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228"/>
  <workbookPr showInkAnnotation="0" defaultThemeVersion="124226"/>
  <mc:AlternateContent xmlns:mc="http://schemas.openxmlformats.org/markup-compatibility/2006">
    <mc:Choice Requires="x15">
      <x15ac:absPath xmlns:x15ac="http://schemas.microsoft.com/office/spreadsheetml/2010/11/ac" url="https://pge.sharepoint.com/sites/regaff/RegRel/Tracker/Energy Safety/Wildfire Mitigation Plan/WMP Quarterly Submissions/2026/2026 Q2/2026 Q2 QDR/2026 Q2 QDR - Non-Spatial Revision R1/"/>
    </mc:Choice>
  </mc:AlternateContent>
  <xr:revisionPtr revIDLastSave="108" documentId="8_{06E33B5D-1E7A-4AB3-A0A8-44F185732DA0}" xr6:coauthVersionLast="47" xr6:coauthVersionMax="47" xr10:uidLastSave="{3262A907-0CA0-4685-8206-7796F2357B01}"/>
  <bookViews>
    <workbookView xWindow="28680" yWindow="-120" windowWidth="29040" windowHeight="15720" firstSheet="4" activeTab="4" xr2:uid="{00000000-000D-0000-FFFF-FFFF00000000}"/>
  </bookViews>
  <sheets>
    <sheet name="Table 1" sheetId="1" r:id="rId1"/>
    <sheet name="Table 2" sheetId="2" r:id="rId2"/>
    <sheet name="Table 3" sheetId="3" r:id="rId3"/>
    <sheet name="Table 4" sheetId="4" r:id="rId4"/>
    <sheet name="Table 5" sheetId="5" r:id="rId5"/>
    <sheet name="Table 6" sheetId="6" r:id="rId6"/>
    <sheet name="Table 7" sheetId="7" r:id="rId7"/>
    <sheet name="Table 8" sheetId="8" r:id="rId8"/>
    <sheet name="Table 9" sheetId="9" r:id="rId9"/>
    <sheet name="Table 10" sheetId="10" r:id="rId10"/>
    <sheet name="Table 11" sheetId="12" r:id="rId11"/>
    <sheet name="Table 12" sheetId="11" r:id="rId12"/>
  </sheets>
  <definedNames>
    <definedName name="_xlnm._FilterDatabase" localSheetId="11" hidden="1">'Table 12'!$A$1:$T$21272</definedName>
    <definedName name="_xlnm._FilterDatabase" localSheetId="4" hidden="1">'Table 5'!$A$1:$R$1</definedName>
  </definedNames>
  <calcPr calcId="191028"/>
  <customWorkbookViews>
    <customWorkbookView name="Strawn, Clayton @EnergySafety - Personal View" guid="{A943B1F4-BD73-4997-B23E-5936B0D64A8C}" mergeInterval="0" personalView="1" maximized="1" xWindow="-9" yWindow="-9" windowWidth="1938" windowHeight="1158" activeSheetId="2"/>
  </customWorkbookView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88242" uniqueCount="141">
  <si>
    <t>METRIC NUMBER</t>
  </si>
  <si>
    <t>UTILITY ID</t>
  </si>
  <si>
    <t>SUBMISSION DATE</t>
  </si>
  <si>
    <t>WMP CATEGORY</t>
  </si>
  <si>
    <t>WMP INITIATIVE</t>
  </si>
  <si>
    <t>WMP ACTIVITY NAME</t>
  </si>
  <si>
    <t>TARGET ID (IF MULTIPLE)</t>
  </si>
  <si>
    <t>UTILITY MITIGATION ACTIVITY TRACKING ID</t>
  </si>
  <si>
    <t>ACTIVITY CLASSIFICATION</t>
  </si>
  <si>
    <t>ACTIVITY DESCRIPTION</t>
  </si>
  <si>
    <t>ACTIVITY OBJECTIVE</t>
  </si>
  <si>
    <t>WMP SECTION</t>
  </si>
  <si>
    <t>RISK COMPONENT TARGETED</t>
  </si>
  <si>
    <t>QUANT / QUAL</t>
  </si>
  <si>
    <t>QUANT TARGET UNITS</t>
  </si>
  <si>
    <t>MIDYEAR TARGET (YES / NO)</t>
  </si>
  <si>
    <t>COMMENTS</t>
  </si>
  <si>
    <t>BLANK MEANING</t>
  </si>
  <si>
    <t>ORIGINAL REPORTING YEAR</t>
  </si>
  <si>
    <t>ORIGINAL REPORTING QUARTER</t>
  </si>
  <si>
    <t>QUANT YTD VALUE</t>
  </si>
  <si>
    <t>QUAL YTD VALUE</t>
  </si>
  <si>
    <t>STATUS</t>
  </si>
  <si>
    <t>CORRECTIVE ACTIONS IF DELAYED</t>
  </si>
  <si>
    <t>CHANGE DESCRIPTION</t>
  </si>
  <si>
    <t>REVISION SUBMISSION DATE</t>
  </si>
  <si>
    <t>REVISION SUBMISSION NUMBER</t>
  </si>
  <si>
    <t>REVISION TYPE</t>
  </si>
  <si>
    <t>METRIC TYPE</t>
  </si>
  <si>
    <t>METRIC NAME</t>
  </si>
  <si>
    <t>WIND WARNING STATUS</t>
  </si>
  <si>
    <t>HFTD TIER</t>
  </si>
  <si>
    <t>LINE TYPE</t>
  </si>
  <si>
    <t>INSPECTION TYPE</t>
  </si>
  <si>
    <t>INSPECTION METHOD</t>
  </si>
  <si>
    <t>UNIT(S)</t>
  </si>
  <si>
    <t xml:space="preserve">PRIOR REPORTED VALUE </t>
  </si>
  <si>
    <t>PRIOR REPORTED BLANK MEANING</t>
  </si>
  <si>
    <t>UPDATED VALUE</t>
  </si>
  <si>
    <t>UPDATED BLANK MEANING</t>
  </si>
  <si>
    <t>METRIC</t>
  </si>
  <si>
    <t>DEFINITION</t>
  </si>
  <si>
    <t>PURPOSE</t>
  </si>
  <si>
    <t>ASSUMPTIONS MADE TO CONNECT METRIC TO PURPOSE</t>
  </si>
  <si>
    <t>THIRD-PARTY VALIDATION (IF ANY)</t>
  </si>
  <si>
    <t>ACTUAL VALUE</t>
  </si>
  <si>
    <t>RISK EVENT DRIVER</t>
  </si>
  <si>
    <t>RISK EVENT DRIVER TRACKED</t>
  </si>
  <si>
    <t>IGNITION DRIVER</t>
  </si>
  <si>
    <t>IGNITION DRIVER TRACKED</t>
  </si>
  <si>
    <t>AREA TYPE</t>
  </si>
  <si>
    <t>WUI STATUS</t>
  </si>
  <si>
    <t>WMP ACTIVITY (IF BLANK THIS REFERS TO ALL ACTIVITIES UNDER THE INITIATIVE)</t>
  </si>
  <si>
    <t>EXPENSE TYPE</t>
  </si>
  <si>
    <t>UTILITY MITIGATION ACTIVITY TRACKING IDS</t>
  </si>
  <si>
    <t>PRIMARY DRIVER TARGETED</t>
  </si>
  <si>
    <t>SECONDARY DRIVERS TARGETED</t>
  </si>
  <si>
    <t>YEAR INITIATED</t>
  </si>
  <si>
    <t>MOST RECENT PROCEEDING</t>
  </si>
  <si>
    <t>MEMORANDUM ACCOUNT</t>
  </si>
  <si>
    <t>CURRENT COMPLIANCE STATUS</t>
  </si>
  <si>
    <t>ASSOCIATED RULES</t>
  </si>
  <si>
    <t>OTHER SPEND CATEGORY</t>
  </si>
  <si>
    <t>WORK ORDER NUMBER</t>
  </si>
  <si>
    <t>EQUIPMENT TYPE</t>
  </si>
  <si>
    <t>DATE OPENED</t>
  </si>
  <si>
    <t>DUE DATE</t>
  </si>
  <si>
    <t>GO 95 RULE 18 PRIORITY</t>
  </si>
  <si>
    <t>UTILITY SPECIFIC REPAIR PRIORITY</t>
  </si>
  <si>
    <t>DATE REINSPECTED</t>
  </si>
  <si>
    <t>DATE MODIFIED</t>
  </si>
  <si>
    <t>DUE DATE AFTER REINSPECTED OR MODIFIED</t>
  </si>
  <si>
    <t>GO 95 RULE 18 PRIORITY AFTER REINSPECTED OR MODIFIED</t>
  </si>
  <si>
    <t xml:space="preserve">REASON FOR REINSPECTION </t>
  </si>
  <si>
    <t>other</t>
  </si>
  <si>
    <t>Non-HFTD</t>
  </si>
  <si>
    <t>Distribution</t>
  </si>
  <si>
    <t>Level 2</t>
  </si>
  <si>
    <t>E</t>
  </si>
  <si>
    <t>GO 165</t>
  </si>
  <si>
    <t>Duplicate work order number, need to be removed</t>
  </si>
  <si>
    <t>DELETE</t>
  </si>
  <si>
    <t>pole</t>
  </si>
  <si>
    <t>HFTD Tier 3</t>
  </si>
  <si>
    <t>H</t>
  </si>
  <si>
    <t>anchor/guy</t>
  </si>
  <si>
    <t>Level 3</t>
  </si>
  <si>
    <t>F</t>
  </si>
  <si>
    <t>HFTD Tier 2</t>
  </si>
  <si>
    <t>B</t>
  </si>
  <si>
    <t>fuse</t>
  </si>
  <si>
    <t>crossarm</t>
  </si>
  <si>
    <t>Field Reassessment</t>
  </si>
  <si>
    <t>conductor</t>
  </si>
  <si>
    <t>insulator and brushing</t>
  </si>
  <si>
    <t>connection device</t>
  </si>
  <si>
    <t>splice</t>
  </si>
  <si>
    <t>transformer</t>
  </si>
  <si>
    <t>Other</t>
  </si>
  <si>
    <t>switch</t>
  </si>
  <si>
    <t>recloser</t>
  </si>
  <si>
    <t>voltage regulator/booster</t>
  </si>
  <si>
    <t>lightning arrestor</t>
  </si>
  <si>
    <t>capacitor bank</t>
  </si>
  <si>
    <t>Contact from object</t>
  </si>
  <si>
    <t>Wire down event</t>
  </si>
  <si>
    <t>Balloon contact</t>
  </si>
  <si>
    <t># risk events</t>
  </si>
  <si>
    <t>Yes</t>
  </si>
  <si>
    <t>PG&amp;E</t>
  </si>
  <si>
    <t>Revised to reflect ongoing updates from outage investigations and record reviews</t>
  </si>
  <si>
    <t>3rd party contact</t>
  </si>
  <si>
    <t>Vegetation contact</t>
  </si>
  <si>
    <t>Blow-in</t>
  </si>
  <si>
    <t>Detached frond / limb / bark</t>
  </si>
  <si>
    <t>Equipment / facility failure or damage</t>
  </si>
  <si>
    <t>Conductor</t>
  </si>
  <si>
    <t>Connection device</t>
  </si>
  <si>
    <t>Pole</t>
  </si>
  <si>
    <t>Unknown</t>
  </si>
  <si>
    <t>Unknown (unknown)</t>
  </si>
  <si>
    <t>No</t>
  </si>
  <si>
    <t>Fire</t>
  </si>
  <si>
    <t>Unplanned Outage</t>
  </si>
  <si>
    <t>Animal contact</t>
  </si>
  <si>
    <t>Land vehicle contact</t>
  </si>
  <si>
    <t>Transmission</t>
  </si>
  <si>
    <t>Uncategorized / other (vegetation contact)</t>
  </si>
  <si>
    <t>Grow-in</t>
  </si>
  <si>
    <t>Capacitor bank</t>
  </si>
  <si>
    <t>Crossarm</t>
  </si>
  <si>
    <t>Fuse</t>
  </si>
  <si>
    <t>Insulator and bushing</t>
  </si>
  <si>
    <t>Lightning arrester</t>
  </si>
  <si>
    <t>Recloser</t>
  </si>
  <si>
    <t>Splice</t>
  </si>
  <si>
    <t>Transformer</t>
  </si>
  <si>
    <t>Voltage regulator / booster</t>
  </si>
  <si>
    <t>Other (equipment failure)</t>
  </si>
  <si>
    <t>Vandalism / theft</t>
  </si>
  <si>
    <t>Other (other)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000000"/>
      <name val="Calibri"/>
      <family val="2"/>
      <scheme val="minor"/>
    </font>
    <font>
      <sz val="12"/>
      <name val="Calibri"/>
      <family val="2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2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</borders>
  <cellStyleXfs count="1">
    <xf numFmtId="0" fontId="0" fillId="0" borderId="0"/>
  </cellStyleXfs>
  <cellXfs count="12">
    <xf numFmtId="0" fontId="0" fillId="0" borderId="0" xfId="0"/>
    <xf numFmtId="0" fontId="1" fillId="0" borderId="1" xfId="0" applyFont="1" applyBorder="1" applyAlignment="1">
      <alignment horizontal="center" vertical="top" wrapText="1"/>
    </xf>
    <xf numFmtId="0" fontId="0" fillId="0" borderId="0" xfId="0" applyAlignment="1">
      <alignment wrapText="1"/>
    </xf>
    <xf numFmtId="0" fontId="1" fillId="2" borderId="1" xfId="0" applyFont="1" applyFill="1" applyBorder="1" applyAlignment="1">
      <alignment horizontal="center" vertical="top" wrapText="1"/>
    </xf>
    <xf numFmtId="0" fontId="2" fillId="0" borderId="1" xfId="0" applyFont="1" applyBorder="1" applyAlignment="1">
      <alignment horizontal="center" vertical="top" wrapText="1"/>
    </xf>
    <xf numFmtId="0" fontId="1" fillId="0" borderId="1" xfId="0" applyFont="1" applyBorder="1" applyAlignment="1">
      <alignment horizontal="left" vertical="top" wrapText="1"/>
    </xf>
    <xf numFmtId="0" fontId="1" fillId="0" borderId="1" xfId="0" applyFont="1" applyBorder="1" applyAlignment="1">
      <alignment horizontal="left" vertical="top"/>
    </xf>
    <xf numFmtId="14" fontId="0" fillId="0" borderId="0" xfId="0" applyNumberFormat="1"/>
    <xf numFmtId="14" fontId="0" fillId="0" borderId="0" xfId="0" applyNumberFormat="1" applyAlignment="1">
      <alignment wrapText="1"/>
    </xf>
    <xf numFmtId="0" fontId="0" fillId="0" borderId="1" xfId="0" applyBorder="1" applyAlignment="1">
      <alignment wrapText="1"/>
    </xf>
    <xf numFmtId="0" fontId="3" fillId="0" borderId="1" xfId="0" applyFont="1" applyBorder="1" applyAlignment="1">
      <alignment horizontal="left" vertical="top" wrapText="1"/>
    </xf>
    <xf numFmtId="14" fontId="0" fillId="0" borderId="1" xfId="0" applyNumberFormat="1" applyBorder="1" applyAlignment="1">
      <alignment wrapText="1"/>
    </xf>
  </cellXfs>
  <cellStyles count="1">
    <cellStyle name="Normal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B1"/>
  <sheetViews>
    <sheetView topLeftCell="P1" workbookViewId="0">
      <selection activeCell="AB1" sqref="AB1"/>
    </sheetView>
  </sheetViews>
  <sheetFormatPr defaultColWidth="8" defaultRowHeight="15" x14ac:dyDescent="0.25"/>
  <cols>
    <col min="1" max="1" width="9" style="2" bestFit="1" customWidth="1"/>
    <col min="2" max="2" width="9.7109375" style="2" bestFit="1" customWidth="1"/>
    <col min="3" max="3" width="9.7109375" style="2" customWidth="1"/>
    <col min="4" max="4" width="16.28515625" style="2" bestFit="1" customWidth="1"/>
    <col min="5" max="5" width="15.7109375" style="2" bestFit="1" customWidth="1"/>
    <col min="6" max="6" width="20.7109375" style="2" bestFit="1" customWidth="1"/>
    <col min="7" max="7" width="23.28515625" style="2" bestFit="1" customWidth="1"/>
    <col min="8" max="8" width="40.42578125" style="2" bestFit="1" customWidth="1"/>
    <col min="9" max="9" width="24.28515625" style="2" bestFit="1" customWidth="1"/>
    <col min="10" max="10" width="21.5703125" style="2" bestFit="1" customWidth="1"/>
    <col min="11" max="11" width="19" style="2" bestFit="1" customWidth="1"/>
    <col min="12" max="12" width="14.28515625" style="2" bestFit="1" customWidth="1"/>
    <col min="13" max="13" width="27.28515625" style="2" bestFit="1" customWidth="1"/>
    <col min="14" max="14" width="14.42578125" style="2" bestFit="1" customWidth="1"/>
    <col min="15" max="15" width="21" style="2" bestFit="1" customWidth="1"/>
    <col min="16" max="16" width="26.7109375" style="2" bestFit="1" customWidth="1"/>
    <col min="17" max="17" width="11.7109375" style="2" bestFit="1" customWidth="1"/>
    <col min="18" max="18" width="16.42578125" style="2" bestFit="1" customWidth="1"/>
    <col min="19" max="20" width="11.28515625" style="2" bestFit="1" customWidth="1"/>
    <col min="21" max="21" width="18" style="2" bestFit="1" customWidth="1"/>
    <col min="22" max="22" width="16.28515625" style="2" bestFit="1" customWidth="1"/>
    <col min="23" max="23" width="7.7109375" style="2" bestFit="1" customWidth="1"/>
    <col min="24" max="24" width="31.28515625" style="2" bestFit="1" customWidth="1"/>
    <col min="25" max="25" width="12.7109375" style="2" bestFit="1" customWidth="1"/>
    <col min="26" max="27" width="12.42578125" style="2" bestFit="1" customWidth="1"/>
    <col min="28" max="28" width="14.28515625" style="2" bestFit="1" customWidth="1"/>
    <col min="29" max="29" width="12.7109375" style="2" customWidth="1"/>
    <col min="30" max="31" width="12.42578125" style="2" customWidth="1"/>
    <col min="32" max="32" width="8" style="2"/>
    <col min="33" max="33" width="13.5703125" style="2" customWidth="1"/>
    <col min="34" max="34" width="11.28515625" style="2" customWidth="1"/>
    <col min="35" max="16384" width="8" style="2"/>
  </cols>
  <sheetData>
    <row r="1" spans="1:28" ht="45" x14ac:dyDescent="0.25">
      <c r="A1" s="5" t="s">
        <v>0</v>
      </c>
      <c r="B1" s="6" t="s">
        <v>1</v>
      </c>
      <c r="C1" s="6" t="s">
        <v>2</v>
      </c>
      <c r="D1" s="6" t="s">
        <v>3</v>
      </c>
      <c r="E1" s="6" t="s">
        <v>4</v>
      </c>
      <c r="F1" s="6" t="s">
        <v>5</v>
      </c>
      <c r="G1" s="6" t="s">
        <v>6</v>
      </c>
      <c r="H1" s="6" t="s">
        <v>7</v>
      </c>
      <c r="I1" s="6" t="s">
        <v>8</v>
      </c>
      <c r="J1" s="6" t="s">
        <v>9</v>
      </c>
      <c r="K1" s="6" t="s">
        <v>10</v>
      </c>
      <c r="L1" s="6" t="s">
        <v>11</v>
      </c>
      <c r="M1" s="6" t="s">
        <v>12</v>
      </c>
      <c r="N1" s="6" t="s">
        <v>13</v>
      </c>
      <c r="O1" s="6" t="s">
        <v>14</v>
      </c>
      <c r="P1" s="6" t="s">
        <v>15</v>
      </c>
      <c r="Q1" s="6" t="s">
        <v>16</v>
      </c>
      <c r="R1" s="6" t="s">
        <v>17</v>
      </c>
      <c r="S1" s="5" t="s">
        <v>18</v>
      </c>
      <c r="T1" s="5" t="s">
        <v>19</v>
      </c>
      <c r="U1" s="6" t="s">
        <v>20</v>
      </c>
      <c r="V1" s="6" t="s">
        <v>21</v>
      </c>
      <c r="W1" s="6" t="s">
        <v>22</v>
      </c>
      <c r="X1" s="6" t="s">
        <v>23</v>
      </c>
      <c r="Y1" s="5" t="s">
        <v>24</v>
      </c>
      <c r="Z1" s="5" t="s">
        <v>25</v>
      </c>
      <c r="AA1" s="5" t="s">
        <v>26</v>
      </c>
      <c r="AB1" s="5" t="s">
        <v>27</v>
      </c>
    </row>
  </sheetData>
  <customSheetViews>
    <customSheetView guid="{A943B1F4-BD73-4997-B23E-5936B0D64A8C}">
      <selection activeCell="N1" sqref="N1"/>
      <pageMargins left="0" right="0" top="0" bottom="0" header="0" footer="0"/>
    </customSheetView>
  </customSheetView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S1"/>
  <sheetViews>
    <sheetView workbookViewId="0">
      <selection activeCell="S1" sqref="K1:S1"/>
    </sheetView>
  </sheetViews>
  <sheetFormatPr defaultColWidth="9.28515625" defaultRowHeight="15" x14ac:dyDescent="0.25"/>
  <cols>
    <col min="1" max="1" width="13.5703125" style="2" customWidth="1"/>
    <col min="2" max="2" width="17.42578125" style="2" customWidth="1"/>
    <col min="3" max="3" width="56.7109375" style="2" customWidth="1"/>
    <col min="4" max="4" width="15" style="2" customWidth="1"/>
    <col min="5" max="5" width="12" style="2" customWidth="1"/>
    <col min="6" max="6" width="14.7109375" style="2" customWidth="1"/>
    <col min="7" max="7" width="13.7109375" style="2" customWidth="1"/>
    <col min="8" max="8" width="14.5703125" style="2" customWidth="1"/>
    <col min="9" max="9" width="24.7109375" style="2" customWidth="1"/>
    <col min="10" max="10" width="9.28515625" style="2"/>
    <col min="11" max="11" width="13.28515625" style="2" customWidth="1"/>
    <col min="12" max="12" width="12.7109375" style="2" customWidth="1"/>
    <col min="13" max="14" width="11.28515625" style="2" customWidth="1"/>
    <col min="15" max="15" width="13.28515625" style="2" customWidth="1"/>
    <col min="16" max="16" width="14.28515625" style="2" customWidth="1"/>
    <col min="17" max="17" width="13.28515625" style="2" customWidth="1"/>
    <col min="18" max="18" width="12.7109375" style="2" customWidth="1"/>
    <col min="19" max="16384" width="9.28515625" style="2"/>
  </cols>
  <sheetData>
    <row r="1" spans="1:19" ht="75" x14ac:dyDescent="0.25">
      <c r="A1" s="1" t="s">
        <v>0</v>
      </c>
      <c r="B1" s="1" t="s">
        <v>28</v>
      </c>
      <c r="C1" s="1" t="s">
        <v>29</v>
      </c>
      <c r="D1" s="1" t="s">
        <v>30</v>
      </c>
      <c r="E1" s="1" t="s">
        <v>31</v>
      </c>
      <c r="F1" s="1" t="s">
        <v>32</v>
      </c>
      <c r="G1" s="1" t="s">
        <v>33</v>
      </c>
      <c r="H1" s="1" t="s">
        <v>34</v>
      </c>
      <c r="I1" s="1" t="s">
        <v>35</v>
      </c>
      <c r="J1" s="1" t="s">
        <v>1</v>
      </c>
      <c r="K1" s="1" t="s">
        <v>18</v>
      </c>
      <c r="L1" s="1" t="s">
        <v>19</v>
      </c>
      <c r="M1" s="1" t="s">
        <v>36</v>
      </c>
      <c r="N1" s="1" t="s">
        <v>37</v>
      </c>
      <c r="O1" s="1" t="s">
        <v>38</v>
      </c>
      <c r="P1" s="1" t="s">
        <v>39</v>
      </c>
      <c r="Q1" s="1" t="s">
        <v>24</v>
      </c>
      <c r="R1" s="1" t="s">
        <v>25</v>
      </c>
      <c r="S1" s="1" t="s">
        <v>26</v>
      </c>
    </row>
  </sheetData>
  <customSheetViews>
    <customSheetView guid="{A943B1F4-BD73-4997-B23E-5936B0D64A8C}" topLeftCell="D1">
      <selection activeCell="P4" sqref="P4"/>
      <pageMargins left="0" right="0" top="0" bottom="0" header="0" footer="0"/>
    </customSheetView>
  </customSheetView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Q1"/>
  <sheetViews>
    <sheetView workbookViewId="0">
      <selection activeCell="Q1" sqref="P1:Q1"/>
    </sheetView>
  </sheetViews>
  <sheetFormatPr defaultColWidth="9.28515625" defaultRowHeight="15" x14ac:dyDescent="0.25"/>
  <cols>
    <col min="1" max="1" width="12.28515625" style="2" customWidth="1"/>
    <col min="2" max="2" width="9.28515625" style="2"/>
    <col min="3" max="3" width="14.28515625" style="2" customWidth="1"/>
    <col min="4" max="4" width="9.28515625" style="2"/>
    <col min="5" max="5" width="16.28515625" style="2" customWidth="1"/>
    <col min="6" max="6" width="14.28515625" style="2" customWidth="1"/>
    <col min="7" max="7" width="9.28515625" style="2"/>
    <col min="8" max="8" width="12.42578125" style="2" customWidth="1"/>
    <col min="9" max="9" width="11.7109375" style="2" customWidth="1"/>
    <col min="10" max="10" width="9.28515625" style="2"/>
    <col min="11" max="11" width="11.42578125" style="2" customWidth="1"/>
    <col min="12" max="12" width="12.42578125" style="2" customWidth="1"/>
    <col min="13" max="13" width="11.7109375" style="2" customWidth="1"/>
    <col min="14" max="14" width="12.28515625" style="2" customWidth="1"/>
    <col min="15" max="15" width="15.28515625" style="2" customWidth="1"/>
    <col min="16" max="16" width="13.42578125" style="2" customWidth="1"/>
    <col min="17" max="16384" width="9.28515625" style="2"/>
  </cols>
  <sheetData>
    <row r="1" spans="1:17" ht="75" x14ac:dyDescent="0.25">
      <c r="A1" s="1" t="s">
        <v>0</v>
      </c>
      <c r="B1" s="1" t="s">
        <v>40</v>
      </c>
      <c r="C1" s="1" t="s">
        <v>41</v>
      </c>
      <c r="D1" s="1" t="s">
        <v>42</v>
      </c>
      <c r="E1" s="1" t="s">
        <v>43</v>
      </c>
      <c r="F1" s="1" t="s">
        <v>44</v>
      </c>
      <c r="G1" s="1" t="s">
        <v>35</v>
      </c>
      <c r="H1" s="1" t="s">
        <v>16</v>
      </c>
      <c r="I1" s="1" t="s">
        <v>17</v>
      </c>
      <c r="J1" s="1" t="s">
        <v>1</v>
      </c>
      <c r="K1" s="3" t="s">
        <v>45</v>
      </c>
      <c r="L1" s="1" t="s">
        <v>18</v>
      </c>
      <c r="M1" s="1" t="s">
        <v>19</v>
      </c>
      <c r="N1" s="1" t="s">
        <v>24</v>
      </c>
      <c r="O1" s="1" t="s">
        <v>25</v>
      </c>
      <c r="P1" s="1" t="s">
        <v>26</v>
      </c>
      <c r="Q1" s="1" t="s">
        <v>27</v>
      </c>
    </row>
  </sheetData>
  <customSheetViews>
    <customSheetView guid="{A943B1F4-BD73-4997-B23E-5936B0D64A8C}">
      <selection activeCell="F3" sqref="F3"/>
      <pageMargins left="0" right="0" top="0" bottom="0" header="0" footer="0"/>
    </customSheetView>
  </customSheetView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P1"/>
  <sheetViews>
    <sheetView workbookViewId="0">
      <selection activeCell="P1" sqref="H1:P1"/>
    </sheetView>
  </sheetViews>
  <sheetFormatPr defaultColWidth="9.28515625" defaultRowHeight="15" x14ac:dyDescent="0.25"/>
  <cols>
    <col min="1" max="1" width="14" style="2" customWidth="1"/>
    <col min="2" max="2" width="24.7109375" style="2" customWidth="1"/>
    <col min="3" max="3" width="25.28515625" style="2" customWidth="1"/>
    <col min="4" max="4" width="16.28515625" style="2" customWidth="1"/>
    <col min="5" max="5" width="11.28515625" style="2" customWidth="1"/>
    <col min="6" max="6" width="10" style="2" customWidth="1"/>
    <col min="7" max="7" width="9.28515625" style="2"/>
    <col min="8" max="8" width="13.28515625" style="2" customWidth="1"/>
    <col min="9" max="9" width="13.5703125" style="2" customWidth="1"/>
    <col min="10" max="10" width="11.28515625" style="2" customWidth="1"/>
    <col min="11" max="11" width="12.7109375" style="2" customWidth="1"/>
    <col min="12" max="12" width="9.28515625" style="2"/>
    <col min="13" max="13" width="12.28515625" style="2" customWidth="1"/>
    <col min="14" max="14" width="13.28515625" style="2" customWidth="1"/>
    <col min="15" max="16384" width="9.28515625" style="2"/>
  </cols>
  <sheetData>
    <row r="1" spans="1:16" ht="75" x14ac:dyDescent="0.25">
      <c r="A1" s="1" t="s">
        <v>0</v>
      </c>
      <c r="B1" s="1" t="s">
        <v>28</v>
      </c>
      <c r="C1" s="1" t="s">
        <v>29</v>
      </c>
      <c r="D1" s="1" t="s">
        <v>32</v>
      </c>
      <c r="E1" s="1" t="s">
        <v>31</v>
      </c>
      <c r="F1" s="1" t="s">
        <v>35</v>
      </c>
      <c r="G1" s="1" t="s">
        <v>1</v>
      </c>
      <c r="H1" s="1" t="s">
        <v>18</v>
      </c>
      <c r="I1" s="1" t="s">
        <v>19</v>
      </c>
      <c r="J1" s="1" t="s">
        <v>36</v>
      </c>
      <c r="K1" s="1" t="s">
        <v>37</v>
      </c>
      <c r="L1" s="1" t="s">
        <v>38</v>
      </c>
      <c r="M1" s="1" t="s">
        <v>39</v>
      </c>
      <c r="N1" s="1" t="s">
        <v>24</v>
      </c>
      <c r="O1" s="1" t="s">
        <v>25</v>
      </c>
      <c r="P1" s="1" t="s">
        <v>26</v>
      </c>
    </row>
  </sheetData>
  <customSheetViews>
    <customSheetView guid="{A943B1F4-BD73-4997-B23E-5936B0D64A8C}">
      <selection activeCell="F20" sqref="F20"/>
      <pageMargins left="0" right="0" top="0" bottom="0" header="0" footer="0"/>
    </customSheetView>
  </customSheetView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R56"/>
  <sheetViews>
    <sheetView tabSelected="1" zoomScale="85" zoomScaleNormal="85" workbookViewId="0"/>
  </sheetViews>
  <sheetFormatPr defaultColWidth="9.28515625" defaultRowHeight="15" x14ac:dyDescent="0.25"/>
  <cols>
    <col min="1" max="1" width="13.7109375" style="2" customWidth="1"/>
    <col min="2" max="2" width="42.28515625" style="2" customWidth="1"/>
    <col min="3" max="3" width="17.7109375" style="2" customWidth="1"/>
    <col min="4" max="4" width="32.7109375" style="2" customWidth="1"/>
    <col min="5" max="5" width="14.42578125" style="2" customWidth="1"/>
    <col min="6" max="6" width="14.7109375" style="2" customWidth="1"/>
    <col min="7" max="7" width="15.42578125" style="2" customWidth="1"/>
    <col min="8" max="8" width="19.42578125" style="2" customWidth="1"/>
    <col min="9" max="9" width="12.28515625" style="2" customWidth="1"/>
    <col min="10" max="10" width="11.7109375" style="2" customWidth="1"/>
    <col min="11" max="11" width="13.42578125" style="2" customWidth="1"/>
    <col min="12" max="12" width="14.28515625" style="2" customWidth="1"/>
    <col min="13" max="13" width="13.28515625" style="2" customWidth="1"/>
    <col min="14" max="15" width="9.28515625" style="2"/>
    <col min="16" max="16" width="47.7109375" style="2" customWidth="1"/>
    <col min="17" max="18" width="18.5703125" style="2" customWidth="1"/>
    <col min="19" max="16384" width="9.28515625" style="2"/>
  </cols>
  <sheetData>
    <row r="1" spans="1:18" ht="60" x14ac:dyDescent="0.25">
      <c r="A1" s="1" t="s">
        <v>0</v>
      </c>
      <c r="B1" s="1" t="s">
        <v>28</v>
      </c>
      <c r="C1" s="1" t="s">
        <v>29</v>
      </c>
      <c r="D1" s="1" t="s">
        <v>46</v>
      </c>
      <c r="E1" s="1" t="s">
        <v>32</v>
      </c>
      <c r="F1" s="1" t="s">
        <v>31</v>
      </c>
      <c r="G1" s="1" t="s">
        <v>35</v>
      </c>
      <c r="H1" s="1" t="s">
        <v>47</v>
      </c>
      <c r="I1" s="1" t="s">
        <v>1</v>
      </c>
      <c r="J1" s="1" t="s">
        <v>18</v>
      </c>
      <c r="K1" s="1" t="s">
        <v>19</v>
      </c>
      <c r="L1" s="1" t="s">
        <v>36</v>
      </c>
      <c r="M1" s="1" t="s">
        <v>37</v>
      </c>
      <c r="N1" s="1" t="s">
        <v>38</v>
      </c>
      <c r="O1" s="1" t="s">
        <v>39</v>
      </c>
      <c r="P1" s="1" t="s">
        <v>24</v>
      </c>
      <c r="Q1" s="1" t="s">
        <v>25</v>
      </c>
      <c r="R1" s="1" t="s">
        <v>26</v>
      </c>
    </row>
    <row r="2" spans="1:18" ht="30" x14ac:dyDescent="0.25">
      <c r="A2" s="9">
        <v>1050000012</v>
      </c>
      <c r="B2" s="9" t="s">
        <v>104</v>
      </c>
      <c r="C2" s="9" t="s">
        <v>105</v>
      </c>
      <c r="D2" s="9" t="s">
        <v>106</v>
      </c>
      <c r="E2" s="9" t="s">
        <v>76</v>
      </c>
      <c r="F2" s="9" t="s">
        <v>75</v>
      </c>
      <c r="G2" s="9" t="s">
        <v>107</v>
      </c>
      <c r="H2" s="2" t="s">
        <v>108</v>
      </c>
      <c r="I2" s="10" t="s">
        <v>109</v>
      </c>
      <c r="J2" s="9">
        <v>2026</v>
      </c>
      <c r="K2" s="9">
        <v>1</v>
      </c>
      <c r="L2" s="9">
        <v>6</v>
      </c>
      <c r="M2" s="9"/>
      <c r="N2" s="9">
        <v>7</v>
      </c>
      <c r="O2" s="9"/>
      <c r="P2" s="9" t="s">
        <v>110</v>
      </c>
      <c r="Q2" s="11">
        <v>46237</v>
      </c>
      <c r="R2" s="9">
        <v>1</v>
      </c>
    </row>
    <row r="3" spans="1:18" ht="30" x14ac:dyDescent="0.25">
      <c r="A3" s="9">
        <v>1050000030</v>
      </c>
      <c r="B3" s="9" t="s">
        <v>104</v>
      </c>
      <c r="C3" s="9" t="s">
        <v>105</v>
      </c>
      <c r="D3" s="9" t="s">
        <v>111</v>
      </c>
      <c r="E3" s="9" t="s">
        <v>76</v>
      </c>
      <c r="F3" s="9" t="s">
        <v>75</v>
      </c>
      <c r="G3" s="9" t="s">
        <v>107</v>
      </c>
      <c r="H3" s="9" t="s">
        <v>108</v>
      </c>
      <c r="I3" s="10" t="s">
        <v>109</v>
      </c>
      <c r="J3" s="9">
        <v>2026</v>
      </c>
      <c r="K3" s="9">
        <v>1</v>
      </c>
      <c r="L3" s="9">
        <v>7</v>
      </c>
      <c r="M3" s="9"/>
      <c r="N3" s="9">
        <v>8</v>
      </c>
      <c r="O3" s="9"/>
      <c r="P3" s="9" t="s">
        <v>110</v>
      </c>
      <c r="Q3" s="11">
        <v>46237</v>
      </c>
      <c r="R3" s="9">
        <v>1</v>
      </c>
    </row>
    <row r="4" spans="1:18" ht="30" x14ac:dyDescent="0.25">
      <c r="A4" s="9">
        <v>1050000060</v>
      </c>
      <c r="B4" s="9" t="s">
        <v>112</v>
      </c>
      <c r="C4" s="9" t="s">
        <v>105</v>
      </c>
      <c r="D4" s="9" t="s">
        <v>113</v>
      </c>
      <c r="E4" s="9" t="s">
        <v>76</v>
      </c>
      <c r="F4" s="9" t="s">
        <v>75</v>
      </c>
      <c r="G4" s="9" t="s">
        <v>107</v>
      </c>
      <c r="H4" s="9" t="s">
        <v>108</v>
      </c>
      <c r="I4" s="10" t="s">
        <v>109</v>
      </c>
      <c r="J4" s="9">
        <v>2026</v>
      </c>
      <c r="K4" s="9">
        <v>1</v>
      </c>
      <c r="L4" s="9">
        <v>30</v>
      </c>
      <c r="M4" s="9"/>
      <c r="N4" s="9">
        <v>21</v>
      </c>
      <c r="O4" s="9"/>
      <c r="P4" s="9" t="s">
        <v>110</v>
      </c>
      <c r="Q4" s="11">
        <v>46237</v>
      </c>
      <c r="R4" s="9">
        <v>1</v>
      </c>
    </row>
    <row r="5" spans="1:18" ht="30" x14ac:dyDescent="0.25">
      <c r="A5" s="9">
        <v>1050000061</v>
      </c>
      <c r="B5" s="9" t="s">
        <v>112</v>
      </c>
      <c r="C5" s="9" t="s">
        <v>105</v>
      </c>
      <c r="D5" s="9" t="s">
        <v>113</v>
      </c>
      <c r="E5" s="9" t="s">
        <v>76</v>
      </c>
      <c r="F5" s="9" t="s">
        <v>88</v>
      </c>
      <c r="G5" s="9" t="s">
        <v>107</v>
      </c>
      <c r="H5" s="9" t="s">
        <v>108</v>
      </c>
      <c r="I5" s="10" t="s">
        <v>109</v>
      </c>
      <c r="J5" s="9">
        <v>2026</v>
      </c>
      <c r="K5" s="9">
        <v>1</v>
      </c>
      <c r="L5" s="9">
        <v>34</v>
      </c>
      <c r="M5" s="9"/>
      <c r="N5" s="9">
        <v>24</v>
      </c>
      <c r="O5" s="9"/>
      <c r="P5" s="9" t="s">
        <v>110</v>
      </c>
      <c r="Q5" s="11">
        <v>46237</v>
      </c>
      <c r="R5" s="9">
        <v>1</v>
      </c>
    </row>
    <row r="6" spans="1:18" ht="30" x14ac:dyDescent="0.25">
      <c r="A6" s="9">
        <v>1050000062</v>
      </c>
      <c r="B6" s="9" t="s">
        <v>112</v>
      </c>
      <c r="C6" s="9" t="s">
        <v>105</v>
      </c>
      <c r="D6" s="9" t="s">
        <v>113</v>
      </c>
      <c r="E6" s="9" t="s">
        <v>76</v>
      </c>
      <c r="F6" s="9" t="s">
        <v>83</v>
      </c>
      <c r="G6" s="9" t="s">
        <v>107</v>
      </c>
      <c r="H6" s="9" t="s">
        <v>108</v>
      </c>
      <c r="I6" s="10" t="s">
        <v>109</v>
      </c>
      <c r="J6" s="9">
        <v>2026</v>
      </c>
      <c r="K6" s="9">
        <v>1</v>
      </c>
      <c r="L6" s="9">
        <v>113</v>
      </c>
      <c r="M6" s="9"/>
      <c r="N6" s="9">
        <v>107</v>
      </c>
      <c r="O6" s="9"/>
      <c r="P6" s="9" t="s">
        <v>110</v>
      </c>
      <c r="Q6" s="11">
        <v>46237</v>
      </c>
      <c r="R6" s="9">
        <v>1</v>
      </c>
    </row>
    <row r="7" spans="1:18" ht="30" x14ac:dyDescent="0.25">
      <c r="A7" s="9">
        <v>1050000079</v>
      </c>
      <c r="B7" s="9" t="s">
        <v>112</v>
      </c>
      <c r="C7" s="9" t="s">
        <v>105</v>
      </c>
      <c r="D7" s="9" t="s">
        <v>114</v>
      </c>
      <c r="E7" s="9" t="s">
        <v>76</v>
      </c>
      <c r="F7" s="9" t="s">
        <v>88</v>
      </c>
      <c r="G7" s="9" t="s">
        <v>107</v>
      </c>
      <c r="H7" s="9" t="s">
        <v>108</v>
      </c>
      <c r="I7" s="10" t="s">
        <v>109</v>
      </c>
      <c r="J7" s="9">
        <v>2026</v>
      </c>
      <c r="K7" s="9">
        <v>1</v>
      </c>
      <c r="L7" s="9">
        <v>7</v>
      </c>
      <c r="M7" s="9"/>
      <c r="N7" s="9">
        <v>6</v>
      </c>
      <c r="O7" s="9"/>
      <c r="P7" s="9" t="s">
        <v>110</v>
      </c>
      <c r="Q7" s="11">
        <v>46237</v>
      </c>
      <c r="R7" s="9">
        <v>1</v>
      </c>
    </row>
    <row r="8" spans="1:18" ht="30" x14ac:dyDescent="0.25">
      <c r="A8" s="9">
        <v>1050000096</v>
      </c>
      <c r="B8" s="9" t="s">
        <v>115</v>
      </c>
      <c r="C8" s="9" t="s">
        <v>105</v>
      </c>
      <c r="D8" s="9" t="s">
        <v>116</v>
      </c>
      <c r="E8" s="9" t="s">
        <v>76</v>
      </c>
      <c r="F8" s="9" t="s">
        <v>75</v>
      </c>
      <c r="G8" s="9" t="s">
        <v>107</v>
      </c>
      <c r="H8" s="9" t="s">
        <v>108</v>
      </c>
      <c r="I8" s="10" t="s">
        <v>109</v>
      </c>
      <c r="J8" s="9">
        <v>2026</v>
      </c>
      <c r="K8" s="9">
        <v>1</v>
      </c>
      <c r="L8" s="9">
        <v>98</v>
      </c>
      <c r="M8" s="9"/>
      <c r="N8" s="9">
        <v>102</v>
      </c>
      <c r="O8" s="9"/>
      <c r="P8" s="9" t="s">
        <v>110</v>
      </c>
      <c r="Q8" s="11">
        <v>46237</v>
      </c>
      <c r="R8" s="9">
        <v>1</v>
      </c>
    </row>
    <row r="9" spans="1:18" ht="30" x14ac:dyDescent="0.25">
      <c r="A9" s="9">
        <v>1050000102</v>
      </c>
      <c r="B9" s="9" t="s">
        <v>115</v>
      </c>
      <c r="C9" s="9" t="s">
        <v>105</v>
      </c>
      <c r="D9" s="9" t="s">
        <v>117</v>
      </c>
      <c r="E9" s="9" t="s">
        <v>76</v>
      </c>
      <c r="F9" s="9" t="s">
        <v>75</v>
      </c>
      <c r="G9" s="9" t="s">
        <v>107</v>
      </c>
      <c r="H9" s="9" t="s">
        <v>108</v>
      </c>
      <c r="I9" s="10" t="s">
        <v>109</v>
      </c>
      <c r="J9" s="9">
        <v>2026</v>
      </c>
      <c r="K9" s="9">
        <v>1</v>
      </c>
      <c r="L9" s="9">
        <v>1</v>
      </c>
      <c r="M9" s="9"/>
      <c r="N9" s="9">
        <v>0</v>
      </c>
      <c r="O9" s="9"/>
      <c r="P9" s="9" t="s">
        <v>110</v>
      </c>
      <c r="Q9" s="11">
        <v>46237</v>
      </c>
      <c r="R9" s="9">
        <v>1</v>
      </c>
    </row>
    <row r="10" spans="1:18" ht="30" x14ac:dyDescent="0.25">
      <c r="A10" s="9">
        <v>1050000103</v>
      </c>
      <c r="B10" s="9" t="s">
        <v>115</v>
      </c>
      <c r="C10" s="9" t="s">
        <v>105</v>
      </c>
      <c r="D10" s="9" t="s">
        <v>117</v>
      </c>
      <c r="E10" s="9" t="s">
        <v>76</v>
      </c>
      <c r="F10" s="9" t="s">
        <v>88</v>
      </c>
      <c r="G10" s="9" t="s">
        <v>107</v>
      </c>
      <c r="H10" s="9" t="s">
        <v>108</v>
      </c>
      <c r="I10" s="10" t="s">
        <v>109</v>
      </c>
      <c r="J10" s="9">
        <v>2026</v>
      </c>
      <c r="K10" s="9">
        <v>1</v>
      </c>
      <c r="L10" s="9">
        <v>1</v>
      </c>
      <c r="M10" s="9"/>
      <c r="N10" s="9">
        <v>0</v>
      </c>
      <c r="O10" s="9"/>
      <c r="P10" s="9" t="s">
        <v>110</v>
      </c>
      <c r="Q10" s="11">
        <v>46237</v>
      </c>
      <c r="R10" s="9">
        <v>1</v>
      </c>
    </row>
    <row r="11" spans="1:18" ht="30" x14ac:dyDescent="0.25">
      <c r="A11" s="9">
        <v>1050000138</v>
      </c>
      <c r="B11" s="9" t="s">
        <v>115</v>
      </c>
      <c r="C11" s="9" t="s">
        <v>105</v>
      </c>
      <c r="D11" s="9" t="s">
        <v>118</v>
      </c>
      <c r="E11" s="9" t="s">
        <v>76</v>
      </c>
      <c r="F11" s="9" t="s">
        <v>75</v>
      </c>
      <c r="G11" s="9" t="s">
        <v>107</v>
      </c>
      <c r="H11" s="9" t="s">
        <v>108</v>
      </c>
      <c r="I11" s="10" t="s">
        <v>109</v>
      </c>
      <c r="J11" s="9">
        <v>2026</v>
      </c>
      <c r="K11" s="9">
        <v>1</v>
      </c>
      <c r="L11" s="9">
        <v>26</v>
      </c>
      <c r="M11" s="9"/>
      <c r="N11" s="9">
        <v>29</v>
      </c>
      <c r="O11" s="9"/>
      <c r="P11" s="9" t="s">
        <v>110</v>
      </c>
      <c r="Q11" s="11">
        <v>46237</v>
      </c>
      <c r="R11" s="9">
        <v>1</v>
      </c>
    </row>
    <row r="12" spans="1:18" ht="30" x14ac:dyDescent="0.25">
      <c r="A12" s="9">
        <v>1050000234</v>
      </c>
      <c r="B12" s="9" t="s">
        <v>119</v>
      </c>
      <c r="C12" s="9" t="s">
        <v>105</v>
      </c>
      <c r="D12" s="9" t="s">
        <v>120</v>
      </c>
      <c r="E12" s="9" t="s">
        <v>76</v>
      </c>
      <c r="F12" s="9" t="s">
        <v>75</v>
      </c>
      <c r="G12" s="9" t="s">
        <v>107</v>
      </c>
      <c r="H12" s="9" t="s">
        <v>121</v>
      </c>
      <c r="I12" s="10" t="s">
        <v>109</v>
      </c>
      <c r="J12" s="9">
        <v>2026</v>
      </c>
      <c r="K12" s="9">
        <v>1</v>
      </c>
      <c r="L12" s="9">
        <v>49</v>
      </c>
      <c r="M12" s="9"/>
      <c r="N12" s="9">
        <v>58</v>
      </c>
      <c r="O12" s="9"/>
      <c r="P12" s="9" t="s">
        <v>110</v>
      </c>
      <c r="Q12" s="11">
        <v>46237</v>
      </c>
      <c r="R12" s="9">
        <v>1</v>
      </c>
    </row>
    <row r="13" spans="1:18" ht="30" x14ac:dyDescent="0.25">
      <c r="A13" s="9">
        <v>1050000235</v>
      </c>
      <c r="B13" s="9" t="s">
        <v>119</v>
      </c>
      <c r="C13" s="9" t="s">
        <v>105</v>
      </c>
      <c r="D13" s="9" t="s">
        <v>120</v>
      </c>
      <c r="E13" s="9" t="s">
        <v>76</v>
      </c>
      <c r="F13" s="9" t="s">
        <v>88</v>
      </c>
      <c r="G13" s="9" t="s">
        <v>107</v>
      </c>
      <c r="H13" s="9" t="s">
        <v>121</v>
      </c>
      <c r="I13" s="10" t="s">
        <v>109</v>
      </c>
      <c r="J13" s="9">
        <v>2026</v>
      </c>
      <c r="K13" s="9">
        <v>1</v>
      </c>
      <c r="L13" s="9">
        <v>98</v>
      </c>
      <c r="M13" s="9"/>
      <c r="N13" s="9">
        <v>109</v>
      </c>
      <c r="O13" s="9"/>
      <c r="P13" s="9" t="s">
        <v>110</v>
      </c>
      <c r="Q13" s="11">
        <v>46237</v>
      </c>
      <c r="R13" s="9">
        <v>1</v>
      </c>
    </row>
    <row r="14" spans="1:18" ht="30" x14ac:dyDescent="0.25">
      <c r="A14" s="9">
        <v>1050000236</v>
      </c>
      <c r="B14" s="9" t="s">
        <v>119</v>
      </c>
      <c r="C14" s="9" t="s">
        <v>105</v>
      </c>
      <c r="D14" s="9" t="s">
        <v>120</v>
      </c>
      <c r="E14" s="9" t="s">
        <v>76</v>
      </c>
      <c r="F14" s="9" t="s">
        <v>83</v>
      </c>
      <c r="G14" s="9" t="s">
        <v>107</v>
      </c>
      <c r="H14" s="9" t="s">
        <v>121</v>
      </c>
      <c r="I14" s="10" t="s">
        <v>109</v>
      </c>
      <c r="J14" s="9">
        <v>2026</v>
      </c>
      <c r="K14" s="9">
        <v>1</v>
      </c>
      <c r="L14" s="9">
        <v>318</v>
      </c>
      <c r="M14" s="9"/>
      <c r="N14" s="9">
        <v>325</v>
      </c>
      <c r="O14" s="9"/>
      <c r="P14" s="9" t="s">
        <v>110</v>
      </c>
      <c r="Q14" s="11">
        <v>46237</v>
      </c>
      <c r="R14" s="9">
        <v>1</v>
      </c>
    </row>
    <row r="15" spans="1:18" ht="30" x14ac:dyDescent="0.25">
      <c r="A15" s="9">
        <v>1050000252</v>
      </c>
      <c r="B15" s="9" t="s">
        <v>122</v>
      </c>
      <c r="C15" s="9" t="s">
        <v>123</v>
      </c>
      <c r="D15" s="9" t="s">
        <v>122</v>
      </c>
      <c r="E15" s="9" t="s">
        <v>76</v>
      </c>
      <c r="F15" s="9" t="s">
        <v>75</v>
      </c>
      <c r="G15" s="9" t="s">
        <v>107</v>
      </c>
      <c r="H15" s="2" t="s">
        <v>108</v>
      </c>
      <c r="I15" s="10" t="s">
        <v>109</v>
      </c>
      <c r="J15" s="9">
        <v>2026</v>
      </c>
      <c r="K15" s="9">
        <v>1</v>
      </c>
      <c r="L15" s="9">
        <v>19</v>
      </c>
      <c r="M15" s="9"/>
      <c r="N15" s="9">
        <v>20</v>
      </c>
      <c r="O15" s="9"/>
      <c r="P15" s="9" t="s">
        <v>110</v>
      </c>
      <c r="Q15" s="11">
        <v>46237</v>
      </c>
      <c r="R15" s="9">
        <v>1</v>
      </c>
    </row>
    <row r="16" spans="1:18" ht="30" x14ac:dyDescent="0.25">
      <c r="A16" s="9">
        <v>1050000258</v>
      </c>
      <c r="B16" s="9" t="s">
        <v>104</v>
      </c>
      <c r="C16" s="9" t="s">
        <v>123</v>
      </c>
      <c r="D16" s="9" t="s">
        <v>124</v>
      </c>
      <c r="E16" s="9" t="s">
        <v>76</v>
      </c>
      <c r="F16" s="9" t="s">
        <v>75</v>
      </c>
      <c r="G16" s="9" t="s">
        <v>107</v>
      </c>
      <c r="H16" s="9" t="s">
        <v>108</v>
      </c>
      <c r="I16" s="10" t="s">
        <v>109</v>
      </c>
      <c r="J16" s="9">
        <v>2026</v>
      </c>
      <c r="K16" s="9">
        <v>1</v>
      </c>
      <c r="L16" s="9">
        <v>287</v>
      </c>
      <c r="M16" s="9"/>
      <c r="N16" s="9">
        <v>288</v>
      </c>
      <c r="O16" s="9"/>
      <c r="P16" s="9" t="s">
        <v>110</v>
      </c>
      <c r="Q16" s="11">
        <v>46237</v>
      </c>
      <c r="R16" s="9">
        <v>1</v>
      </c>
    </row>
    <row r="17" spans="1:18" ht="30" x14ac:dyDescent="0.25">
      <c r="A17" s="9">
        <v>1050000259</v>
      </c>
      <c r="B17" s="9" t="s">
        <v>104</v>
      </c>
      <c r="C17" s="9" t="s">
        <v>123</v>
      </c>
      <c r="D17" s="9" t="s">
        <v>124</v>
      </c>
      <c r="E17" s="9" t="s">
        <v>76</v>
      </c>
      <c r="F17" s="9" t="s">
        <v>88</v>
      </c>
      <c r="G17" s="9" t="s">
        <v>107</v>
      </c>
      <c r="H17" s="9" t="s">
        <v>108</v>
      </c>
      <c r="I17" s="10" t="s">
        <v>109</v>
      </c>
      <c r="J17" s="9">
        <v>2026</v>
      </c>
      <c r="K17" s="9">
        <v>1</v>
      </c>
      <c r="L17" s="9">
        <v>65</v>
      </c>
      <c r="M17" s="9"/>
      <c r="N17" s="9">
        <v>67</v>
      </c>
      <c r="O17" s="9"/>
      <c r="P17" s="9" t="s">
        <v>110</v>
      </c>
      <c r="Q17" s="11">
        <v>46237</v>
      </c>
      <c r="R17" s="9">
        <v>1</v>
      </c>
    </row>
    <row r="18" spans="1:18" ht="30" x14ac:dyDescent="0.25">
      <c r="A18" s="9">
        <v>1050000264</v>
      </c>
      <c r="B18" s="9" t="s">
        <v>104</v>
      </c>
      <c r="C18" s="9" t="s">
        <v>123</v>
      </c>
      <c r="D18" s="9" t="s">
        <v>106</v>
      </c>
      <c r="E18" s="9" t="s">
        <v>76</v>
      </c>
      <c r="F18" s="9" t="s">
        <v>75</v>
      </c>
      <c r="G18" s="9" t="s">
        <v>107</v>
      </c>
      <c r="H18" s="9" t="s">
        <v>108</v>
      </c>
      <c r="I18" s="10" t="s">
        <v>109</v>
      </c>
      <c r="J18" s="9">
        <v>2026</v>
      </c>
      <c r="K18" s="9">
        <v>1</v>
      </c>
      <c r="L18" s="9">
        <v>73</v>
      </c>
      <c r="M18" s="9"/>
      <c r="N18" s="9">
        <v>74</v>
      </c>
      <c r="O18" s="9"/>
      <c r="P18" s="9" t="s">
        <v>110</v>
      </c>
      <c r="Q18" s="11">
        <v>46237</v>
      </c>
      <c r="R18" s="9">
        <v>1</v>
      </c>
    </row>
    <row r="19" spans="1:18" ht="30" x14ac:dyDescent="0.25">
      <c r="A19" s="9">
        <v>1050000270</v>
      </c>
      <c r="B19" s="9" t="s">
        <v>104</v>
      </c>
      <c r="C19" s="9" t="s">
        <v>123</v>
      </c>
      <c r="D19" s="9" t="s">
        <v>125</v>
      </c>
      <c r="E19" s="9" t="s">
        <v>76</v>
      </c>
      <c r="F19" s="9" t="s">
        <v>75</v>
      </c>
      <c r="G19" s="9" t="s">
        <v>107</v>
      </c>
      <c r="H19" s="9" t="s">
        <v>108</v>
      </c>
      <c r="I19" s="10" t="s">
        <v>109</v>
      </c>
      <c r="J19" s="9">
        <v>2026</v>
      </c>
      <c r="K19" s="9">
        <v>1</v>
      </c>
      <c r="L19" s="9">
        <v>328</v>
      </c>
      <c r="M19" s="9"/>
      <c r="N19" s="9">
        <v>330</v>
      </c>
      <c r="O19" s="9"/>
      <c r="P19" s="9" t="s">
        <v>110</v>
      </c>
      <c r="Q19" s="11">
        <v>46237</v>
      </c>
      <c r="R19" s="9">
        <v>1</v>
      </c>
    </row>
    <row r="20" spans="1:18" ht="30" x14ac:dyDescent="0.25">
      <c r="A20" s="9">
        <v>1050000282</v>
      </c>
      <c r="B20" s="9" t="s">
        <v>104</v>
      </c>
      <c r="C20" s="9" t="s">
        <v>123</v>
      </c>
      <c r="D20" s="9" t="s">
        <v>111</v>
      </c>
      <c r="E20" s="9" t="s">
        <v>76</v>
      </c>
      <c r="F20" s="9" t="s">
        <v>75</v>
      </c>
      <c r="G20" s="9" t="s">
        <v>107</v>
      </c>
      <c r="H20" s="9" t="s">
        <v>108</v>
      </c>
      <c r="I20" s="10" t="s">
        <v>109</v>
      </c>
      <c r="J20" s="9">
        <v>2026</v>
      </c>
      <c r="K20" s="9">
        <v>1</v>
      </c>
      <c r="L20" s="9">
        <v>29</v>
      </c>
      <c r="M20" s="9"/>
      <c r="N20" s="9">
        <v>30</v>
      </c>
      <c r="O20" s="9"/>
      <c r="P20" s="9" t="s">
        <v>110</v>
      </c>
      <c r="Q20" s="11">
        <v>46237</v>
      </c>
      <c r="R20" s="9">
        <v>1</v>
      </c>
    </row>
    <row r="21" spans="1:18" ht="30" x14ac:dyDescent="0.25">
      <c r="A21" s="9">
        <v>1050000285</v>
      </c>
      <c r="B21" s="9" t="s">
        <v>104</v>
      </c>
      <c r="C21" s="9" t="s">
        <v>123</v>
      </c>
      <c r="D21" s="9" t="s">
        <v>111</v>
      </c>
      <c r="E21" s="9" t="s">
        <v>126</v>
      </c>
      <c r="F21" s="9" t="s">
        <v>75</v>
      </c>
      <c r="G21" s="9" t="s">
        <v>107</v>
      </c>
      <c r="H21" s="9" t="s">
        <v>121</v>
      </c>
      <c r="I21" s="10" t="s">
        <v>109</v>
      </c>
      <c r="J21" s="9">
        <v>2026</v>
      </c>
      <c r="K21" s="9">
        <v>1</v>
      </c>
      <c r="L21" s="9">
        <v>8</v>
      </c>
      <c r="M21" s="9"/>
      <c r="N21" s="9">
        <v>9</v>
      </c>
      <c r="O21" s="9"/>
      <c r="P21" s="9" t="s">
        <v>110</v>
      </c>
      <c r="Q21" s="11">
        <v>46237</v>
      </c>
      <c r="R21" s="9">
        <v>1</v>
      </c>
    </row>
    <row r="22" spans="1:18" ht="30" x14ac:dyDescent="0.25">
      <c r="A22" s="9">
        <v>1050000300</v>
      </c>
      <c r="B22" s="9" t="s">
        <v>112</v>
      </c>
      <c r="C22" s="9" t="s">
        <v>123</v>
      </c>
      <c r="D22" s="9" t="s">
        <v>127</v>
      </c>
      <c r="E22" s="9" t="s">
        <v>76</v>
      </c>
      <c r="F22" s="9" t="s">
        <v>75</v>
      </c>
      <c r="G22" s="9" t="s">
        <v>107</v>
      </c>
      <c r="H22" s="9" t="s">
        <v>108</v>
      </c>
      <c r="I22" s="10" t="s">
        <v>109</v>
      </c>
      <c r="J22" s="9">
        <v>2026</v>
      </c>
      <c r="K22" s="9">
        <v>1</v>
      </c>
      <c r="L22" s="9">
        <v>4</v>
      </c>
      <c r="M22" s="9"/>
      <c r="N22" s="9">
        <v>3</v>
      </c>
      <c r="O22" s="9"/>
      <c r="P22" s="9" t="s">
        <v>110</v>
      </c>
      <c r="Q22" s="11">
        <v>46237</v>
      </c>
      <c r="R22" s="9">
        <v>1</v>
      </c>
    </row>
    <row r="23" spans="1:18" ht="30" x14ac:dyDescent="0.25">
      <c r="A23" s="9">
        <v>1050000306</v>
      </c>
      <c r="B23" s="9" t="s">
        <v>112</v>
      </c>
      <c r="C23" s="9" t="s">
        <v>123</v>
      </c>
      <c r="D23" s="9" t="s">
        <v>128</v>
      </c>
      <c r="E23" s="9" t="s">
        <v>76</v>
      </c>
      <c r="F23" s="9" t="s">
        <v>75</v>
      </c>
      <c r="G23" s="9" t="s">
        <v>107</v>
      </c>
      <c r="H23" s="9" t="s">
        <v>108</v>
      </c>
      <c r="I23" s="10" t="s">
        <v>109</v>
      </c>
      <c r="J23" s="9">
        <v>2026</v>
      </c>
      <c r="K23" s="9">
        <v>1</v>
      </c>
      <c r="L23" s="9">
        <v>37</v>
      </c>
      <c r="M23" s="9"/>
      <c r="N23" s="9">
        <v>35</v>
      </c>
      <c r="O23" s="9"/>
      <c r="P23" s="9" t="s">
        <v>110</v>
      </c>
      <c r="Q23" s="11">
        <v>46237</v>
      </c>
      <c r="R23" s="9">
        <v>1</v>
      </c>
    </row>
    <row r="24" spans="1:18" ht="30" x14ac:dyDescent="0.25">
      <c r="A24" s="9">
        <v>1050000307</v>
      </c>
      <c r="B24" s="9" t="s">
        <v>112</v>
      </c>
      <c r="C24" s="9" t="s">
        <v>123</v>
      </c>
      <c r="D24" s="9" t="s">
        <v>128</v>
      </c>
      <c r="E24" s="9" t="s">
        <v>76</v>
      </c>
      <c r="F24" s="9" t="s">
        <v>88</v>
      </c>
      <c r="G24" s="9" t="s">
        <v>107</v>
      </c>
      <c r="H24" s="9" t="s">
        <v>108</v>
      </c>
      <c r="I24" s="10" t="s">
        <v>109</v>
      </c>
      <c r="J24" s="9">
        <v>2026</v>
      </c>
      <c r="K24" s="9">
        <v>1</v>
      </c>
      <c r="L24" s="9">
        <v>4</v>
      </c>
      <c r="M24" s="9"/>
      <c r="N24" s="9">
        <v>5</v>
      </c>
      <c r="O24" s="9"/>
      <c r="P24" s="9" t="s">
        <v>110</v>
      </c>
      <c r="Q24" s="11">
        <v>46237</v>
      </c>
      <c r="R24" s="9">
        <v>1</v>
      </c>
    </row>
    <row r="25" spans="1:18" ht="30" x14ac:dyDescent="0.25">
      <c r="A25" s="9">
        <v>1050000308</v>
      </c>
      <c r="B25" s="9" t="s">
        <v>112</v>
      </c>
      <c r="C25" s="9" t="s">
        <v>123</v>
      </c>
      <c r="D25" s="9" t="s">
        <v>128</v>
      </c>
      <c r="E25" s="9" t="s">
        <v>76</v>
      </c>
      <c r="F25" s="9" t="s">
        <v>83</v>
      </c>
      <c r="G25" s="9" t="s">
        <v>107</v>
      </c>
      <c r="H25" s="9" t="s">
        <v>108</v>
      </c>
      <c r="I25" s="10" t="s">
        <v>109</v>
      </c>
      <c r="J25" s="9">
        <v>2026</v>
      </c>
      <c r="K25" s="9">
        <v>1</v>
      </c>
      <c r="L25" s="9">
        <v>5</v>
      </c>
      <c r="M25" s="9"/>
      <c r="N25" s="9">
        <v>4</v>
      </c>
      <c r="O25" s="9"/>
      <c r="P25" s="9" t="s">
        <v>110</v>
      </c>
      <c r="Q25" s="11">
        <v>46237</v>
      </c>
      <c r="R25" s="9">
        <v>1</v>
      </c>
    </row>
    <row r="26" spans="1:18" ht="30" x14ac:dyDescent="0.25">
      <c r="A26" s="9">
        <v>1050000312</v>
      </c>
      <c r="B26" s="9" t="s">
        <v>112</v>
      </c>
      <c r="C26" s="9" t="s">
        <v>123</v>
      </c>
      <c r="D26" s="9" t="s">
        <v>113</v>
      </c>
      <c r="E26" s="9" t="s">
        <v>76</v>
      </c>
      <c r="F26" s="9" t="s">
        <v>75</v>
      </c>
      <c r="G26" s="9" t="s">
        <v>107</v>
      </c>
      <c r="H26" s="9" t="s">
        <v>108</v>
      </c>
      <c r="I26" s="10" t="s">
        <v>109</v>
      </c>
      <c r="J26" s="9">
        <v>2026</v>
      </c>
      <c r="K26" s="9">
        <v>1</v>
      </c>
      <c r="L26" s="9">
        <v>79</v>
      </c>
      <c r="M26" s="9"/>
      <c r="N26" s="9">
        <v>58</v>
      </c>
      <c r="O26" s="9"/>
      <c r="P26" s="9" t="s">
        <v>110</v>
      </c>
      <c r="Q26" s="11">
        <v>46237</v>
      </c>
      <c r="R26" s="9">
        <v>1</v>
      </c>
    </row>
    <row r="27" spans="1:18" ht="30" x14ac:dyDescent="0.25">
      <c r="A27" s="9">
        <v>1050000313</v>
      </c>
      <c r="B27" s="9" t="s">
        <v>112</v>
      </c>
      <c r="C27" s="9" t="s">
        <v>123</v>
      </c>
      <c r="D27" s="9" t="s">
        <v>113</v>
      </c>
      <c r="E27" s="9" t="s">
        <v>76</v>
      </c>
      <c r="F27" s="9" t="s">
        <v>88</v>
      </c>
      <c r="G27" s="9" t="s">
        <v>107</v>
      </c>
      <c r="H27" s="9" t="s">
        <v>108</v>
      </c>
      <c r="I27" s="10" t="s">
        <v>109</v>
      </c>
      <c r="J27" s="9">
        <v>2026</v>
      </c>
      <c r="K27" s="9">
        <v>1</v>
      </c>
      <c r="L27" s="9">
        <v>57</v>
      </c>
      <c r="M27" s="9"/>
      <c r="N27" s="9">
        <v>43</v>
      </c>
      <c r="O27" s="9"/>
      <c r="P27" s="9" t="s">
        <v>110</v>
      </c>
      <c r="Q27" s="11">
        <v>46237</v>
      </c>
      <c r="R27" s="9">
        <v>1</v>
      </c>
    </row>
    <row r="28" spans="1:18" ht="30" x14ac:dyDescent="0.25">
      <c r="A28" s="9">
        <v>1050000314</v>
      </c>
      <c r="B28" s="9" t="s">
        <v>112</v>
      </c>
      <c r="C28" s="9" t="s">
        <v>123</v>
      </c>
      <c r="D28" s="9" t="s">
        <v>113</v>
      </c>
      <c r="E28" s="9" t="s">
        <v>76</v>
      </c>
      <c r="F28" s="9" t="s">
        <v>83</v>
      </c>
      <c r="G28" s="9" t="s">
        <v>107</v>
      </c>
      <c r="H28" s="9" t="s">
        <v>108</v>
      </c>
      <c r="I28" s="10" t="s">
        <v>109</v>
      </c>
      <c r="J28" s="9">
        <v>2026</v>
      </c>
      <c r="K28" s="9">
        <v>1</v>
      </c>
      <c r="L28" s="9">
        <v>178</v>
      </c>
      <c r="M28" s="9"/>
      <c r="N28" s="9">
        <v>168</v>
      </c>
      <c r="O28" s="9"/>
      <c r="P28" s="9" t="s">
        <v>110</v>
      </c>
      <c r="Q28" s="11">
        <v>46237</v>
      </c>
      <c r="R28" s="9">
        <v>1</v>
      </c>
    </row>
    <row r="29" spans="1:18" ht="30" x14ac:dyDescent="0.25">
      <c r="A29" s="9">
        <v>1050000330</v>
      </c>
      <c r="B29" s="9" t="s">
        <v>112</v>
      </c>
      <c r="C29" s="9" t="s">
        <v>123</v>
      </c>
      <c r="D29" s="9" t="s">
        <v>114</v>
      </c>
      <c r="E29" s="9" t="s">
        <v>76</v>
      </c>
      <c r="F29" s="9" t="s">
        <v>75</v>
      </c>
      <c r="G29" s="9" t="s">
        <v>107</v>
      </c>
      <c r="H29" s="9" t="s">
        <v>108</v>
      </c>
      <c r="I29" s="10" t="s">
        <v>109</v>
      </c>
      <c r="J29" s="9">
        <v>2026</v>
      </c>
      <c r="K29" s="9">
        <v>1</v>
      </c>
      <c r="L29" s="9">
        <v>94</v>
      </c>
      <c r="M29" s="9"/>
      <c r="N29" s="9">
        <v>77</v>
      </c>
      <c r="O29" s="9"/>
      <c r="P29" s="9" t="s">
        <v>110</v>
      </c>
      <c r="Q29" s="11">
        <v>46237</v>
      </c>
      <c r="R29" s="9">
        <v>1</v>
      </c>
    </row>
    <row r="30" spans="1:18" ht="30" x14ac:dyDescent="0.25">
      <c r="A30" s="9">
        <v>1050000331</v>
      </c>
      <c r="B30" s="9" t="s">
        <v>112</v>
      </c>
      <c r="C30" s="9" t="s">
        <v>123</v>
      </c>
      <c r="D30" s="9" t="s">
        <v>114</v>
      </c>
      <c r="E30" s="9" t="s">
        <v>76</v>
      </c>
      <c r="F30" s="9" t="s">
        <v>88</v>
      </c>
      <c r="G30" s="9" t="s">
        <v>107</v>
      </c>
      <c r="H30" s="9" t="s">
        <v>108</v>
      </c>
      <c r="I30" s="10" t="s">
        <v>109</v>
      </c>
      <c r="J30" s="9">
        <v>2026</v>
      </c>
      <c r="K30" s="9">
        <v>1</v>
      </c>
      <c r="L30" s="9">
        <v>27</v>
      </c>
      <c r="M30" s="9"/>
      <c r="N30" s="9">
        <v>25</v>
      </c>
      <c r="O30" s="9"/>
      <c r="P30" s="9" t="s">
        <v>110</v>
      </c>
      <c r="Q30" s="11">
        <v>46237</v>
      </c>
      <c r="R30" s="9">
        <v>1</v>
      </c>
    </row>
    <row r="31" spans="1:18" ht="30" x14ac:dyDescent="0.25">
      <c r="A31" s="9">
        <v>1050000332</v>
      </c>
      <c r="B31" s="9" t="s">
        <v>112</v>
      </c>
      <c r="C31" s="9" t="s">
        <v>123</v>
      </c>
      <c r="D31" s="9" t="s">
        <v>114</v>
      </c>
      <c r="E31" s="9" t="s">
        <v>76</v>
      </c>
      <c r="F31" s="9" t="s">
        <v>83</v>
      </c>
      <c r="G31" s="9" t="s">
        <v>107</v>
      </c>
      <c r="H31" s="9" t="s">
        <v>108</v>
      </c>
      <c r="I31" s="10" t="s">
        <v>109</v>
      </c>
      <c r="J31" s="9">
        <v>2026</v>
      </c>
      <c r="K31" s="9">
        <v>1</v>
      </c>
      <c r="L31" s="9">
        <v>64</v>
      </c>
      <c r="M31" s="9"/>
      <c r="N31" s="9">
        <v>59</v>
      </c>
      <c r="O31" s="9"/>
      <c r="P31" s="9" t="s">
        <v>110</v>
      </c>
      <c r="Q31" s="11">
        <v>46237</v>
      </c>
      <c r="R31" s="9">
        <v>1</v>
      </c>
    </row>
    <row r="32" spans="1:18" ht="30" x14ac:dyDescent="0.25">
      <c r="A32" s="9">
        <v>1050000342</v>
      </c>
      <c r="B32" s="9" t="s">
        <v>115</v>
      </c>
      <c r="C32" s="9" t="s">
        <v>123</v>
      </c>
      <c r="D32" s="9" t="s">
        <v>129</v>
      </c>
      <c r="E32" s="9" t="s">
        <v>76</v>
      </c>
      <c r="F32" s="9" t="s">
        <v>75</v>
      </c>
      <c r="G32" s="9" t="s">
        <v>107</v>
      </c>
      <c r="H32" s="9" t="s">
        <v>108</v>
      </c>
      <c r="I32" s="10" t="s">
        <v>109</v>
      </c>
      <c r="J32" s="9">
        <v>2026</v>
      </c>
      <c r="K32" s="9">
        <v>1</v>
      </c>
      <c r="L32" s="9">
        <v>6</v>
      </c>
      <c r="M32" s="9"/>
      <c r="N32" s="9">
        <v>7</v>
      </c>
      <c r="O32" s="9"/>
      <c r="P32" s="9" t="s">
        <v>110</v>
      </c>
      <c r="Q32" s="11">
        <v>46237</v>
      </c>
      <c r="R32" s="9">
        <v>1</v>
      </c>
    </row>
    <row r="33" spans="1:18" ht="30" x14ac:dyDescent="0.25">
      <c r="A33" s="9">
        <v>1050000348</v>
      </c>
      <c r="B33" s="9" t="s">
        <v>115</v>
      </c>
      <c r="C33" s="9" t="s">
        <v>123</v>
      </c>
      <c r="D33" s="9" t="s">
        <v>116</v>
      </c>
      <c r="E33" s="9" t="s">
        <v>76</v>
      </c>
      <c r="F33" s="9" t="s">
        <v>75</v>
      </c>
      <c r="G33" s="9" t="s">
        <v>107</v>
      </c>
      <c r="H33" s="9" t="s">
        <v>108</v>
      </c>
      <c r="I33" s="10" t="s">
        <v>109</v>
      </c>
      <c r="J33" s="9">
        <v>2026</v>
      </c>
      <c r="K33" s="9">
        <v>1</v>
      </c>
      <c r="L33" s="9">
        <v>506</v>
      </c>
      <c r="M33" s="9"/>
      <c r="N33" s="9">
        <v>513</v>
      </c>
      <c r="O33" s="9"/>
      <c r="P33" s="9" t="s">
        <v>110</v>
      </c>
      <c r="Q33" s="11">
        <v>46237</v>
      </c>
      <c r="R33" s="9">
        <v>1</v>
      </c>
    </row>
    <row r="34" spans="1:18" ht="30" x14ac:dyDescent="0.25">
      <c r="A34" s="9">
        <v>1050000350</v>
      </c>
      <c r="B34" s="9" t="s">
        <v>115</v>
      </c>
      <c r="C34" s="9" t="s">
        <v>123</v>
      </c>
      <c r="D34" s="9" t="s">
        <v>116</v>
      </c>
      <c r="E34" s="9" t="s">
        <v>76</v>
      </c>
      <c r="F34" s="9" t="s">
        <v>83</v>
      </c>
      <c r="G34" s="9" t="s">
        <v>107</v>
      </c>
      <c r="H34" s="9" t="s">
        <v>108</v>
      </c>
      <c r="I34" s="10" t="s">
        <v>109</v>
      </c>
      <c r="J34" s="9">
        <v>2026</v>
      </c>
      <c r="K34" s="9">
        <v>1</v>
      </c>
      <c r="L34" s="9">
        <v>85</v>
      </c>
      <c r="M34" s="9"/>
      <c r="N34" s="9">
        <v>87</v>
      </c>
      <c r="O34" s="9"/>
      <c r="P34" s="9" t="s">
        <v>110</v>
      </c>
      <c r="Q34" s="11">
        <v>46237</v>
      </c>
      <c r="R34" s="9">
        <v>1</v>
      </c>
    </row>
    <row r="35" spans="1:18" ht="30" x14ac:dyDescent="0.25">
      <c r="A35" s="9">
        <v>1050000354</v>
      </c>
      <c r="B35" s="9" t="s">
        <v>115</v>
      </c>
      <c r="C35" s="9" t="s">
        <v>123</v>
      </c>
      <c r="D35" s="9" t="s">
        <v>117</v>
      </c>
      <c r="E35" s="9" t="s">
        <v>76</v>
      </c>
      <c r="F35" s="9" t="s">
        <v>75</v>
      </c>
      <c r="G35" s="9" t="s">
        <v>107</v>
      </c>
      <c r="H35" s="9" t="s">
        <v>108</v>
      </c>
      <c r="I35" s="10" t="s">
        <v>109</v>
      </c>
      <c r="J35" s="9">
        <v>2026</v>
      </c>
      <c r="K35" s="9">
        <v>1</v>
      </c>
      <c r="L35" s="9">
        <v>156</v>
      </c>
      <c r="M35" s="9"/>
      <c r="N35" s="9">
        <v>160</v>
      </c>
      <c r="O35" s="9"/>
      <c r="P35" s="9" t="s">
        <v>110</v>
      </c>
      <c r="Q35" s="11">
        <v>46237</v>
      </c>
      <c r="R35" s="9">
        <v>1</v>
      </c>
    </row>
    <row r="36" spans="1:18" ht="30" x14ac:dyDescent="0.25">
      <c r="A36" s="9">
        <v>1050000360</v>
      </c>
      <c r="B36" s="9" t="s">
        <v>115</v>
      </c>
      <c r="C36" s="9" t="s">
        <v>123</v>
      </c>
      <c r="D36" s="9" t="s">
        <v>130</v>
      </c>
      <c r="E36" s="9" t="s">
        <v>76</v>
      </c>
      <c r="F36" s="9" t="s">
        <v>75</v>
      </c>
      <c r="G36" s="9" t="s">
        <v>107</v>
      </c>
      <c r="H36" s="9" t="s">
        <v>108</v>
      </c>
      <c r="I36" s="10" t="s">
        <v>109</v>
      </c>
      <c r="J36" s="9">
        <v>2026</v>
      </c>
      <c r="K36" s="9">
        <v>1</v>
      </c>
      <c r="L36" s="9">
        <v>238</v>
      </c>
      <c r="M36" s="9"/>
      <c r="N36" s="9">
        <v>239</v>
      </c>
      <c r="O36" s="9"/>
      <c r="P36" s="9" t="s">
        <v>110</v>
      </c>
      <c r="Q36" s="11">
        <v>46237</v>
      </c>
      <c r="R36" s="9">
        <v>1</v>
      </c>
    </row>
    <row r="37" spans="1:18" ht="30" x14ac:dyDescent="0.25">
      <c r="A37" s="9">
        <v>1050000366</v>
      </c>
      <c r="B37" s="9" t="s">
        <v>115</v>
      </c>
      <c r="C37" s="9" t="s">
        <v>123</v>
      </c>
      <c r="D37" s="9" t="s">
        <v>131</v>
      </c>
      <c r="E37" s="9" t="s">
        <v>76</v>
      </c>
      <c r="F37" s="9" t="s">
        <v>75</v>
      </c>
      <c r="G37" s="9" t="s">
        <v>107</v>
      </c>
      <c r="H37" s="9" t="s">
        <v>108</v>
      </c>
      <c r="I37" s="10" t="s">
        <v>109</v>
      </c>
      <c r="J37" s="9">
        <v>2026</v>
      </c>
      <c r="K37" s="9">
        <v>1</v>
      </c>
      <c r="L37" s="9">
        <v>161</v>
      </c>
      <c r="M37" s="9"/>
      <c r="N37" s="9">
        <v>163</v>
      </c>
      <c r="O37" s="9"/>
      <c r="P37" s="9" t="s">
        <v>110</v>
      </c>
      <c r="Q37" s="11">
        <v>46237</v>
      </c>
      <c r="R37" s="9">
        <v>1</v>
      </c>
    </row>
    <row r="38" spans="1:18" ht="30" x14ac:dyDescent="0.25">
      <c r="A38" s="9">
        <v>1050000378</v>
      </c>
      <c r="B38" s="9" t="s">
        <v>115</v>
      </c>
      <c r="C38" s="9" t="s">
        <v>123</v>
      </c>
      <c r="D38" s="9" t="s">
        <v>132</v>
      </c>
      <c r="E38" s="9" t="s">
        <v>76</v>
      </c>
      <c r="F38" s="9" t="s">
        <v>75</v>
      </c>
      <c r="G38" s="9" t="s">
        <v>107</v>
      </c>
      <c r="H38" s="9" t="s">
        <v>108</v>
      </c>
      <c r="I38" s="10" t="s">
        <v>109</v>
      </c>
      <c r="J38" s="9">
        <v>2026</v>
      </c>
      <c r="K38" s="9">
        <v>1</v>
      </c>
      <c r="L38" s="9">
        <v>50</v>
      </c>
      <c r="M38" s="9"/>
      <c r="N38" s="9">
        <v>51</v>
      </c>
      <c r="O38" s="9"/>
      <c r="P38" s="9" t="s">
        <v>110</v>
      </c>
      <c r="Q38" s="11">
        <v>46237</v>
      </c>
      <c r="R38" s="9">
        <v>1</v>
      </c>
    </row>
    <row r="39" spans="1:18" ht="30" x14ac:dyDescent="0.25">
      <c r="A39" s="9">
        <v>1050000385</v>
      </c>
      <c r="B39" s="9" t="s">
        <v>115</v>
      </c>
      <c r="C39" s="9" t="s">
        <v>123</v>
      </c>
      <c r="D39" s="9" t="s">
        <v>133</v>
      </c>
      <c r="E39" s="9" t="s">
        <v>76</v>
      </c>
      <c r="F39" s="9" t="s">
        <v>88</v>
      </c>
      <c r="G39" s="9" t="s">
        <v>107</v>
      </c>
      <c r="H39" s="9" t="s">
        <v>108</v>
      </c>
      <c r="I39" s="10" t="s">
        <v>109</v>
      </c>
      <c r="J39" s="9">
        <v>2026</v>
      </c>
      <c r="K39" s="9">
        <v>1</v>
      </c>
      <c r="L39" s="9">
        <v>4</v>
      </c>
      <c r="M39" s="9"/>
      <c r="N39" s="9">
        <v>5</v>
      </c>
      <c r="O39" s="9"/>
      <c r="P39" s="9" t="s">
        <v>110</v>
      </c>
      <c r="Q39" s="11">
        <v>46237</v>
      </c>
      <c r="R39" s="9">
        <v>1</v>
      </c>
    </row>
    <row r="40" spans="1:18" ht="30" x14ac:dyDescent="0.25">
      <c r="A40" s="9">
        <v>1050000386</v>
      </c>
      <c r="B40" s="9" t="s">
        <v>115</v>
      </c>
      <c r="C40" s="9" t="s">
        <v>123</v>
      </c>
      <c r="D40" s="9" t="s">
        <v>133</v>
      </c>
      <c r="E40" s="9" t="s">
        <v>76</v>
      </c>
      <c r="F40" s="9" t="s">
        <v>83</v>
      </c>
      <c r="G40" s="9" t="s">
        <v>107</v>
      </c>
      <c r="H40" s="9" t="s">
        <v>108</v>
      </c>
      <c r="I40" s="10" t="s">
        <v>109</v>
      </c>
      <c r="J40" s="9">
        <v>2026</v>
      </c>
      <c r="K40" s="9">
        <v>1</v>
      </c>
      <c r="L40" s="9">
        <v>0</v>
      </c>
      <c r="M40" s="9"/>
      <c r="N40" s="9">
        <v>1</v>
      </c>
      <c r="O40" s="9"/>
      <c r="P40" s="9" t="s">
        <v>110</v>
      </c>
      <c r="Q40" s="11">
        <v>46237</v>
      </c>
      <c r="R40" s="9">
        <v>1</v>
      </c>
    </row>
    <row r="41" spans="1:18" ht="30" x14ac:dyDescent="0.25">
      <c r="A41" s="9">
        <v>1050000390</v>
      </c>
      <c r="B41" s="9" t="s">
        <v>115</v>
      </c>
      <c r="C41" s="9" t="s">
        <v>123</v>
      </c>
      <c r="D41" s="9" t="s">
        <v>118</v>
      </c>
      <c r="E41" s="9" t="s">
        <v>76</v>
      </c>
      <c r="F41" s="9" t="s">
        <v>75</v>
      </c>
      <c r="G41" s="9" t="s">
        <v>107</v>
      </c>
      <c r="H41" s="9" t="s">
        <v>108</v>
      </c>
      <c r="I41" s="10" t="s">
        <v>109</v>
      </c>
      <c r="J41" s="9">
        <v>2026</v>
      </c>
      <c r="K41" s="9">
        <v>1</v>
      </c>
      <c r="L41" s="9">
        <v>397</v>
      </c>
      <c r="M41" s="9"/>
      <c r="N41" s="9">
        <v>401</v>
      </c>
      <c r="O41" s="9"/>
      <c r="P41" s="9" t="s">
        <v>110</v>
      </c>
      <c r="Q41" s="11">
        <v>46237</v>
      </c>
      <c r="R41" s="9">
        <v>1</v>
      </c>
    </row>
    <row r="42" spans="1:18" ht="30" x14ac:dyDescent="0.25">
      <c r="A42" s="9">
        <v>1050000396</v>
      </c>
      <c r="B42" s="9" t="s">
        <v>115</v>
      </c>
      <c r="C42" s="9" t="s">
        <v>123</v>
      </c>
      <c r="D42" s="9" t="s">
        <v>134</v>
      </c>
      <c r="E42" s="9" t="s">
        <v>76</v>
      </c>
      <c r="F42" s="9" t="s">
        <v>75</v>
      </c>
      <c r="G42" s="9" t="s">
        <v>107</v>
      </c>
      <c r="H42" s="9" t="s">
        <v>108</v>
      </c>
      <c r="I42" s="10" t="s">
        <v>109</v>
      </c>
      <c r="J42" s="9">
        <v>2026</v>
      </c>
      <c r="K42" s="9">
        <v>1</v>
      </c>
      <c r="L42" s="9">
        <v>18</v>
      </c>
      <c r="M42" s="9"/>
      <c r="N42" s="9">
        <v>20</v>
      </c>
      <c r="O42" s="9"/>
      <c r="P42" s="9" t="s">
        <v>110</v>
      </c>
      <c r="Q42" s="11">
        <v>46237</v>
      </c>
      <c r="R42" s="9">
        <v>1</v>
      </c>
    </row>
    <row r="43" spans="1:18" ht="30" x14ac:dyDescent="0.25">
      <c r="A43" s="9">
        <v>1050000414</v>
      </c>
      <c r="B43" s="9" t="s">
        <v>115</v>
      </c>
      <c r="C43" s="9" t="s">
        <v>123</v>
      </c>
      <c r="D43" s="9" t="s">
        <v>135</v>
      </c>
      <c r="E43" s="9" t="s">
        <v>76</v>
      </c>
      <c r="F43" s="9" t="s">
        <v>75</v>
      </c>
      <c r="G43" s="9" t="s">
        <v>107</v>
      </c>
      <c r="H43" s="9" t="s">
        <v>108</v>
      </c>
      <c r="I43" s="10" t="s">
        <v>109</v>
      </c>
      <c r="J43" s="9">
        <v>2026</v>
      </c>
      <c r="K43" s="9">
        <v>1</v>
      </c>
      <c r="L43" s="9">
        <v>162</v>
      </c>
      <c r="M43" s="9"/>
      <c r="N43" s="9">
        <v>163</v>
      </c>
      <c r="O43" s="9"/>
      <c r="P43" s="9" t="s">
        <v>110</v>
      </c>
      <c r="Q43" s="11">
        <v>46237</v>
      </c>
      <c r="R43" s="9">
        <v>1</v>
      </c>
    </row>
    <row r="44" spans="1:18" ht="30" x14ac:dyDescent="0.25">
      <c r="A44" s="9">
        <v>1050000438</v>
      </c>
      <c r="B44" s="9" t="s">
        <v>115</v>
      </c>
      <c r="C44" s="9" t="s">
        <v>123</v>
      </c>
      <c r="D44" s="9" t="s">
        <v>136</v>
      </c>
      <c r="E44" s="9" t="s">
        <v>76</v>
      </c>
      <c r="F44" s="9" t="s">
        <v>75</v>
      </c>
      <c r="G44" s="9" t="s">
        <v>107</v>
      </c>
      <c r="H44" s="9" t="s">
        <v>108</v>
      </c>
      <c r="I44" s="10" t="s">
        <v>109</v>
      </c>
      <c r="J44" s="9">
        <v>2026</v>
      </c>
      <c r="K44" s="9">
        <v>1</v>
      </c>
      <c r="L44" s="9">
        <v>930</v>
      </c>
      <c r="M44" s="9"/>
      <c r="N44" s="9">
        <v>936</v>
      </c>
      <c r="O44" s="9"/>
      <c r="P44" s="9" t="s">
        <v>110</v>
      </c>
      <c r="Q44" s="11">
        <v>46237</v>
      </c>
      <c r="R44" s="9">
        <v>1</v>
      </c>
    </row>
    <row r="45" spans="1:18" ht="30" x14ac:dyDescent="0.25">
      <c r="A45" s="9">
        <v>1050000444</v>
      </c>
      <c r="B45" s="9" t="s">
        <v>115</v>
      </c>
      <c r="C45" s="9" t="s">
        <v>123</v>
      </c>
      <c r="D45" s="9" t="s">
        <v>137</v>
      </c>
      <c r="E45" s="9" t="s">
        <v>76</v>
      </c>
      <c r="F45" s="9" t="s">
        <v>75</v>
      </c>
      <c r="G45" s="9" t="s">
        <v>107</v>
      </c>
      <c r="H45" s="9" t="s">
        <v>108</v>
      </c>
      <c r="I45" s="10" t="s">
        <v>109</v>
      </c>
      <c r="J45" s="9">
        <v>2026</v>
      </c>
      <c r="K45" s="9">
        <v>1</v>
      </c>
      <c r="L45" s="9">
        <v>16</v>
      </c>
      <c r="M45" s="9"/>
      <c r="N45" s="9">
        <v>15</v>
      </c>
      <c r="O45" s="9"/>
      <c r="P45" s="9" t="s">
        <v>110</v>
      </c>
      <c r="Q45" s="11">
        <v>46237</v>
      </c>
      <c r="R45" s="9">
        <v>1</v>
      </c>
    </row>
    <row r="46" spans="1:18" ht="30" x14ac:dyDescent="0.25">
      <c r="A46" s="9">
        <v>1050000446</v>
      </c>
      <c r="B46" s="9" t="s">
        <v>115</v>
      </c>
      <c r="C46" s="9" t="s">
        <v>123</v>
      </c>
      <c r="D46" s="9" t="s">
        <v>137</v>
      </c>
      <c r="E46" s="9" t="s">
        <v>76</v>
      </c>
      <c r="F46" s="9" t="s">
        <v>83</v>
      </c>
      <c r="G46" s="9" t="s">
        <v>107</v>
      </c>
      <c r="H46" s="9" t="s">
        <v>108</v>
      </c>
      <c r="I46" s="10" t="s">
        <v>109</v>
      </c>
      <c r="J46" s="9">
        <v>2026</v>
      </c>
      <c r="K46" s="9">
        <v>1</v>
      </c>
      <c r="L46" s="9">
        <v>0</v>
      </c>
      <c r="M46" s="9"/>
      <c r="N46" s="9">
        <v>1</v>
      </c>
      <c r="O46" s="9"/>
      <c r="P46" s="9" t="s">
        <v>110</v>
      </c>
      <c r="Q46" s="11">
        <v>46237</v>
      </c>
      <c r="R46" s="9">
        <v>1</v>
      </c>
    </row>
    <row r="47" spans="1:18" ht="30" x14ac:dyDescent="0.25">
      <c r="A47" s="9">
        <v>1050000456</v>
      </c>
      <c r="B47" s="9" t="s">
        <v>115</v>
      </c>
      <c r="C47" s="9" t="s">
        <v>123</v>
      </c>
      <c r="D47" s="9" t="s">
        <v>138</v>
      </c>
      <c r="E47" s="9" t="s">
        <v>76</v>
      </c>
      <c r="F47" s="9" t="s">
        <v>75</v>
      </c>
      <c r="G47" s="9" t="s">
        <v>107</v>
      </c>
      <c r="H47" s="9" t="s">
        <v>108</v>
      </c>
      <c r="I47" s="10" t="s">
        <v>109</v>
      </c>
      <c r="J47" s="9">
        <v>2026</v>
      </c>
      <c r="K47" s="9">
        <v>1</v>
      </c>
      <c r="L47" s="9">
        <v>137</v>
      </c>
      <c r="M47" s="9"/>
      <c r="N47" s="9">
        <v>138</v>
      </c>
      <c r="O47" s="9"/>
      <c r="P47" s="9" t="s">
        <v>110</v>
      </c>
      <c r="Q47" s="11">
        <v>46237</v>
      </c>
      <c r="R47" s="9">
        <v>1</v>
      </c>
    </row>
    <row r="48" spans="1:18" ht="30" x14ac:dyDescent="0.25">
      <c r="A48" s="9">
        <v>1050000457</v>
      </c>
      <c r="B48" s="9" t="s">
        <v>115</v>
      </c>
      <c r="C48" s="9" t="s">
        <v>123</v>
      </c>
      <c r="D48" s="9" t="s">
        <v>138</v>
      </c>
      <c r="E48" s="9" t="s">
        <v>76</v>
      </c>
      <c r="F48" s="9" t="s">
        <v>88</v>
      </c>
      <c r="G48" s="9" t="s">
        <v>107</v>
      </c>
      <c r="H48" s="9" t="s">
        <v>108</v>
      </c>
      <c r="I48" s="10" t="s">
        <v>109</v>
      </c>
      <c r="J48" s="9">
        <v>2026</v>
      </c>
      <c r="K48" s="9">
        <v>1</v>
      </c>
      <c r="L48" s="9">
        <v>27</v>
      </c>
      <c r="M48" s="9"/>
      <c r="N48" s="9">
        <v>28</v>
      </c>
      <c r="O48" s="9"/>
      <c r="P48" s="9" t="s">
        <v>110</v>
      </c>
      <c r="Q48" s="11">
        <v>46237</v>
      </c>
      <c r="R48" s="9">
        <v>1</v>
      </c>
    </row>
    <row r="49" spans="1:18" ht="30" x14ac:dyDescent="0.25">
      <c r="A49" s="9">
        <v>1050000458</v>
      </c>
      <c r="B49" s="9" t="s">
        <v>115</v>
      </c>
      <c r="C49" s="9" t="s">
        <v>123</v>
      </c>
      <c r="D49" s="9" t="s">
        <v>138</v>
      </c>
      <c r="E49" s="9" t="s">
        <v>76</v>
      </c>
      <c r="F49" s="9" t="s">
        <v>83</v>
      </c>
      <c r="G49" s="9" t="s">
        <v>107</v>
      </c>
      <c r="H49" s="9" t="s">
        <v>108</v>
      </c>
      <c r="I49" s="10" t="s">
        <v>109</v>
      </c>
      <c r="J49" s="9">
        <v>2026</v>
      </c>
      <c r="K49" s="9">
        <v>1</v>
      </c>
      <c r="L49" s="9">
        <v>10</v>
      </c>
      <c r="M49" s="9"/>
      <c r="N49" s="9">
        <v>11</v>
      </c>
      <c r="O49" s="9"/>
      <c r="P49" s="9" t="s">
        <v>110</v>
      </c>
      <c r="Q49" s="11">
        <v>46237</v>
      </c>
      <c r="R49" s="9">
        <v>1</v>
      </c>
    </row>
    <row r="50" spans="1:18" ht="30" x14ac:dyDescent="0.25">
      <c r="A50" s="9">
        <v>1050000474</v>
      </c>
      <c r="B50" s="9" t="s">
        <v>139</v>
      </c>
      <c r="C50" s="9" t="s">
        <v>123</v>
      </c>
      <c r="D50" s="9" t="s">
        <v>139</v>
      </c>
      <c r="E50" s="9" t="s">
        <v>76</v>
      </c>
      <c r="F50" s="9" t="s">
        <v>75</v>
      </c>
      <c r="G50" s="9" t="s">
        <v>107</v>
      </c>
      <c r="H50" s="9" t="s">
        <v>108</v>
      </c>
      <c r="I50" s="10" t="s">
        <v>109</v>
      </c>
      <c r="J50" s="9">
        <v>2026</v>
      </c>
      <c r="K50" s="9">
        <v>1</v>
      </c>
      <c r="L50" s="9">
        <v>41</v>
      </c>
      <c r="M50" s="9"/>
      <c r="N50" s="9">
        <v>42</v>
      </c>
      <c r="O50" s="9"/>
      <c r="P50" s="9" t="s">
        <v>110</v>
      </c>
      <c r="Q50" s="11">
        <v>46237</v>
      </c>
      <c r="R50" s="9">
        <v>1</v>
      </c>
    </row>
    <row r="51" spans="1:18" ht="30" x14ac:dyDescent="0.25">
      <c r="A51" s="9">
        <v>1050000504</v>
      </c>
      <c r="B51" s="9" t="s">
        <v>119</v>
      </c>
      <c r="C51" s="9" t="s">
        <v>123</v>
      </c>
      <c r="D51" s="9" t="s">
        <v>120</v>
      </c>
      <c r="E51" s="9" t="s">
        <v>76</v>
      </c>
      <c r="F51" s="9" t="s">
        <v>75</v>
      </c>
      <c r="G51" s="9" t="s">
        <v>107</v>
      </c>
      <c r="H51" s="9" t="s">
        <v>121</v>
      </c>
      <c r="I51" s="10" t="s">
        <v>109</v>
      </c>
      <c r="J51" s="9">
        <v>2026</v>
      </c>
      <c r="K51" s="9">
        <v>1</v>
      </c>
      <c r="L51" s="9">
        <v>2234</v>
      </c>
      <c r="M51" s="9"/>
      <c r="N51" s="9">
        <v>2274</v>
      </c>
      <c r="O51" s="9"/>
      <c r="P51" s="9" t="s">
        <v>110</v>
      </c>
      <c r="Q51" s="11">
        <v>46237</v>
      </c>
      <c r="R51" s="9">
        <v>1</v>
      </c>
    </row>
    <row r="52" spans="1:18" ht="30" x14ac:dyDescent="0.25">
      <c r="A52" s="9">
        <v>1050000505</v>
      </c>
      <c r="B52" s="9" t="s">
        <v>119</v>
      </c>
      <c r="C52" s="9" t="s">
        <v>123</v>
      </c>
      <c r="D52" s="9" t="s">
        <v>120</v>
      </c>
      <c r="E52" s="9" t="s">
        <v>76</v>
      </c>
      <c r="F52" s="9" t="s">
        <v>88</v>
      </c>
      <c r="G52" s="9" t="s">
        <v>107</v>
      </c>
      <c r="H52" s="9" t="s">
        <v>121</v>
      </c>
      <c r="I52" s="10" t="s">
        <v>109</v>
      </c>
      <c r="J52" s="9">
        <v>2026</v>
      </c>
      <c r="K52" s="9">
        <v>1</v>
      </c>
      <c r="L52" s="9">
        <v>687</v>
      </c>
      <c r="M52" s="9"/>
      <c r="N52" s="9">
        <v>701</v>
      </c>
      <c r="O52" s="9"/>
      <c r="P52" s="9" t="s">
        <v>110</v>
      </c>
      <c r="Q52" s="11">
        <v>46237</v>
      </c>
      <c r="R52" s="9">
        <v>1</v>
      </c>
    </row>
    <row r="53" spans="1:18" ht="30" x14ac:dyDescent="0.25">
      <c r="A53" s="9">
        <v>1050000506</v>
      </c>
      <c r="B53" s="9" t="s">
        <v>119</v>
      </c>
      <c r="C53" s="9" t="s">
        <v>123</v>
      </c>
      <c r="D53" s="9" t="s">
        <v>120</v>
      </c>
      <c r="E53" s="9" t="s">
        <v>76</v>
      </c>
      <c r="F53" s="9" t="s">
        <v>83</v>
      </c>
      <c r="G53" s="9" t="s">
        <v>107</v>
      </c>
      <c r="H53" s="9" t="s">
        <v>121</v>
      </c>
      <c r="I53" s="10" t="s">
        <v>109</v>
      </c>
      <c r="J53" s="9">
        <v>2026</v>
      </c>
      <c r="K53" s="9">
        <v>1</v>
      </c>
      <c r="L53" s="9">
        <v>796</v>
      </c>
      <c r="M53" s="9"/>
      <c r="N53" s="9">
        <v>814</v>
      </c>
      <c r="O53" s="9"/>
      <c r="P53" s="9" t="s">
        <v>110</v>
      </c>
      <c r="Q53" s="11">
        <v>46237</v>
      </c>
      <c r="R53" s="9">
        <v>1</v>
      </c>
    </row>
    <row r="54" spans="1:18" ht="30" x14ac:dyDescent="0.25">
      <c r="A54" s="9">
        <v>1050000510</v>
      </c>
      <c r="B54" s="9" t="s">
        <v>98</v>
      </c>
      <c r="C54" s="9" t="s">
        <v>123</v>
      </c>
      <c r="D54" s="9" t="s">
        <v>140</v>
      </c>
      <c r="E54" s="9" t="s">
        <v>76</v>
      </c>
      <c r="F54" s="9" t="s">
        <v>75</v>
      </c>
      <c r="G54" s="9" t="s">
        <v>107</v>
      </c>
      <c r="H54" s="9" t="s">
        <v>108</v>
      </c>
      <c r="I54" s="10" t="s">
        <v>109</v>
      </c>
      <c r="J54" s="9">
        <v>2026</v>
      </c>
      <c r="K54" s="9">
        <v>1</v>
      </c>
      <c r="L54" s="9">
        <v>302</v>
      </c>
      <c r="M54" s="9"/>
      <c r="N54" s="9">
        <v>307</v>
      </c>
      <c r="O54" s="9"/>
      <c r="P54" s="9" t="s">
        <v>110</v>
      </c>
      <c r="Q54" s="11">
        <v>46237</v>
      </c>
      <c r="R54" s="9">
        <v>1</v>
      </c>
    </row>
    <row r="55" spans="1:18" ht="30" x14ac:dyDescent="0.25">
      <c r="A55" s="9">
        <v>1050000511</v>
      </c>
      <c r="B55" s="9" t="s">
        <v>98</v>
      </c>
      <c r="C55" s="9" t="s">
        <v>123</v>
      </c>
      <c r="D55" s="9" t="s">
        <v>140</v>
      </c>
      <c r="E55" s="9" t="s">
        <v>76</v>
      </c>
      <c r="F55" s="9" t="s">
        <v>88</v>
      </c>
      <c r="G55" s="9" t="s">
        <v>107</v>
      </c>
      <c r="H55" s="9" t="s">
        <v>108</v>
      </c>
      <c r="I55" s="10" t="s">
        <v>109</v>
      </c>
      <c r="J55" s="9">
        <v>2026</v>
      </c>
      <c r="K55" s="9">
        <v>1</v>
      </c>
      <c r="L55" s="9">
        <v>85</v>
      </c>
      <c r="M55" s="9"/>
      <c r="N55" s="9">
        <v>86</v>
      </c>
      <c r="O55" s="9"/>
      <c r="P55" s="9" t="s">
        <v>110</v>
      </c>
      <c r="Q55" s="11">
        <v>46237</v>
      </c>
      <c r="R55" s="9">
        <v>1</v>
      </c>
    </row>
    <row r="56" spans="1:18" ht="30" x14ac:dyDescent="0.25">
      <c r="A56" s="9">
        <v>1050000512</v>
      </c>
      <c r="B56" s="9" t="s">
        <v>98</v>
      </c>
      <c r="C56" s="9" t="s">
        <v>123</v>
      </c>
      <c r="D56" s="9" t="s">
        <v>140</v>
      </c>
      <c r="E56" s="9" t="s">
        <v>76</v>
      </c>
      <c r="F56" s="9" t="s">
        <v>83</v>
      </c>
      <c r="G56" s="9" t="s">
        <v>107</v>
      </c>
      <c r="H56" s="9" t="s">
        <v>108</v>
      </c>
      <c r="I56" s="10" t="s">
        <v>109</v>
      </c>
      <c r="J56" s="9">
        <v>2026</v>
      </c>
      <c r="K56" s="9">
        <v>1</v>
      </c>
      <c r="L56" s="9">
        <v>137</v>
      </c>
      <c r="M56" s="9"/>
      <c r="N56" s="9">
        <v>138</v>
      </c>
      <c r="O56" s="9"/>
      <c r="P56" s="9" t="s">
        <v>110</v>
      </c>
      <c r="Q56" s="11">
        <v>46237</v>
      </c>
      <c r="R56" s="9">
        <v>1</v>
      </c>
    </row>
  </sheetData>
  <customSheetViews>
    <customSheetView guid="{A943B1F4-BD73-4997-B23E-5936B0D64A8C}" topLeftCell="B1">
      <selection activeCell="H1" sqref="H1"/>
      <pageMargins left="0" right="0" top="0" bottom="0" header="0" footer="0"/>
    </customSheetView>
  </customSheetView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Q1"/>
  <sheetViews>
    <sheetView workbookViewId="0">
      <selection activeCell="Q1" sqref="I1:Q1"/>
    </sheetView>
  </sheetViews>
  <sheetFormatPr defaultColWidth="9.28515625" defaultRowHeight="15" x14ac:dyDescent="0.25"/>
  <cols>
    <col min="1" max="1" width="13.7109375" style="2" customWidth="1"/>
    <col min="2" max="2" width="41.28515625" style="2" customWidth="1"/>
    <col min="3" max="3" width="32.5703125" style="2" customWidth="1"/>
    <col min="4" max="4" width="12.7109375" style="2" customWidth="1"/>
    <col min="5" max="5" width="15" style="2" customWidth="1"/>
    <col min="6" max="6" width="12.28515625" style="2" customWidth="1"/>
    <col min="7" max="7" width="15.7109375" style="2" customWidth="1"/>
    <col min="8" max="9" width="12.7109375" style="2" customWidth="1"/>
    <col min="10" max="10" width="9.28515625" style="2"/>
    <col min="11" max="11" width="12.5703125" style="2" customWidth="1"/>
    <col min="12" max="12" width="12.28515625" style="2" customWidth="1"/>
    <col min="13" max="16384" width="9.28515625" style="2"/>
  </cols>
  <sheetData>
    <row r="1" spans="1:17" ht="90" x14ac:dyDescent="0.25">
      <c r="A1" s="1" t="s">
        <v>0</v>
      </c>
      <c r="B1" s="1" t="s">
        <v>28</v>
      </c>
      <c r="C1" s="1" t="s">
        <v>48</v>
      </c>
      <c r="D1" s="1" t="s">
        <v>32</v>
      </c>
      <c r="E1" s="1" t="s">
        <v>31</v>
      </c>
      <c r="F1" s="1" t="s">
        <v>35</v>
      </c>
      <c r="G1" s="1" t="s">
        <v>49</v>
      </c>
      <c r="H1" s="1" t="s">
        <v>1</v>
      </c>
      <c r="I1" s="1" t="s">
        <v>18</v>
      </c>
      <c r="J1" s="1" t="s">
        <v>19</v>
      </c>
      <c r="K1" s="1" t="s">
        <v>36</v>
      </c>
      <c r="L1" s="1" t="s">
        <v>37</v>
      </c>
      <c r="M1" s="1" t="s">
        <v>38</v>
      </c>
      <c r="N1" s="1" t="s">
        <v>39</v>
      </c>
      <c r="O1" s="1" t="s">
        <v>24</v>
      </c>
      <c r="P1" s="1" t="s">
        <v>25</v>
      </c>
      <c r="Q1" s="1" t="s">
        <v>26</v>
      </c>
    </row>
  </sheetData>
  <customSheetViews>
    <customSheetView guid="{A943B1F4-BD73-4997-B23E-5936B0D64A8C}" topLeftCell="B1">
      <selection activeCell="G1" sqref="G1"/>
      <pageMargins left="0" right="0" top="0" bottom="0" header="0" footer="0"/>
    </customSheetView>
  </customSheetView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Q1"/>
  <sheetViews>
    <sheetView workbookViewId="0">
      <selection activeCell="Q1" sqref="I1:Q1"/>
    </sheetView>
  </sheetViews>
  <sheetFormatPr defaultColWidth="9.28515625" defaultRowHeight="15" x14ac:dyDescent="0.25"/>
  <cols>
    <col min="1" max="1" width="13.5703125" style="2" customWidth="1"/>
    <col min="2" max="2" width="26.7109375" style="2" customWidth="1"/>
    <col min="3" max="3" width="13.7109375" style="2" customWidth="1"/>
    <col min="4" max="4" width="15.7109375" style="2" customWidth="1"/>
    <col min="5" max="5" width="17.28515625" style="2" customWidth="1"/>
    <col min="6" max="6" width="9.28515625" style="2"/>
    <col min="7" max="7" width="19.7109375" style="2" customWidth="1"/>
    <col min="8" max="8" width="13.5703125" style="2" customWidth="1"/>
    <col min="9" max="9" width="12.42578125" style="2" customWidth="1"/>
    <col min="10" max="10" width="14" style="2" customWidth="1"/>
    <col min="11" max="11" width="13" style="2" customWidth="1"/>
    <col min="12" max="12" width="12.5703125" style="2" customWidth="1"/>
    <col min="13" max="16384" width="9.28515625" style="2"/>
  </cols>
  <sheetData>
    <row r="1" spans="1:17" ht="75" x14ac:dyDescent="0.25">
      <c r="A1" s="1" t="s">
        <v>0</v>
      </c>
      <c r="B1" s="1" t="s">
        <v>28</v>
      </c>
      <c r="C1" s="1" t="s">
        <v>32</v>
      </c>
      <c r="D1" s="1" t="s">
        <v>31</v>
      </c>
      <c r="E1" s="1" t="s">
        <v>50</v>
      </c>
      <c r="F1" s="1" t="s">
        <v>51</v>
      </c>
      <c r="G1" s="1" t="s">
        <v>35</v>
      </c>
      <c r="H1" s="1" t="s">
        <v>1</v>
      </c>
      <c r="I1" s="1" t="s">
        <v>18</v>
      </c>
      <c r="J1" s="1" t="s">
        <v>19</v>
      </c>
      <c r="K1" s="1" t="s">
        <v>36</v>
      </c>
      <c r="L1" s="1" t="s">
        <v>37</v>
      </c>
      <c r="M1" s="1" t="s">
        <v>38</v>
      </c>
      <c r="N1" s="1" t="s">
        <v>39</v>
      </c>
      <c r="O1" s="1" t="s">
        <v>24</v>
      </c>
      <c r="P1" s="1" t="s">
        <v>25</v>
      </c>
      <c r="Q1" s="1" t="s">
        <v>26</v>
      </c>
    </row>
  </sheetData>
  <customSheetViews>
    <customSheetView guid="{A943B1F4-BD73-4997-B23E-5936B0D64A8C}">
      <selection activeCell="J12" sqref="J12"/>
      <pageMargins left="0" right="0" top="0" bottom="0" header="0" footer="0"/>
    </customSheetView>
  </customSheetViews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Q1"/>
  <sheetViews>
    <sheetView workbookViewId="0">
      <selection activeCell="Q1" sqref="I1:Q1"/>
    </sheetView>
  </sheetViews>
  <sheetFormatPr defaultColWidth="9.28515625" defaultRowHeight="15" x14ac:dyDescent="0.25"/>
  <cols>
    <col min="1" max="1" width="14.7109375" style="2" customWidth="1"/>
    <col min="2" max="2" width="63.28515625" style="2" customWidth="1"/>
    <col min="3" max="3" width="15.28515625" style="2" customWidth="1"/>
    <col min="4" max="4" width="13.7109375" style="2" customWidth="1"/>
    <col min="5" max="5" width="16.28515625" style="2" customWidth="1"/>
    <col min="6" max="6" width="9.28515625" style="2"/>
    <col min="7" max="7" width="32.7109375" style="2" customWidth="1"/>
    <col min="8" max="8" width="13.28515625" style="2" customWidth="1"/>
    <col min="9" max="9" width="12.5703125" style="2" customWidth="1"/>
    <col min="10" max="10" width="9.28515625" style="2"/>
    <col min="11" max="11" width="13.42578125" style="2" customWidth="1"/>
    <col min="12" max="12" width="12.42578125" style="2" customWidth="1"/>
    <col min="13" max="16384" width="9.28515625" style="2"/>
  </cols>
  <sheetData>
    <row r="1" spans="1:17" ht="90" x14ac:dyDescent="0.25">
      <c r="A1" s="1" t="s">
        <v>0</v>
      </c>
      <c r="B1" s="1" t="s">
        <v>28</v>
      </c>
      <c r="C1" s="1" t="s">
        <v>32</v>
      </c>
      <c r="D1" s="1" t="s">
        <v>31</v>
      </c>
      <c r="E1" s="1" t="s">
        <v>50</v>
      </c>
      <c r="F1" s="1" t="s">
        <v>51</v>
      </c>
      <c r="G1" s="1" t="s">
        <v>35</v>
      </c>
      <c r="H1" s="1" t="s">
        <v>1</v>
      </c>
      <c r="I1" s="1" t="s">
        <v>18</v>
      </c>
      <c r="J1" s="1" t="s">
        <v>19</v>
      </c>
      <c r="K1" s="1" t="s">
        <v>36</v>
      </c>
      <c r="L1" s="1" t="s">
        <v>37</v>
      </c>
      <c r="M1" s="1" t="s">
        <v>38</v>
      </c>
      <c r="N1" s="1" t="s">
        <v>39</v>
      </c>
      <c r="O1" s="1" t="s">
        <v>24</v>
      </c>
      <c r="P1" s="1" t="s">
        <v>25</v>
      </c>
      <c r="Q1" s="1" t="s">
        <v>26</v>
      </c>
    </row>
  </sheetData>
  <customSheetViews>
    <customSheetView guid="{A943B1F4-BD73-4997-B23E-5936B0D64A8C}">
      <selection activeCell="C14" sqref="C14"/>
      <pageMargins left="0" right="0" top="0" bottom="0" header="0" footer="0"/>
    </customSheetView>
  </customSheetViews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Q1"/>
  <sheetViews>
    <sheetView workbookViewId="0">
      <selection activeCell="Q1" sqref="I1:Q1"/>
    </sheetView>
  </sheetViews>
  <sheetFormatPr defaultColWidth="9.28515625" defaultRowHeight="15" x14ac:dyDescent="0.25"/>
  <cols>
    <col min="1" max="1" width="15" style="2" customWidth="1"/>
    <col min="2" max="2" width="63.42578125" style="2" customWidth="1"/>
    <col min="3" max="3" width="16.28515625" style="2" customWidth="1"/>
    <col min="4" max="4" width="13.7109375" style="2" customWidth="1"/>
    <col min="5" max="5" width="17.7109375" style="2" customWidth="1"/>
    <col min="6" max="6" width="9.28515625" style="2"/>
    <col min="7" max="7" width="29.28515625" style="2" customWidth="1"/>
    <col min="8" max="8" width="13.7109375" style="2" customWidth="1"/>
    <col min="9" max="9" width="15.28515625" style="2" customWidth="1"/>
    <col min="10" max="10" width="9.28515625" style="2"/>
    <col min="11" max="11" width="12.5703125" style="2" customWidth="1"/>
    <col min="12" max="12" width="12.42578125" style="2" customWidth="1"/>
    <col min="13" max="16384" width="9.28515625" style="2"/>
  </cols>
  <sheetData>
    <row r="1" spans="1:17" ht="90" x14ac:dyDescent="0.25">
      <c r="A1" s="1" t="s">
        <v>0</v>
      </c>
      <c r="B1" s="1" t="s">
        <v>28</v>
      </c>
      <c r="C1" s="1" t="s">
        <v>32</v>
      </c>
      <c r="D1" s="1" t="s">
        <v>31</v>
      </c>
      <c r="E1" s="1" t="s">
        <v>50</v>
      </c>
      <c r="F1" s="1" t="s">
        <v>51</v>
      </c>
      <c r="G1" s="1" t="s">
        <v>35</v>
      </c>
      <c r="H1" s="1" t="s">
        <v>1</v>
      </c>
      <c r="I1" s="1" t="s">
        <v>18</v>
      </c>
      <c r="J1" s="1" t="s">
        <v>19</v>
      </c>
      <c r="K1" s="1" t="s">
        <v>36</v>
      </c>
      <c r="L1" s="1" t="s">
        <v>37</v>
      </c>
      <c r="M1" s="1" t="s">
        <v>38</v>
      </c>
      <c r="N1" s="1" t="s">
        <v>39</v>
      </c>
      <c r="O1" s="1" t="s">
        <v>24</v>
      </c>
      <c r="P1" s="1" t="s">
        <v>25</v>
      </c>
      <c r="Q1" s="1" t="s">
        <v>26</v>
      </c>
    </row>
  </sheetData>
  <customSheetViews>
    <customSheetView guid="{A943B1F4-BD73-4997-B23E-5936B0D64A8C}">
      <selection activeCell="B2" sqref="B2:B73"/>
      <pageMargins left="0" right="0" top="0" bottom="0" header="0" footer="0"/>
    </customSheetView>
  </customSheetViews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O1"/>
  <sheetViews>
    <sheetView workbookViewId="0">
      <selection activeCell="O1" sqref="O1"/>
    </sheetView>
  </sheetViews>
  <sheetFormatPr defaultColWidth="9.28515625" defaultRowHeight="15" x14ac:dyDescent="0.25"/>
  <cols>
    <col min="1" max="1" width="13.42578125" style="2" customWidth="1"/>
    <col min="2" max="2" width="22.7109375" style="2" customWidth="1"/>
    <col min="3" max="3" width="17" style="2" customWidth="1"/>
    <col min="4" max="4" width="13.7109375" style="2" customWidth="1"/>
    <col min="5" max="5" width="32.5703125" style="2" customWidth="1"/>
    <col min="6" max="6" width="41.7109375" style="2" customWidth="1"/>
    <col min="7" max="7" width="12.7109375" style="2" customWidth="1"/>
    <col min="8" max="8" width="9.28515625" style="2"/>
    <col min="9" max="9" width="12.28515625" style="2" customWidth="1"/>
    <col min="10" max="10" width="13.7109375" style="2" customWidth="1"/>
    <col min="11" max="16384" width="9.28515625" style="2"/>
  </cols>
  <sheetData>
    <row r="1" spans="1:15" ht="90" x14ac:dyDescent="0.25">
      <c r="A1" s="1" t="s">
        <v>0</v>
      </c>
      <c r="B1" s="1" t="s">
        <v>28</v>
      </c>
      <c r="C1" s="1" t="s">
        <v>29</v>
      </c>
      <c r="D1" s="1" t="s">
        <v>30</v>
      </c>
      <c r="E1" s="1" t="s">
        <v>35</v>
      </c>
      <c r="F1" s="1" t="s">
        <v>1</v>
      </c>
      <c r="G1" s="1" t="s">
        <v>18</v>
      </c>
      <c r="H1" s="1" t="s">
        <v>19</v>
      </c>
      <c r="I1" s="1" t="s">
        <v>36</v>
      </c>
      <c r="J1" s="1" t="s">
        <v>37</v>
      </c>
      <c r="K1" s="1" t="s">
        <v>38</v>
      </c>
      <c r="L1" s="1" t="s">
        <v>39</v>
      </c>
      <c r="M1" s="1" t="s">
        <v>24</v>
      </c>
      <c r="N1" s="1" t="s">
        <v>25</v>
      </c>
      <c r="O1" s="1" t="s">
        <v>26</v>
      </c>
    </row>
  </sheetData>
  <customSheetViews>
    <customSheetView guid="{A943B1F4-BD73-4997-B23E-5936B0D64A8C}" topLeftCell="A6">
      <selection activeCell="E2" sqref="E2"/>
      <pageMargins left="0" right="0" top="0" bottom="0" header="0" footer="0"/>
    </customSheetView>
  </customSheetView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D14BEFA-4865-4BB4-BDC6-CF17679F87D5}">
  <dimension ref="A1:Z181"/>
  <sheetViews>
    <sheetView topLeftCell="I1" workbookViewId="0">
      <selection activeCell="Z1" sqref="Z1"/>
    </sheetView>
  </sheetViews>
  <sheetFormatPr defaultColWidth="8" defaultRowHeight="15" x14ac:dyDescent="0.25"/>
  <cols>
    <col min="1" max="1" width="12.28515625" style="2" customWidth="1"/>
    <col min="2" max="2" width="8.7109375" style="2" customWidth="1"/>
    <col min="3" max="3" width="12.28515625" style="2" customWidth="1"/>
    <col min="4" max="4" width="15.7109375" style="2" customWidth="1"/>
    <col min="5" max="5" width="10.7109375" style="2" customWidth="1"/>
    <col min="6" max="6" width="17.28515625" style="2" customWidth="1"/>
    <col min="7" max="7" width="15.7109375" style="2" customWidth="1"/>
    <col min="8" max="8" width="16.7109375" style="2" customWidth="1"/>
    <col min="9" max="9" width="12.28515625" style="2" customWidth="1"/>
    <col min="10" max="10" width="11.42578125" style="2" customWidth="1"/>
    <col min="11" max="11" width="12.7109375" style="2" customWidth="1"/>
    <col min="12" max="13" width="11.5703125" style="2" customWidth="1"/>
    <col min="14" max="14" width="12.7109375" style="2" customWidth="1"/>
    <col min="15" max="15" width="10.28515625" style="2" customWidth="1"/>
    <col min="16" max="16" width="11.28515625" style="2" customWidth="1"/>
    <col min="17" max="17" width="11.42578125" style="2" customWidth="1"/>
    <col min="18" max="18" width="11.5703125" style="2" customWidth="1"/>
    <col min="19" max="19" width="15.28515625" style="2" customWidth="1"/>
    <col min="20" max="22" width="11.7109375" style="2" customWidth="1"/>
    <col min="23" max="23" width="15.42578125" style="2" customWidth="1"/>
    <col min="24" max="24" width="14.7109375" style="2" customWidth="1"/>
    <col min="25" max="25" width="16" style="2" customWidth="1"/>
    <col min="26" max="26" width="14.5703125" style="2" customWidth="1"/>
    <col min="27" max="27" width="15.28515625" style="2" customWidth="1"/>
    <col min="28" max="28" width="12.7109375" style="2" customWidth="1"/>
    <col min="29" max="30" width="12.42578125" style="2" customWidth="1"/>
    <col min="31" max="31" width="8" style="2"/>
    <col min="32" max="32" width="13.5703125" style="2" customWidth="1"/>
    <col min="33" max="33" width="11.28515625" style="2" customWidth="1"/>
    <col min="34" max="16384" width="8" style="2"/>
  </cols>
  <sheetData>
    <row r="1" spans="1:26" ht="90" x14ac:dyDescent="0.25">
      <c r="A1" s="4" t="s">
        <v>0</v>
      </c>
      <c r="B1" s="4" t="s">
        <v>3</v>
      </c>
      <c r="C1" s="4" t="s">
        <v>4</v>
      </c>
      <c r="D1" s="4" t="s">
        <v>52</v>
      </c>
      <c r="E1" s="4" t="s">
        <v>53</v>
      </c>
      <c r="F1" s="4" t="s">
        <v>31</v>
      </c>
      <c r="G1" s="4" t="s">
        <v>35</v>
      </c>
      <c r="H1" s="4" t="s">
        <v>54</v>
      </c>
      <c r="I1" s="4" t="s">
        <v>55</v>
      </c>
      <c r="J1" s="4" t="s">
        <v>56</v>
      </c>
      <c r="K1" s="4" t="s">
        <v>57</v>
      </c>
      <c r="L1" s="4" t="s">
        <v>58</v>
      </c>
      <c r="M1" s="4" t="s">
        <v>59</v>
      </c>
      <c r="N1" s="4" t="s">
        <v>60</v>
      </c>
      <c r="O1" s="4" t="s">
        <v>61</v>
      </c>
      <c r="P1" s="4" t="s">
        <v>62</v>
      </c>
      <c r="Q1" s="4" t="s">
        <v>16</v>
      </c>
      <c r="R1" s="4" t="s">
        <v>1</v>
      </c>
      <c r="S1" s="1" t="s">
        <v>18</v>
      </c>
      <c r="T1" s="1" t="s">
        <v>36</v>
      </c>
      <c r="U1" s="1" t="s">
        <v>37</v>
      </c>
      <c r="V1" s="1" t="s">
        <v>38</v>
      </c>
      <c r="W1" s="1" t="s">
        <v>39</v>
      </c>
      <c r="X1" s="1" t="s">
        <v>24</v>
      </c>
      <c r="Y1" s="1" t="s">
        <v>25</v>
      </c>
      <c r="Z1" s="1" t="s">
        <v>26</v>
      </c>
    </row>
    <row r="2" spans="1:26" x14ac:dyDescent="0.25">
      <c r="A2"/>
      <c r="B2"/>
      <c r="C2"/>
      <c r="D2"/>
      <c r="E2"/>
      <c r="F2"/>
      <c r="G2"/>
    </row>
    <row r="3" spans="1:26" x14ac:dyDescent="0.25">
      <c r="A3"/>
      <c r="B3"/>
      <c r="C3"/>
      <c r="D3"/>
      <c r="E3"/>
      <c r="F3"/>
      <c r="G3"/>
    </row>
    <row r="4" spans="1:26" x14ac:dyDescent="0.25">
      <c r="A4"/>
      <c r="B4"/>
      <c r="C4"/>
      <c r="D4"/>
      <c r="E4"/>
      <c r="F4"/>
      <c r="G4"/>
    </row>
    <row r="5" spans="1:26" x14ac:dyDescent="0.25">
      <c r="A5"/>
      <c r="B5"/>
      <c r="C5"/>
      <c r="D5"/>
      <c r="E5"/>
      <c r="F5"/>
      <c r="G5"/>
    </row>
    <row r="6" spans="1:26" x14ac:dyDescent="0.25">
      <c r="A6"/>
      <c r="B6"/>
      <c r="C6"/>
      <c r="D6"/>
      <c r="E6"/>
      <c r="F6"/>
      <c r="G6"/>
    </row>
    <row r="7" spans="1:26" x14ac:dyDescent="0.25">
      <c r="A7"/>
      <c r="B7"/>
      <c r="C7"/>
      <c r="D7"/>
      <c r="E7"/>
      <c r="F7"/>
      <c r="G7"/>
    </row>
    <row r="8" spans="1:26" x14ac:dyDescent="0.25">
      <c r="A8"/>
      <c r="B8"/>
      <c r="C8"/>
      <c r="D8"/>
      <c r="E8"/>
      <c r="F8"/>
      <c r="G8"/>
    </row>
    <row r="9" spans="1:26" x14ac:dyDescent="0.25">
      <c r="A9"/>
      <c r="B9"/>
      <c r="C9"/>
      <c r="D9"/>
      <c r="E9"/>
      <c r="F9"/>
      <c r="G9"/>
    </row>
    <row r="10" spans="1:26" x14ac:dyDescent="0.25">
      <c r="A10"/>
      <c r="B10"/>
      <c r="C10"/>
      <c r="D10"/>
      <c r="E10"/>
      <c r="F10"/>
      <c r="G10"/>
    </row>
    <row r="11" spans="1:26" x14ac:dyDescent="0.25">
      <c r="A11"/>
      <c r="B11"/>
      <c r="C11"/>
      <c r="D11"/>
      <c r="E11"/>
      <c r="F11"/>
      <c r="G11"/>
    </row>
    <row r="12" spans="1:26" x14ac:dyDescent="0.25">
      <c r="A12"/>
      <c r="B12"/>
      <c r="C12"/>
      <c r="D12"/>
      <c r="E12"/>
      <c r="F12"/>
      <c r="G12"/>
    </row>
    <row r="13" spans="1:26" x14ac:dyDescent="0.25">
      <c r="A13"/>
      <c r="B13"/>
      <c r="C13"/>
      <c r="D13"/>
      <c r="E13"/>
      <c r="F13"/>
      <c r="G13"/>
    </row>
    <row r="14" spans="1:26" x14ac:dyDescent="0.25">
      <c r="A14"/>
      <c r="B14"/>
      <c r="C14"/>
      <c r="D14"/>
      <c r="E14"/>
      <c r="F14"/>
      <c r="G14"/>
    </row>
    <row r="15" spans="1:26" x14ac:dyDescent="0.25">
      <c r="A15"/>
      <c r="B15"/>
      <c r="C15"/>
      <c r="D15"/>
      <c r="E15"/>
      <c r="F15"/>
      <c r="G15"/>
    </row>
    <row r="16" spans="1:26" x14ac:dyDescent="0.25">
      <c r="A16"/>
      <c r="B16"/>
      <c r="C16"/>
      <c r="D16"/>
      <c r="E16"/>
      <c r="F16"/>
      <c r="G16"/>
    </row>
    <row r="17" spans="1:7" x14ac:dyDescent="0.25">
      <c r="A17"/>
      <c r="B17"/>
      <c r="C17"/>
      <c r="D17"/>
      <c r="E17"/>
      <c r="F17"/>
      <c r="G17"/>
    </row>
    <row r="18" spans="1:7" x14ac:dyDescent="0.25">
      <c r="A18"/>
      <c r="B18"/>
      <c r="C18"/>
      <c r="D18"/>
      <c r="E18"/>
      <c r="F18"/>
      <c r="G18"/>
    </row>
    <row r="19" spans="1:7" x14ac:dyDescent="0.25">
      <c r="A19"/>
      <c r="B19"/>
      <c r="C19"/>
      <c r="D19"/>
      <c r="E19"/>
      <c r="F19"/>
      <c r="G19"/>
    </row>
    <row r="20" spans="1:7" x14ac:dyDescent="0.25">
      <c r="A20"/>
      <c r="B20"/>
      <c r="C20"/>
      <c r="D20"/>
      <c r="E20"/>
      <c r="F20"/>
      <c r="G20"/>
    </row>
    <row r="21" spans="1:7" x14ac:dyDescent="0.25">
      <c r="A21"/>
      <c r="B21"/>
      <c r="C21"/>
      <c r="D21"/>
      <c r="E21"/>
      <c r="F21"/>
      <c r="G21"/>
    </row>
    <row r="22" spans="1:7" x14ac:dyDescent="0.25">
      <c r="A22"/>
      <c r="B22"/>
      <c r="C22"/>
      <c r="D22"/>
      <c r="E22"/>
      <c r="F22"/>
      <c r="G22"/>
    </row>
    <row r="23" spans="1:7" x14ac:dyDescent="0.25">
      <c r="A23"/>
      <c r="B23"/>
      <c r="C23"/>
      <c r="D23"/>
      <c r="E23"/>
      <c r="F23"/>
      <c r="G23"/>
    </row>
    <row r="24" spans="1:7" x14ac:dyDescent="0.25">
      <c r="A24"/>
      <c r="B24"/>
      <c r="C24"/>
      <c r="D24"/>
      <c r="E24"/>
      <c r="F24"/>
      <c r="G24"/>
    </row>
    <row r="25" spans="1:7" x14ac:dyDescent="0.25">
      <c r="A25"/>
      <c r="B25"/>
      <c r="C25"/>
      <c r="D25"/>
      <c r="E25"/>
      <c r="F25"/>
      <c r="G25"/>
    </row>
    <row r="26" spans="1:7" x14ac:dyDescent="0.25">
      <c r="A26"/>
      <c r="B26"/>
      <c r="C26"/>
      <c r="D26"/>
      <c r="E26"/>
      <c r="F26"/>
      <c r="G26"/>
    </row>
    <row r="27" spans="1:7" x14ac:dyDescent="0.25">
      <c r="A27"/>
      <c r="B27"/>
      <c r="C27"/>
      <c r="D27"/>
      <c r="E27"/>
      <c r="F27"/>
      <c r="G27"/>
    </row>
    <row r="28" spans="1:7" x14ac:dyDescent="0.25">
      <c r="A28"/>
      <c r="B28"/>
      <c r="C28"/>
      <c r="D28"/>
      <c r="E28"/>
      <c r="F28"/>
      <c r="G28"/>
    </row>
    <row r="29" spans="1:7" x14ac:dyDescent="0.25">
      <c r="A29"/>
      <c r="B29"/>
      <c r="C29"/>
      <c r="D29"/>
      <c r="E29"/>
      <c r="F29"/>
      <c r="G29"/>
    </row>
    <row r="30" spans="1:7" x14ac:dyDescent="0.25">
      <c r="A30"/>
      <c r="B30"/>
      <c r="C30"/>
      <c r="D30"/>
      <c r="E30"/>
      <c r="F30"/>
      <c r="G30"/>
    </row>
    <row r="31" spans="1:7" x14ac:dyDescent="0.25">
      <c r="A31"/>
      <c r="B31"/>
      <c r="C31"/>
      <c r="D31"/>
      <c r="E31"/>
      <c r="F31"/>
      <c r="G31"/>
    </row>
    <row r="32" spans="1:7" x14ac:dyDescent="0.25">
      <c r="A32"/>
      <c r="B32"/>
      <c r="C32"/>
      <c r="D32"/>
      <c r="E32"/>
      <c r="F32"/>
      <c r="G32"/>
    </row>
    <row r="33" spans="1:7" x14ac:dyDescent="0.25">
      <c r="A33"/>
      <c r="B33"/>
      <c r="C33"/>
      <c r="D33"/>
      <c r="E33"/>
      <c r="F33"/>
      <c r="G33"/>
    </row>
    <row r="34" spans="1:7" x14ac:dyDescent="0.25">
      <c r="A34"/>
      <c r="B34"/>
      <c r="C34"/>
      <c r="D34"/>
      <c r="E34"/>
      <c r="F34"/>
      <c r="G34"/>
    </row>
    <row r="35" spans="1:7" x14ac:dyDescent="0.25">
      <c r="A35"/>
      <c r="B35"/>
      <c r="C35"/>
      <c r="D35"/>
      <c r="E35"/>
      <c r="F35"/>
      <c r="G35"/>
    </row>
    <row r="36" spans="1:7" x14ac:dyDescent="0.25">
      <c r="A36"/>
      <c r="B36"/>
      <c r="C36"/>
      <c r="D36"/>
      <c r="E36"/>
      <c r="F36"/>
      <c r="G36"/>
    </row>
    <row r="37" spans="1:7" x14ac:dyDescent="0.25">
      <c r="A37"/>
      <c r="B37"/>
      <c r="C37"/>
      <c r="D37"/>
      <c r="E37"/>
      <c r="F37"/>
      <c r="G37"/>
    </row>
    <row r="38" spans="1:7" x14ac:dyDescent="0.25">
      <c r="A38"/>
      <c r="B38"/>
      <c r="C38"/>
      <c r="D38"/>
      <c r="E38"/>
      <c r="F38"/>
      <c r="G38"/>
    </row>
    <row r="39" spans="1:7" x14ac:dyDescent="0.25">
      <c r="A39"/>
      <c r="B39"/>
      <c r="C39"/>
      <c r="D39"/>
      <c r="E39"/>
      <c r="F39"/>
      <c r="G39"/>
    </row>
    <row r="40" spans="1:7" x14ac:dyDescent="0.25">
      <c r="A40"/>
      <c r="B40"/>
      <c r="C40"/>
      <c r="D40"/>
      <c r="E40"/>
      <c r="F40"/>
      <c r="G40"/>
    </row>
    <row r="41" spans="1:7" x14ac:dyDescent="0.25">
      <c r="A41"/>
      <c r="B41"/>
      <c r="C41"/>
      <c r="D41"/>
      <c r="E41"/>
      <c r="F41"/>
      <c r="G41"/>
    </row>
    <row r="42" spans="1:7" x14ac:dyDescent="0.25">
      <c r="A42"/>
      <c r="B42"/>
      <c r="C42"/>
      <c r="D42"/>
      <c r="E42"/>
      <c r="F42"/>
      <c r="G42"/>
    </row>
    <row r="43" spans="1:7" x14ac:dyDescent="0.25">
      <c r="A43"/>
      <c r="B43"/>
      <c r="C43"/>
      <c r="D43"/>
      <c r="E43"/>
      <c r="F43"/>
      <c r="G43"/>
    </row>
    <row r="44" spans="1:7" x14ac:dyDescent="0.25">
      <c r="A44"/>
      <c r="B44"/>
      <c r="C44"/>
      <c r="D44"/>
      <c r="E44"/>
      <c r="F44"/>
      <c r="G44"/>
    </row>
    <row r="45" spans="1:7" x14ac:dyDescent="0.25">
      <c r="A45"/>
      <c r="B45"/>
      <c r="C45"/>
      <c r="D45"/>
      <c r="E45"/>
      <c r="F45"/>
      <c r="G45"/>
    </row>
    <row r="46" spans="1:7" x14ac:dyDescent="0.25">
      <c r="A46"/>
      <c r="B46"/>
      <c r="C46"/>
      <c r="D46"/>
      <c r="E46"/>
      <c r="F46"/>
      <c r="G46"/>
    </row>
    <row r="47" spans="1:7" x14ac:dyDescent="0.25">
      <c r="A47"/>
      <c r="B47"/>
      <c r="C47"/>
      <c r="D47"/>
      <c r="E47"/>
      <c r="F47"/>
      <c r="G47"/>
    </row>
    <row r="48" spans="1:7" x14ac:dyDescent="0.25">
      <c r="A48"/>
      <c r="B48"/>
      <c r="C48"/>
      <c r="D48"/>
      <c r="E48"/>
      <c r="F48"/>
      <c r="G48"/>
    </row>
    <row r="49" spans="1:7" x14ac:dyDescent="0.25">
      <c r="A49"/>
      <c r="B49"/>
      <c r="C49"/>
      <c r="D49"/>
      <c r="E49"/>
      <c r="F49"/>
      <c r="G49"/>
    </row>
    <row r="50" spans="1:7" x14ac:dyDescent="0.25">
      <c r="A50"/>
      <c r="B50"/>
      <c r="C50"/>
      <c r="D50"/>
      <c r="E50"/>
      <c r="F50"/>
      <c r="G50"/>
    </row>
    <row r="51" spans="1:7" x14ac:dyDescent="0.25">
      <c r="A51"/>
      <c r="B51"/>
      <c r="C51"/>
      <c r="D51"/>
      <c r="E51"/>
      <c r="F51"/>
      <c r="G51"/>
    </row>
    <row r="52" spans="1:7" x14ac:dyDescent="0.25">
      <c r="A52"/>
      <c r="B52"/>
      <c r="C52"/>
      <c r="D52"/>
      <c r="E52"/>
      <c r="F52"/>
      <c r="G52"/>
    </row>
    <row r="53" spans="1:7" x14ac:dyDescent="0.25">
      <c r="A53"/>
      <c r="B53"/>
      <c r="C53"/>
      <c r="D53"/>
      <c r="E53"/>
      <c r="F53"/>
      <c r="G53"/>
    </row>
    <row r="54" spans="1:7" x14ac:dyDescent="0.25">
      <c r="A54"/>
      <c r="B54"/>
      <c r="C54"/>
      <c r="D54"/>
      <c r="E54"/>
      <c r="F54"/>
      <c r="G54"/>
    </row>
    <row r="55" spans="1:7" x14ac:dyDescent="0.25">
      <c r="A55"/>
      <c r="B55"/>
      <c r="C55"/>
      <c r="D55"/>
      <c r="E55"/>
      <c r="F55"/>
      <c r="G55"/>
    </row>
    <row r="56" spans="1:7" x14ac:dyDescent="0.25">
      <c r="A56"/>
      <c r="B56"/>
      <c r="C56"/>
      <c r="D56"/>
      <c r="E56"/>
      <c r="F56"/>
      <c r="G56"/>
    </row>
    <row r="57" spans="1:7" x14ac:dyDescent="0.25">
      <c r="A57"/>
      <c r="B57"/>
      <c r="C57"/>
      <c r="D57"/>
      <c r="E57"/>
      <c r="F57"/>
      <c r="G57"/>
    </row>
    <row r="58" spans="1:7" x14ac:dyDescent="0.25">
      <c r="A58"/>
      <c r="B58"/>
      <c r="C58"/>
      <c r="D58"/>
      <c r="E58"/>
      <c r="F58"/>
      <c r="G58"/>
    </row>
    <row r="59" spans="1:7" x14ac:dyDescent="0.25">
      <c r="A59"/>
      <c r="B59"/>
      <c r="C59"/>
      <c r="D59"/>
      <c r="E59"/>
      <c r="F59"/>
      <c r="G59"/>
    </row>
    <row r="60" spans="1:7" x14ac:dyDescent="0.25">
      <c r="A60"/>
      <c r="B60"/>
      <c r="C60"/>
      <c r="D60"/>
      <c r="E60"/>
      <c r="F60"/>
      <c r="G60"/>
    </row>
    <row r="61" spans="1:7" x14ac:dyDescent="0.25">
      <c r="A61"/>
      <c r="B61"/>
      <c r="C61"/>
      <c r="D61"/>
      <c r="E61"/>
      <c r="F61"/>
      <c r="G61"/>
    </row>
    <row r="62" spans="1:7" x14ac:dyDescent="0.25">
      <c r="A62"/>
      <c r="B62"/>
      <c r="C62"/>
      <c r="D62"/>
      <c r="E62"/>
      <c r="F62"/>
      <c r="G62"/>
    </row>
    <row r="63" spans="1:7" x14ac:dyDescent="0.25">
      <c r="A63"/>
      <c r="B63"/>
      <c r="C63"/>
      <c r="D63"/>
      <c r="E63"/>
      <c r="F63"/>
      <c r="G63"/>
    </row>
    <row r="64" spans="1:7" x14ac:dyDescent="0.25">
      <c r="A64"/>
      <c r="B64"/>
      <c r="C64"/>
      <c r="D64"/>
      <c r="E64"/>
      <c r="F64"/>
      <c r="G64"/>
    </row>
    <row r="65" spans="1:7" x14ac:dyDescent="0.25">
      <c r="A65"/>
      <c r="B65"/>
      <c r="C65"/>
      <c r="D65"/>
      <c r="E65"/>
      <c r="F65"/>
      <c r="G65"/>
    </row>
    <row r="66" spans="1:7" x14ac:dyDescent="0.25">
      <c r="A66"/>
      <c r="B66"/>
      <c r="C66"/>
      <c r="D66"/>
      <c r="E66"/>
      <c r="F66"/>
      <c r="G66"/>
    </row>
    <row r="67" spans="1:7" x14ac:dyDescent="0.25">
      <c r="A67"/>
      <c r="B67"/>
      <c r="C67"/>
      <c r="D67"/>
      <c r="E67"/>
      <c r="F67"/>
      <c r="G67"/>
    </row>
    <row r="68" spans="1:7" x14ac:dyDescent="0.25">
      <c r="A68"/>
      <c r="B68"/>
      <c r="C68"/>
      <c r="D68"/>
      <c r="E68"/>
      <c r="F68"/>
      <c r="G68"/>
    </row>
    <row r="69" spans="1:7" x14ac:dyDescent="0.25">
      <c r="A69"/>
      <c r="B69"/>
      <c r="C69"/>
      <c r="D69"/>
      <c r="E69"/>
      <c r="F69"/>
      <c r="G69"/>
    </row>
    <row r="70" spans="1:7" x14ac:dyDescent="0.25">
      <c r="A70"/>
      <c r="B70"/>
      <c r="C70"/>
      <c r="D70"/>
      <c r="E70"/>
      <c r="F70"/>
      <c r="G70"/>
    </row>
    <row r="71" spans="1:7" x14ac:dyDescent="0.25">
      <c r="A71"/>
      <c r="B71"/>
      <c r="C71"/>
      <c r="D71"/>
      <c r="E71"/>
      <c r="F71"/>
      <c r="G71"/>
    </row>
    <row r="72" spans="1:7" x14ac:dyDescent="0.25">
      <c r="A72"/>
      <c r="B72"/>
      <c r="C72"/>
      <c r="D72"/>
      <c r="E72"/>
      <c r="F72"/>
      <c r="G72"/>
    </row>
    <row r="73" spans="1:7" x14ac:dyDescent="0.25">
      <c r="A73"/>
      <c r="B73"/>
      <c r="C73"/>
      <c r="D73"/>
      <c r="E73"/>
      <c r="F73"/>
      <c r="G73"/>
    </row>
    <row r="74" spans="1:7" x14ac:dyDescent="0.25">
      <c r="A74"/>
      <c r="B74"/>
      <c r="C74"/>
      <c r="D74"/>
      <c r="E74"/>
      <c r="F74"/>
      <c r="G74"/>
    </row>
    <row r="75" spans="1:7" x14ac:dyDescent="0.25">
      <c r="A75"/>
      <c r="B75"/>
      <c r="C75"/>
      <c r="D75"/>
      <c r="E75"/>
      <c r="F75"/>
      <c r="G75"/>
    </row>
    <row r="76" spans="1:7" x14ac:dyDescent="0.25">
      <c r="A76"/>
      <c r="B76"/>
      <c r="C76"/>
      <c r="D76"/>
      <c r="E76"/>
      <c r="F76"/>
      <c r="G76"/>
    </row>
    <row r="77" spans="1:7" x14ac:dyDescent="0.25">
      <c r="A77"/>
      <c r="B77"/>
      <c r="C77"/>
      <c r="D77"/>
      <c r="E77"/>
      <c r="F77"/>
      <c r="G77"/>
    </row>
    <row r="78" spans="1:7" x14ac:dyDescent="0.25">
      <c r="A78"/>
      <c r="B78"/>
      <c r="C78"/>
      <c r="D78"/>
      <c r="E78"/>
      <c r="F78"/>
      <c r="G78"/>
    </row>
    <row r="79" spans="1:7" x14ac:dyDescent="0.25">
      <c r="A79"/>
      <c r="B79"/>
      <c r="C79"/>
      <c r="D79"/>
      <c r="E79"/>
      <c r="F79"/>
      <c r="G79"/>
    </row>
    <row r="80" spans="1:7" x14ac:dyDescent="0.25">
      <c r="A80"/>
      <c r="B80"/>
      <c r="C80"/>
      <c r="D80"/>
      <c r="E80"/>
      <c r="F80"/>
      <c r="G80"/>
    </row>
    <row r="81" spans="1:7" x14ac:dyDescent="0.25">
      <c r="A81"/>
      <c r="B81"/>
      <c r="C81"/>
      <c r="D81"/>
      <c r="E81"/>
      <c r="F81"/>
      <c r="G81"/>
    </row>
    <row r="82" spans="1:7" x14ac:dyDescent="0.25">
      <c r="A82"/>
      <c r="B82"/>
      <c r="C82"/>
      <c r="D82"/>
      <c r="E82"/>
      <c r="F82"/>
      <c r="G82"/>
    </row>
    <row r="83" spans="1:7" x14ac:dyDescent="0.25">
      <c r="A83"/>
      <c r="B83"/>
      <c r="C83"/>
      <c r="D83"/>
      <c r="E83"/>
      <c r="F83"/>
      <c r="G83"/>
    </row>
    <row r="84" spans="1:7" x14ac:dyDescent="0.25">
      <c r="A84"/>
      <c r="B84"/>
      <c r="C84"/>
      <c r="D84"/>
      <c r="E84"/>
      <c r="F84"/>
      <c r="G84"/>
    </row>
    <row r="85" spans="1:7" x14ac:dyDescent="0.25">
      <c r="A85"/>
      <c r="B85"/>
      <c r="C85"/>
      <c r="D85"/>
      <c r="E85"/>
      <c r="F85"/>
      <c r="G85"/>
    </row>
    <row r="86" spans="1:7" x14ac:dyDescent="0.25">
      <c r="A86"/>
      <c r="B86"/>
      <c r="C86"/>
      <c r="D86"/>
      <c r="E86"/>
      <c r="F86"/>
      <c r="G86"/>
    </row>
    <row r="87" spans="1:7" x14ac:dyDescent="0.25">
      <c r="A87"/>
      <c r="B87"/>
      <c r="C87"/>
      <c r="D87"/>
      <c r="E87"/>
      <c r="F87"/>
      <c r="G87"/>
    </row>
    <row r="88" spans="1:7" x14ac:dyDescent="0.25">
      <c r="A88"/>
      <c r="B88"/>
      <c r="C88"/>
      <c r="D88"/>
      <c r="E88"/>
      <c r="F88"/>
      <c r="G88"/>
    </row>
    <row r="89" spans="1:7" x14ac:dyDescent="0.25">
      <c r="A89"/>
      <c r="B89"/>
      <c r="C89"/>
      <c r="D89"/>
      <c r="E89"/>
      <c r="F89"/>
      <c r="G89"/>
    </row>
    <row r="90" spans="1:7" x14ac:dyDescent="0.25">
      <c r="A90"/>
      <c r="B90"/>
      <c r="C90"/>
      <c r="D90"/>
      <c r="E90"/>
      <c r="F90"/>
      <c r="G90"/>
    </row>
    <row r="91" spans="1:7" x14ac:dyDescent="0.25">
      <c r="A91"/>
      <c r="B91"/>
      <c r="C91"/>
      <c r="D91"/>
      <c r="E91"/>
      <c r="F91"/>
      <c r="G91"/>
    </row>
    <row r="92" spans="1:7" x14ac:dyDescent="0.25">
      <c r="A92"/>
      <c r="B92"/>
      <c r="C92"/>
      <c r="D92"/>
      <c r="E92"/>
      <c r="F92"/>
      <c r="G92"/>
    </row>
    <row r="93" spans="1:7" x14ac:dyDescent="0.25">
      <c r="A93"/>
      <c r="B93"/>
      <c r="C93"/>
      <c r="D93"/>
      <c r="E93"/>
      <c r="F93"/>
      <c r="G93"/>
    </row>
    <row r="94" spans="1:7" x14ac:dyDescent="0.25">
      <c r="A94"/>
      <c r="B94"/>
      <c r="C94"/>
      <c r="D94"/>
      <c r="E94"/>
      <c r="F94"/>
      <c r="G94"/>
    </row>
    <row r="95" spans="1:7" x14ac:dyDescent="0.25">
      <c r="A95"/>
      <c r="B95"/>
      <c r="C95"/>
      <c r="D95"/>
      <c r="E95"/>
      <c r="F95"/>
      <c r="G95"/>
    </row>
    <row r="96" spans="1:7" x14ac:dyDescent="0.25">
      <c r="A96"/>
      <c r="B96"/>
      <c r="C96"/>
      <c r="D96"/>
      <c r="E96"/>
      <c r="F96"/>
      <c r="G96"/>
    </row>
    <row r="97" spans="1:7" x14ac:dyDescent="0.25">
      <c r="A97"/>
      <c r="B97"/>
      <c r="C97"/>
      <c r="D97"/>
      <c r="E97"/>
      <c r="F97"/>
      <c r="G97"/>
    </row>
    <row r="98" spans="1:7" x14ac:dyDescent="0.25">
      <c r="A98"/>
      <c r="B98"/>
      <c r="C98"/>
      <c r="D98"/>
      <c r="E98"/>
      <c r="F98"/>
      <c r="G98"/>
    </row>
    <row r="99" spans="1:7" x14ac:dyDescent="0.25">
      <c r="A99"/>
      <c r="B99"/>
      <c r="C99"/>
      <c r="D99"/>
      <c r="E99"/>
      <c r="F99"/>
      <c r="G99"/>
    </row>
    <row r="100" spans="1:7" x14ac:dyDescent="0.25">
      <c r="A100"/>
      <c r="B100"/>
      <c r="C100"/>
      <c r="D100"/>
      <c r="E100"/>
      <c r="F100"/>
      <c r="G100"/>
    </row>
    <row r="101" spans="1:7" x14ac:dyDescent="0.25">
      <c r="A101"/>
      <c r="B101"/>
      <c r="C101"/>
      <c r="D101"/>
      <c r="E101"/>
      <c r="F101"/>
      <c r="G101"/>
    </row>
    <row r="102" spans="1:7" x14ac:dyDescent="0.25">
      <c r="A102"/>
      <c r="B102"/>
      <c r="C102"/>
      <c r="D102"/>
      <c r="E102"/>
      <c r="F102"/>
      <c r="G102"/>
    </row>
    <row r="103" spans="1:7" x14ac:dyDescent="0.25">
      <c r="A103"/>
      <c r="B103"/>
      <c r="C103"/>
      <c r="D103"/>
      <c r="E103"/>
      <c r="F103"/>
      <c r="G103"/>
    </row>
    <row r="104" spans="1:7" x14ac:dyDescent="0.25">
      <c r="A104"/>
      <c r="B104"/>
      <c r="C104"/>
      <c r="D104"/>
      <c r="E104"/>
      <c r="F104"/>
      <c r="G104"/>
    </row>
    <row r="105" spans="1:7" x14ac:dyDescent="0.25">
      <c r="A105"/>
      <c r="B105"/>
      <c r="C105"/>
      <c r="D105"/>
      <c r="E105"/>
      <c r="F105"/>
      <c r="G105"/>
    </row>
    <row r="106" spans="1:7" x14ac:dyDescent="0.25">
      <c r="A106"/>
      <c r="B106"/>
      <c r="C106"/>
      <c r="D106"/>
      <c r="E106"/>
      <c r="F106"/>
      <c r="G106"/>
    </row>
    <row r="107" spans="1:7" x14ac:dyDescent="0.25">
      <c r="A107"/>
      <c r="B107"/>
      <c r="C107"/>
      <c r="D107"/>
      <c r="E107"/>
      <c r="F107"/>
      <c r="G107"/>
    </row>
    <row r="108" spans="1:7" x14ac:dyDescent="0.25">
      <c r="A108"/>
      <c r="B108"/>
      <c r="C108"/>
      <c r="D108"/>
      <c r="E108"/>
      <c r="F108"/>
      <c r="G108"/>
    </row>
    <row r="109" spans="1:7" x14ac:dyDescent="0.25">
      <c r="A109"/>
      <c r="B109"/>
      <c r="C109"/>
      <c r="D109"/>
      <c r="E109"/>
      <c r="F109"/>
      <c r="G109"/>
    </row>
    <row r="110" spans="1:7" x14ac:dyDescent="0.25">
      <c r="A110"/>
      <c r="B110"/>
      <c r="C110"/>
      <c r="D110"/>
      <c r="E110"/>
      <c r="F110"/>
      <c r="G110"/>
    </row>
    <row r="111" spans="1:7" x14ac:dyDescent="0.25">
      <c r="A111"/>
      <c r="B111"/>
      <c r="C111"/>
      <c r="D111"/>
      <c r="E111"/>
      <c r="F111"/>
      <c r="G111"/>
    </row>
    <row r="112" spans="1:7" x14ac:dyDescent="0.25">
      <c r="A112"/>
      <c r="B112"/>
      <c r="C112"/>
      <c r="D112"/>
      <c r="E112"/>
      <c r="F112"/>
      <c r="G112"/>
    </row>
    <row r="113" spans="1:7" x14ac:dyDescent="0.25">
      <c r="A113"/>
      <c r="B113"/>
      <c r="C113"/>
      <c r="D113"/>
      <c r="E113"/>
      <c r="F113"/>
      <c r="G113"/>
    </row>
    <row r="114" spans="1:7" x14ac:dyDescent="0.25">
      <c r="A114"/>
      <c r="B114"/>
      <c r="C114"/>
      <c r="D114"/>
      <c r="E114"/>
      <c r="F114"/>
      <c r="G114"/>
    </row>
    <row r="115" spans="1:7" x14ac:dyDescent="0.25">
      <c r="A115"/>
      <c r="B115"/>
      <c r="C115"/>
      <c r="D115"/>
      <c r="E115"/>
      <c r="F115"/>
      <c r="G115"/>
    </row>
    <row r="116" spans="1:7" x14ac:dyDescent="0.25">
      <c r="A116"/>
      <c r="B116"/>
      <c r="C116"/>
      <c r="D116"/>
      <c r="E116"/>
      <c r="F116"/>
      <c r="G116"/>
    </row>
    <row r="117" spans="1:7" x14ac:dyDescent="0.25">
      <c r="A117"/>
      <c r="B117"/>
      <c r="C117"/>
      <c r="D117"/>
      <c r="E117"/>
      <c r="F117"/>
      <c r="G117"/>
    </row>
    <row r="118" spans="1:7" x14ac:dyDescent="0.25">
      <c r="A118"/>
      <c r="B118"/>
      <c r="C118"/>
      <c r="D118"/>
      <c r="E118"/>
      <c r="F118"/>
      <c r="G118"/>
    </row>
    <row r="119" spans="1:7" x14ac:dyDescent="0.25">
      <c r="A119"/>
      <c r="B119"/>
      <c r="C119"/>
      <c r="D119"/>
      <c r="E119"/>
      <c r="F119"/>
      <c r="G119"/>
    </row>
    <row r="120" spans="1:7" x14ac:dyDescent="0.25">
      <c r="A120"/>
      <c r="B120"/>
      <c r="C120"/>
      <c r="D120"/>
      <c r="E120"/>
      <c r="F120"/>
      <c r="G120"/>
    </row>
    <row r="121" spans="1:7" x14ac:dyDescent="0.25">
      <c r="A121"/>
      <c r="B121"/>
      <c r="C121"/>
      <c r="D121"/>
      <c r="E121"/>
      <c r="F121"/>
      <c r="G121"/>
    </row>
    <row r="122" spans="1:7" x14ac:dyDescent="0.25">
      <c r="A122"/>
      <c r="B122"/>
      <c r="C122"/>
      <c r="D122"/>
      <c r="E122"/>
      <c r="F122"/>
      <c r="G122"/>
    </row>
    <row r="123" spans="1:7" x14ac:dyDescent="0.25">
      <c r="A123"/>
      <c r="B123"/>
      <c r="C123"/>
      <c r="D123"/>
      <c r="E123"/>
      <c r="F123"/>
      <c r="G123"/>
    </row>
    <row r="124" spans="1:7" x14ac:dyDescent="0.25">
      <c r="A124"/>
      <c r="B124"/>
      <c r="C124"/>
      <c r="D124"/>
      <c r="E124"/>
      <c r="F124"/>
      <c r="G124"/>
    </row>
    <row r="125" spans="1:7" x14ac:dyDescent="0.25">
      <c r="A125"/>
      <c r="B125"/>
      <c r="C125"/>
      <c r="D125"/>
      <c r="E125"/>
      <c r="F125"/>
      <c r="G125"/>
    </row>
    <row r="126" spans="1:7" x14ac:dyDescent="0.25">
      <c r="A126"/>
      <c r="B126"/>
      <c r="C126"/>
      <c r="D126"/>
      <c r="E126"/>
      <c r="F126"/>
      <c r="G126"/>
    </row>
    <row r="127" spans="1:7" x14ac:dyDescent="0.25">
      <c r="A127"/>
      <c r="B127"/>
      <c r="C127"/>
      <c r="D127"/>
      <c r="E127"/>
      <c r="F127"/>
      <c r="G127"/>
    </row>
    <row r="128" spans="1:7" x14ac:dyDescent="0.25">
      <c r="A128"/>
      <c r="B128"/>
      <c r="C128"/>
      <c r="D128"/>
      <c r="E128"/>
      <c r="F128"/>
      <c r="G128"/>
    </row>
    <row r="129" spans="1:7" x14ac:dyDescent="0.25">
      <c r="A129"/>
      <c r="B129"/>
      <c r="C129"/>
      <c r="D129"/>
      <c r="E129"/>
      <c r="F129"/>
      <c r="G129"/>
    </row>
    <row r="130" spans="1:7" x14ac:dyDescent="0.25">
      <c r="A130"/>
      <c r="B130"/>
      <c r="C130"/>
      <c r="D130"/>
      <c r="E130"/>
      <c r="F130"/>
      <c r="G130"/>
    </row>
    <row r="131" spans="1:7" x14ac:dyDescent="0.25">
      <c r="A131"/>
      <c r="B131"/>
      <c r="C131"/>
      <c r="D131"/>
      <c r="E131"/>
      <c r="F131"/>
      <c r="G131"/>
    </row>
    <row r="132" spans="1:7" x14ac:dyDescent="0.25">
      <c r="A132"/>
      <c r="B132"/>
      <c r="C132"/>
      <c r="D132"/>
      <c r="E132"/>
      <c r="F132"/>
      <c r="G132"/>
    </row>
    <row r="133" spans="1:7" x14ac:dyDescent="0.25">
      <c r="A133"/>
      <c r="B133"/>
      <c r="C133"/>
      <c r="D133"/>
      <c r="E133"/>
      <c r="F133"/>
      <c r="G133"/>
    </row>
    <row r="134" spans="1:7" x14ac:dyDescent="0.25">
      <c r="A134"/>
      <c r="B134"/>
      <c r="C134"/>
      <c r="D134"/>
      <c r="E134"/>
      <c r="F134"/>
      <c r="G134"/>
    </row>
    <row r="135" spans="1:7" x14ac:dyDescent="0.25">
      <c r="A135"/>
      <c r="B135"/>
      <c r="C135"/>
      <c r="D135"/>
      <c r="E135"/>
      <c r="F135"/>
      <c r="G135"/>
    </row>
    <row r="136" spans="1:7" x14ac:dyDescent="0.25">
      <c r="A136"/>
      <c r="B136"/>
      <c r="C136"/>
      <c r="D136"/>
      <c r="E136"/>
      <c r="F136"/>
      <c r="G136"/>
    </row>
    <row r="137" spans="1:7" x14ac:dyDescent="0.25">
      <c r="A137"/>
      <c r="B137"/>
      <c r="C137"/>
      <c r="D137"/>
      <c r="E137"/>
      <c r="F137"/>
      <c r="G137"/>
    </row>
    <row r="138" spans="1:7" x14ac:dyDescent="0.25">
      <c r="A138"/>
      <c r="B138"/>
      <c r="C138"/>
      <c r="D138"/>
      <c r="E138"/>
      <c r="F138"/>
      <c r="G138"/>
    </row>
    <row r="139" spans="1:7" x14ac:dyDescent="0.25">
      <c r="A139"/>
      <c r="B139"/>
      <c r="C139"/>
      <c r="D139"/>
      <c r="E139"/>
      <c r="F139"/>
      <c r="G139"/>
    </row>
    <row r="140" spans="1:7" x14ac:dyDescent="0.25">
      <c r="A140"/>
      <c r="B140"/>
      <c r="C140"/>
      <c r="D140"/>
      <c r="E140"/>
      <c r="F140"/>
      <c r="G140"/>
    </row>
    <row r="141" spans="1:7" x14ac:dyDescent="0.25">
      <c r="A141"/>
      <c r="B141"/>
      <c r="C141"/>
      <c r="D141"/>
      <c r="E141"/>
      <c r="F141"/>
      <c r="G141"/>
    </row>
    <row r="142" spans="1:7" x14ac:dyDescent="0.25">
      <c r="A142"/>
      <c r="B142"/>
      <c r="C142"/>
      <c r="D142"/>
      <c r="E142"/>
      <c r="F142"/>
      <c r="G142"/>
    </row>
    <row r="143" spans="1:7" x14ac:dyDescent="0.25">
      <c r="A143"/>
      <c r="B143"/>
      <c r="C143"/>
      <c r="D143"/>
      <c r="E143"/>
      <c r="F143"/>
      <c r="G143"/>
    </row>
    <row r="144" spans="1:7" x14ac:dyDescent="0.25">
      <c r="A144"/>
      <c r="B144"/>
      <c r="C144"/>
      <c r="D144"/>
      <c r="E144"/>
      <c r="F144"/>
      <c r="G144"/>
    </row>
    <row r="145" spans="1:7" x14ac:dyDescent="0.25">
      <c r="A145"/>
      <c r="B145"/>
      <c r="C145"/>
      <c r="D145"/>
      <c r="E145"/>
      <c r="F145"/>
      <c r="G145"/>
    </row>
    <row r="146" spans="1:7" x14ac:dyDescent="0.25">
      <c r="A146"/>
      <c r="B146"/>
      <c r="C146"/>
      <c r="D146"/>
      <c r="E146"/>
      <c r="F146"/>
      <c r="G146"/>
    </row>
    <row r="147" spans="1:7" x14ac:dyDescent="0.25">
      <c r="A147"/>
      <c r="B147"/>
      <c r="C147"/>
      <c r="D147"/>
      <c r="E147"/>
      <c r="F147"/>
      <c r="G147"/>
    </row>
    <row r="148" spans="1:7" x14ac:dyDescent="0.25">
      <c r="A148"/>
      <c r="B148"/>
      <c r="C148"/>
      <c r="D148"/>
      <c r="E148"/>
      <c r="F148"/>
      <c r="G148"/>
    </row>
    <row r="149" spans="1:7" x14ac:dyDescent="0.25">
      <c r="A149"/>
      <c r="B149"/>
      <c r="C149"/>
      <c r="D149"/>
      <c r="E149"/>
      <c r="F149"/>
      <c r="G149"/>
    </row>
    <row r="150" spans="1:7" x14ac:dyDescent="0.25">
      <c r="A150"/>
      <c r="B150"/>
      <c r="C150"/>
      <c r="D150"/>
      <c r="E150"/>
      <c r="F150"/>
      <c r="G150"/>
    </row>
    <row r="151" spans="1:7" x14ac:dyDescent="0.25">
      <c r="A151"/>
      <c r="B151"/>
      <c r="C151"/>
      <c r="D151"/>
      <c r="E151"/>
      <c r="F151"/>
      <c r="G151"/>
    </row>
    <row r="152" spans="1:7" x14ac:dyDescent="0.25">
      <c r="A152"/>
      <c r="B152"/>
      <c r="C152"/>
      <c r="D152"/>
      <c r="E152"/>
      <c r="F152"/>
      <c r="G152"/>
    </row>
    <row r="153" spans="1:7" x14ac:dyDescent="0.25">
      <c r="A153"/>
      <c r="B153"/>
      <c r="C153"/>
      <c r="D153"/>
      <c r="E153"/>
      <c r="F153"/>
      <c r="G153"/>
    </row>
    <row r="154" spans="1:7" x14ac:dyDescent="0.25">
      <c r="A154"/>
      <c r="B154"/>
      <c r="C154"/>
      <c r="D154"/>
      <c r="E154"/>
      <c r="F154"/>
      <c r="G154"/>
    </row>
    <row r="155" spans="1:7" x14ac:dyDescent="0.25">
      <c r="A155"/>
      <c r="B155"/>
      <c r="C155"/>
      <c r="D155"/>
      <c r="E155"/>
      <c r="F155"/>
      <c r="G155"/>
    </row>
    <row r="156" spans="1:7" x14ac:dyDescent="0.25">
      <c r="A156"/>
      <c r="B156"/>
      <c r="C156"/>
      <c r="D156"/>
      <c r="E156"/>
      <c r="F156"/>
      <c r="G156"/>
    </row>
    <row r="157" spans="1:7" x14ac:dyDescent="0.25">
      <c r="A157"/>
      <c r="B157"/>
      <c r="C157"/>
      <c r="D157"/>
      <c r="E157"/>
      <c r="F157"/>
      <c r="G157"/>
    </row>
    <row r="158" spans="1:7" x14ac:dyDescent="0.25">
      <c r="A158"/>
      <c r="B158"/>
      <c r="C158"/>
      <c r="D158"/>
      <c r="E158"/>
      <c r="F158"/>
      <c r="G158"/>
    </row>
    <row r="159" spans="1:7" x14ac:dyDescent="0.25">
      <c r="A159"/>
      <c r="B159"/>
      <c r="C159"/>
      <c r="D159"/>
      <c r="E159"/>
      <c r="F159"/>
      <c r="G159"/>
    </row>
    <row r="160" spans="1:7" x14ac:dyDescent="0.25">
      <c r="A160"/>
      <c r="B160"/>
      <c r="C160"/>
      <c r="D160"/>
      <c r="E160"/>
      <c r="F160"/>
      <c r="G160"/>
    </row>
    <row r="161" spans="1:7" x14ac:dyDescent="0.25">
      <c r="A161"/>
      <c r="B161"/>
      <c r="C161"/>
      <c r="D161"/>
      <c r="E161"/>
      <c r="F161"/>
      <c r="G161"/>
    </row>
    <row r="162" spans="1:7" x14ac:dyDescent="0.25">
      <c r="A162"/>
      <c r="B162"/>
      <c r="C162"/>
      <c r="D162"/>
      <c r="E162"/>
      <c r="F162"/>
      <c r="G162"/>
    </row>
    <row r="163" spans="1:7" x14ac:dyDescent="0.25">
      <c r="A163"/>
      <c r="B163"/>
      <c r="C163"/>
      <c r="D163"/>
      <c r="E163"/>
      <c r="F163"/>
      <c r="G163"/>
    </row>
    <row r="164" spans="1:7" x14ac:dyDescent="0.25">
      <c r="A164"/>
      <c r="B164"/>
      <c r="C164"/>
      <c r="D164"/>
      <c r="E164"/>
      <c r="F164"/>
      <c r="G164"/>
    </row>
    <row r="165" spans="1:7" x14ac:dyDescent="0.25">
      <c r="A165"/>
      <c r="B165"/>
      <c r="C165"/>
      <c r="D165"/>
      <c r="E165"/>
      <c r="F165"/>
      <c r="G165"/>
    </row>
    <row r="166" spans="1:7" x14ac:dyDescent="0.25">
      <c r="A166"/>
      <c r="B166"/>
      <c r="C166"/>
      <c r="D166"/>
      <c r="E166"/>
      <c r="F166"/>
      <c r="G166"/>
    </row>
    <row r="167" spans="1:7" x14ac:dyDescent="0.25">
      <c r="A167"/>
      <c r="B167"/>
      <c r="C167"/>
      <c r="D167"/>
      <c r="E167"/>
      <c r="F167"/>
      <c r="G167"/>
    </row>
    <row r="168" spans="1:7" x14ac:dyDescent="0.25">
      <c r="A168"/>
      <c r="B168"/>
      <c r="C168"/>
      <c r="D168"/>
      <c r="E168"/>
      <c r="F168"/>
      <c r="G168"/>
    </row>
    <row r="169" spans="1:7" x14ac:dyDescent="0.25">
      <c r="A169"/>
      <c r="B169"/>
      <c r="C169"/>
      <c r="D169"/>
      <c r="E169"/>
      <c r="F169"/>
      <c r="G169"/>
    </row>
    <row r="170" spans="1:7" x14ac:dyDescent="0.25">
      <c r="A170"/>
      <c r="B170"/>
      <c r="C170"/>
      <c r="D170"/>
      <c r="E170"/>
      <c r="F170"/>
      <c r="G170"/>
    </row>
    <row r="171" spans="1:7" x14ac:dyDescent="0.25">
      <c r="A171"/>
      <c r="B171"/>
      <c r="C171"/>
      <c r="D171"/>
      <c r="E171"/>
      <c r="F171"/>
      <c r="G171"/>
    </row>
    <row r="172" spans="1:7" x14ac:dyDescent="0.25">
      <c r="A172"/>
      <c r="B172"/>
      <c r="C172"/>
      <c r="D172"/>
      <c r="E172"/>
      <c r="F172"/>
      <c r="G172"/>
    </row>
    <row r="173" spans="1:7" x14ac:dyDescent="0.25">
      <c r="A173"/>
      <c r="B173"/>
      <c r="C173"/>
      <c r="D173"/>
      <c r="E173"/>
      <c r="F173"/>
      <c r="G173"/>
    </row>
    <row r="174" spans="1:7" x14ac:dyDescent="0.25">
      <c r="A174"/>
      <c r="B174"/>
      <c r="C174"/>
      <c r="D174"/>
      <c r="E174"/>
      <c r="F174"/>
      <c r="G174"/>
    </row>
    <row r="175" spans="1:7" x14ac:dyDescent="0.25">
      <c r="A175"/>
      <c r="B175"/>
      <c r="C175"/>
      <c r="D175"/>
      <c r="E175"/>
      <c r="F175"/>
      <c r="G175"/>
    </row>
    <row r="176" spans="1:7" x14ac:dyDescent="0.25">
      <c r="A176"/>
      <c r="B176"/>
      <c r="C176"/>
      <c r="D176"/>
      <c r="E176"/>
      <c r="F176"/>
      <c r="G176"/>
    </row>
    <row r="177" spans="1:7" x14ac:dyDescent="0.25">
      <c r="A177"/>
      <c r="B177"/>
      <c r="C177"/>
      <c r="D177"/>
      <c r="E177"/>
      <c r="F177"/>
      <c r="G177"/>
    </row>
    <row r="178" spans="1:7" x14ac:dyDescent="0.25">
      <c r="A178"/>
      <c r="B178"/>
      <c r="C178"/>
      <c r="D178"/>
      <c r="E178"/>
      <c r="F178"/>
      <c r="G178"/>
    </row>
    <row r="179" spans="1:7" x14ac:dyDescent="0.25">
      <c r="A179"/>
      <c r="B179"/>
      <c r="C179"/>
      <c r="D179"/>
      <c r="E179"/>
      <c r="F179"/>
      <c r="G179"/>
    </row>
    <row r="180" spans="1:7" x14ac:dyDescent="0.25">
      <c r="A180"/>
      <c r="B180"/>
      <c r="C180"/>
      <c r="D180"/>
      <c r="E180"/>
      <c r="F180"/>
      <c r="G180"/>
    </row>
    <row r="181" spans="1:7" x14ac:dyDescent="0.25">
      <c r="A181"/>
      <c r="B181"/>
      <c r="C181"/>
      <c r="D181"/>
      <c r="E181"/>
      <c r="F181"/>
      <c r="G181"/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T21272"/>
  <sheetViews>
    <sheetView topLeftCell="K1" zoomScale="85" zoomScaleNormal="85" workbookViewId="0">
      <selection activeCell="S1" sqref="S1"/>
    </sheetView>
  </sheetViews>
  <sheetFormatPr defaultColWidth="9.28515625" defaultRowHeight="15" x14ac:dyDescent="0.25"/>
  <cols>
    <col min="1" max="1" width="13.28515625" style="2" customWidth="1"/>
    <col min="2" max="2" width="14.28515625" style="2" customWidth="1"/>
    <col min="3" max="3" width="18.28515625" style="2" customWidth="1"/>
    <col min="4" max="5" width="9.28515625" style="2"/>
    <col min="6" max="6" width="15.7109375" style="2" customWidth="1"/>
    <col min="7" max="8" width="11.42578125" style="2" customWidth="1"/>
    <col min="9" max="9" width="13.28515625" style="2" customWidth="1"/>
    <col min="10" max="10" width="12.5703125" style="2" customWidth="1"/>
    <col min="11" max="11" width="12.28515625" style="2" customWidth="1"/>
    <col min="12" max="12" width="15.42578125" style="2" customWidth="1"/>
    <col min="13" max="13" width="16.7109375" style="2" customWidth="1"/>
    <col min="14" max="14" width="13.5703125" style="2" customWidth="1"/>
    <col min="15" max="15" width="12.7109375" style="2" customWidth="1"/>
    <col min="16" max="16" width="12.42578125" style="2" customWidth="1"/>
    <col min="17" max="17" width="52.42578125" style="2" bestFit="1" customWidth="1"/>
    <col min="18" max="18" width="12.7109375" style="2" customWidth="1"/>
    <col min="19" max="19" width="22.7109375" style="2" customWidth="1"/>
    <col min="20" max="20" width="18.28515625" style="2" customWidth="1"/>
    <col min="21" max="16384" width="9.28515625" style="2"/>
  </cols>
  <sheetData>
    <row r="1" spans="1:20" ht="60" x14ac:dyDescent="0.25">
      <c r="A1" s="1" t="s">
        <v>0</v>
      </c>
      <c r="B1" s="1" t="s">
        <v>63</v>
      </c>
      <c r="C1" s="1" t="s">
        <v>64</v>
      </c>
      <c r="D1" s="1" t="s">
        <v>31</v>
      </c>
      <c r="E1" s="1" t="s">
        <v>32</v>
      </c>
      <c r="F1" s="1" t="s">
        <v>65</v>
      </c>
      <c r="G1" s="1" t="s">
        <v>66</v>
      </c>
      <c r="H1" s="1" t="s">
        <v>67</v>
      </c>
      <c r="I1" s="1" t="s">
        <v>68</v>
      </c>
      <c r="J1" s="1" t="s">
        <v>69</v>
      </c>
      <c r="K1" s="1" t="s">
        <v>70</v>
      </c>
      <c r="L1" s="1" t="s">
        <v>71</v>
      </c>
      <c r="M1" s="1" t="s">
        <v>72</v>
      </c>
      <c r="N1" s="1" t="s">
        <v>73</v>
      </c>
      <c r="O1" s="1" t="s">
        <v>18</v>
      </c>
      <c r="P1" s="1" t="s">
        <v>19</v>
      </c>
      <c r="Q1" s="1" t="s">
        <v>24</v>
      </c>
      <c r="R1" s="1" t="s">
        <v>25</v>
      </c>
      <c r="S1" s="1" t="s">
        <v>26</v>
      </c>
      <c r="T1" s="1" t="s">
        <v>27</v>
      </c>
    </row>
    <row r="2" spans="1:20" x14ac:dyDescent="0.25">
      <c r="A2">
        <v>1120072243</v>
      </c>
      <c r="B2">
        <v>110871407</v>
      </c>
      <c r="C2" t="s">
        <v>74</v>
      </c>
      <c r="D2" t="s">
        <v>75</v>
      </c>
      <c r="E2" t="s">
        <v>76</v>
      </c>
      <c r="F2" s="7">
        <v>42305</v>
      </c>
      <c r="G2" s="7">
        <v>44094</v>
      </c>
      <c r="H2" t="s">
        <v>77</v>
      </c>
      <c r="I2" t="s">
        <v>78</v>
      </c>
      <c r="J2" s="7">
        <v>45546</v>
      </c>
      <c r="K2" s="7">
        <v>44166</v>
      </c>
      <c r="L2" s="7">
        <v>44094</v>
      </c>
      <c r="M2" t="s">
        <v>77</v>
      </c>
      <c r="N2" t="s">
        <v>79</v>
      </c>
      <c r="O2">
        <v>2026</v>
      </c>
      <c r="P2">
        <v>1</v>
      </c>
      <c r="Q2" t="s">
        <v>80</v>
      </c>
      <c r="R2" s="8">
        <v>46267</v>
      </c>
      <c r="S2" s="2">
        <v>1</v>
      </c>
      <c r="T2" s="2" t="s">
        <v>81</v>
      </c>
    </row>
    <row r="3" spans="1:20" x14ac:dyDescent="0.25">
      <c r="A3">
        <v>1120072244</v>
      </c>
      <c r="B3">
        <v>110871407</v>
      </c>
      <c r="C3" t="s">
        <v>74</v>
      </c>
      <c r="D3" t="s">
        <v>75</v>
      </c>
      <c r="E3" t="s">
        <v>76</v>
      </c>
      <c r="F3" s="7">
        <v>42305</v>
      </c>
      <c r="G3" s="7">
        <v>44094</v>
      </c>
      <c r="H3" t="s">
        <v>77</v>
      </c>
      <c r="I3" t="s">
        <v>78</v>
      </c>
      <c r="J3" s="7">
        <v>45546</v>
      </c>
      <c r="K3" s="7">
        <v>45555</v>
      </c>
      <c r="L3" s="7">
        <v>44094</v>
      </c>
      <c r="M3" t="s">
        <v>77</v>
      </c>
      <c r="N3" t="s">
        <v>79</v>
      </c>
      <c r="O3">
        <v>2026</v>
      </c>
      <c r="P3">
        <v>1</v>
      </c>
      <c r="Q3" t="s">
        <v>80</v>
      </c>
      <c r="R3" s="8">
        <v>46267</v>
      </c>
      <c r="S3" s="2">
        <v>1</v>
      </c>
      <c r="T3" s="2" t="s">
        <v>81</v>
      </c>
    </row>
    <row r="4" spans="1:20" x14ac:dyDescent="0.25">
      <c r="A4">
        <v>1120072460</v>
      </c>
      <c r="B4">
        <v>111683689</v>
      </c>
      <c r="C4" t="s">
        <v>82</v>
      </c>
      <c r="D4" t="s">
        <v>83</v>
      </c>
      <c r="E4" t="s">
        <v>76</v>
      </c>
      <c r="F4" s="7">
        <v>42514</v>
      </c>
      <c r="G4" s="7">
        <v>44340</v>
      </c>
      <c r="H4" t="s">
        <v>77</v>
      </c>
      <c r="I4" t="s">
        <v>84</v>
      </c>
      <c r="J4" s="7">
        <v>45719</v>
      </c>
      <c r="K4" s="7">
        <v>45709</v>
      </c>
      <c r="L4" s="7">
        <v>44340</v>
      </c>
      <c r="M4" t="s">
        <v>77</v>
      </c>
      <c r="N4" t="s">
        <v>79</v>
      </c>
      <c r="O4">
        <v>2026</v>
      </c>
      <c r="P4">
        <v>1</v>
      </c>
      <c r="Q4" t="s">
        <v>80</v>
      </c>
      <c r="R4" s="8">
        <v>46267</v>
      </c>
      <c r="S4" s="2">
        <v>1</v>
      </c>
      <c r="T4" s="2" t="s">
        <v>81</v>
      </c>
    </row>
    <row r="5" spans="1:20" x14ac:dyDescent="0.25">
      <c r="A5">
        <v>1120072604</v>
      </c>
      <c r="B5">
        <v>111984793</v>
      </c>
      <c r="C5" t="s">
        <v>85</v>
      </c>
      <c r="D5" t="s">
        <v>83</v>
      </c>
      <c r="E5" t="s">
        <v>76</v>
      </c>
      <c r="F5" s="7">
        <v>42607</v>
      </c>
      <c r="G5" s="7">
        <v>44433</v>
      </c>
      <c r="H5" t="s">
        <v>86</v>
      </c>
      <c r="I5" t="s">
        <v>87</v>
      </c>
      <c r="J5" s="7">
        <v>45929</v>
      </c>
      <c r="K5" s="7">
        <v>43658</v>
      </c>
      <c r="L5" s="7">
        <v>44433</v>
      </c>
      <c r="M5" t="s">
        <v>86</v>
      </c>
      <c r="N5" t="s">
        <v>79</v>
      </c>
      <c r="O5">
        <v>2026</v>
      </c>
      <c r="P5">
        <v>1</v>
      </c>
      <c r="Q5" t="s">
        <v>80</v>
      </c>
      <c r="R5" s="8">
        <v>46267</v>
      </c>
      <c r="S5" s="2">
        <v>1</v>
      </c>
      <c r="T5" s="2" t="s">
        <v>81</v>
      </c>
    </row>
    <row r="6" spans="1:20" x14ac:dyDescent="0.25">
      <c r="A6">
        <v>1120072648</v>
      </c>
      <c r="B6">
        <v>112112616</v>
      </c>
      <c r="C6" t="s">
        <v>85</v>
      </c>
      <c r="D6" t="s">
        <v>88</v>
      </c>
      <c r="E6" t="s">
        <v>76</v>
      </c>
      <c r="F6" s="7">
        <v>42663</v>
      </c>
      <c r="G6" s="7">
        <v>44489</v>
      </c>
      <c r="H6" t="s">
        <v>77</v>
      </c>
      <c r="I6" t="s">
        <v>89</v>
      </c>
      <c r="J6" s="7">
        <v>46063</v>
      </c>
      <c r="K6" s="7">
        <v>46078</v>
      </c>
      <c r="L6" s="7">
        <v>44489</v>
      </c>
      <c r="M6" t="s">
        <v>77</v>
      </c>
      <c r="N6" t="s">
        <v>79</v>
      </c>
      <c r="O6">
        <v>2026</v>
      </c>
      <c r="P6">
        <v>1</v>
      </c>
      <c r="Q6" t="s">
        <v>80</v>
      </c>
      <c r="R6" s="8">
        <v>46267</v>
      </c>
      <c r="S6" s="2">
        <v>1</v>
      </c>
      <c r="T6" s="2" t="s">
        <v>81</v>
      </c>
    </row>
    <row r="7" spans="1:20" x14ac:dyDescent="0.25">
      <c r="A7">
        <v>1120072791</v>
      </c>
      <c r="B7">
        <v>112809079</v>
      </c>
      <c r="C7" t="s">
        <v>90</v>
      </c>
      <c r="D7" t="s">
        <v>83</v>
      </c>
      <c r="E7" t="s">
        <v>76</v>
      </c>
      <c r="F7" s="7">
        <v>42805</v>
      </c>
      <c r="G7" s="7">
        <v>44631</v>
      </c>
      <c r="H7" t="s">
        <v>77</v>
      </c>
      <c r="I7" t="s">
        <v>78</v>
      </c>
      <c r="J7" s="7">
        <v>45427</v>
      </c>
      <c r="K7" s="7">
        <v>45433</v>
      </c>
      <c r="L7" s="7">
        <v>44631</v>
      </c>
      <c r="M7" t="s">
        <v>77</v>
      </c>
      <c r="N7" t="s">
        <v>79</v>
      </c>
      <c r="O7">
        <v>2026</v>
      </c>
      <c r="P7">
        <v>1</v>
      </c>
      <c r="Q7" t="s">
        <v>80</v>
      </c>
      <c r="R7" s="8">
        <v>46267</v>
      </c>
      <c r="S7" s="2">
        <v>1</v>
      </c>
      <c r="T7" s="2" t="s">
        <v>81</v>
      </c>
    </row>
    <row r="8" spans="1:20" x14ac:dyDescent="0.25">
      <c r="A8">
        <v>1120072793</v>
      </c>
      <c r="B8">
        <v>112822861</v>
      </c>
      <c r="C8" t="s">
        <v>85</v>
      </c>
      <c r="D8" t="s">
        <v>88</v>
      </c>
      <c r="E8" t="s">
        <v>76</v>
      </c>
      <c r="F8" s="7">
        <v>42845</v>
      </c>
      <c r="G8" s="7">
        <v>44671</v>
      </c>
      <c r="H8" t="s">
        <v>86</v>
      </c>
      <c r="I8" t="s">
        <v>87</v>
      </c>
      <c r="J8" s="7">
        <v>45400</v>
      </c>
      <c r="K8" s="7">
        <v>45958</v>
      </c>
      <c r="L8" s="7">
        <v>44671</v>
      </c>
      <c r="M8" t="s">
        <v>86</v>
      </c>
      <c r="N8" t="s">
        <v>79</v>
      </c>
      <c r="O8">
        <v>2026</v>
      </c>
      <c r="P8">
        <v>1</v>
      </c>
      <c r="Q8" t="s">
        <v>80</v>
      </c>
      <c r="R8" s="8">
        <v>46267</v>
      </c>
      <c r="S8" s="2">
        <v>1</v>
      </c>
      <c r="T8" s="2" t="s">
        <v>81</v>
      </c>
    </row>
    <row r="9" spans="1:20" x14ac:dyDescent="0.25">
      <c r="A9">
        <v>1120072941</v>
      </c>
      <c r="B9">
        <v>113101103</v>
      </c>
      <c r="C9" t="s">
        <v>91</v>
      </c>
      <c r="D9" t="s">
        <v>75</v>
      </c>
      <c r="E9" t="s">
        <v>76</v>
      </c>
      <c r="F9" s="7">
        <v>42947</v>
      </c>
      <c r="G9" s="7">
        <v>44766</v>
      </c>
      <c r="H9" t="s">
        <v>77</v>
      </c>
      <c r="I9" t="s">
        <v>89</v>
      </c>
      <c r="J9" s="7">
        <v>45962</v>
      </c>
      <c r="K9" s="7">
        <v>45968</v>
      </c>
      <c r="L9" s="7">
        <v>44766</v>
      </c>
      <c r="M9" t="s">
        <v>77</v>
      </c>
      <c r="N9" t="s">
        <v>79</v>
      </c>
      <c r="O9">
        <v>2026</v>
      </c>
      <c r="P9">
        <v>1</v>
      </c>
      <c r="Q9" t="s">
        <v>80</v>
      </c>
      <c r="R9" s="8">
        <v>46267</v>
      </c>
      <c r="S9" s="2">
        <v>1</v>
      </c>
      <c r="T9" s="2" t="s">
        <v>81</v>
      </c>
    </row>
    <row r="10" spans="1:20" x14ac:dyDescent="0.25">
      <c r="A10">
        <v>1120072994</v>
      </c>
      <c r="B10">
        <v>113225088</v>
      </c>
      <c r="C10" t="s">
        <v>82</v>
      </c>
      <c r="D10" t="s">
        <v>83</v>
      </c>
      <c r="E10" t="s">
        <v>76</v>
      </c>
      <c r="F10" s="7">
        <v>42985</v>
      </c>
      <c r="G10" s="7">
        <v>44811</v>
      </c>
      <c r="H10" t="s">
        <v>77</v>
      </c>
      <c r="I10" t="s">
        <v>84</v>
      </c>
      <c r="J10" s="7">
        <v>45904</v>
      </c>
      <c r="K10" s="7">
        <v>45714</v>
      </c>
      <c r="L10" s="7">
        <v>44811</v>
      </c>
      <c r="M10" t="s">
        <v>77</v>
      </c>
      <c r="N10" t="s">
        <v>92</v>
      </c>
      <c r="O10">
        <v>2026</v>
      </c>
      <c r="P10">
        <v>1</v>
      </c>
      <c r="Q10" t="s">
        <v>80</v>
      </c>
      <c r="R10" s="8">
        <v>46267</v>
      </c>
      <c r="S10" s="2">
        <v>1</v>
      </c>
      <c r="T10" s="2" t="s">
        <v>81</v>
      </c>
    </row>
    <row r="11" spans="1:20" x14ac:dyDescent="0.25">
      <c r="A11">
        <v>1120073208</v>
      </c>
      <c r="B11">
        <v>114803876</v>
      </c>
      <c r="C11" t="s">
        <v>93</v>
      </c>
      <c r="D11" t="s">
        <v>75</v>
      </c>
      <c r="E11" t="s">
        <v>76</v>
      </c>
      <c r="F11" s="7">
        <v>43300</v>
      </c>
      <c r="G11" s="7">
        <v>45126</v>
      </c>
      <c r="H11" t="s">
        <v>77</v>
      </c>
      <c r="I11" t="s">
        <v>78</v>
      </c>
      <c r="J11" s="7">
        <v>45182</v>
      </c>
      <c r="K11" s="7">
        <v>45489</v>
      </c>
      <c r="L11" s="7">
        <v>45126</v>
      </c>
      <c r="M11" t="s">
        <v>77</v>
      </c>
      <c r="N11" t="s">
        <v>92</v>
      </c>
      <c r="O11">
        <v>2026</v>
      </c>
      <c r="P11">
        <v>1</v>
      </c>
      <c r="Q11" t="s">
        <v>80</v>
      </c>
      <c r="R11" s="8">
        <v>46267</v>
      </c>
      <c r="S11" s="2">
        <v>1</v>
      </c>
      <c r="T11" s="2" t="s">
        <v>81</v>
      </c>
    </row>
    <row r="12" spans="1:20" x14ac:dyDescent="0.25">
      <c r="A12">
        <v>1120073233</v>
      </c>
      <c r="B12">
        <v>114928492</v>
      </c>
      <c r="C12" t="s">
        <v>82</v>
      </c>
      <c r="D12" t="s">
        <v>75</v>
      </c>
      <c r="E12" t="s">
        <v>76</v>
      </c>
      <c r="F12" s="7">
        <v>43341</v>
      </c>
      <c r="G12" s="7">
        <v>45167</v>
      </c>
      <c r="H12" t="s">
        <v>77</v>
      </c>
      <c r="I12" t="s">
        <v>89</v>
      </c>
      <c r="J12" s="7">
        <v>46083</v>
      </c>
      <c r="K12" s="7">
        <v>45209</v>
      </c>
      <c r="L12" s="7">
        <v>45167</v>
      </c>
      <c r="M12" t="s">
        <v>77</v>
      </c>
      <c r="N12" t="s">
        <v>92</v>
      </c>
      <c r="O12">
        <v>2026</v>
      </c>
      <c r="P12">
        <v>1</v>
      </c>
      <c r="Q12" t="s">
        <v>80</v>
      </c>
      <c r="R12" s="8">
        <v>46267</v>
      </c>
      <c r="S12" s="2">
        <v>1</v>
      </c>
      <c r="T12" s="2" t="s">
        <v>81</v>
      </c>
    </row>
    <row r="13" spans="1:20" x14ac:dyDescent="0.25">
      <c r="A13">
        <v>1120073249</v>
      </c>
      <c r="B13">
        <v>114969260</v>
      </c>
      <c r="C13" t="s">
        <v>82</v>
      </c>
      <c r="D13" t="s">
        <v>75</v>
      </c>
      <c r="E13" t="s">
        <v>76</v>
      </c>
      <c r="F13" s="7">
        <v>43356</v>
      </c>
      <c r="G13" s="7">
        <v>45023</v>
      </c>
      <c r="H13" t="s">
        <v>77</v>
      </c>
      <c r="I13" t="s">
        <v>78</v>
      </c>
      <c r="J13" s="7">
        <v>45223</v>
      </c>
      <c r="K13" s="7">
        <v>43357</v>
      </c>
      <c r="L13" s="7">
        <v>45023</v>
      </c>
      <c r="M13" t="s">
        <v>77</v>
      </c>
      <c r="N13" t="s">
        <v>92</v>
      </c>
      <c r="O13">
        <v>2026</v>
      </c>
      <c r="P13">
        <v>1</v>
      </c>
      <c r="Q13" t="s">
        <v>80</v>
      </c>
      <c r="R13" s="8">
        <v>46267</v>
      </c>
      <c r="S13" s="2">
        <v>1</v>
      </c>
      <c r="T13" s="2" t="s">
        <v>81</v>
      </c>
    </row>
    <row r="14" spans="1:20" x14ac:dyDescent="0.25">
      <c r="A14">
        <v>1120073322</v>
      </c>
      <c r="B14">
        <v>115758944</v>
      </c>
      <c r="C14" t="s">
        <v>82</v>
      </c>
      <c r="D14" t="s">
        <v>75</v>
      </c>
      <c r="E14" t="s">
        <v>76</v>
      </c>
      <c r="F14" s="7">
        <v>43490</v>
      </c>
      <c r="G14" s="7">
        <v>43855</v>
      </c>
      <c r="H14" t="s">
        <v>77</v>
      </c>
      <c r="I14" t="s">
        <v>78</v>
      </c>
      <c r="J14" s="7">
        <v>43929</v>
      </c>
      <c r="K14" s="7">
        <v>44234</v>
      </c>
      <c r="L14" s="7">
        <v>43855</v>
      </c>
      <c r="M14" t="s">
        <v>77</v>
      </c>
      <c r="N14" t="s">
        <v>92</v>
      </c>
      <c r="O14">
        <v>2026</v>
      </c>
      <c r="P14">
        <v>1</v>
      </c>
      <c r="Q14" t="s">
        <v>80</v>
      </c>
      <c r="R14" s="8">
        <v>46267</v>
      </c>
      <c r="S14" s="2">
        <v>1</v>
      </c>
      <c r="T14" s="2" t="s">
        <v>81</v>
      </c>
    </row>
    <row r="15" spans="1:20" x14ac:dyDescent="0.25">
      <c r="A15">
        <v>1120073353</v>
      </c>
      <c r="B15">
        <v>116713355</v>
      </c>
      <c r="C15" t="s">
        <v>82</v>
      </c>
      <c r="D15" t="s">
        <v>88</v>
      </c>
      <c r="E15" t="s">
        <v>76</v>
      </c>
      <c r="F15" s="7">
        <v>43536</v>
      </c>
      <c r="G15" s="7">
        <v>43902</v>
      </c>
      <c r="H15" t="s">
        <v>77</v>
      </c>
      <c r="I15" t="s">
        <v>78</v>
      </c>
      <c r="J15" s="7">
        <v>45914</v>
      </c>
      <c r="K15" s="7">
        <v>45057</v>
      </c>
      <c r="L15" s="7">
        <v>43902</v>
      </c>
      <c r="M15" t="s">
        <v>77</v>
      </c>
      <c r="N15" t="s">
        <v>79</v>
      </c>
      <c r="O15">
        <v>2026</v>
      </c>
      <c r="P15">
        <v>1</v>
      </c>
      <c r="Q15" t="s">
        <v>80</v>
      </c>
      <c r="R15" s="8">
        <v>46267</v>
      </c>
      <c r="S15" s="2">
        <v>1</v>
      </c>
      <c r="T15" s="2" t="s">
        <v>81</v>
      </c>
    </row>
    <row r="16" spans="1:20" x14ac:dyDescent="0.25">
      <c r="A16">
        <v>1120073358</v>
      </c>
      <c r="B16">
        <v>116719512</v>
      </c>
      <c r="C16" t="s">
        <v>93</v>
      </c>
      <c r="D16" t="s">
        <v>83</v>
      </c>
      <c r="E16" t="s">
        <v>76</v>
      </c>
      <c r="F16" s="7">
        <v>43536</v>
      </c>
      <c r="G16" s="7">
        <v>43720</v>
      </c>
      <c r="H16" t="s">
        <v>77</v>
      </c>
      <c r="I16" t="s">
        <v>78</v>
      </c>
      <c r="J16" s="7">
        <v>45935</v>
      </c>
      <c r="K16" s="7">
        <v>45748</v>
      </c>
      <c r="L16" s="7">
        <v>43720</v>
      </c>
      <c r="M16" t="s">
        <v>77</v>
      </c>
      <c r="N16" t="s">
        <v>79</v>
      </c>
      <c r="O16">
        <v>2026</v>
      </c>
      <c r="P16">
        <v>1</v>
      </c>
      <c r="Q16" t="s">
        <v>80</v>
      </c>
      <c r="R16" s="8">
        <v>46267</v>
      </c>
      <c r="S16" s="2">
        <v>1</v>
      </c>
      <c r="T16" s="2" t="s">
        <v>81</v>
      </c>
    </row>
    <row r="17" spans="1:20" x14ac:dyDescent="0.25">
      <c r="A17">
        <v>1120073363</v>
      </c>
      <c r="B17">
        <v>116721971</v>
      </c>
      <c r="C17" t="s">
        <v>91</v>
      </c>
      <c r="D17" t="s">
        <v>88</v>
      </c>
      <c r="E17" t="s">
        <v>76</v>
      </c>
      <c r="F17" s="7">
        <v>43537</v>
      </c>
      <c r="G17" s="7">
        <v>43903</v>
      </c>
      <c r="H17" t="s">
        <v>77</v>
      </c>
      <c r="I17" t="s">
        <v>78</v>
      </c>
      <c r="J17" s="7">
        <v>45201</v>
      </c>
      <c r="K17" s="7">
        <v>43667</v>
      </c>
      <c r="L17" s="7">
        <v>43903</v>
      </c>
      <c r="M17" t="s">
        <v>77</v>
      </c>
      <c r="N17" t="s">
        <v>92</v>
      </c>
      <c r="O17">
        <v>2026</v>
      </c>
      <c r="P17">
        <v>1</v>
      </c>
      <c r="Q17" t="s">
        <v>80</v>
      </c>
      <c r="R17" s="8">
        <v>46267</v>
      </c>
      <c r="S17" s="2">
        <v>1</v>
      </c>
      <c r="T17" s="2" t="s">
        <v>81</v>
      </c>
    </row>
    <row r="18" spans="1:20" x14ac:dyDescent="0.25">
      <c r="A18">
        <v>1120073364</v>
      </c>
      <c r="B18">
        <v>116721971</v>
      </c>
      <c r="C18" t="s">
        <v>91</v>
      </c>
      <c r="D18" t="s">
        <v>88</v>
      </c>
      <c r="E18" t="s">
        <v>76</v>
      </c>
      <c r="F18" s="7">
        <v>43537</v>
      </c>
      <c r="G18" s="7">
        <v>43903</v>
      </c>
      <c r="H18" t="s">
        <v>77</v>
      </c>
      <c r="I18" t="s">
        <v>78</v>
      </c>
      <c r="J18" s="7">
        <v>45201</v>
      </c>
      <c r="K18" s="7">
        <v>45748</v>
      </c>
      <c r="L18" s="7">
        <v>43903</v>
      </c>
      <c r="M18" t="s">
        <v>77</v>
      </c>
      <c r="N18" t="s">
        <v>92</v>
      </c>
      <c r="O18">
        <v>2026</v>
      </c>
      <c r="P18">
        <v>1</v>
      </c>
      <c r="Q18" t="s">
        <v>80</v>
      </c>
      <c r="R18" s="8">
        <v>46267</v>
      </c>
      <c r="S18" s="2">
        <v>1</v>
      </c>
      <c r="T18" s="2" t="s">
        <v>81</v>
      </c>
    </row>
    <row r="19" spans="1:20" x14ac:dyDescent="0.25">
      <c r="A19">
        <v>1120073365</v>
      </c>
      <c r="B19">
        <v>116721971</v>
      </c>
      <c r="C19" t="s">
        <v>91</v>
      </c>
      <c r="D19" t="s">
        <v>88</v>
      </c>
      <c r="E19" t="s">
        <v>76</v>
      </c>
      <c r="F19" s="7">
        <v>43537</v>
      </c>
      <c r="G19" s="7">
        <v>43903</v>
      </c>
      <c r="H19" t="s">
        <v>77</v>
      </c>
      <c r="I19" t="s">
        <v>78</v>
      </c>
      <c r="J19" s="7">
        <v>45201</v>
      </c>
      <c r="K19" s="7">
        <v>43542</v>
      </c>
      <c r="L19" s="7">
        <v>43903</v>
      </c>
      <c r="M19" t="s">
        <v>77</v>
      </c>
      <c r="N19" t="s">
        <v>92</v>
      </c>
      <c r="O19">
        <v>2026</v>
      </c>
      <c r="P19">
        <v>1</v>
      </c>
      <c r="Q19" t="s">
        <v>80</v>
      </c>
      <c r="R19" s="8">
        <v>46267</v>
      </c>
      <c r="S19" s="2">
        <v>1</v>
      </c>
      <c r="T19" s="2" t="s">
        <v>81</v>
      </c>
    </row>
    <row r="20" spans="1:20" x14ac:dyDescent="0.25">
      <c r="A20">
        <v>1120073369</v>
      </c>
      <c r="B20">
        <v>116723797</v>
      </c>
      <c r="C20" t="s">
        <v>82</v>
      </c>
      <c r="D20" t="s">
        <v>88</v>
      </c>
      <c r="E20" t="s">
        <v>76</v>
      </c>
      <c r="F20" s="7">
        <v>43537</v>
      </c>
      <c r="G20" s="7">
        <v>43903</v>
      </c>
      <c r="H20" t="s">
        <v>77</v>
      </c>
      <c r="I20" t="s">
        <v>78</v>
      </c>
      <c r="J20" s="7">
        <v>45204</v>
      </c>
      <c r="K20" s="7">
        <v>45748</v>
      </c>
      <c r="L20" s="7">
        <v>43903</v>
      </c>
      <c r="M20" t="s">
        <v>77</v>
      </c>
      <c r="N20" t="s">
        <v>92</v>
      </c>
      <c r="O20">
        <v>2026</v>
      </c>
      <c r="P20">
        <v>1</v>
      </c>
      <c r="Q20" t="s">
        <v>80</v>
      </c>
      <c r="R20" s="8">
        <v>46267</v>
      </c>
      <c r="S20" s="2">
        <v>1</v>
      </c>
      <c r="T20" s="2" t="s">
        <v>81</v>
      </c>
    </row>
    <row r="21" spans="1:20" x14ac:dyDescent="0.25">
      <c r="A21">
        <v>1120073371</v>
      </c>
      <c r="B21">
        <v>116732414</v>
      </c>
      <c r="C21" t="s">
        <v>82</v>
      </c>
      <c r="D21" t="s">
        <v>83</v>
      </c>
      <c r="E21" t="s">
        <v>76</v>
      </c>
      <c r="F21" s="7">
        <v>43538</v>
      </c>
      <c r="G21" s="7">
        <v>43722</v>
      </c>
      <c r="H21" t="s">
        <v>77</v>
      </c>
      <c r="I21" t="s">
        <v>78</v>
      </c>
      <c r="J21" s="7">
        <v>45824</v>
      </c>
      <c r="K21" s="7">
        <v>43544</v>
      </c>
      <c r="L21" s="7">
        <v>43722</v>
      </c>
      <c r="M21" t="s">
        <v>77</v>
      </c>
      <c r="N21" t="s">
        <v>79</v>
      </c>
      <c r="O21">
        <v>2026</v>
      </c>
      <c r="P21">
        <v>1</v>
      </c>
      <c r="Q21" t="s">
        <v>80</v>
      </c>
      <c r="R21" s="8">
        <v>46267</v>
      </c>
      <c r="S21" s="2">
        <v>1</v>
      </c>
      <c r="T21" s="2" t="s">
        <v>81</v>
      </c>
    </row>
    <row r="22" spans="1:20" x14ac:dyDescent="0.25">
      <c r="A22">
        <v>1120073372</v>
      </c>
      <c r="B22">
        <v>116732414</v>
      </c>
      <c r="C22" t="s">
        <v>82</v>
      </c>
      <c r="D22" t="s">
        <v>83</v>
      </c>
      <c r="E22" t="s">
        <v>76</v>
      </c>
      <c r="F22" s="7">
        <v>43538</v>
      </c>
      <c r="G22" s="7">
        <v>43722</v>
      </c>
      <c r="H22" t="s">
        <v>77</v>
      </c>
      <c r="I22" t="s">
        <v>78</v>
      </c>
      <c r="J22" s="7">
        <v>45824</v>
      </c>
      <c r="K22" s="7">
        <v>44785</v>
      </c>
      <c r="L22" s="7">
        <v>43722</v>
      </c>
      <c r="M22" t="s">
        <v>77</v>
      </c>
      <c r="N22" t="s">
        <v>79</v>
      </c>
      <c r="O22">
        <v>2026</v>
      </c>
      <c r="P22">
        <v>1</v>
      </c>
      <c r="Q22" t="s">
        <v>80</v>
      </c>
      <c r="R22" s="8">
        <v>46267</v>
      </c>
      <c r="S22" s="2">
        <v>1</v>
      </c>
      <c r="T22" s="2" t="s">
        <v>81</v>
      </c>
    </row>
    <row r="23" spans="1:20" x14ac:dyDescent="0.25">
      <c r="A23">
        <v>1120073436</v>
      </c>
      <c r="B23">
        <v>116821541</v>
      </c>
      <c r="C23" t="s">
        <v>74</v>
      </c>
      <c r="D23" t="s">
        <v>75</v>
      </c>
      <c r="E23" t="s">
        <v>76</v>
      </c>
      <c r="F23" s="7">
        <v>43548</v>
      </c>
      <c r="G23" s="7">
        <v>43914</v>
      </c>
      <c r="H23" t="s">
        <v>86</v>
      </c>
      <c r="I23" t="s">
        <v>87</v>
      </c>
      <c r="J23" s="7">
        <v>45412</v>
      </c>
      <c r="K23" s="7">
        <v>45848</v>
      </c>
      <c r="L23" s="7">
        <v>43914</v>
      </c>
      <c r="M23" t="s">
        <v>86</v>
      </c>
      <c r="N23" t="s">
        <v>79</v>
      </c>
      <c r="O23">
        <v>2026</v>
      </c>
      <c r="P23">
        <v>1</v>
      </c>
      <c r="Q23" t="s">
        <v>80</v>
      </c>
      <c r="R23" s="8">
        <v>46267</v>
      </c>
      <c r="S23" s="2">
        <v>1</v>
      </c>
      <c r="T23" s="2" t="s">
        <v>81</v>
      </c>
    </row>
    <row r="24" spans="1:20" x14ac:dyDescent="0.25">
      <c r="A24">
        <v>1120073445</v>
      </c>
      <c r="B24">
        <v>116826675</v>
      </c>
      <c r="C24" t="s">
        <v>82</v>
      </c>
      <c r="D24" t="s">
        <v>88</v>
      </c>
      <c r="E24" t="s">
        <v>76</v>
      </c>
      <c r="F24" s="7">
        <v>43549</v>
      </c>
      <c r="G24" s="7">
        <v>43915</v>
      </c>
      <c r="H24" t="s">
        <v>77</v>
      </c>
      <c r="I24" t="s">
        <v>78</v>
      </c>
      <c r="J24" s="7">
        <v>45553</v>
      </c>
      <c r="K24" s="7">
        <v>46076</v>
      </c>
      <c r="L24" s="7">
        <v>43915</v>
      </c>
      <c r="M24" t="s">
        <v>77</v>
      </c>
      <c r="N24" t="s">
        <v>79</v>
      </c>
      <c r="O24">
        <v>2026</v>
      </c>
      <c r="P24">
        <v>1</v>
      </c>
      <c r="Q24" t="s">
        <v>80</v>
      </c>
      <c r="R24" s="8">
        <v>46267</v>
      </c>
      <c r="S24" s="2">
        <v>1</v>
      </c>
      <c r="T24" s="2" t="s">
        <v>81</v>
      </c>
    </row>
    <row r="25" spans="1:20" x14ac:dyDescent="0.25">
      <c r="A25">
        <v>1120073449</v>
      </c>
      <c r="B25">
        <v>116827734</v>
      </c>
      <c r="C25" t="s">
        <v>82</v>
      </c>
      <c r="D25" t="s">
        <v>88</v>
      </c>
      <c r="E25" t="s">
        <v>76</v>
      </c>
      <c r="F25" s="7">
        <v>43549</v>
      </c>
      <c r="G25" s="7">
        <v>43739</v>
      </c>
      <c r="H25" t="s">
        <v>77</v>
      </c>
      <c r="I25" t="s">
        <v>78</v>
      </c>
      <c r="J25" s="7">
        <v>45845</v>
      </c>
      <c r="K25" s="7">
        <v>45057</v>
      </c>
      <c r="L25" s="7">
        <v>43739</v>
      </c>
      <c r="M25" t="s">
        <v>77</v>
      </c>
      <c r="N25" t="s">
        <v>79</v>
      </c>
      <c r="O25">
        <v>2026</v>
      </c>
      <c r="P25">
        <v>1</v>
      </c>
      <c r="Q25" t="s">
        <v>80</v>
      </c>
      <c r="R25" s="8">
        <v>46267</v>
      </c>
      <c r="S25" s="2">
        <v>1</v>
      </c>
      <c r="T25" s="2" t="s">
        <v>81</v>
      </c>
    </row>
    <row r="26" spans="1:20" x14ac:dyDescent="0.25">
      <c r="A26">
        <v>1120073456</v>
      </c>
      <c r="B26">
        <v>116837658</v>
      </c>
      <c r="C26" t="s">
        <v>82</v>
      </c>
      <c r="D26" t="s">
        <v>88</v>
      </c>
      <c r="E26" t="s">
        <v>76</v>
      </c>
      <c r="F26" s="7">
        <v>43550</v>
      </c>
      <c r="G26" s="7">
        <v>43916</v>
      </c>
      <c r="H26" t="s">
        <v>77</v>
      </c>
      <c r="I26" t="s">
        <v>78</v>
      </c>
      <c r="J26" s="7">
        <v>45591</v>
      </c>
      <c r="K26" s="7">
        <v>45795</v>
      </c>
      <c r="L26" s="7">
        <v>43916</v>
      </c>
      <c r="M26" t="s">
        <v>77</v>
      </c>
      <c r="N26" t="s">
        <v>79</v>
      </c>
      <c r="O26">
        <v>2026</v>
      </c>
      <c r="P26">
        <v>1</v>
      </c>
      <c r="Q26" t="s">
        <v>80</v>
      </c>
      <c r="R26" s="8">
        <v>46267</v>
      </c>
      <c r="S26" s="2">
        <v>1</v>
      </c>
      <c r="T26" s="2" t="s">
        <v>81</v>
      </c>
    </row>
    <row r="27" spans="1:20" x14ac:dyDescent="0.25">
      <c r="A27">
        <v>1120073463</v>
      </c>
      <c r="B27">
        <v>116842256</v>
      </c>
      <c r="C27" t="s">
        <v>82</v>
      </c>
      <c r="D27" t="s">
        <v>83</v>
      </c>
      <c r="E27" t="s">
        <v>76</v>
      </c>
      <c r="F27" s="7">
        <v>43550</v>
      </c>
      <c r="G27" s="7">
        <v>43734</v>
      </c>
      <c r="H27" t="s">
        <v>77</v>
      </c>
      <c r="I27" t="s">
        <v>78</v>
      </c>
      <c r="J27" s="7">
        <v>45914</v>
      </c>
      <c r="K27" s="7">
        <v>45748</v>
      </c>
      <c r="L27" s="7">
        <v>43734</v>
      </c>
      <c r="M27" t="s">
        <v>77</v>
      </c>
      <c r="N27" t="s">
        <v>79</v>
      </c>
      <c r="O27">
        <v>2026</v>
      </c>
      <c r="P27">
        <v>1</v>
      </c>
      <c r="Q27" t="s">
        <v>80</v>
      </c>
      <c r="R27" s="8">
        <v>46267</v>
      </c>
      <c r="S27" s="2">
        <v>1</v>
      </c>
      <c r="T27" s="2" t="s">
        <v>81</v>
      </c>
    </row>
    <row r="28" spans="1:20" x14ac:dyDescent="0.25">
      <c r="A28">
        <v>1120073464</v>
      </c>
      <c r="B28">
        <v>116842256</v>
      </c>
      <c r="C28" t="s">
        <v>82</v>
      </c>
      <c r="D28" t="s">
        <v>83</v>
      </c>
      <c r="E28" t="s">
        <v>76</v>
      </c>
      <c r="F28" s="7">
        <v>43550</v>
      </c>
      <c r="G28" s="7">
        <v>43734</v>
      </c>
      <c r="H28" t="s">
        <v>77</v>
      </c>
      <c r="I28" t="s">
        <v>78</v>
      </c>
      <c r="J28" s="7">
        <v>45914</v>
      </c>
      <c r="K28" s="7">
        <v>45748</v>
      </c>
      <c r="L28" s="7">
        <v>43734</v>
      </c>
      <c r="M28" t="s">
        <v>77</v>
      </c>
      <c r="N28" t="s">
        <v>79</v>
      </c>
      <c r="O28">
        <v>2026</v>
      </c>
      <c r="P28">
        <v>1</v>
      </c>
      <c r="Q28" t="s">
        <v>80</v>
      </c>
      <c r="R28" s="8">
        <v>46267</v>
      </c>
      <c r="S28" s="2">
        <v>1</v>
      </c>
      <c r="T28" s="2" t="s">
        <v>81</v>
      </c>
    </row>
    <row r="29" spans="1:20" x14ac:dyDescent="0.25">
      <c r="A29">
        <v>1120073465</v>
      </c>
      <c r="B29">
        <v>116842256</v>
      </c>
      <c r="C29" t="s">
        <v>82</v>
      </c>
      <c r="D29" t="s">
        <v>83</v>
      </c>
      <c r="E29" t="s">
        <v>76</v>
      </c>
      <c r="F29" s="7">
        <v>43550</v>
      </c>
      <c r="G29" s="7">
        <v>43734</v>
      </c>
      <c r="H29" t="s">
        <v>77</v>
      </c>
      <c r="I29" t="s">
        <v>78</v>
      </c>
      <c r="J29" s="7">
        <v>45914</v>
      </c>
      <c r="K29" s="7">
        <v>43658</v>
      </c>
      <c r="L29" s="7">
        <v>43734</v>
      </c>
      <c r="M29" t="s">
        <v>77</v>
      </c>
      <c r="N29" t="s">
        <v>79</v>
      </c>
      <c r="O29">
        <v>2026</v>
      </c>
      <c r="P29">
        <v>1</v>
      </c>
      <c r="Q29" t="s">
        <v>80</v>
      </c>
      <c r="R29" s="8">
        <v>46267</v>
      </c>
      <c r="S29" s="2">
        <v>1</v>
      </c>
      <c r="T29" s="2" t="s">
        <v>81</v>
      </c>
    </row>
    <row r="30" spans="1:20" x14ac:dyDescent="0.25">
      <c r="A30">
        <v>1120073468</v>
      </c>
      <c r="B30">
        <v>116842427</v>
      </c>
      <c r="C30" t="s">
        <v>82</v>
      </c>
      <c r="D30" t="s">
        <v>88</v>
      </c>
      <c r="E30" t="s">
        <v>76</v>
      </c>
      <c r="F30" s="7">
        <v>43550</v>
      </c>
      <c r="G30" s="7">
        <v>43916</v>
      </c>
      <c r="H30" t="s">
        <v>77</v>
      </c>
      <c r="I30" t="s">
        <v>78</v>
      </c>
      <c r="J30" s="7">
        <v>45305</v>
      </c>
      <c r="K30" s="7">
        <v>45748</v>
      </c>
      <c r="L30" s="7">
        <v>43916</v>
      </c>
      <c r="M30" t="s">
        <v>77</v>
      </c>
      <c r="N30" t="s">
        <v>92</v>
      </c>
      <c r="O30">
        <v>2026</v>
      </c>
      <c r="P30">
        <v>1</v>
      </c>
      <c r="Q30" t="s">
        <v>80</v>
      </c>
      <c r="R30" s="8">
        <v>46267</v>
      </c>
      <c r="S30" s="2">
        <v>1</v>
      </c>
      <c r="T30" s="2" t="s">
        <v>81</v>
      </c>
    </row>
    <row r="31" spans="1:20" x14ac:dyDescent="0.25">
      <c r="A31">
        <v>1120073486</v>
      </c>
      <c r="B31">
        <v>116871941</v>
      </c>
      <c r="C31" t="s">
        <v>74</v>
      </c>
      <c r="D31" t="s">
        <v>75</v>
      </c>
      <c r="E31" t="s">
        <v>76</v>
      </c>
      <c r="F31" s="7">
        <v>43554</v>
      </c>
      <c r="G31" s="7">
        <v>45381</v>
      </c>
      <c r="H31" t="s">
        <v>86</v>
      </c>
      <c r="I31" t="s">
        <v>87</v>
      </c>
      <c r="J31" s="7">
        <v>45378</v>
      </c>
      <c r="K31" s="7">
        <v>43678</v>
      </c>
      <c r="L31" s="7">
        <v>45381</v>
      </c>
      <c r="M31" t="s">
        <v>86</v>
      </c>
      <c r="N31" t="s">
        <v>79</v>
      </c>
      <c r="O31">
        <v>2026</v>
      </c>
      <c r="P31">
        <v>1</v>
      </c>
      <c r="Q31" t="s">
        <v>80</v>
      </c>
      <c r="R31" s="8">
        <v>46267</v>
      </c>
      <c r="S31" s="2">
        <v>1</v>
      </c>
      <c r="T31" s="2" t="s">
        <v>81</v>
      </c>
    </row>
    <row r="32" spans="1:20" x14ac:dyDescent="0.25">
      <c r="A32">
        <v>1120073500</v>
      </c>
      <c r="B32">
        <v>116881418</v>
      </c>
      <c r="C32" t="s">
        <v>82</v>
      </c>
      <c r="D32" t="s">
        <v>88</v>
      </c>
      <c r="E32" t="s">
        <v>76</v>
      </c>
      <c r="F32" s="7">
        <v>43556</v>
      </c>
      <c r="G32" s="7">
        <v>43922</v>
      </c>
      <c r="H32" t="s">
        <v>77</v>
      </c>
      <c r="I32" t="s">
        <v>78</v>
      </c>
      <c r="J32" s="7">
        <v>45432</v>
      </c>
      <c r="K32" s="7">
        <v>43658</v>
      </c>
      <c r="L32" s="7">
        <v>43922</v>
      </c>
      <c r="M32" t="s">
        <v>77</v>
      </c>
      <c r="N32" t="s">
        <v>79</v>
      </c>
      <c r="O32">
        <v>2026</v>
      </c>
      <c r="P32">
        <v>1</v>
      </c>
      <c r="Q32" t="s">
        <v>80</v>
      </c>
      <c r="R32" s="8">
        <v>46267</v>
      </c>
      <c r="S32" s="2">
        <v>1</v>
      </c>
      <c r="T32" s="2" t="s">
        <v>81</v>
      </c>
    </row>
    <row r="33" spans="1:20" x14ac:dyDescent="0.25">
      <c r="A33">
        <v>1120073502</v>
      </c>
      <c r="B33">
        <v>116882778</v>
      </c>
      <c r="C33" t="s">
        <v>85</v>
      </c>
      <c r="D33" t="s">
        <v>83</v>
      </c>
      <c r="E33" t="s">
        <v>76</v>
      </c>
      <c r="F33" s="7">
        <v>43556</v>
      </c>
      <c r="G33" s="7">
        <v>43739</v>
      </c>
      <c r="H33" t="s">
        <v>77</v>
      </c>
      <c r="I33" t="s">
        <v>84</v>
      </c>
      <c r="J33" s="7">
        <v>45883</v>
      </c>
      <c r="K33" s="7">
        <v>45923</v>
      </c>
      <c r="L33" s="7">
        <v>43739</v>
      </c>
      <c r="M33" t="s">
        <v>77</v>
      </c>
      <c r="N33" t="s">
        <v>92</v>
      </c>
      <c r="O33">
        <v>2026</v>
      </c>
      <c r="P33">
        <v>1</v>
      </c>
      <c r="Q33" t="s">
        <v>80</v>
      </c>
      <c r="R33" s="8">
        <v>46267</v>
      </c>
      <c r="S33" s="2">
        <v>1</v>
      </c>
      <c r="T33" s="2" t="s">
        <v>81</v>
      </c>
    </row>
    <row r="34" spans="1:20" x14ac:dyDescent="0.25">
      <c r="A34">
        <v>1120073503</v>
      </c>
      <c r="B34">
        <v>116882778</v>
      </c>
      <c r="C34" t="s">
        <v>85</v>
      </c>
      <c r="D34" t="s">
        <v>83</v>
      </c>
      <c r="E34" t="s">
        <v>76</v>
      </c>
      <c r="F34" s="7">
        <v>43556</v>
      </c>
      <c r="G34" s="7">
        <v>43739</v>
      </c>
      <c r="H34" t="s">
        <v>77</v>
      </c>
      <c r="I34" t="s">
        <v>84</v>
      </c>
      <c r="J34" s="7">
        <v>45883</v>
      </c>
      <c r="K34" s="7">
        <v>43602</v>
      </c>
      <c r="L34" s="7">
        <v>43739</v>
      </c>
      <c r="M34" t="s">
        <v>77</v>
      </c>
      <c r="N34" t="s">
        <v>92</v>
      </c>
      <c r="O34">
        <v>2026</v>
      </c>
      <c r="P34">
        <v>1</v>
      </c>
      <c r="Q34" t="s">
        <v>80</v>
      </c>
      <c r="R34" s="8">
        <v>46267</v>
      </c>
      <c r="S34" s="2">
        <v>1</v>
      </c>
      <c r="T34" s="2" t="s">
        <v>81</v>
      </c>
    </row>
    <row r="35" spans="1:20" x14ac:dyDescent="0.25">
      <c r="A35">
        <v>1120073504</v>
      </c>
      <c r="B35">
        <v>116882778</v>
      </c>
      <c r="C35" t="s">
        <v>85</v>
      </c>
      <c r="D35" t="s">
        <v>83</v>
      </c>
      <c r="E35" t="s">
        <v>76</v>
      </c>
      <c r="F35" s="7">
        <v>43556</v>
      </c>
      <c r="G35" s="7">
        <v>43739</v>
      </c>
      <c r="H35" t="s">
        <v>77</v>
      </c>
      <c r="I35" t="s">
        <v>84</v>
      </c>
      <c r="J35" s="7">
        <v>45883</v>
      </c>
      <c r="K35" s="7">
        <v>43642</v>
      </c>
      <c r="L35" s="7">
        <v>43739</v>
      </c>
      <c r="M35" t="s">
        <v>77</v>
      </c>
      <c r="N35" t="s">
        <v>92</v>
      </c>
      <c r="O35">
        <v>2026</v>
      </c>
      <c r="P35">
        <v>1</v>
      </c>
      <c r="Q35" t="s">
        <v>80</v>
      </c>
      <c r="R35" s="8">
        <v>46267</v>
      </c>
      <c r="S35" s="2">
        <v>1</v>
      </c>
      <c r="T35" s="2" t="s">
        <v>81</v>
      </c>
    </row>
    <row r="36" spans="1:20" x14ac:dyDescent="0.25">
      <c r="A36">
        <v>1120073505</v>
      </c>
      <c r="B36">
        <v>116882778</v>
      </c>
      <c r="C36" t="s">
        <v>85</v>
      </c>
      <c r="D36" t="s">
        <v>83</v>
      </c>
      <c r="E36" t="s">
        <v>76</v>
      </c>
      <c r="F36" s="7">
        <v>43556</v>
      </c>
      <c r="G36" s="7">
        <v>43739</v>
      </c>
      <c r="H36" t="s">
        <v>77</v>
      </c>
      <c r="I36" t="s">
        <v>84</v>
      </c>
      <c r="J36" s="7">
        <v>45883</v>
      </c>
      <c r="K36" s="7">
        <v>45748</v>
      </c>
      <c r="L36" s="7">
        <v>43739</v>
      </c>
      <c r="M36" t="s">
        <v>77</v>
      </c>
      <c r="N36" t="s">
        <v>92</v>
      </c>
      <c r="O36">
        <v>2026</v>
      </c>
      <c r="P36">
        <v>1</v>
      </c>
      <c r="Q36" t="s">
        <v>80</v>
      </c>
      <c r="R36" s="8">
        <v>46267</v>
      </c>
      <c r="S36" s="2">
        <v>1</v>
      </c>
      <c r="T36" s="2" t="s">
        <v>81</v>
      </c>
    </row>
    <row r="37" spans="1:20" x14ac:dyDescent="0.25">
      <c r="A37">
        <v>1120073508</v>
      </c>
      <c r="B37">
        <v>116937325</v>
      </c>
      <c r="C37" t="s">
        <v>82</v>
      </c>
      <c r="D37" t="s">
        <v>88</v>
      </c>
      <c r="E37" t="s">
        <v>76</v>
      </c>
      <c r="F37" s="7">
        <v>43557</v>
      </c>
      <c r="G37" s="7">
        <v>43923</v>
      </c>
      <c r="H37" t="s">
        <v>77</v>
      </c>
      <c r="I37" t="s">
        <v>78</v>
      </c>
      <c r="J37" s="7">
        <v>45604</v>
      </c>
      <c r="K37" s="7">
        <v>45057</v>
      </c>
      <c r="L37" s="7">
        <v>43923</v>
      </c>
      <c r="M37" t="s">
        <v>77</v>
      </c>
      <c r="N37" t="s">
        <v>79</v>
      </c>
      <c r="O37">
        <v>2026</v>
      </c>
      <c r="P37">
        <v>1</v>
      </c>
      <c r="Q37" t="s">
        <v>80</v>
      </c>
      <c r="R37" s="8">
        <v>46267</v>
      </c>
      <c r="S37" s="2">
        <v>1</v>
      </c>
      <c r="T37" s="2" t="s">
        <v>81</v>
      </c>
    </row>
    <row r="38" spans="1:20" x14ac:dyDescent="0.25">
      <c r="A38">
        <v>1120073512</v>
      </c>
      <c r="B38">
        <v>116948915</v>
      </c>
      <c r="C38" t="s">
        <v>82</v>
      </c>
      <c r="D38" t="s">
        <v>83</v>
      </c>
      <c r="E38" t="s">
        <v>76</v>
      </c>
      <c r="F38" s="7">
        <v>43558</v>
      </c>
      <c r="G38" s="7">
        <v>43738</v>
      </c>
      <c r="H38" t="s">
        <v>77</v>
      </c>
      <c r="I38" t="s">
        <v>78</v>
      </c>
      <c r="J38" s="7">
        <v>45895</v>
      </c>
      <c r="K38" s="7">
        <v>44880</v>
      </c>
      <c r="L38" s="7">
        <v>43738</v>
      </c>
      <c r="M38" t="s">
        <v>77</v>
      </c>
      <c r="N38" t="s">
        <v>79</v>
      </c>
      <c r="O38">
        <v>2026</v>
      </c>
      <c r="P38">
        <v>1</v>
      </c>
      <c r="Q38" t="s">
        <v>80</v>
      </c>
      <c r="R38" s="8">
        <v>46267</v>
      </c>
      <c r="S38" s="2">
        <v>1</v>
      </c>
      <c r="T38" s="2" t="s">
        <v>81</v>
      </c>
    </row>
    <row r="39" spans="1:20" x14ac:dyDescent="0.25">
      <c r="A39">
        <v>1120073520</v>
      </c>
      <c r="B39">
        <v>116955587</v>
      </c>
      <c r="C39" t="s">
        <v>82</v>
      </c>
      <c r="D39" t="s">
        <v>83</v>
      </c>
      <c r="E39" t="s">
        <v>76</v>
      </c>
      <c r="F39" s="7">
        <v>43559</v>
      </c>
      <c r="G39" s="7">
        <v>43739</v>
      </c>
      <c r="H39" t="s">
        <v>77</v>
      </c>
      <c r="I39" t="s">
        <v>78</v>
      </c>
      <c r="J39" s="7">
        <v>45829</v>
      </c>
      <c r="K39" s="7">
        <v>45748</v>
      </c>
      <c r="L39" s="7">
        <v>43739</v>
      </c>
      <c r="M39" t="s">
        <v>77</v>
      </c>
      <c r="N39" t="s">
        <v>79</v>
      </c>
      <c r="O39">
        <v>2026</v>
      </c>
      <c r="P39">
        <v>1</v>
      </c>
      <c r="Q39" t="s">
        <v>80</v>
      </c>
      <c r="R39" s="8">
        <v>46267</v>
      </c>
      <c r="S39" s="2">
        <v>1</v>
      </c>
      <c r="T39" s="2" t="s">
        <v>81</v>
      </c>
    </row>
    <row r="40" spans="1:20" x14ac:dyDescent="0.25">
      <c r="A40">
        <v>1120073528</v>
      </c>
      <c r="B40">
        <v>116963574</v>
      </c>
      <c r="C40" t="s">
        <v>82</v>
      </c>
      <c r="D40" t="s">
        <v>88</v>
      </c>
      <c r="E40" t="s">
        <v>76</v>
      </c>
      <c r="F40" s="7">
        <v>43560</v>
      </c>
      <c r="G40" s="7">
        <v>43926</v>
      </c>
      <c r="H40" t="s">
        <v>77</v>
      </c>
      <c r="I40" t="s">
        <v>78</v>
      </c>
      <c r="J40" s="7">
        <v>45159</v>
      </c>
      <c r="K40" s="7">
        <v>44601</v>
      </c>
      <c r="L40" s="7">
        <v>43926</v>
      </c>
      <c r="M40" t="s">
        <v>77</v>
      </c>
      <c r="N40" t="s">
        <v>92</v>
      </c>
      <c r="O40">
        <v>2026</v>
      </c>
      <c r="P40">
        <v>1</v>
      </c>
      <c r="Q40" t="s">
        <v>80</v>
      </c>
      <c r="R40" s="8">
        <v>46267</v>
      </c>
      <c r="S40" s="2">
        <v>1</v>
      </c>
      <c r="T40" s="2" t="s">
        <v>81</v>
      </c>
    </row>
    <row r="41" spans="1:20" x14ac:dyDescent="0.25">
      <c r="A41">
        <v>1120073533</v>
      </c>
      <c r="B41">
        <v>116967525</v>
      </c>
      <c r="C41" t="s">
        <v>74</v>
      </c>
      <c r="D41" t="s">
        <v>75</v>
      </c>
      <c r="E41" t="s">
        <v>76</v>
      </c>
      <c r="F41" s="7">
        <v>43560</v>
      </c>
      <c r="G41" s="7">
        <v>45387</v>
      </c>
      <c r="H41" t="s">
        <v>86</v>
      </c>
      <c r="I41" t="s">
        <v>87</v>
      </c>
      <c r="J41" s="7">
        <v>45460</v>
      </c>
      <c r="K41" s="7">
        <v>46114</v>
      </c>
      <c r="L41" s="7">
        <v>45387</v>
      </c>
      <c r="M41" t="s">
        <v>86</v>
      </c>
      <c r="N41" t="s">
        <v>79</v>
      </c>
      <c r="O41">
        <v>2026</v>
      </c>
      <c r="P41">
        <v>1</v>
      </c>
      <c r="Q41" t="s">
        <v>80</v>
      </c>
      <c r="R41" s="8">
        <v>46267</v>
      </c>
      <c r="S41" s="2">
        <v>1</v>
      </c>
      <c r="T41" s="2" t="s">
        <v>81</v>
      </c>
    </row>
    <row r="42" spans="1:20" x14ac:dyDescent="0.25">
      <c r="A42">
        <v>1120073535</v>
      </c>
      <c r="B42">
        <v>116968512</v>
      </c>
      <c r="C42" t="s">
        <v>82</v>
      </c>
      <c r="D42" t="s">
        <v>83</v>
      </c>
      <c r="E42" t="s">
        <v>76</v>
      </c>
      <c r="F42" s="7">
        <v>43560</v>
      </c>
      <c r="G42" s="7">
        <v>43743</v>
      </c>
      <c r="H42" t="s">
        <v>77</v>
      </c>
      <c r="I42" t="s">
        <v>78</v>
      </c>
      <c r="J42" s="7">
        <v>45633</v>
      </c>
      <c r="K42" s="7">
        <v>43584</v>
      </c>
      <c r="L42" s="7">
        <v>43743</v>
      </c>
      <c r="M42" t="s">
        <v>77</v>
      </c>
      <c r="N42" t="s">
        <v>79</v>
      </c>
      <c r="O42">
        <v>2026</v>
      </c>
      <c r="P42">
        <v>1</v>
      </c>
      <c r="Q42" t="s">
        <v>80</v>
      </c>
      <c r="R42" s="8">
        <v>46267</v>
      </c>
      <c r="S42" s="2">
        <v>1</v>
      </c>
      <c r="T42" s="2" t="s">
        <v>81</v>
      </c>
    </row>
    <row r="43" spans="1:20" x14ac:dyDescent="0.25">
      <c r="A43">
        <v>1120073536</v>
      </c>
      <c r="B43">
        <v>116968512</v>
      </c>
      <c r="C43" t="s">
        <v>82</v>
      </c>
      <c r="D43" t="s">
        <v>83</v>
      </c>
      <c r="E43" t="s">
        <v>76</v>
      </c>
      <c r="F43" s="7">
        <v>43560</v>
      </c>
      <c r="G43" s="7">
        <v>43743</v>
      </c>
      <c r="H43" t="s">
        <v>77</v>
      </c>
      <c r="I43" t="s">
        <v>78</v>
      </c>
      <c r="J43" s="7">
        <v>45633</v>
      </c>
      <c r="K43" s="7">
        <v>43667</v>
      </c>
      <c r="L43" s="7">
        <v>43743</v>
      </c>
      <c r="M43" t="s">
        <v>77</v>
      </c>
      <c r="N43" t="s">
        <v>79</v>
      </c>
      <c r="O43">
        <v>2026</v>
      </c>
      <c r="P43">
        <v>1</v>
      </c>
      <c r="Q43" t="s">
        <v>80</v>
      </c>
      <c r="R43" s="8">
        <v>46267</v>
      </c>
      <c r="S43" s="2">
        <v>1</v>
      </c>
      <c r="T43" s="2" t="s">
        <v>81</v>
      </c>
    </row>
    <row r="44" spans="1:20" x14ac:dyDescent="0.25">
      <c r="A44">
        <v>1120073537</v>
      </c>
      <c r="B44">
        <v>116968512</v>
      </c>
      <c r="C44" t="s">
        <v>82</v>
      </c>
      <c r="D44" t="s">
        <v>83</v>
      </c>
      <c r="E44" t="s">
        <v>76</v>
      </c>
      <c r="F44" s="7">
        <v>43560</v>
      </c>
      <c r="G44" s="7">
        <v>43743</v>
      </c>
      <c r="H44" t="s">
        <v>77</v>
      </c>
      <c r="I44" t="s">
        <v>78</v>
      </c>
      <c r="J44" s="7">
        <v>45633</v>
      </c>
      <c r="K44" s="7">
        <v>45748</v>
      </c>
      <c r="L44" s="7">
        <v>43743</v>
      </c>
      <c r="M44" t="s">
        <v>77</v>
      </c>
      <c r="N44" t="s">
        <v>79</v>
      </c>
      <c r="O44">
        <v>2026</v>
      </c>
      <c r="P44">
        <v>1</v>
      </c>
      <c r="Q44" t="s">
        <v>80</v>
      </c>
      <c r="R44" s="8">
        <v>46267</v>
      </c>
      <c r="S44" s="2">
        <v>1</v>
      </c>
      <c r="T44" s="2" t="s">
        <v>81</v>
      </c>
    </row>
    <row r="45" spans="1:20" x14ac:dyDescent="0.25">
      <c r="A45">
        <v>1120073547</v>
      </c>
      <c r="B45">
        <v>116973941</v>
      </c>
      <c r="C45" t="s">
        <v>82</v>
      </c>
      <c r="D45" t="s">
        <v>88</v>
      </c>
      <c r="E45" t="s">
        <v>76</v>
      </c>
      <c r="F45" s="7">
        <v>43562</v>
      </c>
      <c r="G45" s="7">
        <v>43928</v>
      </c>
      <c r="H45" t="s">
        <v>77</v>
      </c>
      <c r="I45" t="s">
        <v>78</v>
      </c>
      <c r="J45" s="7">
        <v>45432</v>
      </c>
      <c r="K45" s="7">
        <v>44601</v>
      </c>
      <c r="L45" s="7">
        <v>43928</v>
      </c>
      <c r="M45" t="s">
        <v>77</v>
      </c>
      <c r="N45" t="s">
        <v>79</v>
      </c>
      <c r="O45">
        <v>2026</v>
      </c>
      <c r="P45">
        <v>1</v>
      </c>
      <c r="Q45" t="s">
        <v>80</v>
      </c>
      <c r="R45" s="8">
        <v>46267</v>
      </c>
      <c r="S45" s="2">
        <v>1</v>
      </c>
      <c r="T45" s="2" t="s">
        <v>81</v>
      </c>
    </row>
    <row r="46" spans="1:20" x14ac:dyDescent="0.25">
      <c r="A46">
        <v>1120073560</v>
      </c>
      <c r="B46">
        <v>116986828</v>
      </c>
      <c r="C46" t="s">
        <v>82</v>
      </c>
      <c r="D46" t="s">
        <v>83</v>
      </c>
      <c r="E46" t="s">
        <v>76</v>
      </c>
      <c r="F46" s="7">
        <v>43564</v>
      </c>
      <c r="G46" s="7">
        <v>43744</v>
      </c>
      <c r="H46" t="s">
        <v>77</v>
      </c>
      <c r="I46" t="s">
        <v>78</v>
      </c>
      <c r="J46" s="7">
        <v>45845</v>
      </c>
      <c r="K46" s="7">
        <v>45748</v>
      </c>
      <c r="L46" s="7">
        <v>43744</v>
      </c>
      <c r="M46" t="s">
        <v>77</v>
      </c>
      <c r="N46" t="s">
        <v>79</v>
      </c>
      <c r="O46">
        <v>2026</v>
      </c>
      <c r="P46">
        <v>1</v>
      </c>
      <c r="Q46" t="s">
        <v>80</v>
      </c>
      <c r="R46" s="8">
        <v>46267</v>
      </c>
      <c r="S46" s="2">
        <v>1</v>
      </c>
      <c r="T46" s="2" t="s">
        <v>81</v>
      </c>
    </row>
    <row r="47" spans="1:20" x14ac:dyDescent="0.25">
      <c r="A47">
        <v>1120073563</v>
      </c>
      <c r="B47">
        <v>116990721</v>
      </c>
      <c r="C47" t="s">
        <v>94</v>
      </c>
      <c r="D47" t="s">
        <v>83</v>
      </c>
      <c r="E47" t="s">
        <v>76</v>
      </c>
      <c r="F47" s="7">
        <v>43564</v>
      </c>
      <c r="G47" s="7">
        <v>43747</v>
      </c>
      <c r="H47" t="s">
        <v>77</v>
      </c>
      <c r="I47" t="s">
        <v>78</v>
      </c>
      <c r="J47" s="7">
        <v>45633</v>
      </c>
      <c r="K47" s="7">
        <v>45619</v>
      </c>
      <c r="L47" s="7">
        <v>43747</v>
      </c>
      <c r="M47" t="s">
        <v>77</v>
      </c>
      <c r="N47" t="s">
        <v>79</v>
      </c>
      <c r="O47">
        <v>2026</v>
      </c>
      <c r="P47">
        <v>1</v>
      </c>
      <c r="Q47" t="s">
        <v>80</v>
      </c>
      <c r="R47" s="8">
        <v>46267</v>
      </c>
      <c r="S47" s="2">
        <v>1</v>
      </c>
      <c r="T47" s="2" t="s">
        <v>81</v>
      </c>
    </row>
    <row r="48" spans="1:20" x14ac:dyDescent="0.25">
      <c r="A48">
        <v>1120073567</v>
      </c>
      <c r="B48">
        <v>117001463</v>
      </c>
      <c r="C48" t="s">
        <v>82</v>
      </c>
      <c r="D48" t="s">
        <v>83</v>
      </c>
      <c r="E48" t="s">
        <v>76</v>
      </c>
      <c r="F48" s="7">
        <v>43565</v>
      </c>
      <c r="G48" s="7">
        <v>43745</v>
      </c>
      <c r="H48" t="s">
        <v>77</v>
      </c>
      <c r="I48" t="s">
        <v>78</v>
      </c>
      <c r="J48" s="7">
        <v>45504</v>
      </c>
      <c r="K48" s="7">
        <v>45748</v>
      </c>
      <c r="L48" s="7">
        <v>43745</v>
      </c>
      <c r="M48" t="s">
        <v>77</v>
      </c>
      <c r="N48" t="s">
        <v>79</v>
      </c>
      <c r="O48">
        <v>2026</v>
      </c>
      <c r="P48">
        <v>1</v>
      </c>
      <c r="Q48" t="s">
        <v>80</v>
      </c>
      <c r="R48" s="8">
        <v>46267</v>
      </c>
      <c r="S48" s="2">
        <v>1</v>
      </c>
      <c r="T48" s="2" t="s">
        <v>81</v>
      </c>
    </row>
    <row r="49" spans="1:20" x14ac:dyDescent="0.25">
      <c r="A49">
        <v>1120073576</v>
      </c>
      <c r="B49">
        <v>117011245</v>
      </c>
      <c r="C49" t="s">
        <v>82</v>
      </c>
      <c r="D49" t="s">
        <v>88</v>
      </c>
      <c r="E49" t="s">
        <v>76</v>
      </c>
      <c r="F49" s="7">
        <v>43566</v>
      </c>
      <c r="G49" s="7">
        <v>43932</v>
      </c>
      <c r="H49" t="s">
        <v>77</v>
      </c>
      <c r="I49" t="s">
        <v>84</v>
      </c>
      <c r="J49" s="7">
        <v>45550</v>
      </c>
      <c r="K49" s="7">
        <v>45748</v>
      </c>
      <c r="L49" s="7">
        <v>43932</v>
      </c>
      <c r="M49" t="s">
        <v>77</v>
      </c>
      <c r="N49" t="s">
        <v>79</v>
      </c>
      <c r="O49">
        <v>2026</v>
      </c>
      <c r="P49">
        <v>1</v>
      </c>
      <c r="Q49" t="s">
        <v>80</v>
      </c>
      <c r="R49" s="8">
        <v>46267</v>
      </c>
      <c r="S49" s="2">
        <v>1</v>
      </c>
      <c r="T49" s="2" t="s">
        <v>81</v>
      </c>
    </row>
    <row r="50" spans="1:20" x14ac:dyDescent="0.25">
      <c r="A50">
        <v>1120073577</v>
      </c>
      <c r="B50">
        <v>117011245</v>
      </c>
      <c r="C50" t="s">
        <v>82</v>
      </c>
      <c r="D50" t="s">
        <v>88</v>
      </c>
      <c r="E50" t="s">
        <v>76</v>
      </c>
      <c r="F50" s="7">
        <v>43566</v>
      </c>
      <c r="G50" s="7">
        <v>43932</v>
      </c>
      <c r="H50" t="s">
        <v>77</v>
      </c>
      <c r="I50" t="s">
        <v>84</v>
      </c>
      <c r="J50" s="7">
        <v>45550</v>
      </c>
      <c r="K50" s="7">
        <v>45925</v>
      </c>
      <c r="L50" s="7">
        <v>43932</v>
      </c>
      <c r="M50" t="s">
        <v>77</v>
      </c>
      <c r="N50" t="s">
        <v>79</v>
      </c>
      <c r="O50">
        <v>2026</v>
      </c>
      <c r="P50">
        <v>1</v>
      </c>
      <c r="Q50" t="s">
        <v>80</v>
      </c>
      <c r="R50" s="8">
        <v>46267</v>
      </c>
      <c r="S50" s="2">
        <v>1</v>
      </c>
      <c r="T50" s="2" t="s">
        <v>81</v>
      </c>
    </row>
    <row r="51" spans="1:20" x14ac:dyDescent="0.25">
      <c r="A51">
        <v>1120073582</v>
      </c>
      <c r="B51">
        <v>117014098</v>
      </c>
      <c r="C51" t="s">
        <v>82</v>
      </c>
      <c r="D51" t="s">
        <v>88</v>
      </c>
      <c r="E51" t="s">
        <v>76</v>
      </c>
      <c r="F51" s="7">
        <v>43566</v>
      </c>
      <c r="G51" s="7">
        <v>43932</v>
      </c>
      <c r="H51" t="s">
        <v>77</v>
      </c>
      <c r="I51" t="s">
        <v>78</v>
      </c>
      <c r="J51" s="7">
        <v>45432</v>
      </c>
      <c r="K51" s="7">
        <v>45057</v>
      </c>
      <c r="L51" s="7">
        <v>43932</v>
      </c>
      <c r="M51" t="s">
        <v>77</v>
      </c>
      <c r="N51" t="s">
        <v>79</v>
      </c>
      <c r="O51">
        <v>2026</v>
      </c>
      <c r="P51">
        <v>1</v>
      </c>
      <c r="Q51" t="s">
        <v>80</v>
      </c>
      <c r="R51" s="8">
        <v>46267</v>
      </c>
      <c r="S51" s="2">
        <v>1</v>
      </c>
      <c r="T51" s="2" t="s">
        <v>81</v>
      </c>
    </row>
    <row r="52" spans="1:20" x14ac:dyDescent="0.25">
      <c r="A52">
        <v>1120073585</v>
      </c>
      <c r="B52">
        <v>117018599</v>
      </c>
      <c r="C52" t="s">
        <v>82</v>
      </c>
      <c r="D52" t="s">
        <v>88</v>
      </c>
      <c r="E52" t="s">
        <v>76</v>
      </c>
      <c r="F52" s="7">
        <v>43567</v>
      </c>
      <c r="G52" s="7">
        <v>43933</v>
      </c>
      <c r="H52" t="s">
        <v>77</v>
      </c>
      <c r="I52" t="s">
        <v>78</v>
      </c>
      <c r="J52" s="7">
        <v>45539</v>
      </c>
      <c r="K52" s="7">
        <v>44785</v>
      </c>
      <c r="L52" s="7">
        <v>43933</v>
      </c>
      <c r="M52" t="s">
        <v>77</v>
      </c>
      <c r="N52" t="s">
        <v>79</v>
      </c>
      <c r="O52">
        <v>2026</v>
      </c>
      <c r="P52">
        <v>1</v>
      </c>
      <c r="Q52" t="s">
        <v>80</v>
      </c>
      <c r="R52" s="8">
        <v>46267</v>
      </c>
      <c r="S52" s="2">
        <v>1</v>
      </c>
      <c r="T52" s="2" t="s">
        <v>81</v>
      </c>
    </row>
    <row r="53" spans="1:20" x14ac:dyDescent="0.25">
      <c r="A53">
        <v>1120073586</v>
      </c>
      <c r="B53">
        <v>117018599</v>
      </c>
      <c r="C53" t="s">
        <v>82</v>
      </c>
      <c r="D53" t="s">
        <v>88</v>
      </c>
      <c r="E53" t="s">
        <v>76</v>
      </c>
      <c r="F53" s="7">
        <v>43567</v>
      </c>
      <c r="G53" s="7">
        <v>43933</v>
      </c>
      <c r="H53" t="s">
        <v>77</v>
      </c>
      <c r="I53" t="s">
        <v>78</v>
      </c>
      <c r="J53" s="7">
        <v>45539</v>
      </c>
      <c r="K53" s="7">
        <v>44488</v>
      </c>
      <c r="L53" s="7">
        <v>43933</v>
      </c>
      <c r="M53" t="s">
        <v>77</v>
      </c>
      <c r="N53" t="s">
        <v>79</v>
      </c>
      <c r="O53">
        <v>2026</v>
      </c>
      <c r="P53">
        <v>1</v>
      </c>
      <c r="Q53" t="s">
        <v>80</v>
      </c>
      <c r="R53" s="8">
        <v>46267</v>
      </c>
      <c r="S53" s="2">
        <v>1</v>
      </c>
      <c r="T53" s="2" t="s">
        <v>81</v>
      </c>
    </row>
    <row r="54" spans="1:20" x14ac:dyDescent="0.25">
      <c r="A54">
        <v>1120073587</v>
      </c>
      <c r="B54">
        <v>117018599</v>
      </c>
      <c r="C54" t="s">
        <v>82</v>
      </c>
      <c r="D54" t="s">
        <v>88</v>
      </c>
      <c r="E54" t="s">
        <v>76</v>
      </c>
      <c r="F54" s="7">
        <v>43567</v>
      </c>
      <c r="G54" s="7">
        <v>43933</v>
      </c>
      <c r="H54" t="s">
        <v>77</v>
      </c>
      <c r="I54" t="s">
        <v>78</v>
      </c>
      <c r="J54" s="7">
        <v>45539</v>
      </c>
      <c r="K54" s="7">
        <v>44496</v>
      </c>
      <c r="L54" s="7">
        <v>43933</v>
      </c>
      <c r="M54" t="s">
        <v>77</v>
      </c>
      <c r="N54" t="s">
        <v>79</v>
      </c>
      <c r="O54">
        <v>2026</v>
      </c>
      <c r="P54">
        <v>1</v>
      </c>
      <c r="Q54" t="s">
        <v>80</v>
      </c>
      <c r="R54" s="8">
        <v>46267</v>
      </c>
      <c r="S54" s="2">
        <v>1</v>
      </c>
      <c r="T54" s="2" t="s">
        <v>81</v>
      </c>
    </row>
    <row r="55" spans="1:20" x14ac:dyDescent="0.25">
      <c r="A55">
        <v>1120073591</v>
      </c>
      <c r="B55">
        <v>117022713</v>
      </c>
      <c r="C55" t="s">
        <v>82</v>
      </c>
      <c r="D55" t="s">
        <v>88</v>
      </c>
      <c r="E55" t="s">
        <v>76</v>
      </c>
      <c r="F55" s="7">
        <v>43568</v>
      </c>
      <c r="G55" s="7">
        <v>43934</v>
      </c>
      <c r="H55" t="s">
        <v>77</v>
      </c>
      <c r="I55" t="s">
        <v>78</v>
      </c>
      <c r="J55" s="7">
        <v>46001</v>
      </c>
      <c r="K55" s="7">
        <v>44496</v>
      </c>
      <c r="L55" s="7">
        <v>43934</v>
      </c>
      <c r="M55" t="s">
        <v>77</v>
      </c>
      <c r="N55" t="s">
        <v>92</v>
      </c>
      <c r="O55">
        <v>2026</v>
      </c>
      <c r="P55">
        <v>1</v>
      </c>
      <c r="Q55" t="s">
        <v>80</v>
      </c>
      <c r="R55" s="8">
        <v>46267</v>
      </c>
      <c r="S55" s="2">
        <v>1</v>
      </c>
      <c r="T55" s="2" t="s">
        <v>81</v>
      </c>
    </row>
    <row r="56" spans="1:20" x14ac:dyDescent="0.25">
      <c r="A56">
        <v>1120073592</v>
      </c>
      <c r="B56">
        <v>117022713</v>
      </c>
      <c r="C56" t="s">
        <v>82</v>
      </c>
      <c r="D56" t="s">
        <v>88</v>
      </c>
      <c r="E56" t="s">
        <v>76</v>
      </c>
      <c r="F56" s="7">
        <v>43568</v>
      </c>
      <c r="G56" s="7">
        <v>43934</v>
      </c>
      <c r="H56" t="s">
        <v>77</v>
      </c>
      <c r="I56" t="s">
        <v>78</v>
      </c>
      <c r="J56" s="7">
        <v>46001</v>
      </c>
      <c r="K56" s="7">
        <v>44488</v>
      </c>
      <c r="L56" s="7">
        <v>43934</v>
      </c>
      <c r="M56" t="s">
        <v>77</v>
      </c>
      <c r="N56" t="s">
        <v>92</v>
      </c>
      <c r="O56">
        <v>2026</v>
      </c>
      <c r="P56">
        <v>1</v>
      </c>
      <c r="Q56" t="s">
        <v>80</v>
      </c>
      <c r="R56" s="8">
        <v>46267</v>
      </c>
      <c r="S56" s="2">
        <v>1</v>
      </c>
      <c r="T56" s="2" t="s">
        <v>81</v>
      </c>
    </row>
    <row r="57" spans="1:20" x14ac:dyDescent="0.25">
      <c r="A57">
        <v>1120073593</v>
      </c>
      <c r="B57">
        <v>117022713</v>
      </c>
      <c r="C57" t="s">
        <v>82</v>
      </c>
      <c r="D57" t="s">
        <v>88</v>
      </c>
      <c r="E57" t="s">
        <v>76</v>
      </c>
      <c r="F57" s="7">
        <v>43568</v>
      </c>
      <c r="G57" s="7">
        <v>43934</v>
      </c>
      <c r="H57" t="s">
        <v>77</v>
      </c>
      <c r="I57" t="s">
        <v>78</v>
      </c>
      <c r="J57" s="7">
        <v>46001</v>
      </c>
      <c r="K57" s="7">
        <v>45425</v>
      </c>
      <c r="L57" s="7">
        <v>43934</v>
      </c>
      <c r="M57" t="s">
        <v>77</v>
      </c>
      <c r="N57" t="s">
        <v>92</v>
      </c>
      <c r="O57">
        <v>2026</v>
      </c>
      <c r="P57">
        <v>1</v>
      </c>
      <c r="Q57" t="s">
        <v>80</v>
      </c>
      <c r="R57" s="8">
        <v>46267</v>
      </c>
      <c r="S57" s="2">
        <v>1</v>
      </c>
      <c r="T57" s="2" t="s">
        <v>81</v>
      </c>
    </row>
    <row r="58" spans="1:20" x14ac:dyDescent="0.25">
      <c r="A58">
        <v>1120073605</v>
      </c>
      <c r="B58">
        <v>117030317</v>
      </c>
      <c r="C58" t="s">
        <v>82</v>
      </c>
      <c r="D58" t="s">
        <v>83</v>
      </c>
      <c r="E58" t="s">
        <v>76</v>
      </c>
      <c r="F58" s="7">
        <v>43570</v>
      </c>
      <c r="G58" s="7">
        <v>43753</v>
      </c>
      <c r="H58" t="s">
        <v>77</v>
      </c>
      <c r="I58" t="s">
        <v>84</v>
      </c>
      <c r="J58" s="7">
        <v>45483</v>
      </c>
      <c r="K58" s="7">
        <v>45748</v>
      </c>
      <c r="L58" s="7">
        <v>43753</v>
      </c>
      <c r="M58" t="s">
        <v>77</v>
      </c>
      <c r="N58" t="s">
        <v>79</v>
      </c>
      <c r="O58">
        <v>2026</v>
      </c>
      <c r="P58">
        <v>1</v>
      </c>
      <c r="Q58" t="s">
        <v>80</v>
      </c>
      <c r="R58" s="8">
        <v>46267</v>
      </c>
      <c r="S58" s="2">
        <v>1</v>
      </c>
      <c r="T58" s="2" t="s">
        <v>81</v>
      </c>
    </row>
    <row r="59" spans="1:20" x14ac:dyDescent="0.25">
      <c r="A59">
        <v>1120073606</v>
      </c>
      <c r="B59">
        <v>117030317</v>
      </c>
      <c r="C59" t="s">
        <v>82</v>
      </c>
      <c r="D59" t="s">
        <v>83</v>
      </c>
      <c r="E59" t="s">
        <v>76</v>
      </c>
      <c r="F59" s="7">
        <v>43570</v>
      </c>
      <c r="G59" s="7">
        <v>43753</v>
      </c>
      <c r="H59" t="s">
        <v>77</v>
      </c>
      <c r="I59" t="s">
        <v>84</v>
      </c>
      <c r="J59" s="7">
        <v>45483</v>
      </c>
      <c r="K59" s="7">
        <v>45919</v>
      </c>
      <c r="L59" s="7">
        <v>43753</v>
      </c>
      <c r="M59" t="s">
        <v>77</v>
      </c>
      <c r="N59" t="s">
        <v>79</v>
      </c>
      <c r="O59">
        <v>2026</v>
      </c>
      <c r="P59">
        <v>1</v>
      </c>
      <c r="Q59" t="s">
        <v>80</v>
      </c>
      <c r="R59" s="8">
        <v>46267</v>
      </c>
      <c r="S59" s="2">
        <v>1</v>
      </c>
      <c r="T59" s="2" t="s">
        <v>81</v>
      </c>
    </row>
    <row r="60" spans="1:20" x14ac:dyDescent="0.25">
      <c r="A60">
        <v>1120073607</v>
      </c>
      <c r="B60">
        <v>117030317</v>
      </c>
      <c r="C60" t="s">
        <v>82</v>
      </c>
      <c r="D60" t="s">
        <v>83</v>
      </c>
      <c r="E60" t="s">
        <v>76</v>
      </c>
      <c r="F60" s="7">
        <v>43570</v>
      </c>
      <c r="G60" s="7">
        <v>43753</v>
      </c>
      <c r="H60" t="s">
        <v>77</v>
      </c>
      <c r="I60" t="s">
        <v>84</v>
      </c>
      <c r="J60" s="7">
        <v>45483</v>
      </c>
      <c r="K60" s="7">
        <v>45081</v>
      </c>
      <c r="L60" s="7">
        <v>43753</v>
      </c>
      <c r="M60" t="s">
        <v>77</v>
      </c>
      <c r="N60" t="s">
        <v>79</v>
      </c>
      <c r="O60">
        <v>2026</v>
      </c>
      <c r="P60">
        <v>1</v>
      </c>
      <c r="Q60" t="s">
        <v>80</v>
      </c>
      <c r="R60" s="8">
        <v>46267</v>
      </c>
      <c r="S60" s="2">
        <v>1</v>
      </c>
      <c r="T60" s="2" t="s">
        <v>81</v>
      </c>
    </row>
    <row r="61" spans="1:20" x14ac:dyDescent="0.25">
      <c r="A61">
        <v>1120073608</v>
      </c>
      <c r="B61">
        <v>117030317</v>
      </c>
      <c r="C61" t="s">
        <v>82</v>
      </c>
      <c r="D61" t="s">
        <v>83</v>
      </c>
      <c r="E61" t="s">
        <v>76</v>
      </c>
      <c r="F61" s="7">
        <v>43570</v>
      </c>
      <c r="G61" s="7">
        <v>43753</v>
      </c>
      <c r="H61" t="s">
        <v>77</v>
      </c>
      <c r="I61" t="s">
        <v>84</v>
      </c>
      <c r="J61" s="7">
        <v>45483</v>
      </c>
      <c r="K61" s="7">
        <v>45551</v>
      </c>
      <c r="L61" s="7">
        <v>43753</v>
      </c>
      <c r="M61" t="s">
        <v>77</v>
      </c>
      <c r="N61" t="s">
        <v>79</v>
      </c>
      <c r="O61">
        <v>2026</v>
      </c>
      <c r="P61">
        <v>1</v>
      </c>
      <c r="Q61" t="s">
        <v>80</v>
      </c>
      <c r="R61" s="8">
        <v>46267</v>
      </c>
      <c r="S61" s="2">
        <v>1</v>
      </c>
      <c r="T61" s="2" t="s">
        <v>81</v>
      </c>
    </row>
    <row r="62" spans="1:20" x14ac:dyDescent="0.25">
      <c r="A62">
        <v>1120073612</v>
      </c>
      <c r="B62">
        <v>117032833</v>
      </c>
      <c r="C62" t="s">
        <v>91</v>
      </c>
      <c r="D62" t="s">
        <v>83</v>
      </c>
      <c r="E62" t="s">
        <v>76</v>
      </c>
      <c r="F62" s="7">
        <v>43570</v>
      </c>
      <c r="G62" s="7">
        <v>43753</v>
      </c>
      <c r="H62" t="s">
        <v>77</v>
      </c>
      <c r="I62" t="s">
        <v>78</v>
      </c>
      <c r="J62" s="7">
        <v>45953</v>
      </c>
      <c r="K62" s="7">
        <v>45748</v>
      </c>
      <c r="L62" s="7">
        <v>43753</v>
      </c>
      <c r="M62" t="s">
        <v>77</v>
      </c>
      <c r="N62" t="s">
        <v>79</v>
      </c>
      <c r="O62">
        <v>2026</v>
      </c>
      <c r="P62">
        <v>1</v>
      </c>
      <c r="Q62" t="s">
        <v>80</v>
      </c>
      <c r="R62" s="8">
        <v>46267</v>
      </c>
      <c r="S62" s="2">
        <v>1</v>
      </c>
      <c r="T62" s="2" t="s">
        <v>81</v>
      </c>
    </row>
    <row r="63" spans="1:20" x14ac:dyDescent="0.25">
      <c r="A63">
        <v>1120073622</v>
      </c>
      <c r="B63">
        <v>117048390</v>
      </c>
      <c r="C63" t="s">
        <v>82</v>
      </c>
      <c r="D63" t="s">
        <v>83</v>
      </c>
      <c r="E63" t="s">
        <v>76</v>
      </c>
      <c r="F63" s="7">
        <v>43572</v>
      </c>
      <c r="G63" s="7">
        <v>43752</v>
      </c>
      <c r="H63" t="s">
        <v>77</v>
      </c>
      <c r="I63" t="s">
        <v>78</v>
      </c>
      <c r="J63" s="7">
        <v>45923</v>
      </c>
      <c r="K63" s="7">
        <v>44383</v>
      </c>
      <c r="L63" s="7">
        <v>43752</v>
      </c>
      <c r="M63" t="s">
        <v>77</v>
      </c>
      <c r="N63" t="s">
        <v>79</v>
      </c>
      <c r="O63">
        <v>2026</v>
      </c>
      <c r="P63">
        <v>1</v>
      </c>
      <c r="Q63" t="s">
        <v>80</v>
      </c>
      <c r="R63" s="8">
        <v>46267</v>
      </c>
      <c r="S63" s="2">
        <v>1</v>
      </c>
      <c r="T63" s="2" t="s">
        <v>81</v>
      </c>
    </row>
    <row r="64" spans="1:20" x14ac:dyDescent="0.25">
      <c r="A64">
        <v>1120073634</v>
      </c>
      <c r="B64">
        <v>117063935</v>
      </c>
      <c r="C64" t="s">
        <v>74</v>
      </c>
      <c r="D64" t="s">
        <v>75</v>
      </c>
      <c r="E64" t="s">
        <v>76</v>
      </c>
      <c r="F64" s="7">
        <v>43557</v>
      </c>
      <c r="G64" s="7">
        <v>45384</v>
      </c>
      <c r="H64" t="s">
        <v>77</v>
      </c>
      <c r="I64" t="s">
        <v>78</v>
      </c>
      <c r="J64" s="7">
        <v>45408</v>
      </c>
      <c r="K64" s="7">
        <v>45855</v>
      </c>
      <c r="L64" s="7">
        <v>45384</v>
      </c>
      <c r="M64" t="s">
        <v>77</v>
      </c>
      <c r="N64" t="s">
        <v>79</v>
      </c>
      <c r="O64">
        <v>2026</v>
      </c>
      <c r="P64">
        <v>1</v>
      </c>
      <c r="Q64" t="s">
        <v>80</v>
      </c>
      <c r="R64" s="8">
        <v>46267</v>
      </c>
      <c r="S64" s="2">
        <v>1</v>
      </c>
      <c r="T64" s="2" t="s">
        <v>81</v>
      </c>
    </row>
    <row r="65" spans="1:20" x14ac:dyDescent="0.25">
      <c r="A65">
        <v>1120073645</v>
      </c>
      <c r="B65">
        <v>117069198</v>
      </c>
      <c r="C65" t="s">
        <v>82</v>
      </c>
      <c r="D65" t="s">
        <v>75</v>
      </c>
      <c r="E65" t="s">
        <v>76</v>
      </c>
      <c r="F65" s="7">
        <v>43575</v>
      </c>
      <c r="G65" s="7">
        <v>45402</v>
      </c>
      <c r="H65" t="s">
        <v>77</v>
      </c>
      <c r="I65" t="s">
        <v>78</v>
      </c>
      <c r="J65" s="7">
        <v>44676</v>
      </c>
      <c r="K65" s="7">
        <v>43644</v>
      </c>
      <c r="L65" s="7">
        <v>45402</v>
      </c>
      <c r="M65" t="s">
        <v>77</v>
      </c>
      <c r="N65" t="s">
        <v>92</v>
      </c>
      <c r="O65">
        <v>2026</v>
      </c>
      <c r="P65">
        <v>1</v>
      </c>
      <c r="Q65" t="s">
        <v>80</v>
      </c>
      <c r="R65" s="8">
        <v>46267</v>
      </c>
      <c r="S65" s="2">
        <v>1</v>
      </c>
      <c r="T65" s="2" t="s">
        <v>81</v>
      </c>
    </row>
    <row r="66" spans="1:20" x14ac:dyDescent="0.25">
      <c r="A66">
        <v>1120073656</v>
      </c>
      <c r="B66">
        <v>117077525</v>
      </c>
      <c r="C66" t="s">
        <v>93</v>
      </c>
      <c r="D66" t="s">
        <v>88</v>
      </c>
      <c r="E66" t="s">
        <v>76</v>
      </c>
      <c r="F66" s="7">
        <v>43577</v>
      </c>
      <c r="G66" s="7">
        <v>43943</v>
      </c>
      <c r="H66" t="s">
        <v>77</v>
      </c>
      <c r="I66" t="s">
        <v>84</v>
      </c>
      <c r="J66" s="7">
        <v>45134</v>
      </c>
      <c r="K66" s="7">
        <v>46106</v>
      </c>
      <c r="L66" s="7">
        <v>43943</v>
      </c>
      <c r="M66" t="s">
        <v>77</v>
      </c>
      <c r="N66" t="s">
        <v>92</v>
      </c>
      <c r="O66">
        <v>2026</v>
      </c>
      <c r="P66">
        <v>1</v>
      </c>
      <c r="Q66" t="s">
        <v>80</v>
      </c>
      <c r="R66" s="8">
        <v>46267</v>
      </c>
      <c r="S66" s="2">
        <v>1</v>
      </c>
      <c r="T66" s="2" t="s">
        <v>81</v>
      </c>
    </row>
    <row r="67" spans="1:20" x14ac:dyDescent="0.25">
      <c r="A67">
        <v>1120073657</v>
      </c>
      <c r="B67">
        <v>117077525</v>
      </c>
      <c r="C67" t="s">
        <v>93</v>
      </c>
      <c r="D67" t="s">
        <v>88</v>
      </c>
      <c r="E67" t="s">
        <v>76</v>
      </c>
      <c r="F67" s="7">
        <v>43577</v>
      </c>
      <c r="G67" s="7">
        <v>43943</v>
      </c>
      <c r="H67" t="s">
        <v>77</v>
      </c>
      <c r="I67" t="s">
        <v>84</v>
      </c>
      <c r="J67" s="7">
        <v>45134</v>
      </c>
      <c r="K67" s="7">
        <v>44601</v>
      </c>
      <c r="L67" s="7">
        <v>43943</v>
      </c>
      <c r="M67" t="s">
        <v>77</v>
      </c>
      <c r="N67" t="s">
        <v>92</v>
      </c>
      <c r="O67">
        <v>2026</v>
      </c>
      <c r="P67">
        <v>1</v>
      </c>
      <c r="Q67" t="s">
        <v>80</v>
      </c>
      <c r="R67" s="8">
        <v>46267</v>
      </c>
      <c r="S67" s="2">
        <v>1</v>
      </c>
      <c r="T67" s="2" t="s">
        <v>81</v>
      </c>
    </row>
    <row r="68" spans="1:20" x14ac:dyDescent="0.25">
      <c r="A68">
        <v>1120073663</v>
      </c>
      <c r="B68">
        <v>117082415</v>
      </c>
      <c r="C68" t="s">
        <v>74</v>
      </c>
      <c r="D68" t="s">
        <v>83</v>
      </c>
      <c r="E68" t="s">
        <v>76</v>
      </c>
      <c r="F68" s="7">
        <v>43578</v>
      </c>
      <c r="G68" s="7">
        <v>43761</v>
      </c>
      <c r="H68" t="s">
        <v>77</v>
      </c>
      <c r="I68" t="s">
        <v>78</v>
      </c>
      <c r="J68" s="7">
        <v>45861</v>
      </c>
      <c r="K68" s="7">
        <v>45748</v>
      </c>
      <c r="L68" s="7">
        <v>43761</v>
      </c>
      <c r="M68" t="s">
        <v>77</v>
      </c>
      <c r="N68" t="s">
        <v>79</v>
      </c>
      <c r="O68">
        <v>2026</v>
      </c>
      <c r="P68">
        <v>1</v>
      </c>
      <c r="Q68" t="s">
        <v>80</v>
      </c>
      <c r="R68" s="8">
        <v>46267</v>
      </c>
      <c r="S68" s="2">
        <v>1</v>
      </c>
      <c r="T68" s="2" t="s">
        <v>81</v>
      </c>
    </row>
    <row r="69" spans="1:20" x14ac:dyDescent="0.25">
      <c r="A69">
        <v>1120073666</v>
      </c>
      <c r="B69">
        <v>117085845</v>
      </c>
      <c r="C69" t="s">
        <v>95</v>
      </c>
      <c r="D69" t="s">
        <v>83</v>
      </c>
      <c r="E69" t="s">
        <v>76</v>
      </c>
      <c r="F69" s="7">
        <v>43578</v>
      </c>
      <c r="G69" s="7">
        <v>43761</v>
      </c>
      <c r="H69" t="s">
        <v>77</v>
      </c>
      <c r="I69" t="s">
        <v>78</v>
      </c>
      <c r="J69" s="7">
        <v>45907</v>
      </c>
      <c r="K69" s="7">
        <v>45748</v>
      </c>
      <c r="L69" s="7">
        <v>43761</v>
      </c>
      <c r="M69" t="s">
        <v>77</v>
      </c>
      <c r="N69" t="s">
        <v>79</v>
      </c>
      <c r="O69">
        <v>2026</v>
      </c>
      <c r="P69">
        <v>1</v>
      </c>
      <c r="Q69" t="s">
        <v>80</v>
      </c>
      <c r="R69" s="8">
        <v>46267</v>
      </c>
      <c r="S69" s="2">
        <v>1</v>
      </c>
      <c r="T69" s="2" t="s">
        <v>81</v>
      </c>
    </row>
    <row r="70" spans="1:20" x14ac:dyDescent="0.25">
      <c r="A70">
        <v>1120073670</v>
      </c>
      <c r="B70">
        <v>117089057</v>
      </c>
      <c r="C70" t="s">
        <v>96</v>
      </c>
      <c r="D70" t="s">
        <v>83</v>
      </c>
      <c r="E70" t="s">
        <v>76</v>
      </c>
      <c r="F70" s="7">
        <v>43579</v>
      </c>
      <c r="G70" s="7">
        <v>43759</v>
      </c>
      <c r="H70" t="s">
        <v>77</v>
      </c>
      <c r="I70" t="s">
        <v>78</v>
      </c>
      <c r="J70" s="7">
        <v>45740</v>
      </c>
      <c r="K70" s="7">
        <v>43667</v>
      </c>
      <c r="L70" s="7">
        <v>43759</v>
      </c>
      <c r="M70" t="s">
        <v>77</v>
      </c>
      <c r="N70" t="s">
        <v>92</v>
      </c>
      <c r="O70">
        <v>2026</v>
      </c>
      <c r="P70">
        <v>1</v>
      </c>
      <c r="Q70" t="s">
        <v>80</v>
      </c>
      <c r="R70" s="8">
        <v>46267</v>
      </c>
      <c r="S70" s="2">
        <v>1</v>
      </c>
      <c r="T70" s="2" t="s">
        <v>81</v>
      </c>
    </row>
    <row r="71" spans="1:20" x14ac:dyDescent="0.25">
      <c r="A71">
        <v>1120073673</v>
      </c>
      <c r="B71">
        <v>117089582</v>
      </c>
      <c r="C71" t="s">
        <v>91</v>
      </c>
      <c r="D71" t="s">
        <v>83</v>
      </c>
      <c r="E71" t="s">
        <v>76</v>
      </c>
      <c r="F71" s="7">
        <v>43579</v>
      </c>
      <c r="G71" s="7">
        <v>43759</v>
      </c>
      <c r="H71" t="s">
        <v>77</v>
      </c>
      <c r="I71" t="s">
        <v>78</v>
      </c>
      <c r="J71" s="7">
        <v>46062</v>
      </c>
      <c r="K71" s="7">
        <v>44785</v>
      </c>
      <c r="L71" s="7">
        <v>43759</v>
      </c>
      <c r="M71" t="s">
        <v>77</v>
      </c>
      <c r="N71" t="s">
        <v>79</v>
      </c>
      <c r="O71">
        <v>2026</v>
      </c>
      <c r="P71">
        <v>1</v>
      </c>
      <c r="Q71" t="s">
        <v>80</v>
      </c>
      <c r="R71" s="8">
        <v>46267</v>
      </c>
      <c r="S71" s="2">
        <v>1</v>
      </c>
      <c r="T71" s="2" t="s">
        <v>81</v>
      </c>
    </row>
    <row r="72" spans="1:20" x14ac:dyDescent="0.25">
      <c r="A72">
        <v>1120073679</v>
      </c>
      <c r="B72">
        <v>117096234</v>
      </c>
      <c r="C72" t="s">
        <v>96</v>
      </c>
      <c r="D72" t="s">
        <v>83</v>
      </c>
      <c r="E72" t="s">
        <v>76</v>
      </c>
      <c r="F72" s="7">
        <v>43580</v>
      </c>
      <c r="G72" s="7">
        <v>43763</v>
      </c>
      <c r="H72" t="s">
        <v>77</v>
      </c>
      <c r="I72" t="s">
        <v>78</v>
      </c>
      <c r="J72" s="7">
        <v>45790</v>
      </c>
      <c r="K72" s="7">
        <v>43658</v>
      </c>
      <c r="L72" s="7">
        <v>43763</v>
      </c>
      <c r="M72" t="s">
        <v>77</v>
      </c>
      <c r="N72" t="s">
        <v>79</v>
      </c>
      <c r="O72">
        <v>2026</v>
      </c>
      <c r="P72">
        <v>1</v>
      </c>
      <c r="Q72" t="s">
        <v>80</v>
      </c>
      <c r="R72" s="8">
        <v>46267</v>
      </c>
      <c r="S72" s="2">
        <v>1</v>
      </c>
      <c r="T72" s="2" t="s">
        <v>81</v>
      </c>
    </row>
    <row r="73" spans="1:20" x14ac:dyDescent="0.25">
      <c r="A73">
        <v>1120073685</v>
      </c>
      <c r="B73">
        <v>117105042</v>
      </c>
      <c r="C73" t="s">
        <v>91</v>
      </c>
      <c r="D73" t="s">
        <v>88</v>
      </c>
      <c r="E73" t="s">
        <v>76</v>
      </c>
      <c r="F73" s="7">
        <v>43581</v>
      </c>
      <c r="G73" s="7">
        <v>43947</v>
      </c>
      <c r="H73" t="s">
        <v>77</v>
      </c>
      <c r="I73" t="s">
        <v>84</v>
      </c>
      <c r="J73" s="7">
        <v>45104</v>
      </c>
      <c r="K73" s="7">
        <v>44488</v>
      </c>
      <c r="L73" s="7">
        <v>43947</v>
      </c>
      <c r="M73" t="s">
        <v>77</v>
      </c>
      <c r="N73" t="s">
        <v>92</v>
      </c>
      <c r="O73">
        <v>2026</v>
      </c>
      <c r="P73">
        <v>1</v>
      </c>
      <c r="Q73" t="s">
        <v>80</v>
      </c>
      <c r="R73" s="8">
        <v>46267</v>
      </c>
      <c r="S73" s="2">
        <v>1</v>
      </c>
      <c r="T73" s="2" t="s">
        <v>81</v>
      </c>
    </row>
    <row r="74" spans="1:20" x14ac:dyDescent="0.25">
      <c r="A74">
        <v>1120073686</v>
      </c>
      <c r="B74">
        <v>117105042</v>
      </c>
      <c r="C74" t="s">
        <v>91</v>
      </c>
      <c r="D74" t="s">
        <v>88</v>
      </c>
      <c r="E74" t="s">
        <v>76</v>
      </c>
      <c r="F74" s="7">
        <v>43581</v>
      </c>
      <c r="G74" s="7">
        <v>43947</v>
      </c>
      <c r="H74" t="s">
        <v>77</v>
      </c>
      <c r="I74" t="s">
        <v>84</v>
      </c>
      <c r="J74" s="7">
        <v>45104</v>
      </c>
      <c r="K74" s="7">
        <v>44496</v>
      </c>
      <c r="L74" s="7">
        <v>43947</v>
      </c>
      <c r="M74" t="s">
        <v>77</v>
      </c>
      <c r="N74" t="s">
        <v>92</v>
      </c>
      <c r="O74">
        <v>2026</v>
      </c>
      <c r="P74">
        <v>1</v>
      </c>
      <c r="Q74" t="s">
        <v>80</v>
      </c>
      <c r="R74" s="8">
        <v>46267</v>
      </c>
      <c r="S74" s="2">
        <v>1</v>
      </c>
      <c r="T74" s="2" t="s">
        <v>81</v>
      </c>
    </row>
    <row r="75" spans="1:20" x14ac:dyDescent="0.25">
      <c r="A75">
        <v>1120073687</v>
      </c>
      <c r="B75">
        <v>117105042</v>
      </c>
      <c r="C75" t="s">
        <v>91</v>
      </c>
      <c r="D75" t="s">
        <v>88</v>
      </c>
      <c r="E75" t="s">
        <v>76</v>
      </c>
      <c r="F75" s="7">
        <v>43581</v>
      </c>
      <c r="G75" s="7">
        <v>43947</v>
      </c>
      <c r="H75" t="s">
        <v>77</v>
      </c>
      <c r="I75" t="s">
        <v>84</v>
      </c>
      <c r="J75" s="7">
        <v>45104</v>
      </c>
      <c r="K75" s="7">
        <v>44601</v>
      </c>
      <c r="L75" s="7">
        <v>43947</v>
      </c>
      <c r="M75" t="s">
        <v>77</v>
      </c>
      <c r="N75" t="s">
        <v>92</v>
      </c>
      <c r="O75">
        <v>2026</v>
      </c>
      <c r="P75">
        <v>1</v>
      </c>
      <c r="Q75" t="s">
        <v>80</v>
      </c>
      <c r="R75" s="8">
        <v>46267</v>
      </c>
      <c r="S75" s="2">
        <v>1</v>
      </c>
      <c r="T75" s="2" t="s">
        <v>81</v>
      </c>
    </row>
    <row r="76" spans="1:20" x14ac:dyDescent="0.25">
      <c r="A76">
        <v>1120073688</v>
      </c>
      <c r="B76">
        <v>117105042</v>
      </c>
      <c r="C76" t="s">
        <v>91</v>
      </c>
      <c r="D76" t="s">
        <v>88</v>
      </c>
      <c r="E76" t="s">
        <v>76</v>
      </c>
      <c r="F76" s="7">
        <v>43581</v>
      </c>
      <c r="G76" s="7">
        <v>43947</v>
      </c>
      <c r="H76" t="s">
        <v>77</v>
      </c>
      <c r="I76" t="s">
        <v>84</v>
      </c>
      <c r="J76" s="7">
        <v>45104</v>
      </c>
      <c r="K76" s="7">
        <v>45748</v>
      </c>
      <c r="L76" s="7">
        <v>43947</v>
      </c>
      <c r="M76" t="s">
        <v>77</v>
      </c>
      <c r="N76" t="s">
        <v>92</v>
      </c>
      <c r="O76">
        <v>2026</v>
      </c>
      <c r="P76">
        <v>1</v>
      </c>
      <c r="Q76" t="s">
        <v>80</v>
      </c>
      <c r="R76" s="8">
        <v>46267</v>
      </c>
      <c r="S76" s="2">
        <v>1</v>
      </c>
      <c r="T76" s="2" t="s">
        <v>81</v>
      </c>
    </row>
    <row r="77" spans="1:20" x14ac:dyDescent="0.25">
      <c r="A77">
        <v>1120073697</v>
      </c>
      <c r="B77">
        <v>117109512</v>
      </c>
      <c r="C77" t="s">
        <v>82</v>
      </c>
      <c r="D77" t="s">
        <v>88</v>
      </c>
      <c r="E77" t="s">
        <v>76</v>
      </c>
      <c r="F77" s="7">
        <v>43581</v>
      </c>
      <c r="G77" s="7">
        <v>43947</v>
      </c>
      <c r="H77" t="s">
        <v>77</v>
      </c>
      <c r="I77" t="s">
        <v>84</v>
      </c>
      <c r="J77" s="7">
        <v>45482</v>
      </c>
      <c r="K77" s="7">
        <v>44785</v>
      </c>
      <c r="L77" s="7">
        <v>43947</v>
      </c>
      <c r="M77" t="s">
        <v>77</v>
      </c>
      <c r="N77" t="s">
        <v>79</v>
      </c>
      <c r="O77">
        <v>2026</v>
      </c>
      <c r="P77">
        <v>1</v>
      </c>
      <c r="Q77" t="s">
        <v>80</v>
      </c>
      <c r="R77" s="8">
        <v>46267</v>
      </c>
      <c r="S77" s="2">
        <v>1</v>
      </c>
      <c r="T77" s="2" t="s">
        <v>81</v>
      </c>
    </row>
    <row r="78" spans="1:20" x14ac:dyDescent="0.25">
      <c r="A78">
        <v>1120073698</v>
      </c>
      <c r="B78">
        <v>117109512</v>
      </c>
      <c r="C78" t="s">
        <v>82</v>
      </c>
      <c r="D78" t="s">
        <v>88</v>
      </c>
      <c r="E78" t="s">
        <v>76</v>
      </c>
      <c r="F78" s="7">
        <v>43581</v>
      </c>
      <c r="G78" s="7">
        <v>43947</v>
      </c>
      <c r="H78" t="s">
        <v>77</v>
      </c>
      <c r="I78" t="s">
        <v>84</v>
      </c>
      <c r="J78" s="7">
        <v>45482</v>
      </c>
      <c r="K78" s="7">
        <v>44313</v>
      </c>
      <c r="L78" s="7">
        <v>43947</v>
      </c>
      <c r="M78" t="s">
        <v>77</v>
      </c>
      <c r="N78" t="s">
        <v>79</v>
      </c>
      <c r="O78">
        <v>2026</v>
      </c>
      <c r="P78">
        <v>1</v>
      </c>
      <c r="Q78" t="s">
        <v>80</v>
      </c>
      <c r="R78" s="8">
        <v>46267</v>
      </c>
      <c r="S78" s="2">
        <v>1</v>
      </c>
      <c r="T78" s="2" t="s">
        <v>81</v>
      </c>
    </row>
    <row r="79" spans="1:20" x14ac:dyDescent="0.25">
      <c r="A79">
        <v>1120073715</v>
      </c>
      <c r="B79">
        <v>117122490</v>
      </c>
      <c r="C79" t="s">
        <v>91</v>
      </c>
      <c r="D79" t="s">
        <v>83</v>
      </c>
      <c r="E79" t="s">
        <v>76</v>
      </c>
      <c r="F79" s="7">
        <v>43584</v>
      </c>
      <c r="G79" s="7">
        <v>43767</v>
      </c>
      <c r="H79" t="s">
        <v>77</v>
      </c>
      <c r="I79" t="s">
        <v>78</v>
      </c>
      <c r="J79" s="7">
        <v>45752</v>
      </c>
      <c r="K79" s="7">
        <v>45748</v>
      </c>
      <c r="L79" s="7">
        <v>43767</v>
      </c>
      <c r="M79" t="s">
        <v>77</v>
      </c>
      <c r="N79" t="s">
        <v>79</v>
      </c>
      <c r="O79">
        <v>2026</v>
      </c>
      <c r="P79">
        <v>1</v>
      </c>
      <c r="Q79" t="s">
        <v>80</v>
      </c>
      <c r="R79" s="8">
        <v>46267</v>
      </c>
      <c r="S79" s="2">
        <v>1</v>
      </c>
      <c r="T79" s="2" t="s">
        <v>81</v>
      </c>
    </row>
    <row r="80" spans="1:20" x14ac:dyDescent="0.25">
      <c r="A80">
        <v>1120073724</v>
      </c>
      <c r="B80">
        <v>117125473</v>
      </c>
      <c r="C80" t="s">
        <v>96</v>
      </c>
      <c r="D80" t="s">
        <v>88</v>
      </c>
      <c r="E80" t="s">
        <v>76</v>
      </c>
      <c r="F80" s="7">
        <v>43585</v>
      </c>
      <c r="G80" s="7">
        <v>43951</v>
      </c>
      <c r="H80" t="s">
        <v>77</v>
      </c>
      <c r="I80" t="s">
        <v>84</v>
      </c>
      <c r="J80" s="7">
        <v>45723</v>
      </c>
      <c r="K80" s="7">
        <v>45973</v>
      </c>
      <c r="L80" s="7">
        <v>43951</v>
      </c>
      <c r="M80" t="s">
        <v>77</v>
      </c>
      <c r="N80" t="s">
        <v>79</v>
      </c>
      <c r="O80">
        <v>2026</v>
      </c>
      <c r="P80">
        <v>1</v>
      </c>
      <c r="Q80" t="s">
        <v>80</v>
      </c>
      <c r="R80" s="8">
        <v>46267</v>
      </c>
      <c r="S80" s="2">
        <v>1</v>
      </c>
      <c r="T80" s="2" t="s">
        <v>81</v>
      </c>
    </row>
    <row r="81" spans="1:20" x14ac:dyDescent="0.25">
      <c r="A81">
        <v>1120073733</v>
      </c>
      <c r="B81">
        <v>117127804</v>
      </c>
      <c r="C81" t="s">
        <v>82</v>
      </c>
      <c r="D81" t="s">
        <v>83</v>
      </c>
      <c r="E81" t="s">
        <v>76</v>
      </c>
      <c r="F81" s="7">
        <v>43585</v>
      </c>
      <c r="G81" s="7">
        <v>43768</v>
      </c>
      <c r="H81" t="s">
        <v>77</v>
      </c>
      <c r="I81" t="s">
        <v>78</v>
      </c>
      <c r="J81" s="7">
        <v>45929</v>
      </c>
      <c r="K81" s="7">
        <v>45057</v>
      </c>
      <c r="L81" s="7">
        <v>43768</v>
      </c>
      <c r="M81" t="s">
        <v>77</v>
      </c>
      <c r="N81" t="s">
        <v>79</v>
      </c>
      <c r="O81">
        <v>2026</v>
      </c>
      <c r="P81">
        <v>1</v>
      </c>
      <c r="Q81" t="s">
        <v>80</v>
      </c>
      <c r="R81" s="8">
        <v>46267</v>
      </c>
      <c r="S81" s="2">
        <v>1</v>
      </c>
      <c r="T81" s="2" t="s">
        <v>81</v>
      </c>
    </row>
    <row r="82" spans="1:20" x14ac:dyDescent="0.25">
      <c r="A82">
        <v>1120073735</v>
      </c>
      <c r="B82">
        <v>117129519</v>
      </c>
      <c r="C82" t="s">
        <v>82</v>
      </c>
      <c r="D82" t="s">
        <v>83</v>
      </c>
      <c r="E82" t="s">
        <v>76</v>
      </c>
      <c r="F82" s="7">
        <v>43585</v>
      </c>
      <c r="G82" s="7">
        <v>43765</v>
      </c>
      <c r="H82" t="s">
        <v>77</v>
      </c>
      <c r="I82" t="s">
        <v>89</v>
      </c>
      <c r="J82" s="7">
        <v>45972</v>
      </c>
      <c r="K82" s="7">
        <v>45982</v>
      </c>
      <c r="L82" s="7">
        <v>43765</v>
      </c>
      <c r="M82" t="s">
        <v>77</v>
      </c>
      <c r="N82" t="s">
        <v>79</v>
      </c>
      <c r="O82">
        <v>2026</v>
      </c>
      <c r="P82">
        <v>1</v>
      </c>
      <c r="Q82" t="s">
        <v>80</v>
      </c>
      <c r="R82" s="8">
        <v>46267</v>
      </c>
      <c r="S82" s="2">
        <v>1</v>
      </c>
      <c r="T82" s="2" t="s">
        <v>81</v>
      </c>
    </row>
    <row r="83" spans="1:20" x14ac:dyDescent="0.25">
      <c r="A83">
        <v>1120073736</v>
      </c>
      <c r="B83">
        <v>117129519</v>
      </c>
      <c r="C83" t="s">
        <v>82</v>
      </c>
      <c r="D83" t="s">
        <v>83</v>
      </c>
      <c r="E83" t="s">
        <v>76</v>
      </c>
      <c r="F83" s="7">
        <v>43585</v>
      </c>
      <c r="G83" s="7">
        <v>43765</v>
      </c>
      <c r="H83" t="s">
        <v>77</v>
      </c>
      <c r="I83" t="s">
        <v>89</v>
      </c>
      <c r="J83" s="7">
        <v>45972</v>
      </c>
      <c r="K83" s="7">
        <v>45748</v>
      </c>
      <c r="L83" s="7">
        <v>43765</v>
      </c>
      <c r="M83" t="s">
        <v>77</v>
      </c>
      <c r="N83" t="s">
        <v>79</v>
      </c>
      <c r="O83">
        <v>2026</v>
      </c>
      <c r="P83">
        <v>1</v>
      </c>
      <c r="Q83" t="s">
        <v>80</v>
      </c>
      <c r="R83" s="8">
        <v>46267</v>
      </c>
      <c r="S83" s="2">
        <v>1</v>
      </c>
      <c r="T83" s="2" t="s">
        <v>81</v>
      </c>
    </row>
    <row r="84" spans="1:20" x14ac:dyDescent="0.25">
      <c r="A84">
        <v>1120073739</v>
      </c>
      <c r="B84">
        <v>117132558</v>
      </c>
      <c r="C84" t="s">
        <v>82</v>
      </c>
      <c r="D84" t="s">
        <v>83</v>
      </c>
      <c r="E84" t="s">
        <v>76</v>
      </c>
      <c r="F84" s="7">
        <v>43586</v>
      </c>
      <c r="G84" s="7">
        <v>43766</v>
      </c>
      <c r="H84" t="s">
        <v>77</v>
      </c>
      <c r="I84" t="s">
        <v>78</v>
      </c>
      <c r="J84" s="7">
        <v>45850</v>
      </c>
      <c r="K84" s="7">
        <v>43667</v>
      </c>
      <c r="L84" s="7">
        <v>43766</v>
      </c>
      <c r="M84" t="s">
        <v>77</v>
      </c>
      <c r="N84" t="s">
        <v>79</v>
      </c>
      <c r="O84">
        <v>2026</v>
      </c>
      <c r="P84">
        <v>1</v>
      </c>
      <c r="Q84" t="s">
        <v>80</v>
      </c>
      <c r="R84" s="8">
        <v>46267</v>
      </c>
      <c r="S84" s="2">
        <v>1</v>
      </c>
      <c r="T84" s="2" t="s">
        <v>81</v>
      </c>
    </row>
    <row r="85" spans="1:20" x14ac:dyDescent="0.25">
      <c r="A85">
        <v>1120073741</v>
      </c>
      <c r="B85">
        <v>117134662</v>
      </c>
      <c r="C85" t="s">
        <v>82</v>
      </c>
      <c r="D85" t="s">
        <v>75</v>
      </c>
      <c r="E85" t="s">
        <v>76</v>
      </c>
      <c r="F85" s="7">
        <v>43586</v>
      </c>
      <c r="G85" s="7">
        <v>43952</v>
      </c>
      <c r="H85" t="s">
        <v>77</v>
      </c>
      <c r="I85" t="s">
        <v>78</v>
      </c>
      <c r="J85" s="7">
        <v>45546</v>
      </c>
      <c r="K85" s="7">
        <v>44234</v>
      </c>
      <c r="L85" s="7">
        <v>43952</v>
      </c>
      <c r="M85" t="s">
        <v>77</v>
      </c>
      <c r="N85" t="s">
        <v>79</v>
      </c>
      <c r="O85">
        <v>2026</v>
      </c>
      <c r="P85">
        <v>1</v>
      </c>
      <c r="Q85" t="s">
        <v>80</v>
      </c>
      <c r="R85" s="8">
        <v>46267</v>
      </c>
      <c r="S85" s="2">
        <v>1</v>
      </c>
      <c r="T85" s="2" t="s">
        <v>81</v>
      </c>
    </row>
    <row r="86" spans="1:20" x14ac:dyDescent="0.25">
      <c r="A86">
        <v>1120073747</v>
      </c>
      <c r="B86">
        <v>117142424</v>
      </c>
      <c r="C86" t="s">
        <v>82</v>
      </c>
      <c r="D86" t="s">
        <v>88</v>
      </c>
      <c r="E86" t="s">
        <v>76</v>
      </c>
      <c r="F86" s="7">
        <v>43586</v>
      </c>
      <c r="G86" s="7">
        <v>43952</v>
      </c>
      <c r="H86" t="s">
        <v>77</v>
      </c>
      <c r="I86" t="s">
        <v>78</v>
      </c>
      <c r="J86" s="7">
        <v>45725</v>
      </c>
      <c r="K86" s="7">
        <v>45730</v>
      </c>
      <c r="L86" s="7">
        <v>43952</v>
      </c>
      <c r="M86" t="s">
        <v>77</v>
      </c>
      <c r="N86" t="s">
        <v>79</v>
      </c>
      <c r="O86">
        <v>2026</v>
      </c>
      <c r="P86">
        <v>1</v>
      </c>
      <c r="Q86" t="s">
        <v>80</v>
      </c>
      <c r="R86" s="8">
        <v>46267</v>
      </c>
      <c r="S86" s="2">
        <v>1</v>
      </c>
      <c r="T86" s="2" t="s">
        <v>81</v>
      </c>
    </row>
    <row r="87" spans="1:20" x14ac:dyDescent="0.25">
      <c r="A87">
        <v>1120073763</v>
      </c>
      <c r="B87">
        <v>117160863</v>
      </c>
      <c r="C87" t="s">
        <v>97</v>
      </c>
      <c r="D87" t="s">
        <v>88</v>
      </c>
      <c r="E87" t="s">
        <v>76</v>
      </c>
      <c r="F87" s="7">
        <v>43589</v>
      </c>
      <c r="G87" s="7">
        <v>43955</v>
      </c>
      <c r="H87" t="s">
        <v>77</v>
      </c>
      <c r="I87" t="s">
        <v>78</v>
      </c>
      <c r="J87" s="7">
        <v>45510</v>
      </c>
      <c r="K87" s="7">
        <v>45057</v>
      </c>
      <c r="L87" s="7">
        <v>43955</v>
      </c>
      <c r="M87" t="s">
        <v>77</v>
      </c>
      <c r="N87" t="s">
        <v>79</v>
      </c>
      <c r="O87">
        <v>2026</v>
      </c>
      <c r="P87">
        <v>1</v>
      </c>
      <c r="Q87" t="s">
        <v>80</v>
      </c>
      <c r="R87" s="8">
        <v>46267</v>
      </c>
      <c r="S87" s="2">
        <v>1</v>
      </c>
      <c r="T87" s="2" t="s">
        <v>81</v>
      </c>
    </row>
    <row r="88" spans="1:20" x14ac:dyDescent="0.25">
      <c r="A88">
        <v>1120073776</v>
      </c>
      <c r="B88">
        <v>117167572</v>
      </c>
      <c r="C88" t="s">
        <v>82</v>
      </c>
      <c r="D88" t="s">
        <v>83</v>
      </c>
      <c r="E88" t="s">
        <v>76</v>
      </c>
      <c r="F88" s="7">
        <v>43591</v>
      </c>
      <c r="G88" s="7">
        <v>43771</v>
      </c>
      <c r="H88" t="s">
        <v>77</v>
      </c>
      <c r="I88" t="s">
        <v>78</v>
      </c>
      <c r="J88" s="7">
        <v>45727</v>
      </c>
      <c r="K88" s="7">
        <v>43658</v>
      </c>
      <c r="L88" s="7">
        <v>43771</v>
      </c>
      <c r="M88" t="s">
        <v>77</v>
      </c>
      <c r="N88" t="s">
        <v>79</v>
      </c>
      <c r="O88">
        <v>2026</v>
      </c>
      <c r="P88">
        <v>1</v>
      </c>
      <c r="Q88" t="s">
        <v>80</v>
      </c>
      <c r="R88" s="8">
        <v>46267</v>
      </c>
      <c r="S88" s="2">
        <v>1</v>
      </c>
      <c r="T88" s="2" t="s">
        <v>81</v>
      </c>
    </row>
    <row r="89" spans="1:20" x14ac:dyDescent="0.25">
      <c r="A89">
        <v>1120073787</v>
      </c>
      <c r="B89">
        <v>117175660</v>
      </c>
      <c r="C89" t="s">
        <v>85</v>
      </c>
      <c r="D89" t="s">
        <v>75</v>
      </c>
      <c r="E89" t="s">
        <v>76</v>
      </c>
      <c r="F89" s="7">
        <v>43592</v>
      </c>
      <c r="G89" s="7">
        <v>43958</v>
      </c>
      <c r="H89" t="s">
        <v>86</v>
      </c>
      <c r="I89" t="s">
        <v>87</v>
      </c>
      <c r="J89" s="7">
        <v>45686</v>
      </c>
      <c r="K89" s="7">
        <v>43684</v>
      </c>
      <c r="L89" s="7">
        <v>43958</v>
      </c>
      <c r="M89" t="s">
        <v>86</v>
      </c>
      <c r="N89" t="s">
        <v>79</v>
      </c>
      <c r="O89">
        <v>2026</v>
      </c>
      <c r="P89">
        <v>1</v>
      </c>
      <c r="Q89" t="s">
        <v>80</v>
      </c>
      <c r="R89" s="8">
        <v>46267</v>
      </c>
      <c r="S89" s="2">
        <v>1</v>
      </c>
      <c r="T89" s="2" t="s">
        <v>81</v>
      </c>
    </row>
    <row r="90" spans="1:20" x14ac:dyDescent="0.25">
      <c r="A90">
        <v>1120073793</v>
      </c>
      <c r="B90">
        <v>117179703</v>
      </c>
      <c r="C90" t="s">
        <v>74</v>
      </c>
      <c r="D90" t="s">
        <v>83</v>
      </c>
      <c r="E90" t="s">
        <v>76</v>
      </c>
      <c r="F90" s="7">
        <v>43592</v>
      </c>
      <c r="G90" s="7">
        <v>43772</v>
      </c>
      <c r="H90" t="s">
        <v>77</v>
      </c>
      <c r="I90" t="s">
        <v>78</v>
      </c>
      <c r="J90" s="7">
        <v>45125</v>
      </c>
      <c r="K90" s="7">
        <v>43667</v>
      </c>
      <c r="L90" s="7">
        <v>43772</v>
      </c>
      <c r="M90" t="s">
        <v>77</v>
      </c>
      <c r="N90" t="s">
        <v>92</v>
      </c>
      <c r="O90">
        <v>2026</v>
      </c>
      <c r="P90">
        <v>1</v>
      </c>
      <c r="Q90" t="s">
        <v>80</v>
      </c>
      <c r="R90" s="8">
        <v>46267</v>
      </c>
      <c r="S90" s="2">
        <v>1</v>
      </c>
      <c r="T90" s="2" t="s">
        <v>81</v>
      </c>
    </row>
    <row r="91" spans="1:20" x14ac:dyDescent="0.25">
      <c r="A91">
        <v>1120073806</v>
      </c>
      <c r="B91">
        <v>117187267</v>
      </c>
      <c r="C91" t="s">
        <v>74</v>
      </c>
      <c r="D91" t="s">
        <v>88</v>
      </c>
      <c r="E91" t="s">
        <v>76</v>
      </c>
      <c r="F91" s="7">
        <v>43593</v>
      </c>
      <c r="G91" s="7">
        <v>43959</v>
      </c>
      <c r="H91" t="s">
        <v>77</v>
      </c>
      <c r="I91" t="s">
        <v>78</v>
      </c>
      <c r="J91" s="7">
        <v>45205</v>
      </c>
      <c r="K91" s="7">
        <v>45057</v>
      </c>
      <c r="L91" s="7">
        <v>43959</v>
      </c>
      <c r="M91" t="s">
        <v>77</v>
      </c>
      <c r="N91" t="s">
        <v>92</v>
      </c>
      <c r="O91">
        <v>2026</v>
      </c>
      <c r="P91">
        <v>1</v>
      </c>
      <c r="Q91" t="s">
        <v>80</v>
      </c>
      <c r="R91" s="8">
        <v>46267</v>
      </c>
      <c r="S91" s="2">
        <v>1</v>
      </c>
      <c r="T91" s="2" t="s">
        <v>81</v>
      </c>
    </row>
    <row r="92" spans="1:20" x14ac:dyDescent="0.25">
      <c r="A92">
        <v>1120073816</v>
      </c>
      <c r="B92">
        <v>117205683</v>
      </c>
      <c r="C92" t="s">
        <v>98</v>
      </c>
      <c r="D92" t="s">
        <v>83</v>
      </c>
      <c r="E92" t="s">
        <v>76</v>
      </c>
      <c r="F92" s="7">
        <v>43594</v>
      </c>
      <c r="G92" s="7">
        <v>43774</v>
      </c>
      <c r="H92" t="s">
        <v>77</v>
      </c>
      <c r="I92" t="s">
        <v>78</v>
      </c>
      <c r="J92" s="7">
        <v>45437</v>
      </c>
      <c r="K92" s="7">
        <v>43667</v>
      </c>
      <c r="L92" s="7">
        <v>43774</v>
      </c>
      <c r="M92" t="s">
        <v>77</v>
      </c>
      <c r="N92" t="s">
        <v>79</v>
      </c>
      <c r="O92">
        <v>2026</v>
      </c>
      <c r="P92">
        <v>1</v>
      </c>
      <c r="Q92" t="s">
        <v>80</v>
      </c>
      <c r="R92" s="8">
        <v>46267</v>
      </c>
      <c r="S92" s="2">
        <v>1</v>
      </c>
      <c r="T92" s="2" t="s">
        <v>81</v>
      </c>
    </row>
    <row r="93" spans="1:20" x14ac:dyDescent="0.25">
      <c r="A93">
        <v>1120073817</v>
      </c>
      <c r="B93">
        <v>117205683</v>
      </c>
      <c r="C93" t="s">
        <v>98</v>
      </c>
      <c r="D93" t="s">
        <v>83</v>
      </c>
      <c r="E93" t="s">
        <v>76</v>
      </c>
      <c r="F93" s="7">
        <v>43594</v>
      </c>
      <c r="G93" s="7">
        <v>43774</v>
      </c>
      <c r="H93" t="s">
        <v>77</v>
      </c>
      <c r="I93" t="s">
        <v>78</v>
      </c>
      <c r="J93" s="7">
        <v>45437</v>
      </c>
      <c r="K93" s="7">
        <v>44785</v>
      </c>
      <c r="L93" s="7">
        <v>43774</v>
      </c>
      <c r="M93" t="s">
        <v>77</v>
      </c>
      <c r="N93" t="s">
        <v>79</v>
      </c>
      <c r="O93">
        <v>2026</v>
      </c>
      <c r="P93">
        <v>1</v>
      </c>
      <c r="Q93" t="s">
        <v>80</v>
      </c>
      <c r="R93" s="8">
        <v>46267</v>
      </c>
      <c r="S93" s="2">
        <v>1</v>
      </c>
      <c r="T93" s="2" t="s">
        <v>81</v>
      </c>
    </row>
    <row r="94" spans="1:20" x14ac:dyDescent="0.25">
      <c r="A94">
        <v>1120073818</v>
      </c>
      <c r="B94">
        <v>117205683</v>
      </c>
      <c r="C94" t="s">
        <v>98</v>
      </c>
      <c r="D94" t="s">
        <v>83</v>
      </c>
      <c r="E94" t="s">
        <v>76</v>
      </c>
      <c r="F94" s="7">
        <v>43594</v>
      </c>
      <c r="G94" s="7">
        <v>43774</v>
      </c>
      <c r="H94" t="s">
        <v>77</v>
      </c>
      <c r="I94" t="s">
        <v>78</v>
      </c>
      <c r="J94" s="7">
        <v>45437</v>
      </c>
      <c r="K94" s="7">
        <v>45450</v>
      </c>
      <c r="L94" s="7">
        <v>43774</v>
      </c>
      <c r="M94" t="s">
        <v>77</v>
      </c>
      <c r="N94" t="s">
        <v>79</v>
      </c>
      <c r="O94">
        <v>2026</v>
      </c>
      <c r="P94">
        <v>1</v>
      </c>
      <c r="Q94" t="s">
        <v>80</v>
      </c>
      <c r="R94" s="8">
        <v>46267</v>
      </c>
      <c r="S94" s="2">
        <v>1</v>
      </c>
      <c r="T94" s="2" t="s">
        <v>81</v>
      </c>
    </row>
    <row r="95" spans="1:20" x14ac:dyDescent="0.25">
      <c r="A95">
        <v>1120073821</v>
      </c>
      <c r="B95">
        <v>117207599</v>
      </c>
      <c r="C95" t="s">
        <v>82</v>
      </c>
      <c r="D95" t="s">
        <v>83</v>
      </c>
      <c r="E95" t="s">
        <v>76</v>
      </c>
      <c r="F95" s="7">
        <v>43595</v>
      </c>
      <c r="G95" s="7">
        <v>43775</v>
      </c>
      <c r="H95" t="s">
        <v>77</v>
      </c>
      <c r="I95" t="s">
        <v>78</v>
      </c>
      <c r="J95" s="7">
        <v>45525</v>
      </c>
      <c r="K95" s="7">
        <v>45748</v>
      </c>
      <c r="L95" s="7">
        <v>43775</v>
      </c>
      <c r="M95" t="s">
        <v>77</v>
      </c>
      <c r="N95" t="s">
        <v>79</v>
      </c>
      <c r="O95">
        <v>2026</v>
      </c>
      <c r="P95">
        <v>1</v>
      </c>
      <c r="Q95" t="s">
        <v>80</v>
      </c>
      <c r="R95" s="8">
        <v>46267</v>
      </c>
      <c r="S95" s="2">
        <v>1</v>
      </c>
      <c r="T95" s="2" t="s">
        <v>81</v>
      </c>
    </row>
    <row r="96" spans="1:20" x14ac:dyDescent="0.25">
      <c r="A96">
        <v>1120073825</v>
      </c>
      <c r="B96">
        <v>117208333</v>
      </c>
      <c r="C96" t="s">
        <v>74</v>
      </c>
      <c r="D96" t="s">
        <v>88</v>
      </c>
      <c r="E96" t="s">
        <v>76</v>
      </c>
      <c r="F96" s="7">
        <v>43595</v>
      </c>
      <c r="G96" s="7">
        <v>43961</v>
      </c>
      <c r="H96" t="s">
        <v>77</v>
      </c>
      <c r="I96" t="s">
        <v>78</v>
      </c>
      <c r="J96" s="7">
        <v>45203</v>
      </c>
      <c r="K96" s="7">
        <v>45057</v>
      </c>
      <c r="L96" s="7">
        <v>43961</v>
      </c>
      <c r="M96" t="s">
        <v>77</v>
      </c>
      <c r="N96" t="s">
        <v>92</v>
      </c>
      <c r="O96">
        <v>2026</v>
      </c>
      <c r="P96">
        <v>1</v>
      </c>
      <c r="Q96" t="s">
        <v>80</v>
      </c>
      <c r="R96" s="8">
        <v>46267</v>
      </c>
      <c r="S96" s="2">
        <v>1</v>
      </c>
      <c r="T96" s="2" t="s">
        <v>81</v>
      </c>
    </row>
    <row r="97" spans="1:20" x14ac:dyDescent="0.25">
      <c r="A97">
        <v>1120073834</v>
      </c>
      <c r="B97">
        <v>117215737</v>
      </c>
      <c r="C97" t="s">
        <v>82</v>
      </c>
      <c r="D97" t="s">
        <v>75</v>
      </c>
      <c r="E97" t="s">
        <v>76</v>
      </c>
      <c r="F97" s="7">
        <v>43596</v>
      </c>
      <c r="G97" s="7">
        <v>43962</v>
      </c>
      <c r="H97" t="s">
        <v>77</v>
      </c>
      <c r="I97" t="s">
        <v>78</v>
      </c>
      <c r="J97" s="7">
        <v>44354</v>
      </c>
      <c r="K97" s="7">
        <v>44244</v>
      </c>
      <c r="L97" s="7">
        <v>43962</v>
      </c>
      <c r="M97" t="s">
        <v>77</v>
      </c>
      <c r="N97" t="s">
        <v>92</v>
      </c>
      <c r="O97">
        <v>2026</v>
      </c>
      <c r="P97">
        <v>1</v>
      </c>
      <c r="Q97" t="s">
        <v>80</v>
      </c>
      <c r="R97" s="8">
        <v>46267</v>
      </c>
      <c r="S97" s="2">
        <v>1</v>
      </c>
      <c r="T97" s="2" t="s">
        <v>81</v>
      </c>
    </row>
    <row r="98" spans="1:20" x14ac:dyDescent="0.25">
      <c r="A98">
        <v>1120073867</v>
      </c>
      <c r="B98">
        <v>117241351</v>
      </c>
      <c r="C98" t="s">
        <v>82</v>
      </c>
      <c r="D98" t="s">
        <v>88</v>
      </c>
      <c r="E98" t="s">
        <v>76</v>
      </c>
      <c r="F98" s="7">
        <v>43600</v>
      </c>
      <c r="G98" s="7">
        <v>43966</v>
      </c>
      <c r="H98" t="s">
        <v>77</v>
      </c>
      <c r="I98" t="s">
        <v>78</v>
      </c>
      <c r="J98" s="7">
        <v>45581</v>
      </c>
      <c r="K98" s="7">
        <v>45770</v>
      </c>
      <c r="L98" s="7">
        <v>43966</v>
      </c>
      <c r="M98" t="s">
        <v>77</v>
      </c>
      <c r="N98" t="s">
        <v>79</v>
      </c>
      <c r="O98">
        <v>2026</v>
      </c>
      <c r="P98">
        <v>1</v>
      </c>
      <c r="Q98" t="s">
        <v>80</v>
      </c>
      <c r="R98" s="8">
        <v>46267</v>
      </c>
      <c r="S98" s="2">
        <v>1</v>
      </c>
      <c r="T98" s="2" t="s">
        <v>81</v>
      </c>
    </row>
    <row r="99" spans="1:20" x14ac:dyDescent="0.25">
      <c r="A99">
        <v>1120073878</v>
      </c>
      <c r="B99">
        <v>117249745</v>
      </c>
      <c r="C99" t="s">
        <v>82</v>
      </c>
      <c r="D99" t="s">
        <v>83</v>
      </c>
      <c r="E99" t="s">
        <v>76</v>
      </c>
      <c r="F99" s="7">
        <v>43601</v>
      </c>
      <c r="G99" s="7">
        <v>43781</v>
      </c>
      <c r="H99" t="s">
        <v>77</v>
      </c>
      <c r="I99" t="s">
        <v>78</v>
      </c>
      <c r="J99" s="7">
        <v>45782</v>
      </c>
      <c r="K99" s="7">
        <v>43658</v>
      </c>
      <c r="L99" s="7">
        <v>43781</v>
      </c>
      <c r="M99" t="s">
        <v>77</v>
      </c>
      <c r="N99" t="s">
        <v>79</v>
      </c>
      <c r="O99">
        <v>2026</v>
      </c>
      <c r="P99">
        <v>1</v>
      </c>
      <c r="Q99" t="s">
        <v>80</v>
      </c>
      <c r="R99" s="8">
        <v>46267</v>
      </c>
      <c r="S99" s="2">
        <v>1</v>
      </c>
      <c r="T99" s="2" t="s">
        <v>81</v>
      </c>
    </row>
    <row r="100" spans="1:20" x14ac:dyDescent="0.25">
      <c r="A100">
        <v>1120073880</v>
      </c>
      <c r="B100">
        <v>117252360</v>
      </c>
      <c r="C100" t="s">
        <v>82</v>
      </c>
      <c r="D100" t="s">
        <v>83</v>
      </c>
      <c r="E100" t="s">
        <v>76</v>
      </c>
      <c r="F100" s="7">
        <v>43601</v>
      </c>
      <c r="G100" s="7">
        <v>43781</v>
      </c>
      <c r="H100" t="s">
        <v>77</v>
      </c>
      <c r="I100" t="s">
        <v>78</v>
      </c>
      <c r="J100" s="7">
        <v>45860</v>
      </c>
      <c r="K100" s="7">
        <v>43667</v>
      </c>
      <c r="L100" s="7">
        <v>43781</v>
      </c>
      <c r="M100" t="s">
        <v>77</v>
      </c>
      <c r="N100" t="s">
        <v>79</v>
      </c>
      <c r="O100">
        <v>2026</v>
      </c>
      <c r="P100">
        <v>1</v>
      </c>
      <c r="Q100" t="s">
        <v>80</v>
      </c>
      <c r="R100" s="8">
        <v>46267</v>
      </c>
      <c r="S100" s="2">
        <v>1</v>
      </c>
      <c r="T100" s="2" t="s">
        <v>81</v>
      </c>
    </row>
    <row r="101" spans="1:20" x14ac:dyDescent="0.25">
      <c r="A101">
        <v>1120073886</v>
      </c>
      <c r="B101">
        <v>117256040</v>
      </c>
      <c r="C101" t="s">
        <v>74</v>
      </c>
      <c r="D101" t="s">
        <v>83</v>
      </c>
      <c r="E101" t="s">
        <v>76</v>
      </c>
      <c r="F101" s="7">
        <v>43602</v>
      </c>
      <c r="G101" s="7">
        <v>43782</v>
      </c>
      <c r="H101" t="s">
        <v>77</v>
      </c>
      <c r="I101" t="s">
        <v>78</v>
      </c>
      <c r="J101" s="7">
        <v>45935</v>
      </c>
      <c r="K101" s="7">
        <v>45425</v>
      </c>
      <c r="L101" s="7">
        <v>43782</v>
      </c>
      <c r="M101" t="s">
        <v>77</v>
      </c>
      <c r="N101" t="s">
        <v>79</v>
      </c>
      <c r="O101">
        <v>2026</v>
      </c>
      <c r="P101">
        <v>1</v>
      </c>
      <c r="Q101" t="s">
        <v>80</v>
      </c>
      <c r="R101" s="8">
        <v>46267</v>
      </c>
      <c r="S101" s="2">
        <v>1</v>
      </c>
      <c r="T101" s="2" t="s">
        <v>81</v>
      </c>
    </row>
    <row r="102" spans="1:20" x14ac:dyDescent="0.25">
      <c r="A102">
        <v>1120073892</v>
      </c>
      <c r="B102">
        <v>117268205</v>
      </c>
      <c r="C102" t="s">
        <v>82</v>
      </c>
      <c r="D102" t="s">
        <v>88</v>
      </c>
      <c r="E102" t="s">
        <v>76</v>
      </c>
      <c r="F102" s="7">
        <v>43603</v>
      </c>
      <c r="G102" s="7">
        <v>43969</v>
      </c>
      <c r="H102" t="s">
        <v>77</v>
      </c>
      <c r="I102" t="s">
        <v>78</v>
      </c>
      <c r="J102" s="7">
        <v>45740</v>
      </c>
      <c r="K102" s="7">
        <v>45748</v>
      </c>
      <c r="L102" s="7">
        <v>43969</v>
      </c>
      <c r="M102" t="s">
        <v>77</v>
      </c>
      <c r="N102" t="s">
        <v>79</v>
      </c>
      <c r="O102">
        <v>2026</v>
      </c>
      <c r="P102">
        <v>1</v>
      </c>
      <c r="Q102" t="s">
        <v>80</v>
      </c>
      <c r="R102" s="8">
        <v>46267</v>
      </c>
      <c r="S102" s="2">
        <v>1</v>
      </c>
      <c r="T102" s="2" t="s">
        <v>81</v>
      </c>
    </row>
    <row r="103" spans="1:20" x14ac:dyDescent="0.25">
      <c r="A103">
        <v>1120073919</v>
      </c>
      <c r="B103">
        <v>117301800</v>
      </c>
      <c r="C103" t="s">
        <v>91</v>
      </c>
      <c r="D103" t="s">
        <v>83</v>
      </c>
      <c r="E103" t="s">
        <v>76</v>
      </c>
      <c r="F103" s="7">
        <v>43607</v>
      </c>
      <c r="G103" s="7">
        <v>43787</v>
      </c>
      <c r="H103" t="s">
        <v>77</v>
      </c>
      <c r="I103" t="s">
        <v>78</v>
      </c>
      <c r="J103" s="7">
        <v>46000</v>
      </c>
      <c r="K103" s="7">
        <v>44880</v>
      </c>
      <c r="L103" s="7">
        <v>43787</v>
      </c>
      <c r="M103" t="s">
        <v>77</v>
      </c>
      <c r="N103" t="s">
        <v>79</v>
      </c>
      <c r="O103">
        <v>2026</v>
      </c>
      <c r="P103">
        <v>1</v>
      </c>
      <c r="Q103" t="s">
        <v>80</v>
      </c>
      <c r="R103" s="8">
        <v>46267</v>
      </c>
      <c r="S103" s="2">
        <v>1</v>
      </c>
      <c r="T103" s="2" t="s">
        <v>81</v>
      </c>
    </row>
    <row r="104" spans="1:20" x14ac:dyDescent="0.25">
      <c r="A104">
        <v>1120073921</v>
      </c>
      <c r="B104">
        <v>117302754</v>
      </c>
      <c r="C104" t="s">
        <v>82</v>
      </c>
      <c r="D104" t="s">
        <v>75</v>
      </c>
      <c r="E104" t="s">
        <v>76</v>
      </c>
      <c r="F104" s="7">
        <v>43607</v>
      </c>
      <c r="G104" s="7">
        <v>43973</v>
      </c>
      <c r="H104" t="s">
        <v>77</v>
      </c>
      <c r="I104" t="s">
        <v>78</v>
      </c>
      <c r="J104" s="7">
        <v>44680</v>
      </c>
      <c r="K104" s="7">
        <v>44245</v>
      </c>
      <c r="L104" s="7">
        <v>43973</v>
      </c>
      <c r="M104" t="s">
        <v>77</v>
      </c>
      <c r="N104" t="s">
        <v>92</v>
      </c>
      <c r="O104">
        <v>2026</v>
      </c>
      <c r="P104">
        <v>1</v>
      </c>
      <c r="Q104" t="s">
        <v>80</v>
      </c>
      <c r="R104" s="8">
        <v>46267</v>
      </c>
      <c r="S104" s="2">
        <v>1</v>
      </c>
      <c r="T104" s="2" t="s">
        <v>81</v>
      </c>
    </row>
    <row r="105" spans="1:20" x14ac:dyDescent="0.25">
      <c r="A105">
        <v>1120073928</v>
      </c>
      <c r="B105">
        <v>117306081</v>
      </c>
      <c r="C105" t="s">
        <v>82</v>
      </c>
      <c r="D105" t="s">
        <v>83</v>
      </c>
      <c r="E105" t="s">
        <v>76</v>
      </c>
      <c r="F105" s="7">
        <v>43608</v>
      </c>
      <c r="G105" s="7">
        <v>43748</v>
      </c>
      <c r="H105" t="s">
        <v>77</v>
      </c>
      <c r="I105" t="s">
        <v>78</v>
      </c>
      <c r="J105" s="7">
        <v>45749</v>
      </c>
      <c r="K105" s="7">
        <v>44785</v>
      </c>
      <c r="L105" s="7">
        <v>43748</v>
      </c>
      <c r="M105" t="s">
        <v>77</v>
      </c>
      <c r="N105" t="s">
        <v>79</v>
      </c>
      <c r="O105">
        <v>2026</v>
      </c>
      <c r="P105">
        <v>1</v>
      </c>
      <c r="Q105" t="s">
        <v>80</v>
      </c>
      <c r="R105" s="8">
        <v>46267</v>
      </c>
      <c r="S105" s="2">
        <v>1</v>
      </c>
      <c r="T105" s="2" t="s">
        <v>81</v>
      </c>
    </row>
    <row r="106" spans="1:20" x14ac:dyDescent="0.25">
      <c r="A106">
        <v>1120073929</v>
      </c>
      <c r="B106">
        <v>117306081</v>
      </c>
      <c r="C106" t="s">
        <v>82</v>
      </c>
      <c r="D106" t="s">
        <v>83</v>
      </c>
      <c r="E106" t="s">
        <v>76</v>
      </c>
      <c r="F106" s="7">
        <v>43608</v>
      </c>
      <c r="G106" s="7">
        <v>43748</v>
      </c>
      <c r="H106" t="s">
        <v>77</v>
      </c>
      <c r="I106" t="s">
        <v>78</v>
      </c>
      <c r="J106" s="7">
        <v>45749</v>
      </c>
      <c r="K106" s="7">
        <v>43667</v>
      </c>
      <c r="L106" s="7">
        <v>43748</v>
      </c>
      <c r="M106" t="s">
        <v>77</v>
      </c>
      <c r="N106" t="s">
        <v>79</v>
      </c>
      <c r="O106">
        <v>2026</v>
      </c>
      <c r="P106">
        <v>1</v>
      </c>
      <c r="Q106" t="s">
        <v>80</v>
      </c>
      <c r="R106" s="8">
        <v>46267</v>
      </c>
      <c r="S106" s="2">
        <v>1</v>
      </c>
      <c r="T106" s="2" t="s">
        <v>81</v>
      </c>
    </row>
    <row r="107" spans="1:20" x14ac:dyDescent="0.25">
      <c r="A107">
        <v>1120073935</v>
      </c>
      <c r="B107">
        <v>117314189</v>
      </c>
      <c r="C107" t="s">
        <v>82</v>
      </c>
      <c r="D107" t="s">
        <v>83</v>
      </c>
      <c r="E107" t="s">
        <v>76</v>
      </c>
      <c r="F107" s="7">
        <v>43609</v>
      </c>
      <c r="G107" s="7">
        <v>43789</v>
      </c>
      <c r="H107" t="s">
        <v>77</v>
      </c>
      <c r="I107" t="s">
        <v>78</v>
      </c>
      <c r="J107" s="7">
        <v>45919</v>
      </c>
      <c r="K107" s="7">
        <v>43667</v>
      </c>
      <c r="L107" s="7">
        <v>43789</v>
      </c>
      <c r="M107" t="s">
        <v>77</v>
      </c>
      <c r="N107" t="s">
        <v>79</v>
      </c>
      <c r="O107">
        <v>2026</v>
      </c>
      <c r="P107">
        <v>1</v>
      </c>
      <c r="Q107" t="s">
        <v>80</v>
      </c>
      <c r="R107" s="8">
        <v>46267</v>
      </c>
      <c r="S107" s="2">
        <v>1</v>
      </c>
      <c r="T107" s="2" t="s">
        <v>81</v>
      </c>
    </row>
    <row r="108" spans="1:20" x14ac:dyDescent="0.25">
      <c r="A108">
        <v>1120073941</v>
      </c>
      <c r="B108">
        <v>117319146</v>
      </c>
      <c r="C108" t="s">
        <v>82</v>
      </c>
      <c r="D108" t="s">
        <v>88</v>
      </c>
      <c r="E108" t="s">
        <v>76</v>
      </c>
      <c r="F108" s="7">
        <v>43609</v>
      </c>
      <c r="G108" s="7">
        <v>43975</v>
      </c>
      <c r="H108" t="s">
        <v>77</v>
      </c>
      <c r="I108" t="s">
        <v>78</v>
      </c>
      <c r="J108" s="7">
        <v>45432</v>
      </c>
      <c r="K108" s="7">
        <v>45623</v>
      </c>
      <c r="L108" s="7">
        <v>43975</v>
      </c>
      <c r="M108" t="s">
        <v>77</v>
      </c>
      <c r="N108" t="s">
        <v>79</v>
      </c>
      <c r="O108">
        <v>2026</v>
      </c>
      <c r="P108">
        <v>1</v>
      </c>
      <c r="Q108" t="s">
        <v>80</v>
      </c>
      <c r="R108" s="8">
        <v>46267</v>
      </c>
      <c r="S108" s="2">
        <v>1</v>
      </c>
      <c r="T108" s="2" t="s">
        <v>81</v>
      </c>
    </row>
    <row r="109" spans="1:20" x14ac:dyDescent="0.25">
      <c r="A109">
        <v>1120073968</v>
      </c>
      <c r="B109">
        <v>117370796</v>
      </c>
      <c r="C109" t="s">
        <v>74</v>
      </c>
      <c r="D109" t="s">
        <v>88</v>
      </c>
      <c r="E109" t="s">
        <v>76</v>
      </c>
      <c r="F109" s="7">
        <v>43616</v>
      </c>
      <c r="G109" s="7">
        <v>43982</v>
      </c>
      <c r="H109" t="s">
        <v>77</v>
      </c>
      <c r="I109" t="s">
        <v>78</v>
      </c>
      <c r="J109" s="7">
        <v>45607</v>
      </c>
      <c r="K109" s="7">
        <v>43658</v>
      </c>
      <c r="L109" s="7">
        <v>43982</v>
      </c>
      <c r="M109" t="s">
        <v>77</v>
      </c>
      <c r="N109" t="s">
        <v>79</v>
      </c>
      <c r="O109">
        <v>2026</v>
      </c>
      <c r="P109">
        <v>1</v>
      </c>
      <c r="Q109" t="s">
        <v>80</v>
      </c>
      <c r="R109" s="8">
        <v>46267</v>
      </c>
      <c r="S109" s="2">
        <v>1</v>
      </c>
      <c r="T109" s="2" t="s">
        <v>81</v>
      </c>
    </row>
    <row r="110" spans="1:20" x14ac:dyDescent="0.25">
      <c r="A110">
        <v>1120073983</v>
      </c>
      <c r="B110">
        <v>117403074</v>
      </c>
      <c r="C110" t="s">
        <v>82</v>
      </c>
      <c r="D110" t="s">
        <v>88</v>
      </c>
      <c r="E110" t="s">
        <v>76</v>
      </c>
      <c r="F110" s="7">
        <v>43622</v>
      </c>
      <c r="G110" s="7">
        <v>43988</v>
      </c>
      <c r="H110" t="s">
        <v>77</v>
      </c>
      <c r="I110" t="s">
        <v>78</v>
      </c>
      <c r="J110" s="7">
        <v>45523</v>
      </c>
      <c r="K110" s="7">
        <v>44245</v>
      </c>
      <c r="L110" s="7">
        <v>43988</v>
      </c>
      <c r="M110" t="s">
        <v>77</v>
      </c>
      <c r="N110" t="s">
        <v>79</v>
      </c>
      <c r="O110">
        <v>2026</v>
      </c>
      <c r="P110">
        <v>1</v>
      </c>
      <c r="Q110" t="s">
        <v>80</v>
      </c>
      <c r="R110" s="8">
        <v>46267</v>
      </c>
      <c r="S110" s="2">
        <v>1</v>
      </c>
      <c r="T110" s="2" t="s">
        <v>81</v>
      </c>
    </row>
    <row r="111" spans="1:20" x14ac:dyDescent="0.25">
      <c r="A111">
        <v>1120074021</v>
      </c>
      <c r="B111">
        <v>117499480</v>
      </c>
      <c r="C111" t="s">
        <v>74</v>
      </c>
      <c r="D111" t="s">
        <v>75</v>
      </c>
      <c r="E111" t="s">
        <v>76</v>
      </c>
      <c r="F111" s="7">
        <v>43643</v>
      </c>
      <c r="G111" s="7">
        <v>45470</v>
      </c>
      <c r="H111" t="s">
        <v>86</v>
      </c>
      <c r="I111" t="s">
        <v>87</v>
      </c>
      <c r="J111" s="7">
        <v>45541</v>
      </c>
      <c r="K111" s="7">
        <v>46115</v>
      </c>
      <c r="L111" s="7">
        <v>45470</v>
      </c>
      <c r="M111" t="s">
        <v>86</v>
      </c>
      <c r="N111" t="s">
        <v>79</v>
      </c>
      <c r="O111">
        <v>2026</v>
      </c>
      <c r="P111">
        <v>1</v>
      </c>
      <c r="Q111" t="s">
        <v>80</v>
      </c>
      <c r="R111" s="8">
        <v>46267</v>
      </c>
      <c r="S111" s="2">
        <v>1</v>
      </c>
      <c r="T111" s="2" t="s">
        <v>81</v>
      </c>
    </row>
    <row r="112" spans="1:20" x14ac:dyDescent="0.25">
      <c r="A112">
        <v>1120074075</v>
      </c>
      <c r="B112">
        <v>117654055</v>
      </c>
      <c r="C112" t="s">
        <v>91</v>
      </c>
      <c r="D112" t="s">
        <v>75</v>
      </c>
      <c r="E112" t="s">
        <v>76</v>
      </c>
      <c r="F112" s="7">
        <v>43673</v>
      </c>
      <c r="G112" s="7">
        <v>44039</v>
      </c>
      <c r="H112" t="s">
        <v>77</v>
      </c>
      <c r="I112" t="s">
        <v>78</v>
      </c>
      <c r="J112" s="7">
        <v>45558</v>
      </c>
      <c r="K112" s="7">
        <v>45057</v>
      </c>
      <c r="L112" s="7">
        <v>44039</v>
      </c>
      <c r="M112" t="s">
        <v>77</v>
      </c>
      <c r="N112" t="s">
        <v>79</v>
      </c>
      <c r="O112">
        <v>2026</v>
      </c>
      <c r="P112">
        <v>1</v>
      </c>
      <c r="Q112" t="s">
        <v>80</v>
      </c>
      <c r="R112" s="8">
        <v>46267</v>
      </c>
      <c r="S112" s="2">
        <v>1</v>
      </c>
      <c r="T112" s="2" t="s">
        <v>81</v>
      </c>
    </row>
    <row r="113" spans="1:20" x14ac:dyDescent="0.25">
      <c r="A113">
        <v>1120074096</v>
      </c>
      <c r="B113">
        <v>117690932</v>
      </c>
      <c r="C113" t="s">
        <v>82</v>
      </c>
      <c r="D113" t="s">
        <v>88</v>
      </c>
      <c r="E113" t="s">
        <v>76</v>
      </c>
      <c r="F113" s="7">
        <v>43677</v>
      </c>
      <c r="G113" s="7">
        <v>44043</v>
      </c>
      <c r="H113" t="s">
        <v>77</v>
      </c>
      <c r="I113" t="s">
        <v>78</v>
      </c>
      <c r="J113" s="7">
        <v>45877</v>
      </c>
      <c r="K113" s="7">
        <v>44313</v>
      </c>
      <c r="L113" s="7">
        <v>44043</v>
      </c>
      <c r="M113" t="s">
        <v>77</v>
      </c>
      <c r="N113" t="s">
        <v>79</v>
      </c>
      <c r="O113">
        <v>2026</v>
      </c>
      <c r="P113">
        <v>1</v>
      </c>
      <c r="Q113" t="s">
        <v>80</v>
      </c>
      <c r="R113" s="8">
        <v>46267</v>
      </c>
      <c r="S113" s="2">
        <v>1</v>
      </c>
      <c r="T113" s="2" t="s">
        <v>81</v>
      </c>
    </row>
    <row r="114" spans="1:20" x14ac:dyDescent="0.25">
      <c r="A114">
        <v>1120074148</v>
      </c>
      <c r="B114">
        <v>117837149</v>
      </c>
      <c r="C114" t="s">
        <v>82</v>
      </c>
      <c r="D114" t="s">
        <v>83</v>
      </c>
      <c r="E114" t="s">
        <v>76</v>
      </c>
      <c r="F114" s="7">
        <v>43710</v>
      </c>
      <c r="G114" s="7">
        <v>43892</v>
      </c>
      <c r="H114" t="s">
        <v>77</v>
      </c>
      <c r="I114" t="s">
        <v>78</v>
      </c>
      <c r="J114" s="7">
        <v>45929</v>
      </c>
      <c r="K114" s="7">
        <v>44384</v>
      </c>
      <c r="L114" s="7">
        <v>43892</v>
      </c>
      <c r="M114" t="s">
        <v>77</v>
      </c>
      <c r="N114" t="s">
        <v>79</v>
      </c>
      <c r="O114">
        <v>2026</v>
      </c>
      <c r="P114">
        <v>1</v>
      </c>
      <c r="Q114" t="s">
        <v>80</v>
      </c>
      <c r="R114" s="8">
        <v>46267</v>
      </c>
      <c r="S114" s="2">
        <v>1</v>
      </c>
      <c r="T114" s="2" t="s">
        <v>81</v>
      </c>
    </row>
    <row r="115" spans="1:20" x14ac:dyDescent="0.25">
      <c r="A115">
        <v>1120074212</v>
      </c>
      <c r="B115">
        <v>117933292</v>
      </c>
      <c r="C115" t="s">
        <v>82</v>
      </c>
      <c r="D115" t="s">
        <v>83</v>
      </c>
      <c r="E115" t="s">
        <v>76</v>
      </c>
      <c r="F115" s="7">
        <v>43738</v>
      </c>
      <c r="G115" s="7">
        <v>43920</v>
      </c>
      <c r="H115" t="s">
        <v>77</v>
      </c>
      <c r="I115" t="s">
        <v>78</v>
      </c>
      <c r="J115" s="7">
        <v>45966</v>
      </c>
      <c r="K115" s="7">
        <v>45057</v>
      </c>
      <c r="L115" s="7">
        <v>43920</v>
      </c>
      <c r="M115" t="s">
        <v>77</v>
      </c>
      <c r="N115" t="s">
        <v>79</v>
      </c>
      <c r="O115">
        <v>2026</v>
      </c>
      <c r="P115">
        <v>1</v>
      </c>
      <c r="Q115" t="s">
        <v>80</v>
      </c>
      <c r="R115" s="8">
        <v>46267</v>
      </c>
      <c r="S115" s="2">
        <v>1</v>
      </c>
      <c r="T115" s="2" t="s">
        <v>81</v>
      </c>
    </row>
    <row r="116" spans="1:20" x14ac:dyDescent="0.25">
      <c r="A116">
        <v>1120074262</v>
      </c>
      <c r="B116">
        <v>118142465</v>
      </c>
      <c r="C116" t="s">
        <v>74</v>
      </c>
      <c r="D116" t="s">
        <v>75</v>
      </c>
      <c r="E116" t="s">
        <v>76</v>
      </c>
      <c r="F116" s="7">
        <v>43774</v>
      </c>
      <c r="G116" s="7">
        <v>45601</v>
      </c>
      <c r="H116" t="s">
        <v>86</v>
      </c>
      <c r="I116" t="s">
        <v>87</v>
      </c>
      <c r="J116" s="7">
        <v>45575</v>
      </c>
      <c r="K116" s="7">
        <v>43777</v>
      </c>
      <c r="L116" s="7">
        <v>45601</v>
      </c>
      <c r="M116" t="s">
        <v>86</v>
      </c>
      <c r="N116" t="s">
        <v>79</v>
      </c>
      <c r="O116">
        <v>2026</v>
      </c>
      <c r="P116">
        <v>1</v>
      </c>
      <c r="Q116" t="s">
        <v>80</v>
      </c>
      <c r="R116" s="8">
        <v>46267</v>
      </c>
      <c r="S116" s="2">
        <v>1</v>
      </c>
      <c r="T116" s="2" t="s">
        <v>81</v>
      </c>
    </row>
    <row r="117" spans="1:20" x14ac:dyDescent="0.25">
      <c r="A117">
        <v>1120074296</v>
      </c>
      <c r="B117">
        <v>118182676</v>
      </c>
      <c r="C117" t="s">
        <v>74</v>
      </c>
      <c r="D117" t="s">
        <v>75</v>
      </c>
      <c r="E117" t="s">
        <v>76</v>
      </c>
      <c r="F117" s="7">
        <v>43787</v>
      </c>
      <c r="G117" s="7">
        <v>45614</v>
      </c>
      <c r="H117" t="s">
        <v>86</v>
      </c>
      <c r="I117" t="s">
        <v>87</v>
      </c>
      <c r="J117" s="7">
        <v>45631</v>
      </c>
      <c r="K117" s="7">
        <v>46115</v>
      </c>
      <c r="L117" s="7">
        <v>45614</v>
      </c>
      <c r="M117" t="s">
        <v>86</v>
      </c>
      <c r="N117" t="s">
        <v>79</v>
      </c>
      <c r="O117">
        <v>2026</v>
      </c>
      <c r="P117">
        <v>1</v>
      </c>
      <c r="Q117" t="s">
        <v>80</v>
      </c>
      <c r="R117" s="8">
        <v>46267</v>
      </c>
      <c r="S117" s="2">
        <v>1</v>
      </c>
      <c r="T117" s="2" t="s">
        <v>81</v>
      </c>
    </row>
    <row r="118" spans="1:20" x14ac:dyDescent="0.25">
      <c r="A118">
        <v>1120074344</v>
      </c>
      <c r="B118">
        <v>118273556</v>
      </c>
      <c r="C118" t="s">
        <v>82</v>
      </c>
      <c r="D118" t="s">
        <v>88</v>
      </c>
      <c r="E118" t="s">
        <v>76</v>
      </c>
      <c r="F118" s="7">
        <v>43813</v>
      </c>
      <c r="G118" s="7">
        <v>43965</v>
      </c>
      <c r="H118" t="s">
        <v>77</v>
      </c>
      <c r="I118" t="s">
        <v>78</v>
      </c>
      <c r="J118" s="7">
        <v>45946</v>
      </c>
      <c r="K118" s="7">
        <v>45057</v>
      </c>
      <c r="L118" s="7">
        <v>43965</v>
      </c>
      <c r="M118" t="s">
        <v>77</v>
      </c>
      <c r="N118" t="s">
        <v>92</v>
      </c>
      <c r="O118">
        <v>2026</v>
      </c>
      <c r="P118">
        <v>1</v>
      </c>
      <c r="Q118" t="s">
        <v>80</v>
      </c>
      <c r="R118" s="8">
        <v>46267</v>
      </c>
      <c r="S118" s="2">
        <v>1</v>
      </c>
      <c r="T118" s="2" t="s">
        <v>81</v>
      </c>
    </row>
    <row r="119" spans="1:20" x14ac:dyDescent="0.25">
      <c r="A119">
        <v>1120074396</v>
      </c>
      <c r="B119">
        <v>118976213</v>
      </c>
      <c r="C119" t="s">
        <v>82</v>
      </c>
      <c r="D119" t="s">
        <v>88</v>
      </c>
      <c r="E119" t="s">
        <v>76</v>
      </c>
      <c r="F119" s="7">
        <v>43953</v>
      </c>
      <c r="G119" s="7">
        <v>45779</v>
      </c>
      <c r="H119" t="s">
        <v>86</v>
      </c>
      <c r="I119" t="s">
        <v>87</v>
      </c>
      <c r="J119" s="7">
        <v>44095</v>
      </c>
      <c r="K119" s="7">
        <v>45922</v>
      </c>
      <c r="L119" s="7">
        <v>45779</v>
      </c>
      <c r="M119" t="s">
        <v>86</v>
      </c>
      <c r="N119" t="s">
        <v>92</v>
      </c>
      <c r="O119">
        <v>2026</v>
      </c>
      <c r="P119">
        <v>1</v>
      </c>
      <c r="Q119" t="s">
        <v>80</v>
      </c>
      <c r="R119" s="8">
        <v>46267</v>
      </c>
      <c r="S119" s="2">
        <v>1</v>
      </c>
      <c r="T119" s="2" t="s">
        <v>81</v>
      </c>
    </row>
    <row r="120" spans="1:20" x14ac:dyDescent="0.25">
      <c r="A120">
        <v>1120074490</v>
      </c>
      <c r="B120">
        <v>119086630</v>
      </c>
      <c r="C120" t="s">
        <v>82</v>
      </c>
      <c r="D120" t="s">
        <v>83</v>
      </c>
      <c r="E120" t="s">
        <v>76</v>
      </c>
      <c r="F120" s="7">
        <v>43983</v>
      </c>
      <c r="G120" s="7">
        <v>45809</v>
      </c>
      <c r="H120" t="s">
        <v>77</v>
      </c>
      <c r="I120" t="s">
        <v>84</v>
      </c>
      <c r="J120" s="7">
        <v>45394</v>
      </c>
      <c r="K120" s="7">
        <v>45915</v>
      </c>
      <c r="L120" s="7">
        <v>45809</v>
      </c>
      <c r="M120" t="s">
        <v>77</v>
      </c>
      <c r="N120" t="s">
        <v>79</v>
      </c>
      <c r="O120">
        <v>2026</v>
      </c>
      <c r="P120">
        <v>1</v>
      </c>
      <c r="Q120" t="s">
        <v>80</v>
      </c>
      <c r="R120" s="8">
        <v>46267</v>
      </c>
      <c r="S120" s="2">
        <v>1</v>
      </c>
      <c r="T120" s="2" t="s">
        <v>81</v>
      </c>
    </row>
    <row r="121" spans="1:20" x14ac:dyDescent="0.25">
      <c r="A121">
        <v>1120074503</v>
      </c>
      <c r="B121">
        <v>119101434</v>
      </c>
      <c r="C121" t="s">
        <v>96</v>
      </c>
      <c r="D121" t="s">
        <v>75</v>
      </c>
      <c r="E121" t="s">
        <v>76</v>
      </c>
      <c r="F121" s="7">
        <v>43985</v>
      </c>
      <c r="G121" s="7">
        <v>44350</v>
      </c>
      <c r="H121" t="s">
        <v>86</v>
      </c>
      <c r="I121" t="s">
        <v>87</v>
      </c>
      <c r="J121" s="7">
        <v>45771</v>
      </c>
      <c r="K121" s="7">
        <v>44160</v>
      </c>
      <c r="L121" s="7">
        <v>44350</v>
      </c>
      <c r="M121" t="s">
        <v>86</v>
      </c>
      <c r="N121" t="s">
        <v>79</v>
      </c>
      <c r="O121">
        <v>2026</v>
      </c>
      <c r="P121">
        <v>1</v>
      </c>
      <c r="Q121" t="s">
        <v>80</v>
      </c>
      <c r="R121" s="8">
        <v>46267</v>
      </c>
      <c r="S121" s="2">
        <v>1</v>
      </c>
      <c r="T121" s="2" t="s">
        <v>81</v>
      </c>
    </row>
    <row r="122" spans="1:20" x14ac:dyDescent="0.25">
      <c r="A122">
        <v>1120074530</v>
      </c>
      <c r="B122">
        <v>119132216</v>
      </c>
      <c r="C122" t="s">
        <v>82</v>
      </c>
      <c r="D122" t="s">
        <v>75</v>
      </c>
      <c r="E122" t="s">
        <v>76</v>
      </c>
      <c r="F122" s="7">
        <v>43991</v>
      </c>
      <c r="G122" s="7">
        <v>44356</v>
      </c>
      <c r="H122" t="s">
        <v>77</v>
      </c>
      <c r="I122" t="s">
        <v>78</v>
      </c>
      <c r="J122" s="7">
        <v>45838</v>
      </c>
      <c r="K122" s="7">
        <v>45840</v>
      </c>
      <c r="L122" s="7">
        <v>44356</v>
      </c>
      <c r="M122" t="s">
        <v>77</v>
      </c>
      <c r="N122" t="s">
        <v>79</v>
      </c>
      <c r="O122">
        <v>2026</v>
      </c>
      <c r="P122">
        <v>1</v>
      </c>
      <c r="Q122" t="s">
        <v>80</v>
      </c>
      <c r="R122" s="8">
        <v>46267</v>
      </c>
      <c r="S122" s="2">
        <v>1</v>
      </c>
      <c r="T122" s="2" t="s">
        <v>81</v>
      </c>
    </row>
    <row r="123" spans="1:20" x14ac:dyDescent="0.25">
      <c r="A123">
        <v>1120074531</v>
      </c>
      <c r="B123">
        <v>119132216</v>
      </c>
      <c r="C123" t="s">
        <v>82</v>
      </c>
      <c r="D123" t="s">
        <v>75</v>
      </c>
      <c r="E123" t="s">
        <v>76</v>
      </c>
      <c r="F123" s="7">
        <v>43991</v>
      </c>
      <c r="G123" s="7">
        <v>44356</v>
      </c>
      <c r="H123" t="s">
        <v>77</v>
      </c>
      <c r="I123" t="s">
        <v>78</v>
      </c>
      <c r="J123" s="7">
        <v>45838</v>
      </c>
      <c r="K123" s="7">
        <v>43992</v>
      </c>
      <c r="L123" s="7">
        <v>44356</v>
      </c>
      <c r="M123" t="s">
        <v>77</v>
      </c>
      <c r="N123" t="s">
        <v>79</v>
      </c>
      <c r="O123">
        <v>2026</v>
      </c>
      <c r="P123">
        <v>1</v>
      </c>
      <c r="Q123" t="s">
        <v>80</v>
      </c>
      <c r="R123" s="8">
        <v>46267</v>
      </c>
      <c r="S123" s="2">
        <v>1</v>
      </c>
      <c r="T123" s="2" t="s">
        <v>81</v>
      </c>
    </row>
    <row r="124" spans="1:20" x14ac:dyDescent="0.25">
      <c r="A124">
        <v>1120074579</v>
      </c>
      <c r="B124">
        <v>119189169</v>
      </c>
      <c r="C124" t="s">
        <v>82</v>
      </c>
      <c r="D124" t="s">
        <v>88</v>
      </c>
      <c r="E124" t="s">
        <v>76</v>
      </c>
      <c r="F124" s="7">
        <v>44001</v>
      </c>
      <c r="G124" s="7">
        <v>45827</v>
      </c>
      <c r="H124" t="s">
        <v>77</v>
      </c>
      <c r="I124" t="s">
        <v>87</v>
      </c>
      <c r="J124" s="7">
        <v>45518</v>
      </c>
      <c r="K124" s="7">
        <v>45748</v>
      </c>
      <c r="L124" s="7">
        <v>45827</v>
      </c>
      <c r="M124" t="s">
        <v>77</v>
      </c>
      <c r="N124" t="s">
        <v>79</v>
      </c>
      <c r="O124">
        <v>2026</v>
      </c>
      <c r="P124">
        <v>1</v>
      </c>
      <c r="Q124" t="s">
        <v>80</v>
      </c>
      <c r="R124" s="8">
        <v>46267</v>
      </c>
      <c r="S124" s="2">
        <v>1</v>
      </c>
      <c r="T124" s="2" t="s">
        <v>81</v>
      </c>
    </row>
    <row r="125" spans="1:20" x14ac:dyDescent="0.25">
      <c r="A125">
        <v>1120074599</v>
      </c>
      <c r="B125">
        <v>119203437</v>
      </c>
      <c r="C125" t="s">
        <v>74</v>
      </c>
      <c r="D125" t="s">
        <v>75</v>
      </c>
      <c r="E125" t="s">
        <v>76</v>
      </c>
      <c r="F125" s="7">
        <v>44006</v>
      </c>
      <c r="G125" s="7">
        <v>44371</v>
      </c>
      <c r="H125" t="s">
        <v>86</v>
      </c>
      <c r="I125" t="s">
        <v>87</v>
      </c>
      <c r="J125" s="7">
        <v>45794</v>
      </c>
      <c r="K125" s="7">
        <v>46076</v>
      </c>
      <c r="L125" s="7">
        <v>44371</v>
      </c>
      <c r="M125" t="s">
        <v>86</v>
      </c>
      <c r="N125" t="s">
        <v>79</v>
      </c>
      <c r="O125">
        <v>2026</v>
      </c>
      <c r="P125">
        <v>1</v>
      </c>
      <c r="Q125" t="s">
        <v>80</v>
      </c>
      <c r="R125" s="8">
        <v>46267</v>
      </c>
      <c r="S125" s="2">
        <v>1</v>
      </c>
      <c r="T125" s="2" t="s">
        <v>81</v>
      </c>
    </row>
    <row r="126" spans="1:20" x14ac:dyDescent="0.25">
      <c r="A126">
        <v>1120074632</v>
      </c>
      <c r="B126">
        <v>119219736</v>
      </c>
      <c r="C126" t="s">
        <v>82</v>
      </c>
      <c r="D126" t="s">
        <v>83</v>
      </c>
      <c r="E126" t="s">
        <v>76</v>
      </c>
      <c r="F126" s="7">
        <v>44008</v>
      </c>
      <c r="G126" s="7">
        <v>44191</v>
      </c>
      <c r="H126" t="s">
        <v>77</v>
      </c>
      <c r="I126" t="s">
        <v>78</v>
      </c>
      <c r="J126" s="7">
        <v>45633</v>
      </c>
      <c r="K126" s="7">
        <v>45672</v>
      </c>
      <c r="L126" s="7">
        <v>44191</v>
      </c>
      <c r="M126" t="s">
        <v>77</v>
      </c>
      <c r="N126" t="s">
        <v>79</v>
      </c>
      <c r="O126">
        <v>2026</v>
      </c>
      <c r="P126">
        <v>1</v>
      </c>
      <c r="Q126" t="s">
        <v>80</v>
      </c>
      <c r="R126" s="8">
        <v>46267</v>
      </c>
      <c r="S126" s="2">
        <v>1</v>
      </c>
      <c r="T126" s="2" t="s">
        <v>81</v>
      </c>
    </row>
    <row r="127" spans="1:20" x14ac:dyDescent="0.25">
      <c r="A127">
        <v>1120074731</v>
      </c>
      <c r="B127">
        <v>119332059</v>
      </c>
      <c r="C127" t="s">
        <v>98</v>
      </c>
      <c r="D127" t="s">
        <v>88</v>
      </c>
      <c r="E127" t="s">
        <v>76</v>
      </c>
      <c r="F127" s="7">
        <v>44020</v>
      </c>
      <c r="G127" s="7">
        <v>44385</v>
      </c>
      <c r="H127" t="s">
        <v>77</v>
      </c>
      <c r="I127" t="s">
        <v>84</v>
      </c>
      <c r="J127" s="7">
        <v>45427</v>
      </c>
      <c r="K127" s="7">
        <v>45437</v>
      </c>
      <c r="L127" s="7">
        <v>44385</v>
      </c>
      <c r="M127" t="s">
        <v>77</v>
      </c>
      <c r="N127" t="s">
        <v>79</v>
      </c>
      <c r="O127">
        <v>2026</v>
      </c>
      <c r="P127">
        <v>1</v>
      </c>
      <c r="Q127" t="s">
        <v>80</v>
      </c>
      <c r="R127" s="8">
        <v>46267</v>
      </c>
      <c r="S127" s="2">
        <v>1</v>
      </c>
      <c r="T127" s="2" t="s">
        <v>81</v>
      </c>
    </row>
    <row r="128" spans="1:20" x14ac:dyDescent="0.25">
      <c r="A128">
        <v>1120074732</v>
      </c>
      <c r="B128">
        <v>119332059</v>
      </c>
      <c r="C128" t="s">
        <v>98</v>
      </c>
      <c r="D128" t="s">
        <v>88</v>
      </c>
      <c r="E128" t="s">
        <v>76</v>
      </c>
      <c r="F128" s="7">
        <v>44020</v>
      </c>
      <c r="G128" s="7">
        <v>44385</v>
      </c>
      <c r="H128" t="s">
        <v>77</v>
      </c>
      <c r="I128" t="s">
        <v>84</v>
      </c>
      <c r="J128" s="7">
        <v>45427</v>
      </c>
      <c r="K128" s="7">
        <v>45623</v>
      </c>
      <c r="L128" s="7">
        <v>44385</v>
      </c>
      <c r="M128" t="s">
        <v>77</v>
      </c>
      <c r="N128" t="s">
        <v>79</v>
      </c>
      <c r="O128">
        <v>2026</v>
      </c>
      <c r="P128">
        <v>1</v>
      </c>
      <c r="Q128" t="s">
        <v>80</v>
      </c>
      <c r="R128" s="8">
        <v>46267</v>
      </c>
      <c r="S128" s="2">
        <v>1</v>
      </c>
      <c r="T128" s="2" t="s">
        <v>81</v>
      </c>
    </row>
    <row r="129" spans="1:20" x14ac:dyDescent="0.25">
      <c r="A129">
        <v>1120074954</v>
      </c>
      <c r="B129">
        <v>119536080</v>
      </c>
      <c r="C129" t="s">
        <v>74</v>
      </c>
      <c r="D129" t="s">
        <v>83</v>
      </c>
      <c r="E129" t="s">
        <v>76</v>
      </c>
      <c r="F129" s="7">
        <v>44043</v>
      </c>
      <c r="G129" s="7">
        <v>44227</v>
      </c>
      <c r="H129" t="s">
        <v>77</v>
      </c>
      <c r="I129" t="s">
        <v>78</v>
      </c>
      <c r="J129" s="7">
        <v>45719</v>
      </c>
      <c r="K129" s="7">
        <v>45416</v>
      </c>
      <c r="L129" s="7">
        <v>44227</v>
      </c>
      <c r="M129" t="s">
        <v>77</v>
      </c>
      <c r="N129" t="s">
        <v>79</v>
      </c>
      <c r="O129">
        <v>2026</v>
      </c>
      <c r="P129">
        <v>1</v>
      </c>
      <c r="Q129" t="s">
        <v>80</v>
      </c>
      <c r="R129" s="8">
        <v>46267</v>
      </c>
      <c r="S129" s="2">
        <v>1</v>
      </c>
      <c r="T129" s="2" t="s">
        <v>81</v>
      </c>
    </row>
    <row r="130" spans="1:20" x14ac:dyDescent="0.25">
      <c r="A130">
        <v>1120075020</v>
      </c>
      <c r="B130">
        <v>119577494</v>
      </c>
      <c r="C130" t="s">
        <v>90</v>
      </c>
      <c r="D130" t="s">
        <v>83</v>
      </c>
      <c r="E130" t="s">
        <v>76</v>
      </c>
      <c r="F130" s="7">
        <v>44050</v>
      </c>
      <c r="G130" s="7">
        <v>44234</v>
      </c>
      <c r="H130" t="s">
        <v>77</v>
      </c>
      <c r="I130" t="s">
        <v>78</v>
      </c>
      <c r="J130" s="7">
        <v>45504</v>
      </c>
      <c r="K130" s="7">
        <v>45512</v>
      </c>
      <c r="L130" s="7">
        <v>44234</v>
      </c>
      <c r="M130" t="s">
        <v>77</v>
      </c>
      <c r="N130" t="s">
        <v>79</v>
      </c>
      <c r="O130">
        <v>2026</v>
      </c>
      <c r="P130">
        <v>1</v>
      </c>
      <c r="Q130" t="s">
        <v>80</v>
      </c>
      <c r="R130" s="8">
        <v>46267</v>
      </c>
      <c r="S130" s="2">
        <v>1</v>
      </c>
      <c r="T130" s="2" t="s">
        <v>81</v>
      </c>
    </row>
    <row r="131" spans="1:20" x14ac:dyDescent="0.25">
      <c r="A131">
        <v>1120075036</v>
      </c>
      <c r="B131">
        <v>119591438</v>
      </c>
      <c r="C131" t="s">
        <v>85</v>
      </c>
      <c r="D131" t="s">
        <v>75</v>
      </c>
      <c r="E131" t="s">
        <v>76</v>
      </c>
      <c r="F131" s="7">
        <v>44053</v>
      </c>
      <c r="G131" s="7">
        <v>44418</v>
      </c>
      <c r="H131" t="s">
        <v>86</v>
      </c>
      <c r="I131" t="s">
        <v>87</v>
      </c>
      <c r="J131" s="7">
        <v>45755</v>
      </c>
      <c r="K131" s="7">
        <v>44157</v>
      </c>
      <c r="L131" s="7">
        <v>44418</v>
      </c>
      <c r="M131" t="s">
        <v>86</v>
      </c>
      <c r="N131" t="s">
        <v>79</v>
      </c>
      <c r="O131">
        <v>2026</v>
      </c>
      <c r="P131">
        <v>1</v>
      </c>
      <c r="Q131" t="s">
        <v>80</v>
      </c>
      <c r="R131" s="8">
        <v>46267</v>
      </c>
      <c r="S131" s="2">
        <v>1</v>
      </c>
      <c r="T131" s="2" t="s">
        <v>81</v>
      </c>
    </row>
    <row r="132" spans="1:20" x14ac:dyDescent="0.25">
      <c r="A132">
        <v>1120075065</v>
      </c>
      <c r="B132">
        <v>119602679</v>
      </c>
      <c r="C132" t="s">
        <v>82</v>
      </c>
      <c r="D132" t="s">
        <v>83</v>
      </c>
      <c r="E132" t="s">
        <v>76</v>
      </c>
      <c r="F132" s="7">
        <v>44054</v>
      </c>
      <c r="G132" s="7">
        <v>44238</v>
      </c>
      <c r="H132" t="s">
        <v>77</v>
      </c>
      <c r="I132" t="s">
        <v>84</v>
      </c>
      <c r="J132" s="7">
        <v>45450</v>
      </c>
      <c r="K132" s="7">
        <v>45483</v>
      </c>
      <c r="L132" s="7">
        <v>44238</v>
      </c>
      <c r="M132" t="s">
        <v>77</v>
      </c>
      <c r="N132" t="s">
        <v>79</v>
      </c>
      <c r="O132">
        <v>2026</v>
      </c>
      <c r="P132">
        <v>1</v>
      </c>
      <c r="Q132" t="s">
        <v>80</v>
      </c>
      <c r="R132" s="8">
        <v>46267</v>
      </c>
      <c r="S132" s="2">
        <v>1</v>
      </c>
      <c r="T132" s="2" t="s">
        <v>81</v>
      </c>
    </row>
    <row r="133" spans="1:20" x14ac:dyDescent="0.25">
      <c r="A133">
        <v>1120075066</v>
      </c>
      <c r="B133">
        <v>119602679</v>
      </c>
      <c r="C133" t="s">
        <v>82</v>
      </c>
      <c r="D133" t="s">
        <v>83</v>
      </c>
      <c r="E133" t="s">
        <v>76</v>
      </c>
      <c r="F133" s="7">
        <v>44054</v>
      </c>
      <c r="G133" s="7">
        <v>44238</v>
      </c>
      <c r="H133" t="s">
        <v>77</v>
      </c>
      <c r="I133" t="s">
        <v>84</v>
      </c>
      <c r="J133" s="7">
        <v>45450</v>
      </c>
      <c r="K133" s="7">
        <v>45968</v>
      </c>
      <c r="L133" s="7">
        <v>44238</v>
      </c>
      <c r="M133" t="s">
        <v>77</v>
      </c>
      <c r="N133" t="s">
        <v>79</v>
      </c>
      <c r="O133">
        <v>2026</v>
      </c>
      <c r="P133">
        <v>1</v>
      </c>
      <c r="Q133" t="s">
        <v>80</v>
      </c>
      <c r="R133" s="8">
        <v>46267</v>
      </c>
      <c r="S133" s="2">
        <v>1</v>
      </c>
      <c r="T133" s="2" t="s">
        <v>81</v>
      </c>
    </row>
    <row r="134" spans="1:20" x14ac:dyDescent="0.25">
      <c r="A134">
        <v>1120075446</v>
      </c>
      <c r="B134">
        <v>119764769</v>
      </c>
      <c r="C134" t="s">
        <v>74</v>
      </c>
      <c r="D134" t="s">
        <v>75</v>
      </c>
      <c r="E134" t="s">
        <v>76</v>
      </c>
      <c r="F134" s="7">
        <v>44089</v>
      </c>
      <c r="G134" s="7">
        <v>44454</v>
      </c>
      <c r="H134" t="s">
        <v>86</v>
      </c>
      <c r="I134" t="s">
        <v>87</v>
      </c>
      <c r="J134" s="7">
        <v>45809</v>
      </c>
      <c r="K134" s="7">
        <v>44162</v>
      </c>
      <c r="L134" s="7">
        <v>44454</v>
      </c>
      <c r="M134" t="s">
        <v>86</v>
      </c>
      <c r="N134" t="s">
        <v>79</v>
      </c>
      <c r="O134">
        <v>2026</v>
      </c>
      <c r="P134">
        <v>1</v>
      </c>
      <c r="Q134" t="s">
        <v>80</v>
      </c>
      <c r="R134" s="8">
        <v>46267</v>
      </c>
      <c r="S134" s="2">
        <v>1</v>
      </c>
      <c r="T134" s="2" t="s">
        <v>81</v>
      </c>
    </row>
    <row r="135" spans="1:20" x14ac:dyDescent="0.25">
      <c r="A135">
        <v>1120075589</v>
      </c>
      <c r="B135">
        <v>119839282</v>
      </c>
      <c r="C135" t="s">
        <v>74</v>
      </c>
      <c r="D135" t="s">
        <v>75</v>
      </c>
      <c r="E135" t="s">
        <v>76</v>
      </c>
      <c r="F135" s="7">
        <v>44105</v>
      </c>
      <c r="G135" s="7">
        <v>44470</v>
      </c>
      <c r="H135" t="s">
        <v>86</v>
      </c>
      <c r="I135" t="s">
        <v>87</v>
      </c>
      <c r="J135" s="7">
        <v>45811</v>
      </c>
      <c r="K135" s="7">
        <v>46108</v>
      </c>
      <c r="L135" s="7">
        <v>44470</v>
      </c>
      <c r="M135" t="s">
        <v>86</v>
      </c>
      <c r="N135" t="s">
        <v>79</v>
      </c>
      <c r="O135">
        <v>2026</v>
      </c>
      <c r="P135">
        <v>1</v>
      </c>
      <c r="Q135" t="s">
        <v>80</v>
      </c>
      <c r="R135" s="8">
        <v>46267</v>
      </c>
      <c r="S135" s="2">
        <v>1</v>
      </c>
      <c r="T135" s="2" t="s">
        <v>81</v>
      </c>
    </row>
    <row r="136" spans="1:20" x14ac:dyDescent="0.25">
      <c r="A136">
        <v>1120075644</v>
      </c>
      <c r="B136">
        <v>119875227</v>
      </c>
      <c r="C136" t="s">
        <v>74</v>
      </c>
      <c r="D136" t="s">
        <v>75</v>
      </c>
      <c r="E136" t="s">
        <v>76</v>
      </c>
      <c r="F136" s="7">
        <v>44113</v>
      </c>
      <c r="G136" s="7">
        <v>44478</v>
      </c>
      <c r="H136" t="s">
        <v>86</v>
      </c>
      <c r="I136" t="s">
        <v>87</v>
      </c>
      <c r="J136" s="7">
        <v>45901</v>
      </c>
      <c r="K136" s="7">
        <v>44166</v>
      </c>
      <c r="L136" s="7">
        <v>44478</v>
      </c>
      <c r="M136" t="s">
        <v>86</v>
      </c>
      <c r="N136" t="s">
        <v>79</v>
      </c>
      <c r="O136">
        <v>2026</v>
      </c>
      <c r="P136">
        <v>1</v>
      </c>
      <c r="Q136" t="s">
        <v>80</v>
      </c>
      <c r="R136" s="8">
        <v>46267</v>
      </c>
      <c r="S136" s="2">
        <v>1</v>
      </c>
      <c r="T136" s="2" t="s">
        <v>81</v>
      </c>
    </row>
    <row r="137" spans="1:20" x14ac:dyDescent="0.25">
      <c r="A137">
        <v>1120075663</v>
      </c>
      <c r="B137">
        <v>119891021</v>
      </c>
      <c r="C137" t="s">
        <v>74</v>
      </c>
      <c r="D137" t="s">
        <v>75</v>
      </c>
      <c r="E137" t="s">
        <v>76</v>
      </c>
      <c r="F137" s="7">
        <v>44116</v>
      </c>
      <c r="G137" s="7">
        <v>44481</v>
      </c>
      <c r="H137" t="s">
        <v>86</v>
      </c>
      <c r="I137" t="s">
        <v>87</v>
      </c>
      <c r="J137" s="7">
        <v>45917</v>
      </c>
      <c r="K137" s="7">
        <v>44157</v>
      </c>
      <c r="L137" s="7">
        <v>44481</v>
      </c>
      <c r="M137" t="s">
        <v>86</v>
      </c>
      <c r="N137" t="s">
        <v>79</v>
      </c>
      <c r="O137">
        <v>2026</v>
      </c>
      <c r="P137">
        <v>1</v>
      </c>
      <c r="Q137" t="s">
        <v>80</v>
      </c>
      <c r="R137" s="8">
        <v>46267</v>
      </c>
      <c r="S137" s="2">
        <v>1</v>
      </c>
      <c r="T137" s="2" t="s">
        <v>81</v>
      </c>
    </row>
    <row r="138" spans="1:20" x14ac:dyDescent="0.25">
      <c r="A138">
        <v>1120075679</v>
      </c>
      <c r="B138">
        <v>119896583</v>
      </c>
      <c r="C138" t="s">
        <v>74</v>
      </c>
      <c r="D138" t="s">
        <v>75</v>
      </c>
      <c r="E138" t="s">
        <v>76</v>
      </c>
      <c r="F138" s="7">
        <v>44117</v>
      </c>
      <c r="G138" s="7">
        <v>44268</v>
      </c>
      <c r="H138" t="s">
        <v>77</v>
      </c>
      <c r="I138" t="s">
        <v>78</v>
      </c>
      <c r="J138" s="7">
        <v>44379</v>
      </c>
      <c r="K138" s="7">
        <v>44119</v>
      </c>
      <c r="L138" s="7">
        <v>44268</v>
      </c>
      <c r="M138" t="s">
        <v>77</v>
      </c>
      <c r="N138" t="s">
        <v>92</v>
      </c>
      <c r="O138">
        <v>2026</v>
      </c>
      <c r="P138">
        <v>1</v>
      </c>
      <c r="Q138" t="s">
        <v>80</v>
      </c>
      <c r="R138" s="8">
        <v>46267</v>
      </c>
      <c r="S138" s="2">
        <v>1</v>
      </c>
      <c r="T138" s="2" t="s">
        <v>81</v>
      </c>
    </row>
    <row r="139" spans="1:20" x14ac:dyDescent="0.25">
      <c r="A139">
        <v>1120075795</v>
      </c>
      <c r="B139">
        <v>119968320</v>
      </c>
      <c r="C139" t="s">
        <v>74</v>
      </c>
      <c r="D139" t="s">
        <v>83</v>
      </c>
      <c r="E139" t="s">
        <v>76</v>
      </c>
      <c r="F139" s="7">
        <v>44135</v>
      </c>
      <c r="G139" s="7">
        <v>45791</v>
      </c>
      <c r="H139" t="s">
        <v>77</v>
      </c>
      <c r="I139" t="s">
        <v>89</v>
      </c>
      <c r="J139" s="7">
        <v>45966</v>
      </c>
      <c r="K139" s="7">
        <v>45968</v>
      </c>
      <c r="L139" s="7">
        <v>45791</v>
      </c>
      <c r="M139" t="s">
        <v>77</v>
      </c>
      <c r="N139" t="s">
        <v>79</v>
      </c>
      <c r="O139">
        <v>2026</v>
      </c>
      <c r="P139">
        <v>1</v>
      </c>
      <c r="Q139" t="s">
        <v>80</v>
      </c>
      <c r="R139" s="8">
        <v>46267</v>
      </c>
      <c r="S139" s="2">
        <v>1</v>
      </c>
      <c r="T139" s="2" t="s">
        <v>81</v>
      </c>
    </row>
    <row r="140" spans="1:20" x14ac:dyDescent="0.25">
      <c r="A140">
        <v>1120075853</v>
      </c>
      <c r="B140">
        <v>119986351</v>
      </c>
      <c r="C140" t="s">
        <v>74</v>
      </c>
      <c r="D140" t="s">
        <v>75</v>
      </c>
      <c r="E140" t="s">
        <v>76</v>
      </c>
      <c r="F140" s="7">
        <v>44140</v>
      </c>
      <c r="G140" s="7">
        <v>44505</v>
      </c>
      <c r="H140" t="s">
        <v>86</v>
      </c>
      <c r="I140" t="s">
        <v>87</v>
      </c>
      <c r="J140" s="7">
        <v>45797</v>
      </c>
      <c r="K140" s="7">
        <v>44173</v>
      </c>
      <c r="L140" s="7">
        <v>44505</v>
      </c>
      <c r="M140" t="s">
        <v>86</v>
      </c>
      <c r="N140" t="s">
        <v>79</v>
      </c>
      <c r="O140">
        <v>2026</v>
      </c>
      <c r="P140">
        <v>1</v>
      </c>
      <c r="Q140" t="s">
        <v>80</v>
      </c>
      <c r="R140" s="8">
        <v>46267</v>
      </c>
      <c r="S140" s="2">
        <v>1</v>
      </c>
      <c r="T140" s="2" t="s">
        <v>81</v>
      </c>
    </row>
    <row r="141" spans="1:20" x14ac:dyDescent="0.25">
      <c r="A141">
        <v>1120075872</v>
      </c>
      <c r="B141">
        <v>119995158</v>
      </c>
      <c r="C141" t="s">
        <v>74</v>
      </c>
      <c r="D141" t="s">
        <v>75</v>
      </c>
      <c r="E141" t="s">
        <v>76</v>
      </c>
      <c r="F141" s="7">
        <v>44141</v>
      </c>
      <c r="G141" s="7">
        <v>44506</v>
      </c>
      <c r="H141" t="s">
        <v>86</v>
      </c>
      <c r="I141" t="s">
        <v>87</v>
      </c>
      <c r="J141" s="7">
        <v>45864</v>
      </c>
      <c r="K141" s="7">
        <v>44155</v>
      </c>
      <c r="L141" s="7">
        <v>44506</v>
      </c>
      <c r="M141" t="s">
        <v>86</v>
      </c>
      <c r="N141" t="s">
        <v>79</v>
      </c>
      <c r="O141">
        <v>2026</v>
      </c>
      <c r="P141">
        <v>1</v>
      </c>
      <c r="Q141" t="s">
        <v>80</v>
      </c>
      <c r="R141" s="8">
        <v>46267</v>
      </c>
      <c r="S141" s="2">
        <v>1</v>
      </c>
      <c r="T141" s="2" t="s">
        <v>81</v>
      </c>
    </row>
    <row r="142" spans="1:20" x14ac:dyDescent="0.25">
      <c r="A142">
        <v>1120075907</v>
      </c>
      <c r="B142">
        <v>120013705</v>
      </c>
      <c r="C142" t="s">
        <v>74</v>
      </c>
      <c r="D142" t="s">
        <v>75</v>
      </c>
      <c r="E142" t="s">
        <v>76</v>
      </c>
      <c r="F142" s="7">
        <v>44147</v>
      </c>
      <c r="G142" s="7">
        <v>45973</v>
      </c>
      <c r="H142" t="s">
        <v>86</v>
      </c>
      <c r="I142" t="s">
        <v>87</v>
      </c>
      <c r="J142" s="7">
        <v>45872</v>
      </c>
      <c r="K142" s="7">
        <v>44160</v>
      </c>
      <c r="L142" s="7">
        <v>45973</v>
      </c>
      <c r="M142" t="s">
        <v>86</v>
      </c>
      <c r="N142" t="s">
        <v>79</v>
      </c>
      <c r="O142">
        <v>2026</v>
      </c>
      <c r="P142">
        <v>1</v>
      </c>
      <c r="Q142" t="s">
        <v>80</v>
      </c>
      <c r="R142" s="8">
        <v>46267</v>
      </c>
      <c r="S142" s="2">
        <v>1</v>
      </c>
      <c r="T142" s="2" t="s">
        <v>81</v>
      </c>
    </row>
    <row r="143" spans="1:20" x14ac:dyDescent="0.25">
      <c r="A143">
        <v>1120076139</v>
      </c>
      <c r="B143">
        <v>120567373</v>
      </c>
      <c r="C143" t="s">
        <v>85</v>
      </c>
      <c r="D143" t="s">
        <v>75</v>
      </c>
      <c r="E143" t="s">
        <v>76</v>
      </c>
      <c r="F143" s="7">
        <v>44231</v>
      </c>
      <c r="G143" s="7">
        <v>44596</v>
      </c>
      <c r="H143" t="s">
        <v>77</v>
      </c>
      <c r="I143" t="s">
        <v>78</v>
      </c>
      <c r="J143" s="7">
        <v>45242</v>
      </c>
      <c r="K143" s="7">
        <v>44252</v>
      </c>
      <c r="L143" s="7">
        <v>44596</v>
      </c>
      <c r="M143" t="s">
        <v>77</v>
      </c>
      <c r="N143" t="s">
        <v>92</v>
      </c>
      <c r="O143">
        <v>2026</v>
      </c>
      <c r="P143">
        <v>1</v>
      </c>
      <c r="Q143" t="s">
        <v>80</v>
      </c>
      <c r="R143" s="8">
        <v>46267</v>
      </c>
      <c r="S143" s="2">
        <v>1</v>
      </c>
      <c r="T143" s="2" t="s">
        <v>81</v>
      </c>
    </row>
    <row r="144" spans="1:20" x14ac:dyDescent="0.25">
      <c r="A144">
        <v>1120076165</v>
      </c>
      <c r="B144">
        <v>120700682</v>
      </c>
      <c r="C144" t="s">
        <v>82</v>
      </c>
      <c r="D144" t="s">
        <v>88</v>
      </c>
      <c r="E144" t="s">
        <v>76</v>
      </c>
      <c r="F144" s="7">
        <v>44282</v>
      </c>
      <c r="G144" s="7">
        <v>44647</v>
      </c>
      <c r="H144" t="s">
        <v>77</v>
      </c>
      <c r="I144" t="s">
        <v>78</v>
      </c>
      <c r="J144" s="7">
        <v>46059</v>
      </c>
      <c r="K144" s="7">
        <v>45762</v>
      </c>
      <c r="L144" s="7">
        <v>44647</v>
      </c>
      <c r="M144" t="s">
        <v>77</v>
      </c>
      <c r="N144" t="s">
        <v>79</v>
      </c>
      <c r="O144">
        <v>2026</v>
      </c>
      <c r="P144">
        <v>1</v>
      </c>
      <c r="Q144" t="s">
        <v>80</v>
      </c>
      <c r="R144" s="8">
        <v>46267</v>
      </c>
      <c r="S144" s="2">
        <v>1</v>
      </c>
      <c r="T144" s="2" t="s">
        <v>81</v>
      </c>
    </row>
    <row r="145" spans="1:20" x14ac:dyDescent="0.25">
      <c r="A145">
        <v>1120076234</v>
      </c>
      <c r="B145">
        <v>120796692</v>
      </c>
      <c r="C145" t="s">
        <v>74</v>
      </c>
      <c r="D145" t="s">
        <v>88</v>
      </c>
      <c r="E145" t="s">
        <v>76</v>
      </c>
      <c r="F145" s="7">
        <v>44298</v>
      </c>
      <c r="G145" s="7">
        <v>44663</v>
      </c>
      <c r="H145" t="s">
        <v>77</v>
      </c>
      <c r="I145" t="s">
        <v>84</v>
      </c>
      <c r="J145" s="7">
        <v>45546</v>
      </c>
      <c r="K145" s="7">
        <v>44299</v>
      </c>
      <c r="L145" s="7">
        <v>44663</v>
      </c>
      <c r="M145" t="s">
        <v>77</v>
      </c>
      <c r="N145" t="s">
        <v>79</v>
      </c>
      <c r="O145">
        <v>2026</v>
      </c>
      <c r="P145">
        <v>1</v>
      </c>
      <c r="Q145" t="s">
        <v>80</v>
      </c>
      <c r="R145" s="8">
        <v>46267</v>
      </c>
      <c r="S145" s="2">
        <v>1</v>
      </c>
      <c r="T145" s="2" t="s">
        <v>81</v>
      </c>
    </row>
    <row r="146" spans="1:20" x14ac:dyDescent="0.25">
      <c r="A146">
        <v>1120076313</v>
      </c>
      <c r="B146">
        <v>120886830</v>
      </c>
      <c r="C146" t="s">
        <v>74</v>
      </c>
      <c r="D146" t="s">
        <v>75</v>
      </c>
      <c r="E146" t="s">
        <v>76</v>
      </c>
      <c r="F146" s="7">
        <v>44312</v>
      </c>
      <c r="G146" s="7">
        <v>44677</v>
      </c>
      <c r="H146" t="s">
        <v>77</v>
      </c>
      <c r="I146" t="s">
        <v>78</v>
      </c>
      <c r="J146" s="7">
        <v>46108</v>
      </c>
      <c r="K146" s="7">
        <v>44313</v>
      </c>
      <c r="L146" s="7">
        <v>44677</v>
      </c>
      <c r="M146" t="s">
        <v>77</v>
      </c>
      <c r="N146" t="s">
        <v>79</v>
      </c>
      <c r="O146">
        <v>2026</v>
      </c>
      <c r="P146">
        <v>1</v>
      </c>
      <c r="Q146" t="s">
        <v>80</v>
      </c>
      <c r="R146" s="8">
        <v>46267</v>
      </c>
      <c r="S146" s="2">
        <v>1</v>
      </c>
      <c r="T146" s="2" t="s">
        <v>81</v>
      </c>
    </row>
    <row r="147" spans="1:20" x14ac:dyDescent="0.25">
      <c r="A147">
        <v>1120076384</v>
      </c>
      <c r="B147">
        <v>120944710</v>
      </c>
      <c r="C147" t="s">
        <v>82</v>
      </c>
      <c r="D147" t="s">
        <v>83</v>
      </c>
      <c r="E147" t="s">
        <v>76</v>
      </c>
      <c r="F147" s="7">
        <v>44322</v>
      </c>
      <c r="G147" s="7">
        <v>44506</v>
      </c>
      <c r="H147" t="s">
        <v>77</v>
      </c>
      <c r="I147" t="s">
        <v>84</v>
      </c>
      <c r="J147" s="7">
        <v>45812</v>
      </c>
      <c r="K147" s="7">
        <v>45747</v>
      </c>
      <c r="L147" s="7">
        <v>44506</v>
      </c>
      <c r="M147" t="s">
        <v>77</v>
      </c>
      <c r="N147" t="s">
        <v>79</v>
      </c>
      <c r="O147">
        <v>2026</v>
      </c>
      <c r="P147">
        <v>1</v>
      </c>
      <c r="Q147" t="s">
        <v>80</v>
      </c>
      <c r="R147" s="8">
        <v>46267</v>
      </c>
      <c r="S147" s="2">
        <v>1</v>
      </c>
      <c r="T147" s="2" t="s">
        <v>81</v>
      </c>
    </row>
    <row r="148" spans="1:20" x14ac:dyDescent="0.25">
      <c r="A148">
        <v>1120076385</v>
      </c>
      <c r="B148">
        <v>120944710</v>
      </c>
      <c r="C148" t="s">
        <v>82</v>
      </c>
      <c r="D148" t="s">
        <v>83</v>
      </c>
      <c r="E148" t="s">
        <v>76</v>
      </c>
      <c r="F148" s="7">
        <v>44322</v>
      </c>
      <c r="G148" s="7">
        <v>44506</v>
      </c>
      <c r="H148" t="s">
        <v>77</v>
      </c>
      <c r="I148" t="s">
        <v>84</v>
      </c>
      <c r="J148" s="7">
        <v>45812</v>
      </c>
      <c r="K148" s="7">
        <v>46111</v>
      </c>
      <c r="L148" s="7">
        <v>44506</v>
      </c>
      <c r="M148" t="s">
        <v>77</v>
      </c>
      <c r="N148" t="s">
        <v>79</v>
      </c>
      <c r="O148">
        <v>2026</v>
      </c>
      <c r="P148">
        <v>1</v>
      </c>
      <c r="Q148" t="s">
        <v>80</v>
      </c>
      <c r="R148" s="8">
        <v>46267</v>
      </c>
      <c r="S148" s="2">
        <v>1</v>
      </c>
      <c r="T148" s="2" t="s">
        <v>81</v>
      </c>
    </row>
    <row r="149" spans="1:20" x14ac:dyDescent="0.25">
      <c r="A149">
        <v>1120076391</v>
      </c>
      <c r="B149">
        <v>120950947</v>
      </c>
      <c r="C149" t="s">
        <v>74</v>
      </c>
      <c r="D149" t="s">
        <v>88</v>
      </c>
      <c r="E149" t="s">
        <v>76</v>
      </c>
      <c r="F149" s="7">
        <v>44323</v>
      </c>
      <c r="G149" s="7">
        <v>46149</v>
      </c>
      <c r="H149" t="s">
        <v>77</v>
      </c>
      <c r="I149" t="s">
        <v>78</v>
      </c>
      <c r="J149" s="7">
        <v>45604</v>
      </c>
      <c r="K149" s="7">
        <v>45747</v>
      </c>
      <c r="L149" s="7">
        <v>46149</v>
      </c>
      <c r="M149" t="s">
        <v>77</v>
      </c>
      <c r="N149" t="s">
        <v>79</v>
      </c>
      <c r="O149">
        <v>2026</v>
      </c>
      <c r="P149">
        <v>1</v>
      </c>
      <c r="Q149" t="s">
        <v>80</v>
      </c>
      <c r="R149" s="8">
        <v>46267</v>
      </c>
      <c r="S149" s="2">
        <v>1</v>
      </c>
      <c r="T149" s="2" t="s">
        <v>81</v>
      </c>
    </row>
    <row r="150" spans="1:20" x14ac:dyDescent="0.25">
      <c r="A150">
        <v>1120076431</v>
      </c>
      <c r="B150">
        <v>121332357</v>
      </c>
      <c r="C150" t="s">
        <v>82</v>
      </c>
      <c r="D150" t="s">
        <v>88</v>
      </c>
      <c r="E150" t="s">
        <v>76</v>
      </c>
      <c r="F150" s="7">
        <v>44330</v>
      </c>
      <c r="G150" s="7">
        <v>46156</v>
      </c>
      <c r="H150" t="s">
        <v>77</v>
      </c>
      <c r="I150" t="s">
        <v>78</v>
      </c>
      <c r="J150" s="7">
        <v>45518</v>
      </c>
      <c r="K150" s="7">
        <v>44335</v>
      </c>
      <c r="L150" s="7">
        <v>46156</v>
      </c>
      <c r="M150" t="s">
        <v>77</v>
      </c>
      <c r="N150" t="s">
        <v>79</v>
      </c>
      <c r="O150">
        <v>2026</v>
      </c>
      <c r="P150">
        <v>1</v>
      </c>
      <c r="Q150" t="s">
        <v>80</v>
      </c>
      <c r="R150" s="8">
        <v>46267</v>
      </c>
      <c r="S150" s="2">
        <v>1</v>
      </c>
      <c r="T150" s="2" t="s">
        <v>81</v>
      </c>
    </row>
    <row r="151" spans="1:20" x14ac:dyDescent="0.25">
      <c r="A151">
        <v>1120076571</v>
      </c>
      <c r="B151">
        <v>121488639</v>
      </c>
      <c r="C151" t="s">
        <v>74</v>
      </c>
      <c r="D151" t="s">
        <v>75</v>
      </c>
      <c r="E151" t="s">
        <v>76</v>
      </c>
      <c r="F151" s="7">
        <v>44355</v>
      </c>
      <c r="G151" s="7">
        <v>46181</v>
      </c>
      <c r="H151" t="s">
        <v>77</v>
      </c>
      <c r="I151" t="s">
        <v>78</v>
      </c>
      <c r="J151" s="7">
        <v>46050</v>
      </c>
      <c r="K151" s="7">
        <v>44356</v>
      </c>
      <c r="L151" s="7">
        <v>46181</v>
      </c>
      <c r="M151" t="s">
        <v>77</v>
      </c>
      <c r="N151" t="s">
        <v>79</v>
      </c>
      <c r="O151">
        <v>2026</v>
      </c>
      <c r="P151">
        <v>1</v>
      </c>
      <c r="Q151" t="s">
        <v>80</v>
      </c>
      <c r="R151" s="8">
        <v>46267</v>
      </c>
      <c r="S151" s="2">
        <v>1</v>
      </c>
      <c r="T151" s="2" t="s">
        <v>81</v>
      </c>
    </row>
    <row r="152" spans="1:20" x14ac:dyDescent="0.25">
      <c r="A152">
        <v>1120076599</v>
      </c>
      <c r="B152">
        <v>121526410</v>
      </c>
      <c r="C152" t="s">
        <v>82</v>
      </c>
      <c r="D152" t="s">
        <v>83</v>
      </c>
      <c r="E152" t="s">
        <v>76</v>
      </c>
      <c r="F152" s="7">
        <v>44359</v>
      </c>
      <c r="G152" s="7">
        <v>44542</v>
      </c>
      <c r="H152" t="s">
        <v>77</v>
      </c>
      <c r="I152" t="s">
        <v>78</v>
      </c>
      <c r="J152" s="7">
        <v>45546</v>
      </c>
      <c r="K152" s="7">
        <v>45457</v>
      </c>
      <c r="L152" s="7">
        <v>44542</v>
      </c>
      <c r="M152" t="s">
        <v>77</v>
      </c>
      <c r="N152" t="s">
        <v>79</v>
      </c>
      <c r="O152">
        <v>2026</v>
      </c>
      <c r="P152">
        <v>1</v>
      </c>
      <c r="Q152" t="s">
        <v>80</v>
      </c>
      <c r="R152" s="8">
        <v>46267</v>
      </c>
      <c r="S152" s="2">
        <v>1</v>
      </c>
      <c r="T152" s="2" t="s">
        <v>81</v>
      </c>
    </row>
    <row r="153" spans="1:20" x14ac:dyDescent="0.25">
      <c r="A153">
        <v>1120076651</v>
      </c>
      <c r="B153">
        <v>121578529</v>
      </c>
      <c r="C153" t="s">
        <v>91</v>
      </c>
      <c r="D153" t="s">
        <v>88</v>
      </c>
      <c r="E153" t="s">
        <v>76</v>
      </c>
      <c r="F153" s="7">
        <v>44369</v>
      </c>
      <c r="G153" s="7">
        <v>46195</v>
      </c>
      <c r="H153" t="s">
        <v>77</v>
      </c>
      <c r="I153" t="s">
        <v>89</v>
      </c>
      <c r="J153" s="7">
        <v>46067</v>
      </c>
      <c r="K153" s="7">
        <v>46079</v>
      </c>
      <c r="L153" s="7">
        <v>46195</v>
      </c>
      <c r="M153" t="s">
        <v>77</v>
      </c>
      <c r="N153" t="s">
        <v>79</v>
      </c>
      <c r="O153">
        <v>2026</v>
      </c>
      <c r="P153">
        <v>1</v>
      </c>
      <c r="Q153" t="s">
        <v>80</v>
      </c>
      <c r="R153" s="8">
        <v>46267</v>
      </c>
      <c r="S153" s="2">
        <v>1</v>
      </c>
      <c r="T153" s="2" t="s">
        <v>81</v>
      </c>
    </row>
    <row r="154" spans="1:20" x14ac:dyDescent="0.25">
      <c r="A154">
        <v>1120076722</v>
      </c>
      <c r="B154">
        <v>121610436</v>
      </c>
      <c r="C154" t="s">
        <v>85</v>
      </c>
      <c r="D154" t="s">
        <v>83</v>
      </c>
      <c r="E154" t="s">
        <v>76</v>
      </c>
      <c r="F154" s="7">
        <v>44372</v>
      </c>
      <c r="G154" s="7">
        <v>44555</v>
      </c>
      <c r="H154" t="s">
        <v>77</v>
      </c>
      <c r="I154" t="s">
        <v>78</v>
      </c>
      <c r="J154" s="7">
        <v>45790</v>
      </c>
      <c r="K154" s="7">
        <v>45831</v>
      </c>
      <c r="L154" s="7">
        <v>44555</v>
      </c>
      <c r="M154" t="s">
        <v>77</v>
      </c>
      <c r="N154" t="s">
        <v>79</v>
      </c>
      <c r="O154">
        <v>2026</v>
      </c>
      <c r="P154">
        <v>1</v>
      </c>
      <c r="Q154" t="s">
        <v>80</v>
      </c>
      <c r="R154" s="8">
        <v>46267</v>
      </c>
      <c r="S154" s="2">
        <v>1</v>
      </c>
      <c r="T154" s="2" t="s">
        <v>81</v>
      </c>
    </row>
    <row r="155" spans="1:20" x14ac:dyDescent="0.25">
      <c r="A155">
        <v>1120076880</v>
      </c>
      <c r="B155">
        <v>121711148</v>
      </c>
      <c r="C155" t="s">
        <v>98</v>
      </c>
      <c r="D155" t="s">
        <v>88</v>
      </c>
      <c r="E155" t="s">
        <v>76</v>
      </c>
      <c r="F155" s="7">
        <v>44388</v>
      </c>
      <c r="G155" s="7">
        <v>44753</v>
      </c>
      <c r="H155" t="s">
        <v>77</v>
      </c>
      <c r="I155" t="s">
        <v>78</v>
      </c>
      <c r="J155" s="7">
        <v>45516</v>
      </c>
      <c r="K155" s="7">
        <v>45512</v>
      </c>
      <c r="L155" s="7">
        <v>44753</v>
      </c>
      <c r="M155" t="s">
        <v>77</v>
      </c>
      <c r="N155" t="s">
        <v>92</v>
      </c>
      <c r="O155">
        <v>2026</v>
      </c>
      <c r="P155">
        <v>1</v>
      </c>
      <c r="Q155" t="s">
        <v>80</v>
      </c>
      <c r="R155" s="8">
        <v>46267</v>
      </c>
      <c r="S155" s="2">
        <v>1</v>
      </c>
      <c r="T155" s="2" t="s">
        <v>81</v>
      </c>
    </row>
    <row r="156" spans="1:20" x14ac:dyDescent="0.25">
      <c r="A156">
        <v>1120076907</v>
      </c>
      <c r="B156">
        <v>121722612</v>
      </c>
      <c r="C156" t="s">
        <v>74</v>
      </c>
      <c r="D156" t="s">
        <v>75</v>
      </c>
      <c r="E156" t="s">
        <v>76</v>
      </c>
      <c r="F156" s="7">
        <v>44390</v>
      </c>
      <c r="G156" s="7">
        <v>44755</v>
      </c>
      <c r="H156" t="s">
        <v>77</v>
      </c>
      <c r="I156" t="s">
        <v>78</v>
      </c>
      <c r="J156" s="7"/>
      <c r="K156" s="7">
        <v>44391</v>
      </c>
      <c r="L156" s="7">
        <v>44755</v>
      </c>
      <c r="M156" t="s">
        <v>77</v>
      </c>
      <c r="N156"/>
      <c r="O156">
        <v>2026</v>
      </c>
      <c r="P156">
        <v>1</v>
      </c>
      <c r="Q156" t="s">
        <v>80</v>
      </c>
      <c r="R156" s="8">
        <v>46267</v>
      </c>
      <c r="S156" s="2">
        <v>1</v>
      </c>
      <c r="T156" s="2" t="s">
        <v>81</v>
      </c>
    </row>
    <row r="157" spans="1:20" x14ac:dyDescent="0.25">
      <c r="A157">
        <v>1120076921</v>
      </c>
      <c r="B157">
        <v>121729128</v>
      </c>
      <c r="C157" t="s">
        <v>93</v>
      </c>
      <c r="D157" t="s">
        <v>88</v>
      </c>
      <c r="E157" t="s">
        <v>76</v>
      </c>
      <c r="F157" s="7">
        <v>44391</v>
      </c>
      <c r="G157" s="7">
        <v>44756</v>
      </c>
      <c r="H157" t="s">
        <v>77</v>
      </c>
      <c r="I157" t="s">
        <v>84</v>
      </c>
      <c r="J157" s="7">
        <v>45618</v>
      </c>
      <c r="K157" s="7">
        <v>44392</v>
      </c>
      <c r="L157" s="7">
        <v>44756</v>
      </c>
      <c r="M157" t="s">
        <v>77</v>
      </c>
      <c r="N157" t="s">
        <v>79</v>
      </c>
      <c r="O157">
        <v>2026</v>
      </c>
      <c r="P157">
        <v>1</v>
      </c>
      <c r="Q157" t="s">
        <v>80</v>
      </c>
      <c r="R157" s="8">
        <v>46267</v>
      </c>
      <c r="S157" s="2">
        <v>1</v>
      </c>
      <c r="T157" s="2" t="s">
        <v>81</v>
      </c>
    </row>
    <row r="158" spans="1:20" x14ac:dyDescent="0.25">
      <c r="A158">
        <v>1120076960</v>
      </c>
      <c r="B158">
        <v>121748847</v>
      </c>
      <c r="C158" t="s">
        <v>82</v>
      </c>
      <c r="D158" t="s">
        <v>88</v>
      </c>
      <c r="E158" t="s">
        <v>76</v>
      </c>
      <c r="F158" s="7">
        <v>44394</v>
      </c>
      <c r="G158" s="7">
        <v>46220</v>
      </c>
      <c r="H158" t="s">
        <v>77</v>
      </c>
      <c r="I158" t="s">
        <v>84</v>
      </c>
      <c r="J158" s="7">
        <v>46048</v>
      </c>
      <c r="K158" s="7">
        <v>45940</v>
      </c>
      <c r="L158" s="7">
        <v>46220</v>
      </c>
      <c r="M158" t="s">
        <v>77</v>
      </c>
      <c r="N158" t="s">
        <v>79</v>
      </c>
      <c r="O158">
        <v>2026</v>
      </c>
      <c r="P158">
        <v>1</v>
      </c>
      <c r="Q158" t="s">
        <v>80</v>
      </c>
      <c r="R158" s="8">
        <v>46267</v>
      </c>
      <c r="S158" s="2">
        <v>1</v>
      </c>
      <c r="T158" s="2" t="s">
        <v>81</v>
      </c>
    </row>
    <row r="159" spans="1:20" x14ac:dyDescent="0.25">
      <c r="A159">
        <v>1120077033</v>
      </c>
      <c r="B159">
        <v>121776971</v>
      </c>
      <c r="C159" t="s">
        <v>82</v>
      </c>
      <c r="D159" t="s">
        <v>88</v>
      </c>
      <c r="E159" t="s">
        <v>76</v>
      </c>
      <c r="F159" s="7">
        <v>44399</v>
      </c>
      <c r="G159" s="7">
        <v>44764</v>
      </c>
      <c r="H159" t="s">
        <v>77</v>
      </c>
      <c r="I159" t="s">
        <v>78</v>
      </c>
      <c r="J159" s="7">
        <v>45491</v>
      </c>
      <c r="K159" s="7">
        <v>45546</v>
      </c>
      <c r="L159" s="7">
        <v>44764</v>
      </c>
      <c r="M159" t="s">
        <v>77</v>
      </c>
      <c r="N159" t="s">
        <v>79</v>
      </c>
      <c r="O159">
        <v>2026</v>
      </c>
      <c r="P159">
        <v>1</v>
      </c>
      <c r="Q159" t="s">
        <v>80</v>
      </c>
      <c r="R159" s="8">
        <v>46267</v>
      </c>
      <c r="S159" s="2">
        <v>1</v>
      </c>
      <c r="T159" s="2" t="s">
        <v>81</v>
      </c>
    </row>
    <row r="160" spans="1:20" x14ac:dyDescent="0.25">
      <c r="A160">
        <v>1120077034</v>
      </c>
      <c r="B160">
        <v>121776971</v>
      </c>
      <c r="C160" t="s">
        <v>82</v>
      </c>
      <c r="D160" t="s">
        <v>88</v>
      </c>
      <c r="E160" t="s">
        <v>76</v>
      </c>
      <c r="F160" s="7">
        <v>44399</v>
      </c>
      <c r="G160" s="7">
        <v>44764</v>
      </c>
      <c r="H160" t="s">
        <v>77</v>
      </c>
      <c r="I160" t="s">
        <v>78</v>
      </c>
      <c r="J160" s="7">
        <v>45491</v>
      </c>
      <c r="K160" s="7">
        <v>44402</v>
      </c>
      <c r="L160" s="7">
        <v>44764</v>
      </c>
      <c r="M160" t="s">
        <v>77</v>
      </c>
      <c r="N160" t="s">
        <v>79</v>
      </c>
      <c r="O160">
        <v>2026</v>
      </c>
      <c r="P160">
        <v>1</v>
      </c>
      <c r="Q160" t="s">
        <v>80</v>
      </c>
      <c r="R160" s="8">
        <v>46267</v>
      </c>
      <c r="S160" s="2">
        <v>1</v>
      </c>
      <c r="T160" s="2" t="s">
        <v>81</v>
      </c>
    </row>
    <row r="161" spans="1:20" x14ac:dyDescent="0.25">
      <c r="A161">
        <v>1120077035</v>
      </c>
      <c r="B161">
        <v>121776971</v>
      </c>
      <c r="C161" t="s">
        <v>82</v>
      </c>
      <c r="D161" t="s">
        <v>88</v>
      </c>
      <c r="E161" t="s">
        <v>76</v>
      </c>
      <c r="F161" s="7">
        <v>44399</v>
      </c>
      <c r="G161" s="7">
        <v>44764</v>
      </c>
      <c r="H161" t="s">
        <v>77</v>
      </c>
      <c r="I161" t="s">
        <v>78</v>
      </c>
      <c r="J161" s="7">
        <v>45491</v>
      </c>
      <c r="K161" s="7">
        <v>45495</v>
      </c>
      <c r="L161" s="7">
        <v>44764</v>
      </c>
      <c r="M161" t="s">
        <v>77</v>
      </c>
      <c r="N161" t="s">
        <v>79</v>
      </c>
      <c r="O161">
        <v>2026</v>
      </c>
      <c r="P161">
        <v>1</v>
      </c>
      <c r="Q161" t="s">
        <v>80</v>
      </c>
      <c r="R161" s="8">
        <v>46267</v>
      </c>
      <c r="S161" s="2">
        <v>1</v>
      </c>
      <c r="T161" s="2" t="s">
        <v>81</v>
      </c>
    </row>
    <row r="162" spans="1:20" x14ac:dyDescent="0.25">
      <c r="A162">
        <v>1120077036</v>
      </c>
      <c r="B162">
        <v>121776971</v>
      </c>
      <c r="C162" t="s">
        <v>82</v>
      </c>
      <c r="D162" t="s">
        <v>88</v>
      </c>
      <c r="E162" t="s">
        <v>76</v>
      </c>
      <c r="F162" s="7">
        <v>44399</v>
      </c>
      <c r="G162" s="7">
        <v>44764</v>
      </c>
      <c r="H162" t="s">
        <v>77</v>
      </c>
      <c r="I162" t="s">
        <v>78</v>
      </c>
      <c r="J162" s="7">
        <v>45491</v>
      </c>
      <c r="K162" s="7">
        <v>45542</v>
      </c>
      <c r="L162" s="7">
        <v>44764</v>
      </c>
      <c r="M162" t="s">
        <v>77</v>
      </c>
      <c r="N162" t="s">
        <v>79</v>
      </c>
      <c r="O162">
        <v>2026</v>
      </c>
      <c r="P162">
        <v>1</v>
      </c>
      <c r="Q162" t="s">
        <v>80</v>
      </c>
      <c r="R162" s="8">
        <v>46267</v>
      </c>
      <c r="S162" s="2">
        <v>1</v>
      </c>
      <c r="T162" s="2" t="s">
        <v>81</v>
      </c>
    </row>
    <row r="163" spans="1:20" x14ac:dyDescent="0.25">
      <c r="A163">
        <v>1120077077</v>
      </c>
      <c r="B163">
        <v>121791988</v>
      </c>
      <c r="C163" t="s">
        <v>82</v>
      </c>
      <c r="D163" t="s">
        <v>75</v>
      </c>
      <c r="E163" t="s">
        <v>76</v>
      </c>
      <c r="F163" s="7">
        <v>44401</v>
      </c>
      <c r="G163" s="7">
        <v>46227</v>
      </c>
      <c r="H163" t="s">
        <v>77</v>
      </c>
      <c r="I163" t="s">
        <v>78</v>
      </c>
      <c r="J163" s="7">
        <v>46086</v>
      </c>
      <c r="K163" s="7">
        <v>46094</v>
      </c>
      <c r="L163" s="7">
        <v>46227</v>
      </c>
      <c r="M163" t="s">
        <v>77</v>
      </c>
      <c r="N163" t="s">
        <v>79</v>
      </c>
      <c r="O163">
        <v>2026</v>
      </c>
      <c r="P163">
        <v>1</v>
      </c>
      <c r="Q163" t="s">
        <v>80</v>
      </c>
      <c r="R163" s="8">
        <v>46267</v>
      </c>
      <c r="S163" s="2">
        <v>1</v>
      </c>
      <c r="T163" s="2" t="s">
        <v>81</v>
      </c>
    </row>
    <row r="164" spans="1:20" x14ac:dyDescent="0.25">
      <c r="A164">
        <v>1120077116</v>
      </c>
      <c r="B164">
        <v>121812964</v>
      </c>
      <c r="C164" t="s">
        <v>74</v>
      </c>
      <c r="D164" t="s">
        <v>88</v>
      </c>
      <c r="E164" t="s">
        <v>76</v>
      </c>
      <c r="F164" s="7">
        <v>44406</v>
      </c>
      <c r="G164" s="7">
        <v>44771</v>
      </c>
      <c r="H164" t="s">
        <v>77</v>
      </c>
      <c r="I164" t="s">
        <v>78</v>
      </c>
      <c r="J164" s="7">
        <v>45504</v>
      </c>
      <c r="K164" s="7">
        <v>45512</v>
      </c>
      <c r="L164" s="7">
        <v>44771</v>
      </c>
      <c r="M164" t="s">
        <v>77</v>
      </c>
      <c r="N164" t="s">
        <v>79</v>
      </c>
      <c r="O164">
        <v>2026</v>
      </c>
      <c r="P164">
        <v>1</v>
      </c>
      <c r="Q164" t="s">
        <v>80</v>
      </c>
      <c r="R164" s="8">
        <v>46267</v>
      </c>
      <c r="S164" s="2">
        <v>1</v>
      </c>
      <c r="T164" s="2" t="s">
        <v>81</v>
      </c>
    </row>
    <row r="165" spans="1:20" x14ac:dyDescent="0.25">
      <c r="A165">
        <v>1120077148</v>
      </c>
      <c r="B165">
        <v>121831205</v>
      </c>
      <c r="C165" t="s">
        <v>93</v>
      </c>
      <c r="D165" t="s">
        <v>75</v>
      </c>
      <c r="E165" t="s">
        <v>76</v>
      </c>
      <c r="F165" s="7">
        <v>44410</v>
      </c>
      <c r="G165" s="7">
        <v>44775</v>
      </c>
      <c r="H165" t="s">
        <v>77</v>
      </c>
      <c r="I165" t="s">
        <v>78</v>
      </c>
      <c r="J165" s="7"/>
      <c r="K165" s="7">
        <v>44411</v>
      </c>
      <c r="L165" s="7">
        <v>44775</v>
      </c>
      <c r="M165" t="s">
        <v>77</v>
      </c>
      <c r="N165"/>
      <c r="O165">
        <v>2026</v>
      </c>
      <c r="P165">
        <v>1</v>
      </c>
      <c r="Q165" t="s">
        <v>80</v>
      </c>
      <c r="R165" s="8">
        <v>46267</v>
      </c>
      <c r="S165" s="2">
        <v>1</v>
      </c>
      <c r="T165" s="2" t="s">
        <v>81</v>
      </c>
    </row>
    <row r="166" spans="1:20" x14ac:dyDescent="0.25">
      <c r="A166">
        <v>1120077508</v>
      </c>
      <c r="B166">
        <v>121971561</v>
      </c>
      <c r="C166" t="s">
        <v>82</v>
      </c>
      <c r="D166" t="s">
        <v>75</v>
      </c>
      <c r="E166" t="s">
        <v>76</v>
      </c>
      <c r="F166" s="7">
        <v>44438</v>
      </c>
      <c r="G166" s="7">
        <v>45168</v>
      </c>
      <c r="H166" t="s">
        <v>77</v>
      </c>
      <c r="I166" t="s">
        <v>78</v>
      </c>
      <c r="J166" s="7">
        <v>46090</v>
      </c>
      <c r="K166" s="7">
        <v>46097</v>
      </c>
      <c r="L166" s="7">
        <v>45168</v>
      </c>
      <c r="M166" t="s">
        <v>77</v>
      </c>
      <c r="N166" t="s">
        <v>79</v>
      </c>
      <c r="O166">
        <v>2026</v>
      </c>
      <c r="P166">
        <v>1</v>
      </c>
      <c r="Q166" t="s">
        <v>80</v>
      </c>
      <c r="R166" s="8">
        <v>46267</v>
      </c>
      <c r="S166" s="2">
        <v>1</v>
      </c>
      <c r="T166" s="2" t="s">
        <v>81</v>
      </c>
    </row>
    <row r="167" spans="1:20" x14ac:dyDescent="0.25">
      <c r="A167">
        <v>1120077524</v>
      </c>
      <c r="B167">
        <v>121976159</v>
      </c>
      <c r="C167" t="s">
        <v>74</v>
      </c>
      <c r="D167" t="s">
        <v>75</v>
      </c>
      <c r="E167" t="s">
        <v>76</v>
      </c>
      <c r="F167" s="7">
        <v>44439</v>
      </c>
      <c r="G167" s="7">
        <v>44804</v>
      </c>
      <c r="H167" t="s">
        <v>86</v>
      </c>
      <c r="I167" t="s">
        <v>87</v>
      </c>
      <c r="J167" s="7">
        <v>46056</v>
      </c>
      <c r="K167" s="7">
        <v>44439</v>
      </c>
      <c r="L167" s="7">
        <v>44804</v>
      </c>
      <c r="M167" t="s">
        <v>86</v>
      </c>
      <c r="N167" t="s">
        <v>79</v>
      </c>
      <c r="O167">
        <v>2026</v>
      </c>
      <c r="P167">
        <v>1</v>
      </c>
      <c r="Q167" t="s">
        <v>80</v>
      </c>
      <c r="R167" s="8">
        <v>46267</v>
      </c>
      <c r="S167" s="2">
        <v>1</v>
      </c>
      <c r="T167" s="2" t="s">
        <v>81</v>
      </c>
    </row>
    <row r="168" spans="1:20" x14ac:dyDescent="0.25">
      <c r="A168">
        <v>1120077802</v>
      </c>
      <c r="B168">
        <v>122106456</v>
      </c>
      <c r="C168" t="s">
        <v>82</v>
      </c>
      <c r="D168" t="s">
        <v>75</v>
      </c>
      <c r="E168" t="s">
        <v>76</v>
      </c>
      <c r="F168" s="7">
        <v>44462</v>
      </c>
      <c r="G168" s="7">
        <v>46288</v>
      </c>
      <c r="H168" t="s">
        <v>77</v>
      </c>
      <c r="I168" t="s">
        <v>78</v>
      </c>
      <c r="J168" s="7">
        <v>45702</v>
      </c>
      <c r="K168" s="7">
        <v>44467</v>
      </c>
      <c r="L168" s="7">
        <v>46288</v>
      </c>
      <c r="M168" t="s">
        <v>77</v>
      </c>
      <c r="N168" t="s">
        <v>79</v>
      </c>
      <c r="O168">
        <v>2026</v>
      </c>
      <c r="P168">
        <v>1</v>
      </c>
      <c r="Q168" t="s">
        <v>80</v>
      </c>
      <c r="R168" s="8">
        <v>46267</v>
      </c>
      <c r="S168" s="2">
        <v>1</v>
      </c>
      <c r="T168" s="2" t="s">
        <v>81</v>
      </c>
    </row>
    <row r="169" spans="1:20" x14ac:dyDescent="0.25">
      <c r="A169">
        <v>1120078452</v>
      </c>
      <c r="B169">
        <v>122380525</v>
      </c>
      <c r="C169" t="s">
        <v>74</v>
      </c>
      <c r="D169" t="s">
        <v>75</v>
      </c>
      <c r="E169" t="s">
        <v>76</v>
      </c>
      <c r="F169" s="7">
        <v>44516</v>
      </c>
      <c r="G169" s="7">
        <v>44881</v>
      </c>
      <c r="H169" t="s">
        <v>77</v>
      </c>
      <c r="I169" t="s">
        <v>89</v>
      </c>
      <c r="J169" s="7">
        <v>46008</v>
      </c>
      <c r="K169" s="7">
        <v>44516</v>
      </c>
      <c r="L169" s="7">
        <v>44881</v>
      </c>
      <c r="M169" t="s">
        <v>77</v>
      </c>
      <c r="N169" t="s">
        <v>79</v>
      </c>
      <c r="O169">
        <v>2026</v>
      </c>
      <c r="P169">
        <v>1</v>
      </c>
      <c r="Q169" t="s">
        <v>80</v>
      </c>
      <c r="R169" s="8">
        <v>46267</v>
      </c>
      <c r="S169" s="2">
        <v>1</v>
      </c>
      <c r="T169" s="2" t="s">
        <v>81</v>
      </c>
    </row>
    <row r="170" spans="1:20" x14ac:dyDescent="0.25">
      <c r="A170">
        <v>1120078464</v>
      </c>
      <c r="B170">
        <v>122382912</v>
      </c>
      <c r="C170" t="s">
        <v>96</v>
      </c>
      <c r="D170" t="s">
        <v>75</v>
      </c>
      <c r="E170" t="s">
        <v>76</v>
      </c>
      <c r="F170" s="7">
        <v>44516</v>
      </c>
      <c r="G170" s="7">
        <v>44881</v>
      </c>
      <c r="H170" t="s">
        <v>77</v>
      </c>
      <c r="I170" t="s">
        <v>78</v>
      </c>
      <c r="J170" s="7"/>
      <c r="K170" s="7">
        <v>45667</v>
      </c>
      <c r="L170" s="7">
        <v>44881</v>
      </c>
      <c r="M170" t="s">
        <v>77</v>
      </c>
      <c r="N170"/>
      <c r="O170">
        <v>2026</v>
      </c>
      <c r="P170">
        <v>1</v>
      </c>
      <c r="Q170" t="s">
        <v>80</v>
      </c>
      <c r="R170" s="8">
        <v>46267</v>
      </c>
      <c r="S170" s="2">
        <v>1</v>
      </c>
      <c r="T170" s="2" t="s">
        <v>81</v>
      </c>
    </row>
    <row r="171" spans="1:20" x14ac:dyDescent="0.25">
      <c r="A171">
        <v>1120078643</v>
      </c>
      <c r="B171">
        <v>122451033</v>
      </c>
      <c r="C171" t="s">
        <v>82</v>
      </c>
      <c r="D171" t="s">
        <v>75</v>
      </c>
      <c r="E171" t="s">
        <v>76</v>
      </c>
      <c r="F171" s="7">
        <v>44536</v>
      </c>
      <c r="G171" s="7">
        <v>46362</v>
      </c>
      <c r="H171" t="s">
        <v>86</v>
      </c>
      <c r="I171" t="s">
        <v>87</v>
      </c>
      <c r="J171" s="7">
        <v>45597</v>
      </c>
      <c r="K171" s="7">
        <v>44544</v>
      </c>
      <c r="L171" s="7">
        <v>46362</v>
      </c>
      <c r="M171" t="s">
        <v>86</v>
      </c>
      <c r="N171" t="s">
        <v>79</v>
      </c>
      <c r="O171">
        <v>2026</v>
      </c>
      <c r="P171">
        <v>1</v>
      </c>
      <c r="Q171" t="s">
        <v>80</v>
      </c>
      <c r="R171" s="8">
        <v>46267</v>
      </c>
      <c r="S171" s="2">
        <v>1</v>
      </c>
      <c r="T171" s="2" t="s">
        <v>81</v>
      </c>
    </row>
    <row r="172" spans="1:20" x14ac:dyDescent="0.25">
      <c r="A172">
        <v>1120078649</v>
      </c>
      <c r="B172">
        <v>122451486</v>
      </c>
      <c r="C172" t="s">
        <v>82</v>
      </c>
      <c r="D172" t="s">
        <v>75</v>
      </c>
      <c r="E172" t="s">
        <v>76</v>
      </c>
      <c r="F172" s="7">
        <v>44536</v>
      </c>
      <c r="G172" s="7">
        <v>46362</v>
      </c>
      <c r="H172" t="s">
        <v>86</v>
      </c>
      <c r="I172" t="s">
        <v>87</v>
      </c>
      <c r="J172" s="7">
        <v>45596</v>
      </c>
      <c r="K172" s="7">
        <v>44544</v>
      </c>
      <c r="L172" s="7">
        <v>46362</v>
      </c>
      <c r="M172" t="s">
        <v>86</v>
      </c>
      <c r="N172" t="s">
        <v>79</v>
      </c>
      <c r="O172">
        <v>2026</v>
      </c>
      <c r="P172">
        <v>1</v>
      </c>
      <c r="Q172" t="s">
        <v>80</v>
      </c>
      <c r="R172" s="8">
        <v>46267</v>
      </c>
      <c r="S172" s="2">
        <v>1</v>
      </c>
      <c r="T172" s="2" t="s">
        <v>81</v>
      </c>
    </row>
    <row r="173" spans="1:20" x14ac:dyDescent="0.25">
      <c r="A173">
        <v>1120078802</v>
      </c>
      <c r="B173">
        <v>123087705</v>
      </c>
      <c r="C173" t="s">
        <v>82</v>
      </c>
      <c r="D173" t="s">
        <v>75</v>
      </c>
      <c r="E173" t="s">
        <v>76</v>
      </c>
      <c r="F173" s="7">
        <v>44630</v>
      </c>
      <c r="G173" s="7">
        <v>45361</v>
      </c>
      <c r="H173" t="s">
        <v>77</v>
      </c>
      <c r="I173" t="s">
        <v>78</v>
      </c>
      <c r="J173" s="7"/>
      <c r="K173" s="7">
        <v>44630</v>
      </c>
      <c r="L173" s="7">
        <v>45361</v>
      </c>
      <c r="M173" t="s">
        <v>77</v>
      </c>
      <c r="N173"/>
      <c r="O173">
        <v>2026</v>
      </c>
      <c r="P173">
        <v>1</v>
      </c>
      <c r="Q173" t="s">
        <v>80</v>
      </c>
      <c r="R173" s="8">
        <v>46267</v>
      </c>
      <c r="S173" s="2">
        <v>1</v>
      </c>
      <c r="T173" s="2" t="s">
        <v>81</v>
      </c>
    </row>
    <row r="174" spans="1:20" x14ac:dyDescent="0.25">
      <c r="A174">
        <v>1120079027</v>
      </c>
      <c r="B174">
        <v>123331708</v>
      </c>
      <c r="C174" t="s">
        <v>74</v>
      </c>
      <c r="D174" t="s">
        <v>88</v>
      </c>
      <c r="E174" t="s">
        <v>76</v>
      </c>
      <c r="F174" s="7">
        <v>44665</v>
      </c>
      <c r="G174" s="7">
        <v>45030</v>
      </c>
      <c r="H174" t="s">
        <v>77</v>
      </c>
      <c r="I174" t="s">
        <v>78</v>
      </c>
      <c r="J174" s="7">
        <v>45580</v>
      </c>
      <c r="K174" s="7">
        <v>45623</v>
      </c>
      <c r="L174" s="7">
        <v>45030</v>
      </c>
      <c r="M174" t="s">
        <v>77</v>
      </c>
      <c r="N174" t="s">
        <v>79</v>
      </c>
      <c r="O174">
        <v>2026</v>
      </c>
      <c r="P174">
        <v>1</v>
      </c>
      <c r="Q174" t="s">
        <v>80</v>
      </c>
      <c r="R174" s="8">
        <v>46267</v>
      </c>
      <c r="S174" s="2">
        <v>1</v>
      </c>
      <c r="T174" s="2" t="s">
        <v>81</v>
      </c>
    </row>
    <row r="175" spans="1:20" x14ac:dyDescent="0.25">
      <c r="A175">
        <v>1120079126</v>
      </c>
      <c r="B175">
        <v>123357888</v>
      </c>
      <c r="C175" t="s">
        <v>85</v>
      </c>
      <c r="D175" t="s">
        <v>75</v>
      </c>
      <c r="E175" t="s">
        <v>76</v>
      </c>
      <c r="F175" s="7">
        <v>44669</v>
      </c>
      <c r="G175" s="7">
        <v>45034</v>
      </c>
      <c r="H175" t="s">
        <v>86</v>
      </c>
      <c r="I175" t="s">
        <v>87</v>
      </c>
      <c r="J175" s="7">
        <v>45663</v>
      </c>
      <c r="K175" s="7">
        <v>46072</v>
      </c>
      <c r="L175" s="7">
        <v>45034</v>
      </c>
      <c r="M175" t="s">
        <v>86</v>
      </c>
      <c r="N175" t="s">
        <v>79</v>
      </c>
      <c r="O175">
        <v>2026</v>
      </c>
      <c r="P175">
        <v>1</v>
      </c>
      <c r="Q175" t="s">
        <v>80</v>
      </c>
      <c r="R175" s="8">
        <v>46267</v>
      </c>
      <c r="S175" s="2">
        <v>1</v>
      </c>
      <c r="T175" s="2" t="s">
        <v>81</v>
      </c>
    </row>
    <row r="176" spans="1:20" x14ac:dyDescent="0.25">
      <c r="A176">
        <v>1120079134</v>
      </c>
      <c r="B176">
        <v>123362905</v>
      </c>
      <c r="C176" t="s">
        <v>74</v>
      </c>
      <c r="D176" t="s">
        <v>75</v>
      </c>
      <c r="E176" t="s">
        <v>76</v>
      </c>
      <c r="F176" s="7">
        <v>44670</v>
      </c>
      <c r="G176" s="7">
        <v>45035</v>
      </c>
      <c r="H176" t="s">
        <v>77</v>
      </c>
      <c r="I176" t="s">
        <v>78</v>
      </c>
      <c r="J176" s="7"/>
      <c r="K176" s="7">
        <v>44692</v>
      </c>
      <c r="L176" s="7">
        <v>45035</v>
      </c>
      <c r="M176" t="s">
        <v>77</v>
      </c>
      <c r="N176"/>
      <c r="O176">
        <v>2026</v>
      </c>
      <c r="P176">
        <v>1</v>
      </c>
      <c r="Q176" t="s">
        <v>80</v>
      </c>
      <c r="R176" s="8">
        <v>46267</v>
      </c>
      <c r="S176" s="2">
        <v>1</v>
      </c>
      <c r="T176" s="2" t="s">
        <v>81</v>
      </c>
    </row>
    <row r="177" spans="1:20" x14ac:dyDescent="0.25">
      <c r="A177">
        <v>1120079202</v>
      </c>
      <c r="B177">
        <v>123400123</v>
      </c>
      <c r="C177" t="s">
        <v>82</v>
      </c>
      <c r="D177" t="s">
        <v>83</v>
      </c>
      <c r="E177" t="s">
        <v>76</v>
      </c>
      <c r="F177" s="7">
        <v>44674</v>
      </c>
      <c r="G177" s="7">
        <v>46500</v>
      </c>
      <c r="H177" t="s">
        <v>77</v>
      </c>
      <c r="I177" t="s">
        <v>84</v>
      </c>
      <c r="J177" s="7">
        <v>45417</v>
      </c>
      <c r="K177" s="7">
        <v>45433</v>
      </c>
      <c r="L177" s="7">
        <v>46500</v>
      </c>
      <c r="M177" t="s">
        <v>77</v>
      </c>
      <c r="N177" t="s">
        <v>79</v>
      </c>
      <c r="O177">
        <v>2026</v>
      </c>
      <c r="P177">
        <v>1</v>
      </c>
      <c r="Q177" t="s">
        <v>80</v>
      </c>
      <c r="R177" s="8">
        <v>46267</v>
      </c>
      <c r="S177" s="2">
        <v>1</v>
      </c>
      <c r="T177" s="2" t="s">
        <v>81</v>
      </c>
    </row>
    <row r="178" spans="1:20" x14ac:dyDescent="0.25">
      <c r="A178">
        <v>1120079203</v>
      </c>
      <c r="B178">
        <v>123400123</v>
      </c>
      <c r="C178" t="s">
        <v>82</v>
      </c>
      <c r="D178" t="s">
        <v>83</v>
      </c>
      <c r="E178" t="s">
        <v>76</v>
      </c>
      <c r="F178" s="7">
        <v>44674</v>
      </c>
      <c r="G178" s="7">
        <v>46500</v>
      </c>
      <c r="H178" t="s">
        <v>77</v>
      </c>
      <c r="I178" t="s">
        <v>84</v>
      </c>
      <c r="J178" s="7">
        <v>45417</v>
      </c>
      <c r="K178" s="7">
        <v>44679</v>
      </c>
      <c r="L178" s="7">
        <v>46500</v>
      </c>
      <c r="M178" t="s">
        <v>77</v>
      </c>
      <c r="N178" t="s">
        <v>79</v>
      </c>
      <c r="O178">
        <v>2026</v>
      </c>
      <c r="P178">
        <v>1</v>
      </c>
      <c r="Q178" t="s">
        <v>80</v>
      </c>
      <c r="R178" s="8">
        <v>46267</v>
      </c>
      <c r="S178" s="2">
        <v>1</v>
      </c>
      <c r="T178" s="2" t="s">
        <v>81</v>
      </c>
    </row>
    <row r="179" spans="1:20" x14ac:dyDescent="0.25">
      <c r="A179">
        <v>1120079204</v>
      </c>
      <c r="B179">
        <v>123400123</v>
      </c>
      <c r="C179" t="s">
        <v>82</v>
      </c>
      <c r="D179" t="s">
        <v>83</v>
      </c>
      <c r="E179" t="s">
        <v>76</v>
      </c>
      <c r="F179" s="7">
        <v>44674</v>
      </c>
      <c r="G179" s="7">
        <v>46500</v>
      </c>
      <c r="H179" t="s">
        <v>77</v>
      </c>
      <c r="I179" t="s">
        <v>84</v>
      </c>
      <c r="J179" s="7">
        <v>45417</v>
      </c>
      <c r="K179" s="7">
        <v>45747</v>
      </c>
      <c r="L179" s="7">
        <v>46500</v>
      </c>
      <c r="M179" t="s">
        <v>77</v>
      </c>
      <c r="N179" t="s">
        <v>79</v>
      </c>
      <c r="O179">
        <v>2026</v>
      </c>
      <c r="P179">
        <v>1</v>
      </c>
      <c r="Q179" t="s">
        <v>80</v>
      </c>
      <c r="R179" s="8">
        <v>46267</v>
      </c>
      <c r="S179" s="2">
        <v>1</v>
      </c>
      <c r="T179" s="2" t="s">
        <v>81</v>
      </c>
    </row>
    <row r="180" spans="1:20" x14ac:dyDescent="0.25">
      <c r="A180">
        <v>1120079241</v>
      </c>
      <c r="B180">
        <v>123424423</v>
      </c>
      <c r="C180" t="s">
        <v>98</v>
      </c>
      <c r="D180" t="s">
        <v>88</v>
      </c>
      <c r="E180" t="s">
        <v>76</v>
      </c>
      <c r="F180" s="7">
        <v>44677</v>
      </c>
      <c r="G180" s="7">
        <v>45042</v>
      </c>
      <c r="H180" t="s">
        <v>77</v>
      </c>
      <c r="I180" t="s">
        <v>78</v>
      </c>
      <c r="J180" s="7">
        <v>46056</v>
      </c>
      <c r="K180" s="7">
        <v>45518</v>
      </c>
      <c r="L180" s="7">
        <v>45042</v>
      </c>
      <c r="M180" t="s">
        <v>77</v>
      </c>
      <c r="N180" t="s">
        <v>79</v>
      </c>
      <c r="O180">
        <v>2026</v>
      </c>
      <c r="P180">
        <v>1</v>
      </c>
      <c r="Q180" t="s">
        <v>80</v>
      </c>
      <c r="R180" s="8">
        <v>46267</v>
      </c>
      <c r="S180" s="2">
        <v>1</v>
      </c>
      <c r="T180" s="2" t="s">
        <v>81</v>
      </c>
    </row>
    <row r="181" spans="1:20" x14ac:dyDescent="0.25">
      <c r="A181">
        <v>1120079334</v>
      </c>
      <c r="B181">
        <v>123457535</v>
      </c>
      <c r="C181" t="s">
        <v>74</v>
      </c>
      <c r="D181" t="s">
        <v>75</v>
      </c>
      <c r="E181" t="s">
        <v>76</v>
      </c>
      <c r="F181" s="7">
        <v>44680</v>
      </c>
      <c r="G181" s="7">
        <v>45045</v>
      </c>
      <c r="H181" t="s">
        <v>77</v>
      </c>
      <c r="I181" t="s">
        <v>78</v>
      </c>
      <c r="J181" s="7"/>
      <c r="K181" s="7">
        <v>44688</v>
      </c>
      <c r="L181" s="7">
        <v>45045</v>
      </c>
      <c r="M181" t="s">
        <v>77</v>
      </c>
      <c r="N181"/>
      <c r="O181">
        <v>2026</v>
      </c>
      <c r="P181">
        <v>1</v>
      </c>
      <c r="Q181" t="s">
        <v>80</v>
      </c>
      <c r="R181" s="8">
        <v>46267</v>
      </c>
      <c r="S181" s="2">
        <v>1</v>
      </c>
      <c r="T181" s="2" t="s">
        <v>81</v>
      </c>
    </row>
    <row r="182" spans="1:20" x14ac:dyDescent="0.25">
      <c r="A182">
        <v>1120079346</v>
      </c>
      <c r="B182">
        <v>123466315</v>
      </c>
      <c r="C182" t="s">
        <v>93</v>
      </c>
      <c r="D182" t="s">
        <v>83</v>
      </c>
      <c r="E182" t="s">
        <v>76</v>
      </c>
      <c r="F182" s="7">
        <v>44681</v>
      </c>
      <c r="G182" s="7">
        <v>44864</v>
      </c>
      <c r="H182" t="s">
        <v>77</v>
      </c>
      <c r="I182" t="s">
        <v>78</v>
      </c>
      <c r="J182" s="7">
        <v>45722</v>
      </c>
      <c r="K182" s="7">
        <v>45545</v>
      </c>
      <c r="L182" s="7">
        <v>44864</v>
      </c>
      <c r="M182" t="s">
        <v>77</v>
      </c>
      <c r="N182" t="s">
        <v>79</v>
      </c>
      <c r="O182">
        <v>2026</v>
      </c>
      <c r="P182">
        <v>1</v>
      </c>
      <c r="Q182" t="s">
        <v>80</v>
      </c>
      <c r="R182" s="8">
        <v>46267</v>
      </c>
      <c r="S182" s="2">
        <v>1</v>
      </c>
      <c r="T182" s="2" t="s">
        <v>81</v>
      </c>
    </row>
    <row r="183" spans="1:20" x14ac:dyDescent="0.25">
      <c r="A183">
        <v>1120079401</v>
      </c>
      <c r="B183">
        <v>123489469</v>
      </c>
      <c r="C183" t="s">
        <v>98</v>
      </c>
      <c r="D183" t="s">
        <v>83</v>
      </c>
      <c r="E183" t="s">
        <v>76</v>
      </c>
      <c r="F183" s="7">
        <v>44684</v>
      </c>
      <c r="G183" s="7">
        <v>46510</v>
      </c>
      <c r="H183" t="s">
        <v>77</v>
      </c>
      <c r="I183" t="s">
        <v>84</v>
      </c>
      <c r="J183" s="7">
        <v>45417</v>
      </c>
      <c r="K183" s="7">
        <v>45545</v>
      </c>
      <c r="L183" s="7">
        <v>46510</v>
      </c>
      <c r="M183" t="s">
        <v>77</v>
      </c>
      <c r="N183" t="s">
        <v>79</v>
      </c>
      <c r="O183">
        <v>2026</v>
      </c>
      <c r="P183">
        <v>1</v>
      </c>
      <c r="Q183" t="s">
        <v>80</v>
      </c>
      <c r="R183" s="8">
        <v>46267</v>
      </c>
      <c r="S183" s="2">
        <v>1</v>
      </c>
      <c r="T183" s="2" t="s">
        <v>81</v>
      </c>
    </row>
    <row r="184" spans="1:20" x14ac:dyDescent="0.25">
      <c r="A184">
        <v>1120079402</v>
      </c>
      <c r="B184">
        <v>123489469</v>
      </c>
      <c r="C184" t="s">
        <v>98</v>
      </c>
      <c r="D184" t="s">
        <v>83</v>
      </c>
      <c r="E184" t="s">
        <v>76</v>
      </c>
      <c r="F184" s="7">
        <v>44684</v>
      </c>
      <c r="G184" s="7">
        <v>46510</v>
      </c>
      <c r="H184" t="s">
        <v>77</v>
      </c>
      <c r="I184" t="s">
        <v>84</v>
      </c>
      <c r="J184" s="7">
        <v>45417</v>
      </c>
      <c r="K184" s="7">
        <v>45747</v>
      </c>
      <c r="L184" s="7">
        <v>46510</v>
      </c>
      <c r="M184" t="s">
        <v>77</v>
      </c>
      <c r="N184" t="s">
        <v>79</v>
      </c>
      <c r="O184">
        <v>2026</v>
      </c>
      <c r="P184">
        <v>1</v>
      </c>
      <c r="Q184" t="s">
        <v>80</v>
      </c>
      <c r="R184" s="8">
        <v>46267</v>
      </c>
      <c r="S184" s="2">
        <v>1</v>
      </c>
      <c r="T184" s="2" t="s">
        <v>81</v>
      </c>
    </row>
    <row r="185" spans="1:20" x14ac:dyDescent="0.25">
      <c r="A185">
        <v>1120079438</v>
      </c>
      <c r="B185">
        <v>123515990</v>
      </c>
      <c r="C185" t="s">
        <v>93</v>
      </c>
      <c r="D185" t="s">
        <v>83</v>
      </c>
      <c r="E185" t="s">
        <v>76</v>
      </c>
      <c r="F185" s="7">
        <v>44686</v>
      </c>
      <c r="G185" s="7">
        <v>44870</v>
      </c>
      <c r="H185" t="s">
        <v>77</v>
      </c>
      <c r="I185" t="s">
        <v>78</v>
      </c>
      <c r="J185" s="7">
        <v>45530</v>
      </c>
      <c r="K185" s="7">
        <v>46077</v>
      </c>
      <c r="L185" s="7">
        <v>44870</v>
      </c>
      <c r="M185" t="s">
        <v>77</v>
      </c>
      <c r="N185" t="s">
        <v>79</v>
      </c>
      <c r="O185">
        <v>2026</v>
      </c>
      <c r="P185">
        <v>1</v>
      </c>
      <c r="Q185" t="s">
        <v>80</v>
      </c>
      <c r="R185" s="8">
        <v>46267</v>
      </c>
      <c r="S185" s="2">
        <v>1</v>
      </c>
      <c r="T185" s="2" t="s">
        <v>81</v>
      </c>
    </row>
    <row r="186" spans="1:20" x14ac:dyDescent="0.25">
      <c r="A186">
        <v>1120079867</v>
      </c>
      <c r="B186">
        <v>123762350</v>
      </c>
      <c r="C186" t="s">
        <v>98</v>
      </c>
      <c r="D186" t="s">
        <v>83</v>
      </c>
      <c r="E186" t="s">
        <v>76</v>
      </c>
      <c r="F186" s="7">
        <v>44716</v>
      </c>
      <c r="G186" s="7">
        <v>44899</v>
      </c>
      <c r="H186" t="s">
        <v>77</v>
      </c>
      <c r="I186" t="s">
        <v>78</v>
      </c>
      <c r="J186" s="7">
        <v>45442</v>
      </c>
      <c r="K186" s="7">
        <v>45449</v>
      </c>
      <c r="L186" s="7">
        <v>44899</v>
      </c>
      <c r="M186" t="s">
        <v>77</v>
      </c>
      <c r="N186" t="s">
        <v>79</v>
      </c>
      <c r="O186">
        <v>2026</v>
      </c>
      <c r="P186">
        <v>1</v>
      </c>
      <c r="Q186" t="s">
        <v>80</v>
      </c>
      <c r="R186" s="8">
        <v>46267</v>
      </c>
      <c r="S186" s="2">
        <v>1</v>
      </c>
      <c r="T186" s="2" t="s">
        <v>81</v>
      </c>
    </row>
    <row r="187" spans="1:20" x14ac:dyDescent="0.25">
      <c r="A187">
        <v>1120080017</v>
      </c>
      <c r="B187">
        <v>123839349</v>
      </c>
      <c r="C187" t="s">
        <v>98</v>
      </c>
      <c r="D187" t="s">
        <v>83</v>
      </c>
      <c r="E187" t="s">
        <v>76</v>
      </c>
      <c r="F187" s="7">
        <v>44726</v>
      </c>
      <c r="G187" s="7">
        <v>44909</v>
      </c>
      <c r="H187" t="s">
        <v>77</v>
      </c>
      <c r="I187" t="s">
        <v>78</v>
      </c>
      <c r="J187" s="7">
        <v>45427</v>
      </c>
      <c r="K187" s="7">
        <v>45435</v>
      </c>
      <c r="L187" s="7">
        <v>44909</v>
      </c>
      <c r="M187" t="s">
        <v>77</v>
      </c>
      <c r="N187" t="s">
        <v>79</v>
      </c>
      <c r="O187">
        <v>2026</v>
      </c>
      <c r="P187">
        <v>1</v>
      </c>
      <c r="Q187" t="s">
        <v>80</v>
      </c>
      <c r="R187" s="8">
        <v>46267</v>
      </c>
      <c r="S187" s="2">
        <v>1</v>
      </c>
      <c r="T187" s="2" t="s">
        <v>81</v>
      </c>
    </row>
    <row r="188" spans="1:20" x14ac:dyDescent="0.25">
      <c r="A188">
        <v>1120080084</v>
      </c>
      <c r="B188">
        <v>123868346</v>
      </c>
      <c r="C188" t="s">
        <v>74</v>
      </c>
      <c r="D188" t="s">
        <v>83</v>
      </c>
      <c r="E188" t="s">
        <v>76</v>
      </c>
      <c r="F188" s="7">
        <v>44695</v>
      </c>
      <c r="G188" s="7">
        <v>44879</v>
      </c>
      <c r="H188" t="s">
        <v>77</v>
      </c>
      <c r="I188" t="s">
        <v>84</v>
      </c>
      <c r="J188" s="7">
        <v>45714</v>
      </c>
      <c r="K188" s="7">
        <v>45747</v>
      </c>
      <c r="L188" s="7">
        <v>44879</v>
      </c>
      <c r="M188" t="s">
        <v>77</v>
      </c>
      <c r="N188" t="s">
        <v>92</v>
      </c>
      <c r="O188">
        <v>2026</v>
      </c>
      <c r="P188">
        <v>1</v>
      </c>
      <c r="Q188" t="s">
        <v>80</v>
      </c>
      <c r="R188" s="8">
        <v>46267</v>
      </c>
      <c r="S188" s="2">
        <v>1</v>
      </c>
      <c r="T188" s="2" t="s">
        <v>81</v>
      </c>
    </row>
    <row r="189" spans="1:20" x14ac:dyDescent="0.25">
      <c r="A189">
        <v>1120080105</v>
      </c>
      <c r="B189">
        <v>123874607</v>
      </c>
      <c r="C189" t="s">
        <v>93</v>
      </c>
      <c r="D189" t="s">
        <v>83</v>
      </c>
      <c r="E189" t="s">
        <v>76</v>
      </c>
      <c r="F189" s="7">
        <v>44730</v>
      </c>
      <c r="G189" s="7">
        <v>44913</v>
      </c>
      <c r="H189" t="s">
        <v>77</v>
      </c>
      <c r="I189" t="s">
        <v>78</v>
      </c>
      <c r="J189" s="7">
        <v>45883</v>
      </c>
      <c r="K189" s="7">
        <v>45776</v>
      </c>
      <c r="L189" s="7">
        <v>44913</v>
      </c>
      <c r="M189" t="s">
        <v>77</v>
      </c>
      <c r="N189" t="s">
        <v>92</v>
      </c>
      <c r="O189">
        <v>2026</v>
      </c>
      <c r="P189">
        <v>1</v>
      </c>
      <c r="Q189" t="s">
        <v>80</v>
      </c>
      <c r="R189" s="8">
        <v>46267</v>
      </c>
      <c r="S189" s="2">
        <v>1</v>
      </c>
      <c r="T189" s="2" t="s">
        <v>81</v>
      </c>
    </row>
    <row r="190" spans="1:20" x14ac:dyDescent="0.25">
      <c r="A190">
        <v>1120080154</v>
      </c>
      <c r="B190">
        <v>123887890</v>
      </c>
      <c r="C190" t="s">
        <v>91</v>
      </c>
      <c r="D190" t="s">
        <v>88</v>
      </c>
      <c r="E190" t="s">
        <v>76</v>
      </c>
      <c r="F190" s="7">
        <v>44733</v>
      </c>
      <c r="G190" s="7">
        <v>45098</v>
      </c>
      <c r="H190" t="s">
        <v>77</v>
      </c>
      <c r="I190" t="s">
        <v>78</v>
      </c>
      <c r="J190" s="7">
        <v>45923</v>
      </c>
      <c r="K190" s="7">
        <v>45920</v>
      </c>
      <c r="L190" s="7">
        <v>45098</v>
      </c>
      <c r="M190" t="s">
        <v>77</v>
      </c>
      <c r="N190" t="s">
        <v>79</v>
      </c>
      <c r="O190">
        <v>2026</v>
      </c>
      <c r="P190">
        <v>1</v>
      </c>
      <c r="Q190" t="s">
        <v>80</v>
      </c>
      <c r="R190" s="8">
        <v>46267</v>
      </c>
      <c r="S190" s="2">
        <v>1</v>
      </c>
      <c r="T190" s="2" t="s">
        <v>81</v>
      </c>
    </row>
    <row r="191" spans="1:20" x14ac:dyDescent="0.25">
      <c r="A191">
        <v>1120080155</v>
      </c>
      <c r="B191">
        <v>123887890</v>
      </c>
      <c r="C191" t="s">
        <v>91</v>
      </c>
      <c r="D191" t="s">
        <v>88</v>
      </c>
      <c r="E191" t="s">
        <v>76</v>
      </c>
      <c r="F191" s="7">
        <v>44733</v>
      </c>
      <c r="G191" s="7">
        <v>45098</v>
      </c>
      <c r="H191" t="s">
        <v>77</v>
      </c>
      <c r="I191" t="s">
        <v>78</v>
      </c>
      <c r="J191" s="7">
        <v>45923</v>
      </c>
      <c r="K191" s="7">
        <v>46084</v>
      </c>
      <c r="L191" s="7">
        <v>45098</v>
      </c>
      <c r="M191" t="s">
        <v>77</v>
      </c>
      <c r="N191" t="s">
        <v>79</v>
      </c>
      <c r="O191">
        <v>2026</v>
      </c>
      <c r="P191">
        <v>1</v>
      </c>
      <c r="Q191" t="s">
        <v>80</v>
      </c>
      <c r="R191" s="8">
        <v>46267</v>
      </c>
      <c r="S191" s="2">
        <v>1</v>
      </c>
      <c r="T191" s="2" t="s">
        <v>81</v>
      </c>
    </row>
    <row r="192" spans="1:20" x14ac:dyDescent="0.25">
      <c r="A192">
        <v>1120080186</v>
      </c>
      <c r="B192">
        <v>123900180</v>
      </c>
      <c r="C192" t="s">
        <v>95</v>
      </c>
      <c r="D192" t="s">
        <v>83</v>
      </c>
      <c r="E192" t="s">
        <v>76</v>
      </c>
      <c r="F192" s="7">
        <v>44734</v>
      </c>
      <c r="G192" s="7">
        <v>44917</v>
      </c>
      <c r="H192" t="s">
        <v>77</v>
      </c>
      <c r="I192" t="s">
        <v>78</v>
      </c>
      <c r="J192" s="7">
        <v>45929</v>
      </c>
      <c r="K192" s="7">
        <v>45931</v>
      </c>
      <c r="L192" s="7">
        <v>44917</v>
      </c>
      <c r="M192" t="s">
        <v>77</v>
      </c>
      <c r="N192" t="s">
        <v>79</v>
      </c>
      <c r="O192">
        <v>2026</v>
      </c>
      <c r="P192">
        <v>1</v>
      </c>
      <c r="Q192" t="s">
        <v>80</v>
      </c>
      <c r="R192" s="8">
        <v>46267</v>
      </c>
      <c r="S192" s="2">
        <v>1</v>
      </c>
      <c r="T192" s="2" t="s">
        <v>81</v>
      </c>
    </row>
    <row r="193" spans="1:20" x14ac:dyDescent="0.25">
      <c r="A193">
        <v>1120080207</v>
      </c>
      <c r="B193">
        <v>123907749</v>
      </c>
      <c r="C193" t="s">
        <v>74</v>
      </c>
      <c r="D193" t="s">
        <v>88</v>
      </c>
      <c r="E193" t="s">
        <v>76</v>
      </c>
      <c r="F193" s="7">
        <v>44735</v>
      </c>
      <c r="G193" s="7">
        <v>45100</v>
      </c>
      <c r="H193" t="s">
        <v>77</v>
      </c>
      <c r="I193" t="s">
        <v>87</v>
      </c>
      <c r="J193" s="7">
        <v>45812</v>
      </c>
      <c r="K193" s="7">
        <v>45778</v>
      </c>
      <c r="L193" s="7">
        <v>45100</v>
      </c>
      <c r="M193" t="s">
        <v>77</v>
      </c>
      <c r="N193" t="s">
        <v>79</v>
      </c>
      <c r="O193">
        <v>2026</v>
      </c>
      <c r="P193">
        <v>1</v>
      </c>
      <c r="Q193" t="s">
        <v>80</v>
      </c>
      <c r="R193" s="8">
        <v>46267</v>
      </c>
      <c r="S193" s="2">
        <v>1</v>
      </c>
      <c r="T193" s="2" t="s">
        <v>81</v>
      </c>
    </row>
    <row r="194" spans="1:20" x14ac:dyDescent="0.25">
      <c r="A194">
        <v>1120080267</v>
      </c>
      <c r="B194">
        <v>123927834</v>
      </c>
      <c r="C194" t="s">
        <v>91</v>
      </c>
      <c r="D194" t="s">
        <v>83</v>
      </c>
      <c r="E194" t="s">
        <v>76</v>
      </c>
      <c r="F194" s="7">
        <v>44738</v>
      </c>
      <c r="G194" s="7">
        <v>44921</v>
      </c>
      <c r="H194" t="s">
        <v>77</v>
      </c>
      <c r="I194" t="s">
        <v>78</v>
      </c>
      <c r="J194" s="7">
        <v>45825</v>
      </c>
      <c r="K194" s="7">
        <v>45830</v>
      </c>
      <c r="L194" s="7">
        <v>44921</v>
      </c>
      <c r="M194" t="s">
        <v>77</v>
      </c>
      <c r="N194" t="s">
        <v>92</v>
      </c>
      <c r="O194">
        <v>2026</v>
      </c>
      <c r="P194">
        <v>1</v>
      </c>
      <c r="Q194" t="s">
        <v>80</v>
      </c>
      <c r="R194" s="8">
        <v>46267</v>
      </c>
      <c r="S194" s="2">
        <v>1</v>
      </c>
      <c r="T194" s="2" t="s">
        <v>81</v>
      </c>
    </row>
    <row r="195" spans="1:20" x14ac:dyDescent="0.25">
      <c r="A195">
        <v>1120080277</v>
      </c>
      <c r="B195">
        <v>123929322</v>
      </c>
      <c r="C195" t="s">
        <v>98</v>
      </c>
      <c r="D195" t="s">
        <v>83</v>
      </c>
      <c r="E195" t="s">
        <v>76</v>
      </c>
      <c r="F195" s="7">
        <v>44738</v>
      </c>
      <c r="G195" s="7">
        <v>44921</v>
      </c>
      <c r="H195" t="s">
        <v>77</v>
      </c>
      <c r="I195" t="s">
        <v>78</v>
      </c>
      <c r="J195" s="7">
        <v>45504</v>
      </c>
      <c r="K195" s="7">
        <v>45545</v>
      </c>
      <c r="L195" s="7">
        <v>44921</v>
      </c>
      <c r="M195" t="s">
        <v>77</v>
      </c>
      <c r="N195" t="s">
        <v>79</v>
      </c>
      <c r="O195">
        <v>2026</v>
      </c>
      <c r="P195">
        <v>1</v>
      </c>
      <c r="Q195" t="s">
        <v>80</v>
      </c>
      <c r="R195" s="8">
        <v>46267</v>
      </c>
      <c r="S195" s="2">
        <v>1</v>
      </c>
      <c r="T195" s="2" t="s">
        <v>81</v>
      </c>
    </row>
    <row r="196" spans="1:20" x14ac:dyDescent="0.25">
      <c r="A196">
        <v>1120080306</v>
      </c>
      <c r="B196">
        <v>123941719</v>
      </c>
      <c r="C196" t="s">
        <v>74</v>
      </c>
      <c r="D196" t="s">
        <v>75</v>
      </c>
      <c r="E196" t="s">
        <v>76</v>
      </c>
      <c r="F196" s="7">
        <v>44740</v>
      </c>
      <c r="G196" s="7">
        <v>45105</v>
      </c>
      <c r="H196" t="s">
        <v>86</v>
      </c>
      <c r="I196" t="s">
        <v>87</v>
      </c>
      <c r="J196" s="7">
        <v>45958</v>
      </c>
      <c r="K196" s="7">
        <v>46056</v>
      </c>
      <c r="L196" s="7">
        <v>45105</v>
      </c>
      <c r="M196" t="s">
        <v>86</v>
      </c>
      <c r="N196" t="s">
        <v>92</v>
      </c>
      <c r="O196">
        <v>2026</v>
      </c>
      <c r="P196">
        <v>1</v>
      </c>
      <c r="Q196" t="s">
        <v>80</v>
      </c>
      <c r="R196" s="8">
        <v>46267</v>
      </c>
      <c r="S196" s="2">
        <v>1</v>
      </c>
      <c r="T196" s="2" t="s">
        <v>81</v>
      </c>
    </row>
    <row r="197" spans="1:20" x14ac:dyDescent="0.25">
      <c r="A197">
        <v>1120080409</v>
      </c>
      <c r="B197">
        <v>123992534</v>
      </c>
      <c r="C197" t="s">
        <v>82</v>
      </c>
      <c r="D197" t="s">
        <v>88</v>
      </c>
      <c r="E197" t="s">
        <v>76</v>
      </c>
      <c r="F197" s="7">
        <v>44746</v>
      </c>
      <c r="G197" s="7">
        <v>45111</v>
      </c>
      <c r="H197" t="s">
        <v>77</v>
      </c>
      <c r="I197" t="s">
        <v>78</v>
      </c>
      <c r="J197" s="7">
        <v>45618</v>
      </c>
      <c r="K197" s="7">
        <v>45748</v>
      </c>
      <c r="L197" s="7">
        <v>45111</v>
      </c>
      <c r="M197" t="s">
        <v>77</v>
      </c>
      <c r="N197" t="s">
        <v>79</v>
      </c>
      <c r="O197">
        <v>2026</v>
      </c>
      <c r="P197">
        <v>1</v>
      </c>
      <c r="Q197" t="s">
        <v>80</v>
      </c>
      <c r="R197" s="8">
        <v>46267</v>
      </c>
      <c r="S197" s="2">
        <v>1</v>
      </c>
      <c r="T197" s="2" t="s">
        <v>81</v>
      </c>
    </row>
    <row r="198" spans="1:20" x14ac:dyDescent="0.25">
      <c r="A198">
        <v>1120080427</v>
      </c>
      <c r="B198">
        <v>123997450</v>
      </c>
      <c r="C198" t="s">
        <v>82</v>
      </c>
      <c r="D198" t="s">
        <v>83</v>
      </c>
      <c r="E198" t="s">
        <v>76</v>
      </c>
      <c r="F198" s="7">
        <v>44747</v>
      </c>
      <c r="G198" s="7">
        <v>44931</v>
      </c>
      <c r="H198" t="s">
        <v>77</v>
      </c>
      <c r="I198" t="s">
        <v>78</v>
      </c>
      <c r="J198" s="7">
        <v>45750</v>
      </c>
      <c r="K198" s="7">
        <v>45286</v>
      </c>
      <c r="L198" s="7">
        <v>44931</v>
      </c>
      <c r="M198" t="s">
        <v>77</v>
      </c>
      <c r="N198" t="s">
        <v>79</v>
      </c>
      <c r="O198">
        <v>2026</v>
      </c>
      <c r="P198">
        <v>1</v>
      </c>
      <c r="Q198" t="s">
        <v>80</v>
      </c>
      <c r="R198" s="8">
        <v>46267</v>
      </c>
      <c r="S198" s="2">
        <v>1</v>
      </c>
      <c r="T198" s="2" t="s">
        <v>81</v>
      </c>
    </row>
    <row r="199" spans="1:20" x14ac:dyDescent="0.25">
      <c r="A199">
        <v>1120080436</v>
      </c>
      <c r="B199">
        <v>124002946</v>
      </c>
      <c r="C199" t="s">
        <v>74</v>
      </c>
      <c r="D199" t="s">
        <v>75</v>
      </c>
      <c r="E199" t="s">
        <v>76</v>
      </c>
      <c r="F199" s="7">
        <v>44748</v>
      </c>
      <c r="G199" s="7">
        <v>45113</v>
      </c>
      <c r="H199" t="s">
        <v>86</v>
      </c>
      <c r="I199" t="s">
        <v>87</v>
      </c>
      <c r="J199" s="7">
        <v>45811</v>
      </c>
      <c r="K199" s="7">
        <v>46077</v>
      </c>
      <c r="L199" s="7">
        <v>45113</v>
      </c>
      <c r="M199" t="s">
        <v>86</v>
      </c>
      <c r="N199" t="s">
        <v>79</v>
      </c>
      <c r="O199">
        <v>2026</v>
      </c>
      <c r="P199">
        <v>1</v>
      </c>
      <c r="Q199" t="s">
        <v>80</v>
      </c>
      <c r="R199" s="8">
        <v>46267</v>
      </c>
      <c r="S199" s="2">
        <v>1</v>
      </c>
      <c r="T199" s="2" t="s">
        <v>81</v>
      </c>
    </row>
    <row r="200" spans="1:20" x14ac:dyDescent="0.25">
      <c r="A200">
        <v>1120080582</v>
      </c>
      <c r="B200">
        <v>124072037</v>
      </c>
      <c r="C200" t="s">
        <v>74</v>
      </c>
      <c r="D200" t="s">
        <v>83</v>
      </c>
      <c r="E200" t="s">
        <v>76</v>
      </c>
      <c r="F200" s="7">
        <v>44755</v>
      </c>
      <c r="G200" s="7">
        <v>44939</v>
      </c>
      <c r="H200" t="s">
        <v>77</v>
      </c>
      <c r="I200" t="s">
        <v>78</v>
      </c>
      <c r="J200" s="7">
        <v>45862</v>
      </c>
      <c r="K200" s="7">
        <v>45861</v>
      </c>
      <c r="L200" s="7">
        <v>44939</v>
      </c>
      <c r="M200" t="s">
        <v>77</v>
      </c>
      <c r="N200" t="s">
        <v>92</v>
      </c>
      <c r="O200">
        <v>2026</v>
      </c>
      <c r="P200">
        <v>1</v>
      </c>
      <c r="Q200" t="s">
        <v>80</v>
      </c>
      <c r="R200" s="8">
        <v>46267</v>
      </c>
      <c r="S200" s="2">
        <v>1</v>
      </c>
      <c r="T200" s="2" t="s">
        <v>81</v>
      </c>
    </row>
    <row r="201" spans="1:20" x14ac:dyDescent="0.25">
      <c r="A201">
        <v>1120080622</v>
      </c>
      <c r="B201">
        <v>124087641</v>
      </c>
      <c r="C201" t="s">
        <v>82</v>
      </c>
      <c r="D201" t="s">
        <v>88</v>
      </c>
      <c r="E201" t="s">
        <v>76</v>
      </c>
      <c r="F201" s="7">
        <v>44757</v>
      </c>
      <c r="G201" s="7">
        <v>46583</v>
      </c>
      <c r="H201" t="s">
        <v>77</v>
      </c>
      <c r="I201" t="s">
        <v>78</v>
      </c>
      <c r="J201" s="7">
        <v>45870</v>
      </c>
      <c r="K201" s="7">
        <v>44868</v>
      </c>
      <c r="L201" s="7">
        <v>46583</v>
      </c>
      <c r="M201" t="s">
        <v>77</v>
      </c>
      <c r="N201" t="s">
        <v>79</v>
      </c>
      <c r="O201">
        <v>2026</v>
      </c>
      <c r="P201">
        <v>1</v>
      </c>
      <c r="Q201" t="s">
        <v>80</v>
      </c>
      <c r="R201" s="8">
        <v>46267</v>
      </c>
      <c r="S201" s="2">
        <v>1</v>
      </c>
      <c r="T201" s="2" t="s">
        <v>81</v>
      </c>
    </row>
    <row r="202" spans="1:20" x14ac:dyDescent="0.25">
      <c r="A202">
        <v>1120080686</v>
      </c>
      <c r="B202">
        <v>124108033</v>
      </c>
      <c r="C202" t="s">
        <v>82</v>
      </c>
      <c r="D202" t="s">
        <v>88</v>
      </c>
      <c r="E202" t="s">
        <v>76</v>
      </c>
      <c r="F202" s="7">
        <v>44760</v>
      </c>
      <c r="G202" s="7">
        <v>44767</v>
      </c>
      <c r="H202" t="s">
        <v>77</v>
      </c>
      <c r="I202" t="s">
        <v>78</v>
      </c>
      <c r="J202" s="7">
        <v>45432</v>
      </c>
      <c r="K202" s="7">
        <v>45623</v>
      </c>
      <c r="L202" s="7">
        <v>44767</v>
      </c>
      <c r="M202" t="s">
        <v>77</v>
      </c>
      <c r="N202" t="s">
        <v>79</v>
      </c>
      <c r="O202">
        <v>2026</v>
      </c>
      <c r="P202">
        <v>1</v>
      </c>
      <c r="Q202" t="s">
        <v>80</v>
      </c>
      <c r="R202" s="8">
        <v>46267</v>
      </c>
      <c r="S202" s="2">
        <v>1</v>
      </c>
      <c r="T202" s="2" t="s">
        <v>81</v>
      </c>
    </row>
    <row r="203" spans="1:20" x14ac:dyDescent="0.25">
      <c r="A203">
        <v>1120080710</v>
      </c>
      <c r="B203">
        <v>124115321</v>
      </c>
      <c r="C203" t="s">
        <v>85</v>
      </c>
      <c r="D203" t="s">
        <v>88</v>
      </c>
      <c r="E203" t="s">
        <v>76</v>
      </c>
      <c r="F203" s="7">
        <v>44761</v>
      </c>
      <c r="G203" s="7">
        <v>45126</v>
      </c>
      <c r="H203" t="s">
        <v>86</v>
      </c>
      <c r="I203" t="s">
        <v>87</v>
      </c>
      <c r="J203" s="7">
        <v>45546</v>
      </c>
      <c r="K203" s="7">
        <v>44905</v>
      </c>
      <c r="L203" s="7">
        <v>45126</v>
      </c>
      <c r="M203" t="s">
        <v>86</v>
      </c>
      <c r="N203" t="s">
        <v>79</v>
      </c>
      <c r="O203">
        <v>2026</v>
      </c>
      <c r="P203">
        <v>1</v>
      </c>
      <c r="Q203" t="s">
        <v>80</v>
      </c>
      <c r="R203" s="8">
        <v>46267</v>
      </c>
      <c r="S203" s="2">
        <v>1</v>
      </c>
      <c r="T203" s="2" t="s">
        <v>81</v>
      </c>
    </row>
    <row r="204" spans="1:20" x14ac:dyDescent="0.25">
      <c r="A204">
        <v>1120080744</v>
      </c>
      <c r="B204">
        <v>124131481</v>
      </c>
      <c r="C204" t="s">
        <v>95</v>
      </c>
      <c r="D204" t="s">
        <v>83</v>
      </c>
      <c r="E204" t="s">
        <v>76</v>
      </c>
      <c r="F204" s="7">
        <v>44763</v>
      </c>
      <c r="G204" s="7">
        <v>44947</v>
      </c>
      <c r="H204" t="s">
        <v>77</v>
      </c>
      <c r="I204" t="s">
        <v>84</v>
      </c>
      <c r="J204" s="7">
        <v>45727</v>
      </c>
      <c r="K204" s="7">
        <v>45764</v>
      </c>
      <c r="L204" s="7">
        <v>44947</v>
      </c>
      <c r="M204" t="s">
        <v>77</v>
      </c>
      <c r="N204" t="s">
        <v>79</v>
      </c>
      <c r="O204">
        <v>2026</v>
      </c>
      <c r="P204">
        <v>1</v>
      </c>
      <c r="Q204" t="s">
        <v>80</v>
      </c>
      <c r="R204" s="8">
        <v>46267</v>
      </c>
      <c r="S204" s="2">
        <v>1</v>
      </c>
      <c r="T204" s="2" t="s">
        <v>81</v>
      </c>
    </row>
    <row r="205" spans="1:20" x14ac:dyDescent="0.25">
      <c r="A205">
        <v>1120080833</v>
      </c>
      <c r="B205">
        <v>124165386</v>
      </c>
      <c r="C205" t="s">
        <v>74</v>
      </c>
      <c r="D205" t="s">
        <v>88</v>
      </c>
      <c r="E205" t="s">
        <v>76</v>
      </c>
      <c r="F205" s="7">
        <v>44768</v>
      </c>
      <c r="G205" s="7">
        <v>45133</v>
      </c>
      <c r="H205" t="s">
        <v>77</v>
      </c>
      <c r="I205" t="s">
        <v>78</v>
      </c>
      <c r="J205" s="7">
        <v>45607</v>
      </c>
      <c r="K205" s="7">
        <v>45663</v>
      </c>
      <c r="L205" s="7">
        <v>45133</v>
      </c>
      <c r="M205" t="s">
        <v>77</v>
      </c>
      <c r="N205" t="s">
        <v>79</v>
      </c>
      <c r="O205">
        <v>2026</v>
      </c>
      <c r="P205">
        <v>1</v>
      </c>
      <c r="Q205" t="s">
        <v>80</v>
      </c>
      <c r="R205" s="8">
        <v>46267</v>
      </c>
      <c r="S205" s="2">
        <v>1</v>
      </c>
      <c r="T205" s="2" t="s">
        <v>81</v>
      </c>
    </row>
    <row r="206" spans="1:20" x14ac:dyDescent="0.25">
      <c r="A206">
        <v>1120080849</v>
      </c>
      <c r="B206">
        <v>124169969</v>
      </c>
      <c r="C206" t="s">
        <v>82</v>
      </c>
      <c r="D206" t="s">
        <v>83</v>
      </c>
      <c r="E206" t="s">
        <v>76</v>
      </c>
      <c r="F206" s="7">
        <v>44768</v>
      </c>
      <c r="G206" s="7">
        <v>44952</v>
      </c>
      <c r="H206" t="s">
        <v>77</v>
      </c>
      <c r="I206" t="s">
        <v>78</v>
      </c>
      <c r="J206" s="7">
        <v>45929</v>
      </c>
      <c r="K206" s="7">
        <v>45932</v>
      </c>
      <c r="L206" s="7">
        <v>44952</v>
      </c>
      <c r="M206" t="s">
        <v>77</v>
      </c>
      <c r="N206" t="s">
        <v>79</v>
      </c>
      <c r="O206">
        <v>2026</v>
      </c>
      <c r="P206">
        <v>1</v>
      </c>
      <c r="Q206" t="s">
        <v>80</v>
      </c>
      <c r="R206" s="8">
        <v>46267</v>
      </c>
      <c r="S206" s="2">
        <v>1</v>
      </c>
      <c r="T206" s="2" t="s">
        <v>81</v>
      </c>
    </row>
    <row r="207" spans="1:20" x14ac:dyDescent="0.25">
      <c r="A207">
        <v>1120082316</v>
      </c>
      <c r="B207">
        <v>124697391</v>
      </c>
      <c r="C207" t="s">
        <v>74</v>
      </c>
      <c r="D207" t="s">
        <v>75</v>
      </c>
      <c r="E207" t="s">
        <v>76</v>
      </c>
      <c r="F207" s="7">
        <v>44846</v>
      </c>
      <c r="G207" s="7">
        <v>45211</v>
      </c>
      <c r="H207" t="s">
        <v>86</v>
      </c>
      <c r="I207" t="s">
        <v>87</v>
      </c>
      <c r="J207" s="7">
        <v>45826</v>
      </c>
      <c r="K207" s="7">
        <v>44898</v>
      </c>
      <c r="L207" s="7">
        <v>45211</v>
      </c>
      <c r="M207" t="s">
        <v>86</v>
      </c>
      <c r="N207" t="s">
        <v>79</v>
      </c>
      <c r="O207">
        <v>2026</v>
      </c>
      <c r="P207">
        <v>1</v>
      </c>
      <c r="Q207" t="s">
        <v>80</v>
      </c>
      <c r="R207" s="8">
        <v>46267</v>
      </c>
      <c r="S207" s="2">
        <v>1</v>
      </c>
      <c r="T207" s="2" t="s">
        <v>81</v>
      </c>
    </row>
    <row r="208" spans="1:20" x14ac:dyDescent="0.25">
      <c r="A208">
        <v>1120082857</v>
      </c>
      <c r="B208">
        <v>125347455</v>
      </c>
      <c r="C208" t="s">
        <v>93</v>
      </c>
      <c r="D208" t="s">
        <v>75</v>
      </c>
      <c r="E208" t="s">
        <v>76</v>
      </c>
      <c r="F208" s="7">
        <v>44941</v>
      </c>
      <c r="G208" s="7">
        <v>45306</v>
      </c>
      <c r="H208" t="s">
        <v>77</v>
      </c>
      <c r="I208" t="s">
        <v>78</v>
      </c>
      <c r="J208" s="7">
        <v>45508</v>
      </c>
      <c r="K208" s="7">
        <v>44944</v>
      </c>
      <c r="L208" s="7">
        <v>45306</v>
      </c>
      <c r="M208" t="s">
        <v>77</v>
      </c>
      <c r="N208" t="s">
        <v>79</v>
      </c>
      <c r="O208">
        <v>2026</v>
      </c>
      <c r="P208">
        <v>1</v>
      </c>
      <c r="Q208" t="s">
        <v>80</v>
      </c>
      <c r="R208" s="8">
        <v>46267</v>
      </c>
      <c r="S208" s="2">
        <v>1</v>
      </c>
      <c r="T208" s="2" t="s">
        <v>81</v>
      </c>
    </row>
    <row r="209" spans="1:20" x14ac:dyDescent="0.25">
      <c r="A209">
        <v>1120082858</v>
      </c>
      <c r="B209">
        <v>125347455</v>
      </c>
      <c r="C209" t="s">
        <v>93</v>
      </c>
      <c r="D209" t="s">
        <v>75</v>
      </c>
      <c r="E209" t="s">
        <v>76</v>
      </c>
      <c r="F209" s="7">
        <v>44941</v>
      </c>
      <c r="G209" s="7">
        <v>45306</v>
      </c>
      <c r="H209" t="s">
        <v>77</v>
      </c>
      <c r="I209" t="s">
        <v>78</v>
      </c>
      <c r="J209" s="7">
        <v>45508</v>
      </c>
      <c r="K209" s="7">
        <v>44944</v>
      </c>
      <c r="L209" s="7">
        <v>45306</v>
      </c>
      <c r="M209" t="s">
        <v>77</v>
      </c>
      <c r="N209" t="s">
        <v>79</v>
      </c>
      <c r="O209">
        <v>2026</v>
      </c>
      <c r="P209">
        <v>1</v>
      </c>
      <c r="Q209" t="s">
        <v>80</v>
      </c>
      <c r="R209" s="8">
        <v>46267</v>
      </c>
      <c r="S209" s="2">
        <v>1</v>
      </c>
      <c r="T209" s="2" t="s">
        <v>81</v>
      </c>
    </row>
    <row r="210" spans="1:20" x14ac:dyDescent="0.25">
      <c r="A210">
        <v>1120083355</v>
      </c>
      <c r="B210">
        <v>126069697</v>
      </c>
      <c r="C210" t="s">
        <v>96</v>
      </c>
      <c r="D210" t="s">
        <v>83</v>
      </c>
      <c r="E210" t="s">
        <v>76</v>
      </c>
      <c r="F210" s="7">
        <v>45042</v>
      </c>
      <c r="G210" s="7">
        <v>45225</v>
      </c>
      <c r="H210" t="s">
        <v>77</v>
      </c>
      <c r="I210" t="s">
        <v>84</v>
      </c>
      <c r="J210" s="7">
        <v>45502</v>
      </c>
      <c r="K210" s="7">
        <v>45054</v>
      </c>
      <c r="L210" s="7">
        <v>45225</v>
      </c>
      <c r="M210" t="s">
        <v>77</v>
      </c>
      <c r="N210" t="s">
        <v>92</v>
      </c>
      <c r="O210">
        <v>2026</v>
      </c>
      <c r="P210">
        <v>1</v>
      </c>
      <c r="Q210" t="s">
        <v>80</v>
      </c>
      <c r="R210" s="8">
        <v>46267</v>
      </c>
      <c r="S210" s="2">
        <v>1</v>
      </c>
      <c r="T210" s="2" t="s">
        <v>81</v>
      </c>
    </row>
    <row r="211" spans="1:20" x14ac:dyDescent="0.25">
      <c r="A211">
        <v>1120083648</v>
      </c>
      <c r="B211">
        <v>126204569</v>
      </c>
      <c r="C211" t="s">
        <v>82</v>
      </c>
      <c r="D211" t="s">
        <v>75</v>
      </c>
      <c r="E211" t="s">
        <v>76</v>
      </c>
      <c r="F211" s="7">
        <v>45068</v>
      </c>
      <c r="G211" s="7">
        <v>45434</v>
      </c>
      <c r="H211" t="s">
        <v>77</v>
      </c>
      <c r="I211" t="s">
        <v>78</v>
      </c>
      <c r="J211" s="7"/>
      <c r="K211" s="7">
        <v>45076</v>
      </c>
      <c r="L211" s="7">
        <v>45434</v>
      </c>
      <c r="M211" t="s">
        <v>77</v>
      </c>
      <c r="N211"/>
      <c r="O211">
        <v>2026</v>
      </c>
      <c r="P211">
        <v>1</v>
      </c>
      <c r="Q211" t="s">
        <v>80</v>
      </c>
      <c r="R211" s="8">
        <v>46267</v>
      </c>
      <c r="S211" s="2">
        <v>1</v>
      </c>
      <c r="T211" s="2" t="s">
        <v>81</v>
      </c>
    </row>
    <row r="212" spans="1:20" x14ac:dyDescent="0.25">
      <c r="A212">
        <v>1120083721</v>
      </c>
      <c r="B212">
        <v>126244538</v>
      </c>
      <c r="C212" t="s">
        <v>82</v>
      </c>
      <c r="D212" t="s">
        <v>88</v>
      </c>
      <c r="E212" t="s">
        <v>76</v>
      </c>
      <c r="F212" s="7">
        <v>45076</v>
      </c>
      <c r="G212" s="7">
        <v>45442</v>
      </c>
      <c r="H212" t="s">
        <v>77</v>
      </c>
      <c r="I212" t="s">
        <v>78</v>
      </c>
      <c r="J212" s="7">
        <v>45432</v>
      </c>
      <c r="K212" s="7">
        <v>46050</v>
      </c>
      <c r="L212" s="7">
        <v>45442</v>
      </c>
      <c r="M212" t="s">
        <v>77</v>
      </c>
      <c r="N212" t="s">
        <v>79</v>
      </c>
      <c r="O212">
        <v>2026</v>
      </c>
      <c r="P212">
        <v>1</v>
      </c>
      <c r="Q212" t="s">
        <v>80</v>
      </c>
      <c r="R212" s="8">
        <v>46267</v>
      </c>
      <c r="S212" s="2">
        <v>1</v>
      </c>
      <c r="T212" s="2" t="s">
        <v>81</v>
      </c>
    </row>
    <row r="213" spans="1:20" x14ac:dyDescent="0.25">
      <c r="A213">
        <v>1120083865</v>
      </c>
      <c r="B213">
        <v>126316676</v>
      </c>
      <c r="C213" t="s">
        <v>96</v>
      </c>
      <c r="D213" t="s">
        <v>83</v>
      </c>
      <c r="E213" t="s">
        <v>76</v>
      </c>
      <c r="F213" s="7">
        <v>45085</v>
      </c>
      <c r="G213" s="7">
        <v>45268</v>
      </c>
      <c r="H213" t="s">
        <v>77</v>
      </c>
      <c r="I213" t="s">
        <v>84</v>
      </c>
      <c r="J213" s="7">
        <v>45719</v>
      </c>
      <c r="K213" s="7">
        <v>46028</v>
      </c>
      <c r="L213" s="7">
        <v>45268</v>
      </c>
      <c r="M213" t="s">
        <v>77</v>
      </c>
      <c r="N213" t="s">
        <v>79</v>
      </c>
      <c r="O213">
        <v>2026</v>
      </c>
      <c r="P213">
        <v>1</v>
      </c>
      <c r="Q213" t="s">
        <v>80</v>
      </c>
      <c r="R213" s="8">
        <v>46267</v>
      </c>
      <c r="S213" s="2">
        <v>1</v>
      </c>
      <c r="T213" s="2" t="s">
        <v>81</v>
      </c>
    </row>
    <row r="214" spans="1:20" x14ac:dyDescent="0.25">
      <c r="A214">
        <v>1120083885</v>
      </c>
      <c r="B214">
        <v>126321949</v>
      </c>
      <c r="C214" t="s">
        <v>74</v>
      </c>
      <c r="D214" t="s">
        <v>75</v>
      </c>
      <c r="E214" t="s">
        <v>76</v>
      </c>
      <c r="F214" s="7">
        <v>45085</v>
      </c>
      <c r="G214" s="7">
        <v>45451</v>
      </c>
      <c r="H214" t="s">
        <v>77</v>
      </c>
      <c r="I214" t="s">
        <v>78</v>
      </c>
      <c r="J214" s="7"/>
      <c r="K214" s="7">
        <v>45086</v>
      </c>
      <c r="L214" s="7">
        <v>45451</v>
      </c>
      <c r="M214" t="s">
        <v>77</v>
      </c>
      <c r="N214"/>
      <c r="O214">
        <v>2026</v>
      </c>
      <c r="P214">
        <v>1</v>
      </c>
      <c r="Q214" t="s">
        <v>80</v>
      </c>
      <c r="R214" s="8">
        <v>46267</v>
      </c>
      <c r="S214" s="2">
        <v>1</v>
      </c>
      <c r="T214" s="2" t="s">
        <v>81</v>
      </c>
    </row>
    <row r="215" spans="1:20" x14ac:dyDescent="0.25">
      <c r="A215">
        <v>1120084095</v>
      </c>
      <c r="B215">
        <v>126427479</v>
      </c>
      <c r="C215" t="s">
        <v>85</v>
      </c>
      <c r="D215" t="s">
        <v>88</v>
      </c>
      <c r="E215" t="s">
        <v>76</v>
      </c>
      <c r="F215" s="7">
        <v>45099</v>
      </c>
      <c r="G215" s="7">
        <v>45465</v>
      </c>
      <c r="H215" t="s">
        <v>77</v>
      </c>
      <c r="I215" t="s">
        <v>78</v>
      </c>
      <c r="J215" s="7">
        <v>45485</v>
      </c>
      <c r="K215" s="7">
        <v>45748</v>
      </c>
      <c r="L215" s="7">
        <v>45465</v>
      </c>
      <c r="M215" t="s">
        <v>77</v>
      </c>
      <c r="N215" t="s">
        <v>92</v>
      </c>
      <c r="O215">
        <v>2026</v>
      </c>
      <c r="P215">
        <v>1</v>
      </c>
      <c r="Q215" t="s">
        <v>80</v>
      </c>
      <c r="R215" s="8">
        <v>46267</v>
      </c>
      <c r="S215" s="2">
        <v>1</v>
      </c>
      <c r="T215" s="2" t="s">
        <v>81</v>
      </c>
    </row>
    <row r="216" spans="1:20" x14ac:dyDescent="0.25">
      <c r="A216">
        <v>1120084125</v>
      </c>
      <c r="B216">
        <v>126440163</v>
      </c>
      <c r="C216" t="s">
        <v>98</v>
      </c>
      <c r="D216" t="s">
        <v>88</v>
      </c>
      <c r="E216" t="s">
        <v>76</v>
      </c>
      <c r="F216" s="7">
        <v>45071</v>
      </c>
      <c r="G216" s="7">
        <v>45437</v>
      </c>
      <c r="H216" t="s">
        <v>77</v>
      </c>
      <c r="I216" t="s">
        <v>78</v>
      </c>
      <c r="J216" s="7">
        <v>45509</v>
      </c>
      <c r="K216" s="7">
        <v>45545</v>
      </c>
      <c r="L216" s="7">
        <v>45437</v>
      </c>
      <c r="M216" t="s">
        <v>77</v>
      </c>
      <c r="N216" t="s">
        <v>79</v>
      </c>
      <c r="O216">
        <v>2026</v>
      </c>
      <c r="P216">
        <v>1</v>
      </c>
      <c r="Q216" t="s">
        <v>80</v>
      </c>
      <c r="R216" s="8">
        <v>46267</v>
      </c>
      <c r="S216" s="2">
        <v>1</v>
      </c>
      <c r="T216" s="2" t="s">
        <v>81</v>
      </c>
    </row>
    <row r="217" spans="1:20" x14ac:dyDescent="0.25">
      <c r="A217">
        <v>1120084126</v>
      </c>
      <c r="B217">
        <v>126440163</v>
      </c>
      <c r="C217" t="s">
        <v>98</v>
      </c>
      <c r="D217" t="s">
        <v>88</v>
      </c>
      <c r="E217" t="s">
        <v>76</v>
      </c>
      <c r="F217" s="7">
        <v>45071</v>
      </c>
      <c r="G217" s="7">
        <v>45437</v>
      </c>
      <c r="H217" t="s">
        <v>77</v>
      </c>
      <c r="I217" t="s">
        <v>78</v>
      </c>
      <c r="J217" s="7">
        <v>45509</v>
      </c>
      <c r="K217" s="7">
        <v>45581</v>
      </c>
      <c r="L217" s="7">
        <v>45437</v>
      </c>
      <c r="M217" t="s">
        <v>77</v>
      </c>
      <c r="N217" t="s">
        <v>79</v>
      </c>
      <c r="O217">
        <v>2026</v>
      </c>
      <c r="P217">
        <v>1</v>
      </c>
      <c r="Q217" t="s">
        <v>80</v>
      </c>
      <c r="R217" s="8">
        <v>46267</v>
      </c>
      <c r="S217" s="2">
        <v>1</v>
      </c>
      <c r="T217" s="2" t="s">
        <v>81</v>
      </c>
    </row>
    <row r="218" spans="1:20" x14ac:dyDescent="0.25">
      <c r="A218">
        <v>1120084127</v>
      </c>
      <c r="B218">
        <v>126440163</v>
      </c>
      <c r="C218" t="s">
        <v>98</v>
      </c>
      <c r="D218" t="s">
        <v>88</v>
      </c>
      <c r="E218" t="s">
        <v>76</v>
      </c>
      <c r="F218" s="7">
        <v>45071</v>
      </c>
      <c r="G218" s="7">
        <v>45437</v>
      </c>
      <c r="H218" t="s">
        <v>77</v>
      </c>
      <c r="I218" t="s">
        <v>78</v>
      </c>
      <c r="J218" s="7">
        <v>45509</v>
      </c>
      <c r="K218" s="7">
        <v>45542</v>
      </c>
      <c r="L218" s="7">
        <v>45437</v>
      </c>
      <c r="M218" t="s">
        <v>77</v>
      </c>
      <c r="N218" t="s">
        <v>79</v>
      </c>
      <c r="O218">
        <v>2026</v>
      </c>
      <c r="P218">
        <v>1</v>
      </c>
      <c r="Q218" t="s">
        <v>80</v>
      </c>
      <c r="R218" s="8">
        <v>46267</v>
      </c>
      <c r="S218" s="2">
        <v>1</v>
      </c>
      <c r="T218" s="2" t="s">
        <v>81</v>
      </c>
    </row>
    <row r="219" spans="1:20" x14ac:dyDescent="0.25">
      <c r="A219">
        <v>1120084330</v>
      </c>
      <c r="B219">
        <v>126539111</v>
      </c>
      <c r="C219" t="s">
        <v>82</v>
      </c>
      <c r="D219" t="s">
        <v>75</v>
      </c>
      <c r="E219" t="s">
        <v>76</v>
      </c>
      <c r="F219" s="7">
        <v>45116</v>
      </c>
      <c r="G219" s="7">
        <v>46943</v>
      </c>
      <c r="H219" t="s">
        <v>77</v>
      </c>
      <c r="I219" t="s">
        <v>78</v>
      </c>
      <c r="J219" s="7"/>
      <c r="K219" s="7">
        <v>45149</v>
      </c>
      <c r="L219" s="7">
        <v>46943</v>
      </c>
      <c r="M219" t="s">
        <v>77</v>
      </c>
      <c r="N219"/>
      <c r="O219">
        <v>2026</v>
      </c>
      <c r="P219">
        <v>1</v>
      </c>
      <c r="Q219" t="s">
        <v>80</v>
      </c>
      <c r="R219" s="8">
        <v>46267</v>
      </c>
      <c r="S219" s="2">
        <v>1</v>
      </c>
      <c r="T219" s="2" t="s">
        <v>81</v>
      </c>
    </row>
    <row r="220" spans="1:20" x14ac:dyDescent="0.25">
      <c r="A220">
        <v>1120084409</v>
      </c>
      <c r="B220">
        <v>126580814</v>
      </c>
      <c r="C220" t="s">
        <v>74</v>
      </c>
      <c r="D220" t="s">
        <v>88</v>
      </c>
      <c r="E220" t="s">
        <v>76</v>
      </c>
      <c r="F220" s="7">
        <v>45120</v>
      </c>
      <c r="G220" s="7">
        <v>45486</v>
      </c>
      <c r="H220" t="s">
        <v>77</v>
      </c>
      <c r="I220" t="s">
        <v>78</v>
      </c>
      <c r="J220" s="7">
        <v>45530</v>
      </c>
      <c r="K220" s="7">
        <v>46049</v>
      </c>
      <c r="L220" s="7">
        <v>45486</v>
      </c>
      <c r="M220" t="s">
        <v>77</v>
      </c>
      <c r="N220" t="s">
        <v>92</v>
      </c>
      <c r="O220">
        <v>2026</v>
      </c>
      <c r="P220">
        <v>1</v>
      </c>
      <c r="Q220" t="s">
        <v>80</v>
      </c>
      <c r="R220" s="8">
        <v>46267</v>
      </c>
      <c r="S220" s="2">
        <v>1</v>
      </c>
      <c r="T220" s="2" t="s">
        <v>81</v>
      </c>
    </row>
    <row r="221" spans="1:20" x14ac:dyDescent="0.25">
      <c r="A221">
        <v>1120084506</v>
      </c>
      <c r="B221">
        <v>126609769</v>
      </c>
      <c r="C221" t="s">
        <v>74</v>
      </c>
      <c r="D221" t="s">
        <v>88</v>
      </c>
      <c r="E221" t="s">
        <v>76</v>
      </c>
      <c r="F221" s="7">
        <v>45124</v>
      </c>
      <c r="G221" s="7">
        <v>45490</v>
      </c>
      <c r="H221" t="s">
        <v>86</v>
      </c>
      <c r="I221" t="s">
        <v>87</v>
      </c>
      <c r="J221" s="7"/>
      <c r="K221" s="7">
        <v>45128</v>
      </c>
      <c r="L221" s="7">
        <v>45490</v>
      </c>
      <c r="M221" t="s">
        <v>86</v>
      </c>
      <c r="N221"/>
      <c r="O221">
        <v>2026</v>
      </c>
      <c r="P221">
        <v>1</v>
      </c>
      <c r="Q221" t="s">
        <v>80</v>
      </c>
      <c r="R221" s="8">
        <v>46267</v>
      </c>
      <c r="S221" s="2">
        <v>1</v>
      </c>
      <c r="T221" s="2" t="s">
        <v>81</v>
      </c>
    </row>
    <row r="222" spans="1:20" x14ac:dyDescent="0.25">
      <c r="A222">
        <v>1120084542</v>
      </c>
      <c r="B222">
        <v>126623746</v>
      </c>
      <c r="C222" t="s">
        <v>82</v>
      </c>
      <c r="D222" t="s">
        <v>88</v>
      </c>
      <c r="E222" t="s">
        <v>76</v>
      </c>
      <c r="F222" s="7">
        <v>45126</v>
      </c>
      <c r="G222" s="7">
        <v>45492</v>
      </c>
      <c r="H222" t="s">
        <v>77</v>
      </c>
      <c r="I222" t="s">
        <v>78</v>
      </c>
      <c r="J222" s="7">
        <v>45461</v>
      </c>
      <c r="K222" s="7">
        <v>45463</v>
      </c>
      <c r="L222" s="7">
        <v>45492</v>
      </c>
      <c r="M222" t="s">
        <v>77</v>
      </c>
      <c r="N222" t="s">
        <v>79</v>
      </c>
      <c r="O222">
        <v>2026</v>
      </c>
      <c r="P222">
        <v>1</v>
      </c>
      <c r="Q222" t="s">
        <v>80</v>
      </c>
      <c r="R222" s="8">
        <v>46267</v>
      </c>
      <c r="S222" s="2">
        <v>1</v>
      </c>
      <c r="T222" s="2" t="s">
        <v>81</v>
      </c>
    </row>
    <row r="223" spans="1:20" x14ac:dyDescent="0.25">
      <c r="A223">
        <v>1120084598</v>
      </c>
      <c r="B223">
        <v>126644035</v>
      </c>
      <c r="C223" t="s">
        <v>82</v>
      </c>
      <c r="D223" t="s">
        <v>88</v>
      </c>
      <c r="E223" t="s">
        <v>76</v>
      </c>
      <c r="F223" s="7">
        <v>45128</v>
      </c>
      <c r="G223" s="7">
        <v>45494</v>
      </c>
      <c r="H223" t="s">
        <v>86</v>
      </c>
      <c r="I223" t="s">
        <v>87</v>
      </c>
      <c r="J223" s="7">
        <v>45722</v>
      </c>
      <c r="K223" s="7">
        <v>45688</v>
      </c>
      <c r="L223" s="7">
        <v>45494</v>
      </c>
      <c r="M223" t="s">
        <v>86</v>
      </c>
      <c r="N223" t="s">
        <v>79</v>
      </c>
      <c r="O223">
        <v>2026</v>
      </c>
      <c r="P223">
        <v>1</v>
      </c>
      <c r="Q223" t="s">
        <v>80</v>
      </c>
      <c r="R223" s="8">
        <v>46267</v>
      </c>
      <c r="S223" s="2">
        <v>1</v>
      </c>
      <c r="T223" s="2" t="s">
        <v>81</v>
      </c>
    </row>
    <row r="224" spans="1:20" x14ac:dyDescent="0.25">
      <c r="A224">
        <v>1120084599</v>
      </c>
      <c r="B224">
        <v>126644035</v>
      </c>
      <c r="C224" t="s">
        <v>82</v>
      </c>
      <c r="D224" t="s">
        <v>88</v>
      </c>
      <c r="E224" t="s">
        <v>76</v>
      </c>
      <c r="F224" s="7">
        <v>45128</v>
      </c>
      <c r="G224" s="7">
        <v>45494</v>
      </c>
      <c r="H224" t="s">
        <v>86</v>
      </c>
      <c r="I224" t="s">
        <v>87</v>
      </c>
      <c r="J224" s="7">
        <v>45722</v>
      </c>
      <c r="K224" s="7">
        <v>45610</v>
      </c>
      <c r="L224" s="7">
        <v>45494</v>
      </c>
      <c r="M224" t="s">
        <v>86</v>
      </c>
      <c r="N224" t="s">
        <v>79</v>
      </c>
      <c r="O224">
        <v>2026</v>
      </c>
      <c r="P224">
        <v>1</v>
      </c>
      <c r="Q224" t="s">
        <v>80</v>
      </c>
      <c r="R224" s="8">
        <v>46267</v>
      </c>
      <c r="S224" s="2">
        <v>1</v>
      </c>
      <c r="T224" s="2" t="s">
        <v>81</v>
      </c>
    </row>
    <row r="225" spans="1:20" x14ac:dyDescent="0.25">
      <c r="A225">
        <v>1120084617</v>
      </c>
      <c r="B225">
        <v>126649589</v>
      </c>
      <c r="C225" t="s">
        <v>94</v>
      </c>
      <c r="D225" t="s">
        <v>88</v>
      </c>
      <c r="E225" t="s">
        <v>76</v>
      </c>
      <c r="F225" s="7">
        <v>45129</v>
      </c>
      <c r="G225" s="7">
        <v>45495</v>
      </c>
      <c r="H225" t="s">
        <v>77</v>
      </c>
      <c r="I225" t="s">
        <v>84</v>
      </c>
      <c r="J225" s="7"/>
      <c r="K225" s="7">
        <v>46044</v>
      </c>
      <c r="L225" s="7">
        <v>45495</v>
      </c>
      <c r="M225" t="s">
        <v>77</v>
      </c>
      <c r="N225"/>
      <c r="O225">
        <v>2026</v>
      </c>
      <c r="P225">
        <v>1</v>
      </c>
      <c r="Q225" t="s">
        <v>80</v>
      </c>
      <c r="R225" s="8">
        <v>46267</v>
      </c>
      <c r="S225" s="2">
        <v>1</v>
      </c>
      <c r="T225" s="2" t="s">
        <v>81</v>
      </c>
    </row>
    <row r="226" spans="1:20" x14ac:dyDescent="0.25">
      <c r="A226">
        <v>1120084667</v>
      </c>
      <c r="B226">
        <v>126668117</v>
      </c>
      <c r="C226" t="s">
        <v>74</v>
      </c>
      <c r="D226" t="s">
        <v>88</v>
      </c>
      <c r="E226" t="s">
        <v>76</v>
      </c>
      <c r="F226" s="7">
        <v>45132</v>
      </c>
      <c r="G226" s="7">
        <v>45498</v>
      </c>
      <c r="H226" t="s">
        <v>86</v>
      </c>
      <c r="I226" t="s">
        <v>87</v>
      </c>
      <c r="J226" s="7"/>
      <c r="K226" s="7">
        <v>45139</v>
      </c>
      <c r="L226" s="7">
        <v>45498</v>
      </c>
      <c r="M226" t="s">
        <v>86</v>
      </c>
      <c r="N226"/>
      <c r="O226">
        <v>2026</v>
      </c>
      <c r="P226">
        <v>1</v>
      </c>
      <c r="Q226" t="s">
        <v>80</v>
      </c>
      <c r="R226" s="8">
        <v>46267</v>
      </c>
      <c r="S226" s="2">
        <v>1</v>
      </c>
      <c r="T226" s="2" t="s">
        <v>81</v>
      </c>
    </row>
    <row r="227" spans="1:20" x14ac:dyDescent="0.25">
      <c r="A227">
        <v>1120084672</v>
      </c>
      <c r="B227">
        <v>126669858</v>
      </c>
      <c r="C227" t="s">
        <v>85</v>
      </c>
      <c r="D227" t="s">
        <v>88</v>
      </c>
      <c r="E227" t="s">
        <v>76</v>
      </c>
      <c r="F227" s="7">
        <v>45132</v>
      </c>
      <c r="G227" s="7">
        <v>45498</v>
      </c>
      <c r="H227" t="s">
        <v>86</v>
      </c>
      <c r="I227" t="s">
        <v>87</v>
      </c>
      <c r="J227" s="7"/>
      <c r="K227" s="7">
        <v>45140</v>
      </c>
      <c r="L227" s="7">
        <v>45498</v>
      </c>
      <c r="M227" t="s">
        <v>86</v>
      </c>
      <c r="N227"/>
      <c r="O227">
        <v>2026</v>
      </c>
      <c r="P227">
        <v>1</v>
      </c>
      <c r="Q227" t="s">
        <v>80</v>
      </c>
      <c r="R227" s="8">
        <v>46267</v>
      </c>
      <c r="S227" s="2">
        <v>1</v>
      </c>
      <c r="T227" s="2" t="s">
        <v>81</v>
      </c>
    </row>
    <row r="228" spans="1:20" x14ac:dyDescent="0.25">
      <c r="A228">
        <v>1120084682</v>
      </c>
      <c r="B228">
        <v>126674179</v>
      </c>
      <c r="C228" t="s">
        <v>74</v>
      </c>
      <c r="D228" t="s">
        <v>88</v>
      </c>
      <c r="E228" t="s">
        <v>76</v>
      </c>
      <c r="F228" s="7">
        <v>45133</v>
      </c>
      <c r="G228" s="7">
        <v>45499</v>
      </c>
      <c r="H228" t="s">
        <v>77</v>
      </c>
      <c r="I228" t="s">
        <v>78</v>
      </c>
      <c r="J228" s="7">
        <v>46085</v>
      </c>
      <c r="K228" s="7">
        <v>45905</v>
      </c>
      <c r="L228" s="7">
        <v>45499</v>
      </c>
      <c r="M228" t="s">
        <v>77</v>
      </c>
      <c r="N228" t="s">
        <v>79</v>
      </c>
      <c r="O228">
        <v>2026</v>
      </c>
      <c r="P228">
        <v>1</v>
      </c>
      <c r="Q228" t="s">
        <v>80</v>
      </c>
      <c r="R228" s="8">
        <v>46267</v>
      </c>
      <c r="S228" s="2">
        <v>1</v>
      </c>
      <c r="T228" s="2" t="s">
        <v>81</v>
      </c>
    </row>
    <row r="229" spans="1:20" x14ac:dyDescent="0.25">
      <c r="A229">
        <v>1120084975</v>
      </c>
      <c r="B229">
        <v>126763065</v>
      </c>
      <c r="C229" t="s">
        <v>74</v>
      </c>
      <c r="D229" t="s">
        <v>88</v>
      </c>
      <c r="E229" t="s">
        <v>76</v>
      </c>
      <c r="F229" s="7">
        <v>45145</v>
      </c>
      <c r="G229" s="7">
        <v>46972</v>
      </c>
      <c r="H229" t="s">
        <v>77</v>
      </c>
      <c r="I229" t="s">
        <v>84</v>
      </c>
      <c r="J229" s="7"/>
      <c r="K229" s="7">
        <v>45971</v>
      </c>
      <c r="L229" s="7">
        <v>46972</v>
      </c>
      <c r="M229" t="s">
        <v>77</v>
      </c>
      <c r="N229"/>
      <c r="O229">
        <v>2026</v>
      </c>
      <c r="P229">
        <v>1</v>
      </c>
      <c r="Q229" t="s">
        <v>80</v>
      </c>
      <c r="R229" s="8">
        <v>46267</v>
      </c>
      <c r="S229" s="2">
        <v>1</v>
      </c>
      <c r="T229" s="2" t="s">
        <v>81</v>
      </c>
    </row>
    <row r="230" spans="1:20" x14ac:dyDescent="0.25">
      <c r="A230">
        <v>1120085037</v>
      </c>
      <c r="B230">
        <v>126782428</v>
      </c>
      <c r="C230" t="s">
        <v>93</v>
      </c>
      <c r="D230" t="s">
        <v>88</v>
      </c>
      <c r="E230" t="s">
        <v>76</v>
      </c>
      <c r="F230" s="7">
        <v>45147</v>
      </c>
      <c r="G230" s="7">
        <v>45513</v>
      </c>
      <c r="H230" t="s">
        <v>77</v>
      </c>
      <c r="I230" t="s">
        <v>78</v>
      </c>
      <c r="J230" s="7"/>
      <c r="K230" s="7">
        <v>45747</v>
      </c>
      <c r="L230" s="7">
        <v>45513</v>
      </c>
      <c r="M230" t="s">
        <v>77</v>
      </c>
      <c r="N230"/>
      <c r="O230">
        <v>2026</v>
      </c>
      <c r="P230">
        <v>1</v>
      </c>
      <c r="Q230" t="s">
        <v>80</v>
      </c>
      <c r="R230" s="8">
        <v>46267</v>
      </c>
      <c r="S230" s="2">
        <v>1</v>
      </c>
      <c r="T230" s="2" t="s">
        <v>81</v>
      </c>
    </row>
    <row r="231" spans="1:20" x14ac:dyDescent="0.25">
      <c r="A231">
        <v>1120085038</v>
      </c>
      <c r="B231">
        <v>126782428</v>
      </c>
      <c r="C231" t="s">
        <v>93</v>
      </c>
      <c r="D231" t="s">
        <v>88</v>
      </c>
      <c r="E231" t="s">
        <v>76</v>
      </c>
      <c r="F231" s="7">
        <v>45147</v>
      </c>
      <c r="G231" s="7">
        <v>45513</v>
      </c>
      <c r="H231" t="s">
        <v>77</v>
      </c>
      <c r="I231" t="s">
        <v>78</v>
      </c>
      <c r="J231" s="7"/>
      <c r="K231" s="7">
        <v>45779</v>
      </c>
      <c r="L231" s="7">
        <v>45513</v>
      </c>
      <c r="M231" t="s">
        <v>77</v>
      </c>
      <c r="N231"/>
      <c r="O231">
        <v>2026</v>
      </c>
      <c r="P231">
        <v>1</v>
      </c>
      <c r="Q231" t="s">
        <v>80</v>
      </c>
      <c r="R231" s="8">
        <v>46267</v>
      </c>
      <c r="S231" s="2">
        <v>1</v>
      </c>
      <c r="T231" s="2" t="s">
        <v>81</v>
      </c>
    </row>
    <row r="232" spans="1:20" x14ac:dyDescent="0.25">
      <c r="A232">
        <v>1120085344</v>
      </c>
      <c r="B232">
        <v>126913568</v>
      </c>
      <c r="C232" t="s">
        <v>82</v>
      </c>
      <c r="D232" t="s">
        <v>88</v>
      </c>
      <c r="E232" t="s">
        <v>76</v>
      </c>
      <c r="F232" s="7">
        <v>45163</v>
      </c>
      <c r="G232" s="7">
        <v>45529</v>
      </c>
      <c r="H232" t="s">
        <v>77</v>
      </c>
      <c r="I232" t="s">
        <v>84</v>
      </c>
      <c r="J232" s="7">
        <v>45504</v>
      </c>
      <c r="K232" s="7">
        <v>45747</v>
      </c>
      <c r="L232" s="7">
        <v>45529</v>
      </c>
      <c r="M232" t="s">
        <v>77</v>
      </c>
      <c r="N232" t="s">
        <v>79</v>
      </c>
      <c r="O232">
        <v>2026</v>
      </c>
      <c r="P232">
        <v>1</v>
      </c>
      <c r="Q232" t="s">
        <v>80</v>
      </c>
      <c r="R232" s="8">
        <v>46267</v>
      </c>
      <c r="S232" s="2">
        <v>1</v>
      </c>
      <c r="T232" s="2" t="s">
        <v>81</v>
      </c>
    </row>
    <row r="233" spans="1:20" x14ac:dyDescent="0.25">
      <c r="A233">
        <v>1120085431</v>
      </c>
      <c r="B233">
        <v>126943331</v>
      </c>
      <c r="C233" t="s">
        <v>74</v>
      </c>
      <c r="D233" t="s">
        <v>75</v>
      </c>
      <c r="E233" t="s">
        <v>76</v>
      </c>
      <c r="F233" s="7">
        <v>45167</v>
      </c>
      <c r="G233" s="7">
        <v>45533</v>
      </c>
      <c r="H233" t="s">
        <v>86</v>
      </c>
      <c r="I233" t="s">
        <v>87</v>
      </c>
      <c r="J233" s="7"/>
      <c r="K233" s="7">
        <v>45168</v>
      </c>
      <c r="L233" s="7">
        <v>45533</v>
      </c>
      <c r="M233" t="s">
        <v>86</v>
      </c>
      <c r="N233"/>
      <c r="O233">
        <v>2026</v>
      </c>
      <c r="P233">
        <v>1</v>
      </c>
      <c r="Q233" t="s">
        <v>80</v>
      </c>
      <c r="R233" s="8">
        <v>46267</v>
      </c>
      <c r="S233" s="2">
        <v>1</v>
      </c>
      <c r="T233" s="2" t="s">
        <v>81</v>
      </c>
    </row>
    <row r="234" spans="1:20" x14ac:dyDescent="0.25">
      <c r="A234">
        <v>1120085503</v>
      </c>
      <c r="B234">
        <v>126969123</v>
      </c>
      <c r="C234" t="s">
        <v>74</v>
      </c>
      <c r="D234" t="s">
        <v>75</v>
      </c>
      <c r="E234" t="s">
        <v>76</v>
      </c>
      <c r="F234" s="7">
        <v>45170</v>
      </c>
      <c r="G234" s="7">
        <v>45536</v>
      </c>
      <c r="H234" t="s">
        <v>77</v>
      </c>
      <c r="I234" t="s">
        <v>78</v>
      </c>
      <c r="J234" s="7"/>
      <c r="K234" s="7">
        <v>45174</v>
      </c>
      <c r="L234" s="7">
        <v>45536</v>
      </c>
      <c r="M234" t="s">
        <v>77</v>
      </c>
      <c r="N234"/>
      <c r="O234">
        <v>2026</v>
      </c>
      <c r="P234">
        <v>1</v>
      </c>
      <c r="Q234" t="s">
        <v>80</v>
      </c>
      <c r="R234" s="8">
        <v>46267</v>
      </c>
      <c r="S234" s="2">
        <v>1</v>
      </c>
      <c r="T234" s="2" t="s">
        <v>81</v>
      </c>
    </row>
    <row r="235" spans="1:20" x14ac:dyDescent="0.25">
      <c r="A235">
        <v>1120085680</v>
      </c>
      <c r="B235">
        <v>127042832</v>
      </c>
      <c r="C235" t="s">
        <v>85</v>
      </c>
      <c r="D235" t="s">
        <v>75</v>
      </c>
      <c r="E235" t="s">
        <v>76</v>
      </c>
      <c r="F235" s="7">
        <v>45181</v>
      </c>
      <c r="G235" s="7">
        <v>45547</v>
      </c>
      <c r="H235" t="s">
        <v>77</v>
      </c>
      <c r="I235" t="s">
        <v>78</v>
      </c>
      <c r="J235" s="7">
        <v>46065</v>
      </c>
      <c r="K235" s="7">
        <v>45184</v>
      </c>
      <c r="L235" s="7">
        <v>45547</v>
      </c>
      <c r="M235" t="s">
        <v>77</v>
      </c>
      <c r="N235" t="s">
        <v>79</v>
      </c>
      <c r="O235">
        <v>2026</v>
      </c>
      <c r="P235">
        <v>1</v>
      </c>
      <c r="Q235" t="s">
        <v>80</v>
      </c>
      <c r="R235" s="8">
        <v>46267</v>
      </c>
      <c r="S235" s="2">
        <v>1</v>
      </c>
      <c r="T235" s="2" t="s">
        <v>81</v>
      </c>
    </row>
    <row r="236" spans="1:20" x14ac:dyDescent="0.25">
      <c r="A236">
        <v>1120085681</v>
      </c>
      <c r="B236">
        <v>127042832</v>
      </c>
      <c r="C236" t="s">
        <v>85</v>
      </c>
      <c r="D236" t="s">
        <v>75</v>
      </c>
      <c r="E236" t="s">
        <v>76</v>
      </c>
      <c r="F236" s="7">
        <v>45181</v>
      </c>
      <c r="G236" s="7">
        <v>45547</v>
      </c>
      <c r="H236" t="s">
        <v>77</v>
      </c>
      <c r="I236" t="s">
        <v>78</v>
      </c>
      <c r="J236" s="7">
        <v>46065</v>
      </c>
      <c r="K236" s="7">
        <v>46098</v>
      </c>
      <c r="L236" s="7">
        <v>45547</v>
      </c>
      <c r="M236" t="s">
        <v>77</v>
      </c>
      <c r="N236" t="s">
        <v>79</v>
      </c>
      <c r="O236">
        <v>2026</v>
      </c>
      <c r="P236">
        <v>1</v>
      </c>
      <c r="Q236" t="s">
        <v>80</v>
      </c>
      <c r="R236" s="8">
        <v>46267</v>
      </c>
      <c r="S236" s="2">
        <v>1</v>
      </c>
      <c r="T236" s="2" t="s">
        <v>81</v>
      </c>
    </row>
    <row r="237" spans="1:20" x14ac:dyDescent="0.25">
      <c r="A237">
        <v>1120085778</v>
      </c>
      <c r="B237">
        <v>127073446</v>
      </c>
      <c r="C237" t="s">
        <v>82</v>
      </c>
      <c r="D237" t="s">
        <v>75</v>
      </c>
      <c r="E237" t="s">
        <v>76</v>
      </c>
      <c r="F237" s="7">
        <v>45186</v>
      </c>
      <c r="G237" s="7">
        <v>45552</v>
      </c>
      <c r="H237" t="s">
        <v>77</v>
      </c>
      <c r="I237" t="s">
        <v>78</v>
      </c>
      <c r="J237" s="7"/>
      <c r="K237" s="7">
        <v>45909</v>
      </c>
      <c r="L237" s="7">
        <v>45552</v>
      </c>
      <c r="M237" t="s">
        <v>77</v>
      </c>
      <c r="N237"/>
      <c r="O237">
        <v>2026</v>
      </c>
      <c r="P237">
        <v>1</v>
      </c>
      <c r="Q237" t="s">
        <v>80</v>
      </c>
      <c r="R237" s="8">
        <v>46267</v>
      </c>
      <c r="S237" s="2">
        <v>1</v>
      </c>
      <c r="T237" s="2" t="s">
        <v>81</v>
      </c>
    </row>
    <row r="238" spans="1:20" x14ac:dyDescent="0.25">
      <c r="A238">
        <v>1120085812</v>
      </c>
      <c r="B238">
        <v>127080860</v>
      </c>
      <c r="C238" t="s">
        <v>82</v>
      </c>
      <c r="D238" t="s">
        <v>75</v>
      </c>
      <c r="E238" t="s">
        <v>76</v>
      </c>
      <c r="F238" s="7">
        <v>45187</v>
      </c>
      <c r="G238" s="7">
        <v>45248</v>
      </c>
      <c r="H238" t="s">
        <v>77</v>
      </c>
      <c r="I238" t="s">
        <v>78</v>
      </c>
      <c r="J238" s="7">
        <v>45825</v>
      </c>
      <c r="K238" s="7">
        <v>45196</v>
      </c>
      <c r="L238" s="7">
        <v>45248</v>
      </c>
      <c r="M238" t="s">
        <v>77</v>
      </c>
      <c r="N238" t="s">
        <v>92</v>
      </c>
      <c r="O238">
        <v>2026</v>
      </c>
      <c r="P238">
        <v>1</v>
      </c>
      <c r="Q238" t="s">
        <v>80</v>
      </c>
      <c r="R238" s="8">
        <v>46267</v>
      </c>
      <c r="S238" s="2">
        <v>1</v>
      </c>
      <c r="T238" s="2" t="s">
        <v>81</v>
      </c>
    </row>
    <row r="239" spans="1:20" x14ac:dyDescent="0.25">
      <c r="A239">
        <v>1120086026</v>
      </c>
      <c r="B239">
        <v>127141633</v>
      </c>
      <c r="C239" t="s">
        <v>74</v>
      </c>
      <c r="D239" t="s">
        <v>88</v>
      </c>
      <c r="E239" t="s">
        <v>76</v>
      </c>
      <c r="F239" s="7">
        <v>45194</v>
      </c>
      <c r="G239" s="7">
        <v>45560</v>
      </c>
      <c r="H239" t="s">
        <v>77</v>
      </c>
      <c r="I239" t="s">
        <v>84</v>
      </c>
      <c r="J239" s="7"/>
      <c r="K239" s="7">
        <v>45213</v>
      </c>
      <c r="L239" s="7">
        <v>45560</v>
      </c>
      <c r="M239" t="s">
        <v>77</v>
      </c>
      <c r="N239"/>
      <c r="O239">
        <v>2026</v>
      </c>
      <c r="P239">
        <v>1</v>
      </c>
      <c r="Q239" t="s">
        <v>80</v>
      </c>
      <c r="R239" s="8">
        <v>46267</v>
      </c>
      <c r="S239" s="2">
        <v>1</v>
      </c>
      <c r="T239" s="2" t="s">
        <v>81</v>
      </c>
    </row>
    <row r="240" spans="1:20" x14ac:dyDescent="0.25">
      <c r="A240">
        <v>1120086027</v>
      </c>
      <c r="B240">
        <v>127141633</v>
      </c>
      <c r="C240" t="s">
        <v>74</v>
      </c>
      <c r="D240" t="s">
        <v>88</v>
      </c>
      <c r="E240" t="s">
        <v>76</v>
      </c>
      <c r="F240" s="7">
        <v>45194</v>
      </c>
      <c r="G240" s="7">
        <v>45560</v>
      </c>
      <c r="H240" t="s">
        <v>77</v>
      </c>
      <c r="I240" t="s">
        <v>84</v>
      </c>
      <c r="J240" s="7"/>
      <c r="K240" s="7">
        <v>45623</v>
      </c>
      <c r="L240" s="7">
        <v>45560</v>
      </c>
      <c r="M240" t="s">
        <v>77</v>
      </c>
      <c r="N240"/>
      <c r="O240">
        <v>2026</v>
      </c>
      <c r="P240">
        <v>1</v>
      </c>
      <c r="Q240" t="s">
        <v>80</v>
      </c>
      <c r="R240" s="8">
        <v>46267</v>
      </c>
      <c r="S240" s="2">
        <v>1</v>
      </c>
      <c r="T240" s="2" t="s">
        <v>81</v>
      </c>
    </row>
    <row r="241" spans="1:20" x14ac:dyDescent="0.25">
      <c r="A241">
        <v>1120086028</v>
      </c>
      <c r="B241">
        <v>127141633</v>
      </c>
      <c r="C241" t="s">
        <v>74</v>
      </c>
      <c r="D241" t="s">
        <v>88</v>
      </c>
      <c r="E241" t="s">
        <v>76</v>
      </c>
      <c r="F241" s="7">
        <v>45194</v>
      </c>
      <c r="G241" s="7">
        <v>45560</v>
      </c>
      <c r="H241" t="s">
        <v>77</v>
      </c>
      <c r="I241" t="s">
        <v>84</v>
      </c>
      <c r="J241" s="7"/>
      <c r="K241" s="7">
        <v>45252</v>
      </c>
      <c r="L241" s="7">
        <v>45560</v>
      </c>
      <c r="M241" t="s">
        <v>77</v>
      </c>
      <c r="N241"/>
      <c r="O241">
        <v>2026</v>
      </c>
      <c r="P241">
        <v>1</v>
      </c>
      <c r="Q241" t="s">
        <v>80</v>
      </c>
      <c r="R241" s="8">
        <v>46267</v>
      </c>
      <c r="S241" s="2">
        <v>1</v>
      </c>
      <c r="T241" s="2" t="s">
        <v>81</v>
      </c>
    </row>
    <row r="242" spans="1:20" x14ac:dyDescent="0.25">
      <c r="A242">
        <v>1120086199</v>
      </c>
      <c r="B242">
        <v>127202113</v>
      </c>
      <c r="C242" t="s">
        <v>93</v>
      </c>
      <c r="D242" t="s">
        <v>88</v>
      </c>
      <c r="E242" t="s">
        <v>76</v>
      </c>
      <c r="F242" s="7">
        <v>45204</v>
      </c>
      <c r="G242" s="7">
        <v>45570</v>
      </c>
      <c r="H242" t="s">
        <v>77</v>
      </c>
      <c r="I242" t="s">
        <v>84</v>
      </c>
      <c r="J242" s="7">
        <v>45592</v>
      </c>
      <c r="K242" s="7">
        <v>46058</v>
      </c>
      <c r="L242" s="7">
        <v>45570</v>
      </c>
      <c r="M242" t="s">
        <v>77</v>
      </c>
      <c r="N242" t="s">
        <v>79</v>
      </c>
      <c r="O242">
        <v>2026</v>
      </c>
      <c r="P242">
        <v>1</v>
      </c>
      <c r="Q242" t="s">
        <v>80</v>
      </c>
      <c r="R242" s="8">
        <v>46267</v>
      </c>
      <c r="S242" s="2">
        <v>1</v>
      </c>
      <c r="T242" s="2" t="s">
        <v>81</v>
      </c>
    </row>
    <row r="243" spans="1:20" x14ac:dyDescent="0.25">
      <c r="A243">
        <v>1120086200</v>
      </c>
      <c r="B243">
        <v>127202113</v>
      </c>
      <c r="C243" t="s">
        <v>93</v>
      </c>
      <c r="D243" t="s">
        <v>88</v>
      </c>
      <c r="E243" t="s">
        <v>76</v>
      </c>
      <c r="F243" s="7">
        <v>45204</v>
      </c>
      <c r="G243" s="7">
        <v>45570</v>
      </c>
      <c r="H243" t="s">
        <v>77</v>
      </c>
      <c r="I243" t="s">
        <v>84</v>
      </c>
      <c r="J243" s="7">
        <v>45592</v>
      </c>
      <c r="K243" s="7">
        <v>45747</v>
      </c>
      <c r="L243" s="7">
        <v>45570</v>
      </c>
      <c r="M243" t="s">
        <v>77</v>
      </c>
      <c r="N243" t="s">
        <v>79</v>
      </c>
      <c r="O243">
        <v>2026</v>
      </c>
      <c r="P243">
        <v>1</v>
      </c>
      <c r="Q243" t="s">
        <v>80</v>
      </c>
      <c r="R243" s="8">
        <v>46267</v>
      </c>
      <c r="S243" s="2">
        <v>1</v>
      </c>
      <c r="T243" s="2" t="s">
        <v>81</v>
      </c>
    </row>
    <row r="244" spans="1:20" x14ac:dyDescent="0.25">
      <c r="A244">
        <v>1120086982</v>
      </c>
      <c r="B244">
        <v>127438476</v>
      </c>
      <c r="C244" t="s">
        <v>74</v>
      </c>
      <c r="D244" t="s">
        <v>75</v>
      </c>
      <c r="E244" t="s">
        <v>76</v>
      </c>
      <c r="F244" s="7">
        <v>45238</v>
      </c>
      <c r="G244" s="7">
        <v>47065</v>
      </c>
      <c r="H244" t="s">
        <v>86</v>
      </c>
      <c r="I244" t="s">
        <v>87</v>
      </c>
      <c r="J244" s="7"/>
      <c r="K244" s="7">
        <v>45448</v>
      </c>
      <c r="L244" s="7">
        <v>47065</v>
      </c>
      <c r="M244" t="s">
        <v>86</v>
      </c>
      <c r="N244"/>
      <c r="O244">
        <v>2026</v>
      </c>
      <c r="P244">
        <v>1</v>
      </c>
      <c r="Q244" t="s">
        <v>80</v>
      </c>
      <c r="R244" s="8">
        <v>46267</v>
      </c>
      <c r="S244" s="2">
        <v>1</v>
      </c>
      <c r="T244" s="2" t="s">
        <v>81</v>
      </c>
    </row>
    <row r="245" spans="1:20" x14ac:dyDescent="0.25">
      <c r="A245">
        <v>1120087260</v>
      </c>
      <c r="B245">
        <v>128250073</v>
      </c>
      <c r="C245" t="s">
        <v>85</v>
      </c>
      <c r="D245" t="s">
        <v>83</v>
      </c>
      <c r="E245" t="s">
        <v>76</v>
      </c>
      <c r="F245" s="7">
        <v>45352</v>
      </c>
      <c r="G245" s="7">
        <v>47178</v>
      </c>
      <c r="H245" t="s">
        <v>77</v>
      </c>
      <c r="I245" t="s">
        <v>84</v>
      </c>
      <c r="J245" s="7">
        <v>45562</v>
      </c>
      <c r="K245" s="7">
        <v>45363</v>
      </c>
      <c r="L245" s="7">
        <v>47178</v>
      </c>
      <c r="M245" t="s">
        <v>77</v>
      </c>
      <c r="N245" t="s">
        <v>79</v>
      </c>
      <c r="O245">
        <v>2026</v>
      </c>
      <c r="P245">
        <v>1</v>
      </c>
      <c r="Q245" t="s">
        <v>80</v>
      </c>
      <c r="R245" s="8">
        <v>46267</v>
      </c>
      <c r="S245" s="2">
        <v>1</v>
      </c>
      <c r="T245" s="2" t="s">
        <v>81</v>
      </c>
    </row>
    <row r="246" spans="1:20" x14ac:dyDescent="0.25">
      <c r="A246">
        <v>1120087263</v>
      </c>
      <c r="B246">
        <v>128252533</v>
      </c>
      <c r="C246" t="s">
        <v>82</v>
      </c>
      <c r="D246" t="s">
        <v>83</v>
      </c>
      <c r="E246" t="s">
        <v>76</v>
      </c>
      <c r="F246" s="7">
        <v>45358</v>
      </c>
      <c r="G246" s="7">
        <v>47184</v>
      </c>
      <c r="H246" t="s">
        <v>77</v>
      </c>
      <c r="I246" t="s">
        <v>78</v>
      </c>
      <c r="J246" s="7">
        <v>45735</v>
      </c>
      <c r="K246" s="7">
        <v>45595</v>
      </c>
      <c r="L246" s="7">
        <v>47184</v>
      </c>
      <c r="M246" t="s">
        <v>77</v>
      </c>
      <c r="N246" t="s">
        <v>79</v>
      </c>
      <c r="O246">
        <v>2026</v>
      </c>
      <c r="P246">
        <v>1</v>
      </c>
      <c r="Q246" t="s">
        <v>80</v>
      </c>
      <c r="R246" s="8">
        <v>46267</v>
      </c>
      <c r="S246" s="2">
        <v>1</v>
      </c>
      <c r="T246" s="2" t="s">
        <v>81</v>
      </c>
    </row>
    <row r="247" spans="1:20" x14ac:dyDescent="0.25">
      <c r="A247">
        <v>1120087264</v>
      </c>
      <c r="B247">
        <v>128252533</v>
      </c>
      <c r="C247" t="s">
        <v>82</v>
      </c>
      <c r="D247" t="s">
        <v>83</v>
      </c>
      <c r="E247" t="s">
        <v>76</v>
      </c>
      <c r="F247" s="7">
        <v>45358</v>
      </c>
      <c r="G247" s="7">
        <v>47184</v>
      </c>
      <c r="H247" t="s">
        <v>77</v>
      </c>
      <c r="I247" t="s">
        <v>78</v>
      </c>
      <c r="J247" s="7">
        <v>45735</v>
      </c>
      <c r="K247" s="7">
        <v>45370</v>
      </c>
      <c r="L247" s="7">
        <v>47184</v>
      </c>
      <c r="M247" t="s">
        <v>77</v>
      </c>
      <c r="N247" t="s">
        <v>79</v>
      </c>
      <c r="O247">
        <v>2026</v>
      </c>
      <c r="P247">
        <v>1</v>
      </c>
      <c r="Q247" t="s">
        <v>80</v>
      </c>
      <c r="R247" s="8">
        <v>46267</v>
      </c>
      <c r="S247" s="2">
        <v>1</v>
      </c>
      <c r="T247" s="2" t="s">
        <v>81</v>
      </c>
    </row>
    <row r="248" spans="1:20" x14ac:dyDescent="0.25">
      <c r="A248">
        <v>1120087346</v>
      </c>
      <c r="B248">
        <v>128302446</v>
      </c>
      <c r="C248" t="s">
        <v>98</v>
      </c>
      <c r="D248" t="s">
        <v>88</v>
      </c>
      <c r="E248" t="s">
        <v>76</v>
      </c>
      <c r="F248" s="7">
        <v>45364</v>
      </c>
      <c r="G248" s="7">
        <v>45456</v>
      </c>
      <c r="H248" t="s">
        <v>77</v>
      </c>
      <c r="I248" t="s">
        <v>78</v>
      </c>
      <c r="J248" s="7">
        <v>46071</v>
      </c>
      <c r="K248" s="7">
        <v>45535</v>
      </c>
      <c r="L248" s="7">
        <v>45456</v>
      </c>
      <c r="M248" t="s">
        <v>77</v>
      </c>
      <c r="N248" t="s">
        <v>79</v>
      </c>
      <c r="O248">
        <v>2026</v>
      </c>
      <c r="P248">
        <v>1</v>
      </c>
      <c r="Q248" t="s">
        <v>80</v>
      </c>
      <c r="R248" s="8">
        <v>46267</v>
      </c>
      <c r="S248" s="2">
        <v>1</v>
      </c>
      <c r="T248" s="2" t="s">
        <v>81</v>
      </c>
    </row>
    <row r="249" spans="1:20" x14ac:dyDescent="0.25">
      <c r="A249">
        <v>1120087405</v>
      </c>
      <c r="B249">
        <v>128355410</v>
      </c>
      <c r="C249" t="s">
        <v>82</v>
      </c>
      <c r="D249" t="s">
        <v>88</v>
      </c>
      <c r="E249" t="s">
        <v>76</v>
      </c>
      <c r="F249" s="7">
        <v>45371</v>
      </c>
      <c r="G249" s="7">
        <v>45736</v>
      </c>
      <c r="H249" t="s">
        <v>77</v>
      </c>
      <c r="I249" t="s">
        <v>78</v>
      </c>
      <c r="J249" s="7">
        <v>45379</v>
      </c>
      <c r="K249" s="7">
        <v>45747</v>
      </c>
      <c r="L249" s="7">
        <v>45736</v>
      </c>
      <c r="M249" t="s">
        <v>77</v>
      </c>
      <c r="N249" t="s">
        <v>92</v>
      </c>
      <c r="O249">
        <v>2026</v>
      </c>
      <c r="P249">
        <v>1</v>
      </c>
      <c r="Q249" t="s">
        <v>80</v>
      </c>
      <c r="R249" s="8">
        <v>46267</v>
      </c>
      <c r="S249" s="2">
        <v>1</v>
      </c>
      <c r="T249" s="2" t="s">
        <v>81</v>
      </c>
    </row>
    <row r="250" spans="1:20" x14ac:dyDescent="0.25">
      <c r="A250">
        <v>1120087407</v>
      </c>
      <c r="B250">
        <v>128355526</v>
      </c>
      <c r="C250" t="s">
        <v>93</v>
      </c>
      <c r="D250" t="s">
        <v>83</v>
      </c>
      <c r="E250" t="s">
        <v>76</v>
      </c>
      <c r="F250" s="7">
        <v>45371</v>
      </c>
      <c r="G250" s="7">
        <v>45551</v>
      </c>
      <c r="H250" t="s">
        <v>77</v>
      </c>
      <c r="I250" t="s">
        <v>78</v>
      </c>
      <c r="J250" s="7"/>
      <c r="K250" s="7">
        <v>45553</v>
      </c>
      <c r="L250" s="7">
        <v>45551</v>
      </c>
      <c r="M250" t="s">
        <v>77</v>
      </c>
      <c r="N250"/>
      <c r="O250">
        <v>2026</v>
      </c>
      <c r="P250">
        <v>1</v>
      </c>
      <c r="Q250" t="s">
        <v>80</v>
      </c>
      <c r="R250" s="8">
        <v>46267</v>
      </c>
      <c r="S250" s="2">
        <v>1</v>
      </c>
      <c r="T250" s="2" t="s">
        <v>81</v>
      </c>
    </row>
    <row r="251" spans="1:20" x14ac:dyDescent="0.25">
      <c r="A251">
        <v>1120087455</v>
      </c>
      <c r="B251">
        <v>128399381</v>
      </c>
      <c r="C251" t="s">
        <v>74</v>
      </c>
      <c r="D251" t="s">
        <v>83</v>
      </c>
      <c r="E251" t="s">
        <v>76</v>
      </c>
      <c r="F251" s="7">
        <v>45377</v>
      </c>
      <c r="G251" s="7">
        <v>45561</v>
      </c>
      <c r="H251" t="s">
        <v>77</v>
      </c>
      <c r="I251" t="s">
        <v>84</v>
      </c>
      <c r="J251" s="7"/>
      <c r="K251" s="7">
        <v>46083</v>
      </c>
      <c r="L251" s="7">
        <v>45561</v>
      </c>
      <c r="M251" t="s">
        <v>77</v>
      </c>
      <c r="N251"/>
      <c r="O251">
        <v>2026</v>
      </c>
      <c r="P251">
        <v>1</v>
      </c>
      <c r="Q251" t="s">
        <v>80</v>
      </c>
      <c r="R251" s="8">
        <v>46267</v>
      </c>
      <c r="S251" s="2">
        <v>1</v>
      </c>
      <c r="T251" s="2" t="s">
        <v>81</v>
      </c>
    </row>
    <row r="252" spans="1:20" x14ac:dyDescent="0.25">
      <c r="A252">
        <v>1120087459</v>
      </c>
      <c r="B252">
        <v>128401666</v>
      </c>
      <c r="C252" t="s">
        <v>82</v>
      </c>
      <c r="D252" t="s">
        <v>83</v>
      </c>
      <c r="E252" t="s">
        <v>76</v>
      </c>
      <c r="F252" s="7">
        <v>45378</v>
      </c>
      <c r="G252" s="7">
        <v>45562</v>
      </c>
      <c r="H252" t="s">
        <v>77</v>
      </c>
      <c r="I252" t="s">
        <v>78</v>
      </c>
      <c r="J252" s="7"/>
      <c r="K252" s="7">
        <v>45748</v>
      </c>
      <c r="L252" s="7">
        <v>45562</v>
      </c>
      <c r="M252" t="s">
        <v>77</v>
      </c>
      <c r="N252"/>
      <c r="O252">
        <v>2026</v>
      </c>
      <c r="P252">
        <v>1</v>
      </c>
      <c r="Q252" t="s">
        <v>80</v>
      </c>
      <c r="R252" s="8">
        <v>46267</v>
      </c>
      <c r="S252" s="2">
        <v>1</v>
      </c>
      <c r="T252" s="2" t="s">
        <v>81</v>
      </c>
    </row>
    <row r="253" spans="1:20" x14ac:dyDescent="0.25">
      <c r="A253">
        <v>1120087469</v>
      </c>
      <c r="B253">
        <v>128404173</v>
      </c>
      <c r="C253" t="s">
        <v>96</v>
      </c>
      <c r="D253" t="s">
        <v>83</v>
      </c>
      <c r="E253" t="s">
        <v>76</v>
      </c>
      <c r="F253" s="7">
        <v>45380</v>
      </c>
      <c r="G253" s="7">
        <v>45564</v>
      </c>
      <c r="H253" t="s">
        <v>77</v>
      </c>
      <c r="I253" t="s">
        <v>84</v>
      </c>
      <c r="J253" s="7"/>
      <c r="K253" s="7">
        <v>45748</v>
      </c>
      <c r="L253" s="7">
        <v>45564</v>
      </c>
      <c r="M253" t="s">
        <v>77</v>
      </c>
      <c r="N253"/>
      <c r="O253">
        <v>2026</v>
      </c>
      <c r="P253">
        <v>1</v>
      </c>
      <c r="Q253" t="s">
        <v>80</v>
      </c>
      <c r="R253" s="8">
        <v>46267</v>
      </c>
      <c r="S253" s="2">
        <v>1</v>
      </c>
      <c r="T253" s="2" t="s">
        <v>81</v>
      </c>
    </row>
    <row r="254" spans="1:20" x14ac:dyDescent="0.25">
      <c r="A254">
        <v>1120087470</v>
      </c>
      <c r="B254">
        <v>128404173</v>
      </c>
      <c r="C254" t="s">
        <v>96</v>
      </c>
      <c r="D254" t="s">
        <v>83</v>
      </c>
      <c r="E254" t="s">
        <v>76</v>
      </c>
      <c r="F254" s="7">
        <v>45380</v>
      </c>
      <c r="G254" s="7">
        <v>45564</v>
      </c>
      <c r="H254" t="s">
        <v>77</v>
      </c>
      <c r="I254" t="s">
        <v>84</v>
      </c>
      <c r="J254" s="7"/>
      <c r="K254" s="7">
        <v>45623</v>
      </c>
      <c r="L254" s="7">
        <v>45564</v>
      </c>
      <c r="M254" t="s">
        <v>77</v>
      </c>
      <c r="N254"/>
      <c r="O254">
        <v>2026</v>
      </c>
      <c r="P254">
        <v>1</v>
      </c>
      <c r="Q254" t="s">
        <v>80</v>
      </c>
      <c r="R254" s="8">
        <v>46267</v>
      </c>
      <c r="S254" s="2">
        <v>1</v>
      </c>
      <c r="T254" s="2" t="s">
        <v>81</v>
      </c>
    </row>
    <row r="255" spans="1:20" x14ac:dyDescent="0.25">
      <c r="A255">
        <v>1120087516</v>
      </c>
      <c r="B255">
        <v>128495572</v>
      </c>
      <c r="C255" t="s">
        <v>90</v>
      </c>
      <c r="D255" t="s">
        <v>88</v>
      </c>
      <c r="E255" t="s">
        <v>76</v>
      </c>
      <c r="F255" s="7">
        <v>45384</v>
      </c>
      <c r="G255" s="7">
        <v>45564</v>
      </c>
      <c r="H255" t="s">
        <v>77</v>
      </c>
      <c r="I255" t="s">
        <v>84</v>
      </c>
      <c r="J255" s="7"/>
      <c r="K255" s="7">
        <v>45546</v>
      </c>
      <c r="L255" s="7">
        <v>45564</v>
      </c>
      <c r="M255" t="s">
        <v>77</v>
      </c>
      <c r="N255"/>
      <c r="O255">
        <v>2026</v>
      </c>
      <c r="P255">
        <v>1</v>
      </c>
      <c r="Q255" t="s">
        <v>80</v>
      </c>
      <c r="R255" s="8">
        <v>46267</v>
      </c>
      <c r="S255" s="2">
        <v>1</v>
      </c>
      <c r="T255" s="2" t="s">
        <v>81</v>
      </c>
    </row>
    <row r="256" spans="1:20" x14ac:dyDescent="0.25">
      <c r="A256">
        <v>1120087757</v>
      </c>
      <c r="B256">
        <v>128717107</v>
      </c>
      <c r="C256" t="s">
        <v>82</v>
      </c>
      <c r="D256" t="s">
        <v>83</v>
      </c>
      <c r="E256" t="s">
        <v>76</v>
      </c>
      <c r="F256" s="7">
        <v>45414</v>
      </c>
      <c r="G256" s="7">
        <v>47240</v>
      </c>
      <c r="H256" t="s">
        <v>77</v>
      </c>
      <c r="I256" t="s">
        <v>78</v>
      </c>
      <c r="J256" s="7"/>
      <c r="K256" s="7">
        <v>45688</v>
      </c>
      <c r="L256" s="7">
        <v>47240</v>
      </c>
      <c r="M256" t="s">
        <v>77</v>
      </c>
      <c r="N256"/>
      <c r="O256">
        <v>2026</v>
      </c>
      <c r="P256">
        <v>1</v>
      </c>
      <c r="Q256" t="s">
        <v>80</v>
      </c>
      <c r="R256" s="8">
        <v>46267</v>
      </c>
      <c r="S256" s="2">
        <v>1</v>
      </c>
      <c r="T256" s="2" t="s">
        <v>81</v>
      </c>
    </row>
    <row r="257" spans="1:20" x14ac:dyDescent="0.25">
      <c r="A257">
        <v>1120087776</v>
      </c>
      <c r="B257">
        <v>128724565</v>
      </c>
      <c r="C257" t="s">
        <v>98</v>
      </c>
      <c r="D257" t="s">
        <v>83</v>
      </c>
      <c r="E257" t="s">
        <v>76</v>
      </c>
      <c r="F257" s="7">
        <v>45418</v>
      </c>
      <c r="G257" s="7">
        <v>45598</v>
      </c>
      <c r="H257" t="s">
        <v>77</v>
      </c>
      <c r="I257" t="s">
        <v>84</v>
      </c>
      <c r="J257" s="7"/>
      <c r="K257" s="7">
        <v>45747</v>
      </c>
      <c r="L257" s="7">
        <v>45598</v>
      </c>
      <c r="M257" t="s">
        <v>77</v>
      </c>
      <c r="N257"/>
      <c r="O257">
        <v>2026</v>
      </c>
      <c r="P257">
        <v>1</v>
      </c>
      <c r="Q257" t="s">
        <v>80</v>
      </c>
      <c r="R257" s="8">
        <v>46267</v>
      </c>
      <c r="S257" s="2">
        <v>1</v>
      </c>
      <c r="T257" s="2" t="s">
        <v>81</v>
      </c>
    </row>
    <row r="258" spans="1:20" x14ac:dyDescent="0.25">
      <c r="A258">
        <v>1120087847</v>
      </c>
      <c r="B258">
        <v>128776112</v>
      </c>
      <c r="C258" t="s">
        <v>98</v>
      </c>
      <c r="D258" t="s">
        <v>88</v>
      </c>
      <c r="E258" t="s">
        <v>76</v>
      </c>
      <c r="F258" s="7">
        <v>45426</v>
      </c>
      <c r="G258" s="7">
        <v>45606</v>
      </c>
      <c r="H258" t="s">
        <v>77</v>
      </c>
      <c r="I258" t="s">
        <v>84</v>
      </c>
      <c r="J258" s="7"/>
      <c r="K258" s="7">
        <v>45546</v>
      </c>
      <c r="L258" s="7">
        <v>45606</v>
      </c>
      <c r="M258" t="s">
        <v>77</v>
      </c>
      <c r="N258"/>
      <c r="O258">
        <v>2026</v>
      </c>
      <c r="P258">
        <v>1</v>
      </c>
      <c r="Q258" t="s">
        <v>80</v>
      </c>
      <c r="R258" s="8">
        <v>46267</v>
      </c>
      <c r="S258" s="2">
        <v>1</v>
      </c>
      <c r="T258" s="2" t="s">
        <v>81</v>
      </c>
    </row>
    <row r="259" spans="1:20" x14ac:dyDescent="0.25">
      <c r="A259">
        <v>1120087857</v>
      </c>
      <c r="B259">
        <v>128787647</v>
      </c>
      <c r="C259" t="s">
        <v>98</v>
      </c>
      <c r="D259" t="s">
        <v>88</v>
      </c>
      <c r="E259" t="s">
        <v>76</v>
      </c>
      <c r="F259" s="7">
        <v>45429</v>
      </c>
      <c r="G259" s="7">
        <v>45794</v>
      </c>
      <c r="H259" t="s">
        <v>77</v>
      </c>
      <c r="I259" t="s">
        <v>78</v>
      </c>
      <c r="J259" s="7"/>
      <c r="K259" s="7">
        <v>45432</v>
      </c>
      <c r="L259" s="7">
        <v>45794</v>
      </c>
      <c r="M259" t="s">
        <v>77</v>
      </c>
      <c r="N259"/>
      <c r="O259">
        <v>2026</v>
      </c>
      <c r="P259">
        <v>1</v>
      </c>
      <c r="Q259" t="s">
        <v>80</v>
      </c>
      <c r="R259" s="8">
        <v>46267</v>
      </c>
      <c r="S259" s="2">
        <v>1</v>
      </c>
      <c r="T259" s="2" t="s">
        <v>81</v>
      </c>
    </row>
    <row r="260" spans="1:20" x14ac:dyDescent="0.25">
      <c r="A260">
        <v>1120087870</v>
      </c>
      <c r="B260">
        <v>128804054</v>
      </c>
      <c r="C260" t="s">
        <v>74</v>
      </c>
      <c r="D260" t="s">
        <v>83</v>
      </c>
      <c r="E260" t="s">
        <v>76</v>
      </c>
      <c r="F260" s="7">
        <v>45426</v>
      </c>
      <c r="G260" s="7">
        <v>47252</v>
      </c>
      <c r="H260" t="s">
        <v>77</v>
      </c>
      <c r="I260" t="s">
        <v>84</v>
      </c>
      <c r="J260" s="7"/>
      <c r="K260" s="7">
        <v>45449</v>
      </c>
      <c r="L260" s="7">
        <v>47252</v>
      </c>
      <c r="M260" t="s">
        <v>77</v>
      </c>
      <c r="N260"/>
      <c r="O260">
        <v>2026</v>
      </c>
      <c r="P260">
        <v>1</v>
      </c>
      <c r="Q260" t="s">
        <v>80</v>
      </c>
      <c r="R260" s="8">
        <v>46267</v>
      </c>
      <c r="S260" s="2">
        <v>1</v>
      </c>
      <c r="T260" s="2" t="s">
        <v>81</v>
      </c>
    </row>
    <row r="261" spans="1:20" x14ac:dyDescent="0.25">
      <c r="A261">
        <v>1120087933</v>
      </c>
      <c r="B261">
        <v>128894937</v>
      </c>
      <c r="C261" t="s">
        <v>74</v>
      </c>
      <c r="D261" t="s">
        <v>88</v>
      </c>
      <c r="E261" t="s">
        <v>76</v>
      </c>
      <c r="F261" s="7">
        <v>45436</v>
      </c>
      <c r="G261" s="7">
        <v>45801</v>
      </c>
      <c r="H261" t="s">
        <v>77</v>
      </c>
      <c r="I261" t="s">
        <v>78</v>
      </c>
      <c r="J261" s="7"/>
      <c r="K261" s="7">
        <v>46090</v>
      </c>
      <c r="L261" s="7">
        <v>45801</v>
      </c>
      <c r="M261" t="s">
        <v>77</v>
      </c>
      <c r="N261"/>
      <c r="O261">
        <v>2026</v>
      </c>
      <c r="P261">
        <v>1</v>
      </c>
      <c r="Q261" t="s">
        <v>80</v>
      </c>
      <c r="R261" s="8">
        <v>46267</v>
      </c>
      <c r="S261" s="2">
        <v>1</v>
      </c>
      <c r="T261" s="2" t="s">
        <v>81</v>
      </c>
    </row>
    <row r="262" spans="1:20" x14ac:dyDescent="0.25">
      <c r="A262">
        <v>1120087982</v>
      </c>
      <c r="B262">
        <v>128964944</v>
      </c>
      <c r="C262" t="s">
        <v>74</v>
      </c>
      <c r="D262" t="s">
        <v>75</v>
      </c>
      <c r="E262" t="s">
        <v>76</v>
      </c>
      <c r="F262" s="7">
        <v>45444</v>
      </c>
      <c r="G262" s="7">
        <v>46524</v>
      </c>
      <c r="H262" t="s">
        <v>86</v>
      </c>
      <c r="I262" t="s">
        <v>87</v>
      </c>
      <c r="J262" s="7"/>
      <c r="K262" s="7">
        <v>46035</v>
      </c>
      <c r="L262" s="7">
        <v>46524</v>
      </c>
      <c r="M262" t="s">
        <v>86</v>
      </c>
      <c r="N262"/>
      <c r="O262">
        <v>2026</v>
      </c>
      <c r="P262">
        <v>1</v>
      </c>
      <c r="Q262" t="s">
        <v>80</v>
      </c>
      <c r="R262" s="8">
        <v>46267</v>
      </c>
      <c r="S262" s="2">
        <v>1</v>
      </c>
      <c r="T262" s="2" t="s">
        <v>81</v>
      </c>
    </row>
    <row r="263" spans="1:20" x14ac:dyDescent="0.25">
      <c r="A263">
        <v>1120088033</v>
      </c>
      <c r="B263">
        <v>129039989</v>
      </c>
      <c r="C263" t="s">
        <v>74</v>
      </c>
      <c r="D263" t="s">
        <v>83</v>
      </c>
      <c r="E263" t="s">
        <v>76</v>
      </c>
      <c r="F263" s="7">
        <v>45449</v>
      </c>
      <c r="G263" s="7">
        <v>47275</v>
      </c>
      <c r="H263" t="s">
        <v>77</v>
      </c>
      <c r="I263" t="s">
        <v>84</v>
      </c>
      <c r="J263" s="7"/>
      <c r="K263" s="7">
        <v>45457</v>
      </c>
      <c r="L263" s="7">
        <v>47275</v>
      </c>
      <c r="M263" t="s">
        <v>77</v>
      </c>
      <c r="N263"/>
      <c r="O263">
        <v>2026</v>
      </c>
      <c r="P263">
        <v>1</v>
      </c>
      <c r="Q263" t="s">
        <v>80</v>
      </c>
      <c r="R263" s="8">
        <v>46267</v>
      </c>
      <c r="S263" s="2">
        <v>1</v>
      </c>
      <c r="T263" s="2" t="s">
        <v>81</v>
      </c>
    </row>
    <row r="264" spans="1:20" x14ac:dyDescent="0.25">
      <c r="A264">
        <v>1120088093</v>
      </c>
      <c r="B264">
        <v>129068528</v>
      </c>
      <c r="C264" t="s">
        <v>74</v>
      </c>
      <c r="D264" t="s">
        <v>83</v>
      </c>
      <c r="E264" t="s">
        <v>76</v>
      </c>
      <c r="F264" s="7">
        <v>45455</v>
      </c>
      <c r="G264" s="7">
        <v>45638</v>
      </c>
      <c r="H264" t="s">
        <v>77</v>
      </c>
      <c r="I264" t="s">
        <v>78</v>
      </c>
      <c r="J264" s="7"/>
      <c r="K264" s="7">
        <v>45686</v>
      </c>
      <c r="L264" s="7">
        <v>45638</v>
      </c>
      <c r="M264" t="s">
        <v>77</v>
      </c>
      <c r="N264"/>
      <c r="O264">
        <v>2026</v>
      </c>
      <c r="P264">
        <v>1</v>
      </c>
      <c r="Q264" t="s">
        <v>80</v>
      </c>
      <c r="R264" s="8">
        <v>46267</v>
      </c>
      <c r="S264" s="2">
        <v>1</v>
      </c>
      <c r="T264" s="2" t="s">
        <v>81</v>
      </c>
    </row>
    <row r="265" spans="1:20" x14ac:dyDescent="0.25">
      <c r="A265">
        <v>1120088134</v>
      </c>
      <c r="B265">
        <v>129085899</v>
      </c>
      <c r="C265" t="s">
        <v>96</v>
      </c>
      <c r="D265" t="s">
        <v>83</v>
      </c>
      <c r="E265" t="s">
        <v>76</v>
      </c>
      <c r="F265" s="7">
        <v>45460</v>
      </c>
      <c r="G265" s="7">
        <v>45640</v>
      </c>
      <c r="H265" t="s">
        <v>77</v>
      </c>
      <c r="I265" t="s">
        <v>84</v>
      </c>
      <c r="J265" s="7">
        <v>45498</v>
      </c>
      <c r="K265" s="7">
        <v>45470</v>
      </c>
      <c r="L265" s="7">
        <v>45640</v>
      </c>
      <c r="M265" t="s">
        <v>77</v>
      </c>
      <c r="N265" t="s">
        <v>79</v>
      </c>
      <c r="O265">
        <v>2026</v>
      </c>
      <c r="P265">
        <v>1</v>
      </c>
      <c r="Q265" t="s">
        <v>80</v>
      </c>
      <c r="R265" s="8">
        <v>46267</v>
      </c>
      <c r="S265" s="2">
        <v>1</v>
      </c>
      <c r="T265" s="2" t="s">
        <v>81</v>
      </c>
    </row>
    <row r="266" spans="1:20" x14ac:dyDescent="0.25">
      <c r="A266">
        <v>1120088135</v>
      </c>
      <c r="B266">
        <v>129085899</v>
      </c>
      <c r="C266" t="s">
        <v>96</v>
      </c>
      <c r="D266" t="s">
        <v>83</v>
      </c>
      <c r="E266" t="s">
        <v>76</v>
      </c>
      <c r="F266" s="7">
        <v>45460</v>
      </c>
      <c r="G266" s="7">
        <v>45640</v>
      </c>
      <c r="H266" t="s">
        <v>77</v>
      </c>
      <c r="I266" t="s">
        <v>84</v>
      </c>
      <c r="J266" s="7">
        <v>45498</v>
      </c>
      <c r="K266" s="7">
        <v>46082</v>
      </c>
      <c r="L266" s="7">
        <v>45640</v>
      </c>
      <c r="M266" t="s">
        <v>77</v>
      </c>
      <c r="N266" t="s">
        <v>79</v>
      </c>
      <c r="O266">
        <v>2026</v>
      </c>
      <c r="P266">
        <v>1</v>
      </c>
      <c r="Q266" t="s">
        <v>80</v>
      </c>
      <c r="R266" s="8">
        <v>46267</v>
      </c>
      <c r="S266" s="2">
        <v>1</v>
      </c>
      <c r="T266" s="2" t="s">
        <v>81</v>
      </c>
    </row>
    <row r="267" spans="1:20" x14ac:dyDescent="0.25">
      <c r="A267">
        <v>1120088212</v>
      </c>
      <c r="B267">
        <v>129127427</v>
      </c>
      <c r="C267" t="s">
        <v>98</v>
      </c>
      <c r="D267" t="s">
        <v>88</v>
      </c>
      <c r="E267" t="s">
        <v>76</v>
      </c>
      <c r="F267" s="7">
        <v>45467</v>
      </c>
      <c r="G267" s="7">
        <v>45647</v>
      </c>
      <c r="H267" t="s">
        <v>77</v>
      </c>
      <c r="I267" t="s">
        <v>84</v>
      </c>
      <c r="J267" s="7">
        <v>45482</v>
      </c>
      <c r="K267" s="7">
        <v>45748</v>
      </c>
      <c r="L267" s="7">
        <v>45647</v>
      </c>
      <c r="M267" t="s">
        <v>77</v>
      </c>
      <c r="N267" t="s">
        <v>92</v>
      </c>
      <c r="O267">
        <v>2026</v>
      </c>
      <c r="P267">
        <v>1</v>
      </c>
      <c r="Q267" t="s">
        <v>80</v>
      </c>
      <c r="R267" s="8">
        <v>46267</v>
      </c>
      <c r="S267" s="2">
        <v>1</v>
      </c>
      <c r="T267" s="2" t="s">
        <v>81</v>
      </c>
    </row>
    <row r="268" spans="1:20" x14ac:dyDescent="0.25">
      <c r="A268">
        <v>1120088213</v>
      </c>
      <c r="B268">
        <v>129127427</v>
      </c>
      <c r="C268" t="s">
        <v>98</v>
      </c>
      <c r="D268" t="s">
        <v>88</v>
      </c>
      <c r="E268" t="s">
        <v>76</v>
      </c>
      <c r="F268" s="7">
        <v>45467</v>
      </c>
      <c r="G268" s="7">
        <v>45647</v>
      </c>
      <c r="H268" t="s">
        <v>77</v>
      </c>
      <c r="I268" t="s">
        <v>84</v>
      </c>
      <c r="J268" s="7">
        <v>45482</v>
      </c>
      <c r="K268" s="7">
        <v>45538</v>
      </c>
      <c r="L268" s="7">
        <v>45647</v>
      </c>
      <c r="M268" t="s">
        <v>77</v>
      </c>
      <c r="N268" t="s">
        <v>92</v>
      </c>
      <c r="O268">
        <v>2026</v>
      </c>
      <c r="P268">
        <v>1</v>
      </c>
      <c r="Q268" t="s">
        <v>80</v>
      </c>
      <c r="R268" s="8">
        <v>46267</v>
      </c>
      <c r="S268" s="2">
        <v>1</v>
      </c>
      <c r="T268" s="2" t="s">
        <v>81</v>
      </c>
    </row>
    <row r="269" spans="1:20" x14ac:dyDescent="0.25">
      <c r="A269">
        <v>1120088214</v>
      </c>
      <c r="B269">
        <v>129127427</v>
      </c>
      <c r="C269" t="s">
        <v>98</v>
      </c>
      <c r="D269" t="s">
        <v>88</v>
      </c>
      <c r="E269" t="s">
        <v>76</v>
      </c>
      <c r="F269" s="7">
        <v>45467</v>
      </c>
      <c r="G269" s="7">
        <v>45647</v>
      </c>
      <c r="H269" t="s">
        <v>77</v>
      </c>
      <c r="I269" t="s">
        <v>84</v>
      </c>
      <c r="J269" s="7">
        <v>45482</v>
      </c>
      <c r="K269" s="7">
        <v>45748</v>
      </c>
      <c r="L269" s="7">
        <v>45647</v>
      </c>
      <c r="M269" t="s">
        <v>77</v>
      </c>
      <c r="N269" t="s">
        <v>92</v>
      </c>
      <c r="O269">
        <v>2026</v>
      </c>
      <c r="P269">
        <v>1</v>
      </c>
      <c r="Q269" t="s">
        <v>80</v>
      </c>
      <c r="R269" s="8">
        <v>46267</v>
      </c>
      <c r="S269" s="2">
        <v>1</v>
      </c>
      <c r="T269" s="2" t="s">
        <v>81</v>
      </c>
    </row>
    <row r="270" spans="1:20" x14ac:dyDescent="0.25">
      <c r="A270">
        <v>1120088215</v>
      </c>
      <c r="B270">
        <v>129127427</v>
      </c>
      <c r="C270" t="s">
        <v>98</v>
      </c>
      <c r="D270" t="s">
        <v>88</v>
      </c>
      <c r="E270" t="s">
        <v>76</v>
      </c>
      <c r="F270" s="7">
        <v>45467</v>
      </c>
      <c r="G270" s="7">
        <v>45647</v>
      </c>
      <c r="H270" t="s">
        <v>77</v>
      </c>
      <c r="I270" t="s">
        <v>84</v>
      </c>
      <c r="J270" s="7">
        <v>45482</v>
      </c>
      <c r="K270" s="7">
        <v>46078</v>
      </c>
      <c r="L270" s="7">
        <v>45647</v>
      </c>
      <c r="M270" t="s">
        <v>77</v>
      </c>
      <c r="N270" t="s">
        <v>92</v>
      </c>
      <c r="O270">
        <v>2026</v>
      </c>
      <c r="P270">
        <v>1</v>
      </c>
      <c r="Q270" t="s">
        <v>80</v>
      </c>
      <c r="R270" s="8">
        <v>46267</v>
      </c>
      <c r="S270" s="2">
        <v>1</v>
      </c>
      <c r="T270" s="2" t="s">
        <v>81</v>
      </c>
    </row>
    <row r="271" spans="1:20" x14ac:dyDescent="0.25">
      <c r="A271">
        <v>1120088241</v>
      </c>
      <c r="B271">
        <v>129136450</v>
      </c>
      <c r="C271" t="s">
        <v>82</v>
      </c>
      <c r="D271" t="s">
        <v>88</v>
      </c>
      <c r="E271" t="s">
        <v>76</v>
      </c>
      <c r="F271" s="7">
        <v>45468</v>
      </c>
      <c r="G271" s="7">
        <v>47294</v>
      </c>
      <c r="H271" t="s">
        <v>77</v>
      </c>
      <c r="I271" t="s">
        <v>78</v>
      </c>
      <c r="J271" s="7">
        <v>45722</v>
      </c>
      <c r="K271" s="7">
        <v>45489</v>
      </c>
      <c r="L271" s="7">
        <v>47294</v>
      </c>
      <c r="M271" t="s">
        <v>77</v>
      </c>
      <c r="N271" t="s">
        <v>79</v>
      </c>
      <c r="O271">
        <v>2026</v>
      </c>
      <c r="P271">
        <v>1</v>
      </c>
      <c r="Q271" t="s">
        <v>80</v>
      </c>
      <c r="R271" s="8">
        <v>46267</v>
      </c>
      <c r="S271" s="2">
        <v>1</v>
      </c>
      <c r="T271" s="2" t="s">
        <v>81</v>
      </c>
    </row>
    <row r="272" spans="1:20" x14ac:dyDescent="0.25">
      <c r="A272">
        <v>1120088347</v>
      </c>
      <c r="B272">
        <v>129217055</v>
      </c>
      <c r="C272" t="s">
        <v>82</v>
      </c>
      <c r="D272" t="s">
        <v>88</v>
      </c>
      <c r="E272" t="s">
        <v>76</v>
      </c>
      <c r="F272" s="7">
        <v>45485</v>
      </c>
      <c r="G272" s="7">
        <v>47311</v>
      </c>
      <c r="H272" t="s">
        <v>77</v>
      </c>
      <c r="I272" t="s">
        <v>78</v>
      </c>
      <c r="J272" s="7">
        <v>45972</v>
      </c>
      <c r="K272" s="7">
        <v>45488</v>
      </c>
      <c r="L272" s="7">
        <v>47311</v>
      </c>
      <c r="M272" t="s">
        <v>77</v>
      </c>
      <c r="N272" t="s">
        <v>79</v>
      </c>
      <c r="O272">
        <v>2026</v>
      </c>
      <c r="P272">
        <v>1</v>
      </c>
      <c r="Q272" t="s">
        <v>80</v>
      </c>
      <c r="R272" s="8">
        <v>46267</v>
      </c>
      <c r="S272" s="2">
        <v>1</v>
      </c>
      <c r="T272" s="2" t="s">
        <v>81</v>
      </c>
    </row>
    <row r="273" spans="1:20" x14ac:dyDescent="0.25">
      <c r="A273">
        <v>1120088436</v>
      </c>
      <c r="B273">
        <v>129277797</v>
      </c>
      <c r="C273" t="s">
        <v>93</v>
      </c>
      <c r="D273" t="s">
        <v>83</v>
      </c>
      <c r="E273" t="s">
        <v>76</v>
      </c>
      <c r="F273" s="7">
        <v>45496</v>
      </c>
      <c r="G273" s="7">
        <v>45680</v>
      </c>
      <c r="H273" t="s">
        <v>77</v>
      </c>
      <c r="I273" t="s">
        <v>84</v>
      </c>
      <c r="J273" s="7"/>
      <c r="K273" s="7">
        <v>45747</v>
      </c>
      <c r="L273" s="7">
        <v>45680</v>
      </c>
      <c r="M273" t="s">
        <v>77</v>
      </c>
      <c r="N273"/>
      <c r="O273">
        <v>2026</v>
      </c>
      <c r="P273">
        <v>1</v>
      </c>
      <c r="Q273" t="s">
        <v>80</v>
      </c>
      <c r="R273" s="8">
        <v>46267</v>
      </c>
      <c r="S273" s="2">
        <v>1</v>
      </c>
      <c r="T273" s="2" t="s">
        <v>81</v>
      </c>
    </row>
    <row r="274" spans="1:20" x14ac:dyDescent="0.25">
      <c r="A274">
        <v>1120088626</v>
      </c>
      <c r="B274">
        <v>129332387</v>
      </c>
      <c r="C274" t="s">
        <v>82</v>
      </c>
      <c r="D274" t="s">
        <v>75</v>
      </c>
      <c r="E274" t="s">
        <v>76</v>
      </c>
      <c r="F274" s="7">
        <v>45509</v>
      </c>
      <c r="G274" s="7">
        <v>45689</v>
      </c>
      <c r="H274" t="s">
        <v>77</v>
      </c>
      <c r="I274" t="s">
        <v>78</v>
      </c>
      <c r="J274" s="7">
        <v>45828</v>
      </c>
      <c r="K274" s="7">
        <v>45832</v>
      </c>
      <c r="L274" s="7">
        <v>45689</v>
      </c>
      <c r="M274" t="s">
        <v>77</v>
      </c>
      <c r="N274" t="s">
        <v>92</v>
      </c>
      <c r="O274">
        <v>2026</v>
      </c>
      <c r="P274">
        <v>1</v>
      </c>
      <c r="Q274" t="s">
        <v>80</v>
      </c>
      <c r="R274" s="8">
        <v>46267</v>
      </c>
      <c r="S274" s="2">
        <v>1</v>
      </c>
      <c r="T274" s="2" t="s">
        <v>81</v>
      </c>
    </row>
    <row r="275" spans="1:20" x14ac:dyDescent="0.25">
      <c r="A275">
        <v>1120088664</v>
      </c>
      <c r="B275">
        <v>129348073</v>
      </c>
      <c r="C275" t="s">
        <v>98</v>
      </c>
      <c r="D275" t="s">
        <v>83</v>
      </c>
      <c r="E275" t="s">
        <v>76</v>
      </c>
      <c r="F275" s="7">
        <v>45511</v>
      </c>
      <c r="G275" s="7">
        <v>45691</v>
      </c>
      <c r="H275" t="s">
        <v>77</v>
      </c>
      <c r="I275" t="s">
        <v>84</v>
      </c>
      <c r="J275" s="7"/>
      <c r="K275" s="7">
        <v>45554</v>
      </c>
      <c r="L275" s="7">
        <v>45691</v>
      </c>
      <c r="M275" t="s">
        <v>77</v>
      </c>
      <c r="N275"/>
      <c r="O275">
        <v>2026</v>
      </c>
      <c r="P275">
        <v>1</v>
      </c>
      <c r="Q275" t="s">
        <v>80</v>
      </c>
      <c r="R275" s="8">
        <v>46267</v>
      </c>
      <c r="S275" s="2">
        <v>1</v>
      </c>
      <c r="T275" s="2" t="s">
        <v>81</v>
      </c>
    </row>
    <row r="276" spans="1:20" x14ac:dyDescent="0.25">
      <c r="A276">
        <v>1120088705</v>
      </c>
      <c r="B276">
        <v>129370183</v>
      </c>
      <c r="C276" t="s">
        <v>98</v>
      </c>
      <c r="D276" t="s">
        <v>83</v>
      </c>
      <c r="E276" t="s">
        <v>76</v>
      </c>
      <c r="F276" s="7">
        <v>45514</v>
      </c>
      <c r="G276" s="7">
        <v>45694</v>
      </c>
      <c r="H276" t="s">
        <v>77</v>
      </c>
      <c r="I276" t="s">
        <v>84</v>
      </c>
      <c r="J276" s="7"/>
      <c r="K276" s="7">
        <v>45554</v>
      </c>
      <c r="L276" s="7">
        <v>45694</v>
      </c>
      <c r="M276" t="s">
        <v>77</v>
      </c>
      <c r="N276"/>
      <c r="O276">
        <v>2026</v>
      </c>
      <c r="P276">
        <v>1</v>
      </c>
      <c r="Q276" t="s">
        <v>80</v>
      </c>
      <c r="R276" s="8">
        <v>46267</v>
      </c>
      <c r="S276" s="2">
        <v>1</v>
      </c>
      <c r="T276" s="2" t="s">
        <v>81</v>
      </c>
    </row>
    <row r="277" spans="1:20" x14ac:dyDescent="0.25">
      <c r="A277">
        <v>1120088814</v>
      </c>
      <c r="B277">
        <v>129410001</v>
      </c>
      <c r="C277" t="s">
        <v>96</v>
      </c>
      <c r="D277" t="s">
        <v>83</v>
      </c>
      <c r="E277" t="s">
        <v>76</v>
      </c>
      <c r="F277" s="7">
        <v>45523</v>
      </c>
      <c r="G277" s="7">
        <v>45707</v>
      </c>
      <c r="H277" t="s">
        <v>77</v>
      </c>
      <c r="I277" t="s">
        <v>78</v>
      </c>
      <c r="J277" s="7"/>
      <c r="K277" s="7">
        <v>45917</v>
      </c>
      <c r="L277" s="7">
        <v>45707</v>
      </c>
      <c r="M277" t="s">
        <v>77</v>
      </c>
      <c r="N277"/>
      <c r="O277">
        <v>2026</v>
      </c>
      <c r="P277">
        <v>1</v>
      </c>
      <c r="Q277" t="s">
        <v>80</v>
      </c>
      <c r="R277" s="8">
        <v>46267</v>
      </c>
      <c r="S277" s="2">
        <v>1</v>
      </c>
      <c r="T277" s="2" t="s">
        <v>81</v>
      </c>
    </row>
    <row r="278" spans="1:20" x14ac:dyDescent="0.25">
      <c r="A278">
        <v>1120089304</v>
      </c>
      <c r="B278">
        <v>129569191</v>
      </c>
      <c r="C278" t="s">
        <v>82</v>
      </c>
      <c r="D278" t="s">
        <v>88</v>
      </c>
      <c r="E278" t="s">
        <v>76</v>
      </c>
      <c r="F278" s="7">
        <v>45555</v>
      </c>
      <c r="G278" s="7">
        <v>45920</v>
      </c>
      <c r="H278" t="s">
        <v>77</v>
      </c>
      <c r="I278" t="s">
        <v>78</v>
      </c>
      <c r="J278" s="7"/>
      <c r="K278" s="7">
        <v>45747</v>
      </c>
      <c r="L278" s="7">
        <v>45920</v>
      </c>
      <c r="M278" t="s">
        <v>77</v>
      </c>
      <c r="N278"/>
      <c r="O278">
        <v>2026</v>
      </c>
      <c r="P278">
        <v>1</v>
      </c>
      <c r="Q278" t="s">
        <v>80</v>
      </c>
      <c r="R278" s="8">
        <v>46267</v>
      </c>
      <c r="S278" s="2">
        <v>1</v>
      </c>
      <c r="T278" s="2" t="s">
        <v>81</v>
      </c>
    </row>
    <row r="279" spans="1:20" x14ac:dyDescent="0.25">
      <c r="A279">
        <v>1120089438</v>
      </c>
      <c r="B279">
        <v>129610899</v>
      </c>
      <c r="C279" t="s">
        <v>82</v>
      </c>
      <c r="D279" t="s">
        <v>88</v>
      </c>
      <c r="E279" t="s">
        <v>76</v>
      </c>
      <c r="F279" s="7">
        <v>45566</v>
      </c>
      <c r="G279" s="7">
        <v>45931</v>
      </c>
      <c r="H279" t="s">
        <v>77</v>
      </c>
      <c r="I279" t="s">
        <v>78</v>
      </c>
      <c r="J279" s="7"/>
      <c r="K279" s="7">
        <v>45889</v>
      </c>
      <c r="L279" s="7">
        <v>45931</v>
      </c>
      <c r="M279" t="s">
        <v>77</v>
      </c>
      <c r="N279"/>
      <c r="O279">
        <v>2026</v>
      </c>
      <c r="P279">
        <v>1</v>
      </c>
      <c r="Q279" t="s">
        <v>80</v>
      </c>
      <c r="R279" s="8">
        <v>46267</v>
      </c>
      <c r="S279" s="2">
        <v>1</v>
      </c>
      <c r="T279" s="2" t="s">
        <v>81</v>
      </c>
    </row>
    <row r="280" spans="1:20" x14ac:dyDescent="0.25">
      <c r="A280">
        <v>1120089565</v>
      </c>
      <c r="B280">
        <v>129645116</v>
      </c>
      <c r="C280" t="s">
        <v>96</v>
      </c>
      <c r="D280" t="s">
        <v>83</v>
      </c>
      <c r="E280" t="s">
        <v>76</v>
      </c>
      <c r="F280" s="7">
        <v>45567</v>
      </c>
      <c r="G280" s="7">
        <v>47393</v>
      </c>
      <c r="H280" t="s">
        <v>77</v>
      </c>
      <c r="I280" t="s">
        <v>78</v>
      </c>
      <c r="J280" s="7"/>
      <c r="K280" s="7">
        <v>45583</v>
      </c>
      <c r="L280" s="7">
        <v>47393</v>
      </c>
      <c r="M280" t="s">
        <v>77</v>
      </c>
      <c r="N280"/>
      <c r="O280">
        <v>2026</v>
      </c>
      <c r="P280">
        <v>1</v>
      </c>
      <c r="Q280" t="s">
        <v>80</v>
      </c>
      <c r="R280" s="8">
        <v>46267</v>
      </c>
      <c r="S280" s="2">
        <v>1</v>
      </c>
      <c r="T280" s="2" t="s">
        <v>81</v>
      </c>
    </row>
    <row r="281" spans="1:20" x14ac:dyDescent="0.25">
      <c r="A281">
        <v>1120089581</v>
      </c>
      <c r="B281">
        <v>129646110</v>
      </c>
      <c r="C281" t="s">
        <v>93</v>
      </c>
      <c r="D281" t="s">
        <v>83</v>
      </c>
      <c r="E281" t="s">
        <v>76</v>
      </c>
      <c r="F281" s="7">
        <v>45570</v>
      </c>
      <c r="G281" s="7">
        <v>45752</v>
      </c>
      <c r="H281" t="s">
        <v>77</v>
      </c>
      <c r="I281" t="s">
        <v>78</v>
      </c>
      <c r="J281" s="7"/>
      <c r="K281" s="7">
        <v>46111</v>
      </c>
      <c r="L281" s="7">
        <v>45752</v>
      </c>
      <c r="M281" t="s">
        <v>77</v>
      </c>
      <c r="N281"/>
      <c r="O281">
        <v>2026</v>
      </c>
      <c r="P281">
        <v>1</v>
      </c>
      <c r="Q281" t="s">
        <v>80</v>
      </c>
      <c r="R281" s="8">
        <v>46267</v>
      </c>
      <c r="S281" s="2">
        <v>1</v>
      </c>
      <c r="T281" s="2" t="s">
        <v>81</v>
      </c>
    </row>
    <row r="282" spans="1:20" x14ac:dyDescent="0.25">
      <c r="A282">
        <v>1120089587</v>
      </c>
      <c r="B282">
        <v>129648127</v>
      </c>
      <c r="C282" t="s">
        <v>85</v>
      </c>
      <c r="D282" t="s">
        <v>75</v>
      </c>
      <c r="E282" t="s">
        <v>76</v>
      </c>
      <c r="F282" s="7">
        <v>45572</v>
      </c>
      <c r="G282" s="7">
        <v>47398</v>
      </c>
      <c r="H282" t="s">
        <v>77</v>
      </c>
      <c r="I282" t="s">
        <v>78</v>
      </c>
      <c r="J282" s="7"/>
      <c r="K282" s="7">
        <v>45915</v>
      </c>
      <c r="L282" s="7">
        <v>47398</v>
      </c>
      <c r="M282" t="s">
        <v>77</v>
      </c>
      <c r="N282"/>
      <c r="O282">
        <v>2026</v>
      </c>
      <c r="P282">
        <v>1</v>
      </c>
      <c r="Q282" t="s">
        <v>80</v>
      </c>
      <c r="R282" s="8">
        <v>46267</v>
      </c>
      <c r="S282" s="2">
        <v>1</v>
      </c>
      <c r="T282" s="2" t="s">
        <v>81</v>
      </c>
    </row>
    <row r="283" spans="1:20" x14ac:dyDescent="0.25">
      <c r="A283">
        <v>1120089698</v>
      </c>
      <c r="B283">
        <v>129683336</v>
      </c>
      <c r="C283" t="s">
        <v>74</v>
      </c>
      <c r="D283" t="s">
        <v>88</v>
      </c>
      <c r="E283" t="s">
        <v>76</v>
      </c>
      <c r="F283" s="7">
        <v>45572</v>
      </c>
      <c r="G283" s="7">
        <v>47398</v>
      </c>
      <c r="H283" t="s">
        <v>77</v>
      </c>
      <c r="I283" t="s">
        <v>78</v>
      </c>
      <c r="J283" s="7">
        <v>46105</v>
      </c>
      <c r="K283" s="7">
        <v>45622</v>
      </c>
      <c r="L283" s="7">
        <v>47398</v>
      </c>
      <c r="M283" t="s">
        <v>77</v>
      </c>
      <c r="N283" t="s">
        <v>79</v>
      </c>
      <c r="O283">
        <v>2026</v>
      </c>
      <c r="P283">
        <v>1</v>
      </c>
      <c r="Q283" t="s">
        <v>80</v>
      </c>
      <c r="R283" s="8">
        <v>46267</v>
      </c>
      <c r="S283" s="2">
        <v>1</v>
      </c>
      <c r="T283" s="2" t="s">
        <v>81</v>
      </c>
    </row>
    <row r="284" spans="1:20" x14ac:dyDescent="0.25">
      <c r="A284">
        <v>1120089789</v>
      </c>
      <c r="B284">
        <v>129717821</v>
      </c>
      <c r="C284" t="s">
        <v>82</v>
      </c>
      <c r="D284" t="s">
        <v>88</v>
      </c>
      <c r="E284" t="s">
        <v>76</v>
      </c>
      <c r="F284" s="7">
        <v>45587</v>
      </c>
      <c r="G284" s="7">
        <v>47413</v>
      </c>
      <c r="H284" t="s">
        <v>77</v>
      </c>
      <c r="I284" t="s">
        <v>78</v>
      </c>
      <c r="J284" s="7"/>
      <c r="K284" s="7">
        <v>45689</v>
      </c>
      <c r="L284" s="7">
        <v>47413</v>
      </c>
      <c r="M284" t="s">
        <v>77</v>
      </c>
      <c r="N284"/>
      <c r="O284">
        <v>2026</v>
      </c>
      <c r="P284">
        <v>1</v>
      </c>
      <c r="Q284" t="s">
        <v>80</v>
      </c>
      <c r="R284" s="8">
        <v>46267</v>
      </c>
      <c r="S284" s="2">
        <v>1</v>
      </c>
      <c r="T284" s="2" t="s">
        <v>81</v>
      </c>
    </row>
    <row r="285" spans="1:20" x14ac:dyDescent="0.25">
      <c r="A285">
        <v>1120089903</v>
      </c>
      <c r="B285">
        <v>129756143</v>
      </c>
      <c r="C285" t="s">
        <v>82</v>
      </c>
      <c r="D285" t="s">
        <v>83</v>
      </c>
      <c r="E285" t="s">
        <v>76</v>
      </c>
      <c r="F285" s="7">
        <v>45596</v>
      </c>
      <c r="G285" s="7">
        <v>45688</v>
      </c>
      <c r="H285" t="s">
        <v>77</v>
      </c>
      <c r="I285" t="s">
        <v>78</v>
      </c>
      <c r="J285" s="7">
        <v>45826</v>
      </c>
      <c r="K285" s="7">
        <v>45600</v>
      </c>
      <c r="L285" s="7">
        <v>45688</v>
      </c>
      <c r="M285" t="s">
        <v>77</v>
      </c>
      <c r="N285" t="s">
        <v>92</v>
      </c>
      <c r="O285">
        <v>2026</v>
      </c>
      <c r="P285">
        <v>1</v>
      </c>
      <c r="Q285" t="s">
        <v>80</v>
      </c>
      <c r="R285" s="8">
        <v>46267</v>
      </c>
      <c r="S285" s="2">
        <v>1</v>
      </c>
      <c r="T285" s="2" t="s">
        <v>81</v>
      </c>
    </row>
    <row r="286" spans="1:20" x14ac:dyDescent="0.25">
      <c r="A286">
        <v>1120090027</v>
      </c>
      <c r="B286">
        <v>129778288</v>
      </c>
      <c r="C286" t="s">
        <v>82</v>
      </c>
      <c r="D286" t="s">
        <v>88</v>
      </c>
      <c r="E286" t="s">
        <v>76</v>
      </c>
      <c r="F286" s="7">
        <v>45588</v>
      </c>
      <c r="G286" s="7">
        <v>47414</v>
      </c>
      <c r="H286" t="s">
        <v>77</v>
      </c>
      <c r="I286" t="s">
        <v>78</v>
      </c>
      <c r="J286" s="7"/>
      <c r="K286" s="7">
        <v>45618</v>
      </c>
      <c r="L286" s="7">
        <v>47414</v>
      </c>
      <c r="M286" t="s">
        <v>77</v>
      </c>
      <c r="N286"/>
      <c r="O286">
        <v>2026</v>
      </c>
      <c r="P286">
        <v>1</v>
      </c>
      <c r="Q286" t="s">
        <v>80</v>
      </c>
      <c r="R286" s="8">
        <v>46267</v>
      </c>
      <c r="S286" s="2">
        <v>1</v>
      </c>
      <c r="T286" s="2" t="s">
        <v>81</v>
      </c>
    </row>
    <row r="287" spans="1:20" x14ac:dyDescent="0.25">
      <c r="A287">
        <v>1120090394</v>
      </c>
      <c r="B287">
        <v>130806816</v>
      </c>
      <c r="C287" t="s">
        <v>82</v>
      </c>
      <c r="D287" t="s">
        <v>88</v>
      </c>
      <c r="E287" t="s">
        <v>76</v>
      </c>
      <c r="F287" s="7">
        <v>45687</v>
      </c>
      <c r="G287" s="7">
        <v>47513</v>
      </c>
      <c r="H287" t="s">
        <v>77</v>
      </c>
      <c r="I287" t="s">
        <v>78</v>
      </c>
      <c r="J287" s="7">
        <v>46000</v>
      </c>
      <c r="K287" s="7">
        <v>46069</v>
      </c>
      <c r="L287" s="7">
        <v>47513</v>
      </c>
      <c r="M287" t="s">
        <v>77</v>
      </c>
      <c r="N287" t="s">
        <v>79</v>
      </c>
      <c r="O287">
        <v>2026</v>
      </c>
      <c r="P287">
        <v>1</v>
      </c>
      <c r="Q287" t="s">
        <v>80</v>
      </c>
      <c r="R287" s="8">
        <v>46267</v>
      </c>
      <c r="S287" s="2">
        <v>1</v>
      </c>
      <c r="T287" s="2" t="s">
        <v>81</v>
      </c>
    </row>
    <row r="288" spans="1:20" x14ac:dyDescent="0.25">
      <c r="A288">
        <v>1120090616</v>
      </c>
      <c r="B288">
        <v>130910723</v>
      </c>
      <c r="C288" t="s">
        <v>74</v>
      </c>
      <c r="D288" t="s">
        <v>75</v>
      </c>
      <c r="E288" t="s">
        <v>76</v>
      </c>
      <c r="F288" s="7">
        <v>45715</v>
      </c>
      <c r="G288" s="7">
        <v>46080</v>
      </c>
      <c r="H288" t="s">
        <v>77</v>
      </c>
      <c r="I288" t="s">
        <v>78</v>
      </c>
      <c r="J288" s="7"/>
      <c r="K288" s="7">
        <v>45720</v>
      </c>
      <c r="L288" s="7">
        <v>46080</v>
      </c>
      <c r="M288" t="s">
        <v>77</v>
      </c>
      <c r="N288"/>
      <c r="O288">
        <v>2026</v>
      </c>
      <c r="P288">
        <v>1</v>
      </c>
      <c r="Q288" t="s">
        <v>80</v>
      </c>
      <c r="R288" s="8">
        <v>46267</v>
      </c>
      <c r="S288" s="2">
        <v>1</v>
      </c>
      <c r="T288" s="2" t="s">
        <v>81</v>
      </c>
    </row>
    <row r="289" spans="1:20" x14ac:dyDescent="0.25">
      <c r="A289">
        <v>1120090791</v>
      </c>
      <c r="B289">
        <v>131003573</v>
      </c>
      <c r="C289" t="s">
        <v>98</v>
      </c>
      <c r="D289" t="s">
        <v>88</v>
      </c>
      <c r="E289" t="s">
        <v>76</v>
      </c>
      <c r="F289" s="7">
        <v>45737</v>
      </c>
      <c r="G289" s="7">
        <v>47563</v>
      </c>
      <c r="H289" t="s">
        <v>77</v>
      </c>
      <c r="I289" t="s">
        <v>78</v>
      </c>
      <c r="J289" s="7"/>
      <c r="K289" s="7">
        <v>45743</v>
      </c>
      <c r="L289" s="7">
        <v>47563</v>
      </c>
      <c r="M289" t="s">
        <v>77</v>
      </c>
      <c r="N289"/>
      <c r="O289">
        <v>2026</v>
      </c>
      <c r="P289">
        <v>1</v>
      </c>
      <c r="Q289" t="s">
        <v>80</v>
      </c>
      <c r="R289" s="8">
        <v>46267</v>
      </c>
      <c r="S289" s="2">
        <v>1</v>
      </c>
      <c r="T289" s="2" t="s">
        <v>81</v>
      </c>
    </row>
    <row r="290" spans="1:20" x14ac:dyDescent="0.25">
      <c r="A290">
        <v>1120090855</v>
      </c>
      <c r="B290">
        <v>131027245</v>
      </c>
      <c r="C290" t="s">
        <v>96</v>
      </c>
      <c r="D290" t="s">
        <v>88</v>
      </c>
      <c r="E290" t="s">
        <v>76</v>
      </c>
      <c r="F290" s="7">
        <v>45744</v>
      </c>
      <c r="G290" s="7">
        <v>46109</v>
      </c>
      <c r="H290" t="s">
        <v>77</v>
      </c>
      <c r="I290" t="s">
        <v>78</v>
      </c>
      <c r="J290" s="7"/>
      <c r="K290" s="7">
        <v>45757</v>
      </c>
      <c r="L290" s="7">
        <v>46109</v>
      </c>
      <c r="M290" t="s">
        <v>77</v>
      </c>
      <c r="N290"/>
      <c r="O290">
        <v>2026</v>
      </c>
      <c r="P290">
        <v>1</v>
      </c>
      <c r="Q290" t="s">
        <v>80</v>
      </c>
      <c r="R290" s="8">
        <v>46267</v>
      </c>
      <c r="S290" s="2">
        <v>1</v>
      </c>
      <c r="T290" s="2" t="s">
        <v>81</v>
      </c>
    </row>
    <row r="291" spans="1:20" x14ac:dyDescent="0.25">
      <c r="A291">
        <v>1120090911</v>
      </c>
      <c r="B291">
        <v>131046689</v>
      </c>
      <c r="C291" t="s">
        <v>82</v>
      </c>
      <c r="D291" t="s">
        <v>88</v>
      </c>
      <c r="E291" t="s">
        <v>76</v>
      </c>
      <c r="F291" s="7">
        <v>45748</v>
      </c>
      <c r="G291" s="7">
        <v>47574</v>
      </c>
      <c r="H291" t="s">
        <v>77</v>
      </c>
      <c r="I291" t="s">
        <v>78</v>
      </c>
      <c r="J291" s="7"/>
      <c r="K291" s="7">
        <v>45966</v>
      </c>
      <c r="L291" s="7">
        <v>47574</v>
      </c>
      <c r="M291" t="s">
        <v>77</v>
      </c>
      <c r="N291"/>
      <c r="O291">
        <v>2026</v>
      </c>
      <c r="P291">
        <v>1</v>
      </c>
      <c r="Q291" t="s">
        <v>80</v>
      </c>
      <c r="R291" s="8">
        <v>46267</v>
      </c>
      <c r="S291" s="2">
        <v>1</v>
      </c>
      <c r="T291" s="2" t="s">
        <v>81</v>
      </c>
    </row>
    <row r="292" spans="1:20" x14ac:dyDescent="0.25">
      <c r="A292">
        <v>1120091468</v>
      </c>
      <c r="B292">
        <v>131327791</v>
      </c>
      <c r="C292" t="s">
        <v>96</v>
      </c>
      <c r="D292" t="s">
        <v>75</v>
      </c>
      <c r="E292" t="s">
        <v>76</v>
      </c>
      <c r="F292" s="7">
        <v>45814</v>
      </c>
      <c r="G292" s="7">
        <v>47640</v>
      </c>
      <c r="H292" t="s">
        <v>86</v>
      </c>
      <c r="I292" t="s">
        <v>87</v>
      </c>
      <c r="J292" s="7"/>
      <c r="K292" s="7">
        <v>45827</v>
      </c>
      <c r="L292" s="7">
        <v>47640</v>
      </c>
      <c r="M292" t="s">
        <v>86</v>
      </c>
      <c r="N292"/>
      <c r="O292">
        <v>2026</v>
      </c>
      <c r="P292">
        <v>1</v>
      </c>
      <c r="Q292" t="s">
        <v>80</v>
      </c>
      <c r="R292" s="8">
        <v>46267</v>
      </c>
      <c r="S292" s="2">
        <v>1</v>
      </c>
      <c r="T292" s="2" t="s">
        <v>81</v>
      </c>
    </row>
    <row r="293" spans="1:20" x14ac:dyDescent="0.25">
      <c r="A293">
        <v>1120091501</v>
      </c>
      <c r="B293">
        <v>131363536</v>
      </c>
      <c r="C293" t="s">
        <v>96</v>
      </c>
      <c r="D293" t="s">
        <v>75</v>
      </c>
      <c r="E293" t="s">
        <v>76</v>
      </c>
      <c r="F293" s="7">
        <v>45821</v>
      </c>
      <c r="G293" s="7">
        <v>46917</v>
      </c>
      <c r="H293" t="s">
        <v>86</v>
      </c>
      <c r="I293" t="s">
        <v>87</v>
      </c>
      <c r="J293" s="7"/>
      <c r="K293" s="7">
        <v>45827</v>
      </c>
      <c r="L293" s="7">
        <v>46917</v>
      </c>
      <c r="M293" t="s">
        <v>86</v>
      </c>
      <c r="N293"/>
      <c r="O293">
        <v>2026</v>
      </c>
      <c r="P293">
        <v>1</v>
      </c>
      <c r="Q293" t="s">
        <v>80</v>
      </c>
      <c r="R293" s="8">
        <v>46267</v>
      </c>
      <c r="S293" s="2">
        <v>1</v>
      </c>
      <c r="T293" s="2" t="s">
        <v>81</v>
      </c>
    </row>
    <row r="294" spans="1:20" x14ac:dyDescent="0.25">
      <c r="A294">
        <v>1120091878</v>
      </c>
      <c r="B294">
        <v>131499179</v>
      </c>
      <c r="C294" t="s">
        <v>91</v>
      </c>
      <c r="D294" t="s">
        <v>75</v>
      </c>
      <c r="E294" t="s">
        <v>76</v>
      </c>
      <c r="F294" s="7">
        <v>45857</v>
      </c>
      <c r="G294" s="7">
        <v>45949</v>
      </c>
      <c r="H294" t="s">
        <v>86</v>
      </c>
      <c r="I294" t="s">
        <v>87</v>
      </c>
      <c r="J294" s="7"/>
      <c r="K294" s="7">
        <v>45966</v>
      </c>
      <c r="L294" s="7">
        <v>45949</v>
      </c>
      <c r="M294" t="s">
        <v>86</v>
      </c>
      <c r="N294"/>
      <c r="O294">
        <v>2026</v>
      </c>
      <c r="P294">
        <v>1</v>
      </c>
      <c r="Q294" t="s">
        <v>80</v>
      </c>
      <c r="R294" s="8">
        <v>46267</v>
      </c>
      <c r="S294" s="2">
        <v>1</v>
      </c>
      <c r="T294" s="2" t="s">
        <v>81</v>
      </c>
    </row>
    <row r="295" spans="1:20" x14ac:dyDescent="0.25">
      <c r="A295">
        <v>1120092120</v>
      </c>
      <c r="B295">
        <v>131605405</v>
      </c>
      <c r="C295" t="s">
        <v>90</v>
      </c>
      <c r="D295" t="s">
        <v>83</v>
      </c>
      <c r="E295" t="s">
        <v>76</v>
      </c>
      <c r="F295" s="7">
        <v>43571</v>
      </c>
      <c r="G295" s="7">
        <v>45398</v>
      </c>
      <c r="H295" t="s">
        <v>77</v>
      </c>
      <c r="I295" t="s">
        <v>78</v>
      </c>
      <c r="J295" s="7">
        <v>45936</v>
      </c>
      <c r="K295" s="7">
        <v>46057</v>
      </c>
      <c r="L295" s="7">
        <v>45398</v>
      </c>
      <c r="M295" t="s">
        <v>77</v>
      </c>
      <c r="N295" t="s">
        <v>92</v>
      </c>
      <c r="O295">
        <v>2026</v>
      </c>
      <c r="P295">
        <v>1</v>
      </c>
      <c r="Q295" t="s">
        <v>80</v>
      </c>
      <c r="R295" s="8">
        <v>46267</v>
      </c>
      <c r="S295" s="2">
        <v>1</v>
      </c>
      <c r="T295" s="2" t="s">
        <v>81</v>
      </c>
    </row>
    <row r="296" spans="1:20" x14ac:dyDescent="0.25">
      <c r="A296">
        <v>1120092124</v>
      </c>
      <c r="B296">
        <v>131605682</v>
      </c>
      <c r="C296" t="s">
        <v>98</v>
      </c>
      <c r="D296" t="s">
        <v>83</v>
      </c>
      <c r="E296" t="s">
        <v>76</v>
      </c>
      <c r="F296" s="7">
        <v>43571</v>
      </c>
      <c r="G296" s="7">
        <v>45398</v>
      </c>
      <c r="H296" t="s">
        <v>77</v>
      </c>
      <c r="I296" t="s">
        <v>78</v>
      </c>
      <c r="J296" s="7">
        <v>45919</v>
      </c>
      <c r="K296" s="7">
        <v>45888</v>
      </c>
      <c r="L296" s="7">
        <v>45398</v>
      </c>
      <c r="M296" t="s">
        <v>77</v>
      </c>
      <c r="N296" t="s">
        <v>79</v>
      </c>
      <c r="O296">
        <v>2026</v>
      </c>
      <c r="P296">
        <v>1</v>
      </c>
      <c r="Q296" t="s">
        <v>80</v>
      </c>
      <c r="R296" s="8">
        <v>46267</v>
      </c>
      <c r="S296" s="2">
        <v>1</v>
      </c>
      <c r="T296" s="2" t="s">
        <v>81</v>
      </c>
    </row>
    <row r="297" spans="1:20" x14ac:dyDescent="0.25">
      <c r="A297">
        <v>1120092196</v>
      </c>
      <c r="B297">
        <v>131632559</v>
      </c>
      <c r="C297" t="s">
        <v>96</v>
      </c>
      <c r="D297" t="s">
        <v>83</v>
      </c>
      <c r="E297" t="s">
        <v>76</v>
      </c>
      <c r="F297" s="7">
        <v>45889</v>
      </c>
      <c r="G297" s="7">
        <v>46073</v>
      </c>
      <c r="H297" t="s">
        <v>77</v>
      </c>
      <c r="I297" t="s">
        <v>78</v>
      </c>
      <c r="J297" s="7"/>
      <c r="K297" s="7">
        <v>45914</v>
      </c>
      <c r="L297" s="7">
        <v>46073</v>
      </c>
      <c r="M297" t="s">
        <v>77</v>
      </c>
      <c r="N297"/>
      <c r="O297">
        <v>2026</v>
      </c>
      <c r="P297">
        <v>1</v>
      </c>
      <c r="Q297" t="s">
        <v>80</v>
      </c>
      <c r="R297" s="8">
        <v>46267</v>
      </c>
      <c r="S297" s="2">
        <v>1</v>
      </c>
      <c r="T297" s="2" t="s">
        <v>81</v>
      </c>
    </row>
    <row r="298" spans="1:20" x14ac:dyDescent="0.25">
      <c r="A298">
        <v>1120092926</v>
      </c>
      <c r="B298">
        <v>131897041</v>
      </c>
      <c r="C298" t="s">
        <v>82</v>
      </c>
      <c r="D298" t="s">
        <v>88</v>
      </c>
      <c r="E298" t="s">
        <v>76</v>
      </c>
      <c r="F298" s="7">
        <v>45804</v>
      </c>
      <c r="G298" s="7">
        <v>47630</v>
      </c>
      <c r="H298" t="s">
        <v>77</v>
      </c>
      <c r="I298" t="s">
        <v>89</v>
      </c>
      <c r="J298" s="7">
        <v>46118</v>
      </c>
      <c r="K298" s="7">
        <v>45945</v>
      </c>
      <c r="L298" s="7">
        <v>47630</v>
      </c>
      <c r="M298" t="s">
        <v>77</v>
      </c>
      <c r="N298" t="s">
        <v>79</v>
      </c>
      <c r="O298">
        <v>2026</v>
      </c>
      <c r="P298">
        <v>1</v>
      </c>
      <c r="Q298" t="s">
        <v>80</v>
      </c>
      <c r="R298" s="8">
        <v>46267</v>
      </c>
      <c r="S298" s="2">
        <v>1</v>
      </c>
      <c r="T298" s="2" t="s">
        <v>81</v>
      </c>
    </row>
    <row r="299" spans="1:20" x14ac:dyDescent="0.25">
      <c r="A299">
        <v>1120093192</v>
      </c>
      <c r="B299">
        <v>131966257</v>
      </c>
      <c r="C299" t="s">
        <v>96</v>
      </c>
      <c r="D299" t="s">
        <v>75</v>
      </c>
      <c r="E299" t="s">
        <v>76</v>
      </c>
      <c r="F299" s="7">
        <v>45962</v>
      </c>
      <c r="G299" s="7">
        <v>46327</v>
      </c>
      <c r="H299" t="s">
        <v>77</v>
      </c>
      <c r="I299" t="s">
        <v>78</v>
      </c>
      <c r="J299" s="7"/>
      <c r="K299" s="7">
        <v>45974</v>
      </c>
      <c r="L299" s="7">
        <v>46327</v>
      </c>
      <c r="M299" t="s">
        <v>77</v>
      </c>
      <c r="N299"/>
      <c r="O299">
        <v>2026</v>
      </c>
      <c r="P299">
        <v>1</v>
      </c>
      <c r="Q299" t="s">
        <v>80</v>
      </c>
      <c r="R299" s="8">
        <v>46267</v>
      </c>
      <c r="S299" s="2">
        <v>1</v>
      </c>
      <c r="T299" s="2" t="s">
        <v>81</v>
      </c>
    </row>
    <row r="300" spans="1:20" x14ac:dyDescent="0.25">
      <c r="A300">
        <v>1120094166</v>
      </c>
      <c r="B300">
        <v>111667156</v>
      </c>
      <c r="C300" t="s">
        <v>85</v>
      </c>
      <c r="D300" t="s">
        <v>83</v>
      </c>
      <c r="E300" t="s">
        <v>76</v>
      </c>
      <c r="F300" s="7">
        <v>42500</v>
      </c>
      <c r="G300" s="7">
        <v>44326</v>
      </c>
      <c r="H300" t="s">
        <v>77</v>
      </c>
      <c r="I300" t="s">
        <v>84</v>
      </c>
      <c r="J300" s="7">
        <v>44674</v>
      </c>
      <c r="K300" s="7">
        <v>43642</v>
      </c>
      <c r="L300" s="7">
        <v>44326</v>
      </c>
      <c r="M300" t="s">
        <v>77</v>
      </c>
      <c r="N300" t="s">
        <v>92</v>
      </c>
      <c r="O300">
        <v>2026</v>
      </c>
      <c r="P300">
        <v>1</v>
      </c>
      <c r="Q300" t="s">
        <v>80</v>
      </c>
      <c r="R300" s="8">
        <v>46267</v>
      </c>
      <c r="S300" s="2">
        <v>1</v>
      </c>
      <c r="T300" s="2" t="s">
        <v>81</v>
      </c>
    </row>
    <row r="301" spans="1:20" x14ac:dyDescent="0.25">
      <c r="A301">
        <v>1120094167</v>
      </c>
      <c r="B301">
        <v>111667156</v>
      </c>
      <c r="C301" t="s">
        <v>85</v>
      </c>
      <c r="D301" t="s">
        <v>83</v>
      </c>
      <c r="E301" t="s">
        <v>76</v>
      </c>
      <c r="F301" s="7">
        <v>42500</v>
      </c>
      <c r="G301" s="7">
        <v>44326</v>
      </c>
      <c r="H301" t="s">
        <v>77</v>
      </c>
      <c r="I301" t="s">
        <v>84</v>
      </c>
      <c r="J301" s="7">
        <v>44674</v>
      </c>
      <c r="K301" s="7">
        <v>46051</v>
      </c>
      <c r="L301" s="7">
        <v>44326</v>
      </c>
      <c r="M301" t="s">
        <v>77</v>
      </c>
      <c r="N301" t="s">
        <v>92</v>
      </c>
      <c r="O301">
        <v>2026</v>
      </c>
      <c r="P301">
        <v>1</v>
      </c>
      <c r="Q301" t="s">
        <v>80</v>
      </c>
      <c r="R301" s="8">
        <v>46267</v>
      </c>
      <c r="S301" s="2">
        <v>1</v>
      </c>
      <c r="T301" s="2" t="s">
        <v>81</v>
      </c>
    </row>
    <row r="302" spans="1:20" x14ac:dyDescent="0.25">
      <c r="A302">
        <v>1120094354</v>
      </c>
      <c r="B302">
        <v>111998085</v>
      </c>
      <c r="C302" t="s">
        <v>96</v>
      </c>
      <c r="D302" t="s">
        <v>75</v>
      </c>
      <c r="E302" t="s">
        <v>76</v>
      </c>
      <c r="F302" s="7">
        <v>42627</v>
      </c>
      <c r="G302" s="7">
        <v>44453</v>
      </c>
      <c r="H302" t="s">
        <v>86</v>
      </c>
      <c r="I302" t="s">
        <v>87</v>
      </c>
      <c r="J302" s="7">
        <v>44338</v>
      </c>
      <c r="K302" s="7">
        <v>45924</v>
      </c>
      <c r="L302" s="7">
        <v>44453</v>
      </c>
      <c r="M302" t="s">
        <v>86</v>
      </c>
      <c r="N302" t="s">
        <v>92</v>
      </c>
      <c r="O302">
        <v>2026</v>
      </c>
      <c r="P302">
        <v>1</v>
      </c>
      <c r="Q302" t="s">
        <v>80</v>
      </c>
      <c r="R302" s="8">
        <v>46267</v>
      </c>
      <c r="S302" s="2">
        <v>1</v>
      </c>
      <c r="T302" s="2" t="s">
        <v>81</v>
      </c>
    </row>
    <row r="303" spans="1:20" x14ac:dyDescent="0.25">
      <c r="A303">
        <v>1120094368</v>
      </c>
      <c r="B303">
        <v>112019660</v>
      </c>
      <c r="C303" t="s">
        <v>82</v>
      </c>
      <c r="D303" t="s">
        <v>83</v>
      </c>
      <c r="E303" t="s">
        <v>76</v>
      </c>
      <c r="F303" s="7">
        <v>42639</v>
      </c>
      <c r="G303" s="7">
        <v>44465</v>
      </c>
      <c r="H303" t="s">
        <v>77</v>
      </c>
      <c r="I303" t="s">
        <v>84</v>
      </c>
      <c r="J303" s="7">
        <v>45914</v>
      </c>
      <c r="K303" s="7">
        <v>43642</v>
      </c>
      <c r="L303" s="7">
        <v>44465</v>
      </c>
      <c r="M303" t="s">
        <v>77</v>
      </c>
      <c r="N303" t="s">
        <v>79</v>
      </c>
      <c r="O303">
        <v>2026</v>
      </c>
      <c r="P303">
        <v>1</v>
      </c>
      <c r="Q303" t="s">
        <v>80</v>
      </c>
      <c r="R303" s="8">
        <v>46267</v>
      </c>
      <c r="S303" s="2">
        <v>1</v>
      </c>
      <c r="T303" s="2" t="s">
        <v>81</v>
      </c>
    </row>
    <row r="304" spans="1:20" x14ac:dyDescent="0.25">
      <c r="A304">
        <v>1120094369</v>
      </c>
      <c r="B304">
        <v>112019660</v>
      </c>
      <c r="C304" t="s">
        <v>82</v>
      </c>
      <c r="D304" t="s">
        <v>83</v>
      </c>
      <c r="E304" t="s">
        <v>76</v>
      </c>
      <c r="F304" s="7">
        <v>42639</v>
      </c>
      <c r="G304" s="7">
        <v>44465</v>
      </c>
      <c r="H304" t="s">
        <v>77</v>
      </c>
      <c r="I304" t="s">
        <v>84</v>
      </c>
      <c r="J304" s="7">
        <v>45914</v>
      </c>
      <c r="K304" s="7">
        <v>45748</v>
      </c>
      <c r="L304" s="7">
        <v>44465</v>
      </c>
      <c r="M304" t="s">
        <v>77</v>
      </c>
      <c r="N304" t="s">
        <v>79</v>
      </c>
      <c r="O304">
        <v>2026</v>
      </c>
      <c r="P304">
        <v>1</v>
      </c>
      <c r="Q304" t="s">
        <v>80</v>
      </c>
      <c r="R304" s="8">
        <v>46267</v>
      </c>
      <c r="S304" s="2">
        <v>1</v>
      </c>
      <c r="T304" s="2" t="s">
        <v>81</v>
      </c>
    </row>
    <row r="305" spans="1:20" x14ac:dyDescent="0.25">
      <c r="A305">
        <v>1120094370</v>
      </c>
      <c r="B305">
        <v>112019660</v>
      </c>
      <c r="C305" t="s">
        <v>82</v>
      </c>
      <c r="D305" t="s">
        <v>83</v>
      </c>
      <c r="E305" t="s">
        <v>76</v>
      </c>
      <c r="F305" s="7">
        <v>42639</v>
      </c>
      <c r="G305" s="7">
        <v>44465</v>
      </c>
      <c r="H305" t="s">
        <v>77</v>
      </c>
      <c r="I305" t="s">
        <v>84</v>
      </c>
      <c r="J305" s="7">
        <v>45914</v>
      </c>
      <c r="K305" s="7">
        <v>45775</v>
      </c>
      <c r="L305" s="7">
        <v>44465</v>
      </c>
      <c r="M305" t="s">
        <v>77</v>
      </c>
      <c r="N305" t="s">
        <v>79</v>
      </c>
      <c r="O305">
        <v>2026</v>
      </c>
      <c r="P305">
        <v>1</v>
      </c>
      <c r="Q305" t="s">
        <v>80</v>
      </c>
      <c r="R305" s="8">
        <v>46267</v>
      </c>
      <c r="S305" s="2">
        <v>1</v>
      </c>
      <c r="T305" s="2" t="s">
        <v>81</v>
      </c>
    </row>
    <row r="306" spans="1:20" x14ac:dyDescent="0.25">
      <c r="A306">
        <v>1120094567</v>
      </c>
      <c r="B306">
        <v>112886835</v>
      </c>
      <c r="C306" t="s">
        <v>82</v>
      </c>
      <c r="D306" t="s">
        <v>88</v>
      </c>
      <c r="E306" t="s">
        <v>76</v>
      </c>
      <c r="F306" s="7">
        <v>42836</v>
      </c>
      <c r="G306" s="7">
        <v>44648</v>
      </c>
      <c r="H306" t="s">
        <v>77</v>
      </c>
      <c r="I306" t="s">
        <v>78</v>
      </c>
      <c r="J306" s="7">
        <v>45824</v>
      </c>
      <c r="K306" s="7">
        <v>44925</v>
      </c>
      <c r="L306" s="7">
        <v>44648</v>
      </c>
      <c r="M306" t="s">
        <v>77</v>
      </c>
      <c r="N306" t="s">
        <v>79</v>
      </c>
      <c r="O306">
        <v>2026</v>
      </c>
      <c r="P306">
        <v>1</v>
      </c>
      <c r="Q306" t="s">
        <v>80</v>
      </c>
      <c r="R306" s="8">
        <v>46267</v>
      </c>
      <c r="S306" s="2">
        <v>1</v>
      </c>
      <c r="T306" s="2" t="s">
        <v>81</v>
      </c>
    </row>
    <row r="307" spans="1:20" x14ac:dyDescent="0.25">
      <c r="A307">
        <v>1120094616</v>
      </c>
      <c r="B307">
        <v>112969411</v>
      </c>
      <c r="C307" t="s">
        <v>85</v>
      </c>
      <c r="D307" t="s">
        <v>75</v>
      </c>
      <c r="E307" t="s">
        <v>76</v>
      </c>
      <c r="F307" s="7">
        <v>42902</v>
      </c>
      <c r="G307" s="7">
        <v>44728</v>
      </c>
      <c r="H307" t="s">
        <v>86</v>
      </c>
      <c r="I307" t="s">
        <v>87</v>
      </c>
      <c r="J307" s="7">
        <v>45411</v>
      </c>
      <c r="K307" s="7">
        <v>42924</v>
      </c>
      <c r="L307" s="7">
        <v>44728</v>
      </c>
      <c r="M307" t="s">
        <v>86</v>
      </c>
      <c r="N307" t="s">
        <v>92</v>
      </c>
      <c r="O307">
        <v>2026</v>
      </c>
      <c r="P307">
        <v>1</v>
      </c>
      <c r="Q307" t="s">
        <v>80</v>
      </c>
      <c r="R307" s="8">
        <v>46267</v>
      </c>
      <c r="S307" s="2">
        <v>1</v>
      </c>
      <c r="T307" s="2" t="s">
        <v>81</v>
      </c>
    </row>
    <row r="308" spans="1:20" x14ac:dyDescent="0.25">
      <c r="A308">
        <v>1120094617</v>
      </c>
      <c r="B308">
        <v>112969411</v>
      </c>
      <c r="C308" t="s">
        <v>85</v>
      </c>
      <c r="D308" t="s">
        <v>75</v>
      </c>
      <c r="E308" t="s">
        <v>76</v>
      </c>
      <c r="F308" s="7">
        <v>42902</v>
      </c>
      <c r="G308" s="7">
        <v>44728</v>
      </c>
      <c r="H308" t="s">
        <v>86</v>
      </c>
      <c r="I308" t="s">
        <v>87</v>
      </c>
      <c r="J308" s="7">
        <v>45411</v>
      </c>
      <c r="K308" s="7">
        <v>42912</v>
      </c>
      <c r="L308" s="7">
        <v>44728</v>
      </c>
      <c r="M308" t="s">
        <v>86</v>
      </c>
      <c r="N308" t="s">
        <v>92</v>
      </c>
      <c r="O308">
        <v>2026</v>
      </c>
      <c r="P308">
        <v>1</v>
      </c>
      <c r="Q308" t="s">
        <v>80</v>
      </c>
      <c r="R308" s="8">
        <v>46267</v>
      </c>
      <c r="S308" s="2">
        <v>1</v>
      </c>
      <c r="T308" s="2" t="s">
        <v>81</v>
      </c>
    </row>
    <row r="309" spans="1:20" x14ac:dyDescent="0.25">
      <c r="A309">
        <v>1120094649</v>
      </c>
      <c r="B309">
        <v>113018312</v>
      </c>
      <c r="C309" t="s">
        <v>82</v>
      </c>
      <c r="D309" t="s">
        <v>75</v>
      </c>
      <c r="E309" t="s">
        <v>76</v>
      </c>
      <c r="F309" s="7">
        <v>42917</v>
      </c>
      <c r="G309" s="7">
        <v>44743</v>
      </c>
      <c r="H309" t="s">
        <v>77</v>
      </c>
      <c r="I309" t="s">
        <v>78</v>
      </c>
      <c r="J309" s="7">
        <v>44642</v>
      </c>
      <c r="K309" s="7">
        <v>45565</v>
      </c>
      <c r="L309" s="7">
        <v>44743</v>
      </c>
      <c r="M309" t="s">
        <v>77</v>
      </c>
      <c r="N309" t="s">
        <v>92</v>
      </c>
      <c r="O309">
        <v>2026</v>
      </c>
      <c r="P309">
        <v>1</v>
      </c>
      <c r="Q309" t="s">
        <v>80</v>
      </c>
      <c r="R309" s="8">
        <v>46267</v>
      </c>
      <c r="S309" s="2">
        <v>1</v>
      </c>
      <c r="T309" s="2" t="s">
        <v>81</v>
      </c>
    </row>
    <row r="310" spans="1:20" x14ac:dyDescent="0.25">
      <c r="A310">
        <v>1120094793</v>
      </c>
      <c r="B310">
        <v>113718704</v>
      </c>
      <c r="C310" t="s">
        <v>82</v>
      </c>
      <c r="D310" t="s">
        <v>75</v>
      </c>
      <c r="E310" t="s">
        <v>76</v>
      </c>
      <c r="F310" s="7">
        <v>43018</v>
      </c>
      <c r="G310" s="7">
        <v>44844</v>
      </c>
      <c r="H310" t="s">
        <v>77</v>
      </c>
      <c r="I310" t="s">
        <v>78</v>
      </c>
      <c r="J310" s="7">
        <v>45828</v>
      </c>
      <c r="K310" s="7">
        <v>45637</v>
      </c>
      <c r="L310" s="7">
        <v>44844</v>
      </c>
      <c r="M310" t="s">
        <v>77</v>
      </c>
      <c r="N310" t="s">
        <v>92</v>
      </c>
      <c r="O310">
        <v>2026</v>
      </c>
      <c r="P310">
        <v>1</v>
      </c>
      <c r="Q310" t="s">
        <v>80</v>
      </c>
      <c r="R310" s="8">
        <v>46267</v>
      </c>
      <c r="S310" s="2">
        <v>1</v>
      </c>
      <c r="T310" s="2" t="s">
        <v>81</v>
      </c>
    </row>
    <row r="311" spans="1:20" x14ac:dyDescent="0.25">
      <c r="A311">
        <v>1120094821</v>
      </c>
      <c r="B311">
        <v>113790556</v>
      </c>
      <c r="C311" t="s">
        <v>94</v>
      </c>
      <c r="D311" t="s">
        <v>75</v>
      </c>
      <c r="E311" t="s">
        <v>76</v>
      </c>
      <c r="F311" s="7">
        <v>43045</v>
      </c>
      <c r="G311" s="7">
        <v>44626</v>
      </c>
      <c r="H311" t="s">
        <v>77</v>
      </c>
      <c r="I311" t="s">
        <v>78</v>
      </c>
      <c r="J311" s="7">
        <v>44786</v>
      </c>
      <c r="K311" s="7">
        <v>43052</v>
      </c>
      <c r="L311" s="7">
        <v>44626</v>
      </c>
      <c r="M311" t="s">
        <v>77</v>
      </c>
      <c r="N311" t="s">
        <v>92</v>
      </c>
      <c r="O311">
        <v>2026</v>
      </c>
      <c r="P311">
        <v>1</v>
      </c>
      <c r="Q311" t="s">
        <v>80</v>
      </c>
      <c r="R311" s="8">
        <v>46267</v>
      </c>
      <c r="S311" s="2">
        <v>1</v>
      </c>
      <c r="T311" s="2" t="s">
        <v>81</v>
      </c>
    </row>
    <row r="312" spans="1:20" x14ac:dyDescent="0.25">
      <c r="A312">
        <v>1120094909</v>
      </c>
      <c r="B312">
        <v>114539375</v>
      </c>
      <c r="C312" t="s">
        <v>85</v>
      </c>
      <c r="D312" t="s">
        <v>75</v>
      </c>
      <c r="E312" t="s">
        <v>76</v>
      </c>
      <c r="F312" s="7">
        <v>43213</v>
      </c>
      <c r="G312" s="7">
        <v>45039</v>
      </c>
      <c r="H312" t="s">
        <v>77</v>
      </c>
      <c r="I312" t="s">
        <v>78</v>
      </c>
      <c r="J312" s="7">
        <v>45461</v>
      </c>
      <c r="K312" s="7">
        <v>45463</v>
      </c>
      <c r="L312" s="7">
        <v>45039</v>
      </c>
      <c r="M312" t="s">
        <v>77</v>
      </c>
      <c r="N312" t="s">
        <v>79</v>
      </c>
      <c r="O312">
        <v>2026</v>
      </c>
      <c r="P312">
        <v>1</v>
      </c>
      <c r="Q312" t="s">
        <v>80</v>
      </c>
      <c r="R312" s="8">
        <v>46267</v>
      </c>
      <c r="S312" s="2">
        <v>1</v>
      </c>
      <c r="T312" s="2" t="s">
        <v>81</v>
      </c>
    </row>
    <row r="313" spans="1:20" x14ac:dyDescent="0.25">
      <c r="A313">
        <v>1120094949</v>
      </c>
      <c r="B313">
        <v>114807021</v>
      </c>
      <c r="C313" t="s">
        <v>98</v>
      </c>
      <c r="D313" t="s">
        <v>88</v>
      </c>
      <c r="E313" t="s">
        <v>76</v>
      </c>
      <c r="F313" s="7">
        <v>43301</v>
      </c>
      <c r="G313" s="7">
        <v>44984</v>
      </c>
      <c r="H313" t="s">
        <v>77</v>
      </c>
      <c r="I313" t="s">
        <v>78</v>
      </c>
      <c r="J313" s="7">
        <v>45929</v>
      </c>
      <c r="K313" s="7">
        <v>43335</v>
      </c>
      <c r="L313" s="7">
        <v>44984</v>
      </c>
      <c r="M313" t="s">
        <v>77</v>
      </c>
      <c r="N313" t="s">
        <v>79</v>
      </c>
      <c r="O313">
        <v>2026</v>
      </c>
      <c r="P313">
        <v>1</v>
      </c>
      <c r="Q313" t="s">
        <v>80</v>
      </c>
      <c r="R313" s="8">
        <v>46267</v>
      </c>
      <c r="S313" s="2">
        <v>1</v>
      </c>
      <c r="T313" s="2" t="s">
        <v>81</v>
      </c>
    </row>
    <row r="314" spans="1:20" x14ac:dyDescent="0.25">
      <c r="A314">
        <v>1120094999</v>
      </c>
      <c r="B314">
        <v>114960217</v>
      </c>
      <c r="C314" t="s">
        <v>85</v>
      </c>
      <c r="D314" t="s">
        <v>83</v>
      </c>
      <c r="E314" t="s">
        <v>76</v>
      </c>
      <c r="F314" s="7">
        <v>43353</v>
      </c>
      <c r="G314" s="7">
        <v>43534</v>
      </c>
      <c r="H314" t="s">
        <v>77</v>
      </c>
      <c r="I314" t="s">
        <v>78</v>
      </c>
      <c r="J314" s="7">
        <v>45935</v>
      </c>
      <c r="K314" s="7">
        <v>43701</v>
      </c>
      <c r="L314" s="7">
        <v>43534</v>
      </c>
      <c r="M314" t="s">
        <v>77</v>
      </c>
      <c r="N314" t="s">
        <v>79</v>
      </c>
      <c r="O314">
        <v>2026</v>
      </c>
      <c r="P314">
        <v>1</v>
      </c>
      <c r="Q314" t="s">
        <v>80</v>
      </c>
      <c r="R314" s="8">
        <v>46267</v>
      </c>
      <c r="S314" s="2">
        <v>1</v>
      </c>
      <c r="T314" s="2" t="s">
        <v>81</v>
      </c>
    </row>
    <row r="315" spans="1:20" x14ac:dyDescent="0.25">
      <c r="A315">
        <v>1120095000</v>
      </c>
      <c r="B315">
        <v>114960217</v>
      </c>
      <c r="C315" t="s">
        <v>85</v>
      </c>
      <c r="D315" t="s">
        <v>83</v>
      </c>
      <c r="E315" t="s">
        <v>76</v>
      </c>
      <c r="F315" s="7">
        <v>43353</v>
      </c>
      <c r="G315" s="7">
        <v>43534</v>
      </c>
      <c r="H315" t="s">
        <v>77</v>
      </c>
      <c r="I315" t="s">
        <v>78</v>
      </c>
      <c r="J315" s="7">
        <v>45935</v>
      </c>
      <c r="K315" s="7">
        <v>44880</v>
      </c>
      <c r="L315" s="7">
        <v>43534</v>
      </c>
      <c r="M315" t="s">
        <v>77</v>
      </c>
      <c r="N315" t="s">
        <v>79</v>
      </c>
      <c r="O315">
        <v>2026</v>
      </c>
      <c r="P315">
        <v>1</v>
      </c>
      <c r="Q315" t="s">
        <v>80</v>
      </c>
      <c r="R315" s="8">
        <v>46267</v>
      </c>
      <c r="S315" s="2">
        <v>1</v>
      </c>
      <c r="T315" s="2" t="s">
        <v>81</v>
      </c>
    </row>
    <row r="316" spans="1:20" x14ac:dyDescent="0.25">
      <c r="A316">
        <v>1120095090</v>
      </c>
      <c r="B316">
        <v>115783629</v>
      </c>
      <c r="C316" t="s">
        <v>82</v>
      </c>
      <c r="D316" t="s">
        <v>75</v>
      </c>
      <c r="E316" t="s">
        <v>76</v>
      </c>
      <c r="F316" s="7">
        <v>43500</v>
      </c>
      <c r="G316" s="7">
        <v>45326</v>
      </c>
      <c r="H316" t="s">
        <v>77</v>
      </c>
      <c r="I316" t="s">
        <v>78</v>
      </c>
      <c r="J316" s="7">
        <v>45365</v>
      </c>
      <c r="K316" s="7">
        <v>45856</v>
      </c>
      <c r="L316" s="7">
        <v>45326</v>
      </c>
      <c r="M316" t="s">
        <v>77</v>
      </c>
      <c r="N316" t="s">
        <v>79</v>
      </c>
      <c r="O316">
        <v>2026</v>
      </c>
      <c r="P316">
        <v>1</v>
      </c>
      <c r="Q316" t="s">
        <v>80</v>
      </c>
      <c r="R316" s="8">
        <v>46267</v>
      </c>
      <c r="S316" s="2">
        <v>1</v>
      </c>
      <c r="T316" s="2" t="s">
        <v>81</v>
      </c>
    </row>
    <row r="317" spans="1:20" x14ac:dyDescent="0.25">
      <c r="A317">
        <v>1120095098</v>
      </c>
      <c r="B317">
        <v>116617706</v>
      </c>
      <c r="C317" t="s">
        <v>82</v>
      </c>
      <c r="D317" t="s">
        <v>88</v>
      </c>
      <c r="E317" t="s">
        <v>76</v>
      </c>
      <c r="F317" s="7">
        <v>43524</v>
      </c>
      <c r="G317" s="7">
        <v>43889</v>
      </c>
      <c r="H317" t="s">
        <v>77</v>
      </c>
      <c r="I317" t="s">
        <v>84</v>
      </c>
      <c r="J317" s="7">
        <v>45795</v>
      </c>
      <c r="K317" s="7">
        <v>45035</v>
      </c>
      <c r="L317" s="7">
        <v>43889</v>
      </c>
      <c r="M317" t="s">
        <v>77</v>
      </c>
      <c r="N317" t="s">
        <v>79</v>
      </c>
      <c r="O317">
        <v>2026</v>
      </c>
      <c r="P317">
        <v>1</v>
      </c>
      <c r="Q317" t="s">
        <v>80</v>
      </c>
      <c r="R317" s="8">
        <v>46267</v>
      </c>
      <c r="S317" s="2">
        <v>1</v>
      </c>
      <c r="T317" s="2" t="s">
        <v>81</v>
      </c>
    </row>
    <row r="318" spans="1:20" x14ac:dyDescent="0.25">
      <c r="A318">
        <v>1120095099</v>
      </c>
      <c r="B318">
        <v>116617706</v>
      </c>
      <c r="C318" t="s">
        <v>82</v>
      </c>
      <c r="D318" t="s">
        <v>88</v>
      </c>
      <c r="E318" t="s">
        <v>76</v>
      </c>
      <c r="F318" s="7">
        <v>43524</v>
      </c>
      <c r="G318" s="7">
        <v>43889</v>
      </c>
      <c r="H318" t="s">
        <v>77</v>
      </c>
      <c r="I318" t="s">
        <v>84</v>
      </c>
      <c r="J318" s="7">
        <v>45795</v>
      </c>
      <c r="K318" s="7">
        <v>45748</v>
      </c>
      <c r="L318" s="7">
        <v>43889</v>
      </c>
      <c r="M318" t="s">
        <v>77</v>
      </c>
      <c r="N318" t="s">
        <v>79</v>
      </c>
      <c r="O318">
        <v>2026</v>
      </c>
      <c r="P318">
        <v>1</v>
      </c>
      <c r="Q318" t="s">
        <v>80</v>
      </c>
      <c r="R318" s="8">
        <v>46267</v>
      </c>
      <c r="S318" s="2">
        <v>1</v>
      </c>
      <c r="T318" s="2" t="s">
        <v>81</v>
      </c>
    </row>
    <row r="319" spans="1:20" x14ac:dyDescent="0.25">
      <c r="A319">
        <v>1120095115</v>
      </c>
      <c r="B319">
        <v>116692954</v>
      </c>
      <c r="C319" t="s">
        <v>90</v>
      </c>
      <c r="D319" t="s">
        <v>88</v>
      </c>
      <c r="E319" t="s">
        <v>76</v>
      </c>
      <c r="F319" s="7">
        <v>43533</v>
      </c>
      <c r="G319" s="7">
        <v>43899</v>
      </c>
      <c r="H319" t="s">
        <v>77</v>
      </c>
      <c r="I319" t="s">
        <v>78</v>
      </c>
      <c r="J319" s="7">
        <v>45923</v>
      </c>
      <c r="K319" s="7">
        <v>43667</v>
      </c>
      <c r="L319" s="7">
        <v>43899</v>
      </c>
      <c r="M319" t="s">
        <v>77</v>
      </c>
      <c r="N319" t="s">
        <v>79</v>
      </c>
      <c r="O319">
        <v>2026</v>
      </c>
      <c r="P319">
        <v>1</v>
      </c>
      <c r="Q319" t="s">
        <v>80</v>
      </c>
      <c r="R319" s="8">
        <v>46267</v>
      </c>
      <c r="S319" s="2">
        <v>1</v>
      </c>
      <c r="T319" s="2" t="s">
        <v>81</v>
      </c>
    </row>
    <row r="320" spans="1:20" x14ac:dyDescent="0.25">
      <c r="A320">
        <v>1120095125</v>
      </c>
      <c r="B320">
        <v>116715939</v>
      </c>
      <c r="C320" t="s">
        <v>82</v>
      </c>
      <c r="D320" t="s">
        <v>88</v>
      </c>
      <c r="E320" t="s">
        <v>76</v>
      </c>
      <c r="F320" s="7">
        <v>43536</v>
      </c>
      <c r="G320" s="7">
        <v>43902</v>
      </c>
      <c r="H320" t="s">
        <v>77</v>
      </c>
      <c r="I320" t="s">
        <v>78</v>
      </c>
      <c r="J320" s="7">
        <v>45553</v>
      </c>
      <c r="K320" s="7">
        <v>45748</v>
      </c>
      <c r="L320" s="7">
        <v>43902</v>
      </c>
      <c r="M320" t="s">
        <v>77</v>
      </c>
      <c r="N320" t="s">
        <v>79</v>
      </c>
      <c r="O320">
        <v>2026</v>
      </c>
      <c r="P320">
        <v>1</v>
      </c>
      <c r="Q320" t="s">
        <v>80</v>
      </c>
      <c r="R320" s="8">
        <v>46267</v>
      </c>
      <c r="S320" s="2">
        <v>1</v>
      </c>
      <c r="T320" s="2" t="s">
        <v>81</v>
      </c>
    </row>
    <row r="321" spans="1:20" x14ac:dyDescent="0.25">
      <c r="A321">
        <v>1120095139</v>
      </c>
      <c r="B321">
        <v>116745762</v>
      </c>
      <c r="C321" t="s">
        <v>74</v>
      </c>
      <c r="D321" t="s">
        <v>88</v>
      </c>
      <c r="E321" t="s">
        <v>76</v>
      </c>
      <c r="F321" s="7">
        <v>43539</v>
      </c>
      <c r="G321" s="7">
        <v>43905</v>
      </c>
      <c r="H321" t="s">
        <v>77</v>
      </c>
      <c r="I321" t="s">
        <v>78</v>
      </c>
      <c r="J321" s="7">
        <v>45455</v>
      </c>
      <c r="K321" s="7">
        <v>43667</v>
      </c>
      <c r="L321" s="7">
        <v>43905</v>
      </c>
      <c r="M321" t="s">
        <v>77</v>
      </c>
      <c r="N321" t="s">
        <v>79</v>
      </c>
      <c r="O321">
        <v>2026</v>
      </c>
      <c r="P321">
        <v>1</v>
      </c>
      <c r="Q321" t="s">
        <v>80</v>
      </c>
      <c r="R321" s="8">
        <v>46267</v>
      </c>
      <c r="S321" s="2">
        <v>1</v>
      </c>
      <c r="T321" s="2" t="s">
        <v>81</v>
      </c>
    </row>
    <row r="322" spans="1:20" x14ac:dyDescent="0.25">
      <c r="A322">
        <v>1120095155</v>
      </c>
      <c r="B322">
        <v>116764143</v>
      </c>
      <c r="C322" t="s">
        <v>82</v>
      </c>
      <c r="D322" t="s">
        <v>88</v>
      </c>
      <c r="E322" t="s">
        <v>76</v>
      </c>
      <c r="F322" s="7">
        <v>43543</v>
      </c>
      <c r="G322" s="7">
        <v>43727</v>
      </c>
      <c r="H322" t="s">
        <v>77</v>
      </c>
      <c r="I322" t="s">
        <v>78</v>
      </c>
      <c r="J322" s="7">
        <v>45355</v>
      </c>
      <c r="K322" s="7">
        <v>45748</v>
      </c>
      <c r="L322" s="7">
        <v>43727</v>
      </c>
      <c r="M322" t="s">
        <v>77</v>
      </c>
      <c r="N322" t="s">
        <v>79</v>
      </c>
      <c r="O322">
        <v>2026</v>
      </c>
      <c r="P322">
        <v>1</v>
      </c>
      <c r="Q322" t="s">
        <v>80</v>
      </c>
      <c r="R322" s="8">
        <v>46267</v>
      </c>
      <c r="S322" s="2">
        <v>1</v>
      </c>
      <c r="T322" s="2" t="s">
        <v>81</v>
      </c>
    </row>
    <row r="323" spans="1:20" x14ac:dyDescent="0.25">
      <c r="A323">
        <v>1120095157</v>
      </c>
      <c r="B323">
        <v>116764246</v>
      </c>
      <c r="C323" t="s">
        <v>82</v>
      </c>
      <c r="D323" t="s">
        <v>88</v>
      </c>
      <c r="E323" t="s">
        <v>76</v>
      </c>
      <c r="F323" s="7">
        <v>43543</v>
      </c>
      <c r="G323" s="7">
        <v>43909</v>
      </c>
      <c r="H323" t="s">
        <v>77</v>
      </c>
      <c r="I323" t="s">
        <v>78</v>
      </c>
      <c r="J323" s="7">
        <v>45546</v>
      </c>
      <c r="K323" s="7">
        <v>44234</v>
      </c>
      <c r="L323" s="7">
        <v>43909</v>
      </c>
      <c r="M323" t="s">
        <v>77</v>
      </c>
      <c r="N323" t="s">
        <v>79</v>
      </c>
      <c r="O323">
        <v>2026</v>
      </c>
      <c r="P323">
        <v>1</v>
      </c>
      <c r="Q323" t="s">
        <v>80</v>
      </c>
      <c r="R323" s="8">
        <v>46267</v>
      </c>
      <c r="S323" s="2">
        <v>1</v>
      </c>
      <c r="T323" s="2" t="s">
        <v>81</v>
      </c>
    </row>
    <row r="324" spans="1:20" x14ac:dyDescent="0.25">
      <c r="A324">
        <v>1120095176</v>
      </c>
      <c r="B324">
        <v>116812817</v>
      </c>
      <c r="C324" t="s">
        <v>82</v>
      </c>
      <c r="D324" t="s">
        <v>88</v>
      </c>
      <c r="E324" t="s">
        <v>76</v>
      </c>
      <c r="F324" s="7">
        <v>43546</v>
      </c>
      <c r="G324" s="7">
        <v>43912</v>
      </c>
      <c r="H324" t="s">
        <v>77</v>
      </c>
      <c r="I324" t="s">
        <v>78</v>
      </c>
      <c r="J324" s="7">
        <v>45571</v>
      </c>
      <c r="K324" s="7">
        <v>45766</v>
      </c>
      <c r="L324" s="7">
        <v>43912</v>
      </c>
      <c r="M324" t="s">
        <v>77</v>
      </c>
      <c r="N324" t="s">
        <v>79</v>
      </c>
      <c r="O324">
        <v>2026</v>
      </c>
      <c r="P324">
        <v>1</v>
      </c>
      <c r="Q324" t="s">
        <v>80</v>
      </c>
      <c r="R324" s="8">
        <v>46267</v>
      </c>
      <c r="S324" s="2">
        <v>1</v>
      </c>
      <c r="T324" s="2" t="s">
        <v>81</v>
      </c>
    </row>
    <row r="325" spans="1:20" x14ac:dyDescent="0.25">
      <c r="A325">
        <v>1120095191</v>
      </c>
      <c r="B325">
        <v>116822350</v>
      </c>
      <c r="C325" t="s">
        <v>82</v>
      </c>
      <c r="D325" t="s">
        <v>83</v>
      </c>
      <c r="E325" t="s">
        <v>76</v>
      </c>
      <c r="F325" s="7">
        <v>43548</v>
      </c>
      <c r="G325" s="7">
        <v>43728</v>
      </c>
      <c r="H325" t="s">
        <v>77</v>
      </c>
      <c r="I325" t="s">
        <v>78</v>
      </c>
      <c r="J325" s="7">
        <v>45515</v>
      </c>
      <c r="K325" s="7">
        <v>44049</v>
      </c>
      <c r="L325" s="7">
        <v>43728</v>
      </c>
      <c r="M325" t="s">
        <v>77</v>
      </c>
      <c r="N325" t="s">
        <v>79</v>
      </c>
      <c r="O325">
        <v>2026</v>
      </c>
      <c r="P325">
        <v>1</v>
      </c>
      <c r="Q325" t="s">
        <v>80</v>
      </c>
      <c r="R325" s="8">
        <v>46267</v>
      </c>
      <c r="S325" s="2">
        <v>1</v>
      </c>
      <c r="T325" s="2" t="s">
        <v>81</v>
      </c>
    </row>
    <row r="326" spans="1:20" x14ac:dyDescent="0.25">
      <c r="A326">
        <v>1120095195</v>
      </c>
      <c r="B326">
        <v>116825355</v>
      </c>
      <c r="C326" t="s">
        <v>82</v>
      </c>
      <c r="D326" t="s">
        <v>83</v>
      </c>
      <c r="E326" t="s">
        <v>76</v>
      </c>
      <c r="F326" s="7">
        <v>43549</v>
      </c>
      <c r="G326" s="7">
        <v>43729</v>
      </c>
      <c r="H326" t="s">
        <v>77</v>
      </c>
      <c r="I326" t="s">
        <v>78</v>
      </c>
      <c r="J326" s="7">
        <v>45919</v>
      </c>
      <c r="K326" s="7">
        <v>45748</v>
      </c>
      <c r="L326" s="7">
        <v>43729</v>
      </c>
      <c r="M326" t="s">
        <v>77</v>
      </c>
      <c r="N326" t="s">
        <v>79</v>
      </c>
      <c r="O326">
        <v>2026</v>
      </c>
      <c r="P326">
        <v>1</v>
      </c>
      <c r="Q326" t="s">
        <v>80</v>
      </c>
      <c r="R326" s="8">
        <v>46267</v>
      </c>
      <c r="S326" s="2">
        <v>1</v>
      </c>
      <c r="T326" s="2" t="s">
        <v>81</v>
      </c>
    </row>
    <row r="327" spans="1:20" x14ac:dyDescent="0.25">
      <c r="A327">
        <v>1120095202</v>
      </c>
      <c r="B327">
        <v>116833101</v>
      </c>
      <c r="C327" t="s">
        <v>82</v>
      </c>
      <c r="D327" t="s">
        <v>88</v>
      </c>
      <c r="E327" t="s">
        <v>76</v>
      </c>
      <c r="F327" s="7">
        <v>43549</v>
      </c>
      <c r="G327" s="7">
        <v>43915</v>
      </c>
      <c r="H327" t="s">
        <v>77</v>
      </c>
      <c r="I327" t="s">
        <v>78</v>
      </c>
      <c r="J327" s="7">
        <v>45864</v>
      </c>
      <c r="K327" s="7">
        <v>43626</v>
      </c>
      <c r="L327" s="7">
        <v>43915</v>
      </c>
      <c r="M327" t="s">
        <v>77</v>
      </c>
      <c r="N327" t="s">
        <v>79</v>
      </c>
      <c r="O327">
        <v>2026</v>
      </c>
      <c r="P327">
        <v>1</v>
      </c>
      <c r="Q327" t="s">
        <v>80</v>
      </c>
      <c r="R327" s="8">
        <v>46267</v>
      </c>
      <c r="S327" s="2">
        <v>1</v>
      </c>
      <c r="T327" s="2" t="s">
        <v>81</v>
      </c>
    </row>
    <row r="328" spans="1:20" x14ac:dyDescent="0.25">
      <c r="A328">
        <v>1120095203</v>
      </c>
      <c r="B328">
        <v>116833101</v>
      </c>
      <c r="C328" t="s">
        <v>82</v>
      </c>
      <c r="D328" t="s">
        <v>88</v>
      </c>
      <c r="E328" t="s">
        <v>76</v>
      </c>
      <c r="F328" s="7">
        <v>43549</v>
      </c>
      <c r="G328" s="7">
        <v>43915</v>
      </c>
      <c r="H328" t="s">
        <v>77</v>
      </c>
      <c r="I328" t="s">
        <v>78</v>
      </c>
      <c r="J328" s="7">
        <v>45864</v>
      </c>
      <c r="K328" s="7">
        <v>43999</v>
      </c>
      <c r="L328" s="7">
        <v>43915</v>
      </c>
      <c r="M328" t="s">
        <v>77</v>
      </c>
      <c r="N328" t="s">
        <v>79</v>
      </c>
      <c r="O328">
        <v>2026</v>
      </c>
      <c r="P328">
        <v>1</v>
      </c>
      <c r="Q328" t="s">
        <v>80</v>
      </c>
      <c r="R328" s="8">
        <v>46267</v>
      </c>
      <c r="S328" s="2">
        <v>1</v>
      </c>
      <c r="T328" s="2" t="s">
        <v>81</v>
      </c>
    </row>
    <row r="329" spans="1:20" x14ac:dyDescent="0.25">
      <c r="A329">
        <v>1120095208</v>
      </c>
      <c r="B329">
        <v>116839402</v>
      </c>
      <c r="C329" t="s">
        <v>82</v>
      </c>
      <c r="D329" t="s">
        <v>75</v>
      </c>
      <c r="E329" t="s">
        <v>76</v>
      </c>
      <c r="F329" s="7">
        <v>43550</v>
      </c>
      <c r="G329" s="7">
        <v>43916</v>
      </c>
      <c r="H329" t="s">
        <v>77</v>
      </c>
      <c r="I329" t="s">
        <v>78</v>
      </c>
      <c r="J329" s="7">
        <v>44362</v>
      </c>
      <c r="K329" s="7">
        <v>43990</v>
      </c>
      <c r="L329" s="7">
        <v>43916</v>
      </c>
      <c r="M329" t="s">
        <v>77</v>
      </c>
      <c r="N329" t="s">
        <v>92</v>
      </c>
      <c r="O329">
        <v>2026</v>
      </c>
      <c r="P329">
        <v>1</v>
      </c>
      <c r="Q329" t="s">
        <v>80</v>
      </c>
      <c r="R329" s="8">
        <v>46267</v>
      </c>
      <c r="S329" s="2">
        <v>1</v>
      </c>
      <c r="T329" s="2" t="s">
        <v>81</v>
      </c>
    </row>
    <row r="330" spans="1:20" x14ac:dyDescent="0.25">
      <c r="A330">
        <v>1120095227</v>
      </c>
      <c r="B330">
        <v>116861521</v>
      </c>
      <c r="C330" t="s">
        <v>82</v>
      </c>
      <c r="D330" t="s">
        <v>88</v>
      </c>
      <c r="E330" t="s">
        <v>76</v>
      </c>
      <c r="F330" s="7">
        <v>43553</v>
      </c>
      <c r="G330" s="7">
        <v>43919</v>
      </c>
      <c r="H330" t="s">
        <v>77</v>
      </c>
      <c r="I330" t="s">
        <v>78</v>
      </c>
      <c r="J330" s="7">
        <v>45604</v>
      </c>
      <c r="K330" s="7">
        <v>45748</v>
      </c>
      <c r="L330" s="7">
        <v>43919</v>
      </c>
      <c r="M330" t="s">
        <v>77</v>
      </c>
      <c r="N330" t="s">
        <v>79</v>
      </c>
      <c r="O330">
        <v>2026</v>
      </c>
      <c r="P330">
        <v>1</v>
      </c>
      <c r="Q330" t="s">
        <v>80</v>
      </c>
      <c r="R330" s="8">
        <v>46267</v>
      </c>
      <c r="S330" s="2">
        <v>1</v>
      </c>
      <c r="T330" s="2" t="s">
        <v>81</v>
      </c>
    </row>
    <row r="331" spans="1:20" x14ac:dyDescent="0.25">
      <c r="A331">
        <v>1120095229</v>
      </c>
      <c r="B331">
        <v>116861846</v>
      </c>
      <c r="C331" t="s">
        <v>82</v>
      </c>
      <c r="D331" t="s">
        <v>83</v>
      </c>
      <c r="E331" t="s">
        <v>76</v>
      </c>
      <c r="F331" s="7">
        <v>43553</v>
      </c>
      <c r="G331" s="7">
        <v>43733</v>
      </c>
      <c r="H331" t="s">
        <v>77</v>
      </c>
      <c r="I331" t="s">
        <v>78</v>
      </c>
      <c r="J331" s="7">
        <v>45935</v>
      </c>
      <c r="K331" s="7">
        <v>45748</v>
      </c>
      <c r="L331" s="7">
        <v>43733</v>
      </c>
      <c r="M331" t="s">
        <v>77</v>
      </c>
      <c r="N331" t="s">
        <v>79</v>
      </c>
      <c r="O331">
        <v>2026</v>
      </c>
      <c r="P331">
        <v>1</v>
      </c>
      <c r="Q331" t="s">
        <v>80</v>
      </c>
      <c r="R331" s="8">
        <v>46267</v>
      </c>
      <c r="S331" s="2">
        <v>1</v>
      </c>
      <c r="T331" s="2" t="s">
        <v>81</v>
      </c>
    </row>
    <row r="332" spans="1:20" x14ac:dyDescent="0.25">
      <c r="A332">
        <v>1120095232</v>
      </c>
      <c r="B332">
        <v>116861954</v>
      </c>
      <c r="C332" t="s">
        <v>82</v>
      </c>
      <c r="D332" t="s">
        <v>75</v>
      </c>
      <c r="E332" t="s">
        <v>76</v>
      </c>
      <c r="F332" s="7">
        <v>43553</v>
      </c>
      <c r="G332" s="7">
        <v>43919</v>
      </c>
      <c r="H332" t="s">
        <v>77</v>
      </c>
      <c r="I332" t="s">
        <v>78</v>
      </c>
      <c r="J332" s="7">
        <v>46086</v>
      </c>
      <c r="K332" s="7">
        <v>43915</v>
      </c>
      <c r="L332" s="7">
        <v>43919</v>
      </c>
      <c r="M332" t="s">
        <v>77</v>
      </c>
      <c r="N332" t="s">
        <v>79</v>
      </c>
      <c r="O332">
        <v>2026</v>
      </c>
      <c r="P332">
        <v>1</v>
      </c>
      <c r="Q332" t="s">
        <v>80</v>
      </c>
      <c r="R332" s="8">
        <v>46267</v>
      </c>
      <c r="S332" s="2">
        <v>1</v>
      </c>
      <c r="T332" s="2" t="s">
        <v>81</v>
      </c>
    </row>
    <row r="333" spans="1:20" x14ac:dyDescent="0.25">
      <c r="A333">
        <v>1120095236</v>
      </c>
      <c r="B333">
        <v>116863348</v>
      </c>
      <c r="C333" t="s">
        <v>93</v>
      </c>
      <c r="D333" t="s">
        <v>83</v>
      </c>
      <c r="E333" t="s">
        <v>76</v>
      </c>
      <c r="F333" s="7">
        <v>43553</v>
      </c>
      <c r="G333" s="7">
        <v>43737</v>
      </c>
      <c r="H333" t="s">
        <v>77</v>
      </c>
      <c r="I333" t="s">
        <v>78</v>
      </c>
      <c r="J333" s="7">
        <v>45870</v>
      </c>
      <c r="K333" s="7">
        <v>43683</v>
      </c>
      <c r="L333" s="7">
        <v>43737</v>
      </c>
      <c r="M333" t="s">
        <v>77</v>
      </c>
      <c r="N333" t="s">
        <v>79</v>
      </c>
      <c r="O333">
        <v>2026</v>
      </c>
      <c r="P333">
        <v>1</v>
      </c>
      <c r="Q333" t="s">
        <v>80</v>
      </c>
      <c r="R333" s="8">
        <v>46267</v>
      </c>
      <c r="S333" s="2">
        <v>1</v>
      </c>
      <c r="T333" s="2" t="s">
        <v>81</v>
      </c>
    </row>
    <row r="334" spans="1:20" x14ac:dyDescent="0.25">
      <c r="A334">
        <v>1120095251</v>
      </c>
      <c r="B334">
        <v>116870589</v>
      </c>
      <c r="C334" t="s">
        <v>82</v>
      </c>
      <c r="D334" t="s">
        <v>88</v>
      </c>
      <c r="E334" t="s">
        <v>76</v>
      </c>
      <c r="F334" s="7">
        <v>43554</v>
      </c>
      <c r="G334" s="7">
        <v>43920</v>
      </c>
      <c r="H334" t="s">
        <v>77</v>
      </c>
      <c r="I334" t="s">
        <v>78</v>
      </c>
      <c r="J334" s="7">
        <v>45882</v>
      </c>
      <c r="K334" s="7">
        <v>43952</v>
      </c>
      <c r="L334" s="7">
        <v>43920</v>
      </c>
      <c r="M334" t="s">
        <v>77</v>
      </c>
      <c r="N334" t="s">
        <v>79</v>
      </c>
      <c r="O334">
        <v>2026</v>
      </c>
      <c r="P334">
        <v>1</v>
      </c>
      <c r="Q334" t="s">
        <v>80</v>
      </c>
      <c r="R334" s="8">
        <v>46267</v>
      </c>
      <c r="S334" s="2">
        <v>1</v>
      </c>
      <c r="T334" s="2" t="s">
        <v>81</v>
      </c>
    </row>
    <row r="335" spans="1:20" x14ac:dyDescent="0.25">
      <c r="A335">
        <v>1120095257</v>
      </c>
      <c r="B335">
        <v>116874059</v>
      </c>
      <c r="C335" t="s">
        <v>82</v>
      </c>
      <c r="D335" t="s">
        <v>83</v>
      </c>
      <c r="E335" t="s">
        <v>76</v>
      </c>
      <c r="F335" s="7">
        <v>43554</v>
      </c>
      <c r="G335" s="7">
        <v>43738</v>
      </c>
      <c r="H335" t="s">
        <v>77</v>
      </c>
      <c r="I335" t="s">
        <v>84</v>
      </c>
      <c r="J335" s="7">
        <v>45491</v>
      </c>
      <c r="K335" s="7">
        <v>45070</v>
      </c>
      <c r="L335" s="7">
        <v>43738</v>
      </c>
      <c r="M335" t="s">
        <v>77</v>
      </c>
      <c r="N335" t="s">
        <v>79</v>
      </c>
      <c r="O335">
        <v>2026</v>
      </c>
      <c r="P335">
        <v>1</v>
      </c>
      <c r="Q335" t="s">
        <v>80</v>
      </c>
      <c r="R335" s="8">
        <v>46267</v>
      </c>
      <c r="S335" s="2">
        <v>1</v>
      </c>
      <c r="T335" s="2" t="s">
        <v>81</v>
      </c>
    </row>
    <row r="336" spans="1:20" x14ac:dyDescent="0.25">
      <c r="A336">
        <v>1120095258</v>
      </c>
      <c r="B336">
        <v>116874059</v>
      </c>
      <c r="C336" t="s">
        <v>82</v>
      </c>
      <c r="D336" t="s">
        <v>83</v>
      </c>
      <c r="E336" t="s">
        <v>76</v>
      </c>
      <c r="F336" s="7">
        <v>43554</v>
      </c>
      <c r="G336" s="7">
        <v>43738</v>
      </c>
      <c r="H336" t="s">
        <v>77</v>
      </c>
      <c r="I336" t="s">
        <v>84</v>
      </c>
      <c r="J336" s="7">
        <v>45491</v>
      </c>
      <c r="K336" s="7">
        <v>46034</v>
      </c>
      <c r="L336" s="7">
        <v>43738</v>
      </c>
      <c r="M336" t="s">
        <v>77</v>
      </c>
      <c r="N336" t="s">
        <v>79</v>
      </c>
      <c r="O336">
        <v>2026</v>
      </c>
      <c r="P336">
        <v>1</v>
      </c>
      <c r="Q336" t="s">
        <v>80</v>
      </c>
      <c r="R336" s="8">
        <v>46267</v>
      </c>
      <c r="S336" s="2">
        <v>1</v>
      </c>
      <c r="T336" s="2" t="s">
        <v>81</v>
      </c>
    </row>
    <row r="337" spans="1:20" x14ac:dyDescent="0.25">
      <c r="A337">
        <v>1120095280</v>
      </c>
      <c r="B337">
        <v>116937261</v>
      </c>
      <c r="C337" t="s">
        <v>91</v>
      </c>
      <c r="D337" t="s">
        <v>83</v>
      </c>
      <c r="E337" t="s">
        <v>76</v>
      </c>
      <c r="F337" s="7">
        <v>43557</v>
      </c>
      <c r="G337" s="7">
        <v>43740</v>
      </c>
      <c r="H337" t="s">
        <v>77</v>
      </c>
      <c r="I337" t="s">
        <v>78</v>
      </c>
      <c r="J337" s="7">
        <v>45966</v>
      </c>
      <c r="K337" s="7">
        <v>43701</v>
      </c>
      <c r="L337" s="7">
        <v>43740</v>
      </c>
      <c r="M337" t="s">
        <v>77</v>
      </c>
      <c r="N337" t="s">
        <v>79</v>
      </c>
      <c r="O337">
        <v>2026</v>
      </c>
      <c r="P337">
        <v>1</v>
      </c>
      <c r="Q337" t="s">
        <v>80</v>
      </c>
      <c r="R337" s="8">
        <v>46267</v>
      </c>
      <c r="S337" s="2">
        <v>1</v>
      </c>
      <c r="T337" s="2" t="s">
        <v>81</v>
      </c>
    </row>
    <row r="338" spans="1:20" x14ac:dyDescent="0.25">
      <c r="A338">
        <v>1120095288</v>
      </c>
      <c r="B338">
        <v>116948262</v>
      </c>
      <c r="C338" t="s">
        <v>82</v>
      </c>
      <c r="D338" t="s">
        <v>88</v>
      </c>
      <c r="E338" t="s">
        <v>76</v>
      </c>
      <c r="F338" s="7">
        <v>43558</v>
      </c>
      <c r="G338" s="7">
        <v>43924</v>
      </c>
      <c r="H338" t="s">
        <v>77</v>
      </c>
      <c r="I338" t="s">
        <v>78</v>
      </c>
      <c r="J338" s="7">
        <v>46116</v>
      </c>
      <c r="K338" s="7">
        <v>44313</v>
      </c>
      <c r="L338" s="7">
        <v>43924</v>
      </c>
      <c r="M338" t="s">
        <v>77</v>
      </c>
      <c r="N338" t="s">
        <v>79</v>
      </c>
      <c r="O338">
        <v>2026</v>
      </c>
      <c r="P338">
        <v>1</v>
      </c>
      <c r="Q338" t="s">
        <v>80</v>
      </c>
      <c r="R338" s="8">
        <v>46267</v>
      </c>
      <c r="S338" s="2">
        <v>1</v>
      </c>
      <c r="T338" s="2" t="s">
        <v>81</v>
      </c>
    </row>
    <row r="339" spans="1:20" x14ac:dyDescent="0.25">
      <c r="A339">
        <v>1120095290</v>
      </c>
      <c r="B339">
        <v>116948346</v>
      </c>
      <c r="C339" t="s">
        <v>82</v>
      </c>
      <c r="D339" t="s">
        <v>83</v>
      </c>
      <c r="E339" t="s">
        <v>76</v>
      </c>
      <c r="F339" s="7">
        <v>43558</v>
      </c>
      <c r="G339" s="7">
        <v>43741</v>
      </c>
      <c r="H339" t="s">
        <v>77</v>
      </c>
      <c r="I339" t="s">
        <v>78</v>
      </c>
      <c r="J339" s="7">
        <v>45850</v>
      </c>
      <c r="K339" s="7">
        <v>43683</v>
      </c>
      <c r="L339" s="7">
        <v>43741</v>
      </c>
      <c r="M339" t="s">
        <v>77</v>
      </c>
      <c r="N339" t="s">
        <v>79</v>
      </c>
      <c r="O339">
        <v>2026</v>
      </c>
      <c r="P339">
        <v>1</v>
      </c>
      <c r="Q339" t="s">
        <v>80</v>
      </c>
      <c r="R339" s="8">
        <v>46267</v>
      </c>
      <c r="S339" s="2">
        <v>1</v>
      </c>
      <c r="T339" s="2" t="s">
        <v>81</v>
      </c>
    </row>
    <row r="340" spans="1:20" x14ac:dyDescent="0.25">
      <c r="A340">
        <v>1120095304</v>
      </c>
      <c r="B340">
        <v>116957317</v>
      </c>
      <c r="C340" t="s">
        <v>74</v>
      </c>
      <c r="D340" t="s">
        <v>83</v>
      </c>
      <c r="E340" t="s">
        <v>76</v>
      </c>
      <c r="F340" s="7">
        <v>43559</v>
      </c>
      <c r="G340" s="7">
        <v>43742</v>
      </c>
      <c r="H340" t="s">
        <v>77</v>
      </c>
      <c r="I340" t="s">
        <v>78</v>
      </c>
      <c r="J340" s="7">
        <v>46000</v>
      </c>
      <c r="K340" s="7">
        <v>45748</v>
      </c>
      <c r="L340" s="7">
        <v>43742</v>
      </c>
      <c r="M340" t="s">
        <v>77</v>
      </c>
      <c r="N340" t="s">
        <v>79</v>
      </c>
      <c r="O340">
        <v>2026</v>
      </c>
      <c r="P340">
        <v>1</v>
      </c>
      <c r="Q340" t="s">
        <v>80</v>
      </c>
      <c r="R340" s="8">
        <v>46267</v>
      </c>
      <c r="S340" s="2">
        <v>1</v>
      </c>
      <c r="T340" s="2" t="s">
        <v>81</v>
      </c>
    </row>
    <row r="341" spans="1:20" x14ac:dyDescent="0.25">
      <c r="A341">
        <v>1120095317</v>
      </c>
      <c r="B341">
        <v>116969630</v>
      </c>
      <c r="C341" t="s">
        <v>96</v>
      </c>
      <c r="D341" t="s">
        <v>83</v>
      </c>
      <c r="E341" t="s">
        <v>76</v>
      </c>
      <c r="F341" s="7">
        <v>43561</v>
      </c>
      <c r="G341" s="7">
        <v>45388</v>
      </c>
      <c r="H341" t="s">
        <v>86</v>
      </c>
      <c r="I341" t="s">
        <v>87</v>
      </c>
      <c r="J341" s="7">
        <v>45607</v>
      </c>
      <c r="K341" s="7">
        <v>43658</v>
      </c>
      <c r="L341" s="7">
        <v>45388</v>
      </c>
      <c r="M341" t="s">
        <v>86</v>
      </c>
      <c r="N341" t="s">
        <v>79</v>
      </c>
      <c r="O341">
        <v>2026</v>
      </c>
      <c r="P341">
        <v>1</v>
      </c>
      <c r="Q341" t="s">
        <v>80</v>
      </c>
      <c r="R341" s="8">
        <v>46267</v>
      </c>
      <c r="S341" s="2">
        <v>1</v>
      </c>
      <c r="T341" s="2" t="s">
        <v>81</v>
      </c>
    </row>
    <row r="342" spans="1:20" x14ac:dyDescent="0.25">
      <c r="A342">
        <v>1120095330</v>
      </c>
      <c r="B342">
        <v>116976286</v>
      </c>
      <c r="C342" t="s">
        <v>82</v>
      </c>
      <c r="D342" t="s">
        <v>88</v>
      </c>
      <c r="E342" t="s">
        <v>76</v>
      </c>
      <c r="F342" s="7">
        <v>43562</v>
      </c>
      <c r="G342" s="7">
        <v>43928</v>
      </c>
      <c r="H342" t="s">
        <v>77</v>
      </c>
      <c r="I342" t="s">
        <v>78</v>
      </c>
      <c r="J342" s="7">
        <v>45777</v>
      </c>
      <c r="K342" s="7">
        <v>43976</v>
      </c>
      <c r="L342" s="7">
        <v>43928</v>
      </c>
      <c r="M342" t="s">
        <v>77</v>
      </c>
      <c r="N342" t="s">
        <v>79</v>
      </c>
      <c r="O342">
        <v>2026</v>
      </c>
      <c r="P342">
        <v>1</v>
      </c>
      <c r="Q342" t="s">
        <v>80</v>
      </c>
      <c r="R342" s="8">
        <v>46267</v>
      </c>
      <c r="S342" s="2">
        <v>1</v>
      </c>
      <c r="T342" s="2" t="s">
        <v>81</v>
      </c>
    </row>
    <row r="343" spans="1:20" x14ac:dyDescent="0.25">
      <c r="A343">
        <v>1120095335</v>
      </c>
      <c r="B343">
        <v>116981375</v>
      </c>
      <c r="C343" t="s">
        <v>82</v>
      </c>
      <c r="D343" t="s">
        <v>88</v>
      </c>
      <c r="E343" t="s">
        <v>76</v>
      </c>
      <c r="F343" s="7">
        <v>43563</v>
      </c>
      <c r="G343" s="7">
        <v>43929</v>
      </c>
      <c r="H343" t="s">
        <v>77</v>
      </c>
      <c r="I343" t="s">
        <v>78</v>
      </c>
      <c r="J343" s="7">
        <v>45813</v>
      </c>
      <c r="K343" s="7">
        <v>45425</v>
      </c>
      <c r="L343" s="7">
        <v>43929</v>
      </c>
      <c r="M343" t="s">
        <v>77</v>
      </c>
      <c r="N343" t="s">
        <v>92</v>
      </c>
      <c r="O343">
        <v>2026</v>
      </c>
      <c r="P343">
        <v>1</v>
      </c>
      <c r="Q343" t="s">
        <v>80</v>
      </c>
      <c r="R343" s="8">
        <v>46267</v>
      </c>
      <c r="S343" s="2">
        <v>1</v>
      </c>
      <c r="T343" s="2" t="s">
        <v>81</v>
      </c>
    </row>
    <row r="344" spans="1:20" x14ac:dyDescent="0.25">
      <c r="A344">
        <v>1120095349</v>
      </c>
      <c r="B344">
        <v>117001408</v>
      </c>
      <c r="C344" t="s">
        <v>82</v>
      </c>
      <c r="D344" t="s">
        <v>88</v>
      </c>
      <c r="E344" t="s">
        <v>76</v>
      </c>
      <c r="F344" s="7">
        <v>43565</v>
      </c>
      <c r="G344" s="7">
        <v>43931</v>
      </c>
      <c r="H344" t="s">
        <v>77</v>
      </c>
      <c r="I344" t="s">
        <v>78</v>
      </c>
      <c r="J344" s="7">
        <v>45775</v>
      </c>
      <c r="K344" s="7">
        <v>44238</v>
      </c>
      <c r="L344" s="7">
        <v>43931</v>
      </c>
      <c r="M344" t="s">
        <v>77</v>
      </c>
      <c r="N344" t="s">
        <v>79</v>
      </c>
      <c r="O344">
        <v>2026</v>
      </c>
      <c r="P344">
        <v>1</v>
      </c>
      <c r="Q344" t="s">
        <v>80</v>
      </c>
      <c r="R344" s="8">
        <v>46267</v>
      </c>
      <c r="S344" s="2">
        <v>1</v>
      </c>
      <c r="T344" s="2" t="s">
        <v>81</v>
      </c>
    </row>
    <row r="345" spans="1:20" x14ac:dyDescent="0.25">
      <c r="A345">
        <v>1120095362</v>
      </c>
      <c r="B345">
        <v>117016049</v>
      </c>
      <c r="C345" t="s">
        <v>82</v>
      </c>
      <c r="D345" t="s">
        <v>88</v>
      </c>
      <c r="E345" t="s">
        <v>76</v>
      </c>
      <c r="F345" s="7">
        <v>43567</v>
      </c>
      <c r="G345" s="7">
        <v>43933</v>
      </c>
      <c r="H345" t="s">
        <v>77</v>
      </c>
      <c r="I345" t="s">
        <v>84</v>
      </c>
      <c r="J345" s="7">
        <v>45607</v>
      </c>
      <c r="K345" s="7">
        <v>45925</v>
      </c>
      <c r="L345" s="7">
        <v>43933</v>
      </c>
      <c r="M345" t="s">
        <v>77</v>
      </c>
      <c r="N345" t="s">
        <v>79</v>
      </c>
      <c r="O345">
        <v>2026</v>
      </c>
      <c r="P345">
        <v>1</v>
      </c>
      <c r="Q345" t="s">
        <v>80</v>
      </c>
      <c r="R345" s="8">
        <v>46267</v>
      </c>
      <c r="S345" s="2">
        <v>1</v>
      </c>
      <c r="T345" s="2" t="s">
        <v>81</v>
      </c>
    </row>
    <row r="346" spans="1:20" x14ac:dyDescent="0.25">
      <c r="A346">
        <v>1120095363</v>
      </c>
      <c r="B346">
        <v>117016049</v>
      </c>
      <c r="C346" t="s">
        <v>82</v>
      </c>
      <c r="D346" t="s">
        <v>88</v>
      </c>
      <c r="E346" t="s">
        <v>76</v>
      </c>
      <c r="F346" s="7">
        <v>43567</v>
      </c>
      <c r="G346" s="7">
        <v>43933</v>
      </c>
      <c r="H346" t="s">
        <v>77</v>
      </c>
      <c r="I346" t="s">
        <v>84</v>
      </c>
      <c r="J346" s="7">
        <v>45607</v>
      </c>
      <c r="K346" s="7">
        <v>45748</v>
      </c>
      <c r="L346" s="7">
        <v>43933</v>
      </c>
      <c r="M346" t="s">
        <v>77</v>
      </c>
      <c r="N346" t="s">
        <v>79</v>
      </c>
      <c r="O346">
        <v>2026</v>
      </c>
      <c r="P346">
        <v>1</v>
      </c>
      <c r="Q346" t="s">
        <v>80</v>
      </c>
      <c r="R346" s="8">
        <v>46267</v>
      </c>
      <c r="S346" s="2">
        <v>1</v>
      </c>
      <c r="T346" s="2" t="s">
        <v>81</v>
      </c>
    </row>
    <row r="347" spans="1:20" x14ac:dyDescent="0.25">
      <c r="A347">
        <v>1120095365</v>
      </c>
      <c r="B347">
        <v>117016324</v>
      </c>
      <c r="C347" t="s">
        <v>82</v>
      </c>
      <c r="D347" t="s">
        <v>83</v>
      </c>
      <c r="E347" t="s">
        <v>76</v>
      </c>
      <c r="F347" s="7">
        <v>43567</v>
      </c>
      <c r="G347" s="7">
        <v>43747</v>
      </c>
      <c r="H347" t="s">
        <v>77</v>
      </c>
      <c r="I347" t="s">
        <v>78</v>
      </c>
      <c r="J347" s="7">
        <v>45953</v>
      </c>
      <c r="K347" s="7">
        <v>43683</v>
      </c>
      <c r="L347" s="7">
        <v>43747</v>
      </c>
      <c r="M347" t="s">
        <v>77</v>
      </c>
      <c r="N347" t="s">
        <v>79</v>
      </c>
      <c r="O347">
        <v>2026</v>
      </c>
      <c r="P347">
        <v>1</v>
      </c>
      <c r="Q347" t="s">
        <v>80</v>
      </c>
      <c r="R347" s="8">
        <v>46267</v>
      </c>
      <c r="S347" s="2">
        <v>1</v>
      </c>
      <c r="T347" s="2" t="s">
        <v>81</v>
      </c>
    </row>
    <row r="348" spans="1:20" x14ac:dyDescent="0.25">
      <c r="A348">
        <v>1120095373</v>
      </c>
      <c r="B348">
        <v>117024983</v>
      </c>
      <c r="C348" t="s">
        <v>82</v>
      </c>
      <c r="D348" t="s">
        <v>88</v>
      </c>
      <c r="E348" t="s">
        <v>76</v>
      </c>
      <c r="F348" s="7">
        <v>43568</v>
      </c>
      <c r="G348" s="7">
        <v>43934</v>
      </c>
      <c r="H348" t="s">
        <v>77</v>
      </c>
      <c r="I348" t="s">
        <v>78</v>
      </c>
      <c r="J348" s="7">
        <v>45463</v>
      </c>
      <c r="K348" s="7">
        <v>45748</v>
      </c>
      <c r="L348" s="7">
        <v>43934</v>
      </c>
      <c r="M348" t="s">
        <v>77</v>
      </c>
      <c r="N348" t="s">
        <v>79</v>
      </c>
      <c r="O348">
        <v>2026</v>
      </c>
      <c r="P348">
        <v>1</v>
      </c>
      <c r="Q348" t="s">
        <v>80</v>
      </c>
      <c r="R348" s="8">
        <v>46267</v>
      </c>
      <c r="S348" s="2">
        <v>1</v>
      </c>
      <c r="T348" s="2" t="s">
        <v>81</v>
      </c>
    </row>
    <row r="349" spans="1:20" x14ac:dyDescent="0.25">
      <c r="A349">
        <v>1120095377</v>
      </c>
      <c r="B349">
        <v>117027230</v>
      </c>
      <c r="C349" t="s">
        <v>82</v>
      </c>
      <c r="D349" t="s">
        <v>83</v>
      </c>
      <c r="E349" t="s">
        <v>76</v>
      </c>
      <c r="F349" s="7">
        <v>43569</v>
      </c>
      <c r="G349" s="7">
        <v>43749</v>
      </c>
      <c r="H349" t="s">
        <v>77</v>
      </c>
      <c r="I349" t="s">
        <v>78</v>
      </c>
      <c r="J349" s="7">
        <v>45966</v>
      </c>
      <c r="K349" s="7">
        <v>45748</v>
      </c>
      <c r="L349" s="7">
        <v>43749</v>
      </c>
      <c r="M349" t="s">
        <v>77</v>
      </c>
      <c r="N349" t="s">
        <v>79</v>
      </c>
      <c r="O349">
        <v>2026</v>
      </c>
      <c r="P349">
        <v>1</v>
      </c>
      <c r="Q349" t="s">
        <v>80</v>
      </c>
      <c r="R349" s="8">
        <v>46267</v>
      </c>
      <c r="S349" s="2">
        <v>1</v>
      </c>
      <c r="T349" s="2" t="s">
        <v>81</v>
      </c>
    </row>
    <row r="350" spans="1:20" x14ac:dyDescent="0.25">
      <c r="A350">
        <v>1120095382</v>
      </c>
      <c r="B350">
        <v>117028307</v>
      </c>
      <c r="C350" t="s">
        <v>82</v>
      </c>
      <c r="D350" t="s">
        <v>83</v>
      </c>
      <c r="E350" t="s">
        <v>76</v>
      </c>
      <c r="F350" s="7">
        <v>43569</v>
      </c>
      <c r="G350" s="7">
        <v>43749</v>
      </c>
      <c r="H350" t="s">
        <v>77</v>
      </c>
      <c r="I350" t="s">
        <v>78</v>
      </c>
      <c r="J350" s="7">
        <v>45931</v>
      </c>
      <c r="K350" s="7">
        <v>45057</v>
      </c>
      <c r="L350" s="7">
        <v>43749</v>
      </c>
      <c r="M350" t="s">
        <v>77</v>
      </c>
      <c r="N350" t="s">
        <v>79</v>
      </c>
      <c r="O350">
        <v>2026</v>
      </c>
      <c r="P350">
        <v>1</v>
      </c>
      <c r="Q350" t="s">
        <v>80</v>
      </c>
      <c r="R350" s="8">
        <v>46267</v>
      </c>
      <c r="S350" s="2">
        <v>1</v>
      </c>
      <c r="T350" s="2" t="s">
        <v>81</v>
      </c>
    </row>
    <row r="351" spans="1:20" x14ac:dyDescent="0.25">
      <c r="A351">
        <v>1120095395</v>
      </c>
      <c r="B351">
        <v>117038519</v>
      </c>
      <c r="C351" t="s">
        <v>82</v>
      </c>
      <c r="D351" t="s">
        <v>88</v>
      </c>
      <c r="E351" t="s">
        <v>76</v>
      </c>
      <c r="F351" s="7">
        <v>43571</v>
      </c>
      <c r="G351" s="7">
        <v>43937</v>
      </c>
      <c r="H351" t="s">
        <v>77</v>
      </c>
      <c r="I351" t="s">
        <v>78</v>
      </c>
      <c r="J351" s="7">
        <v>45131</v>
      </c>
      <c r="K351" s="7">
        <v>44235</v>
      </c>
      <c r="L351" s="7">
        <v>43937</v>
      </c>
      <c r="M351" t="s">
        <v>77</v>
      </c>
      <c r="N351" t="s">
        <v>92</v>
      </c>
      <c r="O351">
        <v>2026</v>
      </c>
      <c r="P351">
        <v>1</v>
      </c>
      <c r="Q351" t="s">
        <v>80</v>
      </c>
      <c r="R351" s="8">
        <v>46267</v>
      </c>
      <c r="S351" s="2">
        <v>1</v>
      </c>
      <c r="T351" s="2" t="s">
        <v>81</v>
      </c>
    </row>
    <row r="352" spans="1:20" x14ac:dyDescent="0.25">
      <c r="A352">
        <v>1120095406</v>
      </c>
      <c r="B352">
        <v>117052495</v>
      </c>
      <c r="C352" t="s">
        <v>82</v>
      </c>
      <c r="D352" t="s">
        <v>83</v>
      </c>
      <c r="E352" t="s">
        <v>76</v>
      </c>
      <c r="F352" s="7">
        <v>43572</v>
      </c>
      <c r="G352" s="7">
        <v>43752</v>
      </c>
      <c r="H352" t="s">
        <v>77</v>
      </c>
      <c r="I352" t="s">
        <v>78</v>
      </c>
      <c r="J352" s="7">
        <v>45953</v>
      </c>
      <c r="K352" s="7">
        <v>45748</v>
      </c>
      <c r="L352" s="7">
        <v>43752</v>
      </c>
      <c r="M352" t="s">
        <v>77</v>
      </c>
      <c r="N352" t="s">
        <v>79</v>
      </c>
      <c r="O352">
        <v>2026</v>
      </c>
      <c r="P352">
        <v>1</v>
      </c>
      <c r="Q352" t="s">
        <v>80</v>
      </c>
      <c r="R352" s="8">
        <v>46267</v>
      </c>
      <c r="S352" s="2">
        <v>1</v>
      </c>
      <c r="T352" s="2" t="s">
        <v>81</v>
      </c>
    </row>
    <row r="353" spans="1:20" x14ac:dyDescent="0.25">
      <c r="A353">
        <v>1120095431</v>
      </c>
      <c r="B353">
        <v>117072047</v>
      </c>
      <c r="C353" t="s">
        <v>91</v>
      </c>
      <c r="D353" t="s">
        <v>83</v>
      </c>
      <c r="E353" t="s">
        <v>76</v>
      </c>
      <c r="F353" s="7">
        <v>43576</v>
      </c>
      <c r="G353" s="7">
        <v>43759</v>
      </c>
      <c r="H353" t="s">
        <v>77</v>
      </c>
      <c r="I353" t="s">
        <v>78</v>
      </c>
      <c r="J353" s="7">
        <v>45935</v>
      </c>
      <c r="K353" s="7">
        <v>43683</v>
      </c>
      <c r="L353" s="7">
        <v>43759</v>
      </c>
      <c r="M353" t="s">
        <v>77</v>
      </c>
      <c r="N353" t="s">
        <v>79</v>
      </c>
      <c r="O353">
        <v>2026</v>
      </c>
      <c r="P353">
        <v>1</v>
      </c>
      <c r="Q353" t="s">
        <v>80</v>
      </c>
      <c r="R353" s="8">
        <v>46267</v>
      </c>
      <c r="S353" s="2">
        <v>1</v>
      </c>
      <c r="T353" s="2" t="s">
        <v>81</v>
      </c>
    </row>
    <row r="354" spans="1:20" x14ac:dyDescent="0.25">
      <c r="A354">
        <v>1120095448</v>
      </c>
      <c r="B354">
        <v>117082376</v>
      </c>
      <c r="C354" t="s">
        <v>82</v>
      </c>
      <c r="D354" t="s">
        <v>83</v>
      </c>
      <c r="E354" t="s">
        <v>76</v>
      </c>
      <c r="F354" s="7">
        <v>43578</v>
      </c>
      <c r="G354" s="7">
        <v>43761</v>
      </c>
      <c r="H354" t="s">
        <v>77</v>
      </c>
      <c r="I354" t="s">
        <v>78</v>
      </c>
      <c r="J354" s="7">
        <v>45521</v>
      </c>
      <c r="K354" s="7">
        <v>45748</v>
      </c>
      <c r="L354" s="7">
        <v>43761</v>
      </c>
      <c r="M354" t="s">
        <v>77</v>
      </c>
      <c r="N354" t="s">
        <v>79</v>
      </c>
      <c r="O354">
        <v>2026</v>
      </c>
      <c r="P354">
        <v>1</v>
      </c>
      <c r="Q354" t="s">
        <v>80</v>
      </c>
      <c r="R354" s="8">
        <v>46267</v>
      </c>
      <c r="S354" s="2">
        <v>1</v>
      </c>
      <c r="T354" s="2" t="s">
        <v>81</v>
      </c>
    </row>
    <row r="355" spans="1:20" x14ac:dyDescent="0.25">
      <c r="A355">
        <v>1120095469</v>
      </c>
      <c r="B355">
        <v>117100437</v>
      </c>
      <c r="C355" t="s">
        <v>82</v>
      </c>
      <c r="D355" t="s">
        <v>83</v>
      </c>
      <c r="E355" t="s">
        <v>76</v>
      </c>
      <c r="F355" s="7">
        <v>43580</v>
      </c>
      <c r="G355" s="7">
        <v>43763</v>
      </c>
      <c r="H355" t="s">
        <v>77</v>
      </c>
      <c r="I355" t="s">
        <v>78</v>
      </c>
      <c r="J355" s="7">
        <v>45444</v>
      </c>
      <c r="K355" s="7">
        <v>45748</v>
      </c>
      <c r="L355" s="7">
        <v>43763</v>
      </c>
      <c r="M355" t="s">
        <v>77</v>
      </c>
      <c r="N355" t="s">
        <v>79</v>
      </c>
      <c r="O355">
        <v>2026</v>
      </c>
      <c r="P355">
        <v>1</v>
      </c>
      <c r="Q355" t="s">
        <v>80</v>
      </c>
      <c r="R355" s="8">
        <v>46267</v>
      </c>
      <c r="S355" s="2">
        <v>1</v>
      </c>
      <c r="T355" s="2" t="s">
        <v>81</v>
      </c>
    </row>
    <row r="356" spans="1:20" x14ac:dyDescent="0.25">
      <c r="A356">
        <v>1120095471</v>
      </c>
      <c r="B356">
        <v>117103475</v>
      </c>
      <c r="C356" t="s">
        <v>85</v>
      </c>
      <c r="D356" t="s">
        <v>83</v>
      </c>
      <c r="E356" t="s">
        <v>76</v>
      </c>
      <c r="F356" s="7">
        <v>43581</v>
      </c>
      <c r="G356" s="7">
        <v>43764</v>
      </c>
      <c r="H356" t="s">
        <v>77</v>
      </c>
      <c r="I356" t="s">
        <v>78</v>
      </c>
      <c r="J356" s="7">
        <v>45819</v>
      </c>
      <c r="K356" s="7">
        <v>43658</v>
      </c>
      <c r="L356" s="7">
        <v>43764</v>
      </c>
      <c r="M356" t="s">
        <v>77</v>
      </c>
      <c r="N356" t="s">
        <v>92</v>
      </c>
      <c r="O356">
        <v>2026</v>
      </c>
      <c r="P356">
        <v>1</v>
      </c>
      <c r="Q356" t="s">
        <v>80</v>
      </c>
      <c r="R356" s="8">
        <v>46267</v>
      </c>
      <c r="S356" s="2">
        <v>1</v>
      </c>
      <c r="T356" s="2" t="s">
        <v>81</v>
      </c>
    </row>
    <row r="357" spans="1:20" x14ac:dyDescent="0.25">
      <c r="A357">
        <v>1120095504</v>
      </c>
      <c r="B357">
        <v>117129517</v>
      </c>
      <c r="C357" t="s">
        <v>82</v>
      </c>
      <c r="D357" t="s">
        <v>83</v>
      </c>
      <c r="E357" t="s">
        <v>76</v>
      </c>
      <c r="F357" s="7">
        <v>43585</v>
      </c>
      <c r="G357" s="7">
        <v>43765</v>
      </c>
      <c r="H357" t="s">
        <v>77</v>
      </c>
      <c r="I357" t="s">
        <v>78</v>
      </c>
      <c r="J357" s="7">
        <v>45972</v>
      </c>
      <c r="K357" s="7">
        <v>43658</v>
      </c>
      <c r="L357" s="7">
        <v>43765</v>
      </c>
      <c r="M357" t="s">
        <v>77</v>
      </c>
      <c r="N357" t="s">
        <v>79</v>
      </c>
      <c r="O357">
        <v>2026</v>
      </c>
      <c r="P357">
        <v>1</v>
      </c>
      <c r="Q357" t="s">
        <v>80</v>
      </c>
      <c r="R357" s="8">
        <v>46267</v>
      </c>
      <c r="S357" s="2">
        <v>1</v>
      </c>
      <c r="T357" s="2" t="s">
        <v>81</v>
      </c>
    </row>
    <row r="358" spans="1:20" x14ac:dyDescent="0.25">
      <c r="A358">
        <v>1120095510</v>
      </c>
      <c r="B358">
        <v>117135924</v>
      </c>
      <c r="C358" t="s">
        <v>82</v>
      </c>
      <c r="D358" t="s">
        <v>75</v>
      </c>
      <c r="E358" t="s">
        <v>76</v>
      </c>
      <c r="F358" s="7">
        <v>43586</v>
      </c>
      <c r="G358" s="7">
        <v>43952</v>
      </c>
      <c r="H358" t="s">
        <v>77</v>
      </c>
      <c r="I358" t="s">
        <v>78</v>
      </c>
      <c r="J358" s="7">
        <v>44741</v>
      </c>
      <c r="K358" s="7">
        <v>45057</v>
      </c>
      <c r="L358" s="7">
        <v>43952</v>
      </c>
      <c r="M358" t="s">
        <v>77</v>
      </c>
      <c r="N358" t="s">
        <v>92</v>
      </c>
      <c r="O358">
        <v>2026</v>
      </c>
      <c r="P358">
        <v>1</v>
      </c>
      <c r="Q358" t="s">
        <v>80</v>
      </c>
      <c r="R358" s="8">
        <v>46267</v>
      </c>
      <c r="S358" s="2">
        <v>1</v>
      </c>
      <c r="T358" s="2" t="s">
        <v>81</v>
      </c>
    </row>
    <row r="359" spans="1:20" x14ac:dyDescent="0.25">
      <c r="A359">
        <v>1120095516</v>
      </c>
      <c r="B359">
        <v>117143717</v>
      </c>
      <c r="C359" t="s">
        <v>91</v>
      </c>
      <c r="D359" t="s">
        <v>75</v>
      </c>
      <c r="E359" t="s">
        <v>76</v>
      </c>
      <c r="F359" s="7">
        <v>43587</v>
      </c>
      <c r="G359" s="7">
        <v>43953</v>
      </c>
      <c r="H359" t="s">
        <v>77</v>
      </c>
      <c r="I359" t="s">
        <v>78</v>
      </c>
      <c r="J359" s="7">
        <v>45663</v>
      </c>
      <c r="K359" s="7">
        <v>44235</v>
      </c>
      <c r="L359" s="7">
        <v>43953</v>
      </c>
      <c r="M359" t="s">
        <v>77</v>
      </c>
      <c r="N359" t="s">
        <v>79</v>
      </c>
      <c r="O359">
        <v>2026</v>
      </c>
      <c r="P359">
        <v>1</v>
      </c>
      <c r="Q359" t="s">
        <v>80</v>
      </c>
      <c r="R359" s="8">
        <v>46267</v>
      </c>
      <c r="S359" s="2">
        <v>1</v>
      </c>
      <c r="T359" s="2" t="s">
        <v>81</v>
      </c>
    </row>
    <row r="360" spans="1:20" x14ac:dyDescent="0.25">
      <c r="A360">
        <v>1120095526</v>
      </c>
      <c r="B360">
        <v>117155346</v>
      </c>
      <c r="C360" t="s">
        <v>82</v>
      </c>
      <c r="D360" t="s">
        <v>83</v>
      </c>
      <c r="E360" t="s">
        <v>76</v>
      </c>
      <c r="F360" s="7">
        <v>43588</v>
      </c>
      <c r="G360" s="7">
        <v>43768</v>
      </c>
      <c r="H360" t="s">
        <v>77</v>
      </c>
      <c r="I360" t="s">
        <v>78</v>
      </c>
      <c r="J360" s="7">
        <v>45542</v>
      </c>
      <c r="K360" s="7">
        <v>43809</v>
      </c>
      <c r="L360" s="7">
        <v>43768</v>
      </c>
      <c r="M360" t="s">
        <v>77</v>
      </c>
      <c r="N360" t="s">
        <v>79</v>
      </c>
      <c r="O360">
        <v>2026</v>
      </c>
      <c r="P360">
        <v>1</v>
      </c>
      <c r="Q360" t="s">
        <v>80</v>
      </c>
      <c r="R360" s="8">
        <v>46267</v>
      </c>
      <c r="S360" s="2">
        <v>1</v>
      </c>
      <c r="T360" s="2" t="s">
        <v>81</v>
      </c>
    </row>
    <row r="361" spans="1:20" x14ac:dyDescent="0.25">
      <c r="A361">
        <v>1120095528</v>
      </c>
      <c r="B361">
        <v>117156373</v>
      </c>
      <c r="C361" t="s">
        <v>82</v>
      </c>
      <c r="D361" t="s">
        <v>83</v>
      </c>
      <c r="E361" t="s">
        <v>76</v>
      </c>
      <c r="F361" s="7">
        <v>43588</v>
      </c>
      <c r="G361" s="7">
        <v>43768</v>
      </c>
      <c r="H361" t="s">
        <v>77</v>
      </c>
      <c r="I361" t="s">
        <v>78</v>
      </c>
      <c r="J361" s="7">
        <v>45929</v>
      </c>
      <c r="K361" s="7">
        <v>44357</v>
      </c>
      <c r="L361" s="7">
        <v>43768</v>
      </c>
      <c r="M361" t="s">
        <v>77</v>
      </c>
      <c r="N361" t="s">
        <v>79</v>
      </c>
      <c r="O361">
        <v>2026</v>
      </c>
      <c r="P361">
        <v>1</v>
      </c>
      <c r="Q361" t="s">
        <v>80</v>
      </c>
      <c r="R361" s="8">
        <v>46267</v>
      </c>
      <c r="S361" s="2">
        <v>1</v>
      </c>
      <c r="T361" s="2" t="s">
        <v>81</v>
      </c>
    </row>
    <row r="362" spans="1:20" x14ac:dyDescent="0.25">
      <c r="A362">
        <v>1120095532</v>
      </c>
      <c r="B362">
        <v>117157935</v>
      </c>
      <c r="C362" t="s">
        <v>82</v>
      </c>
      <c r="D362" t="s">
        <v>83</v>
      </c>
      <c r="E362" t="s">
        <v>76</v>
      </c>
      <c r="F362" s="7">
        <v>43588</v>
      </c>
      <c r="G362" s="7">
        <v>43768</v>
      </c>
      <c r="H362" t="s">
        <v>77</v>
      </c>
      <c r="I362" t="s">
        <v>78</v>
      </c>
      <c r="J362" s="7">
        <v>45923</v>
      </c>
      <c r="K362" s="7">
        <v>45748</v>
      </c>
      <c r="L362" s="7">
        <v>43768</v>
      </c>
      <c r="M362" t="s">
        <v>77</v>
      </c>
      <c r="N362" t="s">
        <v>79</v>
      </c>
      <c r="O362">
        <v>2026</v>
      </c>
      <c r="P362">
        <v>1</v>
      </c>
      <c r="Q362" t="s">
        <v>80</v>
      </c>
      <c r="R362" s="8">
        <v>46267</v>
      </c>
      <c r="S362" s="2">
        <v>1</v>
      </c>
      <c r="T362" s="2" t="s">
        <v>81</v>
      </c>
    </row>
    <row r="363" spans="1:20" x14ac:dyDescent="0.25">
      <c r="A363">
        <v>1120095536</v>
      </c>
      <c r="B363">
        <v>117164032</v>
      </c>
      <c r="C363" t="s">
        <v>82</v>
      </c>
      <c r="D363" t="s">
        <v>88</v>
      </c>
      <c r="E363" t="s">
        <v>76</v>
      </c>
      <c r="F363" s="7">
        <v>43590</v>
      </c>
      <c r="G363" s="7">
        <v>43956</v>
      </c>
      <c r="H363" t="s">
        <v>77</v>
      </c>
      <c r="I363" t="s">
        <v>78</v>
      </c>
      <c r="J363" s="7">
        <v>45795</v>
      </c>
      <c r="K363" s="7">
        <v>43990</v>
      </c>
      <c r="L363" s="7">
        <v>43956</v>
      </c>
      <c r="M363" t="s">
        <v>77</v>
      </c>
      <c r="N363" t="s">
        <v>79</v>
      </c>
      <c r="O363">
        <v>2026</v>
      </c>
      <c r="P363">
        <v>1</v>
      </c>
      <c r="Q363" t="s">
        <v>80</v>
      </c>
      <c r="R363" s="8">
        <v>46267</v>
      </c>
      <c r="S363" s="2">
        <v>1</v>
      </c>
      <c r="T363" s="2" t="s">
        <v>81</v>
      </c>
    </row>
    <row r="364" spans="1:20" x14ac:dyDescent="0.25">
      <c r="A364">
        <v>1120095546</v>
      </c>
      <c r="B364">
        <v>117174151</v>
      </c>
      <c r="C364" t="s">
        <v>74</v>
      </c>
      <c r="D364" t="s">
        <v>75</v>
      </c>
      <c r="E364" t="s">
        <v>76</v>
      </c>
      <c r="F364" s="7">
        <v>43591</v>
      </c>
      <c r="G364" s="7">
        <v>45418</v>
      </c>
      <c r="H364" t="s">
        <v>77</v>
      </c>
      <c r="I364" t="s">
        <v>84</v>
      </c>
      <c r="J364" s="7">
        <v>44758</v>
      </c>
      <c r="K364" s="7">
        <v>46036</v>
      </c>
      <c r="L364" s="7">
        <v>45418</v>
      </c>
      <c r="M364" t="s">
        <v>77</v>
      </c>
      <c r="N364" t="s">
        <v>92</v>
      </c>
      <c r="O364">
        <v>2026</v>
      </c>
      <c r="P364">
        <v>1</v>
      </c>
      <c r="Q364" t="s">
        <v>80</v>
      </c>
      <c r="R364" s="8">
        <v>46267</v>
      </c>
      <c r="S364" s="2">
        <v>1</v>
      </c>
      <c r="T364" s="2" t="s">
        <v>81</v>
      </c>
    </row>
    <row r="365" spans="1:20" x14ac:dyDescent="0.25">
      <c r="A365">
        <v>1120095547</v>
      </c>
      <c r="B365">
        <v>117174151</v>
      </c>
      <c r="C365" t="s">
        <v>74</v>
      </c>
      <c r="D365" t="s">
        <v>75</v>
      </c>
      <c r="E365" t="s">
        <v>76</v>
      </c>
      <c r="F365" s="7">
        <v>43591</v>
      </c>
      <c r="G365" s="7">
        <v>45418</v>
      </c>
      <c r="H365" t="s">
        <v>77</v>
      </c>
      <c r="I365" t="s">
        <v>84</v>
      </c>
      <c r="J365" s="7">
        <v>44758</v>
      </c>
      <c r="K365" s="7">
        <v>45747</v>
      </c>
      <c r="L365" s="7">
        <v>45418</v>
      </c>
      <c r="M365" t="s">
        <v>77</v>
      </c>
      <c r="N365" t="s">
        <v>92</v>
      </c>
      <c r="O365">
        <v>2026</v>
      </c>
      <c r="P365">
        <v>1</v>
      </c>
      <c r="Q365" t="s">
        <v>80</v>
      </c>
      <c r="R365" s="8">
        <v>46267</v>
      </c>
      <c r="S365" s="2">
        <v>1</v>
      </c>
      <c r="T365" s="2" t="s">
        <v>81</v>
      </c>
    </row>
    <row r="366" spans="1:20" x14ac:dyDescent="0.25">
      <c r="A366">
        <v>1120095557</v>
      </c>
      <c r="B366">
        <v>117185564</v>
      </c>
      <c r="C366" t="s">
        <v>96</v>
      </c>
      <c r="D366" t="s">
        <v>83</v>
      </c>
      <c r="E366" t="s">
        <v>76</v>
      </c>
      <c r="F366" s="7">
        <v>43593</v>
      </c>
      <c r="G366" s="7">
        <v>43777</v>
      </c>
      <c r="H366" t="s">
        <v>77</v>
      </c>
      <c r="I366" t="s">
        <v>78</v>
      </c>
      <c r="J366" s="7">
        <v>45919</v>
      </c>
      <c r="K366" s="7">
        <v>45748</v>
      </c>
      <c r="L366" s="7">
        <v>43777</v>
      </c>
      <c r="M366" t="s">
        <v>77</v>
      </c>
      <c r="N366" t="s">
        <v>79</v>
      </c>
      <c r="O366">
        <v>2026</v>
      </c>
      <c r="P366">
        <v>1</v>
      </c>
      <c r="Q366" t="s">
        <v>80</v>
      </c>
      <c r="R366" s="8">
        <v>46267</v>
      </c>
      <c r="S366" s="2">
        <v>1</v>
      </c>
      <c r="T366" s="2" t="s">
        <v>81</v>
      </c>
    </row>
    <row r="367" spans="1:20" x14ac:dyDescent="0.25">
      <c r="A367">
        <v>1120095561</v>
      </c>
      <c r="B367">
        <v>117186583</v>
      </c>
      <c r="C367" t="s">
        <v>82</v>
      </c>
      <c r="D367" t="s">
        <v>83</v>
      </c>
      <c r="E367" t="s">
        <v>76</v>
      </c>
      <c r="F367" s="7">
        <v>43593</v>
      </c>
      <c r="G367" s="7">
        <v>43773</v>
      </c>
      <c r="H367" t="s">
        <v>77</v>
      </c>
      <c r="I367" t="s">
        <v>78</v>
      </c>
      <c r="J367" s="7">
        <v>45829</v>
      </c>
      <c r="K367" s="7">
        <v>45756</v>
      </c>
      <c r="L367" s="7">
        <v>43773</v>
      </c>
      <c r="M367" t="s">
        <v>77</v>
      </c>
      <c r="N367" t="s">
        <v>79</v>
      </c>
      <c r="O367">
        <v>2026</v>
      </c>
      <c r="P367">
        <v>1</v>
      </c>
      <c r="Q367" t="s">
        <v>80</v>
      </c>
      <c r="R367" s="8">
        <v>46267</v>
      </c>
      <c r="S367" s="2">
        <v>1</v>
      </c>
      <c r="T367" s="2" t="s">
        <v>81</v>
      </c>
    </row>
    <row r="368" spans="1:20" x14ac:dyDescent="0.25">
      <c r="A368">
        <v>1120095566</v>
      </c>
      <c r="B368">
        <v>117190844</v>
      </c>
      <c r="C368" t="s">
        <v>82</v>
      </c>
      <c r="D368" t="s">
        <v>83</v>
      </c>
      <c r="E368" t="s">
        <v>76</v>
      </c>
      <c r="F368" s="7">
        <v>43593</v>
      </c>
      <c r="G368" s="7">
        <v>43774</v>
      </c>
      <c r="H368" t="s">
        <v>77</v>
      </c>
      <c r="I368" t="s">
        <v>78</v>
      </c>
      <c r="J368" s="7">
        <v>45870</v>
      </c>
      <c r="K368" s="7">
        <v>45057</v>
      </c>
      <c r="L368" s="7">
        <v>43774</v>
      </c>
      <c r="M368" t="s">
        <v>77</v>
      </c>
      <c r="N368" t="s">
        <v>79</v>
      </c>
      <c r="O368">
        <v>2026</v>
      </c>
      <c r="P368">
        <v>1</v>
      </c>
      <c r="Q368" t="s">
        <v>80</v>
      </c>
      <c r="R368" s="8">
        <v>46267</v>
      </c>
      <c r="S368" s="2">
        <v>1</v>
      </c>
      <c r="T368" s="2" t="s">
        <v>81</v>
      </c>
    </row>
    <row r="369" spans="1:20" x14ac:dyDescent="0.25">
      <c r="A369">
        <v>1120095590</v>
      </c>
      <c r="B369">
        <v>117218241</v>
      </c>
      <c r="C369" t="s">
        <v>91</v>
      </c>
      <c r="D369" t="s">
        <v>83</v>
      </c>
      <c r="E369" t="s">
        <v>76</v>
      </c>
      <c r="F369" s="7">
        <v>43597</v>
      </c>
      <c r="G369" s="7">
        <v>43781</v>
      </c>
      <c r="H369" t="s">
        <v>77</v>
      </c>
      <c r="I369" t="s">
        <v>78</v>
      </c>
      <c r="J369" s="7">
        <v>45727</v>
      </c>
      <c r="K369" s="7">
        <v>43658</v>
      </c>
      <c r="L369" s="7">
        <v>43781</v>
      </c>
      <c r="M369" t="s">
        <v>77</v>
      </c>
      <c r="N369" t="s">
        <v>79</v>
      </c>
      <c r="O369">
        <v>2026</v>
      </c>
      <c r="P369">
        <v>1</v>
      </c>
      <c r="Q369" t="s">
        <v>80</v>
      </c>
      <c r="R369" s="8">
        <v>46267</v>
      </c>
      <c r="S369" s="2">
        <v>1</v>
      </c>
      <c r="T369" s="2" t="s">
        <v>81</v>
      </c>
    </row>
    <row r="370" spans="1:20" x14ac:dyDescent="0.25">
      <c r="A370">
        <v>1120095593</v>
      </c>
      <c r="B370">
        <v>117219496</v>
      </c>
      <c r="C370" t="s">
        <v>82</v>
      </c>
      <c r="D370" t="s">
        <v>88</v>
      </c>
      <c r="E370" t="s">
        <v>76</v>
      </c>
      <c r="F370" s="7">
        <v>43597</v>
      </c>
      <c r="G370" s="7">
        <v>43963</v>
      </c>
      <c r="H370" t="s">
        <v>77</v>
      </c>
      <c r="I370" t="s">
        <v>78</v>
      </c>
      <c r="J370" s="7">
        <v>45542</v>
      </c>
      <c r="K370" s="7">
        <v>44238</v>
      </c>
      <c r="L370" s="7">
        <v>43963</v>
      </c>
      <c r="M370" t="s">
        <v>77</v>
      </c>
      <c r="N370" t="s">
        <v>79</v>
      </c>
      <c r="O370">
        <v>2026</v>
      </c>
      <c r="P370">
        <v>1</v>
      </c>
      <c r="Q370" t="s">
        <v>80</v>
      </c>
      <c r="R370" s="8">
        <v>46267</v>
      </c>
      <c r="S370" s="2">
        <v>1</v>
      </c>
      <c r="T370" s="2" t="s">
        <v>81</v>
      </c>
    </row>
    <row r="371" spans="1:20" x14ac:dyDescent="0.25">
      <c r="A371">
        <v>1120095612</v>
      </c>
      <c r="B371">
        <v>117241126</v>
      </c>
      <c r="C371" t="s">
        <v>82</v>
      </c>
      <c r="D371" t="s">
        <v>88</v>
      </c>
      <c r="E371" t="s">
        <v>76</v>
      </c>
      <c r="F371" s="7">
        <v>43600</v>
      </c>
      <c r="G371" s="7">
        <v>43966</v>
      </c>
      <c r="H371" t="s">
        <v>77</v>
      </c>
      <c r="I371" t="s">
        <v>89</v>
      </c>
      <c r="J371" s="7">
        <v>45972</v>
      </c>
      <c r="K371" s="7">
        <v>45982</v>
      </c>
      <c r="L371" s="7">
        <v>43966</v>
      </c>
      <c r="M371" t="s">
        <v>77</v>
      </c>
      <c r="N371" t="s">
        <v>79</v>
      </c>
      <c r="O371">
        <v>2026</v>
      </c>
      <c r="P371">
        <v>1</v>
      </c>
      <c r="Q371" t="s">
        <v>80</v>
      </c>
      <c r="R371" s="8">
        <v>46267</v>
      </c>
      <c r="S371" s="2">
        <v>1</v>
      </c>
      <c r="T371" s="2" t="s">
        <v>81</v>
      </c>
    </row>
    <row r="372" spans="1:20" x14ac:dyDescent="0.25">
      <c r="A372">
        <v>1120095613</v>
      </c>
      <c r="B372">
        <v>117241126</v>
      </c>
      <c r="C372" t="s">
        <v>82</v>
      </c>
      <c r="D372" t="s">
        <v>88</v>
      </c>
      <c r="E372" t="s">
        <v>76</v>
      </c>
      <c r="F372" s="7">
        <v>43600</v>
      </c>
      <c r="G372" s="7">
        <v>43966</v>
      </c>
      <c r="H372" t="s">
        <v>77</v>
      </c>
      <c r="I372" t="s">
        <v>89</v>
      </c>
      <c r="J372" s="7">
        <v>45972</v>
      </c>
      <c r="K372" s="7">
        <v>44238</v>
      </c>
      <c r="L372" s="7">
        <v>43966</v>
      </c>
      <c r="M372" t="s">
        <v>77</v>
      </c>
      <c r="N372" t="s">
        <v>79</v>
      </c>
      <c r="O372">
        <v>2026</v>
      </c>
      <c r="P372">
        <v>1</v>
      </c>
      <c r="Q372" t="s">
        <v>80</v>
      </c>
      <c r="R372" s="8">
        <v>46267</v>
      </c>
      <c r="S372" s="2">
        <v>1</v>
      </c>
      <c r="T372" s="2" t="s">
        <v>81</v>
      </c>
    </row>
    <row r="373" spans="1:20" x14ac:dyDescent="0.25">
      <c r="A373">
        <v>1120095651</v>
      </c>
      <c r="B373">
        <v>117296256</v>
      </c>
      <c r="C373" t="s">
        <v>82</v>
      </c>
      <c r="D373" t="s">
        <v>75</v>
      </c>
      <c r="E373" t="s">
        <v>76</v>
      </c>
      <c r="F373" s="7">
        <v>43606</v>
      </c>
      <c r="G373" s="7">
        <v>43972</v>
      </c>
      <c r="H373" t="s">
        <v>77</v>
      </c>
      <c r="I373" t="s">
        <v>78</v>
      </c>
      <c r="J373" s="7">
        <v>44644</v>
      </c>
      <c r="K373" s="7">
        <v>45057</v>
      </c>
      <c r="L373" s="7">
        <v>43972</v>
      </c>
      <c r="M373" t="s">
        <v>77</v>
      </c>
      <c r="N373" t="s">
        <v>92</v>
      </c>
      <c r="O373">
        <v>2026</v>
      </c>
      <c r="P373">
        <v>1</v>
      </c>
      <c r="Q373" t="s">
        <v>80</v>
      </c>
      <c r="R373" s="8">
        <v>46267</v>
      </c>
      <c r="S373" s="2">
        <v>1</v>
      </c>
      <c r="T373" s="2" t="s">
        <v>81</v>
      </c>
    </row>
    <row r="374" spans="1:20" x14ac:dyDescent="0.25">
      <c r="A374">
        <v>1120095653</v>
      </c>
      <c r="B374">
        <v>117299017</v>
      </c>
      <c r="C374" t="s">
        <v>82</v>
      </c>
      <c r="D374" t="s">
        <v>83</v>
      </c>
      <c r="E374" t="s">
        <v>76</v>
      </c>
      <c r="F374" s="7">
        <v>43607</v>
      </c>
      <c r="G374" s="7">
        <v>43787</v>
      </c>
      <c r="H374" t="s">
        <v>77</v>
      </c>
      <c r="I374" t="s">
        <v>78</v>
      </c>
      <c r="J374" s="7">
        <v>45895</v>
      </c>
      <c r="K374" s="7">
        <v>43667</v>
      </c>
      <c r="L374" s="7">
        <v>43787</v>
      </c>
      <c r="M374" t="s">
        <v>77</v>
      </c>
      <c r="N374" t="s">
        <v>79</v>
      </c>
      <c r="O374">
        <v>2026</v>
      </c>
      <c r="P374">
        <v>1</v>
      </c>
      <c r="Q374" t="s">
        <v>80</v>
      </c>
      <c r="R374" s="8">
        <v>46267</v>
      </c>
      <c r="S374" s="2">
        <v>1</v>
      </c>
      <c r="T374" s="2" t="s">
        <v>81</v>
      </c>
    </row>
    <row r="375" spans="1:20" x14ac:dyDescent="0.25">
      <c r="A375">
        <v>1120095659</v>
      </c>
      <c r="B375">
        <v>117306452</v>
      </c>
      <c r="C375" t="s">
        <v>96</v>
      </c>
      <c r="D375" t="s">
        <v>83</v>
      </c>
      <c r="E375" t="s">
        <v>76</v>
      </c>
      <c r="F375" s="7">
        <v>43608</v>
      </c>
      <c r="G375" s="7">
        <v>43792</v>
      </c>
      <c r="H375" t="s">
        <v>77</v>
      </c>
      <c r="I375" t="s">
        <v>84</v>
      </c>
      <c r="J375" s="7">
        <v>45432</v>
      </c>
      <c r="K375" s="7">
        <v>45944</v>
      </c>
      <c r="L375" s="7">
        <v>43792</v>
      </c>
      <c r="M375" t="s">
        <v>77</v>
      </c>
      <c r="N375" t="s">
        <v>79</v>
      </c>
      <c r="O375">
        <v>2026</v>
      </c>
      <c r="P375">
        <v>1</v>
      </c>
      <c r="Q375" t="s">
        <v>80</v>
      </c>
      <c r="R375" s="8">
        <v>46267</v>
      </c>
      <c r="S375" s="2">
        <v>1</v>
      </c>
      <c r="T375" s="2" t="s">
        <v>81</v>
      </c>
    </row>
    <row r="376" spans="1:20" x14ac:dyDescent="0.25">
      <c r="A376">
        <v>1120095660</v>
      </c>
      <c r="B376">
        <v>117306452</v>
      </c>
      <c r="C376" t="s">
        <v>96</v>
      </c>
      <c r="D376" t="s">
        <v>83</v>
      </c>
      <c r="E376" t="s">
        <v>76</v>
      </c>
      <c r="F376" s="7">
        <v>43608</v>
      </c>
      <c r="G376" s="7">
        <v>43792</v>
      </c>
      <c r="H376" t="s">
        <v>77</v>
      </c>
      <c r="I376" t="s">
        <v>84</v>
      </c>
      <c r="J376" s="7">
        <v>45432</v>
      </c>
      <c r="K376" s="7">
        <v>45689</v>
      </c>
      <c r="L376" s="7">
        <v>43792</v>
      </c>
      <c r="M376" t="s">
        <v>77</v>
      </c>
      <c r="N376" t="s">
        <v>79</v>
      </c>
      <c r="O376">
        <v>2026</v>
      </c>
      <c r="P376">
        <v>1</v>
      </c>
      <c r="Q376" t="s">
        <v>80</v>
      </c>
      <c r="R376" s="8">
        <v>46267</v>
      </c>
      <c r="S376" s="2">
        <v>1</v>
      </c>
      <c r="T376" s="2" t="s">
        <v>81</v>
      </c>
    </row>
    <row r="377" spans="1:20" x14ac:dyDescent="0.25">
      <c r="A377">
        <v>1120095673</v>
      </c>
      <c r="B377">
        <v>117320090</v>
      </c>
      <c r="C377" t="s">
        <v>82</v>
      </c>
      <c r="D377" t="s">
        <v>88</v>
      </c>
      <c r="E377" t="s">
        <v>76</v>
      </c>
      <c r="F377" s="7">
        <v>43610</v>
      </c>
      <c r="G377" s="7">
        <v>43976</v>
      </c>
      <c r="H377" t="s">
        <v>77</v>
      </c>
      <c r="I377" t="s">
        <v>78</v>
      </c>
      <c r="J377" s="7">
        <v>45083</v>
      </c>
      <c r="K377" s="7">
        <v>45748</v>
      </c>
      <c r="L377" s="7">
        <v>43976</v>
      </c>
      <c r="M377" t="s">
        <v>77</v>
      </c>
      <c r="N377" t="s">
        <v>92</v>
      </c>
      <c r="O377">
        <v>2026</v>
      </c>
      <c r="P377">
        <v>1</v>
      </c>
      <c r="Q377" t="s">
        <v>80</v>
      </c>
      <c r="R377" s="8">
        <v>46267</v>
      </c>
      <c r="S377" s="2">
        <v>1</v>
      </c>
      <c r="T377" s="2" t="s">
        <v>81</v>
      </c>
    </row>
    <row r="378" spans="1:20" x14ac:dyDescent="0.25">
      <c r="A378">
        <v>1120095679</v>
      </c>
      <c r="B378">
        <v>117321533</v>
      </c>
      <c r="C378" t="s">
        <v>82</v>
      </c>
      <c r="D378" t="s">
        <v>83</v>
      </c>
      <c r="E378" t="s">
        <v>76</v>
      </c>
      <c r="F378" s="7">
        <v>43610</v>
      </c>
      <c r="G378" s="7">
        <v>43790</v>
      </c>
      <c r="H378" t="s">
        <v>77</v>
      </c>
      <c r="I378" t="s">
        <v>78</v>
      </c>
      <c r="J378" s="7">
        <v>45914</v>
      </c>
      <c r="K378" s="7">
        <v>45748</v>
      </c>
      <c r="L378" s="7">
        <v>43790</v>
      </c>
      <c r="M378" t="s">
        <v>77</v>
      </c>
      <c r="N378" t="s">
        <v>79</v>
      </c>
      <c r="O378">
        <v>2026</v>
      </c>
      <c r="P378">
        <v>1</v>
      </c>
      <c r="Q378" t="s">
        <v>80</v>
      </c>
      <c r="R378" s="8">
        <v>46267</v>
      </c>
      <c r="S378" s="2">
        <v>1</v>
      </c>
      <c r="T378" s="2" t="s">
        <v>81</v>
      </c>
    </row>
    <row r="379" spans="1:20" x14ac:dyDescent="0.25">
      <c r="A379">
        <v>1120095684</v>
      </c>
      <c r="B379">
        <v>117322589</v>
      </c>
      <c r="C379" t="s">
        <v>82</v>
      </c>
      <c r="D379" t="s">
        <v>88</v>
      </c>
      <c r="E379" t="s">
        <v>76</v>
      </c>
      <c r="F379" s="7">
        <v>43611</v>
      </c>
      <c r="G379" s="7">
        <v>43977</v>
      </c>
      <c r="H379" t="s">
        <v>77</v>
      </c>
      <c r="I379" t="s">
        <v>78</v>
      </c>
      <c r="J379" s="7">
        <v>46065</v>
      </c>
      <c r="K379" s="7">
        <v>44244</v>
      </c>
      <c r="L379" s="7">
        <v>43977</v>
      </c>
      <c r="M379" t="s">
        <v>77</v>
      </c>
      <c r="N379" t="s">
        <v>79</v>
      </c>
      <c r="O379">
        <v>2026</v>
      </c>
      <c r="P379">
        <v>1</v>
      </c>
      <c r="Q379" t="s">
        <v>80</v>
      </c>
      <c r="R379" s="8">
        <v>46267</v>
      </c>
      <c r="S379" s="2">
        <v>1</v>
      </c>
      <c r="T379" s="2" t="s">
        <v>81</v>
      </c>
    </row>
    <row r="380" spans="1:20" x14ac:dyDescent="0.25">
      <c r="A380">
        <v>1120095711</v>
      </c>
      <c r="B380">
        <v>117343778</v>
      </c>
      <c r="C380" t="s">
        <v>74</v>
      </c>
      <c r="D380" t="s">
        <v>83</v>
      </c>
      <c r="E380" t="s">
        <v>76</v>
      </c>
      <c r="F380" s="7">
        <v>43615</v>
      </c>
      <c r="G380" s="7">
        <v>43795</v>
      </c>
      <c r="H380" t="s">
        <v>77</v>
      </c>
      <c r="I380" t="s">
        <v>78</v>
      </c>
      <c r="J380" s="7">
        <v>45966</v>
      </c>
      <c r="K380" s="7">
        <v>45057</v>
      </c>
      <c r="L380" s="7">
        <v>43795</v>
      </c>
      <c r="M380" t="s">
        <v>77</v>
      </c>
      <c r="N380" t="s">
        <v>79</v>
      </c>
      <c r="O380">
        <v>2026</v>
      </c>
      <c r="P380">
        <v>1</v>
      </c>
      <c r="Q380" t="s">
        <v>80</v>
      </c>
      <c r="R380" s="8">
        <v>46267</v>
      </c>
      <c r="S380" s="2">
        <v>1</v>
      </c>
      <c r="T380" s="2" t="s">
        <v>81</v>
      </c>
    </row>
    <row r="381" spans="1:20" x14ac:dyDescent="0.25">
      <c r="A381">
        <v>1120095856</v>
      </c>
      <c r="B381">
        <v>117729651</v>
      </c>
      <c r="C381" t="s">
        <v>82</v>
      </c>
      <c r="D381" t="s">
        <v>83</v>
      </c>
      <c r="E381" t="s">
        <v>76</v>
      </c>
      <c r="F381" s="7">
        <v>43685</v>
      </c>
      <c r="G381" s="7">
        <v>43869</v>
      </c>
      <c r="H381" t="s">
        <v>77</v>
      </c>
      <c r="I381" t="s">
        <v>78</v>
      </c>
      <c r="J381" s="7">
        <v>45929</v>
      </c>
      <c r="K381" s="7">
        <v>45748</v>
      </c>
      <c r="L381" s="7">
        <v>43869</v>
      </c>
      <c r="M381" t="s">
        <v>77</v>
      </c>
      <c r="N381" t="s">
        <v>79</v>
      </c>
      <c r="O381">
        <v>2026</v>
      </c>
      <c r="P381">
        <v>1</v>
      </c>
      <c r="Q381" t="s">
        <v>80</v>
      </c>
      <c r="R381" s="8">
        <v>46267</v>
      </c>
      <c r="S381" s="2">
        <v>1</v>
      </c>
      <c r="T381" s="2" t="s">
        <v>81</v>
      </c>
    </row>
    <row r="382" spans="1:20" x14ac:dyDescent="0.25">
      <c r="A382">
        <v>1120095963</v>
      </c>
      <c r="B382">
        <v>117963708</v>
      </c>
      <c r="C382" t="s">
        <v>82</v>
      </c>
      <c r="D382" t="s">
        <v>88</v>
      </c>
      <c r="E382" t="s">
        <v>76</v>
      </c>
      <c r="F382" s="7">
        <v>43743</v>
      </c>
      <c r="G382" s="7">
        <v>45570</v>
      </c>
      <c r="H382" t="s">
        <v>77</v>
      </c>
      <c r="I382" t="s">
        <v>84</v>
      </c>
      <c r="J382" s="7">
        <v>45432</v>
      </c>
      <c r="K382" s="7">
        <v>45110</v>
      </c>
      <c r="L382" s="7">
        <v>45570</v>
      </c>
      <c r="M382" t="s">
        <v>77</v>
      </c>
      <c r="N382" t="s">
        <v>79</v>
      </c>
      <c r="O382">
        <v>2026</v>
      </c>
      <c r="P382">
        <v>1</v>
      </c>
      <c r="Q382" t="s">
        <v>80</v>
      </c>
      <c r="R382" s="8">
        <v>46267</v>
      </c>
      <c r="S382" s="2">
        <v>1</v>
      </c>
      <c r="T382" s="2" t="s">
        <v>81</v>
      </c>
    </row>
    <row r="383" spans="1:20" x14ac:dyDescent="0.25">
      <c r="A383">
        <v>1120095964</v>
      </c>
      <c r="B383">
        <v>117963708</v>
      </c>
      <c r="C383" t="s">
        <v>82</v>
      </c>
      <c r="D383" t="s">
        <v>88</v>
      </c>
      <c r="E383" t="s">
        <v>76</v>
      </c>
      <c r="F383" s="7">
        <v>43743</v>
      </c>
      <c r="G383" s="7">
        <v>45570</v>
      </c>
      <c r="H383" t="s">
        <v>77</v>
      </c>
      <c r="I383" t="s">
        <v>84</v>
      </c>
      <c r="J383" s="7">
        <v>45432</v>
      </c>
      <c r="K383" s="7">
        <v>45701</v>
      </c>
      <c r="L383" s="7">
        <v>45570</v>
      </c>
      <c r="M383" t="s">
        <v>77</v>
      </c>
      <c r="N383" t="s">
        <v>79</v>
      </c>
      <c r="O383">
        <v>2026</v>
      </c>
      <c r="P383">
        <v>1</v>
      </c>
      <c r="Q383" t="s">
        <v>80</v>
      </c>
      <c r="R383" s="8">
        <v>46267</v>
      </c>
      <c r="S383" s="2">
        <v>1</v>
      </c>
      <c r="T383" s="2" t="s">
        <v>81</v>
      </c>
    </row>
    <row r="384" spans="1:20" x14ac:dyDescent="0.25">
      <c r="A384">
        <v>1120095965</v>
      </c>
      <c r="B384">
        <v>117963708</v>
      </c>
      <c r="C384" t="s">
        <v>82</v>
      </c>
      <c r="D384" t="s">
        <v>88</v>
      </c>
      <c r="E384" t="s">
        <v>76</v>
      </c>
      <c r="F384" s="7">
        <v>43743</v>
      </c>
      <c r="G384" s="7">
        <v>45570</v>
      </c>
      <c r="H384" t="s">
        <v>77</v>
      </c>
      <c r="I384" t="s">
        <v>84</v>
      </c>
      <c r="J384" s="7">
        <v>45432</v>
      </c>
      <c r="K384" s="7">
        <v>46007</v>
      </c>
      <c r="L384" s="7">
        <v>45570</v>
      </c>
      <c r="M384" t="s">
        <v>77</v>
      </c>
      <c r="N384" t="s">
        <v>79</v>
      </c>
      <c r="O384">
        <v>2026</v>
      </c>
      <c r="P384">
        <v>1</v>
      </c>
      <c r="Q384" t="s">
        <v>80</v>
      </c>
      <c r="R384" s="8">
        <v>46267</v>
      </c>
      <c r="S384" s="2">
        <v>1</v>
      </c>
      <c r="T384" s="2" t="s">
        <v>81</v>
      </c>
    </row>
    <row r="385" spans="1:20" x14ac:dyDescent="0.25">
      <c r="A385">
        <v>1120096020</v>
      </c>
      <c r="B385">
        <v>118181633</v>
      </c>
      <c r="C385" t="s">
        <v>82</v>
      </c>
      <c r="D385" t="s">
        <v>88</v>
      </c>
      <c r="E385" t="s">
        <v>76</v>
      </c>
      <c r="F385" s="7">
        <v>43787</v>
      </c>
      <c r="G385" s="7">
        <v>44153</v>
      </c>
      <c r="H385" t="s">
        <v>77</v>
      </c>
      <c r="I385" t="s">
        <v>84</v>
      </c>
      <c r="J385" s="7">
        <v>45914</v>
      </c>
      <c r="K385" s="7">
        <v>45057</v>
      </c>
      <c r="L385" s="7">
        <v>44153</v>
      </c>
      <c r="M385" t="s">
        <v>77</v>
      </c>
      <c r="N385" t="s">
        <v>79</v>
      </c>
      <c r="O385">
        <v>2026</v>
      </c>
      <c r="P385">
        <v>1</v>
      </c>
      <c r="Q385" t="s">
        <v>80</v>
      </c>
      <c r="R385" s="8">
        <v>46267</v>
      </c>
      <c r="S385" s="2">
        <v>1</v>
      </c>
      <c r="T385" s="2" t="s">
        <v>81</v>
      </c>
    </row>
    <row r="386" spans="1:20" x14ac:dyDescent="0.25">
      <c r="A386">
        <v>1120096021</v>
      </c>
      <c r="B386">
        <v>118181633</v>
      </c>
      <c r="C386" t="s">
        <v>82</v>
      </c>
      <c r="D386" t="s">
        <v>88</v>
      </c>
      <c r="E386" t="s">
        <v>76</v>
      </c>
      <c r="F386" s="7">
        <v>43787</v>
      </c>
      <c r="G386" s="7">
        <v>44153</v>
      </c>
      <c r="H386" t="s">
        <v>77</v>
      </c>
      <c r="I386" t="s">
        <v>84</v>
      </c>
      <c r="J386" s="7">
        <v>45914</v>
      </c>
      <c r="K386" s="7">
        <v>46036</v>
      </c>
      <c r="L386" s="7">
        <v>44153</v>
      </c>
      <c r="M386" t="s">
        <v>77</v>
      </c>
      <c r="N386" t="s">
        <v>79</v>
      </c>
      <c r="O386">
        <v>2026</v>
      </c>
      <c r="P386">
        <v>1</v>
      </c>
      <c r="Q386" t="s">
        <v>80</v>
      </c>
      <c r="R386" s="8">
        <v>46267</v>
      </c>
      <c r="S386" s="2">
        <v>1</v>
      </c>
      <c r="T386" s="2" t="s">
        <v>81</v>
      </c>
    </row>
    <row r="387" spans="1:20" x14ac:dyDescent="0.25">
      <c r="A387">
        <v>1120096096</v>
      </c>
      <c r="B387">
        <v>118714807</v>
      </c>
      <c r="C387" t="s">
        <v>82</v>
      </c>
      <c r="D387" t="s">
        <v>75</v>
      </c>
      <c r="E387" t="s">
        <v>76</v>
      </c>
      <c r="F387" s="7">
        <v>43481</v>
      </c>
      <c r="G387" s="7">
        <v>43846</v>
      </c>
      <c r="H387" t="s">
        <v>77</v>
      </c>
      <c r="I387" t="s">
        <v>78</v>
      </c>
      <c r="J387" s="7">
        <v>45100</v>
      </c>
      <c r="K387" s="7">
        <v>43916</v>
      </c>
      <c r="L387" s="7">
        <v>43846</v>
      </c>
      <c r="M387" t="s">
        <v>77</v>
      </c>
      <c r="N387" t="s">
        <v>92</v>
      </c>
      <c r="O387">
        <v>2026</v>
      </c>
      <c r="P387">
        <v>1</v>
      </c>
      <c r="Q387" t="s">
        <v>80</v>
      </c>
      <c r="R387" s="8">
        <v>46267</v>
      </c>
      <c r="S387" s="2">
        <v>1</v>
      </c>
      <c r="T387" s="2" t="s">
        <v>81</v>
      </c>
    </row>
    <row r="388" spans="1:20" x14ac:dyDescent="0.25">
      <c r="A388">
        <v>1120096141</v>
      </c>
      <c r="B388">
        <v>119004894</v>
      </c>
      <c r="C388" t="s">
        <v>82</v>
      </c>
      <c r="D388" t="s">
        <v>83</v>
      </c>
      <c r="E388" t="s">
        <v>76</v>
      </c>
      <c r="F388" s="7">
        <v>43960</v>
      </c>
      <c r="G388" s="7">
        <v>44144</v>
      </c>
      <c r="H388" t="s">
        <v>77</v>
      </c>
      <c r="I388" t="s">
        <v>84</v>
      </c>
      <c r="J388" s="7">
        <v>45495</v>
      </c>
      <c r="K388" s="7">
        <v>46033</v>
      </c>
      <c r="L388" s="7">
        <v>44144</v>
      </c>
      <c r="M388" t="s">
        <v>77</v>
      </c>
      <c r="N388" t="s">
        <v>79</v>
      </c>
      <c r="O388">
        <v>2026</v>
      </c>
      <c r="P388">
        <v>1</v>
      </c>
      <c r="Q388" t="s">
        <v>80</v>
      </c>
      <c r="R388" s="8">
        <v>46267</v>
      </c>
      <c r="S388" s="2">
        <v>1</v>
      </c>
      <c r="T388" s="2" t="s">
        <v>81</v>
      </c>
    </row>
    <row r="389" spans="1:20" x14ac:dyDescent="0.25">
      <c r="A389">
        <v>1120096142</v>
      </c>
      <c r="B389">
        <v>119004894</v>
      </c>
      <c r="C389" t="s">
        <v>82</v>
      </c>
      <c r="D389" t="s">
        <v>83</v>
      </c>
      <c r="E389" t="s">
        <v>76</v>
      </c>
      <c r="F389" s="7">
        <v>43960</v>
      </c>
      <c r="G389" s="7">
        <v>44144</v>
      </c>
      <c r="H389" t="s">
        <v>77</v>
      </c>
      <c r="I389" t="s">
        <v>84</v>
      </c>
      <c r="J389" s="7">
        <v>45495</v>
      </c>
      <c r="K389" s="7">
        <v>45619</v>
      </c>
      <c r="L389" s="7">
        <v>44144</v>
      </c>
      <c r="M389" t="s">
        <v>77</v>
      </c>
      <c r="N389" t="s">
        <v>79</v>
      </c>
      <c r="O389">
        <v>2026</v>
      </c>
      <c r="P389">
        <v>1</v>
      </c>
      <c r="Q389" t="s">
        <v>80</v>
      </c>
      <c r="R389" s="8">
        <v>46267</v>
      </c>
      <c r="S389" s="2">
        <v>1</v>
      </c>
      <c r="T389" s="2" t="s">
        <v>81</v>
      </c>
    </row>
    <row r="390" spans="1:20" x14ac:dyDescent="0.25">
      <c r="A390">
        <v>1120096151</v>
      </c>
      <c r="B390">
        <v>119025549</v>
      </c>
      <c r="C390" t="s">
        <v>82</v>
      </c>
      <c r="D390" t="s">
        <v>75</v>
      </c>
      <c r="E390" t="s">
        <v>76</v>
      </c>
      <c r="F390" s="7">
        <v>43964</v>
      </c>
      <c r="G390" s="7">
        <v>44329</v>
      </c>
      <c r="H390" t="s">
        <v>77</v>
      </c>
      <c r="I390" t="s">
        <v>78</v>
      </c>
      <c r="J390" s="7">
        <v>44769</v>
      </c>
      <c r="K390" s="7">
        <v>45747</v>
      </c>
      <c r="L390" s="7">
        <v>44329</v>
      </c>
      <c r="M390" t="s">
        <v>77</v>
      </c>
      <c r="N390" t="s">
        <v>92</v>
      </c>
      <c r="O390">
        <v>2026</v>
      </c>
      <c r="P390">
        <v>1</v>
      </c>
      <c r="Q390" t="s">
        <v>80</v>
      </c>
      <c r="R390" s="8">
        <v>46267</v>
      </c>
      <c r="S390" s="2">
        <v>1</v>
      </c>
      <c r="T390" s="2" t="s">
        <v>81</v>
      </c>
    </row>
    <row r="391" spans="1:20" x14ac:dyDescent="0.25">
      <c r="A391">
        <v>1120096178</v>
      </c>
      <c r="B391">
        <v>119049064</v>
      </c>
      <c r="C391" t="s">
        <v>82</v>
      </c>
      <c r="D391" t="s">
        <v>75</v>
      </c>
      <c r="E391" t="s">
        <v>76</v>
      </c>
      <c r="F391" s="7">
        <v>43971</v>
      </c>
      <c r="G391" s="7">
        <v>44336</v>
      </c>
      <c r="H391" t="s">
        <v>77</v>
      </c>
      <c r="I391" t="s">
        <v>78</v>
      </c>
      <c r="J391" s="7">
        <v>45509</v>
      </c>
      <c r="K391" s="7">
        <v>45747</v>
      </c>
      <c r="L391" s="7">
        <v>44336</v>
      </c>
      <c r="M391" t="s">
        <v>77</v>
      </c>
      <c r="N391" t="s">
        <v>79</v>
      </c>
      <c r="O391">
        <v>2026</v>
      </c>
      <c r="P391">
        <v>1</v>
      </c>
      <c r="Q391" t="s">
        <v>80</v>
      </c>
      <c r="R391" s="8">
        <v>46267</v>
      </c>
      <c r="S391" s="2">
        <v>1</v>
      </c>
      <c r="T391" s="2" t="s">
        <v>81</v>
      </c>
    </row>
    <row r="392" spans="1:20" x14ac:dyDescent="0.25">
      <c r="A392">
        <v>1120096214</v>
      </c>
      <c r="B392">
        <v>119095533</v>
      </c>
      <c r="C392" t="s">
        <v>82</v>
      </c>
      <c r="D392" t="s">
        <v>88</v>
      </c>
      <c r="E392" t="s">
        <v>76</v>
      </c>
      <c r="F392" s="7">
        <v>43984</v>
      </c>
      <c r="G392" s="7">
        <v>44349</v>
      </c>
      <c r="H392" t="s">
        <v>77</v>
      </c>
      <c r="I392" t="s">
        <v>78</v>
      </c>
      <c r="J392" s="7">
        <v>45996</v>
      </c>
      <c r="K392" s="7">
        <v>45999</v>
      </c>
      <c r="L392" s="7">
        <v>44349</v>
      </c>
      <c r="M392" t="s">
        <v>77</v>
      </c>
      <c r="N392" t="s">
        <v>92</v>
      </c>
      <c r="O392">
        <v>2026</v>
      </c>
      <c r="P392">
        <v>1</v>
      </c>
      <c r="Q392" t="s">
        <v>80</v>
      </c>
      <c r="R392" s="8">
        <v>46267</v>
      </c>
      <c r="S392" s="2">
        <v>1</v>
      </c>
      <c r="T392" s="2" t="s">
        <v>81</v>
      </c>
    </row>
    <row r="393" spans="1:20" x14ac:dyDescent="0.25">
      <c r="A393">
        <v>1120096236</v>
      </c>
      <c r="B393">
        <v>119123649</v>
      </c>
      <c r="C393" t="s">
        <v>82</v>
      </c>
      <c r="D393" t="s">
        <v>75</v>
      </c>
      <c r="E393" t="s">
        <v>76</v>
      </c>
      <c r="F393" s="7">
        <v>43990</v>
      </c>
      <c r="G393" s="7">
        <v>44355</v>
      </c>
      <c r="H393" t="s">
        <v>77</v>
      </c>
      <c r="I393" t="s">
        <v>89</v>
      </c>
      <c r="J393" s="7">
        <v>45965</v>
      </c>
      <c r="K393" s="7">
        <v>43990</v>
      </c>
      <c r="L393" s="7">
        <v>44355</v>
      </c>
      <c r="M393" t="s">
        <v>77</v>
      </c>
      <c r="N393" t="s">
        <v>79</v>
      </c>
      <c r="O393">
        <v>2026</v>
      </c>
      <c r="P393">
        <v>1</v>
      </c>
      <c r="Q393" t="s">
        <v>80</v>
      </c>
      <c r="R393" s="8">
        <v>46267</v>
      </c>
      <c r="S393" s="2">
        <v>1</v>
      </c>
      <c r="T393" s="2" t="s">
        <v>81</v>
      </c>
    </row>
    <row r="394" spans="1:20" x14ac:dyDescent="0.25">
      <c r="A394">
        <v>1120096251</v>
      </c>
      <c r="B394">
        <v>119143234</v>
      </c>
      <c r="C394" t="s">
        <v>82</v>
      </c>
      <c r="D394" t="s">
        <v>75</v>
      </c>
      <c r="E394" t="s">
        <v>76</v>
      </c>
      <c r="F394" s="7">
        <v>43992</v>
      </c>
      <c r="G394" s="7">
        <v>45818</v>
      </c>
      <c r="H394" t="s">
        <v>77</v>
      </c>
      <c r="I394" t="s">
        <v>78</v>
      </c>
      <c r="J394" s="7">
        <v>45859</v>
      </c>
      <c r="K394" s="7">
        <v>45855</v>
      </c>
      <c r="L394" s="7">
        <v>45818</v>
      </c>
      <c r="M394" t="s">
        <v>77</v>
      </c>
      <c r="N394" t="s">
        <v>79</v>
      </c>
      <c r="O394">
        <v>2026</v>
      </c>
      <c r="P394">
        <v>1</v>
      </c>
      <c r="Q394" t="s">
        <v>80</v>
      </c>
      <c r="R394" s="8">
        <v>46267</v>
      </c>
      <c r="S394" s="2">
        <v>1</v>
      </c>
      <c r="T394" s="2" t="s">
        <v>81</v>
      </c>
    </row>
    <row r="395" spans="1:20" x14ac:dyDescent="0.25">
      <c r="A395">
        <v>1120096267</v>
      </c>
      <c r="B395">
        <v>119160157</v>
      </c>
      <c r="C395" t="s">
        <v>90</v>
      </c>
      <c r="D395" t="s">
        <v>83</v>
      </c>
      <c r="E395" t="s">
        <v>76</v>
      </c>
      <c r="F395" s="7">
        <v>43994</v>
      </c>
      <c r="G395" s="7">
        <v>44177</v>
      </c>
      <c r="H395" t="s">
        <v>77</v>
      </c>
      <c r="I395" t="s">
        <v>78</v>
      </c>
      <c r="J395" s="7">
        <v>45427</v>
      </c>
      <c r="K395" s="7">
        <v>45434</v>
      </c>
      <c r="L395" s="7">
        <v>44177</v>
      </c>
      <c r="M395" t="s">
        <v>77</v>
      </c>
      <c r="N395" t="s">
        <v>79</v>
      </c>
      <c r="O395">
        <v>2026</v>
      </c>
      <c r="P395">
        <v>1</v>
      </c>
      <c r="Q395" t="s">
        <v>80</v>
      </c>
      <c r="R395" s="8">
        <v>46267</v>
      </c>
      <c r="S395" s="2">
        <v>1</v>
      </c>
      <c r="T395" s="2" t="s">
        <v>81</v>
      </c>
    </row>
    <row r="396" spans="1:20" x14ac:dyDescent="0.25">
      <c r="A396">
        <v>1120096298</v>
      </c>
      <c r="B396">
        <v>119186929</v>
      </c>
      <c r="C396" t="s">
        <v>82</v>
      </c>
      <c r="D396" t="s">
        <v>83</v>
      </c>
      <c r="E396" t="s">
        <v>76</v>
      </c>
      <c r="F396" s="7">
        <v>44000</v>
      </c>
      <c r="G396" s="7">
        <v>45826</v>
      </c>
      <c r="H396" t="s">
        <v>77</v>
      </c>
      <c r="I396" t="s">
        <v>84</v>
      </c>
      <c r="J396" s="7">
        <v>45417</v>
      </c>
      <c r="K396" s="7">
        <v>45747</v>
      </c>
      <c r="L396" s="7">
        <v>45826</v>
      </c>
      <c r="M396" t="s">
        <v>77</v>
      </c>
      <c r="N396" t="s">
        <v>79</v>
      </c>
      <c r="O396">
        <v>2026</v>
      </c>
      <c r="P396">
        <v>1</v>
      </c>
      <c r="Q396" t="s">
        <v>80</v>
      </c>
      <c r="R396" s="8">
        <v>46267</v>
      </c>
      <c r="S396" s="2">
        <v>1</v>
      </c>
      <c r="T396" s="2" t="s">
        <v>81</v>
      </c>
    </row>
    <row r="397" spans="1:20" x14ac:dyDescent="0.25">
      <c r="A397">
        <v>1120096299</v>
      </c>
      <c r="B397">
        <v>119186929</v>
      </c>
      <c r="C397" t="s">
        <v>82</v>
      </c>
      <c r="D397" t="s">
        <v>83</v>
      </c>
      <c r="E397" t="s">
        <v>76</v>
      </c>
      <c r="F397" s="7">
        <v>44000</v>
      </c>
      <c r="G397" s="7">
        <v>45826</v>
      </c>
      <c r="H397" t="s">
        <v>77</v>
      </c>
      <c r="I397" t="s">
        <v>84</v>
      </c>
      <c r="J397" s="7">
        <v>45417</v>
      </c>
      <c r="K397" s="7">
        <v>45707</v>
      </c>
      <c r="L397" s="7">
        <v>45826</v>
      </c>
      <c r="M397" t="s">
        <v>77</v>
      </c>
      <c r="N397" t="s">
        <v>79</v>
      </c>
      <c r="O397">
        <v>2026</v>
      </c>
      <c r="P397">
        <v>1</v>
      </c>
      <c r="Q397" t="s">
        <v>80</v>
      </c>
      <c r="R397" s="8">
        <v>46267</v>
      </c>
      <c r="S397" s="2">
        <v>1</v>
      </c>
      <c r="T397" s="2" t="s">
        <v>81</v>
      </c>
    </row>
    <row r="398" spans="1:20" x14ac:dyDescent="0.25">
      <c r="A398">
        <v>1120096317</v>
      </c>
      <c r="B398">
        <v>119198974</v>
      </c>
      <c r="C398" t="s">
        <v>82</v>
      </c>
      <c r="D398" t="s">
        <v>75</v>
      </c>
      <c r="E398" t="s">
        <v>76</v>
      </c>
      <c r="F398" s="7">
        <v>44005</v>
      </c>
      <c r="G398" s="7">
        <v>45831</v>
      </c>
      <c r="H398" t="s">
        <v>77</v>
      </c>
      <c r="I398" t="s">
        <v>78</v>
      </c>
      <c r="J398" s="7">
        <v>45785</v>
      </c>
      <c r="K398" s="7">
        <v>45787</v>
      </c>
      <c r="L398" s="7">
        <v>45831</v>
      </c>
      <c r="M398" t="s">
        <v>77</v>
      </c>
      <c r="N398" t="s">
        <v>79</v>
      </c>
      <c r="O398">
        <v>2026</v>
      </c>
      <c r="P398">
        <v>1</v>
      </c>
      <c r="Q398" t="s">
        <v>80</v>
      </c>
      <c r="R398" s="8">
        <v>46267</v>
      </c>
      <c r="S398" s="2">
        <v>1</v>
      </c>
      <c r="T398" s="2" t="s">
        <v>81</v>
      </c>
    </row>
    <row r="399" spans="1:20" x14ac:dyDescent="0.25">
      <c r="A399">
        <v>1120096338</v>
      </c>
      <c r="B399">
        <v>119212655</v>
      </c>
      <c r="C399" t="s">
        <v>82</v>
      </c>
      <c r="D399" t="s">
        <v>88</v>
      </c>
      <c r="E399" t="s">
        <v>76</v>
      </c>
      <c r="F399" s="7">
        <v>43999</v>
      </c>
      <c r="G399" s="7">
        <v>44364</v>
      </c>
      <c r="H399" t="s">
        <v>77</v>
      </c>
      <c r="I399" t="s">
        <v>78</v>
      </c>
      <c r="J399" s="7">
        <v>45824</v>
      </c>
      <c r="K399" s="7">
        <v>45135</v>
      </c>
      <c r="L399" s="7">
        <v>44364</v>
      </c>
      <c r="M399" t="s">
        <v>77</v>
      </c>
      <c r="N399" t="s">
        <v>92</v>
      </c>
      <c r="O399">
        <v>2026</v>
      </c>
      <c r="P399">
        <v>1</v>
      </c>
      <c r="Q399" t="s">
        <v>80</v>
      </c>
      <c r="R399" s="8">
        <v>46267</v>
      </c>
      <c r="S399" s="2">
        <v>1</v>
      </c>
      <c r="T399" s="2" t="s">
        <v>81</v>
      </c>
    </row>
    <row r="400" spans="1:20" x14ac:dyDescent="0.25">
      <c r="A400">
        <v>1120096354</v>
      </c>
      <c r="B400">
        <v>119230883</v>
      </c>
      <c r="C400" t="s">
        <v>90</v>
      </c>
      <c r="D400" t="s">
        <v>88</v>
      </c>
      <c r="E400" t="s">
        <v>76</v>
      </c>
      <c r="F400" s="7">
        <v>44011</v>
      </c>
      <c r="G400" s="7">
        <v>44376</v>
      </c>
      <c r="H400" t="s">
        <v>77</v>
      </c>
      <c r="I400" t="s">
        <v>78</v>
      </c>
      <c r="J400" s="7">
        <v>45432</v>
      </c>
      <c r="K400" s="7">
        <v>45450</v>
      </c>
      <c r="L400" s="7">
        <v>44376</v>
      </c>
      <c r="M400" t="s">
        <v>77</v>
      </c>
      <c r="N400" t="s">
        <v>79</v>
      </c>
      <c r="O400">
        <v>2026</v>
      </c>
      <c r="P400">
        <v>1</v>
      </c>
      <c r="Q400" t="s">
        <v>80</v>
      </c>
      <c r="R400" s="8">
        <v>46267</v>
      </c>
      <c r="S400" s="2">
        <v>1</v>
      </c>
      <c r="T400" s="2" t="s">
        <v>81</v>
      </c>
    </row>
    <row r="401" spans="1:20" x14ac:dyDescent="0.25">
      <c r="A401">
        <v>1120096441</v>
      </c>
      <c r="B401">
        <v>119340076</v>
      </c>
      <c r="C401" t="s">
        <v>93</v>
      </c>
      <c r="D401" t="s">
        <v>83</v>
      </c>
      <c r="E401" t="s">
        <v>76</v>
      </c>
      <c r="F401" s="7">
        <v>44021</v>
      </c>
      <c r="G401" s="7">
        <v>44205</v>
      </c>
      <c r="H401" t="s">
        <v>77</v>
      </c>
      <c r="I401" t="s">
        <v>78</v>
      </c>
      <c r="J401" s="7">
        <v>46000</v>
      </c>
      <c r="K401" s="7">
        <v>45923</v>
      </c>
      <c r="L401" s="7">
        <v>44205</v>
      </c>
      <c r="M401" t="s">
        <v>77</v>
      </c>
      <c r="N401" t="s">
        <v>79</v>
      </c>
      <c r="O401">
        <v>2026</v>
      </c>
      <c r="P401">
        <v>1</v>
      </c>
      <c r="Q401" t="s">
        <v>80</v>
      </c>
      <c r="R401" s="8">
        <v>46267</v>
      </c>
      <c r="S401" s="2">
        <v>1</v>
      </c>
      <c r="T401" s="2" t="s">
        <v>81</v>
      </c>
    </row>
    <row r="402" spans="1:20" x14ac:dyDescent="0.25">
      <c r="A402">
        <v>1120096469</v>
      </c>
      <c r="B402">
        <v>119361054</v>
      </c>
      <c r="C402" t="s">
        <v>82</v>
      </c>
      <c r="D402" t="s">
        <v>88</v>
      </c>
      <c r="E402" t="s">
        <v>76</v>
      </c>
      <c r="F402" s="7">
        <v>44025</v>
      </c>
      <c r="G402" s="7">
        <v>44390</v>
      </c>
      <c r="H402" t="s">
        <v>77</v>
      </c>
      <c r="I402" t="s">
        <v>78</v>
      </c>
      <c r="J402" s="7">
        <v>45530</v>
      </c>
      <c r="K402" s="7">
        <v>44299</v>
      </c>
      <c r="L402" s="7">
        <v>44390</v>
      </c>
      <c r="M402" t="s">
        <v>77</v>
      </c>
      <c r="N402" t="s">
        <v>79</v>
      </c>
      <c r="O402">
        <v>2026</v>
      </c>
      <c r="P402">
        <v>1</v>
      </c>
      <c r="Q402" t="s">
        <v>80</v>
      </c>
      <c r="R402" s="8">
        <v>46267</v>
      </c>
      <c r="S402" s="2">
        <v>1</v>
      </c>
      <c r="T402" s="2" t="s">
        <v>81</v>
      </c>
    </row>
    <row r="403" spans="1:20" x14ac:dyDescent="0.25">
      <c r="A403">
        <v>1120096493</v>
      </c>
      <c r="B403">
        <v>119370515</v>
      </c>
      <c r="C403" t="s">
        <v>74</v>
      </c>
      <c r="D403" t="s">
        <v>83</v>
      </c>
      <c r="E403" t="s">
        <v>76</v>
      </c>
      <c r="F403" s="7">
        <v>44026</v>
      </c>
      <c r="G403" s="7">
        <v>44210</v>
      </c>
      <c r="H403" t="s">
        <v>77</v>
      </c>
      <c r="I403" t="s">
        <v>78</v>
      </c>
      <c r="J403" s="7">
        <v>45929</v>
      </c>
      <c r="K403" s="7">
        <v>45712</v>
      </c>
      <c r="L403" s="7">
        <v>44210</v>
      </c>
      <c r="M403" t="s">
        <v>77</v>
      </c>
      <c r="N403" t="s">
        <v>79</v>
      </c>
      <c r="O403">
        <v>2026</v>
      </c>
      <c r="P403">
        <v>1</v>
      </c>
      <c r="Q403" t="s">
        <v>80</v>
      </c>
      <c r="R403" s="8">
        <v>46267</v>
      </c>
      <c r="S403" s="2">
        <v>1</v>
      </c>
      <c r="T403" s="2" t="s">
        <v>81</v>
      </c>
    </row>
    <row r="404" spans="1:20" x14ac:dyDescent="0.25">
      <c r="A404">
        <v>1120096584</v>
      </c>
      <c r="B404">
        <v>119481067</v>
      </c>
      <c r="C404" t="s">
        <v>96</v>
      </c>
      <c r="D404" t="s">
        <v>75</v>
      </c>
      <c r="E404" t="s">
        <v>76</v>
      </c>
      <c r="F404" s="7">
        <v>44033</v>
      </c>
      <c r="G404" s="7">
        <v>45859</v>
      </c>
      <c r="H404" t="s">
        <v>77</v>
      </c>
      <c r="I404" t="s">
        <v>78</v>
      </c>
      <c r="J404" s="7">
        <v>45838</v>
      </c>
      <c r="K404" s="7">
        <v>46007</v>
      </c>
      <c r="L404" s="7">
        <v>45859</v>
      </c>
      <c r="M404" t="s">
        <v>77</v>
      </c>
      <c r="N404" t="s">
        <v>79</v>
      </c>
      <c r="O404">
        <v>2026</v>
      </c>
      <c r="P404">
        <v>1</v>
      </c>
      <c r="Q404" t="s">
        <v>80</v>
      </c>
      <c r="R404" s="8">
        <v>46267</v>
      </c>
      <c r="S404" s="2">
        <v>1</v>
      </c>
      <c r="T404" s="2" t="s">
        <v>81</v>
      </c>
    </row>
    <row r="405" spans="1:20" x14ac:dyDescent="0.25">
      <c r="A405">
        <v>1120096711</v>
      </c>
      <c r="B405">
        <v>119555009</v>
      </c>
      <c r="C405" t="s">
        <v>98</v>
      </c>
      <c r="D405" t="s">
        <v>75</v>
      </c>
      <c r="E405" t="s">
        <v>76</v>
      </c>
      <c r="F405" s="7">
        <v>44047</v>
      </c>
      <c r="G405" s="7">
        <v>45873</v>
      </c>
      <c r="H405" t="s">
        <v>77</v>
      </c>
      <c r="I405" t="s">
        <v>78</v>
      </c>
      <c r="J405" s="7">
        <v>45186</v>
      </c>
      <c r="K405" s="7">
        <v>45057</v>
      </c>
      <c r="L405" s="7">
        <v>45873</v>
      </c>
      <c r="M405" t="s">
        <v>77</v>
      </c>
      <c r="N405" t="s">
        <v>92</v>
      </c>
      <c r="O405">
        <v>2026</v>
      </c>
      <c r="P405">
        <v>1</v>
      </c>
      <c r="Q405" t="s">
        <v>80</v>
      </c>
      <c r="R405" s="8">
        <v>46267</v>
      </c>
      <c r="S405" s="2">
        <v>1</v>
      </c>
      <c r="T405" s="2" t="s">
        <v>81</v>
      </c>
    </row>
    <row r="406" spans="1:20" x14ac:dyDescent="0.25">
      <c r="A406">
        <v>1120096721</v>
      </c>
      <c r="B406">
        <v>119561672</v>
      </c>
      <c r="C406" t="s">
        <v>82</v>
      </c>
      <c r="D406" t="s">
        <v>83</v>
      </c>
      <c r="E406" t="s">
        <v>76</v>
      </c>
      <c r="F406" s="7">
        <v>44048</v>
      </c>
      <c r="G406" s="7">
        <v>44232</v>
      </c>
      <c r="H406" t="s">
        <v>77</v>
      </c>
      <c r="I406" t="s">
        <v>78</v>
      </c>
      <c r="J406" s="7">
        <v>45444</v>
      </c>
      <c r="K406" s="7">
        <v>45748</v>
      </c>
      <c r="L406" s="7">
        <v>44232</v>
      </c>
      <c r="M406" t="s">
        <v>77</v>
      </c>
      <c r="N406" t="s">
        <v>79</v>
      </c>
      <c r="O406">
        <v>2026</v>
      </c>
      <c r="P406">
        <v>1</v>
      </c>
      <c r="Q406" t="s">
        <v>80</v>
      </c>
      <c r="R406" s="8">
        <v>46267</v>
      </c>
      <c r="S406" s="2">
        <v>1</v>
      </c>
      <c r="T406" s="2" t="s">
        <v>81</v>
      </c>
    </row>
    <row r="407" spans="1:20" x14ac:dyDescent="0.25">
      <c r="A407">
        <v>1120096870</v>
      </c>
      <c r="B407">
        <v>119629749</v>
      </c>
      <c r="C407" t="s">
        <v>74</v>
      </c>
      <c r="D407" t="s">
        <v>75</v>
      </c>
      <c r="E407" t="s">
        <v>76</v>
      </c>
      <c r="F407" s="7">
        <v>44061</v>
      </c>
      <c r="G407" s="7">
        <v>44426</v>
      </c>
      <c r="H407" t="s">
        <v>77</v>
      </c>
      <c r="I407" t="s">
        <v>78</v>
      </c>
      <c r="J407" s="7">
        <v>45935</v>
      </c>
      <c r="K407" s="7">
        <v>46113</v>
      </c>
      <c r="L407" s="7">
        <v>44426</v>
      </c>
      <c r="M407" t="s">
        <v>77</v>
      </c>
      <c r="N407" t="s">
        <v>79</v>
      </c>
      <c r="O407">
        <v>2026</v>
      </c>
      <c r="P407">
        <v>1</v>
      </c>
      <c r="Q407" t="s">
        <v>80</v>
      </c>
      <c r="R407" s="8">
        <v>46267</v>
      </c>
      <c r="S407" s="2">
        <v>1</v>
      </c>
      <c r="T407" s="2" t="s">
        <v>81</v>
      </c>
    </row>
    <row r="408" spans="1:20" x14ac:dyDescent="0.25">
      <c r="A408">
        <v>1120096889</v>
      </c>
      <c r="B408">
        <v>119636052</v>
      </c>
      <c r="C408" t="s">
        <v>98</v>
      </c>
      <c r="D408" t="s">
        <v>88</v>
      </c>
      <c r="E408" t="s">
        <v>76</v>
      </c>
      <c r="F408" s="7">
        <v>44062</v>
      </c>
      <c r="G408" s="7">
        <v>44427</v>
      </c>
      <c r="H408" t="s">
        <v>77</v>
      </c>
      <c r="I408" t="s">
        <v>78</v>
      </c>
      <c r="J408" s="7"/>
      <c r="K408" s="7">
        <v>44142</v>
      </c>
      <c r="L408" s="7">
        <v>44427</v>
      </c>
      <c r="M408" t="s">
        <v>77</v>
      </c>
      <c r="N408"/>
      <c r="O408">
        <v>2026</v>
      </c>
      <c r="P408">
        <v>1</v>
      </c>
      <c r="Q408" t="s">
        <v>80</v>
      </c>
      <c r="R408" s="8">
        <v>46267</v>
      </c>
      <c r="S408" s="2">
        <v>1</v>
      </c>
      <c r="T408" s="2" t="s">
        <v>81</v>
      </c>
    </row>
    <row r="409" spans="1:20" x14ac:dyDescent="0.25">
      <c r="A409">
        <v>1120097000</v>
      </c>
      <c r="B409">
        <v>119677941</v>
      </c>
      <c r="C409" t="s">
        <v>82</v>
      </c>
      <c r="D409" t="s">
        <v>83</v>
      </c>
      <c r="E409" t="s">
        <v>76</v>
      </c>
      <c r="F409" s="7">
        <v>44069</v>
      </c>
      <c r="G409" s="7">
        <v>44253</v>
      </c>
      <c r="H409" t="s">
        <v>77</v>
      </c>
      <c r="I409" t="s">
        <v>78</v>
      </c>
      <c r="J409" s="7">
        <v>45432</v>
      </c>
      <c r="K409" s="7">
        <v>45623</v>
      </c>
      <c r="L409" s="7">
        <v>44253</v>
      </c>
      <c r="M409" t="s">
        <v>77</v>
      </c>
      <c r="N409" t="s">
        <v>79</v>
      </c>
      <c r="O409">
        <v>2026</v>
      </c>
      <c r="P409">
        <v>1</v>
      </c>
      <c r="Q409" t="s">
        <v>80</v>
      </c>
      <c r="R409" s="8">
        <v>46267</v>
      </c>
      <c r="S409" s="2">
        <v>1</v>
      </c>
      <c r="T409" s="2" t="s">
        <v>81</v>
      </c>
    </row>
    <row r="410" spans="1:20" x14ac:dyDescent="0.25">
      <c r="A410">
        <v>1120097321</v>
      </c>
      <c r="B410">
        <v>119834582</v>
      </c>
      <c r="C410" t="s">
        <v>98</v>
      </c>
      <c r="D410" t="s">
        <v>88</v>
      </c>
      <c r="E410" t="s">
        <v>76</v>
      </c>
      <c r="F410" s="7">
        <v>44104</v>
      </c>
      <c r="G410" s="7">
        <v>44301</v>
      </c>
      <c r="H410" t="s">
        <v>86</v>
      </c>
      <c r="I410" t="s">
        <v>87</v>
      </c>
      <c r="J410" s="7">
        <v>45914</v>
      </c>
      <c r="K410" s="7">
        <v>44104</v>
      </c>
      <c r="L410" s="7">
        <v>44301</v>
      </c>
      <c r="M410" t="s">
        <v>86</v>
      </c>
      <c r="N410" t="s">
        <v>79</v>
      </c>
      <c r="O410">
        <v>2026</v>
      </c>
      <c r="P410">
        <v>1</v>
      </c>
      <c r="Q410" t="s">
        <v>80</v>
      </c>
      <c r="R410" s="8">
        <v>46267</v>
      </c>
      <c r="S410" s="2">
        <v>1</v>
      </c>
      <c r="T410" s="2" t="s">
        <v>81</v>
      </c>
    </row>
    <row r="411" spans="1:20" x14ac:dyDescent="0.25">
      <c r="A411">
        <v>1120097334</v>
      </c>
      <c r="B411">
        <v>119850094</v>
      </c>
      <c r="C411" t="s">
        <v>74</v>
      </c>
      <c r="D411" t="s">
        <v>75</v>
      </c>
      <c r="E411" t="s">
        <v>76</v>
      </c>
      <c r="F411" s="7">
        <v>44106</v>
      </c>
      <c r="G411" s="7">
        <v>44471</v>
      </c>
      <c r="H411" t="s">
        <v>86</v>
      </c>
      <c r="I411" t="s">
        <v>87</v>
      </c>
      <c r="J411" s="7">
        <v>45714</v>
      </c>
      <c r="K411" s="7">
        <v>44169</v>
      </c>
      <c r="L411" s="7">
        <v>44471</v>
      </c>
      <c r="M411" t="s">
        <v>86</v>
      </c>
      <c r="N411" t="s">
        <v>79</v>
      </c>
      <c r="O411">
        <v>2026</v>
      </c>
      <c r="P411">
        <v>1</v>
      </c>
      <c r="Q411" t="s">
        <v>80</v>
      </c>
      <c r="R411" s="8">
        <v>46267</v>
      </c>
      <c r="S411" s="2">
        <v>1</v>
      </c>
      <c r="T411" s="2" t="s">
        <v>81</v>
      </c>
    </row>
    <row r="412" spans="1:20" x14ac:dyDescent="0.25">
      <c r="A412">
        <v>1120097396</v>
      </c>
      <c r="B412">
        <v>119888078</v>
      </c>
      <c r="C412" t="s">
        <v>82</v>
      </c>
      <c r="D412" t="s">
        <v>75</v>
      </c>
      <c r="E412" t="s">
        <v>76</v>
      </c>
      <c r="F412" s="7">
        <v>44114</v>
      </c>
      <c r="G412" s="7">
        <v>44479</v>
      </c>
      <c r="H412" t="s">
        <v>77</v>
      </c>
      <c r="I412" t="s">
        <v>78</v>
      </c>
      <c r="J412" s="7">
        <v>45861</v>
      </c>
      <c r="K412" s="7">
        <v>46113</v>
      </c>
      <c r="L412" s="7">
        <v>44479</v>
      </c>
      <c r="M412" t="s">
        <v>77</v>
      </c>
      <c r="N412" t="s">
        <v>79</v>
      </c>
      <c r="O412">
        <v>2026</v>
      </c>
      <c r="P412">
        <v>1</v>
      </c>
      <c r="Q412" t="s">
        <v>80</v>
      </c>
      <c r="R412" s="8">
        <v>46267</v>
      </c>
      <c r="S412" s="2">
        <v>1</v>
      </c>
      <c r="T412" s="2" t="s">
        <v>81</v>
      </c>
    </row>
    <row r="413" spans="1:20" x14ac:dyDescent="0.25">
      <c r="A413">
        <v>1120097558</v>
      </c>
      <c r="B413">
        <v>119968454</v>
      </c>
      <c r="C413" t="s">
        <v>74</v>
      </c>
      <c r="D413" t="s">
        <v>75</v>
      </c>
      <c r="E413" t="s">
        <v>76</v>
      </c>
      <c r="F413" s="7">
        <v>44135</v>
      </c>
      <c r="G413" s="7">
        <v>44500</v>
      </c>
      <c r="H413" t="s">
        <v>86</v>
      </c>
      <c r="I413" t="s">
        <v>87</v>
      </c>
      <c r="J413" s="7">
        <v>45880</v>
      </c>
      <c r="K413" s="7">
        <v>44173</v>
      </c>
      <c r="L413" s="7">
        <v>44500</v>
      </c>
      <c r="M413" t="s">
        <v>86</v>
      </c>
      <c r="N413" t="s">
        <v>79</v>
      </c>
      <c r="O413">
        <v>2026</v>
      </c>
      <c r="P413">
        <v>1</v>
      </c>
      <c r="Q413" t="s">
        <v>80</v>
      </c>
      <c r="R413" s="8">
        <v>46267</v>
      </c>
      <c r="S413" s="2">
        <v>1</v>
      </c>
      <c r="T413" s="2" t="s">
        <v>81</v>
      </c>
    </row>
    <row r="414" spans="1:20" x14ac:dyDescent="0.25">
      <c r="A414">
        <v>1120097693</v>
      </c>
      <c r="B414">
        <v>120031483</v>
      </c>
      <c r="C414" t="s">
        <v>93</v>
      </c>
      <c r="D414" t="s">
        <v>75</v>
      </c>
      <c r="E414" t="s">
        <v>76</v>
      </c>
      <c r="F414" s="7">
        <v>44148</v>
      </c>
      <c r="G414" s="7">
        <v>45974</v>
      </c>
      <c r="H414" t="s">
        <v>77</v>
      </c>
      <c r="I414" t="s">
        <v>78</v>
      </c>
      <c r="J414" s="7">
        <v>45967</v>
      </c>
      <c r="K414" s="7">
        <v>45987</v>
      </c>
      <c r="L414" s="7">
        <v>45974</v>
      </c>
      <c r="M414" t="s">
        <v>77</v>
      </c>
      <c r="N414" t="s">
        <v>79</v>
      </c>
      <c r="O414">
        <v>2026</v>
      </c>
      <c r="P414">
        <v>1</v>
      </c>
      <c r="Q414" t="s">
        <v>80</v>
      </c>
      <c r="R414" s="8">
        <v>46267</v>
      </c>
      <c r="S414" s="2">
        <v>1</v>
      </c>
      <c r="T414" s="2" t="s">
        <v>81</v>
      </c>
    </row>
    <row r="415" spans="1:20" x14ac:dyDescent="0.25">
      <c r="A415">
        <v>1120097700</v>
      </c>
      <c r="B415">
        <v>120033370</v>
      </c>
      <c r="C415" t="s">
        <v>74</v>
      </c>
      <c r="D415" t="s">
        <v>75</v>
      </c>
      <c r="E415" t="s">
        <v>76</v>
      </c>
      <c r="F415" s="7">
        <v>44149</v>
      </c>
      <c r="G415" s="7">
        <v>44514</v>
      </c>
      <c r="H415" t="s">
        <v>86</v>
      </c>
      <c r="I415" t="s">
        <v>87</v>
      </c>
      <c r="J415" s="7">
        <v>45765</v>
      </c>
      <c r="K415" s="7">
        <v>44164</v>
      </c>
      <c r="L415" s="7">
        <v>44514</v>
      </c>
      <c r="M415" t="s">
        <v>86</v>
      </c>
      <c r="N415" t="s">
        <v>79</v>
      </c>
      <c r="O415">
        <v>2026</v>
      </c>
      <c r="P415">
        <v>1</v>
      </c>
      <c r="Q415" t="s">
        <v>80</v>
      </c>
      <c r="R415" s="8">
        <v>46267</v>
      </c>
      <c r="S415" s="2">
        <v>1</v>
      </c>
      <c r="T415" s="2" t="s">
        <v>81</v>
      </c>
    </row>
    <row r="416" spans="1:20" x14ac:dyDescent="0.25">
      <c r="A416">
        <v>1120097805</v>
      </c>
      <c r="B416">
        <v>120108520</v>
      </c>
      <c r="C416" t="s">
        <v>74</v>
      </c>
      <c r="D416" t="s">
        <v>75</v>
      </c>
      <c r="E416" t="s">
        <v>76</v>
      </c>
      <c r="F416" s="7">
        <v>44165</v>
      </c>
      <c r="G416" s="7">
        <v>44530</v>
      </c>
      <c r="H416" t="s">
        <v>86</v>
      </c>
      <c r="I416" t="s">
        <v>87</v>
      </c>
      <c r="J416" s="7">
        <v>45703</v>
      </c>
      <c r="K416" s="7">
        <v>46079</v>
      </c>
      <c r="L416" s="7">
        <v>44530</v>
      </c>
      <c r="M416" t="s">
        <v>86</v>
      </c>
      <c r="N416" t="s">
        <v>79</v>
      </c>
      <c r="O416">
        <v>2026</v>
      </c>
      <c r="P416">
        <v>1</v>
      </c>
      <c r="Q416" t="s">
        <v>80</v>
      </c>
      <c r="R416" s="8">
        <v>46267</v>
      </c>
      <c r="S416" s="2">
        <v>1</v>
      </c>
      <c r="T416" s="2" t="s">
        <v>81</v>
      </c>
    </row>
    <row r="417" spans="1:20" x14ac:dyDescent="0.25">
      <c r="A417">
        <v>1120097932</v>
      </c>
      <c r="B417">
        <v>120698790</v>
      </c>
      <c r="C417" t="s">
        <v>91</v>
      </c>
      <c r="D417" t="s">
        <v>75</v>
      </c>
      <c r="E417" t="s">
        <v>76</v>
      </c>
      <c r="F417" s="7">
        <v>44281</v>
      </c>
      <c r="G417" s="7">
        <v>46107</v>
      </c>
      <c r="H417" t="s">
        <v>77</v>
      </c>
      <c r="I417" t="s">
        <v>78</v>
      </c>
      <c r="J417" s="7">
        <v>46099</v>
      </c>
      <c r="K417" s="7">
        <v>46106</v>
      </c>
      <c r="L417" s="7">
        <v>46107</v>
      </c>
      <c r="M417" t="s">
        <v>77</v>
      </c>
      <c r="N417" t="s">
        <v>79</v>
      </c>
      <c r="O417">
        <v>2026</v>
      </c>
      <c r="P417">
        <v>1</v>
      </c>
      <c r="Q417" t="s">
        <v>80</v>
      </c>
      <c r="R417" s="8">
        <v>46267</v>
      </c>
      <c r="S417" s="2">
        <v>1</v>
      </c>
      <c r="T417" s="2" t="s">
        <v>81</v>
      </c>
    </row>
    <row r="418" spans="1:20" x14ac:dyDescent="0.25">
      <c r="A418">
        <v>1120097953</v>
      </c>
      <c r="B418">
        <v>120736613</v>
      </c>
      <c r="C418" t="s">
        <v>82</v>
      </c>
      <c r="D418" t="s">
        <v>88</v>
      </c>
      <c r="E418" t="s">
        <v>76</v>
      </c>
      <c r="F418" s="7">
        <v>44288</v>
      </c>
      <c r="G418" s="7">
        <v>46114</v>
      </c>
      <c r="H418" t="s">
        <v>77</v>
      </c>
      <c r="I418" t="s">
        <v>78</v>
      </c>
      <c r="J418" s="7">
        <v>45931</v>
      </c>
      <c r="K418" s="7">
        <v>45057</v>
      </c>
      <c r="L418" s="7">
        <v>46114</v>
      </c>
      <c r="M418" t="s">
        <v>77</v>
      </c>
      <c r="N418" t="s">
        <v>79</v>
      </c>
      <c r="O418">
        <v>2026</v>
      </c>
      <c r="P418">
        <v>1</v>
      </c>
      <c r="Q418" t="s">
        <v>80</v>
      </c>
      <c r="R418" s="8">
        <v>46267</v>
      </c>
      <c r="S418" s="2">
        <v>1</v>
      </c>
      <c r="T418" s="2" t="s">
        <v>81</v>
      </c>
    </row>
    <row r="419" spans="1:20" x14ac:dyDescent="0.25">
      <c r="A419">
        <v>1120097982</v>
      </c>
      <c r="B419">
        <v>120763450</v>
      </c>
      <c r="C419" t="s">
        <v>85</v>
      </c>
      <c r="D419" t="s">
        <v>88</v>
      </c>
      <c r="E419" t="s">
        <v>76</v>
      </c>
      <c r="F419" s="7">
        <v>44294</v>
      </c>
      <c r="G419" s="7">
        <v>44659</v>
      </c>
      <c r="H419" t="s">
        <v>86</v>
      </c>
      <c r="I419" t="s">
        <v>87</v>
      </c>
      <c r="J419" s="7">
        <v>45045</v>
      </c>
      <c r="K419" s="7">
        <v>45758</v>
      </c>
      <c r="L419" s="7">
        <v>44659</v>
      </c>
      <c r="M419" t="s">
        <v>86</v>
      </c>
      <c r="N419" t="s">
        <v>92</v>
      </c>
      <c r="O419">
        <v>2026</v>
      </c>
      <c r="P419">
        <v>1</v>
      </c>
      <c r="Q419" t="s">
        <v>80</v>
      </c>
      <c r="R419" s="8">
        <v>46267</v>
      </c>
      <c r="S419" s="2">
        <v>1</v>
      </c>
      <c r="T419" s="2" t="s">
        <v>81</v>
      </c>
    </row>
    <row r="420" spans="1:20" x14ac:dyDescent="0.25">
      <c r="A420">
        <v>1120098010</v>
      </c>
      <c r="B420">
        <v>120807810</v>
      </c>
      <c r="C420" t="s">
        <v>82</v>
      </c>
      <c r="D420" t="s">
        <v>88</v>
      </c>
      <c r="E420" t="s">
        <v>76</v>
      </c>
      <c r="F420" s="7">
        <v>44299</v>
      </c>
      <c r="G420" s="7">
        <v>44664</v>
      </c>
      <c r="H420" t="s">
        <v>77</v>
      </c>
      <c r="I420" t="s">
        <v>78</v>
      </c>
      <c r="J420" s="7">
        <v>45939</v>
      </c>
      <c r="K420" s="7">
        <v>45748</v>
      </c>
      <c r="L420" s="7">
        <v>44664</v>
      </c>
      <c r="M420" t="s">
        <v>77</v>
      </c>
      <c r="N420" t="s">
        <v>79</v>
      </c>
      <c r="O420">
        <v>2026</v>
      </c>
      <c r="P420">
        <v>1</v>
      </c>
      <c r="Q420" t="s">
        <v>80</v>
      </c>
      <c r="R420" s="8">
        <v>46267</v>
      </c>
      <c r="S420" s="2">
        <v>1</v>
      </c>
      <c r="T420" s="2" t="s">
        <v>81</v>
      </c>
    </row>
    <row r="421" spans="1:20" x14ac:dyDescent="0.25">
      <c r="A421">
        <v>1120098038</v>
      </c>
      <c r="B421">
        <v>120839687</v>
      </c>
      <c r="C421" t="s">
        <v>82</v>
      </c>
      <c r="D421" t="s">
        <v>83</v>
      </c>
      <c r="E421" t="s">
        <v>76</v>
      </c>
      <c r="F421" s="7">
        <v>44303</v>
      </c>
      <c r="G421" s="7">
        <v>45399</v>
      </c>
      <c r="H421" t="s">
        <v>77</v>
      </c>
      <c r="I421" t="s">
        <v>78</v>
      </c>
      <c r="J421" s="7">
        <v>45504</v>
      </c>
      <c r="K421" s="7">
        <v>44940</v>
      </c>
      <c r="L421" s="7">
        <v>45399</v>
      </c>
      <c r="M421" t="s">
        <v>77</v>
      </c>
      <c r="N421" t="s">
        <v>79</v>
      </c>
      <c r="O421">
        <v>2026</v>
      </c>
      <c r="P421">
        <v>1</v>
      </c>
      <c r="Q421" t="s">
        <v>80</v>
      </c>
      <c r="R421" s="8">
        <v>46267</v>
      </c>
      <c r="S421" s="2">
        <v>1</v>
      </c>
      <c r="T421" s="2" t="s">
        <v>81</v>
      </c>
    </row>
    <row r="422" spans="1:20" x14ac:dyDescent="0.25">
      <c r="A422">
        <v>1120098108</v>
      </c>
      <c r="B422">
        <v>120902343</v>
      </c>
      <c r="C422" t="s">
        <v>91</v>
      </c>
      <c r="D422" t="s">
        <v>75</v>
      </c>
      <c r="E422" t="s">
        <v>76</v>
      </c>
      <c r="F422" s="7">
        <v>44315</v>
      </c>
      <c r="G422" s="7">
        <v>44680</v>
      </c>
      <c r="H422" t="s">
        <v>77</v>
      </c>
      <c r="I422" t="s">
        <v>78</v>
      </c>
      <c r="J422" s="7">
        <v>46042</v>
      </c>
      <c r="K422" s="7">
        <v>45792</v>
      </c>
      <c r="L422" s="7">
        <v>44680</v>
      </c>
      <c r="M422" t="s">
        <v>77</v>
      </c>
      <c r="N422" t="s">
        <v>79</v>
      </c>
      <c r="O422">
        <v>2026</v>
      </c>
      <c r="P422">
        <v>1</v>
      </c>
      <c r="Q422" t="s">
        <v>80</v>
      </c>
      <c r="R422" s="8">
        <v>46267</v>
      </c>
      <c r="S422" s="2">
        <v>1</v>
      </c>
      <c r="T422" s="2" t="s">
        <v>81</v>
      </c>
    </row>
    <row r="423" spans="1:20" x14ac:dyDescent="0.25">
      <c r="A423">
        <v>1120098117</v>
      </c>
      <c r="B423">
        <v>120909848</v>
      </c>
      <c r="C423" t="s">
        <v>74</v>
      </c>
      <c r="D423" t="s">
        <v>75</v>
      </c>
      <c r="E423" t="s">
        <v>76</v>
      </c>
      <c r="F423" s="7">
        <v>44316</v>
      </c>
      <c r="G423" s="7">
        <v>46142</v>
      </c>
      <c r="H423" t="s">
        <v>77</v>
      </c>
      <c r="I423" t="s">
        <v>78</v>
      </c>
      <c r="J423" s="7">
        <v>46098</v>
      </c>
      <c r="K423" s="7">
        <v>46104</v>
      </c>
      <c r="L423" s="7">
        <v>46142</v>
      </c>
      <c r="M423" t="s">
        <v>77</v>
      </c>
      <c r="N423" t="s">
        <v>79</v>
      </c>
      <c r="O423">
        <v>2026</v>
      </c>
      <c r="P423">
        <v>1</v>
      </c>
      <c r="Q423" t="s">
        <v>80</v>
      </c>
      <c r="R423" s="8">
        <v>46267</v>
      </c>
      <c r="S423" s="2">
        <v>1</v>
      </c>
      <c r="T423" s="2" t="s">
        <v>81</v>
      </c>
    </row>
    <row r="424" spans="1:20" x14ac:dyDescent="0.25">
      <c r="A424">
        <v>1120098121</v>
      </c>
      <c r="B424">
        <v>120912352</v>
      </c>
      <c r="C424" t="s">
        <v>82</v>
      </c>
      <c r="D424" t="s">
        <v>75</v>
      </c>
      <c r="E424" t="s">
        <v>76</v>
      </c>
      <c r="F424" s="7">
        <v>44317</v>
      </c>
      <c r="G424" s="7">
        <v>46143</v>
      </c>
      <c r="H424" t="s">
        <v>77</v>
      </c>
      <c r="I424" t="s">
        <v>78</v>
      </c>
      <c r="J424" s="7">
        <v>44721</v>
      </c>
      <c r="K424" s="7">
        <v>44728</v>
      </c>
      <c r="L424" s="7">
        <v>46143</v>
      </c>
      <c r="M424" t="s">
        <v>77</v>
      </c>
      <c r="N424" t="s">
        <v>92</v>
      </c>
      <c r="O424">
        <v>2026</v>
      </c>
      <c r="P424">
        <v>1</v>
      </c>
      <c r="Q424" t="s">
        <v>80</v>
      </c>
      <c r="R424" s="8">
        <v>46267</v>
      </c>
      <c r="S424" s="2">
        <v>1</v>
      </c>
      <c r="T424" s="2" t="s">
        <v>81</v>
      </c>
    </row>
    <row r="425" spans="1:20" x14ac:dyDescent="0.25">
      <c r="A425">
        <v>1120098124</v>
      </c>
      <c r="B425">
        <v>120913643</v>
      </c>
      <c r="C425" t="s">
        <v>93</v>
      </c>
      <c r="D425" t="s">
        <v>88</v>
      </c>
      <c r="E425" t="s">
        <v>76</v>
      </c>
      <c r="F425" s="7">
        <v>44317</v>
      </c>
      <c r="G425" s="7">
        <v>44682</v>
      </c>
      <c r="H425" t="s">
        <v>77</v>
      </c>
      <c r="I425" t="s">
        <v>78</v>
      </c>
      <c r="J425" s="7">
        <v>46087</v>
      </c>
      <c r="K425" s="7">
        <v>44994</v>
      </c>
      <c r="L425" s="7">
        <v>44682</v>
      </c>
      <c r="M425" t="s">
        <v>77</v>
      </c>
      <c r="N425" t="s">
        <v>79</v>
      </c>
      <c r="O425">
        <v>2026</v>
      </c>
      <c r="P425">
        <v>1</v>
      </c>
      <c r="Q425" t="s">
        <v>80</v>
      </c>
      <c r="R425" s="8">
        <v>46267</v>
      </c>
      <c r="S425" s="2">
        <v>1</v>
      </c>
      <c r="T425" s="2" t="s">
        <v>81</v>
      </c>
    </row>
    <row r="426" spans="1:20" x14ac:dyDescent="0.25">
      <c r="A426">
        <v>1120098184</v>
      </c>
      <c r="B426">
        <v>121033536</v>
      </c>
      <c r="C426" t="s">
        <v>82</v>
      </c>
      <c r="D426" t="s">
        <v>88</v>
      </c>
      <c r="E426" t="s">
        <v>76</v>
      </c>
      <c r="F426" s="7">
        <v>44326</v>
      </c>
      <c r="G426" s="7">
        <v>44691</v>
      </c>
      <c r="H426" t="s">
        <v>77</v>
      </c>
      <c r="I426" t="s">
        <v>78</v>
      </c>
      <c r="J426" s="7">
        <v>45777</v>
      </c>
      <c r="K426" s="7">
        <v>46003</v>
      </c>
      <c r="L426" s="7">
        <v>44691</v>
      </c>
      <c r="M426" t="s">
        <v>77</v>
      </c>
      <c r="N426" t="s">
        <v>79</v>
      </c>
      <c r="O426">
        <v>2026</v>
      </c>
      <c r="P426">
        <v>1</v>
      </c>
      <c r="Q426" t="s">
        <v>80</v>
      </c>
      <c r="R426" s="8">
        <v>46267</v>
      </c>
      <c r="S426" s="2">
        <v>1</v>
      </c>
      <c r="T426" s="2" t="s">
        <v>81</v>
      </c>
    </row>
    <row r="427" spans="1:20" x14ac:dyDescent="0.25">
      <c r="A427">
        <v>1120098200</v>
      </c>
      <c r="B427">
        <v>121317818</v>
      </c>
      <c r="C427" t="s">
        <v>82</v>
      </c>
      <c r="D427" t="s">
        <v>83</v>
      </c>
      <c r="E427" t="s">
        <v>76</v>
      </c>
      <c r="F427" s="7">
        <v>44327</v>
      </c>
      <c r="G427" s="7">
        <v>46153</v>
      </c>
      <c r="H427" t="s">
        <v>86</v>
      </c>
      <c r="I427" t="s">
        <v>87</v>
      </c>
      <c r="J427" s="7">
        <v>45830</v>
      </c>
      <c r="K427" s="7">
        <v>45747</v>
      </c>
      <c r="L427" s="7">
        <v>46153</v>
      </c>
      <c r="M427" t="s">
        <v>86</v>
      </c>
      <c r="N427" t="s">
        <v>79</v>
      </c>
      <c r="O427">
        <v>2026</v>
      </c>
      <c r="P427">
        <v>1</v>
      </c>
      <c r="Q427" t="s">
        <v>80</v>
      </c>
      <c r="R427" s="8">
        <v>46267</v>
      </c>
      <c r="S427" s="2">
        <v>1</v>
      </c>
      <c r="T427" s="2" t="s">
        <v>81</v>
      </c>
    </row>
    <row r="428" spans="1:20" x14ac:dyDescent="0.25">
      <c r="A428">
        <v>1120098214</v>
      </c>
      <c r="B428">
        <v>121329656</v>
      </c>
      <c r="C428" t="s">
        <v>82</v>
      </c>
      <c r="D428" t="s">
        <v>75</v>
      </c>
      <c r="E428" t="s">
        <v>76</v>
      </c>
      <c r="F428" s="7">
        <v>44329</v>
      </c>
      <c r="G428" s="7">
        <v>46155</v>
      </c>
      <c r="H428" t="s">
        <v>77</v>
      </c>
      <c r="I428" t="s">
        <v>78</v>
      </c>
      <c r="J428" s="7">
        <v>46049</v>
      </c>
      <c r="K428" s="7">
        <v>44330</v>
      </c>
      <c r="L428" s="7">
        <v>46155</v>
      </c>
      <c r="M428" t="s">
        <v>77</v>
      </c>
      <c r="N428" t="s">
        <v>79</v>
      </c>
      <c r="O428">
        <v>2026</v>
      </c>
      <c r="P428">
        <v>1</v>
      </c>
      <c r="Q428" t="s">
        <v>80</v>
      </c>
      <c r="R428" s="8">
        <v>46267</v>
      </c>
      <c r="S428" s="2">
        <v>1</v>
      </c>
      <c r="T428" s="2" t="s">
        <v>81</v>
      </c>
    </row>
    <row r="429" spans="1:20" x14ac:dyDescent="0.25">
      <c r="A429">
        <v>1120098254</v>
      </c>
      <c r="B429">
        <v>121373014</v>
      </c>
      <c r="C429" t="s">
        <v>90</v>
      </c>
      <c r="D429" t="s">
        <v>88</v>
      </c>
      <c r="E429" t="s">
        <v>76</v>
      </c>
      <c r="F429" s="7">
        <v>44337</v>
      </c>
      <c r="G429" s="7">
        <v>44702</v>
      </c>
      <c r="H429" t="s">
        <v>77</v>
      </c>
      <c r="I429" t="s">
        <v>78</v>
      </c>
      <c r="J429" s="7">
        <v>45504</v>
      </c>
      <c r="K429" s="7">
        <v>45513</v>
      </c>
      <c r="L429" s="7">
        <v>44702</v>
      </c>
      <c r="M429" t="s">
        <v>77</v>
      </c>
      <c r="N429" t="s">
        <v>79</v>
      </c>
      <c r="O429">
        <v>2026</v>
      </c>
      <c r="P429">
        <v>1</v>
      </c>
      <c r="Q429" t="s">
        <v>80</v>
      </c>
      <c r="R429" s="8">
        <v>46267</v>
      </c>
      <c r="S429" s="2">
        <v>1</v>
      </c>
      <c r="T429" s="2" t="s">
        <v>81</v>
      </c>
    </row>
    <row r="430" spans="1:20" x14ac:dyDescent="0.25">
      <c r="A430">
        <v>1120098290</v>
      </c>
      <c r="B430">
        <v>121400313</v>
      </c>
      <c r="C430" t="s">
        <v>74</v>
      </c>
      <c r="D430" t="s">
        <v>75</v>
      </c>
      <c r="E430" t="s">
        <v>76</v>
      </c>
      <c r="F430" s="7">
        <v>44342</v>
      </c>
      <c r="G430" s="7">
        <v>46168</v>
      </c>
      <c r="H430" t="s">
        <v>77</v>
      </c>
      <c r="I430" t="s">
        <v>78</v>
      </c>
      <c r="J430" s="7">
        <v>46073</v>
      </c>
      <c r="K430" s="7">
        <v>44343</v>
      </c>
      <c r="L430" s="7">
        <v>46168</v>
      </c>
      <c r="M430" t="s">
        <v>77</v>
      </c>
      <c r="N430" t="s">
        <v>79</v>
      </c>
      <c r="O430">
        <v>2026</v>
      </c>
      <c r="P430">
        <v>1</v>
      </c>
      <c r="Q430" t="s">
        <v>80</v>
      </c>
      <c r="R430" s="8">
        <v>46267</v>
      </c>
      <c r="S430" s="2">
        <v>1</v>
      </c>
      <c r="T430" s="2" t="s">
        <v>81</v>
      </c>
    </row>
    <row r="431" spans="1:20" x14ac:dyDescent="0.25">
      <c r="A431">
        <v>1120098333</v>
      </c>
      <c r="B431">
        <v>121455972</v>
      </c>
      <c r="C431" t="s">
        <v>82</v>
      </c>
      <c r="D431" t="s">
        <v>83</v>
      </c>
      <c r="E431" t="s">
        <v>76</v>
      </c>
      <c r="F431" s="7">
        <v>44343</v>
      </c>
      <c r="G431" s="7">
        <v>44527</v>
      </c>
      <c r="H431" t="s">
        <v>77</v>
      </c>
      <c r="I431" t="s">
        <v>78</v>
      </c>
      <c r="J431" s="7">
        <v>45937</v>
      </c>
      <c r="K431" s="7">
        <v>44351</v>
      </c>
      <c r="L431" s="7">
        <v>44527</v>
      </c>
      <c r="M431" t="s">
        <v>77</v>
      </c>
      <c r="N431" t="s">
        <v>79</v>
      </c>
      <c r="O431">
        <v>2026</v>
      </c>
      <c r="P431">
        <v>1</v>
      </c>
      <c r="Q431" t="s">
        <v>80</v>
      </c>
      <c r="R431" s="8">
        <v>46267</v>
      </c>
      <c r="S431" s="2">
        <v>1</v>
      </c>
      <c r="T431" s="2" t="s">
        <v>81</v>
      </c>
    </row>
    <row r="432" spans="1:20" x14ac:dyDescent="0.25">
      <c r="A432">
        <v>1120098387</v>
      </c>
      <c r="B432">
        <v>121512031</v>
      </c>
      <c r="C432" t="s">
        <v>82</v>
      </c>
      <c r="D432" t="s">
        <v>88</v>
      </c>
      <c r="E432" t="s">
        <v>76</v>
      </c>
      <c r="F432" s="7">
        <v>44357</v>
      </c>
      <c r="G432" s="7">
        <v>44722</v>
      </c>
      <c r="H432" t="s">
        <v>77</v>
      </c>
      <c r="I432" t="s">
        <v>78</v>
      </c>
      <c r="J432" s="7">
        <v>45495</v>
      </c>
      <c r="K432" s="7">
        <v>45502</v>
      </c>
      <c r="L432" s="7">
        <v>44722</v>
      </c>
      <c r="M432" t="s">
        <v>77</v>
      </c>
      <c r="N432" t="s">
        <v>79</v>
      </c>
      <c r="O432">
        <v>2026</v>
      </c>
      <c r="P432">
        <v>1</v>
      </c>
      <c r="Q432" t="s">
        <v>80</v>
      </c>
      <c r="R432" s="8">
        <v>46267</v>
      </c>
      <c r="S432" s="2">
        <v>1</v>
      </c>
      <c r="T432" s="2" t="s">
        <v>81</v>
      </c>
    </row>
    <row r="433" spans="1:20" x14ac:dyDescent="0.25">
      <c r="A433">
        <v>1120098388</v>
      </c>
      <c r="B433">
        <v>121512031</v>
      </c>
      <c r="C433" t="s">
        <v>82</v>
      </c>
      <c r="D433" t="s">
        <v>88</v>
      </c>
      <c r="E433" t="s">
        <v>76</v>
      </c>
      <c r="F433" s="7">
        <v>44357</v>
      </c>
      <c r="G433" s="7">
        <v>44722</v>
      </c>
      <c r="H433" t="s">
        <v>77</v>
      </c>
      <c r="I433" t="s">
        <v>78</v>
      </c>
      <c r="J433" s="7">
        <v>45495</v>
      </c>
      <c r="K433" s="7">
        <v>45544</v>
      </c>
      <c r="L433" s="7">
        <v>44722</v>
      </c>
      <c r="M433" t="s">
        <v>77</v>
      </c>
      <c r="N433" t="s">
        <v>79</v>
      </c>
      <c r="O433">
        <v>2026</v>
      </c>
      <c r="P433">
        <v>1</v>
      </c>
      <c r="Q433" t="s">
        <v>80</v>
      </c>
      <c r="R433" s="8">
        <v>46267</v>
      </c>
      <c r="S433" s="2">
        <v>1</v>
      </c>
      <c r="T433" s="2" t="s">
        <v>81</v>
      </c>
    </row>
    <row r="434" spans="1:20" x14ac:dyDescent="0.25">
      <c r="A434">
        <v>1120098389</v>
      </c>
      <c r="B434">
        <v>121512031</v>
      </c>
      <c r="C434" t="s">
        <v>82</v>
      </c>
      <c r="D434" t="s">
        <v>88</v>
      </c>
      <c r="E434" t="s">
        <v>76</v>
      </c>
      <c r="F434" s="7">
        <v>44357</v>
      </c>
      <c r="G434" s="7">
        <v>44722</v>
      </c>
      <c r="H434" t="s">
        <v>77</v>
      </c>
      <c r="I434" t="s">
        <v>78</v>
      </c>
      <c r="J434" s="7">
        <v>45495</v>
      </c>
      <c r="K434" s="7">
        <v>45533</v>
      </c>
      <c r="L434" s="7">
        <v>44722</v>
      </c>
      <c r="M434" t="s">
        <v>77</v>
      </c>
      <c r="N434" t="s">
        <v>79</v>
      </c>
      <c r="O434">
        <v>2026</v>
      </c>
      <c r="P434">
        <v>1</v>
      </c>
      <c r="Q434" t="s">
        <v>80</v>
      </c>
      <c r="R434" s="8">
        <v>46267</v>
      </c>
      <c r="S434" s="2">
        <v>1</v>
      </c>
      <c r="T434" s="2" t="s">
        <v>81</v>
      </c>
    </row>
    <row r="435" spans="1:20" x14ac:dyDescent="0.25">
      <c r="A435">
        <v>1120098655</v>
      </c>
      <c r="B435">
        <v>121709265</v>
      </c>
      <c r="C435" t="s">
        <v>74</v>
      </c>
      <c r="D435" t="s">
        <v>88</v>
      </c>
      <c r="E435" t="s">
        <v>76</v>
      </c>
      <c r="F435" s="7">
        <v>44388</v>
      </c>
      <c r="G435" s="7">
        <v>46214</v>
      </c>
      <c r="H435" t="s">
        <v>86</v>
      </c>
      <c r="I435" t="s">
        <v>87</v>
      </c>
      <c r="J435" s="7">
        <v>45829</v>
      </c>
      <c r="K435" s="7">
        <v>44741</v>
      </c>
      <c r="L435" s="7">
        <v>46214</v>
      </c>
      <c r="M435" t="s">
        <v>86</v>
      </c>
      <c r="N435" t="s">
        <v>79</v>
      </c>
      <c r="O435">
        <v>2026</v>
      </c>
      <c r="P435">
        <v>1</v>
      </c>
      <c r="Q435" t="s">
        <v>80</v>
      </c>
      <c r="R435" s="8">
        <v>46267</v>
      </c>
      <c r="S435" s="2">
        <v>1</v>
      </c>
      <c r="T435" s="2" t="s">
        <v>81</v>
      </c>
    </row>
    <row r="436" spans="1:20" x14ac:dyDescent="0.25">
      <c r="A436">
        <v>1120098708</v>
      </c>
      <c r="B436">
        <v>121744901</v>
      </c>
      <c r="C436" t="s">
        <v>74</v>
      </c>
      <c r="D436" t="s">
        <v>75</v>
      </c>
      <c r="E436" t="s">
        <v>76</v>
      </c>
      <c r="F436" s="7">
        <v>44393</v>
      </c>
      <c r="G436" s="7">
        <v>44758</v>
      </c>
      <c r="H436" t="s">
        <v>77</v>
      </c>
      <c r="I436" t="s">
        <v>89</v>
      </c>
      <c r="J436" s="7">
        <v>46049</v>
      </c>
      <c r="K436" s="7">
        <v>44393</v>
      </c>
      <c r="L436" s="7">
        <v>44758</v>
      </c>
      <c r="M436" t="s">
        <v>77</v>
      </c>
      <c r="N436" t="s">
        <v>79</v>
      </c>
      <c r="O436">
        <v>2026</v>
      </c>
      <c r="P436">
        <v>1</v>
      </c>
      <c r="Q436" t="s">
        <v>80</v>
      </c>
      <c r="R436" s="8">
        <v>46267</v>
      </c>
      <c r="S436" s="2">
        <v>1</v>
      </c>
      <c r="T436" s="2" t="s">
        <v>81</v>
      </c>
    </row>
    <row r="437" spans="1:20" x14ac:dyDescent="0.25">
      <c r="A437">
        <v>1120098717</v>
      </c>
      <c r="B437">
        <v>121747016</v>
      </c>
      <c r="C437" t="s">
        <v>82</v>
      </c>
      <c r="D437" t="s">
        <v>88</v>
      </c>
      <c r="E437" t="s">
        <v>76</v>
      </c>
      <c r="F437" s="7">
        <v>44393</v>
      </c>
      <c r="G437" s="7">
        <v>44758</v>
      </c>
      <c r="H437" t="s">
        <v>77</v>
      </c>
      <c r="I437" t="s">
        <v>78</v>
      </c>
      <c r="J437" s="7">
        <v>46097</v>
      </c>
      <c r="K437" s="7">
        <v>45694</v>
      </c>
      <c r="L437" s="7">
        <v>44758</v>
      </c>
      <c r="M437" t="s">
        <v>77</v>
      </c>
      <c r="N437" t="s">
        <v>79</v>
      </c>
      <c r="O437">
        <v>2026</v>
      </c>
      <c r="P437">
        <v>1</v>
      </c>
      <c r="Q437" t="s">
        <v>80</v>
      </c>
      <c r="R437" s="8">
        <v>46267</v>
      </c>
      <c r="S437" s="2">
        <v>1</v>
      </c>
      <c r="T437" s="2" t="s">
        <v>81</v>
      </c>
    </row>
    <row r="438" spans="1:20" x14ac:dyDescent="0.25">
      <c r="A438">
        <v>1120098766</v>
      </c>
      <c r="B438">
        <v>121761381</v>
      </c>
      <c r="C438" t="s">
        <v>82</v>
      </c>
      <c r="D438" t="s">
        <v>75</v>
      </c>
      <c r="E438" t="s">
        <v>76</v>
      </c>
      <c r="F438" s="7">
        <v>44397</v>
      </c>
      <c r="G438" s="7">
        <v>44762</v>
      </c>
      <c r="H438" t="s">
        <v>77</v>
      </c>
      <c r="I438" t="s">
        <v>78</v>
      </c>
      <c r="J438" s="7">
        <v>44718</v>
      </c>
      <c r="K438" s="7">
        <v>44721</v>
      </c>
      <c r="L438" s="7">
        <v>44762</v>
      </c>
      <c r="M438" t="s">
        <v>77</v>
      </c>
      <c r="N438" t="s">
        <v>92</v>
      </c>
      <c r="O438">
        <v>2026</v>
      </c>
      <c r="P438">
        <v>1</v>
      </c>
      <c r="Q438" t="s">
        <v>80</v>
      </c>
      <c r="R438" s="8">
        <v>46267</v>
      </c>
      <c r="S438" s="2">
        <v>1</v>
      </c>
      <c r="T438" s="2" t="s">
        <v>81</v>
      </c>
    </row>
    <row r="439" spans="1:20" x14ac:dyDescent="0.25">
      <c r="A439">
        <v>1120099154</v>
      </c>
      <c r="B439">
        <v>121920607</v>
      </c>
      <c r="C439" t="s">
        <v>74</v>
      </c>
      <c r="D439" t="s">
        <v>75</v>
      </c>
      <c r="E439" t="s">
        <v>76</v>
      </c>
      <c r="F439" s="7">
        <v>44427</v>
      </c>
      <c r="G439" s="7">
        <v>44792</v>
      </c>
      <c r="H439" t="s">
        <v>77</v>
      </c>
      <c r="I439" t="s">
        <v>89</v>
      </c>
      <c r="J439" s="7">
        <v>46079</v>
      </c>
      <c r="K439" s="7">
        <v>44427</v>
      </c>
      <c r="L439" s="7">
        <v>44792</v>
      </c>
      <c r="M439" t="s">
        <v>77</v>
      </c>
      <c r="N439" t="s">
        <v>79</v>
      </c>
      <c r="O439">
        <v>2026</v>
      </c>
      <c r="P439">
        <v>1</v>
      </c>
      <c r="Q439" t="s">
        <v>80</v>
      </c>
      <c r="R439" s="8">
        <v>46267</v>
      </c>
      <c r="S439" s="2">
        <v>1</v>
      </c>
      <c r="T439" s="2" t="s">
        <v>81</v>
      </c>
    </row>
    <row r="440" spans="1:20" x14ac:dyDescent="0.25">
      <c r="A440">
        <v>1120099320</v>
      </c>
      <c r="B440">
        <v>121990218</v>
      </c>
      <c r="C440" t="s">
        <v>97</v>
      </c>
      <c r="D440" t="s">
        <v>75</v>
      </c>
      <c r="E440" t="s">
        <v>76</v>
      </c>
      <c r="F440" s="7">
        <v>44441</v>
      </c>
      <c r="G440" s="7">
        <v>44806</v>
      </c>
      <c r="H440" t="s">
        <v>77</v>
      </c>
      <c r="I440" t="s">
        <v>78</v>
      </c>
      <c r="J440" s="7">
        <v>44683</v>
      </c>
      <c r="K440" s="7">
        <v>45748</v>
      </c>
      <c r="L440" s="7">
        <v>44806</v>
      </c>
      <c r="M440" t="s">
        <v>77</v>
      </c>
      <c r="N440" t="s">
        <v>92</v>
      </c>
      <c r="O440">
        <v>2026</v>
      </c>
      <c r="P440">
        <v>1</v>
      </c>
      <c r="Q440" t="s">
        <v>80</v>
      </c>
      <c r="R440" s="8">
        <v>46267</v>
      </c>
      <c r="S440" s="2">
        <v>1</v>
      </c>
      <c r="T440" s="2" t="s">
        <v>81</v>
      </c>
    </row>
    <row r="441" spans="1:20" x14ac:dyDescent="0.25">
      <c r="A441">
        <v>1120099541</v>
      </c>
      <c r="B441">
        <v>122090626</v>
      </c>
      <c r="C441" t="s">
        <v>85</v>
      </c>
      <c r="D441" t="s">
        <v>75</v>
      </c>
      <c r="E441" t="s">
        <v>76</v>
      </c>
      <c r="F441" s="7">
        <v>44462</v>
      </c>
      <c r="G441" s="7">
        <v>46288</v>
      </c>
      <c r="H441" t="s">
        <v>86</v>
      </c>
      <c r="I441" t="s">
        <v>87</v>
      </c>
      <c r="J441" s="7"/>
      <c r="K441" s="7">
        <v>44463</v>
      </c>
      <c r="L441" s="7">
        <v>46288</v>
      </c>
      <c r="M441" t="s">
        <v>86</v>
      </c>
      <c r="N441"/>
      <c r="O441">
        <v>2026</v>
      </c>
      <c r="P441">
        <v>1</v>
      </c>
      <c r="Q441" t="s">
        <v>80</v>
      </c>
      <c r="R441" s="8">
        <v>46267</v>
      </c>
      <c r="S441" s="2">
        <v>1</v>
      </c>
      <c r="T441" s="2" t="s">
        <v>81</v>
      </c>
    </row>
    <row r="442" spans="1:20" x14ac:dyDescent="0.25">
      <c r="A442">
        <v>1120099728</v>
      </c>
      <c r="B442">
        <v>122142578</v>
      </c>
      <c r="C442" t="s">
        <v>97</v>
      </c>
      <c r="D442" t="s">
        <v>75</v>
      </c>
      <c r="E442" t="s">
        <v>76</v>
      </c>
      <c r="F442" s="7">
        <v>44473</v>
      </c>
      <c r="G442" s="7">
        <v>44838</v>
      </c>
      <c r="H442" t="s">
        <v>77</v>
      </c>
      <c r="I442" t="s">
        <v>78</v>
      </c>
      <c r="J442" s="7">
        <v>45598</v>
      </c>
      <c r="K442" s="7">
        <v>44477</v>
      </c>
      <c r="L442" s="7">
        <v>44838</v>
      </c>
      <c r="M442" t="s">
        <v>77</v>
      </c>
      <c r="N442" t="s">
        <v>92</v>
      </c>
      <c r="O442">
        <v>2026</v>
      </c>
      <c r="P442">
        <v>1</v>
      </c>
      <c r="Q442" t="s">
        <v>80</v>
      </c>
      <c r="R442" s="8">
        <v>46267</v>
      </c>
      <c r="S442" s="2">
        <v>1</v>
      </c>
      <c r="T442" s="2" t="s">
        <v>81</v>
      </c>
    </row>
    <row r="443" spans="1:20" x14ac:dyDescent="0.25">
      <c r="A443">
        <v>1120099809</v>
      </c>
      <c r="B443">
        <v>122166261</v>
      </c>
      <c r="C443" t="s">
        <v>74</v>
      </c>
      <c r="D443" t="s">
        <v>75</v>
      </c>
      <c r="E443" t="s">
        <v>76</v>
      </c>
      <c r="F443" s="7">
        <v>44477</v>
      </c>
      <c r="G443" s="7">
        <v>46303</v>
      </c>
      <c r="H443" t="s">
        <v>86</v>
      </c>
      <c r="I443" t="s">
        <v>87</v>
      </c>
      <c r="J443" s="7"/>
      <c r="K443" s="7">
        <v>44482</v>
      </c>
      <c r="L443" s="7">
        <v>46303</v>
      </c>
      <c r="M443" t="s">
        <v>86</v>
      </c>
      <c r="N443"/>
      <c r="O443">
        <v>2026</v>
      </c>
      <c r="P443">
        <v>1</v>
      </c>
      <c r="Q443" t="s">
        <v>80</v>
      </c>
      <c r="R443" s="8">
        <v>46267</v>
      </c>
      <c r="S443" s="2">
        <v>1</v>
      </c>
      <c r="T443" s="2" t="s">
        <v>81</v>
      </c>
    </row>
    <row r="444" spans="1:20" x14ac:dyDescent="0.25">
      <c r="A444">
        <v>1120100160</v>
      </c>
      <c r="B444">
        <v>122341175</v>
      </c>
      <c r="C444" t="s">
        <v>96</v>
      </c>
      <c r="D444" t="s">
        <v>75</v>
      </c>
      <c r="E444" t="s">
        <v>76</v>
      </c>
      <c r="F444" s="7">
        <v>44509</v>
      </c>
      <c r="G444" s="7">
        <v>44874</v>
      </c>
      <c r="H444" t="s">
        <v>77</v>
      </c>
      <c r="I444" t="s">
        <v>78</v>
      </c>
      <c r="J444" s="7"/>
      <c r="K444" s="7">
        <v>45962</v>
      </c>
      <c r="L444" s="7">
        <v>44874</v>
      </c>
      <c r="M444" t="s">
        <v>77</v>
      </c>
      <c r="N444"/>
      <c r="O444">
        <v>2026</v>
      </c>
      <c r="P444">
        <v>1</v>
      </c>
      <c r="Q444" t="s">
        <v>80</v>
      </c>
      <c r="R444" s="8">
        <v>46267</v>
      </c>
      <c r="S444" s="2">
        <v>1</v>
      </c>
      <c r="T444" s="2" t="s">
        <v>81</v>
      </c>
    </row>
    <row r="445" spans="1:20" x14ac:dyDescent="0.25">
      <c r="A445">
        <v>1120100479</v>
      </c>
      <c r="B445">
        <v>122480061</v>
      </c>
      <c r="C445" t="s">
        <v>74</v>
      </c>
      <c r="D445" t="s">
        <v>75</v>
      </c>
      <c r="E445" t="s">
        <v>76</v>
      </c>
      <c r="F445" s="7">
        <v>44542</v>
      </c>
      <c r="G445" s="7">
        <v>44907</v>
      </c>
      <c r="H445" t="s">
        <v>86</v>
      </c>
      <c r="I445" t="s">
        <v>87</v>
      </c>
      <c r="J445" s="7">
        <v>46082</v>
      </c>
      <c r="K445" s="7">
        <v>46084</v>
      </c>
      <c r="L445" s="7">
        <v>44907</v>
      </c>
      <c r="M445" t="s">
        <v>86</v>
      </c>
      <c r="N445" t="s">
        <v>79</v>
      </c>
      <c r="O445">
        <v>2026</v>
      </c>
      <c r="P445">
        <v>1</v>
      </c>
      <c r="Q445" t="s">
        <v>80</v>
      </c>
      <c r="R445" s="8">
        <v>46267</v>
      </c>
      <c r="S445" s="2">
        <v>1</v>
      </c>
      <c r="T445" s="2" t="s">
        <v>81</v>
      </c>
    </row>
    <row r="446" spans="1:20" x14ac:dyDescent="0.25">
      <c r="A446">
        <v>1120100520</v>
      </c>
      <c r="B446">
        <v>122507817</v>
      </c>
      <c r="C446" t="s">
        <v>85</v>
      </c>
      <c r="D446" t="s">
        <v>75</v>
      </c>
      <c r="E446" t="s">
        <v>76</v>
      </c>
      <c r="F446" s="7">
        <v>44029</v>
      </c>
      <c r="G446" s="7">
        <v>45855</v>
      </c>
      <c r="H446" t="s">
        <v>77</v>
      </c>
      <c r="I446" t="s">
        <v>78</v>
      </c>
      <c r="J446" s="7">
        <v>45054</v>
      </c>
      <c r="K446" s="7">
        <v>45176</v>
      </c>
      <c r="L446" s="7">
        <v>45855</v>
      </c>
      <c r="M446" t="s">
        <v>77</v>
      </c>
      <c r="N446" t="s">
        <v>92</v>
      </c>
      <c r="O446">
        <v>2026</v>
      </c>
      <c r="P446">
        <v>1</v>
      </c>
      <c r="Q446" t="s">
        <v>80</v>
      </c>
      <c r="R446" s="8">
        <v>46267</v>
      </c>
      <c r="S446" s="2">
        <v>1</v>
      </c>
      <c r="T446" s="2" t="s">
        <v>81</v>
      </c>
    </row>
    <row r="447" spans="1:20" x14ac:dyDescent="0.25">
      <c r="A447">
        <v>1120100559</v>
      </c>
      <c r="B447">
        <v>122920926</v>
      </c>
      <c r="C447" t="s">
        <v>85</v>
      </c>
      <c r="D447" t="s">
        <v>75</v>
      </c>
      <c r="E447" t="s">
        <v>76</v>
      </c>
      <c r="F447" s="7">
        <v>44595</v>
      </c>
      <c r="G447" s="7">
        <v>44715</v>
      </c>
      <c r="H447" t="s">
        <v>86</v>
      </c>
      <c r="I447" t="s">
        <v>87</v>
      </c>
      <c r="J447" s="7">
        <v>45460</v>
      </c>
      <c r="K447" s="7">
        <v>44595</v>
      </c>
      <c r="L447" s="7">
        <v>44715</v>
      </c>
      <c r="M447" t="s">
        <v>86</v>
      </c>
      <c r="N447" t="s">
        <v>79</v>
      </c>
      <c r="O447">
        <v>2026</v>
      </c>
      <c r="P447">
        <v>1</v>
      </c>
      <c r="Q447" t="s">
        <v>80</v>
      </c>
      <c r="R447" s="8">
        <v>46267</v>
      </c>
      <c r="S447" s="2">
        <v>1</v>
      </c>
      <c r="T447" s="2" t="s">
        <v>81</v>
      </c>
    </row>
    <row r="448" spans="1:20" x14ac:dyDescent="0.25">
      <c r="A448">
        <v>1120101008</v>
      </c>
      <c r="B448">
        <v>123402403</v>
      </c>
      <c r="C448" t="s">
        <v>74</v>
      </c>
      <c r="D448" t="s">
        <v>75</v>
      </c>
      <c r="E448" t="s">
        <v>76</v>
      </c>
      <c r="F448" s="7">
        <v>44674</v>
      </c>
      <c r="G448" s="7">
        <v>45039</v>
      </c>
      <c r="H448" t="s">
        <v>77</v>
      </c>
      <c r="I448" t="s">
        <v>78</v>
      </c>
      <c r="J448" s="7"/>
      <c r="K448" s="7">
        <v>45908</v>
      </c>
      <c r="L448" s="7">
        <v>45039</v>
      </c>
      <c r="M448" t="s">
        <v>77</v>
      </c>
      <c r="N448"/>
      <c r="O448">
        <v>2026</v>
      </c>
      <c r="P448">
        <v>1</v>
      </c>
      <c r="Q448" t="s">
        <v>80</v>
      </c>
      <c r="R448" s="8">
        <v>46267</v>
      </c>
      <c r="S448" s="2">
        <v>1</v>
      </c>
      <c r="T448" s="2" t="s">
        <v>81</v>
      </c>
    </row>
    <row r="449" spans="1:20" x14ac:dyDescent="0.25">
      <c r="A449">
        <v>1120101009</v>
      </c>
      <c r="B449">
        <v>123402403</v>
      </c>
      <c r="C449" t="s">
        <v>74</v>
      </c>
      <c r="D449" t="s">
        <v>75</v>
      </c>
      <c r="E449" t="s">
        <v>76</v>
      </c>
      <c r="F449" s="7">
        <v>44674</v>
      </c>
      <c r="G449" s="7">
        <v>45039</v>
      </c>
      <c r="H449" t="s">
        <v>77</v>
      </c>
      <c r="I449" t="s">
        <v>78</v>
      </c>
      <c r="J449" s="7"/>
      <c r="K449" s="7">
        <v>44679</v>
      </c>
      <c r="L449" s="7">
        <v>45039</v>
      </c>
      <c r="M449" t="s">
        <v>77</v>
      </c>
      <c r="N449"/>
      <c r="O449">
        <v>2026</v>
      </c>
      <c r="P449">
        <v>1</v>
      </c>
      <c r="Q449" t="s">
        <v>80</v>
      </c>
      <c r="R449" s="8">
        <v>46267</v>
      </c>
      <c r="S449" s="2">
        <v>1</v>
      </c>
      <c r="T449" s="2" t="s">
        <v>81</v>
      </c>
    </row>
    <row r="450" spans="1:20" x14ac:dyDescent="0.25">
      <c r="A450">
        <v>1120101029</v>
      </c>
      <c r="B450">
        <v>123410593</v>
      </c>
      <c r="C450" t="s">
        <v>82</v>
      </c>
      <c r="D450" t="s">
        <v>75</v>
      </c>
      <c r="E450" t="s">
        <v>76</v>
      </c>
      <c r="F450" s="7">
        <v>44676</v>
      </c>
      <c r="G450" s="7">
        <v>45041</v>
      </c>
      <c r="H450" t="s">
        <v>77</v>
      </c>
      <c r="I450" t="s">
        <v>78</v>
      </c>
      <c r="J450" s="7"/>
      <c r="K450" s="7">
        <v>44692</v>
      </c>
      <c r="L450" s="7">
        <v>45041</v>
      </c>
      <c r="M450" t="s">
        <v>77</v>
      </c>
      <c r="N450"/>
      <c r="O450">
        <v>2026</v>
      </c>
      <c r="P450">
        <v>1</v>
      </c>
      <c r="Q450" t="s">
        <v>80</v>
      </c>
      <c r="R450" s="8">
        <v>46267</v>
      </c>
      <c r="S450" s="2">
        <v>1</v>
      </c>
      <c r="T450" s="2" t="s">
        <v>81</v>
      </c>
    </row>
    <row r="451" spans="1:20" x14ac:dyDescent="0.25">
      <c r="A451">
        <v>1120101044</v>
      </c>
      <c r="B451">
        <v>123427165</v>
      </c>
      <c r="C451" t="s">
        <v>74</v>
      </c>
      <c r="D451" t="s">
        <v>88</v>
      </c>
      <c r="E451" t="s">
        <v>76</v>
      </c>
      <c r="F451" s="7">
        <v>44677</v>
      </c>
      <c r="G451" s="7">
        <v>45042</v>
      </c>
      <c r="H451" t="s">
        <v>77</v>
      </c>
      <c r="I451" t="s">
        <v>84</v>
      </c>
      <c r="J451" s="7">
        <v>45941</v>
      </c>
      <c r="K451" s="7">
        <v>44684</v>
      </c>
      <c r="L451" s="7">
        <v>45042</v>
      </c>
      <c r="M451" t="s">
        <v>77</v>
      </c>
      <c r="N451" t="s">
        <v>79</v>
      </c>
      <c r="O451">
        <v>2026</v>
      </c>
      <c r="P451">
        <v>1</v>
      </c>
      <c r="Q451" t="s">
        <v>80</v>
      </c>
      <c r="R451" s="8">
        <v>46267</v>
      </c>
      <c r="S451" s="2">
        <v>1</v>
      </c>
      <c r="T451" s="2" t="s">
        <v>81</v>
      </c>
    </row>
    <row r="452" spans="1:20" x14ac:dyDescent="0.25">
      <c r="A452">
        <v>1120101164</v>
      </c>
      <c r="B452">
        <v>123479178</v>
      </c>
      <c r="C452" t="s">
        <v>98</v>
      </c>
      <c r="D452" t="s">
        <v>88</v>
      </c>
      <c r="E452" t="s">
        <v>76</v>
      </c>
      <c r="F452" s="7">
        <v>44683</v>
      </c>
      <c r="G452" s="7">
        <v>46509</v>
      </c>
      <c r="H452" t="s">
        <v>77</v>
      </c>
      <c r="I452" t="s">
        <v>84</v>
      </c>
      <c r="J452" s="7">
        <v>45830</v>
      </c>
      <c r="K452" s="7">
        <v>45973</v>
      </c>
      <c r="L452" s="7">
        <v>46509</v>
      </c>
      <c r="M452" t="s">
        <v>77</v>
      </c>
      <c r="N452" t="s">
        <v>79</v>
      </c>
      <c r="O452">
        <v>2026</v>
      </c>
      <c r="P452">
        <v>1</v>
      </c>
      <c r="Q452" t="s">
        <v>80</v>
      </c>
      <c r="R452" s="8">
        <v>46267</v>
      </c>
      <c r="S452" s="2">
        <v>1</v>
      </c>
      <c r="T452" s="2" t="s">
        <v>81</v>
      </c>
    </row>
    <row r="453" spans="1:20" x14ac:dyDescent="0.25">
      <c r="A453">
        <v>1120101407</v>
      </c>
      <c r="B453">
        <v>123620346</v>
      </c>
      <c r="C453" t="s">
        <v>97</v>
      </c>
      <c r="D453" t="s">
        <v>88</v>
      </c>
      <c r="E453" t="s">
        <v>76</v>
      </c>
      <c r="F453" s="7">
        <v>44698</v>
      </c>
      <c r="G453" s="7">
        <v>45063</v>
      </c>
      <c r="H453" t="s">
        <v>77</v>
      </c>
      <c r="I453" t="s">
        <v>78</v>
      </c>
      <c r="J453" s="7">
        <v>45509</v>
      </c>
      <c r="K453" s="7">
        <v>45512</v>
      </c>
      <c r="L453" s="7">
        <v>45063</v>
      </c>
      <c r="M453" t="s">
        <v>77</v>
      </c>
      <c r="N453" t="s">
        <v>79</v>
      </c>
      <c r="O453">
        <v>2026</v>
      </c>
      <c r="P453">
        <v>1</v>
      </c>
      <c r="Q453" t="s">
        <v>80</v>
      </c>
      <c r="R453" s="8">
        <v>46267</v>
      </c>
      <c r="S453" s="2">
        <v>1</v>
      </c>
      <c r="T453" s="2" t="s">
        <v>81</v>
      </c>
    </row>
    <row r="454" spans="1:20" x14ac:dyDescent="0.25">
      <c r="A454">
        <v>1120101445</v>
      </c>
      <c r="B454">
        <v>123648050</v>
      </c>
      <c r="C454" t="s">
        <v>74</v>
      </c>
      <c r="D454" t="s">
        <v>83</v>
      </c>
      <c r="E454" t="s">
        <v>76</v>
      </c>
      <c r="F454" s="7">
        <v>44701</v>
      </c>
      <c r="G454" s="7">
        <v>44885</v>
      </c>
      <c r="H454" t="s">
        <v>77</v>
      </c>
      <c r="I454" t="s">
        <v>84</v>
      </c>
      <c r="J454" s="7">
        <v>45743</v>
      </c>
      <c r="K454" s="7">
        <v>44704</v>
      </c>
      <c r="L454" s="7">
        <v>44885</v>
      </c>
      <c r="M454" t="s">
        <v>77</v>
      </c>
      <c r="N454" t="s">
        <v>79</v>
      </c>
      <c r="O454">
        <v>2026</v>
      </c>
      <c r="P454">
        <v>1</v>
      </c>
      <c r="Q454" t="s">
        <v>80</v>
      </c>
      <c r="R454" s="8">
        <v>46267</v>
      </c>
      <c r="S454" s="2">
        <v>1</v>
      </c>
      <c r="T454" s="2" t="s">
        <v>81</v>
      </c>
    </row>
    <row r="455" spans="1:20" x14ac:dyDescent="0.25">
      <c r="A455">
        <v>1120101483</v>
      </c>
      <c r="B455">
        <v>123662060</v>
      </c>
      <c r="C455" t="s">
        <v>90</v>
      </c>
      <c r="D455" t="s">
        <v>83</v>
      </c>
      <c r="E455" t="s">
        <v>76</v>
      </c>
      <c r="F455" s="7">
        <v>44703</v>
      </c>
      <c r="G455" s="7">
        <v>44887</v>
      </c>
      <c r="H455" t="s">
        <v>77</v>
      </c>
      <c r="I455" t="s">
        <v>78</v>
      </c>
      <c r="J455" s="7">
        <v>45972</v>
      </c>
      <c r="K455" s="7">
        <v>45773</v>
      </c>
      <c r="L455" s="7">
        <v>44887</v>
      </c>
      <c r="M455" t="s">
        <v>77</v>
      </c>
      <c r="N455" t="s">
        <v>79</v>
      </c>
      <c r="O455">
        <v>2026</v>
      </c>
      <c r="P455">
        <v>1</v>
      </c>
      <c r="Q455" t="s">
        <v>80</v>
      </c>
      <c r="R455" s="8">
        <v>46267</v>
      </c>
      <c r="S455" s="2">
        <v>1</v>
      </c>
      <c r="T455" s="2" t="s">
        <v>81</v>
      </c>
    </row>
    <row r="456" spans="1:20" x14ac:dyDescent="0.25">
      <c r="A456">
        <v>1120101599</v>
      </c>
      <c r="B456">
        <v>123742566</v>
      </c>
      <c r="C456" t="s">
        <v>97</v>
      </c>
      <c r="D456" t="s">
        <v>88</v>
      </c>
      <c r="E456" t="s">
        <v>76</v>
      </c>
      <c r="F456" s="7">
        <v>44714</v>
      </c>
      <c r="G456" s="7">
        <v>46540</v>
      </c>
      <c r="H456" t="s">
        <v>77</v>
      </c>
      <c r="I456" t="s">
        <v>78</v>
      </c>
      <c r="J456" s="7">
        <v>45824</v>
      </c>
      <c r="K456" s="7">
        <v>45951</v>
      </c>
      <c r="L456" s="7">
        <v>46540</v>
      </c>
      <c r="M456" t="s">
        <v>77</v>
      </c>
      <c r="N456" t="s">
        <v>79</v>
      </c>
      <c r="O456">
        <v>2026</v>
      </c>
      <c r="P456">
        <v>1</v>
      </c>
      <c r="Q456" t="s">
        <v>80</v>
      </c>
      <c r="R456" s="8">
        <v>46267</v>
      </c>
      <c r="S456" s="2">
        <v>1</v>
      </c>
      <c r="T456" s="2" t="s">
        <v>81</v>
      </c>
    </row>
    <row r="457" spans="1:20" x14ac:dyDescent="0.25">
      <c r="A457">
        <v>1120101736</v>
      </c>
      <c r="B457">
        <v>123817059</v>
      </c>
      <c r="C457" t="s">
        <v>96</v>
      </c>
      <c r="D457" t="s">
        <v>83</v>
      </c>
      <c r="E457" t="s">
        <v>76</v>
      </c>
      <c r="F457" s="7">
        <v>44722</v>
      </c>
      <c r="G457" s="7">
        <v>44905</v>
      </c>
      <c r="H457" t="s">
        <v>77</v>
      </c>
      <c r="I457" t="s">
        <v>78</v>
      </c>
      <c r="J457" s="7">
        <v>45941</v>
      </c>
      <c r="K457" s="7">
        <v>45944</v>
      </c>
      <c r="L457" s="7">
        <v>44905</v>
      </c>
      <c r="M457" t="s">
        <v>77</v>
      </c>
      <c r="N457" t="s">
        <v>79</v>
      </c>
      <c r="O457">
        <v>2026</v>
      </c>
      <c r="P457">
        <v>1</v>
      </c>
      <c r="Q457" t="s">
        <v>80</v>
      </c>
      <c r="R457" s="8">
        <v>46267</v>
      </c>
      <c r="S457" s="2">
        <v>1</v>
      </c>
      <c r="T457" s="2" t="s">
        <v>81</v>
      </c>
    </row>
    <row r="458" spans="1:20" x14ac:dyDescent="0.25">
      <c r="A458">
        <v>1120101815</v>
      </c>
      <c r="B458">
        <v>123859121</v>
      </c>
      <c r="C458" t="s">
        <v>98</v>
      </c>
      <c r="D458" t="s">
        <v>83</v>
      </c>
      <c r="E458" t="s">
        <v>76</v>
      </c>
      <c r="F458" s="7">
        <v>44728</v>
      </c>
      <c r="G458" s="7">
        <v>44911</v>
      </c>
      <c r="H458" t="s">
        <v>77</v>
      </c>
      <c r="I458" t="s">
        <v>84</v>
      </c>
      <c r="J458" s="7">
        <v>45455</v>
      </c>
      <c r="K458" s="7">
        <v>45547</v>
      </c>
      <c r="L458" s="7">
        <v>44911</v>
      </c>
      <c r="M458" t="s">
        <v>77</v>
      </c>
      <c r="N458" t="s">
        <v>79</v>
      </c>
      <c r="O458">
        <v>2026</v>
      </c>
      <c r="P458">
        <v>1</v>
      </c>
      <c r="Q458" t="s">
        <v>80</v>
      </c>
      <c r="R458" s="8">
        <v>46267</v>
      </c>
      <c r="S458" s="2">
        <v>1</v>
      </c>
      <c r="T458" s="2" t="s">
        <v>81</v>
      </c>
    </row>
    <row r="459" spans="1:20" x14ac:dyDescent="0.25">
      <c r="A459">
        <v>1120101816</v>
      </c>
      <c r="B459">
        <v>123859121</v>
      </c>
      <c r="C459" t="s">
        <v>98</v>
      </c>
      <c r="D459" t="s">
        <v>83</v>
      </c>
      <c r="E459" t="s">
        <v>76</v>
      </c>
      <c r="F459" s="7">
        <v>44728</v>
      </c>
      <c r="G459" s="7">
        <v>44911</v>
      </c>
      <c r="H459" t="s">
        <v>77</v>
      </c>
      <c r="I459" t="s">
        <v>84</v>
      </c>
      <c r="J459" s="7">
        <v>45455</v>
      </c>
      <c r="K459" s="7">
        <v>45463</v>
      </c>
      <c r="L459" s="7">
        <v>44911</v>
      </c>
      <c r="M459" t="s">
        <v>77</v>
      </c>
      <c r="N459" t="s">
        <v>79</v>
      </c>
      <c r="O459">
        <v>2026</v>
      </c>
      <c r="P459">
        <v>1</v>
      </c>
      <c r="Q459" t="s">
        <v>80</v>
      </c>
      <c r="R459" s="8">
        <v>46267</v>
      </c>
      <c r="S459" s="2">
        <v>1</v>
      </c>
      <c r="T459" s="2" t="s">
        <v>81</v>
      </c>
    </row>
    <row r="460" spans="1:20" x14ac:dyDescent="0.25">
      <c r="A460">
        <v>1120101885</v>
      </c>
      <c r="B460">
        <v>123881419</v>
      </c>
      <c r="C460" t="s">
        <v>98</v>
      </c>
      <c r="D460" t="s">
        <v>75</v>
      </c>
      <c r="E460" t="s">
        <v>76</v>
      </c>
      <c r="F460" s="7">
        <v>44732</v>
      </c>
      <c r="G460" s="7">
        <v>46558</v>
      </c>
      <c r="H460" t="s">
        <v>77</v>
      </c>
      <c r="I460" t="s">
        <v>78</v>
      </c>
      <c r="J460" s="7"/>
      <c r="K460" s="7">
        <v>44760</v>
      </c>
      <c r="L460" s="7">
        <v>46558</v>
      </c>
      <c r="M460" t="s">
        <v>77</v>
      </c>
      <c r="N460"/>
      <c r="O460">
        <v>2026</v>
      </c>
      <c r="P460">
        <v>1</v>
      </c>
      <c r="Q460" t="s">
        <v>80</v>
      </c>
      <c r="R460" s="8">
        <v>46267</v>
      </c>
      <c r="S460" s="2">
        <v>1</v>
      </c>
      <c r="T460" s="2" t="s">
        <v>81</v>
      </c>
    </row>
    <row r="461" spans="1:20" x14ac:dyDescent="0.25">
      <c r="A461">
        <v>1120101913</v>
      </c>
      <c r="B461">
        <v>123895512</v>
      </c>
      <c r="C461" t="s">
        <v>82</v>
      </c>
      <c r="D461" t="s">
        <v>88</v>
      </c>
      <c r="E461" t="s">
        <v>76</v>
      </c>
      <c r="F461" s="7">
        <v>44734</v>
      </c>
      <c r="G461" s="7">
        <v>46560</v>
      </c>
      <c r="H461" t="s">
        <v>77</v>
      </c>
      <c r="I461" t="s">
        <v>78</v>
      </c>
      <c r="J461" s="7">
        <v>45914</v>
      </c>
      <c r="K461" s="7">
        <v>44783</v>
      </c>
      <c r="L461" s="7">
        <v>46560</v>
      </c>
      <c r="M461" t="s">
        <v>77</v>
      </c>
      <c r="N461" t="s">
        <v>79</v>
      </c>
      <c r="O461">
        <v>2026</v>
      </c>
      <c r="P461">
        <v>1</v>
      </c>
      <c r="Q461" t="s">
        <v>80</v>
      </c>
      <c r="R461" s="8">
        <v>46267</v>
      </c>
      <c r="S461" s="2">
        <v>1</v>
      </c>
      <c r="T461" s="2" t="s">
        <v>81</v>
      </c>
    </row>
    <row r="462" spans="1:20" x14ac:dyDescent="0.25">
      <c r="A462">
        <v>1120101949</v>
      </c>
      <c r="B462">
        <v>123906215</v>
      </c>
      <c r="C462" t="s">
        <v>98</v>
      </c>
      <c r="D462" t="s">
        <v>88</v>
      </c>
      <c r="E462" t="s">
        <v>76</v>
      </c>
      <c r="F462" s="7">
        <v>44735</v>
      </c>
      <c r="G462" s="7">
        <v>45100</v>
      </c>
      <c r="H462" t="s">
        <v>77</v>
      </c>
      <c r="I462" t="s">
        <v>78</v>
      </c>
      <c r="J462" s="7">
        <v>45417</v>
      </c>
      <c r="K462" s="7">
        <v>45547</v>
      </c>
      <c r="L462" s="7">
        <v>45100</v>
      </c>
      <c r="M462" t="s">
        <v>77</v>
      </c>
      <c r="N462" t="s">
        <v>79</v>
      </c>
      <c r="O462">
        <v>2026</v>
      </c>
      <c r="P462">
        <v>1</v>
      </c>
      <c r="Q462" t="s">
        <v>80</v>
      </c>
      <c r="R462" s="8">
        <v>46267</v>
      </c>
      <c r="S462" s="2">
        <v>1</v>
      </c>
      <c r="T462" s="2" t="s">
        <v>81</v>
      </c>
    </row>
    <row r="463" spans="1:20" x14ac:dyDescent="0.25">
      <c r="A463">
        <v>1120102020</v>
      </c>
      <c r="B463">
        <v>123929220</v>
      </c>
      <c r="C463" t="s">
        <v>90</v>
      </c>
      <c r="D463" t="s">
        <v>75</v>
      </c>
      <c r="E463" t="s">
        <v>76</v>
      </c>
      <c r="F463" s="7">
        <v>44738</v>
      </c>
      <c r="G463" s="7">
        <v>46564</v>
      </c>
      <c r="H463" t="s">
        <v>77</v>
      </c>
      <c r="I463" t="s">
        <v>78</v>
      </c>
      <c r="J463" s="7">
        <v>45941</v>
      </c>
      <c r="K463" s="7">
        <v>44817</v>
      </c>
      <c r="L463" s="7">
        <v>46564</v>
      </c>
      <c r="M463" t="s">
        <v>77</v>
      </c>
      <c r="N463" t="s">
        <v>79</v>
      </c>
      <c r="O463">
        <v>2026</v>
      </c>
      <c r="P463">
        <v>1</v>
      </c>
      <c r="Q463" t="s">
        <v>80</v>
      </c>
      <c r="R463" s="8">
        <v>46267</v>
      </c>
      <c r="S463" s="2">
        <v>1</v>
      </c>
      <c r="T463" s="2" t="s">
        <v>81</v>
      </c>
    </row>
    <row r="464" spans="1:20" x14ac:dyDescent="0.25">
      <c r="A464">
        <v>1120102126</v>
      </c>
      <c r="B464">
        <v>123984511</v>
      </c>
      <c r="C464" t="s">
        <v>82</v>
      </c>
      <c r="D464" t="s">
        <v>88</v>
      </c>
      <c r="E464" t="s">
        <v>76</v>
      </c>
      <c r="F464" s="7">
        <v>44744</v>
      </c>
      <c r="G464" s="7">
        <v>45109</v>
      </c>
      <c r="H464" t="s">
        <v>77</v>
      </c>
      <c r="I464" t="s">
        <v>78</v>
      </c>
      <c r="J464" s="7">
        <v>45431</v>
      </c>
      <c r="K464" s="7">
        <v>45538</v>
      </c>
      <c r="L464" s="7">
        <v>45109</v>
      </c>
      <c r="M464" t="s">
        <v>77</v>
      </c>
      <c r="N464" t="s">
        <v>79</v>
      </c>
      <c r="O464">
        <v>2026</v>
      </c>
      <c r="P464">
        <v>1</v>
      </c>
      <c r="Q464" t="s">
        <v>80</v>
      </c>
      <c r="R464" s="8">
        <v>46267</v>
      </c>
      <c r="S464" s="2">
        <v>1</v>
      </c>
      <c r="T464" s="2" t="s">
        <v>81</v>
      </c>
    </row>
    <row r="465" spans="1:20" x14ac:dyDescent="0.25">
      <c r="A465">
        <v>1120102129</v>
      </c>
      <c r="B465">
        <v>123985879</v>
      </c>
      <c r="C465" t="s">
        <v>93</v>
      </c>
      <c r="D465" t="s">
        <v>83</v>
      </c>
      <c r="E465" t="s">
        <v>76</v>
      </c>
      <c r="F465" s="7">
        <v>44744</v>
      </c>
      <c r="G465" s="7">
        <v>46570</v>
      </c>
      <c r="H465" t="s">
        <v>77</v>
      </c>
      <c r="I465" t="s">
        <v>78</v>
      </c>
      <c r="J465" s="7">
        <v>45518</v>
      </c>
      <c r="K465" s="7">
        <v>46059</v>
      </c>
      <c r="L465" s="7">
        <v>46570</v>
      </c>
      <c r="M465" t="s">
        <v>77</v>
      </c>
      <c r="N465" t="s">
        <v>79</v>
      </c>
      <c r="O465">
        <v>2026</v>
      </c>
      <c r="P465">
        <v>1</v>
      </c>
      <c r="Q465" t="s">
        <v>80</v>
      </c>
      <c r="R465" s="8">
        <v>46267</v>
      </c>
      <c r="S465" s="2">
        <v>1</v>
      </c>
      <c r="T465" s="2" t="s">
        <v>81</v>
      </c>
    </row>
    <row r="466" spans="1:20" x14ac:dyDescent="0.25">
      <c r="A466">
        <v>1120102138</v>
      </c>
      <c r="B466">
        <v>123988035</v>
      </c>
      <c r="C466" t="s">
        <v>74</v>
      </c>
      <c r="D466" t="s">
        <v>88</v>
      </c>
      <c r="E466" t="s">
        <v>76</v>
      </c>
      <c r="F466" s="7">
        <v>44745</v>
      </c>
      <c r="G466" s="7">
        <v>45110</v>
      </c>
      <c r="H466" t="s">
        <v>77</v>
      </c>
      <c r="I466" t="s">
        <v>87</v>
      </c>
      <c r="J466" s="7">
        <v>45427</v>
      </c>
      <c r="K466" s="7">
        <v>44894</v>
      </c>
      <c r="L466" s="7">
        <v>45110</v>
      </c>
      <c r="M466" t="s">
        <v>77</v>
      </c>
      <c r="N466" t="s">
        <v>79</v>
      </c>
      <c r="O466">
        <v>2026</v>
      </c>
      <c r="P466">
        <v>1</v>
      </c>
      <c r="Q466" t="s">
        <v>80</v>
      </c>
      <c r="R466" s="8">
        <v>46267</v>
      </c>
      <c r="S466" s="2">
        <v>1</v>
      </c>
      <c r="T466" s="2" t="s">
        <v>81</v>
      </c>
    </row>
    <row r="467" spans="1:20" x14ac:dyDescent="0.25">
      <c r="A467">
        <v>1120102139</v>
      </c>
      <c r="B467">
        <v>123988035</v>
      </c>
      <c r="C467" t="s">
        <v>74</v>
      </c>
      <c r="D467" t="s">
        <v>88</v>
      </c>
      <c r="E467" t="s">
        <v>76</v>
      </c>
      <c r="F467" s="7">
        <v>44745</v>
      </c>
      <c r="G467" s="7">
        <v>45110</v>
      </c>
      <c r="H467" t="s">
        <v>77</v>
      </c>
      <c r="I467" t="s">
        <v>87</v>
      </c>
      <c r="J467" s="7">
        <v>45427</v>
      </c>
      <c r="K467" s="7">
        <v>45748</v>
      </c>
      <c r="L467" s="7">
        <v>45110</v>
      </c>
      <c r="M467" t="s">
        <v>77</v>
      </c>
      <c r="N467" t="s">
        <v>79</v>
      </c>
      <c r="O467">
        <v>2026</v>
      </c>
      <c r="P467">
        <v>1</v>
      </c>
      <c r="Q467" t="s">
        <v>80</v>
      </c>
      <c r="R467" s="8">
        <v>46267</v>
      </c>
      <c r="S467" s="2">
        <v>1</v>
      </c>
      <c r="T467" s="2" t="s">
        <v>81</v>
      </c>
    </row>
    <row r="468" spans="1:20" x14ac:dyDescent="0.25">
      <c r="A468">
        <v>1120102160</v>
      </c>
      <c r="B468">
        <v>123998176</v>
      </c>
      <c r="C468" t="s">
        <v>82</v>
      </c>
      <c r="D468" t="s">
        <v>75</v>
      </c>
      <c r="E468" t="s">
        <v>76</v>
      </c>
      <c r="F468" s="7">
        <v>44742</v>
      </c>
      <c r="G468" s="7">
        <v>46568</v>
      </c>
      <c r="H468" t="s">
        <v>77</v>
      </c>
      <c r="I468" t="s">
        <v>78</v>
      </c>
      <c r="J468" s="7"/>
      <c r="K468" s="7">
        <v>44861</v>
      </c>
      <c r="L468" s="7">
        <v>46568</v>
      </c>
      <c r="M468" t="s">
        <v>77</v>
      </c>
      <c r="N468"/>
      <c r="O468">
        <v>2026</v>
      </c>
      <c r="P468">
        <v>1</v>
      </c>
      <c r="Q468" t="s">
        <v>80</v>
      </c>
      <c r="R468" s="8">
        <v>46267</v>
      </c>
      <c r="S468" s="2">
        <v>1</v>
      </c>
      <c r="T468" s="2" t="s">
        <v>81</v>
      </c>
    </row>
    <row r="469" spans="1:20" x14ac:dyDescent="0.25">
      <c r="A469">
        <v>1120102303</v>
      </c>
      <c r="B469">
        <v>124072836</v>
      </c>
      <c r="C469" t="s">
        <v>74</v>
      </c>
      <c r="D469" t="s">
        <v>88</v>
      </c>
      <c r="E469" t="s">
        <v>76</v>
      </c>
      <c r="F469" s="7">
        <v>44755</v>
      </c>
      <c r="G469" s="7">
        <v>45120</v>
      </c>
      <c r="H469" t="s">
        <v>77</v>
      </c>
      <c r="I469" t="s">
        <v>78</v>
      </c>
      <c r="J469" s="7">
        <v>45803</v>
      </c>
      <c r="K469" s="7">
        <v>45927</v>
      </c>
      <c r="L469" s="7">
        <v>45120</v>
      </c>
      <c r="M469" t="s">
        <v>77</v>
      </c>
      <c r="N469" t="s">
        <v>79</v>
      </c>
      <c r="O469">
        <v>2026</v>
      </c>
      <c r="P469">
        <v>1</v>
      </c>
      <c r="Q469" t="s">
        <v>80</v>
      </c>
      <c r="R469" s="8">
        <v>46267</v>
      </c>
      <c r="S469" s="2">
        <v>1</v>
      </c>
      <c r="T469" s="2" t="s">
        <v>81</v>
      </c>
    </row>
    <row r="470" spans="1:20" x14ac:dyDescent="0.25">
      <c r="A470">
        <v>1120102340</v>
      </c>
      <c r="B470">
        <v>124092824</v>
      </c>
      <c r="C470" t="s">
        <v>93</v>
      </c>
      <c r="D470" t="s">
        <v>75</v>
      </c>
      <c r="E470" t="s">
        <v>76</v>
      </c>
      <c r="F470" s="7">
        <v>44757</v>
      </c>
      <c r="G470" s="7">
        <v>45122</v>
      </c>
      <c r="H470" t="s">
        <v>77</v>
      </c>
      <c r="I470" t="s">
        <v>78</v>
      </c>
      <c r="J470" s="7"/>
      <c r="K470" s="7">
        <v>44867</v>
      </c>
      <c r="L470" s="7">
        <v>45122</v>
      </c>
      <c r="M470" t="s">
        <v>77</v>
      </c>
      <c r="N470"/>
      <c r="O470">
        <v>2026</v>
      </c>
      <c r="P470">
        <v>1</v>
      </c>
      <c r="Q470" t="s">
        <v>80</v>
      </c>
      <c r="R470" s="8">
        <v>46267</v>
      </c>
      <c r="S470" s="2">
        <v>1</v>
      </c>
      <c r="T470" s="2" t="s">
        <v>81</v>
      </c>
    </row>
    <row r="471" spans="1:20" x14ac:dyDescent="0.25">
      <c r="A471">
        <v>1120102399</v>
      </c>
      <c r="B471">
        <v>124109816</v>
      </c>
      <c r="C471" t="s">
        <v>98</v>
      </c>
      <c r="D471" t="s">
        <v>88</v>
      </c>
      <c r="E471" t="s">
        <v>76</v>
      </c>
      <c r="F471" s="7">
        <v>44760</v>
      </c>
      <c r="G471" s="7">
        <v>45125</v>
      </c>
      <c r="H471" t="s">
        <v>77</v>
      </c>
      <c r="I471" t="s">
        <v>78</v>
      </c>
      <c r="J471" s="7">
        <v>45491</v>
      </c>
      <c r="K471" s="7">
        <v>45544</v>
      </c>
      <c r="L471" s="7">
        <v>45125</v>
      </c>
      <c r="M471" t="s">
        <v>77</v>
      </c>
      <c r="N471" t="s">
        <v>79</v>
      </c>
      <c r="O471">
        <v>2026</v>
      </c>
      <c r="P471">
        <v>1</v>
      </c>
      <c r="Q471" t="s">
        <v>80</v>
      </c>
      <c r="R471" s="8">
        <v>46267</v>
      </c>
      <c r="S471" s="2">
        <v>1</v>
      </c>
      <c r="T471" s="2" t="s">
        <v>81</v>
      </c>
    </row>
    <row r="472" spans="1:20" x14ac:dyDescent="0.25">
      <c r="A472">
        <v>1120102400</v>
      </c>
      <c r="B472">
        <v>124109816</v>
      </c>
      <c r="C472" t="s">
        <v>98</v>
      </c>
      <c r="D472" t="s">
        <v>88</v>
      </c>
      <c r="E472" t="s">
        <v>76</v>
      </c>
      <c r="F472" s="7">
        <v>44760</v>
      </c>
      <c r="G472" s="7">
        <v>45125</v>
      </c>
      <c r="H472" t="s">
        <v>77</v>
      </c>
      <c r="I472" t="s">
        <v>78</v>
      </c>
      <c r="J472" s="7">
        <v>45491</v>
      </c>
      <c r="K472" s="7">
        <v>45540</v>
      </c>
      <c r="L472" s="7">
        <v>45125</v>
      </c>
      <c r="M472" t="s">
        <v>77</v>
      </c>
      <c r="N472" t="s">
        <v>79</v>
      </c>
      <c r="O472">
        <v>2026</v>
      </c>
      <c r="P472">
        <v>1</v>
      </c>
      <c r="Q472" t="s">
        <v>80</v>
      </c>
      <c r="R472" s="8">
        <v>46267</v>
      </c>
      <c r="S472" s="2">
        <v>1</v>
      </c>
      <c r="T472" s="2" t="s">
        <v>81</v>
      </c>
    </row>
    <row r="473" spans="1:20" x14ac:dyDescent="0.25">
      <c r="A473">
        <v>1120102401</v>
      </c>
      <c r="B473">
        <v>124109816</v>
      </c>
      <c r="C473" t="s">
        <v>98</v>
      </c>
      <c r="D473" t="s">
        <v>88</v>
      </c>
      <c r="E473" t="s">
        <v>76</v>
      </c>
      <c r="F473" s="7">
        <v>44760</v>
      </c>
      <c r="G473" s="7">
        <v>45125</v>
      </c>
      <c r="H473" t="s">
        <v>77</v>
      </c>
      <c r="I473" t="s">
        <v>78</v>
      </c>
      <c r="J473" s="7">
        <v>45491</v>
      </c>
      <c r="K473" s="7">
        <v>45546</v>
      </c>
      <c r="L473" s="7">
        <v>45125</v>
      </c>
      <c r="M473" t="s">
        <v>77</v>
      </c>
      <c r="N473" t="s">
        <v>79</v>
      </c>
      <c r="O473">
        <v>2026</v>
      </c>
      <c r="P473">
        <v>1</v>
      </c>
      <c r="Q473" t="s">
        <v>80</v>
      </c>
      <c r="R473" s="8">
        <v>46267</v>
      </c>
      <c r="S473" s="2">
        <v>1</v>
      </c>
      <c r="T473" s="2" t="s">
        <v>81</v>
      </c>
    </row>
    <row r="474" spans="1:20" x14ac:dyDescent="0.25">
      <c r="A474">
        <v>1120102463</v>
      </c>
      <c r="B474">
        <v>124136208</v>
      </c>
      <c r="C474" t="s">
        <v>95</v>
      </c>
      <c r="D474" t="s">
        <v>83</v>
      </c>
      <c r="E474" t="s">
        <v>76</v>
      </c>
      <c r="F474" s="7">
        <v>44763</v>
      </c>
      <c r="G474" s="7">
        <v>44947</v>
      </c>
      <c r="H474" t="s">
        <v>77</v>
      </c>
      <c r="I474" t="s">
        <v>78</v>
      </c>
      <c r="J474" s="7">
        <v>45510</v>
      </c>
      <c r="K474" s="7">
        <v>45747</v>
      </c>
      <c r="L474" s="7">
        <v>44947</v>
      </c>
      <c r="M474" t="s">
        <v>77</v>
      </c>
      <c r="N474" t="s">
        <v>79</v>
      </c>
      <c r="O474">
        <v>2026</v>
      </c>
      <c r="P474">
        <v>1</v>
      </c>
      <c r="Q474" t="s">
        <v>80</v>
      </c>
      <c r="R474" s="8">
        <v>46267</v>
      </c>
      <c r="S474" s="2">
        <v>1</v>
      </c>
      <c r="T474" s="2" t="s">
        <v>81</v>
      </c>
    </row>
    <row r="475" spans="1:20" x14ac:dyDescent="0.25">
      <c r="A475">
        <v>1120102476</v>
      </c>
      <c r="B475">
        <v>124143801</v>
      </c>
      <c r="C475" t="s">
        <v>85</v>
      </c>
      <c r="D475" t="s">
        <v>83</v>
      </c>
      <c r="E475" t="s">
        <v>76</v>
      </c>
      <c r="F475" s="7">
        <v>44764</v>
      </c>
      <c r="G475" s="7">
        <v>44948</v>
      </c>
      <c r="H475" t="s">
        <v>86</v>
      </c>
      <c r="I475" t="s">
        <v>87</v>
      </c>
      <c r="J475" s="7">
        <v>45339</v>
      </c>
      <c r="K475" s="7">
        <v>45771</v>
      </c>
      <c r="L475" s="7">
        <v>44948</v>
      </c>
      <c r="M475" t="s">
        <v>86</v>
      </c>
      <c r="N475" t="s">
        <v>79</v>
      </c>
      <c r="O475">
        <v>2026</v>
      </c>
      <c r="P475">
        <v>1</v>
      </c>
      <c r="Q475" t="s">
        <v>80</v>
      </c>
      <c r="R475" s="8">
        <v>46267</v>
      </c>
      <c r="S475" s="2">
        <v>1</v>
      </c>
      <c r="T475" s="2" t="s">
        <v>81</v>
      </c>
    </row>
    <row r="476" spans="1:20" x14ac:dyDescent="0.25">
      <c r="A476">
        <v>1120102477</v>
      </c>
      <c r="B476">
        <v>124143801</v>
      </c>
      <c r="C476" t="s">
        <v>85</v>
      </c>
      <c r="D476" t="s">
        <v>83</v>
      </c>
      <c r="E476" t="s">
        <v>76</v>
      </c>
      <c r="F476" s="7">
        <v>44764</v>
      </c>
      <c r="G476" s="7">
        <v>44948</v>
      </c>
      <c r="H476" t="s">
        <v>86</v>
      </c>
      <c r="I476" t="s">
        <v>87</v>
      </c>
      <c r="J476" s="7">
        <v>45339</v>
      </c>
      <c r="K476" s="7">
        <v>45686</v>
      </c>
      <c r="L476" s="7">
        <v>44948</v>
      </c>
      <c r="M476" t="s">
        <v>86</v>
      </c>
      <c r="N476" t="s">
        <v>79</v>
      </c>
      <c r="O476">
        <v>2026</v>
      </c>
      <c r="P476">
        <v>1</v>
      </c>
      <c r="Q476" t="s">
        <v>80</v>
      </c>
      <c r="R476" s="8">
        <v>46267</v>
      </c>
      <c r="S476" s="2">
        <v>1</v>
      </c>
      <c r="T476" s="2" t="s">
        <v>81</v>
      </c>
    </row>
    <row r="477" spans="1:20" x14ac:dyDescent="0.25">
      <c r="A477">
        <v>1120102478</v>
      </c>
      <c r="B477">
        <v>124143801</v>
      </c>
      <c r="C477" t="s">
        <v>85</v>
      </c>
      <c r="D477" t="s">
        <v>83</v>
      </c>
      <c r="E477" t="s">
        <v>76</v>
      </c>
      <c r="F477" s="7">
        <v>44764</v>
      </c>
      <c r="G477" s="7">
        <v>44948</v>
      </c>
      <c r="H477" t="s">
        <v>86</v>
      </c>
      <c r="I477" t="s">
        <v>87</v>
      </c>
      <c r="J477" s="7">
        <v>45339</v>
      </c>
      <c r="K477" s="7">
        <v>45748</v>
      </c>
      <c r="L477" s="7">
        <v>44948</v>
      </c>
      <c r="M477" t="s">
        <v>86</v>
      </c>
      <c r="N477" t="s">
        <v>79</v>
      </c>
      <c r="O477">
        <v>2026</v>
      </c>
      <c r="P477">
        <v>1</v>
      </c>
      <c r="Q477" t="s">
        <v>80</v>
      </c>
      <c r="R477" s="8">
        <v>46267</v>
      </c>
      <c r="S477" s="2">
        <v>1</v>
      </c>
      <c r="T477" s="2" t="s">
        <v>81</v>
      </c>
    </row>
    <row r="478" spans="1:20" x14ac:dyDescent="0.25">
      <c r="A478">
        <v>1120102497</v>
      </c>
      <c r="B478">
        <v>124150284</v>
      </c>
      <c r="C478" t="s">
        <v>90</v>
      </c>
      <c r="D478" t="s">
        <v>88</v>
      </c>
      <c r="E478" t="s">
        <v>76</v>
      </c>
      <c r="F478" s="7">
        <v>44765</v>
      </c>
      <c r="G478" s="7">
        <v>46591</v>
      </c>
      <c r="H478" t="s">
        <v>77</v>
      </c>
      <c r="I478" t="s">
        <v>78</v>
      </c>
      <c r="J478" s="7">
        <v>45604</v>
      </c>
      <c r="K478" s="7">
        <v>45791</v>
      </c>
      <c r="L478" s="7">
        <v>46591</v>
      </c>
      <c r="M478" t="s">
        <v>77</v>
      </c>
      <c r="N478" t="s">
        <v>79</v>
      </c>
      <c r="O478">
        <v>2026</v>
      </c>
      <c r="P478">
        <v>1</v>
      </c>
      <c r="Q478" t="s">
        <v>80</v>
      </c>
      <c r="R478" s="8">
        <v>46267</v>
      </c>
      <c r="S478" s="2">
        <v>1</v>
      </c>
      <c r="T478" s="2" t="s">
        <v>81</v>
      </c>
    </row>
    <row r="479" spans="1:20" x14ac:dyDescent="0.25">
      <c r="A479">
        <v>1120102523</v>
      </c>
      <c r="B479">
        <v>124155850</v>
      </c>
      <c r="C479" t="s">
        <v>91</v>
      </c>
      <c r="D479" t="s">
        <v>83</v>
      </c>
      <c r="E479" t="s">
        <v>76</v>
      </c>
      <c r="F479" s="7">
        <v>44766</v>
      </c>
      <c r="G479" s="7">
        <v>44950</v>
      </c>
      <c r="H479" t="s">
        <v>77</v>
      </c>
      <c r="I479" t="s">
        <v>78</v>
      </c>
      <c r="J479" s="7">
        <v>46000</v>
      </c>
      <c r="K479" s="7">
        <v>46065</v>
      </c>
      <c r="L479" s="7">
        <v>44950</v>
      </c>
      <c r="M479" t="s">
        <v>77</v>
      </c>
      <c r="N479" t="s">
        <v>79</v>
      </c>
      <c r="O479">
        <v>2026</v>
      </c>
      <c r="P479">
        <v>1</v>
      </c>
      <c r="Q479" t="s">
        <v>80</v>
      </c>
      <c r="R479" s="8">
        <v>46267</v>
      </c>
      <c r="S479" s="2">
        <v>1</v>
      </c>
      <c r="T479" s="2" t="s">
        <v>81</v>
      </c>
    </row>
    <row r="480" spans="1:20" x14ac:dyDescent="0.25">
      <c r="A480">
        <v>1120103093</v>
      </c>
      <c r="B480">
        <v>124324938</v>
      </c>
      <c r="C480" t="s">
        <v>82</v>
      </c>
      <c r="D480" t="s">
        <v>75</v>
      </c>
      <c r="E480" t="s">
        <v>76</v>
      </c>
      <c r="F480" s="7">
        <v>44792</v>
      </c>
      <c r="G480" s="7">
        <v>45157</v>
      </c>
      <c r="H480" t="s">
        <v>77</v>
      </c>
      <c r="I480" t="s">
        <v>78</v>
      </c>
      <c r="J480" s="7"/>
      <c r="K480" s="7">
        <v>45748</v>
      </c>
      <c r="L480" s="7">
        <v>45157</v>
      </c>
      <c r="M480" t="s">
        <v>77</v>
      </c>
      <c r="N480"/>
      <c r="O480">
        <v>2026</v>
      </c>
      <c r="P480">
        <v>1</v>
      </c>
      <c r="Q480" t="s">
        <v>80</v>
      </c>
      <c r="R480" s="8">
        <v>46267</v>
      </c>
      <c r="S480" s="2">
        <v>1</v>
      </c>
      <c r="T480" s="2" t="s">
        <v>81</v>
      </c>
    </row>
    <row r="481" spans="1:20" x14ac:dyDescent="0.25">
      <c r="A481">
        <v>1120103133</v>
      </c>
      <c r="B481">
        <v>124334498</v>
      </c>
      <c r="C481" t="s">
        <v>74</v>
      </c>
      <c r="D481" t="s">
        <v>75</v>
      </c>
      <c r="E481" t="s">
        <v>76</v>
      </c>
      <c r="F481" s="7">
        <v>44793</v>
      </c>
      <c r="G481" s="7">
        <v>45158</v>
      </c>
      <c r="H481" t="s">
        <v>86</v>
      </c>
      <c r="I481" t="s">
        <v>87</v>
      </c>
      <c r="J481" s="7"/>
      <c r="K481" s="7">
        <v>45999</v>
      </c>
      <c r="L481" s="7">
        <v>45158</v>
      </c>
      <c r="M481" t="s">
        <v>86</v>
      </c>
      <c r="N481"/>
      <c r="O481">
        <v>2026</v>
      </c>
      <c r="P481">
        <v>1</v>
      </c>
      <c r="Q481" t="s">
        <v>80</v>
      </c>
      <c r="R481" s="8">
        <v>46267</v>
      </c>
      <c r="S481" s="2">
        <v>1</v>
      </c>
      <c r="T481" s="2" t="s">
        <v>81</v>
      </c>
    </row>
    <row r="482" spans="1:20" x14ac:dyDescent="0.25">
      <c r="A482">
        <v>1120103252</v>
      </c>
      <c r="B482">
        <v>124377205</v>
      </c>
      <c r="C482" t="s">
        <v>74</v>
      </c>
      <c r="D482" t="s">
        <v>75</v>
      </c>
      <c r="E482" t="s">
        <v>76</v>
      </c>
      <c r="F482" s="7">
        <v>44797</v>
      </c>
      <c r="G482" s="7">
        <v>46623</v>
      </c>
      <c r="H482" t="s">
        <v>77</v>
      </c>
      <c r="I482" t="s">
        <v>78</v>
      </c>
      <c r="J482" s="7"/>
      <c r="K482" s="7">
        <v>46027</v>
      </c>
      <c r="L482" s="7">
        <v>46623</v>
      </c>
      <c r="M482" t="s">
        <v>77</v>
      </c>
      <c r="N482"/>
      <c r="O482">
        <v>2026</v>
      </c>
      <c r="P482">
        <v>1</v>
      </c>
      <c r="Q482" t="s">
        <v>80</v>
      </c>
      <c r="R482" s="8">
        <v>46267</v>
      </c>
      <c r="S482" s="2">
        <v>1</v>
      </c>
      <c r="T482" s="2" t="s">
        <v>81</v>
      </c>
    </row>
    <row r="483" spans="1:20" x14ac:dyDescent="0.25">
      <c r="A483">
        <v>1120103686</v>
      </c>
      <c r="B483">
        <v>124539483</v>
      </c>
      <c r="C483" t="s">
        <v>82</v>
      </c>
      <c r="D483" t="s">
        <v>88</v>
      </c>
      <c r="E483" t="s">
        <v>76</v>
      </c>
      <c r="F483" s="7">
        <v>44824</v>
      </c>
      <c r="G483" s="7">
        <v>45189</v>
      </c>
      <c r="H483" t="s">
        <v>77</v>
      </c>
      <c r="I483" t="s">
        <v>78</v>
      </c>
      <c r="J483" s="7">
        <v>45633</v>
      </c>
      <c r="K483" s="7">
        <v>45623</v>
      </c>
      <c r="L483" s="7">
        <v>45189</v>
      </c>
      <c r="M483" t="s">
        <v>77</v>
      </c>
      <c r="N483" t="s">
        <v>79</v>
      </c>
      <c r="O483">
        <v>2026</v>
      </c>
      <c r="P483">
        <v>1</v>
      </c>
      <c r="Q483" t="s">
        <v>80</v>
      </c>
      <c r="R483" s="8">
        <v>46267</v>
      </c>
      <c r="S483" s="2">
        <v>1</v>
      </c>
      <c r="T483" s="2" t="s">
        <v>81</v>
      </c>
    </row>
    <row r="484" spans="1:20" x14ac:dyDescent="0.25">
      <c r="A484">
        <v>1120103687</v>
      </c>
      <c r="B484">
        <v>124539483</v>
      </c>
      <c r="C484" t="s">
        <v>82</v>
      </c>
      <c r="D484" t="s">
        <v>88</v>
      </c>
      <c r="E484" t="s">
        <v>76</v>
      </c>
      <c r="F484" s="7">
        <v>44824</v>
      </c>
      <c r="G484" s="7">
        <v>45189</v>
      </c>
      <c r="H484" t="s">
        <v>77</v>
      </c>
      <c r="I484" t="s">
        <v>78</v>
      </c>
      <c r="J484" s="7">
        <v>45633</v>
      </c>
      <c r="K484" s="7">
        <v>45918</v>
      </c>
      <c r="L484" s="7">
        <v>45189</v>
      </c>
      <c r="M484" t="s">
        <v>77</v>
      </c>
      <c r="N484" t="s">
        <v>79</v>
      </c>
      <c r="O484">
        <v>2026</v>
      </c>
      <c r="P484">
        <v>1</v>
      </c>
      <c r="Q484" t="s">
        <v>80</v>
      </c>
      <c r="R484" s="8">
        <v>46267</v>
      </c>
      <c r="S484" s="2">
        <v>1</v>
      </c>
      <c r="T484" s="2" t="s">
        <v>81</v>
      </c>
    </row>
    <row r="485" spans="1:20" x14ac:dyDescent="0.25">
      <c r="A485">
        <v>1120103688</v>
      </c>
      <c r="B485">
        <v>124539483</v>
      </c>
      <c r="C485" t="s">
        <v>82</v>
      </c>
      <c r="D485" t="s">
        <v>88</v>
      </c>
      <c r="E485" t="s">
        <v>76</v>
      </c>
      <c r="F485" s="7">
        <v>44824</v>
      </c>
      <c r="G485" s="7">
        <v>45189</v>
      </c>
      <c r="H485" t="s">
        <v>77</v>
      </c>
      <c r="I485" t="s">
        <v>78</v>
      </c>
      <c r="J485" s="7">
        <v>45633</v>
      </c>
      <c r="K485" s="7">
        <v>45748</v>
      </c>
      <c r="L485" s="7">
        <v>45189</v>
      </c>
      <c r="M485" t="s">
        <v>77</v>
      </c>
      <c r="N485" t="s">
        <v>79</v>
      </c>
      <c r="O485">
        <v>2026</v>
      </c>
      <c r="P485">
        <v>1</v>
      </c>
      <c r="Q485" t="s">
        <v>80</v>
      </c>
      <c r="R485" s="8">
        <v>46267</v>
      </c>
      <c r="S485" s="2">
        <v>1</v>
      </c>
      <c r="T485" s="2" t="s">
        <v>81</v>
      </c>
    </row>
    <row r="486" spans="1:20" x14ac:dyDescent="0.25">
      <c r="A486">
        <v>1120104189</v>
      </c>
      <c r="B486">
        <v>124762792</v>
      </c>
      <c r="C486" t="s">
        <v>82</v>
      </c>
      <c r="D486" t="s">
        <v>88</v>
      </c>
      <c r="E486" t="s">
        <v>76</v>
      </c>
      <c r="F486" s="7">
        <v>44856</v>
      </c>
      <c r="G486" s="7">
        <v>45221</v>
      </c>
      <c r="H486" t="s">
        <v>77</v>
      </c>
      <c r="I486" t="s">
        <v>78</v>
      </c>
      <c r="J486" s="7">
        <v>45845</v>
      </c>
      <c r="K486" s="7">
        <v>45908</v>
      </c>
      <c r="L486" s="7">
        <v>45221</v>
      </c>
      <c r="M486" t="s">
        <v>77</v>
      </c>
      <c r="N486" t="s">
        <v>79</v>
      </c>
      <c r="O486">
        <v>2026</v>
      </c>
      <c r="P486">
        <v>1</v>
      </c>
      <c r="Q486" t="s">
        <v>80</v>
      </c>
      <c r="R486" s="8">
        <v>46267</v>
      </c>
      <c r="S486" s="2">
        <v>1</v>
      </c>
      <c r="T486" s="2" t="s">
        <v>81</v>
      </c>
    </row>
    <row r="487" spans="1:20" x14ac:dyDescent="0.25">
      <c r="A487">
        <v>1120104641</v>
      </c>
      <c r="B487">
        <v>125818541</v>
      </c>
      <c r="C487" t="s">
        <v>82</v>
      </c>
      <c r="D487" t="s">
        <v>75</v>
      </c>
      <c r="E487" t="s">
        <v>76</v>
      </c>
      <c r="F487" s="7">
        <v>45022</v>
      </c>
      <c r="G487" s="7">
        <v>45388</v>
      </c>
      <c r="H487" t="s">
        <v>77</v>
      </c>
      <c r="I487" t="s">
        <v>78</v>
      </c>
      <c r="J487" s="7"/>
      <c r="K487" s="7">
        <v>45023</v>
      </c>
      <c r="L487" s="7">
        <v>45388</v>
      </c>
      <c r="M487" t="s">
        <v>77</v>
      </c>
      <c r="N487"/>
      <c r="O487">
        <v>2026</v>
      </c>
      <c r="P487">
        <v>1</v>
      </c>
      <c r="Q487" t="s">
        <v>80</v>
      </c>
      <c r="R487" s="8">
        <v>46267</v>
      </c>
      <c r="S487" s="2">
        <v>1</v>
      </c>
      <c r="T487" s="2" t="s">
        <v>81</v>
      </c>
    </row>
    <row r="488" spans="1:20" x14ac:dyDescent="0.25">
      <c r="A488">
        <v>1120104657</v>
      </c>
      <c r="B488">
        <v>125831422</v>
      </c>
      <c r="C488" t="s">
        <v>74</v>
      </c>
      <c r="D488" t="s">
        <v>88</v>
      </c>
      <c r="E488" t="s">
        <v>76</v>
      </c>
      <c r="F488" s="7">
        <v>45024</v>
      </c>
      <c r="G488" s="7">
        <v>45390</v>
      </c>
      <c r="H488" t="s">
        <v>86</v>
      </c>
      <c r="I488" t="s">
        <v>87</v>
      </c>
      <c r="J488" s="7"/>
      <c r="K488" s="7">
        <v>45028</v>
      </c>
      <c r="L488" s="7">
        <v>45390</v>
      </c>
      <c r="M488" t="s">
        <v>86</v>
      </c>
      <c r="N488"/>
      <c r="O488">
        <v>2026</v>
      </c>
      <c r="P488">
        <v>1</v>
      </c>
      <c r="Q488" t="s">
        <v>80</v>
      </c>
      <c r="R488" s="8">
        <v>46267</v>
      </c>
      <c r="S488" s="2">
        <v>1</v>
      </c>
      <c r="T488" s="2" t="s">
        <v>81</v>
      </c>
    </row>
    <row r="489" spans="1:20" x14ac:dyDescent="0.25">
      <c r="A489">
        <v>1120104658</v>
      </c>
      <c r="B489">
        <v>125831422</v>
      </c>
      <c r="C489" t="s">
        <v>74</v>
      </c>
      <c r="D489" t="s">
        <v>88</v>
      </c>
      <c r="E489" t="s">
        <v>76</v>
      </c>
      <c r="F489" s="7">
        <v>45024</v>
      </c>
      <c r="G489" s="7">
        <v>45390</v>
      </c>
      <c r="H489" t="s">
        <v>86</v>
      </c>
      <c r="I489" t="s">
        <v>87</v>
      </c>
      <c r="J489" s="7"/>
      <c r="K489" s="7">
        <v>45028</v>
      </c>
      <c r="L489" s="7">
        <v>45390</v>
      </c>
      <c r="M489" t="s">
        <v>86</v>
      </c>
      <c r="N489"/>
      <c r="O489">
        <v>2026</v>
      </c>
      <c r="P489">
        <v>1</v>
      </c>
      <c r="Q489" t="s">
        <v>80</v>
      </c>
      <c r="R489" s="8">
        <v>46267</v>
      </c>
      <c r="S489" s="2">
        <v>1</v>
      </c>
      <c r="T489" s="2" t="s">
        <v>81</v>
      </c>
    </row>
    <row r="490" spans="1:20" x14ac:dyDescent="0.25">
      <c r="A490">
        <v>1120104699</v>
      </c>
      <c r="B490">
        <v>125878297</v>
      </c>
      <c r="C490" t="s">
        <v>91</v>
      </c>
      <c r="D490" t="s">
        <v>88</v>
      </c>
      <c r="E490" t="s">
        <v>76</v>
      </c>
      <c r="F490" s="7">
        <v>44799</v>
      </c>
      <c r="G490" s="7">
        <v>46625</v>
      </c>
      <c r="H490" t="s">
        <v>77</v>
      </c>
      <c r="I490" t="s">
        <v>84</v>
      </c>
      <c r="J490" s="7">
        <v>45414</v>
      </c>
      <c r="K490" s="7">
        <v>45726</v>
      </c>
      <c r="L490" s="7">
        <v>46625</v>
      </c>
      <c r="M490" t="s">
        <v>77</v>
      </c>
      <c r="N490" t="s">
        <v>79</v>
      </c>
      <c r="O490">
        <v>2026</v>
      </c>
      <c r="P490">
        <v>1</v>
      </c>
      <c r="Q490" t="s">
        <v>80</v>
      </c>
      <c r="R490" s="8">
        <v>46267</v>
      </c>
      <c r="S490" s="2">
        <v>1</v>
      </c>
      <c r="T490" s="2" t="s">
        <v>81</v>
      </c>
    </row>
    <row r="491" spans="1:20" x14ac:dyDescent="0.25">
      <c r="A491">
        <v>1120104901</v>
      </c>
      <c r="B491">
        <v>125991740</v>
      </c>
      <c r="C491" t="s">
        <v>85</v>
      </c>
      <c r="D491" t="s">
        <v>75</v>
      </c>
      <c r="E491" t="s">
        <v>76</v>
      </c>
      <c r="F491" s="7">
        <v>45041</v>
      </c>
      <c r="G491" s="7">
        <v>45407</v>
      </c>
      <c r="H491" t="s">
        <v>77</v>
      </c>
      <c r="I491" t="s">
        <v>78</v>
      </c>
      <c r="J491" s="7"/>
      <c r="K491" s="7">
        <v>45042</v>
      </c>
      <c r="L491" s="7">
        <v>45407</v>
      </c>
      <c r="M491" t="s">
        <v>77</v>
      </c>
      <c r="N491"/>
      <c r="O491">
        <v>2026</v>
      </c>
      <c r="P491">
        <v>1</v>
      </c>
      <c r="Q491" t="s">
        <v>80</v>
      </c>
      <c r="R491" s="8">
        <v>46267</v>
      </c>
      <c r="S491" s="2">
        <v>1</v>
      </c>
      <c r="T491" s="2" t="s">
        <v>81</v>
      </c>
    </row>
    <row r="492" spans="1:20" x14ac:dyDescent="0.25">
      <c r="A492">
        <v>1120105446</v>
      </c>
      <c r="B492">
        <v>126253727</v>
      </c>
      <c r="C492" t="s">
        <v>85</v>
      </c>
      <c r="D492" t="s">
        <v>83</v>
      </c>
      <c r="E492" t="s">
        <v>76</v>
      </c>
      <c r="F492" s="7">
        <v>45077</v>
      </c>
      <c r="G492" s="7">
        <v>45260</v>
      </c>
      <c r="H492" t="s">
        <v>86</v>
      </c>
      <c r="I492" t="s">
        <v>87</v>
      </c>
      <c r="J492" s="7">
        <v>45491</v>
      </c>
      <c r="K492" s="7">
        <v>45785</v>
      </c>
      <c r="L492" s="7">
        <v>45260</v>
      </c>
      <c r="M492" t="s">
        <v>86</v>
      </c>
      <c r="N492" t="s">
        <v>79</v>
      </c>
      <c r="O492">
        <v>2026</v>
      </c>
      <c r="P492">
        <v>1</v>
      </c>
      <c r="Q492" t="s">
        <v>80</v>
      </c>
      <c r="R492" s="8">
        <v>46267</v>
      </c>
      <c r="S492" s="2">
        <v>1</v>
      </c>
      <c r="T492" s="2" t="s">
        <v>81</v>
      </c>
    </row>
    <row r="493" spans="1:20" x14ac:dyDescent="0.25">
      <c r="A493">
        <v>1120105502</v>
      </c>
      <c r="B493">
        <v>126283233</v>
      </c>
      <c r="C493" t="s">
        <v>82</v>
      </c>
      <c r="D493" t="s">
        <v>83</v>
      </c>
      <c r="E493" t="s">
        <v>76</v>
      </c>
      <c r="F493" s="7">
        <v>45080</v>
      </c>
      <c r="G493" s="7">
        <v>45263</v>
      </c>
      <c r="H493" t="s">
        <v>77</v>
      </c>
      <c r="I493" t="s">
        <v>78</v>
      </c>
      <c r="J493" s="7">
        <v>45633</v>
      </c>
      <c r="K493" s="7">
        <v>45748</v>
      </c>
      <c r="L493" s="7">
        <v>45263</v>
      </c>
      <c r="M493" t="s">
        <v>77</v>
      </c>
      <c r="N493" t="s">
        <v>79</v>
      </c>
      <c r="O493">
        <v>2026</v>
      </c>
      <c r="P493">
        <v>1</v>
      </c>
      <c r="Q493" t="s">
        <v>80</v>
      </c>
      <c r="R493" s="8">
        <v>46267</v>
      </c>
      <c r="S493" s="2">
        <v>1</v>
      </c>
      <c r="T493" s="2" t="s">
        <v>81</v>
      </c>
    </row>
    <row r="494" spans="1:20" x14ac:dyDescent="0.25">
      <c r="A494">
        <v>1120105528</v>
      </c>
      <c r="B494">
        <v>126293226</v>
      </c>
      <c r="C494" t="s">
        <v>85</v>
      </c>
      <c r="D494" t="s">
        <v>88</v>
      </c>
      <c r="E494" t="s">
        <v>76</v>
      </c>
      <c r="F494" s="7">
        <v>45082</v>
      </c>
      <c r="G494" s="7">
        <v>45448</v>
      </c>
      <c r="H494" t="s">
        <v>86</v>
      </c>
      <c r="I494" t="s">
        <v>87</v>
      </c>
      <c r="J494" s="7"/>
      <c r="K494" s="7">
        <v>45917</v>
      </c>
      <c r="L494" s="7">
        <v>45448</v>
      </c>
      <c r="M494" t="s">
        <v>86</v>
      </c>
      <c r="N494"/>
      <c r="O494">
        <v>2026</v>
      </c>
      <c r="P494">
        <v>1</v>
      </c>
      <c r="Q494" t="s">
        <v>80</v>
      </c>
      <c r="R494" s="8">
        <v>46267</v>
      </c>
      <c r="S494" s="2">
        <v>1</v>
      </c>
      <c r="T494" s="2" t="s">
        <v>81</v>
      </c>
    </row>
    <row r="495" spans="1:20" x14ac:dyDescent="0.25">
      <c r="A495">
        <v>1120105627</v>
      </c>
      <c r="B495">
        <v>126329584</v>
      </c>
      <c r="C495" t="s">
        <v>82</v>
      </c>
      <c r="D495" t="s">
        <v>83</v>
      </c>
      <c r="E495" t="s">
        <v>76</v>
      </c>
      <c r="F495" s="7">
        <v>45086</v>
      </c>
      <c r="G495" s="7">
        <v>45269</v>
      </c>
      <c r="H495" t="s">
        <v>77</v>
      </c>
      <c r="I495" t="s">
        <v>78</v>
      </c>
      <c r="J495" s="7">
        <v>45709</v>
      </c>
      <c r="K495" s="7">
        <v>45631</v>
      </c>
      <c r="L495" s="7">
        <v>45269</v>
      </c>
      <c r="M495" t="s">
        <v>77</v>
      </c>
      <c r="N495" t="s">
        <v>79</v>
      </c>
      <c r="O495">
        <v>2026</v>
      </c>
      <c r="P495">
        <v>1</v>
      </c>
      <c r="Q495" t="s">
        <v>80</v>
      </c>
      <c r="R495" s="8">
        <v>46267</v>
      </c>
      <c r="S495" s="2">
        <v>1</v>
      </c>
      <c r="T495" s="2" t="s">
        <v>81</v>
      </c>
    </row>
    <row r="496" spans="1:20" x14ac:dyDescent="0.25">
      <c r="A496">
        <v>1120105630</v>
      </c>
      <c r="B496">
        <v>126330870</v>
      </c>
      <c r="C496" t="s">
        <v>74</v>
      </c>
      <c r="D496" t="s">
        <v>88</v>
      </c>
      <c r="E496" t="s">
        <v>76</v>
      </c>
      <c r="F496" s="7">
        <v>45086</v>
      </c>
      <c r="G496" s="7">
        <v>45452</v>
      </c>
      <c r="H496" t="s">
        <v>77</v>
      </c>
      <c r="I496" t="s">
        <v>78</v>
      </c>
      <c r="J496" s="7">
        <v>45458</v>
      </c>
      <c r="K496" s="7">
        <v>45961</v>
      </c>
      <c r="L496" s="7">
        <v>45452</v>
      </c>
      <c r="M496" t="s">
        <v>77</v>
      </c>
      <c r="N496" t="s">
        <v>79</v>
      </c>
      <c r="O496">
        <v>2026</v>
      </c>
      <c r="P496">
        <v>1</v>
      </c>
      <c r="Q496" t="s">
        <v>80</v>
      </c>
      <c r="R496" s="8">
        <v>46267</v>
      </c>
      <c r="S496" s="2">
        <v>1</v>
      </c>
      <c r="T496" s="2" t="s">
        <v>81</v>
      </c>
    </row>
    <row r="497" spans="1:20" x14ac:dyDescent="0.25">
      <c r="A497">
        <v>1120105676</v>
      </c>
      <c r="B497">
        <v>126360997</v>
      </c>
      <c r="C497" t="s">
        <v>82</v>
      </c>
      <c r="D497" t="s">
        <v>75</v>
      </c>
      <c r="E497" t="s">
        <v>76</v>
      </c>
      <c r="F497" s="7">
        <v>45090</v>
      </c>
      <c r="G497" s="7">
        <v>45456</v>
      </c>
      <c r="H497" t="s">
        <v>77</v>
      </c>
      <c r="I497" t="s">
        <v>78</v>
      </c>
      <c r="J497" s="7"/>
      <c r="K497" s="7">
        <v>45911</v>
      </c>
      <c r="L497" s="7">
        <v>45456</v>
      </c>
      <c r="M497" t="s">
        <v>77</v>
      </c>
      <c r="N497"/>
      <c r="O497">
        <v>2026</v>
      </c>
      <c r="P497">
        <v>1</v>
      </c>
      <c r="Q497" t="s">
        <v>80</v>
      </c>
      <c r="R497" s="8">
        <v>46267</v>
      </c>
      <c r="S497" s="2">
        <v>1</v>
      </c>
      <c r="T497" s="2" t="s">
        <v>81</v>
      </c>
    </row>
    <row r="498" spans="1:20" x14ac:dyDescent="0.25">
      <c r="A498">
        <v>1120105735</v>
      </c>
      <c r="B498">
        <v>126390624</v>
      </c>
      <c r="C498" t="s">
        <v>74</v>
      </c>
      <c r="D498" t="s">
        <v>88</v>
      </c>
      <c r="E498" t="s">
        <v>76</v>
      </c>
      <c r="F498" s="7">
        <v>45093</v>
      </c>
      <c r="G498" s="7">
        <v>45459</v>
      </c>
      <c r="H498" t="s">
        <v>77</v>
      </c>
      <c r="I498" t="s">
        <v>78</v>
      </c>
      <c r="J498" s="7">
        <v>45737</v>
      </c>
      <c r="K498" s="7">
        <v>45446</v>
      </c>
      <c r="L498" s="7">
        <v>45459</v>
      </c>
      <c r="M498" t="s">
        <v>77</v>
      </c>
      <c r="N498" t="s">
        <v>79</v>
      </c>
      <c r="O498">
        <v>2026</v>
      </c>
      <c r="P498">
        <v>1</v>
      </c>
      <c r="Q498" t="s">
        <v>80</v>
      </c>
      <c r="R498" s="8">
        <v>46267</v>
      </c>
      <c r="S498" s="2">
        <v>1</v>
      </c>
      <c r="T498" s="2" t="s">
        <v>81</v>
      </c>
    </row>
    <row r="499" spans="1:20" x14ac:dyDescent="0.25">
      <c r="A499">
        <v>1120105747</v>
      </c>
      <c r="B499">
        <v>126395181</v>
      </c>
      <c r="C499" t="s">
        <v>74</v>
      </c>
      <c r="D499" t="s">
        <v>83</v>
      </c>
      <c r="E499" t="s">
        <v>76</v>
      </c>
      <c r="F499" s="7">
        <v>45094</v>
      </c>
      <c r="G499" s="7">
        <v>45277</v>
      </c>
      <c r="H499" t="s">
        <v>77</v>
      </c>
      <c r="I499" t="s">
        <v>78</v>
      </c>
      <c r="J499" s="7">
        <v>45437</v>
      </c>
      <c r="K499" s="7">
        <v>45953</v>
      </c>
      <c r="L499" s="7">
        <v>45277</v>
      </c>
      <c r="M499" t="s">
        <v>77</v>
      </c>
      <c r="N499" t="s">
        <v>79</v>
      </c>
      <c r="O499">
        <v>2026</v>
      </c>
      <c r="P499">
        <v>1</v>
      </c>
      <c r="Q499" t="s">
        <v>80</v>
      </c>
      <c r="R499" s="8">
        <v>46267</v>
      </c>
      <c r="S499" s="2">
        <v>1</v>
      </c>
      <c r="T499" s="2" t="s">
        <v>81</v>
      </c>
    </row>
    <row r="500" spans="1:20" x14ac:dyDescent="0.25">
      <c r="A500">
        <v>1120105752</v>
      </c>
      <c r="B500">
        <v>126397882</v>
      </c>
      <c r="C500" t="s">
        <v>85</v>
      </c>
      <c r="D500" t="s">
        <v>75</v>
      </c>
      <c r="E500" t="s">
        <v>76</v>
      </c>
      <c r="F500" s="7">
        <v>45094</v>
      </c>
      <c r="G500" s="7">
        <v>46921</v>
      </c>
      <c r="H500" t="s">
        <v>86</v>
      </c>
      <c r="I500" t="s">
        <v>87</v>
      </c>
      <c r="J500" s="7"/>
      <c r="K500" s="7">
        <v>45747</v>
      </c>
      <c r="L500" s="7">
        <v>46921</v>
      </c>
      <c r="M500" t="s">
        <v>86</v>
      </c>
      <c r="N500"/>
      <c r="O500">
        <v>2026</v>
      </c>
      <c r="P500">
        <v>1</v>
      </c>
      <c r="Q500" t="s">
        <v>80</v>
      </c>
      <c r="R500" s="8">
        <v>46267</v>
      </c>
      <c r="S500" s="2">
        <v>1</v>
      </c>
      <c r="T500" s="2" t="s">
        <v>81</v>
      </c>
    </row>
    <row r="501" spans="1:20" x14ac:dyDescent="0.25">
      <c r="A501">
        <v>1120105858</v>
      </c>
      <c r="B501">
        <v>126445053</v>
      </c>
      <c r="C501" t="s">
        <v>91</v>
      </c>
      <c r="D501" t="s">
        <v>75</v>
      </c>
      <c r="E501" t="s">
        <v>76</v>
      </c>
      <c r="F501" s="7">
        <v>45101</v>
      </c>
      <c r="G501" s="7">
        <v>45467</v>
      </c>
      <c r="H501" t="s">
        <v>77</v>
      </c>
      <c r="I501" t="s">
        <v>78</v>
      </c>
      <c r="J501" s="7">
        <v>45580</v>
      </c>
      <c r="K501" s="7">
        <v>45118</v>
      </c>
      <c r="L501" s="7">
        <v>45467</v>
      </c>
      <c r="M501" t="s">
        <v>77</v>
      </c>
      <c r="N501" t="s">
        <v>79</v>
      </c>
      <c r="O501">
        <v>2026</v>
      </c>
      <c r="P501">
        <v>1</v>
      </c>
      <c r="Q501" t="s">
        <v>80</v>
      </c>
      <c r="R501" s="8">
        <v>46267</v>
      </c>
      <c r="S501" s="2">
        <v>1</v>
      </c>
      <c r="T501" s="2" t="s">
        <v>81</v>
      </c>
    </row>
    <row r="502" spans="1:20" x14ac:dyDescent="0.25">
      <c r="A502">
        <v>1120105915</v>
      </c>
      <c r="B502">
        <v>126463775</v>
      </c>
      <c r="C502" t="s">
        <v>82</v>
      </c>
      <c r="D502" t="s">
        <v>88</v>
      </c>
      <c r="E502" t="s">
        <v>76</v>
      </c>
      <c r="F502" s="7">
        <v>45104</v>
      </c>
      <c r="G502" s="7">
        <v>45470</v>
      </c>
      <c r="H502" t="s">
        <v>77</v>
      </c>
      <c r="I502" t="s">
        <v>78</v>
      </c>
      <c r="J502" s="7">
        <v>45829</v>
      </c>
      <c r="K502" s="7">
        <v>45833</v>
      </c>
      <c r="L502" s="7">
        <v>45470</v>
      </c>
      <c r="M502" t="s">
        <v>77</v>
      </c>
      <c r="N502" t="s">
        <v>79</v>
      </c>
      <c r="O502">
        <v>2026</v>
      </c>
      <c r="P502">
        <v>1</v>
      </c>
      <c r="Q502" t="s">
        <v>80</v>
      </c>
      <c r="R502" s="8">
        <v>46267</v>
      </c>
      <c r="S502" s="2">
        <v>1</v>
      </c>
      <c r="T502" s="2" t="s">
        <v>81</v>
      </c>
    </row>
    <row r="503" spans="1:20" x14ac:dyDescent="0.25">
      <c r="A503">
        <v>1120105920</v>
      </c>
      <c r="B503">
        <v>126466329</v>
      </c>
      <c r="C503" t="s">
        <v>90</v>
      </c>
      <c r="D503" t="s">
        <v>88</v>
      </c>
      <c r="E503" t="s">
        <v>76</v>
      </c>
      <c r="F503" s="7">
        <v>45104</v>
      </c>
      <c r="G503" s="7">
        <v>45470</v>
      </c>
      <c r="H503" t="s">
        <v>77</v>
      </c>
      <c r="I503" t="s">
        <v>78</v>
      </c>
      <c r="J503" s="7">
        <v>45633</v>
      </c>
      <c r="K503" s="7">
        <v>45463</v>
      </c>
      <c r="L503" s="7">
        <v>45470</v>
      </c>
      <c r="M503" t="s">
        <v>77</v>
      </c>
      <c r="N503" t="s">
        <v>79</v>
      </c>
      <c r="O503">
        <v>2026</v>
      </c>
      <c r="P503">
        <v>1</v>
      </c>
      <c r="Q503" t="s">
        <v>80</v>
      </c>
      <c r="R503" s="8">
        <v>46267</v>
      </c>
      <c r="S503" s="2">
        <v>1</v>
      </c>
      <c r="T503" s="2" t="s">
        <v>81</v>
      </c>
    </row>
    <row r="504" spans="1:20" x14ac:dyDescent="0.25">
      <c r="A504">
        <v>1120105964</v>
      </c>
      <c r="B504">
        <v>126481175</v>
      </c>
      <c r="C504" t="s">
        <v>82</v>
      </c>
      <c r="D504" t="s">
        <v>88</v>
      </c>
      <c r="E504" t="s">
        <v>76</v>
      </c>
      <c r="F504" s="7">
        <v>45106</v>
      </c>
      <c r="G504" s="7">
        <v>45472</v>
      </c>
      <c r="H504" t="s">
        <v>77</v>
      </c>
      <c r="I504" t="s">
        <v>78</v>
      </c>
      <c r="J504" s="7">
        <v>45812</v>
      </c>
      <c r="K504" s="7">
        <v>46087</v>
      </c>
      <c r="L504" s="7">
        <v>45472</v>
      </c>
      <c r="M504" t="s">
        <v>77</v>
      </c>
      <c r="N504" t="s">
        <v>79</v>
      </c>
      <c r="O504">
        <v>2026</v>
      </c>
      <c r="P504">
        <v>1</v>
      </c>
      <c r="Q504" t="s">
        <v>80</v>
      </c>
      <c r="R504" s="8">
        <v>46267</v>
      </c>
      <c r="S504" s="2">
        <v>1</v>
      </c>
      <c r="T504" s="2" t="s">
        <v>81</v>
      </c>
    </row>
    <row r="505" spans="1:20" x14ac:dyDescent="0.25">
      <c r="A505">
        <v>1120106009</v>
      </c>
      <c r="B505">
        <v>126504836</v>
      </c>
      <c r="C505" t="s">
        <v>85</v>
      </c>
      <c r="D505" t="s">
        <v>88</v>
      </c>
      <c r="E505" t="s">
        <v>76</v>
      </c>
      <c r="F505" s="7">
        <v>45112</v>
      </c>
      <c r="G505" s="7">
        <v>45478</v>
      </c>
      <c r="H505" t="s">
        <v>86</v>
      </c>
      <c r="I505" t="s">
        <v>87</v>
      </c>
      <c r="J505" s="7"/>
      <c r="K505" s="7">
        <v>45114</v>
      </c>
      <c r="L505" s="7">
        <v>45478</v>
      </c>
      <c r="M505" t="s">
        <v>86</v>
      </c>
      <c r="N505"/>
      <c r="O505">
        <v>2026</v>
      </c>
      <c r="P505">
        <v>1</v>
      </c>
      <c r="Q505" t="s">
        <v>80</v>
      </c>
      <c r="R505" s="8">
        <v>46267</v>
      </c>
      <c r="S505" s="2">
        <v>1</v>
      </c>
      <c r="T505" s="2" t="s">
        <v>81</v>
      </c>
    </row>
    <row r="506" spans="1:20" x14ac:dyDescent="0.25">
      <c r="A506">
        <v>1120106107</v>
      </c>
      <c r="B506">
        <v>126562548</v>
      </c>
      <c r="C506" t="s">
        <v>82</v>
      </c>
      <c r="D506" t="s">
        <v>88</v>
      </c>
      <c r="E506" t="s">
        <v>76</v>
      </c>
      <c r="F506" s="7">
        <v>45118</v>
      </c>
      <c r="G506" s="7">
        <v>45484</v>
      </c>
      <c r="H506" t="s">
        <v>77</v>
      </c>
      <c r="I506" t="s">
        <v>84</v>
      </c>
      <c r="J506" s="7">
        <v>45633</v>
      </c>
      <c r="K506" s="7">
        <v>46031</v>
      </c>
      <c r="L506" s="7">
        <v>45484</v>
      </c>
      <c r="M506" t="s">
        <v>77</v>
      </c>
      <c r="N506" t="s">
        <v>79</v>
      </c>
      <c r="O506">
        <v>2026</v>
      </c>
      <c r="P506">
        <v>1</v>
      </c>
      <c r="Q506" t="s">
        <v>80</v>
      </c>
      <c r="R506" s="8">
        <v>46267</v>
      </c>
      <c r="S506" s="2">
        <v>1</v>
      </c>
      <c r="T506" s="2" t="s">
        <v>81</v>
      </c>
    </row>
    <row r="507" spans="1:20" x14ac:dyDescent="0.25">
      <c r="A507">
        <v>1120106108</v>
      </c>
      <c r="B507">
        <v>126562548</v>
      </c>
      <c r="C507" t="s">
        <v>82</v>
      </c>
      <c r="D507" t="s">
        <v>88</v>
      </c>
      <c r="E507" t="s">
        <v>76</v>
      </c>
      <c r="F507" s="7">
        <v>45118</v>
      </c>
      <c r="G507" s="7">
        <v>45484</v>
      </c>
      <c r="H507" t="s">
        <v>77</v>
      </c>
      <c r="I507" t="s">
        <v>84</v>
      </c>
      <c r="J507" s="7">
        <v>45633</v>
      </c>
      <c r="K507" s="7">
        <v>45748</v>
      </c>
      <c r="L507" s="7">
        <v>45484</v>
      </c>
      <c r="M507" t="s">
        <v>77</v>
      </c>
      <c r="N507" t="s">
        <v>79</v>
      </c>
      <c r="O507">
        <v>2026</v>
      </c>
      <c r="P507">
        <v>1</v>
      </c>
      <c r="Q507" t="s">
        <v>80</v>
      </c>
      <c r="R507" s="8">
        <v>46267</v>
      </c>
      <c r="S507" s="2">
        <v>1</v>
      </c>
      <c r="T507" s="2" t="s">
        <v>81</v>
      </c>
    </row>
    <row r="508" spans="1:20" x14ac:dyDescent="0.25">
      <c r="A508">
        <v>1120106206</v>
      </c>
      <c r="B508">
        <v>126596844</v>
      </c>
      <c r="C508" t="s">
        <v>82</v>
      </c>
      <c r="D508" t="s">
        <v>88</v>
      </c>
      <c r="E508" t="s">
        <v>76</v>
      </c>
      <c r="F508" s="7">
        <v>45122</v>
      </c>
      <c r="G508" s="7">
        <v>45488</v>
      </c>
      <c r="H508" t="s">
        <v>77</v>
      </c>
      <c r="I508" t="s">
        <v>84</v>
      </c>
      <c r="J508" s="7">
        <v>45472</v>
      </c>
      <c r="K508" s="7">
        <v>45748</v>
      </c>
      <c r="L508" s="7">
        <v>45488</v>
      </c>
      <c r="M508" t="s">
        <v>77</v>
      </c>
      <c r="N508" t="s">
        <v>79</v>
      </c>
      <c r="O508">
        <v>2026</v>
      </c>
      <c r="P508">
        <v>1</v>
      </c>
      <c r="Q508" t="s">
        <v>80</v>
      </c>
      <c r="R508" s="8">
        <v>46267</v>
      </c>
      <c r="S508" s="2">
        <v>1</v>
      </c>
      <c r="T508" s="2" t="s">
        <v>81</v>
      </c>
    </row>
    <row r="509" spans="1:20" x14ac:dyDescent="0.25">
      <c r="A509">
        <v>1120106207</v>
      </c>
      <c r="B509">
        <v>126596844</v>
      </c>
      <c r="C509" t="s">
        <v>82</v>
      </c>
      <c r="D509" t="s">
        <v>88</v>
      </c>
      <c r="E509" t="s">
        <v>76</v>
      </c>
      <c r="F509" s="7">
        <v>45122</v>
      </c>
      <c r="G509" s="7">
        <v>45488</v>
      </c>
      <c r="H509" t="s">
        <v>77</v>
      </c>
      <c r="I509" t="s">
        <v>84</v>
      </c>
      <c r="J509" s="7">
        <v>45472</v>
      </c>
      <c r="K509" s="7">
        <v>46105</v>
      </c>
      <c r="L509" s="7">
        <v>45488</v>
      </c>
      <c r="M509" t="s">
        <v>77</v>
      </c>
      <c r="N509" t="s">
        <v>79</v>
      </c>
      <c r="O509">
        <v>2026</v>
      </c>
      <c r="P509">
        <v>1</v>
      </c>
      <c r="Q509" t="s">
        <v>80</v>
      </c>
      <c r="R509" s="8">
        <v>46267</v>
      </c>
      <c r="S509" s="2">
        <v>1</v>
      </c>
      <c r="T509" s="2" t="s">
        <v>81</v>
      </c>
    </row>
    <row r="510" spans="1:20" x14ac:dyDescent="0.25">
      <c r="A510">
        <v>1120106527</v>
      </c>
      <c r="B510">
        <v>126705626</v>
      </c>
      <c r="C510" t="s">
        <v>96</v>
      </c>
      <c r="D510" t="s">
        <v>75</v>
      </c>
      <c r="E510" t="s">
        <v>76</v>
      </c>
      <c r="F510" s="7">
        <v>45137</v>
      </c>
      <c r="G510" s="7">
        <v>45503</v>
      </c>
      <c r="H510" t="s">
        <v>77</v>
      </c>
      <c r="I510" t="s">
        <v>78</v>
      </c>
      <c r="J510" s="7"/>
      <c r="K510" s="7">
        <v>45138</v>
      </c>
      <c r="L510" s="7">
        <v>45503</v>
      </c>
      <c r="M510" t="s">
        <v>77</v>
      </c>
      <c r="N510"/>
      <c r="O510">
        <v>2026</v>
      </c>
      <c r="P510">
        <v>1</v>
      </c>
      <c r="Q510" t="s">
        <v>80</v>
      </c>
      <c r="R510" s="8">
        <v>46267</v>
      </c>
      <c r="S510" s="2">
        <v>1</v>
      </c>
      <c r="T510" s="2" t="s">
        <v>81</v>
      </c>
    </row>
    <row r="511" spans="1:20" x14ac:dyDescent="0.25">
      <c r="A511">
        <v>1120106816</v>
      </c>
      <c r="B511">
        <v>126806575</v>
      </c>
      <c r="C511" t="s">
        <v>82</v>
      </c>
      <c r="D511" t="s">
        <v>88</v>
      </c>
      <c r="E511" t="s">
        <v>76</v>
      </c>
      <c r="F511" s="7">
        <v>45149</v>
      </c>
      <c r="G511" s="7">
        <v>45515</v>
      </c>
      <c r="H511" t="s">
        <v>77</v>
      </c>
      <c r="I511" t="s">
        <v>78</v>
      </c>
      <c r="J511" s="7"/>
      <c r="K511" s="7">
        <v>45909</v>
      </c>
      <c r="L511" s="7">
        <v>45515</v>
      </c>
      <c r="M511" t="s">
        <v>77</v>
      </c>
      <c r="N511"/>
      <c r="O511">
        <v>2026</v>
      </c>
      <c r="P511">
        <v>1</v>
      </c>
      <c r="Q511" t="s">
        <v>80</v>
      </c>
      <c r="R511" s="8">
        <v>46267</v>
      </c>
      <c r="S511" s="2">
        <v>1</v>
      </c>
      <c r="T511" s="2" t="s">
        <v>81</v>
      </c>
    </row>
    <row r="512" spans="1:20" x14ac:dyDescent="0.25">
      <c r="A512">
        <v>1120106911</v>
      </c>
      <c r="B512">
        <v>126840915</v>
      </c>
      <c r="C512" t="s">
        <v>82</v>
      </c>
      <c r="D512" t="s">
        <v>88</v>
      </c>
      <c r="E512" t="s">
        <v>76</v>
      </c>
      <c r="F512" s="7">
        <v>45154</v>
      </c>
      <c r="G512" s="7">
        <v>45520</v>
      </c>
      <c r="H512" t="s">
        <v>77</v>
      </c>
      <c r="I512" t="s">
        <v>78</v>
      </c>
      <c r="J512" s="7">
        <v>46085</v>
      </c>
      <c r="K512" s="7">
        <v>45904</v>
      </c>
      <c r="L512" s="7">
        <v>45520</v>
      </c>
      <c r="M512" t="s">
        <v>77</v>
      </c>
      <c r="N512" t="s">
        <v>79</v>
      </c>
      <c r="O512">
        <v>2026</v>
      </c>
      <c r="P512">
        <v>1</v>
      </c>
      <c r="Q512" t="s">
        <v>80</v>
      </c>
      <c r="R512" s="8">
        <v>46267</v>
      </c>
      <c r="S512" s="2">
        <v>1</v>
      </c>
      <c r="T512" s="2" t="s">
        <v>81</v>
      </c>
    </row>
    <row r="513" spans="1:20" x14ac:dyDescent="0.25">
      <c r="A513">
        <v>1120106941</v>
      </c>
      <c r="B513">
        <v>126863021</v>
      </c>
      <c r="C513" t="s">
        <v>74</v>
      </c>
      <c r="D513" t="s">
        <v>88</v>
      </c>
      <c r="E513" t="s">
        <v>76</v>
      </c>
      <c r="F513" s="7">
        <v>45156</v>
      </c>
      <c r="G513" s="7">
        <v>45522</v>
      </c>
      <c r="H513" t="s">
        <v>77</v>
      </c>
      <c r="I513" t="s">
        <v>78</v>
      </c>
      <c r="J513" s="7"/>
      <c r="K513" s="7">
        <v>45917</v>
      </c>
      <c r="L513" s="7">
        <v>45522</v>
      </c>
      <c r="M513" t="s">
        <v>77</v>
      </c>
      <c r="N513"/>
      <c r="O513">
        <v>2026</v>
      </c>
      <c r="P513">
        <v>1</v>
      </c>
      <c r="Q513" t="s">
        <v>80</v>
      </c>
      <c r="R513" s="8">
        <v>46267</v>
      </c>
      <c r="S513" s="2">
        <v>1</v>
      </c>
      <c r="T513" s="2" t="s">
        <v>81</v>
      </c>
    </row>
    <row r="514" spans="1:20" x14ac:dyDescent="0.25">
      <c r="A514">
        <v>1120106985</v>
      </c>
      <c r="B514">
        <v>126877761</v>
      </c>
      <c r="C514" t="s">
        <v>85</v>
      </c>
      <c r="D514" t="s">
        <v>88</v>
      </c>
      <c r="E514" t="s">
        <v>76</v>
      </c>
      <c r="F514" s="7">
        <v>45159</v>
      </c>
      <c r="G514" s="7">
        <v>45525</v>
      </c>
      <c r="H514" t="s">
        <v>86</v>
      </c>
      <c r="I514" t="s">
        <v>87</v>
      </c>
      <c r="J514" s="7"/>
      <c r="K514" s="7">
        <v>45160</v>
      </c>
      <c r="L514" s="7">
        <v>45525</v>
      </c>
      <c r="M514" t="s">
        <v>86</v>
      </c>
      <c r="N514"/>
      <c r="O514">
        <v>2026</v>
      </c>
      <c r="P514">
        <v>1</v>
      </c>
      <c r="Q514" t="s">
        <v>80</v>
      </c>
      <c r="R514" s="8">
        <v>46267</v>
      </c>
      <c r="S514" s="2">
        <v>1</v>
      </c>
      <c r="T514" s="2" t="s">
        <v>81</v>
      </c>
    </row>
    <row r="515" spans="1:20" x14ac:dyDescent="0.25">
      <c r="A515">
        <v>1120107181</v>
      </c>
      <c r="B515">
        <v>126948364</v>
      </c>
      <c r="C515" t="s">
        <v>98</v>
      </c>
      <c r="D515" t="s">
        <v>88</v>
      </c>
      <c r="E515" t="s">
        <v>76</v>
      </c>
      <c r="F515" s="7">
        <v>45168</v>
      </c>
      <c r="G515" s="7">
        <v>45534</v>
      </c>
      <c r="H515" t="s">
        <v>77</v>
      </c>
      <c r="I515" t="s">
        <v>78</v>
      </c>
      <c r="J515" s="7">
        <v>46077</v>
      </c>
      <c r="K515" s="7">
        <v>45903</v>
      </c>
      <c r="L515" s="7">
        <v>45534</v>
      </c>
      <c r="M515" t="s">
        <v>77</v>
      </c>
      <c r="N515" t="s">
        <v>79</v>
      </c>
      <c r="O515">
        <v>2026</v>
      </c>
      <c r="P515">
        <v>1</v>
      </c>
      <c r="Q515" t="s">
        <v>80</v>
      </c>
      <c r="R515" s="8">
        <v>46267</v>
      </c>
      <c r="S515" s="2">
        <v>1</v>
      </c>
      <c r="T515" s="2" t="s">
        <v>81</v>
      </c>
    </row>
    <row r="516" spans="1:20" x14ac:dyDescent="0.25">
      <c r="A516">
        <v>1120107182</v>
      </c>
      <c r="B516">
        <v>126948364</v>
      </c>
      <c r="C516" t="s">
        <v>98</v>
      </c>
      <c r="D516" t="s">
        <v>88</v>
      </c>
      <c r="E516" t="s">
        <v>76</v>
      </c>
      <c r="F516" s="7">
        <v>45168</v>
      </c>
      <c r="G516" s="7">
        <v>45534</v>
      </c>
      <c r="H516" t="s">
        <v>77</v>
      </c>
      <c r="I516" t="s">
        <v>78</v>
      </c>
      <c r="J516" s="7">
        <v>46077</v>
      </c>
      <c r="K516" s="7">
        <v>46080</v>
      </c>
      <c r="L516" s="7">
        <v>45534</v>
      </c>
      <c r="M516" t="s">
        <v>77</v>
      </c>
      <c r="N516" t="s">
        <v>79</v>
      </c>
      <c r="O516">
        <v>2026</v>
      </c>
      <c r="P516">
        <v>1</v>
      </c>
      <c r="Q516" t="s">
        <v>80</v>
      </c>
      <c r="R516" s="8">
        <v>46267</v>
      </c>
      <c r="S516" s="2">
        <v>1</v>
      </c>
      <c r="T516" s="2" t="s">
        <v>81</v>
      </c>
    </row>
    <row r="517" spans="1:20" x14ac:dyDescent="0.25">
      <c r="A517">
        <v>1120107204</v>
      </c>
      <c r="B517">
        <v>126957871</v>
      </c>
      <c r="C517" t="s">
        <v>85</v>
      </c>
      <c r="D517" t="s">
        <v>75</v>
      </c>
      <c r="E517" t="s">
        <v>76</v>
      </c>
      <c r="F517" s="7">
        <v>45169</v>
      </c>
      <c r="G517" s="7">
        <v>45535</v>
      </c>
      <c r="H517" t="s">
        <v>77</v>
      </c>
      <c r="I517" t="s">
        <v>78</v>
      </c>
      <c r="J517" s="7"/>
      <c r="K517" s="7">
        <v>45169</v>
      </c>
      <c r="L517" s="7">
        <v>45535</v>
      </c>
      <c r="M517" t="s">
        <v>77</v>
      </c>
      <c r="N517"/>
      <c r="O517">
        <v>2026</v>
      </c>
      <c r="P517">
        <v>1</v>
      </c>
      <c r="Q517" t="s">
        <v>80</v>
      </c>
      <c r="R517" s="8">
        <v>46267</v>
      </c>
      <c r="S517" s="2">
        <v>1</v>
      </c>
      <c r="T517" s="2" t="s">
        <v>81</v>
      </c>
    </row>
    <row r="518" spans="1:20" x14ac:dyDescent="0.25">
      <c r="A518">
        <v>1120107368</v>
      </c>
      <c r="B518">
        <v>127028044</v>
      </c>
      <c r="C518" t="s">
        <v>82</v>
      </c>
      <c r="D518" t="s">
        <v>75</v>
      </c>
      <c r="E518" t="s">
        <v>76</v>
      </c>
      <c r="F518" s="7">
        <v>45179</v>
      </c>
      <c r="G518" s="7">
        <v>45545</v>
      </c>
      <c r="H518" t="s">
        <v>77</v>
      </c>
      <c r="I518" t="s">
        <v>78</v>
      </c>
      <c r="J518" s="7"/>
      <c r="K518" s="7">
        <v>46086</v>
      </c>
      <c r="L518" s="7">
        <v>45545</v>
      </c>
      <c r="M518" t="s">
        <v>77</v>
      </c>
      <c r="N518"/>
      <c r="O518">
        <v>2026</v>
      </c>
      <c r="P518">
        <v>1</v>
      </c>
      <c r="Q518" t="s">
        <v>80</v>
      </c>
      <c r="R518" s="8">
        <v>46267</v>
      </c>
      <c r="S518" s="2">
        <v>1</v>
      </c>
      <c r="T518" s="2" t="s">
        <v>81</v>
      </c>
    </row>
    <row r="519" spans="1:20" x14ac:dyDescent="0.25">
      <c r="A519">
        <v>1120107862</v>
      </c>
      <c r="B519">
        <v>127185761</v>
      </c>
      <c r="C519" t="s">
        <v>97</v>
      </c>
      <c r="D519" t="s">
        <v>88</v>
      </c>
      <c r="E519" t="s">
        <v>76</v>
      </c>
      <c r="F519" s="7">
        <v>45202</v>
      </c>
      <c r="G519" s="7">
        <v>45568</v>
      </c>
      <c r="H519" t="s">
        <v>77</v>
      </c>
      <c r="I519" t="s">
        <v>78</v>
      </c>
      <c r="J519" s="7">
        <v>45562</v>
      </c>
      <c r="K519" s="7">
        <v>45623</v>
      </c>
      <c r="L519" s="7">
        <v>45568</v>
      </c>
      <c r="M519" t="s">
        <v>77</v>
      </c>
      <c r="N519" t="s">
        <v>79</v>
      </c>
      <c r="O519">
        <v>2026</v>
      </c>
      <c r="P519">
        <v>1</v>
      </c>
      <c r="Q519" t="s">
        <v>80</v>
      </c>
      <c r="R519" s="8">
        <v>46267</v>
      </c>
      <c r="S519" s="2">
        <v>1</v>
      </c>
      <c r="T519" s="2" t="s">
        <v>81</v>
      </c>
    </row>
    <row r="520" spans="1:20" x14ac:dyDescent="0.25">
      <c r="A520">
        <v>1120107886</v>
      </c>
      <c r="B520">
        <v>127193456</v>
      </c>
      <c r="C520" t="s">
        <v>82</v>
      </c>
      <c r="D520" t="s">
        <v>88</v>
      </c>
      <c r="E520" t="s">
        <v>76</v>
      </c>
      <c r="F520" s="7">
        <v>45203</v>
      </c>
      <c r="G520" s="7">
        <v>45569</v>
      </c>
      <c r="H520" t="s">
        <v>77</v>
      </c>
      <c r="I520" t="s">
        <v>78</v>
      </c>
      <c r="J520" s="7">
        <v>45562</v>
      </c>
      <c r="K520" s="7">
        <v>45623</v>
      </c>
      <c r="L520" s="7">
        <v>45569</v>
      </c>
      <c r="M520" t="s">
        <v>77</v>
      </c>
      <c r="N520" t="s">
        <v>79</v>
      </c>
      <c r="O520">
        <v>2026</v>
      </c>
      <c r="P520">
        <v>1</v>
      </c>
      <c r="Q520" t="s">
        <v>80</v>
      </c>
      <c r="R520" s="8">
        <v>46267</v>
      </c>
      <c r="S520" s="2">
        <v>1</v>
      </c>
      <c r="T520" s="2" t="s">
        <v>81</v>
      </c>
    </row>
    <row r="521" spans="1:20" x14ac:dyDescent="0.25">
      <c r="A521">
        <v>1120108176</v>
      </c>
      <c r="B521">
        <v>127293327</v>
      </c>
      <c r="C521" t="s">
        <v>82</v>
      </c>
      <c r="D521" t="s">
        <v>88</v>
      </c>
      <c r="E521" t="s">
        <v>76</v>
      </c>
      <c r="F521" s="7">
        <v>45216</v>
      </c>
      <c r="G521" s="7">
        <v>45582</v>
      </c>
      <c r="H521" t="s">
        <v>77</v>
      </c>
      <c r="I521" t="s">
        <v>78</v>
      </c>
      <c r="J521" s="7">
        <v>46065</v>
      </c>
      <c r="K521" s="7">
        <v>45903</v>
      </c>
      <c r="L521" s="7">
        <v>45582</v>
      </c>
      <c r="M521" t="s">
        <v>77</v>
      </c>
      <c r="N521" t="s">
        <v>79</v>
      </c>
      <c r="O521">
        <v>2026</v>
      </c>
      <c r="P521">
        <v>1</v>
      </c>
      <c r="Q521" t="s">
        <v>80</v>
      </c>
      <c r="R521" s="8">
        <v>46267</v>
      </c>
      <c r="S521" s="2">
        <v>1</v>
      </c>
      <c r="T521" s="2" t="s">
        <v>81</v>
      </c>
    </row>
    <row r="522" spans="1:20" x14ac:dyDescent="0.25">
      <c r="A522">
        <v>1120108240</v>
      </c>
      <c r="B522">
        <v>127306977</v>
      </c>
      <c r="C522" t="s">
        <v>85</v>
      </c>
      <c r="D522" t="s">
        <v>88</v>
      </c>
      <c r="E522" t="s">
        <v>76</v>
      </c>
      <c r="F522" s="7">
        <v>45218</v>
      </c>
      <c r="G522" s="7">
        <v>45584</v>
      </c>
      <c r="H522" t="s">
        <v>77</v>
      </c>
      <c r="I522" t="s">
        <v>78</v>
      </c>
      <c r="J522" s="7">
        <v>46080</v>
      </c>
      <c r="K522" s="7">
        <v>46083</v>
      </c>
      <c r="L522" s="7">
        <v>45584</v>
      </c>
      <c r="M522" t="s">
        <v>77</v>
      </c>
      <c r="N522" t="s">
        <v>79</v>
      </c>
      <c r="O522">
        <v>2026</v>
      </c>
      <c r="P522">
        <v>1</v>
      </c>
      <c r="Q522" t="s">
        <v>80</v>
      </c>
      <c r="R522" s="8">
        <v>46267</v>
      </c>
      <c r="S522" s="2">
        <v>1</v>
      </c>
      <c r="T522" s="2" t="s">
        <v>81</v>
      </c>
    </row>
    <row r="523" spans="1:20" x14ac:dyDescent="0.25">
      <c r="A523">
        <v>1120108241</v>
      </c>
      <c r="B523">
        <v>127306977</v>
      </c>
      <c r="C523" t="s">
        <v>85</v>
      </c>
      <c r="D523" t="s">
        <v>88</v>
      </c>
      <c r="E523" t="s">
        <v>76</v>
      </c>
      <c r="F523" s="7">
        <v>45218</v>
      </c>
      <c r="G523" s="7">
        <v>45584</v>
      </c>
      <c r="H523" t="s">
        <v>77</v>
      </c>
      <c r="I523" t="s">
        <v>78</v>
      </c>
      <c r="J523" s="7">
        <v>46080</v>
      </c>
      <c r="K523" s="7">
        <v>45219</v>
      </c>
      <c r="L523" s="7">
        <v>45584</v>
      </c>
      <c r="M523" t="s">
        <v>77</v>
      </c>
      <c r="N523" t="s">
        <v>79</v>
      </c>
      <c r="O523">
        <v>2026</v>
      </c>
      <c r="P523">
        <v>1</v>
      </c>
      <c r="Q523" t="s">
        <v>80</v>
      </c>
      <c r="R523" s="8">
        <v>46267</v>
      </c>
      <c r="S523" s="2">
        <v>1</v>
      </c>
      <c r="T523" s="2" t="s">
        <v>81</v>
      </c>
    </row>
    <row r="524" spans="1:20" x14ac:dyDescent="0.25">
      <c r="A524">
        <v>1120108492</v>
      </c>
      <c r="B524">
        <v>127369595</v>
      </c>
      <c r="C524" t="s">
        <v>74</v>
      </c>
      <c r="D524" t="s">
        <v>88</v>
      </c>
      <c r="E524" t="s">
        <v>76</v>
      </c>
      <c r="F524" s="7">
        <v>45228</v>
      </c>
      <c r="G524" s="7">
        <v>45594</v>
      </c>
      <c r="H524" t="s">
        <v>86</v>
      </c>
      <c r="I524" t="s">
        <v>87</v>
      </c>
      <c r="J524" s="7"/>
      <c r="K524" s="7">
        <v>45916</v>
      </c>
      <c r="L524" s="7">
        <v>45594</v>
      </c>
      <c r="M524" t="s">
        <v>86</v>
      </c>
      <c r="N524"/>
      <c r="O524">
        <v>2026</v>
      </c>
      <c r="P524">
        <v>1</v>
      </c>
      <c r="Q524" t="s">
        <v>80</v>
      </c>
      <c r="R524" s="8">
        <v>46267</v>
      </c>
      <c r="S524" s="2">
        <v>1</v>
      </c>
      <c r="T524" s="2" t="s">
        <v>81</v>
      </c>
    </row>
    <row r="525" spans="1:20" x14ac:dyDescent="0.25">
      <c r="A525">
        <v>1120108516</v>
      </c>
      <c r="B525">
        <v>127380215</v>
      </c>
      <c r="C525" t="s">
        <v>85</v>
      </c>
      <c r="D525" t="s">
        <v>88</v>
      </c>
      <c r="E525" t="s">
        <v>76</v>
      </c>
      <c r="F525" s="7">
        <v>45229</v>
      </c>
      <c r="G525" s="7">
        <v>45595</v>
      </c>
      <c r="H525" t="s">
        <v>77</v>
      </c>
      <c r="I525" t="s">
        <v>78</v>
      </c>
      <c r="J525" s="7"/>
      <c r="K525" s="7">
        <v>46105</v>
      </c>
      <c r="L525" s="7">
        <v>45595</v>
      </c>
      <c r="M525" t="s">
        <v>77</v>
      </c>
      <c r="N525"/>
      <c r="O525">
        <v>2026</v>
      </c>
      <c r="P525">
        <v>1</v>
      </c>
      <c r="Q525" t="s">
        <v>80</v>
      </c>
      <c r="R525" s="8">
        <v>46267</v>
      </c>
      <c r="S525" s="2">
        <v>1</v>
      </c>
      <c r="T525" s="2" t="s">
        <v>81</v>
      </c>
    </row>
    <row r="526" spans="1:20" x14ac:dyDescent="0.25">
      <c r="A526">
        <v>1120108876</v>
      </c>
      <c r="B526">
        <v>127998691</v>
      </c>
      <c r="C526" t="s">
        <v>74</v>
      </c>
      <c r="D526" t="s">
        <v>83</v>
      </c>
      <c r="E526" t="s">
        <v>76</v>
      </c>
      <c r="F526" s="7">
        <v>45288</v>
      </c>
      <c r="G526" s="7">
        <v>45471</v>
      </c>
      <c r="H526" t="s">
        <v>77</v>
      </c>
      <c r="I526" t="s">
        <v>84</v>
      </c>
      <c r="J526" s="7">
        <v>45754</v>
      </c>
      <c r="K526" s="7">
        <v>45295</v>
      </c>
      <c r="L526" s="7">
        <v>45471</v>
      </c>
      <c r="M526" t="s">
        <v>77</v>
      </c>
      <c r="N526" t="s">
        <v>79</v>
      </c>
      <c r="O526">
        <v>2026</v>
      </c>
      <c r="P526">
        <v>1</v>
      </c>
      <c r="Q526" t="s">
        <v>80</v>
      </c>
      <c r="R526" s="8">
        <v>46267</v>
      </c>
      <c r="S526" s="2">
        <v>1</v>
      </c>
      <c r="T526" s="2" t="s">
        <v>81</v>
      </c>
    </row>
    <row r="527" spans="1:20" x14ac:dyDescent="0.25">
      <c r="A527">
        <v>1120108961</v>
      </c>
      <c r="B527">
        <v>128246865</v>
      </c>
      <c r="C527" t="s">
        <v>74</v>
      </c>
      <c r="D527" t="s">
        <v>75</v>
      </c>
      <c r="E527" t="s">
        <v>76</v>
      </c>
      <c r="F527" s="7">
        <v>45357</v>
      </c>
      <c r="G527" s="7">
        <v>47183</v>
      </c>
      <c r="H527" t="s">
        <v>86</v>
      </c>
      <c r="I527" t="s">
        <v>87</v>
      </c>
      <c r="J527" s="7"/>
      <c r="K527" s="7">
        <v>45365</v>
      </c>
      <c r="L527" s="7">
        <v>47183</v>
      </c>
      <c r="M527" t="s">
        <v>86</v>
      </c>
      <c r="N527"/>
      <c r="O527">
        <v>2026</v>
      </c>
      <c r="P527">
        <v>1</v>
      </c>
      <c r="Q527" t="s">
        <v>80</v>
      </c>
      <c r="R527" s="8">
        <v>46267</v>
      </c>
      <c r="S527" s="2">
        <v>1</v>
      </c>
      <c r="T527" s="2" t="s">
        <v>81</v>
      </c>
    </row>
    <row r="528" spans="1:20" x14ac:dyDescent="0.25">
      <c r="A528">
        <v>1120109092</v>
      </c>
      <c r="B528">
        <v>128356917</v>
      </c>
      <c r="C528" t="s">
        <v>93</v>
      </c>
      <c r="D528" t="s">
        <v>88</v>
      </c>
      <c r="E528" t="s">
        <v>76</v>
      </c>
      <c r="F528" s="7">
        <v>45376</v>
      </c>
      <c r="G528" s="7">
        <v>46471</v>
      </c>
      <c r="H528" t="s">
        <v>86</v>
      </c>
      <c r="I528" t="s">
        <v>87</v>
      </c>
      <c r="J528" s="7">
        <v>45592</v>
      </c>
      <c r="K528" s="7">
        <v>45747</v>
      </c>
      <c r="L528" s="7">
        <v>46471</v>
      </c>
      <c r="M528" t="s">
        <v>86</v>
      </c>
      <c r="N528" t="s">
        <v>79</v>
      </c>
      <c r="O528">
        <v>2026</v>
      </c>
      <c r="P528">
        <v>1</v>
      </c>
      <c r="Q528" t="s">
        <v>80</v>
      </c>
      <c r="R528" s="8">
        <v>46267</v>
      </c>
      <c r="S528" s="2">
        <v>1</v>
      </c>
      <c r="T528" s="2" t="s">
        <v>81</v>
      </c>
    </row>
    <row r="529" spans="1:20" x14ac:dyDescent="0.25">
      <c r="A529">
        <v>1120109146</v>
      </c>
      <c r="B529">
        <v>128401464</v>
      </c>
      <c r="C529" t="s">
        <v>74</v>
      </c>
      <c r="D529" t="s">
        <v>83</v>
      </c>
      <c r="E529" t="s">
        <v>76</v>
      </c>
      <c r="F529" s="7">
        <v>45378</v>
      </c>
      <c r="G529" s="7">
        <v>45562</v>
      </c>
      <c r="H529" t="s">
        <v>77</v>
      </c>
      <c r="I529" t="s">
        <v>78</v>
      </c>
      <c r="J529" s="7"/>
      <c r="K529" s="7">
        <v>45748</v>
      </c>
      <c r="L529" s="7">
        <v>45562</v>
      </c>
      <c r="M529" t="s">
        <v>77</v>
      </c>
      <c r="N529"/>
      <c r="O529">
        <v>2026</v>
      </c>
      <c r="P529">
        <v>1</v>
      </c>
      <c r="Q529" t="s">
        <v>80</v>
      </c>
      <c r="R529" s="8">
        <v>46267</v>
      </c>
      <c r="S529" s="2">
        <v>1</v>
      </c>
      <c r="T529" s="2" t="s">
        <v>81</v>
      </c>
    </row>
    <row r="530" spans="1:20" x14ac:dyDescent="0.25">
      <c r="A530">
        <v>1120109148</v>
      </c>
      <c r="B530">
        <v>128402693</v>
      </c>
      <c r="C530" t="s">
        <v>98</v>
      </c>
      <c r="D530" t="s">
        <v>88</v>
      </c>
      <c r="E530" t="s">
        <v>76</v>
      </c>
      <c r="F530" s="7">
        <v>45379</v>
      </c>
      <c r="G530" s="7">
        <v>45559</v>
      </c>
      <c r="H530" t="s">
        <v>77</v>
      </c>
      <c r="I530" t="s">
        <v>78</v>
      </c>
      <c r="J530" s="7"/>
      <c r="K530" s="7">
        <v>45554</v>
      </c>
      <c r="L530" s="7">
        <v>45559</v>
      </c>
      <c r="M530" t="s">
        <v>77</v>
      </c>
      <c r="N530"/>
      <c r="O530">
        <v>2026</v>
      </c>
      <c r="P530">
        <v>1</v>
      </c>
      <c r="Q530" t="s">
        <v>80</v>
      </c>
      <c r="R530" s="8">
        <v>46267</v>
      </c>
      <c r="S530" s="2">
        <v>1</v>
      </c>
      <c r="T530" s="2" t="s">
        <v>81</v>
      </c>
    </row>
    <row r="531" spans="1:20" x14ac:dyDescent="0.25">
      <c r="A531">
        <v>1120109149</v>
      </c>
      <c r="B531">
        <v>128402693</v>
      </c>
      <c r="C531" t="s">
        <v>98</v>
      </c>
      <c r="D531" t="s">
        <v>88</v>
      </c>
      <c r="E531" t="s">
        <v>76</v>
      </c>
      <c r="F531" s="7">
        <v>45379</v>
      </c>
      <c r="G531" s="7">
        <v>45559</v>
      </c>
      <c r="H531" t="s">
        <v>77</v>
      </c>
      <c r="I531" t="s">
        <v>78</v>
      </c>
      <c r="J531" s="7"/>
      <c r="K531" s="7">
        <v>45747</v>
      </c>
      <c r="L531" s="7">
        <v>45559</v>
      </c>
      <c r="M531" t="s">
        <v>77</v>
      </c>
      <c r="N531"/>
      <c r="O531">
        <v>2026</v>
      </c>
      <c r="P531">
        <v>1</v>
      </c>
      <c r="Q531" t="s">
        <v>80</v>
      </c>
      <c r="R531" s="8">
        <v>46267</v>
      </c>
      <c r="S531" s="2">
        <v>1</v>
      </c>
      <c r="T531" s="2" t="s">
        <v>81</v>
      </c>
    </row>
    <row r="532" spans="1:20" x14ac:dyDescent="0.25">
      <c r="A532">
        <v>1120109217</v>
      </c>
      <c r="B532">
        <v>128495754</v>
      </c>
      <c r="C532" t="s">
        <v>85</v>
      </c>
      <c r="D532" t="s">
        <v>75</v>
      </c>
      <c r="E532" t="s">
        <v>76</v>
      </c>
      <c r="F532" s="7">
        <v>45385</v>
      </c>
      <c r="G532" s="7">
        <v>47211</v>
      </c>
      <c r="H532" t="s">
        <v>77</v>
      </c>
      <c r="I532" t="s">
        <v>78</v>
      </c>
      <c r="J532" s="7"/>
      <c r="K532" s="7">
        <v>45863</v>
      </c>
      <c r="L532" s="7">
        <v>47211</v>
      </c>
      <c r="M532" t="s">
        <v>77</v>
      </c>
      <c r="N532"/>
      <c r="O532">
        <v>2026</v>
      </c>
      <c r="P532">
        <v>1</v>
      </c>
      <c r="Q532" t="s">
        <v>80</v>
      </c>
      <c r="R532" s="8">
        <v>46267</v>
      </c>
      <c r="S532" s="2">
        <v>1</v>
      </c>
      <c r="T532" s="2" t="s">
        <v>81</v>
      </c>
    </row>
    <row r="533" spans="1:20" x14ac:dyDescent="0.25">
      <c r="A533">
        <v>1120109328</v>
      </c>
      <c r="B533">
        <v>128612617</v>
      </c>
      <c r="C533" t="s">
        <v>82</v>
      </c>
      <c r="D533" t="s">
        <v>75</v>
      </c>
      <c r="E533" t="s">
        <v>76</v>
      </c>
      <c r="F533" s="7">
        <v>45404</v>
      </c>
      <c r="G533" s="7">
        <v>47230</v>
      </c>
      <c r="H533" t="s">
        <v>77</v>
      </c>
      <c r="I533" t="s">
        <v>78</v>
      </c>
      <c r="J533" s="7"/>
      <c r="K533" s="7">
        <v>45922</v>
      </c>
      <c r="L533" s="7">
        <v>47230</v>
      </c>
      <c r="M533" t="s">
        <v>77</v>
      </c>
      <c r="N533"/>
      <c r="O533">
        <v>2026</v>
      </c>
      <c r="P533">
        <v>1</v>
      </c>
      <c r="Q533" t="s">
        <v>80</v>
      </c>
      <c r="R533" s="8">
        <v>46267</v>
      </c>
      <c r="S533" s="2">
        <v>1</v>
      </c>
      <c r="T533" s="2" t="s">
        <v>81</v>
      </c>
    </row>
    <row r="534" spans="1:20" x14ac:dyDescent="0.25">
      <c r="A534">
        <v>1120109375</v>
      </c>
      <c r="B534">
        <v>128680691</v>
      </c>
      <c r="C534" t="s">
        <v>98</v>
      </c>
      <c r="D534" t="s">
        <v>83</v>
      </c>
      <c r="E534" t="s">
        <v>76</v>
      </c>
      <c r="F534" s="7">
        <v>45405</v>
      </c>
      <c r="G534" s="7">
        <v>45496</v>
      </c>
      <c r="H534" t="s">
        <v>77</v>
      </c>
      <c r="I534" t="s">
        <v>84</v>
      </c>
      <c r="J534" s="7"/>
      <c r="K534" s="7">
        <v>45747</v>
      </c>
      <c r="L534" s="7">
        <v>45496</v>
      </c>
      <c r="M534" t="s">
        <v>77</v>
      </c>
      <c r="N534"/>
      <c r="O534">
        <v>2026</v>
      </c>
      <c r="P534">
        <v>1</v>
      </c>
      <c r="Q534" t="s">
        <v>80</v>
      </c>
      <c r="R534" s="8">
        <v>46267</v>
      </c>
      <c r="S534" s="2">
        <v>1</v>
      </c>
      <c r="T534" s="2" t="s">
        <v>81</v>
      </c>
    </row>
    <row r="535" spans="1:20" x14ac:dyDescent="0.25">
      <c r="A535">
        <v>1120109449</v>
      </c>
      <c r="B535">
        <v>128724354</v>
      </c>
      <c r="C535" t="s">
        <v>74</v>
      </c>
      <c r="D535" t="s">
        <v>88</v>
      </c>
      <c r="E535" t="s">
        <v>76</v>
      </c>
      <c r="F535" s="7">
        <v>45418</v>
      </c>
      <c r="G535" s="7">
        <v>45783</v>
      </c>
      <c r="H535" t="s">
        <v>77</v>
      </c>
      <c r="I535" t="s">
        <v>78</v>
      </c>
      <c r="J535" s="7"/>
      <c r="K535" s="7">
        <v>45945</v>
      </c>
      <c r="L535" s="7">
        <v>45783</v>
      </c>
      <c r="M535" t="s">
        <v>77</v>
      </c>
      <c r="N535"/>
      <c r="O535">
        <v>2026</v>
      </c>
      <c r="P535">
        <v>1</v>
      </c>
      <c r="Q535" t="s">
        <v>80</v>
      </c>
      <c r="R535" s="8">
        <v>46267</v>
      </c>
      <c r="S535" s="2">
        <v>1</v>
      </c>
      <c r="T535" s="2" t="s">
        <v>81</v>
      </c>
    </row>
    <row r="536" spans="1:20" x14ac:dyDescent="0.25">
      <c r="A536">
        <v>1120109451</v>
      </c>
      <c r="B536">
        <v>128724670</v>
      </c>
      <c r="C536" t="s">
        <v>96</v>
      </c>
      <c r="D536" t="s">
        <v>83</v>
      </c>
      <c r="E536" t="s">
        <v>76</v>
      </c>
      <c r="F536" s="7">
        <v>45419</v>
      </c>
      <c r="G536" s="7">
        <v>45603</v>
      </c>
      <c r="H536" t="s">
        <v>77</v>
      </c>
      <c r="I536" t="s">
        <v>84</v>
      </c>
      <c r="J536" s="7"/>
      <c r="K536" s="7">
        <v>45421</v>
      </c>
      <c r="L536" s="7">
        <v>45603</v>
      </c>
      <c r="M536" t="s">
        <v>77</v>
      </c>
      <c r="N536"/>
      <c r="O536">
        <v>2026</v>
      </c>
      <c r="P536">
        <v>1</v>
      </c>
      <c r="Q536" t="s">
        <v>80</v>
      </c>
      <c r="R536" s="8">
        <v>46267</v>
      </c>
      <c r="S536" s="2">
        <v>1</v>
      </c>
      <c r="T536" s="2" t="s">
        <v>81</v>
      </c>
    </row>
    <row r="537" spans="1:20" x14ac:dyDescent="0.25">
      <c r="A537">
        <v>1120109536</v>
      </c>
      <c r="B537">
        <v>128804728</v>
      </c>
      <c r="C537" t="s">
        <v>82</v>
      </c>
      <c r="D537" t="s">
        <v>88</v>
      </c>
      <c r="E537" t="s">
        <v>76</v>
      </c>
      <c r="F537" s="7">
        <v>45428</v>
      </c>
      <c r="G537" s="7">
        <v>45793</v>
      </c>
      <c r="H537" t="s">
        <v>77</v>
      </c>
      <c r="I537" t="s">
        <v>78</v>
      </c>
      <c r="J537" s="7"/>
      <c r="K537" s="7">
        <v>45999</v>
      </c>
      <c r="L537" s="7">
        <v>45793</v>
      </c>
      <c r="M537" t="s">
        <v>77</v>
      </c>
      <c r="N537"/>
      <c r="O537">
        <v>2026</v>
      </c>
      <c r="P537">
        <v>1</v>
      </c>
      <c r="Q537" t="s">
        <v>80</v>
      </c>
      <c r="R537" s="8">
        <v>46267</v>
      </c>
      <c r="S537" s="2">
        <v>1</v>
      </c>
      <c r="T537" s="2" t="s">
        <v>81</v>
      </c>
    </row>
    <row r="538" spans="1:20" x14ac:dyDescent="0.25">
      <c r="A538">
        <v>1120109553</v>
      </c>
      <c r="B538">
        <v>128815009</v>
      </c>
      <c r="C538" t="s">
        <v>93</v>
      </c>
      <c r="D538" t="s">
        <v>88</v>
      </c>
      <c r="E538" t="s">
        <v>76</v>
      </c>
      <c r="F538" s="7">
        <v>45432</v>
      </c>
      <c r="G538" s="7">
        <v>47258</v>
      </c>
      <c r="H538" t="s">
        <v>86</v>
      </c>
      <c r="I538" t="s">
        <v>87</v>
      </c>
      <c r="J538" s="7">
        <v>45592</v>
      </c>
      <c r="K538" s="7">
        <v>45779</v>
      </c>
      <c r="L538" s="7">
        <v>47258</v>
      </c>
      <c r="M538" t="s">
        <v>86</v>
      </c>
      <c r="N538" t="s">
        <v>79</v>
      </c>
      <c r="O538">
        <v>2026</v>
      </c>
      <c r="P538">
        <v>1</v>
      </c>
      <c r="Q538" t="s">
        <v>80</v>
      </c>
      <c r="R538" s="8">
        <v>46267</v>
      </c>
      <c r="S538" s="2">
        <v>1</v>
      </c>
      <c r="T538" s="2" t="s">
        <v>81</v>
      </c>
    </row>
    <row r="539" spans="1:20" x14ac:dyDescent="0.25">
      <c r="A539">
        <v>1120109573</v>
      </c>
      <c r="B539">
        <v>128841134</v>
      </c>
      <c r="C539" t="s">
        <v>74</v>
      </c>
      <c r="D539" t="s">
        <v>88</v>
      </c>
      <c r="E539" t="s">
        <v>76</v>
      </c>
      <c r="F539" s="7">
        <v>45434</v>
      </c>
      <c r="G539" s="7">
        <v>45799</v>
      </c>
      <c r="H539" t="s">
        <v>77</v>
      </c>
      <c r="I539" t="s">
        <v>78</v>
      </c>
      <c r="J539" s="7">
        <v>45633</v>
      </c>
      <c r="K539" s="7">
        <v>45446</v>
      </c>
      <c r="L539" s="7">
        <v>45799</v>
      </c>
      <c r="M539" t="s">
        <v>77</v>
      </c>
      <c r="N539" t="s">
        <v>79</v>
      </c>
      <c r="O539">
        <v>2026</v>
      </c>
      <c r="P539">
        <v>1</v>
      </c>
      <c r="Q539" t="s">
        <v>80</v>
      </c>
      <c r="R539" s="8">
        <v>46267</v>
      </c>
      <c r="S539" s="2">
        <v>1</v>
      </c>
      <c r="T539" s="2" t="s">
        <v>81</v>
      </c>
    </row>
    <row r="540" spans="1:20" x14ac:dyDescent="0.25">
      <c r="A540">
        <v>1120109574</v>
      </c>
      <c r="B540">
        <v>128841134</v>
      </c>
      <c r="C540" t="s">
        <v>74</v>
      </c>
      <c r="D540" t="s">
        <v>88</v>
      </c>
      <c r="E540" t="s">
        <v>76</v>
      </c>
      <c r="F540" s="7">
        <v>45434</v>
      </c>
      <c r="G540" s="7">
        <v>45799</v>
      </c>
      <c r="H540" t="s">
        <v>77</v>
      </c>
      <c r="I540" t="s">
        <v>78</v>
      </c>
      <c r="J540" s="7">
        <v>45633</v>
      </c>
      <c r="K540" s="7">
        <v>45511</v>
      </c>
      <c r="L540" s="7">
        <v>45799</v>
      </c>
      <c r="M540" t="s">
        <v>77</v>
      </c>
      <c r="N540" t="s">
        <v>79</v>
      </c>
      <c r="O540">
        <v>2026</v>
      </c>
      <c r="P540">
        <v>1</v>
      </c>
      <c r="Q540" t="s">
        <v>80</v>
      </c>
      <c r="R540" s="8">
        <v>46267</v>
      </c>
      <c r="S540" s="2">
        <v>1</v>
      </c>
      <c r="T540" s="2" t="s">
        <v>81</v>
      </c>
    </row>
    <row r="541" spans="1:20" x14ac:dyDescent="0.25">
      <c r="A541">
        <v>1120109760</v>
      </c>
      <c r="B541">
        <v>129068808</v>
      </c>
      <c r="C541" t="s">
        <v>82</v>
      </c>
      <c r="D541" t="s">
        <v>88</v>
      </c>
      <c r="E541" t="s">
        <v>76</v>
      </c>
      <c r="F541" s="7">
        <v>45455</v>
      </c>
      <c r="G541" s="7">
        <v>45820</v>
      </c>
      <c r="H541" t="s">
        <v>77</v>
      </c>
      <c r="I541" t="s">
        <v>78</v>
      </c>
      <c r="J541" s="7"/>
      <c r="K541" s="7">
        <v>45747</v>
      </c>
      <c r="L541" s="7">
        <v>45820</v>
      </c>
      <c r="M541" t="s">
        <v>77</v>
      </c>
      <c r="N541"/>
      <c r="O541">
        <v>2026</v>
      </c>
      <c r="P541">
        <v>1</v>
      </c>
      <c r="Q541" t="s">
        <v>80</v>
      </c>
      <c r="R541" s="8">
        <v>46267</v>
      </c>
      <c r="S541" s="2">
        <v>1</v>
      </c>
      <c r="T541" s="2" t="s">
        <v>81</v>
      </c>
    </row>
    <row r="542" spans="1:20" x14ac:dyDescent="0.25">
      <c r="A542">
        <v>1120109861</v>
      </c>
      <c r="B542">
        <v>129113968</v>
      </c>
      <c r="C542" t="s">
        <v>93</v>
      </c>
      <c r="D542" t="s">
        <v>83</v>
      </c>
      <c r="E542" t="s">
        <v>76</v>
      </c>
      <c r="F542" s="7">
        <v>45464</v>
      </c>
      <c r="G542" s="7">
        <v>45647</v>
      </c>
      <c r="H542" t="s">
        <v>77</v>
      </c>
      <c r="I542" t="s">
        <v>78</v>
      </c>
      <c r="J542" s="7"/>
      <c r="K542" s="7">
        <v>45999</v>
      </c>
      <c r="L542" s="7">
        <v>45647</v>
      </c>
      <c r="M542" t="s">
        <v>77</v>
      </c>
      <c r="N542"/>
      <c r="O542">
        <v>2026</v>
      </c>
      <c r="P542">
        <v>1</v>
      </c>
      <c r="Q542" t="s">
        <v>80</v>
      </c>
      <c r="R542" s="8">
        <v>46267</v>
      </c>
      <c r="S542" s="2">
        <v>1</v>
      </c>
      <c r="T542" s="2" t="s">
        <v>81</v>
      </c>
    </row>
    <row r="543" spans="1:20" x14ac:dyDescent="0.25">
      <c r="A543">
        <v>1120109898</v>
      </c>
      <c r="B543">
        <v>129136403</v>
      </c>
      <c r="C543" t="s">
        <v>94</v>
      </c>
      <c r="D543" t="s">
        <v>88</v>
      </c>
      <c r="E543" t="s">
        <v>76</v>
      </c>
      <c r="F543" s="7">
        <v>45468</v>
      </c>
      <c r="G543" s="7">
        <v>45833</v>
      </c>
      <c r="H543" t="s">
        <v>77</v>
      </c>
      <c r="I543" t="s">
        <v>84</v>
      </c>
      <c r="J543" s="7">
        <v>45740</v>
      </c>
      <c r="K543" s="7">
        <v>45748</v>
      </c>
      <c r="L543" s="7">
        <v>45833</v>
      </c>
      <c r="M543" t="s">
        <v>77</v>
      </c>
      <c r="N543" t="s">
        <v>79</v>
      </c>
      <c r="O543">
        <v>2026</v>
      </c>
      <c r="P543">
        <v>1</v>
      </c>
      <c r="Q543" t="s">
        <v>80</v>
      </c>
      <c r="R543" s="8">
        <v>46267</v>
      </c>
      <c r="S543" s="2">
        <v>1</v>
      </c>
      <c r="T543" s="2" t="s">
        <v>81</v>
      </c>
    </row>
    <row r="544" spans="1:20" x14ac:dyDescent="0.25">
      <c r="A544">
        <v>1120109899</v>
      </c>
      <c r="B544">
        <v>129136403</v>
      </c>
      <c r="C544" t="s">
        <v>94</v>
      </c>
      <c r="D544" t="s">
        <v>88</v>
      </c>
      <c r="E544" t="s">
        <v>76</v>
      </c>
      <c r="F544" s="7">
        <v>45468</v>
      </c>
      <c r="G544" s="7">
        <v>45833</v>
      </c>
      <c r="H544" t="s">
        <v>77</v>
      </c>
      <c r="I544" t="s">
        <v>84</v>
      </c>
      <c r="J544" s="7">
        <v>45740</v>
      </c>
      <c r="K544" s="7">
        <v>45667</v>
      </c>
      <c r="L544" s="7">
        <v>45833</v>
      </c>
      <c r="M544" t="s">
        <v>77</v>
      </c>
      <c r="N544" t="s">
        <v>79</v>
      </c>
      <c r="O544">
        <v>2026</v>
      </c>
      <c r="P544">
        <v>1</v>
      </c>
      <c r="Q544" t="s">
        <v>80</v>
      </c>
      <c r="R544" s="8">
        <v>46267</v>
      </c>
      <c r="S544" s="2">
        <v>1</v>
      </c>
      <c r="T544" s="2" t="s">
        <v>81</v>
      </c>
    </row>
    <row r="545" spans="1:20" x14ac:dyDescent="0.25">
      <c r="A545">
        <v>1120109935</v>
      </c>
      <c r="B545">
        <v>129177503</v>
      </c>
      <c r="C545" t="s">
        <v>85</v>
      </c>
      <c r="D545" t="s">
        <v>75</v>
      </c>
      <c r="E545" t="s">
        <v>76</v>
      </c>
      <c r="F545" s="7">
        <v>45479</v>
      </c>
      <c r="G545" s="7">
        <v>45844</v>
      </c>
      <c r="H545" t="s">
        <v>86</v>
      </c>
      <c r="I545" t="s">
        <v>87</v>
      </c>
      <c r="J545" s="7">
        <v>45876</v>
      </c>
      <c r="K545" s="7">
        <v>46072</v>
      </c>
      <c r="L545" s="7">
        <v>45844</v>
      </c>
      <c r="M545" t="s">
        <v>86</v>
      </c>
      <c r="N545" t="s">
        <v>79</v>
      </c>
      <c r="O545">
        <v>2026</v>
      </c>
      <c r="P545">
        <v>1</v>
      </c>
      <c r="Q545" t="s">
        <v>80</v>
      </c>
      <c r="R545" s="8">
        <v>46267</v>
      </c>
      <c r="S545" s="2">
        <v>1</v>
      </c>
      <c r="T545" s="2" t="s">
        <v>81</v>
      </c>
    </row>
    <row r="546" spans="1:20" x14ac:dyDescent="0.25">
      <c r="A546">
        <v>1120109966</v>
      </c>
      <c r="B546">
        <v>129193147</v>
      </c>
      <c r="C546" t="s">
        <v>82</v>
      </c>
      <c r="D546" t="s">
        <v>83</v>
      </c>
      <c r="E546" t="s">
        <v>76</v>
      </c>
      <c r="F546" s="7">
        <v>45481</v>
      </c>
      <c r="G546" s="7">
        <v>45665</v>
      </c>
      <c r="H546" t="s">
        <v>77</v>
      </c>
      <c r="I546" t="s">
        <v>78</v>
      </c>
      <c r="J546" s="7"/>
      <c r="K546" s="7">
        <v>45748</v>
      </c>
      <c r="L546" s="7">
        <v>45665</v>
      </c>
      <c r="M546" t="s">
        <v>77</v>
      </c>
      <c r="N546"/>
      <c r="O546">
        <v>2026</v>
      </c>
      <c r="P546">
        <v>1</v>
      </c>
      <c r="Q546" t="s">
        <v>80</v>
      </c>
      <c r="R546" s="8">
        <v>46267</v>
      </c>
      <c r="S546" s="2">
        <v>1</v>
      </c>
      <c r="T546" s="2" t="s">
        <v>81</v>
      </c>
    </row>
    <row r="547" spans="1:20" x14ac:dyDescent="0.25">
      <c r="A547">
        <v>1120110074</v>
      </c>
      <c r="B547">
        <v>129274044</v>
      </c>
      <c r="C547" t="s">
        <v>74</v>
      </c>
      <c r="D547" t="s">
        <v>88</v>
      </c>
      <c r="E547" t="s">
        <v>76</v>
      </c>
      <c r="F547" s="7">
        <v>45493</v>
      </c>
      <c r="G547" s="7">
        <v>45858</v>
      </c>
      <c r="H547" t="s">
        <v>77</v>
      </c>
      <c r="I547" t="s">
        <v>78</v>
      </c>
      <c r="J547" s="7"/>
      <c r="K547" s="7">
        <v>45747</v>
      </c>
      <c r="L547" s="7">
        <v>45858</v>
      </c>
      <c r="M547" t="s">
        <v>77</v>
      </c>
      <c r="N547"/>
      <c r="O547">
        <v>2026</v>
      </c>
      <c r="P547">
        <v>1</v>
      </c>
      <c r="Q547" t="s">
        <v>80</v>
      </c>
      <c r="R547" s="8">
        <v>46267</v>
      </c>
      <c r="S547" s="2">
        <v>1</v>
      </c>
      <c r="T547" s="2" t="s">
        <v>81</v>
      </c>
    </row>
    <row r="548" spans="1:20" x14ac:dyDescent="0.25">
      <c r="A548">
        <v>1120110116</v>
      </c>
      <c r="B548">
        <v>129294379</v>
      </c>
      <c r="C548" t="s">
        <v>96</v>
      </c>
      <c r="D548" t="s">
        <v>83</v>
      </c>
      <c r="E548" t="s">
        <v>76</v>
      </c>
      <c r="F548" s="7">
        <v>45496</v>
      </c>
      <c r="G548" s="7">
        <v>45680</v>
      </c>
      <c r="H548" t="s">
        <v>77</v>
      </c>
      <c r="I548" t="s">
        <v>78</v>
      </c>
      <c r="J548" s="7">
        <v>45511</v>
      </c>
      <c r="K548" s="7">
        <v>45747</v>
      </c>
      <c r="L548" s="7">
        <v>45680</v>
      </c>
      <c r="M548" t="s">
        <v>77</v>
      </c>
      <c r="N548" t="s">
        <v>79</v>
      </c>
      <c r="O548">
        <v>2026</v>
      </c>
      <c r="P548">
        <v>1</v>
      </c>
      <c r="Q548" t="s">
        <v>80</v>
      </c>
      <c r="R548" s="8">
        <v>46267</v>
      </c>
      <c r="S548" s="2">
        <v>1</v>
      </c>
      <c r="T548" s="2" t="s">
        <v>81</v>
      </c>
    </row>
    <row r="549" spans="1:20" x14ac:dyDescent="0.25">
      <c r="A549">
        <v>1120110400</v>
      </c>
      <c r="B549">
        <v>129402779</v>
      </c>
      <c r="C549" t="s">
        <v>93</v>
      </c>
      <c r="D549" t="s">
        <v>83</v>
      </c>
      <c r="E549" t="s">
        <v>76</v>
      </c>
      <c r="F549" s="7">
        <v>45520</v>
      </c>
      <c r="G549" s="7">
        <v>45704</v>
      </c>
      <c r="H549" t="s">
        <v>77</v>
      </c>
      <c r="I549" t="s">
        <v>84</v>
      </c>
      <c r="J549" s="7">
        <v>45539</v>
      </c>
      <c r="K549" s="7">
        <v>46035</v>
      </c>
      <c r="L549" s="7">
        <v>45704</v>
      </c>
      <c r="M549" t="s">
        <v>77</v>
      </c>
      <c r="N549" t="s">
        <v>92</v>
      </c>
      <c r="O549">
        <v>2026</v>
      </c>
      <c r="P549">
        <v>1</v>
      </c>
      <c r="Q549" t="s">
        <v>80</v>
      </c>
      <c r="R549" s="8">
        <v>46267</v>
      </c>
      <c r="S549" s="2">
        <v>1</v>
      </c>
      <c r="T549" s="2" t="s">
        <v>81</v>
      </c>
    </row>
    <row r="550" spans="1:20" x14ac:dyDescent="0.25">
      <c r="A550">
        <v>1120110425</v>
      </c>
      <c r="B550">
        <v>129406740</v>
      </c>
      <c r="C550" t="s">
        <v>82</v>
      </c>
      <c r="D550" t="s">
        <v>83</v>
      </c>
      <c r="E550" t="s">
        <v>76</v>
      </c>
      <c r="F550" s="7">
        <v>45523</v>
      </c>
      <c r="G550" s="7">
        <v>45707</v>
      </c>
      <c r="H550" t="s">
        <v>77</v>
      </c>
      <c r="I550" t="s">
        <v>78</v>
      </c>
      <c r="J550" s="7"/>
      <c r="K550" s="7">
        <v>46083</v>
      </c>
      <c r="L550" s="7">
        <v>45707</v>
      </c>
      <c r="M550" t="s">
        <v>77</v>
      </c>
      <c r="N550"/>
      <c r="O550">
        <v>2026</v>
      </c>
      <c r="P550">
        <v>1</v>
      </c>
      <c r="Q550" t="s">
        <v>80</v>
      </c>
      <c r="R550" s="8">
        <v>46267</v>
      </c>
      <c r="S550" s="2">
        <v>1</v>
      </c>
      <c r="T550" s="2" t="s">
        <v>81</v>
      </c>
    </row>
    <row r="551" spans="1:20" x14ac:dyDescent="0.25">
      <c r="A551">
        <v>1120110465</v>
      </c>
      <c r="B551">
        <v>129420629</v>
      </c>
      <c r="C551" t="s">
        <v>90</v>
      </c>
      <c r="D551" t="s">
        <v>83</v>
      </c>
      <c r="E551" t="s">
        <v>76</v>
      </c>
      <c r="F551" s="7">
        <v>45524</v>
      </c>
      <c r="G551" s="7">
        <v>45708</v>
      </c>
      <c r="H551" t="s">
        <v>77</v>
      </c>
      <c r="I551" t="s">
        <v>84</v>
      </c>
      <c r="J551" s="7"/>
      <c r="K551" s="7">
        <v>45530</v>
      </c>
      <c r="L551" s="7">
        <v>45708</v>
      </c>
      <c r="M551" t="s">
        <v>77</v>
      </c>
      <c r="N551"/>
      <c r="O551">
        <v>2026</v>
      </c>
      <c r="P551">
        <v>1</v>
      </c>
      <c r="Q551" t="s">
        <v>80</v>
      </c>
      <c r="R551" s="8">
        <v>46267</v>
      </c>
      <c r="S551" s="2">
        <v>1</v>
      </c>
      <c r="T551" s="2" t="s">
        <v>81</v>
      </c>
    </row>
    <row r="552" spans="1:20" x14ac:dyDescent="0.25">
      <c r="A552">
        <v>1120110546</v>
      </c>
      <c r="B552">
        <v>129439339</v>
      </c>
      <c r="C552" t="s">
        <v>93</v>
      </c>
      <c r="D552" t="s">
        <v>88</v>
      </c>
      <c r="E552" t="s">
        <v>76</v>
      </c>
      <c r="F552" s="7">
        <v>45527</v>
      </c>
      <c r="G552" s="7">
        <v>45892</v>
      </c>
      <c r="H552" t="s">
        <v>77</v>
      </c>
      <c r="I552" t="s">
        <v>78</v>
      </c>
      <c r="J552" s="7"/>
      <c r="K552" s="7">
        <v>46003</v>
      </c>
      <c r="L552" s="7">
        <v>45892</v>
      </c>
      <c r="M552" t="s">
        <v>77</v>
      </c>
      <c r="N552"/>
      <c r="O552">
        <v>2026</v>
      </c>
      <c r="P552">
        <v>1</v>
      </c>
      <c r="Q552" t="s">
        <v>80</v>
      </c>
      <c r="R552" s="8">
        <v>46267</v>
      </c>
      <c r="S552" s="2">
        <v>1</v>
      </c>
      <c r="T552" s="2" t="s">
        <v>81</v>
      </c>
    </row>
    <row r="553" spans="1:20" x14ac:dyDescent="0.25">
      <c r="A553">
        <v>1120110604</v>
      </c>
      <c r="B553">
        <v>129456674</v>
      </c>
      <c r="C553" t="s">
        <v>74</v>
      </c>
      <c r="D553" t="s">
        <v>88</v>
      </c>
      <c r="E553" t="s">
        <v>76</v>
      </c>
      <c r="F553" s="7">
        <v>45530</v>
      </c>
      <c r="G553" s="7">
        <v>45895</v>
      </c>
      <c r="H553" t="s">
        <v>77</v>
      </c>
      <c r="I553" t="s">
        <v>78</v>
      </c>
      <c r="J553" s="7"/>
      <c r="K553" s="7">
        <v>45960</v>
      </c>
      <c r="L553" s="7">
        <v>45895</v>
      </c>
      <c r="M553" t="s">
        <v>77</v>
      </c>
      <c r="N553"/>
      <c r="O553">
        <v>2026</v>
      </c>
      <c r="P553">
        <v>1</v>
      </c>
      <c r="Q553" t="s">
        <v>80</v>
      </c>
      <c r="R553" s="8">
        <v>46267</v>
      </c>
      <c r="S553" s="2">
        <v>1</v>
      </c>
      <c r="T553" s="2" t="s">
        <v>81</v>
      </c>
    </row>
    <row r="554" spans="1:20" x14ac:dyDescent="0.25">
      <c r="A554">
        <v>1120110821</v>
      </c>
      <c r="B554">
        <v>129533469</v>
      </c>
      <c r="C554" t="s">
        <v>98</v>
      </c>
      <c r="D554" t="s">
        <v>75</v>
      </c>
      <c r="E554" t="s">
        <v>76</v>
      </c>
      <c r="F554" s="7">
        <v>45549</v>
      </c>
      <c r="G554" s="7">
        <v>47375</v>
      </c>
      <c r="H554" t="s">
        <v>86</v>
      </c>
      <c r="I554" t="s">
        <v>87</v>
      </c>
      <c r="J554" s="7"/>
      <c r="K554" s="7">
        <v>45561</v>
      </c>
      <c r="L554" s="7">
        <v>47375</v>
      </c>
      <c r="M554" t="s">
        <v>86</v>
      </c>
      <c r="N554"/>
      <c r="O554">
        <v>2026</v>
      </c>
      <c r="P554">
        <v>1</v>
      </c>
      <c r="Q554" t="s">
        <v>80</v>
      </c>
      <c r="R554" s="8">
        <v>46267</v>
      </c>
      <c r="S554" s="2">
        <v>1</v>
      </c>
      <c r="T554" s="2" t="s">
        <v>81</v>
      </c>
    </row>
    <row r="555" spans="1:20" x14ac:dyDescent="0.25">
      <c r="A555">
        <v>1120111004</v>
      </c>
      <c r="B555">
        <v>129585882</v>
      </c>
      <c r="C555" t="s">
        <v>74</v>
      </c>
      <c r="D555" t="s">
        <v>75</v>
      </c>
      <c r="E555" t="s">
        <v>76</v>
      </c>
      <c r="F555" s="7">
        <v>45560</v>
      </c>
      <c r="G555" s="7">
        <v>46640</v>
      </c>
      <c r="H555" t="s">
        <v>77</v>
      </c>
      <c r="I555" t="s">
        <v>78</v>
      </c>
      <c r="J555" s="7"/>
      <c r="K555" s="7">
        <v>45561</v>
      </c>
      <c r="L555" s="7">
        <v>46640</v>
      </c>
      <c r="M555" t="s">
        <v>77</v>
      </c>
      <c r="N555"/>
      <c r="O555">
        <v>2026</v>
      </c>
      <c r="P555">
        <v>1</v>
      </c>
      <c r="Q555" t="s">
        <v>80</v>
      </c>
      <c r="R555" s="8">
        <v>46267</v>
      </c>
      <c r="S555" s="2">
        <v>1</v>
      </c>
      <c r="T555" s="2" t="s">
        <v>81</v>
      </c>
    </row>
    <row r="556" spans="1:20" x14ac:dyDescent="0.25">
      <c r="A556">
        <v>1120111054</v>
      </c>
      <c r="B556">
        <v>129600830</v>
      </c>
      <c r="C556" t="s">
        <v>82</v>
      </c>
      <c r="D556" t="s">
        <v>88</v>
      </c>
      <c r="E556" t="s">
        <v>76</v>
      </c>
      <c r="F556" s="7">
        <v>45561</v>
      </c>
      <c r="G556" s="7">
        <v>45926</v>
      </c>
      <c r="H556" t="s">
        <v>77</v>
      </c>
      <c r="I556" t="s">
        <v>78</v>
      </c>
      <c r="J556" s="7"/>
      <c r="K556" s="7">
        <v>45889</v>
      </c>
      <c r="L556" s="7">
        <v>45926</v>
      </c>
      <c r="M556" t="s">
        <v>77</v>
      </c>
      <c r="N556"/>
      <c r="O556">
        <v>2026</v>
      </c>
      <c r="P556">
        <v>1</v>
      </c>
      <c r="Q556" t="s">
        <v>80</v>
      </c>
      <c r="R556" s="8">
        <v>46267</v>
      </c>
      <c r="S556" s="2">
        <v>1</v>
      </c>
      <c r="T556" s="2" t="s">
        <v>81</v>
      </c>
    </row>
    <row r="557" spans="1:20" x14ac:dyDescent="0.25">
      <c r="A557">
        <v>1120111172</v>
      </c>
      <c r="B557">
        <v>129642975</v>
      </c>
      <c r="C557" t="s">
        <v>85</v>
      </c>
      <c r="D557" t="s">
        <v>88</v>
      </c>
      <c r="E557" t="s">
        <v>76</v>
      </c>
      <c r="F557" s="7">
        <v>45568</v>
      </c>
      <c r="G557" s="7">
        <v>47394</v>
      </c>
      <c r="H557" t="s">
        <v>77</v>
      </c>
      <c r="I557" t="s">
        <v>78</v>
      </c>
      <c r="J557" s="7"/>
      <c r="K557" s="7">
        <v>45580</v>
      </c>
      <c r="L557" s="7">
        <v>47394</v>
      </c>
      <c r="M557" t="s">
        <v>77</v>
      </c>
      <c r="N557"/>
      <c r="O557">
        <v>2026</v>
      </c>
      <c r="P557">
        <v>1</v>
      </c>
      <c r="Q557" t="s">
        <v>80</v>
      </c>
      <c r="R557" s="8">
        <v>46267</v>
      </c>
      <c r="S557" s="2">
        <v>1</v>
      </c>
      <c r="T557" s="2" t="s">
        <v>81</v>
      </c>
    </row>
    <row r="558" spans="1:20" x14ac:dyDescent="0.25">
      <c r="A558">
        <v>1120111263</v>
      </c>
      <c r="B558">
        <v>129655795</v>
      </c>
      <c r="C558" t="s">
        <v>82</v>
      </c>
      <c r="D558" t="s">
        <v>88</v>
      </c>
      <c r="E558" t="s">
        <v>76</v>
      </c>
      <c r="F558" s="7">
        <v>45573</v>
      </c>
      <c r="G558" s="7">
        <v>45938</v>
      </c>
      <c r="H558" t="s">
        <v>77</v>
      </c>
      <c r="I558" t="s">
        <v>78</v>
      </c>
      <c r="J558" s="7">
        <v>45864</v>
      </c>
      <c r="K558" s="7">
        <v>45576</v>
      </c>
      <c r="L558" s="7">
        <v>45938</v>
      </c>
      <c r="M558" t="s">
        <v>77</v>
      </c>
      <c r="N558" t="s">
        <v>79</v>
      </c>
      <c r="O558">
        <v>2026</v>
      </c>
      <c r="P558">
        <v>1</v>
      </c>
      <c r="Q558" t="s">
        <v>80</v>
      </c>
      <c r="R558" s="8">
        <v>46267</v>
      </c>
      <c r="S558" s="2">
        <v>1</v>
      </c>
      <c r="T558" s="2" t="s">
        <v>81</v>
      </c>
    </row>
    <row r="559" spans="1:20" x14ac:dyDescent="0.25">
      <c r="A559">
        <v>1120111446</v>
      </c>
      <c r="B559">
        <v>129717477</v>
      </c>
      <c r="C559" t="s">
        <v>74</v>
      </c>
      <c r="D559" t="s">
        <v>88</v>
      </c>
      <c r="E559" t="s">
        <v>76</v>
      </c>
      <c r="F559" s="7">
        <v>45580</v>
      </c>
      <c r="G559" s="7">
        <v>45945</v>
      </c>
      <c r="H559" t="s">
        <v>86</v>
      </c>
      <c r="I559" t="s">
        <v>87</v>
      </c>
      <c r="J559" s="7">
        <v>46084</v>
      </c>
      <c r="K559" s="7">
        <v>46093</v>
      </c>
      <c r="L559" s="7">
        <v>45945</v>
      </c>
      <c r="M559" t="s">
        <v>86</v>
      </c>
      <c r="N559" t="s">
        <v>79</v>
      </c>
      <c r="O559">
        <v>2026</v>
      </c>
      <c r="P559">
        <v>1</v>
      </c>
      <c r="Q559" t="s">
        <v>80</v>
      </c>
      <c r="R559" s="8">
        <v>46267</v>
      </c>
      <c r="S559" s="2">
        <v>1</v>
      </c>
      <c r="T559" s="2" t="s">
        <v>81</v>
      </c>
    </row>
    <row r="560" spans="1:20" x14ac:dyDescent="0.25">
      <c r="A560">
        <v>1120111792</v>
      </c>
      <c r="B560">
        <v>129804233</v>
      </c>
      <c r="C560" t="s">
        <v>82</v>
      </c>
      <c r="D560" t="s">
        <v>75</v>
      </c>
      <c r="E560" t="s">
        <v>76</v>
      </c>
      <c r="F560" s="7">
        <v>45608</v>
      </c>
      <c r="G560" s="7">
        <v>46688</v>
      </c>
      <c r="H560" t="s">
        <v>77</v>
      </c>
      <c r="I560" t="s">
        <v>78</v>
      </c>
      <c r="J560" s="7"/>
      <c r="K560" s="7">
        <v>45622</v>
      </c>
      <c r="L560" s="7">
        <v>46688</v>
      </c>
      <c r="M560" t="s">
        <v>77</v>
      </c>
      <c r="N560"/>
      <c r="O560">
        <v>2026</v>
      </c>
      <c r="P560">
        <v>1</v>
      </c>
      <c r="Q560" t="s">
        <v>80</v>
      </c>
      <c r="R560" s="8">
        <v>46267</v>
      </c>
      <c r="S560" s="2">
        <v>1</v>
      </c>
      <c r="T560" s="2" t="s">
        <v>81</v>
      </c>
    </row>
    <row r="561" spans="1:20" x14ac:dyDescent="0.25">
      <c r="A561">
        <v>1120111941</v>
      </c>
      <c r="B561">
        <v>129858665</v>
      </c>
      <c r="C561" t="s">
        <v>74</v>
      </c>
      <c r="D561" t="s">
        <v>75</v>
      </c>
      <c r="E561" t="s">
        <v>76</v>
      </c>
      <c r="F561" s="7">
        <v>45609</v>
      </c>
      <c r="G561" s="7">
        <v>47435</v>
      </c>
      <c r="H561" t="s">
        <v>77</v>
      </c>
      <c r="I561" t="s">
        <v>78</v>
      </c>
      <c r="J561" s="7">
        <v>46049</v>
      </c>
      <c r="K561" s="7">
        <v>46066</v>
      </c>
      <c r="L561" s="7">
        <v>47435</v>
      </c>
      <c r="M561" t="s">
        <v>77</v>
      </c>
      <c r="N561" t="s">
        <v>79</v>
      </c>
      <c r="O561">
        <v>2026</v>
      </c>
      <c r="P561">
        <v>1</v>
      </c>
      <c r="Q561" t="s">
        <v>80</v>
      </c>
      <c r="R561" s="8">
        <v>46267</v>
      </c>
      <c r="S561" s="2">
        <v>1</v>
      </c>
      <c r="T561" s="2" t="s">
        <v>81</v>
      </c>
    </row>
    <row r="562" spans="1:20" x14ac:dyDescent="0.25">
      <c r="A562">
        <v>1120111944</v>
      </c>
      <c r="B562">
        <v>129859078</v>
      </c>
      <c r="C562" t="s">
        <v>82</v>
      </c>
      <c r="D562" t="s">
        <v>75</v>
      </c>
      <c r="E562" t="s">
        <v>76</v>
      </c>
      <c r="F562" s="7">
        <v>45621</v>
      </c>
      <c r="G562" s="7">
        <v>45801</v>
      </c>
      <c r="H562" t="s">
        <v>77</v>
      </c>
      <c r="I562" t="s">
        <v>78</v>
      </c>
      <c r="J562" s="7">
        <v>45826</v>
      </c>
      <c r="K562" s="7">
        <v>45630</v>
      </c>
      <c r="L562" s="7">
        <v>45801</v>
      </c>
      <c r="M562" t="s">
        <v>77</v>
      </c>
      <c r="N562" t="s">
        <v>92</v>
      </c>
      <c r="O562">
        <v>2026</v>
      </c>
      <c r="P562">
        <v>1</v>
      </c>
      <c r="Q562" t="s">
        <v>80</v>
      </c>
      <c r="R562" s="8">
        <v>46267</v>
      </c>
      <c r="S562" s="2">
        <v>1</v>
      </c>
      <c r="T562" s="2" t="s">
        <v>81</v>
      </c>
    </row>
    <row r="563" spans="1:20" x14ac:dyDescent="0.25">
      <c r="A563">
        <v>1120112805</v>
      </c>
      <c r="B563">
        <v>131200020</v>
      </c>
      <c r="C563" t="s">
        <v>82</v>
      </c>
      <c r="D563" t="s">
        <v>75</v>
      </c>
      <c r="E563" t="s">
        <v>76</v>
      </c>
      <c r="F563" s="7">
        <v>45783</v>
      </c>
      <c r="G563" s="7">
        <v>46879</v>
      </c>
      <c r="H563" t="s">
        <v>86</v>
      </c>
      <c r="I563" t="s">
        <v>87</v>
      </c>
      <c r="J563" s="7">
        <v>46079</v>
      </c>
      <c r="K563" s="7">
        <v>45789</v>
      </c>
      <c r="L563" s="7">
        <v>46879</v>
      </c>
      <c r="M563" t="s">
        <v>86</v>
      </c>
      <c r="N563" t="s">
        <v>79</v>
      </c>
      <c r="O563">
        <v>2026</v>
      </c>
      <c r="P563">
        <v>1</v>
      </c>
      <c r="Q563" t="s">
        <v>80</v>
      </c>
      <c r="R563" s="8">
        <v>46267</v>
      </c>
      <c r="S563" s="2">
        <v>1</v>
      </c>
      <c r="T563" s="2" t="s">
        <v>81</v>
      </c>
    </row>
    <row r="564" spans="1:20" x14ac:dyDescent="0.25">
      <c r="A564">
        <v>1120112903</v>
      </c>
      <c r="B564">
        <v>131240815</v>
      </c>
      <c r="C564" t="s">
        <v>85</v>
      </c>
      <c r="D564" t="s">
        <v>88</v>
      </c>
      <c r="E564" t="s">
        <v>76</v>
      </c>
      <c r="F564" s="7">
        <v>45790</v>
      </c>
      <c r="G564" s="7">
        <v>47616</v>
      </c>
      <c r="H564" t="s">
        <v>86</v>
      </c>
      <c r="I564" t="s">
        <v>87</v>
      </c>
      <c r="J564" s="7"/>
      <c r="K564" s="7">
        <v>45897</v>
      </c>
      <c r="L564" s="7">
        <v>47616</v>
      </c>
      <c r="M564" t="s">
        <v>86</v>
      </c>
      <c r="N564"/>
      <c r="O564">
        <v>2026</v>
      </c>
      <c r="P564">
        <v>1</v>
      </c>
      <c r="Q564" t="s">
        <v>80</v>
      </c>
      <c r="R564" s="8">
        <v>46267</v>
      </c>
      <c r="S564" s="2">
        <v>1</v>
      </c>
      <c r="T564" s="2" t="s">
        <v>81</v>
      </c>
    </row>
    <row r="565" spans="1:20" x14ac:dyDescent="0.25">
      <c r="A565">
        <v>1120112904</v>
      </c>
      <c r="B565">
        <v>131240815</v>
      </c>
      <c r="C565" t="s">
        <v>85</v>
      </c>
      <c r="D565" t="s">
        <v>88</v>
      </c>
      <c r="E565" t="s">
        <v>76</v>
      </c>
      <c r="F565" s="7">
        <v>45790</v>
      </c>
      <c r="G565" s="7">
        <v>47616</v>
      </c>
      <c r="H565" t="s">
        <v>86</v>
      </c>
      <c r="I565" t="s">
        <v>87</v>
      </c>
      <c r="J565" s="7"/>
      <c r="K565" s="7">
        <v>45974</v>
      </c>
      <c r="L565" s="7">
        <v>47616</v>
      </c>
      <c r="M565" t="s">
        <v>86</v>
      </c>
      <c r="N565"/>
      <c r="O565">
        <v>2026</v>
      </c>
      <c r="P565">
        <v>1</v>
      </c>
      <c r="Q565" t="s">
        <v>80</v>
      </c>
      <c r="R565" s="8">
        <v>46267</v>
      </c>
      <c r="S565" s="2">
        <v>1</v>
      </c>
      <c r="T565" s="2" t="s">
        <v>81</v>
      </c>
    </row>
    <row r="566" spans="1:20" x14ac:dyDescent="0.25">
      <c r="A566">
        <v>1120112959</v>
      </c>
      <c r="B566">
        <v>131259725</v>
      </c>
      <c r="C566" t="s">
        <v>82</v>
      </c>
      <c r="D566" t="s">
        <v>75</v>
      </c>
      <c r="E566" t="s">
        <v>76</v>
      </c>
      <c r="F566" s="7">
        <v>45796</v>
      </c>
      <c r="G566" s="7">
        <v>46892</v>
      </c>
      <c r="H566" t="s">
        <v>77</v>
      </c>
      <c r="I566" t="s">
        <v>78</v>
      </c>
      <c r="J566" s="7"/>
      <c r="K566" s="7">
        <v>45813</v>
      </c>
      <c r="L566" s="7">
        <v>46892</v>
      </c>
      <c r="M566" t="s">
        <v>77</v>
      </c>
      <c r="N566"/>
      <c r="O566">
        <v>2026</v>
      </c>
      <c r="P566">
        <v>1</v>
      </c>
      <c r="Q566" t="s">
        <v>80</v>
      </c>
      <c r="R566" s="8">
        <v>46267</v>
      </c>
      <c r="S566" s="2">
        <v>1</v>
      </c>
      <c r="T566" s="2" t="s">
        <v>81</v>
      </c>
    </row>
    <row r="567" spans="1:20" x14ac:dyDescent="0.25">
      <c r="A567">
        <v>1120112964</v>
      </c>
      <c r="B567">
        <v>131261764</v>
      </c>
      <c r="C567" t="s">
        <v>74</v>
      </c>
      <c r="D567" t="s">
        <v>75</v>
      </c>
      <c r="E567" t="s">
        <v>76</v>
      </c>
      <c r="F567" s="7">
        <v>45793</v>
      </c>
      <c r="G567" s="7">
        <v>46889</v>
      </c>
      <c r="H567" t="s">
        <v>86</v>
      </c>
      <c r="I567" t="s">
        <v>87</v>
      </c>
      <c r="J567" s="7"/>
      <c r="K567" s="7">
        <v>45811</v>
      </c>
      <c r="L567" s="7">
        <v>46889</v>
      </c>
      <c r="M567" t="s">
        <v>86</v>
      </c>
      <c r="N567"/>
      <c r="O567">
        <v>2026</v>
      </c>
      <c r="P567">
        <v>1</v>
      </c>
      <c r="Q567" t="s">
        <v>80</v>
      </c>
      <c r="R567" s="8">
        <v>46267</v>
      </c>
      <c r="S567" s="2">
        <v>1</v>
      </c>
      <c r="T567" s="2" t="s">
        <v>81</v>
      </c>
    </row>
    <row r="568" spans="1:20" x14ac:dyDescent="0.25">
      <c r="A568">
        <v>1120113201</v>
      </c>
      <c r="B568">
        <v>131372849</v>
      </c>
      <c r="C568" t="s">
        <v>96</v>
      </c>
      <c r="D568" t="s">
        <v>83</v>
      </c>
      <c r="E568" t="s">
        <v>76</v>
      </c>
      <c r="F568" s="7">
        <v>45820</v>
      </c>
      <c r="G568" s="7">
        <v>46003</v>
      </c>
      <c r="H568" t="s">
        <v>77</v>
      </c>
      <c r="I568" t="s">
        <v>78</v>
      </c>
      <c r="J568" s="7"/>
      <c r="K568" s="7">
        <v>45895</v>
      </c>
      <c r="L568" s="7">
        <v>46003</v>
      </c>
      <c r="M568" t="s">
        <v>77</v>
      </c>
      <c r="N568"/>
      <c r="O568">
        <v>2026</v>
      </c>
      <c r="P568">
        <v>1</v>
      </c>
      <c r="Q568" t="s">
        <v>80</v>
      </c>
      <c r="R568" s="8">
        <v>46267</v>
      </c>
      <c r="S568" s="2">
        <v>1</v>
      </c>
      <c r="T568" s="2" t="s">
        <v>81</v>
      </c>
    </row>
    <row r="569" spans="1:20" x14ac:dyDescent="0.25">
      <c r="A569">
        <v>1120113727</v>
      </c>
      <c r="B569">
        <v>131562862</v>
      </c>
      <c r="C569" t="s">
        <v>96</v>
      </c>
      <c r="D569" t="s">
        <v>83</v>
      </c>
      <c r="E569" t="s">
        <v>76</v>
      </c>
      <c r="F569" s="7">
        <v>45873</v>
      </c>
      <c r="G569" s="7">
        <v>47699</v>
      </c>
      <c r="H569" t="s">
        <v>77</v>
      </c>
      <c r="I569" t="s">
        <v>84</v>
      </c>
      <c r="J569" s="7"/>
      <c r="K569" s="7">
        <v>45881</v>
      </c>
      <c r="L569" s="7">
        <v>47699</v>
      </c>
      <c r="M569" t="s">
        <v>77</v>
      </c>
      <c r="N569"/>
      <c r="O569">
        <v>2026</v>
      </c>
      <c r="P569">
        <v>1</v>
      </c>
      <c r="Q569" t="s">
        <v>80</v>
      </c>
      <c r="R569" s="8">
        <v>46267</v>
      </c>
      <c r="S569" s="2">
        <v>1</v>
      </c>
      <c r="T569" s="2" t="s">
        <v>81</v>
      </c>
    </row>
    <row r="570" spans="1:20" x14ac:dyDescent="0.25">
      <c r="A570">
        <v>1120114629</v>
      </c>
      <c r="B570">
        <v>131914057</v>
      </c>
      <c r="C570" t="s">
        <v>74</v>
      </c>
      <c r="D570" t="s">
        <v>83</v>
      </c>
      <c r="E570" t="s">
        <v>76</v>
      </c>
      <c r="F570" s="7">
        <v>45950</v>
      </c>
      <c r="G570" s="7">
        <v>46132</v>
      </c>
      <c r="H570" t="s">
        <v>77</v>
      </c>
      <c r="I570" t="s">
        <v>78</v>
      </c>
      <c r="J570" s="7"/>
      <c r="K570" s="7">
        <v>45965</v>
      </c>
      <c r="L570" s="7">
        <v>46132</v>
      </c>
      <c r="M570" t="s">
        <v>77</v>
      </c>
      <c r="N570"/>
      <c r="O570">
        <v>2026</v>
      </c>
      <c r="P570">
        <v>1</v>
      </c>
      <c r="Q570" t="s">
        <v>80</v>
      </c>
      <c r="R570" s="8">
        <v>46267</v>
      </c>
      <c r="S570" s="2">
        <v>1</v>
      </c>
      <c r="T570" s="2" t="s">
        <v>81</v>
      </c>
    </row>
    <row r="571" spans="1:20" x14ac:dyDescent="0.25">
      <c r="A571">
        <v>1120115405</v>
      </c>
      <c r="B571">
        <v>109946010</v>
      </c>
      <c r="C571" t="s">
        <v>82</v>
      </c>
      <c r="D571" t="s">
        <v>75</v>
      </c>
      <c r="E571" t="s">
        <v>76</v>
      </c>
      <c r="F571" s="7">
        <v>41996</v>
      </c>
      <c r="G571" s="7">
        <v>43888</v>
      </c>
      <c r="H571" t="s">
        <v>86</v>
      </c>
      <c r="I571" t="s">
        <v>87</v>
      </c>
      <c r="J571" s="7">
        <v>45595</v>
      </c>
      <c r="K571" s="7">
        <v>45057</v>
      </c>
      <c r="L571" s="7">
        <v>43888</v>
      </c>
      <c r="M571" t="s">
        <v>86</v>
      </c>
      <c r="N571" t="s">
        <v>79</v>
      </c>
      <c r="O571">
        <v>2026</v>
      </c>
      <c r="P571">
        <v>1</v>
      </c>
      <c r="Q571" t="s">
        <v>80</v>
      </c>
      <c r="R571" s="8">
        <v>46267</v>
      </c>
      <c r="S571" s="2">
        <v>1</v>
      </c>
      <c r="T571" s="2" t="s">
        <v>81</v>
      </c>
    </row>
    <row r="572" spans="1:20" x14ac:dyDescent="0.25">
      <c r="A572">
        <v>1120115533</v>
      </c>
      <c r="B572">
        <v>110549115</v>
      </c>
      <c r="C572" t="s">
        <v>82</v>
      </c>
      <c r="D572" t="s">
        <v>75</v>
      </c>
      <c r="E572" t="s">
        <v>76</v>
      </c>
      <c r="F572" s="7">
        <v>42213</v>
      </c>
      <c r="G572" s="7">
        <v>44040</v>
      </c>
      <c r="H572" t="s">
        <v>77</v>
      </c>
      <c r="I572" t="s">
        <v>89</v>
      </c>
      <c r="J572" s="7">
        <v>45911</v>
      </c>
      <c r="K572" s="7">
        <v>45057</v>
      </c>
      <c r="L572" s="7">
        <v>44040</v>
      </c>
      <c r="M572" t="s">
        <v>77</v>
      </c>
      <c r="N572" t="s">
        <v>79</v>
      </c>
      <c r="O572">
        <v>2026</v>
      </c>
      <c r="P572">
        <v>1</v>
      </c>
      <c r="Q572" t="s">
        <v>80</v>
      </c>
      <c r="R572" s="8">
        <v>46267</v>
      </c>
      <c r="S572" s="2">
        <v>1</v>
      </c>
      <c r="T572" s="2" t="s">
        <v>81</v>
      </c>
    </row>
    <row r="573" spans="1:20" x14ac:dyDescent="0.25">
      <c r="A573">
        <v>1120115568</v>
      </c>
      <c r="B573">
        <v>110658506</v>
      </c>
      <c r="C573" t="s">
        <v>85</v>
      </c>
      <c r="D573" t="s">
        <v>75</v>
      </c>
      <c r="E573" t="s">
        <v>76</v>
      </c>
      <c r="F573" s="7">
        <v>42268</v>
      </c>
      <c r="G573" s="7">
        <v>44095</v>
      </c>
      <c r="H573" t="s">
        <v>86</v>
      </c>
      <c r="I573" t="s">
        <v>87</v>
      </c>
      <c r="J573" s="7">
        <v>46090</v>
      </c>
      <c r="K573" s="7">
        <v>44441</v>
      </c>
      <c r="L573" s="7">
        <v>44095</v>
      </c>
      <c r="M573" t="s">
        <v>86</v>
      </c>
      <c r="N573" t="s">
        <v>79</v>
      </c>
      <c r="O573">
        <v>2026</v>
      </c>
      <c r="P573">
        <v>1</v>
      </c>
      <c r="Q573" t="s">
        <v>80</v>
      </c>
      <c r="R573" s="8">
        <v>46267</v>
      </c>
      <c r="S573" s="2">
        <v>1</v>
      </c>
      <c r="T573" s="2" t="s">
        <v>81</v>
      </c>
    </row>
    <row r="574" spans="1:20" x14ac:dyDescent="0.25">
      <c r="A574">
        <v>1120115607</v>
      </c>
      <c r="B574">
        <v>110830492</v>
      </c>
      <c r="C574" t="s">
        <v>96</v>
      </c>
      <c r="D574" t="s">
        <v>75</v>
      </c>
      <c r="E574" t="s">
        <v>76</v>
      </c>
      <c r="F574" s="7">
        <v>42297</v>
      </c>
      <c r="G574" s="7">
        <v>43922</v>
      </c>
      <c r="H574" t="s">
        <v>86</v>
      </c>
      <c r="I574" t="s">
        <v>87</v>
      </c>
      <c r="J574" s="7">
        <v>45681</v>
      </c>
      <c r="K574" s="7">
        <v>44080</v>
      </c>
      <c r="L574" s="7">
        <v>43922</v>
      </c>
      <c r="M574" t="s">
        <v>86</v>
      </c>
      <c r="N574" t="s">
        <v>79</v>
      </c>
      <c r="O574">
        <v>2026</v>
      </c>
      <c r="P574">
        <v>1</v>
      </c>
      <c r="Q574" t="s">
        <v>80</v>
      </c>
      <c r="R574" s="8">
        <v>46267</v>
      </c>
      <c r="S574" s="2">
        <v>1</v>
      </c>
      <c r="T574" s="2" t="s">
        <v>81</v>
      </c>
    </row>
    <row r="575" spans="1:20" x14ac:dyDescent="0.25">
      <c r="A575">
        <v>1120115789</v>
      </c>
      <c r="B575">
        <v>111558201</v>
      </c>
      <c r="C575" t="s">
        <v>91</v>
      </c>
      <c r="D575" t="s">
        <v>83</v>
      </c>
      <c r="E575" t="s">
        <v>76</v>
      </c>
      <c r="F575" s="7">
        <v>42466</v>
      </c>
      <c r="G575" s="7">
        <v>44292</v>
      </c>
      <c r="H575" t="s">
        <v>77</v>
      </c>
      <c r="I575" t="s">
        <v>78</v>
      </c>
      <c r="J575" s="7">
        <v>44349</v>
      </c>
      <c r="K575" s="7">
        <v>43667</v>
      </c>
      <c r="L575" s="7">
        <v>44292</v>
      </c>
      <c r="M575" t="s">
        <v>77</v>
      </c>
      <c r="N575" t="s">
        <v>92</v>
      </c>
      <c r="O575">
        <v>2026</v>
      </c>
      <c r="P575">
        <v>1</v>
      </c>
      <c r="Q575" t="s">
        <v>80</v>
      </c>
      <c r="R575" s="8">
        <v>46267</v>
      </c>
      <c r="S575" s="2">
        <v>1</v>
      </c>
      <c r="T575" s="2" t="s">
        <v>81</v>
      </c>
    </row>
    <row r="576" spans="1:20" x14ac:dyDescent="0.25">
      <c r="A576">
        <v>1120116079</v>
      </c>
      <c r="B576">
        <v>112120743</v>
      </c>
      <c r="C576" t="s">
        <v>85</v>
      </c>
      <c r="D576" t="s">
        <v>75</v>
      </c>
      <c r="E576" t="s">
        <v>76</v>
      </c>
      <c r="F576" s="7">
        <v>42658</v>
      </c>
      <c r="G576" s="7">
        <v>44484</v>
      </c>
      <c r="H576" t="s">
        <v>86</v>
      </c>
      <c r="I576" t="s">
        <v>87</v>
      </c>
      <c r="J576" s="7">
        <v>46058</v>
      </c>
      <c r="K576" s="7">
        <v>46076</v>
      </c>
      <c r="L576" s="7">
        <v>44484</v>
      </c>
      <c r="M576" t="s">
        <v>86</v>
      </c>
      <c r="N576" t="s">
        <v>79</v>
      </c>
      <c r="O576">
        <v>2026</v>
      </c>
      <c r="P576">
        <v>1</v>
      </c>
      <c r="Q576" t="s">
        <v>80</v>
      </c>
      <c r="R576" s="8">
        <v>46267</v>
      </c>
      <c r="S576" s="2">
        <v>1</v>
      </c>
      <c r="T576" s="2" t="s">
        <v>81</v>
      </c>
    </row>
    <row r="577" spans="1:20" x14ac:dyDescent="0.25">
      <c r="A577">
        <v>1120116110</v>
      </c>
      <c r="B577">
        <v>112166510</v>
      </c>
      <c r="C577" t="s">
        <v>85</v>
      </c>
      <c r="D577" t="s">
        <v>83</v>
      </c>
      <c r="E577" t="s">
        <v>76</v>
      </c>
      <c r="F577" s="7">
        <v>42635</v>
      </c>
      <c r="G577" s="7">
        <v>44461</v>
      </c>
      <c r="H577" t="s">
        <v>77</v>
      </c>
      <c r="I577" t="s">
        <v>78</v>
      </c>
      <c r="J577" s="7">
        <v>45922</v>
      </c>
      <c r="K577" s="7">
        <v>45840</v>
      </c>
      <c r="L577" s="7">
        <v>44461</v>
      </c>
      <c r="M577" t="s">
        <v>77</v>
      </c>
      <c r="N577" t="s">
        <v>92</v>
      </c>
      <c r="O577">
        <v>2026</v>
      </c>
      <c r="P577">
        <v>1</v>
      </c>
      <c r="Q577" t="s">
        <v>80</v>
      </c>
      <c r="R577" s="8">
        <v>46267</v>
      </c>
      <c r="S577" s="2">
        <v>1</v>
      </c>
      <c r="T577" s="2" t="s">
        <v>81</v>
      </c>
    </row>
    <row r="578" spans="1:20" x14ac:dyDescent="0.25">
      <c r="A578">
        <v>1120116111</v>
      </c>
      <c r="B578">
        <v>112166510</v>
      </c>
      <c r="C578" t="s">
        <v>85</v>
      </c>
      <c r="D578" t="s">
        <v>83</v>
      </c>
      <c r="E578" t="s">
        <v>76</v>
      </c>
      <c r="F578" s="7">
        <v>42635</v>
      </c>
      <c r="G578" s="7">
        <v>44461</v>
      </c>
      <c r="H578" t="s">
        <v>77</v>
      </c>
      <c r="I578" t="s">
        <v>78</v>
      </c>
      <c r="J578" s="7">
        <v>45922</v>
      </c>
      <c r="K578" s="7">
        <v>45748</v>
      </c>
      <c r="L578" s="7">
        <v>44461</v>
      </c>
      <c r="M578" t="s">
        <v>77</v>
      </c>
      <c r="N578" t="s">
        <v>92</v>
      </c>
      <c r="O578">
        <v>2026</v>
      </c>
      <c r="P578">
        <v>1</v>
      </c>
      <c r="Q578" t="s">
        <v>80</v>
      </c>
      <c r="R578" s="8">
        <v>46267</v>
      </c>
      <c r="S578" s="2">
        <v>1</v>
      </c>
      <c r="T578" s="2" t="s">
        <v>81</v>
      </c>
    </row>
    <row r="579" spans="1:20" x14ac:dyDescent="0.25">
      <c r="A579">
        <v>1120116140</v>
      </c>
      <c r="B579">
        <v>112520355</v>
      </c>
      <c r="C579" t="s">
        <v>93</v>
      </c>
      <c r="D579" t="s">
        <v>75</v>
      </c>
      <c r="E579" t="s">
        <v>76</v>
      </c>
      <c r="F579" s="7">
        <v>42742</v>
      </c>
      <c r="G579" s="7">
        <v>44568</v>
      </c>
      <c r="H579" t="s">
        <v>77</v>
      </c>
      <c r="I579" t="s">
        <v>78</v>
      </c>
      <c r="J579" s="7">
        <v>45499</v>
      </c>
      <c r="K579" s="7">
        <v>45505</v>
      </c>
      <c r="L579" s="7">
        <v>44568</v>
      </c>
      <c r="M579" t="s">
        <v>77</v>
      </c>
      <c r="N579" t="s">
        <v>79</v>
      </c>
      <c r="O579">
        <v>2026</v>
      </c>
      <c r="P579">
        <v>1</v>
      </c>
      <c r="Q579" t="s">
        <v>80</v>
      </c>
      <c r="R579" s="8">
        <v>46267</v>
      </c>
      <c r="S579" s="2">
        <v>1</v>
      </c>
      <c r="T579" s="2" t="s">
        <v>81</v>
      </c>
    </row>
    <row r="580" spans="1:20" x14ac:dyDescent="0.25">
      <c r="A580">
        <v>1120116190</v>
      </c>
      <c r="B580">
        <v>112689898</v>
      </c>
      <c r="C580" t="s">
        <v>74</v>
      </c>
      <c r="D580" t="s">
        <v>75</v>
      </c>
      <c r="E580" t="s">
        <v>76</v>
      </c>
      <c r="F580" s="7">
        <v>42781</v>
      </c>
      <c r="G580" s="7">
        <v>44607</v>
      </c>
      <c r="H580" t="s">
        <v>86</v>
      </c>
      <c r="I580" t="s">
        <v>87</v>
      </c>
      <c r="J580" s="7">
        <v>44658</v>
      </c>
      <c r="K580" s="7">
        <v>42814</v>
      </c>
      <c r="L580" s="7">
        <v>44607</v>
      </c>
      <c r="M580" t="s">
        <v>86</v>
      </c>
      <c r="N580" t="s">
        <v>92</v>
      </c>
      <c r="O580">
        <v>2026</v>
      </c>
      <c r="P580">
        <v>1</v>
      </c>
      <c r="Q580" t="s">
        <v>80</v>
      </c>
      <c r="R580" s="8">
        <v>46267</v>
      </c>
      <c r="S580" s="2">
        <v>1</v>
      </c>
      <c r="T580" s="2" t="s">
        <v>81</v>
      </c>
    </row>
    <row r="581" spans="1:20" x14ac:dyDescent="0.25">
      <c r="A581">
        <v>1120116209</v>
      </c>
      <c r="B581">
        <v>112717326</v>
      </c>
      <c r="C581" t="s">
        <v>82</v>
      </c>
      <c r="D581" t="s">
        <v>75</v>
      </c>
      <c r="E581" t="s">
        <v>76</v>
      </c>
      <c r="F581" s="7">
        <v>42795</v>
      </c>
      <c r="G581" s="7">
        <v>44621</v>
      </c>
      <c r="H581" t="s">
        <v>77</v>
      </c>
      <c r="I581" t="s">
        <v>78</v>
      </c>
      <c r="J581" s="7">
        <v>45760</v>
      </c>
      <c r="K581" s="7">
        <v>45722</v>
      </c>
      <c r="L581" s="7">
        <v>44621</v>
      </c>
      <c r="M581" t="s">
        <v>77</v>
      </c>
      <c r="N581" t="s">
        <v>79</v>
      </c>
      <c r="O581">
        <v>2026</v>
      </c>
      <c r="P581">
        <v>1</v>
      </c>
      <c r="Q581" t="s">
        <v>80</v>
      </c>
      <c r="R581" s="8">
        <v>46267</v>
      </c>
      <c r="S581" s="2">
        <v>1</v>
      </c>
      <c r="T581" s="2" t="s">
        <v>81</v>
      </c>
    </row>
    <row r="582" spans="1:20" x14ac:dyDescent="0.25">
      <c r="A582">
        <v>1120116217</v>
      </c>
      <c r="B582">
        <v>112755299</v>
      </c>
      <c r="C582" t="s">
        <v>74</v>
      </c>
      <c r="D582" t="s">
        <v>75</v>
      </c>
      <c r="E582" t="s">
        <v>76</v>
      </c>
      <c r="F582" s="7">
        <v>42812</v>
      </c>
      <c r="G582" s="7">
        <v>44638</v>
      </c>
      <c r="H582" t="s">
        <v>77</v>
      </c>
      <c r="I582" t="s">
        <v>78</v>
      </c>
      <c r="J582" s="7"/>
      <c r="K582" s="7">
        <v>46048</v>
      </c>
      <c r="L582" s="7">
        <v>44638</v>
      </c>
      <c r="M582" t="s">
        <v>77</v>
      </c>
      <c r="N582"/>
      <c r="O582">
        <v>2026</v>
      </c>
      <c r="P582">
        <v>1</v>
      </c>
      <c r="Q582" t="s">
        <v>80</v>
      </c>
      <c r="R582" s="8">
        <v>46267</v>
      </c>
      <c r="S582" s="2">
        <v>1</v>
      </c>
      <c r="T582" s="2" t="s">
        <v>81</v>
      </c>
    </row>
    <row r="583" spans="1:20" x14ac:dyDescent="0.25">
      <c r="A583">
        <v>1120116236</v>
      </c>
      <c r="B583">
        <v>112802770</v>
      </c>
      <c r="C583" t="s">
        <v>91</v>
      </c>
      <c r="D583" t="s">
        <v>75</v>
      </c>
      <c r="E583" t="s">
        <v>76</v>
      </c>
      <c r="F583" s="7">
        <v>42824</v>
      </c>
      <c r="G583" s="7">
        <v>44650</v>
      </c>
      <c r="H583" t="s">
        <v>77</v>
      </c>
      <c r="I583" t="s">
        <v>89</v>
      </c>
      <c r="J583" s="7">
        <v>46063</v>
      </c>
      <c r="K583" s="7">
        <v>46080</v>
      </c>
      <c r="L583" s="7">
        <v>44650</v>
      </c>
      <c r="M583" t="s">
        <v>77</v>
      </c>
      <c r="N583" t="s">
        <v>92</v>
      </c>
      <c r="O583">
        <v>2026</v>
      </c>
      <c r="P583">
        <v>1</v>
      </c>
      <c r="Q583" t="s">
        <v>80</v>
      </c>
      <c r="R583" s="8">
        <v>46267</v>
      </c>
      <c r="S583" s="2">
        <v>1</v>
      </c>
      <c r="T583" s="2" t="s">
        <v>81</v>
      </c>
    </row>
    <row r="584" spans="1:20" x14ac:dyDescent="0.25">
      <c r="A584">
        <v>1120116243</v>
      </c>
      <c r="B584">
        <v>112822908</v>
      </c>
      <c r="C584" t="s">
        <v>74</v>
      </c>
      <c r="D584" t="s">
        <v>88</v>
      </c>
      <c r="E584" t="s">
        <v>76</v>
      </c>
      <c r="F584" s="7">
        <v>42856</v>
      </c>
      <c r="G584" s="7">
        <v>44682</v>
      </c>
      <c r="H584" t="s">
        <v>86</v>
      </c>
      <c r="I584" t="s">
        <v>87</v>
      </c>
      <c r="J584" s="7">
        <v>46077</v>
      </c>
      <c r="K584" s="7">
        <v>46080</v>
      </c>
      <c r="L584" s="7">
        <v>44682</v>
      </c>
      <c r="M584" t="s">
        <v>86</v>
      </c>
      <c r="N584" t="s">
        <v>79</v>
      </c>
      <c r="O584">
        <v>2026</v>
      </c>
      <c r="P584">
        <v>1</v>
      </c>
      <c r="Q584" t="s">
        <v>80</v>
      </c>
      <c r="R584" s="8">
        <v>46267</v>
      </c>
      <c r="S584" s="2">
        <v>1</v>
      </c>
      <c r="T584" s="2" t="s">
        <v>81</v>
      </c>
    </row>
    <row r="585" spans="1:20" x14ac:dyDescent="0.25">
      <c r="A585">
        <v>1120116300</v>
      </c>
      <c r="B585">
        <v>112933308</v>
      </c>
      <c r="C585" t="s">
        <v>82</v>
      </c>
      <c r="D585" t="s">
        <v>83</v>
      </c>
      <c r="E585" t="s">
        <v>76</v>
      </c>
      <c r="F585" s="7">
        <v>42886</v>
      </c>
      <c r="G585" s="7">
        <v>44712</v>
      </c>
      <c r="H585" t="s">
        <v>77</v>
      </c>
      <c r="I585" t="s">
        <v>78</v>
      </c>
      <c r="J585" s="7">
        <v>45778</v>
      </c>
      <c r="K585" s="7">
        <v>45439</v>
      </c>
      <c r="L585" s="7">
        <v>44712</v>
      </c>
      <c r="M585" t="s">
        <v>77</v>
      </c>
      <c r="N585" t="s">
        <v>92</v>
      </c>
      <c r="O585">
        <v>2026</v>
      </c>
      <c r="P585">
        <v>1</v>
      </c>
      <c r="Q585" t="s">
        <v>80</v>
      </c>
      <c r="R585" s="8">
        <v>46267</v>
      </c>
      <c r="S585" s="2">
        <v>1</v>
      </c>
      <c r="T585" s="2" t="s">
        <v>81</v>
      </c>
    </row>
    <row r="586" spans="1:20" x14ac:dyDescent="0.25">
      <c r="A586">
        <v>1120116354</v>
      </c>
      <c r="B586">
        <v>113024162</v>
      </c>
      <c r="C586" t="s">
        <v>74</v>
      </c>
      <c r="D586" t="s">
        <v>75</v>
      </c>
      <c r="E586" t="s">
        <v>76</v>
      </c>
      <c r="F586" s="7">
        <v>42879</v>
      </c>
      <c r="G586" s="7">
        <v>44705</v>
      </c>
      <c r="H586" t="s">
        <v>77</v>
      </c>
      <c r="I586" t="s">
        <v>78</v>
      </c>
      <c r="J586" s="7">
        <v>44700</v>
      </c>
      <c r="K586" s="7">
        <v>42926</v>
      </c>
      <c r="L586" s="7">
        <v>44705</v>
      </c>
      <c r="M586" t="s">
        <v>77</v>
      </c>
      <c r="N586" t="s">
        <v>92</v>
      </c>
      <c r="O586">
        <v>2026</v>
      </c>
      <c r="P586">
        <v>1</v>
      </c>
      <c r="Q586" t="s">
        <v>80</v>
      </c>
      <c r="R586" s="8">
        <v>46267</v>
      </c>
      <c r="S586" s="2">
        <v>1</v>
      </c>
      <c r="T586" s="2" t="s">
        <v>81</v>
      </c>
    </row>
    <row r="587" spans="1:20" x14ac:dyDescent="0.25">
      <c r="A587">
        <v>1120116361</v>
      </c>
      <c r="B587">
        <v>113027360</v>
      </c>
      <c r="C587" t="s">
        <v>85</v>
      </c>
      <c r="D587" t="s">
        <v>75</v>
      </c>
      <c r="E587" t="s">
        <v>76</v>
      </c>
      <c r="F587" s="7">
        <v>42913</v>
      </c>
      <c r="G587" s="7">
        <v>44739</v>
      </c>
      <c r="H587" t="s">
        <v>77</v>
      </c>
      <c r="I587" t="s">
        <v>78</v>
      </c>
      <c r="J587" s="7">
        <v>46092</v>
      </c>
      <c r="K587" s="7">
        <v>46098</v>
      </c>
      <c r="L587" s="7">
        <v>44739</v>
      </c>
      <c r="M587" t="s">
        <v>77</v>
      </c>
      <c r="N587" t="s">
        <v>79</v>
      </c>
      <c r="O587">
        <v>2026</v>
      </c>
      <c r="P587">
        <v>1</v>
      </c>
      <c r="Q587" t="s">
        <v>80</v>
      </c>
      <c r="R587" s="8">
        <v>46267</v>
      </c>
      <c r="S587" s="2">
        <v>1</v>
      </c>
      <c r="T587" s="2" t="s">
        <v>81</v>
      </c>
    </row>
    <row r="588" spans="1:20" x14ac:dyDescent="0.25">
      <c r="A588">
        <v>1120116373</v>
      </c>
      <c r="B588">
        <v>113053337</v>
      </c>
      <c r="C588" t="s">
        <v>74</v>
      </c>
      <c r="D588" t="s">
        <v>75</v>
      </c>
      <c r="E588" t="s">
        <v>76</v>
      </c>
      <c r="F588" s="7">
        <v>42900</v>
      </c>
      <c r="G588" s="7">
        <v>44629</v>
      </c>
      <c r="H588" t="s">
        <v>77</v>
      </c>
      <c r="I588" t="s">
        <v>78</v>
      </c>
      <c r="J588" s="7">
        <v>44755</v>
      </c>
      <c r="K588" s="7">
        <v>42934</v>
      </c>
      <c r="L588" s="7">
        <v>44629</v>
      </c>
      <c r="M588" t="s">
        <v>77</v>
      </c>
      <c r="N588" t="s">
        <v>92</v>
      </c>
      <c r="O588">
        <v>2026</v>
      </c>
      <c r="P588">
        <v>1</v>
      </c>
      <c r="Q588" t="s">
        <v>80</v>
      </c>
      <c r="R588" s="8">
        <v>46267</v>
      </c>
      <c r="S588" s="2">
        <v>1</v>
      </c>
      <c r="T588" s="2" t="s">
        <v>81</v>
      </c>
    </row>
    <row r="589" spans="1:20" x14ac:dyDescent="0.25">
      <c r="A589">
        <v>1120116445</v>
      </c>
      <c r="B589">
        <v>113162006</v>
      </c>
      <c r="C589" t="s">
        <v>91</v>
      </c>
      <c r="D589" t="s">
        <v>75</v>
      </c>
      <c r="E589" t="s">
        <v>76</v>
      </c>
      <c r="F589" s="7">
        <v>42867</v>
      </c>
      <c r="G589" s="7">
        <v>44693</v>
      </c>
      <c r="H589" t="s">
        <v>77</v>
      </c>
      <c r="I589" t="s">
        <v>78</v>
      </c>
      <c r="J589" s="7">
        <v>44718</v>
      </c>
      <c r="K589" s="7">
        <v>44943</v>
      </c>
      <c r="L589" s="7">
        <v>44693</v>
      </c>
      <c r="M589" t="s">
        <v>77</v>
      </c>
      <c r="N589" t="s">
        <v>92</v>
      </c>
      <c r="O589">
        <v>2026</v>
      </c>
      <c r="P589">
        <v>1</v>
      </c>
      <c r="Q589" t="s">
        <v>80</v>
      </c>
      <c r="R589" s="8">
        <v>46267</v>
      </c>
      <c r="S589" s="2">
        <v>1</v>
      </c>
      <c r="T589" s="2" t="s">
        <v>81</v>
      </c>
    </row>
    <row r="590" spans="1:20" x14ac:dyDescent="0.25">
      <c r="A590">
        <v>1120116492</v>
      </c>
      <c r="B590">
        <v>113255288</v>
      </c>
      <c r="C590" t="s">
        <v>90</v>
      </c>
      <c r="D590" t="s">
        <v>83</v>
      </c>
      <c r="E590" t="s">
        <v>76</v>
      </c>
      <c r="F590" s="7">
        <v>42993</v>
      </c>
      <c r="G590" s="7">
        <v>44819</v>
      </c>
      <c r="H590" t="s">
        <v>77</v>
      </c>
      <c r="I590" t="s">
        <v>78</v>
      </c>
      <c r="J590" s="7">
        <v>45850</v>
      </c>
      <c r="K590" s="7">
        <v>45776</v>
      </c>
      <c r="L590" s="7">
        <v>44819</v>
      </c>
      <c r="M590" t="s">
        <v>77</v>
      </c>
      <c r="N590" t="s">
        <v>79</v>
      </c>
      <c r="O590">
        <v>2026</v>
      </c>
      <c r="P590">
        <v>1</v>
      </c>
      <c r="Q590" t="s">
        <v>80</v>
      </c>
      <c r="R590" s="8">
        <v>46267</v>
      </c>
      <c r="S590" s="2">
        <v>1</v>
      </c>
      <c r="T590" s="2" t="s">
        <v>81</v>
      </c>
    </row>
    <row r="591" spans="1:20" x14ac:dyDescent="0.25">
      <c r="A591">
        <v>1120116493</v>
      </c>
      <c r="B591">
        <v>113255288</v>
      </c>
      <c r="C591" t="s">
        <v>90</v>
      </c>
      <c r="D591" t="s">
        <v>83</v>
      </c>
      <c r="E591" t="s">
        <v>76</v>
      </c>
      <c r="F591" s="7">
        <v>42993</v>
      </c>
      <c r="G591" s="7">
        <v>44819</v>
      </c>
      <c r="H591" t="s">
        <v>77</v>
      </c>
      <c r="I591" t="s">
        <v>78</v>
      </c>
      <c r="J591" s="7">
        <v>45850</v>
      </c>
      <c r="K591" s="7">
        <v>43993</v>
      </c>
      <c r="L591" s="7">
        <v>44819</v>
      </c>
      <c r="M591" t="s">
        <v>77</v>
      </c>
      <c r="N591" t="s">
        <v>79</v>
      </c>
      <c r="O591">
        <v>2026</v>
      </c>
      <c r="P591">
        <v>1</v>
      </c>
      <c r="Q591" t="s">
        <v>80</v>
      </c>
      <c r="R591" s="8">
        <v>46267</v>
      </c>
      <c r="S591" s="2">
        <v>1</v>
      </c>
      <c r="T591" s="2" t="s">
        <v>81</v>
      </c>
    </row>
    <row r="592" spans="1:20" x14ac:dyDescent="0.25">
      <c r="A592">
        <v>1120116512</v>
      </c>
      <c r="B592">
        <v>113630179</v>
      </c>
      <c r="C592" t="s">
        <v>82</v>
      </c>
      <c r="D592" t="s">
        <v>88</v>
      </c>
      <c r="E592" t="s">
        <v>76</v>
      </c>
      <c r="F592" s="7">
        <v>43005</v>
      </c>
      <c r="G592" s="7">
        <v>44652</v>
      </c>
      <c r="H592" t="s">
        <v>86</v>
      </c>
      <c r="I592" t="s">
        <v>87</v>
      </c>
      <c r="J592" s="7">
        <v>46098</v>
      </c>
      <c r="K592" s="7">
        <v>45894</v>
      </c>
      <c r="L592" s="7">
        <v>44652</v>
      </c>
      <c r="M592" t="s">
        <v>86</v>
      </c>
      <c r="N592" t="s">
        <v>79</v>
      </c>
      <c r="O592">
        <v>2026</v>
      </c>
      <c r="P592">
        <v>1</v>
      </c>
      <c r="Q592" t="s">
        <v>80</v>
      </c>
      <c r="R592" s="8">
        <v>46267</v>
      </c>
      <c r="S592" s="2">
        <v>1</v>
      </c>
      <c r="T592" s="2" t="s">
        <v>81</v>
      </c>
    </row>
    <row r="593" spans="1:20" x14ac:dyDescent="0.25">
      <c r="A593">
        <v>1120116553</v>
      </c>
      <c r="B593">
        <v>114033266</v>
      </c>
      <c r="C593" t="s">
        <v>96</v>
      </c>
      <c r="D593" t="s">
        <v>75</v>
      </c>
      <c r="E593" t="s">
        <v>76</v>
      </c>
      <c r="F593" s="7">
        <v>43067</v>
      </c>
      <c r="G593" s="7">
        <v>44893</v>
      </c>
      <c r="H593" t="s">
        <v>86</v>
      </c>
      <c r="I593" t="s">
        <v>87</v>
      </c>
      <c r="J593" s="7">
        <v>44835</v>
      </c>
      <c r="K593" s="7">
        <v>45698</v>
      </c>
      <c r="L593" s="7">
        <v>44893</v>
      </c>
      <c r="M593" t="s">
        <v>86</v>
      </c>
      <c r="N593" t="s">
        <v>92</v>
      </c>
      <c r="O593">
        <v>2026</v>
      </c>
      <c r="P593">
        <v>1</v>
      </c>
      <c r="Q593" t="s">
        <v>80</v>
      </c>
      <c r="R593" s="8">
        <v>46267</v>
      </c>
      <c r="S593" s="2">
        <v>1</v>
      </c>
      <c r="T593" s="2" t="s">
        <v>81</v>
      </c>
    </row>
    <row r="594" spans="1:20" x14ac:dyDescent="0.25">
      <c r="A594">
        <v>1120116577</v>
      </c>
      <c r="B594">
        <v>114154765</v>
      </c>
      <c r="C594" t="s">
        <v>93</v>
      </c>
      <c r="D594" t="s">
        <v>75</v>
      </c>
      <c r="E594" t="s">
        <v>76</v>
      </c>
      <c r="F594" s="7">
        <v>43538</v>
      </c>
      <c r="G594" s="7">
        <v>43904</v>
      </c>
      <c r="H594" t="s">
        <v>77</v>
      </c>
      <c r="I594" t="s">
        <v>78</v>
      </c>
      <c r="J594" s="7">
        <v>45738</v>
      </c>
      <c r="K594" s="7">
        <v>43108</v>
      </c>
      <c r="L594" s="7">
        <v>43904</v>
      </c>
      <c r="M594" t="s">
        <v>77</v>
      </c>
      <c r="N594" t="s">
        <v>79</v>
      </c>
      <c r="O594">
        <v>2026</v>
      </c>
      <c r="P594">
        <v>1</v>
      </c>
      <c r="Q594" t="s">
        <v>80</v>
      </c>
      <c r="R594" s="8">
        <v>46267</v>
      </c>
      <c r="S594" s="2">
        <v>1</v>
      </c>
      <c r="T594" s="2" t="s">
        <v>81</v>
      </c>
    </row>
    <row r="595" spans="1:20" x14ac:dyDescent="0.25">
      <c r="A595">
        <v>1120116699</v>
      </c>
      <c r="B595">
        <v>114854565</v>
      </c>
      <c r="C595" t="s">
        <v>82</v>
      </c>
      <c r="D595" t="s">
        <v>88</v>
      </c>
      <c r="E595" t="s">
        <v>76</v>
      </c>
      <c r="F595" s="7">
        <v>43316</v>
      </c>
      <c r="G595" s="7">
        <v>45142</v>
      </c>
      <c r="H595" t="s">
        <v>77</v>
      </c>
      <c r="I595" t="s">
        <v>78</v>
      </c>
      <c r="J595" s="7">
        <v>45633</v>
      </c>
      <c r="K595" s="7">
        <v>45057</v>
      </c>
      <c r="L595" s="7">
        <v>45142</v>
      </c>
      <c r="M595" t="s">
        <v>77</v>
      </c>
      <c r="N595" t="s">
        <v>79</v>
      </c>
      <c r="O595">
        <v>2026</v>
      </c>
      <c r="P595">
        <v>1</v>
      </c>
      <c r="Q595" t="s">
        <v>80</v>
      </c>
      <c r="R595" s="8">
        <v>46267</v>
      </c>
      <c r="S595" s="2">
        <v>1</v>
      </c>
      <c r="T595" s="2" t="s">
        <v>81</v>
      </c>
    </row>
    <row r="596" spans="1:20" x14ac:dyDescent="0.25">
      <c r="A596">
        <v>1120116721</v>
      </c>
      <c r="B596">
        <v>114928626</v>
      </c>
      <c r="C596" t="s">
        <v>82</v>
      </c>
      <c r="D596" t="s">
        <v>75</v>
      </c>
      <c r="E596" t="s">
        <v>76</v>
      </c>
      <c r="F596" s="7">
        <v>43341</v>
      </c>
      <c r="G596" s="7">
        <v>46010</v>
      </c>
      <c r="H596" t="s">
        <v>77</v>
      </c>
      <c r="I596" t="s">
        <v>78</v>
      </c>
      <c r="J596" s="7">
        <v>45517</v>
      </c>
      <c r="K596" s="7">
        <v>43342</v>
      </c>
      <c r="L596" s="7">
        <v>46010</v>
      </c>
      <c r="M596" t="s">
        <v>77</v>
      </c>
      <c r="N596" t="s">
        <v>79</v>
      </c>
      <c r="O596">
        <v>2026</v>
      </c>
      <c r="P596">
        <v>1</v>
      </c>
      <c r="Q596" t="s">
        <v>80</v>
      </c>
      <c r="R596" s="8">
        <v>46267</v>
      </c>
      <c r="S596" s="2">
        <v>1</v>
      </c>
      <c r="T596" s="2" t="s">
        <v>81</v>
      </c>
    </row>
    <row r="597" spans="1:20" x14ac:dyDescent="0.25">
      <c r="A597">
        <v>1120116827</v>
      </c>
      <c r="B597">
        <v>116714299</v>
      </c>
      <c r="C597" t="s">
        <v>96</v>
      </c>
      <c r="D597" t="s">
        <v>88</v>
      </c>
      <c r="E597" t="s">
        <v>76</v>
      </c>
      <c r="F597" s="7">
        <v>43536</v>
      </c>
      <c r="G597" s="7">
        <v>43902</v>
      </c>
      <c r="H597" t="s">
        <v>77</v>
      </c>
      <c r="I597" t="s">
        <v>78</v>
      </c>
      <c r="J597" s="7">
        <v>45845</v>
      </c>
      <c r="K597" s="7">
        <v>44234</v>
      </c>
      <c r="L597" s="7">
        <v>43902</v>
      </c>
      <c r="M597" t="s">
        <v>77</v>
      </c>
      <c r="N597" t="s">
        <v>79</v>
      </c>
      <c r="O597">
        <v>2026</v>
      </c>
      <c r="P597">
        <v>1</v>
      </c>
      <c r="Q597" t="s">
        <v>80</v>
      </c>
      <c r="R597" s="8">
        <v>46267</v>
      </c>
      <c r="S597" s="2">
        <v>1</v>
      </c>
      <c r="T597" s="2" t="s">
        <v>81</v>
      </c>
    </row>
    <row r="598" spans="1:20" x14ac:dyDescent="0.25">
      <c r="A598">
        <v>1120116837</v>
      </c>
      <c r="B598">
        <v>116721021</v>
      </c>
      <c r="C598" t="s">
        <v>82</v>
      </c>
      <c r="D598" t="s">
        <v>88</v>
      </c>
      <c r="E598" t="s">
        <v>76</v>
      </c>
      <c r="F598" s="7">
        <v>43537</v>
      </c>
      <c r="G598" s="7">
        <v>43850</v>
      </c>
      <c r="H598" t="s">
        <v>77</v>
      </c>
      <c r="I598" t="s">
        <v>78</v>
      </c>
      <c r="J598" s="7">
        <v>45204</v>
      </c>
      <c r="K598" s="7">
        <v>43667</v>
      </c>
      <c r="L598" s="7">
        <v>43850</v>
      </c>
      <c r="M598" t="s">
        <v>77</v>
      </c>
      <c r="N598" t="s">
        <v>92</v>
      </c>
      <c r="O598">
        <v>2026</v>
      </c>
      <c r="P598">
        <v>1</v>
      </c>
      <c r="Q598" t="s">
        <v>80</v>
      </c>
      <c r="R598" s="8">
        <v>46267</v>
      </c>
      <c r="S598" s="2">
        <v>1</v>
      </c>
      <c r="T598" s="2" t="s">
        <v>81</v>
      </c>
    </row>
    <row r="599" spans="1:20" x14ac:dyDescent="0.25">
      <c r="A599">
        <v>1120116839</v>
      </c>
      <c r="B599">
        <v>116721024</v>
      </c>
      <c r="C599" t="s">
        <v>82</v>
      </c>
      <c r="D599" t="s">
        <v>88</v>
      </c>
      <c r="E599" t="s">
        <v>76</v>
      </c>
      <c r="F599" s="7">
        <v>43537</v>
      </c>
      <c r="G599" s="7">
        <v>43903</v>
      </c>
      <c r="H599" t="s">
        <v>77</v>
      </c>
      <c r="I599" t="s">
        <v>78</v>
      </c>
      <c r="J599" s="7">
        <v>45907</v>
      </c>
      <c r="K599" s="7">
        <v>43667</v>
      </c>
      <c r="L599" s="7">
        <v>43903</v>
      </c>
      <c r="M599" t="s">
        <v>77</v>
      </c>
      <c r="N599" t="s">
        <v>79</v>
      </c>
      <c r="O599">
        <v>2026</v>
      </c>
      <c r="P599">
        <v>1</v>
      </c>
      <c r="Q599" t="s">
        <v>80</v>
      </c>
      <c r="R599" s="8">
        <v>46267</v>
      </c>
      <c r="S599" s="2">
        <v>1</v>
      </c>
      <c r="T599" s="2" t="s">
        <v>81</v>
      </c>
    </row>
    <row r="600" spans="1:20" x14ac:dyDescent="0.25">
      <c r="A600">
        <v>1120116847</v>
      </c>
      <c r="B600">
        <v>116741307</v>
      </c>
      <c r="C600" t="s">
        <v>82</v>
      </c>
      <c r="D600" t="s">
        <v>88</v>
      </c>
      <c r="E600" t="s">
        <v>76</v>
      </c>
      <c r="F600" s="7">
        <v>43539</v>
      </c>
      <c r="G600" s="7">
        <v>43905</v>
      </c>
      <c r="H600" t="s">
        <v>77</v>
      </c>
      <c r="I600" t="s">
        <v>78</v>
      </c>
      <c r="J600" s="7">
        <v>45895</v>
      </c>
      <c r="K600" s="7">
        <v>43550</v>
      </c>
      <c r="L600" s="7">
        <v>43905</v>
      </c>
      <c r="M600" t="s">
        <v>77</v>
      </c>
      <c r="N600" t="s">
        <v>79</v>
      </c>
      <c r="O600">
        <v>2026</v>
      </c>
      <c r="P600">
        <v>1</v>
      </c>
      <c r="Q600" t="s">
        <v>80</v>
      </c>
      <c r="R600" s="8">
        <v>46267</v>
      </c>
      <c r="S600" s="2">
        <v>1</v>
      </c>
      <c r="T600" s="2" t="s">
        <v>81</v>
      </c>
    </row>
    <row r="601" spans="1:20" x14ac:dyDescent="0.25">
      <c r="A601">
        <v>1120116857</v>
      </c>
      <c r="B601">
        <v>116751701</v>
      </c>
      <c r="C601" t="s">
        <v>82</v>
      </c>
      <c r="D601" t="s">
        <v>88</v>
      </c>
      <c r="E601" t="s">
        <v>76</v>
      </c>
      <c r="F601" s="7">
        <v>43541</v>
      </c>
      <c r="G601" s="7">
        <v>43907</v>
      </c>
      <c r="H601" t="s">
        <v>77</v>
      </c>
      <c r="I601" t="s">
        <v>78</v>
      </c>
      <c r="J601" s="7">
        <v>45899</v>
      </c>
      <c r="K601" s="7">
        <v>45748</v>
      </c>
      <c r="L601" s="7">
        <v>43907</v>
      </c>
      <c r="M601" t="s">
        <v>77</v>
      </c>
      <c r="N601" t="s">
        <v>79</v>
      </c>
      <c r="O601">
        <v>2026</v>
      </c>
      <c r="P601">
        <v>1</v>
      </c>
      <c r="Q601" t="s">
        <v>80</v>
      </c>
      <c r="R601" s="8">
        <v>46267</v>
      </c>
      <c r="S601" s="2">
        <v>1</v>
      </c>
      <c r="T601" s="2" t="s">
        <v>81</v>
      </c>
    </row>
    <row r="602" spans="1:20" x14ac:dyDescent="0.25">
      <c r="A602">
        <v>1120116863</v>
      </c>
      <c r="B602">
        <v>116756197</v>
      </c>
      <c r="C602" t="s">
        <v>74</v>
      </c>
      <c r="D602" t="s">
        <v>88</v>
      </c>
      <c r="E602" t="s">
        <v>76</v>
      </c>
      <c r="F602" s="7">
        <v>43542</v>
      </c>
      <c r="G602" s="7">
        <v>43908</v>
      </c>
      <c r="H602" t="s">
        <v>77</v>
      </c>
      <c r="I602" t="s">
        <v>78</v>
      </c>
      <c r="J602" s="7">
        <v>45838</v>
      </c>
      <c r="K602" s="7">
        <v>45057</v>
      </c>
      <c r="L602" s="7">
        <v>43908</v>
      </c>
      <c r="M602" t="s">
        <v>77</v>
      </c>
      <c r="N602" t="s">
        <v>79</v>
      </c>
      <c r="O602">
        <v>2026</v>
      </c>
      <c r="P602">
        <v>1</v>
      </c>
      <c r="Q602" t="s">
        <v>80</v>
      </c>
      <c r="R602" s="8">
        <v>46267</v>
      </c>
      <c r="S602" s="2">
        <v>1</v>
      </c>
      <c r="T602" s="2" t="s">
        <v>81</v>
      </c>
    </row>
    <row r="603" spans="1:20" x14ac:dyDescent="0.25">
      <c r="A603">
        <v>1120116873</v>
      </c>
      <c r="B603">
        <v>116773000</v>
      </c>
      <c r="C603" t="s">
        <v>93</v>
      </c>
      <c r="D603" t="s">
        <v>83</v>
      </c>
      <c r="E603" t="s">
        <v>76</v>
      </c>
      <c r="F603" s="7">
        <v>43543</v>
      </c>
      <c r="G603" s="7">
        <v>43727</v>
      </c>
      <c r="H603" t="s">
        <v>77</v>
      </c>
      <c r="I603" t="s">
        <v>78</v>
      </c>
      <c r="J603" s="7">
        <v>45914</v>
      </c>
      <c r="K603" s="7">
        <v>45951</v>
      </c>
      <c r="L603" s="7">
        <v>43727</v>
      </c>
      <c r="M603" t="s">
        <v>77</v>
      </c>
      <c r="N603" t="s">
        <v>79</v>
      </c>
      <c r="O603">
        <v>2026</v>
      </c>
      <c r="P603">
        <v>1</v>
      </c>
      <c r="Q603" t="s">
        <v>80</v>
      </c>
      <c r="R603" s="8">
        <v>46267</v>
      </c>
      <c r="S603" s="2">
        <v>1</v>
      </c>
      <c r="T603" s="2" t="s">
        <v>81</v>
      </c>
    </row>
    <row r="604" spans="1:20" x14ac:dyDescent="0.25">
      <c r="A604">
        <v>1120116900</v>
      </c>
      <c r="B604">
        <v>116818812</v>
      </c>
      <c r="C604" t="s">
        <v>82</v>
      </c>
      <c r="D604" t="s">
        <v>83</v>
      </c>
      <c r="E604" t="s">
        <v>76</v>
      </c>
      <c r="F604" s="7">
        <v>43547</v>
      </c>
      <c r="G604" s="7">
        <v>43727</v>
      </c>
      <c r="H604" t="s">
        <v>77</v>
      </c>
      <c r="I604" t="s">
        <v>78</v>
      </c>
      <c r="J604" s="7">
        <v>45322</v>
      </c>
      <c r="K604" s="7">
        <v>43683</v>
      </c>
      <c r="L604" s="7">
        <v>43727</v>
      </c>
      <c r="M604" t="s">
        <v>77</v>
      </c>
      <c r="N604" t="s">
        <v>92</v>
      </c>
      <c r="O604">
        <v>2026</v>
      </c>
      <c r="P604">
        <v>1</v>
      </c>
      <c r="Q604" t="s">
        <v>80</v>
      </c>
      <c r="R604" s="8">
        <v>46267</v>
      </c>
      <c r="S604" s="2">
        <v>1</v>
      </c>
      <c r="T604" s="2" t="s">
        <v>81</v>
      </c>
    </row>
    <row r="605" spans="1:20" x14ac:dyDescent="0.25">
      <c r="A605">
        <v>1120116908</v>
      </c>
      <c r="B605">
        <v>116824024</v>
      </c>
      <c r="C605" t="s">
        <v>82</v>
      </c>
      <c r="D605" t="s">
        <v>83</v>
      </c>
      <c r="E605" t="s">
        <v>76</v>
      </c>
      <c r="F605" s="7">
        <v>43548</v>
      </c>
      <c r="G605" s="7">
        <v>43728</v>
      </c>
      <c r="H605" t="s">
        <v>77</v>
      </c>
      <c r="I605" t="s">
        <v>78</v>
      </c>
      <c r="J605" s="7">
        <v>45517</v>
      </c>
      <c r="K605" s="7">
        <v>43658</v>
      </c>
      <c r="L605" s="7">
        <v>43728</v>
      </c>
      <c r="M605" t="s">
        <v>77</v>
      </c>
      <c r="N605" t="s">
        <v>79</v>
      </c>
      <c r="O605">
        <v>2026</v>
      </c>
      <c r="P605">
        <v>1</v>
      </c>
      <c r="Q605" t="s">
        <v>80</v>
      </c>
      <c r="R605" s="8">
        <v>46267</v>
      </c>
      <c r="S605" s="2">
        <v>1</v>
      </c>
      <c r="T605" s="2" t="s">
        <v>81</v>
      </c>
    </row>
    <row r="606" spans="1:20" x14ac:dyDescent="0.25">
      <c r="A606">
        <v>1120116910</v>
      </c>
      <c r="B606">
        <v>116825329</v>
      </c>
      <c r="C606" t="s">
        <v>82</v>
      </c>
      <c r="D606" t="s">
        <v>88</v>
      </c>
      <c r="E606" t="s">
        <v>76</v>
      </c>
      <c r="F606" s="7">
        <v>43549</v>
      </c>
      <c r="G606" s="7">
        <v>43915</v>
      </c>
      <c r="H606" t="s">
        <v>77</v>
      </c>
      <c r="I606" t="s">
        <v>78</v>
      </c>
      <c r="J606" s="7">
        <v>46097</v>
      </c>
      <c r="K606" s="7">
        <v>45817</v>
      </c>
      <c r="L606" s="7">
        <v>43915</v>
      </c>
      <c r="M606" t="s">
        <v>77</v>
      </c>
      <c r="N606" t="s">
        <v>79</v>
      </c>
      <c r="O606">
        <v>2026</v>
      </c>
      <c r="P606">
        <v>1</v>
      </c>
      <c r="Q606" t="s">
        <v>80</v>
      </c>
      <c r="R606" s="8">
        <v>46267</v>
      </c>
      <c r="S606" s="2">
        <v>1</v>
      </c>
      <c r="T606" s="2" t="s">
        <v>81</v>
      </c>
    </row>
    <row r="607" spans="1:20" x14ac:dyDescent="0.25">
      <c r="A607">
        <v>1120116911</v>
      </c>
      <c r="B607">
        <v>116825329</v>
      </c>
      <c r="C607" t="s">
        <v>82</v>
      </c>
      <c r="D607" t="s">
        <v>88</v>
      </c>
      <c r="E607" t="s">
        <v>76</v>
      </c>
      <c r="F607" s="7">
        <v>43549</v>
      </c>
      <c r="G607" s="7">
        <v>43915</v>
      </c>
      <c r="H607" t="s">
        <v>77</v>
      </c>
      <c r="I607" t="s">
        <v>78</v>
      </c>
      <c r="J607" s="7">
        <v>46097</v>
      </c>
      <c r="K607" s="7">
        <v>45747</v>
      </c>
      <c r="L607" s="7">
        <v>43915</v>
      </c>
      <c r="M607" t="s">
        <v>77</v>
      </c>
      <c r="N607" t="s">
        <v>79</v>
      </c>
      <c r="O607">
        <v>2026</v>
      </c>
      <c r="P607">
        <v>1</v>
      </c>
      <c r="Q607" t="s">
        <v>80</v>
      </c>
      <c r="R607" s="8">
        <v>46267</v>
      </c>
      <c r="S607" s="2">
        <v>1</v>
      </c>
      <c r="T607" s="2" t="s">
        <v>81</v>
      </c>
    </row>
    <row r="608" spans="1:20" x14ac:dyDescent="0.25">
      <c r="A608">
        <v>1120116912</v>
      </c>
      <c r="B608">
        <v>116825329</v>
      </c>
      <c r="C608" t="s">
        <v>82</v>
      </c>
      <c r="D608" t="s">
        <v>88</v>
      </c>
      <c r="E608" t="s">
        <v>76</v>
      </c>
      <c r="F608" s="7">
        <v>43549</v>
      </c>
      <c r="G608" s="7">
        <v>43915</v>
      </c>
      <c r="H608" t="s">
        <v>77</v>
      </c>
      <c r="I608" t="s">
        <v>78</v>
      </c>
      <c r="J608" s="7">
        <v>46097</v>
      </c>
      <c r="K608" s="7">
        <v>45057</v>
      </c>
      <c r="L608" s="7">
        <v>43915</v>
      </c>
      <c r="M608" t="s">
        <v>77</v>
      </c>
      <c r="N608" t="s">
        <v>79</v>
      </c>
      <c r="O608">
        <v>2026</v>
      </c>
      <c r="P608">
        <v>1</v>
      </c>
      <c r="Q608" t="s">
        <v>80</v>
      </c>
      <c r="R608" s="8">
        <v>46267</v>
      </c>
      <c r="S608" s="2">
        <v>1</v>
      </c>
      <c r="T608" s="2" t="s">
        <v>81</v>
      </c>
    </row>
    <row r="609" spans="1:20" x14ac:dyDescent="0.25">
      <c r="A609">
        <v>1120116916</v>
      </c>
      <c r="B609">
        <v>116829376</v>
      </c>
      <c r="C609" t="s">
        <v>82</v>
      </c>
      <c r="D609" t="s">
        <v>88</v>
      </c>
      <c r="E609" t="s">
        <v>76</v>
      </c>
      <c r="F609" s="7">
        <v>43549</v>
      </c>
      <c r="G609" s="7">
        <v>43915</v>
      </c>
      <c r="H609" t="s">
        <v>77</v>
      </c>
      <c r="I609" t="s">
        <v>78</v>
      </c>
      <c r="J609" s="7">
        <v>45736</v>
      </c>
      <c r="K609" s="7">
        <v>45057</v>
      </c>
      <c r="L609" s="7">
        <v>43915</v>
      </c>
      <c r="M609" t="s">
        <v>77</v>
      </c>
      <c r="N609" t="s">
        <v>79</v>
      </c>
      <c r="O609">
        <v>2026</v>
      </c>
      <c r="P609">
        <v>1</v>
      </c>
      <c r="Q609" t="s">
        <v>80</v>
      </c>
      <c r="R609" s="8">
        <v>46267</v>
      </c>
      <c r="S609" s="2">
        <v>1</v>
      </c>
      <c r="T609" s="2" t="s">
        <v>81</v>
      </c>
    </row>
    <row r="610" spans="1:20" x14ac:dyDescent="0.25">
      <c r="A610">
        <v>1120116927</v>
      </c>
      <c r="B610">
        <v>116841817</v>
      </c>
      <c r="C610" t="s">
        <v>82</v>
      </c>
      <c r="D610" t="s">
        <v>83</v>
      </c>
      <c r="E610" t="s">
        <v>76</v>
      </c>
      <c r="F610" s="7">
        <v>43550</v>
      </c>
      <c r="G610" s="7">
        <v>43730</v>
      </c>
      <c r="H610" t="s">
        <v>77</v>
      </c>
      <c r="I610" t="s">
        <v>78</v>
      </c>
      <c r="J610" s="7">
        <v>45517</v>
      </c>
      <c r="K610" s="7">
        <v>44357</v>
      </c>
      <c r="L610" s="7">
        <v>43730</v>
      </c>
      <c r="M610" t="s">
        <v>77</v>
      </c>
      <c r="N610" t="s">
        <v>79</v>
      </c>
      <c r="O610">
        <v>2026</v>
      </c>
      <c r="P610">
        <v>1</v>
      </c>
      <c r="Q610" t="s">
        <v>80</v>
      </c>
      <c r="R610" s="8">
        <v>46267</v>
      </c>
      <c r="S610" s="2">
        <v>1</v>
      </c>
      <c r="T610" s="2" t="s">
        <v>81</v>
      </c>
    </row>
    <row r="611" spans="1:20" x14ac:dyDescent="0.25">
      <c r="A611">
        <v>1120116932</v>
      </c>
      <c r="B611">
        <v>116845820</v>
      </c>
      <c r="C611" t="s">
        <v>82</v>
      </c>
      <c r="D611" t="s">
        <v>83</v>
      </c>
      <c r="E611" t="s">
        <v>76</v>
      </c>
      <c r="F611" s="7">
        <v>43550</v>
      </c>
      <c r="G611" s="7">
        <v>43730</v>
      </c>
      <c r="H611" t="s">
        <v>77</v>
      </c>
      <c r="I611" t="s">
        <v>78</v>
      </c>
      <c r="J611" s="7">
        <v>45472</v>
      </c>
      <c r="K611" s="7">
        <v>44785</v>
      </c>
      <c r="L611" s="7">
        <v>43730</v>
      </c>
      <c r="M611" t="s">
        <v>77</v>
      </c>
      <c r="N611" t="s">
        <v>79</v>
      </c>
      <c r="O611">
        <v>2026</v>
      </c>
      <c r="P611">
        <v>1</v>
      </c>
      <c r="Q611" t="s">
        <v>80</v>
      </c>
      <c r="R611" s="8">
        <v>46267</v>
      </c>
      <c r="S611" s="2">
        <v>1</v>
      </c>
      <c r="T611" s="2" t="s">
        <v>81</v>
      </c>
    </row>
    <row r="612" spans="1:20" x14ac:dyDescent="0.25">
      <c r="A612">
        <v>1120116939</v>
      </c>
      <c r="B612">
        <v>116851656</v>
      </c>
      <c r="C612" t="s">
        <v>82</v>
      </c>
      <c r="D612" t="s">
        <v>88</v>
      </c>
      <c r="E612" t="s">
        <v>76</v>
      </c>
      <c r="F612" s="7">
        <v>43551</v>
      </c>
      <c r="G612" s="7">
        <v>43917</v>
      </c>
      <c r="H612" t="s">
        <v>77</v>
      </c>
      <c r="I612" t="s">
        <v>78</v>
      </c>
      <c r="J612" s="7">
        <v>45803</v>
      </c>
      <c r="K612" s="7">
        <v>43951</v>
      </c>
      <c r="L612" s="7">
        <v>43917</v>
      </c>
      <c r="M612" t="s">
        <v>77</v>
      </c>
      <c r="N612" t="s">
        <v>79</v>
      </c>
      <c r="O612">
        <v>2026</v>
      </c>
      <c r="P612">
        <v>1</v>
      </c>
      <c r="Q612" t="s">
        <v>80</v>
      </c>
      <c r="R612" s="8">
        <v>46267</v>
      </c>
      <c r="S612" s="2">
        <v>1</v>
      </c>
      <c r="T612" s="2" t="s">
        <v>81</v>
      </c>
    </row>
    <row r="613" spans="1:20" x14ac:dyDescent="0.25">
      <c r="A613">
        <v>1120116940</v>
      </c>
      <c r="B613">
        <v>116851656</v>
      </c>
      <c r="C613" t="s">
        <v>82</v>
      </c>
      <c r="D613" t="s">
        <v>88</v>
      </c>
      <c r="E613" t="s">
        <v>76</v>
      </c>
      <c r="F613" s="7">
        <v>43551</v>
      </c>
      <c r="G613" s="7">
        <v>43917</v>
      </c>
      <c r="H613" t="s">
        <v>77</v>
      </c>
      <c r="I613" t="s">
        <v>78</v>
      </c>
      <c r="J613" s="7">
        <v>45803</v>
      </c>
      <c r="K613" s="7">
        <v>45057</v>
      </c>
      <c r="L613" s="7">
        <v>43917</v>
      </c>
      <c r="M613" t="s">
        <v>77</v>
      </c>
      <c r="N613" t="s">
        <v>79</v>
      </c>
      <c r="O613">
        <v>2026</v>
      </c>
      <c r="P613">
        <v>1</v>
      </c>
      <c r="Q613" t="s">
        <v>80</v>
      </c>
      <c r="R613" s="8">
        <v>46267</v>
      </c>
      <c r="S613" s="2">
        <v>1</v>
      </c>
      <c r="T613" s="2" t="s">
        <v>81</v>
      </c>
    </row>
    <row r="614" spans="1:20" x14ac:dyDescent="0.25">
      <c r="A614">
        <v>1120116943</v>
      </c>
      <c r="B614">
        <v>116858666</v>
      </c>
      <c r="C614" t="s">
        <v>82</v>
      </c>
      <c r="D614" t="s">
        <v>83</v>
      </c>
      <c r="E614" t="s">
        <v>76</v>
      </c>
      <c r="F614" s="7">
        <v>43552</v>
      </c>
      <c r="G614" s="7">
        <v>43732</v>
      </c>
      <c r="H614" t="s">
        <v>77</v>
      </c>
      <c r="I614" t="s">
        <v>78</v>
      </c>
      <c r="J614" s="7">
        <v>45929</v>
      </c>
      <c r="K614" s="7">
        <v>45748</v>
      </c>
      <c r="L614" s="7">
        <v>43732</v>
      </c>
      <c r="M614" t="s">
        <v>77</v>
      </c>
      <c r="N614" t="s">
        <v>79</v>
      </c>
      <c r="O614">
        <v>2026</v>
      </c>
      <c r="P614">
        <v>1</v>
      </c>
      <c r="Q614" t="s">
        <v>80</v>
      </c>
      <c r="R614" s="8">
        <v>46267</v>
      </c>
      <c r="S614" s="2">
        <v>1</v>
      </c>
      <c r="T614" s="2" t="s">
        <v>81</v>
      </c>
    </row>
    <row r="615" spans="1:20" x14ac:dyDescent="0.25">
      <c r="A615">
        <v>1120116946</v>
      </c>
      <c r="B615">
        <v>116861032</v>
      </c>
      <c r="C615" t="s">
        <v>85</v>
      </c>
      <c r="D615" t="s">
        <v>75</v>
      </c>
      <c r="E615" t="s">
        <v>76</v>
      </c>
      <c r="F615" s="7">
        <v>43553</v>
      </c>
      <c r="G615" s="7">
        <v>43919</v>
      </c>
      <c r="H615" t="s">
        <v>77</v>
      </c>
      <c r="I615" t="s">
        <v>78</v>
      </c>
      <c r="J615" s="7">
        <v>45447</v>
      </c>
      <c r="K615" s="7">
        <v>45941</v>
      </c>
      <c r="L615" s="7">
        <v>43919</v>
      </c>
      <c r="M615" t="s">
        <v>77</v>
      </c>
      <c r="N615" t="s">
        <v>79</v>
      </c>
      <c r="O615">
        <v>2026</v>
      </c>
      <c r="P615">
        <v>1</v>
      </c>
      <c r="Q615" t="s">
        <v>80</v>
      </c>
      <c r="R615" s="8">
        <v>46267</v>
      </c>
      <c r="S615" s="2">
        <v>1</v>
      </c>
      <c r="T615" s="2" t="s">
        <v>81</v>
      </c>
    </row>
    <row r="616" spans="1:20" x14ac:dyDescent="0.25">
      <c r="A616">
        <v>1120116949</v>
      </c>
      <c r="B616">
        <v>116862993</v>
      </c>
      <c r="C616" t="s">
        <v>93</v>
      </c>
      <c r="D616" t="s">
        <v>83</v>
      </c>
      <c r="E616" t="s">
        <v>76</v>
      </c>
      <c r="F616" s="7">
        <v>43553</v>
      </c>
      <c r="G616" s="7">
        <v>43737</v>
      </c>
      <c r="H616" t="s">
        <v>86</v>
      </c>
      <c r="I616" t="s">
        <v>87</v>
      </c>
      <c r="J616" s="7">
        <v>45864</v>
      </c>
      <c r="K616" s="7">
        <v>45748</v>
      </c>
      <c r="L616" s="7">
        <v>43737</v>
      </c>
      <c r="M616" t="s">
        <v>86</v>
      </c>
      <c r="N616" t="s">
        <v>79</v>
      </c>
      <c r="O616">
        <v>2026</v>
      </c>
      <c r="P616">
        <v>1</v>
      </c>
      <c r="Q616" t="s">
        <v>80</v>
      </c>
      <c r="R616" s="8">
        <v>46267</v>
      </c>
      <c r="S616" s="2">
        <v>1</v>
      </c>
      <c r="T616" s="2" t="s">
        <v>81</v>
      </c>
    </row>
    <row r="617" spans="1:20" x14ac:dyDescent="0.25">
      <c r="A617">
        <v>1120116950</v>
      </c>
      <c r="B617">
        <v>116862993</v>
      </c>
      <c r="C617" t="s">
        <v>93</v>
      </c>
      <c r="D617" t="s">
        <v>83</v>
      </c>
      <c r="E617" t="s">
        <v>76</v>
      </c>
      <c r="F617" s="7">
        <v>43553</v>
      </c>
      <c r="G617" s="7">
        <v>43737</v>
      </c>
      <c r="H617" t="s">
        <v>86</v>
      </c>
      <c r="I617" t="s">
        <v>87</v>
      </c>
      <c r="J617" s="7">
        <v>45864</v>
      </c>
      <c r="K617" s="7">
        <v>43683</v>
      </c>
      <c r="L617" s="7">
        <v>43737</v>
      </c>
      <c r="M617" t="s">
        <v>86</v>
      </c>
      <c r="N617" t="s">
        <v>79</v>
      </c>
      <c r="O617">
        <v>2026</v>
      </c>
      <c r="P617">
        <v>1</v>
      </c>
      <c r="Q617" t="s">
        <v>80</v>
      </c>
      <c r="R617" s="8">
        <v>46267</v>
      </c>
      <c r="S617" s="2">
        <v>1</v>
      </c>
      <c r="T617" s="2" t="s">
        <v>81</v>
      </c>
    </row>
    <row r="618" spans="1:20" x14ac:dyDescent="0.25">
      <c r="A618">
        <v>1120116960</v>
      </c>
      <c r="B618">
        <v>116874050</v>
      </c>
      <c r="C618" t="s">
        <v>74</v>
      </c>
      <c r="D618" t="s">
        <v>75</v>
      </c>
      <c r="E618" t="s">
        <v>76</v>
      </c>
      <c r="F618" s="7">
        <v>43554</v>
      </c>
      <c r="G618" s="7">
        <v>45381</v>
      </c>
      <c r="H618" t="s">
        <v>86</v>
      </c>
      <c r="I618" t="s">
        <v>87</v>
      </c>
      <c r="J618" s="7">
        <v>45393</v>
      </c>
      <c r="K618" s="7">
        <v>43676</v>
      </c>
      <c r="L618" s="7">
        <v>45381</v>
      </c>
      <c r="M618" t="s">
        <v>86</v>
      </c>
      <c r="N618" t="s">
        <v>79</v>
      </c>
      <c r="O618">
        <v>2026</v>
      </c>
      <c r="P618">
        <v>1</v>
      </c>
      <c r="Q618" t="s">
        <v>80</v>
      </c>
      <c r="R618" s="8">
        <v>46267</v>
      </c>
      <c r="S618" s="2">
        <v>1</v>
      </c>
      <c r="T618" s="2" t="s">
        <v>81</v>
      </c>
    </row>
    <row r="619" spans="1:20" x14ac:dyDescent="0.25">
      <c r="A619">
        <v>1120116979</v>
      </c>
      <c r="B619">
        <v>116936993</v>
      </c>
      <c r="C619" t="s">
        <v>82</v>
      </c>
      <c r="D619" t="s">
        <v>83</v>
      </c>
      <c r="E619" t="s">
        <v>76</v>
      </c>
      <c r="F619" s="7">
        <v>43557</v>
      </c>
      <c r="G619" s="7">
        <v>45384</v>
      </c>
      <c r="H619" t="s">
        <v>77</v>
      </c>
      <c r="I619" t="s">
        <v>78</v>
      </c>
      <c r="J619" s="7">
        <v>45937</v>
      </c>
      <c r="K619" s="7">
        <v>45908</v>
      </c>
      <c r="L619" s="7">
        <v>45384</v>
      </c>
      <c r="M619" t="s">
        <v>77</v>
      </c>
      <c r="N619" t="s">
        <v>79</v>
      </c>
      <c r="O619">
        <v>2026</v>
      </c>
      <c r="P619">
        <v>1</v>
      </c>
      <c r="Q619" t="s">
        <v>80</v>
      </c>
      <c r="R619" s="8">
        <v>46267</v>
      </c>
      <c r="S619" s="2">
        <v>1</v>
      </c>
      <c r="T619" s="2" t="s">
        <v>81</v>
      </c>
    </row>
    <row r="620" spans="1:20" x14ac:dyDescent="0.25">
      <c r="A620">
        <v>1120116980</v>
      </c>
      <c r="B620">
        <v>116936993</v>
      </c>
      <c r="C620" t="s">
        <v>82</v>
      </c>
      <c r="D620" t="s">
        <v>83</v>
      </c>
      <c r="E620" t="s">
        <v>76</v>
      </c>
      <c r="F620" s="7">
        <v>43557</v>
      </c>
      <c r="G620" s="7">
        <v>45384</v>
      </c>
      <c r="H620" t="s">
        <v>77</v>
      </c>
      <c r="I620" t="s">
        <v>78</v>
      </c>
      <c r="J620" s="7">
        <v>45937</v>
      </c>
      <c r="K620" s="7">
        <v>45689</v>
      </c>
      <c r="L620" s="7">
        <v>45384</v>
      </c>
      <c r="M620" t="s">
        <v>77</v>
      </c>
      <c r="N620" t="s">
        <v>79</v>
      </c>
      <c r="O620">
        <v>2026</v>
      </c>
      <c r="P620">
        <v>1</v>
      </c>
      <c r="Q620" t="s">
        <v>80</v>
      </c>
      <c r="R620" s="8">
        <v>46267</v>
      </c>
      <c r="S620" s="2">
        <v>1</v>
      </c>
      <c r="T620" s="2" t="s">
        <v>81</v>
      </c>
    </row>
    <row r="621" spans="1:20" x14ac:dyDescent="0.25">
      <c r="A621">
        <v>1120116993</v>
      </c>
      <c r="B621">
        <v>116955689</v>
      </c>
      <c r="C621" t="s">
        <v>82</v>
      </c>
      <c r="D621" t="s">
        <v>83</v>
      </c>
      <c r="E621" t="s">
        <v>76</v>
      </c>
      <c r="F621" s="7">
        <v>43559</v>
      </c>
      <c r="G621" s="7">
        <v>43742</v>
      </c>
      <c r="H621" t="s">
        <v>77</v>
      </c>
      <c r="I621" t="s">
        <v>78</v>
      </c>
      <c r="J621" s="7">
        <v>45743</v>
      </c>
      <c r="K621" s="7">
        <v>43667</v>
      </c>
      <c r="L621" s="7">
        <v>43742</v>
      </c>
      <c r="M621" t="s">
        <v>77</v>
      </c>
      <c r="N621" t="s">
        <v>79</v>
      </c>
      <c r="O621">
        <v>2026</v>
      </c>
      <c r="P621">
        <v>1</v>
      </c>
      <c r="Q621" t="s">
        <v>80</v>
      </c>
      <c r="R621" s="8">
        <v>46267</v>
      </c>
      <c r="S621" s="2">
        <v>1</v>
      </c>
      <c r="T621" s="2" t="s">
        <v>81</v>
      </c>
    </row>
    <row r="622" spans="1:20" x14ac:dyDescent="0.25">
      <c r="A622">
        <v>1120117003</v>
      </c>
      <c r="B622">
        <v>116962852</v>
      </c>
      <c r="C622" t="s">
        <v>82</v>
      </c>
      <c r="D622" t="s">
        <v>83</v>
      </c>
      <c r="E622" t="s">
        <v>76</v>
      </c>
      <c r="F622" s="7">
        <v>43560</v>
      </c>
      <c r="G622" s="7">
        <v>43743</v>
      </c>
      <c r="H622" t="s">
        <v>77</v>
      </c>
      <c r="I622" t="s">
        <v>78</v>
      </c>
      <c r="J622" s="7">
        <v>45932</v>
      </c>
      <c r="K622" s="7">
        <v>43667</v>
      </c>
      <c r="L622" s="7">
        <v>43743</v>
      </c>
      <c r="M622" t="s">
        <v>77</v>
      </c>
      <c r="N622" t="s">
        <v>79</v>
      </c>
      <c r="O622">
        <v>2026</v>
      </c>
      <c r="P622">
        <v>1</v>
      </c>
      <c r="Q622" t="s">
        <v>80</v>
      </c>
      <c r="R622" s="8">
        <v>46267</v>
      </c>
      <c r="S622" s="2">
        <v>1</v>
      </c>
      <c r="T622" s="2" t="s">
        <v>81</v>
      </c>
    </row>
    <row r="623" spans="1:20" x14ac:dyDescent="0.25">
      <c r="A623">
        <v>1120117009</v>
      </c>
      <c r="B623">
        <v>116967124</v>
      </c>
      <c r="C623" t="s">
        <v>85</v>
      </c>
      <c r="D623" t="s">
        <v>83</v>
      </c>
      <c r="E623" t="s">
        <v>76</v>
      </c>
      <c r="F623" s="7">
        <v>43560</v>
      </c>
      <c r="G623" s="7">
        <v>43743</v>
      </c>
      <c r="H623" t="s">
        <v>77</v>
      </c>
      <c r="I623" t="s">
        <v>78</v>
      </c>
      <c r="J623" s="7">
        <v>45941</v>
      </c>
      <c r="K623" s="7">
        <v>45425</v>
      </c>
      <c r="L623" s="7">
        <v>43743</v>
      </c>
      <c r="M623" t="s">
        <v>77</v>
      </c>
      <c r="N623" t="s">
        <v>79</v>
      </c>
      <c r="O623">
        <v>2026</v>
      </c>
      <c r="P623">
        <v>1</v>
      </c>
      <c r="Q623" t="s">
        <v>80</v>
      </c>
      <c r="R623" s="8">
        <v>46267</v>
      </c>
      <c r="S623" s="2">
        <v>1</v>
      </c>
      <c r="T623" s="2" t="s">
        <v>81</v>
      </c>
    </row>
    <row r="624" spans="1:20" x14ac:dyDescent="0.25">
      <c r="A624">
        <v>1120117010</v>
      </c>
      <c r="B624">
        <v>116967124</v>
      </c>
      <c r="C624" t="s">
        <v>85</v>
      </c>
      <c r="D624" t="s">
        <v>83</v>
      </c>
      <c r="E624" t="s">
        <v>76</v>
      </c>
      <c r="F624" s="7">
        <v>43560</v>
      </c>
      <c r="G624" s="7">
        <v>43743</v>
      </c>
      <c r="H624" t="s">
        <v>77</v>
      </c>
      <c r="I624" t="s">
        <v>78</v>
      </c>
      <c r="J624" s="7">
        <v>45941</v>
      </c>
      <c r="K624" s="7">
        <v>45908</v>
      </c>
      <c r="L624" s="7">
        <v>43743</v>
      </c>
      <c r="M624" t="s">
        <v>77</v>
      </c>
      <c r="N624" t="s">
        <v>79</v>
      </c>
      <c r="O624">
        <v>2026</v>
      </c>
      <c r="P624">
        <v>1</v>
      </c>
      <c r="Q624" t="s">
        <v>80</v>
      </c>
      <c r="R624" s="8">
        <v>46267</v>
      </c>
      <c r="S624" s="2">
        <v>1</v>
      </c>
      <c r="T624" s="2" t="s">
        <v>81</v>
      </c>
    </row>
    <row r="625" spans="1:20" x14ac:dyDescent="0.25">
      <c r="A625">
        <v>1120117011</v>
      </c>
      <c r="B625">
        <v>116967124</v>
      </c>
      <c r="C625" t="s">
        <v>85</v>
      </c>
      <c r="D625" t="s">
        <v>83</v>
      </c>
      <c r="E625" t="s">
        <v>76</v>
      </c>
      <c r="F625" s="7">
        <v>43560</v>
      </c>
      <c r="G625" s="7">
        <v>43743</v>
      </c>
      <c r="H625" t="s">
        <v>77</v>
      </c>
      <c r="I625" t="s">
        <v>78</v>
      </c>
      <c r="J625" s="7">
        <v>45941</v>
      </c>
      <c r="K625" s="7">
        <v>45943</v>
      </c>
      <c r="L625" s="7">
        <v>43743</v>
      </c>
      <c r="M625" t="s">
        <v>77</v>
      </c>
      <c r="N625" t="s">
        <v>79</v>
      </c>
      <c r="O625">
        <v>2026</v>
      </c>
      <c r="P625">
        <v>1</v>
      </c>
      <c r="Q625" t="s">
        <v>80</v>
      </c>
      <c r="R625" s="8">
        <v>46267</v>
      </c>
      <c r="S625" s="2">
        <v>1</v>
      </c>
      <c r="T625" s="2" t="s">
        <v>81</v>
      </c>
    </row>
    <row r="626" spans="1:20" x14ac:dyDescent="0.25">
      <c r="A626">
        <v>1120117012</v>
      </c>
      <c r="B626">
        <v>116967124</v>
      </c>
      <c r="C626" t="s">
        <v>85</v>
      </c>
      <c r="D626" t="s">
        <v>83</v>
      </c>
      <c r="E626" t="s">
        <v>76</v>
      </c>
      <c r="F626" s="7">
        <v>43560</v>
      </c>
      <c r="G626" s="7">
        <v>43743</v>
      </c>
      <c r="H626" t="s">
        <v>77</v>
      </c>
      <c r="I626" t="s">
        <v>78</v>
      </c>
      <c r="J626" s="7">
        <v>45941</v>
      </c>
      <c r="K626" s="7">
        <v>43607</v>
      </c>
      <c r="L626" s="7">
        <v>43743</v>
      </c>
      <c r="M626" t="s">
        <v>77</v>
      </c>
      <c r="N626" t="s">
        <v>79</v>
      </c>
      <c r="O626">
        <v>2026</v>
      </c>
      <c r="P626">
        <v>1</v>
      </c>
      <c r="Q626" t="s">
        <v>80</v>
      </c>
      <c r="R626" s="8">
        <v>46267</v>
      </c>
      <c r="S626" s="2">
        <v>1</v>
      </c>
      <c r="T626" s="2" t="s">
        <v>81</v>
      </c>
    </row>
    <row r="627" spans="1:20" x14ac:dyDescent="0.25">
      <c r="A627">
        <v>1120117033</v>
      </c>
      <c r="B627">
        <v>116982394</v>
      </c>
      <c r="C627" t="s">
        <v>82</v>
      </c>
      <c r="D627" t="s">
        <v>83</v>
      </c>
      <c r="E627" t="s">
        <v>76</v>
      </c>
      <c r="F627" s="7">
        <v>43563</v>
      </c>
      <c r="G627" s="7">
        <v>43743</v>
      </c>
      <c r="H627" t="s">
        <v>77</v>
      </c>
      <c r="I627" t="s">
        <v>78</v>
      </c>
      <c r="J627" s="7">
        <v>45953</v>
      </c>
      <c r="K627" s="7">
        <v>43683</v>
      </c>
      <c r="L627" s="7">
        <v>43743</v>
      </c>
      <c r="M627" t="s">
        <v>77</v>
      </c>
      <c r="N627" t="s">
        <v>79</v>
      </c>
      <c r="O627">
        <v>2026</v>
      </c>
      <c r="P627">
        <v>1</v>
      </c>
      <c r="Q627" t="s">
        <v>80</v>
      </c>
      <c r="R627" s="8">
        <v>46267</v>
      </c>
      <c r="S627" s="2">
        <v>1</v>
      </c>
      <c r="T627" s="2" t="s">
        <v>81</v>
      </c>
    </row>
    <row r="628" spans="1:20" x14ac:dyDescent="0.25">
      <c r="A628">
        <v>1120117038</v>
      </c>
      <c r="B628">
        <v>116987894</v>
      </c>
      <c r="C628" t="s">
        <v>74</v>
      </c>
      <c r="D628" t="s">
        <v>83</v>
      </c>
      <c r="E628" t="s">
        <v>76</v>
      </c>
      <c r="F628" s="7">
        <v>43564</v>
      </c>
      <c r="G628" s="7">
        <v>45317</v>
      </c>
      <c r="H628" t="s">
        <v>77</v>
      </c>
      <c r="I628" t="s">
        <v>78</v>
      </c>
      <c r="J628" s="7">
        <v>45845</v>
      </c>
      <c r="K628" s="7">
        <v>45861</v>
      </c>
      <c r="L628" s="7">
        <v>45317</v>
      </c>
      <c r="M628" t="s">
        <v>77</v>
      </c>
      <c r="N628" t="s">
        <v>79</v>
      </c>
      <c r="O628">
        <v>2026</v>
      </c>
      <c r="P628">
        <v>1</v>
      </c>
      <c r="Q628" t="s">
        <v>80</v>
      </c>
      <c r="R628" s="8">
        <v>46267</v>
      </c>
      <c r="S628" s="2">
        <v>1</v>
      </c>
      <c r="T628" s="2" t="s">
        <v>81</v>
      </c>
    </row>
    <row r="629" spans="1:20" x14ac:dyDescent="0.25">
      <c r="A629">
        <v>1120117039</v>
      </c>
      <c r="B629">
        <v>116987894</v>
      </c>
      <c r="C629" t="s">
        <v>74</v>
      </c>
      <c r="D629" t="s">
        <v>83</v>
      </c>
      <c r="E629" t="s">
        <v>76</v>
      </c>
      <c r="F629" s="7">
        <v>43564</v>
      </c>
      <c r="G629" s="7">
        <v>45317</v>
      </c>
      <c r="H629" t="s">
        <v>77</v>
      </c>
      <c r="I629" t="s">
        <v>78</v>
      </c>
      <c r="J629" s="7">
        <v>45845</v>
      </c>
      <c r="K629" s="7">
        <v>45689</v>
      </c>
      <c r="L629" s="7">
        <v>45317</v>
      </c>
      <c r="M629" t="s">
        <v>77</v>
      </c>
      <c r="N629" t="s">
        <v>79</v>
      </c>
      <c r="O629">
        <v>2026</v>
      </c>
      <c r="P629">
        <v>1</v>
      </c>
      <c r="Q629" t="s">
        <v>80</v>
      </c>
      <c r="R629" s="8">
        <v>46267</v>
      </c>
      <c r="S629" s="2">
        <v>1</v>
      </c>
      <c r="T629" s="2" t="s">
        <v>81</v>
      </c>
    </row>
    <row r="630" spans="1:20" x14ac:dyDescent="0.25">
      <c r="A630">
        <v>1120117054</v>
      </c>
      <c r="B630">
        <v>117009883</v>
      </c>
      <c r="C630" t="s">
        <v>91</v>
      </c>
      <c r="D630" t="s">
        <v>88</v>
      </c>
      <c r="E630" t="s">
        <v>76</v>
      </c>
      <c r="F630" s="7">
        <v>43566</v>
      </c>
      <c r="G630" s="7">
        <v>43932</v>
      </c>
      <c r="H630" t="s">
        <v>77</v>
      </c>
      <c r="I630" t="s">
        <v>78</v>
      </c>
      <c r="J630" s="7">
        <v>45106</v>
      </c>
      <c r="K630" s="7">
        <v>43667</v>
      </c>
      <c r="L630" s="7">
        <v>43932</v>
      </c>
      <c r="M630" t="s">
        <v>77</v>
      </c>
      <c r="N630" t="s">
        <v>92</v>
      </c>
      <c r="O630">
        <v>2026</v>
      </c>
      <c r="P630">
        <v>1</v>
      </c>
      <c r="Q630" t="s">
        <v>80</v>
      </c>
      <c r="R630" s="8">
        <v>46267</v>
      </c>
      <c r="S630" s="2">
        <v>1</v>
      </c>
      <c r="T630" s="2" t="s">
        <v>81</v>
      </c>
    </row>
    <row r="631" spans="1:20" x14ac:dyDescent="0.25">
      <c r="A631">
        <v>1120117076</v>
      </c>
      <c r="B631">
        <v>117026068</v>
      </c>
      <c r="C631" t="s">
        <v>82</v>
      </c>
      <c r="D631" t="s">
        <v>88</v>
      </c>
      <c r="E631" t="s">
        <v>76</v>
      </c>
      <c r="F631" s="7">
        <v>43569</v>
      </c>
      <c r="G631" s="7">
        <v>43935</v>
      </c>
      <c r="H631" t="s">
        <v>77</v>
      </c>
      <c r="I631" t="s">
        <v>78</v>
      </c>
      <c r="J631" s="7">
        <v>45829</v>
      </c>
      <c r="K631" s="7">
        <v>44242</v>
      </c>
      <c r="L631" s="7">
        <v>43935</v>
      </c>
      <c r="M631" t="s">
        <v>77</v>
      </c>
      <c r="N631" t="s">
        <v>79</v>
      </c>
      <c r="O631">
        <v>2026</v>
      </c>
      <c r="P631">
        <v>1</v>
      </c>
      <c r="Q631" t="s">
        <v>80</v>
      </c>
      <c r="R631" s="8">
        <v>46267</v>
      </c>
      <c r="S631" s="2">
        <v>1</v>
      </c>
      <c r="T631" s="2" t="s">
        <v>81</v>
      </c>
    </row>
    <row r="632" spans="1:20" x14ac:dyDescent="0.25">
      <c r="A632">
        <v>1120117090</v>
      </c>
      <c r="B632">
        <v>117038272</v>
      </c>
      <c r="C632" t="s">
        <v>74</v>
      </c>
      <c r="D632" t="s">
        <v>83</v>
      </c>
      <c r="E632" t="s">
        <v>76</v>
      </c>
      <c r="F632" s="7">
        <v>43571</v>
      </c>
      <c r="G632" s="7">
        <v>43754</v>
      </c>
      <c r="H632" t="s">
        <v>77</v>
      </c>
      <c r="I632" t="s">
        <v>78</v>
      </c>
      <c r="J632" s="7">
        <v>45966</v>
      </c>
      <c r="K632" s="7">
        <v>43658</v>
      </c>
      <c r="L632" s="7">
        <v>43754</v>
      </c>
      <c r="M632" t="s">
        <v>77</v>
      </c>
      <c r="N632" t="s">
        <v>79</v>
      </c>
      <c r="O632">
        <v>2026</v>
      </c>
      <c r="P632">
        <v>1</v>
      </c>
      <c r="Q632" t="s">
        <v>80</v>
      </c>
      <c r="R632" s="8">
        <v>46267</v>
      </c>
      <c r="S632" s="2">
        <v>1</v>
      </c>
      <c r="T632" s="2" t="s">
        <v>81</v>
      </c>
    </row>
    <row r="633" spans="1:20" x14ac:dyDescent="0.25">
      <c r="A633">
        <v>1120117109</v>
      </c>
      <c r="B633">
        <v>117056452</v>
      </c>
      <c r="C633" t="s">
        <v>82</v>
      </c>
      <c r="D633" t="s">
        <v>83</v>
      </c>
      <c r="E633" t="s">
        <v>76</v>
      </c>
      <c r="F633" s="7">
        <v>43573</v>
      </c>
      <c r="G633" s="7">
        <v>43756</v>
      </c>
      <c r="H633" t="s">
        <v>77</v>
      </c>
      <c r="I633" t="s">
        <v>78</v>
      </c>
      <c r="J633" s="7">
        <v>45830</v>
      </c>
      <c r="K633" s="7">
        <v>43667</v>
      </c>
      <c r="L633" s="7">
        <v>43756</v>
      </c>
      <c r="M633" t="s">
        <v>77</v>
      </c>
      <c r="N633" t="s">
        <v>79</v>
      </c>
      <c r="O633">
        <v>2026</v>
      </c>
      <c r="P633">
        <v>1</v>
      </c>
      <c r="Q633" t="s">
        <v>80</v>
      </c>
      <c r="R633" s="8">
        <v>46267</v>
      </c>
      <c r="S633" s="2">
        <v>1</v>
      </c>
      <c r="T633" s="2" t="s">
        <v>81</v>
      </c>
    </row>
    <row r="634" spans="1:20" x14ac:dyDescent="0.25">
      <c r="A634">
        <v>1120117131</v>
      </c>
      <c r="B634">
        <v>117086639</v>
      </c>
      <c r="C634" t="s">
        <v>82</v>
      </c>
      <c r="D634" t="s">
        <v>88</v>
      </c>
      <c r="E634" t="s">
        <v>76</v>
      </c>
      <c r="F634" s="7">
        <v>43578</v>
      </c>
      <c r="G634" s="7">
        <v>43944</v>
      </c>
      <c r="H634" t="s">
        <v>77</v>
      </c>
      <c r="I634" t="s">
        <v>84</v>
      </c>
      <c r="J634" s="7">
        <v>45432</v>
      </c>
      <c r="K634" s="7">
        <v>45748</v>
      </c>
      <c r="L634" s="7">
        <v>43944</v>
      </c>
      <c r="M634" t="s">
        <v>77</v>
      </c>
      <c r="N634" t="s">
        <v>79</v>
      </c>
      <c r="O634">
        <v>2026</v>
      </c>
      <c r="P634">
        <v>1</v>
      </c>
      <c r="Q634" t="s">
        <v>80</v>
      </c>
      <c r="R634" s="8">
        <v>46267</v>
      </c>
      <c r="S634" s="2">
        <v>1</v>
      </c>
      <c r="T634" s="2" t="s">
        <v>81</v>
      </c>
    </row>
    <row r="635" spans="1:20" x14ac:dyDescent="0.25">
      <c r="A635">
        <v>1120117132</v>
      </c>
      <c r="B635">
        <v>117086639</v>
      </c>
      <c r="C635" t="s">
        <v>82</v>
      </c>
      <c r="D635" t="s">
        <v>88</v>
      </c>
      <c r="E635" t="s">
        <v>76</v>
      </c>
      <c r="F635" s="7">
        <v>43578</v>
      </c>
      <c r="G635" s="7">
        <v>43944</v>
      </c>
      <c r="H635" t="s">
        <v>77</v>
      </c>
      <c r="I635" t="s">
        <v>84</v>
      </c>
      <c r="J635" s="7">
        <v>45432</v>
      </c>
      <c r="K635" s="7">
        <v>45623</v>
      </c>
      <c r="L635" s="7">
        <v>43944</v>
      </c>
      <c r="M635" t="s">
        <v>77</v>
      </c>
      <c r="N635" t="s">
        <v>79</v>
      </c>
      <c r="O635">
        <v>2026</v>
      </c>
      <c r="P635">
        <v>1</v>
      </c>
      <c r="Q635" t="s">
        <v>80</v>
      </c>
      <c r="R635" s="8">
        <v>46267</v>
      </c>
      <c r="S635" s="2">
        <v>1</v>
      </c>
      <c r="T635" s="2" t="s">
        <v>81</v>
      </c>
    </row>
    <row r="636" spans="1:20" x14ac:dyDescent="0.25">
      <c r="A636">
        <v>1120117144</v>
      </c>
      <c r="B636">
        <v>117095783</v>
      </c>
      <c r="C636" t="s">
        <v>82</v>
      </c>
      <c r="D636" t="s">
        <v>83</v>
      </c>
      <c r="E636" t="s">
        <v>76</v>
      </c>
      <c r="F636" s="7">
        <v>43580</v>
      </c>
      <c r="G636" s="7">
        <v>43760</v>
      </c>
      <c r="H636" t="s">
        <v>77</v>
      </c>
      <c r="I636" t="s">
        <v>78</v>
      </c>
      <c r="J636" s="7">
        <v>45953</v>
      </c>
      <c r="K636" s="7">
        <v>43683</v>
      </c>
      <c r="L636" s="7">
        <v>43760</v>
      </c>
      <c r="M636" t="s">
        <v>77</v>
      </c>
      <c r="N636" t="s">
        <v>79</v>
      </c>
      <c r="O636">
        <v>2026</v>
      </c>
      <c r="P636">
        <v>1</v>
      </c>
      <c r="Q636" t="s">
        <v>80</v>
      </c>
      <c r="R636" s="8">
        <v>46267</v>
      </c>
      <c r="S636" s="2">
        <v>1</v>
      </c>
      <c r="T636" s="2" t="s">
        <v>81</v>
      </c>
    </row>
    <row r="637" spans="1:20" x14ac:dyDescent="0.25">
      <c r="A637">
        <v>1120117147</v>
      </c>
      <c r="B637">
        <v>117096643</v>
      </c>
      <c r="C637" t="s">
        <v>82</v>
      </c>
      <c r="D637" t="s">
        <v>83</v>
      </c>
      <c r="E637" t="s">
        <v>76</v>
      </c>
      <c r="F637" s="7">
        <v>43580</v>
      </c>
      <c r="G637" s="7">
        <v>43760</v>
      </c>
      <c r="H637" t="s">
        <v>77</v>
      </c>
      <c r="I637" t="s">
        <v>78</v>
      </c>
      <c r="J637" s="7">
        <v>45861</v>
      </c>
      <c r="K637" s="7">
        <v>43701</v>
      </c>
      <c r="L637" s="7">
        <v>43760</v>
      </c>
      <c r="M637" t="s">
        <v>77</v>
      </c>
      <c r="N637" t="s">
        <v>79</v>
      </c>
      <c r="O637">
        <v>2026</v>
      </c>
      <c r="P637">
        <v>1</v>
      </c>
      <c r="Q637" t="s">
        <v>80</v>
      </c>
      <c r="R637" s="8">
        <v>46267</v>
      </c>
      <c r="S637" s="2">
        <v>1</v>
      </c>
      <c r="T637" s="2" t="s">
        <v>81</v>
      </c>
    </row>
    <row r="638" spans="1:20" x14ac:dyDescent="0.25">
      <c r="A638">
        <v>1120117163</v>
      </c>
      <c r="B638">
        <v>117111305</v>
      </c>
      <c r="C638" t="s">
        <v>74</v>
      </c>
      <c r="D638" t="s">
        <v>83</v>
      </c>
      <c r="E638" t="s">
        <v>76</v>
      </c>
      <c r="F638" s="7">
        <v>43582</v>
      </c>
      <c r="G638" s="7">
        <v>43762</v>
      </c>
      <c r="H638" t="s">
        <v>77</v>
      </c>
      <c r="I638" t="s">
        <v>78</v>
      </c>
      <c r="J638" s="7">
        <v>45824</v>
      </c>
      <c r="K638" s="7">
        <v>45748</v>
      </c>
      <c r="L638" s="7">
        <v>43762</v>
      </c>
      <c r="M638" t="s">
        <v>77</v>
      </c>
      <c r="N638" t="s">
        <v>79</v>
      </c>
      <c r="O638">
        <v>2026</v>
      </c>
      <c r="P638">
        <v>1</v>
      </c>
      <c r="Q638" t="s">
        <v>80</v>
      </c>
      <c r="R638" s="8">
        <v>46267</v>
      </c>
      <c r="S638" s="2">
        <v>1</v>
      </c>
      <c r="T638" s="2" t="s">
        <v>81</v>
      </c>
    </row>
    <row r="639" spans="1:20" x14ac:dyDescent="0.25">
      <c r="A639">
        <v>1120117172</v>
      </c>
      <c r="B639">
        <v>117115837</v>
      </c>
      <c r="C639" t="s">
        <v>74</v>
      </c>
      <c r="D639" t="s">
        <v>83</v>
      </c>
      <c r="E639" t="s">
        <v>76</v>
      </c>
      <c r="F639" s="7">
        <v>43583</v>
      </c>
      <c r="G639" s="7">
        <v>43766</v>
      </c>
      <c r="H639" t="s">
        <v>77</v>
      </c>
      <c r="I639" t="s">
        <v>78</v>
      </c>
      <c r="J639" s="7">
        <v>45870</v>
      </c>
      <c r="K639" s="7">
        <v>43667</v>
      </c>
      <c r="L639" s="7">
        <v>43766</v>
      </c>
      <c r="M639" t="s">
        <v>77</v>
      </c>
      <c r="N639" t="s">
        <v>79</v>
      </c>
      <c r="O639">
        <v>2026</v>
      </c>
      <c r="P639">
        <v>1</v>
      </c>
      <c r="Q639" t="s">
        <v>80</v>
      </c>
      <c r="R639" s="8">
        <v>46267</v>
      </c>
      <c r="S639" s="2">
        <v>1</v>
      </c>
      <c r="T639" s="2" t="s">
        <v>81</v>
      </c>
    </row>
    <row r="640" spans="1:20" x14ac:dyDescent="0.25">
      <c r="A640">
        <v>1120117197</v>
      </c>
      <c r="B640">
        <v>117135593</v>
      </c>
      <c r="C640" t="s">
        <v>85</v>
      </c>
      <c r="D640" t="s">
        <v>83</v>
      </c>
      <c r="E640" t="s">
        <v>76</v>
      </c>
      <c r="F640" s="7">
        <v>43586</v>
      </c>
      <c r="G640" s="7">
        <v>43763</v>
      </c>
      <c r="H640" t="s">
        <v>77</v>
      </c>
      <c r="I640" t="s">
        <v>78</v>
      </c>
      <c r="J640" s="7">
        <v>46000</v>
      </c>
      <c r="K640" s="7">
        <v>45748</v>
      </c>
      <c r="L640" s="7">
        <v>43763</v>
      </c>
      <c r="M640" t="s">
        <v>77</v>
      </c>
      <c r="N640" t="s">
        <v>79</v>
      </c>
      <c r="O640">
        <v>2026</v>
      </c>
      <c r="P640">
        <v>1</v>
      </c>
      <c r="Q640" t="s">
        <v>80</v>
      </c>
      <c r="R640" s="8">
        <v>46267</v>
      </c>
      <c r="S640" s="2">
        <v>1</v>
      </c>
      <c r="T640" s="2" t="s">
        <v>81</v>
      </c>
    </row>
    <row r="641" spans="1:20" x14ac:dyDescent="0.25">
      <c r="A641">
        <v>1120117208</v>
      </c>
      <c r="B641">
        <v>117148363</v>
      </c>
      <c r="C641" t="s">
        <v>82</v>
      </c>
      <c r="D641" t="s">
        <v>83</v>
      </c>
      <c r="E641" t="s">
        <v>76</v>
      </c>
      <c r="F641" s="7">
        <v>43587</v>
      </c>
      <c r="G641" s="7">
        <v>43771</v>
      </c>
      <c r="H641" t="s">
        <v>77</v>
      </c>
      <c r="I641" t="s">
        <v>78</v>
      </c>
      <c r="J641" s="7">
        <v>45929</v>
      </c>
      <c r="K641" s="7">
        <v>43667</v>
      </c>
      <c r="L641" s="7">
        <v>43771</v>
      </c>
      <c r="M641" t="s">
        <v>77</v>
      </c>
      <c r="N641" t="s">
        <v>79</v>
      </c>
      <c r="O641">
        <v>2026</v>
      </c>
      <c r="P641">
        <v>1</v>
      </c>
      <c r="Q641" t="s">
        <v>80</v>
      </c>
      <c r="R641" s="8">
        <v>46267</v>
      </c>
      <c r="S641" s="2">
        <v>1</v>
      </c>
      <c r="T641" s="2" t="s">
        <v>81</v>
      </c>
    </row>
    <row r="642" spans="1:20" x14ac:dyDescent="0.25">
      <c r="A642">
        <v>1120117209</v>
      </c>
      <c r="B642">
        <v>117148363</v>
      </c>
      <c r="C642" t="s">
        <v>82</v>
      </c>
      <c r="D642" t="s">
        <v>83</v>
      </c>
      <c r="E642" t="s">
        <v>76</v>
      </c>
      <c r="F642" s="7">
        <v>43587</v>
      </c>
      <c r="G642" s="7">
        <v>43771</v>
      </c>
      <c r="H642" t="s">
        <v>77</v>
      </c>
      <c r="I642" t="s">
        <v>78</v>
      </c>
      <c r="J642" s="7">
        <v>45929</v>
      </c>
      <c r="K642" s="7">
        <v>43593</v>
      </c>
      <c r="L642" s="7">
        <v>43771</v>
      </c>
      <c r="M642" t="s">
        <v>77</v>
      </c>
      <c r="N642" t="s">
        <v>79</v>
      </c>
      <c r="O642">
        <v>2026</v>
      </c>
      <c r="P642">
        <v>1</v>
      </c>
      <c r="Q642" t="s">
        <v>80</v>
      </c>
      <c r="R642" s="8">
        <v>46267</v>
      </c>
      <c r="S642" s="2">
        <v>1</v>
      </c>
      <c r="T642" s="2" t="s">
        <v>81</v>
      </c>
    </row>
    <row r="643" spans="1:20" x14ac:dyDescent="0.25">
      <c r="A643">
        <v>1120117210</v>
      </c>
      <c r="B643">
        <v>117148363</v>
      </c>
      <c r="C643" t="s">
        <v>82</v>
      </c>
      <c r="D643" t="s">
        <v>83</v>
      </c>
      <c r="E643" t="s">
        <v>76</v>
      </c>
      <c r="F643" s="7">
        <v>43587</v>
      </c>
      <c r="G643" s="7">
        <v>43771</v>
      </c>
      <c r="H643" t="s">
        <v>77</v>
      </c>
      <c r="I643" t="s">
        <v>78</v>
      </c>
      <c r="J643" s="7">
        <v>45929</v>
      </c>
      <c r="K643" s="7">
        <v>45748</v>
      </c>
      <c r="L643" s="7">
        <v>43771</v>
      </c>
      <c r="M643" t="s">
        <v>77</v>
      </c>
      <c r="N643" t="s">
        <v>79</v>
      </c>
      <c r="O643">
        <v>2026</v>
      </c>
      <c r="P643">
        <v>1</v>
      </c>
      <c r="Q643" t="s">
        <v>80</v>
      </c>
      <c r="R643" s="8">
        <v>46267</v>
      </c>
      <c r="S643" s="2">
        <v>1</v>
      </c>
      <c r="T643" s="2" t="s">
        <v>81</v>
      </c>
    </row>
    <row r="644" spans="1:20" x14ac:dyDescent="0.25">
      <c r="A644">
        <v>1120117217</v>
      </c>
      <c r="B644">
        <v>117154302</v>
      </c>
      <c r="C644" t="s">
        <v>96</v>
      </c>
      <c r="D644" t="s">
        <v>88</v>
      </c>
      <c r="E644" t="s">
        <v>76</v>
      </c>
      <c r="F644" s="7">
        <v>43588</v>
      </c>
      <c r="G644" s="7">
        <v>43954</v>
      </c>
      <c r="H644" t="s">
        <v>77</v>
      </c>
      <c r="I644" t="s">
        <v>78</v>
      </c>
      <c r="J644" s="7">
        <v>45607</v>
      </c>
      <c r="K644" s="7">
        <v>43658</v>
      </c>
      <c r="L644" s="7">
        <v>43954</v>
      </c>
      <c r="M644" t="s">
        <v>77</v>
      </c>
      <c r="N644" t="s">
        <v>79</v>
      </c>
      <c r="O644">
        <v>2026</v>
      </c>
      <c r="P644">
        <v>1</v>
      </c>
      <c r="Q644" t="s">
        <v>80</v>
      </c>
      <c r="R644" s="8">
        <v>46267</v>
      </c>
      <c r="S644" s="2">
        <v>1</v>
      </c>
      <c r="T644" s="2" t="s">
        <v>81</v>
      </c>
    </row>
    <row r="645" spans="1:20" x14ac:dyDescent="0.25">
      <c r="A645">
        <v>1120117219</v>
      </c>
      <c r="B645">
        <v>117154754</v>
      </c>
      <c r="C645" t="s">
        <v>74</v>
      </c>
      <c r="D645" t="s">
        <v>83</v>
      </c>
      <c r="E645" t="s">
        <v>76</v>
      </c>
      <c r="F645" s="7">
        <v>43588</v>
      </c>
      <c r="G645" s="7">
        <v>43772</v>
      </c>
      <c r="H645" t="s">
        <v>77</v>
      </c>
      <c r="I645" t="s">
        <v>78</v>
      </c>
      <c r="J645" s="7">
        <v>45795</v>
      </c>
      <c r="K645" s="7">
        <v>45748</v>
      </c>
      <c r="L645" s="7">
        <v>43772</v>
      </c>
      <c r="M645" t="s">
        <v>77</v>
      </c>
      <c r="N645" t="s">
        <v>79</v>
      </c>
      <c r="O645">
        <v>2026</v>
      </c>
      <c r="P645">
        <v>1</v>
      </c>
      <c r="Q645" t="s">
        <v>80</v>
      </c>
      <c r="R645" s="8">
        <v>46267</v>
      </c>
      <c r="S645" s="2">
        <v>1</v>
      </c>
      <c r="T645" s="2" t="s">
        <v>81</v>
      </c>
    </row>
    <row r="646" spans="1:20" x14ac:dyDescent="0.25">
      <c r="A646">
        <v>1120117228</v>
      </c>
      <c r="B646">
        <v>117162219</v>
      </c>
      <c r="C646" t="s">
        <v>82</v>
      </c>
      <c r="D646" t="s">
        <v>88</v>
      </c>
      <c r="E646" t="s">
        <v>76</v>
      </c>
      <c r="F646" s="7">
        <v>43589</v>
      </c>
      <c r="G646" s="7">
        <v>43955</v>
      </c>
      <c r="H646" t="s">
        <v>77</v>
      </c>
      <c r="I646" t="s">
        <v>78</v>
      </c>
      <c r="J646" s="7">
        <v>45929</v>
      </c>
      <c r="K646" s="7">
        <v>45057</v>
      </c>
      <c r="L646" s="7">
        <v>43955</v>
      </c>
      <c r="M646" t="s">
        <v>77</v>
      </c>
      <c r="N646" t="s">
        <v>79</v>
      </c>
      <c r="O646">
        <v>2026</v>
      </c>
      <c r="P646">
        <v>1</v>
      </c>
      <c r="Q646" t="s">
        <v>80</v>
      </c>
      <c r="R646" s="8">
        <v>46267</v>
      </c>
      <c r="S646" s="2">
        <v>1</v>
      </c>
      <c r="T646" s="2" t="s">
        <v>81</v>
      </c>
    </row>
    <row r="647" spans="1:20" x14ac:dyDescent="0.25">
      <c r="A647">
        <v>1120117240</v>
      </c>
      <c r="B647">
        <v>117168157</v>
      </c>
      <c r="C647" t="s">
        <v>82</v>
      </c>
      <c r="D647" t="s">
        <v>83</v>
      </c>
      <c r="E647" t="s">
        <v>76</v>
      </c>
      <c r="F647" s="7">
        <v>43591</v>
      </c>
      <c r="G647" s="7">
        <v>43771</v>
      </c>
      <c r="H647" t="s">
        <v>77</v>
      </c>
      <c r="I647" t="s">
        <v>78</v>
      </c>
      <c r="J647" s="7">
        <v>45618</v>
      </c>
      <c r="K647" s="7">
        <v>45764</v>
      </c>
      <c r="L647" s="7">
        <v>43771</v>
      </c>
      <c r="M647" t="s">
        <v>77</v>
      </c>
      <c r="N647" t="s">
        <v>79</v>
      </c>
      <c r="O647">
        <v>2026</v>
      </c>
      <c r="P647">
        <v>1</v>
      </c>
      <c r="Q647" t="s">
        <v>80</v>
      </c>
      <c r="R647" s="8">
        <v>46267</v>
      </c>
      <c r="S647" s="2">
        <v>1</v>
      </c>
      <c r="T647" s="2" t="s">
        <v>81</v>
      </c>
    </row>
    <row r="648" spans="1:20" x14ac:dyDescent="0.25">
      <c r="A648">
        <v>1120117253</v>
      </c>
      <c r="B648">
        <v>117173447</v>
      </c>
      <c r="C648" t="s">
        <v>82</v>
      </c>
      <c r="D648" t="s">
        <v>83</v>
      </c>
      <c r="E648" t="s">
        <v>76</v>
      </c>
      <c r="F648" s="7">
        <v>43591</v>
      </c>
      <c r="G648" s="7">
        <v>43771</v>
      </c>
      <c r="H648" t="s">
        <v>77</v>
      </c>
      <c r="I648" t="s">
        <v>78</v>
      </c>
      <c r="J648" s="7">
        <v>45838</v>
      </c>
      <c r="K648" s="7">
        <v>44590</v>
      </c>
      <c r="L648" s="7">
        <v>43771</v>
      </c>
      <c r="M648" t="s">
        <v>77</v>
      </c>
      <c r="N648" t="s">
        <v>79</v>
      </c>
      <c r="O648">
        <v>2026</v>
      </c>
      <c r="P648">
        <v>1</v>
      </c>
      <c r="Q648" t="s">
        <v>80</v>
      </c>
      <c r="R648" s="8">
        <v>46267</v>
      </c>
      <c r="S648" s="2">
        <v>1</v>
      </c>
      <c r="T648" s="2" t="s">
        <v>81</v>
      </c>
    </row>
    <row r="649" spans="1:20" x14ac:dyDescent="0.25">
      <c r="A649">
        <v>1120117259</v>
      </c>
      <c r="B649">
        <v>117176167</v>
      </c>
      <c r="C649" t="s">
        <v>96</v>
      </c>
      <c r="D649" t="s">
        <v>88</v>
      </c>
      <c r="E649" t="s">
        <v>76</v>
      </c>
      <c r="F649" s="7">
        <v>43592</v>
      </c>
      <c r="G649" s="7">
        <v>43958</v>
      </c>
      <c r="H649" t="s">
        <v>77</v>
      </c>
      <c r="I649" t="s">
        <v>78</v>
      </c>
      <c r="J649" s="7">
        <v>45432</v>
      </c>
      <c r="K649" s="7">
        <v>45623</v>
      </c>
      <c r="L649" s="7">
        <v>43958</v>
      </c>
      <c r="M649" t="s">
        <v>77</v>
      </c>
      <c r="N649" t="s">
        <v>79</v>
      </c>
      <c r="O649">
        <v>2026</v>
      </c>
      <c r="P649">
        <v>1</v>
      </c>
      <c r="Q649" t="s">
        <v>80</v>
      </c>
      <c r="R649" s="8">
        <v>46267</v>
      </c>
      <c r="S649" s="2">
        <v>1</v>
      </c>
      <c r="T649" s="2" t="s">
        <v>81</v>
      </c>
    </row>
    <row r="650" spans="1:20" x14ac:dyDescent="0.25">
      <c r="A650">
        <v>1120117292</v>
      </c>
      <c r="B650">
        <v>117212854</v>
      </c>
      <c r="C650" t="s">
        <v>82</v>
      </c>
      <c r="D650" t="s">
        <v>88</v>
      </c>
      <c r="E650" t="s">
        <v>76</v>
      </c>
      <c r="F650" s="7">
        <v>43595</v>
      </c>
      <c r="G650" s="7">
        <v>43961</v>
      </c>
      <c r="H650" t="s">
        <v>77</v>
      </c>
      <c r="I650" t="s">
        <v>84</v>
      </c>
      <c r="J650" s="7">
        <v>45722</v>
      </c>
      <c r="K650" s="7">
        <v>45967</v>
      </c>
      <c r="L650" s="7">
        <v>43961</v>
      </c>
      <c r="M650" t="s">
        <v>77</v>
      </c>
      <c r="N650" t="s">
        <v>79</v>
      </c>
      <c r="O650">
        <v>2026</v>
      </c>
      <c r="P650">
        <v>1</v>
      </c>
      <c r="Q650" t="s">
        <v>80</v>
      </c>
      <c r="R650" s="8">
        <v>46267</v>
      </c>
      <c r="S650" s="2">
        <v>1</v>
      </c>
      <c r="T650" s="2" t="s">
        <v>81</v>
      </c>
    </row>
    <row r="651" spans="1:20" x14ac:dyDescent="0.25">
      <c r="A651">
        <v>1120117293</v>
      </c>
      <c r="B651">
        <v>117212854</v>
      </c>
      <c r="C651" t="s">
        <v>82</v>
      </c>
      <c r="D651" t="s">
        <v>88</v>
      </c>
      <c r="E651" t="s">
        <v>76</v>
      </c>
      <c r="F651" s="7">
        <v>43595</v>
      </c>
      <c r="G651" s="7">
        <v>43961</v>
      </c>
      <c r="H651" t="s">
        <v>77</v>
      </c>
      <c r="I651" t="s">
        <v>84</v>
      </c>
      <c r="J651" s="7">
        <v>45722</v>
      </c>
      <c r="K651" s="7">
        <v>45736</v>
      </c>
      <c r="L651" s="7">
        <v>43961</v>
      </c>
      <c r="M651" t="s">
        <v>77</v>
      </c>
      <c r="N651" t="s">
        <v>79</v>
      </c>
      <c r="O651">
        <v>2026</v>
      </c>
      <c r="P651">
        <v>1</v>
      </c>
      <c r="Q651" t="s">
        <v>80</v>
      </c>
      <c r="R651" s="8">
        <v>46267</v>
      </c>
      <c r="S651" s="2">
        <v>1</v>
      </c>
      <c r="T651" s="2" t="s">
        <v>81</v>
      </c>
    </row>
    <row r="652" spans="1:20" x14ac:dyDescent="0.25">
      <c r="A652">
        <v>1120117307</v>
      </c>
      <c r="B652">
        <v>117216613</v>
      </c>
      <c r="C652" t="s">
        <v>85</v>
      </c>
      <c r="D652" t="s">
        <v>83</v>
      </c>
      <c r="E652" t="s">
        <v>76</v>
      </c>
      <c r="F652" s="7">
        <v>43596</v>
      </c>
      <c r="G652" s="7">
        <v>43780</v>
      </c>
      <c r="H652" t="s">
        <v>77</v>
      </c>
      <c r="I652" t="s">
        <v>89</v>
      </c>
      <c r="J652" s="7">
        <v>45944</v>
      </c>
      <c r="K652" s="7">
        <v>43683</v>
      </c>
      <c r="L652" s="7">
        <v>43780</v>
      </c>
      <c r="M652" t="s">
        <v>77</v>
      </c>
      <c r="N652" t="s">
        <v>79</v>
      </c>
      <c r="O652">
        <v>2026</v>
      </c>
      <c r="P652">
        <v>1</v>
      </c>
      <c r="Q652" t="s">
        <v>80</v>
      </c>
      <c r="R652" s="8">
        <v>46267</v>
      </c>
      <c r="S652" s="2">
        <v>1</v>
      </c>
      <c r="T652" s="2" t="s">
        <v>81</v>
      </c>
    </row>
    <row r="653" spans="1:20" x14ac:dyDescent="0.25">
      <c r="A653">
        <v>1120117308</v>
      </c>
      <c r="B653">
        <v>117216613</v>
      </c>
      <c r="C653" t="s">
        <v>85</v>
      </c>
      <c r="D653" t="s">
        <v>83</v>
      </c>
      <c r="E653" t="s">
        <v>76</v>
      </c>
      <c r="F653" s="7">
        <v>43596</v>
      </c>
      <c r="G653" s="7">
        <v>43780</v>
      </c>
      <c r="H653" t="s">
        <v>77</v>
      </c>
      <c r="I653" t="s">
        <v>89</v>
      </c>
      <c r="J653" s="7">
        <v>45944</v>
      </c>
      <c r="K653" s="7">
        <v>44785</v>
      </c>
      <c r="L653" s="7">
        <v>43780</v>
      </c>
      <c r="M653" t="s">
        <v>77</v>
      </c>
      <c r="N653" t="s">
        <v>79</v>
      </c>
      <c r="O653">
        <v>2026</v>
      </c>
      <c r="P653">
        <v>1</v>
      </c>
      <c r="Q653" t="s">
        <v>80</v>
      </c>
      <c r="R653" s="8">
        <v>46267</v>
      </c>
      <c r="S653" s="2">
        <v>1</v>
      </c>
      <c r="T653" s="2" t="s">
        <v>81</v>
      </c>
    </row>
    <row r="654" spans="1:20" x14ac:dyDescent="0.25">
      <c r="A654">
        <v>1120117309</v>
      </c>
      <c r="B654">
        <v>117216613</v>
      </c>
      <c r="C654" t="s">
        <v>85</v>
      </c>
      <c r="D654" t="s">
        <v>83</v>
      </c>
      <c r="E654" t="s">
        <v>76</v>
      </c>
      <c r="F654" s="7">
        <v>43596</v>
      </c>
      <c r="G654" s="7">
        <v>43780</v>
      </c>
      <c r="H654" t="s">
        <v>77</v>
      </c>
      <c r="I654" t="s">
        <v>89</v>
      </c>
      <c r="J654" s="7">
        <v>45944</v>
      </c>
      <c r="K654" s="7">
        <v>43614</v>
      </c>
      <c r="L654" s="7">
        <v>43780</v>
      </c>
      <c r="M654" t="s">
        <v>77</v>
      </c>
      <c r="N654" t="s">
        <v>79</v>
      </c>
      <c r="O654">
        <v>2026</v>
      </c>
      <c r="P654">
        <v>1</v>
      </c>
      <c r="Q654" t="s">
        <v>80</v>
      </c>
      <c r="R654" s="8">
        <v>46267</v>
      </c>
      <c r="S654" s="2">
        <v>1</v>
      </c>
      <c r="T654" s="2" t="s">
        <v>81</v>
      </c>
    </row>
    <row r="655" spans="1:20" x14ac:dyDescent="0.25">
      <c r="A655">
        <v>1120117311</v>
      </c>
      <c r="B655">
        <v>117216695</v>
      </c>
      <c r="C655" t="s">
        <v>82</v>
      </c>
      <c r="D655" t="s">
        <v>88</v>
      </c>
      <c r="E655" t="s">
        <v>76</v>
      </c>
      <c r="F655" s="7">
        <v>43596</v>
      </c>
      <c r="G655" s="7">
        <v>43962</v>
      </c>
      <c r="H655" t="s">
        <v>77</v>
      </c>
      <c r="I655" t="s">
        <v>78</v>
      </c>
      <c r="J655" s="7">
        <v>45944</v>
      </c>
      <c r="K655" s="7">
        <v>44239</v>
      </c>
      <c r="L655" s="7">
        <v>43962</v>
      </c>
      <c r="M655" t="s">
        <v>77</v>
      </c>
      <c r="N655" t="s">
        <v>79</v>
      </c>
      <c r="O655">
        <v>2026</v>
      </c>
      <c r="P655">
        <v>1</v>
      </c>
      <c r="Q655" t="s">
        <v>80</v>
      </c>
      <c r="R655" s="8">
        <v>46267</v>
      </c>
      <c r="S655" s="2">
        <v>1</v>
      </c>
      <c r="T655" s="2" t="s">
        <v>81</v>
      </c>
    </row>
    <row r="656" spans="1:20" x14ac:dyDescent="0.25">
      <c r="A656">
        <v>1120117313</v>
      </c>
      <c r="B656">
        <v>117217020</v>
      </c>
      <c r="C656" t="s">
        <v>82</v>
      </c>
      <c r="D656" t="s">
        <v>88</v>
      </c>
      <c r="E656" t="s">
        <v>76</v>
      </c>
      <c r="F656" s="7">
        <v>43596</v>
      </c>
      <c r="G656" s="7">
        <v>43962</v>
      </c>
      <c r="H656" t="s">
        <v>77</v>
      </c>
      <c r="I656" t="s">
        <v>84</v>
      </c>
      <c r="J656" s="7">
        <v>45727</v>
      </c>
      <c r="K656" s="7">
        <v>46069</v>
      </c>
      <c r="L656" s="7">
        <v>43962</v>
      </c>
      <c r="M656" t="s">
        <v>77</v>
      </c>
      <c r="N656" t="s">
        <v>79</v>
      </c>
      <c r="O656">
        <v>2026</v>
      </c>
      <c r="P656">
        <v>1</v>
      </c>
      <c r="Q656" t="s">
        <v>80</v>
      </c>
      <c r="R656" s="8">
        <v>46267</v>
      </c>
      <c r="S656" s="2">
        <v>1</v>
      </c>
      <c r="T656" s="2" t="s">
        <v>81</v>
      </c>
    </row>
    <row r="657" spans="1:20" x14ac:dyDescent="0.25">
      <c r="A657">
        <v>1120117314</v>
      </c>
      <c r="B657">
        <v>117217020</v>
      </c>
      <c r="C657" t="s">
        <v>82</v>
      </c>
      <c r="D657" t="s">
        <v>88</v>
      </c>
      <c r="E657" t="s">
        <v>76</v>
      </c>
      <c r="F657" s="7">
        <v>43596</v>
      </c>
      <c r="G657" s="7">
        <v>43962</v>
      </c>
      <c r="H657" t="s">
        <v>77</v>
      </c>
      <c r="I657" t="s">
        <v>84</v>
      </c>
      <c r="J657" s="7">
        <v>45727</v>
      </c>
      <c r="K657" s="7">
        <v>45748</v>
      </c>
      <c r="L657" s="7">
        <v>43962</v>
      </c>
      <c r="M657" t="s">
        <v>77</v>
      </c>
      <c r="N657" t="s">
        <v>79</v>
      </c>
      <c r="O657">
        <v>2026</v>
      </c>
      <c r="P657">
        <v>1</v>
      </c>
      <c r="Q657" t="s">
        <v>80</v>
      </c>
      <c r="R657" s="8">
        <v>46267</v>
      </c>
      <c r="S657" s="2">
        <v>1</v>
      </c>
      <c r="T657" s="2" t="s">
        <v>81</v>
      </c>
    </row>
    <row r="658" spans="1:20" x14ac:dyDescent="0.25">
      <c r="A658">
        <v>1120117354</v>
      </c>
      <c r="B658">
        <v>117260696</v>
      </c>
      <c r="C658" t="s">
        <v>82</v>
      </c>
      <c r="D658" t="s">
        <v>83</v>
      </c>
      <c r="E658" t="s">
        <v>76</v>
      </c>
      <c r="F658" s="7">
        <v>43602</v>
      </c>
      <c r="G658" s="7">
        <v>43782</v>
      </c>
      <c r="H658" t="s">
        <v>77</v>
      </c>
      <c r="I658" t="s">
        <v>78</v>
      </c>
      <c r="J658" s="7">
        <v>45745</v>
      </c>
      <c r="K658" s="7">
        <v>44785</v>
      </c>
      <c r="L658" s="7">
        <v>43782</v>
      </c>
      <c r="M658" t="s">
        <v>77</v>
      </c>
      <c r="N658" t="s">
        <v>79</v>
      </c>
      <c r="O658">
        <v>2026</v>
      </c>
      <c r="P658">
        <v>1</v>
      </c>
      <c r="Q658" t="s">
        <v>80</v>
      </c>
      <c r="R658" s="8">
        <v>46267</v>
      </c>
      <c r="S658" s="2">
        <v>1</v>
      </c>
      <c r="T658" s="2" t="s">
        <v>81</v>
      </c>
    </row>
    <row r="659" spans="1:20" x14ac:dyDescent="0.25">
      <c r="A659">
        <v>1120117372</v>
      </c>
      <c r="B659">
        <v>117274528</v>
      </c>
      <c r="C659" t="s">
        <v>82</v>
      </c>
      <c r="D659" t="s">
        <v>83</v>
      </c>
      <c r="E659" t="s">
        <v>76</v>
      </c>
      <c r="F659" s="7">
        <v>43604</v>
      </c>
      <c r="G659" s="7">
        <v>43784</v>
      </c>
      <c r="H659" t="s">
        <v>77</v>
      </c>
      <c r="I659" t="s">
        <v>78</v>
      </c>
      <c r="J659" s="7">
        <v>45432</v>
      </c>
      <c r="K659" s="7">
        <v>45748</v>
      </c>
      <c r="L659" s="7">
        <v>43784</v>
      </c>
      <c r="M659" t="s">
        <v>77</v>
      </c>
      <c r="N659" t="s">
        <v>79</v>
      </c>
      <c r="O659">
        <v>2026</v>
      </c>
      <c r="P659">
        <v>1</v>
      </c>
      <c r="Q659" t="s">
        <v>80</v>
      </c>
      <c r="R659" s="8">
        <v>46267</v>
      </c>
      <c r="S659" s="2">
        <v>1</v>
      </c>
      <c r="T659" s="2" t="s">
        <v>81</v>
      </c>
    </row>
    <row r="660" spans="1:20" x14ac:dyDescent="0.25">
      <c r="A660">
        <v>1120117384</v>
      </c>
      <c r="B660">
        <v>117296753</v>
      </c>
      <c r="C660" t="s">
        <v>82</v>
      </c>
      <c r="D660" t="s">
        <v>83</v>
      </c>
      <c r="E660" t="s">
        <v>76</v>
      </c>
      <c r="F660" s="7">
        <v>43606</v>
      </c>
      <c r="G660" s="7">
        <v>43790</v>
      </c>
      <c r="H660" t="s">
        <v>77</v>
      </c>
      <c r="I660" t="s">
        <v>78</v>
      </c>
      <c r="J660" s="7">
        <v>45882</v>
      </c>
      <c r="K660" s="7">
        <v>43667</v>
      </c>
      <c r="L660" s="7">
        <v>43790</v>
      </c>
      <c r="M660" t="s">
        <v>77</v>
      </c>
      <c r="N660" t="s">
        <v>79</v>
      </c>
      <c r="O660">
        <v>2026</v>
      </c>
      <c r="P660">
        <v>1</v>
      </c>
      <c r="Q660" t="s">
        <v>80</v>
      </c>
      <c r="R660" s="8">
        <v>46267</v>
      </c>
      <c r="S660" s="2">
        <v>1</v>
      </c>
      <c r="T660" s="2" t="s">
        <v>81</v>
      </c>
    </row>
    <row r="661" spans="1:20" x14ac:dyDescent="0.25">
      <c r="A661">
        <v>1120117467</v>
      </c>
      <c r="B661">
        <v>117477256</v>
      </c>
      <c r="C661" t="s">
        <v>74</v>
      </c>
      <c r="D661" t="s">
        <v>75</v>
      </c>
      <c r="E661" t="s">
        <v>76</v>
      </c>
      <c r="F661" s="7">
        <v>43637</v>
      </c>
      <c r="G661" s="7">
        <v>45426</v>
      </c>
      <c r="H661" t="s">
        <v>86</v>
      </c>
      <c r="I661" t="s">
        <v>87</v>
      </c>
      <c r="J661" s="7">
        <v>45502</v>
      </c>
      <c r="K661" s="7">
        <v>46115</v>
      </c>
      <c r="L661" s="7">
        <v>45426</v>
      </c>
      <c r="M661" t="s">
        <v>86</v>
      </c>
      <c r="N661" t="s">
        <v>79</v>
      </c>
      <c r="O661">
        <v>2026</v>
      </c>
      <c r="P661">
        <v>1</v>
      </c>
      <c r="Q661" t="s">
        <v>80</v>
      </c>
      <c r="R661" s="8">
        <v>46267</v>
      </c>
      <c r="S661" s="2">
        <v>1</v>
      </c>
      <c r="T661" s="2" t="s">
        <v>81</v>
      </c>
    </row>
    <row r="662" spans="1:20" x14ac:dyDescent="0.25">
      <c r="A662">
        <v>1120117519</v>
      </c>
      <c r="B662">
        <v>117660508</v>
      </c>
      <c r="C662" t="s">
        <v>82</v>
      </c>
      <c r="D662" t="s">
        <v>75</v>
      </c>
      <c r="E662" t="s">
        <v>76</v>
      </c>
      <c r="F662" s="7">
        <v>43538</v>
      </c>
      <c r="G662" s="7">
        <v>43904</v>
      </c>
      <c r="H662" t="s">
        <v>77</v>
      </c>
      <c r="I662" t="s">
        <v>78</v>
      </c>
      <c r="J662" s="7">
        <v>43959</v>
      </c>
      <c r="K662" s="7">
        <v>45057</v>
      </c>
      <c r="L662" s="7">
        <v>43904</v>
      </c>
      <c r="M662" t="s">
        <v>77</v>
      </c>
      <c r="N662" t="s">
        <v>92</v>
      </c>
      <c r="O662">
        <v>2026</v>
      </c>
      <c r="P662">
        <v>1</v>
      </c>
      <c r="Q662" t="s">
        <v>80</v>
      </c>
      <c r="R662" s="8">
        <v>46267</v>
      </c>
      <c r="S662" s="2">
        <v>1</v>
      </c>
      <c r="T662" s="2" t="s">
        <v>81</v>
      </c>
    </row>
    <row r="663" spans="1:20" x14ac:dyDescent="0.25">
      <c r="A663">
        <v>1120117526</v>
      </c>
      <c r="B663">
        <v>117681436</v>
      </c>
      <c r="C663" t="s">
        <v>85</v>
      </c>
      <c r="D663" t="s">
        <v>83</v>
      </c>
      <c r="E663" t="s">
        <v>76</v>
      </c>
      <c r="F663" s="7">
        <v>43677</v>
      </c>
      <c r="G663" s="7">
        <v>43861</v>
      </c>
      <c r="H663" t="s">
        <v>77</v>
      </c>
      <c r="I663" t="s">
        <v>78</v>
      </c>
      <c r="J663" s="7">
        <v>45431</v>
      </c>
      <c r="K663" s="7">
        <v>45747</v>
      </c>
      <c r="L663" s="7">
        <v>43861</v>
      </c>
      <c r="M663" t="s">
        <v>77</v>
      </c>
      <c r="N663" t="s">
        <v>79</v>
      </c>
      <c r="O663">
        <v>2026</v>
      </c>
      <c r="P663">
        <v>1</v>
      </c>
      <c r="Q663" t="s">
        <v>80</v>
      </c>
      <c r="R663" s="8">
        <v>46267</v>
      </c>
      <c r="S663" s="2">
        <v>1</v>
      </c>
      <c r="T663" s="2" t="s">
        <v>81</v>
      </c>
    </row>
    <row r="664" spans="1:20" x14ac:dyDescent="0.25">
      <c r="A664">
        <v>1120117530</v>
      </c>
      <c r="B664">
        <v>117683359</v>
      </c>
      <c r="C664" t="s">
        <v>91</v>
      </c>
      <c r="D664" t="s">
        <v>75</v>
      </c>
      <c r="E664" t="s">
        <v>76</v>
      </c>
      <c r="F664" s="7">
        <v>43677</v>
      </c>
      <c r="G664" s="7">
        <v>45504</v>
      </c>
      <c r="H664" t="s">
        <v>77</v>
      </c>
      <c r="I664" t="s">
        <v>78</v>
      </c>
      <c r="J664" s="7">
        <v>46062</v>
      </c>
      <c r="K664" s="7">
        <v>43690</v>
      </c>
      <c r="L664" s="7">
        <v>45504</v>
      </c>
      <c r="M664" t="s">
        <v>77</v>
      </c>
      <c r="N664" t="s">
        <v>79</v>
      </c>
      <c r="O664">
        <v>2026</v>
      </c>
      <c r="P664">
        <v>1</v>
      </c>
      <c r="Q664" t="s">
        <v>80</v>
      </c>
      <c r="R664" s="8">
        <v>46267</v>
      </c>
      <c r="S664" s="2">
        <v>1</v>
      </c>
      <c r="T664" s="2" t="s">
        <v>81</v>
      </c>
    </row>
    <row r="665" spans="1:20" x14ac:dyDescent="0.25">
      <c r="A665">
        <v>1120117741</v>
      </c>
      <c r="B665">
        <v>118180525</v>
      </c>
      <c r="C665" t="s">
        <v>82</v>
      </c>
      <c r="D665" t="s">
        <v>75</v>
      </c>
      <c r="E665" t="s">
        <v>76</v>
      </c>
      <c r="F665" s="7">
        <v>43785</v>
      </c>
      <c r="G665" s="7">
        <v>44151</v>
      </c>
      <c r="H665" t="s">
        <v>77</v>
      </c>
      <c r="I665" t="s">
        <v>78</v>
      </c>
      <c r="J665" s="7">
        <v>45610</v>
      </c>
      <c r="K665" s="7">
        <v>45728</v>
      </c>
      <c r="L665" s="7">
        <v>44151</v>
      </c>
      <c r="M665" t="s">
        <v>77</v>
      </c>
      <c r="N665" t="s">
        <v>79</v>
      </c>
      <c r="O665">
        <v>2026</v>
      </c>
      <c r="P665">
        <v>1</v>
      </c>
      <c r="Q665" t="s">
        <v>80</v>
      </c>
      <c r="R665" s="8">
        <v>46267</v>
      </c>
      <c r="S665" s="2">
        <v>1</v>
      </c>
      <c r="T665" s="2" t="s">
        <v>81</v>
      </c>
    </row>
    <row r="666" spans="1:20" x14ac:dyDescent="0.25">
      <c r="A666">
        <v>1120117756</v>
      </c>
      <c r="B666">
        <v>118196072</v>
      </c>
      <c r="C666" t="s">
        <v>93</v>
      </c>
      <c r="D666" t="s">
        <v>75</v>
      </c>
      <c r="E666" t="s">
        <v>76</v>
      </c>
      <c r="F666" s="7">
        <v>43791</v>
      </c>
      <c r="G666" s="7">
        <v>44157</v>
      </c>
      <c r="H666" t="s">
        <v>86</v>
      </c>
      <c r="I666" t="s">
        <v>87</v>
      </c>
      <c r="J666" s="7">
        <v>45615</v>
      </c>
      <c r="K666" s="7">
        <v>43822</v>
      </c>
      <c r="L666" s="7">
        <v>44157</v>
      </c>
      <c r="M666" t="s">
        <v>86</v>
      </c>
      <c r="N666" t="s">
        <v>79</v>
      </c>
      <c r="O666">
        <v>2026</v>
      </c>
      <c r="P666">
        <v>1</v>
      </c>
      <c r="Q666" t="s">
        <v>80</v>
      </c>
      <c r="R666" s="8">
        <v>46267</v>
      </c>
      <c r="S666" s="2">
        <v>1</v>
      </c>
      <c r="T666" s="2" t="s">
        <v>81</v>
      </c>
    </row>
    <row r="667" spans="1:20" x14ac:dyDescent="0.25">
      <c r="A667">
        <v>1120117825</v>
      </c>
      <c r="B667">
        <v>118530757</v>
      </c>
      <c r="C667" t="s">
        <v>95</v>
      </c>
      <c r="D667" t="s">
        <v>75</v>
      </c>
      <c r="E667" t="s">
        <v>76</v>
      </c>
      <c r="F667" s="7">
        <v>43874</v>
      </c>
      <c r="G667" s="7">
        <v>44240</v>
      </c>
      <c r="H667" t="s">
        <v>86</v>
      </c>
      <c r="I667" t="s">
        <v>87</v>
      </c>
      <c r="J667" s="7">
        <v>45167</v>
      </c>
      <c r="K667" s="7">
        <v>45923</v>
      </c>
      <c r="L667" s="7">
        <v>44240</v>
      </c>
      <c r="M667" t="s">
        <v>86</v>
      </c>
      <c r="N667" t="s">
        <v>92</v>
      </c>
      <c r="O667">
        <v>2026</v>
      </c>
      <c r="P667">
        <v>1</v>
      </c>
      <c r="Q667" t="s">
        <v>80</v>
      </c>
      <c r="R667" s="8">
        <v>46267</v>
      </c>
      <c r="S667" s="2">
        <v>1</v>
      </c>
      <c r="T667" s="2" t="s">
        <v>81</v>
      </c>
    </row>
    <row r="668" spans="1:20" x14ac:dyDescent="0.25">
      <c r="A668">
        <v>1120117864</v>
      </c>
      <c r="B668">
        <v>118996286</v>
      </c>
      <c r="C668" t="s">
        <v>82</v>
      </c>
      <c r="D668" t="s">
        <v>83</v>
      </c>
      <c r="E668" t="s">
        <v>76</v>
      </c>
      <c r="F668" s="7">
        <v>43958</v>
      </c>
      <c r="G668" s="7">
        <v>45784</v>
      </c>
      <c r="H668" t="s">
        <v>77</v>
      </c>
      <c r="I668" t="s">
        <v>78</v>
      </c>
      <c r="J668" s="7">
        <v>45725</v>
      </c>
      <c r="K668" s="7">
        <v>44040</v>
      </c>
      <c r="L668" s="7">
        <v>45784</v>
      </c>
      <c r="M668" t="s">
        <v>77</v>
      </c>
      <c r="N668" t="s">
        <v>79</v>
      </c>
      <c r="O668">
        <v>2026</v>
      </c>
      <c r="P668">
        <v>1</v>
      </c>
      <c r="Q668" t="s">
        <v>80</v>
      </c>
      <c r="R668" s="8">
        <v>46267</v>
      </c>
      <c r="S668" s="2">
        <v>1</v>
      </c>
      <c r="T668" s="2" t="s">
        <v>81</v>
      </c>
    </row>
    <row r="669" spans="1:20" x14ac:dyDescent="0.25">
      <c r="A669">
        <v>1120117875</v>
      </c>
      <c r="B669">
        <v>119023724</v>
      </c>
      <c r="C669" t="s">
        <v>82</v>
      </c>
      <c r="D669" t="s">
        <v>83</v>
      </c>
      <c r="E669" t="s">
        <v>76</v>
      </c>
      <c r="F669" s="7">
        <v>43964</v>
      </c>
      <c r="G669" s="7">
        <v>44148</v>
      </c>
      <c r="H669" t="s">
        <v>77</v>
      </c>
      <c r="I669" t="s">
        <v>78</v>
      </c>
      <c r="J669" s="7">
        <v>45490</v>
      </c>
      <c r="K669" s="7">
        <v>45747</v>
      </c>
      <c r="L669" s="7">
        <v>44148</v>
      </c>
      <c r="M669" t="s">
        <v>77</v>
      </c>
      <c r="N669" t="s">
        <v>92</v>
      </c>
      <c r="O669">
        <v>2026</v>
      </c>
      <c r="P669">
        <v>1</v>
      </c>
      <c r="Q669" t="s">
        <v>80</v>
      </c>
      <c r="R669" s="8">
        <v>46267</v>
      </c>
      <c r="S669" s="2">
        <v>1</v>
      </c>
      <c r="T669" s="2" t="s">
        <v>81</v>
      </c>
    </row>
    <row r="670" spans="1:20" x14ac:dyDescent="0.25">
      <c r="A670">
        <v>1120117882</v>
      </c>
      <c r="B670">
        <v>119028029</v>
      </c>
      <c r="C670" t="s">
        <v>82</v>
      </c>
      <c r="D670" t="s">
        <v>88</v>
      </c>
      <c r="E670" t="s">
        <v>76</v>
      </c>
      <c r="F670" s="7">
        <v>43965</v>
      </c>
      <c r="G670" s="7">
        <v>45791</v>
      </c>
      <c r="H670" t="s">
        <v>77</v>
      </c>
      <c r="I670" t="s">
        <v>78</v>
      </c>
      <c r="J670" s="7">
        <v>45093</v>
      </c>
      <c r="K670" s="7">
        <v>44488</v>
      </c>
      <c r="L670" s="7">
        <v>45791</v>
      </c>
      <c r="M670" t="s">
        <v>77</v>
      </c>
      <c r="N670" t="s">
        <v>92</v>
      </c>
      <c r="O670">
        <v>2026</v>
      </c>
      <c r="P670">
        <v>1</v>
      </c>
      <c r="Q670" t="s">
        <v>80</v>
      </c>
      <c r="R670" s="8">
        <v>46267</v>
      </c>
      <c r="S670" s="2">
        <v>1</v>
      </c>
      <c r="T670" s="2" t="s">
        <v>81</v>
      </c>
    </row>
    <row r="671" spans="1:20" x14ac:dyDescent="0.25">
      <c r="A671">
        <v>1120117883</v>
      </c>
      <c r="B671">
        <v>119028029</v>
      </c>
      <c r="C671" t="s">
        <v>82</v>
      </c>
      <c r="D671" t="s">
        <v>88</v>
      </c>
      <c r="E671" t="s">
        <v>76</v>
      </c>
      <c r="F671" s="7">
        <v>43965</v>
      </c>
      <c r="G671" s="7">
        <v>45791</v>
      </c>
      <c r="H671" t="s">
        <v>77</v>
      </c>
      <c r="I671" t="s">
        <v>78</v>
      </c>
      <c r="J671" s="7">
        <v>45093</v>
      </c>
      <c r="K671" s="7">
        <v>45915</v>
      </c>
      <c r="L671" s="7">
        <v>45791</v>
      </c>
      <c r="M671" t="s">
        <v>77</v>
      </c>
      <c r="N671" t="s">
        <v>92</v>
      </c>
      <c r="O671">
        <v>2026</v>
      </c>
      <c r="P671">
        <v>1</v>
      </c>
      <c r="Q671" t="s">
        <v>80</v>
      </c>
      <c r="R671" s="8">
        <v>46267</v>
      </c>
      <c r="S671" s="2">
        <v>1</v>
      </c>
      <c r="T671" s="2" t="s">
        <v>81</v>
      </c>
    </row>
    <row r="672" spans="1:20" x14ac:dyDescent="0.25">
      <c r="A672">
        <v>1120117889</v>
      </c>
      <c r="B672">
        <v>119029514</v>
      </c>
      <c r="C672" t="s">
        <v>93</v>
      </c>
      <c r="D672" t="s">
        <v>83</v>
      </c>
      <c r="E672" t="s">
        <v>76</v>
      </c>
      <c r="F672" s="7">
        <v>43963</v>
      </c>
      <c r="G672" s="7">
        <v>44147</v>
      </c>
      <c r="H672" t="s">
        <v>77</v>
      </c>
      <c r="I672" t="s">
        <v>78</v>
      </c>
      <c r="J672" s="7">
        <v>44753</v>
      </c>
      <c r="K672" s="7">
        <v>43997</v>
      </c>
      <c r="L672" s="7">
        <v>44147</v>
      </c>
      <c r="M672" t="s">
        <v>77</v>
      </c>
      <c r="N672" t="s">
        <v>92</v>
      </c>
      <c r="O672">
        <v>2026</v>
      </c>
      <c r="P672">
        <v>1</v>
      </c>
      <c r="Q672" t="s">
        <v>80</v>
      </c>
      <c r="R672" s="8">
        <v>46267</v>
      </c>
      <c r="S672" s="2">
        <v>1</v>
      </c>
      <c r="T672" s="2" t="s">
        <v>81</v>
      </c>
    </row>
    <row r="673" spans="1:20" x14ac:dyDescent="0.25">
      <c r="A673">
        <v>1120117891</v>
      </c>
      <c r="B673">
        <v>119029576</v>
      </c>
      <c r="C673" t="s">
        <v>82</v>
      </c>
      <c r="D673" t="s">
        <v>83</v>
      </c>
      <c r="E673" t="s">
        <v>76</v>
      </c>
      <c r="F673" s="7">
        <v>43965</v>
      </c>
      <c r="G673" s="7">
        <v>44149</v>
      </c>
      <c r="H673" t="s">
        <v>77</v>
      </c>
      <c r="I673" t="s">
        <v>84</v>
      </c>
      <c r="J673" s="7">
        <v>45562</v>
      </c>
      <c r="K673" s="7">
        <v>45687</v>
      </c>
      <c r="L673" s="7">
        <v>44149</v>
      </c>
      <c r="M673" t="s">
        <v>77</v>
      </c>
      <c r="N673" t="s">
        <v>79</v>
      </c>
      <c r="O673">
        <v>2026</v>
      </c>
      <c r="P673">
        <v>1</v>
      </c>
      <c r="Q673" t="s">
        <v>80</v>
      </c>
      <c r="R673" s="8">
        <v>46267</v>
      </c>
      <c r="S673" s="2">
        <v>1</v>
      </c>
      <c r="T673" s="2" t="s">
        <v>81</v>
      </c>
    </row>
    <row r="674" spans="1:20" x14ac:dyDescent="0.25">
      <c r="A674">
        <v>1120117892</v>
      </c>
      <c r="B674">
        <v>119029576</v>
      </c>
      <c r="C674" t="s">
        <v>82</v>
      </c>
      <c r="D674" t="s">
        <v>83</v>
      </c>
      <c r="E674" t="s">
        <v>76</v>
      </c>
      <c r="F674" s="7">
        <v>43965</v>
      </c>
      <c r="G674" s="7">
        <v>44149</v>
      </c>
      <c r="H674" t="s">
        <v>77</v>
      </c>
      <c r="I674" t="s">
        <v>84</v>
      </c>
      <c r="J674" s="7">
        <v>45562</v>
      </c>
      <c r="K674" s="7">
        <v>46086</v>
      </c>
      <c r="L674" s="7">
        <v>44149</v>
      </c>
      <c r="M674" t="s">
        <v>77</v>
      </c>
      <c r="N674" t="s">
        <v>79</v>
      </c>
      <c r="O674">
        <v>2026</v>
      </c>
      <c r="P674">
        <v>1</v>
      </c>
      <c r="Q674" t="s">
        <v>80</v>
      </c>
      <c r="R674" s="8">
        <v>46267</v>
      </c>
      <c r="S674" s="2">
        <v>1</v>
      </c>
      <c r="T674" s="2" t="s">
        <v>81</v>
      </c>
    </row>
    <row r="675" spans="1:20" x14ac:dyDescent="0.25">
      <c r="A675">
        <v>1120117898</v>
      </c>
      <c r="B675">
        <v>119035492</v>
      </c>
      <c r="C675" t="s">
        <v>82</v>
      </c>
      <c r="D675" t="s">
        <v>83</v>
      </c>
      <c r="E675" t="s">
        <v>76</v>
      </c>
      <c r="F675" s="7">
        <v>43966</v>
      </c>
      <c r="G675" s="7">
        <v>44150</v>
      </c>
      <c r="H675" t="s">
        <v>77</v>
      </c>
      <c r="I675" t="s">
        <v>84</v>
      </c>
      <c r="J675" s="7">
        <v>45491</v>
      </c>
      <c r="K675" s="7">
        <v>45748</v>
      </c>
      <c r="L675" s="7">
        <v>44150</v>
      </c>
      <c r="M675" t="s">
        <v>77</v>
      </c>
      <c r="N675" t="s">
        <v>79</v>
      </c>
      <c r="O675">
        <v>2026</v>
      </c>
      <c r="P675">
        <v>1</v>
      </c>
      <c r="Q675" t="s">
        <v>80</v>
      </c>
      <c r="R675" s="8">
        <v>46267</v>
      </c>
      <c r="S675" s="2">
        <v>1</v>
      </c>
      <c r="T675" s="2" t="s">
        <v>81</v>
      </c>
    </row>
    <row r="676" spans="1:20" x14ac:dyDescent="0.25">
      <c r="A676">
        <v>1120117899</v>
      </c>
      <c r="B676">
        <v>119035492</v>
      </c>
      <c r="C676" t="s">
        <v>82</v>
      </c>
      <c r="D676" t="s">
        <v>83</v>
      </c>
      <c r="E676" t="s">
        <v>76</v>
      </c>
      <c r="F676" s="7">
        <v>43966</v>
      </c>
      <c r="G676" s="7">
        <v>44150</v>
      </c>
      <c r="H676" t="s">
        <v>77</v>
      </c>
      <c r="I676" t="s">
        <v>84</v>
      </c>
      <c r="J676" s="7">
        <v>45491</v>
      </c>
      <c r="K676" s="7">
        <v>46034</v>
      </c>
      <c r="L676" s="7">
        <v>44150</v>
      </c>
      <c r="M676" t="s">
        <v>77</v>
      </c>
      <c r="N676" t="s">
        <v>79</v>
      </c>
      <c r="O676">
        <v>2026</v>
      </c>
      <c r="P676">
        <v>1</v>
      </c>
      <c r="Q676" t="s">
        <v>80</v>
      </c>
      <c r="R676" s="8">
        <v>46267</v>
      </c>
      <c r="S676" s="2">
        <v>1</v>
      </c>
      <c r="T676" s="2" t="s">
        <v>81</v>
      </c>
    </row>
    <row r="677" spans="1:20" x14ac:dyDescent="0.25">
      <c r="A677">
        <v>1120117926</v>
      </c>
      <c r="B677">
        <v>119063919</v>
      </c>
      <c r="C677" t="s">
        <v>82</v>
      </c>
      <c r="D677" t="s">
        <v>88</v>
      </c>
      <c r="E677" t="s">
        <v>76</v>
      </c>
      <c r="F677" s="7">
        <v>43977</v>
      </c>
      <c r="G677" s="7">
        <v>45803</v>
      </c>
      <c r="H677" t="s">
        <v>77</v>
      </c>
      <c r="I677" t="s">
        <v>78</v>
      </c>
      <c r="J677" s="7">
        <v>45829</v>
      </c>
      <c r="K677" s="7">
        <v>44069</v>
      </c>
      <c r="L677" s="7">
        <v>45803</v>
      </c>
      <c r="M677" t="s">
        <v>77</v>
      </c>
      <c r="N677" t="s">
        <v>79</v>
      </c>
      <c r="O677">
        <v>2026</v>
      </c>
      <c r="P677">
        <v>1</v>
      </c>
      <c r="Q677" t="s">
        <v>80</v>
      </c>
      <c r="R677" s="8">
        <v>46267</v>
      </c>
      <c r="S677" s="2">
        <v>1</v>
      </c>
      <c r="T677" s="2" t="s">
        <v>81</v>
      </c>
    </row>
    <row r="678" spans="1:20" x14ac:dyDescent="0.25">
      <c r="A678">
        <v>1120117933</v>
      </c>
      <c r="B678">
        <v>119072128</v>
      </c>
      <c r="C678" t="s">
        <v>82</v>
      </c>
      <c r="D678" t="s">
        <v>83</v>
      </c>
      <c r="E678" t="s">
        <v>76</v>
      </c>
      <c r="F678" s="7">
        <v>43979</v>
      </c>
      <c r="G678" s="7">
        <v>44163</v>
      </c>
      <c r="H678" t="s">
        <v>77</v>
      </c>
      <c r="I678" t="s">
        <v>78</v>
      </c>
      <c r="J678" s="7">
        <v>45633</v>
      </c>
      <c r="K678" s="7">
        <v>45787</v>
      </c>
      <c r="L678" s="7">
        <v>44163</v>
      </c>
      <c r="M678" t="s">
        <v>77</v>
      </c>
      <c r="N678" t="s">
        <v>79</v>
      </c>
      <c r="O678">
        <v>2026</v>
      </c>
      <c r="P678">
        <v>1</v>
      </c>
      <c r="Q678" t="s">
        <v>80</v>
      </c>
      <c r="R678" s="8">
        <v>46267</v>
      </c>
      <c r="S678" s="2">
        <v>1</v>
      </c>
      <c r="T678" s="2" t="s">
        <v>81</v>
      </c>
    </row>
    <row r="679" spans="1:20" x14ac:dyDescent="0.25">
      <c r="A679">
        <v>1120117934</v>
      </c>
      <c r="B679">
        <v>119072128</v>
      </c>
      <c r="C679" t="s">
        <v>82</v>
      </c>
      <c r="D679" t="s">
        <v>83</v>
      </c>
      <c r="E679" t="s">
        <v>76</v>
      </c>
      <c r="F679" s="7">
        <v>43979</v>
      </c>
      <c r="G679" s="7">
        <v>44163</v>
      </c>
      <c r="H679" t="s">
        <v>77</v>
      </c>
      <c r="I679" t="s">
        <v>78</v>
      </c>
      <c r="J679" s="7">
        <v>45633</v>
      </c>
      <c r="K679" s="7">
        <v>45701</v>
      </c>
      <c r="L679" s="7">
        <v>44163</v>
      </c>
      <c r="M679" t="s">
        <v>77</v>
      </c>
      <c r="N679" t="s">
        <v>79</v>
      </c>
      <c r="O679">
        <v>2026</v>
      </c>
      <c r="P679">
        <v>1</v>
      </c>
      <c r="Q679" t="s">
        <v>80</v>
      </c>
      <c r="R679" s="8">
        <v>46267</v>
      </c>
      <c r="S679" s="2">
        <v>1</v>
      </c>
      <c r="T679" s="2" t="s">
        <v>81</v>
      </c>
    </row>
    <row r="680" spans="1:20" x14ac:dyDescent="0.25">
      <c r="A680">
        <v>1120117935</v>
      </c>
      <c r="B680">
        <v>119072128</v>
      </c>
      <c r="C680" t="s">
        <v>82</v>
      </c>
      <c r="D680" t="s">
        <v>83</v>
      </c>
      <c r="E680" t="s">
        <v>76</v>
      </c>
      <c r="F680" s="7">
        <v>43979</v>
      </c>
      <c r="G680" s="7">
        <v>44163</v>
      </c>
      <c r="H680" t="s">
        <v>77</v>
      </c>
      <c r="I680" t="s">
        <v>78</v>
      </c>
      <c r="J680" s="7">
        <v>45633</v>
      </c>
      <c r="K680" s="7">
        <v>44046</v>
      </c>
      <c r="L680" s="7">
        <v>44163</v>
      </c>
      <c r="M680" t="s">
        <v>77</v>
      </c>
      <c r="N680" t="s">
        <v>79</v>
      </c>
      <c r="O680">
        <v>2026</v>
      </c>
      <c r="P680">
        <v>1</v>
      </c>
      <c r="Q680" t="s">
        <v>80</v>
      </c>
      <c r="R680" s="8">
        <v>46267</v>
      </c>
      <c r="S680" s="2">
        <v>1</v>
      </c>
      <c r="T680" s="2" t="s">
        <v>81</v>
      </c>
    </row>
    <row r="681" spans="1:20" x14ac:dyDescent="0.25">
      <c r="A681">
        <v>1120117961</v>
      </c>
      <c r="B681">
        <v>119102512</v>
      </c>
      <c r="C681" t="s">
        <v>82</v>
      </c>
      <c r="D681" t="s">
        <v>83</v>
      </c>
      <c r="E681" t="s">
        <v>76</v>
      </c>
      <c r="F681" s="7">
        <v>43985</v>
      </c>
      <c r="G681" s="7">
        <v>44168</v>
      </c>
      <c r="H681" t="s">
        <v>77</v>
      </c>
      <c r="I681" t="s">
        <v>78</v>
      </c>
      <c r="J681" s="7">
        <v>45546</v>
      </c>
      <c r="K681" s="7">
        <v>45917</v>
      </c>
      <c r="L681" s="7">
        <v>44168</v>
      </c>
      <c r="M681" t="s">
        <v>77</v>
      </c>
      <c r="N681" t="s">
        <v>79</v>
      </c>
      <c r="O681">
        <v>2026</v>
      </c>
      <c r="P681">
        <v>1</v>
      </c>
      <c r="Q681" t="s">
        <v>80</v>
      </c>
      <c r="R681" s="8">
        <v>46267</v>
      </c>
      <c r="S681" s="2">
        <v>1</v>
      </c>
      <c r="T681" s="2" t="s">
        <v>81</v>
      </c>
    </row>
    <row r="682" spans="1:20" x14ac:dyDescent="0.25">
      <c r="A682">
        <v>1120117981</v>
      </c>
      <c r="B682">
        <v>119124958</v>
      </c>
      <c r="C682" t="s">
        <v>74</v>
      </c>
      <c r="D682" t="s">
        <v>88</v>
      </c>
      <c r="E682" t="s">
        <v>76</v>
      </c>
      <c r="F682" s="7">
        <v>43990</v>
      </c>
      <c r="G682" s="7">
        <v>45816</v>
      </c>
      <c r="H682" t="s">
        <v>77</v>
      </c>
      <c r="I682" t="s">
        <v>84</v>
      </c>
      <c r="J682" s="7">
        <v>45394</v>
      </c>
      <c r="K682" s="7">
        <v>45925</v>
      </c>
      <c r="L682" s="7">
        <v>45816</v>
      </c>
      <c r="M682" t="s">
        <v>77</v>
      </c>
      <c r="N682" t="s">
        <v>79</v>
      </c>
      <c r="O682">
        <v>2026</v>
      </c>
      <c r="P682">
        <v>1</v>
      </c>
      <c r="Q682" t="s">
        <v>80</v>
      </c>
      <c r="R682" s="8">
        <v>46267</v>
      </c>
      <c r="S682" s="2">
        <v>1</v>
      </c>
      <c r="T682" s="2" t="s">
        <v>81</v>
      </c>
    </row>
    <row r="683" spans="1:20" x14ac:dyDescent="0.25">
      <c r="A683">
        <v>1120117982</v>
      </c>
      <c r="B683">
        <v>119124958</v>
      </c>
      <c r="C683" t="s">
        <v>74</v>
      </c>
      <c r="D683" t="s">
        <v>88</v>
      </c>
      <c r="E683" t="s">
        <v>76</v>
      </c>
      <c r="F683" s="7">
        <v>43990</v>
      </c>
      <c r="G683" s="7">
        <v>45816</v>
      </c>
      <c r="H683" t="s">
        <v>77</v>
      </c>
      <c r="I683" t="s">
        <v>84</v>
      </c>
      <c r="J683" s="7">
        <v>45394</v>
      </c>
      <c r="K683" s="7">
        <v>45748</v>
      </c>
      <c r="L683" s="7">
        <v>45816</v>
      </c>
      <c r="M683" t="s">
        <v>77</v>
      </c>
      <c r="N683" t="s">
        <v>79</v>
      </c>
      <c r="O683">
        <v>2026</v>
      </c>
      <c r="P683">
        <v>1</v>
      </c>
      <c r="Q683" t="s">
        <v>80</v>
      </c>
      <c r="R683" s="8">
        <v>46267</v>
      </c>
      <c r="S683" s="2">
        <v>1</v>
      </c>
      <c r="T683" s="2" t="s">
        <v>81</v>
      </c>
    </row>
    <row r="684" spans="1:20" x14ac:dyDescent="0.25">
      <c r="A684">
        <v>1120117984</v>
      </c>
      <c r="B684">
        <v>119125036</v>
      </c>
      <c r="C684" t="s">
        <v>74</v>
      </c>
      <c r="D684" t="s">
        <v>88</v>
      </c>
      <c r="E684" t="s">
        <v>76</v>
      </c>
      <c r="F684" s="7">
        <v>43990</v>
      </c>
      <c r="G684" s="7">
        <v>45816</v>
      </c>
      <c r="H684" t="s">
        <v>77</v>
      </c>
      <c r="I684" t="s">
        <v>84</v>
      </c>
      <c r="J684" s="7">
        <v>45394</v>
      </c>
      <c r="K684" s="7">
        <v>45925</v>
      </c>
      <c r="L684" s="7">
        <v>45816</v>
      </c>
      <c r="M684" t="s">
        <v>77</v>
      </c>
      <c r="N684" t="s">
        <v>79</v>
      </c>
      <c r="O684">
        <v>2026</v>
      </c>
      <c r="P684">
        <v>1</v>
      </c>
      <c r="Q684" t="s">
        <v>80</v>
      </c>
      <c r="R684" s="8">
        <v>46267</v>
      </c>
      <c r="S684" s="2">
        <v>1</v>
      </c>
      <c r="T684" s="2" t="s">
        <v>81</v>
      </c>
    </row>
    <row r="685" spans="1:20" x14ac:dyDescent="0.25">
      <c r="A685">
        <v>1120117985</v>
      </c>
      <c r="B685">
        <v>119125036</v>
      </c>
      <c r="C685" t="s">
        <v>74</v>
      </c>
      <c r="D685" t="s">
        <v>88</v>
      </c>
      <c r="E685" t="s">
        <v>76</v>
      </c>
      <c r="F685" s="7">
        <v>43990</v>
      </c>
      <c r="G685" s="7">
        <v>45816</v>
      </c>
      <c r="H685" t="s">
        <v>77</v>
      </c>
      <c r="I685" t="s">
        <v>84</v>
      </c>
      <c r="J685" s="7">
        <v>45394</v>
      </c>
      <c r="K685" s="7">
        <v>45748</v>
      </c>
      <c r="L685" s="7">
        <v>45816</v>
      </c>
      <c r="M685" t="s">
        <v>77</v>
      </c>
      <c r="N685" t="s">
        <v>79</v>
      </c>
      <c r="O685">
        <v>2026</v>
      </c>
      <c r="P685">
        <v>1</v>
      </c>
      <c r="Q685" t="s">
        <v>80</v>
      </c>
      <c r="R685" s="8">
        <v>46267</v>
      </c>
      <c r="S685" s="2">
        <v>1</v>
      </c>
      <c r="T685" s="2" t="s">
        <v>81</v>
      </c>
    </row>
    <row r="686" spans="1:20" x14ac:dyDescent="0.25">
      <c r="A686">
        <v>1120118009</v>
      </c>
      <c r="B686">
        <v>119161580</v>
      </c>
      <c r="C686" t="s">
        <v>91</v>
      </c>
      <c r="D686" t="s">
        <v>83</v>
      </c>
      <c r="E686" t="s">
        <v>76</v>
      </c>
      <c r="F686" s="7">
        <v>43995</v>
      </c>
      <c r="G686" s="7">
        <v>44178</v>
      </c>
      <c r="H686" t="s">
        <v>77</v>
      </c>
      <c r="I686" t="s">
        <v>78</v>
      </c>
      <c r="J686" s="7">
        <v>45972</v>
      </c>
      <c r="K686" s="7">
        <v>45923</v>
      </c>
      <c r="L686" s="7">
        <v>44178</v>
      </c>
      <c r="M686" t="s">
        <v>77</v>
      </c>
      <c r="N686" t="s">
        <v>79</v>
      </c>
      <c r="O686">
        <v>2026</v>
      </c>
      <c r="P686">
        <v>1</v>
      </c>
      <c r="Q686" t="s">
        <v>80</v>
      </c>
      <c r="R686" s="8">
        <v>46267</v>
      </c>
      <c r="S686" s="2">
        <v>1</v>
      </c>
      <c r="T686" s="2" t="s">
        <v>81</v>
      </c>
    </row>
    <row r="687" spans="1:20" x14ac:dyDescent="0.25">
      <c r="A687">
        <v>1120118012</v>
      </c>
      <c r="B687">
        <v>119161670</v>
      </c>
      <c r="C687" t="s">
        <v>82</v>
      </c>
      <c r="D687" t="s">
        <v>88</v>
      </c>
      <c r="E687" t="s">
        <v>76</v>
      </c>
      <c r="F687" s="7">
        <v>43995</v>
      </c>
      <c r="G687" s="7">
        <v>44360</v>
      </c>
      <c r="H687" t="s">
        <v>77</v>
      </c>
      <c r="I687" t="s">
        <v>78</v>
      </c>
      <c r="J687" s="7">
        <v>45129</v>
      </c>
      <c r="K687" s="7">
        <v>45748</v>
      </c>
      <c r="L687" s="7">
        <v>44360</v>
      </c>
      <c r="M687" t="s">
        <v>77</v>
      </c>
      <c r="N687" t="s">
        <v>92</v>
      </c>
      <c r="O687">
        <v>2026</v>
      </c>
      <c r="P687">
        <v>1</v>
      </c>
      <c r="Q687" t="s">
        <v>80</v>
      </c>
      <c r="R687" s="8">
        <v>46267</v>
      </c>
      <c r="S687" s="2">
        <v>1</v>
      </c>
      <c r="T687" s="2" t="s">
        <v>81</v>
      </c>
    </row>
    <row r="688" spans="1:20" x14ac:dyDescent="0.25">
      <c r="A688">
        <v>1120118014</v>
      </c>
      <c r="B688">
        <v>119163793</v>
      </c>
      <c r="C688" t="s">
        <v>91</v>
      </c>
      <c r="D688" t="s">
        <v>88</v>
      </c>
      <c r="E688" t="s">
        <v>76</v>
      </c>
      <c r="F688" s="7">
        <v>43995</v>
      </c>
      <c r="G688" s="7">
        <v>44360</v>
      </c>
      <c r="H688" t="s">
        <v>77</v>
      </c>
      <c r="I688" t="s">
        <v>78</v>
      </c>
      <c r="J688" s="7">
        <v>45737</v>
      </c>
      <c r="K688" s="7">
        <v>45470</v>
      </c>
      <c r="L688" s="7">
        <v>44360</v>
      </c>
      <c r="M688" t="s">
        <v>77</v>
      </c>
      <c r="N688" t="s">
        <v>79</v>
      </c>
      <c r="O688">
        <v>2026</v>
      </c>
      <c r="P688">
        <v>1</v>
      </c>
      <c r="Q688" t="s">
        <v>80</v>
      </c>
      <c r="R688" s="8">
        <v>46267</v>
      </c>
      <c r="S688" s="2">
        <v>1</v>
      </c>
      <c r="T688" s="2" t="s">
        <v>81</v>
      </c>
    </row>
    <row r="689" spans="1:20" x14ac:dyDescent="0.25">
      <c r="A689">
        <v>1120118016</v>
      </c>
      <c r="B689">
        <v>119164198</v>
      </c>
      <c r="C689" t="s">
        <v>82</v>
      </c>
      <c r="D689" t="s">
        <v>88</v>
      </c>
      <c r="E689" t="s">
        <v>76</v>
      </c>
      <c r="F689" s="7">
        <v>43996</v>
      </c>
      <c r="G689" s="7">
        <v>44361</v>
      </c>
      <c r="H689" t="s">
        <v>77</v>
      </c>
      <c r="I689" t="s">
        <v>78</v>
      </c>
      <c r="J689" s="7">
        <v>45719</v>
      </c>
      <c r="K689" s="7">
        <v>45470</v>
      </c>
      <c r="L689" s="7">
        <v>44361</v>
      </c>
      <c r="M689" t="s">
        <v>77</v>
      </c>
      <c r="N689" t="s">
        <v>79</v>
      </c>
      <c r="O689">
        <v>2026</v>
      </c>
      <c r="P689">
        <v>1</v>
      </c>
      <c r="Q689" t="s">
        <v>80</v>
      </c>
      <c r="R689" s="8">
        <v>46267</v>
      </c>
      <c r="S689" s="2">
        <v>1</v>
      </c>
      <c r="T689" s="2" t="s">
        <v>81</v>
      </c>
    </row>
    <row r="690" spans="1:20" x14ac:dyDescent="0.25">
      <c r="A690">
        <v>1120118038</v>
      </c>
      <c r="B690">
        <v>119178846</v>
      </c>
      <c r="C690" t="s">
        <v>82</v>
      </c>
      <c r="D690" t="s">
        <v>83</v>
      </c>
      <c r="E690" t="s">
        <v>76</v>
      </c>
      <c r="F690" s="7">
        <v>43999</v>
      </c>
      <c r="G690" s="7">
        <v>45825</v>
      </c>
      <c r="H690" t="s">
        <v>77</v>
      </c>
      <c r="I690" t="s">
        <v>84</v>
      </c>
      <c r="J690" s="7">
        <v>45884</v>
      </c>
      <c r="K690" s="7">
        <v>45951</v>
      </c>
      <c r="L690" s="7">
        <v>45825</v>
      </c>
      <c r="M690" t="s">
        <v>77</v>
      </c>
      <c r="N690" t="s">
        <v>79</v>
      </c>
      <c r="O690">
        <v>2026</v>
      </c>
      <c r="P690">
        <v>1</v>
      </c>
      <c r="Q690" t="s">
        <v>80</v>
      </c>
      <c r="R690" s="8">
        <v>46267</v>
      </c>
      <c r="S690" s="2">
        <v>1</v>
      </c>
      <c r="T690" s="2" t="s">
        <v>81</v>
      </c>
    </row>
    <row r="691" spans="1:20" x14ac:dyDescent="0.25">
      <c r="A691">
        <v>1120118041</v>
      </c>
      <c r="B691">
        <v>119180286</v>
      </c>
      <c r="C691" t="s">
        <v>96</v>
      </c>
      <c r="D691" t="s">
        <v>83</v>
      </c>
      <c r="E691" t="s">
        <v>76</v>
      </c>
      <c r="F691" s="7">
        <v>43999</v>
      </c>
      <c r="G691" s="7">
        <v>45825</v>
      </c>
      <c r="H691" t="s">
        <v>77</v>
      </c>
      <c r="I691" t="s">
        <v>78</v>
      </c>
      <c r="J691" s="7">
        <v>45854</v>
      </c>
      <c r="K691" s="7">
        <v>44004</v>
      </c>
      <c r="L691" s="7">
        <v>45825</v>
      </c>
      <c r="M691" t="s">
        <v>77</v>
      </c>
      <c r="N691" t="s">
        <v>92</v>
      </c>
      <c r="O691">
        <v>2026</v>
      </c>
      <c r="P691">
        <v>1</v>
      </c>
      <c r="Q691" t="s">
        <v>80</v>
      </c>
      <c r="R691" s="8">
        <v>46267</v>
      </c>
      <c r="S691" s="2">
        <v>1</v>
      </c>
      <c r="T691" s="2" t="s">
        <v>81</v>
      </c>
    </row>
    <row r="692" spans="1:20" x14ac:dyDescent="0.25">
      <c r="A692">
        <v>1120118094</v>
      </c>
      <c r="B692">
        <v>119210229</v>
      </c>
      <c r="C692" t="s">
        <v>74</v>
      </c>
      <c r="D692" t="s">
        <v>75</v>
      </c>
      <c r="E692" t="s">
        <v>76</v>
      </c>
      <c r="F692" s="7">
        <v>44007</v>
      </c>
      <c r="G692" s="7">
        <v>45833</v>
      </c>
      <c r="H692" t="s">
        <v>86</v>
      </c>
      <c r="I692" t="s">
        <v>87</v>
      </c>
      <c r="J692" s="7">
        <v>45835</v>
      </c>
      <c r="K692" s="7">
        <v>44152</v>
      </c>
      <c r="L692" s="7">
        <v>45833</v>
      </c>
      <c r="M692" t="s">
        <v>86</v>
      </c>
      <c r="N692" t="s">
        <v>79</v>
      </c>
      <c r="O692">
        <v>2026</v>
      </c>
      <c r="P692">
        <v>1</v>
      </c>
      <c r="Q692" t="s">
        <v>80</v>
      </c>
      <c r="R692" s="8">
        <v>46267</v>
      </c>
      <c r="S692" s="2">
        <v>1</v>
      </c>
      <c r="T692" s="2" t="s">
        <v>81</v>
      </c>
    </row>
    <row r="693" spans="1:20" x14ac:dyDescent="0.25">
      <c r="A693">
        <v>1120118240</v>
      </c>
      <c r="B693">
        <v>119372843</v>
      </c>
      <c r="C693" t="s">
        <v>74</v>
      </c>
      <c r="D693" t="s">
        <v>83</v>
      </c>
      <c r="E693" t="s">
        <v>76</v>
      </c>
      <c r="F693" s="7">
        <v>44027</v>
      </c>
      <c r="G693" s="7">
        <v>44211</v>
      </c>
      <c r="H693" t="s">
        <v>77</v>
      </c>
      <c r="I693" t="s">
        <v>84</v>
      </c>
      <c r="J693" s="7">
        <v>45727</v>
      </c>
      <c r="K693" s="7">
        <v>45824</v>
      </c>
      <c r="L693" s="7">
        <v>44211</v>
      </c>
      <c r="M693" t="s">
        <v>77</v>
      </c>
      <c r="N693" t="s">
        <v>79</v>
      </c>
      <c r="O693">
        <v>2026</v>
      </c>
      <c r="P693">
        <v>1</v>
      </c>
      <c r="Q693" t="s">
        <v>80</v>
      </c>
      <c r="R693" s="8">
        <v>46267</v>
      </c>
      <c r="S693" s="2">
        <v>1</v>
      </c>
      <c r="T693" s="2" t="s">
        <v>81</v>
      </c>
    </row>
    <row r="694" spans="1:20" x14ac:dyDescent="0.25">
      <c r="A694">
        <v>1120118251</v>
      </c>
      <c r="B694">
        <v>119379567</v>
      </c>
      <c r="C694" t="s">
        <v>82</v>
      </c>
      <c r="D694" t="s">
        <v>88</v>
      </c>
      <c r="E694" t="s">
        <v>76</v>
      </c>
      <c r="F694" s="7">
        <v>44028</v>
      </c>
      <c r="G694" s="7">
        <v>44393</v>
      </c>
      <c r="H694" t="s">
        <v>77</v>
      </c>
      <c r="I694" t="s">
        <v>78</v>
      </c>
      <c r="J694" s="7">
        <v>45719</v>
      </c>
      <c r="K694" s="7">
        <v>45667</v>
      </c>
      <c r="L694" s="7">
        <v>44393</v>
      </c>
      <c r="M694" t="s">
        <v>77</v>
      </c>
      <c r="N694" t="s">
        <v>79</v>
      </c>
      <c r="O694">
        <v>2026</v>
      </c>
      <c r="P694">
        <v>1</v>
      </c>
      <c r="Q694" t="s">
        <v>80</v>
      </c>
      <c r="R694" s="8">
        <v>46267</v>
      </c>
      <c r="S694" s="2">
        <v>1</v>
      </c>
      <c r="T694" s="2" t="s">
        <v>81</v>
      </c>
    </row>
    <row r="695" spans="1:20" x14ac:dyDescent="0.25">
      <c r="A695">
        <v>1120118299</v>
      </c>
      <c r="B695">
        <v>119469804</v>
      </c>
      <c r="C695" t="s">
        <v>82</v>
      </c>
      <c r="D695" t="s">
        <v>88</v>
      </c>
      <c r="E695" t="s">
        <v>76</v>
      </c>
      <c r="F695" s="7">
        <v>44029</v>
      </c>
      <c r="G695" s="7">
        <v>45855</v>
      </c>
      <c r="H695" t="s">
        <v>77</v>
      </c>
      <c r="I695" t="s">
        <v>78</v>
      </c>
      <c r="J695" s="7">
        <v>45182</v>
      </c>
      <c r="K695" s="7">
        <v>44138</v>
      </c>
      <c r="L695" s="7">
        <v>45855</v>
      </c>
      <c r="M695" t="s">
        <v>77</v>
      </c>
      <c r="N695" t="s">
        <v>92</v>
      </c>
      <c r="O695">
        <v>2026</v>
      </c>
      <c r="P695">
        <v>1</v>
      </c>
      <c r="Q695" t="s">
        <v>80</v>
      </c>
      <c r="R695" s="8">
        <v>46267</v>
      </c>
      <c r="S695" s="2">
        <v>1</v>
      </c>
      <c r="T695" s="2" t="s">
        <v>81</v>
      </c>
    </row>
    <row r="696" spans="1:20" x14ac:dyDescent="0.25">
      <c r="A696">
        <v>1120118393</v>
      </c>
      <c r="B696">
        <v>119521909</v>
      </c>
      <c r="C696" t="s">
        <v>74</v>
      </c>
      <c r="D696" t="s">
        <v>75</v>
      </c>
      <c r="E696" t="s">
        <v>76</v>
      </c>
      <c r="F696" s="7">
        <v>44041</v>
      </c>
      <c r="G696" s="7">
        <v>44406</v>
      </c>
      <c r="H696" t="s">
        <v>86</v>
      </c>
      <c r="I696" t="s">
        <v>87</v>
      </c>
      <c r="J696" s="7">
        <v>45853</v>
      </c>
      <c r="K696" s="7">
        <v>46091</v>
      </c>
      <c r="L696" s="7">
        <v>44406</v>
      </c>
      <c r="M696" t="s">
        <v>86</v>
      </c>
      <c r="N696" t="s">
        <v>79</v>
      </c>
      <c r="O696">
        <v>2026</v>
      </c>
      <c r="P696">
        <v>1</v>
      </c>
      <c r="Q696" t="s">
        <v>80</v>
      </c>
      <c r="R696" s="8">
        <v>46267</v>
      </c>
      <c r="S696" s="2">
        <v>1</v>
      </c>
      <c r="T696" s="2" t="s">
        <v>81</v>
      </c>
    </row>
    <row r="697" spans="1:20" x14ac:dyDescent="0.25">
      <c r="A697">
        <v>1120118399</v>
      </c>
      <c r="B697">
        <v>119524633</v>
      </c>
      <c r="C697" t="s">
        <v>98</v>
      </c>
      <c r="D697" t="s">
        <v>83</v>
      </c>
      <c r="E697" t="s">
        <v>76</v>
      </c>
      <c r="F697" s="7">
        <v>44041</v>
      </c>
      <c r="G697" s="7">
        <v>45867</v>
      </c>
      <c r="H697" t="s">
        <v>86</v>
      </c>
      <c r="I697" t="s">
        <v>87</v>
      </c>
      <c r="J697" s="7">
        <v>45580</v>
      </c>
      <c r="K697" s="7">
        <v>44313</v>
      </c>
      <c r="L697" s="7">
        <v>45867</v>
      </c>
      <c r="M697" t="s">
        <v>86</v>
      </c>
      <c r="N697" t="s">
        <v>79</v>
      </c>
      <c r="O697">
        <v>2026</v>
      </c>
      <c r="P697">
        <v>1</v>
      </c>
      <c r="Q697" t="s">
        <v>80</v>
      </c>
      <c r="R697" s="8">
        <v>46267</v>
      </c>
      <c r="S697" s="2">
        <v>1</v>
      </c>
      <c r="T697" s="2" t="s">
        <v>81</v>
      </c>
    </row>
    <row r="698" spans="1:20" x14ac:dyDescent="0.25">
      <c r="A698">
        <v>1120118832</v>
      </c>
      <c r="B698">
        <v>119710908</v>
      </c>
      <c r="C698" t="s">
        <v>98</v>
      </c>
      <c r="D698" t="s">
        <v>75</v>
      </c>
      <c r="E698" t="s">
        <v>76</v>
      </c>
      <c r="F698" s="7">
        <v>44077</v>
      </c>
      <c r="G698" s="7">
        <v>44442</v>
      </c>
      <c r="H698" t="s">
        <v>86</v>
      </c>
      <c r="I698" t="s">
        <v>87</v>
      </c>
      <c r="J698" s="7">
        <v>45780</v>
      </c>
      <c r="K698" s="7">
        <v>44154</v>
      </c>
      <c r="L698" s="7">
        <v>44442</v>
      </c>
      <c r="M698" t="s">
        <v>86</v>
      </c>
      <c r="N698" t="s">
        <v>79</v>
      </c>
      <c r="O698">
        <v>2026</v>
      </c>
      <c r="P698">
        <v>1</v>
      </c>
      <c r="Q698" t="s">
        <v>80</v>
      </c>
      <c r="R698" s="8">
        <v>46267</v>
      </c>
      <c r="S698" s="2">
        <v>1</v>
      </c>
      <c r="T698" s="2" t="s">
        <v>81</v>
      </c>
    </row>
    <row r="699" spans="1:20" x14ac:dyDescent="0.25">
      <c r="A699">
        <v>1120119230</v>
      </c>
      <c r="B699">
        <v>119933502</v>
      </c>
      <c r="C699" t="s">
        <v>74</v>
      </c>
      <c r="D699" t="s">
        <v>75</v>
      </c>
      <c r="E699" t="s">
        <v>76</v>
      </c>
      <c r="F699" s="7">
        <v>44125</v>
      </c>
      <c r="G699" s="7">
        <v>44490</v>
      </c>
      <c r="H699" t="s">
        <v>86</v>
      </c>
      <c r="I699" t="s">
        <v>87</v>
      </c>
      <c r="J699" s="7">
        <v>45768</v>
      </c>
      <c r="K699" s="7">
        <v>46099</v>
      </c>
      <c r="L699" s="7">
        <v>44490</v>
      </c>
      <c r="M699" t="s">
        <v>86</v>
      </c>
      <c r="N699" t="s">
        <v>79</v>
      </c>
      <c r="O699">
        <v>2026</v>
      </c>
      <c r="P699">
        <v>1</v>
      </c>
      <c r="Q699" t="s">
        <v>80</v>
      </c>
      <c r="R699" s="8">
        <v>46267</v>
      </c>
      <c r="S699" s="2">
        <v>1</v>
      </c>
      <c r="T699" s="2" t="s">
        <v>81</v>
      </c>
    </row>
    <row r="700" spans="1:20" x14ac:dyDescent="0.25">
      <c r="A700">
        <v>1120119256</v>
      </c>
      <c r="B700">
        <v>119955583</v>
      </c>
      <c r="C700" t="s">
        <v>82</v>
      </c>
      <c r="D700" t="s">
        <v>75</v>
      </c>
      <c r="E700" t="s">
        <v>76</v>
      </c>
      <c r="F700" s="7">
        <v>44132</v>
      </c>
      <c r="G700" s="7">
        <v>44497</v>
      </c>
      <c r="H700" t="s">
        <v>77</v>
      </c>
      <c r="I700" t="s">
        <v>89</v>
      </c>
      <c r="J700" s="7">
        <v>45883</v>
      </c>
      <c r="K700" s="7">
        <v>44133</v>
      </c>
      <c r="L700" s="7">
        <v>44497</v>
      </c>
      <c r="M700" t="s">
        <v>77</v>
      </c>
      <c r="N700" t="s">
        <v>79</v>
      </c>
      <c r="O700">
        <v>2026</v>
      </c>
      <c r="P700">
        <v>1</v>
      </c>
      <c r="Q700" t="s">
        <v>80</v>
      </c>
      <c r="R700" s="8">
        <v>46267</v>
      </c>
      <c r="S700" s="2">
        <v>1</v>
      </c>
      <c r="T700" s="2" t="s">
        <v>81</v>
      </c>
    </row>
    <row r="701" spans="1:20" x14ac:dyDescent="0.25">
      <c r="A701">
        <v>1120119395</v>
      </c>
      <c r="B701">
        <v>120007581</v>
      </c>
      <c r="C701" t="s">
        <v>91</v>
      </c>
      <c r="D701" t="s">
        <v>75</v>
      </c>
      <c r="E701" t="s">
        <v>76</v>
      </c>
      <c r="F701" s="7">
        <v>44145</v>
      </c>
      <c r="G701" s="7">
        <v>45971</v>
      </c>
      <c r="H701" t="s">
        <v>77</v>
      </c>
      <c r="I701" t="s">
        <v>78</v>
      </c>
      <c r="J701" s="7">
        <v>46045</v>
      </c>
      <c r="K701" s="7">
        <v>44177</v>
      </c>
      <c r="L701" s="7">
        <v>45971</v>
      </c>
      <c r="M701" t="s">
        <v>77</v>
      </c>
      <c r="N701" t="s">
        <v>92</v>
      </c>
      <c r="O701">
        <v>2026</v>
      </c>
      <c r="P701">
        <v>1</v>
      </c>
      <c r="Q701" t="s">
        <v>80</v>
      </c>
      <c r="R701" s="8">
        <v>46267</v>
      </c>
      <c r="S701" s="2">
        <v>1</v>
      </c>
      <c r="T701" s="2" t="s">
        <v>81</v>
      </c>
    </row>
    <row r="702" spans="1:20" x14ac:dyDescent="0.25">
      <c r="A702">
        <v>1120119542</v>
      </c>
      <c r="B702">
        <v>120109578</v>
      </c>
      <c r="C702" t="s">
        <v>74</v>
      </c>
      <c r="D702" t="s">
        <v>75</v>
      </c>
      <c r="E702" t="s">
        <v>76</v>
      </c>
      <c r="F702" s="7">
        <v>44165</v>
      </c>
      <c r="G702" s="7">
        <v>44530</v>
      </c>
      <c r="H702" t="s">
        <v>86</v>
      </c>
      <c r="I702" t="s">
        <v>87</v>
      </c>
      <c r="J702" s="7">
        <v>45831</v>
      </c>
      <c r="K702" s="7">
        <v>44173</v>
      </c>
      <c r="L702" s="7">
        <v>44530</v>
      </c>
      <c r="M702" t="s">
        <v>86</v>
      </c>
      <c r="N702" t="s">
        <v>79</v>
      </c>
      <c r="O702">
        <v>2026</v>
      </c>
      <c r="P702">
        <v>1</v>
      </c>
      <c r="Q702" t="s">
        <v>80</v>
      </c>
      <c r="R702" s="8">
        <v>46267</v>
      </c>
      <c r="S702" s="2">
        <v>1</v>
      </c>
      <c r="T702" s="2" t="s">
        <v>81</v>
      </c>
    </row>
    <row r="703" spans="1:20" x14ac:dyDescent="0.25">
      <c r="A703">
        <v>1120119584</v>
      </c>
      <c r="B703">
        <v>120141547</v>
      </c>
      <c r="C703" t="s">
        <v>96</v>
      </c>
      <c r="D703" t="s">
        <v>75</v>
      </c>
      <c r="E703" t="s">
        <v>76</v>
      </c>
      <c r="F703" s="7">
        <v>44173</v>
      </c>
      <c r="G703" s="7">
        <v>44538</v>
      </c>
      <c r="H703" t="s">
        <v>86</v>
      </c>
      <c r="I703" t="s">
        <v>87</v>
      </c>
      <c r="J703" s="7">
        <v>45910</v>
      </c>
      <c r="K703" s="7">
        <v>46073</v>
      </c>
      <c r="L703" s="7">
        <v>44538</v>
      </c>
      <c r="M703" t="s">
        <v>86</v>
      </c>
      <c r="N703" t="s">
        <v>79</v>
      </c>
      <c r="O703">
        <v>2026</v>
      </c>
      <c r="P703">
        <v>1</v>
      </c>
      <c r="Q703" t="s">
        <v>80</v>
      </c>
      <c r="R703" s="8">
        <v>46267</v>
      </c>
      <c r="S703" s="2">
        <v>1</v>
      </c>
      <c r="T703" s="2" t="s">
        <v>81</v>
      </c>
    </row>
    <row r="704" spans="1:20" x14ac:dyDescent="0.25">
      <c r="A704">
        <v>1120119625</v>
      </c>
      <c r="B704">
        <v>120445295</v>
      </c>
      <c r="C704" t="s">
        <v>85</v>
      </c>
      <c r="D704" t="s">
        <v>75</v>
      </c>
      <c r="E704" t="s">
        <v>76</v>
      </c>
      <c r="F704" s="7">
        <v>44215</v>
      </c>
      <c r="G704" s="7">
        <v>44396</v>
      </c>
      <c r="H704" t="s">
        <v>77</v>
      </c>
      <c r="I704" t="s">
        <v>78</v>
      </c>
      <c r="J704" s="7">
        <v>44544</v>
      </c>
      <c r="K704" s="7">
        <v>44218</v>
      </c>
      <c r="L704" s="7">
        <v>44396</v>
      </c>
      <c r="M704" t="s">
        <v>77</v>
      </c>
      <c r="N704" t="s">
        <v>92</v>
      </c>
      <c r="O704">
        <v>2026</v>
      </c>
      <c r="P704">
        <v>1</v>
      </c>
      <c r="Q704" t="s">
        <v>80</v>
      </c>
      <c r="R704" s="8">
        <v>46267</v>
      </c>
      <c r="S704" s="2">
        <v>1</v>
      </c>
      <c r="T704" s="2" t="s">
        <v>81</v>
      </c>
    </row>
    <row r="705" spans="1:20" x14ac:dyDescent="0.25">
      <c r="A705">
        <v>1120119626</v>
      </c>
      <c r="B705">
        <v>120445295</v>
      </c>
      <c r="C705" t="s">
        <v>85</v>
      </c>
      <c r="D705" t="s">
        <v>75</v>
      </c>
      <c r="E705" t="s">
        <v>76</v>
      </c>
      <c r="F705" s="7">
        <v>44215</v>
      </c>
      <c r="G705" s="7">
        <v>44396</v>
      </c>
      <c r="H705" t="s">
        <v>77</v>
      </c>
      <c r="I705" t="s">
        <v>78</v>
      </c>
      <c r="J705" s="7">
        <v>44544</v>
      </c>
      <c r="K705" s="7">
        <v>44217</v>
      </c>
      <c r="L705" s="7">
        <v>44396</v>
      </c>
      <c r="M705" t="s">
        <v>77</v>
      </c>
      <c r="N705" t="s">
        <v>92</v>
      </c>
      <c r="O705">
        <v>2026</v>
      </c>
      <c r="P705">
        <v>1</v>
      </c>
      <c r="Q705" t="s">
        <v>80</v>
      </c>
      <c r="R705" s="8">
        <v>46267</v>
      </c>
      <c r="S705" s="2">
        <v>1</v>
      </c>
      <c r="T705" s="2" t="s">
        <v>81</v>
      </c>
    </row>
    <row r="706" spans="1:20" x14ac:dyDescent="0.25">
      <c r="A706">
        <v>1120119638</v>
      </c>
      <c r="B706">
        <v>120503368</v>
      </c>
      <c r="C706" t="s">
        <v>93</v>
      </c>
      <c r="D706" t="s">
        <v>88</v>
      </c>
      <c r="E706" t="s">
        <v>76</v>
      </c>
      <c r="F706" s="7">
        <v>44232</v>
      </c>
      <c r="G706" s="7">
        <v>44597</v>
      </c>
      <c r="H706" t="s">
        <v>77</v>
      </c>
      <c r="I706" t="s">
        <v>78</v>
      </c>
      <c r="J706" s="7">
        <v>45175</v>
      </c>
      <c r="K706" s="7">
        <v>45779</v>
      </c>
      <c r="L706" s="7">
        <v>44597</v>
      </c>
      <c r="M706" t="s">
        <v>77</v>
      </c>
      <c r="N706" t="s">
        <v>92</v>
      </c>
      <c r="O706">
        <v>2026</v>
      </c>
      <c r="P706">
        <v>1</v>
      </c>
      <c r="Q706" t="s">
        <v>80</v>
      </c>
      <c r="R706" s="8">
        <v>46267</v>
      </c>
      <c r="S706" s="2">
        <v>1</v>
      </c>
      <c r="T706" s="2" t="s">
        <v>81</v>
      </c>
    </row>
    <row r="707" spans="1:20" x14ac:dyDescent="0.25">
      <c r="A707">
        <v>1120119639</v>
      </c>
      <c r="B707">
        <v>120503368</v>
      </c>
      <c r="C707" t="s">
        <v>93</v>
      </c>
      <c r="D707" t="s">
        <v>88</v>
      </c>
      <c r="E707" t="s">
        <v>76</v>
      </c>
      <c r="F707" s="7">
        <v>44232</v>
      </c>
      <c r="G707" s="7">
        <v>44597</v>
      </c>
      <c r="H707" t="s">
        <v>77</v>
      </c>
      <c r="I707" t="s">
        <v>78</v>
      </c>
      <c r="J707" s="7">
        <v>45175</v>
      </c>
      <c r="K707" s="7">
        <v>44232</v>
      </c>
      <c r="L707" s="7">
        <v>44597</v>
      </c>
      <c r="M707" t="s">
        <v>77</v>
      </c>
      <c r="N707" t="s">
        <v>92</v>
      </c>
      <c r="O707">
        <v>2026</v>
      </c>
      <c r="P707">
        <v>1</v>
      </c>
      <c r="Q707" t="s">
        <v>80</v>
      </c>
      <c r="R707" s="8">
        <v>46267</v>
      </c>
      <c r="S707" s="2">
        <v>1</v>
      </c>
      <c r="T707" s="2" t="s">
        <v>81</v>
      </c>
    </row>
    <row r="708" spans="1:20" x14ac:dyDescent="0.25">
      <c r="A708">
        <v>1120119669</v>
      </c>
      <c r="B708">
        <v>120705904</v>
      </c>
      <c r="C708" t="s">
        <v>82</v>
      </c>
      <c r="D708" t="s">
        <v>83</v>
      </c>
      <c r="E708" t="s">
        <v>76</v>
      </c>
      <c r="F708" s="7">
        <v>44281</v>
      </c>
      <c r="G708" s="7">
        <v>46107</v>
      </c>
      <c r="H708" t="s">
        <v>86</v>
      </c>
      <c r="I708" t="s">
        <v>87</v>
      </c>
      <c r="J708" s="7">
        <v>45882</v>
      </c>
      <c r="K708" s="7">
        <v>44685</v>
      </c>
      <c r="L708" s="7">
        <v>46107</v>
      </c>
      <c r="M708" t="s">
        <v>86</v>
      </c>
      <c r="N708" t="s">
        <v>79</v>
      </c>
      <c r="O708">
        <v>2026</v>
      </c>
      <c r="P708">
        <v>1</v>
      </c>
      <c r="Q708" t="s">
        <v>80</v>
      </c>
      <c r="R708" s="8">
        <v>46267</v>
      </c>
      <c r="S708" s="2">
        <v>1</v>
      </c>
      <c r="T708" s="2" t="s">
        <v>81</v>
      </c>
    </row>
    <row r="709" spans="1:20" x14ac:dyDescent="0.25">
      <c r="A709">
        <v>1120119734</v>
      </c>
      <c r="B709">
        <v>120772998</v>
      </c>
      <c r="C709" t="s">
        <v>74</v>
      </c>
      <c r="D709" t="s">
        <v>88</v>
      </c>
      <c r="E709" t="s">
        <v>76</v>
      </c>
      <c r="F709" s="7">
        <v>44295</v>
      </c>
      <c r="G709" s="7">
        <v>46121</v>
      </c>
      <c r="H709" t="s">
        <v>77</v>
      </c>
      <c r="I709" t="s">
        <v>78</v>
      </c>
      <c r="J709" s="7">
        <v>45591</v>
      </c>
      <c r="K709" s="7">
        <v>44299</v>
      </c>
      <c r="L709" s="7">
        <v>46121</v>
      </c>
      <c r="M709" t="s">
        <v>77</v>
      </c>
      <c r="N709" t="s">
        <v>79</v>
      </c>
      <c r="O709">
        <v>2026</v>
      </c>
      <c r="P709">
        <v>1</v>
      </c>
      <c r="Q709" t="s">
        <v>80</v>
      </c>
      <c r="R709" s="8">
        <v>46267</v>
      </c>
      <c r="S709" s="2">
        <v>1</v>
      </c>
      <c r="T709" s="2" t="s">
        <v>81</v>
      </c>
    </row>
    <row r="710" spans="1:20" x14ac:dyDescent="0.25">
      <c r="A710">
        <v>1120119777</v>
      </c>
      <c r="B710">
        <v>120824098</v>
      </c>
      <c r="C710" t="s">
        <v>82</v>
      </c>
      <c r="D710" t="s">
        <v>88</v>
      </c>
      <c r="E710" t="s">
        <v>76</v>
      </c>
      <c r="F710" s="7">
        <v>44301</v>
      </c>
      <c r="G710" s="7">
        <v>46127</v>
      </c>
      <c r="H710" t="s">
        <v>77</v>
      </c>
      <c r="I710" t="s">
        <v>78</v>
      </c>
      <c r="J710" s="7">
        <v>45213</v>
      </c>
      <c r="K710" s="7">
        <v>45754</v>
      </c>
      <c r="L710" s="7">
        <v>46127</v>
      </c>
      <c r="M710" t="s">
        <v>77</v>
      </c>
      <c r="N710" t="s">
        <v>92</v>
      </c>
      <c r="O710">
        <v>2026</v>
      </c>
      <c r="P710">
        <v>1</v>
      </c>
      <c r="Q710" t="s">
        <v>80</v>
      </c>
      <c r="R710" s="8">
        <v>46267</v>
      </c>
      <c r="S710" s="2">
        <v>1</v>
      </c>
      <c r="T710" s="2" t="s">
        <v>81</v>
      </c>
    </row>
    <row r="711" spans="1:20" x14ac:dyDescent="0.25">
      <c r="A711">
        <v>1120119795</v>
      </c>
      <c r="B711">
        <v>120841829</v>
      </c>
      <c r="C711" t="s">
        <v>82</v>
      </c>
      <c r="D711" t="s">
        <v>75</v>
      </c>
      <c r="E711" t="s">
        <v>76</v>
      </c>
      <c r="F711" s="7">
        <v>44305</v>
      </c>
      <c r="G711" s="7">
        <v>44670</v>
      </c>
      <c r="H711" t="s">
        <v>77</v>
      </c>
      <c r="I711" t="s">
        <v>78</v>
      </c>
      <c r="J711" s="7">
        <v>44767</v>
      </c>
      <c r="K711" s="7">
        <v>44305</v>
      </c>
      <c r="L711" s="7">
        <v>44670</v>
      </c>
      <c r="M711" t="s">
        <v>77</v>
      </c>
      <c r="N711" t="s">
        <v>92</v>
      </c>
      <c r="O711">
        <v>2026</v>
      </c>
      <c r="P711">
        <v>1</v>
      </c>
      <c r="Q711" t="s">
        <v>80</v>
      </c>
      <c r="R711" s="8">
        <v>46267</v>
      </c>
      <c r="S711" s="2">
        <v>1</v>
      </c>
      <c r="T711" s="2" t="s">
        <v>81</v>
      </c>
    </row>
    <row r="712" spans="1:20" x14ac:dyDescent="0.25">
      <c r="A712">
        <v>1120119808</v>
      </c>
      <c r="B712">
        <v>120861878</v>
      </c>
      <c r="C712" t="s">
        <v>82</v>
      </c>
      <c r="D712" t="s">
        <v>88</v>
      </c>
      <c r="E712" t="s">
        <v>76</v>
      </c>
      <c r="F712" s="7">
        <v>44307</v>
      </c>
      <c r="G712" s="7">
        <v>46133</v>
      </c>
      <c r="H712" t="s">
        <v>86</v>
      </c>
      <c r="I712" t="s">
        <v>87</v>
      </c>
      <c r="J712" s="7">
        <v>45848</v>
      </c>
      <c r="K712" s="7">
        <v>44309</v>
      </c>
      <c r="L712" s="7">
        <v>46133</v>
      </c>
      <c r="M712" t="s">
        <v>86</v>
      </c>
      <c r="N712" t="s">
        <v>79</v>
      </c>
      <c r="O712">
        <v>2026</v>
      </c>
      <c r="P712">
        <v>1</v>
      </c>
      <c r="Q712" t="s">
        <v>80</v>
      </c>
      <c r="R712" s="8">
        <v>46267</v>
      </c>
      <c r="S712" s="2">
        <v>1</v>
      </c>
      <c r="T712" s="2" t="s">
        <v>81</v>
      </c>
    </row>
    <row r="713" spans="1:20" x14ac:dyDescent="0.25">
      <c r="A713">
        <v>1120119809</v>
      </c>
      <c r="B713">
        <v>120861878</v>
      </c>
      <c r="C713" t="s">
        <v>82</v>
      </c>
      <c r="D713" t="s">
        <v>88</v>
      </c>
      <c r="E713" t="s">
        <v>76</v>
      </c>
      <c r="F713" s="7">
        <v>44307</v>
      </c>
      <c r="G713" s="7">
        <v>46133</v>
      </c>
      <c r="H713" t="s">
        <v>86</v>
      </c>
      <c r="I713" t="s">
        <v>87</v>
      </c>
      <c r="J713" s="7">
        <v>45848</v>
      </c>
      <c r="K713" s="7">
        <v>45066</v>
      </c>
      <c r="L713" s="7">
        <v>46133</v>
      </c>
      <c r="M713" t="s">
        <v>86</v>
      </c>
      <c r="N713" t="s">
        <v>79</v>
      </c>
      <c r="O713">
        <v>2026</v>
      </c>
      <c r="P713">
        <v>1</v>
      </c>
      <c r="Q713" t="s">
        <v>80</v>
      </c>
      <c r="R713" s="8">
        <v>46267</v>
      </c>
      <c r="S713" s="2">
        <v>1</v>
      </c>
      <c r="T713" s="2" t="s">
        <v>81</v>
      </c>
    </row>
    <row r="714" spans="1:20" x14ac:dyDescent="0.25">
      <c r="A714">
        <v>1120119846</v>
      </c>
      <c r="B714">
        <v>120888608</v>
      </c>
      <c r="C714" t="s">
        <v>74</v>
      </c>
      <c r="D714" t="s">
        <v>83</v>
      </c>
      <c r="E714" t="s">
        <v>76</v>
      </c>
      <c r="F714" s="7">
        <v>44313</v>
      </c>
      <c r="G714" s="7">
        <v>46139</v>
      </c>
      <c r="H714" t="s">
        <v>77</v>
      </c>
      <c r="I714" t="s">
        <v>84</v>
      </c>
      <c r="J714" s="7">
        <v>45886</v>
      </c>
      <c r="K714" s="7">
        <v>45971</v>
      </c>
      <c r="L714" s="7">
        <v>46139</v>
      </c>
      <c r="M714" t="s">
        <v>77</v>
      </c>
      <c r="N714" t="s">
        <v>79</v>
      </c>
      <c r="O714">
        <v>2026</v>
      </c>
      <c r="P714">
        <v>1</v>
      </c>
      <c r="Q714" t="s">
        <v>80</v>
      </c>
      <c r="R714" s="8">
        <v>46267</v>
      </c>
      <c r="S714" s="2">
        <v>1</v>
      </c>
      <c r="T714" s="2" t="s">
        <v>81</v>
      </c>
    </row>
    <row r="715" spans="1:20" x14ac:dyDescent="0.25">
      <c r="A715">
        <v>1120119904</v>
      </c>
      <c r="B715">
        <v>120942549</v>
      </c>
      <c r="C715" t="s">
        <v>82</v>
      </c>
      <c r="D715" t="s">
        <v>88</v>
      </c>
      <c r="E715" t="s">
        <v>76</v>
      </c>
      <c r="F715" s="7">
        <v>44322</v>
      </c>
      <c r="G715" s="7">
        <v>44687</v>
      </c>
      <c r="H715" t="s">
        <v>77</v>
      </c>
      <c r="I715" t="s">
        <v>89</v>
      </c>
      <c r="J715" s="7">
        <v>46053</v>
      </c>
      <c r="K715" s="7">
        <v>45666</v>
      </c>
      <c r="L715" s="7">
        <v>44687</v>
      </c>
      <c r="M715" t="s">
        <v>77</v>
      </c>
      <c r="N715" t="s">
        <v>79</v>
      </c>
      <c r="O715">
        <v>2026</v>
      </c>
      <c r="P715">
        <v>1</v>
      </c>
      <c r="Q715" t="s">
        <v>80</v>
      </c>
      <c r="R715" s="8">
        <v>46267</v>
      </c>
      <c r="S715" s="2">
        <v>1</v>
      </c>
      <c r="T715" s="2" t="s">
        <v>81</v>
      </c>
    </row>
    <row r="716" spans="1:20" x14ac:dyDescent="0.25">
      <c r="A716">
        <v>1120119905</v>
      </c>
      <c r="B716">
        <v>120942549</v>
      </c>
      <c r="C716" t="s">
        <v>82</v>
      </c>
      <c r="D716" t="s">
        <v>88</v>
      </c>
      <c r="E716" t="s">
        <v>76</v>
      </c>
      <c r="F716" s="7">
        <v>44322</v>
      </c>
      <c r="G716" s="7">
        <v>44687</v>
      </c>
      <c r="H716" t="s">
        <v>77</v>
      </c>
      <c r="I716" t="s">
        <v>89</v>
      </c>
      <c r="J716" s="7">
        <v>46053</v>
      </c>
      <c r="K716" s="7">
        <v>45862</v>
      </c>
      <c r="L716" s="7">
        <v>44687</v>
      </c>
      <c r="M716" t="s">
        <v>77</v>
      </c>
      <c r="N716" t="s">
        <v>79</v>
      </c>
      <c r="O716">
        <v>2026</v>
      </c>
      <c r="P716">
        <v>1</v>
      </c>
      <c r="Q716" t="s">
        <v>80</v>
      </c>
      <c r="R716" s="8">
        <v>46267</v>
      </c>
      <c r="S716" s="2">
        <v>1</v>
      </c>
      <c r="T716" s="2" t="s">
        <v>81</v>
      </c>
    </row>
    <row r="717" spans="1:20" x14ac:dyDescent="0.25">
      <c r="A717">
        <v>1120119943</v>
      </c>
      <c r="B717">
        <v>121191800</v>
      </c>
      <c r="C717" t="s">
        <v>98</v>
      </c>
      <c r="D717" t="s">
        <v>88</v>
      </c>
      <c r="E717" t="s">
        <v>76</v>
      </c>
      <c r="F717" s="7">
        <v>44327</v>
      </c>
      <c r="G717" s="7">
        <v>44692</v>
      </c>
      <c r="H717" t="s">
        <v>77</v>
      </c>
      <c r="I717" t="s">
        <v>78</v>
      </c>
      <c r="J717" s="7">
        <v>45827</v>
      </c>
      <c r="K717" s="7">
        <v>45848</v>
      </c>
      <c r="L717" s="7">
        <v>44692</v>
      </c>
      <c r="M717" t="s">
        <v>77</v>
      </c>
      <c r="N717" t="s">
        <v>92</v>
      </c>
      <c r="O717">
        <v>2026</v>
      </c>
      <c r="P717">
        <v>1</v>
      </c>
      <c r="Q717" t="s">
        <v>80</v>
      </c>
      <c r="R717" s="8">
        <v>46267</v>
      </c>
      <c r="S717" s="2">
        <v>1</v>
      </c>
      <c r="T717" s="2" t="s">
        <v>81</v>
      </c>
    </row>
    <row r="718" spans="1:20" x14ac:dyDescent="0.25">
      <c r="A718">
        <v>1120119947</v>
      </c>
      <c r="B718">
        <v>121318175</v>
      </c>
      <c r="C718" t="s">
        <v>96</v>
      </c>
      <c r="D718" t="s">
        <v>75</v>
      </c>
      <c r="E718" t="s">
        <v>76</v>
      </c>
      <c r="F718" s="7">
        <v>44328</v>
      </c>
      <c r="G718" s="7">
        <v>44693</v>
      </c>
      <c r="H718" t="s">
        <v>77</v>
      </c>
      <c r="I718" t="s">
        <v>78</v>
      </c>
      <c r="J718" s="7">
        <v>45137</v>
      </c>
      <c r="K718" s="7">
        <v>45910</v>
      </c>
      <c r="L718" s="7">
        <v>44693</v>
      </c>
      <c r="M718" t="s">
        <v>77</v>
      </c>
      <c r="N718" t="s">
        <v>92</v>
      </c>
      <c r="O718">
        <v>2026</v>
      </c>
      <c r="P718">
        <v>1</v>
      </c>
      <c r="Q718" t="s">
        <v>80</v>
      </c>
      <c r="R718" s="8">
        <v>46267</v>
      </c>
      <c r="S718" s="2">
        <v>1</v>
      </c>
      <c r="T718" s="2" t="s">
        <v>81</v>
      </c>
    </row>
    <row r="719" spans="1:20" x14ac:dyDescent="0.25">
      <c r="A719">
        <v>1120120024</v>
      </c>
      <c r="B719">
        <v>121382938</v>
      </c>
      <c r="C719" t="s">
        <v>82</v>
      </c>
      <c r="D719" t="s">
        <v>75</v>
      </c>
      <c r="E719" t="s">
        <v>76</v>
      </c>
      <c r="F719" s="7">
        <v>44338</v>
      </c>
      <c r="G719" s="7">
        <v>46164</v>
      </c>
      <c r="H719" t="s">
        <v>77</v>
      </c>
      <c r="I719" t="s">
        <v>78</v>
      </c>
      <c r="J719" s="7">
        <v>46100</v>
      </c>
      <c r="K719" s="7">
        <v>44340</v>
      </c>
      <c r="L719" s="7">
        <v>46164</v>
      </c>
      <c r="M719" t="s">
        <v>77</v>
      </c>
      <c r="N719" t="s">
        <v>79</v>
      </c>
      <c r="O719">
        <v>2026</v>
      </c>
      <c r="P719">
        <v>1</v>
      </c>
      <c r="Q719" t="s">
        <v>80</v>
      </c>
      <c r="R719" s="8">
        <v>46267</v>
      </c>
      <c r="S719" s="2">
        <v>1</v>
      </c>
      <c r="T719" s="2" t="s">
        <v>81</v>
      </c>
    </row>
    <row r="720" spans="1:20" x14ac:dyDescent="0.25">
      <c r="A720">
        <v>1120120033</v>
      </c>
      <c r="B720">
        <v>121386350</v>
      </c>
      <c r="C720" t="s">
        <v>82</v>
      </c>
      <c r="D720" t="s">
        <v>88</v>
      </c>
      <c r="E720" t="s">
        <v>76</v>
      </c>
      <c r="F720" s="7">
        <v>44338</v>
      </c>
      <c r="G720" s="7">
        <v>44703</v>
      </c>
      <c r="H720" t="s">
        <v>77</v>
      </c>
      <c r="I720" t="s">
        <v>78</v>
      </c>
      <c r="J720" s="7">
        <v>45427</v>
      </c>
      <c r="K720" s="7">
        <v>45538</v>
      </c>
      <c r="L720" s="7">
        <v>44703</v>
      </c>
      <c r="M720" t="s">
        <v>77</v>
      </c>
      <c r="N720" t="s">
        <v>79</v>
      </c>
      <c r="O720">
        <v>2026</v>
      </c>
      <c r="P720">
        <v>1</v>
      </c>
      <c r="Q720" t="s">
        <v>80</v>
      </c>
      <c r="R720" s="8">
        <v>46267</v>
      </c>
      <c r="S720" s="2">
        <v>1</v>
      </c>
      <c r="T720" s="2" t="s">
        <v>81</v>
      </c>
    </row>
    <row r="721" spans="1:20" x14ac:dyDescent="0.25">
      <c r="A721">
        <v>1120120056</v>
      </c>
      <c r="B721">
        <v>121399560</v>
      </c>
      <c r="C721" t="s">
        <v>82</v>
      </c>
      <c r="D721" t="s">
        <v>88</v>
      </c>
      <c r="E721" t="s">
        <v>76</v>
      </c>
      <c r="F721" s="7">
        <v>44342</v>
      </c>
      <c r="G721" s="7">
        <v>44707</v>
      </c>
      <c r="H721" t="s">
        <v>77</v>
      </c>
      <c r="I721" t="s">
        <v>78</v>
      </c>
      <c r="J721" s="7">
        <v>45777</v>
      </c>
      <c r="K721" s="7">
        <v>45407</v>
      </c>
      <c r="L721" s="7">
        <v>44707</v>
      </c>
      <c r="M721" t="s">
        <v>77</v>
      </c>
      <c r="N721" t="s">
        <v>79</v>
      </c>
      <c r="O721">
        <v>2026</v>
      </c>
      <c r="P721">
        <v>1</v>
      </c>
      <c r="Q721" t="s">
        <v>80</v>
      </c>
      <c r="R721" s="8">
        <v>46267</v>
      </c>
      <c r="S721" s="2">
        <v>1</v>
      </c>
      <c r="T721" s="2" t="s">
        <v>81</v>
      </c>
    </row>
    <row r="722" spans="1:20" x14ac:dyDescent="0.25">
      <c r="A722">
        <v>1120120073</v>
      </c>
      <c r="B722">
        <v>121417404</v>
      </c>
      <c r="C722" t="s">
        <v>90</v>
      </c>
      <c r="D722" t="s">
        <v>75</v>
      </c>
      <c r="E722" t="s">
        <v>76</v>
      </c>
      <c r="F722" s="7">
        <v>44343</v>
      </c>
      <c r="G722" s="7">
        <v>44708</v>
      </c>
      <c r="H722" t="s">
        <v>77</v>
      </c>
      <c r="I722" t="s">
        <v>78</v>
      </c>
      <c r="J722" s="7">
        <v>45509</v>
      </c>
      <c r="K722" s="7">
        <v>45546</v>
      </c>
      <c r="L722" s="7">
        <v>44708</v>
      </c>
      <c r="M722" t="s">
        <v>77</v>
      </c>
      <c r="N722" t="s">
        <v>79</v>
      </c>
      <c r="O722">
        <v>2026</v>
      </c>
      <c r="P722">
        <v>1</v>
      </c>
      <c r="Q722" t="s">
        <v>80</v>
      </c>
      <c r="R722" s="8">
        <v>46267</v>
      </c>
      <c r="S722" s="2">
        <v>1</v>
      </c>
      <c r="T722" s="2" t="s">
        <v>81</v>
      </c>
    </row>
    <row r="723" spans="1:20" x14ac:dyDescent="0.25">
      <c r="A723">
        <v>1120120079</v>
      </c>
      <c r="B723">
        <v>121422838</v>
      </c>
      <c r="C723" t="s">
        <v>85</v>
      </c>
      <c r="D723" t="s">
        <v>83</v>
      </c>
      <c r="E723" t="s">
        <v>76</v>
      </c>
      <c r="F723" s="7">
        <v>44344</v>
      </c>
      <c r="G723" s="7">
        <v>44528</v>
      </c>
      <c r="H723" t="s">
        <v>86</v>
      </c>
      <c r="I723" t="s">
        <v>87</v>
      </c>
      <c r="J723" s="7">
        <v>45734</v>
      </c>
      <c r="K723" s="7">
        <v>45847</v>
      </c>
      <c r="L723" s="7">
        <v>44528</v>
      </c>
      <c r="M723" t="s">
        <v>86</v>
      </c>
      <c r="N723" t="s">
        <v>92</v>
      </c>
      <c r="O723">
        <v>2026</v>
      </c>
      <c r="P723">
        <v>1</v>
      </c>
      <c r="Q723" t="s">
        <v>80</v>
      </c>
      <c r="R723" s="8">
        <v>46267</v>
      </c>
      <c r="S723" s="2">
        <v>1</v>
      </c>
      <c r="T723" s="2" t="s">
        <v>81</v>
      </c>
    </row>
    <row r="724" spans="1:20" x14ac:dyDescent="0.25">
      <c r="A724">
        <v>1120120126</v>
      </c>
      <c r="B724">
        <v>121484304</v>
      </c>
      <c r="C724" t="s">
        <v>85</v>
      </c>
      <c r="D724" t="s">
        <v>75</v>
      </c>
      <c r="E724" t="s">
        <v>76</v>
      </c>
      <c r="F724" s="7">
        <v>44354</v>
      </c>
      <c r="G724" s="7">
        <v>44719</v>
      </c>
      <c r="H724" t="s">
        <v>86</v>
      </c>
      <c r="I724" t="s">
        <v>87</v>
      </c>
      <c r="J724" s="7">
        <v>46066</v>
      </c>
      <c r="K724" s="7">
        <v>46080</v>
      </c>
      <c r="L724" s="7">
        <v>44719</v>
      </c>
      <c r="M724" t="s">
        <v>86</v>
      </c>
      <c r="N724" t="s">
        <v>79</v>
      </c>
      <c r="O724">
        <v>2026</v>
      </c>
      <c r="P724">
        <v>1</v>
      </c>
      <c r="Q724" t="s">
        <v>80</v>
      </c>
      <c r="R724" s="8">
        <v>46267</v>
      </c>
      <c r="S724" s="2">
        <v>1</v>
      </c>
      <c r="T724" s="2" t="s">
        <v>81</v>
      </c>
    </row>
    <row r="725" spans="1:20" x14ac:dyDescent="0.25">
      <c r="A725">
        <v>1120120202</v>
      </c>
      <c r="B725">
        <v>121579871</v>
      </c>
      <c r="C725" t="s">
        <v>90</v>
      </c>
      <c r="D725" t="s">
        <v>83</v>
      </c>
      <c r="E725" t="s">
        <v>76</v>
      </c>
      <c r="F725" s="7">
        <v>44369</v>
      </c>
      <c r="G725" s="7">
        <v>44552</v>
      </c>
      <c r="H725" t="s">
        <v>77</v>
      </c>
      <c r="I725" t="s">
        <v>78</v>
      </c>
      <c r="J725" s="7">
        <v>45790</v>
      </c>
      <c r="K725" s="7">
        <v>45832</v>
      </c>
      <c r="L725" s="7">
        <v>44552</v>
      </c>
      <c r="M725" t="s">
        <v>77</v>
      </c>
      <c r="N725" t="s">
        <v>79</v>
      </c>
      <c r="O725">
        <v>2026</v>
      </c>
      <c r="P725">
        <v>1</v>
      </c>
      <c r="Q725" t="s">
        <v>80</v>
      </c>
      <c r="R725" s="8">
        <v>46267</v>
      </c>
      <c r="S725" s="2">
        <v>1</v>
      </c>
      <c r="T725" s="2" t="s">
        <v>81</v>
      </c>
    </row>
    <row r="726" spans="1:20" x14ac:dyDescent="0.25">
      <c r="A726">
        <v>1120120225</v>
      </c>
      <c r="B726">
        <v>121594038</v>
      </c>
      <c r="C726" t="s">
        <v>94</v>
      </c>
      <c r="D726" t="s">
        <v>88</v>
      </c>
      <c r="E726" t="s">
        <v>76</v>
      </c>
      <c r="F726" s="7">
        <v>44371</v>
      </c>
      <c r="G726" s="7">
        <v>46197</v>
      </c>
      <c r="H726" t="s">
        <v>77</v>
      </c>
      <c r="I726" t="s">
        <v>78</v>
      </c>
      <c r="J726" s="7">
        <v>45604</v>
      </c>
      <c r="K726" s="7">
        <v>46051</v>
      </c>
      <c r="L726" s="7">
        <v>46197</v>
      </c>
      <c r="M726" t="s">
        <v>77</v>
      </c>
      <c r="N726" t="s">
        <v>79</v>
      </c>
      <c r="O726">
        <v>2026</v>
      </c>
      <c r="P726">
        <v>1</v>
      </c>
      <c r="Q726" t="s">
        <v>80</v>
      </c>
      <c r="R726" s="8">
        <v>46267</v>
      </c>
      <c r="S726" s="2">
        <v>1</v>
      </c>
      <c r="T726" s="2" t="s">
        <v>81</v>
      </c>
    </row>
    <row r="727" spans="1:20" x14ac:dyDescent="0.25">
      <c r="A727">
        <v>1120120236</v>
      </c>
      <c r="B727">
        <v>121602977</v>
      </c>
      <c r="C727" t="s">
        <v>82</v>
      </c>
      <c r="D727" t="s">
        <v>88</v>
      </c>
      <c r="E727" t="s">
        <v>76</v>
      </c>
      <c r="F727" s="7">
        <v>44372</v>
      </c>
      <c r="G727" s="7">
        <v>44737</v>
      </c>
      <c r="H727" t="s">
        <v>77</v>
      </c>
      <c r="I727" t="s">
        <v>78</v>
      </c>
      <c r="J727" s="7">
        <v>45719</v>
      </c>
      <c r="K727" s="7">
        <v>45748</v>
      </c>
      <c r="L727" s="7">
        <v>44737</v>
      </c>
      <c r="M727" t="s">
        <v>77</v>
      </c>
      <c r="N727" t="s">
        <v>79</v>
      </c>
      <c r="O727">
        <v>2026</v>
      </c>
      <c r="P727">
        <v>1</v>
      </c>
      <c r="Q727" t="s">
        <v>80</v>
      </c>
      <c r="R727" s="8">
        <v>46267</v>
      </c>
      <c r="S727" s="2">
        <v>1</v>
      </c>
      <c r="T727" s="2" t="s">
        <v>81</v>
      </c>
    </row>
    <row r="728" spans="1:20" x14ac:dyDescent="0.25">
      <c r="A728">
        <v>1120120268</v>
      </c>
      <c r="B728">
        <v>121623860</v>
      </c>
      <c r="C728" t="s">
        <v>82</v>
      </c>
      <c r="D728" t="s">
        <v>88</v>
      </c>
      <c r="E728" t="s">
        <v>76</v>
      </c>
      <c r="F728" s="7">
        <v>44375</v>
      </c>
      <c r="G728" s="7">
        <v>44740</v>
      </c>
      <c r="H728" t="s">
        <v>77</v>
      </c>
      <c r="I728" t="s">
        <v>78</v>
      </c>
      <c r="J728" s="7">
        <v>45592</v>
      </c>
      <c r="K728" s="7">
        <v>45885</v>
      </c>
      <c r="L728" s="7">
        <v>44740</v>
      </c>
      <c r="M728" t="s">
        <v>77</v>
      </c>
      <c r="N728" t="s">
        <v>79</v>
      </c>
      <c r="O728">
        <v>2026</v>
      </c>
      <c r="P728">
        <v>1</v>
      </c>
      <c r="Q728" t="s">
        <v>80</v>
      </c>
      <c r="R728" s="8">
        <v>46267</v>
      </c>
      <c r="S728" s="2">
        <v>1</v>
      </c>
      <c r="T728" s="2" t="s">
        <v>81</v>
      </c>
    </row>
    <row r="729" spans="1:20" x14ac:dyDescent="0.25">
      <c r="A729">
        <v>1120120269</v>
      </c>
      <c r="B729">
        <v>121623860</v>
      </c>
      <c r="C729" t="s">
        <v>82</v>
      </c>
      <c r="D729" t="s">
        <v>88</v>
      </c>
      <c r="E729" t="s">
        <v>76</v>
      </c>
      <c r="F729" s="7">
        <v>44375</v>
      </c>
      <c r="G729" s="7">
        <v>44740</v>
      </c>
      <c r="H729" t="s">
        <v>77</v>
      </c>
      <c r="I729" t="s">
        <v>78</v>
      </c>
      <c r="J729" s="7">
        <v>45592</v>
      </c>
      <c r="K729" s="7">
        <v>44378</v>
      </c>
      <c r="L729" s="7">
        <v>44740</v>
      </c>
      <c r="M729" t="s">
        <v>77</v>
      </c>
      <c r="N729" t="s">
        <v>79</v>
      </c>
      <c r="O729">
        <v>2026</v>
      </c>
      <c r="P729">
        <v>1</v>
      </c>
      <c r="Q729" t="s">
        <v>80</v>
      </c>
      <c r="R729" s="8">
        <v>46267</v>
      </c>
      <c r="S729" s="2">
        <v>1</v>
      </c>
      <c r="T729" s="2" t="s">
        <v>81</v>
      </c>
    </row>
    <row r="730" spans="1:20" x14ac:dyDescent="0.25">
      <c r="A730">
        <v>1120120322</v>
      </c>
      <c r="B730">
        <v>121648224</v>
      </c>
      <c r="C730" t="s">
        <v>82</v>
      </c>
      <c r="D730" t="s">
        <v>88</v>
      </c>
      <c r="E730" t="s">
        <v>76</v>
      </c>
      <c r="F730" s="7">
        <v>44378</v>
      </c>
      <c r="G730" s="7">
        <v>44743</v>
      </c>
      <c r="H730" t="s">
        <v>77</v>
      </c>
      <c r="I730" t="s">
        <v>84</v>
      </c>
      <c r="J730" s="7">
        <v>45607</v>
      </c>
      <c r="K730" s="7">
        <v>45925</v>
      </c>
      <c r="L730" s="7">
        <v>44743</v>
      </c>
      <c r="M730" t="s">
        <v>77</v>
      </c>
      <c r="N730" t="s">
        <v>79</v>
      </c>
      <c r="O730">
        <v>2026</v>
      </c>
      <c r="P730">
        <v>1</v>
      </c>
      <c r="Q730" t="s">
        <v>80</v>
      </c>
      <c r="R730" s="8">
        <v>46267</v>
      </c>
      <c r="S730" s="2">
        <v>1</v>
      </c>
      <c r="T730" s="2" t="s">
        <v>81</v>
      </c>
    </row>
    <row r="731" spans="1:20" x14ac:dyDescent="0.25">
      <c r="A731">
        <v>1120120323</v>
      </c>
      <c r="B731">
        <v>121648224</v>
      </c>
      <c r="C731" t="s">
        <v>82</v>
      </c>
      <c r="D731" t="s">
        <v>88</v>
      </c>
      <c r="E731" t="s">
        <v>76</v>
      </c>
      <c r="F731" s="7">
        <v>44378</v>
      </c>
      <c r="G731" s="7">
        <v>44743</v>
      </c>
      <c r="H731" t="s">
        <v>77</v>
      </c>
      <c r="I731" t="s">
        <v>84</v>
      </c>
      <c r="J731" s="7">
        <v>45607</v>
      </c>
      <c r="K731" s="7">
        <v>44915</v>
      </c>
      <c r="L731" s="7">
        <v>44743</v>
      </c>
      <c r="M731" t="s">
        <v>77</v>
      </c>
      <c r="N731" t="s">
        <v>79</v>
      </c>
      <c r="O731">
        <v>2026</v>
      </c>
      <c r="P731">
        <v>1</v>
      </c>
      <c r="Q731" t="s">
        <v>80</v>
      </c>
      <c r="R731" s="8">
        <v>46267</v>
      </c>
      <c r="S731" s="2">
        <v>1</v>
      </c>
      <c r="T731" s="2" t="s">
        <v>81</v>
      </c>
    </row>
    <row r="732" spans="1:20" x14ac:dyDescent="0.25">
      <c r="A732">
        <v>1120120366</v>
      </c>
      <c r="B732">
        <v>121675280</v>
      </c>
      <c r="C732" t="s">
        <v>96</v>
      </c>
      <c r="D732" t="s">
        <v>88</v>
      </c>
      <c r="E732" t="s">
        <v>76</v>
      </c>
      <c r="F732" s="7">
        <v>44384</v>
      </c>
      <c r="G732" s="7">
        <v>44749</v>
      </c>
      <c r="H732" t="s">
        <v>77</v>
      </c>
      <c r="I732" t="s">
        <v>78</v>
      </c>
      <c r="J732" s="7">
        <v>45510</v>
      </c>
      <c r="K732" s="7">
        <v>45518</v>
      </c>
      <c r="L732" s="7">
        <v>44749</v>
      </c>
      <c r="M732" t="s">
        <v>77</v>
      </c>
      <c r="N732" t="s">
        <v>79</v>
      </c>
      <c r="O732">
        <v>2026</v>
      </c>
      <c r="P732">
        <v>1</v>
      </c>
      <c r="Q732" t="s">
        <v>80</v>
      </c>
      <c r="R732" s="8">
        <v>46267</v>
      </c>
      <c r="S732" s="2">
        <v>1</v>
      </c>
      <c r="T732" s="2" t="s">
        <v>81</v>
      </c>
    </row>
    <row r="733" spans="1:20" x14ac:dyDescent="0.25">
      <c r="A733">
        <v>1120120613</v>
      </c>
      <c r="B733">
        <v>121802160</v>
      </c>
      <c r="C733" t="s">
        <v>97</v>
      </c>
      <c r="D733" t="s">
        <v>88</v>
      </c>
      <c r="E733" t="s">
        <v>76</v>
      </c>
      <c r="F733" s="7">
        <v>44403</v>
      </c>
      <c r="G733" s="7">
        <v>44619</v>
      </c>
      <c r="H733" t="s">
        <v>77</v>
      </c>
      <c r="I733" t="s">
        <v>89</v>
      </c>
      <c r="J733" s="7">
        <v>46107</v>
      </c>
      <c r="K733" s="7">
        <v>46101</v>
      </c>
      <c r="L733" s="7">
        <v>44619</v>
      </c>
      <c r="M733" t="s">
        <v>77</v>
      </c>
      <c r="N733" t="s">
        <v>79</v>
      </c>
      <c r="O733">
        <v>2026</v>
      </c>
      <c r="P733">
        <v>1</v>
      </c>
      <c r="Q733" t="s">
        <v>80</v>
      </c>
      <c r="R733" s="8">
        <v>46267</v>
      </c>
      <c r="S733" s="2">
        <v>1</v>
      </c>
      <c r="T733" s="2" t="s">
        <v>81</v>
      </c>
    </row>
    <row r="734" spans="1:20" x14ac:dyDescent="0.25">
      <c r="A734">
        <v>1120120821</v>
      </c>
      <c r="B734">
        <v>121886195</v>
      </c>
      <c r="C734" t="s">
        <v>82</v>
      </c>
      <c r="D734" t="s">
        <v>75</v>
      </c>
      <c r="E734" t="s">
        <v>76</v>
      </c>
      <c r="F734" s="7">
        <v>44419</v>
      </c>
      <c r="G734" s="7">
        <v>45515</v>
      </c>
      <c r="H734" t="s">
        <v>77</v>
      </c>
      <c r="I734" t="s">
        <v>78</v>
      </c>
      <c r="J734" s="7"/>
      <c r="K734" s="7">
        <v>44426</v>
      </c>
      <c r="L734" s="7">
        <v>45515</v>
      </c>
      <c r="M734" t="s">
        <v>77</v>
      </c>
      <c r="N734"/>
      <c r="O734">
        <v>2026</v>
      </c>
      <c r="P734">
        <v>1</v>
      </c>
      <c r="Q734" t="s">
        <v>80</v>
      </c>
      <c r="R734" s="8">
        <v>46267</v>
      </c>
      <c r="S734" s="2">
        <v>1</v>
      </c>
      <c r="T734" s="2" t="s">
        <v>81</v>
      </c>
    </row>
    <row r="735" spans="1:20" x14ac:dyDescent="0.25">
      <c r="A735">
        <v>1120120922</v>
      </c>
      <c r="B735">
        <v>121924593</v>
      </c>
      <c r="C735" t="s">
        <v>91</v>
      </c>
      <c r="D735" t="s">
        <v>75</v>
      </c>
      <c r="E735" t="s">
        <v>76</v>
      </c>
      <c r="F735" s="7">
        <v>44428</v>
      </c>
      <c r="G735" s="7">
        <v>44612</v>
      </c>
      <c r="H735" t="s">
        <v>77</v>
      </c>
      <c r="I735" t="s">
        <v>78</v>
      </c>
      <c r="J735" s="7">
        <v>46062</v>
      </c>
      <c r="K735" s="7">
        <v>44428</v>
      </c>
      <c r="L735" s="7">
        <v>44612</v>
      </c>
      <c r="M735" t="s">
        <v>77</v>
      </c>
      <c r="N735" t="s">
        <v>79</v>
      </c>
      <c r="O735">
        <v>2026</v>
      </c>
      <c r="P735">
        <v>1</v>
      </c>
      <c r="Q735" t="s">
        <v>80</v>
      </c>
      <c r="R735" s="8">
        <v>46267</v>
      </c>
      <c r="S735" s="2">
        <v>1</v>
      </c>
      <c r="T735" s="2" t="s">
        <v>81</v>
      </c>
    </row>
    <row r="736" spans="1:20" x14ac:dyDescent="0.25">
      <c r="A736">
        <v>1120120927</v>
      </c>
      <c r="B736">
        <v>121926422</v>
      </c>
      <c r="C736" t="s">
        <v>82</v>
      </c>
      <c r="D736" t="s">
        <v>75</v>
      </c>
      <c r="E736" t="s">
        <v>76</v>
      </c>
      <c r="F736" s="7">
        <v>44428</v>
      </c>
      <c r="G736" s="7">
        <v>44793</v>
      </c>
      <c r="H736" t="s">
        <v>77</v>
      </c>
      <c r="I736" t="s">
        <v>78</v>
      </c>
      <c r="J736" s="7">
        <v>44726</v>
      </c>
      <c r="K736" s="7">
        <v>44431</v>
      </c>
      <c r="L736" s="7">
        <v>44793</v>
      </c>
      <c r="M736" t="s">
        <v>77</v>
      </c>
      <c r="N736" t="s">
        <v>92</v>
      </c>
      <c r="O736">
        <v>2026</v>
      </c>
      <c r="P736">
        <v>1</v>
      </c>
      <c r="Q736" t="s">
        <v>80</v>
      </c>
      <c r="R736" s="8">
        <v>46267</v>
      </c>
      <c r="S736" s="2">
        <v>1</v>
      </c>
      <c r="T736" s="2" t="s">
        <v>81</v>
      </c>
    </row>
    <row r="737" spans="1:20" x14ac:dyDescent="0.25">
      <c r="A737">
        <v>1120121052</v>
      </c>
      <c r="B737">
        <v>121969443</v>
      </c>
      <c r="C737" t="s">
        <v>74</v>
      </c>
      <c r="D737" t="s">
        <v>83</v>
      </c>
      <c r="E737" t="s">
        <v>76</v>
      </c>
      <c r="F737" s="7">
        <v>44436</v>
      </c>
      <c r="G737" s="7">
        <v>46262</v>
      </c>
      <c r="H737" t="s">
        <v>77</v>
      </c>
      <c r="I737" t="s">
        <v>78</v>
      </c>
      <c r="J737" s="7">
        <v>45790</v>
      </c>
      <c r="K737" s="7">
        <v>44436</v>
      </c>
      <c r="L737" s="7">
        <v>46262</v>
      </c>
      <c r="M737" t="s">
        <v>77</v>
      </c>
      <c r="N737" t="s">
        <v>79</v>
      </c>
      <c r="O737">
        <v>2026</v>
      </c>
      <c r="P737">
        <v>1</v>
      </c>
      <c r="Q737" t="s">
        <v>80</v>
      </c>
      <c r="R737" s="8">
        <v>46267</v>
      </c>
      <c r="S737" s="2">
        <v>1</v>
      </c>
      <c r="T737" s="2" t="s">
        <v>81</v>
      </c>
    </row>
    <row r="738" spans="1:20" x14ac:dyDescent="0.25">
      <c r="A738">
        <v>1120121746</v>
      </c>
      <c r="B738">
        <v>122268999</v>
      </c>
      <c r="C738" t="s">
        <v>98</v>
      </c>
      <c r="D738" t="s">
        <v>75</v>
      </c>
      <c r="E738" t="s">
        <v>76</v>
      </c>
      <c r="F738" s="7">
        <v>44497</v>
      </c>
      <c r="G738" s="7">
        <v>46323</v>
      </c>
      <c r="H738" t="s">
        <v>77</v>
      </c>
      <c r="I738" t="s">
        <v>78</v>
      </c>
      <c r="J738" s="7">
        <v>46059</v>
      </c>
      <c r="K738" s="7">
        <v>46077</v>
      </c>
      <c r="L738" s="7">
        <v>46323</v>
      </c>
      <c r="M738" t="s">
        <v>77</v>
      </c>
      <c r="N738" t="s">
        <v>79</v>
      </c>
      <c r="O738">
        <v>2026</v>
      </c>
      <c r="P738">
        <v>1</v>
      </c>
      <c r="Q738" t="s">
        <v>80</v>
      </c>
      <c r="R738" s="8">
        <v>46267</v>
      </c>
      <c r="S738" s="2">
        <v>1</v>
      </c>
      <c r="T738" s="2" t="s">
        <v>81</v>
      </c>
    </row>
    <row r="739" spans="1:20" x14ac:dyDescent="0.25">
      <c r="A739">
        <v>1120121966</v>
      </c>
      <c r="B739">
        <v>122375374</v>
      </c>
      <c r="C739" t="s">
        <v>94</v>
      </c>
      <c r="D739" t="s">
        <v>75</v>
      </c>
      <c r="E739" t="s">
        <v>76</v>
      </c>
      <c r="F739" s="7">
        <v>44515</v>
      </c>
      <c r="G739" s="7">
        <v>44607</v>
      </c>
      <c r="H739" t="s">
        <v>77</v>
      </c>
      <c r="I739" t="s">
        <v>78</v>
      </c>
      <c r="J739" s="7">
        <v>44728</v>
      </c>
      <c r="K739" s="7">
        <v>44516</v>
      </c>
      <c r="L739" s="7">
        <v>44607</v>
      </c>
      <c r="M739" t="s">
        <v>77</v>
      </c>
      <c r="N739" t="s">
        <v>92</v>
      </c>
      <c r="O739">
        <v>2026</v>
      </c>
      <c r="P739">
        <v>1</v>
      </c>
      <c r="Q739" t="s">
        <v>80</v>
      </c>
      <c r="R739" s="8">
        <v>46267</v>
      </c>
      <c r="S739" s="2">
        <v>1</v>
      </c>
      <c r="T739" s="2" t="s">
        <v>81</v>
      </c>
    </row>
    <row r="740" spans="1:20" x14ac:dyDescent="0.25">
      <c r="A740">
        <v>1120122120</v>
      </c>
      <c r="B740">
        <v>122431096</v>
      </c>
      <c r="C740" t="s">
        <v>82</v>
      </c>
      <c r="D740" t="s">
        <v>75</v>
      </c>
      <c r="E740" t="s">
        <v>76</v>
      </c>
      <c r="F740" s="7">
        <v>44531</v>
      </c>
      <c r="G740" s="7">
        <v>44621</v>
      </c>
      <c r="H740" t="s">
        <v>77</v>
      </c>
      <c r="I740" t="s">
        <v>78</v>
      </c>
      <c r="J740" s="7">
        <v>45231</v>
      </c>
      <c r="K740" s="7">
        <v>44534</v>
      </c>
      <c r="L740" s="7">
        <v>44621</v>
      </c>
      <c r="M740" t="s">
        <v>77</v>
      </c>
      <c r="N740" t="s">
        <v>92</v>
      </c>
      <c r="O740">
        <v>2026</v>
      </c>
      <c r="P740">
        <v>1</v>
      </c>
      <c r="Q740" t="s">
        <v>80</v>
      </c>
      <c r="R740" s="8">
        <v>46267</v>
      </c>
      <c r="S740" s="2">
        <v>1</v>
      </c>
      <c r="T740" s="2" t="s">
        <v>81</v>
      </c>
    </row>
    <row r="741" spans="1:20" x14ac:dyDescent="0.25">
      <c r="A741">
        <v>1120122394</v>
      </c>
      <c r="B741">
        <v>123238565</v>
      </c>
      <c r="C741" t="s">
        <v>82</v>
      </c>
      <c r="D741" t="s">
        <v>75</v>
      </c>
      <c r="E741" t="s">
        <v>76</v>
      </c>
      <c r="F741" s="7">
        <v>44655</v>
      </c>
      <c r="G741" s="7">
        <v>45020</v>
      </c>
      <c r="H741" t="s">
        <v>77</v>
      </c>
      <c r="I741" t="s">
        <v>78</v>
      </c>
      <c r="J741" s="7"/>
      <c r="K741" s="7">
        <v>44656</v>
      </c>
      <c r="L741" s="7">
        <v>45020</v>
      </c>
      <c r="M741" t="s">
        <v>77</v>
      </c>
      <c r="N741"/>
      <c r="O741">
        <v>2026</v>
      </c>
      <c r="P741">
        <v>1</v>
      </c>
      <c r="Q741" t="s">
        <v>80</v>
      </c>
      <c r="R741" s="8">
        <v>46267</v>
      </c>
      <c r="S741" s="2">
        <v>1</v>
      </c>
      <c r="T741" s="2" t="s">
        <v>81</v>
      </c>
    </row>
    <row r="742" spans="1:20" x14ac:dyDescent="0.25">
      <c r="A742">
        <v>1120122422</v>
      </c>
      <c r="B742">
        <v>123258506</v>
      </c>
      <c r="C742" t="s">
        <v>90</v>
      </c>
      <c r="D742" t="s">
        <v>88</v>
      </c>
      <c r="E742" t="s">
        <v>76</v>
      </c>
      <c r="F742" s="7">
        <v>44657</v>
      </c>
      <c r="G742" s="7">
        <v>45022</v>
      </c>
      <c r="H742" t="s">
        <v>77</v>
      </c>
      <c r="I742" t="s">
        <v>78</v>
      </c>
      <c r="J742" s="7">
        <v>45474</v>
      </c>
      <c r="K742" s="7">
        <v>45687</v>
      </c>
      <c r="L742" s="7">
        <v>45022</v>
      </c>
      <c r="M742" t="s">
        <v>77</v>
      </c>
      <c r="N742" t="s">
        <v>79</v>
      </c>
      <c r="O742">
        <v>2026</v>
      </c>
      <c r="P742">
        <v>1</v>
      </c>
      <c r="Q742" t="s">
        <v>80</v>
      </c>
      <c r="R742" s="8">
        <v>46267</v>
      </c>
      <c r="S742" s="2">
        <v>1</v>
      </c>
      <c r="T742" s="2" t="s">
        <v>81</v>
      </c>
    </row>
    <row r="743" spans="1:20" x14ac:dyDescent="0.25">
      <c r="A743">
        <v>1120122423</v>
      </c>
      <c r="B743">
        <v>123258506</v>
      </c>
      <c r="C743" t="s">
        <v>90</v>
      </c>
      <c r="D743" t="s">
        <v>88</v>
      </c>
      <c r="E743" t="s">
        <v>76</v>
      </c>
      <c r="F743" s="7">
        <v>44657</v>
      </c>
      <c r="G743" s="7">
        <v>45022</v>
      </c>
      <c r="H743" t="s">
        <v>77</v>
      </c>
      <c r="I743" t="s">
        <v>78</v>
      </c>
      <c r="J743" s="7">
        <v>45474</v>
      </c>
      <c r="K743" s="7">
        <v>45748</v>
      </c>
      <c r="L743" s="7">
        <v>45022</v>
      </c>
      <c r="M743" t="s">
        <v>77</v>
      </c>
      <c r="N743" t="s">
        <v>79</v>
      </c>
      <c r="O743">
        <v>2026</v>
      </c>
      <c r="P743">
        <v>1</v>
      </c>
      <c r="Q743" t="s">
        <v>80</v>
      </c>
      <c r="R743" s="8">
        <v>46267</v>
      </c>
      <c r="S743" s="2">
        <v>1</v>
      </c>
      <c r="T743" s="2" t="s">
        <v>81</v>
      </c>
    </row>
    <row r="744" spans="1:20" x14ac:dyDescent="0.25">
      <c r="A744">
        <v>1120122424</v>
      </c>
      <c r="B744">
        <v>123258506</v>
      </c>
      <c r="C744" t="s">
        <v>90</v>
      </c>
      <c r="D744" t="s">
        <v>88</v>
      </c>
      <c r="E744" t="s">
        <v>76</v>
      </c>
      <c r="F744" s="7">
        <v>44657</v>
      </c>
      <c r="G744" s="7">
        <v>45022</v>
      </c>
      <c r="H744" t="s">
        <v>77</v>
      </c>
      <c r="I744" t="s">
        <v>78</v>
      </c>
      <c r="J744" s="7">
        <v>45474</v>
      </c>
      <c r="K744" s="7">
        <v>45482</v>
      </c>
      <c r="L744" s="7">
        <v>45022</v>
      </c>
      <c r="M744" t="s">
        <v>77</v>
      </c>
      <c r="N744" t="s">
        <v>79</v>
      </c>
      <c r="O744">
        <v>2026</v>
      </c>
      <c r="P744">
        <v>1</v>
      </c>
      <c r="Q744" t="s">
        <v>80</v>
      </c>
      <c r="R744" s="8">
        <v>46267</v>
      </c>
      <c r="S744" s="2">
        <v>1</v>
      </c>
      <c r="T744" s="2" t="s">
        <v>81</v>
      </c>
    </row>
    <row r="745" spans="1:20" x14ac:dyDescent="0.25">
      <c r="A745">
        <v>1120122433</v>
      </c>
      <c r="B745">
        <v>123264154</v>
      </c>
      <c r="C745" t="s">
        <v>98</v>
      </c>
      <c r="D745" t="s">
        <v>88</v>
      </c>
      <c r="E745" t="s">
        <v>76</v>
      </c>
      <c r="F745" s="7">
        <v>44658</v>
      </c>
      <c r="G745" s="7">
        <v>46484</v>
      </c>
      <c r="H745" t="s">
        <v>77</v>
      </c>
      <c r="I745" t="s">
        <v>84</v>
      </c>
      <c r="J745" s="7">
        <v>45607</v>
      </c>
      <c r="K745" s="7">
        <v>45623</v>
      </c>
      <c r="L745" s="7">
        <v>46484</v>
      </c>
      <c r="M745" t="s">
        <v>77</v>
      </c>
      <c r="N745" t="s">
        <v>79</v>
      </c>
      <c r="O745">
        <v>2026</v>
      </c>
      <c r="P745">
        <v>1</v>
      </c>
      <c r="Q745" t="s">
        <v>80</v>
      </c>
      <c r="R745" s="8">
        <v>46267</v>
      </c>
      <c r="S745" s="2">
        <v>1</v>
      </c>
      <c r="T745" s="2" t="s">
        <v>81</v>
      </c>
    </row>
    <row r="746" spans="1:20" x14ac:dyDescent="0.25">
      <c r="A746">
        <v>1120122443</v>
      </c>
      <c r="B746">
        <v>123272049</v>
      </c>
      <c r="C746" t="s">
        <v>85</v>
      </c>
      <c r="D746" t="s">
        <v>88</v>
      </c>
      <c r="E746" t="s">
        <v>76</v>
      </c>
      <c r="F746" s="7">
        <v>44659</v>
      </c>
      <c r="G746" s="7">
        <v>46485</v>
      </c>
      <c r="H746" t="s">
        <v>86</v>
      </c>
      <c r="I746" t="s">
        <v>87</v>
      </c>
      <c r="J746" s="7">
        <v>46084</v>
      </c>
      <c r="K746" s="7">
        <v>46090</v>
      </c>
      <c r="L746" s="7">
        <v>46485</v>
      </c>
      <c r="M746" t="s">
        <v>86</v>
      </c>
      <c r="N746" t="s">
        <v>79</v>
      </c>
      <c r="O746">
        <v>2026</v>
      </c>
      <c r="P746">
        <v>1</v>
      </c>
      <c r="Q746" t="s">
        <v>80</v>
      </c>
      <c r="R746" s="8">
        <v>46267</v>
      </c>
      <c r="S746" s="2">
        <v>1</v>
      </c>
      <c r="T746" s="2" t="s">
        <v>81</v>
      </c>
    </row>
    <row r="747" spans="1:20" x14ac:dyDescent="0.25">
      <c r="A747">
        <v>1120122556</v>
      </c>
      <c r="B747">
        <v>123346707</v>
      </c>
      <c r="C747" t="s">
        <v>74</v>
      </c>
      <c r="D747" t="s">
        <v>75</v>
      </c>
      <c r="E747" t="s">
        <v>76</v>
      </c>
      <c r="F747" s="7">
        <v>44669</v>
      </c>
      <c r="G747" s="7">
        <v>45034</v>
      </c>
      <c r="H747" t="s">
        <v>77</v>
      </c>
      <c r="I747" t="s">
        <v>78</v>
      </c>
      <c r="J747" s="7"/>
      <c r="K747" s="7">
        <v>44692</v>
      </c>
      <c r="L747" s="7">
        <v>45034</v>
      </c>
      <c r="M747" t="s">
        <v>77</v>
      </c>
      <c r="N747"/>
      <c r="O747">
        <v>2026</v>
      </c>
      <c r="P747">
        <v>1</v>
      </c>
      <c r="Q747" t="s">
        <v>80</v>
      </c>
      <c r="R747" s="8">
        <v>46267</v>
      </c>
      <c r="S747" s="2">
        <v>1</v>
      </c>
      <c r="T747" s="2" t="s">
        <v>81</v>
      </c>
    </row>
    <row r="748" spans="1:20" x14ac:dyDescent="0.25">
      <c r="A748">
        <v>1120122672</v>
      </c>
      <c r="B748">
        <v>123384854</v>
      </c>
      <c r="C748" t="s">
        <v>91</v>
      </c>
      <c r="D748" t="s">
        <v>88</v>
      </c>
      <c r="E748" t="s">
        <v>76</v>
      </c>
      <c r="F748" s="7">
        <v>44672</v>
      </c>
      <c r="G748" s="7">
        <v>46498</v>
      </c>
      <c r="H748" t="s">
        <v>77</v>
      </c>
      <c r="I748" t="s">
        <v>78</v>
      </c>
      <c r="J748" s="7">
        <v>45784</v>
      </c>
      <c r="K748" s="7">
        <v>45861</v>
      </c>
      <c r="L748" s="7">
        <v>46498</v>
      </c>
      <c r="M748" t="s">
        <v>77</v>
      </c>
      <c r="N748" t="s">
        <v>79</v>
      </c>
      <c r="O748">
        <v>2026</v>
      </c>
      <c r="P748">
        <v>1</v>
      </c>
      <c r="Q748" t="s">
        <v>80</v>
      </c>
      <c r="R748" s="8">
        <v>46267</v>
      </c>
      <c r="S748" s="2">
        <v>1</v>
      </c>
      <c r="T748" s="2" t="s">
        <v>81</v>
      </c>
    </row>
    <row r="749" spans="1:20" x14ac:dyDescent="0.25">
      <c r="A749">
        <v>1120122856</v>
      </c>
      <c r="B749">
        <v>123476094</v>
      </c>
      <c r="C749" t="s">
        <v>90</v>
      </c>
      <c r="D749" t="s">
        <v>75</v>
      </c>
      <c r="E749" t="s">
        <v>76</v>
      </c>
      <c r="F749" s="7">
        <v>44683</v>
      </c>
      <c r="G749" s="7">
        <v>45048</v>
      </c>
      <c r="H749" t="s">
        <v>77</v>
      </c>
      <c r="I749" t="s">
        <v>78</v>
      </c>
      <c r="J749" s="7">
        <v>45055</v>
      </c>
      <c r="K749" s="7">
        <v>45915</v>
      </c>
      <c r="L749" s="7">
        <v>45048</v>
      </c>
      <c r="M749" t="s">
        <v>77</v>
      </c>
      <c r="N749" t="s">
        <v>92</v>
      </c>
      <c r="O749">
        <v>2026</v>
      </c>
      <c r="P749">
        <v>1</v>
      </c>
      <c r="Q749" t="s">
        <v>80</v>
      </c>
      <c r="R749" s="8">
        <v>46267</v>
      </c>
      <c r="S749" s="2">
        <v>1</v>
      </c>
      <c r="T749" s="2" t="s">
        <v>81</v>
      </c>
    </row>
    <row r="750" spans="1:20" x14ac:dyDescent="0.25">
      <c r="A750">
        <v>1120122859</v>
      </c>
      <c r="B750">
        <v>123476562</v>
      </c>
      <c r="C750" t="s">
        <v>74</v>
      </c>
      <c r="D750" t="s">
        <v>75</v>
      </c>
      <c r="E750" t="s">
        <v>76</v>
      </c>
      <c r="F750" s="7">
        <v>44683</v>
      </c>
      <c r="G750" s="7">
        <v>45048</v>
      </c>
      <c r="H750" t="s">
        <v>86</v>
      </c>
      <c r="I750" t="s">
        <v>87</v>
      </c>
      <c r="J750" s="7"/>
      <c r="K750" s="7">
        <v>46048</v>
      </c>
      <c r="L750" s="7">
        <v>45048</v>
      </c>
      <c r="M750" t="s">
        <v>86</v>
      </c>
      <c r="N750"/>
      <c r="O750">
        <v>2026</v>
      </c>
      <c r="P750">
        <v>1</v>
      </c>
      <c r="Q750" t="s">
        <v>80</v>
      </c>
      <c r="R750" s="8">
        <v>46267</v>
      </c>
      <c r="S750" s="2">
        <v>1</v>
      </c>
      <c r="T750" s="2" t="s">
        <v>81</v>
      </c>
    </row>
    <row r="751" spans="1:20" x14ac:dyDescent="0.25">
      <c r="A751">
        <v>1120123279</v>
      </c>
      <c r="B751">
        <v>123758386</v>
      </c>
      <c r="C751" t="s">
        <v>85</v>
      </c>
      <c r="D751" t="s">
        <v>88</v>
      </c>
      <c r="E751" t="s">
        <v>76</v>
      </c>
      <c r="F751" s="7">
        <v>44715</v>
      </c>
      <c r="G751" s="7">
        <v>46541</v>
      </c>
      <c r="H751" t="s">
        <v>77</v>
      </c>
      <c r="I751" t="s">
        <v>78</v>
      </c>
      <c r="J751" s="7">
        <v>46098</v>
      </c>
      <c r="K751" s="7">
        <v>44738</v>
      </c>
      <c r="L751" s="7">
        <v>46541</v>
      </c>
      <c r="M751" t="s">
        <v>77</v>
      </c>
      <c r="N751" t="s">
        <v>79</v>
      </c>
      <c r="O751">
        <v>2026</v>
      </c>
      <c r="P751">
        <v>1</v>
      </c>
      <c r="Q751" t="s">
        <v>80</v>
      </c>
      <c r="R751" s="8">
        <v>46267</v>
      </c>
      <c r="S751" s="2">
        <v>1</v>
      </c>
      <c r="T751" s="2" t="s">
        <v>81</v>
      </c>
    </row>
    <row r="752" spans="1:20" x14ac:dyDescent="0.25">
      <c r="A752">
        <v>1120123286</v>
      </c>
      <c r="B752">
        <v>123760722</v>
      </c>
      <c r="C752" t="s">
        <v>96</v>
      </c>
      <c r="D752" t="s">
        <v>83</v>
      </c>
      <c r="E752" t="s">
        <v>76</v>
      </c>
      <c r="F752" s="7">
        <v>44716</v>
      </c>
      <c r="G752" s="7">
        <v>44899</v>
      </c>
      <c r="H752" t="s">
        <v>77</v>
      </c>
      <c r="I752" t="s">
        <v>78</v>
      </c>
      <c r="J752" s="7">
        <v>45855</v>
      </c>
      <c r="K752" s="7">
        <v>45779</v>
      </c>
      <c r="L752" s="7">
        <v>44899</v>
      </c>
      <c r="M752" t="s">
        <v>77</v>
      </c>
      <c r="N752" t="s">
        <v>79</v>
      </c>
      <c r="O752">
        <v>2026</v>
      </c>
      <c r="P752">
        <v>1</v>
      </c>
      <c r="Q752" t="s">
        <v>80</v>
      </c>
      <c r="R752" s="8">
        <v>46267</v>
      </c>
      <c r="S752" s="2">
        <v>1</v>
      </c>
      <c r="T752" s="2" t="s">
        <v>81</v>
      </c>
    </row>
    <row r="753" spans="1:20" x14ac:dyDescent="0.25">
      <c r="A753">
        <v>1120123372</v>
      </c>
      <c r="B753">
        <v>123790164</v>
      </c>
      <c r="C753" t="s">
        <v>74</v>
      </c>
      <c r="D753" t="s">
        <v>83</v>
      </c>
      <c r="E753" t="s">
        <v>76</v>
      </c>
      <c r="F753" s="7">
        <v>44720</v>
      </c>
      <c r="G753" s="7">
        <v>44903</v>
      </c>
      <c r="H753" t="s">
        <v>77</v>
      </c>
      <c r="I753" t="s">
        <v>84</v>
      </c>
      <c r="J753" s="7">
        <v>45607</v>
      </c>
      <c r="K753" s="7">
        <v>45747</v>
      </c>
      <c r="L753" s="7">
        <v>44903</v>
      </c>
      <c r="M753" t="s">
        <v>77</v>
      </c>
      <c r="N753" t="s">
        <v>79</v>
      </c>
      <c r="O753">
        <v>2026</v>
      </c>
      <c r="P753">
        <v>1</v>
      </c>
      <c r="Q753" t="s">
        <v>80</v>
      </c>
      <c r="R753" s="8">
        <v>46267</v>
      </c>
      <c r="S753" s="2">
        <v>1</v>
      </c>
      <c r="T753" s="2" t="s">
        <v>81</v>
      </c>
    </row>
    <row r="754" spans="1:20" x14ac:dyDescent="0.25">
      <c r="A754">
        <v>1120123476</v>
      </c>
      <c r="B754">
        <v>123848683</v>
      </c>
      <c r="C754" t="s">
        <v>82</v>
      </c>
      <c r="D754" t="s">
        <v>83</v>
      </c>
      <c r="E754" t="s">
        <v>76</v>
      </c>
      <c r="F754" s="7">
        <v>44727</v>
      </c>
      <c r="G754" s="7">
        <v>44910</v>
      </c>
      <c r="H754" t="s">
        <v>77</v>
      </c>
      <c r="I754" t="s">
        <v>78</v>
      </c>
      <c r="J754" s="7">
        <v>45633</v>
      </c>
      <c r="K754" s="7">
        <v>45795</v>
      </c>
      <c r="L754" s="7">
        <v>44910</v>
      </c>
      <c r="M754" t="s">
        <v>77</v>
      </c>
      <c r="N754" t="s">
        <v>79</v>
      </c>
      <c r="O754">
        <v>2026</v>
      </c>
      <c r="P754">
        <v>1</v>
      </c>
      <c r="Q754" t="s">
        <v>80</v>
      </c>
      <c r="R754" s="8">
        <v>46267</v>
      </c>
      <c r="S754" s="2">
        <v>1</v>
      </c>
      <c r="T754" s="2" t="s">
        <v>81</v>
      </c>
    </row>
    <row r="755" spans="1:20" x14ac:dyDescent="0.25">
      <c r="A755">
        <v>1120123524</v>
      </c>
      <c r="B755">
        <v>123872918</v>
      </c>
      <c r="C755" t="s">
        <v>85</v>
      </c>
      <c r="D755" t="s">
        <v>75</v>
      </c>
      <c r="E755" t="s">
        <v>76</v>
      </c>
      <c r="F755" s="7">
        <v>44730</v>
      </c>
      <c r="G755" s="7">
        <v>45095</v>
      </c>
      <c r="H755" t="s">
        <v>86</v>
      </c>
      <c r="I755" t="s">
        <v>87</v>
      </c>
      <c r="J755" s="7">
        <v>45168</v>
      </c>
      <c r="K755" s="7">
        <v>46007</v>
      </c>
      <c r="L755" s="7">
        <v>45095</v>
      </c>
      <c r="M755" t="s">
        <v>86</v>
      </c>
      <c r="N755" t="s">
        <v>92</v>
      </c>
      <c r="O755">
        <v>2026</v>
      </c>
      <c r="P755">
        <v>1</v>
      </c>
      <c r="Q755" t="s">
        <v>80</v>
      </c>
      <c r="R755" s="8">
        <v>46267</v>
      </c>
      <c r="S755" s="2">
        <v>1</v>
      </c>
      <c r="T755" s="2" t="s">
        <v>81</v>
      </c>
    </row>
    <row r="756" spans="1:20" x14ac:dyDescent="0.25">
      <c r="A756">
        <v>1120123596</v>
      </c>
      <c r="B756">
        <v>123894703</v>
      </c>
      <c r="C756" t="s">
        <v>94</v>
      </c>
      <c r="D756" t="s">
        <v>88</v>
      </c>
      <c r="E756" t="s">
        <v>76</v>
      </c>
      <c r="F756" s="7">
        <v>44734</v>
      </c>
      <c r="G756" s="7">
        <v>46560</v>
      </c>
      <c r="H756" t="s">
        <v>77</v>
      </c>
      <c r="I756" t="s">
        <v>78</v>
      </c>
      <c r="J756" s="7">
        <v>45846</v>
      </c>
      <c r="K756" s="7">
        <v>45861</v>
      </c>
      <c r="L756" s="7">
        <v>46560</v>
      </c>
      <c r="M756" t="s">
        <v>77</v>
      </c>
      <c r="N756" t="s">
        <v>92</v>
      </c>
      <c r="O756">
        <v>2026</v>
      </c>
      <c r="P756">
        <v>1</v>
      </c>
      <c r="Q756" t="s">
        <v>80</v>
      </c>
      <c r="R756" s="8">
        <v>46267</v>
      </c>
      <c r="S756" s="2">
        <v>1</v>
      </c>
      <c r="T756" s="2" t="s">
        <v>81</v>
      </c>
    </row>
    <row r="757" spans="1:20" x14ac:dyDescent="0.25">
      <c r="A757">
        <v>1120123786</v>
      </c>
      <c r="B757">
        <v>123977163</v>
      </c>
      <c r="C757" t="s">
        <v>98</v>
      </c>
      <c r="D757" t="s">
        <v>83</v>
      </c>
      <c r="E757" t="s">
        <v>76</v>
      </c>
      <c r="F757" s="7">
        <v>44743</v>
      </c>
      <c r="G757" s="7">
        <v>46569</v>
      </c>
      <c r="H757" t="s">
        <v>77</v>
      </c>
      <c r="I757" t="s">
        <v>84</v>
      </c>
      <c r="J757" s="7">
        <v>45929</v>
      </c>
      <c r="K757" s="7">
        <v>46112</v>
      </c>
      <c r="L757" s="7">
        <v>46569</v>
      </c>
      <c r="M757" t="s">
        <v>77</v>
      </c>
      <c r="N757" t="s">
        <v>79</v>
      </c>
      <c r="O757">
        <v>2026</v>
      </c>
      <c r="P757">
        <v>1</v>
      </c>
      <c r="Q757" t="s">
        <v>80</v>
      </c>
      <c r="R757" s="8">
        <v>46267</v>
      </c>
      <c r="S757" s="2">
        <v>1</v>
      </c>
      <c r="T757" s="2" t="s">
        <v>81</v>
      </c>
    </row>
    <row r="758" spans="1:20" x14ac:dyDescent="0.25">
      <c r="A758">
        <v>1120123801</v>
      </c>
      <c r="B758">
        <v>123985568</v>
      </c>
      <c r="C758" t="s">
        <v>74</v>
      </c>
      <c r="D758" t="s">
        <v>83</v>
      </c>
      <c r="E758" t="s">
        <v>76</v>
      </c>
      <c r="F758" s="7">
        <v>44744</v>
      </c>
      <c r="G758" s="7">
        <v>44928</v>
      </c>
      <c r="H758" t="s">
        <v>77</v>
      </c>
      <c r="I758" t="s">
        <v>84</v>
      </c>
      <c r="J758" s="7"/>
      <c r="K758" s="7">
        <v>45971</v>
      </c>
      <c r="L758" s="7">
        <v>44928</v>
      </c>
      <c r="M758" t="s">
        <v>77</v>
      </c>
      <c r="N758"/>
      <c r="O758">
        <v>2026</v>
      </c>
      <c r="P758">
        <v>1</v>
      </c>
      <c r="Q758" t="s">
        <v>80</v>
      </c>
      <c r="R758" s="8">
        <v>46267</v>
      </c>
      <c r="S758" s="2">
        <v>1</v>
      </c>
      <c r="T758" s="2" t="s">
        <v>81</v>
      </c>
    </row>
    <row r="759" spans="1:20" x14ac:dyDescent="0.25">
      <c r="A759">
        <v>1120123838</v>
      </c>
      <c r="B759">
        <v>123999319</v>
      </c>
      <c r="C759" t="s">
        <v>82</v>
      </c>
      <c r="D759" t="s">
        <v>83</v>
      </c>
      <c r="E759" t="s">
        <v>76</v>
      </c>
      <c r="F759" s="7">
        <v>44747</v>
      </c>
      <c r="G759" s="7">
        <v>44931</v>
      </c>
      <c r="H759" t="s">
        <v>77</v>
      </c>
      <c r="I759" t="s">
        <v>78</v>
      </c>
      <c r="J759" s="7">
        <v>45914</v>
      </c>
      <c r="K759" s="7">
        <v>45317</v>
      </c>
      <c r="L759" s="7">
        <v>44931</v>
      </c>
      <c r="M759" t="s">
        <v>77</v>
      </c>
      <c r="N759" t="s">
        <v>79</v>
      </c>
      <c r="O759">
        <v>2026</v>
      </c>
      <c r="P759">
        <v>1</v>
      </c>
      <c r="Q759" t="s">
        <v>80</v>
      </c>
      <c r="R759" s="8">
        <v>46267</v>
      </c>
      <c r="S759" s="2">
        <v>1</v>
      </c>
      <c r="T759" s="2" t="s">
        <v>81</v>
      </c>
    </row>
    <row r="760" spans="1:20" x14ac:dyDescent="0.25">
      <c r="A760">
        <v>1120123940</v>
      </c>
      <c r="B760">
        <v>124072086</v>
      </c>
      <c r="C760" t="s">
        <v>85</v>
      </c>
      <c r="D760" t="s">
        <v>83</v>
      </c>
      <c r="E760" t="s">
        <v>76</v>
      </c>
      <c r="F760" s="7">
        <v>44755</v>
      </c>
      <c r="G760" s="7">
        <v>44939</v>
      </c>
      <c r="H760" t="s">
        <v>86</v>
      </c>
      <c r="I760" t="s">
        <v>87</v>
      </c>
      <c r="J760" s="7">
        <v>45914</v>
      </c>
      <c r="K760" s="7">
        <v>45777</v>
      </c>
      <c r="L760" s="7">
        <v>44939</v>
      </c>
      <c r="M760" t="s">
        <v>86</v>
      </c>
      <c r="N760" t="s">
        <v>79</v>
      </c>
      <c r="O760">
        <v>2026</v>
      </c>
      <c r="P760">
        <v>1</v>
      </c>
      <c r="Q760" t="s">
        <v>80</v>
      </c>
      <c r="R760" s="8">
        <v>46267</v>
      </c>
      <c r="S760" s="2">
        <v>1</v>
      </c>
      <c r="T760" s="2" t="s">
        <v>81</v>
      </c>
    </row>
    <row r="761" spans="1:20" x14ac:dyDescent="0.25">
      <c r="A761">
        <v>1120123965</v>
      </c>
      <c r="B761">
        <v>124081410</v>
      </c>
      <c r="C761" t="s">
        <v>85</v>
      </c>
      <c r="D761" t="s">
        <v>83</v>
      </c>
      <c r="E761" t="s">
        <v>76</v>
      </c>
      <c r="F761" s="7">
        <v>44756</v>
      </c>
      <c r="G761" s="7">
        <v>44940</v>
      </c>
      <c r="H761" t="s">
        <v>86</v>
      </c>
      <c r="I761" t="s">
        <v>87</v>
      </c>
      <c r="J761" s="7">
        <v>45824</v>
      </c>
      <c r="K761" s="7">
        <v>45883</v>
      </c>
      <c r="L761" s="7">
        <v>44940</v>
      </c>
      <c r="M761" t="s">
        <v>86</v>
      </c>
      <c r="N761" t="s">
        <v>79</v>
      </c>
      <c r="O761">
        <v>2026</v>
      </c>
      <c r="P761">
        <v>1</v>
      </c>
      <c r="Q761" t="s">
        <v>80</v>
      </c>
      <c r="R761" s="8">
        <v>46267</v>
      </c>
      <c r="S761" s="2">
        <v>1</v>
      </c>
      <c r="T761" s="2" t="s">
        <v>81</v>
      </c>
    </row>
    <row r="762" spans="1:20" x14ac:dyDescent="0.25">
      <c r="A762">
        <v>1120123972</v>
      </c>
      <c r="B762">
        <v>124083562</v>
      </c>
      <c r="C762" t="s">
        <v>97</v>
      </c>
      <c r="D762" t="s">
        <v>88</v>
      </c>
      <c r="E762" t="s">
        <v>76</v>
      </c>
      <c r="F762" s="7">
        <v>44756</v>
      </c>
      <c r="G762" s="7">
        <v>45121</v>
      </c>
      <c r="H762" t="s">
        <v>77</v>
      </c>
      <c r="I762" t="s">
        <v>78</v>
      </c>
      <c r="J762" s="7">
        <v>45886</v>
      </c>
      <c r="K762" s="7">
        <v>45782</v>
      </c>
      <c r="L762" s="7">
        <v>45121</v>
      </c>
      <c r="M762" t="s">
        <v>77</v>
      </c>
      <c r="N762" t="s">
        <v>79</v>
      </c>
      <c r="O762">
        <v>2026</v>
      </c>
      <c r="P762">
        <v>1</v>
      </c>
      <c r="Q762" t="s">
        <v>80</v>
      </c>
      <c r="R762" s="8">
        <v>46267</v>
      </c>
      <c r="S762" s="2">
        <v>1</v>
      </c>
      <c r="T762" s="2" t="s">
        <v>81</v>
      </c>
    </row>
    <row r="763" spans="1:20" x14ac:dyDescent="0.25">
      <c r="A763">
        <v>1120124013</v>
      </c>
      <c r="B763">
        <v>124095472</v>
      </c>
      <c r="C763" t="s">
        <v>74</v>
      </c>
      <c r="D763" t="s">
        <v>83</v>
      </c>
      <c r="E763" t="s">
        <v>76</v>
      </c>
      <c r="F763" s="7">
        <v>44758</v>
      </c>
      <c r="G763" s="7">
        <v>46584</v>
      </c>
      <c r="H763" t="s">
        <v>77</v>
      </c>
      <c r="I763" t="s">
        <v>78</v>
      </c>
      <c r="J763" s="7">
        <v>45914</v>
      </c>
      <c r="K763" s="7">
        <v>45057</v>
      </c>
      <c r="L763" s="7">
        <v>46584</v>
      </c>
      <c r="M763" t="s">
        <v>77</v>
      </c>
      <c r="N763" t="s">
        <v>79</v>
      </c>
      <c r="O763">
        <v>2026</v>
      </c>
      <c r="P763">
        <v>1</v>
      </c>
      <c r="Q763" t="s">
        <v>80</v>
      </c>
      <c r="R763" s="8">
        <v>46267</v>
      </c>
      <c r="S763" s="2">
        <v>1</v>
      </c>
      <c r="T763" s="2" t="s">
        <v>81</v>
      </c>
    </row>
    <row r="764" spans="1:20" x14ac:dyDescent="0.25">
      <c r="A764">
        <v>1120124070</v>
      </c>
      <c r="B764">
        <v>124117109</v>
      </c>
      <c r="C764" t="s">
        <v>93</v>
      </c>
      <c r="D764" t="s">
        <v>75</v>
      </c>
      <c r="E764" t="s">
        <v>76</v>
      </c>
      <c r="F764" s="7">
        <v>44761</v>
      </c>
      <c r="G764" s="7">
        <v>45126</v>
      </c>
      <c r="H764" t="s">
        <v>77</v>
      </c>
      <c r="I764" t="s">
        <v>78</v>
      </c>
      <c r="J764" s="7">
        <v>45175</v>
      </c>
      <c r="K764" s="7">
        <v>44888</v>
      </c>
      <c r="L764" s="7">
        <v>45126</v>
      </c>
      <c r="M764" t="s">
        <v>77</v>
      </c>
      <c r="N764" t="s">
        <v>92</v>
      </c>
      <c r="O764">
        <v>2026</v>
      </c>
      <c r="P764">
        <v>1</v>
      </c>
      <c r="Q764" t="s">
        <v>80</v>
      </c>
      <c r="R764" s="8">
        <v>46267</v>
      </c>
      <c r="S764" s="2">
        <v>1</v>
      </c>
      <c r="T764" s="2" t="s">
        <v>81</v>
      </c>
    </row>
    <row r="765" spans="1:20" x14ac:dyDescent="0.25">
      <c r="A765">
        <v>1120124158</v>
      </c>
      <c r="B765">
        <v>124156951</v>
      </c>
      <c r="C765" t="s">
        <v>82</v>
      </c>
      <c r="D765" t="s">
        <v>88</v>
      </c>
      <c r="E765" t="s">
        <v>76</v>
      </c>
      <c r="F765" s="7">
        <v>44767</v>
      </c>
      <c r="G765" s="7">
        <v>45132</v>
      </c>
      <c r="H765" t="s">
        <v>77</v>
      </c>
      <c r="I765" t="s">
        <v>78</v>
      </c>
      <c r="J765" s="7">
        <v>45521</v>
      </c>
      <c r="K765" s="7">
        <v>45265</v>
      </c>
      <c r="L765" s="7">
        <v>45132</v>
      </c>
      <c r="M765" t="s">
        <v>77</v>
      </c>
      <c r="N765" t="s">
        <v>79</v>
      </c>
      <c r="O765">
        <v>2026</v>
      </c>
      <c r="P765">
        <v>1</v>
      </c>
      <c r="Q765" t="s">
        <v>80</v>
      </c>
      <c r="R765" s="8">
        <v>46267</v>
      </c>
      <c r="S765" s="2">
        <v>1</v>
      </c>
      <c r="T765" s="2" t="s">
        <v>81</v>
      </c>
    </row>
    <row r="766" spans="1:20" x14ac:dyDescent="0.25">
      <c r="A766">
        <v>1120125837</v>
      </c>
      <c r="B766">
        <v>124798763</v>
      </c>
      <c r="C766" t="s">
        <v>74</v>
      </c>
      <c r="D766" t="s">
        <v>83</v>
      </c>
      <c r="E766" t="s">
        <v>76</v>
      </c>
      <c r="F766" s="7">
        <v>44862</v>
      </c>
      <c r="G766" s="7">
        <v>45044</v>
      </c>
      <c r="H766" t="s">
        <v>77</v>
      </c>
      <c r="I766" t="s">
        <v>84</v>
      </c>
      <c r="J766" s="7">
        <v>45714</v>
      </c>
      <c r="K766" s="7">
        <v>44881</v>
      </c>
      <c r="L766" s="7">
        <v>45044</v>
      </c>
      <c r="M766" t="s">
        <v>77</v>
      </c>
      <c r="N766" t="s">
        <v>92</v>
      </c>
      <c r="O766">
        <v>2026</v>
      </c>
      <c r="P766">
        <v>1</v>
      </c>
      <c r="Q766" t="s">
        <v>80</v>
      </c>
      <c r="R766" s="8">
        <v>46267</v>
      </c>
      <c r="S766" s="2">
        <v>1</v>
      </c>
      <c r="T766" s="2" t="s">
        <v>81</v>
      </c>
    </row>
    <row r="767" spans="1:20" x14ac:dyDescent="0.25">
      <c r="A767">
        <v>1120126185</v>
      </c>
      <c r="B767">
        <v>125801332</v>
      </c>
      <c r="C767" t="s">
        <v>90</v>
      </c>
      <c r="D767" t="s">
        <v>83</v>
      </c>
      <c r="E767" t="s">
        <v>76</v>
      </c>
      <c r="F767" s="7">
        <v>45021</v>
      </c>
      <c r="G767" s="7">
        <v>45204</v>
      </c>
      <c r="H767" t="s">
        <v>77</v>
      </c>
      <c r="I767" t="s">
        <v>84</v>
      </c>
      <c r="J767" s="7">
        <v>45747</v>
      </c>
      <c r="K767" s="7">
        <v>45434</v>
      </c>
      <c r="L767" s="7">
        <v>45204</v>
      </c>
      <c r="M767" t="s">
        <v>77</v>
      </c>
      <c r="N767" t="s">
        <v>79</v>
      </c>
      <c r="O767">
        <v>2026</v>
      </c>
      <c r="P767">
        <v>1</v>
      </c>
      <c r="Q767" t="s">
        <v>80</v>
      </c>
      <c r="R767" s="8">
        <v>46267</v>
      </c>
      <c r="S767" s="2">
        <v>1</v>
      </c>
      <c r="T767" s="2" t="s">
        <v>81</v>
      </c>
    </row>
    <row r="768" spans="1:20" x14ac:dyDescent="0.25">
      <c r="A768">
        <v>1120126186</v>
      </c>
      <c r="B768">
        <v>125801332</v>
      </c>
      <c r="C768" t="s">
        <v>90</v>
      </c>
      <c r="D768" t="s">
        <v>83</v>
      </c>
      <c r="E768" t="s">
        <v>76</v>
      </c>
      <c r="F768" s="7">
        <v>45021</v>
      </c>
      <c r="G768" s="7">
        <v>45204</v>
      </c>
      <c r="H768" t="s">
        <v>77</v>
      </c>
      <c r="I768" t="s">
        <v>84</v>
      </c>
      <c r="J768" s="7">
        <v>45747</v>
      </c>
      <c r="K768" s="7">
        <v>45637</v>
      </c>
      <c r="L768" s="7">
        <v>45204</v>
      </c>
      <c r="M768" t="s">
        <v>77</v>
      </c>
      <c r="N768" t="s">
        <v>79</v>
      </c>
      <c r="O768">
        <v>2026</v>
      </c>
      <c r="P768">
        <v>1</v>
      </c>
      <c r="Q768" t="s">
        <v>80</v>
      </c>
      <c r="R768" s="8">
        <v>46267</v>
      </c>
      <c r="S768" s="2">
        <v>1</v>
      </c>
      <c r="T768" s="2" t="s">
        <v>81</v>
      </c>
    </row>
    <row r="769" spans="1:20" x14ac:dyDescent="0.25">
      <c r="A769">
        <v>1120126187</v>
      </c>
      <c r="B769">
        <v>125801332</v>
      </c>
      <c r="C769" t="s">
        <v>90</v>
      </c>
      <c r="D769" t="s">
        <v>83</v>
      </c>
      <c r="E769" t="s">
        <v>76</v>
      </c>
      <c r="F769" s="7">
        <v>45021</v>
      </c>
      <c r="G769" s="7">
        <v>45204</v>
      </c>
      <c r="H769" t="s">
        <v>77</v>
      </c>
      <c r="I769" t="s">
        <v>84</v>
      </c>
      <c r="J769" s="7">
        <v>45747</v>
      </c>
      <c r="K769" s="7">
        <v>45546</v>
      </c>
      <c r="L769" s="7">
        <v>45204</v>
      </c>
      <c r="M769" t="s">
        <v>77</v>
      </c>
      <c r="N769" t="s">
        <v>79</v>
      </c>
      <c r="O769">
        <v>2026</v>
      </c>
      <c r="P769">
        <v>1</v>
      </c>
      <c r="Q769" t="s">
        <v>80</v>
      </c>
      <c r="R769" s="8">
        <v>46267</v>
      </c>
      <c r="S769" s="2">
        <v>1</v>
      </c>
      <c r="T769" s="2" t="s">
        <v>81</v>
      </c>
    </row>
    <row r="770" spans="1:20" x14ac:dyDescent="0.25">
      <c r="A770">
        <v>1120126437</v>
      </c>
      <c r="B770">
        <v>125981496</v>
      </c>
      <c r="C770" t="s">
        <v>74</v>
      </c>
      <c r="D770" t="s">
        <v>75</v>
      </c>
      <c r="E770" t="s">
        <v>76</v>
      </c>
      <c r="F770" s="7">
        <v>45040</v>
      </c>
      <c r="G770" s="7">
        <v>45406</v>
      </c>
      <c r="H770" t="s">
        <v>77</v>
      </c>
      <c r="I770" t="s">
        <v>78</v>
      </c>
      <c r="J770" s="7"/>
      <c r="K770" s="7">
        <v>45043</v>
      </c>
      <c r="L770" s="7">
        <v>45406</v>
      </c>
      <c r="M770" t="s">
        <v>77</v>
      </c>
      <c r="N770"/>
      <c r="O770">
        <v>2026</v>
      </c>
      <c r="P770">
        <v>1</v>
      </c>
      <c r="Q770" t="s">
        <v>80</v>
      </c>
      <c r="R770" s="8">
        <v>46267</v>
      </c>
      <c r="S770" s="2">
        <v>1</v>
      </c>
      <c r="T770" s="2" t="s">
        <v>81</v>
      </c>
    </row>
    <row r="771" spans="1:20" x14ac:dyDescent="0.25">
      <c r="A771">
        <v>1120126505</v>
      </c>
      <c r="B771">
        <v>126013851</v>
      </c>
      <c r="C771" t="s">
        <v>82</v>
      </c>
      <c r="D771" t="s">
        <v>88</v>
      </c>
      <c r="E771" t="s">
        <v>76</v>
      </c>
      <c r="F771" s="7">
        <v>45044</v>
      </c>
      <c r="G771" s="7">
        <v>45410</v>
      </c>
      <c r="H771" t="s">
        <v>77</v>
      </c>
      <c r="I771" t="s">
        <v>78</v>
      </c>
      <c r="J771" s="7">
        <v>45775</v>
      </c>
      <c r="K771" s="7">
        <v>45425</v>
      </c>
      <c r="L771" s="7">
        <v>45410</v>
      </c>
      <c r="M771" t="s">
        <v>77</v>
      </c>
      <c r="N771" t="s">
        <v>79</v>
      </c>
      <c r="O771">
        <v>2026</v>
      </c>
      <c r="P771">
        <v>1</v>
      </c>
      <c r="Q771" t="s">
        <v>80</v>
      </c>
      <c r="R771" s="8">
        <v>46267</v>
      </c>
      <c r="S771" s="2">
        <v>1</v>
      </c>
      <c r="T771" s="2" t="s">
        <v>81</v>
      </c>
    </row>
    <row r="772" spans="1:20" x14ac:dyDescent="0.25">
      <c r="A772">
        <v>1120126642</v>
      </c>
      <c r="B772">
        <v>126069754</v>
      </c>
      <c r="C772" t="s">
        <v>82</v>
      </c>
      <c r="D772" t="s">
        <v>83</v>
      </c>
      <c r="E772" t="s">
        <v>76</v>
      </c>
      <c r="F772" s="7">
        <v>45047</v>
      </c>
      <c r="G772" s="7">
        <v>45231</v>
      </c>
      <c r="H772" t="s">
        <v>77</v>
      </c>
      <c r="I772" t="s">
        <v>78</v>
      </c>
      <c r="J772" s="7">
        <v>45498</v>
      </c>
      <c r="K772" s="7">
        <v>46009</v>
      </c>
      <c r="L772" s="7">
        <v>45231</v>
      </c>
      <c r="M772" t="s">
        <v>77</v>
      </c>
      <c r="N772" t="s">
        <v>79</v>
      </c>
      <c r="O772">
        <v>2026</v>
      </c>
      <c r="P772">
        <v>1</v>
      </c>
      <c r="Q772" t="s">
        <v>80</v>
      </c>
      <c r="R772" s="8">
        <v>46267</v>
      </c>
      <c r="S772" s="2">
        <v>1</v>
      </c>
      <c r="T772" s="2" t="s">
        <v>81</v>
      </c>
    </row>
    <row r="773" spans="1:20" x14ac:dyDescent="0.25">
      <c r="A773">
        <v>1120126643</v>
      </c>
      <c r="B773">
        <v>126069754</v>
      </c>
      <c r="C773" t="s">
        <v>82</v>
      </c>
      <c r="D773" t="s">
        <v>83</v>
      </c>
      <c r="E773" t="s">
        <v>76</v>
      </c>
      <c r="F773" s="7">
        <v>45047</v>
      </c>
      <c r="G773" s="7">
        <v>45231</v>
      </c>
      <c r="H773" t="s">
        <v>77</v>
      </c>
      <c r="I773" t="s">
        <v>78</v>
      </c>
      <c r="J773" s="7">
        <v>45498</v>
      </c>
      <c r="K773" s="7">
        <v>46009</v>
      </c>
      <c r="L773" s="7">
        <v>45231</v>
      </c>
      <c r="M773" t="s">
        <v>77</v>
      </c>
      <c r="N773" t="s">
        <v>79</v>
      </c>
      <c r="O773">
        <v>2026</v>
      </c>
      <c r="P773">
        <v>1</v>
      </c>
      <c r="Q773" t="s">
        <v>80</v>
      </c>
      <c r="R773" s="8">
        <v>46267</v>
      </c>
      <c r="S773" s="2">
        <v>1</v>
      </c>
      <c r="T773" s="2" t="s">
        <v>81</v>
      </c>
    </row>
    <row r="774" spans="1:20" x14ac:dyDescent="0.25">
      <c r="A774">
        <v>1120126848</v>
      </c>
      <c r="B774">
        <v>126155622</v>
      </c>
      <c r="C774" t="s">
        <v>74</v>
      </c>
      <c r="D774" t="s">
        <v>88</v>
      </c>
      <c r="E774" t="s">
        <v>76</v>
      </c>
      <c r="F774" s="7">
        <v>45063</v>
      </c>
      <c r="G774" s="7">
        <v>45429</v>
      </c>
      <c r="H774" t="s">
        <v>77</v>
      </c>
      <c r="I774" t="s">
        <v>84</v>
      </c>
      <c r="J774" s="7">
        <v>45498</v>
      </c>
      <c r="K774" s="7">
        <v>45505</v>
      </c>
      <c r="L774" s="7">
        <v>45429</v>
      </c>
      <c r="M774" t="s">
        <v>77</v>
      </c>
      <c r="N774" t="s">
        <v>79</v>
      </c>
      <c r="O774">
        <v>2026</v>
      </c>
      <c r="P774">
        <v>1</v>
      </c>
      <c r="Q774" t="s">
        <v>80</v>
      </c>
      <c r="R774" s="8">
        <v>46267</v>
      </c>
      <c r="S774" s="2">
        <v>1</v>
      </c>
      <c r="T774" s="2" t="s">
        <v>81</v>
      </c>
    </row>
    <row r="775" spans="1:20" x14ac:dyDescent="0.25">
      <c r="A775">
        <v>1120126849</v>
      </c>
      <c r="B775">
        <v>126155622</v>
      </c>
      <c r="C775" t="s">
        <v>74</v>
      </c>
      <c r="D775" t="s">
        <v>88</v>
      </c>
      <c r="E775" t="s">
        <v>76</v>
      </c>
      <c r="F775" s="7">
        <v>45063</v>
      </c>
      <c r="G775" s="7">
        <v>45429</v>
      </c>
      <c r="H775" t="s">
        <v>77</v>
      </c>
      <c r="I775" t="s">
        <v>84</v>
      </c>
      <c r="J775" s="7">
        <v>45498</v>
      </c>
      <c r="K775" s="7">
        <v>45538</v>
      </c>
      <c r="L775" s="7">
        <v>45429</v>
      </c>
      <c r="M775" t="s">
        <v>77</v>
      </c>
      <c r="N775" t="s">
        <v>79</v>
      </c>
      <c r="O775">
        <v>2026</v>
      </c>
      <c r="P775">
        <v>1</v>
      </c>
      <c r="Q775" t="s">
        <v>80</v>
      </c>
      <c r="R775" s="8">
        <v>46267</v>
      </c>
      <c r="S775" s="2">
        <v>1</v>
      </c>
      <c r="T775" s="2" t="s">
        <v>81</v>
      </c>
    </row>
    <row r="776" spans="1:20" x14ac:dyDescent="0.25">
      <c r="A776">
        <v>1120126850</v>
      </c>
      <c r="B776">
        <v>126155622</v>
      </c>
      <c r="C776" t="s">
        <v>74</v>
      </c>
      <c r="D776" t="s">
        <v>88</v>
      </c>
      <c r="E776" t="s">
        <v>76</v>
      </c>
      <c r="F776" s="7">
        <v>45063</v>
      </c>
      <c r="G776" s="7">
        <v>45429</v>
      </c>
      <c r="H776" t="s">
        <v>77</v>
      </c>
      <c r="I776" t="s">
        <v>84</v>
      </c>
      <c r="J776" s="7">
        <v>45498</v>
      </c>
      <c r="K776" s="7">
        <v>45747</v>
      </c>
      <c r="L776" s="7">
        <v>45429</v>
      </c>
      <c r="M776" t="s">
        <v>77</v>
      </c>
      <c r="N776" t="s">
        <v>79</v>
      </c>
      <c r="O776">
        <v>2026</v>
      </c>
      <c r="P776">
        <v>1</v>
      </c>
      <c r="Q776" t="s">
        <v>80</v>
      </c>
      <c r="R776" s="8">
        <v>46267</v>
      </c>
      <c r="S776" s="2">
        <v>1</v>
      </c>
      <c r="T776" s="2" t="s">
        <v>81</v>
      </c>
    </row>
    <row r="777" spans="1:20" x14ac:dyDescent="0.25">
      <c r="A777">
        <v>1120126852</v>
      </c>
      <c r="B777">
        <v>126155923</v>
      </c>
      <c r="C777" t="s">
        <v>82</v>
      </c>
      <c r="D777" t="s">
        <v>75</v>
      </c>
      <c r="E777" t="s">
        <v>76</v>
      </c>
      <c r="F777" s="7">
        <v>45063</v>
      </c>
      <c r="G777" s="7">
        <v>45429</v>
      </c>
      <c r="H777" t="s">
        <v>77</v>
      </c>
      <c r="I777" t="s">
        <v>78</v>
      </c>
      <c r="J777" s="7">
        <v>45497</v>
      </c>
      <c r="K777" s="7">
        <v>45071</v>
      </c>
      <c r="L777" s="7">
        <v>45429</v>
      </c>
      <c r="M777" t="s">
        <v>77</v>
      </c>
      <c r="N777" t="s">
        <v>79</v>
      </c>
      <c r="O777">
        <v>2026</v>
      </c>
      <c r="P777">
        <v>1</v>
      </c>
      <c r="Q777" t="s">
        <v>80</v>
      </c>
      <c r="R777" s="8">
        <v>46267</v>
      </c>
      <c r="S777" s="2">
        <v>1</v>
      </c>
      <c r="T777" s="2" t="s">
        <v>81</v>
      </c>
    </row>
    <row r="778" spans="1:20" x14ac:dyDescent="0.25">
      <c r="A778">
        <v>1120126877</v>
      </c>
      <c r="B778">
        <v>126167455</v>
      </c>
      <c r="C778" t="s">
        <v>82</v>
      </c>
      <c r="D778" t="s">
        <v>88</v>
      </c>
      <c r="E778" t="s">
        <v>76</v>
      </c>
      <c r="F778" s="7">
        <v>45064</v>
      </c>
      <c r="G778" s="7">
        <v>45430</v>
      </c>
      <c r="H778" t="s">
        <v>77</v>
      </c>
      <c r="I778" t="s">
        <v>78</v>
      </c>
      <c r="J778" s="7">
        <v>45550</v>
      </c>
      <c r="K778" s="7">
        <v>45457</v>
      </c>
      <c r="L778" s="7">
        <v>45430</v>
      </c>
      <c r="M778" t="s">
        <v>77</v>
      </c>
      <c r="N778" t="s">
        <v>79</v>
      </c>
      <c r="O778">
        <v>2026</v>
      </c>
      <c r="P778">
        <v>1</v>
      </c>
      <c r="Q778" t="s">
        <v>80</v>
      </c>
      <c r="R778" s="8">
        <v>46267</v>
      </c>
      <c r="S778" s="2">
        <v>1</v>
      </c>
      <c r="T778" s="2" t="s">
        <v>81</v>
      </c>
    </row>
    <row r="779" spans="1:20" x14ac:dyDescent="0.25">
      <c r="A779">
        <v>1120126888</v>
      </c>
      <c r="B779">
        <v>126175832</v>
      </c>
      <c r="C779" t="s">
        <v>82</v>
      </c>
      <c r="D779" t="s">
        <v>88</v>
      </c>
      <c r="E779" t="s">
        <v>76</v>
      </c>
      <c r="F779" s="7">
        <v>45065</v>
      </c>
      <c r="G779" s="7">
        <v>45431</v>
      </c>
      <c r="H779" t="s">
        <v>77</v>
      </c>
      <c r="I779" t="s">
        <v>78</v>
      </c>
      <c r="J779" s="7">
        <v>46085</v>
      </c>
      <c r="K779" s="7">
        <v>45903</v>
      </c>
      <c r="L779" s="7">
        <v>45431</v>
      </c>
      <c r="M779" t="s">
        <v>77</v>
      </c>
      <c r="N779" t="s">
        <v>79</v>
      </c>
      <c r="O779">
        <v>2026</v>
      </c>
      <c r="P779">
        <v>1</v>
      </c>
      <c r="Q779" t="s">
        <v>80</v>
      </c>
      <c r="R779" s="8">
        <v>46267</v>
      </c>
      <c r="S779" s="2">
        <v>1</v>
      </c>
      <c r="T779" s="2" t="s">
        <v>81</v>
      </c>
    </row>
    <row r="780" spans="1:20" x14ac:dyDescent="0.25">
      <c r="A780">
        <v>1120126911</v>
      </c>
      <c r="B780">
        <v>126193704</v>
      </c>
      <c r="C780" t="s">
        <v>82</v>
      </c>
      <c r="D780" t="s">
        <v>88</v>
      </c>
      <c r="E780" t="s">
        <v>76</v>
      </c>
      <c r="F780" s="7">
        <v>45066</v>
      </c>
      <c r="G780" s="7">
        <v>45432</v>
      </c>
      <c r="H780" t="s">
        <v>77</v>
      </c>
      <c r="I780" t="s">
        <v>78</v>
      </c>
      <c r="J780" s="7">
        <v>45491</v>
      </c>
      <c r="K780" s="7">
        <v>45457</v>
      </c>
      <c r="L780" s="7">
        <v>45432</v>
      </c>
      <c r="M780" t="s">
        <v>77</v>
      </c>
      <c r="N780" t="s">
        <v>79</v>
      </c>
      <c r="O780">
        <v>2026</v>
      </c>
      <c r="P780">
        <v>1</v>
      </c>
      <c r="Q780" t="s">
        <v>80</v>
      </c>
      <c r="R780" s="8">
        <v>46267</v>
      </c>
      <c r="S780" s="2">
        <v>1</v>
      </c>
      <c r="T780" s="2" t="s">
        <v>81</v>
      </c>
    </row>
    <row r="781" spans="1:20" x14ac:dyDescent="0.25">
      <c r="A781">
        <v>1120127065</v>
      </c>
      <c r="B781">
        <v>126259069</v>
      </c>
      <c r="C781" t="s">
        <v>74</v>
      </c>
      <c r="D781" t="s">
        <v>88</v>
      </c>
      <c r="E781" t="s">
        <v>76</v>
      </c>
      <c r="F781" s="7">
        <v>45077</v>
      </c>
      <c r="G781" s="7">
        <v>45443</v>
      </c>
      <c r="H781" t="s">
        <v>77</v>
      </c>
      <c r="I781" t="s">
        <v>84</v>
      </c>
      <c r="J781" s="7">
        <v>45737</v>
      </c>
      <c r="K781" s="7">
        <v>45081</v>
      </c>
      <c r="L781" s="7">
        <v>45443</v>
      </c>
      <c r="M781" t="s">
        <v>77</v>
      </c>
      <c r="N781" t="s">
        <v>79</v>
      </c>
      <c r="O781">
        <v>2026</v>
      </c>
      <c r="P781">
        <v>1</v>
      </c>
      <c r="Q781" t="s">
        <v>80</v>
      </c>
      <c r="R781" s="8">
        <v>46267</v>
      </c>
      <c r="S781" s="2">
        <v>1</v>
      </c>
      <c r="T781" s="2" t="s">
        <v>81</v>
      </c>
    </row>
    <row r="782" spans="1:20" x14ac:dyDescent="0.25">
      <c r="A782">
        <v>1120127172</v>
      </c>
      <c r="B782">
        <v>126316089</v>
      </c>
      <c r="C782" t="s">
        <v>85</v>
      </c>
      <c r="D782" t="s">
        <v>88</v>
      </c>
      <c r="E782" t="s">
        <v>76</v>
      </c>
      <c r="F782" s="7">
        <v>45085</v>
      </c>
      <c r="G782" s="7">
        <v>45451</v>
      </c>
      <c r="H782" t="s">
        <v>86</v>
      </c>
      <c r="I782" t="s">
        <v>87</v>
      </c>
      <c r="J782" s="7">
        <v>45855</v>
      </c>
      <c r="K782" s="7">
        <v>45086</v>
      </c>
      <c r="L782" s="7">
        <v>45451</v>
      </c>
      <c r="M782" t="s">
        <v>86</v>
      </c>
      <c r="N782" t="s">
        <v>79</v>
      </c>
      <c r="O782">
        <v>2026</v>
      </c>
      <c r="P782">
        <v>1</v>
      </c>
      <c r="Q782" t="s">
        <v>80</v>
      </c>
      <c r="R782" s="8">
        <v>46267</v>
      </c>
      <c r="S782" s="2">
        <v>1</v>
      </c>
      <c r="T782" s="2" t="s">
        <v>81</v>
      </c>
    </row>
    <row r="783" spans="1:20" x14ac:dyDescent="0.25">
      <c r="A783">
        <v>1120127213</v>
      </c>
      <c r="B783">
        <v>126344638</v>
      </c>
      <c r="C783" t="s">
        <v>74</v>
      </c>
      <c r="D783" t="s">
        <v>75</v>
      </c>
      <c r="E783" t="s">
        <v>76</v>
      </c>
      <c r="F783" s="7">
        <v>45087</v>
      </c>
      <c r="G783" s="7">
        <v>45453</v>
      </c>
      <c r="H783" t="s">
        <v>77</v>
      </c>
      <c r="I783" t="s">
        <v>78</v>
      </c>
      <c r="J783" s="7"/>
      <c r="K783" s="7">
        <v>45092</v>
      </c>
      <c r="L783" s="7">
        <v>45453</v>
      </c>
      <c r="M783" t="s">
        <v>77</v>
      </c>
      <c r="N783"/>
      <c r="O783">
        <v>2026</v>
      </c>
      <c r="P783">
        <v>1</v>
      </c>
      <c r="Q783" t="s">
        <v>80</v>
      </c>
      <c r="R783" s="8">
        <v>46267</v>
      </c>
      <c r="S783" s="2">
        <v>1</v>
      </c>
      <c r="T783" s="2" t="s">
        <v>81</v>
      </c>
    </row>
    <row r="784" spans="1:20" x14ac:dyDescent="0.25">
      <c r="A784">
        <v>1120127243</v>
      </c>
      <c r="B784">
        <v>126360940</v>
      </c>
      <c r="C784" t="s">
        <v>82</v>
      </c>
      <c r="D784" t="s">
        <v>83</v>
      </c>
      <c r="E784" t="s">
        <v>76</v>
      </c>
      <c r="F784" s="7">
        <v>45090</v>
      </c>
      <c r="G784" s="7">
        <v>46917</v>
      </c>
      <c r="H784" t="s">
        <v>77</v>
      </c>
      <c r="I784" t="s">
        <v>78</v>
      </c>
      <c r="J784" s="7">
        <v>45830</v>
      </c>
      <c r="K784" s="7">
        <v>45765</v>
      </c>
      <c r="L784" s="7">
        <v>46917</v>
      </c>
      <c r="M784" t="s">
        <v>77</v>
      </c>
      <c r="N784" t="s">
        <v>79</v>
      </c>
      <c r="O784">
        <v>2026</v>
      </c>
      <c r="P784">
        <v>1</v>
      </c>
      <c r="Q784" t="s">
        <v>80</v>
      </c>
      <c r="R784" s="8">
        <v>46267</v>
      </c>
      <c r="S784" s="2">
        <v>1</v>
      </c>
      <c r="T784" s="2" t="s">
        <v>81</v>
      </c>
    </row>
    <row r="785" spans="1:20" x14ac:dyDescent="0.25">
      <c r="A785">
        <v>1120127287</v>
      </c>
      <c r="B785">
        <v>126386284</v>
      </c>
      <c r="C785" t="s">
        <v>98</v>
      </c>
      <c r="D785" t="s">
        <v>83</v>
      </c>
      <c r="E785" t="s">
        <v>76</v>
      </c>
      <c r="F785" s="7">
        <v>45093</v>
      </c>
      <c r="G785" s="7">
        <v>45276</v>
      </c>
      <c r="H785" t="s">
        <v>77</v>
      </c>
      <c r="I785" t="s">
        <v>78</v>
      </c>
      <c r="J785" s="7">
        <v>45432</v>
      </c>
      <c r="K785" s="7">
        <v>46048</v>
      </c>
      <c r="L785" s="7">
        <v>45276</v>
      </c>
      <c r="M785" t="s">
        <v>77</v>
      </c>
      <c r="N785" t="s">
        <v>79</v>
      </c>
      <c r="O785">
        <v>2026</v>
      </c>
      <c r="P785">
        <v>1</v>
      </c>
      <c r="Q785" t="s">
        <v>80</v>
      </c>
      <c r="R785" s="8">
        <v>46267</v>
      </c>
      <c r="S785" s="2">
        <v>1</v>
      </c>
      <c r="T785" s="2" t="s">
        <v>81</v>
      </c>
    </row>
    <row r="786" spans="1:20" x14ac:dyDescent="0.25">
      <c r="A786">
        <v>1120127294</v>
      </c>
      <c r="B786">
        <v>126388676</v>
      </c>
      <c r="C786" t="s">
        <v>74</v>
      </c>
      <c r="D786" t="s">
        <v>75</v>
      </c>
      <c r="E786" t="s">
        <v>76</v>
      </c>
      <c r="F786" s="7">
        <v>45093</v>
      </c>
      <c r="G786" s="7">
        <v>45459</v>
      </c>
      <c r="H786" t="s">
        <v>77</v>
      </c>
      <c r="I786" t="s">
        <v>78</v>
      </c>
      <c r="J786" s="7"/>
      <c r="K786" s="7">
        <v>45103</v>
      </c>
      <c r="L786" s="7">
        <v>45459</v>
      </c>
      <c r="M786" t="s">
        <v>77</v>
      </c>
      <c r="N786"/>
      <c r="O786">
        <v>2026</v>
      </c>
      <c r="P786">
        <v>1</v>
      </c>
      <c r="Q786" t="s">
        <v>80</v>
      </c>
      <c r="R786" s="8">
        <v>46267</v>
      </c>
      <c r="S786" s="2">
        <v>1</v>
      </c>
      <c r="T786" s="2" t="s">
        <v>81</v>
      </c>
    </row>
    <row r="787" spans="1:20" x14ac:dyDescent="0.25">
      <c r="A787">
        <v>1120127395</v>
      </c>
      <c r="B787">
        <v>126428375</v>
      </c>
      <c r="C787" t="s">
        <v>96</v>
      </c>
      <c r="D787" t="s">
        <v>88</v>
      </c>
      <c r="E787" t="s">
        <v>76</v>
      </c>
      <c r="F787" s="7">
        <v>45099</v>
      </c>
      <c r="G787" s="7">
        <v>45465</v>
      </c>
      <c r="H787" t="s">
        <v>77</v>
      </c>
      <c r="I787" t="s">
        <v>78</v>
      </c>
      <c r="J787" s="7"/>
      <c r="K787" s="7">
        <v>45903</v>
      </c>
      <c r="L787" s="7">
        <v>45465</v>
      </c>
      <c r="M787" t="s">
        <v>77</v>
      </c>
      <c r="N787"/>
      <c r="O787">
        <v>2026</v>
      </c>
      <c r="P787">
        <v>1</v>
      </c>
      <c r="Q787" t="s">
        <v>80</v>
      </c>
      <c r="R787" s="8">
        <v>46267</v>
      </c>
      <c r="S787" s="2">
        <v>1</v>
      </c>
      <c r="T787" s="2" t="s">
        <v>81</v>
      </c>
    </row>
    <row r="788" spans="1:20" x14ac:dyDescent="0.25">
      <c r="A788">
        <v>1120127535</v>
      </c>
      <c r="B788">
        <v>126482334</v>
      </c>
      <c r="C788" t="s">
        <v>82</v>
      </c>
      <c r="D788" t="s">
        <v>88</v>
      </c>
      <c r="E788" t="s">
        <v>76</v>
      </c>
      <c r="F788" s="7">
        <v>45101</v>
      </c>
      <c r="G788" s="7">
        <v>45284</v>
      </c>
      <c r="H788" t="s">
        <v>77</v>
      </c>
      <c r="I788" t="s">
        <v>87</v>
      </c>
      <c r="J788" s="7">
        <v>45633</v>
      </c>
      <c r="K788" s="7">
        <v>45748</v>
      </c>
      <c r="L788" s="7">
        <v>45284</v>
      </c>
      <c r="M788" t="s">
        <v>77</v>
      </c>
      <c r="N788" t="s">
        <v>79</v>
      </c>
      <c r="O788">
        <v>2026</v>
      </c>
      <c r="P788">
        <v>1</v>
      </c>
      <c r="Q788" t="s">
        <v>80</v>
      </c>
      <c r="R788" s="8">
        <v>46267</v>
      </c>
      <c r="S788" s="2">
        <v>1</v>
      </c>
      <c r="T788" s="2" t="s">
        <v>81</v>
      </c>
    </row>
    <row r="789" spans="1:20" x14ac:dyDescent="0.25">
      <c r="A789">
        <v>1120127536</v>
      </c>
      <c r="B789">
        <v>126482334</v>
      </c>
      <c r="C789" t="s">
        <v>82</v>
      </c>
      <c r="D789" t="s">
        <v>88</v>
      </c>
      <c r="E789" t="s">
        <v>76</v>
      </c>
      <c r="F789" s="7">
        <v>45101</v>
      </c>
      <c r="G789" s="7">
        <v>45284</v>
      </c>
      <c r="H789" t="s">
        <v>77</v>
      </c>
      <c r="I789" t="s">
        <v>87</v>
      </c>
      <c r="J789" s="7">
        <v>45633</v>
      </c>
      <c r="K789" s="7">
        <v>45109</v>
      </c>
      <c r="L789" s="7">
        <v>45284</v>
      </c>
      <c r="M789" t="s">
        <v>77</v>
      </c>
      <c r="N789" t="s">
        <v>79</v>
      </c>
      <c r="O789">
        <v>2026</v>
      </c>
      <c r="P789">
        <v>1</v>
      </c>
      <c r="Q789" t="s">
        <v>80</v>
      </c>
      <c r="R789" s="8">
        <v>46267</v>
      </c>
      <c r="S789" s="2">
        <v>1</v>
      </c>
      <c r="T789" s="2" t="s">
        <v>81</v>
      </c>
    </row>
    <row r="790" spans="1:20" x14ac:dyDescent="0.25">
      <c r="A790">
        <v>1120127618</v>
      </c>
      <c r="B790">
        <v>126525696</v>
      </c>
      <c r="C790" t="s">
        <v>82</v>
      </c>
      <c r="D790" t="s">
        <v>88</v>
      </c>
      <c r="E790" t="s">
        <v>76</v>
      </c>
      <c r="F790" s="7">
        <v>45114</v>
      </c>
      <c r="G790" s="7">
        <v>45480</v>
      </c>
      <c r="H790" t="s">
        <v>77</v>
      </c>
      <c r="I790" t="s">
        <v>84</v>
      </c>
      <c r="J790" s="7">
        <v>45722</v>
      </c>
      <c r="K790" s="7">
        <v>45748</v>
      </c>
      <c r="L790" s="7">
        <v>45480</v>
      </c>
      <c r="M790" t="s">
        <v>77</v>
      </c>
      <c r="N790" t="s">
        <v>79</v>
      </c>
      <c r="O790">
        <v>2026</v>
      </c>
      <c r="P790">
        <v>1</v>
      </c>
      <c r="Q790" t="s">
        <v>80</v>
      </c>
      <c r="R790" s="8">
        <v>46267</v>
      </c>
      <c r="S790" s="2">
        <v>1</v>
      </c>
      <c r="T790" s="2" t="s">
        <v>81</v>
      </c>
    </row>
    <row r="791" spans="1:20" x14ac:dyDescent="0.25">
      <c r="A791">
        <v>1120127619</v>
      </c>
      <c r="B791">
        <v>126525696</v>
      </c>
      <c r="C791" t="s">
        <v>82</v>
      </c>
      <c r="D791" t="s">
        <v>88</v>
      </c>
      <c r="E791" t="s">
        <v>76</v>
      </c>
      <c r="F791" s="7">
        <v>45114</v>
      </c>
      <c r="G791" s="7">
        <v>45480</v>
      </c>
      <c r="H791" t="s">
        <v>77</v>
      </c>
      <c r="I791" t="s">
        <v>84</v>
      </c>
      <c r="J791" s="7">
        <v>45722</v>
      </c>
      <c r="K791" s="7">
        <v>46076</v>
      </c>
      <c r="L791" s="7">
        <v>45480</v>
      </c>
      <c r="M791" t="s">
        <v>77</v>
      </c>
      <c r="N791" t="s">
        <v>79</v>
      </c>
      <c r="O791">
        <v>2026</v>
      </c>
      <c r="P791">
        <v>1</v>
      </c>
      <c r="Q791" t="s">
        <v>80</v>
      </c>
      <c r="R791" s="8">
        <v>46267</v>
      </c>
      <c r="S791" s="2">
        <v>1</v>
      </c>
      <c r="T791" s="2" t="s">
        <v>81</v>
      </c>
    </row>
    <row r="792" spans="1:20" x14ac:dyDescent="0.25">
      <c r="A792">
        <v>1120127733</v>
      </c>
      <c r="B792">
        <v>126580933</v>
      </c>
      <c r="C792" t="s">
        <v>85</v>
      </c>
      <c r="D792" t="s">
        <v>88</v>
      </c>
      <c r="E792" t="s">
        <v>76</v>
      </c>
      <c r="F792" s="7">
        <v>45120</v>
      </c>
      <c r="G792" s="7">
        <v>46947</v>
      </c>
      <c r="H792" t="s">
        <v>77</v>
      </c>
      <c r="I792" t="s">
        <v>84</v>
      </c>
      <c r="J792" s="7">
        <v>45437</v>
      </c>
      <c r="K792" s="7">
        <v>45623</v>
      </c>
      <c r="L792" s="7">
        <v>46947</v>
      </c>
      <c r="M792" t="s">
        <v>77</v>
      </c>
      <c r="N792" t="s">
        <v>79</v>
      </c>
      <c r="O792">
        <v>2026</v>
      </c>
      <c r="P792">
        <v>1</v>
      </c>
      <c r="Q792" t="s">
        <v>80</v>
      </c>
      <c r="R792" s="8">
        <v>46267</v>
      </c>
      <c r="S792" s="2">
        <v>1</v>
      </c>
      <c r="T792" s="2" t="s">
        <v>81</v>
      </c>
    </row>
    <row r="793" spans="1:20" x14ac:dyDescent="0.25">
      <c r="A793">
        <v>1120127734</v>
      </c>
      <c r="B793">
        <v>126580933</v>
      </c>
      <c r="C793" t="s">
        <v>85</v>
      </c>
      <c r="D793" t="s">
        <v>88</v>
      </c>
      <c r="E793" t="s">
        <v>76</v>
      </c>
      <c r="F793" s="7">
        <v>45120</v>
      </c>
      <c r="G793" s="7">
        <v>46947</v>
      </c>
      <c r="H793" t="s">
        <v>77</v>
      </c>
      <c r="I793" t="s">
        <v>84</v>
      </c>
      <c r="J793" s="7">
        <v>45437</v>
      </c>
      <c r="K793" s="7">
        <v>45747</v>
      </c>
      <c r="L793" s="7">
        <v>46947</v>
      </c>
      <c r="M793" t="s">
        <v>77</v>
      </c>
      <c r="N793" t="s">
        <v>79</v>
      </c>
      <c r="O793">
        <v>2026</v>
      </c>
      <c r="P793">
        <v>1</v>
      </c>
      <c r="Q793" t="s">
        <v>80</v>
      </c>
      <c r="R793" s="8">
        <v>46267</v>
      </c>
      <c r="S793" s="2">
        <v>1</v>
      </c>
      <c r="T793" s="2" t="s">
        <v>81</v>
      </c>
    </row>
    <row r="794" spans="1:20" x14ac:dyDescent="0.25">
      <c r="A794">
        <v>1120127939</v>
      </c>
      <c r="B794">
        <v>126652166</v>
      </c>
      <c r="C794" t="s">
        <v>90</v>
      </c>
      <c r="D794" t="s">
        <v>88</v>
      </c>
      <c r="E794" t="s">
        <v>76</v>
      </c>
      <c r="F794" s="7">
        <v>45129</v>
      </c>
      <c r="G794" s="7">
        <v>45495</v>
      </c>
      <c r="H794" t="s">
        <v>77</v>
      </c>
      <c r="I794" t="s">
        <v>78</v>
      </c>
      <c r="J794" s="7">
        <v>46063</v>
      </c>
      <c r="K794" s="7">
        <v>46080</v>
      </c>
      <c r="L794" s="7">
        <v>45495</v>
      </c>
      <c r="M794" t="s">
        <v>77</v>
      </c>
      <c r="N794" t="s">
        <v>79</v>
      </c>
      <c r="O794">
        <v>2026</v>
      </c>
      <c r="P794">
        <v>1</v>
      </c>
      <c r="Q794" t="s">
        <v>80</v>
      </c>
      <c r="R794" s="8">
        <v>46267</v>
      </c>
      <c r="S794" s="2">
        <v>1</v>
      </c>
      <c r="T794" s="2" t="s">
        <v>81</v>
      </c>
    </row>
    <row r="795" spans="1:20" x14ac:dyDescent="0.25">
      <c r="A795">
        <v>1120128077</v>
      </c>
      <c r="B795">
        <v>126694573</v>
      </c>
      <c r="C795" t="s">
        <v>85</v>
      </c>
      <c r="D795" t="s">
        <v>88</v>
      </c>
      <c r="E795" t="s">
        <v>76</v>
      </c>
      <c r="F795" s="7">
        <v>45135</v>
      </c>
      <c r="G795" s="7">
        <v>45501</v>
      </c>
      <c r="H795" t="s">
        <v>77</v>
      </c>
      <c r="I795" t="s">
        <v>89</v>
      </c>
      <c r="J795" s="7">
        <v>46065</v>
      </c>
      <c r="K795" s="7">
        <v>45894</v>
      </c>
      <c r="L795" s="7">
        <v>45501</v>
      </c>
      <c r="M795" t="s">
        <v>77</v>
      </c>
      <c r="N795" t="s">
        <v>79</v>
      </c>
      <c r="O795">
        <v>2026</v>
      </c>
      <c r="P795">
        <v>1</v>
      </c>
      <c r="Q795" t="s">
        <v>80</v>
      </c>
      <c r="R795" s="8">
        <v>46267</v>
      </c>
      <c r="S795" s="2">
        <v>1</v>
      </c>
      <c r="T795" s="2" t="s">
        <v>81</v>
      </c>
    </row>
    <row r="796" spans="1:20" x14ac:dyDescent="0.25">
      <c r="A796">
        <v>1120128143</v>
      </c>
      <c r="B796">
        <v>126708277</v>
      </c>
      <c r="C796" t="s">
        <v>74</v>
      </c>
      <c r="D796" t="s">
        <v>88</v>
      </c>
      <c r="E796" t="s">
        <v>76</v>
      </c>
      <c r="F796" s="7">
        <v>45138</v>
      </c>
      <c r="G796" s="7">
        <v>45504</v>
      </c>
      <c r="H796" t="s">
        <v>86</v>
      </c>
      <c r="I796" t="s">
        <v>87</v>
      </c>
      <c r="J796" s="7"/>
      <c r="K796" s="7">
        <v>45139</v>
      </c>
      <c r="L796" s="7">
        <v>45504</v>
      </c>
      <c r="M796" t="s">
        <v>86</v>
      </c>
      <c r="N796"/>
      <c r="O796">
        <v>2026</v>
      </c>
      <c r="P796">
        <v>1</v>
      </c>
      <c r="Q796" t="s">
        <v>80</v>
      </c>
      <c r="R796" s="8">
        <v>46267</v>
      </c>
      <c r="S796" s="2">
        <v>1</v>
      </c>
      <c r="T796" s="2" t="s">
        <v>81</v>
      </c>
    </row>
    <row r="797" spans="1:20" x14ac:dyDescent="0.25">
      <c r="A797">
        <v>1120128178</v>
      </c>
      <c r="B797">
        <v>126721272</v>
      </c>
      <c r="C797" t="s">
        <v>98</v>
      </c>
      <c r="D797" t="s">
        <v>88</v>
      </c>
      <c r="E797" t="s">
        <v>76</v>
      </c>
      <c r="F797" s="7">
        <v>45139</v>
      </c>
      <c r="G797" s="7">
        <v>45505</v>
      </c>
      <c r="H797" t="s">
        <v>77</v>
      </c>
      <c r="I797" t="s">
        <v>78</v>
      </c>
      <c r="J797" s="7">
        <v>45845</v>
      </c>
      <c r="K797" s="7">
        <v>45877</v>
      </c>
      <c r="L797" s="7">
        <v>45505</v>
      </c>
      <c r="M797" t="s">
        <v>77</v>
      </c>
      <c r="N797" t="s">
        <v>79</v>
      </c>
      <c r="O797">
        <v>2026</v>
      </c>
      <c r="P797">
        <v>1</v>
      </c>
      <c r="Q797" t="s">
        <v>80</v>
      </c>
      <c r="R797" s="8">
        <v>46267</v>
      </c>
      <c r="S797" s="2">
        <v>1</v>
      </c>
      <c r="T797" s="2" t="s">
        <v>81</v>
      </c>
    </row>
    <row r="798" spans="1:20" x14ac:dyDescent="0.25">
      <c r="A798">
        <v>1120128364</v>
      </c>
      <c r="B798">
        <v>126798683</v>
      </c>
      <c r="C798" t="s">
        <v>74</v>
      </c>
      <c r="D798" t="s">
        <v>88</v>
      </c>
      <c r="E798" t="s">
        <v>76</v>
      </c>
      <c r="F798" s="7">
        <v>45148</v>
      </c>
      <c r="G798" s="7">
        <v>45514</v>
      </c>
      <c r="H798" t="s">
        <v>86</v>
      </c>
      <c r="I798" t="s">
        <v>87</v>
      </c>
      <c r="J798" s="7">
        <v>46067</v>
      </c>
      <c r="K798" s="7">
        <v>46080</v>
      </c>
      <c r="L798" s="7">
        <v>45514</v>
      </c>
      <c r="M798" t="s">
        <v>86</v>
      </c>
      <c r="N798" t="s">
        <v>79</v>
      </c>
      <c r="O798">
        <v>2026</v>
      </c>
      <c r="P798">
        <v>1</v>
      </c>
      <c r="Q798" t="s">
        <v>80</v>
      </c>
      <c r="R798" s="8">
        <v>46267</v>
      </c>
      <c r="S798" s="2">
        <v>1</v>
      </c>
      <c r="T798" s="2" t="s">
        <v>81</v>
      </c>
    </row>
    <row r="799" spans="1:20" x14ac:dyDescent="0.25">
      <c r="A799">
        <v>1120128412</v>
      </c>
      <c r="B799">
        <v>126811875</v>
      </c>
      <c r="C799" t="s">
        <v>74</v>
      </c>
      <c r="D799" t="s">
        <v>75</v>
      </c>
      <c r="E799" t="s">
        <v>76</v>
      </c>
      <c r="F799" s="7">
        <v>45149</v>
      </c>
      <c r="G799" s="7">
        <v>45515</v>
      </c>
      <c r="H799" t="s">
        <v>77</v>
      </c>
      <c r="I799" t="s">
        <v>78</v>
      </c>
      <c r="J799" s="7"/>
      <c r="K799" s="7">
        <v>45152</v>
      </c>
      <c r="L799" s="7">
        <v>45515</v>
      </c>
      <c r="M799" t="s">
        <v>77</v>
      </c>
      <c r="N799"/>
      <c r="O799">
        <v>2026</v>
      </c>
      <c r="P799">
        <v>1</v>
      </c>
      <c r="Q799" t="s">
        <v>80</v>
      </c>
      <c r="R799" s="8">
        <v>46267</v>
      </c>
      <c r="S799" s="2">
        <v>1</v>
      </c>
      <c r="T799" s="2" t="s">
        <v>81</v>
      </c>
    </row>
    <row r="800" spans="1:20" x14ac:dyDescent="0.25">
      <c r="A800">
        <v>1120128496</v>
      </c>
      <c r="B800">
        <v>126844269</v>
      </c>
      <c r="C800" t="s">
        <v>91</v>
      </c>
      <c r="D800" t="s">
        <v>88</v>
      </c>
      <c r="E800" t="s">
        <v>76</v>
      </c>
      <c r="F800" s="7">
        <v>45155</v>
      </c>
      <c r="G800" s="7">
        <v>45521</v>
      </c>
      <c r="H800" t="s">
        <v>77</v>
      </c>
      <c r="I800" t="s">
        <v>89</v>
      </c>
      <c r="J800" s="7">
        <v>46085</v>
      </c>
      <c r="K800" s="7">
        <v>46092</v>
      </c>
      <c r="L800" s="7">
        <v>45521</v>
      </c>
      <c r="M800" t="s">
        <v>77</v>
      </c>
      <c r="N800" t="s">
        <v>79</v>
      </c>
      <c r="O800">
        <v>2026</v>
      </c>
      <c r="P800">
        <v>1</v>
      </c>
      <c r="Q800" t="s">
        <v>80</v>
      </c>
      <c r="R800" s="8">
        <v>46267</v>
      </c>
      <c r="S800" s="2">
        <v>1</v>
      </c>
      <c r="T800" s="2" t="s">
        <v>81</v>
      </c>
    </row>
    <row r="801" spans="1:20" x14ac:dyDescent="0.25">
      <c r="A801">
        <v>1120128880</v>
      </c>
      <c r="B801">
        <v>126992493</v>
      </c>
      <c r="C801" t="s">
        <v>96</v>
      </c>
      <c r="D801" t="s">
        <v>88</v>
      </c>
      <c r="E801" t="s">
        <v>76</v>
      </c>
      <c r="F801" s="7">
        <v>45175</v>
      </c>
      <c r="G801" s="7">
        <v>47002</v>
      </c>
      <c r="H801" t="s">
        <v>77</v>
      </c>
      <c r="I801" t="s">
        <v>78</v>
      </c>
      <c r="J801" s="7"/>
      <c r="K801" s="7">
        <v>45185</v>
      </c>
      <c r="L801" s="7">
        <v>47002</v>
      </c>
      <c r="M801" t="s">
        <v>77</v>
      </c>
      <c r="N801"/>
      <c r="O801">
        <v>2026</v>
      </c>
      <c r="P801">
        <v>1</v>
      </c>
      <c r="Q801" t="s">
        <v>80</v>
      </c>
      <c r="R801" s="8">
        <v>46267</v>
      </c>
      <c r="S801" s="2">
        <v>1</v>
      </c>
      <c r="T801" s="2" t="s">
        <v>81</v>
      </c>
    </row>
    <row r="802" spans="1:20" x14ac:dyDescent="0.25">
      <c r="A802">
        <v>1120128947</v>
      </c>
      <c r="B802">
        <v>127026350</v>
      </c>
      <c r="C802" t="s">
        <v>98</v>
      </c>
      <c r="D802" t="s">
        <v>75</v>
      </c>
      <c r="E802" t="s">
        <v>76</v>
      </c>
      <c r="F802" s="7">
        <v>45179</v>
      </c>
      <c r="G802" s="7">
        <v>45545</v>
      </c>
      <c r="H802" t="s">
        <v>77</v>
      </c>
      <c r="I802" t="s">
        <v>78</v>
      </c>
      <c r="J802" s="7"/>
      <c r="K802" s="7">
        <v>45186</v>
      </c>
      <c r="L802" s="7">
        <v>45545</v>
      </c>
      <c r="M802" t="s">
        <v>77</v>
      </c>
      <c r="N802"/>
      <c r="O802">
        <v>2026</v>
      </c>
      <c r="P802">
        <v>1</v>
      </c>
      <c r="Q802" t="s">
        <v>80</v>
      </c>
      <c r="R802" s="8">
        <v>46267</v>
      </c>
      <c r="S802" s="2">
        <v>1</v>
      </c>
      <c r="T802" s="2" t="s">
        <v>81</v>
      </c>
    </row>
    <row r="803" spans="1:20" x14ac:dyDescent="0.25">
      <c r="A803">
        <v>1120129146</v>
      </c>
      <c r="B803">
        <v>127093597</v>
      </c>
      <c r="C803" t="s">
        <v>93</v>
      </c>
      <c r="D803" t="s">
        <v>88</v>
      </c>
      <c r="E803" t="s">
        <v>76</v>
      </c>
      <c r="F803" s="7">
        <v>45189</v>
      </c>
      <c r="G803" s="7">
        <v>45555</v>
      </c>
      <c r="H803" t="s">
        <v>77</v>
      </c>
      <c r="I803" t="s">
        <v>78</v>
      </c>
      <c r="J803" s="7">
        <v>45826</v>
      </c>
      <c r="K803" s="7">
        <v>45828</v>
      </c>
      <c r="L803" s="7">
        <v>45555</v>
      </c>
      <c r="M803" t="s">
        <v>77</v>
      </c>
      <c r="N803" t="s">
        <v>92</v>
      </c>
      <c r="O803">
        <v>2026</v>
      </c>
      <c r="P803">
        <v>1</v>
      </c>
      <c r="Q803" t="s">
        <v>80</v>
      </c>
      <c r="R803" s="8">
        <v>46267</v>
      </c>
      <c r="S803" s="2">
        <v>1</v>
      </c>
      <c r="T803" s="2" t="s">
        <v>81</v>
      </c>
    </row>
    <row r="804" spans="1:20" x14ac:dyDescent="0.25">
      <c r="A804">
        <v>1120129227</v>
      </c>
      <c r="B804">
        <v>127119527</v>
      </c>
      <c r="C804" t="s">
        <v>93</v>
      </c>
      <c r="D804" t="s">
        <v>88</v>
      </c>
      <c r="E804" t="s">
        <v>76</v>
      </c>
      <c r="F804" s="7">
        <v>45192</v>
      </c>
      <c r="G804" s="7">
        <v>45558</v>
      </c>
      <c r="H804" t="s">
        <v>77</v>
      </c>
      <c r="I804" t="s">
        <v>78</v>
      </c>
      <c r="J804" s="7">
        <v>45663</v>
      </c>
      <c r="K804" s="7">
        <v>45623</v>
      </c>
      <c r="L804" s="7">
        <v>45558</v>
      </c>
      <c r="M804" t="s">
        <v>77</v>
      </c>
      <c r="N804" t="s">
        <v>79</v>
      </c>
      <c r="O804">
        <v>2026</v>
      </c>
      <c r="P804">
        <v>1</v>
      </c>
      <c r="Q804" t="s">
        <v>80</v>
      </c>
      <c r="R804" s="8">
        <v>46267</v>
      </c>
      <c r="S804" s="2">
        <v>1</v>
      </c>
      <c r="T804" s="2" t="s">
        <v>81</v>
      </c>
    </row>
    <row r="805" spans="1:20" x14ac:dyDescent="0.25">
      <c r="A805">
        <v>1120129228</v>
      </c>
      <c r="B805">
        <v>127119527</v>
      </c>
      <c r="C805" t="s">
        <v>93</v>
      </c>
      <c r="D805" t="s">
        <v>88</v>
      </c>
      <c r="E805" t="s">
        <v>76</v>
      </c>
      <c r="F805" s="7">
        <v>45192</v>
      </c>
      <c r="G805" s="7">
        <v>45558</v>
      </c>
      <c r="H805" t="s">
        <v>77</v>
      </c>
      <c r="I805" t="s">
        <v>78</v>
      </c>
      <c r="J805" s="7">
        <v>45663</v>
      </c>
      <c r="K805" s="7">
        <v>45995</v>
      </c>
      <c r="L805" s="7">
        <v>45558</v>
      </c>
      <c r="M805" t="s">
        <v>77</v>
      </c>
      <c r="N805" t="s">
        <v>79</v>
      </c>
      <c r="O805">
        <v>2026</v>
      </c>
      <c r="P805">
        <v>1</v>
      </c>
      <c r="Q805" t="s">
        <v>80</v>
      </c>
      <c r="R805" s="8">
        <v>46267</v>
      </c>
      <c r="S805" s="2">
        <v>1</v>
      </c>
      <c r="T805" s="2" t="s">
        <v>81</v>
      </c>
    </row>
    <row r="806" spans="1:20" x14ac:dyDescent="0.25">
      <c r="A806">
        <v>1120129539</v>
      </c>
      <c r="B806">
        <v>127221556</v>
      </c>
      <c r="C806" t="s">
        <v>85</v>
      </c>
      <c r="D806" t="s">
        <v>88</v>
      </c>
      <c r="E806" t="s">
        <v>76</v>
      </c>
      <c r="F806" s="7">
        <v>45207</v>
      </c>
      <c r="G806" s="7">
        <v>45573</v>
      </c>
      <c r="H806" t="s">
        <v>86</v>
      </c>
      <c r="I806" t="s">
        <v>87</v>
      </c>
      <c r="J806" s="7"/>
      <c r="K806" s="7">
        <v>46058</v>
      </c>
      <c r="L806" s="7">
        <v>45573</v>
      </c>
      <c r="M806" t="s">
        <v>86</v>
      </c>
      <c r="N806"/>
      <c r="O806">
        <v>2026</v>
      </c>
      <c r="P806">
        <v>1</v>
      </c>
      <c r="Q806" t="s">
        <v>80</v>
      </c>
      <c r="R806" s="8">
        <v>46267</v>
      </c>
      <c r="S806" s="2">
        <v>1</v>
      </c>
      <c r="T806" s="2" t="s">
        <v>81</v>
      </c>
    </row>
    <row r="807" spans="1:20" x14ac:dyDescent="0.25">
      <c r="A807">
        <v>1120129611</v>
      </c>
      <c r="B807">
        <v>127247844</v>
      </c>
      <c r="C807" t="s">
        <v>93</v>
      </c>
      <c r="D807" t="s">
        <v>88</v>
      </c>
      <c r="E807" t="s">
        <v>76</v>
      </c>
      <c r="F807" s="7">
        <v>45210</v>
      </c>
      <c r="G807" s="7">
        <v>45576</v>
      </c>
      <c r="H807" t="s">
        <v>77</v>
      </c>
      <c r="I807" t="s">
        <v>78</v>
      </c>
      <c r="J807" s="7">
        <v>46114</v>
      </c>
      <c r="K807" s="7">
        <v>45747</v>
      </c>
      <c r="L807" s="7">
        <v>45576</v>
      </c>
      <c r="M807" t="s">
        <v>77</v>
      </c>
      <c r="N807" t="s">
        <v>79</v>
      </c>
      <c r="O807">
        <v>2026</v>
      </c>
      <c r="P807">
        <v>1</v>
      </c>
      <c r="Q807" t="s">
        <v>80</v>
      </c>
      <c r="R807" s="8">
        <v>46267</v>
      </c>
      <c r="S807" s="2">
        <v>1</v>
      </c>
      <c r="T807" s="2" t="s">
        <v>81</v>
      </c>
    </row>
    <row r="808" spans="1:20" x14ac:dyDescent="0.25">
      <c r="A808">
        <v>1120129630</v>
      </c>
      <c r="B808">
        <v>127253828</v>
      </c>
      <c r="C808" t="s">
        <v>98</v>
      </c>
      <c r="D808" t="s">
        <v>88</v>
      </c>
      <c r="E808" t="s">
        <v>76</v>
      </c>
      <c r="F808" s="7">
        <v>45210</v>
      </c>
      <c r="G808" s="7">
        <v>45576</v>
      </c>
      <c r="H808" t="s">
        <v>77</v>
      </c>
      <c r="I808" t="s">
        <v>78</v>
      </c>
      <c r="J808" s="7">
        <v>45633</v>
      </c>
      <c r="K808" s="7">
        <v>45546</v>
      </c>
      <c r="L808" s="7">
        <v>45576</v>
      </c>
      <c r="M808" t="s">
        <v>77</v>
      </c>
      <c r="N808" t="s">
        <v>79</v>
      </c>
      <c r="O808">
        <v>2026</v>
      </c>
      <c r="P808">
        <v>1</v>
      </c>
      <c r="Q808" t="s">
        <v>80</v>
      </c>
      <c r="R808" s="8">
        <v>46267</v>
      </c>
      <c r="S808" s="2">
        <v>1</v>
      </c>
      <c r="T808" s="2" t="s">
        <v>81</v>
      </c>
    </row>
    <row r="809" spans="1:20" x14ac:dyDescent="0.25">
      <c r="A809">
        <v>1120129639</v>
      </c>
      <c r="B809">
        <v>127258361</v>
      </c>
      <c r="C809" t="s">
        <v>85</v>
      </c>
      <c r="D809" t="s">
        <v>83</v>
      </c>
      <c r="E809" t="s">
        <v>76</v>
      </c>
      <c r="F809" s="7">
        <v>45211</v>
      </c>
      <c r="G809" s="7">
        <v>47038</v>
      </c>
      <c r="H809" t="s">
        <v>77</v>
      </c>
      <c r="I809" t="s">
        <v>78</v>
      </c>
      <c r="J809" s="7">
        <v>45929</v>
      </c>
      <c r="K809" s="7">
        <v>45932</v>
      </c>
      <c r="L809" s="7">
        <v>47038</v>
      </c>
      <c r="M809" t="s">
        <v>77</v>
      </c>
      <c r="N809" t="s">
        <v>79</v>
      </c>
      <c r="O809">
        <v>2026</v>
      </c>
      <c r="P809">
        <v>1</v>
      </c>
      <c r="Q809" t="s">
        <v>80</v>
      </c>
      <c r="R809" s="8">
        <v>46267</v>
      </c>
      <c r="S809" s="2">
        <v>1</v>
      </c>
      <c r="T809" s="2" t="s">
        <v>81</v>
      </c>
    </row>
    <row r="810" spans="1:20" x14ac:dyDescent="0.25">
      <c r="A810">
        <v>1120129781</v>
      </c>
      <c r="B810">
        <v>127305353</v>
      </c>
      <c r="C810" t="s">
        <v>74</v>
      </c>
      <c r="D810" t="s">
        <v>75</v>
      </c>
      <c r="E810" t="s">
        <v>76</v>
      </c>
      <c r="F810" s="7">
        <v>45218</v>
      </c>
      <c r="G810" s="7">
        <v>45584</v>
      </c>
      <c r="H810" t="s">
        <v>77</v>
      </c>
      <c r="I810" t="s">
        <v>78</v>
      </c>
      <c r="J810" s="7"/>
      <c r="K810" s="7">
        <v>45220</v>
      </c>
      <c r="L810" s="7">
        <v>45584</v>
      </c>
      <c r="M810" t="s">
        <v>77</v>
      </c>
      <c r="N810"/>
      <c r="O810">
        <v>2026</v>
      </c>
      <c r="P810">
        <v>1</v>
      </c>
      <c r="Q810" t="s">
        <v>80</v>
      </c>
      <c r="R810" s="8">
        <v>46267</v>
      </c>
      <c r="S810" s="2">
        <v>1</v>
      </c>
      <c r="T810" s="2" t="s">
        <v>81</v>
      </c>
    </row>
    <row r="811" spans="1:20" x14ac:dyDescent="0.25">
      <c r="A811">
        <v>1120129785</v>
      </c>
      <c r="B811">
        <v>127307215</v>
      </c>
      <c r="C811" t="s">
        <v>82</v>
      </c>
      <c r="D811" t="s">
        <v>88</v>
      </c>
      <c r="E811" t="s">
        <v>76</v>
      </c>
      <c r="F811" s="7">
        <v>45218</v>
      </c>
      <c r="G811" s="7">
        <v>45584</v>
      </c>
      <c r="H811" t="s">
        <v>77</v>
      </c>
      <c r="I811" t="s">
        <v>84</v>
      </c>
      <c r="J811" s="7">
        <v>45510</v>
      </c>
      <c r="K811" s="7">
        <v>45748</v>
      </c>
      <c r="L811" s="7">
        <v>45584</v>
      </c>
      <c r="M811" t="s">
        <v>77</v>
      </c>
      <c r="N811" t="s">
        <v>79</v>
      </c>
      <c r="O811">
        <v>2026</v>
      </c>
      <c r="P811">
        <v>1</v>
      </c>
      <c r="Q811" t="s">
        <v>80</v>
      </c>
      <c r="R811" s="8">
        <v>46267</v>
      </c>
      <c r="S811" s="2">
        <v>1</v>
      </c>
      <c r="T811" s="2" t="s">
        <v>81</v>
      </c>
    </row>
    <row r="812" spans="1:20" x14ac:dyDescent="0.25">
      <c r="A812">
        <v>1120129786</v>
      </c>
      <c r="B812">
        <v>127307215</v>
      </c>
      <c r="C812" t="s">
        <v>82</v>
      </c>
      <c r="D812" t="s">
        <v>88</v>
      </c>
      <c r="E812" t="s">
        <v>76</v>
      </c>
      <c r="F812" s="7">
        <v>45218</v>
      </c>
      <c r="G812" s="7">
        <v>45584</v>
      </c>
      <c r="H812" t="s">
        <v>77</v>
      </c>
      <c r="I812" t="s">
        <v>84</v>
      </c>
      <c r="J812" s="7">
        <v>45510</v>
      </c>
      <c r="K812" s="7">
        <v>46031</v>
      </c>
      <c r="L812" s="7">
        <v>45584</v>
      </c>
      <c r="M812" t="s">
        <v>77</v>
      </c>
      <c r="N812" t="s">
        <v>79</v>
      </c>
      <c r="O812">
        <v>2026</v>
      </c>
      <c r="P812">
        <v>1</v>
      </c>
      <c r="Q812" t="s">
        <v>80</v>
      </c>
      <c r="R812" s="8">
        <v>46267</v>
      </c>
      <c r="S812" s="2">
        <v>1</v>
      </c>
      <c r="T812" s="2" t="s">
        <v>81</v>
      </c>
    </row>
    <row r="813" spans="1:20" x14ac:dyDescent="0.25">
      <c r="A813">
        <v>1120130423</v>
      </c>
      <c r="B813">
        <v>127484367</v>
      </c>
      <c r="C813" t="s">
        <v>85</v>
      </c>
      <c r="D813" t="s">
        <v>75</v>
      </c>
      <c r="E813" t="s">
        <v>76</v>
      </c>
      <c r="F813" s="7">
        <v>45245</v>
      </c>
      <c r="G813" s="7">
        <v>45611</v>
      </c>
      <c r="H813" t="s">
        <v>86</v>
      </c>
      <c r="I813" t="s">
        <v>87</v>
      </c>
      <c r="J813" s="7"/>
      <c r="K813" s="7">
        <v>46038</v>
      </c>
      <c r="L813" s="7">
        <v>45611</v>
      </c>
      <c r="M813" t="s">
        <v>86</v>
      </c>
      <c r="N813"/>
      <c r="O813">
        <v>2026</v>
      </c>
      <c r="P813">
        <v>1</v>
      </c>
      <c r="Q813" t="s">
        <v>80</v>
      </c>
      <c r="R813" s="8">
        <v>46267</v>
      </c>
      <c r="S813" s="2">
        <v>1</v>
      </c>
      <c r="T813" s="2" t="s">
        <v>81</v>
      </c>
    </row>
    <row r="814" spans="1:20" x14ac:dyDescent="0.25">
      <c r="A814">
        <v>1120130490</v>
      </c>
      <c r="B814">
        <v>127801246</v>
      </c>
      <c r="C814" t="s">
        <v>82</v>
      </c>
      <c r="D814" t="s">
        <v>83</v>
      </c>
      <c r="E814" t="s">
        <v>76</v>
      </c>
      <c r="F814" s="7">
        <v>44848</v>
      </c>
      <c r="G814" s="7">
        <v>46674</v>
      </c>
      <c r="H814" t="s">
        <v>77</v>
      </c>
      <c r="I814" t="s">
        <v>84</v>
      </c>
      <c r="J814" s="7">
        <v>45496</v>
      </c>
      <c r="K814" s="7">
        <v>45747</v>
      </c>
      <c r="L814" s="7">
        <v>46674</v>
      </c>
      <c r="M814" t="s">
        <v>77</v>
      </c>
      <c r="N814" t="s">
        <v>79</v>
      </c>
      <c r="O814">
        <v>2026</v>
      </c>
      <c r="P814">
        <v>1</v>
      </c>
      <c r="Q814" t="s">
        <v>80</v>
      </c>
      <c r="R814" s="8">
        <v>46267</v>
      </c>
      <c r="S814" s="2">
        <v>1</v>
      </c>
      <c r="T814" s="2" t="s">
        <v>81</v>
      </c>
    </row>
    <row r="815" spans="1:20" x14ac:dyDescent="0.25">
      <c r="A815">
        <v>1120130517</v>
      </c>
      <c r="B815">
        <v>128173754</v>
      </c>
      <c r="C815" t="s">
        <v>93</v>
      </c>
      <c r="D815" t="s">
        <v>88</v>
      </c>
      <c r="E815" t="s">
        <v>76</v>
      </c>
      <c r="F815" s="7">
        <v>45330</v>
      </c>
      <c r="G815" s="7">
        <v>45696</v>
      </c>
      <c r="H815" t="s">
        <v>77</v>
      </c>
      <c r="I815" t="s">
        <v>84</v>
      </c>
      <c r="J815" s="7">
        <v>45899</v>
      </c>
      <c r="K815" s="7">
        <v>45747</v>
      </c>
      <c r="L815" s="7">
        <v>45696</v>
      </c>
      <c r="M815" t="s">
        <v>77</v>
      </c>
      <c r="N815" t="s">
        <v>79</v>
      </c>
      <c r="O815">
        <v>2026</v>
      </c>
      <c r="P815">
        <v>1</v>
      </c>
      <c r="Q815" t="s">
        <v>80</v>
      </c>
      <c r="R815" s="8">
        <v>46267</v>
      </c>
      <c r="S815" s="2">
        <v>1</v>
      </c>
      <c r="T815" s="2" t="s">
        <v>81</v>
      </c>
    </row>
    <row r="816" spans="1:20" x14ac:dyDescent="0.25">
      <c r="A816">
        <v>1120130589</v>
      </c>
      <c r="B816">
        <v>128249934</v>
      </c>
      <c r="C816" t="s">
        <v>96</v>
      </c>
      <c r="D816" t="s">
        <v>75</v>
      </c>
      <c r="E816" t="s">
        <v>76</v>
      </c>
      <c r="F816" s="7">
        <v>45358</v>
      </c>
      <c r="G816" s="7">
        <v>47184</v>
      </c>
      <c r="H816" t="s">
        <v>77</v>
      </c>
      <c r="I816" t="s">
        <v>78</v>
      </c>
      <c r="J816" s="7"/>
      <c r="K816" s="7">
        <v>45366</v>
      </c>
      <c r="L816" s="7">
        <v>47184</v>
      </c>
      <c r="M816" t="s">
        <v>77</v>
      </c>
      <c r="N816"/>
      <c r="O816">
        <v>2026</v>
      </c>
      <c r="P816">
        <v>1</v>
      </c>
      <c r="Q816" t="s">
        <v>80</v>
      </c>
      <c r="R816" s="8">
        <v>46267</v>
      </c>
      <c r="S816" s="2">
        <v>1</v>
      </c>
      <c r="T816" s="2" t="s">
        <v>81</v>
      </c>
    </row>
    <row r="817" spans="1:20" x14ac:dyDescent="0.25">
      <c r="A817">
        <v>1120130765</v>
      </c>
      <c r="B817">
        <v>128400767</v>
      </c>
      <c r="C817" t="s">
        <v>82</v>
      </c>
      <c r="D817" t="s">
        <v>83</v>
      </c>
      <c r="E817" t="s">
        <v>76</v>
      </c>
      <c r="F817" s="7">
        <v>45377</v>
      </c>
      <c r="G817" s="7">
        <v>45561</v>
      </c>
      <c r="H817" t="s">
        <v>77</v>
      </c>
      <c r="I817" t="s">
        <v>84</v>
      </c>
      <c r="J817" s="7"/>
      <c r="K817" s="7">
        <v>45618</v>
      </c>
      <c r="L817" s="7">
        <v>45561</v>
      </c>
      <c r="M817" t="s">
        <v>77</v>
      </c>
      <c r="N817"/>
      <c r="O817">
        <v>2026</v>
      </c>
      <c r="P817">
        <v>1</v>
      </c>
      <c r="Q817" t="s">
        <v>80</v>
      </c>
      <c r="R817" s="8">
        <v>46267</v>
      </c>
      <c r="S817" s="2">
        <v>1</v>
      </c>
      <c r="T817" s="2" t="s">
        <v>81</v>
      </c>
    </row>
    <row r="818" spans="1:20" x14ac:dyDescent="0.25">
      <c r="A818">
        <v>1120130766</v>
      </c>
      <c r="B818">
        <v>128400767</v>
      </c>
      <c r="C818" t="s">
        <v>82</v>
      </c>
      <c r="D818" t="s">
        <v>83</v>
      </c>
      <c r="E818" t="s">
        <v>76</v>
      </c>
      <c r="F818" s="7">
        <v>45377</v>
      </c>
      <c r="G818" s="7">
        <v>45561</v>
      </c>
      <c r="H818" t="s">
        <v>77</v>
      </c>
      <c r="I818" t="s">
        <v>84</v>
      </c>
      <c r="J818" s="7"/>
      <c r="K818" s="7">
        <v>45748</v>
      </c>
      <c r="L818" s="7">
        <v>45561</v>
      </c>
      <c r="M818" t="s">
        <v>77</v>
      </c>
      <c r="N818"/>
      <c r="O818">
        <v>2026</v>
      </c>
      <c r="P818">
        <v>1</v>
      </c>
      <c r="Q818" t="s">
        <v>80</v>
      </c>
      <c r="R818" s="8">
        <v>46267</v>
      </c>
      <c r="S818" s="2">
        <v>1</v>
      </c>
      <c r="T818" s="2" t="s">
        <v>81</v>
      </c>
    </row>
    <row r="819" spans="1:20" x14ac:dyDescent="0.25">
      <c r="A819">
        <v>1120130867</v>
      </c>
      <c r="B819">
        <v>128529487</v>
      </c>
      <c r="C819" t="s">
        <v>82</v>
      </c>
      <c r="D819" t="s">
        <v>88</v>
      </c>
      <c r="E819" t="s">
        <v>76</v>
      </c>
      <c r="F819" s="7">
        <v>45392</v>
      </c>
      <c r="G819" s="7">
        <v>45757</v>
      </c>
      <c r="H819" t="s">
        <v>77</v>
      </c>
      <c r="I819" t="s">
        <v>84</v>
      </c>
      <c r="J819" s="7">
        <v>45750</v>
      </c>
      <c r="K819" s="7">
        <v>45394</v>
      </c>
      <c r="L819" s="7">
        <v>45757</v>
      </c>
      <c r="M819" t="s">
        <v>77</v>
      </c>
      <c r="N819" t="s">
        <v>79</v>
      </c>
      <c r="O819">
        <v>2026</v>
      </c>
      <c r="P819">
        <v>1</v>
      </c>
      <c r="Q819" t="s">
        <v>80</v>
      </c>
      <c r="R819" s="8">
        <v>46267</v>
      </c>
      <c r="S819" s="2">
        <v>1</v>
      </c>
      <c r="T819" s="2" t="s">
        <v>81</v>
      </c>
    </row>
    <row r="820" spans="1:20" x14ac:dyDescent="0.25">
      <c r="A820">
        <v>1120130877</v>
      </c>
      <c r="B820">
        <v>128543179</v>
      </c>
      <c r="C820" t="s">
        <v>93</v>
      </c>
      <c r="D820" t="s">
        <v>83</v>
      </c>
      <c r="E820" t="s">
        <v>76</v>
      </c>
      <c r="F820" s="7">
        <v>45393</v>
      </c>
      <c r="G820" s="7">
        <v>45576</v>
      </c>
      <c r="H820" t="s">
        <v>77</v>
      </c>
      <c r="I820" t="s">
        <v>78</v>
      </c>
      <c r="J820" s="7"/>
      <c r="K820" s="7">
        <v>45747</v>
      </c>
      <c r="L820" s="7">
        <v>45576</v>
      </c>
      <c r="M820" t="s">
        <v>77</v>
      </c>
      <c r="N820"/>
      <c r="O820">
        <v>2026</v>
      </c>
      <c r="P820">
        <v>1</v>
      </c>
      <c r="Q820" t="s">
        <v>80</v>
      </c>
      <c r="R820" s="8">
        <v>46267</v>
      </c>
      <c r="S820" s="2">
        <v>1</v>
      </c>
      <c r="T820" s="2" t="s">
        <v>81</v>
      </c>
    </row>
    <row r="821" spans="1:20" x14ac:dyDescent="0.25">
      <c r="A821">
        <v>1120130878</v>
      </c>
      <c r="B821">
        <v>128543179</v>
      </c>
      <c r="C821" t="s">
        <v>93</v>
      </c>
      <c r="D821" t="s">
        <v>83</v>
      </c>
      <c r="E821" t="s">
        <v>76</v>
      </c>
      <c r="F821" s="7">
        <v>45393</v>
      </c>
      <c r="G821" s="7">
        <v>45576</v>
      </c>
      <c r="H821" t="s">
        <v>77</v>
      </c>
      <c r="I821" t="s">
        <v>78</v>
      </c>
      <c r="J821" s="7"/>
      <c r="K821" s="7">
        <v>45397</v>
      </c>
      <c r="L821" s="7">
        <v>45576</v>
      </c>
      <c r="M821" t="s">
        <v>77</v>
      </c>
      <c r="N821"/>
      <c r="O821">
        <v>2026</v>
      </c>
      <c r="P821">
        <v>1</v>
      </c>
      <c r="Q821" t="s">
        <v>80</v>
      </c>
      <c r="R821" s="8">
        <v>46267</v>
      </c>
      <c r="S821" s="2">
        <v>1</v>
      </c>
      <c r="T821" s="2" t="s">
        <v>81</v>
      </c>
    </row>
    <row r="822" spans="1:20" x14ac:dyDescent="0.25">
      <c r="A822">
        <v>1120130918</v>
      </c>
      <c r="B822">
        <v>128570820</v>
      </c>
      <c r="C822" t="s">
        <v>98</v>
      </c>
      <c r="D822" t="s">
        <v>83</v>
      </c>
      <c r="E822" t="s">
        <v>76</v>
      </c>
      <c r="F822" s="7">
        <v>45398</v>
      </c>
      <c r="G822" s="7">
        <v>45578</v>
      </c>
      <c r="H822" t="s">
        <v>77</v>
      </c>
      <c r="I822" t="s">
        <v>84</v>
      </c>
      <c r="J822" s="7"/>
      <c r="K822" s="7">
        <v>45747</v>
      </c>
      <c r="L822" s="7">
        <v>45578</v>
      </c>
      <c r="M822" t="s">
        <v>77</v>
      </c>
      <c r="N822"/>
      <c r="O822">
        <v>2026</v>
      </c>
      <c r="P822">
        <v>1</v>
      </c>
      <c r="Q822" t="s">
        <v>80</v>
      </c>
      <c r="R822" s="8">
        <v>46267</v>
      </c>
      <c r="S822" s="2">
        <v>1</v>
      </c>
      <c r="T822" s="2" t="s">
        <v>81</v>
      </c>
    </row>
    <row r="823" spans="1:20" x14ac:dyDescent="0.25">
      <c r="A823">
        <v>1120130983</v>
      </c>
      <c r="B823">
        <v>128680784</v>
      </c>
      <c r="C823" t="s">
        <v>98</v>
      </c>
      <c r="D823" t="s">
        <v>83</v>
      </c>
      <c r="E823" t="s">
        <v>76</v>
      </c>
      <c r="F823" s="7">
        <v>45405</v>
      </c>
      <c r="G823" s="7">
        <v>45585</v>
      </c>
      <c r="H823" t="s">
        <v>77</v>
      </c>
      <c r="I823" t="s">
        <v>78</v>
      </c>
      <c r="J823" s="7"/>
      <c r="K823" s="7">
        <v>45412</v>
      </c>
      <c r="L823" s="7">
        <v>45585</v>
      </c>
      <c r="M823" t="s">
        <v>77</v>
      </c>
      <c r="N823"/>
      <c r="O823">
        <v>2026</v>
      </c>
      <c r="P823">
        <v>1</v>
      </c>
      <c r="Q823" t="s">
        <v>80</v>
      </c>
      <c r="R823" s="8">
        <v>46267</v>
      </c>
      <c r="S823" s="2">
        <v>1</v>
      </c>
      <c r="T823" s="2" t="s">
        <v>81</v>
      </c>
    </row>
    <row r="824" spans="1:20" x14ac:dyDescent="0.25">
      <c r="A824">
        <v>1120130984</v>
      </c>
      <c r="B824">
        <v>128680784</v>
      </c>
      <c r="C824" t="s">
        <v>98</v>
      </c>
      <c r="D824" t="s">
        <v>83</v>
      </c>
      <c r="E824" t="s">
        <v>76</v>
      </c>
      <c r="F824" s="7">
        <v>45405</v>
      </c>
      <c r="G824" s="7">
        <v>45585</v>
      </c>
      <c r="H824" t="s">
        <v>77</v>
      </c>
      <c r="I824" t="s">
        <v>78</v>
      </c>
      <c r="J824" s="7"/>
      <c r="K824" s="7">
        <v>45558</v>
      </c>
      <c r="L824" s="7">
        <v>45585</v>
      </c>
      <c r="M824" t="s">
        <v>77</v>
      </c>
      <c r="N824"/>
      <c r="O824">
        <v>2026</v>
      </c>
      <c r="P824">
        <v>1</v>
      </c>
      <c r="Q824" t="s">
        <v>80</v>
      </c>
      <c r="R824" s="8">
        <v>46267</v>
      </c>
      <c r="S824" s="2">
        <v>1</v>
      </c>
      <c r="T824" s="2" t="s">
        <v>81</v>
      </c>
    </row>
    <row r="825" spans="1:20" x14ac:dyDescent="0.25">
      <c r="A825">
        <v>1120131085</v>
      </c>
      <c r="B825">
        <v>128733932</v>
      </c>
      <c r="C825" t="s">
        <v>82</v>
      </c>
      <c r="D825" t="s">
        <v>88</v>
      </c>
      <c r="E825" t="s">
        <v>76</v>
      </c>
      <c r="F825" s="7">
        <v>45421</v>
      </c>
      <c r="G825" s="7">
        <v>47247</v>
      </c>
      <c r="H825" t="s">
        <v>77</v>
      </c>
      <c r="I825" t="s">
        <v>78</v>
      </c>
      <c r="J825" s="7"/>
      <c r="K825" s="7">
        <v>45445</v>
      </c>
      <c r="L825" s="7">
        <v>47247</v>
      </c>
      <c r="M825" t="s">
        <v>77</v>
      </c>
      <c r="N825"/>
      <c r="O825">
        <v>2026</v>
      </c>
      <c r="P825">
        <v>1</v>
      </c>
      <c r="Q825" t="s">
        <v>80</v>
      </c>
      <c r="R825" s="8">
        <v>46267</v>
      </c>
      <c r="S825" s="2">
        <v>1</v>
      </c>
      <c r="T825" s="2" t="s">
        <v>81</v>
      </c>
    </row>
    <row r="826" spans="1:20" x14ac:dyDescent="0.25">
      <c r="A826">
        <v>1120131130</v>
      </c>
      <c r="B826">
        <v>128776272</v>
      </c>
      <c r="C826" t="s">
        <v>95</v>
      </c>
      <c r="D826" t="s">
        <v>83</v>
      </c>
      <c r="E826" t="s">
        <v>76</v>
      </c>
      <c r="F826" s="7">
        <v>45426</v>
      </c>
      <c r="G826" s="7">
        <v>45610</v>
      </c>
      <c r="H826" t="s">
        <v>77</v>
      </c>
      <c r="I826" t="s">
        <v>78</v>
      </c>
      <c r="J826" s="7"/>
      <c r="K826" s="7">
        <v>45748</v>
      </c>
      <c r="L826" s="7">
        <v>45610</v>
      </c>
      <c r="M826" t="s">
        <v>77</v>
      </c>
      <c r="N826"/>
      <c r="O826">
        <v>2026</v>
      </c>
      <c r="P826">
        <v>1</v>
      </c>
      <c r="Q826" t="s">
        <v>80</v>
      </c>
      <c r="R826" s="8">
        <v>46267</v>
      </c>
      <c r="S826" s="2">
        <v>1</v>
      </c>
      <c r="T826" s="2" t="s">
        <v>81</v>
      </c>
    </row>
    <row r="827" spans="1:20" x14ac:dyDescent="0.25">
      <c r="A827">
        <v>1120131149</v>
      </c>
      <c r="B827">
        <v>128804251</v>
      </c>
      <c r="C827" t="s">
        <v>74</v>
      </c>
      <c r="D827" t="s">
        <v>88</v>
      </c>
      <c r="E827" t="s">
        <v>76</v>
      </c>
      <c r="F827" s="7">
        <v>45427</v>
      </c>
      <c r="G827" s="7">
        <v>45792</v>
      </c>
      <c r="H827" t="s">
        <v>77</v>
      </c>
      <c r="I827" t="s">
        <v>78</v>
      </c>
      <c r="J827" s="7"/>
      <c r="K827" s="7">
        <v>45935</v>
      </c>
      <c r="L827" s="7">
        <v>45792</v>
      </c>
      <c r="M827" t="s">
        <v>77</v>
      </c>
      <c r="N827"/>
      <c r="O827">
        <v>2026</v>
      </c>
      <c r="P827">
        <v>1</v>
      </c>
      <c r="Q827" t="s">
        <v>80</v>
      </c>
      <c r="R827" s="8">
        <v>46267</v>
      </c>
      <c r="S827" s="2">
        <v>1</v>
      </c>
      <c r="T827" s="2" t="s">
        <v>81</v>
      </c>
    </row>
    <row r="828" spans="1:20" x14ac:dyDescent="0.25">
      <c r="A828">
        <v>1120131227</v>
      </c>
      <c r="B828">
        <v>128894738</v>
      </c>
      <c r="C828" t="s">
        <v>74</v>
      </c>
      <c r="D828" t="s">
        <v>88</v>
      </c>
      <c r="E828" t="s">
        <v>76</v>
      </c>
      <c r="F828" s="7">
        <v>45435</v>
      </c>
      <c r="G828" s="7">
        <v>45800</v>
      </c>
      <c r="H828" t="s">
        <v>77</v>
      </c>
      <c r="I828" t="s">
        <v>78</v>
      </c>
      <c r="J828" s="7"/>
      <c r="K828" s="7">
        <v>45747</v>
      </c>
      <c r="L828" s="7">
        <v>45800</v>
      </c>
      <c r="M828" t="s">
        <v>77</v>
      </c>
      <c r="N828"/>
      <c r="O828">
        <v>2026</v>
      </c>
      <c r="P828">
        <v>1</v>
      </c>
      <c r="Q828" t="s">
        <v>80</v>
      </c>
      <c r="R828" s="8">
        <v>46267</v>
      </c>
      <c r="S828" s="2">
        <v>1</v>
      </c>
      <c r="T828" s="2" t="s">
        <v>81</v>
      </c>
    </row>
    <row r="829" spans="1:20" x14ac:dyDescent="0.25">
      <c r="A829">
        <v>1120131306</v>
      </c>
      <c r="B829">
        <v>129039809</v>
      </c>
      <c r="C829" t="s">
        <v>93</v>
      </c>
      <c r="D829" t="s">
        <v>88</v>
      </c>
      <c r="E829" t="s">
        <v>76</v>
      </c>
      <c r="F829" s="7">
        <v>45449</v>
      </c>
      <c r="G829" s="7">
        <v>47275</v>
      </c>
      <c r="H829" t="s">
        <v>77</v>
      </c>
      <c r="I829" t="s">
        <v>84</v>
      </c>
      <c r="J829" s="7"/>
      <c r="K829" s="7">
        <v>45864</v>
      </c>
      <c r="L829" s="7">
        <v>47275</v>
      </c>
      <c r="M829" t="s">
        <v>77</v>
      </c>
      <c r="N829"/>
      <c r="O829">
        <v>2026</v>
      </c>
      <c r="P829">
        <v>1</v>
      </c>
      <c r="Q829" t="s">
        <v>80</v>
      </c>
      <c r="R829" s="8">
        <v>46267</v>
      </c>
      <c r="S829" s="2">
        <v>1</v>
      </c>
      <c r="T829" s="2" t="s">
        <v>81</v>
      </c>
    </row>
    <row r="830" spans="1:20" x14ac:dyDescent="0.25">
      <c r="A830">
        <v>1120131307</v>
      </c>
      <c r="B830">
        <v>129039809</v>
      </c>
      <c r="C830" t="s">
        <v>93</v>
      </c>
      <c r="D830" t="s">
        <v>88</v>
      </c>
      <c r="E830" t="s">
        <v>76</v>
      </c>
      <c r="F830" s="7">
        <v>45449</v>
      </c>
      <c r="G830" s="7">
        <v>47275</v>
      </c>
      <c r="H830" t="s">
        <v>77</v>
      </c>
      <c r="I830" t="s">
        <v>84</v>
      </c>
      <c r="J830" s="7"/>
      <c r="K830" s="7">
        <v>45457</v>
      </c>
      <c r="L830" s="7">
        <v>47275</v>
      </c>
      <c r="M830" t="s">
        <v>77</v>
      </c>
      <c r="N830"/>
      <c r="O830">
        <v>2026</v>
      </c>
      <c r="P830">
        <v>1</v>
      </c>
      <c r="Q830" t="s">
        <v>80</v>
      </c>
      <c r="R830" s="8">
        <v>46267</v>
      </c>
      <c r="S830" s="2">
        <v>1</v>
      </c>
      <c r="T830" s="2" t="s">
        <v>81</v>
      </c>
    </row>
    <row r="831" spans="1:20" x14ac:dyDescent="0.25">
      <c r="A831">
        <v>1120131315</v>
      </c>
      <c r="B831">
        <v>129040119</v>
      </c>
      <c r="C831" t="s">
        <v>96</v>
      </c>
      <c r="D831" t="s">
        <v>83</v>
      </c>
      <c r="E831" t="s">
        <v>76</v>
      </c>
      <c r="F831" s="7">
        <v>45446</v>
      </c>
      <c r="G831" s="7">
        <v>45629</v>
      </c>
      <c r="H831" t="s">
        <v>77</v>
      </c>
      <c r="I831" t="s">
        <v>78</v>
      </c>
      <c r="J831" s="7"/>
      <c r="K831" s="7">
        <v>45747</v>
      </c>
      <c r="L831" s="7">
        <v>45629</v>
      </c>
      <c r="M831" t="s">
        <v>77</v>
      </c>
      <c r="N831"/>
      <c r="O831">
        <v>2026</v>
      </c>
      <c r="P831">
        <v>1</v>
      </c>
      <c r="Q831" t="s">
        <v>80</v>
      </c>
      <c r="R831" s="8">
        <v>46267</v>
      </c>
      <c r="S831" s="2">
        <v>1</v>
      </c>
      <c r="T831" s="2" t="s">
        <v>81</v>
      </c>
    </row>
    <row r="832" spans="1:20" x14ac:dyDescent="0.25">
      <c r="A832">
        <v>1120131396</v>
      </c>
      <c r="B832">
        <v>129072495</v>
      </c>
      <c r="C832" t="s">
        <v>93</v>
      </c>
      <c r="D832" t="s">
        <v>88</v>
      </c>
      <c r="E832" t="s">
        <v>76</v>
      </c>
      <c r="F832" s="7">
        <v>45456</v>
      </c>
      <c r="G832" s="7">
        <v>45821</v>
      </c>
      <c r="H832" t="s">
        <v>77</v>
      </c>
      <c r="I832" t="s">
        <v>78</v>
      </c>
      <c r="J832" s="7"/>
      <c r="K832" s="7">
        <v>45779</v>
      </c>
      <c r="L832" s="7">
        <v>45821</v>
      </c>
      <c r="M832" t="s">
        <v>77</v>
      </c>
      <c r="N832"/>
      <c r="O832">
        <v>2026</v>
      </c>
      <c r="P832">
        <v>1</v>
      </c>
      <c r="Q832" t="s">
        <v>80</v>
      </c>
      <c r="R832" s="8">
        <v>46267</v>
      </c>
      <c r="S832" s="2">
        <v>1</v>
      </c>
      <c r="T832" s="2" t="s">
        <v>81</v>
      </c>
    </row>
    <row r="833" spans="1:20" x14ac:dyDescent="0.25">
      <c r="A833">
        <v>1120131426</v>
      </c>
      <c r="B833">
        <v>129096312</v>
      </c>
      <c r="C833" t="s">
        <v>98</v>
      </c>
      <c r="D833" t="s">
        <v>83</v>
      </c>
      <c r="E833" t="s">
        <v>76</v>
      </c>
      <c r="F833" s="7">
        <v>45460</v>
      </c>
      <c r="G833" s="7">
        <v>45640</v>
      </c>
      <c r="H833" t="s">
        <v>77</v>
      </c>
      <c r="I833" t="s">
        <v>84</v>
      </c>
      <c r="J833" s="7"/>
      <c r="K833" s="7">
        <v>46034</v>
      </c>
      <c r="L833" s="7">
        <v>45640</v>
      </c>
      <c r="M833" t="s">
        <v>77</v>
      </c>
      <c r="N833"/>
      <c r="O833">
        <v>2026</v>
      </c>
      <c r="P833">
        <v>1</v>
      </c>
      <c r="Q833" t="s">
        <v>80</v>
      </c>
      <c r="R833" s="8">
        <v>46267</v>
      </c>
      <c r="S833" s="2">
        <v>1</v>
      </c>
      <c r="T833" s="2" t="s">
        <v>81</v>
      </c>
    </row>
    <row r="834" spans="1:20" x14ac:dyDescent="0.25">
      <c r="A834">
        <v>1120131433</v>
      </c>
      <c r="B834">
        <v>129096573</v>
      </c>
      <c r="C834" t="s">
        <v>74</v>
      </c>
      <c r="D834" t="s">
        <v>83</v>
      </c>
      <c r="E834" t="s">
        <v>76</v>
      </c>
      <c r="F834" s="7">
        <v>45457</v>
      </c>
      <c r="G834" s="7">
        <v>45640</v>
      </c>
      <c r="H834" t="s">
        <v>77</v>
      </c>
      <c r="I834" t="s">
        <v>78</v>
      </c>
      <c r="J834" s="7"/>
      <c r="K834" s="7">
        <v>45748</v>
      </c>
      <c r="L834" s="7">
        <v>45640</v>
      </c>
      <c r="M834" t="s">
        <v>77</v>
      </c>
      <c r="N834"/>
      <c r="O834">
        <v>2026</v>
      </c>
      <c r="P834">
        <v>1</v>
      </c>
      <c r="Q834" t="s">
        <v>80</v>
      </c>
      <c r="R834" s="8">
        <v>46267</v>
      </c>
      <c r="S834" s="2">
        <v>1</v>
      </c>
      <c r="T834" s="2" t="s">
        <v>81</v>
      </c>
    </row>
    <row r="835" spans="1:20" x14ac:dyDescent="0.25">
      <c r="A835">
        <v>1120131474</v>
      </c>
      <c r="B835">
        <v>129113880</v>
      </c>
      <c r="C835" t="s">
        <v>85</v>
      </c>
      <c r="D835" t="s">
        <v>83</v>
      </c>
      <c r="E835" t="s">
        <v>76</v>
      </c>
      <c r="F835" s="7">
        <v>45464</v>
      </c>
      <c r="G835" s="7">
        <v>47290</v>
      </c>
      <c r="H835" t="s">
        <v>77</v>
      </c>
      <c r="I835" t="s">
        <v>84</v>
      </c>
      <c r="J835" s="7"/>
      <c r="K835" s="7">
        <v>45747</v>
      </c>
      <c r="L835" s="7">
        <v>47290</v>
      </c>
      <c r="M835" t="s">
        <v>77</v>
      </c>
      <c r="N835"/>
      <c r="O835">
        <v>2026</v>
      </c>
      <c r="P835">
        <v>1</v>
      </c>
      <c r="Q835" t="s">
        <v>80</v>
      </c>
      <c r="R835" s="8">
        <v>46267</v>
      </c>
      <c r="S835" s="2">
        <v>1</v>
      </c>
      <c r="T835" s="2" t="s">
        <v>81</v>
      </c>
    </row>
    <row r="836" spans="1:20" x14ac:dyDescent="0.25">
      <c r="A836">
        <v>1120131679</v>
      </c>
      <c r="B836">
        <v>129234179</v>
      </c>
      <c r="C836" t="s">
        <v>82</v>
      </c>
      <c r="D836" t="s">
        <v>83</v>
      </c>
      <c r="E836" t="s">
        <v>76</v>
      </c>
      <c r="F836" s="7">
        <v>45490</v>
      </c>
      <c r="G836" s="7">
        <v>47316</v>
      </c>
      <c r="H836" t="s">
        <v>77</v>
      </c>
      <c r="I836" t="s">
        <v>78</v>
      </c>
      <c r="J836" s="7"/>
      <c r="K836" s="7">
        <v>45491</v>
      </c>
      <c r="L836" s="7">
        <v>47316</v>
      </c>
      <c r="M836" t="s">
        <v>77</v>
      </c>
      <c r="N836"/>
      <c r="O836">
        <v>2026</v>
      </c>
      <c r="P836">
        <v>1</v>
      </c>
      <c r="Q836" t="s">
        <v>80</v>
      </c>
      <c r="R836" s="8">
        <v>46267</v>
      </c>
      <c r="S836" s="2">
        <v>1</v>
      </c>
      <c r="T836" s="2" t="s">
        <v>81</v>
      </c>
    </row>
    <row r="837" spans="1:20" x14ac:dyDescent="0.25">
      <c r="A837">
        <v>1120131930</v>
      </c>
      <c r="B837">
        <v>129348064</v>
      </c>
      <c r="C837" t="s">
        <v>98</v>
      </c>
      <c r="D837" t="s">
        <v>88</v>
      </c>
      <c r="E837" t="s">
        <v>76</v>
      </c>
      <c r="F837" s="7">
        <v>45511</v>
      </c>
      <c r="G837" s="7">
        <v>45691</v>
      </c>
      <c r="H837" t="s">
        <v>86</v>
      </c>
      <c r="I837" t="s">
        <v>87</v>
      </c>
      <c r="J837" s="7">
        <v>45709</v>
      </c>
      <c r="K837" s="7">
        <v>45954</v>
      </c>
      <c r="L837" s="7">
        <v>45691</v>
      </c>
      <c r="M837" t="s">
        <v>86</v>
      </c>
      <c r="N837" t="s">
        <v>79</v>
      </c>
      <c r="O837">
        <v>2026</v>
      </c>
      <c r="P837">
        <v>1</v>
      </c>
      <c r="Q837" t="s">
        <v>80</v>
      </c>
      <c r="R837" s="8">
        <v>46267</v>
      </c>
      <c r="S837" s="2">
        <v>1</v>
      </c>
      <c r="T837" s="2" t="s">
        <v>81</v>
      </c>
    </row>
    <row r="838" spans="1:20" x14ac:dyDescent="0.25">
      <c r="A838">
        <v>1120132258</v>
      </c>
      <c r="B838">
        <v>129461172</v>
      </c>
      <c r="C838" t="s">
        <v>74</v>
      </c>
      <c r="D838" t="s">
        <v>75</v>
      </c>
      <c r="E838" t="s">
        <v>76</v>
      </c>
      <c r="F838" s="7">
        <v>45534</v>
      </c>
      <c r="G838" s="7">
        <v>46614</v>
      </c>
      <c r="H838" t="s">
        <v>86</v>
      </c>
      <c r="I838" t="s">
        <v>87</v>
      </c>
      <c r="J838" s="7"/>
      <c r="K838" s="7">
        <v>45555</v>
      </c>
      <c r="L838" s="7">
        <v>46614</v>
      </c>
      <c r="M838" t="s">
        <v>86</v>
      </c>
      <c r="N838"/>
      <c r="O838">
        <v>2026</v>
      </c>
      <c r="P838">
        <v>1</v>
      </c>
      <c r="Q838" t="s">
        <v>80</v>
      </c>
      <c r="R838" s="8">
        <v>46267</v>
      </c>
      <c r="S838" s="2">
        <v>1</v>
      </c>
      <c r="T838" s="2" t="s">
        <v>81</v>
      </c>
    </row>
    <row r="839" spans="1:20" x14ac:dyDescent="0.25">
      <c r="A839">
        <v>1120132544</v>
      </c>
      <c r="B839">
        <v>129553348</v>
      </c>
      <c r="C839" t="s">
        <v>82</v>
      </c>
      <c r="D839" t="s">
        <v>83</v>
      </c>
      <c r="E839" t="s">
        <v>76</v>
      </c>
      <c r="F839" s="7">
        <v>45553</v>
      </c>
      <c r="G839" s="7">
        <v>45734</v>
      </c>
      <c r="H839" t="s">
        <v>77</v>
      </c>
      <c r="I839" t="s">
        <v>78</v>
      </c>
      <c r="J839" s="7"/>
      <c r="K839" s="7">
        <v>45747</v>
      </c>
      <c r="L839" s="7">
        <v>45734</v>
      </c>
      <c r="M839" t="s">
        <v>77</v>
      </c>
      <c r="N839"/>
      <c r="O839">
        <v>2026</v>
      </c>
      <c r="P839">
        <v>1</v>
      </c>
      <c r="Q839" t="s">
        <v>80</v>
      </c>
      <c r="R839" s="8">
        <v>46267</v>
      </c>
      <c r="S839" s="2">
        <v>1</v>
      </c>
      <c r="T839" s="2" t="s">
        <v>81</v>
      </c>
    </row>
    <row r="840" spans="1:20" x14ac:dyDescent="0.25">
      <c r="A840">
        <v>1120132646</v>
      </c>
      <c r="B840">
        <v>129592301</v>
      </c>
      <c r="C840" t="s">
        <v>96</v>
      </c>
      <c r="D840" t="s">
        <v>75</v>
      </c>
      <c r="E840" t="s">
        <v>76</v>
      </c>
      <c r="F840" s="7">
        <v>45561</v>
      </c>
      <c r="G840" s="7">
        <v>46641</v>
      </c>
      <c r="H840" t="s">
        <v>77</v>
      </c>
      <c r="I840" t="s">
        <v>78</v>
      </c>
      <c r="J840" s="7"/>
      <c r="K840" s="7">
        <v>45566</v>
      </c>
      <c r="L840" s="7">
        <v>46641</v>
      </c>
      <c r="M840" t="s">
        <v>77</v>
      </c>
      <c r="N840"/>
      <c r="O840">
        <v>2026</v>
      </c>
      <c r="P840">
        <v>1</v>
      </c>
      <c r="Q840" t="s">
        <v>80</v>
      </c>
      <c r="R840" s="8">
        <v>46267</v>
      </c>
      <c r="S840" s="2">
        <v>1</v>
      </c>
      <c r="T840" s="2" t="s">
        <v>81</v>
      </c>
    </row>
    <row r="841" spans="1:20" x14ac:dyDescent="0.25">
      <c r="A841">
        <v>1120132686</v>
      </c>
      <c r="B841">
        <v>129601103</v>
      </c>
      <c r="C841" t="s">
        <v>74</v>
      </c>
      <c r="D841" t="s">
        <v>83</v>
      </c>
      <c r="E841" t="s">
        <v>76</v>
      </c>
      <c r="F841" s="7">
        <v>45562</v>
      </c>
      <c r="G841" s="7">
        <v>45743</v>
      </c>
      <c r="H841" t="s">
        <v>77</v>
      </c>
      <c r="I841" t="s">
        <v>78</v>
      </c>
      <c r="J841" s="7"/>
      <c r="K841" s="7">
        <v>46091</v>
      </c>
      <c r="L841" s="7">
        <v>45743</v>
      </c>
      <c r="M841" t="s">
        <v>77</v>
      </c>
      <c r="N841"/>
      <c r="O841">
        <v>2026</v>
      </c>
      <c r="P841">
        <v>1</v>
      </c>
      <c r="Q841" t="s">
        <v>80</v>
      </c>
      <c r="R841" s="8">
        <v>46267</v>
      </c>
      <c r="S841" s="2">
        <v>1</v>
      </c>
      <c r="T841" s="2" t="s">
        <v>81</v>
      </c>
    </row>
    <row r="842" spans="1:20" x14ac:dyDescent="0.25">
      <c r="A842">
        <v>1120133463</v>
      </c>
      <c r="B842">
        <v>129824297</v>
      </c>
      <c r="C842" t="s">
        <v>82</v>
      </c>
      <c r="D842" t="s">
        <v>88</v>
      </c>
      <c r="E842" t="s">
        <v>76</v>
      </c>
      <c r="F842" s="7">
        <v>45612</v>
      </c>
      <c r="G842" s="7">
        <v>47438</v>
      </c>
      <c r="H842" t="s">
        <v>77</v>
      </c>
      <c r="I842" t="s">
        <v>78</v>
      </c>
      <c r="J842" s="7"/>
      <c r="K842" s="7">
        <v>45688</v>
      </c>
      <c r="L842" s="7">
        <v>47438</v>
      </c>
      <c r="M842" t="s">
        <v>77</v>
      </c>
      <c r="N842"/>
      <c r="O842">
        <v>2026</v>
      </c>
      <c r="P842">
        <v>1</v>
      </c>
      <c r="Q842" t="s">
        <v>80</v>
      </c>
      <c r="R842" s="8">
        <v>46267</v>
      </c>
      <c r="S842" s="2">
        <v>1</v>
      </c>
      <c r="T842" s="2" t="s">
        <v>81</v>
      </c>
    </row>
    <row r="843" spans="1:20" x14ac:dyDescent="0.25">
      <c r="A843">
        <v>1120133635</v>
      </c>
      <c r="B843">
        <v>130704340</v>
      </c>
      <c r="C843" t="s">
        <v>90</v>
      </c>
      <c r="D843" t="s">
        <v>75</v>
      </c>
      <c r="E843" t="s">
        <v>76</v>
      </c>
      <c r="F843" s="7">
        <v>45659</v>
      </c>
      <c r="G843" s="7">
        <v>46024</v>
      </c>
      <c r="H843" t="s">
        <v>77</v>
      </c>
      <c r="I843" t="s">
        <v>78</v>
      </c>
      <c r="J843" s="7"/>
      <c r="K843" s="7">
        <v>45667</v>
      </c>
      <c r="L843" s="7">
        <v>46024</v>
      </c>
      <c r="M843" t="s">
        <v>77</v>
      </c>
      <c r="N843"/>
      <c r="O843">
        <v>2026</v>
      </c>
      <c r="P843">
        <v>1</v>
      </c>
      <c r="Q843" t="s">
        <v>80</v>
      </c>
      <c r="R843" s="8">
        <v>46267</v>
      </c>
      <c r="S843" s="2">
        <v>1</v>
      </c>
      <c r="T843" s="2" t="s">
        <v>81</v>
      </c>
    </row>
    <row r="844" spans="1:20" x14ac:dyDescent="0.25">
      <c r="A844">
        <v>1120133636</v>
      </c>
      <c r="B844">
        <v>130704340</v>
      </c>
      <c r="C844" t="s">
        <v>90</v>
      </c>
      <c r="D844" t="s">
        <v>75</v>
      </c>
      <c r="E844" t="s">
        <v>76</v>
      </c>
      <c r="F844" s="7">
        <v>45659</v>
      </c>
      <c r="G844" s="7">
        <v>46024</v>
      </c>
      <c r="H844" t="s">
        <v>77</v>
      </c>
      <c r="I844" t="s">
        <v>78</v>
      </c>
      <c r="J844" s="7"/>
      <c r="K844" s="7">
        <v>45673</v>
      </c>
      <c r="L844" s="7">
        <v>46024</v>
      </c>
      <c r="M844" t="s">
        <v>77</v>
      </c>
      <c r="N844"/>
      <c r="O844">
        <v>2026</v>
      </c>
      <c r="P844">
        <v>1</v>
      </c>
      <c r="Q844" t="s">
        <v>80</v>
      </c>
      <c r="R844" s="8">
        <v>46267</v>
      </c>
      <c r="S844" s="2">
        <v>1</v>
      </c>
      <c r="T844" s="2" t="s">
        <v>81</v>
      </c>
    </row>
    <row r="845" spans="1:20" x14ac:dyDescent="0.25">
      <c r="A845">
        <v>1120133806</v>
      </c>
      <c r="B845">
        <v>130869083</v>
      </c>
      <c r="C845" t="s">
        <v>74</v>
      </c>
      <c r="D845" t="s">
        <v>75</v>
      </c>
      <c r="E845" t="s">
        <v>76</v>
      </c>
      <c r="F845" s="7">
        <v>45706</v>
      </c>
      <c r="G845" s="7">
        <v>46801</v>
      </c>
      <c r="H845" t="s">
        <v>86</v>
      </c>
      <c r="I845" t="s">
        <v>87</v>
      </c>
      <c r="J845" s="7"/>
      <c r="K845" s="7">
        <v>46042</v>
      </c>
      <c r="L845" s="7">
        <v>46801</v>
      </c>
      <c r="M845" t="s">
        <v>86</v>
      </c>
      <c r="N845"/>
      <c r="O845">
        <v>2026</v>
      </c>
      <c r="P845">
        <v>1</v>
      </c>
      <c r="Q845" t="s">
        <v>80</v>
      </c>
      <c r="R845" s="8">
        <v>46267</v>
      </c>
      <c r="S845" s="2">
        <v>1</v>
      </c>
      <c r="T845" s="2" t="s">
        <v>81</v>
      </c>
    </row>
    <row r="846" spans="1:20" x14ac:dyDescent="0.25">
      <c r="A846">
        <v>1120135222</v>
      </c>
      <c r="B846">
        <v>131551035</v>
      </c>
      <c r="C846" t="s">
        <v>82</v>
      </c>
      <c r="D846" t="s">
        <v>83</v>
      </c>
      <c r="E846" t="s">
        <v>76</v>
      </c>
      <c r="F846" s="7">
        <v>45868</v>
      </c>
      <c r="G846" s="7">
        <v>46052</v>
      </c>
      <c r="H846" t="s">
        <v>77</v>
      </c>
      <c r="I846" t="s">
        <v>78</v>
      </c>
      <c r="J846" s="7"/>
      <c r="K846" s="7">
        <v>45968</v>
      </c>
      <c r="L846" s="7">
        <v>46052</v>
      </c>
      <c r="M846" t="s">
        <v>77</v>
      </c>
      <c r="N846"/>
      <c r="O846">
        <v>2026</v>
      </c>
      <c r="P846">
        <v>1</v>
      </c>
      <c r="Q846" t="s">
        <v>80</v>
      </c>
      <c r="R846" s="8">
        <v>46267</v>
      </c>
      <c r="S846" s="2">
        <v>1</v>
      </c>
      <c r="T846" s="2" t="s">
        <v>81</v>
      </c>
    </row>
    <row r="847" spans="1:20" x14ac:dyDescent="0.25">
      <c r="A847">
        <v>1120135383</v>
      </c>
      <c r="B847">
        <v>131626084</v>
      </c>
      <c r="C847" t="s">
        <v>82</v>
      </c>
      <c r="D847" t="s">
        <v>83</v>
      </c>
      <c r="E847" t="s">
        <v>76</v>
      </c>
      <c r="F847" s="7">
        <v>45888</v>
      </c>
      <c r="G847" s="7">
        <v>47714</v>
      </c>
      <c r="H847" t="s">
        <v>77</v>
      </c>
      <c r="I847" t="s">
        <v>78</v>
      </c>
      <c r="J847" s="7">
        <v>45919</v>
      </c>
      <c r="K847" s="7">
        <v>45959</v>
      </c>
      <c r="L847" s="7">
        <v>47714</v>
      </c>
      <c r="M847" t="s">
        <v>77</v>
      </c>
      <c r="N847" t="s">
        <v>79</v>
      </c>
      <c r="O847">
        <v>2026</v>
      </c>
      <c r="P847">
        <v>1</v>
      </c>
      <c r="Q847" t="s">
        <v>80</v>
      </c>
      <c r="R847" s="8">
        <v>46267</v>
      </c>
      <c r="S847" s="2">
        <v>1</v>
      </c>
      <c r="T847" s="2" t="s">
        <v>81</v>
      </c>
    </row>
    <row r="848" spans="1:20" x14ac:dyDescent="0.25">
      <c r="A848">
        <v>1120135522</v>
      </c>
      <c r="B848">
        <v>131684585</v>
      </c>
      <c r="C848" t="s">
        <v>74</v>
      </c>
      <c r="D848" t="s">
        <v>75</v>
      </c>
      <c r="E848" t="s">
        <v>76</v>
      </c>
      <c r="F848" s="7">
        <v>45902</v>
      </c>
      <c r="G848" s="7">
        <v>46998</v>
      </c>
      <c r="H848" t="s">
        <v>86</v>
      </c>
      <c r="I848" t="s">
        <v>87</v>
      </c>
      <c r="J848" s="7"/>
      <c r="K848" s="7">
        <v>45936</v>
      </c>
      <c r="L848" s="7">
        <v>46998</v>
      </c>
      <c r="M848" t="s">
        <v>86</v>
      </c>
      <c r="N848"/>
      <c r="O848">
        <v>2026</v>
      </c>
      <c r="P848">
        <v>1</v>
      </c>
      <c r="Q848" t="s">
        <v>80</v>
      </c>
      <c r="R848" s="8">
        <v>46267</v>
      </c>
      <c r="S848" s="2">
        <v>1</v>
      </c>
      <c r="T848" s="2" t="s">
        <v>81</v>
      </c>
    </row>
    <row r="849" spans="1:20" x14ac:dyDescent="0.25">
      <c r="A849">
        <v>1120136387</v>
      </c>
      <c r="B849">
        <v>131962876</v>
      </c>
      <c r="C849" t="s">
        <v>82</v>
      </c>
      <c r="D849" t="s">
        <v>75</v>
      </c>
      <c r="E849" t="s">
        <v>76</v>
      </c>
      <c r="F849" s="7">
        <v>45961</v>
      </c>
      <c r="G849" s="7">
        <v>46141</v>
      </c>
      <c r="H849" t="s">
        <v>77</v>
      </c>
      <c r="I849" t="s">
        <v>89</v>
      </c>
      <c r="J849" s="7"/>
      <c r="K849" s="7">
        <v>45962</v>
      </c>
      <c r="L849" s="7">
        <v>46141</v>
      </c>
      <c r="M849" t="s">
        <v>77</v>
      </c>
      <c r="N849"/>
      <c r="O849">
        <v>2026</v>
      </c>
      <c r="P849">
        <v>1</v>
      </c>
      <c r="Q849" t="s">
        <v>80</v>
      </c>
      <c r="R849" s="8">
        <v>46267</v>
      </c>
      <c r="S849" s="2">
        <v>1</v>
      </c>
      <c r="T849" s="2" t="s">
        <v>81</v>
      </c>
    </row>
    <row r="850" spans="1:20" x14ac:dyDescent="0.25">
      <c r="A850">
        <v>1120136527</v>
      </c>
      <c r="B850">
        <v>132010472</v>
      </c>
      <c r="C850" t="s">
        <v>91</v>
      </c>
      <c r="D850" t="s">
        <v>83</v>
      </c>
      <c r="E850" t="s">
        <v>76</v>
      </c>
      <c r="F850" s="7">
        <v>45968</v>
      </c>
      <c r="G850" s="7">
        <v>46149</v>
      </c>
      <c r="H850" t="s">
        <v>77</v>
      </c>
      <c r="I850" t="s">
        <v>89</v>
      </c>
      <c r="J850" s="7"/>
      <c r="K850" s="7">
        <v>45974</v>
      </c>
      <c r="L850" s="7">
        <v>46149</v>
      </c>
      <c r="M850" t="s">
        <v>77</v>
      </c>
      <c r="N850"/>
      <c r="O850">
        <v>2026</v>
      </c>
      <c r="P850">
        <v>1</v>
      </c>
      <c r="Q850" t="s">
        <v>80</v>
      </c>
      <c r="R850" s="8">
        <v>46267</v>
      </c>
      <c r="S850" s="2">
        <v>1</v>
      </c>
      <c r="T850" s="2" t="s">
        <v>81</v>
      </c>
    </row>
    <row r="851" spans="1:20" x14ac:dyDescent="0.25">
      <c r="A851">
        <v>1120136559</v>
      </c>
      <c r="B851">
        <v>132019554</v>
      </c>
      <c r="C851" t="s">
        <v>93</v>
      </c>
      <c r="D851" t="s">
        <v>83</v>
      </c>
      <c r="E851" t="s">
        <v>76</v>
      </c>
      <c r="F851" s="7">
        <v>45975</v>
      </c>
      <c r="G851" s="7">
        <v>46156</v>
      </c>
      <c r="H851" t="s">
        <v>77</v>
      </c>
      <c r="I851" t="s">
        <v>78</v>
      </c>
      <c r="J851" s="7"/>
      <c r="K851" s="7">
        <v>45980</v>
      </c>
      <c r="L851" s="7">
        <v>46156</v>
      </c>
      <c r="M851" t="s">
        <v>77</v>
      </c>
      <c r="N851"/>
      <c r="O851">
        <v>2026</v>
      </c>
      <c r="P851">
        <v>1</v>
      </c>
      <c r="Q851" t="s">
        <v>80</v>
      </c>
      <c r="R851" s="8">
        <v>46267</v>
      </c>
      <c r="S851" s="2">
        <v>1</v>
      </c>
      <c r="T851" s="2" t="s">
        <v>81</v>
      </c>
    </row>
    <row r="852" spans="1:20" x14ac:dyDescent="0.25">
      <c r="A852">
        <v>1120137019</v>
      </c>
      <c r="B852">
        <v>110059360</v>
      </c>
      <c r="C852" t="s">
        <v>74</v>
      </c>
      <c r="D852" t="s">
        <v>75</v>
      </c>
      <c r="E852" t="s">
        <v>76</v>
      </c>
      <c r="F852" s="7">
        <v>42025</v>
      </c>
      <c r="G852" s="7">
        <v>43851</v>
      </c>
      <c r="H852" t="s">
        <v>77</v>
      </c>
      <c r="I852" t="s">
        <v>78</v>
      </c>
      <c r="J852" s="7">
        <v>45740</v>
      </c>
      <c r="K852" s="7">
        <v>45516</v>
      </c>
      <c r="L852" s="7">
        <v>43851</v>
      </c>
      <c r="M852" t="s">
        <v>77</v>
      </c>
      <c r="N852" t="s">
        <v>79</v>
      </c>
      <c r="O852">
        <v>2026</v>
      </c>
      <c r="P852">
        <v>1</v>
      </c>
      <c r="Q852" t="s">
        <v>80</v>
      </c>
      <c r="R852" s="8">
        <v>46267</v>
      </c>
      <c r="S852" s="2">
        <v>1</v>
      </c>
      <c r="T852" s="2" t="s">
        <v>81</v>
      </c>
    </row>
    <row r="853" spans="1:20" x14ac:dyDescent="0.25">
      <c r="A853">
        <v>1120137020</v>
      </c>
      <c r="B853">
        <v>110059360</v>
      </c>
      <c r="C853" t="s">
        <v>74</v>
      </c>
      <c r="D853" t="s">
        <v>75</v>
      </c>
      <c r="E853" t="s">
        <v>76</v>
      </c>
      <c r="F853" s="7">
        <v>42025</v>
      </c>
      <c r="G853" s="7">
        <v>43851</v>
      </c>
      <c r="H853" t="s">
        <v>77</v>
      </c>
      <c r="I853" t="s">
        <v>78</v>
      </c>
      <c r="J853" s="7">
        <v>45740</v>
      </c>
      <c r="K853" s="7">
        <v>45853</v>
      </c>
      <c r="L853" s="7">
        <v>43851</v>
      </c>
      <c r="M853" t="s">
        <v>77</v>
      </c>
      <c r="N853" t="s">
        <v>79</v>
      </c>
      <c r="O853">
        <v>2026</v>
      </c>
      <c r="P853">
        <v>1</v>
      </c>
      <c r="Q853" t="s">
        <v>80</v>
      </c>
      <c r="R853" s="8">
        <v>46267</v>
      </c>
      <c r="S853" s="2">
        <v>1</v>
      </c>
      <c r="T853" s="2" t="s">
        <v>81</v>
      </c>
    </row>
    <row r="854" spans="1:20" x14ac:dyDescent="0.25">
      <c r="A854">
        <v>1120137509</v>
      </c>
      <c r="B854">
        <v>111829201</v>
      </c>
      <c r="C854" t="s">
        <v>74</v>
      </c>
      <c r="D854" t="s">
        <v>83</v>
      </c>
      <c r="E854" t="s">
        <v>76</v>
      </c>
      <c r="F854" s="7">
        <v>42564</v>
      </c>
      <c r="G854" s="7">
        <v>44390</v>
      </c>
      <c r="H854" t="s">
        <v>86</v>
      </c>
      <c r="I854" t="s">
        <v>87</v>
      </c>
      <c r="J854" s="7">
        <v>45777</v>
      </c>
      <c r="K854" s="7">
        <v>44313</v>
      </c>
      <c r="L854" s="7">
        <v>44390</v>
      </c>
      <c r="M854" t="s">
        <v>86</v>
      </c>
      <c r="N854" t="s">
        <v>79</v>
      </c>
      <c r="O854">
        <v>2026</v>
      </c>
      <c r="P854">
        <v>1</v>
      </c>
      <c r="Q854" t="s">
        <v>80</v>
      </c>
      <c r="R854" s="8">
        <v>46267</v>
      </c>
      <c r="S854" s="2">
        <v>1</v>
      </c>
      <c r="T854" s="2" t="s">
        <v>81</v>
      </c>
    </row>
    <row r="855" spans="1:20" x14ac:dyDescent="0.25">
      <c r="A855">
        <v>1120137749</v>
      </c>
      <c r="B855">
        <v>112792009</v>
      </c>
      <c r="C855" t="s">
        <v>91</v>
      </c>
      <c r="D855" t="s">
        <v>88</v>
      </c>
      <c r="E855" t="s">
        <v>76</v>
      </c>
      <c r="F855" s="7">
        <v>42822</v>
      </c>
      <c r="G855" s="7">
        <v>44648</v>
      </c>
      <c r="H855" t="s">
        <v>77</v>
      </c>
      <c r="I855" t="s">
        <v>78</v>
      </c>
      <c r="J855" s="7">
        <v>45852</v>
      </c>
      <c r="K855" s="7">
        <v>45908</v>
      </c>
      <c r="L855" s="7">
        <v>44648</v>
      </c>
      <c r="M855" t="s">
        <v>77</v>
      </c>
      <c r="N855" t="s">
        <v>92</v>
      </c>
      <c r="O855">
        <v>2026</v>
      </c>
      <c r="P855">
        <v>1</v>
      </c>
      <c r="Q855" t="s">
        <v>80</v>
      </c>
      <c r="R855" s="8">
        <v>46267</v>
      </c>
      <c r="S855" s="2">
        <v>1</v>
      </c>
      <c r="T855" s="2" t="s">
        <v>81</v>
      </c>
    </row>
    <row r="856" spans="1:20" x14ac:dyDescent="0.25">
      <c r="A856">
        <v>1120137798</v>
      </c>
      <c r="B856">
        <v>112888236</v>
      </c>
      <c r="C856" t="s">
        <v>94</v>
      </c>
      <c r="D856" t="s">
        <v>88</v>
      </c>
      <c r="E856" t="s">
        <v>76</v>
      </c>
      <c r="F856" s="7">
        <v>42877</v>
      </c>
      <c r="G856" s="7">
        <v>44703</v>
      </c>
      <c r="H856" t="s">
        <v>77</v>
      </c>
      <c r="I856" t="s">
        <v>78</v>
      </c>
      <c r="J856" s="7">
        <v>45725</v>
      </c>
      <c r="K856" s="7">
        <v>43658</v>
      </c>
      <c r="L856" s="7">
        <v>44703</v>
      </c>
      <c r="M856" t="s">
        <v>77</v>
      </c>
      <c r="N856" t="s">
        <v>79</v>
      </c>
      <c r="O856">
        <v>2026</v>
      </c>
      <c r="P856">
        <v>1</v>
      </c>
      <c r="Q856" t="s">
        <v>80</v>
      </c>
      <c r="R856" s="8">
        <v>46267</v>
      </c>
      <c r="S856" s="2">
        <v>1</v>
      </c>
      <c r="T856" s="2" t="s">
        <v>81</v>
      </c>
    </row>
    <row r="857" spans="1:20" x14ac:dyDescent="0.25">
      <c r="A857">
        <v>1120137799</v>
      </c>
      <c r="B857">
        <v>112888236</v>
      </c>
      <c r="C857" t="s">
        <v>94</v>
      </c>
      <c r="D857" t="s">
        <v>88</v>
      </c>
      <c r="E857" t="s">
        <v>76</v>
      </c>
      <c r="F857" s="7">
        <v>42877</v>
      </c>
      <c r="G857" s="7">
        <v>44703</v>
      </c>
      <c r="H857" t="s">
        <v>77</v>
      </c>
      <c r="I857" t="s">
        <v>78</v>
      </c>
      <c r="J857" s="7">
        <v>45725</v>
      </c>
      <c r="K857" s="7">
        <v>45807</v>
      </c>
      <c r="L857" s="7">
        <v>44703</v>
      </c>
      <c r="M857" t="s">
        <v>77</v>
      </c>
      <c r="N857" t="s">
        <v>79</v>
      </c>
      <c r="O857">
        <v>2026</v>
      </c>
      <c r="P857">
        <v>1</v>
      </c>
      <c r="Q857" t="s">
        <v>80</v>
      </c>
      <c r="R857" s="8">
        <v>46267</v>
      </c>
      <c r="S857" s="2">
        <v>1</v>
      </c>
      <c r="T857" s="2" t="s">
        <v>81</v>
      </c>
    </row>
    <row r="858" spans="1:20" x14ac:dyDescent="0.25">
      <c r="A858">
        <v>1120137831</v>
      </c>
      <c r="B858">
        <v>112961839</v>
      </c>
      <c r="C858" t="s">
        <v>74</v>
      </c>
      <c r="D858" t="s">
        <v>75</v>
      </c>
      <c r="E858" t="s">
        <v>76</v>
      </c>
      <c r="F858" s="7">
        <v>42900</v>
      </c>
      <c r="G858" s="7">
        <v>44726</v>
      </c>
      <c r="H858" t="s">
        <v>77</v>
      </c>
      <c r="I858" t="s">
        <v>78</v>
      </c>
      <c r="J858" s="7">
        <v>46100</v>
      </c>
      <c r="K858" s="7">
        <v>46106</v>
      </c>
      <c r="L858" s="7">
        <v>44726</v>
      </c>
      <c r="M858" t="s">
        <v>77</v>
      </c>
      <c r="N858" t="s">
        <v>92</v>
      </c>
      <c r="O858">
        <v>2026</v>
      </c>
      <c r="P858">
        <v>1</v>
      </c>
      <c r="Q858" t="s">
        <v>80</v>
      </c>
      <c r="R858" s="8">
        <v>46267</v>
      </c>
      <c r="S858" s="2">
        <v>1</v>
      </c>
      <c r="T858" s="2" t="s">
        <v>81</v>
      </c>
    </row>
    <row r="859" spans="1:20" x14ac:dyDescent="0.25">
      <c r="A859">
        <v>1120137858</v>
      </c>
      <c r="B859">
        <v>112998057</v>
      </c>
      <c r="C859" t="s">
        <v>82</v>
      </c>
      <c r="D859" t="s">
        <v>88</v>
      </c>
      <c r="E859" t="s">
        <v>76</v>
      </c>
      <c r="F859" s="7">
        <v>42899</v>
      </c>
      <c r="G859" s="7">
        <v>44725</v>
      </c>
      <c r="H859" t="s">
        <v>77</v>
      </c>
      <c r="I859" t="s">
        <v>78</v>
      </c>
      <c r="J859" s="7">
        <v>46049</v>
      </c>
      <c r="K859" s="7">
        <v>42916</v>
      </c>
      <c r="L859" s="7">
        <v>44725</v>
      </c>
      <c r="M859" t="s">
        <v>77</v>
      </c>
      <c r="N859" t="s">
        <v>79</v>
      </c>
      <c r="O859">
        <v>2026</v>
      </c>
      <c r="P859">
        <v>1</v>
      </c>
      <c r="Q859" t="s">
        <v>80</v>
      </c>
      <c r="R859" s="8">
        <v>46267</v>
      </c>
      <c r="S859" s="2">
        <v>1</v>
      </c>
      <c r="T859" s="2" t="s">
        <v>81</v>
      </c>
    </row>
    <row r="860" spans="1:20" x14ac:dyDescent="0.25">
      <c r="A860">
        <v>1120137912</v>
      </c>
      <c r="B860">
        <v>113072671</v>
      </c>
      <c r="C860" t="s">
        <v>74</v>
      </c>
      <c r="D860" t="s">
        <v>75</v>
      </c>
      <c r="E860" t="s">
        <v>76</v>
      </c>
      <c r="F860" s="7">
        <v>42930</v>
      </c>
      <c r="G860" s="7">
        <v>44756</v>
      </c>
      <c r="H860" t="s">
        <v>77</v>
      </c>
      <c r="I860" t="s">
        <v>78</v>
      </c>
      <c r="J860" s="7">
        <v>44821</v>
      </c>
      <c r="K860" s="7">
        <v>44936</v>
      </c>
      <c r="L860" s="7">
        <v>44756</v>
      </c>
      <c r="M860" t="s">
        <v>77</v>
      </c>
      <c r="N860" t="s">
        <v>92</v>
      </c>
      <c r="O860">
        <v>2026</v>
      </c>
      <c r="P860">
        <v>1</v>
      </c>
      <c r="Q860" t="s">
        <v>80</v>
      </c>
      <c r="R860" s="8">
        <v>46267</v>
      </c>
      <c r="S860" s="2">
        <v>1</v>
      </c>
      <c r="T860" s="2" t="s">
        <v>81</v>
      </c>
    </row>
    <row r="861" spans="1:20" x14ac:dyDescent="0.25">
      <c r="A861">
        <v>1120138003</v>
      </c>
      <c r="B861">
        <v>113248827</v>
      </c>
      <c r="C861" t="s">
        <v>85</v>
      </c>
      <c r="D861" t="s">
        <v>83</v>
      </c>
      <c r="E861" t="s">
        <v>76</v>
      </c>
      <c r="F861" s="7">
        <v>42992</v>
      </c>
      <c r="G861" s="7">
        <v>44204</v>
      </c>
      <c r="H861" t="s">
        <v>77</v>
      </c>
      <c r="I861" t="s">
        <v>78</v>
      </c>
      <c r="J861" s="7">
        <v>45914</v>
      </c>
      <c r="K861" s="7">
        <v>42995</v>
      </c>
      <c r="L861" s="7">
        <v>44204</v>
      </c>
      <c r="M861" t="s">
        <v>77</v>
      </c>
      <c r="N861" t="s">
        <v>79</v>
      </c>
      <c r="O861">
        <v>2026</v>
      </c>
      <c r="P861">
        <v>1</v>
      </c>
      <c r="Q861" t="s">
        <v>80</v>
      </c>
      <c r="R861" s="8">
        <v>46267</v>
      </c>
      <c r="S861" s="2">
        <v>1</v>
      </c>
      <c r="T861" s="2" t="s">
        <v>81</v>
      </c>
    </row>
    <row r="862" spans="1:20" x14ac:dyDescent="0.25">
      <c r="A862">
        <v>1120138065</v>
      </c>
      <c r="B862">
        <v>113935740</v>
      </c>
      <c r="C862" t="s">
        <v>85</v>
      </c>
      <c r="D862" t="s">
        <v>75</v>
      </c>
      <c r="E862" t="s">
        <v>76</v>
      </c>
      <c r="F862" s="7">
        <v>43063</v>
      </c>
      <c r="G862" s="7">
        <v>44870</v>
      </c>
      <c r="H862" t="s">
        <v>77</v>
      </c>
      <c r="I862" t="s">
        <v>78</v>
      </c>
      <c r="J862" s="7">
        <v>44849</v>
      </c>
      <c r="K862" s="7">
        <v>43066</v>
      </c>
      <c r="L862" s="7">
        <v>44870</v>
      </c>
      <c r="M862" t="s">
        <v>77</v>
      </c>
      <c r="N862" t="s">
        <v>92</v>
      </c>
      <c r="O862">
        <v>2026</v>
      </c>
      <c r="P862">
        <v>1</v>
      </c>
      <c r="Q862" t="s">
        <v>80</v>
      </c>
      <c r="R862" s="8">
        <v>46267</v>
      </c>
      <c r="S862" s="2">
        <v>1</v>
      </c>
      <c r="T862" s="2" t="s">
        <v>81</v>
      </c>
    </row>
    <row r="863" spans="1:20" x14ac:dyDescent="0.25">
      <c r="A863">
        <v>1120138162</v>
      </c>
      <c r="B863">
        <v>114607752</v>
      </c>
      <c r="C863" t="s">
        <v>85</v>
      </c>
      <c r="D863" t="s">
        <v>88</v>
      </c>
      <c r="E863" t="s">
        <v>76</v>
      </c>
      <c r="F863" s="7">
        <v>43235</v>
      </c>
      <c r="G863" s="7">
        <v>45020</v>
      </c>
      <c r="H863" t="s">
        <v>86</v>
      </c>
      <c r="I863" t="s">
        <v>87</v>
      </c>
      <c r="J863" s="7">
        <v>45034</v>
      </c>
      <c r="K863" s="7">
        <v>44365</v>
      </c>
      <c r="L863" s="7">
        <v>45020</v>
      </c>
      <c r="M863" t="s">
        <v>86</v>
      </c>
      <c r="N863" t="s">
        <v>92</v>
      </c>
      <c r="O863">
        <v>2026</v>
      </c>
      <c r="P863">
        <v>1</v>
      </c>
      <c r="Q863" t="s">
        <v>80</v>
      </c>
      <c r="R863" s="8">
        <v>46267</v>
      </c>
      <c r="S863" s="2">
        <v>1</v>
      </c>
      <c r="T863" s="2" t="s">
        <v>81</v>
      </c>
    </row>
    <row r="864" spans="1:20" x14ac:dyDescent="0.25">
      <c r="A864">
        <v>1120138204</v>
      </c>
      <c r="B864">
        <v>114888366</v>
      </c>
      <c r="C864" t="s">
        <v>74</v>
      </c>
      <c r="D864" t="s">
        <v>75</v>
      </c>
      <c r="E864" t="s">
        <v>76</v>
      </c>
      <c r="F864" s="7">
        <v>43326</v>
      </c>
      <c r="G864" s="7">
        <v>44973</v>
      </c>
      <c r="H864" t="s">
        <v>86</v>
      </c>
      <c r="I864" t="s">
        <v>87</v>
      </c>
      <c r="J864" s="7">
        <v>45168</v>
      </c>
      <c r="K864" s="7">
        <v>43349</v>
      </c>
      <c r="L864" s="7">
        <v>44973</v>
      </c>
      <c r="M864" t="s">
        <v>86</v>
      </c>
      <c r="N864" t="s">
        <v>92</v>
      </c>
      <c r="O864">
        <v>2026</v>
      </c>
      <c r="P864">
        <v>1</v>
      </c>
      <c r="Q864" t="s">
        <v>80</v>
      </c>
      <c r="R864" s="8">
        <v>46267</v>
      </c>
      <c r="S864" s="2">
        <v>1</v>
      </c>
      <c r="T864" s="2" t="s">
        <v>81</v>
      </c>
    </row>
    <row r="865" spans="1:20" x14ac:dyDescent="0.25">
      <c r="A865">
        <v>1120138270</v>
      </c>
      <c r="B865">
        <v>115363369</v>
      </c>
      <c r="C865" t="s">
        <v>74</v>
      </c>
      <c r="D865" t="s">
        <v>75</v>
      </c>
      <c r="E865" t="s">
        <v>76</v>
      </c>
      <c r="F865" s="7">
        <v>43419</v>
      </c>
      <c r="G865" s="7">
        <v>45245</v>
      </c>
      <c r="H865" t="s">
        <v>86</v>
      </c>
      <c r="I865" t="s">
        <v>87</v>
      </c>
      <c r="J865" s="7">
        <v>45887</v>
      </c>
      <c r="K865" s="7">
        <v>46114</v>
      </c>
      <c r="L865" s="7">
        <v>45245</v>
      </c>
      <c r="M865" t="s">
        <v>86</v>
      </c>
      <c r="N865" t="s">
        <v>79</v>
      </c>
      <c r="O865">
        <v>2026</v>
      </c>
      <c r="P865">
        <v>1</v>
      </c>
      <c r="Q865" t="s">
        <v>80</v>
      </c>
      <c r="R865" s="8">
        <v>46267</v>
      </c>
      <c r="S865" s="2">
        <v>1</v>
      </c>
      <c r="T865" s="2" t="s">
        <v>81</v>
      </c>
    </row>
    <row r="866" spans="1:20" x14ac:dyDescent="0.25">
      <c r="A866">
        <v>1120138273</v>
      </c>
      <c r="B866">
        <v>115412794</v>
      </c>
      <c r="C866" t="s">
        <v>82</v>
      </c>
      <c r="D866" t="s">
        <v>75</v>
      </c>
      <c r="E866" t="s">
        <v>76</v>
      </c>
      <c r="F866" s="7">
        <v>43424</v>
      </c>
      <c r="G866" s="7">
        <v>45165</v>
      </c>
      <c r="H866" t="s">
        <v>77</v>
      </c>
      <c r="I866" t="s">
        <v>78</v>
      </c>
      <c r="J866" s="7">
        <v>45098</v>
      </c>
      <c r="K866" s="7">
        <v>43432</v>
      </c>
      <c r="L866" s="7">
        <v>45165</v>
      </c>
      <c r="M866" t="s">
        <v>77</v>
      </c>
      <c r="N866" t="s">
        <v>92</v>
      </c>
      <c r="O866">
        <v>2026</v>
      </c>
      <c r="P866">
        <v>1</v>
      </c>
      <c r="Q866" t="s">
        <v>80</v>
      </c>
      <c r="R866" s="8">
        <v>46267</v>
      </c>
      <c r="S866" s="2">
        <v>1</v>
      </c>
      <c r="T866" s="2" t="s">
        <v>81</v>
      </c>
    </row>
    <row r="867" spans="1:20" x14ac:dyDescent="0.25">
      <c r="A867">
        <v>1120138290</v>
      </c>
      <c r="B867">
        <v>115619333</v>
      </c>
      <c r="C867" t="s">
        <v>74</v>
      </c>
      <c r="D867" t="s">
        <v>75</v>
      </c>
      <c r="E867" t="s">
        <v>76</v>
      </c>
      <c r="F867" s="7">
        <v>43467</v>
      </c>
      <c r="G867" s="7">
        <v>45293</v>
      </c>
      <c r="H867" t="s">
        <v>86</v>
      </c>
      <c r="I867" t="s">
        <v>87</v>
      </c>
      <c r="J867" s="7">
        <v>45370</v>
      </c>
      <c r="K867" s="7">
        <v>46114</v>
      </c>
      <c r="L867" s="7">
        <v>45293</v>
      </c>
      <c r="M867" t="s">
        <v>86</v>
      </c>
      <c r="N867" t="s">
        <v>79</v>
      </c>
      <c r="O867">
        <v>2026</v>
      </c>
      <c r="P867">
        <v>1</v>
      </c>
      <c r="Q867" t="s">
        <v>80</v>
      </c>
      <c r="R867" s="8">
        <v>46267</v>
      </c>
      <c r="S867" s="2">
        <v>1</v>
      </c>
      <c r="T867" s="2" t="s">
        <v>81</v>
      </c>
    </row>
    <row r="868" spans="1:20" x14ac:dyDescent="0.25">
      <c r="A868">
        <v>1120138304</v>
      </c>
      <c r="B868">
        <v>115737346</v>
      </c>
      <c r="C868" t="s">
        <v>85</v>
      </c>
      <c r="D868" t="s">
        <v>75</v>
      </c>
      <c r="E868" t="s">
        <v>76</v>
      </c>
      <c r="F868" s="7">
        <v>43489</v>
      </c>
      <c r="G868" s="7">
        <v>45315</v>
      </c>
      <c r="H868" t="s">
        <v>77</v>
      </c>
      <c r="I868" t="s">
        <v>78</v>
      </c>
      <c r="J868" s="7">
        <v>45827</v>
      </c>
      <c r="K868" s="7">
        <v>45834</v>
      </c>
      <c r="L868" s="7">
        <v>45315</v>
      </c>
      <c r="M868" t="s">
        <v>77</v>
      </c>
      <c r="N868" t="s">
        <v>92</v>
      </c>
      <c r="O868">
        <v>2026</v>
      </c>
      <c r="P868">
        <v>1</v>
      </c>
      <c r="Q868" t="s">
        <v>80</v>
      </c>
      <c r="R868" s="8">
        <v>46267</v>
      </c>
      <c r="S868" s="2">
        <v>1</v>
      </c>
      <c r="T868" s="2" t="s">
        <v>81</v>
      </c>
    </row>
    <row r="869" spans="1:20" x14ac:dyDescent="0.25">
      <c r="A869">
        <v>1120138305</v>
      </c>
      <c r="B869">
        <v>115737346</v>
      </c>
      <c r="C869" t="s">
        <v>85</v>
      </c>
      <c r="D869" t="s">
        <v>75</v>
      </c>
      <c r="E869" t="s">
        <v>76</v>
      </c>
      <c r="F869" s="7">
        <v>43489</v>
      </c>
      <c r="G869" s="7">
        <v>45315</v>
      </c>
      <c r="H869" t="s">
        <v>77</v>
      </c>
      <c r="I869" t="s">
        <v>78</v>
      </c>
      <c r="J869" s="7">
        <v>45827</v>
      </c>
      <c r="K869" s="7">
        <v>45404</v>
      </c>
      <c r="L869" s="7">
        <v>45315</v>
      </c>
      <c r="M869" t="s">
        <v>77</v>
      </c>
      <c r="N869" t="s">
        <v>92</v>
      </c>
      <c r="O869">
        <v>2026</v>
      </c>
      <c r="P869">
        <v>1</v>
      </c>
      <c r="Q869" t="s">
        <v>80</v>
      </c>
      <c r="R869" s="8">
        <v>46267</v>
      </c>
      <c r="S869" s="2">
        <v>1</v>
      </c>
      <c r="T869" s="2" t="s">
        <v>81</v>
      </c>
    </row>
    <row r="870" spans="1:20" x14ac:dyDescent="0.25">
      <c r="A870">
        <v>1120138318</v>
      </c>
      <c r="B870">
        <v>116499262</v>
      </c>
      <c r="C870" t="s">
        <v>82</v>
      </c>
      <c r="D870" t="s">
        <v>88</v>
      </c>
      <c r="E870" t="s">
        <v>76</v>
      </c>
      <c r="F870" s="7">
        <v>43515</v>
      </c>
      <c r="G870" s="7">
        <v>43880</v>
      </c>
      <c r="H870" t="s">
        <v>77</v>
      </c>
      <c r="I870" t="s">
        <v>78</v>
      </c>
      <c r="J870" s="7">
        <v>45872</v>
      </c>
      <c r="K870" s="7">
        <v>44218</v>
      </c>
      <c r="L870" s="7">
        <v>43880</v>
      </c>
      <c r="M870" t="s">
        <v>77</v>
      </c>
      <c r="N870" t="s">
        <v>79</v>
      </c>
      <c r="O870">
        <v>2026</v>
      </c>
      <c r="P870">
        <v>1</v>
      </c>
      <c r="Q870" t="s">
        <v>80</v>
      </c>
      <c r="R870" s="8">
        <v>46267</v>
      </c>
      <c r="S870" s="2">
        <v>1</v>
      </c>
      <c r="T870" s="2" t="s">
        <v>81</v>
      </c>
    </row>
    <row r="871" spans="1:20" x14ac:dyDescent="0.25">
      <c r="A871">
        <v>1120138337</v>
      </c>
      <c r="B871">
        <v>116675353</v>
      </c>
      <c r="C871" t="s">
        <v>85</v>
      </c>
      <c r="D871" t="s">
        <v>75</v>
      </c>
      <c r="E871" t="s">
        <v>76</v>
      </c>
      <c r="F871" s="7">
        <v>43528</v>
      </c>
      <c r="G871" s="7">
        <v>43894</v>
      </c>
      <c r="H871" t="s">
        <v>86</v>
      </c>
      <c r="I871" t="s">
        <v>87</v>
      </c>
      <c r="J871" s="7">
        <v>45916</v>
      </c>
      <c r="K871" s="7">
        <v>46115</v>
      </c>
      <c r="L871" s="7">
        <v>43894</v>
      </c>
      <c r="M871" t="s">
        <v>86</v>
      </c>
      <c r="N871" t="s">
        <v>79</v>
      </c>
      <c r="O871">
        <v>2026</v>
      </c>
      <c r="P871">
        <v>1</v>
      </c>
      <c r="Q871" t="s">
        <v>80</v>
      </c>
      <c r="R871" s="8">
        <v>46267</v>
      </c>
      <c r="S871" s="2">
        <v>1</v>
      </c>
      <c r="T871" s="2" t="s">
        <v>81</v>
      </c>
    </row>
    <row r="872" spans="1:20" x14ac:dyDescent="0.25">
      <c r="A872">
        <v>1120138338</v>
      </c>
      <c r="B872">
        <v>116675353</v>
      </c>
      <c r="C872" t="s">
        <v>85</v>
      </c>
      <c r="D872" t="s">
        <v>75</v>
      </c>
      <c r="E872" t="s">
        <v>76</v>
      </c>
      <c r="F872" s="7">
        <v>43528</v>
      </c>
      <c r="G872" s="7">
        <v>43894</v>
      </c>
      <c r="H872" t="s">
        <v>86</v>
      </c>
      <c r="I872" t="s">
        <v>87</v>
      </c>
      <c r="J872" s="7">
        <v>45916</v>
      </c>
      <c r="K872" s="7">
        <v>43531</v>
      </c>
      <c r="L872" s="7">
        <v>43894</v>
      </c>
      <c r="M872" t="s">
        <v>86</v>
      </c>
      <c r="N872" t="s">
        <v>79</v>
      </c>
      <c r="O872">
        <v>2026</v>
      </c>
      <c r="P872">
        <v>1</v>
      </c>
      <c r="Q872" t="s">
        <v>80</v>
      </c>
      <c r="R872" s="8">
        <v>46267</v>
      </c>
      <c r="S872" s="2">
        <v>1</v>
      </c>
      <c r="T872" s="2" t="s">
        <v>81</v>
      </c>
    </row>
    <row r="873" spans="1:20" x14ac:dyDescent="0.25">
      <c r="A873">
        <v>1120138344</v>
      </c>
      <c r="B873">
        <v>116684090</v>
      </c>
      <c r="C873" t="s">
        <v>95</v>
      </c>
      <c r="D873" t="s">
        <v>75</v>
      </c>
      <c r="E873" t="s">
        <v>76</v>
      </c>
      <c r="F873" s="7">
        <v>43531</v>
      </c>
      <c r="G873" s="7">
        <v>45358</v>
      </c>
      <c r="H873" t="s">
        <v>77</v>
      </c>
      <c r="I873" t="s">
        <v>78</v>
      </c>
      <c r="J873" s="7">
        <v>45399</v>
      </c>
      <c r="K873" s="7">
        <v>45581</v>
      </c>
      <c r="L873" s="7">
        <v>45358</v>
      </c>
      <c r="M873" t="s">
        <v>77</v>
      </c>
      <c r="N873" t="s">
        <v>79</v>
      </c>
      <c r="O873">
        <v>2026</v>
      </c>
      <c r="P873">
        <v>1</v>
      </c>
      <c r="Q873" t="s">
        <v>80</v>
      </c>
      <c r="R873" s="8">
        <v>46267</v>
      </c>
      <c r="S873" s="2">
        <v>1</v>
      </c>
      <c r="T873" s="2" t="s">
        <v>81</v>
      </c>
    </row>
    <row r="874" spans="1:20" x14ac:dyDescent="0.25">
      <c r="A874">
        <v>1120138348</v>
      </c>
      <c r="B874">
        <v>116705875</v>
      </c>
      <c r="C874" t="s">
        <v>96</v>
      </c>
      <c r="D874" t="s">
        <v>88</v>
      </c>
      <c r="E874" t="s">
        <v>76</v>
      </c>
      <c r="F874" s="7">
        <v>43534</v>
      </c>
      <c r="G874" s="7">
        <v>43900</v>
      </c>
      <c r="H874" t="s">
        <v>77</v>
      </c>
      <c r="I874" t="s">
        <v>78</v>
      </c>
      <c r="J874" s="7">
        <v>45203</v>
      </c>
      <c r="K874" s="7">
        <v>43667</v>
      </c>
      <c r="L874" s="7">
        <v>43900</v>
      </c>
      <c r="M874" t="s">
        <v>77</v>
      </c>
      <c r="N874" t="s">
        <v>92</v>
      </c>
      <c r="O874">
        <v>2026</v>
      </c>
      <c r="P874">
        <v>1</v>
      </c>
      <c r="Q874" t="s">
        <v>80</v>
      </c>
      <c r="R874" s="8">
        <v>46267</v>
      </c>
      <c r="S874" s="2">
        <v>1</v>
      </c>
      <c r="T874" s="2" t="s">
        <v>81</v>
      </c>
    </row>
    <row r="875" spans="1:20" x14ac:dyDescent="0.25">
      <c r="A875">
        <v>1120138353</v>
      </c>
      <c r="B875">
        <v>116708768</v>
      </c>
      <c r="C875" t="s">
        <v>91</v>
      </c>
      <c r="D875" t="s">
        <v>83</v>
      </c>
      <c r="E875" t="s">
        <v>76</v>
      </c>
      <c r="F875" s="7">
        <v>43535</v>
      </c>
      <c r="G875" s="7">
        <v>43719</v>
      </c>
      <c r="H875" t="s">
        <v>77</v>
      </c>
      <c r="I875" t="s">
        <v>78</v>
      </c>
      <c r="J875" s="7">
        <v>45914</v>
      </c>
      <c r="K875" s="7">
        <v>44785</v>
      </c>
      <c r="L875" s="7">
        <v>43719</v>
      </c>
      <c r="M875" t="s">
        <v>77</v>
      </c>
      <c r="N875" t="s">
        <v>79</v>
      </c>
      <c r="O875">
        <v>2026</v>
      </c>
      <c r="P875">
        <v>1</v>
      </c>
      <c r="Q875" t="s">
        <v>80</v>
      </c>
      <c r="R875" s="8">
        <v>46267</v>
      </c>
      <c r="S875" s="2">
        <v>1</v>
      </c>
      <c r="T875" s="2" t="s">
        <v>81</v>
      </c>
    </row>
    <row r="876" spans="1:20" x14ac:dyDescent="0.25">
      <c r="A876">
        <v>1120138357</v>
      </c>
      <c r="B876">
        <v>116710260</v>
      </c>
      <c r="C876" t="s">
        <v>91</v>
      </c>
      <c r="D876" t="s">
        <v>83</v>
      </c>
      <c r="E876" t="s">
        <v>76</v>
      </c>
      <c r="F876" s="7">
        <v>43535</v>
      </c>
      <c r="G876" s="7">
        <v>43719</v>
      </c>
      <c r="H876" t="s">
        <v>77</v>
      </c>
      <c r="I876" t="s">
        <v>78</v>
      </c>
      <c r="J876" s="7">
        <v>45944</v>
      </c>
      <c r="K876" s="7">
        <v>43701</v>
      </c>
      <c r="L876" s="7">
        <v>43719</v>
      </c>
      <c r="M876" t="s">
        <v>77</v>
      </c>
      <c r="N876" t="s">
        <v>79</v>
      </c>
      <c r="O876">
        <v>2026</v>
      </c>
      <c r="P876">
        <v>1</v>
      </c>
      <c r="Q876" t="s">
        <v>80</v>
      </c>
      <c r="R876" s="8">
        <v>46267</v>
      </c>
      <c r="S876" s="2">
        <v>1</v>
      </c>
      <c r="T876" s="2" t="s">
        <v>81</v>
      </c>
    </row>
    <row r="877" spans="1:20" x14ac:dyDescent="0.25">
      <c r="A877">
        <v>1120138368</v>
      </c>
      <c r="B877">
        <v>116721015</v>
      </c>
      <c r="C877" t="s">
        <v>82</v>
      </c>
      <c r="D877" t="s">
        <v>88</v>
      </c>
      <c r="E877" t="s">
        <v>76</v>
      </c>
      <c r="F877" s="7">
        <v>43537</v>
      </c>
      <c r="G877" s="7">
        <v>43903</v>
      </c>
      <c r="H877" t="s">
        <v>77</v>
      </c>
      <c r="I877" t="s">
        <v>78</v>
      </c>
      <c r="J877" s="7">
        <v>45504</v>
      </c>
      <c r="K877" s="7">
        <v>44880</v>
      </c>
      <c r="L877" s="7">
        <v>43903</v>
      </c>
      <c r="M877" t="s">
        <v>77</v>
      </c>
      <c r="N877" t="s">
        <v>79</v>
      </c>
      <c r="O877">
        <v>2026</v>
      </c>
      <c r="P877">
        <v>1</v>
      </c>
      <c r="Q877" t="s">
        <v>80</v>
      </c>
      <c r="R877" s="8">
        <v>46267</v>
      </c>
      <c r="S877" s="2">
        <v>1</v>
      </c>
      <c r="T877" s="2" t="s">
        <v>81</v>
      </c>
    </row>
    <row r="878" spans="1:20" x14ac:dyDescent="0.25">
      <c r="A878">
        <v>1120138371</v>
      </c>
      <c r="B878">
        <v>116721973</v>
      </c>
      <c r="C878" t="s">
        <v>82</v>
      </c>
      <c r="D878" t="s">
        <v>88</v>
      </c>
      <c r="E878" t="s">
        <v>76</v>
      </c>
      <c r="F878" s="7">
        <v>43537</v>
      </c>
      <c r="G878" s="7">
        <v>43903</v>
      </c>
      <c r="H878" t="s">
        <v>77</v>
      </c>
      <c r="I878" t="s">
        <v>78</v>
      </c>
      <c r="J878" s="7">
        <v>45201</v>
      </c>
      <c r="K878" s="7">
        <v>43667</v>
      </c>
      <c r="L878" s="7">
        <v>43903</v>
      </c>
      <c r="M878" t="s">
        <v>77</v>
      </c>
      <c r="N878" t="s">
        <v>92</v>
      </c>
      <c r="O878">
        <v>2026</v>
      </c>
      <c r="P878">
        <v>1</v>
      </c>
      <c r="Q878" t="s">
        <v>80</v>
      </c>
      <c r="R878" s="8">
        <v>46267</v>
      </c>
      <c r="S878" s="2">
        <v>1</v>
      </c>
      <c r="T878" s="2" t="s">
        <v>81</v>
      </c>
    </row>
    <row r="879" spans="1:20" x14ac:dyDescent="0.25">
      <c r="A879">
        <v>1120138373</v>
      </c>
      <c r="B879">
        <v>116722351</v>
      </c>
      <c r="C879" t="s">
        <v>82</v>
      </c>
      <c r="D879" t="s">
        <v>88</v>
      </c>
      <c r="E879" t="s">
        <v>76</v>
      </c>
      <c r="F879" s="7">
        <v>43537</v>
      </c>
      <c r="G879" s="7">
        <v>43903</v>
      </c>
      <c r="H879" t="s">
        <v>77</v>
      </c>
      <c r="I879" t="s">
        <v>78</v>
      </c>
      <c r="J879" s="7">
        <v>45939</v>
      </c>
      <c r="K879" s="7">
        <v>45748</v>
      </c>
      <c r="L879" s="7">
        <v>43903</v>
      </c>
      <c r="M879" t="s">
        <v>77</v>
      </c>
      <c r="N879" t="s">
        <v>79</v>
      </c>
      <c r="O879">
        <v>2026</v>
      </c>
      <c r="P879">
        <v>1</v>
      </c>
      <c r="Q879" t="s">
        <v>80</v>
      </c>
      <c r="R879" s="8">
        <v>46267</v>
      </c>
      <c r="S879" s="2">
        <v>1</v>
      </c>
      <c r="T879" s="2" t="s">
        <v>81</v>
      </c>
    </row>
    <row r="880" spans="1:20" x14ac:dyDescent="0.25">
      <c r="A880">
        <v>1120138381</v>
      </c>
      <c r="B880">
        <v>116743981</v>
      </c>
      <c r="C880" t="s">
        <v>82</v>
      </c>
      <c r="D880" t="s">
        <v>88</v>
      </c>
      <c r="E880" t="s">
        <v>76</v>
      </c>
      <c r="F880" s="7">
        <v>43539</v>
      </c>
      <c r="G880" s="7">
        <v>43905</v>
      </c>
      <c r="H880" t="s">
        <v>77</v>
      </c>
      <c r="I880" t="s">
        <v>78</v>
      </c>
      <c r="J880" s="7">
        <v>45437</v>
      </c>
      <c r="K880" s="7">
        <v>43550</v>
      </c>
      <c r="L880" s="7">
        <v>43905</v>
      </c>
      <c r="M880" t="s">
        <v>77</v>
      </c>
      <c r="N880" t="s">
        <v>79</v>
      </c>
      <c r="O880">
        <v>2026</v>
      </c>
      <c r="P880">
        <v>1</v>
      </c>
      <c r="Q880" t="s">
        <v>80</v>
      </c>
      <c r="R880" s="8">
        <v>46267</v>
      </c>
      <c r="S880" s="2">
        <v>1</v>
      </c>
      <c r="T880" s="2" t="s">
        <v>81</v>
      </c>
    </row>
    <row r="881" spans="1:20" x14ac:dyDescent="0.25">
      <c r="A881">
        <v>1120138382</v>
      </c>
      <c r="B881">
        <v>116743981</v>
      </c>
      <c r="C881" t="s">
        <v>82</v>
      </c>
      <c r="D881" t="s">
        <v>88</v>
      </c>
      <c r="E881" t="s">
        <v>76</v>
      </c>
      <c r="F881" s="7">
        <v>43539</v>
      </c>
      <c r="G881" s="7">
        <v>43905</v>
      </c>
      <c r="H881" t="s">
        <v>77</v>
      </c>
      <c r="I881" t="s">
        <v>78</v>
      </c>
      <c r="J881" s="7">
        <v>45437</v>
      </c>
      <c r="K881" s="7">
        <v>46087</v>
      </c>
      <c r="L881" s="7">
        <v>43905</v>
      </c>
      <c r="M881" t="s">
        <v>77</v>
      </c>
      <c r="N881" t="s">
        <v>79</v>
      </c>
      <c r="O881">
        <v>2026</v>
      </c>
      <c r="P881">
        <v>1</v>
      </c>
      <c r="Q881" t="s">
        <v>80</v>
      </c>
      <c r="R881" s="8">
        <v>46267</v>
      </c>
      <c r="S881" s="2">
        <v>1</v>
      </c>
      <c r="T881" s="2" t="s">
        <v>81</v>
      </c>
    </row>
    <row r="882" spans="1:20" x14ac:dyDescent="0.25">
      <c r="A882">
        <v>1120138407</v>
      </c>
      <c r="B882">
        <v>116791040</v>
      </c>
      <c r="C882" t="s">
        <v>82</v>
      </c>
      <c r="D882" t="s">
        <v>88</v>
      </c>
      <c r="E882" t="s">
        <v>76</v>
      </c>
      <c r="F882" s="7">
        <v>43544</v>
      </c>
      <c r="G882" s="7">
        <v>43910</v>
      </c>
      <c r="H882" t="s">
        <v>77</v>
      </c>
      <c r="I882" t="s">
        <v>78</v>
      </c>
      <c r="J882" s="7">
        <v>46118</v>
      </c>
      <c r="K882" s="7">
        <v>44239</v>
      </c>
      <c r="L882" s="7">
        <v>43910</v>
      </c>
      <c r="M882" t="s">
        <v>77</v>
      </c>
      <c r="N882" t="s">
        <v>79</v>
      </c>
      <c r="O882">
        <v>2026</v>
      </c>
      <c r="P882">
        <v>1</v>
      </c>
      <c r="Q882" t="s">
        <v>80</v>
      </c>
      <c r="R882" s="8">
        <v>46267</v>
      </c>
      <c r="S882" s="2">
        <v>1</v>
      </c>
      <c r="T882" s="2" t="s">
        <v>81</v>
      </c>
    </row>
    <row r="883" spans="1:20" x14ac:dyDescent="0.25">
      <c r="A883">
        <v>1120138461</v>
      </c>
      <c r="B883">
        <v>116869445</v>
      </c>
      <c r="C883" t="s">
        <v>85</v>
      </c>
      <c r="D883" t="s">
        <v>83</v>
      </c>
      <c r="E883" t="s">
        <v>76</v>
      </c>
      <c r="F883" s="7">
        <v>43553</v>
      </c>
      <c r="G883" s="7">
        <v>43737</v>
      </c>
      <c r="H883" t="s">
        <v>77</v>
      </c>
      <c r="I883" t="s">
        <v>84</v>
      </c>
      <c r="J883" s="7">
        <v>45929</v>
      </c>
      <c r="K883" s="7">
        <v>45919</v>
      </c>
      <c r="L883" s="7">
        <v>43737</v>
      </c>
      <c r="M883" t="s">
        <v>77</v>
      </c>
      <c r="N883" t="s">
        <v>79</v>
      </c>
      <c r="O883">
        <v>2026</v>
      </c>
      <c r="P883">
        <v>1</v>
      </c>
      <c r="Q883" t="s">
        <v>80</v>
      </c>
      <c r="R883" s="8">
        <v>46267</v>
      </c>
      <c r="S883" s="2">
        <v>1</v>
      </c>
      <c r="T883" s="2" t="s">
        <v>81</v>
      </c>
    </row>
    <row r="884" spans="1:20" x14ac:dyDescent="0.25">
      <c r="A884">
        <v>1120138462</v>
      </c>
      <c r="B884">
        <v>116869445</v>
      </c>
      <c r="C884" t="s">
        <v>85</v>
      </c>
      <c r="D884" t="s">
        <v>83</v>
      </c>
      <c r="E884" t="s">
        <v>76</v>
      </c>
      <c r="F884" s="7">
        <v>43553</v>
      </c>
      <c r="G884" s="7">
        <v>43737</v>
      </c>
      <c r="H884" t="s">
        <v>77</v>
      </c>
      <c r="I884" t="s">
        <v>84</v>
      </c>
      <c r="J884" s="7">
        <v>45929</v>
      </c>
      <c r="K884" s="7">
        <v>44880</v>
      </c>
      <c r="L884" s="7">
        <v>43737</v>
      </c>
      <c r="M884" t="s">
        <v>77</v>
      </c>
      <c r="N884" t="s">
        <v>79</v>
      </c>
      <c r="O884">
        <v>2026</v>
      </c>
      <c r="P884">
        <v>1</v>
      </c>
      <c r="Q884" t="s">
        <v>80</v>
      </c>
      <c r="R884" s="8">
        <v>46267</v>
      </c>
      <c r="S884" s="2">
        <v>1</v>
      </c>
      <c r="T884" s="2" t="s">
        <v>81</v>
      </c>
    </row>
    <row r="885" spans="1:20" x14ac:dyDescent="0.25">
      <c r="A885">
        <v>1120138469</v>
      </c>
      <c r="B885">
        <v>116874001</v>
      </c>
      <c r="C885" t="s">
        <v>82</v>
      </c>
      <c r="D885" t="s">
        <v>83</v>
      </c>
      <c r="E885" t="s">
        <v>76</v>
      </c>
      <c r="F885" s="7">
        <v>43554</v>
      </c>
      <c r="G885" s="7">
        <v>43734</v>
      </c>
      <c r="H885" t="s">
        <v>77</v>
      </c>
      <c r="I885" t="s">
        <v>78</v>
      </c>
      <c r="J885" s="7">
        <v>45512</v>
      </c>
      <c r="K885" s="7">
        <v>43658</v>
      </c>
      <c r="L885" s="7">
        <v>43734</v>
      </c>
      <c r="M885" t="s">
        <v>77</v>
      </c>
      <c r="N885" t="s">
        <v>79</v>
      </c>
      <c r="O885">
        <v>2026</v>
      </c>
      <c r="P885">
        <v>1</v>
      </c>
      <c r="Q885" t="s">
        <v>80</v>
      </c>
      <c r="R885" s="8">
        <v>46267</v>
      </c>
      <c r="S885" s="2">
        <v>1</v>
      </c>
      <c r="T885" s="2" t="s">
        <v>81</v>
      </c>
    </row>
    <row r="886" spans="1:20" x14ac:dyDescent="0.25">
      <c r="A886">
        <v>1120138472</v>
      </c>
      <c r="B886">
        <v>116877212</v>
      </c>
      <c r="C886" t="s">
        <v>96</v>
      </c>
      <c r="D886" t="s">
        <v>83</v>
      </c>
      <c r="E886" t="s">
        <v>76</v>
      </c>
      <c r="F886" s="7">
        <v>43555</v>
      </c>
      <c r="G886" s="7">
        <v>43738</v>
      </c>
      <c r="H886" t="s">
        <v>77</v>
      </c>
      <c r="I886" t="s">
        <v>78</v>
      </c>
      <c r="J886" s="7">
        <v>45305</v>
      </c>
      <c r="K886" s="7">
        <v>44785</v>
      </c>
      <c r="L886" s="7">
        <v>43738</v>
      </c>
      <c r="M886" t="s">
        <v>77</v>
      </c>
      <c r="N886" t="s">
        <v>92</v>
      </c>
      <c r="O886">
        <v>2026</v>
      </c>
      <c r="P886">
        <v>1</v>
      </c>
      <c r="Q886" t="s">
        <v>80</v>
      </c>
      <c r="R886" s="8">
        <v>46267</v>
      </c>
      <c r="S886" s="2">
        <v>1</v>
      </c>
      <c r="T886" s="2" t="s">
        <v>81</v>
      </c>
    </row>
    <row r="887" spans="1:20" x14ac:dyDescent="0.25">
      <c r="A887">
        <v>1120138481</v>
      </c>
      <c r="B887">
        <v>116882952</v>
      </c>
      <c r="C887" t="s">
        <v>82</v>
      </c>
      <c r="D887" t="s">
        <v>83</v>
      </c>
      <c r="E887" t="s">
        <v>76</v>
      </c>
      <c r="F887" s="7">
        <v>43556</v>
      </c>
      <c r="G887" s="7">
        <v>43736</v>
      </c>
      <c r="H887" t="s">
        <v>77</v>
      </c>
      <c r="I887" t="s">
        <v>78</v>
      </c>
      <c r="J887" s="7">
        <v>45292</v>
      </c>
      <c r="K887" s="7">
        <v>44785</v>
      </c>
      <c r="L887" s="7">
        <v>43736</v>
      </c>
      <c r="M887" t="s">
        <v>77</v>
      </c>
      <c r="N887" t="s">
        <v>92</v>
      </c>
      <c r="O887">
        <v>2026</v>
      </c>
      <c r="P887">
        <v>1</v>
      </c>
      <c r="Q887" t="s">
        <v>80</v>
      </c>
      <c r="R887" s="8">
        <v>46267</v>
      </c>
      <c r="S887" s="2">
        <v>1</v>
      </c>
      <c r="T887" s="2" t="s">
        <v>81</v>
      </c>
    </row>
    <row r="888" spans="1:20" x14ac:dyDescent="0.25">
      <c r="A888">
        <v>1120138485</v>
      </c>
      <c r="B888">
        <v>116885052</v>
      </c>
      <c r="C888" t="s">
        <v>82</v>
      </c>
      <c r="D888" t="s">
        <v>83</v>
      </c>
      <c r="E888" t="s">
        <v>76</v>
      </c>
      <c r="F888" s="7">
        <v>43556</v>
      </c>
      <c r="G888" s="7">
        <v>43739</v>
      </c>
      <c r="H888" t="s">
        <v>77</v>
      </c>
      <c r="I888" t="s">
        <v>78</v>
      </c>
      <c r="J888" s="7">
        <v>45914</v>
      </c>
      <c r="K888" s="7">
        <v>43701</v>
      </c>
      <c r="L888" s="7">
        <v>43739</v>
      </c>
      <c r="M888" t="s">
        <v>77</v>
      </c>
      <c r="N888" t="s">
        <v>79</v>
      </c>
      <c r="O888">
        <v>2026</v>
      </c>
      <c r="P888">
        <v>1</v>
      </c>
      <c r="Q888" t="s">
        <v>80</v>
      </c>
      <c r="R888" s="8">
        <v>46267</v>
      </c>
      <c r="S888" s="2">
        <v>1</v>
      </c>
      <c r="T888" s="2" t="s">
        <v>81</v>
      </c>
    </row>
    <row r="889" spans="1:20" x14ac:dyDescent="0.25">
      <c r="A889">
        <v>1120138498</v>
      </c>
      <c r="B889">
        <v>116956192</v>
      </c>
      <c r="C889" t="s">
        <v>82</v>
      </c>
      <c r="D889" t="s">
        <v>83</v>
      </c>
      <c r="E889" t="s">
        <v>76</v>
      </c>
      <c r="F889" s="7">
        <v>43559</v>
      </c>
      <c r="G889" s="7">
        <v>43739</v>
      </c>
      <c r="H889" t="s">
        <v>77</v>
      </c>
      <c r="I889" t="s">
        <v>78</v>
      </c>
      <c r="J889" s="7">
        <v>45932</v>
      </c>
      <c r="K889" s="7">
        <v>45748</v>
      </c>
      <c r="L889" s="7">
        <v>43739</v>
      </c>
      <c r="M889" t="s">
        <v>77</v>
      </c>
      <c r="N889" t="s">
        <v>79</v>
      </c>
      <c r="O889">
        <v>2026</v>
      </c>
      <c r="P889">
        <v>1</v>
      </c>
      <c r="Q889" t="s">
        <v>80</v>
      </c>
      <c r="R889" s="8">
        <v>46267</v>
      </c>
      <c r="S889" s="2">
        <v>1</v>
      </c>
      <c r="T889" s="2" t="s">
        <v>81</v>
      </c>
    </row>
    <row r="890" spans="1:20" x14ac:dyDescent="0.25">
      <c r="A890">
        <v>1120138523</v>
      </c>
      <c r="B890">
        <v>116980319</v>
      </c>
      <c r="C890" t="s">
        <v>82</v>
      </c>
      <c r="D890" t="s">
        <v>83</v>
      </c>
      <c r="E890" t="s">
        <v>76</v>
      </c>
      <c r="F890" s="7">
        <v>43563</v>
      </c>
      <c r="G890" s="7">
        <v>43743</v>
      </c>
      <c r="H890" t="s">
        <v>77</v>
      </c>
      <c r="I890" t="s">
        <v>78</v>
      </c>
      <c r="J890" s="7">
        <v>45633</v>
      </c>
      <c r="K890" s="7">
        <v>44785</v>
      </c>
      <c r="L890" s="7">
        <v>43743</v>
      </c>
      <c r="M890" t="s">
        <v>77</v>
      </c>
      <c r="N890" t="s">
        <v>79</v>
      </c>
      <c r="O890">
        <v>2026</v>
      </c>
      <c r="P890">
        <v>1</v>
      </c>
      <c r="Q890" t="s">
        <v>80</v>
      </c>
      <c r="R890" s="8">
        <v>46267</v>
      </c>
      <c r="S890" s="2">
        <v>1</v>
      </c>
      <c r="T890" s="2" t="s">
        <v>81</v>
      </c>
    </row>
    <row r="891" spans="1:20" x14ac:dyDescent="0.25">
      <c r="A891">
        <v>1120138525</v>
      </c>
      <c r="B891">
        <v>116980460</v>
      </c>
      <c r="C891" t="s">
        <v>82</v>
      </c>
      <c r="D891" t="s">
        <v>88</v>
      </c>
      <c r="E891" t="s">
        <v>76</v>
      </c>
      <c r="F891" s="7">
        <v>43563</v>
      </c>
      <c r="G891" s="7">
        <v>43929</v>
      </c>
      <c r="H891" t="s">
        <v>77</v>
      </c>
      <c r="I891" t="s">
        <v>78</v>
      </c>
      <c r="J891" s="7">
        <v>45845</v>
      </c>
      <c r="K891" s="7">
        <v>45152</v>
      </c>
      <c r="L891" s="7">
        <v>43929</v>
      </c>
      <c r="M891" t="s">
        <v>77</v>
      </c>
      <c r="N891" t="s">
        <v>92</v>
      </c>
      <c r="O891">
        <v>2026</v>
      </c>
      <c r="P891">
        <v>1</v>
      </c>
      <c r="Q891" t="s">
        <v>80</v>
      </c>
      <c r="R891" s="8">
        <v>46267</v>
      </c>
      <c r="S891" s="2">
        <v>1</v>
      </c>
      <c r="T891" s="2" t="s">
        <v>81</v>
      </c>
    </row>
    <row r="892" spans="1:20" x14ac:dyDescent="0.25">
      <c r="A892">
        <v>1120138528</v>
      </c>
      <c r="B892">
        <v>116981769</v>
      </c>
      <c r="C892" t="s">
        <v>96</v>
      </c>
      <c r="D892" t="s">
        <v>83</v>
      </c>
      <c r="E892" t="s">
        <v>76</v>
      </c>
      <c r="F892" s="7">
        <v>43563</v>
      </c>
      <c r="G892" s="7">
        <v>43746</v>
      </c>
      <c r="H892" t="s">
        <v>77</v>
      </c>
      <c r="I892" t="s">
        <v>78</v>
      </c>
      <c r="J892" s="7">
        <v>45914</v>
      </c>
      <c r="K892" s="7">
        <v>43667</v>
      </c>
      <c r="L892" s="7">
        <v>43746</v>
      </c>
      <c r="M892" t="s">
        <v>77</v>
      </c>
      <c r="N892" t="s">
        <v>79</v>
      </c>
      <c r="O892">
        <v>2026</v>
      </c>
      <c r="P892">
        <v>1</v>
      </c>
      <c r="Q892" t="s">
        <v>80</v>
      </c>
      <c r="R892" s="8">
        <v>46267</v>
      </c>
      <c r="S892" s="2">
        <v>1</v>
      </c>
      <c r="T892" s="2" t="s">
        <v>81</v>
      </c>
    </row>
    <row r="893" spans="1:20" x14ac:dyDescent="0.25">
      <c r="A893">
        <v>1120138535</v>
      </c>
      <c r="B893">
        <v>116985231</v>
      </c>
      <c r="C893" t="s">
        <v>82</v>
      </c>
      <c r="D893" t="s">
        <v>83</v>
      </c>
      <c r="E893" t="s">
        <v>76</v>
      </c>
      <c r="F893" s="7">
        <v>43564</v>
      </c>
      <c r="G893" s="7">
        <v>43744</v>
      </c>
      <c r="H893" t="s">
        <v>77</v>
      </c>
      <c r="I893" t="s">
        <v>78</v>
      </c>
      <c r="J893" s="7">
        <v>45533</v>
      </c>
      <c r="K893" s="7">
        <v>43667</v>
      </c>
      <c r="L893" s="7">
        <v>43744</v>
      </c>
      <c r="M893" t="s">
        <v>77</v>
      </c>
      <c r="N893" t="s">
        <v>79</v>
      </c>
      <c r="O893">
        <v>2026</v>
      </c>
      <c r="P893">
        <v>1</v>
      </c>
      <c r="Q893" t="s">
        <v>80</v>
      </c>
      <c r="R893" s="8">
        <v>46267</v>
      </c>
      <c r="S893" s="2">
        <v>1</v>
      </c>
      <c r="T893" s="2" t="s">
        <v>81</v>
      </c>
    </row>
    <row r="894" spans="1:20" x14ac:dyDescent="0.25">
      <c r="A894">
        <v>1120138554</v>
      </c>
      <c r="B894">
        <v>117012762</v>
      </c>
      <c r="C894" t="s">
        <v>82</v>
      </c>
      <c r="D894" t="s">
        <v>83</v>
      </c>
      <c r="E894" t="s">
        <v>76</v>
      </c>
      <c r="F894" s="7">
        <v>43566</v>
      </c>
      <c r="G894" s="7">
        <v>43746</v>
      </c>
      <c r="H894" t="s">
        <v>77</v>
      </c>
      <c r="I894" t="s">
        <v>78</v>
      </c>
      <c r="J894" s="7">
        <v>45914</v>
      </c>
      <c r="K894" s="7">
        <v>43667</v>
      </c>
      <c r="L894" s="7">
        <v>43746</v>
      </c>
      <c r="M894" t="s">
        <v>77</v>
      </c>
      <c r="N894" t="s">
        <v>79</v>
      </c>
      <c r="O894">
        <v>2026</v>
      </c>
      <c r="P894">
        <v>1</v>
      </c>
      <c r="Q894" t="s">
        <v>80</v>
      </c>
      <c r="R894" s="8">
        <v>46267</v>
      </c>
      <c r="S894" s="2">
        <v>1</v>
      </c>
      <c r="T894" s="2" t="s">
        <v>81</v>
      </c>
    </row>
    <row r="895" spans="1:20" x14ac:dyDescent="0.25">
      <c r="A895">
        <v>1120138567</v>
      </c>
      <c r="B895">
        <v>117022119</v>
      </c>
      <c r="C895" t="s">
        <v>82</v>
      </c>
      <c r="D895" t="s">
        <v>88</v>
      </c>
      <c r="E895" t="s">
        <v>76</v>
      </c>
      <c r="F895" s="7">
        <v>43568</v>
      </c>
      <c r="G895" s="7">
        <v>43934</v>
      </c>
      <c r="H895" t="s">
        <v>77</v>
      </c>
      <c r="I895" t="s">
        <v>78</v>
      </c>
      <c r="J895" s="7">
        <v>45533</v>
      </c>
      <c r="K895" s="7">
        <v>45425</v>
      </c>
      <c r="L895" s="7">
        <v>43934</v>
      </c>
      <c r="M895" t="s">
        <v>77</v>
      </c>
      <c r="N895" t="s">
        <v>79</v>
      </c>
      <c r="O895">
        <v>2026</v>
      </c>
      <c r="P895">
        <v>1</v>
      </c>
      <c r="Q895" t="s">
        <v>80</v>
      </c>
      <c r="R895" s="8">
        <v>46267</v>
      </c>
      <c r="S895" s="2">
        <v>1</v>
      </c>
      <c r="T895" s="2" t="s">
        <v>81</v>
      </c>
    </row>
    <row r="896" spans="1:20" x14ac:dyDescent="0.25">
      <c r="A896">
        <v>1120138568</v>
      </c>
      <c r="B896">
        <v>117022119</v>
      </c>
      <c r="C896" t="s">
        <v>82</v>
      </c>
      <c r="D896" t="s">
        <v>88</v>
      </c>
      <c r="E896" t="s">
        <v>76</v>
      </c>
      <c r="F896" s="7">
        <v>43568</v>
      </c>
      <c r="G896" s="7">
        <v>43934</v>
      </c>
      <c r="H896" t="s">
        <v>77</v>
      </c>
      <c r="I896" t="s">
        <v>78</v>
      </c>
      <c r="J896" s="7">
        <v>45533</v>
      </c>
      <c r="K896" s="7">
        <v>44601</v>
      </c>
      <c r="L896" s="7">
        <v>43934</v>
      </c>
      <c r="M896" t="s">
        <v>77</v>
      </c>
      <c r="N896" t="s">
        <v>79</v>
      </c>
      <c r="O896">
        <v>2026</v>
      </c>
      <c r="P896">
        <v>1</v>
      </c>
      <c r="Q896" t="s">
        <v>80</v>
      </c>
      <c r="R896" s="8">
        <v>46267</v>
      </c>
      <c r="S896" s="2">
        <v>1</v>
      </c>
      <c r="T896" s="2" t="s">
        <v>81</v>
      </c>
    </row>
    <row r="897" spans="1:20" x14ac:dyDescent="0.25">
      <c r="A897">
        <v>1120138569</v>
      </c>
      <c r="B897">
        <v>117022119</v>
      </c>
      <c r="C897" t="s">
        <v>82</v>
      </c>
      <c r="D897" t="s">
        <v>88</v>
      </c>
      <c r="E897" t="s">
        <v>76</v>
      </c>
      <c r="F897" s="7">
        <v>43568</v>
      </c>
      <c r="G897" s="7">
        <v>43934</v>
      </c>
      <c r="H897" t="s">
        <v>77</v>
      </c>
      <c r="I897" t="s">
        <v>78</v>
      </c>
      <c r="J897" s="7">
        <v>45533</v>
      </c>
      <c r="K897" s="7">
        <v>44488</v>
      </c>
      <c r="L897" s="7">
        <v>43934</v>
      </c>
      <c r="M897" t="s">
        <v>77</v>
      </c>
      <c r="N897" t="s">
        <v>79</v>
      </c>
      <c r="O897">
        <v>2026</v>
      </c>
      <c r="P897">
        <v>1</v>
      </c>
      <c r="Q897" t="s">
        <v>80</v>
      </c>
      <c r="R897" s="8">
        <v>46267</v>
      </c>
      <c r="S897" s="2">
        <v>1</v>
      </c>
      <c r="T897" s="2" t="s">
        <v>81</v>
      </c>
    </row>
    <row r="898" spans="1:20" x14ac:dyDescent="0.25">
      <c r="A898">
        <v>1120138602</v>
      </c>
      <c r="B898">
        <v>117047198</v>
      </c>
      <c r="C898" t="s">
        <v>82</v>
      </c>
      <c r="D898" t="s">
        <v>75</v>
      </c>
      <c r="E898" t="s">
        <v>76</v>
      </c>
      <c r="F898" s="7">
        <v>43572</v>
      </c>
      <c r="G898" s="7">
        <v>43938</v>
      </c>
      <c r="H898" t="s">
        <v>77</v>
      </c>
      <c r="I898" t="s">
        <v>78</v>
      </c>
      <c r="J898" s="7">
        <v>45557</v>
      </c>
      <c r="K898" s="7">
        <v>44234</v>
      </c>
      <c r="L898" s="7">
        <v>43938</v>
      </c>
      <c r="M898" t="s">
        <v>77</v>
      </c>
      <c r="N898" t="s">
        <v>79</v>
      </c>
      <c r="O898">
        <v>2026</v>
      </c>
      <c r="P898">
        <v>1</v>
      </c>
      <c r="Q898" t="s">
        <v>80</v>
      </c>
      <c r="R898" s="8">
        <v>46267</v>
      </c>
      <c r="S898" s="2">
        <v>1</v>
      </c>
      <c r="T898" s="2" t="s">
        <v>81</v>
      </c>
    </row>
    <row r="899" spans="1:20" x14ac:dyDescent="0.25">
      <c r="A899">
        <v>1120138609</v>
      </c>
      <c r="B899">
        <v>117056028</v>
      </c>
      <c r="C899" t="s">
        <v>91</v>
      </c>
      <c r="D899" t="s">
        <v>83</v>
      </c>
      <c r="E899" t="s">
        <v>76</v>
      </c>
      <c r="F899" s="7">
        <v>43573</v>
      </c>
      <c r="G899" s="7">
        <v>43756</v>
      </c>
      <c r="H899" t="s">
        <v>77</v>
      </c>
      <c r="I899" t="s">
        <v>78</v>
      </c>
      <c r="J899" s="7">
        <v>45725</v>
      </c>
      <c r="K899" s="7">
        <v>43667</v>
      </c>
      <c r="L899" s="7">
        <v>43756</v>
      </c>
      <c r="M899" t="s">
        <v>77</v>
      </c>
      <c r="N899" t="s">
        <v>79</v>
      </c>
      <c r="O899">
        <v>2026</v>
      </c>
      <c r="P899">
        <v>1</v>
      </c>
      <c r="Q899" t="s">
        <v>80</v>
      </c>
      <c r="R899" s="8">
        <v>46267</v>
      </c>
      <c r="S899" s="2">
        <v>1</v>
      </c>
      <c r="T899" s="2" t="s">
        <v>81</v>
      </c>
    </row>
    <row r="900" spans="1:20" x14ac:dyDescent="0.25">
      <c r="A900">
        <v>1120138643</v>
      </c>
      <c r="B900">
        <v>117083683</v>
      </c>
      <c r="C900" t="s">
        <v>82</v>
      </c>
      <c r="D900" t="s">
        <v>83</v>
      </c>
      <c r="E900" t="s">
        <v>76</v>
      </c>
      <c r="F900" s="7">
        <v>43578</v>
      </c>
      <c r="G900" s="7">
        <v>43758</v>
      </c>
      <c r="H900" t="s">
        <v>77</v>
      </c>
      <c r="I900" t="s">
        <v>78</v>
      </c>
      <c r="J900" s="7">
        <v>45914</v>
      </c>
      <c r="K900" s="7">
        <v>45748</v>
      </c>
      <c r="L900" s="7">
        <v>43758</v>
      </c>
      <c r="M900" t="s">
        <v>77</v>
      </c>
      <c r="N900" t="s">
        <v>79</v>
      </c>
      <c r="O900">
        <v>2026</v>
      </c>
      <c r="P900">
        <v>1</v>
      </c>
      <c r="Q900" t="s">
        <v>80</v>
      </c>
      <c r="R900" s="8">
        <v>46267</v>
      </c>
      <c r="S900" s="2">
        <v>1</v>
      </c>
      <c r="T900" s="2" t="s">
        <v>81</v>
      </c>
    </row>
    <row r="901" spans="1:20" x14ac:dyDescent="0.25">
      <c r="A901">
        <v>1120138645</v>
      </c>
      <c r="B901">
        <v>117085601</v>
      </c>
      <c r="C901" t="s">
        <v>82</v>
      </c>
      <c r="D901" t="s">
        <v>83</v>
      </c>
      <c r="E901" t="s">
        <v>76</v>
      </c>
      <c r="F901" s="7">
        <v>43578</v>
      </c>
      <c r="G901" s="7">
        <v>43758</v>
      </c>
      <c r="H901" t="s">
        <v>77</v>
      </c>
      <c r="I901" t="s">
        <v>78</v>
      </c>
      <c r="J901" s="7">
        <v>45732</v>
      </c>
      <c r="K901" s="7">
        <v>43658</v>
      </c>
      <c r="L901" s="7">
        <v>43758</v>
      </c>
      <c r="M901" t="s">
        <v>77</v>
      </c>
      <c r="N901" t="s">
        <v>79</v>
      </c>
      <c r="O901">
        <v>2026</v>
      </c>
      <c r="P901">
        <v>1</v>
      </c>
      <c r="Q901" t="s">
        <v>80</v>
      </c>
      <c r="R901" s="8">
        <v>46267</v>
      </c>
      <c r="S901" s="2">
        <v>1</v>
      </c>
      <c r="T901" s="2" t="s">
        <v>81</v>
      </c>
    </row>
    <row r="902" spans="1:20" x14ac:dyDescent="0.25">
      <c r="A902">
        <v>1120138653</v>
      </c>
      <c r="B902">
        <v>117093256</v>
      </c>
      <c r="C902" t="s">
        <v>82</v>
      </c>
      <c r="D902" t="s">
        <v>83</v>
      </c>
      <c r="E902" t="s">
        <v>76</v>
      </c>
      <c r="F902" s="7">
        <v>43579</v>
      </c>
      <c r="G902" s="7">
        <v>43762</v>
      </c>
      <c r="H902" t="s">
        <v>77</v>
      </c>
      <c r="I902" t="s">
        <v>78</v>
      </c>
      <c r="J902" s="7">
        <v>45838</v>
      </c>
      <c r="K902" s="7">
        <v>45855</v>
      </c>
      <c r="L902" s="7">
        <v>43762</v>
      </c>
      <c r="M902" t="s">
        <v>77</v>
      </c>
      <c r="N902" t="s">
        <v>79</v>
      </c>
      <c r="O902">
        <v>2026</v>
      </c>
      <c r="P902">
        <v>1</v>
      </c>
      <c r="Q902" t="s">
        <v>80</v>
      </c>
      <c r="R902" s="8">
        <v>46267</v>
      </c>
      <c r="S902" s="2">
        <v>1</v>
      </c>
      <c r="T902" s="2" t="s">
        <v>81</v>
      </c>
    </row>
    <row r="903" spans="1:20" x14ac:dyDescent="0.25">
      <c r="A903">
        <v>1120138657</v>
      </c>
      <c r="B903">
        <v>117094955</v>
      </c>
      <c r="C903" t="s">
        <v>96</v>
      </c>
      <c r="D903" t="s">
        <v>83</v>
      </c>
      <c r="E903" t="s">
        <v>76</v>
      </c>
      <c r="F903" s="7">
        <v>43579</v>
      </c>
      <c r="G903" s="7">
        <v>43762</v>
      </c>
      <c r="H903" t="s">
        <v>77</v>
      </c>
      <c r="I903" t="s">
        <v>78</v>
      </c>
      <c r="J903" s="7">
        <v>45953</v>
      </c>
      <c r="K903" s="7">
        <v>45748</v>
      </c>
      <c r="L903" s="7">
        <v>43762</v>
      </c>
      <c r="M903" t="s">
        <v>77</v>
      </c>
      <c r="N903" t="s">
        <v>79</v>
      </c>
      <c r="O903">
        <v>2026</v>
      </c>
      <c r="P903">
        <v>1</v>
      </c>
      <c r="Q903" t="s">
        <v>80</v>
      </c>
      <c r="R903" s="8">
        <v>46267</v>
      </c>
      <c r="S903" s="2">
        <v>1</v>
      </c>
      <c r="T903" s="2" t="s">
        <v>81</v>
      </c>
    </row>
    <row r="904" spans="1:20" x14ac:dyDescent="0.25">
      <c r="A904">
        <v>1120138668</v>
      </c>
      <c r="B904">
        <v>117102896</v>
      </c>
      <c r="C904" t="s">
        <v>96</v>
      </c>
      <c r="D904" t="s">
        <v>83</v>
      </c>
      <c r="E904" t="s">
        <v>76</v>
      </c>
      <c r="F904" s="7">
        <v>43580</v>
      </c>
      <c r="G904" s="7">
        <v>43763</v>
      </c>
      <c r="H904" t="s">
        <v>77</v>
      </c>
      <c r="I904" t="s">
        <v>78</v>
      </c>
      <c r="J904" s="7">
        <v>45914</v>
      </c>
      <c r="K904" s="7">
        <v>43980</v>
      </c>
      <c r="L904" s="7">
        <v>43763</v>
      </c>
      <c r="M904" t="s">
        <v>77</v>
      </c>
      <c r="N904" t="s">
        <v>79</v>
      </c>
      <c r="O904">
        <v>2026</v>
      </c>
      <c r="P904">
        <v>1</v>
      </c>
      <c r="Q904" t="s">
        <v>80</v>
      </c>
      <c r="R904" s="8">
        <v>46267</v>
      </c>
      <c r="S904" s="2">
        <v>1</v>
      </c>
      <c r="T904" s="2" t="s">
        <v>81</v>
      </c>
    </row>
    <row r="905" spans="1:20" x14ac:dyDescent="0.25">
      <c r="A905">
        <v>1120138669</v>
      </c>
      <c r="B905">
        <v>117102896</v>
      </c>
      <c r="C905" t="s">
        <v>96</v>
      </c>
      <c r="D905" t="s">
        <v>83</v>
      </c>
      <c r="E905" t="s">
        <v>76</v>
      </c>
      <c r="F905" s="7">
        <v>43580</v>
      </c>
      <c r="G905" s="7">
        <v>43763</v>
      </c>
      <c r="H905" t="s">
        <v>77</v>
      </c>
      <c r="I905" t="s">
        <v>78</v>
      </c>
      <c r="J905" s="7">
        <v>45914</v>
      </c>
      <c r="K905" s="7">
        <v>45057</v>
      </c>
      <c r="L905" s="7">
        <v>43763</v>
      </c>
      <c r="M905" t="s">
        <v>77</v>
      </c>
      <c r="N905" t="s">
        <v>79</v>
      </c>
      <c r="O905">
        <v>2026</v>
      </c>
      <c r="P905">
        <v>1</v>
      </c>
      <c r="Q905" t="s">
        <v>80</v>
      </c>
      <c r="R905" s="8">
        <v>46267</v>
      </c>
      <c r="S905" s="2">
        <v>1</v>
      </c>
      <c r="T905" s="2" t="s">
        <v>81</v>
      </c>
    </row>
    <row r="906" spans="1:20" x14ac:dyDescent="0.25">
      <c r="A906">
        <v>1120138672</v>
      </c>
      <c r="B906">
        <v>117108165</v>
      </c>
      <c r="C906" t="s">
        <v>82</v>
      </c>
      <c r="D906" t="s">
        <v>83</v>
      </c>
      <c r="E906" t="s">
        <v>76</v>
      </c>
      <c r="F906" s="7">
        <v>43581</v>
      </c>
      <c r="G906" s="7">
        <v>43761</v>
      </c>
      <c r="H906" t="s">
        <v>77</v>
      </c>
      <c r="I906" t="s">
        <v>78</v>
      </c>
      <c r="J906" s="7">
        <v>45935</v>
      </c>
      <c r="K906" s="7">
        <v>45748</v>
      </c>
      <c r="L906" s="7">
        <v>43761</v>
      </c>
      <c r="M906" t="s">
        <v>77</v>
      </c>
      <c r="N906" t="s">
        <v>79</v>
      </c>
      <c r="O906">
        <v>2026</v>
      </c>
      <c r="P906">
        <v>1</v>
      </c>
      <c r="Q906" t="s">
        <v>80</v>
      </c>
      <c r="R906" s="8">
        <v>46267</v>
      </c>
      <c r="S906" s="2">
        <v>1</v>
      </c>
      <c r="T906" s="2" t="s">
        <v>81</v>
      </c>
    </row>
    <row r="907" spans="1:20" x14ac:dyDescent="0.25">
      <c r="A907">
        <v>1120138676</v>
      </c>
      <c r="B907">
        <v>117109785</v>
      </c>
      <c r="C907" t="s">
        <v>82</v>
      </c>
      <c r="D907" t="s">
        <v>88</v>
      </c>
      <c r="E907" t="s">
        <v>76</v>
      </c>
      <c r="F907" s="7">
        <v>43582</v>
      </c>
      <c r="G907" s="7">
        <v>43948</v>
      </c>
      <c r="H907" t="s">
        <v>77</v>
      </c>
      <c r="I907" t="s">
        <v>78</v>
      </c>
      <c r="J907" s="7">
        <v>45428</v>
      </c>
      <c r="K907" s="7">
        <v>45894</v>
      </c>
      <c r="L907" s="7">
        <v>43948</v>
      </c>
      <c r="M907" t="s">
        <v>77</v>
      </c>
      <c r="N907" t="s">
        <v>92</v>
      </c>
      <c r="O907">
        <v>2026</v>
      </c>
      <c r="P907">
        <v>1</v>
      </c>
      <c r="Q907" t="s">
        <v>80</v>
      </c>
      <c r="R907" s="8">
        <v>46267</v>
      </c>
      <c r="S907" s="2">
        <v>1</v>
      </c>
      <c r="T907" s="2" t="s">
        <v>81</v>
      </c>
    </row>
    <row r="908" spans="1:20" x14ac:dyDescent="0.25">
      <c r="A908">
        <v>1120138685</v>
      </c>
      <c r="B908">
        <v>117117743</v>
      </c>
      <c r="C908" t="s">
        <v>90</v>
      </c>
      <c r="D908" t="s">
        <v>88</v>
      </c>
      <c r="E908" t="s">
        <v>76</v>
      </c>
      <c r="F908" s="7">
        <v>43584</v>
      </c>
      <c r="G908" s="7">
        <v>43950</v>
      </c>
      <c r="H908" t="s">
        <v>77</v>
      </c>
      <c r="I908" t="s">
        <v>78</v>
      </c>
      <c r="J908" s="7">
        <v>45491</v>
      </c>
      <c r="K908" s="7">
        <v>45497</v>
      </c>
      <c r="L908" s="7">
        <v>43950</v>
      </c>
      <c r="M908" t="s">
        <v>77</v>
      </c>
      <c r="N908" t="s">
        <v>79</v>
      </c>
      <c r="O908">
        <v>2026</v>
      </c>
      <c r="P908">
        <v>1</v>
      </c>
      <c r="Q908" t="s">
        <v>80</v>
      </c>
      <c r="R908" s="8">
        <v>46267</v>
      </c>
      <c r="S908" s="2">
        <v>1</v>
      </c>
      <c r="T908" s="2" t="s">
        <v>81</v>
      </c>
    </row>
    <row r="909" spans="1:20" x14ac:dyDescent="0.25">
      <c r="A909">
        <v>1120138691</v>
      </c>
      <c r="B909">
        <v>117126182</v>
      </c>
      <c r="C909" t="s">
        <v>82</v>
      </c>
      <c r="D909" t="s">
        <v>88</v>
      </c>
      <c r="E909" t="s">
        <v>76</v>
      </c>
      <c r="F909" s="7">
        <v>43585</v>
      </c>
      <c r="G909" s="7">
        <v>43951</v>
      </c>
      <c r="H909" t="s">
        <v>77</v>
      </c>
      <c r="I909" t="s">
        <v>78</v>
      </c>
      <c r="J909" s="7">
        <v>45633</v>
      </c>
      <c r="K909" s="7">
        <v>44241</v>
      </c>
      <c r="L909" s="7">
        <v>43951</v>
      </c>
      <c r="M909" t="s">
        <v>77</v>
      </c>
      <c r="N909" t="s">
        <v>79</v>
      </c>
      <c r="O909">
        <v>2026</v>
      </c>
      <c r="P909">
        <v>1</v>
      </c>
      <c r="Q909" t="s">
        <v>80</v>
      </c>
      <c r="R909" s="8">
        <v>46267</v>
      </c>
      <c r="S909" s="2">
        <v>1</v>
      </c>
      <c r="T909" s="2" t="s">
        <v>81</v>
      </c>
    </row>
    <row r="910" spans="1:20" x14ac:dyDescent="0.25">
      <c r="A910">
        <v>1120138693</v>
      </c>
      <c r="B910">
        <v>117126707</v>
      </c>
      <c r="C910" t="s">
        <v>82</v>
      </c>
      <c r="D910" t="s">
        <v>88</v>
      </c>
      <c r="E910" t="s">
        <v>76</v>
      </c>
      <c r="F910" s="7">
        <v>43585</v>
      </c>
      <c r="G910" s="7">
        <v>43951</v>
      </c>
      <c r="H910" t="s">
        <v>77</v>
      </c>
      <c r="I910" t="s">
        <v>78</v>
      </c>
      <c r="J910" s="7">
        <v>45146</v>
      </c>
      <c r="K910" s="7">
        <v>44241</v>
      </c>
      <c r="L910" s="7">
        <v>43951</v>
      </c>
      <c r="M910" t="s">
        <v>77</v>
      </c>
      <c r="N910" t="s">
        <v>92</v>
      </c>
      <c r="O910">
        <v>2026</v>
      </c>
      <c r="P910">
        <v>1</v>
      </c>
      <c r="Q910" t="s">
        <v>80</v>
      </c>
      <c r="R910" s="8">
        <v>46267</v>
      </c>
      <c r="S910" s="2">
        <v>1</v>
      </c>
      <c r="T910" s="2" t="s">
        <v>81</v>
      </c>
    </row>
    <row r="911" spans="1:20" x14ac:dyDescent="0.25">
      <c r="A911">
        <v>1120138702</v>
      </c>
      <c r="B911">
        <v>117130883</v>
      </c>
      <c r="C911" t="s">
        <v>90</v>
      </c>
      <c r="D911" t="s">
        <v>88</v>
      </c>
      <c r="E911" t="s">
        <v>76</v>
      </c>
      <c r="F911" s="7">
        <v>43585</v>
      </c>
      <c r="G911" s="7">
        <v>43951</v>
      </c>
      <c r="H911" t="s">
        <v>77</v>
      </c>
      <c r="I911" t="s">
        <v>84</v>
      </c>
      <c r="J911" s="7">
        <v>45716</v>
      </c>
      <c r="K911" s="7">
        <v>45980</v>
      </c>
      <c r="L911" s="7">
        <v>43951</v>
      </c>
      <c r="M911" t="s">
        <v>77</v>
      </c>
      <c r="N911" t="s">
        <v>79</v>
      </c>
      <c r="O911">
        <v>2026</v>
      </c>
      <c r="P911">
        <v>1</v>
      </c>
      <c r="Q911" t="s">
        <v>80</v>
      </c>
      <c r="R911" s="8">
        <v>46267</v>
      </c>
      <c r="S911" s="2">
        <v>1</v>
      </c>
      <c r="T911" s="2" t="s">
        <v>81</v>
      </c>
    </row>
    <row r="912" spans="1:20" x14ac:dyDescent="0.25">
      <c r="A912">
        <v>1120138703</v>
      </c>
      <c r="B912">
        <v>117130883</v>
      </c>
      <c r="C912" t="s">
        <v>90</v>
      </c>
      <c r="D912" t="s">
        <v>88</v>
      </c>
      <c r="E912" t="s">
        <v>76</v>
      </c>
      <c r="F912" s="7">
        <v>43585</v>
      </c>
      <c r="G912" s="7">
        <v>43951</v>
      </c>
      <c r="H912" t="s">
        <v>77</v>
      </c>
      <c r="I912" t="s">
        <v>84</v>
      </c>
      <c r="J912" s="7">
        <v>45716</v>
      </c>
      <c r="K912" s="7">
        <v>45719</v>
      </c>
      <c r="L912" s="7">
        <v>43951</v>
      </c>
      <c r="M912" t="s">
        <v>77</v>
      </c>
      <c r="N912" t="s">
        <v>79</v>
      </c>
      <c r="O912">
        <v>2026</v>
      </c>
      <c r="P912">
        <v>1</v>
      </c>
      <c r="Q912" t="s">
        <v>80</v>
      </c>
      <c r="R912" s="8">
        <v>46267</v>
      </c>
      <c r="S912" s="2">
        <v>1</v>
      </c>
      <c r="T912" s="2" t="s">
        <v>81</v>
      </c>
    </row>
    <row r="913" spans="1:20" x14ac:dyDescent="0.25">
      <c r="A913">
        <v>1120138704</v>
      </c>
      <c r="B913">
        <v>117130883</v>
      </c>
      <c r="C913" t="s">
        <v>90</v>
      </c>
      <c r="D913" t="s">
        <v>88</v>
      </c>
      <c r="E913" t="s">
        <v>76</v>
      </c>
      <c r="F913" s="7">
        <v>43585</v>
      </c>
      <c r="G913" s="7">
        <v>43951</v>
      </c>
      <c r="H913" t="s">
        <v>77</v>
      </c>
      <c r="I913" t="s">
        <v>84</v>
      </c>
      <c r="J913" s="7">
        <v>45716</v>
      </c>
      <c r="K913" s="7">
        <v>45547</v>
      </c>
      <c r="L913" s="7">
        <v>43951</v>
      </c>
      <c r="M913" t="s">
        <v>77</v>
      </c>
      <c r="N913" t="s">
        <v>79</v>
      </c>
      <c r="O913">
        <v>2026</v>
      </c>
      <c r="P913">
        <v>1</v>
      </c>
      <c r="Q913" t="s">
        <v>80</v>
      </c>
      <c r="R913" s="8">
        <v>46267</v>
      </c>
      <c r="S913" s="2">
        <v>1</v>
      </c>
      <c r="T913" s="2" t="s">
        <v>81</v>
      </c>
    </row>
    <row r="914" spans="1:20" x14ac:dyDescent="0.25">
      <c r="A914">
        <v>1120138705</v>
      </c>
      <c r="B914">
        <v>117130883</v>
      </c>
      <c r="C914" t="s">
        <v>90</v>
      </c>
      <c r="D914" t="s">
        <v>88</v>
      </c>
      <c r="E914" t="s">
        <v>76</v>
      </c>
      <c r="F914" s="7">
        <v>43585</v>
      </c>
      <c r="G914" s="7">
        <v>43951</v>
      </c>
      <c r="H914" t="s">
        <v>77</v>
      </c>
      <c r="I914" t="s">
        <v>84</v>
      </c>
      <c r="J914" s="7">
        <v>45716</v>
      </c>
      <c r="K914" s="7">
        <v>45863</v>
      </c>
      <c r="L914" s="7">
        <v>43951</v>
      </c>
      <c r="M914" t="s">
        <v>77</v>
      </c>
      <c r="N914" t="s">
        <v>79</v>
      </c>
      <c r="O914">
        <v>2026</v>
      </c>
      <c r="P914">
        <v>1</v>
      </c>
      <c r="Q914" t="s">
        <v>80</v>
      </c>
      <c r="R914" s="8">
        <v>46267</v>
      </c>
      <c r="S914" s="2">
        <v>1</v>
      </c>
      <c r="T914" s="2" t="s">
        <v>81</v>
      </c>
    </row>
    <row r="915" spans="1:20" x14ac:dyDescent="0.25">
      <c r="A915">
        <v>1120138724</v>
      </c>
      <c r="B915">
        <v>117147120</v>
      </c>
      <c r="C915" t="s">
        <v>82</v>
      </c>
      <c r="D915" t="s">
        <v>83</v>
      </c>
      <c r="E915" t="s">
        <v>76</v>
      </c>
      <c r="F915" s="7">
        <v>43587</v>
      </c>
      <c r="G915" s="7">
        <v>43767</v>
      </c>
      <c r="H915" t="s">
        <v>77</v>
      </c>
      <c r="I915" t="s">
        <v>78</v>
      </c>
      <c r="J915" s="7">
        <v>45795</v>
      </c>
      <c r="K915" s="7">
        <v>43990</v>
      </c>
      <c r="L915" s="7">
        <v>43767</v>
      </c>
      <c r="M915" t="s">
        <v>77</v>
      </c>
      <c r="N915" t="s">
        <v>79</v>
      </c>
      <c r="O915">
        <v>2026</v>
      </c>
      <c r="P915">
        <v>1</v>
      </c>
      <c r="Q915" t="s">
        <v>80</v>
      </c>
      <c r="R915" s="8">
        <v>46267</v>
      </c>
      <c r="S915" s="2">
        <v>1</v>
      </c>
      <c r="T915" s="2" t="s">
        <v>81</v>
      </c>
    </row>
    <row r="916" spans="1:20" x14ac:dyDescent="0.25">
      <c r="A916">
        <v>1120138735</v>
      </c>
      <c r="B916">
        <v>117153248</v>
      </c>
      <c r="C916" t="s">
        <v>82</v>
      </c>
      <c r="D916" t="s">
        <v>88</v>
      </c>
      <c r="E916" t="s">
        <v>76</v>
      </c>
      <c r="F916" s="7">
        <v>43588</v>
      </c>
      <c r="G916" s="7">
        <v>43954</v>
      </c>
      <c r="H916" t="s">
        <v>77</v>
      </c>
      <c r="I916" t="s">
        <v>78</v>
      </c>
      <c r="J916" s="7">
        <v>45498</v>
      </c>
      <c r="K916" s="7">
        <v>45057</v>
      </c>
      <c r="L916" s="7">
        <v>43954</v>
      </c>
      <c r="M916" t="s">
        <v>77</v>
      </c>
      <c r="N916" t="s">
        <v>79</v>
      </c>
      <c r="O916">
        <v>2026</v>
      </c>
      <c r="P916">
        <v>1</v>
      </c>
      <c r="Q916" t="s">
        <v>80</v>
      </c>
      <c r="R916" s="8">
        <v>46267</v>
      </c>
      <c r="S916" s="2">
        <v>1</v>
      </c>
      <c r="T916" s="2" t="s">
        <v>81</v>
      </c>
    </row>
    <row r="917" spans="1:20" x14ac:dyDescent="0.25">
      <c r="A917">
        <v>1120138747</v>
      </c>
      <c r="B917">
        <v>117159515</v>
      </c>
      <c r="C917" t="s">
        <v>82</v>
      </c>
      <c r="D917" t="s">
        <v>83</v>
      </c>
      <c r="E917" t="s">
        <v>76</v>
      </c>
      <c r="F917" s="7">
        <v>43589</v>
      </c>
      <c r="G917" s="7">
        <v>43769</v>
      </c>
      <c r="H917" t="s">
        <v>77</v>
      </c>
      <c r="I917" t="s">
        <v>78</v>
      </c>
      <c r="J917" s="7">
        <v>45562</v>
      </c>
      <c r="K917" s="7">
        <v>43658</v>
      </c>
      <c r="L917" s="7">
        <v>43769</v>
      </c>
      <c r="M917" t="s">
        <v>77</v>
      </c>
      <c r="N917" t="s">
        <v>79</v>
      </c>
      <c r="O917">
        <v>2026</v>
      </c>
      <c r="P917">
        <v>1</v>
      </c>
      <c r="Q917" t="s">
        <v>80</v>
      </c>
      <c r="R917" s="8">
        <v>46267</v>
      </c>
      <c r="S917" s="2">
        <v>1</v>
      </c>
      <c r="T917" s="2" t="s">
        <v>81</v>
      </c>
    </row>
    <row r="918" spans="1:20" x14ac:dyDescent="0.25">
      <c r="A918">
        <v>1120138752</v>
      </c>
      <c r="B918">
        <v>117161385</v>
      </c>
      <c r="C918" t="s">
        <v>82</v>
      </c>
      <c r="D918" t="s">
        <v>83</v>
      </c>
      <c r="E918" t="s">
        <v>76</v>
      </c>
      <c r="F918" s="7">
        <v>43589</v>
      </c>
      <c r="G918" s="7">
        <v>43769</v>
      </c>
      <c r="H918" t="s">
        <v>77</v>
      </c>
      <c r="I918" t="s">
        <v>78</v>
      </c>
      <c r="J918" s="7">
        <v>45841</v>
      </c>
      <c r="K918" s="7">
        <v>45748</v>
      </c>
      <c r="L918" s="7">
        <v>43769</v>
      </c>
      <c r="M918" t="s">
        <v>77</v>
      </c>
      <c r="N918" t="s">
        <v>92</v>
      </c>
      <c r="O918">
        <v>2026</v>
      </c>
      <c r="P918">
        <v>1</v>
      </c>
      <c r="Q918" t="s">
        <v>80</v>
      </c>
      <c r="R918" s="8">
        <v>46267</v>
      </c>
      <c r="S918" s="2">
        <v>1</v>
      </c>
      <c r="T918" s="2" t="s">
        <v>81</v>
      </c>
    </row>
    <row r="919" spans="1:20" x14ac:dyDescent="0.25">
      <c r="A919">
        <v>1120138754</v>
      </c>
      <c r="B919">
        <v>117161619</v>
      </c>
      <c r="C919" t="s">
        <v>96</v>
      </c>
      <c r="D919" t="s">
        <v>83</v>
      </c>
      <c r="E919" t="s">
        <v>76</v>
      </c>
      <c r="F919" s="7">
        <v>43589</v>
      </c>
      <c r="G919" s="7">
        <v>43769</v>
      </c>
      <c r="H919" t="s">
        <v>77</v>
      </c>
      <c r="I919" t="s">
        <v>78</v>
      </c>
      <c r="J919" s="7">
        <v>45829</v>
      </c>
      <c r="K919" s="7">
        <v>43667</v>
      </c>
      <c r="L919" s="7">
        <v>43769</v>
      </c>
      <c r="M919" t="s">
        <v>77</v>
      </c>
      <c r="N919" t="s">
        <v>79</v>
      </c>
      <c r="O919">
        <v>2026</v>
      </c>
      <c r="P919">
        <v>1</v>
      </c>
      <c r="Q919" t="s">
        <v>80</v>
      </c>
      <c r="R919" s="8">
        <v>46267</v>
      </c>
      <c r="S919" s="2">
        <v>1</v>
      </c>
      <c r="T919" s="2" t="s">
        <v>81</v>
      </c>
    </row>
    <row r="920" spans="1:20" x14ac:dyDescent="0.25">
      <c r="A920">
        <v>1120138759</v>
      </c>
      <c r="B920">
        <v>117163249</v>
      </c>
      <c r="C920" t="s">
        <v>82</v>
      </c>
      <c r="D920" t="s">
        <v>88</v>
      </c>
      <c r="E920" t="s">
        <v>76</v>
      </c>
      <c r="F920" s="7">
        <v>43590</v>
      </c>
      <c r="G920" s="7">
        <v>43956</v>
      </c>
      <c r="H920" t="s">
        <v>77</v>
      </c>
      <c r="I920" t="s">
        <v>78</v>
      </c>
      <c r="J920" s="7">
        <v>45482</v>
      </c>
      <c r="K920" s="7">
        <v>45748</v>
      </c>
      <c r="L920" s="7">
        <v>43956</v>
      </c>
      <c r="M920" t="s">
        <v>77</v>
      </c>
      <c r="N920" t="s">
        <v>79</v>
      </c>
      <c r="O920">
        <v>2026</v>
      </c>
      <c r="P920">
        <v>1</v>
      </c>
      <c r="Q920" t="s">
        <v>80</v>
      </c>
      <c r="R920" s="8">
        <v>46267</v>
      </c>
      <c r="S920" s="2">
        <v>1</v>
      </c>
      <c r="T920" s="2" t="s">
        <v>81</v>
      </c>
    </row>
    <row r="921" spans="1:20" x14ac:dyDescent="0.25">
      <c r="A921">
        <v>1120138761</v>
      </c>
      <c r="B921">
        <v>117163542</v>
      </c>
      <c r="C921" t="s">
        <v>82</v>
      </c>
      <c r="D921" t="s">
        <v>88</v>
      </c>
      <c r="E921" t="s">
        <v>76</v>
      </c>
      <c r="F921" s="7">
        <v>43590</v>
      </c>
      <c r="G921" s="7">
        <v>43956</v>
      </c>
      <c r="H921" t="s">
        <v>77</v>
      </c>
      <c r="I921" t="s">
        <v>78</v>
      </c>
      <c r="J921" s="7">
        <v>45795</v>
      </c>
      <c r="K921" s="7">
        <v>43667</v>
      </c>
      <c r="L921" s="7">
        <v>43956</v>
      </c>
      <c r="M921" t="s">
        <v>77</v>
      </c>
      <c r="N921" t="s">
        <v>79</v>
      </c>
      <c r="O921">
        <v>2026</v>
      </c>
      <c r="P921">
        <v>1</v>
      </c>
      <c r="Q921" t="s">
        <v>80</v>
      </c>
      <c r="R921" s="8">
        <v>46267</v>
      </c>
      <c r="S921" s="2">
        <v>1</v>
      </c>
      <c r="T921" s="2" t="s">
        <v>81</v>
      </c>
    </row>
    <row r="922" spans="1:20" x14ac:dyDescent="0.25">
      <c r="A922">
        <v>1120138767</v>
      </c>
      <c r="B922">
        <v>117164399</v>
      </c>
      <c r="C922" t="s">
        <v>95</v>
      </c>
      <c r="D922" t="s">
        <v>83</v>
      </c>
      <c r="E922" t="s">
        <v>76</v>
      </c>
      <c r="F922" s="7">
        <v>43590</v>
      </c>
      <c r="G922" s="7">
        <v>43774</v>
      </c>
      <c r="H922" t="s">
        <v>77</v>
      </c>
      <c r="I922" t="s">
        <v>78</v>
      </c>
      <c r="J922" s="7">
        <v>45495</v>
      </c>
      <c r="K922" s="7">
        <v>45748</v>
      </c>
      <c r="L922" s="7">
        <v>43774</v>
      </c>
      <c r="M922" t="s">
        <v>77</v>
      </c>
      <c r="N922" t="s">
        <v>79</v>
      </c>
      <c r="O922">
        <v>2026</v>
      </c>
      <c r="P922">
        <v>1</v>
      </c>
      <c r="Q922" t="s">
        <v>80</v>
      </c>
      <c r="R922" s="8">
        <v>46267</v>
      </c>
      <c r="S922" s="2">
        <v>1</v>
      </c>
      <c r="T922" s="2" t="s">
        <v>81</v>
      </c>
    </row>
    <row r="923" spans="1:20" x14ac:dyDescent="0.25">
      <c r="A923">
        <v>1120138772</v>
      </c>
      <c r="B923">
        <v>117169118</v>
      </c>
      <c r="C923" t="s">
        <v>82</v>
      </c>
      <c r="D923" t="s">
        <v>83</v>
      </c>
      <c r="E923" t="s">
        <v>76</v>
      </c>
      <c r="F923" s="7">
        <v>43591</v>
      </c>
      <c r="G923" s="7">
        <v>43775</v>
      </c>
      <c r="H923" t="s">
        <v>77</v>
      </c>
      <c r="I923" t="s">
        <v>84</v>
      </c>
      <c r="J923" s="7">
        <v>45562</v>
      </c>
      <c r="K923" s="7">
        <v>43593</v>
      </c>
      <c r="L923" s="7">
        <v>43775</v>
      </c>
      <c r="M923" t="s">
        <v>77</v>
      </c>
      <c r="N923" t="s">
        <v>79</v>
      </c>
      <c r="O923">
        <v>2026</v>
      </c>
      <c r="P923">
        <v>1</v>
      </c>
      <c r="Q923" t="s">
        <v>80</v>
      </c>
      <c r="R923" s="8">
        <v>46267</v>
      </c>
      <c r="S923" s="2">
        <v>1</v>
      </c>
      <c r="T923" s="2" t="s">
        <v>81</v>
      </c>
    </row>
    <row r="924" spans="1:20" x14ac:dyDescent="0.25">
      <c r="A924">
        <v>1120138775</v>
      </c>
      <c r="B924">
        <v>117170702</v>
      </c>
      <c r="C924" t="s">
        <v>74</v>
      </c>
      <c r="D924" t="s">
        <v>88</v>
      </c>
      <c r="E924" t="s">
        <v>76</v>
      </c>
      <c r="F924" s="7">
        <v>43591</v>
      </c>
      <c r="G924" s="7">
        <v>43957</v>
      </c>
      <c r="H924" t="s">
        <v>86</v>
      </c>
      <c r="I924" t="s">
        <v>87</v>
      </c>
      <c r="J924" s="7">
        <v>45604</v>
      </c>
      <c r="K924" s="7">
        <v>45770</v>
      </c>
      <c r="L924" s="7">
        <v>43957</v>
      </c>
      <c r="M924" t="s">
        <v>86</v>
      </c>
      <c r="N924" t="s">
        <v>79</v>
      </c>
      <c r="O924">
        <v>2026</v>
      </c>
      <c r="P924">
        <v>1</v>
      </c>
      <c r="Q924" t="s">
        <v>80</v>
      </c>
      <c r="R924" s="8">
        <v>46267</v>
      </c>
      <c r="S924" s="2">
        <v>1</v>
      </c>
      <c r="T924" s="2" t="s">
        <v>81</v>
      </c>
    </row>
    <row r="925" spans="1:20" x14ac:dyDescent="0.25">
      <c r="A925">
        <v>1120138779</v>
      </c>
      <c r="B925">
        <v>117174185</v>
      </c>
      <c r="C925" t="s">
        <v>82</v>
      </c>
      <c r="D925" t="s">
        <v>83</v>
      </c>
      <c r="E925" t="s">
        <v>76</v>
      </c>
      <c r="F925" s="7">
        <v>43591</v>
      </c>
      <c r="G925" s="7">
        <v>43775</v>
      </c>
      <c r="H925" t="s">
        <v>77</v>
      </c>
      <c r="I925" t="s">
        <v>78</v>
      </c>
      <c r="J925" s="7">
        <v>45899</v>
      </c>
      <c r="K925" s="7">
        <v>44785</v>
      </c>
      <c r="L925" s="7">
        <v>43775</v>
      </c>
      <c r="M925" t="s">
        <v>77</v>
      </c>
      <c r="N925" t="s">
        <v>79</v>
      </c>
      <c r="O925">
        <v>2026</v>
      </c>
      <c r="P925">
        <v>1</v>
      </c>
      <c r="Q925" t="s">
        <v>80</v>
      </c>
      <c r="R925" s="8">
        <v>46267</v>
      </c>
      <c r="S925" s="2">
        <v>1</v>
      </c>
      <c r="T925" s="2" t="s">
        <v>81</v>
      </c>
    </row>
    <row r="926" spans="1:20" x14ac:dyDescent="0.25">
      <c r="A926">
        <v>1120138780</v>
      </c>
      <c r="B926">
        <v>117174185</v>
      </c>
      <c r="C926" t="s">
        <v>82</v>
      </c>
      <c r="D926" t="s">
        <v>83</v>
      </c>
      <c r="E926" t="s">
        <v>76</v>
      </c>
      <c r="F926" s="7">
        <v>43591</v>
      </c>
      <c r="G926" s="7">
        <v>43775</v>
      </c>
      <c r="H926" t="s">
        <v>77</v>
      </c>
      <c r="I926" t="s">
        <v>78</v>
      </c>
      <c r="J926" s="7">
        <v>45899</v>
      </c>
      <c r="K926" s="7">
        <v>43667</v>
      </c>
      <c r="L926" s="7">
        <v>43775</v>
      </c>
      <c r="M926" t="s">
        <v>77</v>
      </c>
      <c r="N926" t="s">
        <v>79</v>
      </c>
      <c r="O926">
        <v>2026</v>
      </c>
      <c r="P926">
        <v>1</v>
      </c>
      <c r="Q926" t="s">
        <v>80</v>
      </c>
      <c r="R926" s="8">
        <v>46267</v>
      </c>
      <c r="S926" s="2">
        <v>1</v>
      </c>
      <c r="T926" s="2" t="s">
        <v>81</v>
      </c>
    </row>
    <row r="927" spans="1:20" x14ac:dyDescent="0.25">
      <c r="A927">
        <v>1120138783</v>
      </c>
      <c r="B927">
        <v>117175845</v>
      </c>
      <c r="C927" t="s">
        <v>82</v>
      </c>
      <c r="D927" t="s">
        <v>83</v>
      </c>
      <c r="E927" t="s">
        <v>76</v>
      </c>
      <c r="F927" s="7">
        <v>43592</v>
      </c>
      <c r="G927" s="7">
        <v>43772</v>
      </c>
      <c r="H927" t="s">
        <v>77</v>
      </c>
      <c r="I927" t="s">
        <v>84</v>
      </c>
      <c r="J927" s="7">
        <v>45740</v>
      </c>
      <c r="K927" s="7">
        <v>45748</v>
      </c>
      <c r="L927" s="7">
        <v>43772</v>
      </c>
      <c r="M927" t="s">
        <v>77</v>
      </c>
      <c r="N927" t="s">
        <v>79</v>
      </c>
      <c r="O927">
        <v>2026</v>
      </c>
      <c r="P927">
        <v>1</v>
      </c>
      <c r="Q927" t="s">
        <v>80</v>
      </c>
      <c r="R927" s="8">
        <v>46267</v>
      </c>
      <c r="S927" s="2">
        <v>1</v>
      </c>
      <c r="T927" s="2" t="s">
        <v>81</v>
      </c>
    </row>
    <row r="928" spans="1:20" x14ac:dyDescent="0.25">
      <c r="A928">
        <v>1120138784</v>
      </c>
      <c r="B928">
        <v>117175845</v>
      </c>
      <c r="C928" t="s">
        <v>82</v>
      </c>
      <c r="D928" t="s">
        <v>83</v>
      </c>
      <c r="E928" t="s">
        <v>76</v>
      </c>
      <c r="F928" s="7">
        <v>43592</v>
      </c>
      <c r="G928" s="7">
        <v>43772</v>
      </c>
      <c r="H928" t="s">
        <v>77</v>
      </c>
      <c r="I928" t="s">
        <v>84</v>
      </c>
      <c r="J928" s="7">
        <v>45740</v>
      </c>
      <c r="K928" s="7">
        <v>43658</v>
      </c>
      <c r="L928" s="7">
        <v>43772</v>
      </c>
      <c r="M928" t="s">
        <v>77</v>
      </c>
      <c r="N928" t="s">
        <v>79</v>
      </c>
      <c r="O928">
        <v>2026</v>
      </c>
      <c r="P928">
        <v>1</v>
      </c>
      <c r="Q928" t="s">
        <v>80</v>
      </c>
      <c r="R928" s="8">
        <v>46267</v>
      </c>
      <c r="S928" s="2">
        <v>1</v>
      </c>
      <c r="T928" s="2" t="s">
        <v>81</v>
      </c>
    </row>
    <row r="929" spans="1:20" x14ac:dyDescent="0.25">
      <c r="A929">
        <v>1120138791</v>
      </c>
      <c r="B929">
        <v>117184827</v>
      </c>
      <c r="C929" t="s">
        <v>74</v>
      </c>
      <c r="D929" t="s">
        <v>88</v>
      </c>
      <c r="E929" t="s">
        <v>76</v>
      </c>
      <c r="F929" s="7">
        <v>43593</v>
      </c>
      <c r="G929" s="7">
        <v>43959</v>
      </c>
      <c r="H929" t="s">
        <v>77</v>
      </c>
      <c r="I929" t="s">
        <v>78</v>
      </c>
      <c r="J929" s="7">
        <v>45206</v>
      </c>
      <c r="K929" s="7">
        <v>45057</v>
      </c>
      <c r="L929" s="7">
        <v>43959</v>
      </c>
      <c r="M929" t="s">
        <v>77</v>
      </c>
      <c r="N929" t="s">
        <v>92</v>
      </c>
      <c r="O929">
        <v>2026</v>
      </c>
      <c r="P929">
        <v>1</v>
      </c>
      <c r="Q929" t="s">
        <v>80</v>
      </c>
      <c r="R929" s="8">
        <v>46267</v>
      </c>
      <c r="S929" s="2">
        <v>1</v>
      </c>
      <c r="T929" s="2" t="s">
        <v>81</v>
      </c>
    </row>
    <row r="930" spans="1:20" x14ac:dyDescent="0.25">
      <c r="A930">
        <v>1120138799</v>
      </c>
      <c r="B930">
        <v>117191939</v>
      </c>
      <c r="C930" t="s">
        <v>93</v>
      </c>
      <c r="D930" t="s">
        <v>83</v>
      </c>
      <c r="E930" t="s">
        <v>76</v>
      </c>
      <c r="F930" s="7">
        <v>43594</v>
      </c>
      <c r="G930" s="7">
        <v>43774</v>
      </c>
      <c r="H930" t="s">
        <v>77</v>
      </c>
      <c r="I930" t="s">
        <v>84</v>
      </c>
      <c r="J930" s="7">
        <v>45607</v>
      </c>
      <c r="K930" s="7">
        <v>43667</v>
      </c>
      <c r="L930" s="7">
        <v>43774</v>
      </c>
      <c r="M930" t="s">
        <v>77</v>
      </c>
      <c r="N930" t="s">
        <v>79</v>
      </c>
      <c r="O930">
        <v>2026</v>
      </c>
      <c r="P930">
        <v>1</v>
      </c>
      <c r="Q930" t="s">
        <v>80</v>
      </c>
      <c r="R930" s="8">
        <v>46267</v>
      </c>
      <c r="S930" s="2">
        <v>1</v>
      </c>
      <c r="T930" s="2" t="s">
        <v>81</v>
      </c>
    </row>
    <row r="931" spans="1:20" x14ac:dyDescent="0.25">
      <c r="A931">
        <v>1120138800</v>
      </c>
      <c r="B931">
        <v>117191939</v>
      </c>
      <c r="C931" t="s">
        <v>93</v>
      </c>
      <c r="D931" t="s">
        <v>83</v>
      </c>
      <c r="E931" t="s">
        <v>76</v>
      </c>
      <c r="F931" s="7">
        <v>43594</v>
      </c>
      <c r="G931" s="7">
        <v>43774</v>
      </c>
      <c r="H931" t="s">
        <v>77</v>
      </c>
      <c r="I931" t="s">
        <v>84</v>
      </c>
      <c r="J931" s="7">
        <v>45607</v>
      </c>
      <c r="K931" s="7">
        <v>45747</v>
      </c>
      <c r="L931" s="7">
        <v>43774</v>
      </c>
      <c r="M931" t="s">
        <v>77</v>
      </c>
      <c r="N931" t="s">
        <v>79</v>
      </c>
      <c r="O931">
        <v>2026</v>
      </c>
      <c r="P931">
        <v>1</v>
      </c>
      <c r="Q931" t="s">
        <v>80</v>
      </c>
      <c r="R931" s="8">
        <v>46267</v>
      </c>
      <c r="S931" s="2">
        <v>1</v>
      </c>
      <c r="T931" s="2" t="s">
        <v>81</v>
      </c>
    </row>
    <row r="932" spans="1:20" x14ac:dyDescent="0.25">
      <c r="A932">
        <v>1120138811</v>
      </c>
      <c r="B932">
        <v>117208492</v>
      </c>
      <c r="C932" t="s">
        <v>82</v>
      </c>
      <c r="D932" t="s">
        <v>88</v>
      </c>
      <c r="E932" t="s">
        <v>76</v>
      </c>
      <c r="F932" s="7">
        <v>43595</v>
      </c>
      <c r="G932" s="7">
        <v>43961</v>
      </c>
      <c r="H932" t="s">
        <v>77</v>
      </c>
      <c r="I932" t="s">
        <v>78</v>
      </c>
      <c r="J932" s="7">
        <v>45722</v>
      </c>
      <c r="K932" s="7">
        <v>45967</v>
      </c>
      <c r="L932" s="7">
        <v>43961</v>
      </c>
      <c r="M932" t="s">
        <v>77</v>
      </c>
      <c r="N932" t="s">
        <v>79</v>
      </c>
      <c r="O932">
        <v>2026</v>
      </c>
      <c r="P932">
        <v>1</v>
      </c>
      <c r="Q932" t="s">
        <v>80</v>
      </c>
      <c r="R932" s="8">
        <v>46267</v>
      </c>
      <c r="S932" s="2">
        <v>1</v>
      </c>
      <c r="T932" s="2" t="s">
        <v>81</v>
      </c>
    </row>
    <row r="933" spans="1:20" x14ac:dyDescent="0.25">
      <c r="A933">
        <v>1120138823</v>
      </c>
      <c r="B933">
        <v>117215569</v>
      </c>
      <c r="C933" t="s">
        <v>82</v>
      </c>
      <c r="D933" t="s">
        <v>88</v>
      </c>
      <c r="E933" t="s">
        <v>76</v>
      </c>
      <c r="F933" s="7">
        <v>43596</v>
      </c>
      <c r="G933" s="7">
        <v>43962</v>
      </c>
      <c r="H933" t="s">
        <v>77</v>
      </c>
      <c r="I933" t="s">
        <v>78</v>
      </c>
      <c r="J933" s="7">
        <v>45604</v>
      </c>
      <c r="K933" s="7">
        <v>44239</v>
      </c>
      <c r="L933" s="7">
        <v>43962</v>
      </c>
      <c r="M933" t="s">
        <v>77</v>
      </c>
      <c r="N933" t="s">
        <v>79</v>
      </c>
      <c r="O933">
        <v>2026</v>
      </c>
      <c r="P933">
        <v>1</v>
      </c>
      <c r="Q933" t="s">
        <v>80</v>
      </c>
      <c r="R933" s="8">
        <v>46267</v>
      </c>
      <c r="S933" s="2">
        <v>1</v>
      </c>
      <c r="T933" s="2" t="s">
        <v>81</v>
      </c>
    </row>
    <row r="934" spans="1:20" x14ac:dyDescent="0.25">
      <c r="A934">
        <v>1120138832</v>
      </c>
      <c r="B934">
        <v>117217612</v>
      </c>
      <c r="C934" t="s">
        <v>74</v>
      </c>
      <c r="D934" t="s">
        <v>88</v>
      </c>
      <c r="E934" t="s">
        <v>76</v>
      </c>
      <c r="F934" s="7">
        <v>43597</v>
      </c>
      <c r="G934" s="7">
        <v>43963</v>
      </c>
      <c r="H934" t="s">
        <v>77</v>
      </c>
      <c r="I934" t="s">
        <v>78</v>
      </c>
      <c r="J934" s="7">
        <v>45243</v>
      </c>
      <c r="K934" s="7">
        <v>44299</v>
      </c>
      <c r="L934" s="7">
        <v>43963</v>
      </c>
      <c r="M934" t="s">
        <v>77</v>
      </c>
      <c r="N934" t="s">
        <v>92</v>
      </c>
      <c r="O934">
        <v>2026</v>
      </c>
      <c r="P934">
        <v>1</v>
      </c>
      <c r="Q934" t="s">
        <v>80</v>
      </c>
      <c r="R934" s="8">
        <v>46267</v>
      </c>
      <c r="S934" s="2">
        <v>1</v>
      </c>
      <c r="T934" s="2" t="s">
        <v>81</v>
      </c>
    </row>
    <row r="935" spans="1:20" x14ac:dyDescent="0.25">
      <c r="A935">
        <v>1120138840</v>
      </c>
      <c r="B935">
        <v>117219020</v>
      </c>
      <c r="C935" t="s">
        <v>82</v>
      </c>
      <c r="D935" t="s">
        <v>83</v>
      </c>
      <c r="E935" t="s">
        <v>76</v>
      </c>
      <c r="F935" s="7">
        <v>43597</v>
      </c>
      <c r="G935" s="7">
        <v>43777</v>
      </c>
      <c r="H935" t="s">
        <v>77</v>
      </c>
      <c r="I935" t="s">
        <v>78</v>
      </c>
      <c r="J935" s="7">
        <v>45740</v>
      </c>
      <c r="K935" s="7">
        <v>43701</v>
      </c>
      <c r="L935" s="7">
        <v>43777</v>
      </c>
      <c r="M935" t="s">
        <v>77</v>
      </c>
      <c r="N935" t="s">
        <v>79</v>
      </c>
      <c r="O935">
        <v>2026</v>
      </c>
      <c r="P935">
        <v>1</v>
      </c>
      <c r="Q935" t="s">
        <v>80</v>
      </c>
      <c r="R935" s="8">
        <v>46267</v>
      </c>
      <c r="S935" s="2">
        <v>1</v>
      </c>
      <c r="T935" s="2" t="s">
        <v>81</v>
      </c>
    </row>
    <row r="936" spans="1:20" x14ac:dyDescent="0.25">
      <c r="A936">
        <v>1120138848</v>
      </c>
      <c r="B936">
        <v>117226930</v>
      </c>
      <c r="C936" t="s">
        <v>82</v>
      </c>
      <c r="D936" t="s">
        <v>83</v>
      </c>
      <c r="E936" t="s">
        <v>76</v>
      </c>
      <c r="F936" s="7">
        <v>43598</v>
      </c>
      <c r="G936" s="7">
        <v>43778</v>
      </c>
      <c r="H936" t="s">
        <v>77</v>
      </c>
      <c r="I936" t="s">
        <v>78</v>
      </c>
      <c r="J936" s="7">
        <v>46093</v>
      </c>
      <c r="K936" s="7">
        <v>45748</v>
      </c>
      <c r="L936" s="7">
        <v>43778</v>
      </c>
      <c r="M936" t="s">
        <v>77</v>
      </c>
      <c r="N936" t="s">
        <v>79</v>
      </c>
      <c r="O936">
        <v>2026</v>
      </c>
      <c r="P936">
        <v>1</v>
      </c>
      <c r="Q936" t="s">
        <v>80</v>
      </c>
      <c r="R936" s="8">
        <v>46267</v>
      </c>
      <c r="S936" s="2">
        <v>1</v>
      </c>
      <c r="T936" s="2" t="s">
        <v>81</v>
      </c>
    </row>
    <row r="937" spans="1:20" x14ac:dyDescent="0.25">
      <c r="A937">
        <v>1120138854</v>
      </c>
      <c r="B937">
        <v>117238504</v>
      </c>
      <c r="C937" t="s">
        <v>82</v>
      </c>
      <c r="D937" t="s">
        <v>88</v>
      </c>
      <c r="E937" t="s">
        <v>76</v>
      </c>
      <c r="F937" s="7">
        <v>43600</v>
      </c>
      <c r="G937" s="7">
        <v>43966</v>
      </c>
      <c r="H937" t="s">
        <v>77</v>
      </c>
      <c r="I937" t="s">
        <v>78</v>
      </c>
      <c r="J937" s="7">
        <v>46077</v>
      </c>
      <c r="K937" s="7">
        <v>44238</v>
      </c>
      <c r="L937" s="7">
        <v>43966</v>
      </c>
      <c r="M937" t="s">
        <v>77</v>
      </c>
      <c r="N937" t="s">
        <v>79</v>
      </c>
      <c r="O937">
        <v>2026</v>
      </c>
      <c r="P937">
        <v>1</v>
      </c>
      <c r="Q937" t="s">
        <v>80</v>
      </c>
      <c r="R937" s="8">
        <v>46267</v>
      </c>
      <c r="S937" s="2">
        <v>1</v>
      </c>
      <c r="T937" s="2" t="s">
        <v>81</v>
      </c>
    </row>
    <row r="938" spans="1:20" x14ac:dyDescent="0.25">
      <c r="A938">
        <v>1120138861</v>
      </c>
      <c r="B938">
        <v>117241159</v>
      </c>
      <c r="C938" t="s">
        <v>82</v>
      </c>
      <c r="D938" t="s">
        <v>83</v>
      </c>
      <c r="E938" t="s">
        <v>76</v>
      </c>
      <c r="F938" s="7">
        <v>43600</v>
      </c>
      <c r="G938" s="7">
        <v>43780</v>
      </c>
      <c r="H938" t="s">
        <v>77</v>
      </c>
      <c r="I938" t="s">
        <v>78</v>
      </c>
      <c r="J938" s="7">
        <v>45889</v>
      </c>
      <c r="K938" s="7">
        <v>43667</v>
      </c>
      <c r="L938" s="7">
        <v>43780</v>
      </c>
      <c r="M938" t="s">
        <v>77</v>
      </c>
      <c r="N938" t="s">
        <v>79</v>
      </c>
      <c r="O938">
        <v>2026</v>
      </c>
      <c r="P938">
        <v>1</v>
      </c>
      <c r="Q938" t="s">
        <v>80</v>
      </c>
      <c r="R938" s="8">
        <v>46267</v>
      </c>
      <c r="S938" s="2">
        <v>1</v>
      </c>
      <c r="T938" s="2" t="s">
        <v>81</v>
      </c>
    </row>
    <row r="939" spans="1:20" x14ac:dyDescent="0.25">
      <c r="A939">
        <v>1120138864</v>
      </c>
      <c r="B939">
        <v>117241881</v>
      </c>
      <c r="C939" t="s">
        <v>82</v>
      </c>
      <c r="D939" t="s">
        <v>83</v>
      </c>
      <c r="E939" t="s">
        <v>76</v>
      </c>
      <c r="F939" s="7">
        <v>43600</v>
      </c>
      <c r="G939" s="7">
        <v>43780</v>
      </c>
      <c r="H939" t="s">
        <v>77</v>
      </c>
      <c r="I939" t="s">
        <v>78</v>
      </c>
      <c r="J939" s="7">
        <v>45878</v>
      </c>
      <c r="K939" s="7">
        <v>43667</v>
      </c>
      <c r="L939" s="7">
        <v>43780</v>
      </c>
      <c r="M939" t="s">
        <v>77</v>
      </c>
      <c r="N939" t="s">
        <v>79</v>
      </c>
      <c r="O939">
        <v>2026</v>
      </c>
      <c r="P939">
        <v>1</v>
      </c>
      <c r="Q939" t="s">
        <v>80</v>
      </c>
      <c r="R939" s="8">
        <v>46267</v>
      </c>
      <c r="S939" s="2">
        <v>1</v>
      </c>
      <c r="T939" s="2" t="s">
        <v>81</v>
      </c>
    </row>
    <row r="940" spans="1:20" x14ac:dyDescent="0.25">
      <c r="A940">
        <v>1120138872</v>
      </c>
      <c r="B940">
        <v>117252145</v>
      </c>
      <c r="C940" t="s">
        <v>82</v>
      </c>
      <c r="D940" t="s">
        <v>88</v>
      </c>
      <c r="E940" t="s">
        <v>76</v>
      </c>
      <c r="F940" s="7">
        <v>43601</v>
      </c>
      <c r="G940" s="7">
        <v>43967</v>
      </c>
      <c r="H940" t="s">
        <v>77</v>
      </c>
      <c r="I940" t="s">
        <v>78</v>
      </c>
      <c r="J940" s="7">
        <v>45869</v>
      </c>
      <c r="K940" s="7">
        <v>44244</v>
      </c>
      <c r="L940" s="7">
        <v>43967</v>
      </c>
      <c r="M940" t="s">
        <v>77</v>
      </c>
      <c r="N940" t="s">
        <v>79</v>
      </c>
      <c r="O940">
        <v>2026</v>
      </c>
      <c r="P940">
        <v>1</v>
      </c>
      <c r="Q940" t="s">
        <v>80</v>
      </c>
      <c r="R940" s="8">
        <v>46267</v>
      </c>
      <c r="S940" s="2">
        <v>1</v>
      </c>
      <c r="T940" s="2" t="s">
        <v>81</v>
      </c>
    </row>
    <row r="941" spans="1:20" x14ac:dyDescent="0.25">
      <c r="A941">
        <v>1120138896</v>
      </c>
      <c r="B941">
        <v>117276792</v>
      </c>
      <c r="C941" t="s">
        <v>82</v>
      </c>
      <c r="D941" t="s">
        <v>88</v>
      </c>
      <c r="E941" t="s">
        <v>76</v>
      </c>
      <c r="F941" s="7">
        <v>43605</v>
      </c>
      <c r="G941" s="7">
        <v>43971</v>
      </c>
      <c r="H941" t="s">
        <v>77</v>
      </c>
      <c r="I941" t="s">
        <v>78</v>
      </c>
      <c r="J941" s="7">
        <v>45427</v>
      </c>
      <c r="K941" s="7">
        <v>45701</v>
      </c>
      <c r="L941" s="7">
        <v>43971</v>
      </c>
      <c r="M941" t="s">
        <v>77</v>
      </c>
      <c r="N941" t="s">
        <v>79</v>
      </c>
      <c r="O941">
        <v>2026</v>
      </c>
      <c r="P941">
        <v>1</v>
      </c>
      <c r="Q941" t="s">
        <v>80</v>
      </c>
      <c r="R941" s="8">
        <v>46267</v>
      </c>
      <c r="S941" s="2">
        <v>1</v>
      </c>
      <c r="T941" s="2" t="s">
        <v>81</v>
      </c>
    </row>
    <row r="942" spans="1:20" x14ac:dyDescent="0.25">
      <c r="A942">
        <v>1120138903</v>
      </c>
      <c r="B942">
        <v>117292278</v>
      </c>
      <c r="C942" t="s">
        <v>82</v>
      </c>
      <c r="D942" t="s">
        <v>83</v>
      </c>
      <c r="E942" t="s">
        <v>76</v>
      </c>
      <c r="F942" s="7">
        <v>43606</v>
      </c>
      <c r="G942" s="7">
        <v>43786</v>
      </c>
      <c r="H942" t="s">
        <v>77</v>
      </c>
      <c r="I942" t="s">
        <v>78</v>
      </c>
      <c r="J942" s="7">
        <v>45929</v>
      </c>
      <c r="K942" s="7">
        <v>43658</v>
      </c>
      <c r="L942" s="7">
        <v>43786</v>
      </c>
      <c r="M942" t="s">
        <v>77</v>
      </c>
      <c r="N942" t="s">
        <v>79</v>
      </c>
      <c r="O942">
        <v>2026</v>
      </c>
      <c r="P942">
        <v>1</v>
      </c>
      <c r="Q942" t="s">
        <v>80</v>
      </c>
      <c r="R942" s="8">
        <v>46267</v>
      </c>
      <c r="S942" s="2">
        <v>1</v>
      </c>
      <c r="T942" s="2" t="s">
        <v>81</v>
      </c>
    </row>
    <row r="943" spans="1:20" x14ac:dyDescent="0.25">
      <c r="A943">
        <v>1120138932</v>
      </c>
      <c r="B943">
        <v>117321757</v>
      </c>
      <c r="C943" t="s">
        <v>74</v>
      </c>
      <c r="D943" t="s">
        <v>83</v>
      </c>
      <c r="E943" t="s">
        <v>76</v>
      </c>
      <c r="F943" s="7">
        <v>43610</v>
      </c>
      <c r="G943" s="7">
        <v>43794</v>
      </c>
      <c r="H943" t="s">
        <v>77</v>
      </c>
      <c r="I943" t="s">
        <v>78</v>
      </c>
      <c r="J943" s="7">
        <v>45829</v>
      </c>
      <c r="K943" s="7">
        <v>44252</v>
      </c>
      <c r="L943" s="7">
        <v>43794</v>
      </c>
      <c r="M943" t="s">
        <v>77</v>
      </c>
      <c r="N943" t="s">
        <v>79</v>
      </c>
      <c r="O943">
        <v>2026</v>
      </c>
      <c r="P943">
        <v>1</v>
      </c>
      <c r="Q943" t="s">
        <v>80</v>
      </c>
      <c r="R943" s="8">
        <v>46267</v>
      </c>
      <c r="S943" s="2">
        <v>1</v>
      </c>
      <c r="T943" s="2" t="s">
        <v>81</v>
      </c>
    </row>
    <row r="944" spans="1:20" x14ac:dyDescent="0.25">
      <c r="A944">
        <v>1120138936</v>
      </c>
      <c r="B944">
        <v>117322724</v>
      </c>
      <c r="C944" t="s">
        <v>82</v>
      </c>
      <c r="D944" t="s">
        <v>83</v>
      </c>
      <c r="E944" t="s">
        <v>76</v>
      </c>
      <c r="F944" s="7">
        <v>43611</v>
      </c>
      <c r="G944" s="7">
        <v>43791</v>
      </c>
      <c r="H944" t="s">
        <v>77</v>
      </c>
      <c r="I944" t="s">
        <v>78</v>
      </c>
      <c r="J944" s="7">
        <v>45427</v>
      </c>
      <c r="K944" s="7">
        <v>43701</v>
      </c>
      <c r="L944" s="7">
        <v>43791</v>
      </c>
      <c r="M944" t="s">
        <v>77</v>
      </c>
      <c r="N944" t="s">
        <v>79</v>
      </c>
      <c r="O944">
        <v>2026</v>
      </c>
      <c r="P944">
        <v>1</v>
      </c>
      <c r="Q944" t="s">
        <v>80</v>
      </c>
      <c r="R944" s="8">
        <v>46267</v>
      </c>
      <c r="S944" s="2">
        <v>1</v>
      </c>
      <c r="T944" s="2" t="s">
        <v>81</v>
      </c>
    </row>
    <row r="945" spans="1:20" x14ac:dyDescent="0.25">
      <c r="A945">
        <v>1120138939</v>
      </c>
      <c r="B945">
        <v>117323425</v>
      </c>
      <c r="C945" t="s">
        <v>82</v>
      </c>
      <c r="D945" t="s">
        <v>83</v>
      </c>
      <c r="E945" t="s">
        <v>76</v>
      </c>
      <c r="F945" s="7">
        <v>43611</v>
      </c>
      <c r="G945" s="7">
        <v>43791</v>
      </c>
      <c r="H945" t="s">
        <v>77</v>
      </c>
      <c r="I945" t="s">
        <v>78</v>
      </c>
      <c r="J945" s="7">
        <v>45432</v>
      </c>
      <c r="K945" s="7">
        <v>43701</v>
      </c>
      <c r="L945" s="7">
        <v>43791</v>
      </c>
      <c r="M945" t="s">
        <v>77</v>
      </c>
      <c r="N945" t="s">
        <v>79</v>
      </c>
      <c r="O945">
        <v>2026</v>
      </c>
      <c r="P945">
        <v>1</v>
      </c>
      <c r="Q945" t="s">
        <v>80</v>
      </c>
      <c r="R945" s="8">
        <v>46267</v>
      </c>
      <c r="S945" s="2">
        <v>1</v>
      </c>
      <c r="T945" s="2" t="s">
        <v>81</v>
      </c>
    </row>
    <row r="946" spans="1:20" x14ac:dyDescent="0.25">
      <c r="A946">
        <v>1120138942</v>
      </c>
      <c r="B946">
        <v>117324254</v>
      </c>
      <c r="C946" t="s">
        <v>82</v>
      </c>
      <c r="D946" t="s">
        <v>88</v>
      </c>
      <c r="E946" t="s">
        <v>76</v>
      </c>
      <c r="F946" s="7">
        <v>43612</v>
      </c>
      <c r="G946" s="7">
        <v>43978</v>
      </c>
      <c r="H946" t="s">
        <v>77</v>
      </c>
      <c r="I946" t="s">
        <v>78</v>
      </c>
      <c r="J946" s="7">
        <v>45132</v>
      </c>
      <c r="K946" s="7">
        <v>45748</v>
      </c>
      <c r="L946" s="7">
        <v>43978</v>
      </c>
      <c r="M946" t="s">
        <v>77</v>
      </c>
      <c r="N946" t="s">
        <v>92</v>
      </c>
      <c r="O946">
        <v>2026</v>
      </c>
      <c r="P946">
        <v>1</v>
      </c>
      <c r="Q946" t="s">
        <v>80</v>
      </c>
      <c r="R946" s="8">
        <v>46267</v>
      </c>
      <c r="S946" s="2">
        <v>1</v>
      </c>
      <c r="T946" s="2" t="s">
        <v>81</v>
      </c>
    </row>
    <row r="947" spans="1:20" x14ac:dyDescent="0.25">
      <c r="A947">
        <v>1120138950</v>
      </c>
      <c r="B947">
        <v>117328142</v>
      </c>
      <c r="C947" t="s">
        <v>82</v>
      </c>
      <c r="D947" t="s">
        <v>88</v>
      </c>
      <c r="E947" t="s">
        <v>76</v>
      </c>
      <c r="F947" s="7">
        <v>43613</v>
      </c>
      <c r="G947" s="7">
        <v>43979</v>
      </c>
      <c r="H947" t="s">
        <v>77</v>
      </c>
      <c r="I947" t="s">
        <v>78</v>
      </c>
      <c r="J947" s="7">
        <v>45432</v>
      </c>
      <c r="K947" s="7">
        <v>45471</v>
      </c>
      <c r="L947" s="7">
        <v>43979</v>
      </c>
      <c r="M947" t="s">
        <v>77</v>
      </c>
      <c r="N947" t="s">
        <v>79</v>
      </c>
      <c r="O947">
        <v>2026</v>
      </c>
      <c r="P947">
        <v>1</v>
      </c>
      <c r="Q947" t="s">
        <v>80</v>
      </c>
      <c r="R947" s="8">
        <v>46267</v>
      </c>
      <c r="S947" s="2">
        <v>1</v>
      </c>
      <c r="T947" s="2" t="s">
        <v>81</v>
      </c>
    </row>
    <row r="948" spans="1:20" x14ac:dyDescent="0.25">
      <c r="A948">
        <v>1120138961</v>
      </c>
      <c r="B948">
        <v>117339360</v>
      </c>
      <c r="C948" t="s">
        <v>82</v>
      </c>
      <c r="D948" t="s">
        <v>88</v>
      </c>
      <c r="E948" t="s">
        <v>76</v>
      </c>
      <c r="F948" s="7">
        <v>43614</v>
      </c>
      <c r="G948" s="7">
        <v>43980</v>
      </c>
      <c r="H948" t="s">
        <v>77</v>
      </c>
      <c r="I948" t="s">
        <v>78</v>
      </c>
      <c r="J948" s="7">
        <v>45027</v>
      </c>
      <c r="K948" s="7">
        <v>43956</v>
      </c>
      <c r="L948" s="7">
        <v>43980</v>
      </c>
      <c r="M948" t="s">
        <v>77</v>
      </c>
      <c r="N948" t="s">
        <v>92</v>
      </c>
      <c r="O948">
        <v>2026</v>
      </c>
      <c r="P948">
        <v>1</v>
      </c>
      <c r="Q948" t="s">
        <v>80</v>
      </c>
      <c r="R948" s="8">
        <v>46267</v>
      </c>
      <c r="S948" s="2">
        <v>1</v>
      </c>
      <c r="T948" s="2" t="s">
        <v>81</v>
      </c>
    </row>
    <row r="949" spans="1:20" x14ac:dyDescent="0.25">
      <c r="A949">
        <v>1120138982</v>
      </c>
      <c r="B949">
        <v>117400204</v>
      </c>
      <c r="C949" t="s">
        <v>82</v>
      </c>
      <c r="D949" t="s">
        <v>83</v>
      </c>
      <c r="E949" t="s">
        <v>76</v>
      </c>
      <c r="F949" s="7">
        <v>43621</v>
      </c>
      <c r="G949" s="7">
        <v>43804</v>
      </c>
      <c r="H949" t="s">
        <v>77</v>
      </c>
      <c r="I949" t="s">
        <v>78</v>
      </c>
      <c r="J949" s="7">
        <v>45468</v>
      </c>
      <c r="K949" s="7">
        <v>44785</v>
      </c>
      <c r="L949" s="7">
        <v>43804</v>
      </c>
      <c r="M949" t="s">
        <v>77</v>
      </c>
      <c r="N949" t="s">
        <v>79</v>
      </c>
      <c r="O949">
        <v>2026</v>
      </c>
      <c r="P949">
        <v>1</v>
      </c>
      <c r="Q949" t="s">
        <v>80</v>
      </c>
      <c r="R949" s="8">
        <v>46267</v>
      </c>
      <c r="S949" s="2">
        <v>1</v>
      </c>
      <c r="T949" s="2" t="s">
        <v>81</v>
      </c>
    </row>
    <row r="950" spans="1:20" x14ac:dyDescent="0.25">
      <c r="A950">
        <v>1120139085</v>
      </c>
      <c r="B950">
        <v>117690859</v>
      </c>
      <c r="C950" t="s">
        <v>82</v>
      </c>
      <c r="D950" t="s">
        <v>83</v>
      </c>
      <c r="E950" t="s">
        <v>76</v>
      </c>
      <c r="F950" s="7">
        <v>43677</v>
      </c>
      <c r="G950" s="7">
        <v>43861</v>
      </c>
      <c r="H950" t="s">
        <v>77</v>
      </c>
      <c r="I950" t="s">
        <v>78</v>
      </c>
      <c r="J950" s="7">
        <v>45914</v>
      </c>
      <c r="K950" s="7">
        <v>44313</v>
      </c>
      <c r="L950" s="7">
        <v>43861</v>
      </c>
      <c r="M950" t="s">
        <v>77</v>
      </c>
      <c r="N950" t="s">
        <v>79</v>
      </c>
      <c r="O950">
        <v>2026</v>
      </c>
      <c r="P950">
        <v>1</v>
      </c>
      <c r="Q950" t="s">
        <v>80</v>
      </c>
      <c r="R950" s="8">
        <v>46267</v>
      </c>
      <c r="S950" s="2">
        <v>1</v>
      </c>
      <c r="T950" s="2" t="s">
        <v>81</v>
      </c>
    </row>
    <row r="951" spans="1:20" x14ac:dyDescent="0.25">
      <c r="A951">
        <v>1120139118</v>
      </c>
      <c r="B951">
        <v>117755418</v>
      </c>
      <c r="C951" t="s">
        <v>74</v>
      </c>
      <c r="D951" t="s">
        <v>75</v>
      </c>
      <c r="E951" t="s">
        <v>76</v>
      </c>
      <c r="F951" s="7">
        <v>43666</v>
      </c>
      <c r="G951" s="7">
        <v>45493</v>
      </c>
      <c r="H951" t="s">
        <v>86</v>
      </c>
      <c r="I951" t="s">
        <v>87</v>
      </c>
      <c r="J951" s="7">
        <v>45545</v>
      </c>
      <c r="K951" s="7">
        <v>46115</v>
      </c>
      <c r="L951" s="7">
        <v>45493</v>
      </c>
      <c r="M951" t="s">
        <v>86</v>
      </c>
      <c r="N951" t="s">
        <v>79</v>
      </c>
      <c r="O951">
        <v>2026</v>
      </c>
      <c r="P951">
        <v>1</v>
      </c>
      <c r="Q951" t="s">
        <v>80</v>
      </c>
      <c r="R951" s="8">
        <v>46267</v>
      </c>
      <c r="S951" s="2">
        <v>1</v>
      </c>
      <c r="T951" s="2" t="s">
        <v>81</v>
      </c>
    </row>
    <row r="952" spans="1:20" x14ac:dyDescent="0.25">
      <c r="A952">
        <v>1120139121</v>
      </c>
      <c r="B952">
        <v>117756459</v>
      </c>
      <c r="C952" t="s">
        <v>98</v>
      </c>
      <c r="D952" t="s">
        <v>88</v>
      </c>
      <c r="E952" t="s">
        <v>76</v>
      </c>
      <c r="F952" s="7">
        <v>43691</v>
      </c>
      <c r="G952" s="7">
        <v>44057</v>
      </c>
      <c r="H952" t="s">
        <v>77</v>
      </c>
      <c r="I952" t="s">
        <v>78</v>
      </c>
      <c r="J952" s="7">
        <v>45693</v>
      </c>
      <c r="K952" s="7">
        <v>45544</v>
      </c>
      <c r="L952" s="7">
        <v>44057</v>
      </c>
      <c r="M952" t="s">
        <v>77</v>
      </c>
      <c r="N952" t="s">
        <v>79</v>
      </c>
      <c r="O952">
        <v>2026</v>
      </c>
      <c r="P952">
        <v>1</v>
      </c>
      <c r="Q952" t="s">
        <v>80</v>
      </c>
      <c r="R952" s="8">
        <v>46267</v>
      </c>
      <c r="S952" s="2">
        <v>1</v>
      </c>
      <c r="T952" s="2" t="s">
        <v>81</v>
      </c>
    </row>
    <row r="953" spans="1:20" x14ac:dyDescent="0.25">
      <c r="A953">
        <v>1120139280</v>
      </c>
      <c r="B953">
        <v>118169027</v>
      </c>
      <c r="C953" t="s">
        <v>82</v>
      </c>
      <c r="D953" t="s">
        <v>83</v>
      </c>
      <c r="E953" t="s">
        <v>76</v>
      </c>
      <c r="F953" s="7">
        <v>43782</v>
      </c>
      <c r="G953" s="7">
        <v>43964</v>
      </c>
      <c r="H953" t="s">
        <v>77</v>
      </c>
      <c r="I953" t="s">
        <v>78</v>
      </c>
      <c r="J953" s="7">
        <v>45860</v>
      </c>
      <c r="K953" s="7">
        <v>43783</v>
      </c>
      <c r="L953" s="7">
        <v>43964</v>
      </c>
      <c r="M953" t="s">
        <v>77</v>
      </c>
      <c r="N953" t="s">
        <v>79</v>
      </c>
      <c r="O953">
        <v>2026</v>
      </c>
      <c r="P953">
        <v>1</v>
      </c>
      <c r="Q953" t="s">
        <v>80</v>
      </c>
      <c r="R953" s="8">
        <v>46267</v>
      </c>
      <c r="S953" s="2">
        <v>1</v>
      </c>
      <c r="T953" s="2" t="s">
        <v>81</v>
      </c>
    </row>
    <row r="954" spans="1:20" x14ac:dyDescent="0.25">
      <c r="A954">
        <v>1120139388</v>
      </c>
      <c r="B954">
        <v>118510098</v>
      </c>
      <c r="C954" t="s">
        <v>82</v>
      </c>
      <c r="D954" t="s">
        <v>75</v>
      </c>
      <c r="E954" t="s">
        <v>76</v>
      </c>
      <c r="F954" s="7">
        <v>43870</v>
      </c>
      <c r="G954" s="7">
        <v>44083</v>
      </c>
      <c r="H954" t="s">
        <v>77</v>
      </c>
      <c r="I954" t="s">
        <v>89</v>
      </c>
      <c r="J954" s="7">
        <v>46099</v>
      </c>
      <c r="K954" s="7">
        <v>43871</v>
      </c>
      <c r="L954" s="7">
        <v>44083</v>
      </c>
      <c r="M954" t="s">
        <v>77</v>
      </c>
      <c r="N954" t="s">
        <v>79</v>
      </c>
      <c r="O954">
        <v>2026</v>
      </c>
      <c r="P954">
        <v>1</v>
      </c>
      <c r="Q954" t="s">
        <v>80</v>
      </c>
      <c r="R954" s="8">
        <v>46267</v>
      </c>
      <c r="S954" s="2">
        <v>1</v>
      </c>
      <c r="T954" s="2" t="s">
        <v>81</v>
      </c>
    </row>
    <row r="955" spans="1:20" x14ac:dyDescent="0.25">
      <c r="A955">
        <v>1120139404</v>
      </c>
      <c r="B955">
        <v>118929065</v>
      </c>
      <c r="C955" t="s">
        <v>82</v>
      </c>
      <c r="D955" t="s">
        <v>88</v>
      </c>
      <c r="E955" t="s">
        <v>76</v>
      </c>
      <c r="F955" s="7">
        <v>43938</v>
      </c>
      <c r="G955" s="7">
        <v>44303</v>
      </c>
      <c r="H955" t="s">
        <v>77</v>
      </c>
      <c r="I955" t="s">
        <v>78</v>
      </c>
      <c r="J955" s="7">
        <v>45845</v>
      </c>
      <c r="K955" s="7">
        <v>44302</v>
      </c>
      <c r="L955" s="7">
        <v>44303</v>
      </c>
      <c r="M955" t="s">
        <v>77</v>
      </c>
      <c r="N955" t="s">
        <v>79</v>
      </c>
      <c r="O955">
        <v>2026</v>
      </c>
      <c r="P955">
        <v>1</v>
      </c>
      <c r="Q955" t="s">
        <v>80</v>
      </c>
      <c r="R955" s="8">
        <v>46267</v>
      </c>
      <c r="S955" s="2">
        <v>1</v>
      </c>
      <c r="T955" s="2" t="s">
        <v>81</v>
      </c>
    </row>
    <row r="956" spans="1:20" x14ac:dyDescent="0.25">
      <c r="A956">
        <v>1120139553</v>
      </c>
      <c r="B956">
        <v>119125031</v>
      </c>
      <c r="C956" t="s">
        <v>91</v>
      </c>
      <c r="D956" t="s">
        <v>88</v>
      </c>
      <c r="E956" t="s">
        <v>76</v>
      </c>
      <c r="F956" s="7">
        <v>43990</v>
      </c>
      <c r="G956" s="7">
        <v>45816</v>
      </c>
      <c r="H956" t="s">
        <v>77</v>
      </c>
      <c r="I956" t="s">
        <v>84</v>
      </c>
      <c r="J956" s="7">
        <v>45749</v>
      </c>
      <c r="K956" s="7">
        <v>45748</v>
      </c>
      <c r="L956" s="7">
        <v>45816</v>
      </c>
      <c r="M956" t="s">
        <v>77</v>
      </c>
      <c r="N956" t="s">
        <v>79</v>
      </c>
      <c r="O956">
        <v>2026</v>
      </c>
      <c r="P956">
        <v>1</v>
      </c>
      <c r="Q956" t="s">
        <v>80</v>
      </c>
      <c r="R956" s="8">
        <v>46267</v>
      </c>
      <c r="S956" s="2">
        <v>1</v>
      </c>
      <c r="T956" s="2" t="s">
        <v>81</v>
      </c>
    </row>
    <row r="957" spans="1:20" x14ac:dyDescent="0.25">
      <c r="A957">
        <v>1120139554</v>
      </c>
      <c r="B957">
        <v>119125031</v>
      </c>
      <c r="C957" t="s">
        <v>91</v>
      </c>
      <c r="D957" t="s">
        <v>88</v>
      </c>
      <c r="E957" t="s">
        <v>76</v>
      </c>
      <c r="F957" s="7">
        <v>43990</v>
      </c>
      <c r="G957" s="7">
        <v>45816</v>
      </c>
      <c r="H957" t="s">
        <v>77</v>
      </c>
      <c r="I957" t="s">
        <v>84</v>
      </c>
      <c r="J957" s="7">
        <v>45749</v>
      </c>
      <c r="K957" s="7">
        <v>45925</v>
      </c>
      <c r="L957" s="7">
        <v>45816</v>
      </c>
      <c r="M957" t="s">
        <v>77</v>
      </c>
      <c r="N957" t="s">
        <v>79</v>
      </c>
      <c r="O957">
        <v>2026</v>
      </c>
      <c r="P957">
        <v>1</v>
      </c>
      <c r="Q957" t="s">
        <v>80</v>
      </c>
      <c r="R957" s="8">
        <v>46267</v>
      </c>
      <c r="S957" s="2">
        <v>1</v>
      </c>
      <c r="T957" s="2" t="s">
        <v>81</v>
      </c>
    </row>
    <row r="958" spans="1:20" x14ac:dyDescent="0.25">
      <c r="A958">
        <v>1120139584</v>
      </c>
      <c r="B958">
        <v>119162353</v>
      </c>
      <c r="C958" t="s">
        <v>74</v>
      </c>
      <c r="D958" t="s">
        <v>75</v>
      </c>
      <c r="E958" t="s">
        <v>76</v>
      </c>
      <c r="F958" s="7">
        <v>43995</v>
      </c>
      <c r="G958" s="7">
        <v>44360</v>
      </c>
      <c r="H958" t="s">
        <v>77</v>
      </c>
      <c r="I958" t="s">
        <v>78</v>
      </c>
      <c r="J958" s="7">
        <v>45548</v>
      </c>
      <c r="K958" s="7">
        <v>43996</v>
      </c>
      <c r="L958" s="7">
        <v>44360</v>
      </c>
      <c r="M958" t="s">
        <v>77</v>
      </c>
      <c r="N958" t="s">
        <v>79</v>
      </c>
      <c r="O958">
        <v>2026</v>
      </c>
      <c r="P958">
        <v>1</v>
      </c>
      <c r="Q958" t="s">
        <v>80</v>
      </c>
      <c r="R958" s="8">
        <v>46267</v>
      </c>
      <c r="S958" s="2">
        <v>1</v>
      </c>
      <c r="T958" s="2" t="s">
        <v>81</v>
      </c>
    </row>
    <row r="959" spans="1:20" x14ac:dyDescent="0.25">
      <c r="A959">
        <v>1120139660</v>
      </c>
      <c r="B959">
        <v>119219013</v>
      </c>
      <c r="C959" t="s">
        <v>74</v>
      </c>
      <c r="D959" t="s">
        <v>75</v>
      </c>
      <c r="E959" t="s">
        <v>76</v>
      </c>
      <c r="F959" s="7">
        <v>44008</v>
      </c>
      <c r="G959" s="7">
        <v>45834</v>
      </c>
      <c r="H959" t="s">
        <v>86</v>
      </c>
      <c r="I959" t="s">
        <v>87</v>
      </c>
      <c r="J959" s="7">
        <v>45778</v>
      </c>
      <c r="K959" s="7">
        <v>46116</v>
      </c>
      <c r="L959" s="7">
        <v>45834</v>
      </c>
      <c r="M959" t="s">
        <v>86</v>
      </c>
      <c r="N959" t="s">
        <v>79</v>
      </c>
      <c r="O959">
        <v>2026</v>
      </c>
      <c r="P959">
        <v>1</v>
      </c>
      <c r="Q959" t="s">
        <v>80</v>
      </c>
      <c r="R959" s="8">
        <v>46267</v>
      </c>
      <c r="S959" s="2">
        <v>1</v>
      </c>
      <c r="T959" s="2" t="s">
        <v>81</v>
      </c>
    </row>
    <row r="960" spans="1:20" x14ac:dyDescent="0.25">
      <c r="A960">
        <v>1120139730</v>
      </c>
      <c r="B960">
        <v>119314435</v>
      </c>
      <c r="C960" t="s">
        <v>74</v>
      </c>
      <c r="D960" t="s">
        <v>88</v>
      </c>
      <c r="E960" t="s">
        <v>76</v>
      </c>
      <c r="F960" s="7">
        <v>43124</v>
      </c>
      <c r="G960" s="7">
        <v>43145</v>
      </c>
      <c r="H960" t="s">
        <v>77</v>
      </c>
      <c r="I960" t="s">
        <v>78</v>
      </c>
      <c r="J960" s="7">
        <v>45826</v>
      </c>
      <c r="K960" s="7">
        <v>45832</v>
      </c>
      <c r="L960" s="7">
        <v>43145</v>
      </c>
      <c r="M960" t="s">
        <v>77</v>
      </c>
      <c r="N960" t="s">
        <v>92</v>
      </c>
      <c r="O960">
        <v>2026</v>
      </c>
      <c r="P960">
        <v>1</v>
      </c>
      <c r="Q960" t="s">
        <v>80</v>
      </c>
      <c r="R960" s="8">
        <v>46267</v>
      </c>
      <c r="S960" s="2">
        <v>1</v>
      </c>
      <c r="T960" s="2" t="s">
        <v>81</v>
      </c>
    </row>
    <row r="961" spans="1:20" x14ac:dyDescent="0.25">
      <c r="A961">
        <v>1120139933</v>
      </c>
      <c r="B961">
        <v>119492086</v>
      </c>
      <c r="C961" t="s">
        <v>82</v>
      </c>
      <c r="D961" t="s">
        <v>75</v>
      </c>
      <c r="E961" t="s">
        <v>76</v>
      </c>
      <c r="F961" s="7">
        <v>44035</v>
      </c>
      <c r="G961" s="7">
        <v>44400</v>
      </c>
      <c r="H961" t="s">
        <v>86</v>
      </c>
      <c r="I961" t="s">
        <v>87</v>
      </c>
      <c r="J961" s="7">
        <v>45817</v>
      </c>
      <c r="K961" s="7">
        <v>44178</v>
      </c>
      <c r="L961" s="7">
        <v>44400</v>
      </c>
      <c r="M961" t="s">
        <v>86</v>
      </c>
      <c r="N961" t="s">
        <v>79</v>
      </c>
      <c r="O961">
        <v>2026</v>
      </c>
      <c r="P961">
        <v>1</v>
      </c>
      <c r="Q961" t="s">
        <v>80</v>
      </c>
      <c r="R961" s="8">
        <v>46267</v>
      </c>
      <c r="S961" s="2">
        <v>1</v>
      </c>
      <c r="T961" s="2" t="s">
        <v>81</v>
      </c>
    </row>
    <row r="962" spans="1:20" x14ac:dyDescent="0.25">
      <c r="A962">
        <v>1120139941</v>
      </c>
      <c r="B962">
        <v>119494858</v>
      </c>
      <c r="C962" t="s">
        <v>74</v>
      </c>
      <c r="D962" t="s">
        <v>75</v>
      </c>
      <c r="E962" t="s">
        <v>76</v>
      </c>
      <c r="F962" s="7">
        <v>44035</v>
      </c>
      <c r="G962" s="7">
        <v>44400</v>
      </c>
      <c r="H962" t="s">
        <v>86</v>
      </c>
      <c r="I962" t="s">
        <v>87</v>
      </c>
      <c r="J962" s="7">
        <v>45686</v>
      </c>
      <c r="K962" s="7">
        <v>46108</v>
      </c>
      <c r="L962" s="7">
        <v>44400</v>
      </c>
      <c r="M962" t="s">
        <v>86</v>
      </c>
      <c r="N962" t="s">
        <v>79</v>
      </c>
      <c r="O962">
        <v>2026</v>
      </c>
      <c r="P962">
        <v>1</v>
      </c>
      <c r="Q962" t="s">
        <v>80</v>
      </c>
      <c r="R962" s="8">
        <v>46267</v>
      </c>
      <c r="S962" s="2">
        <v>1</v>
      </c>
      <c r="T962" s="2" t="s">
        <v>81</v>
      </c>
    </row>
    <row r="963" spans="1:20" x14ac:dyDescent="0.25">
      <c r="A963">
        <v>1120139942</v>
      </c>
      <c r="B963">
        <v>119494858</v>
      </c>
      <c r="C963" t="s">
        <v>74</v>
      </c>
      <c r="D963" t="s">
        <v>75</v>
      </c>
      <c r="E963" t="s">
        <v>76</v>
      </c>
      <c r="F963" s="7">
        <v>44035</v>
      </c>
      <c r="G963" s="7">
        <v>44400</v>
      </c>
      <c r="H963" t="s">
        <v>86</v>
      </c>
      <c r="I963" t="s">
        <v>87</v>
      </c>
      <c r="J963" s="7">
        <v>45686</v>
      </c>
      <c r="K963" s="7">
        <v>44225</v>
      </c>
      <c r="L963" s="7">
        <v>44400</v>
      </c>
      <c r="M963" t="s">
        <v>86</v>
      </c>
      <c r="N963" t="s">
        <v>79</v>
      </c>
      <c r="O963">
        <v>2026</v>
      </c>
      <c r="P963">
        <v>1</v>
      </c>
      <c r="Q963" t="s">
        <v>80</v>
      </c>
      <c r="R963" s="8">
        <v>46267</v>
      </c>
      <c r="S963" s="2">
        <v>1</v>
      </c>
      <c r="T963" s="2" t="s">
        <v>81</v>
      </c>
    </row>
    <row r="964" spans="1:20" x14ac:dyDescent="0.25">
      <c r="A964">
        <v>1120140049</v>
      </c>
      <c r="B964">
        <v>119556020</v>
      </c>
      <c r="C964" t="s">
        <v>74</v>
      </c>
      <c r="D964" t="s">
        <v>75</v>
      </c>
      <c r="E964" t="s">
        <v>76</v>
      </c>
      <c r="F964" s="7">
        <v>44047</v>
      </c>
      <c r="G964" s="7">
        <v>44412</v>
      </c>
      <c r="H964" t="s">
        <v>86</v>
      </c>
      <c r="I964" t="s">
        <v>87</v>
      </c>
      <c r="J964" s="7">
        <v>45714</v>
      </c>
      <c r="K964" s="7">
        <v>46111</v>
      </c>
      <c r="L964" s="7">
        <v>44412</v>
      </c>
      <c r="M964" t="s">
        <v>86</v>
      </c>
      <c r="N964" t="s">
        <v>79</v>
      </c>
      <c r="O964">
        <v>2026</v>
      </c>
      <c r="P964">
        <v>1</v>
      </c>
      <c r="Q964" t="s">
        <v>80</v>
      </c>
      <c r="R964" s="8">
        <v>46267</v>
      </c>
      <c r="S964" s="2">
        <v>1</v>
      </c>
      <c r="T964" s="2" t="s">
        <v>81</v>
      </c>
    </row>
    <row r="965" spans="1:20" x14ac:dyDescent="0.25">
      <c r="A965">
        <v>1120140076</v>
      </c>
      <c r="B965">
        <v>119575630</v>
      </c>
      <c r="C965" t="s">
        <v>74</v>
      </c>
      <c r="D965" t="s">
        <v>88</v>
      </c>
      <c r="E965" t="s">
        <v>76</v>
      </c>
      <c r="F965" s="7">
        <v>44050</v>
      </c>
      <c r="G965" s="7">
        <v>45876</v>
      </c>
      <c r="H965" t="s">
        <v>77</v>
      </c>
      <c r="I965" t="s">
        <v>78</v>
      </c>
      <c r="J965" s="7">
        <v>45218</v>
      </c>
      <c r="K965" s="7">
        <v>46055</v>
      </c>
      <c r="L965" s="7">
        <v>45876</v>
      </c>
      <c r="M965" t="s">
        <v>77</v>
      </c>
      <c r="N965" t="s">
        <v>92</v>
      </c>
      <c r="O965">
        <v>2026</v>
      </c>
      <c r="P965">
        <v>1</v>
      </c>
      <c r="Q965" t="s">
        <v>80</v>
      </c>
      <c r="R965" s="8">
        <v>46267</v>
      </c>
      <c r="S965" s="2">
        <v>1</v>
      </c>
      <c r="T965" s="2" t="s">
        <v>81</v>
      </c>
    </row>
    <row r="966" spans="1:20" x14ac:dyDescent="0.25">
      <c r="A966">
        <v>1120140083</v>
      </c>
      <c r="B966">
        <v>119579370</v>
      </c>
      <c r="C966" t="s">
        <v>74</v>
      </c>
      <c r="D966" t="s">
        <v>75</v>
      </c>
      <c r="E966" t="s">
        <v>76</v>
      </c>
      <c r="F966" s="7">
        <v>44051</v>
      </c>
      <c r="G966" s="7">
        <v>44416</v>
      </c>
      <c r="H966" t="s">
        <v>86</v>
      </c>
      <c r="I966" t="s">
        <v>87</v>
      </c>
      <c r="J966" s="7">
        <v>45703</v>
      </c>
      <c r="K966" s="7">
        <v>44169</v>
      </c>
      <c r="L966" s="7">
        <v>44416</v>
      </c>
      <c r="M966" t="s">
        <v>86</v>
      </c>
      <c r="N966" t="s">
        <v>79</v>
      </c>
      <c r="O966">
        <v>2026</v>
      </c>
      <c r="P966">
        <v>1</v>
      </c>
      <c r="Q966" t="s">
        <v>80</v>
      </c>
      <c r="R966" s="8">
        <v>46267</v>
      </c>
      <c r="S966" s="2">
        <v>1</v>
      </c>
      <c r="T966" s="2" t="s">
        <v>81</v>
      </c>
    </row>
    <row r="967" spans="1:20" x14ac:dyDescent="0.25">
      <c r="A967">
        <v>1120140090</v>
      </c>
      <c r="B967">
        <v>119579713</v>
      </c>
      <c r="C967" t="s">
        <v>97</v>
      </c>
      <c r="D967" t="s">
        <v>75</v>
      </c>
      <c r="E967" t="s">
        <v>76</v>
      </c>
      <c r="F967" s="7">
        <v>44051</v>
      </c>
      <c r="G967" s="7">
        <v>44277</v>
      </c>
      <c r="H967" t="s">
        <v>77</v>
      </c>
      <c r="I967" t="s">
        <v>78</v>
      </c>
      <c r="J967" s="7">
        <v>45882</v>
      </c>
      <c r="K967" s="7">
        <v>44187</v>
      </c>
      <c r="L967" s="7">
        <v>44277</v>
      </c>
      <c r="M967" t="s">
        <v>77</v>
      </c>
      <c r="N967" t="s">
        <v>79</v>
      </c>
      <c r="O967">
        <v>2026</v>
      </c>
      <c r="P967">
        <v>1</v>
      </c>
      <c r="Q967" t="s">
        <v>80</v>
      </c>
      <c r="R967" s="8">
        <v>46267</v>
      </c>
      <c r="S967" s="2">
        <v>1</v>
      </c>
      <c r="T967" s="2" t="s">
        <v>81</v>
      </c>
    </row>
    <row r="968" spans="1:20" x14ac:dyDescent="0.25">
      <c r="A968">
        <v>1120140153</v>
      </c>
      <c r="B968">
        <v>119607403</v>
      </c>
      <c r="C968" t="s">
        <v>82</v>
      </c>
      <c r="D968" t="s">
        <v>88</v>
      </c>
      <c r="E968" t="s">
        <v>76</v>
      </c>
      <c r="F968" s="7">
        <v>44055</v>
      </c>
      <c r="G968" s="7">
        <v>44420</v>
      </c>
      <c r="H968" t="s">
        <v>77</v>
      </c>
      <c r="I968" t="s">
        <v>78</v>
      </c>
      <c r="J968" s="7">
        <v>45190</v>
      </c>
      <c r="K968" s="7">
        <v>44978</v>
      </c>
      <c r="L968" s="7">
        <v>44420</v>
      </c>
      <c r="M968" t="s">
        <v>77</v>
      </c>
      <c r="N968" t="s">
        <v>92</v>
      </c>
      <c r="O968">
        <v>2026</v>
      </c>
      <c r="P968">
        <v>1</v>
      </c>
      <c r="Q968" t="s">
        <v>80</v>
      </c>
      <c r="R968" s="8">
        <v>46267</v>
      </c>
      <c r="S968" s="2">
        <v>1</v>
      </c>
      <c r="T968" s="2" t="s">
        <v>81</v>
      </c>
    </row>
    <row r="969" spans="1:20" x14ac:dyDescent="0.25">
      <c r="A969">
        <v>1120140154</v>
      </c>
      <c r="B969">
        <v>119607403</v>
      </c>
      <c r="C969" t="s">
        <v>82</v>
      </c>
      <c r="D969" t="s">
        <v>88</v>
      </c>
      <c r="E969" t="s">
        <v>76</v>
      </c>
      <c r="F969" s="7">
        <v>44055</v>
      </c>
      <c r="G969" s="7">
        <v>44420</v>
      </c>
      <c r="H969" t="s">
        <v>77</v>
      </c>
      <c r="I969" t="s">
        <v>78</v>
      </c>
      <c r="J969" s="7">
        <v>45190</v>
      </c>
      <c r="K969" s="7">
        <v>44170</v>
      </c>
      <c r="L969" s="7">
        <v>44420</v>
      </c>
      <c r="M969" t="s">
        <v>77</v>
      </c>
      <c r="N969" t="s">
        <v>92</v>
      </c>
      <c r="O969">
        <v>2026</v>
      </c>
      <c r="P969">
        <v>1</v>
      </c>
      <c r="Q969" t="s">
        <v>80</v>
      </c>
      <c r="R969" s="8">
        <v>46267</v>
      </c>
      <c r="S969" s="2">
        <v>1</v>
      </c>
      <c r="T969" s="2" t="s">
        <v>81</v>
      </c>
    </row>
    <row r="970" spans="1:20" x14ac:dyDescent="0.25">
      <c r="A970">
        <v>1120140404</v>
      </c>
      <c r="B970">
        <v>119691190</v>
      </c>
      <c r="C970" t="s">
        <v>74</v>
      </c>
      <c r="D970" t="s">
        <v>75</v>
      </c>
      <c r="E970" t="s">
        <v>76</v>
      </c>
      <c r="F970" s="7">
        <v>44072</v>
      </c>
      <c r="G970" s="7">
        <v>44437</v>
      </c>
      <c r="H970" t="s">
        <v>77</v>
      </c>
      <c r="I970" t="s">
        <v>78</v>
      </c>
      <c r="J970" s="7">
        <v>45749</v>
      </c>
      <c r="K970" s="7">
        <v>44574</v>
      </c>
      <c r="L970" s="7">
        <v>44437</v>
      </c>
      <c r="M970" t="s">
        <v>77</v>
      </c>
      <c r="N970" t="s">
        <v>79</v>
      </c>
      <c r="O970">
        <v>2026</v>
      </c>
      <c r="P970">
        <v>1</v>
      </c>
      <c r="Q970" t="s">
        <v>80</v>
      </c>
      <c r="R970" s="8">
        <v>46267</v>
      </c>
      <c r="S970" s="2">
        <v>1</v>
      </c>
      <c r="T970" s="2" t="s">
        <v>81</v>
      </c>
    </row>
    <row r="971" spans="1:20" x14ac:dyDescent="0.25">
      <c r="A971">
        <v>1120140647</v>
      </c>
      <c r="B971">
        <v>119807233</v>
      </c>
      <c r="C971" t="s">
        <v>82</v>
      </c>
      <c r="D971" t="s">
        <v>88</v>
      </c>
      <c r="E971" t="s">
        <v>76</v>
      </c>
      <c r="F971" s="7">
        <v>44098</v>
      </c>
      <c r="G971" s="7">
        <v>45924</v>
      </c>
      <c r="H971" t="s">
        <v>77</v>
      </c>
      <c r="I971" t="s">
        <v>89</v>
      </c>
      <c r="J971" s="7">
        <v>46067</v>
      </c>
      <c r="K971" s="7">
        <v>45900</v>
      </c>
      <c r="L971" s="7">
        <v>45924</v>
      </c>
      <c r="M971" t="s">
        <v>77</v>
      </c>
      <c r="N971" t="s">
        <v>79</v>
      </c>
      <c r="O971">
        <v>2026</v>
      </c>
      <c r="P971">
        <v>1</v>
      </c>
      <c r="Q971" t="s">
        <v>80</v>
      </c>
      <c r="R971" s="8">
        <v>46267</v>
      </c>
      <c r="S971" s="2">
        <v>1</v>
      </c>
      <c r="T971" s="2" t="s">
        <v>81</v>
      </c>
    </row>
    <row r="972" spans="1:20" x14ac:dyDescent="0.25">
      <c r="A972">
        <v>1120140776</v>
      </c>
      <c r="B972">
        <v>119888681</v>
      </c>
      <c r="C972" t="s">
        <v>74</v>
      </c>
      <c r="D972" t="s">
        <v>75</v>
      </c>
      <c r="E972" t="s">
        <v>76</v>
      </c>
      <c r="F972" s="7">
        <v>44114</v>
      </c>
      <c r="G972" s="7">
        <v>44479</v>
      </c>
      <c r="H972" t="s">
        <v>86</v>
      </c>
      <c r="I972" t="s">
        <v>87</v>
      </c>
      <c r="J972" s="7">
        <v>45686</v>
      </c>
      <c r="K972" s="7">
        <v>46091</v>
      </c>
      <c r="L972" s="7">
        <v>44479</v>
      </c>
      <c r="M972" t="s">
        <v>86</v>
      </c>
      <c r="N972" t="s">
        <v>79</v>
      </c>
      <c r="O972">
        <v>2026</v>
      </c>
      <c r="P972">
        <v>1</v>
      </c>
      <c r="Q972" t="s">
        <v>80</v>
      </c>
      <c r="R972" s="8">
        <v>46267</v>
      </c>
      <c r="S972" s="2">
        <v>1</v>
      </c>
      <c r="T972" s="2" t="s">
        <v>81</v>
      </c>
    </row>
    <row r="973" spans="1:20" x14ac:dyDescent="0.25">
      <c r="A973">
        <v>1120140802</v>
      </c>
      <c r="B973">
        <v>119908082</v>
      </c>
      <c r="C973" t="s">
        <v>74</v>
      </c>
      <c r="D973" t="s">
        <v>75</v>
      </c>
      <c r="E973" t="s">
        <v>76</v>
      </c>
      <c r="F973" s="7">
        <v>44117</v>
      </c>
      <c r="G973" s="7">
        <v>44482</v>
      </c>
      <c r="H973" t="s">
        <v>86</v>
      </c>
      <c r="I973" t="s">
        <v>87</v>
      </c>
      <c r="J973" s="7">
        <v>45925</v>
      </c>
      <c r="K973" s="7">
        <v>44157</v>
      </c>
      <c r="L973" s="7">
        <v>44482</v>
      </c>
      <c r="M973" t="s">
        <v>86</v>
      </c>
      <c r="N973" t="s">
        <v>79</v>
      </c>
      <c r="O973">
        <v>2026</v>
      </c>
      <c r="P973">
        <v>1</v>
      </c>
      <c r="Q973" t="s">
        <v>80</v>
      </c>
      <c r="R973" s="8">
        <v>46267</v>
      </c>
      <c r="S973" s="2">
        <v>1</v>
      </c>
      <c r="T973" s="2" t="s">
        <v>81</v>
      </c>
    </row>
    <row r="974" spans="1:20" x14ac:dyDescent="0.25">
      <c r="A974">
        <v>1120140859</v>
      </c>
      <c r="B974">
        <v>119943735</v>
      </c>
      <c r="C974" t="s">
        <v>74</v>
      </c>
      <c r="D974" t="s">
        <v>75</v>
      </c>
      <c r="E974" t="s">
        <v>76</v>
      </c>
      <c r="F974" s="7">
        <v>44128</v>
      </c>
      <c r="G974" s="7">
        <v>46105</v>
      </c>
      <c r="H974" t="s">
        <v>77</v>
      </c>
      <c r="I974" t="s">
        <v>78</v>
      </c>
      <c r="J974" s="7">
        <v>45947</v>
      </c>
      <c r="K974" s="7">
        <v>45919</v>
      </c>
      <c r="L974" s="7">
        <v>46105</v>
      </c>
      <c r="M974" t="s">
        <v>77</v>
      </c>
      <c r="N974" t="s">
        <v>79</v>
      </c>
      <c r="O974">
        <v>2026</v>
      </c>
      <c r="P974">
        <v>1</v>
      </c>
      <c r="Q974" t="s">
        <v>80</v>
      </c>
      <c r="R974" s="8">
        <v>46267</v>
      </c>
      <c r="S974" s="2">
        <v>1</v>
      </c>
      <c r="T974" s="2" t="s">
        <v>81</v>
      </c>
    </row>
    <row r="975" spans="1:20" x14ac:dyDescent="0.25">
      <c r="A975">
        <v>1120140917</v>
      </c>
      <c r="B975">
        <v>119971514</v>
      </c>
      <c r="C975" t="s">
        <v>96</v>
      </c>
      <c r="D975" t="s">
        <v>75</v>
      </c>
      <c r="E975" t="s">
        <v>76</v>
      </c>
      <c r="F975" s="7">
        <v>44137</v>
      </c>
      <c r="G975" s="7">
        <v>44502</v>
      </c>
      <c r="H975" t="s">
        <v>86</v>
      </c>
      <c r="I975" t="s">
        <v>87</v>
      </c>
      <c r="J975" s="7">
        <v>45863</v>
      </c>
      <c r="K975" s="7">
        <v>44166</v>
      </c>
      <c r="L975" s="7">
        <v>44502</v>
      </c>
      <c r="M975" t="s">
        <v>86</v>
      </c>
      <c r="N975" t="s">
        <v>79</v>
      </c>
      <c r="O975">
        <v>2026</v>
      </c>
      <c r="P975">
        <v>1</v>
      </c>
      <c r="Q975" t="s">
        <v>80</v>
      </c>
      <c r="R975" s="8">
        <v>46267</v>
      </c>
      <c r="S975" s="2">
        <v>1</v>
      </c>
      <c r="T975" s="2" t="s">
        <v>81</v>
      </c>
    </row>
    <row r="976" spans="1:20" x14ac:dyDescent="0.25">
      <c r="A976">
        <v>1120140965</v>
      </c>
      <c r="B976">
        <v>119985452</v>
      </c>
      <c r="C976" t="s">
        <v>82</v>
      </c>
      <c r="D976" t="s">
        <v>88</v>
      </c>
      <c r="E976" t="s">
        <v>76</v>
      </c>
      <c r="F976" s="7">
        <v>44025</v>
      </c>
      <c r="G976" s="7">
        <v>44390</v>
      </c>
      <c r="H976" t="s">
        <v>77</v>
      </c>
      <c r="I976" t="s">
        <v>78</v>
      </c>
      <c r="J976" s="7">
        <v>45581</v>
      </c>
      <c r="K976" s="7">
        <v>44147</v>
      </c>
      <c r="L976" s="7">
        <v>44390</v>
      </c>
      <c r="M976" t="s">
        <v>77</v>
      </c>
      <c r="N976" t="s">
        <v>79</v>
      </c>
      <c r="O976">
        <v>2026</v>
      </c>
      <c r="P976">
        <v>1</v>
      </c>
      <c r="Q976" t="s">
        <v>80</v>
      </c>
      <c r="R976" s="8">
        <v>46267</v>
      </c>
      <c r="S976" s="2">
        <v>1</v>
      </c>
      <c r="T976" s="2" t="s">
        <v>81</v>
      </c>
    </row>
    <row r="977" spans="1:20" x14ac:dyDescent="0.25">
      <c r="A977">
        <v>1120141068</v>
      </c>
      <c r="B977">
        <v>120044147</v>
      </c>
      <c r="C977" t="s">
        <v>74</v>
      </c>
      <c r="D977" t="s">
        <v>75</v>
      </c>
      <c r="E977" t="s">
        <v>76</v>
      </c>
      <c r="F977" s="7">
        <v>44151</v>
      </c>
      <c r="G977" s="7">
        <v>44516</v>
      </c>
      <c r="H977" t="s">
        <v>86</v>
      </c>
      <c r="I977" t="s">
        <v>87</v>
      </c>
      <c r="J977" s="7">
        <v>45855</v>
      </c>
      <c r="K977" s="7">
        <v>46079</v>
      </c>
      <c r="L977" s="7">
        <v>44516</v>
      </c>
      <c r="M977" t="s">
        <v>86</v>
      </c>
      <c r="N977" t="s">
        <v>79</v>
      </c>
      <c r="O977">
        <v>2026</v>
      </c>
      <c r="P977">
        <v>1</v>
      </c>
      <c r="Q977" t="s">
        <v>80</v>
      </c>
      <c r="R977" s="8">
        <v>46267</v>
      </c>
      <c r="S977" s="2">
        <v>1</v>
      </c>
      <c r="T977" s="2" t="s">
        <v>81</v>
      </c>
    </row>
    <row r="978" spans="1:20" x14ac:dyDescent="0.25">
      <c r="A978">
        <v>1120141092</v>
      </c>
      <c r="B978">
        <v>120070155</v>
      </c>
      <c r="C978" t="s">
        <v>74</v>
      </c>
      <c r="D978" t="s">
        <v>75</v>
      </c>
      <c r="E978" t="s">
        <v>76</v>
      </c>
      <c r="F978" s="7">
        <v>44153</v>
      </c>
      <c r="G978" s="7">
        <v>45979</v>
      </c>
      <c r="H978" t="s">
        <v>86</v>
      </c>
      <c r="I978" t="s">
        <v>87</v>
      </c>
      <c r="J978" s="7">
        <v>45803</v>
      </c>
      <c r="K978" s="7">
        <v>44163</v>
      </c>
      <c r="L978" s="7">
        <v>45979</v>
      </c>
      <c r="M978" t="s">
        <v>86</v>
      </c>
      <c r="N978" t="s">
        <v>79</v>
      </c>
      <c r="O978">
        <v>2026</v>
      </c>
      <c r="P978">
        <v>1</v>
      </c>
      <c r="Q978" t="s">
        <v>80</v>
      </c>
      <c r="R978" s="8">
        <v>46267</v>
      </c>
      <c r="S978" s="2">
        <v>1</v>
      </c>
      <c r="T978" s="2" t="s">
        <v>81</v>
      </c>
    </row>
    <row r="979" spans="1:20" x14ac:dyDescent="0.25">
      <c r="A979">
        <v>1120141097</v>
      </c>
      <c r="B979">
        <v>120071237</v>
      </c>
      <c r="C979" t="s">
        <v>74</v>
      </c>
      <c r="D979" t="s">
        <v>75</v>
      </c>
      <c r="E979" t="s">
        <v>76</v>
      </c>
      <c r="F979" s="7">
        <v>44153</v>
      </c>
      <c r="G979" s="7">
        <v>44518</v>
      </c>
      <c r="H979" t="s">
        <v>86</v>
      </c>
      <c r="I979" t="s">
        <v>87</v>
      </c>
      <c r="J979" s="7">
        <v>45838</v>
      </c>
      <c r="K979" s="7">
        <v>44172</v>
      </c>
      <c r="L979" s="7">
        <v>44518</v>
      </c>
      <c r="M979" t="s">
        <v>86</v>
      </c>
      <c r="N979" t="s">
        <v>79</v>
      </c>
      <c r="O979">
        <v>2026</v>
      </c>
      <c r="P979">
        <v>1</v>
      </c>
      <c r="Q979" t="s">
        <v>80</v>
      </c>
      <c r="R979" s="8">
        <v>46267</v>
      </c>
      <c r="S979" s="2">
        <v>1</v>
      </c>
      <c r="T979" s="2" t="s">
        <v>81</v>
      </c>
    </row>
    <row r="980" spans="1:20" x14ac:dyDescent="0.25">
      <c r="A980">
        <v>1120141290</v>
      </c>
      <c r="B980">
        <v>120726686</v>
      </c>
      <c r="C980" t="s">
        <v>74</v>
      </c>
      <c r="D980" t="s">
        <v>83</v>
      </c>
      <c r="E980" t="s">
        <v>76</v>
      </c>
      <c r="F980" s="7">
        <v>44287</v>
      </c>
      <c r="G980" s="7">
        <v>46113</v>
      </c>
      <c r="H980" t="s">
        <v>77</v>
      </c>
      <c r="I980" t="s">
        <v>78</v>
      </c>
      <c r="J980" s="7">
        <v>45870</v>
      </c>
      <c r="K980" s="7">
        <v>44291</v>
      </c>
      <c r="L980" s="7">
        <v>46113</v>
      </c>
      <c r="M980" t="s">
        <v>77</v>
      </c>
      <c r="N980" t="s">
        <v>79</v>
      </c>
      <c r="O980">
        <v>2026</v>
      </c>
      <c r="P980">
        <v>1</v>
      </c>
      <c r="Q980" t="s">
        <v>80</v>
      </c>
      <c r="R980" s="8">
        <v>46267</v>
      </c>
      <c r="S980" s="2">
        <v>1</v>
      </c>
      <c r="T980" s="2" t="s">
        <v>81</v>
      </c>
    </row>
    <row r="981" spans="1:20" x14ac:dyDescent="0.25">
      <c r="A981">
        <v>1120141299</v>
      </c>
      <c r="B981">
        <v>120739259</v>
      </c>
      <c r="C981" t="s">
        <v>82</v>
      </c>
      <c r="D981" t="s">
        <v>88</v>
      </c>
      <c r="E981" t="s">
        <v>76</v>
      </c>
      <c r="F981" s="7">
        <v>44289</v>
      </c>
      <c r="G981" s="7">
        <v>44654</v>
      </c>
      <c r="H981" t="s">
        <v>77</v>
      </c>
      <c r="I981" t="s">
        <v>78</v>
      </c>
      <c r="J981" s="7">
        <v>45504</v>
      </c>
      <c r="K981" s="7">
        <v>45513</v>
      </c>
      <c r="L981" s="7">
        <v>44654</v>
      </c>
      <c r="M981" t="s">
        <v>77</v>
      </c>
      <c r="N981" t="s">
        <v>79</v>
      </c>
      <c r="O981">
        <v>2026</v>
      </c>
      <c r="P981">
        <v>1</v>
      </c>
      <c r="Q981" t="s">
        <v>80</v>
      </c>
      <c r="R981" s="8">
        <v>46267</v>
      </c>
      <c r="S981" s="2">
        <v>1</v>
      </c>
      <c r="T981" s="2" t="s">
        <v>81</v>
      </c>
    </row>
    <row r="982" spans="1:20" x14ac:dyDescent="0.25">
      <c r="A982">
        <v>1120141307</v>
      </c>
      <c r="B982">
        <v>120744322</v>
      </c>
      <c r="C982" t="s">
        <v>74</v>
      </c>
      <c r="D982" t="s">
        <v>75</v>
      </c>
      <c r="E982" t="s">
        <v>76</v>
      </c>
      <c r="F982" s="7">
        <v>44291</v>
      </c>
      <c r="G982" s="7">
        <v>44656</v>
      </c>
      <c r="H982" t="s">
        <v>77</v>
      </c>
      <c r="I982" t="s">
        <v>78</v>
      </c>
      <c r="J982" s="7">
        <v>45089</v>
      </c>
      <c r="K982" s="7">
        <v>44292</v>
      </c>
      <c r="L982" s="7">
        <v>44656</v>
      </c>
      <c r="M982" t="s">
        <v>77</v>
      </c>
      <c r="N982" t="s">
        <v>92</v>
      </c>
      <c r="O982">
        <v>2026</v>
      </c>
      <c r="P982">
        <v>1</v>
      </c>
      <c r="Q982" t="s">
        <v>80</v>
      </c>
      <c r="R982" s="8">
        <v>46267</v>
      </c>
      <c r="S982" s="2">
        <v>1</v>
      </c>
      <c r="T982" s="2" t="s">
        <v>81</v>
      </c>
    </row>
    <row r="983" spans="1:20" x14ac:dyDescent="0.25">
      <c r="A983">
        <v>1120141326</v>
      </c>
      <c r="B983">
        <v>120764481</v>
      </c>
      <c r="C983" t="s">
        <v>97</v>
      </c>
      <c r="D983" t="s">
        <v>88</v>
      </c>
      <c r="E983" t="s">
        <v>76</v>
      </c>
      <c r="F983" s="7">
        <v>44294</v>
      </c>
      <c r="G983" s="7">
        <v>46120</v>
      </c>
      <c r="H983" t="s">
        <v>77</v>
      </c>
      <c r="I983" t="s">
        <v>78</v>
      </c>
      <c r="J983" s="7">
        <v>45051</v>
      </c>
      <c r="K983" s="7">
        <v>44295</v>
      </c>
      <c r="L983" s="7">
        <v>46120</v>
      </c>
      <c r="M983" t="s">
        <v>77</v>
      </c>
      <c r="N983" t="s">
        <v>92</v>
      </c>
      <c r="O983">
        <v>2026</v>
      </c>
      <c r="P983">
        <v>1</v>
      </c>
      <c r="Q983" t="s">
        <v>80</v>
      </c>
      <c r="R983" s="8">
        <v>46267</v>
      </c>
      <c r="S983" s="2">
        <v>1</v>
      </c>
      <c r="T983" s="2" t="s">
        <v>81</v>
      </c>
    </row>
    <row r="984" spans="1:20" x14ac:dyDescent="0.25">
      <c r="A984">
        <v>1120141330</v>
      </c>
      <c r="B984">
        <v>120773426</v>
      </c>
      <c r="C984" t="s">
        <v>96</v>
      </c>
      <c r="D984" t="s">
        <v>88</v>
      </c>
      <c r="E984" t="s">
        <v>76</v>
      </c>
      <c r="F984" s="7">
        <v>44295</v>
      </c>
      <c r="G984" s="7">
        <v>46121</v>
      </c>
      <c r="H984" t="s">
        <v>86</v>
      </c>
      <c r="I984" t="s">
        <v>87</v>
      </c>
      <c r="J984" s="7">
        <v>45086</v>
      </c>
      <c r="K984" s="7">
        <v>45106</v>
      </c>
      <c r="L984" s="7">
        <v>46121</v>
      </c>
      <c r="M984" t="s">
        <v>86</v>
      </c>
      <c r="N984" t="s">
        <v>92</v>
      </c>
      <c r="O984">
        <v>2026</v>
      </c>
      <c r="P984">
        <v>1</v>
      </c>
      <c r="Q984" t="s">
        <v>80</v>
      </c>
      <c r="R984" s="8">
        <v>46267</v>
      </c>
      <c r="S984" s="2">
        <v>1</v>
      </c>
      <c r="T984" s="2" t="s">
        <v>81</v>
      </c>
    </row>
    <row r="985" spans="1:20" x14ac:dyDescent="0.25">
      <c r="A985">
        <v>1120141342</v>
      </c>
      <c r="B985">
        <v>120798194</v>
      </c>
      <c r="C985" t="s">
        <v>93</v>
      </c>
      <c r="D985" t="s">
        <v>88</v>
      </c>
      <c r="E985" t="s">
        <v>76</v>
      </c>
      <c r="F985" s="7">
        <v>44298</v>
      </c>
      <c r="G985" s="7">
        <v>44663</v>
      </c>
      <c r="H985" t="s">
        <v>77</v>
      </c>
      <c r="I985" t="s">
        <v>78</v>
      </c>
      <c r="J985" s="7">
        <v>45827</v>
      </c>
      <c r="K985" s="7">
        <v>45539</v>
      </c>
      <c r="L985" s="7">
        <v>44663</v>
      </c>
      <c r="M985" t="s">
        <v>77</v>
      </c>
      <c r="N985" t="s">
        <v>92</v>
      </c>
      <c r="O985">
        <v>2026</v>
      </c>
      <c r="P985">
        <v>1</v>
      </c>
      <c r="Q985" t="s">
        <v>80</v>
      </c>
      <c r="R985" s="8">
        <v>46267</v>
      </c>
      <c r="S985" s="2">
        <v>1</v>
      </c>
      <c r="T985" s="2" t="s">
        <v>81</v>
      </c>
    </row>
    <row r="986" spans="1:20" x14ac:dyDescent="0.25">
      <c r="A986">
        <v>1120141371</v>
      </c>
      <c r="B986">
        <v>120830712</v>
      </c>
      <c r="C986" t="s">
        <v>82</v>
      </c>
      <c r="D986" t="s">
        <v>75</v>
      </c>
      <c r="E986" t="s">
        <v>76</v>
      </c>
      <c r="F986" s="7">
        <v>44302</v>
      </c>
      <c r="G986" s="7">
        <v>46128</v>
      </c>
      <c r="H986" t="s">
        <v>77</v>
      </c>
      <c r="I986" t="s">
        <v>78</v>
      </c>
      <c r="J986" s="7"/>
      <c r="K986" s="7">
        <v>45057</v>
      </c>
      <c r="L986" s="7">
        <v>46128</v>
      </c>
      <c r="M986" t="s">
        <v>77</v>
      </c>
      <c r="N986"/>
      <c r="O986">
        <v>2026</v>
      </c>
      <c r="P986">
        <v>1</v>
      </c>
      <c r="Q986" t="s">
        <v>80</v>
      </c>
      <c r="R986" s="8">
        <v>46267</v>
      </c>
      <c r="S986" s="2">
        <v>1</v>
      </c>
      <c r="T986" s="2" t="s">
        <v>81</v>
      </c>
    </row>
    <row r="987" spans="1:20" x14ac:dyDescent="0.25">
      <c r="A987">
        <v>1120141420</v>
      </c>
      <c r="B987">
        <v>120881448</v>
      </c>
      <c r="C987" t="s">
        <v>90</v>
      </c>
      <c r="D987" t="s">
        <v>88</v>
      </c>
      <c r="E987" t="s">
        <v>76</v>
      </c>
      <c r="F987" s="7">
        <v>44310</v>
      </c>
      <c r="G987" s="7">
        <v>46136</v>
      </c>
      <c r="H987" t="s">
        <v>77</v>
      </c>
      <c r="I987" t="s">
        <v>78</v>
      </c>
      <c r="J987" s="7">
        <v>45581</v>
      </c>
      <c r="K987" s="7">
        <v>45800</v>
      </c>
      <c r="L987" s="7">
        <v>46136</v>
      </c>
      <c r="M987" t="s">
        <v>77</v>
      </c>
      <c r="N987" t="s">
        <v>79</v>
      </c>
      <c r="O987">
        <v>2026</v>
      </c>
      <c r="P987">
        <v>1</v>
      </c>
      <c r="Q987" t="s">
        <v>80</v>
      </c>
      <c r="R987" s="8">
        <v>46267</v>
      </c>
      <c r="S987" s="2">
        <v>1</v>
      </c>
      <c r="T987" s="2" t="s">
        <v>81</v>
      </c>
    </row>
    <row r="988" spans="1:20" x14ac:dyDescent="0.25">
      <c r="A988">
        <v>1120141431</v>
      </c>
      <c r="B988">
        <v>120888577</v>
      </c>
      <c r="C988" t="s">
        <v>82</v>
      </c>
      <c r="D988" t="s">
        <v>83</v>
      </c>
      <c r="E988" t="s">
        <v>76</v>
      </c>
      <c r="F988" s="7">
        <v>44313</v>
      </c>
      <c r="G988" s="7">
        <v>44496</v>
      </c>
      <c r="H988" t="s">
        <v>77</v>
      </c>
      <c r="I988" t="s">
        <v>78</v>
      </c>
      <c r="J988" s="7">
        <v>45907</v>
      </c>
      <c r="K988" s="7">
        <v>46028</v>
      </c>
      <c r="L988" s="7">
        <v>44496</v>
      </c>
      <c r="M988" t="s">
        <v>77</v>
      </c>
      <c r="N988" t="s">
        <v>79</v>
      </c>
      <c r="O988">
        <v>2026</v>
      </c>
      <c r="P988">
        <v>1</v>
      </c>
      <c r="Q988" t="s">
        <v>80</v>
      </c>
      <c r="R988" s="8">
        <v>46267</v>
      </c>
      <c r="S988" s="2">
        <v>1</v>
      </c>
      <c r="T988" s="2" t="s">
        <v>81</v>
      </c>
    </row>
    <row r="989" spans="1:20" x14ac:dyDescent="0.25">
      <c r="A989">
        <v>1120141443</v>
      </c>
      <c r="B989">
        <v>120899438</v>
      </c>
      <c r="C989" t="s">
        <v>82</v>
      </c>
      <c r="D989" t="s">
        <v>75</v>
      </c>
      <c r="E989" t="s">
        <v>76</v>
      </c>
      <c r="F989" s="7">
        <v>44315</v>
      </c>
      <c r="G989" s="7">
        <v>45411</v>
      </c>
      <c r="H989" t="s">
        <v>77</v>
      </c>
      <c r="I989" t="s">
        <v>78</v>
      </c>
      <c r="J989" s="7">
        <v>45437</v>
      </c>
      <c r="K989" s="7">
        <v>44315</v>
      </c>
      <c r="L989" s="7">
        <v>45411</v>
      </c>
      <c r="M989" t="s">
        <v>77</v>
      </c>
      <c r="N989" t="s">
        <v>79</v>
      </c>
      <c r="O989">
        <v>2026</v>
      </c>
      <c r="P989">
        <v>1</v>
      </c>
      <c r="Q989" t="s">
        <v>80</v>
      </c>
      <c r="R989" s="8">
        <v>46267</v>
      </c>
      <c r="S989" s="2">
        <v>1</v>
      </c>
      <c r="T989" s="2" t="s">
        <v>81</v>
      </c>
    </row>
    <row r="990" spans="1:20" x14ac:dyDescent="0.25">
      <c r="A990">
        <v>1120141470</v>
      </c>
      <c r="B990">
        <v>120924566</v>
      </c>
      <c r="C990" t="s">
        <v>91</v>
      </c>
      <c r="D990" t="s">
        <v>83</v>
      </c>
      <c r="E990" t="s">
        <v>76</v>
      </c>
      <c r="F990" s="7">
        <v>44319</v>
      </c>
      <c r="G990" s="7">
        <v>44503</v>
      </c>
      <c r="H990" t="s">
        <v>77</v>
      </c>
      <c r="I990" t="s">
        <v>78</v>
      </c>
      <c r="J990" s="7">
        <v>45827</v>
      </c>
      <c r="K990" s="7">
        <v>45832</v>
      </c>
      <c r="L990" s="7">
        <v>44503</v>
      </c>
      <c r="M990" t="s">
        <v>77</v>
      </c>
      <c r="N990" t="s">
        <v>92</v>
      </c>
      <c r="O990">
        <v>2026</v>
      </c>
      <c r="P990">
        <v>1</v>
      </c>
      <c r="Q990" t="s">
        <v>80</v>
      </c>
      <c r="R990" s="8">
        <v>46267</v>
      </c>
      <c r="S990" s="2">
        <v>1</v>
      </c>
      <c r="T990" s="2" t="s">
        <v>81</v>
      </c>
    </row>
    <row r="991" spans="1:20" x14ac:dyDescent="0.25">
      <c r="A991">
        <v>1120141564</v>
      </c>
      <c r="B991">
        <v>121351916</v>
      </c>
      <c r="C991" t="s">
        <v>82</v>
      </c>
      <c r="D991" t="s">
        <v>83</v>
      </c>
      <c r="E991" t="s">
        <v>76</v>
      </c>
      <c r="F991" s="7">
        <v>44334</v>
      </c>
      <c r="G991" s="7">
        <v>44518</v>
      </c>
      <c r="H991" t="s">
        <v>77</v>
      </c>
      <c r="I991" t="s">
        <v>84</v>
      </c>
      <c r="J991" s="7">
        <v>45464</v>
      </c>
      <c r="K991" s="7">
        <v>45748</v>
      </c>
      <c r="L991" s="7">
        <v>44518</v>
      </c>
      <c r="M991" t="s">
        <v>77</v>
      </c>
      <c r="N991" t="s">
        <v>79</v>
      </c>
      <c r="O991">
        <v>2026</v>
      </c>
      <c r="P991">
        <v>1</v>
      </c>
      <c r="Q991" t="s">
        <v>80</v>
      </c>
      <c r="R991" s="8">
        <v>46267</v>
      </c>
      <c r="S991" s="2">
        <v>1</v>
      </c>
      <c r="T991" s="2" t="s">
        <v>81</v>
      </c>
    </row>
    <row r="992" spans="1:20" x14ac:dyDescent="0.25">
      <c r="A992">
        <v>1120141565</v>
      </c>
      <c r="B992">
        <v>121351916</v>
      </c>
      <c r="C992" t="s">
        <v>82</v>
      </c>
      <c r="D992" t="s">
        <v>83</v>
      </c>
      <c r="E992" t="s">
        <v>76</v>
      </c>
      <c r="F992" s="7">
        <v>44334</v>
      </c>
      <c r="G992" s="7">
        <v>44518</v>
      </c>
      <c r="H992" t="s">
        <v>77</v>
      </c>
      <c r="I992" t="s">
        <v>84</v>
      </c>
      <c r="J992" s="7">
        <v>45464</v>
      </c>
      <c r="K992" s="7">
        <v>45712</v>
      </c>
      <c r="L992" s="7">
        <v>44518</v>
      </c>
      <c r="M992" t="s">
        <v>77</v>
      </c>
      <c r="N992" t="s">
        <v>79</v>
      </c>
      <c r="O992">
        <v>2026</v>
      </c>
      <c r="P992">
        <v>1</v>
      </c>
      <c r="Q992" t="s">
        <v>80</v>
      </c>
      <c r="R992" s="8">
        <v>46267</v>
      </c>
      <c r="S992" s="2">
        <v>1</v>
      </c>
      <c r="T992" s="2" t="s">
        <v>81</v>
      </c>
    </row>
    <row r="993" spans="1:20" x14ac:dyDescent="0.25">
      <c r="A993">
        <v>1120141581</v>
      </c>
      <c r="B993">
        <v>121367009</v>
      </c>
      <c r="C993" t="s">
        <v>85</v>
      </c>
      <c r="D993" t="s">
        <v>75</v>
      </c>
      <c r="E993" t="s">
        <v>76</v>
      </c>
      <c r="F993" s="7">
        <v>44336</v>
      </c>
      <c r="G993" s="7">
        <v>46162</v>
      </c>
      <c r="H993" t="s">
        <v>77</v>
      </c>
      <c r="I993" t="s">
        <v>89</v>
      </c>
      <c r="J993" s="7">
        <v>46105</v>
      </c>
      <c r="K993" s="7">
        <v>46114</v>
      </c>
      <c r="L993" s="7">
        <v>46162</v>
      </c>
      <c r="M993" t="s">
        <v>77</v>
      </c>
      <c r="N993" t="s">
        <v>79</v>
      </c>
      <c r="O993">
        <v>2026</v>
      </c>
      <c r="P993">
        <v>1</v>
      </c>
      <c r="Q993" t="s">
        <v>80</v>
      </c>
      <c r="R993" s="8">
        <v>46267</v>
      </c>
      <c r="S993" s="2">
        <v>1</v>
      </c>
      <c r="T993" s="2" t="s">
        <v>81</v>
      </c>
    </row>
    <row r="994" spans="1:20" x14ac:dyDescent="0.25">
      <c r="A994">
        <v>1120141640</v>
      </c>
      <c r="B994">
        <v>121445205</v>
      </c>
      <c r="C994" t="s">
        <v>96</v>
      </c>
      <c r="D994" t="s">
        <v>75</v>
      </c>
      <c r="E994" t="s">
        <v>76</v>
      </c>
      <c r="F994" s="7">
        <v>44349</v>
      </c>
      <c r="G994" s="7">
        <v>44714</v>
      </c>
      <c r="H994" t="s">
        <v>77</v>
      </c>
      <c r="I994" t="s">
        <v>78</v>
      </c>
      <c r="J994" s="7">
        <v>46108</v>
      </c>
      <c r="K994" s="7">
        <v>46100</v>
      </c>
      <c r="L994" s="7">
        <v>44714</v>
      </c>
      <c r="M994" t="s">
        <v>77</v>
      </c>
      <c r="N994" t="s">
        <v>79</v>
      </c>
      <c r="O994">
        <v>2026</v>
      </c>
      <c r="P994">
        <v>1</v>
      </c>
      <c r="Q994" t="s">
        <v>80</v>
      </c>
      <c r="R994" s="8">
        <v>46267</v>
      </c>
      <c r="S994" s="2">
        <v>1</v>
      </c>
      <c r="T994" s="2" t="s">
        <v>81</v>
      </c>
    </row>
    <row r="995" spans="1:20" x14ac:dyDescent="0.25">
      <c r="A995">
        <v>1120141656</v>
      </c>
      <c r="B995">
        <v>121468715</v>
      </c>
      <c r="C995" t="s">
        <v>82</v>
      </c>
      <c r="D995" t="s">
        <v>88</v>
      </c>
      <c r="E995" t="s">
        <v>76</v>
      </c>
      <c r="F995" s="7">
        <v>44351</v>
      </c>
      <c r="G995" s="7">
        <v>44716</v>
      </c>
      <c r="H995" t="s">
        <v>77</v>
      </c>
      <c r="I995" t="s">
        <v>78</v>
      </c>
      <c r="J995" s="7">
        <v>45784</v>
      </c>
      <c r="K995" s="7">
        <v>45944</v>
      </c>
      <c r="L995" s="7">
        <v>44716</v>
      </c>
      <c r="M995" t="s">
        <v>77</v>
      </c>
      <c r="N995" t="s">
        <v>79</v>
      </c>
      <c r="O995">
        <v>2026</v>
      </c>
      <c r="P995">
        <v>1</v>
      </c>
      <c r="Q995" t="s">
        <v>80</v>
      </c>
      <c r="R995" s="8">
        <v>46267</v>
      </c>
      <c r="S995" s="2">
        <v>1</v>
      </c>
      <c r="T995" s="2" t="s">
        <v>81</v>
      </c>
    </row>
    <row r="996" spans="1:20" x14ac:dyDescent="0.25">
      <c r="A996">
        <v>1120141676</v>
      </c>
      <c r="B996">
        <v>121492042</v>
      </c>
      <c r="C996" t="s">
        <v>74</v>
      </c>
      <c r="D996" t="s">
        <v>88</v>
      </c>
      <c r="E996" t="s">
        <v>76</v>
      </c>
      <c r="F996" s="7">
        <v>44355</v>
      </c>
      <c r="G996" s="7">
        <v>46181</v>
      </c>
      <c r="H996" t="s">
        <v>77</v>
      </c>
      <c r="I996" t="s">
        <v>78</v>
      </c>
      <c r="J996" s="7">
        <v>45511</v>
      </c>
      <c r="K996" s="7">
        <v>45888</v>
      </c>
      <c r="L996" s="7">
        <v>46181</v>
      </c>
      <c r="M996" t="s">
        <v>77</v>
      </c>
      <c r="N996" t="s">
        <v>79</v>
      </c>
      <c r="O996">
        <v>2026</v>
      </c>
      <c r="P996">
        <v>1</v>
      </c>
      <c r="Q996" t="s">
        <v>80</v>
      </c>
      <c r="R996" s="8">
        <v>46267</v>
      </c>
      <c r="S996" s="2">
        <v>1</v>
      </c>
      <c r="T996" s="2" t="s">
        <v>81</v>
      </c>
    </row>
    <row r="997" spans="1:20" x14ac:dyDescent="0.25">
      <c r="A997">
        <v>1120141711</v>
      </c>
      <c r="B997">
        <v>121540538</v>
      </c>
      <c r="C997" t="s">
        <v>91</v>
      </c>
      <c r="D997" t="s">
        <v>75</v>
      </c>
      <c r="E997" t="s">
        <v>76</v>
      </c>
      <c r="F997" s="7">
        <v>44362</v>
      </c>
      <c r="G997" s="7">
        <v>46188</v>
      </c>
      <c r="H997" t="s">
        <v>77</v>
      </c>
      <c r="I997" t="s">
        <v>89</v>
      </c>
      <c r="J997" s="7">
        <v>46043</v>
      </c>
      <c r="K997" s="7">
        <v>46050</v>
      </c>
      <c r="L997" s="7">
        <v>46188</v>
      </c>
      <c r="M997" t="s">
        <v>77</v>
      </c>
      <c r="N997" t="s">
        <v>79</v>
      </c>
      <c r="O997">
        <v>2026</v>
      </c>
      <c r="P997">
        <v>1</v>
      </c>
      <c r="Q997" t="s">
        <v>80</v>
      </c>
      <c r="R997" s="8">
        <v>46267</v>
      </c>
      <c r="S997" s="2">
        <v>1</v>
      </c>
      <c r="T997" s="2" t="s">
        <v>81</v>
      </c>
    </row>
    <row r="998" spans="1:20" x14ac:dyDescent="0.25">
      <c r="A998">
        <v>1120141712</v>
      </c>
      <c r="B998">
        <v>121540538</v>
      </c>
      <c r="C998" t="s">
        <v>91</v>
      </c>
      <c r="D998" t="s">
        <v>75</v>
      </c>
      <c r="E998" t="s">
        <v>76</v>
      </c>
      <c r="F998" s="7">
        <v>44362</v>
      </c>
      <c r="G998" s="7">
        <v>46188</v>
      </c>
      <c r="H998" t="s">
        <v>77</v>
      </c>
      <c r="I998" t="s">
        <v>89</v>
      </c>
      <c r="J998" s="7">
        <v>46043</v>
      </c>
      <c r="K998" s="7">
        <v>45057</v>
      </c>
      <c r="L998" s="7">
        <v>46188</v>
      </c>
      <c r="M998" t="s">
        <v>77</v>
      </c>
      <c r="N998" t="s">
        <v>79</v>
      </c>
      <c r="O998">
        <v>2026</v>
      </c>
      <c r="P998">
        <v>1</v>
      </c>
      <c r="Q998" t="s">
        <v>80</v>
      </c>
      <c r="R998" s="8">
        <v>46267</v>
      </c>
      <c r="S998" s="2">
        <v>1</v>
      </c>
      <c r="T998" s="2" t="s">
        <v>81</v>
      </c>
    </row>
    <row r="999" spans="1:20" x14ac:dyDescent="0.25">
      <c r="A999">
        <v>1120141735</v>
      </c>
      <c r="B999">
        <v>121557405</v>
      </c>
      <c r="C999" t="s">
        <v>93</v>
      </c>
      <c r="D999" t="s">
        <v>83</v>
      </c>
      <c r="E999" t="s">
        <v>76</v>
      </c>
      <c r="F999" s="7">
        <v>44364</v>
      </c>
      <c r="G999" s="7">
        <v>46190</v>
      </c>
      <c r="H999" t="s">
        <v>77</v>
      </c>
      <c r="I999" t="s">
        <v>84</v>
      </c>
      <c r="J999" s="7">
        <v>45850</v>
      </c>
      <c r="K999" s="7">
        <v>45971</v>
      </c>
      <c r="L999" s="7">
        <v>46190</v>
      </c>
      <c r="M999" t="s">
        <v>77</v>
      </c>
      <c r="N999" t="s">
        <v>79</v>
      </c>
      <c r="O999">
        <v>2026</v>
      </c>
      <c r="P999">
        <v>1</v>
      </c>
      <c r="Q999" t="s">
        <v>80</v>
      </c>
      <c r="R999" s="8">
        <v>46267</v>
      </c>
      <c r="S999" s="2">
        <v>1</v>
      </c>
      <c r="T999" s="2" t="s">
        <v>81</v>
      </c>
    </row>
    <row r="1000" spans="1:20" x14ac:dyDescent="0.25">
      <c r="A1000">
        <v>1120141751</v>
      </c>
      <c r="B1000">
        <v>121585714</v>
      </c>
      <c r="C1000" t="s">
        <v>82</v>
      </c>
      <c r="D1000" t="s">
        <v>88</v>
      </c>
      <c r="E1000" t="s">
        <v>76</v>
      </c>
      <c r="F1000" s="7">
        <v>44370</v>
      </c>
      <c r="G1000" s="7">
        <v>44735</v>
      </c>
      <c r="H1000" t="s">
        <v>86</v>
      </c>
      <c r="I1000" t="s">
        <v>87</v>
      </c>
      <c r="J1000" s="7">
        <v>45633</v>
      </c>
      <c r="K1000" s="7">
        <v>45421</v>
      </c>
      <c r="L1000" s="7">
        <v>44735</v>
      </c>
      <c r="M1000" t="s">
        <v>86</v>
      </c>
      <c r="N1000" t="s">
        <v>79</v>
      </c>
      <c r="O1000">
        <v>2026</v>
      </c>
      <c r="P1000">
        <v>1</v>
      </c>
      <c r="Q1000" t="s">
        <v>80</v>
      </c>
      <c r="R1000" s="8">
        <v>46267</v>
      </c>
      <c r="S1000" s="2">
        <v>1</v>
      </c>
      <c r="T1000" s="2" t="s">
        <v>81</v>
      </c>
    </row>
    <row r="1001" spans="1:20" x14ac:dyDescent="0.25">
      <c r="A1001">
        <v>1120141756</v>
      </c>
      <c r="B1001">
        <v>121586782</v>
      </c>
      <c r="C1001" t="s">
        <v>98</v>
      </c>
      <c r="D1001" t="s">
        <v>88</v>
      </c>
      <c r="E1001" t="s">
        <v>76</v>
      </c>
      <c r="F1001" s="7">
        <v>44370</v>
      </c>
      <c r="G1001" s="7">
        <v>44735</v>
      </c>
      <c r="H1001" t="s">
        <v>77</v>
      </c>
      <c r="I1001" t="s">
        <v>78</v>
      </c>
      <c r="J1001" s="7">
        <v>46085</v>
      </c>
      <c r="K1001" s="7">
        <v>45539</v>
      </c>
      <c r="L1001" s="7">
        <v>44735</v>
      </c>
      <c r="M1001" t="s">
        <v>77</v>
      </c>
      <c r="N1001" t="s">
        <v>79</v>
      </c>
      <c r="O1001">
        <v>2026</v>
      </c>
      <c r="P1001">
        <v>1</v>
      </c>
      <c r="Q1001" t="s">
        <v>80</v>
      </c>
      <c r="R1001" s="8">
        <v>46267</v>
      </c>
      <c r="S1001" s="2">
        <v>1</v>
      </c>
      <c r="T1001" s="2" t="s">
        <v>81</v>
      </c>
    </row>
    <row r="1002" spans="1:20" x14ac:dyDescent="0.25">
      <c r="A1002">
        <v>1120141865</v>
      </c>
      <c r="B1002">
        <v>121662419</v>
      </c>
      <c r="C1002" t="s">
        <v>82</v>
      </c>
      <c r="D1002" t="s">
        <v>83</v>
      </c>
      <c r="E1002" t="s">
        <v>76</v>
      </c>
      <c r="F1002" s="7">
        <v>44380</v>
      </c>
      <c r="G1002" s="7">
        <v>44564</v>
      </c>
      <c r="H1002" t="s">
        <v>77</v>
      </c>
      <c r="I1002" t="s">
        <v>78</v>
      </c>
      <c r="J1002" s="7">
        <v>45777</v>
      </c>
      <c r="K1002" s="7">
        <v>45637</v>
      </c>
      <c r="L1002" s="7">
        <v>44564</v>
      </c>
      <c r="M1002" t="s">
        <v>77</v>
      </c>
      <c r="N1002" t="s">
        <v>79</v>
      </c>
      <c r="O1002">
        <v>2026</v>
      </c>
      <c r="P1002">
        <v>1</v>
      </c>
      <c r="Q1002" t="s">
        <v>80</v>
      </c>
      <c r="R1002" s="8">
        <v>46267</v>
      </c>
      <c r="S1002" s="2">
        <v>1</v>
      </c>
      <c r="T1002" s="2" t="s">
        <v>81</v>
      </c>
    </row>
    <row r="1003" spans="1:20" x14ac:dyDescent="0.25">
      <c r="A1003">
        <v>1120142095</v>
      </c>
      <c r="B1003">
        <v>121769847</v>
      </c>
      <c r="C1003" t="s">
        <v>74</v>
      </c>
      <c r="D1003" t="s">
        <v>83</v>
      </c>
      <c r="E1003" t="s">
        <v>76</v>
      </c>
      <c r="F1003" s="7">
        <v>44355</v>
      </c>
      <c r="G1003" s="7">
        <v>44538</v>
      </c>
      <c r="H1003" t="s">
        <v>77</v>
      </c>
      <c r="I1003" t="s">
        <v>78</v>
      </c>
      <c r="J1003" s="7">
        <v>45735</v>
      </c>
      <c r="K1003" s="7">
        <v>45748</v>
      </c>
      <c r="L1003" s="7">
        <v>44538</v>
      </c>
      <c r="M1003" t="s">
        <v>77</v>
      </c>
      <c r="N1003" t="s">
        <v>79</v>
      </c>
      <c r="O1003">
        <v>2026</v>
      </c>
      <c r="P1003">
        <v>1</v>
      </c>
      <c r="Q1003" t="s">
        <v>80</v>
      </c>
      <c r="R1003" s="8">
        <v>46267</v>
      </c>
      <c r="S1003" s="2">
        <v>1</v>
      </c>
      <c r="T1003" s="2" t="s">
        <v>81</v>
      </c>
    </row>
    <row r="1004" spans="1:20" x14ac:dyDescent="0.25">
      <c r="A1004">
        <v>1120142575</v>
      </c>
      <c r="B1004">
        <v>121960230</v>
      </c>
      <c r="C1004" t="s">
        <v>93</v>
      </c>
      <c r="D1004" t="s">
        <v>83</v>
      </c>
      <c r="E1004" t="s">
        <v>76</v>
      </c>
      <c r="F1004" s="7">
        <v>44428</v>
      </c>
      <c r="G1004" s="7">
        <v>44612</v>
      </c>
      <c r="H1004" t="s">
        <v>77</v>
      </c>
      <c r="I1004" t="s">
        <v>78</v>
      </c>
      <c r="J1004" s="7">
        <v>45830</v>
      </c>
      <c r="K1004" s="7">
        <v>45747</v>
      </c>
      <c r="L1004" s="7">
        <v>44612</v>
      </c>
      <c r="M1004" t="s">
        <v>77</v>
      </c>
      <c r="N1004" t="s">
        <v>79</v>
      </c>
      <c r="O1004">
        <v>2026</v>
      </c>
      <c r="P1004">
        <v>1</v>
      </c>
      <c r="Q1004" t="s">
        <v>80</v>
      </c>
      <c r="R1004" s="8">
        <v>46267</v>
      </c>
      <c r="S1004" s="2">
        <v>1</v>
      </c>
      <c r="T1004" s="2" t="s">
        <v>81</v>
      </c>
    </row>
    <row r="1005" spans="1:20" x14ac:dyDescent="0.25">
      <c r="A1005">
        <v>1120142963</v>
      </c>
      <c r="B1005">
        <v>122126746</v>
      </c>
      <c r="C1005" t="s">
        <v>93</v>
      </c>
      <c r="D1005" t="s">
        <v>88</v>
      </c>
      <c r="E1005" t="s">
        <v>76</v>
      </c>
      <c r="F1005" s="7">
        <v>44469</v>
      </c>
      <c r="G1005" s="7">
        <v>44834</v>
      </c>
      <c r="H1005" t="s">
        <v>77</v>
      </c>
      <c r="I1005" t="s">
        <v>78</v>
      </c>
      <c r="J1005" s="7">
        <v>45176</v>
      </c>
      <c r="K1005" s="7">
        <v>45779</v>
      </c>
      <c r="L1005" s="7">
        <v>44834</v>
      </c>
      <c r="M1005" t="s">
        <v>77</v>
      </c>
      <c r="N1005" t="s">
        <v>92</v>
      </c>
      <c r="O1005">
        <v>2026</v>
      </c>
      <c r="P1005">
        <v>1</v>
      </c>
      <c r="Q1005" t="s">
        <v>80</v>
      </c>
      <c r="R1005" s="8">
        <v>46267</v>
      </c>
      <c r="S1005" s="2">
        <v>1</v>
      </c>
      <c r="T1005" s="2" t="s">
        <v>81</v>
      </c>
    </row>
    <row r="1006" spans="1:20" x14ac:dyDescent="0.25">
      <c r="A1006">
        <v>1120143156</v>
      </c>
      <c r="B1006">
        <v>122206899</v>
      </c>
      <c r="C1006" t="s">
        <v>93</v>
      </c>
      <c r="D1006" t="s">
        <v>75</v>
      </c>
      <c r="E1006" t="s">
        <v>76</v>
      </c>
      <c r="F1006" s="7">
        <v>44483</v>
      </c>
      <c r="G1006" s="7">
        <v>44848</v>
      </c>
      <c r="H1006" t="s">
        <v>77</v>
      </c>
      <c r="I1006" t="s">
        <v>89</v>
      </c>
      <c r="J1006" s="7">
        <v>45863</v>
      </c>
      <c r="K1006" s="7">
        <v>46065</v>
      </c>
      <c r="L1006" s="7">
        <v>44848</v>
      </c>
      <c r="M1006" t="s">
        <v>77</v>
      </c>
      <c r="N1006" t="s">
        <v>79</v>
      </c>
      <c r="O1006">
        <v>2026</v>
      </c>
      <c r="P1006">
        <v>1</v>
      </c>
      <c r="Q1006" t="s">
        <v>80</v>
      </c>
      <c r="R1006" s="8">
        <v>46267</v>
      </c>
      <c r="S1006" s="2">
        <v>1</v>
      </c>
      <c r="T1006" s="2" t="s">
        <v>81</v>
      </c>
    </row>
    <row r="1007" spans="1:20" x14ac:dyDescent="0.25">
      <c r="A1007">
        <v>1120143839</v>
      </c>
      <c r="B1007">
        <v>122970759</v>
      </c>
      <c r="C1007" t="s">
        <v>95</v>
      </c>
      <c r="D1007" t="s">
        <v>75</v>
      </c>
      <c r="E1007" t="s">
        <v>76</v>
      </c>
      <c r="F1007" s="7">
        <v>44603</v>
      </c>
      <c r="G1007" s="7">
        <v>44784</v>
      </c>
      <c r="H1007" t="s">
        <v>77</v>
      </c>
      <c r="I1007" t="s">
        <v>89</v>
      </c>
      <c r="J1007" s="7">
        <v>46104</v>
      </c>
      <c r="K1007" s="7">
        <v>46111</v>
      </c>
      <c r="L1007" s="7">
        <v>44784</v>
      </c>
      <c r="M1007" t="s">
        <v>77</v>
      </c>
      <c r="N1007" t="s">
        <v>79</v>
      </c>
      <c r="O1007">
        <v>2026</v>
      </c>
      <c r="P1007">
        <v>1</v>
      </c>
      <c r="Q1007" t="s">
        <v>80</v>
      </c>
      <c r="R1007" s="8">
        <v>46267</v>
      </c>
      <c r="S1007" s="2">
        <v>1</v>
      </c>
      <c r="T1007" s="2" t="s">
        <v>81</v>
      </c>
    </row>
    <row r="1008" spans="1:20" x14ac:dyDescent="0.25">
      <c r="A1008">
        <v>1120143883</v>
      </c>
      <c r="B1008">
        <v>123101368</v>
      </c>
      <c r="C1008" t="s">
        <v>98</v>
      </c>
      <c r="D1008" t="s">
        <v>83</v>
      </c>
      <c r="E1008" t="s">
        <v>76</v>
      </c>
      <c r="F1008" s="7">
        <v>44635</v>
      </c>
      <c r="G1008" s="7">
        <v>44819</v>
      </c>
      <c r="H1008" t="s">
        <v>77</v>
      </c>
      <c r="I1008" t="s">
        <v>78</v>
      </c>
      <c r="J1008" s="7">
        <v>45427</v>
      </c>
      <c r="K1008" s="7">
        <v>45540</v>
      </c>
      <c r="L1008" s="7">
        <v>44819</v>
      </c>
      <c r="M1008" t="s">
        <v>77</v>
      </c>
      <c r="N1008" t="s">
        <v>79</v>
      </c>
      <c r="O1008">
        <v>2026</v>
      </c>
      <c r="P1008">
        <v>1</v>
      </c>
      <c r="Q1008" t="s">
        <v>80</v>
      </c>
      <c r="R1008" s="8">
        <v>46267</v>
      </c>
      <c r="S1008" s="2">
        <v>1</v>
      </c>
      <c r="T1008" s="2" t="s">
        <v>81</v>
      </c>
    </row>
    <row r="1009" spans="1:20" x14ac:dyDescent="0.25">
      <c r="A1009">
        <v>1120144263</v>
      </c>
      <c r="B1009">
        <v>123407464</v>
      </c>
      <c r="C1009" t="s">
        <v>74</v>
      </c>
      <c r="D1009" t="s">
        <v>83</v>
      </c>
      <c r="E1009" t="s">
        <v>76</v>
      </c>
      <c r="F1009" s="7">
        <v>44676</v>
      </c>
      <c r="G1009" s="7">
        <v>44859</v>
      </c>
      <c r="H1009" t="s">
        <v>77</v>
      </c>
      <c r="I1009" t="s">
        <v>84</v>
      </c>
      <c r="J1009" s="7">
        <v>45511</v>
      </c>
      <c r="K1009" s="7">
        <v>45747</v>
      </c>
      <c r="L1009" s="7">
        <v>44859</v>
      </c>
      <c r="M1009" t="s">
        <v>77</v>
      </c>
      <c r="N1009" t="s">
        <v>79</v>
      </c>
      <c r="O1009">
        <v>2026</v>
      </c>
      <c r="P1009">
        <v>1</v>
      </c>
      <c r="Q1009" t="s">
        <v>80</v>
      </c>
      <c r="R1009" s="8">
        <v>46267</v>
      </c>
      <c r="S1009" s="2">
        <v>1</v>
      </c>
      <c r="T1009" s="2" t="s">
        <v>81</v>
      </c>
    </row>
    <row r="1010" spans="1:20" x14ac:dyDescent="0.25">
      <c r="A1010">
        <v>1120144461</v>
      </c>
      <c r="B1010">
        <v>123518984</v>
      </c>
      <c r="C1010" t="s">
        <v>95</v>
      </c>
      <c r="D1010" t="s">
        <v>83</v>
      </c>
      <c r="E1010" t="s">
        <v>76</v>
      </c>
      <c r="F1010" s="7">
        <v>44686</v>
      </c>
      <c r="G1010" s="7">
        <v>44870</v>
      </c>
      <c r="H1010" t="s">
        <v>77</v>
      </c>
      <c r="I1010" t="s">
        <v>84</v>
      </c>
      <c r="J1010" s="7">
        <v>45722</v>
      </c>
      <c r="K1010" s="7">
        <v>45438</v>
      </c>
      <c r="L1010" s="7">
        <v>44870</v>
      </c>
      <c r="M1010" t="s">
        <v>77</v>
      </c>
      <c r="N1010" t="s">
        <v>79</v>
      </c>
      <c r="O1010">
        <v>2026</v>
      </c>
      <c r="P1010">
        <v>1</v>
      </c>
      <c r="Q1010" t="s">
        <v>80</v>
      </c>
      <c r="R1010" s="8">
        <v>46267</v>
      </c>
      <c r="S1010" s="2">
        <v>1</v>
      </c>
      <c r="T1010" s="2" t="s">
        <v>81</v>
      </c>
    </row>
    <row r="1011" spans="1:20" x14ac:dyDescent="0.25">
      <c r="A1011">
        <v>1120144462</v>
      </c>
      <c r="B1011">
        <v>123518984</v>
      </c>
      <c r="C1011" t="s">
        <v>95</v>
      </c>
      <c r="D1011" t="s">
        <v>83</v>
      </c>
      <c r="E1011" t="s">
        <v>76</v>
      </c>
      <c r="F1011" s="7">
        <v>44686</v>
      </c>
      <c r="G1011" s="7">
        <v>44870</v>
      </c>
      <c r="H1011" t="s">
        <v>77</v>
      </c>
      <c r="I1011" t="s">
        <v>84</v>
      </c>
      <c r="J1011" s="7">
        <v>45722</v>
      </c>
      <c r="K1011" s="7">
        <v>45546</v>
      </c>
      <c r="L1011" s="7">
        <v>44870</v>
      </c>
      <c r="M1011" t="s">
        <v>77</v>
      </c>
      <c r="N1011" t="s">
        <v>79</v>
      </c>
      <c r="O1011">
        <v>2026</v>
      </c>
      <c r="P1011">
        <v>1</v>
      </c>
      <c r="Q1011" t="s">
        <v>80</v>
      </c>
      <c r="R1011" s="8">
        <v>46267</v>
      </c>
      <c r="S1011" s="2">
        <v>1</v>
      </c>
      <c r="T1011" s="2" t="s">
        <v>81</v>
      </c>
    </row>
    <row r="1012" spans="1:20" x14ac:dyDescent="0.25">
      <c r="A1012">
        <v>1120144463</v>
      </c>
      <c r="B1012">
        <v>123518984</v>
      </c>
      <c r="C1012" t="s">
        <v>95</v>
      </c>
      <c r="D1012" t="s">
        <v>83</v>
      </c>
      <c r="E1012" t="s">
        <v>76</v>
      </c>
      <c r="F1012" s="7">
        <v>44686</v>
      </c>
      <c r="G1012" s="7">
        <v>44870</v>
      </c>
      <c r="H1012" t="s">
        <v>77</v>
      </c>
      <c r="I1012" t="s">
        <v>84</v>
      </c>
      <c r="J1012" s="7">
        <v>45722</v>
      </c>
      <c r="K1012" s="7">
        <v>45541</v>
      </c>
      <c r="L1012" s="7">
        <v>44870</v>
      </c>
      <c r="M1012" t="s">
        <v>77</v>
      </c>
      <c r="N1012" t="s">
        <v>79</v>
      </c>
      <c r="O1012">
        <v>2026</v>
      </c>
      <c r="P1012">
        <v>1</v>
      </c>
      <c r="Q1012" t="s">
        <v>80</v>
      </c>
      <c r="R1012" s="8">
        <v>46267</v>
      </c>
      <c r="S1012" s="2">
        <v>1</v>
      </c>
      <c r="T1012" s="2" t="s">
        <v>81</v>
      </c>
    </row>
    <row r="1013" spans="1:20" x14ac:dyDescent="0.25">
      <c r="A1013">
        <v>1120144464</v>
      </c>
      <c r="B1013">
        <v>123518984</v>
      </c>
      <c r="C1013" t="s">
        <v>95</v>
      </c>
      <c r="D1013" t="s">
        <v>83</v>
      </c>
      <c r="E1013" t="s">
        <v>76</v>
      </c>
      <c r="F1013" s="7">
        <v>44686</v>
      </c>
      <c r="G1013" s="7">
        <v>44870</v>
      </c>
      <c r="H1013" t="s">
        <v>77</v>
      </c>
      <c r="I1013" t="s">
        <v>84</v>
      </c>
      <c r="J1013" s="7">
        <v>45722</v>
      </c>
      <c r="K1013" s="7">
        <v>45545</v>
      </c>
      <c r="L1013" s="7">
        <v>44870</v>
      </c>
      <c r="M1013" t="s">
        <v>77</v>
      </c>
      <c r="N1013" t="s">
        <v>79</v>
      </c>
      <c r="O1013">
        <v>2026</v>
      </c>
      <c r="P1013">
        <v>1</v>
      </c>
      <c r="Q1013" t="s">
        <v>80</v>
      </c>
      <c r="R1013" s="8">
        <v>46267</v>
      </c>
      <c r="S1013" s="2">
        <v>1</v>
      </c>
      <c r="T1013" s="2" t="s">
        <v>81</v>
      </c>
    </row>
    <row r="1014" spans="1:20" x14ac:dyDescent="0.25">
      <c r="A1014">
        <v>1120144605</v>
      </c>
      <c r="B1014">
        <v>123601039</v>
      </c>
      <c r="C1014" t="s">
        <v>91</v>
      </c>
      <c r="D1014" t="s">
        <v>83</v>
      </c>
      <c r="E1014" t="s">
        <v>76</v>
      </c>
      <c r="F1014" s="7">
        <v>44696</v>
      </c>
      <c r="G1014" s="7">
        <v>46522</v>
      </c>
      <c r="H1014" t="s">
        <v>77</v>
      </c>
      <c r="I1014" t="s">
        <v>84</v>
      </c>
      <c r="J1014" s="7">
        <v>45417</v>
      </c>
      <c r="K1014" s="7">
        <v>45707</v>
      </c>
      <c r="L1014" s="7">
        <v>46522</v>
      </c>
      <c r="M1014" t="s">
        <v>77</v>
      </c>
      <c r="N1014" t="s">
        <v>79</v>
      </c>
      <c r="O1014">
        <v>2026</v>
      </c>
      <c r="P1014">
        <v>1</v>
      </c>
      <c r="Q1014" t="s">
        <v>80</v>
      </c>
      <c r="R1014" s="8">
        <v>46267</v>
      </c>
      <c r="S1014" s="2">
        <v>1</v>
      </c>
      <c r="T1014" s="2" t="s">
        <v>81</v>
      </c>
    </row>
    <row r="1015" spans="1:20" x14ac:dyDescent="0.25">
      <c r="A1015">
        <v>1120144626</v>
      </c>
      <c r="B1015">
        <v>123610277</v>
      </c>
      <c r="C1015" t="s">
        <v>85</v>
      </c>
      <c r="D1015" t="s">
        <v>83</v>
      </c>
      <c r="E1015" t="s">
        <v>76</v>
      </c>
      <c r="F1015" s="7">
        <v>44697</v>
      </c>
      <c r="G1015" s="7">
        <v>44881</v>
      </c>
      <c r="H1015" t="s">
        <v>77</v>
      </c>
      <c r="I1015" t="s">
        <v>78</v>
      </c>
      <c r="J1015" s="7">
        <v>45742</v>
      </c>
      <c r="K1015" s="7">
        <v>45748</v>
      </c>
      <c r="L1015" s="7">
        <v>44881</v>
      </c>
      <c r="M1015" t="s">
        <v>77</v>
      </c>
      <c r="N1015" t="s">
        <v>79</v>
      </c>
      <c r="O1015">
        <v>2026</v>
      </c>
      <c r="P1015">
        <v>1</v>
      </c>
      <c r="Q1015" t="s">
        <v>80</v>
      </c>
      <c r="R1015" s="8">
        <v>46267</v>
      </c>
      <c r="S1015" s="2">
        <v>1</v>
      </c>
      <c r="T1015" s="2" t="s">
        <v>81</v>
      </c>
    </row>
    <row r="1016" spans="1:20" x14ac:dyDescent="0.25">
      <c r="A1016">
        <v>1120144876</v>
      </c>
      <c r="B1016">
        <v>123750506</v>
      </c>
      <c r="C1016" t="s">
        <v>82</v>
      </c>
      <c r="D1016" t="s">
        <v>75</v>
      </c>
      <c r="E1016" t="s">
        <v>76</v>
      </c>
      <c r="F1016" s="7">
        <v>44715</v>
      </c>
      <c r="G1016" s="7">
        <v>45080</v>
      </c>
      <c r="H1016" t="s">
        <v>77</v>
      </c>
      <c r="I1016" t="s">
        <v>78</v>
      </c>
      <c r="J1016" s="7"/>
      <c r="K1016" s="7">
        <v>44735</v>
      </c>
      <c r="L1016" s="7">
        <v>45080</v>
      </c>
      <c r="M1016" t="s">
        <v>77</v>
      </c>
      <c r="N1016"/>
      <c r="O1016">
        <v>2026</v>
      </c>
      <c r="P1016">
        <v>1</v>
      </c>
      <c r="Q1016" t="s">
        <v>80</v>
      </c>
      <c r="R1016" s="8">
        <v>46267</v>
      </c>
      <c r="S1016" s="2">
        <v>1</v>
      </c>
      <c r="T1016" s="2" t="s">
        <v>81</v>
      </c>
    </row>
    <row r="1017" spans="1:20" x14ac:dyDescent="0.25">
      <c r="A1017">
        <v>1120144973</v>
      </c>
      <c r="B1017">
        <v>123799927</v>
      </c>
      <c r="C1017" t="s">
        <v>97</v>
      </c>
      <c r="D1017" t="s">
        <v>75</v>
      </c>
      <c r="E1017" t="s">
        <v>76</v>
      </c>
      <c r="F1017" s="7">
        <v>44721</v>
      </c>
      <c r="G1017" s="7">
        <v>45086</v>
      </c>
      <c r="H1017" t="s">
        <v>77</v>
      </c>
      <c r="I1017" t="s">
        <v>78</v>
      </c>
      <c r="J1017" s="7"/>
      <c r="K1017" s="7">
        <v>44721</v>
      </c>
      <c r="L1017" s="7">
        <v>45086</v>
      </c>
      <c r="M1017" t="s">
        <v>77</v>
      </c>
      <c r="N1017"/>
      <c r="O1017">
        <v>2026</v>
      </c>
      <c r="P1017">
        <v>1</v>
      </c>
      <c r="Q1017" t="s">
        <v>80</v>
      </c>
      <c r="R1017" s="8">
        <v>46267</v>
      </c>
      <c r="S1017" s="2">
        <v>1</v>
      </c>
      <c r="T1017" s="2" t="s">
        <v>81</v>
      </c>
    </row>
    <row r="1018" spans="1:20" x14ac:dyDescent="0.25">
      <c r="A1018">
        <v>1120145194</v>
      </c>
      <c r="B1018">
        <v>123897973</v>
      </c>
      <c r="C1018" t="s">
        <v>82</v>
      </c>
      <c r="D1018" t="s">
        <v>88</v>
      </c>
      <c r="E1018" t="s">
        <v>76</v>
      </c>
      <c r="F1018" s="7">
        <v>44734</v>
      </c>
      <c r="G1018" s="7">
        <v>45099</v>
      </c>
      <c r="H1018" t="s">
        <v>77</v>
      </c>
      <c r="I1018" t="s">
        <v>78</v>
      </c>
      <c r="J1018" s="7">
        <v>45417</v>
      </c>
      <c r="K1018" s="7">
        <v>45747</v>
      </c>
      <c r="L1018" s="7">
        <v>45099</v>
      </c>
      <c r="M1018" t="s">
        <v>77</v>
      </c>
      <c r="N1018" t="s">
        <v>79</v>
      </c>
      <c r="O1018">
        <v>2026</v>
      </c>
      <c r="P1018">
        <v>1</v>
      </c>
      <c r="Q1018" t="s">
        <v>80</v>
      </c>
      <c r="R1018" s="8">
        <v>46267</v>
      </c>
      <c r="S1018" s="2">
        <v>1</v>
      </c>
      <c r="T1018" s="2" t="s">
        <v>81</v>
      </c>
    </row>
    <row r="1019" spans="1:20" x14ac:dyDescent="0.25">
      <c r="A1019">
        <v>1120145217</v>
      </c>
      <c r="B1019">
        <v>123907136</v>
      </c>
      <c r="C1019" t="s">
        <v>98</v>
      </c>
      <c r="D1019" t="s">
        <v>88</v>
      </c>
      <c r="E1019" t="s">
        <v>76</v>
      </c>
      <c r="F1019" s="7">
        <v>44735</v>
      </c>
      <c r="G1019" s="7">
        <v>45100</v>
      </c>
      <c r="H1019" t="s">
        <v>77</v>
      </c>
      <c r="I1019" t="s">
        <v>78</v>
      </c>
      <c r="J1019" s="7">
        <v>45509</v>
      </c>
      <c r="K1019" s="7">
        <v>45546</v>
      </c>
      <c r="L1019" s="7">
        <v>45100</v>
      </c>
      <c r="M1019" t="s">
        <v>77</v>
      </c>
      <c r="N1019" t="s">
        <v>79</v>
      </c>
      <c r="O1019">
        <v>2026</v>
      </c>
      <c r="P1019">
        <v>1</v>
      </c>
      <c r="Q1019" t="s">
        <v>80</v>
      </c>
      <c r="R1019" s="8">
        <v>46267</v>
      </c>
      <c r="S1019" s="2">
        <v>1</v>
      </c>
      <c r="T1019" s="2" t="s">
        <v>81</v>
      </c>
    </row>
    <row r="1020" spans="1:20" x14ac:dyDescent="0.25">
      <c r="A1020">
        <v>1120145374</v>
      </c>
      <c r="B1020">
        <v>123972300</v>
      </c>
      <c r="C1020" t="s">
        <v>85</v>
      </c>
      <c r="D1020" t="s">
        <v>75</v>
      </c>
      <c r="E1020" t="s">
        <v>76</v>
      </c>
      <c r="F1020" s="7">
        <v>44743</v>
      </c>
      <c r="G1020" s="7">
        <v>46569</v>
      </c>
      <c r="H1020" t="s">
        <v>86</v>
      </c>
      <c r="I1020" t="s">
        <v>87</v>
      </c>
      <c r="J1020" s="7">
        <v>45682</v>
      </c>
      <c r="K1020" s="7">
        <v>46114</v>
      </c>
      <c r="L1020" s="7">
        <v>46569</v>
      </c>
      <c r="M1020" t="s">
        <v>86</v>
      </c>
      <c r="N1020" t="s">
        <v>79</v>
      </c>
      <c r="O1020">
        <v>2026</v>
      </c>
      <c r="P1020">
        <v>1</v>
      </c>
      <c r="Q1020" t="s">
        <v>80</v>
      </c>
      <c r="R1020" s="8">
        <v>46267</v>
      </c>
      <c r="S1020" s="2">
        <v>1</v>
      </c>
      <c r="T1020" s="2" t="s">
        <v>81</v>
      </c>
    </row>
    <row r="1021" spans="1:20" x14ac:dyDescent="0.25">
      <c r="A1021">
        <v>1120145419</v>
      </c>
      <c r="B1021">
        <v>123991848</v>
      </c>
      <c r="C1021" t="s">
        <v>74</v>
      </c>
      <c r="D1021" t="s">
        <v>88</v>
      </c>
      <c r="E1021" t="s">
        <v>76</v>
      </c>
      <c r="F1021" s="7">
        <v>44746</v>
      </c>
      <c r="G1021" s="7">
        <v>46572</v>
      </c>
      <c r="H1021" t="s">
        <v>77</v>
      </c>
      <c r="I1021" t="s">
        <v>78</v>
      </c>
      <c r="J1021" s="7">
        <v>45861</v>
      </c>
      <c r="K1021" s="7">
        <v>44812</v>
      </c>
      <c r="L1021" s="7">
        <v>46572</v>
      </c>
      <c r="M1021" t="s">
        <v>77</v>
      </c>
      <c r="N1021" t="s">
        <v>79</v>
      </c>
      <c r="O1021">
        <v>2026</v>
      </c>
      <c r="P1021">
        <v>1</v>
      </c>
      <c r="Q1021" t="s">
        <v>80</v>
      </c>
      <c r="R1021" s="8">
        <v>46267</v>
      </c>
      <c r="S1021" s="2">
        <v>1</v>
      </c>
      <c r="T1021" s="2" t="s">
        <v>81</v>
      </c>
    </row>
    <row r="1022" spans="1:20" x14ac:dyDescent="0.25">
      <c r="A1022">
        <v>1120145529</v>
      </c>
      <c r="B1022">
        <v>124057174</v>
      </c>
      <c r="C1022" t="s">
        <v>98</v>
      </c>
      <c r="D1022" t="s">
        <v>83</v>
      </c>
      <c r="E1022" t="s">
        <v>76</v>
      </c>
      <c r="F1022" s="7">
        <v>44753</v>
      </c>
      <c r="G1022" s="7">
        <v>44937</v>
      </c>
      <c r="H1022" t="s">
        <v>77</v>
      </c>
      <c r="I1022" t="s">
        <v>78</v>
      </c>
      <c r="J1022" s="7">
        <v>45472</v>
      </c>
      <c r="K1022" s="7">
        <v>45688</v>
      </c>
      <c r="L1022" s="7">
        <v>44937</v>
      </c>
      <c r="M1022" t="s">
        <v>77</v>
      </c>
      <c r="N1022" t="s">
        <v>79</v>
      </c>
      <c r="O1022">
        <v>2026</v>
      </c>
      <c r="P1022">
        <v>1</v>
      </c>
      <c r="Q1022" t="s">
        <v>80</v>
      </c>
      <c r="R1022" s="8">
        <v>46267</v>
      </c>
      <c r="S1022" s="2">
        <v>1</v>
      </c>
      <c r="T1022" s="2" t="s">
        <v>81</v>
      </c>
    </row>
    <row r="1023" spans="1:20" x14ac:dyDescent="0.25">
      <c r="A1023">
        <v>1120145664</v>
      </c>
      <c r="B1023">
        <v>124108841</v>
      </c>
      <c r="C1023" t="s">
        <v>82</v>
      </c>
      <c r="D1023" t="s">
        <v>88</v>
      </c>
      <c r="E1023" t="s">
        <v>76</v>
      </c>
      <c r="F1023" s="7">
        <v>44760</v>
      </c>
      <c r="G1023" s="7">
        <v>45125</v>
      </c>
      <c r="H1023" t="s">
        <v>77</v>
      </c>
      <c r="I1023" t="s">
        <v>84</v>
      </c>
      <c r="J1023" s="7">
        <v>45742</v>
      </c>
      <c r="K1023" s="7">
        <v>45689</v>
      </c>
      <c r="L1023" s="7">
        <v>45125</v>
      </c>
      <c r="M1023" t="s">
        <v>77</v>
      </c>
      <c r="N1023" t="s">
        <v>79</v>
      </c>
      <c r="O1023">
        <v>2026</v>
      </c>
      <c r="P1023">
        <v>1</v>
      </c>
      <c r="Q1023" t="s">
        <v>80</v>
      </c>
      <c r="R1023" s="8">
        <v>46267</v>
      </c>
      <c r="S1023" s="2">
        <v>1</v>
      </c>
      <c r="T1023" s="2" t="s">
        <v>81</v>
      </c>
    </row>
    <row r="1024" spans="1:20" x14ac:dyDescent="0.25">
      <c r="A1024">
        <v>1120145665</v>
      </c>
      <c r="B1024">
        <v>124108841</v>
      </c>
      <c r="C1024" t="s">
        <v>82</v>
      </c>
      <c r="D1024" t="s">
        <v>88</v>
      </c>
      <c r="E1024" t="s">
        <v>76</v>
      </c>
      <c r="F1024" s="7">
        <v>44760</v>
      </c>
      <c r="G1024" s="7">
        <v>45125</v>
      </c>
      <c r="H1024" t="s">
        <v>77</v>
      </c>
      <c r="I1024" t="s">
        <v>84</v>
      </c>
      <c r="J1024" s="7">
        <v>45742</v>
      </c>
      <c r="K1024" s="7">
        <v>45747</v>
      </c>
      <c r="L1024" s="7">
        <v>45125</v>
      </c>
      <c r="M1024" t="s">
        <v>77</v>
      </c>
      <c r="N1024" t="s">
        <v>79</v>
      </c>
      <c r="O1024">
        <v>2026</v>
      </c>
      <c r="P1024">
        <v>1</v>
      </c>
      <c r="Q1024" t="s">
        <v>80</v>
      </c>
      <c r="R1024" s="8">
        <v>46267</v>
      </c>
      <c r="S1024" s="2">
        <v>1</v>
      </c>
      <c r="T1024" s="2" t="s">
        <v>81</v>
      </c>
    </row>
    <row r="1025" spans="1:20" x14ac:dyDescent="0.25">
      <c r="A1025">
        <v>1120146317</v>
      </c>
      <c r="B1025">
        <v>124317729</v>
      </c>
      <c r="C1025" t="s">
        <v>74</v>
      </c>
      <c r="D1025" t="s">
        <v>75</v>
      </c>
      <c r="E1025" t="s">
        <v>76</v>
      </c>
      <c r="F1025" s="7">
        <v>44791</v>
      </c>
      <c r="G1025" s="7">
        <v>45156</v>
      </c>
      <c r="H1025" t="s">
        <v>86</v>
      </c>
      <c r="I1025" t="s">
        <v>87</v>
      </c>
      <c r="J1025" s="7"/>
      <c r="K1025" s="7">
        <v>46024</v>
      </c>
      <c r="L1025" s="7">
        <v>45156</v>
      </c>
      <c r="M1025" t="s">
        <v>86</v>
      </c>
      <c r="N1025"/>
      <c r="O1025">
        <v>2026</v>
      </c>
      <c r="P1025">
        <v>1</v>
      </c>
      <c r="Q1025" t="s">
        <v>80</v>
      </c>
      <c r="R1025" s="8">
        <v>46267</v>
      </c>
      <c r="S1025" s="2">
        <v>1</v>
      </c>
      <c r="T1025" s="2" t="s">
        <v>81</v>
      </c>
    </row>
    <row r="1026" spans="1:20" x14ac:dyDescent="0.25">
      <c r="A1026">
        <v>1120146703</v>
      </c>
      <c r="B1026">
        <v>124455064</v>
      </c>
      <c r="C1026" t="s">
        <v>74</v>
      </c>
      <c r="D1026" t="s">
        <v>88</v>
      </c>
      <c r="E1026" t="s">
        <v>76</v>
      </c>
      <c r="F1026" s="7">
        <v>44698</v>
      </c>
      <c r="G1026" s="7">
        <v>45063</v>
      </c>
      <c r="H1026" t="s">
        <v>77</v>
      </c>
      <c r="I1026" t="s">
        <v>78</v>
      </c>
      <c r="J1026" s="7">
        <v>45510</v>
      </c>
      <c r="K1026" s="7">
        <v>45935</v>
      </c>
      <c r="L1026" s="7">
        <v>45063</v>
      </c>
      <c r="M1026" t="s">
        <v>77</v>
      </c>
      <c r="N1026" t="s">
        <v>79</v>
      </c>
      <c r="O1026">
        <v>2026</v>
      </c>
      <c r="P1026">
        <v>1</v>
      </c>
      <c r="Q1026" t="s">
        <v>80</v>
      </c>
      <c r="R1026" s="8">
        <v>46267</v>
      </c>
      <c r="S1026" s="2">
        <v>1</v>
      </c>
      <c r="T1026" s="2" t="s">
        <v>81</v>
      </c>
    </row>
    <row r="1027" spans="1:20" x14ac:dyDescent="0.25">
      <c r="A1027">
        <v>1120147312</v>
      </c>
      <c r="B1027">
        <v>124715950</v>
      </c>
      <c r="C1027" t="s">
        <v>82</v>
      </c>
      <c r="D1027" t="s">
        <v>83</v>
      </c>
      <c r="E1027" t="s">
        <v>76</v>
      </c>
      <c r="F1027" s="7">
        <v>44848</v>
      </c>
      <c r="G1027" s="7">
        <v>45030</v>
      </c>
      <c r="H1027" t="s">
        <v>77</v>
      </c>
      <c r="I1027" t="s">
        <v>84</v>
      </c>
      <c r="J1027" s="7">
        <v>45830</v>
      </c>
      <c r="K1027" s="7">
        <v>44882</v>
      </c>
      <c r="L1027" s="7">
        <v>45030</v>
      </c>
      <c r="M1027" t="s">
        <v>77</v>
      </c>
      <c r="N1027" t="s">
        <v>79</v>
      </c>
      <c r="O1027">
        <v>2026</v>
      </c>
      <c r="P1027">
        <v>1</v>
      </c>
      <c r="Q1027" t="s">
        <v>80</v>
      </c>
      <c r="R1027" s="8">
        <v>46267</v>
      </c>
      <c r="S1027" s="2">
        <v>1</v>
      </c>
      <c r="T1027" s="2" t="s">
        <v>81</v>
      </c>
    </row>
    <row r="1028" spans="1:20" x14ac:dyDescent="0.25">
      <c r="A1028">
        <v>1120147462</v>
      </c>
      <c r="B1028">
        <v>124770608</v>
      </c>
      <c r="C1028" t="s">
        <v>97</v>
      </c>
      <c r="D1028" t="s">
        <v>75</v>
      </c>
      <c r="E1028" t="s">
        <v>76</v>
      </c>
      <c r="F1028" s="7">
        <v>44859</v>
      </c>
      <c r="G1028" s="7">
        <v>45224</v>
      </c>
      <c r="H1028" t="s">
        <v>86</v>
      </c>
      <c r="I1028" t="s">
        <v>87</v>
      </c>
      <c r="J1028" s="7"/>
      <c r="K1028" s="7">
        <v>46007</v>
      </c>
      <c r="L1028" s="7">
        <v>45224</v>
      </c>
      <c r="M1028" t="s">
        <v>86</v>
      </c>
      <c r="N1028"/>
      <c r="O1028">
        <v>2026</v>
      </c>
      <c r="P1028">
        <v>1</v>
      </c>
      <c r="Q1028" t="s">
        <v>80</v>
      </c>
      <c r="R1028" s="8">
        <v>46267</v>
      </c>
      <c r="S1028" s="2">
        <v>1</v>
      </c>
      <c r="T1028" s="2" t="s">
        <v>81</v>
      </c>
    </row>
    <row r="1029" spans="1:20" x14ac:dyDescent="0.25">
      <c r="A1029">
        <v>1120147485</v>
      </c>
      <c r="B1029">
        <v>124778967</v>
      </c>
      <c r="C1029" t="s">
        <v>94</v>
      </c>
      <c r="D1029" t="s">
        <v>88</v>
      </c>
      <c r="E1029" t="s">
        <v>76</v>
      </c>
      <c r="F1029" s="7">
        <v>44845</v>
      </c>
      <c r="G1029" s="7">
        <v>46671</v>
      </c>
      <c r="H1029" t="s">
        <v>77</v>
      </c>
      <c r="I1029" t="s">
        <v>78</v>
      </c>
      <c r="J1029" s="7">
        <v>45580</v>
      </c>
      <c r="K1029" s="7">
        <v>44932</v>
      </c>
      <c r="L1029" s="7">
        <v>46671</v>
      </c>
      <c r="M1029" t="s">
        <v>77</v>
      </c>
      <c r="N1029" t="s">
        <v>79</v>
      </c>
      <c r="O1029">
        <v>2026</v>
      </c>
      <c r="P1029">
        <v>1</v>
      </c>
      <c r="Q1029" t="s">
        <v>80</v>
      </c>
      <c r="R1029" s="8">
        <v>46267</v>
      </c>
      <c r="S1029" s="2">
        <v>1</v>
      </c>
      <c r="T1029" s="2" t="s">
        <v>81</v>
      </c>
    </row>
    <row r="1030" spans="1:20" x14ac:dyDescent="0.25">
      <c r="A1030">
        <v>1120147497</v>
      </c>
      <c r="B1030">
        <v>124782661</v>
      </c>
      <c r="C1030" t="s">
        <v>82</v>
      </c>
      <c r="D1030" t="s">
        <v>88</v>
      </c>
      <c r="E1030" t="s">
        <v>76</v>
      </c>
      <c r="F1030" s="7">
        <v>44860</v>
      </c>
      <c r="G1030" s="7">
        <v>45225</v>
      </c>
      <c r="H1030" t="s">
        <v>77</v>
      </c>
      <c r="I1030" t="s">
        <v>78</v>
      </c>
      <c r="J1030" s="7"/>
      <c r="K1030" s="7">
        <v>45908</v>
      </c>
      <c r="L1030" s="7">
        <v>45225</v>
      </c>
      <c r="M1030" t="s">
        <v>77</v>
      </c>
      <c r="N1030"/>
      <c r="O1030">
        <v>2026</v>
      </c>
      <c r="P1030">
        <v>1</v>
      </c>
      <c r="Q1030" t="s">
        <v>80</v>
      </c>
      <c r="R1030" s="8">
        <v>46267</v>
      </c>
      <c r="S1030" s="2">
        <v>1</v>
      </c>
      <c r="T1030" s="2" t="s">
        <v>81</v>
      </c>
    </row>
    <row r="1031" spans="1:20" x14ac:dyDescent="0.25">
      <c r="A1031">
        <v>1120147767</v>
      </c>
      <c r="B1031">
        <v>125277387</v>
      </c>
      <c r="C1031" t="s">
        <v>90</v>
      </c>
      <c r="D1031" t="s">
        <v>83</v>
      </c>
      <c r="E1031" t="s">
        <v>76</v>
      </c>
      <c r="F1031" s="7">
        <v>44929</v>
      </c>
      <c r="G1031" s="7">
        <v>45110</v>
      </c>
      <c r="H1031" t="s">
        <v>77</v>
      </c>
      <c r="I1031" t="s">
        <v>78</v>
      </c>
      <c r="J1031" s="7">
        <v>45498</v>
      </c>
      <c r="K1031" s="7">
        <v>45505</v>
      </c>
      <c r="L1031" s="7">
        <v>45110</v>
      </c>
      <c r="M1031" t="s">
        <v>77</v>
      </c>
      <c r="N1031" t="s">
        <v>79</v>
      </c>
      <c r="O1031">
        <v>2026</v>
      </c>
      <c r="P1031">
        <v>1</v>
      </c>
      <c r="Q1031" t="s">
        <v>80</v>
      </c>
      <c r="R1031" s="8">
        <v>46267</v>
      </c>
      <c r="S1031" s="2">
        <v>1</v>
      </c>
      <c r="T1031" s="2" t="s">
        <v>81</v>
      </c>
    </row>
    <row r="1032" spans="1:20" x14ac:dyDescent="0.25">
      <c r="A1032">
        <v>1120147768</v>
      </c>
      <c r="B1032">
        <v>125277387</v>
      </c>
      <c r="C1032" t="s">
        <v>90</v>
      </c>
      <c r="D1032" t="s">
        <v>83</v>
      </c>
      <c r="E1032" t="s">
        <v>76</v>
      </c>
      <c r="F1032" s="7">
        <v>44929</v>
      </c>
      <c r="G1032" s="7">
        <v>45110</v>
      </c>
      <c r="H1032" t="s">
        <v>77</v>
      </c>
      <c r="I1032" t="s">
        <v>78</v>
      </c>
      <c r="J1032" s="7">
        <v>45498</v>
      </c>
      <c r="K1032" s="7">
        <v>45534</v>
      </c>
      <c r="L1032" s="7">
        <v>45110</v>
      </c>
      <c r="M1032" t="s">
        <v>77</v>
      </c>
      <c r="N1032" t="s">
        <v>79</v>
      </c>
      <c r="O1032">
        <v>2026</v>
      </c>
      <c r="P1032">
        <v>1</v>
      </c>
      <c r="Q1032" t="s">
        <v>80</v>
      </c>
      <c r="R1032" s="8">
        <v>46267</v>
      </c>
      <c r="S1032" s="2">
        <v>1</v>
      </c>
      <c r="T1032" s="2" t="s">
        <v>81</v>
      </c>
    </row>
    <row r="1033" spans="1:20" x14ac:dyDescent="0.25">
      <c r="A1033">
        <v>1120147769</v>
      </c>
      <c r="B1033">
        <v>125277387</v>
      </c>
      <c r="C1033" t="s">
        <v>90</v>
      </c>
      <c r="D1033" t="s">
        <v>83</v>
      </c>
      <c r="E1033" t="s">
        <v>76</v>
      </c>
      <c r="F1033" s="7">
        <v>44929</v>
      </c>
      <c r="G1033" s="7">
        <v>45110</v>
      </c>
      <c r="H1033" t="s">
        <v>77</v>
      </c>
      <c r="I1033" t="s">
        <v>78</v>
      </c>
      <c r="J1033" s="7">
        <v>45498</v>
      </c>
      <c r="K1033" s="7">
        <v>45546</v>
      </c>
      <c r="L1033" s="7">
        <v>45110</v>
      </c>
      <c r="M1033" t="s">
        <v>77</v>
      </c>
      <c r="N1033" t="s">
        <v>79</v>
      </c>
      <c r="O1033">
        <v>2026</v>
      </c>
      <c r="P1033">
        <v>1</v>
      </c>
      <c r="Q1033" t="s">
        <v>80</v>
      </c>
      <c r="R1033" s="8">
        <v>46267</v>
      </c>
      <c r="S1033" s="2">
        <v>1</v>
      </c>
      <c r="T1033" s="2" t="s">
        <v>81</v>
      </c>
    </row>
    <row r="1034" spans="1:20" x14ac:dyDescent="0.25">
      <c r="A1034">
        <v>1120147805</v>
      </c>
      <c r="B1034">
        <v>125529555</v>
      </c>
      <c r="C1034" t="s">
        <v>82</v>
      </c>
      <c r="D1034" t="s">
        <v>88</v>
      </c>
      <c r="E1034" t="s">
        <v>76</v>
      </c>
      <c r="F1034" s="7">
        <v>44977</v>
      </c>
      <c r="G1034" s="7">
        <v>45342</v>
      </c>
      <c r="H1034" t="s">
        <v>77</v>
      </c>
      <c r="I1034" t="s">
        <v>78</v>
      </c>
      <c r="J1034" s="7">
        <v>45763</v>
      </c>
      <c r="K1034" s="7">
        <v>45748</v>
      </c>
      <c r="L1034" s="7">
        <v>45342</v>
      </c>
      <c r="M1034" t="s">
        <v>77</v>
      </c>
      <c r="N1034" t="s">
        <v>79</v>
      </c>
      <c r="O1034">
        <v>2026</v>
      </c>
      <c r="P1034">
        <v>1</v>
      </c>
      <c r="Q1034" t="s">
        <v>80</v>
      </c>
      <c r="R1034" s="8">
        <v>46267</v>
      </c>
      <c r="S1034" s="2">
        <v>1</v>
      </c>
      <c r="T1034" s="2" t="s">
        <v>81</v>
      </c>
    </row>
    <row r="1035" spans="1:20" x14ac:dyDescent="0.25">
      <c r="A1035">
        <v>1120147837</v>
      </c>
      <c r="B1035">
        <v>125770153</v>
      </c>
      <c r="C1035" t="s">
        <v>85</v>
      </c>
      <c r="D1035" t="s">
        <v>75</v>
      </c>
      <c r="E1035" t="s">
        <v>76</v>
      </c>
      <c r="F1035" s="7">
        <v>45016</v>
      </c>
      <c r="G1035" s="7">
        <v>45107</v>
      </c>
      <c r="H1035" t="s">
        <v>77</v>
      </c>
      <c r="I1035" t="s">
        <v>78</v>
      </c>
      <c r="J1035" s="7">
        <v>45830</v>
      </c>
      <c r="K1035" s="7">
        <v>45832</v>
      </c>
      <c r="L1035" s="7">
        <v>45107</v>
      </c>
      <c r="M1035" t="s">
        <v>77</v>
      </c>
      <c r="N1035" t="s">
        <v>92</v>
      </c>
      <c r="O1035">
        <v>2026</v>
      </c>
      <c r="P1035">
        <v>1</v>
      </c>
      <c r="Q1035" t="s">
        <v>80</v>
      </c>
      <c r="R1035" s="8">
        <v>46267</v>
      </c>
      <c r="S1035" s="2">
        <v>1</v>
      </c>
      <c r="T1035" s="2" t="s">
        <v>81</v>
      </c>
    </row>
    <row r="1036" spans="1:20" x14ac:dyDescent="0.25">
      <c r="A1036">
        <v>1120147847</v>
      </c>
      <c r="B1036">
        <v>125795919</v>
      </c>
      <c r="C1036" t="s">
        <v>82</v>
      </c>
      <c r="D1036" t="s">
        <v>75</v>
      </c>
      <c r="E1036" t="s">
        <v>76</v>
      </c>
      <c r="F1036" s="7">
        <v>45020</v>
      </c>
      <c r="G1036" s="7">
        <v>45386</v>
      </c>
      <c r="H1036" t="s">
        <v>77</v>
      </c>
      <c r="I1036" t="s">
        <v>78</v>
      </c>
      <c r="J1036" s="7"/>
      <c r="K1036" s="7">
        <v>45021</v>
      </c>
      <c r="L1036" s="7">
        <v>45386</v>
      </c>
      <c r="M1036" t="s">
        <v>77</v>
      </c>
      <c r="N1036"/>
      <c r="O1036">
        <v>2026</v>
      </c>
      <c r="P1036">
        <v>1</v>
      </c>
      <c r="Q1036" t="s">
        <v>80</v>
      </c>
      <c r="R1036" s="8">
        <v>46267</v>
      </c>
      <c r="S1036" s="2">
        <v>1</v>
      </c>
      <c r="T1036" s="2" t="s">
        <v>81</v>
      </c>
    </row>
    <row r="1037" spans="1:20" x14ac:dyDescent="0.25">
      <c r="A1037">
        <v>1120147868</v>
      </c>
      <c r="B1037">
        <v>125824718</v>
      </c>
      <c r="C1037" t="s">
        <v>82</v>
      </c>
      <c r="D1037" t="s">
        <v>75</v>
      </c>
      <c r="E1037" t="s">
        <v>76</v>
      </c>
      <c r="F1037" s="7">
        <v>45023</v>
      </c>
      <c r="G1037" s="7">
        <v>46850</v>
      </c>
      <c r="H1037" t="s">
        <v>77</v>
      </c>
      <c r="I1037" t="s">
        <v>78</v>
      </c>
      <c r="J1037" s="7"/>
      <c r="K1037" s="7">
        <v>45036</v>
      </c>
      <c r="L1037" s="7">
        <v>46850</v>
      </c>
      <c r="M1037" t="s">
        <v>77</v>
      </c>
      <c r="N1037"/>
      <c r="O1037">
        <v>2026</v>
      </c>
      <c r="P1037">
        <v>1</v>
      </c>
      <c r="Q1037" t="s">
        <v>80</v>
      </c>
      <c r="R1037" s="8">
        <v>46267</v>
      </c>
      <c r="S1037" s="2">
        <v>1</v>
      </c>
      <c r="T1037" s="2" t="s">
        <v>81</v>
      </c>
    </row>
    <row r="1038" spans="1:20" x14ac:dyDescent="0.25">
      <c r="A1038">
        <v>1120147883</v>
      </c>
      <c r="B1038">
        <v>125847494</v>
      </c>
      <c r="C1038" t="s">
        <v>82</v>
      </c>
      <c r="D1038" t="s">
        <v>75</v>
      </c>
      <c r="E1038" t="s">
        <v>76</v>
      </c>
      <c r="F1038" s="7">
        <v>45026</v>
      </c>
      <c r="G1038" s="7">
        <v>45392</v>
      </c>
      <c r="H1038" t="s">
        <v>77</v>
      </c>
      <c r="I1038" t="s">
        <v>78</v>
      </c>
      <c r="J1038" s="7"/>
      <c r="K1038" s="7">
        <v>45026</v>
      </c>
      <c r="L1038" s="7">
        <v>45392</v>
      </c>
      <c r="M1038" t="s">
        <v>77</v>
      </c>
      <c r="N1038"/>
      <c r="O1038">
        <v>2026</v>
      </c>
      <c r="P1038">
        <v>1</v>
      </c>
      <c r="Q1038" t="s">
        <v>80</v>
      </c>
      <c r="R1038" s="8">
        <v>46267</v>
      </c>
      <c r="S1038" s="2">
        <v>1</v>
      </c>
      <c r="T1038" s="2" t="s">
        <v>81</v>
      </c>
    </row>
    <row r="1039" spans="1:20" x14ac:dyDescent="0.25">
      <c r="A1039">
        <v>1120148123</v>
      </c>
      <c r="B1039">
        <v>126002272</v>
      </c>
      <c r="C1039" t="s">
        <v>93</v>
      </c>
      <c r="D1039" t="s">
        <v>88</v>
      </c>
      <c r="E1039" t="s">
        <v>76</v>
      </c>
      <c r="F1039" s="7">
        <v>45043</v>
      </c>
      <c r="G1039" s="7">
        <v>45409</v>
      </c>
      <c r="H1039" t="s">
        <v>77</v>
      </c>
      <c r="I1039" t="s">
        <v>78</v>
      </c>
      <c r="J1039" s="7"/>
      <c r="K1039" s="7">
        <v>45932</v>
      </c>
      <c r="L1039" s="7">
        <v>45409</v>
      </c>
      <c r="M1039" t="s">
        <v>77</v>
      </c>
      <c r="N1039"/>
      <c r="O1039">
        <v>2026</v>
      </c>
      <c r="P1039">
        <v>1</v>
      </c>
      <c r="Q1039" t="s">
        <v>80</v>
      </c>
      <c r="R1039" s="8">
        <v>46267</v>
      </c>
      <c r="S1039" s="2">
        <v>1</v>
      </c>
      <c r="T1039" s="2" t="s">
        <v>81</v>
      </c>
    </row>
    <row r="1040" spans="1:20" x14ac:dyDescent="0.25">
      <c r="A1040">
        <v>1120148192</v>
      </c>
      <c r="B1040">
        <v>126027347</v>
      </c>
      <c r="C1040" t="s">
        <v>82</v>
      </c>
      <c r="D1040" t="s">
        <v>83</v>
      </c>
      <c r="E1040" t="s">
        <v>76</v>
      </c>
      <c r="F1040" s="7">
        <v>45047</v>
      </c>
      <c r="G1040" s="7">
        <v>45231</v>
      </c>
      <c r="H1040" t="s">
        <v>77</v>
      </c>
      <c r="I1040" t="s">
        <v>78</v>
      </c>
      <c r="J1040" s="7">
        <v>45728</v>
      </c>
      <c r="K1040" s="7">
        <v>45545</v>
      </c>
      <c r="L1040" s="7">
        <v>45231</v>
      </c>
      <c r="M1040" t="s">
        <v>77</v>
      </c>
      <c r="N1040" t="s">
        <v>79</v>
      </c>
      <c r="O1040">
        <v>2026</v>
      </c>
      <c r="P1040">
        <v>1</v>
      </c>
      <c r="Q1040" t="s">
        <v>80</v>
      </c>
      <c r="R1040" s="8">
        <v>46267</v>
      </c>
      <c r="S1040" s="2">
        <v>1</v>
      </c>
      <c r="T1040" s="2" t="s">
        <v>81</v>
      </c>
    </row>
    <row r="1041" spans="1:20" x14ac:dyDescent="0.25">
      <c r="A1041">
        <v>1120148193</v>
      </c>
      <c r="B1041">
        <v>126027347</v>
      </c>
      <c r="C1041" t="s">
        <v>82</v>
      </c>
      <c r="D1041" t="s">
        <v>83</v>
      </c>
      <c r="E1041" t="s">
        <v>76</v>
      </c>
      <c r="F1041" s="7">
        <v>45047</v>
      </c>
      <c r="G1041" s="7">
        <v>45231</v>
      </c>
      <c r="H1041" t="s">
        <v>77</v>
      </c>
      <c r="I1041" t="s">
        <v>78</v>
      </c>
      <c r="J1041" s="7">
        <v>45728</v>
      </c>
      <c r="K1041" s="7">
        <v>45463</v>
      </c>
      <c r="L1041" s="7">
        <v>45231</v>
      </c>
      <c r="M1041" t="s">
        <v>77</v>
      </c>
      <c r="N1041" t="s">
        <v>79</v>
      </c>
      <c r="O1041">
        <v>2026</v>
      </c>
      <c r="P1041">
        <v>1</v>
      </c>
      <c r="Q1041" t="s">
        <v>80</v>
      </c>
      <c r="R1041" s="8">
        <v>46267</v>
      </c>
      <c r="S1041" s="2">
        <v>1</v>
      </c>
      <c r="T1041" s="2" t="s">
        <v>81</v>
      </c>
    </row>
    <row r="1042" spans="1:20" x14ac:dyDescent="0.25">
      <c r="A1042">
        <v>1120148194</v>
      </c>
      <c r="B1042">
        <v>126027347</v>
      </c>
      <c r="C1042" t="s">
        <v>82</v>
      </c>
      <c r="D1042" t="s">
        <v>83</v>
      </c>
      <c r="E1042" t="s">
        <v>76</v>
      </c>
      <c r="F1042" s="7">
        <v>45047</v>
      </c>
      <c r="G1042" s="7">
        <v>45231</v>
      </c>
      <c r="H1042" t="s">
        <v>77</v>
      </c>
      <c r="I1042" t="s">
        <v>78</v>
      </c>
      <c r="J1042" s="7">
        <v>45728</v>
      </c>
      <c r="K1042" s="7">
        <v>45542</v>
      </c>
      <c r="L1042" s="7">
        <v>45231</v>
      </c>
      <c r="M1042" t="s">
        <v>77</v>
      </c>
      <c r="N1042" t="s">
        <v>79</v>
      </c>
      <c r="O1042">
        <v>2026</v>
      </c>
      <c r="P1042">
        <v>1</v>
      </c>
      <c r="Q1042" t="s">
        <v>80</v>
      </c>
      <c r="R1042" s="8">
        <v>46267</v>
      </c>
      <c r="S1042" s="2">
        <v>1</v>
      </c>
      <c r="T1042" s="2" t="s">
        <v>81</v>
      </c>
    </row>
    <row r="1043" spans="1:20" x14ac:dyDescent="0.25">
      <c r="A1043">
        <v>1120148220</v>
      </c>
      <c r="B1043">
        <v>126040748</v>
      </c>
      <c r="C1043" t="s">
        <v>82</v>
      </c>
      <c r="D1043" t="s">
        <v>88</v>
      </c>
      <c r="E1043" t="s">
        <v>76</v>
      </c>
      <c r="F1043" s="7">
        <v>45049</v>
      </c>
      <c r="G1043" s="7">
        <v>45415</v>
      </c>
      <c r="H1043" t="s">
        <v>77</v>
      </c>
      <c r="I1043" t="s">
        <v>78</v>
      </c>
      <c r="J1043" s="7">
        <v>45749</v>
      </c>
      <c r="K1043" s="7">
        <v>45596</v>
      </c>
      <c r="L1043" s="7">
        <v>45415</v>
      </c>
      <c r="M1043" t="s">
        <v>77</v>
      </c>
      <c r="N1043" t="s">
        <v>79</v>
      </c>
      <c r="O1043">
        <v>2026</v>
      </c>
      <c r="P1043">
        <v>1</v>
      </c>
      <c r="Q1043" t="s">
        <v>80</v>
      </c>
      <c r="R1043" s="8">
        <v>46267</v>
      </c>
      <c r="S1043" s="2">
        <v>1</v>
      </c>
      <c r="T1043" s="2" t="s">
        <v>81</v>
      </c>
    </row>
    <row r="1044" spans="1:20" x14ac:dyDescent="0.25">
      <c r="A1044">
        <v>1120148221</v>
      </c>
      <c r="B1044">
        <v>126040748</v>
      </c>
      <c r="C1044" t="s">
        <v>82</v>
      </c>
      <c r="D1044" t="s">
        <v>88</v>
      </c>
      <c r="E1044" t="s">
        <v>76</v>
      </c>
      <c r="F1044" s="7">
        <v>45049</v>
      </c>
      <c r="G1044" s="7">
        <v>45415</v>
      </c>
      <c r="H1044" t="s">
        <v>77</v>
      </c>
      <c r="I1044" t="s">
        <v>78</v>
      </c>
      <c r="J1044" s="7">
        <v>45749</v>
      </c>
      <c r="K1044" s="7">
        <v>45610</v>
      </c>
      <c r="L1044" s="7">
        <v>45415</v>
      </c>
      <c r="M1044" t="s">
        <v>77</v>
      </c>
      <c r="N1044" t="s">
        <v>79</v>
      </c>
      <c r="O1044">
        <v>2026</v>
      </c>
      <c r="P1044">
        <v>1</v>
      </c>
      <c r="Q1044" t="s">
        <v>80</v>
      </c>
      <c r="R1044" s="8">
        <v>46267</v>
      </c>
      <c r="S1044" s="2">
        <v>1</v>
      </c>
      <c r="T1044" s="2" t="s">
        <v>81</v>
      </c>
    </row>
    <row r="1045" spans="1:20" x14ac:dyDescent="0.25">
      <c r="A1045">
        <v>1120148222</v>
      </c>
      <c r="B1045">
        <v>126040748</v>
      </c>
      <c r="C1045" t="s">
        <v>82</v>
      </c>
      <c r="D1045" t="s">
        <v>88</v>
      </c>
      <c r="E1045" t="s">
        <v>76</v>
      </c>
      <c r="F1045" s="7">
        <v>45049</v>
      </c>
      <c r="G1045" s="7">
        <v>45415</v>
      </c>
      <c r="H1045" t="s">
        <v>77</v>
      </c>
      <c r="I1045" t="s">
        <v>78</v>
      </c>
      <c r="J1045" s="7">
        <v>45749</v>
      </c>
      <c r="K1045" s="7">
        <v>45786</v>
      </c>
      <c r="L1045" s="7">
        <v>45415</v>
      </c>
      <c r="M1045" t="s">
        <v>77</v>
      </c>
      <c r="N1045" t="s">
        <v>79</v>
      </c>
      <c r="O1045">
        <v>2026</v>
      </c>
      <c r="P1045">
        <v>1</v>
      </c>
      <c r="Q1045" t="s">
        <v>80</v>
      </c>
      <c r="R1045" s="8">
        <v>46267</v>
      </c>
      <c r="S1045" s="2">
        <v>1</v>
      </c>
      <c r="T1045" s="2" t="s">
        <v>81</v>
      </c>
    </row>
    <row r="1046" spans="1:20" x14ac:dyDescent="0.25">
      <c r="A1046">
        <v>1120148230</v>
      </c>
      <c r="B1046">
        <v>126044000</v>
      </c>
      <c r="C1046" t="s">
        <v>91</v>
      </c>
      <c r="D1046" t="s">
        <v>75</v>
      </c>
      <c r="E1046" t="s">
        <v>76</v>
      </c>
      <c r="F1046" s="7">
        <v>45049</v>
      </c>
      <c r="G1046" s="7">
        <v>45415</v>
      </c>
      <c r="H1046" t="s">
        <v>77</v>
      </c>
      <c r="I1046" t="s">
        <v>78</v>
      </c>
      <c r="J1046" s="7"/>
      <c r="K1046" s="7">
        <v>45051</v>
      </c>
      <c r="L1046" s="7">
        <v>45415</v>
      </c>
      <c r="M1046" t="s">
        <v>77</v>
      </c>
      <c r="N1046"/>
      <c r="O1046">
        <v>2026</v>
      </c>
      <c r="P1046">
        <v>1</v>
      </c>
      <c r="Q1046" t="s">
        <v>80</v>
      </c>
      <c r="R1046" s="8">
        <v>46267</v>
      </c>
      <c r="S1046" s="2">
        <v>1</v>
      </c>
      <c r="T1046" s="2" t="s">
        <v>81</v>
      </c>
    </row>
    <row r="1047" spans="1:20" x14ac:dyDescent="0.25">
      <c r="A1047">
        <v>1120148343</v>
      </c>
      <c r="B1047">
        <v>126082465</v>
      </c>
      <c r="C1047" t="s">
        <v>85</v>
      </c>
      <c r="D1047" t="s">
        <v>75</v>
      </c>
      <c r="E1047" t="s">
        <v>76</v>
      </c>
      <c r="F1047" s="7">
        <v>45055</v>
      </c>
      <c r="G1047" s="7">
        <v>45421</v>
      </c>
      <c r="H1047" t="s">
        <v>77</v>
      </c>
      <c r="I1047" t="s">
        <v>78</v>
      </c>
      <c r="J1047" s="7"/>
      <c r="K1047" s="7">
        <v>45056</v>
      </c>
      <c r="L1047" s="7">
        <v>45421</v>
      </c>
      <c r="M1047" t="s">
        <v>77</v>
      </c>
      <c r="N1047"/>
      <c r="O1047">
        <v>2026</v>
      </c>
      <c r="P1047">
        <v>1</v>
      </c>
      <c r="Q1047" t="s">
        <v>80</v>
      </c>
      <c r="R1047" s="8">
        <v>46267</v>
      </c>
      <c r="S1047" s="2">
        <v>1</v>
      </c>
      <c r="T1047" s="2" t="s">
        <v>81</v>
      </c>
    </row>
    <row r="1048" spans="1:20" x14ac:dyDescent="0.25">
      <c r="A1048">
        <v>1120148345</v>
      </c>
      <c r="B1048">
        <v>126083134</v>
      </c>
      <c r="C1048" t="s">
        <v>91</v>
      </c>
      <c r="D1048" t="s">
        <v>88</v>
      </c>
      <c r="E1048" t="s">
        <v>76</v>
      </c>
      <c r="F1048" s="7">
        <v>45055</v>
      </c>
      <c r="G1048" s="7">
        <v>45421</v>
      </c>
      <c r="H1048" t="s">
        <v>77</v>
      </c>
      <c r="I1048" t="s">
        <v>84</v>
      </c>
      <c r="J1048" s="7">
        <v>45483</v>
      </c>
      <c r="K1048" s="7">
        <v>45569</v>
      </c>
      <c r="L1048" s="7">
        <v>45421</v>
      </c>
      <c r="M1048" t="s">
        <v>77</v>
      </c>
      <c r="N1048" t="s">
        <v>92</v>
      </c>
      <c r="O1048">
        <v>2026</v>
      </c>
      <c r="P1048">
        <v>1</v>
      </c>
      <c r="Q1048" t="s">
        <v>80</v>
      </c>
      <c r="R1048" s="8">
        <v>46267</v>
      </c>
      <c r="S1048" s="2">
        <v>1</v>
      </c>
      <c r="T1048" s="2" t="s">
        <v>81</v>
      </c>
    </row>
    <row r="1049" spans="1:20" x14ac:dyDescent="0.25">
      <c r="A1049">
        <v>1120148346</v>
      </c>
      <c r="B1049">
        <v>126083134</v>
      </c>
      <c r="C1049" t="s">
        <v>91</v>
      </c>
      <c r="D1049" t="s">
        <v>88</v>
      </c>
      <c r="E1049" t="s">
        <v>76</v>
      </c>
      <c r="F1049" s="7">
        <v>45055</v>
      </c>
      <c r="G1049" s="7">
        <v>45421</v>
      </c>
      <c r="H1049" t="s">
        <v>77</v>
      </c>
      <c r="I1049" t="s">
        <v>84</v>
      </c>
      <c r="J1049" s="7">
        <v>45483</v>
      </c>
      <c r="K1049" s="7">
        <v>45748</v>
      </c>
      <c r="L1049" s="7">
        <v>45421</v>
      </c>
      <c r="M1049" t="s">
        <v>77</v>
      </c>
      <c r="N1049" t="s">
        <v>92</v>
      </c>
      <c r="O1049">
        <v>2026</v>
      </c>
      <c r="P1049">
        <v>1</v>
      </c>
      <c r="Q1049" t="s">
        <v>80</v>
      </c>
      <c r="R1049" s="8">
        <v>46267</v>
      </c>
      <c r="S1049" s="2">
        <v>1</v>
      </c>
      <c r="T1049" s="2" t="s">
        <v>81</v>
      </c>
    </row>
    <row r="1050" spans="1:20" x14ac:dyDescent="0.25">
      <c r="A1050">
        <v>1120148392</v>
      </c>
      <c r="B1050">
        <v>126105152</v>
      </c>
      <c r="C1050" t="s">
        <v>82</v>
      </c>
      <c r="D1050" t="s">
        <v>75</v>
      </c>
      <c r="E1050" t="s">
        <v>76</v>
      </c>
      <c r="F1050" s="7">
        <v>45057</v>
      </c>
      <c r="G1050" s="7">
        <v>45423</v>
      </c>
      <c r="H1050" t="s">
        <v>77</v>
      </c>
      <c r="I1050" t="s">
        <v>78</v>
      </c>
      <c r="J1050" s="7"/>
      <c r="K1050" s="7">
        <v>45061</v>
      </c>
      <c r="L1050" s="7">
        <v>45423</v>
      </c>
      <c r="M1050" t="s">
        <v>77</v>
      </c>
      <c r="N1050"/>
      <c r="O1050">
        <v>2026</v>
      </c>
      <c r="P1050">
        <v>1</v>
      </c>
      <c r="Q1050" t="s">
        <v>80</v>
      </c>
      <c r="R1050" s="8">
        <v>46267</v>
      </c>
      <c r="S1050" s="2">
        <v>1</v>
      </c>
      <c r="T1050" s="2" t="s">
        <v>81</v>
      </c>
    </row>
    <row r="1051" spans="1:20" x14ac:dyDescent="0.25">
      <c r="A1051">
        <v>1120148575</v>
      </c>
      <c r="B1051">
        <v>126195791</v>
      </c>
      <c r="C1051" t="s">
        <v>98</v>
      </c>
      <c r="D1051" t="s">
        <v>83</v>
      </c>
      <c r="E1051" t="s">
        <v>76</v>
      </c>
      <c r="F1051" s="7">
        <v>45067</v>
      </c>
      <c r="G1051" s="7">
        <v>45251</v>
      </c>
      <c r="H1051" t="s">
        <v>77</v>
      </c>
      <c r="I1051" t="s">
        <v>78</v>
      </c>
      <c r="J1051" s="7">
        <v>45472</v>
      </c>
      <c r="K1051" s="7">
        <v>45476</v>
      </c>
      <c r="L1051" s="7">
        <v>45251</v>
      </c>
      <c r="M1051" t="s">
        <v>77</v>
      </c>
      <c r="N1051" t="s">
        <v>79</v>
      </c>
      <c r="O1051">
        <v>2026</v>
      </c>
      <c r="P1051">
        <v>1</v>
      </c>
      <c r="Q1051" t="s">
        <v>80</v>
      </c>
      <c r="R1051" s="8">
        <v>46267</v>
      </c>
      <c r="S1051" s="2">
        <v>1</v>
      </c>
      <c r="T1051" s="2" t="s">
        <v>81</v>
      </c>
    </row>
    <row r="1052" spans="1:20" x14ac:dyDescent="0.25">
      <c r="A1052">
        <v>1120148593</v>
      </c>
      <c r="B1052">
        <v>126201343</v>
      </c>
      <c r="C1052" t="s">
        <v>82</v>
      </c>
      <c r="D1052" t="s">
        <v>88</v>
      </c>
      <c r="E1052" t="s">
        <v>76</v>
      </c>
      <c r="F1052" s="7">
        <v>45068</v>
      </c>
      <c r="G1052" s="7">
        <v>45434</v>
      </c>
      <c r="H1052" t="s">
        <v>77</v>
      </c>
      <c r="I1052" t="s">
        <v>78</v>
      </c>
      <c r="J1052" s="7">
        <v>45427</v>
      </c>
      <c r="K1052" s="7">
        <v>45539</v>
      </c>
      <c r="L1052" s="7">
        <v>45434</v>
      </c>
      <c r="M1052" t="s">
        <v>77</v>
      </c>
      <c r="N1052" t="s">
        <v>79</v>
      </c>
      <c r="O1052">
        <v>2026</v>
      </c>
      <c r="P1052">
        <v>1</v>
      </c>
      <c r="Q1052" t="s">
        <v>80</v>
      </c>
      <c r="R1052" s="8">
        <v>46267</v>
      </c>
      <c r="S1052" s="2">
        <v>1</v>
      </c>
      <c r="T1052" s="2" t="s">
        <v>81</v>
      </c>
    </row>
    <row r="1053" spans="1:20" x14ac:dyDescent="0.25">
      <c r="A1053">
        <v>1120148616</v>
      </c>
      <c r="B1053">
        <v>126210675</v>
      </c>
      <c r="C1053" t="s">
        <v>82</v>
      </c>
      <c r="D1053" t="s">
        <v>83</v>
      </c>
      <c r="E1053" t="s">
        <v>76</v>
      </c>
      <c r="F1053" s="7">
        <v>45069</v>
      </c>
      <c r="G1053" s="7">
        <v>45253</v>
      </c>
      <c r="H1053" t="s">
        <v>77</v>
      </c>
      <c r="I1053" t="s">
        <v>78</v>
      </c>
      <c r="J1053" s="7">
        <v>45633</v>
      </c>
      <c r="K1053" s="7">
        <v>45748</v>
      </c>
      <c r="L1053" s="7">
        <v>45253</v>
      </c>
      <c r="M1053" t="s">
        <v>77</v>
      </c>
      <c r="N1053" t="s">
        <v>79</v>
      </c>
      <c r="O1053">
        <v>2026</v>
      </c>
      <c r="P1053">
        <v>1</v>
      </c>
      <c r="Q1053" t="s">
        <v>80</v>
      </c>
      <c r="R1053" s="8">
        <v>46267</v>
      </c>
      <c r="S1053" s="2">
        <v>1</v>
      </c>
      <c r="T1053" s="2" t="s">
        <v>81</v>
      </c>
    </row>
    <row r="1054" spans="1:20" x14ac:dyDescent="0.25">
      <c r="A1054">
        <v>1120148636</v>
      </c>
      <c r="B1054">
        <v>126219061</v>
      </c>
      <c r="C1054" t="s">
        <v>74</v>
      </c>
      <c r="D1054" t="s">
        <v>75</v>
      </c>
      <c r="E1054" t="s">
        <v>76</v>
      </c>
      <c r="F1054" s="7">
        <v>45070</v>
      </c>
      <c r="G1054" s="7">
        <v>45436</v>
      </c>
      <c r="H1054" t="s">
        <v>77</v>
      </c>
      <c r="I1054" t="s">
        <v>78</v>
      </c>
      <c r="J1054" s="7"/>
      <c r="K1054" s="7">
        <v>45747</v>
      </c>
      <c r="L1054" s="7">
        <v>45436</v>
      </c>
      <c r="M1054" t="s">
        <v>77</v>
      </c>
      <c r="N1054"/>
      <c r="O1054">
        <v>2026</v>
      </c>
      <c r="P1054">
        <v>1</v>
      </c>
      <c r="Q1054" t="s">
        <v>80</v>
      </c>
      <c r="R1054" s="8">
        <v>46267</v>
      </c>
      <c r="S1054" s="2">
        <v>1</v>
      </c>
      <c r="T1054" s="2" t="s">
        <v>81</v>
      </c>
    </row>
    <row r="1055" spans="1:20" x14ac:dyDescent="0.25">
      <c r="A1055">
        <v>1120148647</v>
      </c>
      <c r="B1055">
        <v>126222787</v>
      </c>
      <c r="C1055" t="s">
        <v>74</v>
      </c>
      <c r="D1055" t="s">
        <v>88</v>
      </c>
      <c r="E1055" t="s">
        <v>76</v>
      </c>
      <c r="F1055" s="7">
        <v>45071</v>
      </c>
      <c r="G1055" s="7">
        <v>45437</v>
      </c>
      <c r="H1055" t="s">
        <v>77</v>
      </c>
      <c r="I1055" t="s">
        <v>78</v>
      </c>
      <c r="J1055" s="7">
        <v>45432</v>
      </c>
      <c r="K1055" s="7">
        <v>45623</v>
      </c>
      <c r="L1055" s="7">
        <v>45437</v>
      </c>
      <c r="M1055" t="s">
        <v>77</v>
      </c>
      <c r="N1055" t="s">
        <v>79</v>
      </c>
      <c r="O1055">
        <v>2026</v>
      </c>
      <c r="P1055">
        <v>1</v>
      </c>
      <c r="Q1055" t="s">
        <v>80</v>
      </c>
      <c r="R1055" s="8">
        <v>46267</v>
      </c>
      <c r="S1055" s="2">
        <v>1</v>
      </c>
      <c r="T1055" s="2" t="s">
        <v>81</v>
      </c>
    </row>
    <row r="1056" spans="1:20" x14ac:dyDescent="0.25">
      <c r="A1056">
        <v>1120148658</v>
      </c>
      <c r="B1056">
        <v>126225075</v>
      </c>
      <c r="C1056" t="s">
        <v>85</v>
      </c>
      <c r="D1056" t="s">
        <v>75</v>
      </c>
      <c r="E1056" t="s">
        <v>76</v>
      </c>
      <c r="F1056" s="7">
        <v>45071</v>
      </c>
      <c r="G1056" s="7">
        <v>45437</v>
      </c>
      <c r="H1056" t="s">
        <v>77</v>
      </c>
      <c r="I1056" t="s">
        <v>78</v>
      </c>
      <c r="J1056" s="7"/>
      <c r="K1056" s="7">
        <v>45094</v>
      </c>
      <c r="L1056" s="7">
        <v>45437</v>
      </c>
      <c r="M1056" t="s">
        <v>77</v>
      </c>
      <c r="N1056"/>
      <c r="O1056">
        <v>2026</v>
      </c>
      <c r="P1056">
        <v>1</v>
      </c>
      <c r="Q1056" t="s">
        <v>80</v>
      </c>
      <c r="R1056" s="8">
        <v>46267</v>
      </c>
      <c r="S1056" s="2">
        <v>1</v>
      </c>
      <c r="T1056" s="2" t="s">
        <v>81</v>
      </c>
    </row>
    <row r="1057" spans="1:20" x14ac:dyDescent="0.25">
      <c r="A1057">
        <v>1120148791</v>
      </c>
      <c r="B1057">
        <v>126286761</v>
      </c>
      <c r="C1057" t="s">
        <v>98</v>
      </c>
      <c r="D1057" t="s">
        <v>88</v>
      </c>
      <c r="E1057" t="s">
        <v>76</v>
      </c>
      <c r="F1057" s="7">
        <v>45080</v>
      </c>
      <c r="G1057" s="7">
        <v>45446</v>
      </c>
      <c r="H1057" t="s">
        <v>86</v>
      </c>
      <c r="I1057" t="s">
        <v>87</v>
      </c>
      <c r="J1057" s="7">
        <v>45869</v>
      </c>
      <c r="K1057" s="7">
        <v>45980</v>
      </c>
      <c r="L1057" s="7">
        <v>45446</v>
      </c>
      <c r="M1057" t="s">
        <v>86</v>
      </c>
      <c r="N1057" t="s">
        <v>79</v>
      </c>
      <c r="O1057">
        <v>2026</v>
      </c>
      <c r="P1057">
        <v>1</v>
      </c>
      <c r="Q1057" t="s">
        <v>80</v>
      </c>
      <c r="R1057" s="8">
        <v>46267</v>
      </c>
      <c r="S1057" s="2">
        <v>1</v>
      </c>
      <c r="T1057" s="2" t="s">
        <v>81</v>
      </c>
    </row>
    <row r="1058" spans="1:20" x14ac:dyDescent="0.25">
      <c r="A1058">
        <v>1120148917</v>
      </c>
      <c r="B1058">
        <v>126353334</v>
      </c>
      <c r="C1058" t="s">
        <v>82</v>
      </c>
      <c r="D1058" t="s">
        <v>88</v>
      </c>
      <c r="E1058" t="s">
        <v>76</v>
      </c>
      <c r="F1058" s="7">
        <v>45089</v>
      </c>
      <c r="G1058" s="7">
        <v>45455</v>
      </c>
      <c r="H1058" t="s">
        <v>77</v>
      </c>
      <c r="I1058" t="s">
        <v>78</v>
      </c>
      <c r="J1058" s="7">
        <v>45742</v>
      </c>
      <c r="K1058" s="7">
        <v>45562</v>
      </c>
      <c r="L1058" s="7">
        <v>45455</v>
      </c>
      <c r="M1058" t="s">
        <v>77</v>
      </c>
      <c r="N1058" t="s">
        <v>79</v>
      </c>
      <c r="O1058">
        <v>2026</v>
      </c>
      <c r="P1058">
        <v>1</v>
      </c>
      <c r="Q1058" t="s">
        <v>80</v>
      </c>
      <c r="R1058" s="8">
        <v>46267</v>
      </c>
      <c r="S1058" s="2">
        <v>1</v>
      </c>
      <c r="T1058" s="2" t="s">
        <v>81</v>
      </c>
    </row>
    <row r="1059" spans="1:20" x14ac:dyDescent="0.25">
      <c r="A1059">
        <v>1120148942</v>
      </c>
      <c r="B1059">
        <v>126361704</v>
      </c>
      <c r="C1059" t="s">
        <v>98</v>
      </c>
      <c r="D1059" t="s">
        <v>75</v>
      </c>
      <c r="E1059" t="s">
        <v>76</v>
      </c>
      <c r="F1059" s="7">
        <v>45090</v>
      </c>
      <c r="G1059" s="7">
        <v>45182</v>
      </c>
      <c r="H1059" t="s">
        <v>86</v>
      </c>
      <c r="I1059" t="s">
        <v>87</v>
      </c>
      <c r="J1059" s="7"/>
      <c r="K1059" s="7">
        <v>45132</v>
      </c>
      <c r="L1059" s="7">
        <v>45182</v>
      </c>
      <c r="M1059" t="s">
        <v>86</v>
      </c>
      <c r="N1059"/>
      <c r="O1059">
        <v>2026</v>
      </c>
      <c r="P1059">
        <v>1</v>
      </c>
      <c r="Q1059" t="s">
        <v>80</v>
      </c>
      <c r="R1059" s="8">
        <v>46267</v>
      </c>
      <c r="S1059" s="2">
        <v>1</v>
      </c>
      <c r="T1059" s="2" t="s">
        <v>81</v>
      </c>
    </row>
    <row r="1060" spans="1:20" x14ac:dyDescent="0.25">
      <c r="A1060">
        <v>1120148943</v>
      </c>
      <c r="B1060">
        <v>126361704</v>
      </c>
      <c r="C1060" t="s">
        <v>98</v>
      </c>
      <c r="D1060" t="s">
        <v>75</v>
      </c>
      <c r="E1060" t="s">
        <v>76</v>
      </c>
      <c r="F1060" s="7">
        <v>45090</v>
      </c>
      <c r="G1060" s="7">
        <v>45182</v>
      </c>
      <c r="H1060" t="s">
        <v>86</v>
      </c>
      <c r="I1060" t="s">
        <v>87</v>
      </c>
      <c r="J1060" s="7"/>
      <c r="K1060" s="7">
        <v>45090</v>
      </c>
      <c r="L1060" s="7">
        <v>45182</v>
      </c>
      <c r="M1060" t="s">
        <v>86</v>
      </c>
      <c r="N1060"/>
      <c r="O1060">
        <v>2026</v>
      </c>
      <c r="P1060">
        <v>1</v>
      </c>
      <c r="Q1060" t="s">
        <v>80</v>
      </c>
      <c r="R1060" s="8">
        <v>46267</v>
      </c>
      <c r="S1060" s="2">
        <v>1</v>
      </c>
      <c r="T1060" s="2" t="s">
        <v>81</v>
      </c>
    </row>
    <row r="1061" spans="1:20" x14ac:dyDescent="0.25">
      <c r="A1061">
        <v>1120148959</v>
      </c>
      <c r="B1061">
        <v>126368440</v>
      </c>
      <c r="C1061" t="s">
        <v>74</v>
      </c>
      <c r="D1061" t="s">
        <v>83</v>
      </c>
      <c r="E1061" t="s">
        <v>76</v>
      </c>
      <c r="F1061" s="7">
        <v>45091</v>
      </c>
      <c r="G1061" s="7">
        <v>46918</v>
      </c>
      <c r="H1061" t="s">
        <v>77</v>
      </c>
      <c r="I1061" t="s">
        <v>78</v>
      </c>
      <c r="J1061" s="7">
        <v>45932</v>
      </c>
      <c r="K1061" s="7">
        <v>45098</v>
      </c>
      <c r="L1061" s="7">
        <v>46918</v>
      </c>
      <c r="M1061" t="s">
        <v>77</v>
      </c>
      <c r="N1061" t="s">
        <v>79</v>
      </c>
      <c r="O1061">
        <v>2026</v>
      </c>
      <c r="P1061">
        <v>1</v>
      </c>
      <c r="Q1061" t="s">
        <v>80</v>
      </c>
      <c r="R1061" s="8">
        <v>46267</v>
      </c>
      <c r="S1061" s="2">
        <v>1</v>
      </c>
      <c r="T1061" s="2" t="s">
        <v>81</v>
      </c>
    </row>
    <row r="1062" spans="1:20" x14ac:dyDescent="0.25">
      <c r="A1062">
        <v>1120149006</v>
      </c>
      <c r="B1062">
        <v>126390858</v>
      </c>
      <c r="C1062" t="s">
        <v>82</v>
      </c>
      <c r="D1062" t="s">
        <v>88</v>
      </c>
      <c r="E1062" t="s">
        <v>76</v>
      </c>
      <c r="F1062" s="7">
        <v>45093</v>
      </c>
      <c r="G1062" s="7">
        <v>45459</v>
      </c>
      <c r="H1062" t="s">
        <v>86</v>
      </c>
      <c r="I1062" t="s">
        <v>87</v>
      </c>
      <c r="J1062" s="7">
        <v>45444</v>
      </c>
      <c r="K1062" s="7">
        <v>45623</v>
      </c>
      <c r="L1062" s="7">
        <v>45459</v>
      </c>
      <c r="M1062" t="s">
        <v>86</v>
      </c>
      <c r="N1062" t="s">
        <v>79</v>
      </c>
      <c r="O1062">
        <v>2026</v>
      </c>
      <c r="P1062">
        <v>1</v>
      </c>
      <c r="Q1062" t="s">
        <v>80</v>
      </c>
      <c r="R1062" s="8">
        <v>46267</v>
      </c>
      <c r="S1062" s="2">
        <v>1</v>
      </c>
      <c r="T1062" s="2" t="s">
        <v>81</v>
      </c>
    </row>
    <row r="1063" spans="1:20" x14ac:dyDescent="0.25">
      <c r="A1063">
        <v>1120149007</v>
      </c>
      <c r="B1063">
        <v>126390858</v>
      </c>
      <c r="C1063" t="s">
        <v>82</v>
      </c>
      <c r="D1063" t="s">
        <v>88</v>
      </c>
      <c r="E1063" t="s">
        <v>76</v>
      </c>
      <c r="F1063" s="7">
        <v>45093</v>
      </c>
      <c r="G1063" s="7">
        <v>45459</v>
      </c>
      <c r="H1063" t="s">
        <v>86</v>
      </c>
      <c r="I1063" t="s">
        <v>87</v>
      </c>
      <c r="J1063" s="7">
        <v>45444</v>
      </c>
      <c r="K1063" s="7">
        <v>45748</v>
      </c>
      <c r="L1063" s="7">
        <v>45459</v>
      </c>
      <c r="M1063" t="s">
        <v>86</v>
      </c>
      <c r="N1063" t="s">
        <v>79</v>
      </c>
      <c r="O1063">
        <v>2026</v>
      </c>
      <c r="P1063">
        <v>1</v>
      </c>
      <c r="Q1063" t="s">
        <v>80</v>
      </c>
      <c r="R1063" s="8">
        <v>46267</v>
      </c>
      <c r="S1063" s="2">
        <v>1</v>
      </c>
      <c r="T1063" s="2" t="s">
        <v>81</v>
      </c>
    </row>
    <row r="1064" spans="1:20" x14ac:dyDescent="0.25">
      <c r="A1064">
        <v>1120149016</v>
      </c>
      <c r="B1064">
        <v>126393974</v>
      </c>
      <c r="C1064" t="s">
        <v>82</v>
      </c>
      <c r="D1064" t="s">
        <v>75</v>
      </c>
      <c r="E1064" t="s">
        <v>76</v>
      </c>
      <c r="F1064" s="7">
        <v>45093</v>
      </c>
      <c r="G1064" s="7">
        <v>46920</v>
      </c>
      <c r="H1064" t="s">
        <v>86</v>
      </c>
      <c r="I1064" t="s">
        <v>87</v>
      </c>
      <c r="J1064" s="7">
        <v>45737</v>
      </c>
      <c r="K1064" s="7">
        <v>45695</v>
      </c>
      <c r="L1064" s="7">
        <v>46920</v>
      </c>
      <c r="M1064" t="s">
        <v>86</v>
      </c>
      <c r="N1064" t="s">
        <v>79</v>
      </c>
      <c r="O1064">
        <v>2026</v>
      </c>
      <c r="P1064">
        <v>1</v>
      </c>
      <c r="Q1064" t="s">
        <v>80</v>
      </c>
      <c r="R1064" s="8">
        <v>46267</v>
      </c>
      <c r="S1064" s="2">
        <v>1</v>
      </c>
      <c r="T1064" s="2" t="s">
        <v>81</v>
      </c>
    </row>
    <row r="1065" spans="1:20" x14ac:dyDescent="0.25">
      <c r="A1065">
        <v>1120149025</v>
      </c>
      <c r="B1065">
        <v>126397770</v>
      </c>
      <c r="C1065" t="s">
        <v>85</v>
      </c>
      <c r="D1065" t="s">
        <v>88</v>
      </c>
      <c r="E1065" t="s">
        <v>76</v>
      </c>
      <c r="F1065" s="7">
        <v>45094</v>
      </c>
      <c r="G1065" s="7">
        <v>45460</v>
      </c>
      <c r="H1065" t="s">
        <v>86</v>
      </c>
      <c r="I1065" t="s">
        <v>87</v>
      </c>
      <c r="J1065" s="7">
        <v>45343</v>
      </c>
      <c r="K1065" s="7">
        <v>45503</v>
      </c>
      <c r="L1065" s="7">
        <v>45460</v>
      </c>
      <c r="M1065" t="s">
        <v>86</v>
      </c>
      <c r="N1065" t="s">
        <v>92</v>
      </c>
      <c r="O1065">
        <v>2026</v>
      </c>
      <c r="P1065">
        <v>1</v>
      </c>
      <c r="Q1065" t="s">
        <v>80</v>
      </c>
      <c r="R1065" s="8">
        <v>46267</v>
      </c>
      <c r="S1065" s="2">
        <v>1</v>
      </c>
      <c r="T1065" s="2" t="s">
        <v>81</v>
      </c>
    </row>
    <row r="1066" spans="1:20" x14ac:dyDescent="0.25">
      <c r="A1066">
        <v>1120149028</v>
      </c>
      <c r="B1066">
        <v>126398285</v>
      </c>
      <c r="C1066" t="s">
        <v>97</v>
      </c>
      <c r="D1066" t="s">
        <v>88</v>
      </c>
      <c r="E1066" t="s">
        <v>76</v>
      </c>
      <c r="F1066" s="7">
        <v>45094</v>
      </c>
      <c r="G1066" s="7">
        <v>45460</v>
      </c>
      <c r="H1066" t="s">
        <v>77</v>
      </c>
      <c r="I1066" t="s">
        <v>78</v>
      </c>
      <c r="J1066" s="7">
        <v>45450</v>
      </c>
      <c r="K1066" s="7">
        <v>45667</v>
      </c>
      <c r="L1066" s="7">
        <v>45460</v>
      </c>
      <c r="M1066" t="s">
        <v>77</v>
      </c>
      <c r="N1066" t="s">
        <v>79</v>
      </c>
      <c r="O1066">
        <v>2026</v>
      </c>
      <c r="P1066">
        <v>1</v>
      </c>
      <c r="Q1066" t="s">
        <v>80</v>
      </c>
      <c r="R1066" s="8">
        <v>46267</v>
      </c>
      <c r="S1066" s="2">
        <v>1</v>
      </c>
      <c r="T1066" s="2" t="s">
        <v>81</v>
      </c>
    </row>
    <row r="1067" spans="1:20" x14ac:dyDescent="0.25">
      <c r="A1067">
        <v>1120149232</v>
      </c>
      <c r="B1067">
        <v>126482420</v>
      </c>
      <c r="C1067" t="s">
        <v>82</v>
      </c>
      <c r="D1067" t="s">
        <v>83</v>
      </c>
      <c r="E1067" t="s">
        <v>76</v>
      </c>
      <c r="F1067" s="7">
        <v>45101</v>
      </c>
      <c r="G1067" s="7">
        <v>45284</v>
      </c>
      <c r="H1067" t="s">
        <v>77</v>
      </c>
      <c r="I1067" t="s">
        <v>78</v>
      </c>
      <c r="J1067" s="7">
        <v>45633</v>
      </c>
      <c r="K1067" s="7">
        <v>45748</v>
      </c>
      <c r="L1067" s="7">
        <v>45284</v>
      </c>
      <c r="M1067" t="s">
        <v>77</v>
      </c>
      <c r="N1067" t="s">
        <v>79</v>
      </c>
      <c r="O1067">
        <v>2026</v>
      </c>
      <c r="P1067">
        <v>1</v>
      </c>
      <c r="Q1067" t="s">
        <v>80</v>
      </c>
      <c r="R1067" s="8">
        <v>46267</v>
      </c>
      <c r="S1067" s="2">
        <v>1</v>
      </c>
      <c r="T1067" s="2" t="s">
        <v>81</v>
      </c>
    </row>
    <row r="1068" spans="1:20" x14ac:dyDescent="0.25">
      <c r="A1068">
        <v>1120149233</v>
      </c>
      <c r="B1068">
        <v>126482420</v>
      </c>
      <c r="C1068" t="s">
        <v>82</v>
      </c>
      <c r="D1068" t="s">
        <v>83</v>
      </c>
      <c r="E1068" t="s">
        <v>76</v>
      </c>
      <c r="F1068" s="7">
        <v>45101</v>
      </c>
      <c r="G1068" s="7">
        <v>45284</v>
      </c>
      <c r="H1068" t="s">
        <v>77</v>
      </c>
      <c r="I1068" t="s">
        <v>78</v>
      </c>
      <c r="J1068" s="7">
        <v>45633</v>
      </c>
      <c r="K1068" s="7">
        <v>45541</v>
      </c>
      <c r="L1068" s="7">
        <v>45284</v>
      </c>
      <c r="M1068" t="s">
        <v>77</v>
      </c>
      <c r="N1068" t="s">
        <v>79</v>
      </c>
      <c r="O1068">
        <v>2026</v>
      </c>
      <c r="P1068">
        <v>1</v>
      </c>
      <c r="Q1068" t="s">
        <v>80</v>
      </c>
      <c r="R1068" s="8">
        <v>46267</v>
      </c>
      <c r="S1068" s="2">
        <v>1</v>
      </c>
      <c r="T1068" s="2" t="s">
        <v>81</v>
      </c>
    </row>
    <row r="1069" spans="1:20" x14ac:dyDescent="0.25">
      <c r="A1069">
        <v>1120149234</v>
      </c>
      <c r="B1069">
        <v>126482420</v>
      </c>
      <c r="C1069" t="s">
        <v>82</v>
      </c>
      <c r="D1069" t="s">
        <v>83</v>
      </c>
      <c r="E1069" t="s">
        <v>76</v>
      </c>
      <c r="F1069" s="7">
        <v>45101</v>
      </c>
      <c r="G1069" s="7">
        <v>45284</v>
      </c>
      <c r="H1069" t="s">
        <v>77</v>
      </c>
      <c r="I1069" t="s">
        <v>78</v>
      </c>
      <c r="J1069" s="7">
        <v>45633</v>
      </c>
      <c r="K1069" s="7">
        <v>46007</v>
      </c>
      <c r="L1069" s="7">
        <v>45284</v>
      </c>
      <c r="M1069" t="s">
        <v>77</v>
      </c>
      <c r="N1069" t="s">
        <v>79</v>
      </c>
      <c r="O1069">
        <v>2026</v>
      </c>
      <c r="P1069">
        <v>1</v>
      </c>
      <c r="Q1069" t="s">
        <v>80</v>
      </c>
      <c r="R1069" s="8">
        <v>46267</v>
      </c>
      <c r="S1069" s="2">
        <v>1</v>
      </c>
      <c r="T1069" s="2" t="s">
        <v>81</v>
      </c>
    </row>
    <row r="1070" spans="1:20" x14ac:dyDescent="0.25">
      <c r="A1070">
        <v>1120149325</v>
      </c>
      <c r="B1070">
        <v>126537554</v>
      </c>
      <c r="C1070" t="s">
        <v>91</v>
      </c>
      <c r="D1070" t="s">
        <v>88</v>
      </c>
      <c r="E1070" t="s">
        <v>76</v>
      </c>
      <c r="F1070" s="7">
        <v>45116</v>
      </c>
      <c r="G1070" s="7">
        <v>45482</v>
      </c>
      <c r="H1070" t="s">
        <v>77</v>
      </c>
      <c r="I1070" t="s">
        <v>78</v>
      </c>
      <c r="J1070" s="7">
        <v>45339</v>
      </c>
      <c r="K1070" s="7">
        <v>45689</v>
      </c>
      <c r="L1070" s="7">
        <v>45482</v>
      </c>
      <c r="M1070" t="s">
        <v>77</v>
      </c>
      <c r="N1070" t="s">
        <v>79</v>
      </c>
      <c r="O1070">
        <v>2026</v>
      </c>
      <c r="P1070">
        <v>1</v>
      </c>
      <c r="Q1070" t="s">
        <v>80</v>
      </c>
      <c r="R1070" s="8">
        <v>46267</v>
      </c>
      <c r="S1070" s="2">
        <v>1</v>
      </c>
      <c r="T1070" s="2" t="s">
        <v>81</v>
      </c>
    </row>
    <row r="1071" spans="1:20" x14ac:dyDescent="0.25">
      <c r="A1071">
        <v>1120149397</v>
      </c>
      <c r="B1071">
        <v>126581588</v>
      </c>
      <c r="C1071" t="s">
        <v>74</v>
      </c>
      <c r="D1071" t="s">
        <v>88</v>
      </c>
      <c r="E1071" t="s">
        <v>76</v>
      </c>
      <c r="F1071" s="7">
        <v>45120</v>
      </c>
      <c r="G1071" s="7">
        <v>45486</v>
      </c>
      <c r="H1071" t="s">
        <v>86</v>
      </c>
      <c r="I1071" t="s">
        <v>87</v>
      </c>
      <c r="J1071" s="7">
        <v>45845</v>
      </c>
      <c r="K1071" s="7">
        <v>45937</v>
      </c>
      <c r="L1071" s="7">
        <v>45486</v>
      </c>
      <c r="M1071" t="s">
        <v>86</v>
      </c>
      <c r="N1071" t="s">
        <v>79</v>
      </c>
      <c r="O1071">
        <v>2026</v>
      </c>
      <c r="P1071">
        <v>1</v>
      </c>
      <c r="Q1071" t="s">
        <v>80</v>
      </c>
      <c r="R1071" s="8">
        <v>46267</v>
      </c>
      <c r="S1071" s="2">
        <v>1</v>
      </c>
      <c r="T1071" s="2" t="s">
        <v>81</v>
      </c>
    </row>
    <row r="1072" spans="1:20" x14ac:dyDescent="0.25">
      <c r="A1072">
        <v>1120149666</v>
      </c>
      <c r="B1072">
        <v>126668019</v>
      </c>
      <c r="C1072" t="s">
        <v>82</v>
      </c>
      <c r="D1072" t="s">
        <v>88</v>
      </c>
      <c r="E1072" t="s">
        <v>76</v>
      </c>
      <c r="F1072" s="7">
        <v>45132</v>
      </c>
      <c r="G1072" s="7">
        <v>45498</v>
      </c>
      <c r="H1072" t="s">
        <v>77</v>
      </c>
      <c r="I1072" t="s">
        <v>84</v>
      </c>
      <c r="J1072" s="7">
        <v>45729</v>
      </c>
      <c r="K1072" s="7">
        <v>45448</v>
      </c>
      <c r="L1072" s="7">
        <v>45498</v>
      </c>
      <c r="M1072" t="s">
        <v>77</v>
      </c>
      <c r="N1072" t="s">
        <v>79</v>
      </c>
      <c r="O1072">
        <v>2026</v>
      </c>
      <c r="P1072">
        <v>1</v>
      </c>
      <c r="Q1072" t="s">
        <v>80</v>
      </c>
      <c r="R1072" s="8">
        <v>46267</v>
      </c>
      <c r="S1072" s="2">
        <v>1</v>
      </c>
      <c r="T1072" s="2" t="s">
        <v>81</v>
      </c>
    </row>
    <row r="1073" spans="1:20" x14ac:dyDescent="0.25">
      <c r="A1073">
        <v>1120149667</v>
      </c>
      <c r="B1073">
        <v>126668019</v>
      </c>
      <c r="C1073" t="s">
        <v>82</v>
      </c>
      <c r="D1073" t="s">
        <v>88</v>
      </c>
      <c r="E1073" t="s">
        <v>76</v>
      </c>
      <c r="F1073" s="7">
        <v>45132</v>
      </c>
      <c r="G1073" s="7">
        <v>45498</v>
      </c>
      <c r="H1073" t="s">
        <v>77</v>
      </c>
      <c r="I1073" t="s">
        <v>84</v>
      </c>
      <c r="J1073" s="7">
        <v>45729</v>
      </c>
      <c r="K1073" s="7">
        <v>45915</v>
      </c>
      <c r="L1073" s="7">
        <v>45498</v>
      </c>
      <c r="M1073" t="s">
        <v>77</v>
      </c>
      <c r="N1073" t="s">
        <v>79</v>
      </c>
      <c r="O1073">
        <v>2026</v>
      </c>
      <c r="P1073">
        <v>1</v>
      </c>
      <c r="Q1073" t="s">
        <v>80</v>
      </c>
      <c r="R1073" s="8">
        <v>46267</v>
      </c>
      <c r="S1073" s="2">
        <v>1</v>
      </c>
      <c r="T1073" s="2" t="s">
        <v>81</v>
      </c>
    </row>
    <row r="1074" spans="1:20" x14ac:dyDescent="0.25">
      <c r="A1074">
        <v>1120149800</v>
      </c>
      <c r="B1074">
        <v>126709540</v>
      </c>
      <c r="C1074" t="s">
        <v>74</v>
      </c>
      <c r="D1074" t="s">
        <v>88</v>
      </c>
      <c r="E1074" t="s">
        <v>76</v>
      </c>
      <c r="F1074" s="7">
        <v>45138</v>
      </c>
      <c r="G1074" s="7">
        <v>45504</v>
      </c>
      <c r="H1074" t="s">
        <v>86</v>
      </c>
      <c r="I1074" t="s">
        <v>87</v>
      </c>
      <c r="J1074" s="7">
        <v>45604</v>
      </c>
      <c r="K1074" s="7">
        <v>45679</v>
      </c>
      <c r="L1074" s="7">
        <v>45504</v>
      </c>
      <c r="M1074" t="s">
        <v>86</v>
      </c>
      <c r="N1074" t="s">
        <v>79</v>
      </c>
      <c r="O1074">
        <v>2026</v>
      </c>
      <c r="P1074">
        <v>1</v>
      </c>
      <c r="Q1074" t="s">
        <v>80</v>
      </c>
      <c r="R1074" s="8">
        <v>46267</v>
      </c>
      <c r="S1074" s="2">
        <v>1</v>
      </c>
      <c r="T1074" s="2" t="s">
        <v>81</v>
      </c>
    </row>
    <row r="1075" spans="1:20" x14ac:dyDescent="0.25">
      <c r="A1075">
        <v>1120149808</v>
      </c>
      <c r="B1075">
        <v>126712285</v>
      </c>
      <c r="C1075" t="s">
        <v>74</v>
      </c>
      <c r="D1075" t="s">
        <v>88</v>
      </c>
      <c r="E1075" t="s">
        <v>76</v>
      </c>
      <c r="F1075" s="7">
        <v>45138</v>
      </c>
      <c r="G1075" s="7">
        <v>45504</v>
      </c>
      <c r="H1075" t="s">
        <v>77</v>
      </c>
      <c r="I1075" t="s">
        <v>78</v>
      </c>
      <c r="J1075" s="7">
        <v>45437</v>
      </c>
      <c r="K1075" s="7">
        <v>45731</v>
      </c>
      <c r="L1075" s="7">
        <v>45504</v>
      </c>
      <c r="M1075" t="s">
        <v>77</v>
      </c>
      <c r="N1075" t="s">
        <v>79</v>
      </c>
      <c r="O1075">
        <v>2026</v>
      </c>
      <c r="P1075">
        <v>1</v>
      </c>
      <c r="Q1075" t="s">
        <v>80</v>
      </c>
      <c r="R1075" s="8">
        <v>46267</v>
      </c>
      <c r="S1075" s="2">
        <v>1</v>
      </c>
      <c r="T1075" s="2" t="s">
        <v>81</v>
      </c>
    </row>
    <row r="1076" spans="1:20" x14ac:dyDescent="0.25">
      <c r="A1076">
        <v>1120150377</v>
      </c>
      <c r="B1076">
        <v>126919556</v>
      </c>
      <c r="C1076" t="s">
        <v>82</v>
      </c>
      <c r="D1076" t="s">
        <v>88</v>
      </c>
      <c r="E1076" t="s">
        <v>76</v>
      </c>
      <c r="F1076" s="7">
        <v>45164</v>
      </c>
      <c r="G1076" s="7">
        <v>45530</v>
      </c>
      <c r="H1076" t="s">
        <v>77</v>
      </c>
      <c r="I1076" t="s">
        <v>78</v>
      </c>
      <c r="J1076" s="7">
        <v>45533</v>
      </c>
      <c r="K1076" s="7">
        <v>45560</v>
      </c>
      <c r="L1076" s="7">
        <v>45530</v>
      </c>
      <c r="M1076" t="s">
        <v>77</v>
      </c>
      <c r="N1076" t="s">
        <v>79</v>
      </c>
      <c r="O1076">
        <v>2026</v>
      </c>
      <c r="P1076">
        <v>1</v>
      </c>
      <c r="Q1076" t="s">
        <v>80</v>
      </c>
      <c r="R1076" s="8">
        <v>46267</v>
      </c>
      <c r="S1076" s="2">
        <v>1</v>
      </c>
      <c r="T1076" s="2" t="s">
        <v>81</v>
      </c>
    </row>
    <row r="1077" spans="1:20" x14ac:dyDescent="0.25">
      <c r="A1077">
        <v>1120150739</v>
      </c>
      <c r="B1077">
        <v>127056354</v>
      </c>
      <c r="C1077" t="s">
        <v>85</v>
      </c>
      <c r="D1077" t="s">
        <v>75</v>
      </c>
      <c r="E1077" t="s">
        <v>76</v>
      </c>
      <c r="F1077" s="7">
        <v>45183</v>
      </c>
      <c r="G1077" s="7">
        <v>45549</v>
      </c>
      <c r="H1077" t="s">
        <v>77</v>
      </c>
      <c r="I1077" t="s">
        <v>78</v>
      </c>
      <c r="J1077" s="7"/>
      <c r="K1077" s="7">
        <v>45185</v>
      </c>
      <c r="L1077" s="7">
        <v>45549</v>
      </c>
      <c r="M1077" t="s">
        <v>77</v>
      </c>
      <c r="N1077"/>
      <c r="O1077">
        <v>2026</v>
      </c>
      <c r="P1077">
        <v>1</v>
      </c>
      <c r="Q1077" t="s">
        <v>80</v>
      </c>
      <c r="R1077" s="8">
        <v>46267</v>
      </c>
      <c r="S1077" s="2">
        <v>1</v>
      </c>
      <c r="T1077" s="2" t="s">
        <v>81</v>
      </c>
    </row>
    <row r="1078" spans="1:20" x14ac:dyDescent="0.25">
      <c r="A1078">
        <v>1120150836</v>
      </c>
      <c r="B1078">
        <v>127086881</v>
      </c>
      <c r="C1078" t="s">
        <v>74</v>
      </c>
      <c r="D1078" t="s">
        <v>75</v>
      </c>
      <c r="E1078" t="s">
        <v>76</v>
      </c>
      <c r="F1078" s="7">
        <v>45188</v>
      </c>
      <c r="G1078" s="7">
        <v>45554</v>
      </c>
      <c r="H1078" t="s">
        <v>77</v>
      </c>
      <c r="I1078" t="s">
        <v>78</v>
      </c>
      <c r="J1078" s="7"/>
      <c r="K1078" s="7">
        <v>45190</v>
      </c>
      <c r="L1078" s="7">
        <v>45554</v>
      </c>
      <c r="M1078" t="s">
        <v>77</v>
      </c>
      <c r="N1078"/>
      <c r="O1078">
        <v>2026</v>
      </c>
      <c r="P1078">
        <v>1</v>
      </c>
      <c r="Q1078" t="s">
        <v>80</v>
      </c>
      <c r="R1078" s="8">
        <v>46267</v>
      </c>
      <c r="S1078" s="2">
        <v>1</v>
      </c>
      <c r="T1078" s="2" t="s">
        <v>81</v>
      </c>
    </row>
    <row r="1079" spans="1:20" x14ac:dyDescent="0.25">
      <c r="A1079">
        <v>1120150998</v>
      </c>
      <c r="B1079">
        <v>127136398</v>
      </c>
      <c r="C1079" t="s">
        <v>82</v>
      </c>
      <c r="D1079" t="s">
        <v>83</v>
      </c>
      <c r="E1079" t="s">
        <v>76</v>
      </c>
      <c r="F1079" s="7">
        <v>45188</v>
      </c>
      <c r="G1079" s="7">
        <v>45370</v>
      </c>
      <c r="H1079" t="s">
        <v>77</v>
      </c>
      <c r="I1079" t="s">
        <v>78</v>
      </c>
      <c r="J1079" s="7">
        <v>45737</v>
      </c>
      <c r="K1079" s="7">
        <v>45688</v>
      </c>
      <c r="L1079" s="7">
        <v>45370</v>
      </c>
      <c r="M1079" t="s">
        <v>77</v>
      </c>
      <c r="N1079" t="s">
        <v>79</v>
      </c>
      <c r="O1079">
        <v>2026</v>
      </c>
      <c r="P1079">
        <v>1</v>
      </c>
      <c r="Q1079" t="s">
        <v>80</v>
      </c>
      <c r="R1079" s="8">
        <v>46267</v>
      </c>
      <c r="S1079" s="2">
        <v>1</v>
      </c>
      <c r="T1079" s="2" t="s">
        <v>81</v>
      </c>
    </row>
    <row r="1080" spans="1:20" x14ac:dyDescent="0.25">
      <c r="A1080">
        <v>1120151079</v>
      </c>
      <c r="B1080">
        <v>127171314</v>
      </c>
      <c r="C1080" t="s">
        <v>74</v>
      </c>
      <c r="D1080" t="s">
        <v>88</v>
      </c>
      <c r="E1080" t="s">
        <v>76</v>
      </c>
      <c r="F1080" s="7">
        <v>45157</v>
      </c>
      <c r="G1080" s="7">
        <v>45523</v>
      </c>
      <c r="H1080" t="s">
        <v>77</v>
      </c>
      <c r="I1080" t="s">
        <v>78</v>
      </c>
      <c r="J1080" s="7">
        <v>45932</v>
      </c>
      <c r="K1080" s="7">
        <v>45201</v>
      </c>
      <c r="L1080" s="7">
        <v>45523</v>
      </c>
      <c r="M1080" t="s">
        <v>77</v>
      </c>
      <c r="N1080" t="s">
        <v>79</v>
      </c>
      <c r="O1080">
        <v>2026</v>
      </c>
      <c r="P1080">
        <v>1</v>
      </c>
      <c r="Q1080" t="s">
        <v>80</v>
      </c>
      <c r="R1080" s="8">
        <v>46267</v>
      </c>
      <c r="S1080" s="2">
        <v>1</v>
      </c>
      <c r="T1080" s="2" t="s">
        <v>81</v>
      </c>
    </row>
    <row r="1081" spans="1:20" x14ac:dyDescent="0.25">
      <c r="A1081">
        <v>1120151106</v>
      </c>
      <c r="B1081">
        <v>127180274</v>
      </c>
      <c r="C1081" t="s">
        <v>85</v>
      </c>
      <c r="D1081" t="s">
        <v>88</v>
      </c>
      <c r="E1081" t="s">
        <v>76</v>
      </c>
      <c r="F1081" s="7">
        <v>45201</v>
      </c>
      <c r="G1081" s="7">
        <v>45567</v>
      </c>
      <c r="H1081" t="s">
        <v>86</v>
      </c>
      <c r="I1081" t="s">
        <v>87</v>
      </c>
      <c r="J1081" s="7">
        <v>46067</v>
      </c>
      <c r="K1081" s="7">
        <v>45201</v>
      </c>
      <c r="L1081" s="7">
        <v>45567</v>
      </c>
      <c r="M1081" t="s">
        <v>86</v>
      </c>
      <c r="N1081" t="s">
        <v>79</v>
      </c>
      <c r="O1081">
        <v>2026</v>
      </c>
      <c r="P1081">
        <v>1</v>
      </c>
      <c r="Q1081" t="s">
        <v>80</v>
      </c>
      <c r="R1081" s="8">
        <v>46267</v>
      </c>
      <c r="S1081" s="2">
        <v>1</v>
      </c>
      <c r="T1081" s="2" t="s">
        <v>81</v>
      </c>
    </row>
    <row r="1082" spans="1:20" x14ac:dyDescent="0.25">
      <c r="A1082">
        <v>1120151154</v>
      </c>
      <c r="B1082">
        <v>127194294</v>
      </c>
      <c r="C1082" t="s">
        <v>93</v>
      </c>
      <c r="D1082" t="s">
        <v>88</v>
      </c>
      <c r="E1082" t="s">
        <v>76</v>
      </c>
      <c r="F1082" s="7">
        <v>45203</v>
      </c>
      <c r="G1082" s="7">
        <v>45569</v>
      </c>
      <c r="H1082" t="s">
        <v>77</v>
      </c>
      <c r="I1082" t="s">
        <v>78</v>
      </c>
      <c r="J1082" s="7"/>
      <c r="K1082" s="7">
        <v>45205</v>
      </c>
      <c r="L1082" s="7">
        <v>45569</v>
      </c>
      <c r="M1082" t="s">
        <v>77</v>
      </c>
      <c r="N1082"/>
      <c r="O1082">
        <v>2026</v>
      </c>
      <c r="P1082">
        <v>1</v>
      </c>
      <c r="Q1082" t="s">
        <v>80</v>
      </c>
      <c r="R1082" s="8">
        <v>46267</v>
      </c>
      <c r="S1082" s="2">
        <v>1</v>
      </c>
      <c r="T1082" s="2" t="s">
        <v>81</v>
      </c>
    </row>
    <row r="1083" spans="1:20" x14ac:dyDescent="0.25">
      <c r="A1083">
        <v>1120151166</v>
      </c>
      <c r="B1083">
        <v>127196978</v>
      </c>
      <c r="C1083" t="s">
        <v>74</v>
      </c>
      <c r="D1083" t="s">
        <v>88</v>
      </c>
      <c r="E1083" t="s">
        <v>76</v>
      </c>
      <c r="F1083" s="7">
        <v>45203</v>
      </c>
      <c r="G1083" s="7">
        <v>45569</v>
      </c>
      <c r="H1083" t="s">
        <v>77</v>
      </c>
      <c r="I1083" t="s">
        <v>78</v>
      </c>
      <c r="J1083" s="7">
        <v>45562</v>
      </c>
      <c r="K1083" s="7">
        <v>45701</v>
      </c>
      <c r="L1083" s="7">
        <v>45569</v>
      </c>
      <c r="M1083" t="s">
        <v>77</v>
      </c>
      <c r="N1083" t="s">
        <v>79</v>
      </c>
      <c r="O1083">
        <v>2026</v>
      </c>
      <c r="P1083">
        <v>1</v>
      </c>
      <c r="Q1083" t="s">
        <v>80</v>
      </c>
      <c r="R1083" s="8">
        <v>46267</v>
      </c>
      <c r="S1083" s="2">
        <v>1</v>
      </c>
      <c r="T1083" s="2" t="s">
        <v>81</v>
      </c>
    </row>
    <row r="1084" spans="1:20" x14ac:dyDescent="0.25">
      <c r="A1084">
        <v>1120151198</v>
      </c>
      <c r="B1084">
        <v>127204231</v>
      </c>
      <c r="C1084" t="s">
        <v>85</v>
      </c>
      <c r="D1084" t="s">
        <v>88</v>
      </c>
      <c r="E1084" t="s">
        <v>76</v>
      </c>
      <c r="F1084" s="7">
        <v>45204</v>
      </c>
      <c r="G1084" s="7">
        <v>45570</v>
      </c>
      <c r="H1084" t="s">
        <v>86</v>
      </c>
      <c r="I1084" t="s">
        <v>87</v>
      </c>
      <c r="J1084" s="7"/>
      <c r="K1084" s="7">
        <v>45205</v>
      </c>
      <c r="L1084" s="7">
        <v>45570</v>
      </c>
      <c r="M1084" t="s">
        <v>86</v>
      </c>
      <c r="N1084"/>
      <c r="O1084">
        <v>2026</v>
      </c>
      <c r="P1084">
        <v>1</v>
      </c>
      <c r="Q1084" t="s">
        <v>80</v>
      </c>
      <c r="R1084" s="8">
        <v>46267</v>
      </c>
      <c r="S1084" s="2">
        <v>1</v>
      </c>
      <c r="T1084" s="2" t="s">
        <v>81</v>
      </c>
    </row>
    <row r="1085" spans="1:20" x14ac:dyDescent="0.25">
      <c r="A1085">
        <v>1120152200</v>
      </c>
      <c r="B1085">
        <v>127823688</v>
      </c>
      <c r="C1085" t="s">
        <v>82</v>
      </c>
      <c r="D1085" t="s">
        <v>83</v>
      </c>
      <c r="E1085" t="s">
        <v>76</v>
      </c>
      <c r="F1085" s="7">
        <v>44363</v>
      </c>
      <c r="G1085" s="7">
        <v>46189</v>
      </c>
      <c r="H1085" t="s">
        <v>86</v>
      </c>
      <c r="I1085" t="s">
        <v>87</v>
      </c>
      <c r="J1085" s="7">
        <v>45830</v>
      </c>
      <c r="K1085" s="7">
        <v>45747</v>
      </c>
      <c r="L1085" s="7">
        <v>46189</v>
      </c>
      <c r="M1085" t="s">
        <v>86</v>
      </c>
      <c r="N1085" t="s">
        <v>79</v>
      </c>
      <c r="O1085">
        <v>2026</v>
      </c>
      <c r="P1085">
        <v>1</v>
      </c>
      <c r="Q1085" t="s">
        <v>80</v>
      </c>
      <c r="R1085" s="8">
        <v>46267</v>
      </c>
      <c r="S1085" s="2">
        <v>1</v>
      </c>
      <c r="T1085" s="2" t="s">
        <v>81</v>
      </c>
    </row>
    <row r="1086" spans="1:20" x14ac:dyDescent="0.25">
      <c r="A1086">
        <v>1120152221</v>
      </c>
      <c r="B1086">
        <v>128136096</v>
      </c>
      <c r="C1086" t="s">
        <v>74</v>
      </c>
      <c r="D1086" t="s">
        <v>88</v>
      </c>
      <c r="E1086" t="s">
        <v>76</v>
      </c>
      <c r="F1086" s="7">
        <v>45322</v>
      </c>
      <c r="G1086" s="7">
        <v>47149</v>
      </c>
      <c r="H1086" t="s">
        <v>77</v>
      </c>
      <c r="I1086" t="s">
        <v>78</v>
      </c>
      <c r="J1086" s="7">
        <v>45607</v>
      </c>
      <c r="K1086" s="7">
        <v>45335</v>
      </c>
      <c r="L1086" s="7">
        <v>47149</v>
      </c>
      <c r="M1086" t="s">
        <v>77</v>
      </c>
      <c r="N1086" t="s">
        <v>79</v>
      </c>
      <c r="O1086">
        <v>2026</v>
      </c>
      <c r="P1086">
        <v>1</v>
      </c>
      <c r="Q1086" t="s">
        <v>80</v>
      </c>
      <c r="R1086" s="8">
        <v>46267</v>
      </c>
      <c r="S1086" s="2">
        <v>1</v>
      </c>
      <c r="T1086" s="2" t="s">
        <v>81</v>
      </c>
    </row>
    <row r="1087" spans="1:20" x14ac:dyDescent="0.25">
      <c r="A1087">
        <v>1120152225</v>
      </c>
      <c r="B1087">
        <v>128169318</v>
      </c>
      <c r="C1087" t="s">
        <v>82</v>
      </c>
      <c r="D1087" t="s">
        <v>88</v>
      </c>
      <c r="E1087" t="s">
        <v>76</v>
      </c>
      <c r="F1087" s="7">
        <v>45327</v>
      </c>
      <c r="G1087" s="7">
        <v>47154</v>
      </c>
      <c r="H1087" t="s">
        <v>86</v>
      </c>
      <c r="I1087" t="s">
        <v>87</v>
      </c>
      <c r="J1087" s="7"/>
      <c r="K1087" s="7">
        <v>45342</v>
      </c>
      <c r="L1087" s="7">
        <v>47154</v>
      </c>
      <c r="M1087" t="s">
        <v>86</v>
      </c>
      <c r="N1087"/>
      <c r="O1087">
        <v>2026</v>
      </c>
      <c r="P1087">
        <v>1</v>
      </c>
      <c r="Q1087" t="s">
        <v>80</v>
      </c>
      <c r="R1087" s="8">
        <v>46267</v>
      </c>
      <c r="S1087" s="2">
        <v>1</v>
      </c>
      <c r="T1087" s="2" t="s">
        <v>81</v>
      </c>
    </row>
    <row r="1088" spans="1:20" x14ac:dyDescent="0.25">
      <c r="A1088">
        <v>1120152226</v>
      </c>
      <c r="B1088">
        <v>128169318</v>
      </c>
      <c r="C1088" t="s">
        <v>82</v>
      </c>
      <c r="D1088" t="s">
        <v>88</v>
      </c>
      <c r="E1088" t="s">
        <v>76</v>
      </c>
      <c r="F1088" s="7">
        <v>45327</v>
      </c>
      <c r="G1088" s="7">
        <v>47154</v>
      </c>
      <c r="H1088" t="s">
        <v>86</v>
      </c>
      <c r="I1088" t="s">
        <v>87</v>
      </c>
      <c r="J1088" s="7"/>
      <c r="K1088" s="7">
        <v>45747</v>
      </c>
      <c r="L1088" s="7">
        <v>47154</v>
      </c>
      <c r="M1088" t="s">
        <v>86</v>
      </c>
      <c r="N1088"/>
      <c r="O1088">
        <v>2026</v>
      </c>
      <c r="P1088">
        <v>1</v>
      </c>
      <c r="Q1088" t="s">
        <v>80</v>
      </c>
      <c r="R1088" s="8">
        <v>46267</v>
      </c>
      <c r="S1088" s="2">
        <v>1</v>
      </c>
      <c r="T1088" s="2" t="s">
        <v>81</v>
      </c>
    </row>
    <row r="1089" spans="1:20" x14ac:dyDescent="0.25">
      <c r="A1089">
        <v>1120152232</v>
      </c>
      <c r="B1089">
        <v>128192621</v>
      </c>
      <c r="C1089" t="s">
        <v>90</v>
      </c>
      <c r="D1089" t="s">
        <v>75</v>
      </c>
      <c r="E1089" t="s">
        <v>76</v>
      </c>
      <c r="F1089" s="7">
        <v>45339</v>
      </c>
      <c r="G1089" s="7">
        <v>45705</v>
      </c>
      <c r="H1089" t="s">
        <v>77</v>
      </c>
      <c r="I1089" t="s">
        <v>78</v>
      </c>
      <c r="J1089" s="7">
        <v>45350</v>
      </c>
      <c r="K1089" s="7">
        <v>45343</v>
      </c>
      <c r="L1089" s="7">
        <v>45705</v>
      </c>
      <c r="M1089" t="s">
        <v>77</v>
      </c>
      <c r="N1089" t="s">
        <v>92</v>
      </c>
      <c r="O1089">
        <v>2026</v>
      </c>
      <c r="P1089">
        <v>1</v>
      </c>
      <c r="Q1089" t="s">
        <v>80</v>
      </c>
      <c r="R1089" s="8">
        <v>46267</v>
      </c>
      <c r="S1089" s="2">
        <v>1</v>
      </c>
      <c r="T1089" s="2" t="s">
        <v>81</v>
      </c>
    </row>
    <row r="1090" spans="1:20" x14ac:dyDescent="0.25">
      <c r="A1090">
        <v>1120152370</v>
      </c>
      <c r="B1090">
        <v>128286776</v>
      </c>
      <c r="C1090" t="s">
        <v>82</v>
      </c>
      <c r="D1090" t="s">
        <v>75</v>
      </c>
      <c r="E1090" t="s">
        <v>76</v>
      </c>
      <c r="F1090" s="7">
        <v>45365</v>
      </c>
      <c r="G1090" s="7">
        <v>45730</v>
      </c>
      <c r="H1090" t="s">
        <v>77</v>
      </c>
      <c r="I1090" t="s">
        <v>78</v>
      </c>
      <c r="J1090" s="7"/>
      <c r="K1090" s="7">
        <v>45464</v>
      </c>
      <c r="L1090" s="7">
        <v>45730</v>
      </c>
      <c r="M1090" t="s">
        <v>77</v>
      </c>
      <c r="N1090"/>
      <c r="O1090">
        <v>2026</v>
      </c>
      <c r="P1090">
        <v>1</v>
      </c>
      <c r="Q1090" t="s">
        <v>80</v>
      </c>
      <c r="R1090" s="8">
        <v>46267</v>
      </c>
      <c r="S1090" s="2">
        <v>1</v>
      </c>
      <c r="T1090" s="2" t="s">
        <v>81</v>
      </c>
    </row>
    <row r="1091" spans="1:20" x14ac:dyDescent="0.25">
      <c r="A1091">
        <v>1120152391</v>
      </c>
      <c r="B1091">
        <v>128298851</v>
      </c>
      <c r="C1091" t="s">
        <v>82</v>
      </c>
      <c r="D1091" t="s">
        <v>83</v>
      </c>
      <c r="E1091" t="s">
        <v>76</v>
      </c>
      <c r="F1091" s="7">
        <v>45352</v>
      </c>
      <c r="G1091" s="7">
        <v>47178</v>
      </c>
      <c r="H1091" t="s">
        <v>86</v>
      </c>
      <c r="I1091" t="s">
        <v>87</v>
      </c>
      <c r="J1091" s="7">
        <v>45562</v>
      </c>
      <c r="K1091" s="7">
        <v>45747</v>
      </c>
      <c r="L1091" s="7">
        <v>47178</v>
      </c>
      <c r="M1091" t="s">
        <v>86</v>
      </c>
      <c r="N1091" t="s">
        <v>79</v>
      </c>
      <c r="O1091">
        <v>2026</v>
      </c>
      <c r="P1091">
        <v>1</v>
      </c>
      <c r="Q1091" t="s">
        <v>80</v>
      </c>
      <c r="R1091" s="8">
        <v>46267</v>
      </c>
      <c r="S1091" s="2">
        <v>1</v>
      </c>
      <c r="T1091" s="2" t="s">
        <v>81</v>
      </c>
    </row>
    <row r="1092" spans="1:20" x14ac:dyDescent="0.25">
      <c r="A1092">
        <v>1120152392</v>
      </c>
      <c r="B1092">
        <v>128298851</v>
      </c>
      <c r="C1092" t="s">
        <v>82</v>
      </c>
      <c r="D1092" t="s">
        <v>83</v>
      </c>
      <c r="E1092" t="s">
        <v>76</v>
      </c>
      <c r="F1092" s="7">
        <v>45352</v>
      </c>
      <c r="G1092" s="7">
        <v>47178</v>
      </c>
      <c r="H1092" t="s">
        <v>86</v>
      </c>
      <c r="I1092" t="s">
        <v>87</v>
      </c>
      <c r="J1092" s="7">
        <v>45562</v>
      </c>
      <c r="K1092" s="7">
        <v>45779</v>
      </c>
      <c r="L1092" s="7">
        <v>47178</v>
      </c>
      <c r="M1092" t="s">
        <v>86</v>
      </c>
      <c r="N1092" t="s">
        <v>79</v>
      </c>
      <c r="O1092">
        <v>2026</v>
      </c>
      <c r="P1092">
        <v>1</v>
      </c>
      <c r="Q1092" t="s">
        <v>80</v>
      </c>
      <c r="R1092" s="8">
        <v>46267</v>
      </c>
      <c r="S1092" s="2">
        <v>1</v>
      </c>
      <c r="T1092" s="2" t="s">
        <v>81</v>
      </c>
    </row>
    <row r="1093" spans="1:20" x14ac:dyDescent="0.25">
      <c r="A1093">
        <v>1120152433</v>
      </c>
      <c r="B1093">
        <v>128336794</v>
      </c>
      <c r="C1093" t="s">
        <v>74</v>
      </c>
      <c r="D1093" t="s">
        <v>88</v>
      </c>
      <c r="E1093" t="s">
        <v>76</v>
      </c>
      <c r="F1093" s="7">
        <v>45372</v>
      </c>
      <c r="G1093" s="7">
        <v>45737</v>
      </c>
      <c r="H1093" t="s">
        <v>77</v>
      </c>
      <c r="I1093" t="s">
        <v>78</v>
      </c>
      <c r="J1093" s="7">
        <v>45747</v>
      </c>
      <c r="K1093" s="7">
        <v>45748</v>
      </c>
      <c r="L1093" s="7">
        <v>45737</v>
      </c>
      <c r="M1093" t="s">
        <v>77</v>
      </c>
      <c r="N1093" t="s">
        <v>79</v>
      </c>
      <c r="O1093">
        <v>2026</v>
      </c>
      <c r="P1093">
        <v>1</v>
      </c>
      <c r="Q1093" t="s">
        <v>80</v>
      </c>
      <c r="R1093" s="8">
        <v>46267</v>
      </c>
      <c r="S1093" s="2">
        <v>1</v>
      </c>
      <c r="T1093" s="2" t="s">
        <v>81</v>
      </c>
    </row>
    <row r="1094" spans="1:20" x14ac:dyDescent="0.25">
      <c r="A1094">
        <v>1120152459</v>
      </c>
      <c r="B1094">
        <v>128355903</v>
      </c>
      <c r="C1094" t="s">
        <v>82</v>
      </c>
      <c r="D1094" t="s">
        <v>83</v>
      </c>
      <c r="E1094" t="s">
        <v>76</v>
      </c>
      <c r="F1094" s="7">
        <v>45372</v>
      </c>
      <c r="G1094" s="7">
        <v>45552</v>
      </c>
      <c r="H1094" t="s">
        <v>77</v>
      </c>
      <c r="I1094" t="s">
        <v>78</v>
      </c>
      <c r="J1094" s="7"/>
      <c r="K1094" s="7">
        <v>45381</v>
      </c>
      <c r="L1094" s="7">
        <v>45552</v>
      </c>
      <c r="M1094" t="s">
        <v>77</v>
      </c>
      <c r="N1094"/>
      <c r="O1094">
        <v>2026</v>
      </c>
      <c r="P1094">
        <v>1</v>
      </c>
      <c r="Q1094" t="s">
        <v>80</v>
      </c>
      <c r="R1094" s="8">
        <v>46267</v>
      </c>
      <c r="S1094" s="2">
        <v>1</v>
      </c>
      <c r="T1094" s="2" t="s">
        <v>81</v>
      </c>
    </row>
    <row r="1095" spans="1:20" x14ac:dyDescent="0.25">
      <c r="A1095">
        <v>1120152575</v>
      </c>
      <c r="B1095">
        <v>128495111</v>
      </c>
      <c r="C1095" t="s">
        <v>74</v>
      </c>
      <c r="D1095" t="s">
        <v>75</v>
      </c>
      <c r="E1095" t="s">
        <v>76</v>
      </c>
      <c r="F1095" s="7">
        <v>45383</v>
      </c>
      <c r="G1095" s="7">
        <v>47209</v>
      </c>
      <c r="H1095" t="s">
        <v>77</v>
      </c>
      <c r="I1095" t="s">
        <v>78</v>
      </c>
      <c r="J1095" s="7">
        <v>45400</v>
      </c>
      <c r="K1095" s="7">
        <v>45394</v>
      </c>
      <c r="L1095" s="7">
        <v>47209</v>
      </c>
      <c r="M1095" t="s">
        <v>77</v>
      </c>
      <c r="N1095" t="s">
        <v>92</v>
      </c>
      <c r="O1095">
        <v>2026</v>
      </c>
      <c r="P1095">
        <v>1</v>
      </c>
      <c r="Q1095" t="s">
        <v>80</v>
      </c>
      <c r="R1095" s="8">
        <v>46267</v>
      </c>
      <c r="S1095" s="2">
        <v>1</v>
      </c>
      <c r="T1095" s="2" t="s">
        <v>81</v>
      </c>
    </row>
    <row r="1096" spans="1:20" x14ac:dyDescent="0.25">
      <c r="A1096">
        <v>1120152579</v>
      </c>
      <c r="B1096">
        <v>128495505</v>
      </c>
      <c r="C1096" t="s">
        <v>82</v>
      </c>
      <c r="D1096" t="s">
        <v>88</v>
      </c>
      <c r="E1096" t="s">
        <v>76</v>
      </c>
      <c r="F1096" s="7">
        <v>45384</v>
      </c>
      <c r="G1096" s="7">
        <v>45749</v>
      </c>
      <c r="H1096" t="s">
        <v>77</v>
      </c>
      <c r="I1096" t="s">
        <v>84</v>
      </c>
      <c r="J1096" s="7">
        <v>45790</v>
      </c>
      <c r="K1096" s="7">
        <v>46059</v>
      </c>
      <c r="L1096" s="7">
        <v>45749</v>
      </c>
      <c r="M1096" t="s">
        <v>77</v>
      </c>
      <c r="N1096" t="s">
        <v>79</v>
      </c>
      <c r="O1096">
        <v>2026</v>
      </c>
      <c r="P1096">
        <v>1</v>
      </c>
      <c r="Q1096" t="s">
        <v>80</v>
      </c>
      <c r="R1096" s="8">
        <v>46267</v>
      </c>
      <c r="S1096" s="2">
        <v>1</v>
      </c>
      <c r="T1096" s="2" t="s">
        <v>81</v>
      </c>
    </row>
    <row r="1097" spans="1:20" x14ac:dyDescent="0.25">
      <c r="A1097">
        <v>1120152580</v>
      </c>
      <c r="B1097">
        <v>128495505</v>
      </c>
      <c r="C1097" t="s">
        <v>82</v>
      </c>
      <c r="D1097" t="s">
        <v>88</v>
      </c>
      <c r="E1097" t="s">
        <v>76</v>
      </c>
      <c r="F1097" s="7">
        <v>45384</v>
      </c>
      <c r="G1097" s="7">
        <v>45749</v>
      </c>
      <c r="H1097" t="s">
        <v>77</v>
      </c>
      <c r="I1097" t="s">
        <v>84</v>
      </c>
      <c r="J1097" s="7">
        <v>45790</v>
      </c>
      <c r="K1097" s="7">
        <v>45737</v>
      </c>
      <c r="L1097" s="7">
        <v>45749</v>
      </c>
      <c r="M1097" t="s">
        <v>77</v>
      </c>
      <c r="N1097" t="s">
        <v>79</v>
      </c>
      <c r="O1097">
        <v>2026</v>
      </c>
      <c r="P1097">
        <v>1</v>
      </c>
      <c r="Q1097" t="s">
        <v>80</v>
      </c>
      <c r="R1097" s="8">
        <v>46267</v>
      </c>
      <c r="S1097" s="2">
        <v>1</v>
      </c>
      <c r="T1097" s="2" t="s">
        <v>81</v>
      </c>
    </row>
    <row r="1098" spans="1:20" x14ac:dyDescent="0.25">
      <c r="A1098">
        <v>1120152717</v>
      </c>
      <c r="B1098">
        <v>128681003</v>
      </c>
      <c r="C1098" t="s">
        <v>98</v>
      </c>
      <c r="D1098" t="s">
        <v>88</v>
      </c>
      <c r="E1098" t="s">
        <v>76</v>
      </c>
      <c r="F1098" s="7">
        <v>45406</v>
      </c>
      <c r="G1098" s="7">
        <v>45771</v>
      </c>
      <c r="H1098" t="s">
        <v>77</v>
      </c>
      <c r="I1098" t="s">
        <v>84</v>
      </c>
      <c r="J1098" s="7"/>
      <c r="K1098" s="7">
        <v>46071</v>
      </c>
      <c r="L1098" s="7">
        <v>45771</v>
      </c>
      <c r="M1098" t="s">
        <v>77</v>
      </c>
      <c r="N1098"/>
      <c r="O1098">
        <v>2026</v>
      </c>
      <c r="P1098">
        <v>1</v>
      </c>
      <c r="Q1098" t="s">
        <v>80</v>
      </c>
      <c r="R1098" s="8">
        <v>46267</v>
      </c>
      <c r="S1098" s="2">
        <v>1</v>
      </c>
      <c r="T1098" s="2" t="s">
        <v>81</v>
      </c>
    </row>
    <row r="1099" spans="1:20" x14ac:dyDescent="0.25">
      <c r="A1099">
        <v>1120152718</v>
      </c>
      <c r="B1099">
        <v>128681003</v>
      </c>
      <c r="C1099" t="s">
        <v>98</v>
      </c>
      <c r="D1099" t="s">
        <v>88</v>
      </c>
      <c r="E1099" t="s">
        <v>76</v>
      </c>
      <c r="F1099" s="7">
        <v>45406</v>
      </c>
      <c r="G1099" s="7">
        <v>45771</v>
      </c>
      <c r="H1099" t="s">
        <v>77</v>
      </c>
      <c r="I1099" t="s">
        <v>84</v>
      </c>
      <c r="J1099" s="7"/>
      <c r="K1099" s="7">
        <v>45748</v>
      </c>
      <c r="L1099" s="7">
        <v>45771</v>
      </c>
      <c r="M1099" t="s">
        <v>77</v>
      </c>
      <c r="N1099"/>
      <c r="O1099">
        <v>2026</v>
      </c>
      <c r="P1099">
        <v>1</v>
      </c>
      <c r="Q1099" t="s">
        <v>80</v>
      </c>
      <c r="R1099" s="8">
        <v>46267</v>
      </c>
      <c r="S1099" s="2">
        <v>1</v>
      </c>
      <c r="T1099" s="2" t="s">
        <v>81</v>
      </c>
    </row>
    <row r="1100" spans="1:20" x14ac:dyDescent="0.25">
      <c r="A1100">
        <v>1120152720</v>
      </c>
      <c r="B1100">
        <v>128681078</v>
      </c>
      <c r="C1100" t="s">
        <v>82</v>
      </c>
      <c r="D1100" t="s">
        <v>83</v>
      </c>
      <c r="E1100" t="s">
        <v>76</v>
      </c>
      <c r="F1100" s="7">
        <v>45406</v>
      </c>
      <c r="G1100" s="7">
        <v>45589</v>
      </c>
      <c r="H1100" t="s">
        <v>77</v>
      </c>
      <c r="I1100" t="s">
        <v>78</v>
      </c>
      <c r="J1100" s="7"/>
      <c r="K1100" s="7">
        <v>45471</v>
      </c>
      <c r="L1100" s="7">
        <v>45589</v>
      </c>
      <c r="M1100" t="s">
        <v>77</v>
      </c>
      <c r="N1100"/>
      <c r="O1100">
        <v>2026</v>
      </c>
      <c r="P1100">
        <v>1</v>
      </c>
      <c r="Q1100" t="s">
        <v>80</v>
      </c>
      <c r="R1100" s="8">
        <v>46267</v>
      </c>
      <c r="S1100" s="2">
        <v>1</v>
      </c>
      <c r="T1100" s="2" t="s">
        <v>81</v>
      </c>
    </row>
    <row r="1101" spans="1:20" x14ac:dyDescent="0.25">
      <c r="A1101">
        <v>1120152731</v>
      </c>
      <c r="B1101">
        <v>128681741</v>
      </c>
      <c r="C1101" t="s">
        <v>96</v>
      </c>
      <c r="D1101" t="s">
        <v>83</v>
      </c>
      <c r="E1101" t="s">
        <v>76</v>
      </c>
      <c r="F1101" s="7">
        <v>45408</v>
      </c>
      <c r="G1101" s="7">
        <v>47234</v>
      </c>
      <c r="H1101" t="s">
        <v>77</v>
      </c>
      <c r="I1101" t="s">
        <v>78</v>
      </c>
      <c r="J1101" s="7"/>
      <c r="K1101" s="7">
        <v>45432</v>
      </c>
      <c r="L1101" s="7">
        <v>47234</v>
      </c>
      <c r="M1101" t="s">
        <v>77</v>
      </c>
      <c r="N1101"/>
      <c r="O1101">
        <v>2026</v>
      </c>
      <c r="P1101">
        <v>1</v>
      </c>
      <c r="Q1101" t="s">
        <v>80</v>
      </c>
      <c r="R1101" s="8">
        <v>46267</v>
      </c>
      <c r="S1101" s="2">
        <v>1</v>
      </c>
      <c r="T1101" s="2" t="s">
        <v>81</v>
      </c>
    </row>
    <row r="1102" spans="1:20" x14ac:dyDescent="0.25">
      <c r="A1102">
        <v>1120152734</v>
      </c>
      <c r="B1102">
        <v>128681967</v>
      </c>
      <c r="C1102" t="s">
        <v>98</v>
      </c>
      <c r="D1102" t="s">
        <v>83</v>
      </c>
      <c r="E1102" t="s">
        <v>76</v>
      </c>
      <c r="F1102" s="7">
        <v>45409</v>
      </c>
      <c r="G1102" s="7">
        <v>45505</v>
      </c>
      <c r="H1102" t="s">
        <v>77</v>
      </c>
      <c r="I1102" t="s">
        <v>78</v>
      </c>
      <c r="J1102" s="7">
        <v>45426</v>
      </c>
      <c r="K1102" s="7">
        <v>45547</v>
      </c>
      <c r="L1102" s="7">
        <v>45505</v>
      </c>
      <c r="M1102" t="s">
        <v>77</v>
      </c>
      <c r="N1102" t="s">
        <v>92</v>
      </c>
      <c r="O1102">
        <v>2026</v>
      </c>
      <c r="P1102">
        <v>1</v>
      </c>
      <c r="Q1102" t="s">
        <v>80</v>
      </c>
      <c r="R1102" s="8">
        <v>46267</v>
      </c>
      <c r="S1102" s="2">
        <v>1</v>
      </c>
      <c r="T1102" s="2" t="s">
        <v>81</v>
      </c>
    </row>
    <row r="1103" spans="1:20" x14ac:dyDescent="0.25">
      <c r="A1103">
        <v>1120152735</v>
      </c>
      <c r="B1103">
        <v>128681967</v>
      </c>
      <c r="C1103" t="s">
        <v>98</v>
      </c>
      <c r="D1103" t="s">
        <v>83</v>
      </c>
      <c r="E1103" t="s">
        <v>76</v>
      </c>
      <c r="F1103" s="7">
        <v>45409</v>
      </c>
      <c r="G1103" s="7">
        <v>45505</v>
      </c>
      <c r="H1103" t="s">
        <v>77</v>
      </c>
      <c r="I1103" t="s">
        <v>78</v>
      </c>
      <c r="J1103" s="7">
        <v>45426</v>
      </c>
      <c r="K1103" s="7">
        <v>45413</v>
      </c>
      <c r="L1103" s="7">
        <v>45505</v>
      </c>
      <c r="M1103" t="s">
        <v>77</v>
      </c>
      <c r="N1103" t="s">
        <v>92</v>
      </c>
      <c r="O1103">
        <v>2026</v>
      </c>
      <c r="P1103">
        <v>1</v>
      </c>
      <c r="Q1103" t="s">
        <v>80</v>
      </c>
      <c r="R1103" s="8">
        <v>46267</v>
      </c>
      <c r="S1103" s="2">
        <v>1</v>
      </c>
      <c r="T1103" s="2" t="s">
        <v>81</v>
      </c>
    </row>
    <row r="1104" spans="1:20" x14ac:dyDescent="0.25">
      <c r="A1104">
        <v>1120152751</v>
      </c>
      <c r="B1104">
        <v>128693511</v>
      </c>
      <c r="C1104" t="s">
        <v>85</v>
      </c>
      <c r="D1104" t="s">
        <v>83</v>
      </c>
      <c r="E1104" t="s">
        <v>76</v>
      </c>
      <c r="F1104" s="7">
        <v>45413</v>
      </c>
      <c r="G1104" s="7">
        <v>45597</v>
      </c>
      <c r="H1104" t="s">
        <v>86</v>
      </c>
      <c r="I1104" t="s">
        <v>87</v>
      </c>
      <c r="J1104" s="7"/>
      <c r="K1104" s="7">
        <v>45923</v>
      </c>
      <c r="L1104" s="7">
        <v>45597</v>
      </c>
      <c r="M1104" t="s">
        <v>86</v>
      </c>
      <c r="N1104"/>
      <c r="O1104">
        <v>2026</v>
      </c>
      <c r="P1104">
        <v>1</v>
      </c>
      <c r="Q1104" t="s">
        <v>80</v>
      </c>
      <c r="R1104" s="8">
        <v>46267</v>
      </c>
      <c r="S1104" s="2">
        <v>1</v>
      </c>
      <c r="T1104" s="2" t="s">
        <v>81</v>
      </c>
    </row>
    <row r="1105" spans="1:20" x14ac:dyDescent="0.25">
      <c r="A1105">
        <v>1120152766</v>
      </c>
      <c r="B1105">
        <v>128706405</v>
      </c>
      <c r="C1105" t="s">
        <v>96</v>
      </c>
      <c r="D1105" t="s">
        <v>88</v>
      </c>
      <c r="E1105" t="s">
        <v>76</v>
      </c>
      <c r="F1105" s="7">
        <v>45411</v>
      </c>
      <c r="G1105" s="7">
        <v>47237</v>
      </c>
      <c r="H1105" t="s">
        <v>86</v>
      </c>
      <c r="I1105" t="s">
        <v>87</v>
      </c>
      <c r="J1105" s="7">
        <v>46111</v>
      </c>
      <c r="K1105" s="7">
        <v>45423</v>
      </c>
      <c r="L1105" s="7">
        <v>47237</v>
      </c>
      <c r="M1105" t="s">
        <v>86</v>
      </c>
      <c r="N1105" t="s">
        <v>79</v>
      </c>
      <c r="O1105">
        <v>2026</v>
      </c>
      <c r="P1105">
        <v>1</v>
      </c>
      <c r="Q1105" t="s">
        <v>80</v>
      </c>
      <c r="R1105" s="8">
        <v>46267</v>
      </c>
      <c r="S1105" s="2">
        <v>1</v>
      </c>
      <c r="T1105" s="2" t="s">
        <v>81</v>
      </c>
    </row>
    <row r="1106" spans="1:20" x14ac:dyDescent="0.25">
      <c r="A1106">
        <v>1120152972</v>
      </c>
      <c r="B1106">
        <v>128964243</v>
      </c>
      <c r="C1106" t="s">
        <v>96</v>
      </c>
      <c r="D1106" t="s">
        <v>88</v>
      </c>
      <c r="E1106" t="s">
        <v>76</v>
      </c>
      <c r="F1106" s="7">
        <v>45444</v>
      </c>
      <c r="G1106" s="7">
        <v>45809</v>
      </c>
      <c r="H1106" t="s">
        <v>77</v>
      </c>
      <c r="I1106" t="s">
        <v>78</v>
      </c>
      <c r="J1106" s="7">
        <v>45633</v>
      </c>
      <c r="K1106" s="7">
        <v>45747</v>
      </c>
      <c r="L1106" s="7">
        <v>45809</v>
      </c>
      <c r="M1106" t="s">
        <v>77</v>
      </c>
      <c r="N1106" t="s">
        <v>79</v>
      </c>
      <c r="O1106">
        <v>2026</v>
      </c>
      <c r="P1106">
        <v>1</v>
      </c>
      <c r="Q1106" t="s">
        <v>80</v>
      </c>
      <c r="R1106" s="8">
        <v>46267</v>
      </c>
      <c r="S1106" s="2">
        <v>1</v>
      </c>
      <c r="T1106" s="2" t="s">
        <v>81</v>
      </c>
    </row>
    <row r="1107" spans="1:20" x14ac:dyDescent="0.25">
      <c r="A1107">
        <v>1120153023</v>
      </c>
      <c r="B1107">
        <v>129039589</v>
      </c>
      <c r="C1107" t="s">
        <v>93</v>
      </c>
      <c r="D1107" t="s">
        <v>83</v>
      </c>
      <c r="E1107" t="s">
        <v>76</v>
      </c>
      <c r="F1107" s="7">
        <v>45447</v>
      </c>
      <c r="G1107" s="7">
        <v>45630</v>
      </c>
      <c r="H1107" t="s">
        <v>77</v>
      </c>
      <c r="I1107" t="s">
        <v>84</v>
      </c>
      <c r="J1107" s="7"/>
      <c r="K1107" s="7">
        <v>45454</v>
      </c>
      <c r="L1107" s="7">
        <v>45630</v>
      </c>
      <c r="M1107" t="s">
        <v>77</v>
      </c>
      <c r="N1107"/>
      <c r="O1107">
        <v>2026</v>
      </c>
      <c r="P1107">
        <v>1</v>
      </c>
      <c r="Q1107" t="s">
        <v>80</v>
      </c>
      <c r="R1107" s="8">
        <v>46267</v>
      </c>
      <c r="S1107" s="2">
        <v>1</v>
      </c>
      <c r="T1107" s="2" t="s">
        <v>81</v>
      </c>
    </row>
    <row r="1108" spans="1:20" x14ac:dyDescent="0.25">
      <c r="A1108">
        <v>1120153054</v>
      </c>
      <c r="B1108">
        <v>129068105</v>
      </c>
      <c r="C1108" t="s">
        <v>98</v>
      </c>
      <c r="D1108" t="s">
        <v>88</v>
      </c>
      <c r="E1108" t="s">
        <v>76</v>
      </c>
      <c r="F1108" s="7">
        <v>45443</v>
      </c>
      <c r="G1108" s="7">
        <v>45623</v>
      </c>
      <c r="H1108" t="s">
        <v>77</v>
      </c>
      <c r="I1108" t="s">
        <v>84</v>
      </c>
      <c r="J1108" s="7">
        <v>45725</v>
      </c>
      <c r="K1108" s="7">
        <v>45554</v>
      </c>
      <c r="L1108" s="7">
        <v>45623</v>
      </c>
      <c r="M1108" t="s">
        <v>77</v>
      </c>
      <c r="N1108" t="s">
        <v>79</v>
      </c>
      <c r="O1108">
        <v>2026</v>
      </c>
      <c r="P1108">
        <v>1</v>
      </c>
      <c r="Q1108" t="s">
        <v>80</v>
      </c>
      <c r="R1108" s="8">
        <v>46267</v>
      </c>
      <c r="S1108" s="2">
        <v>1</v>
      </c>
      <c r="T1108" s="2" t="s">
        <v>81</v>
      </c>
    </row>
    <row r="1109" spans="1:20" x14ac:dyDescent="0.25">
      <c r="A1109">
        <v>1120153056</v>
      </c>
      <c r="B1109">
        <v>129068148</v>
      </c>
      <c r="C1109" t="s">
        <v>90</v>
      </c>
      <c r="D1109" t="s">
        <v>83</v>
      </c>
      <c r="E1109" t="s">
        <v>76</v>
      </c>
      <c r="F1109" s="7">
        <v>45443</v>
      </c>
      <c r="G1109" s="7">
        <v>45623</v>
      </c>
      <c r="H1109" t="s">
        <v>77</v>
      </c>
      <c r="I1109" t="s">
        <v>84</v>
      </c>
      <c r="J1109" s="7"/>
      <c r="K1109" s="7">
        <v>45556</v>
      </c>
      <c r="L1109" s="7">
        <v>45623</v>
      </c>
      <c r="M1109" t="s">
        <v>77</v>
      </c>
      <c r="N1109"/>
      <c r="O1109">
        <v>2026</v>
      </c>
      <c r="P1109">
        <v>1</v>
      </c>
      <c r="Q1109" t="s">
        <v>80</v>
      </c>
      <c r="R1109" s="8">
        <v>46267</v>
      </c>
      <c r="S1109" s="2">
        <v>1</v>
      </c>
      <c r="T1109" s="2" t="s">
        <v>81</v>
      </c>
    </row>
    <row r="1110" spans="1:20" x14ac:dyDescent="0.25">
      <c r="A1110">
        <v>1120153167</v>
      </c>
      <c r="B1110">
        <v>129113835</v>
      </c>
      <c r="C1110" t="s">
        <v>96</v>
      </c>
      <c r="D1110" t="s">
        <v>88</v>
      </c>
      <c r="E1110" t="s">
        <v>76</v>
      </c>
      <c r="F1110" s="7">
        <v>45464</v>
      </c>
      <c r="G1110" s="7">
        <v>45829</v>
      </c>
      <c r="H1110" t="s">
        <v>77</v>
      </c>
      <c r="I1110" t="s">
        <v>84</v>
      </c>
      <c r="J1110" s="7"/>
      <c r="K1110" s="7">
        <v>45468</v>
      </c>
      <c r="L1110" s="7">
        <v>45829</v>
      </c>
      <c r="M1110" t="s">
        <v>77</v>
      </c>
      <c r="N1110"/>
      <c r="O1110">
        <v>2026</v>
      </c>
      <c r="P1110">
        <v>1</v>
      </c>
      <c r="Q1110" t="s">
        <v>80</v>
      </c>
      <c r="R1110" s="8">
        <v>46267</v>
      </c>
      <c r="S1110" s="2">
        <v>1</v>
      </c>
      <c r="T1110" s="2" t="s">
        <v>81</v>
      </c>
    </row>
    <row r="1111" spans="1:20" x14ac:dyDescent="0.25">
      <c r="A1111">
        <v>1120153297</v>
      </c>
      <c r="B1111">
        <v>129192217</v>
      </c>
      <c r="C1111" t="s">
        <v>90</v>
      </c>
      <c r="D1111" t="s">
        <v>88</v>
      </c>
      <c r="E1111" t="s">
        <v>76</v>
      </c>
      <c r="F1111" s="7">
        <v>45482</v>
      </c>
      <c r="G1111" s="7">
        <v>45847</v>
      </c>
      <c r="H1111" t="s">
        <v>77</v>
      </c>
      <c r="I1111" t="s">
        <v>78</v>
      </c>
      <c r="J1111" s="7">
        <v>45633</v>
      </c>
      <c r="K1111" s="7">
        <v>45540</v>
      </c>
      <c r="L1111" s="7">
        <v>45847</v>
      </c>
      <c r="M1111" t="s">
        <v>77</v>
      </c>
      <c r="N1111" t="s">
        <v>79</v>
      </c>
      <c r="O1111">
        <v>2026</v>
      </c>
      <c r="P1111">
        <v>1</v>
      </c>
      <c r="Q1111" t="s">
        <v>80</v>
      </c>
      <c r="R1111" s="8">
        <v>46267</v>
      </c>
      <c r="S1111" s="2">
        <v>1</v>
      </c>
      <c r="T1111" s="2" t="s">
        <v>81</v>
      </c>
    </row>
    <row r="1112" spans="1:20" x14ac:dyDescent="0.25">
      <c r="A1112">
        <v>1120153639</v>
      </c>
      <c r="B1112">
        <v>129333849</v>
      </c>
      <c r="C1112" t="s">
        <v>90</v>
      </c>
      <c r="D1112" t="s">
        <v>83</v>
      </c>
      <c r="E1112" t="s">
        <v>76</v>
      </c>
      <c r="F1112" s="7">
        <v>45509</v>
      </c>
      <c r="G1112" s="7">
        <v>45689</v>
      </c>
      <c r="H1112" t="s">
        <v>77</v>
      </c>
      <c r="I1112" t="s">
        <v>78</v>
      </c>
      <c r="J1112" s="7">
        <v>45966</v>
      </c>
      <c r="K1112" s="7">
        <v>45516</v>
      </c>
      <c r="L1112" s="7">
        <v>45689</v>
      </c>
      <c r="M1112" t="s">
        <v>77</v>
      </c>
      <c r="N1112" t="s">
        <v>79</v>
      </c>
      <c r="O1112">
        <v>2026</v>
      </c>
      <c r="P1112">
        <v>1</v>
      </c>
      <c r="Q1112" t="s">
        <v>80</v>
      </c>
      <c r="R1112" s="8">
        <v>46267</v>
      </c>
      <c r="S1112" s="2">
        <v>1</v>
      </c>
      <c r="T1112" s="2" t="s">
        <v>81</v>
      </c>
    </row>
    <row r="1113" spans="1:20" x14ac:dyDescent="0.25">
      <c r="A1113">
        <v>1120153680</v>
      </c>
      <c r="B1113">
        <v>129355362</v>
      </c>
      <c r="C1113" t="s">
        <v>98</v>
      </c>
      <c r="D1113" t="s">
        <v>83</v>
      </c>
      <c r="E1113" t="s">
        <v>76</v>
      </c>
      <c r="F1113" s="7">
        <v>45512</v>
      </c>
      <c r="G1113" s="7">
        <v>45692</v>
      </c>
      <c r="H1113" t="s">
        <v>77</v>
      </c>
      <c r="I1113" t="s">
        <v>84</v>
      </c>
      <c r="J1113" s="7"/>
      <c r="K1113" s="7">
        <v>45747</v>
      </c>
      <c r="L1113" s="7">
        <v>45692</v>
      </c>
      <c r="M1113" t="s">
        <v>77</v>
      </c>
      <c r="N1113"/>
      <c r="O1113">
        <v>2026</v>
      </c>
      <c r="P1113">
        <v>1</v>
      </c>
      <c r="Q1113" t="s">
        <v>80</v>
      </c>
      <c r="R1113" s="8">
        <v>46267</v>
      </c>
      <c r="S1113" s="2">
        <v>1</v>
      </c>
      <c r="T1113" s="2" t="s">
        <v>81</v>
      </c>
    </row>
    <row r="1114" spans="1:20" x14ac:dyDescent="0.25">
      <c r="A1114">
        <v>1120154066</v>
      </c>
      <c r="B1114">
        <v>129475558</v>
      </c>
      <c r="C1114" t="s">
        <v>98</v>
      </c>
      <c r="D1114" t="s">
        <v>83</v>
      </c>
      <c r="E1114" t="s">
        <v>76</v>
      </c>
      <c r="F1114" s="7">
        <v>45538</v>
      </c>
      <c r="G1114" s="7">
        <v>45719</v>
      </c>
      <c r="H1114" t="s">
        <v>77</v>
      </c>
      <c r="I1114" t="s">
        <v>78</v>
      </c>
      <c r="J1114" s="7"/>
      <c r="K1114" s="7">
        <v>45919</v>
      </c>
      <c r="L1114" s="7">
        <v>45719</v>
      </c>
      <c r="M1114" t="s">
        <v>77</v>
      </c>
      <c r="N1114"/>
      <c r="O1114">
        <v>2026</v>
      </c>
      <c r="P1114">
        <v>1</v>
      </c>
      <c r="Q1114" t="s">
        <v>80</v>
      </c>
      <c r="R1114" s="8">
        <v>46267</v>
      </c>
      <c r="S1114" s="2">
        <v>1</v>
      </c>
      <c r="T1114" s="2" t="s">
        <v>81</v>
      </c>
    </row>
    <row r="1115" spans="1:20" x14ac:dyDescent="0.25">
      <c r="A1115">
        <v>1120154067</v>
      </c>
      <c r="B1115">
        <v>129475558</v>
      </c>
      <c r="C1115" t="s">
        <v>98</v>
      </c>
      <c r="D1115" t="s">
        <v>83</v>
      </c>
      <c r="E1115" t="s">
        <v>76</v>
      </c>
      <c r="F1115" s="7">
        <v>45538</v>
      </c>
      <c r="G1115" s="7">
        <v>45719</v>
      </c>
      <c r="H1115" t="s">
        <v>77</v>
      </c>
      <c r="I1115" t="s">
        <v>78</v>
      </c>
      <c r="J1115" s="7"/>
      <c r="K1115" s="7">
        <v>45541</v>
      </c>
      <c r="L1115" s="7">
        <v>45719</v>
      </c>
      <c r="M1115" t="s">
        <v>77</v>
      </c>
      <c r="N1115"/>
      <c r="O1115">
        <v>2026</v>
      </c>
      <c r="P1115">
        <v>1</v>
      </c>
      <c r="Q1115" t="s">
        <v>80</v>
      </c>
      <c r="R1115" s="8">
        <v>46267</v>
      </c>
      <c r="S1115" s="2">
        <v>1</v>
      </c>
      <c r="T1115" s="2" t="s">
        <v>81</v>
      </c>
    </row>
    <row r="1116" spans="1:20" x14ac:dyDescent="0.25">
      <c r="A1116">
        <v>1120154107</v>
      </c>
      <c r="B1116">
        <v>129487048</v>
      </c>
      <c r="C1116" t="s">
        <v>74</v>
      </c>
      <c r="D1116" t="s">
        <v>83</v>
      </c>
      <c r="E1116" t="s">
        <v>76</v>
      </c>
      <c r="F1116" s="7">
        <v>45541</v>
      </c>
      <c r="G1116" s="7">
        <v>45722</v>
      </c>
      <c r="H1116" t="s">
        <v>77</v>
      </c>
      <c r="I1116" t="s">
        <v>78</v>
      </c>
      <c r="J1116" s="7"/>
      <c r="K1116" s="7">
        <v>45919</v>
      </c>
      <c r="L1116" s="7">
        <v>45722</v>
      </c>
      <c r="M1116" t="s">
        <v>77</v>
      </c>
      <c r="N1116"/>
      <c r="O1116">
        <v>2026</v>
      </c>
      <c r="P1116">
        <v>1</v>
      </c>
      <c r="Q1116" t="s">
        <v>80</v>
      </c>
      <c r="R1116" s="8">
        <v>46267</v>
      </c>
      <c r="S1116" s="2">
        <v>1</v>
      </c>
      <c r="T1116" s="2" t="s">
        <v>81</v>
      </c>
    </row>
    <row r="1117" spans="1:20" x14ac:dyDescent="0.25">
      <c r="A1117">
        <v>1120154230</v>
      </c>
      <c r="B1117">
        <v>129535096</v>
      </c>
      <c r="C1117" t="s">
        <v>82</v>
      </c>
      <c r="D1117" t="s">
        <v>88</v>
      </c>
      <c r="E1117" t="s">
        <v>76</v>
      </c>
      <c r="F1117" s="7">
        <v>45549</v>
      </c>
      <c r="G1117" s="7">
        <v>45914</v>
      </c>
      <c r="H1117" t="s">
        <v>77</v>
      </c>
      <c r="I1117" t="s">
        <v>84</v>
      </c>
      <c r="J1117" s="7"/>
      <c r="K1117" s="7">
        <v>46046</v>
      </c>
      <c r="L1117" s="7">
        <v>45914</v>
      </c>
      <c r="M1117" t="s">
        <v>77</v>
      </c>
      <c r="N1117"/>
      <c r="O1117">
        <v>2026</v>
      </c>
      <c r="P1117">
        <v>1</v>
      </c>
      <c r="Q1117" t="s">
        <v>80</v>
      </c>
      <c r="R1117" s="8">
        <v>46267</v>
      </c>
      <c r="S1117" s="2">
        <v>1</v>
      </c>
      <c r="T1117" s="2" t="s">
        <v>81</v>
      </c>
    </row>
    <row r="1118" spans="1:20" x14ac:dyDescent="0.25">
      <c r="A1118">
        <v>1120154501</v>
      </c>
      <c r="B1118">
        <v>129622126</v>
      </c>
      <c r="C1118" t="s">
        <v>94</v>
      </c>
      <c r="D1118" t="s">
        <v>75</v>
      </c>
      <c r="E1118" t="s">
        <v>76</v>
      </c>
      <c r="F1118" s="7">
        <v>45567</v>
      </c>
      <c r="G1118" s="7">
        <v>45932</v>
      </c>
      <c r="H1118" t="s">
        <v>77</v>
      </c>
      <c r="I1118" t="s">
        <v>78</v>
      </c>
      <c r="J1118" s="7"/>
      <c r="K1118" s="7">
        <v>45577</v>
      </c>
      <c r="L1118" s="7">
        <v>45932</v>
      </c>
      <c r="M1118" t="s">
        <v>77</v>
      </c>
      <c r="N1118"/>
      <c r="O1118">
        <v>2026</v>
      </c>
      <c r="P1118">
        <v>1</v>
      </c>
      <c r="Q1118" t="s">
        <v>80</v>
      </c>
      <c r="R1118" s="8">
        <v>46267</v>
      </c>
      <c r="S1118" s="2">
        <v>1</v>
      </c>
      <c r="T1118" s="2" t="s">
        <v>81</v>
      </c>
    </row>
    <row r="1119" spans="1:20" x14ac:dyDescent="0.25">
      <c r="A1119">
        <v>1120154578</v>
      </c>
      <c r="B1119">
        <v>129645138</v>
      </c>
      <c r="C1119" t="s">
        <v>95</v>
      </c>
      <c r="D1119" t="s">
        <v>88</v>
      </c>
      <c r="E1119" t="s">
        <v>76</v>
      </c>
      <c r="F1119" s="7">
        <v>45567</v>
      </c>
      <c r="G1119" s="7">
        <v>45932</v>
      </c>
      <c r="H1119" t="s">
        <v>77</v>
      </c>
      <c r="I1119" t="s">
        <v>78</v>
      </c>
      <c r="J1119" s="7"/>
      <c r="K1119" s="7">
        <v>45905</v>
      </c>
      <c r="L1119" s="7">
        <v>45932</v>
      </c>
      <c r="M1119" t="s">
        <v>77</v>
      </c>
      <c r="N1119"/>
      <c r="O1119">
        <v>2026</v>
      </c>
      <c r="P1119">
        <v>1</v>
      </c>
      <c r="Q1119" t="s">
        <v>80</v>
      </c>
      <c r="R1119" s="8">
        <v>46267</v>
      </c>
      <c r="S1119" s="2">
        <v>1</v>
      </c>
      <c r="T1119" s="2" t="s">
        <v>81</v>
      </c>
    </row>
    <row r="1120" spans="1:20" x14ac:dyDescent="0.25">
      <c r="A1120">
        <v>1120154775</v>
      </c>
      <c r="B1120">
        <v>129711833</v>
      </c>
      <c r="C1120" t="s">
        <v>93</v>
      </c>
      <c r="D1120" t="s">
        <v>88</v>
      </c>
      <c r="E1120" t="s">
        <v>76</v>
      </c>
      <c r="F1120" s="7">
        <v>45586</v>
      </c>
      <c r="G1120" s="7">
        <v>45951</v>
      </c>
      <c r="H1120" t="s">
        <v>77</v>
      </c>
      <c r="I1120" t="s">
        <v>84</v>
      </c>
      <c r="J1120" s="7">
        <v>45830</v>
      </c>
      <c r="K1120" s="7">
        <v>45667</v>
      </c>
      <c r="L1120" s="7">
        <v>45951</v>
      </c>
      <c r="M1120" t="s">
        <v>77</v>
      </c>
      <c r="N1120" t="s">
        <v>79</v>
      </c>
      <c r="O1120">
        <v>2026</v>
      </c>
      <c r="P1120">
        <v>1</v>
      </c>
      <c r="Q1120" t="s">
        <v>80</v>
      </c>
      <c r="R1120" s="8">
        <v>46267</v>
      </c>
      <c r="S1120" s="2">
        <v>1</v>
      </c>
      <c r="T1120" s="2" t="s">
        <v>81</v>
      </c>
    </row>
    <row r="1121" spans="1:20" x14ac:dyDescent="0.25">
      <c r="A1121">
        <v>1120154841</v>
      </c>
      <c r="B1121">
        <v>129736952</v>
      </c>
      <c r="C1121" t="s">
        <v>82</v>
      </c>
      <c r="D1121" t="s">
        <v>88</v>
      </c>
      <c r="E1121" t="s">
        <v>76</v>
      </c>
      <c r="F1121" s="7">
        <v>45593</v>
      </c>
      <c r="G1121" s="7">
        <v>45958</v>
      </c>
      <c r="H1121" t="s">
        <v>86</v>
      </c>
      <c r="I1121" t="s">
        <v>87</v>
      </c>
      <c r="J1121" s="7"/>
      <c r="K1121" s="7">
        <v>45601</v>
      </c>
      <c r="L1121" s="7">
        <v>45958</v>
      </c>
      <c r="M1121" t="s">
        <v>86</v>
      </c>
      <c r="N1121"/>
      <c r="O1121">
        <v>2026</v>
      </c>
      <c r="P1121">
        <v>1</v>
      </c>
      <c r="Q1121" t="s">
        <v>80</v>
      </c>
      <c r="R1121" s="8">
        <v>46267</v>
      </c>
      <c r="S1121" s="2">
        <v>1</v>
      </c>
      <c r="T1121" s="2" t="s">
        <v>81</v>
      </c>
    </row>
    <row r="1122" spans="1:20" x14ac:dyDescent="0.25">
      <c r="A1122">
        <v>1120154968</v>
      </c>
      <c r="B1122">
        <v>129775940</v>
      </c>
      <c r="C1122" t="s">
        <v>95</v>
      </c>
      <c r="D1122" t="s">
        <v>83</v>
      </c>
      <c r="E1122" t="s">
        <v>76</v>
      </c>
      <c r="F1122" s="7">
        <v>45590</v>
      </c>
      <c r="G1122" s="7">
        <v>45772</v>
      </c>
      <c r="H1122" t="s">
        <v>77</v>
      </c>
      <c r="I1122" t="s">
        <v>78</v>
      </c>
      <c r="J1122" s="7"/>
      <c r="K1122" s="7">
        <v>45747</v>
      </c>
      <c r="L1122" s="7">
        <v>45772</v>
      </c>
      <c r="M1122" t="s">
        <v>77</v>
      </c>
      <c r="N1122"/>
      <c r="O1122">
        <v>2026</v>
      </c>
      <c r="P1122">
        <v>1</v>
      </c>
      <c r="Q1122" t="s">
        <v>80</v>
      </c>
      <c r="R1122" s="8">
        <v>46267</v>
      </c>
      <c r="S1122" s="2">
        <v>1</v>
      </c>
      <c r="T1122" s="2" t="s">
        <v>81</v>
      </c>
    </row>
    <row r="1123" spans="1:20" x14ac:dyDescent="0.25">
      <c r="A1123">
        <v>1120154980</v>
      </c>
      <c r="B1123">
        <v>129776744</v>
      </c>
      <c r="C1123" t="s">
        <v>85</v>
      </c>
      <c r="D1123" t="s">
        <v>88</v>
      </c>
      <c r="E1123" t="s">
        <v>76</v>
      </c>
      <c r="F1123" s="7">
        <v>45590</v>
      </c>
      <c r="G1123" s="7">
        <v>45955</v>
      </c>
      <c r="H1123" t="s">
        <v>77</v>
      </c>
      <c r="I1123" t="s">
        <v>78</v>
      </c>
      <c r="J1123" s="7">
        <v>46091</v>
      </c>
      <c r="K1123" s="7">
        <v>46097</v>
      </c>
      <c r="L1123" s="7">
        <v>45955</v>
      </c>
      <c r="M1123" t="s">
        <v>77</v>
      </c>
      <c r="N1123" t="s">
        <v>79</v>
      </c>
      <c r="O1123">
        <v>2026</v>
      </c>
      <c r="P1123">
        <v>1</v>
      </c>
      <c r="Q1123" t="s">
        <v>80</v>
      </c>
      <c r="R1123" s="8">
        <v>46267</v>
      </c>
      <c r="S1123" s="2">
        <v>1</v>
      </c>
      <c r="T1123" s="2" t="s">
        <v>81</v>
      </c>
    </row>
    <row r="1124" spans="1:20" x14ac:dyDescent="0.25">
      <c r="A1124">
        <v>1120155629</v>
      </c>
      <c r="B1124">
        <v>130956193</v>
      </c>
      <c r="C1124" t="s">
        <v>98</v>
      </c>
      <c r="D1124" t="s">
        <v>83</v>
      </c>
      <c r="E1124" t="s">
        <v>76</v>
      </c>
      <c r="F1124" s="7">
        <v>45723</v>
      </c>
      <c r="G1124" s="7">
        <v>47549</v>
      </c>
      <c r="H1124" t="s">
        <v>77</v>
      </c>
      <c r="I1124" t="s">
        <v>84</v>
      </c>
      <c r="J1124" s="7">
        <v>45748</v>
      </c>
      <c r="K1124" s="7">
        <v>45734</v>
      </c>
      <c r="L1124" s="7">
        <v>47549</v>
      </c>
      <c r="M1124" t="s">
        <v>77</v>
      </c>
      <c r="N1124" t="s">
        <v>92</v>
      </c>
      <c r="O1124">
        <v>2026</v>
      </c>
      <c r="P1124">
        <v>1</v>
      </c>
      <c r="Q1124" t="s">
        <v>80</v>
      </c>
      <c r="R1124" s="8">
        <v>46267</v>
      </c>
      <c r="S1124" s="2">
        <v>1</v>
      </c>
      <c r="T1124" s="2" t="s">
        <v>81</v>
      </c>
    </row>
    <row r="1125" spans="1:20" x14ac:dyDescent="0.25">
      <c r="A1125">
        <v>1120155690</v>
      </c>
      <c r="B1125">
        <v>130990057</v>
      </c>
      <c r="C1125" t="s">
        <v>96</v>
      </c>
      <c r="D1125" t="s">
        <v>75</v>
      </c>
      <c r="E1125" t="s">
        <v>76</v>
      </c>
      <c r="F1125" s="7">
        <v>45734</v>
      </c>
      <c r="G1125" s="7">
        <v>45918</v>
      </c>
      <c r="H1125" t="s">
        <v>77</v>
      </c>
      <c r="I1125" t="s">
        <v>78</v>
      </c>
      <c r="J1125" s="7"/>
      <c r="K1125" s="7">
        <v>45863</v>
      </c>
      <c r="L1125" s="7">
        <v>45918</v>
      </c>
      <c r="M1125" t="s">
        <v>77</v>
      </c>
      <c r="N1125"/>
      <c r="O1125">
        <v>2026</v>
      </c>
      <c r="P1125">
        <v>1</v>
      </c>
      <c r="Q1125" t="s">
        <v>80</v>
      </c>
      <c r="R1125" s="8">
        <v>46267</v>
      </c>
      <c r="S1125" s="2">
        <v>1</v>
      </c>
      <c r="T1125" s="2" t="s">
        <v>81</v>
      </c>
    </row>
    <row r="1126" spans="1:20" x14ac:dyDescent="0.25">
      <c r="A1126">
        <v>1120155706</v>
      </c>
      <c r="B1126">
        <v>130990799</v>
      </c>
      <c r="C1126" t="s">
        <v>95</v>
      </c>
      <c r="D1126" t="s">
        <v>83</v>
      </c>
      <c r="E1126" t="s">
        <v>76</v>
      </c>
      <c r="F1126" s="7">
        <v>45733</v>
      </c>
      <c r="G1126" s="7">
        <v>45917</v>
      </c>
      <c r="H1126" t="s">
        <v>77</v>
      </c>
      <c r="I1126" t="s">
        <v>78</v>
      </c>
      <c r="J1126" s="7"/>
      <c r="K1126" s="7">
        <v>45743</v>
      </c>
      <c r="L1126" s="7">
        <v>45917</v>
      </c>
      <c r="M1126" t="s">
        <v>77</v>
      </c>
      <c r="N1126"/>
      <c r="O1126">
        <v>2026</v>
      </c>
      <c r="P1126">
        <v>1</v>
      </c>
      <c r="Q1126" t="s">
        <v>80</v>
      </c>
      <c r="R1126" s="8">
        <v>46267</v>
      </c>
      <c r="S1126" s="2">
        <v>1</v>
      </c>
      <c r="T1126" s="2" t="s">
        <v>81</v>
      </c>
    </row>
    <row r="1127" spans="1:20" x14ac:dyDescent="0.25">
      <c r="A1127">
        <v>1120155761</v>
      </c>
      <c r="B1127">
        <v>131009861</v>
      </c>
      <c r="C1127" t="s">
        <v>82</v>
      </c>
      <c r="D1127" t="s">
        <v>88</v>
      </c>
      <c r="E1127" t="s">
        <v>76</v>
      </c>
      <c r="F1127" s="7">
        <v>45728</v>
      </c>
      <c r="G1127" s="7">
        <v>46093</v>
      </c>
      <c r="H1127" t="s">
        <v>77</v>
      </c>
      <c r="I1127" t="s">
        <v>84</v>
      </c>
      <c r="J1127" s="7"/>
      <c r="K1127" s="7">
        <v>45742</v>
      </c>
      <c r="L1127" s="7">
        <v>46093</v>
      </c>
      <c r="M1127" t="s">
        <v>77</v>
      </c>
      <c r="N1127"/>
      <c r="O1127">
        <v>2026</v>
      </c>
      <c r="P1127">
        <v>1</v>
      </c>
      <c r="Q1127" t="s">
        <v>80</v>
      </c>
      <c r="R1127" s="8">
        <v>46267</v>
      </c>
      <c r="S1127" s="2">
        <v>1</v>
      </c>
      <c r="T1127" s="2" t="s">
        <v>81</v>
      </c>
    </row>
    <row r="1128" spans="1:20" x14ac:dyDescent="0.25">
      <c r="A1128">
        <v>1120156065</v>
      </c>
      <c r="B1128">
        <v>131199974</v>
      </c>
      <c r="C1128" t="s">
        <v>82</v>
      </c>
      <c r="D1128" t="s">
        <v>75</v>
      </c>
      <c r="E1128" t="s">
        <v>76</v>
      </c>
      <c r="F1128" s="7">
        <v>45783</v>
      </c>
      <c r="G1128" s="7">
        <v>46879</v>
      </c>
      <c r="H1128" t="s">
        <v>77</v>
      </c>
      <c r="I1128" t="s">
        <v>78</v>
      </c>
      <c r="J1128" s="7"/>
      <c r="K1128" s="7">
        <v>45789</v>
      </c>
      <c r="L1128" s="7">
        <v>46879</v>
      </c>
      <c r="M1128" t="s">
        <v>77</v>
      </c>
      <c r="N1128"/>
      <c r="O1128">
        <v>2026</v>
      </c>
      <c r="P1128">
        <v>1</v>
      </c>
      <c r="Q1128" t="s">
        <v>80</v>
      </c>
      <c r="R1128" s="8">
        <v>46267</v>
      </c>
      <c r="S1128" s="2">
        <v>1</v>
      </c>
      <c r="T1128" s="2" t="s">
        <v>81</v>
      </c>
    </row>
    <row r="1129" spans="1:20" x14ac:dyDescent="0.25">
      <c r="A1129">
        <v>1120158247</v>
      </c>
      <c r="B1129">
        <v>132052459</v>
      </c>
      <c r="C1129" t="s">
        <v>82</v>
      </c>
      <c r="D1129" t="s">
        <v>75</v>
      </c>
      <c r="E1129" t="s">
        <v>76</v>
      </c>
      <c r="F1129" s="7">
        <v>45986</v>
      </c>
      <c r="G1129" s="7">
        <v>46351</v>
      </c>
      <c r="H1129" t="s">
        <v>77</v>
      </c>
      <c r="I1129" t="s">
        <v>78</v>
      </c>
      <c r="J1129" s="7"/>
      <c r="K1129" s="7">
        <v>46022</v>
      </c>
      <c r="L1129" s="7">
        <v>46351</v>
      </c>
      <c r="M1129" t="s">
        <v>77</v>
      </c>
      <c r="N1129"/>
      <c r="O1129">
        <v>2026</v>
      </c>
      <c r="P1129">
        <v>1</v>
      </c>
      <c r="Q1129" t="s">
        <v>80</v>
      </c>
      <c r="R1129" s="8">
        <v>46267</v>
      </c>
      <c r="S1129" s="2">
        <v>1</v>
      </c>
      <c r="T1129" s="2" t="s">
        <v>81</v>
      </c>
    </row>
    <row r="1130" spans="1:20" x14ac:dyDescent="0.25">
      <c r="A1130">
        <v>1120158427</v>
      </c>
      <c r="B1130">
        <v>132951493</v>
      </c>
      <c r="C1130" t="s">
        <v>85</v>
      </c>
      <c r="D1130" t="s">
        <v>75</v>
      </c>
      <c r="E1130" t="s">
        <v>76</v>
      </c>
      <c r="F1130" s="7">
        <v>46058</v>
      </c>
      <c r="G1130" s="7">
        <v>47884</v>
      </c>
      <c r="H1130" t="s">
        <v>77</v>
      </c>
      <c r="I1130" t="s">
        <v>78</v>
      </c>
      <c r="J1130" s="7"/>
      <c r="K1130" s="7">
        <v>46112</v>
      </c>
      <c r="L1130" s="7">
        <v>47884</v>
      </c>
      <c r="M1130" t="s">
        <v>77</v>
      </c>
      <c r="N1130"/>
      <c r="O1130">
        <v>2026</v>
      </c>
      <c r="P1130">
        <v>1</v>
      </c>
      <c r="Q1130" t="s">
        <v>80</v>
      </c>
      <c r="R1130" s="8">
        <v>46267</v>
      </c>
      <c r="S1130" s="2">
        <v>1</v>
      </c>
      <c r="T1130" s="2" t="s">
        <v>81</v>
      </c>
    </row>
    <row r="1131" spans="1:20" x14ac:dyDescent="0.25">
      <c r="A1131">
        <v>1120158647</v>
      </c>
      <c r="B1131">
        <v>110299300</v>
      </c>
      <c r="C1131" t="s">
        <v>98</v>
      </c>
      <c r="D1131" t="s">
        <v>83</v>
      </c>
      <c r="E1131" t="s">
        <v>76</v>
      </c>
      <c r="F1131" s="7">
        <v>42110</v>
      </c>
      <c r="G1131" s="7">
        <v>43889</v>
      </c>
      <c r="H1131" t="s">
        <v>77</v>
      </c>
      <c r="I1131" t="s">
        <v>78</v>
      </c>
      <c r="J1131" s="7">
        <v>45425</v>
      </c>
      <c r="K1131" s="7">
        <v>45435</v>
      </c>
      <c r="L1131" s="7">
        <v>43889</v>
      </c>
      <c r="M1131" t="s">
        <v>77</v>
      </c>
      <c r="N1131" t="s">
        <v>79</v>
      </c>
      <c r="O1131">
        <v>2026</v>
      </c>
      <c r="P1131">
        <v>1</v>
      </c>
      <c r="Q1131" t="s">
        <v>80</v>
      </c>
      <c r="R1131" s="8">
        <v>46267</v>
      </c>
      <c r="S1131" s="2">
        <v>1</v>
      </c>
      <c r="T1131" s="2" t="s">
        <v>81</v>
      </c>
    </row>
    <row r="1132" spans="1:20" x14ac:dyDescent="0.25">
      <c r="A1132">
        <v>1120158715</v>
      </c>
      <c r="B1132">
        <v>110537543</v>
      </c>
      <c r="C1132" t="s">
        <v>97</v>
      </c>
      <c r="D1132" t="s">
        <v>75</v>
      </c>
      <c r="E1132" t="s">
        <v>76</v>
      </c>
      <c r="F1132" s="7">
        <v>42201</v>
      </c>
      <c r="G1132" s="7">
        <v>44028</v>
      </c>
      <c r="H1132" t="s">
        <v>77</v>
      </c>
      <c r="I1132" t="s">
        <v>89</v>
      </c>
      <c r="J1132" s="7">
        <v>45815</v>
      </c>
      <c r="K1132" s="7">
        <v>46076</v>
      </c>
      <c r="L1132" s="7">
        <v>44028</v>
      </c>
      <c r="M1132" t="s">
        <v>77</v>
      </c>
      <c r="N1132" t="s">
        <v>79</v>
      </c>
      <c r="O1132">
        <v>2026</v>
      </c>
      <c r="P1132">
        <v>1</v>
      </c>
      <c r="Q1132" t="s">
        <v>80</v>
      </c>
      <c r="R1132" s="8">
        <v>46267</v>
      </c>
      <c r="S1132" s="2">
        <v>1</v>
      </c>
      <c r="T1132" s="2" t="s">
        <v>81</v>
      </c>
    </row>
    <row r="1133" spans="1:20" x14ac:dyDescent="0.25">
      <c r="A1133">
        <v>1120158806</v>
      </c>
      <c r="B1133">
        <v>111164953</v>
      </c>
      <c r="C1133" t="s">
        <v>74</v>
      </c>
      <c r="D1133" t="s">
        <v>88</v>
      </c>
      <c r="E1133" t="s">
        <v>76</v>
      </c>
      <c r="F1133" s="7">
        <v>42376</v>
      </c>
      <c r="G1133" s="7">
        <v>44203</v>
      </c>
      <c r="H1133" t="s">
        <v>77</v>
      </c>
      <c r="I1133" t="s">
        <v>78</v>
      </c>
      <c r="J1133" s="7">
        <v>45830</v>
      </c>
      <c r="K1133" s="7">
        <v>46087</v>
      </c>
      <c r="L1133" s="7">
        <v>44203</v>
      </c>
      <c r="M1133" t="s">
        <v>77</v>
      </c>
      <c r="N1133" t="s">
        <v>79</v>
      </c>
      <c r="O1133">
        <v>2026</v>
      </c>
      <c r="P1133">
        <v>1</v>
      </c>
      <c r="Q1133" t="s">
        <v>80</v>
      </c>
      <c r="R1133" s="8">
        <v>46267</v>
      </c>
      <c r="S1133" s="2">
        <v>1</v>
      </c>
      <c r="T1133" s="2" t="s">
        <v>81</v>
      </c>
    </row>
    <row r="1134" spans="1:20" x14ac:dyDescent="0.25">
      <c r="A1134">
        <v>1120159231</v>
      </c>
      <c r="B1134">
        <v>112517632</v>
      </c>
      <c r="C1134" t="s">
        <v>91</v>
      </c>
      <c r="D1134" t="s">
        <v>75</v>
      </c>
      <c r="E1134" t="s">
        <v>76</v>
      </c>
      <c r="F1134" s="7">
        <v>42725</v>
      </c>
      <c r="G1134" s="7">
        <v>44551</v>
      </c>
      <c r="H1134" t="s">
        <v>77</v>
      </c>
      <c r="I1134" t="s">
        <v>78</v>
      </c>
      <c r="J1134" s="7">
        <v>44544</v>
      </c>
      <c r="K1134" s="7">
        <v>42753</v>
      </c>
      <c r="L1134" s="7">
        <v>44551</v>
      </c>
      <c r="M1134" t="s">
        <v>77</v>
      </c>
      <c r="N1134" t="s">
        <v>92</v>
      </c>
      <c r="O1134">
        <v>2026</v>
      </c>
      <c r="P1134">
        <v>1</v>
      </c>
      <c r="Q1134" t="s">
        <v>80</v>
      </c>
      <c r="R1134" s="8">
        <v>46267</v>
      </c>
      <c r="S1134" s="2">
        <v>1</v>
      </c>
      <c r="T1134" s="2" t="s">
        <v>81</v>
      </c>
    </row>
    <row r="1135" spans="1:20" x14ac:dyDescent="0.25">
      <c r="A1135">
        <v>1120159257</v>
      </c>
      <c r="B1135">
        <v>112608889</v>
      </c>
      <c r="C1135" t="s">
        <v>74</v>
      </c>
      <c r="D1135" t="s">
        <v>83</v>
      </c>
      <c r="E1135" t="s">
        <v>76</v>
      </c>
      <c r="F1135" s="7">
        <v>42779</v>
      </c>
      <c r="G1135" s="7">
        <v>44605</v>
      </c>
      <c r="H1135" t="s">
        <v>77</v>
      </c>
      <c r="I1135" t="s">
        <v>78</v>
      </c>
      <c r="J1135" s="7">
        <v>45860</v>
      </c>
      <c r="K1135" s="7">
        <v>42795</v>
      </c>
      <c r="L1135" s="7">
        <v>44605</v>
      </c>
      <c r="M1135" t="s">
        <v>77</v>
      </c>
      <c r="N1135" t="s">
        <v>79</v>
      </c>
      <c r="O1135">
        <v>2026</v>
      </c>
      <c r="P1135">
        <v>1</v>
      </c>
      <c r="Q1135" t="s">
        <v>80</v>
      </c>
      <c r="R1135" s="8">
        <v>46267</v>
      </c>
      <c r="S1135" s="2">
        <v>1</v>
      </c>
      <c r="T1135" s="2" t="s">
        <v>81</v>
      </c>
    </row>
    <row r="1136" spans="1:20" x14ac:dyDescent="0.25">
      <c r="A1136">
        <v>1120159328</v>
      </c>
      <c r="B1136">
        <v>112844477</v>
      </c>
      <c r="C1136" t="s">
        <v>91</v>
      </c>
      <c r="D1136" t="s">
        <v>83</v>
      </c>
      <c r="E1136" t="s">
        <v>76</v>
      </c>
      <c r="F1136" s="7">
        <v>42860</v>
      </c>
      <c r="G1136" s="7">
        <v>44686</v>
      </c>
      <c r="H1136" t="s">
        <v>86</v>
      </c>
      <c r="I1136" t="s">
        <v>87</v>
      </c>
      <c r="J1136" s="7">
        <v>45607</v>
      </c>
      <c r="K1136" s="7">
        <v>45748</v>
      </c>
      <c r="L1136" s="7">
        <v>44686</v>
      </c>
      <c r="M1136" t="s">
        <v>86</v>
      </c>
      <c r="N1136" t="s">
        <v>79</v>
      </c>
      <c r="O1136">
        <v>2026</v>
      </c>
      <c r="P1136">
        <v>1</v>
      </c>
      <c r="Q1136" t="s">
        <v>80</v>
      </c>
      <c r="R1136" s="8">
        <v>46267</v>
      </c>
      <c r="S1136" s="2">
        <v>1</v>
      </c>
      <c r="T1136" s="2" t="s">
        <v>81</v>
      </c>
    </row>
    <row r="1137" spans="1:20" x14ac:dyDescent="0.25">
      <c r="A1137">
        <v>1120159332</v>
      </c>
      <c r="B1137">
        <v>112844927</v>
      </c>
      <c r="C1137" t="s">
        <v>91</v>
      </c>
      <c r="D1137" t="s">
        <v>83</v>
      </c>
      <c r="E1137" t="s">
        <v>76</v>
      </c>
      <c r="F1137" s="7">
        <v>42863</v>
      </c>
      <c r="G1137" s="7">
        <v>44689</v>
      </c>
      <c r="H1137" t="s">
        <v>86</v>
      </c>
      <c r="I1137" t="s">
        <v>87</v>
      </c>
      <c r="J1137" s="7">
        <v>45604</v>
      </c>
      <c r="K1137" s="7">
        <v>43658</v>
      </c>
      <c r="L1137" s="7">
        <v>44689</v>
      </c>
      <c r="M1137" t="s">
        <v>86</v>
      </c>
      <c r="N1137" t="s">
        <v>79</v>
      </c>
      <c r="O1137">
        <v>2026</v>
      </c>
      <c r="P1137">
        <v>1</v>
      </c>
      <c r="Q1137" t="s">
        <v>80</v>
      </c>
      <c r="R1137" s="8">
        <v>46267</v>
      </c>
      <c r="S1137" s="2">
        <v>1</v>
      </c>
      <c r="T1137" s="2" t="s">
        <v>81</v>
      </c>
    </row>
    <row r="1138" spans="1:20" x14ac:dyDescent="0.25">
      <c r="A1138">
        <v>1120159630</v>
      </c>
      <c r="B1138">
        <v>114133011</v>
      </c>
      <c r="C1138" t="s">
        <v>98</v>
      </c>
      <c r="D1138" t="s">
        <v>83</v>
      </c>
      <c r="E1138" t="s">
        <v>76</v>
      </c>
      <c r="F1138" s="7">
        <v>43089</v>
      </c>
      <c r="G1138" s="7">
        <v>44915</v>
      </c>
      <c r="H1138" t="s">
        <v>77</v>
      </c>
      <c r="I1138" t="s">
        <v>78</v>
      </c>
      <c r="J1138" s="7">
        <v>45923</v>
      </c>
      <c r="K1138" s="7">
        <v>45944</v>
      </c>
      <c r="L1138" s="7">
        <v>44915</v>
      </c>
      <c r="M1138" t="s">
        <v>77</v>
      </c>
      <c r="N1138" t="s">
        <v>79</v>
      </c>
      <c r="O1138">
        <v>2026</v>
      </c>
      <c r="P1138">
        <v>1</v>
      </c>
      <c r="Q1138" t="s">
        <v>80</v>
      </c>
      <c r="R1138" s="8">
        <v>46267</v>
      </c>
      <c r="S1138" s="2">
        <v>1</v>
      </c>
      <c r="T1138" s="2" t="s">
        <v>81</v>
      </c>
    </row>
    <row r="1139" spans="1:20" x14ac:dyDescent="0.25">
      <c r="A1139">
        <v>1120159798</v>
      </c>
      <c r="B1139">
        <v>115047649</v>
      </c>
      <c r="C1139" t="s">
        <v>82</v>
      </c>
      <c r="D1139" t="s">
        <v>83</v>
      </c>
      <c r="E1139" t="s">
        <v>76</v>
      </c>
      <c r="F1139" s="7">
        <v>43383</v>
      </c>
      <c r="G1139" s="7">
        <v>45117</v>
      </c>
      <c r="H1139" t="s">
        <v>77</v>
      </c>
      <c r="I1139" t="s">
        <v>78</v>
      </c>
      <c r="J1139" s="7">
        <v>45850</v>
      </c>
      <c r="K1139" s="7">
        <v>43411</v>
      </c>
      <c r="L1139" s="7">
        <v>45117</v>
      </c>
      <c r="M1139" t="s">
        <v>77</v>
      </c>
      <c r="N1139" t="s">
        <v>79</v>
      </c>
      <c r="O1139">
        <v>2026</v>
      </c>
      <c r="P1139">
        <v>1</v>
      </c>
      <c r="Q1139" t="s">
        <v>80</v>
      </c>
      <c r="R1139" s="8">
        <v>46267</v>
      </c>
      <c r="S1139" s="2">
        <v>1</v>
      </c>
      <c r="T1139" s="2" t="s">
        <v>81</v>
      </c>
    </row>
    <row r="1140" spans="1:20" x14ac:dyDescent="0.25">
      <c r="A1140">
        <v>1120159886</v>
      </c>
      <c r="B1140">
        <v>116716166</v>
      </c>
      <c r="C1140" t="s">
        <v>82</v>
      </c>
      <c r="D1140" t="s">
        <v>88</v>
      </c>
      <c r="E1140" t="s">
        <v>76</v>
      </c>
      <c r="F1140" s="7">
        <v>43536</v>
      </c>
      <c r="G1140" s="7">
        <v>43902</v>
      </c>
      <c r="H1140" t="s">
        <v>77</v>
      </c>
      <c r="I1140" t="s">
        <v>78</v>
      </c>
      <c r="J1140" s="7">
        <v>45907</v>
      </c>
      <c r="K1140" s="7">
        <v>45057</v>
      </c>
      <c r="L1140" s="7">
        <v>43902</v>
      </c>
      <c r="M1140" t="s">
        <v>77</v>
      </c>
      <c r="N1140" t="s">
        <v>79</v>
      </c>
      <c r="O1140">
        <v>2026</v>
      </c>
      <c r="P1140">
        <v>1</v>
      </c>
      <c r="Q1140" t="s">
        <v>80</v>
      </c>
      <c r="R1140" s="8">
        <v>46267</v>
      </c>
      <c r="S1140" s="2">
        <v>1</v>
      </c>
      <c r="T1140" s="2" t="s">
        <v>81</v>
      </c>
    </row>
    <row r="1141" spans="1:20" x14ac:dyDescent="0.25">
      <c r="A1141">
        <v>1120159893</v>
      </c>
      <c r="B1141">
        <v>116733146</v>
      </c>
      <c r="C1141" t="s">
        <v>82</v>
      </c>
      <c r="D1141" t="s">
        <v>88</v>
      </c>
      <c r="E1141" t="s">
        <v>76</v>
      </c>
      <c r="F1141" s="7">
        <v>43538</v>
      </c>
      <c r="G1141" s="7">
        <v>43904</v>
      </c>
      <c r="H1141" t="s">
        <v>77</v>
      </c>
      <c r="I1141" t="s">
        <v>78</v>
      </c>
      <c r="J1141" s="7">
        <v>46102</v>
      </c>
      <c r="K1141" s="7">
        <v>45057</v>
      </c>
      <c r="L1141" s="7">
        <v>43904</v>
      </c>
      <c r="M1141" t="s">
        <v>77</v>
      </c>
      <c r="N1141" t="s">
        <v>79</v>
      </c>
      <c r="O1141">
        <v>2026</v>
      </c>
      <c r="P1141">
        <v>1</v>
      </c>
      <c r="Q1141" t="s">
        <v>80</v>
      </c>
      <c r="R1141" s="8">
        <v>46267</v>
      </c>
      <c r="S1141" s="2">
        <v>1</v>
      </c>
      <c r="T1141" s="2" t="s">
        <v>81</v>
      </c>
    </row>
    <row r="1142" spans="1:20" x14ac:dyDescent="0.25">
      <c r="A1142">
        <v>1120159897</v>
      </c>
      <c r="B1142">
        <v>116736168</v>
      </c>
      <c r="C1142" t="s">
        <v>82</v>
      </c>
      <c r="D1142" t="s">
        <v>88</v>
      </c>
      <c r="E1142" t="s">
        <v>76</v>
      </c>
      <c r="F1142" s="7">
        <v>43538</v>
      </c>
      <c r="G1142" s="7">
        <v>43718</v>
      </c>
      <c r="H1142" t="s">
        <v>77</v>
      </c>
      <c r="I1142" t="s">
        <v>78</v>
      </c>
      <c r="J1142" s="7">
        <v>45905</v>
      </c>
      <c r="K1142" s="7">
        <v>43667</v>
      </c>
      <c r="L1142" s="7">
        <v>43718</v>
      </c>
      <c r="M1142" t="s">
        <v>77</v>
      </c>
      <c r="N1142" t="s">
        <v>79</v>
      </c>
      <c r="O1142">
        <v>2026</v>
      </c>
      <c r="P1142">
        <v>1</v>
      </c>
      <c r="Q1142" t="s">
        <v>80</v>
      </c>
      <c r="R1142" s="8">
        <v>46267</v>
      </c>
      <c r="S1142" s="2">
        <v>1</v>
      </c>
      <c r="T1142" s="2" t="s">
        <v>81</v>
      </c>
    </row>
    <row r="1143" spans="1:20" x14ac:dyDescent="0.25">
      <c r="A1143">
        <v>1120159957</v>
      </c>
      <c r="B1143">
        <v>116821336</v>
      </c>
      <c r="C1143" t="s">
        <v>82</v>
      </c>
      <c r="D1143" t="s">
        <v>83</v>
      </c>
      <c r="E1143" t="s">
        <v>76</v>
      </c>
      <c r="F1143" s="7">
        <v>43548</v>
      </c>
      <c r="G1143" s="7">
        <v>43728</v>
      </c>
      <c r="H1143" t="s">
        <v>77</v>
      </c>
      <c r="I1143" t="s">
        <v>78</v>
      </c>
      <c r="J1143" s="7">
        <v>46118</v>
      </c>
      <c r="K1143" s="7">
        <v>45748</v>
      </c>
      <c r="L1143" s="7">
        <v>43728</v>
      </c>
      <c r="M1143" t="s">
        <v>77</v>
      </c>
      <c r="N1143" t="s">
        <v>79</v>
      </c>
      <c r="O1143">
        <v>2026</v>
      </c>
      <c r="P1143">
        <v>1</v>
      </c>
      <c r="Q1143" t="s">
        <v>80</v>
      </c>
      <c r="R1143" s="8">
        <v>46267</v>
      </c>
      <c r="S1143" s="2">
        <v>1</v>
      </c>
      <c r="T1143" s="2" t="s">
        <v>81</v>
      </c>
    </row>
    <row r="1144" spans="1:20" x14ac:dyDescent="0.25">
      <c r="A1144">
        <v>1120159964</v>
      </c>
      <c r="B1144">
        <v>116825041</v>
      </c>
      <c r="C1144" t="s">
        <v>82</v>
      </c>
      <c r="D1144" t="s">
        <v>75</v>
      </c>
      <c r="E1144" t="s">
        <v>76</v>
      </c>
      <c r="F1144" s="7">
        <v>43549</v>
      </c>
      <c r="G1144" s="7">
        <v>43915</v>
      </c>
      <c r="H1144" t="s">
        <v>77</v>
      </c>
      <c r="I1144" t="s">
        <v>78</v>
      </c>
      <c r="J1144" s="7">
        <v>45553</v>
      </c>
      <c r="K1144" s="7">
        <v>44235</v>
      </c>
      <c r="L1144" s="7">
        <v>43915</v>
      </c>
      <c r="M1144" t="s">
        <v>77</v>
      </c>
      <c r="N1144" t="s">
        <v>79</v>
      </c>
      <c r="O1144">
        <v>2026</v>
      </c>
      <c r="P1144">
        <v>1</v>
      </c>
      <c r="Q1144" t="s">
        <v>80</v>
      </c>
      <c r="R1144" s="8">
        <v>46267</v>
      </c>
      <c r="S1144" s="2">
        <v>1</v>
      </c>
      <c r="T1144" s="2" t="s">
        <v>81</v>
      </c>
    </row>
    <row r="1145" spans="1:20" x14ac:dyDescent="0.25">
      <c r="A1145">
        <v>1120159970</v>
      </c>
      <c r="B1145">
        <v>116833932</v>
      </c>
      <c r="C1145" t="s">
        <v>82</v>
      </c>
      <c r="D1145" t="s">
        <v>75</v>
      </c>
      <c r="E1145" t="s">
        <v>76</v>
      </c>
      <c r="F1145" s="7">
        <v>43550</v>
      </c>
      <c r="G1145" s="7">
        <v>43916</v>
      </c>
      <c r="H1145" t="s">
        <v>77</v>
      </c>
      <c r="I1145" t="s">
        <v>78</v>
      </c>
      <c r="J1145" s="7">
        <v>45407</v>
      </c>
      <c r="K1145" s="7">
        <v>44279</v>
      </c>
      <c r="L1145" s="7">
        <v>43916</v>
      </c>
      <c r="M1145" t="s">
        <v>77</v>
      </c>
      <c r="N1145" t="s">
        <v>79</v>
      </c>
      <c r="O1145">
        <v>2026</v>
      </c>
      <c r="P1145">
        <v>1</v>
      </c>
      <c r="Q1145" t="s">
        <v>80</v>
      </c>
      <c r="R1145" s="8">
        <v>46267</v>
      </c>
      <c r="S1145" s="2">
        <v>1</v>
      </c>
      <c r="T1145" s="2" t="s">
        <v>81</v>
      </c>
    </row>
    <row r="1146" spans="1:20" x14ac:dyDescent="0.25">
      <c r="A1146">
        <v>1120159981</v>
      </c>
      <c r="B1146">
        <v>116842662</v>
      </c>
      <c r="C1146" t="s">
        <v>91</v>
      </c>
      <c r="D1146" t="s">
        <v>83</v>
      </c>
      <c r="E1146" t="s">
        <v>76</v>
      </c>
      <c r="F1146" s="7">
        <v>43550</v>
      </c>
      <c r="G1146" s="7">
        <v>43734</v>
      </c>
      <c r="H1146" t="s">
        <v>77</v>
      </c>
      <c r="I1146" t="s">
        <v>78</v>
      </c>
      <c r="J1146" s="7">
        <v>45935</v>
      </c>
      <c r="K1146" s="7">
        <v>43667</v>
      </c>
      <c r="L1146" s="7">
        <v>43734</v>
      </c>
      <c r="M1146" t="s">
        <v>77</v>
      </c>
      <c r="N1146" t="s">
        <v>79</v>
      </c>
      <c r="O1146">
        <v>2026</v>
      </c>
      <c r="P1146">
        <v>1</v>
      </c>
      <c r="Q1146" t="s">
        <v>80</v>
      </c>
      <c r="R1146" s="8">
        <v>46267</v>
      </c>
      <c r="S1146" s="2">
        <v>1</v>
      </c>
      <c r="T1146" s="2" t="s">
        <v>81</v>
      </c>
    </row>
    <row r="1147" spans="1:20" x14ac:dyDescent="0.25">
      <c r="A1147">
        <v>1120159983</v>
      </c>
      <c r="B1147">
        <v>116846284</v>
      </c>
      <c r="C1147" t="s">
        <v>82</v>
      </c>
      <c r="D1147" t="s">
        <v>88</v>
      </c>
      <c r="E1147" t="s">
        <v>76</v>
      </c>
      <c r="F1147" s="7">
        <v>43551</v>
      </c>
      <c r="G1147" s="7">
        <v>43917</v>
      </c>
      <c r="H1147" t="s">
        <v>77</v>
      </c>
      <c r="I1147" t="s">
        <v>78</v>
      </c>
      <c r="J1147" s="7">
        <v>45826</v>
      </c>
      <c r="K1147" s="7">
        <v>45178</v>
      </c>
      <c r="L1147" s="7">
        <v>43917</v>
      </c>
      <c r="M1147" t="s">
        <v>77</v>
      </c>
      <c r="N1147" t="s">
        <v>92</v>
      </c>
      <c r="O1147">
        <v>2026</v>
      </c>
      <c r="P1147">
        <v>1</v>
      </c>
      <c r="Q1147" t="s">
        <v>80</v>
      </c>
      <c r="R1147" s="8">
        <v>46267</v>
      </c>
      <c r="S1147" s="2">
        <v>1</v>
      </c>
      <c r="T1147" s="2" t="s">
        <v>81</v>
      </c>
    </row>
    <row r="1148" spans="1:20" x14ac:dyDescent="0.25">
      <c r="A1148">
        <v>1120159987</v>
      </c>
      <c r="B1148">
        <v>116848013</v>
      </c>
      <c r="C1148" t="s">
        <v>82</v>
      </c>
      <c r="D1148" t="s">
        <v>88</v>
      </c>
      <c r="E1148" t="s">
        <v>76</v>
      </c>
      <c r="F1148" s="7">
        <v>43551</v>
      </c>
      <c r="G1148" s="7">
        <v>43917</v>
      </c>
      <c r="H1148" t="s">
        <v>77</v>
      </c>
      <c r="I1148" t="s">
        <v>78</v>
      </c>
      <c r="J1148" s="7">
        <v>45825</v>
      </c>
      <c r="K1148" s="7">
        <v>45394</v>
      </c>
      <c r="L1148" s="7">
        <v>43917</v>
      </c>
      <c r="M1148" t="s">
        <v>77</v>
      </c>
      <c r="N1148" t="s">
        <v>92</v>
      </c>
      <c r="O1148">
        <v>2026</v>
      </c>
      <c r="P1148">
        <v>1</v>
      </c>
      <c r="Q1148" t="s">
        <v>80</v>
      </c>
      <c r="R1148" s="8">
        <v>46267</v>
      </c>
      <c r="S1148" s="2">
        <v>1</v>
      </c>
      <c r="T1148" s="2" t="s">
        <v>81</v>
      </c>
    </row>
    <row r="1149" spans="1:20" x14ac:dyDescent="0.25">
      <c r="A1149">
        <v>1120159994</v>
      </c>
      <c r="B1149">
        <v>116852499</v>
      </c>
      <c r="C1149" t="s">
        <v>93</v>
      </c>
      <c r="D1149" t="s">
        <v>83</v>
      </c>
      <c r="E1149" t="s">
        <v>76</v>
      </c>
      <c r="F1149" s="7">
        <v>43551</v>
      </c>
      <c r="G1149" s="7">
        <v>43735</v>
      </c>
      <c r="H1149" t="s">
        <v>77</v>
      </c>
      <c r="I1149" t="s">
        <v>78</v>
      </c>
      <c r="J1149" s="7">
        <v>46000</v>
      </c>
      <c r="K1149" s="7">
        <v>43606</v>
      </c>
      <c r="L1149" s="7">
        <v>43735</v>
      </c>
      <c r="M1149" t="s">
        <v>77</v>
      </c>
      <c r="N1149" t="s">
        <v>79</v>
      </c>
      <c r="O1149">
        <v>2026</v>
      </c>
      <c r="P1149">
        <v>1</v>
      </c>
      <c r="Q1149" t="s">
        <v>80</v>
      </c>
      <c r="R1149" s="8">
        <v>46267</v>
      </c>
      <c r="S1149" s="2">
        <v>1</v>
      </c>
      <c r="T1149" s="2" t="s">
        <v>81</v>
      </c>
    </row>
    <row r="1150" spans="1:20" x14ac:dyDescent="0.25">
      <c r="A1150">
        <v>1120159995</v>
      </c>
      <c r="B1150">
        <v>116852499</v>
      </c>
      <c r="C1150" t="s">
        <v>93</v>
      </c>
      <c r="D1150" t="s">
        <v>83</v>
      </c>
      <c r="E1150" t="s">
        <v>76</v>
      </c>
      <c r="F1150" s="7">
        <v>43551</v>
      </c>
      <c r="G1150" s="7">
        <v>43735</v>
      </c>
      <c r="H1150" t="s">
        <v>77</v>
      </c>
      <c r="I1150" t="s">
        <v>78</v>
      </c>
      <c r="J1150" s="7">
        <v>46000</v>
      </c>
      <c r="K1150" s="7">
        <v>45814</v>
      </c>
      <c r="L1150" s="7">
        <v>43735</v>
      </c>
      <c r="M1150" t="s">
        <v>77</v>
      </c>
      <c r="N1150" t="s">
        <v>79</v>
      </c>
      <c r="O1150">
        <v>2026</v>
      </c>
      <c r="P1150">
        <v>1</v>
      </c>
      <c r="Q1150" t="s">
        <v>80</v>
      </c>
      <c r="R1150" s="8">
        <v>46267</v>
      </c>
      <c r="S1150" s="2">
        <v>1</v>
      </c>
      <c r="T1150" s="2" t="s">
        <v>81</v>
      </c>
    </row>
    <row r="1151" spans="1:20" x14ac:dyDescent="0.25">
      <c r="A1151">
        <v>1120160033</v>
      </c>
      <c r="B1151">
        <v>116949271</v>
      </c>
      <c r="C1151" t="s">
        <v>91</v>
      </c>
      <c r="D1151" t="s">
        <v>83</v>
      </c>
      <c r="E1151" t="s">
        <v>76</v>
      </c>
      <c r="F1151" s="7">
        <v>43558</v>
      </c>
      <c r="G1151" s="7">
        <v>43741</v>
      </c>
      <c r="H1151" t="s">
        <v>77</v>
      </c>
      <c r="I1151" t="s">
        <v>78</v>
      </c>
      <c r="J1151" s="7">
        <v>45932</v>
      </c>
      <c r="K1151" s="7">
        <v>45748</v>
      </c>
      <c r="L1151" s="7">
        <v>43741</v>
      </c>
      <c r="M1151" t="s">
        <v>77</v>
      </c>
      <c r="N1151" t="s">
        <v>79</v>
      </c>
      <c r="O1151">
        <v>2026</v>
      </c>
      <c r="P1151">
        <v>1</v>
      </c>
      <c r="Q1151" t="s">
        <v>80</v>
      </c>
      <c r="R1151" s="8">
        <v>46267</v>
      </c>
      <c r="S1151" s="2">
        <v>1</v>
      </c>
      <c r="T1151" s="2" t="s">
        <v>81</v>
      </c>
    </row>
    <row r="1152" spans="1:20" x14ac:dyDescent="0.25">
      <c r="A1152">
        <v>1120160042</v>
      </c>
      <c r="B1152">
        <v>116958015</v>
      </c>
      <c r="C1152" t="s">
        <v>82</v>
      </c>
      <c r="D1152" t="s">
        <v>88</v>
      </c>
      <c r="E1152" t="s">
        <v>76</v>
      </c>
      <c r="F1152" s="7">
        <v>43559</v>
      </c>
      <c r="G1152" s="7">
        <v>43925</v>
      </c>
      <c r="H1152" t="s">
        <v>77</v>
      </c>
      <c r="I1152" t="s">
        <v>78</v>
      </c>
      <c r="J1152" s="7">
        <v>45515</v>
      </c>
      <c r="K1152" s="7">
        <v>45748</v>
      </c>
      <c r="L1152" s="7">
        <v>43925</v>
      </c>
      <c r="M1152" t="s">
        <v>77</v>
      </c>
      <c r="N1152" t="s">
        <v>79</v>
      </c>
      <c r="O1152">
        <v>2026</v>
      </c>
      <c r="P1152">
        <v>1</v>
      </c>
      <c r="Q1152" t="s">
        <v>80</v>
      </c>
      <c r="R1152" s="8">
        <v>46267</v>
      </c>
      <c r="S1152" s="2">
        <v>1</v>
      </c>
      <c r="T1152" s="2" t="s">
        <v>81</v>
      </c>
    </row>
    <row r="1153" spans="1:20" x14ac:dyDescent="0.25">
      <c r="A1153">
        <v>1120160054</v>
      </c>
      <c r="B1153">
        <v>116968858</v>
      </c>
      <c r="C1153" t="s">
        <v>74</v>
      </c>
      <c r="D1153" t="s">
        <v>88</v>
      </c>
      <c r="E1153" t="s">
        <v>76</v>
      </c>
      <c r="F1153" s="7">
        <v>43561</v>
      </c>
      <c r="G1153" s="7">
        <v>43927</v>
      </c>
      <c r="H1153" t="s">
        <v>77</v>
      </c>
      <c r="I1153" t="s">
        <v>78</v>
      </c>
      <c r="J1153" s="7">
        <v>45907</v>
      </c>
      <c r="K1153" s="7">
        <v>43963</v>
      </c>
      <c r="L1153" s="7">
        <v>43927</v>
      </c>
      <c r="M1153" t="s">
        <v>77</v>
      </c>
      <c r="N1153" t="s">
        <v>79</v>
      </c>
      <c r="O1153">
        <v>2026</v>
      </c>
      <c r="P1153">
        <v>1</v>
      </c>
      <c r="Q1153" t="s">
        <v>80</v>
      </c>
      <c r="R1153" s="8">
        <v>46267</v>
      </c>
      <c r="S1153" s="2">
        <v>1</v>
      </c>
      <c r="T1153" s="2" t="s">
        <v>81</v>
      </c>
    </row>
    <row r="1154" spans="1:20" x14ac:dyDescent="0.25">
      <c r="A1154">
        <v>1120160067</v>
      </c>
      <c r="B1154">
        <v>116975130</v>
      </c>
      <c r="C1154" t="s">
        <v>82</v>
      </c>
      <c r="D1154" t="s">
        <v>83</v>
      </c>
      <c r="E1154" t="s">
        <v>76</v>
      </c>
      <c r="F1154" s="7">
        <v>43562</v>
      </c>
      <c r="G1154" s="7">
        <v>43745</v>
      </c>
      <c r="H1154" t="s">
        <v>77</v>
      </c>
      <c r="I1154" t="s">
        <v>84</v>
      </c>
      <c r="J1154" s="7">
        <v>45518</v>
      </c>
      <c r="K1154" s="7">
        <v>46073</v>
      </c>
      <c r="L1154" s="7">
        <v>43745</v>
      </c>
      <c r="M1154" t="s">
        <v>77</v>
      </c>
      <c r="N1154" t="s">
        <v>79</v>
      </c>
      <c r="O1154">
        <v>2026</v>
      </c>
      <c r="P1154">
        <v>1</v>
      </c>
      <c r="Q1154" t="s">
        <v>80</v>
      </c>
      <c r="R1154" s="8">
        <v>46267</v>
      </c>
      <c r="S1154" s="2">
        <v>1</v>
      </c>
      <c r="T1154" s="2" t="s">
        <v>81</v>
      </c>
    </row>
    <row r="1155" spans="1:20" x14ac:dyDescent="0.25">
      <c r="A1155">
        <v>1120160068</v>
      </c>
      <c r="B1155">
        <v>116975130</v>
      </c>
      <c r="C1155" t="s">
        <v>82</v>
      </c>
      <c r="D1155" t="s">
        <v>83</v>
      </c>
      <c r="E1155" t="s">
        <v>76</v>
      </c>
      <c r="F1155" s="7">
        <v>43562</v>
      </c>
      <c r="G1155" s="7">
        <v>43745</v>
      </c>
      <c r="H1155" t="s">
        <v>77</v>
      </c>
      <c r="I1155" t="s">
        <v>84</v>
      </c>
      <c r="J1155" s="7">
        <v>45518</v>
      </c>
      <c r="K1155" s="7">
        <v>45748</v>
      </c>
      <c r="L1155" s="7">
        <v>43745</v>
      </c>
      <c r="M1155" t="s">
        <v>77</v>
      </c>
      <c r="N1155" t="s">
        <v>79</v>
      </c>
      <c r="O1155">
        <v>2026</v>
      </c>
      <c r="P1155">
        <v>1</v>
      </c>
      <c r="Q1155" t="s">
        <v>80</v>
      </c>
      <c r="R1155" s="8">
        <v>46267</v>
      </c>
      <c r="S1155" s="2">
        <v>1</v>
      </c>
      <c r="T1155" s="2" t="s">
        <v>81</v>
      </c>
    </row>
    <row r="1156" spans="1:20" x14ac:dyDescent="0.25">
      <c r="A1156">
        <v>1120160070</v>
      </c>
      <c r="B1156">
        <v>116975726</v>
      </c>
      <c r="C1156" t="s">
        <v>82</v>
      </c>
      <c r="D1156" t="s">
        <v>88</v>
      </c>
      <c r="E1156" t="s">
        <v>76</v>
      </c>
      <c r="F1156" s="7">
        <v>43562</v>
      </c>
      <c r="G1156" s="7">
        <v>43928</v>
      </c>
      <c r="H1156" t="s">
        <v>77</v>
      </c>
      <c r="I1156" t="s">
        <v>78</v>
      </c>
      <c r="J1156" s="7">
        <v>46088</v>
      </c>
      <c r="K1156" s="7">
        <v>44244</v>
      </c>
      <c r="L1156" s="7">
        <v>43928</v>
      </c>
      <c r="M1156" t="s">
        <v>77</v>
      </c>
      <c r="N1156" t="s">
        <v>79</v>
      </c>
      <c r="O1156">
        <v>2026</v>
      </c>
      <c r="P1156">
        <v>1</v>
      </c>
      <c r="Q1156" t="s">
        <v>80</v>
      </c>
      <c r="R1156" s="8">
        <v>46267</v>
      </c>
      <c r="S1156" s="2">
        <v>1</v>
      </c>
      <c r="T1156" s="2" t="s">
        <v>81</v>
      </c>
    </row>
    <row r="1157" spans="1:20" x14ac:dyDescent="0.25">
      <c r="A1157">
        <v>1120160080</v>
      </c>
      <c r="B1157">
        <v>116979059</v>
      </c>
      <c r="C1157" t="s">
        <v>82</v>
      </c>
      <c r="D1157" t="s">
        <v>88</v>
      </c>
      <c r="E1157" t="s">
        <v>76</v>
      </c>
      <c r="F1157" s="7">
        <v>43563</v>
      </c>
      <c r="G1157" s="7">
        <v>43929</v>
      </c>
      <c r="H1157" t="s">
        <v>77</v>
      </c>
      <c r="I1157" t="s">
        <v>78</v>
      </c>
      <c r="J1157" s="7">
        <v>45728</v>
      </c>
      <c r="K1157" s="7">
        <v>45748</v>
      </c>
      <c r="L1157" s="7">
        <v>43929</v>
      </c>
      <c r="M1157" t="s">
        <v>77</v>
      </c>
      <c r="N1157" t="s">
        <v>79</v>
      </c>
      <c r="O1157">
        <v>2026</v>
      </c>
      <c r="P1157">
        <v>1</v>
      </c>
      <c r="Q1157" t="s">
        <v>80</v>
      </c>
      <c r="R1157" s="8">
        <v>46267</v>
      </c>
      <c r="S1157" s="2">
        <v>1</v>
      </c>
      <c r="T1157" s="2" t="s">
        <v>81</v>
      </c>
    </row>
    <row r="1158" spans="1:20" x14ac:dyDescent="0.25">
      <c r="A1158">
        <v>1120160085</v>
      </c>
      <c r="B1158">
        <v>116983159</v>
      </c>
      <c r="C1158" t="s">
        <v>74</v>
      </c>
      <c r="D1158" t="s">
        <v>83</v>
      </c>
      <c r="E1158" t="s">
        <v>76</v>
      </c>
      <c r="F1158" s="7">
        <v>43563</v>
      </c>
      <c r="G1158" s="7">
        <v>43746</v>
      </c>
      <c r="H1158" t="s">
        <v>77</v>
      </c>
      <c r="I1158" t="s">
        <v>78</v>
      </c>
      <c r="J1158" s="7">
        <v>45727</v>
      </c>
      <c r="K1158" s="7">
        <v>45748</v>
      </c>
      <c r="L1158" s="7">
        <v>43746</v>
      </c>
      <c r="M1158" t="s">
        <v>77</v>
      </c>
      <c r="N1158" t="s">
        <v>79</v>
      </c>
      <c r="O1158">
        <v>2026</v>
      </c>
      <c r="P1158">
        <v>1</v>
      </c>
      <c r="Q1158" t="s">
        <v>80</v>
      </c>
      <c r="R1158" s="8">
        <v>46267</v>
      </c>
      <c r="S1158" s="2">
        <v>1</v>
      </c>
      <c r="T1158" s="2" t="s">
        <v>81</v>
      </c>
    </row>
    <row r="1159" spans="1:20" x14ac:dyDescent="0.25">
      <c r="A1159">
        <v>1120160089</v>
      </c>
      <c r="B1159">
        <v>116984143</v>
      </c>
      <c r="C1159" t="s">
        <v>82</v>
      </c>
      <c r="D1159" t="s">
        <v>83</v>
      </c>
      <c r="E1159" t="s">
        <v>76</v>
      </c>
      <c r="F1159" s="7">
        <v>43564</v>
      </c>
      <c r="G1159" s="7">
        <v>43747</v>
      </c>
      <c r="H1159" t="s">
        <v>77</v>
      </c>
      <c r="I1159" t="s">
        <v>78</v>
      </c>
      <c r="J1159" s="7">
        <v>45537</v>
      </c>
      <c r="K1159" s="7">
        <v>43667</v>
      </c>
      <c r="L1159" s="7">
        <v>43747</v>
      </c>
      <c r="M1159" t="s">
        <v>77</v>
      </c>
      <c r="N1159" t="s">
        <v>79</v>
      </c>
      <c r="O1159">
        <v>2026</v>
      </c>
      <c r="P1159">
        <v>1</v>
      </c>
      <c r="Q1159" t="s">
        <v>80</v>
      </c>
      <c r="R1159" s="8">
        <v>46267</v>
      </c>
      <c r="S1159" s="2">
        <v>1</v>
      </c>
      <c r="T1159" s="2" t="s">
        <v>81</v>
      </c>
    </row>
    <row r="1160" spans="1:20" x14ac:dyDescent="0.25">
      <c r="A1160">
        <v>1120160093</v>
      </c>
      <c r="B1160">
        <v>116985228</v>
      </c>
      <c r="C1160" t="s">
        <v>93</v>
      </c>
      <c r="D1160" t="s">
        <v>83</v>
      </c>
      <c r="E1160" t="s">
        <v>76</v>
      </c>
      <c r="F1160" s="7">
        <v>43564</v>
      </c>
      <c r="G1160" s="7">
        <v>43747</v>
      </c>
      <c r="H1160" t="s">
        <v>77</v>
      </c>
      <c r="I1160" t="s">
        <v>78</v>
      </c>
      <c r="J1160" s="7">
        <v>45907</v>
      </c>
      <c r="K1160" s="7">
        <v>45748</v>
      </c>
      <c r="L1160" s="7">
        <v>43747</v>
      </c>
      <c r="M1160" t="s">
        <v>77</v>
      </c>
      <c r="N1160" t="s">
        <v>79</v>
      </c>
      <c r="O1160">
        <v>2026</v>
      </c>
      <c r="P1160">
        <v>1</v>
      </c>
      <c r="Q1160" t="s">
        <v>80</v>
      </c>
      <c r="R1160" s="8">
        <v>46267</v>
      </c>
      <c r="S1160" s="2">
        <v>1</v>
      </c>
      <c r="T1160" s="2" t="s">
        <v>81</v>
      </c>
    </row>
    <row r="1161" spans="1:20" x14ac:dyDescent="0.25">
      <c r="A1161">
        <v>1120160098</v>
      </c>
      <c r="B1161">
        <v>116990340</v>
      </c>
      <c r="C1161" t="s">
        <v>82</v>
      </c>
      <c r="D1161" t="s">
        <v>88</v>
      </c>
      <c r="E1161" t="s">
        <v>76</v>
      </c>
      <c r="F1161" s="7">
        <v>43564</v>
      </c>
      <c r="G1161" s="7">
        <v>43930</v>
      </c>
      <c r="H1161" t="s">
        <v>77</v>
      </c>
      <c r="I1161" t="s">
        <v>78</v>
      </c>
      <c r="J1161" s="7">
        <v>46118</v>
      </c>
      <c r="K1161" s="7">
        <v>45057</v>
      </c>
      <c r="L1161" s="7">
        <v>43930</v>
      </c>
      <c r="M1161" t="s">
        <v>77</v>
      </c>
      <c r="N1161" t="s">
        <v>79</v>
      </c>
      <c r="O1161">
        <v>2026</v>
      </c>
      <c r="P1161">
        <v>1</v>
      </c>
      <c r="Q1161" t="s">
        <v>80</v>
      </c>
      <c r="R1161" s="8">
        <v>46267</v>
      </c>
      <c r="S1161" s="2">
        <v>1</v>
      </c>
      <c r="T1161" s="2" t="s">
        <v>81</v>
      </c>
    </row>
    <row r="1162" spans="1:20" x14ac:dyDescent="0.25">
      <c r="A1162">
        <v>1120160100</v>
      </c>
      <c r="B1162">
        <v>116990840</v>
      </c>
      <c r="C1162" t="s">
        <v>74</v>
      </c>
      <c r="D1162" t="s">
        <v>83</v>
      </c>
      <c r="E1162" t="s">
        <v>76</v>
      </c>
      <c r="F1162" s="7">
        <v>43564</v>
      </c>
      <c r="G1162" s="7">
        <v>43747</v>
      </c>
      <c r="H1162" t="s">
        <v>77</v>
      </c>
      <c r="I1162" t="s">
        <v>78</v>
      </c>
      <c r="J1162" s="7">
        <v>45464</v>
      </c>
      <c r="K1162" s="7">
        <v>43658</v>
      </c>
      <c r="L1162" s="7">
        <v>43747</v>
      </c>
      <c r="M1162" t="s">
        <v>77</v>
      </c>
      <c r="N1162" t="s">
        <v>92</v>
      </c>
      <c r="O1162">
        <v>2026</v>
      </c>
      <c r="P1162">
        <v>1</v>
      </c>
      <c r="Q1162" t="s">
        <v>80</v>
      </c>
      <c r="R1162" s="8">
        <v>46267</v>
      </c>
      <c r="S1162" s="2">
        <v>1</v>
      </c>
      <c r="T1162" s="2" t="s">
        <v>81</v>
      </c>
    </row>
    <row r="1163" spans="1:20" x14ac:dyDescent="0.25">
      <c r="A1163">
        <v>1120160102</v>
      </c>
      <c r="B1163">
        <v>117000978</v>
      </c>
      <c r="C1163" t="s">
        <v>82</v>
      </c>
      <c r="D1163" t="s">
        <v>83</v>
      </c>
      <c r="E1163" t="s">
        <v>76</v>
      </c>
      <c r="F1163" s="7">
        <v>43565</v>
      </c>
      <c r="G1163" s="7">
        <v>43738</v>
      </c>
      <c r="H1163" t="s">
        <v>77</v>
      </c>
      <c r="I1163" t="s">
        <v>89</v>
      </c>
      <c r="J1163" s="7">
        <v>46067</v>
      </c>
      <c r="K1163" s="7">
        <v>43566</v>
      </c>
      <c r="L1163" s="7">
        <v>43738</v>
      </c>
      <c r="M1163" t="s">
        <v>77</v>
      </c>
      <c r="N1163" t="s">
        <v>79</v>
      </c>
      <c r="O1163">
        <v>2026</v>
      </c>
      <c r="P1163">
        <v>1</v>
      </c>
      <c r="Q1163" t="s">
        <v>80</v>
      </c>
      <c r="R1163" s="8">
        <v>46267</v>
      </c>
      <c r="S1163" s="2">
        <v>1</v>
      </c>
      <c r="T1163" s="2" t="s">
        <v>81</v>
      </c>
    </row>
    <row r="1164" spans="1:20" x14ac:dyDescent="0.25">
      <c r="A1164">
        <v>1120160123</v>
      </c>
      <c r="B1164">
        <v>117017152</v>
      </c>
      <c r="C1164" t="s">
        <v>82</v>
      </c>
      <c r="D1164" t="s">
        <v>88</v>
      </c>
      <c r="E1164" t="s">
        <v>76</v>
      </c>
      <c r="F1164" s="7">
        <v>43567</v>
      </c>
      <c r="G1164" s="7">
        <v>43933</v>
      </c>
      <c r="H1164" t="s">
        <v>77</v>
      </c>
      <c r="I1164" t="s">
        <v>78</v>
      </c>
      <c r="J1164" s="7">
        <v>45845</v>
      </c>
      <c r="K1164" s="7">
        <v>43667</v>
      </c>
      <c r="L1164" s="7">
        <v>43933</v>
      </c>
      <c r="M1164" t="s">
        <v>77</v>
      </c>
      <c r="N1164" t="s">
        <v>79</v>
      </c>
      <c r="O1164">
        <v>2026</v>
      </c>
      <c r="P1164">
        <v>1</v>
      </c>
      <c r="Q1164" t="s">
        <v>80</v>
      </c>
      <c r="R1164" s="8">
        <v>46267</v>
      </c>
      <c r="S1164" s="2">
        <v>1</v>
      </c>
      <c r="T1164" s="2" t="s">
        <v>81</v>
      </c>
    </row>
    <row r="1165" spans="1:20" x14ac:dyDescent="0.25">
      <c r="A1165">
        <v>1120160126</v>
      </c>
      <c r="B1165">
        <v>117018211</v>
      </c>
      <c r="C1165" t="s">
        <v>82</v>
      </c>
      <c r="D1165" t="s">
        <v>88</v>
      </c>
      <c r="E1165" t="s">
        <v>76</v>
      </c>
      <c r="F1165" s="7">
        <v>43567</v>
      </c>
      <c r="G1165" s="7">
        <v>43933</v>
      </c>
      <c r="H1165" t="s">
        <v>77</v>
      </c>
      <c r="I1165" t="s">
        <v>84</v>
      </c>
      <c r="J1165" s="7">
        <v>45539</v>
      </c>
      <c r="K1165" s="7">
        <v>45748</v>
      </c>
      <c r="L1165" s="7">
        <v>43933</v>
      </c>
      <c r="M1165" t="s">
        <v>77</v>
      </c>
      <c r="N1165" t="s">
        <v>79</v>
      </c>
      <c r="O1165">
        <v>2026</v>
      </c>
      <c r="P1165">
        <v>1</v>
      </c>
      <c r="Q1165" t="s">
        <v>80</v>
      </c>
      <c r="R1165" s="8">
        <v>46267</v>
      </c>
      <c r="S1165" s="2">
        <v>1</v>
      </c>
      <c r="T1165" s="2" t="s">
        <v>81</v>
      </c>
    </row>
    <row r="1166" spans="1:20" x14ac:dyDescent="0.25">
      <c r="A1166">
        <v>1120160127</v>
      </c>
      <c r="B1166">
        <v>117018211</v>
      </c>
      <c r="C1166" t="s">
        <v>82</v>
      </c>
      <c r="D1166" t="s">
        <v>88</v>
      </c>
      <c r="E1166" t="s">
        <v>76</v>
      </c>
      <c r="F1166" s="7">
        <v>43567</v>
      </c>
      <c r="G1166" s="7">
        <v>43933</v>
      </c>
      <c r="H1166" t="s">
        <v>77</v>
      </c>
      <c r="I1166" t="s">
        <v>84</v>
      </c>
      <c r="J1166" s="7">
        <v>45539</v>
      </c>
      <c r="K1166" s="7">
        <v>45925</v>
      </c>
      <c r="L1166" s="7">
        <v>43933</v>
      </c>
      <c r="M1166" t="s">
        <v>77</v>
      </c>
      <c r="N1166" t="s">
        <v>79</v>
      </c>
      <c r="O1166">
        <v>2026</v>
      </c>
      <c r="P1166">
        <v>1</v>
      </c>
      <c r="Q1166" t="s">
        <v>80</v>
      </c>
      <c r="R1166" s="8">
        <v>46267</v>
      </c>
      <c r="S1166" s="2">
        <v>1</v>
      </c>
      <c r="T1166" s="2" t="s">
        <v>81</v>
      </c>
    </row>
    <row r="1167" spans="1:20" x14ac:dyDescent="0.25">
      <c r="A1167">
        <v>1120160133</v>
      </c>
      <c r="B1167">
        <v>117021479</v>
      </c>
      <c r="C1167" t="s">
        <v>96</v>
      </c>
      <c r="D1167" t="s">
        <v>83</v>
      </c>
      <c r="E1167" t="s">
        <v>76</v>
      </c>
      <c r="F1167" s="7">
        <v>43568</v>
      </c>
      <c r="G1167" s="7">
        <v>43751</v>
      </c>
      <c r="H1167" t="s">
        <v>77</v>
      </c>
      <c r="I1167" t="s">
        <v>78</v>
      </c>
      <c r="J1167" s="7">
        <v>45894</v>
      </c>
      <c r="K1167" s="7">
        <v>45748</v>
      </c>
      <c r="L1167" s="7">
        <v>43751</v>
      </c>
      <c r="M1167" t="s">
        <v>77</v>
      </c>
      <c r="N1167" t="s">
        <v>79</v>
      </c>
      <c r="O1167">
        <v>2026</v>
      </c>
      <c r="P1167">
        <v>1</v>
      </c>
      <c r="Q1167" t="s">
        <v>80</v>
      </c>
      <c r="R1167" s="8">
        <v>46267</v>
      </c>
      <c r="S1167" s="2">
        <v>1</v>
      </c>
      <c r="T1167" s="2" t="s">
        <v>81</v>
      </c>
    </row>
    <row r="1168" spans="1:20" x14ac:dyDescent="0.25">
      <c r="A1168">
        <v>1120160141</v>
      </c>
      <c r="B1168">
        <v>117024948</v>
      </c>
      <c r="C1168" t="s">
        <v>82</v>
      </c>
      <c r="D1168" t="s">
        <v>88</v>
      </c>
      <c r="E1168" t="s">
        <v>76</v>
      </c>
      <c r="F1168" s="7">
        <v>43568</v>
      </c>
      <c r="G1168" s="7">
        <v>43934</v>
      </c>
      <c r="H1168" t="s">
        <v>77</v>
      </c>
      <c r="I1168" t="s">
        <v>78</v>
      </c>
      <c r="J1168" s="7">
        <v>45444</v>
      </c>
      <c r="K1168" s="7">
        <v>45748</v>
      </c>
      <c r="L1168" s="7">
        <v>43934</v>
      </c>
      <c r="M1168" t="s">
        <v>77</v>
      </c>
      <c r="N1168" t="s">
        <v>79</v>
      </c>
      <c r="O1168">
        <v>2026</v>
      </c>
      <c r="P1168">
        <v>1</v>
      </c>
      <c r="Q1168" t="s">
        <v>80</v>
      </c>
      <c r="R1168" s="8">
        <v>46267</v>
      </c>
      <c r="S1168" s="2">
        <v>1</v>
      </c>
      <c r="T1168" s="2" t="s">
        <v>81</v>
      </c>
    </row>
    <row r="1169" spans="1:20" x14ac:dyDescent="0.25">
      <c r="A1169">
        <v>1120160144</v>
      </c>
      <c r="B1169">
        <v>117026106</v>
      </c>
      <c r="C1169" t="s">
        <v>82</v>
      </c>
      <c r="D1169" t="s">
        <v>88</v>
      </c>
      <c r="E1169" t="s">
        <v>76</v>
      </c>
      <c r="F1169" s="7">
        <v>43569</v>
      </c>
      <c r="G1169" s="7">
        <v>43935</v>
      </c>
      <c r="H1169" t="s">
        <v>77</v>
      </c>
      <c r="I1169" t="s">
        <v>78</v>
      </c>
      <c r="J1169" s="7">
        <v>46102</v>
      </c>
      <c r="K1169" s="7">
        <v>43633</v>
      </c>
      <c r="L1169" s="7">
        <v>43935</v>
      </c>
      <c r="M1169" t="s">
        <v>77</v>
      </c>
      <c r="N1169" t="s">
        <v>79</v>
      </c>
      <c r="O1169">
        <v>2026</v>
      </c>
      <c r="P1169">
        <v>1</v>
      </c>
      <c r="Q1169" t="s">
        <v>80</v>
      </c>
      <c r="R1169" s="8">
        <v>46267</v>
      </c>
      <c r="S1169" s="2">
        <v>1</v>
      </c>
      <c r="T1169" s="2" t="s">
        <v>81</v>
      </c>
    </row>
    <row r="1170" spans="1:20" x14ac:dyDescent="0.25">
      <c r="A1170">
        <v>1120160145</v>
      </c>
      <c r="B1170">
        <v>117026106</v>
      </c>
      <c r="C1170" t="s">
        <v>82</v>
      </c>
      <c r="D1170" t="s">
        <v>88</v>
      </c>
      <c r="E1170" t="s">
        <v>76</v>
      </c>
      <c r="F1170" s="7">
        <v>43569</v>
      </c>
      <c r="G1170" s="7">
        <v>43935</v>
      </c>
      <c r="H1170" t="s">
        <v>77</v>
      </c>
      <c r="I1170" t="s">
        <v>78</v>
      </c>
      <c r="J1170" s="7">
        <v>46102</v>
      </c>
      <c r="K1170" s="7">
        <v>44242</v>
      </c>
      <c r="L1170" s="7">
        <v>43935</v>
      </c>
      <c r="M1170" t="s">
        <v>77</v>
      </c>
      <c r="N1170" t="s">
        <v>79</v>
      </c>
      <c r="O1170">
        <v>2026</v>
      </c>
      <c r="P1170">
        <v>1</v>
      </c>
      <c r="Q1170" t="s">
        <v>80</v>
      </c>
      <c r="R1170" s="8">
        <v>46267</v>
      </c>
      <c r="S1170" s="2">
        <v>1</v>
      </c>
      <c r="T1170" s="2" t="s">
        <v>81</v>
      </c>
    </row>
    <row r="1171" spans="1:20" x14ac:dyDescent="0.25">
      <c r="A1171">
        <v>1120160155</v>
      </c>
      <c r="B1171">
        <v>117029953</v>
      </c>
      <c r="C1171" t="s">
        <v>95</v>
      </c>
      <c r="D1171" t="s">
        <v>83</v>
      </c>
      <c r="E1171" t="s">
        <v>76</v>
      </c>
      <c r="F1171" s="7">
        <v>43569</v>
      </c>
      <c r="G1171" s="7">
        <v>43752</v>
      </c>
      <c r="H1171" t="s">
        <v>77</v>
      </c>
      <c r="I1171" t="s">
        <v>84</v>
      </c>
      <c r="J1171" s="7">
        <v>45579</v>
      </c>
      <c r="K1171" s="7">
        <v>45457</v>
      </c>
      <c r="L1171" s="7">
        <v>43752</v>
      </c>
      <c r="M1171" t="s">
        <v>77</v>
      </c>
      <c r="N1171" t="s">
        <v>79</v>
      </c>
      <c r="O1171">
        <v>2026</v>
      </c>
      <c r="P1171">
        <v>1</v>
      </c>
      <c r="Q1171" t="s">
        <v>80</v>
      </c>
      <c r="R1171" s="8">
        <v>46267</v>
      </c>
      <c r="S1171" s="2">
        <v>1</v>
      </c>
      <c r="T1171" s="2" t="s">
        <v>81</v>
      </c>
    </row>
    <row r="1172" spans="1:20" x14ac:dyDescent="0.25">
      <c r="A1172">
        <v>1120160156</v>
      </c>
      <c r="B1172">
        <v>117029953</v>
      </c>
      <c r="C1172" t="s">
        <v>95</v>
      </c>
      <c r="D1172" t="s">
        <v>83</v>
      </c>
      <c r="E1172" t="s">
        <v>76</v>
      </c>
      <c r="F1172" s="7">
        <v>43569</v>
      </c>
      <c r="G1172" s="7">
        <v>43752</v>
      </c>
      <c r="H1172" t="s">
        <v>77</v>
      </c>
      <c r="I1172" t="s">
        <v>84</v>
      </c>
      <c r="J1172" s="7">
        <v>45579</v>
      </c>
      <c r="K1172" s="7">
        <v>45919</v>
      </c>
      <c r="L1172" s="7">
        <v>43752</v>
      </c>
      <c r="M1172" t="s">
        <v>77</v>
      </c>
      <c r="N1172" t="s">
        <v>79</v>
      </c>
      <c r="O1172">
        <v>2026</v>
      </c>
      <c r="P1172">
        <v>1</v>
      </c>
      <c r="Q1172" t="s">
        <v>80</v>
      </c>
      <c r="R1172" s="8">
        <v>46267</v>
      </c>
      <c r="S1172" s="2">
        <v>1</v>
      </c>
      <c r="T1172" s="2" t="s">
        <v>81</v>
      </c>
    </row>
    <row r="1173" spans="1:20" x14ac:dyDescent="0.25">
      <c r="A1173">
        <v>1120160163</v>
      </c>
      <c r="B1173">
        <v>117034699</v>
      </c>
      <c r="C1173" t="s">
        <v>98</v>
      </c>
      <c r="D1173" t="s">
        <v>88</v>
      </c>
      <c r="E1173" t="s">
        <v>76</v>
      </c>
      <c r="F1173" s="7">
        <v>43570</v>
      </c>
      <c r="G1173" s="7">
        <v>43936</v>
      </c>
      <c r="H1173" t="s">
        <v>77</v>
      </c>
      <c r="I1173" t="s">
        <v>78</v>
      </c>
      <c r="J1173" s="7">
        <v>45437</v>
      </c>
      <c r="K1173" s="7">
        <v>45436</v>
      </c>
      <c r="L1173" s="7">
        <v>43936</v>
      </c>
      <c r="M1173" t="s">
        <v>77</v>
      </c>
      <c r="N1173" t="s">
        <v>79</v>
      </c>
      <c r="O1173">
        <v>2026</v>
      </c>
      <c r="P1173">
        <v>1</v>
      </c>
      <c r="Q1173" t="s">
        <v>80</v>
      </c>
      <c r="R1173" s="8">
        <v>46267</v>
      </c>
      <c r="S1173" s="2">
        <v>1</v>
      </c>
      <c r="T1173" s="2" t="s">
        <v>81</v>
      </c>
    </row>
    <row r="1174" spans="1:20" x14ac:dyDescent="0.25">
      <c r="A1174">
        <v>1120160173</v>
      </c>
      <c r="B1174">
        <v>117042479</v>
      </c>
      <c r="C1174" t="s">
        <v>82</v>
      </c>
      <c r="D1174" t="s">
        <v>88</v>
      </c>
      <c r="E1174" t="s">
        <v>76</v>
      </c>
      <c r="F1174" s="7">
        <v>43571</v>
      </c>
      <c r="G1174" s="7">
        <v>43937</v>
      </c>
      <c r="H1174" t="s">
        <v>77</v>
      </c>
      <c r="I1174" t="s">
        <v>78</v>
      </c>
      <c r="J1174" s="7">
        <v>45737</v>
      </c>
      <c r="K1174" s="7">
        <v>45057</v>
      </c>
      <c r="L1174" s="7">
        <v>43937</v>
      </c>
      <c r="M1174" t="s">
        <v>77</v>
      </c>
      <c r="N1174" t="s">
        <v>79</v>
      </c>
      <c r="O1174">
        <v>2026</v>
      </c>
      <c r="P1174">
        <v>1</v>
      </c>
      <c r="Q1174" t="s">
        <v>80</v>
      </c>
      <c r="R1174" s="8">
        <v>46267</v>
      </c>
      <c r="S1174" s="2">
        <v>1</v>
      </c>
      <c r="T1174" s="2" t="s">
        <v>81</v>
      </c>
    </row>
    <row r="1175" spans="1:20" x14ac:dyDescent="0.25">
      <c r="A1175">
        <v>1120160177</v>
      </c>
      <c r="B1175">
        <v>117045647</v>
      </c>
      <c r="C1175" t="s">
        <v>82</v>
      </c>
      <c r="D1175" t="s">
        <v>83</v>
      </c>
      <c r="E1175" t="s">
        <v>76</v>
      </c>
      <c r="F1175" s="7">
        <v>43571</v>
      </c>
      <c r="G1175" s="7">
        <v>43751</v>
      </c>
      <c r="H1175" t="s">
        <v>77</v>
      </c>
      <c r="I1175" t="s">
        <v>78</v>
      </c>
      <c r="J1175" s="7">
        <v>46000</v>
      </c>
      <c r="K1175" s="7">
        <v>45748</v>
      </c>
      <c r="L1175" s="7">
        <v>43751</v>
      </c>
      <c r="M1175" t="s">
        <v>77</v>
      </c>
      <c r="N1175" t="s">
        <v>79</v>
      </c>
      <c r="O1175">
        <v>2026</v>
      </c>
      <c r="P1175">
        <v>1</v>
      </c>
      <c r="Q1175" t="s">
        <v>80</v>
      </c>
      <c r="R1175" s="8">
        <v>46267</v>
      </c>
      <c r="S1175" s="2">
        <v>1</v>
      </c>
      <c r="T1175" s="2" t="s">
        <v>81</v>
      </c>
    </row>
    <row r="1176" spans="1:20" x14ac:dyDescent="0.25">
      <c r="A1176">
        <v>1120160182</v>
      </c>
      <c r="B1176">
        <v>117051363</v>
      </c>
      <c r="C1176" t="s">
        <v>82</v>
      </c>
      <c r="D1176" t="s">
        <v>83</v>
      </c>
      <c r="E1176" t="s">
        <v>76</v>
      </c>
      <c r="F1176" s="7">
        <v>43572</v>
      </c>
      <c r="G1176" s="7">
        <v>43752</v>
      </c>
      <c r="H1176" t="s">
        <v>77</v>
      </c>
      <c r="I1176" t="s">
        <v>78</v>
      </c>
      <c r="J1176" s="7">
        <v>45919</v>
      </c>
      <c r="K1176" s="7">
        <v>45748</v>
      </c>
      <c r="L1176" s="7">
        <v>43752</v>
      </c>
      <c r="M1176" t="s">
        <v>77</v>
      </c>
      <c r="N1176" t="s">
        <v>79</v>
      </c>
      <c r="O1176">
        <v>2026</v>
      </c>
      <c r="P1176">
        <v>1</v>
      </c>
      <c r="Q1176" t="s">
        <v>80</v>
      </c>
      <c r="R1176" s="8">
        <v>46267</v>
      </c>
      <c r="S1176" s="2">
        <v>1</v>
      </c>
      <c r="T1176" s="2" t="s">
        <v>81</v>
      </c>
    </row>
    <row r="1177" spans="1:20" x14ac:dyDescent="0.25">
      <c r="A1177">
        <v>1120160187</v>
      </c>
      <c r="B1177">
        <v>117056243</v>
      </c>
      <c r="C1177" t="s">
        <v>82</v>
      </c>
      <c r="D1177" t="s">
        <v>83</v>
      </c>
      <c r="E1177" t="s">
        <v>76</v>
      </c>
      <c r="F1177" s="7">
        <v>43573</v>
      </c>
      <c r="G1177" s="7">
        <v>43756</v>
      </c>
      <c r="H1177" t="s">
        <v>77</v>
      </c>
      <c r="I1177" t="s">
        <v>78</v>
      </c>
      <c r="J1177" s="7">
        <v>45899</v>
      </c>
      <c r="K1177" s="7">
        <v>43658</v>
      </c>
      <c r="L1177" s="7">
        <v>43756</v>
      </c>
      <c r="M1177" t="s">
        <v>77</v>
      </c>
      <c r="N1177" t="s">
        <v>79</v>
      </c>
      <c r="O1177">
        <v>2026</v>
      </c>
      <c r="P1177">
        <v>1</v>
      </c>
      <c r="Q1177" t="s">
        <v>80</v>
      </c>
      <c r="R1177" s="8">
        <v>46267</v>
      </c>
      <c r="S1177" s="2">
        <v>1</v>
      </c>
      <c r="T1177" s="2" t="s">
        <v>81</v>
      </c>
    </row>
    <row r="1178" spans="1:20" x14ac:dyDescent="0.25">
      <c r="A1178">
        <v>1120160194</v>
      </c>
      <c r="B1178">
        <v>117067095</v>
      </c>
      <c r="C1178" t="s">
        <v>74</v>
      </c>
      <c r="D1178" t="s">
        <v>83</v>
      </c>
      <c r="E1178" t="s">
        <v>76</v>
      </c>
      <c r="F1178" s="7">
        <v>43574</v>
      </c>
      <c r="G1178" s="7">
        <v>43754</v>
      </c>
      <c r="H1178" t="s">
        <v>77</v>
      </c>
      <c r="I1178" t="s">
        <v>78</v>
      </c>
      <c r="J1178" s="7">
        <v>45425</v>
      </c>
      <c r="K1178" s="7">
        <v>43667</v>
      </c>
      <c r="L1178" s="7">
        <v>43754</v>
      </c>
      <c r="M1178" t="s">
        <v>77</v>
      </c>
      <c r="N1178" t="s">
        <v>79</v>
      </c>
      <c r="O1178">
        <v>2026</v>
      </c>
      <c r="P1178">
        <v>1</v>
      </c>
      <c r="Q1178" t="s">
        <v>80</v>
      </c>
      <c r="R1178" s="8">
        <v>46267</v>
      </c>
      <c r="S1178" s="2">
        <v>1</v>
      </c>
      <c r="T1178" s="2" t="s">
        <v>81</v>
      </c>
    </row>
    <row r="1179" spans="1:20" x14ac:dyDescent="0.25">
      <c r="A1179">
        <v>1120160202</v>
      </c>
      <c r="B1179">
        <v>117072527</v>
      </c>
      <c r="C1179" t="s">
        <v>82</v>
      </c>
      <c r="D1179" t="s">
        <v>83</v>
      </c>
      <c r="E1179" t="s">
        <v>76</v>
      </c>
      <c r="F1179" s="7">
        <v>43576</v>
      </c>
      <c r="G1179" s="7">
        <v>43756</v>
      </c>
      <c r="H1179" t="s">
        <v>77</v>
      </c>
      <c r="I1179" t="s">
        <v>78</v>
      </c>
      <c r="J1179" s="7">
        <v>45869</v>
      </c>
      <c r="K1179" s="7">
        <v>45748</v>
      </c>
      <c r="L1179" s="7">
        <v>43756</v>
      </c>
      <c r="M1179" t="s">
        <v>77</v>
      </c>
      <c r="N1179" t="s">
        <v>79</v>
      </c>
      <c r="O1179">
        <v>2026</v>
      </c>
      <c r="P1179">
        <v>1</v>
      </c>
      <c r="Q1179" t="s">
        <v>80</v>
      </c>
      <c r="R1179" s="8">
        <v>46267</v>
      </c>
      <c r="S1179" s="2">
        <v>1</v>
      </c>
      <c r="T1179" s="2" t="s">
        <v>81</v>
      </c>
    </row>
    <row r="1180" spans="1:20" x14ac:dyDescent="0.25">
      <c r="A1180">
        <v>1120160217</v>
      </c>
      <c r="B1180">
        <v>117084003</v>
      </c>
      <c r="C1180" t="s">
        <v>96</v>
      </c>
      <c r="D1180" t="s">
        <v>83</v>
      </c>
      <c r="E1180" t="s">
        <v>76</v>
      </c>
      <c r="F1180" s="7">
        <v>43578</v>
      </c>
      <c r="G1180" s="7">
        <v>43761</v>
      </c>
      <c r="H1180" t="s">
        <v>77</v>
      </c>
      <c r="I1180" t="s">
        <v>78</v>
      </c>
      <c r="J1180" s="7">
        <v>45914</v>
      </c>
      <c r="K1180" s="7">
        <v>45748</v>
      </c>
      <c r="L1180" s="7">
        <v>43761</v>
      </c>
      <c r="M1180" t="s">
        <v>77</v>
      </c>
      <c r="N1180" t="s">
        <v>79</v>
      </c>
      <c r="O1180">
        <v>2026</v>
      </c>
      <c r="P1180">
        <v>1</v>
      </c>
      <c r="Q1180" t="s">
        <v>80</v>
      </c>
      <c r="R1180" s="8">
        <v>46267</v>
      </c>
      <c r="S1180" s="2">
        <v>1</v>
      </c>
      <c r="T1180" s="2" t="s">
        <v>81</v>
      </c>
    </row>
    <row r="1181" spans="1:20" x14ac:dyDescent="0.25">
      <c r="A1181">
        <v>1120160225</v>
      </c>
      <c r="B1181">
        <v>117088022</v>
      </c>
      <c r="C1181" t="s">
        <v>96</v>
      </c>
      <c r="D1181" t="s">
        <v>83</v>
      </c>
      <c r="E1181" t="s">
        <v>76</v>
      </c>
      <c r="F1181" s="7">
        <v>43578</v>
      </c>
      <c r="G1181" s="7">
        <v>43761</v>
      </c>
      <c r="H1181" t="s">
        <v>86</v>
      </c>
      <c r="I1181" t="s">
        <v>87</v>
      </c>
      <c r="J1181" s="7">
        <v>45875</v>
      </c>
      <c r="K1181" s="7">
        <v>45980</v>
      </c>
      <c r="L1181" s="7">
        <v>43761</v>
      </c>
      <c r="M1181" t="s">
        <v>86</v>
      </c>
      <c r="N1181" t="s">
        <v>79</v>
      </c>
      <c r="O1181">
        <v>2026</v>
      </c>
      <c r="P1181">
        <v>1</v>
      </c>
      <c r="Q1181" t="s">
        <v>80</v>
      </c>
      <c r="R1181" s="8">
        <v>46267</v>
      </c>
      <c r="S1181" s="2">
        <v>1</v>
      </c>
      <c r="T1181" s="2" t="s">
        <v>81</v>
      </c>
    </row>
    <row r="1182" spans="1:20" x14ac:dyDescent="0.25">
      <c r="A1182">
        <v>1120160226</v>
      </c>
      <c r="B1182">
        <v>117088022</v>
      </c>
      <c r="C1182" t="s">
        <v>96</v>
      </c>
      <c r="D1182" t="s">
        <v>83</v>
      </c>
      <c r="E1182" t="s">
        <v>76</v>
      </c>
      <c r="F1182" s="7">
        <v>43578</v>
      </c>
      <c r="G1182" s="7">
        <v>43761</v>
      </c>
      <c r="H1182" t="s">
        <v>86</v>
      </c>
      <c r="I1182" t="s">
        <v>87</v>
      </c>
      <c r="J1182" s="7">
        <v>45875</v>
      </c>
      <c r="K1182" s="7">
        <v>45748</v>
      </c>
      <c r="L1182" s="7">
        <v>43761</v>
      </c>
      <c r="M1182" t="s">
        <v>86</v>
      </c>
      <c r="N1182" t="s">
        <v>79</v>
      </c>
      <c r="O1182">
        <v>2026</v>
      </c>
      <c r="P1182">
        <v>1</v>
      </c>
      <c r="Q1182" t="s">
        <v>80</v>
      </c>
      <c r="R1182" s="8">
        <v>46267</v>
      </c>
      <c r="S1182" s="2">
        <v>1</v>
      </c>
      <c r="T1182" s="2" t="s">
        <v>81</v>
      </c>
    </row>
    <row r="1183" spans="1:20" x14ac:dyDescent="0.25">
      <c r="A1183">
        <v>1120160229</v>
      </c>
      <c r="B1183">
        <v>117089440</v>
      </c>
      <c r="C1183" t="s">
        <v>90</v>
      </c>
      <c r="D1183" t="s">
        <v>83</v>
      </c>
      <c r="E1183" t="s">
        <v>76</v>
      </c>
      <c r="F1183" s="7">
        <v>43579</v>
      </c>
      <c r="G1183" s="7">
        <v>43762</v>
      </c>
      <c r="H1183" t="s">
        <v>77</v>
      </c>
      <c r="I1183" t="s">
        <v>78</v>
      </c>
      <c r="J1183" s="7">
        <v>45737</v>
      </c>
      <c r="K1183" s="7">
        <v>45689</v>
      </c>
      <c r="L1183" s="7">
        <v>43762</v>
      </c>
      <c r="M1183" t="s">
        <v>77</v>
      </c>
      <c r="N1183" t="s">
        <v>79</v>
      </c>
      <c r="O1183">
        <v>2026</v>
      </c>
      <c r="P1183">
        <v>1</v>
      </c>
      <c r="Q1183" t="s">
        <v>80</v>
      </c>
      <c r="R1183" s="8">
        <v>46267</v>
      </c>
      <c r="S1183" s="2">
        <v>1</v>
      </c>
      <c r="T1183" s="2" t="s">
        <v>81</v>
      </c>
    </row>
    <row r="1184" spans="1:20" x14ac:dyDescent="0.25">
      <c r="A1184">
        <v>1120160258</v>
      </c>
      <c r="B1184">
        <v>117116068</v>
      </c>
      <c r="C1184" t="s">
        <v>82</v>
      </c>
      <c r="D1184" t="s">
        <v>83</v>
      </c>
      <c r="E1184" t="s">
        <v>76</v>
      </c>
      <c r="F1184" s="7">
        <v>43583</v>
      </c>
      <c r="G1184" s="7">
        <v>43763</v>
      </c>
      <c r="H1184" t="s">
        <v>77</v>
      </c>
      <c r="I1184" t="s">
        <v>78</v>
      </c>
      <c r="J1184" s="7">
        <v>45944</v>
      </c>
      <c r="K1184" s="7">
        <v>43667</v>
      </c>
      <c r="L1184" s="7">
        <v>43763</v>
      </c>
      <c r="M1184" t="s">
        <v>77</v>
      </c>
      <c r="N1184" t="s">
        <v>79</v>
      </c>
      <c r="O1184">
        <v>2026</v>
      </c>
      <c r="P1184">
        <v>1</v>
      </c>
      <c r="Q1184" t="s">
        <v>80</v>
      </c>
      <c r="R1184" s="8">
        <v>46267</v>
      </c>
      <c r="S1184" s="2">
        <v>1</v>
      </c>
      <c r="T1184" s="2" t="s">
        <v>81</v>
      </c>
    </row>
    <row r="1185" spans="1:20" x14ac:dyDescent="0.25">
      <c r="A1185">
        <v>1120160273</v>
      </c>
      <c r="B1185">
        <v>117127939</v>
      </c>
      <c r="C1185" t="s">
        <v>74</v>
      </c>
      <c r="D1185" t="s">
        <v>88</v>
      </c>
      <c r="E1185" t="s">
        <v>76</v>
      </c>
      <c r="F1185" s="7">
        <v>43585</v>
      </c>
      <c r="G1185" s="7">
        <v>43951</v>
      </c>
      <c r="H1185" t="s">
        <v>77</v>
      </c>
      <c r="I1185" t="s">
        <v>84</v>
      </c>
      <c r="J1185" s="7">
        <v>45747</v>
      </c>
      <c r="K1185" s="7">
        <v>45973</v>
      </c>
      <c r="L1185" s="7">
        <v>43951</v>
      </c>
      <c r="M1185" t="s">
        <v>77</v>
      </c>
      <c r="N1185" t="s">
        <v>79</v>
      </c>
      <c r="O1185">
        <v>2026</v>
      </c>
      <c r="P1185">
        <v>1</v>
      </c>
      <c r="Q1185" t="s">
        <v>80</v>
      </c>
      <c r="R1185" s="8">
        <v>46267</v>
      </c>
      <c r="S1185" s="2">
        <v>1</v>
      </c>
      <c r="T1185" s="2" t="s">
        <v>81</v>
      </c>
    </row>
    <row r="1186" spans="1:20" x14ac:dyDescent="0.25">
      <c r="A1186">
        <v>1120160274</v>
      </c>
      <c r="B1186">
        <v>117127939</v>
      </c>
      <c r="C1186" t="s">
        <v>74</v>
      </c>
      <c r="D1186" t="s">
        <v>88</v>
      </c>
      <c r="E1186" t="s">
        <v>76</v>
      </c>
      <c r="F1186" s="7">
        <v>43585</v>
      </c>
      <c r="G1186" s="7">
        <v>43951</v>
      </c>
      <c r="H1186" t="s">
        <v>77</v>
      </c>
      <c r="I1186" t="s">
        <v>84</v>
      </c>
      <c r="J1186" s="7">
        <v>45747</v>
      </c>
      <c r="K1186" s="7">
        <v>44331</v>
      </c>
      <c r="L1186" s="7">
        <v>43951</v>
      </c>
      <c r="M1186" t="s">
        <v>77</v>
      </c>
      <c r="N1186" t="s">
        <v>79</v>
      </c>
      <c r="O1186">
        <v>2026</v>
      </c>
      <c r="P1186">
        <v>1</v>
      </c>
      <c r="Q1186" t="s">
        <v>80</v>
      </c>
      <c r="R1186" s="8">
        <v>46267</v>
      </c>
      <c r="S1186" s="2">
        <v>1</v>
      </c>
      <c r="T1186" s="2" t="s">
        <v>81</v>
      </c>
    </row>
    <row r="1187" spans="1:20" x14ac:dyDescent="0.25">
      <c r="A1187">
        <v>1120160292</v>
      </c>
      <c r="B1187">
        <v>117134719</v>
      </c>
      <c r="C1187" t="s">
        <v>91</v>
      </c>
      <c r="D1187" t="s">
        <v>83</v>
      </c>
      <c r="E1187" t="s">
        <v>76</v>
      </c>
      <c r="F1187" s="7">
        <v>43586</v>
      </c>
      <c r="G1187" s="7">
        <v>43766</v>
      </c>
      <c r="H1187" t="s">
        <v>77</v>
      </c>
      <c r="I1187" t="s">
        <v>89</v>
      </c>
      <c r="J1187" s="7">
        <v>46000</v>
      </c>
      <c r="K1187" s="7">
        <v>46006</v>
      </c>
      <c r="L1187" s="7">
        <v>43766</v>
      </c>
      <c r="M1187" t="s">
        <v>77</v>
      </c>
      <c r="N1187" t="s">
        <v>79</v>
      </c>
      <c r="O1187">
        <v>2026</v>
      </c>
      <c r="P1187">
        <v>1</v>
      </c>
      <c r="Q1187" t="s">
        <v>80</v>
      </c>
      <c r="R1187" s="8">
        <v>46267</v>
      </c>
      <c r="S1187" s="2">
        <v>1</v>
      </c>
      <c r="T1187" s="2" t="s">
        <v>81</v>
      </c>
    </row>
    <row r="1188" spans="1:20" x14ac:dyDescent="0.25">
      <c r="A1188">
        <v>1120160293</v>
      </c>
      <c r="B1188">
        <v>117134719</v>
      </c>
      <c r="C1188" t="s">
        <v>91</v>
      </c>
      <c r="D1188" t="s">
        <v>83</v>
      </c>
      <c r="E1188" t="s">
        <v>76</v>
      </c>
      <c r="F1188" s="7">
        <v>43586</v>
      </c>
      <c r="G1188" s="7">
        <v>43766</v>
      </c>
      <c r="H1188" t="s">
        <v>77</v>
      </c>
      <c r="I1188" t="s">
        <v>89</v>
      </c>
      <c r="J1188" s="7">
        <v>46000</v>
      </c>
      <c r="K1188" s="7">
        <v>44880</v>
      </c>
      <c r="L1188" s="7">
        <v>43766</v>
      </c>
      <c r="M1188" t="s">
        <v>77</v>
      </c>
      <c r="N1188" t="s">
        <v>79</v>
      </c>
      <c r="O1188">
        <v>2026</v>
      </c>
      <c r="P1188">
        <v>1</v>
      </c>
      <c r="Q1188" t="s">
        <v>80</v>
      </c>
      <c r="R1188" s="8">
        <v>46267</v>
      </c>
      <c r="S1188" s="2">
        <v>1</v>
      </c>
      <c r="T1188" s="2" t="s">
        <v>81</v>
      </c>
    </row>
    <row r="1189" spans="1:20" x14ac:dyDescent="0.25">
      <c r="A1189">
        <v>1120160298</v>
      </c>
      <c r="B1189">
        <v>117137217</v>
      </c>
      <c r="C1189" t="s">
        <v>82</v>
      </c>
      <c r="D1189" t="s">
        <v>88</v>
      </c>
      <c r="E1189" t="s">
        <v>76</v>
      </c>
      <c r="F1189" s="7">
        <v>43586</v>
      </c>
      <c r="G1189" s="7">
        <v>43952</v>
      </c>
      <c r="H1189" t="s">
        <v>77</v>
      </c>
      <c r="I1189" t="s">
        <v>78</v>
      </c>
      <c r="J1189" s="7">
        <v>45795</v>
      </c>
      <c r="K1189" s="7">
        <v>43990</v>
      </c>
      <c r="L1189" s="7">
        <v>43952</v>
      </c>
      <c r="M1189" t="s">
        <v>77</v>
      </c>
      <c r="N1189" t="s">
        <v>79</v>
      </c>
      <c r="O1189">
        <v>2026</v>
      </c>
      <c r="P1189">
        <v>1</v>
      </c>
      <c r="Q1189" t="s">
        <v>80</v>
      </c>
      <c r="R1189" s="8">
        <v>46267</v>
      </c>
      <c r="S1189" s="2">
        <v>1</v>
      </c>
      <c r="T1189" s="2" t="s">
        <v>81</v>
      </c>
    </row>
    <row r="1190" spans="1:20" x14ac:dyDescent="0.25">
      <c r="A1190">
        <v>1120160313</v>
      </c>
      <c r="B1190">
        <v>117159030</v>
      </c>
      <c r="C1190" t="s">
        <v>82</v>
      </c>
      <c r="D1190" t="s">
        <v>83</v>
      </c>
      <c r="E1190" t="s">
        <v>76</v>
      </c>
      <c r="F1190" s="7">
        <v>43589</v>
      </c>
      <c r="G1190" s="7">
        <v>43769</v>
      </c>
      <c r="H1190" t="s">
        <v>77</v>
      </c>
      <c r="I1190" t="s">
        <v>78</v>
      </c>
      <c r="J1190" s="7">
        <v>45593</v>
      </c>
      <c r="K1190" s="7">
        <v>44762</v>
      </c>
      <c r="L1190" s="7">
        <v>43769</v>
      </c>
      <c r="M1190" t="s">
        <v>77</v>
      </c>
      <c r="N1190" t="s">
        <v>92</v>
      </c>
      <c r="O1190">
        <v>2026</v>
      </c>
      <c r="P1190">
        <v>1</v>
      </c>
      <c r="Q1190" t="s">
        <v>80</v>
      </c>
      <c r="R1190" s="8">
        <v>46267</v>
      </c>
      <c r="S1190" s="2">
        <v>1</v>
      </c>
      <c r="T1190" s="2" t="s">
        <v>81</v>
      </c>
    </row>
    <row r="1191" spans="1:20" x14ac:dyDescent="0.25">
      <c r="A1191">
        <v>1120160318</v>
      </c>
      <c r="B1191">
        <v>117163719</v>
      </c>
      <c r="C1191" t="s">
        <v>82</v>
      </c>
      <c r="D1191" t="s">
        <v>83</v>
      </c>
      <c r="E1191" t="s">
        <v>76</v>
      </c>
      <c r="F1191" s="7">
        <v>43590</v>
      </c>
      <c r="G1191" s="7">
        <v>43770</v>
      </c>
      <c r="H1191" t="s">
        <v>77</v>
      </c>
      <c r="I1191" t="s">
        <v>78</v>
      </c>
      <c r="J1191" s="7">
        <v>45432</v>
      </c>
      <c r="K1191" s="7">
        <v>45748</v>
      </c>
      <c r="L1191" s="7">
        <v>43770</v>
      </c>
      <c r="M1191" t="s">
        <v>77</v>
      </c>
      <c r="N1191" t="s">
        <v>79</v>
      </c>
      <c r="O1191">
        <v>2026</v>
      </c>
      <c r="P1191">
        <v>1</v>
      </c>
      <c r="Q1191" t="s">
        <v>80</v>
      </c>
      <c r="R1191" s="8">
        <v>46267</v>
      </c>
      <c r="S1191" s="2">
        <v>1</v>
      </c>
      <c r="T1191" s="2" t="s">
        <v>81</v>
      </c>
    </row>
    <row r="1192" spans="1:20" x14ac:dyDescent="0.25">
      <c r="A1192">
        <v>1120160324</v>
      </c>
      <c r="B1192">
        <v>117167872</v>
      </c>
      <c r="C1192" t="s">
        <v>82</v>
      </c>
      <c r="D1192" t="s">
        <v>88</v>
      </c>
      <c r="E1192" t="s">
        <v>76</v>
      </c>
      <c r="F1192" s="7">
        <v>43591</v>
      </c>
      <c r="G1192" s="7">
        <v>43771</v>
      </c>
      <c r="H1192" t="s">
        <v>77</v>
      </c>
      <c r="I1192" t="s">
        <v>78</v>
      </c>
      <c r="J1192" s="7">
        <v>44321</v>
      </c>
      <c r="K1192" s="7">
        <v>44785</v>
      </c>
      <c r="L1192" s="7">
        <v>43771</v>
      </c>
      <c r="M1192" t="s">
        <v>77</v>
      </c>
      <c r="N1192" t="s">
        <v>92</v>
      </c>
      <c r="O1192">
        <v>2026</v>
      </c>
      <c r="P1192">
        <v>1</v>
      </c>
      <c r="Q1192" t="s">
        <v>80</v>
      </c>
      <c r="R1192" s="8">
        <v>46267</v>
      </c>
      <c r="S1192" s="2">
        <v>1</v>
      </c>
      <c r="T1192" s="2" t="s">
        <v>81</v>
      </c>
    </row>
    <row r="1193" spans="1:20" x14ac:dyDescent="0.25">
      <c r="A1193">
        <v>1120160325</v>
      </c>
      <c r="B1193">
        <v>117167872</v>
      </c>
      <c r="C1193" t="s">
        <v>82</v>
      </c>
      <c r="D1193" t="s">
        <v>88</v>
      </c>
      <c r="E1193" t="s">
        <v>76</v>
      </c>
      <c r="F1193" s="7">
        <v>43591</v>
      </c>
      <c r="G1193" s="7">
        <v>43771</v>
      </c>
      <c r="H1193" t="s">
        <v>77</v>
      </c>
      <c r="I1193" t="s">
        <v>78</v>
      </c>
      <c r="J1193" s="7">
        <v>44321</v>
      </c>
      <c r="K1193" s="7">
        <v>43741</v>
      </c>
      <c r="L1193" s="7">
        <v>43771</v>
      </c>
      <c r="M1193" t="s">
        <v>77</v>
      </c>
      <c r="N1193" t="s">
        <v>92</v>
      </c>
      <c r="O1193">
        <v>2026</v>
      </c>
      <c r="P1193">
        <v>1</v>
      </c>
      <c r="Q1193" t="s">
        <v>80</v>
      </c>
      <c r="R1193" s="8">
        <v>46267</v>
      </c>
      <c r="S1193" s="2">
        <v>1</v>
      </c>
      <c r="T1193" s="2" t="s">
        <v>81</v>
      </c>
    </row>
    <row r="1194" spans="1:20" x14ac:dyDescent="0.25">
      <c r="A1194">
        <v>1120160326</v>
      </c>
      <c r="B1194">
        <v>117167872</v>
      </c>
      <c r="C1194" t="s">
        <v>82</v>
      </c>
      <c r="D1194" t="s">
        <v>88</v>
      </c>
      <c r="E1194" t="s">
        <v>76</v>
      </c>
      <c r="F1194" s="7">
        <v>43591</v>
      </c>
      <c r="G1194" s="7">
        <v>43771</v>
      </c>
      <c r="H1194" t="s">
        <v>77</v>
      </c>
      <c r="I1194" t="s">
        <v>78</v>
      </c>
      <c r="J1194" s="7">
        <v>44321</v>
      </c>
      <c r="K1194" s="7">
        <v>44313</v>
      </c>
      <c r="L1194" s="7">
        <v>43771</v>
      </c>
      <c r="M1194" t="s">
        <v>77</v>
      </c>
      <c r="N1194" t="s">
        <v>92</v>
      </c>
      <c r="O1194">
        <v>2026</v>
      </c>
      <c r="P1194">
        <v>1</v>
      </c>
      <c r="Q1194" t="s">
        <v>80</v>
      </c>
      <c r="R1194" s="8">
        <v>46267</v>
      </c>
      <c r="S1194" s="2">
        <v>1</v>
      </c>
      <c r="T1194" s="2" t="s">
        <v>81</v>
      </c>
    </row>
    <row r="1195" spans="1:20" x14ac:dyDescent="0.25">
      <c r="A1195">
        <v>1120160334</v>
      </c>
      <c r="B1195">
        <v>117174791</v>
      </c>
      <c r="C1195" t="s">
        <v>74</v>
      </c>
      <c r="D1195" t="s">
        <v>75</v>
      </c>
      <c r="E1195" t="s">
        <v>76</v>
      </c>
      <c r="F1195" s="7">
        <v>43592</v>
      </c>
      <c r="G1195" s="7">
        <v>45393</v>
      </c>
      <c r="H1195" t="s">
        <v>86</v>
      </c>
      <c r="I1195" t="s">
        <v>87</v>
      </c>
      <c r="J1195" s="7">
        <v>45427</v>
      </c>
      <c r="K1195" s="7">
        <v>46115</v>
      </c>
      <c r="L1195" s="7">
        <v>45393</v>
      </c>
      <c r="M1195" t="s">
        <v>86</v>
      </c>
      <c r="N1195" t="s">
        <v>79</v>
      </c>
      <c r="O1195">
        <v>2026</v>
      </c>
      <c r="P1195">
        <v>1</v>
      </c>
      <c r="Q1195" t="s">
        <v>80</v>
      </c>
      <c r="R1195" s="8">
        <v>46267</v>
      </c>
      <c r="S1195" s="2">
        <v>1</v>
      </c>
      <c r="T1195" s="2" t="s">
        <v>81</v>
      </c>
    </row>
    <row r="1196" spans="1:20" x14ac:dyDescent="0.25">
      <c r="A1196">
        <v>1120160353</v>
      </c>
      <c r="B1196">
        <v>117196836</v>
      </c>
      <c r="C1196" t="s">
        <v>91</v>
      </c>
      <c r="D1196" t="s">
        <v>83</v>
      </c>
      <c r="E1196" t="s">
        <v>76</v>
      </c>
      <c r="F1196" s="7">
        <v>43594</v>
      </c>
      <c r="G1196" s="7">
        <v>43778</v>
      </c>
      <c r="H1196" t="s">
        <v>77</v>
      </c>
      <c r="I1196" t="s">
        <v>78</v>
      </c>
      <c r="J1196" s="7">
        <v>45972</v>
      </c>
      <c r="K1196" s="7">
        <v>44344</v>
      </c>
      <c r="L1196" s="7">
        <v>43778</v>
      </c>
      <c r="M1196" t="s">
        <v>77</v>
      </c>
      <c r="N1196" t="s">
        <v>79</v>
      </c>
      <c r="O1196">
        <v>2026</v>
      </c>
      <c r="P1196">
        <v>1</v>
      </c>
      <c r="Q1196" t="s">
        <v>80</v>
      </c>
      <c r="R1196" s="8">
        <v>46267</v>
      </c>
      <c r="S1196" s="2">
        <v>1</v>
      </c>
      <c r="T1196" s="2" t="s">
        <v>81</v>
      </c>
    </row>
    <row r="1197" spans="1:20" x14ac:dyDescent="0.25">
      <c r="A1197">
        <v>1120160355</v>
      </c>
      <c r="B1197">
        <v>117205621</v>
      </c>
      <c r="C1197" t="s">
        <v>82</v>
      </c>
      <c r="D1197" t="s">
        <v>83</v>
      </c>
      <c r="E1197" t="s">
        <v>76</v>
      </c>
      <c r="F1197" s="7">
        <v>43594</v>
      </c>
      <c r="G1197" s="7">
        <v>43774</v>
      </c>
      <c r="H1197" t="s">
        <v>77</v>
      </c>
      <c r="I1197" t="s">
        <v>78</v>
      </c>
      <c r="J1197" s="7">
        <v>45604</v>
      </c>
      <c r="K1197" s="7">
        <v>43667</v>
      </c>
      <c r="L1197" s="7">
        <v>43774</v>
      </c>
      <c r="M1197" t="s">
        <v>77</v>
      </c>
      <c r="N1197" t="s">
        <v>79</v>
      </c>
      <c r="O1197">
        <v>2026</v>
      </c>
      <c r="P1197">
        <v>1</v>
      </c>
      <c r="Q1197" t="s">
        <v>80</v>
      </c>
      <c r="R1197" s="8">
        <v>46267</v>
      </c>
      <c r="S1197" s="2">
        <v>1</v>
      </c>
      <c r="T1197" s="2" t="s">
        <v>81</v>
      </c>
    </row>
    <row r="1198" spans="1:20" x14ac:dyDescent="0.25">
      <c r="A1198">
        <v>1120160370</v>
      </c>
      <c r="B1198">
        <v>117216617</v>
      </c>
      <c r="C1198" t="s">
        <v>82</v>
      </c>
      <c r="D1198" t="s">
        <v>83</v>
      </c>
      <c r="E1198" t="s">
        <v>76</v>
      </c>
      <c r="F1198" s="7">
        <v>43596</v>
      </c>
      <c r="G1198" s="7">
        <v>43780</v>
      </c>
      <c r="H1198" t="s">
        <v>77</v>
      </c>
      <c r="I1198" t="s">
        <v>78</v>
      </c>
      <c r="J1198" s="7">
        <v>45972</v>
      </c>
      <c r="K1198" s="7">
        <v>43683</v>
      </c>
      <c r="L1198" s="7">
        <v>43780</v>
      </c>
      <c r="M1198" t="s">
        <v>77</v>
      </c>
      <c r="N1198" t="s">
        <v>79</v>
      </c>
      <c r="O1198">
        <v>2026</v>
      </c>
      <c r="P1198">
        <v>1</v>
      </c>
      <c r="Q1198" t="s">
        <v>80</v>
      </c>
      <c r="R1198" s="8">
        <v>46267</v>
      </c>
      <c r="S1198" s="2">
        <v>1</v>
      </c>
      <c r="T1198" s="2" t="s">
        <v>81</v>
      </c>
    </row>
    <row r="1199" spans="1:20" x14ac:dyDescent="0.25">
      <c r="A1199">
        <v>1120160371</v>
      </c>
      <c r="B1199">
        <v>117216617</v>
      </c>
      <c r="C1199" t="s">
        <v>82</v>
      </c>
      <c r="D1199" t="s">
        <v>83</v>
      </c>
      <c r="E1199" t="s">
        <v>76</v>
      </c>
      <c r="F1199" s="7">
        <v>43596</v>
      </c>
      <c r="G1199" s="7">
        <v>43780</v>
      </c>
      <c r="H1199" t="s">
        <v>77</v>
      </c>
      <c r="I1199" t="s">
        <v>78</v>
      </c>
      <c r="J1199" s="7">
        <v>45972</v>
      </c>
      <c r="K1199" s="7">
        <v>44880</v>
      </c>
      <c r="L1199" s="7">
        <v>43780</v>
      </c>
      <c r="M1199" t="s">
        <v>77</v>
      </c>
      <c r="N1199" t="s">
        <v>79</v>
      </c>
      <c r="O1199">
        <v>2026</v>
      </c>
      <c r="P1199">
        <v>1</v>
      </c>
      <c r="Q1199" t="s">
        <v>80</v>
      </c>
      <c r="R1199" s="8">
        <v>46267</v>
      </c>
      <c r="S1199" s="2">
        <v>1</v>
      </c>
      <c r="T1199" s="2" t="s">
        <v>81</v>
      </c>
    </row>
    <row r="1200" spans="1:20" x14ac:dyDescent="0.25">
      <c r="A1200">
        <v>1120160387</v>
      </c>
      <c r="B1200">
        <v>117226565</v>
      </c>
      <c r="C1200" t="s">
        <v>82</v>
      </c>
      <c r="D1200" t="s">
        <v>88</v>
      </c>
      <c r="E1200" t="s">
        <v>76</v>
      </c>
      <c r="F1200" s="7">
        <v>43598</v>
      </c>
      <c r="G1200" s="7">
        <v>43964</v>
      </c>
      <c r="H1200" t="s">
        <v>77</v>
      </c>
      <c r="I1200" t="s">
        <v>78</v>
      </c>
      <c r="J1200" s="7">
        <v>45827</v>
      </c>
      <c r="K1200" s="7">
        <v>45518</v>
      </c>
      <c r="L1200" s="7">
        <v>43964</v>
      </c>
      <c r="M1200" t="s">
        <v>77</v>
      </c>
      <c r="N1200" t="s">
        <v>92</v>
      </c>
      <c r="O1200">
        <v>2026</v>
      </c>
      <c r="P1200">
        <v>1</v>
      </c>
      <c r="Q1200" t="s">
        <v>80</v>
      </c>
      <c r="R1200" s="8">
        <v>46267</v>
      </c>
      <c r="S1200" s="2">
        <v>1</v>
      </c>
      <c r="T1200" s="2" t="s">
        <v>81</v>
      </c>
    </row>
    <row r="1201" spans="1:20" x14ac:dyDescent="0.25">
      <c r="A1201">
        <v>1120160407</v>
      </c>
      <c r="B1201">
        <v>117248110</v>
      </c>
      <c r="C1201" t="s">
        <v>91</v>
      </c>
      <c r="D1201" t="s">
        <v>88</v>
      </c>
      <c r="E1201" t="s">
        <v>76</v>
      </c>
      <c r="F1201" s="7">
        <v>43601</v>
      </c>
      <c r="G1201" s="7">
        <v>43967</v>
      </c>
      <c r="H1201" t="s">
        <v>77</v>
      </c>
      <c r="I1201" t="s">
        <v>78</v>
      </c>
      <c r="J1201" s="7">
        <v>45633</v>
      </c>
      <c r="K1201" s="7">
        <v>45748</v>
      </c>
      <c r="L1201" s="7">
        <v>43967</v>
      </c>
      <c r="M1201" t="s">
        <v>77</v>
      </c>
      <c r="N1201" t="s">
        <v>79</v>
      </c>
      <c r="O1201">
        <v>2026</v>
      </c>
      <c r="P1201">
        <v>1</v>
      </c>
      <c r="Q1201" t="s">
        <v>80</v>
      </c>
      <c r="R1201" s="8">
        <v>46267</v>
      </c>
      <c r="S1201" s="2">
        <v>1</v>
      </c>
      <c r="T1201" s="2" t="s">
        <v>81</v>
      </c>
    </row>
    <row r="1202" spans="1:20" x14ac:dyDescent="0.25">
      <c r="A1202">
        <v>1120160408</v>
      </c>
      <c r="B1202">
        <v>117248110</v>
      </c>
      <c r="C1202" t="s">
        <v>91</v>
      </c>
      <c r="D1202" t="s">
        <v>88</v>
      </c>
      <c r="E1202" t="s">
        <v>76</v>
      </c>
      <c r="F1202" s="7">
        <v>43601</v>
      </c>
      <c r="G1202" s="7">
        <v>43967</v>
      </c>
      <c r="H1202" t="s">
        <v>77</v>
      </c>
      <c r="I1202" t="s">
        <v>78</v>
      </c>
      <c r="J1202" s="7">
        <v>45633</v>
      </c>
      <c r="K1202" s="7">
        <v>45770</v>
      </c>
      <c r="L1202" s="7">
        <v>43967</v>
      </c>
      <c r="M1202" t="s">
        <v>77</v>
      </c>
      <c r="N1202" t="s">
        <v>79</v>
      </c>
      <c r="O1202">
        <v>2026</v>
      </c>
      <c r="P1202">
        <v>1</v>
      </c>
      <c r="Q1202" t="s">
        <v>80</v>
      </c>
      <c r="R1202" s="8">
        <v>46267</v>
      </c>
      <c r="S1202" s="2">
        <v>1</v>
      </c>
      <c r="T1202" s="2" t="s">
        <v>81</v>
      </c>
    </row>
    <row r="1203" spans="1:20" x14ac:dyDescent="0.25">
      <c r="A1203">
        <v>1120160409</v>
      </c>
      <c r="B1203">
        <v>117248110</v>
      </c>
      <c r="C1203" t="s">
        <v>91</v>
      </c>
      <c r="D1203" t="s">
        <v>88</v>
      </c>
      <c r="E1203" t="s">
        <v>76</v>
      </c>
      <c r="F1203" s="7">
        <v>43601</v>
      </c>
      <c r="G1203" s="7">
        <v>43967</v>
      </c>
      <c r="H1203" t="s">
        <v>77</v>
      </c>
      <c r="I1203" t="s">
        <v>78</v>
      </c>
      <c r="J1203" s="7">
        <v>45633</v>
      </c>
      <c r="K1203" s="7">
        <v>43701</v>
      </c>
      <c r="L1203" s="7">
        <v>43967</v>
      </c>
      <c r="M1203" t="s">
        <v>77</v>
      </c>
      <c r="N1203" t="s">
        <v>79</v>
      </c>
      <c r="O1203">
        <v>2026</v>
      </c>
      <c r="P1203">
        <v>1</v>
      </c>
      <c r="Q1203" t="s">
        <v>80</v>
      </c>
      <c r="R1203" s="8">
        <v>46267</v>
      </c>
      <c r="S1203" s="2">
        <v>1</v>
      </c>
      <c r="T1203" s="2" t="s">
        <v>81</v>
      </c>
    </row>
    <row r="1204" spans="1:20" x14ac:dyDescent="0.25">
      <c r="A1204">
        <v>1120160422</v>
      </c>
      <c r="B1204">
        <v>117269652</v>
      </c>
      <c r="C1204" t="s">
        <v>91</v>
      </c>
      <c r="D1204" t="s">
        <v>88</v>
      </c>
      <c r="E1204" t="s">
        <v>76</v>
      </c>
      <c r="F1204" s="7">
        <v>43603</v>
      </c>
      <c r="G1204" s="7">
        <v>43969</v>
      </c>
      <c r="H1204" t="s">
        <v>77</v>
      </c>
      <c r="I1204" t="s">
        <v>78</v>
      </c>
      <c r="J1204" s="7">
        <v>45728</v>
      </c>
      <c r="K1204" s="7">
        <v>44296</v>
      </c>
      <c r="L1204" s="7">
        <v>43969</v>
      </c>
      <c r="M1204" t="s">
        <v>77</v>
      </c>
      <c r="N1204" t="s">
        <v>79</v>
      </c>
      <c r="O1204">
        <v>2026</v>
      </c>
      <c r="P1204">
        <v>1</v>
      </c>
      <c r="Q1204" t="s">
        <v>80</v>
      </c>
      <c r="R1204" s="8">
        <v>46267</v>
      </c>
      <c r="S1204" s="2">
        <v>1</v>
      </c>
      <c r="T1204" s="2" t="s">
        <v>81</v>
      </c>
    </row>
    <row r="1205" spans="1:20" x14ac:dyDescent="0.25">
      <c r="A1205">
        <v>1120160424</v>
      </c>
      <c r="B1205">
        <v>117270721</v>
      </c>
      <c r="C1205" t="s">
        <v>82</v>
      </c>
      <c r="D1205" t="s">
        <v>75</v>
      </c>
      <c r="E1205" t="s">
        <v>76</v>
      </c>
      <c r="F1205" s="7">
        <v>43603</v>
      </c>
      <c r="G1205" s="7">
        <v>43969</v>
      </c>
      <c r="H1205" t="s">
        <v>77</v>
      </c>
      <c r="I1205" t="s">
        <v>78</v>
      </c>
      <c r="J1205" s="7">
        <v>45972</v>
      </c>
      <c r="K1205" s="7">
        <v>44235</v>
      </c>
      <c r="L1205" s="7">
        <v>43969</v>
      </c>
      <c r="M1205" t="s">
        <v>77</v>
      </c>
      <c r="N1205" t="s">
        <v>79</v>
      </c>
      <c r="O1205">
        <v>2026</v>
      </c>
      <c r="P1205">
        <v>1</v>
      </c>
      <c r="Q1205" t="s">
        <v>80</v>
      </c>
      <c r="R1205" s="8">
        <v>46267</v>
      </c>
      <c r="S1205" s="2">
        <v>1</v>
      </c>
      <c r="T1205" s="2" t="s">
        <v>81</v>
      </c>
    </row>
    <row r="1206" spans="1:20" x14ac:dyDescent="0.25">
      <c r="A1206">
        <v>1120160426</v>
      </c>
      <c r="B1206">
        <v>117271393</v>
      </c>
      <c r="C1206" t="s">
        <v>82</v>
      </c>
      <c r="D1206" t="s">
        <v>88</v>
      </c>
      <c r="E1206" t="s">
        <v>76</v>
      </c>
      <c r="F1206" s="7">
        <v>43603</v>
      </c>
      <c r="G1206" s="7">
        <v>43969</v>
      </c>
      <c r="H1206" t="s">
        <v>77</v>
      </c>
      <c r="I1206" t="s">
        <v>78</v>
      </c>
      <c r="J1206" s="7">
        <v>45874</v>
      </c>
      <c r="K1206" s="7">
        <v>45057</v>
      </c>
      <c r="L1206" s="7">
        <v>43969</v>
      </c>
      <c r="M1206" t="s">
        <v>77</v>
      </c>
      <c r="N1206" t="s">
        <v>79</v>
      </c>
      <c r="O1206">
        <v>2026</v>
      </c>
      <c r="P1206">
        <v>1</v>
      </c>
      <c r="Q1206" t="s">
        <v>80</v>
      </c>
      <c r="R1206" s="8">
        <v>46267</v>
      </c>
      <c r="S1206" s="2">
        <v>1</v>
      </c>
      <c r="T1206" s="2" t="s">
        <v>81</v>
      </c>
    </row>
    <row r="1207" spans="1:20" x14ac:dyDescent="0.25">
      <c r="A1207">
        <v>1120160433</v>
      </c>
      <c r="B1207">
        <v>117276868</v>
      </c>
      <c r="C1207" t="s">
        <v>74</v>
      </c>
      <c r="D1207" t="s">
        <v>83</v>
      </c>
      <c r="E1207" t="s">
        <v>76</v>
      </c>
      <c r="F1207" s="7">
        <v>43605</v>
      </c>
      <c r="G1207" s="7">
        <v>43785</v>
      </c>
      <c r="H1207" t="s">
        <v>77</v>
      </c>
      <c r="I1207" t="s">
        <v>78</v>
      </c>
      <c r="J1207" s="7">
        <v>45929</v>
      </c>
      <c r="K1207" s="7">
        <v>43667</v>
      </c>
      <c r="L1207" s="7">
        <v>43785</v>
      </c>
      <c r="M1207" t="s">
        <v>77</v>
      </c>
      <c r="N1207" t="s">
        <v>79</v>
      </c>
      <c r="O1207">
        <v>2026</v>
      </c>
      <c r="P1207">
        <v>1</v>
      </c>
      <c r="Q1207" t="s">
        <v>80</v>
      </c>
      <c r="R1207" s="8">
        <v>46267</v>
      </c>
      <c r="S1207" s="2">
        <v>1</v>
      </c>
      <c r="T1207" s="2" t="s">
        <v>81</v>
      </c>
    </row>
    <row r="1208" spans="1:20" x14ac:dyDescent="0.25">
      <c r="A1208">
        <v>1120160438</v>
      </c>
      <c r="B1208">
        <v>117291646</v>
      </c>
      <c r="C1208" t="s">
        <v>82</v>
      </c>
      <c r="D1208" t="s">
        <v>83</v>
      </c>
      <c r="E1208" t="s">
        <v>76</v>
      </c>
      <c r="F1208" s="7">
        <v>43606</v>
      </c>
      <c r="G1208" s="7">
        <v>43790</v>
      </c>
      <c r="H1208" t="s">
        <v>77</v>
      </c>
      <c r="I1208" t="s">
        <v>78</v>
      </c>
      <c r="J1208" s="7">
        <v>45924</v>
      </c>
      <c r="K1208" s="7">
        <v>45748</v>
      </c>
      <c r="L1208" s="7">
        <v>43790</v>
      </c>
      <c r="M1208" t="s">
        <v>77</v>
      </c>
      <c r="N1208" t="s">
        <v>79</v>
      </c>
      <c r="O1208">
        <v>2026</v>
      </c>
      <c r="P1208">
        <v>1</v>
      </c>
      <c r="Q1208" t="s">
        <v>80</v>
      </c>
      <c r="R1208" s="8">
        <v>46267</v>
      </c>
      <c r="S1208" s="2">
        <v>1</v>
      </c>
      <c r="T1208" s="2" t="s">
        <v>81</v>
      </c>
    </row>
    <row r="1209" spans="1:20" x14ac:dyDescent="0.25">
      <c r="A1209">
        <v>1120160444</v>
      </c>
      <c r="B1209">
        <v>117297803</v>
      </c>
      <c r="C1209" t="s">
        <v>82</v>
      </c>
      <c r="D1209" t="s">
        <v>83</v>
      </c>
      <c r="E1209" t="s">
        <v>76</v>
      </c>
      <c r="F1209" s="7">
        <v>43606</v>
      </c>
      <c r="G1209" s="7">
        <v>43786</v>
      </c>
      <c r="H1209" t="s">
        <v>77</v>
      </c>
      <c r="I1209" t="s">
        <v>78</v>
      </c>
      <c r="J1209" s="7">
        <v>45542</v>
      </c>
      <c r="K1209" s="7">
        <v>45748</v>
      </c>
      <c r="L1209" s="7">
        <v>43786</v>
      </c>
      <c r="M1209" t="s">
        <v>77</v>
      </c>
      <c r="N1209" t="s">
        <v>79</v>
      </c>
      <c r="O1209">
        <v>2026</v>
      </c>
      <c r="P1209">
        <v>1</v>
      </c>
      <c r="Q1209" t="s">
        <v>80</v>
      </c>
      <c r="R1209" s="8">
        <v>46267</v>
      </c>
      <c r="S1209" s="2">
        <v>1</v>
      </c>
      <c r="T1209" s="2" t="s">
        <v>81</v>
      </c>
    </row>
    <row r="1210" spans="1:20" x14ac:dyDescent="0.25">
      <c r="A1210">
        <v>1120160459</v>
      </c>
      <c r="B1210">
        <v>117314001</v>
      </c>
      <c r="C1210" t="s">
        <v>85</v>
      </c>
      <c r="D1210" t="s">
        <v>88</v>
      </c>
      <c r="E1210" t="s">
        <v>76</v>
      </c>
      <c r="F1210" s="7">
        <v>43609</v>
      </c>
      <c r="G1210" s="7">
        <v>43975</v>
      </c>
      <c r="H1210" t="s">
        <v>77</v>
      </c>
      <c r="I1210" t="s">
        <v>78</v>
      </c>
      <c r="J1210" s="7">
        <v>45937</v>
      </c>
      <c r="K1210" s="7">
        <v>45057</v>
      </c>
      <c r="L1210" s="7">
        <v>43975</v>
      </c>
      <c r="M1210" t="s">
        <v>77</v>
      </c>
      <c r="N1210" t="s">
        <v>79</v>
      </c>
      <c r="O1210">
        <v>2026</v>
      </c>
      <c r="P1210">
        <v>1</v>
      </c>
      <c r="Q1210" t="s">
        <v>80</v>
      </c>
      <c r="R1210" s="8">
        <v>46267</v>
      </c>
      <c r="S1210" s="2">
        <v>1</v>
      </c>
      <c r="T1210" s="2" t="s">
        <v>81</v>
      </c>
    </row>
    <row r="1211" spans="1:20" x14ac:dyDescent="0.25">
      <c r="A1211">
        <v>1120160463</v>
      </c>
      <c r="B1211">
        <v>117317488</v>
      </c>
      <c r="C1211" t="s">
        <v>85</v>
      </c>
      <c r="D1211" t="s">
        <v>75</v>
      </c>
      <c r="E1211" t="s">
        <v>76</v>
      </c>
      <c r="F1211" s="7">
        <v>43609</v>
      </c>
      <c r="G1211" s="7">
        <v>44088</v>
      </c>
      <c r="H1211" t="s">
        <v>77</v>
      </c>
      <c r="I1211" t="s">
        <v>78</v>
      </c>
      <c r="J1211" s="7">
        <v>45854</v>
      </c>
      <c r="K1211" s="7">
        <v>44014</v>
      </c>
      <c r="L1211" s="7">
        <v>44088</v>
      </c>
      <c r="M1211" t="s">
        <v>77</v>
      </c>
      <c r="N1211" t="s">
        <v>79</v>
      </c>
      <c r="O1211">
        <v>2026</v>
      </c>
      <c r="P1211">
        <v>1</v>
      </c>
      <c r="Q1211" t="s">
        <v>80</v>
      </c>
      <c r="R1211" s="8">
        <v>46267</v>
      </c>
      <c r="S1211" s="2">
        <v>1</v>
      </c>
      <c r="T1211" s="2" t="s">
        <v>81</v>
      </c>
    </row>
    <row r="1212" spans="1:20" x14ac:dyDescent="0.25">
      <c r="A1212">
        <v>1120160477</v>
      </c>
      <c r="B1212">
        <v>117330160</v>
      </c>
      <c r="C1212" t="s">
        <v>94</v>
      </c>
      <c r="D1212" t="s">
        <v>83</v>
      </c>
      <c r="E1212" t="s">
        <v>76</v>
      </c>
      <c r="F1212" s="7">
        <v>43613</v>
      </c>
      <c r="G1212" s="7">
        <v>43793</v>
      </c>
      <c r="H1212" t="s">
        <v>77</v>
      </c>
      <c r="I1212" t="s">
        <v>78</v>
      </c>
      <c r="J1212" s="7">
        <v>45432</v>
      </c>
      <c r="K1212" s="7">
        <v>44880</v>
      </c>
      <c r="L1212" s="7">
        <v>43793</v>
      </c>
      <c r="M1212" t="s">
        <v>77</v>
      </c>
      <c r="N1212" t="s">
        <v>79</v>
      </c>
      <c r="O1212">
        <v>2026</v>
      </c>
      <c r="P1212">
        <v>1</v>
      </c>
      <c r="Q1212" t="s">
        <v>80</v>
      </c>
      <c r="R1212" s="8">
        <v>46267</v>
      </c>
      <c r="S1212" s="2">
        <v>1</v>
      </c>
      <c r="T1212" s="2" t="s">
        <v>81</v>
      </c>
    </row>
    <row r="1213" spans="1:20" x14ac:dyDescent="0.25">
      <c r="A1213">
        <v>1120160535</v>
      </c>
      <c r="B1213">
        <v>117482593</v>
      </c>
      <c r="C1213" t="s">
        <v>74</v>
      </c>
      <c r="D1213" t="s">
        <v>75</v>
      </c>
      <c r="E1213" t="s">
        <v>76</v>
      </c>
      <c r="F1213" s="7">
        <v>43638</v>
      </c>
      <c r="G1213" s="7">
        <v>45408</v>
      </c>
      <c r="H1213" t="s">
        <v>77</v>
      </c>
      <c r="I1213" t="s">
        <v>78</v>
      </c>
      <c r="J1213" s="7">
        <v>45512</v>
      </c>
      <c r="K1213" s="7">
        <v>45859</v>
      </c>
      <c r="L1213" s="7">
        <v>45408</v>
      </c>
      <c r="M1213" t="s">
        <v>77</v>
      </c>
      <c r="N1213" t="s">
        <v>79</v>
      </c>
      <c r="O1213">
        <v>2026</v>
      </c>
      <c r="P1213">
        <v>1</v>
      </c>
      <c r="Q1213" t="s">
        <v>80</v>
      </c>
      <c r="R1213" s="8">
        <v>46267</v>
      </c>
      <c r="S1213" s="2">
        <v>1</v>
      </c>
      <c r="T1213" s="2" t="s">
        <v>81</v>
      </c>
    </row>
    <row r="1214" spans="1:20" x14ac:dyDescent="0.25">
      <c r="A1214">
        <v>1120160544</v>
      </c>
      <c r="B1214">
        <v>117491042</v>
      </c>
      <c r="C1214" t="s">
        <v>82</v>
      </c>
      <c r="D1214" t="s">
        <v>83</v>
      </c>
      <c r="E1214" t="s">
        <v>76</v>
      </c>
      <c r="F1214" s="7">
        <v>43641</v>
      </c>
      <c r="G1214" s="7">
        <v>43824</v>
      </c>
      <c r="H1214" t="s">
        <v>77</v>
      </c>
      <c r="I1214" t="s">
        <v>84</v>
      </c>
      <c r="J1214" s="7">
        <v>45723</v>
      </c>
      <c r="K1214" s="7">
        <v>46001</v>
      </c>
      <c r="L1214" s="7">
        <v>43824</v>
      </c>
      <c r="M1214" t="s">
        <v>77</v>
      </c>
      <c r="N1214" t="s">
        <v>79</v>
      </c>
      <c r="O1214">
        <v>2026</v>
      </c>
      <c r="P1214">
        <v>1</v>
      </c>
      <c r="Q1214" t="s">
        <v>80</v>
      </c>
      <c r="R1214" s="8">
        <v>46267</v>
      </c>
      <c r="S1214" s="2">
        <v>1</v>
      </c>
      <c r="T1214" s="2" t="s">
        <v>81</v>
      </c>
    </row>
    <row r="1215" spans="1:20" x14ac:dyDescent="0.25">
      <c r="A1215">
        <v>1120160545</v>
      </c>
      <c r="B1215">
        <v>117491042</v>
      </c>
      <c r="C1215" t="s">
        <v>82</v>
      </c>
      <c r="D1215" t="s">
        <v>83</v>
      </c>
      <c r="E1215" t="s">
        <v>76</v>
      </c>
      <c r="F1215" s="7">
        <v>43641</v>
      </c>
      <c r="G1215" s="7">
        <v>43824</v>
      </c>
      <c r="H1215" t="s">
        <v>77</v>
      </c>
      <c r="I1215" t="s">
        <v>84</v>
      </c>
      <c r="J1215" s="7">
        <v>45723</v>
      </c>
      <c r="K1215" s="7">
        <v>46001</v>
      </c>
      <c r="L1215" s="7">
        <v>43824</v>
      </c>
      <c r="M1215" t="s">
        <v>77</v>
      </c>
      <c r="N1215" t="s">
        <v>79</v>
      </c>
      <c r="O1215">
        <v>2026</v>
      </c>
      <c r="P1215">
        <v>1</v>
      </c>
      <c r="Q1215" t="s">
        <v>80</v>
      </c>
      <c r="R1215" s="8">
        <v>46267</v>
      </c>
      <c r="S1215" s="2">
        <v>1</v>
      </c>
      <c r="T1215" s="2" t="s">
        <v>81</v>
      </c>
    </row>
    <row r="1216" spans="1:20" x14ac:dyDescent="0.25">
      <c r="A1216">
        <v>1120160610</v>
      </c>
      <c r="B1216">
        <v>117648690</v>
      </c>
      <c r="C1216" t="s">
        <v>82</v>
      </c>
      <c r="D1216" t="s">
        <v>75</v>
      </c>
      <c r="E1216" t="s">
        <v>76</v>
      </c>
      <c r="F1216" s="7">
        <v>43672</v>
      </c>
      <c r="G1216" s="7">
        <v>45499</v>
      </c>
      <c r="H1216" t="s">
        <v>77</v>
      </c>
      <c r="I1216" t="s">
        <v>78</v>
      </c>
      <c r="J1216" s="7">
        <v>45525</v>
      </c>
      <c r="K1216" s="7">
        <v>46056</v>
      </c>
      <c r="L1216" s="7">
        <v>45499</v>
      </c>
      <c r="M1216" t="s">
        <v>77</v>
      </c>
      <c r="N1216" t="s">
        <v>79</v>
      </c>
      <c r="O1216">
        <v>2026</v>
      </c>
      <c r="P1216">
        <v>1</v>
      </c>
      <c r="Q1216" t="s">
        <v>80</v>
      </c>
      <c r="R1216" s="8">
        <v>46267</v>
      </c>
      <c r="S1216" s="2">
        <v>1</v>
      </c>
      <c r="T1216" s="2" t="s">
        <v>81</v>
      </c>
    </row>
    <row r="1217" spans="1:20" x14ac:dyDescent="0.25">
      <c r="A1217">
        <v>1120160617</v>
      </c>
      <c r="B1217">
        <v>117684443</v>
      </c>
      <c r="C1217" t="s">
        <v>82</v>
      </c>
      <c r="D1217" t="s">
        <v>88</v>
      </c>
      <c r="E1217" t="s">
        <v>76</v>
      </c>
      <c r="F1217" s="7">
        <v>43677</v>
      </c>
      <c r="G1217" s="7">
        <v>44043</v>
      </c>
      <c r="H1217" t="s">
        <v>77</v>
      </c>
      <c r="I1217" t="s">
        <v>78</v>
      </c>
      <c r="J1217" s="7">
        <v>45106</v>
      </c>
      <c r="K1217" s="7">
        <v>45057</v>
      </c>
      <c r="L1217" s="7">
        <v>44043</v>
      </c>
      <c r="M1217" t="s">
        <v>77</v>
      </c>
      <c r="N1217" t="s">
        <v>92</v>
      </c>
      <c r="O1217">
        <v>2026</v>
      </c>
      <c r="P1217">
        <v>1</v>
      </c>
      <c r="Q1217" t="s">
        <v>80</v>
      </c>
      <c r="R1217" s="8">
        <v>46267</v>
      </c>
      <c r="S1217" s="2">
        <v>1</v>
      </c>
      <c r="T1217" s="2" t="s">
        <v>81</v>
      </c>
    </row>
    <row r="1218" spans="1:20" x14ac:dyDescent="0.25">
      <c r="A1218">
        <v>1120160682</v>
      </c>
      <c r="B1218">
        <v>117783677</v>
      </c>
      <c r="C1218" t="s">
        <v>74</v>
      </c>
      <c r="D1218" t="s">
        <v>75</v>
      </c>
      <c r="E1218" t="s">
        <v>76</v>
      </c>
      <c r="F1218" s="7">
        <v>43678</v>
      </c>
      <c r="G1218" s="7">
        <v>45505</v>
      </c>
      <c r="H1218" t="s">
        <v>86</v>
      </c>
      <c r="I1218" t="s">
        <v>87</v>
      </c>
      <c r="J1218" s="7">
        <v>45576</v>
      </c>
      <c r="K1218" s="7">
        <v>46115</v>
      </c>
      <c r="L1218" s="7">
        <v>45505</v>
      </c>
      <c r="M1218" t="s">
        <v>86</v>
      </c>
      <c r="N1218" t="s">
        <v>79</v>
      </c>
      <c r="O1218">
        <v>2026</v>
      </c>
      <c r="P1218">
        <v>1</v>
      </c>
      <c r="Q1218" t="s">
        <v>80</v>
      </c>
      <c r="R1218" s="8">
        <v>46267</v>
      </c>
      <c r="S1218" s="2">
        <v>1</v>
      </c>
      <c r="T1218" s="2" t="s">
        <v>81</v>
      </c>
    </row>
    <row r="1219" spans="1:20" x14ac:dyDescent="0.25">
      <c r="A1219">
        <v>1120160692</v>
      </c>
      <c r="B1219">
        <v>117809638</v>
      </c>
      <c r="C1219" t="s">
        <v>74</v>
      </c>
      <c r="D1219" t="s">
        <v>75</v>
      </c>
      <c r="E1219" t="s">
        <v>76</v>
      </c>
      <c r="F1219" s="7">
        <v>43679</v>
      </c>
      <c r="G1219" s="7">
        <v>45506</v>
      </c>
      <c r="H1219" t="s">
        <v>86</v>
      </c>
      <c r="I1219" t="s">
        <v>87</v>
      </c>
      <c r="J1219" s="7">
        <v>45559</v>
      </c>
      <c r="K1219" s="7">
        <v>43703</v>
      </c>
      <c r="L1219" s="7">
        <v>45506</v>
      </c>
      <c r="M1219" t="s">
        <v>86</v>
      </c>
      <c r="N1219" t="s">
        <v>79</v>
      </c>
      <c r="O1219">
        <v>2026</v>
      </c>
      <c r="P1219">
        <v>1</v>
      </c>
      <c r="Q1219" t="s">
        <v>80</v>
      </c>
      <c r="R1219" s="8">
        <v>46267</v>
      </c>
      <c r="S1219" s="2">
        <v>1</v>
      </c>
      <c r="T1219" s="2" t="s">
        <v>81</v>
      </c>
    </row>
    <row r="1220" spans="1:20" x14ac:dyDescent="0.25">
      <c r="A1220">
        <v>1120160699</v>
      </c>
      <c r="B1220">
        <v>117821622</v>
      </c>
      <c r="C1220" t="s">
        <v>82</v>
      </c>
      <c r="D1220" t="s">
        <v>83</v>
      </c>
      <c r="E1220" t="s">
        <v>76</v>
      </c>
      <c r="F1220" s="7">
        <v>43706</v>
      </c>
      <c r="G1220" s="7">
        <v>43890</v>
      </c>
      <c r="H1220" t="s">
        <v>77</v>
      </c>
      <c r="I1220" t="s">
        <v>78</v>
      </c>
      <c r="J1220" s="7">
        <v>45919</v>
      </c>
      <c r="K1220" s="7">
        <v>45748</v>
      </c>
      <c r="L1220" s="7">
        <v>43890</v>
      </c>
      <c r="M1220" t="s">
        <v>77</v>
      </c>
      <c r="N1220" t="s">
        <v>79</v>
      </c>
      <c r="O1220">
        <v>2026</v>
      </c>
      <c r="P1220">
        <v>1</v>
      </c>
      <c r="Q1220" t="s">
        <v>80</v>
      </c>
      <c r="R1220" s="8">
        <v>46267</v>
      </c>
      <c r="S1220" s="2">
        <v>1</v>
      </c>
      <c r="T1220" s="2" t="s">
        <v>81</v>
      </c>
    </row>
    <row r="1221" spans="1:20" x14ac:dyDescent="0.25">
      <c r="A1221">
        <v>1120160766</v>
      </c>
      <c r="B1221">
        <v>117975193</v>
      </c>
      <c r="C1221" t="s">
        <v>82</v>
      </c>
      <c r="D1221" t="s">
        <v>75</v>
      </c>
      <c r="E1221" t="s">
        <v>76</v>
      </c>
      <c r="F1221" s="7">
        <v>43747</v>
      </c>
      <c r="G1221" s="7">
        <v>44113</v>
      </c>
      <c r="H1221" t="s">
        <v>77</v>
      </c>
      <c r="I1221" t="s">
        <v>78</v>
      </c>
      <c r="J1221" s="7">
        <v>45542</v>
      </c>
      <c r="K1221" s="7">
        <v>46058</v>
      </c>
      <c r="L1221" s="7">
        <v>44113</v>
      </c>
      <c r="M1221" t="s">
        <v>77</v>
      </c>
      <c r="N1221" t="s">
        <v>79</v>
      </c>
      <c r="O1221">
        <v>2026</v>
      </c>
      <c r="P1221">
        <v>1</v>
      </c>
      <c r="Q1221" t="s">
        <v>80</v>
      </c>
      <c r="R1221" s="8">
        <v>46267</v>
      </c>
      <c r="S1221" s="2">
        <v>1</v>
      </c>
      <c r="T1221" s="2" t="s">
        <v>81</v>
      </c>
    </row>
    <row r="1222" spans="1:20" x14ac:dyDescent="0.25">
      <c r="A1222">
        <v>1120160787</v>
      </c>
      <c r="B1222">
        <v>118092333</v>
      </c>
      <c r="C1222" t="s">
        <v>85</v>
      </c>
      <c r="D1222" t="s">
        <v>83</v>
      </c>
      <c r="E1222" t="s">
        <v>76</v>
      </c>
      <c r="F1222" s="7">
        <v>43761</v>
      </c>
      <c r="G1222" s="7">
        <v>44127</v>
      </c>
      <c r="H1222" t="s">
        <v>77</v>
      </c>
      <c r="I1222" t="s">
        <v>89</v>
      </c>
      <c r="J1222" s="7">
        <v>45905</v>
      </c>
      <c r="K1222" s="7">
        <v>45937</v>
      </c>
      <c r="L1222" s="7">
        <v>44127</v>
      </c>
      <c r="M1222" t="s">
        <v>77</v>
      </c>
      <c r="N1222" t="s">
        <v>79</v>
      </c>
      <c r="O1222">
        <v>2026</v>
      </c>
      <c r="P1222">
        <v>1</v>
      </c>
      <c r="Q1222" t="s">
        <v>80</v>
      </c>
      <c r="R1222" s="8">
        <v>46267</v>
      </c>
      <c r="S1222" s="2">
        <v>1</v>
      </c>
      <c r="T1222" s="2" t="s">
        <v>81</v>
      </c>
    </row>
    <row r="1223" spans="1:20" x14ac:dyDescent="0.25">
      <c r="A1223">
        <v>1120160801</v>
      </c>
      <c r="B1223">
        <v>118141264</v>
      </c>
      <c r="C1223" t="s">
        <v>82</v>
      </c>
      <c r="D1223" t="s">
        <v>75</v>
      </c>
      <c r="E1223" t="s">
        <v>76</v>
      </c>
      <c r="F1223" s="7">
        <v>43774</v>
      </c>
      <c r="G1223" s="7">
        <v>44140</v>
      </c>
      <c r="H1223" t="s">
        <v>77</v>
      </c>
      <c r="I1223" t="s">
        <v>78</v>
      </c>
      <c r="J1223" s="7">
        <v>45600</v>
      </c>
      <c r="K1223" s="7">
        <v>46030</v>
      </c>
      <c r="L1223" s="7">
        <v>44140</v>
      </c>
      <c r="M1223" t="s">
        <v>77</v>
      </c>
      <c r="N1223" t="s">
        <v>79</v>
      </c>
      <c r="O1223">
        <v>2026</v>
      </c>
      <c r="P1223">
        <v>1</v>
      </c>
      <c r="Q1223" t="s">
        <v>80</v>
      </c>
      <c r="R1223" s="8">
        <v>46267</v>
      </c>
      <c r="S1223" s="2">
        <v>1</v>
      </c>
      <c r="T1223" s="2" t="s">
        <v>81</v>
      </c>
    </row>
    <row r="1224" spans="1:20" x14ac:dyDescent="0.25">
      <c r="A1224">
        <v>1120160845</v>
      </c>
      <c r="B1224">
        <v>118190607</v>
      </c>
      <c r="C1224" t="s">
        <v>82</v>
      </c>
      <c r="D1224" t="s">
        <v>75</v>
      </c>
      <c r="E1224" t="s">
        <v>76</v>
      </c>
      <c r="F1224" s="7">
        <v>43789</v>
      </c>
      <c r="G1224" s="7">
        <v>45616</v>
      </c>
      <c r="H1224" t="s">
        <v>77</v>
      </c>
      <c r="I1224" t="s">
        <v>78</v>
      </c>
      <c r="J1224" s="7">
        <v>45265</v>
      </c>
      <c r="K1224" s="7">
        <v>45454</v>
      </c>
      <c r="L1224" s="7">
        <v>45616</v>
      </c>
      <c r="M1224" t="s">
        <v>77</v>
      </c>
      <c r="N1224" t="s">
        <v>92</v>
      </c>
      <c r="O1224">
        <v>2026</v>
      </c>
      <c r="P1224">
        <v>1</v>
      </c>
      <c r="Q1224" t="s">
        <v>80</v>
      </c>
      <c r="R1224" s="8">
        <v>46267</v>
      </c>
      <c r="S1224" s="2">
        <v>1</v>
      </c>
      <c r="T1224" s="2" t="s">
        <v>81</v>
      </c>
    </row>
    <row r="1225" spans="1:20" x14ac:dyDescent="0.25">
      <c r="A1225">
        <v>1120160931</v>
      </c>
      <c r="B1225">
        <v>118926481</v>
      </c>
      <c r="C1225" t="s">
        <v>82</v>
      </c>
      <c r="D1225" t="s">
        <v>75</v>
      </c>
      <c r="E1225" t="s">
        <v>76</v>
      </c>
      <c r="F1225" s="7">
        <v>43937</v>
      </c>
      <c r="G1225" s="7">
        <v>45763</v>
      </c>
      <c r="H1225" t="s">
        <v>86</v>
      </c>
      <c r="I1225" t="s">
        <v>87</v>
      </c>
      <c r="J1225" s="7">
        <v>44705</v>
      </c>
      <c r="K1225" s="7">
        <v>43999</v>
      </c>
      <c r="L1225" s="7">
        <v>45763</v>
      </c>
      <c r="M1225" t="s">
        <v>86</v>
      </c>
      <c r="N1225" t="s">
        <v>92</v>
      </c>
      <c r="O1225">
        <v>2026</v>
      </c>
      <c r="P1225">
        <v>1</v>
      </c>
      <c r="Q1225" t="s">
        <v>80</v>
      </c>
      <c r="R1225" s="8">
        <v>46267</v>
      </c>
      <c r="S1225" s="2">
        <v>1</v>
      </c>
      <c r="T1225" s="2" t="s">
        <v>81</v>
      </c>
    </row>
    <row r="1226" spans="1:20" x14ac:dyDescent="0.25">
      <c r="A1226">
        <v>1120160939</v>
      </c>
      <c r="B1226">
        <v>118947436</v>
      </c>
      <c r="C1226" t="s">
        <v>82</v>
      </c>
      <c r="D1226" t="s">
        <v>75</v>
      </c>
      <c r="E1226" t="s">
        <v>76</v>
      </c>
      <c r="F1226" s="7">
        <v>43945</v>
      </c>
      <c r="G1226" s="7">
        <v>44310</v>
      </c>
      <c r="H1226" t="s">
        <v>77</v>
      </c>
      <c r="I1226" t="s">
        <v>78</v>
      </c>
      <c r="J1226" s="7">
        <v>44637</v>
      </c>
      <c r="K1226" s="7">
        <v>43945</v>
      </c>
      <c r="L1226" s="7">
        <v>44310</v>
      </c>
      <c r="M1226" t="s">
        <v>77</v>
      </c>
      <c r="N1226" t="s">
        <v>92</v>
      </c>
      <c r="O1226">
        <v>2026</v>
      </c>
      <c r="P1226">
        <v>1</v>
      </c>
      <c r="Q1226" t="s">
        <v>80</v>
      </c>
      <c r="R1226" s="8">
        <v>46267</v>
      </c>
      <c r="S1226" s="2">
        <v>1</v>
      </c>
      <c r="T1226" s="2" t="s">
        <v>81</v>
      </c>
    </row>
    <row r="1227" spans="1:20" x14ac:dyDescent="0.25">
      <c r="A1227">
        <v>1120160945</v>
      </c>
      <c r="B1227">
        <v>118951846</v>
      </c>
      <c r="C1227" t="s">
        <v>82</v>
      </c>
      <c r="D1227" t="s">
        <v>83</v>
      </c>
      <c r="E1227" t="s">
        <v>76</v>
      </c>
      <c r="F1227" s="7">
        <v>43948</v>
      </c>
      <c r="G1227" s="7">
        <v>44131</v>
      </c>
      <c r="H1227" t="s">
        <v>77</v>
      </c>
      <c r="I1227" t="s">
        <v>78</v>
      </c>
      <c r="J1227" s="7">
        <v>45437</v>
      </c>
      <c r="K1227" s="7">
        <v>44313</v>
      </c>
      <c r="L1227" s="7">
        <v>44131</v>
      </c>
      <c r="M1227" t="s">
        <v>77</v>
      </c>
      <c r="N1227" t="s">
        <v>79</v>
      </c>
      <c r="O1227">
        <v>2026</v>
      </c>
      <c r="P1227">
        <v>1</v>
      </c>
      <c r="Q1227" t="s">
        <v>80</v>
      </c>
      <c r="R1227" s="8">
        <v>46267</v>
      </c>
      <c r="S1227" s="2">
        <v>1</v>
      </c>
      <c r="T1227" s="2" t="s">
        <v>81</v>
      </c>
    </row>
    <row r="1228" spans="1:20" x14ac:dyDescent="0.25">
      <c r="A1228">
        <v>1120160969</v>
      </c>
      <c r="B1228">
        <v>119015654</v>
      </c>
      <c r="C1228" t="s">
        <v>82</v>
      </c>
      <c r="D1228" t="s">
        <v>88</v>
      </c>
      <c r="E1228" t="s">
        <v>76</v>
      </c>
      <c r="F1228" s="7">
        <v>43962</v>
      </c>
      <c r="G1228" s="7">
        <v>44327</v>
      </c>
      <c r="H1228" t="s">
        <v>77</v>
      </c>
      <c r="I1228" t="s">
        <v>78</v>
      </c>
      <c r="J1228" s="7">
        <v>45562</v>
      </c>
      <c r="K1228" s="7">
        <v>46111</v>
      </c>
      <c r="L1228" s="7">
        <v>44327</v>
      </c>
      <c r="M1228" t="s">
        <v>77</v>
      </c>
      <c r="N1228" t="s">
        <v>79</v>
      </c>
      <c r="O1228">
        <v>2026</v>
      </c>
      <c r="P1228">
        <v>1</v>
      </c>
      <c r="Q1228" t="s">
        <v>80</v>
      </c>
      <c r="R1228" s="8">
        <v>46267</v>
      </c>
      <c r="S1228" s="2">
        <v>1</v>
      </c>
      <c r="T1228" s="2" t="s">
        <v>81</v>
      </c>
    </row>
    <row r="1229" spans="1:20" x14ac:dyDescent="0.25">
      <c r="A1229">
        <v>1120161027</v>
      </c>
      <c r="B1229">
        <v>119078695</v>
      </c>
      <c r="C1229" t="s">
        <v>82</v>
      </c>
      <c r="D1229" t="s">
        <v>75</v>
      </c>
      <c r="E1229" t="s">
        <v>76</v>
      </c>
      <c r="F1229" s="7">
        <v>43980</v>
      </c>
      <c r="G1229" s="7">
        <v>45806</v>
      </c>
      <c r="H1229" t="s">
        <v>77</v>
      </c>
      <c r="I1229" t="s">
        <v>78</v>
      </c>
      <c r="J1229" s="7">
        <v>45783</v>
      </c>
      <c r="K1229" s="7">
        <v>44174</v>
      </c>
      <c r="L1229" s="7">
        <v>45806</v>
      </c>
      <c r="M1229" t="s">
        <v>77</v>
      </c>
      <c r="N1229" t="s">
        <v>79</v>
      </c>
      <c r="O1229">
        <v>2026</v>
      </c>
      <c r="P1229">
        <v>1</v>
      </c>
      <c r="Q1229" t="s">
        <v>80</v>
      </c>
      <c r="R1229" s="8">
        <v>46267</v>
      </c>
      <c r="S1229" s="2">
        <v>1</v>
      </c>
      <c r="T1229" s="2" t="s">
        <v>81</v>
      </c>
    </row>
    <row r="1230" spans="1:20" x14ac:dyDescent="0.25">
      <c r="A1230">
        <v>1120161028</v>
      </c>
      <c r="B1230">
        <v>119078695</v>
      </c>
      <c r="C1230" t="s">
        <v>82</v>
      </c>
      <c r="D1230" t="s">
        <v>75</v>
      </c>
      <c r="E1230" t="s">
        <v>76</v>
      </c>
      <c r="F1230" s="7">
        <v>43980</v>
      </c>
      <c r="G1230" s="7">
        <v>45806</v>
      </c>
      <c r="H1230" t="s">
        <v>77</v>
      </c>
      <c r="I1230" t="s">
        <v>78</v>
      </c>
      <c r="J1230" s="7">
        <v>45783</v>
      </c>
      <c r="K1230" s="7">
        <v>43983</v>
      </c>
      <c r="L1230" s="7">
        <v>45806</v>
      </c>
      <c r="M1230" t="s">
        <v>77</v>
      </c>
      <c r="N1230" t="s">
        <v>79</v>
      </c>
      <c r="O1230">
        <v>2026</v>
      </c>
      <c r="P1230">
        <v>1</v>
      </c>
      <c r="Q1230" t="s">
        <v>80</v>
      </c>
      <c r="R1230" s="8">
        <v>46267</v>
      </c>
      <c r="S1230" s="2">
        <v>1</v>
      </c>
      <c r="T1230" s="2" t="s">
        <v>81</v>
      </c>
    </row>
    <row r="1231" spans="1:20" x14ac:dyDescent="0.25">
      <c r="A1231">
        <v>1120161053</v>
      </c>
      <c r="B1231">
        <v>119107947</v>
      </c>
      <c r="C1231" t="s">
        <v>82</v>
      </c>
      <c r="D1231" t="s">
        <v>83</v>
      </c>
      <c r="E1231" t="s">
        <v>76</v>
      </c>
      <c r="F1231" s="7">
        <v>43986</v>
      </c>
      <c r="G1231" s="7">
        <v>44169</v>
      </c>
      <c r="H1231" t="s">
        <v>77</v>
      </c>
      <c r="I1231" t="s">
        <v>78</v>
      </c>
      <c r="J1231" s="7">
        <v>45557</v>
      </c>
      <c r="K1231" s="7">
        <v>45917</v>
      </c>
      <c r="L1231" s="7">
        <v>44169</v>
      </c>
      <c r="M1231" t="s">
        <v>77</v>
      </c>
      <c r="N1231" t="s">
        <v>79</v>
      </c>
      <c r="O1231">
        <v>2026</v>
      </c>
      <c r="P1231">
        <v>1</v>
      </c>
      <c r="Q1231" t="s">
        <v>80</v>
      </c>
      <c r="R1231" s="8">
        <v>46267</v>
      </c>
      <c r="S1231" s="2">
        <v>1</v>
      </c>
      <c r="T1231" s="2" t="s">
        <v>81</v>
      </c>
    </row>
    <row r="1232" spans="1:20" x14ac:dyDescent="0.25">
      <c r="A1232">
        <v>1120161060</v>
      </c>
      <c r="B1232">
        <v>119112826</v>
      </c>
      <c r="C1232" t="s">
        <v>85</v>
      </c>
      <c r="D1232" t="s">
        <v>83</v>
      </c>
      <c r="E1232" t="s">
        <v>76</v>
      </c>
      <c r="F1232" s="7">
        <v>43987</v>
      </c>
      <c r="G1232" s="7">
        <v>44352</v>
      </c>
      <c r="H1232" t="s">
        <v>77</v>
      </c>
      <c r="I1232" t="s">
        <v>78</v>
      </c>
      <c r="J1232" s="7">
        <v>44714</v>
      </c>
      <c r="K1232" s="7">
        <v>44037</v>
      </c>
      <c r="L1232" s="7">
        <v>44352</v>
      </c>
      <c r="M1232" t="s">
        <v>77</v>
      </c>
      <c r="N1232" t="s">
        <v>92</v>
      </c>
      <c r="O1232">
        <v>2026</v>
      </c>
      <c r="P1232">
        <v>1</v>
      </c>
      <c r="Q1232" t="s">
        <v>80</v>
      </c>
      <c r="R1232" s="8">
        <v>46267</v>
      </c>
      <c r="S1232" s="2">
        <v>1</v>
      </c>
      <c r="T1232" s="2" t="s">
        <v>81</v>
      </c>
    </row>
    <row r="1233" spans="1:20" x14ac:dyDescent="0.25">
      <c r="A1233">
        <v>1120161067</v>
      </c>
      <c r="B1233">
        <v>119117954</v>
      </c>
      <c r="C1233" t="s">
        <v>98</v>
      </c>
      <c r="D1233" t="s">
        <v>83</v>
      </c>
      <c r="E1233" t="s">
        <v>76</v>
      </c>
      <c r="F1233" s="7">
        <v>43988</v>
      </c>
      <c r="G1233" s="7">
        <v>45814</v>
      </c>
      <c r="H1233" t="s">
        <v>77</v>
      </c>
      <c r="I1233" t="s">
        <v>84</v>
      </c>
      <c r="J1233" s="7">
        <v>45607</v>
      </c>
      <c r="K1233" s="7">
        <v>45710</v>
      </c>
      <c r="L1233" s="7">
        <v>45814</v>
      </c>
      <c r="M1233" t="s">
        <v>77</v>
      </c>
      <c r="N1233" t="s">
        <v>79</v>
      </c>
      <c r="O1233">
        <v>2026</v>
      </c>
      <c r="P1233">
        <v>1</v>
      </c>
      <c r="Q1233" t="s">
        <v>80</v>
      </c>
      <c r="R1233" s="8">
        <v>46267</v>
      </c>
      <c r="S1233" s="2">
        <v>1</v>
      </c>
      <c r="T1233" s="2" t="s">
        <v>81</v>
      </c>
    </row>
    <row r="1234" spans="1:20" x14ac:dyDescent="0.25">
      <c r="A1234">
        <v>1120161147</v>
      </c>
      <c r="B1234">
        <v>119199177</v>
      </c>
      <c r="C1234" t="s">
        <v>96</v>
      </c>
      <c r="D1234" t="s">
        <v>75</v>
      </c>
      <c r="E1234" t="s">
        <v>76</v>
      </c>
      <c r="F1234" s="7">
        <v>44005</v>
      </c>
      <c r="G1234" s="7">
        <v>44370</v>
      </c>
      <c r="H1234" t="s">
        <v>86</v>
      </c>
      <c r="I1234" t="s">
        <v>87</v>
      </c>
      <c r="J1234" s="7">
        <v>45685</v>
      </c>
      <c r="K1234" s="7">
        <v>46085</v>
      </c>
      <c r="L1234" s="7">
        <v>44370</v>
      </c>
      <c r="M1234" t="s">
        <v>86</v>
      </c>
      <c r="N1234" t="s">
        <v>79</v>
      </c>
      <c r="O1234">
        <v>2026</v>
      </c>
      <c r="P1234">
        <v>1</v>
      </c>
      <c r="Q1234" t="s">
        <v>80</v>
      </c>
      <c r="R1234" s="8">
        <v>46267</v>
      </c>
      <c r="S1234" s="2">
        <v>1</v>
      </c>
      <c r="T1234" s="2" t="s">
        <v>81</v>
      </c>
    </row>
    <row r="1235" spans="1:20" x14ac:dyDescent="0.25">
      <c r="A1235">
        <v>1120161225</v>
      </c>
      <c r="B1235">
        <v>119300755</v>
      </c>
      <c r="C1235" t="s">
        <v>74</v>
      </c>
      <c r="D1235" t="s">
        <v>88</v>
      </c>
      <c r="E1235" t="s">
        <v>76</v>
      </c>
      <c r="F1235" s="7">
        <v>44014</v>
      </c>
      <c r="G1235" s="7">
        <v>45840</v>
      </c>
      <c r="H1235" t="s">
        <v>77</v>
      </c>
      <c r="I1235" t="s">
        <v>78</v>
      </c>
      <c r="J1235" s="7">
        <v>45537</v>
      </c>
      <c r="K1235" s="7">
        <v>45952</v>
      </c>
      <c r="L1235" s="7">
        <v>45840</v>
      </c>
      <c r="M1235" t="s">
        <v>77</v>
      </c>
      <c r="N1235" t="s">
        <v>79</v>
      </c>
      <c r="O1235">
        <v>2026</v>
      </c>
      <c r="P1235">
        <v>1</v>
      </c>
      <c r="Q1235" t="s">
        <v>80</v>
      </c>
      <c r="R1235" s="8">
        <v>46267</v>
      </c>
      <c r="S1235" s="2">
        <v>1</v>
      </c>
      <c r="T1235" s="2" t="s">
        <v>81</v>
      </c>
    </row>
    <row r="1236" spans="1:20" x14ac:dyDescent="0.25">
      <c r="A1236">
        <v>1120161247</v>
      </c>
      <c r="B1236">
        <v>119317340</v>
      </c>
      <c r="C1236" t="s">
        <v>98</v>
      </c>
      <c r="D1236" t="s">
        <v>88</v>
      </c>
      <c r="E1236" t="s">
        <v>76</v>
      </c>
      <c r="F1236" s="7">
        <v>44018</v>
      </c>
      <c r="G1236" s="7">
        <v>44383</v>
      </c>
      <c r="H1236" t="s">
        <v>77</v>
      </c>
      <c r="I1236" t="s">
        <v>84</v>
      </c>
      <c r="J1236" s="7">
        <v>45437</v>
      </c>
      <c r="K1236" s="7">
        <v>45503</v>
      </c>
      <c r="L1236" s="7">
        <v>44383</v>
      </c>
      <c r="M1236" t="s">
        <v>77</v>
      </c>
      <c r="N1236" t="s">
        <v>79</v>
      </c>
      <c r="O1236">
        <v>2026</v>
      </c>
      <c r="P1236">
        <v>1</v>
      </c>
      <c r="Q1236" t="s">
        <v>80</v>
      </c>
      <c r="R1236" s="8">
        <v>46267</v>
      </c>
      <c r="S1236" s="2">
        <v>1</v>
      </c>
      <c r="T1236" s="2" t="s">
        <v>81</v>
      </c>
    </row>
    <row r="1237" spans="1:20" x14ac:dyDescent="0.25">
      <c r="A1237">
        <v>1120161261</v>
      </c>
      <c r="B1237">
        <v>119331488</v>
      </c>
      <c r="C1237" t="s">
        <v>82</v>
      </c>
      <c r="D1237" t="s">
        <v>88</v>
      </c>
      <c r="E1237" t="s">
        <v>76</v>
      </c>
      <c r="F1237" s="7">
        <v>44020</v>
      </c>
      <c r="G1237" s="7">
        <v>44385</v>
      </c>
      <c r="H1237" t="s">
        <v>77</v>
      </c>
      <c r="I1237" t="s">
        <v>78</v>
      </c>
      <c r="J1237" s="7">
        <v>45935</v>
      </c>
      <c r="K1237" s="7">
        <v>45057</v>
      </c>
      <c r="L1237" s="7">
        <v>44385</v>
      </c>
      <c r="M1237" t="s">
        <v>77</v>
      </c>
      <c r="N1237" t="s">
        <v>79</v>
      </c>
      <c r="O1237">
        <v>2026</v>
      </c>
      <c r="P1237">
        <v>1</v>
      </c>
      <c r="Q1237" t="s">
        <v>80</v>
      </c>
      <c r="R1237" s="8">
        <v>46267</v>
      </c>
      <c r="S1237" s="2">
        <v>1</v>
      </c>
      <c r="T1237" s="2" t="s">
        <v>81</v>
      </c>
    </row>
    <row r="1238" spans="1:20" x14ac:dyDescent="0.25">
      <c r="A1238">
        <v>1120161279</v>
      </c>
      <c r="B1238">
        <v>119339739</v>
      </c>
      <c r="C1238" t="s">
        <v>91</v>
      </c>
      <c r="D1238" t="s">
        <v>75</v>
      </c>
      <c r="E1238" t="s">
        <v>76</v>
      </c>
      <c r="F1238" s="7">
        <v>44021</v>
      </c>
      <c r="G1238" s="7">
        <v>45847</v>
      </c>
      <c r="H1238" t="s">
        <v>77</v>
      </c>
      <c r="I1238" t="s">
        <v>78</v>
      </c>
      <c r="J1238" s="7">
        <v>45778</v>
      </c>
      <c r="K1238" s="7">
        <v>45783</v>
      </c>
      <c r="L1238" s="7">
        <v>45847</v>
      </c>
      <c r="M1238" t="s">
        <v>77</v>
      </c>
      <c r="N1238" t="s">
        <v>79</v>
      </c>
      <c r="O1238">
        <v>2026</v>
      </c>
      <c r="P1238">
        <v>1</v>
      </c>
      <c r="Q1238" t="s">
        <v>80</v>
      </c>
      <c r="R1238" s="8">
        <v>46267</v>
      </c>
      <c r="S1238" s="2">
        <v>1</v>
      </c>
      <c r="T1238" s="2" t="s">
        <v>81</v>
      </c>
    </row>
    <row r="1239" spans="1:20" x14ac:dyDescent="0.25">
      <c r="A1239">
        <v>1120161366</v>
      </c>
      <c r="B1239">
        <v>119466959</v>
      </c>
      <c r="C1239" t="s">
        <v>82</v>
      </c>
      <c r="D1239" t="s">
        <v>88</v>
      </c>
      <c r="E1239" t="s">
        <v>76</v>
      </c>
      <c r="F1239" s="7">
        <v>44029</v>
      </c>
      <c r="G1239" s="7">
        <v>44394</v>
      </c>
      <c r="H1239" t="s">
        <v>77</v>
      </c>
      <c r="I1239" t="s">
        <v>78</v>
      </c>
      <c r="J1239" s="7">
        <v>45855</v>
      </c>
      <c r="K1239" s="7">
        <v>45836</v>
      </c>
      <c r="L1239" s="7">
        <v>44394</v>
      </c>
      <c r="M1239" t="s">
        <v>77</v>
      </c>
      <c r="N1239" t="s">
        <v>79</v>
      </c>
      <c r="O1239">
        <v>2026</v>
      </c>
      <c r="P1239">
        <v>1</v>
      </c>
      <c r="Q1239" t="s">
        <v>80</v>
      </c>
      <c r="R1239" s="8">
        <v>46267</v>
      </c>
      <c r="S1239" s="2">
        <v>1</v>
      </c>
      <c r="T1239" s="2" t="s">
        <v>81</v>
      </c>
    </row>
    <row r="1240" spans="1:20" x14ac:dyDescent="0.25">
      <c r="A1240">
        <v>1120161370</v>
      </c>
      <c r="B1240">
        <v>119467278</v>
      </c>
      <c r="C1240" t="s">
        <v>82</v>
      </c>
      <c r="D1240" t="s">
        <v>88</v>
      </c>
      <c r="E1240" t="s">
        <v>76</v>
      </c>
      <c r="F1240" s="7">
        <v>44021</v>
      </c>
      <c r="G1240" s="7">
        <v>44205</v>
      </c>
      <c r="H1240" t="s">
        <v>77</v>
      </c>
      <c r="I1240" t="s">
        <v>78</v>
      </c>
      <c r="J1240" s="7">
        <v>45745</v>
      </c>
      <c r="K1240" s="7">
        <v>44032</v>
      </c>
      <c r="L1240" s="7">
        <v>44205</v>
      </c>
      <c r="M1240" t="s">
        <v>77</v>
      </c>
      <c r="N1240" t="s">
        <v>79</v>
      </c>
      <c r="O1240">
        <v>2026</v>
      </c>
      <c r="P1240">
        <v>1</v>
      </c>
      <c r="Q1240" t="s">
        <v>80</v>
      </c>
      <c r="R1240" s="8">
        <v>46267</v>
      </c>
      <c r="S1240" s="2">
        <v>1</v>
      </c>
      <c r="T1240" s="2" t="s">
        <v>81</v>
      </c>
    </row>
    <row r="1241" spans="1:20" x14ac:dyDescent="0.25">
      <c r="A1241">
        <v>1120161371</v>
      </c>
      <c r="B1241">
        <v>119467278</v>
      </c>
      <c r="C1241" t="s">
        <v>82</v>
      </c>
      <c r="D1241" t="s">
        <v>88</v>
      </c>
      <c r="E1241" t="s">
        <v>76</v>
      </c>
      <c r="F1241" s="7">
        <v>44021</v>
      </c>
      <c r="G1241" s="7">
        <v>44205</v>
      </c>
      <c r="H1241" t="s">
        <v>77</v>
      </c>
      <c r="I1241" t="s">
        <v>78</v>
      </c>
      <c r="J1241" s="7">
        <v>45745</v>
      </c>
      <c r="K1241" s="7">
        <v>45478</v>
      </c>
      <c r="L1241" s="7">
        <v>44205</v>
      </c>
      <c r="M1241" t="s">
        <v>77</v>
      </c>
      <c r="N1241" t="s">
        <v>79</v>
      </c>
      <c r="O1241">
        <v>2026</v>
      </c>
      <c r="P1241">
        <v>1</v>
      </c>
      <c r="Q1241" t="s">
        <v>80</v>
      </c>
      <c r="R1241" s="8">
        <v>46267</v>
      </c>
      <c r="S1241" s="2">
        <v>1</v>
      </c>
      <c r="T1241" s="2" t="s">
        <v>81</v>
      </c>
    </row>
    <row r="1242" spans="1:20" x14ac:dyDescent="0.25">
      <c r="A1242">
        <v>1120161372</v>
      </c>
      <c r="B1242">
        <v>119467278</v>
      </c>
      <c r="C1242" t="s">
        <v>82</v>
      </c>
      <c r="D1242" t="s">
        <v>88</v>
      </c>
      <c r="E1242" t="s">
        <v>76</v>
      </c>
      <c r="F1242" s="7">
        <v>44021</v>
      </c>
      <c r="G1242" s="7">
        <v>44205</v>
      </c>
      <c r="H1242" t="s">
        <v>77</v>
      </c>
      <c r="I1242" t="s">
        <v>78</v>
      </c>
      <c r="J1242" s="7">
        <v>45745</v>
      </c>
      <c r="K1242" s="7">
        <v>45748</v>
      </c>
      <c r="L1242" s="7">
        <v>44205</v>
      </c>
      <c r="M1242" t="s">
        <v>77</v>
      </c>
      <c r="N1242" t="s">
        <v>79</v>
      </c>
      <c r="O1242">
        <v>2026</v>
      </c>
      <c r="P1242">
        <v>1</v>
      </c>
      <c r="Q1242" t="s">
        <v>80</v>
      </c>
      <c r="R1242" s="8">
        <v>46267</v>
      </c>
      <c r="S1242" s="2">
        <v>1</v>
      </c>
      <c r="T1242" s="2" t="s">
        <v>81</v>
      </c>
    </row>
    <row r="1243" spans="1:20" x14ac:dyDescent="0.25">
      <c r="A1243">
        <v>1120161417</v>
      </c>
      <c r="B1243">
        <v>119482629</v>
      </c>
      <c r="C1243" t="s">
        <v>97</v>
      </c>
      <c r="D1243" t="s">
        <v>75</v>
      </c>
      <c r="E1243" t="s">
        <v>76</v>
      </c>
      <c r="F1243" s="7">
        <v>44033</v>
      </c>
      <c r="G1243" s="7">
        <v>45859</v>
      </c>
      <c r="H1243" t="s">
        <v>77</v>
      </c>
      <c r="I1243" t="s">
        <v>78</v>
      </c>
      <c r="J1243" s="7">
        <v>45691</v>
      </c>
      <c r="K1243" s="7">
        <v>46085</v>
      </c>
      <c r="L1243" s="7">
        <v>45859</v>
      </c>
      <c r="M1243" t="s">
        <v>77</v>
      </c>
      <c r="N1243" t="s">
        <v>79</v>
      </c>
      <c r="O1243">
        <v>2026</v>
      </c>
      <c r="P1243">
        <v>1</v>
      </c>
      <c r="Q1243" t="s">
        <v>80</v>
      </c>
      <c r="R1243" s="8">
        <v>46267</v>
      </c>
      <c r="S1243" s="2">
        <v>1</v>
      </c>
      <c r="T1243" s="2" t="s">
        <v>81</v>
      </c>
    </row>
    <row r="1244" spans="1:20" x14ac:dyDescent="0.25">
      <c r="A1244">
        <v>1120161484</v>
      </c>
      <c r="B1244">
        <v>119520665</v>
      </c>
      <c r="C1244" t="s">
        <v>82</v>
      </c>
      <c r="D1244" t="s">
        <v>88</v>
      </c>
      <c r="E1244" t="s">
        <v>76</v>
      </c>
      <c r="F1244" s="7">
        <v>44041</v>
      </c>
      <c r="G1244" s="7">
        <v>44406</v>
      </c>
      <c r="H1244" t="s">
        <v>77</v>
      </c>
      <c r="I1244" t="s">
        <v>78</v>
      </c>
      <c r="J1244" s="7">
        <v>45468</v>
      </c>
      <c r="K1244" s="7">
        <v>45748</v>
      </c>
      <c r="L1244" s="7">
        <v>44406</v>
      </c>
      <c r="M1244" t="s">
        <v>77</v>
      </c>
      <c r="N1244" t="s">
        <v>79</v>
      </c>
      <c r="O1244">
        <v>2026</v>
      </c>
      <c r="P1244">
        <v>1</v>
      </c>
      <c r="Q1244" t="s">
        <v>80</v>
      </c>
      <c r="R1244" s="8">
        <v>46267</v>
      </c>
      <c r="S1244" s="2">
        <v>1</v>
      </c>
      <c r="T1244" s="2" t="s">
        <v>81</v>
      </c>
    </row>
    <row r="1245" spans="1:20" x14ac:dyDescent="0.25">
      <c r="A1245">
        <v>1120161511</v>
      </c>
      <c r="B1245">
        <v>119531640</v>
      </c>
      <c r="C1245" t="s">
        <v>93</v>
      </c>
      <c r="D1245" t="s">
        <v>88</v>
      </c>
      <c r="E1245" t="s">
        <v>76</v>
      </c>
      <c r="F1245" s="7">
        <v>44042</v>
      </c>
      <c r="G1245" s="7">
        <v>45868</v>
      </c>
      <c r="H1245" t="s">
        <v>77</v>
      </c>
      <c r="I1245" t="s">
        <v>78</v>
      </c>
      <c r="J1245" s="7">
        <v>45919</v>
      </c>
      <c r="K1245" s="7">
        <v>44162</v>
      </c>
      <c r="L1245" s="7">
        <v>45868</v>
      </c>
      <c r="M1245" t="s">
        <v>77</v>
      </c>
      <c r="N1245" t="s">
        <v>79</v>
      </c>
      <c r="O1245">
        <v>2026</v>
      </c>
      <c r="P1245">
        <v>1</v>
      </c>
      <c r="Q1245" t="s">
        <v>80</v>
      </c>
      <c r="R1245" s="8">
        <v>46267</v>
      </c>
      <c r="S1245" s="2">
        <v>1</v>
      </c>
      <c r="T1245" s="2" t="s">
        <v>81</v>
      </c>
    </row>
    <row r="1246" spans="1:20" x14ac:dyDescent="0.25">
      <c r="A1246">
        <v>1120161561</v>
      </c>
      <c r="B1246">
        <v>119567990</v>
      </c>
      <c r="C1246" t="s">
        <v>74</v>
      </c>
      <c r="D1246" t="s">
        <v>75</v>
      </c>
      <c r="E1246" t="s">
        <v>76</v>
      </c>
      <c r="F1246" s="7">
        <v>44049</v>
      </c>
      <c r="G1246" s="7">
        <v>44414</v>
      </c>
      <c r="H1246" t="s">
        <v>77</v>
      </c>
      <c r="I1246" t="s">
        <v>78</v>
      </c>
      <c r="J1246" s="7">
        <v>45637</v>
      </c>
      <c r="K1246" s="7">
        <v>45748</v>
      </c>
      <c r="L1246" s="7">
        <v>44414</v>
      </c>
      <c r="M1246" t="s">
        <v>77</v>
      </c>
      <c r="N1246" t="s">
        <v>92</v>
      </c>
      <c r="O1246">
        <v>2026</v>
      </c>
      <c r="P1246">
        <v>1</v>
      </c>
      <c r="Q1246" t="s">
        <v>80</v>
      </c>
      <c r="R1246" s="8">
        <v>46267</v>
      </c>
      <c r="S1246" s="2">
        <v>1</v>
      </c>
      <c r="T1246" s="2" t="s">
        <v>81</v>
      </c>
    </row>
    <row r="1247" spans="1:20" x14ac:dyDescent="0.25">
      <c r="A1247">
        <v>1120161565</v>
      </c>
      <c r="B1247">
        <v>119569938</v>
      </c>
      <c r="C1247" t="s">
        <v>82</v>
      </c>
      <c r="D1247" t="s">
        <v>88</v>
      </c>
      <c r="E1247" t="s">
        <v>76</v>
      </c>
      <c r="F1247" s="7">
        <v>44049</v>
      </c>
      <c r="G1247" s="7">
        <v>45875</v>
      </c>
      <c r="H1247" t="s">
        <v>77</v>
      </c>
      <c r="I1247" t="s">
        <v>78</v>
      </c>
      <c r="J1247" s="7">
        <v>46084</v>
      </c>
      <c r="K1247" s="7">
        <v>45191</v>
      </c>
      <c r="L1247" s="7">
        <v>45875</v>
      </c>
      <c r="M1247" t="s">
        <v>77</v>
      </c>
      <c r="N1247" t="s">
        <v>79</v>
      </c>
      <c r="O1247">
        <v>2026</v>
      </c>
      <c r="P1247">
        <v>1</v>
      </c>
      <c r="Q1247" t="s">
        <v>80</v>
      </c>
      <c r="R1247" s="8">
        <v>46267</v>
      </c>
      <c r="S1247" s="2">
        <v>1</v>
      </c>
      <c r="T1247" s="2" t="s">
        <v>81</v>
      </c>
    </row>
    <row r="1248" spans="1:20" x14ac:dyDescent="0.25">
      <c r="A1248">
        <v>1120161566</v>
      </c>
      <c r="B1248">
        <v>119569938</v>
      </c>
      <c r="C1248" t="s">
        <v>82</v>
      </c>
      <c r="D1248" t="s">
        <v>88</v>
      </c>
      <c r="E1248" t="s">
        <v>76</v>
      </c>
      <c r="F1248" s="7">
        <v>44049</v>
      </c>
      <c r="G1248" s="7">
        <v>45875</v>
      </c>
      <c r="H1248" t="s">
        <v>77</v>
      </c>
      <c r="I1248" t="s">
        <v>78</v>
      </c>
      <c r="J1248" s="7">
        <v>46084</v>
      </c>
      <c r="K1248" s="7">
        <v>46090</v>
      </c>
      <c r="L1248" s="7">
        <v>45875</v>
      </c>
      <c r="M1248" t="s">
        <v>77</v>
      </c>
      <c r="N1248" t="s">
        <v>79</v>
      </c>
      <c r="O1248">
        <v>2026</v>
      </c>
      <c r="P1248">
        <v>1</v>
      </c>
      <c r="Q1248" t="s">
        <v>80</v>
      </c>
      <c r="R1248" s="8">
        <v>46267</v>
      </c>
      <c r="S1248" s="2">
        <v>1</v>
      </c>
      <c r="T1248" s="2" t="s">
        <v>81</v>
      </c>
    </row>
    <row r="1249" spans="1:20" x14ac:dyDescent="0.25">
      <c r="A1249">
        <v>1120161576</v>
      </c>
      <c r="B1249">
        <v>119576396</v>
      </c>
      <c r="C1249" t="s">
        <v>82</v>
      </c>
      <c r="D1249" t="s">
        <v>75</v>
      </c>
      <c r="E1249" t="s">
        <v>76</v>
      </c>
      <c r="F1249" s="7">
        <v>44050</v>
      </c>
      <c r="G1249" s="7">
        <v>44415</v>
      </c>
      <c r="H1249" t="s">
        <v>77</v>
      </c>
      <c r="I1249" t="s">
        <v>78</v>
      </c>
      <c r="J1249" s="7">
        <v>45824</v>
      </c>
      <c r="K1249" s="7">
        <v>44134</v>
      </c>
      <c r="L1249" s="7">
        <v>44415</v>
      </c>
      <c r="M1249" t="s">
        <v>77</v>
      </c>
      <c r="N1249" t="s">
        <v>79</v>
      </c>
      <c r="O1249">
        <v>2026</v>
      </c>
      <c r="P1249">
        <v>1</v>
      </c>
      <c r="Q1249" t="s">
        <v>80</v>
      </c>
      <c r="R1249" s="8">
        <v>46267</v>
      </c>
      <c r="S1249" s="2">
        <v>1</v>
      </c>
      <c r="T1249" s="2" t="s">
        <v>81</v>
      </c>
    </row>
    <row r="1250" spans="1:20" x14ac:dyDescent="0.25">
      <c r="A1250">
        <v>1120161584</v>
      </c>
      <c r="B1250">
        <v>119580105</v>
      </c>
      <c r="C1250" t="s">
        <v>82</v>
      </c>
      <c r="D1250" t="s">
        <v>83</v>
      </c>
      <c r="E1250" t="s">
        <v>76</v>
      </c>
      <c r="F1250" s="7">
        <v>44051</v>
      </c>
      <c r="G1250" s="7">
        <v>45877</v>
      </c>
      <c r="H1250" t="s">
        <v>77</v>
      </c>
      <c r="I1250" t="s">
        <v>78</v>
      </c>
      <c r="J1250" s="7">
        <v>45790</v>
      </c>
      <c r="K1250" s="7">
        <v>45861</v>
      </c>
      <c r="L1250" s="7">
        <v>45877</v>
      </c>
      <c r="M1250" t="s">
        <v>77</v>
      </c>
      <c r="N1250" t="s">
        <v>79</v>
      </c>
      <c r="O1250">
        <v>2026</v>
      </c>
      <c r="P1250">
        <v>1</v>
      </c>
      <c r="Q1250" t="s">
        <v>80</v>
      </c>
      <c r="R1250" s="8">
        <v>46267</v>
      </c>
      <c r="S1250" s="2">
        <v>1</v>
      </c>
      <c r="T1250" s="2" t="s">
        <v>81</v>
      </c>
    </row>
    <row r="1251" spans="1:20" x14ac:dyDescent="0.25">
      <c r="A1251">
        <v>1120161608</v>
      </c>
      <c r="B1251">
        <v>119595505</v>
      </c>
      <c r="C1251" t="s">
        <v>82</v>
      </c>
      <c r="D1251" t="s">
        <v>83</v>
      </c>
      <c r="E1251" t="s">
        <v>76</v>
      </c>
      <c r="F1251" s="7">
        <v>44053</v>
      </c>
      <c r="G1251" s="7">
        <v>44237</v>
      </c>
      <c r="H1251" t="s">
        <v>77</v>
      </c>
      <c r="I1251" t="s">
        <v>78</v>
      </c>
      <c r="J1251" s="7">
        <v>45725</v>
      </c>
      <c r="K1251" s="7">
        <v>45748</v>
      </c>
      <c r="L1251" s="7">
        <v>44237</v>
      </c>
      <c r="M1251" t="s">
        <v>77</v>
      </c>
      <c r="N1251" t="s">
        <v>79</v>
      </c>
      <c r="O1251">
        <v>2026</v>
      </c>
      <c r="P1251">
        <v>1</v>
      </c>
      <c r="Q1251" t="s">
        <v>80</v>
      </c>
      <c r="R1251" s="8">
        <v>46267</v>
      </c>
      <c r="S1251" s="2">
        <v>1</v>
      </c>
      <c r="T1251" s="2" t="s">
        <v>81</v>
      </c>
    </row>
    <row r="1252" spans="1:20" x14ac:dyDescent="0.25">
      <c r="A1252">
        <v>1120161662</v>
      </c>
      <c r="B1252">
        <v>119616375</v>
      </c>
      <c r="C1252" t="s">
        <v>85</v>
      </c>
      <c r="D1252" t="s">
        <v>83</v>
      </c>
      <c r="E1252" t="s">
        <v>76</v>
      </c>
      <c r="F1252" s="7">
        <v>44057</v>
      </c>
      <c r="G1252" s="7">
        <v>44241</v>
      </c>
      <c r="H1252" t="s">
        <v>77</v>
      </c>
      <c r="I1252" t="s">
        <v>78</v>
      </c>
      <c r="J1252" s="7">
        <v>45972</v>
      </c>
      <c r="K1252" s="7">
        <v>45979</v>
      </c>
      <c r="L1252" s="7">
        <v>44241</v>
      </c>
      <c r="M1252" t="s">
        <v>77</v>
      </c>
      <c r="N1252" t="s">
        <v>79</v>
      </c>
      <c r="O1252">
        <v>2026</v>
      </c>
      <c r="P1252">
        <v>1</v>
      </c>
      <c r="Q1252" t="s">
        <v>80</v>
      </c>
      <c r="R1252" s="8">
        <v>46267</v>
      </c>
      <c r="S1252" s="2">
        <v>1</v>
      </c>
      <c r="T1252" s="2" t="s">
        <v>81</v>
      </c>
    </row>
    <row r="1253" spans="1:20" x14ac:dyDescent="0.25">
      <c r="A1253">
        <v>1120161674</v>
      </c>
      <c r="B1253">
        <v>119621437</v>
      </c>
      <c r="C1253" t="s">
        <v>74</v>
      </c>
      <c r="D1253" t="s">
        <v>75</v>
      </c>
      <c r="E1253" t="s">
        <v>76</v>
      </c>
      <c r="F1253" s="7">
        <v>44058</v>
      </c>
      <c r="G1253" s="7">
        <v>44423</v>
      </c>
      <c r="H1253" t="s">
        <v>86</v>
      </c>
      <c r="I1253" t="s">
        <v>87</v>
      </c>
      <c r="J1253" s="7">
        <v>45863</v>
      </c>
      <c r="K1253" s="7">
        <v>46112</v>
      </c>
      <c r="L1253" s="7">
        <v>44423</v>
      </c>
      <c r="M1253" t="s">
        <v>86</v>
      </c>
      <c r="N1253" t="s">
        <v>79</v>
      </c>
      <c r="O1253">
        <v>2026</v>
      </c>
      <c r="P1253">
        <v>1</v>
      </c>
      <c r="Q1253" t="s">
        <v>80</v>
      </c>
      <c r="R1253" s="8">
        <v>46267</v>
      </c>
      <c r="S1253" s="2">
        <v>1</v>
      </c>
      <c r="T1253" s="2" t="s">
        <v>81</v>
      </c>
    </row>
    <row r="1254" spans="1:20" x14ac:dyDescent="0.25">
      <c r="A1254">
        <v>1120161716</v>
      </c>
      <c r="B1254">
        <v>119638754</v>
      </c>
      <c r="C1254" t="s">
        <v>85</v>
      </c>
      <c r="D1254" t="s">
        <v>75</v>
      </c>
      <c r="E1254" t="s">
        <v>76</v>
      </c>
      <c r="F1254" s="7">
        <v>44062</v>
      </c>
      <c r="G1254" s="7">
        <v>44427</v>
      </c>
      <c r="H1254" t="s">
        <v>86</v>
      </c>
      <c r="I1254" t="s">
        <v>87</v>
      </c>
      <c r="J1254" s="7">
        <v>45856</v>
      </c>
      <c r="K1254" s="7">
        <v>44162</v>
      </c>
      <c r="L1254" s="7">
        <v>44427</v>
      </c>
      <c r="M1254" t="s">
        <v>86</v>
      </c>
      <c r="N1254" t="s">
        <v>79</v>
      </c>
      <c r="O1254">
        <v>2026</v>
      </c>
      <c r="P1254">
        <v>1</v>
      </c>
      <c r="Q1254" t="s">
        <v>80</v>
      </c>
      <c r="R1254" s="8">
        <v>46267</v>
      </c>
      <c r="S1254" s="2">
        <v>1</v>
      </c>
      <c r="T1254" s="2" t="s">
        <v>81</v>
      </c>
    </row>
    <row r="1255" spans="1:20" x14ac:dyDescent="0.25">
      <c r="A1255">
        <v>1120161804</v>
      </c>
      <c r="B1255">
        <v>119667914</v>
      </c>
      <c r="C1255" t="s">
        <v>82</v>
      </c>
      <c r="D1255" t="s">
        <v>83</v>
      </c>
      <c r="E1255" t="s">
        <v>76</v>
      </c>
      <c r="F1255" s="7">
        <v>44068</v>
      </c>
      <c r="G1255" s="7">
        <v>44252</v>
      </c>
      <c r="H1255" t="s">
        <v>77</v>
      </c>
      <c r="I1255" t="s">
        <v>78</v>
      </c>
      <c r="J1255" s="7">
        <v>45803</v>
      </c>
      <c r="K1255" s="7">
        <v>45778</v>
      </c>
      <c r="L1255" s="7">
        <v>44252</v>
      </c>
      <c r="M1255" t="s">
        <v>77</v>
      </c>
      <c r="N1255" t="s">
        <v>79</v>
      </c>
      <c r="O1255">
        <v>2026</v>
      </c>
      <c r="P1255">
        <v>1</v>
      </c>
      <c r="Q1255" t="s">
        <v>80</v>
      </c>
      <c r="R1255" s="8">
        <v>46267</v>
      </c>
      <c r="S1255" s="2">
        <v>1</v>
      </c>
      <c r="T1255" s="2" t="s">
        <v>81</v>
      </c>
    </row>
    <row r="1256" spans="1:20" x14ac:dyDescent="0.25">
      <c r="A1256">
        <v>1120161930</v>
      </c>
      <c r="B1256">
        <v>119719511</v>
      </c>
      <c r="C1256" t="s">
        <v>74</v>
      </c>
      <c r="D1256" t="s">
        <v>75</v>
      </c>
      <c r="E1256" t="s">
        <v>76</v>
      </c>
      <c r="F1256" s="7">
        <v>44079</v>
      </c>
      <c r="G1256" s="7">
        <v>44444</v>
      </c>
      <c r="H1256" t="s">
        <v>86</v>
      </c>
      <c r="I1256" t="s">
        <v>87</v>
      </c>
      <c r="J1256" s="7">
        <v>45799</v>
      </c>
      <c r="K1256" s="7">
        <v>46101</v>
      </c>
      <c r="L1256" s="7">
        <v>44444</v>
      </c>
      <c r="M1256" t="s">
        <v>86</v>
      </c>
      <c r="N1256" t="s">
        <v>79</v>
      </c>
      <c r="O1256">
        <v>2026</v>
      </c>
      <c r="P1256">
        <v>1</v>
      </c>
      <c r="Q1256" t="s">
        <v>80</v>
      </c>
      <c r="R1256" s="8">
        <v>46267</v>
      </c>
      <c r="S1256" s="2">
        <v>1</v>
      </c>
      <c r="T1256" s="2" t="s">
        <v>81</v>
      </c>
    </row>
    <row r="1257" spans="1:20" x14ac:dyDescent="0.25">
      <c r="A1257">
        <v>1120161933</v>
      </c>
      <c r="B1257">
        <v>119719738</v>
      </c>
      <c r="C1257" t="s">
        <v>74</v>
      </c>
      <c r="D1257" t="s">
        <v>75</v>
      </c>
      <c r="E1257" t="s">
        <v>76</v>
      </c>
      <c r="F1257" s="7">
        <v>44079</v>
      </c>
      <c r="G1257" s="7">
        <v>44444</v>
      </c>
      <c r="H1257" t="s">
        <v>86</v>
      </c>
      <c r="I1257" t="s">
        <v>87</v>
      </c>
      <c r="J1257" s="7">
        <v>45730</v>
      </c>
      <c r="K1257" s="7">
        <v>45848</v>
      </c>
      <c r="L1257" s="7">
        <v>44444</v>
      </c>
      <c r="M1257" t="s">
        <v>86</v>
      </c>
      <c r="N1257" t="s">
        <v>79</v>
      </c>
      <c r="O1257">
        <v>2026</v>
      </c>
      <c r="P1257">
        <v>1</v>
      </c>
      <c r="Q1257" t="s">
        <v>80</v>
      </c>
      <c r="R1257" s="8">
        <v>46267</v>
      </c>
      <c r="S1257" s="2">
        <v>1</v>
      </c>
      <c r="T1257" s="2" t="s">
        <v>81</v>
      </c>
    </row>
    <row r="1258" spans="1:20" x14ac:dyDescent="0.25">
      <c r="A1258">
        <v>1120162021</v>
      </c>
      <c r="B1258">
        <v>119776301</v>
      </c>
      <c r="C1258" t="s">
        <v>85</v>
      </c>
      <c r="D1258" t="s">
        <v>75</v>
      </c>
      <c r="E1258" t="s">
        <v>76</v>
      </c>
      <c r="F1258" s="7">
        <v>44090</v>
      </c>
      <c r="G1258" s="7">
        <v>44455</v>
      </c>
      <c r="H1258" t="s">
        <v>86</v>
      </c>
      <c r="I1258" t="s">
        <v>87</v>
      </c>
      <c r="J1258" s="7">
        <v>45797</v>
      </c>
      <c r="K1258" s="7">
        <v>46087</v>
      </c>
      <c r="L1258" s="7">
        <v>44455</v>
      </c>
      <c r="M1258" t="s">
        <v>86</v>
      </c>
      <c r="N1258" t="s">
        <v>79</v>
      </c>
      <c r="O1258">
        <v>2026</v>
      </c>
      <c r="P1258">
        <v>1</v>
      </c>
      <c r="Q1258" t="s">
        <v>80</v>
      </c>
      <c r="R1258" s="8">
        <v>46267</v>
      </c>
      <c r="S1258" s="2">
        <v>1</v>
      </c>
      <c r="T1258" s="2" t="s">
        <v>81</v>
      </c>
    </row>
    <row r="1259" spans="1:20" x14ac:dyDescent="0.25">
      <c r="A1259">
        <v>1120162154</v>
      </c>
      <c r="B1259">
        <v>119847745</v>
      </c>
      <c r="C1259" t="s">
        <v>82</v>
      </c>
      <c r="D1259" t="s">
        <v>75</v>
      </c>
      <c r="E1259" t="s">
        <v>76</v>
      </c>
      <c r="F1259" s="7">
        <v>44106</v>
      </c>
      <c r="G1259" s="7">
        <v>44471</v>
      </c>
      <c r="H1259" t="s">
        <v>77</v>
      </c>
      <c r="I1259" t="s">
        <v>89</v>
      </c>
      <c r="J1259" s="7">
        <v>45867</v>
      </c>
      <c r="K1259" s="7">
        <v>44160</v>
      </c>
      <c r="L1259" s="7">
        <v>44471</v>
      </c>
      <c r="M1259" t="s">
        <v>77</v>
      </c>
      <c r="N1259" t="s">
        <v>79</v>
      </c>
      <c r="O1259">
        <v>2026</v>
      </c>
      <c r="P1259">
        <v>1</v>
      </c>
      <c r="Q1259" t="s">
        <v>80</v>
      </c>
      <c r="R1259" s="8">
        <v>46267</v>
      </c>
      <c r="S1259" s="2">
        <v>1</v>
      </c>
      <c r="T1259" s="2" t="s">
        <v>81</v>
      </c>
    </row>
    <row r="1260" spans="1:20" x14ac:dyDescent="0.25">
      <c r="A1260">
        <v>1120162171</v>
      </c>
      <c r="B1260">
        <v>119854373</v>
      </c>
      <c r="C1260" t="s">
        <v>74</v>
      </c>
      <c r="D1260" t="s">
        <v>75</v>
      </c>
      <c r="E1260" t="s">
        <v>76</v>
      </c>
      <c r="F1260" s="7">
        <v>44109</v>
      </c>
      <c r="G1260" s="7">
        <v>44474</v>
      </c>
      <c r="H1260" t="s">
        <v>86</v>
      </c>
      <c r="I1260" t="s">
        <v>87</v>
      </c>
      <c r="J1260" s="7">
        <v>45736</v>
      </c>
      <c r="K1260" s="7">
        <v>46110</v>
      </c>
      <c r="L1260" s="7">
        <v>44474</v>
      </c>
      <c r="M1260" t="s">
        <v>86</v>
      </c>
      <c r="N1260" t="s">
        <v>79</v>
      </c>
      <c r="O1260">
        <v>2026</v>
      </c>
      <c r="P1260">
        <v>1</v>
      </c>
      <c r="Q1260" t="s">
        <v>80</v>
      </c>
      <c r="R1260" s="8">
        <v>46267</v>
      </c>
      <c r="S1260" s="2">
        <v>1</v>
      </c>
      <c r="T1260" s="2" t="s">
        <v>81</v>
      </c>
    </row>
    <row r="1261" spans="1:20" x14ac:dyDescent="0.25">
      <c r="A1261">
        <v>1120162428</v>
      </c>
      <c r="B1261">
        <v>119989445</v>
      </c>
      <c r="C1261" t="s">
        <v>74</v>
      </c>
      <c r="D1261" t="s">
        <v>75</v>
      </c>
      <c r="E1261" t="s">
        <v>76</v>
      </c>
      <c r="F1261" s="7">
        <v>44141</v>
      </c>
      <c r="G1261" s="7">
        <v>44506</v>
      </c>
      <c r="H1261" t="s">
        <v>86</v>
      </c>
      <c r="I1261" t="s">
        <v>87</v>
      </c>
      <c r="J1261" s="7">
        <v>45744</v>
      </c>
      <c r="K1261" s="7">
        <v>44165</v>
      </c>
      <c r="L1261" s="7">
        <v>44506</v>
      </c>
      <c r="M1261" t="s">
        <v>86</v>
      </c>
      <c r="N1261" t="s">
        <v>79</v>
      </c>
      <c r="O1261">
        <v>2026</v>
      </c>
      <c r="P1261">
        <v>1</v>
      </c>
      <c r="Q1261" t="s">
        <v>80</v>
      </c>
      <c r="R1261" s="8">
        <v>46267</v>
      </c>
      <c r="S1261" s="2">
        <v>1</v>
      </c>
      <c r="T1261" s="2" t="s">
        <v>81</v>
      </c>
    </row>
    <row r="1262" spans="1:20" x14ac:dyDescent="0.25">
      <c r="A1262">
        <v>1120162479</v>
      </c>
      <c r="B1262">
        <v>120013613</v>
      </c>
      <c r="C1262" t="s">
        <v>74</v>
      </c>
      <c r="D1262" t="s">
        <v>75</v>
      </c>
      <c r="E1262" t="s">
        <v>76</v>
      </c>
      <c r="F1262" s="7">
        <v>44147</v>
      </c>
      <c r="G1262" s="7">
        <v>45973</v>
      </c>
      <c r="H1262" t="s">
        <v>86</v>
      </c>
      <c r="I1262" t="s">
        <v>87</v>
      </c>
      <c r="J1262" s="7">
        <v>45872</v>
      </c>
      <c r="K1262" s="7">
        <v>44160</v>
      </c>
      <c r="L1262" s="7">
        <v>45973</v>
      </c>
      <c r="M1262" t="s">
        <v>86</v>
      </c>
      <c r="N1262" t="s">
        <v>79</v>
      </c>
      <c r="O1262">
        <v>2026</v>
      </c>
      <c r="P1262">
        <v>1</v>
      </c>
      <c r="Q1262" t="s">
        <v>80</v>
      </c>
      <c r="R1262" s="8">
        <v>46267</v>
      </c>
      <c r="S1262" s="2">
        <v>1</v>
      </c>
      <c r="T1262" s="2" t="s">
        <v>81</v>
      </c>
    </row>
    <row r="1263" spans="1:20" x14ac:dyDescent="0.25">
      <c r="A1263">
        <v>1120162583</v>
      </c>
      <c r="B1263">
        <v>120081616</v>
      </c>
      <c r="C1263" t="s">
        <v>74</v>
      </c>
      <c r="D1263" t="s">
        <v>75</v>
      </c>
      <c r="E1263" t="s">
        <v>76</v>
      </c>
      <c r="F1263" s="7">
        <v>44155</v>
      </c>
      <c r="G1263" s="7">
        <v>44520</v>
      </c>
      <c r="H1263" t="s">
        <v>86</v>
      </c>
      <c r="I1263" t="s">
        <v>87</v>
      </c>
      <c r="J1263" s="7">
        <v>45856</v>
      </c>
      <c r="K1263" s="7">
        <v>44156</v>
      </c>
      <c r="L1263" s="7">
        <v>44520</v>
      </c>
      <c r="M1263" t="s">
        <v>86</v>
      </c>
      <c r="N1263" t="s">
        <v>79</v>
      </c>
      <c r="O1263">
        <v>2026</v>
      </c>
      <c r="P1263">
        <v>1</v>
      </c>
      <c r="Q1263" t="s">
        <v>80</v>
      </c>
      <c r="R1263" s="8">
        <v>46267</v>
      </c>
      <c r="S1263" s="2">
        <v>1</v>
      </c>
      <c r="T1263" s="2" t="s">
        <v>81</v>
      </c>
    </row>
    <row r="1264" spans="1:20" x14ac:dyDescent="0.25">
      <c r="A1264">
        <v>1120162627</v>
      </c>
      <c r="B1264">
        <v>120117916</v>
      </c>
      <c r="C1264" t="s">
        <v>74</v>
      </c>
      <c r="D1264" t="s">
        <v>75</v>
      </c>
      <c r="E1264" t="s">
        <v>76</v>
      </c>
      <c r="F1264" s="7">
        <v>44167</v>
      </c>
      <c r="G1264" s="7">
        <v>44532</v>
      </c>
      <c r="H1264" t="s">
        <v>86</v>
      </c>
      <c r="I1264" t="s">
        <v>87</v>
      </c>
      <c r="J1264" s="7">
        <v>45790</v>
      </c>
      <c r="K1264" s="7">
        <v>46079</v>
      </c>
      <c r="L1264" s="7">
        <v>44532</v>
      </c>
      <c r="M1264" t="s">
        <v>86</v>
      </c>
      <c r="N1264" t="s">
        <v>79</v>
      </c>
      <c r="O1264">
        <v>2026</v>
      </c>
      <c r="P1264">
        <v>1</v>
      </c>
      <c r="Q1264" t="s">
        <v>80</v>
      </c>
      <c r="R1264" s="8">
        <v>46267</v>
      </c>
      <c r="S1264" s="2">
        <v>1</v>
      </c>
      <c r="T1264" s="2" t="s">
        <v>81</v>
      </c>
    </row>
    <row r="1265" spans="1:20" x14ac:dyDescent="0.25">
      <c r="A1265">
        <v>1120162764</v>
      </c>
      <c r="B1265">
        <v>120740900</v>
      </c>
      <c r="C1265" t="s">
        <v>82</v>
      </c>
      <c r="D1265" t="s">
        <v>75</v>
      </c>
      <c r="E1265" t="s">
        <v>76</v>
      </c>
      <c r="F1265" s="7">
        <v>44290</v>
      </c>
      <c r="G1265" s="7">
        <v>46116</v>
      </c>
      <c r="H1265" t="s">
        <v>77</v>
      </c>
      <c r="I1265" t="s">
        <v>78</v>
      </c>
      <c r="J1265" s="7">
        <v>45146</v>
      </c>
      <c r="K1265" s="7">
        <v>44290</v>
      </c>
      <c r="L1265" s="7">
        <v>46116</v>
      </c>
      <c r="M1265" t="s">
        <v>77</v>
      </c>
      <c r="N1265" t="s">
        <v>92</v>
      </c>
      <c r="O1265">
        <v>2026</v>
      </c>
      <c r="P1265">
        <v>1</v>
      </c>
      <c r="Q1265" t="s">
        <v>80</v>
      </c>
      <c r="R1265" s="8">
        <v>46267</v>
      </c>
      <c r="S1265" s="2">
        <v>1</v>
      </c>
      <c r="T1265" s="2" t="s">
        <v>81</v>
      </c>
    </row>
    <row r="1266" spans="1:20" x14ac:dyDescent="0.25">
      <c r="A1266">
        <v>1120162835</v>
      </c>
      <c r="B1266">
        <v>120822922</v>
      </c>
      <c r="C1266" t="s">
        <v>74</v>
      </c>
      <c r="D1266" t="s">
        <v>88</v>
      </c>
      <c r="E1266" t="s">
        <v>76</v>
      </c>
      <c r="F1266" s="7">
        <v>44301</v>
      </c>
      <c r="G1266" s="7">
        <v>46127</v>
      </c>
      <c r="H1266" t="s">
        <v>77</v>
      </c>
      <c r="I1266" t="s">
        <v>78</v>
      </c>
      <c r="J1266" s="7">
        <v>46077</v>
      </c>
      <c r="K1266" s="7">
        <v>44302</v>
      </c>
      <c r="L1266" s="7">
        <v>46127</v>
      </c>
      <c r="M1266" t="s">
        <v>77</v>
      </c>
      <c r="N1266" t="s">
        <v>79</v>
      </c>
      <c r="O1266">
        <v>2026</v>
      </c>
      <c r="P1266">
        <v>1</v>
      </c>
      <c r="Q1266" t="s">
        <v>80</v>
      </c>
      <c r="R1266" s="8">
        <v>46267</v>
      </c>
      <c r="S1266" s="2">
        <v>1</v>
      </c>
      <c r="T1266" s="2" t="s">
        <v>81</v>
      </c>
    </row>
    <row r="1267" spans="1:20" x14ac:dyDescent="0.25">
      <c r="A1267">
        <v>1120162842</v>
      </c>
      <c r="B1267">
        <v>120831207</v>
      </c>
      <c r="C1267" t="s">
        <v>74</v>
      </c>
      <c r="D1267" t="s">
        <v>83</v>
      </c>
      <c r="E1267" t="s">
        <v>76</v>
      </c>
      <c r="F1267" s="7">
        <v>44302</v>
      </c>
      <c r="G1267" s="7">
        <v>46128</v>
      </c>
      <c r="H1267" t="s">
        <v>77</v>
      </c>
      <c r="I1267" t="s">
        <v>84</v>
      </c>
      <c r="J1267" s="7">
        <v>45855</v>
      </c>
      <c r="K1267" s="7">
        <v>45891</v>
      </c>
      <c r="L1267" s="7">
        <v>46128</v>
      </c>
      <c r="M1267" t="s">
        <v>77</v>
      </c>
      <c r="N1267" t="s">
        <v>79</v>
      </c>
      <c r="O1267">
        <v>2026</v>
      </c>
      <c r="P1267">
        <v>1</v>
      </c>
      <c r="Q1267" t="s">
        <v>80</v>
      </c>
      <c r="R1267" s="8">
        <v>46267</v>
      </c>
      <c r="S1267" s="2">
        <v>1</v>
      </c>
      <c r="T1267" s="2" t="s">
        <v>81</v>
      </c>
    </row>
    <row r="1268" spans="1:20" x14ac:dyDescent="0.25">
      <c r="A1268">
        <v>1120162843</v>
      </c>
      <c r="B1268">
        <v>120831207</v>
      </c>
      <c r="C1268" t="s">
        <v>74</v>
      </c>
      <c r="D1268" t="s">
        <v>83</v>
      </c>
      <c r="E1268" t="s">
        <v>76</v>
      </c>
      <c r="F1268" s="7">
        <v>44302</v>
      </c>
      <c r="G1268" s="7">
        <v>46128</v>
      </c>
      <c r="H1268" t="s">
        <v>77</v>
      </c>
      <c r="I1268" t="s">
        <v>84</v>
      </c>
      <c r="J1268" s="7">
        <v>45855</v>
      </c>
      <c r="K1268" s="7">
        <v>44307</v>
      </c>
      <c r="L1268" s="7">
        <v>46128</v>
      </c>
      <c r="M1268" t="s">
        <v>77</v>
      </c>
      <c r="N1268" t="s">
        <v>79</v>
      </c>
      <c r="O1268">
        <v>2026</v>
      </c>
      <c r="P1268">
        <v>1</v>
      </c>
      <c r="Q1268" t="s">
        <v>80</v>
      </c>
      <c r="R1268" s="8">
        <v>46267</v>
      </c>
      <c r="S1268" s="2">
        <v>1</v>
      </c>
      <c r="T1268" s="2" t="s">
        <v>81</v>
      </c>
    </row>
    <row r="1269" spans="1:20" x14ac:dyDescent="0.25">
      <c r="A1269">
        <v>1120162871</v>
      </c>
      <c r="B1269">
        <v>120857410</v>
      </c>
      <c r="C1269" t="s">
        <v>82</v>
      </c>
      <c r="D1269" t="s">
        <v>88</v>
      </c>
      <c r="E1269" t="s">
        <v>76</v>
      </c>
      <c r="F1269" s="7">
        <v>44306</v>
      </c>
      <c r="G1269" s="7">
        <v>44671</v>
      </c>
      <c r="H1269" t="s">
        <v>77</v>
      </c>
      <c r="I1269" t="s">
        <v>78</v>
      </c>
      <c r="J1269" s="7">
        <v>45803</v>
      </c>
      <c r="K1269" s="7">
        <v>45824</v>
      </c>
      <c r="L1269" s="7">
        <v>44671</v>
      </c>
      <c r="M1269" t="s">
        <v>77</v>
      </c>
      <c r="N1269" t="s">
        <v>79</v>
      </c>
      <c r="O1269">
        <v>2026</v>
      </c>
      <c r="P1269">
        <v>1</v>
      </c>
      <c r="Q1269" t="s">
        <v>80</v>
      </c>
      <c r="R1269" s="8">
        <v>46267</v>
      </c>
      <c r="S1269" s="2">
        <v>1</v>
      </c>
      <c r="T1269" s="2" t="s">
        <v>81</v>
      </c>
    </row>
    <row r="1270" spans="1:20" x14ac:dyDescent="0.25">
      <c r="A1270">
        <v>1120162878</v>
      </c>
      <c r="B1270">
        <v>120869111</v>
      </c>
      <c r="C1270" t="s">
        <v>85</v>
      </c>
      <c r="D1270" t="s">
        <v>75</v>
      </c>
      <c r="E1270" t="s">
        <v>76</v>
      </c>
      <c r="F1270" s="7">
        <v>44308</v>
      </c>
      <c r="G1270" s="7">
        <v>44673</v>
      </c>
      <c r="H1270" t="s">
        <v>77</v>
      </c>
      <c r="I1270" t="s">
        <v>89</v>
      </c>
      <c r="J1270" s="7">
        <v>46089</v>
      </c>
      <c r="K1270" s="7">
        <v>44309</v>
      </c>
      <c r="L1270" s="7">
        <v>44673</v>
      </c>
      <c r="M1270" t="s">
        <v>77</v>
      </c>
      <c r="N1270" t="s">
        <v>79</v>
      </c>
      <c r="O1270">
        <v>2026</v>
      </c>
      <c r="P1270">
        <v>1</v>
      </c>
      <c r="Q1270" t="s">
        <v>80</v>
      </c>
      <c r="R1270" s="8">
        <v>46267</v>
      </c>
      <c r="S1270" s="2">
        <v>1</v>
      </c>
      <c r="T1270" s="2" t="s">
        <v>81</v>
      </c>
    </row>
    <row r="1271" spans="1:20" x14ac:dyDescent="0.25">
      <c r="A1271">
        <v>1120162881</v>
      </c>
      <c r="B1271">
        <v>120871734</v>
      </c>
      <c r="C1271" t="s">
        <v>85</v>
      </c>
      <c r="D1271" t="s">
        <v>75</v>
      </c>
      <c r="E1271" t="s">
        <v>76</v>
      </c>
      <c r="F1271" s="7">
        <v>44308</v>
      </c>
      <c r="G1271" s="7">
        <v>46134</v>
      </c>
      <c r="H1271" t="s">
        <v>77</v>
      </c>
      <c r="I1271" t="s">
        <v>78</v>
      </c>
      <c r="J1271" s="7">
        <v>45571</v>
      </c>
      <c r="K1271" s="7">
        <v>46112</v>
      </c>
      <c r="L1271" s="7">
        <v>46134</v>
      </c>
      <c r="M1271" t="s">
        <v>77</v>
      </c>
      <c r="N1271" t="s">
        <v>79</v>
      </c>
      <c r="O1271">
        <v>2026</v>
      </c>
      <c r="P1271">
        <v>1</v>
      </c>
      <c r="Q1271" t="s">
        <v>80</v>
      </c>
      <c r="R1271" s="8">
        <v>46267</v>
      </c>
      <c r="S1271" s="2">
        <v>1</v>
      </c>
      <c r="T1271" s="2" t="s">
        <v>81</v>
      </c>
    </row>
    <row r="1272" spans="1:20" x14ac:dyDescent="0.25">
      <c r="A1272">
        <v>1120162976</v>
      </c>
      <c r="B1272">
        <v>120942374</v>
      </c>
      <c r="C1272" t="s">
        <v>82</v>
      </c>
      <c r="D1272" t="s">
        <v>83</v>
      </c>
      <c r="E1272" t="s">
        <v>76</v>
      </c>
      <c r="F1272" s="7">
        <v>44322</v>
      </c>
      <c r="G1272" s="7">
        <v>44506</v>
      </c>
      <c r="H1272" t="s">
        <v>77</v>
      </c>
      <c r="I1272" t="s">
        <v>84</v>
      </c>
      <c r="J1272" s="7">
        <v>46088</v>
      </c>
      <c r="K1272" s="7">
        <v>45307</v>
      </c>
      <c r="L1272" s="7">
        <v>44506</v>
      </c>
      <c r="M1272" t="s">
        <v>77</v>
      </c>
      <c r="N1272" t="s">
        <v>79</v>
      </c>
      <c r="O1272">
        <v>2026</v>
      </c>
      <c r="P1272">
        <v>1</v>
      </c>
      <c r="Q1272" t="s">
        <v>80</v>
      </c>
      <c r="R1272" s="8">
        <v>46267</v>
      </c>
      <c r="S1272" s="2">
        <v>1</v>
      </c>
      <c r="T1272" s="2" t="s">
        <v>81</v>
      </c>
    </row>
    <row r="1273" spans="1:20" x14ac:dyDescent="0.25">
      <c r="A1273">
        <v>1120162977</v>
      </c>
      <c r="B1273">
        <v>120942374</v>
      </c>
      <c r="C1273" t="s">
        <v>82</v>
      </c>
      <c r="D1273" t="s">
        <v>83</v>
      </c>
      <c r="E1273" t="s">
        <v>76</v>
      </c>
      <c r="F1273" s="7">
        <v>44322</v>
      </c>
      <c r="G1273" s="7">
        <v>44506</v>
      </c>
      <c r="H1273" t="s">
        <v>77</v>
      </c>
      <c r="I1273" t="s">
        <v>84</v>
      </c>
      <c r="J1273" s="7">
        <v>46088</v>
      </c>
      <c r="K1273" s="7">
        <v>45965</v>
      </c>
      <c r="L1273" s="7">
        <v>44506</v>
      </c>
      <c r="M1273" t="s">
        <v>77</v>
      </c>
      <c r="N1273" t="s">
        <v>79</v>
      </c>
      <c r="O1273">
        <v>2026</v>
      </c>
      <c r="P1273">
        <v>1</v>
      </c>
      <c r="Q1273" t="s">
        <v>80</v>
      </c>
      <c r="R1273" s="8">
        <v>46267</v>
      </c>
      <c r="S1273" s="2">
        <v>1</v>
      </c>
      <c r="T1273" s="2" t="s">
        <v>81</v>
      </c>
    </row>
    <row r="1274" spans="1:20" x14ac:dyDescent="0.25">
      <c r="A1274">
        <v>1120162978</v>
      </c>
      <c r="B1274">
        <v>120942374</v>
      </c>
      <c r="C1274" t="s">
        <v>82</v>
      </c>
      <c r="D1274" t="s">
        <v>83</v>
      </c>
      <c r="E1274" t="s">
        <v>76</v>
      </c>
      <c r="F1274" s="7">
        <v>44322</v>
      </c>
      <c r="G1274" s="7">
        <v>44506</v>
      </c>
      <c r="H1274" t="s">
        <v>77</v>
      </c>
      <c r="I1274" t="s">
        <v>84</v>
      </c>
      <c r="J1274" s="7">
        <v>46088</v>
      </c>
      <c r="K1274" s="7">
        <v>45748</v>
      </c>
      <c r="L1274" s="7">
        <v>44506</v>
      </c>
      <c r="M1274" t="s">
        <v>77</v>
      </c>
      <c r="N1274" t="s">
        <v>79</v>
      </c>
      <c r="O1274">
        <v>2026</v>
      </c>
      <c r="P1274">
        <v>1</v>
      </c>
      <c r="Q1274" t="s">
        <v>80</v>
      </c>
      <c r="R1274" s="8">
        <v>46267</v>
      </c>
      <c r="S1274" s="2">
        <v>1</v>
      </c>
      <c r="T1274" s="2" t="s">
        <v>81</v>
      </c>
    </row>
    <row r="1275" spans="1:20" x14ac:dyDescent="0.25">
      <c r="A1275">
        <v>1120162979</v>
      </c>
      <c r="B1275">
        <v>120942374</v>
      </c>
      <c r="C1275" t="s">
        <v>82</v>
      </c>
      <c r="D1275" t="s">
        <v>83</v>
      </c>
      <c r="E1275" t="s">
        <v>76</v>
      </c>
      <c r="F1275" s="7">
        <v>44322</v>
      </c>
      <c r="G1275" s="7">
        <v>44506</v>
      </c>
      <c r="H1275" t="s">
        <v>77</v>
      </c>
      <c r="I1275" t="s">
        <v>84</v>
      </c>
      <c r="J1275" s="7">
        <v>46088</v>
      </c>
      <c r="K1275" s="7">
        <v>44322</v>
      </c>
      <c r="L1275" s="7">
        <v>44506</v>
      </c>
      <c r="M1275" t="s">
        <v>77</v>
      </c>
      <c r="N1275" t="s">
        <v>79</v>
      </c>
      <c r="O1275">
        <v>2026</v>
      </c>
      <c r="P1275">
        <v>1</v>
      </c>
      <c r="Q1275" t="s">
        <v>80</v>
      </c>
      <c r="R1275" s="8">
        <v>46267</v>
      </c>
      <c r="S1275" s="2">
        <v>1</v>
      </c>
      <c r="T1275" s="2" t="s">
        <v>81</v>
      </c>
    </row>
    <row r="1276" spans="1:20" x14ac:dyDescent="0.25">
      <c r="A1276">
        <v>1120163023</v>
      </c>
      <c r="B1276">
        <v>121319549</v>
      </c>
      <c r="C1276" t="s">
        <v>82</v>
      </c>
      <c r="D1276" t="s">
        <v>75</v>
      </c>
      <c r="E1276" t="s">
        <v>76</v>
      </c>
      <c r="F1276" s="7">
        <v>44328</v>
      </c>
      <c r="G1276" s="7">
        <v>46154</v>
      </c>
      <c r="H1276" t="s">
        <v>77</v>
      </c>
      <c r="I1276" t="s">
        <v>78</v>
      </c>
      <c r="J1276" s="7">
        <v>46086</v>
      </c>
      <c r="K1276" s="7">
        <v>44334</v>
      </c>
      <c r="L1276" s="7">
        <v>46154</v>
      </c>
      <c r="M1276" t="s">
        <v>77</v>
      </c>
      <c r="N1276" t="s">
        <v>79</v>
      </c>
      <c r="O1276">
        <v>2026</v>
      </c>
      <c r="P1276">
        <v>1</v>
      </c>
      <c r="Q1276" t="s">
        <v>80</v>
      </c>
      <c r="R1276" s="8">
        <v>46267</v>
      </c>
      <c r="S1276" s="2">
        <v>1</v>
      </c>
      <c r="T1276" s="2" t="s">
        <v>81</v>
      </c>
    </row>
    <row r="1277" spans="1:20" x14ac:dyDescent="0.25">
      <c r="A1277">
        <v>1120163066</v>
      </c>
      <c r="B1277">
        <v>121353887</v>
      </c>
      <c r="C1277" t="s">
        <v>98</v>
      </c>
      <c r="D1277" t="s">
        <v>83</v>
      </c>
      <c r="E1277" t="s">
        <v>76</v>
      </c>
      <c r="F1277" s="7">
        <v>44334</v>
      </c>
      <c r="G1277" s="7">
        <v>44518</v>
      </c>
      <c r="H1277" t="s">
        <v>77</v>
      </c>
      <c r="I1277" t="s">
        <v>78</v>
      </c>
      <c r="J1277" s="7">
        <v>45431</v>
      </c>
      <c r="K1277" s="7">
        <v>45544</v>
      </c>
      <c r="L1277" s="7">
        <v>44518</v>
      </c>
      <c r="M1277" t="s">
        <v>77</v>
      </c>
      <c r="N1277" t="s">
        <v>79</v>
      </c>
      <c r="O1277">
        <v>2026</v>
      </c>
      <c r="P1277">
        <v>1</v>
      </c>
      <c r="Q1277" t="s">
        <v>80</v>
      </c>
      <c r="R1277" s="8">
        <v>46267</v>
      </c>
      <c r="S1277" s="2">
        <v>1</v>
      </c>
      <c r="T1277" s="2" t="s">
        <v>81</v>
      </c>
    </row>
    <row r="1278" spans="1:20" x14ac:dyDescent="0.25">
      <c r="A1278">
        <v>1120163085</v>
      </c>
      <c r="B1278">
        <v>121368355</v>
      </c>
      <c r="C1278" t="s">
        <v>74</v>
      </c>
      <c r="D1278" t="s">
        <v>83</v>
      </c>
      <c r="E1278" t="s">
        <v>76</v>
      </c>
      <c r="F1278" s="7">
        <v>44333</v>
      </c>
      <c r="G1278" s="7">
        <v>46159</v>
      </c>
      <c r="H1278" t="s">
        <v>77</v>
      </c>
      <c r="I1278" t="s">
        <v>78</v>
      </c>
      <c r="J1278" s="7">
        <v>45830</v>
      </c>
      <c r="K1278" s="7">
        <v>45889</v>
      </c>
      <c r="L1278" s="7">
        <v>46159</v>
      </c>
      <c r="M1278" t="s">
        <v>77</v>
      </c>
      <c r="N1278" t="s">
        <v>79</v>
      </c>
      <c r="O1278">
        <v>2026</v>
      </c>
      <c r="P1278">
        <v>1</v>
      </c>
      <c r="Q1278" t="s">
        <v>80</v>
      </c>
      <c r="R1278" s="8">
        <v>46267</v>
      </c>
      <c r="S1278" s="2">
        <v>1</v>
      </c>
      <c r="T1278" s="2" t="s">
        <v>81</v>
      </c>
    </row>
    <row r="1279" spans="1:20" x14ac:dyDescent="0.25">
      <c r="A1279">
        <v>1120163088</v>
      </c>
      <c r="B1279">
        <v>121371071</v>
      </c>
      <c r="C1279" t="s">
        <v>93</v>
      </c>
      <c r="D1279" t="s">
        <v>83</v>
      </c>
      <c r="E1279" t="s">
        <v>76</v>
      </c>
      <c r="F1279" s="7">
        <v>44336</v>
      </c>
      <c r="G1279" s="7">
        <v>44520</v>
      </c>
      <c r="H1279" t="s">
        <v>77</v>
      </c>
      <c r="I1279" t="s">
        <v>78</v>
      </c>
      <c r="J1279" s="7">
        <v>45953</v>
      </c>
      <c r="K1279" s="7">
        <v>46059</v>
      </c>
      <c r="L1279" s="7">
        <v>44520</v>
      </c>
      <c r="M1279" t="s">
        <v>77</v>
      </c>
      <c r="N1279" t="s">
        <v>79</v>
      </c>
      <c r="O1279">
        <v>2026</v>
      </c>
      <c r="P1279">
        <v>1</v>
      </c>
      <c r="Q1279" t="s">
        <v>80</v>
      </c>
      <c r="R1279" s="8">
        <v>46267</v>
      </c>
      <c r="S1279" s="2">
        <v>1</v>
      </c>
      <c r="T1279" s="2" t="s">
        <v>81</v>
      </c>
    </row>
    <row r="1280" spans="1:20" x14ac:dyDescent="0.25">
      <c r="A1280">
        <v>1120163110</v>
      </c>
      <c r="B1280">
        <v>121390710</v>
      </c>
      <c r="C1280" t="s">
        <v>82</v>
      </c>
      <c r="D1280" t="s">
        <v>88</v>
      </c>
      <c r="E1280" t="s">
        <v>76</v>
      </c>
      <c r="F1280" s="7">
        <v>44340</v>
      </c>
      <c r="G1280" s="7">
        <v>44705</v>
      </c>
      <c r="H1280" t="s">
        <v>77</v>
      </c>
      <c r="I1280" t="s">
        <v>78</v>
      </c>
      <c r="J1280" s="7">
        <v>45580</v>
      </c>
      <c r="K1280" s="7">
        <v>45747</v>
      </c>
      <c r="L1280" s="7">
        <v>44705</v>
      </c>
      <c r="M1280" t="s">
        <v>77</v>
      </c>
      <c r="N1280" t="s">
        <v>79</v>
      </c>
      <c r="O1280">
        <v>2026</v>
      </c>
      <c r="P1280">
        <v>1</v>
      </c>
      <c r="Q1280" t="s">
        <v>80</v>
      </c>
      <c r="R1280" s="8">
        <v>46267</v>
      </c>
      <c r="S1280" s="2">
        <v>1</v>
      </c>
      <c r="T1280" s="2" t="s">
        <v>81</v>
      </c>
    </row>
    <row r="1281" spans="1:20" x14ac:dyDescent="0.25">
      <c r="A1281">
        <v>1120163234</v>
      </c>
      <c r="B1281">
        <v>121526098</v>
      </c>
      <c r="C1281" t="s">
        <v>82</v>
      </c>
      <c r="D1281" t="s">
        <v>88</v>
      </c>
      <c r="E1281" t="s">
        <v>76</v>
      </c>
      <c r="F1281" s="7">
        <v>44359</v>
      </c>
      <c r="G1281" s="7">
        <v>44542</v>
      </c>
      <c r="H1281" t="s">
        <v>77</v>
      </c>
      <c r="I1281" t="s">
        <v>89</v>
      </c>
      <c r="J1281" s="7">
        <v>46053</v>
      </c>
      <c r="K1281" s="7">
        <v>44360</v>
      </c>
      <c r="L1281" s="7">
        <v>44542</v>
      </c>
      <c r="M1281" t="s">
        <v>77</v>
      </c>
      <c r="N1281" t="s">
        <v>79</v>
      </c>
      <c r="O1281">
        <v>2026</v>
      </c>
      <c r="P1281">
        <v>1</v>
      </c>
      <c r="Q1281" t="s">
        <v>80</v>
      </c>
      <c r="R1281" s="8">
        <v>46267</v>
      </c>
      <c r="S1281" s="2">
        <v>1</v>
      </c>
      <c r="T1281" s="2" t="s">
        <v>81</v>
      </c>
    </row>
    <row r="1282" spans="1:20" x14ac:dyDescent="0.25">
      <c r="A1282">
        <v>1120163273</v>
      </c>
      <c r="B1282">
        <v>121561814</v>
      </c>
      <c r="C1282" t="s">
        <v>93</v>
      </c>
      <c r="D1282" t="s">
        <v>75</v>
      </c>
      <c r="E1282" t="s">
        <v>76</v>
      </c>
      <c r="F1282" s="7">
        <v>44365</v>
      </c>
      <c r="G1282" s="7">
        <v>44730</v>
      </c>
      <c r="H1282" t="s">
        <v>86</v>
      </c>
      <c r="I1282" t="s">
        <v>87</v>
      </c>
      <c r="J1282" s="7">
        <v>45940</v>
      </c>
      <c r="K1282" s="7">
        <v>44406</v>
      </c>
      <c r="L1282" s="7">
        <v>44730</v>
      </c>
      <c r="M1282" t="s">
        <v>86</v>
      </c>
      <c r="N1282" t="s">
        <v>79</v>
      </c>
      <c r="O1282">
        <v>2026</v>
      </c>
      <c r="P1282">
        <v>1</v>
      </c>
      <c r="Q1282" t="s">
        <v>80</v>
      </c>
      <c r="R1282" s="8">
        <v>46267</v>
      </c>
      <c r="S1282" s="2">
        <v>1</v>
      </c>
      <c r="T1282" s="2" t="s">
        <v>81</v>
      </c>
    </row>
    <row r="1283" spans="1:20" x14ac:dyDescent="0.25">
      <c r="A1283">
        <v>1120163316</v>
      </c>
      <c r="B1283">
        <v>121603639</v>
      </c>
      <c r="C1283" t="s">
        <v>82</v>
      </c>
      <c r="D1283" t="s">
        <v>83</v>
      </c>
      <c r="E1283" t="s">
        <v>76</v>
      </c>
      <c r="F1283" s="7">
        <v>44372</v>
      </c>
      <c r="G1283" s="7">
        <v>44555</v>
      </c>
      <c r="H1283" t="s">
        <v>77</v>
      </c>
      <c r="I1283" t="s">
        <v>78</v>
      </c>
      <c r="J1283" s="7">
        <v>45633</v>
      </c>
      <c r="K1283" s="7">
        <v>45394</v>
      </c>
      <c r="L1283" s="7">
        <v>44555</v>
      </c>
      <c r="M1283" t="s">
        <v>77</v>
      </c>
      <c r="N1283" t="s">
        <v>79</v>
      </c>
      <c r="O1283">
        <v>2026</v>
      </c>
      <c r="P1283">
        <v>1</v>
      </c>
      <c r="Q1283" t="s">
        <v>80</v>
      </c>
      <c r="R1283" s="8">
        <v>46267</v>
      </c>
      <c r="S1283" s="2">
        <v>1</v>
      </c>
      <c r="T1283" s="2" t="s">
        <v>81</v>
      </c>
    </row>
    <row r="1284" spans="1:20" x14ac:dyDescent="0.25">
      <c r="A1284">
        <v>1120163485</v>
      </c>
      <c r="B1284">
        <v>121713135</v>
      </c>
      <c r="C1284" t="s">
        <v>74</v>
      </c>
      <c r="D1284" t="s">
        <v>75</v>
      </c>
      <c r="E1284" t="s">
        <v>76</v>
      </c>
      <c r="F1284" s="7">
        <v>44389</v>
      </c>
      <c r="G1284" s="7">
        <v>44754</v>
      </c>
      <c r="H1284" t="s">
        <v>77</v>
      </c>
      <c r="I1284" t="s">
        <v>89</v>
      </c>
      <c r="J1284" s="7">
        <v>46049</v>
      </c>
      <c r="K1284" s="7">
        <v>44390</v>
      </c>
      <c r="L1284" s="7">
        <v>44754</v>
      </c>
      <c r="M1284" t="s">
        <v>77</v>
      </c>
      <c r="N1284" t="s">
        <v>79</v>
      </c>
      <c r="O1284">
        <v>2026</v>
      </c>
      <c r="P1284">
        <v>1</v>
      </c>
      <c r="Q1284" t="s">
        <v>80</v>
      </c>
      <c r="R1284" s="8">
        <v>46267</v>
      </c>
      <c r="S1284" s="2">
        <v>1</v>
      </c>
      <c r="T1284" s="2" t="s">
        <v>81</v>
      </c>
    </row>
    <row r="1285" spans="1:20" x14ac:dyDescent="0.25">
      <c r="A1285">
        <v>1120163550</v>
      </c>
      <c r="B1285">
        <v>121748918</v>
      </c>
      <c r="C1285" t="s">
        <v>90</v>
      </c>
      <c r="D1285" t="s">
        <v>88</v>
      </c>
      <c r="E1285" t="s">
        <v>76</v>
      </c>
      <c r="F1285" s="7">
        <v>44394</v>
      </c>
      <c r="G1285" s="7">
        <v>44759</v>
      </c>
      <c r="H1285" t="s">
        <v>77</v>
      </c>
      <c r="I1285" t="s">
        <v>78</v>
      </c>
      <c r="J1285" s="7">
        <v>45414</v>
      </c>
      <c r="K1285" s="7">
        <v>45546</v>
      </c>
      <c r="L1285" s="7">
        <v>44759</v>
      </c>
      <c r="M1285" t="s">
        <v>77</v>
      </c>
      <c r="N1285" t="s">
        <v>79</v>
      </c>
      <c r="O1285">
        <v>2026</v>
      </c>
      <c r="P1285">
        <v>1</v>
      </c>
      <c r="Q1285" t="s">
        <v>80</v>
      </c>
      <c r="R1285" s="8">
        <v>46267</v>
      </c>
      <c r="S1285" s="2">
        <v>1</v>
      </c>
      <c r="T1285" s="2" t="s">
        <v>81</v>
      </c>
    </row>
    <row r="1286" spans="1:20" x14ac:dyDescent="0.25">
      <c r="A1286">
        <v>1120163803</v>
      </c>
      <c r="B1286">
        <v>121858564</v>
      </c>
      <c r="C1286" t="s">
        <v>82</v>
      </c>
      <c r="D1286" t="s">
        <v>75</v>
      </c>
      <c r="E1286" t="s">
        <v>76</v>
      </c>
      <c r="F1286" s="7">
        <v>44415</v>
      </c>
      <c r="G1286" s="7">
        <v>44599</v>
      </c>
      <c r="H1286" t="s">
        <v>77</v>
      </c>
      <c r="I1286" t="s">
        <v>89</v>
      </c>
      <c r="J1286" s="7">
        <v>46090</v>
      </c>
      <c r="K1286" s="7">
        <v>46098</v>
      </c>
      <c r="L1286" s="7">
        <v>44599</v>
      </c>
      <c r="M1286" t="s">
        <v>77</v>
      </c>
      <c r="N1286" t="s">
        <v>79</v>
      </c>
      <c r="O1286">
        <v>2026</v>
      </c>
      <c r="P1286">
        <v>1</v>
      </c>
      <c r="Q1286" t="s">
        <v>80</v>
      </c>
      <c r="R1286" s="8">
        <v>46267</v>
      </c>
      <c r="S1286" s="2">
        <v>1</v>
      </c>
      <c r="T1286" s="2" t="s">
        <v>81</v>
      </c>
    </row>
    <row r="1287" spans="1:20" x14ac:dyDescent="0.25">
      <c r="A1287">
        <v>1120164030</v>
      </c>
      <c r="B1287">
        <v>121941878</v>
      </c>
      <c r="C1287" t="s">
        <v>82</v>
      </c>
      <c r="D1287" t="s">
        <v>75</v>
      </c>
      <c r="E1287" t="s">
        <v>76</v>
      </c>
      <c r="F1287" s="7">
        <v>44431</v>
      </c>
      <c r="G1287" s="7">
        <v>45161</v>
      </c>
      <c r="H1287" t="s">
        <v>77</v>
      </c>
      <c r="I1287" t="s">
        <v>78</v>
      </c>
      <c r="J1287" s="7"/>
      <c r="K1287" s="7">
        <v>45057</v>
      </c>
      <c r="L1287" s="7">
        <v>45161</v>
      </c>
      <c r="M1287" t="s">
        <v>77</v>
      </c>
      <c r="N1287"/>
      <c r="O1287">
        <v>2026</v>
      </c>
      <c r="P1287">
        <v>1</v>
      </c>
      <c r="Q1287" t="s">
        <v>80</v>
      </c>
      <c r="R1287" s="8">
        <v>46267</v>
      </c>
      <c r="S1287" s="2">
        <v>1</v>
      </c>
      <c r="T1287" s="2" t="s">
        <v>81</v>
      </c>
    </row>
    <row r="1288" spans="1:20" x14ac:dyDescent="0.25">
      <c r="A1288">
        <v>1120164112</v>
      </c>
      <c r="B1288">
        <v>121976966</v>
      </c>
      <c r="C1288" t="s">
        <v>97</v>
      </c>
      <c r="D1288" t="s">
        <v>75</v>
      </c>
      <c r="E1288" t="s">
        <v>76</v>
      </c>
      <c r="F1288" s="7">
        <v>44439</v>
      </c>
      <c r="G1288" s="7">
        <v>44530</v>
      </c>
      <c r="H1288" t="s">
        <v>77</v>
      </c>
      <c r="I1288" t="s">
        <v>78</v>
      </c>
      <c r="J1288" s="7"/>
      <c r="K1288" s="7">
        <v>44496</v>
      </c>
      <c r="L1288" s="7">
        <v>44530</v>
      </c>
      <c r="M1288" t="s">
        <v>77</v>
      </c>
      <c r="N1288"/>
      <c r="O1288">
        <v>2026</v>
      </c>
      <c r="P1288">
        <v>1</v>
      </c>
      <c r="Q1288" t="s">
        <v>80</v>
      </c>
      <c r="R1288" s="8">
        <v>46267</v>
      </c>
      <c r="S1288" s="2">
        <v>1</v>
      </c>
      <c r="T1288" s="2" t="s">
        <v>81</v>
      </c>
    </row>
    <row r="1289" spans="1:20" x14ac:dyDescent="0.25">
      <c r="A1289">
        <v>1120164189</v>
      </c>
      <c r="B1289">
        <v>122021223</v>
      </c>
      <c r="C1289" t="s">
        <v>96</v>
      </c>
      <c r="D1289" t="s">
        <v>75</v>
      </c>
      <c r="E1289" t="s">
        <v>76</v>
      </c>
      <c r="F1289" s="7">
        <v>44448</v>
      </c>
      <c r="G1289" s="7">
        <v>44813</v>
      </c>
      <c r="H1289" t="s">
        <v>77</v>
      </c>
      <c r="I1289" t="s">
        <v>78</v>
      </c>
      <c r="J1289" s="7"/>
      <c r="K1289" s="7">
        <v>44448</v>
      </c>
      <c r="L1289" s="7">
        <v>44813</v>
      </c>
      <c r="M1289" t="s">
        <v>77</v>
      </c>
      <c r="N1289"/>
      <c r="O1289">
        <v>2026</v>
      </c>
      <c r="P1289">
        <v>1</v>
      </c>
      <c r="Q1289" t="s">
        <v>80</v>
      </c>
      <c r="R1289" s="8">
        <v>46267</v>
      </c>
      <c r="S1289" s="2">
        <v>1</v>
      </c>
      <c r="T1289" s="2" t="s">
        <v>81</v>
      </c>
    </row>
    <row r="1290" spans="1:20" x14ac:dyDescent="0.25">
      <c r="A1290">
        <v>1120164245</v>
      </c>
      <c r="B1290">
        <v>122052357</v>
      </c>
      <c r="C1290" t="s">
        <v>91</v>
      </c>
      <c r="D1290" t="s">
        <v>75</v>
      </c>
      <c r="E1290" t="s">
        <v>76</v>
      </c>
      <c r="F1290" s="7">
        <v>44454</v>
      </c>
      <c r="G1290" s="7">
        <v>44819</v>
      </c>
      <c r="H1290" t="s">
        <v>77</v>
      </c>
      <c r="I1290" t="s">
        <v>89</v>
      </c>
      <c r="J1290" s="7">
        <v>46104</v>
      </c>
      <c r="K1290" s="7">
        <v>46111</v>
      </c>
      <c r="L1290" s="7">
        <v>44819</v>
      </c>
      <c r="M1290" t="s">
        <v>77</v>
      </c>
      <c r="N1290" t="s">
        <v>79</v>
      </c>
      <c r="O1290">
        <v>2026</v>
      </c>
      <c r="P1290">
        <v>1</v>
      </c>
      <c r="Q1290" t="s">
        <v>80</v>
      </c>
      <c r="R1290" s="8">
        <v>46267</v>
      </c>
      <c r="S1290" s="2">
        <v>1</v>
      </c>
      <c r="T1290" s="2" t="s">
        <v>81</v>
      </c>
    </row>
    <row r="1291" spans="1:20" x14ac:dyDescent="0.25">
      <c r="A1291">
        <v>1120164516</v>
      </c>
      <c r="B1291">
        <v>122139484</v>
      </c>
      <c r="C1291" t="s">
        <v>74</v>
      </c>
      <c r="D1291" t="s">
        <v>75</v>
      </c>
      <c r="E1291" t="s">
        <v>76</v>
      </c>
      <c r="F1291" s="7">
        <v>44471</v>
      </c>
      <c r="G1291" s="7">
        <v>44836</v>
      </c>
      <c r="H1291" t="s">
        <v>86</v>
      </c>
      <c r="I1291" t="s">
        <v>87</v>
      </c>
      <c r="J1291" s="7">
        <v>46063</v>
      </c>
      <c r="K1291" s="7">
        <v>46080</v>
      </c>
      <c r="L1291" s="7">
        <v>44836</v>
      </c>
      <c r="M1291" t="s">
        <v>86</v>
      </c>
      <c r="N1291" t="s">
        <v>79</v>
      </c>
      <c r="O1291">
        <v>2026</v>
      </c>
      <c r="P1291">
        <v>1</v>
      </c>
      <c r="Q1291" t="s">
        <v>80</v>
      </c>
      <c r="R1291" s="8">
        <v>46267</v>
      </c>
      <c r="S1291" s="2">
        <v>1</v>
      </c>
      <c r="T1291" s="2" t="s">
        <v>81</v>
      </c>
    </row>
    <row r="1292" spans="1:20" x14ac:dyDescent="0.25">
      <c r="A1292">
        <v>1120165346</v>
      </c>
      <c r="B1292">
        <v>122600903</v>
      </c>
      <c r="C1292" t="s">
        <v>85</v>
      </c>
      <c r="D1292" t="s">
        <v>83</v>
      </c>
      <c r="E1292" t="s">
        <v>76</v>
      </c>
      <c r="F1292" s="7">
        <v>44550</v>
      </c>
      <c r="G1292" s="7">
        <v>44732</v>
      </c>
      <c r="H1292" t="s">
        <v>77</v>
      </c>
      <c r="I1292" t="s">
        <v>78</v>
      </c>
      <c r="J1292" s="7">
        <v>45803</v>
      </c>
      <c r="K1292" s="7">
        <v>44572</v>
      </c>
      <c r="L1292" s="7">
        <v>44732</v>
      </c>
      <c r="M1292" t="s">
        <v>77</v>
      </c>
      <c r="N1292" t="s">
        <v>79</v>
      </c>
      <c r="O1292">
        <v>2026</v>
      </c>
      <c r="P1292">
        <v>1</v>
      </c>
      <c r="Q1292" t="s">
        <v>80</v>
      </c>
      <c r="R1292" s="8">
        <v>46267</v>
      </c>
      <c r="S1292" s="2">
        <v>1</v>
      </c>
      <c r="T1292" s="2" t="s">
        <v>81</v>
      </c>
    </row>
    <row r="1293" spans="1:20" x14ac:dyDescent="0.25">
      <c r="A1293">
        <v>1120165350</v>
      </c>
      <c r="B1293">
        <v>122609817</v>
      </c>
      <c r="C1293" t="s">
        <v>74</v>
      </c>
      <c r="D1293" t="s">
        <v>83</v>
      </c>
      <c r="E1293" t="s">
        <v>76</v>
      </c>
      <c r="F1293" s="7">
        <v>44574</v>
      </c>
      <c r="G1293" s="7">
        <v>46400</v>
      </c>
      <c r="H1293" t="s">
        <v>86</v>
      </c>
      <c r="I1293" t="s">
        <v>87</v>
      </c>
      <c r="J1293" s="7">
        <v>45496</v>
      </c>
      <c r="K1293" s="7">
        <v>45779</v>
      </c>
      <c r="L1293" s="7">
        <v>46400</v>
      </c>
      <c r="M1293" t="s">
        <v>86</v>
      </c>
      <c r="N1293" t="s">
        <v>79</v>
      </c>
      <c r="O1293">
        <v>2026</v>
      </c>
      <c r="P1293">
        <v>1</v>
      </c>
      <c r="Q1293" t="s">
        <v>80</v>
      </c>
      <c r="R1293" s="8">
        <v>46267</v>
      </c>
      <c r="S1293" s="2">
        <v>1</v>
      </c>
      <c r="T1293" s="2" t="s">
        <v>81</v>
      </c>
    </row>
    <row r="1294" spans="1:20" x14ac:dyDescent="0.25">
      <c r="A1294">
        <v>1120165484</v>
      </c>
      <c r="B1294">
        <v>123190422</v>
      </c>
      <c r="C1294" t="s">
        <v>74</v>
      </c>
      <c r="D1294" t="s">
        <v>75</v>
      </c>
      <c r="E1294" t="s">
        <v>76</v>
      </c>
      <c r="F1294" s="7">
        <v>44645</v>
      </c>
      <c r="G1294" s="7">
        <v>45010</v>
      </c>
      <c r="H1294" t="s">
        <v>86</v>
      </c>
      <c r="I1294" t="s">
        <v>87</v>
      </c>
      <c r="J1294" s="7"/>
      <c r="K1294" s="7">
        <v>46035</v>
      </c>
      <c r="L1294" s="7">
        <v>45010</v>
      </c>
      <c r="M1294" t="s">
        <v>86</v>
      </c>
      <c r="N1294"/>
      <c r="O1294">
        <v>2026</v>
      </c>
      <c r="P1294">
        <v>1</v>
      </c>
      <c r="Q1294" t="s">
        <v>80</v>
      </c>
      <c r="R1294" s="8">
        <v>46267</v>
      </c>
      <c r="S1294" s="2">
        <v>1</v>
      </c>
      <c r="T1294" s="2" t="s">
        <v>81</v>
      </c>
    </row>
    <row r="1295" spans="1:20" x14ac:dyDescent="0.25">
      <c r="A1295">
        <v>1120165588</v>
      </c>
      <c r="B1295">
        <v>123280726</v>
      </c>
      <c r="C1295" t="s">
        <v>74</v>
      </c>
      <c r="D1295" t="s">
        <v>75</v>
      </c>
      <c r="E1295" t="s">
        <v>76</v>
      </c>
      <c r="F1295" s="7">
        <v>44660</v>
      </c>
      <c r="G1295" s="7">
        <v>45025</v>
      </c>
      <c r="H1295" t="s">
        <v>86</v>
      </c>
      <c r="I1295" t="s">
        <v>87</v>
      </c>
      <c r="J1295" s="7">
        <v>45035</v>
      </c>
      <c r="K1295" s="7">
        <v>46027</v>
      </c>
      <c r="L1295" s="7">
        <v>45025</v>
      </c>
      <c r="M1295" t="s">
        <v>86</v>
      </c>
      <c r="N1295" t="s">
        <v>92</v>
      </c>
      <c r="O1295">
        <v>2026</v>
      </c>
      <c r="P1295">
        <v>1</v>
      </c>
      <c r="Q1295" t="s">
        <v>80</v>
      </c>
      <c r="R1295" s="8">
        <v>46267</v>
      </c>
      <c r="S1295" s="2">
        <v>1</v>
      </c>
      <c r="T1295" s="2" t="s">
        <v>81</v>
      </c>
    </row>
    <row r="1296" spans="1:20" x14ac:dyDescent="0.25">
      <c r="A1296">
        <v>1120165632</v>
      </c>
      <c r="B1296">
        <v>123326980</v>
      </c>
      <c r="C1296" t="s">
        <v>93</v>
      </c>
      <c r="D1296" t="s">
        <v>75</v>
      </c>
      <c r="E1296" t="s">
        <v>76</v>
      </c>
      <c r="F1296" s="7">
        <v>44665</v>
      </c>
      <c r="G1296" s="7">
        <v>45030</v>
      </c>
      <c r="H1296" t="s">
        <v>77</v>
      </c>
      <c r="I1296" t="s">
        <v>78</v>
      </c>
      <c r="J1296" s="7"/>
      <c r="K1296" s="7">
        <v>44680</v>
      </c>
      <c r="L1296" s="7">
        <v>45030</v>
      </c>
      <c r="M1296" t="s">
        <v>77</v>
      </c>
      <c r="N1296"/>
      <c r="O1296">
        <v>2026</v>
      </c>
      <c r="P1296">
        <v>1</v>
      </c>
      <c r="Q1296" t="s">
        <v>80</v>
      </c>
      <c r="R1296" s="8">
        <v>46267</v>
      </c>
      <c r="S1296" s="2">
        <v>1</v>
      </c>
      <c r="T1296" s="2" t="s">
        <v>81</v>
      </c>
    </row>
    <row r="1297" spans="1:20" x14ac:dyDescent="0.25">
      <c r="A1297">
        <v>1120165808</v>
      </c>
      <c r="B1297">
        <v>123399541</v>
      </c>
      <c r="C1297" t="s">
        <v>91</v>
      </c>
      <c r="D1297" t="s">
        <v>75</v>
      </c>
      <c r="E1297" t="s">
        <v>76</v>
      </c>
      <c r="F1297" s="7">
        <v>44674</v>
      </c>
      <c r="G1297" s="7">
        <v>45039</v>
      </c>
      <c r="H1297" t="s">
        <v>77</v>
      </c>
      <c r="I1297" t="s">
        <v>78</v>
      </c>
      <c r="J1297" s="7"/>
      <c r="K1297" s="7">
        <v>44677</v>
      </c>
      <c r="L1297" s="7">
        <v>45039</v>
      </c>
      <c r="M1297" t="s">
        <v>77</v>
      </c>
      <c r="N1297"/>
      <c r="O1297">
        <v>2026</v>
      </c>
      <c r="P1297">
        <v>1</v>
      </c>
      <c r="Q1297" t="s">
        <v>80</v>
      </c>
      <c r="R1297" s="8">
        <v>46267</v>
      </c>
      <c r="S1297" s="2">
        <v>1</v>
      </c>
      <c r="T1297" s="2" t="s">
        <v>81</v>
      </c>
    </row>
    <row r="1298" spans="1:20" x14ac:dyDescent="0.25">
      <c r="A1298">
        <v>1120165936</v>
      </c>
      <c r="B1298">
        <v>123457009</v>
      </c>
      <c r="C1298" t="s">
        <v>93</v>
      </c>
      <c r="D1298" t="s">
        <v>75</v>
      </c>
      <c r="E1298" t="s">
        <v>76</v>
      </c>
      <c r="F1298" s="7">
        <v>44680</v>
      </c>
      <c r="G1298" s="7">
        <v>46506</v>
      </c>
      <c r="H1298" t="s">
        <v>77</v>
      </c>
      <c r="I1298" t="s">
        <v>78</v>
      </c>
      <c r="J1298" s="7"/>
      <c r="K1298" s="7">
        <v>44684</v>
      </c>
      <c r="L1298" s="7">
        <v>46506</v>
      </c>
      <c r="M1298" t="s">
        <v>77</v>
      </c>
      <c r="N1298"/>
      <c r="O1298">
        <v>2026</v>
      </c>
      <c r="P1298">
        <v>1</v>
      </c>
      <c r="Q1298" t="s">
        <v>80</v>
      </c>
      <c r="R1298" s="8">
        <v>46267</v>
      </c>
      <c r="S1298" s="2">
        <v>1</v>
      </c>
      <c r="T1298" s="2" t="s">
        <v>81</v>
      </c>
    </row>
    <row r="1299" spans="1:20" x14ac:dyDescent="0.25">
      <c r="A1299">
        <v>1120165980</v>
      </c>
      <c r="B1299">
        <v>123477584</v>
      </c>
      <c r="C1299" t="s">
        <v>91</v>
      </c>
      <c r="D1299" t="s">
        <v>75</v>
      </c>
      <c r="E1299" t="s">
        <v>76</v>
      </c>
      <c r="F1299" s="7">
        <v>44683</v>
      </c>
      <c r="G1299" s="7">
        <v>46509</v>
      </c>
      <c r="H1299" t="s">
        <v>86</v>
      </c>
      <c r="I1299" t="s">
        <v>87</v>
      </c>
      <c r="J1299" s="7">
        <v>44733</v>
      </c>
      <c r="K1299" s="7">
        <v>46048</v>
      </c>
      <c r="L1299" s="7">
        <v>46509</v>
      </c>
      <c r="M1299" t="s">
        <v>86</v>
      </c>
      <c r="N1299" t="s">
        <v>92</v>
      </c>
      <c r="O1299">
        <v>2026</v>
      </c>
      <c r="P1299">
        <v>1</v>
      </c>
      <c r="Q1299" t="s">
        <v>80</v>
      </c>
      <c r="R1299" s="8">
        <v>46267</v>
      </c>
      <c r="S1299" s="2">
        <v>1</v>
      </c>
      <c r="T1299" s="2" t="s">
        <v>81</v>
      </c>
    </row>
    <row r="1300" spans="1:20" x14ac:dyDescent="0.25">
      <c r="A1300">
        <v>1120166010</v>
      </c>
      <c r="B1300">
        <v>123496827</v>
      </c>
      <c r="C1300" t="s">
        <v>93</v>
      </c>
      <c r="D1300" t="s">
        <v>75</v>
      </c>
      <c r="E1300" t="s">
        <v>76</v>
      </c>
      <c r="F1300" s="7">
        <v>44685</v>
      </c>
      <c r="G1300" s="7">
        <v>45050</v>
      </c>
      <c r="H1300" t="s">
        <v>77</v>
      </c>
      <c r="I1300" t="s">
        <v>78</v>
      </c>
      <c r="J1300" s="7"/>
      <c r="K1300" s="7">
        <v>44691</v>
      </c>
      <c r="L1300" s="7">
        <v>45050</v>
      </c>
      <c r="M1300" t="s">
        <v>77</v>
      </c>
      <c r="N1300"/>
      <c r="O1300">
        <v>2026</v>
      </c>
      <c r="P1300">
        <v>1</v>
      </c>
      <c r="Q1300" t="s">
        <v>80</v>
      </c>
      <c r="R1300" s="8">
        <v>46267</v>
      </c>
      <c r="S1300" s="2">
        <v>1</v>
      </c>
      <c r="T1300" s="2" t="s">
        <v>81</v>
      </c>
    </row>
    <row r="1301" spans="1:20" x14ac:dyDescent="0.25">
      <c r="A1301">
        <v>1120166113</v>
      </c>
      <c r="B1301">
        <v>123569936</v>
      </c>
      <c r="C1301" t="s">
        <v>85</v>
      </c>
      <c r="D1301" t="s">
        <v>83</v>
      </c>
      <c r="E1301" t="s">
        <v>76</v>
      </c>
      <c r="F1301" s="7">
        <v>44692</v>
      </c>
      <c r="G1301" s="7">
        <v>44876</v>
      </c>
      <c r="H1301" t="s">
        <v>86</v>
      </c>
      <c r="I1301" t="s">
        <v>87</v>
      </c>
      <c r="J1301" s="7">
        <v>45972</v>
      </c>
      <c r="K1301" s="7">
        <v>44700</v>
      </c>
      <c r="L1301" s="7">
        <v>44876</v>
      </c>
      <c r="M1301" t="s">
        <v>86</v>
      </c>
      <c r="N1301" t="s">
        <v>79</v>
      </c>
      <c r="O1301">
        <v>2026</v>
      </c>
      <c r="P1301">
        <v>1</v>
      </c>
      <c r="Q1301" t="s">
        <v>80</v>
      </c>
      <c r="R1301" s="8">
        <v>46267</v>
      </c>
      <c r="S1301" s="2">
        <v>1</v>
      </c>
      <c r="T1301" s="2" t="s">
        <v>81</v>
      </c>
    </row>
    <row r="1302" spans="1:20" x14ac:dyDescent="0.25">
      <c r="A1302">
        <v>1120166463</v>
      </c>
      <c r="B1302">
        <v>123766343</v>
      </c>
      <c r="C1302" t="s">
        <v>82</v>
      </c>
      <c r="D1302" t="s">
        <v>75</v>
      </c>
      <c r="E1302" t="s">
        <v>76</v>
      </c>
      <c r="F1302" s="7">
        <v>44717</v>
      </c>
      <c r="G1302" s="7">
        <v>45082</v>
      </c>
      <c r="H1302" t="s">
        <v>77</v>
      </c>
      <c r="I1302" t="s">
        <v>78</v>
      </c>
      <c r="J1302" s="7"/>
      <c r="K1302" s="7">
        <v>44764</v>
      </c>
      <c r="L1302" s="7">
        <v>45082</v>
      </c>
      <c r="M1302" t="s">
        <v>77</v>
      </c>
      <c r="N1302"/>
      <c r="O1302">
        <v>2026</v>
      </c>
      <c r="P1302">
        <v>1</v>
      </c>
      <c r="Q1302" t="s">
        <v>80</v>
      </c>
      <c r="R1302" s="8">
        <v>46267</v>
      </c>
      <c r="S1302" s="2">
        <v>1</v>
      </c>
      <c r="T1302" s="2" t="s">
        <v>81</v>
      </c>
    </row>
    <row r="1303" spans="1:20" x14ac:dyDescent="0.25">
      <c r="A1303">
        <v>1120166526</v>
      </c>
      <c r="B1303">
        <v>123799095</v>
      </c>
      <c r="C1303" t="s">
        <v>93</v>
      </c>
      <c r="D1303" t="s">
        <v>75</v>
      </c>
      <c r="E1303" t="s">
        <v>76</v>
      </c>
      <c r="F1303" s="7">
        <v>44721</v>
      </c>
      <c r="G1303" s="7">
        <v>45086</v>
      </c>
      <c r="H1303" t="s">
        <v>77</v>
      </c>
      <c r="I1303" t="s">
        <v>78</v>
      </c>
      <c r="J1303" s="7">
        <v>45562</v>
      </c>
      <c r="K1303" s="7">
        <v>46115</v>
      </c>
      <c r="L1303" s="7">
        <v>45086</v>
      </c>
      <c r="M1303" t="s">
        <v>77</v>
      </c>
      <c r="N1303" t="s">
        <v>79</v>
      </c>
      <c r="O1303">
        <v>2026</v>
      </c>
      <c r="P1303">
        <v>1</v>
      </c>
      <c r="Q1303" t="s">
        <v>80</v>
      </c>
      <c r="R1303" s="8">
        <v>46267</v>
      </c>
      <c r="S1303" s="2">
        <v>1</v>
      </c>
      <c r="T1303" s="2" t="s">
        <v>81</v>
      </c>
    </row>
    <row r="1304" spans="1:20" x14ac:dyDescent="0.25">
      <c r="A1304">
        <v>1120166601</v>
      </c>
      <c r="B1304">
        <v>123835113</v>
      </c>
      <c r="C1304" t="s">
        <v>82</v>
      </c>
      <c r="D1304" t="s">
        <v>88</v>
      </c>
      <c r="E1304" t="s">
        <v>76</v>
      </c>
      <c r="F1304" s="7">
        <v>44725</v>
      </c>
      <c r="G1304" s="7">
        <v>45090</v>
      </c>
      <c r="H1304" t="s">
        <v>77</v>
      </c>
      <c r="I1304" t="s">
        <v>78</v>
      </c>
      <c r="J1304" s="7">
        <v>45829</v>
      </c>
      <c r="K1304" s="7">
        <v>45778</v>
      </c>
      <c r="L1304" s="7">
        <v>45090</v>
      </c>
      <c r="M1304" t="s">
        <v>77</v>
      </c>
      <c r="N1304" t="s">
        <v>79</v>
      </c>
      <c r="O1304">
        <v>2026</v>
      </c>
      <c r="P1304">
        <v>1</v>
      </c>
      <c r="Q1304" t="s">
        <v>80</v>
      </c>
      <c r="R1304" s="8">
        <v>46267</v>
      </c>
      <c r="S1304" s="2">
        <v>1</v>
      </c>
      <c r="T1304" s="2" t="s">
        <v>81</v>
      </c>
    </row>
    <row r="1305" spans="1:20" x14ac:dyDescent="0.25">
      <c r="A1305">
        <v>1120166708</v>
      </c>
      <c r="B1305">
        <v>123876255</v>
      </c>
      <c r="C1305" t="s">
        <v>91</v>
      </c>
      <c r="D1305" t="s">
        <v>88</v>
      </c>
      <c r="E1305" t="s">
        <v>76</v>
      </c>
      <c r="F1305" s="7">
        <v>44731</v>
      </c>
      <c r="G1305" s="7">
        <v>46557</v>
      </c>
      <c r="H1305" t="s">
        <v>77</v>
      </c>
      <c r="I1305" t="s">
        <v>84</v>
      </c>
      <c r="J1305" s="7">
        <v>45533</v>
      </c>
      <c r="K1305" s="7">
        <v>45623</v>
      </c>
      <c r="L1305" s="7">
        <v>46557</v>
      </c>
      <c r="M1305" t="s">
        <v>77</v>
      </c>
      <c r="N1305" t="s">
        <v>79</v>
      </c>
      <c r="O1305">
        <v>2026</v>
      </c>
      <c r="P1305">
        <v>1</v>
      </c>
      <c r="Q1305" t="s">
        <v>80</v>
      </c>
      <c r="R1305" s="8">
        <v>46267</v>
      </c>
      <c r="S1305" s="2">
        <v>1</v>
      </c>
      <c r="T1305" s="2" t="s">
        <v>81</v>
      </c>
    </row>
    <row r="1306" spans="1:20" x14ac:dyDescent="0.25">
      <c r="A1306">
        <v>1120166724</v>
      </c>
      <c r="B1306">
        <v>123882227</v>
      </c>
      <c r="C1306" t="s">
        <v>82</v>
      </c>
      <c r="D1306" t="s">
        <v>75</v>
      </c>
      <c r="E1306" t="s">
        <v>76</v>
      </c>
      <c r="F1306" s="7">
        <v>44732</v>
      </c>
      <c r="G1306" s="7">
        <v>45097</v>
      </c>
      <c r="H1306" t="s">
        <v>77</v>
      </c>
      <c r="I1306" t="s">
        <v>78</v>
      </c>
      <c r="J1306" s="7"/>
      <c r="K1306" s="7">
        <v>44803</v>
      </c>
      <c r="L1306" s="7">
        <v>45097</v>
      </c>
      <c r="M1306" t="s">
        <v>77</v>
      </c>
      <c r="N1306"/>
      <c r="O1306">
        <v>2026</v>
      </c>
      <c r="P1306">
        <v>1</v>
      </c>
      <c r="Q1306" t="s">
        <v>80</v>
      </c>
      <c r="R1306" s="8">
        <v>46267</v>
      </c>
      <c r="S1306" s="2">
        <v>1</v>
      </c>
      <c r="T1306" s="2" t="s">
        <v>81</v>
      </c>
    </row>
    <row r="1307" spans="1:20" x14ac:dyDescent="0.25">
      <c r="A1307">
        <v>1120166834</v>
      </c>
      <c r="B1307">
        <v>123928447</v>
      </c>
      <c r="C1307" t="s">
        <v>85</v>
      </c>
      <c r="D1307" t="s">
        <v>75</v>
      </c>
      <c r="E1307" t="s">
        <v>76</v>
      </c>
      <c r="F1307" s="7">
        <v>44738</v>
      </c>
      <c r="G1307" s="7">
        <v>45103</v>
      </c>
      <c r="H1307" t="s">
        <v>77</v>
      </c>
      <c r="I1307" t="s">
        <v>78</v>
      </c>
      <c r="J1307" s="7"/>
      <c r="K1307" s="7">
        <v>44825</v>
      </c>
      <c r="L1307" s="7">
        <v>45103</v>
      </c>
      <c r="M1307" t="s">
        <v>77</v>
      </c>
      <c r="N1307"/>
      <c r="O1307">
        <v>2026</v>
      </c>
      <c r="P1307">
        <v>1</v>
      </c>
      <c r="Q1307" t="s">
        <v>80</v>
      </c>
      <c r="R1307" s="8">
        <v>46267</v>
      </c>
      <c r="S1307" s="2">
        <v>1</v>
      </c>
      <c r="T1307" s="2" t="s">
        <v>81</v>
      </c>
    </row>
    <row r="1308" spans="1:20" x14ac:dyDescent="0.25">
      <c r="A1308">
        <v>1120166844</v>
      </c>
      <c r="B1308">
        <v>123931950</v>
      </c>
      <c r="C1308" t="s">
        <v>82</v>
      </c>
      <c r="D1308" t="s">
        <v>88</v>
      </c>
      <c r="E1308" t="s">
        <v>76</v>
      </c>
      <c r="F1308" s="7">
        <v>44739</v>
      </c>
      <c r="G1308" s="7">
        <v>46565</v>
      </c>
      <c r="H1308" t="s">
        <v>77</v>
      </c>
      <c r="I1308" t="s">
        <v>78</v>
      </c>
      <c r="J1308" s="7">
        <v>45533</v>
      </c>
      <c r="K1308" s="7">
        <v>45951</v>
      </c>
      <c r="L1308" s="7">
        <v>46565</v>
      </c>
      <c r="M1308" t="s">
        <v>77</v>
      </c>
      <c r="N1308" t="s">
        <v>79</v>
      </c>
      <c r="O1308">
        <v>2026</v>
      </c>
      <c r="P1308">
        <v>1</v>
      </c>
      <c r="Q1308" t="s">
        <v>80</v>
      </c>
      <c r="R1308" s="8">
        <v>46267</v>
      </c>
      <c r="S1308" s="2">
        <v>1</v>
      </c>
      <c r="T1308" s="2" t="s">
        <v>81</v>
      </c>
    </row>
    <row r="1309" spans="1:20" x14ac:dyDescent="0.25">
      <c r="A1309">
        <v>1120166872</v>
      </c>
      <c r="B1309">
        <v>123951822</v>
      </c>
      <c r="C1309" t="s">
        <v>90</v>
      </c>
      <c r="D1309" t="s">
        <v>83</v>
      </c>
      <c r="E1309" t="s">
        <v>76</v>
      </c>
      <c r="F1309" s="7">
        <v>44741</v>
      </c>
      <c r="G1309" s="7">
        <v>44924</v>
      </c>
      <c r="H1309" t="s">
        <v>77</v>
      </c>
      <c r="I1309" t="s">
        <v>78</v>
      </c>
      <c r="J1309" s="7">
        <v>45437</v>
      </c>
      <c r="K1309" s="7">
        <v>45533</v>
      </c>
      <c r="L1309" s="7">
        <v>44924</v>
      </c>
      <c r="M1309" t="s">
        <v>77</v>
      </c>
      <c r="N1309" t="s">
        <v>79</v>
      </c>
      <c r="O1309">
        <v>2026</v>
      </c>
      <c r="P1309">
        <v>1</v>
      </c>
      <c r="Q1309" t="s">
        <v>80</v>
      </c>
      <c r="R1309" s="8">
        <v>46267</v>
      </c>
      <c r="S1309" s="2">
        <v>1</v>
      </c>
      <c r="T1309" s="2" t="s">
        <v>81</v>
      </c>
    </row>
    <row r="1310" spans="1:20" x14ac:dyDescent="0.25">
      <c r="A1310">
        <v>1120167121</v>
      </c>
      <c r="B1310">
        <v>124071589</v>
      </c>
      <c r="C1310" t="s">
        <v>90</v>
      </c>
      <c r="D1310" t="s">
        <v>83</v>
      </c>
      <c r="E1310" t="s">
        <v>76</v>
      </c>
      <c r="F1310" s="7">
        <v>44755</v>
      </c>
      <c r="G1310" s="7">
        <v>44939</v>
      </c>
      <c r="H1310" t="s">
        <v>77</v>
      </c>
      <c r="I1310" t="s">
        <v>78</v>
      </c>
      <c r="J1310" s="7">
        <v>45923</v>
      </c>
      <c r="K1310" s="7">
        <v>45924</v>
      </c>
      <c r="L1310" s="7">
        <v>44939</v>
      </c>
      <c r="M1310" t="s">
        <v>77</v>
      </c>
      <c r="N1310" t="s">
        <v>79</v>
      </c>
      <c r="O1310">
        <v>2026</v>
      </c>
      <c r="P1310">
        <v>1</v>
      </c>
      <c r="Q1310" t="s">
        <v>80</v>
      </c>
      <c r="R1310" s="8">
        <v>46267</v>
      </c>
      <c r="S1310" s="2">
        <v>1</v>
      </c>
      <c r="T1310" s="2" t="s">
        <v>81</v>
      </c>
    </row>
    <row r="1311" spans="1:20" x14ac:dyDescent="0.25">
      <c r="A1311">
        <v>1120167169</v>
      </c>
      <c r="B1311">
        <v>124091075</v>
      </c>
      <c r="C1311" t="s">
        <v>74</v>
      </c>
      <c r="D1311" t="s">
        <v>83</v>
      </c>
      <c r="E1311" t="s">
        <v>76</v>
      </c>
      <c r="F1311" s="7">
        <v>44757</v>
      </c>
      <c r="G1311" s="7">
        <v>44941</v>
      </c>
      <c r="H1311" t="s">
        <v>77</v>
      </c>
      <c r="I1311" t="s">
        <v>78</v>
      </c>
      <c r="J1311" s="7">
        <v>45899</v>
      </c>
      <c r="K1311" s="7">
        <v>44758</v>
      </c>
      <c r="L1311" s="7">
        <v>44941</v>
      </c>
      <c r="M1311" t="s">
        <v>77</v>
      </c>
      <c r="N1311" t="s">
        <v>79</v>
      </c>
      <c r="O1311">
        <v>2026</v>
      </c>
      <c r="P1311">
        <v>1</v>
      </c>
      <c r="Q1311" t="s">
        <v>80</v>
      </c>
      <c r="R1311" s="8">
        <v>46267</v>
      </c>
      <c r="S1311" s="2">
        <v>1</v>
      </c>
      <c r="T1311" s="2" t="s">
        <v>81</v>
      </c>
    </row>
    <row r="1312" spans="1:20" x14ac:dyDescent="0.25">
      <c r="A1312">
        <v>1120167178</v>
      </c>
      <c r="B1312">
        <v>124095011</v>
      </c>
      <c r="C1312" t="s">
        <v>82</v>
      </c>
      <c r="D1312" t="s">
        <v>75</v>
      </c>
      <c r="E1312" t="s">
        <v>76</v>
      </c>
      <c r="F1312" s="7">
        <v>44758</v>
      </c>
      <c r="G1312" s="7">
        <v>45123</v>
      </c>
      <c r="H1312" t="s">
        <v>77</v>
      </c>
      <c r="I1312" t="s">
        <v>84</v>
      </c>
      <c r="J1312" s="7">
        <v>45918</v>
      </c>
      <c r="K1312" s="7">
        <v>45980</v>
      </c>
      <c r="L1312" s="7">
        <v>45123</v>
      </c>
      <c r="M1312" t="s">
        <v>77</v>
      </c>
      <c r="N1312" t="s">
        <v>92</v>
      </c>
      <c r="O1312">
        <v>2026</v>
      </c>
      <c r="P1312">
        <v>1</v>
      </c>
      <c r="Q1312" t="s">
        <v>80</v>
      </c>
      <c r="R1312" s="8">
        <v>46267</v>
      </c>
      <c r="S1312" s="2">
        <v>1</v>
      </c>
      <c r="T1312" s="2" t="s">
        <v>81</v>
      </c>
    </row>
    <row r="1313" spans="1:20" x14ac:dyDescent="0.25">
      <c r="A1313">
        <v>1120167179</v>
      </c>
      <c r="B1313">
        <v>124095011</v>
      </c>
      <c r="C1313" t="s">
        <v>82</v>
      </c>
      <c r="D1313" t="s">
        <v>75</v>
      </c>
      <c r="E1313" t="s">
        <v>76</v>
      </c>
      <c r="F1313" s="7">
        <v>44758</v>
      </c>
      <c r="G1313" s="7">
        <v>45123</v>
      </c>
      <c r="H1313" t="s">
        <v>77</v>
      </c>
      <c r="I1313" t="s">
        <v>84</v>
      </c>
      <c r="J1313" s="7">
        <v>45918</v>
      </c>
      <c r="K1313" s="7">
        <v>45952</v>
      </c>
      <c r="L1313" s="7">
        <v>45123</v>
      </c>
      <c r="M1313" t="s">
        <v>77</v>
      </c>
      <c r="N1313" t="s">
        <v>92</v>
      </c>
      <c r="O1313">
        <v>2026</v>
      </c>
      <c r="P1313">
        <v>1</v>
      </c>
      <c r="Q1313" t="s">
        <v>80</v>
      </c>
      <c r="R1313" s="8">
        <v>46267</v>
      </c>
      <c r="S1313" s="2">
        <v>1</v>
      </c>
      <c r="T1313" s="2" t="s">
        <v>81</v>
      </c>
    </row>
    <row r="1314" spans="1:20" x14ac:dyDescent="0.25">
      <c r="A1314">
        <v>1120167192</v>
      </c>
      <c r="B1314">
        <v>124096412</v>
      </c>
      <c r="C1314" t="s">
        <v>82</v>
      </c>
      <c r="D1314" t="s">
        <v>88</v>
      </c>
      <c r="E1314" t="s">
        <v>76</v>
      </c>
      <c r="F1314" s="7">
        <v>44758</v>
      </c>
      <c r="G1314" s="7">
        <v>45123</v>
      </c>
      <c r="H1314" t="s">
        <v>77</v>
      </c>
      <c r="I1314" t="s">
        <v>78</v>
      </c>
      <c r="J1314" s="7">
        <v>45450</v>
      </c>
      <c r="K1314" s="7">
        <v>45544</v>
      </c>
      <c r="L1314" s="7">
        <v>45123</v>
      </c>
      <c r="M1314" t="s">
        <v>77</v>
      </c>
      <c r="N1314" t="s">
        <v>79</v>
      </c>
      <c r="O1314">
        <v>2026</v>
      </c>
      <c r="P1314">
        <v>1</v>
      </c>
      <c r="Q1314" t="s">
        <v>80</v>
      </c>
      <c r="R1314" s="8">
        <v>46267</v>
      </c>
      <c r="S1314" s="2">
        <v>1</v>
      </c>
      <c r="T1314" s="2" t="s">
        <v>81</v>
      </c>
    </row>
    <row r="1315" spans="1:20" x14ac:dyDescent="0.25">
      <c r="A1315">
        <v>1120167193</v>
      </c>
      <c r="B1315">
        <v>124096412</v>
      </c>
      <c r="C1315" t="s">
        <v>82</v>
      </c>
      <c r="D1315" t="s">
        <v>88</v>
      </c>
      <c r="E1315" t="s">
        <v>76</v>
      </c>
      <c r="F1315" s="7">
        <v>44758</v>
      </c>
      <c r="G1315" s="7">
        <v>45123</v>
      </c>
      <c r="H1315" t="s">
        <v>77</v>
      </c>
      <c r="I1315" t="s">
        <v>78</v>
      </c>
      <c r="J1315" s="7">
        <v>45450</v>
      </c>
      <c r="K1315" s="7">
        <v>45546</v>
      </c>
      <c r="L1315" s="7">
        <v>45123</v>
      </c>
      <c r="M1315" t="s">
        <v>77</v>
      </c>
      <c r="N1315" t="s">
        <v>79</v>
      </c>
      <c r="O1315">
        <v>2026</v>
      </c>
      <c r="P1315">
        <v>1</v>
      </c>
      <c r="Q1315" t="s">
        <v>80</v>
      </c>
      <c r="R1315" s="8">
        <v>46267</v>
      </c>
      <c r="S1315" s="2">
        <v>1</v>
      </c>
      <c r="T1315" s="2" t="s">
        <v>81</v>
      </c>
    </row>
    <row r="1316" spans="1:20" x14ac:dyDescent="0.25">
      <c r="A1316">
        <v>1120167194</v>
      </c>
      <c r="B1316">
        <v>124096412</v>
      </c>
      <c r="C1316" t="s">
        <v>82</v>
      </c>
      <c r="D1316" t="s">
        <v>88</v>
      </c>
      <c r="E1316" t="s">
        <v>76</v>
      </c>
      <c r="F1316" s="7">
        <v>44758</v>
      </c>
      <c r="G1316" s="7">
        <v>45123</v>
      </c>
      <c r="H1316" t="s">
        <v>77</v>
      </c>
      <c r="I1316" t="s">
        <v>78</v>
      </c>
      <c r="J1316" s="7">
        <v>45450</v>
      </c>
      <c r="K1316" s="7">
        <v>45456</v>
      </c>
      <c r="L1316" s="7">
        <v>45123</v>
      </c>
      <c r="M1316" t="s">
        <v>77</v>
      </c>
      <c r="N1316" t="s">
        <v>79</v>
      </c>
      <c r="O1316">
        <v>2026</v>
      </c>
      <c r="P1316">
        <v>1</v>
      </c>
      <c r="Q1316" t="s">
        <v>80</v>
      </c>
      <c r="R1316" s="8">
        <v>46267</v>
      </c>
      <c r="S1316" s="2">
        <v>1</v>
      </c>
      <c r="T1316" s="2" t="s">
        <v>81</v>
      </c>
    </row>
    <row r="1317" spans="1:20" x14ac:dyDescent="0.25">
      <c r="A1317">
        <v>1120167198</v>
      </c>
      <c r="B1317">
        <v>124096793</v>
      </c>
      <c r="C1317" t="s">
        <v>82</v>
      </c>
      <c r="D1317" t="s">
        <v>88</v>
      </c>
      <c r="E1317" t="s">
        <v>76</v>
      </c>
      <c r="F1317" s="7">
        <v>44758</v>
      </c>
      <c r="G1317" s="7">
        <v>45123</v>
      </c>
      <c r="H1317" t="s">
        <v>77</v>
      </c>
      <c r="I1317" t="s">
        <v>78</v>
      </c>
      <c r="J1317" s="7">
        <v>45845</v>
      </c>
      <c r="K1317" s="7">
        <v>45846</v>
      </c>
      <c r="L1317" s="7">
        <v>45123</v>
      </c>
      <c r="M1317" t="s">
        <v>77</v>
      </c>
      <c r="N1317" t="s">
        <v>92</v>
      </c>
      <c r="O1317">
        <v>2026</v>
      </c>
      <c r="P1317">
        <v>1</v>
      </c>
      <c r="Q1317" t="s">
        <v>80</v>
      </c>
      <c r="R1317" s="8">
        <v>46267</v>
      </c>
      <c r="S1317" s="2">
        <v>1</v>
      </c>
      <c r="T1317" s="2" t="s">
        <v>81</v>
      </c>
    </row>
    <row r="1318" spans="1:20" x14ac:dyDescent="0.25">
      <c r="A1318">
        <v>1120167319</v>
      </c>
      <c r="B1318">
        <v>124147569</v>
      </c>
      <c r="C1318" t="s">
        <v>74</v>
      </c>
      <c r="D1318" t="s">
        <v>88</v>
      </c>
      <c r="E1318" t="s">
        <v>76</v>
      </c>
      <c r="F1318" s="7">
        <v>44764</v>
      </c>
      <c r="G1318" s="7">
        <v>45129</v>
      </c>
      <c r="H1318" t="s">
        <v>77</v>
      </c>
      <c r="I1318" t="s">
        <v>78</v>
      </c>
      <c r="J1318" s="7">
        <v>45941</v>
      </c>
      <c r="K1318" s="7">
        <v>45903</v>
      </c>
      <c r="L1318" s="7">
        <v>45129</v>
      </c>
      <c r="M1318" t="s">
        <v>77</v>
      </c>
      <c r="N1318" t="s">
        <v>79</v>
      </c>
      <c r="O1318">
        <v>2026</v>
      </c>
      <c r="P1318">
        <v>1</v>
      </c>
      <c r="Q1318" t="s">
        <v>80</v>
      </c>
      <c r="R1318" s="8">
        <v>46267</v>
      </c>
      <c r="S1318" s="2">
        <v>1</v>
      </c>
      <c r="T1318" s="2" t="s">
        <v>81</v>
      </c>
    </row>
    <row r="1319" spans="1:20" x14ac:dyDescent="0.25">
      <c r="A1319">
        <v>1120167496</v>
      </c>
      <c r="B1319">
        <v>124215544</v>
      </c>
      <c r="C1319" t="s">
        <v>82</v>
      </c>
      <c r="D1319" t="s">
        <v>75</v>
      </c>
      <c r="E1319" t="s">
        <v>76</v>
      </c>
      <c r="F1319" s="7">
        <v>44775</v>
      </c>
      <c r="G1319" s="7">
        <v>44959</v>
      </c>
      <c r="H1319" t="s">
        <v>77</v>
      </c>
      <c r="I1319" t="s">
        <v>89</v>
      </c>
      <c r="J1319" s="7">
        <v>45205</v>
      </c>
      <c r="K1319" s="7">
        <v>45827</v>
      </c>
      <c r="L1319" s="7">
        <v>44959</v>
      </c>
      <c r="M1319" t="s">
        <v>77</v>
      </c>
      <c r="N1319" t="s">
        <v>92</v>
      </c>
      <c r="O1319">
        <v>2026</v>
      </c>
      <c r="P1319">
        <v>1</v>
      </c>
      <c r="Q1319" t="s">
        <v>80</v>
      </c>
      <c r="R1319" s="8">
        <v>46267</v>
      </c>
      <c r="S1319" s="2">
        <v>1</v>
      </c>
      <c r="T1319" s="2" t="s">
        <v>81</v>
      </c>
    </row>
    <row r="1320" spans="1:20" x14ac:dyDescent="0.25">
      <c r="A1320">
        <v>1120168290</v>
      </c>
      <c r="B1320">
        <v>124500858</v>
      </c>
      <c r="C1320" t="s">
        <v>74</v>
      </c>
      <c r="D1320" t="s">
        <v>75</v>
      </c>
      <c r="E1320" t="s">
        <v>76</v>
      </c>
      <c r="F1320" s="7">
        <v>44818</v>
      </c>
      <c r="G1320" s="7">
        <v>45183</v>
      </c>
      <c r="H1320" t="s">
        <v>86</v>
      </c>
      <c r="I1320" t="s">
        <v>87</v>
      </c>
      <c r="J1320" s="7"/>
      <c r="K1320" s="7">
        <v>44910</v>
      </c>
      <c r="L1320" s="7">
        <v>45183</v>
      </c>
      <c r="M1320" t="s">
        <v>86</v>
      </c>
      <c r="N1320"/>
      <c r="O1320">
        <v>2026</v>
      </c>
      <c r="P1320">
        <v>1</v>
      </c>
      <c r="Q1320" t="s">
        <v>80</v>
      </c>
      <c r="R1320" s="8">
        <v>46267</v>
      </c>
      <c r="S1320" s="2">
        <v>1</v>
      </c>
      <c r="T1320" s="2" t="s">
        <v>81</v>
      </c>
    </row>
    <row r="1321" spans="1:20" x14ac:dyDescent="0.25">
      <c r="A1321">
        <v>1120169317</v>
      </c>
      <c r="B1321">
        <v>125730916</v>
      </c>
      <c r="C1321" t="s">
        <v>93</v>
      </c>
      <c r="D1321" t="s">
        <v>75</v>
      </c>
      <c r="E1321" t="s">
        <v>76</v>
      </c>
      <c r="F1321" s="7">
        <v>44134</v>
      </c>
      <c r="G1321" s="7">
        <v>44499</v>
      </c>
      <c r="H1321" t="s">
        <v>77</v>
      </c>
      <c r="I1321" t="s">
        <v>78</v>
      </c>
      <c r="J1321" s="7">
        <v>45954</v>
      </c>
      <c r="K1321" s="7">
        <v>45010</v>
      </c>
      <c r="L1321" s="7">
        <v>44499</v>
      </c>
      <c r="M1321" t="s">
        <v>77</v>
      </c>
      <c r="N1321" t="s">
        <v>79</v>
      </c>
      <c r="O1321">
        <v>2026</v>
      </c>
      <c r="P1321">
        <v>1</v>
      </c>
      <c r="Q1321" t="s">
        <v>80</v>
      </c>
      <c r="R1321" s="8">
        <v>46267</v>
      </c>
      <c r="S1321" s="2">
        <v>1</v>
      </c>
      <c r="T1321" s="2" t="s">
        <v>81</v>
      </c>
    </row>
    <row r="1322" spans="1:20" x14ac:dyDescent="0.25">
      <c r="A1322">
        <v>1120169398</v>
      </c>
      <c r="B1322">
        <v>125874174</v>
      </c>
      <c r="C1322" t="s">
        <v>96</v>
      </c>
      <c r="D1322" t="s">
        <v>88</v>
      </c>
      <c r="E1322" t="s">
        <v>76</v>
      </c>
      <c r="F1322" s="7">
        <v>45028</v>
      </c>
      <c r="G1322" s="7">
        <v>45394</v>
      </c>
      <c r="H1322" t="s">
        <v>77</v>
      </c>
      <c r="I1322" t="s">
        <v>78</v>
      </c>
      <c r="J1322" s="7">
        <v>46084</v>
      </c>
      <c r="K1322" s="7">
        <v>45029</v>
      </c>
      <c r="L1322" s="7">
        <v>45394</v>
      </c>
      <c r="M1322" t="s">
        <v>77</v>
      </c>
      <c r="N1322" t="s">
        <v>79</v>
      </c>
      <c r="O1322">
        <v>2026</v>
      </c>
      <c r="P1322">
        <v>1</v>
      </c>
      <c r="Q1322" t="s">
        <v>80</v>
      </c>
      <c r="R1322" s="8">
        <v>46267</v>
      </c>
      <c r="S1322" s="2">
        <v>1</v>
      </c>
      <c r="T1322" s="2" t="s">
        <v>81</v>
      </c>
    </row>
    <row r="1323" spans="1:20" x14ac:dyDescent="0.25">
      <c r="A1323">
        <v>1120170091</v>
      </c>
      <c r="B1323">
        <v>126206926</v>
      </c>
      <c r="C1323" t="s">
        <v>74</v>
      </c>
      <c r="D1323" t="s">
        <v>88</v>
      </c>
      <c r="E1323" t="s">
        <v>76</v>
      </c>
      <c r="F1323" s="7">
        <v>45069</v>
      </c>
      <c r="G1323" s="7">
        <v>45435</v>
      </c>
      <c r="H1323" t="s">
        <v>86</v>
      </c>
      <c r="I1323" t="s">
        <v>87</v>
      </c>
      <c r="J1323" s="7"/>
      <c r="K1323" s="7">
        <v>45915</v>
      </c>
      <c r="L1323" s="7">
        <v>45435</v>
      </c>
      <c r="M1323" t="s">
        <v>86</v>
      </c>
      <c r="N1323"/>
      <c r="O1323">
        <v>2026</v>
      </c>
      <c r="P1323">
        <v>1</v>
      </c>
      <c r="Q1323" t="s">
        <v>80</v>
      </c>
      <c r="R1323" s="8">
        <v>46267</v>
      </c>
      <c r="S1323" s="2">
        <v>1</v>
      </c>
      <c r="T1323" s="2" t="s">
        <v>81</v>
      </c>
    </row>
    <row r="1324" spans="1:20" x14ac:dyDescent="0.25">
      <c r="A1324">
        <v>1120170138</v>
      </c>
      <c r="B1324">
        <v>126226750</v>
      </c>
      <c r="C1324" t="s">
        <v>85</v>
      </c>
      <c r="D1324" t="s">
        <v>88</v>
      </c>
      <c r="E1324" t="s">
        <v>76</v>
      </c>
      <c r="F1324" s="7">
        <v>45071</v>
      </c>
      <c r="G1324" s="7">
        <v>45437</v>
      </c>
      <c r="H1324" t="s">
        <v>86</v>
      </c>
      <c r="I1324" t="s">
        <v>87</v>
      </c>
      <c r="J1324" s="7">
        <v>45941</v>
      </c>
      <c r="K1324" s="7">
        <v>45072</v>
      </c>
      <c r="L1324" s="7">
        <v>45437</v>
      </c>
      <c r="M1324" t="s">
        <v>86</v>
      </c>
      <c r="N1324" t="s">
        <v>79</v>
      </c>
      <c r="O1324">
        <v>2026</v>
      </c>
      <c r="P1324">
        <v>1</v>
      </c>
      <c r="Q1324" t="s">
        <v>80</v>
      </c>
      <c r="R1324" s="8">
        <v>46267</v>
      </c>
      <c r="S1324" s="2">
        <v>1</v>
      </c>
      <c r="T1324" s="2" t="s">
        <v>81</v>
      </c>
    </row>
    <row r="1325" spans="1:20" x14ac:dyDescent="0.25">
      <c r="A1325">
        <v>1120170226</v>
      </c>
      <c r="B1325">
        <v>126280219</v>
      </c>
      <c r="C1325" t="s">
        <v>85</v>
      </c>
      <c r="D1325" t="s">
        <v>83</v>
      </c>
      <c r="E1325" t="s">
        <v>76</v>
      </c>
      <c r="F1325" s="7">
        <v>45079</v>
      </c>
      <c r="G1325" s="7">
        <v>45262</v>
      </c>
      <c r="H1325" t="s">
        <v>77</v>
      </c>
      <c r="I1325" t="s">
        <v>78</v>
      </c>
      <c r="J1325" s="7">
        <v>45633</v>
      </c>
      <c r="K1325" s="7">
        <v>45748</v>
      </c>
      <c r="L1325" s="7">
        <v>45262</v>
      </c>
      <c r="M1325" t="s">
        <v>77</v>
      </c>
      <c r="N1325" t="s">
        <v>79</v>
      </c>
      <c r="O1325">
        <v>2026</v>
      </c>
      <c r="P1325">
        <v>1</v>
      </c>
      <c r="Q1325" t="s">
        <v>80</v>
      </c>
      <c r="R1325" s="8">
        <v>46267</v>
      </c>
      <c r="S1325" s="2">
        <v>1</v>
      </c>
      <c r="T1325" s="2" t="s">
        <v>81</v>
      </c>
    </row>
    <row r="1326" spans="1:20" x14ac:dyDescent="0.25">
      <c r="A1326">
        <v>1120170370</v>
      </c>
      <c r="B1326">
        <v>126359764</v>
      </c>
      <c r="C1326" t="s">
        <v>74</v>
      </c>
      <c r="D1326" t="s">
        <v>88</v>
      </c>
      <c r="E1326" t="s">
        <v>76</v>
      </c>
      <c r="F1326" s="7">
        <v>45090</v>
      </c>
      <c r="G1326" s="7">
        <v>45456</v>
      </c>
      <c r="H1326" t="s">
        <v>77</v>
      </c>
      <c r="I1326" t="s">
        <v>78</v>
      </c>
      <c r="J1326" s="7"/>
      <c r="K1326" s="7">
        <v>45915</v>
      </c>
      <c r="L1326" s="7">
        <v>45456</v>
      </c>
      <c r="M1326" t="s">
        <v>77</v>
      </c>
      <c r="N1326"/>
      <c r="O1326">
        <v>2026</v>
      </c>
      <c r="P1326">
        <v>1</v>
      </c>
      <c r="Q1326" t="s">
        <v>80</v>
      </c>
      <c r="R1326" s="8">
        <v>46267</v>
      </c>
      <c r="S1326" s="2">
        <v>1</v>
      </c>
      <c r="T1326" s="2" t="s">
        <v>81</v>
      </c>
    </row>
    <row r="1327" spans="1:20" x14ac:dyDescent="0.25">
      <c r="A1327">
        <v>1120170439</v>
      </c>
      <c r="B1327">
        <v>126392901</v>
      </c>
      <c r="C1327" t="s">
        <v>74</v>
      </c>
      <c r="D1327" t="s">
        <v>88</v>
      </c>
      <c r="E1327" t="s">
        <v>76</v>
      </c>
      <c r="F1327" s="7">
        <v>45093</v>
      </c>
      <c r="G1327" s="7">
        <v>45459</v>
      </c>
      <c r="H1327" t="s">
        <v>77</v>
      </c>
      <c r="I1327" t="s">
        <v>78</v>
      </c>
      <c r="J1327" s="7">
        <v>45737</v>
      </c>
      <c r="K1327" s="7">
        <v>45434</v>
      </c>
      <c r="L1327" s="7">
        <v>45459</v>
      </c>
      <c r="M1327" t="s">
        <v>77</v>
      </c>
      <c r="N1327" t="s">
        <v>79</v>
      </c>
      <c r="O1327">
        <v>2026</v>
      </c>
      <c r="P1327">
        <v>1</v>
      </c>
      <c r="Q1327" t="s">
        <v>80</v>
      </c>
      <c r="R1327" s="8">
        <v>46267</v>
      </c>
      <c r="S1327" s="2">
        <v>1</v>
      </c>
      <c r="T1327" s="2" t="s">
        <v>81</v>
      </c>
    </row>
    <row r="1328" spans="1:20" x14ac:dyDescent="0.25">
      <c r="A1328">
        <v>1120170440</v>
      </c>
      <c r="B1328">
        <v>126392901</v>
      </c>
      <c r="C1328" t="s">
        <v>74</v>
      </c>
      <c r="D1328" t="s">
        <v>88</v>
      </c>
      <c r="E1328" t="s">
        <v>76</v>
      </c>
      <c r="F1328" s="7">
        <v>45093</v>
      </c>
      <c r="G1328" s="7">
        <v>45459</v>
      </c>
      <c r="H1328" t="s">
        <v>77</v>
      </c>
      <c r="I1328" t="s">
        <v>78</v>
      </c>
      <c r="J1328" s="7">
        <v>45737</v>
      </c>
      <c r="K1328" s="7">
        <v>45544</v>
      </c>
      <c r="L1328" s="7">
        <v>45459</v>
      </c>
      <c r="M1328" t="s">
        <v>77</v>
      </c>
      <c r="N1328" t="s">
        <v>79</v>
      </c>
      <c r="O1328">
        <v>2026</v>
      </c>
      <c r="P1328">
        <v>1</v>
      </c>
      <c r="Q1328" t="s">
        <v>80</v>
      </c>
      <c r="R1328" s="8">
        <v>46267</v>
      </c>
      <c r="S1328" s="2">
        <v>1</v>
      </c>
      <c r="T1328" s="2" t="s">
        <v>81</v>
      </c>
    </row>
    <row r="1329" spans="1:20" x14ac:dyDescent="0.25">
      <c r="A1329">
        <v>1120170441</v>
      </c>
      <c r="B1329">
        <v>126392901</v>
      </c>
      <c r="C1329" t="s">
        <v>74</v>
      </c>
      <c r="D1329" t="s">
        <v>88</v>
      </c>
      <c r="E1329" t="s">
        <v>76</v>
      </c>
      <c r="F1329" s="7">
        <v>45093</v>
      </c>
      <c r="G1329" s="7">
        <v>45459</v>
      </c>
      <c r="H1329" t="s">
        <v>77</v>
      </c>
      <c r="I1329" t="s">
        <v>78</v>
      </c>
      <c r="J1329" s="7">
        <v>45737</v>
      </c>
      <c r="K1329" s="7">
        <v>45558</v>
      </c>
      <c r="L1329" s="7">
        <v>45459</v>
      </c>
      <c r="M1329" t="s">
        <v>77</v>
      </c>
      <c r="N1329" t="s">
        <v>79</v>
      </c>
      <c r="O1329">
        <v>2026</v>
      </c>
      <c r="P1329">
        <v>1</v>
      </c>
      <c r="Q1329" t="s">
        <v>80</v>
      </c>
      <c r="R1329" s="8">
        <v>46267</v>
      </c>
      <c r="S1329" s="2">
        <v>1</v>
      </c>
      <c r="T1329" s="2" t="s">
        <v>81</v>
      </c>
    </row>
    <row r="1330" spans="1:20" x14ac:dyDescent="0.25">
      <c r="A1330">
        <v>1120170592</v>
      </c>
      <c r="B1330">
        <v>126455896</v>
      </c>
      <c r="C1330" t="s">
        <v>82</v>
      </c>
      <c r="D1330" t="s">
        <v>88</v>
      </c>
      <c r="E1330" t="s">
        <v>76</v>
      </c>
      <c r="F1330" s="7">
        <v>45103</v>
      </c>
      <c r="G1330" s="7">
        <v>45469</v>
      </c>
      <c r="H1330" t="s">
        <v>77</v>
      </c>
      <c r="I1330" t="s">
        <v>78</v>
      </c>
      <c r="J1330" s="7">
        <v>45571</v>
      </c>
      <c r="K1330" s="7">
        <v>46070</v>
      </c>
      <c r="L1330" s="7">
        <v>45469</v>
      </c>
      <c r="M1330" t="s">
        <v>77</v>
      </c>
      <c r="N1330" t="s">
        <v>79</v>
      </c>
      <c r="O1330">
        <v>2026</v>
      </c>
      <c r="P1330">
        <v>1</v>
      </c>
      <c r="Q1330" t="s">
        <v>80</v>
      </c>
      <c r="R1330" s="8">
        <v>46267</v>
      </c>
      <c r="S1330" s="2">
        <v>1</v>
      </c>
      <c r="T1330" s="2" t="s">
        <v>81</v>
      </c>
    </row>
    <row r="1331" spans="1:20" x14ac:dyDescent="0.25">
      <c r="A1331">
        <v>1120170626</v>
      </c>
      <c r="B1331">
        <v>126473732</v>
      </c>
      <c r="C1331" t="s">
        <v>74</v>
      </c>
      <c r="D1331" t="s">
        <v>88</v>
      </c>
      <c r="E1331" t="s">
        <v>76</v>
      </c>
      <c r="F1331" s="7">
        <v>45105</v>
      </c>
      <c r="G1331" s="7">
        <v>45471</v>
      </c>
      <c r="H1331" t="s">
        <v>77</v>
      </c>
      <c r="I1331" t="s">
        <v>78</v>
      </c>
      <c r="J1331" s="7">
        <v>45633</v>
      </c>
      <c r="K1331" s="7">
        <v>45117</v>
      </c>
      <c r="L1331" s="7">
        <v>45471</v>
      </c>
      <c r="M1331" t="s">
        <v>77</v>
      </c>
      <c r="N1331" t="s">
        <v>79</v>
      </c>
      <c r="O1331">
        <v>2026</v>
      </c>
      <c r="P1331">
        <v>1</v>
      </c>
      <c r="Q1331" t="s">
        <v>80</v>
      </c>
      <c r="R1331" s="8">
        <v>46267</v>
      </c>
      <c r="S1331" s="2">
        <v>1</v>
      </c>
      <c r="T1331" s="2" t="s">
        <v>81</v>
      </c>
    </row>
    <row r="1332" spans="1:20" x14ac:dyDescent="0.25">
      <c r="A1332">
        <v>1120170662</v>
      </c>
      <c r="B1332">
        <v>126489009</v>
      </c>
      <c r="C1332" t="s">
        <v>82</v>
      </c>
      <c r="D1332" t="s">
        <v>88</v>
      </c>
      <c r="E1332" t="s">
        <v>76</v>
      </c>
      <c r="F1332" s="7">
        <v>45107</v>
      </c>
      <c r="G1332" s="7">
        <v>45473</v>
      </c>
      <c r="H1332" t="s">
        <v>77</v>
      </c>
      <c r="I1332" t="s">
        <v>78</v>
      </c>
      <c r="J1332" s="7"/>
      <c r="K1332" s="7">
        <v>45747</v>
      </c>
      <c r="L1332" s="7">
        <v>45473</v>
      </c>
      <c r="M1332" t="s">
        <v>77</v>
      </c>
      <c r="N1332"/>
      <c r="O1332">
        <v>2026</v>
      </c>
      <c r="P1332">
        <v>1</v>
      </c>
      <c r="Q1332" t="s">
        <v>80</v>
      </c>
      <c r="R1332" s="8">
        <v>46267</v>
      </c>
      <c r="S1332" s="2">
        <v>1</v>
      </c>
      <c r="T1332" s="2" t="s">
        <v>81</v>
      </c>
    </row>
    <row r="1333" spans="1:20" x14ac:dyDescent="0.25">
      <c r="A1333">
        <v>1120171028</v>
      </c>
      <c r="B1333">
        <v>126634335</v>
      </c>
      <c r="C1333" t="s">
        <v>85</v>
      </c>
      <c r="D1333" t="s">
        <v>88</v>
      </c>
      <c r="E1333" t="s">
        <v>76</v>
      </c>
      <c r="F1333" s="7">
        <v>45127</v>
      </c>
      <c r="G1333" s="7">
        <v>46954</v>
      </c>
      <c r="H1333" t="s">
        <v>77</v>
      </c>
      <c r="I1333" t="s">
        <v>84</v>
      </c>
      <c r="J1333" s="7">
        <v>45450</v>
      </c>
      <c r="K1333" s="7">
        <v>46031</v>
      </c>
      <c r="L1333" s="7">
        <v>46954</v>
      </c>
      <c r="M1333" t="s">
        <v>77</v>
      </c>
      <c r="N1333" t="s">
        <v>79</v>
      </c>
      <c r="O1333">
        <v>2026</v>
      </c>
      <c r="P1333">
        <v>1</v>
      </c>
      <c r="Q1333" t="s">
        <v>80</v>
      </c>
      <c r="R1333" s="8">
        <v>46267</v>
      </c>
      <c r="S1333" s="2">
        <v>1</v>
      </c>
      <c r="T1333" s="2" t="s">
        <v>81</v>
      </c>
    </row>
    <row r="1334" spans="1:20" x14ac:dyDescent="0.25">
      <c r="A1334">
        <v>1120171029</v>
      </c>
      <c r="B1334">
        <v>126634335</v>
      </c>
      <c r="C1334" t="s">
        <v>85</v>
      </c>
      <c r="D1334" t="s">
        <v>88</v>
      </c>
      <c r="E1334" t="s">
        <v>76</v>
      </c>
      <c r="F1334" s="7">
        <v>45127</v>
      </c>
      <c r="G1334" s="7">
        <v>46954</v>
      </c>
      <c r="H1334" t="s">
        <v>77</v>
      </c>
      <c r="I1334" t="s">
        <v>84</v>
      </c>
      <c r="J1334" s="7">
        <v>45450</v>
      </c>
      <c r="K1334" s="7">
        <v>45623</v>
      </c>
      <c r="L1334" s="7">
        <v>46954</v>
      </c>
      <c r="M1334" t="s">
        <v>77</v>
      </c>
      <c r="N1334" t="s">
        <v>79</v>
      </c>
      <c r="O1334">
        <v>2026</v>
      </c>
      <c r="P1334">
        <v>1</v>
      </c>
      <c r="Q1334" t="s">
        <v>80</v>
      </c>
      <c r="R1334" s="8">
        <v>46267</v>
      </c>
      <c r="S1334" s="2">
        <v>1</v>
      </c>
      <c r="T1334" s="2" t="s">
        <v>81</v>
      </c>
    </row>
    <row r="1335" spans="1:20" x14ac:dyDescent="0.25">
      <c r="A1335">
        <v>1120171128</v>
      </c>
      <c r="B1335">
        <v>126669827</v>
      </c>
      <c r="C1335" t="s">
        <v>74</v>
      </c>
      <c r="D1335" t="s">
        <v>88</v>
      </c>
      <c r="E1335" t="s">
        <v>76</v>
      </c>
      <c r="F1335" s="7">
        <v>45132</v>
      </c>
      <c r="G1335" s="7">
        <v>45498</v>
      </c>
      <c r="H1335" t="s">
        <v>77</v>
      </c>
      <c r="I1335" t="s">
        <v>78</v>
      </c>
      <c r="J1335" s="7">
        <v>46082</v>
      </c>
      <c r="K1335" s="7">
        <v>46091</v>
      </c>
      <c r="L1335" s="7">
        <v>45498</v>
      </c>
      <c r="M1335" t="s">
        <v>77</v>
      </c>
      <c r="N1335" t="s">
        <v>79</v>
      </c>
      <c r="O1335">
        <v>2026</v>
      </c>
      <c r="P1335">
        <v>1</v>
      </c>
      <c r="Q1335" t="s">
        <v>80</v>
      </c>
      <c r="R1335" s="8">
        <v>46267</v>
      </c>
      <c r="S1335" s="2">
        <v>1</v>
      </c>
      <c r="T1335" s="2" t="s">
        <v>81</v>
      </c>
    </row>
    <row r="1336" spans="1:20" x14ac:dyDescent="0.25">
      <c r="A1336">
        <v>1120171129</v>
      </c>
      <c r="B1336">
        <v>126669827</v>
      </c>
      <c r="C1336" t="s">
        <v>74</v>
      </c>
      <c r="D1336" t="s">
        <v>88</v>
      </c>
      <c r="E1336" t="s">
        <v>76</v>
      </c>
      <c r="F1336" s="7">
        <v>45132</v>
      </c>
      <c r="G1336" s="7">
        <v>45498</v>
      </c>
      <c r="H1336" t="s">
        <v>77</v>
      </c>
      <c r="I1336" t="s">
        <v>78</v>
      </c>
      <c r="J1336" s="7">
        <v>46082</v>
      </c>
      <c r="K1336" s="7">
        <v>45133</v>
      </c>
      <c r="L1336" s="7">
        <v>45498</v>
      </c>
      <c r="M1336" t="s">
        <v>77</v>
      </c>
      <c r="N1336" t="s">
        <v>79</v>
      </c>
      <c r="O1336">
        <v>2026</v>
      </c>
      <c r="P1336">
        <v>1</v>
      </c>
      <c r="Q1336" t="s">
        <v>80</v>
      </c>
      <c r="R1336" s="8">
        <v>46267</v>
      </c>
      <c r="S1336" s="2">
        <v>1</v>
      </c>
      <c r="T1336" s="2" t="s">
        <v>81</v>
      </c>
    </row>
    <row r="1337" spans="1:20" x14ac:dyDescent="0.25">
      <c r="A1337">
        <v>1120171174</v>
      </c>
      <c r="B1337">
        <v>126689144</v>
      </c>
      <c r="C1337" t="s">
        <v>82</v>
      </c>
      <c r="D1337" t="s">
        <v>88</v>
      </c>
      <c r="E1337" t="s">
        <v>76</v>
      </c>
      <c r="F1337" s="7">
        <v>45134</v>
      </c>
      <c r="G1337" s="7">
        <v>45500</v>
      </c>
      <c r="H1337" t="s">
        <v>77</v>
      </c>
      <c r="I1337" t="s">
        <v>78</v>
      </c>
      <c r="J1337" s="7">
        <v>45607</v>
      </c>
      <c r="K1337" s="7">
        <v>45961</v>
      </c>
      <c r="L1337" s="7">
        <v>45500</v>
      </c>
      <c r="M1337" t="s">
        <v>77</v>
      </c>
      <c r="N1337" t="s">
        <v>79</v>
      </c>
      <c r="O1337">
        <v>2026</v>
      </c>
      <c r="P1337">
        <v>1</v>
      </c>
      <c r="Q1337" t="s">
        <v>80</v>
      </c>
      <c r="R1337" s="8">
        <v>46267</v>
      </c>
      <c r="S1337" s="2">
        <v>1</v>
      </c>
      <c r="T1337" s="2" t="s">
        <v>81</v>
      </c>
    </row>
    <row r="1338" spans="1:20" x14ac:dyDescent="0.25">
      <c r="A1338">
        <v>1120171175</v>
      </c>
      <c r="B1338">
        <v>126689144</v>
      </c>
      <c r="C1338" t="s">
        <v>82</v>
      </c>
      <c r="D1338" t="s">
        <v>88</v>
      </c>
      <c r="E1338" t="s">
        <v>76</v>
      </c>
      <c r="F1338" s="7">
        <v>45134</v>
      </c>
      <c r="G1338" s="7">
        <v>45500</v>
      </c>
      <c r="H1338" t="s">
        <v>77</v>
      </c>
      <c r="I1338" t="s">
        <v>78</v>
      </c>
      <c r="J1338" s="7">
        <v>45607</v>
      </c>
      <c r="K1338" s="7">
        <v>45701</v>
      </c>
      <c r="L1338" s="7">
        <v>45500</v>
      </c>
      <c r="M1338" t="s">
        <v>77</v>
      </c>
      <c r="N1338" t="s">
        <v>79</v>
      </c>
      <c r="O1338">
        <v>2026</v>
      </c>
      <c r="P1338">
        <v>1</v>
      </c>
      <c r="Q1338" t="s">
        <v>80</v>
      </c>
      <c r="R1338" s="8">
        <v>46267</v>
      </c>
      <c r="S1338" s="2">
        <v>1</v>
      </c>
      <c r="T1338" s="2" t="s">
        <v>81</v>
      </c>
    </row>
    <row r="1339" spans="1:20" x14ac:dyDescent="0.25">
      <c r="A1339">
        <v>1120171176</v>
      </c>
      <c r="B1339">
        <v>126689144</v>
      </c>
      <c r="C1339" t="s">
        <v>82</v>
      </c>
      <c r="D1339" t="s">
        <v>88</v>
      </c>
      <c r="E1339" t="s">
        <v>76</v>
      </c>
      <c r="F1339" s="7">
        <v>45134</v>
      </c>
      <c r="G1339" s="7">
        <v>45500</v>
      </c>
      <c r="H1339" t="s">
        <v>77</v>
      </c>
      <c r="I1339" t="s">
        <v>78</v>
      </c>
      <c r="J1339" s="7">
        <v>45607</v>
      </c>
      <c r="K1339" s="7">
        <v>45748</v>
      </c>
      <c r="L1339" s="7">
        <v>45500</v>
      </c>
      <c r="M1339" t="s">
        <v>77</v>
      </c>
      <c r="N1339" t="s">
        <v>79</v>
      </c>
      <c r="O1339">
        <v>2026</v>
      </c>
      <c r="P1339">
        <v>1</v>
      </c>
      <c r="Q1339" t="s">
        <v>80</v>
      </c>
      <c r="R1339" s="8">
        <v>46267</v>
      </c>
      <c r="S1339" s="2">
        <v>1</v>
      </c>
      <c r="T1339" s="2" t="s">
        <v>81</v>
      </c>
    </row>
    <row r="1340" spans="1:20" x14ac:dyDescent="0.25">
      <c r="A1340">
        <v>1120171178</v>
      </c>
      <c r="B1340">
        <v>126691047</v>
      </c>
      <c r="C1340" t="s">
        <v>98</v>
      </c>
      <c r="D1340" t="s">
        <v>75</v>
      </c>
      <c r="E1340" t="s">
        <v>76</v>
      </c>
      <c r="F1340" s="7">
        <v>45135</v>
      </c>
      <c r="G1340" s="7">
        <v>45501</v>
      </c>
      <c r="H1340" t="s">
        <v>77</v>
      </c>
      <c r="I1340" t="s">
        <v>78</v>
      </c>
      <c r="J1340" s="7"/>
      <c r="K1340" s="7">
        <v>45910</v>
      </c>
      <c r="L1340" s="7">
        <v>45501</v>
      </c>
      <c r="M1340" t="s">
        <v>77</v>
      </c>
      <c r="N1340"/>
      <c r="O1340">
        <v>2026</v>
      </c>
      <c r="P1340">
        <v>1</v>
      </c>
      <c r="Q1340" t="s">
        <v>80</v>
      </c>
      <c r="R1340" s="8">
        <v>46267</v>
      </c>
      <c r="S1340" s="2">
        <v>1</v>
      </c>
      <c r="T1340" s="2" t="s">
        <v>81</v>
      </c>
    </row>
    <row r="1341" spans="1:20" x14ac:dyDescent="0.25">
      <c r="A1341">
        <v>1120171232</v>
      </c>
      <c r="B1341">
        <v>126702406</v>
      </c>
      <c r="C1341" t="s">
        <v>82</v>
      </c>
      <c r="D1341" t="s">
        <v>88</v>
      </c>
      <c r="E1341" t="s">
        <v>76</v>
      </c>
      <c r="F1341" s="7">
        <v>45136</v>
      </c>
      <c r="G1341" s="7">
        <v>45502</v>
      </c>
      <c r="H1341" t="s">
        <v>77</v>
      </c>
      <c r="I1341" t="s">
        <v>84</v>
      </c>
      <c r="J1341" s="7">
        <v>45607</v>
      </c>
      <c r="K1341" s="7">
        <v>45623</v>
      </c>
      <c r="L1341" s="7">
        <v>45502</v>
      </c>
      <c r="M1341" t="s">
        <v>77</v>
      </c>
      <c r="N1341" t="s">
        <v>79</v>
      </c>
      <c r="O1341">
        <v>2026</v>
      </c>
      <c r="P1341">
        <v>1</v>
      </c>
      <c r="Q1341" t="s">
        <v>80</v>
      </c>
      <c r="R1341" s="8">
        <v>46267</v>
      </c>
      <c r="S1341" s="2">
        <v>1</v>
      </c>
      <c r="T1341" s="2" t="s">
        <v>81</v>
      </c>
    </row>
    <row r="1342" spans="1:20" x14ac:dyDescent="0.25">
      <c r="A1342">
        <v>1120171256</v>
      </c>
      <c r="B1342">
        <v>126705650</v>
      </c>
      <c r="C1342" t="s">
        <v>74</v>
      </c>
      <c r="D1342" t="s">
        <v>88</v>
      </c>
      <c r="E1342" t="s">
        <v>76</v>
      </c>
      <c r="F1342" s="7">
        <v>45137</v>
      </c>
      <c r="G1342" s="7">
        <v>46964</v>
      </c>
      <c r="H1342" t="s">
        <v>77</v>
      </c>
      <c r="I1342" t="s">
        <v>78</v>
      </c>
      <c r="J1342" s="7"/>
      <c r="K1342" s="7">
        <v>45148</v>
      </c>
      <c r="L1342" s="7">
        <v>46964</v>
      </c>
      <c r="M1342" t="s">
        <v>77</v>
      </c>
      <c r="N1342"/>
      <c r="O1342">
        <v>2026</v>
      </c>
      <c r="P1342">
        <v>1</v>
      </c>
      <c r="Q1342" t="s">
        <v>80</v>
      </c>
      <c r="R1342" s="8">
        <v>46267</v>
      </c>
      <c r="S1342" s="2">
        <v>1</v>
      </c>
      <c r="T1342" s="2" t="s">
        <v>81</v>
      </c>
    </row>
    <row r="1343" spans="1:20" x14ac:dyDescent="0.25">
      <c r="A1343">
        <v>1120171416</v>
      </c>
      <c r="B1343">
        <v>126758175</v>
      </c>
      <c r="C1343" t="s">
        <v>90</v>
      </c>
      <c r="D1343" t="s">
        <v>88</v>
      </c>
      <c r="E1343" t="s">
        <v>76</v>
      </c>
      <c r="F1343" s="7">
        <v>45144</v>
      </c>
      <c r="G1343" s="7">
        <v>46971</v>
      </c>
      <c r="H1343" t="s">
        <v>77</v>
      </c>
      <c r="I1343" t="s">
        <v>84</v>
      </c>
      <c r="J1343" s="7">
        <v>45427</v>
      </c>
      <c r="K1343" s="7">
        <v>45545</v>
      </c>
      <c r="L1343" s="7">
        <v>46971</v>
      </c>
      <c r="M1343" t="s">
        <v>77</v>
      </c>
      <c r="N1343" t="s">
        <v>79</v>
      </c>
      <c r="O1343">
        <v>2026</v>
      </c>
      <c r="P1343">
        <v>1</v>
      </c>
      <c r="Q1343" t="s">
        <v>80</v>
      </c>
      <c r="R1343" s="8">
        <v>46267</v>
      </c>
      <c r="S1343" s="2">
        <v>1</v>
      </c>
      <c r="T1343" s="2" t="s">
        <v>81</v>
      </c>
    </row>
    <row r="1344" spans="1:20" x14ac:dyDescent="0.25">
      <c r="A1344">
        <v>1120171417</v>
      </c>
      <c r="B1344">
        <v>126758175</v>
      </c>
      <c r="C1344" t="s">
        <v>90</v>
      </c>
      <c r="D1344" t="s">
        <v>88</v>
      </c>
      <c r="E1344" t="s">
        <v>76</v>
      </c>
      <c r="F1344" s="7">
        <v>45144</v>
      </c>
      <c r="G1344" s="7">
        <v>46971</v>
      </c>
      <c r="H1344" t="s">
        <v>77</v>
      </c>
      <c r="I1344" t="s">
        <v>84</v>
      </c>
      <c r="J1344" s="7">
        <v>45427</v>
      </c>
      <c r="K1344" s="7">
        <v>45971</v>
      </c>
      <c r="L1344" s="7">
        <v>46971</v>
      </c>
      <c r="M1344" t="s">
        <v>77</v>
      </c>
      <c r="N1344" t="s">
        <v>79</v>
      </c>
      <c r="O1344">
        <v>2026</v>
      </c>
      <c r="P1344">
        <v>1</v>
      </c>
      <c r="Q1344" t="s">
        <v>80</v>
      </c>
      <c r="R1344" s="8">
        <v>46267</v>
      </c>
      <c r="S1344" s="2">
        <v>1</v>
      </c>
      <c r="T1344" s="2" t="s">
        <v>81</v>
      </c>
    </row>
    <row r="1345" spans="1:20" x14ac:dyDescent="0.25">
      <c r="A1345">
        <v>1120171459</v>
      </c>
      <c r="B1345">
        <v>126771651</v>
      </c>
      <c r="C1345" t="s">
        <v>74</v>
      </c>
      <c r="D1345" t="s">
        <v>88</v>
      </c>
      <c r="E1345" t="s">
        <v>76</v>
      </c>
      <c r="F1345" s="7">
        <v>45146</v>
      </c>
      <c r="G1345" s="7">
        <v>45512</v>
      </c>
      <c r="H1345" t="s">
        <v>86</v>
      </c>
      <c r="I1345" t="s">
        <v>87</v>
      </c>
      <c r="J1345" s="7"/>
      <c r="K1345" s="7">
        <v>45919</v>
      </c>
      <c r="L1345" s="7">
        <v>45512</v>
      </c>
      <c r="M1345" t="s">
        <v>86</v>
      </c>
      <c r="N1345"/>
      <c r="O1345">
        <v>2026</v>
      </c>
      <c r="P1345">
        <v>1</v>
      </c>
      <c r="Q1345" t="s">
        <v>80</v>
      </c>
      <c r="R1345" s="8">
        <v>46267</v>
      </c>
      <c r="S1345" s="2">
        <v>1</v>
      </c>
      <c r="T1345" s="2" t="s">
        <v>81</v>
      </c>
    </row>
    <row r="1346" spans="1:20" x14ac:dyDescent="0.25">
      <c r="A1346">
        <v>1120171797</v>
      </c>
      <c r="B1346">
        <v>126911765</v>
      </c>
      <c r="C1346" t="s">
        <v>98</v>
      </c>
      <c r="D1346" t="s">
        <v>88</v>
      </c>
      <c r="E1346" t="s">
        <v>76</v>
      </c>
      <c r="F1346" s="7">
        <v>45163</v>
      </c>
      <c r="G1346" s="7">
        <v>45529</v>
      </c>
      <c r="H1346" t="s">
        <v>77</v>
      </c>
      <c r="I1346" t="s">
        <v>78</v>
      </c>
      <c r="J1346" s="7">
        <v>45427</v>
      </c>
      <c r="K1346" s="7">
        <v>45545</v>
      </c>
      <c r="L1346" s="7">
        <v>45529</v>
      </c>
      <c r="M1346" t="s">
        <v>77</v>
      </c>
      <c r="N1346" t="s">
        <v>79</v>
      </c>
      <c r="O1346">
        <v>2026</v>
      </c>
      <c r="P1346">
        <v>1</v>
      </c>
      <c r="Q1346" t="s">
        <v>80</v>
      </c>
      <c r="R1346" s="8">
        <v>46267</v>
      </c>
      <c r="S1346" s="2">
        <v>1</v>
      </c>
      <c r="T1346" s="2" t="s">
        <v>81</v>
      </c>
    </row>
    <row r="1347" spans="1:20" x14ac:dyDescent="0.25">
      <c r="A1347">
        <v>1120171832</v>
      </c>
      <c r="B1347">
        <v>126920091</v>
      </c>
      <c r="C1347" t="s">
        <v>97</v>
      </c>
      <c r="D1347" t="s">
        <v>88</v>
      </c>
      <c r="E1347" t="s">
        <v>76</v>
      </c>
      <c r="F1347" s="7">
        <v>45164</v>
      </c>
      <c r="G1347" s="7">
        <v>45530</v>
      </c>
      <c r="H1347" t="s">
        <v>77</v>
      </c>
      <c r="I1347" t="s">
        <v>78</v>
      </c>
      <c r="J1347" s="7">
        <v>45512</v>
      </c>
      <c r="K1347" s="7">
        <v>45544</v>
      </c>
      <c r="L1347" s="7">
        <v>45530</v>
      </c>
      <c r="M1347" t="s">
        <v>77</v>
      </c>
      <c r="N1347" t="s">
        <v>79</v>
      </c>
      <c r="O1347">
        <v>2026</v>
      </c>
      <c r="P1347">
        <v>1</v>
      </c>
      <c r="Q1347" t="s">
        <v>80</v>
      </c>
      <c r="R1347" s="8">
        <v>46267</v>
      </c>
      <c r="S1347" s="2">
        <v>1</v>
      </c>
      <c r="T1347" s="2" t="s">
        <v>81</v>
      </c>
    </row>
    <row r="1348" spans="1:20" x14ac:dyDescent="0.25">
      <c r="A1348">
        <v>1120171846</v>
      </c>
      <c r="B1348">
        <v>126922696</v>
      </c>
      <c r="C1348" t="s">
        <v>82</v>
      </c>
      <c r="D1348" t="s">
        <v>88</v>
      </c>
      <c r="E1348" t="s">
        <v>76</v>
      </c>
      <c r="F1348" s="7">
        <v>45165</v>
      </c>
      <c r="G1348" s="7">
        <v>45531</v>
      </c>
      <c r="H1348" t="s">
        <v>77</v>
      </c>
      <c r="I1348" t="s">
        <v>78</v>
      </c>
      <c r="J1348" s="7">
        <v>45510</v>
      </c>
      <c r="K1348" s="7">
        <v>45545</v>
      </c>
      <c r="L1348" s="7">
        <v>45531</v>
      </c>
      <c r="M1348" t="s">
        <v>77</v>
      </c>
      <c r="N1348" t="s">
        <v>79</v>
      </c>
      <c r="O1348">
        <v>2026</v>
      </c>
      <c r="P1348">
        <v>1</v>
      </c>
      <c r="Q1348" t="s">
        <v>80</v>
      </c>
      <c r="R1348" s="8">
        <v>46267</v>
      </c>
      <c r="S1348" s="2">
        <v>1</v>
      </c>
      <c r="T1348" s="2" t="s">
        <v>81</v>
      </c>
    </row>
    <row r="1349" spans="1:20" x14ac:dyDescent="0.25">
      <c r="A1349">
        <v>1120171907</v>
      </c>
      <c r="B1349">
        <v>126948431</v>
      </c>
      <c r="C1349" t="s">
        <v>74</v>
      </c>
      <c r="D1349" t="s">
        <v>83</v>
      </c>
      <c r="E1349" t="s">
        <v>76</v>
      </c>
      <c r="F1349" s="7">
        <v>45164</v>
      </c>
      <c r="G1349" s="7">
        <v>45348</v>
      </c>
      <c r="H1349" t="s">
        <v>77</v>
      </c>
      <c r="I1349" t="s">
        <v>84</v>
      </c>
      <c r="J1349" s="7">
        <v>45464</v>
      </c>
      <c r="K1349" s="7">
        <v>45968</v>
      </c>
      <c r="L1349" s="7">
        <v>45348</v>
      </c>
      <c r="M1349" t="s">
        <v>77</v>
      </c>
      <c r="N1349" t="s">
        <v>79</v>
      </c>
      <c r="O1349">
        <v>2026</v>
      </c>
      <c r="P1349">
        <v>1</v>
      </c>
      <c r="Q1349" t="s">
        <v>80</v>
      </c>
      <c r="R1349" s="8">
        <v>46267</v>
      </c>
      <c r="S1349" s="2">
        <v>1</v>
      </c>
      <c r="T1349" s="2" t="s">
        <v>81</v>
      </c>
    </row>
    <row r="1350" spans="1:20" x14ac:dyDescent="0.25">
      <c r="A1350">
        <v>1120171917</v>
      </c>
      <c r="B1350">
        <v>126949949</v>
      </c>
      <c r="C1350" t="s">
        <v>98</v>
      </c>
      <c r="D1350" t="s">
        <v>88</v>
      </c>
      <c r="E1350" t="s">
        <v>76</v>
      </c>
      <c r="F1350" s="7">
        <v>45168</v>
      </c>
      <c r="G1350" s="7">
        <v>46995</v>
      </c>
      <c r="H1350" t="s">
        <v>77</v>
      </c>
      <c r="I1350" t="s">
        <v>78</v>
      </c>
      <c r="J1350" s="7"/>
      <c r="K1350" s="7">
        <v>45170</v>
      </c>
      <c r="L1350" s="7">
        <v>46995</v>
      </c>
      <c r="M1350" t="s">
        <v>77</v>
      </c>
      <c r="N1350"/>
      <c r="O1350">
        <v>2026</v>
      </c>
      <c r="P1350">
        <v>1</v>
      </c>
      <c r="Q1350" t="s">
        <v>80</v>
      </c>
      <c r="R1350" s="8">
        <v>46267</v>
      </c>
      <c r="S1350" s="2">
        <v>1</v>
      </c>
      <c r="T1350" s="2" t="s">
        <v>81</v>
      </c>
    </row>
    <row r="1351" spans="1:20" x14ac:dyDescent="0.25">
      <c r="A1351">
        <v>1120172072</v>
      </c>
      <c r="B1351">
        <v>127011228</v>
      </c>
      <c r="C1351" t="s">
        <v>82</v>
      </c>
      <c r="D1351" t="s">
        <v>88</v>
      </c>
      <c r="E1351" t="s">
        <v>76</v>
      </c>
      <c r="F1351" s="7">
        <v>45178</v>
      </c>
      <c r="G1351" s="7">
        <v>45544</v>
      </c>
      <c r="H1351" t="s">
        <v>77</v>
      </c>
      <c r="I1351" t="s">
        <v>78</v>
      </c>
      <c r="J1351" s="7">
        <v>45790</v>
      </c>
      <c r="K1351" s="7">
        <v>45894</v>
      </c>
      <c r="L1351" s="7">
        <v>45544</v>
      </c>
      <c r="M1351" t="s">
        <v>77</v>
      </c>
      <c r="N1351" t="s">
        <v>79</v>
      </c>
      <c r="O1351">
        <v>2026</v>
      </c>
      <c r="P1351">
        <v>1</v>
      </c>
      <c r="Q1351" t="s">
        <v>80</v>
      </c>
      <c r="R1351" s="8">
        <v>46267</v>
      </c>
      <c r="S1351" s="2">
        <v>1</v>
      </c>
      <c r="T1351" s="2" t="s">
        <v>81</v>
      </c>
    </row>
    <row r="1352" spans="1:20" x14ac:dyDescent="0.25">
      <c r="A1352">
        <v>1120172501</v>
      </c>
      <c r="B1352">
        <v>127153416</v>
      </c>
      <c r="C1352" t="s">
        <v>82</v>
      </c>
      <c r="D1352" t="s">
        <v>88</v>
      </c>
      <c r="E1352" t="s">
        <v>76</v>
      </c>
      <c r="F1352" s="7">
        <v>45197</v>
      </c>
      <c r="G1352" s="7">
        <v>45563</v>
      </c>
      <c r="H1352" t="s">
        <v>77</v>
      </c>
      <c r="I1352" t="s">
        <v>78</v>
      </c>
      <c r="J1352" s="7">
        <v>45562</v>
      </c>
      <c r="K1352" s="7">
        <v>45748</v>
      </c>
      <c r="L1352" s="7">
        <v>45563</v>
      </c>
      <c r="M1352" t="s">
        <v>77</v>
      </c>
      <c r="N1352" t="s">
        <v>79</v>
      </c>
      <c r="O1352">
        <v>2026</v>
      </c>
      <c r="P1352">
        <v>1</v>
      </c>
      <c r="Q1352" t="s">
        <v>80</v>
      </c>
      <c r="R1352" s="8">
        <v>46267</v>
      </c>
      <c r="S1352" s="2">
        <v>1</v>
      </c>
      <c r="T1352" s="2" t="s">
        <v>81</v>
      </c>
    </row>
    <row r="1353" spans="1:20" x14ac:dyDescent="0.25">
      <c r="A1353">
        <v>1120172740</v>
      </c>
      <c r="B1353">
        <v>127228976</v>
      </c>
      <c r="C1353" t="s">
        <v>82</v>
      </c>
      <c r="D1353" t="s">
        <v>88</v>
      </c>
      <c r="E1353" t="s">
        <v>76</v>
      </c>
      <c r="F1353" s="7">
        <v>45208</v>
      </c>
      <c r="G1353" s="7">
        <v>45574</v>
      </c>
      <c r="H1353" t="s">
        <v>77</v>
      </c>
      <c r="I1353" t="s">
        <v>84</v>
      </c>
      <c r="J1353" s="7">
        <v>45562</v>
      </c>
      <c r="K1353" s="7">
        <v>45623</v>
      </c>
      <c r="L1353" s="7">
        <v>45574</v>
      </c>
      <c r="M1353" t="s">
        <v>77</v>
      </c>
      <c r="N1353" t="s">
        <v>79</v>
      </c>
      <c r="O1353">
        <v>2026</v>
      </c>
      <c r="P1353">
        <v>1</v>
      </c>
      <c r="Q1353" t="s">
        <v>80</v>
      </c>
      <c r="R1353" s="8">
        <v>46267</v>
      </c>
      <c r="S1353" s="2">
        <v>1</v>
      </c>
      <c r="T1353" s="2" t="s">
        <v>81</v>
      </c>
    </row>
    <row r="1354" spans="1:20" x14ac:dyDescent="0.25">
      <c r="A1354">
        <v>1120172741</v>
      </c>
      <c r="B1354">
        <v>127228976</v>
      </c>
      <c r="C1354" t="s">
        <v>82</v>
      </c>
      <c r="D1354" t="s">
        <v>88</v>
      </c>
      <c r="E1354" t="s">
        <v>76</v>
      </c>
      <c r="F1354" s="7">
        <v>45208</v>
      </c>
      <c r="G1354" s="7">
        <v>45574</v>
      </c>
      <c r="H1354" t="s">
        <v>77</v>
      </c>
      <c r="I1354" t="s">
        <v>84</v>
      </c>
      <c r="J1354" s="7">
        <v>45562</v>
      </c>
      <c r="K1354" s="7">
        <v>45738</v>
      </c>
      <c r="L1354" s="7">
        <v>45574</v>
      </c>
      <c r="M1354" t="s">
        <v>77</v>
      </c>
      <c r="N1354" t="s">
        <v>79</v>
      </c>
      <c r="O1354">
        <v>2026</v>
      </c>
      <c r="P1354">
        <v>1</v>
      </c>
      <c r="Q1354" t="s">
        <v>80</v>
      </c>
      <c r="R1354" s="8">
        <v>46267</v>
      </c>
      <c r="S1354" s="2">
        <v>1</v>
      </c>
      <c r="T1354" s="2" t="s">
        <v>81</v>
      </c>
    </row>
    <row r="1355" spans="1:20" x14ac:dyDescent="0.25">
      <c r="A1355">
        <v>1120172895</v>
      </c>
      <c r="B1355">
        <v>127285597</v>
      </c>
      <c r="C1355" t="s">
        <v>74</v>
      </c>
      <c r="D1355" t="s">
        <v>88</v>
      </c>
      <c r="E1355" t="s">
        <v>76</v>
      </c>
      <c r="F1355" s="7">
        <v>45215</v>
      </c>
      <c r="G1355" s="7">
        <v>45581</v>
      </c>
      <c r="H1355" t="s">
        <v>86</v>
      </c>
      <c r="I1355" t="s">
        <v>87</v>
      </c>
      <c r="J1355" s="7"/>
      <c r="K1355" s="7">
        <v>46087</v>
      </c>
      <c r="L1355" s="7">
        <v>45581</v>
      </c>
      <c r="M1355" t="s">
        <v>86</v>
      </c>
      <c r="N1355"/>
      <c r="O1355">
        <v>2026</v>
      </c>
      <c r="P1355">
        <v>1</v>
      </c>
      <c r="Q1355" t="s">
        <v>80</v>
      </c>
      <c r="R1355" s="8">
        <v>46267</v>
      </c>
      <c r="S1355" s="2">
        <v>1</v>
      </c>
      <c r="T1355" s="2" t="s">
        <v>81</v>
      </c>
    </row>
    <row r="1356" spans="1:20" x14ac:dyDescent="0.25">
      <c r="A1356">
        <v>1120173604</v>
      </c>
      <c r="B1356">
        <v>128041209</v>
      </c>
      <c r="C1356" t="s">
        <v>93</v>
      </c>
      <c r="D1356" t="s">
        <v>88</v>
      </c>
      <c r="E1356" t="s">
        <v>76</v>
      </c>
      <c r="F1356" s="7">
        <v>45267</v>
      </c>
      <c r="G1356" s="7">
        <v>45633</v>
      </c>
      <c r="H1356" t="s">
        <v>77</v>
      </c>
      <c r="I1356" t="s">
        <v>84</v>
      </c>
      <c r="J1356" s="7"/>
      <c r="K1356" s="7">
        <v>46028</v>
      </c>
      <c r="L1356" s="7">
        <v>45633</v>
      </c>
      <c r="M1356" t="s">
        <v>77</v>
      </c>
      <c r="N1356"/>
      <c r="O1356">
        <v>2026</v>
      </c>
      <c r="P1356">
        <v>1</v>
      </c>
      <c r="Q1356" t="s">
        <v>80</v>
      </c>
      <c r="R1356" s="8">
        <v>46267</v>
      </c>
      <c r="S1356" s="2">
        <v>1</v>
      </c>
      <c r="T1356" s="2" t="s">
        <v>81</v>
      </c>
    </row>
    <row r="1357" spans="1:20" x14ac:dyDescent="0.25">
      <c r="A1357">
        <v>1120173611</v>
      </c>
      <c r="B1357">
        <v>128065245</v>
      </c>
      <c r="C1357" t="s">
        <v>82</v>
      </c>
      <c r="D1357" t="s">
        <v>88</v>
      </c>
      <c r="E1357" t="s">
        <v>76</v>
      </c>
      <c r="F1357" s="7">
        <v>45310</v>
      </c>
      <c r="G1357" s="7">
        <v>45676</v>
      </c>
      <c r="H1357" t="s">
        <v>77</v>
      </c>
      <c r="I1357" t="s">
        <v>78</v>
      </c>
      <c r="J1357" s="7">
        <v>46088</v>
      </c>
      <c r="K1357" s="7">
        <v>45542</v>
      </c>
      <c r="L1357" s="7">
        <v>45676</v>
      </c>
      <c r="M1357" t="s">
        <v>77</v>
      </c>
      <c r="N1357" t="s">
        <v>79</v>
      </c>
      <c r="O1357">
        <v>2026</v>
      </c>
      <c r="P1357">
        <v>1</v>
      </c>
      <c r="Q1357" t="s">
        <v>80</v>
      </c>
      <c r="R1357" s="8">
        <v>46267</v>
      </c>
      <c r="S1357" s="2">
        <v>1</v>
      </c>
      <c r="T1357" s="2" t="s">
        <v>81</v>
      </c>
    </row>
    <row r="1358" spans="1:20" x14ac:dyDescent="0.25">
      <c r="A1358">
        <v>1120173726</v>
      </c>
      <c r="B1358">
        <v>128268276</v>
      </c>
      <c r="C1358" t="s">
        <v>93</v>
      </c>
      <c r="D1358" t="s">
        <v>88</v>
      </c>
      <c r="E1358" t="s">
        <v>76</v>
      </c>
      <c r="F1358" s="7">
        <v>45356</v>
      </c>
      <c r="G1358" s="7">
        <v>45721</v>
      </c>
      <c r="H1358" t="s">
        <v>77</v>
      </c>
      <c r="I1358" t="s">
        <v>78</v>
      </c>
      <c r="J1358" s="7">
        <v>45743</v>
      </c>
      <c r="K1358" s="7">
        <v>45701</v>
      </c>
      <c r="L1358" s="7">
        <v>45721</v>
      </c>
      <c r="M1358" t="s">
        <v>77</v>
      </c>
      <c r="N1358" t="s">
        <v>79</v>
      </c>
      <c r="O1358">
        <v>2026</v>
      </c>
      <c r="P1358">
        <v>1</v>
      </c>
      <c r="Q1358" t="s">
        <v>80</v>
      </c>
      <c r="R1358" s="8">
        <v>46267</v>
      </c>
      <c r="S1358" s="2">
        <v>1</v>
      </c>
      <c r="T1358" s="2" t="s">
        <v>81</v>
      </c>
    </row>
    <row r="1359" spans="1:20" x14ac:dyDescent="0.25">
      <c r="A1359">
        <v>1120173727</v>
      </c>
      <c r="B1359">
        <v>128268276</v>
      </c>
      <c r="C1359" t="s">
        <v>93</v>
      </c>
      <c r="D1359" t="s">
        <v>88</v>
      </c>
      <c r="E1359" t="s">
        <v>76</v>
      </c>
      <c r="F1359" s="7">
        <v>45356</v>
      </c>
      <c r="G1359" s="7">
        <v>45721</v>
      </c>
      <c r="H1359" t="s">
        <v>77</v>
      </c>
      <c r="I1359" t="s">
        <v>78</v>
      </c>
      <c r="J1359" s="7">
        <v>45743</v>
      </c>
      <c r="K1359" s="7">
        <v>45363</v>
      </c>
      <c r="L1359" s="7">
        <v>45721</v>
      </c>
      <c r="M1359" t="s">
        <v>77</v>
      </c>
      <c r="N1359" t="s">
        <v>79</v>
      </c>
      <c r="O1359">
        <v>2026</v>
      </c>
      <c r="P1359">
        <v>1</v>
      </c>
      <c r="Q1359" t="s">
        <v>80</v>
      </c>
      <c r="R1359" s="8">
        <v>46267</v>
      </c>
      <c r="S1359" s="2">
        <v>1</v>
      </c>
      <c r="T1359" s="2" t="s">
        <v>81</v>
      </c>
    </row>
    <row r="1360" spans="1:20" x14ac:dyDescent="0.25">
      <c r="A1360">
        <v>1120173728</v>
      </c>
      <c r="B1360">
        <v>128268276</v>
      </c>
      <c r="C1360" t="s">
        <v>93</v>
      </c>
      <c r="D1360" t="s">
        <v>88</v>
      </c>
      <c r="E1360" t="s">
        <v>76</v>
      </c>
      <c r="F1360" s="7">
        <v>45356</v>
      </c>
      <c r="G1360" s="7">
        <v>45721</v>
      </c>
      <c r="H1360" t="s">
        <v>77</v>
      </c>
      <c r="I1360" t="s">
        <v>78</v>
      </c>
      <c r="J1360" s="7">
        <v>45743</v>
      </c>
      <c r="K1360" s="7">
        <v>45748</v>
      </c>
      <c r="L1360" s="7">
        <v>45721</v>
      </c>
      <c r="M1360" t="s">
        <v>77</v>
      </c>
      <c r="N1360" t="s">
        <v>79</v>
      </c>
      <c r="O1360">
        <v>2026</v>
      </c>
      <c r="P1360">
        <v>1</v>
      </c>
      <c r="Q1360" t="s">
        <v>80</v>
      </c>
      <c r="R1360" s="8">
        <v>46267</v>
      </c>
      <c r="S1360" s="2">
        <v>1</v>
      </c>
      <c r="T1360" s="2" t="s">
        <v>81</v>
      </c>
    </row>
    <row r="1361" spans="1:20" x14ac:dyDescent="0.25">
      <c r="A1361">
        <v>1120173895</v>
      </c>
      <c r="B1361">
        <v>128398926</v>
      </c>
      <c r="C1361" t="s">
        <v>82</v>
      </c>
      <c r="D1361" t="s">
        <v>88</v>
      </c>
      <c r="E1361" t="s">
        <v>76</v>
      </c>
      <c r="F1361" s="7">
        <v>45376</v>
      </c>
      <c r="G1361" s="7">
        <v>45741</v>
      </c>
      <c r="H1361" t="s">
        <v>77</v>
      </c>
      <c r="I1361" t="s">
        <v>78</v>
      </c>
      <c r="J1361" s="7">
        <v>46051</v>
      </c>
      <c r="K1361" s="7">
        <v>45384</v>
      </c>
      <c r="L1361" s="7">
        <v>45741</v>
      </c>
      <c r="M1361" t="s">
        <v>77</v>
      </c>
      <c r="N1361" t="s">
        <v>79</v>
      </c>
      <c r="O1361">
        <v>2026</v>
      </c>
      <c r="P1361">
        <v>1</v>
      </c>
      <c r="Q1361" t="s">
        <v>80</v>
      </c>
      <c r="R1361" s="8">
        <v>46267</v>
      </c>
      <c r="S1361" s="2">
        <v>1</v>
      </c>
      <c r="T1361" s="2" t="s">
        <v>81</v>
      </c>
    </row>
    <row r="1362" spans="1:20" x14ac:dyDescent="0.25">
      <c r="A1362">
        <v>1120173938</v>
      </c>
      <c r="B1362">
        <v>128469566</v>
      </c>
      <c r="C1362" t="s">
        <v>85</v>
      </c>
      <c r="D1362" t="s">
        <v>83</v>
      </c>
      <c r="E1362" t="s">
        <v>76</v>
      </c>
      <c r="F1362" s="7">
        <v>45371</v>
      </c>
      <c r="G1362" s="7">
        <v>45555</v>
      </c>
      <c r="H1362" t="s">
        <v>77</v>
      </c>
      <c r="I1362" t="s">
        <v>78</v>
      </c>
      <c r="J1362" s="7">
        <v>45829</v>
      </c>
      <c r="K1362" s="7">
        <v>45971</v>
      </c>
      <c r="L1362" s="7">
        <v>45555</v>
      </c>
      <c r="M1362" t="s">
        <v>77</v>
      </c>
      <c r="N1362" t="s">
        <v>79</v>
      </c>
      <c r="O1362">
        <v>2026</v>
      </c>
      <c r="P1362">
        <v>1</v>
      </c>
      <c r="Q1362" t="s">
        <v>80</v>
      </c>
      <c r="R1362" s="8">
        <v>46267</v>
      </c>
      <c r="S1362" s="2">
        <v>1</v>
      </c>
      <c r="T1362" s="2" t="s">
        <v>81</v>
      </c>
    </row>
    <row r="1363" spans="1:20" x14ac:dyDescent="0.25">
      <c r="A1363">
        <v>1120173939</v>
      </c>
      <c r="B1363">
        <v>128469566</v>
      </c>
      <c r="C1363" t="s">
        <v>85</v>
      </c>
      <c r="D1363" t="s">
        <v>83</v>
      </c>
      <c r="E1363" t="s">
        <v>76</v>
      </c>
      <c r="F1363" s="7">
        <v>45371</v>
      </c>
      <c r="G1363" s="7">
        <v>45555</v>
      </c>
      <c r="H1363" t="s">
        <v>77</v>
      </c>
      <c r="I1363" t="s">
        <v>78</v>
      </c>
      <c r="J1363" s="7">
        <v>45829</v>
      </c>
      <c r="K1363" s="7">
        <v>45804</v>
      </c>
      <c r="L1363" s="7">
        <v>45555</v>
      </c>
      <c r="M1363" t="s">
        <v>77</v>
      </c>
      <c r="N1363" t="s">
        <v>79</v>
      </c>
      <c r="O1363">
        <v>2026</v>
      </c>
      <c r="P1363">
        <v>1</v>
      </c>
      <c r="Q1363" t="s">
        <v>80</v>
      </c>
      <c r="R1363" s="8">
        <v>46267</v>
      </c>
      <c r="S1363" s="2">
        <v>1</v>
      </c>
      <c r="T1363" s="2" t="s">
        <v>81</v>
      </c>
    </row>
    <row r="1364" spans="1:20" x14ac:dyDescent="0.25">
      <c r="A1364">
        <v>1120173940</v>
      </c>
      <c r="B1364">
        <v>128469566</v>
      </c>
      <c r="C1364" t="s">
        <v>85</v>
      </c>
      <c r="D1364" t="s">
        <v>83</v>
      </c>
      <c r="E1364" t="s">
        <v>76</v>
      </c>
      <c r="F1364" s="7">
        <v>45371</v>
      </c>
      <c r="G1364" s="7">
        <v>45555</v>
      </c>
      <c r="H1364" t="s">
        <v>77</v>
      </c>
      <c r="I1364" t="s">
        <v>78</v>
      </c>
      <c r="J1364" s="7">
        <v>45829</v>
      </c>
      <c r="K1364" s="7">
        <v>46003</v>
      </c>
      <c r="L1364" s="7">
        <v>45555</v>
      </c>
      <c r="M1364" t="s">
        <v>77</v>
      </c>
      <c r="N1364" t="s">
        <v>79</v>
      </c>
      <c r="O1364">
        <v>2026</v>
      </c>
      <c r="P1364">
        <v>1</v>
      </c>
      <c r="Q1364" t="s">
        <v>80</v>
      </c>
      <c r="R1364" s="8">
        <v>46267</v>
      </c>
      <c r="S1364" s="2">
        <v>1</v>
      </c>
      <c r="T1364" s="2" t="s">
        <v>81</v>
      </c>
    </row>
    <row r="1365" spans="1:20" x14ac:dyDescent="0.25">
      <c r="A1365">
        <v>1120173972</v>
      </c>
      <c r="B1365">
        <v>128529340</v>
      </c>
      <c r="C1365" t="s">
        <v>82</v>
      </c>
      <c r="D1365" t="s">
        <v>88</v>
      </c>
      <c r="E1365" t="s">
        <v>76</v>
      </c>
      <c r="F1365" s="7">
        <v>45391</v>
      </c>
      <c r="G1365" s="7">
        <v>45756</v>
      </c>
      <c r="H1365" t="s">
        <v>77</v>
      </c>
      <c r="I1365" t="s">
        <v>84</v>
      </c>
      <c r="J1365" s="7">
        <v>45740</v>
      </c>
      <c r="K1365" s="7">
        <v>46003</v>
      </c>
      <c r="L1365" s="7">
        <v>45756</v>
      </c>
      <c r="M1365" t="s">
        <v>77</v>
      </c>
      <c r="N1365" t="s">
        <v>79</v>
      </c>
      <c r="O1365">
        <v>2026</v>
      </c>
      <c r="P1365">
        <v>1</v>
      </c>
      <c r="Q1365" t="s">
        <v>80</v>
      </c>
      <c r="R1365" s="8">
        <v>46267</v>
      </c>
      <c r="S1365" s="2">
        <v>1</v>
      </c>
      <c r="T1365" s="2" t="s">
        <v>81</v>
      </c>
    </row>
    <row r="1366" spans="1:20" x14ac:dyDescent="0.25">
      <c r="A1366">
        <v>1120173973</v>
      </c>
      <c r="B1366">
        <v>128529340</v>
      </c>
      <c r="C1366" t="s">
        <v>82</v>
      </c>
      <c r="D1366" t="s">
        <v>88</v>
      </c>
      <c r="E1366" t="s">
        <v>76</v>
      </c>
      <c r="F1366" s="7">
        <v>45391</v>
      </c>
      <c r="G1366" s="7">
        <v>45756</v>
      </c>
      <c r="H1366" t="s">
        <v>77</v>
      </c>
      <c r="I1366" t="s">
        <v>84</v>
      </c>
      <c r="J1366" s="7">
        <v>45740</v>
      </c>
      <c r="K1366" s="7">
        <v>45701</v>
      </c>
      <c r="L1366" s="7">
        <v>45756</v>
      </c>
      <c r="M1366" t="s">
        <v>77</v>
      </c>
      <c r="N1366" t="s">
        <v>79</v>
      </c>
      <c r="O1366">
        <v>2026</v>
      </c>
      <c r="P1366">
        <v>1</v>
      </c>
      <c r="Q1366" t="s">
        <v>80</v>
      </c>
      <c r="R1366" s="8">
        <v>46267</v>
      </c>
      <c r="S1366" s="2">
        <v>1</v>
      </c>
      <c r="T1366" s="2" t="s">
        <v>81</v>
      </c>
    </row>
    <row r="1367" spans="1:20" x14ac:dyDescent="0.25">
      <c r="A1367">
        <v>1120173994</v>
      </c>
      <c r="B1367">
        <v>128543261</v>
      </c>
      <c r="C1367" t="s">
        <v>82</v>
      </c>
      <c r="D1367" t="s">
        <v>88</v>
      </c>
      <c r="E1367" t="s">
        <v>76</v>
      </c>
      <c r="F1367" s="7">
        <v>45393</v>
      </c>
      <c r="G1367" s="7">
        <v>45758</v>
      </c>
      <c r="H1367" t="s">
        <v>77</v>
      </c>
      <c r="I1367" t="s">
        <v>78</v>
      </c>
      <c r="J1367" s="7"/>
      <c r="K1367" s="7">
        <v>45623</v>
      </c>
      <c r="L1367" s="7">
        <v>45758</v>
      </c>
      <c r="M1367" t="s">
        <v>77</v>
      </c>
      <c r="N1367"/>
      <c r="O1367">
        <v>2026</v>
      </c>
      <c r="P1367">
        <v>1</v>
      </c>
      <c r="Q1367" t="s">
        <v>80</v>
      </c>
      <c r="R1367" s="8">
        <v>46267</v>
      </c>
      <c r="S1367" s="2">
        <v>1</v>
      </c>
      <c r="T1367" s="2" t="s">
        <v>81</v>
      </c>
    </row>
    <row r="1368" spans="1:20" x14ac:dyDescent="0.25">
      <c r="A1368">
        <v>1120174209</v>
      </c>
      <c r="B1368">
        <v>128729785</v>
      </c>
      <c r="C1368" t="s">
        <v>98</v>
      </c>
      <c r="D1368" t="s">
        <v>88</v>
      </c>
      <c r="E1368" t="s">
        <v>76</v>
      </c>
      <c r="F1368" s="7">
        <v>45421</v>
      </c>
      <c r="G1368" s="7">
        <v>47247</v>
      </c>
      <c r="H1368" t="s">
        <v>77</v>
      </c>
      <c r="I1368" t="s">
        <v>78</v>
      </c>
      <c r="J1368" s="7"/>
      <c r="K1368" s="7">
        <v>45445</v>
      </c>
      <c r="L1368" s="7">
        <v>47247</v>
      </c>
      <c r="M1368" t="s">
        <v>77</v>
      </c>
      <c r="N1368"/>
      <c r="O1368">
        <v>2026</v>
      </c>
      <c r="P1368">
        <v>1</v>
      </c>
      <c r="Q1368" t="s">
        <v>80</v>
      </c>
      <c r="R1368" s="8">
        <v>46267</v>
      </c>
      <c r="S1368" s="2">
        <v>1</v>
      </c>
      <c r="T1368" s="2" t="s">
        <v>81</v>
      </c>
    </row>
    <row r="1369" spans="1:20" x14ac:dyDescent="0.25">
      <c r="A1369">
        <v>1120174252</v>
      </c>
      <c r="B1369">
        <v>128772487</v>
      </c>
      <c r="C1369" t="s">
        <v>98</v>
      </c>
      <c r="D1369" t="s">
        <v>88</v>
      </c>
      <c r="E1369" t="s">
        <v>76</v>
      </c>
      <c r="F1369" s="7">
        <v>45426</v>
      </c>
      <c r="G1369" s="7">
        <v>45518</v>
      </c>
      <c r="H1369" t="s">
        <v>77</v>
      </c>
      <c r="I1369" t="s">
        <v>84</v>
      </c>
      <c r="J1369" s="7"/>
      <c r="K1369" s="7">
        <v>45551</v>
      </c>
      <c r="L1369" s="7">
        <v>45518</v>
      </c>
      <c r="M1369" t="s">
        <v>77</v>
      </c>
      <c r="N1369"/>
      <c r="O1369">
        <v>2026</v>
      </c>
      <c r="P1369">
        <v>1</v>
      </c>
      <c r="Q1369" t="s">
        <v>80</v>
      </c>
      <c r="R1369" s="8">
        <v>46267</v>
      </c>
      <c r="S1369" s="2">
        <v>1</v>
      </c>
      <c r="T1369" s="2" t="s">
        <v>81</v>
      </c>
    </row>
    <row r="1370" spans="1:20" x14ac:dyDescent="0.25">
      <c r="A1370">
        <v>1120174283</v>
      </c>
      <c r="B1370">
        <v>128804540</v>
      </c>
      <c r="C1370" t="s">
        <v>93</v>
      </c>
      <c r="D1370" t="s">
        <v>83</v>
      </c>
      <c r="E1370" t="s">
        <v>76</v>
      </c>
      <c r="F1370" s="7">
        <v>45428</v>
      </c>
      <c r="G1370" s="7">
        <v>45612</v>
      </c>
      <c r="H1370" t="s">
        <v>77</v>
      </c>
      <c r="I1370" t="s">
        <v>78</v>
      </c>
      <c r="J1370" s="7"/>
      <c r="K1370" s="7">
        <v>45917</v>
      </c>
      <c r="L1370" s="7">
        <v>45612</v>
      </c>
      <c r="M1370" t="s">
        <v>77</v>
      </c>
      <c r="N1370"/>
      <c r="O1370">
        <v>2026</v>
      </c>
      <c r="P1370">
        <v>1</v>
      </c>
      <c r="Q1370" t="s">
        <v>80</v>
      </c>
      <c r="R1370" s="8">
        <v>46267</v>
      </c>
      <c r="S1370" s="2">
        <v>1</v>
      </c>
      <c r="T1370" s="2" t="s">
        <v>81</v>
      </c>
    </row>
    <row r="1371" spans="1:20" x14ac:dyDescent="0.25">
      <c r="A1371">
        <v>1120174354</v>
      </c>
      <c r="B1371">
        <v>128894685</v>
      </c>
      <c r="C1371" t="s">
        <v>82</v>
      </c>
      <c r="D1371" t="s">
        <v>88</v>
      </c>
      <c r="E1371" t="s">
        <v>76</v>
      </c>
      <c r="F1371" s="7">
        <v>45434</v>
      </c>
      <c r="G1371" s="7">
        <v>45799</v>
      </c>
      <c r="H1371" t="s">
        <v>77</v>
      </c>
      <c r="I1371" t="s">
        <v>84</v>
      </c>
      <c r="J1371" s="7"/>
      <c r="K1371" s="7">
        <v>45439</v>
      </c>
      <c r="L1371" s="7">
        <v>45799</v>
      </c>
      <c r="M1371" t="s">
        <v>77</v>
      </c>
      <c r="N1371"/>
      <c r="O1371">
        <v>2026</v>
      </c>
      <c r="P1371">
        <v>1</v>
      </c>
      <c r="Q1371" t="s">
        <v>80</v>
      </c>
      <c r="R1371" s="8">
        <v>46267</v>
      </c>
      <c r="S1371" s="2">
        <v>1</v>
      </c>
      <c r="T1371" s="2" t="s">
        <v>81</v>
      </c>
    </row>
    <row r="1372" spans="1:20" x14ac:dyDescent="0.25">
      <c r="A1372">
        <v>1120174449</v>
      </c>
      <c r="B1372">
        <v>129039657</v>
      </c>
      <c r="C1372" t="s">
        <v>90</v>
      </c>
      <c r="D1372" t="s">
        <v>83</v>
      </c>
      <c r="E1372" t="s">
        <v>76</v>
      </c>
      <c r="F1372" s="7">
        <v>45447</v>
      </c>
      <c r="G1372" s="7">
        <v>45627</v>
      </c>
      <c r="H1372" t="s">
        <v>77</v>
      </c>
      <c r="I1372" t="s">
        <v>84</v>
      </c>
      <c r="J1372" s="7"/>
      <c r="K1372" s="7">
        <v>46037</v>
      </c>
      <c r="L1372" s="7">
        <v>45627</v>
      </c>
      <c r="M1372" t="s">
        <v>77</v>
      </c>
      <c r="N1372"/>
      <c r="O1372">
        <v>2026</v>
      </c>
      <c r="P1372">
        <v>1</v>
      </c>
      <c r="Q1372" t="s">
        <v>80</v>
      </c>
      <c r="R1372" s="8">
        <v>46267</v>
      </c>
      <c r="S1372" s="2">
        <v>1</v>
      </c>
      <c r="T1372" s="2" t="s">
        <v>81</v>
      </c>
    </row>
    <row r="1373" spans="1:20" x14ac:dyDescent="0.25">
      <c r="A1373">
        <v>1120174510</v>
      </c>
      <c r="B1373">
        <v>129068862</v>
      </c>
      <c r="C1373" t="s">
        <v>82</v>
      </c>
      <c r="D1373" t="s">
        <v>83</v>
      </c>
      <c r="E1373" t="s">
        <v>76</v>
      </c>
      <c r="F1373" s="7">
        <v>45455</v>
      </c>
      <c r="G1373" s="7">
        <v>45638</v>
      </c>
      <c r="H1373" t="s">
        <v>77</v>
      </c>
      <c r="I1373" t="s">
        <v>78</v>
      </c>
      <c r="J1373" s="7">
        <v>45545</v>
      </c>
      <c r="K1373" s="7">
        <v>45950</v>
      </c>
      <c r="L1373" s="7">
        <v>45638</v>
      </c>
      <c r="M1373" t="s">
        <v>77</v>
      </c>
      <c r="N1373" t="s">
        <v>92</v>
      </c>
      <c r="O1373">
        <v>2026</v>
      </c>
      <c r="P1373">
        <v>1</v>
      </c>
      <c r="Q1373" t="s">
        <v>80</v>
      </c>
      <c r="R1373" s="8">
        <v>46267</v>
      </c>
      <c r="S1373" s="2">
        <v>1</v>
      </c>
      <c r="T1373" s="2" t="s">
        <v>81</v>
      </c>
    </row>
    <row r="1374" spans="1:20" x14ac:dyDescent="0.25">
      <c r="A1374">
        <v>1120174512</v>
      </c>
      <c r="B1374">
        <v>129068864</v>
      </c>
      <c r="C1374" t="s">
        <v>82</v>
      </c>
      <c r="D1374" t="s">
        <v>83</v>
      </c>
      <c r="E1374" t="s">
        <v>76</v>
      </c>
      <c r="F1374" s="7">
        <v>45455</v>
      </c>
      <c r="G1374" s="7">
        <v>45638</v>
      </c>
      <c r="H1374" t="s">
        <v>77</v>
      </c>
      <c r="I1374" t="s">
        <v>78</v>
      </c>
      <c r="J1374" s="7"/>
      <c r="K1374" s="7">
        <v>46073</v>
      </c>
      <c r="L1374" s="7">
        <v>45638</v>
      </c>
      <c r="M1374" t="s">
        <v>77</v>
      </c>
      <c r="N1374"/>
      <c r="O1374">
        <v>2026</v>
      </c>
      <c r="P1374">
        <v>1</v>
      </c>
      <c r="Q1374" t="s">
        <v>80</v>
      </c>
      <c r="R1374" s="8">
        <v>46267</v>
      </c>
      <c r="S1374" s="2">
        <v>1</v>
      </c>
      <c r="T1374" s="2" t="s">
        <v>81</v>
      </c>
    </row>
    <row r="1375" spans="1:20" x14ac:dyDescent="0.25">
      <c r="A1375">
        <v>1120174621</v>
      </c>
      <c r="B1375">
        <v>129119320</v>
      </c>
      <c r="C1375" t="s">
        <v>98</v>
      </c>
      <c r="D1375" t="s">
        <v>75</v>
      </c>
      <c r="E1375" t="s">
        <v>76</v>
      </c>
      <c r="F1375" s="7">
        <v>45467</v>
      </c>
      <c r="G1375" s="7">
        <v>45832</v>
      </c>
      <c r="H1375" t="s">
        <v>77</v>
      </c>
      <c r="I1375" t="s">
        <v>78</v>
      </c>
      <c r="J1375" s="7"/>
      <c r="K1375" s="7">
        <v>45481</v>
      </c>
      <c r="L1375" s="7">
        <v>45832</v>
      </c>
      <c r="M1375" t="s">
        <v>77</v>
      </c>
      <c r="N1375"/>
      <c r="O1375">
        <v>2026</v>
      </c>
      <c r="P1375">
        <v>1</v>
      </c>
      <c r="Q1375" t="s">
        <v>80</v>
      </c>
      <c r="R1375" s="8">
        <v>46267</v>
      </c>
      <c r="S1375" s="2">
        <v>1</v>
      </c>
      <c r="T1375" s="2" t="s">
        <v>81</v>
      </c>
    </row>
    <row r="1376" spans="1:20" x14ac:dyDescent="0.25">
      <c r="A1376">
        <v>1120174629</v>
      </c>
      <c r="B1376">
        <v>129127556</v>
      </c>
      <c r="C1376" t="s">
        <v>93</v>
      </c>
      <c r="D1376" t="s">
        <v>88</v>
      </c>
      <c r="E1376" t="s">
        <v>76</v>
      </c>
      <c r="F1376" s="7">
        <v>45468</v>
      </c>
      <c r="G1376" s="7">
        <v>45833</v>
      </c>
      <c r="H1376" t="s">
        <v>77</v>
      </c>
      <c r="I1376" t="s">
        <v>84</v>
      </c>
      <c r="J1376" s="7">
        <v>45742</v>
      </c>
      <c r="K1376" s="7">
        <v>45748</v>
      </c>
      <c r="L1376" s="7">
        <v>45833</v>
      </c>
      <c r="M1376" t="s">
        <v>77</v>
      </c>
      <c r="N1376" t="s">
        <v>79</v>
      </c>
      <c r="O1376">
        <v>2026</v>
      </c>
      <c r="P1376">
        <v>1</v>
      </c>
      <c r="Q1376" t="s">
        <v>80</v>
      </c>
      <c r="R1376" s="8">
        <v>46267</v>
      </c>
      <c r="S1376" s="2">
        <v>1</v>
      </c>
      <c r="T1376" s="2" t="s">
        <v>81</v>
      </c>
    </row>
    <row r="1377" spans="1:20" x14ac:dyDescent="0.25">
      <c r="A1377">
        <v>1120174630</v>
      </c>
      <c r="B1377">
        <v>129127556</v>
      </c>
      <c r="C1377" t="s">
        <v>93</v>
      </c>
      <c r="D1377" t="s">
        <v>88</v>
      </c>
      <c r="E1377" t="s">
        <v>76</v>
      </c>
      <c r="F1377" s="7">
        <v>45468</v>
      </c>
      <c r="G1377" s="7">
        <v>45833</v>
      </c>
      <c r="H1377" t="s">
        <v>77</v>
      </c>
      <c r="I1377" t="s">
        <v>84</v>
      </c>
      <c r="J1377" s="7">
        <v>45742</v>
      </c>
      <c r="K1377" s="7">
        <v>45972</v>
      </c>
      <c r="L1377" s="7">
        <v>45833</v>
      </c>
      <c r="M1377" t="s">
        <v>77</v>
      </c>
      <c r="N1377" t="s">
        <v>79</v>
      </c>
      <c r="O1377">
        <v>2026</v>
      </c>
      <c r="P1377">
        <v>1</v>
      </c>
      <c r="Q1377" t="s">
        <v>80</v>
      </c>
      <c r="R1377" s="8">
        <v>46267</v>
      </c>
      <c r="S1377" s="2">
        <v>1</v>
      </c>
      <c r="T1377" s="2" t="s">
        <v>81</v>
      </c>
    </row>
    <row r="1378" spans="1:20" x14ac:dyDescent="0.25">
      <c r="A1378">
        <v>1120174679</v>
      </c>
      <c r="B1378">
        <v>129147425</v>
      </c>
      <c r="C1378" t="s">
        <v>82</v>
      </c>
      <c r="D1378" t="s">
        <v>88</v>
      </c>
      <c r="E1378" t="s">
        <v>76</v>
      </c>
      <c r="F1378" s="7">
        <v>45470</v>
      </c>
      <c r="G1378" s="7">
        <v>47296</v>
      </c>
      <c r="H1378" t="s">
        <v>77</v>
      </c>
      <c r="I1378" t="s">
        <v>78</v>
      </c>
      <c r="J1378" s="7"/>
      <c r="K1378" s="7">
        <v>45479</v>
      </c>
      <c r="L1378" s="7">
        <v>47296</v>
      </c>
      <c r="M1378" t="s">
        <v>77</v>
      </c>
      <c r="N1378"/>
      <c r="O1378">
        <v>2026</v>
      </c>
      <c r="P1378">
        <v>1</v>
      </c>
      <c r="Q1378" t="s">
        <v>80</v>
      </c>
      <c r="R1378" s="8">
        <v>46267</v>
      </c>
      <c r="S1378" s="2">
        <v>1</v>
      </c>
      <c r="T1378" s="2" t="s">
        <v>81</v>
      </c>
    </row>
    <row r="1379" spans="1:20" x14ac:dyDescent="0.25">
      <c r="A1379">
        <v>1120174739</v>
      </c>
      <c r="B1379">
        <v>129204443</v>
      </c>
      <c r="C1379" t="s">
        <v>93</v>
      </c>
      <c r="D1379" t="s">
        <v>83</v>
      </c>
      <c r="E1379" t="s">
        <v>76</v>
      </c>
      <c r="F1379" s="7">
        <v>45483</v>
      </c>
      <c r="G1379" s="7">
        <v>45667</v>
      </c>
      <c r="H1379" t="s">
        <v>77</v>
      </c>
      <c r="I1379" t="s">
        <v>84</v>
      </c>
      <c r="J1379" s="7"/>
      <c r="K1379" s="7">
        <v>45747</v>
      </c>
      <c r="L1379" s="7">
        <v>45667</v>
      </c>
      <c r="M1379" t="s">
        <v>77</v>
      </c>
      <c r="N1379"/>
      <c r="O1379">
        <v>2026</v>
      </c>
      <c r="P1379">
        <v>1</v>
      </c>
      <c r="Q1379" t="s">
        <v>80</v>
      </c>
      <c r="R1379" s="8">
        <v>46267</v>
      </c>
      <c r="S1379" s="2">
        <v>1</v>
      </c>
      <c r="T1379" s="2" t="s">
        <v>81</v>
      </c>
    </row>
    <row r="1380" spans="1:20" x14ac:dyDescent="0.25">
      <c r="A1380">
        <v>1120174918</v>
      </c>
      <c r="B1380">
        <v>129300470</v>
      </c>
      <c r="C1380" t="s">
        <v>90</v>
      </c>
      <c r="D1380" t="s">
        <v>88</v>
      </c>
      <c r="E1380" t="s">
        <v>76</v>
      </c>
      <c r="F1380" s="7">
        <v>45498</v>
      </c>
      <c r="G1380" s="7">
        <v>45678</v>
      </c>
      <c r="H1380" t="s">
        <v>77</v>
      </c>
      <c r="I1380" t="s">
        <v>84</v>
      </c>
      <c r="J1380" s="7"/>
      <c r="K1380" s="7">
        <v>46062</v>
      </c>
      <c r="L1380" s="7">
        <v>45678</v>
      </c>
      <c r="M1380" t="s">
        <v>77</v>
      </c>
      <c r="N1380"/>
      <c r="O1380">
        <v>2026</v>
      </c>
      <c r="P1380">
        <v>1</v>
      </c>
      <c r="Q1380" t="s">
        <v>80</v>
      </c>
      <c r="R1380" s="8">
        <v>46267</v>
      </c>
      <c r="S1380" s="2">
        <v>1</v>
      </c>
      <c r="T1380" s="2" t="s">
        <v>81</v>
      </c>
    </row>
    <row r="1381" spans="1:20" x14ac:dyDescent="0.25">
      <c r="A1381">
        <v>1120174921</v>
      </c>
      <c r="B1381">
        <v>129300531</v>
      </c>
      <c r="C1381" t="s">
        <v>82</v>
      </c>
      <c r="D1381" t="s">
        <v>88</v>
      </c>
      <c r="E1381" t="s">
        <v>76</v>
      </c>
      <c r="F1381" s="7">
        <v>45499</v>
      </c>
      <c r="G1381" s="7">
        <v>45864</v>
      </c>
      <c r="H1381" t="s">
        <v>77</v>
      </c>
      <c r="I1381" t="s">
        <v>89</v>
      </c>
      <c r="J1381" s="7">
        <v>46050</v>
      </c>
      <c r="K1381" s="7">
        <v>45503</v>
      </c>
      <c r="L1381" s="7">
        <v>45864</v>
      </c>
      <c r="M1381" t="s">
        <v>77</v>
      </c>
      <c r="N1381" t="s">
        <v>79</v>
      </c>
      <c r="O1381">
        <v>2026</v>
      </c>
      <c r="P1381">
        <v>1</v>
      </c>
      <c r="Q1381" t="s">
        <v>80</v>
      </c>
      <c r="R1381" s="8">
        <v>46267</v>
      </c>
      <c r="S1381" s="2">
        <v>1</v>
      </c>
      <c r="T1381" s="2" t="s">
        <v>81</v>
      </c>
    </row>
    <row r="1382" spans="1:20" x14ac:dyDescent="0.25">
      <c r="A1382">
        <v>1120174976</v>
      </c>
      <c r="B1382">
        <v>129318928</v>
      </c>
      <c r="C1382" t="s">
        <v>98</v>
      </c>
      <c r="D1382" t="s">
        <v>88</v>
      </c>
      <c r="E1382" t="s">
        <v>76</v>
      </c>
      <c r="F1382" s="7">
        <v>45502</v>
      </c>
      <c r="G1382" s="7">
        <v>45682</v>
      </c>
      <c r="H1382" t="s">
        <v>77</v>
      </c>
      <c r="I1382" t="s">
        <v>89</v>
      </c>
      <c r="J1382" s="7">
        <v>46078</v>
      </c>
      <c r="K1382" s="7">
        <v>45535</v>
      </c>
      <c r="L1382" s="7">
        <v>45682</v>
      </c>
      <c r="M1382" t="s">
        <v>77</v>
      </c>
      <c r="N1382" t="s">
        <v>79</v>
      </c>
      <c r="O1382">
        <v>2026</v>
      </c>
      <c r="P1382">
        <v>1</v>
      </c>
      <c r="Q1382" t="s">
        <v>80</v>
      </c>
      <c r="R1382" s="8">
        <v>46267</v>
      </c>
      <c r="S1382" s="2">
        <v>1</v>
      </c>
      <c r="T1382" s="2" t="s">
        <v>81</v>
      </c>
    </row>
    <row r="1383" spans="1:20" x14ac:dyDescent="0.25">
      <c r="A1383">
        <v>1120175034</v>
      </c>
      <c r="B1383">
        <v>129330511</v>
      </c>
      <c r="C1383" t="s">
        <v>82</v>
      </c>
      <c r="D1383" t="s">
        <v>88</v>
      </c>
      <c r="E1383" t="s">
        <v>76</v>
      </c>
      <c r="F1383" s="7">
        <v>45509</v>
      </c>
      <c r="G1383" s="7">
        <v>47335</v>
      </c>
      <c r="H1383" t="s">
        <v>77</v>
      </c>
      <c r="I1383" t="s">
        <v>78</v>
      </c>
      <c r="J1383" s="7"/>
      <c r="K1383" s="7">
        <v>45513</v>
      </c>
      <c r="L1383" s="7">
        <v>47335</v>
      </c>
      <c r="M1383" t="s">
        <v>77</v>
      </c>
      <c r="N1383"/>
      <c r="O1383">
        <v>2026</v>
      </c>
      <c r="P1383">
        <v>1</v>
      </c>
      <c r="Q1383" t="s">
        <v>80</v>
      </c>
      <c r="R1383" s="8">
        <v>46267</v>
      </c>
      <c r="S1383" s="2">
        <v>1</v>
      </c>
      <c r="T1383" s="2" t="s">
        <v>81</v>
      </c>
    </row>
    <row r="1384" spans="1:20" x14ac:dyDescent="0.25">
      <c r="A1384">
        <v>1120175081</v>
      </c>
      <c r="B1384">
        <v>129340024</v>
      </c>
      <c r="C1384" t="s">
        <v>91</v>
      </c>
      <c r="D1384" t="s">
        <v>88</v>
      </c>
      <c r="E1384" t="s">
        <v>76</v>
      </c>
      <c r="F1384" s="7">
        <v>45510</v>
      </c>
      <c r="G1384" s="7">
        <v>45875</v>
      </c>
      <c r="H1384" t="s">
        <v>77</v>
      </c>
      <c r="I1384" t="s">
        <v>78</v>
      </c>
      <c r="J1384" s="7">
        <v>46057</v>
      </c>
      <c r="K1384" s="7">
        <v>45747</v>
      </c>
      <c r="L1384" s="7">
        <v>45875</v>
      </c>
      <c r="M1384" t="s">
        <v>77</v>
      </c>
      <c r="N1384" t="s">
        <v>79</v>
      </c>
      <c r="O1384">
        <v>2026</v>
      </c>
      <c r="P1384">
        <v>1</v>
      </c>
      <c r="Q1384" t="s">
        <v>80</v>
      </c>
      <c r="R1384" s="8">
        <v>46267</v>
      </c>
      <c r="S1384" s="2">
        <v>1</v>
      </c>
      <c r="T1384" s="2" t="s">
        <v>81</v>
      </c>
    </row>
    <row r="1385" spans="1:20" x14ac:dyDescent="0.25">
      <c r="A1385">
        <v>1120175266</v>
      </c>
      <c r="B1385">
        <v>129412293</v>
      </c>
      <c r="C1385" t="s">
        <v>96</v>
      </c>
      <c r="D1385" t="s">
        <v>88</v>
      </c>
      <c r="E1385" t="s">
        <v>76</v>
      </c>
      <c r="F1385" s="7">
        <v>45524</v>
      </c>
      <c r="G1385" s="7">
        <v>47350</v>
      </c>
      <c r="H1385" t="s">
        <v>77</v>
      </c>
      <c r="I1385" t="s">
        <v>78</v>
      </c>
      <c r="J1385" s="7">
        <v>46076</v>
      </c>
      <c r="K1385" s="7">
        <v>46080</v>
      </c>
      <c r="L1385" s="7">
        <v>47350</v>
      </c>
      <c r="M1385" t="s">
        <v>77</v>
      </c>
      <c r="N1385" t="s">
        <v>79</v>
      </c>
      <c r="O1385">
        <v>2026</v>
      </c>
      <c r="P1385">
        <v>1</v>
      </c>
      <c r="Q1385" t="s">
        <v>80</v>
      </c>
      <c r="R1385" s="8">
        <v>46267</v>
      </c>
      <c r="S1385" s="2">
        <v>1</v>
      </c>
      <c r="T1385" s="2" t="s">
        <v>81</v>
      </c>
    </row>
    <row r="1386" spans="1:20" x14ac:dyDescent="0.25">
      <c r="A1386">
        <v>1120175404</v>
      </c>
      <c r="B1386">
        <v>129456040</v>
      </c>
      <c r="C1386" t="s">
        <v>82</v>
      </c>
      <c r="D1386" t="s">
        <v>83</v>
      </c>
      <c r="E1386" t="s">
        <v>76</v>
      </c>
      <c r="F1386" s="7">
        <v>45533</v>
      </c>
      <c r="G1386" s="7">
        <v>45716</v>
      </c>
      <c r="H1386" t="s">
        <v>77</v>
      </c>
      <c r="I1386" t="s">
        <v>78</v>
      </c>
      <c r="J1386" s="7"/>
      <c r="K1386" s="7">
        <v>45747</v>
      </c>
      <c r="L1386" s="7">
        <v>45716</v>
      </c>
      <c r="M1386" t="s">
        <v>77</v>
      </c>
      <c r="N1386"/>
      <c r="O1386">
        <v>2026</v>
      </c>
      <c r="P1386">
        <v>1</v>
      </c>
      <c r="Q1386" t="s">
        <v>80</v>
      </c>
      <c r="R1386" s="8">
        <v>46267</v>
      </c>
      <c r="S1386" s="2">
        <v>1</v>
      </c>
      <c r="T1386" s="2" t="s">
        <v>81</v>
      </c>
    </row>
    <row r="1387" spans="1:20" x14ac:dyDescent="0.25">
      <c r="A1387">
        <v>1120175612</v>
      </c>
      <c r="B1387">
        <v>129520153</v>
      </c>
      <c r="C1387" t="s">
        <v>93</v>
      </c>
      <c r="D1387" t="s">
        <v>88</v>
      </c>
      <c r="E1387" t="s">
        <v>76</v>
      </c>
      <c r="F1387" s="7">
        <v>45544</v>
      </c>
      <c r="G1387" s="7">
        <v>45909</v>
      </c>
      <c r="H1387" t="s">
        <v>77</v>
      </c>
      <c r="I1387" t="s">
        <v>78</v>
      </c>
      <c r="J1387" s="7"/>
      <c r="K1387" s="7">
        <v>45747</v>
      </c>
      <c r="L1387" s="7">
        <v>45909</v>
      </c>
      <c r="M1387" t="s">
        <v>77</v>
      </c>
      <c r="N1387"/>
      <c r="O1387">
        <v>2026</v>
      </c>
      <c r="P1387">
        <v>1</v>
      </c>
      <c r="Q1387" t="s">
        <v>80</v>
      </c>
      <c r="R1387" s="8">
        <v>46267</v>
      </c>
      <c r="S1387" s="2">
        <v>1</v>
      </c>
      <c r="T1387" s="2" t="s">
        <v>81</v>
      </c>
    </row>
    <row r="1388" spans="1:20" x14ac:dyDescent="0.25">
      <c r="A1388">
        <v>1120175892</v>
      </c>
      <c r="B1388">
        <v>129598251</v>
      </c>
      <c r="C1388" t="s">
        <v>74</v>
      </c>
      <c r="D1388" t="s">
        <v>88</v>
      </c>
      <c r="E1388" t="s">
        <v>76</v>
      </c>
      <c r="F1388" s="7">
        <v>45562</v>
      </c>
      <c r="G1388" s="7">
        <v>45927</v>
      </c>
      <c r="H1388" t="s">
        <v>77</v>
      </c>
      <c r="I1388" t="s">
        <v>78</v>
      </c>
      <c r="J1388" s="7">
        <v>46065</v>
      </c>
      <c r="K1388" s="7">
        <v>46079</v>
      </c>
      <c r="L1388" s="7">
        <v>45927</v>
      </c>
      <c r="M1388" t="s">
        <v>77</v>
      </c>
      <c r="N1388" t="s">
        <v>79</v>
      </c>
      <c r="O1388">
        <v>2026</v>
      </c>
      <c r="P1388">
        <v>1</v>
      </c>
      <c r="Q1388" t="s">
        <v>80</v>
      </c>
      <c r="R1388" s="8">
        <v>46267</v>
      </c>
      <c r="S1388" s="2">
        <v>1</v>
      </c>
      <c r="T1388" s="2" t="s">
        <v>81</v>
      </c>
    </row>
    <row r="1389" spans="1:20" x14ac:dyDescent="0.25">
      <c r="A1389">
        <v>1120175995</v>
      </c>
      <c r="B1389">
        <v>129620630</v>
      </c>
      <c r="C1389" t="s">
        <v>82</v>
      </c>
      <c r="D1389" t="s">
        <v>88</v>
      </c>
      <c r="E1389" t="s">
        <v>76</v>
      </c>
      <c r="F1389" s="7">
        <v>45567</v>
      </c>
      <c r="G1389" s="7">
        <v>47393</v>
      </c>
      <c r="H1389" t="s">
        <v>77</v>
      </c>
      <c r="I1389" t="s">
        <v>78</v>
      </c>
      <c r="J1389" s="7"/>
      <c r="K1389" s="7">
        <v>45691</v>
      </c>
      <c r="L1389" s="7">
        <v>47393</v>
      </c>
      <c r="M1389" t="s">
        <v>77</v>
      </c>
      <c r="N1389"/>
      <c r="O1389">
        <v>2026</v>
      </c>
      <c r="P1389">
        <v>1</v>
      </c>
      <c r="Q1389" t="s">
        <v>80</v>
      </c>
      <c r="R1389" s="8">
        <v>46267</v>
      </c>
      <c r="S1389" s="2">
        <v>1</v>
      </c>
      <c r="T1389" s="2" t="s">
        <v>81</v>
      </c>
    </row>
    <row r="1390" spans="1:20" x14ac:dyDescent="0.25">
      <c r="A1390">
        <v>1120176156</v>
      </c>
      <c r="B1390">
        <v>129680679</v>
      </c>
      <c r="C1390" t="s">
        <v>96</v>
      </c>
      <c r="D1390" t="s">
        <v>83</v>
      </c>
      <c r="E1390" t="s">
        <v>76</v>
      </c>
      <c r="F1390" s="7">
        <v>45574</v>
      </c>
      <c r="G1390" s="7">
        <v>45756</v>
      </c>
      <c r="H1390" t="s">
        <v>77</v>
      </c>
      <c r="I1390" t="s">
        <v>84</v>
      </c>
      <c r="J1390" s="7"/>
      <c r="K1390" s="7">
        <v>46091</v>
      </c>
      <c r="L1390" s="7">
        <v>45756</v>
      </c>
      <c r="M1390" t="s">
        <v>77</v>
      </c>
      <c r="N1390"/>
      <c r="O1390">
        <v>2026</v>
      </c>
      <c r="P1390">
        <v>1</v>
      </c>
      <c r="Q1390" t="s">
        <v>80</v>
      </c>
      <c r="R1390" s="8">
        <v>46267</v>
      </c>
      <c r="S1390" s="2">
        <v>1</v>
      </c>
      <c r="T1390" s="2" t="s">
        <v>81</v>
      </c>
    </row>
    <row r="1391" spans="1:20" x14ac:dyDescent="0.25">
      <c r="A1391">
        <v>1120176157</v>
      </c>
      <c r="B1391">
        <v>129680679</v>
      </c>
      <c r="C1391" t="s">
        <v>96</v>
      </c>
      <c r="D1391" t="s">
        <v>83</v>
      </c>
      <c r="E1391" t="s">
        <v>76</v>
      </c>
      <c r="F1391" s="7">
        <v>45574</v>
      </c>
      <c r="G1391" s="7">
        <v>45756</v>
      </c>
      <c r="H1391" t="s">
        <v>77</v>
      </c>
      <c r="I1391" t="s">
        <v>84</v>
      </c>
      <c r="J1391" s="7"/>
      <c r="K1391" s="7">
        <v>45748</v>
      </c>
      <c r="L1391" s="7">
        <v>45756</v>
      </c>
      <c r="M1391" t="s">
        <v>77</v>
      </c>
      <c r="N1391"/>
      <c r="O1391">
        <v>2026</v>
      </c>
      <c r="P1391">
        <v>1</v>
      </c>
      <c r="Q1391" t="s">
        <v>80</v>
      </c>
      <c r="R1391" s="8">
        <v>46267</v>
      </c>
      <c r="S1391" s="2">
        <v>1</v>
      </c>
      <c r="T1391" s="2" t="s">
        <v>81</v>
      </c>
    </row>
    <row r="1392" spans="1:20" x14ac:dyDescent="0.25">
      <c r="A1392">
        <v>1120176158</v>
      </c>
      <c r="B1392">
        <v>129680679</v>
      </c>
      <c r="C1392" t="s">
        <v>96</v>
      </c>
      <c r="D1392" t="s">
        <v>83</v>
      </c>
      <c r="E1392" t="s">
        <v>76</v>
      </c>
      <c r="F1392" s="7">
        <v>45574</v>
      </c>
      <c r="G1392" s="7">
        <v>45756</v>
      </c>
      <c r="H1392" t="s">
        <v>77</v>
      </c>
      <c r="I1392" t="s">
        <v>84</v>
      </c>
      <c r="J1392" s="7"/>
      <c r="K1392" s="7">
        <v>45748</v>
      </c>
      <c r="L1392" s="7">
        <v>45756</v>
      </c>
      <c r="M1392" t="s">
        <v>77</v>
      </c>
      <c r="N1392"/>
      <c r="O1392">
        <v>2026</v>
      </c>
      <c r="P1392">
        <v>1</v>
      </c>
      <c r="Q1392" t="s">
        <v>80</v>
      </c>
      <c r="R1392" s="8">
        <v>46267</v>
      </c>
      <c r="S1392" s="2">
        <v>1</v>
      </c>
      <c r="T1392" s="2" t="s">
        <v>81</v>
      </c>
    </row>
    <row r="1393" spans="1:20" x14ac:dyDescent="0.25">
      <c r="A1393">
        <v>1120176159</v>
      </c>
      <c r="B1393">
        <v>129680679</v>
      </c>
      <c r="C1393" t="s">
        <v>96</v>
      </c>
      <c r="D1393" t="s">
        <v>83</v>
      </c>
      <c r="E1393" t="s">
        <v>76</v>
      </c>
      <c r="F1393" s="7">
        <v>45574</v>
      </c>
      <c r="G1393" s="7">
        <v>45756</v>
      </c>
      <c r="H1393" t="s">
        <v>77</v>
      </c>
      <c r="I1393" t="s">
        <v>84</v>
      </c>
      <c r="J1393" s="7"/>
      <c r="K1393" s="7">
        <v>45743</v>
      </c>
      <c r="L1393" s="7">
        <v>45756</v>
      </c>
      <c r="M1393" t="s">
        <v>77</v>
      </c>
      <c r="N1393"/>
      <c r="O1393">
        <v>2026</v>
      </c>
      <c r="P1393">
        <v>1</v>
      </c>
      <c r="Q1393" t="s">
        <v>80</v>
      </c>
      <c r="R1393" s="8">
        <v>46267</v>
      </c>
      <c r="S1393" s="2">
        <v>1</v>
      </c>
      <c r="T1393" s="2" t="s">
        <v>81</v>
      </c>
    </row>
    <row r="1394" spans="1:20" x14ac:dyDescent="0.25">
      <c r="A1394">
        <v>1120176193</v>
      </c>
      <c r="B1394">
        <v>129683073</v>
      </c>
      <c r="C1394" t="s">
        <v>93</v>
      </c>
      <c r="D1394" t="s">
        <v>83</v>
      </c>
      <c r="E1394" t="s">
        <v>76</v>
      </c>
      <c r="F1394" s="7">
        <v>45574</v>
      </c>
      <c r="G1394" s="7">
        <v>45756</v>
      </c>
      <c r="H1394" t="s">
        <v>77</v>
      </c>
      <c r="I1394" t="s">
        <v>78</v>
      </c>
      <c r="J1394" s="7"/>
      <c r="K1394" s="7">
        <v>46112</v>
      </c>
      <c r="L1394" s="7">
        <v>45756</v>
      </c>
      <c r="M1394" t="s">
        <v>77</v>
      </c>
      <c r="N1394"/>
      <c r="O1394">
        <v>2026</v>
      </c>
      <c r="P1394">
        <v>1</v>
      </c>
      <c r="Q1394" t="s">
        <v>80</v>
      </c>
      <c r="R1394" s="8">
        <v>46267</v>
      </c>
      <c r="S1394" s="2">
        <v>1</v>
      </c>
      <c r="T1394" s="2" t="s">
        <v>81</v>
      </c>
    </row>
    <row r="1395" spans="1:20" x14ac:dyDescent="0.25">
      <c r="A1395">
        <v>1120176611</v>
      </c>
      <c r="B1395">
        <v>129800224</v>
      </c>
      <c r="C1395" t="s">
        <v>82</v>
      </c>
      <c r="D1395" t="s">
        <v>88</v>
      </c>
      <c r="E1395" t="s">
        <v>76</v>
      </c>
      <c r="F1395" s="7">
        <v>45506</v>
      </c>
      <c r="G1395" s="7">
        <v>47332</v>
      </c>
      <c r="H1395" t="s">
        <v>77</v>
      </c>
      <c r="I1395" t="s">
        <v>78</v>
      </c>
      <c r="J1395" s="7">
        <v>46063</v>
      </c>
      <c r="K1395" s="7">
        <v>45689</v>
      </c>
      <c r="L1395" s="7">
        <v>47332</v>
      </c>
      <c r="M1395" t="s">
        <v>77</v>
      </c>
      <c r="N1395" t="s">
        <v>79</v>
      </c>
      <c r="O1395">
        <v>2026</v>
      </c>
      <c r="P1395">
        <v>1</v>
      </c>
      <c r="Q1395" t="s">
        <v>80</v>
      </c>
      <c r="R1395" s="8">
        <v>46267</v>
      </c>
      <c r="S1395" s="2">
        <v>1</v>
      </c>
      <c r="T1395" s="2" t="s">
        <v>81</v>
      </c>
    </row>
    <row r="1396" spans="1:20" x14ac:dyDescent="0.25">
      <c r="A1396">
        <v>1120176780</v>
      </c>
      <c r="B1396">
        <v>129864233</v>
      </c>
      <c r="C1396" t="s">
        <v>93</v>
      </c>
      <c r="D1396" t="s">
        <v>83</v>
      </c>
      <c r="E1396" t="s">
        <v>76</v>
      </c>
      <c r="F1396" s="7">
        <v>45622</v>
      </c>
      <c r="G1396" s="7">
        <v>45803</v>
      </c>
      <c r="H1396" t="s">
        <v>77</v>
      </c>
      <c r="I1396" t="s">
        <v>84</v>
      </c>
      <c r="J1396" s="7">
        <v>45830</v>
      </c>
      <c r="K1396" s="7">
        <v>45623</v>
      </c>
      <c r="L1396" s="7">
        <v>45803</v>
      </c>
      <c r="M1396" t="s">
        <v>77</v>
      </c>
      <c r="N1396" t="s">
        <v>79</v>
      </c>
      <c r="O1396">
        <v>2026</v>
      </c>
      <c r="P1396">
        <v>1</v>
      </c>
      <c r="Q1396" t="s">
        <v>80</v>
      </c>
      <c r="R1396" s="8">
        <v>46267</v>
      </c>
      <c r="S1396" s="2">
        <v>1</v>
      </c>
      <c r="T1396" s="2" t="s">
        <v>81</v>
      </c>
    </row>
    <row r="1397" spans="1:20" x14ac:dyDescent="0.25">
      <c r="A1397">
        <v>1120176857</v>
      </c>
      <c r="B1397">
        <v>129928805</v>
      </c>
      <c r="C1397" t="s">
        <v>85</v>
      </c>
      <c r="D1397" t="s">
        <v>88</v>
      </c>
      <c r="E1397" t="s">
        <v>76</v>
      </c>
      <c r="F1397" s="7">
        <v>45638</v>
      </c>
      <c r="G1397" s="7">
        <v>46003</v>
      </c>
      <c r="H1397" t="s">
        <v>86</v>
      </c>
      <c r="I1397" t="s">
        <v>87</v>
      </c>
      <c r="J1397" s="7">
        <v>46067</v>
      </c>
      <c r="K1397" s="7">
        <v>45638</v>
      </c>
      <c r="L1397" s="7">
        <v>46003</v>
      </c>
      <c r="M1397" t="s">
        <v>86</v>
      </c>
      <c r="N1397" t="s">
        <v>79</v>
      </c>
      <c r="O1397">
        <v>2026</v>
      </c>
      <c r="P1397">
        <v>1</v>
      </c>
      <c r="Q1397" t="s">
        <v>80</v>
      </c>
      <c r="R1397" s="8">
        <v>46267</v>
      </c>
      <c r="S1397" s="2">
        <v>1</v>
      </c>
      <c r="T1397" s="2" t="s">
        <v>81</v>
      </c>
    </row>
    <row r="1398" spans="1:20" x14ac:dyDescent="0.25">
      <c r="A1398">
        <v>1120177167</v>
      </c>
      <c r="B1398">
        <v>130923138</v>
      </c>
      <c r="C1398" t="s">
        <v>74</v>
      </c>
      <c r="D1398" t="s">
        <v>75</v>
      </c>
      <c r="E1398" t="s">
        <v>76</v>
      </c>
      <c r="F1398" s="7">
        <v>45719</v>
      </c>
      <c r="G1398" s="7">
        <v>46815</v>
      </c>
      <c r="H1398" t="s">
        <v>86</v>
      </c>
      <c r="I1398" t="s">
        <v>87</v>
      </c>
      <c r="J1398" s="7"/>
      <c r="K1398" s="7">
        <v>46042</v>
      </c>
      <c r="L1398" s="7">
        <v>46815</v>
      </c>
      <c r="M1398" t="s">
        <v>86</v>
      </c>
      <c r="N1398"/>
      <c r="O1398">
        <v>2026</v>
      </c>
      <c r="P1398">
        <v>1</v>
      </c>
      <c r="Q1398" t="s">
        <v>80</v>
      </c>
      <c r="R1398" s="8">
        <v>46267</v>
      </c>
      <c r="S1398" s="2">
        <v>1</v>
      </c>
      <c r="T1398" s="2" t="s">
        <v>81</v>
      </c>
    </row>
    <row r="1399" spans="1:20" x14ac:dyDescent="0.25">
      <c r="A1399">
        <v>1120177366</v>
      </c>
      <c r="B1399">
        <v>131018576</v>
      </c>
      <c r="C1399" t="s">
        <v>98</v>
      </c>
      <c r="D1399" t="s">
        <v>88</v>
      </c>
      <c r="E1399" t="s">
        <v>76</v>
      </c>
      <c r="F1399" s="7">
        <v>45740</v>
      </c>
      <c r="G1399" s="7">
        <v>46105</v>
      </c>
      <c r="H1399" t="s">
        <v>77</v>
      </c>
      <c r="I1399" t="s">
        <v>78</v>
      </c>
      <c r="J1399" s="7"/>
      <c r="K1399" s="7">
        <v>46059</v>
      </c>
      <c r="L1399" s="7">
        <v>46105</v>
      </c>
      <c r="M1399" t="s">
        <v>77</v>
      </c>
      <c r="N1399"/>
      <c r="O1399">
        <v>2026</v>
      </c>
      <c r="P1399">
        <v>1</v>
      </c>
      <c r="Q1399" t="s">
        <v>80</v>
      </c>
      <c r="R1399" s="8">
        <v>46267</v>
      </c>
      <c r="S1399" s="2">
        <v>1</v>
      </c>
      <c r="T1399" s="2" t="s">
        <v>81</v>
      </c>
    </row>
    <row r="1400" spans="1:20" x14ac:dyDescent="0.25">
      <c r="A1400">
        <v>1120177480</v>
      </c>
      <c r="B1400">
        <v>131059786</v>
      </c>
      <c r="C1400" t="s">
        <v>96</v>
      </c>
      <c r="D1400" t="s">
        <v>75</v>
      </c>
      <c r="E1400" t="s">
        <v>76</v>
      </c>
      <c r="F1400" s="7">
        <v>45755</v>
      </c>
      <c r="G1400" s="7">
        <v>46851</v>
      </c>
      <c r="H1400" t="s">
        <v>86</v>
      </c>
      <c r="I1400" t="s">
        <v>87</v>
      </c>
      <c r="J1400" s="7"/>
      <c r="K1400" s="7">
        <v>45768</v>
      </c>
      <c r="L1400" s="7">
        <v>46851</v>
      </c>
      <c r="M1400" t="s">
        <v>86</v>
      </c>
      <c r="N1400"/>
      <c r="O1400">
        <v>2026</v>
      </c>
      <c r="P1400">
        <v>1</v>
      </c>
      <c r="Q1400" t="s">
        <v>80</v>
      </c>
      <c r="R1400" s="8">
        <v>46267</v>
      </c>
      <c r="S1400" s="2">
        <v>1</v>
      </c>
      <c r="T1400" s="2" t="s">
        <v>81</v>
      </c>
    </row>
    <row r="1401" spans="1:20" x14ac:dyDescent="0.25">
      <c r="A1401">
        <v>1120177584</v>
      </c>
      <c r="B1401">
        <v>131149425</v>
      </c>
      <c r="C1401" t="s">
        <v>85</v>
      </c>
      <c r="D1401" t="s">
        <v>83</v>
      </c>
      <c r="E1401" t="s">
        <v>76</v>
      </c>
      <c r="F1401" s="7">
        <v>45769</v>
      </c>
      <c r="G1401" s="7">
        <v>45952</v>
      </c>
      <c r="H1401" t="s">
        <v>77</v>
      </c>
      <c r="I1401" t="s">
        <v>84</v>
      </c>
      <c r="J1401" s="7"/>
      <c r="K1401" s="7">
        <v>45930</v>
      </c>
      <c r="L1401" s="7">
        <v>45952</v>
      </c>
      <c r="M1401" t="s">
        <v>77</v>
      </c>
      <c r="N1401"/>
      <c r="O1401">
        <v>2026</v>
      </c>
      <c r="P1401">
        <v>1</v>
      </c>
      <c r="Q1401" t="s">
        <v>80</v>
      </c>
      <c r="R1401" s="8">
        <v>46267</v>
      </c>
      <c r="S1401" s="2">
        <v>1</v>
      </c>
      <c r="T1401" s="2" t="s">
        <v>81</v>
      </c>
    </row>
    <row r="1402" spans="1:20" x14ac:dyDescent="0.25">
      <c r="A1402">
        <v>1120178578</v>
      </c>
      <c r="B1402">
        <v>131560822</v>
      </c>
      <c r="C1402" t="s">
        <v>96</v>
      </c>
      <c r="D1402" t="s">
        <v>88</v>
      </c>
      <c r="E1402" t="s">
        <v>76</v>
      </c>
      <c r="F1402" s="7">
        <v>43577</v>
      </c>
      <c r="G1402" s="7">
        <v>45404</v>
      </c>
      <c r="H1402" t="s">
        <v>86</v>
      </c>
      <c r="I1402" t="s">
        <v>87</v>
      </c>
      <c r="J1402" s="7"/>
      <c r="K1402" s="7">
        <v>45881</v>
      </c>
      <c r="L1402" s="7">
        <v>45404</v>
      </c>
      <c r="M1402" t="s">
        <v>86</v>
      </c>
      <c r="N1402"/>
      <c r="O1402">
        <v>2026</v>
      </c>
      <c r="P1402">
        <v>1</v>
      </c>
      <c r="Q1402" t="s">
        <v>80</v>
      </c>
      <c r="R1402" s="8">
        <v>46267</v>
      </c>
      <c r="S1402" s="2">
        <v>1</v>
      </c>
      <c r="T1402" s="2" t="s">
        <v>81</v>
      </c>
    </row>
    <row r="1403" spans="1:20" x14ac:dyDescent="0.25">
      <c r="A1403">
        <v>1120179877</v>
      </c>
      <c r="B1403">
        <v>132780947</v>
      </c>
      <c r="C1403" t="s">
        <v>96</v>
      </c>
      <c r="D1403" t="s">
        <v>75</v>
      </c>
      <c r="E1403" t="s">
        <v>76</v>
      </c>
      <c r="F1403" s="7">
        <v>46008</v>
      </c>
      <c r="G1403" s="7">
        <v>47104</v>
      </c>
      <c r="H1403" t="s">
        <v>77</v>
      </c>
      <c r="I1403" t="s">
        <v>78</v>
      </c>
      <c r="J1403" s="7"/>
      <c r="K1403" s="7">
        <v>46009</v>
      </c>
      <c r="L1403" s="7">
        <v>47104</v>
      </c>
      <c r="M1403" t="s">
        <v>77</v>
      </c>
      <c r="N1403"/>
      <c r="O1403">
        <v>2026</v>
      </c>
      <c r="P1403">
        <v>1</v>
      </c>
      <c r="Q1403" t="s">
        <v>80</v>
      </c>
      <c r="R1403" s="8">
        <v>46267</v>
      </c>
      <c r="S1403" s="2">
        <v>1</v>
      </c>
      <c r="T1403" s="2" t="s">
        <v>81</v>
      </c>
    </row>
    <row r="1404" spans="1:20" x14ac:dyDescent="0.25">
      <c r="A1404">
        <v>1120180288</v>
      </c>
      <c r="B1404">
        <v>110403055</v>
      </c>
      <c r="C1404" t="s">
        <v>82</v>
      </c>
      <c r="D1404" t="s">
        <v>83</v>
      </c>
      <c r="E1404" t="s">
        <v>76</v>
      </c>
      <c r="F1404" s="7">
        <v>42128</v>
      </c>
      <c r="G1404" s="7">
        <v>43917</v>
      </c>
      <c r="H1404" t="s">
        <v>77</v>
      </c>
      <c r="I1404" t="s">
        <v>84</v>
      </c>
      <c r="J1404" s="7">
        <v>45571</v>
      </c>
      <c r="K1404" s="7">
        <v>44599</v>
      </c>
      <c r="L1404" s="7">
        <v>43917</v>
      </c>
      <c r="M1404" t="s">
        <v>77</v>
      </c>
      <c r="N1404" t="s">
        <v>79</v>
      </c>
      <c r="O1404">
        <v>2026</v>
      </c>
      <c r="P1404">
        <v>1</v>
      </c>
      <c r="Q1404" t="s">
        <v>80</v>
      </c>
      <c r="R1404" s="8">
        <v>46267</v>
      </c>
      <c r="S1404" s="2">
        <v>1</v>
      </c>
      <c r="T1404" s="2" t="s">
        <v>81</v>
      </c>
    </row>
    <row r="1405" spans="1:20" x14ac:dyDescent="0.25">
      <c r="A1405">
        <v>1120180291</v>
      </c>
      <c r="B1405">
        <v>110403853</v>
      </c>
      <c r="C1405" t="s">
        <v>93</v>
      </c>
      <c r="D1405" t="s">
        <v>83</v>
      </c>
      <c r="E1405" t="s">
        <v>76</v>
      </c>
      <c r="F1405" s="7">
        <v>42139</v>
      </c>
      <c r="G1405" s="7">
        <v>43917</v>
      </c>
      <c r="H1405" t="s">
        <v>77</v>
      </c>
      <c r="I1405" t="s">
        <v>78</v>
      </c>
      <c r="J1405" s="7">
        <v>45919</v>
      </c>
      <c r="K1405" s="7">
        <v>45748</v>
      </c>
      <c r="L1405" s="7">
        <v>43917</v>
      </c>
      <c r="M1405" t="s">
        <v>77</v>
      </c>
      <c r="N1405" t="s">
        <v>79</v>
      </c>
      <c r="O1405">
        <v>2026</v>
      </c>
      <c r="P1405">
        <v>1</v>
      </c>
      <c r="Q1405" t="s">
        <v>80</v>
      </c>
      <c r="R1405" s="8">
        <v>46267</v>
      </c>
      <c r="S1405" s="2">
        <v>1</v>
      </c>
      <c r="T1405" s="2" t="s">
        <v>81</v>
      </c>
    </row>
    <row r="1406" spans="1:20" x14ac:dyDescent="0.25">
      <c r="A1406">
        <v>1120180292</v>
      </c>
      <c r="B1406">
        <v>110403853</v>
      </c>
      <c r="C1406" t="s">
        <v>93</v>
      </c>
      <c r="D1406" t="s">
        <v>83</v>
      </c>
      <c r="E1406" t="s">
        <v>76</v>
      </c>
      <c r="F1406" s="7">
        <v>42139</v>
      </c>
      <c r="G1406" s="7">
        <v>43917</v>
      </c>
      <c r="H1406" t="s">
        <v>77</v>
      </c>
      <c r="I1406" t="s">
        <v>78</v>
      </c>
      <c r="J1406" s="7">
        <v>45919</v>
      </c>
      <c r="K1406" s="7">
        <v>43701</v>
      </c>
      <c r="L1406" s="7">
        <v>43917</v>
      </c>
      <c r="M1406" t="s">
        <v>77</v>
      </c>
      <c r="N1406" t="s">
        <v>79</v>
      </c>
      <c r="O1406">
        <v>2026</v>
      </c>
      <c r="P1406">
        <v>1</v>
      </c>
      <c r="Q1406" t="s">
        <v>80</v>
      </c>
      <c r="R1406" s="8">
        <v>46267</v>
      </c>
      <c r="S1406" s="2">
        <v>1</v>
      </c>
      <c r="T1406" s="2" t="s">
        <v>81</v>
      </c>
    </row>
    <row r="1407" spans="1:20" x14ac:dyDescent="0.25">
      <c r="A1407">
        <v>1120180532</v>
      </c>
      <c r="B1407">
        <v>111460037</v>
      </c>
      <c r="C1407" t="s">
        <v>94</v>
      </c>
      <c r="D1407" t="s">
        <v>83</v>
      </c>
      <c r="E1407" t="s">
        <v>76</v>
      </c>
      <c r="F1407" s="7">
        <v>42444</v>
      </c>
      <c r="G1407" s="7">
        <v>44270</v>
      </c>
      <c r="H1407" t="s">
        <v>77</v>
      </c>
      <c r="I1407" t="s">
        <v>78</v>
      </c>
      <c r="J1407" s="7">
        <v>45937</v>
      </c>
      <c r="K1407" s="7">
        <v>45689</v>
      </c>
      <c r="L1407" s="7">
        <v>44270</v>
      </c>
      <c r="M1407" t="s">
        <v>77</v>
      </c>
      <c r="N1407" t="s">
        <v>79</v>
      </c>
      <c r="O1407">
        <v>2026</v>
      </c>
      <c r="P1407">
        <v>1</v>
      </c>
      <c r="Q1407" t="s">
        <v>80</v>
      </c>
      <c r="R1407" s="8">
        <v>46267</v>
      </c>
      <c r="S1407" s="2">
        <v>1</v>
      </c>
      <c r="T1407" s="2" t="s">
        <v>81</v>
      </c>
    </row>
    <row r="1408" spans="1:20" x14ac:dyDescent="0.25">
      <c r="A1408">
        <v>1120180533</v>
      </c>
      <c r="B1408">
        <v>111460037</v>
      </c>
      <c r="C1408" t="s">
        <v>94</v>
      </c>
      <c r="D1408" t="s">
        <v>83</v>
      </c>
      <c r="E1408" t="s">
        <v>76</v>
      </c>
      <c r="F1408" s="7">
        <v>42444</v>
      </c>
      <c r="G1408" s="7">
        <v>44270</v>
      </c>
      <c r="H1408" t="s">
        <v>77</v>
      </c>
      <c r="I1408" t="s">
        <v>78</v>
      </c>
      <c r="J1408" s="7">
        <v>45937</v>
      </c>
      <c r="K1408" s="7">
        <v>45938</v>
      </c>
      <c r="L1408" s="7">
        <v>44270</v>
      </c>
      <c r="M1408" t="s">
        <v>77</v>
      </c>
      <c r="N1408" t="s">
        <v>79</v>
      </c>
      <c r="O1408">
        <v>2026</v>
      </c>
      <c r="P1408">
        <v>1</v>
      </c>
      <c r="Q1408" t="s">
        <v>80</v>
      </c>
      <c r="R1408" s="8">
        <v>46267</v>
      </c>
      <c r="S1408" s="2">
        <v>1</v>
      </c>
      <c r="T1408" s="2" t="s">
        <v>81</v>
      </c>
    </row>
    <row r="1409" spans="1:20" x14ac:dyDescent="0.25">
      <c r="A1409">
        <v>1120180560</v>
      </c>
      <c r="B1409">
        <v>111496302</v>
      </c>
      <c r="C1409" t="s">
        <v>74</v>
      </c>
      <c r="D1409" t="s">
        <v>75</v>
      </c>
      <c r="E1409" t="s">
        <v>76</v>
      </c>
      <c r="F1409" s="7">
        <v>42432</v>
      </c>
      <c r="G1409" s="7">
        <v>44258</v>
      </c>
      <c r="H1409" t="s">
        <v>86</v>
      </c>
      <c r="I1409" t="s">
        <v>87</v>
      </c>
      <c r="J1409" s="7">
        <v>44431</v>
      </c>
      <c r="K1409" s="7">
        <v>45035</v>
      </c>
      <c r="L1409" s="7">
        <v>44258</v>
      </c>
      <c r="M1409" t="s">
        <v>86</v>
      </c>
      <c r="N1409" t="s">
        <v>92</v>
      </c>
      <c r="O1409">
        <v>2026</v>
      </c>
      <c r="P1409">
        <v>1</v>
      </c>
      <c r="Q1409" t="s">
        <v>80</v>
      </c>
      <c r="R1409" s="8">
        <v>46267</v>
      </c>
      <c r="S1409" s="2">
        <v>1</v>
      </c>
      <c r="T1409" s="2" t="s">
        <v>81</v>
      </c>
    </row>
    <row r="1410" spans="1:20" x14ac:dyDescent="0.25">
      <c r="A1410">
        <v>1120180604</v>
      </c>
      <c r="B1410">
        <v>111558207</v>
      </c>
      <c r="C1410" t="s">
        <v>93</v>
      </c>
      <c r="D1410" t="s">
        <v>83</v>
      </c>
      <c r="E1410" t="s">
        <v>76</v>
      </c>
      <c r="F1410" s="7">
        <v>42466</v>
      </c>
      <c r="G1410" s="7">
        <v>44292</v>
      </c>
      <c r="H1410" t="s">
        <v>77</v>
      </c>
      <c r="I1410" t="s">
        <v>78</v>
      </c>
      <c r="J1410" s="7">
        <v>45591</v>
      </c>
      <c r="K1410" s="7">
        <v>43667</v>
      </c>
      <c r="L1410" s="7">
        <v>44292</v>
      </c>
      <c r="M1410" t="s">
        <v>77</v>
      </c>
      <c r="N1410" t="s">
        <v>79</v>
      </c>
      <c r="O1410">
        <v>2026</v>
      </c>
      <c r="P1410">
        <v>1</v>
      </c>
      <c r="Q1410" t="s">
        <v>80</v>
      </c>
      <c r="R1410" s="8">
        <v>46267</v>
      </c>
      <c r="S1410" s="2">
        <v>1</v>
      </c>
      <c r="T1410" s="2" t="s">
        <v>81</v>
      </c>
    </row>
    <row r="1411" spans="1:20" x14ac:dyDescent="0.25">
      <c r="A1411">
        <v>1120180640</v>
      </c>
      <c r="B1411">
        <v>111632535</v>
      </c>
      <c r="C1411" t="s">
        <v>94</v>
      </c>
      <c r="D1411" t="s">
        <v>83</v>
      </c>
      <c r="E1411" t="s">
        <v>76</v>
      </c>
      <c r="F1411" s="7">
        <v>42488</v>
      </c>
      <c r="G1411" s="7">
        <v>44314</v>
      </c>
      <c r="H1411" t="s">
        <v>77</v>
      </c>
      <c r="I1411" t="s">
        <v>84</v>
      </c>
      <c r="J1411" s="7">
        <v>45855</v>
      </c>
      <c r="K1411" s="7">
        <v>46051</v>
      </c>
      <c r="L1411" s="7">
        <v>44314</v>
      </c>
      <c r="M1411" t="s">
        <v>77</v>
      </c>
      <c r="N1411" t="s">
        <v>79</v>
      </c>
      <c r="O1411">
        <v>2026</v>
      </c>
      <c r="P1411">
        <v>1</v>
      </c>
      <c r="Q1411" t="s">
        <v>80</v>
      </c>
      <c r="R1411" s="8">
        <v>46267</v>
      </c>
      <c r="S1411" s="2">
        <v>1</v>
      </c>
      <c r="T1411" s="2" t="s">
        <v>81</v>
      </c>
    </row>
    <row r="1412" spans="1:20" x14ac:dyDescent="0.25">
      <c r="A1412">
        <v>1120180641</v>
      </c>
      <c r="B1412">
        <v>111632535</v>
      </c>
      <c r="C1412" t="s">
        <v>94</v>
      </c>
      <c r="D1412" t="s">
        <v>83</v>
      </c>
      <c r="E1412" t="s">
        <v>76</v>
      </c>
      <c r="F1412" s="7">
        <v>42488</v>
      </c>
      <c r="G1412" s="7">
        <v>44314</v>
      </c>
      <c r="H1412" t="s">
        <v>77</v>
      </c>
      <c r="I1412" t="s">
        <v>84</v>
      </c>
      <c r="J1412" s="7">
        <v>45855</v>
      </c>
      <c r="K1412" s="7">
        <v>43642</v>
      </c>
      <c r="L1412" s="7">
        <v>44314</v>
      </c>
      <c r="M1412" t="s">
        <v>77</v>
      </c>
      <c r="N1412" t="s">
        <v>79</v>
      </c>
      <c r="O1412">
        <v>2026</v>
      </c>
      <c r="P1412">
        <v>1</v>
      </c>
      <c r="Q1412" t="s">
        <v>80</v>
      </c>
      <c r="R1412" s="8">
        <v>46267</v>
      </c>
      <c r="S1412" s="2">
        <v>1</v>
      </c>
      <c r="T1412" s="2" t="s">
        <v>81</v>
      </c>
    </row>
    <row r="1413" spans="1:20" x14ac:dyDescent="0.25">
      <c r="A1413">
        <v>1120180642</v>
      </c>
      <c r="B1413">
        <v>111632535</v>
      </c>
      <c r="C1413" t="s">
        <v>94</v>
      </c>
      <c r="D1413" t="s">
        <v>83</v>
      </c>
      <c r="E1413" t="s">
        <v>76</v>
      </c>
      <c r="F1413" s="7">
        <v>42488</v>
      </c>
      <c r="G1413" s="7">
        <v>44314</v>
      </c>
      <c r="H1413" t="s">
        <v>77</v>
      </c>
      <c r="I1413" t="s">
        <v>84</v>
      </c>
      <c r="J1413" s="7">
        <v>45855</v>
      </c>
      <c r="K1413" s="7">
        <v>45891</v>
      </c>
      <c r="L1413" s="7">
        <v>44314</v>
      </c>
      <c r="M1413" t="s">
        <v>77</v>
      </c>
      <c r="N1413" t="s">
        <v>79</v>
      </c>
      <c r="O1413">
        <v>2026</v>
      </c>
      <c r="P1413">
        <v>1</v>
      </c>
      <c r="Q1413" t="s">
        <v>80</v>
      </c>
      <c r="R1413" s="8">
        <v>46267</v>
      </c>
      <c r="S1413" s="2">
        <v>1</v>
      </c>
      <c r="T1413" s="2" t="s">
        <v>81</v>
      </c>
    </row>
    <row r="1414" spans="1:20" x14ac:dyDescent="0.25">
      <c r="A1414">
        <v>1120180776</v>
      </c>
      <c r="B1414">
        <v>111829435</v>
      </c>
      <c r="C1414" t="s">
        <v>82</v>
      </c>
      <c r="D1414" t="s">
        <v>83</v>
      </c>
      <c r="E1414" t="s">
        <v>76</v>
      </c>
      <c r="F1414" s="7">
        <v>42570</v>
      </c>
      <c r="G1414" s="7">
        <v>44396</v>
      </c>
      <c r="H1414" t="s">
        <v>77</v>
      </c>
      <c r="I1414" t="s">
        <v>78</v>
      </c>
      <c r="J1414" s="7">
        <v>45803</v>
      </c>
      <c r="K1414" s="7">
        <v>44313</v>
      </c>
      <c r="L1414" s="7">
        <v>44396</v>
      </c>
      <c r="M1414" t="s">
        <v>77</v>
      </c>
      <c r="N1414" t="s">
        <v>79</v>
      </c>
      <c r="O1414">
        <v>2026</v>
      </c>
      <c r="P1414">
        <v>1</v>
      </c>
      <c r="Q1414" t="s">
        <v>80</v>
      </c>
      <c r="R1414" s="8">
        <v>46267</v>
      </c>
      <c r="S1414" s="2">
        <v>1</v>
      </c>
      <c r="T1414" s="2" t="s">
        <v>81</v>
      </c>
    </row>
    <row r="1415" spans="1:20" x14ac:dyDescent="0.25">
      <c r="A1415">
        <v>1120180926</v>
      </c>
      <c r="B1415">
        <v>112434746</v>
      </c>
      <c r="C1415" t="s">
        <v>85</v>
      </c>
      <c r="D1415" t="s">
        <v>75</v>
      </c>
      <c r="E1415" t="s">
        <v>76</v>
      </c>
      <c r="F1415" s="7">
        <v>42726</v>
      </c>
      <c r="G1415" s="7">
        <v>44394</v>
      </c>
      <c r="H1415" t="s">
        <v>86</v>
      </c>
      <c r="I1415" t="s">
        <v>87</v>
      </c>
      <c r="J1415" s="7">
        <v>46057</v>
      </c>
      <c r="K1415" s="7">
        <v>46076</v>
      </c>
      <c r="L1415" s="7">
        <v>44394</v>
      </c>
      <c r="M1415" t="s">
        <v>86</v>
      </c>
      <c r="N1415" t="s">
        <v>79</v>
      </c>
      <c r="O1415">
        <v>2026</v>
      </c>
      <c r="P1415">
        <v>1</v>
      </c>
      <c r="Q1415" t="s">
        <v>80</v>
      </c>
      <c r="R1415" s="8">
        <v>46267</v>
      </c>
      <c r="S1415" s="2">
        <v>1</v>
      </c>
      <c r="T1415" s="2" t="s">
        <v>81</v>
      </c>
    </row>
    <row r="1416" spans="1:20" x14ac:dyDescent="0.25">
      <c r="A1416">
        <v>1120180943</v>
      </c>
      <c r="B1416">
        <v>112557879</v>
      </c>
      <c r="C1416" t="s">
        <v>85</v>
      </c>
      <c r="D1416" t="s">
        <v>75</v>
      </c>
      <c r="E1416" t="s">
        <v>76</v>
      </c>
      <c r="F1416" s="7">
        <v>42762</v>
      </c>
      <c r="G1416" s="7">
        <v>44588</v>
      </c>
      <c r="H1416" t="s">
        <v>86</v>
      </c>
      <c r="I1416" t="s">
        <v>87</v>
      </c>
      <c r="J1416" s="7">
        <v>45392</v>
      </c>
      <c r="K1416" s="7">
        <v>42772</v>
      </c>
      <c r="L1416" s="7">
        <v>44588</v>
      </c>
      <c r="M1416" t="s">
        <v>86</v>
      </c>
      <c r="N1416" t="s">
        <v>79</v>
      </c>
      <c r="O1416">
        <v>2026</v>
      </c>
      <c r="P1416">
        <v>1</v>
      </c>
      <c r="Q1416" t="s">
        <v>80</v>
      </c>
      <c r="R1416" s="8">
        <v>46267</v>
      </c>
      <c r="S1416" s="2">
        <v>1</v>
      </c>
      <c r="T1416" s="2" t="s">
        <v>81</v>
      </c>
    </row>
    <row r="1417" spans="1:20" x14ac:dyDescent="0.25">
      <c r="A1417">
        <v>1120180995</v>
      </c>
      <c r="B1417">
        <v>112699138</v>
      </c>
      <c r="C1417" t="s">
        <v>94</v>
      </c>
      <c r="D1417" t="s">
        <v>75</v>
      </c>
      <c r="E1417" t="s">
        <v>76</v>
      </c>
      <c r="F1417" s="7">
        <v>42810</v>
      </c>
      <c r="G1417" s="7">
        <v>44636</v>
      </c>
      <c r="H1417" t="s">
        <v>77</v>
      </c>
      <c r="I1417" t="s">
        <v>78</v>
      </c>
      <c r="J1417" s="7">
        <v>46115</v>
      </c>
      <c r="K1417" s="7">
        <v>42817</v>
      </c>
      <c r="L1417" s="7">
        <v>44636</v>
      </c>
      <c r="M1417" t="s">
        <v>77</v>
      </c>
      <c r="N1417" t="s">
        <v>79</v>
      </c>
      <c r="O1417">
        <v>2026</v>
      </c>
      <c r="P1417">
        <v>1</v>
      </c>
      <c r="Q1417" t="s">
        <v>80</v>
      </c>
      <c r="R1417" s="8">
        <v>46267</v>
      </c>
      <c r="S1417" s="2">
        <v>1</v>
      </c>
      <c r="T1417" s="2" t="s">
        <v>81</v>
      </c>
    </row>
    <row r="1418" spans="1:20" x14ac:dyDescent="0.25">
      <c r="A1418">
        <v>1120181013</v>
      </c>
      <c r="B1418">
        <v>112748055</v>
      </c>
      <c r="C1418" t="s">
        <v>85</v>
      </c>
      <c r="D1418" t="s">
        <v>75</v>
      </c>
      <c r="E1418" t="s">
        <v>76</v>
      </c>
      <c r="F1418" s="7">
        <v>42796</v>
      </c>
      <c r="G1418" s="7">
        <v>44622</v>
      </c>
      <c r="H1418" t="s">
        <v>77</v>
      </c>
      <c r="I1418" t="s">
        <v>78</v>
      </c>
      <c r="J1418" s="7">
        <v>44658</v>
      </c>
      <c r="K1418" s="7">
        <v>42838</v>
      </c>
      <c r="L1418" s="7">
        <v>44622</v>
      </c>
      <c r="M1418" t="s">
        <v>77</v>
      </c>
      <c r="N1418" t="s">
        <v>92</v>
      </c>
      <c r="O1418">
        <v>2026</v>
      </c>
      <c r="P1418">
        <v>1</v>
      </c>
      <c r="Q1418" t="s">
        <v>80</v>
      </c>
      <c r="R1418" s="8">
        <v>46267</v>
      </c>
      <c r="S1418" s="2">
        <v>1</v>
      </c>
      <c r="T1418" s="2" t="s">
        <v>81</v>
      </c>
    </row>
    <row r="1419" spans="1:20" x14ac:dyDescent="0.25">
      <c r="A1419">
        <v>1120181036</v>
      </c>
      <c r="B1419">
        <v>112811579</v>
      </c>
      <c r="C1419" t="s">
        <v>74</v>
      </c>
      <c r="D1419" t="s">
        <v>75</v>
      </c>
      <c r="E1419" t="s">
        <v>76</v>
      </c>
      <c r="F1419" s="7">
        <v>42837</v>
      </c>
      <c r="G1419" s="7">
        <v>44663</v>
      </c>
      <c r="H1419" t="s">
        <v>77</v>
      </c>
      <c r="I1419" t="s">
        <v>78</v>
      </c>
      <c r="J1419" s="7">
        <v>44705</v>
      </c>
      <c r="K1419" s="7">
        <v>42853</v>
      </c>
      <c r="L1419" s="7">
        <v>44663</v>
      </c>
      <c r="M1419" t="s">
        <v>77</v>
      </c>
      <c r="N1419" t="s">
        <v>92</v>
      </c>
      <c r="O1419">
        <v>2026</v>
      </c>
      <c r="P1419">
        <v>1</v>
      </c>
      <c r="Q1419" t="s">
        <v>80</v>
      </c>
      <c r="R1419" s="8">
        <v>46267</v>
      </c>
      <c r="S1419" s="2">
        <v>1</v>
      </c>
      <c r="T1419" s="2" t="s">
        <v>81</v>
      </c>
    </row>
    <row r="1420" spans="1:20" x14ac:dyDescent="0.25">
      <c r="A1420">
        <v>1120181115</v>
      </c>
      <c r="B1420">
        <v>112992486</v>
      </c>
      <c r="C1420" t="s">
        <v>82</v>
      </c>
      <c r="D1420" t="s">
        <v>83</v>
      </c>
      <c r="E1420" t="s">
        <v>76</v>
      </c>
      <c r="F1420" s="7">
        <v>42907</v>
      </c>
      <c r="G1420" s="7">
        <v>44733</v>
      </c>
      <c r="H1420" t="s">
        <v>77</v>
      </c>
      <c r="I1420" t="s">
        <v>78</v>
      </c>
      <c r="J1420" s="7">
        <v>45432</v>
      </c>
      <c r="K1420" s="7">
        <v>45822</v>
      </c>
      <c r="L1420" s="7">
        <v>44733</v>
      </c>
      <c r="M1420" t="s">
        <v>77</v>
      </c>
      <c r="N1420" t="s">
        <v>79</v>
      </c>
      <c r="O1420">
        <v>2026</v>
      </c>
      <c r="P1420">
        <v>1</v>
      </c>
      <c r="Q1420" t="s">
        <v>80</v>
      </c>
      <c r="R1420" s="8">
        <v>46267</v>
      </c>
      <c r="S1420" s="2">
        <v>1</v>
      </c>
      <c r="T1420" s="2" t="s">
        <v>81</v>
      </c>
    </row>
    <row r="1421" spans="1:20" x14ac:dyDescent="0.25">
      <c r="A1421">
        <v>1120181116</v>
      </c>
      <c r="B1421">
        <v>112992486</v>
      </c>
      <c r="C1421" t="s">
        <v>82</v>
      </c>
      <c r="D1421" t="s">
        <v>83</v>
      </c>
      <c r="E1421" t="s">
        <v>76</v>
      </c>
      <c r="F1421" s="7">
        <v>42907</v>
      </c>
      <c r="G1421" s="7">
        <v>44733</v>
      </c>
      <c r="H1421" t="s">
        <v>77</v>
      </c>
      <c r="I1421" t="s">
        <v>78</v>
      </c>
      <c r="J1421" s="7">
        <v>45432</v>
      </c>
      <c r="K1421" s="7">
        <v>43701</v>
      </c>
      <c r="L1421" s="7">
        <v>44733</v>
      </c>
      <c r="M1421" t="s">
        <v>77</v>
      </c>
      <c r="N1421" t="s">
        <v>79</v>
      </c>
      <c r="O1421">
        <v>2026</v>
      </c>
      <c r="P1421">
        <v>1</v>
      </c>
      <c r="Q1421" t="s">
        <v>80</v>
      </c>
      <c r="R1421" s="8">
        <v>46267</v>
      </c>
      <c r="S1421" s="2">
        <v>1</v>
      </c>
      <c r="T1421" s="2" t="s">
        <v>81</v>
      </c>
    </row>
    <row r="1422" spans="1:20" x14ac:dyDescent="0.25">
      <c r="A1422">
        <v>1120181259</v>
      </c>
      <c r="B1422">
        <v>113241245</v>
      </c>
      <c r="C1422" t="s">
        <v>97</v>
      </c>
      <c r="D1422" t="s">
        <v>83</v>
      </c>
      <c r="E1422" t="s">
        <v>76</v>
      </c>
      <c r="F1422" s="7">
        <v>42990</v>
      </c>
      <c r="G1422" s="7">
        <v>44652</v>
      </c>
      <c r="H1422" t="s">
        <v>77</v>
      </c>
      <c r="I1422" t="s">
        <v>78</v>
      </c>
      <c r="J1422" s="7">
        <v>45571</v>
      </c>
      <c r="K1422" s="7">
        <v>45748</v>
      </c>
      <c r="L1422" s="7">
        <v>44652</v>
      </c>
      <c r="M1422" t="s">
        <v>77</v>
      </c>
      <c r="N1422" t="s">
        <v>79</v>
      </c>
      <c r="O1422">
        <v>2026</v>
      </c>
      <c r="P1422">
        <v>1</v>
      </c>
      <c r="Q1422" t="s">
        <v>80</v>
      </c>
      <c r="R1422" s="8">
        <v>46267</v>
      </c>
      <c r="S1422" s="2">
        <v>1</v>
      </c>
      <c r="T1422" s="2" t="s">
        <v>81</v>
      </c>
    </row>
    <row r="1423" spans="1:20" x14ac:dyDescent="0.25">
      <c r="A1423">
        <v>1120181260</v>
      </c>
      <c r="B1423">
        <v>113241245</v>
      </c>
      <c r="C1423" t="s">
        <v>97</v>
      </c>
      <c r="D1423" t="s">
        <v>83</v>
      </c>
      <c r="E1423" t="s">
        <v>76</v>
      </c>
      <c r="F1423" s="7">
        <v>42990</v>
      </c>
      <c r="G1423" s="7">
        <v>44652</v>
      </c>
      <c r="H1423" t="s">
        <v>77</v>
      </c>
      <c r="I1423" t="s">
        <v>78</v>
      </c>
      <c r="J1423" s="7">
        <v>45571</v>
      </c>
      <c r="K1423" s="7">
        <v>43683</v>
      </c>
      <c r="L1423" s="7">
        <v>44652</v>
      </c>
      <c r="M1423" t="s">
        <v>77</v>
      </c>
      <c r="N1423" t="s">
        <v>79</v>
      </c>
      <c r="O1423">
        <v>2026</v>
      </c>
      <c r="P1423">
        <v>1</v>
      </c>
      <c r="Q1423" t="s">
        <v>80</v>
      </c>
      <c r="R1423" s="8">
        <v>46267</v>
      </c>
      <c r="S1423" s="2">
        <v>1</v>
      </c>
      <c r="T1423" s="2" t="s">
        <v>81</v>
      </c>
    </row>
    <row r="1424" spans="1:20" x14ac:dyDescent="0.25">
      <c r="A1424">
        <v>1120181267</v>
      </c>
      <c r="B1424">
        <v>113254829</v>
      </c>
      <c r="C1424" t="s">
        <v>91</v>
      </c>
      <c r="D1424" t="s">
        <v>83</v>
      </c>
      <c r="E1424" t="s">
        <v>76</v>
      </c>
      <c r="F1424" s="7">
        <v>42993</v>
      </c>
      <c r="G1424" s="7">
        <v>44819</v>
      </c>
      <c r="H1424" t="s">
        <v>77</v>
      </c>
      <c r="I1424" t="s">
        <v>78</v>
      </c>
      <c r="J1424" s="7">
        <v>45845</v>
      </c>
      <c r="K1424" s="7">
        <v>43993</v>
      </c>
      <c r="L1424" s="7">
        <v>44819</v>
      </c>
      <c r="M1424" t="s">
        <v>77</v>
      </c>
      <c r="N1424" t="s">
        <v>79</v>
      </c>
      <c r="O1424">
        <v>2026</v>
      </c>
      <c r="P1424">
        <v>1</v>
      </c>
      <c r="Q1424" t="s">
        <v>80</v>
      </c>
      <c r="R1424" s="8">
        <v>46267</v>
      </c>
      <c r="S1424" s="2">
        <v>1</v>
      </c>
      <c r="T1424" s="2" t="s">
        <v>81</v>
      </c>
    </row>
    <row r="1425" spans="1:20" x14ac:dyDescent="0.25">
      <c r="A1425">
        <v>1120181268</v>
      </c>
      <c r="B1425">
        <v>113254829</v>
      </c>
      <c r="C1425" t="s">
        <v>91</v>
      </c>
      <c r="D1425" t="s">
        <v>83</v>
      </c>
      <c r="E1425" t="s">
        <v>76</v>
      </c>
      <c r="F1425" s="7">
        <v>42993</v>
      </c>
      <c r="G1425" s="7">
        <v>44819</v>
      </c>
      <c r="H1425" t="s">
        <v>77</v>
      </c>
      <c r="I1425" t="s">
        <v>78</v>
      </c>
      <c r="J1425" s="7">
        <v>45845</v>
      </c>
      <c r="K1425" s="7">
        <v>45890</v>
      </c>
      <c r="L1425" s="7">
        <v>44819</v>
      </c>
      <c r="M1425" t="s">
        <v>77</v>
      </c>
      <c r="N1425" t="s">
        <v>79</v>
      </c>
      <c r="O1425">
        <v>2026</v>
      </c>
      <c r="P1425">
        <v>1</v>
      </c>
      <c r="Q1425" t="s">
        <v>80</v>
      </c>
      <c r="R1425" s="8">
        <v>46267</v>
      </c>
      <c r="S1425" s="2">
        <v>1</v>
      </c>
      <c r="T1425" s="2" t="s">
        <v>81</v>
      </c>
    </row>
    <row r="1426" spans="1:20" x14ac:dyDescent="0.25">
      <c r="A1426">
        <v>1120181282</v>
      </c>
      <c r="B1426">
        <v>113624824</v>
      </c>
      <c r="C1426" t="s">
        <v>96</v>
      </c>
      <c r="D1426" t="s">
        <v>75</v>
      </c>
      <c r="E1426" t="s">
        <v>76</v>
      </c>
      <c r="F1426" s="7">
        <v>42873</v>
      </c>
      <c r="G1426" s="7">
        <v>44652</v>
      </c>
      <c r="H1426" t="s">
        <v>86</v>
      </c>
      <c r="I1426" t="s">
        <v>87</v>
      </c>
      <c r="J1426" s="7">
        <v>44773</v>
      </c>
      <c r="K1426" s="7">
        <v>44726</v>
      </c>
      <c r="L1426" s="7">
        <v>44652</v>
      </c>
      <c r="M1426" t="s">
        <v>86</v>
      </c>
      <c r="N1426" t="s">
        <v>92</v>
      </c>
      <c r="O1426">
        <v>2026</v>
      </c>
      <c r="P1426">
        <v>1</v>
      </c>
      <c r="Q1426" t="s">
        <v>80</v>
      </c>
      <c r="R1426" s="8">
        <v>46267</v>
      </c>
      <c r="S1426" s="2">
        <v>1</v>
      </c>
      <c r="T1426" s="2" t="s">
        <v>81</v>
      </c>
    </row>
    <row r="1427" spans="1:20" x14ac:dyDescent="0.25">
      <c r="A1427">
        <v>1120181369</v>
      </c>
      <c r="B1427">
        <v>114282655</v>
      </c>
      <c r="C1427" t="s">
        <v>85</v>
      </c>
      <c r="D1427" t="s">
        <v>75</v>
      </c>
      <c r="E1427" t="s">
        <v>76</v>
      </c>
      <c r="F1427" s="7">
        <v>43138</v>
      </c>
      <c r="G1427" s="7">
        <v>44964</v>
      </c>
      <c r="H1427" t="s">
        <v>86</v>
      </c>
      <c r="I1427" t="s">
        <v>87</v>
      </c>
      <c r="J1427" s="7">
        <v>45042</v>
      </c>
      <c r="K1427" s="7">
        <v>43139</v>
      </c>
      <c r="L1427" s="7">
        <v>44964</v>
      </c>
      <c r="M1427" t="s">
        <v>86</v>
      </c>
      <c r="N1427" t="s">
        <v>92</v>
      </c>
      <c r="O1427">
        <v>2026</v>
      </c>
      <c r="P1427">
        <v>1</v>
      </c>
      <c r="Q1427" t="s">
        <v>80</v>
      </c>
      <c r="R1427" s="8">
        <v>46267</v>
      </c>
      <c r="S1427" s="2">
        <v>1</v>
      </c>
      <c r="T1427" s="2" t="s">
        <v>81</v>
      </c>
    </row>
    <row r="1428" spans="1:20" x14ac:dyDescent="0.25">
      <c r="A1428">
        <v>1120181442</v>
      </c>
      <c r="B1428">
        <v>114674548</v>
      </c>
      <c r="C1428" t="s">
        <v>74</v>
      </c>
      <c r="D1428" t="s">
        <v>83</v>
      </c>
      <c r="E1428" t="s">
        <v>76</v>
      </c>
      <c r="F1428" s="7">
        <v>43258</v>
      </c>
      <c r="G1428" s="7">
        <v>43441</v>
      </c>
      <c r="H1428" t="s">
        <v>77</v>
      </c>
      <c r="I1428" t="s">
        <v>78</v>
      </c>
      <c r="J1428" s="7">
        <v>45907</v>
      </c>
      <c r="K1428" s="7">
        <v>43667</v>
      </c>
      <c r="L1428" s="7">
        <v>43441</v>
      </c>
      <c r="M1428" t="s">
        <v>77</v>
      </c>
      <c r="N1428" t="s">
        <v>79</v>
      </c>
      <c r="O1428">
        <v>2026</v>
      </c>
      <c r="P1428">
        <v>1</v>
      </c>
      <c r="Q1428" t="s">
        <v>80</v>
      </c>
      <c r="R1428" s="8">
        <v>46267</v>
      </c>
      <c r="S1428" s="2">
        <v>1</v>
      </c>
      <c r="T1428" s="2" t="s">
        <v>81</v>
      </c>
    </row>
    <row r="1429" spans="1:20" x14ac:dyDescent="0.25">
      <c r="A1429">
        <v>1120181463</v>
      </c>
      <c r="B1429">
        <v>114804943</v>
      </c>
      <c r="C1429" t="s">
        <v>82</v>
      </c>
      <c r="D1429" t="s">
        <v>75</v>
      </c>
      <c r="E1429" t="s">
        <v>76</v>
      </c>
      <c r="F1429" s="7">
        <v>43285</v>
      </c>
      <c r="G1429" s="7">
        <v>43922</v>
      </c>
      <c r="H1429" t="s">
        <v>77</v>
      </c>
      <c r="I1429" t="s">
        <v>78</v>
      </c>
      <c r="J1429" s="7">
        <v>45794</v>
      </c>
      <c r="K1429" s="7">
        <v>45057</v>
      </c>
      <c r="L1429" s="7">
        <v>43922</v>
      </c>
      <c r="M1429" t="s">
        <v>77</v>
      </c>
      <c r="N1429" t="s">
        <v>79</v>
      </c>
      <c r="O1429">
        <v>2026</v>
      </c>
      <c r="P1429">
        <v>1</v>
      </c>
      <c r="Q1429" t="s">
        <v>80</v>
      </c>
      <c r="R1429" s="8">
        <v>46267</v>
      </c>
      <c r="S1429" s="2">
        <v>1</v>
      </c>
      <c r="T1429" s="2" t="s">
        <v>81</v>
      </c>
    </row>
    <row r="1430" spans="1:20" x14ac:dyDescent="0.25">
      <c r="A1430">
        <v>1120181509</v>
      </c>
      <c r="B1430">
        <v>115012636</v>
      </c>
      <c r="C1430" t="s">
        <v>82</v>
      </c>
      <c r="D1430" t="s">
        <v>75</v>
      </c>
      <c r="E1430" t="s">
        <v>76</v>
      </c>
      <c r="F1430" s="7">
        <v>43339</v>
      </c>
      <c r="G1430" s="7">
        <v>45165</v>
      </c>
      <c r="H1430" t="s">
        <v>86</v>
      </c>
      <c r="I1430" t="s">
        <v>87</v>
      </c>
      <c r="J1430" s="7">
        <v>45538</v>
      </c>
      <c r="K1430" s="7">
        <v>43382</v>
      </c>
      <c r="L1430" s="7">
        <v>45165</v>
      </c>
      <c r="M1430" t="s">
        <v>86</v>
      </c>
      <c r="N1430" t="s">
        <v>79</v>
      </c>
      <c r="O1430">
        <v>2026</v>
      </c>
      <c r="P1430">
        <v>1</v>
      </c>
      <c r="Q1430" t="s">
        <v>80</v>
      </c>
      <c r="R1430" s="8">
        <v>46267</v>
      </c>
      <c r="S1430" s="2">
        <v>1</v>
      </c>
      <c r="T1430" s="2" t="s">
        <v>81</v>
      </c>
    </row>
    <row r="1431" spans="1:20" x14ac:dyDescent="0.25">
      <c r="A1431">
        <v>1120181522</v>
      </c>
      <c r="B1431">
        <v>115065769</v>
      </c>
      <c r="C1431" t="s">
        <v>82</v>
      </c>
      <c r="D1431" t="s">
        <v>88</v>
      </c>
      <c r="E1431" t="s">
        <v>76</v>
      </c>
      <c r="F1431" s="7">
        <v>43390</v>
      </c>
      <c r="G1431" s="7">
        <v>45216</v>
      </c>
      <c r="H1431" t="s">
        <v>77</v>
      </c>
      <c r="I1431" t="s">
        <v>84</v>
      </c>
      <c r="J1431" s="7">
        <v>45562</v>
      </c>
      <c r="K1431" s="7">
        <v>45608</v>
      </c>
      <c r="L1431" s="7">
        <v>45216</v>
      </c>
      <c r="M1431" t="s">
        <v>77</v>
      </c>
      <c r="N1431" t="s">
        <v>79</v>
      </c>
      <c r="O1431">
        <v>2026</v>
      </c>
      <c r="P1431">
        <v>1</v>
      </c>
      <c r="Q1431" t="s">
        <v>80</v>
      </c>
      <c r="R1431" s="8">
        <v>46267</v>
      </c>
      <c r="S1431" s="2">
        <v>1</v>
      </c>
      <c r="T1431" s="2" t="s">
        <v>81</v>
      </c>
    </row>
    <row r="1432" spans="1:20" x14ac:dyDescent="0.25">
      <c r="A1432">
        <v>1120181553</v>
      </c>
      <c r="B1432">
        <v>115443309</v>
      </c>
      <c r="C1432" t="s">
        <v>85</v>
      </c>
      <c r="D1432" t="s">
        <v>75</v>
      </c>
      <c r="E1432" t="s">
        <v>76</v>
      </c>
      <c r="F1432" s="7">
        <v>43437</v>
      </c>
      <c r="G1432" s="7">
        <v>45263</v>
      </c>
      <c r="H1432" t="s">
        <v>77</v>
      </c>
      <c r="I1432" t="s">
        <v>78</v>
      </c>
      <c r="J1432" s="7">
        <v>44758</v>
      </c>
      <c r="K1432" s="7">
        <v>44818</v>
      </c>
      <c r="L1432" s="7">
        <v>45263</v>
      </c>
      <c r="M1432" t="s">
        <v>77</v>
      </c>
      <c r="N1432" t="s">
        <v>92</v>
      </c>
      <c r="O1432">
        <v>2026</v>
      </c>
      <c r="P1432">
        <v>1</v>
      </c>
      <c r="Q1432" t="s">
        <v>80</v>
      </c>
      <c r="R1432" s="8">
        <v>46267</v>
      </c>
      <c r="S1432" s="2">
        <v>1</v>
      </c>
      <c r="T1432" s="2" t="s">
        <v>81</v>
      </c>
    </row>
    <row r="1433" spans="1:20" x14ac:dyDescent="0.25">
      <c r="A1433">
        <v>1120181591</v>
      </c>
      <c r="B1433">
        <v>116629620</v>
      </c>
      <c r="C1433" t="s">
        <v>82</v>
      </c>
      <c r="D1433" t="s">
        <v>88</v>
      </c>
      <c r="E1433" t="s">
        <v>76</v>
      </c>
      <c r="F1433" s="7">
        <v>43527</v>
      </c>
      <c r="G1433" s="7">
        <v>43893</v>
      </c>
      <c r="H1433" t="s">
        <v>77</v>
      </c>
      <c r="I1433" t="s">
        <v>78</v>
      </c>
      <c r="J1433" s="7">
        <v>45985</v>
      </c>
      <c r="K1433" s="7">
        <v>44588</v>
      </c>
      <c r="L1433" s="7">
        <v>43893</v>
      </c>
      <c r="M1433" t="s">
        <v>77</v>
      </c>
      <c r="N1433" t="s">
        <v>79</v>
      </c>
      <c r="O1433">
        <v>2026</v>
      </c>
      <c r="P1433">
        <v>1</v>
      </c>
      <c r="Q1433" t="s">
        <v>80</v>
      </c>
      <c r="R1433" s="8">
        <v>46267</v>
      </c>
      <c r="S1433" s="2">
        <v>1</v>
      </c>
      <c r="T1433" s="2" t="s">
        <v>81</v>
      </c>
    </row>
    <row r="1434" spans="1:20" x14ac:dyDescent="0.25">
      <c r="A1434">
        <v>1120181596</v>
      </c>
      <c r="B1434">
        <v>116680719</v>
      </c>
      <c r="C1434" t="s">
        <v>94</v>
      </c>
      <c r="D1434" t="s">
        <v>75</v>
      </c>
      <c r="E1434" t="s">
        <v>76</v>
      </c>
      <c r="F1434" s="7">
        <v>43531</v>
      </c>
      <c r="G1434" s="7">
        <v>45358</v>
      </c>
      <c r="H1434" t="s">
        <v>77</v>
      </c>
      <c r="I1434" t="s">
        <v>78</v>
      </c>
      <c r="J1434" s="7">
        <v>45378</v>
      </c>
      <c r="K1434" s="7">
        <v>45857</v>
      </c>
      <c r="L1434" s="7">
        <v>45358</v>
      </c>
      <c r="M1434" t="s">
        <v>77</v>
      </c>
      <c r="N1434" t="s">
        <v>92</v>
      </c>
      <c r="O1434">
        <v>2026</v>
      </c>
      <c r="P1434">
        <v>1</v>
      </c>
      <c r="Q1434" t="s">
        <v>80</v>
      </c>
      <c r="R1434" s="8">
        <v>46267</v>
      </c>
      <c r="S1434" s="2">
        <v>1</v>
      </c>
      <c r="T1434" s="2" t="s">
        <v>81</v>
      </c>
    </row>
    <row r="1435" spans="1:20" x14ac:dyDescent="0.25">
      <c r="A1435">
        <v>1120181598</v>
      </c>
      <c r="B1435">
        <v>116681905</v>
      </c>
      <c r="C1435" t="s">
        <v>82</v>
      </c>
      <c r="D1435" t="s">
        <v>83</v>
      </c>
      <c r="E1435" t="s">
        <v>76</v>
      </c>
      <c r="F1435" s="7">
        <v>43531</v>
      </c>
      <c r="G1435" s="7">
        <v>43714</v>
      </c>
      <c r="H1435" t="s">
        <v>77</v>
      </c>
      <c r="I1435" t="s">
        <v>78</v>
      </c>
      <c r="J1435" s="7">
        <v>45914</v>
      </c>
      <c r="K1435" s="7">
        <v>45748</v>
      </c>
      <c r="L1435" s="7">
        <v>43714</v>
      </c>
      <c r="M1435" t="s">
        <v>77</v>
      </c>
      <c r="N1435" t="s">
        <v>79</v>
      </c>
      <c r="O1435">
        <v>2026</v>
      </c>
      <c r="P1435">
        <v>1</v>
      </c>
      <c r="Q1435" t="s">
        <v>80</v>
      </c>
      <c r="R1435" s="8">
        <v>46267</v>
      </c>
      <c r="S1435" s="2">
        <v>1</v>
      </c>
      <c r="T1435" s="2" t="s">
        <v>81</v>
      </c>
    </row>
    <row r="1436" spans="1:20" x14ac:dyDescent="0.25">
      <c r="A1436">
        <v>1120181606</v>
      </c>
      <c r="B1436">
        <v>116711273</v>
      </c>
      <c r="C1436" t="s">
        <v>93</v>
      </c>
      <c r="D1436" t="s">
        <v>83</v>
      </c>
      <c r="E1436" t="s">
        <v>76</v>
      </c>
      <c r="F1436" s="7">
        <v>43535</v>
      </c>
      <c r="G1436" s="7">
        <v>43719</v>
      </c>
      <c r="H1436" t="s">
        <v>77</v>
      </c>
      <c r="I1436" t="s">
        <v>78</v>
      </c>
      <c r="J1436" s="7">
        <v>45944</v>
      </c>
      <c r="K1436" s="7">
        <v>43701</v>
      </c>
      <c r="L1436" s="7">
        <v>43719</v>
      </c>
      <c r="M1436" t="s">
        <v>77</v>
      </c>
      <c r="N1436" t="s">
        <v>79</v>
      </c>
      <c r="O1436">
        <v>2026</v>
      </c>
      <c r="P1436">
        <v>1</v>
      </c>
      <c r="Q1436" t="s">
        <v>80</v>
      </c>
      <c r="R1436" s="8">
        <v>46267</v>
      </c>
      <c r="S1436" s="2">
        <v>1</v>
      </c>
      <c r="T1436" s="2" t="s">
        <v>81</v>
      </c>
    </row>
    <row r="1437" spans="1:20" x14ac:dyDescent="0.25">
      <c r="A1437">
        <v>1120181609</v>
      </c>
      <c r="B1437">
        <v>116713683</v>
      </c>
      <c r="C1437" t="s">
        <v>82</v>
      </c>
      <c r="D1437" t="s">
        <v>88</v>
      </c>
      <c r="E1437" t="s">
        <v>76</v>
      </c>
      <c r="F1437" s="7">
        <v>43536</v>
      </c>
      <c r="G1437" s="7">
        <v>43902</v>
      </c>
      <c r="H1437" t="s">
        <v>77</v>
      </c>
      <c r="I1437" t="s">
        <v>78</v>
      </c>
      <c r="J1437" s="7">
        <v>45905</v>
      </c>
      <c r="K1437" s="7">
        <v>45748</v>
      </c>
      <c r="L1437" s="7">
        <v>43902</v>
      </c>
      <c r="M1437" t="s">
        <v>77</v>
      </c>
      <c r="N1437" t="s">
        <v>79</v>
      </c>
      <c r="O1437">
        <v>2026</v>
      </c>
      <c r="P1437">
        <v>1</v>
      </c>
      <c r="Q1437" t="s">
        <v>80</v>
      </c>
      <c r="R1437" s="8">
        <v>46267</v>
      </c>
      <c r="S1437" s="2">
        <v>1</v>
      </c>
      <c r="T1437" s="2" t="s">
        <v>81</v>
      </c>
    </row>
    <row r="1438" spans="1:20" x14ac:dyDescent="0.25">
      <c r="A1438">
        <v>1120181620</v>
      </c>
      <c r="B1438">
        <v>116732484</v>
      </c>
      <c r="C1438" t="s">
        <v>91</v>
      </c>
      <c r="D1438" t="s">
        <v>83</v>
      </c>
      <c r="E1438" t="s">
        <v>76</v>
      </c>
      <c r="F1438" s="7">
        <v>43538</v>
      </c>
      <c r="G1438" s="7">
        <v>43722</v>
      </c>
      <c r="H1438" t="s">
        <v>77</v>
      </c>
      <c r="I1438" t="s">
        <v>78</v>
      </c>
      <c r="J1438" s="7">
        <v>45846</v>
      </c>
      <c r="K1438" s="7">
        <v>43683</v>
      </c>
      <c r="L1438" s="7">
        <v>43722</v>
      </c>
      <c r="M1438" t="s">
        <v>77</v>
      </c>
      <c r="N1438" t="s">
        <v>92</v>
      </c>
      <c r="O1438">
        <v>2026</v>
      </c>
      <c r="P1438">
        <v>1</v>
      </c>
      <c r="Q1438" t="s">
        <v>80</v>
      </c>
      <c r="R1438" s="8">
        <v>46267</v>
      </c>
      <c r="S1438" s="2">
        <v>1</v>
      </c>
      <c r="T1438" s="2" t="s">
        <v>81</v>
      </c>
    </row>
    <row r="1439" spans="1:20" x14ac:dyDescent="0.25">
      <c r="A1439">
        <v>1120181623</v>
      </c>
      <c r="B1439">
        <v>116742597</v>
      </c>
      <c r="C1439" t="s">
        <v>82</v>
      </c>
      <c r="D1439" t="s">
        <v>88</v>
      </c>
      <c r="E1439" t="s">
        <v>76</v>
      </c>
      <c r="F1439" s="7">
        <v>43539</v>
      </c>
      <c r="G1439" s="7">
        <v>43905</v>
      </c>
      <c r="H1439" t="s">
        <v>77</v>
      </c>
      <c r="I1439" t="s">
        <v>78</v>
      </c>
      <c r="J1439" s="7">
        <v>45777</v>
      </c>
      <c r="K1439" s="7">
        <v>44234</v>
      </c>
      <c r="L1439" s="7">
        <v>43905</v>
      </c>
      <c r="M1439" t="s">
        <v>77</v>
      </c>
      <c r="N1439" t="s">
        <v>79</v>
      </c>
      <c r="O1439">
        <v>2026</v>
      </c>
      <c r="P1439">
        <v>1</v>
      </c>
      <c r="Q1439" t="s">
        <v>80</v>
      </c>
      <c r="R1439" s="8">
        <v>46267</v>
      </c>
      <c r="S1439" s="2">
        <v>1</v>
      </c>
      <c r="T1439" s="2" t="s">
        <v>81</v>
      </c>
    </row>
    <row r="1440" spans="1:20" x14ac:dyDescent="0.25">
      <c r="A1440">
        <v>1120181627</v>
      </c>
      <c r="B1440">
        <v>116748091</v>
      </c>
      <c r="C1440" t="s">
        <v>82</v>
      </c>
      <c r="D1440" t="s">
        <v>88</v>
      </c>
      <c r="E1440" t="s">
        <v>76</v>
      </c>
      <c r="F1440" s="7">
        <v>43540</v>
      </c>
      <c r="G1440" s="7">
        <v>43745</v>
      </c>
      <c r="H1440" t="s">
        <v>77</v>
      </c>
      <c r="I1440" t="s">
        <v>78</v>
      </c>
      <c r="J1440" s="7">
        <v>46013</v>
      </c>
      <c r="K1440" s="7">
        <v>44040</v>
      </c>
      <c r="L1440" s="7">
        <v>43745</v>
      </c>
      <c r="M1440" t="s">
        <v>77</v>
      </c>
      <c r="N1440" t="s">
        <v>79</v>
      </c>
      <c r="O1440">
        <v>2026</v>
      </c>
      <c r="P1440">
        <v>1</v>
      </c>
      <c r="Q1440" t="s">
        <v>80</v>
      </c>
      <c r="R1440" s="8">
        <v>46267</v>
      </c>
      <c r="S1440" s="2">
        <v>1</v>
      </c>
      <c r="T1440" s="2" t="s">
        <v>81</v>
      </c>
    </row>
    <row r="1441" spans="1:20" x14ac:dyDescent="0.25">
      <c r="A1441">
        <v>1120181629</v>
      </c>
      <c r="B1441">
        <v>116748125</v>
      </c>
      <c r="C1441" t="s">
        <v>82</v>
      </c>
      <c r="D1441" t="s">
        <v>88</v>
      </c>
      <c r="E1441" t="s">
        <v>76</v>
      </c>
      <c r="F1441" s="7">
        <v>43540</v>
      </c>
      <c r="G1441" s="7">
        <v>43906</v>
      </c>
      <c r="H1441" t="s">
        <v>86</v>
      </c>
      <c r="I1441" t="s">
        <v>87</v>
      </c>
      <c r="J1441" s="7">
        <v>45824</v>
      </c>
      <c r="K1441" s="7">
        <v>45881</v>
      </c>
      <c r="L1441" s="7">
        <v>43906</v>
      </c>
      <c r="M1441" t="s">
        <v>86</v>
      </c>
      <c r="N1441" t="s">
        <v>79</v>
      </c>
      <c r="O1441">
        <v>2026</v>
      </c>
      <c r="P1441">
        <v>1</v>
      </c>
      <c r="Q1441" t="s">
        <v>80</v>
      </c>
      <c r="R1441" s="8">
        <v>46267</v>
      </c>
      <c r="S1441" s="2">
        <v>1</v>
      </c>
      <c r="T1441" s="2" t="s">
        <v>81</v>
      </c>
    </row>
    <row r="1442" spans="1:20" x14ac:dyDescent="0.25">
      <c r="A1442">
        <v>1120181631</v>
      </c>
      <c r="B1442">
        <v>116748658</v>
      </c>
      <c r="C1442" t="s">
        <v>96</v>
      </c>
      <c r="D1442" t="s">
        <v>83</v>
      </c>
      <c r="E1442" t="s">
        <v>76</v>
      </c>
      <c r="F1442" s="7">
        <v>43540</v>
      </c>
      <c r="G1442" s="7">
        <v>43724</v>
      </c>
      <c r="H1442" t="s">
        <v>77</v>
      </c>
      <c r="I1442" t="s">
        <v>78</v>
      </c>
      <c r="J1442" s="7">
        <v>45895</v>
      </c>
      <c r="K1442" s="7">
        <v>45951</v>
      </c>
      <c r="L1442" s="7">
        <v>43724</v>
      </c>
      <c r="M1442" t="s">
        <v>77</v>
      </c>
      <c r="N1442" t="s">
        <v>79</v>
      </c>
      <c r="O1442">
        <v>2026</v>
      </c>
      <c r="P1442">
        <v>1</v>
      </c>
      <c r="Q1442" t="s">
        <v>80</v>
      </c>
      <c r="R1442" s="8">
        <v>46267</v>
      </c>
      <c r="S1442" s="2">
        <v>1</v>
      </c>
      <c r="T1442" s="2" t="s">
        <v>81</v>
      </c>
    </row>
    <row r="1443" spans="1:20" x14ac:dyDescent="0.25">
      <c r="A1443">
        <v>1120181654</v>
      </c>
      <c r="B1443">
        <v>116806208</v>
      </c>
      <c r="C1443" t="s">
        <v>82</v>
      </c>
      <c r="D1443" t="s">
        <v>88</v>
      </c>
      <c r="E1443" t="s">
        <v>76</v>
      </c>
      <c r="F1443" s="7">
        <v>43545</v>
      </c>
      <c r="G1443" s="7">
        <v>43911</v>
      </c>
      <c r="H1443" t="s">
        <v>77</v>
      </c>
      <c r="I1443" t="s">
        <v>78</v>
      </c>
      <c r="J1443" s="7">
        <v>45118</v>
      </c>
      <c r="K1443" s="7">
        <v>45748</v>
      </c>
      <c r="L1443" s="7">
        <v>43911</v>
      </c>
      <c r="M1443" t="s">
        <v>77</v>
      </c>
      <c r="N1443" t="s">
        <v>92</v>
      </c>
      <c r="O1443">
        <v>2026</v>
      </c>
      <c r="P1443">
        <v>1</v>
      </c>
      <c r="Q1443" t="s">
        <v>80</v>
      </c>
      <c r="R1443" s="8">
        <v>46267</v>
      </c>
      <c r="S1443" s="2">
        <v>1</v>
      </c>
      <c r="T1443" s="2" t="s">
        <v>81</v>
      </c>
    </row>
    <row r="1444" spans="1:20" x14ac:dyDescent="0.25">
      <c r="A1444">
        <v>1120181655</v>
      </c>
      <c r="B1444">
        <v>116806208</v>
      </c>
      <c r="C1444" t="s">
        <v>82</v>
      </c>
      <c r="D1444" t="s">
        <v>88</v>
      </c>
      <c r="E1444" t="s">
        <v>76</v>
      </c>
      <c r="F1444" s="7">
        <v>43545</v>
      </c>
      <c r="G1444" s="7">
        <v>43911</v>
      </c>
      <c r="H1444" t="s">
        <v>77</v>
      </c>
      <c r="I1444" t="s">
        <v>78</v>
      </c>
      <c r="J1444" s="7">
        <v>45118</v>
      </c>
      <c r="K1444" s="7">
        <v>44826</v>
      </c>
      <c r="L1444" s="7">
        <v>43911</v>
      </c>
      <c r="M1444" t="s">
        <v>77</v>
      </c>
      <c r="N1444" t="s">
        <v>92</v>
      </c>
      <c r="O1444">
        <v>2026</v>
      </c>
      <c r="P1444">
        <v>1</v>
      </c>
      <c r="Q1444" t="s">
        <v>80</v>
      </c>
      <c r="R1444" s="8">
        <v>46267</v>
      </c>
      <c r="S1444" s="2">
        <v>1</v>
      </c>
      <c r="T1444" s="2" t="s">
        <v>81</v>
      </c>
    </row>
    <row r="1445" spans="1:20" x14ac:dyDescent="0.25">
      <c r="A1445">
        <v>1120181661</v>
      </c>
      <c r="B1445">
        <v>116811195</v>
      </c>
      <c r="C1445" t="s">
        <v>91</v>
      </c>
      <c r="D1445" t="s">
        <v>88</v>
      </c>
      <c r="E1445" t="s">
        <v>76</v>
      </c>
      <c r="F1445" s="7">
        <v>43546</v>
      </c>
      <c r="G1445" s="7">
        <v>43912</v>
      </c>
      <c r="H1445" t="s">
        <v>77</v>
      </c>
      <c r="I1445" t="s">
        <v>78</v>
      </c>
      <c r="J1445" s="7">
        <v>45740</v>
      </c>
      <c r="K1445" s="7">
        <v>44240</v>
      </c>
      <c r="L1445" s="7">
        <v>43912</v>
      </c>
      <c r="M1445" t="s">
        <v>77</v>
      </c>
      <c r="N1445" t="s">
        <v>79</v>
      </c>
      <c r="O1445">
        <v>2026</v>
      </c>
      <c r="P1445">
        <v>1</v>
      </c>
      <c r="Q1445" t="s">
        <v>80</v>
      </c>
      <c r="R1445" s="8">
        <v>46267</v>
      </c>
      <c r="S1445" s="2">
        <v>1</v>
      </c>
      <c r="T1445" s="2" t="s">
        <v>81</v>
      </c>
    </row>
    <row r="1446" spans="1:20" x14ac:dyDescent="0.25">
      <c r="A1446">
        <v>1120181672</v>
      </c>
      <c r="B1446">
        <v>116821689</v>
      </c>
      <c r="C1446" t="s">
        <v>82</v>
      </c>
      <c r="D1446" t="s">
        <v>83</v>
      </c>
      <c r="E1446" t="s">
        <v>76</v>
      </c>
      <c r="F1446" s="7">
        <v>43547</v>
      </c>
      <c r="G1446" s="7">
        <v>43727</v>
      </c>
      <c r="H1446" t="s">
        <v>77</v>
      </c>
      <c r="I1446" t="s">
        <v>78</v>
      </c>
      <c r="J1446" s="7">
        <v>45518</v>
      </c>
      <c r="K1446" s="7">
        <v>43658</v>
      </c>
      <c r="L1446" s="7">
        <v>43727</v>
      </c>
      <c r="M1446" t="s">
        <v>77</v>
      </c>
      <c r="N1446" t="s">
        <v>79</v>
      </c>
      <c r="O1446">
        <v>2026</v>
      </c>
      <c r="P1446">
        <v>1</v>
      </c>
      <c r="Q1446" t="s">
        <v>80</v>
      </c>
      <c r="R1446" s="8">
        <v>46267</v>
      </c>
      <c r="S1446" s="2">
        <v>1</v>
      </c>
      <c r="T1446" s="2" t="s">
        <v>81</v>
      </c>
    </row>
    <row r="1447" spans="1:20" x14ac:dyDescent="0.25">
      <c r="A1447">
        <v>1120181677</v>
      </c>
      <c r="B1447">
        <v>116822329</v>
      </c>
      <c r="C1447" t="s">
        <v>82</v>
      </c>
      <c r="D1447" t="s">
        <v>83</v>
      </c>
      <c r="E1447" t="s">
        <v>76</v>
      </c>
      <c r="F1447" s="7">
        <v>43548</v>
      </c>
      <c r="G1447" s="7">
        <v>43728</v>
      </c>
      <c r="H1447" t="s">
        <v>77</v>
      </c>
      <c r="I1447" t="s">
        <v>78</v>
      </c>
      <c r="J1447" s="7">
        <v>45923</v>
      </c>
      <c r="K1447" s="7">
        <v>43658</v>
      </c>
      <c r="L1447" s="7">
        <v>43728</v>
      </c>
      <c r="M1447" t="s">
        <v>77</v>
      </c>
      <c r="N1447" t="s">
        <v>79</v>
      </c>
      <c r="O1447">
        <v>2026</v>
      </c>
      <c r="P1447">
        <v>1</v>
      </c>
      <c r="Q1447" t="s">
        <v>80</v>
      </c>
      <c r="R1447" s="8">
        <v>46267</v>
      </c>
      <c r="S1447" s="2">
        <v>1</v>
      </c>
      <c r="T1447" s="2" t="s">
        <v>81</v>
      </c>
    </row>
    <row r="1448" spans="1:20" x14ac:dyDescent="0.25">
      <c r="A1448">
        <v>1120181678</v>
      </c>
      <c r="B1448">
        <v>116822329</v>
      </c>
      <c r="C1448" t="s">
        <v>82</v>
      </c>
      <c r="D1448" t="s">
        <v>83</v>
      </c>
      <c r="E1448" t="s">
        <v>76</v>
      </c>
      <c r="F1448" s="7">
        <v>43548</v>
      </c>
      <c r="G1448" s="7">
        <v>43728</v>
      </c>
      <c r="H1448" t="s">
        <v>77</v>
      </c>
      <c r="I1448" t="s">
        <v>78</v>
      </c>
      <c r="J1448" s="7">
        <v>45923</v>
      </c>
      <c r="K1448" s="7">
        <v>44049</v>
      </c>
      <c r="L1448" s="7">
        <v>43728</v>
      </c>
      <c r="M1448" t="s">
        <v>77</v>
      </c>
      <c r="N1448" t="s">
        <v>79</v>
      </c>
      <c r="O1448">
        <v>2026</v>
      </c>
      <c r="P1448">
        <v>1</v>
      </c>
      <c r="Q1448" t="s">
        <v>80</v>
      </c>
      <c r="R1448" s="8">
        <v>46267</v>
      </c>
      <c r="S1448" s="2">
        <v>1</v>
      </c>
      <c r="T1448" s="2" t="s">
        <v>81</v>
      </c>
    </row>
    <row r="1449" spans="1:20" x14ac:dyDescent="0.25">
      <c r="A1449">
        <v>1120181694</v>
      </c>
      <c r="B1449">
        <v>116842721</v>
      </c>
      <c r="C1449" t="s">
        <v>82</v>
      </c>
      <c r="D1449" t="s">
        <v>83</v>
      </c>
      <c r="E1449" t="s">
        <v>76</v>
      </c>
      <c r="F1449" s="7">
        <v>43550</v>
      </c>
      <c r="G1449" s="7">
        <v>43730</v>
      </c>
      <c r="H1449" t="s">
        <v>77</v>
      </c>
      <c r="I1449" t="s">
        <v>78</v>
      </c>
      <c r="J1449" s="7">
        <v>45932</v>
      </c>
      <c r="K1449" s="7">
        <v>43701</v>
      </c>
      <c r="L1449" s="7">
        <v>43730</v>
      </c>
      <c r="M1449" t="s">
        <v>77</v>
      </c>
      <c r="N1449" t="s">
        <v>79</v>
      </c>
      <c r="O1449">
        <v>2026</v>
      </c>
      <c r="P1449">
        <v>1</v>
      </c>
      <c r="Q1449" t="s">
        <v>80</v>
      </c>
      <c r="R1449" s="8">
        <v>46267</v>
      </c>
      <c r="S1449" s="2">
        <v>1</v>
      </c>
      <c r="T1449" s="2" t="s">
        <v>81</v>
      </c>
    </row>
    <row r="1450" spans="1:20" x14ac:dyDescent="0.25">
      <c r="A1450">
        <v>1120181700</v>
      </c>
      <c r="B1450">
        <v>116851762</v>
      </c>
      <c r="C1450" t="s">
        <v>82</v>
      </c>
      <c r="D1450" t="s">
        <v>83</v>
      </c>
      <c r="E1450" t="s">
        <v>76</v>
      </c>
      <c r="F1450" s="7">
        <v>43551</v>
      </c>
      <c r="G1450" s="7">
        <v>43735</v>
      </c>
      <c r="H1450" t="s">
        <v>77</v>
      </c>
      <c r="I1450" t="s">
        <v>78</v>
      </c>
      <c r="J1450" s="7">
        <v>45905</v>
      </c>
      <c r="K1450" s="7">
        <v>44785</v>
      </c>
      <c r="L1450" s="7">
        <v>43735</v>
      </c>
      <c r="M1450" t="s">
        <v>77</v>
      </c>
      <c r="N1450" t="s">
        <v>79</v>
      </c>
      <c r="O1450">
        <v>2026</v>
      </c>
      <c r="P1450">
        <v>1</v>
      </c>
      <c r="Q1450" t="s">
        <v>80</v>
      </c>
      <c r="R1450" s="8">
        <v>46267</v>
      </c>
      <c r="S1450" s="2">
        <v>1</v>
      </c>
      <c r="T1450" s="2" t="s">
        <v>81</v>
      </c>
    </row>
    <row r="1451" spans="1:20" x14ac:dyDescent="0.25">
      <c r="A1451">
        <v>1120181701</v>
      </c>
      <c r="B1451">
        <v>116851762</v>
      </c>
      <c r="C1451" t="s">
        <v>82</v>
      </c>
      <c r="D1451" t="s">
        <v>83</v>
      </c>
      <c r="E1451" t="s">
        <v>76</v>
      </c>
      <c r="F1451" s="7">
        <v>43551</v>
      </c>
      <c r="G1451" s="7">
        <v>43735</v>
      </c>
      <c r="H1451" t="s">
        <v>77</v>
      </c>
      <c r="I1451" t="s">
        <v>78</v>
      </c>
      <c r="J1451" s="7">
        <v>45905</v>
      </c>
      <c r="K1451" s="7">
        <v>43558</v>
      </c>
      <c r="L1451" s="7">
        <v>43735</v>
      </c>
      <c r="M1451" t="s">
        <v>77</v>
      </c>
      <c r="N1451" t="s">
        <v>79</v>
      </c>
      <c r="O1451">
        <v>2026</v>
      </c>
      <c r="P1451">
        <v>1</v>
      </c>
      <c r="Q1451" t="s">
        <v>80</v>
      </c>
      <c r="R1451" s="8">
        <v>46267</v>
      </c>
      <c r="S1451" s="2">
        <v>1</v>
      </c>
      <c r="T1451" s="2" t="s">
        <v>81</v>
      </c>
    </row>
    <row r="1452" spans="1:20" x14ac:dyDescent="0.25">
      <c r="A1452">
        <v>1120181703</v>
      </c>
      <c r="B1452">
        <v>116852436</v>
      </c>
      <c r="C1452" t="s">
        <v>91</v>
      </c>
      <c r="D1452" t="s">
        <v>83</v>
      </c>
      <c r="E1452" t="s">
        <v>76</v>
      </c>
      <c r="F1452" s="7">
        <v>43551</v>
      </c>
      <c r="G1452" s="7">
        <v>43735</v>
      </c>
      <c r="H1452" t="s">
        <v>77</v>
      </c>
      <c r="I1452" t="s">
        <v>78</v>
      </c>
      <c r="J1452" s="7">
        <v>45914</v>
      </c>
      <c r="K1452" s="7">
        <v>44785</v>
      </c>
      <c r="L1452" s="7">
        <v>43735</v>
      </c>
      <c r="M1452" t="s">
        <v>77</v>
      </c>
      <c r="N1452" t="s">
        <v>79</v>
      </c>
      <c r="O1452">
        <v>2026</v>
      </c>
      <c r="P1452">
        <v>1</v>
      </c>
      <c r="Q1452" t="s">
        <v>80</v>
      </c>
      <c r="R1452" s="8">
        <v>46267</v>
      </c>
      <c r="S1452" s="2">
        <v>1</v>
      </c>
      <c r="T1452" s="2" t="s">
        <v>81</v>
      </c>
    </row>
    <row r="1453" spans="1:20" x14ac:dyDescent="0.25">
      <c r="A1453">
        <v>1120181710</v>
      </c>
      <c r="B1453">
        <v>116858942</v>
      </c>
      <c r="C1453" t="s">
        <v>82</v>
      </c>
      <c r="D1453" t="s">
        <v>88</v>
      </c>
      <c r="E1453" t="s">
        <v>76</v>
      </c>
      <c r="F1453" s="7">
        <v>43552</v>
      </c>
      <c r="G1453" s="7">
        <v>43918</v>
      </c>
      <c r="H1453" t="s">
        <v>77</v>
      </c>
      <c r="I1453" t="s">
        <v>78</v>
      </c>
      <c r="J1453" s="7">
        <v>45719</v>
      </c>
      <c r="K1453" s="7">
        <v>44785</v>
      </c>
      <c r="L1453" s="7">
        <v>43918</v>
      </c>
      <c r="M1453" t="s">
        <v>77</v>
      </c>
      <c r="N1453" t="s">
        <v>79</v>
      </c>
      <c r="O1453">
        <v>2026</v>
      </c>
      <c r="P1453">
        <v>1</v>
      </c>
      <c r="Q1453" t="s">
        <v>80</v>
      </c>
      <c r="R1453" s="8">
        <v>46267</v>
      </c>
      <c r="S1453" s="2">
        <v>1</v>
      </c>
      <c r="T1453" s="2" t="s">
        <v>81</v>
      </c>
    </row>
    <row r="1454" spans="1:20" x14ac:dyDescent="0.25">
      <c r="A1454">
        <v>1120181724</v>
      </c>
      <c r="B1454">
        <v>116871457</v>
      </c>
      <c r="C1454" t="s">
        <v>82</v>
      </c>
      <c r="D1454" t="s">
        <v>83</v>
      </c>
      <c r="E1454" t="s">
        <v>76</v>
      </c>
      <c r="F1454" s="7">
        <v>43554</v>
      </c>
      <c r="G1454" s="7">
        <v>43734</v>
      </c>
      <c r="H1454" t="s">
        <v>77</v>
      </c>
      <c r="I1454" t="s">
        <v>78</v>
      </c>
      <c r="J1454" s="7">
        <v>45855</v>
      </c>
      <c r="K1454" s="7">
        <v>43683</v>
      </c>
      <c r="L1454" s="7">
        <v>43734</v>
      </c>
      <c r="M1454" t="s">
        <v>77</v>
      </c>
      <c r="N1454" t="s">
        <v>79</v>
      </c>
      <c r="O1454">
        <v>2026</v>
      </c>
      <c r="P1454">
        <v>1</v>
      </c>
      <c r="Q1454" t="s">
        <v>80</v>
      </c>
      <c r="R1454" s="8">
        <v>46267</v>
      </c>
      <c r="S1454" s="2">
        <v>1</v>
      </c>
      <c r="T1454" s="2" t="s">
        <v>81</v>
      </c>
    </row>
    <row r="1455" spans="1:20" x14ac:dyDescent="0.25">
      <c r="A1455">
        <v>1120181759</v>
      </c>
      <c r="B1455">
        <v>116951919</v>
      </c>
      <c r="C1455" t="s">
        <v>82</v>
      </c>
      <c r="D1455" t="s">
        <v>83</v>
      </c>
      <c r="E1455" t="s">
        <v>76</v>
      </c>
      <c r="F1455" s="7">
        <v>43558</v>
      </c>
      <c r="G1455" s="7">
        <v>43741</v>
      </c>
      <c r="H1455" t="s">
        <v>77</v>
      </c>
      <c r="I1455" t="s">
        <v>87</v>
      </c>
      <c r="J1455" s="7">
        <v>45864</v>
      </c>
      <c r="K1455" s="7">
        <v>43583</v>
      </c>
      <c r="L1455" s="7">
        <v>43741</v>
      </c>
      <c r="M1455" t="s">
        <v>77</v>
      </c>
      <c r="N1455" t="s">
        <v>79</v>
      </c>
      <c r="O1455">
        <v>2026</v>
      </c>
      <c r="P1455">
        <v>1</v>
      </c>
      <c r="Q1455" t="s">
        <v>80</v>
      </c>
      <c r="R1455" s="8">
        <v>46267</v>
      </c>
      <c r="S1455" s="2">
        <v>1</v>
      </c>
      <c r="T1455" s="2" t="s">
        <v>81</v>
      </c>
    </row>
    <row r="1456" spans="1:20" x14ac:dyDescent="0.25">
      <c r="A1456">
        <v>1120181760</v>
      </c>
      <c r="B1456">
        <v>116951919</v>
      </c>
      <c r="C1456" t="s">
        <v>82</v>
      </c>
      <c r="D1456" t="s">
        <v>83</v>
      </c>
      <c r="E1456" t="s">
        <v>76</v>
      </c>
      <c r="F1456" s="7">
        <v>43558</v>
      </c>
      <c r="G1456" s="7">
        <v>43741</v>
      </c>
      <c r="H1456" t="s">
        <v>77</v>
      </c>
      <c r="I1456" t="s">
        <v>87</v>
      </c>
      <c r="J1456" s="7">
        <v>45864</v>
      </c>
      <c r="K1456" s="7">
        <v>43667</v>
      </c>
      <c r="L1456" s="7">
        <v>43741</v>
      </c>
      <c r="M1456" t="s">
        <v>77</v>
      </c>
      <c r="N1456" t="s">
        <v>79</v>
      </c>
      <c r="O1456">
        <v>2026</v>
      </c>
      <c r="P1456">
        <v>1</v>
      </c>
      <c r="Q1456" t="s">
        <v>80</v>
      </c>
      <c r="R1456" s="8">
        <v>46267</v>
      </c>
      <c r="S1456" s="2">
        <v>1</v>
      </c>
      <c r="T1456" s="2" t="s">
        <v>81</v>
      </c>
    </row>
    <row r="1457" spans="1:20" x14ac:dyDescent="0.25">
      <c r="A1457">
        <v>1120181764</v>
      </c>
      <c r="B1457">
        <v>116953108</v>
      </c>
      <c r="C1457" t="s">
        <v>82</v>
      </c>
      <c r="D1457" t="s">
        <v>83</v>
      </c>
      <c r="E1457" t="s">
        <v>76</v>
      </c>
      <c r="F1457" s="7">
        <v>43558</v>
      </c>
      <c r="G1457" s="7">
        <v>43738</v>
      </c>
      <c r="H1457" t="s">
        <v>77</v>
      </c>
      <c r="I1457" t="s">
        <v>78</v>
      </c>
      <c r="J1457" s="7">
        <v>45966</v>
      </c>
      <c r="K1457" s="7">
        <v>43667</v>
      </c>
      <c r="L1457" s="7">
        <v>43738</v>
      </c>
      <c r="M1457" t="s">
        <v>77</v>
      </c>
      <c r="N1457" t="s">
        <v>79</v>
      </c>
      <c r="O1457">
        <v>2026</v>
      </c>
      <c r="P1457">
        <v>1</v>
      </c>
      <c r="Q1457" t="s">
        <v>80</v>
      </c>
      <c r="R1457" s="8">
        <v>46267</v>
      </c>
      <c r="S1457" s="2">
        <v>1</v>
      </c>
      <c r="T1457" s="2" t="s">
        <v>81</v>
      </c>
    </row>
    <row r="1458" spans="1:20" x14ac:dyDescent="0.25">
      <c r="A1458">
        <v>1120181773</v>
      </c>
      <c r="B1458">
        <v>116957843</v>
      </c>
      <c r="C1458" t="s">
        <v>74</v>
      </c>
      <c r="D1458" t="s">
        <v>83</v>
      </c>
      <c r="E1458" t="s">
        <v>76</v>
      </c>
      <c r="F1458" s="7">
        <v>43559</v>
      </c>
      <c r="G1458" s="7">
        <v>43742</v>
      </c>
      <c r="H1458" t="s">
        <v>77</v>
      </c>
      <c r="I1458" t="s">
        <v>78</v>
      </c>
      <c r="J1458" s="7">
        <v>45482</v>
      </c>
      <c r="K1458" s="7">
        <v>43658</v>
      </c>
      <c r="L1458" s="7">
        <v>43742</v>
      </c>
      <c r="M1458" t="s">
        <v>77</v>
      </c>
      <c r="N1458" t="s">
        <v>92</v>
      </c>
      <c r="O1458">
        <v>2026</v>
      </c>
      <c r="P1458">
        <v>1</v>
      </c>
      <c r="Q1458" t="s">
        <v>80</v>
      </c>
      <c r="R1458" s="8">
        <v>46267</v>
      </c>
      <c r="S1458" s="2">
        <v>1</v>
      </c>
      <c r="T1458" s="2" t="s">
        <v>81</v>
      </c>
    </row>
    <row r="1459" spans="1:20" x14ac:dyDescent="0.25">
      <c r="A1459">
        <v>1120181782</v>
      </c>
      <c r="B1459">
        <v>116967893</v>
      </c>
      <c r="C1459" t="s">
        <v>91</v>
      </c>
      <c r="D1459" t="s">
        <v>75</v>
      </c>
      <c r="E1459" t="s">
        <v>76</v>
      </c>
      <c r="F1459" s="7">
        <v>43560</v>
      </c>
      <c r="G1459" s="7">
        <v>45387</v>
      </c>
      <c r="H1459" t="s">
        <v>77</v>
      </c>
      <c r="I1459" t="s">
        <v>78</v>
      </c>
      <c r="J1459" s="7">
        <v>45465</v>
      </c>
      <c r="K1459" s="7">
        <v>43676</v>
      </c>
      <c r="L1459" s="7">
        <v>45387</v>
      </c>
      <c r="M1459" t="s">
        <v>77</v>
      </c>
      <c r="N1459" t="s">
        <v>79</v>
      </c>
      <c r="O1459">
        <v>2026</v>
      </c>
      <c r="P1459">
        <v>1</v>
      </c>
      <c r="Q1459" t="s">
        <v>80</v>
      </c>
      <c r="R1459" s="8">
        <v>46267</v>
      </c>
      <c r="S1459" s="2">
        <v>1</v>
      </c>
      <c r="T1459" s="2" t="s">
        <v>81</v>
      </c>
    </row>
    <row r="1460" spans="1:20" x14ac:dyDescent="0.25">
      <c r="A1460">
        <v>1120181785</v>
      </c>
      <c r="B1460">
        <v>116968544</v>
      </c>
      <c r="C1460" t="s">
        <v>82</v>
      </c>
      <c r="D1460" t="s">
        <v>88</v>
      </c>
      <c r="E1460" t="s">
        <v>76</v>
      </c>
      <c r="F1460" s="7">
        <v>43560</v>
      </c>
      <c r="G1460" s="7">
        <v>43926</v>
      </c>
      <c r="H1460" t="s">
        <v>77</v>
      </c>
      <c r="I1460" t="s">
        <v>78</v>
      </c>
      <c r="J1460" s="7">
        <v>46100</v>
      </c>
      <c r="K1460" s="7">
        <v>45771</v>
      </c>
      <c r="L1460" s="7">
        <v>43926</v>
      </c>
      <c r="M1460" t="s">
        <v>77</v>
      </c>
      <c r="N1460" t="s">
        <v>79</v>
      </c>
      <c r="O1460">
        <v>2026</v>
      </c>
      <c r="P1460">
        <v>1</v>
      </c>
      <c r="Q1460" t="s">
        <v>80</v>
      </c>
      <c r="R1460" s="8">
        <v>46267</v>
      </c>
      <c r="S1460" s="2">
        <v>1</v>
      </c>
      <c r="T1460" s="2" t="s">
        <v>81</v>
      </c>
    </row>
    <row r="1461" spans="1:20" x14ac:dyDescent="0.25">
      <c r="A1461">
        <v>1120181806</v>
      </c>
      <c r="B1461">
        <v>116981548</v>
      </c>
      <c r="C1461" t="s">
        <v>82</v>
      </c>
      <c r="D1461" t="s">
        <v>83</v>
      </c>
      <c r="E1461" t="s">
        <v>76</v>
      </c>
      <c r="F1461" s="7">
        <v>43563</v>
      </c>
      <c r="G1461" s="7">
        <v>43743</v>
      </c>
      <c r="H1461" t="s">
        <v>77</v>
      </c>
      <c r="I1461" t="s">
        <v>78</v>
      </c>
      <c r="J1461" s="7">
        <v>45586</v>
      </c>
      <c r="K1461" s="7">
        <v>43667</v>
      </c>
      <c r="L1461" s="7">
        <v>43743</v>
      </c>
      <c r="M1461" t="s">
        <v>77</v>
      </c>
      <c r="N1461" t="s">
        <v>79</v>
      </c>
      <c r="O1461">
        <v>2026</v>
      </c>
      <c r="P1461">
        <v>1</v>
      </c>
      <c r="Q1461" t="s">
        <v>80</v>
      </c>
      <c r="R1461" s="8">
        <v>46267</v>
      </c>
      <c r="S1461" s="2">
        <v>1</v>
      </c>
      <c r="T1461" s="2" t="s">
        <v>81</v>
      </c>
    </row>
    <row r="1462" spans="1:20" x14ac:dyDescent="0.25">
      <c r="A1462">
        <v>1120181813</v>
      </c>
      <c r="B1462">
        <v>117001013</v>
      </c>
      <c r="C1462" t="s">
        <v>74</v>
      </c>
      <c r="D1462" t="s">
        <v>75</v>
      </c>
      <c r="E1462" t="s">
        <v>76</v>
      </c>
      <c r="F1462" s="7">
        <v>43564</v>
      </c>
      <c r="G1462" s="7">
        <v>44490</v>
      </c>
      <c r="H1462" t="s">
        <v>77</v>
      </c>
      <c r="I1462" t="s">
        <v>78</v>
      </c>
      <c r="J1462" s="7">
        <v>45790</v>
      </c>
      <c r="K1462" s="7">
        <v>43628</v>
      </c>
      <c r="L1462" s="7">
        <v>44490</v>
      </c>
      <c r="M1462" t="s">
        <v>77</v>
      </c>
      <c r="N1462" t="s">
        <v>79</v>
      </c>
      <c r="O1462">
        <v>2026</v>
      </c>
      <c r="P1462">
        <v>1</v>
      </c>
      <c r="Q1462" t="s">
        <v>80</v>
      </c>
      <c r="R1462" s="8">
        <v>46267</v>
      </c>
      <c r="S1462" s="2">
        <v>1</v>
      </c>
      <c r="T1462" s="2" t="s">
        <v>81</v>
      </c>
    </row>
    <row r="1463" spans="1:20" x14ac:dyDescent="0.25">
      <c r="A1463">
        <v>1120181826</v>
      </c>
      <c r="B1463">
        <v>117009858</v>
      </c>
      <c r="C1463" t="s">
        <v>82</v>
      </c>
      <c r="D1463" t="s">
        <v>88</v>
      </c>
      <c r="E1463" t="s">
        <v>76</v>
      </c>
      <c r="F1463" s="7">
        <v>43566</v>
      </c>
      <c r="G1463" s="7">
        <v>43932</v>
      </c>
      <c r="H1463" t="s">
        <v>77</v>
      </c>
      <c r="I1463" t="s">
        <v>78</v>
      </c>
      <c r="J1463" s="7">
        <v>45498</v>
      </c>
      <c r="K1463" s="7">
        <v>44880</v>
      </c>
      <c r="L1463" s="7">
        <v>43932</v>
      </c>
      <c r="M1463" t="s">
        <v>77</v>
      </c>
      <c r="N1463" t="s">
        <v>79</v>
      </c>
      <c r="O1463">
        <v>2026</v>
      </c>
      <c r="P1463">
        <v>1</v>
      </c>
      <c r="Q1463" t="s">
        <v>80</v>
      </c>
      <c r="R1463" s="8">
        <v>46267</v>
      </c>
      <c r="S1463" s="2">
        <v>1</v>
      </c>
      <c r="T1463" s="2" t="s">
        <v>81</v>
      </c>
    </row>
    <row r="1464" spans="1:20" x14ac:dyDescent="0.25">
      <c r="A1464">
        <v>1120181828</v>
      </c>
      <c r="B1464">
        <v>117009860</v>
      </c>
      <c r="C1464" t="s">
        <v>82</v>
      </c>
      <c r="D1464" t="s">
        <v>88</v>
      </c>
      <c r="E1464" t="s">
        <v>76</v>
      </c>
      <c r="F1464" s="7">
        <v>43566</v>
      </c>
      <c r="G1464" s="7">
        <v>43932</v>
      </c>
      <c r="H1464" t="s">
        <v>77</v>
      </c>
      <c r="I1464" t="s">
        <v>84</v>
      </c>
      <c r="J1464" s="7">
        <v>45523</v>
      </c>
      <c r="K1464" s="7">
        <v>45963</v>
      </c>
      <c r="L1464" s="7">
        <v>43932</v>
      </c>
      <c r="M1464" t="s">
        <v>77</v>
      </c>
      <c r="N1464" t="s">
        <v>79</v>
      </c>
      <c r="O1464">
        <v>2026</v>
      </c>
      <c r="P1464">
        <v>1</v>
      </c>
      <c r="Q1464" t="s">
        <v>80</v>
      </c>
      <c r="R1464" s="8">
        <v>46267</v>
      </c>
      <c r="S1464" s="2">
        <v>1</v>
      </c>
      <c r="T1464" s="2" t="s">
        <v>81</v>
      </c>
    </row>
    <row r="1465" spans="1:20" x14ac:dyDescent="0.25">
      <c r="A1465">
        <v>1120181829</v>
      </c>
      <c r="B1465">
        <v>117009860</v>
      </c>
      <c r="C1465" t="s">
        <v>82</v>
      </c>
      <c r="D1465" t="s">
        <v>88</v>
      </c>
      <c r="E1465" t="s">
        <v>76</v>
      </c>
      <c r="F1465" s="7">
        <v>43566</v>
      </c>
      <c r="G1465" s="7">
        <v>43932</v>
      </c>
      <c r="H1465" t="s">
        <v>77</v>
      </c>
      <c r="I1465" t="s">
        <v>84</v>
      </c>
      <c r="J1465" s="7">
        <v>45523</v>
      </c>
      <c r="K1465" s="7">
        <v>45748</v>
      </c>
      <c r="L1465" s="7">
        <v>43932</v>
      </c>
      <c r="M1465" t="s">
        <v>77</v>
      </c>
      <c r="N1465" t="s">
        <v>79</v>
      </c>
      <c r="O1465">
        <v>2026</v>
      </c>
      <c r="P1465">
        <v>1</v>
      </c>
      <c r="Q1465" t="s">
        <v>80</v>
      </c>
      <c r="R1465" s="8">
        <v>46267</v>
      </c>
      <c r="S1465" s="2">
        <v>1</v>
      </c>
      <c r="T1465" s="2" t="s">
        <v>81</v>
      </c>
    </row>
    <row r="1466" spans="1:20" x14ac:dyDescent="0.25">
      <c r="A1466">
        <v>1120181833</v>
      </c>
      <c r="B1466">
        <v>117010799</v>
      </c>
      <c r="C1466" t="s">
        <v>82</v>
      </c>
      <c r="D1466" t="s">
        <v>83</v>
      </c>
      <c r="E1466" t="s">
        <v>76</v>
      </c>
      <c r="F1466" s="7">
        <v>43566</v>
      </c>
      <c r="G1466" s="7">
        <v>43746</v>
      </c>
      <c r="H1466" t="s">
        <v>77</v>
      </c>
      <c r="I1466" t="s">
        <v>78</v>
      </c>
      <c r="J1466" s="7">
        <v>45953</v>
      </c>
      <c r="K1466" s="7">
        <v>43683</v>
      </c>
      <c r="L1466" s="7">
        <v>43746</v>
      </c>
      <c r="M1466" t="s">
        <v>77</v>
      </c>
      <c r="N1466" t="s">
        <v>79</v>
      </c>
      <c r="O1466">
        <v>2026</v>
      </c>
      <c r="P1466">
        <v>1</v>
      </c>
      <c r="Q1466" t="s">
        <v>80</v>
      </c>
      <c r="R1466" s="8">
        <v>46267</v>
      </c>
      <c r="S1466" s="2">
        <v>1</v>
      </c>
      <c r="T1466" s="2" t="s">
        <v>81</v>
      </c>
    </row>
    <row r="1467" spans="1:20" x14ac:dyDescent="0.25">
      <c r="A1467">
        <v>1120181835</v>
      </c>
      <c r="B1467">
        <v>117011003</v>
      </c>
      <c r="C1467" t="s">
        <v>82</v>
      </c>
      <c r="D1467" t="s">
        <v>83</v>
      </c>
      <c r="E1467" t="s">
        <v>76</v>
      </c>
      <c r="F1467" s="7">
        <v>43566</v>
      </c>
      <c r="G1467" s="7">
        <v>43746</v>
      </c>
      <c r="H1467" t="s">
        <v>77</v>
      </c>
      <c r="I1467" t="s">
        <v>78</v>
      </c>
      <c r="J1467" s="7">
        <v>45966</v>
      </c>
      <c r="K1467" s="7">
        <v>45748</v>
      </c>
      <c r="L1467" s="7">
        <v>43746</v>
      </c>
      <c r="M1467" t="s">
        <v>77</v>
      </c>
      <c r="N1467" t="s">
        <v>79</v>
      </c>
      <c r="O1467">
        <v>2026</v>
      </c>
      <c r="P1467">
        <v>1</v>
      </c>
      <c r="Q1467" t="s">
        <v>80</v>
      </c>
      <c r="R1467" s="8">
        <v>46267</v>
      </c>
      <c r="S1467" s="2">
        <v>1</v>
      </c>
      <c r="T1467" s="2" t="s">
        <v>81</v>
      </c>
    </row>
    <row r="1468" spans="1:20" x14ac:dyDescent="0.25">
      <c r="A1468">
        <v>1120181840</v>
      </c>
      <c r="B1468">
        <v>117014742</v>
      </c>
      <c r="C1468" t="s">
        <v>74</v>
      </c>
      <c r="D1468" t="s">
        <v>83</v>
      </c>
      <c r="E1468" t="s">
        <v>76</v>
      </c>
      <c r="F1468" s="7">
        <v>43567</v>
      </c>
      <c r="G1468" s="7">
        <v>43739</v>
      </c>
      <c r="H1468" t="s">
        <v>77</v>
      </c>
      <c r="I1468" t="s">
        <v>78</v>
      </c>
      <c r="J1468" s="7">
        <v>45824</v>
      </c>
      <c r="K1468" s="7">
        <v>43683</v>
      </c>
      <c r="L1468" s="7">
        <v>43739</v>
      </c>
      <c r="M1468" t="s">
        <v>77</v>
      </c>
      <c r="N1468" t="s">
        <v>79</v>
      </c>
      <c r="O1468">
        <v>2026</v>
      </c>
      <c r="P1468">
        <v>1</v>
      </c>
      <c r="Q1468" t="s">
        <v>80</v>
      </c>
      <c r="R1468" s="8">
        <v>46267</v>
      </c>
      <c r="S1468" s="2">
        <v>1</v>
      </c>
      <c r="T1468" s="2" t="s">
        <v>81</v>
      </c>
    </row>
    <row r="1469" spans="1:20" x14ac:dyDescent="0.25">
      <c r="A1469">
        <v>1120181844</v>
      </c>
      <c r="B1469">
        <v>117017833</v>
      </c>
      <c r="C1469" t="s">
        <v>82</v>
      </c>
      <c r="D1469" t="s">
        <v>88</v>
      </c>
      <c r="E1469" t="s">
        <v>76</v>
      </c>
      <c r="F1469" s="7">
        <v>43567</v>
      </c>
      <c r="G1469" s="7">
        <v>43933</v>
      </c>
      <c r="H1469" t="s">
        <v>77</v>
      </c>
      <c r="I1469" t="s">
        <v>84</v>
      </c>
      <c r="J1469" s="7">
        <v>45707</v>
      </c>
      <c r="K1469" s="7">
        <v>45748</v>
      </c>
      <c r="L1469" s="7">
        <v>43933</v>
      </c>
      <c r="M1469" t="s">
        <v>77</v>
      </c>
      <c r="N1469" t="s">
        <v>79</v>
      </c>
      <c r="O1469">
        <v>2026</v>
      </c>
      <c r="P1469">
        <v>1</v>
      </c>
      <c r="Q1469" t="s">
        <v>80</v>
      </c>
      <c r="R1469" s="8">
        <v>46267</v>
      </c>
      <c r="S1469" s="2">
        <v>1</v>
      </c>
      <c r="T1469" s="2" t="s">
        <v>81</v>
      </c>
    </row>
    <row r="1470" spans="1:20" x14ac:dyDescent="0.25">
      <c r="A1470">
        <v>1120181845</v>
      </c>
      <c r="B1470">
        <v>117017833</v>
      </c>
      <c r="C1470" t="s">
        <v>82</v>
      </c>
      <c r="D1470" t="s">
        <v>88</v>
      </c>
      <c r="E1470" t="s">
        <v>76</v>
      </c>
      <c r="F1470" s="7">
        <v>43567</v>
      </c>
      <c r="G1470" s="7">
        <v>43933</v>
      </c>
      <c r="H1470" t="s">
        <v>77</v>
      </c>
      <c r="I1470" t="s">
        <v>84</v>
      </c>
      <c r="J1470" s="7">
        <v>45707</v>
      </c>
      <c r="K1470" s="7">
        <v>44601</v>
      </c>
      <c r="L1470" s="7">
        <v>43933</v>
      </c>
      <c r="M1470" t="s">
        <v>77</v>
      </c>
      <c r="N1470" t="s">
        <v>79</v>
      </c>
      <c r="O1470">
        <v>2026</v>
      </c>
      <c r="P1470">
        <v>1</v>
      </c>
      <c r="Q1470" t="s">
        <v>80</v>
      </c>
      <c r="R1470" s="8">
        <v>46267</v>
      </c>
      <c r="S1470" s="2">
        <v>1</v>
      </c>
      <c r="T1470" s="2" t="s">
        <v>81</v>
      </c>
    </row>
    <row r="1471" spans="1:20" x14ac:dyDescent="0.25">
      <c r="A1471">
        <v>1120181847</v>
      </c>
      <c r="B1471">
        <v>117018358</v>
      </c>
      <c r="C1471" t="s">
        <v>74</v>
      </c>
      <c r="D1471" t="s">
        <v>88</v>
      </c>
      <c r="E1471" t="s">
        <v>76</v>
      </c>
      <c r="F1471" s="7">
        <v>43567</v>
      </c>
      <c r="G1471" s="7">
        <v>43933</v>
      </c>
      <c r="H1471" t="s">
        <v>77</v>
      </c>
      <c r="I1471" t="s">
        <v>78</v>
      </c>
      <c r="J1471" s="7">
        <v>45523</v>
      </c>
      <c r="K1471" s="7">
        <v>44234</v>
      </c>
      <c r="L1471" s="7">
        <v>43933</v>
      </c>
      <c r="M1471" t="s">
        <v>77</v>
      </c>
      <c r="N1471" t="s">
        <v>79</v>
      </c>
      <c r="O1471">
        <v>2026</v>
      </c>
      <c r="P1471">
        <v>1</v>
      </c>
      <c r="Q1471" t="s">
        <v>80</v>
      </c>
      <c r="R1471" s="8">
        <v>46267</v>
      </c>
      <c r="S1471" s="2">
        <v>1</v>
      </c>
      <c r="T1471" s="2" t="s">
        <v>81</v>
      </c>
    </row>
    <row r="1472" spans="1:20" x14ac:dyDescent="0.25">
      <c r="A1472">
        <v>1120181854</v>
      </c>
      <c r="B1472">
        <v>117022171</v>
      </c>
      <c r="C1472" t="s">
        <v>91</v>
      </c>
      <c r="D1472" t="s">
        <v>83</v>
      </c>
      <c r="E1472" t="s">
        <v>76</v>
      </c>
      <c r="F1472" s="7">
        <v>43568</v>
      </c>
      <c r="G1472" s="7">
        <v>43751</v>
      </c>
      <c r="H1472" t="s">
        <v>77</v>
      </c>
      <c r="I1472" t="s">
        <v>78</v>
      </c>
      <c r="J1472" s="7">
        <v>45604</v>
      </c>
      <c r="K1472" s="7">
        <v>45748</v>
      </c>
      <c r="L1472" s="7">
        <v>43751</v>
      </c>
      <c r="M1472" t="s">
        <v>77</v>
      </c>
      <c r="N1472" t="s">
        <v>79</v>
      </c>
      <c r="O1472">
        <v>2026</v>
      </c>
      <c r="P1472">
        <v>1</v>
      </c>
      <c r="Q1472" t="s">
        <v>80</v>
      </c>
      <c r="R1472" s="8">
        <v>46267</v>
      </c>
      <c r="S1472" s="2">
        <v>1</v>
      </c>
      <c r="T1472" s="2" t="s">
        <v>81</v>
      </c>
    </row>
    <row r="1473" spans="1:20" x14ac:dyDescent="0.25">
      <c r="A1473">
        <v>1120181859</v>
      </c>
      <c r="B1473">
        <v>117025806</v>
      </c>
      <c r="C1473" t="s">
        <v>74</v>
      </c>
      <c r="D1473" t="s">
        <v>83</v>
      </c>
      <c r="E1473" t="s">
        <v>76</v>
      </c>
      <c r="F1473" s="7">
        <v>43569</v>
      </c>
      <c r="G1473" s="7">
        <v>43752</v>
      </c>
      <c r="H1473" t="s">
        <v>77</v>
      </c>
      <c r="I1473" t="s">
        <v>78</v>
      </c>
      <c r="J1473" s="7">
        <v>45923</v>
      </c>
      <c r="K1473" s="7">
        <v>43683</v>
      </c>
      <c r="L1473" s="7">
        <v>43752</v>
      </c>
      <c r="M1473" t="s">
        <v>77</v>
      </c>
      <c r="N1473" t="s">
        <v>79</v>
      </c>
      <c r="O1473">
        <v>2026</v>
      </c>
      <c r="P1473">
        <v>1</v>
      </c>
      <c r="Q1473" t="s">
        <v>80</v>
      </c>
      <c r="R1473" s="8">
        <v>46267</v>
      </c>
      <c r="S1473" s="2">
        <v>1</v>
      </c>
      <c r="T1473" s="2" t="s">
        <v>81</v>
      </c>
    </row>
    <row r="1474" spans="1:20" x14ac:dyDescent="0.25">
      <c r="A1474">
        <v>1120181905</v>
      </c>
      <c r="B1474">
        <v>117067328</v>
      </c>
      <c r="C1474" t="s">
        <v>82</v>
      </c>
      <c r="D1474" t="s">
        <v>83</v>
      </c>
      <c r="E1474" t="s">
        <v>76</v>
      </c>
      <c r="F1474" s="7">
        <v>43574</v>
      </c>
      <c r="G1474" s="7">
        <v>43757</v>
      </c>
      <c r="H1474" t="s">
        <v>77</v>
      </c>
      <c r="I1474" t="s">
        <v>78</v>
      </c>
      <c r="J1474" s="7">
        <v>45829</v>
      </c>
      <c r="K1474" s="7">
        <v>44785</v>
      </c>
      <c r="L1474" s="7">
        <v>43757</v>
      </c>
      <c r="M1474" t="s">
        <v>77</v>
      </c>
      <c r="N1474" t="s">
        <v>79</v>
      </c>
      <c r="O1474">
        <v>2026</v>
      </c>
      <c r="P1474">
        <v>1</v>
      </c>
      <c r="Q1474" t="s">
        <v>80</v>
      </c>
      <c r="R1474" s="8">
        <v>46267</v>
      </c>
      <c r="S1474" s="2">
        <v>1</v>
      </c>
      <c r="T1474" s="2" t="s">
        <v>81</v>
      </c>
    </row>
    <row r="1475" spans="1:20" x14ac:dyDescent="0.25">
      <c r="A1475">
        <v>1120181924</v>
      </c>
      <c r="B1475">
        <v>117074969</v>
      </c>
      <c r="C1475" t="s">
        <v>82</v>
      </c>
      <c r="D1475" t="s">
        <v>83</v>
      </c>
      <c r="E1475" t="s">
        <v>76</v>
      </c>
      <c r="F1475" s="7">
        <v>43577</v>
      </c>
      <c r="G1475" s="7">
        <v>43757</v>
      </c>
      <c r="H1475" t="s">
        <v>77</v>
      </c>
      <c r="I1475" t="s">
        <v>78</v>
      </c>
      <c r="J1475" s="7">
        <v>45914</v>
      </c>
      <c r="K1475" s="7">
        <v>45748</v>
      </c>
      <c r="L1475" s="7">
        <v>43757</v>
      </c>
      <c r="M1475" t="s">
        <v>77</v>
      </c>
      <c r="N1475" t="s">
        <v>79</v>
      </c>
      <c r="O1475">
        <v>2026</v>
      </c>
      <c r="P1475">
        <v>1</v>
      </c>
      <c r="Q1475" t="s">
        <v>80</v>
      </c>
      <c r="R1475" s="8">
        <v>46267</v>
      </c>
      <c r="S1475" s="2">
        <v>1</v>
      </c>
      <c r="T1475" s="2" t="s">
        <v>81</v>
      </c>
    </row>
    <row r="1476" spans="1:20" x14ac:dyDescent="0.25">
      <c r="A1476">
        <v>1120181934</v>
      </c>
      <c r="B1476">
        <v>117090556</v>
      </c>
      <c r="C1476" t="s">
        <v>94</v>
      </c>
      <c r="D1476" t="s">
        <v>88</v>
      </c>
      <c r="E1476" t="s">
        <v>76</v>
      </c>
      <c r="F1476" s="7">
        <v>43579</v>
      </c>
      <c r="G1476" s="7">
        <v>45406</v>
      </c>
      <c r="H1476" t="s">
        <v>77</v>
      </c>
      <c r="I1476" t="s">
        <v>78</v>
      </c>
      <c r="J1476" s="7">
        <v>45607</v>
      </c>
      <c r="K1476" s="7">
        <v>43664</v>
      </c>
      <c r="L1476" s="7">
        <v>45406</v>
      </c>
      <c r="M1476" t="s">
        <v>77</v>
      </c>
      <c r="N1476" t="s">
        <v>79</v>
      </c>
      <c r="O1476">
        <v>2026</v>
      </c>
      <c r="P1476">
        <v>1</v>
      </c>
      <c r="Q1476" t="s">
        <v>80</v>
      </c>
      <c r="R1476" s="8">
        <v>46267</v>
      </c>
      <c r="S1476" s="2">
        <v>1</v>
      </c>
      <c r="T1476" s="2" t="s">
        <v>81</v>
      </c>
    </row>
    <row r="1477" spans="1:20" x14ac:dyDescent="0.25">
      <c r="A1477">
        <v>1120181948</v>
      </c>
      <c r="B1477">
        <v>117098495</v>
      </c>
      <c r="C1477" t="s">
        <v>82</v>
      </c>
      <c r="D1477" t="s">
        <v>88</v>
      </c>
      <c r="E1477" t="s">
        <v>76</v>
      </c>
      <c r="F1477" s="7">
        <v>43580</v>
      </c>
      <c r="G1477" s="7">
        <v>43946</v>
      </c>
      <c r="H1477" t="s">
        <v>77</v>
      </c>
      <c r="I1477" t="s">
        <v>78</v>
      </c>
      <c r="J1477" s="7">
        <v>45090</v>
      </c>
      <c r="K1477" s="7">
        <v>43965</v>
      </c>
      <c r="L1477" s="7">
        <v>43946</v>
      </c>
      <c r="M1477" t="s">
        <v>77</v>
      </c>
      <c r="N1477" t="s">
        <v>92</v>
      </c>
      <c r="O1477">
        <v>2026</v>
      </c>
      <c r="P1477">
        <v>1</v>
      </c>
      <c r="Q1477" t="s">
        <v>80</v>
      </c>
      <c r="R1477" s="8">
        <v>46267</v>
      </c>
      <c r="S1477" s="2">
        <v>1</v>
      </c>
      <c r="T1477" s="2" t="s">
        <v>81</v>
      </c>
    </row>
    <row r="1478" spans="1:20" x14ac:dyDescent="0.25">
      <c r="A1478">
        <v>1120181951</v>
      </c>
      <c r="B1478">
        <v>117098955</v>
      </c>
      <c r="C1478" t="s">
        <v>74</v>
      </c>
      <c r="D1478" t="s">
        <v>83</v>
      </c>
      <c r="E1478" t="s">
        <v>76</v>
      </c>
      <c r="F1478" s="7">
        <v>43580</v>
      </c>
      <c r="G1478" s="7">
        <v>43763</v>
      </c>
      <c r="H1478" t="s">
        <v>77</v>
      </c>
      <c r="I1478" t="s">
        <v>78</v>
      </c>
      <c r="J1478" s="7">
        <v>45870</v>
      </c>
      <c r="K1478" s="7">
        <v>45926</v>
      </c>
      <c r="L1478" s="7">
        <v>43763</v>
      </c>
      <c r="M1478" t="s">
        <v>77</v>
      </c>
      <c r="N1478" t="s">
        <v>79</v>
      </c>
      <c r="O1478">
        <v>2026</v>
      </c>
      <c r="P1478">
        <v>1</v>
      </c>
      <c r="Q1478" t="s">
        <v>80</v>
      </c>
      <c r="R1478" s="8">
        <v>46267</v>
      </c>
      <c r="S1478" s="2">
        <v>1</v>
      </c>
      <c r="T1478" s="2" t="s">
        <v>81</v>
      </c>
    </row>
    <row r="1479" spans="1:20" x14ac:dyDescent="0.25">
      <c r="A1479">
        <v>1120181952</v>
      </c>
      <c r="B1479">
        <v>117098955</v>
      </c>
      <c r="C1479" t="s">
        <v>74</v>
      </c>
      <c r="D1479" t="s">
        <v>83</v>
      </c>
      <c r="E1479" t="s">
        <v>76</v>
      </c>
      <c r="F1479" s="7">
        <v>43580</v>
      </c>
      <c r="G1479" s="7">
        <v>43763</v>
      </c>
      <c r="H1479" t="s">
        <v>77</v>
      </c>
      <c r="I1479" t="s">
        <v>78</v>
      </c>
      <c r="J1479" s="7">
        <v>45870</v>
      </c>
      <c r="K1479" s="7">
        <v>43667</v>
      </c>
      <c r="L1479" s="7">
        <v>43763</v>
      </c>
      <c r="M1479" t="s">
        <v>77</v>
      </c>
      <c r="N1479" t="s">
        <v>79</v>
      </c>
      <c r="O1479">
        <v>2026</v>
      </c>
      <c r="P1479">
        <v>1</v>
      </c>
      <c r="Q1479" t="s">
        <v>80</v>
      </c>
      <c r="R1479" s="8">
        <v>46267</v>
      </c>
      <c r="S1479" s="2">
        <v>1</v>
      </c>
      <c r="T1479" s="2" t="s">
        <v>81</v>
      </c>
    </row>
    <row r="1480" spans="1:20" x14ac:dyDescent="0.25">
      <c r="A1480">
        <v>1120181955</v>
      </c>
      <c r="B1480">
        <v>117102630</v>
      </c>
      <c r="C1480" t="s">
        <v>82</v>
      </c>
      <c r="D1480" t="s">
        <v>83</v>
      </c>
      <c r="E1480" t="s">
        <v>76</v>
      </c>
      <c r="F1480" s="7">
        <v>43580</v>
      </c>
      <c r="G1480" s="7">
        <v>43763</v>
      </c>
      <c r="H1480" t="s">
        <v>77</v>
      </c>
      <c r="I1480" t="s">
        <v>78</v>
      </c>
      <c r="J1480" s="7">
        <v>44748</v>
      </c>
      <c r="K1480" s="7">
        <v>45748</v>
      </c>
      <c r="L1480" s="7">
        <v>43763</v>
      </c>
      <c r="M1480" t="s">
        <v>77</v>
      </c>
      <c r="N1480" t="s">
        <v>92</v>
      </c>
      <c r="O1480">
        <v>2026</v>
      </c>
      <c r="P1480">
        <v>1</v>
      </c>
      <c r="Q1480" t="s">
        <v>80</v>
      </c>
      <c r="R1480" s="8">
        <v>46267</v>
      </c>
      <c r="S1480" s="2">
        <v>1</v>
      </c>
      <c r="T1480" s="2" t="s">
        <v>81</v>
      </c>
    </row>
    <row r="1481" spans="1:20" x14ac:dyDescent="0.25">
      <c r="A1481">
        <v>1120181957</v>
      </c>
      <c r="B1481">
        <v>117102889</v>
      </c>
      <c r="C1481" t="s">
        <v>82</v>
      </c>
      <c r="D1481" t="s">
        <v>83</v>
      </c>
      <c r="E1481" t="s">
        <v>76</v>
      </c>
      <c r="F1481" s="7">
        <v>43580</v>
      </c>
      <c r="G1481" s="7">
        <v>43760</v>
      </c>
      <c r="H1481" t="s">
        <v>77</v>
      </c>
      <c r="I1481" t="s">
        <v>78</v>
      </c>
      <c r="J1481" s="7">
        <v>45905</v>
      </c>
      <c r="K1481" s="7">
        <v>45748</v>
      </c>
      <c r="L1481" s="7">
        <v>43760</v>
      </c>
      <c r="M1481" t="s">
        <v>77</v>
      </c>
      <c r="N1481" t="s">
        <v>79</v>
      </c>
      <c r="O1481">
        <v>2026</v>
      </c>
      <c r="P1481">
        <v>1</v>
      </c>
      <c r="Q1481" t="s">
        <v>80</v>
      </c>
      <c r="R1481" s="8">
        <v>46267</v>
      </c>
      <c r="S1481" s="2">
        <v>1</v>
      </c>
      <c r="T1481" s="2" t="s">
        <v>81</v>
      </c>
    </row>
    <row r="1482" spans="1:20" x14ac:dyDescent="0.25">
      <c r="A1482">
        <v>1120181966</v>
      </c>
      <c r="B1482">
        <v>117115783</v>
      </c>
      <c r="C1482" t="s">
        <v>82</v>
      </c>
      <c r="D1482" t="s">
        <v>88</v>
      </c>
      <c r="E1482" t="s">
        <v>76</v>
      </c>
      <c r="F1482" s="7">
        <v>43583</v>
      </c>
      <c r="G1482" s="7">
        <v>43753</v>
      </c>
      <c r="H1482" t="s">
        <v>77</v>
      </c>
      <c r="I1482" t="s">
        <v>78</v>
      </c>
      <c r="J1482" s="7">
        <v>45740</v>
      </c>
      <c r="K1482" s="7">
        <v>43658</v>
      </c>
      <c r="L1482" s="7">
        <v>43753</v>
      </c>
      <c r="M1482" t="s">
        <v>77</v>
      </c>
      <c r="N1482" t="s">
        <v>79</v>
      </c>
      <c r="O1482">
        <v>2026</v>
      </c>
      <c r="P1482">
        <v>1</v>
      </c>
      <c r="Q1482" t="s">
        <v>80</v>
      </c>
      <c r="R1482" s="8">
        <v>46267</v>
      </c>
      <c r="S1482" s="2">
        <v>1</v>
      </c>
      <c r="T1482" s="2" t="s">
        <v>81</v>
      </c>
    </row>
    <row r="1483" spans="1:20" x14ac:dyDescent="0.25">
      <c r="A1483">
        <v>1120181984</v>
      </c>
      <c r="B1483">
        <v>117133340</v>
      </c>
      <c r="C1483" t="s">
        <v>74</v>
      </c>
      <c r="D1483" t="s">
        <v>83</v>
      </c>
      <c r="E1483" t="s">
        <v>76</v>
      </c>
      <c r="F1483" s="7">
        <v>43586</v>
      </c>
      <c r="G1483" s="7">
        <v>43770</v>
      </c>
      <c r="H1483" t="s">
        <v>86</v>
      </c>
      <c r="I1483" t="s">
        <v>87</v>
      </c>
      <c r="J1483" s="7">
        <v>45829</v>
      </c>
      <c r="K1483" s="7">
        <v>43667</v>
      </c>
      <c r="L1483" s="7">
        <v>43770</v>
      </c>
      <c r="M1483" t="s">
        <v>86</v>
      </c>
      <c r="N1483" t="s">
        <v>79</v>
      </c>
      <c r="O1483">
        <v>2026</v>
      </c>
      <c r="P1483">
        <v>1</v>
      </c>
      <c r="Q1483" t="s">
        <v>80</v>
      </c>
      <c r="R1483" s="8">
        <v>46267</v>
      </c>
      <c r="S1483" s="2">
        <v>1</v>
      </c>
      <c r="T1483" s="2" t="s">
        <v>81</v>
      </c>
    </row>
    <row r="1484" spans="1:20" x14ac:dyDescent="0.25">
      <c r="A1484">
        <v>1120181985</v>
      </c>
      <c r="B1484">
        <v>117133340</v>
      </c>
      <c r="C1484" t="s">
        <v>74</v>
      </c>
      <c r="D1484" t="s">
        <v>83</v>
      </c>
      <c r="E1484" t="s">
        <v>76</v>
      </c>
      <c r="F1484" s="7">
        <v>43586</v>
      </c>
      <c r="G1484" s="7">
        <v>43770</v>
      </c>
      <c r="H1484" t="s">
        <v>86</v>
      </c>
      <c r="I1484" t="s">
        <v>87</v>
      </c>
      <c r="J1484" s="7">
        <v>45829</v>
      </c>
      <c r="K1484" s="7">
        <v>45748</v>
      </c>
      <c r="L1484" s="7">
        <v>43770</v>
      </c>
      <c r="M1484" t="s">
        <v>86</v>
      </c>
      <c r="N1484" t="s">
        <v>79</v>
      </c>
      <c r="O1484">
        <v>2026</v>
      </c>
      <c r="P1484">
        <v>1</v>
      </c>
      <c r="Q1484" t="s">
        <v>80</v>
      </c>
      <c r="R1484" s="8">
        <v>46267</v>
      </c>
      <c r="S1484" s="2">
        <v>1</v>
      </c>
      <c r="T1484" s="2" t="s">
        <v>81</v>
      </c>
    </row>
    <row r="1485" spans="1:20" x14ac:dyDescent="0.25">
      <c r="A1485">
        <v>1120181987</v>
      </c>
      <c r="B1485">
        <v>117133852</v>
      </c>
      <c r="C1485" t="s">
        <v>82</v>
      </c>
      <c r="D1485" t="s">
        <v>88</v>
      </c>
      <c r="E1485" t="s">
        <v>76</v>
      </c>
      <c r="F1485" s="7">
        <v>43586</v>
      </c>
      <c r="G1485" s="7">
        <v>43952</v>
      </c>
      <c r="H1485" t="s">
        <v>77</v>
      </c>
      <c r="I1485" t="s">
        <v>78</v>
      </c>
      <c r="J1485" s="7">
        <v>45845</v>
      </c>
      <c r="K1485" s="7">
        <v>44237</v>
      </c>
      <c r="L1485" s="7">
        <v>43952</v>
      </c>
      <c r="M1485" t="s">
        <v>77</v>
      </c>
      <c r="N1485" t="s">
        <v>79</v>
      </c>
      <c r="O1485">
        <v>2026</v>
      </c>
      <c r="P1485">
        <v>1</v>
      </c>
      <c r="Q1485" t="s">
        <v>80</v>
      </c>
      <c r="R1485" s="8">
        <v>46267</v>
      </c>
      <c r="S1485" s="2">
        <v>1</v>
      </c>
      <c r="T1485" s="2" t="s">
        <v>81</v>
      </c>
    </row>
    <row r="1486" spans="1:20" x14ac:dyDescent="0.25">
      <c r="A1486">
        <v>1120181993</v>
      </c>
      <c r="B1486">
        <v>117143481</v>
      </c>
      <c r="C1486" t="s">
        <v>74</v>
      </c>
      <c r="D1486" t="s">
        <v>88</v>
      </c>
      <c r="E1486" t="s">
        <v>76</v>
      </c>
      <c r="F1486" s="7">
        <v>43587</v>
      </c>
      <c r="G1486" s="7">
        <v>43953</v>
      </c>
      <c r="H1486" t="s">
        <v>77</v>
      </c>
      <c r="I1486" t="s">
        <v>78</v>
      </c>
      <c r="J1486" s="7">
        <v>45495</v>
      </c>
      <c r="K1486" s="7">
        <v>45546</v>
      </c>
      <c r="L1486" s="7">
        <v>43953</v>
      </c>
      <c r="M1486" t="s">
        <v>77</v>
      </c>
      <c r="N1486" t="s">
        <v>92</v>
      </c>
      <c r="O1486">
        <v>2026</v>
      </c>
      <c r="P1486">
        <v>1</v>
      </c>
      <c r="Q1486" t="s">
        <v>80</v>
      </c>
      <c r="R1486" s="8">
        <v>46267</v>
      </c>
      <c r="S1486" s="2">
        <v>1</v>
      </c>
      <c r="T1486" s="2" t="s">
        <v>81</v>
      </c>
    </row>
    <row r="1487" spans="1:20" x14ac:dyDescent="0.25">
      <c r="A1487">
        <v>1120182005</v>
      </c>
      <c r="B1487">
        <v>117153617</v>
      </c>
      <c r="C1487" t="s">
        <v>82</v>
      </c>
      <c r="D1487" t="s">
        <v>88</v>
      </c>
      <c r="E1487" t="s">
        <v>76</v>
      </c>
      <c r="F1487" s="7">
        <v>43588</v>
      </c>
      <c r="G1487" s="7">
        <v>43954</v>
      </c>
      <c r="H1487" t="s">
        <v>77</v>
      </c>
      <c r="I1487" t="s">
        <v>78</v>
      </c>
      <c r="J1487" s="7">
        <v>45432</v>
      </c>
      <c r="K1487" s="7">
        <v>45748</v>
      </c>
      <c r="L1487" s="7">
        <v>43954</v>
      </c>
      <c r="M1487" t="s">
        <v>77</v>
      </c>
      <c r="N1487" t="s">
        <v>79</v>
      </c>
      <c r="O1487">
        <v>2026</v>
      </c>
      <c r="P1487">
        <v>1</v>
      </c>
      <c r="Q1487" t="s">
        <v>80</v>
      </c>
      <c r="R1487" s="8">
        <v>46267</v>
      </c>
      <c r="S1487" s="2">
        <v>1</v>
      </c>
      <c r="T1487" s="2" t="s">
        <v>81</v>
      </c>
    </row>
    <row r="1488" spans="1:20" x14ac:dyDescent="0.25">
      <c r="A1488">
        <v>1120182015</v>
      </c>
      <c r="B1488">
        <v>117163337</v>
      </c>
      <c r="C1488" t="s">
        <v>82</v>
      </c>
      <c r="D1488" t="s">
        <v>88</v>
      </c>
      <c r="E1488" t="s">
        <v>76</v>
      </c>
      <c r="F1488" s="7">
        <v>43590</v>
      </c>
      <c r="G1488" s="7">
        <v>43956</v>
      </c>
      <c r="H1488" t="s">
        <v>77</v>
      </c>
      <c r="I1488" t="s">
        <v>78</v>
      </c>
      <c r="J1488" s="7">
        <v>45719</v>
      </c>
      <c r="K1488" s="7">
        <v>45631</v>
      </c>
      <c r="L1488" s="7">
        <v>43956</v>
      </c>
      <c r="M1488" t="s">
        <v>77</v>
      </c>
      <c r="N1488" t="s">
        <v>79</v>
      </c>
      <c r="O1488">
        <v>2026</v>
      </c>
      <c r="P1488">
        <v>1</v>
      </c>
      <c r="Q1488" t="s">
        <v>80</v>
      </c>
      <c r="R1488" s="8">
        <v>46267</v>
      </c>
      <c r="S1488" s="2">
        <v>1</v>
      </c>
      <c r="T1488" s="2" t="s">
        <v>81</v>
      </c>
    </row>
    <row r="1489" spans="1:20" x14ac:dyDescent="0.25">
      <c r="A1489">
        <v>1120182018</v>
      </c>
      <c r="B1489">
        <v>117163614</v>
      </c>
      <c r="C1489" t="s">
        <v>82</v>
      </c>
      <c r="D1489" t="s">
        <v>83</v>
      </c>
      <c r="E1489" t="s">
        <v>76</v>
      </c>
      <c r="F1489" s="7">
        <v>43590</v>
      </c>
      <c r="G1489" s="7">
        <v>43770</v>
      </c>
      <c r="H1489" t="s">
        <v>77</v>
      </c>
      <c r="I1489" t="s">
        <v>84</v>
      </c>
      <c r="J1489" s="7">
        <v>45464</v>
      </c>
      <c r="K1489" s="7">
        <v>46006</v>
      </c>
      <c r="L1489" s="7">
        <v>43770</v>
      </c>
      <c r="M1489" t="s">
        <v>77</v>
      </c>
      <c r="N1489" t="s">
        <v>79</v>
      </c>
      <c r="O1489">
        <v>2026</v>
      </c>
      <c r="P1489">
        <v>1</v>
      </c>
      <c r="Q1489" t="s">
        <v>80</v>
      </c>
      <c r="R1489" s="8">
        <v>46267</v>
      </c>
      <c r="S1489" s="2">
        <v>1</v>
      </c>
      <c r="T1489" s="2" t="s">
        <v>81</v>
      </c>
    </row>
    <row r="1490" spans="1:20" x14ac:dyDescent="0.25">
      <c r="A1490">
        <v>1120182019</v>
      </c>
      <c r="B1490">
        <v>117163614</v>
      </c>
      <c r="C1490" t="s">
        <v>82</v>
      </c>
      <c r="D1490" t="s">
        <v>83</v>
      </c>
      <c r="E1490" t="s">
        <v>76</v>
      </c>
      <c r="F1490" s="7">
        <v>43590</v>
      </c>
      <c r="G1490" s="7">
        <v>43770</v>
      </c>
      <c r="H1490" t="s">
        <v>77</v>
      </c>
      <c r="I1490" t="s">
        <v>84</v>
      </c>
      <c r="J1490" s="7">
        <v>45464</v>
      </c>
      <c r="K1490" s="7">
        <v>45541</v>
      </c>
      <c r="L1490" s="7">
        <v>43770</v>
      </c>
      <c r="M1490" t="s">
        <v>77</v>
      </c>
      <c r="N1490" t="s">
        <v>79</v>
      </c>
      <c r="O1490">
        <v>2026</v>
      </c>
      <c r="P1490">
        <v>1</v>
      </c>
      <c r="Q1490" t="s">
        <v>80</v>
      </c>
      <c r="R1490" s="8">
        <v>46267</v>
      </c>
      <c r="S1490" s="2">
        <v>1</v>
      </c>
      <c r="T1490" s="2" t="s">
        <v>81</v>
      </c>
    </row>
    <row r="1491" spans="1:20" x14ac:dyDescent="0.25">
      <c r="A1491">
        <v>1120182024</v>
      </c>
      <c r="B1491">
        <v>117167247</v>
      </c>
      <c r="C1491" t="s">
        <v>82</v>
      </c>
      <c r="D1491" t="s">
        <v>83</v>
      </c>
      <c r="E1491" t="s">
        <v>76</v>
      </c>
      <c r="F1491" s="7">
        <v>43591</v>
      </c>
      <c r="G1491" s="7">
        <v>43771</v>
      </c>
      <c r="H1491" t="s">
        <v>77</v>
      </c>
      <c r="I1491" t="s">
        <v>78</v>
      </c>
      <c r="J1491" s="7">
        <v>45732</v>
      </c>
      <c r="K1491" s="7">
        <v>43658</v>
      </c>
      <c r="L1491" s="7">
        <v>43771</v>
      </c>
      <c r="M1491" t="s">
        <v>77</v>
      </c>
      <c r="N1491" t="s">
        <v>79</v>
      </c>
      <c r="O1491">
        <v>2026</v>
      </c>
      <c r="P1491">
        <v>1</v>
      </c>
      <c r="Q1491" t="s">
        <v>80</v>
      </c>
      <c r="R1491" s="8">
        <v>46267</v>
      </c>
      <c r="S1491" s="2">
        <v>1</v>
      </c>
      <c r="T1491" s="2" t="s">
        <v>81</v>
      </c>
    </row>
    <row r="1492" spans="1:20" x14ac:dyDescent="0.25">
      <c r="A1492">
        <v>1120182074</v>
      </c>
      <c r="B1492">
        <v>117214709</v>
      </c>
      <c r="C1492" t="s">
        <v>82</v>
      </c>
      <c r="D1492" t="s">
        <v>88</v>
      </c>
      <c r="E1492" t="s">
        <v>76</v>
      </c>
      <c r="F1492" s="7">
        <v>43596</v>
      </c>
      <c r="G1492" s="7">
        <v>43962</v>
      </c>
      <c r="H1492" t="s">
        <v>77</v>
      </c>
      <c r="I1492" t="s">
        <v>78</v>
      </c>
      <c r="J1492" s="7">
        <v>45633</v>
      </c>
      <c r="K1492" s="7">
        <v>45569</v>
      </c>
      <c r="L1492" s="7">
        <v>43962</v>
      </c>
      <c r="M1492" t="s">
        <v>77</v>
      </c>
      <c r="N1492" t="s">
        <v>79</v>
      </c>
      <c r="O1492">
        <v>2026</v>
      </c>
      <c r="P1492">
        <v>1</v>
      </c>
      <c r="Q1492" t="s">
        <v>80</v>
      </c>
      <c r="R1492" s="8">
        <v>46267</v>
      </c>
      <c r="S1492" s="2">
        <v>1</v>
      </c>
      <c r="T1492" s="2" t="s">
        <v>81</v>
      </c>
    </row>
    <row r="1493" spans="1:20" x14ac:dyDescent="0.25">
      <c r="A1493">
        <v>1120182078</v>
      </c>
      <c r="B1493">
        <v>117216608</v>
      </c>
      <c r="C1493" t="s">
        <v>85</v>
      </c>
      <c r="D1493" t="s">
        <v>88</v>
      </c>
      <c r="E1493" t="s">
        <v>76</v>
      </c>
      <c r="F1493" s="7">
        <v>43596</v>
      </c>
      <c r="G1493" s="7">
        <v>43962</v>
      </c>
      <c r="H1493" t="s">
        <v>77</v>
      </c>
      <c r="I1493" t="s">
        <v>78</v>
      </c>
      <c r="J1493" s="7">
        <v>45214</v>
      </c>
      <c r="K1493" s="7">
        <v>44280</v>
      </c>
      <c r="L1493" s="7">
        <v>43962</v>
      </c>
      <c r="M1493" t="s">
        <v>77</v>
      </c>
      <c r="N1493" t="s">
        <v>92</v>
      </c>
      <c r="O1493">
        <v>2026</v>
      </c>
      <c r="P1493">
        <v>1</v>
      </c>
      <c r="Q1493" t="s">
        <v>80</v>
      </c>
      <c r="R1493" s="8">
        <v>46267</v>
      </c>
      <c r="S1493" s="2">
        <v>1</v>
      </c>
      <c r="T1493" s="2" t="s">
        <v>81</v>
      </c>
    </row>
    <row r="1494" spans="1:20" x14ac:dyDescent="0.25">
      <c r="A1494">
        <v>1120182096</v>
      </c>
      <c r="B1494">
        <v>117227509</v>
      </c>
      <c r="C1494" t="s">
        <v>82</v>
      </c>
      <c r="D1494" t="s">
        <v>88</v>
      </c>
      <c r="E1494" t="s">
        <v>76</v>
      </c>
      <c r="F1494" s="7">
        <v>43598</v>
      </c>
      <c r="G1494" s="7">
        <v>43964</v>
      </c>
      <c r="H1494" t="s">
        <v>77</v>
      </c>
      <c r="I1494" t="s">
        <v>78</v>
      </c>
      <c r="J1494" s="7">
        <v>45727</v>
      </c>
      <c r="K1494" s="7">
        <v>43960</v>
      </c>
      <c r="L1494" s="7">
        <v>43964</v>
      </c>
      <c r="M1494" t="s">
        <v>77</v>
      </c>
      <c r="N1494" t="s">
        <v>79</v>
      </c>
      <c r="O1494">
        <v>2026</v>
      </c>
      <c r="P1494">
        <v>1</v>
      </c>
      <c r="Q1494" t="s">
        <v>80</v>
      </c>
      <c r="R1494" s="8">
        <v>46267</v>
      </c>
      <c r="S1494" s="2">
        <v>1</v>
      </c>
      <c r="T1494" s="2" t="s">
        <v>81</v>
      </c>
    </row>
    <row r="1495" spans="1:20" x14ac:dyDescent="0.25">
      <c r="A1495">
        <v>1120182114</v>
      </c>
      <c r="B1495">
        <v>117247747</v>
      </c>
      <c r="C1495" t="s">
        <v>82</v>
      </c>
      <c r="D1495" t="s">
        <v>88</v>
      </c>
      <c r="E1495" t="s">
        <v>76</v>
      </c>
      <c r="F1495" s="7">
        <v>43601</v>
      </c>
      <c r="G1495" s="7">
        <v>43967</v>
      </c>
      <c r="H1495" t="s">
        <v>77</v>
      </c>
      <c r="I1495" t="s">
        <v>78</v>
      </c>
      <c r="J1495" s="7">
        <v>45752</v>
      </c>
      <c r="K1495" s="7">
        <v>45057</v>
      </c>
      <c r="L1495" s="7">
        <v>43967</v>
      </c>
      <c r="M1495" t="s">
        <v>77</v>
      </c>
      <c r="N1495" t="s">
        <v>79</v>
      </c>
      <c r="O1495">
        <v>2026</v>
      </c>
      <c r="P1495">
        <v>1</v>
      </c>
      <c r="Q1495" t="s">
        <v>80</v>
      </c>
      <c r="R1495" s="8">
        <v>46267</v>
      </c>
      <c r="S1495" s="2">
        <v>1</v>
      </c>
      <c r="T1495" s="2" t="s">
        <v>81</v>
      </c>
    </row>
    <row r="1496" spans="1:20" x14ac:dyDescent="0.25">
      <c r="A1496">
        <v>1120182154</v>
      </c>
      <c r="B1496">
        <v>117293782</v>
      </c>
      <c r="C1496" t="s">
        <v>82</v>
      </c>
      <c r="D1496" t="s">
        <v>83</v>
      </c>
      <c r="E1496" t="s">
        <v>76</v>
      </c>
      <c r="F1496" s="7">
        <v>43606</v>
      </c>
      <c r="G1496" s="7">
        <v>43786</v>
      </c>
      <c r="H1496" t="s">
        <v>77</v>
      </c>
      <c r="I1496" t="s">
        <v>78</v>
      </c>
      <c r="J1496" s="7">
        <v>45795</v>
      </c>
      <c r="K1496" s="7">
        <v>43667</v>
      </c>
      <c r="L1496" s="7">
        <v>43786</v>
      </c>
      <c r="M1496" t="s">
        <v>77</v>
      </c>
      <c r="N1496" t="s">
        <v>79</v>
      </c>
      <c r="O1496">
        <v>2026</v>
      </c>
      <c r="P1496">
        <v>1</v>
      </c>
      <c r="Q1496" t="s">
        <v>80</v>
      </c>
      <c r="R1496" s="8">
        <v>46267</v>
      </c>
      <c r="S1496" s="2">
        <v>1</v>
      </c>
      <c r="T1496" s="2" t="s">
        <v>81</v>
      </c>
    </row>
    <row r="1497" spans="1:20" x14ac:dyDescent="0.25">
      <c r="A1497">
        <v>1120182162</v>
      </c>
      <c r="B1497">
        <v>117301273</v>
      </c>
      <c r="C1497" t="s">
        <v>74</v>
      </c>
      <c r="D1497" t="s">
        <v>83</v>
      </c>
      <c r="E1497" t="s">
        <v>76</v>
      </c>
      <c r="F1497" s="7">
        <v>43607</v>
      </c>
      <c r="G1497" s="7">
        <v>45434</v>
      </c>
      <c r="H1497" t="s">
        <v>86</v>
      </c>
      <c r="I1497" t="s">
        <v>87</v>
      </c>
      <c r="J1497" s="7">
        <v>45882</v>
      </c>
      <c r="K1497" s="7">
        <v>43667</v>
      </c>
      <c r="L1497" s="7">
        <v>45434</v>
      </c>
      <c r="M1497" t="s">
        <v>86</v>
      </c>
      <c r="N1497" t="s">
        <v>79</v>
      </c>
      <c r="O1497">
        <v>2026</v>
      </c>
      <c r="P1497">
        <v>1</v>
      </c>
      <c r="Q1497" t="s">
        <v>80</v>
      </c>
      <c r="R1497" s="8">
        <v>46267</v>
      </c>
      <c r="S1497" s="2">
        <v>1</v>
      </c>
      <c r="T1497" s="2" t="s">
        <v>81</v>
      </c>
    </row>
    <row r="1498" spans="1:20" x14ac:dyDescent="0.25">
      <c r="A1498">
        <v>1120182166</v>
      </c>
      <c r="B1498">
        <v>117301533</v>
      </c>
      <c r="C1498" t="s">
        <v>74</v>
      </c>
      <c r="D1498" t="s">
        <v>88</v>
      </c>
      <c r="E1498" t="s">
        <v>76</v>
      </c>
      <c r="F1498" s="7">
        <v>43607</v>
      </c>
      <c r="G1498" s="7">
        <v>43973</v>
      </c>
      <c r="H1498" t="s">
        <v>77</v>
      </c>
      <c r="I1498" t="s">
        <v>78</v>
      </c>
      <c r="J1498" s="7">
        <v>45775</v>
      </c>
      <c r="K1498" s="7">
        <v>45057</v>
      </c>
      <c r="L1498" s="7">
        <v>43973</v>
      </c>
      <c r="M1498" t="s">
        <v>77</v>
      </c>
      <c r="N1498" t="s">
        <v>79</v>
      </c>
      <c r="O1498">
        <v>2026</v>
      </c>
      <c r="P1498">
        <v>1</v>
      </c>
      <c r="Q1498" t="s">
        <v>80</v>
      </c>
      <c r="R1498" s="8">
        <v>46267</v>
      </c>
      <c r="S1498" s="2">
        <v>1</v>
      </c>
      <c r="T1498" s="2" t="s">
        <v>81</v>
      </c>
    </row>
    <row r="1499" spans="1:20" x14ac:dyDescent="0.25">
      <c r="A1499">
        <v>1120182180</v>
      </c>
      <c r="B1499">
        <v>117319891</v>
      </c>
      <c r="C1499" t="s">
        <v>82</v>
      </c>
      <c r="D1499" t="s">
        <v>83</v>
      </c>
      <c r="E1499" t="s">
        <v>76</v>
      </c>
      <c r="F1499" s="7">
        <v>43610</v>
      </c>
      <c r="G1499" s="7">
        <v>43790</v>
      </c>
      <c r="H1499" t="s">
        <v>77</v>
      </c>
      <c r="I1499" t="s">
        <v>78</v>
      </c>
      <c r="J1499" s="7">
        <v>45432</v>
      </c>
      <c r="K1499" s="7">
        <v>45748</v>
      </c>
      <c r="L1499" s="7">
        <v>43790</v>
      </c>
      <c r="M1499" t="s">
        <v>77</v>
      </c>
      <c r="N1499" t="s">
        <v>79</v>
      </c>
      <c r="O1499">
        <v>2026</v>
      </c>
      <c r="P1499">
        <v>1</v>
      </c>
      <c r="Q1499" t="s">
        <v>80</v>
      </c>
      <c r="R1499" s="8">
        <v>46267</v>
      </c>
      <c r="S1499" s="2">
        <v>1</v>
      </c>
      <c r="T1499" s="2" t="s">
        <v>81</v>
      </c>
    </row>
    <row r="1500" spans="1:20" x14ac:dyDescent="0.25">
      <c r="A1500">
        <v>1120182185</v>
      </c>
      <c r="B1500">
        <v>117321556</v>
      </c>
      <c r="C1500" t="s">
        <v>82</v>
      </c>
      <c r="D1500" t="s">
        <v>83</v>
      </c>
      <c r="E1500" t="s">
        <v>76</v>
      </c>
      <c r="F1500" s="7">
        <v>43610</v>
      </c>
      <c r="G1500" s="7">
        <v>43790</v>
      </c>
      <c r="H1500" t="s">
        <v>77</v>
      </c>
      <c r="I1500" t="s">
        <v>78</v>
      </c>
      <c r="J1500" s="7">
        <v>45819</v>
      </c>
      <c r="K1500" s="7">
        <v>44880</v>
      </c>
      <c r="L1500" s="7">
        <v>43790</v>
      </c>
      <c r="M1500" t="s">
        <v>77</v>
      </c>
      <c r="N1500" t="s">
        <v>92</v>
      </c>
      <c r="O1500">
        <v>2026</v>
      </c>
      <c r="P1500">
        <v>1</v>
      </c>
      <c r="Q1500" t="s">
        <v>80</v>
      </c>
      <c r="R1500" s="8">
        <v>46267</v>
      </c>
      <c r="S1500" s="2">
        <v>1</v>
      </c>
      <c r="T1500" s="2" t="s">
        <v>81</v>
      </c>
    </row>
    <row r="1501" spans="1:20" x14ac:dyDescent="0.25">
      <c r="A1501">
        <v>1120182193</v>
      </c>
      <c r="B1501">
        <v>117325553</v>
      </c>
      <c r="C1501" t="s">
        <v>82</v>
      </c>
      <c r="D1501" t="s">
        <v>88</v>
      </c>
      <c r="E1501" t="s">
        <v>76</v>
      </c>
      <c r="F1501" s="7">
        <v>43612</v>
      </c>
      <c r="G1501" s="7">
        <v>43978</v>
      </c>
      <c r="H1501" t="s">
        <v>77</v>
      </c>
      <c r="I1501" t="s">
        <v>78</v>
      </c>
      <c r="J1501" s="7">
        <v>45432</v>
      </c>
      <c r="K1501" s="7">
        <v>45471</v>
      </c>
      <c r="L1501" s="7">
        <v>43978</v>
      </c>
      <c r="M1501" t="s">
        <v>77</v>
      </c>
      <c r="N1501" t="s">
        <v>79</v>
      </c>
      <c r="O1501">
        <v>2026</v>
      </c>
      <c r="P1501">
        <v>1</v>
      </c>
      <c r="Q1501" t="s">
        <v>80</v>
      </c>
      <c r="R1501" s="8">
        <v>46267</v>
      </c>
      <c r="S1501" s="2">
        <v>1</v>
      </c>
      <c r="T1501" s="2" t="s">
        <v>81</v>
      </c>
    </row>
    <row r="1502" spans="1:20" x14ac:dyDescent="0.25">
      <c r="A1502">
        <v>1120182199</v>
      </c>
      <c r="B1502">
        <v>117330373</v>
      </c>
      <c r="C1502" t="s">
        <v>85</v>
      </c>
      <c r="D1502" t="s">
        <v>75</v>
      </c>
      <c r="E1502" t="s">
        <v>76</v>
      </c>
      <c r="F1502" s="7">
        <v>43613</v>
      </c>
      <c r="G1502" s="7">
        <v>45395</v>
      </c>
      <c r="H1502" t="s">
        <v>77</v>
      </c>
      <c r="I1502" t="s">
        <v>78</v>
      </c>
      <c r="J1502" s="7">
        <v>45488</v>
      </c>
      <c r="K1502" s="7">
        <v>43677</v>
      </c>
      <c r="L1502" s="7">
        <v>45395</v>
      </c>
      <c r="M1502" t="s">
        <v>77</v>
      </c>
      <c r="N1502" t="s">
        <v>79</v>
      </c>
      <c r="O1502">
        <v>2026</v>
      </c>
      <c r="P1502">
        <v>1</v>
      </c>
      <c r="Q1502" t="s">
        <v>80</v>
      </c>
      <c r="R1502" s="8">
        <v>46267</v>
      </c>
      <c r="S1502" s="2">
        <v>1</v>
      </c>
      <c r="T1502" s="2" t="s">
        <v>81</v>
      </c>
    </row>
    <row r="1503" spans="1:20" x14ac:dyDescent="0.25">
      <c r="A1503">
        <v>1120182208</v>
      </c>
      <c r="B1503">
        <v>117341654</v>
      </c>
      <c r="C1503" t="s">
        <v>82</v>
      </c>
      <c r="D1503" t="s">
        <v>88</v>
      </c>
      <c r="E1503" t="s">
        <v>76</v>
      </c>
      <c r="F1503" s="7">
        <v>43614</v>
      </c>
      <c r="G1503" s="7">
        <v>43980</v>
      </c>
      <c r="H1503" t="s">
        <v>77</v>
      </c>
      <c r="I1503" t="s">
        <v>78</v>
      </c>
      <c r="J1503" s="7">
        <v>45845</v>
      </c>
      <c r="K1503" s="7">
        <v>45748</v>
      </c>
      <c r="L1503" s="7">
        <v>43980</v>
      </c>
      <c r="M1503" t="s">
        <v>77</v>
      </c>
      <c r="N1503" t="s">
        <v>79</v>
      </c>
      <c r="O1503">
        <v>2026</v>
      </c>
      <c r="P1503">
        <v>1</v>
      </c>
      <c r="Q1503" t="s">
        <v>80</v>
      </c>
      <c r="R1503" s="8">
        <v>46267</v>
      </c>
      <c r="S1503" s="2">
        <v>1</v>
      </c>
      <c r="T1503" s="2" t="s">
        <v>81</v>
      </c>
    </row>
    <row r="1504" spans="1:20" x14ac:dyDescent="0.25">
      <c r="A1504">
        <v>1120182238</v>
      </c>
      <c r="B1504">
        <v>117443477</v>
      </c>
      <c r="C1504" t="s">
        <v>91</v>
      </c>
      <c r="D1504" t="s">
        <v>75</v>
      </c>
      <c r="E1504" t="s">
        <v>76</v>
      </c>
      <c r="F1504" s="7">
        <v>43629</v>
      </c>
      <c r="G1504" s="7">
        <v>45349</v>
      </c>
      <c r="H1504" t="s">
        <v>77</v>
      </c>
      <c r="I1504" t="s">
        <v>78</v>
      </c>
      <c r="J1504" s="7">
        <v>45535</v>
      </c>
      <c r="K1504" s="7">
        <v>45541</v>
      </c>
      <c r="L1504" s="7">
        <v>45349</v>
      </c>
      <c r="M1504" t="s">
        <v>77</v>
      </c>
      <c r="N1504" t="s">
        <v>79</v>
      </c>
      <c r="O1504">
        <v>2026</v>
      </c>
      <c r="P1504">
        <v>1</v>
      </c>
      <c r="Q1504" t="s">
        <v>80</v>
      </c>
      <c r="R1504" s="8">
        <v>46267</v>
      </c>
      <c r="S1504" s="2">
        <v>1</v>
      </c>
      <c r="T1504" s="2" t="s">
        <v>81</v>
      </c>
    </row>
    <row r="1505" spans="1:20" x14ac:dyDescent="0.25">
      <c r="A1505">
        <v>1120182305</v>
      </c>
      <c r="B1505">
        <v>117649813</v>
      </c>
      <c r="C1505" t="s">
        <v>93</v>
      </c>
      <c r="D1505" t="s">
        <v>75</v>
      </c>
      <c r="E1505" t="s">
        <v>76</v>
      </c>
      <c r="F1505" s="7">
        <v>43672</v>
      </c>
      <c r="G1505" s="7">
        <v>45471</v>
      </c>
      <c r="H1505" t="s">
        <v>77</v>
      </c>
      <c r="I1505" t="s">
        <v>78</v>
      </c>
      <c r="J1505" s="7">
        <v>45576</v>
      </c>
      <c r="K1505" s="7">
        <v>43678</v>
      </c>
      <c r="L1505" s="7">
        <v>45471</v>
      </c>
      <c r="M1505" t="s">
        <v>77</v>
      </c>
      <c r="N1505" t="s">
        <v>79</v>
      </c>
      <c r="O1505">
        <v>2026</v>
      </c>
      <c r="P1505">
        <v>1</v>
      </c>
      <c r="Q1505" t="s">
        <v>80</v>
      </c>
      <c r="R1505" s="8">
        <v>46267</v>
      </c>
      <c r="S1505" s="2">
        <v>1</v>
      </c>
      <c r="T1505" s="2" t="s">
        <v>81</v>
      </c>
    </row>
    <row r="1506" spans="1:20" x14ac:dyDescent="0.25">
      <c r="A1506">
        <v>1120182319</v>
      </c>
      <c r="B1506">
        <v>117684730</v>
      </c>
      <c r="C1506" t="s">
        <v>82</v>
      </c>
      <c r="D1506" t="s">
        <v>75</v>
      </c>
      <c r="E1506" t="s">
        <v>76</v>
      </c>
      <c r="F1506" s="7">
        <v>43677</v>
      </c>
      <c r="G1506" s="7">
        <v>44043</v>
      </c>
      <c r="H1506" t="s">
        <v>77</v>
      </c>
      <c r="I1506" t="s">
        <v>78</v>
      </c>
      <c r="J1506" s="7">
        <v>45972</v>
      </c>
      <c r="K1506" s="7">
        <v>44236</v>
      </c>
      <c r="L1506" s="7">
        <v>44043</v>
      </c>
      <c r="M1506" t="s">
        <v>77</v>
      </c>
      <c r="N1506" t="s">
        <v>79</v>
      </c>
      <c r="O1506">
        <v>2026</v>
      </c>
      <c r="P1506">
        <v>1</v>
      </c>
      <c r="Q1506" t="s">
        <v>80</v>
      </c>
      <c r="R1506" s="8">
        <v>46267</v>
      </c>
      <c r="S1506" s="2">
        <v>1</v>
      </c>
      <c r="T1506" s="2" t="s">
        <v>81</v>
      </c>
    </row>
    <row r="1507" spans="1:20" x14ac:dyDescent="0.25">
      <c r="A1507">
        <v>1120182322</v>
      </c>
      <c r="B1507">
        <v>117684871</v>
      </c>
      <c r="C1507" t="s">
        <v>82</v>
      </c>
      <c r="D1507" t="s">
        <v>83</v>
      </c>
      <c r="E1507" t="s">
        <v>76</v>
      </c>
      <c r="F1507" s="7">
        <v>43677</v>
      </c>
      <c r="G1507" s="7">
        <v>43861</v>
      </c>
      <c r="H1507" t="s">
        <v>77</v>
      </c>
      <c r="I1507" t="s">
        <v>78</v>
      </c>
      <c r="J1507" s="7">
        <v>45830</v>
      </c>
      <c r="K1507" s="7">
        <v>45446</v>
      </c>
      <c r="L1507" s="7">
        <v>43861</v>
      </c>
      <c r="M1507" t="s">
        <v>77</v>
      </c>
      <c r="N1507" t="s">
        <v>79</v>
      </c>
      <c r="O1507">
        <v>2026</v>
      </c>
      <c r="P1507">
        <v>1</v>
      </c>
      <c r="Q1507" t="s">
        <v>80</v>
      </c>
      <c r="R1507" s="8">
        <v>46267</v>
      </c>
      <c r="S1507" s="2">
        <v>1</v>
      </c>
      <c r="T1507" s="2" t="s">
        <v>81</v>
      </c>
    </row>
    <row r="1508" spans="1:20" x14ac:dyDescent="0.25">
      <c r="A1508">
        <v>1120182382</v>
      </c>
      <c r="B1508">
        <v>117809020</v>
      </c>
      <c r="C1508" t="s">
        <v>74</v>
      </c>
      <c r="D1508" t="s">
        <v>75</v>
      </c>
      <c r="E1508" t="s">
        <v>76</v>
      </c>
      <c r="F1508" s="7">
        <v>43703</v>
      </c>
      <c r="G1508" s="7">
        <v>44069</v>
      </c>
      <c r="H1508" t="s">
        <v>77</v>
      </c>
      <c r="I1508" t="s">
        <v>84</v>
      </c>
      <c r="J1508" s="7">
        <v>44755</v>
      </c>
      <c r="K1508" s="7">
        <v>45953</v>
      </c>
      <c r="L1508" s="7">
        <v>44069</v>
      </c>
      <c r="M1508" t="s">
        <v>77</v>
      </c>
      <c r="N1508" t="s">
        <v>92</v>
      </c>
      <c r="O1508">
        <v>2026</v>
      </c>
      <c r="P1508">
        <v>1</v>
      </c>
      <c r="Q1508" t="s">
        <v>80</v>
      </c>
      <c r="R1508" s="8">
        <v>46267</v>
      </c>
      <c r="S1508" s="2">
        <v>1</v>
      </c>
      <c r="T1508" s="2" t="s">
        <v>81</v>
      </c>
    </row>
    <row r="1509" spans="1:20" x14ac:dyDescent="0.25">
      <c r="A1509">
        <v>1120182383</v>
      </c>
      <c r="B1509">
        <v>117809020</v>
      </c>
      <c r="C1509" t="s">
        <v>74</v>
      </c>
      <c r="D1509" t="s">
        <v>75</v>
      </c>
      <c r="E1509" t="s">
        <v>76</v>
      </c>
      <c r="F1509" s="7">
        <v>43703</v>
      </c>
      <c r="G1509" s="7">
        <v>44069</v>
      </c>
      <c r="H1509" t="s">
        <v>77</v>
      </c>
      <c r="I1509" t="s">
        <v>84</v>
      </c>
      <c r="J1509" s="7">
        <v>44755</v>
      </c>
      <c r="K1509" s="7">
        <v>45747</v>
      </c>
      <c r="L1509" s="7">
        <v>44069</v>
      </c>
      <c r="M1509" t="s">
        <v>77</v>
      </c>
      <c r="N1509" t="s">
        <v>92</v>
      </c>
      <c r="O1509">
        <v>2026</v>
      </c>
      <c r="P1509">
        <v>1</v>
      </c>
      <c r="Q1509" t="s">
        <v>80</v>
      </c>
      <c r="R1509" s="8">
        <v>46267</v>
      </c>
      <c r="S1509" s="2">
        <v>1</v>
      </c>
      <c r="T1509" s="2" t="s">
        <v>81</v>
      </c>
    </row>
    <row r="1510" spans="1:20" x14ac:dyDescent="0.25">
      <c r="A1510">
        <v>1120182394</v>
      </c>
      <c r="B1510">
        <v>117835952</v>
      </c>
      <c r="C1510" t="s">
        <v>74</v>
      </c>
      <c r="D1510" t="s">
        <v>75</v>
      </c>
      <c r="E1510" t="s">
        <v>76</v>
      </c>
      <c r="F1510" s="7">
        <v>43708</v>
      </c>
      <c r="G1510" s="7">
        <v>45535</v>
      </c>
      <c r="H1510" t="s">
        <v>77</v>
      </c>
      <c r="I1510" t="s">
        <v>78</v>
      </c>
      <c r="J1510" s="7">
        <v>44751</v>
      </c>
      <c r="K1510" s="7">
        <v>44767</v>
      </c>
      <c r="L1510" s="7">
        <v>45535</v>
      </c>
      <c r="M1510" t="s">
        <v>77</v>
      </c>
      <c r="N1510" t="s">
        <v>92</v>
      </c>
      <c r="O1510">
        <v>2026</v>
      </c>
      <c r="P1510">
        <v>1</v>
      </c>
      <c r="Q1510" t="s">
        <v>80</v>
      </c>
      <c r="R1510" s="8">
        <v>46267</v>
      </c>
      <c r="S1510" s="2">
        <v>1</v>
      </c>
      <c r="T1510" s="2" t="s">
        <v>81</v>
      </c>
    </row>
    <row r="1511" spans="1:20" x14ac:dyDescent="0.25">
      <c r="A1511">
        <v>1120182457</v>
      </c>
      <c r="B1511">
        <v>117937666</v>
      </c>
      <c r="C1511" t="s">
        <v>90</v>
      </c>
      <c r="D1511" t="s">
        <v>75</v>
      </c>
      <c r="E1511" t="s">
        <v>76</v>
      </c>
      <c r="F1511" s="7">
        <v>43739</v>
      </c>
      <c r="G1511" s="7">
        <v>43922</v>
      </c>
      <c r="H1511" t="s">
        <v>77</v>
      </c>
      <c r="I1511" t="s">
        <v>78</v>
      </c>
      <c r="J1511" s="7">
        <v>45553</v>
      </c>
      <c r="K1511" s="7">
        <v>43960</v>
      </c>
      <c r="L1511" s="7">
        <v>43922</v>
      </c>
      <c r="M1511" t="s">
        <v>77</v>
      </c>
      <c r="N1511" t="s">
        <v>79</v>
      </c>
      <c r="O1511">
        <v>2026</v>
      </c>
      <c r="P1511">
        <v>1</v>
      </c>
      <c r="Q1511" t="s">
        <v>80</v>
      </c>
      <c r="R1511" s="8">
        <v>46267</v>
      </c>
      <c r="S1511" s="2">
        <v>1</v>
      </c>
      <c r="T1511" s="2" t="s">
        <v>81</v>
      </c>
    </row>
    <row r="1512" spans="1:20" x14ac:dyDescent="0.25">
      <c r="A1512">
        <v>1120182480</v>
      </c>
      <c r="B1512">
        <v>117971666</v>
      </c>
      <c r="C1512" t="s">
        <v>82</v>
      </c>
      <c r="D1512" t="s">
        <v>83</v>
      </c>
      <c r="E1512" t="s">
        <v>76</v>
      </c>
      <c r="F1512" s="7">
        <v>43746</v>
      </c>
      <c r="G1512" s="7">
        <v>43929</v>
      </c>
      <c r="H1512" t="s">
        <v>77</v>
      </c>
      <c r="I1512" t="s">
        <v>78</v>
      </c>
      <c r="J1512" s="7">
        <v>45838</v>
      </c>
      <c r="K1512" s="7">
        <v>44590</v>
      </c>
      <c r="L1512" s="7">
        <v>43929</v>
      </c>
      <c r="M1512" t="s">
        <v>77</v>
      </c>
      <c r="N1512" t="s">
        <v>79</v>
      </c>
      <c r="O1512">
        <v>2026</v>
      </c>
      <c r="P1512">
        <v>1</v>
      </c>
      <c r="Q1512" t="s">
        <v>80</v>
      </c>
      <c r="R1512" s="8">
        <v>46267</v>
      </c>
      <c r="S1512" s="2">
        <v>1</v>
      </c>
      <c r="T1512" s="2" t="s">
        <v>81</v>
      </c>
    </row>
    <row r="1513" spans="1:20" x14ac:dyDescent="0.25">
      <c r="A1513">
        <v>1120182553</v>
      </c>
      <c r="B1513">
        <v>118193335</v>
      </c>
      <c r="C1513" t="s">
        <v>85</v>
      </c>
      <c r="D1513" t="s">
        <v>75</v>
      </c>
      <c r="E1513" t="s">
        <v>76</v>
      </c>
      <c r="F1513" s="7">
        <v>43790</v>
      </c>
      <c r="G1513" s="7">
        <v>44156</v>
      </c>
      <c r="H1513" t="s">
        <v>77</v>
      </c>
      <c r="I1513" t="s">
        <v>78</v>
      </c>
      <c r="J1513" s="7">
        <v>45602</v>
      </c>
      <c r="K1513" s="7">
        <v>46002</v>
      </c>
      <c r="L1513" s="7">
        <v>44156</v>
      </c>
      <c r="M1513" t="s">
        <v>77</v>
      </c>
      <c r="N1513" t="s">
        <v>79</v>
      </c>
      <c r="O1513">
        <v>2026</v>
      </c>
      <c r="P1513">
        <v>1</v>
      </c>
      <c r="Q1513" t="s">
        <v>80</v>
      </c>
      <c r="R1513" s="8">
        <v>46267</v>
      </c>
      <c r="S1513" s="2">
        <v>1</v>
      </c>
      <c r="T1513" s="2" t="s">
        <v>81</v>
      </c>
    </row>
    <row r="1514" spans="1:20" x14ac:dyDescent="0.25">
      <c r="A1514">
        <v>1120182567</v>
      </c>
      <c r="B1514">
        <v>118223729</v>
      </c>
      <c r="C1514" t="s">
        <v>82</v>
      </c>
      <c r="D1514" t="s">
        <v>88</v>
      </c>
      <c r="E1514" t="s">
        <v>76</v>
      </c>
      <c r="F1514" s="7">
        <v>43802</v>
      </c>
      <c r="G1514" s="7">
        <v>44168</v>
      </c>
      <c r="H1514" t="s">
        <v>77</v>
      </c>
      <c r="I1514" t="s">
        <v>78</v>
      </c>
      <c r="J1514" s="7">
        <v>45740</v>
      </c>
      <c r="K1514" s="7">
        <v>45748</v>
      </c>
      <c r="L1514" s="7">
        <v>44168</v>
      </c>
      <c r="M1514" t="s">
        <v>77</v>
      </c>
      <c r="N1514" t="s">
        <v>79</v>
      </c>
      <c r="O1514">
        <v>2026</v>
      </c>
      <c r="P1514">
        <v>1</v>
      </c>
      <c r="Q1514" t="s">
        <v>80</v>
      </c>
      <c r="R1514" s="8">
        <v>46267</v>
      </c>
      <c r="S1514" s="2">
        <v>1</v>
      </c>
      <c r="T1514" s="2" t="s">
        <v>81</v>
      </c>
    </row>
    <row r="1515" spans="1:20" x14ac:dyDescent="0.25">
      <c r="A1515">
        <v>1120182629</v>
      </c>
      <c r="B1515">
        <v>118923002</v>
      </c>
      <c r="C1515" t="s">
        <v>82</v>
      </c>
      <c r="D1515" t="s">
        <v>75</v>
      </c>
      <c r="E1515" t="s">
        <v>76</v>
      </c>
      <c r="F1515" s="7">
        <v>43936</v>
      </c>
      <c r="G1515" s="7">
        <v>44119</v>
      </c>
      <c r="H1515" t="s">
        <v>77</v>
      </c>
      <c r="I1515" t="s">
        <v>78</v>
      </c>
      <c r="J1515" s="7">
        <v>45729</v>
      </c>
      <c r="K1515" s="7">
        <v>45730</v>
      </c>
      <c r="L1515" s="7">
        <v>44119</v>
      </c>
      <c r="M1515" t="s">
        <v>77</v>
      </c>
      <c r="N1515" t="s">
        <v>79</v>
      </c>
      <c r="O1515">
        <v>2026</v>
      </c>
      <c r="P1515">
        <v>1</v>
      </c>
      <c r="Q1515" t="s">
        <v>80</v>
      </c>
      <c r="R1515" s="8">
        <v>46267</v>
      </c>
      <c r="S1515" s="2">
        <v>1</v>
      </c>
      <c r="T1515" s="2" t="s">
        <v>81</v>
      </c>
    </row>
    <row r="1516" spans="1:20" x14ac:dyDescent="0.25">
      <c r="A1516">
        <v>1120182630</v>
      </c>
      <c r="B1516">
        <v>118923002</v>
      </c>
      <c r="C1516" t="s">
        <v>82</v>
      </c>
      <c r="D1516" t="s">
        <v>75</v>
      </c>
      <c r="E1516" t="s">
        <v>76</v>
      </c>
      <c r="F1516" s="7">
        <v>43936</v>
      </c>
      <c r="G1516" s="7">
        <v>44119</v>
      </c>
      <c r="H1516" t="s">
        <v>77</v>
      </c>
      <c r="I1516" t="s">
        <v>78</v>
      </c>
      <c r="J1516" s="7">
        <v>45729</v>
      </c>
      <c r="K1516" s="7">
        <v>43937</v>
      </c>
      <c r="L1516" s="7">
        <v>44119</v>
      </c>
      <c r="M1516" t="s">
        <v>77</v>
      </c>
      <c r="N1516" t="s">
        <v>79</v>
      </c>
      <c r="O1516">
        <v>2026</v>
      </c>
      <c r="P1516">
        <v>1</v>
      </c>
      <c r="Q1516" t="s">
        <v>80</v>
      </c>
      <c r="R1516" s="8">
        <v>46267</v>
      </c>
      <c r="S1516" s="2">
        <v>1</v>
      </c>
      <c r="T1516" s="2" t="s">
        <v>81</v>
      </c>
    </row>
    <row r="1517" spans="1:20" x14ac:dyDescent="0.25">
      <c r="A1517">
        <v>1120182659</v>
      </c>
      <c r="B1517">
        <v>118988127</v>
      </c>
      <c r="C1517" t="s">
        <v>74</v>
      </c>
      <c r="D1517" t="s">
        <v>83</v>
      </c>
      <c r="E1517" t="s">
        <v>76</v>
      </c>
      <c r="F1517" s="7">
        <v>43957</v>
      </c>
      <c r="G1517" s="7">
        <v>45783</v>
      </c>
      <c r="H1517" t="s">
        <v>77</v>
      </c>
      <c r="I1517" t="s">
        <v>78</v>
      </c>
      <c r="J1517" s="7">
        <v>45905</v>
      </c>
      <c r="K1517" s="7">
        <v>45952</v>
      </c>
      <c r="L1517" s="7">
        <v>45783</v>
      </c>
      <c r="M1517" t="s">
        <v>77</v>
      </c>
      <c r="N1517" t="s">
        <v>79</v>
      </c>
      <c r="O1517">
        <v>2026</v>
      </c>
      <c r="P1517">
        <v>1</v>
      </c>
      <c r="Q1517" t="s">
        <v>80</v>
      </c>
      <c r="R1517" s="8">
        <v>46267</v>
      </c>
      <c r="S1517" s="2">
        <v>1</v>
      </c>
      <c r="T1517" s="2" t="s">
        <v>81</v>
      </c>
    </row>
    <row r="1518" spans="1:20" x14ac:dyDescent="0.25">
      <c r="A1518">
        <v>1120182679</v>
      </c>
      <c r="B1518">
        <v>119020018</v>
      </c>
      <c r="C1518" t="s">
        <v>82</v>
      </c>
      <c r="D1518" t="s">
        <v>83</v>
      </c>
      <c r="E1518" t="s">
        <v>76</v>
      </c>
      <c r="F1518" s="7">
        <v>43963</v>
      </c>
      <c r="G1518" s="7">
        <v>44147</v>
      </c>
      <c r="H1518" t="s">
        <v>77</v>
      </c>
      <c r="I1518" t="s">
        <v>84</v>
      </c>
      <c r="J1518" s="7">
        <v>45498</v>
      </c>
      <c r="K1518" s="7">
        <v>43963</v>
      </c>
      <c r="L1518" s="7">
        <v>44147</v>
      </c>
      <c r="M1518" t="s">
        <v>77</v>
      </c>
      <c r="N1518" t="s">
        <v>79</v>
      </c>
      <c r="O1518">
        <v>2026</v>
      </c>
      <c r="P1518">
        <v>1</v>
      </c>
      <c r="Q1518" t="s">
        <v>80</v>
      </c>
      <c r="R1518" s="8">
        <v>46267</v>
      </c>
      <c r="S1518" s="2">
        <v>1</v>
      </c>
      <c r="T1518" s="2" t="s">
        <v>81</v>
      </c>
    </row>
    <row r="1519" spans="1:20" x14ac:dyDescent="0.25">
      <c r="A1519">
        <v>1120182680</v>
      </c>
      <c r="B1519">
        <v>119020018</v>
      </c>
      <c r="C1519" t="s">
        <v>82</v>
      </c>
      <c r="D1519" t="s">
        <v>83</v>
      </c>
      <c r="E1519" t="s">
        <v>76</v>
      </c>
      <c r="F1519" s="7">
        <v>43963</v>
      </c>
      <c r="G1519" s="7">
        <v>44147</v>
      </c>
      <c r="H1519" t="s">
        <v>77</v>
      </c>
      <c r="I1519" t="s">
        <v>84</v>
      </c>
      <c r="J1519" s="7">
        <v>45498</v>
      </c>
      <c r="K1519" s="7">
        <v>45748</v>
      </c>
      <c r="L1519" s="7">
        <v>44147</v>
      </c>
      <c r="M1519" t="s">
        <v>77</v>
      </c>
      <c r="N1519" t="s">
        <v>79</v>
      </c>
      <c r="O1519">
        <v>2026</v>
      </c>
      <c r="P1519">
        <v>1</v>
      </c>
      <c r="Q1519" t="s">
        <v>80</v>
      </c>
      <c r="R1519" s="8">
        <v>46267</v>
      </c>
      <c r="S1519" s="2">
        <v>1</v>
      </c>
      <c r="T1519" s="2" t="s">
        <v>81</v>
      </c>
    </row>
    <row r="1520" spans="1:20" x14ac:dyDescent="0.25">
      <c r="A1520">
        <v>1120182681</v>
      </c>
      <c r="B1520">
        <v>119020018</v>
      </c>
      <c r="C1520" t="s">
        <v>82</v>
      </c>
      <c r="D1520" t="s">
        <v>83</v>
      </c>
      <c r="E1520" t="s">
        <v>76</v>
      </c>
      <c r="F1520" s="7">
        <v>43963</v>
      </c>
      <c r="G1520" s="7">
        <v>44147</v>
      </c>
      <c r="H1520" t="s">
        <v>77</v>
      </c>
      <c r="I1520" t="s">
        <v>84</v>
      </c>
      <c r="J1520" s="7">
        <v>45498</v>
      </c>
      <c r="K1520" s="7">
        <v>45619</v>
      </c>
      <c r="L1520" s="7">
        <v>44147</v>
      </c>
      <c r="M1520" t="s">
        <v>77</v>
      </c>
      <c r="N1520" t="s">
        <v>79</v>
      </c>
      <c r="O1520">
        <v>2026</v>
      </c>
      <c r="P1520">
        <v>1</v>
      </c>
      <c r="Q1520" t="s">
        <v>80</v>
      </c>
      <c r="R1520" s="8">
        <v>46267</v>
      </c>
      <c r="S1520" s="2">
        <v>1</v>
      </c>
      <c r="T1520" s="2" t="s">
        <v>81</v>
      </c>
    </row>
    <row r="1521" spans="1:20" x14ac:dyDescent="0.25">
      <c r="A1521">
        <v>1120182682</v>
      </c>
      <c r="B1521">
        <v>119020018</v>
      </c>
      <c r="C1521" t="s">
        <v>82</v>
      </c>
      <c r="D1521" t="s">
        <v>83</v>
      </c>
      <c r="E1521" t="s">
        <v>76</v>
      </c>
      <c r="F1521" s="7">
        <v>43963</v>
      </c>
      <c r="G1521" s="7">
        <v>44147</v>
      </c>
      <c r="H1521" t="s">
        <v>77</v>
      </c>
      <c r="I1521" t="s">
        <v>84</v>
      </c>
      <c r="J1521" s="7">
        <v>45498</v>
      </c>
      <c r="K1521" s="7">
        <v>45748</v>
      </c>
      <c r="L1521" s="7">
        <v>44147</v>
      </c>
      <c r="M1521" t="s">
        <v>77</v>
      </c>
      <c r="N1521" t="s">
        <v>79</v>
      </c>
      <c r="O1521">
        <v>2026</v>
      </c>
      <c r="P1521">
        <v>1</v>
      </c>
      <c r="Q1521" t="s">
        <v>80</v>
      </c>
      <c r="R1521" s="8">
        <v>46267</v>
      </c>
      <c r="S1521" s="2">
        <v>1</v>
      </c>
      <c r="T1521" s="2" t="s">
        <v>81</v>
      </c>
    </row>
    <row r="1522" spans="1:20" x14ac:dyDescent="0.25">
      <c r="A1522">
        <v>1120182831</v>
      </c>
      <c r="B1522">
        <v>119174292</v>
      </c>
      <c r="C1522" t="s">
        <v>82</v>
      </c>
      <c r="D1522" t="s">
        <v>83</v>
      </c>
      <c r="E1522" t="s">
        <v>76</v>
      </c>
      <c r="F1522" s="7">
        <v>43998</v>
      </c>
      <c r="G1522" s="7">
        <v>44181</v>
      </c>
      <c r="H1522" t="s">
        <v>77</v>
      </c>
      <c r="I1522" t="s">
        <v>78</v>
      </c>
      <c r="J1522" s="7">
        <v>45855</v>
      </c>
      <c r="K1522" s="7">
        <v>45188</v>
      </c>
      <c r="L1522" s="7">
        <v>44181</v>
      </c>
      <c r="M1522" t="s">
        <v>77</v>
      </c>
      <c r="N1522" t="s">
        <v>79</v>
      </c>
      <c r="O1522">
        <v>2026</v>
      </c>
      <c r="P1522">
        <v>1</v>
      </c>
      <c r="Q1522" t="s">
        <v>80</v>
      </c>
      <c r="R1522" s="8">
        <v>46267</v>
      </c>
      <c r="S1522" s="2">
        <v>1</v>
      </c>
      <c r="T1522" s="2" t="s">
        <v>81</v>
      </c>
    </row>
    <row r="1523" spans="1:20" x14ac:dyDescent="0.25">
      <c r="A1523">
        <v>1120182859</v>
      </c>
      <c r="B1523">
        <v>119196205</v>
      </c>
      <c r="C1523" t="s">
        <v>82</v>
      </c>
      <c r="D1523" t="s">
        <v>83</v>
      </c>
      <c r="E1523" t="s">
        <v>76</v>
      </c>
      <c r="F1523" s="7">
        <v>44004</v>
      </c>
      <c r="G1523" s="7">
        <v>44187</v>
      </c>
      <c r="H1523" t="s">
        <v>77</v>
      </c>
      <c r="I1523" t="s">
        <v>78</v>
      </c>
      <c r="J1523" s="7">
        <v>45727</v>
      </c>
      <c r="K1523" s="7">
        <v>44915</v>
      </c>
      <c r="L1523" s="7">
        <v>44187</v>
      </c>
      <c r="M1523" t="s">
        <v>77</v>
      </c>
      <c r="N1523" t="s">
        <v>79</v>
      </c>
      <c r="O1523">
        <v>2026</v>
      </c>
      <c r="P1523">
        <v>1</v>
      </c>
      <c r="Q1523" t="s">
        <v>80</v>
      </c>
      <c r="R1523" s="8">
        <v>46267</v>
      </c>
      <c r="S1523" s="2">
        <v>1</v>
      </c>
      <c r="T1523" s="2" t="s">
        <v>81</v>
      </c>
    </row>
    <row r="1524" spans="1:20" x14ac:dyDescent="0.25">
      <c r="A1524">
        <v>1120182955</v>
      </c>
      <c r="B1524">
        <v>119316794</v>
      </c>
      <c r="C1524" t="s">
        <v>74</v>
      </c>
      <c r="D1524" t="s">
        <v>88</v>
      </c>
      <c r="E1524" t="s">
        <v>76</v>
      </c>
      <c r="F1524" s="7">
        <v>43124</v>
      </c>
      <c r="G1524" s="7">
        <v>43145</v>
      </c>
      <c r="H1524" t="s">
        <v>77</v>
      </c>
      <c r="I1524" t="s">
        <v>78</v>
      </c>
      <c r="J1524" s="7">
        <v>45825</v>
      </c>
      <c r="K1524" s="7">
        <v>44802</v>
      </c>
      <c r="L1524" s="7">
        <v>43145</v>
      </c>
      <c r="M1524" t="s">
        <v>77</v>
      </c>
      <c r="N1524" t="s">
        <v>92</v>
      </c>
      <c r="O1524">
        <v>2026</v>
      </c>
      <c r="P1524">
        <v>1</v>
      </c>
      <c r="Q1524" t="s">
        <v>80</v>
      </c>
      <c r="R1524" s="8">
        <v>46267</v>
      </c>
      <c r="S1524" s="2">
        <v>1</v>
      </c>
      <c r="T1524" s="2" t="s">
        <v>81</v>
      </c>
    </row>
    <row r="1525" spans="1:20" x14ac:dyDescent="0.25">
      <c r="A1525">
        <v>1120182993</v>
      </c>
      <c r="B1525">
        <v>119355031</v>
      </c>
      <c r="C1525" t="s">
        <v>85</v>
      </c>
      <c r="D1525" t="s">
        <v>83</v>
      </c>
      <c r="E1525" t="s">
        <v>76</v>
      </c>
      <c r="F1525" s="7">
        <v>44022</v>
      </c>
      <c r="G1525" s="7">
        <v>44206</v>
      </c>
      <c r="H1525" t="s">
        <v>77</v>
      </c>
      <c r="I1525" t="s">
        <v>78</v>
      </c>
      <c r="J1525" s="7">
        <v>45953</v>
      </c>
      <c r="K1525" s="7">
        <v>44039</v>
      </c>
      <c r="L1525" s="7">
        <v>44206</v>
      </c>
      <c r="M1525" t="s">
        <v>77</v>
      </c>
      <c r="N1525" t="s">
        <v>79</v>
      </c>
      <c r="O1525">
        <v>2026</v>
      </c>
      <c r="P1525">
        <v>1</v>
      </c>
      <c r="Q1525" t="s">
        <v>80</v>
      </c>
      <c r="R1525" s="8">
        <v>46267</v>
      </c>
      <c r="S1525" s="2">
        <v>1</v>
      </c>
      <c r="T1525" s="2" t="s">
        <v>81</v>
      </c>
    </row>
    <row r="1526" spans="1:20" x14ac:dyDescent="0.25">
      <c r="A1526">
        <v>1120182994</v>
      </c>
      <c r="B1526">
        <v>119355031</v>
      </c>
      <c r="C1526" t="s">
        <v>85</v>
      </c>
      <c r="D1526" t="s">
        <v>83</v>
      </c>
      <c r="E1526" t="s">
        <v>76</v>
      </c>
      <c r="F1526" s="7">
        <v>44022</v>
      </c>
      <c r="G1526" s="7">
        <v>44206</v>
      </c>
      <c r="H1526" t="s">
        <v>77</v>
      </c>
      <c r="I1526" t="s">
        <v>78</v>
      </c>
      <c r="J1526" s="7">
        <v>45953</v>
      </c>
      <c r="K1526" s="7">
        <v>45964</v>
      </c>
      <c r="L1526" s="7">
        <v>44206</v>
      </c>
      <c r="M1526" t="s">
        <v>77</v>
      </c>
      <c r="N1526" t="s">
        <v>79</v>
      </c>
      <c r="O1526">
        <v>2026</v>
      </c>
      <c r="P1526">
        <v>1</v>
      </c>
      <c r="Q1526" t="s">
        <v>80</v>
      </c>
      <c r="R1526" s="8">
        <v>46267</v>
      </c>
      <c r="S1526" s="2">
        <v>1</v>
      </c>
      <c r="T1526" s="2" t="s">
        <v>81</v>
      </c>
    </row>
    <row r="1527" spans="1:20" x14ac:dyDescent="0.25">
      <c r="A1527">
        <v>1120183219</v>
      </c>
      <c r="B1527">
        <v>119550766</v>
      </c>
      <c r="C1527" t="s">
        <v>98</v>
      </c>
      <c r="D1527" t="s">
        <v>75</v>
      </c>
      <c r="E1527" t="s">
        <v>76</v>
      </c>
      <c r="F1527" s="7">
        <v>44046</v>
      </c>
      <c r="G1527" s="7">
        <v>44411</v>
      </c>
      <c r="H1527" t="s">
        <v>86</v>
      </c>
      <c r="I1527" t="s">
        <v>87</v>
      </c>
      <c r="J1527" s="7">
        <v>45699</v>
      </c>
      <c r="K1527" s="7">
        <v>46111</v>
      </c>
      <c r="L1527" s="7">
        <v>44411</v>
      </c>
      <c r="M1527" t="s">
        <v>86</v>
      </c>
      <c r="N1527" t="s">
        <v>79</v>
      </c>
      <c r="O1527">
        <v>2026</v>
      </c>
      <c r="P1527">
        <v>1</v>
      </c>
      <c r="Q1527" t="s">
        <v>80</v>
      </c>
      <c r="R1527" s="8">
        <v>46267</v>
      </c>
      <c r="S1527" s="2">
        <v>1</v>
      </c>
      <c r="T1527" s="2" t="s">
        <v>81</v>
      </c>
    </row>
    <row r="1528" spans="1:20" x14ac:dyDescent="0.25">
      <c r="A1528">
        <v>1120183323</v>
      </c>
      <c r="B1528">
        <v>119610032</v>
      </c>
      <c r="C1528" t="s">
        <v>97</v>
      </c>
      <c r="D1528" t="s">
        <v>83</v>
      </c>
      <c r="E1528" t="s">
        <v>76</v>
      </c>
      <c r="F1528" s="7">
        <v>44056</v>
      </c>
      <c r="G1528" s="7">
        <v>45882</v>
      </c>
      <c r="H1528" t="s">
        <v>77</v>
      </c>
      <c r="I1528" t="s">
        <v>78</v>
      </c>
      <c r="J1528" s="7">
        <v>45953</v>
      </c>
      <c r="K1528" s="7">
        <v>44090</v>
      </c>
      <c r="L1528" s="7">
        <v>45882</v>
      </c>
      <c r="M1528" t="s">
        <v>77</v>
      </c>
      <c r="N1528" t="s">
        <v>79</v>
      </c>
      <c r="O1528">
        <v>2026</v>
      </c>
      <c r="P1528">
        <v>1</v>
      </c>
      <c r="Q1528" t="s">
        <v>80</v>
      </c>
      <c r="R1528" s="8">
        <v>46267</v>
      </c>
      <c r="S1528" s="2">
        <v>1</v>
      </c>
      <c r="T1528" s="2" t="s">
        <v>81</v>
      </c>
    </row>
    <row r="1529" spans="1:20" x14ac:dyDescent="0.25">
      <c r="A1529">
        <v>1120183627</v>
      </c>
      <c r="B1529">
        <v>119755242</v>
      </c>
      <c r="C1529" t="s">
        <v>82</v>
      </c>
      <c r="D1529" t="s">
        <v>88</v>
      </c>
      <c r="E1529" t="s">
        <v>76</v>
      </c>
      <c r="F1529" s="7">
        <v>44086</v>
      </c>
      <c r="G1529" s="7">
        <v>44451</v>
      </c>
      <c r="H1529" t="s">
        <v>77</v>
      </c>
      <c r="I1529" t="s">
        <v>78</v>
      </c>
      <c r="J1529" s="7">
        <v>45862</v>
      </c>
      <c r="K1529" s="7">
        <v>45748</v>
      </c>
      <c r="L1529" s="7">
        <v>44451</v>
      </c>
      <c r="M1529" t="s">
        <v>77</v>
      </c>
      <c r="N1529" t="s">
        <v>92</v>
      </c>
      <c r="O1529">
        <v>2026</v>
      </c>
      <c r="P1529">
        <v>1</v>
      </c>
      <c r="Q1529" t="s">
        <v>80</v>
      </c>
      <c r="R1529" s="8">
        <v>46267</v>
      </c>
      <c r="S1529" s="2">
        <v>1</v>
      </c>
      <c r="T1529" s="2" t="s">
        <v>81</v>
      </c>
    </row>
    <row r="1530" spans="1:20" x14ac:dyDescent="0.25">
      <c r="A1530">
        <v>1120183663</v>
      </c>
      <c r="B1530">
        <v>119773833</v>
      </c>
      <c r="C1530" t="s">
        <v>82</v>
      </c>
      <c r="D1530" t="s">
        <v>75</v>
      </c>
      <c r="E1530" t="s">
        <v>76</v>
      </c>
      <c r="F1530" s="7">
        <v>44090</v>
      </c>
      <c r="G1530" s="7">
        <v>44455</v>
      </c>
      <c r="H1530" t="s">
        <v>86</v>
      </c>
      <c r="I1530" t="s">
        <v>87</v>
      </c>
      <c r="J1530" s="7">
        <v>45889</v>
      </c>
      <c r="K1530" s="7">
        <v>44166</v>
      </c>
      <c r="L1530" s="7">
        <v>44455</v>
      </c>
      <c r="M1530" t="s">
        <v>86</v>
      </c>
      <c r="N1530" t="s">
        <v>79</v>
      </c>
      <c r="O1530">
        <v>2026</v>
      </c>
      <c r="P1530">
        <v>1</v>
      </c>
      <c r="Q1530" t="s">
        <v>80</v>
      </c>
      <c r="R1530" s="8">
        <v>46267</v>
      </c>
      <c r="S1530" s="2">
        <v>1</v>
      </c>
      <c r="T1530" s="2" t="s">
        <v>81</v>
      </c>
    </row>
    <row r="1531" spans="1:20" x14ac:dyDescent="0.25">
      <c r="A1531">
        <v>1120183676</v>
      </c>
      <c r="B1531">
        <v>119778793</v>
      </c>
      <c r="C1531" t="s">
        <v>74</v>
      </c>
      <c r="D1531" t="s">
        <v>75</v>
      </c>
      <c r="E1531" t="s">
        <v>76</v>
      </c>
      <c r="F1531" s="7">
        <v>44091</v>
      </c>
      <c r="G1531" s="7">
        <v>44456</v>
      </c>
      <c r="H1531" t="s">
        <v>86</v>
      </c>
      <c r="I1531" t="s">
        <v>87</v>
      </c>
      <c r="J1531" s="7">
        <v>45761</v>
      </c>
      <c r="K1531" s="7">
        <v>44155</v>
      </c>
      <c r="L1531" s="7">
        <v>44456</v>
      </c>
      <c r="M1531" t="s">
        <v>86</v>
      </c>
      <c r="N1531" t="s">
        <v>79</v>
      </c>
      <c r="O1531">
        <v>2026</v>
      </c>
      <c r="P1531">
        <v>1</v>
      </c>
      <c r="Q1531" t="s">
        <v>80</v>
      </c>
      <c r="R1531" s="8">
        <v>46267</v>
      </c>
      <c r="S1531" s="2">
        <v>1</v>
      </c>
      <c r="T1531" s="2" t="s">
        <v>81</v>
      </c>
    </row>
    <row r="1532" spans="1:20" x14ac:dyDescent="0.25">
      <c r="A1532">
        <v>1120183686</v>
      </c>
      <c r="B1532">
        <v>119783633</v>
      </c>
      <c r="C1532" t="s">
        <v>95</v>
      </c>
      <c r="D1532" t="s">
        <v>75</v>
      </c>
      <c r="E1532" t="s">
        <v>76</v>
      </c>
      <c r="F1532" s="7">
        <v>44092</v>
      </c>
      <c r="G1532" s="7">
        <v>44196</v>
      </c>
      <c r="H1532" t="s">
        <v>86</v>
      </c>
      <c r="I1532" t="s">
        <v>87</v>
      </c>
      <c r="J1532" s="7">
        <v>45751</v>
      </c>
      <c r="K1532" s="7">
        <v>44318</v>
      </c>
      <c r="L1532" s="7">
        <v>44196</v>
      </c>
      <c r="M1532" t="s">
        <v>86</v>
      </c>
      <c r="N1532" t="s">
        <v>79</v>
      </c>
      <c r="O1532">
        <v>2026</v>
      </c>
      <c r="P1532">
        <v>1</v>
      </c>
      <c r="Q1532" t="s">
        <v>80</v>
      </c>
      <c r="R1532" s="8">
        <v>46267</v>
      </c>
      <c r="S1532" s="2">
        <v>1</v>
      </c>
      <c r="T1532" s="2" t="s">
        <v>81</v>
      </c>
    </row>
    <row r="1533" spans="1:20" x14ac:dyDescent="0.25">
      <c r="A1533">
        <v>1120183732</v>
      </c>
      <c r="B1533">
        <v>119806577</v>
      </c>
      <c r="C1533" t="s">
        <v>74</v>
      </c>
      <c r="D1533" t="s">
        <v>75</v>
      </c>
      <c r="E1533" t="s">
        <v>76</v>
      </c>
      <c r="F1533" s="7">
        <v>44098</v>
      </c>
      <c r="G1533" s="7">
        <v>44463</v>
      </c>
      <c r="H1533" t="s">
        <v>77</v>
      </c>
      <c r="I1533" t="s">
        <v>78</v>
      </c>
      <c r="J1533" s="7">
        <v>45581</v>
      </c>
      <c r="K1533" s="7">
        <v>44165</v>
      </c>
      <c r="L1533" s="7">
        <v>44463</v>
      </c>
      <c r="M1533" t="s">
        <v>77</v>
      </c>
      <c r="N1533" t="s">
        <v>79</v>
      </c>
      <c r="O1533">
        <v>2026</v>
      </c>
      <c r="P1533">
        <v>1</v>
      </c>
      <c r="Q1533" t="s">
        <v>80</v>
      </c>
      <c r="R1533" s="8">
        <v>46267</v>
      </c>
      <c r="S1533" s="2">
        <v>1</v>
      </c>
      <c r="T1533" s="2" t="s">
        <v>81</v>
      </c>
    </row>
    <row r="1534" spans="1:20" x14ac:dyDescent="0.25">
      <c r="A1534">
        <v>1120183871</v>
      </c>
      <c r="B1534">
        <v>119891058</v>
      </c>
      <c r="C1534" t="s">
        <v>74</v>
      </c>
      <c r="D1534" t="s">
        <v>75</v>
      </c>
      <c r="E1534" t="s">
        <v>76</v>
      </c>
      <c r="F1534" s="7">
        <v>44116</v>
      </c>
      <c r="G1534" s="7">
        <v>45942</v>
      </c>
      <c r="H1534" t="s">
        <v>77</v>
      </c>
      <c r="I1534" t="s">
        <v>78</v>
      </c>
      <c r="J1534" s="7">
        <v>45247</v>
      </c>
      <c r="K1534" s="7">
        <v>45747</v>
      </c>
      <c r="L1534" s="7">
        <v>45942</v>
      </c>
      <c r="M1534" t="s">
        <v>77</v>
      </c>
      <c r="N1534" t="s">
        <v>92</v>
      </c>
      <c r="O1534">
        <v>2026</v>
      </c>
      <c r="P1534">
        <v>1</v>
      </c>
      <c r="Q1534" t="s">
        <v>80</v>
      </c>
      <c r="R1534" s="8">
        <v>46267</v>
      </c>
      <c r="S1534" s="2">
        <v>1</v>
      </c>
      <c r="T1534" s="2" t="s">
        <v>81</v>
      </c>
    </row>
    <row r="1535" spans="1:20" x14ac:dyDescent="0.25">
      <c r="A1535">
        <v>1120184023</v>
      </c>
      <c r="B1535">
        <v>119966450</v>
      </c>
      <c r="C1535" t="s">
        <v>74</v>
      </c>
      <c r="D1535" t="s">
        <v>75</v>
      </c>
      <c r="E1535" t="s">
        <v>76</v>
      </c>
      <c r="F1535" s="7">
        <v>44134</v>
      </c>
      <c r="G1535" s="7">
        <v>44499</v>
      </c>
      <c r="H1535" t="s">
        <v>77</v>
      </c>
      <c r="I1535" t="s">
        <v>78</v>
      </c>
      <c r="J1535" s="7">
        <v>45845</v>
      </c>
      <c r="K1535" s="7">
        <v>46098</v>
      </c>
      <c r="L1535" s="7">
        <v>44499</v>
      </c>
      <c r="M1535" t="s">
        <v>77</v>
      </c>
      <c r="N1535" t="s">
        <v>79</v>
      </c>
      <c r="O1535">
        <v>2026</v>
      </c>
      <c r="P1535">
        <v>1</v>
      </c>
      <c r="Q1535" t="s">
        <v>80</v>
      </c>
      <c r="R1535" s="8">
        <v>46267</v>
      </c>
      <c r="S1535" s="2">
        <v>1</v>
      </c>
      <c r="T1535" s="2" t="s">
        <v>81</v>
      </c>
    </row>
    <row r="1536" spans="1:20" x14ac:dyDescent="0.25">
      <c r="A1536">
        <v>1120184024</v>
      </c>
      <c r="B1536">
        <v>119966450</v>
      </c>
      <c r="C1536" t="s">
        <v>74</v>
      </c>
      <c r="D1536" t="s">
        <v>75</v>
      </c>
      <c r="E1536" t="s">
        <v>76</v>
      </c>
      <c r="F1536" s="7">
        <v>44134</v>
      </c>
      <c r="G1536" s="7">
        <v>44499</v>
      </c>
      <c r="H1536" t="s">
        <v>77</v>
      </c>
      <c r="I1536" t="s">
        <v>78</v>
      </c>
      <c r="J1536" s="7">
        <v>45845</v>
      </c>
      <c r="K1536" s="7">
        <v>46112</v>
      </c>
      <c r="L1536" s="7">
        <v>44499</v>
      </c>
      <c r="M1536" t="s">
        <v>77</v>
      </c>
      <c r="N1536" t="s">
        <v>79</v>
      </c>
      <c r="O1536">
        <v>2026</v>
      </c>
      <c r="P1536">
        <v>1</v>
      </c>
      <c r="Q1536" t="s">
        <v>80</v>
      </c>
      <c r="R1536" s="8">
        <v>46267</v>
      </c>
      <c r="S1536" s="2">
        <v>1</v>
      </c>
      <c r="T1536" s="2" t="s">
        <v>81</v>
      </c>
    </row>
    <row r="1537" spans="1:20" x14ac:dyDescent="0.25">
      <c r="A1537">
        <v>1120184188</v>
      </c>
      <c r="B1537">
        <v>120074867</v>
      </c>
      <c r="C1537" t="s">
        <v>74</v>
      </c>
      <c r="D1537" t="s">
        <v>75</v>
      </c>
      <c r="E1537" t="s">
        <v>76</v>
      </c>
      <c r="F1537" s="7">
        <v>44154</v>
      </c>
      <c r="G1537" s="7">
        <v>45980</v>
      </c>
      <c r="H1537" t="s">
        <v>86</v>
      </c>
      <c r="I1537" t="s">
        <v>87</v>
      </c>
      <c r="J1537" s="7">
        <v>45912</v>
      </c>
      <c r="K1537" s="7">
        <v>46114</v>
      </c>
      <c r="L1537" s="7">
        <v>45980</v>
      </c>
      <c r="M1537" t="s">
        <v>86</v>
      </c>
      <c r="N1537" t="s">
        <v>79</v>
      </c>
      <c r="O1537">
        <v>2026</v>
      </c>
      <c r="P1537">
        <v>1</v>
      </c>
      <c r="Q1537" t="s">
        <v>80</v>
      </c>
      <c r="R1537" s="8">
        <v>46267</v>
      </c>
      <c r="S1537" s="2">
        <v>1</v>
      </c>
      <c r="T1537" s="2" t="s">
        <v>81</v>
      </c>
    </row>
    <row r="1538" spans="1:20" x14ac:dyDescent="0.25">
      <c r="A1538">
        <v>1120184252</v>
      </c>
      <c r="B1538">
        <v>120117215</v>
      </c>
      <c r="C1538" t="s">
        <v>74</v>
      </c>
      <c r="D1538" t="s">
        <v>75</v>
      </c>
      <c r="E1538" t="s">
        <v>76</v>
      </c>
      <c r="F1538" s="7">
        <v>44166</v>
      </c>
      <c r="G1538" s="7">
        <v>44531</v>
      </c>
      <c r="H1538" t="s">
        <v>86</v>
      </c>
      <c r="I1538" t="s">
        <v>87</v>
      </c>
      <c r="J1538" s="7">
        <v>45952</v>
      </c>
      <c r="K1538" s="7">
        <v>44173</v>
      </c>
      <c r="L1538" s="7">
        <v>44531</v>
      </c>
      <c r="M1538" t="s">
        <v>86</v>
      </c>
      <c r="N1538" t="s">
        <v>79</v>
      </c>
      <c r="O1538">
        <v>2026</v>
      </c>
      <c r="P1538">
        <v>1</v>
      </c>
      <c r="Q1538" t="s">
        <v>80</v>
      </c>
      <c r="R1538" s="8">
        <v>46267</v>
      </c>
      <c r="S1538" s="2">
        <v>1</v>
      </c>
      <c r="T1538" s="2" t="s">
        <v>81</v>
      </c>
    </row>
    <row r="1539" spans="1:20" x14ac:dyDescent="0.25">
      <c r="A1539">
        <v>1120184349</v>
      </c>
      <c r="B1539">
        <v>120687358</v>
      </c>
      <c r="C1539" t="s">
        <v>90</v>
      </c>
      <c r="D1539" t="s">
        <v>88</v>
      </c>
      <c r="E1539" t="s">
        <v>76</v>
      </c>
      <c r="F1539" s="7">
        <v>44278</v>
      </c>
      <c r="G1539" s="7">
        <v>44643</v>
      </c>
      <c r="H1539" t="s">
        <v>77</v>
      </c>
      <c r="I1539" t="s">
        <v>78</v>
      </c>
      <c r="J1539" s="7">
        <v>45874</v>
      </c>
      <c r="K1539" s="7">
        <v>45519</v>
      </c>
      <c r="L1539" s="7">
        <v>44643</v>
      </c>
      <c r="M1539" t="s">
        <v>77</v>
      </c>
      <c r="N1539" t="s">
        <v>79</v>
      </c>
      <c r="O1539">
        <v>2026</v>
      </c>
      <c r="P1539">
        <v>1</v>
      </c>
      <c r="Q1539" t="s">
        <v>80</v>
      </c>
      <c r="R1539" s="8">
        <v>46267</v>
      </c>
      <c r="S1539" s="2">
        <v>1</v>
      </c>
      <c r="T1539" s="2" t="s">
        <v>81</v>
      </c>
    </row>
    <row r="1540" spans="1:20" x14ac:dyDescent="0.25">
      <c r="A1540">
        <v>1120184480</v>
      </c>
      <c r="B1540">
        <v>120849573</v>
      </c>
      <c r="C1540" t="s">
        <v>82</v>
      </c>
      <c r="D1540" t="s">
        <v>88</v>
      </c>
      <c r="E1540" t="s">
        <v>76</v>
      </c>
      <c r="F1540" s="7">
        <v>44306</v>
      </c>
      <c r="G1540" s="7">
        <v>44671</v>
      </c>
      <c r="H1540" t="s">
        <v>77</v>
      </c>
      <c r="I1540" t="s">
        <v>78</v>
      </c>
      <c r="J1540" s="7">
        <v>45830</v>
      </c>
      <c r="K1540" s="7">
        <v>45747</v>
      </c>
      <c r="L1540" s="7">
        <v>44671</v>
      </c>
      <c r="M1540" t="s">
        <v>77</v>
      </c>
      <c r="N1540" t="s">
        <v>79</v>
      </c>
      <c r="O1540">
        <v>2026</v>
      </c>
      <c r="P1540">
        <v>1</v>
      </c>
      <c r="Q1540" t="s">
        <v>80</v>
      </c>
      <c r="R1540" s="8">
        <v>46267</v>
      </c>
      <c r="S1540" s="2">
        <v>1</v>
      </c>
      <c r="T1540" s="2" t="s">
        <v>81</v>
      </c>
    </row>
    <row r="1541" spans="1:20" x14ac:dyDescent="0.25">
      <c r="A1541">
        <v>1120184494</v>
      </c>
      <c r="B1541">
        <v>120863803</v>
      </c>
      <c r="C1541" t="s">
        <v>82</v>
      </c>
      <c r="D1541" t="s">
        <v>75</v>
      </c>
      <c r="E1541" t="s">
        <v>76</v>
      </c>
      <c r="F1541" s="7">
        <v>44306</v>
      </c>
      <c r="G1541" s="7">
        <v>44671</v>
      </c>
      <c r="H1541" t="s">
        <v>77</v>
      </c>
      <c r="I1541" t="s">
        <v>78</v>
      </c>
      <c r="J1541" s="7">
        <v>44733</v>
      </c>
      <c r="K1541" s="7">
        <v>45747</v>
      </c>
      <c r="L1541" s="7">
        <v>44671</v>
      </c>
      <c r="M1541" t="s">
        <v>77</v>
      </c>
      <c r="N1541" t="s">
        <v>92</v>
      </c>
      <c r="O1541">
        <v>2026</v>
      </c>
      <c r="P1541">
        <v>1</v>
      </c>
      <c r="Q1541" t="s">
        <v>80</v>
      </c>
      <c r="R1541" s="8">
        <v>46267</v>
      </c>
      <c r="S1541" s="2">
        <v>1</v>
      </c>
      <c r="T1541" s="2" t="s">
        <v>81</v>
      </c>
    </row>
    <row r="1542" spans="1:20" x14ac:dyDescent="0.25">
      <c r="A1542">
        <v>1120184611</v>
      </c>
      <c r="B1542">
        <v>121191665</v>
      </c>
      <c r="C1542" t="s">
        <v>82</v>
      </c>
      <c r="D1542" t="s">
        <v>83</v>
      </c>
      <c r="E1542" t="s">
        <v>76</v>
      </c>
      <c r="F1542" s="7">
        <v>44327</v>
      </c>
      <c r="G1542" s="7">
        <v>46153</v>
      </c>
      <c r="H1542" t="s">
        <v>86</v>
      </c>
      <c r="I1542" t="s">
        <v>87</v>
      </c>
      <c r="J1542" s="7">
        <v>44701</v>
      </c>
      <c r="K1542" s="7">
        <v>45779</v>
      </c>
      <c r="L1542" s="7">
        <v>46153</v>
      </c>
      <c r="M1542" t="s">
        <v>86</v>
      </c>
      <c r="N1542" t="s">
        <v>92</v>
      </c>
      <c r="O1542">
        <v>2026</v>
      </c>
      <c r="P1542">
        <v>1</v>
      </c>
      <c r="Q1542" t="s">
        <v>80</v>
      </c>
      <c r="R1542" s="8">
        <v>46267</v>
      </c>
      <c r="S1542" s="2">
        <v>1</v>
      </c>
      <c r="T1542" s="2" t="s">
        <v>81</v>
      </c>
    </row>
    <row r="1543" spans="1:20" x14ac:dyDescent="0.25">
      <c r="A1543">
        <v>1120184617</v>
      </c>
      <c r="B1543">
        <v>121317592</v>
      </c>
      <c r="C1543" t="s">
        <v>82</v>
      </c>
      <c r="D1543" t="s">
        <v>88</v>
      </c>
      <c r="E1543" t="s">
        <v>76</v>
      </c>
      <c r="F1543" s="7">
        <v>44308</v>
      </c>
      <c r="G1543" s="7">
        <v>46134</v>
      </c>
      <c r="H1543" t="s">
        <v>77</v>
      </c>
      <c r="I1543" t="s">
        <v>78</v>
      </c>
      <c r="J1543" s="7">
        <v>45869</v>
      </c>
      <c r="K1543" s="7">
        <v>44328</v>
      </c>
      <c r="L1543" s="7">
        <v>46134</v>
      </c>
      <c r="M1543" t="s">
        <v>77</v>
      </c>
      <c r="N1543" t="s">
        <v>79</v>
      </c>
      <c r="O1543">
        <v>2026</v>
      </c>
      <c r="P1543">
        <v>1</v>
      </c>
      <c r="Q1543" t="s">
        <v>80</v>
      </c>
      <c r="R1543" s="8">
        <v>46267</v>
      </c>
      <c r="S1543" s="2">
        <v>1</v>
      </c>
      <c r="T1543" s="2" t="s">
        <v>81</v>
      </c>
    </row>
    <row r="1544" spans="1:20" x14ac:dyDescent="0.25">
      <c r="A1544">
        <v>1120184697</v>
      </c>
      <c r="B1544">
        <v>121392348</v>
      </c>
      <c r="C1544" t="s">
        <v>82</v>
      </c>
      <c r="D1544" t="s">
        <v>88</v>
      </c>
      <c r="E1544" t="s">
        <v>76</v>
      </c>
      <c r="F1544" s="7">
        <v>44340</v>
      </c>
      <c r="G1544" s="7">
        <v>44705</v>
      </c>
      <c r="H1544" t="s">
        <v>77</v>
      </c>
      <c r="I1544" t="s">
        <v>78</v>
      </c>
      <c r="J1544" s="7">
        <v>46042</v>
      </c>
      <c r="K1544" s="7">
        <v>45434</v>
      </c>
      <c r="L1544" s="7">
        <v>44705</v>
      </c>
      <c r="M1544" t="s">
        <v>77</v>
      </c>
      <c r="N1544" t="s">
        <v>79</v>
      </c>
      <c r="O1544">
        <v>2026</v>
      </c>
      <c r="P1544">
        <v>1</v>
      </c>
      <c r="Q1544" t="s">
        <v>80</v>
      </c>
      <c r="R1544" s="8">
        <v>46267</v>
      </c>
      <c r="S1544" s="2">
        <v>1</v>
      </c>
      <c r="T1544" s="2" t="s">
        <v>81</v>
      </c>
    </row>
    <row r="1545" spans="1:20" x14ac:dyDescent="0.25">
      <c r="A1545">
        <v>1120184708</v>
      </c>
      <c r="B1545">
        <v>121401403</v>
      </c>
      <c r="C1545" t="s">
        <v>82</v>
      </c>
      <c r="D1545" t="s">
        <v>75</v>
      </c>
      <c r="E1545" t="s">
        <v>76</v>
      </c>
      <c r="F1545" s="7">
        <v>44342</v>
      </c>
      <c r="G1545" s="7">
        <v>44707</v>
      </c>
      <c r="H1545" t="s">
        <v>77</v>
      </c>
      <c r="I1545" t="s">
        <v>78</v>
      </c>
      <c r="J1545" s="7">
        <v>45686</v>
      </c>
      <c r="K1545" s="7">
        <v>44345</v>
      </c>
      <c r="L1545" s="7">
        <v>44707</v>
      </c>
      <c r="M1545" t="s">
        <v>77</v>
      </c>
      <c r="N1545" t="s">
        <v>79</v>
      </c>
      <c r="O1545">
        <v>2026</v>
      </c>
      <c r="P1545">
        <v>1</v>
      </c>
      <c r="Q1545" t="s">
        <v>80</v>
      </c>
      <c r="R1545" s="8">
        <v>46267</v>
      </c>
      <c r="S1545" s="2">
        <v>1</v>
      </c>
      <c r="T1545" s="2" t="s">
        <v>81</v>
      </c>
    </row>
    <row r="1546" spans="1:20" x14ac:dyDescent="0.25">
      <c r="A1546">
        <v>1120184748</v>
      </c>
      <c r="B1546">
        <v>121450866</v>
      </c>
      <c r="C1546" t="s">
        <v>91</v>
      </c>
      <c r="D1546" t="s">
        <v>83</v>
      </c>
      <c r="E1546" t="s">
        <v>76</v>
      </c>
      <c r="F1546" s="7">
        <v>44350</v>
      </c>
      <c r="G1546" s="7">
        <v>44533</v>
      </c>
      <c r="H1546" t="s">
        <v>77</v>
      </c>
      <c r="I1546" t="s">
        <v>78</v>
      </c>
      <c r="J1546" s="7">
        <v>45923</v>
      </c>
      <c r="K1546" s="7">
        <v>45952</v>
      </c>
      <c r="L1546" s="7">
        <v>44533</v>
      </c>
      <c r="M1546" t="s">
        <v>77</v>
      </c>
      <c r="N1546" t="s">
        <v>92</v>
      </c>
      <c r="O1546">
        <v>2026</v>
      </c>
      <c r="P1546">
        <v>1</v>
      </c>
      <c r="Q1546" t="s">
        <v>80</v>
      </c>
      <c r="R1546" s="8">
        <v>46267</v>
      </c>
      <c r="S1546" s="2">
        <v>1</v>
      </c>
      <c r="T1546" s="2" t="s">
        <v>81</v>
      </c>
    </row>
    <row r="1547" spans="1:20" x14ac:dyDescent="0.25">
      <c r="A1547">
        <v>1120184776</v>
      </c>
      <c r="B1547">
        <v>121483319</v>
      </c>
      <c r="C1547" t="s">
        <v>85</v>
      </c>
      <c r="D1547" t="s">
        <v>75</v>
      </c>
      <c r="E1547" t="s">
        <v>76</v>
      </c>
      <c r="F1547" s="7">
        <v>44223</v>
      </c>
      <c r="G1547" s="7">
        <v>46049</v>
      </c>
      <c r="H1547" t="s">
        <v>77</v>
      </c>
      <c r="I1547" t="s">
        <v>78</v>
      </c>
      <c r="J1547" s="7"/>
      <c r="K1547" s="7">
        <v>44356</v>
      </c>
      <c r="L1547" s="7">
        <v>46049</v>
      </c>
      <c r="M1547" t="s">
        <v>77</v>
      </c>
      <c r="N1547"/>
      <c r="O1547">
        <v>2026</v>
      </c>
      <c r="P1547">
        <v>1</v>
      </c>
      <c r="Q1547" t="s">
        <v>80</v>
      </c>
      <c r="R1547" s="8">
        <v>46267</v>
      </c>
      <c r="S1547" s="2">
        <v>1</v>
      </c>
      <c r="T1547" s="2" t="s">
        <v>81</v>
      </c>
    </row>
    <row r="1548" spans="1:20" x14ac:dyDescent="0.25">
      <c r="A1548">
        <v>1120184863</v>
      </c>
      <c r="B1548">
        <v>121596307</v>
      </c>
      <c r="C1548" t="s">
        <v>91</v>
      </c>
      <c r="D1548" t="s">
        <v>88</v>
      </c>
      <c r="E1548" t="s">
        <v>76</v>
      </c>
      <c r="F1548" s="7">
        <v>44371</v>
      </c>
      <c r="G1548" s="7">
        <v>44736</v>
      </c>
      <c r="H1548" t="s">
        <v>77</v>
      </c>
      <c r="I1548" t="s">
        <v>78</v>
      </c>
      <c r="J1548" s="7">
        <v>45972</v>
      </c>
      <c r="K1548" s="7">
        <v>45976</v>
      </c>
      <c r="L1548" s="7">
        <v>44736</v>
      </c>
      <c r="M1548" t="s">
        <v>77</v>
      </c>
      <c r="N1548" t="s">
        <v>79</v>
      </c>
      <c r="O1548">
        <v>2026</v>
      </c>
      <c r="P1548">
        <v>1</v>
      </c>
      <c r="Q1548" t="s">
        <v>80</v>
      </c>
      <c r="R1548" s="8">
        <v>46267</v>
      </c>
      <c r="S1548" s="2">
        <v>1</v>
      </c>
      <c r="T1548" s="2" t="s">
        <v>81</v>
      </c>
    </row>
    <row r="1549" spans="1:20" x14ac:dyDescent="0.25">
      <c r="A1549">
        <v>1120184919</v>
      </c>
      <c r="B1549">
        <v>121639144</v>
      </c>
      <c r="C1549" t="s">
        <v>74</v>
      </c>
      <c r="D1549" t="s">
        <v>83</v>
      </c>
      <c r="E1549" t="s">
        <v>76</v>
      </c>
      <c r="F1549" s="7">
        <v>44351</v>
      </c>
      <c r="G1549" s="7">
        <v>46177</v>
      </c>
      <c r="H1549" t="s">
        <v>77</v>
      </c>
      <c r="I1549" t="s">
        <v>84</v>
      </c>
      <c r="J1549" s="7">
        <v>45464</v>
      </c>
      <c r="K1549" s="7">
        <v>45838</v>
      </c>
      <c r="L1549" s="7">
        <v>46177</v>
      </c>
      <c r="M1549" t="s">
        <v>77</v>
      </c>
      <c r="N1549" t="s">
        <v>79</v>
      </c>
      <c r="O1549">
        <v>2026</v>
      </c>
      <c r="P1549">
        <v>1</v>
      </c>
      <c r="Q1549" t="s">
        <v>80</v>
      </c>
      <c r="R1549" s="8">
        <v>46267</v>
      </c>
      <c r="S1549" s="2">
        <v>1</v>
      </c>
      <c r="T1549" s="2" t="s">
        <v>81</v>
      </c>
    </row>
    <row r="1550" spans="1:20" x14ac:dyDescent="0.25">
      <c r="A1550">
        <v>1120184933</v>
      </c>
      <c r="B1550">
        <v>121647960</v>
      </c>
      <c r="C1550" t="s">
        <v>82</v>
      </c>
      <c r="D1550" t="s">
        <v>88</v>
      </c>
      <c r="E1550" t="s">
        <v>76</v>
      </c>
      <c r="F1550" s="7">
        <v>44378</v>
      </c>
      <c r="G1550" s="7">
        <v>44743</v>
      </c>
      <c r="H1550" t="s">
        <v>77</v>
      </c>
      <c r="I1550" t="s">
        <v>78</v>
      </c>
      <c r="J1550" s="7">
        <v>45607</v>
      </c>
      <c r="K1550" s="7">
        <v>45748</v>
      </c>
      <c r="L1550" s="7">
        <v>44743</v>
      </c>
      <c r="M1550" t="s">
        <v>77</v>
      </c>
      <c r="N1550" t="s">
        <v>79</v>
      </c>
      <c r="O1550">
        <v>2026</v>
      </c>
      <c r="P1550">
        <v>1</v>
      </c>
      <c r="Q1550" t="s">
        <v>80</v>
      </c>
      <c r="R1550" s="8">
        <v>46267</v>
      </c>
      <c r="S1550" s="2">
        <v>1</v>
      </c>
      <c r="T1550" s="2" t="s">
        <v>81</v>
      </c>
    </row>
    <row r="1551" spans="1:20" x14ac:dyDescent="0.25">
      <c r="A1551">
        <v>1120185118</v>
      </c>
      <c r="B1551">
        <v>121750989</v>
      </c>
      <c r="C1551" t="s">
        <v>82</v>
      </c>
      <c r="D1551" t="s">
        <v>88</v>
      </c>
      <c r="E1551" t="s">
        <v>76</v>
      </c>
      <c r="F1551" s="7">
        <v>44394</v>
      </c>
      <c r="G1551" s="7">
        <v>44759</v>
      </c>
      <c r="H1551" t="s">
        <v>77</v>
      </c>
      <c r="I1551" t="s">
        <v>78</v>
      </c>
      <c r="J1551" s="7">
        <v>45498</v>
      </c>
      <c r="K1551" s="7">
        <v>45505</v>
      </c>
      <c r="L1551" s="7">
        <v>44759</v>
      </c>
      <c r="M1551" t="s">
        <v>77</v>
      </c>
      <c r="N1551" t="s">
        <v>79</v>
      </c>
      <c r="O1551">
        <v>2026</v>
      </c>
      <c r="P1551">
        <v>1</v>
      </c>
      <c r="Q1551" t="s">
        <v>80</v>
      </c>
      <c r="R1551" s="8">
        <v>46267</v>
      </c>
      <c r="S1551" s="2">
        <v>1</v>
      </c>
      <c r="T1551" s="2" t="s">
        <v>81</v>
      </c>
    </row>
    <row r="1552" spans="1:20" x14ac:dyDescent="0.25">
      <c r="A1552">
        <v>1120185119</v>
      </c>
      <c r="B1552">
        <v>121750989</v>
      </c>
      <c r="C1552" t="s">
        <v>82</v>
      </c>
      <c r="D1552" t="s">
        <v>88</v>
      </c>
      <c r="E1552" t="s">
        <v>76</v>
      </c>
      <c r="F1552" s="7">
        <v>44394</v>
      </c>
      <c r="G1552" s="7">
        <v>44759</v>
      </c>
      <c r="H1552" t="s">
        <v>77</v>
      </c>
      <c r="I1552" t="s">
        <v>78</v>
      </c>
      <c r="J1552" s="7">
        <v>45498</v>
      </c>
      <c r="K1552" s="7">
        <v>45544</v>
      </c>
      <c r="L1552" s="7">
        <v>44759</v>
      </c>
      <c r="M1552" t="s">
        <v>77</v>
      </c>
      <c r="N1552" t="s">
        <v>79</v>
      </c>
      <c r="O1552">
        <v>2026</v>
      </c>
      <c r="P1552">
        <v>1</v>
      </c>
      <c r="Q1552" t="s">
        <v>80</v>
      </c>
      <c r="R1552" s="8">
        <v>46267</v>
      </c>
      <c r="S1552" s="2">
        <v>1</v>
      </c>
      <c r="T1552" s="2" t="s">
        <v>81</v>
      </c>
    </row>
    <row r="1553" spans="1:20" x14ac:dyDescent="0.25">
      <c r="A1553">
        <v>1120185120</v>
      </c>
      <c r="B1553">
        <v>121750989</v>
      </c>
      <c r="C1553" t="s">
        <v>82</v>
      </c>
      <c r="D1553" t="s">
        <v>88</v>
      </c>
      <c r="E1553" t="s">
        <v>76</v>
      </c>
      <c r="F1553" s="7">
        <v>44394</v>
      </c>
      <c r="G1553" s="7">
        <v>44759</v>
      </c>
      <c r="H1553" t="s">
        <v>77</v>
      </c>
      <c r="I1553" t="s">
        <v>78</v>
      </c>
      <c r="J1553" s="7">
        <v>45498</v>
      </c>
      <c r="K1553" s="7">
        <v>45546</v>
      </c>
      <c r="L1553" s="7">
        <v>44759</v>
      </c>
      <c r="M1553" t="s">
        <v>77</v>
      </c>
      <c r="N1553" t="s">
        <v>79</v>
      </c>
      <c r="O1553">
        <v>2026</v>
      </c>
      <c r="P1553">
        <v>1</v>
      </c>
      <c r="Q1553" t="s">
        <v>80</v>
      </c>
      <c r="R1553" s="8">
        <v>46267</v>
      </c>
      <c r="S1553" s="2">
        <v>1</v>
      </c>
      <c r="T1553" s="2" t="s">
        <v>81</v>
      </c>
    </row>
    <row r="1554" spans="1:20" x14ac:dyDescent="0.25">
      <c r="A1554">
        <v>1120185520</v>
      </c>
      <c r="B1554">
        <v>121915169</v>
      </c>
      <c r="C1554" t="s">
        <v>82</v>
      </c>
      <c r="D1554" t="s">
        <v>75</v>
      </c>
      <c r="E1554" t="s">
        <v>76</v>
      </c>
      <c r="F1554" s="7">
        <v>44424</v>
      </c>
      <c r="G1554" s="7">
        <v>45520</v>
      </c>
      <c r="H1554" t="s">
        <v>77</v>
      </c>
      <c r="I1554" t="s">
        <v>78</v>
      </c>
      <c r="J1554" s="7"/>
      <c r="K1554" s="7">
        <v>44427</v>
      </c>
      <c r="L1554" s="7">
        <v>45520</v>
      </c>
      <c r="M1554" t="s">
        <v>77</v>
      </c>
      <c r="N1554"/>
      <c r="O1554">
        <v>2026</v>
      </c>
      <c r="P1554">
        <v>1</v>
      </c>
      <c r="Q1554" t="s">
        <v>80</v>
      </c>
      <c r="R1554" s="8">
        <v>46267</v>
      </c>
      <c r="S1554" s="2">
        <v>1</v>
      </c>
      <c r="T1554" s="2" t="s">
        <v>81</v>
      </c>
    </row>
    <row r="1555" spans="1:20" x14ac:dyDescent="0.25">
      <c r="A1555">
        <v>1120185538</v>
      </c>
      <c r="B1555">
        <v>121927030</v>
      </c>
      <c r="C1555" t="s">
        <v>74</v>
      </c>
      <c r="D1555" t="s">
        <v>75</v>
      </c>
      <c r="E1555" t="s">
        <v>76</v>
      </c>
      <c r="F1555" s="7">
        <v>44428</v>
      </c>
      <c r="G1555" s="7">
        <v>44793</v>
      </c>
      <c r="H1555" t="s">
        <v>86</v>
      </c>
      <c r="I1555" t="s">
        <v>87</v>
      </c>
      <c r="J1555" s="7">
        <v>46094</v>
      </c>
      <c r="K1555" s="7">
        <v>46099</v>
      </c>
      <c r="L1555" s="7">
        <v>44793</v>
      </c>
      <c r="M1555" t="s">
        <v>86</v>
      </c>
      <c r="N1555" t="s">
        <v>79</v>
      </c>
      <c r="O1555">
        <v>2026</v>
      </c>
      <c r="P1555">
        <v>1</v>
      </c>
      <c r="Q1555" t="s">
        <v>80</v>
      </c>
      <c r="R1555" s="8">
        <v>46267</v>
      </c>
      <c r="S1555" s="2">
        <v>1</v>
      </c>
      <c r="T1555" s="2" t="s">
        <v>81</v>
      </c>
    </row>
    <row r="1556" spans="1:20" x14ac:dyDescent="0.25">
      <c r="A1556">
        <v>1120185654</v>
      </c>
      <c r="B1556">
        <v>121969761</v>
      </c>
      <c r="C1556" t="s">
        <v>96</v>
      </c>
      <c r="D1556" t="s">
        <v>83</v>
      </c>
      <c r="E1556" t="s">
        <v>76</v>
      </c>
      <c r="F1556" s="7">
        <v>44436</v>
      </c>
      <c r="G1556" s="7">
        <v>46262</v>
      </c>
      <c r="H1556" t="s">
        <v>77</v>
      </c>
      <c r="I1556" t="s">
        <v>78</v>
      </c>
      <c r="J1556" s="7">
        <v>45819</v>
      </c>
      <c r="K1556" s="7">
        <v>45057</v>
      </c>
      <c r="L1556" s="7">
        <v>46262</v>
      </c>
      <c r="M1556" t="s">
        <v>77</v>
      </c>
      <c r="N1556" t="s">
        <v>92</v>
      </c>
      <c r="O1556">
        <v>2026</v>
      </c>
      <c r="P1556">
        <v>1</v>
      </c>
      <c r="Q1556" t="s">
        <v>80</v>
      </c>
      <c r="R1556" s="8">
        <v>46267</v>
      </c>
      <c r="S1556" s="2">
        <v>1</v>
      </c>
      <c r="T1556" s="2" t="s">
        <v>81</v>
      </c>
    </row>
    <row r="1557" spans="1:20" x14ac:dyDescent="0.25">
      <c r="A1557">
        <v>1120185750</v>
      </c>
      <c r="B1557">
        <v>122034755</v>
      </c>
      <c r="C1557" t="s">
        <v>91</v>
      </c>
      <c r="D1557" t="s">
        <v>75</v>
      </c>
      <c r="E1557" t="s">
        <v>76</v>
      </c>
      <c r="F1557" s="7">
        <v>44449</v>
      </c>
      <c r="G1557" s="7">
        <v>44630</v>
      </c>
      <c r="H1557" t="s">
        <v>77</v>
      </c>
      <c r="I1557" t="s">
        <v>78</v>
      </c>
      <c r="J1557" s="7"/>
      <c r="K1557" s="7">
        <v>44449</v>
      </c>
      <c r="L1557" s="7">
        <v>44630</v>
      </c>
      <c r="M1557" t="s">
        <v>77</v>
      </c>
      <c r="N1557"/>
      <c r="O1557">
        <v>2026</v>
      </c>
      <c r="P1557">
        <v>1</v>
      </c>
      <c r="Q1557" t="s">
        <v>80</v>
      </c>
      <c r="R1557" s="8">
        <v>46267</v>
      </c>
      <c r="S1557" s="2">
        <v>1</v>
      </c>
      <c r="T1557" s="2" t="s">
        <v>81</v>
      </c>
    </row>
    <row r="1558" spans="1:20" x14ac:dyDescent="0.25">
      <c r="A1558">
        <v>1120186423</v>
      </c>
      <c r="B1558">
        <v>122291586</v>
      </c>
      <c r="C1558" t="s">
        <v>74</v>
      </c>
      <c r="D1558" t="s">
        <v>83</v>
      </c>
      <c r="E1558" t="s">
        <v>76</v>
      </c>
      <c r="F1558" s="7">
        <v>44502</v>
      </c>
      <c r="G1558" s="7">
        <v>44683</v>
      </c>
      <c r="H1558" t="s">
        <v>77</v>
      </c>
      <c r="I1558" t="s">
        <v>78</v>
      </c>
      <c r="J1558" s="7">
        <v>45873</v>
      </c>
      <c r="K1558" s="7">
        <v>45747</v>
      </c>
      <c r="L1558" s="7">
        <v>44683</v>
      </c>
      <c r="M1558" t="s">
        <v>77</v>
      </c>
      <c r="N1558" t="s">
        <v>79</v>
      </c>
      <c r="O1558">
        <v>2026</v>
      </c>
      <c r="P1558">
        <v>1</v>
      </c>
      <c r="Q1558" t="s">
        <v>80</v>
      </c>
      <c r="R1558" s="8">
        <v>46267</v>
      </c>
      <c r="S1558" s="2">
        <v>1</v>
      </c>
      <c r="T1558" s="2" t="s">
        <v>81</v>
      </c>
    </row>
    <row r="1559" spans="1:20" x14ac:dyDescent="0.25">
      <c r="A1559">
        <v>1120186424</v>
      </c>
      <c r="B1559">
        <v>122291586</v>
      </c>
      <c r="C1559" t="s">
        <v>74</v>
      </c>
      <c r="D1559" t="s">
        <v>83</v>
      </c>
      <c r="E1559" t="s">
        <v>76</v>
      </c>
      <c r="F1559" s="7">
        <v>44502</v>
      </c>
      <c r="G1559" s="7">
        <v>44683</v>
      </c>
      <c r="H1559" t="s">
        <v>77</v>
      </c>
      <c r="I1559" t="s">
        <v>78</v>
      </c>
      <c r="J1559" s="7">
        <v>45873</v>
      </c>
      <c r="K1559" s="7">
        <v>46083</v>
      </c>
      <c r="L1559" s="7">
        <v>44683</v>
      </c>
      <c r="M1559" t="s">
        <v>77</v>
      </c>
      <c r="N1559" t="s">
        <v>79</v>
      </c>
      <c r="O1559">
        <v>2026</v>
      </c>
      <c r="P1559">
        <v>1</v>
      </c>
      <c r="Q1559" t="s">
        <v>80</v>
      </c>
      <c r="R1559" s="8">
        <v>46267</v>
      </c>
      <c r="S1559" s="2">
        <v>1</v>
      </c>
      <c r="T1559" s="2" t="s">
        <v>81</v>
      </c>
    </row>
    <row r="1560" spans="1:20" x14ac:dyDescent="0.25">
      <c r="A1560">
        <v>1120186690</v>
      </c>
      <c r="B1560">
        <v>122402615</v>
      </c>
      <c r="C1560" t="s">
        <v>74</v>
      </c>
      <c r="D1560" t="s">
        <v>88</v>
      </c>
      <c r="E1560" t="s">
        <v>76</v>
      </c>
      <c r="F1560" s="7">
        <v>44520</v>
      </c>
      <c r="G1560" s="7">
        <v>46346</v>
      </c>
      <c r="H1560" t="s">
        <v>77</v>
      </c>
      <c r="I1560" t="s">
        <v>78</v>
      </c>
      <c r="J1560" s="7">
        <v>45737</v>
      </c>
      <c r="K1560" s="7">
        <v>44524</v>
      </c>
      <c r="L1560" s="7">
        <v>46346</v>
      </c>
      <c r="M1560" t="s">
        <v>77</v>
      </c>
      <c r="N1560" t="s">
        <v>79</v>
      </c>
      <c r="O1560">
        <v>2026</v>
      </c>
      <c r="P1560">
        <v>1</v>
      </c>
      <c r="Q1560" t="s">
        <v>80</v>
      </c>
      <c r="R1560" s="8">
        <v>46267</v>
      </c>
      <c r="S1560" s="2">
        <v>1</v>
      </c>
      <c r="T1560" s="2" t="s">
        <v>81</v>
      </c>
    </row>
    <row r="1561" spans="1:20" x14ac:dyDescent="0.25">
      <c r="A1561">
        <v>1120186753</v>
      </c>
      <c r="B1561">
        <v>122426686</v>
      </c>
      <c r="C1561" t="s">
        <v>74</v>
      </c>
      <c r="D1561" t="s">
        <v>75</v>
      </c>
      <c r="E1561" t="s">
        <v>76</v>
      </c>
      <c r="F1561" s="7">
        <v>44530</v>
      </c>
      <c r="G1561" s="7">
        <v>46356</v>
      </c>
      <c r="H1561" t="s">
        <v>77</v>
      </c>
      <c r="I1561" t="s">
        <v>78</v>
      </c>
      <c r="J1561" s="7">
        <v>45371</v>
      </c>
      <c r="K1561" s="7">
        <v>45057</v>
      </c>
      <c r="L1561" s="7">
        <v>46356</v>
      </c>
      <c r="M1561" t="s">
        <v>77</v>
      </c>
      <c r="N1561" t="s">
        <v>79</v>
      </c>
      <c r="O1561">
        <v>2026</v>
      </c>
      <c r="P1561">
        <v>1</v>
      </c>
      <c r="Q1561" t="s">
        <v>80</v>
      </c>
      <c r="R1561" s="8">
        <v>46267</v>
      </c>
      <c r="S1561" s="2">
        <v>1</v>
      </c>
      <c r="T1561" s="2" t="s">
        <v>81</v>
      </c>
    </row>
    <row r="1562" spans="1:20" x14ac:dyDescent="0.25">
      <c r="A1562">
        <v>1120186812</v>
      </c>
      <c r="B1562">
        <v>122450947</v>
      </c>
      <c r="C1562" t="s">
        <v>82</v>
      </c>
      <c r="D1562" t="s">
        <v>75</v>
      </c>
      <c r="E1562" t="s">
        <v>76</v>
      </c>
      <c r="F1562" s="7">
        <v>44536</v>
      </c>
      <c r="G1562" s="7">
        <v>46362</v>
      </c>
      <c r="H1562" t="s">
        <v>86</v>
      </c>
      <c r="I1562" t="s">
        <v>87</v>
      </c>
      <c r="J1562" s="7">
        <v>45566</v>
      </c>
      <c r="K1562" s="7">
        <v>44544</v>
      </c>
      <c r="L1562" s="7">
        <v>46362</v>
      </c>
      <c r="M1562" t="s">
        <v>86</v>
      </c>
      <c r="N1562" t="s">
        <v>79</v>
      </c>
      <c r="O1562">
        <v>2026</v>
      </c>
      <c r="P1562">
        <v>1</v>
      </c>
      <c r="Q1562" t="s">
        <v>80</v>
      </c>
      <c r="R1562" s="8">
        <v>46267</v>
      </c>
      <c r="S1562" s="2">
        <v>1</v>
      </c>
      <c r="T1562" s="2" t="s">
        <v>81</v>
      </c>
    </row>
    <row r="1563" spans="1:20" x14ac:dyDescent="0.25">
      <c r="A1563">
        <v>1120186962</v>
      </c>
      <c r="B1563">
        <v>123087653</v>
      </c>
      <c r="C1563" t="s">
        <v>74</v>
      </c>
      <c r="D1563" t="s">
        <v>88</v>
      </c>
      <c r="E1563" t="s">
        <v>76</v>
      </c>
      <c r="F1563" s="7">
        <v>44630</v>
      </c>
      <c r="G1563" s="7">
        <v>44995</v>
      </c>
      <c r="H1563" t="s">
        <v>77</v>
      </c>
      <c r="I1563" t="s">
        <v>78</v>
      </c>
      <c r="J1563" s="7">
        <v>45510</v>
      </c>
      <c r="K1563" s="7">
        <v>45972</v>
      </c>
      <c r="L1563" s="7">
        <v>44995</v>
      </c>
      <c r="M1563" t="s">
        <v>77</v>
      </c>
      <c r="N1563" t="s">
        <v>79</v>
      </c>
      <c r="O1563">
        <v>2026</v>
      </c>
      <c r="P1563">
        <v>1</v>
      </c>
      <c r="Q1563" t="s">
        <v>80</v>
      </c>
      <c r="R1563" s="8">
        <v>46267</v>
      </c>
      <c r="S1563" s="2">
        <v>1</v>
      </c>
      <c r="T1563" s="2" t="s">
        <v>81</v>
      </c>
    </row>
    <row r="1564" spans="1:20" x14ac:dyDescent="0.25">
      <c r="A1564">
        <v>1120187143</v>
      </c>
      <c r="B1564">
        <v>123299710</v>
      </c>
      <c r="C1564" t="s">
        <v>74</v>
      </c>
      <c r="D1564" t="s">
        <v>88</v>
      </c>
      <c r="E1564" t="s">
        <v>76</v>
      </c>
      <c r="F1564" s="7">
        <v>44662</v>
      </c>
      <c r="G1564" s="7">
        <v>46488</v>
      </c>
      <c r="H1564" t="s">
        <v>77</v>
      </c>
      <c r="I1564" t="s">
        <v>78</v>
      </c>
      <c r="J1564" s="7">
        <v>45417</v>
      </c>
      <c r="K1564" s="7">
        <v>44663</v>
      </c>
      <c r="L1564" s="7">
        <v>46488</v>
      </c>
      <c r="M1564" t="s">
        <v>77</v>
      </c>
      <c r="N1564" t="s">
        <v>79</v>
      </c>
      <c r="O1564">
        <v>2026</v>
      </c>
      <c r="P1564">
        <v>1</v>
      </c>
      <c r="Q1564" t="s">
        <v>80</v>
      </c>
      <c r="R1564" s="8">
        <v>46267</v>
      </c>
      <c r="S1564" s="2">
        <v>1</v>
      </c>
      <c r="T1564" s="2" t="s">
        <v>81</v>
      </c>
    </row>
    <row r="1565" spans="1:20" x14ac:dyDescent="0.25">
      <c r="A1565">
        <v>1120187337</v>
      </c>
      <c r="B1565">
        <v>123402397</v>
      </c>
      <c r="C1565" t="s">
        <v>93</v>
      </c>
      <c r="D1565" t="s">
        <v>75</v>
      </c>
      <c r="E1565" t="s">
        <v>76</v>
      </c>
      <c r="F1565" s="7">
        <v>44674</v>
      </c>
      <c r="G1565" s="7">
        <v>45039</v>
      </c>
      <c r="H1565" t="s">
        <v>77</v>
      </c>
      <c r="I1565" t="s">
        <v>78</v>
      </c>
      <c r="J1565" s="7"/>
      <c r="K1565" s="7">
        <v>45908</v>
      </c>
      <c r="L1565" s="7">
        <v>45039</v>
      </c>
      <c r="M1565" t="s">
        <v>77</v>
      </c>
      <c r="N1565"/>
      <c r="O1565">
        <v>2026</v>
      </c>
      <c r="P1565">
        <v>1</v>
      </c>
      <c r="Q1565" t="s">
        <v>80</v>
      </c>
      <c r="R1565" s="8">
        <v>46267</v>
      </c>
      <c r="S1565" s="2">
        <v>1</v>
      </c>
      <c r="T1565" s="2" t="s">
        <v>81</v>
      </c>
    </row>
    <row r="1566" spans="1:20" x14ac:dyDescent="0.25">
      <c r="A1566">
        <v>1120187367</v>
      </c>
      <c r="B1566">
        <v>123428979</v>
      </c>
      <c r="C1566" t="s">
        <v>74</v>
      </c>
      <c r="D1566" t="s">
        <v>83</v>
      </c>
      <c r="E1566" t="s">
        <v>76</v>
      </c>
      <c r="F1566" s="7">
        <v>44677</v>
      </c>
      <c r="G1566" s="7">
        <v>44860</v>
      </c>
      <c r="H1566" t="s">
        <v>77</v>
      </c>
      <c r="I1566" t="s">
        <v>78</v>
      </c>
      <c r="J1566" s="7">
        <v>45515</v>
      </c>
      <c r="K1566" s="7">
        <v>45310</v>
      </c>
      <c r="L1566" s="7">
        <v>44860</v>
      </c>
      <c r="M1566" t="s">
        <v>77</v>
      </c>
      <c r="N1566" t="s">
        <v>79</v>
      </c>
      <c r="O1566">
        <v>2026</v>
      </c>
      <c r="P1566">
        <v>1</v>
      </c>
      <c r="Q1566" t="s">
        <v>80</v>
      </c>
      <c r="R1566" s="8">
        <v>46267</v>
      </c>
      <c r="S1566" s="2">
        <v>1</v>
      </c>
      <c r="T1566" s="2" t="s">
        <v>81</v>
      </c>
    </row>
    <row r="1567" spans="1:20" x14ac:dyDescent="0.25">
      <c r="A1567">
        <v>1120187464</v>
      </c>
      <c r="B1567">
        <v>123474198</v>
      </c>
      <c r="C1567" t="s">
        <v>82</v>
      </c>
      <c r="D1567" t="s">
        <v>83</v>
      </c>
      <c r="E1567" t="s">
        <v>76</v>
      </c>
      <c r="F1567" s="7">
        <v>44683</v>
      </c>
      <c r="G1567" s="7">
        <v>46509</v>
      </c>
      <c r="H1567" t="s">
        <v>77</v>
      </c>
      <c r="I1567" t="s">
        <v>84</v>
      </c>
      <c r="J1567" s="7">
        <v>45592</v>
      </c>
      <c r="K1567" s="7">
        <v>45968</v>
      </c>
      <c r="L1567" s="7">
        <v>46509</v>
      </c>
      <c r="M1567" t="s">
        <v>77</v>
      </c>
      <c r="N1567" t="s">
        <v>79</v>
      </c>
      <c r="O1567">
        <v>2026</v>
      </c>
      <c r="P1567">
        <v>1</v>
      </c>
      <c r="Q1567" t="s">
        <v>80</v>
      </c>
      <c r="R1567" s="8">
        <v>46267</v>
      </c>
      <c r="S1567" s="2">
        <v>1</v>
      </c>
      <c r="T1567" s="2" t="s">
        <v>81</v>
      </c>
    </row>
    <row r="1568" spans="1:20" x14ac:dyDescent="0.25">
      <c r="A1568">
        <v>1120187465</v>
      </c>
      <c r="B1568">
        <v>123474198</v>
      </c>
      <c r="C1568" t="s">
        <v>82</v>
      </c>
      <c r="D1568" t="s">
        <v>83</v>
      </c>
      <c r="E1568" t="s">
        <v>76</v>
      </c>
      <c r="F1568" s="7">
        <v>44683</v>
      </c>
      <c r="G1568" s="7">
        <v>46509</v>
      </c>
      <c r="H1568" t="s">
        <v>77</v>
      </c>
      <c r="I1568" t="s">
        <v>84</v>
      </c>
      <c r="J1568" s="7">
        <v>45592</v>
      </c>
      <c r="K1568" s="7">
        <v>44690</v>
      </c>
      <c r="L1568" s="7">
        <v>46509</v>
      </c>
      <c r="M1568" t="s">
        <v>77</v>
      </c>
      <c r="N1568" t="s">
        <v>79</v>
      </c>
      <c r="O1568">
        <v>2026</v>
      </c>
      <c r="P1568">
        <v>1</v>
      </c>
      <c r="Q1568" t="s">
        <v>80</v>
      </c>
      <c r="R1568" s="8">
        <v>46267</v>
      </c>
      <c r="S1568" s="2">
        <v>1</v>
      </c>
      <c r="T1568" s="2" t="s">
        <v>81</v>
      </c>
    </row>
    <row r="1569" spans="1:20" x14ac:dyDescent="0.25">
      <c r="A1569">
        <v>1120187674</v>
      </c>
      <c r="B1569">
        <v>123606909</v>
      </c>
      <c r="C1569" t="s">
        <v>82</v>
      </c>
      <c r="D1569" t="s">
        <v>88</v>
      </c>
      <c r="E1569" t="s">
        <v>76</v>
      </c>
      <c r="F1569" s="7">
        <v>44697</v>
      </c>
      <c r="G1569" s="7">
        <v>45062</v>
      </c>
      <c r="H1569" t="s">
        <v>77</v>
      </c>
      <c r="I1569" t="s">
        <v>78</v>
      </c>
      <c r="J1569" s="7">
        <v>45882</v>
      </c>
      <c r="K1569" s="7">
        <v>45775</v>
      </c>
      <c r="L1569" s="7">
        <v>45062</v>
      </c>
      <c r="M1569" t="s">
        <v>77</v>
      </c>
      <c r="N1569" t="s">
        <v>79</v>
      </c>
      <c r="O1569">
        <v>2026</v>
      </c>
      <c r="P1569">
        <v>1</v>
      </c>
      <c r="Q1569" t="s">
        <v>80</v>
      </c>
      <c r="R1569" s="8">
        <v>46267</v>
      </c>
      <c r="S1569" s="2">
        <v>1</v>
      </c>
      <c r="T1569" s="2" t="s">
        <v>81</v>
      </c>
    </row>
    <row r="1570" spans="1:20" x14ac:dyDescent="0.25">
      <c r="A1570">
        <v>1120187687</v>
      </c>
      <c r="B1570">
        <v>123616837</v>
      </c>
      <c r="C1570" t="s">
        <v>82</v>
      </c>
      <c r="D1570" t="s">
        <v>88</v>
      </c>
      <c r="E1570" t="s">
        <v>76</v>
      </c>
      <c r="F1570" s="7">
        <v>44698</v>
      </c>
      <c r="G1570" s="7">
        <v>46524</v>
      </c>
      <c r="H1570" t="s">
        <v>77</v>
      </c>
      <c r="I1570" t="s">
        <v>78</v>
      </c>
      <c r="J1570" s="7">
        <v>45790</v>
      </c>
      <c r="K1570" s="7">
        <v>45953</v>
      </c>
      <c r="L1570" s="7">
        <v>46524</v>
      </c>
      <c r="M1570" t="s">
        <v>77</v>
      </c>
      <c r="N1570" t="s">
        <v>79</v>
      </c>
      <c r="O1570">
        <v>2026</v>
      </c>
      <c r="P1570">
        <v>1</v>
      </c>
      <c r="Q1570" t="s">
        <v>80</v>
      </c>
      <c r="R1570" s="8">
        <v>46267</v>
      </c>
      <c r="S1570" s="2">
        <v>1</v>
      </c>
      <c r="T1570" s="2" t="s">
        <v>81</v>
      </c>
    </row>
    <row r="1571" spans="1:20" x14ac:dyDescent="0.25">
      <c r="A1571">
        <v>1120187745</v>
      </c>
      <c r="B1571">
        <v>123658326</v>
      </c>
      <c r="C1571" t="s">
        <v>98</v>
      </c>
      <c r="D1571" t="s">
        <v>88</v>
      </c>
      <c r="E1571" t="s">
        <v>76</v>
      </c>
      <c r="F1571" s="7">
        <v>44702</v>
      </c>
      <c r="G1571" s="7">
        <v>45067</v>
      </c>
      <c r="H1571" t="s">
        <v>77</v>
      </c>
      <c r="I1571" t="s">
        <v>78</v>
      </c>
      <c r="J1571" s="7">
        <v>45417</v>
      </c>
      <c r="K1571" s="7">
        <v>45544</v>
      </c>
      <c r="L1571" s="7">
        <v>45067</v>
      </c>
      <c r="M1571" t="s">
        <v>77</v>
      </c>
      <c r="N1571" t="s">
        <v>79</v>
      </c>
      <c r="O1571">
        <v>2026</v>
      </c>
      <c r="P1571">
        <v>1</v>
      </c>
      <c r="Q1571" t="s">
        <v>80</v>
      </c>
      <c r="R1571" s="8">
        <v>46267</v>
      </c>
      <c r="S1571" s="2">
        <v>1</v>
      </c>
      <c r="T1571" s="2" t="s">
        <v>81</v>
      </c>
    </row>
    <row r="1572" spans="1:20" x14ac:dyDescent="0.25">
      <c r="A1572">
        <v>1120187766</v>
      </c>
      <c r="B1572">
        <v>123661683</v>
      </c>
      <c r="C1572" t="s">
        <v>82</v>
      </c>
      <c r="D1572" t="s">
        <v>83</v>
      </c>
      <c r="E1572" t="s">
        <v>76</v>
      </c>
      <c r="F1572" s="7">
        <v>44703</v>
      </c>
      <c r="G1572" s="7">
        <v>44887</v>
      </c>
      <c r="H1572" t="s">
        <v>77</v>
      </c>
      <c r="I1572" t="s">
        <v>78</v>
      </c>
      <c r="J1572" s="7">
        <v>45550</v>
      </c>
      <c r="K1572" s="7">
        <v>45747</v>
      </c>
      <c r="L1572" s="7">
        <v>44887</v>
      </c>
      <c r="M1572" t="s">
        <v>77</v>
      </c>
      <c r="N1572" t="s">
        <v>79</v>
      </c>
      <c r="O1572">
        <v>2026</v>
      </c>
      <c r="P1572">
        <v>1</v>
      </c>
      <c r="Q1572" t="s">
        <v>80</v>
      </c>
      <c r="R1572" s="8">
        <v>46267</v>
      </c>
      <c r="S1572" s="2">
        <v>1</v>
      </c>
      <c r="T1572" s="2" t="s">
        <v>81</v>
      </c>
    </row>
    <row r="1573" spans="1:20" x14ac:dyDescent="0.25">
      <c r="A1573">
        <v>1120187937</v>
      </c>
      <c r="B1573">
        <v>123767524</v>
      </c>
      <c r="C1573" t="s">
        <v>74</v>
      </c>
      <c r="D1573" t="s">
        <v>83</v>
      </c>
      <c r="E1573" t="s">
        <v>76</v>
      </c>
      <c r="F1573" s="7">
        <v>44718</v>
      </c>
      <c r="G1573" s="7">
        <v>46544</v>
      </c>
      <c r="H1573" t="s">
        <v>77</v>
      </c>
      <c r="I1573" t="s">
        <v>84</v>
      </c>
      <c r="J1573" s="7">
        <v>45607</v>
      </c>
      <c r="K1573" s="7">
        <v>45572</v>
      </c>
      <c r="L1573" s="7">
        <v>46544</v>
      </c>
      <c r="M1573" t="s">
        <v>77</v>
      </c>
      <c r="N1573" t="s">
        <v>79</v>
      </c>
      <c r="O1573">
        <v>2026</v>
      </c>
      <c r="P1573">
        <v>1</v>
      </c>
      <c r="Q1573" t="s">
        <v>80</v>
      </c>
      <c r="R1573" s="8">
        <v>46267</v>
      </c>
      <c r="S1573" s="2">
        <v>1</v>
      </c>
      <c r="T1573" s="2" t="s">
        <v>81</v>
      </c>
    </row>
    <row r="1574" spans="1:20" x14ac:dyDescent="0.25">
      <c r="A1574">
        <v>1120187948</v>
      </c>
      <c r="B1574">
        <v>123770529</v>
      </c>
      <c r="C1574" t="s">
        <v>82</v>
      </c>
      <c r="D1574" t="s">
        <v>75</v>
      </c>
      <c r="E1574" t="s">
        <v>76</v>
      </c>
      <c r="F1574" s="7">
        <v>44718</v>
      </c>
      <c r="G1574" s="7">
        <v>45083</v>
      </c>
      <c r="H1574" t="s">
        <v>77</v>
      </c>
      <c r="I1574" t="s">
        <v>78</v>
      </c>
      <c r="J1574" s="7"/>
      <c r="K1574" s="7">
        <v>44732</v>
      </c>
      <c r="L1574" s="7">
        <v>45083</v>
      </c>
      <c r="M1574" t="s">
        <v>77</v>
      </c>
      <c r="N1574"/>
      <c r="O1574">
        <v>2026</v>
      </c>
      <c r="P1574">
        <v>1</v>
      </c>
      <c r="Q1574" t="s">
        <v>80</v>
      </c>
      <c r="R1574" s="8">
        <v>46267</v>
      </c>
      <c r="S1574" s="2">
        <v>1</v>
      </c>
      <c r="T1574" s="2" t="s">
        <v>81</v>
      </c>
    </row>
    <row r="1575" spans="1:20" x14ac:dyDescent="0.25">
      <c r="A1575">
        <v>1120187978</v>
      </c>
      <c r="B1575">
        <v>123780660</v>
      </c>
      <c r="C1575" t="s">
        <v>74</v>
      </c>
      <c r="D1575" t="s">
        <v>83</v>
      </c>
      <c r="E1575" t="s">
        <v>76</v>
      </c>
      <c r="F1575" s="7">
        <v>44719</v>
      </c>
      <c r="G1575" s="7">
        <v>44902</v>
      </c>
      <c r="H1575" t="s">
        <v>77</v>
      </c>
      <c r="I1575" t="s">
        <v>78</v>
      </c>
      <c r="J1575" s="7">
        <v>45737</v>
      </c>
      <c r="K1575" s="7">
        <v>45544</v>
      </c>
      <c r="L1575" s="7">
        <v>44902</v>
      </c>
      <c r="M1575" t="s">
        <v>77</v>
      </c>
      <c r="N1575" t="s">
        <v>79</v>
      </c>
      <c r="O1575">
        <v>2026</v>
      </c>
      <c r="P1575">
        <v>1</v>
      </c>
      <c r="Q1575" t="s">
        <v>80</v>
      </c>
      <c r="R1575" s="8">
        <v>46267</v>
      </c>
      <c r="S1575" s="2">
        <v>1</v>
      </c>
      <c r="T1575" s="2" t="s">
        <v>81</v>
      </c>
    </row>
    <row r="1576" spans="1:20" x14ac:dyDescent="0.25">
      <c r="A1576">
        <v>1120188004</v>
      </c>
      <c r="B1576">
        <v>123792015</v>
      </c>
      <c r="C1576" t="s">
        <v>82</v>
      </c>
      <c r="D1576" t="s">
        <v>88</v>
      </c>
      <c r="E1576" t="s">
        <v>76</v>
      </c>
      <c r="F1576" s="7">
        <v>44720</v>
      </c>
      <c r="G1576" s="7">
        <v>45085</v>
      </c>
      <c r="H1576" t="s">
        <v>77</v>
      </c>
      <c r="I1576" t="s">
        <v>78</v>
      </c>
      <c r="J1576" s="7">
        <v>45427</v>
      </c>
      <c r="K1576" s="7">
        <v>45405</v>
      </c>
      <c r="L1576" s="7">
        <v>45085</v>
      </c>
      <c r="M1576" t="s">
        <v>77</v>
      </c>
      <c r="N1576" t="s">
        <v>79</v>
      </c>
      <c r="O1576">
        <v>2026</v>
      </c>
      <c r="P1576">
        <v>1</v>
      </c>
      <c r="Q1576" t="s">
        <v>80</v>
      </c>
      <c r="R1576" s="8">
        <v>46267</v>
      </c>
      <c r="S1576" s="2">
        <v>1</v>
      </c>
      <c r="T1576" s="2" t="s">
        <v>81</v>
      </c>
    </row>
    <row r="1577" spans="1:20" x14ac:dyDescent="0.25">
      <c r="A1577">
        <v>1120188174</v>
      </c>
      <c r="B1577">
        <v>123878628</v>
      </c>
      <c r="C1577" t="s">
        <v>85</v>
      </c>
      <c r="D1577" t="s">
        <v>83</v>
      </c>
      <c r="E1577" t="s">
        <v>76</v>
      </c>
      <c r="F1577" s="7">
        <v>44731</v>
      </c>
      <c r="G1577" s="7">
        <v>46557</v>
      </c>
      <c r="H1577" t="s">
        <v>86</v>
      </c>
      <c r="I1577" t="s">
        <v>87</v>
      </c>
      <c r="J1577" s="7">
        <v>45929</v>
      </c>
      <c r="K1577" s="7">
        <v>45649</v>
      </c>
      <c r="L1577" s="7">
        <v>46557</v>
      </c>
      <c r="M1577" t="s">
        <v>86</v>
      </c>
      <c r="N1577" t="s">
        <v>79</v>
      </c>
      <c r="O1577">
        <v>2026</v>
      </c>
      <c r="P1577">
        <v>1</v>
      </c>
      <c r="Q1577" t="s">
        <v>80</v>
      </c>
      <c r="R1577" s="8">
        <v>46267</v>
      </c>
      <c r="S1577" s="2">
        <v>1</v>
      </c>
      <c r="T1577" s="2" t="s">
        <v>81</v>
      </c>
    </row>
    <row r="1578" spans="1:20" x14ac:dyDescent="0.25">
      <c r="A1578">
        <v>1120188237</v>
      </c>
      <c r="B1578">
        <v>123904627</v>
      </c>
      <c r="C1578" t="s">
        <v>82</v>
      </c>
      <c r="D1578" t="s">
        <v>83</v>
      </c>
      <c r="E1578" t="s">
        <v>76</v>
      </c>
      <c r="F1578" s="7">
        <v>44735</v>
      </c>
      <c r="G1578" s="7">
        <v>44918</v>
      </c>
      <c r="H1578" t="s">
        <v>77</v>
      </c>
      <c r="I1578" t="s">
        <v>78</v>
      </c>
      <c r="J1578" s="7">
        <v>45745</v>
      </c>
      <c r="K1578" s="7">
        <v>45553</v>
      </c>
      <c r="L1578" s="7">
        <v>44918</v>
      </c>
      <c r="M1578" t="s">
        <v>77</v>
      </c>
      <c r="N1578" t="s">
        <v>79</v>
      </c>
      <c r="O1578">
        <v>2026</v>
      </c>
      <c r="P1578">
        <v>1</v>
      </c>
      <c r="Q1578" t="s">
        <v>80</v>
      </c>
      <c r="R1578" s="8">
        <v>46267</v>
      </c>
      <c r="S1578" s="2">
        <v>1</v>
      </c>
      <c r="T1578" s="2" t="s">
        <v>81</v>
      </c>
    </row>
    <row r="1579" spans="1:20" x14ac:dyDescent="0.25">
      <c r="A1579">
        <v>1120188267</v>
      </c>
      <c r="B1579">
        <v>123914682</v>
      </c>
      <c r="C1579" t="s">
        <v>90</v>
      </c>
      <c r="D1579" t="s">
        <v>88</v>
      </c>
      <c r="E1579" t="s">
        <v>76</v>
      </c>
      <c r="F1579" s="7">
        <v>44736</v>
      </c>
      <c r="G1579" s="7">
        <v>45101</v>
      </c>
      <c r="H1579" t="s">
        <v>77</v>
      </c>
      <c r="I1579" t="s">
        <v>78</v>
      </c>
      <c r="J1579" s="7">
        <v>45501</v>
      </c>
      <c r="K1579" s="7">
        <v>45506</v>
      </c>
      <c r="L1579" s="7">
        <v>45101</v>
      </c>
      <c r="M1579" t="s">
        <v>77</v>
      </c>
      <c r="N1579" t="s">
        <v>79</v>
      </c>
      <c r="O1579">
        <v>2026</v>
      </c>
      <c r="P1579">
        <v>1</v>
      </c>
      <c r="Q1579" t="s">
        <v>80</v>
      </c>
      <c r="R1579" s="8">
        <v>46267</v>
      </c>
      <c r="S1579" s="2">
        <v>1</v>
      </c>
      <c r="T1579" s="2" t="s">
        <v>81</v>
      </c>
    </row>
    <row r="1580" spans="1:20" x14ac:dyDescent="0.25">
      <c r="A1580">
        <v>1120188268</v>
      </c>
      <c r="B1580">
        <v>123914682</v>
      </c>
      <c r="C1580" t="s">
        <v>90</v>
      </c>
      <c r="D1580" t="s">
        <v>88</v>
      </c>
      <c r="E1580" t="s">
        <v>76</v>
      </c>
      <c r="F1580" s="7">
        <v>44736</v>
      </c>
      <c r="G1580" s="7">
        <v>45101</v>
      </c>
      <c r="H1580" t="s">
        <v>77</v>
      </c>
      <c r="I1580" t="s">
        <v>78</v>
      </c>
      <c r="J1580" s="7">
        <v>45501</v>
      </c>
      <c r="K1580" s="7">
        <v>45535</v>
      </c>
      <c r="L1580" s="7">
        <v>45101</v>
      </c>
      <c r="M1580" t="s">
        <v>77</v>
      </c>
      <c r="N1580" t="s">
        <v>79</v>
      </c>
      <c r="O1580">
        <v>2026</v>
      </c>
      <c r="P1580">
        <v>1</v>
      </c>
      <c r="Q1580" t="s">
        <v>80</v>
      </c>
      <c r="R1580" s="8">
        <v>46267</v>
      </c>
      <c r="S1580" s="2">
        <v>1</v>
      </c>
      <c r="T1580" s="2" t="s">
        <v>81</v>
      </c>
    </row>
    <row r="1581" spans="1:20" x14ac:dyDescent="0.25">
      <c r="A1581">
        <v>1120188269</v>
      </c>
      <c r="B1581">
        <v>123914682</v>
      </c>
      <c r="C1581" t="s">
        <v>90</v>
      </c>
      <c r="D1581" t="s">
        <v>88</v>
      </c>
      <c r="E1581" t="s">
        <v>76</v>
      </c>
      <c r="F1581" s="7">
        <v>44736</v>
      </c>
      <c r="G1581" s="7">
        <v>45101</v>
      </c>
      <c r="H1581" t="s">
        <v>77</v>
      </c>
      <c r="I1581" t="s">
        <v>78</v>
      </c>
      <c r="J1581" s="7">
        <v>45501</v>
      </c>
      <c r="K1581" s="7">
        <v>45544</v>
      </c>
      <c r="L1581" s="7">
        <v>45101</v>
      </c>
      <c r="M1581" t="s">
        <v>77</v>
      </c>
      <c r="N1581" t="s">
        <v>79</v>
      </c>
      <c r="O1581">
        <v>2026</v>
      </c>
      <c r="P1581">
        <v>1</v>
      </c>
      <c r="Q1581" t="s">
        <v>80</v>
      </c>
      <c r="R1581" s="8">
        <v>46267</v>
      </c>
      <c r="S1581" s="2">
        <v>1</v>
      </c>
      <c r="T1581" s="2" t="s">
        <v>81</v>
      </c>
    </row>
    <row r="1582" spans="1:20" x14ac:dyDescent="0.25">
      <c r="A1582">
        <v>1120188297</v>
      </c>
      <c r="B1582">
        <v>123925761</v>
      </c>
      <c r="C1582" t="s">
        <v>97</v>
      </c>
      <c r="D1582" t="s">
        <v>88</v>
      </c>
      <c r="E1582" t="s">
        <v>76</v>
      </c>
      <c r="F1582" s="7">
        <v>44737</v>
      </c>
      <c r="G1582" s="7">
        <v>45102</v>
      </c>
      <c r="H1582" t="s">
        <v>77</v>
      </c>
      <c r="I1582" t="s">
        <v>78</v>
      </c>
      <c r="J1582" s="7">
        <v>45482</v>
      </c>
      <c r="K1582" s="7">
        <v>45485</v>
      </c>
      <c r="L1582" s="7">
        <v>45102</v>
      </c>
      <c r="M1582" t="s">
        <v>77</v>
      </c>
      <c r="N1582" t="s">
        <v>79</v>
      </c>
      <c r="O1582">
        <v>2026</v>
      </c>
      <c r="P1582">
        <v>1</v>
      </c>
      <c r="Q1582" t="s">
        <v>80</v>
      </c>
      <c r="R1582" s="8">
        <v>46267</v>
      </c>
      <c r="S1582" s="2">
        <v>1</v>
      </c>
      <c r="T1582" s="2" t="s">
        <v>81</v>
      </c>
    </row>
    <row r="1583" spans="1:20" x14ac:dyDescent="0.25">
      <c r="A1583">
        <v>1120188311</v>
      </c>
      <c r="B1583">
        <v>123928051</v>
      </c>
      <c r="C1583" t="s">
        <v>74</v>
      </c>
      <c r="D1583" t="s">
        <v>88</v>
      </c>
      <c r="E1583" t="s">
        <v>76</v>
      </c>
      <c r="F1583" s="7">
        <v>44738</v>
      </c>
      <c r="G1583" s="7">
        <v>45103</v>
      </c>
      <c r="H1583" t="s">
        <v>77</v>
      </c>
      <c r="I1583" t="s">
        <v>78</v>
      </c>
      <c r="J1583" s="7">
        <v>45737</v>
      </c>
      <c r="K1583" s="7">
        <v>44804</v>
      </c>
      <c r="L1583" s="7">
        <v>45103</v>
      </c>
      <c r="M1583" t="s">
        <v>77</v>
      </c>
      <c r="N1583" t="s">
        <v>79</v>
      </c>
      <c r="O1583">
        <v>2026</v>
      </c>
      <c r="P1583">
        <v>1</v>
      </c>
      <c r="Q1583" t="s">
        <v>80</v>
      </c>
      <c r="R1583" s="8">
        <v>46267</v>
      </c>
      <c r="S1583" s="2">
        <v>1</v>
      </c>
      <c r="T1583" s="2" t="s">
        <v>81</v>
      </c>
    </row>
    <row r="1584" spans="1:20" x14ac:dyDescent="0.25">
      <c r="A1584">
        <v>1120188362</v>
      </c>
      <c r="B1584">
        <v>123945319</v>
      </c>
      <c r="C1584" t="s">
        <v>74</v>
      </c>
      <c r="D1584" t="s">
        <v>75</v>
      </c>
      <c r="E1584" t="s">
        <v>76</v>
      </c>
      <c r="F1584" s="7">
        <v>44740</v>
      </c>
      <c r="G1584" s="7">
        <v>46566</v>
      </c>
      <c r="H1584" t="s">
        <v>86</v>
      </c>
      <c r="I1584" t="s">
        <v>87</v>
      </c>
      <c r="J1584" s="7">
        <v>45406</v>
      </c>
      <c r="K1584" s="7">
        <v>44829</v>
      </c>
      <c r="L1584" s="7">
        <v>46566</v>
      </c>
      <c r="M1584" t="s">
        <v>86</v>
      </c>
      <c r="N1584" t="s">
        <v>79</v>
      </c>
      <c r="O1584">
        <v>2026</v>
      </c>
      <c r="P1584">
        <v>1</v>
      </c>
      <c r="Q1584" t="s">
        <v>80</v>
      </c>
      <c r="R1584" s="8">
        <v>46267</v>
      </c>
      <c r="S1584" s="2">
        <v>1</v>
      </c>
      <c r="T1584" s="2" t="s">
        <v>81</v>
      </c>
    </row>
    <row r="1585" spans="1:20" x14ac:dyDescent="0.25">
      <c r="A1585">
        <v>1120188494</v>
      </c>
      <c r="B1585">
        <v>124009784</v>
      </c>
      <c r="C1585" t="s">
        <v>98</v>
      </c>
      <c r="D1585" t="s">
        <v>88</v>
      </c>
      <c r="E1585" t="s">
        <v>76</v>
      </c>
      <c r="F1585" s="7">
        <v>44748</v>
      </c>
      <c r="G1585" s="7">
        <v>45113</v>
      </c>
      <c r="H1585" t="s">
        <v>77</v>
      </c>
      <c r="I1585" t="s">
        <v>78</v>
      </c>
      <c r="J1585" s="7">
        <v>45427</v>
      </c>
      <c r="K1585" s="7">
        <v>45440</v>
      </c>
      <c r="L1585" s="7">
        <v>45113</v>
      </c>
      <c r="M1585" t="s">
        <v>77</v>
      </c>
      <c r="N1585" t="s">
        <v>79</v>
      </c>
      <c r="O1585">
        <v>2026</v>
      </c>
      <c r="P1585">
        <v>1</v>
      </c>
      <c r="Q1585" t="s">
        <v>80</v>
      </c>
      <c r="R1585" s="8">
        <v>46267</v>
      </c>
      <c r="S1585" s="2">
        <v>1</v>
      </c>
      <c r="T1585" s="2" t="s">
        <v>81</v>
      </c>
    </row>
    <row r="1586" spans="1:20" x14ac:dyDescent="0.25">
      <c r="A1586">
        <v>1120188570</v>
      </c>
      <c r="B1586">
        <v>124052405</v>
      </c>
      <c r="C1586" t="s">
        <v>82</v>
      </c>
      <c r="D1586" t="s">
        <v>83</v>
      </c>
      <c r="E1586" t="s">
        <v>76</v>
      </c>
      <c r="F1586" s="7">
        <v>44753</v>
      </c>
      <c r="G1586" s="7">
        <v>44937</v>
      </c>
      <c r="H1586" t="s">
        <v>77</v>
      </c>
      <c r="I1586" t="s">
        <v>78</v>
      </c>
      <c r="J1586" s="7">
        <v>45339</v>
      </c>
      <c r="K1586" s="7">
        <v>45446</v>
      </c>
      <c r="L1586" s="7">
        <v>44937</v>
      </c>
      <c r="M1586" t="s">
        <v>77</v>
      </c>
      <c r="N1586" t="s">
        <v>79</v>
      </c>
      <c r="O1586">
        <v>2026</v>
      </c>
      <c r="P1586">
        <v>1</v>
      </c>
      <c r="Q1586" t="s">
        <v>80</v>
      </c>
      <c r="R1586" s="8">
        <v>46267</v>
      </c>
      <c r="S1586" s="2">
        <v>1</v>
      </c>
      <c r="T1586" s="2" t="s">
        <v>81</v>
      </c>
    </row>
    <row r="1587" spans="1:20" x14ac:dyDescent="0.25">
      <c r="A1587">
        <v>1120188629</v>
      </c>
      <c r="B1587">
        <v>124076764</v>
      </c>
      <c r="C1587" t="s">
        <v>97</v>
      </c>
      <c r="D1587" t="s">
        <v>88</v>
      </c>
      <c r="E1587" t="s">
        <v>76</v>
      </c>
      <c r="F1587" s="7">
        <v>44756</v>
      </c>
      <c r="G1587" s="7">
        <v>46582</v>
      </c>
      <c r="H1587" t="s">
        <v>77</v>
      </c>
      <c r="I1587" t="s">
        <v>78</v>
      </c>
      <c r="J1587" s="7">
        <v>45752</v>
      </c>
      <c r="K1587" s="7">
        <v>45891</v>
      </c>
      <c r="L1587" s="7">
        <v>46582</v>
      </c>
      <c r="M1587" t="s">
        <v>77</v>
      </c>
      <c r="N1587" t="s">
        <v>79</v>
      </c>
      <c r="O1587">
        <v>2026</v>
      </c>
      <c r="P1587">
        <v>1</v>
      </c>
      <c r="Q1587" t="s">
        <v>80</v>
      </c>
      <c r="R1587" s="8">
        <v>46267</v>
      </c>
      <c r="S1587" s="2">
        <v>1</v>
      </c>
      <c r="T1587" s="2" t="s">
        <v>81</v>
      </c>
    </row>
    <row r="1588" spans="1:20" x14ac:dyDescent="0.25">
      <c r="A1588">
        <v>1120188689</v>
      </c>
      <c r="B1588">
        <v>124099522</v>
      </c>
      <c r="C1588" t="s">
        <v>74</v>
      </c>
      <c r="D1588" t="s">
        <v>75</v>
      </c>
      <c r="E1588" t="s">
        <v>76</v>
      </c>
      <c r="F1588" s="7">
        <v>44759</v>
      </c>
      <c r="G1588" s="7">
        <v>46585</v>
      </c>
      <c r="H1588" t="s">
        <v>86</v>
      </c>
      <c r="I1588" t="s">
        <v>87</v>
      </c>
      <c r="J1588" s="7"/>
      <c r="K1588" s="7">
        <v>44949</v>
      </c>
      <c r="L1588" s="7">
        <v>46585</v>
      </c>
      <c r="M1588" t="s">
        <v>86</v>
      </c>
      <c r="N1588"/>
      <c r="O1588">
        <v>2026</v>
      </c>
      <c r="P1588">
        <v>1</v>
      </c>
      <c r="Q1588" t="s">
        <v>80</v>
      </c>
      <c r="R1588" s="8">
        <v>46267</v>
      </c>
      <c r="S1588" s="2">
        <v>1</v>
      </c>
      <c r="T1588" s="2" t="s">
        <v>81</v>
      </c>
    </row>
    <row r="1589" spans="1:20" x14ac:dyDescent="0.25">
      <c r="A1589">
        <v>1120188756</v>
      </c>
      <c r="B1589">
        <v>124124425</v>
      </c>
      <c r="C1589" t="s">
        <v>82</v>
      </c>
      <c r="D1589" t="s">
        <v>88</v>
      </c>
      <c r="E1589" t="s">
        <v>76</v>
      </c>
      <c r="F1589" s="7">
        <v>44762</v>
      </c>
      <c r="G1589" s="7">
        <v>45127</v>
      </c>
      <c r="H1589" t="s">
        <v>77</v>
      </c>
      <c r="I1589" t="s">
        <v>84</v>
      </c>
      <c r="J1589" s="7">
        <v>45469</v>
      </c>
      <c r="K1589" s="7">
        <v>45972</v>
      </c>
      <c r="L1589" s="7">
        <v>45127</v>
      </c>
      <c r="M1589" t="s">
        <v>77</v>
      </c>
      <c r="N1589" t="s">
        <v>79</v>
      </c>
      <c r="O1589">
        <v>2026</v>
      </c>
      <c r="P1589">
        <v>1</v>
      </c>
      <c r="Q1589" t="s">
        <v>80</v>
      </c>
      <c r="R1589" s="8">
        <v>46267</v>
      </c>
      <c r="S1589" s="2">
        <v>1</v>
      </c>
      <c r="T1589" s="2" t="s">
        <v>81</v>
      </c>
    </row>
    <row r="1590" spans="1:20" x14ac:dyDescent="0.25">
      <c r="A1590">
        <v>1120188757</v>
      </c>
      <c r="B1590">
        <v>124124425</v>
      </c>
      <c r="C1590" t="s">
        <v>82</v>
      </c>
      <c r="D1590" t="s">
        <v>88</v>
      </c>
      <c r="E1590" t="s">
        <v>76</v>
      </c>
      <c r="F1590" s="7">
        <v>44762</v>
      </c>
      <c r="G1590" s="7">
        <v>45127</v>
      </c>
      <c r="H1590" t="s">
        <v>77</v>
      </c>
      <c r="I1590" t="s">
        <v>84</v>
      </c>
      <c r="J1590" s="7">
        <v>45469</v>
      </c>
      <c r="K1590" s="7">
        <v>45569</v>
      </c>
      <c r="L1590" s="7">
        <v>45127</v>
      </c>
      <c r="M1590" t="s">
        <v>77</v>
      </c>
      <c r="N1590" t="s">
        <v>79</v>
      </c>
      <c r="O1590">
        <v>2026</v>
      </c>
      <c r="P1590">
        <v>1</v>
      </c>
      <c r="Q1590" t="s">
        <v>80</v>
      </c>
      <c r="R1590" s="8">
        <v>46267</v>
      </c>
      <c r="S1590" s="2">
        <v>1</v>
      </c>
      <c r="T1590" s="2" t="s">
        <v>81</v>
      </c>
    </row>
    <row r="1591" spans="1:20" x14ac:dyDescent="0.25">
      <c r="A1591">
        <v>1120188780</v>
      </c>
      <c r="B1591">
        <v>124133633</v>
      </c>
      <c r="C1591" t="s">
        <v>82</v>
      </c>
      <c r="D1591" t="s">
        <v>83</v>
      </c>
      <c r="E1591" t="s">
        <v>76</v>
      </c>
      <c r="F1591" s="7">
        <v>44763</v>
      </c>
      <c r="G1591" s="7">
        <v>46589</v>
      </c>
      <c r="H1591" t="s">
        <v>77</v>
      </c>
      <c r="I1591" t="s">
        <v>78</v>
      </c>
      <c r="J1591" s="7">
        <v>45914</v>
      </c>
      <c r="K1591" s="7">
        <v>45930</v>
      </c>
      <c r="L1591" s="7">
        <v>46589</v>
      </c>
      <c r="M1591" t="s">
        <v>77</v>
      </c>
      <c r="N1591" t="s">
        <v>79</v>
      </c>
      <c r="O1591">
        <v>2026</v>
      </c>
      <c r="P1591">
        <v>1</v>
      </c>
      <c r="Q1591" t="s">
        <v>80</v>
      </c>
      <c r="R1591" s="8">
        <v>46267</v>
      </c>
      <c r="S1591" s="2">
        <v>1</v>
      </c>
      <c r="T1591" s="2" t="s">
        <v>81</v>
      </c>
    </row>
    <row r="1592" spans="1:20" x14ac:dyDescent="0.25">
      <c r="A1592">
        <v>1120188796</v>
      </c>
      <c r="B1592">
        <v>124141826</v>
      </c>
      <c r="C1592" t="s">
        <v>74</v>
      </c>
      <c r="D1592" t="s">
        <v>88</v>
      </c>
      <c r="E1592" t="s">
        <v>76</v>
      </c>
      <c r="F1592" s="7">
        <v>44764</v>
      </c>
      <c r="G1592" s="7">
        <v>45129</v>
      </c>
      <c r="H1592" t="s">
        <v>86</v>
      </c>
      <c r="I1592" t="s">
        <v>87</v>
      </c>
      <c r="J1592" s="7">
        <v>45824</v>
      </c>
      <c r="K1592" s="7">
        <v>44906</v>
      </c>
      <c r="L1592" s="7">
        <v>45129</v>
      </c>
      <c r="M1592" t="s">
        <v>86</v>
      </c>
      <c r="N1592" t="s">
        <v>79</v>
      </c>
      <c r="O1592">
        <v>2026</v>
      </c>
      <c r="P1592">
        <v>1</v>
      </c>
      <c r="Q1592" t="s">
        <v>80</v>
      </c>
      <c r="R1592" s="8">
        <v>46267</v>
      </c>
      <c r="S1592" s="2">
        <v>1</v>
      </c>
      <c r="T1592" s="2" t="s">
        <v>81</v>
      </c>
    </row>
    <row r="1593" spans="1:20" x14ac:dyDescent="0.25">
      <c r="A1593">
        <v>1120188824</v>
      </c>
      <c r="B1593">
        <v>124152087</v>
      </c>
      <c r="C1593" t="s">
        <v>82</v>
      </c>
      <c r="D1593" t="s">
        <v>88</v>
      </c>
      <c r="E1593" t="s">
        <v>76</v>
      </c>
      <c r="F1593" s="7">
        <v>44766</v>
      </c>
      <c r="G1593" s="7">
        <v>45131</v>
      </c>
      <c r="H1593" t="s">
        <v>77</v>
      </c>
      <c r="I1593" t="s">
        <v>78</v>
      </c>
      <c r="J1593" s="7">
        <v>45437</v>
      </c>
      <c r="K1593" s="7">
        <v>45747</v>
      </c>
      <c r="L1593" s="7">
        <v>45131</v>
      </c>
      <c r="M1593" t="s">
        <v>77</v>
      </c>
      <c r="N1593" t="s">
        <v>79</v>
      </c>
      <c r="O1593">
        <v>2026</v>
      </c>
      <c r="P1593">
        <v>1</v>
      </c>
      <c r="Q1593" t="s">
        <v>80</v>
      </c>
      <c r="R1593" s="8">
        <v>46267</v>
      </c>
      <c r="S1593" s="2">
        <v>1</v>
      </c>
      <c r="T1593" s="2" t="s">
        <v>81</v>
      </c>
    </row>
    <row r="1594" spans="1:20" x14ac:dyDescent="0.25">
      <c r="A1594">
        <v>1120188856</v>
      </c>
      <c r="B1594">
        <v>124159655</v>
      </c>
      <c r="C1594" t="s">
        <v>82</v>
      </c>
      <c r="D1594" t="s">
        <v>88</v>
      </c>
      <c r="E1594" t="s">
        <v>76</v>
      </c>
      <c r="F1594" s="7">
        <v>44767</v>
      </c>
      <c r="G1594" s="7">
        <v>45132</v>
      </c>
      <c r="H1594" t="s">
        <v>77</v>
      </c>
      <c r="I1594" t="s">
        <v>78</v>
      </c>
      <c r="J1594" s="7">
        <v>45432</v>
      </c>
      <c r="K1594" s="7">
        <v>45471</v>
      </c>
      <c r="L1594" s="7">
        <v>45132</v>
      </c>
      <c r="M1594" t="s">
        <v>77</v>
      </c>
      <c r="N1594" t="s">
        <v>79</v>
      </c>
      <c r="O1594">
        <v>2026</v>
      </c>
      <c r="P1594">
        <v>1</v>
      </c>
      <c r="Q1594" t="s">
        <v>80</v>
      </c>
      <c r="R1594" s="8">
        <v>46267</v>
      </c>
      <c r="S1594" s="2">
        <v>1</v>
      </c>
      <c r="T1594" s="2" t="s">
        <v>81</v>
      </c>
    </row>
    <row r="1595" spans="1:20" x14ac:dyDescent="0.25">
      <c r="A1595">
        <v>1120190479</v>
      </c>
      <c r="B1595">
        <v>124756165</v>
      </c>
      <c r="C1595" t="s">
        <v>82</v>
      </c>
      <c r="D1595" t="s">
        <v>75</v>
      </c>
      <c r="E1595" t="s">
        <v>76</v>
      </c>
      <c r="F1595" s="7">
        <v>44855</v>
      </c>
      <c r="G1595" s="7">
        <v>45220</v>
      </c>
      <c r="H1595" t="s">
        <v>77</v>
      </c>
      <c r="I1595" t="s">
        <v>78</v>
      </c>
      <c r="J1595" s="7">
        <v>45028</v>
      </c>
      <c r="K1595" s="7">
        <v>44917</v>
      </c>
      <c r="L1595" s="7">
        <v>45220</v>
      </c>
      <c r="M1595" t="s">
        <v>77</v>
      </c>
      <c r="N1595" t="s">
        <v>92</v>
      </c>
      <c r="O1595">
        <v>2026</v>
      </c>
      <c r="P1595">
        <v>1</v>
      </c>
      <c r="Q1595" t="s">
        <v>80</v>
      </c>
      <c r="R1595" s="8">
        <v>46267</v>
      </c>
      <c r="S1595" s="2">
        <v>1</v>
      </c>
      <c r="T1595" s="2" t="s">
        <v>81</v>
      </c>
    </row>
    <row r="1596" spans="1:20" x14ac:dyDescent="0.25">
      <c r="A1596">
        <v>1120190730</v>
      </c>
      <c r="B1596">
        <v>124879606</v>
      </c>
      <c r="C1596" t="s">
        <v>74</v>
      </c>
      <c r="D1596" t="s">
        <v>88</v>
      </c>
      <c r="E1596" t="s">
        <v>76</v>
      </c>
      <c r="F1596" s="7">
        <v>44869</v>
      </c>
      <c r="G1596" s="7">
        <v>45234</v>
      </c>
      <c r="H1596" t="s">
        <v>77</v>
      </c>
      <c r="I1596" t="s">
        <v>78</v>
      </c>
      <c r="J1596" s="7">
        <v>45135</v>
      </c>
      <c r="K1596" s="7">
        <v>45748</v>
      </c>
      <c r="L1596" s="7">
        <v>45234</v>
      </c>
      <c r="M1596" t="s">
        <v>77</v>
      </c>
      <c r="N1596" t="s">
        <v>92</v>
      </c>
      <c r="O1596">
        <v>2026</v>
      </c>
      <c r="P1596">
        <v>1</v>
      </c>
      <c r="Q1596" t="s">
        <v>80</v>
      </c>
      <c r="R1596" s="8">
        <v>46267</v>
      </c>
      <c r="S1596" s="2">
        <v>1</v>
      </c>
      <c r="T1596" s="2" t="s">
        <v>81</v>
      </c>
    </row>
    <row r="1597" spans="1:20" x14ac:dyDescent="0.25">
      <c r="A1597">
        <v>1120191165</v>
      </c>
      <c r="B1597">
        <v>125977123</v>
      </c>
      <c r="C1597" t="s">
        <v>82</v>
      </c>
      <c r="D1597" t="s">
        <v>88</v>
      </c>
      <c r="E1597" t="s">
        <v>76</v>
      </c>
      <c r="F1597" s="7">
        <v>45039</v>
      </c>
      <c r="G1597" s="7">
        <v>45405</v>
      </c>
      <c r="H1597" t="s">
        <v>77</v>
      </c>
      <c r="I1597" t="s">
        <v>78</v>
      </c>
      <c r="J1597" s="7"/>
      <c r="K1597" s="7">
        <v>45932</v>
      </c>
      <c r="L1597" s="7">
        <v>45405</v>
      </c>
      <c r="M1597" t="s">
        <v>77</v>
      </c>
      <c r="N1597"/>
      <c r="O1597">
        <v>2026</v>
      </c>
      <c r="P1597">
        <v>1</v>
      </c>
      <c r="Q1597" t="s">
        <v>80</v>
      </c>
      <c r="R1597" s="8">
        <v>46267</v>
      </c>
      <c r="S1597" s="2">
        <v>1</v>
      </c>
      <c r="T1597" s="2" t="s">
        <v>81</v>
      </c>
    </row>
    <row r="1598" spans="1:20" x14ac:dyDescent="0.25">
      <c r="A1598">
        <v>1120191333</v>
      </c>
      <c r="B1598">
        <v>126049651</v>
      </c>
      <c r="C1598" t="s">
        <v>74</v>
      </c>
      <c r="D1598" t="s">
        <v>75</v>
      </c>
      <c r="E1598" t="s">
        <v>76</v>
      </c>
      <c r="F1598" s="7">
        <v>45050</v>
      </c>
      <c r="G1598" s="7">
        <v>46877</v>
      </c>
      <c r="H1598" t="s">
        <v>86</v>
      </c>
      <c r="I1598" t="s">
        <v>87</v>
      </c>
      <c r="J1598" s="7"/>
      <c r="K1598" s="7">
        <v>45054</v>
      </c>
      <c r="L1598" s="7">
        <v>46877</v>
      </c>
      <c r="M1598" t="s">
        <v>86</v>
      </c>
      <c r="N1598"/>
      <c r="O1598">
        <v>2026</v>
      </c>
      <c r="P1598">
        <v>1</v>
      </c>
      <c r="Q1598" t="s">
        <v>80</v>
      </c>
      <c r="R1598" s="8">
        <v>46267</v>
      </c>
      <c r="S1598" s="2">
        <v>1</v>
      </c>
      <c r="T1598" s="2" t="s">
        <v>81</v>
      </c>
    </row>
    <row r="1599" spans="1:20" x14ac:dyDescent="0.25">
      <c r="A1599">
        <v>1120191435</v>
      </c>
      <c r="B1599">
        <v>126097676</v>
      </c>
      <c r="C1599" t="s">
        <v>93</v>
      </c>
      <c r="D1599" t="s">
        <v>88</v>
      </c>
      <c r="E1599" t="s">
        <v>76</v>
      </c>
      <c r="F1599" s="7">
        <v>45056</v>
      </c>
      <c r="G1599" s="7">
        <v>45422</v>
      </c>
      <c r="H1599" t="s">
        <v>77</v>
      </c>
      <c r="I1599" t="s">
        <v>78</v>
      </c>
      <c r="J1599" s="7">
        <v>46077</v>
      </c>
      <c r="K1599" s="7">
        <v>45903</v>
      </c>
      <c r="L1599" s="7">
        <v>45422</v>
      </c>
      <c r="M1599" t="s">
        <v>77</v>
      </c>
      <c r="N1599" t="s">
        <v>79</v>
      </c>
      <c r="O1599">
        <v>2026</v>
      </c>
      <c r="P1599">
        <v>1</v>
      </c>
      <c r="Q1599" t="s">
        <v>80</v>
      </c>
      <c r="R1599" s="8">
        <v>46267</v>
      </c>
      <c r="S1599" s="2">
        <v>1</v>
      </c>
      <c r="T1599" s="2" t="s">
        <v>81</v>
      </c>
    </row>
    <row r="1600" spans="1:20" x14ac:dyDescent="0.25">
      <c r="A1600">
        <v>1120191480</v>
      </c>
      <c r="B1600">
        <v>126110314</v>
      </c>
      <c r="C1600" t="s">
        <v>74</v>
      </c>
      <c r="D1600" t="s">
        <v>88</v>
      </c>
      <c r="E1600" t="s">
        <v>76</v>
      </c>
      <c r="F1600" s="7">
        <v>45057</v>
      </c>
      <c r="G1600" s="7">
        <v>45423</v>
      </c>
      <c r="H1600" t="s">
        <v>86</v>
      </c>
      <c r="I1600" t="s">
        <v>87</v>
      </c>
      <c r="J1600" s="7"/>
      <c r="K1600" s="7">
        <v>45065</v>
      </c>
      <c r="L1600" s="7">
        <v>45423</v>
      </c>
      <c r="M1600" t="s">
        <v>86</v>
      </c>
      <c r="N1600"/>
      <c r="O1600">
        <v>2026</v>
      </c>
      <c r="P1600">
        <v>1</v>
      </c>
      <c r="Q1600" t="s">
        <v>80</v>
      </c>
      <c r="R1600" s="8">
        <v>46267</v>
      </c>
      <c r="S1600" s="2">
        <v>1</v>
      </c>
      <c r="T1600" s="2" t="s">
        <v>81</v>
      </c>
    </row>
    <row r="1601" spans="1:20" x14ac:dyDescent="0.25">
      <c r="A1601">
        <v>1120191493</v>
      </c>
      <c r="B1601">
        <v>126117498</v>
      </c>
      <c r="C1601" t="s">
        <v>74</v>
      </c>
      <c r="D1601" t="s">
        <v>75</v>
      </c>
      <c r="E1601" t="s">
        <v>76</v>
      </c>
      <c r="F1601" s="7">
        <v>44075</v>
      </c>
      <c r="G1601" s="7">
        <v>45901</v>
      </c>
      <c r="H1601" t="s">
        <v>86</v>
      </c>
      <c r="I1601" t="s">
        <v>87</v>
      </c>
      <c r="J1601" s="7">
        <v>45784</v>
      </c>
      <c r="K1601" s="7">
        <v>45058</v>
      </c>
      <c r="L1601" s="7">
        <v>45901</v>
      </c>
      <c r="M1601" t="s">
        <v>86</v>
      </c>
      <c r="N1601" t="s">
        <v>79</v>
      </c>
      <c r="O1601">
        <v>2026</v>
      </c>
      <c r="P1601">
        <v>1</v>
      </c>
      <c r="Q1601" t="s">
        <v>80</v>
      </c>
      <c r="R1601" s="8">
        <v>46267</v>
      </c>
      <c r="S1601" s="2">
        <v>1</v>
      </c>
      <c r="T1601" s="2" t="s">
        <v>81</v>
      </c>
    </row>
    <row r="1602" spans="1:20" x14ac:dyDescent="0.25">
      <c r="A1602">
        <v>1120191586</v>
      </c>
      <c r="B1602">
        <v>126152520</v>
      </c>
      <c r="C1602" t="s">
        <v>82</v>
      </c>
      <c r="D1602" t="s">
        <v>88</v>
      </c>
      <c r="E1602" t="s">
        <v>76</v>
      </c>
      <c r="F1602" s="7">
        <v>45063</v>
      </c>
      <c r="G1602" s="7">
        <v>45429</v>
      </c>
      <c r="H1602" t="s">
        <v>77</v>
      </c>
      <c r="I1602" t="s">
        <v>78</v>
      </c>
      <c r="J1602" s="7">
        <v>45474</v>
      </c>
      <c r="K1602" s="7">
        <v>45748</v>
      </c>
      <c r="L1602" s="7">
        <v>45429</v>
      </c>
      <c r="M1602" t="s">
        <v>77</v>
      </c>
      <c r="N1602" t="s">
        <v>79</v>
      </c>
      <c r="O1602">
        <v>2026</v>
      </c>
      <c r="P1602">
        <v>1</v>
      </c>
      <c r="Q1602" t="s">
        <v>80</v>
      </c>
      <c r="R1602" s="8">
        <v>46267</v>
      </c>
      <c r="S1602" s="2">
        <v>1</v>
      </c>
      <c r="T1602" s="2" t="s">
        <v>81</v>
      </c>
    </row>
    <row r="1603" spans="1:20" x14ac:dyDescent="0.25">
      <c r="A1603">
        <v>1120191587</v>
      </c>
      <c r="B1603">
        <v>126152520</v>
      </c>
      <c r="C1603" t="s">
        <v>82</v>
      </c>
      <c r="D1603" t="s">
        <v>88</v>
      </c>
      <c r="E1603" t="s">
        <v>76</v>
      </c>
      <c r="F1603" s="7">
        <v>45063</v>
      </c>
      <c r="G1603" s="7">
        <v>45429</v>
      </c>
      <c r="H1603" t="s">
        <v>77</v>
      </c>
      <c r="I1603" t="s">
        <v>78</v>
      </c>
      <c r="J1603" s="7">
        <v>45474</v>
      </c>
      <c r="K1603" s="7">
        <v>45689</v>
      </c>
      <c r="L1603" s="7">
        <v>45429</v>
      </c>
      <c r="M1603" t="s">
        <v>77</v>
      </c>
      <c r="N1603" t="s">
        <v>79</v>
      </c>
      <c r="O1603">
        <v>2026</v>
      </c>
      <c r="P1603">
        <v>1</v>
      </c>
      <c r="Q1603" t="s">
        <v>80</v>
      </c>
      <c r="R1603" s="8">
        <v>46267</v>
      </c>
      <c r="S1603" s="2">
        <v>1</v>
      </c>
      <c r="T1603" s="2" t="s">
        <v>81</v>
      </c>
    </row>
    <row r="1604" spans="1:20" x14ac:dyDescent="0.25">
      <c r="A1604">
        <v>1120191588</v>
      </c>
      <c r="B1604">
        <v>126152520</v>
      </c>
      <c r="C1604" t="s">
        <v>82</v>
      </c>
      <c r="D1604" t="s">
        <v>88</v>
      </c>
      <c r="E1604" t="s">
        <v>76</v>
      </c>
      <c r="F1604" s="7">
        <v>45063</v>
      </c>
      <c r="G1604" s="7">
        <v>45429</v>
      </c>
      <c r="H1604" t="s">
        <v>77</v>
      </c>
      <c r="I1604" t="s">
        <v>78</v>
      </c>
      <c r="J1604" s="7">
        <v>45474</v>
      </c>
      <c r="K1604" s="7">
        <v>45446</v>
      </c>
      <c r="L1604" s="7">
        <v>45429</v>
      </c>
      <c r="M1604" t="s">
        <v>77</v>
      </c>
      <c r="N1604" t="s">
        <v>79</v>
      </c>
      <c r="O1604">
        <v>2026</v>
      </c>
      <c r="P1604">
        <v>1</v>
      </c>
      <c r="Q1604" t="s">
        <v>80</v>
      </c>
      <c r="R1604" s="8">
        <v>46267</v>
      </c>
      <c r="S1604" s="2">
        <v>1</v>
      </c>
      <c r="T1604" s="2" t="s">
        <v>81</v>
      </c>
    </row>
    <row r="1605" spans="1:20" x14ac:dyDescent="0.25">
      <c r="A1605">
        <v>1120191655</v>
      </c>
      <c r="B1605">
        <v>126194588</v>
      </c>
      <c r="C1605" t="s">
        <v>74</v>
      </c>
      <c r="D1605" t="s">
        <v>75</v>
      </c>
      <c r="E1605" t="s">
        <v>76</v>
      </c>
      <c r="F1605" s="7">
        <v>45066</v>
      </c>
      <c r="G1605" s="7">
        <v>46893</v>
      </c>
      <c r="H1605" t="s">
        <v>77</v>
      </c>
      <c r="I1605" t="s">
        <v>78</v>
      </c>
      <c r="J1605" s="7"/>
      <c r="K1605" s="7">
        <v>45747</v>
      </c>
      <c r="L1605" s="7">
        <v>46893</v>
      </c>
      <c r="M1605" t="s">
        <v>77</v>
      </c>
      <c r="N1605"/>
      <c r="O1605">
        <v>2026</v>
      </c>
      <c r="P1605">
        <v>1</v>
      </c>
      <c r="Q1605" t="s">
        <v>80</v>
      </c>
      <c r="R1605" s="8">
        <v>46267</v>
      </c>
      <c r="S1605" s="2">
        <v>1</v>
      </c>
      <c r="T1605" s="2" t="s">
        <v>81</v>
      </c>
    </row>
    <row r="1606" spans="1:20" x14ac:dyDescent="0.25">
      <c r="A1606">
        <v>1120191694</v>
      </c>
      <c r="B1606">
        <v>126210083</v>
      </c>
      <c r="C1606" t="s">
        <v>85</v>
      </c>
      <c r="D1606" t="s">
        <v>88</v>
      </c>
      <c r="E1606" t="s">
        <v>76</v>
      </c>
      <c r="F1606" s="7">
        <v>45069</v>
      </c>
      <c r="G1606" s="7">
        <v>45435</v>
      </c>
      <c r="H1606" t="s">
        <v>77</v>
      </c>
      <c r="I1606" t="s">
        <v>78</v>
      </c>
      <c r="J1606" s="7">
        <v>45482</v>
      </c>
      <c r="K1606" s="7">
        <v>45995</v>
      </c>
      <c r="L1606" s="7">
        <v>45435</v>
      </c>
      <c r="M1606" t="s">
        <v>77</v>
      </c>
      <c r="N1606" t="s">
        <v>79</v>
      </c>
      <c r="O1606">
        <v>2026</v>
      </c>
      <c r="P1606">
        <v>1</v>
      </c>
      <c r="Q1606" t="s">
        <v>80</v>
      </c>
      <c r="R1606" s="8">
        <v>46267</v>
      </c>
      <c r="S1606" s="2">
        <v>1</v>
      </c>
      <c r="T1606" s="2" t="s">
        <v>81</v>
      </c>
    </row>
    <row r="1607" spans="1:20" x14ac:dyDescent="0.25">
      <c r="A1607">
        <v>1120191695</v>
      </c>
      <c r="B1607">
        <v>126210083</v>
      </c>
      <c r="C1607" t="s">
        <v>85</v>
      </c>
      <c r="D1607" t="s">
        <v>88</v>
      </c>
      <c r="E1607" t="s">
        <v>76</v>
      </c>
      <c r="F1607" s="7">
        <v>45069</v>
      </c>
      <c r="G1607" s="7">
        <v>45435</v>
      </c>
      <c r="H1607" t="s">
        <v>77</v>
      </c>
      <c r="I1607" t="s">
        <v>78</v>
      </c>
      <c r="J1607" s="7">
        <v>45482</v>
      </c>
      <c r="K1607" s="7">
        <v>45076</v>
      </c>
      <c r="L1607" s="7">
        <v>45435</v>
      </c>
      <c r="M1607" t="s">
        <v>77</v>
      </c>
      <c r="N1607" t="s">
        <v>79</v>
      </c>
      <c r="O1607">
        <v>2026</v>
      </c>
      <c r="P1607">
        <v>1</v>
      </c>
      <c r="Q1607" t="s">
        <v>80</v>
      </c>
      <c r="R1607" s="8">
        <v>46267</v>
      </c>
      <c r="S1607" s="2">
        <v>1</v>
      </c>
      <c r="T1607" s="2" t="s">
        <v>81</v>
      </c>
    </row>
    <row r="1608" spans="1:20" x14ac:dyDescent="0.25">
      <c r="A1608">
        <v>1120191756</v>
      </c>
      <c r="B1608">
        <v>126237746</v>
      </c>
      <c r="C1608" t="s">
        <v>85</v>
      </c>
      <c r="D1608" t="s">
        <v>88</v>
      </c>
      <c r="E1608" t="s">
        <v>76</v>
      </c>
      <c r="F1608" s="7">
        <v>45072</v>
      </c>
      <c r="G1608" s="7">
        <v>45438</v>
      </c>
      <c r="H1608" t="s">
        <v>77</v>
      </c>
      <c r="I1608" t="s">
        <v>78</v>
      </c>
      <c r="J1608" s="7"/>
      <c r="K1608" s="7">
        <v>45073</v>
      </c>
      <c r="L1608" s="7">
        <v>45438</v>
      </c>
      <c r="M1608" t="s">
        <v>77</v>
      </c>
      <c r="N1608"/>
      <c r="O1608">
        <v>2026</v>
      </c>
      <c r="P1608">
        <v>1</v>
      </c>
      <c r="Q1608" t="s">
        <v>80</v>
      </c>
      <c r="R1608" s="8">
        <v>46267</v>
      </c>
      <c r="S1608" s="2">
        <v>1</v>
      </c>
      <c r="T1608" s="2" t="s">
        <v>81</v>
      </c>
    </row>
    <row r="1609" spans="1:20" x14ac:dyDescent="0.25">
      <c r="A1609">
        <v>1120191821</v>
      </c>
      <c r="B1609">
        <v>126277497</v>
      </c>
      <c r="C1609" t="s">
        <v>97</v>
      </c>
      <c r="D1609" t="s">
        <v>88</v>
      </c>
      <c r="E1609" t="s">
        <v>76</v>
      </c>
      <c r="F1609" s="7">
        <v>45079</v>
      </c>
      <c r="G1609" s="7">
        <v>46906</v>
      </c>
      <c r="H1609" t="s">
        <v>77</v>
      </c>
      <c r="I1609" t="s">
        <v>84</v>
      </c>
      <c r="J1609" s="7">
        <v>45414</v>
      </c>
      <c r="K1609" s="7">
        <v>45433</v>
      </c>
      <c r="L1609" s="7">
        <v>46906</v>
      </c>
      <c r="M1609" t="s">
        <v>77</v>
      </c>
      <c r="N1609" t="s">
        <v>79</v>
      </c>
      <c r="O1609">
        <v>2026</v>
      </c>
      <c r="P1609">
        <v>1</v>
      </c>
      <c r="Q1609" t="s">
        <v>80</v>
      </c>
      <c r="R1609" s="8">
        <v>46267</v>
      </c>
      <c r="S1609" s="2">
        <v>1</v>
      </c>
      <c r="T1609" s="2" t="s">
        <v>81</v>
      </c>
    </row>
    <row r="1610" spans="1:20" x14ac:dyDescent="0.25">
      <c r="A1610">
        <v>1120191822</v>
      </c>
      <c r="B1610">
        <v>126277497</v>
      </c>
      <c r="C1610" t="s">
        <v>97</v>
      </c>
      <c r="D1610" t="s">
        <v>88</v>
      </c>
      <c r="E1610" t="s">
        <v>76</v>
      </c>
      <c r="F1610" s="7">
        <v>45079</v>
      </c>
      <c r="G1610" s="7">
        <v>46906</v>
      </c>
      <c r="H1610" t="s">
        <v>77</v>
      </c>
      <c r="I1610" t="s">
        <v>84</v>
      </c>
      <c r="J1610" s="7">
        <v>45414</v>
      </c>
      <c r="K1610" s="7">
        <v>45747</v>
      </c>
      <c r="L1610" s="7">
        <v>46906</v>
      </c>
      <c r="M1610" t="s">
        <v>77</v>
      </c>
      <c r="N1610" t="s">
        <v>79</v>
      </c>
      <c r="O1610">
        <v>2026</v>
      </c>
      <c r="P1610">
        <v>1</v>
      </c>
      <c r="Q1610" t="s">
        <v>80</v>
      </c>
      <c r="R1610" s="8">
        <v>46267</v>
      </c>
      <c r="S1610" s="2">
        <v>1</v>
      </c>
      <c r="T1610" s="2" t="s">
        <v>81</v>
      </c>
    </row>
    <row r="1611" spans="1:20" x14ac:dyDescent="0.25">
      <c r="A1611">
        <v>1120191835</v>
      </c>
      <c r="B1611">
        <v>126282317</v>
      </c>
      <c r="C1611" t="s">
        <v>93</v>
      </c>
      <c r="D1611" t="s">
        <v>88</v>
      </c>
      <c r="E1611" t="s">
        <v>76</v>
      </c>
      <c r="F1611" s="7">
        <v>45079</v>
      </c>
      <c r="G1611" s="7">
        <v>45445</v>
      </c>
      <c r="H1611" t="s">
        <v>77</v>
      </c>
      <c r="I1611" t="s">
        <v>78</v>
      </c>
      <c r="J1611" s="7"/>
      <c r="K1611" s="7">
        <v>45084</v>
      </c>
      <c r="L1611" s="7">
        <v>45445</v>
      </c>
      <c r="M1611" t="s">
        <v>77</v>
      </c>
      <c r="N1611"/>
      <c r="O1611">
        <v>2026</v>
      </c>
      <c r="P1611">
        <v>1</v>
      </c>
      <c r="Q1611" t="s">
        <v>80</v>
      </c>
      <c r="R1611" s="8">
        <v>46267</v>
      </c>
      <c r="S1611" s="2">
        <v>1</v>
      </c>
      <c r="T1611" s="2" t="s">
        <v>81</v>
      </c>
    </row>
    <row r="1612" spans="1:20" x14ac:dyDescent="0.25">
      <c r="A1612">
        <v>1120191839</v>
      </c>
      <c r="B1612">
        <v>126284055</v>
      </c>
      <c r="C1612" t="s">
        <v>91</v>
      </c>
      <c r="D1612" t="s">
        <v>88</v>
      </c>
      <c r="E1612" t="s">
        <v>76</v>
      </c>
      <c r="F1612" s="7">
        <v>45080</v>
      </c>
      <c r="G1612" s="7">
        <v>45446</v>
      </c>
      <c r="H1612" t="s">
        <v>77</v>
      </c>
      <c r="I1612" t="s">
        <v>78</v>
      </c>
      <c r="J1612" s="7">
        <v>46082</v>
      </c>
      <c r="K1612" s="7">
        <v>45903</v>
      </c>
      <c r="L1612" s="7">
        <v>45446</v>
      </c>
      <c r="M1612" t="s">
        <v>77</v>
      </c>
      <c r="N1612" t="s">
        <v>79</v>
      </c>
      <c r="O1612">
        <v>2026</v>
      </c>
      <c r="P1612">
        <v>1</v>
      </c>
      <c r="Q1612" t="s">
        <v>80</v>
      </c>
      <c r="R1612" s="8">
        <v>46267</v>
      </c>
      <c r="S1612" s="2">
        <v>1</v>
      </c>
      <c r="T1612" s="2" t="s">
        <v>81</v>
      </c>
    </row>
    <row r="1613" spans="1:20" x14ac:dyDescent="0.25">
      <c r="A1613">
        <v>1120191931</v>
      </c>
      <c r="B1613">
        <v>126329465</v>
      </c>
      <c r="C1613" t="s">
        <v>85</v>
      </c>
      <c r="D1613" t="s">
        <v>83</v>
      </c>
      <c r="E1613" t="s">
        <v>76</v>
      </c>
      <c r="F1613" s="7">
        <v>45086</v>
      </c>
      <c r="G1613" s="7">
        <v>45269</v>
      </c>
      <c r="H1613" t="s">
        <v>77</v>
      </c>
      <c r="I1613" t="s">
        <v>84</v>
      </c>
      <c r="J1613" s="7">
        <v>45824</v>
      </c>
      <c r="K1613" s="7">
        <v>45747</v>
      </c>
      <c r="L1613" s="7">
        <v>45269</v>
      </c>
      <c r="M1613" t="s">
        <v>77</v>
      </c>
      <c r="N1613" t="s">
        <v>79</v>
      </c>
      <c r="O1613">
        <v>2026</v>
      </c>
      <c r="P1613">
        <v>1</v>
      </c>
      <c r="Q1613" t="s">
        <v>80</v>
      </c>
      <c r="R1613" s="8">
        <v>46267</v>
      </c>
      <c r="S1613" s="2">
        <v>1</v>
      </c>
      <c r="T1613" s="2" t="s">
        <v>81</v>
      </c>
    </row>
    <row r="1614" spans="1:20" x14ac:dyDescent="0.25">
      <c r="A1614">
        <v>1120191956</v>
      </c>
      <c r="B1614">
        <v>126349854</v>
      </c>
      <c r="C1614" t="s">
        <v>74</v>
      </c>
      <c r="D1614" t="s">
        <v>88</v>
      </c>
      <c r="E1614" t="s">
        <v>76</v>
      </c>
      <c r="F1614" s="7">
        <v>45089</v>
      </c>
      <c r="G1614" s="7">
        <v>45455</v>
      </c>
      <c r="H1614" t="s">
        <v>77</v>
      </c>
      <c r="I1614" t="s">
        <v>78</v>
      </c>
      <c r="J1614" s="7">
        <v>45458</v>
      </c>
      <c r="K1614" s="7">
        <v>45747</v>
      </c>
      <c r="L1614" s="7">
        <v>45455</v>
      </c>
      <c r="M1614" t="s">
        <v>77</v>
      </c>
      <c r="N1614" t="s">
        <v>79</v>
      </c>
      <c r="O1614">
        <v>2026</v>
      </c>
      <c r="P1614">
        <v>1</v>
      </c>
      <c r="Q1614" t="s">
        <v>80</v>
      </c>
      <c r="R1614" s="8">
        <v>46267</v>
      </c>
      <c r="S1614" s="2">
        <v>1</v>
      </c>
      <c r="T1614" s="2" t="s">
        <v>81</v>
      </c>
    </row>
    <row r="1615" spans="1:20" x14ac:dyDescent="0.25">
      <c r="A1615">
        <v>1120192045</v>
      </c>
      <c r="B1615">
        <v>126396907</v>
      </c>
      <c r="C1615" t="s">
        <v>82</v>
      </c>
      <c r="D1615" t="s">
        <v>88</v>
      </c>
      <c r="E1615" t="s">
        <v>76</v>
      </c>
      <c r="F1615" s="7">
        <v>45094</v>
      </c>
      <c r="G1615" s="7">
        <v>46921</v>
      </c>
      <c r="H1615" t="s">
        <v>77</v>
      </c>
      <c r="I1615" t="s">
        <v>84</v>
      </c>
      <c r="J1615" s="7">
        <v>45749</v>
      </c>
      <c r="K1615" s="7">
        <v>45623</v>
      </c>
      <c r="L1615" s="7">
        <v>46921</v>
      </c>
      <c r="M1615" t="s">
        <v>77</v>
      </c>
      <c r="N1615" t="s">
        <v>79</v>
      </c>
      <c r="O1615">
        <v>2026</v>
      </c>
      <c r="P1615">
        <v>1</v>
      </c>
      <c r="Q1615" t="s">
        <v>80</v>
      </c>
      <c r="R1615" s="8">
        <v>46267</v>
      </c>
      <c r="S1615" s="2">
        <v>1</v>
      </c>
      <c r="T1615" s="2" t="s">
        <v>81</v>
      </c>
    </row>
    <row r="1616" spans="1:20" x14ac:dyDescent="0.25">
      <c r="A1616">
        <v>1120192219</v>
      </c>
      <c r="B1616">
        <v>126462311</v>
      </c>
      <c r="C1616" t="s">
        <v>85</v>
      </c>
      <c r="D1616" t="s">
        <v>75</v>
      </c>
      <c r="E1616" t="s">
        <v>76</v>
      </c>
      <c r="F1616" s="7">
        <v>45104</v>
      </c>
      <c r="G1616" s="7">
        <v>45470</v>
      </c>
      <c r="H1616" t="s">
        <v>86</v>
      </c>
      <c r="I1616" t="s">
        <v>87</v>
      </c>
      <c r="J1616" s="7">
        <v>46092</v>
      </c>
      <c r="K1616" s="7">
        <v>45105</v>
      </c>
      <c r="L1616" s="7">
        <v>45470</v>
      </c>
      <c r="M1616" t="s">
        <v>86</v>
      </c>
      <c r="N1616" t="s">
        <v>79</v>
      </c>
      <c r="O1616">
        <v>2026</v>
      </c>
      <c r="P1616">
        <v>1</v>
      </c>
      <c r="Q1616" t="s">
        <v>80</v>
      </c>
      <c r="R1616" s="8">
        <v>46267</v>
      </c>
      <c r="S1616" s="2">
        <v>1</v>
      </c>
      <c r="T1616" s="2" t="s">
        <v>81</v>
      </c>
    </row>
    <row r="1617" spans="1:20" x14ac:dyDescent="0.25">
      <c r="A1617">
        <v>1120192346</v>
      </c>
      <c r="B1617">
        <v>126529988</v>
      </c>
      <c r="C1617" t="s">
        <v>74</v>
      </c>
      <c r="D1617" t="s">
        <v>88</v>
      </c>
      <c r="E1617" t="s">
        <v>76</v>
      </c>
      <c r="F1617" s="7">
        <v>45115</v>
      </c>
      <c r="G1617" s="7">
        <v>45481</v>
      </c>
      <c r="H1617" t="s">
        <v>77</v>
      </c>
      <c r="I1617" t="s">
        <v>78</v>
      </c>
      <c r="J1617" s="7"/>
      <c r="K1617" s="7">
        <v>45747</v>
      </c>
      <c r="L1617" s="7">
        <v>45481</v>
      </c>
      <c r="M1617" t="s">
        <v>77</v>
      </c>
      <c r="N1617"/>
      <c r="O1617">
        <v>2026</v>
      </c>
      <c r="P1617">
        <v>1</v>
      </c>
      <c r="Q1617" t="s">
        <v>80</v>
      </c>
      <c r="R1617" s="8">
        <v>46267</v>
      </c>
      <c r="S1617" s="2">
        <v>1</v>
      </c>
      <c r="T1617" s="2" t="s">
        <v>81</v>
      </c>
    </row>
    <row r="1618" spans="1:20" x14ac:dyDescent="0.25">
      <c r="A1618">
        <v>1120192400</v>
      </c>
      <c r="B1618">
        <v>126568387</v>
      </c>
      <c r="C1618" t="s">
        <v>82</v>
      </c>
      <c r="D1618" t="s">
        <v>88</v>
      </c>
      <c r="E1618" t="s">
        <v>76</v>
      </c>
      <c r="F1618" s="7">
        <v>45119</v>
      </c>
      <c r="G1618" s="7">
        <v>45485</v>
      </c>
      <c r="H1618" t="s">
        <v>86</v>
      </c>
      <c r="I1618" t="s">
        <v>87</v>
      </c>
      <c r="J1618" s="7"/>
      <c r="K1618" s="7">
        <v>45135</v>
      </c>
      <c r="L1618" s="7">
        <v>45485</v>
      </c>
      <c r="M1618" t="s">
        <v>86</v>
      </c>
      <c r="N1618"/>
      <c r="O1618">
        <v>2026</v>
      </c>
      <c r="P1618">
        <v>1</v>
      </c>
      <c r="Q1618" t="s">
        <v>80</v>
      </c>
      <c r="R1618" s="8">
        <v>46267</v>
      </c>
      <c r="S1618" s="2">
        <v>1</v>
      </c>
      <c r="T1618" s="2" t="s">
        <v>81</v>
      </c>
    </row>
    <row r="1619" spans="1:20" x14ac:dyDescent="0.25">
      <c r="A1619">
        <v>1120192633</v>
      </c>
      <c r="B1619">
        <v>126635657</v>
      </c>
      <c r="C1619" t="s">
        <v>82</v>
      </c>
      <c r="D1619" t="s">
        <v>75</v>
      </c>
      <c r="E1619" t="s">
        <v>76</v>
      </c>
      <c r="F1619" s="7">
        <v>45127</v>
      </c>
      <c r="G1619" s="7">
        <v>45231</v>
      </c>
      <c r="H1619" t="s">
        <v>77</v>
      </c>
      <c r="I1619" t="s">
        <v>78</v>
      </c>
      <c r="J1619" s="7">
        <v>45231</v>
      </c>
      <c r="K1619" s="7">
        <v>45248</v>
      </c>
      <c r="L1619" s="7">
        <v>45231</v>
      </c>
      <c r="M1619" t="s">
        <v>77</v>
      </c>
      <c r="N1619" t="s">
        <v>92</v>
      </c>
      <c r="O1619">
        <v>2026</v>
      </c>
      <c r="P1619">
        <v>1</v>
      </c>
      <c r="Q1619" t="s">
        <v>80</v>
      </c>
      <c r="R1619" s="8">
        <v>46267</v>
      </c>
      <c r="S1619" s="2">
        <v>1</v>
      </c>
      <c r="T1619" s="2" t="s">
        <v>81</v>
      </c>
    </row>
    <row r="1620" spans="1:20" x14ac:dyDescent="0.25">
      <c r="A1620">
        <v>1120192896</v>
      </c>
      <c r="B1620">
        <v>126720569</v>
      </c>
      <c r="C1620" t="s">
        <v>82</v>
      </c>
      <c r="D1620" t="s">
        <v>88</v>
      </c>
      <c r="E1620" t="s">
        <v>76</v>
      </c>
      <c r="F1620" s="7">
        <v>45139</v>
      </c>
      <c r="G1620" s="7">
        <v>45505</v>
      </c>
      <c r="H1620" t="s">
        <v>77</v>
      </c>
      <c r="I1620" t="s">
        <v>84</v>
      </c>
      <c r="J1620" s="7">
        <v>45427</v>
      </c>
      <c r="K1620" s="7">
        <v>45544</v>
      </c>
      <c r="L1620" s="7">
        <v>45505</v>
      </c>
      <c r="M1620" t="s">
        <v>77</v>
      </c>
      <c r="N1620" t="s">
        <v>79</v>
      </c>
      <c r="O1620">
        <v>2026</v>
      </c>
      <c r="P1620">
        <v>1</v>
      </c>
      <c r="Q1620" t="s">
        <v>80</v>
      </c>
      <c r="R1620" s="8">
        <v>46267</v>
      </c>
      <c r="S1620" s="2">
        <v>1</v>
      </c>
      <c r="T1620" s="2" t="s">
        <v>81</v>
      </c>
    </row>
    <row r="1621" spans="1:20" x14ac:dyDescent="0.25">
      <c r="A1621">
        <v>1120192897</v>
      </c>
      <c r="B1621">
        <v>126720569</v>
      </c>
      <c r="C1621" t="s">
        <v>82</v>
      </c>
      <c r="D1621" t="s">
        <v>88</v>
      </c>
      <c r="E1621" t="s">
        <v>76</v>
      </c>
      <c r="F1621" s="7">
        <v>45139</v>
      </c>
      <c r="G1621" s="7">
        <v>45505</v>
      </c>
      <c r="H1621" t="s">
        <v>77</v>
      </c>
      <c r="I1621" t="s">
        <v>84</v>
      </c>
      <c r="J1621" s="7">
        <v>45427</v>
      </c>
      <c r="K1621" s="7">
        <v>46049</v>
      </c>
      <c r="L1621" s="7">
        <v>45505</v>
      </c>
      <c r="M1621" t="s">
        <v>77</v>
      </c>
      <c r="N1621" t="s">
        <v>79</v>
      </c>
      <c r="O1621">
        <v>2026</v>
      </c>
      <c r="P1621">
        <v>1</v>
      </c>
      <c r="Q1621" t="s">
        <v>80</v>
      </c>
      <c r="R1621" s="8">
        <v>46267</v>
      </c>
      <c r="S1621" s="2">
        <v>1</v>
      </c>
      <c r="T1621" s="2" t="s">
        <v>81</v>
      </c>
    </row>
    <row r="1622" spans="1:20" x14ac:dyDescent="0.25">
      <c r="A1622">
        <v>1120193260</v>
      </c>
      <c r="B1622">
        <v>126856578</v>
      </c>
      <c r="C1622" t="s">
        <v>74</v>
      </c>
      <c r="D1622" t="s">
        <v>88</v>
      </c>
      <c r="E1622" t="s">
        <v>76</v>
      </c>
      <c r="F1622" s="7">
        <v>45156</v>
      </c>
      <c r="G1622" s="7">
        <v>45522</v>
      </c>
      <c r="H1622" t="s">
        <v>77</v>
      </c>
      <c r="I1622" t="s">
        <v>78</v>
      </c>
      <c r="J1622" s="7"/>
      <c r="K1622" s="7">
        <v>45747</v>
      </c>
      <c r="L1622" s="7">
        <v>45522</v>
      </c>
      <c r="M1622" t="s">
        <v>77</v>
      </c>
      <c r="N1622"/>
      <c r="O1622">
        <v>2026</v>
      </c>
      <c r="P1622">
        <v>1</v>
      </c>
      <c r="Q1622" t="s">
        <v>80</v>
      </c>
      <c r="R1622" s="8">
        <v>46267</v>
      </c>
      <c r="S1622" s="2">
        <v>1</v>
      </c>
      <c r="T1622" s="2" t="s">
        <v>81</v>
      </c>
    </row>
    <row r="1623" spans="1:20" x14ac:dyDescent="0.25">
      <c r="A1623">
        <v>1120193281</v>
      </c>
      <c r="B1623">
        <v>126866039</v>
      </c>
      <c r="C1623" t="s">
        <v>90</v>
      </c>
      <c r="D1623" t="s">
        <v>88</v>
      </c>
      <c r="E1623" t="s">
        <v>76</v>
      </c>
      <c r="F1623" s="7">
        <v>45157</v>
      </c>
      <c r="G1623" s="7">
        <v>45523</v>
      </c>
      <c r="H1623" t="s">
        <v>77</v>
      </c>
      <c r="I1623" t="s">
        <v>78</v>
      </c>
      <c r="J1623" s="7">
        <v>45504</v>
      </c>
      <c r="K1623" s="7">
        <v>45511</v>
      </c>
      <c r="L1623" s="7">
        <v>45523</v>
      </c>
      <c r="M1623" t="s">
        <v>77</v>
      </c>
      <c r="N1623" t="s">
        <v>79</v>
      </c>
      <c r="O1623">
        <v>2026</v>
      </c>
      <c r="P1623">
        <v>1</v>
      </c>
      <c r="Q1623" t="s">
        <v>80</v>
      </c>
      <c r="R1623" s="8">
        <v>46267</v>
      </c>
      <c r="S1623" s="2">
        <v>1</v>
      </c>
      <c r="T1623" s="2" t="s">
        <v>81</v>
      </c>
    </row>
    <row r="1624" spans="1:20" x14ac:dyDescent="0.25">
      <c r="A1624">
        <v>1120193486</v>
      </c>
      <c r="B1624">
        <v>126942063</v>
      </c>
      <c r="C1624" t="s">
        <v>74</v>
      </c>
      <c r="D1624" t="s">
        <v>88</v>
      </c>
      <c r="E1624" t="s">
        <v>76</v>
      </c>
      <c r="F1624" s="7">
        <v>45167</v>
      </c>
      <c r="G1624" s="7">
        <v>45533</v>
      </c>
      <c r="H1624" t="s">
        <v>77</v>
      </c>
      <c r="I1624" t="s">
        <v>78</v>
      </c>
      <c r="J1624" s="7">
        <v>46080</v>
      </c>
      <c r="K1624" s="7">
        <v>45904</v>
      </c>
      <c r="L1624" s="7">
        <v>45533</v>
      </c>
      <c r="M1624" t="s">
        <v>77</v>
      </c>
      <c r="N1624" t="s">
        <v>79</v>
      </c>
      <c r="O1624">
        <v>2026</v>
      </c>
      <c r="P1624">
        <v>1</v>
      </c>
      <c r="Q1624" t="s">
        <v>80</v>
      </c>
      <c r="R1624" s="8">
        <v>46267</v>
      </c>
      <c r="S1624" s="2">
        <v>1</v>
      </c>
      <c r="T1624" s="2" t="s">
        <v>81</v>
      </c>
    </row>
    <row r="1625" spans="1:20" x14ac:dyDescent="0.25">
      <c r="A1625">
        <v>1120193487</v>
      </c>
      <c r="B1625">
        <v>126942063</v>
      </c>
      <c r="C1625" t="s">
        <v>74</v>
      </c>
      <c r="D1625" t="s">
        <v>88</v>
      </c>
      <c r="E1625" t="s">
        <v>76</v>
      </c>
      <c r="F1625" s="7">
        <v>45167</v>
      </c>
      <c r="G1625" s="7">
        <v>45533</v>
      </c>
      <c r="H1625" t="s">
        <v>77</v>
      </c>
      <c r="I1625" t="s">
        <v>78</v>
      </c>
      <c r="J1625" s="7">
        <v>46080</v>
      </c>
      <c r="K1625" s="7">
        <v>46083</v>
      </c>
      <c r="L1625" s="7">
        <v>45533</v>
      </c>
      <c r="M1625" t="s">
        <v>77</v>
      </c>
      <c r="N1625" t="s">
        <v>79</v>
      </c>
      <c r="O1625">
        <v>2026</v>
      </c>
      <c r="P1625">
        <v>1</v>
      </c>
      <c r="Q1625" t="s">
        <v>80</v>
      </c>
      <c r="R1625" s="8">
        <v>46267</v>
      </c>
      <c r="S1625" s="2">
        <v>1</v>
      </c>
      <c r="T1625" s="2" t="s">
        <v>81</v>
      </c>
    </row>
    <row r="1626" spans="1:20" x14ac:dyDescent="0.25">
      <c r="A1626">
        <v>1120193861</v>
      </c>
      <c r="B1626">
        <v>127089901</v>
      </c>
      <c r="C1626" t="s">
        <v>74</v>
      </c>
      <c r="D1626" t="s">
        <v>88</v>
      </c>
      <c r="E1626" t="s">
        <v>76</v>
      </c>
      <c r="F1626" s="7">
        <v>45188</v>
      </c>
      <c r="G1626" s="7">
        <v>45554</v>
      </c>
      <c r="H1626" t="s">
        <v>77</v>
      </c>
      <c r="I1626" t="s">
        <v>78</v>
      </c>
      <c r="J1626" s="7"/>
      <c r="K1626" s="7">
        <v>45946</v>
      </c>
      <c r="L1626" s="7">
        <v>45554</v>
      </c>
      <c r="M1626" t="s">
        <v>77</v>
      </c>
      <c r="N1626"/>
      <c r="O1626">
        <v>2026</v>
      </c>
      <c r="P1626">
        <v>1</v>
      </c>
      <c r="Q1626" t="s">
        <v>80</v>
      </c>
      <c r="R1626" s="8">
        <v>46267</v>
      </c>
      <c r="S1626" s="2">
        <v>1</v>
      </c>
      <c r="T1626" s="2" t="s">
        <v>81</v>
      </c>
    </row>
    <row r="1627" spans="1:20" x14ac:dyDescent="0.25">
      <c r="A1627">
        <v>1120193862</v>
      </c>
      <c r="B1627">
        <v>127089901</v>
      </c>
      <c r="C1627" t="s">
        <v>74</v>
      </c>
      <c r="D1627" t="s">
        <v>88</v>
      </c>
      <c r="E1627" t="s">
        <v>76</v>
      </c>
      <c r="F1627" s="7">
        <v>45188</v>
      </c>
      <c r="G1627" s="7">
        <v>45554</v>
      </c>
      <c r="H1627" t="s">
        <v>77</v>
      </c>
      <c r="I1627" t="s">
        <v>78</v>
      </c>
      <c r="J1627" s="7"/>
      <c r="K1627" s="7">
        <v>45190</v>
      </c>
      <c r="L1627" s="7">
        <v>45554</v>
      </c>
      <c r="M1627" t="s">
        <v>77</v>
      </c>
      <c r="N1627"/>
      <c r="O1627">
        <v>2026</v>
      </c>
      <c r="P1627">
        <v>1</v>
      </c>
      <c r="Q1627" t="s">
        <v>80</v>
      </c>
      <c r="R1627" s="8">
        <v>46267</v>
      </c>
      <c r="S1627" s="2">
        <v>1</v>
      </c>
      <c r="T1627" s="2" t="s">
        <v>81</v>
      </c>
    </row>
    <row r="1628" spans="1:20" x14ac:dyDescent="0.25">
      <c r="A1628">
        <v>1120194006</v>
      </c>
      <c r="B1628">
        <v>127138365</v>
      </c>
      <c r="C1628" t="s">
        <v>93</v>
      </c>
      <c r="D1628" t="s">
        <v>88</v>
      </c>
      <c r="E1628" t="s">
        <v>76</v>
      </c>
      <c r="F1628" s="7">
        <v>45195</v>
      </c>
      <c r="G1628" s="7">
        <v>45561</v>
      </c>
      <c r="H1628" t="s">
        <v>77</v>
      </c>
      <c r="I1628" t="s">
        <v>78</v>
      </c>
      <c r="J1628" s="7">
        <v>45580</v>
      </c>
      <c r="K1628" s="7">
        <v>45957</v>
      </c>
      <c r="L1628" s="7">
        <v>45561</v>
      </c>
      <c r="M1628" t="s">
        <v>77</v>
      </c>
      <c r="N1628" t="s">
        <v>79</v>
      </c>
      <c r="O1628">
        <v>2026</v>
      </c>
      <c r="P1628">
        <v>1</v>
      </c>
      <c r="Q1628" t="s">
        <v>80</v>
      </c>
      <c r="R1628" s="8">
        <v>46267</v>
      </c>
      <c r="S1628" s="2">
        <v>1</v>
      </c>
      <c r="T1628" s="2" t="s">
        <v>81</v>
      </c>
    </row>
    <row r="1629" spans="1:20" x14ac:dyDescent="0.25">
      <c r="A1629">
        <v>1120194164</v>
      </c>
      <c r="B1629">
        <v>127195002</v>
      </c>
      <c r="C1629" t="s">
        <v>74</v>
      </c>
      <c r="D1629" t="s">
        <v>88</v>
      </c>
      <c r="E1629" t="s">
        <v>76</v>
      </c>
      <c r="F1629" s="7">
        <v>45203</v>
      </c>
      <c r="G1629" s="7">
        <v>45569</v>
      </c>
      <c r="H1629" t="s">
        <v>86</v>
      </c>
      <c r="I1629" t="s">
        <v>87</v>
      </c>
      <c r="J1629" s="7"/>
      <c r="K1629" s="7">
        <v>45917</v>
      </c>
      <c r="L1629" s="7">
        <v>45569</v>
      </c>
      <c r="M1629" t="s">
        <v>86</v>
      </c>
      <c r="N1629"/>
      <c r="O1629">
        <v>2026</v>
      </c>
      <c r="P1629">
        <v>1</v>
      </c>
      <c r="Q1629" t="s">
        <v>80</v>
      </c>
      <c r="R1629" s="8">
        <v>46267</v>
      </c>
      <c r="S1629" s="2">
        <v>1</v>
      </c>
      <c r="T1629" s="2" t="s">
        <v>81</v>
      </c>
    </row>
    <row r="1630" spans="1:20" x14ac:dyDescent="0.25">
      <c r="A1630">
        <v>1120194256</v>
      </c>
      <c r="B1630">
        <v>127223006</v>
      </c>
      <c r="C1630" t="s">
        <v>85</v>
      </c>
      <c r="D1630" t="s">
        <v>88</v>
      </c>
      <c r="E1630" t="s">
        <v>76</v>
      </c>
      <c r="F1630" s="7">
        <v>45207</v>
      </c>
      <c r="G1630" s="7">
        <v>45573</v>
      </c>
      <c r="H1630" t="s">
        <v>86</v>
      </c>
      <c r="I1630" t="s">
        <v>87</v>
      </c>
      <c r="J1630" s="7">
        <v>45562</v>
      </c>
      <c r="K1630" s="7">
        <v>45748</v>
      </c>
      <c r="L1630" s="7">
        <v>45573</v>
      </c>
      <c r="M1630" t="s">
        <v>86</v>
      </c>
      <c r="N1630" t="s">
        <v>79</v>
      </c>
      <c r="O1630">
        <v>2026</v>
      </c>
      <c r="P1630">
        <v>1</v>
      </c>
      <c r="Q1630" t="s">
        <v>80</v>
      </c>
      <c r="R1630" s="8">
        <v>46267</v>
      </c>
      <c r="S1630" s="2">
        <v>1</v>
      </c>
      <c r="T1630" s="2" t="s">
        <v>81</v>
      </c>
    </row>
    <row r="1631" spans="1:20" x14ac:dyDescent="0.25">
      <c r="A1631">
        <v>1120194257</v>
      </c>
      <c r="B1631">
        <v>127223006</v>
      </c>
      <c r="C1631" t="s">
        <v>85</v>
      </c>
      <c r="D1631" t="s">
        <v>88</v>
      </c>
      <c r="E1631" t="s">
        <v>76</v>
      </c>
      <c r="F1631" s="7">
        <v>45207</v>
      </c>
      <c r="G1631" s="7">
        <v>45573</v>
      </c>
      <c r="H1631" t="s">
        <v>86</v>
      </c>
      <c r="I1631" t="s">
        <v>87</v>
      </c>
      <c r="J1631" s="7">
        <v>45562</v>
      </c>
      <c r="K1631" s="7">
        <v>45623</v>
      </c>
      <c r="L1631" s="7">
        <v>45573</v>
      </c>
      <c r="M1631" t="s">
        <v>86</v>
      </c>
      <c r="N1631" t="s">
        <v>79</v>
      </c>
      <c r="O1631">
        <v>2026</v>
      </c>
      <c r="P1631">
        <v>1</v>
      </c>
      <c r="Q1631" t="s">
        <v>80</v>
      </c>
      <c r="R1631" s="8">
        <v>46267</v>
      </c>
      <c r="S1631" s="2">
        <v>1</v>
      </c>
      <c r="T1631" s="2" t="s">
        <v>81</v>
      </c>
    </row>
    <row r="1632" spans="1:20" x14ac:dyDescent="0.25">
      <c r="A1632">
        <v>1120194429</v>
      </c>
      <c r="B1632">
        <v>127277356</v>
      </c>
      <c r="C1632" t="s">
        <v>74</v>
      </c>
      <c r="D1632" t="s">
        <v>88</v>
      </c>
      <c r="E1632" t="s">
        <v>76</v>
      </c>
      <c r="F1632" s="7">
        <v>45214</v>
      </c>
      <c r="G1632" s="7">
        <v>45580</v>
      </c>
      <c r="H1632" t="s">
        <v>77</v>
      </c>
      <c r="I1632" t="s">
        <v>78</v>
      </c>
      <c r="J1632" s="7">
        <v>46084</v>
      </c>
      <c r="K1632" s="7">
        <v>46090</v>
      </c>
      <c r="L1632" s="7">
        <v>45580</v>
      </c>
      <c r="M1632" t="s">
        <v>77</v>
      </c>
      <c r="N1632" t="s">
        <v>79</v>
      </c>
      <c r="O1632">
        <v>2026</v>
      </c>
      <c r="P1632">
        <v>1</v>
      </c>
      <c r="Q1632" t="s">
        <v>80</v>
      </c>
      <c r="R1632" s="8">
        <v>46267</v>
      </c>
      <c r="S1632" s="2">
        <v>1</v>
      </c>
      <c r="T1632" s="2" t="s">
        <v>81</v>
      </c>
    </row>
    <row r="1633" spans="1:20" x14ac:dyDescent="0.25">
      <c r="A1633">
        <v>1120194509</v>
      </c>
      <c r="B1633">
        <v>127299306</v>
      </c>
      <c r="C1633" t="s">
        <v>98</v>
      </c>
      <c r="D1633" t="s">
        <v>88</v>
      </c>
      <c r="E1633" t="s">
        <v>76</v>
      </c>
      <c r="F1633" s="7">
        <v>45217</v>
      </c>
      <c r="G1633" s="7">
        <v>45583</v>
      </c>
      <c r="H1633" t="s">
        <v>77</v>
      </c>
      <c r="I1633" t="s">
        <v>78</v>
      </c>
      <c r="J1633" s="7"/>
      <c r="K1633" s="7">
        <v>45226</v>
      </c>
      <c r="L1633" s="7">
        <v>45583</v>
      </c>
      <c r="M1633" t="s">
        <v>77</v>
      </c>
      <c r="N1633"/>
      <c r="O1633">
        <v>2026</v>
      </c>
      <c r="P1633">
        <v>1</v>
      </c>
      <c r="Q1633" t="s">
        <v>80</v>
      </c>
      <c r="R1633" s="8">
        <v>46267</v>
      </c>
      <c r="S1633" s="2">
        <v>1</v>
      </c>
      <c r="T1633" s="2" t="s">
        <v>81</v>
      </c>
    </row>
    <row r="1634" spans="1:20" x14ac:dyDescent="0.25">
      <c r="A1634">
        <v>1120194731</v>
      </c>
      <c r="B1634">
        <v>127361880</v>
      </c>
      <c r="C1634" t="s">
        <v>98</v>
      </c>
      <c r="D1634" t="s">
        <v>88</v>
      </c>
      <c r="E1634" t="s">
        <v>76</v>
      </c>
      <c r="F1634" s="7">
        <v>45226</v>
      </c>
      <c r="G1634" s="7">
        <v>45592</v>
      </c>
      <c r="H1634" t="s">
        <v>77</v>
      </c>
      <c r="I1634" t="s">
        <v>78</v>
      </c>
      <c r="J1634" s="7">
        <v>45495</v>
      </c>
      <c r="K1634" s="7">
        <v>45499</v>
      </c>
      <c r="L1634" s="7">
        <v>45592</v>
      </c>
      <c r="M1634" t="s">
        <v>77</v>
      </c>
      <c r="N1634" t="s">
        <v>79</v>
      </c>
      <c r="O1634">
        <v>2026</v>
      </c>
      <c r="P1634">
        <v>1</v>
      </c>
      <c r="Q1634" t="s">
        <v>80</v>
      </c>
      <c r="R1634" s="8">
        <v>46267</v>
      </c>
      <c r="S1634" s="2">
        <v>1</v>
      </c>
      <c r="T1634" s="2" t="s">
        <v>81</v>
      </c>
    </row>
    <row r="1635" spans="1:20" x14ac:dyDescent="0.25">
      <c r="A1635">
        <v>1120194804</v>
      </c>
      <c r="B1635">
        <v>127383392</v>
      </c>
      <c r="C1635" t="s">
        <v>74</v>
      </c>
      <c r="D1635" t="s">
        <v>88</v>
      </c>
      <c r="E1635" t="s">
        <v>76</v>
      </c>
      <c r="F1635" s="7">
        <v>45230</v>
      </c>
      <c r="G1635" s="7">
        <v>45596</v>
      </c>
      <c r="H1635" t="s">
        <v>86</v>
      </c>
      <c r="I1635" t="s">
        <v>87</v>
      </c>
      <c r="J1635" s="7"/>
      <c r="K1635" s="7">
        <v>45906</v>
      </c>
      <c r="L1635" s="7">
        <v>45596</v>
      </c>
      <c r="M1635" t="s">
        <v>86</v>
      </c>
      <c r="N1635"/>
      <c r="O1635">
        <v>2026</v>
      </c>
      <c r="P1635">
        <v>1</v>
      </c>
      <c r="Q1635" t="s">
        <v>80</v>
      </c>
      <c r="R1635" s="8">
        <v>46267</v>
      </c>
      <c r="S1635" s="2">
        <v>1</v>
      </c>
      <c r="T1635" s="2" t="s">
        <v>81</v>
      </c>
    </row>
    <row r="1636" spans="1:20" x14ac:dyDescent="0.25">
      <c r="A1636">
        <v>1120195146</v>
      </c>
      <c r="B1636">
        <v>127554511</v>
      </c>
      <c r="C1636" t="s">
        <v>93</v>
      </c>
      <c r="D1636" t="s">
        <v>88</v>
      </c>
      <c r="E1636" t="s">
        <v>76</v>
      </c>
      <c r="F1636" s="7">
        <v>45257</v>
      </c>
      <c r="G1636" s="7">
        <v>45623</v>
      </c>
      <c r="H1636" t="s">
        <v>77</v>
      </c>
      <c r="I1636" t="s">
        <v>78</v>
      </c>
      <c r="J1636" s="7"/>
      <c r="K1636" s="7">
        <v>45779</v>
      </c>
      <c r="L1636" s="7">
        <v>45623</v>
      </c>
      <c r="M1636" t="s">
        <v>77</v>
      </c>
      <c r="N1636"/>
      <c r="O1636">
        <v>2026</v>
      </c>
      <c r="P1636">
        <v>1</v>
      </c>
      <c r="Q1636" t="s">
        <v>80</v>
      </c>
      <c r="R1636" s="8">
        <v>46267</v>
      </c>
      <c r="S1636" s="2">
        <v>1</v>
      </c>
      <c r="T1636" s="2" t="s">
        <v>81</v>
      </c>
    </row>
    <row r="1637" spans="1:20" x14ac:dyDescent="0.25">
      <c r="A1637">
        <v>1120195155</v>
      </c>
      <c r="B1637">
        <v>127580868</v>
      </c>
      <c r="C1637" t="s">
        <v>93</v>
      </c>
      <c r="D1637" t="s">
        <v>88</v>
      </c>
      <c r="E1637" t="s">
        <v>76</v>
      </c>
      <c r="F1637" s="7">
        <v>45274</v>
      </c>
      <c r="G1637" s="7">
        <v>45640</v>
      </c>
      <c r="H1637" t="s">
        <v>77</v>
      </c>
      <c r="I1637" t="s">
        <v>78</v>
      </c>
      <c r="J1637" s="7">
        <v>45496</v>
      </c>
      <c r="K1637" s="7">
        <v>45747</v>
      </c>
      <c r="L1637" s="7">
        <v>45640</v>
      </c>
      <c r="M1637" t="s">
        <v>77</v>
      </c>
      <c r="N1637" t="s">
        <v>79</v>
      </c>
      <c r="O1637">
        <v>2026</v>
      </c>
      <c r="P1637">
        <v>1</v>
      </c>
      <c r="Q1637" t="s">
        <v>80</v>
      </c>
      <c r="R1637" s="8">
        <v>46267</v>
      </c>
      <c r="S1637" s="2">
        <v>1</v>
      </c>
      <c r="T1637" s="2" t="s">
        <v>81</v>
      </c>
    </row>
    <row r="1638" spans="1:20" x14ac:dyDescent="0.25">
      <c r="A1638">
        <v>1120195156</v>
      </c>
      <c r="B1638">
        <v>127580868</v>
      </c>
      <c r="C1638" t="s">
        <v>93</v>
      </c>
      <c r="D1638" t="s">
        <v>88</v>
      </c>
      <c r="E1638" t="s">
        <v>76</v>
      </c>
      <c r="F1638" s="7">
        <v>45274</v>
      </c>
      <c r="G1638" s="7">
        <v>45640</v>
      </c>
      <c r="H1638" t="s">
        <v>77</v>
      </c>
      <c r="I1638" t="s">
        <v>78</v>
      </c>
      <c r="J1638" s="7">
        <v>45496</v>
      </c>
      <c r="K1638" s="7">
        <v>45779</v>
      </c>
      <c r="L1638" s="7">
        <v>45640</v>
      </c>
      <c r="M1638" t="s">
        <v>77</v>
      </c>
      <c r="N1638" t="s">
        <v>79</v>
      </c>
      <c r="O1638">
        <v>2026</v>
      </c>
      <c r="P1638">
        <v>1</v>
      </c>
      <c r="Q1638" t="s">
        <v>80</v>
      </c>
      <c r="R1638" s="8">
        <v>46267</v>
      </c>
      <c r="S1638" s="2">
        <v>1</v>
      </c>
      <c r="T1638" s="2" t="s">
        <v>81</v>
      </c>
    </row>
    <row r="1639" spans="1:20" x14ac:dyDescent="0.25">
      <c r="A1639">
        <v>1120195164</v>
      </c>
      <c r="B1639">
        <v>127801245</v>
      </c>
      <c r="C1639" t="s">
        <v>82</v>
      </c>
      <c r="D1639" t="s">
        <v>83</v>
      </c>
      <c r="E1639" t="s">
        <v>76</v>
      </c>
      <c r="F1639" s="7">
        <v>44848</v>
      </c>
      <c r="G1639" s="7">
        <v>46674</v>
      </c>
      <c r="H1639" t="s">
        <v>77</v>
      </c>
      <c r="I1639" t="s">
        <v>84</v>
      </c>
      <c r="J1639" s="7">
        <v>45859</v>
      </c>
      <c r="K1639" s="7">
        <v>45287</v>
      </c>
      <c r="L1639" s="7">
        <v>46674</v>
      </c>
      <c r="M1639" t="s">
        <v>77</v>
      </c>
      <c r="N1639" t="s">
        <v>79</v>
      </c>
      <c r="O1639">
        <v>2026</v>
      </c>
      <c r="P1639">
        <v>1</v>
      </c>
      <c r="Q1639" t="s">
        <v>80</v>
      </c>
      <c r="R1639" s="8">
        <v>46267</v>
      </c>
      <c r="S1639" s="2">
        <v>1</v>
      </c>
      <c r="T1639" s="2" t="s">
        <v>81</v>
      </c>
    </row>
    <row r="1640" spans="1:20" x14ac:dyDescent="0.25">
      <c r="A1640">
        <v>1120195166</v>
      </c>
      <c r="B1640">
        <v>127823693</v>
      </c>
      <c r="C1640" t="s">
        <v>82</v>
      </c>
      <c r="D1640" t="s">
        <v>83</v>
      </c>
      <c r="E1640" t="s">
        <v>76</v>
      </c>
      <c r="F1640" s="7">
        <v>44363</v>
      </c>
      <c r="G1640" s="7">
        <v>46189</v>
      </c>
      <c r="H1640" t="s">
        <v>86</v>
      </c>
      <c r="I1640" t="s">
        <v>87</v>
      </c>
      <c r="J1640" s="7"/>
      <c r="K1640" s="7">
        <v>45747</v>
      </c>
      <c r="L1640" s="7">
        <v>46189</v>
      </c>
      <c r="M1640" t="s">
        <v>86</v>
      </c>
      <c r="N1640"/>
      <c r="O1640">
        <v>2026</v>
      </c>
      <c r="P1640">
        <v>1</v>
      </c>
      <c r="Q1640" t="s">
        <v>80</v>
      </c>
      <c r="R1640" s="8">
        <v>46267</v>
      </c>
      <c r="S1640" s="2">
        <v>1</v>
      </c>
      <c r="T1640" s="2" t="s">
        <v>81</v>
      </c>
    </row>
    <row r="1641" spans="1:20" x14ac:dyDescent="0.25">
      <c r="A1641">
        <v>1120195168</v>
      </c>
      <c r="B1641">
        <v>127823695</v>
      </c>
      <c r="C1641" t="s">
        <v>82</v>
      </c>
      <c r="D1641" t="s">
        <v>83</v>
      </c>
      <c r="E1641" t="s">
        <v>76</v>
      </c>
      <c r="F1641" s="7">
        <v>44795</v>
      </c>
      <c r="G1641" s="7">
        <v>46621</v>
      </c>
      <c r="H1641" t="s">
        <v>86</v>
      </c>
      <c r="I1641" t="s">
        <v>87</v>
      </c>
      <c r="J1641" s="7">
        <v>45496</v>
      </c>
      <c r="K1641" s="7">
        <v>45779</v>
      </c>
      <c r="L1641" s="7">
        <v>46621</v>
      </c>
      <c r="M1641" t="s">
        <v>86</v>
      </c>
      <c r="N1641" t="s">
        <v>79</v>
      </c>
      <c r="O1641">
        <v>2026</v>
      </c>
      <c r="P1641">
        <v>1</v>
      </c>
      <c r="Q1641" t="s">
        <v>80</v>
      </c>
      <c r="R1641" s="8">
        <v>46267</v>
      </c>
      <c r="S1641" s="2">
        <v>1</v>
      </c>
      <c r="T1641" s="2" t="s">
        <v>81</v>
      </c>
    </row>
    <row r="1642" spans="1:20" x14ac:dyDescent="0.25">
      <c r="A1642">
        <v>1120195232</v>
      </c>
      <c r="B1642">
        <v>128222833</v>
      </c>
      <c r="C1642" t="s">
        <v>74</v>
      </c>
      <c r="D1642" t="s">
        <v>88</v>
      </c>
      <c r="E1642" t="s">
        <v>76</v>
      </c>
      <c r="F1642" s="7">
        <v>45350</v>
      </c>
      <c r="G1642" s="7">
        <v>47177</v>
      </c>
      <c r="H1642" t="s">
        <v>77</v>
      </c>
      <c r="I1642" t="s">
        <v>78</v>
      </c>
      <c r="J1642" s="7">
        <v>45553</v>
      </c>
      <c r="K1642" s="7">
        <v>45993</v>
      </c>
      <c r="L1642" s="7">
        <v>47177</v>
      </c>
      <c r="M1642" t="s">
        <v>77</v>
      </c>
      <c r="N1642" t="s">
        <v>79</v>
      </c>
      <c r="O1642">
        <v>2026</v>
      </c>
      <c r="P1642">
        <v>1</v>
      </c>
      <c r="Q1642" t="s">
        <v>80</v>
      </c>
      <c r="R1642" s="8">
        <v>46267</v>
      </c>
      <c r="S1642" s="2">
        <v>1</v>
      </c>
      <c r="T1642" s="2" t="s">
        <v>81</v>
      </c>
    </row>
    <row r="1643" spans="1:20" x14ac:dyDescent="0.25">
      <c r="A1643">
        <v>1120195261</v>
      </c>
      <c r="B1643">
        <v>128246675</v>
      </c>
      <c r="C1643" t="s">
        <v>74</v>
      </c>
      <c r="D1643" t="s">
        <v>83</v>
      </c>
      <c r="E1643" t="s">
        <v>76</v>
      </c>
      <c r="F1643" s="7">
        <v>45352</v>
      </c>
      <c r="G1643" s="7">
        <v>47178</v>
      </c>
      <c r="H1643" t="s">
        <v>86</v>
      </c>
      <c r="I1643" t="s">
        <v>87</v>
      </c>
      <c r="J1643" s="7">
        <v>45562</v>
      </c>
      <c r="K1643" s="7">
        <v>45357</v>
      </c>
      <c r="L1643" s="7">
        <v>47178</v>
      </c>
      <c r="M1643" t="s">
        <v>86</v>
      </c>
      <c r="N1643" t="s">
        <v>79</v>
      </c>
      <c r="O1643">
        <v>2026</v>
      </c>
      <c r="P1643">
        <v>1</v>
      </c>
      <c r="Q1643" t="s">
        <v>80</v>
      </c>
      <c r="R1643" s="8">
        <v>46267</v>
      </c>
      <c r="S1643" s="2">
        <v>1</v>
      </c>
      <c r="T1643" s="2" t="s">
        <v>81</v>
      </c>
    </row>
    <row r="1644" spans="1:20" x14ac:dyDescent="0.25">
      <c r="A1644">
        <v>1120195262</v>
      </c>
      <c r="B1644">
        <v>128246675</v>
      </c>
      <c r="C1644" t="s">
        <v>74</v>
      </c>
      <c r="D1644" t="s">
        <v>83</v>
      </c>
      <c r="E1644" t="s">
        <v>76</v>
      </c>
      <c r="F1644" s="7">
        <v>45352</v>
      </c>
      <c r="G1644" s="7">
        <v>47178</v>
      </c>
      <c r="H1644" t="s">
        <v>86</v>
      </c>
      <c r="I1644" t="s">
        <v>87</v>
      </c>
      <c r="J1644" s="7">
        <v>45562</v>
      </c>
      <c r="K1644" s="7">
        <v>45747</v>
      </c>
      <c r="L1644" s="7">
        <v>47178</v>
      </c>
      <c r="M1644" t="s">
        <v>86</v>
      </c>
      <c r="N1644" t="s">
        <v>79</v>
      </c>
      <c r="O1644">
        <v>2026</v>
      </c>
      <c r="P1644">
        <v>1</v>
      </c>
      <c r="Q1644" t="s">
        <v>80</v>
      </c>
      <c r="R1644" s="8">
        <v>46267</v>
      </c>
      <c r="S1644" s="2">
        <v>1</v>
      </c>
      <c r="T1644" s="2" t="s">
        <v>81</v>
      </c>
    </row>
    <row r="1645" spans="1:20" x14ac:dyDescent="0.25">
      <c r="A1645">
        <v>1120195433</v>
      </c>
      <c r="B1645">
        <v>128394716</v>
      </c>
      <c r="C1645" t="s">
        <v>85</v>
      </c>
      <c r="D1645" t="s">
        <v>83</v>
      </c>
      <c r="E1645" t="s">
        <v>76</v>
      </c>
      <c r="F1645" s="7">
        <v>45381</v>
      </c>
      <c r="G1645" s="7">
        <v>45565</v>
      </c>
      <c r="H1645" t="s">
        <v>77</v>
      </c>
      <c r="I1645" t="s">
        <v>78</v>
      </c>
      <c r="J1645" s="7">
        <v>45571</v>
      </c>
      <c r="K1645" s="7">
        <v>45381</v>
      </c>
      <c r="L1645" s="7">
        <v>45565</v>
      </c>
      <c r="M1645" t="s">
        <v>77</v>
      </c>
      <c r="N1645" t="s">
        <v>79</v>
      </c>
      <c r="O1645">
        <v>2026</v>
      </c>
      <c r="P1645">
        <v>1</v>
      </c>
      <c r="Q1645" t="s">
        <v>80</v>
      </c>
      <c r="R1645" s="8">
        <v>46267</v>
      </c>
      <c r="S1645" s="2">
        <v>1</v>
      </c>
      <c r="T1645" s="2" t="s">
        <v>81</v>
      </c>
    </row>
    <row r="1646" spans="1:20" x14ac:dyDescent="0.25">
      <c r="A1646">
        <v>1120195434</v>
      </c>
      <c r="B1646">
        <v>128394716</v>
      </c>
      <c r="C1646" t="s">
        <v>85</v>
      </c>
      <c r="D1646" t="s">
        <v>83</v>
      </c>
      <c r="E1646" t="s">
        <v>76</v>
      </c>
      <c r="F1646" s="7">
        <v>45381</v>
      </c>
      <c r="G1646" s="7">
        <v>45565</v>
      </c>
      <c r="H1646" t="s">
        <v>77</v>
      </c>
      <c r="I1646" t="s">
        <v>78</v>
      </c>
      <c r="J1646" s="7">
        <v>45571</v>
      </c>
      <c r="K1646" s="7">
        <v>45743</v>
      </c>
      <c r="L1646" s="7">
        <v>45565</v>
      </c>
      <c r="M1646" t="s">
        <v>77</v>
      </c>
      <c r="N1646" t="s">
        <v>79</v>
      </c>
      <c r="O1646">
        <v>2026</v>
      </c>
      <c r="P1646">
        <v>1</v>
      </c>
      <c r="Q1646" t="s">
        <v>80</v>
      </c>
      <c r="R1646" s="8">
        <v>46267</v>
      </c>
      <c r="S1646" s="2">
        <v>1</v>
      </c>
      <c r="T1646" s="2" t="s">
        <v>81</v>
      </c>
    </row>
    <row r="1647" spans="1:20" x14ac:dyDescent="0.25">
      <c r="A1647">
        <v>1120195494</v>
      </c>
      <c r="B1647">
        <v>128470158</v>
      </c>
      <c r="C1647" t="s">
        <v>74</v>
      </c>
      <c r="D1647" t="s">
        <v>75</v>
      </c>
      <c r="E1647" t="s">
        <v>76</v>
      </c>
      <c r="F1647" s="7">
        <v>45389</v>
      </c>
      <c r="G1647" s="7">
        <v>47215</v>
      </c>
      <c r="H1647" t="s">
        <v>77</v>
      </c>
      <c r="I1647" t="s">
        <v>78</v>
      </c>
      <c r="J1647" s="7">
        <v>45411</v>
      </c>
      <c r="K1647" s="7">
        <v>45390</v>
      </c>
      <c r="L1647" s="7">
        <v>47215</v>
      </c>
      <c r="M1647" t="s">
        <v>77</v>
      </c>
      <c r="N1647" t="s">
        <v>92</v>
      </c>
      <c r="O1647">
        <v>2026</v>
      </c>
      <c r="P1647">
        <v>1</v>
      </c>
      <c r="Q1647" t="s">
        <v>80</v>
      </c>
      <c r="R1647" s="8">
        <v>46267</v>
      </c>
      <c r="S1647" s="2">
        <v>1</v>
      </c>
      <c r="T1647" s="2" t="s">
        <v>81</v>
      </c>
    </row>
    <row r="1648" spans="1:20" x14ac:dyDescent="0.25">
      <c r="A1648">
        <v>1120195510</v>
      </c>
      <c r="B1648">
        <v>128495056</v>
      </c>
      <c r="C1648" t="s">
        <v>82</v>
      </c>
      <c r="D1648" t="s">
        <v>83</v>
      </c>
      <c r="E1648" t="s">
        <v>76</v>
      </c>
      <c r="F1648" s="7">
        <v>45383</v>
      </c>
      <c r="G1648" s="7">
        <v>45566</v>
      </c>
      <c r="H1648" t="s">
        <v>77</v>
      </c>
      <c r="I1648" t="s">
        <v>78</v>
      </c>
      <c r="J1648" s="7"/>
      <c r="K1648" s="7">
        <v>45673</v>
      </c>
      <c r="L1648" s="7">
        <v>45566</v>
      </c>
      <c r="M1648" t="s">
        <v>77</v>
      </c>
      <c r="N1648"/>
      <c r="O1648">
        <v>2026</v>
      </c>
      <c r="P1648">
        <v>1</v>
      </c>
      <c r="Q1648" t="s">
        <v>80</v>
      </c>
      <c r="R1648" s="8">
        <v>46267</v>
      </c>
      <c r="S1648" s="2">
        <v>1</v>
      </c>
      <c r="T1648" s="2" t="s">
        <v>81</v>
      </c>
    </row>
    <row r="1649" spans="1:20" x14ac:dyDescent="0.25">
      <c r="A1649">
        <v>1120195513</v>
      </c>
      <c r="B1649">
        <v>128495563</v>
      </c>
      <c r="C1649" t="s">
        <v>74</v>
      </c>
      <c r="D1649" t="s">
        <v>88</v>
      </c>
      <c r="E1649" t="s">
        <v>76</v>
      </c>
      <c r="F1649" s="7">
        <v>45384</v>
      </c>
      <c r="G1649" s="7">
        <v>45749</v>
      </c>
      <c r="H1649" t="s">
        <v>77</v>
      </c>
      <c r="I1649" t="s">
        <v>78</v>
      </c>
      <c r="J1649" s="7"/>
      <c r="K1649" s="7">
        <v>45971</v>
      </c>
      <c r="L1649" s="7">
        <v>45749</v>
      </c>
      <c r="M1649" t="s">
        <v>77</v>
      </c>
      <c r="N1649"/>
      <c r="O1649">
        <v>2026</v>
      </c>
      <c r="P1649">
        <v>1</v>
      </c>
      <c r="Q1649" t="s">
        <v>80</v>
      </c>
      <c r="R1649" s="8">
        <v>46267</v>
      </c>
      <c r="S1649" s="2">
        <v>1</v>
      </c>
      <c r="T1649" s="2" t="s">
        <v>81</v>
      </c>
    </row>
    <row r="1650" spans="1:20" x14ac:dyDescent="0.25">
      <c r="A1650">
        <v>1120195560</v>
      </c>
      <c r="B1650">
        <v>128543481</v>
      </c>
      <c r="C1650" t="s">
        <v>90</v>
      </c>
      <c r="D1650" t="s">
        <v>83</v>
      </c>
      <c r="E1650" t="s">
        <v>76</v>
      </c>
      <c r="F1650" s="7">
        <v>45394</v>
      </c>
      <c r="G1650" s="7">
        <v>45574</v>
      </c>
      <c r="H1650" t="s">
        <v>77</v>
      </c>
      <c r="I1650" t="s">
        <v>84</v>
      </c>
      <c r="J1650" s="7"/>
      <c r="K1650" s="7">
        <v>46112</v>
      </c>
      <c r="L1650" s="7">
        <v>45574</v>
      </c>
      <c r="M1650" t="s">
        <v>77</v>
      </c>
      <c r="N1650"/>
      <c r="O1650">
        <v>2026</v>
      </c>
      <c r="P1650">
        <v>1</v>
      </c>
      <c r="Q1650" t="s">
        <v>80</v>
      </c>
      <c r="R1650" s="8">
        <v>46267</v>
      </c>
      <c r="S1650" s="2">
        <v>1</v>
      </c>
      <c r="T1650" s="2" t="s">
        <v>81</v>
      </c>
    </row>
    <row r="1651" spans="1:20" x14ac:dyDescent="0.25">
      <c r="A1651">
        <v>1120195632</v>
      </c>
      <c r="B1651">
        <v>128623670</v>
      </c>
      <c r="C1651" t="s">
        <v>74</v>
      </c>
      <c r="D1651" t="s">
        <v>88</v>
      </c>
      <c r="E1651" t="s">
        <v>76</v>
      </c>
      <c r="F1651" s="7">
        <v>45404</v>
      </c>
      <c r="G1651" s="7">
        <v>45769</v>
      </c>
      <c r="H1651" t="s">
        <v>77</v>
      </c>
      <c r="I1651" t="s">
        <v>78</v>
      </c>
      <c r="J1651" s="7"/>
      <c r="K1651" s="7">
        <v>45667</v>
      </c>
      <c r="L1651" s="7">
        <v>45769</v>
      </c>
      <c r="M1651" t="s">
        <v>77</v>
      </c>
      <c r="N1651"/>
      <c r="O1651">
        <v>2026</v>
      </c>
      <c r="P1651">
        <v>1</v>
      </c>
      <c r="Q1651" t="s">
        <v>80</v>
      </c>
      <c r="R1651" s="8">
        <v>46267</v>
      </c>
      <c r="S1651" s="2">
        <v>1</v>
      </c>
      <c r="T1651" s="2" t="s">
        <v>81</v>
      </c>
    </row>
    <row r="1652" spans="1:20" x14ac:dyDescent="0.25">
      <c r="A1652">
        <v>1120195633</v>
      </c>
      <c r="B1652">
        <v>128623670</v>
      </c>
      <c r="C1652" t="s">
        <v>74</v>
      </c>
      <c r="D1652" t="s">
        <v>88</v>
      </c>
      <c r="E1652" t="s">
        <v>76</v>
      </c>
      <c r="F1652" s="7">
        <v>45404</v>
      </c>
      <c r="G1652" s="7">
        <v>45769</v>
      </c>
      <c r="H1652" t="s">
        <v>77</v>
      </c>
      <c r="I1652" t="s">
        <v>78</v>
      </c>
      <c r="J1652" s="7"/>
      <c r="K1652" s="7">
        <v>45748</v>
      </c>
      <c r="L1652" s="7">
        <v>45769</v>
      </c>
      <c r="M1652" t="s">
        <v>77</v>
      </c>
      <c r="N1652"/>
      <c r="O1652">
        <v>2026</v>
      </c>
      <c r="P1652">
        <v>1</v>
      </c>
      <c r="Q1652" t="s">
        <v>80</v>
      </c>
      <c r="R1652" s="8">
        <v>46267</v>
      </c>
      <c r="S1652" s="2">
        <v>1</v>
      </c>
      <c r="T1652" s="2" t="s">
        <v>81</v>
      </c>
    </row>
    <row r="1653" spans="1:20" x14ac:dyDescent="0.25">
      <c r="A1653">
        <v>1120195634</v>
      </c>
      <c r="B1653">
        <v>128623670</v>
      </c>
      <c r="C1653" t="s">
        <v>74</v>
      </c>
      <c r="D1653" t="s">
        <v>88</v>
      </c>
      <c r="E1653" t="s">
        <v>76</v>
      </c>
      <c r="F1653" s="7">
        <v>45404</v>
      </c>
      <c r="G1653" s="7">
        <v>45769</v>
      </c>
      <c r="H1653" t="s">
        <v>77</v>
      </c>
      <c r="I1653" t="s">
        <v>78</v>
      </c>
      <c r="J1653" s="7"/>
      <c r="K1653" s="7">
        <v>45406</v>
      </c>
      <c r="L1653" s="7">
        <v>45769</v>
      </c>
      <c r="M1653" t="s">
        <v>77</v>
      </c>
      <c r="N1653"/>
      <c r="O1653">
        <v>2026</v>
      </c>
      <c r="P1653">
        <v>1</v>
      </c>
      <c r="Q1653" t="s">
        <v>80</v>
      </c>
      <c r="R1653" s="8">
        <v>46267</v>
      </c>
      <c r="S1653" s="2">
        <v>1</v>
      </c>
      <c r="T1653" s="2" t="s">
        <v>81</v>
      </c>
    </row>
    <row r="1654" spans="1:20" x14ac:dyDescent="0.25">
      <c r="A1654">
        <v>1120195639</v>
      </c>
      <c r="B1654">
        <v>128624772</v>
      </c>
      <c r="C1654" t="s">
        <v>96</v>
      </c>
      <c r="D1654" t="s">
        <v>83</v>
      </c>
      <c r="E1654" t="s">
        <v>76</v>
      </c>
      <c r="F1654" s="7">
        <v>45405</v>
      </c>
      <c r="G1654" s="7">
        <v>45588</v>
      </c>
      <c r="H1654" t="s">
        <v>77</v>
      </c>
      <c r="I1654" t="s">
        <v>84</v>
      </c>
      <c r="J1654" s="7"/>
      <c r="K1654" s="7">
        <v>45747</v>
      </c>
      <c r="L1654" s="7">
        <v>45588</v>
      </c>
      <c r="M1654" t="s">
        <v>77</v>
      </c>
      <c r="N1654"/>
      <c r="O1654">
        <v>2026</v>
      </c>
      <c r="P1654">
        <v>1</v>
      </c>
      <c r="Q1654" t="s">
        <v>80</v>
      </c>
      <c r="R1654" s="8">
        <v>46267</v>
      </c>
      <c r="S1654" s="2">
        <v>1</v>
      </c>
      <c r="T1654" s="2" t="s">
        <v>81</v>
      </c>
    </row>
    <row r="1655" spans="1:20" x14ac:dyDescent="0.25">
      <c r="A1655">
        <v>1120195640</v>
      </c>
      <c r="B1655">
        <v>128624772</v>
      </c>
      <c r="C1655" t="s">
        <v>96</v>
      </c>
      <c r="D1655" t="s">
        <v>83</v>
      </c>
      <c r="E1655" t="s">
        <v>76</v>
      </c>
      <c r="F1655" s="7">
        <v>45405</v>
      </c>
      <c r="G1655" s="7">
        <v>45588</v>
      </c>
      <c r="H1655" t="s">
        <v>77</v>
      </c>
      <c r="I1655" t="s">
        <v>84</v>
      </c>
      <c r="J1655" s="7"/>
      <c r="K1655" s="7">
        <v>46009</v>
      </c>
      <c r="L1655" s="7">
        <v>45588</v>
      </c>
      <c r="M1655" t="s">
        <v>77</v>
      </c>
      <c r="N1655"/>
      <c r="O1655">
        <v>2026</v>
      </c>
      <c r="P1655">
        <v>1</v>
      </c>
      <c r="Q1655" t="s">
        <v>80</v>
      </c>
      <c r="R1655" s="8">
        <v>46267</v>
      </c>
      <c r="S1655" s="2">
        <v>1</v>
      </c>
      <c r="T1655" s="2" t="s">
        <v>81</v>
      </c>
    </row>
    <row r="1656" spans="1:20" x14ac:dyDescent="0.25">
      <c r="A1656">
        <v>1120195687</v>
      </c>
      <c r="B1656">
        <v>128681440</v>
      </c>
      <c r="C1656" t="s">
        <v>98</v>
      </c>
      <c r="D1656" t="s">
        <v>83</v>
      </c>
      <c r="E1656" t="s">
        <v>76</v>
      </c>
      <c r="F1656" s="7">
        <v>45407</v>
      </c>
      <c r="G1656" s="7">
        <v>45498</v>
      </c>
      <c r="H1656" t="s">
        <v>77</v>
      </c>
      <c r="I1656" t="s">
        <v>84</v>
      </c>
      <c r="J1656" s="7"/>
      <c r="K1656" s="7">
        <v>45747</v>
      </c>
      <c r="L1656" s="7">
        <v>45498</v>
      </c>
      <c r="M1656" t="s">
        <v>77</v>
      </c>
      <c r="N1656"/>
      <c r="O1656">
        <v>2026</v>
      </c>
      <c r="P1656">
        <v>1</v>
      </c>
      <c r="Q1656" t="s">
        <v>80</v>
      </c>
      <c r="R1656" s="8">
        <v>46267</v>
      </c>
      <c r="S1656" s="2">
        <v>1</v>
      </c>
      <c r="T1656" s="2" t="s">
        <v>81</v>
      </c>
    </row>
    <row r="1657" spans="1:20" x14ac:dyDescent="0.25">
      <c r="A1657">
        <v>1120195749</v>
      </c>
      <c r="B1657">
        <v>128720934</v>
      </c>
      <c r="C1657" t="s">
        <v>85</v>
      </c>
      <c r="D1657" t="s">
        <v>83</v>
      </c>
      <c r="E1657" t="s">
        <v>76</v>
      </c>
      <c r="F1657" s="7">
        <v>45419</v>
      </c>
      <c r="G1657" s="7">
        <v>45603</v>
      </c>
      <c r="H1657" t="s">
        <v>77</v>
      </c>
      <c r="I1657" t="s">
        <v>84</v>
      </c>
      <c r="J1657" s="7">
        <v>46000</v>
      </c>
      <c r="K1657" s="7">
        <v>45971</v>
      </c>
      <c r="L1657" s="7">
        <v>45603</v>
      </c>
      <c r="M1657" t="s">
        <v>77</v>
      </c>
      <c r="N1657" t="s">
        <v>79</v>
      </c>
      <c r="O1657">
        <v>2026</v>
      </c>
      <c r="P1657">
        <v>1</v>
      </c>
      <c r="Q1657" t="s">
        <v>80</v>
      </c>
      <c r="R1657" s="8">
        <v>46267</v>
      </c>
      <c r="S1657" s="2">
        <v>1</v>
      </c>
      <c r="T1657" s="2" t="s">
        <v>81</v>
      </c>
    </row>
    <row r="1658" spans="1:20" x14ac:dyDescent="0.25">
      <c r="A1658">
        <v>1120195764</v>
      </c>
      <c r="B1658">
        <v>128729018</v>
      </c>
      <c r="C1658" t="s">
        <v>74</v>
      </c>
      <c r="D1658" t="s">
        <v>88</v>
      </c>
      <c r="E1658" t="s">
        <v>76</v>
      </c>
      <c r="F1658" s="7">
        <v>45421</v>
      </c>
      <c r="G1658" s="7">
        <v>45786</v>
      </c>
      <c r="H1658" t="s">
        <v>86</v>
      </c>
      <c r="I1658" t="s">
        <v>87</v>
      </c>
      <c r="J1658" s="7"/>
      <c r="K1658" s="7">
        <v>45445</v>
      </c>
      <c r="L1658" s="7">
        <v>45786</v>
      </c>
      <c r="M1658" t="s">
        <v>86</v>
      </c>
      <c r="N1658"/>
      <c r="O1658">
        <v>2026</v>
      </c>
      <c r="P1658">
        <v>1</v>
      </c>
      <c r="Q1658" t="s">
        <v>80</v>
      </c>
      <c r="R1658" s="8">
        <v>46267</v>
      </c>
      <c r="S1658" s="2">
        <v>1</v>
      </c>
      <c r="T1658" s="2" t="s">
        <v>81</v>
      </c>
    </row>
    <row r="1659" spans="1:20" x14ac:dyDescent="0.25">
      <c r="A1659">
        <v>1120195819</v>
      </c>
      <c r="B1659">
        <v>128776053</v>
      </c>
      <c r="C1659" t="s">
        <v>95</v>
      </c>
      <c r="D1659" t="s">
        <v>83</v>
      </c>
      <c r="E1659" t="s">
        <v>76</v>
      </c>
      <c r="F1659" s="7">
        <v>45426</v>
      </c>
      <c r="G1659" s="7">
        <v>45610</v>
      </c>
      <c r="H1659" t="s">
        <v>77</v>
      </c>
      <c r="I1659" t="s">
        <v>78</v>
      </c>
      <c r="J1659" s="7"/>
      <c r="K1659" s="7">
        <v>45686</v>
      </c>
      <c r="L1659" s="7">
        <v>45610</v>
      </c>
      <c r="M1659" t="s">
        <v>77</v>
      </c>
      <c r="N1659"/>
      <c r="O1659">
        <v>2026</v>
      </c>
      <c r="P1659">
        <v>1</v>
      </c>
      <c r="Q1659" t="s">
        <v>80</v>
      </c>
      <c r="R1659" s="8">
        <v>46267</v>
      </c>
      <c r="S1659" s="2">
        <v>1</v>
      </c>
      <c r="T1659" s="2" t="s">
        <v>81</v>
      </c>
    </row>
    <row r="1660" spans="1:20" x14ac:dyDescent="0.25">
      <c r="A1660">
        <v>1120195850</v>
      </c>
      <c r="B1660">
        <v>128804758</v>
      </c>
      <c r="C1660" t="s">
        <v>90</v>
      </c>
      <c r="D1660" t="s">
        <v>88</v>
      </c>
      <c r="E1660" t="s">
        <v>76</v>
      </c>
      <c r="F1660" s="7">
        <v>45429</v>
      </c>
      <c r="G1660" s="7">
        <v>45794</v>
      </c>
      <c r="H1660" t="s">
        <v>77</v>
      </c>
      <c r="I1660" t="s">
        <v>84</v>
      </c>
      <c r="J1660" s="7"/>
      <c r="K1660" s="7">
        <v>45747</v>
      </c>
      <c r="L1660" s="7">
        <v>45794</v>
      </c>
      <c r="M1660" t="s">
        <v>77</v>
      </c>
      <c r="N1660"/>
      <c r="O1660">
        <v>2026</v>
      </c>
      <c r="P1660">
        <v>1</v>
      </c>
      <c r="Q1660" t="s">
        <v>80</v>
      </c>
      <c r="R1660" s="8">
        <v>46267</v>
      </c>
      <c r="S1660" s="2">
        <v>1</v>
      </c>
      <c r="T1660" s="2" t="s">
        <v>81</v>
      </c>
    </row>
    <row r="1661" spans="1:20" x14ac:dyDescent="0.25">
      <c r="A1661">
        <v>1120195880</v>
      </c>
      <c r="B1661">
        <v>128841548</v>
      </c>
      <c r="C1661" t="s">
        <v>93</v>
      </c>
      <c r="D1661" t="s">
        <v>88</v>
      </c>
      <c r="E1661" t="s">
        <v>76</v>
      </c>
      <c r="F1661" s="7">
        <v>45432</v>
      </c>
      <c r="G1661" s="7">
        <v>47258</v>
      </c>
      <c r="H1661" t="s">
        <v>86</v>
      </c>
      <c r="I1661" t="s">
        <v>87</v>
      </c>
      <c r="J1661" s="7"/>
      <c r="K1661" s="7">
        <v>45747</v>
      </c>
      <c r="L1661" s="7">
        <v>47258</v>
      </c>
      <c r="M1661" t="s">
        <v>86</v>
      </c>
      <c r="N1661"/>
      <c r="O1661">
        <v>2026</v>
      </c>
      <c r="P1661">
        <v>1</v>
      </c>
      <c r="Q1661" t="s">
        <v>80</v>
      </c>
      <c r="R1661" s="8">
        <v>46267</v>
      </c>
      <c r="S1661" s="2">
        <v>1</v>
      </c>
      <c r="T1661" s="2" t="s">
        <v>81</v>
      </c>
    </row>
    <row r="1662" spans="1:20" x14ac:dyDescent="0.25">
      <c r="A1662">
        <v>1120195907</v>
      </c>
      <c r="B1662">
        <v>128894147</v>
      </c>
      <c r="C1662" t="s">
        <v>98</v>
      </c>
      <c r="D1662" t="s">
        <v>83</v>
      </c>
      <c r="E1662" t="s">
        <v>76</v>
      </c>
      <c r="F1662" s="7">
        <v>45432</v>
      </c>
      <c r="G1662" s="7">
        <v>45612</v>
      </c>
      <c r="H1662" t="s">
        <v>77</v>
      </c>
      <c r="I1662" t="s">
        <v>84</v>
      </c>
      <c r="J1662" s="7">
        <v>45757</v>
      </c>
      <c r="K1662" s="7">
        <v>45544</v>
      </c>
      <c r="L1662" s="7">
        <v>45612</v>
      </c>
      <c r="M1662" t="s">
        <v>77</v>
      </c>
      <c r="N1662" t="s">
        <v>79</v>
      </c>
      <c r="O1662">
        <v>2026</v>
      </c>
      <c r="P1662">
        <v>1</v>
      </c>
      <c r="Q1662" t="s">
        <v>80</v>
      </c>
      <c r="R1662" s="8">
        <v>46267</v>
      </c>
      <c r="S1662" s="2">
        <v>1</v>
      </c>
      <c r="T1662" s="2" t="s">
        <v>81</v>
      </c>
    </row>
    <row r="1663" spans="1:20" x14ac:dyDescent="0.25">
      <c r="A1663">
        <v>1120196029</v>
      </c>
      <c r="B1663">
        <v>129058116</v>
      </c>
      <c r="C1663" t="s">
        <v>96</v>
      </c>
      <c r="D1663" t="s">
        <v>83</v>
      </c>
      <c r="E1663" t="s">
        <v>76</v>
      </c>
      <c r="F1663" s="7">
        <v>45454</v>
      </c>
      <c r="G1663" s="7">
        <v>47280</v>
      </c>
      <c r="H1663" t="s">
        <v>77</v>
      </c>
      <c r="I1663" t="s">
        <v>78</v>
      </c>
      <c r="J1663" s="7"/>
      <c r="K1663" s="7">
        <v>45454</v>
      </c>
      <c r="L1663" s="7">
        <v>47280</v>
      </c>
      <c r="M1663" t="s">
        <v>77</v>
      </c>
      <c r="N1663"/>
      <c r="O1663">
        <v>2026</v>
      </c>
      <c r="P1663">
        <v>1</v>
      </c>
      <c r="Q1663" t="s">
        <v>80</v>
      </c>
      <c r="R1663" s="8">
        <v>46267</v>
      </c>
      <c r="S1663" s="2">
        <v>1</v>
      </c>
      <c r="T1663" s="2" t="s">
        <v>81</v>
      </c>
    </row>
    <row r="1664" spans="1:20" x14ac:dyDescent="0.25">
      <c r="A1664">
        <v>1120196048</v>
      </c>
      <c r="B1664">
        <v>129068149</v>
      </c>
      <c r="C1664" t="s">
        <v>90</v>
      </c>
      <c r="D1664" t="s">
        <v>83</v>
      </c>
      <c r="E1664" t="s">
        <v>76</v>
      </c>
      <c r="F1664" s="7">
        <v>45443</v>
      </c>
      <c r="G1664" s="7">
        <v>45623</v>
      </c>
      <c r="H1664" t="s">
        <v>77</v>
      </c>
      <c r="I1664" t="s">
        <v>84</v>
      </c>
      <c r="J1664" s="7"/>
      <c r="K1664" s="7">
        <v>45544</v>
      </c>
      <c r="L1664" s="7">
        <v>45623</v>
      </c>
      <c r="M1664" t="s">
        <v>77</v>
      </c>
      <c r="N1664"/>
      <c r="O1664">
        <v>2026</v>
      </c>
      <c r="P1664">
        <v>1</v>
      </c>
      <c r="Q1664" t="s">
        <v>80</v>
      </c>
      <c r="R1664" s="8">
        <v>46267</v>
      </c>
      <c r="S1664" s="2">
        <v>1</v>
      </c>
      <c r="T1664" s="2" t="s">
        <v>81</v>
      </c>
    </row>
    <row r="1665" spans="1:20" x14ac:dyDescent="0.25">
      <c r="A1665">
        <v>1120196085</v>
      </c>
      <c r="B1665">
        <v>129084429</v>
      </c>
      <c r="C1665" t="s">
        <v>98</v>
      </c>
      <c r="D1665" t="s">
        <v>88</v>
      </c>
      <c r="E1665" t="s">
        <v>76</v>
      </c>
      <c r="F1665" s="7">
        <v>45460</v>
      </c>
      <c r="G1665" s="7">
        <v>47286</v>
      </c>
      <c r="H1665" t="s">
        <v>77</v>
      </c>
      <c r="I1665" t="s">
        <v>78</v>
      </c>
      <c r="J1665" s="7">
        <v>45790</v>
      </c>
      <c r="K1665" s="7">
        <v>45470</v>
      </c>
      <c r="L1665" s="7">
        <v>47286</v>
      </c>
      <c r="M1665" t="s">
        <v>77</v>
      </c>
      <c r="N1665" t="s">
        <v>92</v>
      </c>
      <c r="O1665">
        <v>2026</v>
      </c>
      <c r="P1665">
        <v>1</v>
      </c>
      <c r="Q1665" t="s">
        <v>80</v>
      </c>
      <c r="R1665" s="8">
        <v>46267</v>
      </c>
      <c r="S1665" s="2">
        <v>1</v>
      </c>
      <c r="T1665" s="2" t="s">
        <v>81</v>
      </c>
    </row>
    <row r="1666" spans="1:20" x14ac:dyDescent="0.25">
      <c r="A1666">
        <v>1120196154</v>
      </c>
      <c r="B1666">
        <v>129127437</v>
      </c>
      <c r="C1666" t="s">
        <v>95</v>
      </c>
      <c r="D1666" t="s">
        <v>88</v>
      </c>
      <c r="E1666" t="s">
        <v>76</v>
      </c>
      <c r="F1666" s="7">
        <v>45467</v>
      </c>
      <c r="G1666" s="7">
        <v>45832</v>
      </c>
      <c r="H1666" t="s">
        <v>77</v>
      </c>
      <c r="I1666" t="s">
        <v>84</v>
      </c>
      <c r="J1666" s="7"/>
      <c r="K1666" s="7">
        <v>45470</v>
      </c>
      <c r="L1666" s="7">
        <v>45832</v>
      </c>
      <c r="M1666" t="s">
        <v>77</v>
      </c>
      <c r="N1666"/>
      <c r="O1666">
        <v>2026</v>
      </c>
      <c r="P1666">
        <v>1</v>
      </c>
      <c r="Q1666" t="s">
        <v>80</v>
      </c>
      <c r="R1666" s="8">
        <v>46267</v>
      </c>
      <c r="S1666" s="2">
        <v>1</v>
      </c>
      <c r="T1666" s="2" t="s">
        <v>81</v>
      </c>
    </row>
    <row r="1667" spans="1:20" x14ac:dyDescent="0.25">
      <c r="A1667">
        <v>1120196155</v>
      </c>
      <c r="B1667">
        <v>129127437</v>
      </c>
      <c r="C1667" t="s">
        <v>95</v>
      </c>
      <c r="D1667" t="s">
        <v>88</v>
      </c>
      <c r="E1667" t="s">
        <v>76</v>
      </c>
      <c r="F1667" s="7">
        <v>45467</v>
      </c>
      <c r="G1667" s="7">
        <v>45832</v>
      </c>
      <c r="H1667" t="s">
        <v>77</v>
      </c>
      <c r="I1667" t="s">
        <v>84</v>
      </c>
      <c r="J1667" s="7"/>
      <c r="K1667" s="7">
        <v>45748</v>
      </c>
      <c r="L1667" s="7">
        <v>45832</v>
      </c>
      <c r="M1667" t="s">
        <v>77</v>
      </c>
      <c r="N1667"/>
      <c r="O1667">
        <v>2026</v>
      </c>
      <c r="P1667">
        <v>1</v>
      </c>
      <c r="Q1667" t="s">
        <v>80</v>
      </c>
      <c r="R1667" s="8">
        <v>46267</v>
      </c>
      <c r="S1667" s="2">
        <v>1</v>
      </c>
      <c r="T1667" s="2" t="s">
        <v>81</v>
      </c>
    </row>
    <row r="1668" spans="1:20" x14ac:dyDescent="0.25">
      <c r="A1668">
        <v>1120196156</v>
      </c>
      <c r="B1668">
        <v>129127437</v>
      </c>
      <c r="C1668" t="s">
        <v>95</v>
      </c>
      <c r="D1668" t="s">
        <v>88</v>
      </c>
      <c r="E1668" t="s">
        <v>76</v>
      </c>
      <c r="F1668" s="7">
        <v>45467</v>
      </c>
      <c r="G1668" s="7">
        <v>45832</v>
      </c>
      <c r="H1668" t="s">
        <v>77</v>
      </c>
      <c r="I1668" t="s">
        <v>84</v>
      </c>
      <c r="J1668" s="7"/>
      <c r="K1668" s="7">
        <v>45667</v>
      </c>
      <c r="L1668" s="7">
        <v>45832</v>
      </c>
      <c r="M1668" t="s">
        <v>77</v>
      </c>
      <c r="N1668"/>
      <c r="O1668">
        <v>2026</v>
      </c>
      <c r="P1668">
        <v>1</v>
      </c>
      <c r="Q1668" t="s">
        <v>80</v>
      </c>
      <c r="R1668" s="8">
        <v>46267</v>
      </c>
      <c r="S1668" s="2">
        <v>1</v>
      </c>
      <c r="T1668" s="2" t="s">
        <v>81</v>
      </c>
    </row>
    <row r="1669" spans="1:20" x14ac:dyDescent="0.25">
      <c r="A1669">
        <v>1120196157</v>
      </c>
      <c r="B1669">
        <v>129127437</v>
      </c>
      <c r="C1669" t="s">
        <v>95</v>
      </c>
      <c r="D1669" t="s">
        <v>88</v>
      </c>
      <c r="E1669" t="s">
        <v>76</v>
      </c>
      <c r="F1669" s="7">
        <v>45467</v>
      </c>
      <c r="G1669" s="7">
        <v>45832</v>
      </c>
      <c r="H1669" t="s">
        <v>77</v>
      </c>
      <c r="I1669" t="s">
        <v>84</v>
      </c>
      <c r="J1669" s="7"/>
      <c r="K1669" s="7">
        <v>45748</v>
      </c>
      <c r="L1669" s="7">
        <v>45832</v>
      </c>
      <c r="M1669" t="s">
        <v>77</v>
      </c>
      <c r="N1669"/>
      <c r="O1669">
        <v>2026</v>
      </c>
      <c r="P1669">
        <v>1</v>
      </c>
      <c r="Q1669" t="s">
        <v>80</v>
      </c>
      <c r="R1669" s="8">
        <v>46267</v>
      </c>
      <c r="S1669" s="2">
        <v>1</v>
      </c>
      <c r="T1669" s="2" t="s">
        <v>81</v>
      </c>
    </row>
    <row r="1670" spans="1:20" x14ac:dyDescent="0.25">
      <c r="A1670">
        <v>1120196225</v>
      </c>
      <c r="B1670">
        <v>129155655</v>
      </c>
      <c r="C1670" t="s">
        <v>98</v>
      </c>
      <c r="D1670" t="s">
        <v>83</v>
      </c>
      <c r="E1670" t="s">
        <v>76</v>
      </c>
      <c r="F1670" s="7">
        <v>45472</v>
      </c>
      <c r="G1670" s="7">
        <v>45652</v>
      </c>
      <c r="H1670" t="s">
        <v>77</v>
      </c>
      <c r="I1670" t="s">
        <v>84</v>
      </c>
      <c r="J1670" s="7">
        <v>46111</v>
      </c>
      <c r="K1670" s="7">
        <v>45747</v>
      </c>
      <c r="L1670" s="7">
        <v>45652</v>
      </c>
      <c r="M1670" t="s">
        <v>77</v>
      </c>
      <c r="N1670" t="s">
        <v>79</v>
      </c>
      <c r="O1670">
        <v>2026</v>
      </c>
      <c r="P1670">
        <v>1</v>
      </c>
      <c r="Q1670" t="s">
        <v>80</v>
      </c>
      <c r="R1670" s="8">
        <v>46267</v>
      </c>
      <c r="S1670" s="2">
        <v>1</v>
      </c>
      <c r="T1670" s="2" t="s">
        <v>81</v>
      </c>
    </row>
    <row r="1671" spans="1:20" x14ac:dyDescent="0.25">
      <c r="A1671">
        <v>1120196393</v>
      </c>
      <c r="B1671">
        <v>129273634</v>
      </c>
      <c r="C1671" t="s">
        <v>93</v>
      </c>
      <c r="D1671" t="s">
        <v>83</v>
      </c>
      <c r="E1671" t="s">
        <v>76</v>
      </c>
      <c r="F1671" s="7">
        <v>45492</v>
      </c>
      <c r="G1671" s="7">
        <v>45676</v>
      </c>
      <c r="H1671" t="s">
        <v>77</v>
      </c>
      <c r="I1671" t="s">
        <v>84</v>
      </c>
      <c r="J1671" s="7"/>
      <c r="K1671" s="7">
        <v>45497</v>
      </c>
      <c r="L1671" s="7">
        <v>45676</v>
      </c>
      <c r="M1671" t="s">
        <v>77</v>
      </c>
      <c r="N1671"/>
      <c r="O1671">
        <v>2026</v>
      </c>
      <c r="P1671">
        <v>1</v>
      </c>
      <c r="Q1671" t="s">
        <v>80</v>
      </c>
      <c r="R1671" s="8">
        <v>46267</v>
      </c>
      <c r="S1671" s="2">
        <v>1</v>
      </c>
      <c r="T1671" s="2" t="s">
        <v>81</v>
      </c>
    </row>
    <row r="1672" spans="1:20" x14ac:dyDescent="0.25">
      <c r="A1672">
        <v>1120196508</v>
      </c>
      <c r="B1672">
        <v>129316637</v>
      </c>
      <c r="C1672" t="s">
        <v>93</v>
      </c>
      <c r="D1672" t="s">
        <v>88</v>
      </c>
      <c r="E1672" t="s">
        <v>76</v>
      </c>
      <c r="F1672" s="7">
        <v>45502</v>
      </c>
      <c r="G1672" s="7">
        <v>45867</v>
      </c>
      <c r="H1672" t="s">
        <v>77</v>
      </c>
      <c r="I1672" t="s">
        <v>78</v>
      </c>
      <c r="J1672" s="7"/>
      <c r="K1672" s="7">
        <v>45961</v>
      </c>
      <c r="L1672" s="7">
        <v>45867</v>
      </c>
      <c r="M1672" t="s">
        <v>77</v>
      </c>
      <c r="N1672"/>
      <c r="O1672">
        <v>2026</v>
      </c>
      <c r="P1672">
        <v>1</v>
      </c>
      <c r="Q1672" t="s">
        <v>80</v>
      </c>
      <c r="R1672" s="8">
        <v>46267</v>
      </c>
      <c r="S1672" s="2">
        <v>1</v>
      </c>
      <c r="T1672" s="2" t="s">
        <v>81</v>
      </c>
    </row>
    <row r="1673" spans="1:20" x14ac:dyDescent="0.25">
      <c r="A1673">
        <v>1120196629</v>
      </c>
      <c r="B1673">
        <v>129354785</v>
      </c>
      <c r="C1673" t="s">
        <v>98</v>
      </c>
      <c r="D1673" t="s">
        <v>83</v>
      </c>
      <c r="E1673" t="s">
        <v>76</v>
      </c>
      <c r="F1673" s="7">
        <v>45512</v>
      </c>
      <c r="G1673" s="7">
        <v>45692</v>
      </c>
      <c r="H1673" t="s">
        <v>77</v>
      </c>
      <c r="I1673" t="s">
        <v>84</v>
      </c>
      <c r="J1673" s="7"/>
      <c r="K1673" s="7">
        <v>45971</v>
      </c>
      <c r="L1673" s="7">
        <v>45692</v>
      </c>
      <c r="M1673" t="s">
        <v>77</v>
      </c>
      <c r="N1673"/>
      <c r="O1673">
        <v>2026</v>
      </c>
      <c r="P1673">
        <v>1</v>
      </c>
      <c r="Q1673" t="s">
        <v>80</v>
      </c>
      <c r="R1673" s="8">
        <v>46267</v>
      </c>
      <c r="S1673" s="2">
        <v>1</v>
      </c>
      <c r="T1673" s="2" t="s">
        <v>81</v>
      </c>
    </row>
    <row r="1674" spans="1:20" x14ac:dyDescent="0.25">
      <c r="A1674">
        <v>1120196739</v>
      </c>
      <c r="B1674">
        <v>129403643</v>
      </c>
      <c r="C1674" t="s">
        <v>82</v>
      </c>
      <c r="D1674" t="s">
        <v>88</v>
      </c>
      <c r="E1674" t="s">
        <v>76</v>
      </c>
      <c r="F1674" s="7">
        <v>45521</v>
      </c>
      <c r="G1674" s="7">
        <v>45886</v>
      </c>
      <c r="H1674" t="s">
        <v>77</v>
      </c>
      <c r="I1674" t="s">
        <v>78</v>
      </c>
      <c r="J1674" s="7">
        <v>45541</v>
      </c>
      <c r="K1674" s="7">
        <v>45957</v>
      </c>
      <c r="L1674" s="7">
        <v>45886</v>
      </c>
      <c r="M1674" t="s">
        <v>77</v>
      </c>
      <c r="N1674" t="s">
        <v>92</v>
      </c>
      <c r="O1674">
        <v>2026</v>
      </c>
      <c r="P1674">
        <v>1</v>
      </c>
      <c r="Q1674" t="s">
        <v>80</v>
      </c>
      <c r="R1674" s="8">
        <v>46267</v>
      </c>
      <c r="S1674" s="2">
        <v>1</v>
      </c>
      <c r="T1674" s="2" t="s">
        <v>81</v>
      </c>
    </row>
    <row r="1675" spans="1:20" x14ac:dyDescent="0.25">
      <c r="A1675">
        <v>1120197352</v>
      </c>
      <c r="B1675">
        <v>129601050</v>
      </c>
      <c r="C1675" t="s">
        <v>82</v>
      </c>
      <c r="D1675" t="s">
        <v>83</v>
      </c>
      <c r="E1675" t="s">
        <v>76</v>
      </c>
      <c r="F1675" s="7">
        <v>45562</v>
      </c>
      <c r="G1675" s="7">
        <v>45743</v>
      </c>
      <c r="H1675" t="s">
        <v>77</v>
      </c>
      <c r="I1675" t="s">
        <v>78</v>
      </c>
      <c r="J1675" s="7"/>
      <c r="K1675" s="7">
        <v>46112</v>
      </c>
      <c r="L1675" s="7">
        <v>45743</v>
      </c>
      <c r="M1675" t="s">
        <v>77</v>
      </c>
      <c r="N1675"/>
      <c r="O1675">
        <v>2026</v>
      </c>
      <c r="P1675">
        <v>1</v>
      </c>
      <c r="Q1675" t="s">
        <v>80</v>
      </c>
      <c r="R1675" s="8">
        <v>46267</v>
      </c>
      <c r="S1675" s="2">
        <v>1</v>
      </c>
      <c r="T1675" s="2" t="s">
        <v>81</v>
      </c>
    </row>
    <row r="1676" spans="1:20" x14ac:dyDescent="0.25">
      <c r="A1676">
        <v>1120197475</v>
      </c>
      <c r="B1676">
        <v>129643315</v>
      </c>
      <c r="C1676" t="s">
        <v>82</v>
      </c>
      <c r="D1676" t="s">
        <v>83</v>
      </c>
      <c r="E1676" t="s">
        <v>76</v>
      </c>
      <c r="F1676" s="7">
        <v>45568</v>
      </c>
      <c r="G1676" s="7">
        <v>45750</v>
      </c>
      <c r="H1676" t="s">
        <v>77</v>
      </c>
      <c r="I1676" t="s">
        <v>78</v>
      </c>
      <c r="J1676" s="7">
        <v>45596</v>
      </c>
      <c r="K1676" s="7">
        <v>45747</v>
      </c>
      <c r="L1676" s="7">
        <v>45750</v>
      </c>
      <c r="M1676" t="s">
        <v>77</v>
      </c>
      <c r="N1676" t="s">
        <v>92</v>
      </c>
      <c r="O1676">
        <v>2026</v>
      </c>
      <c r="P1676">
        <v>1</v>
      </c>
      <c r="Q1676" t="s">
        <v>80</v>
      </c>
      <c r="R1676" s="8">
        <v>46267</v>
      </c>
      <c r="S1676" s="2">
        <v>1</v>
      </c>
      <c r="T1676" s="2" t="s">
        <v>81</v>
      </c>
    </row>
    <row r="1677" spans="1:20" x14ac:dyDescent="0.25">
      <c r="A1677">
        <v>1120197529</v>
      </c>
      <c r="B1677">
        <v>129645973</v>
      </c>
      <c r="C1677" t="s">
        <v>74</v>
      </c>
      <c r="D1677" t="s">
        <v>83</v>
      </c>
      <c r="E1677" t="s">
        <v>76</v>
      </c>
      <c r="F1677" s="7">
        <v>45563</v>
      </c>
      <c r="G1677" s="7">
        <v>45744</v>
      </c>
      <c r="H1677" t="s">
        <v>77</v>
      </c>
      <c r="I1677" t="s">
        <v>84</v>
      </c>
      <c r="J1677" s="7"/>
      <c r="K1677" s="7">
        <v>45874</v>
      </c>
      <c r="L1677" s="7">
        <v>45744</v>
      </c>
      <c r="M1677" t="s">
        <v>77</v>
      </c>
      <c r="N1677"/>
      <c r="O1677">
        <v>2026</v>
      </c>
      <c r="P1677">
        <v>1</v>
      </c>
      <c r="Q1677" t="s">
        <v>80</v>
      </c>
      <c r="R1677" s="8">
        <v>46267</v>
      </c>
      <c r="S1677" s="2">
        <v>1</v>
      </c>
      <c r="T1677" s="2" t="s">
        <v>81</v>
      </c>
    </row>
    <row r="1678" spans="1:20" x14ac:dyDescent="0.25">
      <c r="A1678">
        <v>1120197530</v>
      </c>
      <c r="B1678">
        <v>129645973</v>
      </c>
      <c r="C1678" t="s">
        <v>74</v>
      </c>
      <c r="D1678" t="s">
        <v>83</v>
      </c>
      <c r="E1678" t="s">
        <v>76</v>
      </c>
      <c r="F1678" s="7">
        <v>45563</v>
      </c>
      <c r="G1678" s="7">
        <v>45744</v>
      </c>
      <c r="H1678" t="s">
        <v>77</v>
      </c>
      <c r="I1678" t="s">
        <v>84</v>
      </c>
      <c r="J1678" s="7"/>
      <c r="K1678" s="7">
        <v>45747</v>
      </c>
      <c r="L1678" s="7">
        <v>45744</v>
      </c>
      <c r="M1678" t="s">
        <v>77</v>
      </c>
      <c r="N1678"/>
      <c r="O1678">
        <v>2026</v>
      </c>
      <c r="P1678">
        <v>1</v>
      </c>
      <c r="Q1678" t="s">
        <v>80</v>
      </c>
      <c r="R1678" s="8">
        <v>46267</v>
      </c>
      <c r="S1678" s="2">
        <v>1</v>
      </c>
      <c r="T1678" s="2" t="s">
        <v>81</v>
      </c>
    </row>
    <row r="1679" spans="1:20" x14ac:dyDescent="0.25">
      <c r="A1679">
        <v>1120198350</v>
      </c>
      <c r="B1679">
        <v>130806286</v>
      </c>
      <c r="C1679" t="s">
        <v>82</v>
      </c>
      <c r="D1679" t="s">
        <v>83</v>
      </c>
      <c r="E1679" t="s">
        <v>76</v>
      </c>
      <c r="F1679" s="7">
        <v>45687</v>
      </c>
      <c r="G1679" s="7">
        <v>45868</v>
      </c>
      <c r="H1679" t="s">
        <v>77</v>
      </c>
      <c r="I1679" t="s">
        <v>84</v>
      </c>
      <c r="J1679" s="7"/>
      <c r="K1679" s="7">
        <v>45747</v>
      </c>
      <c r="L1679" s="7">
        <v>45868</v>
      </c>
      <c r="M1679" t="s">
        <v>77</v>
      </c>
      <c r="N1679"/>
      <c r="O1679">
        <v>2026</v>
      </c>
      <c r="P1679">
        <v>1</v>
      </c>
      <c r="Q1679" t="s">
        <v>80</v>
      </c>
      <c r="R1679" s="8">
        <v>46267</v>
      </c>
      <c r="S1679" s="2">
        <v>1</v>
      </c>
      <c r="T1679" s="2" t="s">
        <v>81</v>
      </c>
    </row>
    <row r="1680" spans="1:20" x14ac:dyDescent="0.25">
      <c r="A1680">
        <v>1120198473</v>
      </c>
      <c r="B1680">
        <v>130864165</v>
      </c>
      <c r="C1680" t="s">
        <v>91</v>
      </c>
      <c r="D1680" t="s">
        <v>75</v>
      </c>
      <c r="E1680" t="s">
        <v>76</v>
      </c>
      <c r="F1680" s="7">
        <v>45703</v>
      </c>
      <c r="G1680" s="7">
        <v>45884</v>
      </c>
      <c r="H1680" t="s">
        <v>77</v>
      </c>
      <c r="I1680" t="s">
        <v>78</v>
      </c>
      <c r="J1680" s="7"/>
      <c r="K1680" s="7">
        <v>45848</v>
      </c>
      <c r="L1680" s="7">
        <v>45884</v>
      </c>
      <c r="M1680" t="s">
        <v>77</v>
      </c>
      <c r="N1680"/>
      <c r="O1680">
        <v>2026</v>
      </c>
      <c r="P1680">
        <v>1</v>
      </c>
      <c r="Q1680" t="s">
        <v>80</v>
      </c>
      <c r="R1680" s="8">
        <v>46267</v>
      </c>
      <c r="S1680" s="2">
        <v>1</v>
      </c>
      <c r="T1680" s="2" t="s">
        <v>81</v>
      </c>
    </row>
    <row r="1681" spans="1:20" x14ac:dyDescent="0.25">
      <c r="A1681">
        <v>1120198495</v>
      </c>
      <c r="B1681">
        <v>130872196</v>
      </c>
      <c r="C1681" t="s">
        <v>97</v>
      </c>
      <c r="D1681" t="s">
        <v>75</v>
      </c>
      <c r="E1681" t="s">
        <v>76</v>
      </c>
      <c r="F1681" s="7">
        <v>45702</v>
      </c>
      <c r="G1681" s="7">
        <v>47528</v>
      </c>
      <c r="H1681" t="s">
        <v>77</v>
      </c>
      <c r="I1681" t="s">
        <v>78</v>
      </c>
      <c r="J1681" s="7">
        <v>45823</v>
      </c>
      <c r="K1681" s="7">
        <v>45709</v>
      </c>
      <c r="L1681" s="7">
        <v>47528</v>
      </c>
      <c r="M1681" t="s">
        <v>77</v>
      </c>
      <c r="N1681" t="s">
        <v>79</v>
      </c>
      <c r="O1681">
        <v>2026</v>
      </c>
      <c r="P1681">
        <v>1</v>
      </c>
      <c r="Q1681" t="s">
        <v>80</v>
      </c>
      <c r="R1681" s="8">
        <v>46267</v>
      </c>
      <c r="S1681" s="2">
        <v>1</v>
      </c>
      <c r="T1681" s="2" t="s">
        <v>81</v>
      </c>
    </row>
    <row r="1682" spans="1:20" x14ac:dyDescent="0.25">
      <c r="A1682">
        <v>1120198610</v>
      </c>
      <c r="B1682">
        <v>130930203</v>
      </c>
      <c r="C1682" t="s">
        <v>74</v>
      </c>
      <c r="D1682" t="s">
        <v>88</v>
      </c>
      <c r="E1682" t="s">
        <v>76</v>
      </c>
      <c r="F1682" s="7">
        <v>45716</v>
      </c>
      <c r="G1682" s="7">
        <v>46081</v>
      </c>
      <c r="H1682" t="s">
        <v>77</v>
      </c>
      <c r="I1682" t="s">
        <v>78</v>
      </c>
      <c r="J1682" s="7"/>
      <c r="K1682" s="7">
        <v>45747</v>
      </c>
      <c r="L1682" s="7">
        <v>46081</v>
      </c>
      <c r="M1682" t="s">
        <v>77</v>
      </c>
      <c r="N1682"/>
      <c r="O1682">
        <v>2026</v>
      </c>
      <c r="P1682">
        <v>1</v>
      </c>
      <c r="Q1682" t="s">
        <v>80</v>
      </c>
      <c r="R1682" s="8">
        <v>46267</v>
      </c>
      <c r="S1682" s="2">
        <v>1</v>
      </c>
      <c r="T1682" s="2" t="s">
        <v>81</v>
      </c>
    </row>
    <row r="1683" spans="1:20" x14ac:dyDescent="0.25">
      <c r="A1683">
        <v>1120198696</v>
      </c>
      <c r="B1683">
        <v>130983252</v>
      </c>
      <c r="C1683" t="s">
        <v>74</v>
      </c>
      <c r="D1683" t="s">
        <v>88</v>
      </c>
      <c r="E1683" t="s">
        <v>76</v>
      </c>
      <c r="F1683" s="7">
        <v>45733</v>
      </c>
      <c r="G1683" s="7">
        <v>46098</v>
      </c>
      <c r="H1683" t="s">
        <v>77</v>
      </c>
      <c r="I1683" t="s">
        <v>84</v>
      </c>
      <c r="J1683" s="7">
        <v>45944</v>
      </c>
      <c r="K1683" s="7">
        <v>45733</v>
      </c>
      <c r="L1683" s="7">
        <v>46098</v>
      </c>
      <c r="M1683" t="s">
        <v>77</v>
      </c>
      <c r="N1683" t="s">
        <v>79</v>
      </c>
      <c r="O1683">
        <v>2026</v>
      </c>
      <c r="P1683">
        <v>1</v>
      </c>
      <c r="Q1683" t="s">
        <v>80</v>
      </c>
      <c r="R1683" s="8">
        <v>46267</v>
      </c>
      <c r="S1683" s="2">
        <v>1</v>
      </c>
      <c r="T1683" s="2" t="s">
        <v>81</v>
      </c>
    </row>
    <row r="1684" spans="1:20" x14ac:dyDescent="0.25">
      <c r="A1684">
        <v>1120199197</v>
      </c>
      <c r="B1684">
        <v>131238038</v>
      </c>
      <c r="C1684" t="s">
        <v>82</v>
      </c>
      <c r="D1684" t="s">
        <v>88</v>
      </c>
      <c r="E1684" t="s">
        <v>76</v>
      </c>
      <c r="F1684" s="7">
        <v>45790</v>
      </c>
      <c r="G1684" s="7">
        <v>46155</v>
      </c>
      <c r="H1684" t="s">
        <v>77</v>
      </c>
      <c r="I1684" t="s">
        <v>84</v>
      </c>
      <c r="J1684" s="7"/>
      <c r="K1684" s="7">
        <v>46031</v>
      </c>
      <c r="L1684" s="7">
        <v>46155</v>
      </c>
      <c r="M1684" t="s">
        <v>77</v>
      </c>
      <c r="N1684"/>
      <c r="O1684">
        <v>2026</v>
      </c>
      <c r="P1684">
        <v>1</v>
      </c>
      <c r="Q1684" t="s">
        <v>80</v>
      </c>
      <c r="R1684" s="8">
        <v>46267</v>
      </c>
      <c r="S1684" s="2">
        <v>1</v>
      </c>
      <c r="T1684" s="2" t="s">
        <v>81</v>
      </c>
    </row>
    <row r="1685" spans="1:20" x14ac:dyDescent="0.25">
      <c r="A1685">
        <v>1120199452</v>
      </c>
      <c r="B1685">
        <v>131371117</v>
      </c>
      <c r="C1685" t="s">
        <v>96</v>
      </c>
      <c r="D1685" t="s">
        <v>83</v>
      </c>
      <c r="E1685" t="s">
        <v>76</v>
      </c>
      <c r="F1685" s="7">
        <v>45810</v>
      </c>
      <c r="G1685" s="7">
        <v>47636</v>
      </c>
      <c r="H1685" t="s">
        <v>77</v>
      </c>
      <c r="I1685" t="s">
        <v>84</v>
      </c>
      <c r="J1685" s="7"/>
      <c r="K1685" s="7">
        <v>45833</v>
      </c>
      <c r="L1685" s="7">
        <v>47636</v>
      </c>
      <c r="M1685" t="s">
        <v>77</v>
      </c>
      <c r="N1685"/>
      <c r="O1685">
        <v>2026</v>
      </c>
      <c r="P1685">
        <v>1</v>
      </c>
      <c r="Q1685" t="s">
        <v>80</v>
      </c>
      <c r="R1685" s="8">
        <v>46267</v>
      </c>
      <c r="S1685" s="2">
        <v>1</v>
      </c>
      <c r="T1685" s="2" t="s">
        <v>81</v>
      </c>
    </row>
    <row r="1686" spans="1:20" x14ac:dyDescent="0.25">
      <c r="A1686">
        <v>1120200014</v>
      </c>
      <c r="B1686">
        <v>131570275</v>
      </c>
      <c r="C1686" t="s">
        <v>96</v>
      </c>
      <c r="D1686" t="s">
        <v>83</v>
      </c>
      <c r="E1686" t="s">
        <v>76</v>
      </c>
      <c r="F1686" s="7">
        <v>43574</v>
      </c>
      <c r="G1686" s="7">
        <v>45882</v>
      </c>
      <c r="H1686" t="s">
        <v>77</v>
      </c>
      <c r="I1686" t="s">
        <v>78</v>
      </c>
      <c r="J1686" s="7">
        <v>45957</v>
      </c>
      <c r="K1686" s="7">
        <v>45882</v>
      </c>
      <c r="L1686" s="7">
        <v>45882</v>
      </c>
      <c r="M1686" t="s">
        <v>77</v>
      </c>
      <c r="N1686" t="s">
        <v>92</v>
      </c>
      <c r="O1686">
        <v>2026</v>
      </c>
      <c r="P1686">
        <v>1</v>
      </c>
      <c r="Q1686" t="s">
        <v>80</v>
      </c>
      <c r="R1686" s="8">
        <v>46267</v>
      </c>
      <c r="S1686" s="2">
        <v>1</v>
      </c>
      <c r="T1686" s="2" t="s">
        <v>81</v>
      </c>
    </row>
    <row r="1687" spans="1:20" x14ac:dyDescent="0.25">
      <c r="A1687">
        <v>1120200419</v>
      </c>
      <c r="B1687">
        <v>131750858</v>
      </c>
      <c r="C1687" t="s">
        <v>74</v>
      </c>
      <c r="D1687" t="s">
        <v>75</v>
      </c>
      <c r="E1687" t="s">
        <v>76</v>
      </c>
      <c r="F1687" s="7">
        <v>45915</v>
      </c>
      <c r="G1687" s="7">
        <v>47741</v>
      </c>
      <c r="H1687" t="s">
        <v>77</v>
      </c>
      <c r="I1687" t="s">
        <v>78</v>
      </c>
      <c r="J1687" s="7"/>
      <c r="K1687" s="7">
        <v>46024</v>
      </c>
      <c r="L1687" s="7">
        <v>47741</v>
      </c>
      <c r="M1687" t="s">
        <v>77</v>
      </c>
      <c r="N1687"/>
      <c r="O1687">
        <v>2026</v>
      </c>
      <c r="P1687">
        <v>1</v>
      </c>
      <c r="Q1687" t="s">
        <v>80</v>
      </c>
      <c r="R1687" s="8">
        <v>46267</v>
      </c>
      <c r="S1687" s="2">
        <v>1</v>
      </c>
      <c r="T1687" s="2" t="s">
        <v>81</v>
      </c>
    </row>
    <row r="1688" spans="1:20" x14ac:dyDescent="0.25">
      <c r="A1688">
        <v>1120200708</v>
      </c>
      <c r="B1688">
        <v>131853452</v>
      </c>
      <c r="C1688" t="s">
        <v>93</v>
      </c>
      <c r="D1688" t="s">
        <v>88</v>
      </c>
      <c r="E1688" t="s">
        <v>76</v>
      </c>
      <c r="F1688" s="7">
        <v>45936</v>
      </c>
      <c r="G1688" s="7">
        <v>46118</v>
      </c>
      <c r="H1688" t="s">
        <v>77</v>
      </c>
      <c r="I1688" t="s">
        <v>89</v>
      </c>
      <c r="J1688" s="7"/>
      <c r="K1688" s="7">
        <v>45937</v>
      </c>
      <c r="L1688" s="7">
        <v>46118</v>
      </c>
      <c r="M1688" t="s">
        <v>77</v>
      </c>
      <c r="N1688"/>
      <c r="O1688">
        <v>2026</v>
      </c>
      <c r="P1688">
        <v>1</v>
      </c>
      <c r="Q1688" t="s">
        <v>80</v>
      </c>
      <c r="R1688" s="8">
        <v>46267</v>
      </c>
      <c r="S1688" s="2">
        <v>1</v>
      </c>
      <c r="T1688" s="2" t="s">
        <v>81</v>
      </c>
    </row>
    <row r="1689" spans="1:20" x14ac:dyDescent="0.25">
      <c r="A1689">
        <v>1120201365</v>
      </c>
      <c r="B1689">
        <v>132893487</v>
      </c>
      <c r="C1689" t="s">
        <v>74</v>
      </c>
      <c r="D1689" t="s">
        <v>75</v>
      </c>
      <c r="E1689" t="s">
        <v>76</v>
      </c>
      <c r="F1689" s="7">
        <v>46038</v>
      </c>
      <c r="G1689" s="7">
        <v>46403</v>
      </c>
      <c r="H1689" t="s">
        <v>77</v>
      </c>
      <c r="I1689" t="s">
        <v>89</v>
      </c>
      <c r="J1689" s="7">
        <v>46053</v>
      </c>
      <c r="K1689" s="7">
        <v>46041</v>
      </c>
      <c r="L1689" s="7">
        <v>46403</v>
      </c>
      <c r="M1689" t="s">
        <v>77</v>
      </c>
      <c r="N1689" t="s">
        <v>79</v>
      </c>
      <c r="O1689">
        <v>2026</v>
      </c>
      <c r="P1689">
        <v>1</v>
      </c>
      <c r="Q1689" t="s">
        <v>80</v>
      </c>
      <c r="R1689" s="8">
        <v>46267</v>
      </c>
      <c r="S1689" s="2">
        <v>1</v>
      </c>
      <c r="T1689" s="2" t="s">
        <v>81</v>
      </c>
    </row>
    <row r="1690" spans="1:20" x14ac:dyDescent="0.25">
      <c r="A1690">
        <v>1120201493</v>
      </c>
      <c r="B1690">
        <v>132951473</v>
      </c>
      <c r="C1690" t="s">
        <v>85</v>
      </c>
      <c r="D1690" t="s">
        <v>75</v>
      </c>
      <c r="E1690" t="s">
        <v>76</v>
      </c>
      <c r="F1690" s="7">
        <v>46058</v>
      </c>
      <c r="G1690" s="7">
        <v>47884</v>
      </c>
      <c r="H1690" t="s">
        <v>77</v>
      </c>
      <c r="I1690" t="s">
        <v>78</v>
      </c>
      <c r="J1690" s="7"/>
      <c r="K1690" s="7">
        <v>46112</v>
      </c>
      <c r="L1690" s="7">
        <v>47884</v>
      </c>
      <c r="M1690" t="s">
        <v>77</v>
      </c>
      <c r="N1690"/>
      <c r="O1690">
        <v>2026</v>
      </c>
      <c r="P1690">
        <v>1</v>
      </c>
      <c r="Q1690" t="s">
        <v>80</v>
      </c>
      <c r="R1690" s="8">
        <v>46267</v>
      </c>
      <c r="S1690" s="2">
        <v>1</v>
      </c>
      <c r="T1690" s="2" t="s">
        <v>81</v>
      </c>
    </row>
    <row r="1691" spans="1:20" x14ac:dyDescent="0.25">
      <c r="A1691">
        <v>1120201817</v>
      </c>
      <c r="B1691">
        <v>110639262</v>
      </c>
      <c r="C1691" t="s">
        <v>85</v>
      </c>
      <c r="D1691" t="s">
        <v>75</v>
      </c>
      <c r="E1691" t="s">
        <v>76</v>
      </c>
      <c r="F1691" s="7">
        <v>42247</v>
      </c>
      <c r="G1691" s="7">
        <v>44012</v>
      </c>
      <c r="H1691" t="s">
        <v>77</v>
      </c>
      <c r="I1691" t="s">
        <v>89</v>
      </c>
      <c r="J1691" s="7">
        <v>46053</v>
      </c>
      <c r="K1691" s="7">
        <v>46074</v>
      </c>
      <c r="L1691" s="7">
        <v>44012</v>
      </c>
      <c r="M1691" t="s">
        <v>77</v>
      </c>
      <c r="N1691" t="s">
        <v>79</v>
      </c>
      <c r="O1691">
        <v>2026</v>
      </c>
      <c r="P1691">
        <v>1</v>
      </c>
      <c r="Q1691" t="s">
        <v>80</v>
      </c>
      <c r="R1691" s="8">
        <v>46267</v>
      </c>
      <c r="S1691" s="2">
        <v>1</v>
      </c>
      <c r="T1691" s="2" t="s">
        <v>81</v>
      </c>
    </row>
    <row r="1692" spans="1:20" x14ac:dyDescent="0.25">
      <c r="A1692">
        <v>1120201829</v>
      </c>
      <c r="B1692">
        <v>110666203</v>
      </c>
      <c r="C1692" t="s">
        <v>94</v>
      </c>
      <c r="D1692" t="s">
        <v>83</v>
      </c>
      <c r="E1692" t="s">
        <v>76</v>
      </c>
      <c r="F1692" s="7">
        <v>42270</v>
      </c>
      <c r="G1692" s="7">
        <v>43974</v>
      </c>
      <c r="H1692" t="s">
        <v>77</v>
      </c>
      <c r="I1692" t="s">
        <v>78</v>
      </c>
      <c r="J1692" s="7">
        <v>45966</v>
      </c>
      <c r="K1692" s="7">
        <v>45748</v>
      </c>
      <c r="L1692" s="7">
        <v>43974</v>
      </c>
      <c r="M1692" t="s">
        <v>77</v>
      </c>
      <c r="N1692" t="s">
        <v>79</v>
      </c>
      <c r="O1692">
        <v>2026</v>
      </c>
      <c r="P1692">
        <v>1</v>
      </c>
      <c r="Q1692" t="s">
        <v>80</v>
      </c>
      <c r="R1692" s="8">
        <v>46267</v>
      </c>
      <c r="S1692" s="2">
        <v>1</v>
      </c>
      <c r="T1692" s="2" t="s">
        <v>81</v>
      </c>
    </row>
    <row r="1693" spans="1:20" x14ac:dyDescent="0.25">
      <c r="A1693">
        <v>1120201830</v>
      </c>
      <c r="B1693">
        <v>110666203</v>
      </c>
      <c r="C1693" t="s">
        <v>94</v>
      </c>
      <c r="D1693" t="s">
        <v>83</v>
      </c>
      <c r="E1693" t="s">
        <v>76</v>
      </c>
      <c r="F1693" s="7">
        <v>42270</v>
      </c>
      <c r="G1693" s="7">
        <v>43974</v>
      </c>
      <c r="H1693" t="s">
        <v>77</v>
      </c>
      <c r="I1693" t="s">
        <v>78</v>
      </c>
      <c r="J1693" s="7">
        <v>45966</v>
      </c>
      <c r="K1693" s="7">
        <v>45892</v>
      </c>
      <c r="L1693" s="7">
        <v>43974</v>
      </c>
      <c r="M1693" t="s">
        <v>77</v>
      </c>
      <c r="N1693" t="s">
        <v>79</v>
      </c>
      <c r="O1693">
        <v>2026</v>
      </c>
      <c r="P1693">
        <v>1</v>
      </c>
      <c r="Q1693" t="s">
        <v>80</v>
      </c>
      <c r="R1693" s="8">
        <v>46267</v>
      </c>
      <c r="S1693" s="2">
        <v>1</v>
      </c>
      <c r="T1693" s="2" t="s">
        <v>81</v>
      </c>
    </row>
    <row r="1694" spans="1:20" x14ac:dyDescent="0.25">
      <c r="A1694">
        <v>1120202174</v>
      </c>
      <c r="B1694">
        <v>111801607</v>
      </c>
      <c r="C1694" t="s">
        <v>74</v>
      </c>
      <c r="D1694" t="s">
        <v>75</v>
      </c>
      <c r="E1694" t="s">
        <v>76</v>
      </c>
      <c r="F1694" s="7">
        <v>42558</v>
      </c>
      <c r="G1694" s="7">
        <v>44384</v>
      </c>
      <c r="H1694" t="s">
        <v>77</v>
      </c>
      <c r="I1694" t="s">
        <v>78</v>
      </c>
      <c r="J1694" s="7">
        <v>45123</v>
      </c>
      <c r="K1694" s="7">
        <v>45941</v>
      </c>
      <c r="L1694" s="7">
        <v>44384</v>
      </c>
      <c r="M1694" t="s">
        <v>77</v>
      </c>
      <c r="N1694" t="s">
        <v>92</v>
      </c>
      <c r="O1694">
        <v>2026</v>
      </c>
      <c r="P1694">
        <v>1</v>
      </c>
      <c r="Q1694" t="s">
        <v>80</v>
      </c>
      <c r="R1694" s="8">
        <v>46267</v>
      </c>
      <c r="S1694" s="2">
        <v>1</v>
      </c>
      <c r="T1694" s="2" t="s">
        <v>81</v>
      </c>
    </row>
    <row r="1695" spans="1:20" x14ac:dyDescent="0.25">
      <c r="A1695">
        <v>1120202253</v>
      </c>
      <c r="B1695">
        <v>111926984</v>
      </c>
      <c r="C1695" t="s">
        <v>96</v>
      </c>
      <c r="D1695" t="s">
        <v>83</v>
      </c>
      <c r="E1695" t="s">
        <v>76</v>
      </c>
      <c r="F1695" s="7">
        <v>42606</v>
      </c>
      <c r="G1695" s="7">
        <v>44432</v>
      </c>
      <c r="H1695" t="s">
        <v>86</v>
      </c>
      <c r="I1695" t="s">
        <v>87</v>
      </c>
      <c r="J1695" s="7">
        <v>45431</v>
      </c>
      <c r="K1695" s="7">
        <v>45748</v>
      </c>
      <c r="L1695" s="7">
        <v>44432</v>
      </c>
      <c r="M1695" t="s">
        <v>86</v>
      </c>
      <c r="N1695" t="s">
        <v>79</v>
      </c>
      <c r="O1695">
        <v>2026</v>
      </c>
      <c r="P1695">
        <v>1</v>
      </c>
      <c r="Q1695" t="s">
        <v>80</v>
      </c>
      <c r="R1695" s="8">
        <v>46267</v>
      </c>
      <c r="S1695" s="2">
        <v>1</v>
      </c>
      <c r="T1695" s="2" t="s">
        <v>81</v>
      </c>
    </row>
    <row r="1696" spans="1:20" x14ac:dyDescent="0.25">
      <c r="A1696">
        <v>1120202378</v>
      </c>
      <c r="B1696">
        <v>112564249</v>
      </c>
      <c r="C1696" t="s">
        <v>91</v>
      </c>
      <c r="D1696" t="s">
        <v>75</v>
      </c>
      <c r="E1696" t="s">
        <v>76</v>
      </c>
      <c r="F1696" s="7">
        <v>42761</v>
      </c>
      <c r="G1696" s="7">
        <v>44587</v>
      </c>
      <c r="H1696" t="s">
        <v>77</v>
      </c>
      <c r="I1696" t="s">
        <v>78</v>
      </c>
      <c r="J1696" s="7">
        <v>44677</v>
      </c>
      <c r="K1696" s="7">
        <v>42773</v>
      </c>
      <c r="L1696" s="7">
        <v>44587</v>
      </c>
      <c r="M1696" t="s">
        <v>77</v>
      </c>
      <c r="N1696" t="s">
        <v>92</v>
      </c>
      <c r="O1696">
        <v>2026</v>
      </c>
      <c r="P1696">
        <v>1</v>
      </c>
      <c r="Q1696" t="s">
        <v>80</v>
      </c>
      <c r="R1696" s="8">
        <v>46267</v>
      </c>
      <c r="S1696" s="2">
        <v>1</v>
      </c>
      <c r="T1696" s="2" t="s">
        <v>81</v>
      </c>
    </row>
    <row r="1697" spans="1:20" x14ac:dyDescent="0.25">
      <c r="A1697">
        <v>1120202475</v>
      </c>
      <c r="B1697">
        <v>112874685</v>
      </c>
      <c r="C1697" t="s">
        <v>96</v>
      </c>
      <c r="D1697" t="s">
        <v>75</v>
      </c>
      <c r="E1697" t="s">
        <v>76</v>
      </c>
      <c r="F1697" s="7">
        <v>42859</v>
      </c>
      <c r="G1697" s="7">
        <v>44685</v>
      </c>
      <c r="H1697" t="s">
        <v>77</v>
      </c>
      <c r="I1697" t="s">
        <v>78</v>
      </c>
      <c r="J1697" s="7">
        <v>44659</v>
      </c>
      <c r="K1697" s="7">
        <v>44659</v>
      </c>
      <c r="L1697" s="7">
        <v>44685</v>
      </c>
      <c r="M1697" t="s">
        <v>77</v>
      </c>
      <c r="N1697" t="s">
        <v>92</v>
      </c>
      <c r="O1697">
        <v>2026</v>
      </c>
      <c r="P1697">
        <v>1</v>
      </c>
      <c r="Q1697" t="s">
        <v>80</v>
      </c>
      <c r="R1697" s="8">
        <v>46267</v>
      </c>
      <c r="S1697" s="2">
        <v>1</v>
      </c>
      <c r="T1697" s="2" t="s">
        <v>81</v>
      </c>
    </row>
    <row r="1698" spans="1:20" x14ac:dyDescent="0.25">
      <c r="A1698">
        <v>1120202477</v>
      </c>
      <c r="B1698">
        <v>112875124</v>
      </c>
      <c r="C1698" t="s">
        <v>74</v>
      </c>
      <c r="D1698" t="s">
        <v>83</v>
      </c>
      <c r="E1698" t="s">
        <v>76</v>
      </c>
      <c r="F1698" s="7">
        <v>42871</v>
      </c>
      <c r="G1698" s="7">
        <v>44697</v>
      </c>
      <c r="H1698" t="s">
        <v>77</v>
      </c>
      <c r="I1698" t="s">
        <v>84</v>
      </c>
      <c r="J1698" s="7">
        <v>45604</v>
      </c>
      <c r="K1698" s="7">
        <v>43658</v>
      </c>
      <c r="L1698" s="7">
        <v>44697</v>
      </c>
      <c r="M1698" t="s">
        <v>77</v>
      </c>
      <c r="N1698" t="s">
        <v>79</v>
      </c>
      <c r="O1698">
        <v>2026</v>
      </c>
      <c r="P1698">
        <v>1</v>
      </c>
      <c r="Q1698" t="s">
        <v>80</v>
      </c>
      <c r="R1698" s="8">
        <v>46267</v>
      </c>
      <c r="S1698" s="2">
        <v>1</v>
      </c>
      <c r="T1698" s="2" t="s">
        <v>81</v>
      </c>
    </row>
    <row r="1699" spans="1:20" x14ac:dyDescent="0.25">
      <c r="A1699">
        <v>1120202478</v>
      </c>
      <c r="B1699">
        <v>112875124</v>
      </c>
      <c r="C1699" t="s">
        <v>74</v>
      </c>
      <c r="D1699" t="s">
        <v>83</v>
      </c>
      <c r="E1699" t="s">
        <v>76</v>
      </c>
      <c r="F1699" s="7">
        <v>42871</v>
      </c>
      <c r="G1699" s="7">
        <v>44697</v>
      </c>
      <c r="H1699" t="s">
        <v>77</v>
      </c>
      <c r="I1699" t="s">
        <v>84</v>
      </c>
      <c r="J1699" s="7">
        <v>45604</v>
      </c>
      <c r="K1699" s="7">
        <v>45971</v>
      </c>
      <c r="L1699" s="7">
        <v>44697</v>
      </c>
      <c r="M1699" t="s">
        <v>77</v>
      </c>
      <c r="N1699" t="s">
        <v>79</v>
      </c>
      <c r="O1699">
        <v>2026</v>
      </c>
      <c r="P1699">
        <v>1</v>
      </c>
      <c r="Q1699" t="s">
        <v>80</v>
      </c>
      <c r="R1699" s="8">
        <v>46267</v>
      </c>
      <c r="S1699" s="2">
        <v>1</v>
      </c>
      <c r="T1699" s="2" t="s">
        <v>81</v>
      </c>
    </row>
    <row r="1700" spans="1:20" x14ac:dyDescent="0.25">
      <c r="A1700">
        <v>1120202566</v>
      </c>
      <c r="B1700">
        <v>113042190</v>
      </c>
      <c r="C1700" t="s">
        <v>74</v>
      </c>
      <c r="D1700" t="s">
        <v>88</v>
      </c>
      <c r="E1700" t="s">
        <v>76</v>
      </c>
      <c r="F1700" s="7">
        <v>42906</v>
      </c>
      <c r="G1700" s="7">
        <v>44730</v>
      </c>
      <c r="H1700" t="s">
        <v>86</v>
      </c>
      <c r="I1700" t="s">
        <v>87</v>
      </c>
      <c r="J1700" s="7">
        <v>46097</v>
      </c>
      <c r="K1700" s="7">
        <v>42930</v>
      </c>
      <c r="L1700" s="7">
        <v>44730</v>
      </c>
      <c r="M1700" t="s">
        <v>86</v>
      </c>
      <c r="N1700" t="s">
        <v>79</v>
      </c>
      <c r="O1700">
        <v>2026</v>
      </c>
      <c r="P1700">
        <v>1</v>
      </c>
      <c r="Q1700" t="s">
        <v>80</v>
      </c>
      <c r="R1700" s="8">
        <v>46267</v>
      </c>
      <c r="S1700" s="2">
        <v>1</v>
      </c>
      <c r="T1700" s="2" t="s">
        <v>81</v>
      </c>
    </row>
    <row r="1701" spans="1:20" x14ac:dyDescent="0.25">
      <c r="A1701">
        <v>1120202567</v>
      </c>
      <c r="B1701">
        <v>113042190</v>
      </c>
      <c r="C1701" t="s">
        <v>74</v>
      </c>
      <c r="D1701" t="s">
        <v>88</v>
      </c>
      <c r="E1701" t="s">
        <v>76</v>
      </c>
      <c r="F1701" s="7">
        <v>42906</v>
      </c>
      <c r="G1701" s="7">
        <v>44730</v>
      </c>
      <c r="H1701" t="s">
        <v>86</v>
      </c>
      <c r="I1701" t="s">
        <v>87</v>
      </c>
      <c r="J1701" s="7">
        <v>46097</v>
      </c>
      <c r="K1701" s="7">
        <v>45890</v>
      </c>
      <c r="L1701" s="7">
        <v>44730</v>
      </c>
      <c r="M1701" t="s">
        <v>86</v>
      </c>
      <c r="N1701" t="s">
        <v>79</v>
      </c>
      <c r="O1701">
        <v>2026</v>
      </c>
      <c r="P1701">
        <v>1</v>
      </c>
      <c r="Q1701" t="s">
        <v>80</v>
      </c>
      <c r="R1701" s="8">
        <v>46267</v>
      </c>
      <c r="S1701" s="2">
        <v>1</v>
      </c>
      <c r="T1701" s="2" t="s">
        <v>81</v>
      </c>
    </row>
    <row r="1702" spans="1:20" x14ac:dyDescent="0.25">
      <c r="A1702">
        <v>1120202596</v>
      </c>
      <c r="B1702">
        <v>113098456</v>
      </c>
      <c r="C1702" t="s">
        <v>82</v>
      </c>
      <c r="D1702" t="s">
        <v>75</v>
      </c>
      <c r="E1702" t="s">
        <v>76</v>
      </c>
      <c r="F1702" s="7">
        <v>42944</v>
      </c>
      <c r="G1702" s="7">
        <v>44682</v>
      </c>
      <c r="H1702" t="s">
        <v>77</v>
      </c>
      <c r="I1702" t="s">
        <v>78</v>
      </c>
      <c r="J1702" s="7">
        <v>44789</v>
      </c>
      <c r="K1702" s="7">
        <v>42951</v>
      </c>
      <c r="L1702" s="7">
        <v>44682</v>
      </c>
      <c r="M1702" t="s">
        <v>77</v>
      </c>
      <c r="N1702" t="s">
        <v>92</v>
      </c>
      <c r="O1702">
        <v>2026</v>
      </c>
      <c r="P1702">
        <v>1</v>
      </c>
      <c r="Q1702" t="s">
        <v>80</v>
      </c>
      <c r="R1702" s="8">
        <v>46267</v>
      </c>
      <c r="S1702" s="2">
        <v>1</v>
      </c>
      <c r="T1702" s="2" t="s">
        <v>81</v>
      </c>
    </row>
    <row r="1703" spans="1:20" x14ac:dyDescent="0.25">
      <c r="A1703">
        <v>1120202634</v>
      </c>
      <c r="B1703">
        <v>113152293</v>
      </c>
      <c r="C1703" t="s">
        <v>85</v>
      </c>
      <c r="D1703" t="s">
        <v>75</v>
      </c>
      <c r="E1703" t="s">
        <v>76</v>
      </c>
      <c r="F1703" s="7">
        <v>42959</v>
      </c>
      <c r="G1703" s="7">
        <v>44621</v>
      </c>
      <c r="H1703" t="s">
        <v>77</v>
      </c>
      <c r="I1703" t="s">
        <v>89</v>
      </c>
      <c r="J1703" s="7">
        <v>46058</v>
      </c>
      <c r="K1703" s="7">
        <v>46077</v>
      </c>
      <c r="L1703" s="7">
        <v>44621</v>
      </c>
      <c r="M1703" t="s">
        <v>77</v>
      </c>
      <c r="N1703" t="s">
        <v>92</v>
      </c>
      <c r="O1703">
        <v>2026</v>
      </c>
      <c r="P1703">
        <v>1</v>
      </c>
      <c r="Q1703" t="s">
        <v>80</v>
      </c>
      <c r="R1703" s="8">
        <v>46267</v>
      </c>
      <c r="S1703" s="2">
        <v>1</v>
      </c>
      <c r="T1703" s="2" t="s">
        <v>81</v>
      </c>
    </row>
    <row r="1704" spans="1:20" x14ac:dyDescent="0.25">
      <c r="A1704">
        <v>1120202635</v>
      </c>
      <c r="B1704">
        <v>113152293</v>
      </c>
      <c r="C1704" t="s">
        <v>85</v>
      </c>
      <c r="D1704" t="s">
        <v>75</v>
      </c>
      <c r="E1704" t="s">
        <v>76</v>
      </c>
      <c r="F1704" s="7">
        <v>42959</v>
      </c>
      <c r="G1704" s="7">
        <v>44621</v>
      </c>
      <c r="H1704" t="s">
        <v>77</v>
      </c>
      <c r="I1704" t="s">
        <v>89</v>
      </c>
      <c r="J1704" s="7">
        <v>46058</v>
      </c>
      <c r="K1704" s="7">
        <v>46008</v>
      </c>
      <c r="L1704" s="7">
        <v>44621</v>
      </c>
      <c r="M1704" t="s">
        <v>77</v>
      </c>
      <c r="N1704" t="s">
        <v>92</v>
      </c>
      <c r="O1704">
        <v>2026</v>
      </c>
      <c r="P1704">
        <v>1</v>
      </c>
      <c r="Q1704" t="s">
        <v>80</v>
      </c>
      <c r="R1704" s="8">
        <v>46267</v>
      </c>
      <c r="S1704" s="2">
        <v>1</v>
      </c>
      <c r="T1704" s="2" t="s">
        <v>81</v>
      </c>
    </row>
    <row r="1705" spans="1:20" x14ac:dyDescent="0.25">
      <c r="A1705">
        <v>1120202675</v>
      </c>
      <c r="B1705">
        <v>113258350</v>
      </c>
      <c r="C1705" t="s">
        <v>82</v>
      </c>
      <c r="D1705" t="s">
        <v>83</v>
      </c>
      <c r="E1705" t="s">
        <v>76</v>
      </c>
      <c r="F1705" s="7">
        <v>42996</v>
      </c>
      <c r="G1705" s="7">
        <v>44822</v>
      </c>
      <c r="H1705" t="s">
        <v>77</v>
      </c>
      <c r="I1705" t="s">
        <v>78</v>
      </c>
      <c r="J1705" s="7">
        <v>45546</v>
      </c>
      <c r="K1705" s="7">
        <v>45946</v>
      </c>
      <c r="L1705" s="7">
        <v>44822</v>
      </c>
      <c r="M1705" t="s">
        <v>77</v>
      </c>
      <c r="N1705" t="s">
        <v>79</v>
      </c>
      <c r="O1705">
        <v>2026</v>
      </c>
      <c r="P1705">
        <v>1</v>
      </c>
      <c r="Q1705" t="s">
        <v>80</v>
      </c>
      <c r="R1705" s="8">
        <v>46267</v>
      </c>
      <c r="S1705" s="2">
        <v>1</v>
      </c>
      <c r="T1705" s="2" t="s">
        <v>81</v>
      </c>
    </row>
    <row r="1706" spans="1:20" x14ac:dyDescent="0.25">
      <c r="A1706">
        <v>1120202676</v>
      </c>
      <c r="B1706">
        <v>113258350</v>
      </c>
      <c r="C1706" t="s">
        <v>82</v>
      </c>
      <c r="D1706" t="s">
        <v>83</v>
      </c>
      <c r="E1706" t="s">
        <v>76</v>
      </c>
      <c r="F1706" s="7">
        <v>42996</v>
      </c>
      <c r="G1706" s="7">
        <v>44822</v>
      </c>
      <c r="H1706" t="s">
        <v>77</v>
      </c>
      <c r="I1706" t="s">
        <v>78</v>
      </c>
      <c r="J1706" s="7">
        <v>45546</v>
      </c>
      <c r="K1706" s="7">
        <v>43683</v>
      </c>
      <c r="L1706" s="7">
        <v>44822</v>
      </c>
      <c r="M1706" t="s">
        <v>77</v>
      </c>
      <c r="N1706" t="s">
        <v>79</v>
      </c>
      <c r="O1706">
        <v>2026</v>
      </c>
      <c r="P1706">
        <v>1</v>
      </c>
      <c r="Q1706" t="s">
        <v>80</v>
      </c>
      <c r="R1706" s="8">
        <v>46267</v>
      </c>
      <c r="S1706" s="2">
        <v>1</v>
      </c>
      <c r="T1706" s="2" t="s">
        <v>81</v>
      </c>
    </row>
    <row r="1707" spans="1:20" x14ac:dyDescent="0.25">
      <c r="A1707">
        <v>1120202838</v>
      </c>
      <c r="B1707">
        <v>114744249</v>
      </c>
      <c r="C1707" t="s">
        <v>91</v>
      </c>
      <c r="D1707" t="s">
        <v>75</v>
      </c>
      <c r="E1707" t="s">
        <v>76</v>
      </c>
      <c r="F1707" s="7">
        <v>43279</v>
      </c>
      <c r="G1707" s="7">
        <v>44973</v>
      </c>
      <c r="H1707" t="s">
        <v>77</v>
      </c>
      <c r="I1707" t="s">
        <v>89</v>
      </c>
      <c r="J1707" s="7">
        <v>46029</v>
      </c>
      <c r="K1707" s="7">
        <v>45180</v>
      </c>
      <c r="L1707" s="7">
        <v>44973</v>
      </c>
      <c r="M1707" t="s">
        <v>77</v>
      </c>
      <c r="N1707" t="s">
        <v>92</v>
      </c>
      <c r="O1707">
        <v>2026</v>
      </c>
      <c r="P1707">
        <v>1</v>
      </c>
      <c r="Q1707" t="s">
        <v>80</v>
      </c>
      <c r="R1707" s="8">
        <v>46267</v>
      </c>
      <c r="S1707" s="2">
        <v>1</v>
      </c>
      <c r="T1707" s="2" t="s">
        <v>81</v>
      </c>
    </row>
    <row r="1708" spans="1:20" x14ac:dyDescent="0.25">
      <c r="A1708">
        <v>1120202987</v>
      </c>
      <c r="B1708">
        <v>116716640</v>
      </c>
      <c r="C1708" t="s">
        <v>94</v>
      </c>
      <c r="D1708" t="s">
        <v>83</v>
      </c>
      <c r="E1708" t="s">
        <v>76</v>
      </c>
      <c r="F1708" s="7">
        <v>43536</v>
      </c>
      <c r="G1708" s="7">
        <v>43720</v>
      </c>
      <c r="H1708" t="s">
        <v>77</v>
      </c>
      <c r="I1708" t="s">
        <v>78</v>
      </c>
      <c r="J1708" s="7">
        <v>45546</v>
      </c>
      <c r="K1708" s="7">
        <v>43701</v>
      </c>
      <c r="L1708" s="7">
        <v>43720</v>
      </c>
      <c r="M1708" t="s">
        <v>77</v>
      </c>
      <c r="N1708" t="s">
        <v>79</v>
      </c>
      <c r="O1708">
        <v>2026</v>
      </c>
      <c r="P1708">
        <v>1</v>
      </c>
      <c r="Q1708" t="s">
        <v>80</v>
      </c>
      <c r="R1708" s="8">
        <v>46267</v>
      </c>
      <c r="S1708" s="2">
        <v>1</v>
      </c>
      <c r="T1708" s="2" t="s">
        <v>81</v>
      </c>
    </row>
    <row r="1709" spans="1:20" x14ac:dyDescent="0.25">
      <c r="A1709">
        <v>1120202996</v>
      </c>
      <c r="B1709">
        <v>116734453</v>
      </c>
      <c r="C1709" t="s">
        <v>94</v>
      </c>
      <c r="D1709" t="s">
        <v>88</v>
      </c>
      <c r="E1709" t="s">
        <v>76</v>
      </c>
      <c r="F1709" s="7">
        <v>43538</v>
      </c>
      <c r="G1709" s="7">
        <v>43904</v>
      </c>
      <c r="H1709" t="s">
        <v>77</v>
      </c>
      <c r="I1709" t="s">
        <v>78</v>
      </c>
      <c r="J1709" s="7">
        <v>45861</v>
      </c>
      <c r="K1709" s="7">
        <v>44234</v>
      </c>
      <c r="L1709" s="7">
        <v>43904</v>
      </c>
      <c r="M1709" t="s">
        <v>77</v>
      </c>
      <c r="N1709" t="s">
        <v>79</v>
      </c>
      <c r="O1709">
        <v>2026</v>
      </c>
      <c r="P1709">
        <v>1</v>
      </c>
      <c r="Q1709" t="s">
        <v>80</v>
      </c>
      <c r="R1709" s="8">
        <v>46267</v>
      </c>
      <c r="S1709" s="2">
        <v>1</v>
      </c>
      <c r="T1709" s="2" t="s">
        <v>81</v>
      </c>
    </row>
    <row r="1710" spans="1:20" x14ac:dyDescent="0.25">
      <c r="A1710">
        <v>1120203001</v>
      </c>
      <c r="B1710">
        <v>116746019</v>
      </c>
      <c r="C1710" t="s">
        <v>82</v>
      </c>
      <c r="D1710" t="s">
        <v>88</v>
      </c>
      <c r="E1710" t="s">
        <v>76</v>
      </c>
      <c r="F1710" s="7">
        <v>43539</v>
      </c>
      <c r="G1710" s="7">
        <v>43905</v>
      </c>
      <c r="H1710" t="s">
        <v>77</v>
      </c>
      <c r="I1710" t="s">
        <v>78</v>
      </c>
      <c r="J1710" s="7">
        <v>45777</v>
      </c>
      <c r="K1710" s="7">
        <v>44234</v>
      </c>
      <c r="L1710" s="7">
        <v>43905</v>
      </c>
      <c r="M1710" t="s">
        <v>77</v>
      </c>
      <c r="N1710" t="s">
        <v>79</v>
      </c>
      <c r="O1710">
        <v>2026</v>
      </c>
      <c r="P1710">
        <v>1</v>
      </c>
      <c r="Q1710" t="s">
        <v>80</v>
      </c>
      <c r="R1710" s="8">
        <v>46267</v>
      </c>
      <c r="S1710" s="2">
        <v>1</v>
      </c>
      <c r="T1710" s="2" t="s">
        <v>81</v>
      </c>
    </row>
    <row r="1711" spans="1:20" x14ac:dyDescent="0.25">
      <c r="A1711">
        <v>1120203015</v>
      </c>
      <c r="B1711">
        <v>116760678</v>
      </c>
      <c r="C1711" t="s">
        <v>82</v>
      </c>
      <c r="D1711" t="s">
        <v>83</v>
      </c>
      <c r="E1711" t="s">
        <v>76</v>
      </c>
      <c r="F1711" s="7">
        <v>43542</v>
      </c>
      <c r="G1711" s="7">
        <v>43722</v>
      </c>
      <c r="H1711" t="s">
        <v>77</v>
      </c>
      <c r="I1711" t="s">
        <v>84</v>
      </c>
      <c r="J1711" s="7">
        <v>45566</v>
      </c>
      <c r="K1711" s="7">
        <v>43990</v>
      </c>
      <c r="L1711" s="7">
        <v>43722</v>
      </c>
      <c r="M1711" t="s">
        <v>77</v>
      </c>
      <c r="N1711" t="s">
        <v>92</v>
      </c>
      <c r="O1711">
        <v>2026</v>
      </c>
      <c r="P1711">
        <v>1</v>
      </c>
      <c r="Q1711" t="s">
        <v>80</v>
      </c>
      <c r="R1711" s="8">
        <v>46267</v>
      </c>
      <c r="S1711" s="2">
        <v>1</v>
      </c>
      <c r="T1711" s="2" t="s">
        <v>81</v>
      </c>
    </row>
    <row r="1712" spans="1:20" x14ac:dyDescent="0.25">
      <c r="A1712">
        <v>1120203016</v>
      </c>
      <c r="B1712">
        <v>116760678</v>
      </c>
      <c r="C1712" t="s">
        <v>82</v>
      </c>
      <c r="D1712" t="s">
        <v>83</v>
      </c>
      <c r="E1712" t="s">
        <v>76</v>
      </c>
      <c r="F1712" s="7">
        <v>43542</v>
      </c>
      <c r="G1712" s="7">
        <v>43722</v>
      </c>
      <c r="H1712" t="s">
        <v>77</v>
      </c>
      <c r="I1712" t="s">
        <v>84</v>
      </c>
      <c r="J1712" s="7">
        <v>45566</v>
      </c>
      <c r="K1712" s="7">
        <v>43667</v>
      </c>
      <c r="L1712" s="7">
        <v>43722</v>
      </c>
      <c r="M1712" t="s">
        <v>77</v>
      </c>
      <c r="N1712" t="s">
        <v>92</v>
      </c>
      <c r="O1712">
        <v>2026</v>
      </c>
      <c r="P1712">
        <v>1</v>
      </c>
      <c r="Q1712" t="s">
        <v>80</v>
      </c>
      <c r="R1712" s="8">
        <v>46267</v>
      </c>
      <c r="S1712" s="2">
        <v>1</v>
      </c>
      <c r="T1712" s="2" t="s">
        <v>81</v>
      </c>
    </row>
    <row r="1713" spans="1:20" x14ac:dyDescent="0.25">
      <c r="A1713">
        <v>1120203022</v>
      </c>
      <c r="B1713">
        <v>116762786</v>
      </c>
      <c r="C1713" t="s">
        <v>82</v>
      </c>
      <c r="D1713" t="s">
        <v>88</v>
      </c>
      <c r="E1713" t="s">
        <v>76</v>
      </c>
      <c r="F1713" s="7">
        <v>43543</v>
      </c>
      <c r="G1713" s="7">
        <v>43727</v>
      </c>
      <c r="H1713" t="s">
        <v>77</v>
      </c>
      <c r="I1713" t="s">
        <v>78</v>
      </c>
      <c r="J1713" s="7">
        <v>45490</v>
      </c>
      <c r="K1713" s="7">
        <v>43918</v>
      </c>
      <c r="L1713" s="7">
        <v>43727</v>
      </c>
      <c r="M1713" t="s">
        <v>77</v>
      </c>
      <c r="N1713" t="s">
        <v>92</v>
      </c>
      <c r="O1713">
        <v>2026</v>
      </c>
      <c r="P1713">
        <v>1</v>
      </c>
      <c r="Q1713" t="s">
        <v>80</v>
      </c>
      <c r="R1713" s="8">
        <v>46267</v>
      </c>
      <c r="S1713" s="2">
        <v>1</v>
      </c>
      <c r="T1713" s="2" t="s">
        <v>81</v>
      </c>
    </row>
    <row r="1714" spans="1:20" x14ac:dyDescent="0.25">
      <c r="A1714">
        <v>1120203031</v>
      </c>
      <c r="B1714">
        <v>116793017</v>
      </c>
      <c r="C1714" t="s">
        <v>82</v>
      </c>
      <c r="D1714" t="s">
        <v>88</v>
      </c>
      <c r="E1714" t="s">
        <v>76</v>
      </c>
      <c r="F1714" s="7">
        <v>43544</v>
      </c>
      <c r="G1714" s="7">
        <v>43910</v>
      </c>
      <c r="H1714" t="s">
        <v>77</v>
      </c>
      <c r="I1714" t="s">
        <v>78</v>
      </c>
      <c r="J1714" s="7">
        <v>46108</v>
      </c>
      <c r="K1714" s="7">
        <v>45539</v>
      </c>
      <c r="L1714" s="7">
        <v>43910</v>
      </c>
      <c r="M1714" t="s">
        <v>77</v>
      </c>
      <c r="N1714" t="s">
        <v>79</v>
      </c>
      <c r="O1714">
        <v>2026</v>
      </c>
      <c r="P1714">
        <v>1</v>
      </c>
      <c r="Q1714" t="s">
        <v>80</v>
      </c>
      <c r="R1714" s="8">
        <v>46267</v>
      </c>
      <c r="S1714" s="2">
        <v>1</v>
      </c>
      <c r="T1714" s="2" t="s">
        <v>81</v>
      </c>
    </row>
    <row r="1715" spans="1:20" x14ac:dyDescent="0.25">
      <c r="A1715">
        <v>1120203036</v>
      </c>
      <c r="B1715">
        <v>116805324</v>
      </c>
      <c r="C1715" t="s">
        <v>82</v>
      </c>
      <c r="D1715" t="s">
        <v>88</v>
      </c>
      <c r="E1715" t="s">
        <v>76</v>
      </c>
      <c r="F1715" s="7">
        <v>43545</v>
      </c>
      <c r="G1715" s="7">
        <v>43911</v>
      </c>
      <c r="H1715" t="s">
        <v>77</v>
      </c>
      <c r="I1715" t="s">
        <v>78</v>
      </c>
      <c r="J1715" s="7">
        <v>45546</v>
      </c>
      <c r="K1715" s="7">
        <v>45748</v>
      </c>
      <c r="L1715" s="7">
        <v>43911</v>
      </c>
      <c r="M1715" t="s">
        <v>77</v>
      </c>
      <c r="N1715" t="s">
        <v>79</v>
      </c>
      <c r="O1715">
        <v>2026</v>
      </c>
      <c r="P1715">
        <v>1</v>
      </c>
      <c r="Q1715" t="s">
        <v>80</v>
      </c>
      <c r="R1715" s="8">
        <v>46267</v>
      </c>
      <c r="S1715" s="2">
        <v>1</v>
      </c>
      <c r="T1715" s="2" t="s">
        <v>81</v>
      </c>
    </row>
    <row r="1716" spans="1:20" x14ac:dyDescent="0.25">
      <c r="A1716">
        <v>1120203037</v>
      </c>
      <c r="B1716">
        <v>116805324</v>
      </c>
      <c r="C1716" t="s">
        <v>82</v>
      </c>
      <c r="D1716" t="s">
        <v>88</v>
      </c>
      <c r="E1716" t="s">
        <v>76</v>
      </c>
      <c r="F1716" s="7">
        <v>43545</v>
      </c>
      <c r="G1716" s="7">
        <v>43911</v>
      </c>
      <c r="H1716" t="s">
        <v>77</v>
      </c>
      <c r="I1716" t="s">
        <v>78</v>
      </c>
      <c r="J1716" s="7">
        <v>45546</v>
      </c>
      <c r="K1716" s="7">
        <v>45712</v>
      </c>
      <c r="L1716" s="7">
        <v>43911</v>
      </c>
      <c r="M1716" t="s">
        <v>77</v>
      </c>
      <c r="N1716" t="s">
        <v>79</v>
      </c>
      <c r="O1716">
        <v>2026</v>
      </c>
      <c r="P1716">
        <v>1</v>
      </c>
      <c r="Q1716" t="s">
        <v>80</v>
      </c>
      <c r="R1716" s="8">
        <v>46267</v>
      </c>
      <c r="S1716" s="2">
        <v>1</v>
      </c>
      <c r="T1716" s="2" t="s">
        <v>81</v>
      </c>
    </row>
    <row r="1717" spans="1:20" x14ac:dyDescent="0.25">
      <c r="A1717">
        <v>1120203038</v>
      </c>
      <c r="B1717">
        <v>116805324</v>
      </c>
      <c r="C1717" t="s">
        <v>82</v>
      </c>
      <c r="D1717" t="s">
        <v>88</v>
      </c>
      <c r="E1717" t="s">
        <v>76</v>
      </c>
      <c r="F1717" s="7">
        <v>43545</v>
      </c>
      <c r="G1717" s="7">
        <v>43911</v>
      </c>
      <c r="H1717" t="s">
        <v>77</v>
      </c>
      <c r="I1717" t="s">
        <v>78</v>
      </c>
      <c r="J1717" s="7">
        <v>45546</v>
      </c>
      <c r="K1717" s="7">
        <v>45748</v>
      </c>
      <c r="L1717" s="7">
        <v>43911</v>
      </c>
      <c r="M1717" t="s">
        <v>77</v>
      </c>
      <c r="N1717" t="s">
        <v>79</v>
      </c>
      <c r="O1717">
        <v>2026</v>
      </c>
      <c r="P1717">
        <v>1</v>
      </c>
      <c r="Q1717" t="s">
        <v>80</v>
      </c>
      <c r="R1717" s="8">
        <v>46267</v>
      </c>
      <c r="S1717" s="2">
        <v>1</v>
      </c>
      <c r="T1717" s="2" t="s">
        <v>81</v>
      </c>
    </row>
    <row r="1718" spans="1:20" x14ac:dyDescent="0.25">
      <c r="A1718">
        <v>1120203046</v>
      </c>
      <c r="B1718">
        <v>116813997</v>
      </c>
      <c r="C1718" t="s">
        <v>82</v>
      </c>
      <c r="D1718" t="s">
        <v>88</v>
      </c>
      <c r="E1718" t="s">
        <v>76</v>
      </c>
      <c r="F1718" s="7">
        <v>43546</v>
      </c>
      <c r="G1718" s="7">
        <v>43912</v>
      </c>
      <c r="H1718" t="s">
        <v>77</v>
      </c>
      <c r="I1718" t="s">
        <v>78</v>
      </c>
      <c r="J1718" s="7">
        <v>45875</v>
      </c>
      <c r="K1718" s="7">
        <v>45057</v>
      </c>
      <c r="L1718" s="7">
        <v>43912</v>
      </c>
      <c r="M1718" t="s">
        <v>77</v>
      </c>
      <c r="N1718" t="s">
        <v>79</v>
      </c>
      <c r="O1718">
        <v>2026</v>
      </c>
      <c r="P1718">
        <v>1</v>
      </c>
      <c r="Q1718" t="s">
        <v>80</v>
      </c>
      <c r="R1718" s="8">
        <v>46267</v>
      </c>
      <c r="S1718" s="2">
        <v>1</v>
      </c>
      <c r="T1718" s="2" t="s">
        <v>81</v>
      </c>
    </row>
    <row r="1719" spans="1:20" x14ac:dyDescent="0.25">
      <c r="A1719">
        <v>1120203053</v>
      </c>
      <c r="B1719">
        <v>116817620</v>
      </c>
      <c r="C1719" t="s">
        <v>82</v>
      </c>
      <c r="D1719" t="s">
        <v>88</v>
      </c>
      <c r="E1719" t="s">
        <v>76</v>
      </c>
      <c r="F1719" s="7">
        <v>43547</v>
      </c>
      <c r="G1719" s="7">
        <v>43913</v>
      </c>
      <c r="H1719" t="s">
        <v>77</v>
      </c>
      <c r="I1719" t="s">
        <v>78</v>
      </c>
      <c r="J1719" s="7">
        <v>45437</v>
      </c>
      <c r="K1719" s="7">
        <v>45748</v>
      </c>
      <c r="L1719" s="7">
        <v>43913</v>
      </c>
      <c r="M1719" t="s">
        <v>77</v>
      </c>
      <c r="N1719" t="s">
        <v>79</v>
      </c>
      <c r="O1719">
        <v>2026</v>
      </c>
      <c r="P1719">
        <v>1</v>
      </c>
      <c r="Q1719" t="s">
        <v>80</v>
      </c>
      <c r="R1719" s="8">
        <v>46267</v>
      </c>
      <c r="S1719" s="2">
        <v>1</v>
      </c>
      <c r="T1719" s="2" t="s">
        <v>81</v>
      </c>
    </row>
    <row r="1720" spans="1:20" x14ac:dyDescent="0.25">
      <c r="A1720">
        <v>1120203062</v>
      </c>
      <c r="B1720">
        <v>116824372</v>
      </c>
      <c r="C1720" t="s">
        <v>82</v>
      </c>
      <c r="D1720" t="s">
        <v>88</v>
      </c>
      <c r="E1720" t="s">
        <v>76</v>
      </c>
      <c r="F1720" s="7">
        <v>43549</v>
      </c>
      <c r="G1720" s="7">
        <v>43915</v>
      </c>
      <c r="H1720" t="s">
        <v>77</v>
      </c>
      <c r="I1720" t="s">
        <v>78</v>
      </c>
      <c r="J1720" s="7">
        <v>45830</v>
      </c>
      <c r="K1720" s="7">
        <v>43658</v>
      </c>
      <c r="L1720" s="7">
        <v>43915</v>
      </c>
      <c r="M1720" t="s">
        <v>77</v>
      </c>
      <c r="N1720" t="s">
        <v>79</v>
      </c>
      <c r="O1720">
        <v>2026</v>
      </c>
      <c r="P1720">
        <v>1</v>
      </c>
      <c r="Q1720" t="s">
        <v>80</v>
      </c>
      <c r="R1720" s="8">
        <v>46267</v>
      </c>
      <c r="S1720" s="2">
        <v>1</v>
      </c>
      <c r="T1720" s="2" t="s">
        <v>81</v>
      </c>
    </row>
    <row r="1721" spans="1:20" x14ac:dyDescent="0.25">
      <c r="A1721">
        <v>1120203088</v>
      </c>
      <c r="B1721">
        <v>116865012</v>
      </c>
      <c r="C1721" t="s">
        <v>82</v>
      </c>
      <c r="D1721" t="s">
        <v>83</v>
      </c>
      <c r="E1721" t="s">
        <v>76</v>
      </c>
      <c r="F1721" s="7">
        <v>43552</v>
      </c>
      <c r="G1721" s="7">
        <v>43736</v>
      </c>
      <c r="H1721" t="s">
        <v>77</v>
      </c>
      <c r="I1721" t="s">
        <v>78</v>
      </c>
      <c r="J1721" s="7">
        <v>45140</v>
      </c>
      <c r="K1721" s="7">
        <v>43683</v>
      </c>
      <c r="L1721" s="7">
        <v>43736</v>
      </c>
      <c r="M1721" t="s">
        <v>77</v>
      </c>
      <c r="N1721" t="s">
        <v>92</v>
      </c>
      <c r="O1721">
        <v>2026</v>
      </c>
      <c r="P1721">
        <v>1</v>
      </c>
      <c r="Q1721" t="s">
        <v>80</v>
      </c>
      <c r="R1721" s="8">
        <v>46267</v>
      </c>
      <c r="S1721" s="2">
        <v>1</v>
      </c>
      <c r="T1721" s="2" t="s">
        <v>81</v>
      </c>
    </row>
    <row r="1722" spans="1:20" x14ac:dyDescent="0.25">
      <c r="A1722">
        <v>1120203089</v>
      </c>
      <c r="B1722">
        <v>116865012</v>
      </c>
      <c r="C1722" t="s">
        <v>82</v>
      </c>
      <c r="D1722" t="s">
        <v>83</v>
      </c>
      <c r="E1722" t="s">
        <v>76</v>
      </c>
      <c r="F1722" s="7">
        <v>43552</v>
      </c>
      <c r="G1722" s="7">
        <v>43736</v>
      </c>
      <c r="H1722" t="s">
        <v>77</v>
      </c>
      <c r="I1722" t="s">
        <v>78</v>
      </c>
      <c r="J1722" s="7">
        <v>45140</v>
      </c>
      <c r="K1722" s="7">
        <v>43557</v>
      </c>
      <c r="L1722" s="7">
        <v>43736</v>
      </c>
      <c r="M1722" t="s">
        <v>77</v>
      </c>
      <c r="N1722" t="s">
        <v>92</v>
      </c>
      <c r="O1722">
        <v>2026</v>
      </c>
      <c r="P1722">
        <v>1</v>
      </c>
      <c r="Q1722" t="s">
        <v>80</v>
      </c>
      <c r="R1722" s="8">
        <v>46267</v>
      </c>
      <c r="S1722" s="2">
        <v>1</v>
      </c>
      <c r="T1722" s="2" t="s">
        <v>81</v>
      </c>
    </row>
    <row r="1723" spans="1:20" x14ac:dyDescent="0.25">
      <c r="A1723">
        <v>1120203090</v>
      </c>
      <c r="B1723">
        <v>116865012</v>
      </c>
      <c r="C1723" t="s">
        <v>82</v>
      </c>
      <c r="D1723" t="s">
        <v>83</v>
      </c>
      <c r="E1723" t="s">
        <v>76</v>
      </c>
      <c r="F1723" s="7">
        <v>43552</v>
      </c>
      <c r="G1723" s="7">
        <v>43736</v>
      </c>
      <c r="H1723" t="s">
        <v>77</v>
      </c>
      <c r="I1723" t="s">
        <v>78</v>
      </c>
      <c r="J1723" s="7">
        <v>45140</v>
      </c>
      <c r="K1723" s="7">
        <v>45748</v>
      </c>
      <c r="L1723" s="7">
        <v>43736</v>
      </c>
      <c r="M1723" t="s">
        <v>77</v>
      </c>
      <c r="N1723" t="s">
        <v>92</v>
      </c>
      <c r="O1723">
        <v>2026</v>
      </c>
      <c r="P1723">
        <v>1</v>
      </c>
      <c r="Q1723" t="s">
        <v>80</v>
      </c>
      <c r="R1723" s="8">
        <v>46267</v>
      </c>
      <c r="S1723" s="2">
        <v>1</v>
      </c>
      <c r="T1723" s="2" t="s">
        <v>81</v>
      </c>
    </row>
    <row r="1724" spans="1:20" x14ac:dyDescent="0.25">
      <c r="A1724">
        <v>1120203094</v>
      </c>
      <c r="B1724">
        <v>116870714</v>
      </c>
      <c r="C1724" t="s">
        <v>82</v>
      </c>
      <c r="D1724" t="s">
        <v>88</v>
      </c>
      <c r="E1724" t="s">
        <v>76</v>
      </c>
      <c r="F1724" s="7">
        <v>43554</v>
      </c>
      <c r="G1724" s="7">
        <v>43920</v>
      </c>
      <c r="H1724" t="s">
        <v>77</v>
      </c>
      <c r="I1724" t="s">
        <v>78</v>
      </c>
      <c r="J1724" s="7">
        <v>45607</v>
      </c>
      <c r="K1724" s="7">
        <v>45391</v>
      </c>
      <c r="L1724" s="7">
        <v>43920</v>
      </c>
      <c r="M1724" t="s">
        <v>77</v>
      </c>
      <c r="N1724" t="s">
        <v>79</v>
      </c>
      <c r="O1724">
        <v>2026</v>
      </c>
      <c r="P1724">
        <v>1</v>
      </c>
      <c r="Q1724" t="s">
        <v>80</v>
      </c>
      <c r="R1724" s="8">
        <v>46267</v>
      </c>
      <c r="S1724" s="2">
        <v>1</v>
      </c>
      <c r="T1724" s="2" t="s">
        <v>81</v>
      </c>
    </row>
    <row r="1725" spans="1:20" x14ac:dyDescent="0.25">
      <c r="A1725">
        <v>1120203105</v>
      </c>
      <c r="B1725">
        <v>116879999</v>
      </c>
      <c r="C1725" t="s">
        <v>82</v>
      </c>
      <c r="D1725" t="s">
        <v>88</v>
      </c>
      <c r="E1725" t="s">
        <v>76</v>
      </c>
      <c r="F1725" s="7">
        <v>43556</v>
      </c>
      <c r="G1725" s="7">
        <v>43922</v>
      </c>
      <c r="H1725" t="s">
        <v>77</v>
      </c>
      <c r="I1725" t="s">
        <v>78</v>
      </c>
      <c r="J1725" s="7">
        <v>45845</v>
      </c>
      <c r="K1725" s="7">
        <v>45783</v>
      </c>
      <c r="L1725" s="7">
        <v>43922</v>
      </c>
      <c r="M1725" t="s">
        <v>77</v>
      </c>
      <c r="N1725" t="s">
        <v>79</v>
      </c>
      <c r="O1725">
        <v>2026</v>
      </c>
      <c r="P1725">
        <v>1</v>
      </c>
      <c r="Q1725" t="s">
        <v>80</v>
      </c>
      <c r="R1725" s="8">
        <v>46267</v>
      </c>
      <c r="S1725" s="2">
        <v>1</v>
      </c>
      <c r="T1725" s="2" t="s">
        <v>81</v>
      </c>
    </row>
    <row r="1726" spans="1:20" x14ac:dyDescent="0.25">
      <c r="A1726">
        <v>1120203123</v>
      </c>
      <c r="B1726">
        <v>116953498</v>
      </c>
      <c r="C1726" t="s">
        <v>82</v>
      </c>
      <c r="D1726" t="s">
        <v>83</v>
      </c>
      <c r="E1726" t="s">
        <v>76</v>
      </c>
      <c r="F1726" s="7">
        <v>43559</v>
      </c>
      <c r="G1726" s="7">
        <v>43739</v>
      </c>
      <c r="H1726" t="s">
        <v>77</v>
      </c>
      <c r="I1726" t="s">
        <v>78</v>
      </c>
      <c r="J1726" s="7">
        <v>44704</v>
      </c>
      <c r="K1726" s="7">
        <v>43667</v>
      </c>
      <c r="L1726" s="7">
        <v>43739</v>
      </c>
      <c r="M1726" t="s">
        <v>77</v>
      </c>
      <c r="N1726" t="s">
        <v>92</v>
      </c>
      <c r="O1726">
        <v>2026</v>
      </c>
      <c r="P1726">
        <v>1</v>
      </c>
      <c r="Q1726" t="s">
        <v>80</v>
      </c>
      <c r="R1726" s="8">
        <v>46267</v>
      </c>
      <c r="S1726" s="2">
        <v>1</v>
      </c>
      <c r="T1726" s="2" t="s">
        <v>81</v>
      </c>
    </row>
    <row r="1727" spans="1:20" x14ac:dyDescent="0.25">
      <c r="A1727">
        <v>1120203139</v>
      </c>
      <c r="B1727">
        <v>116966656</v>
      </c>
      <c r="C1727" t="s">
        <v>82</v>
      </c>
      <c r="D1727" t="s">
        <v>83</v>
      </c>
      <c r="E1727" t="s">
        <v>76</v>
      </c>
      <c r="F1727" s="7">
        <v>43560</v>
      </c>
      <c r="G1727" s="7">
        <v>43740</v>
      </c>
      <c r="H1727" t="s">
        <v>77</v>
      </c>
      <c r="I1727" t="s">
        <v>78</v>
      </c>
      <c r="J1727" s="7">
        <v>45722</v>
      </c>
      <c r="K1727" s="7">
        <v>45748</v>
      </c>
      <c r="L1727" s="7">
        <v>43740</v>
      </c>
      <c r="M1727" t="s">
        <v>77</v>
      </c>
      <c r="N1727" t="s">
        <v>79</v>
      </c>
      <c r="O1727">
        <v>2026</v>
      </c>
      <c r="P1727">
        <v>1</v>
      </c>
      <c r="Q1727" t="s">
        <v>80</v>
      </c>
      <c r="R1727" s="8">
        <v>46267</v>
      </c>
      <c r="S1727" s="2">
        <v>1</v>
      </c>
      <c r="T1727" s="2" t="s">
        <v>81</v>
      </c>
    </row>
    <row r="1728" spans="1:20" x14ac:dyDescent="0.25">
      <c r="A1728">
        <v>1120203147</v>
      </c>
      <c r="B1728">
        <v>116970886</v>
      </c>
      <c r="C1728" t="s">
        <v>82</v>
      </c>
      <c r="D1728" t="s">
        <v>83</v>
      </c>
      <c r="E1728" t="s">
        <v>76</v>
      </c>
      <c r="F1728" s="7">
        <v>43561</v>
      </c>
      <c r="G1728" s="7">
        <v>43744</v>
      </c>
      <c r="H1728" t="s">
        <v>77</v>
      </c>
      <c r="I1728" t="s">
        <v>78</v>
      </c>
      <c r="J1728" s="7">
        <v>45491</v>
      </c>
      <c r="K1728" s="7">
        <v>43701</v>
      </c>
      <c r="L1728" s="7">
        <v>43744</v>
      </c>
      <c r="M1728" t="s">
        <v>77</v>
      </c>
      <c r="N1728" t="s">
        <v>79</v>
      </c>
      <c r="O1728">
        <v>2026</v>
      </c>
      <c r="P1728">
        <v>1</v>
      </c>
      <c r="Q1728" t="s">
        <v>80</v>
      </c>
      <c r="R1728" s="8">
        <v>46267</v>
      </c>
      <c r="S1728" s="2">
        <v>1</v>
      </c>
      <c r="T1728" s="2" t="s">
        <v>81</v>
      </c>
    </row>
    <row r="1729" spans="1:20" x14ac:dyDescent="0.25">
      <c r="A1729">
        <v>1120203152</v>
      </c>
      <c r="B1729">
        <v>116974402</v>
      </c>
      <c r="C1729" t="s">
        <v>85</v>
      </c>
      <c r="D1729" t="s">
        <v>88</v>
      </c>
      <c r="E1729" t="s">
        <v>76</v>
      </c>
      <c r="F1729" s="7">
        <v>43562</v>
      </c>
      <c r="G1729" s="7">
        <v>43928</v>
      </c>
      <c r="H1729" t="s">
        <v>77</v>
      </c>
      <c r="I1729" t="s">
        <v>78</v>
      </c>
      <c r="J1729" s="7">
        <v>45935</v>
      </c>
      <c r="K1729" s="7">
        <v>45057</v>
      </c>
      <c r="L1729" s="7">
        <v>43928</v>
      </c>
      <c r="M1729" t="s">
        <v>77</v>
      </c>
      <c r="N1729" t="s">
        <v>79</v>
      </c>
      <c r="O1729">
        <v>2026</v>
      </c>
      <c r="P1729">
        <v>1</v>
      </c>
      <c r="Q1729" t="s">
        <v>80</v>
      </c>
      <c r="R1729" s="8">
        <v>46267</v>
      </c>
      <c r="S1729" s="2">
        <v>1</v>
      </c>
      <c r="T1729" s="2" t="s">
        <v>81</v>
      </c>
    </row>
    <row r="1730" spans="1:20" x14ac:dyDescent="0.25">
      <c r="A1730">
        <v>1120203161</v>
      </c>
      <c r="B1730">
        <v>116979078</v>
      </c>
      <c r="C1730" t="s">
        <v>82</v>
      </c>
      <c r="D1730" t="s">
        <v>88</v>
      </c>
      <c r="E1730" t="s">
        <v>76</v>
      </c>
      <c r="F1730" s="7">
        <v>43563</v>
      </c>
      <c r="G1730" s="7">
        <v>43929</v>
      </c>
      <c r="H1730" t="s">
        <v>77</v>
      </c>
      <c r="I1730" t="s">
        <v>78</v>
      </c>
      <c r="J1730" s="7">
        <v>45432</v>
      </c>
      <c r="K1730" s="7">
        <v>45748</v>
      </c>
      <c r="L1730" s="7">
        <v>43929</v>
      </c>
      <c r="M1730" t="s">
        <v>77</v>
      </c>
      <c r="N1730" t="s">
        <v>79</v>
      </c>
      <c r="O1730">
        <v>2026</v>
      </c>
      <c r="P1730">
        <v>1</v>
      </c>
      <c r="Q1730" t="s">
        <v>80</v>
      </c>
      <c r="R1730" s="8">
        <v>46267</v>
      </c>
      <c r="S1730" s="2">
        <v>1</v>
      </c>
      <c r="T1730" s="2" t="s">
        <v>81</v>
      </c>
    </row>
    <row r="1731" spans="1:20" x14ac:dyDescent="0.25">
      <c r="A1731">
        <v>1120203167</v>
      </c>
      <c r="B1731">
        <v>116983699</v>
      </c>
      <c r="C1731" t="s">
        <v>74</v>
      </c>
      <c r="D1731" t="s">
        <v>75</v>
      </c>
      <c r="E1731" t="s">
        <v>76</v>
      </c>
      <c r="F1731" s="7">
        <v>43564</v>
      </c>
      <c r="G1731" s="7">
        <v>45391</v>
      </c>
      <c r="H1731" t="s">
        <v>86</v>
      </c>
      <c r="I1731" t="s">
        <v>87</v>
      </c>
      <c r="J1731" s="7">
        <v>45447</v>
      </c>
      <c r="K1731" s="7">
        <v>43641</v>
      </c>
      <c r="L1731" s="7">
        <v>45391</v>
      </c>
      <c r="M1731" t="s">
        <v>86</v>
      </c>
      <c r="N1731" t="s">
        <v>79</v>
      </c>
      <c r="O1731">
        <v>2026</v>
      </c>
      <c r="P1731">
        <v>1</v>
      </c>
      <c r="Q1731" t="s">
        <v>80</v>
      </c>
      <c r="R1731" s="8">
        <v>46267</v>
      </c>
      <c r="S1731" s="2">
        <v>1</v>
      </c>
      <c r="T1731" s="2" t="s">
        <v>81</v>
      </c>
    </row>
    <row r="1732" spans="1:20" x14ac:dyDescent="0.25">
      <c r="A1732">
        <v>1120203180</v>
      </c>
      <c r="B1732">
        <v>117009106</v>
      </c>
      <c r="C1732" t="s">
        <v>82</v>
      </c>
      <c r="D1732" t="s">
        <v>88</v>
      </c>
      <c r="E1732" t="s">
        <v>76</v>
      </c>
      <c r="F1732" s="7">
        <v>43566</v>
      </c>
      <c r="G1732" s="7">
        <v>43932</v>
      </c>
      <c r="H1732" t="s">
        <v>77</v>
      </c>
      <c r="I1732" t="s">
        <v>78</v>
      </c>
      <c r="J1732" s="7">
        <v>45427</v>
      </c>
      <c r="K1732" s="7">
        <v>45701</v>
      </c>
      <c r="L1732" s="7">
        <v>43932</v>
      </c>
      <c r="M1732" t="s">
        <v>77</v>
      </c>
      <c r="N1732" t="s">
        <v>79</v>
      </c>
      <c r="O1732">
        <v>2026</v>
      </c>
      <c r="P1732">
        <v>1</v>
      </c>
      <c r="Q1732" t="s">
        <v>80</v>
      </c>
      <c r="R1732" s="8">
        <v>46267</v>
      </c>
      <c r="S1732" s="2">
        <v>1</v>
      </c>
      <c r="T1732" s="2" t="s">
        <v>81</v>
      </c>
    </row>
    <row r="1733" spans="1:20" x14ac:dyDescent="0.25">
      <c r="A1733">
        <v>1120203188</v>
      </c>
      <c r="B1733">
        <v>117017746</v>
      </c>
      <c r="C1733" t="s">
        <v>82</v>
      </c>
      <c r="D1733" t="s">
        <v>88</v>
      </c>
      <c r="E1733" t="s">
        <v>76</v>
      </c>
      <c r="F1733" s="7">
        <v>43567</v>
      </c>
      <c r="G1733" s="7">
        <v>43933</v>
      </c>
      <c r="H1733" t="s">
        <v>77</v>
      </c>
      <c r="I1733" t="s">
        <v>78</v>
      </c>
      <c r="J1733" s="7">
        <v>45633</v>
      </c>
      <c r="K1733" s="7">
        <v>45748</v>
      </c>
      <c r="L1733" s="7">
        <v>43933</v>
      </c>
      <c r="M1733" t="s">
        <v>77</v>
      </c>
      <c r="N1733" t="s">
        <v>79</v>
      </c>
      <c r="O1733">
        <v>2026</v>
      </c>
      <c r="P1733">
        <v>1</v>
      </c>
      <c r="Q1733" t="s">
        <v>80</v>
      </c>
      <c r="R1733" s="8">
        <v>46267</v>
      </c>
      <c r="S1733" s="2">
        <v>1</v>
      </c>
      <c r="T1733" s="2" t="s">
        <v>81</v>
      </c>
    </row>
    <row r="1734" spans="1:20" x14ac:dyDescent="0.25">
      <c r="A1734">
        <v>1120203216</v>
      </c>
      <c r="B1734">
        <v>117043844</v>
      </c>
      <c r="C1734" t="s">
        <v>82</v>
      </c>
      <c r="D1734" t="s">
        <v>88</v>
      </c>
      <c r="E1734" t="s">
        <v>76</v>
      </c>
      <c r="F1734" s="7">
        <v>43571</v>
      </c>
      <c r="G1734" s="7">
        <v>43937</v>
      </c>
      <c r="H1734" t="s">
        <v>77</v>
      </c>
      <c r="I1734" t="s">
        <v>78</v>
      </c>
      <c r="J1734" s="7">
        <v>45607</v>
      </c>
      <c r="K1734" s="7">
        <v>45903</v>
      </c>
      <c r="L1734" s="7">
        <v>43937</v>
      </c>
      <c r="M1734" t="s">
        <v>77</v>
      </c>
      <c r="N1734" t="s">
        <v>79</v>
      </c>
      <c r="O1734">
        <v>2026</v>
      </c>
      <c r="P1734">
        <v>1</v>
      </c>
      <c r="Q1734" t="s">
        <v>80</v>
      </c>
      <c r="R1734" s="8">
        <v>46267</v>
      </c>
      <c r="S1734" s="2">
        <v>1</v>
      </c>
      <c r="T1734" s="2" t="s">
        <v>81</v>
      </c>
    </row>
    <row r="1735" spans="1:20" x14ac:dyDescent="0.25">
      <c r="A1735">
        <v>1120203227</v>
      </c>
      <c r="B1735">
        <v>117053836</v>
      </c>
      <c r="C1735" t="s">
        <v>82</v>
      </c>
      <c r="D1735" t="s">
        <v>88</v>
      </c>
      <c r="E1735" t="s">
        <v>76</v>
      </c>
      <c r="F1735" s="7">
        <v>43573</v>
      </c>
      <c r="G1735" s="7">
        <v>43939</v>
      </c>
      <c r="H1735" t="s">
        <v>77</v>
      </c>
      <c r="I1735" t="s">
        <v>78</v>
      </c>
      <c r="J1735" s="7">
        <v>46056</v>
      </c>
      <c r="K1735" s="7">
        <v>45748</v>
      </c>
      <c r="L1735" s="7">
        <v>43939</v>
      </c>
      <c r="M1735" t="s">
        <v>77</v>
      </c>
      <c r="N1735" t="s">
        <v>79</v>
      </c>
      <c r="O1735">
        <v>2026</v>
      </c>
      <c r="P1735">
        <v>1</v>
      </c>
      <c r="Q1735" t="s">
        <v>80</v>
      </c>
      <c r="R1735" s="8">
        <v>46267</v>
      </c>
      <c r="S1735" s="2">
        <v>1</v>
      </c>
      <c r="T1735" s="2" t="s">
        <v>81</v>
      </c>
    </row>
    <row r="1736" spans="1:20" x14ac:dyDescent="0.25">
      <c r="A1736">
        <v>1120203242</v>
      </c>
      <c r="B1736">
        <v>117073757</v>
      </c>
      <c r="C1736" t="s">
        <v>82</v>
      </c>
      <c r="D1736" t="s">
        <v>83</v>
      </c>
      <c r="E1736" t="s">
        <v>76</v>
      </c>
      <c r="F1736" s="7">
        <v>43577</v>
      </c>
      <c r="G1736" s="7">
        <v>43757</v>
      </c>
      <c r="H1736" t="s">
        <v>77</v>
      </c>
      <c r="I1736" t="s">
        <v>78</v>
      </c>
      <c r="J1736" s="7">
        <v>45868</v>
      </c>
      <c r="K1736" s="7">
        <v>45748</v>
      </c>
      <c r="L1736" s="7">
        <v>43757</v>
      </c>
      <c r="M1736" t="s">
        <v>77</v>
      </c>
      <c r="N1736" t="s">
        <v>92</v>
      </c>
      <c r="O1736">
        <v>2026</v>
      </c>
      <c r="P1736">
        <v>1</v>
      </c>
      <c r="Q1736" t="s">
        <v>80</v>
      </c>
      <c r="R1736" s="8">
        <v>46267</v>
      </c>
      <c r="S1736" s="2">
        <v>1</v>
      </c>
      <c r="T1736" s="2" t="s">
        <v>81</v>
      </c>
    </row>
    <row r="1737" spans="1:20" x14ac:dyDescent="0.25">
      <c r="A1737">
        <v>1120203254</v>
      </c>
      <c r="B1737">
        <v>117089510</v>
      </c>
      <c r="C1737" t="s">
        <v>97</v>
      </c>
      <c r="D1737" t="s">
        <v>83</v>
      </c>
      <c r="E1737" t="s">
        <v>76</v>
      </c>
      <c r="F1737" s="7">
        <v>43579</v>
      </c>
      <c r="G1737" s="7">
        <v>43762</v>
      </c>
      <c r="H1737" t="s">
        <v>77</v>
      </c>
      <c r="I1737" t="s">
        <v>78</v>
      </c>
      <c r="J1737" s="7">
        <v>45777</v>
      </c>
      <c r="K1737" s="7">
        <v>45748</v>
      </c>
      <c r="L1737" s="7">
        <v>43762</v>
      </c>
      <c r="M1737" t="s">
        <v>77</v>
      </c>
      <c r="N1737" t="s">
        <v>79</v>
      </c>
      <c r="O1737">
        <v>2026</v>
      </c>
      <c r="P1737">
        <v>1</v>
      </c>
      <c r="Q1737" t="s">
        <v>80</v>
      </c>
      <c r="R1737" s="8">
        <v>46267</v>
      </c>
      <c r="S1737" s="2">
        <v>1</v>
      </c>
      <c r="T1737" s="2" t="s">
        <v>81</v>
      </c>
    </row>
    <row r="1738" spans="1:20" x14ac:dyDescent="0.25">
      <c r="A1738">
        <v>1120203260</v>
      </c>
      <c r="B1738">
        <v>117092661</v>
      </c>
      <c r="C1738" t="s">
        <v>82</v>
      </c>
      <c r="D1738" t="s">
        <v>83</v>
      </c>
      <c r="E1738" t="s">
        <v>76</v>
      </c>
      <c r="F1738" s="7">
        <v>43579</v>
      </c>
      <c r="G1738" s="7">
        <v>43759</v>
      </c>
      <c r="H1738" t="s">
        <v>77</v>
      </c>
      <c r="I1738" t="s">
        <v>78</v>
      </c>
      <c r="J1738" s="7">
        <v>45914</v>
      </c>
      <c r="K1738" s="7">
        <v>45748</v>
      </c>
      <c r="L1738" s="7">
        <v>43759</v>
      </c>
      <c r="M1738" t="s">
        <v>77</v>
      </c>
      <c r="N1738" t="s">
        <v>79</v>
      </c>
      <c r="O1738">
        <v>2026</v>
      </c>
      <c r="P1738">
        <v>1</v>
      </c>
      <c r="Q1738" t="s">
        <v>80</v>
      </c>
      <c r="R1738" s="8">
        <v>46267</v>
      </c>
      <c r="S1738" s="2">
        <v>1</v>
      </c>
      <c r="T1738" s="2" t="s">
        <v>81</v>
      </c>
    </row>
    <row r="1739" spans="1:20" x14ac:dyDescent="0.25">
      <c r="A1739">
        <v>1120203273</v>
      </c>
      <c r="B1739">
        <v>117104213</v>
      </c>
      <c r="C1739" t="s">
        <v>82</v>
      </c>
      <c r="D1739" t="s">
        <v>88</v>
      </c>
      <c r="E1739" t="s">
        <v>76</v>
      </c>
      <c r="F1739" s="7">
        <v>43581</v>
      </c>
      <c r="G1739" s="7">
        <v>43947</v>
      </c>
      <c r="H1739" t="s">
        <v>77</v>
      </c>
      <c r="I1739" t="s">
        <v>84</v>
      </c>
      <c r="J1739" s="7">
        <v>45105</v>
      </c>
      <c r="K1739" s="7">
        <v>44601</v>
      </c>
      <c r="L1739" s="7">
        <v>43947</v>
      </c>
      <c r="M1739" t="s">
        <v>77</v>
      </c>
      <c r="N1739" t="s">
        <v>92</v>
      </c>
      <c r="O1739">
        <v>2026</v>
      </c>
      <c r="P1739">
        <v>1</v>
      </c>
      <c r="Q1739" t="s">
        <v>80</v>
      </c>
      <c r="R1739" s="8">
        <v>46267</v>
      </c>
      <c r="S1739" s="2">
        <v>1</v>
      </c>
      <c r="T1739" s="2" t="s">
        <v>81</v>
      </c>
    </row>
    <row r="1740" spans="1:20" x14ac:dyDescent="0.25">
      <c r="A1740">
        <v>1120203274</v>
      </c>
      <c r="B1740">
        <v>117104213</v>
      </c>
      <c r="C1740" t="s">
        <v>82</v>
      </c>
      <c r="D1740" t="s">
        <v>88</v>
      </c>
      <c r="E1740" t="s">
        <v>76</v>
      </c>
      <c r="F1740" s="7">
        <v>43581</v>
      </c>
      <c r="G1740" s="7">
        <v>43947</v>
      </c>
      <c r="H1740" t="s">
        <v>77</v>
      </c>
      <c r="I1740" t="s">
        <v>84</v>
      </c>
      <c r="J1740" s="7">
        <v>45105</v>
      </c>
      <c r="K1740" s="7">
        <v>44488</v>
      </c>
      <c r="L1740" s="7">
        <v>43947</v>
      </c>
      <c r="M1740" t="s">
        <v>77</v>
      </c>
      <c r="N1740" t="s">
        <v>92</v>
      </c>
      <c r="O1740">
        <v>2026</v>
      </c>
      <c r="P1740">
        <v>1</v>
      </c>
      <c r="Q1740" t="s">
        <v>80</v>
      </c>
      <c r="R1740" s="8">
        <v>46267</v>
      </c>
      <c r="S1740" s="2">
        <v>1</v>
      </c>
      <c r="T1740" s="2" t="s">
        <v>81</v>
      </c>
    </row>
    <row r="1741" spans="1:20" x14ac:dyDescent="0.25">
      <c r="A1741">
        <v>1120203275</v>
      </c>
      <c r="B1741">
        <v>117104213</v>
      </c>
      <c r="C1741" t="s">
        <v>82</v>
      </c>
      <c r="D1741" t="s">
        <v>88</v>
      </c>
      <c r="E1741" t="s">
        <v>76</v>
      </c>
      <c r="F1741" s="7">
        <v>43581</v>
      </c>
      <c r="G1741" s="7">
        <v>43947</v>
      </c>
      <c r="H1741" t="s">
        <v>77</v>
      </c>
      <c r="I1741" t="s">
        <v>84</v>
      </c>
      <c r="J1741" s="7">
        <v>45105</v>
      </c>
      <c r="K1741" s="7">
        <v>46106</v>
      </c>
      <c r="L1741" s="7">
        <v>43947</v>
      </c>
      <c r="M1741" t="s">
        <v>77</v>
      </c>
      <c r="N1741" t="s">
        <v>92</v>
      </c>
      <c r="O1741">
        <v>2026</v>
      </c>
      <c r="P1741">
        <v>1</v>
      </c>
      <c r="Q1741" t="s">
        <v>80</v>
      </c>
      <c r="R1741" s="8">
        <v>46267</v>
      </c>
      <c r="S1741" s="2">
        <v>1</v>
      </c>
      <c r="T1741" s="2" t="s">
        <v>81</v>
      </c>
    </row>
    <row r="1742" spans="1:20" x14ac:dyDescent="0.25">
      <c r="A1742">
        <v>1120203276</v>
      </c>
      <c r="B1742">
        <v>117104213</v>
      </c>
      <c r="C1742" t="s">
        <v>82</v>
      </c>
      <c r="D1742" t="s">
        <v>88</v>
      </c>
      <c r="E1742" t="s">
        <v>76</v>
      </c>
      <c r="F1742" s="7">
        <v>43581</v>
      </c>
      <c r="G1742" s="7">
        <v>43947</v>
      </c>
      <c r="H1742" t="s">
        <v>77</v>
      </c>
      <c r="I1742" t="s">
        <v>84</v>
      </c>
      <c r="J1742" s="7">
        <v>45105</v>
      </c>
      <c r="K1742" s="7">
        <v>45748</v>
      </c>
      <c r="L1742" s="7">
        <v>43947</v>
      </c>
      <c r="M1742" t="s">
        <v>77</v>
      </c>
      <c r="N1742" t="s">
        <v>92</v>
      </c>
      <c r="O1742">
        <v>2026</v>
      </c>
      <c r="P1742">
        <v>1</v>
      </c>
      <c r="Q1742" t="s">
        <v>80</v>
      </c>
      <c r="R1742" s="8">
        <v>46267</v>
      </c>
      <c r="S1742" s="2">
        <v>1</v>
      </c>
      <c r="T1742" s="2" t="s">
        <v>81</v>
      </c>
    </row>
    <row r="1743" spans="1:20" x14ac:dyDescent="0.25">
      <c r="A1743">
        <v>1120203284</v>
      </c>
      <c r="B1743">
        <v>117112600</v>
      </c>
      <c r="C1743" t="s">
        <v>85</v>
      </c>
      <c r="D1743" t="s">
        <v>88</v>
      </c>
      <c r="E1743" t="s">
        <v>76</v>
      </c>
      <c r="F1743" s="7">
        <v>43582</v>
      </c>
      <c r="G1743" s="7">
        <v>43948</v>
      </c>
      <c r="H1743" t="s">
        <v>77</v>
      </c>
      <c r="I1743" t="s">
        <v>78</v>
      </c>
      <c r="J1743" s="7">
        <v>45817</v>
      </c>
      <c r="K1743" s="7">
        <v>44880</v>
      </c>
      <c r="L1743" s="7">
        <v>43948</v>
      </c>
      <c r="M1743" t="s">
        <v>77</v>
      </c>
      <c r="N1743" t="s">
        <v>92</v>
      </c>
      <c r="O1743">
        <v>2026</v>
      </c>
      <c r="P1743">
        <v>1</v>
      </c>
      <c r="Q1743" t="s">
        <v>80</v>
      </c>
      <c r="R1743" s="8">
        <v>46267</v>
      </c>
      <c r="S1743" s="2">
        <v>1</v>
      </c>
      <c r="T1743" s="2" t="s">
        <v>81</v>
      </c>
    </row>
    <row r="1744" spans="1:20" x14ac:dyDescent="0.25">
      <c r="A1744">
        <v>1120203293</v>
      </c>
      <c r="B1744">
        <v>117115765</v>
      </c>
      <c r="C1744" t="s">
        <v>95</v>
      </c>
      <c r="D1744" t="s">
        <v>83</v>
      </c>
      <c r="E1744" t="s">
        <v>76</v>
      </c>
      <c r="F1744" s="7">
        <v>43583</v>
      </c>
      <c r="G1744" s="7">
        <v>43766</v>
      </c>
      <c r="H1744" t="s">
        <v>77</v>
      </c>
      <c r="I1744" t="s">
        <v>78</v>
      </c>
      <c r="J1744" s="7">
        <v>45972</v>
      </c>
      <c r="K1744" s="7">
        <v>43683</v>
      </c>
      <c r="L1744" s="7">
        <v>43766</v>
      </c>
      <c r="M1744" t="s">
        <v>77</v>
      </c>
      <c r="N1744" t="s">
        <v>79</v>
      </c>
      <c r="O1744">
        <v>2026</v>
      </c>
      <c r="P1744">
        <v>1</v>
      </c>
      <c r="Q1744" t="s">
        <v>80</v>
      </c>
      <c r="R1744" s="8">
        <v>46267</v>
      </c>
      <c r="S1744" s="2">
        <v>1</v>
      </c>
      <c r="T1744" s="2" t="s">
        <v>81</v>
      </c>
    </row>
    <row r="1745" spans="1:20" x14ac:dyDescent="0.25">
      <c r="A1745">
        <v>1120203298</v>
      </c>
      <c r="B1745">
        <v>117118505</v>
      </c>
      <c r="C1745" t="s">
        <v>82</v>
      </c>
      <c r="D1745" t="s">
        <v>88</v>
      </c>
      <c r="E1745" t="s">
        <v>76</v>
      </c>
      <c r="F1745" s="7">
        <v>43584</v>
      </c>
      <c r="G1745" s="7">
        <v>43950</v>
      </c>
      <c r="H1745" t="s">
        <v>77</v>
      </c>
      <c r="I1745" t="s">
        <v>78</v>
      </c>
      <c r="J1745" s="7">
        <v>45752</v>
      </c>
      <c r="K1745" s="7">
        <v>43667</v>
      </c>
      <c r="L1745" s="7">
        <v>43950</v>
      </c>
      <c r="M1745" t="s">
        <v>77</v>
      </c>
      <c r="N1745" t="s">
        <v>79</v>
      </c>
      <c r="O1745">
        <v>2026</v>
      </c>
      <c r="P1745">
        <v>1</v>
      </c>
      <c r="Q1745" t="s">
        <v>80</v>
      </c>
      <c r="R1745" s="8">
        <v>46267</v>
      </c>
      <c r="S1745" s="2">
        <v>1</v>
      </c>
      <c r="T1745" s="2" t="s">
        <v>81</v>
      </c>
    </row>
    <row r="1746" spans="1:20" x14ac:dyDescent="0.25">
      <c r="A1746">
        <v>1120203313</v>
      </c>
      <c r="B1746">
        <v>117135543</v>
      </c>
      <c r="C1746" t="s">
        <v>82</v>
      </c>
      <c r="D1746" t="s">
        <v>88</v>
      </c>
      <c r="E1746" t="s">
        <v>76</v>
      </c>
      <c r="F1746" s="7">
        <v>43586</v>
      </c>
      <c r="G1746" s="7">
        <v>43952</v>
      </c>
      <c r="H1746" t="s">
        <v>77</v>
      </c>
      <c r="I1746" t="s">
        <v>78</v>
      </c>
      <c r="J1746" s="7">
        <v>45633</v>
      </c>
      <c r="K1746" s="7">
        <v>44284</v>
      </c>
      <c r="L1746" s="7">
        <v>43952</v>
      </c>
      <c r="M1746" t="s">
        <v>77</v>
      </c>
      <c r="N1746" t="s">
        <v>79</v>
      </c>
      <c r="O1746">
        <v>2026</v>
      </c>
      <c r="P1746">
        <v>1</v>
      </c>
      <c r="Q1746" t="s">
        <v>80</v>
      </c>
      <c r="R1746" s="8">
        <v>46267</v>
      </c>
      <c r="S1746" s="2">
        <v>1</v>
      </c>
      <c r="T1746" s="2" t="s">
        <v>81</v>
      </c>
    </row>
    <row r="1747" spans="1:20" x14ac:dyDescent="0.25">
      <c r="A1747">
        <v>1120203350</v>
      </c>
      <c r="B1747">
        <v>117164989</v>
      </c>
      <c r="C1747" t="s">
        <v>82</v>
      </c>
      <c r="D1747" t="s">
        <v>75</v>
      </c>
      <c r="E1747" t="s">
        <v>76</v>
      </c>
      <c r="F1747" s="7">
        <v>43590</v>
      </c>
      <c r="G1747" s="7">
        <v>43956</v>
      </c>
      <c r="H1747" t="s">
        <v>77</v>
      </c>
      <c r="I1747" t="s">
        <v>78</v>
      </c>
      <c r="J1747" s="7">
        <v>45546</v>
      </c>
      <c r="K1747" s="7">
        <v>45057</v>
      </c>
      <c r="L1747" s="7">
        <v>43956</v>
      </c>
      <c r="M1747" t="s">
        <v>77</v>
      </c>
      <c r="N1747" t="s">
        <v>79</v>
      </c>
      <c r="O1747">
        <v>2026</v>
      </c>
      <c r="P1747">
        <v>1</v>
      </c>
      <c r="Q1747" t="s">
        <v>80</v>
      </c>
      <c r="R1747" s="8">
        <v>46267</v>
      </c>
      <c r="S1747" s="2">
        <v>1</v>
      </c>
      <c r="T1747" s="2" t="s">
        <v>81</v>
      </c>
    </row>
    <row r="1748" spans="1:20" x14ac:dyDescent="0.25">
      <c r="A1748">
        <v>1120203414</v>
      </c>
      <c r="B1748">
        <v>117227441</v>
      </c>
      <c r="C1748" t="s">
        <v>82</v>
      </c>
      <c r="D1748" t="s">
        <v>83</v>
      </c>
      <c r="E1748" t="s">
        <v>76</v>
      </c>
      <c r="F1748" s="7">
        <v>43598</v>
      </c>
      <c r="G1748" s="7">
        <v>43778</v>
      </c>
      <c r="H1748" t="s">
        <v>77</v>
      </c>
      <c r="I1748" t="s">
        <v>84</v>
      </c>
      <c r="J1748" s="7">
        <v>45777</v>
      </c>
      <c r="K1748" s="7">
        <v>44785</v>
      </c>
      <c r="L1748" s="7">
        <v>43778</v>
      </c>
      <c r="M1748" t="s">
        <v>77</v>
      </c>
      <c r="N1748" t="s">
        <v>79</v>
      </c>
      <c r="O1748">
        <v>2026</v>
      </c>
      <c r="P1748">
        <v>1</v>
      </c>
      <c r="Q1748" t="s">
        <v>80</v>
      </c>
      <c r="R1748" s="8">
        <v>46267</v>
      </c>
      <c r="S1748" s="2">
        <v>1</v>
      </c>
      <c r="T1748" s="2" t="s">
        <v>81</v>
      </c>
    </row>
    <row r="1749" spans="1:20" x14ac:dyDescent="0.25">
      <c r="A1749">
        <v>1120203415</v>
      </c>
      <c r="B1749">
        <v>117227441</v>
      </c>
      <c r="C1749" t="s">
        <v>82</v>
      </c>
      <c r="D1749" t="s">
        <v>83</v>
      </c>
      <c r="E1749" t="s">
        <v>76</v>
      </c>
      <c r="F1749" s="7">
        <v>43598</v>
      </c>
      <c r="G1749" s="7">
        <v>43778</v>
      </c>
      <c r="H1749" t="s">
        <v>77</v>
      </c>
      <c r="I1749" t="s">
        <v>84</v>
      </c>
      <c r="J1749" s="7">
        <v>45777</v>
      </c>
      <c r="K1749" s="7">
        <v>44313</v>
      </c>
      <c r="L1749" s="7">
        <v>43778</v>
      </c>
      <c r="M1749" t="s">
        <v>77</v>
      </c>
      <c r="N1749" t="s">
        <v>79</v>
      </c>
      <c r="O1749">
        <v>2026</v>
      </c>
      <c r="P1749">
        <v>1</v>
      </c>
      <c r="Q1749" t="s">
        <v>80</v>
      </c>
      <c r="R1749" s="8">
        <v>46267</v>
      </c>
      <c r="S1749" s="2">
        <v>1</v>
      </c>
      <c r="T1749" s="2" t="s">
        <v>81</v>
      </c>
    </row>
    <row r="1750" spans="1:20" x14ac:dyDescent="0.25">
      <c r="A1750">
        <v>1120203418</v>
      </c>
      <c r="B1750">
        <v>117228338</v>
      </c>
      <c r="C1750" t="s">
        <v>97</v>
      </c>
      <c r="D1750" t="s">
        <v>88</v>
      </c>
      <c r="E1750" t="s">
        <v>76</v>
      </c>
      <c r="F1750" s="7">
        <v>43598</v>
      </c>
      <c r="G1750" s="7">
        <v>43964</v>
      </c>
      <c r="H1750" t="s">
        <v>77</v>
      </c>
      <c r="I1750" t="s">
        <v>78</v>
      </c>
      <c r="J1750" s="7">
        <v>45745</v>
      </c>
      <c r="K1750" s="7">
        <v>44236</v>
      </c>
      <c r="L1750" s="7">
        <v>43964</v>
      </c>
      <c r="M1750" t="s">
        <v>77</v>
      </c>
      <c r="N1750" t="s">
        <v>79</v>
      </c>
      <c r="O1750">
        <v>2026</v>
      </c>
      <c r="P1750">
        <v>1</v>
      </c>
      <c r="Q1750" t="s">
        <v>80</v>
      </c>
      <c r="R1750" s="8">
        <v>46267</v>
      </c>
      <c r="S1750" s="2">
        <v>1</v>
      </c>
      <c r="T1750" s="2" t="s">
        <v>81</v>
      </c>
    </row>
    <row r="1751" spans="1:20" x14ac:dyDescent="0.25">
      <c r="A1751">
        <v>1120203427</v>
      </c>
      <c r="B1751">
        <v>117240324</v>
      </c>
      <c r="C1751" t="s">
        <v>82</v>
      </c>
      <c r="D1751" t="s">
        <v>83</v>
      </c>
      <c r="E1751" t="s">
        <v>76</v>
      </c>
      <c r="F1751" s="7">
        <v>43600</v>
      </c>
      <c r="G1751" s="7">
        <v>43784</v>
      </c>
      <c r="H1751" t="s">
        <v>77</v>
      </c>
      <c r="I1751" t="s">
        <v>78</v>
      </c>
      <c r="J1751" s="7">
        <v>45725</v>
      </c>
      <c r="K1751" s="7">
        <v>45748</v>
      </c>
      <c r="L1751" s="7">
        <v>43784</v>
      </c>
      <c r="M1751" t="s">
        <v>77</v>
      </c>
      <c r="N1751" t="s">
        <v>79</v>
      </c>
      <c r="O1751">
        <v>2026</v>
      </c>
      <c r="P1751">
        <v>1</v>
      </c>
      <c r="Q1751" t="s">
        <v>80</v>
      </c>
      <c r="R1751" s="8">
        <v>46267</v>
      </c>
      <c r="S1751" s="2">
        <v>1</v>
      </c>
      <c r="T1751" s="2" t="s">
        <v>81</v>
      </c>
    </row>
    <row r="1752" spans="1:20" x14ac:dyDescent="0.25">
      <c r="A1752">
        <v>1120203428</v>
      </c>
      <c r="B1752">
        <v>117240324</v>
      </c>
      <c r="C1752" t="s">
        <v>82</v>
      </c>
      <c r="D1752" t="s">
        <v>83</v>
      </c>
      <c r="E1752" t="s">
        <v>76</v>
      </c>
      <c r="F1752" s="7">
        <v>43600</v>
      </c>
      <c r="G1752" s="7">
        <v>43784</v>
      </c>
      <c r="H1752" t="s">
        <v>77</v>
      </c>
      <c r="I1752" t="s">
        <v>78</v>
      </c>
      <c r="J1752" s="7">
        <v>45725</v>
      </c>
      <c r="K1752" s="7">
        <v>43658</v>
      </c>
      <c r="L1752" s="7">
        <v>43784</v>
      </c>
      <c r="M1752" t="s">
        <v>77</v>
      </c>
      <c r="N1752" t="s">
        <v>79</v>
      </c>
      <c r="O1752">
        <v>2026</v>
      </c>
      <c r="P1752">
        <v>1</v>
      </c>
      <c r="Q1752" t="s">
        <v>80</v>
      </c>
      <c r="R1752" s="8">
        <v>46267</v>
      </c>
      <c r="S1752" s="2">
        <v>1</v>
      </c>
      <c r="T1752" s="2" t="s">
        <v>81</v>
      </c>
    </row>
    <row r="1753" spans="1:20" x14ac:dyDescent="0.25">
      <c r="A1753">
        <v>1120203429</v>
      </c>
      <c r="B1753">
        <v>117240324</v>
      </c>
      <c r="C1753" t="s">
        <v>82</v>
      </c>
      <c r="D1753" t="s">
        <v>83</v>
      </c>
      <c r="E1753" t="s">
        <v>76</v>
      </c>
      <c r="F1753" s="7">
        <v>43600</v>
      </c>
      <c r="G1753" s="7">
        <v>43784</v>
      </c>
      <c r="H1753" t="s">
        <v>77</v>
      </c>
      <c r="I1753" t="s">
        <v>78</v>
      </c>
      <c r="J1753" s="7">
        <v>45725</v>
      </c>
      <c r="K1753" s="7">
        <v>43601</v>
      </c>
      <c r="L1753" s="7">
        <v>43784</v>
      </c>
      <c r="M1753" t="s">
        <v>77</v>
      </c>
      <c r="N1753" t="s">
        <v>79</v>
      </c>
      <c r="O1753">
        <v>2026</v>
      </c>
      <c r="P1753">
        <v>1</v>
      </c>
      <c r="Q1753" t="s">
        <v>80</v>
      </c>
      <c r="R1753" s="8">
        <v>46267</v>
      </c>
      <c r="S1753" s="2">
        <v>1</v>
      </c>
      <c r="T1753" s="2" t="s">
        <v>81</v>
      </c>
    </row>
    <row r="1754" spans="1:20" x14ac:dyDescent="0.25">
      <c r="A1754">
        <v>1120203437</v>
      </c>
      <c r="B1754">
        <v>117248735</v>
      </c>
      <c r="C1754" t="s">
        <v>82</v>
      </c>
      <c r="D1754" t="s">
        <v>88</v>
      </c>
      <c r="E1754" t="s">
        <v>76</v>
      </c>
      <c r="F1754" s="7">
        <v>43601</v>
      </c>
      <c r="G1754" s="7">
        <v>43967</v>
      </c>
      <c r="H1754" t="s">
        <v>77</v>
      </c>
      <c r="I1754" t="s">
        <v>78</v>
      </c>
      <c r="J1754" s="7">
        <v>45728</v>
      </c>
      <c r="K1754" s="7">
        <v>45057</v>
      </c>
      <c r="L1754" s="7">
        <v>43967</v>
      </c>
      <c r="M1754" t="s">
        <v>77</v>
      </c>
      <c r="N1754" t="s">
        <v>79</v>
      </c>
      <c r="O1754">
        <v>2026</v>
      </c>
      <c r="P1754">
        <v>1</v>
      </c>
      <c r="Q1754" t="s">
        <v>80</v>
      </c>
      <c r="R1754" s="8">
        <v>46267</v>
      </c>
      <c r="S1754" s="2">
        <v>1</v>
      </c>
      <c r="T1754" s="2" t="s">
        <v>81</v>
      </c>
    </row>
    <row r="1755" spans="1:20" x14ac:dyDescent="0.25">
      <c r="A1755">
        <v>1120203462</v>
      </c>
      <c r="B1755">
        <v>117272956</v>
      </c>
      <c r="C1755" t="s">
        <v>82</v>
      </c>
      <c r="D1755" t="s">
        <v>75</v>
      </c>
      <c r="E1755" t="s">
        <v>76</v>
      </c>
      <c r="F1755" s="7">
        <v>43604</v>
      </c>
      <c r="G1755" s="7">
        <v>43970</v>
      </c>
      <c r="H1755" t="s">
        <v>77</v>
      </c>
      <c r="I1755" t="s">
        <v>78</v>
      </c>
      <c r="J1755" s="7">
        <v>45557</v>
      </c>
      <c r="K1755" s="7">
        <v>44050</v>
      </c>
      <c r="L1755" s="7">
        <v>43970</v>
      </c>
      <c r="M1755" t="s">
        <v>77</v>
      </c>
      <c r="N1755" t="s">
        <v>79</v>
      </c>
      <c r="O1755">
        <v>2026</v>
      </c>
      <c r="P1755">
        <v>1</v>
      </c>
      <c r="Q1755" t="s">
        <v>80</v>
      </c>
      <c r="R1755" s="8">
        <v>46267</v>
      </c>
      <c r="S1755" s="2">
        <v>1</v>
      </c>
      <c r="T1755" s="2" t="s">
        <v>81</v>
      </c>
    </row>
    <row r="1756" spans="1:20" x14ac:dyDescent="0.25">
      <c r="A1756">
        <v>1120203472</v>
      </c>
      <c r="B1756">
        <v>117293962</v>
      </c>
      <c r="C1756" t="s">
        <v>85</v>
      </c>
      <c r="D1756" t="s">
        <v>83</v>
      </c>
      <c r="E1756" t="s">
        <v>76</v>
      </c>
      <c r="F1756" s="7">
        <v>43606</v>
      </c>
      <c r="G1756" s="7">
        <v>43790</v>
      </c>
      <c r="H1756" t="s">
        <v>77</v>
      </c>
      <c r="I1756" t="s">
        <v>78</v>
      </c>
      <c r="J1756" s="7">
        <v>45929</v>
      </c>
      <c r="K1756" s="7">
        <v>44880</v>
      </c>
      <c r="L1756" s="7">
        <v>43790</v>
      </c>
      <c r="M1756" t="s">
        <v>77</v>
      </c>
      <c r="N1756" t="s">
        <v>79</v>
      </c>
      <c r="O1756">
        <v>2026</v>
      </c>
      <c r="P1756">
        <v>1</v>
      </c>
      <c r="Q1756" t="s">
        <v>80</v>
      </c>
      <c r="R1756" s="8">
        <v>46267</v>
      </c>
      <c r="S1756" s="2">
        <v>1</v>
      </c>
      <c r="T1756" s="2" t="s">
        <v>81</v>
      </c>
    </row>
    <row r="1757" spans="1:20" x14ac:dyDescent="0.25">
      <c r="A1757">
        <v>1120203486</v>
      </c>
      <c r="B1757">
        <v>117309781</v>
      </c>
      <c r="C1757" t="s">
        <v>82</v>
      </c>
      <c r="D1757" t="s">
        <v>83</v>
      </c>
      <c r="E1757" t="s">
        <v>76</v>
      </c>
      <c r="F1757" s="7">
        <v>43608</v>
      </c>
      <c r="G1757" s="7">
        <v>43788</v>
      </c>
      <c r="H1757" t="s">
        <v>77</v>
      </c>
      <c r="I1757" t="s">
        <v>78</v>
      </c>
      <c r="J1757" s="7">
        <v>45889</v>
      </c>
      <c r="K1757" s="7">
        <v>44785</v>
      </c>
      <c r="L1757" s="7">
        <v>43788</v>
      </c>
      <c r="M1757" t="s">
        <v>77</v>
      </c>
      <c r="N1757" t="s">
        <v>79</v>
      </c>
      <c r="O1757">
        <v>2026</v>
      </c>
      <c r="P1757">
        <v>1</v>
      </c>
      <c r="Q1757" t="s">
        <v>80</v>
      </c>
      <c r="R1757" s="8">
        <v>46267</v>
      </c>
      <c r="S1757" s="2">
        <v>1</v>
      </c>
      <c r="T1757" s="2" t="s">
        <v>81</v>
      </c>
    </row>
    <row r="1758" spans="1:20" x14ac:dyDescent="0.25">
      <c r="A1758">
        <v>1120203496</v>
      </c>
      <c r="B1758">
        <v>117320548</v>
      </c>
      <c r="C1758" t="s">
        <v>82</v>
      </c>
      <c r="D1758" t="s">
        <v>83</v>
      </c>
      <c r="E1758" t="s">
        <v>76</v>
      </c>
      <c r="F1758" s="7">
        <v>43610</v>
      </c>
      <c r="G1758" s="7">
        <v>43790</v>
      </c>
      <c r="H1758" t="s">
        <v>77</v>
      </c>
      <c r="I1758" t="s">
        <v>78</v>
      </c>
      <c r="J1758" s="7">
        <v>45914</v>
      </c>
      <c r="K1758" s="7">
        <v>43667</v>
      </c>
      <c r="L1758" s="7">
        <v>43790</v>
      </c>
      <c r="M1758" t="s">
        <v>77</v>
      </c>
      <c r="N1758" t="s">
        <v>79</v>
      </c>
      <c r="O1758">
        <v>2026</v>
      </c>
      <c r="P1758">
        <v>1</v>
      </c>
      <c r="Q1758" t="s">
        <v>80</v>
      </c>
      <c r="R1758" s="8">
        <v>46267</v>
      </c>
      <c r="S1758" s="2">
        <v>1</v>
      </c>
      <c r="T1758" s="2" t="s">
        <v>81</v>
      </c>
    </row>
    <row r="1759" spans="1:20" x14ac:dyDescent="0.25">
      <c r="A1759">
        <v>1120203571</v>
      </c>
      <c r="B1759">
        <v>117459048</v>
      </c>
      <c r="C1759" t="s">
        <v>91</v>
      </c>
      <c r="D1759" t="s">
        <v>75</v>
      </c>
      <c r="E1759" t="s">
        <v>76</v>
      </c>
      <c r="F1759" s="7">
        <v>43634</v>
      </c>
      <c r="G1759" s="7">
        <v>44000</v>
      </c>
      <c r="H1759" t="s">
        <v>77</v>
      </c>
      <c r="I1759" t="s">
        <v>78</v>
      </c>
      <c r="J1759" s="7">
        <v>45540</v>
      </c>
      <c r="K1759" s="7">
        <v>45057</v>
      </c>
      <c r="L1759" s="7">
        <v>44000</v>
      </c>
      <c r="M1759" t="s">
        <v>77</v>
      </c>
      <c r="N1759" t="s">
        <v>79</v>
      </c>
      <c r="O1759">
        <v>2026</v>
      </c>
      <c r="P1759">
        <v>1</v>
      </c>
      <c r="Q1759" t="s">
        <v>80</v>
      </c>
      <c r="R1759" s="8">
        <v>46267</v>
      </c>
      <c r="S1759" s="2">
        <v>1</v>
      </c>
      <c r="T1759" s="2" t="s">
        <v>81</v>
      </c>
    </row>
    <row r="1760" spans="1:20" x14ac:dyDescent="0.25">
      <c r="A1760">
        <v>1120203574</v>
      </c>
      <c r="B1760">
        <v>117459657</v>
      </c>
      <c r="C1760" t="s">
        <v>91</v>
      </c>
      <c r="D1760" t="s">
        <v>75</v>
      </c>
      <c r="E1760" t="s">
        <v>76</v>
      </c>
      <c r="F1760" s="7">
        <v>43634</v>
      </c>
      <c r="G1760" s="7">
        <v>44000</v>
      </c>
      <c r="H1760" t="s">
        <v>77</v>
      </c>
      <c r="I1760" t="s">
        <v>78</v>
      </c>
      <c r="J1760" s="7">
        <v>45544</v>
      </c>
      <c r="K1760" s="7">
        <v>43962</v>
      </c>
      <c r="L1760" s="7">
        <v>44000</v>
      </c>
      <c r="M1760" t="s">
        <v>77</v>
      </c>
      <c r="N1760" t="s">
        <v>79</v>
      </c>
      <c r="O1760">
        <v>2026</v>
      </c>
      <c r="P1760">
        <v>1</v>
      </c>
      <c r="Q1760" t="s">
        <v>80</v>
      </c>
      <c r="R1760" s="8">
        <v>46267</v>
      </c>
      <c r="S1760" s="2">
        <v>1</v>
      </c>
      <c r="T1760" s="2" t="s">
        <v>81</v>
      </c>
    </row>
    <row r="1761" spans="1:20" x14ac:dyDescent="0.25">
      <c r="A1761">
        <v>1120203576</v>
      </c>
      <c r="B1761">
        <v>117459667</v>
      </c>
      <c r="C1761" t="s">
        <v>91</v>
      </c>
      <c r="D1761" t="s">
        <v>75</v>
      </c>
      <c r="E1761" t="s">
        <v>76</v>
      </c>
      <c r="F1761" s="7">
        <v>43634</v>
      </c>
      <c r="G1761" s="7">
        <v>44000</v>
      </c>
      <c r="H1761" t="s">
        <v>77</v>
      </c>
      <c r="I1761" t="s">
        <v>78</v>
      </c>
      <c r="J1761" s="7">
        <v>45544</v>
      </c>
      <c r="K1761" s="7">
        <v>45057</v>
      </c>
      <c r="L1761" s="7">
        <v>44000</v>
      </c>
      <c r="M1761" t="s">
        <v>77</v>
      </c>
      <c r="N1761" t="s">
        <v>79</v>
      </c>
      <c r="O1761">
        <v>2026</v>
      </c>
      <c r="P1761">
        <v>1</v>
      </c>
      <c r="Q1761" t="s">
        <v>80</v>
      </c>
      <c r="R1761" s="8">
        <v>46267</v>
      </c>
      <c r="S1761" s="2">
        <v>1</v>
      </c>
      <c r="T1761" s="2" t="s">
        <v>81</v>
      </c>
    </row>
    <row r="1762" spans="1:20" x14ac:dyDescent="0.25">
      <c r="A1762">
        <v>1120203599</v>
      </c>
      <c r="B1762">
        <v>117547137</v>
      </c>
      <c r="C1762" t="s">
        <v>91</v>
      </c>
      <c r="D1762" t="s">
        <v>75</v>
      </c>
      <c r="E1762" t="s">
        <v>76</v>
      </c>
      <c r="F1762" s="7">
        <v>43647</v>
      </c>
      <c r="G1762" s="7">
        <v>44013</v>
      </c>
      <c r="H1762" t="s">
        <v>77</v>
      </c>
      <c r="I1762" t="s">
        <v>78</v>
      </c>
      <c r="J1762" s="7">
        <v>45540</v>
      </c>
      <c r="K1762" s="7">
        <v>45057</v>
      </c>
      <c r="L1762" s="7">
        <v>44013</v>
      </c>
      <c r="M1762" t="s">
        <v>77</v>
      </c>
      <c r="N1762" t="s">
        <v>79</v>
      </c>
      <c r="O1762">
        <v>2026</v>
      </c>
      <c r="P1762">
        <v>1</v>
      </c>
      <c r="Q1762" t="s">
        <v>80</v>
      </c>
      <c r="R1762" s="8">
        <v>46267</v>
      </c>
      <c r="S1762" s="2">
        <v>1</v>
      </c>
      <c r="T1762" s="2" t="s">
        <v>81</v>
      </c>
    </row>
    <row r="1763" spans="1:20" x14ac:dyDescent="0.25">
      <c r="A1763">
        <v>1120203663</v>
      </c>
      <c r="B1763">
        <v>117685516</v>
      </c>
      <c r="C1763" t="s">
        <v>82</v>
      </c>
      <c r="D1763" t="s">
        <v>83</v>
      </c>
      <c r="E1763" t="s">
        <v>76</v>
      </c>
      <c r="F1763" s="7">
        <v>43677</v>
      </c>
      <c r="G1763" s="7">
        <v>43861</v>
      </c>
      <c r="H1763" t="s">
        <v>77</v>
      </c>
      <c r="I1763" t="s">
        <v>78</v>
      </c>
      <c r="J1763" s="7">
        <v>45749</v>
      </c>
      <c r="K1763" s="7">
        <v>44313</v>
      </c>
      <c r="L1763" s="7">
        <v>43861</v>
      </c>
      <c r="M1763" t="s">
        <v>77</v>
      </c>
      <c r="N1763" t="s">
        <v>79</v>
      </c>
      <c r="O1763">
        <v>2026</v>
      </c>
      <c r="P1763">
        <v>1</v>
      </c>
      <c r="Q1763" t="s">
        <v>80</v>
      </c>
      <c r="R1763" s="8">
        <v>46267</v>
      </c>
      <c r="S1763" s="2">
        <v>1</v>
      </c>
      <c r="T1763" s="2" t="s">
        <v>81</v>
      </c>
    </row>
    <row r="1764" spans="1:20" x14ac:dyDescent="0.25">
      <c r="A1764">
        <v>1120203717</v>
      </c>
      <c r="B1764">
        <v>117779065</v>
      </c>
      <c r="C1764" t="s">
        <v>85</v>
      </c>
      <c r="D1764" t="s">
        <v>75</v>
      </c>
      <c r="E1764" t="s">
        <v>76</v>
      </c>
      <c r="F1764" s="7">
        <v>43693</v>
      </c>
      <c r="G1764" s="7">
        <v>44059</v>
      </c>
      <c r="H1764" t="s">
        <v>86</v>
      </c>
      <c r="I1764" t="s">
        <v>87</v>
      </c>
      <c r="J1764" s="7">
        <v>45549</v>
      </c>
      <c r="K1764" s="7">
        <v>46024</v>
      </c>
      <c r="L1764" s="7">
        <v>44059</v>
      </c>
      <c r="M1764" t="s">
        <v>86</v>
      </c>
      <c r="N1764" t="s">
        <v>79</v>
      </c>
      <c r="O1764">
        <v>2026</v>
      </c>
      <c r="P1764">
        <v>1</v>
      </c>
      <c r="Q1764" t="s">
        <v>80</v>
      </c>
      <c r="R1764" s="8">
        <v>46267</v>
      </c>
      <c r="S1764" s="2">
        <v>1</v>
      </c>
      <c r="T1764" s="2" t="s">
        <v>81</v>
      </c>
    </row>
    <row r="1765" spans="1:20" x14ac:dyDescent="0.25">
      <c r="A1765">
        <v>1120203742</v>
      </c>
      <c r="B1765">
        <v>117841761</v>
      </c>
      <c r="C1765" t="s">
        <v>74</v>
      </c>
      <c r="D1765" t="s">
        <v>75</v>
      </c>
      <c r="E1765" t="s">
        <v>76</v>
      </c>
      <c r="F1765" s="7">
        <v>43712</v>
      </c>
      <c r="G1765" s="7">
        <v>45539</v>
      </c>
      <c r="H1765" t="s">
        <v>86</v>
      </c>
      <c r="I1765" t="s">
        <v>87</v>
      </c>
      <c r="J1765" s="7">
        <v>45570</v>
      </c>
      <c r="K1765" s="7">
        <v>46115</v>
      </c>
      <c r="L1765" s="7">
        <v>45539</v>
      </c>
      <c r="M1765" t="s">
        <v>86</v>
      </c>
      <c r="N1765" t="s">
        <v>79</v>
      </c>
      <c r="O1765">
        <v>2026</v>
      </c>
      <c r="P1765">
        <v>1</v>
      </c>
      <c r="Q1765" t="s">
        <v>80</v>
      </c>
      <c r="R1765" s="8">
        <v>46267</v>
      </c>
      <c r="S1765" s="2">
        <v>1</v>
      </c>
      <c r="T1765" s="2" t="s">
        <v>81</v>
      </c>
    </row>
    <row r="1766" spans="1:20" x14ac:dyDescent="0.25">
      <c r="A1766">
        <v>1120203816</v>
      </c>
      <c r="B1766">
        <v>117970528</v>
      </c>
      <c r="C1766" t="s">
        <v>85</v>
      </c>
      <c r="D1766" t="s">
        <v>75</v>
      </c>
      <c r="E1766" t="s">
        <v>76</v>
      </c>
      <c r="F1766" s="7">
        <v>43746</v>
      </c>
      <c r="G1766" s="7">
        <v>45573</v>
      </c>
      <c r="H1766" t="s">
        <v>77</v>
      </c>
      <c r="I1766" t="s">
        <v>78</v>
      </c>
      <c r="J1766" s="7">
        <v>45540</v>
      </c>
      <c r="K1766" s="7">
        <v>46031</v>
      </c>
      <c r="L1766" s="7">
        <v>45573</v>
      </c>
      <c r="M1766" t="s">
        <v>77</v>
      </c>
      <c r="N1766" t="s">
        <v>79</v>
      </c>
      <c r="O1766">
        <v>2026</v>
      </c>
      <c r="P1766">
        <v>1</v>
      </c>
      <c r="Q1766" t="s">
        <v>80</v>
      </c>
      <c r="R1766" s="8">
        <v>46267</v>
      </c>
      <c r="S1766" s="2">
        <v>1</v>
      </c>
      <c r="T1766" s="2" t="s">
        <v>81</v>
      </c>
    </row>
    <row r="1767" spans="1:20" x14ac:dyDescent="0.25">
      <c r="A1767">
        <v>1120203937</v>
      </c>
      <c r="B1767">
        <v>118458288</v>
      </c>
      <c r="C1767" t="s">
        <v>74</v>
      </c>
      <c r="D1767" t="s">
        <v>83</v>
      </c>
      <c r="E1767" t="s">
        <v>76</v>
      </c>
      <c r="F1767" s="7">
        <v>43854</v>
      </c>
      <c r="G1767" s="7">
        <v>44036</v>
      </c>
      <c r="H1767" t="s">
        <v>77</v>
      </c>
      <c r="I1767" t="s">
        <v>78</v>
      </c>
      <c r="J1767" s="7">
        <v>44766</v>
      </c>
      <c r="K1767" s="7">
        <v>45748</v>
      </c>
      <c r="L1767" s="7">
        <v>44036</v>
      </c>
      <c r="M1767" t="s">
        <v>77</v>
      </c>
      <c r="N1767" t="s">
        <v>92</v>
      </c>
      <c r="O1767">
        <v>2026</v>
      </c>
      <c r="P1767">
        <v>1</v>
      </c>
      <c r="Q1767" t="s">
        <v>80</v>
      </c>
      <c r="R1767" s="8">
        <v>46267</v>
      </c>
      <c r="S1767" s="2">
        <v>1</v>
      </c>
      <c r="T1767" s="2" t="s">
        <v>81</v>
      </c>
    </row>
    <row r="1768" spans="1:20" x14ac:dyDescent="0.25">
      <c r="A1768">
        <v>1120203938</v>
      </c>
      <c r="B1768">
        <v>118458288</v>
      </c>
      <c r="C1768" t="s">
        <v>74</v>
      </c>
      <c r="D1768" t="s">
        <v>83</v>
      </c>
      <c r="E1768" t="s">
        <v>76</v>
      </c>
      <c r="F1768" s="7">
        <v>43854</v>
      </c>
      <c r="G1768" s="7">
        <v>44036</v>
      </c>
      <c r="H1768" t="s">
        <v>77</v>
      </c>
      <c r="I1768" t="s">
        <v>78</v>
      </c>
      <c r="J1768" s="7">
        <v>44766</v>
      </c>
      <c r="K1768" s="7">
        <v>44313</v>
      </c>
      <c r="L1768" s="7">
        <v>44036</v>
      </c>
      <c r="M1768" t="s">
        <v>77</v>
      </c>
      <c r="N1768" t="s">
        <v>92</v>
      </c>
      <c r="O1768">
        <v>2026</v>
      </c>
      <c r="P1768">
        <v>1</v>
      </c>
      <c r="Q1768" t="s">
        <v>80</v>
      </c>
      <c r="R1768" s="8">
        <v>46267</v>
      </c>
      <c r="S1768" s="2">
        <v>1</v>
      </c>
      <c r="T1768" s="2" t="s">
        <v>81</v>
      </c>
    </row>
    <row r="1769" spans="1:20" x14ac:dyDescent="0.25">
      <c r="A1769">
        <v>1120203979</v>
      </c>
      <c r="B1769">
        <v>118962967</v>
      </c>
      <c r="C1769" t="s">
        <v>93</v>
      </c>
      <c r="D1769" t="s">
        <v>83</v>
      </c>
      <c r="E1769" t="s">
        <v>76</v>
      </c>
      <c r="F1769" s="7">
        <v>43951</v>
      </c>
      <c r="G1769" s="7">
        <v>45777</v>
      </c>
      <c r="H1769" t="s">
        <v>77</v>
      </c>
      <c r="I1769" t="s">
        <v>78</v>
      </c>
      <c r="J1769" s="7">
        <v>45972</v>
      </c>
      <c r="K1769" s="7">
        <v>45924</v>
      </c>
      <c r="L1769" s="7">
        <v>45777</v>
      </c>
      <c r="M1769" t="s">
        <v>77</v>
      </c>
      <c r="N1769" t="s">
        <v>79</v>
      </c>
      <c r="O1769">
        <v>2026</v>
      </c>
      <c r="P1769">
        <v>1</v>
      </c>
      <c r="Q1769" t="s">
        <v>80</v>
      </c>
      <c r="R1769" s="8">
        <v>46267</v>
      </c>
      <c r="S1769" s="2">
        <v>1</v>
      </c>
      <c r="T1769" s="2" t="s">
        <v>81</v>
      </c>
    </row>
    <row r="1770" spans="1:20" x14ac:dyDescent="0.25">
      <c r="A1770">
        <v>1120204056</v>
      </c>
      <c r="B1770">
        <v>119063875</v>
      </c>
      <c r="C1770" t="s">
        <v>96</v>
      </c>
      <c r="D1770" t="s">
        <v>83</v>
      </c>
      <c r="E1770" t="s">
        <v>76</v>
      </c>
      <c r="F1770" s="7">
        <v>43977</v>
      </c>
      <c r="G1770" s="7">
        <v>45803</v>
      </c>
      <c r="H1770" t="s">
        <v>77</v>
      </c>
      <c r="I1770" t="s">
        <v>78</v>
      </c>
      <c r="J1770" s="7">
        <v>45895</v>
      </c>
      <c r="K1770" s="7">
        <v>45775</v>
      </c>
      <c r="L1770" s="7">
        <v>45803</v>
      </c>
      <c r="M1770" t="s">
        <v>77</v>
      </c>
      <c r="N1770" t="s">
        <v>79</v>
      </c>
      <c r="O1770">
        <v>2026</v>
      </c>
      <c r="P1770">
        <v>1</v>
      </c>
      <c r="Q1770" t="s">
        <v>80</v>
      </c>
      <c r="R1770" s="8">
        <v>46267</v>
      </c>
      <c r="S1770" s="2">
        <v>1</v>
      </c>
      <c r="T1770" s="2" t="s">
        <v>81</v>
      </c>
    </row>
    <row r="1771" spans="1:20" x14ac:dyDescent="0.25">
      <c r="A1771">
        <v>1120204102</v>
      </c>
      <c r="B1771">
        <v>119116498</v>
      </c>
      <c r="C1771" t="s">
        <v>97</v>
      </c>
      <c r="D1771" t="s">
        <v>88</v>
      </c>
      <c r="E1771" t="s">
        <v>76</v>
      </c>
      <c r="F1771" s="7">
        <v>43988</v>
      </c>
      <c r="G1771" s="7">
        <v>45814</v>
      </c>
      <c r="H1771" t="s">
        <v>77</v>
      </c>
      <c r="I1771" t="s">
        <v>78</v>
      </c>
      <c r="J1771" s="7">
        <v>45184</v>
      </c>
      <c r="K1771" s="7">
        <v>45189</v>
      </c>
      <c r="L1771" s="7">
        <v>45814</v>
      </c>
      <c r="M1771" t="s">
        <v>77</v>
      </c>
      <c r="N1771" t="s">
        <v>92</v>
      </c>
      <c r="O1771">
        <v>2026</v>
      </c>
      <c r="P1771">
        <v>1</v>
      </c>
      <c r="Q1771" t="s">
        <v>80</v>
      </c>
      <c r="R1771" s="8">
        <v>46267</v>
      </c>
      <c r="S1771" s="2">
        <v>1</v>
      </c>
      <c r="T1771" s="2" t="s">
        <v>81</v>
      </c>
    </row>
    <row r="1772" spans="1:20" x14ac:dyDescent="0.25">
      <c r="A1772">
        <v>1120204111</v>
      </c>
      <c r="B1772">
        <v>119125028</v>
      </c>
      <c r="C1772" t="s">
        <v>74</v>
      </c>
      <c r="D1772" t="s">
        <v>88</v>
      </c>
      <c r="E1772" t="s">
        <v>76</v>
      </c>
      <c r="F1772" s="7">
        <v>43990</v>
      </c>
      <c r="G1772" s="7">
        <v>45816</v>
      </c>
      <c r="H1772" t="s">
        <v>77</v>
      </c>
      <c r="I1772" t="s">
        <v>84</v>
      </c>
      <c r="J1772" s="7">
        <v>45394</v>
      </c>
      <c r="K1772" s="7">
        <v>45748</v>
      </c>
      <c r="L1772" s="7">
        <v>45816</v>
      </c>
      <c r="M1772" t="s">
        <v>77</v>
      </c>
      <c r="N1772" t="s">
        <v>79</v>
      </c>
      <c r="O1772">
        <v>2026</v>
      </c>
      <c r="P1772">
        <v>1</v>
      </c>
      <c r="Q1772" t="s">
        <v>80</v>
      </c>
      <c r="R1772" s="8">
        <v>46267</v>
      </c>
      <c r="S1772" s="2">
        <v>1</v>
      </c>
      <c r="T1772" s="2" t="s">
        <v>81</v>
      </c>
    </row>
    <row r="1773" spans="1:20" x14ac:dyDescent="0.25">
      <c r="A1773">
        <v>1120204112</v>
      </c>
      <c r="B1773">
        <v>119125028</v>
      </c>
      <c r="C1773" t="s">
        <v>74</v>
      </c>
      <c r="D1773" t="s">
        <v>88</v>
      </c>
      <c r="E1773" t="s">
        <v>76</v>
      </c>
      <c r="F1773" s="7">
        <v>43990</v>
      </c>
      <c r="G1773" s="7">
        <v>45816</v>
      </c>
      <c r="H1773" t="s">
        <v>77</v>
      </c>
      <c r="I1773" t="s">
        <v>84</v>
      </c>
      <c r="J1773" s="7">
        <v>45394</v>
      </c>
      <c r="K1773" s="7">
        <v>45925</v>
      </c>
      <c r="L1773" s="7">
        <v>45816</v>
      </c>
      <c r="M1773" t="s">
        <v>77</v>
      </c>
      <c r="N1773" t="s">
        <v>79</v>
      </c>
      <c r="O1773">
        <v>2026</v>
      </c>
      <c r="P1773">
        <v>1</v>
      </c>
      <c r="Q1773" t="s">
        <v>80</v>
      </c>
      <c r="R1773" s="8">
        <v>46267</v>
      </c>
      <c r="S1773" s="2">
        <v>1</v>
      </c>
      <c r="T1773" s="2" t="s">
        <v>81</v>
      </c>
    </row>
    <row r="1774" spans="1:20" x14ac:dyDescent="0.25">
      <c r="A1774">
        <v>1120204130</v>
      </c>
      <c r="B1774">
        <v>119144048</v>
      </c>
      <c r="C1774" t="s">
        <v>85</v>
      </c>
      <c r="D1774" t="s">
        <v>75</v>
      </c>
      <c r="E1774" t="s">
        <v>76</v>
      </c>
      <c r="F1774" s="7">
        <v>43992</v>
      </c>
      <c r="G1774" s="7">
        <v>44357</v>
      </c>
      <c r="H1774" t="s">
        <v>77</v>
      </c>
      <c r="I1774" t="s">
        <v>84</v>
      </c>
      <c r="J1774" s="7">
        <v>45565</v>
      </c>
      <c r="K1774" s="7">
        <v>45747</v>
      </c>
      <c r="L1774" s="7">
        <v>44357</v>
      </c>
      <c r="M1774" t="s">
        <v>77</v>
      </c>
      <c r="N1774" t="s">
        <v>79</v>
      </c>
      <c r="O1774">
        <v>2026</v>
      </c>
      <c r="P1774">
        <v>1</v>
      </c>
      <c r="Q1774" t="s">
        <v>80</v>
      </c>
      <c r="R1774" s="8">
        <v>46267</v>
      </c>
      <c r="S1774" s="2">
        <v>1</v>
      </c>
      <c r="T1774" s="2" t="s">
        <v>81</v>
      </c>
    </row>
    <row r="1775" spans="1:20" x14ac:dyDescent="0.25">
      <c r="A1775">
        <v>1120204164</v>
      </c>
      <c r="B1775">
        <v>119186863</v>
      </c>
      <c r="C1775" t="s">
        <v>82</v>
      </c>
      <c r="D1775" t="s">
        <v>83</v>
      </c>
      <c r="E1775" t="s">
        <v>76</v>
      </c>
      <c r="F1775" s="7">
        <v>44000</v>
      </c>
      <c r="G1775" s="7">
        <v>44183</v>
      </c>
      <c r="H1775" t="s">
        <v>77</v>
      </c>
      <c r="I1775" t="s">
        <v>78</v>
      </c>
      <c r="J1775" s="7">
        <v>45725</v>
      </c>
      <c r="K1775" s="7">
        <v>44313</v>
      </c>
      <c r="L1775" s="7">
        <v>44183</v>
      </c>
      <c r="M1775" t="s">
        <v>77</v>
      </c>
      <c r="N1775" t="s">
        <v>79</v>
      </c>
      <c r="O1775">
        <v>2026</v>
      </c>
      <c r="P1775">
        <v>1</v>
      </c>
      <c r="Q1775" t="s">
        <v>80</v>
      </c>
      <c r="R1775" s="8">
        <v>46267</v>
      </c>
      <c r="S1775" s="2">
        <v>1</v>
      </c>
      <c r="T1775" s="2" t="s">
        <v>81</v>
      </c>
    </row>
    <row r="1776" spans="1:20" x14ac:dyDescent="0.25">
      <c r="A1776">
        <v>1120204211</v>
      </c>
      <c r="B1776">
        <v>119207351</v>
      </c>
      <c r="C1776" t="s">
        <v>82</v>
      </c>
      <c r="D1776" t="s">
        <v>88</v>
      </c>
      <c r="E1776" t="s">
        <v>76</v>
      </c>
      <c r="F1776" s="7">
        <v>44001</v>
      </c>
      <c r="G1776" s="7">
        <v>44366</v>
      </c>
      <c r="H1776" t="s">
        <v>77</v>
      </c>
      <c r="I1776" t="s">
        <v>78</v>
      </c>
      <c r="J1776" s="7">
        <v>45148</v>
      </c>
      <c r="K1776" s="7">
        <v>45748</v>
      </c>
      <c r="L1776" s="7">
        <v>44366</v>
      </c>
      <c r="M1776" t="s">
        <v>77</v>
      </c>
      <c r="N1776" t="s">
        <v>92</v>
      </c>
      <c r="O1776">
        <v>2026</v>
      </c>
      <c r="P1776">
        <v>1</v>
      </c>
      <c r="Q1776" t="s">
        <v>80</v>
      </c>
      <c r="R1776" s="8">
        <v>46267</v>
      </c>
      <c r="S1776" s="2">
        <v>1</v>
      </c>
      <c r="T1776" s="2" t="s">
        <v>81</v>
      </c>
    </row>
    <row r="1777" spans="1:20" x14ac:dyDescent="0.25">
      <c r="A1777">
        <v>1120204218</v>
      </c>
      <c r="B1777">
        <v>119209584</v>
      </c>
      <c r="C1777" t="s">
        <v>82</v>
      </c>
      <c r="D1777" t="s">
        <v>88</v>
      </c>
      <c r="E1777" t="s">
        <v>76</v>
      </c>
      <c r="F1777" s="7">
        <v>44007</v>
      </c>
      <c r="G1777" s="7">
        <v>44372</v>
      </c>
      <c r="H1777" t="s">
        <v>77</v>
      </c>
      <c r="I1777" t="s">
        <v>78</v>
      </c>
      <c r="J1777" s="7">
        <v>45756</v>
      </c>
      <c r="K1777" s="7">
        <v>44298</v>
      </c>
      <c r="L1777" s="7">
        <v>44372</v>
      </c>
      <c r="M1777" t="s">
        <v>77</v>
      </c>
      <c r="N1777" t="s">
        <v>79</v>
      </c>
      <c r="O1777">
        <v>2026</v>
      </c>
      <c r="P1777">
        <v>1</v>
      </c>
      <c r="Q1777" t="s">
        <v>80</v>
      </c>
      <c r="R1777" s="8">
        <v>46267</v>
      </c>
      <c r="S1777" s="2">
        <v>1</v>
      </c>
      <c r="T1777" s="2" t="s">
        <v>81</v>
      </c>
    </row>
    <row r="1778" spans="1:20" x14ac:dyDescent="0.25">
      <c r="A1778">
        <v>1120204223</v>
      </c>
      <c r="B1778">
        <v>119212249</v>
      </c>
      <c r="C1778" t="s">
        <v>90</v>
      </c>
      <c r="D1778" t="s">
        <v>83</v>
      </c>
      <c r="E1778" t="s">
        <v>76</v>
      </c>
      <c r="F1778" s="7">
        <v>44007</v>
      </c>
      <c r="G1778" s="7">
        <v>44190</v>
      </c>
      <c r="H1778" t="s">
        <v>77</v>
      </c>
      <c r="I1778" t="s">
        <v>78</v>
      </c>
      <c r="J1778" s="7">
        <v>45432</v>
      </c>
      <c r="K1778" s="7">
        <v>45450</v>
      </c>
      <c r="L1778" s="7">
        <v>44190</v>
      </c>
      <c r="M1778" t="s">
        <v>77</v>
      </c>
      <c r="N1778" t="s">
        <v>79</v>
      </c>
      <c r="O1778">
        <v>2026</v>
      </c>
      <c r="P1778">
        <v>1</v>
      </c>
      <c r="Q1778" t="s">
        <v>80</v>
      </c>
      <c r="R1778" s="8">
        <v>46267</v>
      </c>
      <c r="S1778" s="2">
        <v>1</v>
      </c>
      <c r="T1778" s="2" t="s">
        <v>81</v>
      </c>
    </row>
    <row r="1779" spans="1:20" x14ac:dyDescent="0.25">
      <c r="A1779">
        <v>1120204512</v>
      </c>
      <c r="B1779">
        <v>119519957</v>
      </c>
      <c r="C1779" t="s">
        <v>74</v>
      </c>
      <c r="D1779" t="s">
        <v>88</v>
      </c>
      <c r="E1779" t="s">
        <v>76</v>
      </c>
      <c r="F1779" s="7">
        <v>44040</v>
      </c>
      <c r="G1779" s="7">
        <v>45866</v>
      </c>
      <c r="H1779" t="s">
        <v>77</v>
      </c>
      <c r="I1779" t="s">
        <v>78</v>
      </c>
      <c r="J1779" s="7">
        <v>45195</v>
      </c>
      <c r="K1779" s="7">
        <v>44104</v>
      </c>
      <c r="L1779" s="7">
        <v>45866</v>
      </c>
      <c r="M1779" t="s">
        <v>77</v>
      </c>
      <c r="N1779" t="s">
        <v>92</v>
      </c>
      <c r="O1779">
        <v>2026</v>
      </c>
      <c r="P1779">
        <v>1</v>
      </c>
      <c r="Q1779" t="s">
        <v>80</v>
      </c>
      <c r="R1779" s="8">
        <v>46267</v>
      </c>
      <c r="S1779" s="2">
        <v>1</v>
      </c>
      <c r="T1779" s="2" t="s">
        <v>81</v>
      </c>
    </row>
    <row r="1780" spans="1:20" x14ac:dyDescent="0.25">
      <c r="A1780">
        <v>1120204620</v>
      </c>
      <c r="B1780">
        <v>119576736</v>
      </c>
      <c r="C1780" t="s">
        <v>82</v>
      </c>
      <c r="D1780" t="s">
        <v>88</v>
      </c>
      <c r="E1780" t="s">
        <v>76</v>
      </c>
      <c r="F1780" s="7">
        <v>44050</v>
      </c>
      <c r="G1780" s="7">
        <v>45876</v>
      </c>
      <c r="H1780" t="s">
        <v>77</v>
      </c>
      <c r="I1780" t="s">
        <v>78</v>
      </c>
      <c r="J1780" s="7">
        <v>45919</v>
      </c>
      <c r="K1780" s="7">
        <v>45215</v>
      </c>
      <c r="L1780" s="7">
        <v>45876</v>
      </c>
      <c r="M1780" t="s">
        <v>77</v>
      </c>
      <c r="N1780" t="s">
        <v>79</v>
      </c>
      <c r="O1780">
        <v>2026</v>
      </c>
      <c r="P1780">
        <v>1</v>
      </c>
      <c r="Q1780" t="s">
        <v>80</v>
      </c>
      <c r="R1780" s="8">
        <v>46267</v>
      </c>
      <c r="S1780" s="2">
        <v>1</v>
      </c>
      <c r="T1780" s="2" t="s">
        <v>81</v>
      </c>
    </row>
    <row r="1781" spans="1:20" x14ac:dyDescent="0.25">
      <c r="A1781">
        <v>1120204643</v>
      </c>
      <c r="B1781">
        <v>119592269</v>
      </c>
      <c r="C1781" t="s">
        <v>90</v>
      </c>
      <c r="D1781" t="s">
        <v>83</v>
      </c>
      <c r="E1781" t="s">
        <v>76</v>
      </c>
      <c r="F1781" s="7">
        <v>44053</v>
      </c>
      <c r="G1781" s="7">
        <v>44237</v>
      </c>
      <c r="H1781" t="s">
        <v>77</v>
      </c>
      <c r="I1781" t="s">
        <v>78</v>
      </c>
      <c r="J1781" s="7">
        <v>45953</v>
      </c>
      <c r="K1781" s="7">
        <v>45957</v>
      </c>
      <c r="L1781" s="7">
        <v>44237</v>
      </c>
      <c r="M1781" t="s">
        <v>77</v>
      </c>
      <c r="N1781" t="s">
        <v>79</v>
      </c>
      <c r="O1781">
        <v>2026</v>
      </c>
      <c r="P1781">
        <v>1</v>
      </c>
      <c r="Q1781" t="s">
        <v>80</v>
      </c>
      <c r="R1781" s="8">
        <v>46267</v>
      </c>
      <c r="S1781" s="2">
        <v>1</v>
      </c>
      <c r="T1781" s="2" t="s">
        <v>81</v>
      </c>
    </row>
    <row r="1782" spans="1:20" x14ac:dyDescent="0.25">
      <c r="A1782">
        <v>1120204663</v>
      </c>
      <c r="B1782">
        <v>119600907</v>
      </c>
      <c r="C1782" t="s">
        <v>74</v>
      </c>
      <c r="D1782" t="s">
        <v>75</v>
      </c>
      <c r="E1782" t="s">
        <v>76</v>
      </c>
      <c r="F1782" s="7">
        <v>44054</v>
      </c>
      <c r="G1782" s="7">
        <v>44419</v>
      </c>
      <c r="H1782" t="s">
        <v>86</v>
      </c>
      <c r="I1782" t="s">
        <v>87</v>
      </c>
      <c r="J1782" s="7">
        <v>45679</v>
      </c>
      <c r="K1782" s="7">
        <v>44174</v>
      </c>
      <c r="L1782" s="7">
        <v>44419</v>
      </c>
      <c r="M1782" t="s">
        <v>86</v>
      </c>
      <c r="N1782" t="s">
        <v>79</v>
      </c>
      <c r="O1782">
        <v>2026</v>
      </c>
      <c r="P1782">
        <v>1</v>
      </c>
      <c r="Q1782" t="s">
        <v>80</v>
      </c>
      <c r="R1782" s="8">
        <v>46267</v>
      </c>
      <c r="S1782" s="2">
        <v>1</v>
      </c>
      <c r="T1782" s="2" t="s">
        <v>81</v>
      </c>
    </row>
    <row r="1783" spans="1:20" x14ac:dyDescent="0.25">
      <c r="A1783">
        <v>1120204667</v>
      </c>
      <c r="B1783">
        <v>119602677</v>
      </c>
      <c r="C1783" t="s">
        <v>91</v>
      </c>
      <c r="D1783" t="s">
        <v>83</v>
      </c>
      <c r="E1783" t="s">
        <v>76</v>
      </c>
      <c r="F1783" s="7">
        <v>44054</v>
      </c>
      <c r="G1783" s="7">
        <v>44238</v>
      </c>
      <c r="H1783" t="s">
        <v>77</v>
      </c>
      <c r="I1783" t="s">
        <v>78</v>
      </c>
      <c r="J1783" s="7">
        <v>45455</v>
      </c>
      <c r="K1783" s="7">
        <v>45483</v>
      </c>
      <c r="L1783" s="7">
        <v>44238</v>
      </c>
      <c r="M1783" t="s">
        <v>77</v>
      </c>
      <c r="N1783" t="s">
        <v>79</v>
      </c>
      <c r="O1783">
        <v>2026</v>
      </c>
      <c r="P1783">
        <v>1</v>
      </c>
      <c r="Q1783" t="s">
        <v>80</v>
      </c>
      <c r="R1783" s="8">
        <v>46267</v>
      </c>
      <c r="S1783" s="2">
        <v>1</v>
      </c>
      <c r="T1783" s="2" t="s">
        <v>81</v>
      </c>
    </row>
    <row r="1784" spans="1:20" x14ac:dyDescent="0.25">
      <c r="A1784">
        <v>1120204703</v>
      </c>
      <c r="B1784">
        <v>119615326</v>
      </c>
      <c r="C1784" t="s">
        <v>85</v>
      </c>
      <c r="D1784" t="s">
        <v>75</v>
      </c>
      <c r="E1784" t="s">
        <v>76</v>
      </c>
      <c r="F1784" s="7">
        <v>44057</v>
      </c>
      <c r="G1784" s="7">
        <v>44422</v>
      </c>
      <c r="H1784" t="s">
        <v>86</v>
      </c>
      <c r="I1784" t="s">
        <v>87</v>
      </c>
      <c r="J1784" s="7">
        <v>45943</v>
      </c>
      <c r="K1784" s="7">
        <v>44170</v>
      </c>
      <c r="L1784" s="7">
        <v>44422</v>
      </c>
      <c r="M1784" t="s">
        <v>86</v>
      </c>
      <c r="N1784" t="s">
        <v>79</v>
      </c>
      <c r="O1784">
        <v>2026</v>
      </c>
      <c r="P1784">
        <v>1</v>
      </c>
      <c r="Q1784" t="s">
        <v>80</v>
      </c>
      <c r="R1784" s="8">
        <v>46267</v>
      </c>
      <c r="S1784" s="2">
        <v>1</v>
      </c>
      <c r="T1784" s="2" t="s">
        <v>81</v>
      </c>
    </row>
    <row r="1785" spans="1:20" x14ac:dyDescent="0.25">
      <c r="A1785">
        <v>1120204722</v>
      </c>
      <c r="B1785">
        <v>119620937</v>
      </c>
      <c r="C1785" t="s">
        <v>93</v>
      </c>
      <c r="D1785" t="s">
        <v>75</v>
      </c>
      <c r="E1785" t="s">
        <v>76</v>
      </c>
      <c r="F1785" s="7">
        <v>44058</v>
      </c>
      <c r="G1785" s="7">
        <v>45884</v>
      </c>
      <c r="H1785" t="s">
        <v>77</v>
      </c>
      <c r="I1785" t="s">
        <v>78</v>
      </c>
      <c r="J1785" s="7">
        <v>45776</v>
      </c>
      <c r="K1785" s="7">
        <v>45778</v>
      </c>
      <c r="L1785" s="7">
        <v>45884</v>
      </c>
      <c r="M1785" t="s">
        <v>77</v>
      </c>
      <c r="N1785" t="s">
        <v>79</v>
      </c>
      <c r="O1785">
        <v>2026</v>
      </c>
      <c r="P1785">
        <v>1</v>
      </c>
      <c r="Q1785" t="s">
        <v>80</v>
      </c>
      <c r="R1785" s="8">
        <v>46267</v>
      </c>
      <c r="S1785" s="2">
        <v>1</v>
      </c>
      <c r="T1785" s="2" t="s">
        <v>81</v>
      </c>
    </row>
    <row r="1786" spans="1:20" x14ac:dyDescent="0.25">
      <c r="A1786">
        <v>1120204747</v>
      </c>
      <c r="B1786">
        <v>119629891</v>
      </c>
      <c r="C1786" t="s">
        <v>74</v>
      </c>
      <c r="D1786" t="s">
        <v>75</v>
      </c>
      <c r="E1786" t="s">
        <v>76</v>
      </c>
      <c r="F1786" s="7">
        <v>44061</v>
      </c>
      <c r="G1786" s="7">
        <v>44426</v>
      </c>
      <c r="H1786" t="s">
        <v>77</v>
      </c>
      <c r="I1786" t="s">
        <v>78</v>
      </c>
      <c r="J1786" s="7">
        <v>45937</v>
      </c>
      <c r="K1786" s="7">
        <v>44176</v>
      </c>
      <c r="L1786" s="7">
        <v>44426</v>
      </c>
      <c r="M1786" t="s">
        <v>77</v>
      </c>
      <c r="N1786" t="s">
        <v>79</v>
      </c>
      <c r="O1786">
        <v>2026</v>
      </c>
      <c r="P1786">
        <v>1</v>
      </c>
      <c r="Q1786" t="s">
        <v>80</v>
      </c>
      <c r="R1786" s="8">
        <v>46267</v>
      </c>
      <c r="S1786" s="2">
        <v>1</v>
      </c>
      <c r="T1786" s="2" t="s">
        <v>81</v>
      </c>
    </row>
    <row r="1787" spans="1:20" x14ac:dyDescent="0.25">
      <c r="A1787">
        <v>1120204764</v>
      </c>
      <c r="B1787">
        <v>119635741</v>
      </c>
      <c r="C1787" t="s">
        <v>74</v>
      </c>
      <c r="D1787" t="s">
        <v>75</v>
      </c>
      <c r="E1787" t="s">
        <v>76</v>
      </c>
      <c r="F1787" s="7">
        <v>44062</v>
      </c>
      <c r="G1787" s="7">
        <v>45888</v>
      </c>
      <c r="H1787" t="s">
        <v>86</v>
      </c>
      <c r="I1787" t="s">
        <v>87</v>
      </c>
      <c r="J1787" s="7">
        <v>45898</v>
      </c>
      <c r="K1787" s="7">
        <v>44152</v>
      </c>
      <c r="L1787" s="7">
        <v>45888</v>
      </c>
      <c r="M1787" t="s">
        <v>86</v>
      </c>
      <c r="N1787" t="s">
        <v>79</v>
      </c>
      <c r="O1787">
        <v>2026</v>
      </c>
      <c r="P1787">
        <v>1</v>
      </c>
      <c r="Q1787" t="s">
        <v>80</v>
      </c>
      <c r="R1787" s="8">
        <v>46267</v>
      </c>
      <c r="S1787" s="2">
        <v>1</v>
      </c>
      <c r="T1787" s="2" t="s">
        <v>81</v>
      </c>
    </row>
    <row r="1788" spans="1:20" x14ac:dyDescent="0.25">
      <c r="A1788">
        <v>1120204955</v>
      </c>
      <c r="B1788">
        <v>119701161</v>
      </c>
      <c r="C1788" t="s">
        <v>82</v>
      </c>
      <c r="D1788" t="s">
        <v>83</v>
      </c>
      <c r="E1788" t="s">
        <v>76</v>
      </c>
      <c r="F1788" s="7">
        <v>44075</v>
      </c>
      <c r="G1788" s="7">
        <v>44256</v>
      </c>
      <c r="H1788" t="s">
        <v>77</v>
      </c>
      <c r="I1788" t="s">
        <v>78</v>
      </c>
      <c r="J1788" s="7">
        <v>45836</v>
      </c>
      <c r="K1788" s="7">
        <v>45818</v>
      </c>
      <c r="L1788" s="7">
        <v>44256</v>
      </c>
      <c r="M1788" t="s">
        <v>77</v>
      </c>
      <c r="N1788" t="s">
        <v>92</v>
      </c>
      <c r="O1788">
        <v>2026</v>
      </c>
      <c r="P1788">
        <v>1</v>
      </c>
      <c r="Q1788" t="s">
        <v>80</v>
      </c>
      <c r="R1788" s="8">
        <v>46267</v>
      </c>
      <c r="S1788" s="2">
        <v>1</v>
      </c>
      <c r="T1788" s="2" t="s">
        <v>81</v>
      </c>
    </row>
    <row r="1789" spans="1:20" x14ac:dyDescent="0.25">
      <c r="A1789">
        <v>1120205188</v>
      </c>
      <c r="B1789">
        <v>119828910</v>
      </c>
      <c r="C1789" t="s">
        <v>82</v>
      </c>
      <c r="D1789" t="s">
        <v>83</v>
      </c>
      <c r="E1789" t="s">
        <v>76</v>
      </c>
      <c r="F1789" s="7">
        <v>44103</v>
      </c>
      <c r="G1789" s="7">
        <v>44284</v>
      </c>
      <c r="H1789" t="s">
        <v>77</v>
      </c>
      <c r="I1789" t="s">
        <v>78</v>
      </c>
      <c r="J1789" s="7">
        <v>45929</v>
      </c>
      <c r="K1789" s="7">
        <v>45931</v>
      </c>
      <c r="L1789" s="7">
        <v>44284</v>
      </c>
      <c r="M1789" t="s">
        <v>77</v>
      </c>
      <c r="N1789" t="s">
        <v>79</v>
      </c>
      <c r="O1789">
        <v>2026</v>
      </c>
      <c r="P1789">
        <v>1</v>
      </c>
      <c r="Q1789" t="s">
        <v>80</v>
      </c>
      <c r="R1789" s="8">
        <v>46267</v>
      </c>
      <c r="S1789" s="2">
        <v>1</v>
      </c>
      <c r="T1789" s="2" t="s">
        <v>81</v>
      </c>
    </row>
    <row r="1790" spans="1:20" x14ac:dyDescent="0.25">
      <c r="A1790">
        <v>1120205247</v>
      </c>
      <c r="B1790">
        <v>119866597</v>
      </c>
      <c r="C1790" t="s">
        <v>74</v>
      </c>
      <c r="D1790" t="s">
        <v>75</v>
      </c>
      <c r="E1790" t="s">
        <v>76</v>
      </c>
      <c r="F1790" s="7">
        <v>44111</v>
      </c>
      <c r="G1790" s="7">
        <v>44476</v>
      </c>
      <c r="H1790" t="s">
        <v>86</v>
      </c>
      <c r="I1790" t="s">
        <v>87</v>
      </c>
      <c r="J1790" s="7">
        <v>45801</v>
      </c>
      <c r="K1790" s="7">
        <v>44154</v>
      </c>
      <c r="L1790" s="7">
        <v>44476</v>
      </c>
      <c r="M1790" t="s">
        <v>86</v>
      </c>
      <c r="N1790" t="s">
        <v>79</v>
      </c>
      <c r="O1790">
        <v>2026</v>
      </c>
      <c r="P1790">
        <v>1</v>
      </c>
      <c r="Q1790" t="s">
        <v>80</v>
      </c>
      <c r="R1790" s="8">
        <v>46267</v>
      </c>
      <c r="S1790" s="2">
        <v>1</v>
      </c>
      <c r="T1790" s="2" t="s">
        <v>81</v>
      </c>
    </row>
    <row r="1791" spans="1:20" x14ac:dyDescent="0.25">
      <c r="A1791">
        <v>1120205418</v>
      </c>
      <c r="B1791">
        <v>119968441</v>
      </c>
      <c r="C1791" t="s">
        <v>74</v>
      </c>
      <c r="D1791" t="s">
        <v>75</v>
      </c>
      <c r="E1791" t="s">
        <v>76</v>
      </c>
      <c r="F1791" s="7">
        <v>44135</v>
      </c>
      <c r="G1791" s="7">
        <v>44500</v>
      </c>
      <c r="H1791" t="s">
        <v>86</v>
      </c>
      <c r="I1791" t="s">
        <v>87</v>
      </c>
      <c r="J1791" s="7">
        <v>45877</v>
      </c>
      <c r="K1791" s="7">
        <v>44173</v>
      </c>
      <c r="L1791" s="7">
        <v>44500</v>
      </c>
      <c r="M1791" t="s">
        <v>86</v>
      </c>
      <c r="N1791" t="s">
        <v>79</v>
      </c>
      <c r="O1791">
        <v>2026</v>
      </c>
      <c r="P1791">
        <v>1</v>
      </c>
      <c r="Q1791" t="s">
        <v>80</v>
      </c>
      <c r="R1791" s="8">
        <v>46267</v>
      </c>
      <c r="S1791" s="2">
        <v>1</v>
      </c>
      <c r="T1791" s="2" t="s">
        <v>81</v>
      </c>
    </row>
    <row r="1792" spans="1:20" x14ac:dyDescent="0.25">
      <c r="A1792">
        <v>1120205440</v>
      </c>
      <c r="B1792">
        <v>119976589</v>
      </c>
      <c r="C1792" t="s">
        <v>96</v>
      </c>
      <c r="D1792" t="s">
        <v>75</v>
      </c>
      <c r="E1792" t="s">
        <v>76</v>
      </c>
      <c r="F1792" s="7">
        <v>44138</v>
      </c>
      <c r="G1792" s="7">
        <v>44503</v>
      </c>
      <c r="H1792" t="s">
        <v>86</v>
      </c>
      <c r="I1792" t="s">
        <v>87</v>
      </c>
      <c r="J1792" s="7">
        <v>45875</v>
      </c>
      <c r="K1792" s="7">
        <v>46107</v>
      </c>
      <c r="L1792" s="7">
        <v>44503</v>
      </c>
      <c r="M1792" t="s">
        <v>86</v>
      </c>
      <c r="N1792" t="s">
        <v>79</v>
      </c>
      <c r="O1792">
        <v>2026</v>
      </c>
      <c r="P1792">
        <v>1</v>
      </c>
      <c r="Q1792" t="s">
        <v>80</v>
      </c>
      <c r="R1792" s="8">
        <v>46267</v>
      </c>
      <c r="S1792" s="2">
        <v>1</v>
      </c>
      <c r="T1792" s="2" t="s">
        <v>81</v>
      </c>
    </row>
    <row r="1793" spans="1:20" x14ac:dyDescent="0.25">
      <c r="A1793">
        <v>1120205466</v>
      </c>
      <c r="B1793">
        <v>119984680</v>
      </c>
      <c r="C1793" t="s">
        <v>74</v>
      </c>
      <c r="D1793" t="s">
        <v>75</v>
      </c>
      <c r="E1793" t="s">
        <v>76</v>
      </c>
      <c r="F1793" s="7">
        <v>44140</v>
      </c>
      <c r="G1793" s="7">
        <v>44505</v>
      </c>
      <c r="H1793" t="s">
        <v>86</v>
      </c>
      <c r="I1793" t="s">
        <v>87</v>
      </c>
      <c r="J1793" s="7">
        <v>45903</v>
      </c>
      <c r="K1793" s="7">
        <v>46088</v>
      </c>
      <c r="L1793" s="7">
        <v>44505</v>
      </c>
      <c r="M1793" t="s">
        <v>86</v>
      </c>
      <c r="N1793" t="s">
        <v>79</v>
      </c>
      <c r="O1793">
        <v>2026</v>
      </c>
      <c r="P1793">
        <v>1</v>
      </c>
      <c r="Q1793" t="s">
        <v>80</v>
      </c>
      <c r="R1793" s="8">
        <v>46267</v>
      </c>
      <c r="S1793" s="2">
        <v>1</v>
      </c>
      <c r="T1793" s="2" t="s">
        <v>81</v>
      </c>
    </row>
    <row r="1794" spans="1:20" x14ac:dyDescent="0.25">
      <c r="A1794">
        <v>1120205607</v>
      </c>
      <c r="B1794">
        <v>120074336</v>
      </c>
      <c r="C1794" t="s">
        <v>74</v>
      </c>
      <c r="D1794" t="s">
        <v>75</v>
      </c>
      <c r="E1794" t="s">
        <v>76</v>
      </c>
      <c r="F1794" s="7">
        <v>44154</v>
      </c>
      <c r="G1794" s="7">
        <v>44519</v>
      </c>
      <c r="H1794" t="s">
        <v>86</v>
      </c>
      <c r="I1794" t="s">
        <v>87</v>
      </c>
      <c r="J1794" s="7">
        <v>45832</v>
      </c>
      <c r="K1794" s="7">
        <v>44172</v>
      </c>
      <c r="L1794" s="7">
        <v>44519</v>
      </c>
      <c r="M1794" t="s">
        <v>86</v>
      </c>
      <c r="N1794" t="s">
        <v>79</v>
      </c>
      <c r="O1794">
        <v>2026</v>
      </c>
      <c r="P1794">
        <v>1</v>
      </c>
      <c r="Q1794" t="s">
        <v>80</v>
      </c>
      <c r="R1794" s="8">
        <v>46267</v>
      </c>
      <c r="S1794" s="2">
        <v>1</v>
      </c>
      <c r="T1794" s="2" t="s">
        <v>81</v>
      </c>
    </row>
    <row r="1795" spans="1:20" x14ac:dyDescent="0.25">
      <c r="A1795">
        <v>1120205628</v>
      </c>
      <c r="B1795">
        <v>120081387</v>
      </c>
      <c r="C1795" t="s">
        <v>85</v>
      </c>
      <c r="D1795" t="s">
        <v>75</v>
      </c>
      <c r="E1795" t="s">
        <v>76</v>
      </c>
      <c r="F1795" s="7">
        <v>44155</v>
      </c>
      <c r="G1795" s="7">
        <v>44520</v>
      </c>
      <c r="H1795" t="s">
        <v>86</v>
      </c>
      <c r="I1795" t="s">
        <v>87</v>
      </c>
      <c r="J1795" s="7">
        <v>45976</v>
      </c>
      <c r="K1795" s="7">
        <v>45994</v>
      </c>
      <c r="L1795" s="7">
        <v>44520</v>
      </c>
      <c r="M1795" t="s">
        <v>86</v>
      </c>
      <c r="N1795" t="s">
        <v>79</v>
      </c>
      <c r="O1795">
        <v>2026</v>
      </c>
      <c r="P1795">
        <v>1</v>
      </c>
      <c r="Q1795" t="s">
        <v>80</v>
      </c>
      <c r="R1795" s="8">
        <v>46267</v>
      </c>
      <c r="S1795" s="2">
        <v>1</v>
      </c>
      <c r="T1795" s="2" t="s">
        <v>81</v>
      </c>
    </row>
    <row r="1796" spans="1:20" x14ac:dyDescent="0.25">
      <c r="A1796">
        <v>1120205635</v>
      </c>
      <c r="B1796">
        <v>120083506</v>
      </c>
      <c r="C1796" t="s">
        <v>85</v>
      </c>
      <c r="D1796" t="s">
        <v>75</v>
      </c>
      <c r="E1796" t="s">
        <v>76</v>
      </c>
      <c r="F1796" s="7">
        <v>44156</v>
      </c>
      <c r="G1796" s="7">
        <v>44521</v>
      </c>
      <c r="H1796" t="s">
        <v>86</v>
      </c>
      <c r="I1796" t="s">
        <v>87</v>
      </c>
      <c r="J1796" s="7">
        <v>45839</v>
      </c>
      <c r="K1796" s="7">
        <v>46079</v>
      </c>
      <c r="L1796" s="7">
        <v>44521</v>
      </c>
      <c r="M1796" t="s">
        <v>86</v>
      </c>
      <c r="N1796" t="s">
        <v>79</v>
      </c>
      <c r="O1796">
        <v>2026</v>
      </c>
      <c r="P1796">
        <v>1</v>
      </c>
      <c r="Q1796" t="s">
        <v>80</v>
      </c>
      <c r="R1796" s="8">
        <v>46267</v>
      </c>
      <c r="S1796" s="2">
        <v>1</v>
      </c>
      <c r="T1796" s="2" t="s">
        <v>81</v>
      </c>
    </row>
    <row r="1797" spans="1:20" x14ac:dyDescent="0.25">
      <c r="A1797">
        <v>1120205707</v>
      </c>
      <c r="B1797">
        <v>120149095</v>
      </c>
      <c r="C1797" t="s">
        <v>94</v>
      </c>
      <c r="D1797" t="s">
        <v>75</v>
      </c>
      <c r="E1797" t="s">
        <v>76</v>
      </c>
      <c r="F1797" s="7">
        <v>44174</v>
      </c>
      <c r="G1797" s="7">
        <v>44539</v>
      </c>
      <c r="H1797" t="s">
        <v>77</v>
      </c>
      <c r="I1797" t="s">
        <v>78</v>
      </c>
      <c r="J1797" s="7">
        <v>45698</v>
      </c>
      <c r="K1797" s="7">
        <v>45701</v>
      </c>
      <c r="L1797" s="7">
        <v>44539</v>
      </c>
      <c r="M1797" t="s">
        <v>77</v>
      </c>
      <c r="N1797" t="s">
        <v>79</v>
      </c>
      <c r="O1797">
        <v>2026</v>
      </c>
      <c r="P1797">
        <v>1</v>
      </c>
      <c r="Q1797" t="s">
        <v>80</v>
      </c>
      <c r="R1797" s="8">
        <v>46267</v>
      </c>
      <c r="S1797" s="2">
        <v>1</v>
      </c>
      <c r="T1797" s="2" t="s">
        <v>81</v>
      </c>
    </row>
    <row r="1798" spans="1:20" x14ac:dyDescent="0.25">
      <c r="A1798">
        <v>1120205786</v>
      </c>
      <c r="B1798">
        <v>120718234</v>
      </c>
      <c r="C1798" t="s">
        <v>82</v>
      </c>
      <c r="D1798" t="s">
        <v>83</v>
      </c>
      <c r="E1798" t="s">
        <v>76</v>
      </c>
      <c r="F1798" s="7">
        <v>44286</v>
      </c>
      <c r="G1798" s="7">
        <v>44469</v>
      </c>
      <c r="H1798" t="s">
        <v>77</v>
      </c>
      <c r="I1798" t="s">
        <v>84</v>
      </c>
      <c r="J1798" s="7">
        <v>45488</v>
      </c>
      <c r="K1798" s="7">
        <v>45551</v>
      </c>
      <c r="L1798" s="7">
        <v>44469</v>
      </c>
      <c r="M1798" t="s">
        <v>77</v>
      </c>
      <c r="N1798" t="s">
        <v>79</v>
      </c>
      <c r="O1798">
        <v>2026</v>
      </c>
      <c r="P1798">
        <v>1</v>
      </c>
      <c r="Q1798" t="s">
        <v>80</v>
      </c>
      <c r="R1798" s="8">
        <v>46267</v>
      </c>
      <c r="S1798" s="2">
        <v>1</v>
      </c>
      <c r="T1798" s="2" t="s">
        <v>81</v>
      </c>
    </row>
    <row r="1799" spans="1:20" x14ac:dyDescent="0.25">
      <c r="A1799">
        <v>1120205787</v>
      </c>
      <c r="B1799">
        <v>120718234</v>
      </c>
      <c r="C1799" t="s">
        <v>82</v>
      </c>
      <c r="D1799" t="s">
        <v>83</v>
      </c>
      <c r="E1799" t="s">
        <v>76</v>
      </c>
      <c r="F1799" s="7">
        <v>44286</v>
      </c>
      <c r="G1799" s="7">
        <v>44469</v>
      </c>
      <c r="H1799" t="s">
        <v>77</v>
      </c>
      <c r="I1799" t="s">
        <v>84</v>
      </c>
      <c r="J1799" s="7">
        <v>45488</v>
      </c>
      <c r="K1799" s="7">
        <v>46033</v>
      </c>
      <c r="L1799" s="7">
        <v>44469</v>
      </c>
      <c r="M1799" t="s">
        <v>77</v>
      </c>
      <c r="N1799" t="s">
        <v>79</v>
      </c>
      <c r="O1799">
        <v>2026</v>
      </c>
      <c r="P1799">
        <v>1</v>
      </c>
      <c r="Q1799" t="s">
        <v>80</v>
      </c>
      <c r="R1799" s="8">
        <v>46267</v>
      </c>
      <c r="S1799" s="2">
        <v>1</v>
      </c>
      <c r="T1799" s="2" t="s">
        <v>81</v>
      </c>
    </row>
    <row r="1800" spans="1:20" x14ac:dyDescent="0.25">
      <c r="A1800">
        <v>1120205790</v>
      </c>
      <c r="B1800">
        <v>120724959</v>
      </c>
      <c r="C1800" t="s">
        <v>82</v>
      </c>
      <c r="D1800" t="s">
        <v>83</v>
      </c>
      <c r="E1800" t="s">
        <v>76</v>
      </c>
      <c r="F1800" s="7">
        <v>44287</v>
      </c>
      <c r="G1800" s="7">
        <v>44470</v>
      </c>
      <c r="H1800" t="s">
        <v>77</v>
      </c>
      <c r="I1800" t="s">
        <v>78</v>
      </c>
      <c r="J1800" s="7">
        <v>45501</v>
      </c>
      <c r="K1800" s="7">
        <v>45748</v>
      </c>
      <c r="L1800" s="7">
        <v>44470</v>
      </c>
      <c r="M1800" t="s">
        <v>77</v>
      </c>
      <c r="N1800" t="s">
        <v>79</v>
      </c>
      <c r="O1800">
        <v>2026</v>
      </c>
      <c r="P1800">
        <v>1</v>
      </c>
      <c r="Q1800" t="s">
        <v>80</v>
      </c>
      <c r="R1800" s="8">
        <v>46267</v>
      </c>
      <c r="S1800" s="2">
        <v>1</v>
      </c>
      <c r="T1800" s="2" t="s">
        <v>81</v>
      </c>
    </row>
    <row r="1801" spans="1:20" x14ac:dyDescent="0.25">
      <c r="A1801">
        <v>1120205795</v>
      </c>
      <c r="B1801">
        <v>120739376</v>
      </c>
      <c r="C1801" t="s">
        <v>82</v>
      </c>
      <c r="D1801" t="s">
        <v>83</v>
      </c>
      <c r="E1801" t="s">
        <v>76</v>
      </c>
      <c r="F1801" s="7">
        <v>44289</v>
      </c>
      <c r="G1801" s="7">
        <v>46115</v>
      </c>
      <c r="H1801" t="s">
        <v>77</v>
      </c>
      <c r="I1801" t="s">
        <v>84</v>
      </c>
      <c r="J1801" s="7">
        <v>45495</v>
      </c>
      <c r="K1801" s="7">
        <v>45748</v>
      </c>
      <c r="L1801" s="7">
        <v>46115</v>
      </c>
      <c r="M1801" t="s">
        <v>77</v>
      </c>
      <c r="N1801" t="s">
        <v>79</v>
      </c>
      <c r="O1801">
        <v>2026</v>
      </c>
      <c r="P1801">
        <v>1</v>
      </c>
      <c r="Q1801" t="s">
        <v>80</v>
      </c>
      <c r="R1801" s="8">
        <v>46267</v>
      </c>
      <c r="S1801" s="2">
        <v>1</v>
      </c>
      <c r="T1801" s="2" t="s">
        <v>81</v>
      </c>
    </row>
    <row r="1802" spans="1:20" x14ac:dyDescent="0.25">
      <c r="A1802">
        <v>1120205796</v>
      </c>
      <c r="B1802">
        <v>120739376</v>
      </c>
      <c r="C1802" t="s">
        <v>82</v>
      </c>
      <c r="D1802" t="s">
        <v>83</v>
      </c>
      <c r="E1802" t="s">
        <v>76</v>
      </c>
      <c r="F1802" s="7">
        <v>44289</v>
      </c>
      <c r="G1802" s="7">
        <v>46115</v>
      </c>
      <c r="H1802" t="s">
        <v>77</v>
      </c>
      <c r="I1802" t="s">
        <v>84</v>
      </c>
      <c r="J1802" s="7">
        <v>45495</v>
      </c>
      <c r="K1802" s="7">
        <v>45737</v>
      </c>
      <c r="L1802" s="7">
        <v>46115</v>
      </c>
      <c r="M1802" t="s">
        <v>77</v>
      </c>
      <c r="N1802" t="s">
        <v>79</v>
      </c>
      <c r="O1802">
        <v>2026</v>
      </c>
      <c r="P1802">
        <v>1</v>
      </c>
      <c r="Q1802" t="s">
        <v>80</v>
      </c>
      <c r="R1802" s="8">
        <v>46267</v>
      </c>
      <c r="S1802" s="2">
        <v>1</v>
      </c>
      <c r="T1802" s="2" t="s">
        <v>81</v>
      </c>
    </row>
    <row r="1803" spans="1:20" x14ac:dyDescent="0.25">
      <c r="A1803">
        <v>1120205797</v>
      </c>
      <c r="B1803">
        <v>120739376</v>
      </c>
      <c r="C1803" t="s">
        <v>82</v>
      </c>
      <c r="D1803" t="s">
        <v>83</v>
      </c>
      <c r="E1803" t="s">
        <v>76</v>
      </c>
      <c r="F1803" s="7">
        <v>44289</v>
      </c>
      <c r="G1803" s="7">
        <v>46115</v>
      </c>
      <c r="H1803" t="s">
        <v>77</v>
      </c>
      <c r="I1803" t="s">
        <v>84</v>
      </c>
      <c r="J1803" s="7">
        <v>45495</v>
      </c>
      <c r="K1803" s="7">
        <v>46033</v>
      </c>
      <c r="L1803" s="7">
        <v>46115</v>
      </c>
      <c r="M1803" t="s">
        <v>77</v>
      </c>
      <c r="N1803" t="s">
        <v>79</v>
      </c>
      <c r="O1803">
        <v>2026</v>
      </c>
      <c r="P1803">
        <v>1</v>
      </c>
      <c r="Q1803" t="s">
        <v>80</v>
      </c>
      <c r="R1803" s="8">
        <v>46267</v>
      </c>
      <c r="S1803" s="2">
        <v>1</v>
      </c>
      <c r="T1803" s="2" t="s">
        <v>81</v>
      </c>
    </row>
    <row r="1804" spans="1:20" x14ac:dyDescent="0.25">
      <c r="A1804">
        <v>1120205840</v>
      </c>
      <c r="B1804">
        <v>120785695</v>
      </c>
      <c r="C1804" t="s">
        <v>91</v>
      </c>
      <c r="D1804" t="s">
        <v>88</v>
      </c>
      <c r="E1804" t="s">
        <v>76</v>
      </c>
      <c r="F1804" s="7">
        <v>44295</v>
      </c>
      <c r="G1804" s="7">
        <v>46121</v>
      </c>
      <c r="H1804" t="s">
        <v>86</v>
      </c>
      <c r="I1804" t="s">
        <v>87</v>
      </c>
      <c r="J1804" s="7">
        <v>46077</v>
      </c>
      <c r="K1804" s="7">
        <v>45904</v>
      </c>
      <c r="L1804" s="7">
        <v>46121</v>
      </c>
      <c r="M1804" t="s">
        <v>86</v>
      </c>
      <c r="N1804" t="s">
        <v>79</v>
      </c>
      <c r="O1804">
        <v>2026</v>
      </c>
      <c r="P1804">
        <v>1</v>
      </c>
      <c r="Q1804" t="s">
        <v>80</v>
      </c>
      <c r="R1804" s="8">
        <v>46267</v>
      </c>
      <c r="S1804" s="2">
        <v>1</v>
      </c>
      <c r="T1804" s="2" t="s">
        <v>81</v>
      </c>
    </row>
    <row r="1805" spans="1:20" x14ac:dyDescent="0.25">
      <c r="A1805">
        <v>1120205899</v>
      </c>
      <c r="B1805">
        <v>120848477</v>
      </c>
      <c r="C1805" t="s">
        <v>82</v>
      </c>
      <c r="D1805" t="s">
        <v>88</v>
      </c>
      <c r="E1805" t="s">
        <v>76</v>
      </c>
      <c r="F1805" s="7">
        <v>44303</v>
      </c>
      <c r="G1805" s="7">
        <v>44668</v>
      </c>
      <c r="H1805" t="s">
        <v>77</v>
      </c>
      <c r="I1805" t="s">
        <v>78</v>
      </c>
      <c r="J1805" s="7">
        <v>45520</v>
      </c>
      <c r="K1805" s="7">
        <v>45712</v>
      </c>
      <c r="L1805" s="7">
        <v>44668</v>
      </c>
      <c r="M1805" t="s">
        <v>77</v>
      </c>
      <c r="N1805" t="s">
        <v>92</v>
      </c>
      <c r="O1805">
        <v>2026</v>
      </c>
      <c r="P1805">
        <v>1</v>
      </c>
      <c r="Q1805" t="s">
        <v>80</v>
      </c>
      <c r="R1805" s="8">
        <v>46267</v>
      </c>
      <c r="S1805" s="2">
        <v>1</v>
      </c>
      <c r="T1805" s="2" t="s">
        <v>81</v>
      </c>
    </row>
    <row r="1806" spans="1:20" x14ac:dyDescent="0.25">
      <c r="A1806">
        <v>1120205900</v>
      </c>
      <c r="B1806">
        <v>120848477</v>
      </c>
      <c r="C1806" t="s">
        <v>82</v>
      </c>
      <c r="D1806" t="s">
        <v>88</v>
      </c>
      <c r="E1806" t="s">
        <v>76</v>
      </c>
      <c r="F1806" s="7">
        <v>44303</v>
      </c>
      <c r="G1806" s="7">
        <v>44668</v>
      </c>
      <c r="H1806" t="s">
        <v>77</v>
      </c>
      <c r="I1806" t="s">
        <v>78</v>
      </c>
      <c r="J1806" s="7">
        <v>45520</v>
      </c>
      <c r="K1806" s="7">
        <v>45538</v>
      </c>
      <c r="L1806" s="7">
        <v>44668</v>
      </c>
      <c r="M1806" t="s">
        <v>77</v>
      </c>
      <c r="N1806" t="s">
        <v>92</v>
      </c>
      <c r="O1806">
        <v>2026</v>
      </c>
      <c r="P1806">
        <v>1</v>
      </c>
      <c r="Q1806" t="s">
        <v>80</v>
      </c>
      <c r="R1806" s="8">
        <v>46267</v>
      </c>
      <c r="S1806" s="2">
        <v>1</v>
      </c>
      <c r="T1806" s="2" t="s">
        <v>81</v>
      </c>
    </row>
    <row r="1807" spans="1:20" x14ac:dyDescent="0.25">
      <c r="A1807">
        <v>1120205901</v>
      </c>
      <c r="B1807">
        <v>120848477</v>
      </c>
      <c r="C1807" t="s">
        <v>82</v>
      </c>
      <c r="D1807" t="s">
        <v>88</v>
      </c>
      <c r="E1807" t="s">
        <v>76</v>
      </c>
      <c r="F1807" s="7">
        <v>44303</v>
      </c>
      <c r="G1807" s="7">
        <v>44668</v>
      </c>
      <c r="H1807" t="s">
        <v>77</v>
      </c>
      <c r="I1807" t="s">
        <v>78</v>
      </c>
      <c r="J1807" s="7">
        <v>45520</v>
      </c>
      <c r="K1807" s="7">
        <v>45394</v>
      </c>
      <c r="L1807" s="7">
        <v>44668</v>
      </c>
      <c r="M1807" t="s">
        <v>77</v>
      </c>
      <c r="N1807" t="s">
        <v>92</v>
      </c>
      <c r="O1807">
        <v>2026</v>
      </c>
      <c r="P1807">
        <v>1</v>
      </c>
      <c r="Q1807" t="s">
        <v>80</v>
      </c>
      <c r="R1807" s="8">
        <v>46267</v>
      </c>
      <c r="S1807" s="2">
        <v>1</v>
      </c>
      <c r="T1807" s="2" t="s">
        <v>81</v>
      </c>
    </row>
    <row r="1808" spans="1:20" x14ac:dyDescent="0.25">
      <c r="A1808">
        <v>1120206074</v>
      </c>
      <c r="B1808">
        <v>121347513</v>
      </c>
      <c r="C1808" t="s">
        <v>82</v>
      </c>
      <c r="D1808" t="s">
        <v>88</v>
      </c>
      <c r="E1808" t="s">
        <v>76</v>
      </c>
      <c r="F1808" s="7">
        <v>44333</v>
      </c>
      <c r="G1808" s="7">
        <v>46159</v>
      </c>
      <c r="H1808" t="s">
        <v>86</v>
      </c>
      <c r="I1808" t="s">
        <v>87</v>
      </c>
      <c r="J1808" s="7">
        <v>46102</v>
      </c>
      <c r="K1808" s="7">
        <v>46049</v>
      </c>
      <c r="L1808" s="7">
        <v>46159</v>
      </c>
      <c r="M1808" t="s">
        <v>86</v>
      </c>
      <c r="N1808" t="s">
        <v>79</v>
      </c>
      <c r="O1808">
        <v>2026</v>
      </c>
      <c r="P1808">
        <v>1</v>
      </c>
      <c r="Q1808" t="s">
        <v>80</v>
      </c>
      <c r="R1808" s="8">
        <v>46267</v>
      </c>
      <c r="S1808" s="2">
        <v>1</v>
      </c>
      <c r="T1808" s="2" t="s">
        <v>81</v>
      </c>
    </row>
    <row r="1809" spans="1:20" x14ac:dyDescent="0.25">
      <c r="A1809">
        <v>1120206087</v>
      </c>
      <c r="B1809">
        <v>121359951</v>
      </c>
      <c r="C1809" t="s">
        <v>98</v>
      </c>
      <c r="D1809" t="s">
        <v>88</v>
      </c>
      <c r="E1809" t="s">
        <v>76</v>
      </c>
      <c r="F1809" s="7">
        <v>44335</v>
      </c>
      <c r="G1809" s="7">
        <v>44700</v>
      </c>
      <c r="H1809" t="s">
        <v>77</v>
      </c>
      <c r="I1809" t="s">
        <v>78</v>
      </c>
      <c r="J1809" s="7">
        <v>45553</v>
      </c>
      <c r="K1809" s="7">
        <v>45544</v>
      </c>
      <c r="L1809" s="7">
        <v>44700</v>
      </c>
      <c r="M1809" t="s">
        <v>77</v>
      </c>
      <c r="N1809" t="s">
        <v>79</v>
      </c>
      <c r="O1809">
        <v>2026</v>
      </c>
      <c r="P1809">
        <v>1</v>
      </c>
      <c r="Q1809" t="s">
        <v>80</v>
      </c>
      <c r="R1809" s="8">
        <v>46267</v>
      </c>
      <c r="S1809" s="2">
        <v>1</v>
      </c>
      <c r="T1809" s="2" t="s">
        <v>81</v>
      </c>
    </row>
    <row r="1810" spans="1:20" x14ac:dyDescent="0.25">
      <c r="A1810">
        <v>1120206152</v>
      </c>
      <c r="B1810">
        <v>121420531</v>
      </c>
      <c r="C1810" t="s">
        <v>93</v>
      </c>
      <c r="D1810" t="s">
        <v>88</v>
      </c>
      <c r="E1810" t="s">
        <v>76</v>
      </c>
      <c r="F1810" s="7">
        <v>44343</v>
      </c>
      <c r="G1810" s="7">
        <v>46169</v>
      </c>
      <c r="H1810" t="s">
        <v>77</v>
      </c>
      <c r="I1810" t="s">
        <v>78</v>
      </c>
      <c r="J1810" s="7">
        <v>45104</v>
      </c>
      <c r="K1810" s="7">
        <v>44348</v>
      </c>
      <c r="L1810" s="7">
        <v>46169</v>
      </c>
      <c r="M1810" t="s">
        <v>77</v>
      </c>
      <c r="N1810" t="s">
        <v>92</v>
      </c>
      <c r="O1810">
        <v>2026</v>
      </c>
      <c r="P1810">
        <v>1</v>
      </c>
      <c r="Q1810" t="s">
        <v>80</v>
      </c>
      <c r="R1810" s="8">
        <v>46267</v>
      </c>
      <c r="S1810" s="2">
        <v>1</v>
      </c>
      <c r="T1810" s="2" t="s">
        <v>81</v>
      </c>
    </row>
    <row r="1811" spans="1:20" x14ac:dyDescent="0.25">
      <c r="A1811">
        <v>1120206153</v>
      </c>
      <c r="B1811">
        <v>121420531</v>
      </c>
      <c r="C1811" t="s">
        <v>93</v>
      </c>
      <c r="D1811" t="s">
        <v>88</v>
      </c>
      <c r="E1811" t="s">
        <v>76</v>
      </c>
      <c r="F1811" s="7">
        <v>44343</v>
      </c>
      <c r="G1811" s="7">
        <v>46169</v>
      </c>
      <c r="H1811" t="s">
        <v>77</v>
      </c>
      <c r="I1811" t="s">
        <v>78</v>
      </c>
      <c r="J1811" s="7">
        <v>45104</v>
      </c>
      <c r="K1811" s="7">
        <v>44489</v>
      </c>
      <c r="L1811" s="7">
        <v>46169</v>
      </c>
      <c r="M1811" t="s">
        <v>77</v>
      </c>
      <c r="N1811" t="s">
        <v>92</v>
      </c>
      <c r="O1811">
        <v>2026</v>
      </c>
      <c r="P1811">
        <v>1</v>
      </c>
      <c r="Q1811" t="s">
        <v>80</v>
      </c>
      <c r="R1811" s="8">
        <v>46267</v>
      </c>
      <c r="S1811" s="2">
        <v>1</v>
      </c>
      <c r="T1811" s="2" t="s">
        <v>81</v>
      </c>
    </row>
    <row r="1812" spans="1:20" x14ac:dyDescent="0.25">
      <c r="A1812">
        <v>1120206177</v>
      </c>
      <c r="B1812">
        <v>121444201</v>
      </c>
      <c r="C1812" t="s">
        <v>82</v>
      </c>
      <c r="D1812" t="s">
        <v>75</v>
      </c>
      <c r="E1812" t="s">
        <v>76</v>
      </c>
      <c r="F1812" s="7">
        <v>44349</v>
      </c>
      <c r="G1812" s="7">
        <v>46175</v>
      </c>
      <c r="H1812" t="s">
        <v>86</v>
      </c>
      <c r="I1812" t="s">
        <v>87</v>
      </c>
      <c r="J1812" s="7">
        <v>45465</v>
      </c>
      <c r="K1812" s="7">
        <v>44349</v>
      </c>
      <c r="L1812" s="7">
        <v>46175</v>
      </c>
      <c r="M1812" t="s">
        <v>86</v>
      </c>
      <c r="N1812" t="s">
        <v>79</v>
      </c>
      <c r="O1812">
        <v>2026</v>
      </c>
      <c r="P1812">
        <v>1</v>
      </c>
      <c r="Q1812" t="s">
        <v>80</v>
      </c>
      <c r="R1812" s="8">
        <v>46267</v>
      </c>
      <c r="S1812" s="2">
        <v>1</v>
      </c>
      <c r="T1812" s="2" t="s">
        <v>81</v>
      </c>
    </row>
    <row r="1813" spans="1:20" x14ac:dyDescent="0.25">
      <c r="A1813">
        <v>1120206245</v>
      </c>
      <c r="B1813">
        <v>121527505</v>
      </c>
      <c r="C1813" t="s">
        <v>93</v>
      </c>
      <c r="D1813" t="s">
        <v>88</v>
      </c>
      <c r="E1813" t="s">
        <v>76</v>
      </c>
      <c r="F1813" s="7">
        <v>44360</v>
      </c>
      <c r="G1813" s="7">
        <v>46186</v>
      </c>
      <c r="H1813" t="s">
        <v>77</v>
      </c>
      <c r="I1813" t="s">
        <v>78</v>
      </c>
      <c r="J1813" s="7">
        <v>45160</v>
      </c>
      <c r="K1813" s="7">
        <v>45756</v>
      </c>
      <c r="L1813" s="7">
        <v>46186</v>
      </c>
      <c r="M1813" t="s">
        <v>77</v>
      </c>
      <c r="N1813" t="s">
        <v>92</v>
      </c>
      <c r="O1813">
        <v>2026</v>
      </c>
      <c r="P1813">
        <v>1</v>
      </c>
      <c r="Q1813" t="s">
        <v>80</v>
      </c>
      <c r="R1813" s="8">
        <v>46267</v>
      </c>
      <c r="S1813" s="2">
        <v>1</v>
      </c>
      <c r="T1813" s="2" t="s">
        <v>81</v>
      </c>
    </row>
    <row r="1814" spans="1:20" x14ac:dyDescent="0.25">
      <c r="A1814">
        <v>1120206285</v>
      </c>
      <c r="B1814">
        <v>121556583</v>
      </c>
      <c r="C1814" t="s">
        <v>82</v>
      </c>
      <c r="D1814" t="s">
        <v>75</v>
      </c>
      <c r="E1814" t="s">
        <v>76</v>
      </c>
      <c r="F1814" s="7">
        <v>44364</v>
      </c>
      <c r="G1814" s="7">
        <v>44456</v>
      </c>
      <c r="H1814" t="s">
        <v>77</v>
      </c>
      <c r="I1814" t="s">
        <v>78</v>
      </c>
      <c r="J1814" s="7">
        <v>44735</v>
      </c>
      <c r="K1814" s="7">
        <v>44369</v>
      </c>
      <c r="L1814" s="7">
        <v>44456</v>
      </c>
      <c r="M1814" t="s">
        <v>77</v>
      </c>
      <c r="N1814" t="s">
        <v>92</v>
      </c>
      <c r="O1814">
        <v>2026</v>
      </c>
      <c r="P1814">
        <v>1</v>
      </c>
      <c r="Q1814" t="s">
        <v>80</v>
      </c>
      <c r="R1814" s="8">
        <v>46267</v>
      </c>
      <c r="S1814" s="2">
        <v>1</v>
      </c>
      <c r="T1814" s="2" t="s">
        <v>81</v>
      </c>
    </row>
    <row r="1815" spans="1:20" x14ac:dyDescent="0.25">
      <c r="A1815">
        <v>1120206308</v>
      </c>
      <c r="B1815">
        <v>121589981</v>
      </c>
      <c r="C1815" t="s">
        <v>85</v>
      </c>
      <c r="D1815" t="s">
        <v>83</v>
      </c>
      <c r="E1815" t="s">
        <v>76</v>
      </c>
      <c r="F1815" s="7">
        <v>44370</v>
      </c>
      <c r="G1815" s="7">
        <v>44553</v>
      </c>
      <c r="H1815" t="s">
        <v>77</v>
      </c>
      <c r="I1815" t="s">
        <v>78</v>
      </c>
      <c r="J1815" s="7">
        <v>45795</v>
      </c>
      <c r="K1815" s="7">
        <v>45779</v>
      </c>
      <c r="L1815" s="7">
        <v>44553</v>
      </c>
      <c r="M1815" t="s">
        <v>77</v>
      </c>
      <c r="N1815" t="s">
        <v>79</v>
      </c>
      <c r="O1815">
        <v>2026</v>
      </c>
      <c r="P1815">
        <v>1</v>
      </c>
      <c r="Q1815" t="s">
        <v>80</v>
      </c>
      <c r="R1815" s="8">
        <v>46267</v>
      </c>
      <c r="S1815" s="2">
        <v>1</v>
      </c>
      <c r="T1815" s="2" t="s">
        <v>81</v>
      </c>
    </row>
    <row r="1816" spans="1:20" x14ac:dyDescent="0.25">
      <c r="A1816">
        <v>1120206357</v>
      </c>
      <c r="B1816">
        <v>121621841</v>
      </c>
      <c r="C1816" t="s">
        <v>82</v>
      </c>
      <c r="D1816" t="s">
        <v>88</v>
      </c>
      <c r="E1816" t="s">
        <v>76</v>
      </c>
      <c r="F1816" s="7">
        <v>44375</v>
      </c>
      <c r="G1816" s="7">
        <v>46201</v>
      </c>
      <c r="H1816" t="s">
        <v>77</v>
      </c>
      <c r="I1816" t="s">
        <v>78</v>
      </c>
      <c r="J1816" s="7">
        <v>45533</v>
      </c>
      <c r="K1816" s="7">
        <v>45932</v>
      </c>
      <c r="L1816" s="7">
        <v>46201</v>
      </c>
      <c r="M1816" t="s">
        <v>77</v>
      </c>
      <c r="N1816" t="s">
        <v>79</v>
      </c>
      <c r="O1816">
        <v>2026</v>
      </c>
      <c r="P1816">
        <v>1</v>
      </c>
      <c r="Q1816" t="s">
        <v>80</v>
      </c>
      <c r="R1816" s="8">
        <v>46267</v>
      </c>
      <c r="S1816" s="2">
        <v>1</v>
      </c>
      <c r="T1816" s="2" t="s">
        <v>81</v>
      </c>
    </row>
    <row r="1817" spans="1:20" x14ac:dyDescent="0.25">
      <c r="A1817">
        <v>1120206363</v>
      </c>
      <c r="B1817">
        <v>121625609</v>
      </c>
      <c r="C1817" t="s">
        <v>90</v>
      </c>
      <c r="D1817" t="s">
        <v>75</v>
      </c>
      <c r="E1817" t="s">
        <v>76</v>
      </c>
      <c r="F1817" s="7">
        <v>44375</v>
      </c>
      <c r="G1817" s="7">
        <v>46201</v>
      </c>
      <c r="H1817" t="s">
        <v>77</v>
      </c>
      <c r="I1817" t="s">
        <v>78</v>
      </c>
      <c r="J1817" s="7">
        <v>45409</v>
      </c>
      <c r="K1817" s="7">
        <v>44378</v>
      </c>
      <c r="L1817" s="7">
        <v>46201</v>
      </c>
      <c r="M1817" t="s">
        <v>77</v>
      </c>
      <c r="N1817" t="s">
        <v>79</v>
      </c>
      <c r="O1817">
        <v>2026</v>
      </c>
      <c r="P1817">
        <v>1</v>
      </c>
      <c r="Q1817" t="s">
        <v>80</v>
      </c>
      <c r="R1817" s="8">
        <v>46267</v>
      </c>
      <c r="S1817" s="2">
        <v>1</v>
      </c>
      <c r="T1817" s="2" t="s">
        <v>81</v>
      </c>
    </row>
    <row r="1818" spans="1:20" x14ac:dyDescent="0.25">
      <c r="A1818">
        <v>1120206376</v>
      </c>
      <c r="B1818">
        <v>121631247</v>
      </c>
      <c r="C1818" t="s">
        <v>82</v>
      </c>
      <c r="D1818" t="s">
        <v>88</v>
      </c>
      <c r="E1818" t="s">
        <v>76</v>
      </c>
      <c r="F1818" s="7">
        <v>44376</v>
      </c>
      <c r="G1818" s="7">
        <v>44741</v>
      </c>
      <c r="H1818" t="s">
        <v>77</v>
      </c>
      <c r="I1818" t="s">
        <v>78</v>
      </c>
      <c r="J1818" s="7">
        <v>45495</v>
      </c>
      <c r="K1818" s="7">
        <v>45995</v>
      </c>
      <c r="L1818" s="7">
        <v>44741</v>
      </c>
      <c r="M1818" t="s">
        <v>77</v>
      </c>
      <c r="N1818" t="s">
        <v>79</v>
      </c>
      <c r="O1818">
        <v>2026</v>
      </c>
      <c r="P1818">
        <v>1</v>
      </c>
      <c r="Q1818" t="s">
        <v>80</v>
      </c>
      <c r="R1818" s="8">
        <v>46267</v>
      </c>
      <c r="S1818" s="2">
        <v>1</v>
      </c>
      <c r="T1818" s="2" t="s">
        <v>81</v>
      </c>
    </row>
    <row r="1819" spans="1:20" x14ac:dyDescent="0.25">
      <c r="A1819">
        <v>1120206385</v>
      </c>
      <c r="B1819">
        <v>121634215</v>
      </c>
      <c r="C1819" t="s">
        <v>82</v>
      </c>
      <c r="D1819" t="s">
        <v>88</v>
      </c>
      <c r="E1819" t="s">
        <v>76</v>
      </c>
      <c r="F1819" s="7">
        <v>44376</v>
      </c>
      <c r="G1819" s="7">
        <v>46202</v>
      </c>
      <c r="H1819" t="s">
        <v>77</v>
      </c>
      <c r="I1819" t="s">
        <v>78</v>
      </c>
      <c r="J1819" s="7">
        <v>45860</v>
      </c>
      <c r="K1819" s="7">
        <v>46090</v>
      </c>
      <c r="L1819" s="7">
        <v>46202</v>
      </c>
      <c r="M1819" t="s">
        <v>77</v>
      </c>
      <c r="N1819" t="s">
        <v>79</v>
      </c>
      <c r="O1819">
        <v>2026</v>
      </c>
      <c r="P1819">
        <v>1</v>
      </c>
      <c r="Q1819" t="s">
        <v>80</v>
      </c>
      <c r="R1819" s="8">
        <v>46267</v>
      </c>
      <c r="S1819" s="2">
        <v>1</v>
      </c>
      <c r="T1819" s="2" t="s">
        <v>81</v>
      </c>
    </row>
    <row r="1820" spans="1:20" x14ac:dyDescent="0.25">
      <c r="A1820">
        <v>1120206386</v>
      </c>
      <c r="B1820">
        <v>121634215</v>
      </c>
      <c r="C1820" t="s">
        <v>82</v>
      </c>
      <c r="D1820" t="s">
        <v>88</v>
      </c>
      <c r="E1820" t="s">
        <v>76</v>
      </c>
      <c r="F1820" s="7">
        <v>44376</v>
      </c>
      <c r="G1820" s="7">
        <v>46202</v>
      </c>
      <c r="H1820" t="s">
        <v>77</v>
      </c>
      <c r="I1820" t="s">
        <v>78</v>
      </c>
      <c r="J1820" s="7">
        <v>45860</v>
      </c>
      <c r="K1820" s="7">
        <v>45747</v>
      </c>
      <c r="L1820" s="7">
        <v>46202</v>
      </c>
      <c r="M1820" t="s">
        <v>77</v>
      </c>
      <c r="N1820" t="s">
        <v>79</v>
      </c>
      <c r="O1820">
        <v>2026</v>
      </c>
      <c r="P1820">
        <v>1</v>
      </c>
      <c r="Q1820" t="s">
        <v>80</v>
      </c>
      <c r="R1820" s="8">
        <v>46267</v>
      </c>
      <c r="S1820" s="2">
        <v>1</v>
      </c>
      <c r="T1820" s="2" t="s">
        <v>81</v>
      </c>
    </row>
    <row r="1821" spans="1:20" x14ac:dyDescent="0.25">
      <c r="A1821">
        <v>1120206400</v>
      </c>
      <c r="B1821">
        <v>121641526</v>
      </c>
      <c r="C1821" t="s">
        <v>82</v>
      </c>
      <c r="D1821" t="s">
        <v>88</v>
      </c>
      <c r="E1821" t="s">
        <v>76</v>
      </c>
      <c r="F1821" s="7">
        <v>44377</v>
      </c>
      <c r="G1821" s="7">
        <v>45473</v>
      </c>
      <c r="H1821" t="s">
        <v>77</v>
      </c>
      <c r="I1821" t="s">
        <v>78</v>
      </c>
      <c r="J1821" s="7">
        <v>45322</v>
      </c>
      <c r="K1821" s="7">
        <v>45057</v>
      </c>
      <c r="L1821" s="7">
        <v>45473</v>
      </c>
      <c r="M1821" t="s">
        <v>77</v>
      </c>
      <c r="N1821" t="s">
        <v>92</v>
      </c>
      <c r="O1821">
        <v>2026</v>
      </c>
      <c r="P1821">
        <v>1</v>
      </c>
      <c r="Q1821" t="s">
        <v>80</v>
      </c>
      <c r="R1821" s="8">
        <v>46267</v>
      </c>
      <c r="S1821" s="2">
        <v>1</v>
      </c>
      <c r="T1821" s="2" t="s">
        <v>81</v>
      </c>
    </row>
    <row r="1822" spans="1:20" x14ac:dyDescent="0.25">
      <c r="A1822">
        <v>1120206414</v>
      </c>
      <c r="B1822">
        <v>121646428</v>
      </c>
      <c r="C1822" t="s">
        <v>82</v>
      </c>
      <c r="D1822" t="s">
        <v>83</v>
      </c>
      <c r="E1822" t="s">
        <v>76</v>
      </c>
      <c r="F1822" s="7">
        <v>44378</v>
      </c>
      <c r="G1822" s="7">
        <v>44562</v>
      </c>
      <c r="H1822" t="s">
        <v>77</v>
      </c>
      <c r="I1822" t="s">
        <v>78</v>
      </c>
      <c r="J1822" s="7">
        <v>46088</v>
      </c>
      <c r="K1822" s="7">
        <v>45538</v>
      </c>
      <c r="L1822" s="7">
        <v>44562</v>
      </c>
      <c r="M1822" t="s">
        <v>77</v>
      </c>
      <c r="N1822" t="s">
        <v>79</v>
      </c>
      <c r="O1822">
        <v>2026</v>
      </c>
      <c r="P1822">
        <v>1</v>
      </c>
      <c r="Q1822" t="s">
        <v>80</v>
      </c>
      <c r="R1822" s="8">
        <v>46267</v>
      </c>
      <c r="S1822" s="2">
        <v>1</v>
      </c>
      <c r="T1822" s="2" t="s">
        <v>81</v>
      </c>
    </row>
    <row r="1823" spans="1:20" x14ac:dyDescent="0.25">
      <c r="A1823">
        <v>1120206615</v>
      </c>
      <c r="B1823">
        <v>121756269</v>
      </c>
      <c r="C1823" t="s">
        <v>98</v>
      </c>
      <c r="D1823" t="s">
        <v>88</v>
      </c>
      <c r="E1823" t="s">
        <v>76</v>
      </c>
      <c r="F1823" s="7">
        <v>44396</v>
      </c>
      <c r="G1823" s="7">
        <v>46222</v>
      </c>
      <c r="H1823" t="s">
        <v>77</v>
      </c>
      <c r="I1823" t="s">
        <v>78</v>
      </c>
      <c r="J1823" s="7">
        <v>46065</v>
      </c>
      <c r="K1823" s="7">
        <v>44397</v>
      </c>
      <c r="L1823" s="7">
        <v>46222</v>
      </c>
      <c r="M1823" t="s">
        <v>77</v>
      </c>
      <c r="N1823" t="s">
        <v>79</v>
      </c>
      <c r="O1823">
        <v>2026</v>
      </c>
      <c r="P1823">
        <v>1</v>
      </c>
      <c r="Q1823" t="s">
        <v>80</v>
      </c>
      <c r="R1823" s="8">
        <v>46267</v>
      </c>
      <c r="S1823" s="2">
        <v>1</v>
      </c>
      <c r="T1823" s="2" t="s">
        <v>81</v>
      </c>
    </row>
    <row r="1824" spans="1:20" x14ac:dyDescent="0.25">
      <c r="A1824">
        <v>1120206675</v>
      </c>
      <c r="B1824">
        <v>121784397</v>
      </c>
      <c r="C1824" t="s">
        <v>82</v>
      </c>
      <c r="D1824" t="s">
        <v>75</v>
      </c>
      <c r="E1824" t="s">
        <v>76</v>
      </c>
      <c r="F1824" s="7">
        <v>44341</v>
      </c>
      <c r="G1824" s="7">
        <v>44706</v>
      </c>
      <c r="H1824" t="s">
        <v>77</v>
      </c>
      <c r="I1824" t="s">
        <v>78</v>
      </c>
      <c r="J1824" s="7">
        <v>44719</v>
      </c>
      <c r="K1824" s="7">
        <v>44403</v>
      </c>
      <c r="L1824" s="7">
        <v>44706</v>
      </c>
      <c r="M1824" t="s">
        <v>77</v>
      </c>
      <c r="N1824" t="s">
        <v>92</v>
      </c>
      <c r="O1824">
        <v>2026</v>
      </c>
      <c r="P1824">
        <v>1</v>
      </c>
      <c r="Q1824" t="s">
        <v>80</v>
      </c>
      <c r="R1824" s="8">
        <v>46267</v>
      </c>
      <c r="S1824" s="2">
        <v>1</v>
      </c>
      <c r="T1824" s="2" t="s">
        <v>81</v>
      </c>
    </row>
    <row r="1825" spans="1:20" x14ac:dyDescent="0.25">
      <c r="A1825">
        <v>1120206789</v>
      </c>
      <c r="B1825">
        <v>121835753</v>
      </c>
      <c r="C1825" t="s">
        <v>74</v>
      </c>
      <c r="D1825" t="s">
        <v>75</v>
      </c>
      <c r="E1825" t="s">
        <v>76</v>
      </c>
      <c r="F1825" s="7">
        <v>44408</v>
      </c>
      <c r="G1825" s="7">
        <v>44773</v>
      </c>
      <c r="H1825" t="s">
        <v>86</v>
      </c>
      <c r="I1825" t="s">
        <v>87</v>
      </c>
      <c r="J1825" s="7">
        <v>46089</v>
      </c>
      <c r="K1825" s="7">
        <v>46096</v>
      </c>
      <c r="L1825" s="7">
        <v>44773</v>
      </c>
      <c r="M1825" t="s">
        <v>86</v>
      </c>
      <c r="N1825" t="s">
        <v>79</v>
      </c>
      <c r="O1825">
        <v>2026</v>
      </c>
      <c r="P1825">
        <v>1</v>
      </c>
      <c r="Q1825" t="s">
        <v>80</v>
      </c>
      <c r="R1825" s="8">
        <v>46267</v>
      </c>
      <c r="S1825" s="2">
        <v>1</v>
      </c>
      <c r="T1825" s="2" t="s">
        <v>81</v>
      </c>
    </row>
    <row r="1826" spans="1:20" x14ac:dyDescent="0.25">
      <c r="A1826">
        <v>1120206887</v>
      </c>
      <c r="B1826">
        <v>121866303</v>
      </c>
      <c r="C1826" t="s">
        <v>97</v>
      </c>
      <c r="D1826" t="s">
        <v>75</v>
      </c>
      <c r="E1826" t="s">
        <v>76</v>
      </c>
      <c r="F1826" s="7">
        <v>44417</v>
      </c>
      <c r="G1826" s="7">
        <v>46243</v>
      </c>
      <c r="H1826" t="s">
        <v>77</v>
      </c>
      <c r="I1826" t="s">
        <v>78</v>
      </c>
      <c r="J1826" s="7">
        <v>46087</v>
      </c>
      <c r="K1826" s="7">
        <v>46036</v>
      </c>
      <c r="L1826" s="7">
        <v>46243</v>
      </c>
      <c r="M1826" t="s">
        <v>77</v>
      </c>
      <c r="N1826" t="s">
        <v>79</v>
      </c>
      <c r="O1826">
        <v>2026</v>
      </c>
      <c r="P1826">
        <v>1</v>
      </c>
      <c r="Q1826" t="s">
        <v>80</v>
      </c>
      <c r="R1826" s="8">
        <v>46267</v>
      </c>
      <c r="S1826" s="2">
        <v>1</v>
      </c>
      <c r="T1826" s="2" t="s">
        <v>81</v>
      </c>
    </row>
    <row r="1827" spans="1:20" x14ac:dyDescent="0.25">
      <c r="A1827">
        <v>1120207124</v>
      </c>
      <c r="B1827">
        <v>121954806</v>
      </c>
      <c r="C1827" t="s">
        <v>74</v>
      </c>
      <c r="D1827" t="s">
        <v>88</v>
      </c>
      <c r="E1827" t="s">
        <v>76</v>
      </c>
      <c r="F1827" s="7">
        <v>44426</v>
      </c>
      <c r="G1827" s="7">
        <v>46252</v>
      </c>
      <c r="H1827" t="s">
        <v>77</v>
      </c>
      <c r="I1827" t="s">
        <v>78</v>
      </c>
      <c r="J1827" s="7">
        <v>46079</v>
      </c>
      <c r="K1827" s="7">
        <v>45057</v>
      </c>
      <c r="L1827" s="7">
        <v>46252</v>
      </c>
      <c r="M1827" t="s">
        <v>77</v>
      </c>
      <c r="N1827" t="s">
        <v>79</v>
      </c>
      <c r="O1827">
        <v>2026</v>
      </c>
      <c r="P1827">
        <v>1</v>
      </c>
      <c r="Q1827" t="s">
        <v>80</v>
      </c>
      <c r="R1827" s="8">
        <v>46267</v>
      </c>
      <c r="S1827" s="2">
        <v>1</v>
      </c>
      <c r="T1827" s="2" t="s">
        <v>81</v>
      </c>
    </row>
    <row r="1828" spans="1:20" x14ac:dyDescent="0.25">
      <c r="A1828">
        <v>1120207210</v>
      </c>
      <c r="B1828">
        <v>121990320</v>
      </c>
      <c r="C1828" t="s">
        <v>74</v>
      </c>
      <c r="D1828" t="s">
        <v>88</v>
      </c>
      <c r="E1828" t="s">
        <v>76</v>
      </c>
      <c r="F1828" s="7">
        <v>44441</v>
      </c>
      <c r="G1828" s="7">
        <v>46267</v>
      </c>
      <c r="H1828" t="s">
        <v>77</v>
      </c>
      <c r="I1828" t="s">
        <v>78</v>
      </c>
      <c r="J1828" s="7">
        <v>45829</v>
      </c>
      <c r="K1828" s="7">
        <v>44446</v>
      </c>
      <c r="L1828" s="7">
        <v>46267</v>
      </c>
      <c r="M1828" t="s">
        <v>77</v>
      </c>
      <c r="N1828" t="s">
        <v>79</v>
      </c>
      <c r="O1828">
        <v>2026</v>
      </c>
      <c r="P1828">
        <v>1</v>
      </c>
      <c r="Q1828" t="s">
        <v>80</v>
      </c>
      <c r="R1828" s="8">
        <v>46267</v>
      </c>
      <c r="S1828" s="2">
        <v>1</v>
      </c>
      <c r="T1828" s="2" t="s">
        <v>81</v>
      </c>
    </row>
    <row r="1829" spans="1:20" x14ac:dyDescent="0.25">
      <c r="A1829">
        <v>1120207216</v>
      </c>
      <c r="B1829">
        <v>121992190</v>
      </c>
      <c r="C1829" t="s">
        <v>93</v>
      </c>
      <c r="D1829" t="s">
        <v>83</v>
      </c>
      <c r="E1829" t="s">
        <v>76</v>
      </c>
      <c r="F1829" s="7">
        <v>44139</v>
      </c>
      <c r="G1829" s="7">
        <v>44449</v>
      </c>
      <c r="H1829" t="s">
        <v>86</v>
      </c>
      <c r="I1829" t="s">
        <v>87</v>
      </c>
      <c r="J1829" s="7">
        <v>45496</v>
      </c>
      <c r="K1829" s="7">
        <v>45748</v>
      </c>
      <c r="L1829" s="7">
        <v>44449</v>
      </c>
      <c r="M1829" t="s">
        <v>86</v>
      </c>
      <c r="N1829" t="s">
        <v>79</v>
      </c>
      <c r="O1829">
        <v>2026</v>
      </c>
      <c r="P1829">
        <v>1</v>
      </c>
      <c r="Q1829" t="s">
        <v>80</v>
      </c>
      <c r="R1829" s="8">
        <v>46267</v>
      </c>
      <c r="S1829" s="2">
        <v>1</v>
      </c>
      <c r="T1829" s="2" t="s">
        <v>81</v>
      </c>
    </row>
    <row r="1830" spans="1:20" x14ac:dyDescent="0.25">
      <c r="A1830">
        <v>1120207217</v>
      </c>
      <c r="B1830">
        <v>121992190</v>
      </c>
      <c r="C1830" t="s">
        <v>93</v>
      </c>
      <c r="D1830" t="s">
        <v>83</v>
      </c>
      <c r="E1830" t="s">
        <v>76</v>
      </c>
      <c r="F1830" s="7">
        <v>44139</v>
      </c>
      <c r="G1830" s="7">
        <v>44449</v>
      </c>
      <c r="H1830" t="s">
        <v>86</v>
      </c>
      <c r="I1830" t="s">
        <v>87</v>
      </c>
      <c r="J1830" s="7">
        <v>45496</v>
      </c>
      <c r="K1830" s="7">
        <v>45688</v>
      </c>
      <c r="L1830" s="7">
        <v>44449</v>
      </c>
      <c r="M1830" t="s">
        <v>86</v>
      </c>
      <c r="N1830" t="s">
        <v>79</v>
      </c>
      <c r="O1830">
        <v>2026</v>
      </c>
      <c r="P1830">
        <v>1</v>
      </c>
      <c r="Q1830" t="s">
        <v>80</v>
      </c>
      <c r="R1830" s="8">
        <v>46267</v>
      </c>
      <c r="S1830" s="2">
        <v>1</v>
      </c>
      <c r="T1830" s="2" t="s">
        <v>81</v>
      </c>
    </row>
    <row r="1831" spans="1:20" x14ac:dyDescent="0.25">
      <c r="A1831">
        <v>1120207312</v>
      </c>
      <c r="B1831">
        <v>122052934</v>
      </c>
      <c r="C1831" t="s">
        <v>74</v>
      </c>
      <c r="D1831" t="s">
        <v>75</v>
      </c>
      <c r="E1831" t="s">
        <v>76</v>
      </c>
      <c r="F1831" s="7">
        <v>44415</v>
      </c>
      <c r="G1831" s="7">
        <v>46241</v>
      </c>
      <c r="H1831" t="s">
        <v>86</v>
      </c>
      <c r="I1831" t="s">
        <v>87</v>
      </c>
      <c r="J1831" s="7"/>
      <c r="K1831" s="7">
        <v>44466</v>
      </c>
      <c r="L1831" s="7">
        <v>46241</v>
      </c>
      <c r="M1831" t="s">
        <v>86</v>
      </c>
      <c r="N1831"/>
      <c r="O1831">
        <v>2026</v>
      </c>
      <c r="P1831">
        <v>1</v>
      </c>
      <c r="Q1831" t="s">
        <v>80</v>
      </c>
      <c r="R1831" s="8">
        <v>46267</v>
      </c>
      <c r="S1831" s="2">
        <v>1</v>
      </c>
      <c r="T1831" s="2" t="s">
        <v>81</v>
      </c>
    </row>
    <row r="1832" spans="1:20" x14ac:dyDescent="0.25">
      <c r="A1832">
        <v>1120207313</v>
      </c>
      <c r="B1832">
        <v>122052934</v>
      </c>
      <c r="C1832" t="s">
        <v>74</v>
      </c>
      <c r="D1832" t="s">
        <v>75</v>
      </c>
      <c r="E1832" t="s">
        <v>76</v>
      </c>
      <c r="F1832" s="7">
        <v>44415</v>
      </c>
      <c r="G1832" s="7">
        <v>46241</v>
      </c>
      <c r="H1832" t="s">
        <v>86</v>
      </c>
      <c r="I1832" t="s">
        <v>87</v>
      </c>
      <c r="J1832" s="7"/>
      <c r="K1832" s="7">
        <v>44466</v>
      </c>
      <c r="L1832" s="7">
        <v>46241</v>
      </c>
      <c r="M1832" t="s">
        <v>86</v>
      </c>
      <c r="N1832"/>
      <c r="O1832">
        <v>2026</v>
      </c>
      <c r="P1832">
        <v>1</v>
      </c>
      <c r="Q1832" t="s">
        <v>80</v>
      </c>
      <c r="R1832" s="8">
        <v>46267</v>
      </c>
      <c r="S1832" s="2">
        <v>1</v>
      </c>
      <c r="T1832" s="2" t="s">
        <v>81</v>
      </c>
    </row>
    <row r="1833" spans="1:20" x14ac:dyDescent="0.25">
      <c r="A1833">
        <v>1120207404</v>
      </c>
      <c r="B1833">
        <v>122089969</v>
      </c>
      <c r="C1833" t="s">
        <v>91</v>
      </c>
      <c r="D1833" t="s">
        <v>75</v>
      </c>
      <c r="E1833" t="s">
        <v>76</v>
      </c>
      <c r="F1833" s="7">
        <v>44462</v>
      </c>
      <c r="G1833" s="7">
        <v>45923</v>
      </c>
      <c r="H1833" t="s">
        <v>77</v>
      </c>
      <c r="I1833" t="s">
        <v>78</v>
      </c>
      <c r="J1833" s="7">
        <v>46090</v>
      </c>
      <c r="K1833" s="7">
        <v>46022</v>
      </c>
      <c r="L1833" s="7">
        <v>45923</v>
      </c>
      <c r="M1833" t="s">
        <v>77</v>
      </c>
      <c r="N1833" t="s">
        <v>79</v>
      </c>
      <c r="O1833">
        <v>2026</v>
      </c>
      <c r="P1833">
        <v>1</v>
      </c>
      <c r="Q1833" t="s">
        <v>80</v>
      </c>
      <c r="R1833" s="8">
        <v>46267</v>
      </c>
      <c r="S1833" s="2">
        <v>1</v>
      </c>
      <c r="T1833" s="2" t="s">
        <v>81</v>
      </c>
    </row>
    <row r="1834" spans="1:20" x14ac:dyDescent="0.25">
      <c r="A1834">
        <v>1120207775</v>
      </c>
      <c r="B1834">
        <v>122217067</v>
      </c>
      <c r="C1834" t="s">
        <v>74</v>
      </c>
      <c r="D1834" t="s">
        <v>75</v>
      </c>
      <c r="E1834" t="s">
        <v>76</v>
      </c>
      <c r="F1834" s="7">
        <v>44485</v>
      </c>
      <c r="G1834" s="7">
        <v>44850</v>
      </c>
      <c r="H1834" t="s">
        <v>77</v>
      </c>
      <c r="I1834" t="s">
        <v>78</v>
      </c>
      <c r="J1834" s="7">
        <v>44544</v>
      </c>
      <c r="K1834" s="7">
        <v>44544</v>
      </c>
      <c r="L1834" s="7">
        <v>44850</v>
      </c>
      <c r="M1834" t="s">
        <v>77</v>
      </c>
      <c r="N1834" t="s">
        <v>92</v>
      </c>
      <c r="O1834">
        <v>2026</v>
      </c>
      <c r="P1834">
        <v>1</v>
      </c>
      <c r="Q1834" t="s">
        <v>80</v>
      </c>
      <c r="R1834" s="8">
        <v>46267</v>
      </c>
      <c r="S1834" s="2">
        <v>1</v>
      </c>
      <c r="T1834" s="2" t="s">
        <v>81</v>
      </c>
    </row>
    <row r="1835" spans="1:20" x14ac:dyDescent="0.25">
      <c r="A1835">
        <v>1120208195</v>
      </c>
      <c r="B1835">
        <v>122398858</v>
      </c>
      <c r="C1835" t="s">
        <v>85</v>
      </c>
      <c r="D1835" t="s">
        <v>75</v>
      </c>
      <c r="E1835" t="s">
        <v>76</v>
      </c>
      <c r="F1835" s="7">
        <v>44519</v>
      </c>
      <c r="G1835" s="7">
        <v>44884</v>
      </c>
      <c r="H1835" t="s">
        <v>86</v>
      </c>
      <c r="I1835" t="s">
        <v>87</v>
      </c>
      <c r="J1835" s="7"/>
      <c r="K1835" s="7">
        <v>44519</v>
      </c>
      <c r="L1835" s="7">
        <v>44884</v>
      </c>
      <c r="M1835" t="s">
        <v>86</v>
      </c>
      <c r="N1835"/>
      <c r="O1835">
        <v>2026</v>
      </c>
      <c r="P1835">
        <v>1</v>
      </c>
      <c r="Q1835" t="s">
        <v>80</v>
      </c>
      <c r="R1835" s="8">
        <v>46267</v>
      </c>
      <c r="S1835" s="2">
        <v>1</v>
      </c>
      <c r="T1835" s="2" t="s">
        <v>81</v>
      </c>
    </row>
    <row r="1836" spans="1:20" x14ac:dyDescent="0.25">
      <c r="A1836">
        <v>1120208421</v>
      </c>
      <c r="B1836">
        <v>122613507</v>
      </c>
      <c r="C1836" t="s">
        <v>74</v>
      </c>
      <c r="D1836" t="s">
        <v>88</v>
      </c>
      <c r="E1836" t="s">
        <v>76</v>
      </c>
      <c r="F1836" s="7">
        <v>44575</v>
      </c>
      <c r="G1836" s="7">
        <v>46401</v>
      </c>
      <c r="H1836" t="s">
        <v>77</v>
      </c>
      <c r="I1836" t="s">
        <v>78</v>
      </c>
      <c r="J1836" s="7">
        <v>46065</v>
      </c>
      <c r="K1836" s="7">
        <v>45057</v>
      </c>
      <c r="L1836" s="7">
        <v>46401</v>
      </c>
      <c r="M1836" t="s">
        <v>77</v>
      </c>
      <c r="N1836" t="s">
        <v>79</v>
      </c>
      <c r="O1836">
        <v>2026</v>
      </c>
      <c r="P1836">
        <v>1</v>
      </c>
      <c r="Q1836" t="s">
        <v>80</v>
      </c>
      <c r="R1836" s="8">
        <v>46267</v>
      </c>
      <c r="S1836" s="2">
        <v>1</v>
      </c>
      <c r="T1836" s="2" t="s">
        <v>81</v>
      </c>
    </row>
    <row r="1837" spans="1:20" x14ac:dyDescent="0.25">
      <c r="A1837">
        <v>1120208697</v>
      </c>
      <c r="B1837">
        <v>123332000</v>
      </c>
      <c r="C1837" t="s">
        <v>82</v>
      </c>
      <c r="D1837" t="s">
        <v>88</v>
      </c>
      <c r="E1837" t="s">
        <v>76</v>
      </c>
      <c r="F1837" s="7">
        <v>44665</v>
      </c>
      <c r="G1837" s="7">
        <v>45030</v>
      </c>
      <c r="H1837" t="s">
        <v>86</v>
      </c>
      <c r="I1837" t="s">
        <v>87</v>
      </c>
      <c r="J1837" s="7">
        <v>45756</v>
      </c>
      <c r="K1837" s="7">
        <v>45981</v>
      </c>
      <c r="L1837" s="7">
        <v>45030</v>
      </c>
      <c r="M1837" t="s">
        <v>86</v>
      </c>
      <c r="N1837" t="s">
        <v>79</v>
      </c>
      <c r="O1837">
        <v>2026</v>
      </c>
      <c r="P1837">
        <v>1</v>
      </c>
      <c r="Q1837" t="s">
        <v>80</v>
      </c>
      <c r="R1837" s="8">
        <v>46267</v>
      </c>
      <c r="S1837" s="2">
        <v>1</v>
      </c>
      <c r="T1837" s="2" t="s">
        <v>81</v>
      </c>
    </row>
    <row r="1838" spans="1:20" x14ac:dyDescent="0.25">
      <c r="A1838">
        <v>1120208699</v>
      </c>
      <c r="B1838">
        <v>123332119</v>
      </c>
      <c r="C1838" t="s">
        <v>82</v>
      </c>
      <c r="D1838" t="s">
        <v>88</v>
      </c>
      <c r="E1838" t="s">
        <v>76</v>
      </c>
      <c r="F1838" s="7">
        <v>44665</v>
      </c>
      <c r="G1838" s="7">
        <v>45030</v>
      </c>
      <c r="H1838" t="s">
        <v>77</v>
      </c>
      <c r="I1838" t="s">
        <v>78</v>
      </c>
      <c r="J1838" s="7">
        <v>45580</v>
      </c>
      <c r="K1838" s="7">
        <v>45961</v>
      </c>
      <c r="L1838" s="7">
        <v>45030</v>
      </c>
      <c r="M1838" t="s">
        <v>77</v>
      </c>
      <c r="N1838" t="s">
        <v>79</v>
      </c>
      <c r="O1838">
        <v>2026</v>
      </c>
      <c r="P1838">
        <v>1</v>
      </c>
      <c r="Q1838" t="s">
        <v>80</v>
      </c>
      <c r="R1838" s="8">
        <v>46267</v>
      </c>
      <c r="S1838" s="2">
        <v>1</v>
      </c>
      <c r="T1838" s="2" t="s">
        <v>81</v>
      </c>
    </row>
    <row r="1839" spans="1:20" x14ac:dyDescent="0.25">
      <c r="A1839">
        <v>1120208850</v>
      </c>
      <c r="B1839">
        <v>123391775</v>
      </c>
      <c r="C1839" t="s">
        <v>97</v>
      </c>
      <c r="D1839" t="s">
        <v>75</v>
      </c>
      <c r="E1839" t="s">
        <v>76</v>
      </c>
      <c r="F1839" s="7">
        <v>44673</v>
      </c>
      <c r="G1839" s="7">
        <v>45038</v>
      </c>
      <c r="H1839" t="s">
        <v>77</v>
      </c>
      <c r="I1839" t="s">
        <v>78</v>
      </c>
      <c r="J1839" s="7"/>
      <c r="K1839" s="7">
        <v>44678</v>
      </c>
      <c r="L1839" s="7">
        <v>45038</v>
      </c>
      <c r="M1839" t="s">
        <v>77</v>
      </c>
      <c r="N1839"/>
      <c r="O1839">
        <v>2026</v>
      </c>
      <c r="P1839">
        <v>1</v>
      </c>
      <c r="Q1839" t="s">
        <v>80</v>
      </c>
      <c r="R1839" s="8">
        <v>46267</v>
      </c>
      <c r="S1839" s="2">
        <v>1</v>
      </c>
      <c r="T1839" s="2" t="s">
        <v>81</v>
      </c>
    </row>
    <row r="1840" spans="1:20" x14ac:dyDescent="0.25">
      <c r="A1840">
        <v>1120208878</v>
      </c>
      <c r="B1840">
        <v>123412197</v>
      </c>
      <c r="C1840" t="s">
        <v>82</v>
      </c>
      <c r="D1840" t="s">
        <v>75</v>
      </c>
      <c r="E1840" t="s">
        <v>76</v>
      </c>
      <c r="F1840" s="7">
        <v>44676</v>
      </c>
      <c r="G1840" s="7">
        <v>46502</v>
      </c>
      <c r="H1840" t="s">
        <v>77</v>
      </c>
      <c r="I1840" t="s">
        <v>78</v>
      </c>
      <c r="J1840" s="7">
        <v>45071</v>
      </c>
      <c r="K1840" s="7">
        <v>45699</v>
      </c>
      <c r="L1840" s="7">
        <v>46502</v>
      </c>
      <c r="M1840" t="s">
        <v>77</v>
      </c>
      <c r="N1840" t="s">
        <v>92</v>
      </c>
      <c r="O1840">
        <v>2026</v>
      </c>
      <c r="P1840">
        <v>1</v>
      </c>
      <c r="Q1840" t="s">
        <v>80</v>
      </c>
      <c r="R1840" s="8">
        <v>46267</v>
      </c>
      <c r="S1840" s="2">
        <v>1</v>
      </c>
      <c r="T1840" s="2" t="s">
        <v>81</v>
      </c>
    </row>
    <row r="1841" spans="1:20" x14ac:dyDescent="0.25">
      <c r="A1841">
        <v>1120208896</v>
      </c>
      <c r="B1841">
        <v>123430908</v>
      </c>
      <c r="C1841" t="s">
        <v>98</v>
      </c>
      <c r="D1841" t="s">
        <v>88</v>
      </c>
      <c r="E1841" t="s">
        <v>76</v>
      </c>
      <c r="F1841" s="7">
        <v>44677</v>
      </c>
      <c r="G1841" s="7">
        <v>45042</v>
      </c>
      <c r="H1841" t="s">
        <v>77</v>
      </c>
      <c r="I1841" t="s">
        <v>78</v>
      </c>
      <c r="J1841" s="7">
        <v>45504</v>
      </c>
      <c r="K1841" s="7">
        <v>45511</v>
      </c>
      <c r="L1841" s="7">
        <v>45042</v>
      </c>
      <c r="M1841" t="s">
        <v>77</v>
      </c>
      <c r="N1841" t="s">
        <v>79</v>
      </c>
      <c r="O1841">
        <v>2026</v>
      </c>
      <c r="P1841">
        <v>1</v>
      </c>
      <c r="Q1841" t="s">
        <v>80</v>
      </c>
      <c r="R1841" s="8">
        <v>46267</v>
      </c>
      <c r="S1841" s="2">
        <v>1</v>
      </c>
      <c r="T1841" s="2" t="s">
        <v>81</v>
      </c>
    </row>
    <row r="1842" spans="1:20" x14ac:dyDescent="0.25">
      <c r="A1842">
        <v>1120209026</v>
      </c>
      <c r="B1842">
        <v>123475145</v>
      </c>
      <c r="C1842" t="s">
        <v>74</v>
      </c>
      <c r="D1842" t="s">
        <v>75</v>
      </c>
      <c r="E1842" t="s">
        <v>76</v>
      </c>
      <c r="F1842" s="7">
        <v>44683</v>
      </c>
      <c r="G1842" s="7">
        <v>45048</v>
      </c>
      <c r="H1842" t="s">
        <v>77</v>
      </c>
      <c r="I1842" t="s">
        <v>78</v>
      </c>
      <c r="J1842" s="7"/>
      <c r="K1842" s="7">
        <v>44693</v>
      </c>
      <c r="L1842" s="7">
        <v>45048</v>
      </c>
      <c r="M1842" t="s">
        <v>77</v>
      </c>
      <c r="N1842"/>
      <c r="O1842">
        <v>2026</v>
      </c>
      <c r="P1842">
        <v>1</v>
      </c>
      <c r="Q1842" t="s">
        <v>80</v>
      </c>
      <c r="R1842" s="8">
        <v>46267</v>
      </c>
      <c r="S1842" s="2">
        <v>1</v>
      </c>
      <c r="T1842" s="2" t="s">
        <v>81</v>
      </c>
    </row>
    <row r="1843" spans="1:20" x14ac:dyDescent="0.25">
      <c r="A1843">
        <v>1120209044</v>
      </c>
      <c r="B1843">
        <v>123485351</v>
      </c>
      <c r="C1843" t="s">
        <v>99</v>
      </c>
      <c r="D1843" t="s">
        <v>83</v>
      </c>
      <c r="E1843" t="s">
        <v>76</v>
      </c>
      <c r="F1843" s="7">
        <v>44684</v>
      </c>
      <c r="G1843" s="7">
        <v>44868</v>
      </c>
      <c r="H1843" t="s">
        <v>77</v>
      </c>
      <c r="I1843" t="s">
        <v>84</v>
      </c>
      <c r="J1843" s="7">
        <v>45461</v>
      </c>
      <c r="K1843" s="7">
        <v>45710</v>
      </c>
      <c r="L1843" s="7">
        <v>44868</v>
      </c>
      <c r="M1843" t="s">
        <v>77</v>
      </c>
      <c r="N1843" t="s">
        <v>79</v>
      </c>
      <c r="O1843">
        <v>2026</v>
      </c>
      <c r="P1843">
        <v>1</v>
      </c>
      <c r="Q1843" t="s">
        <v>80</v>
      </c>
      <c r="R1843" s="8">
        <v>46267</v>
      </c>
      <c r="S1843" s="2">
        <v>1</v>
      </c>
      <c r="T1843" s="2" t="s">
        <v>81</v>
      </c>
    </row>
    <row r="1844" spans="1:20" x14ac:dyDescent="0.25">
      <c r="A1844">
        <v>1120209045</v>
      </c>
      <c r="B1844">
        <v>123485351</v>
      </c>
      <c r="C1844" t="s">
        <v>99</v>
      </c>
      <c r="D1844" t="s">
        <v>83</v>
      </c>
      <c r="E1844" t="s">
        <v>76</v>
      </c>
      <c r="F1844" s="7">
        <v>44684</v>
      </c>
      <c r="G1844" s="7">
        <v>44868</v>
      </c>
      <c r="H1844" t="s">
        <v>77</v>
      </c>
      <c r="I1844" t="s">
        <v>84</v>
      </c>
      <c r="J1844" s="7">
        <v>45461</v>
      </c>
      <c r="K1844" s="7">
        <v>45752</v>
      </c>
      <c r="L1844" s="7">
        <v>44868</v>
      </c>
      <c r="M1844" t="s">
        <v>77</v>
      </c>
      <c r="N1844" t="s">
        <v>79</v>
      </c>
      <c r="O1844">
        <v>2026</v>
      </c>
      <c r="P1844">
        <v>1</v>
      </c>
      <c r="Q1844" t="s">
        <v>80</v>
      </c>
      <c r="R1844" s="8">
        <v>46267</v>
      </c>
      <c r="S1844" s="2">
        <v>1</v>
      </c>
      <c r="T1844" s="2" t="s">
        <v>81</v>
      </c>
    </row>
    <row r="1845" spans="1:20" x14ac:dyDescent="0.25">
      <c r="A1845">
        <v>1120209202</v>
      </c>
      <c r="B1845">
        <v>123588743</v>
      </c>
      <c r="C1845" t="s">
        <v>82</v>
      </c>
      <c r="D1845" t="s">
        <v>88</v>
      </c>
      <c r="E1845" t="s">
        <v>76</v>
      </c>
      <c r="F1845" s="7">
        <v>44694</v>
      </c>
      <c r="G1845" s="7">
        <v>45059</v>
      </c>
      <c r="H1845" t="s">
        <v>77</v>
      </c>
      <c r="I1845" t="s">
        <v>78</v>
      </c>
      <c r="J1845" s="7">
        <v>45889</v>
      </c>
      <c r="K1845" s="7">
        <v>45869</v>
      </c>
      <c r="L1845" s="7">
        <v>45059</v>
      </c>
      <c r="M1845" t="s">
        <v>77</v>
      </c>
      <c r="N1845" t="s">
        <v>92</v>
      </c>
      <c r="O1845">
        <v>2026</v>
      </c>
      <c r="P1845">
        <v>1</v>
      </c>
      <c r="Q1845" t="s">
        <v>80</v>
      </c>
      <c r="R1845" s="8">
        <v>46267</v>
      </c>
      <c r="S1845" s="2">
        <v>1</v>
      </c>
      <c r="T1845" s="2" t="s">
        <v>81</v>
      </c>
    </row>
    <row r="1846" spans="1:20" x14ac:dyDescent="0.25">
      <c r="A1846">
        <v>1120209251</v>
      </c>
      <c r="B1846">
        <v>123604195</v>
      </c>
      <c r="C1846" t="s">
        <v>98</v>
      </c>
      <c r="D1846" t="s">
        <v>83</v>
      </c>
      <c r="E1846" t="s">
        <v>76</v>
      </c>
      <c r="F1846" s="7">
        <v>44697</v>
      </c>
      <c r="G1846" s="7">
        <v>44881</v>
      </c>
      <c r="H1846" t="s">
        <v>77</v>
      </c>
      <c r="I1846" t="s">
        <v>78</v>
      </c>
      <c r="J1846" s="7">
        <v>45427</v>
      </c>
      <c r="K1846" s="7">
        <v>45433</v>
      </c>
      <c r="L1846" s="7">
        <v>44881</v>
      </c>
      <c r="M1846" t="s">
        <v>77</v>
      </c>
      <c r="N1846" t="s">
        <v>79</v>
      </c>
      <c r="O1846">
        <v>2026</v>
      </c>
      <c r="P1846">
        <v>1</v>
      </c>
      <c r="Q1846" t="s">
        <v>80</v>
      </c>
      <c r="R1846" s="8">
        <v>46267</v>
      </c>
      <c r="S1846" s="2">
        <v>1</v>
      </c>
      <c r="T1846" s="2" t="s">
        <v>81</v>
      </c>
    </row>
    <row r="1847" spans="1:20" x14ac:dyDescent="0.25">
      <c r="A1847">
        <v>1120209296</v>
      </c>
      <c r="B1847">
        <v>123634239</v>
      </c>
      <c r="C1847" t="s">
        <v>82</v>
      </c>
      <c r="D1847" t="s">
        <v>88</v>
      </c>
      <c r="E1847" t="s">
        <v>76</v>
      </c>
      <c r="F1847" s="7">
        <v>44700</v>
      </c>
      <c r="G1847" s="7">
        <v>45065</v>
      </c>
      <c r="H1847" t="s">
        <v>77</v>
      </c>
      <c r="I1847" t="s">
        <v>78</v>
      </c>
      <c r="J1847" s="7">
        <v>45633</v>
      </c>
      <c r="K1847" s="7">
        <v>45959</v>
      </c>
      <c r="L1847" s="7">
        <v>45065</v>
      </c>
      <c r="M1847" t="s">
        <v>77</v>
      </c>
      <c r="N1847" t="s">
        <v>79</v>
      </c>
      <c r="O1847">
        <v>2026</v>
      </c>
      <c r="P1847">
        <v>1</v>
      </c>
      <c r="Q1847" t="s">
        <v>80</v>
      </c>
      <c r="R1847" s="8">
        <v>46267</v>
      </c>
      <c r="S1847" s="2">
        <v>1</v>
      </c>
      <c r="T1847" s="2" t="s">
        <v>81</v>
      </c>
    </row>
    <row r="1848" spans="1:20" x14ac:dyDescent="0.25">
      <c r="A1848">
        <v>1120209350</v>
      </c>
      <c r="B1848">
        <v>123659716</v>
      </c>
      <c r="C1848" t="s">
        <v>91</v>
      </c>
      <c r="D1848" t="s">
        <v>83</v>
      </c>
      <c r="E1848" t="s">
        <v>76</v>
      </c>
      <c r="F1848" s="7">
        <v>44702</v>
      </c>
      <c r="G1848" s="7">
        <v>46528</v>
      </c>
      <c r="H1848" t="s">
        <v>77</v>
      </c>
      <c r="I1848" t="s">
        <v>78</v>
      </c>
      <c r="J1848" s="7">
        <v>45929</v>
      </c>
      <c r="K1848" s="7">
        <v>44718</v>
      </c>
      <c r="L1848" s="7">
        <v>46528</v>
      </c>
      <c r="M1848" t="s">
        <v>77</v>
      </c>
      <c r="N1848" t="s">
        <v>79</v>
      </c>
      <c r="O1848">
        <v>2026</v>
      </c>
      <c r="P1848">
        <v>1</v>
      </c>
      <c r="Q1848" t="s">
        <v>80</v>
      </c>
      <c r="R1848" s="8">
        <v>46267</v>
      </c>
      <c r="S1848" s="2">
        <v>1</v>
      </c>
      <c r="T1848" s="2" t="s">
        <v>81</v>
      </c>
    </row>
    <row r="1849" spans="1:20" x14ac:dyDescent="0.25">
      <c r="A1849">
        <v>1120209462</v>
      </c>
      <c r="B1849">
        <v>123720133</v>
      </c>
      <c r="C1849" t="s">
        <v>74</v>
      </c>
      <c r="D1849" t="s">
        <v>83</v>
      </c>
      <c r="E1849" t="s">
        <v>76</v>
      </c>
      <c r="F1849" s="7">
        <v>44712</v>
      </c>
      <c r="G1849" s="7">
        <v>46538</v>
      </c>
      <c r="H1849" t="s">
        <v>77</v>
      </c>
      <c r="I1849" t="s">
        <v>84</v>
      </c>
      <c r="J1849" s="7">
        <v>45894</v>
      </c>
      <c r="K1849" s="7">
        <v>46061</v>
      </c>
      <c r="L1849" s="7">
        <v>46538</v>
      </c>
      <c r="M1849" t="s">
        <v>77</v>
      </c>
      <c r="N1849" t="s">
        <v>79</v>
      </c>
      <c r="O1849">
        <v>2026</v>
      </c>
      <c r="P1849">
        <v>1</v>
      </c>
      <c r="Q1849" t="s">
        <v>80</v>
      </c>
      <c r="R1849" s="8">
        <v>46267</v>
      </c>
      <c r="S1849" s="2">
        <v>1</v>
      </c>
      <c r="T1849" s="2" t="s">
        <v>81</v>
      </c>
    </row>
    <row r="1850" spans="1:20" x14ac:dyDescent="0.25">
      <c r="A1850">
        <v>1120209463</v>
      </c>
      <c r="B1850">
        <v>123720133</v>
      </c>
      <c r="C1850" t="s">
        <v>74</v>
      </c>
      <c r="D1850" t="s">
        <v>83</v>
      </c>
      <c r="E1850" t="s">
        <v>76</v>
      </c>
      <c r="F1850" s="7">
        <v>44712</v>
      </c>
      <c r="G1850" s="7">
        <v>46538</v>
      </c>
      <c r="H1850" t="s">
        <v>77</v>
      </c>
      <c r="I1850" t="s">
        <v>84</v>
      </c>
      <c r="J1850" s="7">
        <v>45894</v>
      </c>
      <c r="K1850" s="7">
        <v>46061</v>
      </c>
      <c r="L1850" s="7">
        <v>46538</v>
      </c>
      <c r="M1850" t="s">
        <v>77</v>
      </c>
      <c r="N1850" t="s">
        <v>79</v>
      </c>
      <c r="O1850">
        <v>2026</v>
      </c>
      <c r="P1850">
        <v>1</v>
      </c>
      <c r="Q1850" t="s">
        <v>80</v>
      </c>
      <c r="R1850" s="8">
        <v>46267</v>
      </c>
      <c r="S1850" s="2">
        <v>1</v>
      </c>
      <c r="T1850" s="2" t="s">
        <v>81</v>
      </c>
    </row>
    <row r="1851" spans="1:20" x14ac:dyDescent="0.25">
      <c r="A1851">
        <v>1120209464</v>
      </c>
      <c r="B1851">
        <v>123720133</v>
      </c>
      <c r="C1851" t="s">
        <v>74</v>
      </c>
      <c r="D1851" t="s">
        <v>83</v>
      </c>
      <c r="E1851" t="s">
        <v>76</v>
      </c>
      <c r="F1851" s="7">
        <v>44712</v>
      </c>
      <c r="G1851" s="7">
        <v>46538</v>
      </c>
      <c r="H1851" t="s">
        <v>77</v>
      </c>
      <c r="I1851" t="s">
        <v>84</v>
      </c>
      <c r="J1851" s="7">
        <v>45894</v>
      </c>
      <c r="K1851" s="7">
        <v>45747</v>
      </c>
      <c r="L1851" s="7">
        <v>46538</v>
      </c>
      <c r="M1851" t="s">
        <v>77</v>
      </c>
      <c r="N1851" t="s">
        <v>79</v>
      </c>
      <c r="O1851">
        <v>2026</v>
      </c>
      <c r="P1851">
        <v>1</v>
      </c>
      <c r="Q1851" t="s">
        <v>80</v>
      </c>
      <c r="R1851" s="8">
        <v>46267</v>
      </c>
      <c r="S1851" s="2">
        <v>1</v>
      </c>
      <c r="T1851" s="2" t="s">
        <v>81</v>
      </c>
    </row>
    <row r="1852" spans="1:20" x14ac:dyDescent="0.25">
      <c r="A1852">
        <v>1120209582</v>
      </c>
      <c r="B1852">
        <v>123787433</v>
      </c>
      <c r="C1852" t="s">
        <v>82</v>
      </c>
      <c r="D1852" t="s">
        <v>88</v>
      </c>
      <c r="E1852" t="s">
        <v>76</v>
      </c>
      <c r="F1852" s="7">
        <v>44720</v>
      </c>
      <c r="G1852" s="7">
        <v>45085</v>
      </c>
      <c r="H1852" t="s">
        <v>77</v>
      </c>
      <c r="I1852" t="s">
        <v>78</v>
      </c>
      <c r="J1852" s="7">
        <v>45864</v>
      </c>
      <c r="K1852" s="7">
        <v>45863</v>
      </c>
      <c r="L1852" s="7">
        <v>45085</v>
      </c>
      <c r="M1852" t="s">
        <v>77</v>
      </c>
      <c r="N1852" t="s">
        <v>79</v>
      </c>
      <c r="O1852">
        <v>2026</v>
      </c>
      <c r="P1852">
        <v>1</v>
      </c>
      <c r="Q1852" t="s">
        <v>80</v>
      </c>
      <c r="R1852" s="8">
        <v>46267</v>
      </c>
      <c r="S1852" s="2">
        <v>1</v>
      </c>
      <c r="T1852" s="2" t="s">
        <v>81</v>
      </c>
    </row>
    <row r="1853" spans="1:20" x14ac:dyDescent="0.25">
      <c r="A1853">
        <v>1120209583</v>
      </c>
      <c r="B1853">
        <v>123787433</v>
      </c>
      <c r="C1853" t="s">
        <v>82</v>
      </c>
      <c r="D1853" t="s">
        <v>88</v>
      </c>
      <c r="E1853" t="s">
        <v>76</v>
      </c>
      <c r="F1853" s="7">
        <v>44720</v>
      </c>
      <c r="G1853" s="7">
        <v>45085</v>
      </c>
      <c r="H1853" t="s">
        <v>77</v>
      </c>
      <c r="I1853" t="s">
        <v>78</v>
      </c>
      <c r="J1853" s="7">
        <v>45864</v>
      </c>
      <c r="K1853" s="7">
        <v>44750</v>
      </c>
      <c r="L1853" s="7">
        <v>45085</v>
      </c>
      <c r="M1853" t="s">
        <v>77</v>
      </c>
      <c r="N1853" t="s">
        <v>79</v>
      </c>
      <c r="O1853">
        <v>2026</v>
      </c>
      <c r="P1853">
        <v>1</v>
      </c>
      <c r="Q1853" t="s">
        <v>80</v>
      </c>
      <c r="R1853" s="8">
        <v>46267</v>
      </c>
      <c r="S1853" s="2">
        <v>1</v>
      </c>
      <c r="T1853" s="2" t="s">
        <v>81</v>
      </c>
    </row>
    <row r="1854" spans="1:20" x14ac:dyDescent="0.25">
      <c r="A1854">
        <v>1120209675</v>
      </c>
      <c r="B1854">
        <v>123832429</v>
      </c>
      <c r="C1854" t="s">
        <v>98</v>
      </c>
      <c r="D1854" t="s">
        <v>83</v>
      </c>
      <c r="E1854" t="s">
        <v>76</v>
      </c>
      <c r="F1854" s="7">
        <v>44725</v>
      </c>
      <c r="G1854" s="7">
        <v>44908</v>
      </c>
      <c r="H1854" t="s">
        <v>77</v>
      </c>
      <c r="I1854" t="s">
        <v>78</v>
      </c>
      <c r="J1854" s="7">
        <v>45417</v>
      </c>
      <c r="K1854" s="7">
        <v>45555</v>
      </c>
      <c r="L1854" s="7">
        <v>44908</v>
      </c>
      <c r="M1854" t="s">
        <v>77</v>
      </c>
      <c r="N1854" t="s">
        <v>79</v>
      </c>
      <c r="O1854">
        <v>2026</v>
      </c>
      <c r="P1854">
        <v>1</v>
      </c>
      <c r="Q1854" t="s">
        <v>80</v>
      </c>
      <c r="R1854" s="8">
        <v>46267</v>
      </c>
      <c r="S1854" s="2">
        <v>1</v>
      </c>
      <c r="T1854" s="2" t="s">
        <v>81</v>
      </c>
    </row>
    <row r="1855" spans="1:20" x14ac:dyDescent="0.25">
      <c r="A1855">
        <v>1120209735</v>
      </c>
      <c r="B1855">
        <v>123857333</v>
      </c>
      <c r="C1855" t="s">
        <v>98</v>
      </c>
      <c r="D1855" t="s">
        <v>88</v>
      </c>
      <c r="E1855" t="s">
        <v>76</v>
      </c>
      <c r="F1855" s="7">
        <v>44728</v>
      </c>
      <c r="G1855" s="7">
        <v>45093</v>
      </c>
      <c r="H1855" t="s">
        <v>77</v>
      </c>
      <c r="I1855" t="s">
        <v>78</v>
      </c>
      <c r="J1855" s="7">
        <v>45437</v>
      </c>
      <c r="K1855" s="7">
        <v>45532</v>
      </c>
      <c r="L1855" s="7">
        <v>45093</v>
      </c>
      <c r="M1855" t="s">
        <v>77</v>
      </c>
      <c r="N1855" t="s">
        <v>79</v>
      </c>
      <c r="O1855">
        <v>2026</v>
      </c>
      <c r="P1855">
        <v>1</v>
      </c>
      <c r="Q1855" t="s">
        <v>80</v>
      </c>
      <c r="R1855" s="8">
        <v>46267</v>
      </c>
      <c r="S1855" s="2">
        <v>1</v>
      </c>
      <c r="T1855" s="2" t="s">
        <v>81</v>
      </c>
    </row>
    <row r="1856" spans="1:20" x14ac:dyDescent="0.25">
      <c r="A1856">
        <v>1120209844</v>
      </c>
      <c r="B1856">
        <v>123895406</v>
      </c>
      <c r="C1856" t="s">
        <v>85</v>
      </c>
      <c r="D1856" t="s">
        <v>75</v>
      </c>
      <c r="E1856" t="s">
        <v>76</v>
      </c>
      <c r="F1856" s="7">
        <v>44734</v>
      </c>
      <c r="G1856" s="7">
        <v>46560</v>
      </c>
      <c r="H1856" t="s">
        <v>77</v>
      </c>
      <c r="I1856" t="s">
        <v>78</v>
      </c>
      <c r="J1856" s="7">
        <v>45245</v>
      </c>
      <c r="K1856" s="7">
        <v>46042</v>
      </c>
      <c r="L1856" s="7">
        <v>46560</v>
      </c>
      <c r="M1856" t="s">
        <v>77</v>
      </c>
      <c r="N1856" t="s">
        <v>92</v>
      </c>
      <c r="O1856">
        <v>2026</v>
      </c>
      <c r="P1856">
        <v>1</v>
      </c>
      <c r="Q1856" t="s">
        <v>80</v>
      </c>
      <c r="R1856" s="8">
        <v>46267</v>
      </c>
      <c r="S1856" s="2">
        <v>1</v>
      </c>
      <c r="T1856" s="2" t="s">
        <v>81</v>
      </c>
    </row>
    <row r="1857" spans="1:20" x14ac:dyDescent="0.25">
      <c r="A1857">
        <v>1120210118</v>
      </c>
      <c r="B1857">
        <v>124007845</v>
      </c>
      <c r="C1857" t="s">
        <v>95</v>
      </c>
      <c r="D1857" t="s">
        <v>83</v>
      </c>
      <c r="E1857" t="s">
        <v>76</v>
      </c>
      <c r="F1857" s="7">
        <v>44748</v>
      </c>
      <c r="G1857" s="7">
        <v>46574</v>
      </c>
      <c r="H1857" t="s">
        <v>77</v>
      </c>
      <c r="I1857" t="s">
        <v>78</v>
      </c>
      <c r="J1857" s="7">
        <v>45745</v>
      </c>
      <c r="K1857" s="7">
        <v>45929</v>
      </c>
      <c r="L1857" s="7">
        <v>46574</v>
      </c>
      <c r="M1857" t="s">
        <v>77</v>
      </c>
      <c r="N1857" t="s">
        <v>79</v>
      </c>
      <c r="O1857">
        <v>2026</v>
      </c>
      <c r="P1857">
        <v>1</v>
      </c>
      <c r="Q1857" t="s">
        <v>80</v>
      </c>
      <c r="R1857" s="8">
        <v>46267</v>
      </c>
      <c r="S1857" s="2">
        <v>1</v>
      </c>
      <c r="T1857" s="2" t="s">
        <v>81</v>
      </c>
    </row>
    <row r="1858" spans="1:20" x14ac:dyDescent="0.25">
      <c r="A1858">
        <v>1120210173</v>
      </c>
      <c r="B1858">
        <v>124048848</v>
      </c>
      <c r="C1858" t="s">
        <v>82</v>
      </c>
      <c r="D1858" t="s">
        <v>83</v>
      </c>
      <c r="E1858" t="s">
        <v>76</v>
      </c>
      <c r="F1858" s="7">
        <v>44752</v>
      </c>
      <c r="G1858" s="7">
        <v>44936</v>
      </c>
      <c r="H1858" t="s">
        <v>77</v>
      </c>
      <c r="I1858" t="s">
        <v>84</v>
      </c>
      <c r="J1858" s="7">
        <v>45450</v>
      </c>
      <c r="K1858" s="7">
        <v>45748</v>
      </c>
      <c r="L1858" s="7">
        <v>44936</v>
      </c>
      <c r="M1858" t="s">
        <v>77</v>
      </c>
      <c r="N1858" t="s">
        <v>79</v>
      </c>
      <c r="O1858">
        <v>2026</v>
      </c>
      <c r="P1858">
        <v>1</v>
      </c>
      <c r="Q1858" t="s">
        <v>80</v>
      </c>
      <c r="R1858" s="8">
        <v>46267</v>
      </c>
      <c r="S1858" s="2">
        <v>1</v>
      </c>
      <c r="T1858" s="2" t="s">
        <v>81</v>
      </c>
    </row>
    <row r="1859" spans="1:20" x14ac:dyDescent="0.25">
      <c r="A1859">
        <v>1120210174</v>
      </c>
      <c r="B1859">
        <v>124048848</v>
      </c>
      <c r="C1859" t="s">
        <v>82</v>
      </c>
      <c r="D1859" t="s">
        <v>83</v>
      </c>
      <c r="E1859" t="s">
        <v>76</v>
      </c>
      <c r="F1859" s="7">
        <v>44752</v>
      </c>
      <c r="G1859" s="7">
        <v>44936</v>
      </c>
      <c r="H1859" t="s">
        <v>77</v>
      </c>
      <c r="I1859" t="s">
        <v>84</v>
      </c>
      <c r="J1859" s="7">
        <v>45450</v>
      </c>
      <c r="K1859" s="7">
        <v>46070</v>
      </c>
      <c r="L1859" s="7">
        <v>44936</v>
      </c>
      <c r="M1859" t="s">
        <v>77</v>
      </c>
      <c r="N1859" t="s">
        <v>79</v>
      </c>
      <c r="O1859">
        <v>2026</v>
      </c>
      <c r="P1859">
        <v>1</v>
      </c>
      <c r="Q1859" t="s">
        <v>80</v>
      </c>
      <c r="R1859" s="8">
        <v>46267</v>
      </c>
      <c r="S1859" s="2">
        <v>1</v>
      </c>
      <c r="T1859" s="2" t="s">
        <v>81</v>
      </c>
    </row>
    <row r="1860" spans="1:20" x14ac:dyDescent="0.25">
      <c r="A1860">
        <v>1120210176</v>
      </c>
      <c r="B1860">
        <v>124048852</v>
      </c>
      <c r="C1860" t="s">
        <v>82</v>
      </c>
      <c r="D1860" t="s">
        <v>83</v>
      </c>
      <c r="E1860" t="s">
        <v>76</v>
      </c>
      <c r="F1860" s="7">
        <v>44752</v>
      </c>
      <c r="G1860" s="7">
        <v>44936</v>
      </c>
      <c r="H1860" t="s">
        <v>77</v>
      </c>
      <c r="I1860" t="s">
        <v>78</v>
      </c>
      <c r="J1860" s="7">
        <v>45469</v>
      </c>
      <c r="K1860" s="7">
        <v>45748</v>
      </c>
      <c r="L1860" s="7">
        <v>44936</v>
      </c>
      <c r="M1860" t="s">
        <v>77</v>
      </c>
      <c r="N1860" t="s">
        <v>79</v>
      </c>
      <c r="O1860">
        <v>2026</v>
      </c>
      <c r="P1860">
        <v>1</v>
      </c>
      <c r="Q1860" t="s">
        <v>80</v>
      </c>
      <c r="R1860" s="8">
        <v>46267</v>
      </c>
      <c r="S1860" s="2">
        <v>1</v>
      </c>
      <c r="T1860" s="2" t="s">
        <v>81</v>
      </c>
    </row>
    <row r="1861" spans="1:20" x14ac:dyDescent="0.25">
      <c r="A1861">
        <v>1120210191</v>
      </c>
      <c r="B1861">
        <v>124054257</v>
      </c>
      <c r="C1861" t="s">
        <v>82</v>
      </c>
      <c r="D1861" t="s">
        <v>88</v>
      </c>
      <c r="E1861" t="s">
        <v>76</v>
      </c>
      <c r="F1861" s="7">
        <v>44753</v>
      </c>
      <c r="G1861" s="7">
        <v>45118</v>
      </c>
      <c r="H1861" t="s">
        <v>77</v>
      </c>
      <c r="I1861" t="s">
        <v>78</v>
      </c>
      <c r="J1861" s="7">
        <v>45530</v>
      </c>
      <c r="K1861" s="7">
        <v>45502</v>
      </c>
      <c r="L1861" s="7">
        <v>45118</v>
      </c>
      <c r="M1861" t="s">
        <v>77</v>
      </c>
      <c r="N1861" t="s">
        <v>92</v>
      </c>
      <c r="O1861">
        <v>2026</v>
      </c>
      <c r="P1861">
        <v>1</v>
      </c>
      <c r="Q1861" t="s">
        <v>80</v>
      </c>
      <c r="R1861" s="8">
        <v>46267</v>
      </c>
      <c r="S1861" s="2">
        <v>1</v>
      </c>
      <c r="T1861" s="2" t="s">
        <v>81</v>
      </c>
    </row>
    <row r="1862" spans="1:20" x14ac:dyDescent="0.25">
      <c r="A1862">
        <v>1120210283</v>
      </c>
      <c r="B1862">
        <v>124096753</v>
      </c>
      <c r="C1862" t="s">
        <v>82</v>
      </c>
      <c r="D1862" t="s">
        <v>88</v>
      </c>
      <c r="E1862" t="s">
        <v>76</v>
      </c>
      <c r="F1862" s="7">
        <v>44758</v>
      </c>
      <c r="G1862" s="7">
        <v>45123</v>
      </c>
      <c r="H1862" t="s">
        <v>77</v>
      </c>
      <c r="I1862" t="s">
        <v>78</v>
      </c>
      <c r="J1862" s="7">
        <v>45745</v>
      </c>
      <c r="K1862" s="7">
        <v>45748</v>
      </c>
      <c r="L1862" s="7">
        <v>45123</v>
      </c>
      <c r="M1862" t="s">
        <v>77</v>
      </c>
      <c r="N1862" t="s">
        <v>79</v>
      </c>
      <c r="O1862">
        <v>2026</v>
      </c>
      <c r="P1862">
        <v>1</v>
      </c>
      <c r="Q1862" t="s">
        <v>80</v>
      </c>
      <c r="R1862" s="8">
        <v>46267</v>
      </c>
      <c r="S1862" s="2">
        <v>1</v>
      </c>
      <c r="T1862" s="2" t="s">
        <v>81</v>
      </c>
    </row>
    <row r="1863" spans="1:20" x14ac:dyDescent="0.25">
      <c r="A1863">
        <v>1120210364</v>
      </c>
      <c r="B1863">
        <v>124126088</v>
      </c>
      <c r="C1863" t="s">
        <v>91</v>
      </c>
      <c r="D1863" t="s">
        <v>88</v>
      </c>
      <c r="E1863" t="s">
        <v>76</v>
      </c>
      <c r="F1863" s="7">
        <v>44762</v>
      </c>
      <c r="G1863" s="7">
        <v>45127</v>
      </c>
      <c r="H1863" t="s">
        <v>77</v>
      </c>
      <c r="I1863" t="s">
        <v>84</v>
      </c>
      <c r="J1863" s="7">
        <v>45714</v>
      </c>
      <c r="K1863" s="7">
        <v>45968</v>
      </c>
      <c r="L1863" s="7">
        <v>45127</v>
      </c>
      <c r="M1863" t="s">
        <v>77</v>
      </c>
      <c r="N1863" t="s">
        <v>79</v>
      </c>
      <c r="O1863">
        <v>2026</v>
      </c>
      <c r="P1863">
        <v>1</v>
      </c>
      <c r="Q1863" t="s">
        <v>80</v>
      </c>
      <c r="R1863" s="8">
        <v>46267</v>
      </c>
      <c r="S1863" s="2">
        <v>1</v>
      </c>
      <c r="T1863" s="2" t="s">
        <v>81</v>
      </c>
    </row>
    <row r="1864" spans="1:20" x14ac:dyDescent="0.25">
      <c r="A1864">
        <v>1120210365</v>
      </c>
      <c r="B1864">
        <v>124126088</v>
      </c>
      <c r="C1864" t="s">
        <v>91</v>
      </c>
      <c r="D1864" t="s">
        <v>88</v>
      </c>
      <c r="E1864" t="s">
        <v>76</v>
      </c>
      <c r="F1864" s="7">
        <v>44762</v>
      </c>
      <c r="G1864" s="7">
        <v>45127</v>
      </c>
      <c r="H1864" t="s">
        <v>77</v>
      </c>
      <c r="I1864" t="s">
        <v>84</v>
      </c>
      <c r="J1864" s="7">
        <v>45714</v>
      </c>
      <c r="K1864" s="7">
        <v>45569</v>
      </c>
      <c r="L1864" s="7">
        <v>45127</v>
      </c>
      <c r="M1864" t="s">
        <v>77</v>
      </c>
      <c r="N1864" t="s">
        <v>79</v>
      </c>
      <c r="O1864">
        <v>2026</v>
      </c>
      <c r="P1864">
        <v>1</v>
      </c>
      <c r="Q1864" t="s">
        <v>80</v>
      </c>
      <c r="R1864" s="8">
        <v>46267</v>
      </c>
      <c r="S1864" s="2">
        <v>1</v>
      </c>
      <c r="T1864" s="2" t="s">
        <v>81</v>
      </c>
    </row>
    <row r="1865" spans="1:20" x14ac:dyDescent="0.25">
      <c r="A1865">
        <v>1120210406</v>
      </c>
      <c r="B1865">
        <v>124147971</v>
      </c>
      <c r="C1865" t="s">
        <v>82</v>
      </c>
      <c r="D1865" t="s">
        <v>83</v>
      </c>
      <c r="E1865" t="s">
        <v>76</v>
      </c>
      <c r="F1865" s="7">
        <v>44765</v>
      </c>
      <c r="G1865" s="7">
        <v>44949</v>
      </c>
      <c r="H1865" t="s">
        <v>77</v>
      </c>
      <c r="I1865" t="s">
        <v>78</v>
      </c>
      <c r="J1865" s="7">
        <v>45738</v>
      </c>
      <c r="K1865" s="7">
        <v>45471</v>
      </c>
      <c r="L1865" s="7">
        <v>44949</v>
      </c>
      <c r="M1865" t="s">
        <v>77</v>
      </c>
      <c r="N1865" t="s">
        <v>79</v>
      </c>
      <c r="O1865">
        <v>2026</v>
      </c>
      <c r="P1865">
        <v>1</v>
      </c>
      <c r="Q1865" t="s">
        <v>80</v>
      </c>
      <c r="R1865" s="8">
        <v>46267</v>
      </c>
      <c r="S1865" s="2">
        <v>1</v>
      </c>
      <c r="T1865" s="2" t="s">
        <v>81</v>
      </c>
    </row>
    <row r="1866" spans="1:20" x14ac:dyDescent="0.25">
      <c r="A1866">
        <v>1120210423</v>
      </c>
      <c r="B1866">
        <v>124151308</v>
      </c>
      <c r="C1866" t="s">
        <v>93</v>
      </c>
      <c r="D1866" t="s">
        <v>83</v>
      </c>
      <c r="E1866" t="s">
        <v>76</v>
      </c>
      <c r="F1866" s="7">
        <v>44765</v>
      </c>
      <c r="G1866" s="7">
        <v>44949</v>
      </c>
      <c r="H1866" t="s">
        <v>77</v>
      </c>
      <c r="I1866" t="s">
        <v>78</v>
      </c>
      <c r="J1866" s="7">
        <v>45633</v>
      </c>
      <c r="K1866" s="7">
        <v>45471</v>
      </c>
      <c r="L1866" s="7">
        <v>44949</v>
      </c>
      <c r="M1866" t="s">
        <v>77</v>
      </c>
      <c r="N1866" t="s">
        <v>79</v>
      </c>
      <c r="O1866">
        <v>2026</v>
      </c>
      <c r="P1866">
        <v>1</v>
      </c>
      <c r="Q1866" t="s">
        <v>80</v>
      </c>
      <c r="R1866" s="8">
        <v>46267</v>
      </c>
      <c r="S1866" s="2">
        <v>1</v>
      </c>
      <c r="T1866" s="2" t="s">
        <v>81</v>
      </c>
    </row>
    <row r="1867" spans="1:20" x14ac:dyDescent="0.25">
      <c r="A1867">
        <v>1120210432</v>
      </c>
      <c r="B1867">
        <v>124153015</v>
      </c>
      <c r="C1867" t="s">
        <v>82</v>
      </c>
      <c r="D1867" t="s">
        <v>88</v>
      </c>
      <c r="E1867" t="s">
        <v>76</v>
      </c>
      <c r="F1867" s="7">
        <v>44766</v>
      </c>
      <c r="G1867" s="7">
        <v>45131</v>
      </c>
      <c r="H1867" t="s">
        <v>77</v>
      </c>
      <c r="I1867" t="s">
        <v>78</v>
      </c>
      <c r="J1867" s="7">
        <v>45607</v>
      </c>
      <c r="K1867" s="7">
        <v>45457</v>
      </c>
      <c r="L1867" s="7">
        <v>45131</v>
      </c>
      <c r="M1867" t="s">
        <v>77</v>
      </c>
      <c r="N1867" t="s">
        <v>79</v>
      </c>
      <c r="O1867">
        <v>2026</v>
      </c>
      <c r="P1867">
        <v>1</v>
      </c>
      <c r="Q1867" t="s">
        <v>80</v>
      </c>
      <c r="R1867" s="8">
        <v>46267</v>
      </c>
      <c r="S1867" s="2">
        <v>1</v>
      </c>
      <c r="T1867" s="2" t="s">
        <v>81</v>
      </c>
    </row>
    <row r="1868" spans="1:20" x14ac:dyDescent="0.25">
      <c r="A1868">
        <v>1120210501</v>
      </c>
      <c r="B1868">
        <v>124180913</v>
      </c>
      <c r="C1868" t="s">
        <v>82</v>
      </c>
      <c r="D1868" t="s">
        <v>88</v>
      </c>
      <c r="E1868" t="s">
        <v>76</v>
      </c>
      <c r="F1868" s="7">
        <v>44770</v>
      </c>
      <c r="G1868" s="7">
        <v>45135</v>
      </c>
      <c r="H1868" t="s">
        <v>77</v>
      </c>
      <c r="I1868" t="s">
        <v>78</v>
      </c>
      <c r="J1868" s="7">
        <v>45919</v>
      </c>
      <c r="K1868" s="7">
        <v>45982</v>
      </c>
      <c r="L1868" s="7">
        <v>45135</v>
      </c>
      <c r="M1868" t="s">
        <v>77</v>
      </c>
      <c r="N1868" t="s">
        <v>79</v>
      </c>
      <c r="O1868">
        <v>2026</v>
      </c>
      <c r="P1868">
        <v>1</v>
      </c>
      <c r="Q1868" t="s">
        <v>80</v>
      </c>
      <c r="R1868" s="8">
        <v>46267</v>
      </c>
      <c r="S1868" s="2">
        <v>1</v>
      </c>
      <c r="T1868" s="2" t="s">
        <v>81</v>
      </c>
    </row>
    <row r="1869" spans="1:20" x14ac:dyDescent="0.25">
      <c r="A1869">
        <v>1120210793</v>
      </c>
      <c r="B1869">
        <v>124276730</v>
      </c>
      <c r="C1869" t="s">
        <v>85</v>
      </c>
      <c r="D1869" t="s">
        <v>83</v>
      </c>
      <c r="E1869" t="s">
        <v>76</v>
      </c>
      <c r="F1869" s="7">
        <v>44774</v>
      </c>
      <c r="G1869" s="7">
        <v>45505</v>
      </c>
      <c r="H1869" t="s">
        <v>77</v>
      </c>
      <c r="I1869" t="s">
        <v>84</v>
      </c>
      <c r="J1869" s="7">
        <v>45914</v>
      </c>
      <c r="K1869" s="7">
        <v>45748</v>
      </c>
      <c r="L1869" s="7">
        <v>45505</v>
      </c>
      <c r="M1869" t="s">
        <v>77</v>
      </c>
      <c r="N1869" t="s">
        <v>79</v>
      </c>
      <c r="O1869">
        <v>2026</v>
      </c>
      <c r="P1869">
        <v>1</v>
      </c>
      <c r="Q1869" t="s">
        <v>80</v>
      </c>
      <c r="R1869" s="8">
        <v>46267</v>
      </c>
      <c r="S1869" s="2">
        <v>1</v>
      </c>
      <c r="T1869" s="2" t="s">
        <v>81</v>
      </c>
    </row>
    <row r="1870" spans="1:20" x14ac:dyDescent="0.25">
      <c r="A1870">
        <v>1120210794</v>
      </c>
      <c r="B1870">
        <v>124276730</v>
      </c>
      <c r="C1870" t="s">
        <v>85</v>
      </c>
      <c r="D1870" t="s">
        <v>83</v>
      </c>
      <c r="E1870" t="s">
        <v>76</v>
      </c>
      <c r="F1870" s="7">
        <v>44774</v>
      </c>
      <c r="G1870" s="7">
        <v>45505</v>
      </c>
      <c r="H1870" t="s">
        <v>77</v>
      </c>
      <c r="I1870" t="s">
        <v>84</v>
      </c>
      <c r="J1870" s="7">
        <v>45914</v>
      </c>
      <c r="K1870" s="7">
        <v>44829</v>
      </c>
      <c r="L1870" s="7">
        <v>45505</v>
      </c>
      <c r="M1870" t="s">
        <v>77</v>
      </c>
      <c r="N1870" t="s">
        <v>79</v>
      </c>
      <c r="O1870">
        <v>2026</v>
      </c>
      <c r="P1870">
        <v>1</v>
      </c>
      <c r="Q1870" t="s">
        <v>80</v>
      </c>
      <c r="R1870" s="8">
        <v>46267</v>
      </c>
      <c r="S1870" s="2">
        <v>1</v>
      </c>
      <c r="T1870" s="2" t="s">
        <v>81</v>
      </c>
    </row>
    <row r="1871" spans="1:20" x14ac:dyDescent="0.25">
      <c r="A1871">
        <v>1120210795</v>
      </c>
      <c r="B1871">
        <v>124276730</v>
      </c>
      <c r="C1871" t="s">
        <v>85</v>
      </c>
      <c r="D1871" t="s">
        <v>83</v>
      </c>
      <c r="E1871" t="s">
        <v>76</v>
      </c>
      <c r="F1871" s="7">
        <v>44774</v>
      </c>
      <c r="G1871" s="7">
        <v>45505</v>
      </c>
      <c r="H1871" t="s">
        <v>77</v>
      </c>
      <c r="I1871" t="s">
        <v>84</v>
      </c>
      <c r="J1871" s="7">
        <v>45914</v>
      </c>
      <c r="K1871" s="7">
        <v>46069</v>
      </c>
      <c r="L1871" s="7">
        <v>45505</v>
      </c>
      <c r="M1871" t="s">
        <v>77</v>
      </c>
      <c r="N1871" t="s">
        <v>79</v>
      </c>
      <c r="O1871">
        <v>2026</v>
      </c>
      <c r="P1871">
        <v>1</v>
      </c>
      <c r="Q1871" t="s">
        <v>80</v>
      </c>
      <c r="R1871" s="8">
        <v>46267</v>
      </c>
      <c r="S1871" s="2">
        <v>1</v>
      </c>
      <c r="T1871" s="2" t="s">
        <v>81</v>
      </c>
    </row>
    <row r="1872" spans="1:20" x14ac:dyDescent="0.25">
      <c r="A1872">
        <v>1120210796</v>
      </c>
      <c r="B1872">
        <v>124276730</v>
      </c>
      <c r="C1872" t="s">
        <v>85</v>
      </c>
      <c r="D1872" t="s">
        <v>83</v>
      </c>
      <c r="E1872" t="s">
        <v>76</v>
      </c>
      <c r="F1872" s="7">
        <v>44774</v>
      </c>
      <c r="G1872" s="7">
        <v>45505</v>
      </c>
      <c r="H1872" t="s">
        <v>77</v>
      </c>
      <c r="I1872" t="s">
        <v>84</v>
      </c>
      <c r="J1872" s="7">
        <v>45914</v>
      </c>
      <c r="K1872" s="7">
        <v>45328</v>
      </c>
      <c r="L1872" s="7">
        <v>45505</v>
      </c>
      <c r="M1872" t="s">
        <v>77</v>
      </c>
      <c r="N1872" t="s">
        <v>79</v>
      </c>
      <c r="O1872">
        <v>2026</v>
      </c>
      <c r="P1872">
        <v>1</v>
      </c>
      <c r="Q1872" t="s">
        <v>80</v>
      </c>
      <c r="R1872" s="8">
        <v>46267</v>
      </c>
      <c r="S1872" s="2">
        <v>1</v>
      </c>
      <c r="T1872" s="2" t="s">
        <v>81</v>
      </c>
    </row>
    <row r="1873" spans="1:20" x14ac:dyDescent="0.25">
      <c r="A1873">
        <v>1120211162</v>
      </c>
      <c r="B1873">
        <v>124379341</v>
      </c>
      <c r="C1873" t="s">
        <v>74</v>
      </c>
      <c r="D1873" t="s">
        <v>75</v>
      </c>
      <c r="E1873" t="s">
        <v>76</v>
      </c>
      <c r="F1873" s="7">
        <v>44799</v>
      </c>
      <c r="G1873" s="7">
        <v>46625</v>
      </c>
      <c r="H1873" t="s">
        <v>77</v>
      </c>
      <c r="I1873" t="s">
        <v>78</v>
      </c>
      <c r="J1873" s="7"/>
      <c r="K1873" s="7">
        <v>45926</v>
      </c>
      <c r="L1873" s="7">
        <v>46625</v>
      </c>
      <c r="M1873" t="s">
        <v>77</v>
      </c>
      <c r="N1873"/>
      <c r="O1873">
        <v>2026</v>
      </c>
      <c r="P1873">
        <v>1</v>
      </c>
      <c r="Q1873" t="s">
        <v>80</v>
      </c>
      <c r="R1873" s="8">
        <v>46267</v>
      </c>
      <c r="S1873" s="2">
        <v>1</v>
      </c>
      <c r="T1873" s="2" t="s">
        <v>81</v>
      </c>
    </row>
    <row r="1874" spans="1:20" x14ac:dyDescent="0.25">
      <c r="A1874">
        <v>1120211499</v>
      </c>
      <c r="B1874">
        <v>124534654</v>
      </c>
      <c r="C1874" t="s">
        <v>96</v>
      </c>
      <c r="D1874" t="s">
        <v>88</v>
      </c>
      <c r="E1874" t="s">
        <v>76</v>
      </c>
      <c r="F1874" s="7">
        <v>44824</v>
      </c>
      <c r="G1874" s="7">
        <v>45189</v>
      </c>
      <c r="H1874" t="s">
        <v>77</v>
      </c>
      <c r="I1874" t="s">
        <v>78</v>
      </c>
      <c r="J1874" s="7">
        <v>45437</v>
      </c>
      <c r="K1874" s="7">
        <v>45542</v>
      </c>
      <c r="L1874" s="7">
        <v>45189</v>
      </c>
      <c r="M1874" t="s">
        <v>77</v>
      </c>
      <c r="N1874" t="s">
        <v>79</v>
      </c>
      <c r="O1874">
        <v>2026</v>
      </c>
      <c r="P1874">
        <v>1</v>
      </c>
      <c r="Q1874" t="s">
        <v>80</v>
      </c>
      <c r="R1874" s="8">
        <v>46267</v>
      </c>
      <c r="S1874" s="2">
        <v>1</v>
      </c>
      <c r="T1874" s="2" t="s">
        <v>81</v>
      </c>
    </row>
    <row r="1875" spans="1:20" x14ac:dyDescent="0.25">
      <c r="A1875">
        <v>1120211803</v>
      </c>
      <c r="B1875">
        <v>124659843</v>
      </c>
      <c r="C1875" t="s">
        <v>74</v>
      </c>
      <c r="D1875" t="s">
        <v>75</v>
      </c>
      <c r="E1875" t="s">
        <v>76</v>
      </c>
      <c r="F1875" s="7">
        <v>44843</v>
      </c>
      <c r="G1875" s="7">
        <v>46669</v>
      </c>
      <c r="H1875" t="s">
        <v>77</v>
      </c>
      <c r="I1875" t="s">
        <v>78</v>
      </c>
      <c r="J1875" s="7">
        <v>46055</v>
      </c>
      <c r="K1875" s="7">
        <v>44846</v>
      </c>
      <c r="L1875" s="7">
        <v>46669</v>
      </c>
      <c r="M1875" t="s">
        <v>77</v>
      </c>
      <c r="N1875" t="s">
        <v>79</v>
      </c>
      <c r="O1875">
        <v>2026</v>
      </c>
      <c r="P1875">
        <v>1</v>
      </c>
      <c r="Q1875" t="s">
        <v>80</v>
      </c>
      <c r="R1875" s="8">
        <v>46267</v>
      </c>
      <c r="S1875" s="2">
        <v>1</v>
      </c>
      <c r="T1875" s="2" t="s">
        <v>81</v>
      </c>
    </row>
    <row r="1876" spans="1:20" x14ac:dyDescent="0.25">
      <c r="A1876">
        <v>1120212282</v>
      </c>
      <c r="B1876">
        <v>124942880</v>
      </c>
      <c r="C1876" t="s">
        <v>82</v>
      </c>
      <c r="D1876" t="s">
        <v>75</v>
      </c>
      <c r="E1876" t="s">
        <v>76</v>
      </c>
      <c r="F1876" s="7">
        <v>44893</v>
      </c>
      <c r="G1876" s="7">
        <v>45258</v>
      </c>
      <c r="H1876" t="s">
        <v>77</v>
      </c>
      <c r="I1876" t="s">
        <v>78</v>
      </c>
      <c r="J1876" s="7"/>
      <c r="K1876" s="7">
        <v>45916</v>
      </c>
      <c r="L1876" s="7">
        <v>45258</v>
      </c>
      <c r="M1876" t="s">
        <v>77</v>
      </c>
      <c r="N1876"/>
      <c r="O1876">
        <v>2026</v>
      </c>
      <c r="P1876">
        <v>1</v>
      </c>
      <c r="Q1876" t="s">
        <v>80</v>
      </c>
      <c r="R1876" s="8">
        <v>46267</v>
      </c>
      <c r="S1876" s="2">
        <v>1</v>
      </c>
      <c r="T1876" s="2" t="s">
        <v>81</v>
      </c>
    </row>
    <row r="1877" spans="1:20" x14ac:dyDescent="0.25">
      <c r="A1877">
        <v>1120212362</v>
      </c>
      <c r="B1877">
        <v>125104793</v>
      </c>
      <c r="C1877" t="s">
        <v>82</v>
      </c>
      <c r="D1877" t="s">
        <v>75</v>
      </c>
      <c r="E1877" t="s">
        <v>76</v>
      </c>
      <c r="F1877" s="7">
        <v>44913</v>
      </c>
      <c r="G1877" s="7">
        <v>45278</v>
      </c>
      <c r="H1877" t="s">
        <v>77</v>
      </c>
      <c r="I1877" t="s">
        <v>78</v>
      </c>
      <c r="J1877" s="7"/>
      <c r="K1877" s="7">
        <v>45993</v>
      </c>
      <c r="L1877" s="7">
        <v>45278</v>
      </c>
      <c r="M1877" t="s">
        <v>77</v>
      </c>
      <c r="N1877"/>
      <c r="O1877">
        <v>2026</v>
      </c>
      <c r="P1877">
        <v>1</v>
      </c>
      <c r="Q1877" t="s">
        <v>80</v>
      </c>
      <c r="R1877" s="8">
        <v>46267</v>
      </c>
      <c r="S1877" s="2">
        <v>1</v>
      </c>
      <c r="T1877" s="2" t="s">
        <v>81</v>
      </c>
    </row>
    <row r="1878" spans="1:20" x14ac:dyDescent="0.25">
      <c r="A1878">
        <v>1120212593</v>
      </c>
      <c r="B1878">
        <v>125944487</v>
      </c>
      <c r="C1878" t="s">
        <v>74</v>
      </c>
      <c r="D1878" t="s">
        <v>83</v>
      </c>
      <c r="E1878" t="s">
        <v>76</v>
      </c>
      <c r="F1878" s="7">
        <v>45034</v>
      </c>
      <c r="G1878" s="7">
        <v>45217</v>
      </c>
      <c r="H1878" t="s">
        <v>77</v>
      </c>
      <c r="I1878" t="s">
        <v>84</v>
      </c>
      <c r="J1878" s="7">
        <v>45756</v>
      </c>
      <c r="K1878" s="7">
        <v>46055</v>
      </c>
      <c r="L1878" s="7">
        <v>45217</v>
      </c>
      <c r="M1878" t="s">
        <v>77</v>
      </c>
      <c r="N1878" t="s">
        <v>92</v>
      </c>
      <c r="O1878">
        <v>2026</v>
      </c>
      <c r="P1878">
        <v>1</v>
      </c>
      <c r="Q1878" t="s">
        <v>80</v>
      </c>
      <c r="R1878" s="8">
        <v>46267</v>
      </c>
      <c r="S1878" s="2">
        <v>1</v>
      </c>
      <c r="T1878" s="2" t="s">
        <v>81</v>
      </c>
    </row>
    <row r="1879" spans="1:20" x14ac:dyDescent="0.25">
      <c r="A1879">
        <v>1120212751</v>
      </c>
      <c r="B1879">
        <v>126013623</v>
      </c>
      <c r="C1879" t="s">
        <v>82</v>
      </c>
      <c r="D1879" t="s">
        <v>88</v>
      </c>
      <c r="E1879" t="s">
        <v>76</v>
      </c>
      <c r="F1879" s="7">
        <v>45044</v>
      </c>
      <c r="G1879" s="7">
        <v>45410</v>
      </c>
      <c r="H1879" t="s">
        <v>77</v>
      </c>
      <c r="I1879" t="s">
        <v>78</v>
      </c>
      <c r="J1879" s="7"/>
      <c r="K1879" s="7">
        <v>45425</v>
      </c>
      <c r="L1879" s="7">
        <v>45410</v>
      </c>
      <c r="M1879" t="s">
        <v>77</v>
      </c>
      <c r="N1879"/>
      <c r="O1879">
        <v>2026</v>
      </c>
      <c r="P1879">
        <v>1</v>
      </c>
      <c r="Q1879" t="s">
        <v>80</v>
      </c>
      <c r="R1879" s="8">
        <v>46267</v>
      </c>
      <c r="S1879" s="2">
        <v>1</v>
      </c>
      <c r="T1879" s="2" t="s">
        <v>81</v>
      </c>
    </row>
    <row r="1880" spans="1:20" x14ac:dyDescent="0.25">
      <c r="A1880">
        <v>1120212777</v>
      </c>
      <c r="B1880">
        <v>126023411</v>
      </c>
      <c r="C1880" t="s">
        <v>98</v>
      </c>
      <c r="D1880" t="s">
        <v>88</v>
      </c>
      <c r="E1880" t="s">
        <v>76</v>
      </c>
      <c r="F1880" s="7">
        <v>45047</v>
      </c>
      <c r="G1880" s="7">
        <v>45413</v>
      </c>
      <c r="H1880" t="s">
        <v>77</v>
      </c>
      <c r="I1880" t="s">
        <v>78</v>
      </c>
      <c r="J1880" s="7">
        <v>45722</v>
      </c>
      <c r="K1880" s="7">
        <v>45469</v>
      </c>
      <c r="L1880" s="7">
        <v>45413</v>
      </c>
      <c r="M1880" t="s">
        <v>77</v>
      </c>
      <c r="N1880" t="s">
        <v>79</v>
      </c>
      <c r="O1880">
        <v>2026</v>
      </c>
      <c r="P1880">
        <v>1</v>
      </c>
      <c r="Q1880" t="s">
        <v>80</v>
      </c>
      <c r="R1880" s="8">
        <v>46267</v>
      </c>
      <c r="S1880" s="2">
        <v>1</v>
      </c>
      <c r="T1880" s="2" t="s">
        <v>81</v>
      </c>
    </row>
    <row r="1881" spans="1:20" x14ac:dyDescent="0.25">
      <c r="A1881">
        <v>1120213035</v>
      </c>
      <c r="B1881">
        <v>126131103</v>
      </c>
      <c r="C1881" t="s">
        <v>74</v>
      </c>
      <c r="D1881" t="s">
        <v>75</v>
      </c>
      <c r="E1881" t="s">
        <v>76</v>
      </c>
      <c r="F1881" s="7">
        <v>45061</v>
      </c>
      <c r="G1881" s="7">
        <v>45427</v>
      </c>
      <c r="H1881" t="s">
        <v>77</v>
      </c>
      <c r="I1881" t="s">
        <v>78</v>
      </c>
      <c r="J1881" s="7">
        <v>45490</v>
      </c>
      <c r="K1881" s="7">
        <v>45457</v>
      </c>
      <c r="L1881" s="7">
        <v>45427</v>
      </c>
      <c r="M1881" t="s">
        <v>77</v>
      </c>
      <c r="N1881" t="s">
        <v>79</v>
      </c>
      <c r="O1881">
        <v>2026</v>
      </c>
      <c r="P1881">
        <v>1</v>
      </c>
      <c r="Q1881" t="s">
        <v>80</v>
      </c>
      <c r="R1881" s="8">
        <v>46267</v>
      </c>
      <c r="S1881" s="2">
        <v>1</v>
      </c>
      <c r="T1881" s="2" t="s">
        <v>81</v>
      </c>
    </row>
    <row r="1882" spans="1:20" x14ac:dyDescent="0.25">
      <c r="A1882">
        <v>1120213164</v>
      </c>
      <c r="B1882">
        <v>126200531</v>
      </c>
      <c r="C1882" t="s">
        <v>85</v>
      </c>
      <c r="D1882" t="s">
        <v>88</v>
      </c>
      <c r="E1882" t="s">
        <v>76</v>
      </c>
      <c r="F1882" s="7">
        <v>45068</v>
      </c>
      <c r="G1882" s="7">
        <v>45434</v>
      </c>
      <c r="H1882" t="s">
        <v>77</v>
      </c>
      <c r="I1882" t="s">
        <v>78</v>
      </c>
      <c r="J1882" s="7"/>
      <c r="K1882" s="7">
        <v>45075</v>
      </c>
      <c r="L1882" s="7">
        <v>45434</v>
      </c>
      <c r="M1882" t="s">
        <v>77</v>
      </c>
      <c r="N1882"/>
      <c r="O1882">
        <v>2026</v>
      </c>
      <c r="P1882">
        <v>1</v>
      </c>
      <c r="Q1882" t="s">
        <v>80</v>
      </c>
      <c r="R1882" s="8">
        <v>46267</v>
      </c>
      <c r="S1882" s="2">
        <v>1</v>
      </c>
      <c r="T1882" s="2" t="s">
        <v>81</v>
      </c>
    </row>
    <row r="1883" spans="1:20" x14ac:dyDescent="0.25">
      <c r="A1883">
        <v>1120213310</v>
      </c>
      <c r="B1883">
        <v>126258274</v>
      </c>
      <c r="C1883" t="s">
        <v>74</v>
      </c>
      <c r="D1883" t="s">
        <v>83</v>
      </c>
      <c r="E1883" t="s">
        <v>76</v>
      </c>
      <c r="F1883" s="7">
        <v>45028</v>
      </c>
      <c r="G1883" s="7">
        <v>46855</v>
      </c>
      <c r="H1883" t="s">
        <v>77</v>
      </c>
      <c r="I1883" t="s">
        <v>78</v>
      </c>
      <c r="J1883" s="7">
        <v>45907</v>
      </c>
      <c r="K1883" s="7">
        <v>45951</v>
      </c>
      <c r="L1883" s="7">
        <v>46855</v>
      </c>
      <c r="M1883" t="s">
        <v>77</v>
      </c>
      <c r="N1883" t="s">
        <v>79</v>
      </c>
      <c r="O1883">
        <v>2026</v>
      </c>
      <c r="P1883">
        <v>1</v>
      </c>
      <c r="Q1883" t="s">
        <v>80</v>
      </c>
      <c r="R1883" s="8">
        <v>46267</v>
      </c>
      <c r="S1883" s="2">
        <v>1</v>
      </c>
      <c r="T1883" s="2" t="s">
        <v>81</v>
      </c>
    </row>
    <row r="1884" spans="1:20" x14ac:dyDescent="0.25">
      <c r="A1884">
        <v>1120213443</v>
      </c>
      <c r="B1884">
        <v>126329024</v>
      </c>
      <c r="C1884" t="s">
        <v>90</v>
      </c>
      <c r="D1884" t="s">
        <v>88</v>
      </c>
      <c r="E1884" t="s">
        <v>76</v>
      </c>
      <c r="F1884" s="7">
        <v>45086</v>
      </c>
      <c r="G1884" s="7">
        <v>46913</v>
      </c>
      <c r="H1884" t="s">
        <v>77</v>
      </c>
      <c r="I1884" t="s">
        <v>84</v>
      </c>
      <c r="J1884" s="7">
        <v>45450</v>
      </c>
      <c r="K1884" s="7">
        <v>45456</v>
      </c>
      <c r="L1884" s="7">
        <v>46913</v>
      </c>
      <c r="M1884" t="s">
        <v>77</v>
      </c>
      <c r="N1884" t="s">
        <v>79</v>
      </c>
      <c r="O1884">
        <v>2026</v>
      </c>
      <c r="P1884">
        <v>1</v>
      </c>
      <c r="Q1884" t="s">
        <v>80</v>
      </c>
      <c r="R1884" s="8">
        <v>46267</v>
      </c>
      <c r="S1884" s="2">
        <v>1</v>
      </c>
      <c r="T1884" s="2" t="s">
        <v>81</v>
      </c>
    </row>
    <row r="1885" spans="1:20" x14ac:dyDescent="0.25">
      <c r="A1885">
        <v>1120213444</v>
      </c>
      <c r="B1885">
        <v>126329024</v>
      </c>
      <c r="C1885" t="s">
        <v>90</v>
      </c>
      <c r="D1885" t="s">
        <v>88</v>
      </c>
      <c r="E1885" t="s">
        <v>76</v>
      </c>
      <c r="F1885" s="7">
        <v>45086</v>
      </c>
      <c r="G1885" s="7">
        <v>46913</v>
      </c>
      <c r="H1885" t="s">
        <v>77</v>
      </c>
      <c r="I1885" t="s">
        <v>84</v>
      </c>
      <c r="J1885" s="7">
        <v>45450</v>
      </c>
      <c r="K1885" s="7">
        <v>45555</v>
      </c>
      <c r="L1885" s="7">
        <v>46913</v>
      </c>
      <c r="M1885" t="s">
        <v>77</v>
      </c>
      <c r="N1885" t="s">
        <v>79</v>
      </c>
      <c r="O1885">
        <v>2026</v>
      </c>
      <c r="P1885">
        <v>1</v>
      </c>
      <c r="Q1885" t="s">
        <v>80</v>
      </c>
      <c r="R1885" s="8">
        <v>46267</v>
      </c>
      <c r="S1885" s="2">
        <v>1</v>
      </c>
      <c r="T1885" s="2" t="s">
        <v>81</v>
      </c>
    </row>
    <row r="1886" spans="1:20" x14ac:dyDescent="0.25">
      <c r="A1886">
        <v>1120213457</v>
      </c>
      <c r="B1886">
        <v>126343781</v>
      </c>
      <c r="C1886" t="s">
        <v>74</v>
      </c>
      <c r="D1886" t="s">
        <v>83</v>
      </c>
      <c r="E1886" t="s">
        <v>76</v>
      </c>
      <c r="F1886" s="7">
        <v>45087</v>
      </c>
      <c r="G1886" s="7">
        <v>45270</v>
      </c>
      <c r="H1886" t="s">
        <v>77</v>
      </c>
      <c r="I1886" t="s">
        <v>84</v>
      </c>
      <c r="J1886" s="7">
        <v>45432</v>
      </c>
      <c r="K1886" s="7">
        <v>45525</v>
      </c>
      <c r="L1886" s="7">
        <v>45270</v>
      </c>
      <c r="M1886" t="s">
        <v>77</v>
      </c>
      <c r="N1886" t="s">
        <v>79</v>
      </c>
      <c r="O1886">
        <v>2026</v>
      </c>
      <c r="P1886">
        <v>1</v>
      </c>
      <c r="Q1886" t="s">
        <v>80</v>
      </c>
      <c r="R1886" s="8">
        <v>46267</v>
      </c>
      <c r="S1886" s="2">
        <v>1</v>
      </c>
      <c r="T1886" s="2" t="s">
        <v>81</v>
      </c>
    </row>
    <row r="1887" spans="1:20" x14ac:dyDescent="0.25">
      <c r="A1887">
        <v>1120213458</v>
      </c>
      <c r="B1887">
        <v>126343781</v>
      </c>
      <c r="C1887" t="s">
        <v>74</v>
      </c>
      <c r="D1887" t="s">
        <v>83</v>
      </c>
      <c r="E1887" t="s">
        <v>76</v>
      </c>
      <c r="F1887" s="7">
        <v>45087</v>
      </c>
      <c r="G1887" s="7">
        <v>45270</v>
      </c>
      <c r="H1887" t="s">
        <v>77</v>
      </c>
      <c r="I1887" t="s">
        <v>84</v>
      </c>
      <c r="J1887" s="7">
        <v>45432</v>
      </c>
      <c r="K1887" s="7">
        <v>45623</v>
      </c>
      <c r="L1887" s="7">
        <v>45270</v>
      </c>
      <c r="M1887" t="s">
        <v>77</v>
      </c>
      <c r="N1887" t="s">
        <v>79</v>
      </c>
      <c r="O1887">
        <v>2026</v>
      </c>
      <c r="P1887">
        <v>1</v>
      </c>
      <c r="Q1887" t="s">
        <v>80</v>
      </c>
      <c r="R1887" s="8">
        <v>46267</v>
      </c>
      <c r="S1887" s="2">
        <v>1</v>
      </c>
      <c r="T1887" s="2" t="s">
        <v>81</v>
      </c>
    </row>
    <row r="1888" spans="1:20" x14ac:dyDescent="0.25">
      <c r="A1888">
        <v>1120213459</v>
      </c>
      <c r="B1888">
        <v>126343781</v>
      </c>
      <c r="C1888" t="s">
        <v>74</v>
      </c>
      <c r="D1888" t="s">
        <v>83</v>
      </c>
      <c r="E1888" t="s">
        <v>76</v>
      </c>
      <c r="F1888" s="7">
        <v>45087</v>
      </c>
      <c r="G1888" s="7">
        <v>45270</v>
      </c>
      <c r="H1888" t="s">
        <v>77</v>
      </c>
      <c r="I1888" t="s">
        <v>84</v>
      </c>
      <c r="J1888" s="7">
        <v>45432</v>
      </c>
      <c r="K1888" s="7">
        <v>45673</v>
      </c>
      <c r="L1888" s="7">
        <v>45270</v>
      </c>
      <c r="M1888" t="s">
        <v>77</v>
      </c>
      <c r="N1888" t="s">
        <v>79</v>
      </c>
      <c r="O1888">
        <v>2026</v>
      </c>
      <c r="P1888">
        <v>1</v>
      </c>
      <c r="Q1888" t="s">
        <v>80</v>
      </c>
      <c r="R1888" s="8">
        <v>46267</v>
      </c>
      <c r="S1888" s="2">
        <v>1</v>
      </c>
      <c r="T1888" s="2" t="s">
        <v>81</v>
      </c>
    </row>
    <row r="1889" spans="1:20" x14ac:dyDescent="0.25">
      <c r="A1889">
        <v>1120213525</v>
      </c>
      <c r="B1889">
        <v>126373103</v>
      </c>
      <c r="C1889" t="s">
        <v>85</v>
      </c>
      <c r="D1889" t="s">
        <v>88</v>
      </c>
      <c r="E1889" t="s">
        <v>76</v>
      </c>
      <c r="F1889" s="7">
        <v>45091</v>
      </c>
      <c r="G1889" s="7">
        <v>45457</v>
      </c>
      <c r="H1889" t="s">
        <v>86</v>
      </c>
      <c r="I1889" t="s">
        <v>87</v>
      </c>
      <c r="J1889" s="7"/>
      <c r="K1889" s="7">
        <v>45915</v>
      </c>
      <c r="L1889" s="7">
        <v>45457</v>
      </c>
      <c r="M1889" t="s">
        <v>86</v>
      </c>
      <c r="N1889"/>
      <c r="O1889">
        <v>2026</v>
      </c>
      <c r="P1889">
        <v>1</v>
      </c>
      <c r="Q1889" t="s">
        <v>80</v>
      </c>
      <c r="R1889" s="8">
        <v>46267</v>
      </c>
      <c r="S1889" s="2">
        <v>1</v>
      </c>
      <c r="T1889" s="2" t="s">
        <v>81</v>
      </c>
    </row>
    <row r="1890" spans="1:20" x14ac:dyDescent="0.25">
      <c r="A1890">
        <v>1120213581</v>
      </c>
      <c r="B1890">
        <v>126397403</v>
      </c>
      <c r="C1890" t="s">
        <v>85</v>
      </c>
      <c r="D1890" t="s">
        <v>88</v>
      </c>
      <c r="E1890" t="s">
        <v>76</v>
      </c>
      <c r="F1890" s="7">
        <v>45094</v>
      </c>
      <c r="G1890" s="7">
        <v>46921</v>
      </c>
      <c r="H1890" t="s">
        <v>77</v>
      </c>
      <c r="I1890" t="s">
        <v>78</v>
      </c>
      <c r="J1890" s="7"/>
      <c r="K1890" s="7">
        <v>45101</v>
      </c>
      <c r="L1890" s="7">
        <v>46921</v>
      </c>
      <c r="M1890" t="s">
        <v>77</v>
      </c>
      <c r="N1890"/>
      <c r="O1890">
        <v>2026</v>
      </c>
      <c r="P1890">
        <v>1</v>
      </c>
      <c r="Q1890" t="s">
        <v>80</v>
      </c>
      <c r="R1890" s="8">
        <v>46267</v>
      </c>
      <c r="S1890" s="2">
        <v>1</v>
      </c>
      <c r="T1890" s="2" t="s">
        <v>81</v>
      </c>
    </row>
    <row r="1891" spans="1:20" x14ac:dyDescent="0.25">
      <c r="A1891">
        <v>1120213590</v>
      </c>
      <c r="B1891">
        <v>126401424</v>
      </c>
      <c r="C1891" t="s">
        <v>96</v>
      </c>
      <c r="D1891" t="s">
        <v>75</v>
      </c>
      <c r="E1891" t="s">
        <v>76</v>
      </c>
      <c r="F1891" s="7">
        <v>45096</v>
      </c>
      <c r="G1891" s="7">
        <v>45462</v>
      </c>
      <c r="H1891" t="s">
        <v>77</v>
      </c>
      <c r="I1891" t="s">
        <v>78</v>
      </c>
      <c r="J1891" s="7"/>
      <c r="K1891" s="7">
        <v>45100</v>
      </c>
      <c r="L1891" s="7">
        <v>45462</v>
      </c>
      <c r="M1891" t="s">
        <v>77</v>
      </c>
      <c r="N1891"/>
      <c r="O1891">
        <v>2026</v>
      </c>
      <c r="P1891">
        <v>1</v>
      </c>
      <c r="Q1891" t="s">
        <v>80</v>
      </c>
      <c r="R1891" s="8">
        <v>46267</v>
      </c>
      <c r="S1891" s="2">
        <v>1</v>
      </c>
      <c r="T1891" s="2" t="s">
        <v>81</v>
      </c>
    </row>
    <row r="1892" spans="1:20" x14ac:dyDescent="0.25">
      <c r="A1892">
        <v>1120213612</v>
      </c>
      <c r="B1892">
        <v>126408923</v>
      </c>
      <c r="C1892" t="s">
        <v>85</v>
      </c>
      <c r="D1892" t="s">
        <v>88</v>
      </c>
      <c r="E1892" t="s">
        <v>76</v>
      </c>
      <c r="F1892" s="7">
        <v>45097</v>
      </c>
      <c r="G1892" s="7">
        <v>46924</v>
      </c>
      <c r="H1892" t="s">
        <v>77</v>
      </c>
      <c r="I1892" t="s">
        <v>78</v>
      </c>
      <c r="J1892" s="7">
        <v>45919</v>
      </c>
      <c r="K1892" s="7">
        <v>45098</v>
      </c>
      <c r="L1892" s="7">
        <v>46924</v>
      </c>
      <c r="M1892" t="s">
        <v>77</v>
      </c>
      <c r="N1892" t="s">
        <v>79</v>
      </c>
      <c r="O1892">
        <v>2026</v>
      </c>
      <c r="P1892">
        <v>1</v>
      </c>
      <c r="Q1892" t="s">
        <v>80</v>
      </c>
      <c r="R1892" s="8">
        <v>46267</v>
      </c>
      <c r="S1892" s="2">
        <v>1</v>
      </c>
      <c r="T1892" s="2" t="s">
        <v>81</v>
      </c>
    </row>
    <row r="1893" spans="1:20" x14ac:dyDescent="0.25">
      <c r="A1893">
        <v>1120213643</v>
      </c>
      <c r="B1893">
        <v>126419900</v>
      </c>
      <c r="C1893" t="s">
        <v>74</v>
      </c>
      <c r="D1893" t="s">
        <v>88</v>
      </c>
      <c r="E1893" t="s">
        <v>76</v>
      </c>
      <c r="F1893" s="7">
        <v>45098</v>
      </c>
      <c r="G1893" s="7">
        <v>45281</v>
      </c>
      <c r="H1893" t="s">
        <v>77</v>
      </c>
      <c r="I1893" t="s">
        <v>78</v>
      </c>
      <c r="J1893" s="7">
        <v>45737</v>
      </c>
      <c r="K1893" s="7">
        <v>45748</v>
      </c>
      <c r="L1893" s="7">
        <v>45281</v>
      </c>
      <c r="M1893" t="s">
        <v>77</v>
      </c>
      <c r="N1893" t="s">
        <v>79</v>
      </c>
      <c r="O1893">
        <v>2026</v>
      </c>
      <c r="P1893">
        <v>1</v>
      </c>
      <c r="Q1893" t="s">
        <v>80</v>
      </c>
      <c r="R1893" s="8">
        <v>46267</v>
      </c>
      <c r="S1893" s="2">
        <v>1</v>
      </c>
      <c r="T1893" s="2" t="s">
        <v>81</v>
      </c>
    </row>
    <row r="1894" spans="1:20" x14ac:dyDescent="0.25">
      <c r="A1894">
        <v>1120213811</v>
      </c>
      <c r="B1894">
        <v>126511216</v>
      </c>
      <c r="C1894" t="s">
        <v>93</v>
      </c>
      <c r="D1894" t="s">
        <v>88</v>
      </c>
      <c r="E1894" t="s">
        <v>76</v>
      </c>
      <c r="F1894" s="7">
        <v>45113</v>
      </c>
      <c r="G1894" s="7">
        <v>45205</v>
      </c>
      <c r="H1894" t="s">
        <v>77</v>
      </c>
      <c r="I1894" t="s">
        <v>78</v>
      </c>
      <c r="J1894" s="7">
        <v>45838</v>
      </c>
      <c r="K1894" s="7">
        <v>45847</v>
      </c>
      <c r="L1894" s="7">
        <v>45205</v>
      </c>
      <c r="M1894" t="s">
        <v>77</v>
      </c>
      <c r="N1894" t="s">
        <v>92</v>
      </c>
      <c r="O1894">
        <v>2026</v>
      </c>
      <c r="P1894">
        <v>1</v>
      </c>
      <c r="Q1894" t="s">
        <v>80</v>
      </c>
      <c r="R1894" s="8">
        <v>46267</v>
      </c>
      <c r="S1894" s="2">
        <v>1</v>
      </c>
      <c r="T1894" s="2" t="s">
        <v>81</v>
      </c>
    </row>
    <row r="1895" spans="1:20" x14ac:dyDescent="0.25">
      <c r="A1895">
        <v>1120213876</v>
      </c>
      <c r="B1895">
        <v>126555701</v>
      </c>
      <c r="C1895" t="s">
        <v>74</v>
      </c>
      <c r="D1895" t="s">
        <v>88</v>
      </c>
      <c r="E1895" t="s">
        <v>76</v>
      </c>
      <c r="F1895" s="7">
        <v>45117</v>
      </c>
      <c r="G1895" s="7">
        <v>45483</v>
      </c>
      <c r="H1895" t="s">
        <v>77</v>
      </c>
      <c r="I1895" t="s">
        <v>78</v>
      </c>
      <c r="J1895" s="7"/>
      <c r="K1895" s="7">
        <v>45747</v>
      </c>
      <c r="L1895" s="7">
        <v>45483</v>
      </c>
      <c r="M1895" t="s">
        <v>77</v>
      </c>
      <c r="N1895"/>
      <c r="O1895">
        <v>2026</v>
      </c>
      <c r="P1895">
        <v>1</v>
      </c>
      <c r="Q1895" t="s">
        <v>80</v>
      </c>
      <c r="R1895" s="8">
        <v>46267</v>
      </c>
      <c r="S1895" s="2">
        <v>1</v>
      </c>
      <c r="T1895" s="2" t="s">
        <v>81</v>
      </c>
    </row>
    <row r="1896" spans="1:20" x14ac:dyDescent="0.25">
      <c r="A1896">
        <v>1120213884</v>
      </c>
      <c r="B1896">
        <v>126560339</v>
      </c>
      <c r="C1896" t="s">
        <v>82</v>
      </c>
      <c r="D1896" t="s">
        <v>88</v>
      </c>
      <c r="E1896" t="s">
        <v>76</v>
      </c>
      <c r="F1896" s="7">
        <v>45118</v>
      </c>
      <c r="G1896" s="7">
        <v>45484</v>
      </c>
      <c r="H1896" t="s">
        <v>77</v>
      </c>
      <c r="I1896" t="s">
        <v>78</v>
      </c>
      <c r="J1896" s="7">
        <v>45731</v>
      </c>
      <c r="K1896" s="7">
        <v>45748</v>
      </c>
      <c r="L1896" s="7">
        <v>45484</v>
      </c>
      <c r="M1896" t="s">
        <v>77</v>
      </c>
      <c r="N1896" t="s">
        <v>79</v>
      </c>
      <c r="O1896">
        <v>2026</v>
      </c>
      <c r="P1896">
        <v>1</v>
      </c>
      <c r="Q1896" t="s">
        <v>80</v>
      </c>
      <c r="R1896" s="8">
        <v>46267</v>
      </c>
      <c r="S1896" s="2">
        <v>1</v>
      </c>
      <c r="T1896" s="2" t="s">
        <v>81</v>
      </c>
    </row>
    <row r="1897" spans="1:20" x14ac:dyDescent="0.25">
      <c r="A1897">
        <v>1120213896</v>
      </c>
      <c r="B1897">
        <v>126562511</v>
      </c>
      <c r="C1897" t="s">
        <v>82</v>
      </c>
      <c r="D1897" t="s">
        <v>88</v>
      </c>
      <c r="E1897" t="s">
        <v>76</v>
      </c>
      <c r="F1897" s="7">
        <v>45118</v>
      </c>
      <c r="G1897" s="7">
        <v>45484</v>
      </c>
      <c r="H1897" t="s">
        <v>77</v>
      </c>
      <c r="I1897" t="s">
        <v>78</v>
      </c>
      <c r="J1897" s="7">
        <v>45737</v>
      </c>
      <c r="K1897" s="7">
        <v>45673</v>
      </c>
      <c r="L1897" s="7">
        <v>45484</v>
      </c>
      <c r="M1897" t="s">
        <v>77</v>
      </c>
      <c r="N1897" t="s">
        <v>79</v>
      </c>
      <c r="O1897">
        <v>2026</v>
      </c>
      <c r="P1897">
        <v>1</v>
      </c>
      <c r="Q1897" t="s">
        <v>80</v>
      </c>
      <c r="R1897" s="8">
        <v>46267</v>
      </c>
      <c r="S1897" s="2">
        <v>1</v>
      </c>
      <c r="T1897" s="2" t="s">
        <v>81</v>
      </c>
    </row>
    <row r="1898" spans="1:20" x14ac:dyDescent="0.25">
      <c r="A1898">
        <v>1120214254</v>
      </c>
      <c r="B1898">
        <v>126671387</v>
      </c>
      <c r="C1898" t="s">
        <v>82</v>
      </c>
      <c r="D1898" t="s">
        <v>88</v>
      </c>
      <c r="E1898" t="s">
        <v>76</v>
      </c>
      <c r="F1898" s="7">
        <v>45132</v>
      </c>
      <c r="G1898" s="7">
        <v>45498</v>
      </c>
      <c r="H1898" t="s">
        <v>77</v>
      </c>
      <c r="I1898" t="s">
        <v>78</v>
      </c>
      <c r="J1898" s="7">
        <v>45899</v>
      </c>
      <c r="K1898" s="7">
        <v>45994</v>
      </c>
      <c r="L1898" s="7">
        <v>45498</v>
      </c>
      <c r="M1898" t="s">
        <v>77</v>
      </c>
      <c r="N1898" t="s">
        <v>79</v>
      </c>
      <c r="O1898">
        <v>2026</v>
      </c>
      <c r="P1898">
        <v>1</v>
      </c>
      <c r="Q1898" t="s">
        <v>80</v>
      </c>
      <c r="R1898" s="8">
        <v>46267</v>
      </c>
      <c r="S1898" s="2">
        <v>1</v>
      </c>
      <c r="T1898" s="2" t="s">
        <v>81</v>
      </c>
    </row>
    <row r="1899" spans="1:20" x14ac:dyDescent="0.25">
      <c r="A1899">
        <v>1120214255</v>
      </c>
      <c r="B1899">
        <v>126671387</v>
      </c>
      <c r="C1899" t="s">
        <v>82</v>
      </c>
      <c r="D1899" t="s">
        <v>88</v>
      </c>
      <c r="E1899" t="s">
        <v>76</v>
      </c>
      <c r="F1899" s="7">
        <v>45132</v>
      </c>
      <c r="G1899" s="7">
        <v>45498</v>
      </c>
      <c r="H1899" t="s">
        <v>77</v>
      </c>
      <c r="I1899" t="s">
        <v>78</v>
      </c>
      <c r="J1899" s="7">
        <v>45899</v>
      </c>
      <c r="K1899" s="7">
        <v>46036</v>
      </c>
      <c r="L1899" s="7">
        <v>45498</v>
      </c>
      <c r="M1899" t="s">
        <v>77</v>
      </c>
      <c r="N1899" t="s">
        <v>79</v>
      </c>
      <c r="O1899">
        <v>2026</v>
      </c>
      <c r="P1899">
        <v>1</v>
      </c>
      <c r="Q1899" t="s">
        <v>80</v>
      </c>
      <c r="R1899" s="8">
        <v>46267</v>
      </c>
      <c r="S1899" s="2">
        <v>1</v>
      </c>
      <c r="T1899" s="2" t="s">
        <v>81</v>
      </c>
    </row>
    <row r="1900" spans="1:20" x14ac:dyDescent="0.25">
      <c r="A1900">
        <v>1120214256</v>
      </c>
      <c r="B1900">
        <v>126671387</v>
      </c>
      <c r="C1900" t="s">
        <v>82</v>
      </c>
      <c r="D1900" t="s">
        <v>88</v>
      </c>
      <c r="E1900" t="s">
        <v>76</v>
      </c>
      <c r="F1900" s="7">
        <v>45132</v>
      </c>
      <c r="G1900" s="7">
        <v>45498</v>
      </c>
      <c r="H1900" t="s">
        <v>77</v>
      </c>
      <c r="I1900" t="s">
        <v>78</v>
      </c>
      <c r="J1900" s="7">
        <v>45899</v>
      </c>
      <c r="K1900" s="7">
        <v>46036</v>
      </c>
      <c r="L1900" s="7">
        <v>45498</v>
      </c>
      <c r="M1900" t="s">
        <v>77</v>
      </c>
      <c r="N1900" t="s">
        <v>79</v>
      </c>
      <c r="O1900">
        <v>2026</v>
      </c>
      <c r="P1900">
        <v>1</v>
      </c>
      <c r="Q1900" t="s">
        <v>80</v>
      </c>
      <c r="R1900" s="8">
        <v>46267</v>
      </c>
      <c r="S1900" s="2">
        <v>1</v>
      </c>
      <c r="T1900" s="2" t="s">
        <v>81</v>
      </c>
    </row>
    <row r="1901" spans="1:20" x14ac:dyDescent="0.25">
      <c r="A1901">
        <v>1120215339</v>
      </c>
      <c r="B1901">
        <v>127073266</v>
      </c>
      <c r="C1901" t="s">
        <v>96</v>
      </c>
      <c r="D1901" t="s">
        <v>88</v>
      </c>
      <c r="E1901" t="s">
        <v>76</v>
      </c>
      <c r="F1901" s="7">
        <v>45186</v>
      </c>
      <c r="G1901" s="7">
        <v>45277</v>
      </c>
      <c r="H1901" t="s">
        <v>77</v>
      </c>
      <c r="I1901" t="s">
        <v>78</v>
      </c>
      <c r="J1901" s="7">
        <v>45826</v>
      </c>
      <c r="K1901" s="7">
        <v>45828</v>
      </c>
      <c r="L1901" s="7">
        <v>45277</v>
      </c>
      <c r="M1901" t="s">
        <v>77</v>
      </c>
      <c r="N1901" t="s">
        <v>92</v>
      </c>
      <c r="O1901">
        <v>2026</v>
      </c>
      <c r="P1901">
        <v>1</v>
      </c>
      <c r="Q1901" t="s">
        <v>80</v>
      </c>
      <c r="R1901" s="8">
        <v>46267</v>
      </c>
      <c r="S1901" s="2">
        <v>1</v>
      </c>
      <c r="T1901" s="2" t="s">
        <v>81</v>
      </c>
    </row>
    <row r="1902" spans="1:20" x14ac:dyDescent="0.25">
      <c r="A1902">
        <v>1120215510</v>
      </c>
      <c r="B1902">
        <v>127125192</v>
      </c>
      <c r="C1902" t="s">
        <v>82</v>
      </c>
      <c r="D1902" t="s">
        <v>88</v>
      </c>
      <c r="E1902" t="s">
        <v>76</v>
      </c>
      <c r="F1902" s="7">
        <v>45194</v>
      </c>
      <c r="G1902" s="7">
        <v>45560</v>
      </c>
      <c r="H1902" t="s">
        <v>77</v>
      </c>
      <c r="I1902" t="s">
        <v>78</v>
      </c>
      <c r="J1902" s="7">
        <v>46063</v>
      </c>
      <c r="K1902" s="7">
        <v>45614</v>
      </c>
      <c r="L1902" s="7">
        <v>45560</v>
      </c>
      <c r="M1902" t="s">
        <v>77</v>
      </c>
      <c r="N1902" t="s">
        <v>79</v>
      </c>
      <c r="O1902">
        <v>2026</v>
      </c>
      <c r="P1902">
        <v>1</v>
      </c>
      <c r="Q1902" t="s">
        <v>80</v>
      </c>
      <c r="R1902" s="8">
        <v>46267</v>
      </c>
      <c r="S1902" s="2">
        <v>1</v>
      </c>
      <c r="T1902" s="2" t="s">
        <v>81</v>
      </c>
    </row>
    <row r="1903" spans="1:20" x14ac:dyDescent="0.25">
      <c r="A1903">
        <v>1120215694</v>
      </c>
      <c r="B1903">
        <v>127189788</v>
      </c>
      <c r="C1903" t="s">
        <v>85</v>
      </c>
      <c r="D1903" t="s">
        <v>88</v>
      </c>
      <c r="E1903" t="s">
        <v>76</v>
      </c>
      <c r="F1903" s="7">
        <v>45202</v>
      </c>
      <c r="G1903" s="7">
        <v>45568</v>
      </c>
      <c r="H1903" t="s">
        <v>86</v>
      </c>
      <c r="I1903" t="s">
        <v>87</v>
      </c>
      <c r="J1903" s="7"/>
      <c r="K1903" s="7">
        <v>46054</v>
      </c>
      <c r="L1903" s="7">
        <v>45568</v>
      </c>
      <c r="M1903" t="s">
        <v>86</v>
      </c>
      <c r="N1903"/>
      <c r="O1903">
        <v>2026</v>
      </c>
      <c r="P1903">
        <v>1</v>
      </c>
      <c r="Q1903" t="s">
        <v>80</v>
      </c>
      <c r="R1903" s="8">
        <v>46267</v>
      </c>
      <c r="S1903" s="2">
        <v>1</v>
      </c>
      <c r="T1903" s="2" t="s">
        <v>81</v>
      </c>
    </row>
    <row r="1904" spans="1:20" x14ac:dyDescent="0.25">
      <c r="A1904">
        <v>1120215767</v>
      </c>
      <c r="B1904">
        <v>127214556</v>
      </c>
      <c r="C1904" t="s">
        <v>85</v>
      </c>
      <c r="D1904" t="s">
        <v>88</v>
      </c>
      <c r="E1904" t="s">
        <v>76</v>
      </c>
      <c r="F1904" s="7">
        <v>45205</v>
      </c>
      <c r="G1904" s="7">
        <v>45571</v>
      </c>
      <c r="H1904" t="s">
        <v>77</v>
      </c>
      <c r="I1904" t="s">
        <v>78</v>
      </c>
      <c r="J1904" s="7">
        <v>46085</v>
      </c>
      <c r="K1904" s="7">
        <v>45212</v>
      </c>
      <c r="L1904" s="7">
        <v>45571</v>
      </c>
      <c r="M1904" t="s">
        <v>77</v>
      </c>
      <c r="N1904" t="s">
        <v>79</v>
      </c>
      <c r="O1904">
        <v>2026</v>
      </c>
      <c r="P1904">
        <v>1</v>
      </c>
      <c r="Q1904" t="s">
        <v>80</v>
      </c>
      <c r="R1904" s="8">
        <v>46267</v>
      </c>
      <c r="S1904" s="2">
        <v>1</v>
      </c>
      <c r="T1904" s="2" t="s">
        <v>81</v>
      </c>
    </row>
    <row r="1905" spans="1:20" x14ac:dyDescent="0.25">
      <c r="A1905">
        <v>1120215768</v>
      </c>
      <c r="B1905">
        <v>127214556</v>
      </c>
      <c r="C1905" t="s">
        <v>85</v>
      </c>
      <c r="D1905" t="s">
        <v>88</v>
      </c>
      <c r="E1905" t="s">
        <v>76</v>
      </c>
      <c r="F1905" s="7">
        <v>45205</v>
      </c>
      <c r="G1905" s="7">
        <v>45571</v>
      </c>
      <c r="H1905" t="s">
        <v>77</v>
      </c>
      <c r="I1905" t="s">
        <v>78</v>
      </c>
      <c r="J1905" s="7">
        <v>46085</v>
      </c>
      <c r="K1905" s="7">
        <v>45919</v>
      </c>
      <c r="L1905" s="7">
        <v>45571</v>
      </c>
      <c r="M1905" t="s">
        <v>77</v>
      </c>
      <c r="N1905" t="s">
        <v>79</v>
      </c>
      <c r="O1905">
        <v>2026</v>
      </c>
      <c r="P1905">
        <v>1</v>
      </c>
      <c r="Q1905" t="s">
        <v>80</v>
      </c>
      <c r="R1905" s="8">
        <v>46267</v>
      </c>
      <c r="S1905" s="2">
        <v>1</v>
      </c>
      <c r="T1905" s="2" t="s">
        <v>81</v>
      </c>
    </row>
    <row r="1906" spans="1:20" x14ac:dyDescent="0.25">
      <c r="A1906">
        <v>1120215962</v>
      </c>
      <c r="B1906">
        <v>127270135</v>
      </c>
      <c r="C1906" t="s">
        <v>85</v>
      </c>
      <c r="D1906" t="s">
        <v>88</v>
      </c>
      <c r="E1906" t="s">
        <v>76</v>
      </c>
      <c r="F1906" s="7">
        <v>45212</v>
      </c>
      <c r="G1906" s="7">
        <v>45578</v>
      </c>
      <c r="H1906" t="s">
        <v>86</v>
      </c>
      <c r="I1906" t="s">
        <v>87</v>
      </c>
      <c r="J1906" s="7"/>
      <c r="K1906" s="7">
        <v>45215</v>
      </c>
      <c r="L1906" s="7">
        <v>45578</v>
      </c>
      <c r="M1906" t="s">
        <v>86</v>
      </c>
      <c r="N1906"/>
      <c r="O1906">
        <v>2026</v>
      </c>
      <c r="P1906">
        <v>1</v>
      </c>
      <c r="Q1906" t="s">
        <v>80</v>
      </c>
      <c r="R1906" s="8">
        <v>46267</v>
      </c>
      <c r="S1906" s="2">
        <v>1</v>
      </c>
      <c r="T1906" s="2" t="s">
        <v>81</v>
      </c>
    </row>
    <row r="1907" spans="1:20" x14ac:dyDescent="0.25">
      <c r="A1907">
        <v>1120216253</v>
      </c>
      <c r="B1907">
        <v>127344808</v>
      </c>
      <c r="C1907" t="s">
        <v>93</v>
      </c>
      <c r="D1907" t="s">
        <v>88</v>
      </c>
      <c r="E1907" t="s">
        <v>76</v>
      </c>
      <c r="F1907" s="7">
        <v>45224</v>
      </c>
      <c r="G1907" s="7">
        <v>45590</v>
      </c>
      <c r="H1907" t="s">
        <v>77</v>
      </c>
      <c r="I1907" t="s">
        <v>78</v>
      </c>
      <c r="J1907" s="7">
        <v>46084</v>
      </c>
      <c r="K1907" s="7">
        <v>45895</v>
      </c>
      <c r="L1907" s="7">
        <v>45590</v>
      </c>
      <c r="M1907" t="s">
        <v>77</v>
      </c>
      <c r="N1907" t="s">
        <v>79</v>
      </c>
      <c r="O1907">
        <v>2026</v>
      </c>
      <c r="P1907">
        <v>1</v>
      </c>
      <c r="Q1907" t="s">
        <v>80</v>
      </c>
      <c r="R1907" s="8">
        <v>46267</v>
      </c>
      <c r="S1907" s="2">
        <v>1</v>
      </c>
      <c r="T1907" s="2" t="s">
        <v>81</v>
      </c>
    </row>
    <row r="1908" spans="1:20" x14ac:dyDescent="0.25">
      <c r="A1908">
        <v>1120216575</v>
      </c>
      <c r="B1908">
        <v>127450027</v>
      </c>
      <c r="C1908" t="s">
        <v>91</v>
      </c>
      <c r="D1908" t="s">
        <v>88</v>
      </c>
      <c r="E1908" t="s">
        <v>76</v>
      </c>
      <c r="F1908" s="7">
        <v>45239</v>
      </c>
      <c r="G1908" s="7">
        <v>45605</v>
      </c>
      <c r="H1908" t="s">
        <v>77</v>
      </c>
      <c r="I1908" t="s">
        <v>78</v>
      </c>
      <c r="J1908" s="7">
        <v>46084</v>
      </c>
      <c r="K1908" s="7">
        <v>46086</v>
      </c>
      <c r="L1908" s="7">
        <v>45605</v>
      </c>
      <c r="M1908" t="s">
        <v>77</v>
      </c>
      <c r="N1908" t="s">
        <v>79</v>
      </c>
      <c r="O1908">
        <v>2026</v>
      </c>
      <c r="P1908">
        <v>1</v>
      </c>
      <c r="Q1908" t="s">
        <v>80</v>
      </c>
      <c r="R1908" s="8">
        <v>46267</v>
      </c>
      <c r="S1908" s="2">
        <v>1</v>
      </c>
      <c r="T1908" s="2" t="s">
        <v>81</v>
      </c>
    </row>
    <row r="1909" spans="1:20" x14ac:dyDescent="0.25">
      <c r="A1909">
        <v>1120216738</v>
      </c>
      <c r="B1909">
        <v>127823687</v>
      </c>
      <c r="C1909" t="s">
        <v>82</v>
      </c>
      <c r="D1909" t="s">
        <v>83</v>
      </c>
      <c r="E1909" t="s">
        <v>76</v>
      </c>
      <c r="F1909" s="7">
        <v>44363</v>
      </c>
      <c r="G1909" s="7">
        <v>46189</v>
      </c>
      <c r="H1909" t="s">
        <v>86</v>
      </c>
      <c r="I1909" t="s">
        <v>87</v>
      </c>
      <c r="J1909" s="7"/>
      <c r="K1909" s="7">
        <v>45747</v>
      </c>
      <c r="L1909" s="7">
        <v>46189</v>
      </c>
      <c r="M1909" t="s">
        <v>86</v>
      </c>
      <c r="N1909"/>
      <c r="O1909">
        <v>2026</v>
      </c>
      <c r="P1909">
        <v>1</v>
      </c>
      <c r="Q1909" t="s">
        <v>80</v>
      </c>
      <c r="R1909" s="8">
        <v>46267</v>
      </c>
      <c r="S1909" s="2">
        <v>1</v>
      </c>
      <c r="T1909" s="2" t="s">
        <v>81</v>
      </c>
    </row>
    <row r="1910" spans="1:20" x14ac:dyDescent="0.25">
      <c r="A1910">
        <v>1120216819</v>
      </c>
      <c r="B1910">
        <v>128246364</v>
      </c>
      <c r="C1910" t="s">
        <v>74</v>
      </c>
      <c r="D1910" t="s">
        <v>83</v>
      </c>
      <c r="E1910" t="s">
        <v>76</v>
      </c>
      <c r="F1910" s="7">
        <v>45352</v>
      </c>
      <c r="G1910" s="7">
        <v>47178</v>
      </c>
      <c r="H1910" t="s">
        <v>86</v>
      </c>
      <c r="I1910" t="s">
        <v>87</v>
      </c>
      <c r="J1910" s="7">
        <v>45562</v>
      </c>
      <c r="K1910" s="7">
        <v>45779</v>
      </c>
      <c r="L1910" s="7">
        <v>47178</v>
      </c>
      <c r="M1910" t="s">
        <v>86</v>
      </c>
      <c r="N1910" t="s">
        <v>79</v>
      </c>
      <c r="O1910">
        <v>2026</v>
      </c>
      <c r="P1910">
        <v>1</v>
      </c>
      <c r="Q1910" t="s">
        <v>80</v>
      </c>
      <c r="R1910" s="8">
        <v>46267</v>
      </c>
      <c r="S1910" s="2">
        <v>1</v>
      </c>
      <c r="T1910" s="2" t="s">
        <v>81</v>
      </c>
    </row>
    <row r="1911" spans="1:20" x14ac:dyDescent="0.25">
      <c r="A1911">
        <v>1120216820</v>
      </c>
      <c r="B1911">
        <v>128246364</v>
      </c>
      <c r="C1911" t="s">
        <v>74</v>
      </c>
      <c r="D1911" t="s">
        <v>83</v>
      </c>
      <c r="E1911" t="s">
        <v>76</v>
      </c>
      <c r="F1911" s="7">
        <v>45352</v>
      </c>
      <c r="G1911" s="7">
        <v>47178</v>
      </c>
      <c r="H1911" t="s">
        <v>86</v>
      </c>
      <c r="I1911" t="s">
        <v>87</v>
      </c>
      <c r="J1911" s="7">
        <v>45562</v>
      </c>
      <c r="K1911" s="7">
        <v>45357</v>
      </c>
      <c r="L1911" s="7">
        <v>47178</v>
      </c>
      <c r="M1911" t="s">
        <v>86</v>
      </c>
      <c r="N1911" t="s">
        <v>79</v>
      </c>
      <c r="O1911">
        <v>2026</v>
      </c>
      <c r="P1911">
        <v>1</v>
      </c>
      <c r="Q1911" t="s">
        <v>80</v>
      </c>
      <c r="R1911" s="8">
        <v>46267</v>
      </c>
      <c r="S1911" s="2">
        <v>1</v>
      </c>
      <c r="T1911" s="2" t="s">
        <v>81</v>
      </c>
    </row>
    <row r="1912" spans="1:20" x14ac:dyDescent="0.25">
      <c r="A1912">
        <v>1120216825</v>
      </c>
      <c r="B1912">
        <v>128248041</v>
      </c>
      <c r="C1912" t="s">
        <v>82</v>
      </c>
      <c r="D1912" t="s">
        <v>83</v>
      </c>
      <c r="E1912" t="s">
        <v>76</v>
      </c>
      <c r="F1912" s="7">
        <v>45357</v>
      </c>
      <c r="G1912" s="7">
        <v>45541</v>
      </c>
      <c r="H1912" t="s">
        <v>77</v>
      </c>
      <c r="I1912" t="s">
        <v>78</v>
      </c>
      <c r="J1912" s="7">
        <v>45966</v>
      </c>
      <c r="K1912" s="7">
        <v>45911</v>
      </c>
      <c r="L1912" s="7">
        <v>45541</v>
      </c>
      <c r="M1912" t="s">
        <v>77</v>
      </c>
      <c r="N1912" t="s">
        <v>79</v>
      </c>
      <c r="O1912">
        <v>2026</v>
      </c>
      <c r="P1912">
        <v>1</v>
      </c>
      <c r="Q1912" t="s">
        <v>80</v>
      </c>
      <c r="R1912" s="8">
        <v>46267</v>
      </c>
      <c r="S1912" s="2">
        <v>1</v>
      </c>
      <c r="T1912" s="2" t="s">
        <v>81</v>
      </c>
    </row>
    <row r="1913" spans="1:20" x14ac:dyDescent="0.25">
      <c r="A1913">
        <v>1120217052</v>
      </c>
      <c r="B1913">
        <v>128470182</v>
      </c>
      <c r="C1913" t="s">
        <v>93</v>
      </c>
      <c r="D1913" t="s">
        <v>88</v>
      </c>
      <c r="E1913" t="s">
        <v>76</v>
      </c>
      <c r="F1913" s="7">
        <v>45389</v>
      </c>
      <c r="G1913" s="7">
        <v>45754</v>
      </c>
      <c r="H1913" t="s">
        <v>77</v>
      </c>
      <c r="I1913" t="s">
        <v>78</v>
      </c>
      <c r="J1913" s="7"/>
      <c r="K1913" s="7">
        <v>45595</v>
      </c>
      <c r="L1913" s="7">
        <v>45754</v>
      </c>
      <c r="M1913" t="s">
        <v>77</v>
      </c>
      <c r="N1913"/>
      <c r="O1913">
        <v>2026</v>
      </c>
      <c r="P1913">
        <v>1</v>
      </c>
      <c r="Q1913" t="s">
        <v>80</v>
      </c>
      <c r="R1913" s="8">
        <v>46267</v>
      </c>
      <c r="S1913" s="2">
        <v>1</v>
      </c>
      <c r="T1913" s="2" t="s">
        <v>81</v>
      </c>
    </row>
    <row r="1914" spans="1:20" x14ac:dyDescent="0.25">
      <c r="A1914">
        <v>1120217053</v>
      </c>
      <c r="B1914">
        <v>128470182</v>
      </c>
      <c r="C1914" t="s">
        <v>93</v>
      </c>
      <c r="D1914" t="s">
        <v>88</v>
      </c>
      <c r="E1914" t="s">
        <v>76</v>
      </c>
      <c r="F1914" s="7">
        <v>45389</v>
      </c>
      <c r="G1914" s="7">
        <v>45754</v>
      </c>
      <c r="H1914" t="s">
        <v>77</v>
      </c>
      <c r="I1914" t="s">
        <v>78</v>
      </c>
      <c r="J1914" s="7"/>
      <c r="K1914" s="7">
        <v>45779</v>
      </c>
      <c r="L1914" s="7">
        <v>45754</v>
      </c>
      <c r="M1914" t="s">
        <v>77</v>
      </c>
      <c r="N1914"/>
      <c r="O1914">
        <v>2026</v>
      </c>
      <c r="P1914">
        <v>1</v>
      </c>
      <c r="Q1914" t="s">
        <v>80</v>
      </c>
      <c r="R1914" s="8">
        <v>46267</v>
      </c>
      <c r="S1914" s="2">
        <v>1</v>
      </c>
      <c r="T1914" s="2" t="s">
        <v>81</v>
      </c>
    </row>
    <row r="1915" spans="1:20" x14ac:dyDescent="0.25">
      <c r="A1915">
        <v>1120217054</v>
      </c>
      <c r="B1915">
        <v>128470182</v>
      </c>
      <c r="C1915" t="s">
        <v>93</v>
      </c>
      <c r="D1915" t="s">
        <v>88</v>
      </c>
      <c r="E1915" t="s">
        <v>76</v>
      </c>
      <c r="F1915" s="7">
        <v>45389</v>
      </c>
      <c r="G1915" s="7">
        <v>45754</v>
      </c>
      <c r="H1915" t="s">
        <v>77</v>
      </c>
      <c r="I1915" t="s">
        <v>78</v>
      </c>
      <c r="J1915" s="7"/>
      <c r="K1915" s="7">
        <v>45594</v>
      </c>
      <c r="L1915" s="7">
        <v>45754</v>
      </c>
      <c r="M1915" t="s">
        <v>77</v>
      </c>
      <c r="N1915"/>
      <c r="O1915">
        <v>2026</v>
      </c>
      <c r="P1915">
        <v>1</v>
      </c>
      <c r="Q1915" t="s">
        <v>80</v>
      </c>
      <c r="R1915" s="8">
        <v>46267</v>
      </c>
      <c r="S1915" s="2">
        <v>1</v>
      </c>
      <c r="T1915" s="2" t="s">
        <v>81</v>
      </c>
    </row>
    <row r="1916" spans="1:20" x14ac:dyDescent="0.25">
      <c r="A1916">
        <v>1120217073</v>
      </c>
      <c r="B1916">
        <v>128496755</v>
      </c>
      <c r="C1916" t="s">
        <v>90</v>
      </c>
      <c r="D1916" t="s">
        <v>83</v>
      </c>
      <c r="E1916" t="s">
        <v>76</v>
      </c>
      <c r="F1916" s="7">
        <v>45390</v>
      </c>
      <c r="G1916" s="7">
        <v>45570</v>
      </c>
      <c r="H1916" t="s">
        <v>77</v>
      </c>
      <c r="I1916" t="s">
        <v>78</v>
      </c>
      <c r="J1916" s="7"/>
      <c r="K1916" s="7">
        <v>45392</v>
      </c>
      <c r="L1916" s="7">
        <v>45570</v>
      </c>
      <c r="M1916" t="s">
        <v>77</v>
      </c>
      <c r="N1916"/>
      <c r="O1916">
        <v>2026</v>
      </c>
      <c r="P1916">
        <v>1</v>
      </c>
      <c r="Q1916" t="s">
        <v>80</v>
      </c>
      <c r="R1916" s="8">
        <v>46267</v>
      </c>
      <c r="S1916" s="2">
        <v>1</v>
      </c>
      <c r="T1916" s="2" t="s">
        <v>81</v>
      </c>
    </row>
    <row r="1917" spans="1:20" x14ac:dyDescent="0.25">
      <c r="A1917">
        <v>1120217074</v>
      </c>
      <c r="B1917">
        <v>128496755</v>
      </c>
      <c r="C1917" t="s">
        <v>90</v>
      </c>
      <c r="D1917" t="s">
        <v>83</v>
      </c>
      <c r="E1917" t="s">
        <v>76</v>
      </c>
      <c r="F1917" s="7">
        <v>45390</v>
      </c>
      <c r="G1917" s="7">
        <v>45570</v>
      </c>
      <c r="H1917" t="s">
        <v>77</v>
      </c>
      <c r="I1917" t="s">
        <v>78</v>
      </c>
      <c r="J1917" s="7"/>
      <c r="K1917" s="7">
        <v>45544</v>
      </c>
      <c r="L1917" s="7">
        <v>45570</v>
      </c>
      <c r="M1917" t="s">
        <v>77</v>
      </c>
      <c r="N1917"/>
      <c r="O1917">
        <v>2026</v>
      </c>
      <c r="P1917">
        <v>1</v>
      </c>
      <c r="Q1917" t="s">
        <v>80</v>
      </c>
      <c r="R1917" s="8">
        <v>46267</v>
      </c>
      <c r="S1917" s="2">
        <v>1</v>
      </c>
      <c r="T1917" s="2" t="s">
        <v>81</v>
      </c>
    </row>
    <row r="1918" spans="1:20" x14ac:dyDescent="0.25">
      <c r="A1918">
        <v>1120217098</v>
      </c>
      <c r="B1918">
        <v>128529481</v>
      </c>
      <c r="C1918" t="s">
        <v>82</v>
      </c>
      <c r="D1918" t="s">
        <v>88</v>
      </c>
      <c r="E1918" t="s">
        <v>76</v>
      </c>
      <c r="F1918" s="7">
        <v>45392</v>
      </c>
      <c r="G1918" s="7">
        <v>47218</v>
      </c>
      <c r="H1918" t="s">
        <v>77</v>
      </c>
      <c r="I1918" t="s">
        <v>78</v>
      </c>
      <c r="J1918" s="7">
        <v>46095</v>
      </c>
      <c r="K1918" s="7">
        <v>45402</v>
      </c>
      <c r="L1918" s="7">
        <v>47218</v>
      </c>
      <c r="M1918" t="s">
        <v>77</v>
      </c>
      <c r="N1918" t="s">
        <v>79</v>
      </c>
      <c r="O1918">
        <v>2026</v>
      </c>
      <c r="P1918">
        <v>1</v>
      </c>
      <c r="Q1918" t="s">
        <v>80</v>
      </c>
      <c r="R1918" s="8">
        <v>46267</v>
      </c>
      <c r="S1918" s="2">
        <v>1</v>
      </c>
      <c r="T1918" s="2" t="s">
        <v>81</v>
      </c>
    </row>
    <row r="1919" spans="1:20" x14ac:dyDescent="0.25">
      <c r="A1919">
        <v>1120217302</v>
      </c>
      <c r="B1919">
        <v>128724758</v>
      </c>
      <c r="C1919" t="s">
        <v>90</v>
      </c>
      <c r="D1919" t="s">
        <v>83</v>
      </c>
      <c r="E1919" t="s">
        <v>76</v>
      </c>
      <c r="F1919" s="7">
        <v>45419</v>
      </c>
      <c r="G1919" s="7">
        <v>45599</v>
      </c>
      <c r="H1919" t="s">
        <v>77</v>
      </c>
      <c r="I1919" t="s">
        <v>84</v>
      </c>
      <c r="J1919" s="7"/>
      <c r="K1919" s="7">
        <v>45971</v>
      </c>
      <c r="L1919" s="7">
        <v>45599</v>
      </c>
      <c r="M1919" t="s">
        <v>77</v>
      </c>
      <c r="N1919"/>
      <c r="O1919">
        <v>2026</v>
      </c>
      <c r="P1919">
        <v>1</v>
      </c>
      <c r="Q1919" t="s">
        <v>80</v>
      </c>
      <c r="R1919" s="8">
        <v>46267</v>
      </c>
      <c r="S1919" s="2">
        <v>1</v>
      </c>
      <c r="T1919" s="2" t="s">
        <v>81</v>
      </c>
    </row>
    <row r="1920" spans="1:20" x14ac:dyDescent="0.25">
      <c r="A1920">
        <v>1120217317</v>
      </c>
      <c r="B1920">
        <v>128731633</v>
      </c>
      <c r="C1920" t="s">
        <v>98</v>
      </c>
      <c r="D1920" t="s">
        <v>88</v>
      </c>
      <c r="E1920" t="s">
        <v>76</v>
      </c>
      <c r="F1920" s="7">
        <v>45421</v>
      </c>
      <c r="G1920" s="7">
        <v>45786</v>
      </c>
      <c r="H1920" t="s">
        <v>77</v>
      </c>
      <c r="I1920" t="s">
        <v>78</v>
      </c>
      <c r="J1920" s="7">
        <v>45591</v>
      </c>
      <c r="K1920" s="7">
        <v>45457</v>
      </c>
      <c r="L1920" s="7">
        <v>45786</v>
      </c>
      <c r="M1920" t="s">
        <v>77</v>
      </c>
      <c r="N1920" t="s">
        <v>79</v>
      </c>
      <c r="O1920">
        <v>2026</v>
      </c>
      <c r="P1920">
        <v>1</v>
      </c>
      <c r="Q1920" t="s">
        <v>80</v>
      </c>
      <c r="R1920" s="8">
        <v>46267</v>
      </c>
      <c r="S1920" s="2">
        <v>1</v>
      </c>
      <c r="T1920" s="2" t="s">
        <v>81</v>
      </c>
    </row>
    <row r="1921" spans="1:20" x14ac:dyDescent="0.25">
      <c r="A1921">
        <v>1120217318</v>
      </c>
      <c r="B1921">
        <v>128731633</v>
      </c>
      <c r="C1921" t="s">
        <v>98</v>
      </c>
      <c r="D1921" t="s">
        <v>88</v>
      </c>
      <c r="E1921" t="s">
        <v>76</v>
      </c>
      <c r="F1921" s="7">
        <v>45421</v>
      </c>
      <c r="G1921" s="7">
        <v>45786</v>
      </c>
      <c r="H1921" t="s">
        <v>77</v>
      </c>
      <c r="I1921" t="s">
        <v>78</v>
      </c>
      <c r="J1921" s="7">
        <v>45591</v>
      </c>
      <c r="K1921" s="7">
        <v>45538</v>
      </c>
      <c r="L1921" s="7">
        <v>45786</v>
      </c>
      <c r="M1921" t="s">
        <v>77</v>
      </c>
      <c r="N1921" t="s">
        <v>79</v>
      </c>
      <c r="O1921">
        <v>2026</v>
      </c>
      <c r="P1921">
        <v>1</v>
      </c>
      <c r="Q1921" t="s">
        <v>80</v>
      </c>
      <c r="R1921" s="8">
        <v>46267</v>
      </c>
      <c r="S1921" s="2">
        <v>1</v>
      </c>
      <c r="T1921" s="2" t="s">
        <v>81</v>
      </c>
    </row>
    <row r="1922" spans="1:20" x14ac:dyDescent="0.25">
      <c r="A1922">
        <v>1120217384</v>
      </c>
      <c r="B1922">
        <v>128804140</v>
      </c>
      <c r="C1922" t="s">
        <v>74</v>
      </c>
      <c r="D1922" t="s">
        <v>88</v>
      </c>
      <c r="E1922" t="s">
        <v>76</v>
      </c>
      <c r="F1922" s="7">
        <v>45427</v>
      </c>
      <c r="G1922" s="7">
        <v>45792</v>
      </c>
      <c r="H1922" t="s">
        <v>77</v>
      </c>
      <c r="I1922" t="s">
        <v>78</v>
      </c>
      <c r="J1922" s="7">
        <v>45633</v>
      </c>
      <c r="K1922" s="7">
        <v>45747</v>
      </c>
      <c r="L1922" s="7">
        <v>45792</v>
      </c>
      <c r="M1922" t="s">
        <v>77</v>
      </c>
      <c r="N1922" t="s">
        <v>79</v>
      </c>
      <c r="O1922">
        <v>2026</v>
      </c>
      <c r="P1922">
        <v>1</v>
      </c>
      <c r="Q1922" t="s">
        <v>80</v>
      </c>
      <c r="R1922" s="8">
        <v>46267</v>
      </c>
      <c r="S1922" s="2">
        <v>1</v>
      </c>
      <c r="T1922" s="2" t="s">
        <v>81</v>
      </c>
    </row>
    <row r="1923" spans="1:20" x14ac:dyDescent="0.25">
      <c r="A1923">
        <v>1120217410</v>
      </c>
      <c r="B1923">
        <v>128810991</v>
      </c>
      <c r="C1923" t="s">
        <v>82</v>
      </c>
      <c r="D1923" t="s">
        <v>75</v>
      </c>
      <c r="E1923" t="s">
        <v>76</v>
      </c>
      <c r="F1923" s="7">
        <v>45432</v>
      </c>
      <c r="G1923" s="7">
        <v>45463</v>
      </c>
      <c r="H1923" t="s">
        <v>77</v>
      </c>
      <c r="I1923" t="s">
        <v>78</v>
      </c>
      <c r="J1923" s="7">
        <v>45826</v>
      </c>
      <c r="K1923" s="7">
        <v>45434</v>
      </c>
      <c r="L1923" s="7">
        <v>45463</v>
      </c>
      <c r="M1923" t="s">
        <v>77</v>
      </c>
      <c r="N1923" t="s">
        <v>92</v>
      </c>
      <c r="O1923">
        <v>2026</v>
      </c>
      <c r="P1923">
        <v>1</v>
      </c>
      <c r="Q1923" t="s">
        <v>80</v>
      </c>
      <c r="R1923" s="8">
        <v>46267</v>
      </c>
      <c r="S1923" s="2">
        <v>1</v>
      </c>
      <c r="T1923" s="2" t="s">
        <v>81</v>
      </c>
    </row>
    <row r="1924" spans="1:20" x14ac:dyDescent="0.25">
      <c r="A1924">
        <v>1120217558</v>
      </c>
      <c r="B1924">
        <v>129039654</v>
      </c>
      <c r="C1924" t="s">
        <v>90</v>
      </c>
      <c r="D1924" t="s">
        <v>83</v>
      </c>
      <c r="E1924" t="s">
        <v>76</v>
      </c>
      <c r="F1924" s="7">
        <v>45448</v>
      </c>
      <c r="G1924" s="7">
        <v>45628</v>
      </c>
      <c r="H1924" t="s">
        <v>77</v>
      </c>
      <c r="I1924" t="s">
        <v>84</v>
      </c>
      <c r="J1924" s="7"/>
      <c r="K1924" s="7">
        <v>45555</v>
      </c>
      <c r="L1924" s="7">
        <v>45628</v>
      </c>
      <c r="M1924" t="s">
        <v>77</v>
      </c>
      <c r="N1924"/>
      <c r="O1924">
        <v>2026</v>
      </c>
      <c r="P1924">
        <v>1</v>
      </c>
      <c r="Q1924" t="s">
        <v>80</v>
      </c>
      <c r="R1924" s="8">
        <v>46267</v>
      </c>
      <c r="S1924" s="2">
        <v>1</v>
      </c>
      <c r="T1924" s="2" t="s">
        <v>81</v>
      </c>
    </row>
    <row r="1925" spans="1:20" x14ac:dyDescent="0.25">
      <c r="A1925">
        <v>1120217561</v>
      </c>
      <c r="B1925">
        <v>129039781</v>
      </c>
      <c r="C1925" t="s">
        <v>85</v>
      </c>
      <c r="D1925" t="s">
        <v>83</v>
      </c>
      <c r="E1925" t="s">
        <v>76</v>
      </c>
      <c r="F1925" s="7">
        <v>45448</v>
      </c>
      <c r="G1925" s="7">
        <v>45631</v>
      </c>
      <c r="H1925" t="s">
        <v>77</v>
      </c>
      <c r="I1925" t="s">
        <v>78</v>
      </c>
      <c r="J1925" s="7">
        <v>45607</v>
      </c>
      <c r="K1925" s="7">
        <v>45747</v>
      </c>
      <c r="L1925" s="7">
        <v>45631</v>
      </c>
      <c r="M1925" t="s">
        <v>77</v>
      </c>
      <c r="N1925" t="s">
        <v>79</v>
      </c>
      <c r="O1925">
        <v>2026</v>
      </c>
      <c r="P1925">
        <v>1</v>
      </c>
      <c r="Q1925" t="s">
        <v>80</v>
      </c>
      <c r="R1925" s="8">
        <v>46267</v>
      </c>
      <c r="S1925" s="2">
        <v>1</v>
      </c>
      <c r="T1925" s="2" t="s">
        <v>81</v>
      </c>
    </row>
    <row r="1926" spans="1:20" x14ac:dyDescent="0.25">
      <c r="A1926">
        <v>1120217562</v>
      </c>
      <c r="B1926">
        <v>129039781</v>
      </c>
      <c r="C1926" t="s">
        <v>85</v>
      </c>
      <c r="D1926" t="s">
        <v>83</v>
      </c>
      <c r="E1926" t="s">
        <v>76</v>
      </c>
      <c r="F1926" s="7">
        <v>45448</v>
      </c>
      <c r="G1926" s="7">
        <v>45631</v>
      </c>
      <c r="H1926" t="s">
        <v>77</v>
      </c>
      <c r="I1926" t="s">
        <v>78</v>
      </c>
      <c r="J1926" s="7">
        <v>45607</v>
      </c>
      <c r="K1926" s="7">
        <v>45950</v>
      </c>
      <c r="L1926" s="7">
        <v>45631</v>
      </c>
      <c r="M1926" t="s">
        <v>77</v>
      </c>
      <c r="N1926" t="s">
        <v>79</v>
      </c>
      <c r="O1926">
        <v>2026</v>
      </c>
      <c r="P1926">
        <v>1</v>
      </c>
      <c r="Q1926" t="s">
        <v>80</v>
      </c>
      <c r="R1926" s="8">
        <v>46267</v>
      </c>
      <c r="S1926" s="2">
        <v>1</v>
      </c>
      <c r="T1926" s="2" t="s">
        <v>81</v>
      </c>
    </row>
    <row r="1927" spans="1:20" x14ac:dyDescent="0.25">
      <c r="A1927">
        <v>1120217622</v>
      </c>
      <c r="B1927">
        <v>129069280</v>
      </c>
      <c r="C1927" t="s">
        <v>96</v>
      </c>
      <c r="D1927" t="s">
        <v>83</v>
      </c>
      <c r="E1927" t="s">
        <v>76</v>
      </c>
      <c r="F1927" s="7">
        <v>45451</v>
      </c>
      <c r="G1927" s="7">
        <v>45634</v>
      </c>
      <c r="H1927" t="s">
        <v>77</v>
      </c>
      <c r="I1927" t="s">
        <v>78</v>
      </c>
      <c r="J1927" s="7">
        <v>45639</v>
      </c>
      <c r="K1927" s="7">
        <v>45950</v>
      </c>
      <c r="L1927" s="7">
        <v>45634</v>
      </c>
      <c r="M1927" t="s">
        <v>77</v>
      </c>
      <c r="N1927" t="s">
        <v>79</v>
      </c>
      <c r="O1927">
        <v>2026</v>
      </c>
      <c r="P1927">
        <v>1</v>
      </c>
      <c r="Q1927" t="s">
        <v>80</v>
      </c>
      <c r="R1927" s="8">
        <v>46267</v>
      </c>
      <c r="S1927" s="2">
        <v>1</v>
      </c>
      <c r="T1927" s="2" t="s">
        <v>81</v>
      </c>
    </row>
    <row r="1928" spans="1:20" x14ac:dyDescent="0.25">
      <c r="A1928">
        <v>1120217674</v>
      </c>
      <c r="B1928">
        <v>129096698</v>
      </c>
      <c r="C1928" t="s">
        <v>82</v>
      </c>
      <c r="D1928" t="s">
        <v>88</v>
      </c>
      <c r="E1928" t="s">
        <v>76</v>
      </c>
      <c r="F1928" s="7">
        <v>45456</v>
      </c>
      <c r="G1928" s="7">
        <v>45821</v>
      </c>
      <c r="H1928" t="s">
        <v>77</v>
      </c>
      <c r="I1928" t="s">
        <v>78</v>
      </c>
      <c r="J1928" s="7"/>
      <c r="K1928" s="7">
        <v>45466</v>
      </c>
      <c r="L1928" s="7">
        <v>45821</v>
      </c>
      <c r="M1928" t="s">
        <v>77</v>
      </c>
      <c r="N1928"/>
      <c r="O1928">
        <v>2026</v>
      </c>
      <c r="P1928">
        <v>1</v>
      </c>
      <c r="Q1928" t="s">
        <v>80</v>
      </c>
      <c r="R1928" s="8">
        <v>46267</v>
      </c>
      <c r="S1928" s="2">
        <v>1</v>
      </c>
      <c r="T1928" s="2" t="s">
        <v>81</v>
      </c>
    </row>
    <row r="1929" spans="1:20" x14ac:dyDescent="0.25">
      <c r="A1929">
        <v>1120217827</v>
      </c>
      <c r="B1929">
        <v>129210461</v>
      </c>
      <c r="C1929" t="s">
        <v>82</v>
      </c>
      <c r="D1929" t="s">
        <v>83</v>
      </c>
      <c r="E1929" t="s">
        <v>76</v>
      </c>
      <c r="F1929" s="7">
        <v>45484</v>
      </c>
      <c r="G1929" s="7">
        <v>45668</v>
      </c>
      <c r="H1929" t="s">
        <v>77</v>
      </c>
      <c r="I1929" t="s">
        <v>84</v>
      </c>
      <c r="J1929" s="7"/>
      <c r="K1929" s="7">
        <v>45541</v>
      </c>
      <c r="L1929" s="7">
        <v>45668</v>
      </c>
      <c r="M1929" t="s">
        <v>77</v>
      </c>
      <c r="N1929"/>
      <c r="O1929">
        <v>2026</v>
      </c>
      <c r="P1929">
        <v>1</v>
      </c>
      <c r="Q1929" t="s">
        <v>80</v>
      </c>
      <c r="R1929" s="8">
        <v>46267</v>
      </c>
      <c r="S1929" s="2">
        <v>1</v>
      </c>
      <c r="T1929" s="2" t="s">
        <v>81</v>
      </c>
    </row>
    <row r="1930" spans="1:20" x14ac:dyDescent="0.25">
      <c r="A1930">
        <v>1120217828</v>
      </c>
      <c r="B1930">
        <v>129210461</v>
      </c>
      <c r="C1930" t="s">
        <v>82</v>
      </c>
      <c r="D1930" t="s">
        <v>83</v>
      </c>
      <c r="E1930" t="s">
        <v>76</v>
      </c>
      <c r="F1930" s="7">
        <v>45484</v>
      </c>
      <c r="G1930" s="7">
        <v>45668</v>
      </c>
      <c r="H1930" t="s">
        <v>77</v>
      </c>
      <c r="I1930" t="s">
        <v>84</v>
      </c>
      <c r="J1930" s="7"/>
      <c r="K1930" s="7">
        <v>45748</v>
      </c>
      <c r="L1930" s="7">
        <v>45668</v>
      </c>
      <c r="M1930" t="s">
        <v>77</v>
      </c>
      <c r="N1930"/>
      <c r="O1930">
        <v>2026</v>
      </c>
      <c r="P1930">
        <v>1</v>
      </c>
      <c r="Q1930" t="s">
        <v>80</v>
      </c>
      <c r="R1930" s="8">
        <v>46267</v>
      </c>
      <c r="S1930" s="2">
        <v>1</v>
      </c>
      <c r="T1930" s="2" t="s">
        <v>81</v>
      </c>
    </row>
    <row r="1931" spans="1:20" x14ac:dyDescent="0.25">
      <c r="A1931">
        <v>1120217859</v>
      </c>
      <c r="B1931">
        <v>129226241</v>
      </c>
      <c r="C1931" t="s">
        <v>98</v>
      </c>
      <c r="D1931" t="s">
        <v>83</v>
      </c>
      <c r="E1931" t="s">
        <v>76</v>
      </c>
      <c r="F1931" s="7">
        <v>45488</v>
      </c>
      <c r="G1931" s="7">
        <v>45668</v>
      </c>
      <c r="H1931" t="s">
        <v>77</v>
      </c>
      <c r="I1931" t="s">
        <v>84</v>
      </c>
      <c r="J1931" s="7"/>
      <c r="K1931" s="7">
        <v>45971</v>
      </c>
      <c r="L1931" s="7">
        <v>45668</v>
      </c>
      <c r="M1931" t="s">
        <v>77</v>
      </c>
      <c r="N1931"/>
      <c r="O1931">
        <v>2026</v>
      </c>
      <c r="P1931">
        <v>1</v>
      </c>
      <c r="Q1931" t="s">
        <v>80</v>
      </c>
      <c r="R1931" s="8">
        <v>46267</v>
      </c>
      <c r="S1931" s="2">
        <v>1</v>
      </c>
      <c r="T1931" s="2" t="s">
        <v>81</v>
      </c>
    </row>
    <row r="1932" spans="1:20" x14ac:dyDescent="0.25">
      <c r="A1932">
        <v>1120218001</v>
      </c>
      <c r="B1932">
        <v>129308031</v>
      </c>
      <c r="C1932" t="s">
        <v>85</v>
      </c>
      <c r="D1932" t="s">
        <v>75</v>
      </c>
      <c r="E1932" t="s">
        <v>76</v>
      </c>
      <c r="F1932" s="7">
        <v>45503</v>
      </c>
      <c r="G1932" s="7">
        <v>46583</v>
      </c>
      <c r="H1932" t="s">
        <v>86</v>
      </c>
      <c r="I1932" t="s">
        <v>87</v>
      </c>
      <c r="J1932" s="7"/>
      <c r="K1932" s="7">
        <v>46045</v>
      </c>
      <c r="L1932" s="7">
        <v>46583</v>
      </c>
      <c r="M1932" t="s">
        <v>86</v>
      </c>
      <c r="N1932"/>
      <c r="O1932">
        <v>2026</v>
      </c>
      <c r="P1932">
        <v>1</v>
      </c>
      <c r="Q1932" t="s">
        <v>80</v>
      </c>
      <c r="R1932" s="8">
        <v>46267</v>
      </c>
      <c r="S1932" s="2">
        <v>1</v>
      </c>
      <c r="T1932" s="2" t="s">
        <v>81</v>
      </c>
    </row>
    <row r="1933" spans="1:20" x14ac:dyDescent="0.25">
      <c r="A1933">
        <v>1120218352</v>
      </c>
      <c r="B1933">
        <v>129438431</v>
      </c>
      <c r="C1933" t="s">
        <v>93</v>
      </c>
      <c r="D1933" t="s">
        <v>83</v>
      </c>
      <c r="E1933" t="s">
        <v>76</v>
      </c>
      <c r="F1933" s="7">
        <v>45527</v>
      </c>
      <c r="G1933" s="7">
        <v>45711</v>
      </c>
      <c r="H1933" t="s">
        <v>77</v>
      </c>
      <c r="I1933" t="s">
        <v>84</v>
      </c>
      <c r="J1933" s="7"/>
      <c r="K1933" s="7">
        <v>45971</v>
      </c>
      <c r="L1933" s="7">
        <v>45711</v>
      </c>
      <c r="M1933" t="s">
        <v>77</v>
      </c>
      <c r="N1933"/>
      <c r="O1933">
        <v>2026</v>
      </c>
      <c r="P1933">
        <v>1</v>
      </c>
      <c r="Q1933" t="s">
        <v>80</v>
      </c>
      <c r="R1933" s="8">
        <v>46267</v>
      </c>
      <c r="S1933" s="2">
        <v>1</v>
      </c>
      <c r="T1933" s="2" t="s">
        <v>81</v>
      </c>
    </row>
    <row r="1934" spans="1:20" x14ac:dyDescent="0.25">
      <c r="A1934">
        <v>1120218353</v>
      </c>
      <c r="B1934">
        <v>129438431</v>
      </c>
      <c r="C1934" t="s">
        <v>93</v>
      </c>
      <c r="D1934" t="s">
        <v>83</v>
      </c>
      <c r="E1934" t="s">
        <v>76</v>
      </c>
      <c r="F1934" s="7">
        <v>45527</v>
      </c>
      <c r="G1934" s="7">
        <v>45711</v>
      </c>
      <c r="H1934" t="s">
        <v>77</v>
      </c>
      <c r="I1934" t="s">
        <v>84</v>
      </c>
      <c r="J1934" s="7"/>
      <c r="K1934" s="7">
        <v>46035</v>
      </c>
      <c r="L1934" s="7">
        <v>45711</v>
      </c>
      <c r="M1934" t="s">
        <v>77</v>
      </c>
      <c r="N1934"/>
      <c r="O1934">
        <v>2026</v>
      </c>
      <c r="P1934">
        <v>1</v>
      </c>
      <c r="Q1934" t="s">
        <v>80</v>
      </c>
      <c r="R1934" s="8">
        <v>46267</v>
      </c>
      <c r="S1934" s="2">
        <v>1</v>
      </c>
      <c r="T1934" s="2" t="s">
        <v>81</v>
      </c>
    </row>
    <row r="1935" spans="1:20" x14ac:dyDescent="0.25">
      <c r="A1935">
        <v>1120218360</v>
      </c>
      <c r="B1935">
        <v>129438824</v>
      </c>
      <c r="C1935" t="s">
        <v>91</v>
      </c>
      <c r="D1935" t="s">
        <v>83</v>
      </c>
      <c r="E1935" t="s">
        <v>76</v>
      </c>
      <c r="F1935" s="7">
        <v>45530</v>
      </c>
      <c r="G1935" s="7">
        <v>45714</v>
      </c>
      <c r="H1935" t="s">
        <v>77</v>
      </c>
      <c r="I1935" t="s">
        <v>78</v>
      </c>
      <c r="J1935" s="7"/>
      <c r="K1935" s="7">
        <v>45971</v>
      </c>
      <c r="L1935" s="7">
        <v>45714</v>
      </c>
      <c r="M1935" t="s">
        <v>77</v>
      </c>
      <c r="N1935"/>
      <c r="O1935">
        <v>2026</v>
      </c>
      <c r="P1935">
        <v>1</v>
      </c>
      <c r="Q1935" t="s">
        <v>80</v>
      </c>
      <c r="R1935" s="8">
        <v>46267</v>
      </c>
      <c r="S1935" s="2">
        <v>1</v>
      </c>
      <c r="T1935" s="2" t="s">
        <v>81</v>
      </c>
    </row>
    <row r="1936" spans="1:20" x14ac:dyDescent="0.25">
      <c r="A1936">
        <v>1120218456</v>
      </c>
      <c r="B1936">
        <v>129464917</v>
      </c>
      <c r="C1936" t="s">
        <v>74</v>
      </c>
      <c r="D1936" t="s">
        <v>83</v>
      </c>
      <c r="E1936" t="s">
        <v>76</v>
      </c>
      <c r="F1936" s="7">
        <v>45537</v>
      </c>
      <c r="G1936" s="7">
        <v>45718</v>
      </c>
      <c r="H1936" t="s">
        <v>77</v>
      </c>
      <c r="I1936" t="s">
        <v>84</v>
      </c>
      <c r="J1936" s="7"/>
      <c r="K1936" s="7">
        <v>45747</v>
      </c>
      <c r="L1936" s="7">
        <v>45718</v>
      </c>
      <c r="M1936" t="s">
        <v>77</v>
      </c>
      <c r="N1936"/>
      <c r="O1936">
        <v>2026</v>
      </c>
      <c r="P1936">
        <v>1</v>
      </c>
      <c r="Q1936" t="s">
        <v>80</v>
      </c>
      <c r="R1936" s="8">
        <v>46267</v>
      </c>
      <c r="S1936" s="2">
        <v>1</v>
      </c>
      <c r="T1936" s="2" t="s">
        <v>81</v>
      </c>
    </row>
    <row r="1937" spans="1:20" x14ac:dyDescent="0.25">
      <c r="A1937">
        <v>1120218664</v>
      </c>
      <c r="B1937">
        <v>129535165</v>
      </c>
      <c r="C1937" t="s">
        <v>93</v>
      </c>
      <c r="D1937" t="s">
        <v>88</v>
      </c>
      <c r="E1937" t="s">
        <v>76</v>
      </c>
      <c r="F1937" s="7">
        <v>45547</v>
      </c>
      <c r="G1937" s="7">
        <v>47373</v>
      </c>
      <c r="H1937" t="s">
        <v>77</v>
      </c>
      <c r="I1937" t="s">
        <v>78</v>
      </c>
      <c r="J1937" s="7"/>
      <c r="K1937" s="7">
        <v>45560</v>
      </c>
      <c r="L1937" s="7">
        <v>47373</v>
      </c>
      <c r="M1937" t="s">
        <v>77</v>
      </c>
      <c r="N1937"/>
      <c r="O1937">
        <v>2026</v>
      </c>
      <c r="P1937">
        <v>1</v>
      </c>
      <c r="Q1937" t="s">
        <v>80</v>
      </c>
      <c r="R1937" s="8">
        <v>46267</v>
      </c>
      <c r="S1937" s="2">
        <v>1</v>
      </c>
      <c r="T1937" s="2" t="s">
        <v>81</v>
      </c>
    </row>
    <row r="1938" spans="1:20" x14ac:dyDescent="0.25">
      <c r="A1938">
        <v>1120219039</v>
      </c>
      <c r="B1938">
        <v>129646245</v>
      </c>
      <c r="C1938" t="s">
        <v>74</v>
      </c>
      <c r="D1938" t="s">
        <v>88</v>
      </c>
      <c r="E1938" t="s">
        <v>76</v>
      </c>
      <c r="F1938" s="7">
        <v>45563</v>
      </c>
      <c r="G1938" s="7">
        <v>45928</v>
      </c>
      <c r="H1938" t="s">
        <v>77</v>
      </c>
      <c r="I1938" t="s">
        <v>78</v>
      </c>
      <c r="J1938" s="7"/>
      <c r="K1938" s="7">
        <v>45889</v>
      </c>
      <c r="L1938" s="7">
        <v>45928</v>
      </c>
      <c r="M1938" t="s">
        <v>77</v>
      </c>
      <c r="N1938"/>
      <c r="O1938">
        <v>2026</v>
      </c>
      <c r="P1938">
        <v>1</v>
      </c>
      <c r="Q1938" t="s">
        <v>80</v>
      </c>
      <c r="R1938" s="8">
        <v>46267</v>
      </c>
      <c r="S1938" s="2">
        <v>1</v>
      </c>
      <c r="T1938" s="2" t="s">
        <v>81</v>
      </c>
    </row>
    <row r="1939" spans="1:20" x14ac:dyDescent="0.25">
      <c r="A1939">
        <v>1120219256</v>
      </c>
      <c r="B1939">
        <v>129721764</v>
      </c>
      <c r="C1939" t="s">
        <v>85</v>
      </c>
      <c r="D1939" t="s">
        <v>88</v>
      </c>
      <c r="E1939" t="s">
        <v>76</v>
      </c>
      <c r="F1939" s="7">
        <v>45588</v>
      </c>
      <c r="G1939" s="7">
        <v>47414</v>
      </c>
      <c r="H1939" t="s">
        <v>77</v>
      </c>
      <c r="I1939" t="s">
        <v>78</v>
      </c>
      <c r="J1939" s="7">
        <v>45727</v>
      </c>
      <c r="K1939" s="7">
        <v>45638</v>
      </c>
      <c r="L1939" s="7">
        <v>47414</v>
      </c>
      <c r="M1939" t="s">
        <v>77</v>
      </c>
      <c r="N1939" t="s">
        <v>79</v>
      </c>
      <c r="O1939">
        <v>2026</v>
      </c>
      <c r="P1939">
        <v>1</v>
      </c>
      <c r="Q1939" t="s">
        <v>80</v>
      </c>
      <c r="R1939" s="8">
        <v>46267</v>
      </c>
      <c r="S1939" s="2">
        <v>1</v>
      </c>
      <c r="T1939" s="2" t="s">
        <v>81</v>
      </c>
    </row>
    <row r="1940" spans="1:20" x14ac:dyDescent="0.25">
      <c r="A1940">
        <v>1120219262</v>
      </c>
      <c r="B1940">
        <v>129724877</v>
      </c>
      <c r="C1940" t="s">
        <v>74</v>
      </c>
      <c r="D1940" t="s">
        <v>88</v>
      </c>
      <c r="E1940" t="s">
        <v>76</v>
      </c>
      <c r="F1940" s="7">
        <v>45589</v>
      </c>
      <c r="G1940" s="7">
        <v>45954</v>
      </c>
      <c r="H1940" t="s">
        <v>77</v>
      </c>
      <c r="I1940" t="s">
        <v>78</v>
      </c>
      <c r="J1940" s="7">
        <v>46044</v>
      </c>
      <c r="K1940" s="7">
        <v>45953</v>
      </c>
      <c r="L1940" s="7">
        <v>45954</v>
      </c>
      <c r="M1940" t="s">
        <v>77</v>
      </c>
      <c r="N1940" t="s">
        <v>79</v>
      </c>
      <c r="O1940">
        <v>2026</v>
      </c>
      <c r="P1940">
        <v>1</v>
      </c>
      <c r="Q1940" t="s">
        <v>80</v>
      </c>
      <c r="R1940" s="8">
        <v>46267</v>
      </c>
      <c r="S1940" s="2">
        <v>1</v>
      </c>
      <c r="T1940" s="2" t="s">
        <v>81</v>
      </c>
    </row>
    <row r="1941" spans="1:20" x14ac:dyDescent="0.25">
      <c r="A1941">
        <v>1120219508</v>
      </c>
      <c r="B1941">
        <v>129786200</v>
      </c>
      <c r="C1941" t="s">
        <v>96</v>
      </c>
      <c r="D1941" t="s">
        <v>75</v>
      </c>
      <c r="E1941" t="s">
        <v>76</v>
      </c>
      <c r="F1941" s="7">
        <v>45603</v>
      </c>
      <c r="G1941" s="7">
        <v>46683</v>
      </c>
      <c r="H1941" t="s">
        <v>77</v>
      </c>
      <c r="I1941" t="s">
        <v>78</v>
      </c>
      <c r="J1941" s="7"/>
      <c r="K1941" s="7">
        <v>45619</v>
      </c>
      <c r="L1941" s="7">
        <v>46683</v>
      </c>
      <c r="M1941" t="s">
        <v>77</v>
      </c>
      <c r="N1941"/>
      <c r="O1941">
        <v>2026</v>
      </c>
      <c r="P1941">
        <v>1</v>
      </c>
      <c r="Q1941" t="s">
        <v>80</v>
      </c>
      <c r="R1941" s="8">
        <v>46267</v>
      </c>
      <c r="S1941" s="2">
        <v>1</v>
      </c>
      <c r="T1941" s="2" t="s">
        <v>81</v>
      </c>
    </row>
    <row r="1942" spans="1:20" x14ac:dyDescent="0.25">
      <c r="A1942">
        <v>1120219554</v>
      </c>
      <c r="B1942">
        <v>129811856</v>
      </c>
      <c r="C1942" t="s">
        <v>82</v>
      </c>
      <c r="D1942" t="s">
        <v>88</v>
      </c>
      <c r="E1942" t="s">
        <v>76</v>
      </c>
      <c r="F1942" s="7">
        <v>45600</v>
      </c>
      <c r="G1942" s="7">
        <v>45965</v>
      </c>
      <c r="H1942" t="s">
        <v>77</v>
      </c>
      <c r="I1942" t="s">
        <v>84</v>
      </c>
      <c r="J1942" s="7"/>
      <c r="K1942" s="7">
        <v>45611</v>
      </c>
      <c r="L1942" s="7">
        <v>45965</v>
      </c>
      <c r="M1942" t="s">
        <v>77</v>
      </c>
      <c r="N1942"/>
      <c r="O1942">
        <v>2026</v>
      </c>
      <c r="P1942">
        <v>1</v>
      </c>
      <c r="Q1942" t="s">
        <v>80</v>
      </c>
      <c r="R1942" s="8">
        <v>46267</v>
      </c>
      <c r="S1942" s="2">
        <v>1</v>
      </c>
      <c r="T1942" s="2" t="s">
        <v>81</v>
      </c>
    </row>
    <row r="1943" spans="1:20" x14ac:dyDescent="0.25">
      <c r="A1943">
        <v>1120219746</v>
      </c>
      <c r="B1943">
        <v>130579852</v>
      </c>
      <c r="C1943" t="s">
        <v>93</v>
      </c>
      <c r="D1943" t="s">
        <v>75</v>
      </c>
      <c r="E1943" t="s">
        <v>76</v>
      </c>
      <c r="F1943" s="7">
        <v>45657</v>
      </c>
      <c r="G1943" s="7">
        <v>46387</v>
      </c>
      <c r="H1943" t="s">
        <v>77</v>
      </c>
      <c r="I1943" t="s">
        <v>78</v>
      </c>
      <c r="J1943" s="7"/>
      <c r="K1943" s="7">
        <v>45793</v>
      </c>
      <c r="L1943" s="7">
        <v>46387</v>
      </c>
      <c r="M1943" t="s">
        <v>77</v>
      </c>
      <c r="N1943"/>
      <c r="O1943">
        <v>2026</v>
      </c>
      <c r="P1943">
        <v>1</v>
      </c>
      <c r="Q1943" t="s">
        <v>80</v>
      </c>
      <c r="R1943" s="8">
        <v>46267</v>
      </c>
      <c r="S1943" s="2">
        <v>1</v>
      </c>
      <c r="T1943" s="2" t="s">
        <v>81</v>
      </c>
    </row>
    <row r="1944" spans="1:20" x14ac:dyDescent="0.25">
      <c r="A1944">
        <v>1120219754</v>
      </c>
      <c r="B1944">
        <v>130775046</v>
      </c>
      <c r="C1944" t="s">
        <v>85</v>
      </c>
      <c r="D1944" t="s">
        <v>88</v>
      </c>
      <c r="E1944" t="s">
        <v>76</v>
      </c>
      <c r="F1944" s="7">
        <v>45676</v>
      </c>
      <c r="G1944" s="7">
        <v>46041</v>
      </c>
      <c r="H1944" t="s">
        <v>77</v>
      </c>
      <c r="I1944" t="s">
        <v>78</v>
      </c>
      <c r="J1944" s="7">
        <v>45914</v>
      </c>
      <c r="K1944" s="7">
        <v>45678</v>
      </c>
      <c r="L1944" s="7">
        <v>46041</v>
      </c>
      <c r="M1944" t="s">
        <v>77</v>
      </c>
      <c r="N1944" t="s">
        <v>79</v>
      </c>
      <c r="O1944">
        <v>2026</v>
      </c>
      <c r="P1944">
        <v>1</v>
      </c>
      <c r="Q1944" t="s">
        <v>80</v>
      </c>
      <c r="R1944" s="8">
        <v>46267</v>
      </c>
      <c r="S1944" s="2">
        <v>1</v>
      </c>
      <c r="T1944" s="2" t="s">
        <v>81</v>
      </c>
    </row>
    <row r="1945" spans="1:20" x14ac:dyDescent="0.25">
      <c r="A1945">
        <v>1120219895</v>
      </c>
      <c r="B1945">
        <v>130826334</v>
      </c>
      <c r="C1945" t="s">
        <v>85</v>
      </c>
      <c r="D1945" t="s">
        <v>75</v>
      </c>
      <c r="E1945" t="s">
        <v>76</v>
      </c>
      <c r="F1945" s="7">
        <v>45693</v>
      </c>
      <c r="G1945" s="7">
        <v>46058</v>
      </c>
      <c r="H1945" t="s">
        <v>77</v>
      </c>
      <c r="I1945" t="s">
        <v>78</v>
      </c>
      <c r="J1945" s="7"/>
      <c r="K1945" s="7">
        <v>45694</v>
      </c>
      <c r="L1945" s="7">
        <v>46058</v>
      </c>
      <c r="M1945" t="s">
        <v>77</v>
      </c>
      <c r="N1945"/>
      <c r="O1945">
        <v>2026</v>
      </c>
      <c r="P1945">
        <v>1</v>
      </c>
      <c r="Q1945" t="s">
        <v>80</v>
      </c>
      <c r="R1945" s="8">
        <v>46267</v>
      </c>
      <c r="S1945" s="2">
        <v>1</v>
      </c>
      <c r="T1945" s="2" t="s">
        <v>81</v>
      </c>
    </row>
    <row r="1946" spans="1:20" x14ac:dyDescent="0.25">
      <c r="A1946">
        <v>1120220152</v>
      </c>
      <c r="B1946">
        <v>130989323</v>
      </c>
      <c r="C1946" t="s">
        <v>98</v>
      </c>
      <c r="D1946" t="s">
        <v>88</v>
      </c>
      <c r="E1946" t="s">
        <v>76</v>
      </c>
      <c r="F1946" s="7">
        <v>45734</v>
      </c>
      <c r="G1946" s="7">
        <v>46099</v>
      </c>
      <c r="H1946" t="s">
        <v>77</v>
      </c>
      <c r="I1946" t="s">
        <v>78</v>
      </c>
      <c r="J1946" s="7"/>
      <c r="K1946" s="7">
        <v>45747</v>
      </c>
      <c r="L1946" s="7">
        <v>46099</v>
      </c>
      <c r="M1946" t="s">
        <v>77</v>
      </c>
      <c r="N1946"/>
      <c r="O1946">
        <v>2026</v>
      </c>
      <c r="P1946">
        <v>1</v>
      </c>
      <c r="Q1946" t="s">
        <v>80</v>
      </c>
      <c r="R1946" s="8">
        <v>46267</v>
      </c>
      <c r="S1946" s="2">
        <v>1</v>
      </c>
      <c r="T1946" s="2" t="s">
        <v>81</v>
      </c>
    </row>
    <row r="1947" spans="1:20" x14ac:dyDescent="0.25">
      <c r="A1947">
        <v>1120220323</v>
      </c>
      <c r="B1947">
        <v>131046901</v>
      </c>
      <c r="C1947" t="s">
        <v>74</v>
      </c>
      <c r="D1947" t="s">
        <v>83</v>
      </c>
      <c r="E1947" t="s">
        <v>76</v>
      </c>
      <c r="F1947" s="7">
        <v>45748</v>
      </c>
      <c r="G1947" s="7">
        <v>47574</v>
      </c>
      <c r="H1947" t="s">
        <v>77</v>
      </c>
      <c r="I1947" t="s">
        <v>84</v>
      </c>
      <c r="J1947" s="7"/>
      <c r="K1947" s="7">
        <v>45763</v>
      </c>
      <c r="L1947" s="7">
        <v>47574</v>
      </c>
      <c r="M1947" t="s">
        <v>77</v>
      </c>
      <c r="N1947"/>
      <c r="O1947">
        <v>2026</v>
      </c>
      <c r="P1947">
        <v>1</v>
      </c>
      <c r="Q1947" t="s">
        <v>80</v>
      </c>
      <c r="R1947" s="8">
        <v>46267</v>
      </c>
      <c r="S1947" s="2">
        <v>1</v>
      </c>
      <c r="T1947" s="2" t="s">
        <v>81</v>
      </c>
    </row>
    <row r="1948" spans="1:20" x14ac:dyDescent="0.25">
      <c r="A1948">
        <v>1120220429</v>
      </c>
      <c r="B1948">
        <v>131124870</v>
      </c>
      <c r="C1948" t="s">
        <v>96</v>
      </c>
      <c r="D1948" t="s">
        <v>83</v>
      </c>
      <c r="E1948" t="s">
        <v>76</v>
      </c>
      <c r="F1948" s="7">
        <v>45762</v>
      </c>
      <c r="G1948" s="7">
        <v>45945</v>
      </c>
      <c r="H1948" t="s">
        <v>77</v>
      </c>
      <c r="I1948" t="s">
        <v>78</v>
      </c>
      <c r="J1948" s="7"/>
      <c r="K1948" s="7">
        <v>46003</v>
      </c>
      <c r="L1948" s="7">
        <v>45945</v>
      </c>
      <c r="M1948" t="s">
        <v>77</v>
      </c>
      <c r="N1948"/>
      <c r="O1948">
        <v>2026</v>
      </c>
      <c r="P1948">
        <v>1</v>
      </c>
      <c r="Q1948" t="s">
        <v>80</v>
      </c>
      <c r="R1948" s="8">
        <v>46267</v>
      </c>
      <c r="S1948" s="2">
        <v>1</v>
      </c>
      <c r="T1948" s="2" t="s">
        <v>81</v>
      </c>
    </row>
    <row r="1949" spans="1:20" x14ac:dyDescent="0.25">
      <c r="A1949">
        <v>1120220478</v>
      </c>
      <c r="B1949">
        <v>131163141</v>
      </c>
      <c r="C1949" t="s">
        <v>74</v>
      </c>
      <c r="D1949" t="s">
        <v>88</v>
      </c>
      <c r="E1949" t="s">
        <v>76</v>
      </c>
      <c r="F1949" s="7">
        <v>45772</v>
      </c>
      <c r="G1949" s="7">
        <v>47598</v>
      </c>
      <c r="H1949" t="s">
        <v>77</v>
      </c>
      <c r="I1949" t="s">
        <v>84</v>
      </c>
      <c r="J1949" s="7"/>
      <c r="K1949" s="7">
        <v>46048</v>
      </c>
      <c r="L1949" s="7">
        <v>47598</v>
      </c>
      <c r="M1949" t="s">
        <v>77</v>
      </c>
      <c r="N1949"/>
      <c r="O1949">
        <v>2026</v>
      </c>
      <c r="P1949">
        <v>1</v>
      </c>
      <c r="Q1949" t="s">
        <v>80</v>
      </c>
      <c r="R1949" s="8">
        <v>46267</v>
      </c>
      <c r="S1949" s="2">
        <v>1</v>
      </c>
      <c r="T1949" s="2" t="s">
        <v>81</v>
      </c>
    </row>
    <row r="1950" spans="1:20" x14ac:dyDescent="0.25">
      <c r="A1950">
        <v>1120220506</v>
      </c>
      <c r="B1950">
        <v>131179723</v>
      </c>
      <c r="C1950" t="s">
        <v>85</v>
      </c>
      <c r="D1950" t="s">
        <v>75</v>
      </c>
      <c r="E1950" t="s">
        <v>76</v>
      </c>
      <c r="F1950" s="7">
        <v>45777</v>
      </c>
      <c r="G1950" s="7">
        <v>45784</v>
      </c>
      <c r="H1950" t="s">
        <v>77</v>
      </c>
      <c r="I1950" t="s">
        <v>78</v>
      </c>
      <c r="J1950" s="7"/>
      <c r="K1950" s="7">
        <v>45787</v>
      </c>
      <c r="L1950" s="7">
        <v>45784</v>
      </c>
      <c r="M1950" t="s">
        <v>77</v>
      </c>
      <c r="N1950"/>
      <c r="O1950">
        <v>2026</v>
      </c>
      <c r="P1950">
        <v>1</v>
      </c>
      <c r="Q1950" t="s">
        <v>80</v>
      </c>
      <c r="R1950" s="8">
        <v>46267</v>
      </c>
      <c r="S1950" s="2">
        <v>1</v>
      </c>
      <c r="T1950" s="2" t="s">
        <v>81</v>
      </c>
    </row>
    <row r="1951" spans="1:20" x14ac:dyDescent="0.25">
      <c r="A1951">
        <v>1120221113</v>
      </c>
      <c r="B1951">
        <v>131435634</v>
      </c>
      <c r="C1951" t="s">
        <v>94</v>
      </c>
      <c r="D1951" t="s">
        <v>83</v>
      </c>
      <c r="E1951" t="s">
        <v>76</v>
      </c>
      <c r="F1951" s="7">
        <v>45833</v>
      </c>
      <c r="G1951" s="7">
        <v>46016</v>
      </c>
      <c r="H1951" t="s">
        <v>77</v>
      </c>
      <c r="I1951" t="s">
        <v>78</v>
      </c>
      <c r="J1951" s="7"/>
      <c r="K1951" s="7">
        <v>45867</v>
      </c>
      <c r="L1951" s="7">
        <v>46016</v>
      </c>
      <c r="M1951" t="s">
        <v>77</v>
      </c>
      <c r="N1951"/>
      <c r="O1951">
        <v>2026</v>
      </c>
      <c r="P1951">
        <v>1</v>
      </c>
      <c r="Q1951" t="s">
        <v>80</v>
      </c>
      <c r="R1951" s="8">
        <v>46267</v>
      </c>
      <c r="S1951" s="2">
        <v>1</v>
      </c>
      <c r="T1951" s="2" t="s">
        <v>81</v>
      </c>
    </row>
    <row r="1952" spans="1:20" x14ac:dyDescent="0.25">
      <c r="A1952">
        <v>1120221131</v>
      </c>
      <c r="B1952">
        <v>131436208</v>
      </c>
      <c r="C1952" t="s">
        <v>74</v>
      </c>
      <c r="D1952" t="s">
        <v>83</v>
      </c>
      <c r="E1952" t="s">
        <v>76</v>
      </c>
      <c r="F1952" s="7">
        <v>45838</v>
      </c>
      <c r="G1952" s="7">
        <v>46021</v>
      </c>
      <c r="H1952" t="s">
        <v>77</v>
      </c>
      <c r="I1952" t="s">
        <v>78</v>
      </c>
      <c r="J1952" s="7"/>
      <c r="K1952" s="7">
        <v>46044</v>
      </c>
      <c r="L1952" s="7">
        <v>46021</v>
      </c>
      <c r="M1952" t="s">
        <v>77</v>
      </c>
      <c r="N1952"/>
      <c r="O1952">
        <v>2026</v>
      </c>
      <c r="P1952">
        <v>1</v>
      </c>
      <c r="Q1952" t="s">
        <v>80</v>
      </c>
      <c r="R1952" s="8">
        <v>46267</v>
      </c>
      <c r="S1952" s="2">
        <v>1</v>
      </c>
      <c r="T1952" s="2" t="s">
        <v>81</v>
      </c>
    </row>
    <row r="1953" spans="1:20" x14ac:dyDescent="0.25">
      <c r="A1953">
        <v>1120221530</v>
      </c>
      <c r="B1953">
        <v>131598761</v>
      </c>
      <c r="C1953" t="s">
        <v>82</v>
      </c>
      <c r="D1953" t="s">
        <v>88</v>
      </c>
      <c r="E1953" t="s">
        <v>76</v>
      </c>
      <c r="F1953" s="7">
        <v>45881</v>
      </c>
      <c r="G1953" s="7">
        <v>46246</v>
      </c>
      <c r="H1953" t="s">
        <v>77</v>
      </c>
      <c r="I1953" t="s">
        <v>78</v>
      </c>
      <c r="J1953" s="7"/>
      <c r="K1953" s="7">
        <v>45890</v>
      </c>
      <c r="L1953" s="7">
        <v>46246</v>
      </c>
      <c r="M1953" t="s">
        <v>77</v>
      </c>
      <c r="N1953"/>
      <c r="O1953">
        <v>2026</v>
      </c>
      <c r="P1953">
        <v>1</v>
      </c>
      <c r="Q1953" t="s">
        <v>80</v>
      </c>
      <c r="R1953" s="8">
        <v>46267</v>
      </c>
      <c r="S1953" s="2">
        <v>1</v>
      </c>
      <c r="T1953" s="2" t="s">
        <v>81</v>
      </c>
    </row>
    <row r="1954" spans="1:20" x14ac:dyDescent="0.25">
      <c r="A1954">
        <v>1120221818</v>
      </c>
      <c r="B1954">
        <v>131733161</v>
      </c>
      <c r="C1954" t="s">
        <v>93</v>
      </c>
      <c r="D1954" t="s">
        <v>83</v>
      </c>
      <c r="E1954" t="s">
        <v>76</v>
      </c>
      <c r="F1954" s="7">
        <v>45911</v>
      </c>
      <c r="G1954" s="7">
        <v>46092</v>
      </c>
      <c r="H1954" t="s">
        <v>77</v>
      </c>
      <c r="I1954" t="s">
        <v>84</v>
      </c>
      <c r="J1954" s="7"/>
      <c r="K1954" s="7">
        <v>46033</v>
      </c>
      <c r="L1954" s="7">
        <v>46092</v>
      </c>
      <c r="M1954" t="s">
        <v>77</v>
      </c>
      <c r="N1954"/>
      <c r="O1954">
        <v>2026</v>
      </c>
      <c r="P1954">
        <v>1</v>
      </c>
      <c r="Q1954" t="s">
        <v>80</v>
      </c>
      <c r="R1954" s="8">
        <v>46267</v>
      </c>
      <c r="S1954" s="2">
        <v>1</v>
      </c>
      <c r="T1954" s="2" t="s">
        <v>81</v>
      </c>
    </row>
    <row r="1955" spans="1:20" x14ac:dyDescent="0.25">
      <c r="A1955">
        <v>1120222884</v>
      </c>
      <c r="B1955">
        <v>132899845</v>
      </c>
      <c r="C1955" t="s">
        <v>97</v>
      </c>
      <c r="D1955" t="s">
        <v>83</v>
      </c>
      <c r="E1955" t="s">
        <v>76</v>
      </c>
      <c r="F1955" s="7">
        <v>46042</v>
      </c>
      <c r="G1955" s="7">
        <v>46223</v>
      </c>
      <c r="H1955" t="s">
        <v>77</v>
      </c>
      <c r="I1955" t="s">
        <v>89</v>
      </c>
      <c r="J1955" s="7"/>
      <c r="K1955" s="7">
        <v>46043</v>
      </c>
      <c r="L1955" s="7">
        <v>46223</v>
      </c>
      <c r="M1955" t="s">
        <v>77</v>
      </c>
      <c r="N1955"/>
      <c r="O1955">
        <v>2026</v>
      </c>
      <c r="P1955">
        <v>1</v>
      </c>
      <c r="Q1955" t="s">
        <v>80</v>
      </c>
      <c r="R1955" s="8">
        <v>46267</v>
      </c>
      <c r="S1955" s="2">
        <v>1</v>
      </c>
      <c r="T1955" s="2" t="s">
        <v>81</v>
      </c>
    </row>
    <row r="1956" spans="1:20" x14ac:dyDescent="0.25">
      <c r="A1956">
        <v>1120223199</v>
      </c>
      <c r="B1956">
        <v>110084656</v>
      </c>
      <c r="C1956" t="s">
        <v>85</v>
      </c>
      <c r="D1956" t="s">
        <v>75</v>
      </c>
      <c r="E1956" t="s">
        <v>76</v>
      </c>
      <c r="F1956" s="7">
        <v>42054</v>
      </c>
      <c r="G1956" s="7">
        <v>43880</v>
      </c>
      <c r="H1956" t="s">
        <v>86</v>
      </c>
      <c r="I1956" t="s">
        <v>87</v>
      </c>
      <c r="J1956" s="7">
        <v>45715</v>
      </c>
      <c r="K1956" s="7">
        <v>45755</v>
      </c>
      <c r="L1956" s="7">
        <v>43880</v>
      </c>
      <c r="M1956" t="s">
        <v>86</v>
      </c>
      <c r="N1956" t="s">
        <v>79</v>
      </c>
      <c r="O1956">
        <v>2026</v>
      </c>
      <c r="P1956">
        <v>1</v>
      </c>
      <c r="Q1956" t="s">
        <v>80</v>
      </c>
      <c r="R1956" s="8">
        <v>46267</v>
      </c>
      <c r="S1956" s="2">
        <v>1</v>
      </c>
      <c r="T1956" s="2" t="s">
        <v>81</v>
      </c>
    </row>
    <row r="1957" spans="1:20" x14ac:dyDescent="0.25">
      <c r="A1957">
        <v>1120223349</v>
      </c>
      <c r="B1957">
        <v>110670589</v>
      </c>
      <c r="C1957" t="s">
        <v>98</v>
      </c>
      <c r="D1957" t="s">
        <v>88</v>
      </c>
      <c r="E1957" t="s">
        <v>76</v>
      </c>
      <c r="F1957" s="7">
        <v>42264</v>
      </c>
      <c r="G1957" s="7">
        <v>44012</v>
      </c>
      <c r="H1957" t="s">
        <v>77</v>
      </c>
      <c r="I1957" t="s">
        <v>78</v>
      </c>
      <c r="J1957" s="7">
        <v>45427</v>
      </c>
      <c r="K1957" s="7">
        <v>45435</v>
      </c>
      <c r="L1957" s="7">
        <v>44012</v>
      </c>
      <c r="M1957" t="s">
        <v>77</v>
      </c>
      <c r="N1957" t="s">
        <v>79</v>
      </c>
      <c r="O1957">
        <v>2026</v>
      </c>
      <c r="P1957">
        <v>1</v>
      </c>
      <c r="Q1957" t="s">
        <v>80</v>
      </c>
      <c r="R1957" s="8">
        <v>46267</v>
      </c>
      <c r="S1957" s="2">
        <v>1</v>
      </c>
      <c r="T1957" s="2" t="s">
        <v>81</v>
      </c>
    </row>
    <row r="1958" spans="1:20" x14ac:dyDescent="0.25">
      <c r="A1958">
        <v>1120223540</v>
      </c>
      <c r="B1958">
        <v>111542036</v>
      </c>
      <c r="C1958" t="s">
        <v>85</v>
      </c>
      <c r="D1958" t="s">
        <v>88</v>
      </c>
      <c r="E1958" t="s">
        <v>76</v>
      </c>
      <c r="F1958" s="7">
        <v>42458</v>
      </c>
      <c r="G1958" s="7">
        <v>44284</v>
      </c>
      <c r="H1958" t="s">
        <v>77</v>
      </c>
      <c r="I1958" t="s">
        <v>78</v>
      </c>
      <c r="J1958" s="7">
        <v>46113</v>
      </c>
      <c r="K1958" s="7">
        <v>45418</v>
      </c>
      <c r="L1958" s="7">
        <v>44284</v>
      </c>
      <c r="M1958" t="s">
        <v>77</v>
      </c>
      <c r="N1958" t="s">
        <v>79</v>
      </c>
      <c r="O1958">
        <v>2026</v>
      </c>
      <c r="P1958">
        <v>1</v>
      </c>
      <c r="Q1958" t="s">
        <v>80</v>
      </c>
      <c r="R1958" s="8">
        <v>46267</v>
      </c>
      <c r="S1958" s="2">
        <v>1</v>
      </c>
      <c r="T1958" s="2" t="s">
        <v>81</v>
      </c>
    </row>
    <row r="1959" spans="1:20" x14ac:dyDescent="0.25">
      <c r="A1959">
        <v>1120223541</v>
      </c>
      <c r="B1959">
        <v>111542036</v>
      </c>
      <c r="C1959" t="s">
        <v>85</v>
      </c>
      <c r="D1959" t="s">
        <v>88</v>
      </c>
      <c r="E1959" t="s">
        <v>76</v>
      </c>
      <c r="F1959" s="7">
        <v>42458</v>
      </c>
      <c r="G1959" s="7">
        <v>44284</v>
      </c>
      <c r="H1959" t="s">
        <v>77</v>
      </c>
      <c r="I1959" t="s">
        <v>78</v>
      </c>
      <c r="J1959" s="7">
        <v>46113</v>
      </c>
      <c r="K1959" s="7">
        <v>44371</v>
      </c>
      <c r="L1959" s="7">
        <v>44284</v>
      </c>
      <c r="M1959" t="s">
        <v>77</v>
      </c>
      <c r="N1959" t="s">
        <v>79</v>
      </c>
      <c r="O1959">
        <v>2026</v>
      </c>
      <c r="P1959">
        <v>1</v>
      </c>
      <c r="Q1959" t="s">
        <v>80</v>
      </c>
      <c r="R1959" s="8">
        <v>46267</v>
      </c>
      <c r="S1959" s="2">
        <v>1</v>
      </c>
      <c r="T1959" s="2" t="s">
        <v>81</v>
      </c>
    </row>
    <row r="1960" spans="1:20" x14ac:dyDescent="0.25">
      <c r="A1960">
        <v>1120223640</v>
      </c>
      <c r="B1960">
        <v>111717638</v>
      </c>
      <c r="C1960" t="s">
        <v>82</v>
      </c>
      <c r="D1960" t="s">
        <v>88</v>
      </c>
      <c r="E1960" t="s">
        <v>76</v>
      </c>
      <c r="F1960" s="7">
        <v>42514</v>
      </c>
      <c r="G1960" s="7">
        <v>44340</v>
      </c>
      <c r="H1960" t="s">
        <v>77</v>
      </c>
      <c r="I1960" t="s">
        <v>78</v>
      </c>
      <c r="J1960" s="7">
        <v>45234</v>
      </c>
      <c r="K1960" s="7">
        <v>45218</v>
      </c>
      <c r="L1960" s="7">
        <v>44340</v>
      </c>
      <c r="M1960" t="s">
        <v>77</v>
      </c>
      <c r="N1960" t="s">
        <v>92</v>
      </c>
      <c r="O1960">
        <v>2026</v>
      </c>
      <c r="P1960">
        <v>1</v>
      </c>
      <c r="Q1960" t="s">
        <v>80</v>
      </c>
      <c r="R1960" s="8">
        <v>46267</v>
      </c>
      <c r="S1960" s="2">
        <v>1</v>
      </c>
      <c r="T1960" s="2" t="s">
        <v>81</v>
      </c>
    </row>
    <row r="1961" spans="1:20" x14ac:dyDescent="0.25">
      <c r="A1961">
        <v>1120223729</v>
      </c>
      <c r="B1961">
        <v>111841891</v>
      </c>
      <c r="C1961" t="s">
        <v>82</v>
      </c>
      <c r="D1961" t="s">
        <v>88</v>
      </c>
      <c r="E1961" t="s">
        <v>76</v>
      </c>
      <c r="F1961" s="7">
        <v>42569</v>
      </c>
      <c r="G1961" s="7">
        <v>44395</v>
      </c>
      <c r="H1961" t="s">
        <v>77</v>
      </c>
      <c r="I1961" t="s">
        <v>84</v>
      </c>
      <c r="J1961" s="7">
        <v>45850</v>
      </c>
      <c r="K1961" s="7">
        <v>44313</v>
      </c>
      <c r="L1961" s="7">
        <v>44395</v>
      </c>
      <c r="M1961" t="s">
        <v>77</v>
      </c>
      <c r="N1961" t="s">
        <v>79</v>
      </c>
      <c r="O1961">
        <v>2026</v>
      </c>
      <c r="P1961">
        <v>1</v>
      </c>
      <c r="Q1961" t="s">
        <v>80</v>
      </c>
      <c r="R1961" s="8">
        <v>46267</v>
      </c>
      <c r="S1961" s="2">
        <v>1</v>
      </c>
      <c r="T1961" s="2" t="s">
        <v>81</v>
      </c>
    </row>
    <row r="1962" spans="1:20" x14ac:dyDescent="0.25">
      <c r="A1962">
        <v>1120223730</v>
      </c>
      <c r="B1962">
        <v>111841891</v>
      </c>
      <c r="C1962" t="s">
        <v>82</v>
      </c>
      <c r="D1962" t="s">
        <v>88</v>
      </c>
      <c r="E1962" t="s">
        <v>76</v>
      </c>
      <c r="F1962" s="7">
        <v>42569</v>
      </c>
      <c r="G1962" s="7">
        <v>44395</v>
      </c>
      <c r="H1962" t="s">
        <v>77</v>
      </c>
      <c r="I1962" t="s">
        <v>84</v>
      </c>
      <c r="J1962" s="7">
        <v>45850</v>
      </c>
      <c r="K1962" s="7">
        <v>45433</v>
      </c>
      <c r="L1962" s="7">
        <v>44395</v>
      </c>
      <c r="M1962" t="s">
        <v>77</v>
      </c>
      <c r="N1962" t="s">
        <v>79</v>
      </c>
      <c r="O1962">
        <v>2026</v>
      </c>
      <c r="P1962">
        <v>1</v>
      </c>
      <c r="Q1962" t="s">
        <v>80</v>
      </c>
      <c r="R1962" s="8">
        <v>46267</v>
      </c>
      <c r="S1962" s="2">
        <v>1</v>
      </c>
      <c r="T1962" s="2" t="s">
        <v>81</v>
      </c>
    </row>
    <row r="1963" spans="1:20" x14ac:dyDescent="0.25">
      <c r="A1963">
        <v>1120223739</v>
      </c>
      <c r="B1963">
        <v>111852388</v>
      </c>
      <c r="C1963" t="s">
        <v>91</v>
      </c>
      <c r="D1963" t="s">
        <v>83</v>
      </c>
      <c r="E1963" t="s">
        <v>76</v>
      </c>
      <c r="F1963" s="7">
        <v>42578</v>
      </c>
      <c r="G1963" s="7">
        <v>44404</v>
      </c>
      <c r="H1963" t="s">
        <v>77</v>
      </c>
      <c r="I1963" t="s">
        <v>84</v>
      </c>
      <c r="J1963" s="7">
        <v>45517</v>
      </c>
      <c r="K1963" s="7">
        <v>46002</v>
      </c>
      <c r="L1963" s="7">
        <v>44404</v>
      </c>
      <c r="M1963" t="s">
        <v>77</v>
      </c>
      <c r="N1963" t="s">
        <v>79</v>
      </c>
      <c r="O1963">
        <v>2026</v>
      </c>
      <c r="P1963">
        <v>1</v>
      </c>
      <c r="Q1963" t="s">
        <v>80</v>
      </c>
      <c r="R1963" s="8">
        <v>46267</v>
      </c>
      <c r="S1963" s="2">
        <v>1</v>
      </c>
      <c r="T1963" s="2" t="s">
        <v>81</v>
      </c>
    </row>
    <row r="1964" spans="1:20" x14ac:dyDescent="0.25">
      <c r="A1964">
        <v>1120223896</v>
      </c>
      <c r="B1964">
        <v>112578007</v>
      </c>
      <c r="C1964" t="s">
        <v>93</v>
      </c>
      <c r="D1964" t="s">
        <v>83</v>
      </c>
      <c r="E1964" t="s">
        <v>76</v>
      </c>
      <c r="F1964" s="7">
        <v>42765</v>
      </c>
      <c r="G1964" s="7">
        <v>44591</v>
      </c>
      <c r="H1964" t="s">
        <v>77</v>
      </c>
      <c r="I1964" t="s">
        <v>89</v>
      </c>
      <c r="J1964" s="7">
        <v>45899</v>
      </c>
      <c r="K1964" s="7">
        <v>44880</v>
      </c>
      <c r="L1964" s="7">
        <v>44591</v>
      </c>
      <c r="M1964" t="s">
        <v>77</v>
      </c>
      <c r="N1964" t="s">
        <v>79</v>
      </c>
      <c r="O1964">
        <v>2026</v>
      </c>
      <c r="P1964">
        <v>1</v>
      </c>
      <c r="Q1964" t="s">
        <v>80</v>
      </c>
      <c r="R1964" s="8">
        <v>46267</v>
      </c>
      <c r="S1964" s="2">
        <v>1</v>
      </c>
      <c r="T1964" s="2" t="s">
        <v>81</v>
      </c>
    </row>
    <row r="1965" spans="1:20" x14ac:dyDescent="0.25">
      <c r="A1965">
        <v>1120223897</v>
      </c>
      <c r="B1965">
        <v>112578007</v>
      </c>
      <c r="C1965" t="s">
        <v>93</v>
      </c>
      <c r="D1965" t="s">
        <v>83</v>
      </c>
      <c r="E1965" t="s">
        <v>76</v>
      </c>
      <c r="F1965" s="7">
        <v>42765</v>
      </c>
      <c r="G1965" s="7">
        <v>44591</v>
      </c>
      <c r="H1965" t="s">
        <v>77</v>
      </c>
      <c r="I1965" t="s">
        <v>89</v>
      </c>
      <c r="J1965" s="7">
        <v>45899</v>
      </c>
      <c r="K1965" s="7">
        <v>45903</v>
      </c>
      <c r="L1965" s="7">
        <v>44591</v>
      </c>
      <c r="M1965" t="s">
        <v>77</v>
      </c>
      <c r="N1965" t="s">
        <v>79</v>
      </c>
      <c r="O1965">
        <v>2026</v>
      </c>
      <c r="P1965">
        <v>1</v>
      </c>
      <c r="Q1965" t="s">
        <v>80</v>
      </c>
      <c r="R1965" s="8">
        <v>46267</v>
      </c>
      <c r="S1965" s="2">
        <v>1</v>
      </c>
      <c r="T1965" s="2" t="s">
        <v>81</v>
      </c>
    </row>
    <row r="1966" spans="1:20" x14ac:dyDescent="0.25">
      <c r="A1966">
        <v>1120223901</v>
      </c>
      <c r="B1966">
        <v>112595319</v>
      </c>
      <c r="C1966" t="s">
        <v>82</v>
      </c>
      <c r="D1966" t="s">
        <v>88</v>
      </c>
      <c r="E1966" t="s">
        <v>76</v>
      </c>
      <c r="F1966" s="7">
        <v>42766</v>
      </c>
      <c r="G1966" s="7">
        <v>44592</v>
      </c>
      <c r="H1966" t="s">
        <v>77</v>
      </c>
      <c r="I1966" t="s">
        <v>78</v>
      </c>
      <c r="J1966" s="7">
        <v>45618</v>
      </c>
      <c r="K1966" s="7">
        <v>44496</v>
      </c>
      <c r="L1966" s="7">
        <v>44592</v>
      </c>
      <c r="M1966" t="s">
        <v>77</v>
      </c>
      <c r="N1966" t="s">
        <v>79</v>
      </c>
      <c r="O1966">
        <v>2026</v>
      </c>
      <c r="P1966">
        <v>1</v>
      </c>
      <c r="Q1966" t="s">
        <v>80</v>
      </c>
      <c r="R1966" s="8">
        <v>46267</v>
      </c>
      <c r="S1966" s="2">
        <v>1</v>
      </c>
      <c r="T1966" s="2" t="s">
        <v>81</v>
      </c>
    </row>
    <row r="1967" spans="1:20" x14ac:dyDescent="0.25">
      <c r="A1967">
        <v>1120223902</v>
      </c>
      <c r="B1967">
        <v>112595319</v>
      </c>
      <c r="C1967" t="s">
        <v>82</v>
      </c>
      <c r="D1967" t="s">
        <v>88</v>
      </c>
      <c r="E1967" t="s">
        <v>76</v>
      </c>
      <c r="F1967" s="7">
        <v>42766</v>
      </c>
      <c r="G1967" s="7">
        <v>44592</v>
      </c>
      <c r="H1967" t="s">
        <v>77</v>
      </c>
      <c r="I1967" t="s">
        <v>78</v>
      </c>
      <c r="J1967" s="7">
        <v>45618</v>
      </c>
      <c r="K1967" s="7">
        <v>44501</v>
      </c>
      <c r="L1967" s="7">
        <v>44592</v>
      </c>
      <c r="M1967" t="s">
        <v>77</v>
      </c>
      <c r="N1967" t="s">
        <v>79</v>
      </c>
      <c r="O1967">
        <v>2026</v>
      </c>
      <c r="P1967">
        <v>1</v>
      </c>
      <c r="Q1967" t="s">
        <v>80</v>
      </c>
      <c r="R1967" s="8">
        <v>46267</v>
      </c>
      <c r="S1967" s="2">
        <v>1</v>
      </c>
      <c r="T1967" s="2" t="s">
        <v>81</v>
      </c>
    </row>
    <row r="1968" spans="1:20" x14ac:dyDescent="0.25">
      <c r="A1968">
        <v>1120223951</v>
      </c>
      <c r="B1968">
        <v>112742042</v>
      </c>
      <c r="C1968" t="s">
        <v>85</v>
      </c>
      <c r="D1968" t="s">
        <v>83</v>
      </c>
      <c r="E1968" t="s">
        <v>76</v>
      </c>
      <c r="F1968" s="7">
        <v>42830</v>
      </c>
      <c r="G1968" s="7">
        <v>44656</v>
      </c>
      <c r="H1968" t="s">
        <v>77</v>
      </c>
      <c r="I1968" t="s">
        <v>78</v>
      </c>
      <c r="J1968" s="7">
        <v>45907</v>
      </c>
      <c r="K1968" s="7">
        <v>45908</v>
      </c>
      <c r="L1968" s="7">
        <v>44656</v>
      </c>
      <c r="M1968" t="s">
        <v>77</v>
      </c>
      <c r="N1968" t="s">
        <v>79</v>
      </c>
      <c r="O1968">
        <v>2026</v>
      </c>
      <c r="P1968">
        <v>1</v>
      </c>
      <c r="Q1968" t="s">
        <v>80</v>
      </c>
      <c r="R1968" s="8">
        <v>46267</v>
      </c>
      <c r="S1968" s="2">
        <v>1</v>
      </c>
      <c r="T1968" s="2" t="s">
        <v>81</v>
      </c>
    </row>
    <row r="1969" spans="1:20" x14ac:dyDescent="0.25">
      <c r="A1969">
        <v>1120223952</v>
      </c>
      <c r="B1969">
        <v>112742042</v>
      </c>
      <c r="C1969" t="s">
        <v>85</v>
      </c>
      <c r="D1969" t="s">
        <v>83</v>
      </c>
      <c r="E1969" t="s">
        <v>76</v>
      </c>
      <c r="F1969" s="7">
        <v>42830</v>
      </c>
      <c r="G1969" s="7">
        <v>44656</v>
      </c>
      <c r="H1969" t="s">
        <v>77</v>
      </c>
      <c r="I1969" t="s">
        <v>78</v>
      </c>
      <c r="J1969" s="7">
        <v>45907</v>
      </c>
      <c r="K1969" s="7">
        <v>43667</v>
      </c>
      <c r="L1969" s="7">
        <v>44656</v>
      </c>
      <c r="M1969" t="s">
        <v>77</v>
      </c>
      <c r="N1969" t="s">
        <v>79</v>
      </c>
      <c r="O1969">
        <v>2026</v>
      </c>
      <c r="P1969">
        <v>1</v>
      </c>
      <c r="Q1969" t="s">
        <v>80</v>
      </c>
      <c r="R1969" s="8">
        <v>46267</v>
      </c>
      <c r="S1969" s="2">
        <v>1</v>
      </c>
      <c r="T1969" s="2" t="s">
        <v>81</v>
      </c>
    </row>
    <row r="1970" spans="1:20" x14ac:dyDescent="0.25">
      <c r="A1970">
        <v>1120223970</v>
      </c>
      <c r="B1970">
        <v>112803164</v>
      </c>
      <c r="C1970" t="s">
        <v>82</v>
      </c>
      <c r="D1970" t="s">
        <v>83</v>
      </c>
      <c r="E1970" t="s">
        <v>76</v>
      </c>
      <c r="F1970" s="7">
        <v>42849</v>
      </c>
      <c r="G1970" s="7">
        <v>44675</v>
      </c>
      <c r="H1970" t="s">
        <v>77</v>
      </c>
      <c r="I1970" t="s">
        <v>78</v>
      </c>
      <c r="J1970" s="7">
        <v>45829</v>
      </c>
      <c r="K1970" s="7">
        <v>45894</v>
      </c>
      <c r="L1970" s="7">
        <v>44675</v>
      </c>
      <c r="M1970" t="s">
        <v>77</v>
      </c>
      <c r="N1970" t="s">
        <v>79</v>
      </c>
      <c r="O1970">
        <v>2026</v>
      </c>
      <c r="P1970">
        <v>1</v>
      </c>
      <c r="Q1970" t="s">
        <v>80</v>
      </c>
      <c r="R1970" s="8">
        <v>46267</v>
      </c>
      <c r="S1970" s="2">
        <v>1</v>
      </c>
      <c r="T1970" s="2" t="s">
        <v>81</v>
      </c>
    </row>
    <row r="1971" spans="1:20" x14ac:dyDescent="0.25">
      <c r="A1971">
        <v>1120223989</v>
      </c>
      <c r="B1971">
        <v>112844703</v>
      </c>
      <c r="C1971" t="s">
        <v>74</v>
      </c>
      <c r="D1971" t="s">
        <v>83</v>
      </c>
      <c r="E1971" t="s">
        <v>76</v>
      </c>
      <c r="F1971" s="7">
        <v>42857</v>
      </c>
      <c r="G1971" s="7">
        <v>44683</v>
      </c>
      <c r="H1971" t="s">
        <v>77</v>
      </c>
      <c r="I1971" t="s">
        <v>78</v>
      </c>
      <c r="J1971" s="7">
        <v>45932</v>
      </c>
      <c r="K1971" s="7">
        <v>42872</v>
      </c>
      <c r="L1971" s="7">
        <v>44683</v>
      </c>
      <c r="M1971" t="s">
        <v>77</v>
      </c>
      <c r="N1971" t="s">
        <v>79</v>
      </c>
      <c r="O1971">
        <v>2026</v>
      </c>
      <c r="P1971">
        <v>1</v>
      </c>
      <c r="Q1971" t="s">
        <v>80</v>
      </c>
      <c r="R1971" s="8">
        <v>46267</v>
      </c>
      <c r="S1971" s="2">
        <v>1</v>
      </c>
      <c r="T1971" s="2" t="s">
        <v>81</v>
      </c>
    </row>
    <row r="1972" spans="1:20" x14ac:dyDescent="0.25">
      <c r="A1972">
        <v>1120224027</v>
      </c>
      <c r="B1972">
        <v>112907489</v>
      </c>
      <c r="C1972" t="s">
        <v>97</v>
      </c>
      <c r="D1972" t="s">
        <v>83</v>
      </c>
      <c r="E1972" t="s">
        <v>76</v>
      </c>
      <c r="F1972" s="7">
        <v>42882</v>
      </c>
      <c r="G1972" s="7">
        <v>44702</v>
      </c>
      <c r="H1972" t="s">
        <v>86</v>
      </c>
      <c r="I1972" t="s">
        <v>87</v>
      </c>
      <c r="J1972" s="7">
        <v>45607</v>
      </c>
      <c r="K1972" s="7">
        <v>43658</v>
      </c>
      <c r="L1972" s="7">
        <v>44702</v>
      </c>
      <c r="M1972" t="s">
        <v>86</v>
      </c>
      <c r="N1972" t="s">
        <v>79</v>
      </c>
      <c r="O1972">
        <v>2026</v>
      </c>
      <c r="P1972">
        <v>1</v>
      </c>
      <c r="Q1972" t="s">
        <v>80</v>
      </c>
      <c r="R1972" s="8">
        <v>46267</v>
      </c>
      <c r="S1972" s="2">
        <v>1</v>
      </c>
      <c r="T1972" s="2" t="s">
        <v>81</v>
      </c>
    </row>
    <row r="1973" spans="1:20" x14ac:dyDescent="0.25">
      <c r="A1973">
        <v>1120224072</v>
      </c>
      <c r="B1973">
        <v>113002363</v>
      </c>
      <c r="C1973" t="s">
        <v>74</v>
      </c>
      <c r="D1973" t="s">
        <v>83</v>
      </c>
      <c r="E1973" t="s">
        <v>76</v>
      </c>
      <c r="F1973" s="7">
        <v>42914</v>
      </c>
      <c r="G1973" s="7">
        <v>44740</v>
      </c>
      <c r="H1973" t="s">
        <v>86</v>
      </c>
      <c r="I1973" t="s">
        <v>87</v>
      </c>
      <c r="J1973" s="7">
        <v>45403</v>
      </c>
      <c r="K1973" s="7">
        <v>45623</v>
      </c>
      <c r="L1973" s="7">
        <v>44740</v>
      </c>
      <c r="M1973" t="s">
        <v>86</v>
      </c>
      <c r="N1973" t="s">
        <v>79</v>
      </c>
      <c r="O1973">
        <v>2026</v>
      </c>
      <c r="P1973">
        <v>1</v>
      </c>
      <c r="Q1973" t="s">
        <v>80</v>
      </c>
      <c r="R1973" s="8">
        <v>46267</v>
      </c>
      <c r="S1973" s="2">
        <v>1</v>
      </c>
      <c r="T1973" s="2" t="s">
        <v>81</v>
      </c>
    </row>
    <row r="1974" spans="1:20" x14ac:dyDescent="0.25">
      <c r="A1974">
        <v>1120224190</v>
      </c>
      <c r="B1974">
        <v>113261439</v>
      </c>
      <c r="C1974" t="s">
        <v>97</v>
      </c>
      <c r="D1974" t="s">
        <v>83</v>
      </c>
      <c r="E1974" t="s">
        <v>76</v>
      </c>
      <c r="F1974" s="7">
        <v>42997</v>
      </c>
      <c r="G1974" s="7">
        <v>44823</v>
      </c>
      <c r="H1974" t="s">
        <v>86</v>
      </c>
      <c r="I1974" t="s">
        <v>87</v>
      </c>
      <c r="J1974" s="7">
        <v>45850</v>
      </c>
      <c r="K1974" s="7">
        <v>44207</v>
      </c>
      <c r="L1974" s="7">
        <v>44823</v>
      </c>
      <c r="M1974" t="s">
        <v>86</v>
      </c>
      <c r="N1974" t="s">
        <v>79</v>
      </c>
      <c r="O1974">
        <v>2026</v>
      </c>
      <c r="P1974">
        <v>1</v>
      </c>
      <c r="Q1974" t="s">
        <v>80</v>
      </c>
      <c r="R1974" s="8">
        <v>46267</v>
      </c>
      <c r="S1974" s="2">
        <v>1</v>
      </c>
      <c r="T1974" s="2" t="s">
        <v>81</v>
      </c>
    </row>
    <row r="1975" spans="1:20" x14ac:dyDescent="0.25">
      <c r="A1975">
        <v>1120224366</v>
      </c>
      <c r="B1975">
        <v>114601776</v>
      </c>
      <c r="C1975" t="s">
        <v>74</v>
      </c>
      <c r="D1975" t="s">
        <v>75</v>
      </c>
      <c r="E1975" t="s">
        <v>76</v>
      </c>
      <c r="F1975" s="7">
        <v>43234</v>
      </c>
      <c r="G1975" s="7">
        <v>45060</v>
      </c>
      <c r="H1975" t="s">
        <v>77</v>
      </c>
      <c r="I1975" t="s">
        <v>78</v>
      </c>
      <c r="J1975" s="7">
        <v>45067</v>
      </c>
      <c r="K1975" s="7">
        <v>45071</v>
      </c>
      <c r="L1975" s="7">
        <v>45060</v>
      </c>
      <c r="M1975" t="s">
        <v>77</v>
      </c>
      <c r="N1975" t="s">
        <v>92</v>
      </c>
      <c r="O1975">
        <v>2026</v>
      </c>
      <c r="P1975">
        <v>1</v>
      </c>
      <c r="Q1975" t="s">
        <v>80</v>
      </c>
      <c r="R1975" s="8">
        <v>46267</v>
      </c>
      <c r="S1975" s="2">
        <v>1</v>
      </c>
      <c r="T1975" s="2" t="s">
        <v>81</v>
      </c>
    </row>
    <row r="1976" spans="1:20" x14ac:dyDescent="0.25">
      <c r="A1976">
        <v>1120224381</v>
      </c>
      <c r="B1976">
        <v>114674389</v>
      </c>
      <c r="C1976" t="s">
        <v>74</v>
      </c>
      <c r="D1976" t="s">
        <v>83</v>
      </c>
      <c r="E1976" t="s">
        <v>76</v>
      </c>
      <c r="F1976" s="7">
        <v>43258</v>
      </c>
      <c r="G1976" s="7">
        <v>43441</v>
      </c>
      <c r="H1976" t="s">
        <v>77</v>
      </c>
      <c r="I1976" t="s">
        <v>78</v>
      </c>
      <c r="J1976" s="7">
        <v>45907</v>
      </c>
      <c r="K1976" s="7">
        <v>43667</v>
      </c>
      <c r="L1976" s="7">
        <v>43441</v>
      </c>
      <c r="M1976" t="s">
        <v>77</v>
      </c>
      <c r="N1976" t="s">
        <v>79</v>
      </c>
      <c r="O1976">
        <v>2026</v>
      </c>
      <c r="P1976">
        <v>1</v>
      </c>
      <c r="Q1976" t="s">
        <v>80</v>
      </c>
      <c r="R1976" s="8">
        <v>46267</v>
      </c>
      <c r="S1976" s="2">
        <v>1</v>
      </c>
      <c r="T1976" s="2" t="s">
        <v>81</v>
      </c>
    </row>
    <row r="1977" spans="1:20" x14ac:dyDescent="0.25">
      <c r="A1977">
        <v>1120224416</v>
      </c>
      <c r="B1977">
        <v>114852117</v>
      </c>
      <c r="C1977" t="s">
        <v>90</v>
      </c>
      <c r="D1977" t="s">
        <v>83</v>
      </c>
      <c r="E1977" t="s">
        <v>76</v>
      </c>
      <c r="F1977" s="7">
        <v>43315</v>
      </c>
      <c r="G1977" s="7">
        <v>45141</v>
      </c>
      <c r="H1977" t="s">
        <v>77</v>
      </c>
      <c r="I1977" t="s">
        <v>78</v>
      </c>
      <c r="J1977" s="7">
        <v>45784</v>
      </c>
      <c r="K1977" s="7">
        <v>45861</v>
      </c>
      <c r="L1977" s="7">
        <v>45141</v>
      </c>
      <c r="M1977" t="s">
        <v>77</v>
      </c>
      <c r="N1977" t="s">
        <v>79</v>
      </c>
      <c r="O1977">
        <v>2026</v>
      </c>
      <c r="P1977">
        <v>1</v>
      </c>
      <c r="Q1977" t="s">
        <v>80</v>
      </c>
      <c r="R1977" s="8">
        <v>46267</v>
      </c>
      <c r="S1977" s="2">
        <v>1</v>
      </c>
      <c r="T1977" s="2" t="s">
        <v>81</v>
      </c>
    </row>
    <row r="1978" spans="1:20" x14ac:dyDescent="0.25">
      <c r="A1978">
        <v>1120224417</v>
      </c>
      <c r="B1978">
        <v>114852117</v>
      </c>
      <c r="C1978" t="s">
        <v>90</v>
      </c>
      <c r="D1978" t="s">
        <v>83</v>
      </c>
      <c r="E1978" t="s">
        <v>76</v>
      </c>
      <c r="F1978" s="7">
        <v>43315</v>
      </c>
      <c r="G1978" s="7">
        <v>45141</v>
      </c>
      <c r="H1978" t="s">
        <v>77</v>
      </c>
      <c r="I1978" t="s">
        <v>78</v>
      </c>
      <c r="J1978" s="7">
        <v>45784</v>
      </c>
      <c r="K1978" s="7">
        <v>45748</v>
      </c>
      <c r="L1978" s="7">
        <v>45141</v>
      </c>
      <c r="M1978" t="s">
        <v>77</v>
      </c>
      <c r="N1978" t="s">
        <v>79</v>
      </c>
      <c r="O1978">
        <v>2026</v>
      </c>
      <c r="P1978">
        <v>1</v>
      </c>
      <c r="Q1978" t="s">
        <v>80</v>
      </c>
      <c r="R1978" s="8">
        <v>46267</v>
      </c>
      <c r="S1978" s="2">
        <v>1</v>
      </c>
      <c r="T1978" s="2" t="s">
        <v>81</v>
      </c>
    </row>
    <row r="1979" spans="1:20" x14ac:dyDescent="0.25">
      <c r="A1979">
        <v>1120224460</v>
      </c>
      <c r="B1979">
        <v>115051561</v>
      </c>
      <c r="C1979" t="s">
        <v>93</v>
      </c>
      <c r="D1979" t="s">
        <v>75</v>
      </c>
      <c r="E1979" t="s">
        <v>76</v>
      </c>
      <c r="F1979" s="7">
        <v>43384</v>
      </c>
      <c r="G1979" s="7">
        <v>45034</v>
      </c>
      <c r="H1979" t="s">
        <v>77</v>
      </c>
      <c r="I1979" t="s">
        <v>78</v>
      </c>
      <c r="J1979" s="7">
        <v>45237</v>
      </c>
      <c r="K1979" s="7">
        <v>45925</v>
      </c>
      <c r="L1979" s="7">
        <v>45034</v>
      </c>
      <c r="M1979" t="s">
        <v>77</v>
      </c>
      <c r="N1979" t="s">
        <v>92</v>
      </c>
      <c r="O1979">
        <v>2026</v>
      </c>
      <c r="P1979">
        <v>1</v>
      </c>
      <c r="Q1979" t="s">
        <v>80</v>
      </c>
      <c r="R1979" s="8">
        <v>46267</v>
      </c>
      <c r="S1979" s="2">
        <v>1</v>
      </c>
      <c r="T1979" s="2" t="s">
        <v>81</v>
      </c>
    </row>
    <row r="1980" spans="1:20" x14ac:dyDescent="0.25">
      <c r="A1980">
        <v>1120224472</v>
      </c>
      <c r="B1980">
        <v>115085704</v>
      </c>
      <c r="C1980" t="s">
        <v>85</v>
      </c>
      <c r="D1980" t="s">
        <v>88</v>
      </c>
      <c r="E1980" t="s">
        <v>76</v>
      </c>
      <c r="F1980" s="7">
        <v>43397</v>
      </c>
      <c r="G1980" s="7">
        <v>45223</v>
      </c>
      <c r="H1980" t="s">
        <v>86</v>
      </c>
      <c r="I1980" t="s">
        <v>87</v>
      </c>
      <c r="J1980" s="7">
        <v>45914</v>
      </c>
      <c r="K1980" s="7">
        <v>44866</v>
      </c>
      <c r="L1980" s="7">
        <v>45223</v>
      </c>
      <c r="M1980" t="s">
        <v>86</v>
      </c>
      <c r="N1980" t="s">
        <v>79</v>
      </c>
      <c r="O1980">
        <v>2026</v>
      </c>
      <c r="P1980">
        <v>1</v>
      </c>
      <c r="Q1980" t="s">
        <v>80</v>
      </c>
      <c r="R1980" s="8">
        <v>46267</v>
      </c>
      <c r="S1980" s="2">
        <v>1</v>
      </c>
      <c r="T1980" s="2" t="s">
        <v>81</v>
      </c>
    </row>
    <row r="1981" spans="1:20" x14ac:dyDescent="0.25">
      <c r="A1981">
        <v>1120224548</v>
      </c>
      <c r="B1981">
        <v>116745804</v>
      </c>
      <c r="C1981" t="s">
        <v>74</v>
      </c>
      <c r="D1981" t="s">
        <v>83</v>
      </c>
      <c r="E1981" t="s">
        <v>76</v>
      </c>
      <c r="F1981" s="7">
        <v>43539</v>
      </c>
      <c r="G1981" s="7">
        <v>43726</v>
      </c>
      <c r="H1981" t="s">
        <v>77</v>
      </c>
      <c r="I1981" t="s">
        <v>87</v>
      </c>
      <c r="J1981" s="7">
        <v>45517</v>
      </c>
      <c r="K1981" s="7">
        <v>45748</v>
      </c>
      <c r="L1981" s="7">
        <v>43726</v>
      </c>
      <c r="M1981" t="s">
        <v>77</v>
      </c>
      <c r="N1981" t="s">
        <v>79</v>
      </c>
      <c r="O1981">
        <v>2026</v>
      </c>
      <c r="P1981">
        <v>1</v>
      </c>
      <c r="Q1981" t="s">
        <v>80</v>
      </c>
      <c r="R1981" s="8">
        <v>46267</v>
      </c>
      <c r="S1981" s="2">
        <v>1</v>
      </c>
      <c r="T1981" s="2" t="s">
        <v>81</v>
      </c>
    </row>
    <row r="1982" spans="1:20" x14ac:dyDescent="0.25">
      <c r="A1982">
        <v>1120224549</v>
      </c>
      <c r="B1982">
        <v>116745804</v>
      </c>
      <c r="C1982" t="s">
        <v>74</v>
      </c>
      <c r="D1982" t="s">
        <v>83</v>
      </c>
      <c r="E1982" t="s">
        <v>76</v>
      </c>
      <c r="F1982" s="7">
        <v>43539</v>
      </c>
      <c r="G1982" s="7">
        <v>43726</v>
      </c>
      <c r="H1982" t="s">
        <v>77</v>
      </c>
      <c r="I1982" t="s">
        <v>87</v>
      </c>
      <c r="J1982" s="7">
        <v>45517</v>
      </c>
      <c r="K1982" s="7">
        <v>43568</v>
      </c>
      <c r="L1982" s="7">
        <v>43726</v>
      </c>
      <c r="M1982" t="s">
        <v>77</v>
      </c>
      <c r="N1982" t="s">
        <v>79</v>
      </c>
      <c r="O1982">
        <v>2026</v>
      </c>
      <c r="P1982">
        <v>1</v>
      </c>
      <c r="Q1982" t="s">
        <v>80</v>
      </c>
      <c r="R1982" s="8">
        <v>46267</v>
      </c>
      <c r="S1982" s="2">
        <v>1</v>
      </c>
      <c r="T1982" s="2" t="s">
        <v>81</v>
      </c>
    </row>
    <row r="1983" spans="1:20" x14ac:dyDescent="0.25">
      <c r="A1983">
        <v>1120224558</v>
      </c>
      <c r="B1983">
        <v>116749736</v>
      </c>
      <c r="C1983" t="s">
        <v>82</v>
      </c>
      <c r="D1983" t="s">
        <v>88</v>
      </c>
      <c r="E1983" t="s">
        <v>76</v>
      </c>
      <c r="F1983" s="7">
        <v>43540</v>
      </c>
      <c r="G1983" s="7">
        <v>43906</v>
      </c>
      <c r="H1983" t="s">
        <v>77</v>
      </c>
      <c r="I1983" t="s">
        <v>78</v>
      </c>
      <c r="J1983" s="7">
        <v>45550</v>
      </c>
      <c r="K1983" s="7">
        <v>45057</v>
      </c>
      <c r="L1983" s="7">
        <v>43906</v>
      </c>
      <c r="M1983" t="s">
        <v>77</v>
      </c>
      <c r="N1983" t="s">
        <v>79</v>
      </c>
      <c r="O1983">
        <v>2026</v>
      </c>
      <c r="P1983">
        <v>1</v>
      </c>
      <c r="Q1983" t="s">
        <v>80</v>
      </c>
      <c r="R1983" s="8">
        <v>46267</v>
      </c>
      <c r="S1983" s="2">
        <v>1</v>
      </c>
      <c r="T1983" s="2" t="s">
        <v>81</v>
      </c>
    </row>
    <row r="1984" spans="1:20" x14ac:dyDescent="0.25">
      <c r="A1984">
        <v>1120224575</v>
      </c>
      <c r="B1984">
        <v>116763576</v>
      </c>
      <c r="C1984" t="s">
        <v>82</v>
      </c>
      <c r="D1984" t="s">
        <v>88</v>
      </c>
      <c r="E1984" t="s">
        <v>76</v>
      </c>
      <c r="F1984" s="7">
        <v>43543</v>
      </c>
      <c r="G1984" s="7">
        <v>43909</v>
      </c>
      <c r="H1984" t="s">
        <v>77</v>
      </c>
      <c r="I1984" t="s">
        <v>78</v>
      </c>
      <c r="J1984" s="7">
        <v>45355</v>
      </c>
      <c r="K1984" s="7">
        <v>45748</v>
      </c>
      <c r="L1984" s="7">
        <v>43909</v>
      </c>
      <c r="M1984" t="s">
        <v>77</v>
      </c>
      <c r="N1984" t="s">
        <v>79</v>
      </c>
      <c r="O1984">
        <v>2026</v>
      </c>
      <c r="P1984">
        <v>1</v>
      </c>
      <c r="Q1984" t="s">
        <v>80</v>
      </c>
      <c r="R1984" s="8">
        <v>46267</v>
      </c>
      <c r="S1984" s="2">
        <v>1</v>
      </c>
      <c r="T1984" s="2" t="s">
        <v>81</v>
      </c>
    </row>
    <row r="1985" spans="1:20" x14ac:dyDescent="0.25">
      <c r="A1985">
        <v>1120224591</v>
      </c>
      <c r="B1985">
        <v>116807399</v>
      </c>
      <c r="C1985" t="s">
        <v>82</v>
      </c>
      <c r="D1985" t="s">
        <v>88</v>
      </c>
      <c r="E1985" t="s">
        <v>76</v>
      </c>
      <c r="F1985" s="7">
        <v>43545</v>
      </c>
      <c r="G1985" s="7">
        <v>43911</v>
      </c>
      <c r="H1985" t="s">
        <v>77</v>
      </c>
      <c r="I1985" t="s">
        <v>78</v>
      </c>
      <c r="J1985" s="7">
        <v>45919</v>
      </c>
      <c r="K1985" s="7">
        <v>45057</v>
      </c>
      <c r="L1985" s="7">
        <v>43911</v>
      </c>
      <c r="M1985" t="s">
        <v>77</v>
      </c>
      <c r="N1985" t="s">
        <v>79</v>
      </c>
      <c r="O1985">
        <v>2026</v>
      </c>
      <c r="P1985">
        <v>1</v>
      </c>
      <c r="Q1985" t="s">
        <v>80</v>
      </c>
      <c r="R1985" s="8">
        <v>46267</v>
      </c>
      <c r="S1985" s="2">
        <v>1</v>
      </c>
      <c r="T1985" s="2" t="s">
        <v>81</v>
      </c>
    </row>
    <row r="1986" spans="1:20" x14ac:dyDescent="0.25">
      <c r="A1986">
        <v>1120224609</v>
      </c>
      <c r="B1986">
        <v>116821993</v>
      </c>
      <c r="C1986" t="s">
        <v>82</v>
      </c>
      <c r="D1986" t="s">
        <v>83</v>
      </c>
      <c r="E1986" t="s">
        <v>76</v>
      </c>
      <c r="F1986" s="7">
        <v>43548</v>
      </c>
      <c r="G1986" s="7">
        <v>43914</v>
      </c>
      <c r="H1986" t="s">
        <v>77</v>
      </c>
      <c r="I1986" t="s">
        <v>78</v>
      </c>
      <c r="J1986" s="7">
        <v>45914</v>
      </c>
      <c r="K1986" s="7">
        <v>45057</v>
      </c>
      <c r="L1986" s="7">
        <v>43914</v>
      </c>
      <c r="M1986" t="s">
        <v>77</v>
      </c>
      <c r="N1986" t="s">
        <v>79</v>
      </c>
      <c r="O1986">
        <v>2026</v>
      </c>
      <c r="P1986">
        <v>1</v>
      </c>
      <c r="Q1986" t="s">
        <v>80</v>
      </c>
      <c r="R1986" s="8">
        <v>46267</v>
      </c>
      <c r="S1986" s="2">
        <v>1</v>
      </c>
      <c r="T1986" s="2" t="s">
        <v>81</v>
      </c>
    </row>
    <row r="1987" spans="1:20" x14ac:dyDescent="0.25">
      <c r="A1987">
        <v>1120224610</v>
      </c>
      <c r="B1987">
        <v>116821993</v>
      </c>
      <c r="C1987" t="s">
        <v>82</v>
      </c>
      <c r="D1987" t="s">
        <v>83</v>
      </c>
      <c r="E1987" t="s">
        <v>76</v>
      </c>
      <c r="F1987" s="7">
        <v>43548</v>
      </c>
      <c r="G1987" s="7">
        <v>43914</v>
      </c>
      <c r="H1987" t="s">
        <v>77</v>
      </c>
      <c r="I1987" t="s">
        <v>78</v>
      </c>
      <c r="J1987" s="7">
        <v>45914</v>
      </c>
      <c r="K1987" s="7">
        <v>43550</v>
      </c>
      <c r="L1987" s="7">
        <v>43914</v>
      </c>
      <c r="M1987" t="s">
        <v>77</v>
      </c>
      <c r="N1987" t="s">
        <v>79</v>
      </c>
      <c r="O1987">
        <v>2026</v>
      </c>
      <c r="P1987">
        <v>1</v>
      </c>
      <c r="Q1987" t="s">
        <v>80</v>
      </c>
      <c r="R1987" s="8">
        <v>46267</v>
      </c>
      <c r="S1987" s="2">
        <v>1</v>
      </c>
      <c r="T1987" s="2" t="s">
        <v>81</v>
      </c>
    </row>
    <row r="1988" spans="1:20" x14ac:dyDescent="0.25">
      <c r="A1988">
        <v>1120224611</v>
      </c>
      <c r="B1988">
        <v>116821993</v>
      </c>
      <c r="C1988" t="s">
        <v>82</v>
      </c>
      <c r="D1988" t="s">
        <v>83</v>
      </c>
      <c r="E1988" t="s">
        <v>76</v>
      </c>
      <c r="F1988" s="7">
        <v>43548</v>
      </c>
      <c r="G1988" s="7">
        <v>43914</v>
      </c>
      <c r="H1988" t="s">
        <v>77</v>
      </c>
      <c r="I1988" t="s">
        <v>78</v>
      </c>
      <c r="J1988" s="7">
        <v>45914</v>
      </c>
      <c r="K1988" s="7">
        <v>43658</v>
      </c>
      <c r="L1988" s="7">
        <v>43914</v>
      </c>
      <c r="M1988" t="s">
        <v>77</v>
      </c>
      <c r="N1988" t="s">
        <v>79</v>
      </c>
      <c r="O1988">
        <v>2026</v>
      </c>
      <c r="P1988">
        <v>1</v>
      </c>
      <c r="Q1988" t="s">
        <v>80</v>
      </c>
      <c r="R1988" s="8">
        <v>46267</v>
      </c>
      <c r="S1988" s="2">
        <v>1</v>
      </c>
      <c r="T1988" s="2" t="s">
        <v>81</v>
      </c>
    </row>
    <row r="1989" spans="1:20" x14ac:dyDescent="0.25">
      <c r="A1989">
        <v>1120224650</v>
      </c>
      <c r="B1989">
        <v>116865127</v>
      </c>
      <c r="C1989" t="s">
        <v>82</v>
      </c>
      <c r="D1989" t="s">
        <v>83</v>
      </c>
      <c r="E1989" t="s">
        <v>76</v>
      </c>
      <c r="F1989" s="7">
        <v>43552</v>
      </c>
      <c r="G1989" s="7">
        <v>43736</v>
      </c>
      <c r="H1989" t="s">
        <v>77</v>
      </c>
      <c r="I1989" t="s">
        <v>78</v>
      </c>
      <c r="J1989" s="7">
        <v>45899</v>
      </c>
      <c r="K1989" s="7">
        <v>43667</v>
      </c>
      <c r="L1989" s="7">
        <v>43736</v>
      </c>
      <c r="M1989" t="s">
        <v>77</v>
      </c>
      <c r="N1989" t="s">
        <v>79</v>
      </c>
      <c r="O1989">
        <v>2026</v>
      </c>
      <c r="P1989">
        <v>1</v>
      </c>
      <c r="Q1989" t="s">
        <v>80</v>
      </c>
      <c r="R1989" s="8">
        <v>46267</v>
      </c>
      <c r="S1989" s="2">
        <v>1</v>
      </c>
      <c r="T1989" s="2" t="s">
        <v>81</v>
      </c>
    </row>
    <row r="1990" spans="1:20" x14ac:dyDescent="0.25">
      <c r="A1990">
        <v>1120224651</v>
      </c>
      <c r="B1990">
        <v>116865127</v>
      </c>
      <c r="C1990" t="s">
        <v>82</v>
      </c>
      <c r="D1990" t="s">
        <v>83</v>
      </c>
      <c r="E1990" t="s">
        <v>76</v>
      </c>
      <c r="F1990" s="7">
        <v>43552</v>
      </c>
      <c r="G1990" s="7">
        <v>43736</v>
      </c>
      <c r="H1990" t="s">
        <v>77</v>
      </c>
      <c r="I1990" t="s">
        <v>78</v>
      </c>
      <c r="J1990" s="7">
        <v>45899</v>
      </c>
      <c r="K1990" s="7">
        <v>44880</v>
      </c>
      <c r="L1990" s="7">
        <v>43736</v>
      </c>
      <c r="M1990" t="s">
        <v>77</v>
      </c>
      <c r="N1990" t="s">
        <v>79</v>
      </c>
      <c r="O1990">
        <v>2026</v>
      </c>
      <c r="P1990">
        <v>1</v>
      </c>
      <c r="Q1990" t="s">
        <v>80</v>
      </c>
      <c r="R1990" s="8">
        <v>46267</v>
      </c>
      <c r="S1990" s="2">
        <v>1</v>
      </c>
      <c r="T1990" s="2" t="s">
        <v>81</v>
      </c>
    </row>
    <row r="1991" spans="1:20" x14ac:dyDescent="0.25">
      <c r="A1991">
        <v>1120224666</v>
      </c>
      <c r="B1991">
        <v>116881259</v>
      </c>
      <c r="C1991" t="s">
        <v>91</v>
      </c>
      <c r="D1991" t="s">
        <v>83</v>
      </c>
      <c r="E1991" t="s">
        <v>76</v>
      </c>
      <c r="F1991" s="7">
        <v>43556</v>
      </c>
      <c r="G1991" s="7">
        <v>43739</v>
      </c>
      <c r="H1991" t="s">
        <v>77</v>
      </c>
      <c r="I1991" t="s">
        <v>78</v>
      </c>
      <c r="J1991" s="7">
        <v>45914</v>
      </c>
      <c r="K1991" s="7">
        <v>44785</v>
      </c>
      <c r="L1991" s="7">
        <v>43739</v>
      </c>
      <c r="M1991" t="s">
        <v>77</v>
      </c>
      <c r="N1991" t="s">
        <v>79</v>
      </c>
      <c r="O1991">
        <v>2026</v>
      </c>
      <c r="P1991">
        <v>1</v>
      </c>
      <c r="Q1991" t="s">
        <v>80</v>
      </c>
      <c r="R1991" s="8">
        <v>46267</v>
      </c>
      <c r="S1991" s="2">
        <v>1</v>
      </c>
      <c r="T1991" s="2" t="s">
        <v>81</v>
      </c>
    </row>
    <row r="1992" spans="1:20" x14ac:dyDescent="0.25">
      <c r="A1992">
        <v>1120224668</v>
      </c>
      <c r="B1992">
        <v>116881810</v>
      </c>
      <c r="C1992" t="s">
        <v>74</v>
      </c>
      <c r="D1992" t="s">
        <v>83</v>
      </c>
      <c r="E1992" t="s">
        <v>76</v>
      </c>
      <c r="F1992" s="7">
        <v>43556</v>
      </c>
      <c r="G1992" s="7">
        <v>43739</v>
      </c>
      <c r="H1992" t="s">
        <v>77</v>
      </c>
      <c r="I1992" t="s">
        <v>78</v>
      </c>
      <c r="J1992" s="7">
        <v>45895</v>
      </c>
      <c r="K1992" s="7">
        <v>45748</v>
      </c>
      <c r="L1992" s="7">
        <v>43739</v>
      </c>
      <c r="M1992" t="s">
        <v>77</v>
      </c>
      <c r="N1992" t="s">
        <v>79</v>
      </c>
      <c r="O1992">
        <v>2026</v>
      </c>
      <c r="P1992">
        <v>1</v>
      </c>
      <c r="Q1992" t="s">
        <v>80</v>
      </c>
      <c r="R1992" s="8">
        <v>46267</v>
      </c>
      <c r="S1992" s="2">
        <v>1</v>
      </c>
      <c r="T1992" s="2" t="s">
        <v>81</v>
      </c>
    </row>
    <row r="1993" spans="1:20" x14ac:dyDescent="0.25">
      <c r="A1993">
        <v>1120224681</v>
      </c>
      <c r="B1993">
        <v>116952907</v>
      </c>
      <c r="C1993" t="s">
        <v>85</v>
      </c>
      <c r="D1993" t="s">
        <v>88</v>
      </c>
      <c r="E1993" t="s">
        <v>76</v>
      </c>
      <c r="F1993" s="7">
        <v>43558</v>
      </c>
      <c r="G1993" s="7">
        <v>43924</v>
      </c>
      <c r="H1993" t="s">
        <v>77</v>
      </c>
      <c r="I1993" t="s">
        <v>78</v>
      </c>
      <c r="J1993" s="7">
        <v>45838</v>
      </c>
      <c r="K1993" s="7">
        <v>45410</v>
      </c>
      <c r="L1993" s="7">
        <v>43924</v>
      </c>
      <c r="M1993" t="s">
        <v>77</v>
      </c>
      <c r="N1993" t="s">
        <v>79</v>
      </c>
      <c r="O1993">
        <v>2026</v>
      </c>
      <c r="P1993">
        <v>1</v>
      </c>
      <c r="Q1993" t="s">
        <v>80</v>
      </c>
      <c r="R1993" s="8">
        <v>46267</v>
      </c>
      <c r="S1993" s="2">
        <v>1</v>
      </c>
      <c r="T1993" s="2" t="s">
        <v>81</v>
      </c>
    </row>
    <row r="1994" spans="1:20" x14ac:dyDescent="0.25">
      <c r="A1994">
        <v>1120224688</v>
      </c>
      <c r="B1994">
        <v>116958181</v>
      </c>
      <c r="C1994" t="s">
        <v>91</v>
      </c>
      <c r="D1994" t="s">
        <v>83</v>
      </c>
      <c r="E1994" t="s">
        <v>76</v>
      </c>
      <c r="F1994" s="7">
        <v>43559</v>
      </c>
      <c r="G1994" s="7">
        <v>43742</v>
      </c>
      <c r="H1994" t="s">
        <v>77</v>
      </c>
      <c r="I1994" t="s">
        <v>78</v>
      </c>
      <c r="J1994" s="7">
        <v>45829</v>
      </c>
      <c r="K1994" s="7">
        <v>43683</v>
      </c>
      <c r="L1994" s="7">
        <v>43742</v>
      </c>
      <c r="M1994" t="s">
        <v>77</v>
      </c>
      <c r="N1994" t="s">
        <v>79</v>
      </c>
      <c r="O1994">
        <v>2026</v>
      </c>
      <c r="P1994">
        <v>1</v>
      </c>
      <c r="Q1994" t="s">
        <v>80</v>
      </c>
      <c r="R1994" s="8">
        <v>46267</v>
      </c>
      <c r="S1994" s="2">
        <v>1</v>
      </c>
      <c r="T1994" s="2" t="s">
        <v>81</v>
      </c>
    </row>
    <row r="1995" spans="1:20" x14ac:dyDescent="0.25">
      <c r="A1995">
        <v>1120224698</v>
      </c>
      <c r="B1995">
        <v>116967149</v>
      </c>
      <c r="C1995" t="s">
        <v>85</v>
      </c>
      <c r="D1995" t="s">
        <v>83</v>
      </c>
      <c r="E1995" t="s">
        <v>76</v>
      </c>
      <c r="F1995" s="7">
        <v>43560</v>
      </c>
      <c r="G1995" s="7">
        <v>43743</v>
      </c>
      <c r="H1995" t="s">
        <v>77</v>
      </c>
      <c r="I1995" t="s">
        <v>78</v>
      </c>
      <c r="J1995" s="7">
        <v>45763</v>
      </c>
      <c r="K1995" s="7">
        <v>43667</v>
      </c>
      <c r="L1995" s="7">
        <v>43743</v>
      </c>
      <c r="M1995" t="s">
        <v>77</v>
      </c>
      <c r="N1995" t="s">
        <v>79</v>
      </c>
      <c r="O1995">
        <v>2026</v>
      </c>
      <c r="P1995">
        <v>1</v>
      </c>
      <c r="Q1995" t="s">
        <v>80</v>
      </c>
      <c r="R1995" s="8">
        <v>46267</v>
      </c>
      <c r="S1995" s="2">
        <v>1</v>
      </c>
      <c r="T1995" s="2" t="s">
        <v>81</v>
      </c>
    </row>
    <row r="1996" spans="1:20" x14ac:dyDescent="0.25">
      <c r="A1996">
        <v>1120224711</v>
      </c>
      <c r="B1996">
        <v>116973946</v>
      </c>
      <c r="C1996" t="s">
        <v>94</v>
      </c>
      <c r="D1996" t="s">
        <v>88</v>
      </c>
      <c r="E1996" t="s">
        <v>76</v>
      </c>
      <c r="F1996" s="7">
        <v>43562</v>
      </c>
      <c r="G1996" s="7">
        <v>43928</v>
      </c>
      <c r="H1996" t="s">
        <v>77</v>
      </c>
      <c r="I1996" t="s">
        <v>78</v>
      </c>
      <c r="J1996" s="7">
        <v>45941</v>
      </c>
      <c r="K1996" s="7">
        <v>45971</v>
      </c>
      <c r="L1996" s="7">
        <v>43928</v>
      </c>
      <c r="M1996" t="s">
        <v>77</v>
      </c>
      <c r="N1996" t="s">
        <v>79</v>
      </c>
      <c r="O1996">
        <v>2026</v>
      </c>
      <c r="P1996">
        <v>1</v>
      </c>
      <c r="Q1996" t="s">
        <v>80</v>
      </c>
      <c r="R1996" s="8">
        <v>46267</v>
      </c>
      <c r="S1996" s="2">
        <v>1</v>
      </c>
      <c r="T1996" s="2" t="s">
        <v>81</v>
      </c>
    </row>
    <row r="1997" spans="1:20" x14ac:dyDescent="0.25">
      <c r="A1997">
        <v>1120224723</v>
      </c>
      <c r="B1997">
        <v>116977405</v>
      </c>
      <c r="C1997" t="s">
        <v>85</v>
      </c>
      <c r="D1997" t="s">
        <v>83</v>
      </c>
      <c r="E1997" t="s">
        <v>76</v>
      </c>
      <c r="F1997" s="7">
        <v>43563</v>
      </c>
      <c r="G1997" s="7">
        <v>43746</v>
      </c>
      <c r="H1997" t="s">
        <v>77</v>
      </c>
      <c r="I1997" t="s">
        <v>78</v>
      </c>
      <c r="J1997" s="7">
        <v>45899</v>
      </c>
      <c r="K1997" s="7">
        <v>45057</v>
      </c>
      <c r="L1997" s="7">
        <v>43746</v>
      </c>
      <c r="M1997" t="s">
        <v>77</v>
      </c>
      <c r="N1997" t="s">
        <v>79</v>
      </c>
      <c r="O1997">
        <v>2026</v>
      </c>
      <c r="P1997">
        <v>1</v>
      </c>
      <c r="Q1997" t="s">
        <v>80</v>
      </c>
      <c r="R1997" s="8">
        <v>46267</v>
      </c>
      <c r="S1997" s="2">
        <v>1</v>
      </c>
      <c r="T1997" s="2" t="s">
        <v>81</v>
      </c>
    </row>
    <row r="1998" spans="1:20" x14ac:dyDescent="0.25">
      <c r="A1998">
        <v>1120224724</v>
      </c>
      <c r="B1998">
        <v>116977405</v>
      </c>
      <c r="C1998" t="s">
        <v>85</v>
      </c>
      <c r="D1998" t="s">
        <v>83</v>
      </c>
      <c r="E1998" t="s">
        <v>76</v>
      </c>
      <c r="F1998" s="7">
        <v>43563</v>
      </c>
      <c r="G1998" s="7">
        <v>43746</v>
      </c>
      <c r="H1998" t="s">
        <v>77</v>
      </c>
      <c r="I1998" t="s">
        <v>78</v>
      </c>
      <c r="J1998" s="7">
        <v>45899</v>
      </c>
      <c r="K1998" s="7">
        <v>44048</v>
      </c>
      <c r="L1998" s="7">
        <v>43746</v>
      </c>
      <c r="M1998" t="s">
        <v>77</v>
      </c>
      <c r="N1998" t="s">
        <v>79</v>
      </c>
      <c r="O1998">
        <v>2026</v>
      </c>
      <c r="P1998">
        <v>1</v>
      </c>
      <c r="Q1998" t="s">
        <v>80</v>
      </c>
      <c r="R1998" s="8">
        <v>46267</v>
      </c>
      <c r="S1998" s="2">
        <v>1</v>
      </c>
      <c r="T1998" s="2" t="s">
        <v>81</v>
      </c>
    </row>
    <row r="1999" spans="1:20" x14ac:dyDescent="0.25">
      <c r="A1999">
        <v>1120224726</v>
      </c>
      <c r="B1999">
        <v>116978704</v>
      </c>
      <c r="C1999" t="s">
        <v>82</v>
      </c>
      <c r="D1999" t="s">
        <v>83</v>
      </c>
      <c r="E1999" t="s">
        <v>76</v>
      </c>
      <c r="F1999" s="7">
        <v>43563</v>
      </c>
      <c r="G1999" s="7">
        <v>43743</v>
      </c>
      <c r="H1999" t="s">
        <v>77</v>
      </c>
      <c r="I1999" t="s">
        <v>78</v>
      </c>
      <c r="J1999" s="7">
        <v>45591</v>
      </c>
      <c r="K1999" s="7">
        <v>45748</v>
      </c>
      <c r="L1999" s="7">
        <v>43743</v>
      </c>
      <c r="M1999" t="s">
        <v>77</v>
      </c>
      <c r="N1999" t="s">
        <v>79</v>
      </c>
      <c r="O1999">
        <v>2026</v>
      </c>
      <c r="P1999">
        <v>1</v>
      </c>
      <c r="Q1999" t="s">
        <v>80</v>
      </c>
      <c r="R1999" s="8">
        <v>46267</v>
      </c>
      <c r="S1999" s="2">
        <v>1</v>
      </c>
      <c r="T1999" s="2" t="s">
        <v>81</v>
      </c>
    </row>
    <row r="2000" spans="1:20" x14ac:dyDescent="0.25">
      <c r="A2000">
        <v>1120224737</v>
      </c>
      <c r="B2000">
        <v>116987920</v>
      </c>
      <c r="C2000" t="s">
        <v>82</v>
      </c>
      <c r="D2000" t="s">
        <v>83</v>
      </c>
      <c r="E2000" t="s">
        <v>76</v>
      </c>
      <c r="F2000" s="7">
        <v>43564</v>
      </c>
      <c r="G2000" s="7">
        <v>43747</v>
      </c>
      <c r="H2000" t="s">
        <v>77</v>
      </c>
      <c r="I2000" t="s">
        <v>78</v>
      </c>
      <c r="J2000" s="7">
        <v>45895</v>
      </c>
      <c r="K2000" s="7">
        <v>43667</v>
      </c>
      <c r="L2000" s="7">
        <v>43747</v>
      </c>
      <c r="M2000" t="s">
        <v>77</v>
      </c>
      <c r="N2000" t="s">
        <v>79</v>
      </c>
      <c r="O2000">
        <v>2026</v>
      </c>
      <c r="P2000">
        <v>1</v>
      </c>
      <c r="Q2000" t="s">
        <v>80</v>
      </c>
      <c r="R2000" s="8">
        <v>46267</v>
      </c>
      <c r="S2000" s="2">
        <v>1</v>
      </c>
      <c r="T2000" s="2" t="s">
        <v>81</v>
      </c>
    </row>
    <row r="2001" spans="1:20" x14ac:dyDescent="0.25">
      <c r="A2001">
        <v>1120224741</v>
      </c>
      <c r="B2001">
        <v>116999691</v>
      </c>
      <c r="C2001" t="s">
        <v>96</v>
      </c>
      <c r="D2001" t="s">
        <v>83</v>
      </c>
      <c r="E2001" t="s">
        <v>76</v>
      </c>
      <c r="F2001" s="7">
        <v>43564</v>
      </c>
      <c r="G2001" s="7">
        <v>43747</v>
      </c>
      <c r="H2001" t="s">
        <v>77</v>
      </c>
      <c r="I2001" t="s">
        <v>78</v>
      </c>
      <c r="J2001" s="7">
        <v>45504</v>
      </c>
      <c r="K2001" s="7">
        <v>45748</v>
      </c>
      <c r="L2001" s="7">
        <v>43747</v>
      </c>
      <c r="M2001" t="s">
        <v>77</v>
      </c>
      <c r="N2001" t="s">
        <v>79</v>
      </c>
      <c r="O2001">
        <v>2026</v>
      </c>
      <c r="P2001">
        <v>1</v>
      </c>
      <c r="Q2001" t="s">
        <v>80</v>
      </c>
      <c r="R2001" s="8">
        <v>46267</v>
      </c>
      <c r="S2001" s="2">
        <v>1</v>
      </c>
      <c r="T2001" s="2" t="s">
        <v>81</v>
      </c>
    </row>
    <row r="2002" spans="1:20" x14ac:dyDescent="0.25">
      <c r="A2002">
        <v>1120224745</v>
      </c>
      <c r="B2002">
        <v>117002289</v>
      </c>
      <c r="C2002" t="s">
        <v>82</v>
      </c>
      <c r="D2002" t="s">
        <v>83</v>
      </c>
      <c r="E2002" t="s">
        <v>76</v>
      </c>
      <c r="F2002" s="7">
        <v>43565</v>
      </c>
      <c r="G2002" s="7">
        <v>43748</v>
      </c>
      <c r="H2002" t="s">
        <v>77</v>
      </c>
      <c r="I2002" t="s">
        <v>78</v>
      </c>
      <c r="J2002" s="7">
        <v>45533</v>
      </c>
      <c r="K2002" s="7">
        <v>45748</v>
      </c>
      <c r="L2002" s="7">
        <v>43748</v>
      </c>
      <c r="M2002" t="s">
        <v>77</v>
      </c>
      <c r="N2002" t="s">
        <v>79</v>
      </c>
      <c r="O2002">
        <v>2026</v>
      </c>
      <c r="P2002">
        <v>1</v>
      </c>
      <c r="Q2002" t="s">
        <v>80</v>
      </c>
      <c r="R2002" s="8">
        <v>46267</v>
      </c>
      <c r="S2002" s="2">
        <v>1</v>
      </c>
      <c r="T2002" s="2" t="s">
        <v>81</v>
      </c>
    </row>
    <row r="2003" spans="1:20" x14ac:dyDescent="0.25">
      <c r="A2003">
        <v>1120224754</v>
      </c>
      <c r="B2003">
        <v>117007743</v>
      </c>
      <c r="C2003" t="s">
        <v>85</v>
      </c>
      <c r="D2003" t="s">
        <v>83</v>
      </c>
      <c r="E2003" t="s">
        <v>76</v>
      </c>
      <c r="F2003" s="7">
        <v>43566</v>
      </c>
      <c r="G2003" s="7">
        <v>43749</v>
      </c>
      <c r="H2003" t="s">
        <v>77</v>
      </c>
      <c r="I2003" t="s">
        <v>78</v>
      </c>
      <c r="J2003" s="7">
        <v>45870</v>
      </c>
      <c r="K2003" s="7">
        <v>45748</v>
      </c>
      <c r="L2003" s="7">
        <v>43749</v>
      </c>
      <c r="M2003" t="s">
        <v>77</v>
      </c>
      <c r="N2003" t="s">
        <v>79</v>
      </c>
      <c r="O2003">
        <v>2026</v>
      </c>
      <c r="P2003">
        <v>1</v>
      </c>
      <c r="Q2003" t="s">
        <v>80</v>
      </c>
      <c r="R2003" s="8">
        <v>46267</v>
      </c>
      <c r="S2003" s="2">
        <v>1</v>
      </c>
      <c r="T2003" s="2" t="s">
        <v>81</v>
      </c>
    </row>
    <row r="2004" spans="1:20" x14ac:dyDescent="0.25">
      <c r="A2004">
        <v>1120224760</v>
      </c>
      <c r="B2004">
        <v>117010502</v>
      </c>
      <c r="C2004" t="s">
        <v>96</v>
      </c>
      <c r="D2004" t="s">
        <v>88</v>
      </c>
      <c r="E2004" t="s">
        <v>76</v>
      </c>
      <c r="F2004" s="7">
        <v>43566</v>
      </c>
      <c r="G2004" s="7">
        <v>43932</v>
      </c>
      <c r="H2004" t="s">
        <v>77</v>
      </c>
      <c r="I2004" t="s">
        <v>84</v>
      </c>
      <c r="J2004" s="7">
        <v>45546</v>
      </c>
      <c r="K2004" s="7">
        <v>44601</v>
      </c>
      <c r="L2004" s="7">
        <v>43932</v>
      </c>
      <c r="M2004" t="s">
        <v>77</v>
      </c>
      <c r="N2004" t="s">
        <v>79</v>
      </c>
      <c r="O2004">
        <v>2026</v>
      </c>
      <c r="P2004">
        <v>1</v>
      </c>
      <c r="Q2004" t="s">
        <v>80</v>
      </c>
      <c r="R2004" s="8">
        <v>46267</v>
      </c>
      <c r="S2004" s="2">
        <v>1</v>
      </c>
      <c r="T2004" s="2" t="s">
        <v>81</v>
      </c>
    </row>
    <row r="2005" spans="1:20" x14ac:dyDescent="0.25">
      <c r="A2005">
        <v>1120224761</v>
      </c>
      <c r="B2005">
        <v>117010502</v>
      </c>
      <c r="C2005" t="s">
        <v>96</v>
      </c>
      <c r="D2005" t="s">
        <v>88</v>
      </c>
      <c r="E2005" t="s">
        <v>76</v>
      </c>
      <c r="F2005" s="7">
        <v>43566</v>
      </c>
      <c r="G2005" s="7">
        <v>43932</v>
      </c>
      <c r="H2005" t="s">
        <v>77</v>
      </c>
      <c r="I2005" t="s">
        <v>84</v>
      </c>
      <c r="J2005" s="7">
        <v>45546</v>
      </c>
      <c r="K2005" s="7">
        <v>45748</v>
      </c>
      <c r="L2005" s="7">
        <v>43932</v>
      </c>
      <c r="M2005" t="s">
        <v>77</v>
      </c>
      <c r="N2005" t="s">
        <v>79</v>
      </c>
      <c r="O2005">
        <v>2026</v>
      </c>
      <c r="P2005">
        <v>1</v>
      </c>
      <c r="Q2005" t="s">
        <v>80</v>
      </c>
      <c r="R2005" s="8">
        <v>46267</v>
      </c>
      <c r="S2005" s="2">
        <v>1</v>
      </c>
      <c r="T2005" s="2" t="s">
        <v>81</v>
      </c>
    </row>
    <row r="2006" spans="1:20" x14ac:dyDescent="0.25">
      <c r="A2006">
        <v>1120224763</v>
      </c>
      <c r="B2006">
        <v>117010526</v>
      </c>
      <c r="C2006" t="s">
        <v>82</v>
      </c>
      <c r="D2006" t="s">
        <v>83</v>
      </c>
      <c r="E2006" t="s">
        <v>76</v>
      </c>
      <c r="F2006" s="7">
        <v>43566</v>
      </c>
      <c r="G2006" s="7">
        <v>43746</v>
      </c>
      <c r="H2006" t="s">
        <v>77</v>
      </c>
      <c r="I2006" t="s">
        <v>78</v>
      </c>
      <c r="J2006" s="7">
        <v>45591</v>
      </c>
      <c r="K2006" s="7">
        <v>45748</v>
      </c>
      <c r="L2006" s="7">
        <v>43746</v>
      </c>
      <c r="M2006" t="s">
        <v>77</v>
      </c>
      <c r="N2006" t="s">
        <v>79</v>
      </c>
      <c r="O2006">
        <v>2026</v>
      </c>
      <c r="P2006">
        <v>1</v>
      </c>
      <c r="Q2006" t="s">
        <v>80</v>
      </c>
      <c r="R2006" s="8">
        <v>46267</v>
      </c>
      <c r="S2006" s="2">
        <v>1</v>
      </c>
      <c r="T2006" s="2" t="s">
        <v>81</v>
      </c>
    </row>
    <row r="2007" spans="1:20" x14ac:dyDescent="0.25">
      <c r="A2007">
        <v>1120224768</v>
      </c>
      <c r="B2007">
        <v>117017200</v>
      </c>
      <c r="C2007" t="s">
        <v>82</v>
      </c>
      <c r="D2007" t="s">
        <v>88</v>
      </c>
      <c r="E2007" t="s">
        <v>76</v>
      </c>
      <c r="F2007" s="7">
        <v>43567</v>
      </c>
      <c r="G2007" s="7">
        <v>43933</v>
      </c>
      <c r="H2007" t="s">
        <v>77</v>
      </c>
      <c r="I2007" t="s">
        <v>78</v>
      </c>
      <c r="J2007" s="7">
        <v>45542</v>
      </c>
      <c r="K2007" s="7">
        <v>43945</v>
      </c>
      <c r="L2007" s="7">
        <v>43933</v>
      </c>
      <c r="M2007" t="s">
        <v>77</v>
      </c>
      <c r="N2007" t="s">
        <v>79</v>
      </c>
      <c r="O2007">
        <v>2026</v>
      </c>
      <c r="P2007">
        <v>1</v>
      </c>
      <c r="Q2007" t="s">
        <v>80</v>
      </c>
      <c r="R2007" s="8">
        <v>46267</v>
      </c>
      <c r="S2007" s="2">
        <v>1</v>
      </c>
      <c r="T2007" s="2" t="s">
        <v>81</v>
      </c>
    </row>
    <row r="2008" spans="1:20" x14ac:dyDescent="0.25">
      <c r="A2008">
        <v>1120224777</v>
      </c>
      <c r="B2008">
        <v>117023179</v>
      </c>
      <c r="C2008" t="s">
        <v>96</v>
      </c>
      <c r="D2008" t="s">
        <v>88</v>
      </c>
      <c r="E2008" t="s">
        <v>76</v>
      </c>
      <c r="F2008" s="7">
        <v>43568</v>
      </c>
      <c r="G2008" s="7">
        <v>43934</v>
      </c>
      <c r="H2008" t="s">
        <v>77</v>
      </c>
      <c r="I2008" t="s">
        <v>78</v>
      </c>
      <c r="J2008" s="7">
        <v>45530</v>
      </c>
      <c r="K2008" s="7">
        <v>45425</v>
      </c>
      <c r="L2008" s="7">
        <v>43934</v>
      </c>
      <c r="M2008" t="s">
        <v>77</v>
      </c>
      <c r="N2008" t="s">
        <v>79</v>
      </c>
      <c r="O2008">
        <v>2026</v>
      </c>
      <c r="P2008">
        <v>1</v>
      </c>
      <c r="Q2008" t="s">
        <v>80</v>
      </c>
      <c r="R2008" s="8">
        <v>46267</v>
      </c>
      <c r="S2008" s="2">
        <v>1</v>
      </c>
      <c r="T2008" s="2" t="s">
        <v>81</v>
      </c>
    </row>
    <row r="2009" spans="1:20" x14ac:dyDescent="0.25">
      <c r="A2009">
        <v>1120224812</v>
      </c>
      <c r="B2009">
        <v>117051637</v>
      </c>
      <c r="C2009" t="s">
        <v>82</v>
      </c>
      <c r="D2009" t="s">
        <v>83</v>
      </c>
      <c r="E2009" t="s">
        <v>76</v>
      </c>
      <c r="F2009" s="7">
        <v>43572</v>
      </c>
      <c r="G2009" s="7">
        <v>43752</v>
      </c>
      <c r="H2009" t="s">
        <v>77</v>
      </c>
      <c r="I2009" t="s">
        <v>78</v>
      </c>
      <c r="J2009" s="7">
        <v>45555</v>
      </c>
      <c r="K2009" s="7">
        <v>44025</v>
      </c>
      <c r="L2009" s="7">
        <v>43752</v>
      </c>
      <c r="M2009" t="s">
        <v>77</v>
      </c>
      <c r="N2009" t="s">
        <v>92</v>
      </c>
      <c r="O2009">
        <v>2026</v>
      </c>
      <c r="P2009">
        <v>1</v>
      </c>
      <c r="Q2009" t="s">
        <v>80</v>
      </c>
      <c r="R2009" s="8">
        <v>46267</v>
      </c>
      <c r="S2009" s="2">
        <v>1</v>
      </c>
      <c r="T2009" s="2" t="s">
        <v>81</v>
      </c>
    </row>
    <row r="2010" spans="1:20" x14ac:dyDescent="0.25">
      <c r="A2010">
        <v>1120224818</v>
      </c>
      <c r="B2010">
        <v>117056140</v>
      </c>
      <c r="C2010" t="s">
        <v>82</v>
      </c>
      <c r="D2010" t="s">
        <v>75</v>
      </c>
      <c r="E2010" t="s">
        <v>76</v>
      </c>
      <c r="F2010" s="7">
        <v>43489</v>
      </c>
      <c r="G2010" s="7">
        <v>45315</v>
      </c>
      <c r="H2010" t="s">
        <v>86</v>
      </c>
      <c r="I2010" t="s">
        <v>87</v>
      </c>
      <c r="J2010" s="7">
        <v>45244</v>
      </c>
      <c r="K2010" s="7">
        <v>43573</v>
      </c>
      <c r="L2010" s="7">
        <v>45315</v>
      </c>
      <c r="M2010" t="s">
        <v>86</v>
      </c>
      <c r="N2010" t="s">
        <v>92</v>
      </c>
      <c r="O2010">
        <v>2026</v>
      </c>
      <c r="P2010">
        <v>1</v>
      </c>
      <c r="Q2010" t="s">
        <v>80</v>
      </c>
      <c r="R2010" s="8">
        <v>46267</v>
      </c>
      <c r="S2010" s="2">
        <v>1</v>
      </c>
      <c r="T2010" s="2" t="s">
        <v>81</v>
      </c>
    </row>
    <row r="2011" spans="1:20" x14ac:dyDescent="0.25">
      <c r="A2011">
        <v>1120224825</v>
      </c>
      <c r="B2011">
        <v>117067374</v>
      </c>
      <c r="C2011" t="s">
        <v>82</v>
      </c>
      <c r="D2011" t="s">
        <v>83</v>
      </c>
      <c r="E2011" t="s">
        <v>76</v>
      </c>
      <c r="F2011" s="7">
        <v>43574</v>
      </c>
      <c r="G2011" s="7">
        <v>43754</v>
      </c>
      <c r="H2011" t="s">
        <v>77</v>
      </c>
      <c r="I2011" t="s">
        <v>78</v>
      </c>
      <c r="J2011" s="7">
        <v>45899</v>
      </c>
      <c r="K2011" s="7">
        <v>45748</v>
      </c>
      <c r="L2011" s="7">
        <v>43754</v>
      </c>
      <c r="M2011" t="s">
        <v>77</v>
      </c>
      <c r="N2011" t="s">
        <v>79</v>
      </c>
      <c r="O2011">
        <v>2026</v>
      </c>
      <c r="P2011">
        <v>1</v>
      </c>
      <c r="Q2011" t="s">
        <v>80</v>
      </c>
      <c r="R2011" s="8">
        <v>46267</v>
      </c>
      <c r="S2011" s="2">
        <v>1</v>
      </c>
      <c r="T2011" s="2" t="s">
        <v>81</v>
      </c>
    </row>
    <row r="2012" spans="1:20" x14ac:dyDescent="0.25">
      <c r="A2012">
        <v>1120224828</v>
      </c>
      <c r="B2012">
        <v>117067878</v>
      </c>
      <c r="C2012" t="s">
        <v>82</v>
      </c>
      <c r="D2012" t="s">
        <v>83</v>
      </c>
      <c r="E2012" t="s">
        <v>76</v>
      </c>
      <c r="F2012" s="7">
        <v>43574</v>
      </c>
      <c r="G2012" s="7">
        <v>43754</v>
      </c>
      <c r="H2012" t="s">
        <v>77</v>
      </c>
      <c r="I2012" t="s">
        <v>78</v>
      </c>
      <c r="J2012" s="7">
        <v>45966</v>
      </c>
      <c r="K2012" s="7">
        <v>43658</v>
      </c>
      <c r="L2012" s="7">
        <v>43754</v>
      </c>
      <c r="M2012" t="s">
        <v>77</v>
      </c>
      <c r="N2012" t="s">
        <v>92</v>
      </c>
      <c r="O2012">
        <v>2026</v>
      </c>
      <c r="P2012">
        <v>1</v>
      </c>
      <c r="Q2012" t="s">
        <v>80</v>
      </c>
      <c r="R2012" s="8">
        <v>46267</v>
      </c>
      <c r="S2012" s="2">
        <v>1</v>
      </c>
      <c r="T2012" s="2" t="s">
        <v>81</v>
      </c>
    </row>
    <row r="2013" spans="1:20" x14ac:dyDescent="0.25">
      <c r="A2013">
        <v>1120224837</v>
      </c>
      <c r="B2013">
        <v>117074464</v>
      </c>
      <c r="C2013" t="s">
        <v>98</v>
      </c>
      <c r="D2013" t="s">
        <v>88</v>
      </c>
      <c r="E2013" t="s">
        <v>76</v>
      </c>
      <c r="F2013" s="7">
        <v>43577</v>
      </c>
      <c r="G2013" s="7">
        <v>43943</v>
      </c>
      <c r="H2013" t="s">
        <v>77</v>
      </c>
      <c r="I2013" t="s">
        <v>78</v>
      </c>
      <c r="J2013" s="7">
        <v>45427</v>
      </c>
      <c r="K2013" s="7">
        <v>45534</v>
      </c>
      <c r="L2013" s="7">
        <v>43943</v>
      </c>
      <c r="M2013" t="s">
        <v>77</v>
      </c>
      <c r="N2013" t="s">
        <v>79</v>
      </c>
      <c r="O2013">
        <v>2026</v>
      </c>
      <c r="P2013">
        <v>1</v>
      </c>
      <c r="Q2013" t="s">
        <v>80</v>
      </c>
      <c r="R2013" s="8">
        <v>46267</v>
      </c>
      <c r="S2013" s="2">
        <v>1</v>
      </c>
      <c r="T2013" s="2" t="s">
        <v>81</v>
      </c>
    </row>
    <row r="2014" spans="1:20" x14ac:dyDescent="0.25">
      <c r="A2014">
        <v>1120224843</v>
      </c>
      <c r="B2014">
        <v>117079275</v>
      </c>
      <c r="C2014" t="s">
        <v>82</v>
      </c>
      <c r="D2014" t="s">
        <v>88</v>
      </c>
      <c r="E2014" t="s">
        <v>76</v>
      </c>
      <c r="F2014" s="7">
        <v>43577</v>
      </c>
      <c r="G2014" s="7">
        <v>43943</v>
      </c>
      <c r="H2014" t="s">
        <v>77</v>
      </c>
      <c r="I2014" t="s">
        <v>84</v>
      </c>
      <c r="J2014" s="7">
        <v>45790</v>
      </c>
      <c r="K2014" s="7">
        <v>45736</v>
      </c>
      <c r="L2014" s="7">
        <v>43943</v>
      </c>
      <c r="M2014" t="s">
        <v>77</v>
      </c>
      <c r="N2014" t="s">
        <v>79</v>
      </c>
      <c r="O2014">
        <v>2026</v>
      </c>
      <c r="P2014">
        <v>1</v>
      </c>
      <c r="Q2014" t="s">
        <v>80</v>
      </c>
      <c r="R2014" s="8">
        <v>46267</v>
      </c>
      <c r="S2014" s="2">
        <v>1</v>
      </c>
      <c r="T2014" s="2" t="s">
        <v>81</v>
      </c>
    </row>
    <row r="2015" spans="1:20" x14ac:dyDescent="0.25">
      <c r="A2015">
        <v>1120224844</v>
      </c>
      <c r="B2015">
        <v>117079275</v>
      </c>
      <c r="C2015" t="s">
        <v>82</v>
      </c>
      <c r="D2015" t="s">
        <v>88</v>
      </c>
      <c r="E2015" t="s">
        <v>76</v>
      </c>
      <c r="F2015" s="7">
        <v>43577</v>
      </c>
      <c r="G2015" s="7">
        <v>43943</v>
      </c>
      <c r="H2015" t="s">
        <v>77</v>
      </c>
      <c r="I2015" t="s">
        <v>84</v>
      </c>
      <c r="J2015" s="7">
        <v>45790</v>
      </c>
      <c r="K2015" s="7">
        <v>45748</v>
      </c>
      <c r="L2015" s="7">
        <v>43943</v>
      </c>
      <c r="M2015" t="s">
        <v>77</v>
      </c>
      <c r="N2015" t="s">
        <v>79</v>
      </c>
      <c r="O2015">
        <v>2026</v>
      </c>
      <c r="P2015">
        <v>1</v>
      </c>
      <c r="Q2015" t="s">
        <v>80</v>
      </c>
      <c r="R2015" s="8">
        <v>46267</v>
      </c>
      <c r="S2015" s="2">
        <v>1</v>
      </c>
      <c r="T2015" s="2" t="s">
        <v>81</v>
      </c>
    </row>
    <row r="2016" spans="1:20" x14ac:dyDescent="0.25">
      <c r="A2016">
        <v>1120224893</v>
      </c>
      <c r="B2016">
        <v>117123854</v>
      </c>
      <c r="C2016" t="s">
        <v>82</v>
      </c>
      <c r="D2016" t="s">
        <v>88</v>
      </c>
      <c r="E2016" t="s">
        <v>76</v>
      </c>
      <c r="F2016" s="7">
        <v>43584</v>
      </c>
      <c r="G2016" s="7">
        <v>43950</v>
      </c>
      <c r="H2016" t="s">
        <v>77</v>
      </c>
      <c r="I2016" t="s">
        <v>84</v>
      </c>
      <c r="J2016" s="7">
        <v>45819</v>
      </c>
      <c r="K2016" s="7">
        <v>44785</v>
      </c>
      <c r="L2016" s="7">
        <v>43950</v>
      </c>
      <c r="M2016" t="s">
        <v>77</v>
      </c>
      <c r="N2016" t="s">
        <v>92</v>
      </c>
      <c r="O2016">
        <v>2026</v>
      </c>
      <c r="P2016">
        <v>1</v>
      </c>
      <c r="Q2016" t="s">
        <v>80</v>
      </c>
      <c r="R2016" s="8">
        <v>46267</v>
      </c>
      <c r="S2016" s="2">
        <v>1</v>
      </c>
      <c r="T2016" s="2" t="s">
        <v>81</v>
      </c>
    </row>
    <row r="2017" spans="1:20" x14ac:dyDescent="0.25">
      <c r="A2017">
        <v>1120224894</v>
      </c>
      <c r="B2017">
        <v>117123854</v>
      </c>
      <c r="C2017" t="s">
        <v>82</v>
      </c>
      <c r="D2017" t="s">
        <v>88</v>
      </c>
      <c r="E2017" t="s">
        <v>76</v>
      </c>
      <c r="F2017" s="7">
        <v>43584</v>
      </c>
      <c r="G2017" s="7">
        <v>43950</v>
      </c>
      <c r="H2017" t="s">
        <v>77</v>
      </c>
      <c r="I2017" t="s">
        <v>84</v>
      </c>
      <c r="J2017" s="7">
        <v>45819</v>
      </c>
      <c r="K2017" s="7">
        <v>44313</v>
      </c>
      <c r="L2017" s="7">
        <v>43950</v>
      </c>
      <c r="M2017" t="s">
        <v>77</v>
      </c>
      <c r="N2017" t="s">
        <v>92</v>
      </c>
      <c r="O2017">
        <v>2026</v>
      </c>
      <c r="P2017">
        <v>1</v>
      </c>
      <c r="Q2017" t="s">
        <v>80</v>
      </c>
      <c r="R2017" s="8">
        <v>46267</v>
      </c>
      <c r="S2017" s="2">
        <v>1</v>
      </c>
      <c r="T2017" s="2" t="s">
        <v>81</v>
      </c>
    </row>
    <row r="2018" spans="1:20" x14ac:dyDescent="0.25">
      <c r="A2018">
        <v>1120224895</v>
      </c>
      <c r="B2018">
        <v>117123854</v>
      </c>
      <c r="C2018" t="s">
        <v>82</v>
      </c>
      <c r="D2018" t="s">
        <v>88</v>
      </c>
      <c r="E2018" t="s">
        <v>76</v>
      </c>
      <c r="F2018" s="7">
        <v>43584</v>
      </c>
      <c r="G2018" s="7">
        <v>43950</v>
      </c>
      <c r="H2018" t="s">
        <v>77</v>
      </c>
      <c r="I2018" t="s">
        <v>84</v>
      </c>
      <c r="J2018" s="7">
        <v>45819</v>
      </c>
      <c r="K2018" s="7">
        <v>43634</v>
      </c>
      <c r="L2018" s="7">
        <v>43950</v>
      </c>
      <c r="M2018" t="s">
        <v>77</v>
      </c>
      <c r="N2018" t="s">
        <v>92</v>
      </c>
      <c r="O2018">
        <v>2026</v>
      </c>
      <c r="P2018">
        <v>1</v>
      </c>
      <c r="Q2018" t="s">
        <v>80</v>
      </c>
      <c r="R2018" s="8">
        <v>46267</v>
      </c>
      <c r="S2018" s="2">
        <v>1</v>
      </c>
      <c r="T2018" s="2" t="s">
        <v>81</v>
      </c>
    </row>
    <row r="2019" spans="1:20" x14ac:dyDescent="0.25">
      <c r="A2019">
        <v>1120224899</v>
      </c>
      <c r="B2019">
        <v>117126736</v>
      </c>
      <c r="C2019" t="s">
        <v>82</v>
      </c>
      <c r="D2019" t="s">
        <v>88</v>
      </c>
      <c r="E2019" t="s">
        <v>76</v>
      </c>
      <c r="F2019" s="7">
        <v>43585</v>
      </c>
      <c r="G2019" s="7">
        <v>43951</v>
      </c>
      <c r="H2019" t="s">
        <v>77</v>
      </c>
      <c r="I2019" t="s">
        <v>78</v>
      </c>
      <c r="J2019" s="7">
        <v>45870</v>
      </c>
      <c r="K2019" s="7">
        <v>45057</v>
      </c>
      <c r="L2019" s="7">
        <v>43951</v>
      </c>
      <c r="M2019" t="s">
        <v>77</v>
      </c>
      <c r="N2019" t="s">
        <v>79</v>
      </c>
      <c r="O2019">
        <v>2026</v>
      </c>
      <c r="P2019">
        <v>1</v>
      </c>
      <c r="Q2019" t="s">
        <v>80</v>
      </c>
      <c r="R2019" s="8">
        <v>46267</v>
      </c>
      <c r="S2019" s="2">
        <v>1</v>
      </c>
      <c r="T2019" s="2" t="s">
        <v>81</v>
      </c>
    </row>
    <row r="2020" spans="1:20" x14ac:dyDescent="0.25">
      <c r="A2020">
        <v>1120224905</v>
      </c>
      <c r="B2020">
        <v>117128220</v>
      </c>
      <c r="C2020" t="s">
        <v>97</v>
      </c>
      <c r="D2020" t="s">
        <v>88</v>
      </c>
      <c r="E2020" t="s">
        <v>76</v>
      </c>
      <c r="F2020" s="7">
        <v>43585</v>
      </c>
      <c r="G2020" s="7">
        <v>43951</v>
      </c>
      <c r="H2020" t="s">
        <v>77</v>
      </c>
      <c r="I2020" t="s">
        <v>78</v>
      </c>
      <c r="J2020" s="7">
        <v>45618</v>
      </c>
      <c r="K2020" s="7">
        <v>45646</v>
      </c>
      <c r="L2020" s="7">
        <v>43951</v>
      </c>
      <c r="M2020" t="s">
        <v>77</v>
      </c>
      <c r="N2020" t="s">
        <v>79</v>
      </c>
      <c r="O2020">
        <v>2026</v>
      </c>
      <c r="P2020">
        <v>1</v>
      </c>
      <c r="Q2020" t="s">
        <v>80</v>
      </c>
      <c r="R2020" s="8">
        <v>46267</v>
      </c>
      <c r="S2020" s="2">
        <v>1</v>
      </c>
      <c r="T2020" s="2" t="s">
        <v>81</v>
      </c>
    </row>
    <row r="2021" spans="1:20" x14ac:dyDescent="0.25">
      <c r="A2021">
        <v>1120224928</v>
      </c>
      <c r="B2021">
        <v>117158716</v>
      </c>
      <c r="C2021" t="s">
        <v>74</v>
      </c>
      <c r="D2021" t="s">
        <v>83</v>
      </c>
      <c r="E2021" t="s">
        <v>76</v>
      </c>
      <c r="F2021" s="7">
        <v>43589</v>
      </c>
      <c r="G2021" s="7">
        <v>43769</v>
      </c>
      <c r="H2021" t="s">
        <v>77</v>
      </c>
      <c r="I2021" t="s">
        <v>78</v>
      </c>
      <c r="J2021" s="7">
        <v>45860</v>
      </c>
      <c r="K2021" s="7">
        <v>45748</v>
      </c>
      <c r="L2021" s="7">
        <v>43769</v>
      </c>
      <c r="M2021" t="s">
        <v>77</v>
      </c>
      <c r="N2021" t="s">
        <v>79</v>
      </c>
      <c r="O2021">
        <v>2026</v>
      </c>
      <c r="P2021">
        <v>1</v>
      </c>
      <c r="Q2021" t="s">
        <v>80</v>
      </c>
      <c r="R2021" s="8">
        <v>46267</v>
      </c>
      <c r="S2021" s="2">
        <v>1</v>
      </c>
      <c r="T2021" s="2" t="s">
        <v>81</v>
      </c>
    </row>
    <row r="2022" spans="1:20" x14ac:dyDescent="0.25">
      <c r="A2022">
        <v>1120224934</v>
      </c>
      <c r="B2022">
        <v>117161412</v>
      </c>
      <c r="C2022" t="s">
        <v>82</v>
      </c>
      <c r="D2022" t="s">
        <v>83</v>
      </c>
      <c r="E2022" t="s">
        <v>76</v>
      </c>
      <c r="F2022" s="7">
        <v>43589</v>
      </c>
      <c r="G2022" s="7">
        <v>43773</v>
      </c>
      <c r="H2022" t="s">
        <v>77</v>
      </c>
      <c r="I2022" t="s">
        <v>78</v>
      </c>
      <c r="J2022" s="7">
        <v>45727</v>
      </c>
      <c r="K2022" s="7">
        <v>43592</v>
      </c>
      <c r="L2022" s="7">
        <v>43773</v>
      </c>
      <c r="M2022" t="s">
        <v>77</v>
      </c>
      <c r="N2022" t="s">
        <v>79</v>
      </c>
      <c r="O2022">
        <v>2026</v>
      </c>
      <c r="P2022">
        <v>1</v>
      </c>
      <c r="Q2022" t="s">
        <v>80</v>
      </c>
      <c r="R2022" s="8">
        <v>46267</v>
      </c>
      <c r="S2022" s="2">
        <v>1</v>
      </c>
      <c r="T2022" s="2" t="s">
        <v>81</v>
      </c>
    </row>
    <row r="2023" spans="1:20" x14ac:dyDescent="0.25">
      <c r="A2023">
        <v>1120224935</v>
      </c>
      <c r="B2023">
        <v>117161412</v>
      </c>
      <c r="C2023" t="s">
        <v>82</v>
      </c>
      <c r="D2023" t="s">
        <v>83</v>
      </c>
      <c r="E2023" t="s">
        <v>76</v>
      </c>
      <c r="F2023" s="7">
        <v>43589</v>
      </c>
      <c r="G2023" s="7">
        <v>43773</v>
      </c>
      <c r="H2023" t="s">
        <v>77</v>
      </c>
      <c r="I2023" t="s">
        <v>78</v>
      </c>
      <c r="J2023" s="7">
        <v>45727</v>
      </c>
      <c r="K2023" s="7">
        <v>45748</v>
      </c>
      <c r="L2023" s="7">
        <v>43773</v>
      </c>
      <c r="M2023" t="s">
        <v>77</v>
      </c>
      <c r="N2023" t="s">
        <v>79</v>
      </c>
      <c r="O2023">
        <v>2026</v>
      </c>
      <c r="P2023">
        <v>1</v>
      </c>
      <c r="Q2023" t="s">
        <v>80</v>
      </c>
      <c r="R2023" s="8">
        <v>46267</v>
      </c>
      <c r="S2023" s="2">
        <v>1</v>
      </c>
      <c r="T2023" s="2" t="s">
        <v>81</v>
      </c>
    </row>
    <row r="2024" spans="1:20" x14ac:dyDescent="0.25">
      <c r="A2024">
        <v>1120224936</v>
      </c>
      <c r="B2024">
        <v>117161412</v>
      </c>
      <c r="C2024" t="s">
        <v>82</v>
      </c>
      <c r="D2024" t="s">
        <v>83</v>
      </c>
      <c r="E2024" t="s">
        <v>76</v>
      </c>
      <c r="F2024" s="7">
        <v>43589</v>
      </c>
      <c r="G2024" s="7">
        <v>43773</v>
      </c>
      <c r="H2024" t="s">
        <v>77</v>
      </c>
      <c r="I2024" t="s">
        <v>78</v>
      </c>
      <c r="J2024" s="7">
        <v>45727</v>
      </c>
      <c r="K2024" s="7">
        <v>45748</v>
      </c>
      <c r="L2024" s="7">
        <v>43773</v>
      </c>
      <c r="M2024" t="s">
        <v>77</v>
      </c>
      <c r="N2024" t="s">
        <v>79</v>
      </c>
      <c r="O2024">
        <v>2026</v>
      </c>
      <c r="P2024">
        <v>1</v>
      </c>
      <c r="Q2024" t="s">
        <v>80</v>
      </c>
      <c r="R2024" s="8">
        <v>46267</v>
      </c>
      <c r="S2024" s="2">
        <v>1</v>
      </c>
      <c r="T2024" s="2" t="s">
        <v>81</v>
      </c>
    </row>
    <row r="2025" spans="1:20" x14ac:dyDescent="0.25">
      <c r="A2025">
        <v>1120224944</v>
      </c>
      <c r="B2025">
        <v>117164992</v>
      </c>
      <c r="C2025" t="s">
        <v>82</v>
      </c>
      <c r="D2025" t="s">
        <v>75</v>
      </c>
      <c r="E2025" t="s">
        <v>76</v>
      </c>
      <c r="F2025" s="7">
        <v>43590</v>
      </c>
      <c r="G2025" s="7">
        <v>43956</v>
      </c>
      <c r="H2025" t="s">
        <v>77</v>
      </c>
      <c r="I2025" t="s">
        <v>78</v>
      </c>
      <c r="J2025" s="7">
        <v>45550</v>
      </c>
      <c r="K2025" s="7">
        <v>44243</v>
      </c>
      <c r="L2025" s="7">
        <v>43956</v>
      </c>
      <c r="M2025" t="s">
        <v>77</v>
      </c>
      <c r="N2025" t="s">
        <v>79</v>
      </c>
      <c r="O2025">
        <v>2026</v>
      </c>
      <c r="P2025">
        <v>1</v>
      </c>
      <c r="Q2025" t="s">
        <v>80</v>
      </c>
      <c r="R2025" s="8">
        <v>46267</v>
      </c>
      <c r="S2025" s="2">
        <v>1</v>
      </c>
      <c r="T2025" s="2" t="s">
        <v>81</v>
      </c>
    </row>
    <row r="2026" spans="1:20" x14ac:dyDescent="0.25">
      <c r="A2026">
        <v>1120224959</v>
      </c>
      <c r="B2026">
        <v>117181101</v>
      </c>
      <c r="C2026" t="s">
        <v>82</v>
      </c>
      <c r="D2026" t="s">
        <v>83</v>
      </c>
      <c r="E2026" t="s">
        <v>76</v>
      </c>
      <c r="F2026" s="7">
        <v>43592</v>
      </c>
      <c r="G2026" s="7">
        <v>43776</v>
      </c>
      <c r="H2026" t="s">
        <v>77</v>
      </c>
      <c r="I2026" t="s">
        <v>78</v>
      </c>
      <c r="J2026" s="7">
        <v>45941</v>
      </c>
      <c r="K2026" s="7">
        <v>43683</v>
      </c>
      <c r="L2026" s="7">
        <v>43776</v>
      </c>
      <c r="M2026" t="s">
        <v>77</v>
      </c>
      <c r="N2026" t="s">
        <v>79</v>
      </c>
      <c r="O2026">
        <v>2026</v>
      </c>
      <c r="P2026">
        <v>1</v>
      </c>
      <c r="Q2026" t="s">
        <v>80</v>
      </c>
      <c r="R2026" s="8">
        <v>46267</v>
      </c>
      <c r="S2026" s="2">
        <v>1</v>
      </c>
      <c r="T2026" s="2" t="s">
        <v>81</v>
      </c>
    </row>
    <row r="2027" spans="1:20" x14ac:dyDescent="0.25">
      <c r="A2027">
        <v>1120224960</v>
      </c>
      <c r="B2027">
        <v>117181101</v>
      </c>
      <c r="C2027" t="s">
        <v>82</v>
      </c>
      <c r="D2027" t="s">
        <v>83</v>
      </c>
      <c r="E2027" t="s">
        <v>76</v>
      </c>
      <c r="F2027" s="7">
        <v>43592</v>
      </c>
      <c r="G2027" s="7">
        <v>43776</v>
      </c>
      <c r="H2027" t="s">
        <v>77</v>
      </c>
      <c r="I2027" t="s">
        <v>78</v>
      </c>
      <c r="J2027" s="7">
        <v>45941</v>
      </c>
      <c r="K2027" s="7">
        <v>43593</v>
      </c>
      <c r="L2027" s="7">
        <v>43776</v>
      </c>
      <c r="M2027" t="s">
        <v>77</v>
      </c>
      <c r="N2027" t="s">
        <v>79</v>
      </c>
      <c r="O2027">
        <v>2026</v>
      </c>
      <c r="P2027">
        <v>1</v>
      </c>
      <c r="Q2027" t="s">
        <v>80</v>
      </c>
      <c r="R2027" s="8">
        <v>46267</v>
      </c>
      <c r="S2027" s="2">
        <v>1</v>
      </c>
      <c r="T2027" s="2" t="s">
        <v>81</v>
      </c>
    </row>
    <row r="2028" spans="1:20" x14ac:dyDescent="0.25">
      <c r="A2028">
        <v>1120224962</v>
      </c>
      <c r="B2028">
        <v>117181104</v>
      </c>
      <c r="C2028" t="s">
        <v>82</v>
      </c>
      <c r="D2028" t="s">
        <v>83</v>
      </c>
      <c r="E2028" t="s">
        <v>76</v>
      </c>
      <c r="F2028" s="7">
        <v>43592</v>
      </c>
      <c r="G2028" s="7">
        <v>43776</v>
      </c>
      <c r="H2028" t="s">
        <v>77</v>
      </c>
      <c r="I2028" t="s">
        <v>78</v>
      </c>
      <c r="J2028" s="7">
        <v>45941</v>
      </c>
      <c r="K2028" s="7">
        <v>44785</v>
      </c>
      <c r="L2028" s="7">
        <v>43776</v>
      </c>
      <c r="M2028" t="s">
        <v>77</v>
      </c>
      <c r="N2028" t="s">
        <v>79</v>
      </c>
      <c r="O2028">
        <v>2026</v>
      </c>
      <c r="P2028">
        <v>1</v>
      </c>
      <c r="Q2028" t="s">
        <v>80</v>
      </c>
      <c r="R2028" s="8">
        <v>46267</v>
      </c>
      <c r="S2028" s="2">
        <v>1</v>
      </c>
      <c r="T2028" s="2" t="s">
        <v>81</v>
      </c>
    </row>
    <row r="2029" spans="1:20" x14ac:dyDescent="0.25">
      <c r="A2029">
        <v>1120224967</v>
      </c>
      <c r="B2029">
        <v>117184310</v>
      </c>
      <c r="C2029" t="s">
        <v>82</v>
      </c>
      <c r="D2029" t="s">
        <v>88</v>
      </c>
      <c r="E2029" t="s">
        <v>76</v>
      </c>
      <c r="F2029" s="7">
        <v>43593</v>
      </c>
      <c r="G2029" s="7">
        <v>45420</v>
      </c>
      <c r="H2029" t="s">
        <v>77</v>
      </c>
      <c r="I2029" t="s">
        <v>84</v>
      </c>
      <c r="J2029" s="7">
        <v>45437</v>
      </c>
      <c r="K2029" s="7">
        <v>44767</v>
      </c>
      <c r="L2029" s="7">
        <v>45420</v>
      </c>
      <c r="M2029" t="s">
        <v>77</v>
      </c>
      <c r="N2029" t="s">
        <v>79</v>
      </c>
      <c r="O2029">
        <v>2026</v>
      </c>
      <c r="P2029">
        <v>1</v>
      </c>
      <c r="Q2029" t="s">
        <v>80</v>
      </c>
      <c r="R2029" s="8">
        <v>46267</v>
      </c>
      <c r="S2029" s="2">
        <v>1</v>
      </c>
      <c r="T2029" s="2" t="s">
        <v>81</v>
      </c>
    </row>
    <row r="2030" spans="1:20" x14ac:dyDescent="0.25">
      <c r="A2030">
        <v>1120224980</v>
      </c>
      <c r="B2030">
        <v>117205225</v>
      </c>
      <c r="C2030" t="s">
        <v>90</v>
      </c>
      <c r="D2030" t="s">
        <v>88</v>
      </c>
      <c r="E2030" t="s">
        <v>76</v>
      </c>
      <c r="F2030" s="7">
        <v>43594</v>
      </c>
      <c r="G2030" s="7">
        <v>43960</v>
      </c>
      <c r="H2030" t="s">
        <v>77</v>
      </c>
      <c r="I2030" t="s">
        <v>84</v>
      </c>
      <c r="J2030" s="7">
        <v>45431</v>
      </c>
      <c r="K2030" s="7">
        <v>45549</v>
      </c>
      <c r="L2030" s="7">
        <v>43960</v>
      </c>
      <c r="M2030" t="s">
        <v>77</v>
      </c>
      <c r="N2030" t="s">
        <v>79</v>
      </c>
      <c r="O2030">
        <v>2026</v>
      </c>
      <c r="P2030">
        <v>1</v>
      </c>
      <c r="Q2030" t="s">
        <v>80</v>
      </c>
      <c r="R2030" s="8">
        <v>46267</v>
      </c>
      <c r="S2030" s="2">
        <v>1</v>
      </c>
      <c r="T2030" s="2" t="s">
        <v>81</v>
      </c>
    </row>
    <row r="2031" spans="1:20" x14ac:dyDescent="0.25">
      <c r="A2031">
        <v>1120224981</v>
      </c>
      <c r="B2031">
        <v>117205225</v>
      </c>
      <c r="C2031" t="s">
        <v>90</v>
      </c>
      <c r="D2031" t="s">
        <v>88</v>
      </c>
      <c r="E2031" t="s">
        <v>76</v>
      </c>
      <c r="F2031" s="7">
        <v>43594</v>
      </c>
      <c r="G2031" s="7">
        <v>43960</v>
      </c>
      <c r="H2031" t="s">
        <v>77</v>
      </c>
      <c r="I2031" t="s">
        <v>84</v>
      </c>
      <c r="J2031" s="7">
        <v>45431</v>
      </c>
      <c r="K2031" s="7">
        <v>45441</v>
      </c>
      <c r="L2031" s="7">
        <v>43960</v>
      </c>
      <c r="M2031" t="s">
        <v>77</v>
      </c>
      <c r="N2031" t="s">
        <v>79</v>
      </c>
      <c r="O2031">
        <v>2026</v>
      </c>
      <c r="P2031">
        <v>1</v>
      </c>
      <c r="Q2031" t="s">
        <v>80</v>
      </c>
      <c r="R2031" s="8">
        <v>46267</v>
      </c>
      <c r="S2031" s="2">
        <v>1</v>
      </c>
      <c r="T2031" s="2" t="s">
        <v>81</v>
      </c>
    </row>
    <row r="2032" spans="1:20" x14ac:dyDescent="0.25">
      <c r="A2032">
        <v>1120224991</v>
      </c>
      <c r="B2032">
        <v>117211438</v>
      </c>
      <c r="C2032" t="s">
        <v>82</v>
      </c>
      <c r="D2032" t="s">
        <v>88</v>
      </c>
      <c r="E2032" t="s">
        <v>76</v>
      </c>
      <c r="F2032" s="7">
        <v>43595</v>
      </c>
      <c r="G2032" s="7">
        <v>43961</v>
      </c>
      <c r="H2032" t="s">
        <v>77</v>
      </c>
      <c r="I2032" t="s">
        <v>78</v>
      </c>
      <c r="J2032" s="7">
        <v>45736</v>
      </c>
      <c r="K2032" s="7">
        <v>44236</v>
      </c>
      <c r="L2032" s="7">
        <v>43961</v>
      </c>
      <c r="M2032" t="s">
        <v>77</v>
      </c>
      <c r="N2032" t="s">
        <v>79</v>
      </c>
      <c r="O2032">
        <v>2026</v>
      </c>
      <c r="P2032">
        <v>1</v>
      </c>
      <c r="Q2032" t="s">
        <v>80</v>
      </c>
      <c r="R2032" s="8">
        <v>46267</v>
      </c>
      <c r="S2032" s="2">
        <v>1</v>
      </c>
      <c r="T2032" s="2" t="s">
        <v>81</v>
      </c>
    </row>
    <row r="2033" spans="1:20" x14ac:dyDescent="0.25">
      <c r="A2033">
        <v>1120225014</v>
      </c>
      <c r="B2033">
        <v>117225947</v>
      </c>
      <c r="C2033" t="s">
        <v>82</v>
      </c>
      <c r="D2033" t="s">
        <v>88</v>
      </c>
      <c r="E2033" t="s">
        <v>76</v>
      </c>
      <c r="F2033" s="7">
        <v>43598</v>
      </c>
      <c r="G2033" s="7">
        <v>43964</v>
      </c>
      <c r="H2033" t="s">
        <v>77</v>
      </c>
      <c r="I2033" t="s">
        <v>78</v>
      </c>
      <c r="J2033" s="7">
        <v>45858</v>
      </c>
      <c r="K2033" s="7">
        <v>45057</v>
      </c>
      <c r="L2033" s="7">
        <v>43964</v>
      </c>
      <c r="M2033" t="s">
        <v>77</v>
      </c>
      <c r="N2033" t="s">
        <v>79</v>
      </c>
      <c r="O2033">
        <v>2026</v>
      </c>
      <c r="P2033">
        <v>1</v>
      </c>
      <c r="Q2033" t="s">
        <v>80</v>
      </c>
      <c r="R2033" s="8">
        <v>46267</v>
      </c>
      <c r="S2033" s="2">
        <v>1</v>
      </c>
      <c r="T2033" s="2" t="s">
        <v>81</v>
      </c>
    </row>
    <row r="2034" spans="1:20" x14ac:dyDescent="0.25">
      <c r="A2034">
        <v>1120225021</v>
      </c>
      <c r="B2034">
        <v>117231621</v>
      </c>
      <c r="C2034" t="s">
        <v>82</v>
      </c>
      <c r="D2034" t="s">
        <v>83</v>
      </c>
      <c r="E2034" t="s">
        <v>76</v>
      </c>
      <c r="F2034" s="7">
        <v>43599</v>
      </c>
      <c r="G2034" s="7">
        <v>43779</v>
      </c>
      <c r="H2034" t="s">
        <v>77</v>
      </c>
      <c r="I2034" t="s">
        <v>78</v>
      </c>
      <c r="J2034" s="7">
        <v>45845</v>
      </c>
      <c r="K2034" s="7">
        <v>43667</v>
      </c>
      <c r="L2034" s="7">
        <v>43779</v>
      </c>
      <c r="M2034" t="s">
        <v>77</v>
      </c>
      <c r="N2034" t="s">
        <v>79</v>
      </c>
      <c r="O2034">
        <v>2026</v>
      </c>
      <c r="P2034">
        <v>1</v>
      </c>
      <c r="Q2034" t="s">
        <v>80</v>
      </c>
      <c r="R2034" s="8">
        <v>46267</v>
      </c>
      <c r="S2034" s="2">
        <v>1</v>
      </c>
      <c r="T2034" s="2" t="s">
        <v>81</v>
      </c>
    </row>
    <row r="2035" spans="1:20" x14ac:dyDescent="0.25">
      <c r="A2035">
        <v>1120225046</v>
      </c>
      <c r="B2035">
        <v>117258616</v>
      </c>
      <c r="C2035" t="s">
        <v>82</v>
      </c>
      <c r="D2035" t="s">
        <v>83</v>
      </c>
      <c r="E2035" t="s">
        <v>76</v>
      </c>
      <c r="F2035" s="7">
        <v>43602</v>
      </c>
      <c r="G2035" s="7">
        <v>43786</v>
      </c>
      <c r="H2035" t="s">
        <v>77</v>
      </c>
      <c r="I2035" t="s">
        <v>78</v>
      </c>
      <c r="J2035" s="7">
        <v>45727</v>
      </c>
      <c r="K2035" s="7">
        <v>45748</v>
      </c>
      <c r="L2035" s="7">
        <v>43786</v>
      </c>
      <c r="M2035" t="s">
        <v>77</v>
      </c>
      <c r="N2035" t="s">
        <v>79</v>
      </c>
      <c r="O2035">
        <v>2026</v>
      </c>
      <c r="P2035">
        <v>1</v>
      </c>
      <c r="Q2035" t="s">
        <v>80</v>
      </c>
      <c r="R2035" s="8">
        <v>46267</v>
      </c>
      <c r="S2035" s="2">
        <v>1</v>
      </c>
      <c r="T2035" s="2" t="s">
        <v>81</v>
      </c>
    </row>
    <row r="2036" spans="1:20" x14ac:dyDescent="0.25">
      <c r="A2036">
        <v>1120225049</v>
      </c>
      <c r="B2036">
        <v>117259076</v>
      </c>
      <c r="C2036" t="s">
        <v>82</v>
      </c>
      <c r="D2036" t="s">
        <v>88</v>
      </c>
      <c r="E2036" t="s">
        <v>76</v>
      </c>
      <c r="F2036" s="7">
        <v>43602</v>
      </c>
      <c r="G2036" s="7">
        <v>43968</v>
      </c>
      <c r="H2036" t="s">
        <v>77</v>
      </c>
      <c r="I2036" t="s">
        <v>78</v>
      </c>
      <c r="J2036" s="7">
        <v>45537</v>
      </c>
      <c r="K2036" s="7">
        <v>44244</v>
      </c>
      <c r="L2036" s="7">
        <v>43968</v>
      </c>
      <c r="M2036" t="s">
        <v>77</v>
      </c>
      <c r="N2036" t="s">
        <v>79</v>
      </c>
      <c r="O2036">
        <v>2026</v>
      </c>
      <c r="P2036">
        <v>1</v>
      </c>
      <c r="Q2036" t="s">
        <v>80</v>
      </c>
      <c r="R2036" s="8">
        <v>46267</v>
      </c>
      <c r="S2036" s="2">
        <v>1</v>
      </c>
      <c r="T2036" s="2" t="s">
        <v>81</v>
      </c>
    </row>
    <row r="2037" spans="1:20" x14ac:dyDescent="0.25">
      <c r="A2037">
        <v>1120225058</v>
      </c>
      <c r="B2037">
        <v>117272654</v>
      </c>
      <c r="C2037" t="s">
        <v>85</v>
      </c>
      <c r="D2037" t="s">
        <v>83</v>
      </c>
      <c r="E2037" t="s">
        <v>76</v>
      </c>
      <c r="F2037" s="7">
        <v>43604</v>
      </c>
      <c r="G2037" s="7">
        <v>43784</v>
      </c>
      <c r="H2037" t="s">
        <v>77</v>
      </c>
      <c r="I2037" t="s">
        <v>84</v>
      </c>
      <c r="J2037" s="7">
        <v>45633</v>
      </c>
      <c r="K2037" s="7">
        <v>45623</v>
      </c>
      <c r="L2037" s="7">
        <v>43784</v>
      </c>
      <c r="M2037" t="s">
        <v>77</v>
      </c>
      <c r="N2037" t="s">
        <v>79</v>
      </c>
      <c r="O2037">
        <v>2026</v>
      </c>
      <c r="P2037">
        <v>1</v>
      </c>
      <c r="Q2037" t="s">
        <v>80</v>
      </c>
      <c r="R2037" s="8">
        <v>46267</v>
      </c>
      <c r="S2037" s="2">
        <v>1</v>
      </c>
      <c r="T2037" s="2" t="s">
        <v>81</v>
      </c>
    </row>
    <row r="2038" spans="1:20" x14ac:dyDescent="0.25">
      <c r="A2038">
        <v>1120225073</v>
      </c>
      <c r="B2038">
        <v>117292896</v>
      </c>
      <c r="C2038" t="s">
        <v>93</v>
      </c>
      <c r="D2038" t="s">
        <v>83</v>
      </c>
      <c r="E2038" t="s">
        <v>76</v>
      </c>
      <c r="F2038" s="7">
        <v>43606</v>
      </c>
      <c r="G2038" s="7">
        <v>45317</v>
      </c>
      <c r="H2038" t="s">
        <v>77</v>
      </c>
      <c r="I2038" t="s">
        <v>78</v>
      </c>
      <c r="J2038" s="7">
        <v>45929</v>
      </c>
      <c r="K2038" s="7">
        <v>43667</v>
      </c>
      <c r="L2038" s="7">
        <v>45317</v>
      </c>
      <c r="M2038" t="s">
        <v>77</v>
      </c>
      <c r="N2038" t="s">
        <v>79</v>
      </c>
      <c r="O2038">
        <v>2026</v>
      </c>
      <c r="P2038">
        <v>1</v>
      </c>
      <c r="Q2038" t="s">
        <v>80</v>
      </c>
      <c r="R2038" s="8">
        <v>46267</v>
      </c>
      <c r="S2038" s="2">
        <v>1</v>
      </c>
      <c r="T2038" s="2" t="s">
        <v>81</v>
      </c>
    </row>
    <row r="2039" spans="1:20" x14ac:dyDescent="0.25">
      <c r="A2039">
        <v>1120225074</v>
      </c>
      <c r="B2039">
        <v>117292896</v>
      </c>
      <c r="C2039" t="s">
        <v>93</v>
      </c>
      <c r="D2039" t="s">
        <v>83</v>
      </c>
      <c r="E2039" t="s">
        <v>76</v>
      </c>
      <c r="F2039" s="7">
        <v>43606</v>
      </c>
      <c r="G2039" s="7">
        <v>45317</v>
      </c>
      <c r="H2039" t="s">
        <v>77</v>
      </c>
      <c r="I2039" t="s">
        <v>78</v>
      </c>
      <c r="J2039" s="7">
        <v>45929</v>
      </c>
      <c r="K2039" s="7">
        <v>45689</v>
      </c>
      <c r="L2039" s="7">
        <v>45317</v>
      </c>
      <c r="M2039" t="s">
        <v>77</v>
      </c>
      <c r="N2039" t="s">
        <v>79</v>
      </c>
      <c r="O2039">
        <v>2026</v>
      </c>
      <c r="P2039">
        <v>1</v>
      </c>
      <c r="Q2039" t="s">
        <v>80</v>
      </c>
      <c r="R2039" s="8">
        <v>46267</v>
      </c>
      <c r="S2039" s="2">
        <v>1</v>
      </c>
      <c r="T2039" s="2" t="s">
        <v>81</v>
      </c>
    </row>
    <row r="2040" spans="1:20" x14ac:dyDescent="0.25">
      <c r="A2040">
        <v>1120225080</v>
      </c>
      <c r="B2040">
        <v>117297316</v>
      </c>
      <c r="C2040" t="s">
        <v>82</v>
      </c>
      <c r="D2040" t="s">
        <v>83</v>
      </c>
      <c r="E2040" t="s">
        <v>76</v>
      </c>
      <c r="F2040" s="7">
        <v>43606</v>
      </c>
      <c r="G2040" s="7">
        <v>43786</v>
      </c>
      <c r="H2040" t="s">
        <v>77</v>
      </c>
      <c r="I2040" t="s">
        <v>78</v>
      </c>
      <c r="J2040" s="7">
        <v>45905</v>
      </c>
      <c r="K2040" s="7">
        <v>45748</v>
      </c>
      <c r="L2040" s="7">
        <v>43786</v>
      </c>
      <c r="M2040" t="s">
        <v>77</v>
      </c>
      <c r="N2040" t="s">
        <v>79</v>
      </c>
      <c r="O2040">
        <v>2026</v>
      </c>
      <c r="P2040">
        <v>1</v>
      </c>
      <c r="Q2040" t="s">
        <v>80</v>
      </c>
      <c r="R2040" s="8">
        <v>46267</v>
      </c>
      <c r="S2040" s="2">
        <v>1</v>
      </c>
      <c r="T2040" s="2" t="s">
        <v>81</v>
      </c>
    </row>
    <row r="2041" spans="1:20" x14ac:dyDescent="0.25">
      <c r="A2041">
        <v>1120225088</v>
      </c>
      <c r="B2041">
        <v>117300443</v>
      </c>
      <c r="C2041" t="s">
        <v>82</v>
      </c>
      <c r="D2041" t="s">
        <v>88</v>
      </c>
      <c r="E2041" t="s">
        <v>76</v>
      </c>
      <c r="F2041" s="7">
        <v>43607</v>
      </c>
      <c r="G2041" s="7">
        <v>43973</v>
      </c>
      <c r="H2041" t="s">
        <v>77</v>
      </c>
      <c r="I2041" t="s">
        <v>78</v>
      </c>
      <c r="J2041" s="7">
        <v>45899</v>
      </c>
      <c r="K2041" s="7">
        <v>44280</v>
      </c>
      <c r="L2041" s="7">
        <v>43973</v>
      </c>
      <c r="M2041" t="s">
        <v>77</v>
      </c>
      <c r="N2041" t="s">
        <v>79</v>
      </c>
      <c r="O2041">
        <v>2026</v>
      </c>
      <c r="P2041">
        <v>1</v>
      </c>
      <c r="Q2041" t="s">
        <v>80</v>
      </c>
      <c r="R2041" s="8">
        <v>46267</v>
      </c>
      <c r="S2041" s="2">
        <v>1</v>
      </c>
      <c r="T2041" s="2" t="s">
        <v>81</v>
      </c>
    </row>
    <row r="2042" spans="1:20" x14ac:dyDescent="0.25">
      <c r="A2042">
        <v>1120225097</v>
      </c>
      <c r="B2042">
        <v>117307158</v>
      </c>
      <c r="C2042" t="s">
        <v>82</v>
      </c>
      <c r="D2042" t="s">
        <v>83</v>
      </c>
      <c r="E2042" t="s">
        <v>76</v>
      </c>
      <c r="F2042" s="7">
        <v>43608</v>
      </c>
      <c r="G2042" s="7">
        <v>43788</v>
      </c>
      <c r="H2042" t="s">
        <v>77</v>
      </c>
      <c r="I2042" t="s">
        <v>78</v>
      </c>
      <c r="J2042" s="7">
        <v>45750</v>
      </c>
      <c r="K2042" s="7">
        <v>43667</v>
      </c>
      <c r="L2042" s="7">
        <v>43788</v>
      </c>
      <c r="M2042" t="s">
        <v>77</v>
      </c>
      <c r="N2042" t="s">
        <v>79</v>
      </c>
      <c r="O2042">
        <v>2026</v>
      </c>
      <c r="P2042">
        <v>1</v>
      </c>
      <c r="Q2042" t="s">
        <v>80</v>
      </c>
      <c r="R2042" s="8">
        <v>46267</v>
      </c>
      <c r="S2042" s="2">
        <v>1</v>
      </c>
      <c r="T2042" s="2" t="s">
        <v>81</v>
      </c>
    </row>
    <row r="2043" spans="1:20" x14ac:dyDescent="0.25">
      <c r="A2043">
        <v>1120225101</v>
      </c>
      <c r="B2043">
        <v>117309885</v>
      </c>
      <c r="C2043" t="s">
        <v>82</v>
      </c>
      <c r="D2043" t="s">
        <v>88</v>
      </c>
      <c r="E2043" t="s">
        <v>76</v>
      </c>
      <c r="F2043" s="7">
        <v>43608</v>
      </c>
      <c r="G2043" s="7">
        <v>45435</v>
      </c>
      <c r="H2043" t="s">
        <v>77</v>
      </c>
      <c r="I2043" t="s">
        <v>78</v>
      </c>
      <c r="J2043" s="7">
        <v>45953</v>
      </c>
      <c r="K2043" s="7">
        <v>44721</v>
      </c>
      <c r="L2043" s="7">
        <v>45435</v>
      </c>
      <c r="M2043" t="s">
        <v>77</v>
      </c>
      <c r="N2043" t="s">
        <v>79</v>
      </c>
      <c r="O2043">
        <v>2026</v>
      </c>
      <c r="P2043">
        <v>1</v>
      </c>
      <c r="Q2043" t="s">
        <v>80</v>
      </c>
      <c r="R2043" s="8">
        <v>46267</v>
      </c>
      <c r="S2043" s="2">
        <v>1</v>
      </c>
      <c r="T2043" s="2" t="s">
        <v>81</v>
      </c>
    </row>
    <row r="2044" spans="1:20" x14ac:dyDescent="0.25">
      <c r="A2044">
        <v>1120225103</v>
      </c>
      <c r="B2044">
        <v>117314595</v>
      </c>
      <c r="C2044" t="s">
        <v>90</v>
      </c>
      <c r="D2044" t="s">
        <v>83</v>
      </c>
      <c r="E2044" t="s">
        <v>76</v>
      </c>
      <c r="F2044" s="7">
        <v>43609</v>
      </c>
      <c r="G2044" s="7">
        <v>43793</v>
      </c>
      <c r="H2044" t="s">
        <v>77</v>
      </c>
      <c r="I2044" t="s">
        <v>78</v>
      </c>
      <c r="J2044" s="7">
        <v>45427</v>
      </c>
      <c r="K2044" s="7">
        <v>45400</v>
      </c>
      <c r="L2044" s="7">
        <v>43793</v>
      </c>
      <c r="M2044" t="s">
        <v>77</v>
      </c>
      <c r="N2044" t="s">
        <v>79</v>
      </c>
      <c r="O2044">
        <v>2026</v>
      </c>
      <c r="P2044">
        <v>1</v>
      </c>
      <c r="Q2044" t="s">
        <v>80</v>
      </c>
      <c r="R2044" s="8">
        <v>46267</v>
      </c>
      <c r="S2044" s="2">
        <v>1</v>
      </c>
      <c r="T2044" s="2" t="s">
        <v>81</v>
      </c>
    </row>
    <row r="2045" spans="1:20" x14ac:dyDescent="0.25">
      <c r="A2045">
        <v>1120225113</v>
      </c>
      <c r="B2045">
        <v>117320573</v>
      </c>
      <c r="C2045" t="s">
        <v>82</v>
      </c>
      <c r="D2045" t="s">
        <v>83</v>
      </c>
      <c r="E2045" t="s">
        <v>76</v>
      </c>
      <c r="F2045" s="7">
        <v>43610</v>
      </c>
      <c r="G2045" s="7">
        <v>43790</v>
      </c>
      <c r="H2045" t="s">
        <v>77</v>
      </c>
      <c r="I2045" t="s">
        <v>78</v>
      </c>
      <c r="J2045" s="7">
        <v>45929</v>
      </c>
      <c r="K2045" s="7">
        <v>45748</v>
      </c>
      <c r="L2045" s="7">
        <v>43790</v>
      </c>
      <c r="M2045" t="s">
        <v>77</v>
      </c>
      <c r="N2045" t="s">
        <v>79</v>
      </c>
      <c r="O2045">
        <v>2026</v>
      </c>
      <c r="P2045">
        <v>1</v>
      </c>
      <c r="Q2045" t="s">
        <v>80</v>
      </c>
      <c r="R2045" s="8">
        <v>46267</v>
      </c>
      <c r="S2045" s="2">
        <v>1</v>
      </c>
      <c r="T2045" s="2" t="s">
        <v>81</v>
      </c>
    </row>
    <row r="2046" spans="1:20" x14ac:dyDescent="0.25">
      <c r="A2046">
        <v>1120225119</v>
      </c>
      <c r="B2046">
        <v>117324248</v>
      </c>
      <c r="C2046" t="s">
        <v>82</v>
      </c>
      <c r="D2046" t="s">
        <v>83</v>
      </c>
      <c r="E2046" t="s">
        <v>76</v>
      </c>
      <c r="F2046" s="7">
        <v>43612</v>
      </c>
      <c r="G2046" s="7">
        <v>43792</v>
      </c>
      <c r="H2046" t="s">
        <v>77</v>
      </c>
      <c r="I2046" t="s">
        <v>78</v>
      </c>
      <c r="J2046" s="7">
        <v>45740</v>
      </c>
      <c r="K2046" s="7">
        <v>45748</v>
      </c>
      <c r="L2046" s="7">
        <v>43792</v>
      </c>
      <c r="M2046" t="s">
        <v>77</v>
      </c>
      <c r="N2046" t="s">
        <v>79</v>
      </c>
      <c r="O2046">
        <v>2026</v>
      </c>
      <c r="P2046">
        <v>1</v>
      </c>
      <c r="Q2046" t="s">
        <v>80</v>
      </c>
      <c r="R2046" s="8">
        <v>46267</v>
      </c>
      <c r="S2046" s="2">
        <v>1</v>
      </c>
      <c r="T2046" s="2" t="s">
        <v>81</v>
      </c>
    </row>
    <row r="2047" spans="1:20" x14ac:dyDescent="0.25">
      <c r="A2047">
        <v>1120225127</v>
      </c>
      <c r="B2047">
        <v>117340069</v>
      </c>
      <c r="C2047" t="s">
        <v>82</v>
      </c>
      <c r="D2047" t="s">
        <v>83</v>
      </c>
      <c r="E2047" t="s">
        <v>76</v>
      </c>
      <c r="F2047" s="7">
        <v>43614</v>
      </c>
      <c r="G2047" s="7">
        <v>43798</v>
      </c>
      <c r="H2047" t="s">
        <v>86</v>
      </c>
      <c r="I2047" t="s">
        <v>87</v>
      </c>
      <c r="J2047" s="7">
        <v>45923</v>
      </c>
      <c r="K2047" s="7">
        <v>43616</v>
      </c>
      <c r="L2047" s="7">
        <v>43798</v>
      </c>
      <c r="M2047" t="s">
        <v>86</v>
      </c>
      <c r="N2047" t="s">
        <v>79</v>
      </c>
      <c r="O2047">
        <v>2026</v>
      </c>
      <c r="P2047">
        <v>1</v>
      </c>
      <c r="Q2047" t="s">
        <v>80</v>
      </c>
      <c r="R2047" s="8">
        <v>46267</v>
      </c>
      <c r="S2047" s="2">
        <v>1</v>
      </c>
      <c r="T2047" s="2" t="s">
        <v>81</v>
      </c>
    </row>
    <row r="2048" spans="1:20" x14ac:dyDescent="0.25">
      <c r="A2048">
        <v>1120225149</v>
      </c>
      <c r="B2048">
        <v>117405563</v>
      </c>
      <c r="C2048" t="s">
        <v>82</v>
      </c>
      <c r="D2048" t="s">
        <v>75</v>
      </c>
      <c r="E2048" t="s">
        <v>76</v>
      </c>
      <c r="F2048" s="7">
        <v>43622</v>
      </c>
      <c r="G2048" s="7">
        <v>43988</v>
      </c>
      <c r="H2048" t="s">
        <v>77</v>
      </c>
      <c r="I2048" t="s">
        <v>78</v>
      </c>
      <c r="J2048" s="7">
        <v>45538</v>
      </c>
      <c r="K2048" s="7">
        <v>43962</v>
      </c>
      <c r="L2048" s="7">
        <v>43988</v>
      </c>
      <c r="M2048" t="s">
        <v>77</v>
      </c>
      <c r="N2048" t="s">
        <v>79</v>
      </c>
      <c r="O2048">
        <v>2026</v>
      </c>
      <c r="P2048">
        <v>1</v>
      </c>
      <c r="Q2048" t="s">
        <v>80</v>
      </c>
      <c r="R2048" s="8">
        <v>46267</v>
      </c>
      <c r="S2048" s="2">
        <v>1</v>
      </c>
      <c r="T2048" s="2" t="s">
        <v>81</v>
      </c>
    </row>
    <row r="2049" spans="1:20" x14ac:dyDescent="0.25">
      <c r="A2049">
        <v>1120225257</v>
      </c>
      <c r="B2049">
        <v>117712348</v>
      </c>
      <c r="C2049" t="s">
        <v>74</v>
      </c>
      <c r="D2049" t="s">
        <v>75</v>
      </c>
      <c r="E2049" t="s">
        <v>76</v>
      </c>
      <c r="F2049" s="7">
        <v>43675</v>
      </c>
      <c r="G2049" s="7">
        <v>45502</v>
      </c>
      <c r="H2049" t="s">
        <v>86</v>
      </c>
      <c r="I2049" t="s">
        <v>87</v>
      </c>
      <c r="J2049" s="7">
        <v>45559</v>
      </c>
      <c r="K2049" s="7">
        <v>43682</v>
      </c>
      <c r="L2049" s="7">
        <v>45502</v>
      </c>
      <c r="M2049" t="s">
        <v>86</v>
      </c>
      <c r="N2049" t="s">
        <v>79</v>
      </c>
      <c r="O2049">
        <v>2026</v>
      </c>
      <c r="P2049">
        <v>1</v>
      </c>
      <c r="Q2049" t="s">
        <v>80</v>
      </c>
      <c r="R2049" s="8">
        <v>46267</v>
      </c>
      <c r="S2049" s="2">
        <v>1</v>
      </c>
      <c r="T2049" s="2" t="s">
        <v>81</v>
      </c>
    </row>
    <row r="2050" spans="1:20" x14ac:dyDescent="0.25">
      <c r="A2050">
        <v>1120225277</v>
      </c>
      <c r="B2050">
        <v>117755419</v>
      </c>
      <c r="C2050" t="s">
        <v>91</v>
      </c>
      <c r="D2050" t="s">
        <v>75</v>
      </c>
      <c r="E2050" t="s">
        <v>76</v>
      </c>
      <c r="F2050" s="7">
        <v>43666</v>
      </c>
      <c r="G2050" s="7">
        <v>45493</v>
      </c>
      <c r="H2050" t="s">
        <v>77</v>
      </c>
      <c r="I2050" t="s">
        <v>78</v>
      </c>
      <c r="J2050" s="7">
        <v>45545</v>
      </c>
      <c r="K2050" s="7">
        <v>45780</v>
      </c>
      <c r="L2050" s="7">
        <v>45493</v>
      </c>
      <c r="M2050" t="s">
        <v>77</v>
      </c>
      <c r="N2050" t="s">
        <v>79</v>
      </c>
      <c r="O2050">
        <v>2026</v>
      </c>
      <c r="P2050">
        <v>1</v>
      </c>
      <c r="Q2050" t="s">
        <v>80</v>
      </c>
      <c r="R2050" s="8">
        <v>46267</v>
      </c>
      <c r="S2050" s="2">
        <v>1</v>
      </c>
      <c r="T2050" s="2" t="s">
        <v>81</v>
      </c>
    </row>
    <row r="2051" spans="1:20" x14ac:dyDescent="0.25">
      <c r="A2051">
        <v>1120225310</v>
      </c>
      <c r="B2051">
        <v>117809779</v>
      </c>
      <c r="C2051" t="s">
        <v>74</v>
      </c>
      <c r="D2051" t="s">
        <v>75</v>
      </c>
      <c r="E2051" t="s">
        <v>76</v>
      </c>
      <c r="F2051" s="7">
        <v>43679</v>
      </c>
      <c r="G2051" s="7">
        <v>45506</v>
      </c>
      <c r="H2051" t="s">
        <v>86</v>
      </c>
      <c r="I2051" t="s">
        <v>87</v>
      </c>
      <c r="J2051" s="7">
        <v>45561</v>
      </c>
      <c r="K2051" s="7">
        <v>46115</v>
      </c>
      <c r="L2051" s="7">
        <v>45506</v>
      </c>
      <c r="M2051" t="s">
        <v>86</v>
      </c>
      <c r="N2051" t="s">
        <v>79</v>
      </c>
      <c r="O2051">
        <v>2026</v>
      </c>
      <c r="P2051">
        <v>1</v>
      </c>
      <c r="Q2051" t="s">
        <v>80</v>
      </c>
      <c r="R2051" s="8">
        <v>46267</v>
      </c>
      <c r="S2051" s="2">
        <v>1</v>
      </c>
      <c r="T2051" s="2" t="s">
        <v>81</v>
      </c>
    </row>
    <row r="2052" spans="1:20" x14ac:dyDescent="0.25">
      <c r="A2052">
        <v>1120225485</v>
      </c>
      <c r="B2052">
        <v>118222609</v>
      </c>
      <c r="C2052" t="s">
        <v>82</v>
      </c>
      <c r="D2052" t="s">
        <v>88</v>
      </c>
      <c r="E2052" t="s">
        <v>76</v>
      </c>
      <c r="F2052" s="7">
        <v>43802</v>
      </c>
      <c r="G2052" s="7">
        <v>44168</v>
      </c>
      <c r="H2052" t="s">
        <v>77</v>
      </c>
      <c r="I2052" t="s">
        <v>78</v>
      </c>
      <c r="J2052" s="7">
        <v>45633</v>
      </c>
      <c r="K2052" s="7">
        <v>45538</v>
      </c>
      <c r="L2052" s="7">
        <v>44168</v>
      </c>
      <c r="M2052" t="s">
        <v>77</v>
      </c>
      <c r="N2052" t="s">
        <v>79</v>
      </c>
      <c r="O2052">
        <v>2026</v>
      </c>
      <c r="P2052">
        <v>1</v>
      </c>
      <c r="Q2052" t="s">
        <v>80</v>
      </c>
      <c r="R2052" s="8">
        <v>46267</v>
      </c>
      <c r="S2052" s="2">
        <v>1</v>
      </c>
      <c r="T2052" s="2" t="s">
        <v>81</v>
      </c>
    </row>
    <row r="2053" spans="1:20" x14ac:dyDescent="0.25">
      <c r="A2053">
        <v>1120225553</v>
      </c>
      <c r="B2053">
        <v>118927809</v>
      </c>
      <c r="C2053" t="s">
        <v>82</v>
      </c>
      <c r="D2053" t="s">
        <v>88</v>
      </c>
      <c r="E2053" t="s">
        <v>76</v>
      </c>
      <c r="F2053" s="7">
        <v>43937</v>
      </c>
      <c r="G2053" s="7">
        <v>45763</v>
      </c>
      <c r="H2053" t="s">
        <v>77</v>
      </c>
      <c r="I2053" t="s">
        <v>84</v>
      </c>
      <c r="J2053" s="7">
        <v>45749</v>
      </c>
      <c r="K2053" s="7">
        <v>46063</v>
      </c>
      <c r="L2053" s="7">
        <v>45763</v>
      </c>
      <c r="M2053" t="s">
        <v>77</v>
      </c>
      <c r="N2053" t="s">
        <v>79</v>
      </c>
      <c r="O2053">
        <v>2026</v>
      </c>
      <c r="P2053">
        <v>1</v>
      </c>
      <c r="Q2053" t="s">
        <v>80</v>
      </c>
      <c r="R2053" s="8">
        <v>46267</v>
      </c>
      <c r="S2053" s="2">
        <v>1</v>
      </c>
      <c r="T2053" s="2" t="s">
        <v>81</v>
      </c>
    </row>
    <row r="2054" spans="1:20" x14ac:dyDescent="0.25">
      <c r="A2054">
        <v>1120225554</v>
      </c>
      <c r="B2054">
        <v>118927809</v>
      </c>
      <c r="C2054" t="s">
        <v>82</v>
      </c>
      <c r="D2054" t="s">
        <v>88</v>
      </c>
      <c r="E2054" t="s">
        <v>76</v>
      </c>
      <c r="F2054" s="7">
        <v>43937</v>
      </c>
      <c r="G2054" s="7">
        <v>45763</v>
      </c>
      <c r="H2054" t="s">
        <v>77</v>
      </c>
      <c r="I2054" t="s">
        <v>84</v>
      </c>
      <c r="J2054" s="7">
        <v>45749</v>
      </c>
      <c r="K2054" s="7">
        <v>44313</v>
      </c>
      <c r="L2054" s="7">
        <v>45763</v>
      </c>
      <c r="M2054" t="s">
        <v>77</v>
      </c>
      <c r="N2054" t="s">
        <v>79</v>
      </c>
      <c r="O2054">
        <v>2026</v>
      </c>
      <c r="P2054">
        <v>1</v>
      </c>
      <c r="Q2054" t="s">
        <v>80</v>
      </c>
      <c r="R2054" s="8">
        <v>46267</v>
      </c>
      <c r="S2054" s="2">
        <v>1</v>
      </c>
      <c r="T2054" s="2" t="s">
        <v>81</v>
      </c>
    </row>
    <row r="2055" spans="1:20" x14ac:dyDescent="0.25">
      <c r="A2055">
        <v>1120225558</v>
      </c>
      <c r="B2055">
        <v>118932869</v>
      </c>
      <c r="C2055" t="s">
        <v>74</v>
      </c>
      <c r="D2055" t="s">
        <v>83</v>
      </c>
      <c r="E2055" t="s">
        <v>76</v>
      </c>
      <c r="F2055" s="7">
        <v>43941</v>
      </c>
      <c r="G2055" s="7">
        <v>44124</v>
      </c>
      <c r="H2055" t="s">
        <v>77</v>
      </c>
      <c r="I2055" t="s">
        <v>78</v>
      </c>
      <c r="J2055" s="7">
        <v>45932</v>
      </c>
      <c r="K2055" s="7">
        <v>45932</v>
      </c>
      <c r="L2055" s="7">
        <v>44124</v>
      </c>
      <c r="M2055" t="s">
        <v>77</v>
      </c>
      <c r="N2055" t="s">
        <v>79</v>
      </c>
      <c r="O2055">
        <v>2026</v>
      </c>
      <c r="P2055">
        <v>1</v>
      </c>
      <c r="Q2055" t="s">
        <v>80</v>
      </c>
      <c r="R2055" s="8">
        <v>46267</v>
      </c>
      <c r="S2055" s="2">
        <v>1</v>
      </c>
      <c r="T2055" s="2" t="s">
        <v>81</v>
      </c>
    </row>
    <row r="2056" spans="1:20" x14ac:dyDescent="0.25">
      <c r="A2056">
        <v>1120225677</v>
      </c>
      <c r="B2056">
        <v>119103082</v>
      </c>
      <c r="C2056" t="s">
        <v>82</v>
      </c>
      <c r="D2056" t="s">
        <v>88</v>
      </c>
      <c r="E2056" t="s">
        <v>76</v>
      </c>
      <c r="F2056" s="7">
        <v>43985</v>
      </c>
      <c r="G2056" s="7">
        <v>44350</v>
      </c>
      <c r="H2056" t="s">
        <v>77</v>
      </c>
      <c r="I2056" t="s">
        <v>78</v>
      </c>
      <c r="J2056" s="7">
        <v>45829</v>
      </c>
      <c r="K2056" s="7">
        <v>44280</v>
      </c>
      <c r="L2056" s="7">
        <v>44350</v>
      </c>
      <c r="M2056" t="s">
        <v>77</v>
      </c>
      <c r="N2056" t="s">
        <v>79</v>
      </c>
      <c r="O2056">
        <v>2026</v>
      </c>
      <c r="P2056">
        <v>1</v>
      </c>
      <c r="Q2056" t="s">
        <v>80</v>
      </c>
      <c r="R2056" s="8">
        <v>46267</v>
      </c>
      <c r="S2056" s="2">
        <v>1</v>
      </c>
      <c r="T2056" s="2" t="s">
        <v>81</v>
      </c>
    </row>
    <row r="2057" spans="1:20" x14ac:dyDescent="0.25">
      <c r="A2057">
        <v>1120225679</v>
      </c>
      <c r="B2057">
        <v>119104832</v>
      </c>
      <c r="C2057" t="s">
        <v>90</v>
      </c>
      <c r="D2057" t="s">
        <v>83</v>
      </c>
      <c r="E2057" t="s">
        <v>76</v>
      </c>
      <c r="F2057" s="7">
        <v>43986</v>
      </c>
      <c r="G2057" s="7">
        <v>44169</v>
      </c>
      <c r="H2057" t="s">
        <v>77</v>
      </c>
      <c r="I2057" t="s">
        <v>78</v>
      </c>
      <c r="J2057" s="7">
        <v>45425</v>
      </c>
      <c r="K2057" s="7">
        <v>45447</v>
      </c>
      <c r="L2057" s="7">
        <v>44169</v>
      </c>
      <c r="M2057" t="s">
        <v>77</v>
      </c>
      <c r="N2057" t="s">
        <v>79</v>
      </c>
      <c r="O2057">
        <v>2026</v>
      </c>
      <c r="P2057">
        <v>1</v>
      </c>
      <c r="Q2057" t="s">
        <v>80</v>
      </c>
      <c r="R2057" s="8">
        <v>46267</v>
      </c>
      <c r="S2057" s="2">
        <v>1</v>
      </c>
      <c r="T2057" s="2" t="s">
        <v>81</v>
      </c>
    </row>
    <row r="2058" spans="1:20" x14ac:dyDescent="0.25">
      <c r="A2058">
        <v>1120225712</v>
      </c>
      <c r="B2058">
        <v>119149871</v>
      </c>
      <c r="C2058" t="s">
        <v>98</v>
      </c>
      <c r="D2058" t="s">
        <v>83</v>
      </c>
      <c r="E2058" t="s">
        <v>76</v>
      </c>
      <c r="F2058" s="7">
        <v>43993</v>
      </c>
      <c r="G2058" s="7">
        <v>44176</v>
      </c>
      <c r="H2058" t="s">
        <v>77</v>
      </c>
      <c r="I2058" t="s">
        <v>78</v>
      </c>
      <c r="J2058" s="7">
        <v>45484</v>
      </c>
      <c r="K2058" s="7">
        <v>45549</v>
      </c>
      <c r="L2058" s="7">
        <v>44176</v>
      </c>
      <c r="M2058" t="s">
        <v>77</v>
      </c>
      <c r="N2058" t="s">
        <v>79</v>
      </c>
      <c r="O2058">
        <v>2026</v>
      </c>
      <c r="P2058">
        <v>1</v>
      </c>
      <c r="Q2058" t="s">
        <v>80</v>
      </c>
      <c r="R2058" s="8">
        <v>46267</v>
      </c>
      <c r="S2058" s="2">
        <v>1</v>
      </c>
      <c r="T2058" s="2" t="s">
        <v>81</v>
      </c>
    </row>
    <row r="2059" spans="1:20" x14ac:dyDescent="0.25">
      <c r="A2059">
        <v>1120225713</v>
      </c>
      <c r="B2059">
        <v>119149871</v>
      </c>
      <c r="C2059" t="s">
        <v>98</v>
      </c>
      <c r="D2059" t="s">
        <v>83</v>
      </c>
      <c r="E2059" t="s">
        <v>76</v>
      </c>
      <c r="F2059" s="7">
        <v>43993</v>
      </c>
      <c r="G2059" s="7">
        <v>44176</v>
      </c>
      <c r="H2059" t="s">
        <v>77</v>
      </c>
      <c r="I2059" t="s">
        <v>78</v>
      </c>
      <c r="J2059" s="7">
        <v>45484</v>
      </c>
      <c r="K2059" s="7">
        <v>44055</v>
      </c>
      <c r="L2059" s="7">
        <v>44176</v>
      </c>
      <c r="M2059" t="s">
        <v>77</v>
      </c>
      <c r="N2059" t="s">
        <v>79</v>
      </c>
      <c r="O2059">
        <v>2026</v>
      </c>
      <c r="P2059">
        <v>1</v>
      </c>
      <c r="Q2059" t="s">
        <v>80</v>
      </c>
      <c r="R2059" s="8">
        <v>46267</v>
      </c>
      <c r="S2059" s="2">
        <v>1</v>
      </c>
      <c r="T2059" s="2" t="s">
        <v>81</v>
      </c>
    </row>
    <row r="2060" spans="1:20" x14ac:dyDescent="0.25">
      <c r="A2060">
        <v>1120225751</v>
      </c>
      <c r="B2060">
        <v>119185326</v>
      </c>
      <c r="C2060" t="s">
        <v>90</v>
      </c>
      <c r="D2060" t="s">
        <v>83</v>
      </c>
      <c r="E2060" t="s">
        <v>76</v>
      </c>
      <c r="F2060" s="7">
        <v>44000</v>
      </c>
      <c r="G2060" s="7">
        <v>44183</v>
      </c>
      <c r="H2060" t="s">
        <v>77</v>
      </c>
      <c r="I2060" t="s">
        <v>78</v>
      </c>
      <c r="J2060" s="7">
        <v>45895</v>
      </c>
      <c r="K2060" s="7">
        <v>45923</v>
      </c>
      <c r="L2060" s="7">
        <v>44183</v>
      </c>
      <c r="M2060" t="s">
        <v>77</v>
      </c>
      <c r="N2060" t="s">
        <v>79</v>
      </c>
      <c r="O2060">
        <v>2026</v>
      </c>
      <c r="P2060">
        <v>1</v>
      </c>
      <c r="Q2060" t="s">
        <v>80</v>
      </c>
      <c r="R2060" s="8">
        <v>46267</v>
      </c>
      <c r="S2060" s="2">
        <v>1</v>
      </c>
      <c r="T2060" s="2" t="s">
        <v>81</v>
      </c>
    </row>
    <row r="2061" spans="1:20" x14ac:dyDescent="0.25">
      <c r="A2061">
        <v>1120225756</v>
      </c>
      <c r="B2061">
        <v>119188217</v>
      </c>
      <c r="C2061" t="s">
        <v>82</v>
      </c>
      <c r="D2061" t="s">
        <v>88</v>
      </c>
      <c r="E2061" t="s">
        <v>76</v>
      </c>
      <c r="F2061" s="7">
        <v>44001</v>
      </c>
      <c r="G2061" s="7">
        <v>45827</v>
      </c>
      <c r="H2061" t="s">
        <v>77</v>
      </c>
      <c r="I2061" t="s">
        <v>78</v>
      </c>
      <c r="J2061" s="7">
        <v>45530</v>
      </c>
      <c r="K2061" s="7">
        <v>44488</v>
      </c>
      <c r="L2061" s="7">
        <v>45827</v>
      </c>
      <c r="M2061" t="s">
        <v>77</v>
      </c>
      <c r="N2061" t="s">
        <v>79</v>
      </c>
      <c r="O2061">
        <v>2026</v>
      </c>
      <c r="P2061">
        <v>1</v>
      </c>
      <c r="Q2061" t="s">
        <v>80</v>
      </c>
      <c r="R2061" s="8">
        <v>46267</v>
      </c>
      <c r="S2061" s="2">
        <v>1</v>
      </c>
      <c r="T2061" s="2" t="s">
        <v>81</v>
      </c>
    </row>
    <row r="2062" spans="1:20" x14ac:dyDescent="0.25">
      <c r="A2062">
        <v>1120225757</v>
      </c>
      <c r="B2062">
        <v>119188217</v>
      </c>
      <c r="C2062" t="s">
        <v>82</v>
      </c>
      <c r="D2062" t="s">
        <v>88</v>
      </c>
      <c r="E2062" t="s">
        <v>76</v>
      </c>
      <c r="F2062" s="7">
        <v>44001</v>
      </c>
      <c r="G2062" s="7">
        <v>45827</v>
      </c>
      <c r="H2062" t="s">
        <v>77</v>
      </c>
      <c r="I2062" t="s">
        <v>78</v>
      </c>
      <c r="J2062" s="7">
        <v>45530</v>
      </c>
      <c r="K2062" s="7">
        <v>45689</v>
      </c>
      <c r="L2062" s="7">
        <v>45827</v>
      </c>
      <c r="M2062" t="s">
        <v>77</v>
      </c>
      <c r="N2062" t="s">
        <v>79</v>
      </c>
      <c r="O2062">
        <v>2026</v>
      </c>
      <c r="P2062">
        <v>1</v>
      </c>
      <c r="Q2062" t="s">
        <v>80</v>
      </c>
      <c r="R2062" s="8">
        <v>46267</v>
      </c>
      <c r="S2062" s="2">
        <v>1</v>
      </c>
      <c r="T2062" s="2" t="s">
        <v>81</v>
      </c>
    </row>
    <row r="2063" spans="1:20" x14ac:dyDescent="0.25">
      <c r="A2063">
        <v>1120225849</v>
      </c>
      <c r="B2063">
        <v>119303120</v>
      </c>
      <c r="C2063" t="s">
        <v>74</v>
      </c>
      <c r="D2063" t="s">
        <v>75</v>
      </c>
      <c r="E2063" t="s">
        <v>76</v>
      </c>
      <c r="F2063" s="7">
        <v>44014</v>
      </c>
      <c r="G2063" s="7">
        <v>44379</v>
      </c>
      <c r="H2063" t="s">
        <v>86</v>
      </c>
      <c r="I2063" t="s">
        <v>87</v>
      </c>
      <c r="J2063" s="7">
        <v>45795</v>
      </c>
      <c r="K2063" s="7">
        <v>44156</v>
      </c>
      <c r="L2063" s="7">
        <v>44379</v>
      </c>
      <c r="M2063" t="s">
        <v>86</v>
      </c>
      <c r="N2063" t="s">
        <v>79</v>
      </c>
      <c r="O2063">
        <v>2026</v>
      </c>
      <c r="P2063">
        <v>1</v>
      </c>
      <c r="Q2063" t="s">
        <v>80</v>
      </c>
      <c r="R2063" s="8">
        <v>46267</v>
      </c>
      <c r="S2063" s="2">
        <v>1</v>
      </c>
      <c r="T2063" s="2" t="s">
        <v>81</v>
      </c>
    </row>
    <row r="2064" spans="1:20" x14ac:dyDescent="0.25">
      <c r="A2064">
        <v>1120225878</v>
      </c>
      <c r="B2064">
        <v>119329336</v>
      </c>
      <c r="C2064" t="s">
        <v>82</v>
      </c>
      <c r="D2064" t="s">
        <v>88</v>
      </c>
      <c r="E2064" t="s">
        <v>76</v>
      </c>
      <c r="F2064" s="7">
        <v>44019</v>
      </c>
      <c r="G2064" s="7">
        <v>44384</v>
      </c>
      <c r="H2064" t="s">
        <v>77</v>
      </c>
      <c r="I2064" t="s">
        <v>78</v>
      </c>
      <c r="J2064" s="7">
        <v>45725</v>
      </c>
      <c r="K2064" s="7">
        <v>45701</v>
      </c>
      <c r="L2064" s="7">
        <v>44384</v>
      </c>
      <c r="M2064" t="s">
        <v>77</v>
      </c>
      <c r="N2064" t="s">
        <v>79</v>
      </c>
      <c r="O2064">
        <v>2026</v>
      </c>
      <c r="P2064">
        <v>1</v>
      </c>
      <c r="Q2064" t="s">
        <v>80</v>
      </c>
      <c r="R2064" s="8">
        <v>46267</v>
      </c>
      <c r="S2064" s="2">
        <v>1</v>
      </c>
      <c r="T2064" s="2" t="s">
        <v>81</v>
      </c>
    </row>
    <row r="2065" spans="1:20" x14ac:dyDescent="0.25">
      <c r="A2065">
        <v>1120225941</v>
      </c>
      <c r="B2065">
        <v>119374004</v>
      </c>
      <c r="C2065" t="s">
        <v>82</v>
      </c>
      <c r="D2065" t="s">
        <v>83</v>
      </c>
      <c r="E2065" t="s">
        <v>76</v>
      </c>
      <c r="F2065" s="7">
        <v>44027</v>
      </c>
      <c r="G2065" s="7">
        <v>44211</v>
      </c>
      <c r="H2065" t="s">
        <v>77</v>
      </c>
      <c r="I2065" t="s">
        <v>78</v>
      </c>
      <c r="J2065" s="7">
        <v>45953</v>
      </c>
      <c r="K2065" s="7">
        <v>45955</v>
      </c>
      <c r="L2065" s="7">
        <v>44211</v>
      </c>
      <c r="M2065" t="s">
        <v>77</v>
      </c>
      <c r="N2065" t="s">
        <v>79</v>
      </c>
      <c r="O2065">
        <v>2026</v>
      </c>
      <c r="P2065">
        <v>1</v>
      </c>
      <c r="Q2065" t="s">
        <v>80</v>
      </c>
      <c r="R2065" s="8">
        <v>46267</v>
      </c>
      <c r="S2065" s="2">
        <v>1</v>
      </c>
      <c r="T2065" s="2" t="s">
        <v>81</v>
      </c>
    </row>
    <row r="2066" spans="1:20" x14ac:dyDescent="0.25">
      <c r="A2066">
        <v>1120226093</v>
      </c>
      <c r="B2066">
        <v>119528866</v>
      </c>
      <c r="C2066" t="s">
        <v>82</v>
      </c>
      <c r="D2066" t="s">
        <v>75</v>
      </c>
      <c r="E2066" t="s">
        <v>76</v>
      </c>
      <c r="F2066" s="7">
        <v>44042</v>
      </c>
      <c r="G2066" s="7">
        <v>44407</v>
      </c>
      <c r="H2066" t="s">
        <v>86</v>
      </c>
      <c r="I2066" t="s">
        <v>87</v>
      </c>
      <c r="J2066" s="7">
        <v>45872</v>
      </c>
      <c r="K2066" s="7">
        <v>44172</v>
      </c>
      <c r="L2066" s="7">
        <v>44407</v>
      </c>
      <c r="M2066" t="s">
        <v>86</v>
      </c>
      <c r="N2066" t="s">
        <v>79</v>
      </c>
      <c r="O2066">
        <v>2026</v>
      </c>
      <c r="P2066">
        <v>1</v>
      </c>
      <c r="Q2066" t="s">
        <v>80</v>
      </c>
      <c r="R2066" s="8">
        <v>46267</v>
      </c>
      <c r="S2066" s="2">
        <v>1</v>
      </c>
      <c r="T2066" s="2" t="s">
        <v>81</v>
      </c>
    </row>
    <row r="2067" spans="1:20" x14ac:dyDescent="0.25">
      <c r="A2067">
        <v>1120226143</v>
      </c>
      <c r="B2067">
        <v>119563224</v>
      </c>
      <c r="C2067" t="s">
        <v>82</v>
      </c>
      <c r="D2067" t="s">
        <v>83</v>
      </c>
      <c r="E2067" t="s">
        <v>76</v>
      </c>
      <c r="F2067" s="7">
        <v>44048</v>
      </c>
      <c r="G2067" s="7">
        <v>44232</v>
      </c>
      <c r="H2067" t="s">
        <v>77</v>
      </c>
      <c r="I2067" t="s">
        <v>78</v>
      </c>
      <c r="J2067" s="7">
        <v>45387</v>
      </c>
      <c r="K2067" s="7">
        <v>45402</v>
      </c>
      <c r="L2067" s="7">
        <v>44232</v>
      </c>
      <c r="M2067" t="s">
        <v>77</v>
      </c>
      <c r="N2067" t="s">
        <v>79</v>
      </c>
      <c r="O2067">
        <v>2026</v>
      </c>
      <c r="P2067">
        <v>1</v>
      </c>
      <c r="Q2067" t="s">
        <v>80</v>
      </c>
      <c r="R2067" s="8">
        <v>46267</v>
      </c>
      <c r="S2067" s="2">
        <v>1</v>
      </c>
      <c r="T2067" s="2" t="s">
        <v>81</v>
      </c>
    </row>
    <row r="2068" spans="1:20" x14ac:dyDescent="0.25">
      <c r="A2068">
        <v>1120226189</v>
      </c>
      <c r="B2068">
        <v>119594766</v>
      </c>
      <c r="C2068" t="s">
        <v>82</v>
      </c>
      <c r="D2068" t="s">
        <v>83</v>
      </c>
      <c r="E2068" t="s">
        <v>76</v>
      </c>
      <c r="F2068" s="7">
        <v>44053</v>
      </c>
      <c r="G2068" s="7">
        <v>44237</v>
      </c>
      <c r="H2068" t="s">
        <v>77</v>
      </c>
      <c r="I2068" t="s">
        <v>78</v>
      </c>
      <c r="J2068" s="7">
        <v>45542</v>
      </c>
      <c r="K2068" s="7">
        <v>45922</v>
      </c>
      <c r="L2068" s="7">
        <v>44237</v>
      </c>
      <c r="M2068" t="s">
        <v>77</v>
      </c>
      <c r="N2068" t="s">
        <v>79</v>
      </c>
      <c r="O2068">
        <v>2026</v>
      </c>
      <c r="P2068">
        <v>1</v>
      </c>
      <c r="Q2068" t="s">
        <v>80</v>
      </c>
      <c r="R2068" s="8">
        <v>46267</v>
      </c>
      <c r="S2068" s="2">
        <v>1</v>
      </c>
      <c r="T2068" s="2" t="s">
        <v>81</v>
      </c>
    </row>
    <row r="2069" spans="1:20" x14ac:dyDescent="0.25">
      <c r="A2069">
        <v>1120226191</v>
      </c>
      <c r="B2069">
        <v>119595753</v>
      </c>
      <c r="C2069" t="s">
        <v>82</v>
      </c>
      <c r="D2069" t="s">
        <v>88</v>
      </c>
      <c r="E2069" t="s">
        <v>76</v>
      </c>
      <c r="F2069" s="7">
        <v>44053</v>
      </c>
      <c r="G2069" s="7">
        <v>44418</v>
      </c>
      <c r="H2069" t="s">
        <v>77</v>
      </c>
      <c r="I2069" t="s">
        <v>78</v>
      </c>
      <c r="J2069" s="7">
        <v>45929</v>
      </c>
      <c r="K2069" s="7">
        <v>44286</v>
      </c>
      <c r="L2069" s="7">
        <v>44418</v>
      </c>
      <c r="M2069" t="s">
        <v>77</v>
      </c>
      <c r="N2069" t="s">
        <v>79</v>
      </c>
      <c r="O2069">
        <v>2026</v>
      </c>
      <c r="P2069">
        <v>1</v>
      </c>
      <c r="Q2069" t="s">
        <v>80</v>
      </c>
      <c r="R2069" s="8">
        <v>46267</v>
      </c>
      <c r="S2069" s="2">
        <v>1</v>
      </c>
      <c r="T2069" s="2" t="s">
        <v>81</v>
      </c>
    </row>
    <row r="2070" spans="1:20" x14ac:dyDescent="0.25">
      <c r="A2070">
        <v>1120226326</v>
      </c>
      <c r="B2070">
        <v>119648585</v>
      </c>
      <c r="C2070" t="s">
        <v>95</v>
      </c>
      <c r="D2070" t="s">
        <v>75</v>
      </c>
      <c r="E2070" t="s">
        <v>76</v>
      </c>
      <c r="F2070" s="7">
        <v>44064</v>
      </c>
      <c r="G2070" s="7">
        <v>44196</v>
      </c>
      <c r="H2070" t="s">
        <v>86</v>
      </c>
      <c r="I2070" t="s">
        <v>87</v>
      </c>
      <c r="J2070" s="7">
        <v>45874</v>
      </c>
      <c r="K2070" s="7">
        <v>44064</v>
      </c>
      <c r="L2070" s="7">
        <v>44196</v>
      </c>
      <c r="M2070" t="s">
        <v>86</v>
      </c>
      <c r="N2070" t="s">
        <v>79</v>
      </c>
      <c r="O2070">
        <v>2026</v>
      </c>
      <c r="P2070">
        <v>1</v>
      </c>
      <c r="Q2070" t="s">
        <v>80</v>
      </c>
      <c r="R2070" s="8">
        <v>46267</v>
      </c>
      <c r="S2070" s="2">
        <v>1</v>
      </c>
      <c r="T2070" s="2" t="s">
        <v>81</v>
      </c>
    </row>
    <row r="2071" spans="1:20" x14ac:dyDescent="0.25">
      <c r="A2071">
        <v>1120226364</v>
      </c>
      <c r="B2071">
        <v>119661566</v>
      </c>
      <c r="C2071" t="s">
        <v>91</v>
      </c>
      <c r="D2071" t="s">
        <v>75</v>
      </c>
      <c r="E2071" t="s">
        <v>76</v>
      </c>
      <c r="F2071" s="7">
        <v>44067</v>
      </c>
      <c r="G2071" s="7">
        <v>44432</v>
      </c>
      <c r="H2071" t="s">
        <v>77</v>
      </c>
      <c r="I2071" t="s">
        <v>89</v>
      </c>
      <c r="J2071" s="7">
        <v>46104</v>
      </c>
      <c r="K2071" s="7">
        <v>46106</v>
      </c>
      <c r="L2071" s="7">
        <v>44432</v>
      </c>
      <c r="M2071" t="s">
        <v>77</v>
      </c>
      <c r="N2071" t="s">
        <v>92</v>
      </c>
      <c r="O2071">
        <v>2026</v>
      </c>
      <c r="P2071">
        <v>1</v>
      </c>
      <c r="Q2071" t="s">
        <v>80</v>
      </c>
      <c r="R2071" s="8">
        <v>46267</v>
      </c>
      <c r="S2071" s="2">
        <v>1</v>
      </c>
      <c r="T2071" s="2" t="s">
        <v>81</v>
      </c>
    </row>
    <row r="2072" spans="1:20" x14ac:dyDescent="0.25">
      <c r="A2072">
        <v>1120226707</v>
      </c>
      <c r="B2072">
        <v>119815494</v>
      </c>
      <c r="C2072" t="s">
        <v>74</v>
      </c>
      <c r="D2072" t="s">
        <v>75</v>
      </c>
      <c r="E2072" t="s">
        <v>76</v>
      </c>
      <c r="F2072" s="7">
        <v>44099</v>
      </c>
      <c r="G2072" s="7">
        <v>44464</v>
      </c>
      <c r="H2072" t="s">
        <v>86</v>
      </c>
      <c r="I2072" t="s">
        <v>87</v>
      </c>
      <c r="J2072" s="7">
        <v>45784</v>
      </c>
      <c r="K2072" s="7">
        <v>44168</v>
      </c>
      <c r="L2072" s="7">
        <v>44464</v>
      </c>
      <c r="M2072" t="s">
        <v>86</v>
      </c>
      <c r="N2072" t="s">
        <v>79</v>
      </c>
      <c r="O2072">
        <v>2026</v>
      </c>
      <c r="P2072">
        <v>1</v>
      </c>
      <c r="Q2072" t="s">
        <v>80</v>
      </c>
      <c r="R2072" s="8">
        <v>46267</v>
      </c>
      <c r="S2072" s="2">
        <v>1</v>
      </c>
      <c r="T2072" s="2" t="s">
        <v>81</v>
      </c>
    </row>
    <row r="2073" spans="1:20" x14ac:dyDescent="0.25">
      <c r="A2073">
        <v>1120226722</v>
      </c>
      <c r="B2073">
        <v>119820802</v>
      </c>
      <c r="C2073" t="s">
        <v>85</v>
      </c>
      <c r="D2073" t="s">
        <v>75</v>
      </c>
      <c r="E2073" t="s">
        <v>76</v>
      </c>
      <c r="F2073" s="7">
        <v>44100</v>
      </c>
      <c r="G2073" s="7">
        <v>44465</v>
      </c>
      <c r="H2073" t="s">
        <v>86</v>
      </c>
      <c r="I2073" t="s">
        <v>87</v>
      </c>
      <c r="J2073" s="7">
        <v>45789</v>
      </c>
      <c r="K2073" s="7">
        <v>46108</v>
      </c>
      <c r="L2073" s="7">
        <v>44465</v>
      </c>
      <c r="M2073" t="s">
        <v>86</v>
      </c>
      <c r="N2073" t="s">
        <v>79</v>
      </c>
      <c r="O2073">
        <v>2026</v>
      </c>
      <c r="P2073">
        <v>1</v>
      </c>
      <c r="Q2073" t="s">
        <v>80</v>
      </c>
      <c r="R2073" s="8">
        <v>46267</v>
      </c>
      <c r="S2073" s="2">
        <v>1</v>
      </c>
      <c r="T2073" s="2" t="s">
        <v>81</v>
      </c>
    </row>
    <row r="2074" spans="1:20" x14ac:dyDescent="0.25">
      <c r="A2074">
        <v>1120226957</v>
      </c>
      <c r="B2074">
        <v>119967489</v>
      </c>
      <c r="C2074" t="s">
        <v>74</v>
      </c>
      <c r="D2074" t="s">
        <v>75</v>
      </c>
      <c r="E2074" t="s">
        <v>76</v>
      </c>
      <c r="F2074" s="7">
        <v>44134</v>
      </c>
      <c r="G2074" s="7">
        <v>44499</v>
      </c>
      <c r="H2074" t="s">
        <v>86</v>
      </c>
      <c r="I2074" t="s">
        <v>87</v>
      </c>
      <c r="J2074" s="7">
        <v>45791</v>
      </c>
      <c r="K2074" s="7">
        <v>46089</v>
      </c>
      <c r="L2074" s="7">
        <v>44499</v>
      </c>
      <c r="M2074" t="s">
        <v>86</v>
      </c>
      <c r="N2074" t="s">
        <v>79</v>
      </c>
      <c r="O2074">
        <v>2026</v>
      </c>
      <c r="P2074">
        <v>1</v>
      </c>
      <c r="Q2074" t="s">
        <v>80</v>
      </c>
      <c r="R2074" s="8">
        <v>46267</v>
      </c>
      <c r="S2074" s="2">
        <v>1</v>
      </c>
      <c r="T2074" s="2" t="s">
        <v>81</v>
      </c>
    </row>
    <row r="2075" spans="1:20" x14ac:dyDescent="0.25">
      <c r="A2075">
        <v>1120226989</v>
      </c>
      <c r="B2075">
        <v>119980010</v>
      </c>
      <c r="C2075" t="s">
        <v>74</v>
      </c>
      <c r="D2075" t="s">
        <v>75</v>
      </c>
      <c r="E2075" t="s">
        <v>76</v>
      </c>
      <c r="F2075" s="7">
        <v>44139</v>
      </c>
      <c r="G2075" s="7">
        <v>44504</v>
      </c>
      <c r="H2075" t="s">
        <v>86</v>
      </c>
      <c r="I2075" t="s">
        <v>87</v>
      </c>
      <c r="J2075" s="7">
        <v>45691</v>
      </c>
      <c r="K2075" s="7">
        <v>46099</v>
      </c>
      <c r="L2075" s="7">
        <v>44504</v>
      </c>
      <c r="M2075" t="s">
        <v>86</v>
      </c>
      <c r="N2075" t="s">
        <v>79</v>
      </c>
      <c r="O2075">
        <v>2026</v>
      </c>
      <c r="P2075">
        <v>1</v>
      </c>
      <c r="Q2075" t="s">
        <v>80</v>
      </c>
      <c r="R2075" s="8">
        <v>46267</v>
      </c>
      <c r="S2075" s="2">
        <v>1</v>
      </c>
      <c r="T2075" s="2" t="s">
        <v>81</v>
      </c>
    </row>
    <row r="2076" spans="1:20" x14ac:dyDescent="0.25">
      <c r="A2076">
        <v>1120227026</v>
      </c>
      <c r="B2076">
        <v>119995382</v>
      </c>
      <c r="C2076" t="s">
        <v>91</v>
      </c>
      <c r="D2076" t="s">
        <v>75</v>
      </c>
      <c r="E2076" t="s">
        <v>76</v>
      </c>
      <c r="F2076" s="7">
        <v>44142</v>
      </c>
      <c r="G2076" s="7">
        <v>45968</v>
      </c>
      <c r="H2076" t="s">
        <v>77</v>
      </c>
      <c r="I2076" t="s">
        <v>78</v>
      </c>
      <c r="J2076" s="7">
        <v>45811</v>
      </c>
      <c r="K2076" s="7">
        <v>46010</v>
      </c>
      <c r="L2076" s="7">
        <v>45968</v>
      </c>
      <c r="M2076" t="s">
        <v>77</v>
      </c>
      <c r="N2076" t="s">
        <v>79</v>
      </c>
      <c r="O2076">
        <v>2026</v>
      </c>
      <c r="P2076">
        <v>1</v>
      </c>
      <c r="Q2076" t="s">
        <v>80</v>
      </c>
      <c r="R2076" s="8">
        <v>46267</v>
      </c>
      <c r="S2076" s="2">
        <v>1</v>
      </c>
      <c r="T2076" s="2" t="s">
        <v>81</v>
      </c>
    </row>
    <row r="2077" spans="1:20" x14ac:dyDescent="0.25">
      <c r="A2077">
        <v>1120227146</v>
      </c>
      <c r="B2077">
        <v>120076247</v>
      </c>
      <c r="C2077" t="s">
        <v>82</v>
      </c>
      <c r="D2077" t="s">
        <v>75</v>
      </c>
      <c r="E2077" t="s">
        <v>76</v>
      </c>
      <c r="F2077" s="7">
        <v>44154</v>
      </c>
      <c r="G2077" s="7">
        <v>44519</v>
      </c>
      <c r="H2077" t="s">
        <v>77</v>
      </c>
      <c r="I2077" t="s">
        <v>78</v>
      </c>
      <c r="J2077" s="7"/>
      <c r="K2077" s="7">
        <v>44182</v>
      </c>
      <c r="L2077" s="7">
        <v>44519</v>
      </c>
      <c r="M2077" t="s">
        <v>77</v>
      </c>
      <c r="N2077"/>
      <c r="O2077">
        <v>2026</v>
      </c>
      <c r="P2077">
        <v>1</v>
      </c>
      <c r="Q2077" t="s">
        <v>80</v>
      </c>
      <c r="R2077" s="8">
        <v>46267</v>
      </c>
      <c r="S2077" s="2">
        <v>1</v>
      </c>
      <c r="T2077" s="2" t="s">
        <v>81</v>
      </c>
    </row>
    <row r="2078" spans="1:20" x14ac:dyDescent="0.25">
      <c r="A2078">
        <v>1120227364</v>
      </c>
      <c r="B2078">
        <v>120750735</v>
      </c>
      <c r="C2078" t="s">
        <v>96</v>
      </c>
      <c r="D2078" t="s">
        <v>75</v>
      </c>
      <c r="E2078" t="s">
        <v>76</v>
      </c>
      <c r="F2078" s="7">
        <v>44292</v>
      </c>
      <c r="G2078" s="7">
        <v>44414</v>
      </c>
      <c r="H2078" t="s">
        <v>86</v>
      </c>
      <c r="I2078" t="s">
        <v>87</v>
      </c>
      <c r="J2078" s="7">
        <v>45831</v>
      </c>
      <c r="K2078" s="7">
        <v>44292</v>
      </c>
      <c r="L2078" s="7">
        <v>44414</v>
      </c>
      <c r="M2078" t="s">
        <v>86</v>
      </c>
      <c r="N2078" t="s">
        <v>79</v>
      </c>
      <c r="O2078">
        <v>2026</v>
      </c>
      <c r="P2078">
        <v>1</v>
      </c>
      <c r="Q2078" t="s">
        <v>80</v>
      </c>
      <c r="R2078" s="8">
        <v>46267</v>
      </c>
      <c r="S2078" s="2">
        <v>1</v>
      </c>
      <c r="T2078" s="2" t="s">
        <v>81</v>
      </c>
    </row>
    <row r="2079" spans="1:20" x14ac:dyDescent="0.25">
      <c r="A2079">
        <v>1120227401</v>
      </c>
      <c r="B2079">
        <v>120805258</v>
      </c>
      <c r="C2079" t="s">
        <v>85</v>
      </c>
      <c r="D2079" t="s">
        <v>88</v>
      </c>
      <c r="E2079" t="s">
        <v>76</v>
      </c>
      <c r="F2079" s="7">
        <v>44299</v>
      </c>
      <c r="G2079" s="7">
        <v>44664</v>
      </c>
      <c r="H2079" t="s">
        <v>77</v>
      </c>
      <c r="I2079" t="s">
        <v>78</v>
      </c>
      <c r="J2079" s="7">
        <v>46077</v>
      </c>
      <c r="K2079" s="7">
        <v>45757</v>
      </c>
      <c r="L2079" s="7">
        <v>44664</v>
      </c>
      <c r="M2079" t="s">
        <v>77</v>
      </c>
      <c r="N2079" t="s">
        <v>79</v>
      </c>
      <c r="O2079">
        <v>2026</v>
      </c>
      <c r="P2079">
        <v>1</v>
      </c>
      <c r="Q2079" t="s">
        <v>80</v>
      </c>
      <c r="R2079" s="8">
        <v>46267</v>
      </c>
      <c r="S2079" s="2">
        <v>1</v>
      </c>
      <c r="T2079" s="2" t="s">
        <v>81</v>
      </c>
    </row>
    <row r="2080" spans="1:20" x14ac:dyDescent="0.25">
      <c r="A2080">
        <v>1120227626</v>
      </c>
      <c r="B2080">
        <v>121349593</v>
      </c>
      <c r="C2080" t="s">
        <v>82</v>
      </c>
      <c r="D2080" t="s">
        <v>88</v>
      </c>
      <c r="E2080" t="s">
        <v>76</v>
      </c>
      <c r="F2080" s="7">
        <v>44327</v>
      </c>
      <c r="G2080" s="7">
        <v>45423</v>
      </c>
      <c r="H2080" t="s">
        <v>77</v>
      </c>
      <c r="I2080" t="s">
        <v>78</v>
      </c>
      <c r="J2080" s="7">
        <v>45607</v>
      </c>
      <c r="K2080" s="7">
        <v>44334</v>
      </c>
      <c r="L2080" s="7">
        <v>45423</v>
      </c>
      <c r="M2080" t="s">
        <v>77</v>
      </c>
      <c r="N2080" t="s">
        <v>79</v>
      </c>
      <c r="O2080">
        <v>2026</v>
      </c>
      <c r="P2080">
        <v>1</v>
      </c>
      <c r="Q2080" t="s">
        <v>80</v>
      </c>
      <c r="R2080" s="8">
        <v>46267</v>
      </c>
      <c r="S2080" s="2">
        <v>1</v>
      </c>
      <c r="T2080" s="2" t="s">
        <v>81</v>
      </c>
    </row>
    <row r="2081" spans="1:20" x14ac:dyDescent="0.25">
      <c r="A2081">
        <v>1120227650</v>
      </c>
      <c r="B2081">
        <v>121373059</v>
      </c>
      <c r="C2081" t="s">
        <v>74</v>
      </c>
      <c r="D2081" t="s">
        <v>75</v>
      </c>
      <c r="E2081" t="s">
        <v>76</v>
      </c>
      <c r="F2081" s="7">
        <v>44337</v>
      </c>
      <c r="G2081" s="7">
        <v>44702</v>
      </c>
      <c r="H2081" t="s">
        <v>77</v>
      </c>
      <c r="I2081" t="s">
        <v>78</v>
      </c>
      <c r="J2081" s="7">
        <v>45449</v>
      </c>
      <c r="K2081" s="7">
        <v>45919</v>
      </c>
      <c r="L2081" s="7">
        <v>44702</v>
      </c>
      <c r="M2081" t="s">
        <v>77</v>
      </c>
      <c r="N2081" t="s">
        <v>79</v>
      </c>
      <c r="O2081">
        <v>2026</v>
      </c>
      <c r="P2081">
        <v>1</v>
      </c>
      <c r="Q2081" t="s">
        <v>80</v>
      </c>
      <c r="R2081" s="8">
        <v>46267</v>
      </c>
      <c r="S2081" s="2">
        <v>1</v>
      </c>
      <c r="T2081" s="2" t="s">
        <v>81</v>
      </c>
    </row>
    <row r="2082" spans="1:20" x14ac:dyDescent="0.25">
      <c r="A2082">
        <v>1120227658</v>
      </c>
      <c r="B2082">
        <v>121376740</v>
      </c>
      <c r="C2082" t="s">
        <v>98</v>
      </c>
      <c r="D2082" t="s">
        <v>88</v>
      </c>
      <c r="E2082" t="s">
        <v>76</v>
      </c>
      <c r="F2082" s="7">
        <v>44337</v>
      </c>
      <c r="G2082" s="7">
        <v>46163</v>
      </c>
      <c r="H2082" t="s">
        <v>77</v>
      </c>
      <c r="I2082" t="s">
        <v>78</v>
      </c>
      <c r="J2082" s="7">
        <v>45496</v>
      </c>
      <c r="K2082" s="7">
        <v>45965</v>
      </c>
      <c r="L2082" s="7">
        <v>46163</v>
      </c>
      <c r="M2082" t="s">
        <v>77</v>
      </c>
      <c r="N2082" t="s">
        <v>79</v>
      </c>
      <c r="O2082">
        <v>2026</v>
      </c>
      <c r="P2082">
        <v>1</v>
      </c>
      <c r="Q2082" t="s">
        <v>80</v>
      </c>
      <c r="R2082" s="8">
        <v>46267</v>
      </c>
      <c r="S2082" s="2">
        <v>1</v>
      </c>
      <c r="T2082" s="2" t="s">
        <v>81</v>
      </c>
    </row>
    <row r="2083" spans="1:20" x14ac:dyDescent="0.25">
      <c r="A2083">
        <v>1120227680</v>
      </c>
      <c r="B2083">
        <v>121397119</v>
      </c>
      <c r="C2083" t="s">
        <v>95</v>
      </c>
      <c r="D2083" t="s">
        <v>83</v>
      </c>
      <c r="E2083" t="s">
        <v>76</v>
      </c>
      <c r="F2083" s="7">
        <v>44341</v>
      </c>
      <c r="G2083" s="7">
        <v>44525</v>
      </c>
      <c r="H2083" t="s">
        <v>77</v>
      </c>
      <c r="I2083" t="s">
        <v>84</v>
      </c>
      <c r="J2083" s="7">
        <v>45633</v>
      </c>
      <c r="K2083" s="7">
        <v>45420</v>
      </c>
      <c r="L2083" s="7">
        <v>44525</v>
      </c>
      <c r="M2083" t="s">
        <v>77</v>
      </c>
      <c r="N2083" t="s">
        <v>79</v>
      </c>
      <c r="O2083">
        <v>2026</v>
      </c>
      <c r="P2083">
        <v>1</v>
      </c>
      <c r="Q2083" t="s">
        <v>80</v>
      </c>
      <c r="R2083" s="8">
        <v>46267</v>
      </c>
      <c r="S2083" s="2">
        <v>1</v>
      </c>
      <c r="T2083" s="2" t="s">
        <v>81</v>
      </c>
    </row>
    <row r="2084" spans="1:20" x14ac:dyDescent="0.25">
      <c r="A2084">
        <v>1120227708</v>
      </c>
      <c r="B2084">
        <v>121417499</v>
      </c>
      <c r="C2084" t="s">
        <v>95</v>
      </c>
      <c r="D2084" t="s">
        <v>83</v>
      </c>
      <c r="E2084" t="s">
        <v>76</v>
      </c>
      <c r="F2084" s="7">
        <v>44343</v>
      </c>
      <c r="G2084" s="7">
        <v>44527</v>
      </c>
      <c r="H2084" t="s">
        <v>77</v>
      </c>
      <c r="I2084" t="s">
        <v>78</v>
      </c>
      <c r="J2084" s="7">
        <v>45432</v>
      </c>
      <c r="K2084" s="7">
        <v>45471</v>
      </c>
      <c r="L2084" s="7">
        <v>44527</v>
      </c>
      <c r="M2084" t="s">
        <v>77</v>
      </c>
      <c r="N2084" t="s">
        <v>79</v>
      </c>
      <c r="O2084">
        <v>2026</v>
      </c>
      <c r="P2084">
        <v>1</v>
      </c>
      <c r="Q2084" t="s">
        <v>80</v>
      </c>
      <c r="R2084" s="8">
        <v>46267</v>
      </c>
      <c r="S2084" s="2">
        <v>1</v>
      </c>
      <c r="T2084" s="2" t="s">
        <v>81</v>
      </c>
    </row>
    <row r="2085" spans="1:20" x14ac:dyDescent="0.25">
      <c r="A2085">
        <v>1120227736</v>
      </c>
      <c r="B2085">
        <v>121444600</v>
      </c>
      <c r="C2085" t="s">
        <v>90</v>
      </c>
      <c r="D2085" t="s">
        <v>88</v>
      </c>
      <c r="E2085" t="s">
        <v>76</v>
      </c>
      <c r="F2085" s="7">
        <v>44349</v>
      </c>
      <c r="G2085" s="7">
        <v>44714</v>
      </c>
      <c r="H2085" t="s">
        <v>77</v>
      </c>
      <c r="I2085" t="s">
        <v>78</v>
      </c>
      <c r="J2085" s="7">
        <v>45472</v>
      </c>
      <c r="K2085" s="7">
        <v>45549</v>
      </c>
      <c r="L2085" s="7">
        <v>44714</v>
      </c>
      <c r="M2085" t="s">
        <v>77</v>
      </c>
      <c r="N2085" t="s">
        <v>79</v>
      </c>
      <c r="O2085">
        <v>2026</v>
      </c>
      <c r="P2085">
        <v>1</v>
      </c>
      <c r="Q2085" t="s">
        <v>80</v>
      </c>
      <c r="R2085" s="8">
        <v>46267</v>
      </c>
      <c r="S2085" s="2">
        <v>1</v>
      </c>
      <c r="T2085" s="2" t="s">
        <v>81</v>
      </c>
    </row>
    <row r="2086" spans="1:20" x14ac:dyDescent="0.25">
      <c r="A2086">
        <v>1120227744</v>
      </c>
      <c r="B2086">
        <v>121448599</v>
      </c>
      <c r="C2086" t="s">
        <v>82</v>
      </c>
      <c r="D2086" t="s">
        <v>88</v>
      </c>
      <c r="E2086" t="s">
        <v>76</v>
      </c>
      <c r="F2086" s="7">
        <v>44349</v>
      </c>
      <c r="G2086" s="7">
        <v>44714</v>
      </c>
      <c r="H2086" t="s">
        <v>77</v>
      </c>
      <c r="I2086" t="s">
        <v>78</v>
      </c>
      <c r="J2086" s="7">
        <v>45809</v>
      </c>
      <c r="K2086" s="7">
        <v>45853</v>
      </c>
      <c r="L2086" s="7">
        <v>44714</v>
      </c>
      <c r="M2086" t="s">
        <v>77</v>
      </c>
      <c r="N2086" t="s">
        <v>79</v>
      </c>
      <c r="O2086">
        <v>2026</v>
      </c>
      <c r="P2086">
        <v>1</v>
      </c>
      <c r="Q2086" t="s">
        <v>80</v>
      </c>
      <c r="R2086" s="8">
        <v>46267</v>
      </c>
      <c r="S2086" s="2">
        <v>1</v>
      </c>
      <c r="T2086" s="2" t="s">
        <v>81</v>
      </c>
    </row>
    <row r="2087" spans="1:20" x14ac:dyDescent="0.25">
      <c r="A2087">
        <v>1120227834</v>
      </c>
      <c r="B2087">
        <v>121541279</v>
      </c>
      <c r="C2087" t="s">
        <v>96</v>
      </c>
      <c r="D2087" t="s">
        <v>75</v>
      </c>
      <c r="E2087" t="s">
        <v>76</v>
      </c>
      <c r="F2087" s="7">
        <v>44362</v>
      </c>
      <c r="G2087" s="7">
        <v>44727</v>
      </c>
      <c r="H2087" t="s">
        <v>77</v>
      </c>
      <c r="I2087" t="s">
        <v>89</v>
      </c>
      <c r="J2087" s="7">
        <v>46060</v>
      </c>
      <c r="K2087" s="7">
        <v>44362</v>
      </c>
      <c r="L2087" s="7">
        <v>44727</v>
      </c>
      <c r="M2087" t="s">
        <v>77</v>
      </c>
      <c r="N2087" t="s">
        <v>79</v>
      </c>
      <c r="O2087">
        <v>2026</v>
      </c>
      <c r="P2087">
        <v>1</v>
      </c>
      <c r="Q2087" t="s">
        <v>80</v>
      </c>
      <c r="R2087" s="8">
        <v>46267</v>
      </c>
      <c r="S2087" s="2">
        <v>1</v>
      </c>
      <c r="T2087" s="2" t="s">
        <v>81</v>
      </c>
    </row>
    <row r="2088" spans="1:20" x14ac:dyDescent="0.25">
      <c r="A2088">
        <v>1120227836</v>
      </c>
      <c r="B2088">
        <v>121541501</v>
      </c>
      <c r="C2088" t="s">
        <v>82</v>
      </c>
      <c r="D2088" t="s">
        <v>88</v>
      </c>
      <c r="E2088" t="s">
        <v>76</v>
      </c>
      <c r="F2088" s="7">
        <v>44362</v>
      </c>
      <c r="G2088" s="7">
        <v>46188</v>
      </c>
      <c r="H2088" t="s">
        <v>77</v>
      </c>
      <c r="I2088" t="s">
        <v>84</v>
      </c>
      <c r="J2088" s="7">
        <v>45437</v>
      </c>
      <c r="K2088" s="7">
        <v>46063</v>
      </c>
      <c r="L2088" s="7">
        <v>46188</v>
      </c>
      <c r="M2088" t="s">
        <v>77</v>
      </c>
      <c r="N2088" t="s">
        <v>79</v>
      </c>
      <c r="O2088">
        <v>2026</v>
      </c>
      <c r="P2088">
        <v>1</v>
      </c>
      <c r="Q2088" t="s">
        <v>80</v>
      </c>
      <c r="R2088" s="8">
        <v>46267</v>
      </c>
      <c r="S2088" s="2">
        <v>1</v>
      </c>
      <c r="T2088" s="2" t="s">
        <v>81</v>
      </c>
    </row>
    <row r="2089" spans="1:20" x14ac:dyDescent="0.25">
      <c r="A2089">
        <v>1120227842</v>
      </c>
      <c r="B2089">
        <v>121544591</v>
      </c>
      <c r="C2089" t="s">
        <v>74</v>
      </c>
      <c r="D2089" t="s">
        <v>88</v>
      </c>
      <c r="E2089" t="s">
        <v>76</v>
      </c>
      <c r="F2089" s="7">
        <v>44362</v>
      </c>
      <c r="G2089" s="7">
        <v>44469</v>
      </c>
      <c r="H2089" t="s">
        <v>77</v>
      </c>
      <c r="I2089" t="s">
        <v>84</v>
      </c>
      <c r="J2089" s="7">
        <v>45068</v>
      </c>
      <c r="K2089" s="7">
        <v>44363</v>
      </c>
      <c r="L2089" s="7">
        <v>44469</v>
      </c>
      <c r="M2089" t="s">
        <v>77</v>
      </c>
      <c r="N2089" t="s">
        <v>92</v>
      </c>
      <c r="O2089">
        <v>2026</v>
      </c>
      <c r="P2089">
        <v>1</v>
      </c>
      <c r="Q2089" t="s">
        <v>80</v>
      </c>
      <c r="R2089" s="8">
        <v>46267</v>
      </c>
      <c r="S2089" s="2">
        <v>1</v>
      </c>
      <c r="T2089" s="2" t="s">
        <v>81</v>
      </c>
    </row>
    <row r="2090" spans="1:20" x14ac:dyDescent="0.25">
      <c r="A2090">
        <v>1120227917</v>
      </c>
      <c r="B2090">
        <v>121621137</v>
      </c>
      <c r="C2090" t="s">
        <v>97</v>
      </c>
      <c r="D2090" t="s">
        <v>88</v>
      </c>
      <c r="E2090" t="s">
        <v>76</v>
      </c>
      <c r="F2090" s="7">
        <v>44375</v>
      </c>
      <c r="G2090" s="7">
        <v>44740</v>
      </c>
      <c r="H2090" t="s">
        <v>77</v>
      </c>
      <c r="I2090" t="s">
        <v>78</v>
      </c>
      <c r="J2090" s="7">
        <v>46097</v>
      </c>
      <c r="K2090" s="7">
        <v>45541</v>
      </c>
      <c r="L2090" s="7">
        <v>44740</v>
      </c>
      <c r="M2090" t="s">
        <v>77</v>
      </c>
      <c r="N2090" t="s">
        <v>79</v>
      </c>
      <c r="O2090">
        <v>2026</v>
      </c>
      <c r="P2090">
        <v>1</v>
      </c>
      <c r="Q2090" t="s">
        <v>80</v>
      </c>
      <c r="R2090" s="8">
        <v>46267</v>
      </c>
      <c r="S2090" s="2">
        <v>1</v>
      </c>
      <c r="T2090" s="2" t="s">
        <v>81</v>
      </c>
    </row>
    <row r="2091" spans="1:20" x14ac:dyDescent="0.25">
      <c r="A2091">
        <v>1120227930</v>
      </c>
      <c r="B2091">
        <v>121633851</v>
      </c>
      <c r="C2091" t="s">
        <v>74</v>
      </c>
      <c r="D2091" t="s">
        <v>88</v>
      </c>
      <c r="E2091" t="s">
        <v>76</v>
      </c>
      <c r="F2091" s="7">
        <v>44375</v>
      </c>
      <c r="G2091" s="7">
        <v>44740</v>
      </c>
      <c r="H2091" t="s">
        <v>77</v>
      </c>
      <c r="I2091" t="s">
        <v>78</v>
      </c>
      <c r="J2091" s="7">
        <v>44802</v>
      </c>
      <c r="K2091" s="7">
        <v>44378</v>
      </c>
      <c r="L2091" s="7">
        <v>44740</v>
      </c>
      <c r="M2091" t="s">
        <v>77</v>
      </c>
      <c r="N2091" t="s">
        <v>92</v>
      </c>
      <c r="O2091">
        <v>2026</v>
      </c>
      <c r="P2091">
        <v>1</v>
      </c>
      <c r="Q2091" t="s">
        <v>80</v>
      </c>
      <c r="R2091" s="8">
        <v>46267</v>
      </c>
      <c r="S2091" s="2">
        <v>1</v>
      </c>
      <c r="T2091" s="2" t="s">
        <v>81</v>
      </c>
    </row>
    <row r="2092" spans="1:20" x14ac:dyDescent="0.25">
      <c r="A2092">
        <v>1120227931</v>
      </c>
      <c r="B2092">
        <v>121633851</v>
      </c>
      <c r="C2092" t="s">
        <v>74</v>
      </c>
      <c r="D2092" t="s">
        <v>88</v>
      </c>
      <c r="E2092" t="s">
        <v>76</v>
      </c>
      <c r="F2092" s="7">
        <v>44375</v>
      </c>
      <c r="G2092" s="7">
        <v>44740</v>
      </c>
      <c r="H2092" t="s">
        <v>77</v>
      </c>
      <c r="I2092" t="s">
        <v>78</v>
      </c>
      <c r="J2092" s="7">
        <v>44802</v>
      </c>
      <c r="K2092" s="7">
        <v>45057</v>
      </c>
      <c r="L2092" s="7">
        <v>44740</v>
      </c>
      <c r="M2092" t="s">
        <v>77</v>
      </c>
      <c r="N2092" t="s">
        <v>92</v>
      </c>
      <c r="O2092">
        <v>2026</v>
      </c>
      <c r="P2092">
        <v>1</v>
      </c>
      <c r="Q2092" t="s">
        <v>80</v>
      </c>
      <c r="R2092" s="8">
        <v>46267</v>
      </c>
      <c r="S2092" s="2">
        <v>1</v>
      </c>
      <c r="T2092" s="2" t="s">
        <v>81</v>
      </c>
    </row>
    <row r="2093" spans="1:20" x14ac:dyDescent="0.25">
      <c r="A2093">
        <v>1120227946</v>
      </c>
      <c r="B2093">
        <v>121644789</v>
      </c>
      <c r="C2093" t="s">
        <v>74</v>
      </c>
      <c r="D2093" t="s">
        <v>83</v>
      </c>
      <c r="E2093" t="s">
        <v>76</v>
      </c>
      <c r="F2093" s="7">
        <v>44351</v>
      </c>
      <c r="G2093" s="7">
        <v>44534</v>
      </c>
      <c r="H2093" t="s">
        <v>77</v>
      </c>
      <c r="I2093" t="s">
        <v>84</v>
      </c>
      <c r="J2093" s="7">
        <v>45464</v>
      </c>
      <c r="K2093" s="7">
        <v>45838</v>
      </c>
      <c r="L2093" s="7">
        <v>44534</v>
      </c>
      <c r="M2093" t="s">
        <v>77</v>
      </c>
      <c r="N2093" t="s">
        <v>79</v>
      </c>
      <c r="O2093">
        <v>2026</v>
      </c>
      <c r="P2093">
        <v>1</v>
      </c>
      <c r="Q2093" t="s">
        <v>80</v>
      </c>
      <c r="R2093" s="8">
        <v>46267</v>
      </c>
      <c r="S2093" s="2">
        <v>1</v>
      </c>
      <c r="T2093" s="2" t="s">
        <v>81</v>
      </c>
    </row>
    <row r="2094" spans="1:20" x14ac:dyDescent="0.25">
      <c r="A2094">
        <v>1120228063</v>
      </c>
      <c r="B2094">
        <v>121729965</v>
      </c>
      <c r="C2094" t="s">
        <v>85</v>
      </c>
      <c r="D2094" t="s">
        <v>88</v>
      </c>
      <c r="E2094" t="s">
        <v>76</v>
      </c>
      <c r="F2094" s="7">
        <v>44391</v>
      </c>
      <c r="G2094" s="7">
        <v>46217</v>
      </c>
      <c r="H2094" t="s">
        <v>77</v>
      </c>
      <c r="I2094" t="s">
        <v>78</v>
      </c>
      <c r="J2094" s="7">
        <v>45163</v>
      </c>
      <c r="K2094" s="7">
        <v>45174</v>
      </c>
      <c r="L2094" s="7">
        <v>46217</v>
      </c>
      <c r="M2094" t="s">
        <v>77</v>
      </c>
      <c r="N2094" t="s">
        <v>92</v>
      </c>
      <c r="O2094">
        <v>2026</v>
      </c>
      <c r="P2094">
        <v>1</v>
      </c>
      <c r="Q2094" t="s">
        <v>80</v>
      </c>
      <c r="R2094" s="8">
        <v>46267</v>
      </c>
      <c r="S2094" s="2">
        <v>1</v>
      </c>
      <c r="T2094" s="2" t="s">
        <v>81</v>
      </c>
    </row>
    <row r="2095" spans="1:20" x14ac:dyDescent="0.25">
      <c r="A2095">
        <v>1120228078</v>
      </c>
      <c r="B2095">
        <v>121735530</v>
      </c>
      <c r="C2095" t="s">
        <v>90</v>
      </c>
      <c r="D2095" t="s">
        <v>88</v>
      </c>
      <c r="E2095" t="s">
        <v>76</v>
      </c>
      <c r="F2095" s="7">
        <v>44392</v>
      </c>
      <c r="G2095" s="7">
        <v>44757</v>
      </c>
      <c r="H2095" t="s">
        <v>77</v>
      </c>
      <c r="I2095" t="s">
        <v>78</v>
      </c>
      <c r="J2095" s="7">
        <v>45515</v>
      </c>
      <c r="K2095" s="7">
        <v>45533</v>
      </c>
      <c r="L2095" s="7">
        <v>44757</v>
      </c>
      <c r="M2095" t="s">
        <v>77</v>
      </c>
      <c r="N2095" t="s">
        <v>79</v>
      </c>
      <c r="O2095">
        <v>2026</v>
      </c>
      <c r="P2095">
        <v>1</v>
      </c>
      <c r="Q2095" t="s">
        <v>80</v>
      </c>
      <c r="R2095" s="8">
        <v>46267</v>
      </c>
      <c r="S2095" s="2">
        <v>1</v>
      </c>
      <c r="T2095" s="2" t="s">
        <v>81</v>
      </c>
    </row>
    <row r="2096" spans="1:20" x14ac:dyDescent="0.25">
      <c r="A2096">
        <v>1120228249</v>
      </c>
      <c r="B2096">
        <v>121830785</v>
      </c>
      <c r="C2096" t="s">
        <v>74</v>
      </c>
      <c r="D2096" t="s">
        <v>75</v>
      </c>
      <c r="E2096" t="s">
        <v>76</v>
      </c>
      <c r="F2096" s="7">
        <v>44410</v>
      </c>
      <c r="G2096" s="7">
        <v>44775</v>
      </c>
      <c r="H2096" t="s">
        <v>86</v>
      </c>
      <c r="I2096" t="s">
        <v>87</v>
      </c>
      <c r="J2096" s="7">
        <v>46056</v>
      </c>
      <c r="K2096" s="7">
        <v>44411</v>
      </c>
      <c r="L2096" s="7">
        <v>44775</v>
      </c>
      <c r="M2096" t="s">
        <v>86</v>
      </c>
      <c r="N2096" t="s">
        <v>79</v>
      </c>
      <c r="O2096">
        <v>2026</v>
      </c>
      <c r="P2096">
        <v>1</v>
      </c>
      <c r="Q2096" t="s">
        <v>80</v>
      </c>
      <c r="R2096" s="8">
        <v>46267</v>
      </c>
      <c r="S2096" s="2">
        <v>1</v>
      </c>
      <c r="T2096" s="2" t="s">
        <v>81</v>
      </c>
    </row>
    <row r="2097" spans="1:20" x14ac:dyDescent="0.25">
      <c r="A2097">
        <v>1120228406</v>
      </c>
      <c r="B2097">
        <v>121897646</v>
      </c>
      <c r="C2097" t="s">
        <v>91</v>
      </c>
      <c r="D2097" t="s">
        <v>75</v>
      </c>
      <c r="E2097" t="s">
        <v>76</v>
      </c>
      <c r="F2097" s="7">
        <v>44421</v>
      </c>
      <c r="G2097" s="7">
        <v>44513</v>
      </c>
      <c r="H2097" t="s">
        <v>77</v>
      </c>
      <c r="I2097" t="s">
        <v>78</v>
      </c>
      <c r="J2097" s="7">
        <v>44670</v>
      </c>
      <c r="K2097" s="7">
        <v>44427</v>
      </c>
      <c r="L2097" s="7">
        <v>44513</v>
      </c>
      <c r="M2097" t="s">
        <v>77</v>
      </c>
      <c r="N2097" t="s">
        <v>92</v>
      </c>
      <c r="O2097">
        <v>2026</v>
      </c>
      <c r="P2097">
        <v>1</v>
      </c>
      <c r="Q2097" t="s">
        <v>80</v>
      </c>
      <c r="R2097" s="8">
        <v>46267</v>
      </c>
      <c r="S2097" s="2">
        <v>1</v>
      </c>
      <c r="T2097" s="2" t="s">
        <v>81</v>
      </c>
    </row>
    <row r="2098" spans="1:20" x14ac:dyDescent="0.25">
      <c r="A2098">
        <v>1120228856</v>
      </c>
      <c r="B2098">
        <v>122100072</v>
      </c>
      <c r="C2098" t="s">
        <v>91</v>
      </c>
      <c r="D2098" t="s">
        <v>75</v>
      </c>
      <c r="E2098" t="s">
        <v>76</v>
      </c>
      <c r="F2098" s="7">
        <v>44464</v>
      </c>
      <c r="G2098" s="7">
        <v>44645</v>
      </c>
      <c r="H2098" t="s">
        <v>77</v>
      </c>
      <c r="I2098" t="s">
        <v>89</v>
      </c>
      <c r="J2098" s="7">
        <v>46063</v>
      </c>
      <c r="K2098" s="7">
        <v>46080</v>
      </c>
      <c r="L2098" s="7">
        <v>44645</v>
      </c>
      <c r="M2098" t="s">
        <v>77</v>
      </c>
      <c r="N2098" t="s">
        <v>79</v>
      </c>
      <c r="O2098">
        <v>2026</v>
      </c>
      <c r="P2098">
        <v>1</v>
      </c>
      <c r="Q2098" t="s">
        <v>80</v>
      </c>
      <c r="R2098" s="8">
        <v>46267</v>
      </c>
      <c r="S2098" s="2">
        <v>1</v>
      </c>
      <c r="T2098" s="2" t="s">
        <v>81</v>
      </c>
    </row>
    <row r="2099" spans="1:20" x14ac:dyDescent="0.25">
      <c r="A2099">
        <v>1120229347</v>
      </c>
      <c r="B2099">
        <v>122254009</v>
      </c>
      <c r="C2099" t="s">
        <v>74</v>
      </c>
      <c r="D2099" t="s">
        <v>75</v>
      </c>
      <c r="E2099" t="s">
        <v>76</v>
      </c>
      <c r="F2099" s="7">
        <v>44494</v>
      </c>
      <c r="G2099" s="7">
        <v>44859</v>
      </c>
      <c r="H2099" t="s">
        <v>86</v>
      </c>
      <c r="I2099" t="s">
        <v>87</v>
      </c>
      <c r="J2099" s="7">
        <v>46092</v>
      </c>
      <c r="K2099" s="7">
        <v>46098</v>
      </c>
      <c r="L2099" s="7">
        <v>44859</v>
      </c>
      <c r="M2099" t="s">
        <v>86</v>
      </c>
      <c r="N2099" t="s">
        <v>79</v>
      </c>
      <c r="O2099">
        <v>2026</v>
      </c>
      <c r="P2099">
        <v>1</v>
      </c>
      <c r="Q2099" t="s">
        <v>80</v>
      </c>
      <c r="R2099" s="8">
        <v>46267</v>
      </c>
      <c r="S2099" s="2">
        <v>1</v>
      </c>
      <c r="T2099" s="2" t="s">
        <v>81</v>
      </c>
    </row>
    <row r="2100" spans="1:20" x14ac:dyDescent="0.25">
      <c r="A2100">
        <v>1120229535</v>
      </c>
      <c r="B2100">
        <v>122365208</v>
      </c>
      <c r="C2100" t="s">
        <v>82</v>
      </c>
      <c r="D2100" t="s">
        <v>75</v>
      </c>
      <c r="E2100" t="s">
        <v>76</v>
      </c>
      <c r="F2100" s="7">
        <v>44511</v>
      </c>
      <c r="G2100" s="7">
        <v>44723</v>
      </c>
      <c r="H2100" t="s">
        <v>77</v>
      </c>
      <c r="I2100" t="s">
        <v>89</v>
      </c>
      <c r="J2100" s="7">
        <v>46084</v>
      </c>
      <c r="K2100" s="7">
        <v>46092</v>
      </c>
      <c r="L2100" s="7">
        <v>44723</v>
      </c>
      <c r="M2100" t="s">
        <v>77</v>
      </c>
      <c r="N2100" t="s">
        <v>79</v>
      </c>
      <c r="O2100">
        <v>2026</v>
      </c>
      <c r="P2100">
        <v>1</v>
      </c>
      <c r="Q2100" t="s">
        <v>80</v>
      </c>
      <c r="R2100" s="8">
        <v>46267</v>
      </c>
      <c r="S2100" s="2">
        <v>1</v>
      </c>
      <c r="T2100" s="2" t="s">
        <v>81</v>
      </c>
    </row>
    <row r="2101" spans="1:20" x14ac:dyDescent="0.25">
      <c r="A2101">
        <v>1120229790</v>
      </c>
      <c r="B2101">
        <v>122460723</v>
      </c>
      <c r="C2101" t="s">
        <v>98</v>
      </c>
      <c r="D2101" t="s">
        <v>88</v>
      </c>
      <c r="E2101" t="s">
        <v>76</v>
      </c>
      <c r="F2101" s="7">
        <v>44531</v>
      </c>
      <c r="G2101" s="7">
        <v>44896</v>
      </c>
      <c r="H2101" t="s">
        <v>77</v>
      </c>
      <c r="I2101" t="s">
        <v>78</v>
      </c>
      <c r="J2101" s="7">
        <v>45417</v>
      </c>
      <c r="K2101" s="7">
        <v>45549</v>
      </c>
      <c r="L2101" s="7">
        <v>44896</v>
      </c>
      <c r="M2101" t="s">
        <v>77</v>
      </c>
      <c r="N2101" t="s">
        <v>79</v>
      </c>
      <c r="O2101">
        <v>2026</v>
      </c>
      <c r="P2101">
        <v>1</v>
      </c>
      <c r="Q2101" t="s">
        <v>80</v>
      </c>
      <c r="R2101" s="8">
        <v>46267</v>
      </c>
      <c r="S2101" s="2">
        <v>1</v>
      </c>
      <c r="T2101" s="2" t="s">
        <v>81</v>
      </c>
    </row>
    <row r="2102" spans="1:20" x14ac:dyDescent="0.25">
      <c r="A2102">
        <v>1120229839</v>
      </c>
      <c r="B2102">
        <v>122508499</v>
      </c>
      <c r="C2102" t="s">
        <v>93</v>
      </c>
      <c r="D2102" t="s">
        <v>75</v>
      </c>
      <c r="E2102" t="s">
        <v>76</v>
      </c>
      <c r="F2102" s="7">
        <v>44551</v>
      </c>
      <c r="G2102" s="7">
        <v>46377</v>
      </c>
      <c r="H2102" t="s">
        <v>86</v>
      </c>
      <c r="I2102" t="s">
        <v>87</v>
      </c>
      <c r="J2102" s="7"/>
      <c r="K2102" s="7">
        <v>44552</v>
      </c>
      <c r="L2102" s="7">
        <v>46377</v>
      </c>
      <c r="M2102" t="s">
        <v>86</v>
      </c>
      <c r="N2102"/>
      <c r="O2102">
        <v>2026</v>
      </c>
      <c r="P2102">
        <v>1</v>
      </c>
      <c r="Q2102" t="s">
        <v>80</v>
      </c>
      <c r="R2102" s="8">
        <v>46267</v>
      </c>
      <c r="S2102" s="2">
        <v>1</v>
      </c>
      <c r="T2102" s="2" t="s">
        <v>81</v>
      </c>
    </row>
    <row r="2103" spans="1:20" x14ac:dyDescent="0.25">
      <c r="A2103">
        <v>1120229850</v>
      </c>
      <c r="B2103">
        <v>122606625</v>
      </c>
      <c r="C2103" t="s">
        <v>98</v>
      </c>
      <c r="D2103" t="s">
        <v>88</v>
      </c>
      <c r="E2103" t="s">
        <v>76</v>
      </c>
      <c r="F2103" s="7">
        <v>44573</v>
      </c>
      <c r="G2103" s="7">
        <v>44938</v>
      </c>
      <c r="H2103" t="s">
        <v>77</v>
      </c>
      <c r="I2103" t="s">
        <v>78</v>
      </c>
      <c r="J2103" s="7">
        <v>45509</v>
      </c>
      <c r="K2103" s="7">
        <v>45512</v>
      </c>
      <c r="L2103" s="7">
        <v>44938</v>
      </c>
      <c r="M2103" t="s">
        <v>77</v>
      </c>
      <c r="N2103" t="s">
        <v>79</v>
      </c>
      <c r="O2103">
        <v>2026</v>
      </c>
      <c r="P2103">
        <v>1</v>
      </c>
      <c r="Q2103" t="s">
        <v>80</v>
      </c>
      <c r="R2103" s="8">
        <v>46267</v>
      </c>
      <c r="S2103" s="2">
        <v>1</v>
      </c>
      <c r="T2103" s="2" t="s">
        <v>81</v>
      </c>
    </row>
    <row r="2104" spans="1:20" x14ac:dyDescent="0.25">
      <c r="A2104">
        <v>1120229888</v>
      </c>
      <c r="B2104">
        <v>122985475</v>
      </c>
      <c r="C2104" t="s">
        <v>82</v>
      </c>
      <c r="D2104" t="s">
        <v>75</v>
      </c>
      <c r="E2104" t="s">
        <v>76</v>
      </c>
      <c r="F2104" s="7">
        <v>44607</v>
      </c>
      <c r="G2104" s="7">
        <v>44972</v>
      </c>
      <c r="H2104" t="s">
        <v>77</v>
      </c>
      <c r="I2104" t="s">
        <v>89</v>
      </c>
      <c r="J2104" s="7">
        <v>45954</v>
      </c>
      <c r="K2104" s="7">
        <v>45957</v>
      </c>
      <c r="L2104" s="7">
        <v>44972</v>
      </c>
      <c r="M2104" t="s">
        <v>77</v>
      </c>
      <c r="N2104" t="s">
        <v>79</v>
      </c>
      <c r="O2104">
        <v>2026</v>
      </c>
      <c r="P2104">
        <v>1</v>
      </c>
      <c r="Q2104" t="s">
        <v>80</v>
      </c>
      <c r="R2104" s="8">
        <v>46267</v>
      </c>
      <c r="S2104" s="2">
        <v>1</v>
      </c>
      <c r="T2104" s="2" t="s">
        <v>81</v>
      </c>
    </row>
    <row r="2105" spans="1:20" x14ac:dyDescent="0.25">
      <c r="A2105">
        <v>1120229935</v>
      </c>
      <c r="B2105">
        <v>123158588</v>
      </c>
      <c r="C2105" t="s">
        <v>93</v>
      </c>
      <c r="D2105" t="s">
        <v>75</v>
      </c>
      <c r="E2105" t="s">
        <v>76</v>
      </c>
      <c r="F2105" s="7">
        <v>44641</v>
      </c>
      <c r="G2105" s="7">
        <v>45006</v>
      </c>
      <c r="H2105" t="s">
        <v>77</v>
      </c>
      <c r="I2105" t="s">
        <v>89</v>
      </c>
      <c r="J2105" s="7">
        <v>44673</v>
      </c>
      <c r="K2105" s="7">
        <v>45986</v>
      </c>
      <c r="L2105" s="7">
        <v>45006</v>
      </c>
      <c r="M2105" t="s">
        <v>77</v>
      </c>
      <c r="N2105" t="s">
        <v>92</v>
      </c>
      <c r="O2105">
        <v>2026</v>
      </c>
      <c r="P2105">
        <v>1</v>
      </c>
      <c r="Q2105" t="s">
        <v>80</v>
      </c>
      <c r="R2105" s="8">
        <v>46267</v>
      </c>
      <c r="S2105" s="2">
        <v>1</v>
      </c>
      <c r="T2105" s="2" t="s">
        <v>81</v>
      </c>
    </row>
    <row r="2106" spans="1:20" x14ac:dyDescent="0.25">
      <c r="A2106">
        <v>1120230010</v>
      </c>
      <c r="B2106">
        <v>123235703</v>
      </c>
      <c r="C2106" t="s">
        <v>93</v>
      </c>
      <c r="D2106" t="s">
        <v>88</v>
      </c>
      <c r="E2106" t="s">
        <v>76</v>
      </c>
      <c r="F2106" s="7">
        <v>44653</v>
      </c>
      <c r="G2106" s="7">
        <v>45018</v>
      </c>
      <c r="H2106" t="s">
        <v>77</v>
      </c>
      <c r="I2106" t="s">
        <v>78</v>
      </c>
      <c r="J2106" s="7">
        <v>45618</v>
      </c>
      <c r="K2106" s="7">
        <v>45747</v>
      </c>
      <c r="L2106" s="7">
        <v>45018</v>
      </c>
      <c r="M2106" t="s">
        <v>77</v>
      </c>
      <c r="N2106" t="s">
        <v>79</v>
      </c>
      <c r="O2106">
        <v>2026</v>
      </c>
      <c r="P2106">
        <v>1</v>
      </c>
      <c r="Q2106" t="s">
        <v>80</v>
      </c>
      <c r="R2106" s="8">
        <v>46267</v>
      </c>
      <c r="S2106" s="2">
        <v>1</v>
      </c>
      <c r="T2106" s="2" t="s">
        <v>81</v>
      </c>
    </row>
    <row r="2107" spans="1:20" x14ac:dyDescent="0.25">
      <c r="A2107">
        <v>1120230055</v>
      </c>
      <c r="B2107">
        <v>123257436</v>
      </c>
      <c r="C2107" t="s">
        <v>74</v>
      </c>
      <c r="D2107" t="s">
        <v>75</v>
      </c>
      <c r="E2107" t="s">
        <v>76</v>
      </c>
      <c r="F2107" s="7">
        <v>44657</v>
      </c>
      <c r="G2107" s="7">
        <v>45022</v>
      </c>
      <c r="H2107" t="s">
        <v>86</v>
      </c>
      <c r="I2107" t="s">
        <v>87</v>
      </c>
      <c r="J2107" s="7"/>
      <c r="K2107" s="7">
        <v>44669</v>
      </c>
      <c r="L2107" s="7">
        <v>45022</v>
      </c>
      <c r="M2107" t="s">
        <v>86</v>
      </c>
      <c r="N2107"/>
      <c r="O2107">
        <v>2026</v>
      </c>
      <c r="P2107">
        <v>1</v>
      </c>
      <c r="Q2107" t="s">
        <v>80</v>
      </c>
      <c r="R2107" s="8">
        <v>46267</v>
      </c>
      <c r="S2107" s="2">
        <v>1</v>
      </c>
      <c r="T2107" s="2" t="s">
        <v>81</v>
      </c>
    </row>
    <row r="2108" spans="1:20" x14ac:dyDescent="0.25">
      <c r="A2108">
        <v>1120230059</v>
      </c>
      <c r="B2108">
        <v>123258220</v>
      </c>
      <c r="C2108" t="s">
        <v>74</v>
      </c>
      <c r="D2108" t="s">
        <v>75</v>
      </c>
      <c r="E2108" t="s">
        <v>76</v>
      </c>
      <c r="F2108" s="7">
        <v>44657</v>
      </c>
      <c r="G2108" s="7">
        <v>45022</v>
      </c>
      <c r="H2108" t="s">
        <v>86</v>
      </c>
      <c r="I2108" t="s">
        <v>87</v>
      </c>
      <c r="J2108" s="7"/>
      <c r="K2108" s="7">
        <v>44662</v>
      </c>
      <c r="L2108" s="7">
        <v>45022</v>
      </c>
      <c r="M2108" t="s">
        <v>86</v>
      </c>
      <c r="N2108"/>
      <c r="O2108">
        <v>2026</v>
      </c>
      <c r="P2108">
        <v>1</v>
      </c>
      <c r="Q2108" t="s">
        <v>80</v>
      </c>
      <c r="R2108" s="8">
        <v>46267</v>
      </c>
      <c r="S2108" s="2">
        <v>1</v>
      </c>
      <c r="T2108" s="2" t="s">
        <v>81</v>
      </c>
    </row>
    <row r="2109" spans="1:20" x14ac:dyDescent="0.25">
      <c r="A2109">
        <v>1120230201</v>
      </c>
      <c r="B2109">
        <v>123352341</v>
      </c>
      <c r="C2109" t="s">
        <v>98</v>
      </c>
      <c r="D2109" t="s">
        <v>88</v>
      </c>
      <c r="E2109" t="s">
        <v>76</v>
      </c>
      <c r="F2109" s="7">
        <v>44558</v>
      </c>
      <c r="G2109" s="7">
        <v>44923</v>
      </c>
      <c r="H2109" t="s">
        <v>77</v>
      </c>
      <c r="I2109" t="s">
        <v>78</v>
      </c>
      <c r="J2109" s="7">
        <v>45523</v>
      </c>
      <c r="K2109" s="7">
        <v>45433</v>
      </c>
      <c r="L2109" s="7">
        <v>44923</v>
      </c>
      <c r="M2109" t="s">
        <v>77</v>
      </c>
      <c r="N2109" t="s">
        <v>92</v>
      </c>
      <c r="O2109">
        <v>2026</v>
      </c>
      <c r="P2109">
        <v>1</v>
      </c>
      <c r="Q2109" t="s">
        <v>80</v>
      </c>
      <c r="R2109" s="8">
        <v>46267</v>
      </c>
      <c r="S2109" s="2">
        <v>1</v>
      </c>
      <c r="T2109" s="2" t="s">
        <v>81</v>
      </c>
    </row>
    <row r="2110" spans="1:20" x14ac:dyDescent="0.25">
      <c r="A2110">
        <v>1120230228</v>
      </c>
      <c r="B2110">
        <v>123358648</v>
      </c>
      <c r="C2110" t="s">
        <v>94</v>
      </c>
      <c r="D2110" t="s">
        <v>88</v>
      </c>
      <c r="E2110" t="s">
        <v>76</v>
      </c>
      <c r="F2110" s="7">
        <v>44669</v>
      </c>
      <c r="G2110" s="7">
        <v>46495</v>
      </c>
      <c r="H2110" t="s">
        <v>77</v>
      </c>
      <c r="I2110" t="s">
        <v>78</v>
      </c>
      <c r="J2110" s="7">
        <v>45414</v>
      </c>
      <c r="K2110" s="7">
        <v>44669</v>
      </c>
      <c r="L2110" s="7">
        <v>46495</v>
      </c>
      <c r="M2110" t="s">
        <v>77</v>
      </c>
      <c r="N2110" t="s">
        <v>79</v>
      </c>
      <c r="O2110">
        <v>2026</v>
      </c>
      <c r="P2110">
        <v>1</v>
      </c>
      <c r="Q2110" t="s">
        <v>80</v>
      </c>
      <c r="R2110" s="8">
        <v>46267</v>
      </c>
      <c r="S2110" s="2">
        <v>1</v>
      </c>
      <c r="T2110" s="2" t="s">
        <v>81</v>
      </c>
    </row>
    <row r="2111" spans="1:20" x14ac:dyDescent="0.25">
      <c r="A2111">
        <v>1120230258</v>
      </c>
      <c r="B2111">
        <v>123378378</v>
      </c>
      <c r="C2111" t="s">
        <v>74</v>
      </c>
      <c r="D2111" t="s">
        <v>75</v>
      </c>
      <c r="E2111" t="s">
        <v>76</v>
      </c>
      <c r="F2111" s="7">
        <v>44671</v>
      </c>
      <c r="G2111" s="7">
        <v>45036</v>
      </c>
      <c r="H2111" t="s">
        <v>77</v>
      </c>
      <c r="I2111" t="s">
        <v>78</v>
      </c>
      <c r="J2111" s="7"/>
      <c r="K2111" s="7">
        <v>44672</v>
      </c>
      <c r="L2111" s="7">
        <v>45036</v>
      </c>
      <c r="M2111" t="s">
        <v>77</v>
      </c>
      <c r="N2111"/>
      <c r="O2111">
        <v>2026</v>
      </c>
      <c r="P2111">
        <v>1</v>
      </c>
      <c r="Q2111" t="s">
        <v>80</v>
      </c>
      <c r="R2111" s="8">
        <v>46267</v>
      </c>
      <c r="S2111" s="2">
        <v>1</v>
      </c>
      <c r="T2111" s="2" t="s">
        <v>81</v>
      </c>
    </row>
    <row r="2112" spans="1:20" x14ac:dyDescent="0.25">
      <c r="A2112">
        <v>1120230265</v>
      </c>
      <c r="B2112">
        <v>123392067</v>
      </c>
      <c r="C2112" t="s">
        <v>98</v>
      </c>
      <c r="D2112" t="s">
        <v>88</v>
      </c>
      <c r="E2112" t="s">
        <v>76</v>
      </c>
      <c r="F2112" s="7">
        <v>44673</v>
      </c>
      <c r="G2112" s="7">
        <v>46499</v>
      </c>
      <c r="H2112" t="s">
        <v>77</v>
      </c>
      <c r="I2112" t="s">
        <v>78</v>
      </c>
      <c r="J2112" s="7">
        <v>45860</v>
      </c>
      <c r="K2112" s="7">
        <v>44679</v>
      </c>
      <c r="L2112" s="7">
        <v>46499</v>
      </c>
      <c r="M2112" t="s">
        <v>77</v>
      </c>
      <c r="N2112" t="s">
        <v>79</v>
      </c>
      <c r="O2112">
        <v>2026</v>
      </c>
      <c r="P2112">
        <v>1</v>
      </c>
      <c r="Q2112" t="s">
        <v>80</v>
      </c>
      <c r="R2112" s="8">
        <v>46267</v>
      </c>
      <c r="S2112" s="2">
        <v>1</v>
      </c>
      <c r="T2112" s="2" t="s">
        <v>81</v>
      </c>
    </row>
    <row r="2113" spans="1:20" x14ac:dyDescent="0.25">
      <c r="A2113">
        <v>1120230334</v>
      </c>
      <c r="B2113">
        <v>123436643</v>
      </c>
      <c r="C2113" t="s">
        <v>82</v>
      </c>
      <c r="D2113" t="s">
        <v>88</v>
      </c>
      <c r="E2113" t="s">
        <v>76</v>
      </c>
      <c r="F2113" s="7">
        <v>44678</v>
      </c>
      <c r="G2113" s="7">
        <v>45043</v>
      </c>
      <c r="H2113" t="s">
        <v>77</v>
      </c>
      <c r="I2113" t="s">
        <v>78</v>
      </c>
      <c r="J2113" s="7">
        <v>45427</v>
      </c>
      <c r="K2113" s="7">
        <v>45534</v>
      </c>
      <c r="L2113" s="7">
        <v>45043</v>
      </c>
      <c r="M2113" t="s">
        <v>77</v>
      </c>
      <c r="N2113" t="s">
        <v>79</v>
      </c>
      <c r="O2113">
        <v>2026</v>
      </c>
      <c r="P2113">
        <v>1</v>
      </c>
      <c r="Q2113" t="s">
        <v>80</v>
      </c>
      <c r="R2113" s="8">
        <v>46267</v>
      </c>
      <c r="S2113" s="2">
        <v>1</v>
      </c>
      <c r="T2113" s="2" t="s">
        <v>81</v>
      </c>
    </row>
    <row r="2114" spans="1:20" x14ac:dyDescent="0.25">
      <c r="A2114">
        <v>1120230352</v>
      </c>
      <c r="B2114">
        <v>123442879</v>
      </c>
      <c r="C2114" t="s">
        <v>98</v>
      </c>
      <c r="D2114" t="s">
        <v>83</v>
      </c>
      <c r="E2114" t="s">
        <v>76</v>
      </c>
      <c r="F2114" s="7">
        <v>44679</v>
      </c>
      <c r="G2114" s="7">
        <v>44862</v>
      </c>
      <c r="H2114" t="s">
        <v>77</v>
      </c>
      <c r="I2114" t="s">
        <v>78</v>
      </c>
      <c r="J2114" s="7">
        <v>45417</v>
      </c>
      <c r="K2114" s="7">
        <v>45549</v>
      </c>
      <c r="L2114" s="7">
        <v>44862</v>
      </c>
      <c r="M2114" t="s">
        <v>77</v>
      </c>
      <c r="N2114" t="s">
        <v>79</v>
      </c>
      <c r="O2114">
        <v>2026</v>
      </c>
      <c r="P2114">
        <v>1</v>
      </c>
      <c r="Q2114" t="s">
        <v>80</v>
      </c>
      <c r="R2114" s="8">
        <v>46267</v>
      </c>
      <c r="S2114" s="2">
        <v>1</v>
      </c>
      <c r="T2114" s="2" t="s">
        <v>81</v>
      </c>
    </row>
    <row r="2115" spans="1:20" x14ac:dyDescent="0.25">
      <c r="A2115">
        <v>1120230725</v>
      </c>
      <c r="B2115">
        <v>123659789</v>
      </c>
      <c r="C2115" t="s">
        <v>93</v>
      </c>
      <c r="D2115" t="s">
        <v>83</v>
      </c>
      <c r="E2115" t="s">
        <v>76</v>
      </c>
      <c r="F2115" s="7">
        <v>44702</v>
      </c>
      <c r="G2115" s="7">
        <v>44886</v>
      </c>
      <c r="H2115" t="s">
        <v>77</v>
      </c>
      <c r="I2115" t="s">
        <v>78</v>
      </c>
      <c r="J2115" s="7">
        <v>45427</v>
      </c>
      <c r="K2115" s="7">
        <v>45541</v>
      </c>
      <c r="L2115" s="7">
        <v>44886</v>
      </c>
      <c r="M2115" t="s">
        <v>77</v>
      </c>
      <c r="N2115" t="s">
        <v>79</v>
      </c>
      <c r="O2115">
        <v>2026</v>
      </c>
      <c r="P2115">
        <v>1</v>
      </c>
      <c r="Q2115" t="s">
        <v>80</v>
      </c>
      <c r="R2115" s="8">
        <v>46267</v>
      </c>
      <c r="S2115" s="2">
        <v>1</v>
      </c>
      <c r="T2115" s="2" t="s">
        <v>81</v>
      </c>
    </row>
    <row r="2116" spans="1:20" x14ac:dyDescent="0.25">
      <c r="A2116">
        <v>1120230747</v>
      </c>
      <c r="B2116">
        <v>123668390</v>
      </c>
      <c r="C2116" t="s">
        <v>85</v>
      </c>
      <c r="D2116" t="s">
        <v>75</v>
      </c>
      <c r="E2116" t="s">
        <v>76</v>
      </c>
      <c r="F2116" s="7">
        <v>44704</v>
      </c>
      <c r="G2116" s="7">
        <v>45069</v>
      </c>
      <c r="H2116" t="s">
        <v>77</v>
      </c>
      <c r="I2116" t="s">
        <v>78</v>
      </c>
      <c r="J2116" s="7"/>
      <c r="K2116" s="7">
        <v>44716</v>
      </c>
      <c r="L2116" s="7">
        <v>45069</v>
      </c>
      <c r="M2116" t="s">
        <v>77</v>
      </c>
      <c r="N2116"/>
      <c r="O2116">
        <v>2026</v>
      </c>
      <c r="P2116">
        <v>1</v>
      </c>
      <c r="Q2116" t="s">
        <v>80</v>
      </c>
      <c r="R2116" s="8">
        <v>46267</v>
      </c>
      <c r="S2116" s="2">
        <v>1</v>
      </c>
      <c r="T2116" s="2" t="s">
        <v>81</v>
      </c>
    </row>
    <row r="2117" spans="1:20" x14ac:dyDescent="0.25">
      <c r="A2117">
        <v>1120230888</v>
      </c>
      <c r="B2117">
        <v>123763645</v>
      </c>
      <c r="C2117" t="s">
        <v>82</v>
      </c>
      <c r="D2117" t="s">
        <v>88</v>
      </c>
      <c r="E2117" t="s">
        <v>76</v>
      </c>
      <c r="F2117" s="7">
        <v>44716</v>
      </c>
      <c r="G2117" s="7">
        <v>45081</v>
      </c>
      <c r="H2117" t="s">
        <v>77</v>
      </c>
      <c r="I2117" t="s">
        <v>78</v>
      </c>
      <c r="J2117" s="7">
        <v>45860</v>
      </c>
      <c r="K2117" s="7">
        <v>45757</v>
      </c>
      <c r="L2117" s="7">
        <v>45081</v>
      </c>
      <c r="M2117" t="s">
        <v>77</v>
      </c>
      <c r="N2117" t="s">
        <v>79</v>
      </c>
      <c r="O2117">
        <v>2026</v>
      </c>
      <c r="P2117">
        <v>1</v>
      </c>
      <c r="Q2117" t="s">
        <v>80</v>
      </c>
      <c r="R2117" s="8">
        <v>46267</v>
      </c>
      <c r="S2117" s="2">
        <v>1</v>
      </c>
      <c r="T2117" s="2" t="s">
        <v>81</v>
      </c>
    </row>
    <row r="2118" spans="1:20" x14ac:dyDescent="0.25">
      <c r="A2118">
        <v>1120231005</v>
      </c>
      <c r="B2118">
        <v>123835854</v>
      </c>
      <c r="C2118" t="s">
        <v>74</v>
      </c>
      <c r="D2118" t="s">
        <v>83</v>
      </c>
      <c r="E2118" t="s">
        <v>76</v>
      </c>
      <c r="F2118" s="7">
        <v>44725</v>
      </c>
      <c r="G2118" s="7">
        <v>46551</v>
      </c>
      <c r="H2118" t="s">
        <v>77</v>
      </c>
      <c r="I2118" t="s">
        <v>78</v>
      </c>
      <c r="J2118" s="7">
        <v>45870</v>
      </c>
      <c r="K2118" s="7">
        <v>45951</v>
      </c>
      <c r="L2118" s="7">
        <v>46551</v>
      </c>
      <c r="M2118" t="s">
        <v>77</v>
      </c>
      <c r="N2118" t="s">
        <v>79</v>
      </c>
      <c r="O2118">
        <v>2026</v>
      </c>
      <c r="P2118">
        <v>1</v>
      </c>
      <c r="Q2118" t="s">
        <v>80</v>
      </c>
      <c r="R2118" s="8">
        <v>46267</v>
      </c>
      <c r="S2118" s="2">
        <v>1</v>
      </c>
      <c r="T2118" s="2" t="s">
        <v>81</v>
      </c>
    </row>
    <row r="2119" spans="1:20" x14ac:dyDescent="0.25">
      <c r="A2119">
        <v>1120231155</v>
      </c>
      <c r="B2119">
        <v>123902314</v>
      </c>
      <c r="C2119" t="s">
        <v>82</v>
      </c>
      <c r="D2119" t="s">
        <v>88</v>
      </c>
      <c r="E2119" t="s">
        <v>76</v>
      </c>
      <c r="F2119" s="7">
        <v>44735</v>
      </c>
      <c r="G2119" s="7">
        <v>45100</v>
      </c>
      <c r="H2119" t="s">
        <v>77</v>
      </c>
      <c r="I2119" t="s">
        <v>78</v>
      </c>
      <c r="J2119" s="7">
        <v>45444</v>
      </c>
      <c r="K2119" s="7">
        <v>45694</v>
      </c>
      <c r="L2119" s="7">
        <v>45100</v>
      </c>
      <c r="M2119" t="s">
        <v>77</v>
      </c>
      <c r="N2119" t="s">
        <v>79</v>
      </c>
      <c r="O2119">
        <v>2026</v>
      </c>
      <c r="P2119">
        <v>1</v>
      </c>
      <c r="Q2119" t="s">
        <v>80</v>
      </c>
      <c r="R2119" s="8">
        <v>46267</v>
      </c>
      <c r="S2119" s="2">
        <v>1</v>
      </c>
      <c r="T2119" s="2" t="s">
        <v>81</v>
      </c>
    </row>
    <row r="2120" spans="1:20" x14ac:dyDescent="0.25">
      <c r="A2120">
        <v>1120231167</v>
      </c>
      <c r="B2120">
        <v>123905973</v>
      </c>
      <c r="C2120" t="s">
        <v>82</v>
      </c>
      <c r="D2120" t="s">
        <v>88</v>
      </c>
      <c r="E2120" t="s">
        <v>76</v>
      </c>
      <c r="F2120" s="7">
        <v>44735</v>
      </c>
      <c r="G2120" s="7">
        <v>45100</v>
      </c>
      <c r="H2120" t="s">
        <v>77</v>
      </c>
      <c r="I2120" t="s">
        <v>84</v>
      </c>
      <c r="J2120" s="7">
        <v>46084</v>
      </c>
      <c r="K2120" s="7">
        <v>46064</v>
      </c>
      <c r="L2120" s="7">
        <v>45100</v>
      </c>
      <c r="M2120" t="s">
        <v>77</v>
      </c>
      <c r="N2120" t="s">
        <v>79</v>
      </c>
      <c r="O2120">
        <v>2026</v>
      </c>
      <c r="P2120">
        <v>1</v>
      </c>
      <c r="Q2120" t="s">
        <v>80</v>
      </c>
      <c r="R2120" s="8">
        <v>46267</v>
      </c>
      <c r="S2120" s="2">
        <v>1</v>
      </c>
      <c r="T2120" s="2" t="s">
        <v>81</v>
      </c>
    </row>
    <row r="2121" spans="1:20" x14ac:dyDescent="0.25">
      <c r="A2121">
        <v>1120231168</v>
      </c>
      <c r="B2121">
        <v>123905973</v>
      </c>
      <c r="C2121" t="s">
        <v>82</v>
      </c>
      <c r="D2121" t="s">
        <v>88</v>
      </c>
      <c r="E2121" t="s">
        <v>76</v>
      </c>
      <c r="F2121" s="7">
        <v>44735</v>
      </c>
      <c r="G2121" s="7">
        <v>45100</v>
      </c>
      <c r="H2121" t="s">
        <v>77</v>
      </c>
      <c r="I2121" t="s">
        <v>84</v>
      </c>
      <c r="J2121" s="7">
        <v>46084</v>
      </c>
      <c r="K2121" s="7">
        <v>45748</v>
      </c>
      <c r="L2121" s="7">
        <v>45100</v>
      </c>
      <c r="M2121" t="s">
        <v>77</v>
      </c>
      <c r="N2121" t="s">
        <v>79</v>
      </c>
      <c r="O2121">
        <v>2026</v>
      </c>
      <c r="P2121">
        <v>1</v>
      </c>
      <c r="Q2121" t="s">
        <v>80</v>
      </c>
      <c r="R2121" s="8">
        <v>46267</v>
      </c>
      <c r="S2121" s="2">
        <v>1</v>
      </c>
      <c r="T2121" s="2" t="s">
        <v>81</v>
      </c>
    </row>
    <row r="2122" spans="1:20" x14ac:dyDescent="0.25">
      <c r="A2122">
        <v>1120231320</v>
      </c>
      <c r="B2122">
        <v>123969295</v>
      </c>
      <c r="C2122" t="s">
        <v>82</v>
      </c>
      <c r="D2122" t="s">
        <v>83</v>
      </c>
      <c r="E2122" t="s">
        <v>76</v>
      </c>
      <c r="F2122" s="7">
        <v>44743</v>
      </c>
      <c r="G2122" s="7">
        <v>44927</v>
      </c>
      <c r="H2122" t="s">
        <v>77</v>
      </c>
      <c r="I2122" t="s">
        <v>78</v>
      </c>
      <c r="J2122" s="7">
        <v>45432</v>
      </c>
      <c r="K2122" s="7">
        <v>45748</v>
      </c>
      <c r="L2122" s="7">
        <v>44927</v>
      </c>
      <c r="M2122" t="s">
        <v>77</v>
      </c>
      <c r="N2122" t="s">
        <v>79</v>
      </c>
      <c r="O2122">
        <v>2026</v>
      </c>
      <c r="P2122">
        <v>1</v>
      </c>
      <c r="Q2122" t="s">
        <v>80</v>
      </c>
      <c r="R2122" s="8">
        <v>46267</v>
      </c>
      <c r="S2122" s="2">
        <v>1</v>
      </c>
      <c r="T2122" s="2" t="s">
        <v>81</v>
      </c>
    </row>
    <row r="2123" spans="1:20" x14ac:dyDescent="0.25">
      <c r="A2123">
        <v>1120231362</v>
      </c>
      <c r="B2123">
        <v>123988103</v>
      </c>
      <c r="C2123" t="s">
        <v>82</v>
      </c>
      <c r="D2123" t="s">
        <v>88</v>
      </c>
      <c r="E2123" t="s">
        <v>76</v>
      </c>
      <c r="F2123" s="7">
        <v>44745</v>
      </c>
      <c r="G2123" s="7">
        <v>45110</v>
      </c>
      <c r="H2123" t="s">
        <v>77</v>
      </c>
      <c r="I2123" t="s">
        <v>78</v>
      </c>
      <c r="J2123" s="7">
        <v>45633</v>
      </c>
      <c r="K2123" s="7">
        <v>45748</v>
      </c>
      <c r="L2123" s="7">
        <v>45110</v>
      </c>
      <c r="M2123" t="s">
        <v>77</v>
      </c>
      <c r="N2123" t="s">
        <v>79</v>
      </c>
      <c r="O2123">
        <v>2026</v>
      </c>
      <c r="P2123">
        <v>1</v>
      </c>
      <c r="Q2123" t="s">
        <v>80</v>
      </c>
      <c r="R2123" s="8">
        <v>46267</v>
      </c>
      <c r="S2123" s="2">
        <v>1</v>
      </c>
      <c r="T2123" s="2" t="s">
        <v>81</v>
      </c>
    </row>
    <row r="2124" spans="1:20" x14ac:dyDescent="0.25">
      <c r="A2124">
        <v>1120231545</v>
      </c>
      <c r="B2124">
        <v>124079383</v>
      </c>
      <c r="C2124" t="s">
        <v>95</v>
      </c>
      <c r="D2124" t="s">
        <v>88</v>
      </c>
      <c r="E2124" t="s">
        <v>76</v>
      </c>
      <c r="F2124" s="7">
        <v>44756</v>
      </c>
      <c r="G2124" s="7">
        <v>46582</v>
      </c>
      <c r="H2124" t="s">
        <v>77</v>
      </c>
      <c r="I2124" t="s">
        <v>78</v>
      </c>
      <c r="J2124" s="7">
        <v>45829</v>
      </c>
      <c r="K2124" s="7">
        <v>45860</v>
      </c>
      <c r="L2124" s="7">
        <v>46582</v>
      </c>
      <c r="M2124" t="s">
        <v>77</v>
      </c>
      <c r="N2124" t="s">
        <v>79</v>
      </c>
      <c r="O2124">
        <v>2026</v>
      </c>
      <c r="P2124">
        <v>1</v>
      </c>
      <c r="Q2124" t="s">
        <v>80</v>
      </c>
      <c r="R2124" s="8">
        <v>46267</v>
      </c>
      <c r="S2124" s="2">
        <v>1</v>
      </c>
      <c r="T2124" s="2" t="s">
        <v>81</v>
      </c>
    </row>
    <row r="2125" spans="1:20" x14ac:dyDescent="0.25">
      <c r="A2125">
        <v>1120231654</v>
      </c>
      <c r="B2125">
        <v>124116072</v>
      </c>
      <c r="C2125" t="s">
        <v>93</v>
      </c>
      <c r="D2125" t="s">
        <v>83</v>
      </c>
      <c r="E2125" t="s">
        <v>76</v>
      </c>
      <c r="F2125" s="7">
        <v>44761</v>
      </c>
      <c r="G2125" s="7">
        <v>46587</v>
      </c>
      <c r="H2125" t="s">
        <v>77</v>
      </c>
      <c r="I2125" t="s">
        <v>78</v>
      </c>
      <c r="J2125" s="7">
        <v>45972</v>
      </c>
      <c r="K2125" s="7">
        <v>45977</v>
      </c>
      <c r="L2125" s="7">
        <v>46587</v>
      </c>
      <c r="M2125" t="s">
        <v>77</v>
      </c>
      <c r="N2125" t="s">
        <v>79</v>
      </c>
      <c r="O2125">
        <v>2026</v>
      </c>
      <c r="P2125">
        <v>1</v>
      </c>
      <c r="Q2125" t="s">
        <v>80</v>
      </c>
      <c r="R2125" s="8">
        <v>46267</v>
      </c>
      <c r="S2125" s="2">
        <v>1</v>
      </c>
      <c r="T2125" s="2" t="s">
        <v>81</v>
      </c>
    </row>
    <row r="2126" spans="1:20" x14ac:dyDescent="0.25">
      <c r="A2126">
        <v>1120231769</v>
      </c>
      <c r="B2126">
        <v>124167939</v>
      </c>
      <c r="C2126" t="s">
        <v>82</v>
      </c>
      <c r="D2126" t="s">
        <v>83</v>
      </c>
      <c r="E2126" t="s">
        <v>76</v>
      </c>
      <c r="F2126" s="7">
        <v>44768</v>
      </c>
      <c r="G2126" s="7">
        <v>44952</v>
      </c>
      <c r="H2126" t="s">
        <v>77</v>
      </c>
      <c r="I2126" t="s">
        <v>84</v>
      </c>
      <c r="J2126" s="7">
        <v>45427</v>
      </c>
      <c r="K2126" s="7">
        <v>45549</v>
      </c>
      <c r="L2126" s="7">
        <v>44952</v>
      </c>
      <c r="M2126" t="s">
        <v>77</v>
      </c>
      <c r="N2126" t="s">
        <v>79</v>
      </c>
      <c r="O2126">
        <v>2026</v>
      </c>
      <c r="P2126">
        <v>1</v>
      </c>
      <c r="Q2126" t="s">
        <v>80</v>
      </c>
      <c r="R2126" s="8">
        <v>46267</v>
      </c>
      <c r="S2126" s="2">
        <v>1</v>
      </c>
      <c r="T2126" s="2" t="s">
        <v>81</v>
      </c>
    </row>
    <row r="2127" spans="1:20" x14ac:dyDescent="0.25">
      <c r="A2127">
        <v>1120231770</v>
      </c>
      <c r="B2127">
        <v>124167939</v>
      </c>
      <c r="C2127" t="s">
        <v>82</v>
      </c>
      <c r="D2127" t="s">
        <v>83</v>
      </c>
      <c r="E2127" t="s">
        <v>76</v>
      </c>
      <c r="F2127" s="7">
        <v>44768</v>
      </c>
      <c r="G2127" s="7">
        <v>44952</v>
      </c>
      <c r="H2127" t="s">
        <v>77</v>
      </c>
      <c r="I2127" t="s">
        <v>84</v>
      </c>
      <c r="J2127" s="7">
        <v>45427</v>
      </c>
      <c r="K2127" s="7">
        <v>45747</v>
      </c>
      <c r="L2127" s="7">
        <v>44952</v>
      </c>
      <c r="M2127" t="s">
        <v>77</v>
      </c>
      <c r="N2127" t="s">
        <v>79</v>
      </c>
      <c r="O2127">
        <v>2026</v>
      </c>
      <c r="P2127">
        <v>1</v>
      </c>
      <c r="Q2127" t="s">
        <v>80</v>
      </c>
      <c r="R2127" s="8">
        <v>46267</v>
      </c>
      <c r="S2127" s="2">
        <v>1</v>
      </c>
      <c r="T2127" s="2" t="s">
        <v>81</v>
      </c>
    </row>
    <row r="2128" spans="1:20" x14ac:dyDescent="0.25">
      <c r="A2128">
        <v>1120231791</v>
      </c>
      <c r="B2128">
        <v>124177086</v>
      </c>
      <c r="C2128" t="s">
        <v>85</v>
      </c>
      <c r="D2128" t="s">
        <v>75</v>
      </c>
      <c r="E2128" t="s">
        <v>76</v>
      </c>
      <c r="F2128" s="7">
        <v>44769</v>
      </c>
      <c r="G2128" s="7">
        <v>46595</v>
      </c>
      <c r="H2128" t="s">
        <v>77</v>
      </c>
      <c r="I2128" t="s">
        <v>78</v>
      </c>
      <c r="J2128" s="7"/>
      <c r="K2128" s="7">
        <v>46001</v>
      </c>
      <c r="L2128" s="7">
        <v>46595</v>
      </c>
      <c r="M2128" t="s">
        <v>77</v>
      </c>
      <c r="N2128"/>
      <c r="O2128">
        <v>2026</v>
      </c>
      <c r="P2128">
        <v>1</v>
      </c>
      <c r="Q2128" t="s">
        <v>80</v>
      </c>
      <c r="R2128" s="8">
        <v>46267</v>
      </c>
      <c r="S2128" s="2">
        <v>1</v>
      </c>
      <c r="T2128" s="2" t="s">
        <v>81</v>
      </c>
    </row>
    <row r="2129" spans="1:20" x14ac:dyDescent="0.25">
      <c r="A2129">
        <v>1120231796</v>
      </c>
      <c r="B2129">
        <v>124179982</v>
      </c>
      <c r="C2129" t="s">
        <v>97</v>
      </c>
      <c r="D2129" t="s">
        <v>88</v>
      </c>
      <c r="E2129" t="s">
        <v>76</v>
      </c>
      <c r="F2129" s="7">
        <v>44770</v>
      </c>
      <c r="G2129" s="7">
        <v>45135</v>
      </c>
      <c r="H2129" t="s">
        <v>77</v>
      </c>
      <c r="I2129" t="s">
        <v>78</v>
      </c>
      <c r="J2129" s="7">
        <v>46118</v>
      </c>
      <c r="K2129" s="7">
        <v>45943</v>
      </c>
      <c r="L2129" s="7">
        <v>45135</v>
      </c>
      <c r="M2129" t="s">
        <v>77</v>
      </c>
      <c r="N2129" t="s">
        <v>79</v>
      </c>
      <c r="O2129">
        <v>2026</v>
      </c>
      <c r="P2129">
        <v>1</v>
      </c>
      <c r="Q2129" t="s">
        <v>80</v>
      </c>
      <c r="R2129" s="8">
        <v>46267</v>
      </c>
      <c r="S2129" s="2">
        <v>1</v>
      </c>
      <c r="T2129" s="2" t="s">
        <v>81</v>
      </c>
    </row>
    <row r="2130" spans="1:20" x14ac:dyDescent="0.25">
      <c r="A2130">
        <v>1120232234</v>
      </c>
      <c r="B2130">
        <v>124310054</v>
      </c>
      <c r="C2130" t="s">
        <v>82</v>
      </c>
      <c r="D2130" t="s">
        <v>75</v>
      </c>
      <c r="E2130" t="s">
        <v>76</v>
      </c>
      <c r="F2130" s="7">
        <v>44790</v>
      </c>
      <c r="G2130" s="7">
        <v>45155</v>
      </c>
      <c r="H2130" t="s">
        <v>77</v>
      </c>
      <c r="I2130" t="s">
        <v>78</v>
      </c>
      <c r="J2130" s="7"/>
      <c r="K2130" s="7">
        <v>45446</v>
      </c>
      <c r="L2130" s="7">
        <v>45155</v>
      </c>
      <c r="M2130" t="s">
        <v>77</v>
      </c>
      <c r="N2130"/>
      <c r="O2130">
        <v>2026</v>
      </c>
      <c r="P2130">
        <v>1</v>
      </c>
      <c r="Q2130" t="s">
        <v>80</v>
      </c>
      <c r="R2130" s="8">
        <v>46267</v>
      </c>
      <c r="S2130" s="2">
        <v>1</v>
      </c>
      <c r="T2130" s="2" t="s">
        <v>81</v>
      </c>
    </row>
    <row r="2131" spans="1:20" x14ac:dyDescent="0.25">
      <c r="A2131">
        <v>1120232695</v>
      </c>
      <c r="B2131">
        <v>124500037</v>
      </c>
      <c r="C2131" t="s">
        <v>82</v>
      </c>
      <c r="D2131" t="s">
        <v>83</v>
      </c>
      <c r="E2131" t="s">
        <v>76</v>
      </c>
      <c r="F2131" s="7">
        <v>44817</v>
      </c>
      <c r="G2131" s="7">
        <v>44998</v>
      </c>
      <c r="H2131" t="s">
        <v>77</v>
      </c>
      <c r="I2131" t="s">
        <v>78</v>
      </c>
      <c r="J2131" s="7"/>
      <c r="K2131" s="7">
        <v>45457</v>
      </c>
      <c r="L2131" s="7">
        <v>44998</v>
      </c>
      <c r="M2131" t="s">
        <v>77</v>
      </c>
      <c r="N2131"/>
      <c r="O2131">
        <v>2026</v>
      </c>
      <c r="P2131">
        <v>1</v>
      </c>
      <c r="Q2131" t="s">
        <v>80</v>
      </c>
      <c r="R2131" s="8">
        <v>46267</v>
      </c>
      <c r="S2131" s="2">
        <v>1</v>
      </c>
      <c r="T2131" s="2" t="s">
        <v>81</v>
      </c>
    </row>
    <row r="2132" spans="1:20" x14ac:dyDescent="0.25">
      <c r="A2132">
        <v>1120233092</v>
      </c>
      <c r="B2132">
        <v>124633942</v>
      </c>
      <c r="C2132" t="s">
        <v>82</v>
      </c>
      <c r="D2132" t="s">
        <v>83</v>
      </c>
      <c r="E2132" t="s">
        <v>76</v>
      </c>
      <c r="F2132" s="7">
        <v>44840</v>
      </c>
      <c r="G2132" s="7">
        <v>45022</v>
      </c>
      <c r="H2132" t="s">
        <v>77</v>
      </c>
      <c r="I2132" t="s">
        <v>78</v>
      </c>
      <c r="J2132" s="7">
        <v>45750</v>
      </c>
      <c r="K2132" s="7">
        <v>45623</v>
      </c>
      <c r="L2132" s="7">
        <v>45022</v>
      </c>
      <c r="M2132" t="s">
        <v>77</v>
      </c>
      <c r="N2132" t="s">
        <v>79</v>
      </c>
      <c r="O2132">
        <v>2026</v>
      </c>
      <c r="P2132">
        <v>1</v>
      </c>
      <c r="Q2132" t="s">
        <v>80</v>
      </c>
      <c r="R2132" s="8">
        <v>46267</v>
      </c>
      <c r="S2132" s="2">
        <v>1</v>
      </c>
      <c r="T2132" s="2" t="s">
        <v>81</v>
      </c>
    </row>
    <row r="2133" spans="1:20" x14ac:dyDescent="0.25">
      <c r="A2133">
        <v>1120233911</v>
      </c>
      <c r="B2133">
        <v>125934671</v>
      </c>
      <c r="C2133" t="s">
        <v>91</v>
      </c>
      <c r="D2133" t="s">
        <v>88</v>
      </c>
      <c r="E2133" t="s">
        <v>76</v>
      </c>
      <c r="F2133" s="7">
        <v>45033</v>
      </c>
      <c r="G2133" s="7">
        <v>45399</v>
      </c>
      <c r="H2133" t="s">
        <v>77</v>
      </c>
      <c r="I2133" t="s">
        <v>78</v>
      </c>
      <c r="J2133" s="7">
        <v>46080</v>
      </c>
      <c r="K2133" s="7">
        <v>46083</v>
      </c>
      <c r="L2133" s="7">
        <v>45399</v>
      </c>
      <c r="M2133" t="s">
        <v>77</v>
      </c>
      <c r="N2133" t="s">
        <v>79</v>
      </c>
      <c r="O2133">
        <v>2026</v>
      </c>
      <c r="P2133">
        <v>1</v>
      </c>
      <c r="Q2133" t="s">
        <v>80</v>
      </c>
      <c r="R2133" s="8">
        <v>46267</v>
      </c>
      <c r="S2133" s="2">
        <v>1</v>
      </c>
      <c r="T2133" s="2" t="s">
        <v>81</v>
      </c>
    </row>
    <row r="2134" spans="1:20" x14ac:dyDescent="0.25">
      <c r="A2134">
        <v>1120234103</v>
      </c>
      <c r="B2134">
        <v>126020587</v>
      </c>
      <c r="C2134" t="s">
        <v>96</v>
      </c>
      <c r="D2134" t="s">
        <v>75</v>
      </c>
      <c r="E2134" t="s">
        <v>76</v>
      </c>
      <c r="F2134" s="7">
        <v>45045</v>
      </c>
      <c r="G2134" s="7">
        <v>45411</v>
      </c>
      <c r="H2134" t="s">
        <v>77</v>
      </c>
      <c r="I2134" t="s">
        <v>78</v>
      </c>
      <c r="J2134" s="7"/>
      <c r="K2134" s="7">
        <v>45047</v>
      </c>
      <c r="L2134" s="7">
        <v>45411</v>
      </c>
      <c r="M2134" t="s">
        <v>77</v>
      </c>
      <c r="N2134"/>
      <c r="O2134">
        <v>2026</v>
      </c>
      <c r="P2134">
        <v>1</v>
      </c>
      <c r="Q2134" t="s">
        <v>80</v>
      </c>
      <c r="R2134" s="8">
        <v>46267</v>
      </c>
      <c r="S2134" s="2">
        <v>1</v>
      </c>
      <c r="T2134" s="2" t="s">
        <v>81</v>
      </c>
    </row>
    <row r="2135" spans="1:20" x14ac:dyDescent="0.25">
      <c r="A2135">
        <v>1120234119</v>
      </c>
      <c r="B2135">
        <v>126026831</v>
      </c>
      <c r="C2135" t="s">
        <v>98</v>
      </c>
      <c r="D2135" t="s">
        <v>88</v>
      </c>
      <c r="E2135" t="s">
        <v>76</v>
      </c>
      <c r="F2135" s="7">
        <v>45047</v>
      </c>
      <c r="G2135" s="7">
        <v>45413</v>
      </c>
      <c r="H2135" t="s">
        <v>77</v>
      </c>
      <c r="I2135" t="s">
        <v>84</v>
      </c>
      <c r="J2135" s="7">
        <v>45722</v>
      </c>
      <c r="K2135" s="7">
        <v>46062</v>
      </c>
      <c r="L2135" s="7">
        <v>45413</v>
      </c>
      <c r="M2135" t="s">
        <v>77</v>
      </c>
      <c r="N2135" t="s">
        <v>79</v>
      </c>
      <c r="O2135">
        <v>2026</v>
      </c>
      <c r="P2135">
        <v>1</v>
      </c>
      <c r="Q2135" t="s">
        <v>80</v>
      </c>
      <c r="R2135" s="8">
        <v>46267</v>
      </c>
      <c r="S2135" s="2">
        <v>1</v>
      </c>
      <c r="T2135" s="2" t="s">
        <v>81</v>
      </c>
    </row>
    <row r="2136" spans="1:20" x14ac:dyDescent="0.25">
      <c r="A2136">
        <v>1120234120</v>
      </c>
      <c r="B2136">
        <v>126026831</v>
      </c>
      <c r="C2136" t="s">
        <v>98</v>
      </c>
      <c r="D2136" t="s">
        <v>88</v>
      </c>
      <c r="E2136" t="s">
        <v>76</v>
      </c>
      <c r="F2136" s="7">
        <v>45047</v>
      </c>
      <c r="G2136" s="7">
        <v>45413</v>
      </c>
      <c r="H2136" t="s">
        <v>77</v>
      </c>
      <c r="I2136" t="s">
        <v>84</v>
      </c>
      <c r="J2136" s="7">
        <v>45722</v>
      </c>
      <c r="K2136" s="7">
        <v>45448</v>
      </c>
      <c r="L2136" s="7">
        <v>45413</v>
      </c>
      <c r="M2136" t="s">
        <v>77</v>
      </c>
      <c r="N2136" t="s">
        <v>79</v>
      </c>
      <c r="O2136">
        <v>2026</v>
      </c>
      <c r="P2136">
        <v>1</v>
      </c>
      <c r="Q2136" t="s">
        <v>80</v>
      </c>
      <c r="R2136" s="8">
        <v>46267</v>
      </c>
      <c r="S2136" s="2">
        <v>1</v>
      </c>
      <c r="T2136" s="2" t="s">
        <v>81</v>
      </c>
    </row>
    <row r="2137" spans="1:20" x14ac:dyDescent="0.25">
      <c r="A2137">
        <v>1120234121</v>
      </c>
      <c r="B2137">
        <v>126026831</v>
      </c>
      <c r="C2137" t="s">
        <v>98</v>
      </c>
      <c r="D2137" t="s">
        <v>88</v>
      </c>
      <c r="E2137" t="s">
        <v>76</v>
      </c>
      <c r="F2137" s="7">
        <v>45047</v>
      </c>
      <c r="G2137" s="7">
        <v>45413</v>
      </c>
      <c r="H2137" t="s">
        <v>77</v>
      </c>
      <c r="I2137" t="s">
        <v>84</v>
      </c>
      <c r="J2137" s="7">
        <v>45722</v>
      </c>
      <c r="K2137" s="7">
        <v>45549</v>
      </c>
      <c r="L2137" s="7">
        <v>45413</v>
      </c>
      <c r="M2137" t="s">
        <v>77</v>
      </c>
      <c r="N2137" t="s">
        <v>79</v>
      </c>
      <c r="O2137">
        <v>2026</v>
      </c>
      <c r="P2137">
        <v>1</v>
      </c>
      <c r="Q2137" t="s">
        <v>80</v>
      </c>
      <c r="R2137" s="8">
        <v>46267</v>
      </c>
      <c r="S2137" s="2">
        <v>1</v>
      </c>
      <c r="T2137" s="2" t="s">
        <v>81</v>
      </c>
    </row>
    <row r="2138" spans="1:20" x14ac:dyDescent="0.25">
      <c r="A2138">
        <v>1120234557</v>
      </c>
      <c r="B2138">
        <v>126207836</v>
      </c>
      <c r="C2138" t="s">
        <v>82</v>
      </c>
      <c r="D2138" t="s">
        <v>88</v>
      </c>
      <c r="E2138" t="s">
        <v>76</v>
      </c>
      <c r="F2138" s="7">
        <v>45069</v>
      </c>
      <c r="G2138" s="7">
        <v>45435</v>
      </c>
      <c r="H2138" t="s">
        <v>77</v>
      </c>
      <c r="I2138" t="s">
        <v>84</v>
      </c>
      <c r="J2138" s="7">
        <v>45740</v>
      </c>
      <c r="K2138" s="7">
        <v>45748</v>
      </c>
      <c r="L2138" s="7">
        <v>45435</v>
      </c>
      <c r="M2138" t="s">
        <v>77</v>
      </c>
      <c r="N2138" t="s">
        <v>79</v>
      </c>
      <c r="O2138">
        <v>2026</v>
      </c>
      <c r="P2138">
        <v>1</v>
      </c>
      <c r="Q2138" t="s">
        <v>80</v>
      </c>
      <c r="R2138" s="8">
        <v>46267</v>
      </c>
      <c r="S2138" s="2">
        <v>1</v>
      </c>
      <c r="T2138" s="2" t="s">
        <v>81</v>
      </c>
    </row>
    <row r="2139" spans="1:20" x14ac:dyDescent="0.25">
      <c r="A2139">
        <v>1120234558</v>
      </c>
      <c r="B2139">
        <v>126207836</v>
      </c>
      <c r="C2139" t="s">
        <v>82</v>
      </c>
      <c r="D2139" t="s">
        <v>88</v>
      </c>
      <c r="E2139" t="s">
        <v>76</v>
      </c>
      <c r="F2139" s="7">
        <v>45069</v>
      </c>
      <c r="G2139" s="7">
        <v>45435</v>
      </c>
      <c r="H2139" t="s">
        <v>77</v>
      </c>
      <c r="I2139" t="s">
        <v>84</v>
      </c>
      <c r="J2139" s="7">
        <v>45740</v>
      </c>
      <c r="K2139" s="7">
        <v>46078</v>
      </c>
      <c r="L2139" s="7">
        <v>45435</v>
      </c>
      <c r="M2139" t="s">
        <v>77</v>
      </c>
      <c r="N2139" t="s">
        <v>79</v>
      </c>
      <c r="O2139">
        <v>2026</v>
      </c>
      <c r="P2139">
        <v>1</v>
      </c>
      <c r="Q2139" t="s">
        <v>80</v>
      </c>
      <c r="R2139" s="8">
        <v>46267</v>
      </c>
      <c r="S2139" s="2">
        <v>1</v>
      </c>
      <c r="T2139" s="2" t="s">
        <v>81</v>
      </c>
    </row>
    <row r="2140" spans="1:20" x14ac:dyDescent="0.25">
      <c r="A2140">
        <v>1120234562</v>
      </c>
      <c r="B2140">
        <v>126209121</v>
      </c>
      <c r="C2140" t="s">
        <v>74</v>
      </c>
      <c r="D2140" t="s">
        <v>88</v>
      </c>
      <c r="E2140" t="s">
        <v>76</v>
      </c>
      <c r="F2140" s="7">
        <v>45069</v>
      </c>
      <c r="G2140" s="7">
        <v>45435</v>
      </c>
      <c r="H2140" t="s">
        <v>77</v>
      </c>
      <c r="I2140" t="s">
        <v>84</v>
      </c>
      <c r="J2140" s="7">
        <v>45725</v>
      </c>
      <c r="K2140" s="7">
        <v>45747</v>
      </c>
      <c r="L2140" s="7">
        <v>45435</v>
      </c>
      <c r="M2140" t="s">
        <v>77</v>
      </c>
      <c r="N2140" t="s">
        <v>79</v>
      </c>
      <c r="O2140">
        <v>2026</v>
      </c>
      <c r="P2140">
        <v>1</v>
      </c>
      <c r="Q2140" t="s">
        <v>80</v>
      </c>
      <c r="R2140" s="8">
        <v>46267</v>
      </c>
      <c r="S2140" s="2">
        <v>1</v>
      </c>
      <c r="T2140" s="2" t="s">
        <v>81</v>
      </c>
    </row>
    <row r="2141" spans="1:20" x14ac:dyDescent="0.25">
      <c r="A2141">
        <v>1120234628</v>
      </c>
      <c r="B2141">
        <v>126233706</v>
      </c>
      <c r="C2141" t="s">
        <v>82</v>
      </c>
      <c r="D2141" t="s">
        <v>88</v>
      </c>
      <c r="E2141" t="s">
        <v>76</v>
      </c>
      <c r="F2141" s="7">
        <v>45072</v>
      </c>
      <c r="G2141" s="7">
        <v>45438</v>
      </c>
      <c r="H2141" t="s">
        <v>77</v>
      </c>
      <c r="I2141" t="s">
        <v>84</v>
      </c>
      <c r="J2141" s="7">
        <v>45633</v>
      </c>
      <c r="K2141" s="7">
        <v>45748</v>
      </c>
      <c r="L2141" s="7">
        <v>45438</v>
      </c>
      <c r="M2141" t="s">
        <v>77</v>
      </c>
      <c r="N2141" t="s">
        <v>79</v>
      </c>
      <c r="O2141">
        <v>2026</v>
      </c>
      <c r="P2141">
        <v>1</v>
      </c>
      <c r="Q2141" t="s">
        <v>80</v>
      </c>
      <c r="R2141" s="8">
        <v>46267</v>
      </c>
      <c r="S2141" s="2">
        <v>1</v>
      </c>
      <c r="T2141" s="2" t="s">
        <v>81</v>
      </c>
    </row>
    <row r="2142" spans="1:20" x14ac:dyDescent="0.25">
      <c r="A2142">
        <v>1120234629</v>
      </c>
      <c r="B2142">
        <v>126233706</v>
      </c>
      <c r="C2142" t="s">
        <v>82</v>
      </c>
      <c r="D2142" t="s">
        <v>88</v>
      </c>
      <c r="E2142" t="s">
        <v>76</v>
      </c>
      <c r="F2142" s="7">
        <v>45072</v>
      </c>
      <c r="G2142" s="7">
        <v>45438</v>
      </c>
      <c r="H2142" t="s">
        <v>77</v>
      </c>
      <c r="I2142" t="s">
        <v>84</v>
      </c>
      <c r="J2142" s="7">
        <v>45633</v>
      </c>
      <c r="K2142" s="7">
        <v>45934</v>
      </c>
      <c r="L2142" s="7">
        <v>45438</v>
      </c>
      <c r="M2142" t="s">
        <v>77</v>
      </c>
      <c r="N2142" t="s">
        <v>79</v>
      </c>
      <c r="O2142">
        <v>2026</v>
      </c>
      <c r="P2142">
        <v>1</v>
      </c>
      <c r="Q2142" t="s">
        <v>80</v>
      </c>
      <c r="R2142" s="8">
        <v>46267</v>
      </c>
      <c r="S2142" s="2">
        <v>1</v>
      </c>
      <c r="T2142" s="2" t="s">
        <v>81</v>
      </c>
    </row>
    <row r="2143" spans="1:20" x14ac:dyDescent="0.25">
      <c r="A2143">
        <v>1120234692</v>
      </c>
      <c r="B2143">
        <v>126269944</v>
      </c>
      <c r="C2143" t="s">
        <v>90</v>
      </c>
      <c r="D2143" t="s">
        <v>88</v>
      </c>
      <c r="E2143" t="s">
        <v>76</v>
      </c>
      <c r="F2143" s="7">
        <v>45079</v>
      </c>
      <c r="G2143" s="7">
        <v>45445</v>
      </c>
      <c r="H2143" t="s">
        <v>77</v>
      </c>
      <c r="I2143" t="s">
        <v>78</v>
      </c>
      <c r="J2143" s="7">
        <v>46067</v>
      </c>
      <c r="K2143" s="7">
        <v>45903</v>
      </c>
      <c r="L2143" s="7">
        <v>45445</v>
      </c>
      <c r="M2143" t="s">
        <v>77</v>
      </c>
      <c r="N2143" t="s">
        <v>79</v>
      </c>
      <c r="O2143">
        <v>2026</v>
      </c>
      <c r="P2143">
        <v>1</v>
      </c>
      <c r="Q2143" t="s">
        <v>80</v>
      </c>
      <c r="R2143" s="8">
        <v>46267</v>
      </c>
      <c r="S2143" s="2">
        <v>1</v>
      </c>
      <c r="T2143" s="2" t="s">
        <v>81</v>
      </c>
    </row>
    <row r="2144" spans="1:20" x14ac:dyDescent="0.25">
      <c r="A2144">
        <v>1120234962</v>
      </c>
      <c r="B2144">
        <v>126406959</v>
      </c>
      <c r="C2144" t="s">
        <v>82</v>
      </c>
      <c r="D2144" t="s">
        <v>75</v>
      </c>
      <c r="E2144" t="s">
        <v>76</v>
      </c>
      <c r="F2144" s="7">
        <v>45097</v>
      </c>
      <c r="G2144" s="7">
        <v>45467</v>
      </c>
      <c r="H2144" t="s">
        <v>77</v>
      </c>
      <c r="I2144" t="s">
        <v>78</v>
      </c>
      <c r="J2144" s="7"/>
      <c r="K2144" s="7">
        <v>45250</v>
      </c>
      <c r="L2144" s="7">
        <v>45467</v>
      </c>
      <c r="M2144" t="s">
        <v>77</v>
      </c>
      <c r="N2144"/>
      <c r="O2144">
        <v>2026</v>
      </c>
      <c r="P2144">
        <v>1</v>
      </c>
      <c r="Q2144" t="s">
        <v>80</v>
      </c>
      <c r="R2144" s="8">
        <v>46267</v>
      </c>
      <c r="S2144" s="2">
        <v>1</v>
      </c>
      <c r="T2144" s="2" t="s">
        <v>81</v>
      </c>
    </row>
    <row r="2145" spans="1:20" x14ac:dyDescent="0.25">
      <c r="A2145">
        <v>1120234987</v>
      </c>
      <c r="B2145">
        <v>126418402</v>
      </c>
      <c r="C2145" t="s">
        <v>82</v>
      </c>
      <c r="D2145" t="s">
        <v>88</v>
      </c>
      <c r="E2145" t="s">
        <v>76</v>
      </c>
      <c r="F2145" s="7">
        <v>45098</v>
      </c>
      <c r="G2145" s="7">
        <v>45464</v>
      </c>
      <c r="H2145" t="s">
        <v>77</v>
      </c>
      <c r="I2145" t="s">
        <v>84</v>
      </c>
      <c r="J2145" s="7">
        <v>45633</v>
      </c>
      <c r="K2145" s="7">
        <v>46105</v>
      </c>
      <c r="L2145" s="7">
        <v>45464</v>
      </c>
      <c r="M2145" t="s">
        <v>77</v>
      </c>
      <c r="N2145" t="s">
        <v>79</v>
      </c>
      <c r="O2145">
        <v>2026</v>
      </c>
      <c r="P2145">
        <v>1</v>
      </c>
      <c r="Q2145" t="s">
        <v>80</v>
      </c>
      <c r="R2145" s="8">
        <v>46267</v>
      </c>
      <c r="S2145" s="2">
        <v>1</v>
      </c>
      <c r="T2145" s="2" t="s">
        <v>81</v>
      </c>
    </row>
    <row r="2146" spans="1:20" x14ac:dyDescent="0.25">
      <c r="A2146">
        <v>1120234988</v>
      </c>
      <c r="B2146">
        <v>126418402</v>
      </c>
      <c r="C2146" t="s">
        <v>82</v>
      </c>
      <c r="D2146" t="s">
        <v>88</v>
      </c>
      <c r="E2146" t="s">
        <v>76</v>
      </c>
      <c r="F2146" s="7">
        <v>45098</v>
      </c>
      <c r="G2146" s="7">
        <v>45464</v>
      </c>
      <c r="H2146" t="s">
        <v>77</v>
      </c>
      <c r="I2146" t="s">
        <v>84</v>
      </c>
      <c r="J2146" s="7">
        <v>45633</v>
      </c>
      <c r="K2146" s="7">
        <v>45457</v>
      </c>
      <c r="L2146" s="7">
        <v>45464</v>
      </c>
      <c r="M2146" t="s">
        <v>77</v>
      </c>
      <c r="N2146" t="s">
        <v>79</v>
      </c>
      <c r="O2146">
        <v>2026</v>
      </c>
      <c r="P2146">
        <v>1</v>
      </c>
      <c r="Q2146" t="s">
        <v>80</v>
      </c>
      <c r="R2146" s="8">
        <v>46267</v>
      </c>
      <c r="S2146" s="2">
        <v>1</v>
      </c>
      <c r="T2146" s="2" t="s">
        <v>81</v>
      </c>
    </row>
    <row r="2147" spans="1:20" x14ac:dyDescent="0.25">
      <c r="A2147">
        <v>1120235269</v>
      </c>
      <c r="B2147">
        <v>126562132</v>
      </c>
      <c r="C2147" t="s">
        <v>82</v>
      </c>
      <c r="D2147" t="s">
        <v>88</v>
      </c>
      <c r="E2147" t="s">
        <v>76</v>
      </c>
      <c r="F2147" s="7">
        <v>45118</v>
      </c>
      <c r="G2147" s="7">
        <v>45484</v>
      </c>
      <c r="H2147" t="s">
        <v>77</v>
      </c>
      <c r="I2147" t="s">
        <v>78</v>
      </c>
      <c r="J2147" s="7"/>
      <c r="K2147" s="7">
        <v>45952</v>
      </c>
      <c r="L2147" s="7">
        <v>45484</v>
      </c>
      <c r="M2147" t="s">
        <v>77</v>
      </c>
      <c r="N2147"/>
      <c r="O2147">
        <v>2026</v>
      </c>
      <c r="P2147">
        <v>1</v>
      </c>
      <c r="Q2147" t="s">
        <v>80</v>
      </c>
      <c r="R2147" s="8">
        <v>46267</v>
      </c>
      <c r="S2147" s="2">
        <v>1</v>
      </c>
      <c r="T2147" s="2" t="s">
        <v>81</v>
      </c>
    </row>
    <row r="2148" spans="1:20" x14ac:dyDescent="0.25">
      <c r="A2148">
        <v>1120235288</v>
      </c>
      <c r="B2148">
        <v>126565793</v>
      </c>
      <c r="C2148" t="s">
        <v>74</v>
      </c>
      <c r="D2148" t="s">
        <v>88</v>
      </c>
      <c r="E2148" t="s">
        <v>76</v>
      </c>
      <c r="F2148" s="7">
        <v>45118</v>
      </c>
      <c r="G2148" s="7">
        <v>45484</v>
      </c>
      <c r="H2148" t="s">
        <v>86</v>
      </c>
      <c r="I2148" t="s">
        <v>87</v>
      </c>
      <c r="J2148" s="7">
        <v>46082</v>
      </c>
      <c r="K2148" s="7">
        <v>45902</v>
      </c>
      <c r="L2148" s="7">
        <v>45484</v>
      </c>
      <c r="M2148" t="s">
        <v>86</v>
      </c>
      <c r="N2148" t="s">
        <v>79</v>
      </c>
      <c r="O2148">
        <v>2026</v>
      </c>
      <c r="P2148">
        <v>1</v>
      </c>
      <c r="Q2148" t="s">
        <v>80</v>
      </c>
      <c r="R2148" s="8">
        <v>46267</v>
      </c>
      <c r="S2148" s="2">
        <v>1</v>
      </c>
      <c r="T2148" s="2" t="s">
        <v>81</v>
      </c>
    </row>
    <row r="2149" spans="1:20" x14ac:dyDescent="0.25">
      <c r="A2149">
        <v>1120235370</v>
      </c>
      <c r="B2149">
        <v>126593426</v>
      </c>
      <c r="C2149" t="s">
        <v>85</v>
      </c>
      <c r="D2149" t="s">
        <v>88</v>
      </c>
      <c r="E2149" t="s">
        <v>76</v>
      </c>
      <c r="F2149" s="7">
        <v>45122</v>
      </c>
      <c r="G2149" s="7">
        <v>45488</v>
      </c>
      <c r="H2149" t="s">
        <v>77</v>
      </c>
      <c r="I2149" t="s">
        <v>84</v>
      </c>
      <c r="J2149" s="7">
        <v>45469</v>
      </c>
      <c r="K2149" s="7">
        <v>45708</v>
      </c>
      <c r="L2149" s="7">
        <v>45488</v>
      </c>
      <c r="M2149" t="s">
        <v>77</v>
      </c>
      <c r="N2149" t="s">
        <v>79</v>
      </c>
      <c r="O2149">
        <v>2026</v>
      </c>
      <c r="P2149">
        <v>1</v>
      </c>
      <c r="Q2149" t="s">
        <v>80</v>
      </c>
      <c r="R2149" s="8">
        <v>46267</v>
      </c>
      <c r="S2149" s="2">
        <v>1</v>
      </c>
      <c r="T2149" s="2" t="s">
        <v>81</v>
      </c>
    </row>
    <row r="2150" spans="1:20" x14ac:dyDescent="0.25">
      <c r="A2150">
        <v>1120235371</v>
      </c>
      <c r="B2150">
        <v>126593426</v>
      </c>
      <c r="C2150" t="s">
        <v>85</v>
      </c>
      <c r="D2150" t="s">
        <v>88</v>
      </c>
      <c r="E2150" t="s">
        <v>76</v>
      </c>
      <c r="F2150" s="7">
        <v>45122</v>
      </c>
      <c r="G2150" s="7">
        <v>45488</v>
      </c>
      <c r="H2150" t="s">
        <v>77</v>
      </c>
      <c r="I2150" t="s">
        <v>84</v>
      </c>
      <c r="J2150" s="7">
        <v>45469</v>
      </c>
      <c r="K2150" s="7">
        <v>45748</v>
      </c>
      <c r="L2150" s="7">
        <v>45488</v>
      </c>
      <c r="M2150" t="s">
        <v>77</v>
      </c>
      <c r="N2150" t="s">
        <v>79</v>
      </c>
      <c r="O2150">
        <v>2026</v>
      </c>
      <c r="P2150">
        <v>1</v>
      </c>
      <c r="Q2150" t="s">
        <v>80</v>
      </c>
      <c r="R2150" s="8">
        <v>46267</v>
      </c>
      <c r="S2150" s="2">
        <v>1</v>
      </c>
      <c r="T2150" s="2" t="s">
        <v>81</v>
      </c>
    </row>
    <row r="2151" spans="1:20" x14ac:dyDescent="0.25">
      <c r="A2151">
        <v>1120235372</v>
      </c>
      <c r="B2151">
        <v>126593426</v>
      </c>
      <c r="C2151" t="s">
        <v>85</v>
      </c>
      <c r="D2151" t="s">
        <v>88</v>
      </c>
      <c r="E2151" t="s">
        <v>76</v>
      </c>
      <c r="F2151" s="7">
        <v>45122</v>
      </c>
      <c r="G2151" s="7">
        <v>45488</v>
      </c>
      <c r="H2151" t="s">
        <v>77</v>
      </c>
      <c r="I2151" t="s">
        <v>84</v>
      </c>
      <c r="J2151" s="7">
        <v>45469</v>
      </c>
      <c r="K2151" s="7">
        <v>46105</v>
      </c>
      <c r="L2151" s="7">
        <v>45488</v>
      </c>
      <c r="M2151" t="s">
        <v>77</v>
      </c>
      <c r="N2151" t="s">
        <v>79</v>
      </c>
      <c r="O2151">
        <v>2026</v>
      </c>
      <c r="P2151">
        <v>1</v>
      </c>
      <c r="Q2151" t="s">
        <v>80</v>
      </c>
      <c r="R2151" s="8">
        <v>46267</v>
      </c>
      <c r="S2151" s="2">
        <v>1</v>
      </c>
      <c r="T2151" s="2" t="s">
        <v>81</v>
      </c>
    </row>
    <row r="2152" spans="1:20" x14ac:dyDescent="0.25">
      <c r="A2152">
        <v>1120235406</v>
      </c>
      <c r="B2152">
        <v>126602508</v>
      </c>
      <c r="C2152" t="s">
        <v>82</v>
      </c>
      <c r="D2152" t="s">
        <v>83</v>
      </c>
      <c r="E2152" t="s">
        <v>76</v>
      </c>
      <c r="F2152" s="7">
        <v>45120</v>
      </c>
      <c r="G2152" s="7">
        <v>45304</v>
      </c>
      <c r="H2152" t="s">
        <v>77</v>
      </c>
      <c r="I2152" t="s">
        <v>84</v>
      </c>
      <c r="J2152" s="7">
        <v>45633</v>
      </c>
      <c r="K2152" s="7">
        <v>45129</v>
      </c>
      <c r="L2152" s="7">
        <v>45304</v>
      </c>
      <c r="M2152" t="s">
        <v>77</v>
      </c>
      <c r="N2152" t="s">
        <v>79</v>
      </c>
      <c r="O2152">
        <v>2026</v>
      </c>
      <c r="P2152">
        <v>1</v>
      </c>
      <c r="Q2152" t="s">
        <v>80</v>
      </c>
      <c r="R2152" s="8">
        <v>46267</v>
      </c>
      <c r="S2152" s="2">
        <v>1</v>
      </c>
      <c r="T2152" s="2" t="s">
        <v>81</v>
      </c>
    </row>
    <row r="2153" spans="1:20" x14ac:dyDescent="0.25">
      <c r="A2153">
        <v>1120235425</v>
      </c>
      <c r="B2153">
        <v>126610095</v>
      </c>
      <c r="C2153" t="s">
        <v>82</v>
      </c>
      <c r="D2153" t="s">
        <v>88</v>
      </c>
      <c r="E2153" t="s">
        <v>76</v>
      </c>
      <c r="F2153" s="7">
        <v>45124</v>
      </c>
      <c r="G2153" s="7">
        <v>45490</v>
      </c>
      <c r="H2153" t="s">
        <v>77</v>
      </c>
      <c r="I2153" t="s">
        <v>78</v>
      </c>
      <c r="J2153" s="7">
        <v>45542</v>
      </c>
      <c r="K2153" s="7">
        <v>45126</v>
      </c>
      <c r="L2153" s="7">
        <v>45490</v>
      </c>
      <c r="M2153" t="s">
        <v>77</v>
      </c>
      <c r="N2153" t="s">
        <v>79</v>
      </c>
      <c r="O2153">
        <v>2026</v>
      </c>
      <c r="P2153">
        <v>1</v>
      </c>
      <c r="Q2153" t="s">
        <v>80</v>
      </c>
      <c r="R2153" s="8">
        <v>46267</v>
      </c>
      <c r="S2153" s="2">
        <v>1</v>
      </c>
      <c r="T2153" s="2" t="s">
        <v>81</v>
      </c>
    </row>
    <row r="2154" spans="1:20" x14ac:dyDescent="0.25">
      <c r="A2154">
        <v>1120235457</v>
      </c>
      <c r="B2154">
        <v>126622797</v>
      </c>
      <c r="C2154" t="s">
        <v>85</v>
      </c>
      <c r="D2154" t="s">
        <v>88</v>
      </c>
      <c r="E2154" t="s">
        <v>76</v>
      </c>
      <c r="F2154" s="7">
        <v>45126</v>
      </c>
      <c r="G2154" s="7">
        <v>45492</v>
      </c>
      <c r="H2154" t="s">
        <v>86</v>
      </c>
      <c r="I2154" t="s">
        <v>87</v>
      </c>
      <c r="J2154" s="7"/>
      <c r="K2154" s="7">
        <v>45930</v>
      </c>
      <c r="L2154" s="7">
        <v>45492</v>
      </c>
      <c r="M2154" t="s">
        <v>86</v>
      </c>
      <c r="N2154"/>
      <c r="O2154">
        <v>2026</v>
      </c>
      <c r="P2154">
        <v>1</v>
      </c>
      <c r="Q2154" t="s">
        <v>80</v>
      </c>
      <c r="R2154" s="8">
        <v>46267</v>
      </c>
      <c r="S2154" s="2">
        <v>1</v>
      </c>
      <c r="T2154" s="2" t="s">
        <v>81</v>
      </c>
    </row>
    <row r="2155" spans="1:20" x14ac:dyDescent="0.25">
      <c r="A2155">
        <v>1120235548</v>
      </c>
      <c r="B2155">
        <v>126656581</v>
      </c>
      <c r="C2155" t="s">
        <v>90</v>
      </c>
      <c r="D2155" t="s">
        <v>88</v>
      </c>
      <c r="E2155" t="s">
        <v>76</v>
      </c>
      <c r="F2155" s="7">
        <v>45131</v>
      </c>
      <c r="G2155" s="7">
        <v>45497</v>
      </c>
      <c r="H2155" t="s">
        <v>77</v>
      </c>
      <c r="I2155" t="s">
        <v>78</v>
      </c>
      <c r="J2155" s="7">
        <v>45450</v>
      </c>
      <c r="K2155" s="7">
        <v>45551</v>
      </c>
      <c r="L2155" s="7">
        <v>45497</v>
      </c>
      <c r="M2155" t="s">
        <v>77</v>
      </c>
      <c r="N2155" t="s">
        <v>79</v>
      </c>
      <c r="O2155">
        <v>2026</v>
      </c>
      <c r="P2155">
        <v>1</v>
      </c>
      <c r="Q2155" t="s">
        <v>80</v>
      </c>
      <c r="R2155" s="8">
        <v>46267</v>
      </c>
      <c r="S2155" s="2">
        <v>1</v>
      </c>
      <c r="T2155" s="2" t="s">
        <v>81</v>
      </c>
    </row>
    <row r="2156" spans="1:20" x14ac:dyDescent="0.25">
      <c r="A2156">
        <v>1120235669</v>
      </c>
      <c r="B2156">
        <v>126695742</v>
      </c>
      <c r="C2156" t="s">
        <v>82</v>
      </c>
      <c r="D2156" t="s">
        <v>75</v>
      </c>
      <c r="E2156" t="s">
        <v>76</v>
      </c>
      <c r="F2156" s="7">
        <v>45135</v>
      </c>
      <c r="G2156" s="7">
        <v>45227</v>
      </c>
      <c r="H2156" t="s">
        <v>77</v>
      </c>
      <c r="I2156" t="s">
        <v>78</v>
      </c>
      <c r="J2156" s="7">
        <v>45231</v>
      </c>
      <c r="K2156" s="7">
        <v>45252</v>
      </c>
      <c r="L2156" s="7">
        <v>45227</v>
      </c>
      <c r="M2156" t="s">
        <v>77</v>
      </c>
      <c r="N2156" t="s">
        <v>92</v>
      </c>
      <c r="O2156">
        <v>2026</v>
      </c>
      <c r="P2156">
        <v>1</v>
      </c>
      <c r="Q2156" t="s">
        <v>80</v>
      </c>
      <c r="R2156" s="8">
        <v>46267</v>
      </c>
      <c r="S2156" s="2">
        <v>1</v>
      </c>
      <c r="T2156" s="2" t="s">
        <v>81</v>
      </c>
    </row>
    <row r="2157" spans="1:20" x14ac:dyDescent="0.25">
      <c r="A2157">
        <v>1120235706</v>
      </c>
      <c r="B2157">
        <v>126704013</v>
      </c>
      <c r="C2157" t="s">
        <v>85</v>
      </c>
      <c r="D2157" t="s">
        <v>88</v>
      </c>
      <c r="E2157" t="s">
        <v>76</v>
      </c>
      <c r="F2157" s="7">
        <v>45137</v>
      </c>
      <c r="G2157" s="7">
        <v>46964</v>
      </c>
      <c r="H2157" t="s">
        <v>86</v>
      </c>
      <c r="I2157" t="s">
        <v>87</v>
      </c>
      <c r="J2157" s="7"/>
      <c r="K2157" s="7">
        <v>46050</v>
      </c>
      <c r="L2157" s="7">
        <v>46964</v>
      </c>
      <c r="M2157" t="s">
        <v>86</v>
      </c>
      <c r="N2157"/>
      <c r="O2157">
        <v>2026</v>
      </c>
      <c r="P2157">
        <v>1</v>
      </c>
      <c r="Q2157" t="s">
        <v>80</v>
      </c>
      <c r="R2157" s="8">
        <v>46267</v>
      </c>
      <c r="S2157" s="2">
        <v>1</v>
      </c>
      <c r="T2157" s="2" t="s">
        <v>81</v>
      </c>
    </row>
    <row r="2158" spans="1:20" x14ac:dyDescent="0.25">
      <c r="A2158">
        <v>1120235857</v>
      </c>
      <c r="B2158">
        <v>126758252</v>
      </c>
      <c r="C2158" t="s">
        <v>82</v>
      </c>
      <c r="D2158" t="s">
        <v>75</v>
      </c>
      <c r="E2158" t="s">
        <v>76</v>
      </c>
      <c r="F2158" s="7">
        <v>45144</v>
      </c>
      <c r="G2158" s="7">
        <v>45236</v>
      </c>
      <c r="H2158" t="s">
        <v>77</v>
      </c>
      <c r="I2158" t="s">
        <v>78</v>
      </c>
      <c r="J2158" s="7">
        <v>45830</v>
      </c>
      <c r="K2158" s="7">
        <v>45147</v>
      </c>
      <c r="L2158" s="7">
        <v>45236</v>
      </c>
      <c r="M2158" t="s">
        <v>77</v>
      </c>
      <c r="N2158" t="s">
        <v>92</v>
      </c>
      <c r="O2158">
        <v>2026</v>
      </c>
      <c r="P2158">
        <v>1</v>
      </c>
      <c r="Q2158" t="s">
        <v>80</v>
      </c>
      <c r="R2158" s="8">
        <v>46267</v>
      </c>
      <c r="S2158" s="2">
        <v>1</v>
      </c>
      <c r="T2158" s="2" t="s">
        <v>81</v>
      </c>
    </row>
    <row r="2159" spans="1:20" x14ac:dyDescent="0.25">
      <c r="A2159">
        <v>1120235994</v>
      </c>
      <c r="B2159">
        <v>126819894</v>
      </c>
      <c r="C2159" t="s">
        <v>90</v>
      </c>
      <c r="D2159" t="s">
        <v>88</v>
      </c>
      <c r="E2159" t="s">
        <v>76</v>
      </c>
      <c r="F2159" s="7">
        <v>45152</v>
      </c>
      <c r="G2159" s="7">
        <v>45518</v>
      </c>
      <c r="H2159" t="s">
        <v>77</v>
      </c>
      <c r="I2159" t="s">
        <v>78</v>
      </c>
      <c r="J2159" s="7">
        <v>45509</v>
      </c>
      <c r="K2159" s="7">
        <v>45544</v>
      </c>
      <c r="L2159" s="7">
        <v>45518</v>
      </c>
      <c r="M2159" t="s">
        <v>77</v>
      </c>
      <c r="N2159" t="s">
        <v>79</v>
      </c>
      <c r="O2159">
        <v>2026</v>
      </c>
      <c r="P2159">
        <v>1</v>
      </c>
      <c r="Q2159" t="s">
        <v>80</v>
      </c>
      <c r="R2159" s="8">
        <v>46267</v>
      </c>
      <c r="S2159" s="2">
        <v>1</v>
      </c>
      <c r="T2159" s="2" t="s">
        <v>81</v>
      </c>
    </row>
    <row r="2160" spans="1:20" x14ac:dyDescent="0.25">
      <c r="A2160">
        <v>1120236382</v>
      </c>
      <c r="B2160">
        <v>126974229</v>
      </c>
      <c r="C2160" t="s">
        <v>74</v>
      </c>
      <c r="D2160" t="s">
        <v>75</v>
      </c>
      <c r="E2160" t="s">
        <v>76</v>
      </c>
      <c r="F2160" s="7">
        <v>45171</v>
      </c>
      <c r="G2160" s="7">
        <v>45537</v>
      </c>
      <c r="H2160" t="s">
        <v>86</v>
      </c>
      <c r="I2160" t="s">
        <v>87</v>
      </c>
      <c r="J2160" s="7"/>
      <c r="K2160" s="7">
        <v>46038</v>
      </c>
      <c r="L2160" s="7">
        <v>45537</v>
      </c>
      <c r="M2160" t="s">
        <v>86</v>
      </c>
      <c r="N2160"/>
      <c r="O2160">
        <v>2026</v>
      </c>
      <c r="P2160">
        <v>1</v>
      </c>
      <c r="Q2160" t="s">
        <v>80</v>
      </c>
      <c r="R2160" s="8">
        <v>46267</v>
      </c>
      <c r="S2160" s="2">
        <v>1</v>
      </c>
      <c r="T2160" s="2" t="s">
        <v>81</v>
      </c>
    </row>
    <row r="2161" spans="1:20" x14ac:dyDescent="0.25">
      <c r="A2161">
        <v>1120236550</v>
      </c>
      <c r="B2161">
        <v>127039000</v>
      </c>
      <c r="C2161" t="s">
        <v>91</v>
      </c>
      <c r="D2161" t="s">
        <v>88</v>
      </c>
      <c r="E2161" t="s">
        <v>76</v>
      </c>
      <c r="F2161" s="7">
        <v>45181</v>
      </c>
      <c r="G2161" s="7">
        <v>45547</v>
      </c>
      <c r="H2161" t="s">
        <v>77</v>
      </c>
      <c r="I2161" t="s">
        <v>78</v>
      </c>
      <c r="J2161" s="7">
        <v>46065</v>
      </c>
      <c r="K2161" s="7">
        <v>46079</v>
      </c>
      <c r="L2161" s="7">
        <v>45547</v>
      </c>
      <c r="M2161" t="s">
        <v>77</v>
      </c>
      <c r="N2161" t="s">
        <v>79</v>
      </c>
      <c r="O2161">
        <v>2026</v>
      </c>
      <c r="P2161">
        <v>1</v>
      </c>
      <c r="Q2161" t="s">
        <v>80</v>
      </c>
      <c r="R2161" s="8">
        <v>46267</v>
      </c>
      <c r="S2161" s="2">
        <v>1</v>
      </c>
      <c r="T2161" s="2" t="s">
        <v>81</v>
      </c>
    </row>
    <row r="2162" spans="1:20" x14ac:dyDescent="0.25">
      <c r="A2162">
        <v>1120236763</v>
      </c>
      <c r="B2162">
        <v>127106704</v>
      </c>
      <c r="C2162" t="s">
        <v>74</v>
      </c>
      <c r="D2162" t="s">
        <v>88</v>
      </c>
      <c r="E2162" t="s">
        <v>76</v>
      </c>
      <c r="F2162" s="7">
        <v>45190</v>
      </c>
      <c r="G2162" s="7">
        <v>45556</v>
      </c>
      <c r="H2162" t="s">
        <v>86</v>
      </c>
      <c r="I2162" t="s">
        <v>87</v>
      </c>
      <c r="J2162" s="7"/>
      <c r="K2162" s="7">
        <v>46057</v>
      </c>
      <c r="L2162" s="7">
        <v>45556</v>
      </c>
      <c r="M2162" t="s">
        <v>86</v>
      </c>
      <c r="N2162"/>
      <c r="O2162">
        <v>2026</v>
      </c>
      <c r="P2162">
        <v>1</v>
      </c>
      <c r="Q2162" t="s">
        <v>80</v>
      </c>
      <c r="R2162" s="8">
        <v>46267</v>
      </c>
      <c r="S2162" s="2">
        <v>1</v>
      </c>
      <c r="T2162" s="2" t="s">
        <v>81</v>
      </c>
    </row>
    <row r="2163" spans="1:20" x14ac:dyDescent="0.25">
      <c r="A2163">
        <v>1120236868</v>
      </c>
      <c r="B2163">
        <v>127130941</v>
      </c>
      <c r="C2163" t="s">
        <v>96</v>
      </c>
      <c r="D2163" t="s">
        <v>88</v>
      </c>
      <c r="E2163" t="s">
        <v>76</v>
      </c>
      <c r="F2163" s="7">
        <v>45194</v>
      </c>
      <c r="G2163" s="7">
        <v>45560</v>
      </c>
      <c r="H2163" t="s">
        <v>86</v>
      </c>
      <c r="I2163" t="s">
        <v>87</v>
      </c>
      <c r="J2163" s="7"/>
      <c r="K2163" s="7">
        <v>45220</v>
      </c>
      <c r="L2163" s="7">
        <v>45560</v>
      </c>
      <c r="M2163" t="s">
        <v>86</v>
      </c>
      <c r="N2163"/>
      <c r="O2163">
        <v>2026</v>
      </c>
      <c r="P2163">
        <v>1</v>
      </c>
      <c r="Q2163" t="s">
        <v>80</v>
      </c>
      <c r="R2163" s="8">
        <v>46267</v>
      </c>
      <c r="S2163" s="2">
        <v>1</v>
      </c>
      <c r="T2163" s="2" t="s">
        <v>81</v>
      </c>
    </row>
    <row r="2164" spans="1:20" x14ac:dyDescent="0.25">
      <c r="A2164">
        <v>1120237008</v>
      </c>
      <c r="B2164">
        <v>127184759</v>
      </c>
      <c r="C2164" t="s">
        <v>74</v>
      </c>
      <c r="D2164" t="s">
        <v>75</v>
      </c>
      <c r="E2164" t="s">
        <v>76</v>
      </c>
      <c r="F2164" s="7">
        <v>45202</v>
      </c>
      <c r="G2164" s="7">
        <v>45568</v>
      </c>
      <c r="H2164" t="s">
        <v>86</v>
      </c>
      <c r="I2164" t="s">
        <v>87</v>
      </c>
      <c r="J2164" s="7">
        <v>46042</v>
      </c>
      <c r="K2164" s="7">
        <v>45202</v>
      </c>
      <c r="L2164" s="7">
        <v>45568</v>
      </c>
      <c r="M2164" t="s">
        <v>86</v>
      </c>
      <c r="N2164" t="s">
        <v>92</v>
      </c>
      <c r="O2164">
        <v>2026</v>
      </c>
      <c r="P2164">
        <v>1</v>
      </c>
      <c r="Q2164" t="s">
        <v>80</v>
      </c>
      <c r="R2164" s="8">
        <v>46267</v>
      </c>
      <c r="S2164" s="2">
        <v>1</v>
      </c>
      <c r="T2164" s="2" t="s">
        <v>81</v>
      </c>
    </row>
    <row r="2165" spans="1:20" x14ac:dyDescent="0.25">
      <c r="A2165">
        <v>1120237058</v>
      </c>
      <c r="B2165">
        <v>127198960</v>
      </c>
      <c r="C2165" t="s">
        <v>93</v>
      </c>
      <c r="D2165" t="s">
        <v>88</v>
      </c>
      <c r="E2165" t="s">
        <v>76</v>
      </c>
      <c r="F2165" s="7">
        <v>45203</v>
      </c>
      <c r="G2165" s="7">
        <v>45569</v>
      </c>
      <c r="H2165" t="s">
        <v>77</v>
      </c>
      <c r="I2165" t="s">
        <v>84</v>
      </c>
      <c r="J2165" s="7"/>
      <c r="K2165" s="7">
        <v>45204</v>
      </c>
      <c r="L2165" s="7">
        <v>45569</v>
      </c>
      <c r="M2165" t="s">
        <v>77</v>
      </c>
      <c r="N2165"/>
      <c r="O2165">
        <v>2026</v>
      </c>
      <c r="P2165">
        <v>1</v>
      </c>
      <c r="Q2165" t="s">
        <v>80</v>
      </c>
      <c r="R2165" s="8">
        <v>46267</v>
      </c>
      <c r="S2165" s="2">
        <v>1</v>
      </c>
      <c r="T2165" s="2" t="s">
        <v>81</v>
      </c>
    </row>
    <row r="2166" spans="1:20" x14ac:dyDescent="0.25">
      <c r="A2166">
        <v>1120237059</v>
      </c>
      <c r="B2166">
        <v>127198960</v>
      </c>
      <c r="C2166" t="s">
        <v>93</v>
      </c>
      <c r="D2166" t="s">
        <v>88</v>
      </c>
      <c r="E2166" t="s">
        <v>76</v>
      </c>
      <c r="F2166" s="7">
        <v>45203</v>
      </c>
      <c r="G2166" s="7">
        <v>45569</v>
      </c>
      <c r="H2166" t="s">
        <v>77</v>
      </c>
      <c r="I2166" t="s">
        <v>84</v>
      </c>
      <c r="J2166" s="7"/>
      <c r="K2166" s="7">
        <v>45747</v>
      </c>
      <c r="L2166" s="7">
        <v>45569</v>
      </c>
      <c r="M2166" t="s">
        <v>77</v>
      </c>
      <c r="N2166"/>
      <c r="O2166">
        <v>2026</v>
      </c>
      <c r="P2166">
        <v>1</v>
      </c>
      <c r="Q2166" t="s">
        <v>80</v>
      </c>
      <c r="R2166" s="8">
        <v>46267</v>
      </c>
      <c r="S2166" s="2">
        <v>1</v>
      </c>
      <c r="T2166" s="2" t="s">
        <v>81</v>
      </c>
    </row>
    <row r="2167" spans="1:20" x14ac:dyDescent="0.25">
      <c r="A2167">
        <v>1120237060</v>
      </c>
      <c r="B2167">
        <v>127198960</v>
      </c>
      <c r="C2167" t="s">
        <v>93</v>
      </c>
      <c r="D2167" t="s">
        <v>88</v>
      </c>
      <c r="E2167" t="s">
        <v>76</v>
      </c>
      <c r="F2167" s="7">
        <v>45203</v>
      </c>
      <c r="G2167" s="7">
        <v>45569</v>
      </c>
      <c r="H2167" t="s">
        <v>77</v>
      </c>
      <c r="I2167" t="s">
        <v>84</v>
      </c>
      <c r="J2167" s="7"/>
      <c r="K2167" s="7">
        <v>45779</v>
      </c>
      <c r="L2167" s="7">
        <v>45569</v>
      </c>
      <c r="M2167" t="s">
        <v>77</v>
      </c>
      <c r="N2167"/>
      <c r="O2167">
        <v>2026</v>
      </c>
      <c r="P2167">
        <v>1</v>
      </c>
      <c r="Q2167" t="s">
        <v>80</v>
      </c>
      <c r="R2167" s="8">
        <v>46267</v>
      </c>
      <c r="S2167" s="2">
        <v>1</v>
      </c>
      <c r="T2167" s="2" t="s">
        <v>81</v>
      </c>
    </row>
    <row r="2168" spans="1:20" x14ac:dyDescent="0.25">
      <c r="A2168">
        <v>1120237103</v>
      </c>
      <c r="B2168">
        <v>127216181</v>
      </c>
      <c r="C2168" t="s">
        <v>85</v>
      </c>
      <c r="D2168" t="s">
        <v>88</v>
      </c>
      <c r="E2168" t="s">
        <v>76</v>
      </c>
      <c r="F2168" s="7">
        <v>45205</v>
      </c>
      <c r="G2168" s="7">
        <v>45571</v>
      </c>
      <c r="H2168" t="s">
        <v>86</v>
      </c>
      <c r="I2168" t="s">
        <v>87</v>
      </c>
      <c r="J2168" s="7">
        <v>46067</v>
      </c>
      <c r="K2168" s="7">
        <v>45208</v>
      </c>
      <c r="L2168" s="7">
        <v>45571</v>
      </c>
      <c r="M2168" t="s">
        <v>86</v>
      </c>
      <c r="N2168" t="s">
        <v>79</v>
      </c>
      <c r="O2168">
        <v>2026</v>
      </c>
      <c r="P2168">
        <v>1</v>
      </c>
      <c r="Q2168" t="s">
        <v>80</v>
      </c>
      <c r="R2168" s="8">
        <v>46267</v>
      </c>
      <c r="S2168" s="2">
        <v>1</v>
      </c>
      <c r="T2168" s="2" t="s">
        <v>81</v>
      </c>
    </row>
    <row r="2169" spans="1:20" x14ac:dyDescent="0.25">
      <c r="A2169">
        <v>1120237322</v>
      </c>
      <c r="B2169">
        <v>127277965</v>
      </c>
      <c r="C2169" t="s">
        <v>74</v>
      </c>
      <c r="D2169" t="s">
        <v>75</v>
      </c>
      <c r="E2169" t="s">
        <v>76</v>
      </c>
      <c r="F2169" s="7">
        <v>45214</v>
      </c>
      <c r="G2169" s="7">
        <v>45580</v>
      </c>
      <c r="H2169" t="s">
        <v>86</v>
      </c>
      <c r="I2169" t="s">
        <v>87</v>
      </c>
      <c r="J2169" s="7"/>
      <c r="K2169" s="7">
        <v>45215</v>
      </c>
      <c r="L2169" s="7">
        <v>45580</v>
      </c>
      <c r="M2169" t="s">
        <v>86</v>
      </c>
      <c r="N2169"/>
      <c r="O2169">
        <v>2026</v>
      </c>
      <c r="P2169">
        <v>1</v>
      </c>
      <c r="Q2169" t="s">
        <v>80</v>
      </c>
      <c r="R2169" s="8">
        <v>46267</v>
      </c>
      <c r="S2169" s="2">
        <v>1</v>
      </c>
      <c r="T2169" s="2" t="s">
        <v>81</v>
      </c>
    </row>
    <row r="2170" spans="1:20" x14ac:dyDescent="0.25">
      <c r="A2170">
        <v>1120237347</v>
      </c>
      <c r="B2170">
        <v>127282575</v>
      </c>
      <c r="C2170" t="s">
        <v>74</v>
      </c>
      <c r="D2170" t="s">
        <v>88</v>
      </c>
      <c r="E2170" t="s">
        <v>76</v>
      </c>
      <c r="F2170" s="7">
        <v>45215</v>
      </c>
      <c r="G2170" s="7">
        <v>47042</v>
      </c>
      <c r="H2170" t="s">
        <v>77</v>
      </c>
      <c r="I2170" t="s">
        <v>78</v>
      </c>
      <c r="J2170" s="7"/>
      <c r="K2170" s="7">
        <v>46052</v>
      </c>
      <c r="L2170" s="7">
        <v>47042</v>
      </c>
      <c r="M2170" t="s">
        <v>77</v>
      </c>
      <c r="N2170"/>
      <c r="O2170">
        <v>2026</v>
      </c>
      <c r="P2170">
        <v>1</v>
      </c>
      <c r="Q2170" t="s">
        <v>80</v>
      </c>
      <c r="R2170" s="8">
        <v>46267</v>
      </c>
      <c r="S2170" s="2">
        <v>1</v>
      </c>
      <c r="T2170" s="2" t="s">
        <v>81</v>
      </c>
    </row>
    <row r="2171" spans="1:20" x14ac:dyDescent="0.25">
      <c r="A2171">
        <v>1120237551</v>
      </c>
      <c r="B2171">
        <v>127337216</v>
      </c>
      <c r="C2171" t="s">
        <v>74</v>
      </c>
      <c r="D2171" t="s">
        <v>88</v>
      </c>
      <c r="E2171" t="s">
        <v>76</v>
      </c>
      <c r="F2171" s="7">
        <v>45223</v>
      </c>
      <c r="G2171" s="7">
        <v>45589</v>
      </c>
      <c r="H2171" t="s">
        <v>86</v>
      </c>
      <c r="I2171" t="s">
        <v>87</v>
      </c>
      <c r="J2171" s="7"/>
      <c r="K2171" s="7">
        <v>45918</v>
      </c>
      <c r="L2171" s="7">
        <v>45589</v>
      </c>
      <c r="M2171" t="s">
        <v>86</v>
      </c>
      <c r="N2171"/>
      <c r="O2171">
        <v>2026</v>
      </c>
      <c r="P2171">
        <v>1</v>
      </c>
      <c r="Q2171" t="s">
        <v>80</v>
      </c>
      <c r="R2171" s="8">
        <v>46267</v>
      </c>
      <c r="S2171" s="2">
        <v>1</v>
      </c>
      <c r="T2171" s="2" t="s">
        <v>81</v>
      </c>
    </row>
    <row r="2172" spans="1:20" x14ac:dyDescent="0.25">
      <c r="A2172">
        <v>1120237552</v>
      </c>
      <c r="B2172">
        <v>127337216</v>
      </c>
      <c r="C2172" t="s">
        <v>74</v>
      </c>
      <c r="D2172" t="s">
        <v>88</v>
      </c>
      <c r="E2172" t="s">
        <v>76</v>
      </c>
      <c r="F2172" s="7">
        <v>45223</v>
      </c>
      <c r="G2172" s="7">
        <v>45589</v>
      </c>
      <c r="H2172" t="s">
        <v>86</v>
      </c>
      <c r="I2172" t="s">
        <v>87</v>
      </c>
      <c r="J2172" s="7"/>
      <c r="K2172" s="7">
        <v>45236</v>
      </c>
      <c r="L2172" s="7">
        <v>45589</v>
      </c>
      <c r="M2172" t="s">
        <v>86</v>
      </c>
      <c r="N2172"/>
      <c r="O2172">
        <v>2026</v>
      </c>
      <c r="P2172">
        <v>1</v>
      </c>
      <c r="Q2172" t="s">
        <v>80</v>
      </c>
      <c r="R2172" s="8">
        <v>46267</v>
      </c>
      <c r="S2172" s="2">
        <v>1</v>
      </c>
      <c r="T2172" s="2" t="s">
        <v>81</v>
      </c>
    </row>
    <row r="2173" spans="1:20" x14ac:dyDescent="0.25">
      <c r="A2173">
        <v>1120237584</v>
      </c>
      <c r="B2173">
        <v>127343137</v>
      </c>
      <c r="C2173" t="s">
        <v>93</v>
      </c>
      <c r="D2173" t="s">
        <v>88</v>
      </c>
      <c r="E2173" t="s">
        <v>76</v>
      </c>
      <c r="F2173" s="7">
        <v>45224</v>
      </c>
      <c r="G2173" s="7">
        <v>45590</v>
      </c>
      <c r="H2173" t="s">
        <v>86</v>
      </c>
      <c r="I2173" t="s">
        <v>87</v>
      </c>
      <c r="J2173" s="7">
        <v>45427</v>
      </c>
      <c r="K2173" s="7">
        <v>45224</v>
      </c>
      <c r="L2173" s="7">
        <v>45590</v>
      </c>
      <c r="M2173" t="s">
        <v>86</v>
      </c>
      <c r="N2173" t="s">
        <v>79</v>
      </c>
      <c r="O2173">
        <v>2026</v>
      </c>
      <c r="P2173">
        <v>1</v>
      </c>
      <c r="Q2173" t="s">
        <v>80</v>
      </c>
      <c r="R2173" s="8">
        <v>46267</v>
      </c>
      <c r="S2173" s="2">
        <v>1</v>
      </c>
      <c r="T2173" s="2" t="s">
        <v>81</v>
      </c>
    </row>
    <row r="2174" spans="1:20" x14ac:dyDescent="0.25">
      <c r="A2174">
        <v>1120237621</v>
      </c>
      <c r="B2174">
        <v>127353752</v>
      </c>
      <c r="C2174" t="s">
        <v>98</v>
      </c>
      <c r="D2174" t="s">
        <v>75</v>
      </c>
      <c r="E2174" t="s">
        <v>76</v>
      </c>
      <c r="F2174" s="7">
        <v>45225</v>
      </c>
      <c r="G2174" s="7">
        <v>47052</v>
      </c>
      <c r="H2174" t="s">
        <v>77</v>
      </c>
      <c r="I2174" t="s">
        <v>78</v>
      </c>
      <c r="J2174" s="7"/>
      <c r="K2174" s="7">
        <v>45923</v>
      </c>
      <c r="L2174" s="7">
        <v>47052</v>
      </c>
      <c r="M2174" t="s">
        <v>77</v>
      </c>
      <c r="N2174"/>
      <c r="O2174">
        <v>2026</v>
      </c>
      <c r="P2174">
        <v>1</v>
      </c>
      <c r="Q2174" t="s">
        <v>80</v>
      </c>
      <c r="R2174" s="8">
        <v>46267</v>
      </c>
      <c r="S2174" s="2">
        <v>1</v>
      </c>
      <c r="T2174" s="2" t="s">
        <v>81</v>
      </c>
    </row>
    <row r="2175" spans="1:20" x14ac:dyDescent="0.25">
      <c r="A2175">
        <v>1120238162</v>
      </c>
      <c r="B2175">
        <v>128089495</v>
      </c>
      <c r="C2175" t="s">
        <v>74</v>
      </c>
      <c r="D2175" t="s">
        <v>88</v>
      </c>
      <c r="E2175" t="s">
        <v>76</v>
      </c>
      <c r="F2175" s="7">
        <v>44446</v>
      </c>
      <c r="G2175" s="7">
        <v>46272</v>
      </c>
      <c r="H2175" t="s">
        <v>86</v>
      </c>
      <c r="I2175" t="s">
        <v>87</v>
      </c>
      <c r="J2175" s="7">
        <v>46107</v>
      </c>
      <c r="K2175" s="7">
        <v>45779</v>
      </c>
      <c r="L2175" s="7">
        <v>46272</v>
      </c>
      <c r="M2175" t="s">
        <v>86</v>
      </c>
      <c r="N2175" t="s">
        <v>79</v>
      </c>
      <c r="O2175">
        <v>2026</v>
      </c>
      <c r="P2175">
        <v>1</v>
      </c>
      <c r="Q2175" t="s">
        <v>80</v>
      </c>
      <c r="R2175" s="8">
        <v>46267</v>
      </c>
      <c r="S2175" s="2">
        <v>1</v>
      </c>
      <c r="T2175" s="2" t="s">
        <v>81</v>
      </c>
    </row>
    <row r="2176" spans="1:20" x14ac:dyDescent="0.25">
      <c r="A2176">
        <v>1120238163</v>
      </c>
      <c r="B2176">
        <v>128089495</v>
      </c>
      <c r="C2176" t="s">
        <v>74</v>
      </c>
      <c r="D2176" t="s">
        <v>88</v>
      </c>
      <c r="E2176" t="s">
        <v>76</v>
      </c>
      <c r="F2176" s="7">
        <v>44446</v>
      </c>
      <c r="G2176" s="7">
        <v>46272</v>
      </c>
      <c r="H2176" t="s">
        <v>86</v>
      </c>
      <c r="I2176" t="s">
        <v>87</v>
      </c>
      <c r="J2176" s="7">
        <v>46107</v>
      </c>
      <c r="K2176" s="7">
        <v>45318</v>
      </c>
      <c r="L2176" s="7">
        <v>46272</v>
      </c>
      <c r="M2176" t="s">
        <v>86</v>
      </c>
      <c r="N2176" t="s">
        <v>79</v>
      </c>
      <c r="O2176">
        <v>2026</v>
      </c>
      <c r="P2176">
        <v>1</v>
      </c>
      <c r="Q2176" t="s">
        <v>80</v>
      </c>
      <c r="R2176" s="8">
        <v>46267</v>
      </c>
      <c r="S2176" s="2">
        <v>1</v>
      </c>
      <c r="T2176" s="2" t="s">
        <v>81</v>
      </c>
    </row>
    <row r="2177" spans="1:20" x14ac:dyDescent="0.25">
      <c r="A2177">
        <v>1120238177</v>
      </c>
      <c r="B2177">
        <v>128184800</v>
      </c>
      <c r="C2177" t="s">
        <v>74</v>
      </c>
      <c r="D2177" t="s">
        <v>88</v>
      </c>
      <c r="E2177" t="s">
        <v>76</v>
      </c>
      <c r="F2177" s="7">
        <v>45264</v>
      </c>
      <c r="G2177" s="7">
        <v>47091</v>
      </c>
      <c r="H2177" t="s">
        <v>86</v>
      </c>
      <c r="I2177" t="s">
        <v>87</v>
      </c>
      <c r="J2177" s="7">
        <v>46082</v>
      </c>
      <c r="K2177" s="7">
        <v>45747</v>
      </c>
      <c r="L2177" s="7">
        <v>47091</v>
      </c>
      <c r="M2177" t="s">
        <v>86</v>
      </c>
      <c r="N2177" t="s">
        <v>79</v>
      </c>
      <c r="O2177">
        <v>2026</v>
      </c>
      <c r="P2177">
        <v>1</v>
      </c>
      <c r="Q2177" t="s">
        <v>80</v>
      </c>
      <c r="R2177" s="8">
        <v>46267</v>
      </c>
      <c r="S2177" s="2">
        <v>1</v>
      </c>
      <c r="T2177" s="2" t="s">
        <v>81</v>
      </c>
    </row>
    <row r="2178" spans="1:20" x14ac:dyDescent="0.25">
      <c r="A2178">
        <v>1120238178</v>
      </c>
      <c r="B2178">
        <v>128184800</v>
      </c>
      <c r="C2178" t="s">
        <v>74</v>
      </c>
      <c r="D2178" t="s">
        <v>88</v>
      </c>
      <c r="E2178" t="s">
        <v>76</v>
      </c>
      <c r="F2178" s="7">
        <v>45264</v>
      </c>
      <c r="G2178" s="7">
        <v>47091</v>
      </c>
      <c r="H2178" t="s">
        <v>86</v>
      </c>
      <c r="I2178" t="s">
        <v>87</v>
      </c>
      <c r="J2178" s="7">
        <v>46082</v>
      </c>
      <c r="K2178" s="7">
        <v>45779</v>
      </c>
      <c r="L2178" s="7">
        <v>47091</v>
      </c>
      <c r="M2178" t="s">
        <v>86</v>
      </c>
      <c r="N2178" t="s">
        <v>79</v>
      </c>
      <c r="O2178">
        <v>2026</v>
      </c>
      <c r="P2178">
        <v>1</v>
      </c>
      <c r="Q2178" t="s">
        <v>80</v>
      </c>
      <c r="R2178" s="8">
        <v>46267</v>
      </c>
      <c r="S2178" s="2">
        <v>1</v>
      </c>
      <c r="T2178" s="2" t="s">
        <v>81</v>
      </c>
    </row>
    <row r="2179" spans="1:20" x14ac:dyDescent="0.25">
      <c r="A2179">
        <v>1120238245</v>
      </c>
      <c r="B2179">
        <v>128246810</v>
      </c>
      <c r="C2179" t="s">
        <v>74</v>
      </c>
      <c r="D2179" t="s">
        <v>83</v>
      </c>
      <c r="E2179" t="s">
        <v>76</v>
      </c>
      <c r="F2179" s="7">
        <v>45352</v>
      </c>
      <c r="G2179" s="7">
        <v>47178</v>
      </c>
      <c r="H2179" t="s">
        <v>86</v>
      </c>
      <c r="I2179" t="s">
        <v>87</v>
      </c>
      <c r="J2179" s="7">
        <v>45562</v>
      </c>
      <c r="K2179" s="7">
        <v>45747</v>
      </c>
      <c r="L2179" s="7">
        <v>47178</v>
      </c>
      <c r="M2179" t="s">
        <v>86</v>
      </c>
      <c r="N2179" t="s">
        <v>79</v>
      </c>
      <c r="O2179">
        <v>2026</v>
      </c>
      <c r="P2179">
        <v>1</v>
      </c>
      <c r="Q2179" t="s">
        <v>80</v>
      </c>
      <c r="R2179" s="8">
        <v>46267</v>
      </c>
      <c r="S2179" s="2">
        <v>1</v>
      </c>
      <c r="T2179" s="2" t="s">
        <v>81</v>
      </c>
    </row>
    <row r="2180" spans="1:20" x14ac:dyDescent="0.25">
      <c r="A2180">
        <v>1120238246</v>
      </c>
      <c r="B2180">
        <v>128246810</v>
      </c>
      <c r="C2180" t="s">
        <v>74</v>
      </c>
      <c r="D2180" t="s">
        <v>83</v>
      </c>
      <c r="E2180" t="s">
        <v>76</v>
      </c>
      <c r="F2180" s="7">
        <v>45352</v>
      </c>
      <c r="G2180" s="7">
        <v>47178</v>
      </c>
      <c r="H2180" t="s">
        <v>86</v>
      </c>
      <c r="I2180" t="s">
        <v>87</v>
      </c>
      <c r="J2180" s="7">
        <v>45562</v>
      </c>
      <c r="K2180" s="7">
        <v>45779</v>
      </c>
      <c r="L2180" s="7">
        <v>47178</v>
      </c>
      <c r="M2180" t="s">
        <v>86</v>
      </c>
      <c r="N2180" t="s">
        <v>79</v>
      </c>
      <c r="O2180">
        <v>2026</v>
      </c>
      <c r="P2180">
        <v>1</v>
      </c>
      <c r="Q2180" t="s">
        <v>80</v>
      </c>
      <c r="R2180" s="8">
        <v>46267</v>
      </c>
      <c r="S2180" s="2">
        <v>1</v>
      </c>
      <c r="T2180" s="2" t="s">
        <v>81</v>
      </c>
    </row>
    <row r="2181" spans="1:20" x14ac:dyDescent="0.25">
      <c r="A2181">
        <v>1120238339</v>
      </c>
      <c r="B2181">
        <v>128302718</v>
      </c>
      <c r="C2181" t="s">
        <v>74</v>
      </c>
      <c r="D2181" t="s">
        <v>88</v>
      </c>
      <c r="E2181" t="s">
        <v>76</v>
      </c>
      <c r="F2181" s="7">
        <v>45366</v>
      </c>
      <c r="G2181" s="7">
        <v>45546</v>
      </c>
      <c r="H2181" t="s">
        <v>77</v>
      </c>
      <c r="I2181" t="s">
        <v>78</v>
      </c>
      <c r="J2181" s="7"/>
      <c r="K2181" s="7">
        <v>45538</v>
      </c>
      <c r="L2181" s="7">
        <v>45546</v>
      </c>
      <c r="M2181" t="s">
        <v>77</v>
      </c>
      <c r="N2181"/>
      <c r="O2181">
        <v>2026</v>
      </c>
      <c r="P2181">
        <v>1</v>
      </c>
      <c r="Q2181" t="s">
        <v>80</v>
      </c>
      <c r="R2181" s="8">
        <v>46267</v>
      </c>
      <c r="S2181" s="2">
        <v>1</v>
      </c>
      <c r="T2181" s="2" t="s">
        <v>81</v>
      </c>
    </row>
    <row r="2182" spans="1:20" x14ac:dyDescent="0.25">
      <c r="A2182">
        <v>1120238429</v>
      </c>
      <c r="B2182">
        <v>128402740</v>
      </c>
      <c r="C2182" t="s">
        <v>74</v>
      </c>
      <c r="D2182" t="s">
        <v>83</v>
      </c>
      <c r="E2182" t="s">
        <v>76</v>
      </c>
      <c r="F2182" s="7">
        <v>45379</v>
      </c>
      <c r="G2182" s="7">
        <v>45563</v>
      </c>
      <c r="H2182" t="s">
        <v>77</v>
      </c>
      <c r="I2182" t="s">
        <v>78</v>
      </c>
      <c r="J2182" s="7"/>
      <c r="K2182" s="7">
        <v>45748</v>
      </c>
      <c r="L2182" s="7">
        <v>45563</v>
      </c>
      <c r="M2182" t="s">
        <v>77</v>
      </c>
      <c r="N2182"/>
      <c r="O2182">
        <v>2026</v>
      </c>
      <c r="P2182">
        <v>1</v>
      </c>
      <c r="Q2182" t="s">
        <v>80</v>
      </c>
      <c r="R2182" s="8">
        <v>46267</v>
      </c>
      <c r="S2182" s="2">
        <v>1</v>
      </c>
      <c r="T2182" s="2" t="s">
        <v>81</v>
      </c>
    </row>
    <row r="2183" spans="1:20" x14ac:dyDescent="0.25">
      <c r="A2183">
        <v>1120238457</v>
      </c>
      <c r="B2183">
        <v>128451823</v>
      </c>
      <c r="C2183" t="s">
        <v>85</v>
      </c>
      <c r="D2183" t="s">
        <v>75</v>
      </c>
      <c r="E2183" t="s">
        <v>76</v>
      </c>
      <c r="F2183" s="7">
        <v>45386</v>
      </c>
      <c r="G2183" s="7">
        <v>45751</v>
      </c>
      <c r="H2183" t="s">
        <v>86</v>
      </c>
      <c r="I2183" t="s">
        <v>87</v>
      </c>
      <c r="J2183" s="7"/>
      <c r="K2183" s="7">
        <v>45386</v>
      </c>
      <c r="L2183" s="7">
        <v>45751</v>
      </c>
      <c r="M2183" t="s">
        <v>86</v>
      </c>
      <c r="N2183"/>
      <c r="O2183">
        <v>2026</v>
      </c>
      <c r="P2183">
        <v>1</v>
      </c>
      <c r="Q2183" t="s">
        <v>80</v>
      </c>
      <c r="R2183" s="8">
        <v>46267</v>
      </c>
      <c r="S2183" s="2">
        <v>1</v>
      </c>
      <c r="T2183" s="2" t="s">
        <v>81</v>
      </c>
    </row>
    <row r="2184" spans="1:20" x14ac:dyDescent="0.25">
      <c r="A2184">
        <v>1120238480</v>
      </c>
      <c r="B2184">
        <v>128496271</v>
      </c>
      <c r="C2184" t="s">
        <v>74</v>
      </c>
      <c r="D2184" t="s">
        <v>83</v>
      </c>
      <c r="E2184" t="s">
        <v>76</v>
      </c>
      <c r="F2184" s="7">
        <v>45386</v>
      </c>
      <c r="G2184" s="7">
        <v>45569</v>
      </c>
      <c r="H2184" t="s">
        <v>77</v>
      </c>
      <c r="I2184" t="s">
        <v>78</v>
      </c>
      <c r="J2184" s="7"/>
      <c r="K2184" s="7">
        <v>45919</v>
      </c>
      <c r="L2184" s="7">
        <v>45569</v>
      </c>
      <c r="M2184" t="s">
        <v>77</v>
      </c>
      <c r="N2184"/>
      <c r="O2184">
        <v>2026</v>
      </c>
      <c r="P2184">
        <v>1</v>
      </c>
      <c r="Q2184" t="s">
        <v>80</v>
      </c>
      <c r="R2184" s="8">
        <v>46267</v>
      </c>
      <c r="S2184" s="2">
        <v>1</v>
      </c>
      <c r="T2184" s="2" t="s">
        <v>81</v>
      </c>
    </row>
    <row r="2185" spans="1:20" x14ac:dyDescent="0.25">
      <c r="A2185">
        <v>1120238503</v>
      </c>
      <c r="B2185">
        <v>128529280</v>
      </c>
      <c r="C2185" t="s">
        <v>82</v>
      </c>
      <c r="D2185" t="s">
        <v>83</v>
      </c>
      <c r="E2185" t="s">
        <v>76</v>
      </c>
      <c r="F2185" s="7">
        <v>45391</v>
      </c>
      <c r="G2185" s="7">
        <v>47217</v>
      </c>
      <c r="H2185" t="s">
        <v>77</v>
      </c>
      <c r="I2185" t="s">
        <v>78</v>
      </c>
      <c r="J2185" s="7"/>
      <c r="K2185" s="7">
        <v>45691</v>
      </c>
      <c r="L2185" s="7">
        <v>47217</v>
      </c>
      <c r="M2185" t="s">
        <v>77</v>
      </c>
      <c r="N2185"/>
      <c r="O2185">
        <v>2026</v>
      </c>
      <c r="P2185">
        <v>1</v>
      </c>
      <c r="Q2185" t="s">
        <v>80</v>
      </c>
      <c r="R2185" s="8">
        <v>46267</v>
      </c>
      <c r="S2185" s="2">
        <v>1</v>
      </c>
      <c r="T2185" s="2" t="s">
        <v>81</v>
      </c>
    </row>
    <row r="2186" spans="1:20" x14ac:dyDescent="0.25">
      <c r="A2186">
        <v>1120238549</v>
      </c>
      <c r="B2186">
        <v>128570994</v>
      </c>
      <c r="C2186" t="s">
        <v>94</v>
      </c>
      <c r="D2186" t="s">
        <v>88</v>
      </c>
      <c r="E2186" t="s">
        <v>76</v>
      </c>
      <c r="F2186" s="7">
        <v>45399</v>
      </c>
      <c r="G2186" s="7">
        <v>45764</v>
      </c>
      <c r="H2186" t="s">
        <v>77</v>
      </c>
      <c r="I2186" t="s">
        <v>84</v>
      </c>
      <c r="J2186" s="7"/>
      <c r="K2186" s="7">
        <v>45623</v>
      </c>
      <c r="L2186" s="7">
        <v>45764</v>
      </c>
      <c r="M2186" t="s">
        <v>77</v>
      </c>
      <c r="N2186"/>
      <c r="O2186">
        <v>2026</v>
      </c>
      <c r="P2186">
        <v>1</v>
      </c>
      <c r="Q2186" t="s">
        <v>80</v>
      </c>
      <c r="R2186" s="8">
        <v>46267</v>
      </c>
      <c r="S2186" s="2">
        <v>1</v>
      </c>
      <c r="T2186" s="2" t="s">
        <v>81</v>
      </c>
    </row>
    <row r="2187" spans="1:20" x14ac:dyDescent="0.25">
      <c r="A2187">
        <v>1120238550</v>
      </c>
      <c r="B2187">
        <v>128570994</v>
      </c>
      <c r="C2187" t="s">
        <v>94</v>
      </c>
      <c r="D2187" t="s">
        <v>88</v>
      </c>
      <c r="E2187" t="s">
        <v>76</v>
      </c>
      <c r="F2187" s="7">
        <v>45399</v>
      </c>
      <c r="G2187" s="7">
        <v>45764</v>
      </c>
      <c r="H2187" t="s">
        <v>77</v>
      </c>
      <c r="I2187" t="s">
        <v>84</v>
      </c>
      <c r="J2187" s="7"/>
      <c r="K2187" s="7">
        <v>45748</v>
      </c>
      <c r="L2187" s="7">
        <v>45764</v>
      </c>
      <c r="M2187" t="s">
        <v>77</v>
      </c>
      <c r="N2187"/>
      <c r="O2187">
        <v>2026</v>
      </c>
      <c r="P2187">
        <v>1</v>
      </c>
      <c r="Q2187" t="s">
        <v>80</v>
      </c>
      <c r="R2187" s="8">
        <v>46267</v>
      </c>
      <c r="S2187" s="2">
        <v>1</v>
      </c>
      <c r="T2187" s="2" t="s">
        <v>81</v>
      </c>
    </row>
    <row r="2188" spans="1:20" x14ac:dyDescent="0.25">
      <c r="A2188">
        <v>1120238657</v>
      </c>
      <c r="B2188">
        <v>128706634</v>
      </c>
      <c r="C2188" t="s">
        <v>90</v>
      </c>
      <c r="D2188" t="s">
        <v>83</v>
      </c>
      <c r="E2188" t="s">
        <v>76</v>
      </c>
      <c r="F2188" s="7">
        <v>45412</v>
      </c>
      <c r="G2188" s="7">
        <v>45592</v>
      </c>
      <c r="H2188" t="s">
        <v>77</v>
      </c>
      <c r="I2188" t="s">
        <v>84</v>
      </c>
      <c r="J2188" s="7"/>
      <c r="K2188" s="7">
        <v>45544</v>
      </c>
      <c r="L2188" s="7">
        <v>45592</v>
      </c>
      <c r="M2188" t="s">
        <v>77</v>
      </c>
      <c r="N2188"/>
      <c r="O2188">
        <v>2026</v>
      </c>
      <c r="P2188">
        <v>1</v>
      </c>
      <c r="Q2188" t="s">
        <v>80</v>
      </c>
      <c r="R2188" s="8">
        <v>46267</v>
      </c>
      <c r="S2188" s="2">
        <v>1</v>
      </c>
      <c r="T2188" s="2" t="s">
        <v>81</v>
      </c>
    </row>
    <row r="2189" spans="1:20" x14ac:dyDescent="0.25">
      <c r="A2189">
        <v>1120238738</v>
      </c>
      <c r="B2189">
        <v>128751440</v>
      </c>
      <c r="C2189" t="s">
        <v>98</v>
      </c>
      <c r="D2189" t="s">
        <v>83</v>
      </c>
      <c r="E2189" t="s">
        <v>76</v>
      </c>
      <c r="F2189" s="7">
        <v>45423</v>
      </c>
      <c r="G2189" s="7">
        <v>45603</v>
      </c>
      <c r="H2189" t="s">
        <v>77</v>
      </c>
      <c r="I2189" t="s">
        <v>84</v>
      </c>
      <c r="J2189" s="7"/>
      <c r="K2189" s="7">
        <v>45539</v>
      </c>
      <c r="L2189" s="7">
        <v>45603</v>
      </c>
      <c r="M2189" t="s">
        <v>77</v>
      </c>
      <c r="N2189"/>
      <c r="O2189">
        <v>2026</v>
      </c>
      <c r="P2189">
        <v>1</v>
      </c>
      <c r="Q2189" t="s">
        <v>80</v>
      </c>
      <c r="R2189" s="8">
        <v>46267</v>
      </c>
      <c r="S2189" s="2">
        <v>1</v>
      </c>
      <c r="T2189" s="2" t="s">
        <v>81</v>
      </c>
    </row>
    <row r="2190" spans="1:20" x14ac:dyDescent="0.25">
      <c r="A2190">
        <v>1120238766</v>
      </c>
      <c r="B2190">
        <v>128776186</v>
      </c>
      <c r="C2190" t="s">
        <v>82</v>
      </c>
      <c r="D2190" t="s">
        <v>83</v>
      </c>
      <c r="E2190" t="s">
        <v>76</v>
      </c>
      <c r="F2190" s="7">
        <v>45426</v>
      </c>
      <c r="G2190" s="7">
        <v>45610</v>
      </c>
      <c r="H2190" t="s">
        <v>77</v>
      </c>
      <c r="I2190" t="s">
        <v>78</v>
      </c>
      <c r="J2190" s="7"/>
      <c r="K2190" s="7">
        <v>45748</v>
      </c>
      <c r="L2190" s="7">
        <v>45610</v>
      </c>
      <c r="M2190" t="s">
        <v>77</v>
      </c>
      <c r="N2190"/>
      <c r="O2190">
        <v>2026</v>
      </c>
      <c r="P2190">
        <v>1</v>
      </c>
      <c r="Q2190" t="s">
        <v>80</v>
      </c>
      <c r="R2190" s="8">
        <v>46267</v>
      </c>
      <c r="S2190" s="2">
        <v>1</v>
      </c>
      <c r="T2190" s="2" t="s">
        <v>81</v>
      </c>
    </row>
    <row r="2191" spans="1:20" x14ac:dyDescent="0.25">
      <c r="A2191">
        <v>1120238789</v>
      </c>
      <c r="B2191">
        <v>128801953</v>
      </c>
      <c r="C2191" t="s">
        <v>82</v>
      </c>
      <c r="D2191" t="s">
        <v>83</v>
      </c>
      <c r="E2191" t="s">
        <v>76</v>
      </c>
      <c r="F2191" s="7">
        <v>45430</v>
      </c>
      <c r="G2191" s="7">
        <v>45614</v>
      </c>
      <c r="H2191" t="s">
        <v>77</v>
      </c>
      <c r="I2191" t="s">
        <v>78</v>
      </c>
      <c r="J2191" s="7">
        <v>45719</v>
      </c>
      <c r="K2191" s="7">
        <v>45748</v>
      </c>
      <c r="L2191" s="7">
        <v>45614</v>
      </c>
      <c r="M2191" t="s">
        <v>77</v>
      </c>
      <c r="N2191" t="s">
        <v>79</v>
      </c>
      <c r="O2191">
        <v>2026</v>
      </c>
      <c r="P2191">
        <v>1</v>
      </c>
      <c r="Q2191" t="s">
        <v>80</v>
      </c>
      <c r="R2191" s="8">
        <v>46267</v>
      </c>
      <c r="S2191" s="2">
        <v>1</v>
      </c>
      <c r="T2191" s="2" t="s">
        <v>81</v>
      </c>
    </row>
    <row r="2192" spans="1:20" x14ac:dyDescent="0.25">
      <c r="A2192">
        <v>1120238814</v>
      </c>
      <c r="B2192">
        <v>128838903</v>
      </c>
      <c r="C2192" t="s">
        <v>74</v>
      </c>
      <c r="D2192" t="s">
        <v>83</v>
      </c>
      <c r="E2192" t="s">
        <v>76</v>
      </c>
      <c r="F2192" s="7">
        <v>45434</v>
      </c>
      <c r="G2192" s="7">
        <v>47260</v>
      </c>
      <c r="H2192" t="s">
        <v>77</v>
      </c>
      <c r="I2192" t="s">
        <v>78</v>
      </c>
      <c r="J2192" s="7"/>
      <c r="K2192" s="7">
        <v>45747</v>
      </c>
      <c r="L2192" s="7">
        <v>47260</v>
      </c>
      <c r="M2192" t="s">
        <v>77</v>
      </c>
      <c r="N2192"/>
      <c r="O2192">
        <v>2026</v>
      </c>
      <c r="P2192">
        <v>1</v>
      </c>
      <c r="Q2192" t="s">
        <v>80</v>
      </c>
      <c r="R2192" s="8">
        <v>46267</v>
      </c>
      <c r="S2192" s="2">
        <v>1</v>
      </c>
      <c r="T2192" s="2" t="s">
        <v>81</v>
      </c>
    </row>
    <row r="2193" spans="1:20" x14ac:dyDescent="0.25">
      <c r="A2193">
        <v>1120238819</v>
      </c>
      <c r="B2193">
        <v>128840405</v>
      </c>
      <c r="C2193" t="s">
        <v>85</v>
      </c>
      <c r="D2193" t="s">
        <v>88</v>
      </c>
      <c r="E2193" t="s">
        <v>76</v>
      </c>
      <c r="F2193" s="7">
        <v>45434</v>
      </c>
      <c r="G2193" s="7">
        <v>45799</v>
      </c>
      <c r="H2193" t="s">
        <v>77</v>
      </c>
      <c r="I2193" t="s">
        <v>78</v>
      </c>
      <c r="J2193" s="7"/>
      <c r="K2193" s="7">
        <v>45441</v>
      </c>
      <c r="L2193" s="7">
        <v>45799</v>
      </c>
      <c r="M2193" t="s">
        <v>77</v>
      </c>
      <c r="N2193"/>
      <c r="O2193">
        <v>2026</v>
      </c>
      <c r="P2193">
        <v>1</v>
      </c>
      <c r="Q2193" t="s">
        <v>80</v>
      </c>
      <c r="R2193" s="8">
        <v>46267</v>
      </c>
      <c r="S2193" s="2">
        <v>1</v>
      </c>
      <c r="T2193" s="2" t="s">
        <v>81</v>
      </c>
    </row>
    <row r="2194" spans="1:20" x14ac:dyDescent="0.25">
      <c r="A2194">
        <v>1120238839</v>
      </c>
      <c r="B2194">
        <v>128894087</v>
      </c>
      <c r="C2194" t="s">
        <v>90</v>
      </c>
      <c r="D2194" t="s">
        <v>88</v>
      </c>
      <c r="E2194" t="s">
        <v>76</v>
      </c>
      <c r="F2194" s="7">
        <v>45432</v>
      </c>
      <c r="G2194" s="7">
        <v>45612</v>
      </c>
      <c r="H2194" t="s">
        <v>77</v>
      </c>
      <c r="I2194" t="s">
        <v>84</v>
      </c>
      <c r="J2194" s="7"/>
      <c r="K2194" s="7">
        <v>45748</v>
      </c>
      <c r="L2194" s="7">
        <v>45612</v>
      </c>
      <c r="M2194" t="s">
        <v>77</v>
      </c>
      <c r="N2194"/>
      <c r="O2194">
        <v>2026</v>
      </c>
      <c r="P2194">
        <v>1</v>
      </c>
      <c r="Q2194" t="s">
        <v>80</v>
      </c>
      <c r="R2194" s="8">
        <v>46267</v>
      </c>
      <c r="S2194" s="2">
        <v>1</v>
      </c>
      <c r="T2194" s="2" t="s">
        <v>81</v>
      </c>
    </row>
    <row r="2195" spans="1:20" x14ac:dyDescent="0.25">
      <c r="A2195">
        <v>1120238840</v>
      </c>
      <c r="B2195">
        <v>128894087</v>
      </c>
      <c r="C2195" t="s">
        <v>90</v>
      </c>
      <c r="D2195" t="s">
        <v>88</v>
      </c>
      <c r="E2195" t="s">
        <v>76</v>
      </c>
      <c r="F2195" s="7">
        <v>45432</v>
      </c>
      <c r="G2195" s="7">
        <v>45612</v>
      </c>
      <c r="H2195" t="s">
        <v>77</v>
      </c>
      <c r="I2195" t="s">
        <v>84</v>
      </c>
      <c r="J2195" s="7"/>
      <c r="K2195" s="7">
        <v>45552</v>
      </c>
      <c r="L2195" s="7">
        <v>45612</v>
      </c>
      <c r="M2195" t="s">
        <v>77</v>
      </c>
      <c r="N2195"/>
      <c r="O2195">
        <v>2026</v>
      </c>
      <c r="P2195">
        <v>1</v>
      </c>
      <c r="Q2195" t="s">
        <v>80</v>
      </c>
      <c r="R2195" s="8">
        <v>46267</v>
      </c>
      <c r="S2195" s="2">
        <v>1</v>
      </c>
      <c r="T2195" s="2" t="s">
        <v>81</v>
      </c>
    </row>
    <row r="2196" spans="1:20" x14ac:dyDescent="0.25">
      <c r="A2196">
        <v>1120238841</v>
      </c>
      <c r="B2196">
        <v>128894087</v>
      </c>
      <c r="C2196" t="s">
        <v>90</v>
      </c>
      <c r="D2196" t="s">
        <v>88</v>
      </c>
      <c r="E2196" t="s">
        <v>76</v>
      </c>
      <c r="F2196" s="7">
        <v>45432</v>
      </c>
      <c r="G2196" s="7">
        <v>45612</v>
      </c>
      <c r="H2196" t="s">
        <v>77</v>
      </c>
      <c r="I2196" t="s">
        <v>84</v>
      </c>
      <c r="J2196" s="7"/>
      <c r="K2196" s="7">
        <v>45748</v>
      </c>
      <c r="L2196" s="7">
        <v>45612</v>
      </c>
      <c r="M2196" t="s">
        <v>77</v>
      </c>
      <c r="N2196"/>
      <c r="O2196">
        <v>2026</v>
      </c>
      <c r="P2196">
        <v>1</v>
      </c>
      <c r="Q2196" t="s">
        <v>80</v>
      </c>
      <c r="R2196" s="8">
        <v>46267</v>
      </c>
      <c r="S2196" s="2">
        <v>1</v>
      </c>
      <c r="T2196" s="2" t="s">
        <v>81</v>
      </c>
    </row>
    <row r="2197" spans="1:20" x14ac:dyDescent="0.25">
      <c r="A2197">
        <v>1120238842</v>
      </c>
      <c r="B2197">
        <v>128894087</v>
      </c>
      <c r="C2197" t="s">
        <v>90</v>
      </c>
      <c r="D2197" t="s">
        <v>88</v>
      </c>
      <c r="E2197" t="s">
        <v>76</v>
      </c>
      <c r="F2197" s="7">
        <v>45432</v>
      </c>
      <c r="G2197" s="7">
        <v>45612</v>
      </c>
      <c r="H2197" t="s">
        <v>77</v>
      </c>
      <c r="I2197" t="s">
        <v>84</v>
      </c>
      <c r="J2197" s="7"/>
      <c r="K2197" s="7">
        <v>45654</v>
      </c>
      <c r="L2197" s="7">
        <v>45612</v>
      </c>
      <c r="M2197" t="s">
        <v>77</v>
      </c>
      <c r="N2197"/>
      <c r="O2197">
        <v>2026</v>
      </c>
      <c r="P2197">
        <v>1</v>
      </c>
      <c r="Q2197" t="s">
        <v>80</v>
      </c>
      <c r="R2197" s="8">
        <v>46267</v>
      </c>
      <c r="S2197" s="2">
        <v>1</v>
      </c>
      <c r="T2197" s="2" t="s">
        <v>81</v>
      </c>
    </row>
    <row r="2198" spans="1:20" x14ac:dyDescent="0.25">
      <c r="A2198">
        <v>1120238844</v>
      </c>
      <c r="B2198">
        <v>128894089</v>
      </c>
      <c r="C2198" t="s">
        <v>95</v>
      </c>
      <c r="D2198" t="s">
        <v>88</v>
      </c>
      <c r="E2198" t="s">
        <v>76</v>
      </c>
      <c r="F2198" s="7">
        <v>45432</v>
      </c>
      <c r="G2198" s="7">
        <v>45797</v>
      </c>
      <c r="H2198" t="s">
        <v>77</v>
      </c>
      <c r="I2198" t="s">
        <v>78</v>
      </c>
      <c r="J2198" s="7"/>
      <c r="K2198" s="7">
        <v>45747</v>
      </c>
      <c r="L2198" s="7">
        <v>45797</v>
      </c>
      <c r="M2198" t="s">
        <v>77</v>
      </c>
      <c r="N2198"/>
      <c r="O2198">
        <v>2026</v>
      </c>
      <c r="P2198">
        <v>1</v>
      </c>
      <c r="Q2198" t="s">
        <v>80</v>
      </c>
      <c r="R2198" s="8">
        <v>46267</v>
      </c>
      <c r="S2198" s="2">
        <v>1</v>
      </c>
      <c r="T2198" s="2" t="s">
        <v>81</v>
      </c>
    </row>
    <row r="2199" spans="1:20" x14ac:dyDescent="0.25">
      <c r="A2199">
        <v>1120238849</v>
      </c>
      <c r="B2199">
        <v>128894343</v>
      </c>
      <c r="C2199" t="s">
        <v>74</v>
      </c>
      <c r="D2199" t="s">
        <v>83</v>
      </c>
      <c r="E2199" t="s">
        <v>76</v>
      </c>
      <c r="F2199" s="7">
        <v>45433</v>
      </c>
      <c r="G2199" s="7">
        <v>47259</v>
      </c>
      <c r="H2199" t="s">
        <v>77</v>
      </c>
      <c r="I2199" t="s">
        <v>84</v>
      </c>
      <c r="J2199" s="7"/>
      <c r="K2199" s="7">
        <v>45450</v>
      </c>
      <c r="L2199" s="7">
        <v>47259</v>
      </c>
      <c r="M2199" t="s">
        <v>77</v>
      </c>
      <c r="N2199"/>
      <c r="O2199">
        <v>2026</v>
      </c>
      <c r="P2199">
        <v>1</v>
      </c>
      <c r="Q2199" t="s">
        <v>80</v>
      </c>
      <c r="R2199" s="8">
        <v>46267</v>
      </c>
      <c r="S2199" s="2">
        <v>1</v>
      </c>
      <c r="T2199" s="2" t="s">
        <v>81</v>
      </c>
    </row>
    <row r="2200" spans="1:20" x14ac:dyDescent="0.25">
      <c r="A2200">
        <v>1120238932</v>
      </c>
      <c r="B2200">
        <v>129024647</v>
      </c>
      <c r="C2200" t="s">
        <v>85</v>
      </c>
      <c r="D2200" t="s">
        <v>83</v>
      </c>
      <c r="E2200" t="s">
        <v>76</v>
      </c>
      <c r="F2200" s="7">
        <v>45448</v>
      </c>
      <c r="G2200" s="7">
        <v>45631</v>
      </c>
      <c r="H2200" t="s">
        <v>86</v>
      </c>
      <c r="I2200" t="s">
        <v>87</v>
      </c>
      <c r="J2200" s="7">
        <v>45501</v>
      </c>
      <c r="K2200" s="7">
        <v>45877</v>
      </c>
      <c r="L2200" s="7">
        <v>45631</v>
      </c>
      <c r="M2200" t="s">
        <v>86</v>
      </c>
      <c r="N2200" t="s">
        <v>79</v>
      </c>
      <c r="O2200">
        <v>2026</v>
      </c>
      <c r="P2200">
        <v>1</v>
      </c>
      <c r="Q2200" t="s">
        <v>80</v>
      </c>
      <c r="R2200" s="8">
        <v>46267</v>
      </c>
      <c r="S2200" s="2">
        <v>1</v>
      </c>
      <c r="T2200" s="2" t="s">
        <v>81</v>
      </c>
    </row>
    <row r="2201" spans="1:20" x14ac:dyDescent="0.25">
      <c r="A2201">
        <v>1120239000</v>
      </c>
      <c r="B2201">
        <v>129068206</v>
      </c>
      <c r="C2201" t="s">
        <v>98</v>
      </c>
      <c r="D2201" t="s">
        <v>88</v>
      </c>
      <c r="E2201" t="s">
        <v>76</v>
      </c>
      <c r="F2201" s="7">
        <v>45454</v>
      </c>
      <c r="G2201" s="7">
        <v>45634</v>
      </c>
      <c r="H2201" t="s">
        <v>77</v>
      </c>
      <c r="I2201" t="s">
        <v>78</v>
      </c>
      <c r="J2201" s="7"/>
      <c r="K2201" s="7">
        <v>45747</v>
      </c>
      <c r="L2201" s="7">
        <v>45634</v>
      </c>
      <c r="M2201" t="s">
        <v>77</v>
      </c>
      <c r="N2201"/>
      <c r="O2201">
        <v>2026</v>
      </c>
      <c r="P2201">
        <v>1</v>
      </c>
      <c r="Q2201" t="s">
        <v>80</v>
      </c>
      <c r="R2201" s="8">
        <v>46267</v>
      </c>
      <c r="S2201" s="2">
        <v>1</v>
      </c>
      <c r="T2201" s="2" t="s">
        <v>81</v>
      </c>
    </row>
    <row r="2202" spans="1:20" x14ac:dyDescent="0.25">
      <c r="A2202">
        <v>1120239001</v>
      </c>
      <c r="B2202">
        <v>129068206</v>
      </c>
      <c r="C2202" t="s">
        <v>98</v>
      </c>
      <c r="D2202" t="s">
        <v>88</v>
      </c>
      <c r="E2202" t="s">
        <v>76</v>
      </c>
      <c r="F2202" s="7">
        <v>45454</v>
      </c>
      <c r="G2202" s="7">
        <v>45634</v>
      </c>
      <c r="H2202" t="s">
        <v>77</v>
      </c>
      <c r="I2202" t="s">
        <v>78</v>
      </c>
      <c r="J2202" s="7"/>
      <c r="K2202" s="7">
        <v>45945</v>
      </c>
      <c r="L2202" s="7">
        <v>45634</v>
      </c>
      <c r="M2202" t="s">
        <v>77</v>
      </c>
      <c r="N2202"/>
      <c r="O2202">
        <v>2026</v>
      </c>
      <c r="P2202">
        <v>1</v>
      </c>
      <c r="Q2202" t="s">
        <v>80</v>
      </c>
      <c r="R2202" s="8">
        <v>46267</v>
      </c>
      <c r="S2202" s="2">
        <v>1</v>
      </c>
      <c r="T2202" s="2" t="s">
        <v>81</v>
      </c>
    </row>
    <row r="2203" spans="1:20" x14ac:dyDescent="0.25">
      <c r="A2203">
        <v>1120239012</v>
      </c>
      <c r="B2203">
        <v>129068866</v>
      </c>
      <c r="C2203" t="s">
        <v>82</v>
      </c>
      <c r="D2203" t="s">
        <v>83</v>
      </c>
      <c r="E2203" t="s">
        <v>76</v>
      </c>
      <c r="F2203" s="7">
        <v>45453</v>
      </c>
      <c r="G2203" s="7">
        <v>45636</v>
      </c>
      <c r="H2203" t="s">
        <v>77</v>
      </c>
      <c r="I2203" t="s">
        <v>84</v>
      </c>
      <c r="J2203" s="7"/>
      <c r="K2203" s="7">
        <v>45743</v>
      </c>
      <c r="L2203" s="7">
        <v>45636</v>
      </c>
      <c r="M2203" t="s">
        <v>77</v>
      </c>
      <c r="N2203"/>
      <c r="O2203">
        <v>2026</v>
      </c>
      <c r="P2203">
        <v>1</v>
      </c>
      <c r="Q2203" t="s">
        <v>80</v>
      </c>
      <c r="R2203" s="8">
        <v>46267</v>
      </c>
      <c r="S2203" s="2">
        <v>1</v>
      </c>
      <c r="T2203" s="2" t="s">
        <v>81</v>
      </c>
    </row>
    <row r="2204" spans="1:20" x14ac:dyDescent="0.25">
      <c r="A2204">
        <v>1120239013</v>
      </c>
      <c r="B2204">
        <v>129068866</v>
      </c>
      <c r="C2204" t="s">
        <v>82</v>
      </c>
      <c r="D2204" t="s">
        <v>83</v>
      </c>
      <c r="E2204" t="s">
        <v>76</v>
      </c>
      <c r="F2204" s="7">
        <v>45453</v>
      </c>
      <c r="G2204" s="7">
        <v>45636</v>
      </c>
      <c r="H2204" t="s">
        <v>77</v>
      </c>
      <c r="I2204" t="s">
        <v>84</v>
      </c>
      <c r="J2204" s="7"/>
      <c r="K2204" s="7">
        <v>46045</v>
      </c>
      <c r="L2204" s="7">
        <v>45636</v>
      </c>
      <c r="M2204" t="s">
        <v>77</v>
      </c>
      <c r="N2204"/>
      <c r="O2204">
        <v>2026</v>
      </c>
      <c r="P2204">
        <v>1</v>
      </c>
      <c r="Q2204" t="s">
        <v>80</v>
      </c>
      <c r="R2204" s="8">
        <v>46267</v>
      </c>
      <c r="S2204" s="2">
        <v>1</v>
      </c>
      <c r="T2204" s="2" t="s">
        <v>81</v>
      </c>
    </row>
    <row r="2205" spans="1:20" x14ac:dyDescent="0.25">
      <c r="A2205">
        <v>1120239033</v>
      </c>
      <c r="B2205">
        <v>129076939</v>
      </c>
      <c r="C2205" t="s">
        <v>82</v>
      </c>
      <c r="D2205" t="s">
        <v>88</v>
      </c>
      <c r="E2205" t="s">
        <v>76</v>
      </c>
      <c r="F2205" s="7">
        <v>45457</v>
      </c>
      <c r="G2205" s="7">
        <v>45822</v>
      </c>
      <c r="H2205" t="s">
        <v>77</v>
      </c>
      <c r="I2205" t="s">
        <v>78</v>
      </c>
      <c r="J2205" s="7"/>
      <c r="K2205" s="7">
        <v>45747</v>
      </c>
      <c r="L2205" s="7">
        <v>45822</v>
      </c>
      <c r="M2205" t="s">
        <v>77</v>
      </c>
      <c r="N2205"/>
      <c r="O2205">
        <v>2026</v>
      </c>
      <c r="P2205">
        <v>1</v>
      </c>
      <c r="Q2205" t="s">
        <v>80</v>
      </c>
      <c r="R2205" s="8">
        <v>46267</v>
      </c>
      <c r="S2205" s="2">
        <v>1</v>
      </c>
      <c r="T2205" s="2" t="s">
        <v>81</v>
      </c>
    </row>
    <row r="2206" spans="1:20" x14ac:dyDescent="0.25">
      <c r="A2206">
        <v>1120239150</v>
      </c>
      <c r="B2206">
        <v>129136451</v>
      </c>
      <c r="C2206" t="s">
        <v>82</v>
      </c>
      <c r="D2206" t="s">
        <v>88</v>
      </c>
      <c r="E2206" t="s">
        <v>76</v>
      </c>
      <c r="F2206" s="7">
        <v>45469</v>
      </c>
      <c r="G2206" s="7">
        <v>45834</v>
      </c>
      <c r="H2206" t="s">
        <v>77</v>
      </c>
      <c r="I2206" t="s">
        <v>78</v>
      </c>
      <c r="J2206" s="7"/>
      <c r="K2206" s="7">
        <v>45631</v>
      </c>
      <c r="L2206" s="7">
        <v>45834</v>
      </c>
      <c r="M2206" t="s">
        <v>77</v>
      </c>
      <c r="N2206"/>
      <c r="O2206">
        <v>2026</v>
      </c>
      <c r="P2206">
        <v>1</v>
      </c>
      <c r="Q2206" t="s">
        <v>80</v>
      </c>
      <c r="R2206" s="8">
        <v>46267</v>
      </c>
      <c r="S2206" s="2">
        <v>1</v>
      </c>
      <c r="T2206" s="2" t="s">
        <v>81</v>
      </c>
    </row>
    <row r="2207" spans="1:20" x14ac:dyDescent="0.25">
      <c r="A2207">
        <v>1120239170</v>
      </c>
      <c r="B2207">
        <v>129143581</v>
      </c>
      <c r="C2207" t="s">
        <v>98</v>
      </c>
      <c r="D2207" t="s">
        <v>75</v>
      </c>
      <c r="E2207" t="s">
        <v>76</v>
      </c>
      <c r="F2207" s="7">
        <v>45471</v>
      </c>
      <c r="G2207" s="7">
        <v>47297</v>
      </c>
      <c r="H2207" t="s">
        <v>77</v>
      </c>
      <c r="I2207" t="s">
        <v>78</v>
      </c>
      <c r="J2207" s="7"/>
      <c r="K2207" s="7">
        <v>46044</v>
      </c>
      <c r="L2207" s="7">
        <v>47297</v>
      </c>
      <c r="M2207" t="s">
        <v>77</v>
      </c>
      <c r="N2207"/>
      <c r="O2207">
        <v>2026</v>
      </c>
      <c r="P2207">
        <v>1</v>
      </c>
      <c r="Q2207" t="s">
        <v>80</v>
      </c>
      <c r="R2207" s="8">
        <v>46267</v>
      </c>
      <c r="S2207" s="2">
        <v>1</v>
      </c>
      <c r="T2207" s="2" t="s">
        <v>81</v>
      </c>
    </row>
    <row r="2208" spans="1:20" x14ac:dyDescent="0.25">
      <c r="A2208">
        <v>1120239179</v>
      </c>
      <c r="B2208">
        <v>129147076</v>
      </c>
      <c r="C2208" t="s">
        <v>90</v>
      </c>
      <c r="D2208" t="s">
        <v>83</v>
      </c>
      <c r="E2208" t="s">
        <v>76</v>
      </c>
      <c r="F2208" s="7">
        <v>45470</v>
      </c>
      <c r="G2208" s="7">
        <v>45650</v>
      </c>
      <c r="H2208" t="s">
        <v>77</v>
      </c>
      <c r="I2208" t="s">
        <v>84</v>
      </c>
      <c r="J2208" s="7"/>
      <c r="K2208" s="7">
        <v>45747</v>
      </c>
      <c r="L2208" s="7">
        <v>45650</v>
      </c>
      <c r="M2208" t="s">
        <v>77</v>
      </c>
      <c r="N2208"/>
      <c r="O2208">
        <v>2026</v>
      </c>
      <c r="P2208">
        <v>1</v>
      </c>
      <c r="Q2208" t="s">
        <v>80</v>
      </c>
      <c r="R2208" s="8">
        <v>46267</v>
      </c>
      <c r="S2208" s="2">
        <v>1</v>
      </c>
      <c r="T2208" s="2" t="s">
        <v>81</v>
      </c>
    </row>
    <row r="2209" spans="1:20" x14ac:dyDescent="0.25">
      <c r="A2209">
        <v>1120239267</v>
      </c>
      <c r="B2209">
        <v>129214174</v>
      </c>
      <c r="C2209" t="s">
        <v>82</v>
      </c>
      <c r="D2209" t="s">
        <v>75</v>
      </c>
      <c r="E2209" t="s">
        <v>76</v>
      </c>
      <c r="F2209" s="7">
        <v>45485</v>
      </c>
      <c r="G2209" s="7">
        <v>47311</v>
      </c>
      <c r="H2209" t="s">
        <v>77</v>
      </c>
      <c r="I2209" t="s">
        <v>78</v>
      </c>
      <c r="J2209" s="7"/>
      <c r="K2209" s="7">
        <v>45488</v>
      </c>
      <c r="L2209" s="7">
        <v>47311</v>
      </c>
      <c r="M2209" t="s">
        <v>77</v>
      </c>
      <c r="N2209"/>
      <c r="O2209">
        <v>2026</v>
      </c>
      <c r="P2209">
        <v>1</v>
      </c>
      <c r="Q2209" t="s">
        <v>80</v>
      </c>
      <c r="R2209" s="8">
        <v>46267</v>
      </c>
      <c r="S2209" s="2">
        <v>1</v>
      </c>
      <c r="T2209" s="2" t="s">
        <v>81</v>
      </c>
    </row>
    <row r="2210" spans="1:20" x14ac:dyDescent="0.25">
      <c r="A2210">
        <v>1120239299</v>
      </c>
      <c r="B2210">
        <v>129227859</v>
      </c>
      <c r="C2210" t="s">
        <v>82</v>
      </c>
      <c r="D2210" t="s">
        <v>88</v>
      </c>
      <c r="E2210" t="s">
        <v>76</v>
      </c>
      <c r="F2210" s="7">
        <v>45489</v>
      </c>
      <c r="G2210" s="7">
        <v>45854</v>
      </c>
      <c r="H2210" t="s">
        <v>77</v>
      </c>
      <c r="I2210" t="s">
        <v>84</v>
      </c>
      <c r="J2210" s="7"/>
      <c r="K2210" s="7">
        <v>45995</v>
      </c>
      <c r="L2210" s="7">
        <v>45854</v>
      </c>
      <c r="M2210" t="s">
        <v>77</v>
      </c>
      <c r="N2210"/>
      <c r="O2210">
        <v>2026</v>
      </c>
      <c r="P2210">
        <v>1</v>
      </c>
      <c r="Q2210" t="s">
        <v>80</v>
      </c>
      <c r="R2210" s="8">
        <v>46267</v>
      </c>
      <c r="S2210" s="2">
        <v>1</v>
      </c>
      <c r="T2210" s="2" t="s">
        <v>81</v>
      </c>
    </row>
    <row r="2211" spans="1:20" x14ac:dyDescent="0.25">
      <c r="A2211">
        <v>1120239525</v>
      </c>
      <c r="B2211">
        <v>129339571</v>
      </c>
      <c r="C2211" t="s">
        <v>90</v>
      </c>
      <c r="D2211" t="s">
        <v>83</v>
      </c>
      <c r="E2211" t="s">
        <v>76</v>
      </c>
      <c r="F2211" s="7">
        <v>45509</v>
      </c>
      <c r="G2211" s="7">
        <v>45689</v>
      </c>
      <c r="H2211" t="s">
        <v>77</v>
      </c>
      <c r="I2211" t="s">
        <v>84</v>
      </c>
      <c r="J2211" s="7"/>
      <c r="K2211" s="7">
        <v>46090</v>
      </c>
      <c r="L2211" s="7">
        <v>45689</v>
      </c>
      <c r="M2211" t="s">
        <v>77</v>
      </c>
      <c r="N2211"/>
      <c r="O2211">
        <v>2026</v>
      </c>
      <c r="P2211">
        <v>1</v>
      </c>
      <c r="Q2211" t="s">
        <v>80</v>
      </c>
      <c r="R2211" s="8">
        <v>46267</v>
      </c>
      <c r="S2211" s="2">
        <v>1</v>
      </c>
      <c r="T2211" s="2" t="s">
        <v>81</v>
      </c>
    </row>
    <row r="2212" spans="1:20" x14ac:dyDescent="0.25">
      <c r="A2212">
        <v>1120239871</v>
      </c>
      <c r="B2212">
        <v>129455909</v>
      </c>
      <c r="C2212" t="s">
        <v>82</v>
      </c>
      <c r="D2212" t="s">
        <v>88</v>
      </c>
      <c r="E2212" t="s">
        <v>76</v>
      </c>
      <c r="F2212" s="7">
        <v>45533</v>
      </c>
      <c r="G2212" s="7">
        <v>45898</v>
      </c>
      <c r="H2212" t="s">
        <v>77</v>
      </c>
      <c r="I2212" t="s">
        <v>78</v>
      </c>
      <c r="J2212" s="7"/>
      <c r="K2212" s="7">
        <v>45908</v>
      </c>
      <c r="L2212" s="7">
        <v>45898</v>
      </c>
      <c r="M2212" t="s">
        <v>77</v>
      </c>
      <c r="N2212"/>
      <c r="O2212">
        <v>2026</v>
      </c>
      <c r="P2212">
        <v>1</v>
      </c>
      <c r="Q2212" t="s">
        <v>80</v>
      </c>
      <c r="R2212" s="8">
        <v>46267</v>
      </c>
      <c r="S2212" s="2">
        <v>1</v>
      </c>
      <c r="T2212" s="2" t="s">
        <v>81</v>
      </c>
    </row>
    <row r="2213" spans="1:20" x14ac:dyDescent="0.25">
      <c r="A2213">
        <v>1120239965</v>
      </c>
      <c r="B2213">
        <v>129475566</v>
      </c>
      <c r="C2213" t="s">
        <v>74</v>
      </c>
      <c r="D2213" t="s">
        <v>83</v>
      </c>
      <c r="E2213" t="s">
        <v>76</v>
      </c>
      <c r="F2213" s="7">
        <v>45539</v>
      </c>
      <c r="G2213" s="7">
        <v>45720</v>
      </c>
      <c r="H2213" t="s">
        <v>77</v>
      </c>
      <c r="I2213" t="s">
        <v>78</v>
      </c>
      <c r="J2213" s="7"/>
      <c r="K2213" s="7">
        <v>45919</v>
      </c>
      <c r="L2213" s="7">
        <v>45720</v>
      </c>
      <c r="M2213" t="s">
        <v>77</v>
      </c>
      <c r="N2213"/>
      <c r="O2213">
        <v>2026</v>
      </c>
      <c r="P2213">
        <v>1</v>
      </c>
      <c r="Q2213" t="s">
        <v>80</v>
      </c>
      <c r="R2213" s="8">
        <v>46267</v>
      </c>
      <c r="S2213" s="2">
        <v>1</v>
      </c>
      <c r="T2213" s="2" t="s">
        <v>81</v>
      </c>
    </row>
    <row r="2214" spans="1:20" x14ac:dyDescent="0.25">
      <c r="A2214">
        <v>1120240360</v>
      </c>
      <c r="B2214">
        <v>129601440</v>
      </c>
      <c r="C2214" t="s">
        <v>96</v>
      </c>
      <c r="D2214" t="s">
        <v>83</v>
      </c>
      <c r="E2214" t="s">
        <v>76</v>
      </c>
      <c r="F2214" s="7">
        <v>45558</v>
      </c>
      <c r="G2214" s="7">
        <v>45739</v>
      </c>
      <c r="H2214" t="s">
        <v>77</v>
      </c>
      <c r="I2214" t="s">
        <v>78</v>
      </c>
      <c r="J2214" s="7"/>
      <c r="K2214" s="7">
        <v>45945</v>
      </c>
      <c r="L2214" s="7">
        <v>45739</v>
      </c>
      <c r="M2214" t="s">
        <v>77</v>
      </c>
      <c r="N2214"/>
      <c r="O2214">
        <v>2026</v>
      </c>
      <c r="P2214">
        <v>1</v>
      </c>
      <c r="Q2214" t="s">
        <v>80</v>
      </c>
      <c r="R2214" s="8">
        <v>46267</v>
      </c>
      <c r="S2214" s="2">
        <v>1</v>
      </c>
      <c r="T2214" s="2" t="s">
        <v>81</v>
      </c>
    </row>
    <row r="2215" spans="1:20" x14ac:dyDescent="0.25">
      <c r="A2215">
        <v>1120240416</v>
      </c>
      <c r="B2215">
        <v>129617606</v>
      </c>
      <c r="C2215" t="s">
        <v>74</v>
      </c>
      <c r="D2215" t="s">
        <v>75</v>
      </c>
      <c r="E2215" t="s">
        <v>76</v>
      </c>
      <c r="F2215" s="7">
        <v>45567</v>
      </c>
      <c r="G2215" s="7">
        <v>46662</v>
      </c>
      <c r="H2215" t="s">
        <v>77</v>
      </c>
      <c r="I2215" t="s">
        <v>78</v>
      </c>
      <c r="J2215" s="7"/>
      <c r="K2215" s="7">
        <v>45582</v>
      </c>
      <c r="L2215" s="7">
        <v>46662</v>
      </c>
      <c r="M2215" t="s">
        <v>77</v>
      </c>
      <c r="N2215"/>
      <c r="O2215">
        <v>2026</v>
      </c>
      <c r="P2215">
        <v>1</v>
      </c>
      <c r="Q2215" t="s">
        <v>80</v>
      </c>
      <c r="R2215" s="8">
        <v>46267</v>
      </c>
      <c r="S2215" s="2">
        <v>1</v>
      </c>
      <c r="T2215" s="2" t="s">
        <v>81</v>
      </c>
    </row>
    <row r="2216" spans="1:20" x14ac:dyDescent="0.25">
      <c r="A2216">
        <v>1120240507</v>
      </c>
      <c r="B2216">
        <v>129645031</v>
      </c>
      <c r="C2216" t="s">
        <v>96</v>
      </c>
      <c r="D2216" t="s">
        <v>83</v>
      </c>
      <c r="E2216" t="s">
        <v>76</v>
      </c>
      <c r="F2216" s="7">
        <v>45562</v>
      </c>
      <c r="G2216" s="7">
        <v>45743</v>
      </c>
      <c r="H2216" t="s">
        <v>77</v>
      </c>
      <c r="I2216" t="s">
        <v>78</v>
      </c>
      <c r="J2216" s="7"/>
      <c r="K2216" s="7">
        <v>45747</v>
      </c>
      <c r="L2216" s="7">
        <v>45743</v>
      </c>
      <c r="M2216" t="s">
        <v>77</v>
      </c>
      <c r="N2216"/>
      <c r="O2216">
        <v>2026</v>
      </c>
      <c r="P2216">
        <v>1</v>
      </c>
      <c r="Q2216" t="s">
        <v>80</v>
      </c>
      <c r="R2216" s="8">
        <v>46267</v>
      </c>
      <c r="S2216" s="2">
        <v>1</v>
      </c>
      <c r="T2216" s="2" t="s">
        <v>81</v>
      </c>
    </row>
    <row r="2217" spans="1:20" x14ac:dyDescent="0.25">
      <c r="A2217">
        <v>1120240619</v>
      </c>
      <c r="B2217">
        <v>129683021</v>
      </c>
      <c r="C2217" t="s">
        <v>96</v>
      </c>
      <c r="D2217" t="s">
        <v>83</v>
      </c>
      <c r="E2217" t="s">
        <v>76</v>
      </c>
      <c r="F2217" s="7">
        <v>45574</v>
      </c>
      <c r="G2217" s="7">
        <v>45756</v>
      </c>
      <c r="H2217" t="s">
        <v>77</v>
      </c>
      <c r="I2217" t="s">
        <v>78</v>
      </c>
      <c r="J2217" s="7"/>
      <c r="K2217" s="7">
        <v>45747</v>
      </c>
      <c r="L2217" s="7">
        <v>45756</v>
      </c>
      <c r="M2217" t="s">
        <v>77</v>
      </c>
      <c r="N2217"/>
      <c r="O2217">
        <v>2026</v>
      </c>
      <c r="P2217">
        <v>1</v>
      </c>
      <c r="Q2217" t="s">
        <v>80</v>
      </c>
      <c r="R2217" s="8">
        <v>46267</v>
      </c>
      <c r="S2217" s="2">
        <v>1</v>
      </c>
      <c r="T2217" s="2" t="s">
        <v>81</v>
      </c>
    </row>
    <row r="2218" spans="1:20" x14ac:dyDescent="0.25">
      <c r="A2218">
        <v>1120241217</v>
      </c>
      <c r="B2218">
        <v>129887162</v>
      </c>
      <c r="C2218" t="s">
        <v>82</v>
      </c>
      <c r="D2218" t="s">
        <v>88</v>
      </c>
      <c r="E2218" t="s">
        <v>76</v>
      </c>
      <c r="F2218" s="7">
        <v>45629</v>
      </c>
      <c r="G2218" s="7">
        <v>47455</v>
      </c>
      <c r="H2218" t="s">
        <v>77</v>
      </c>
      <c r="I2218" t="s">
        <v>78</v>
      </c>
      <c r="J2218" s="7"/>
      <c r="K2218" s="7">
        <v>45688</v>
      </c>
      <c r="L2218" s="7">
        <v>47455</v>
      </c>
      <c r="M2218" t="s">
        <v>77</v>
      </c>
      <c r="N2218"/>
      <c r="O2218">
        <v>2026</v>
      </c>
      <c r="P2218">
        <v>1</v>
      </c>
      <c r="Q2218" t="s">
        <v>80</v>
      </c>
      <c r="R2218" s="8">
        <v>46267</v>
      </c>
      <c r="S2218" s="2">
        <v>1</v>
      </c>
      <c r="T2218" s="2" t="s">
        <v>81</v>
      </c>
    </row>
    <row r="2219" spans="1:20" x14ac:dyDescent="0.25">
      <c r="A2219">
        <v>1120241253</v>
      </c>
      <c r="B2219">
        <v>129966230</v>
      </c>
      <c r="C2219" t="s">
        <v>74</v>
      </c>
      <c r="D2219" t="s">
        <v>75</v>
      </c>
      <c r="E2219" t="s">
        <v>76</v>
      </c>
      <c r="F2219" s="7">
        <v>45638</v>
      </c>
      <c r="G2219" s="7">
        <v>45931</v>
      </c>
      <c r="H2219" t="s">
        <v>77</v>
      </c>
      <c r="I2219" t="s">
        <v>78</v>
      </c>
      <c r="J2219" s="7"/>
      <c r="K2219" s="7">
        <v>45639</v>
      </c>
      <c r="L2219" s="7">
        <v>45931</v>
      </c>
      <c r="M2219" t="s">
        <v>77</v>
      </c>
      <c r="N2219"/>
      <c r="O2219">
        <v>2026</v>
      </c>
      <c r="P2219">
        <v>1</v>
      </c>
      <c r="Q2219" t="s">
        <v>80</v>
      </c>
      <c r="R2219" s="8">
        <v>46267</v>
      </c>
      <c r="S2219" s="2">
        <v>1</v>
      </c>
      <c r="T2219" s="2" t="s">
        <v>81</v>
      </c>
    </row>
    <row r="2220" spans="1:20" x14ac:dyDescent="0.25">
      <c r="A2220">
        <v>1120241281</v>
      </c>
      <c r="B2220">
        <v>130578876</v>
      </c>
      <c r="C2220" t="s">
        <v>74</v>
      </c>
      <c r="D2220" t="s">
        <v>83</v>
      </c>
      <c r="E2220" t="s">
        <v>76</v>
      </c>
      <c r="F2220" s="7">
        <v>45635</v>
      </c>
      <c r="G2220" s="7">
        <v>45817</v>
      </c>
      <c r="H2220" t="s">
        <v>77</v>
      </c>
      <c r="I2220" t="s">
        <v>84</v>
      </c>
      <c r="J2220" s="7">
        <v>45745</v>
      </c>
      <c r="K2220" s="7">
        <v>45971</v>
      </c>
      <c r="L2220" s="7">
        <v>45817</v>
      </c>
      <c r="M2220" t="s">
        <v>77</v>
      </c>
      <c r="N2220" t="s">
        <v>79</v>
      </c>
      <c r="O2220">
        <v>2026</v>
      </c>
      <c r="P2220">
        <v>1</v>
      </c>
      <c r="Q2220" t="s">
        <v>80</v>
      </c>
      <c r="R2220" s="8">
        <v>46267</v>
      </c>
      <c r="S2220" s="2">
        <v>1</v>
      </c>
      <c r="T2220" s="2" t="s">
        <v>81</v>
      </c>
    </row>
    <row r="2221" spans="1:20" x14ac:dyDescent="0.25">
      <c r="A2221">
        <v>1120241902</v>
      </c>
      <c r="B2221">
        <v>131103925</v>
      </c>
      <c r="C2221" t="s">
        <v>93</v>
      </c>
      <c r="D2221" t="s">
        <v>88</v>
      </c>
      <c r="E2221" t="s">
        <v>76</v>
      </c>
      <c r="F2221" s="7">
        <v>45761</v>
      </c>
      <c r="G2221" s="7">
        <v>46126</v>
      </c>
      <c r="H2221" t="s">
        <v>77</v>
      </c>
      <c r="I2221" t="s">
        <v>84</v>
      </c>
      <c r="J2221" s="7"/>
      <c r="K2221" s="7">
        <v>45798</v>
      </c>
      <c r="L2221" s="7">
        <v>46126</v>
      </c>
      <c r="M2221" t="s">
        <v>77</v>
      </c>
      <c r="N2221"/>
      <c r="O2221">
        <v>2026</v>
      </c>
      <c r="P2221">
        <v>1</v>
      </c>
      <c r="Q2221" t="s">
        <v>80</v>
      </c>
      <c r="R2221" s="8">
        <v>46267</v>
      </c>
      <c r="S2221" s="2">
        <v>1</v>
      </c>
      <c r="T2221" s="2" t="s">
        <v>81</v>
      </c>
    </row>
    <row r="2222" spans="1:20" x14ac:dyDescent="0.25">
      <c r="A2222">
        <v>1120242830</v>
      </c>
      <c r="B2222">
        <v>131509694</v>
      </c>
      <c r="C2222" t="s">
        <v>74</v>
      </c>
      <c r="D2222" t="s">
        <v>75</v>
      </c>
      <c r="E2222" t="s">
        <v>76</v>
      </c>
      <c r="F2222" s="7">
        <v>45860</v>
      </c>
      <c r="G2222" s="7">
        <v>46044</v>
      </c>
      <c r="H2222" t="s">
        <v>77</v>
      </c>
      <c r="I2222" t="s">
        <v>78</v>
      </c>
      <c r="J2222" s="7"/>
      <c r="K2222" s="7">
        <v>45860</v>
      </c>
      <c r="L2222" s="7">
        <v>46044</v>
      </c>
      <c r="M2222" t="s">
        <v>77</v>
      </c>
      <c r="N2222"/>
      <c r="O2222">
        <v>2026</v>
      </c>
      <c r="P2222">
        <v>1</v>
      </c>
      <c r="Q2222" t="s">
        <v>80</v>
      </c>
      <c r="R2222" s="8">
        <v>46267</v>
      </c>
      <c r="S2222" s="2">
        <v>1</v>
      </c>
      <c r="T2222" s="2" t="s">
        <v>81</v>
      </c>
    </row>
    <row r="2223" spans="1:20" x14ac:dyDescent="0.25">
      <c r="A2223">
        <v>1120244786</v>
      </c>
      <c r="B2223">
        <v>110139873</v>
      </c>
      <c r="C2223" t="s">
        <v>97</v>
      </c>
      <c r="D2223" t="s">
        <v>75</v>
      </c>
      <c r="E2223" t="s">
        <v>76</v>
      </c>
      <c r="F2223" s="7">
        <v>42086</v>
      </c>
      <c r="G2223" s="7">
        <v>43913</v>
      </c>
      <c r="H2223" t="s">
        <v>77</v>
      </c>
      <c r="I2223" t="s">
        <v>78</v>
      </c>
      <c r="J2223" s="7">
        <v>45550</v>
      </c>
      <c r="K2223" s="7">
        <v>45555</v>
      </c>
      <c r="L2223" s="7">
        <v>43913</v>
      </c>
      <c r="M2223" t="s">
        <v>77</v>
      </c>
      <c r="N2223" t="s">
        <v>79</v>
      </c>
      <c r="O2223">
        <v>2026</v>
      </c>
      <c r="P2223">
        <v>1</v>
      </c>
      <c r="Q2223" t="s">
        <v>80</v>
      </c>
      <c r="R2223" s="8">
        <v>46267</v>
      </c>
      <c r="S2223" s="2">
        <v>1</v>
      </c>
      <c r="T2223" s="2" t="s">
        <v>81</v>
      </c>
    </row>
    <row r="2224" spans="1:20" x14ac:dyDescent="0.25">
      <c r="A2224">
        <v>1120244787</v>
      </c>
      <c r="B2224">
        <v>110139873</v>
      </c>
      <c r="C2224" t="s">
        <v>97</v>
      </c>
      <c r="D2224" t="s">
        <v>75</v>
      </c>
      <c r="E2224" t="s">
        <v>76</v>
      </c>
      <c r="F2224" s="7">
        <v>42086</v>
      </c>
      <c r="G2224" s="7">
        <v>43913</v>
      </c>
      <c r="H2224" t="s">
        <v>77</v>
      </c>
      <c r="I2224" t="s">
        <v>78</v>
      </c>
      <c r="J2224" s="7">
        <v>45550</v>
      </c>
      <c r="K2224" s="7">
        <v>45555</v>
      </c>
      <c r="L2224" s="7">
        <v>43913</v>
      </c>
      <c r="M2224" t="s">
        <v>77</v>
      </c>
      <c r="N2224" t="s">
        <v>79</v>
      </c>
      <c r="O2224">
        <v>2026</v>
      </c>
      <c r="P2224">
        <v>1</v>
      </c>
      <c r="Q2224" t="s">
        <v>80</v>
      </c>
      <c r="R2224" s="8">
        <v>46267</v>
      </c>
      <c r="S2224" s="2">
        <v>1</v>
      </c>
      <c r="T2224" s="2" t="s">
        <v>81</v>
      </c>
    </row>
    <row r="2225" spans="1:20" x14ac:dyDescent="0.25">
      <c r="A2225">
        <v>1120244861</v>
      </c>
      <c r="B2225">
        <v>110533196</v>
      </c>
      <c r="C2225" t="s">
        <v>85</v>
      </c>
      <c r="D2225" t="s">
        <v>75</v>
      </c>
      <c r="E2225" t="s">
        <v>76</v>
      </c>
      <c r="F2225" s="7">
        <v>42195</v>
      </c>
      <c r="G2225" s="7">
        <v>44022</v>
      </c>
      <c r="H2225" t="s">
        <v>86</v>
      </c>
      <c r="I2225" t="s">
        <v>87</v>
      </c>
      <c r="J2225" s="7">
        <v>45867</v>
      </c>
      <c r="K2225" s="7">
        <v>46076</v>
      </c>
      <c r="L2225" s="7">
        <v>44022</v>
      </c>
      <c r="M2225" t="s">
        <v>86</v>
      </c>
      <c r="N2225" t="s">
        <v>79</v>
      </c>
      <c r="O2225">
        <v>2026</v>
      </c>
      <c r="P2225">
        <v>1</v>
      </c>
      <c r="Q2225" t="s">
        <v>80</v>
      </c>
      <c r="R2225" s="8">
        <v>46267</v>
      </c>
      <c r="S2225" s="2">
        <v>1</v>
      </c>
      <c r="T2225" s="2" t="s">
        <v>81</v>
      </c>
    </row>
    <row r="2226" spans="1:20" x14ac:dyDescent="0.25">
      <c r="A2226">
        <v>1120244899</v>
      </c>
      <c r="B2226">
        <v>110647745</v>
      </c>
      <c r="C2226" t="s">
        <v>85</v>
      </c>
      <c r="D2226" t="s">
        <v>83</v>
      </c>
      <c r="E2226" t="s">
        <v>76</v>
      </c>
      <c r="F2226" s="7">
        <v>42256</v>
      </c>
      <c r="G2226" s="7">
        <v>44083</v>
      </c>
      <c r="H2226" t="s">
        <v>86</v>
      </c>
      <c r="I2226" t="s">
        <v>87</v>
      </c>
      <c r="J2226" s="7">
        <v>45944</v>
      </c>
      <c r="K2226" s="7">
        <v>43667</v>
      </c>
      <c r="L2226" s="7">
        <v>44083</v>
      </c>
      <c r="M2226" t="s">
        <v>86</v>
      </c>
      <c r="N2226" t="s">
        <v>79</v>
      </c>
      <c r="O2226">
        <v>2026</v>
      </c>
      <c r="P2226">
        <v>1</v>
      </c>
      <c r="Q2226" t="s">
        <v>80</v>
      </c>
      <c r="R2226" s="8">
        <v>46267</v>
      </c>
      <c r="S2226" s="2">
        <v>1</v>
      </c>
      <c r="T2226" s="2" t="s">
        <v>81</v>
      </c>
    </row>
    <row r="2227" spans="1:20" x14ac:dyDescent="0.25">
      <c r="A2227">
        <v>1120245234</v>
      </c>
      <c r="B2227">
        <v>111803924</v>
      </c>
      <c r="C2227" t="s">
        <v>74</v>
      </c>
      <c r="D2227" t="s">
        <v>88</v>
      </c>
      <c r="E2227" t="s">
        <v>76</v>
      </c>
      <c r="F2227" s="7">
        <v>42557</v>
      </c>
      <c r="G2227" s="7">
        <v>44383</v>
      </c>
      <c r="H2227" t="s">
        <v>86</v>
      </c>
      <c r="I2227" t="s">
        <v>87</v>
      </c>
      <c r="J2227" s="7">
        <v>45186</v>
      </c>
      <c r="K2227" s="7">
        <v>45196</v>
      </c>
      <c r="L2227" s="7">
        <v>44383</v>
      </c>
      <c r="M2227" t="s">
        <v>86</v>
      </c>
      <c r="N2227" t="s">
        <v>92</v>
      </c>
      <c r="O2227">
        <v>2026</v>
      </c>
      <c r="P2227">
        <v>1</v>
      </c>
      <c r="Q2227" t="s">
        <v>80</v>
      </c>
      <c r="R2227" s="8">
        <v>46267</v>
      </c>
      <c r="S2227" s="2">
        <v>1</v>
      </c>
      <c r="T2227" s="2" t="s">
        <v>81</v>
      </c>
    </row>
    <row r="2228" spans="1:20" x14ac:dyDescent="0.25">
      <c r="A2228">
        <v>1120245401</v>
      </c>
      <c r="B2228">
        <v>112434051</v>
      </c>
      <c r="C2228" t="s">
        <v>74</v>
      </c>
      <c r="D2228" t="s">
        <v>75</v>
      </c>
      <c r="E2228" t="s">
        <v>76</v>
      </c>
      <c r="F2228" s="7">
        <v>42725</v>
      </c>
      <c r="G2228" s="7">
        <v>44394</v>
      </c>
      <c r="H2228" t="s">
        <v>86</v>
      </c>
      <c r="I2228" t="s">
        <v>87</v>
      </c>
      <c r="J2228" s="7">
        <v>46081</v>
      </c>
      <c r="K2228" s="7">
        <v>44550</v>
      </c>
      <c r="L2228" s="7">
        <v>44394</v>
      </c>
      <c r="M2228" t="s">
        <v>86</v>
      </c>
      <c r="N2228" t="s">
        <v>79</v>
      </c>
      <c r="O2228">
        <v>2026</v>
      </c>
      <c r="P2228">
        <v>1</v>
      </c>
      <c r="Q2228" t="s">
        <v>80</v>
      </c>
      <c r="R2228" s="8">
        <v>46267</v>
      </c>
      <c r="S2228" s="2">
        <v>1</v>
      </c>
      <c r="T2228" s="2" t="s">
        <v>81</v>
      </c>
    </row>
    <row r="2229" spans="1:20" x14ac:dyDescent="0.25">
      <c r="A2229">
        <v>1120245453</v>
      </c>
      <c r="B2229">
        <v>112692308</v>
      </c>
      <c r="C2229" t="s">
        <v>82</v>
      </c>
      <c r="D2229" t="s">
        <v>75</v>
      </c>
      <c r="E2229" t="s">
        <v>76</v>
      </c>
      <c r="F2229" s="7">
        <v>42814</v>
      </c>
      <c r="G2229" s="7">
        <v>44640</v>
      </c>
      <c r="H2229" t="s">
        <v>86</v>
      </c>
      <c r="I2229" t="s">
        <v>87</v>
      </c>
      <c r="J2229" s="7">
        <v>44706</v>
      </c>
      <c r="K2229" s="7">
        <v>45037</v>
      </c>
      <c r="L2229" s="7">
        <v>44640</v>
      </c>
      <c r="M2229" t="s">
        <v>86</v>
      </c>
      <c r="N2229" t="s">
        <v>92</v>
      </c>
      <c r="O2229">
        <v>2026</v>
      </c>
      <c r="P2229">
        <v>1</v>
      </c>
      <c r="Q2229" t="s">
        <v>80</v>
      </c>
      <c r="R2229" s="8">
        <v>46267</v>
      </c>
      <c r="S2229" s="2">
        <v>1</v>
      </c>
      <c r="T2229" s="2" t="s">
        <v>81</v>
      </c>
    </row>
    <row r="2230" spans="1:20" x14ac:dyDescent="0.25">
      <c r="A2230">
        <v>1120245488</v>
      </c>
      <c r="B2230">
        <v>112786798</v>
      </c>
      <c r="C2230" t="s">
        <v>91</v>
      </c>
      <c r="D2230" t="s">
        <v>83</v>
      </c>
      <c r="E2230" t="s">
        <v>76</v>
      </c>
      <c r="F2230" s="7">
        <v>42845</v>
      </c>
      <c r="G2230" s="7">
        <v>44671</v>
      </c>
      <c r="H2230" t="s">
        <v>77</v>
      </c>
      <c r="I2230" t="s">
        <v>78</v>
      </c>
      <c r="J2230" s="7">
        <v>45795</v>
      </c>
      <c r="K2230" s="7">
        <v>45862</v>
      </c>
      <c r="L2230" s="7">
        <v>44671</v>
      </c>
      <c r="M2230" t="s">
        <v>77</v>
      </c>
      <c r="N2230" t="s">
        <v>79</v>
      </c>
      <c r="O2230">
        <v>2026</v>
      </c>
      <c r="P2230">
        <v>1</v>
      </c>
      <c r="Q2230" t="s">
        <v>80</v>
      </c>
      <c r="R2230" s="8">
        <v>46267</v>
      </c>
      <c r="S2230" s="2">
        <v>1</v>
      </c>
      <c r="T2230" s="2" t="s">
        <v>81</v>
      </c>
    </row>
    <row r="2231" spans="1:20" x14ac:dyDescent="0.25">
      <c r="A2231">
        <v>1120245489</v>
      </c>
      <c r="B2231">
        <v>112786798</v>
      </c>
      <c r="C2231" t="s">
        <v>91</v>
      </c>
      <c r="D2231" t="s">
        <v>83</v>
      </c>
      <c r="E2231" t="s">
        <v>76</v>
      </c>
      <c r="F2231" s="7">
        <v>42845</v>
      </c>
      <c r="G2231" s="7">
        <v>44671</v>
      </c>
      <c r="H2231" t="s">
        <v>77</v>
      </c>
      <c r="I2231" t="s">
        <v>78</v>
      </c>
      <c r="J2231" s="7">
        <v>45795</v>
      </c>
      <c r="K2231" s="7">
        <v>43993</v>
      </c>
      <c r="L2231" s="7">
        <v>44671</v>
      </c>
      <c r="M2231" t="s">
        <v>77</v>
      </c>
      <c r="N2231" t="s">
        <v>79</v>
      </c>
      <c r="O2231">
        <v>2026</v>
      </c>
      <c r="P2231">
        <v>1</v>
      </c>
      <c r="Q2231" t="s">
        <v>80</v>
      </c>
      <c r="R2231" s="8">
        <v>46267</v>
      </c>
      <c r="S2231" s="2">
        <v>1</v>
      </c>
      <c r="T2231" s="2" t="s">
        <v>81</v>
      </c>
    </row>
    <row r="2232" spans="1:20" x14ac:dyDescent="0.25">
      <c r="A2232">
        <v>1120245597</v>
      </c>
      <c r="B2232">
        <v>112997875</v>
      </c>
      <c r="C2232" t="s">
        <v>90</v>
      </c>
      <c r="D2232" t="s">
        <v>88</v>
      </c>
      <c r="E2232" t="s">
        <v>76</v>
      </c>
      <c r="F2232" s="7">
        <v>42899</v>
      </c>
      <c r="G2232" s="7">
        <v>44725</v>
      </c>
      <c r="H2232" t="s">
        <v>77</v>
      </c>
      <c r="I2232" t="s">
        <v>78</v>
      </c>
      <c r="J2232" s="7">
        <v>46049</v>
      </c>
      <c r="K2232" s="7">
        <v>42924</v>
      </c>
      <c r="L2232" s="7">
        <v>44725</v>
      </c>
      <c r="M2232" t="s">
        <v>77</v>
      </c>
      <c r="N2232" t="s">
        <v>79</v>
      </c>
      <c r="O2232">
        <v>2026</v>
      </c>
      <c r="P2232">
        <v>1</v>
      </c>
      <c r="Q2232" t="s">
        <v>80</v>
      </c>
      <c r="R2232" s="8">
        <v>46267</v>
      </c>
      <c r="S2232" s="2">
        <v>1</v>
      </c>
      <c r="T2232" s="2" t="s">
        <v>81</v>
      </c>
    </row>
    <row r="2233" spans="1:20" x14ac:dyDescent="0.25">
      <c r="A2233">
        <v>1120245646</v>
      </c>
      <c r="B2233">
        <v>113071926</v>
      </c>
      <c r="C2233" t="s">
        <v>91</v>
      </c>
      <c r="D2233" t="s">
        <v>88</v>
      </c>
      <c r="E2233" t="s">
        <v>76</v>
      </c>
      <c r="F2233" s="7">
        <v>42939</v>
      </c>
      <c r="G2233" s="7">
        <v>44765</v>
      </c>
      <c r="H2233" t="s">
        <v>77</v>
      </c>
      <c r="I2233" t="s">
        <v>78</v>
      </c>
      <c r="J2233" s="7">
        <v>46102</v>
      </c>
      <c r="K2233" s="7">
        <v>43667</v>
      </c>
      <c r="L2233" s="7">
        <v>44765</v>
      </c>
      <c r="M2233" t="s">
        <v>77</v>
      </c>
      <c r="N2233" t="s">
        <v>79</v>
      </c>
      <c r="O2233">
        <v>2026</v>
      </c>
      <c r="P2233">
        <v>1</v>
      </c>
      <c r="Q2233" t="s">
        <v>80</v>
      </c>
      <c r="R2233" s="8">
        <v>46267</v>
      </c>
      <c r="S2233" s="2">
        <v>1</v>
      </c>
      <c r="T2233" s="2" t="s">
        <v>81</v>
      </c>
    </row>
    <row r="2234" spans="1:20" x14ac:dyDescent="0.25">
      <c r="A2234">
        <v>1120245647</v>
      </c>
      <c r="B2234">
        <v>113071926</v>
      </c>
      <c r="C2234" t="s">
        <v>91</v>
      </c>
      <c r="D2234" t="s">
        <v>88</v>
      </c>
      <c r="E2234" t="s">
        <v>76</v>
      </c>
      <c r="F2234" s="7">
        <v>42939</v>
      </c>
      <c r="G2234" s="7">
        <v>44765</v>
      </c>
      <c r="H2234" t="s">
        <v>77</v>
      </c>
      <c r="I2234" t="s">
        <v>78</v>
      </c>
      <c r="J2234" s="7">
        <v>46102</v>
      </c>
      <c r="K2234" s="7">
        <v>45744</v>
      </c>
      <c r="L2234" s="7">
        <v>44765</v>
      </c>
      <c r="M2234" t="s">
        <v>77</v>
      </c>
      <c r="N2234" t="s">
        <v>79</v>
      </c>
      <c r="O2234">
        <v>2026</v>
      </c>
      <c r="P2234">
        <v>1</v>
      </c>
      <c r="Q2234" t="s">
        <v>80</v>
      </c>
      <c r="R2234" s="8">
        <v>46267</v>
      </c>
      <c r="S2234" s="2">
        <v>1</v>
      </c>
      <c r="T2234" s="2" t="s">
        <v>81</v>
      </c>
    </row>
    <row r="2235" spans="1:20" x14ac:dyDescent="0.25">
      <c r="A2235">
        <v>1120245730</v>
      </c>
      <c r="B2235">
        <v>113257470</v>
      </c>
      <c r="C2235" t="s">
        <v>91</v>
      </c>
      <c r="D2235" t="s">
        <v>83</v>
      </c>
      <c r="E2235" t="s">
        <v>76</v>
      </c>
      <c r="F2235" s="7">
        <v>42996</v>
      </c>
      <c r="G2235" s="7">
        <v>44822</v>
      </c>
      <c r="H2235" t="s">
        <v>77</v>
      </c>
      <c r="I2235" t="s">
        <v>78</v>
      </c>
      <c r="J2235" s="7">
        <v>45881</v>
      </c>
      <c r="K2235" s="7">
        <v>44207</v>
      </c>
      <c r="L2235" s="7">
        <v>44822</v>
      </c>
      <c r="M2235" t="s">
        <v>77</v>
      </c>
      <c r="N2235" t="s">
        <v>92</v>
      </c>
      <c r="O2235">
        <v>2026</v>
      </c>
      <c r="P2235">
        <v>1</v>
      </c>
      <c r="Q2235" t="s">
        <v>80</v>
      </c>
      <c r="R2235" s="8">
        <v>46267</v>
      </c>
      <c r="S2235" s="2">
        <v>1</v>
      </c>
      <c r="T2235" s="2" t="s">
        <v>81</v>
      </c>
    </row>
    <row r="2236" spans="1:20" x14ac:dyDescent="0.25">
      <c r="A2236">
        <v>1120245731</v>
      </c>
      <c r="B2236">
        <v>113257470</v>
      </c>
      <c r="C2236" t="s">
        <v>91</v>
      </c>
      <c r="D2236" t="s">
        <v>83</v>
      </c>
      <c r="E2236" t="s">
        <v>76</v>
      </c>
      <c r="F2236" s="7">
        <v>42996</v>
      </c>
      <c r="G2236" s="7">
        <v>44822</v>
      </c>
      <c r="H2236" t="s">
        <v>77</v>
      </c>
      <c r="I2236" t="s">
        <v>78</v>
      </c>
      <c r="J2236" s="7">
        <v>45881</v>
      </c>
      <c r="K2236" s="7">
        <v>43667</v>
      </c>
      <c r="L2236" s="7">
        <v>44822</v>
      </c>
      <c r="M2236" t="s">
        <v>77</v>
      </c>
      <c r="N2236" t="s">
        <v>92</v>
      </c>
      <c r="O2236">
        <v>2026</v>
      </c>
      <c r="P2236">
        <v>1</v>
      </c>
      <c r="Q2236" t="s">
        <v>80</v>
      </c>
      <c r="R2236" s="8">
        <v>46267</v>
      </c>
      <c r="S2236" s="2">
        <v>1</v>
      </c>
      <c r="T2236" s="2" t="s">
        <v>81</v>
      </c>
    </row>
    <row r="2237" spans="1:20" x14ac:dyDescent="0.25">
      <c r="A2237">
        <v>1120245860</v>
      </c>
      <c r="B2237">
        <v>114310696</v>
      </c>
      <c r="C2237" t="s">
        <v>91</v>
      </c>
      <c r="D2237" t="s">
        <v>75</v>
      </c>
      <c r="E2237" t="s">
        <v>76</v>
      </c>
      <c r="F2237" s="7">
        <v>43145</v>
      </c>
      <c r="G2237" s="7">
        <v>44971</v>
      </c>
      <c r="H2237" t="s">
        <v>77</v>
      </c>
      <c r="I2237" t="s">
        <v>78</v>
      </c>
      <c r="J2237" s="7">
        <v>45057</v>
      </c>
      <c r="K2237" s="7">
        <v>43145</v>
      </c>
      <c r="L2237" s="7">
        <v>44971</v>
      </c>
      <c r="M2237" t="s">
        <v>77</v>
      </c>
      <c r="N2237" t="s">
        <v>92</v>
      </c>
      <c r="O2237">
        <v>2026</v>
      </c>
      <c r="P2237">
        <v>1</v>
      </c>
      <c r="Q2237" t="s">
        <v>80</v>
      </c>
      <c r="R2237" s="8">
        <v>46267</v>
      </c>
      <c r="S2237" s="2">
        <v>1</v>
      </c>
      <c r="T2237" s="2" t="s">
        <v>81</v>
      </c>
    </row>
    <row r="2238" spans="1:20" x14ac:dyDescent="0.25">
      <c r="A2238">
        <v>1120245912</v>
      </c>
      <c r="B2238">
        <v>114550034</v>
      </c>
      <c r="C2238" t="s">
        <v>82</v>
      </c>
      <c r="D2238" t="s">
        <v>75</v>
      </c>
      <c r="E2238" t="s">
        <v>76</v>
      </c>
      <c r="F2238" s="7">
        <v>43221</v>
      </c>
      <c r="G2238" s="7">
        <v>45047</v>
      </c>
      <c r="H2238" t="s">
        <v>77</v>
      </c>
      <c r="I2238" t="s">
        <v>78</v>
      </c>
      <c r="J2238" s="7">
        <v>45086</v>
      </c>
      <c r="K2238" s="7">
        <v>43242</v>
      </c>
      <c r="L2238" s="7">
        <v>45047</v>
      </c>
      <c r="M2238" t="s">
        <v>77</v>
      </c>
      <c r="N2238" t="s">
        <v>92</v>
      </c>
      <c r="O2238">
        <v>2026</v>
      </c>
      <c r="P2238">
        <v>1</v>
      </c>
      <c r="Q2238" t="s">
        <v>80</v>
      </c>
      <c r="R2238" s="8">
        <v>46267</v>
      </c>
      <c r="S2238" s="2">
        <v>1</v>
      </c>
      <c r="T2238" s="2" t="s">
        <v>81</v>
      </c>
    </row>
    <row r="2239" spans="1:20" x14ac:dyDescent="0.25">
      <c r="A2239">
        <v>1120246105</v>
      </c>
      <c r="B2239">
        <v>116705514</v>
      </c>
      <c r="C2239" t="s">
        <v>82</v>
      </c>
      <c r="D2239" t="s">
        <v>88</v>
      </c>
      <c r="E2239" t="s">
        <v>76</v>
      </c>
      <c r="F2239" s="7">
        <v>43534</v>
      </c>
      <c r="G2239" s="7">
        <v>43900</v>
      </c>
      <c r="H2239" t="s">
        <v>77</v>
      </c>
      <c r="I2239" t="s">
        <v>78</v>
      </c>
      <c r="J2239" s="7">
        <v>45923</v>
      </c>
      <c r="K2239" s="7">
        <v>43667</v>
      </c>
      <c r="L2239" s="7">
        <v>43900</v>
      </c>
      <c r="M2239" t="s">
        <v>77</v>
      </c>
      <c r="N2239" t="s">
        <v>79</v>
      </c>
      <c r="O2239">
        <v>2026</v>
      </c>
      <c r="P2239">
        <v>1</v>
      </c>
      <c r="Q2239" t="s">
        <v>80</v>
      </c>
      <c r="R2239" s="8">
        <v>46267</v>
      </c>
      <c r="S2239" s="2">
        <v>1</v>
      </c>
      <c r="T2239" s="2" t="s">
        <v>81</v>
      </c>
    </row>
    <row r="2240" spans="1:20" x14ac:dyDescent="0.25">
      <c r="A2240">
        <v>1120246118</v>
      </c>
      <c r="B2240">
        <v>116716751</v>
      </c>
      <c r="C2240" t="s">
        <v>82</v>
      </c>
      <c r="D2240" t="s">
        <v>88</v>
      </c>
      <c r="E2240" t="s">
        <v>76</v>
      </c>
      <c r="F2240" s="7">
        <v>43536</v>
      </c>
      <c r="G2240" s="7">
        <v>43902</v>
      </c>
      <c r="H2240" t="s">
        <v>77</v>
      </c>
      <c r="I2240" t="s">
        <v>78</v>
      </c>
      <c r="J2240" s="7">
        <v>45861</v>
      </c>
      <c r="K2240" s="7">
        <v>44237</v>
      </c>
      <c r="L2240" s="7">
        <v>43902</v>
      </c>
      <c r="M2240" t="s">
        <v>77</v>
      </c>
      <c r="N2240" t="s">
        <v>79</v>
      </c>
      <c r="O2240">
        <v>2026</v>
      </c>
      <c r="P2240">
        <v>1</v>
      </c>
      <c r="Q2240" t="s">
        <v>80</v>
      </c>
      <c r="R2240" s="8">
        <v>46267</v>
      </c>
      <c r="S2240" s="2">
        <v>1</v>
      </c>
      <c r="T2240" s="2" t="s">
        <v>81</v>
      </c>
    </row>
    <row r="2241" spans="1:20" x14ac:dyDescent="0.25">
      <c r="A2241">
        <v>1120246125</v>
      </c>
      <c r="B2241">
        <v>116732030</v>
      </c>
      <c r="C2241" t="s">
        <v>74</v>
      </c>
      <c r="D2241" t="s">
        <v>83</v>
      </c>
      <c r="E2241" t="s">
        <v>76</v>
      </c>
      <c r="F2241" s="7">
        <v>43538</v>
      </c>
      <c r="G2241" s="7">
        <v>43718</v>
      </c>
      <c r="H2241" t="s">
        <v>77</v>
      </c>
      <c r="I2241" t="s">
        <v>78</v>
      </c>
      <c r="J2241" s="7">
        <v>45958</v>
      </c>
      <c r="K2241" s="7">
        <v>43701</v>
      </c>
      <c r="L2241" s="7">
        <v>43718</v>
      </c>
      <c r="M2241" t="s">
        <v>77</v>
      </c>
      <c r="N2241" t="s">
        <v>92</v>
      </c>
      <c r="O2241">
        <v>2026</v>
      </c>
      <c r="P2241">
        <v>1</v>
      </c>
      <c r="Q2241" t="s">
        <v>80</v>
      </c>
      <c r="R2241" s="8">
        <v>46267</v>
      </c>
      <c r="S2241" s="2">
        <v>1</v>
      </c>
      <c r="T2241" s="2" t="s">
        <v>81</v>
      </c>
    </row>
    <row r="2242" spans="1:20" x14ac:dyDescent="0.25">
      <c r="A2242">
        <v>1120246129</v>
      </c>
      <c r="B2242">
        <v>116741990</v>
      </c>
      <c r="C2242" t="s">
        <v>82</v>
      </c>
      <c r="D2242" t="s">
        <v>88</v>
      </c>
      <c r="E2242" t="s">
        <v>76</v>
      </c>
      <c r="F2242" s="7">
        <v>43539</v>
      </c>
      <c r="G2242" s="7">
        <v>43905</v>
      </c>
      <c r="H2242" t="s">
        <v>77</v>
      </c>
      <c r="I2242" t="s">
        <v>78</v>
      </c>
      <c r="J2242" s="7">
        <v>45732</v>
      </c>
      <c r="K2242" s="7">
        <v>44238</v>
      </c>
      <c r="L2242" s="7">
        <v>43905</v>
      </c>
      <c r="M2242" t="s">
        <v>77</v>
      </c>
      <c r="N2242" t="s">
        <v>79</v>
      </c>
      <c r="O2242">
        <v>2026</v>
      </c>
      <c r="P2242">
        <v>1</v>
      </c>
      <c r="Q2242" t="s">
        <v>80</v>
      </c>
      <c r="R2242" s="8">
        <v>46267</v>
      </c>
      <c r="S2242" s="2">
        <v>1</v>
      </c>
      <c r="T2242" s="2" t="s">
        <v>81</v>
      </c>
    </row>
    <row r="2243" spans="1:20" x14ac:dyDescent="0.25">
      <c r="A2243">
        <v>1120246166</v>
      </c>
      <c r="B2243">
        <v>116817884</v>
      </c>
      <c r="C2243" t="s">
        <v>82</v>
      </c>
      <c r="D2243" t="s">
        <v>83</v>
      </c>
      <c r="E2243" t="s">
        <v>76</v>
      </c>
      <c r="F2243" s="7">
        <v>43546</v>
      </c>
      <c r="G2243" s="7">
        <v>43726</v>
      </c>
      <c r="H2243" t="s">
        <v>77</v>
      </c>
      <c r="I2243" t="s">
        <v>78</v>
      </c>
      <c r="J2243" s="7">
        <v>45518</v>
      </c>
      <c r="K2243" s="7">
        <v>45748</v>
      </c>
      <c r="L2243" s="7">
        <v>43726</v>
      </c>
      <c r="M2243" t="s">
        <v>77</v>
      </c>
      <c r="N2243" t="s">
        <v>79</v>
      </c>
      <c r="O2243">
        <v>2026</v>
      </c>
      <c r="P2243">
        <v>1</v>
      </c>
      <c r="Q2243" t="s">
        <v>80</v>
      </c>
      <c r="R2243" s="8">
        <v>46267</v>
      </c>
      <c r="S2243" s="2">
        <v>1</v>
      </c>
      <c r="T2243" s="2" t="s">
        <v>81</v>
      </c>
    </row>
    <row r="2244" spans="1:20" x14ac:dyDescent="0.25">
      <c r="A2244">
        <v>1120246177</v>
      </c>
      <c r="B2244">
        <v>116823453</v>
      </c>
      <c r="C2244" t="s">
        <v>82</v>
      </c>
      <c r="D2244" t="s">
        <v>88</v>
      </c>
      <c r="E2244" t="s">
        <v>76</v>
      </c>
      <c r="F2244" s="7">
        <v>43548</v>
      </c>
      <c r="G2244" s="7">
        <v>43914</v>
      </c>
      <c r="H2244" t="s">
        <v>77</v>
      </c>
      <c r="I2244" t="s">
        <v>78</v>
      </c>
      <c r="J2244" s="7">
        <v>45736</v>
      </c>
      <c r="K2244" s="7">
        <v>44240</v>
      </c>
      <c r="L2244" s="7">
        <v>43914</v>
      </c>
      <c r="M2244" t="s">
        <v>77</v>
      </c>
      <c r="N2244" t="s">
        <v>79</v>
      </c>
      <c r="O2244">
        <v>2026</v>
      </c>
      <c r="P2244">
        <v>1</v>
      </c>
      <c r="Q2244" t="s">
        <v>80</v>
      </c>
      <c r="R2244" s="8">
        <v>46267</v>
      </c>
      <c r="S2244" s="2">
        <v>1</v>
      </c>
      <c r="T2244" s="2" t="s">
        <v>81</v>
      </c>
    </row>
    <row r="2245" spans="1:20" x14ac:dyDescent="0.25">
      <c r="A2245">
        <v>1120246179</v>
      </c>
      <c r="B2245">
        <v>116823481</v>
      </c>
      <c r="C2245" t="s">
        <v>82</v>
      </c>
      <c r="D2245" t="s">
        <v>83</v>
      </c>
      <c r="E2245" t="s">
        <v>76</v>
      </c>
      <c r="F2245" s="7">
        <v>43548</v>
      </c>
      <c r="G2245" s="7">
        <v>43728</v>
      </c>
      <c r="H2245" t="s">
        <v>77</v>
      </c>
      <c r="I2245" t="s">
        <v>78</v>
      </c>
      <c r="J2245" s="7">
        <v>45517</v>
      </c>
      <c r="K2245" s="7">
        <v>44785</v>
      </c>
      <c r="L2245" s="7">
        <v>43728</v>
      </c>
      <c r="M2245" t="s">
        <v>77</v>
      </c>
      <c r="N2245" t="s">
        <v>79</v>
      </c>
      <c r="O2245">
        <v>2026</v>
      </c>
      <c r="P2245">
        <v>1</v>
      </c>
      <c r="Q2245" t="s">
        <v>80</v>
      </c>
      <c r="R2245" s="8">
        <v>46267</v>
      </c>
      <c r="S2245" s="2">
        <v>1</v>
      </c>
      <c r="T2245" s="2" t="s">
        <v>81</v>
      </c>
    </row>
    <row r="2246" spans="1:20" x14ac:dyDescent="0.25">
      <c r="A2246">
        <v>1120246181</v>
      </c>
      <c r="B2246">
        <v>116823502</v>
      </c>
      <c r="C2246" t="s">
        <v>82</v>
      </c>
      <c r="D2246" t="s">
        <v>88</v>
      </c>
      <c r="E2246" t="s">
        <v>76</v>
      </c>
      <c r="F2246" s="7">
        <v>43548</v>
      </c>
      <c r="G2246" s="7">
        <v>45375</v>
      </c>
      <c r="H2246" t="s">
        <v>86</v>
      </c>
      <c r="I2246" t="s">
        <v>87</v>
      </c>
      <c r="J2246" s="7">
        <v>45870</v>
      </c>
      <c r="K2246" s="7">
        <v>45832</v>
      </c>
      <c r="L2246" s="7">
        <v>45375</v>
      </c>
      <c r="M2246" t="s">
        <v>86</v>
      </c>
      <c r="N2246" t="s">
        <v>79</v>
      </c>
      <c r="O2246">
        <v>2026</v>
      </c>
      <c r="P2246">
        <v>1</v>
      </c>
      <c r="Q2246" t="s">
        <v>80</v>
      </c>
      <c r="R2246" s="8">
        <v>46267</v>
      </c>
      <c r="S2246" s="2">
        <v>1</v>
      </c>
      <c r="T2246" s="2" t="s">
        <v>81</v>
      </c>
    </row>
    <row r="2247" spans="1:20" x14ac:dyDescent="0.25">
      <c r="A2247">
        <v>1120246186</v>
      </c>
      <c r="B2247">
        <v>116824624</v>
      </c>
      <c r="C2247" t="s">
        <v>82</v>
      </c>
      <c r="D2247" t="s">
        <v>83</v>
      </c>
      <c r="E2247" t="s">
        <v>76</v>
      </c>
      <c r="F2247" s="7">
        <v>43549</v>
      </c>
      <c r="G2247" s="7">
        <v>43733</v>
      </c>
      <c r="H2247" t="s">
        <v>77</v>
      </c>
      <c r="I2247" t="s">
        <v>78</v>
      </c>
      <c r="J2247" s="7">
        <v>45427</v>
      </c>
      <c r="K2247" s="7">
        <v>45952</v>
      </c>
      <c r="L2247" s="7">
        <v>43733</v>
      </c>
      <c r="M2247" t="s">
        <v>77</v>
      </c>
      <c r="N2247" t="s">
        <v>79</v>
      </c>
      <c r="O2247">
        <v>2026</v>
      </c>
      <c r="P2247">
        <v>1</v>
      </c>
      <c r="Q2247" t="s">
        <v>80</v>
      </c>
      <c r="R2247" s="8">
        <v>46267</v>
      </c>
      <c r="S2247" s="2">
        <v>1</v>
      </c>
      <c r="T2247" s="2" t="s">
        <v>81</v>
      </c>
    </row>
    <row r="2248" spans="1:20" x14ac:dyDescent="0.25">
      <c r="A2248">
        <v>1120246187</v>
      </c>
      <c r="B2248">
        <v>116824624</v>
      </c>
      <c r="C2248" t="s">
        <v>82</v>
      </c>
      <c r="D2248" t="s">
        <v>83</v>
      </c>
      <c r="E2248" t="s">
        <v>76</v>
      </c>
      <c r="F2248" s="7">
        <v>43549</v>
      </c>
      <c r="G2248" s="7">
        <v>43733</v>
      </c>
      <c r="H2248" t="s">
        <v>77</v>
      </c>
      <c r="I2248" t="s">
        <v>78</v>
      </c>
      <c r="J2248" s="7">
        <v>45427</v>
      </c>
      <c r="K2248" s="7">
        <v>45952</v>
      </c>
      <c r="L2248" s="7">
        <v>43733</v>
      </c>
      <c r="M2248" t="s">
        <v>77</v>
      </c>
      <c r="N2248" t="s">
        <v>79</v>
      </c>
      <c r="O2248">
        <v>2026</v>
      </c>
      <c r="P2248">
        <v>1</v>
      </c>
      <c r="Q2248" t="s">
        <v>80</v>
      </c>
      <c r="R2248" s="8">
        <v>46267</v>
      </c>
      <c r="S2248" s="2">
        <v>1</v>
      </c>
      <c r="T2248" s="2" t="s">
        <v>81</v>
      </c>
    </row>
    <row r="2249" spans="1:20" x14ac:dyDescent="0.25">
      <c r="A2249">
        <v>1120246188</v>
      </c>
      <c r="B2249">
        <v>116824624</v>
      </c>
      <c r="C2249" t="s">
        <v>82</v>
      </c>
      <c r="D2249" t="s">
        <v>83</v>
      </c>
      <c r="E2249" t="s">
        <v>76</v>
      </c>
      <c r="F2249" s="7">
        <v>43549</v>
      </c>
      <c r="G2249" s="7">
        <v>43733</v>
      </c>
      <c r="H2249" t="s">
        <v>77</v>
      </c>
      <c r="I2249" t="s">
        <v>78</v>
      </c>
      <c r="J2249" s="7">
        <v>45427</v>
      </c>
      <c r="K2249" s="7">
        <v>45546</v>
      </c>
      <c r="L2249" s="7">
        <v>43733</v>
      </c>
      <c r="M2249" t="s">
        <v>77</v>
      </c>
      <c r="N2249" t="s">
        <v>79</v>
      </c>
      <c r="O2249">
        <v>2026</v>
      </c>
      <c r="P2249">
        <v>1</v>
      </c>
      <c r="Q2249" t="s">
        <v>80</v>
      </c>
      <c r="R2249" s="8">
        <v>46267</v>
      </c>
      <c r="S2249" s="2">
        <v>1</v>
      </c>
      <c r="T2249" s="2" t="s">
        <v>81</v>
      </c>
    </row>
    <row r="2250" spans="1:20" x14ac:dyDescent="0.25">
      <c r="A2250">
        <v>1120246189</v>
      </c>
      <c r="B2250">
        <v>116824624</v>
      </c>
      <c r="C2250" t="s">
        <v>82</v>
      </c>
      <c r="D2250" t="s">
        <v>83</v>
      </c>
      <c r="E2250" t="s">
        <v>76</v>
      </c>
      <c r="F2250" s="7">
        <v>43549</v>
      </c>
      <c r="G2250" s="7">
        <v>43733</v>
      </c>
      <c r="H2250" t="s">
        <v>77</v>
      </c>
      <c r="I2250" t="s">
        <v>78</v>
      </c>
      <c r="J2250" s="7">
        <v>45427</v>
      </c>
      <c r="K2250" s="7">
        <v>45436</v>
      </c>
      <c r="L2250" s="7">
        <v>43733</v>
      </c>
      <c r="M2250" t="s">
        <v>77</v>
      </c>
      <c r="N2250" t="s">
        <v>79</v>
      </c>
      <c r="O2250">
        <v>2026</v>
      </c>
      <c r="P2250">
        <v>1</v>
      </c>
      <c r="Q2250" t="s">
        <v>80</v>
      </c>
      <c r="R2250" s="8">
        <v>46267</v>
      </c>
      <c r="S2250" s="2">
        <v>1</v>
      </c>
      <c r="T2250" s="2" t="s">
        <v>81</v>
      </c>
    </row>
    <row r="2251" spans="1:20" x14ac:dyDescent="0.25">
      <c r="A2251">
        <v>1120246190</v>
      </c>
      <c r="B2251">
        <v>116824624</v>
      </c>
      <c r="C2251" t="s">
        <v>82</v>
      </c>
      <c r="D2251" t="s">
        <v>83</v>
      </c>
      <c r="E2251" t="s">
        <v>76</v>
      </c>
      <c r="F2251" s="7">
        <v>43549</v>
      </c>
      <c r="G2251" s="7">
        <v>43733</v>
      </c>
      <c r="H2251" t="s">
        <v>77</v>
      </c>
      <c r="I2251" t="s">
        <v>78</v>
      </c>
      <c r="J2251" s="7">
        <v>45427</v>
      </c>
      <c r="K2251" s="7">
        <v>45960</v>
      </c>
      <c r="L2251" s="7">
        <v>43733</v>
      </c>
      <c r="M2251" t="s">
        <v>77</v>
      </c>
      <c r="N2251" t="s">
        <v>79</v>
      </c>
      <c r="O2251">
        <v>2026</v>
      </c>
      <c r="P2251">
        <v>1</v>
      </c>
      <c r="Q2251" t="s">
        <v>80</v>
      </c>
      <c r="R2251" s="8">
        <v>46267</v>
      </c>
      <c r="S2251" s="2">
        <v>1</v>
      </c>
      <c r="T2251" s="2" t="s">
        <v>81</v>
      </c>
    </row>
    <row r="2252" spans="1:20" x14ac:dyDescent="0.25">
      <c r="A2252">
        <v>1120246197</v>
      </c>
      <c r="B2252">
        <v>116829239</v>
      </c>
      <c r="C2252" t="s">
        <v>82</v>
      </c>
      <c r="D2252" t="s">
        <v>88</v>
      </c>
      <c r="E2252" t="s">
        <v>76</v>
      </c>
      <c r="F2252" s="7">
        <v>43549</v>
      </c>
      <c r="G2252" s="7">
        <v>43915</v>
      </c>
      <c r="H2252" t="s">
        <v>77</v>
      </c>
      <c r="I2252" t="s">
        <v>78</v>
      </c>
      <c r="J2252" s="7">
        <v>45914</v>
      </c>
      <c r="K2252" s="7">
        <v>45057</v>
      </c>
      <c r="L2252" s="7">
        <v>43915</v>
      </c>
      <c r="M2252" t="s">
        <v>77</v>
      </c>
      <c r="N2252" t="s">
        <v>79</v>
      </c>
      <c r="O2252">
        <v>2026</v>
      </c>
      <c r="P2252">
        <v>1</v>
      </c>
      <c r="Q2252" t="s">
        <v>80</v>
      </c>
      <c r="R2252" s="8">
        <v>46267</v>
      </c>
      <c r="S2252" s="2">
        <v>1</v>
      </c>
      <c r="T2252" s="2" t="s">
        <v>81</v>
      </c>
    </row>
    <row r="2253" spans="1:20" x14ac:dyDescent="0.25">
      <c r="A2253">
        <v>1120246212</v>
      </c>
      <c r="B2253">
        <v>116853640</v>
      </c>
      <c r="C2253" t="s">
        <v>82</v>
      </c>
      <c r="D2253" t="s">
        <v>83</v>
      </c>
      <c r="E2253" t="s">
        <v>76</v>
      </c>
      <c r="F2253" s="7">
        <v>43551</v>
      </c>
      <c r="G2253" s="7">
        <v>43735</v>
      </c>
      <c r="H2253" t="s">
        <v>77</v>
      </c>
      <c r="I2253" t="s">
        <v>78</v>
      </c>
      <c r="J2253" s="7">
        <v>45923</v>
      </c>
      <c r="K2253" s="7">
        <v>43558</v>
      </c>
      <c r="L2253" s="7">
        <v>43735</v>
      </c>
      <c r="M2253" t="s">
        <v>77</v>
      </c>
      <c r="N2253" t="s">
        <v>79</v>
      </c>
      <c r="O2253">
        <v>2026</v>
      </c>
      <c r="P2253">
        <v>1</v>
      </c>
      <c r="Q2253" t="s">
        <v>80</v>
      </c>
      <c r="R2253" s="8">
        <v>46267</v>
      </c>
      <c r="S2253" s="2">
        <v>1</v>
      </c>
      <c r="T2253" s="2" t="s">
        <v>81</v>
      </c>
    </row>
    <row r="2254" spans="1:20" x14ac:dyDescent="0.25">
      <c r="A2254">
        <v>1120246213</v>
      </c>
      <c r="B2254">
        <v>116853640</v>
      </c>
      <c r="C2254" t="s">
        <v>82</v>
      </c>
      <c r="D2254" t="s">
        <v>83</v>
      </c>
      <c r="E2254" t="s">
        <v>76</v>
      </c>
      <c r="F2254" s="7">
        <v>43551</v>
      </c>
      <c r="G2254" s="7">
        <v>43735</v>
      </c>
      <c r="H2254" t="s">
        <v>77</v>
      </c>
      <c r="I2254" t="s">
        <v>78</v>
      </c>
      <c r="J2254" s="7">
        <v>45923</v>
      </c>
      <c r="K2254" s="7">
        <v>44785</v>
      </c>
      <c r="L2254" s="7">
        <v>43735</v>
      </c>
      <c r="M2254" t="s">
        <v>77</v>
      </c>
      <c r="N2254" t="s">
        <v>79</v>
      </c>
      <c r="O2254">
        <v>2026</v>
      </c>
      <c r="P2254">
        <v>1</v>
      </c>
      <c r="Q2254" t="s">
        <v>80</v>
      </c>
      <c r="R2254" s="8">
        <v>46267</v>
      </c>
      <c r="S2254" s="2">
        <v>1</v>
      </c>
      <c r="T2254" s="2" t="s">
        <v>81</v>
      </c>
    </row>
    <row r="2255" spans="1:20" x14ac:dyDescent="0.25">
      <c r="A2255">
        <v>1120246217</v>
      </c>
      <c r="B2255">
        <v>116860332</v>
      </c>
      <c r="C2255" t="s">
        <v>96</v>
      </c>
      <c r="D2255" t="s">
        <v>83</v>
      </c>
      <c r="E2255" t="s">
        <v>76</v>
      </c>
      <c r="F2255" s="7">
        <v>43552</v>
      </c>
      <c r="G2255" s="7">
        <v>43736</v>
      </c>
      <c r="H2255" t="s">
        <v>86</v>
      </c>
      <c r="I2255" t="s">
        <v>87</v>
      </c>
      <c r="J2255" s="7">
        <v>45929</v>
      </c>
      <c r="K2255" s="7">
        <v>43667</v>
      </c>
      <c r="L2255" s="7">
        <v>43736</v>
      </c>
      <c r="M2255" t="s">
        <v>86</v>
      </c>
      <c r="N2255" t="s">
        <v>79</v>
      </c>
      <c r="O2255">
        <v>2026</v>
      </c>
      <c r="P2255">
        <v>1</v>
      </c>
      <c r="Q2255" t="s">
        <v>80</v>
      </c>
      <c r="R2255" s="8">
        <v>46267</v>
      </c>
      <c r="S2255" s="2">
        <v>1</v>
      </c>
      <c r="T2255" s="2" t="s">
        <v>81</v>
      </c>
    </row>
    <row r="2256" spans="1:20" x14ac:dyDescent="0.25">
      <c r="A2256">
        <v>1120246218</v>
      </c>
      <c r="B2256">
        <v>116860332</v>
      </c>
      <c r="C2256" t="s">
        <v>96</v>
      </c>
      <c r="D2256" t="s">
        <v>83</v>
      </c>
      <c r="E2256" t="s">
        <v>76</v>
      </c>
      <c r="F2256" s="7">
        <v>43552</v>
      </c>
      <c r="G2256" s="7">
        <v>43736</v>
      </c>
      <c r="H2256" t="s">
        <v>86</v>
      </c>
      <c r="I2256" t="s">
        <v>87</v>
      </c>
      <c r="J2256" s="7">
        <v>45929</v>
      </c>
      <c r="K2256" s="7">
        <v>43605</v>
      </c>
      <c r="L2256" s="7">
        <v>43736</v>
      </c>
      <c r="M2256" t="s">
        <v>86</v>
      </c>
      <c r="N2256" t="s">
        <v>79</v>
      </c>
      <c r="O2256">
        <v>2026</v>
      </c>
      <c r="P2256">
        <v>1</v>
      </c>
      <c r="Q2256" t="s">
        <v>80</v>
      </c>
      <c r="R2256" s="8">
        <v>46267</v>
      </c>
      <c r="S2256" s="2">
        <v>1</v>
      </c>
      <c r="T2256" s="2" t="s">
        <v>81</v>
      </c>
    </row>
    <row r="2257" spans="1:20" x14ac:dyDescent="0.25">
      <c r="A2257">
        <v>1120246224</v>
      </c>
      <c r="B2257">
        <v>116863492</v>
      </c>
      <c r="C2257" t="s">
        <v>82</v>
      </c>
      <c r="D2257" t="s">
        <v>88</v>
      </c>
      <c r="E2257" t="s">
        <v>76</v>
      </c>
      <c r="F2257" s="7">
        <v>43552</v>
      </c>
      <c r="G2257" s="7">
        <v>43918</v>
      </c>
      <c r="H2257" t="s">
        <v>77</v>
      </c>
      <c r="I2257" t="s">
        <v>78</v>
      </c>
      <c r="J2257" s="7">
        <v>45803</v>
      </c>
      <c r="K2257" s="7">
        <v>43558</v>
      </c>
      <c r="L2257" s="7">
        <v>43918</v>
      </c>
      <c r="M2257" t="s">
        <v>77</v>
      </c>
      <c r="N2257" t="s">
        <v>79</v>
      </c>
      <c r="O2257">
        <v>2026</v>
      </c>
      <c r="P2257">
        <v>1</v>
      </c>
      <c r="Q2257" t="s">
        <v>80</v>
      </c>
      <c r="R2257" s="8">
        <v>46267</v>
      </c>
      <c r="S2257" s="2">
        <v>1</v>
      </c>
      <c r="T2257" s="2" t="s">
        <v>81</v>
      </c>
    </row>
    <row r="2258" spans="1:20" x14ac:dyDescent="0.25">
      <c r="A2258">
        <v>1120246225</v>
      </c>
      <c r="B2258">
        <v>116863492</v>
      </c>
      <c r="C2258" t="s">
        <v>82</v>
      </c>
      <c r="D2258" t="s">
        <v>88</v>
      </c>
      <c r="E2258" t="s">
        <v>76</v>
      </c>
      <c r="F2258" s="7">
        <v>43552</v>
      </c>
      <c r="G2258" s="7">
        <v>43918</v>
      </c>
      <c r="H2258" t="s">
        <v>77</v>
      </c>
      <c r="I2258" t="s">
        <v>78</v>
      </c>
      <c r="J2258" s="7">
        <v>45803</v>
      </c>
      <c r="K2258" s="7">
        <v>45057</v>
      </c>
      <c r="L2258" s="7">
        <v>43918</v>
      </c>
      <c r="M2258" t="s">
        <v>77</v>
      </c>
      <c r="N2258" t="s">
        <v>79</v>
      </c>
      <c r="O2258">
        <v>2026</v>
      </c>
      <c r="P2258">
        <v>1</v>
      </c>
      <c r="Q2258" t="s">
        <v>80</v>
      </c>
      <c r="R2258" s="8">
        <v>46267</v>
      </c>
      <c r="S2258" s="2">
        <v>1</v>
      </c>
      <c r="T2258" s="2" t="s">
        <v>81</v>
      </c>
    </row>
    <row r="2259" spans="1:20" x14ac:dyDescent="0.25">
      <c r="A2259">
        <v>1120246230</v>
      </c>
      <c r="B2259">
        <v>116866579</v>
      </c>
      <c r="C2259" t="s">
        <v>82</v>
      </c>
      <c r="D2259" t="s">
        <v>83</v>
      </c>
      <c r="E2259" t="s">
        <v>76</v>
      </c>
      <c r="F2259" s="7">
        <v>43553</v>
      </c>
      <c r="G2259" s="7">
        <v>43737</v>
      </c>
      <c r="H2259" t="s">
        <v>77</v>
      </c>
      <c r="I2259" t="s">
        <v>78</v>
      </c>
      <c r="J2259" s="7">
        <v>45935</v>
      </c>
      <c r="K2259" s="7">
        <v>43701</v>
      </c>
      <c r="L2259" s="7">
        <v>43737</v>
      </c>
      <c r="M2259" t="s">
        <v>77</v>
      </c>
      <c r="N2259" t="s">
        <v>79</v>
      </c>
      <c r="O2259">
        <v>2026</v>
      </c>
      <c r="P2259">
        <v>1</v>
      </c>
      <c r="Q2259" t="s">
        <v>80</v>
      </c>
      <c r="R2259" s="8">
        <v>46267</v>
      </c>
      <c r="S2259" s="2">
        <v>1</v>
      </c>
      <c r="T2259" s="2" t="s">
        <v>81</v>
      </c>
    </row>
    <row r="2260" spans="1:20" x14ac:dyDescent="0.25">
      <c r="A2260">
        <v>1120246234</v>
      </c>
      <c r="B2260">
        <v>116871409</v>
      </c>
      <c r="C2260" t="s">
        <v>82</v>
      </c>
      <c r="D2260" t="s">
        <v>88</v>
      </c>
      <c r="E2260" t="s">
        <v>76</v>
      </c>
      <c r="F2260" s="7">
        <v>43554</v>
      </c>
      <c r="G2260" s="7">
        <v>43920</v>
      </c>
      <c r="H2260" t="s">
        <v>77</v>
      </c>
      <c r="I2260" t="s">
        <v>78</v>
      </c>
      <c r="J2260" s="7">
        <v>45604</v>
      </c>
      <c r="K2260" s="7">
        <v>45057</v>
      </c>
      <c r="L2260" s="7">
        <v>43920</v>
      </c>
      <c r="M2260" t="s">
        <v>77</v>
      </c>
      <c r="N2260" t="s">
        <v>79</v>
      </c>
      <c r="O2260">
        <v>2026</v>
      </c>
      <c r="P2260">
        <v>1</v>
      </c>
      <c r="Q2260" t="s">
        <v>80</v>
      </c>
      <c r="R2260" s="8">
        <v>46267</v>
      </c>
      <c r="S2260" s="2">
        <v>1</v>
      </c>
      <c r="T2260" s="2" t="s">
        <v>81</v>
      </c>
    </row>
    <row r="2261" spans="1:20" x14ac:dyDescent="0.25">
      <c r="A2261">
        <v>1120246236</v>
      </c>
      <c r="B2261">
        <v>116871553</v>
      </c>
      <c r="C2261" t="s">
        <v>74</v>
      </c>
      <c r="D2261" t="s">
        <v>83</v>
      </c>
      <c r="E2261" t="s">
        <v>76</v>
      </c>
      <c r="F2261" s="7">
        <v>43554</v>
      </c>
      <c r="G2261" s="7">
        <v>43734</v>
      </c>
      <c r="H2261" t="s">
        <v>77</v>
      </c>
      <c r="I2261" t="s">
        <v>78</v>
      </c>
      <c r="J2261" s="7">
        <v>45571</v>
      </c>
      <c r="K2261" s="7">
        <v>43701</v>
      </c>
      <c r="L2261" s="7">
        <v>43734</v>
      </c>
      <c r="M2261" t="s">
        <v>77</v>
      </c>
      <c r="N2261" t="s">
        <v>79</v>
      </c>
      <c r="O2261">
        <v>2026</v>
      </c>
      <c r="P2261">
        <v>1</v>
      </c>
      <c r="Q2261" t="s">
        <v>80</v>
      </c>
      <c r="R2261" s="8">
        <v>46267</v>
      </c>
      <c r="S2261" s="2">
        <v>1</v>
      </c>
      <c r="T2261" s="2" t="s">
        <v>81</v>
      </c>
    </row>
    <row r="2262" spans="1:20" x14ac:dyDescent="0.25">
      <c r="A2262">
        <v>1120246240</v>
      </c>
      <c r="B2262">
        <v>116872494</v>
      </c>
      <c r="C2262" t="s">
        <v>82</v>
      </c>
      <c r="D2262" t="s">
        <v>83</v>
      </c>
      <c r="E2262" t="s">
        <v>76</v>
      </c>
      <c r="F2262" s="7">
        <v>43554</v>
      </c>
      <c r="G2262" s="7">
        <v>43738</v>
      </c>
      <c r="H2262" t="s">
        <v>77</v>
      </c>
      <c r="I2262" t="s">
        <v>78</v>
      </c>
      <c r="J2262" s="7">
        <v>45424</v>
      </c>
      <c r="K2262" s="7">
        <v>43994</v>
      </c>
      <c r="L2262" s="7">
        <v>43738</v>
      </c>
      <c r="M2262" t="s">
        <v>77</v>
      </c>
      <c r="N2262" t="s">
        <v>79</v>
      </c>
      <c r="O2262">
        <v>2026</v>
      </c>
      <c r="P2262">
        <v>1</v>
      </c>
      <c r="Q2262" t="s">
        <v>80</v>
      </c>
      <c r="R2262" s="8">
        <v>46267</v>
      </c>
      <c r="S2262" s="2">
        <v>1</v>
      </c>
      <c r="T2262" s="2" t="s">
        <v>81</v>
      </c>
    </row>
    <row r="2263" spans="1:20" x14ac:dyDescent="0.25">
      <c r="A2263">
        <v>1120246244</v>
      </c>
      <c r="B2263">
        <v>116876283</v>
      </c>
      <c r="C2263" t="s">
        <v>74</v>
      </c>
      <c r="D2263" t="s">
        <v>83</v>
      </c>
      <c r="E2263" t="s">
        <v>76</v>
      </c>
      <c r="F2263" s="7">
        <v>43555</v>
      </c>
      <c r="G2263" s="7">
        <v>43738</v>
      </c>
      <c r="H2263" t="s">
        <v>77</v>
      </c>
      <c r="I2263" t="s">
        <v>78</v>
      </c>
      <c r="J2263" s="7">
        <v>45571</v>
      </c>
      <c r="K2263" s="7">
        <v>43701</v>
      </c>
      <c r="L2263" s="7">
        <v>43738</v>
      </c>
      <c r="M2263" t="s">
        <v>77</v>
      </c>
      <c r="N2263" t="s">
        <v>79</v>
      </c>
      <c r="O2263">
        <v>2026</v>
      </c>
      <c r="P2263">
        <v>1</v>
      </c>
      <c r="Q2263" t="s">
        <v>80</v>
      </c>
      <c r="R2263" s="8">
        <v>46267</v>
      </c>
      <c r="S2263" s="2">
        <v>1</v>
      </c>
      <c r="T2263" s="2" t="s">
        <v>81</v>
      </c>
    </row>
    <row r="2264" spans="1:20" x14ac:dyDescent="0.25">
      <c r="A2264">
        <v>1120246276</v>
      </c>
      <c r="B2264">
        <v>116966542</v>
      </c>
      <c r="C2264" t="s">
        <v>82</v>
      </c>
      <c r="D2264" t="s">
        <v>88</v>
      </c>
      <c r="E2264" t="s">
        <v>76</v>
      </c>
      <c r="F2264" s="7">
        <v>43560</v>
      </c>
      <c r="G2264" s="7">
        <v>43926</v>
      </c>
      <c r="H2264" t="s">
        <v>77</v>
      </c>
      <c r="I2264" t="s">
        <v>78</v>
      </c>
      <c r="J2264" s="7">
        <v>45432</v>
      </c>
      <c r="K2264" s="7">
        <v>45748</v>
      </c>
      <c r="L2264" s="7">
        <v>43926</v>
      </c>
      <c r="M2264" t="s">
        <v>77</v>
      </c>
      <c r="N2264" t="s">
        <v>79</v>
      </c>
      <c r="O2264">
        <v>2026</v>
      </c>
      <c r="P2264">
        <v>1</v>
      </c>
      <c r="Q2264" t="s">
        <v>80</v>
      </c>
      <c r="R2264" s="8">
        <v>46267</v>
      </c>
      <c r="S2264" s="2">
        <v>1</v>
      </c>
      <c r="T2264" s="2" t="s">
        <v>81</v>
      </c>
    </row>
    <row r="2265" spans="1:20" x14ac:dyDescent="0.25">
      <c r="A2265">
        <v>1120246280</v>
      </c>
      <c r="B2265">
        <v>116968848</v>
      </c>
      <c r="C2265" t="s">
        <v>82</v>
      </c>
      <c r="D2265" t="s">
        <v>88</v>
      </c>
      <c r="E2265" t="s">
        <v>76</v>
      </c>
      <c r="F2265" s="7">
        <v>43561</v>
      </c>
      <c r="G2265" s="7">
        <v>43927</v>
      </c>
      <c r="H2265" t="s">
        <v>77</v>
      </c>
      <c r="I2265" t="s">
        <v>84</v>
      </c>
      <c r="J2265" s="7">
        <v>45132</v>
      </c>
      <c r="K2265" s="7">
        <v>44601</v>
      </c>
      <c r="L2265" s="7">
        <v>43927</v>
      </c>
      <c r="M2265" t="s">
        <v>77</v>
      </c>
      <c r="N2265" t="s">
        <v>92</v>
      </c>
      <c r="O2265">
        <v>2026</v>
      </c>
      <c r="P2265">
        <v>1</v>
      </c>
      <c r="Q2265" t="s">
        <v>80</v>
      </c>
      <c r="R2265" s="8">
        <v>46267</v>
      </c>
      <c r="S2265" s="2">
        <v>1</v>
      </c>
      <c r="T2265" s="2" t="s">
        <v>81</v>
      </c>
    </row>
    <row r="2266" spans="1:20" x14ac:dyDescent="0.25">
      <c r="A2266">
        <v>1120246281</v>
      </c>
      <c r="B2266">
        <v>116968848</v>
      </c>
      <c r="C2266" t="s">
        <v>82</v>
      </c>
      <c r="D2266" t="s">
        <v>88</v>
      </c>
      <c r="E2266" t="s">
        <v>76</v>
      </c>
      <c r="F2266" s="7">
        <v>43561</v>
      </c>
      <c r="G2266" s="7">
        <v>43927</v>
      </c>
      <c r="H2266" t="s">
        <v>77</v>
      </c>
      <c r="I2266" t="s">
        <v>84</v>
      </c>
      <c r="J2266" s="7">
        <v>45132</v>
      </c>
      <c r="K2266" s="7">
        <v>45925</v>
      </c>
      <c r="L2266" s="7">
        <v>43927</v>
      </c>
      <c r="M2266" t="s">
        <v>77</v>
      </c>
      <c r="N2266" t="s">
        <v>92</v>
      </c>
      <c r="O2266">
        <v>2026</v>
      </c>
      <c r="P2266">
        <v>1</v>
      </c>
      <c r="Q2266" t="s">
        <v>80</v>
      </c>
      <c r="R2266" s="8">
        <v>46267</v>
      </c>
      <c r="S2266" s="2">
        <v>1</v>
      </c>
      <c r="T2266" s="2" t="s">
        <v>81</v>
      </c>
    </row>
    <row r="2267" spans="1:20" x14ac:dyDescent="0.25">
      <c r="A2267">
        <v>1120246290</v>
      </c>
      <c r="B2267">
        <v>116974118</v>
      </c>
      <c r="C2267" t="s">
        <v>82</v>
      </c>
      <c r="D2267" t="s">
        <v>75</v>
      </c>
      <c r="E2267" t="s">
        <v>76</v>
      </c>
      <c r="F2267" s="7">
        <v>43562</v>
      </c>
      <c r="G2267" s="7">
        <v>43928</v>
      </c>
      <c r="H2267" t="s">
        <v>77</v>
      </c>
      <c r="I2267" t="s">
        <v>78</v>
      </c>
      <c r="J2267" s="7">
        <v>45539</v>
      </c>
      <c r="K2267" s="7">
        <v>43977</v>
      </c>
      <c r="L2267" s="7">
        <v>43928</v>
      </c>
      <c r="M2267" t="s">
        <v>77</v>
      </c>
      <c r="N2267" t="s">
        <v>79</v>
      </c>
      <c r="O2267">
        <v>2026</v>
      </c>
      <c r="P2267">
        <v>1</v>
      </c>
      <c r="Q2267" t="s">
        <v>80</v>
      </c>
      <c r="R2267" s="8">
        <v>46267</v>
      </c>
      <c r="S2267" s="2">
        <v>1</v>
      </c>
      <c r="T2267" s="2" t="s">
        <v>81</v>
      </c>
    </row>
    <row r="2268" spans="1:20" x14ac:dyDescent="0.25">
      <c r="A2268">
        <v>1120246297</v>
      </c>
      <c r="B2268">
        <v>116978696</v>
      </c>
      <c r="C2268" t="s">
        <v>82</v>
      </c>
      <c r="D2268" t="s">
        <v>83</v>
      </c>
      <c r="E2268" t="s">
        <v>76</v>
      </c>
      <c r="F2268" s="7">
        <v>43563</v>
      </c>
      <c r="G2268" s="7">
        <v>43743</v>
      </c>
      <c r="H2268" t="s">
        <v>77</v>
      </c>
      <c r="I2268" t="s">
        <v>78</v>
      </c>
      <c r="J2268" s="7">
        <v>45604</v>
      </c>
      <c r="K2268" s="7">
        <v>43658</v>
      </c>
      <c r="L2268" s="7">
        <v>43743</v>
      </c>
      <c r="M2268" t="s">
        <v>77</v>
      </c>
      <c r="N2268" t="s">
        <v>79</v>
      </c>
      <c r="O2268">
        <v>2026</v>
      </c>
      <c r="P2268">
        <v>1</v>
      </c>
      <c r="Q2268" t="s">
        <v>80</v>
      </c>
      <c r="R2268" s="8">
        <v>46267</v>
      </c>
      <c r="S2268" s="2">
        <v>1</v>
      </c>
      <c r="T2268" s="2" t="s">
        <v>81</v>
      </c>
    </row>
    <row r="2269" spans="1:20" x14ac:dyDescent="0.25">
      <c r="A2269">
        <v>1120246308</v>
      </c>
      <c r="B2269">
        <v>116990043</v>
      </c>
      <c r="C2269" t="s">
        <v>82</v>
      </c>
      <c r="D2269" t="s">
        <v>83</v>
      </c>
      <c r="E2269" t="s">
        <v>76</v>
      </c>
      <c r="F2269" s="7">
        <v>43564</v>
      </c>
      <c r="G2269" s="7">
        <v>43744</v>
      </c>
      <c r="H2269" t="s">
        <v>77</v>
      </c>
      <c r="I2269" t="s">
        <v>84</v>
      </c>
      <c r="J2269" s="7">
        <v>45463</v>
      </c>
      <c r="K2269" s="7">
        <v>45689</v>
      </c>
      <c r="L2269" s="7">
        <v>43744</v>
      </c>
      <c r="M2269" t="s">
        <v>77</v>
      </c>
      <c r="N2269" t="s">
        <v>92</v>
      </c>
      <c r="O2269">
        <v>2026</v>
      </c>
      <c r="P2269">
        <v>1</v>
      </c>
      <c r="Q2269" t="s">
        <v>80</v>
      </c>
      <c r="R2269" s="8">
        <v>46267</v>
      </c>
      <c r="S2269" s="2">
        <v>1</v>
      </c>
      <c r="T2269" s="2" t="s">
        <v>81</v>
      </c>
    </row>
    <row r="2270" spans="1:20" x14ac:dyDescent="0.25">
      <c r="A2270">
        <v>1120246309</v>
      </c>
      <c r="B2270">
        <v>116990043</v>
      </c>
      <c r="C2270" t="s">
        <v>82</v>
      </c>
      <c r="D2270" t="s">
        <v>83</v>
      </c>
      <c r="E2270" t="s">
        <v>76</v>
      </c>
      <c r="F2270" s="7">
        <v>43564</v>
      </c>
      <c r="G2270" s="7">
        <v>43744</v>
      </c>
      <c r="H2270" t="s">
        <v>77</v>
      </c>
      <c r="I2270" t="s">
        <v>84</v>
      </c>
      <c r="J2270" s="7">
        <v>45463</v>
      </c>
      <c r="K2270" s="7">
        <v>45446</v>
      </c>
      <c r="L2270" s="7">
        <v>43744</v>
      </c>
      <c r="M2270" t="s">
        <v>77</v>
      </c>
      <c r="N2270" t="s">
        <v>92</v>
      </c>
      <c r="O2270">
        <v>2026</v>
      </c>
      <c r="P2270">
        <v>1</v>
      </c>
      <c r="Q2270" t="s">
        <v>80</v>
      </c>
      <c r="R2270" s="8">
        <v>46267</v>
      </c>
      <c r="S2270" s="2">
        <v>1</v>
      </c>
      <c r="T2270" s="2" t="s">
        <v>81</v>
      </c>
    </row>
    <row r="2271" spans="1:20" x14ac:dyDescent="0.25">
      <c r="A2271">
        <v>1120246311</v>
      </c>
      <c r="B2271">
        <v>116990843</v>
      </c>
      <c r="C2271" t="s">
        <v>82</v>
      </c>
      <c r="D2271" t="s">
        <v>83</v>
      </c>
      <c r="E2271" t="s">
        <v>76</v>
      </c>
      <c r="F2271" s="7">
        <v>43564</v>
      </c>
      <c r="G2271" s="7">
        <v>43744</v>
      </c>
      <c r="H2271" t="s">
        <v>77</v>
      </c>
      <c r="I2271" t="s">
        <v>78</v>
      </c>
      <c r="J2271" s="7">
        <v>45437</v>
      </c>
      <c r="K2271" s="7">
        <v>43658</v>
      </c>
      <c r="L2271" s="7">
        <v>43744</v>
      </c>
      <c r="M2271" t="s">
        <v>77</v>
      </c>
      <c r="N2271" t="s">
        <v>79</v>
      </c>
      <c r="O2271">
        <v>2026</v>
      </c>
      <c r="P2271">
        <v>1</v>
      </c>
      <c r="Q2271" t="s">
        <v>80</v>
      </c>
      <c r="R2271" s="8">
        <v>46267</v>
      </c>
      <c r="S2271" s="2">
        <v>1</v>
      </c>
      <c r="T2271" s="2" t="s">
        <v>81</v>
      </c>
    </row>
    <row r="2272" spans="1:20" x14ac:dyDescent="0.25">
      <c r="A2272">
        <v>1120246317</v>
      </c>
      <c r="B2272">
        <v>117003208</v>
      </c>
      <c r="C2272" t="s">
        <v>91</v>
      </c>
      <c r="D2272" t="s">
        <v>83</v>
      </c>
      <c r="E2272" t="s">
        <v>76</v>
      </c>
      <c r="F2272" s="7">
        <v>43565</v>
      </c>
      <c r="G2272" s="7">
        <v>43748</v>
      </c>
      <c r="H2272" t="s">
        <v>77</v>
      </c>
      <c r="I2272" t="s">
        <v>78</v>
      </c>
      <c r="J2272" s="7">
        <v>45919</v>
      </c>
      <c r="K2272" s="7">
        <v>45748</v>
      </c>
      <c r="L2272" s="7">
        <v>43748</v>
      </c>
      <c r="M2272" t="s">
        <v>77</v>
      </c>
      <c r="N2272" t="s">
        <v>79</v>
      </c>
      <c r="O2272">
        <v>2026</v>
      </c>
      <c r="P2272">
        <v>1</v>
      </c>
      <c r="Q2272" t="s">
        <v>80</v>
      </c>
      <c r="R2272" s="8">
        <v>46267</v>
      </c>
      <c r="S2272" s="2">
        <v>1</v>
      </c>
      <c r="T2272" s="2" t="s">
        <v>81</v>
      </c>
    </row>
    <row r="2273" spans="1:20" x14ac:dyDescent="0.25">
      <c r="A2273">
        <v>1120246327</v>
      </c>
      <c r="B2273">
        <v>117009873</v>
      </c>
      <c r="C2273" t="s">
        <v>82</v>
      </c>
      <c r="D2273" t="s">
        <v>88</v>
      </c>
      <c r="E2273" t="s">
        <v>76</v>
      </c>
      <c r="F2273" s="7">
        <v>43566</v>
      </c>
      <c r="G2273" s="7">
        <v>43932</v>
      </c>
      <c r="H2273" t="s">
        <v>77</v>
      </c>
      <c r="I2273" t="s">
        <v>78</v>
      </c>
      <c r="J2273" s="7">
        <v>45107</v>
      </c>
      <c r="K2273" s="7">
        <v>43667</v>
      </c>
      <c r="L2273" s="7">
        <v>43932</v>
      </c>
      <c r="M2273" t="s">
        <v>77</v>
      </c>
      <c r="N2273" t="s">
        <v>92</v>
      </c>
      <c r="O2273">
        <v>2026</v>
      </c>
      <c r="P2273">
        <v>1</v>
      </c>
      <c r="Q2273" t="s">
        <v>80</v>
      </c>
      <c r="R2273" s="8">
        <v>46267</v>
      </c>
      <c r="S2273" s="2">
        <v>1</v>
      </c>
      <c r="T2273" s="2" t="s">
        <v>81</v>
      </c>
    </row>
    <row r="2274" spans="1:20" x14ac:dyDescent="0.25">
      <c r="A2274">
        <v>1120246328</v>
      </c>
      <c r="B2274">
        <v>117009873</v>
      </c>
      <c r="C2274" t="s">
        <v>82</v>
      </c>
      <c r="D2274" t="s">
        <v>88</v>
      </c>
      <c r="E2274" t="s">
        <v>76</v>
      </c>
      <c r="F2274" s="7">
        <v>43566</v>
      </c>
      <c r="G2274" s="7">
        <v>43932</v>
      </c>
      <c r="H2274" t="s">
        <v>77</v>
      </c>
      <c r="I2274" t="s">
        <v>78</v>
      </c>
      <c r="J2274" s="7">
        <v>45107</v>
      </c>
      <c r="K2274" s="7">
        <v>43636</v>
      </c>
      <c r="L2274" s="7">
        <v>43932</v>
      </c>
      <c r="M2274" t="s">
        <v>77</v>
      </c>
      <c r="N2274" t="s">
        <v>92</v>
      </c>
      <c r="O2274">
        <v>2026</v>
      </c>
      <c r="P2274">
        <v>1</v>
      </c>
      <c r="Q2274" t="s">
        <v>80</v>
      </c>
      <c r="R2274" s="8">
        <v>46267</v>
      </c>
      <c r="S2274" s="2">
        <v>1</v>
      </c>
      <c r="T2274" s="2" t="s">
        <v>81</v>
      </c>
    </row>
    <row r="2275" spans="1:20" x14ac:dyDescent="0.25">
      <c r="A2275">
        <v>1120246335</v>
      </c>
      <c r="B2275">
        <v>117016669</v>
      </c>
      <c r="C2275" t="s">
        <v>82</v>
      </c>
      <c r="D2275" t="s">
        <v>88</v>
      </c>
      <c r="E2275" t="s">
        <v>76</v>
      </c>
      <c r="F2275" s="7">
        <v>43567</v>
      </c>
      <c r="G2275" s="7">
        <v>43933</v>
      </c>
      <c r="H2275" t="s">
        <v>77</v>
      </c>
      <c r="I2275" t="s">
        <v>84</v>
      </c>
      <c r="J2275" s="7">
        <v>45521</v>
      </c>
      <c r="K2275" s="7">
        <v>44601</v>
      </c>
      <c r="L2275" s="7">
        <v>43933</v>
      </c>
      <c r="M2275" t="s">
        <v>77</v>
      </c>
      <c r="N2275" t="s">
        <v>79</v>
      </c>
      <c r="O2275">
        <v>2026</v>
      </c>
      <c r="P2275">
        <v>1</v>
      </c>
      <c r="Q2275" t="s">
        <v>80</v>
      </c>
      <c r="R2275" s="8">
        <v>46267</v>
      </c>
      <c r="S2275" s="2">
        <v>1</v>
      </c>
      <c r="T2275" s="2" t="s">
        <v>81</v>
      </c>
    </row>
    <row r="2276" spans="1:20" x14ac:dyDescent="0.25">
      <c r="A2276">
        <v>1120246336</v>
      </c>
      <c r="B2276">
        <v>117016669</v>
      </c>
      <c r="C2276" t="s">
        <v>82</v>
      </c>
      <c r="D2276" t="s">
        <v>88</v>
      </c>
      <c r="E2276" t="s">
        <v>76</v>
      </c>
      <c r="F2276" s="7">
        <v>43567</v>
      </c>
      <c r="G2276" s="7">
        <v>43933</v>
      </c>
      <c r="H2276" t="s">
        <v>77</v>
      </c>
      <c r="I2276" t="s">
        <v>84</v>
      </c>
      <c r="J2276" s="7">
        <v>45521</v>
      </c>
      <c r="K2276" s="7">
        <v>45748</v>
      </c>
      <c r="L2276" s="7">
        <v>43933</v>
      </c>
      <c r="M2276" t="s">
        <v>77</v>
      </c>
      <c r="N2276" t="s">
        <v>79</v>
      </c>
      <c r="O2276">
        <v>2026</v>
      </c>
      <c r="P2276">
        <v>1</v>
      </c>
      <c r="Q2276" t="s">
        <v>80</v>
      </c>
      <c r="R2276" s="8">
        <v>46267</v>
      </c>
      <c r="S2276" s="2">
        <v>1</v>
      </c>
      <c r="T2276" s="2" t="s">
        <v>81</v>
      </c>
    </row>
    <row r="2277" spans="1:20" x14ac:dyDescent="0.25">
      <c r="A2277">
        <v>1120246339</v>
      </c>
      <c r="B2277">
        <v>117018521</v>
      </c>
      <c r="C2277" t="s">
        <v>82</v>
      </c>
      <c r="D2277" t="s">
        <v>88</v>
      </c>
      <c r="E2277" t="s">
        <v>76</v>
      </c>
      <c r="F2277" s="7">
        <v>43567</v>
      </c>
      <c r="G2277" s="7">
        <v>43933</v>
      </c>
      <c r="H2277" t="s">
        <v>77</v>
      </c>
      <c r="I2277" t="s">
        <v>78</v>
      </c>
      <c r="J2277" s="7">
        <v>45553</v>
      </c>
      <c r="K2277" s="7">
        <v>44580</v>
      </c>
      <c r="L2277" s="7">
        <v>43933</v>
      </c>
      <c r="M2277" t="s">
        <v>77</v>
      </c>
      <c r="N2277" t="s">
        <v>79</v>
      </c>
      <c r="O2277">
        <v>2026</v>
      </c>
      <c r="P2277">
        <v>1</v>
      </c>
      <c r="Q2277" t="s">
        <v>80</v>
      </c>
      <c r="R2277" s="8">
        <v>46267</v>
      </c>
      <c r="S2277" s="2">
        <v>1</v>
      </c>
      <c r="T2277" s="2" t="s">
        <v>81</v>
      </c>
    </row>
    <row r="2278" spans="1:20" x14ac:dyDescent="0.25">
      <c r="A2278">
        <v>1120246347</v>
      </c>
      <c r="B2278">
        <v>117023105</v>
      </c>
      <c r="C2278" t="s">
        <v>96</v>
      </c>
      <c r="D2278" t="s">
        <v>88</v>
      </c>
      <c r="E2278" t="s">
        <v>76</v>
      </c>
      <c r="F2278" s="7">
        <v>43568</v>
      </c>
      <c r="G2278" s="7">
        <v>43934</v>
      </c>
      <c r="H2278" t="s">
        <v>77</v>
      </c>
      <c r="I2278" t="s">
        <v>78</v>
      </c>
      <c r="J2278" s="7">
        <v>45550</v>
      </c>
      <c r="K2278" s="7">
        <v>43991</v>
      </c>
      <c r="L2278" s="7">
        <v>43934</v>
      </c>
      <c r="M2278" t="s">
        <v>77</v>
      </c>
      <c r="N2278" t="s">
        <v>79</v>
      </c>
      <c r="O2278">
        <v>2026</v>
      </c>
      <c r="P2278">
        <v>1</v>
      </c>
      <c r="Q2278" t="s">
        <v>80</v>
      </c>
      <c r="R2278" s="8">
        <v>46267</v>
      </c>
      <c r="S2278" s="2">
        <v>1</v>
      </c>
      <c r="T2278" s="2" t="s">
        <v>81</v>
      </c>
    </row>
    <row r="2279" spans="1:20" x14ac:dyDescent="0.25">
      <c r="A2279">
        <v>1120246350</v>
      </c>
      <c r="B2279">
        <v>117023605</v>
      </c>
      <c r="C2279" t="s">
        <v>82</v>
      </c>
      <c r="D2279" t="s">
        <v>83</v>
      </c>
      <c r="E2279" t="s">
        <v>76</v>
      </c>
      <c r="F2279" s="7">
        <v>43568</v>
      </c>
      <c r="G2279" s="7">
        <v>43748</v>
      </c>
      <c r="H2279" t="s">
        <v>77</v>
      </c>
      <c r="I2279" t="s">
        <v>78</v>
      </c>
      <c r="J2279" s="7">
        <v>45633</v>
      </c>
      <c r="K2279" s="7">
        <v>43658</v>
      </c>
      <c r="L2279" s="7">
        <v>43748</v>
      </c>
      <c r="M2279" t="s">
        <v>77</v>
      </c>
      <c r="N2279" t="s">
        <v>79</v>
      </c>
      <c r="O2279">
        <v>2026</v>
      </c>
      <c r="P2279">
        <v>1</v>
      </c>
      <c r="Q2279" t="s">
        <v>80</v>
      </c>
      <c r="R2279" s="8">
        <v>46267</v>
      </c>
      <c r="S2279" s="2">
        <v>1</v>
      </c>
      <c r="T2279" s="2" t="s">
        <v>81</v>
      </c>
    </row>
    <row r="2280" spans="1:20" x14ac:dyDescent="0.25">
      <c r="A2280">
        <v>1120246365</v>
      </c>
      <c r="B2280">
        <v>117027981</v>
      </c>
      <c r="C2280" t="s">
        <v>82</v>
      </c>
      <c r="D2280" t="s">
        <v>88</v>
      </c>
      <c r="E2280" t="s">
        <v>76</v>
      </c>
      <c r="F2280" s="7">
        <v>43569</v>
      </c>
      <c r="G2280" s="7">
        <v>43935</v>
      </c>
      <c r="H2280" t="s">
        <v>77</v>
      </c>
      <c r="I2280" t="s">
        <v>84</v>
      </c>
      <c r="J2280" s="7">
        <v>45790</v>
      </c>
      <c r="K2280" s="7">
        <v>45632</v>
      </c>
      <c r="L2280" s="7">
        <v>43935</v>
      </c>
      <c r="M2280" t="s">
        <v>77</v>
      </c>
      <c r="N2280" t="s">
        <v>79</v>
      </c>
      <c r="O2280">
        <v>2026</v>
      </c>
      <c r="P2280">
        <v>1</v>
      </c>
      <c r="Q2280" t="s">
        <v>80</v>
      </c>
      <c r="R2280" s="8">
        <v>46267</v>
      </c>
      <c r="S2280" s="2">
        <v>1</v>
      </c>
      <c r="T2280" s="2" t="s">
        <v>81</v>
      </c>
    </row>
    <row r="2281" spans="1:20" x14ac:dyDescent="0.25">
      <c r="A2281">
        <v>1120246366</v>
      </c>
      <c r="B2281">
        <v>117027981</v>
      </c>
      <c r="C2281" t="s">
        <v>82</v>
      </c>
      <c r="D2281" t="s">
        <v>88</v>
      </c>
      <c r="E2281" t="s">
        <v>76</v>
      </c>
      <c r="F2281" s="7">
        <v>43569</v>
      </c>
      <c r="G2281" s="7">
        <v>43935</v>
      </c>
      <c r="H2281" t="s">
        <v>77</v>
      </c>
      <c r="I2281" t="s">
        <v>84</v>
      </c>
      <c r="J2281" s="7">
        <v>45790</v>
      </c>
      <c r="K2281" s="7">
        <v>45748</v>
      </c>
      <c r="L2281" s="7">
        <v>43935</v>
      </c>
      <c r="M2281" t="s">
        <v>77</v>
      </c>
      <c r="N2281" t="s">
        <v>79</v>
      </c>
      <c r="O2281">
        <v>2026</v>
      </c>
      <c r="P2281">
        <v>1</v>
      </c>
      <c r="Q2281" t="s">
        <v>80</v>
      </c>
      <c r="R2281" s="8">
        <v>46267</v>
      </c>
      <c r="S2281" s="2">
        <v>1</v>
      </c>
      <c r="T2281" s="2" t="s">
        <v>81</v>
      </c>
    </row>
    <row r="2282" spans="1:20" x14ac:dyDescent="0.25">
      <c r="A2282">
        <v>1120246371</v>
      </c>
      <c r="B2282">
        <v>117032850</v>
      </c>
      <c r="C2282" t="s">
        <v>82</v>
      </c>
      <c r="D2282" t="s">
        <v>83</v>
      </c>
      <c r="E2282" t="s">
        <v>76</v>
      </c>
      <c r="F2282" s="7">
        <v>43570</v>
      </c>
      <c r="G2282" s="7">
        <v>43750</v>
      </c>
      <c r="H2282" t="s">
        <v>77</v>
      </c>
      <c r="I2282" t="s">
        <v>78</v>
      </c>
      <c r="J2282" s="7">
        <v>45953</v>
      </c>
      <c r="K2282" s="7">
        <v>45748</v>
      </c>
      <c r="L2282" s="7">
        <v>43750</v>
      </c>
      <c r="M2282" t="s">
        <v>77</v>
      </c>
      <c r="N2282" t="s">
        <v>79</v>
      </c>
      <c r="O2282">
        <v>2026</v>
      </c>
      <c r="P2282">
        <v>1</v>
      </c>
      <c r="Q2282" t="s">
        <v>80</v>
      </c>
      <c r="R2282" s="8">
        <v>46267</v>
      </c>
      <c r="S2282" s="2">
        <v>1</v>
      </c>
      <c r="T2282" s="2" t="s">
        <v>81</v>
      </c>
    </row>
    <row r="2283" spans="1:20" x14ac:dyDescent="0.25">
      <c r="A2283">
        <v>1120246374</v>
      </c>
      <c r="B2283">
        <v>117034829</v>
      </c>
      <c r="C2283" t="s">
        <v>82</v>
      </c>
      <c r="D2283" t="s">
        <v>83</v>
      </c>
      <c r="E2283" t="s">
        <v>76</v>
      </c>
      <c r="F2283" s="7">
        <v>43570</v>
      </c>
      <c r="G2283" s="7">
        <v>43750</v>
      </c>
      <c r="H2283" t="s">
        <v>77</v>
      </c>
      <c r="I2283" t="s">
        <v>84</v>
      </c>
      <c r="J2283" s="7">
        <v>45607</v>
      </c>
      <c r="K2283" s="7">
        <v>45623</v>
      </c>
      <c r="L2283" s="7">
        <v>43750</v>
      </c>
      <c r="M2283" t="s">
        <v>77</v>
      </c>
      <c r="N2283" t="s">
        <v>79</v>
      </c>
      <c r="O2283">
        <v>2026</v>
      </c>
      <c r="P2283">
        <v>1</v>
      </c>
      <c r="Q2283" t="s">
        <v>80</v>
      </c>
      <c r="R2283" s="8">
        <v>46267</v>
      </c>
      <c r="S2283" s="2">
        <v>1</v>
      </c>
      <c r="T2283" s="2" t="s">
        <v>81</v>
      </c>
    </row>
    <row r="2284" spans="1:20" x14ac:dyDescent="0.25">
      <c r="A2284">
        <v>1120246375</v>
      </c>
      <c r="B2284">
        <v>117034829</v>
      </c>
      <c r="C2284" t="s">
        <v>82</v>
      </c>
      <c r="D2284" t="s">
        <v>83</v>
      </c>
      <c r="E2284" t="s">
        <v>76</v>
      </c>
      <c r="F2284" s="7">
        <v>43570</v>
      </c>
      <c r="G2284" s="7">
        <v>43750</v>
      </c>
      <c r="H2284" t="s">
        <v>77</v>
      </c>
      <c r="I2284" t="s">
        <v>84</v>
      </c>
      <c r="J2284" s="7">
        <v>45607</v>
      </c>
      <c r="K2284" s="7">
        <v>44785</v>
      </c>
      <c r="L2284" s="7">
        <v>43750</v>
      </c>
      <c r="M2284" t="s">
        <v>77</v>
      </c>
      <c r="N2284" t="s">
        <v>79</v>
      </c>
      <c r="O2284">
        <v>2026</v>
      </c>
      <c r="P2284">
        <v>1</v>
      </c>
      <c r="Q2284" t="s">
        <v>80</v>
      </c>
      <c r="R2284" s="8">
        <v>46267</v>
      </c>
      <c r="S2284" s="2">
        <v>1</v>
      </c>
      <c r="T2284" s="2" t="s">
        <v>81</v>
      </c>
    </row>
    <row r="2285" spans="1:20" x14ac:dyDescent="0.25">
      <c r="A2285">
        <v>1120246386</v>
      </c>
      <c r="B2285">
        <v>117042529</v>
      </c>
      <c r="C2285" t="s">
        <v>82</v>
      </c>
      <c r="D2285" t="s">
        <v>88</v>
      </c>
      <c r="E2285" t="s">
        <v>76</v>
      </c>
      <c r="F2285" s="7">
        <v>43571</v>
      </c>
      <c r="G2285" s="7">
        <v>43937</v>
      </c>
      <c r="H2285" t="s">
        <v>77</v>
      </c>
      <c r="I2285" t="s">
        <v>78</v>
      </c>
      <c r="J2285" s="7">
        <v>45604</v>
      </c>
      <c r="K2285" s="7">
        <v>44601</v>
      </c>
      <c r="L2285" s="7">
        <v>43937</v>
      </c>
      <c r="M2285" t="s">
        <v>77</v>
      </c>
      <c r="N2285" t="s">
        <v>79</v>
      </c>
      <c r="O2285">
        <v>2026</v>
      </c>
      <c r="P2285">
        <v>1</v>
      </c>
      <c r="Q2285" t="s">
        <v>80</v>
      </c>
      <c r="R2285" s="8">
        <v>46267</v>
      </c>
      <c r="S2285" s="2">
        <v>1</v>
      </c>
      <c r="T2285" s="2" t="s">
        <v>81</v>
      </c>
    </row>
    <row r="2286" spans="1:20" x14ac:dyDescent="0.25">
      <c r="A2286">
        <v>1120246391</v>
      </c>
      <c r="B2286">
        <v>117048423</v>
      </c>
      <c r="C2286" t="s">
        <v>82</v>
      </c>
      <c r="D2286" t="s">
        <v>83</v>
      </c>
      <c r="E2286" t="s">
        <v>76</v>
      </c>
      <c r="F2286" s="7">
        <v>43572</v>
      </c>
      <c r="G2286" s="7">
        <v>43755</v>
      </c>
      <c r="H2286" t="s">
        <v>77</v>
      </c>
      <c r="I2286" t="s">
        <v>78</v>
      </c>
      <c r="J2286" s="7">
        <v>45914</v>
      </c>
      <c r="K2286" s="7">
        <v>43667</v>
      </c>
      <c r="L2286" s="7">
        <v>43755</v>
      </c>
      <c r="M2286" t="s">
        <v>77</v>
      </c>
      <c r="N2286" t="s">
        <v>79</v>
      </c>
      <c r="O2286">
        <v>2026</v>
      </c>
      <c r="P2286">
        <v>1</v>
      </c>
      <c r="Q2286" t="s">
        <v>80</v>
      </c>
      <c r="R2286" s="8">
        <v>46267</v>
      </c>
      <c r="S2286" s="2">
        <v>1</v>
      </c>
      <c r="T2286" s="2" t="s">
        <v>81</v>
      </c>
    </row>
    <row r="2287" spans="1:20" x14ac:dyDescent="0.25">
      <c r="A2287">
        <v>1120246419</v>
      </c>
      <c r="B2287">
        <v>117075367</v>
      </c>
      <c r="C2287" t="s">
        <v>82</v>
      </c>
      <c r="D2287" t="s">
        <v>88</v>
      </c>
      <c r="E2287" t="s">
        <v>76</v>
      </c>
      <c r="F2287" s="7">
        <v>43577</v>
      </c>
      <c r="G2287" s="7">
        <v>43943</v>
      </c>
      <c r="H2287" t="s">
        <v>77</v>
      </c>
      <c r="I2287" t="s">
        <v>78</v>
      </c>
      <c r="J2287" s="7">
        <v>45914</v>
      </c>
      <c r="K2287" s="7">
        <v>45057</v>
      </c>
      <c r="L2287" s="7">
        <v>43943</v>
      </c>
      <c r="M2287" t="s">
        <v>77</v>
      </c>
      <c r="N2287" t="s">
        <v>79</v>
      </c>
      <c r="O2287">
        <v>2026</v>
      </c>
      <c r="P2287">
        <v>1</v>
      </c>
      <c r="Q2287" t="s">
        <v>80</v>
      </c>
      <c r="R2287" s="8">
        <v>46267</v>
      </c>
      <c r="S2287" s="2">
        <v>1</v>
      </c>
      <c r="T2287" s="2" t="s">
        <v>81</v>
      </c>
    </row>
    <row r="2288" spans="1:20" x14ac:dyDescent="0.25">
      <c r="A2288">
        <v>1120246427</v>
      </c>
      <c r="B2288">
        <v>117082426</v>
      </c>
      <c r="C2288" t="s">
        <v>74</v>
      </c>
      <c r="D2288" t="s">
        <v>83</v>
      </c>
      <c r="E2288" t="s">
        <v>76</v>
      </c>
      <c r="F2288" s="7">
        <v>43578</v>
      </c>
      <c r="G2288" s="7">
        <v>43761</v>
      </c>
      <c r="H2288" t="s">
        <v>77</v>
      </c>
      <c r="I2288" t="s">
        <v>78</v>
      </c>
      <c r="J2288" s="7">
        <v>45899</v>
      </c>
      <c r="K2288" s="7">
        <v>43667</v>
      </c>
      <c r="L2288" s="7">
        <v>43761</v>
      </c>
      <c r="M2288" t="s">
        <v>77</v>
      </c>
      <c r="N2288" t="s">
        <v>79</v>
      </c>
      <c r="O2288">
        <v>2026</v>
      </c>
      <c r="P2288">
        <v>1</v>
      </c>
      <c r="Q2288" t="s">
        <v>80</v>
      </c>
      <c r="R2288" s="8">
        <v>46267</v>
      </c>
      <c r="S2288" s="2">
        <v>1</v>
      </c>
      <c r="T2288" s="2" t="s">
        <v>81</v>
      </c>
    </row>
    <row r="2289" spans="1:20" x14ac:dyDescent="0.25">
      <c r="A2289">
        <v>1120246436</v>
      </c>
      <c r="B2289">
        <v>117088245</v>
      </c>
      <c r="C2289" t="s">
        <v>82</v>
      </c>
      <c r="D2289" t="s">
        <v>83</v>
      </c>
      <c r="E2289" t="s">
        <v>76</v>
      </c>
      <c r="F2289" s="7">
        <v>43579</v>
      </c>
      <c r="G2289" s="7">
        <v>43759</v>
      </c>
      <c r="H2289" t="s">
        <v>77</v>
      </c>
      <c r="I2289" t="s">
        <v>78</v>
      </c>
      <c r="J2289" s="7">
        <v>45905</v>
      </c>
      <c r="K2289" s="7">
        <v>43667</v>
      </c>
      <c r="L2289" s="7">
        <v>43759</v>
      </c>
      <c r="M2289" t="s">
        <v>77</v>
      </c>
      <c r="N2289" t="s">
        <v>79</v>
      </c>
      <c r="O2289">
        <v>2026</v>
      </c>
      <c r="P2289">
        <v>1</v>
      </c>
      <c r="Q2289" t="s">
        <v>80</v>
      </c>
      <c r="R2289" s="8">
        <v>46267</v>
      </c>
      <c r="S2289" s="2">
        <v>1</v>
      </c>
      <c r="T2289" s="2" t="s">
        <v>81</v>
      </c>
    </row>
    <row r="2290" spans="1:20" x14ac:dyDescent="0.25">
      <c r="A2290">
        <v>1120246444</v>
      </c>
      <c r="B2290">
        <v>117092835</v>
      </c>
      <c r="C2290" t="s">
        <v>95</v>
      </c>
      <c r="D2290" t="s">
        <v>83</v>
      </c>
      <c r="E2290" t="s">
        <v>76</v>
      </c>
      <c r="F2290" s="7">
        <v>43579</v>
      </c>
      <c r="G2290" s="7">
        <v>43762</v>
      </c>
      <c r="H2290" t="s">
        <v>77</v>
      </c>
      <c r="I2290" t="s">
        <v>78</v>
      </c>
      <c r="J2290" s="7">
        <v>45929</v>
      </c>
      <c r="K2290" s="7">
        <v>44702</v>
      </c>
      <c r="L2290" s="7">
        <v>43762</v>
      </c>
      <c r="M2290" t="s">
        <v>77</v>
      </c>
      <c r="N2290" t="s">
        <v>79</v>
      </c>
      <c r="O2290">
        <v>2026</v>
      </c>
      <c r="P2290">
        <v>1</v>
      </c>
      <c r="Q2290" t="s">
        <v>80</v>
      </c>
      <c r="R2290" s="8">
        <v>46267</v>
      </c>
      <c r="S2290" s="2">
        <v>1</v>
      </c>
      <c r="T2290" s="2" t="s">
        <v>81</v>
      </c>
    </row>
    <row r="2291" spans="1:20" x14ac:dyDescent="0.25">
      <c r="A2291">
        <v>1120246448</v>
      </c>
      <c r="B2291">
        <v>117094832</v>
      </c>
      <c r="C2291" t="s">
        <v>96</v>
      </c>
      <c r="D2291" t="s">
        <v>83</v>
      </c>
      <c r="E2291" t="s">
        <v>76</v>
      </c>
      <c r="F2291" s="7">
        <v>43579</v>
      </c>
      <c r="G2291" s="7">
        <v>43762</v>
      </c>
      <c r="H2291" t="s">
        <v>77</v>
      </c>
      <c r="I2291" t="s">
        <v>78</v>
      </c>
      <c r="J2291" s="7">
        <v>45322</v>
      </c>
      <c r="K2291" s="7">
        <v>45748</v>
      </c>
      <c r="L2291" s="7">
        <v>43762</v>
      </c>
      <c r="M2291" t="s">
        <v>77</v>
      </c>
      <c r="N2291" t="s">
        <v>92</v>
      </c>
      <c r="O2291">
        <v>2026</v>
      </c>
      <c r="P2291">
        <v>1</v>
      </c>
      <c r="Q2291" t="s">
        <v>80</v>
      </c>
      <c r="R2291" s="8">
        <v>46267</v>
      </c>
      <c r="S2291" s="2">
        <v>1</v>
      </c>
      <c r="T2291" s="2" t="s">
        <v>81</v>
      </c>
    </row>
    <row r="2292" spans="1:20" x14ac:dyDescent="0.25">
      <c r="A2292">
        <v>1120246450</v>
      </c>
      <c r="B2292">
        <v>117095451</v>
      </c>
      <c r="C2292" t="s">
        <v>82</v>
      </c>
      <c r="D2292" t="s">
        <v>83</v>
      </c>
      <c r="E2292" t="s">
        <v>76</v>
      </c>
      <c r="F2292" s="7">
        <v>43580</v>
      </c>
      <c r="G2292" s="7">
        <v>43760</v>
      </c>
      <c r="H2292" t="s">
        <v>77</v>
      </c>
      <c r="I2292" t="s">
        <v>78</v>
      </c>
      <c r="J2292" s="7">
        <v>45923</v>
      </c>
      <c r="K2292" s="7">
        <v>43667</v>
      </c>
      <c r="L2292" s="7">
        <v>43760</v>
      </c>
      <c r="M2292" t="s">
        <v>77</v>
      </c>
      <c r="N2292" t="s">
        <v>79</v>
      </c>
      <c r="O2292">
        <v>2026</v>
      </c>
      <c r="P2292">
        <v>1</v>
      </c>
      <c r="Q2292" t="s">
        <v>80</v>
      </c>
      <c r="R2292" s="8">
        <v>46267</v>
      </c>
      <c r="S2292" s="2">
        <v>1</v>
      </c>
      <c r="T2292" s="2" t="s">
        <v>81</v>
      </c>
    </row>
    <row r="2293" spans="1:20" x14ac:dyDescent="0.25">
      <c r="A2293">
        <v>1120246459</v>
      </c>
      <c r="B2293">
        <v>117106616</v>
      </c>
      <c r="C2293" t="s">
        <v>82</v>
      </c>
      <c r="D2293" t="s">
        <v>88</v>
      </c>
      <c r="E2293" t="s">
        <v>76</v>
      </c>
      <c r="F2293" s="7">
        <v>43581</v>
      </c>
      <c r="G2293" s="7">
        <v>43947</v>
      </c>
      <c r="H2293" t="s">
        <v>77</v>
      </c>
      <c r="I2293" t="s">
        <v>78</v>
      </c>
      <c r="J2293" s="7">
        <v>45850</v>
      </c>
      <c r="K2293" s="7">
        <v>44239</v>
      </c>
      <c r="L2293" s="7">
        <v>43947</v>
      </c>
      <c r="M2293" t="s">
        <v>77</v>
      </c>
      <c r="N2293" t="s">
        <v>79</v>
      </c>
      <c r="O2293">
        <v>2026</v>
      </c>
      <c r="P2293">
        <v>1</v>
      </c>
      <c r="Q2293" t="s">
        <v>80</v>
      </c>
      <c r="R2293" s="8">
        <v>46267</v>
      </c>
      <c r="S2293" s="2">
        <v>1</v>
      </c>
      <c r="T2293" s="2" t="s">
        <v>81</v>
      </c>
    </row>
    <row r="2294" spans="1:20" x14ac:dyDescent="0.25">
      <c r="A2294">
        <v>1120246477</v>
      </c>
      <c r="B2294">
        <v>117115687</v>
      </c>
      <c r="C2294" t="s">
        <v>82</v>
      </c>
      <c r="D2294" t="s">
        <v>88</v>
      </c>
      <c r="E2294" t="s">
        <v>76</v>
      </c>
      <c r="F2294" s="7">
        <v>43583</v>
      </c>
      <c r="G2294" s="7">
        <v>43766</v>
      </c>
      <c r="H2294" t="s">
        <v>77</v>
      </c>
      <c r="I2294" t="s">
        <v>78</v>
      </c>
      <c r="J2294" s="7">
        <v>45740</v>
      </c>
      <c r="K2294" s="7">
        <v>43658</v>
      </c>
      <c r="L2294" s="7">
        <v>43766</v>
      </c>
      <c r="M2294" t="s">
        <v>77</v>
      </c>
      <c r="N2294" t="s">
        <v>79</v>
      </c>
      <c r="O2294">
        <v>2026</v>
      </c>
      <c r="P2294">
        <v>1</v>
      </c>
      <c r="Q2294" t="s">
        <v>80</v>
      </c>
      <c r="R2294" s="8">
        <v>46267</v>
      </c>
      <c r="S2294" s="2">
        <v>1</v>
      </c>
      <c r="T2294" s="2" t="s">
        <v>81</v>
      </c>
    </row>
    <row r="2295" spans="1:20" x14ac:dyDescent="0.25">
      <c r="A2295">
        <v>1120246498</v>
      </c>
      <c r="B2295">
        <v>117132061</v>
      </c>
      <c r="C2295" t="s">
        <v>82</v>
      </c>
      <c r="D2295" t="s">
        <v>88</v>
      </c>
      <c r="E2295" t="s">
        <v>76</v>
      </c>
      <c r="F2295" s="7">
        <v>43585</v>
      </c>
      <c r="G2295" s="7">
        <v>43951</v>
      </c>
      <c r="H2295" t="s">
        <v>77</v>
      </c>
      <c r="I2295" t="s">
        <v>78</v>
      </c>
      <c r="J2295" s="7">
        <v>45126</v>
      </c>
      <c r="K2295" s="7">
        <v>45057</v>
      </c>
      <c r="L2295" s="7">
        <v>43951</v>
      </c>
      <c r="M2295" t="s">
        <v>77</v>
      </c>
      <c r="N2295" t="s">
        <v>92</v>
      </c>
      <c r="O2295">
        <v>2026</v>
      </c>
      <c r="P2295">
        <v>1</v>
      </c>
      <c r="Q2295" t="s">
        <v>80</v>
      </c>
      <c r="R2295" s="8">
        <v>46267</v>
      </c>
      <c r="S2295" s="2">
        <v>1</v>
      </c>
      <c r="T2295" s="2" t="s">
        <v>81</v>
      </c>
    </row>
    <row r="2296" spans="1:20" x14ac:dyDescent="0.25">
      <c r="A2296">
        <v>1120246500</v>
      </c>
      <c r="B2296">
        <v>117136378</v>
      </c>
      <c r="C2296" t="s">
        <v>94</v>
      </c>
      <c r="D2296" t="s">
        <v>83</v>
      </c>
      <c r="E2296" t="s">
        <v>76</v>
      </c>
      <c r="F2296" s="7">
        <v>43586</v>
      </c>
      <c r="G2296" s="7">
        <v>43770</v>
      </c>
      <c r="H2296" t="s">
        <v>77</v>
      </c>
      <c r="I2296" t="s">
        <v>78</v>
      </c>
      <c r="J2296" s="7">
        <v>45929</v>
      </c>
      <c r="K2296" s="7">
        <v>45748</v>
      </c>
      <c r="L2296" s="7">
        <v>43770</v>
      </c>
      <c r="M2296" t="s">
        <v>77</v>
      </c>
      <c r="N2296" t="s">
        <v>79</v>
      </c>
      <c r="O2296">
        <v>2026</v>
      </c>
      <c r="P2296">
        <v>1</v>
      </c>
      <c r="Q2296" t="s">
        <v>80</v>
      </c>
      <c r="R2296" s="8">
        <v>46267</v>
      </c>
      <c r="S2296" s="2">
        <v>1</v>
      </c>
      <c r="T2296" s="2" t="s">
        <v>81</v>
      </c>
    </row>
    <row r="2297" spans="1:20" x14ac:dyDescent="0.25">
      <c r="A2297">
        <v>1120246511</v>
      </c>
      <c r="B2297">
        <v>117146991</v>
      </c>
      <c r="C2297" t="s">
        <v>82</v>
      </c>
      <c r="D2297" t="s">
        <v>83</v>
      </c>
      <c r="E2297" t="s">
        <v>76</v>
      </c>
      <c r="F2297" s="7">
        <v>43587</v>
      </c>
      <c r="G2297" s="7">
        <v>43771</v>
      </c>
      <c r="H2297" t="s">
        <v>77</v>
      </c>
      <c r="I2297" t="s">
        <v>78</v>
      </c>
      <c r="J2297" s="7">
        <v>45723</v>
      </c>
      <c r="K2297" s="7">
        <v>44785</v>
      </c>
      <c r="L2297" s="7">
        <v>43771</v>
      </c>
      <c r="M2297" t="s">
        <v>77</v>
      </c>
      <c r="N2297" t="s">
        <v>79</v>
      </c>
      <c r="O2297">
        <v>2026</v>
      </c>
      <c r="P2297">
        <v>1</v>
      </c>
      <c r="Q2297" t="s">
        <v>80</v>
      </c>
      <c r="R2297" s="8">
        <v>46267</v>
      </c>
      <c r="S2297" s="2">
        <v>1</v>
      </c>
      <c r="T2297" s="2" t="s">
        <v>81</v>
      </c>
    </row>
    <row r="2298" spans="1:20" x14ac:dyDescent="0.25">
      <c r="A2298">
        <v>1120246513</v>
      </c>
      <c r="B2298">
        <v>117147884</v>
      </c>
      <c r="C2298" t="s">
        <v>82</v>
      </c>
      <c r="D2298" t="s">
        <v>83</v>
      </c>
      <c r="E2298" t="s">
        <v>76</v>
      </c>
      <c r="F2298" s="7">
        <v>43587</v>
      </c>
      <c r="G2298" s="7">
        <v>43767</v>
      </c>
      <c r="H2298" t="s">
        <v>77</v>
      </c>
      <c r="I2298" t="s">
        <v>78</v>
      </c>
      <c r="J2298" s="7">
        <v>45905</v>
      </c>
      <c r="K2298" s="7">
        <v>43667</v>
      </c>
      <c r="L2298" s="7">
        <v>43767</v>
      </c>
      <c r="M2298" t="s">
        <v>77</v>
      </c>
      <c r="N2298" t="s">
        <v>79</v>
      </c>
      <c r="O2298">
        <v>2026</v>
      </c>
      <c r="P2298">
        <v>1</v>
      </c>
      <c r="Q2298" t="s">
        <v>80</v>
      </c>
      <c r="R2298" s="8">
        <v>46267</v>
      </c>
      <c r="S2298" s="2">
        <v>1</v>
      </c>
      <c r="T2298" s="2" t="s">
        <v>81</v>
      </c>
    </row>
    <row r="2299" spans="1:20" x14ac:dyDescent="0.25">
      <c r="A2299">
        <v>1120246518</v>
      </c>
      <c r="B2299">
        <v>117152133</v>
      </c>
      <c r="C2299" t="s">
        <v>82</v>
      </c>
      <c r="D2299" t="s">
        <v>83</v>
      </c>
      <c r="E2299" t="s">
        <v>76</v>
      </c>
      <c r="F2299" s="7">
        <v>43588</v>
      </c>
      <c r="G2299" s="7">
        <v>43768</v>
      </c>
      <c r="H2299" t="s">
        <v>77</v>
      </c>
      <c r="I2299" t="s">
        <v>78</v>
      </c>
      <c r="J2299" s="7">
        <v>45795</v>
      </c>
      <c r="K2299" s="7">
        <v>43990</v>
      </c>
      <c r="L2299" s="7">
        <v>43768</v>
      </c>
      <c r="M2299" t="s">
        <v>77</v>
      </c>
      <c r="N2299" t="s">
        <v>79</v>
      </c>
      <c r="O2299">
        <v>2026</v>
      </c>
      <c r="P2299">
        <v>1</v>
      </c>
      <c r="Q2299" t="s">
        <v>80</v>
      </c>
      <c r="R2299" s="8">
        <v>46267</v>
      </c>
      <c r="S2299" s="2">
        <v>1</v>
      </c>
      <c r="T2299" s="2" t="s">
        <v>81</v>
      </c>
    </row>
    <row r="2300" spans="1:20" x14ac:dyDescent="0.25">
      <c r="A2300">
        <v>1120246523</v>
      </c>
      <c r="B2300">
        <v>117159946</v>
      </c>
      <c r="C2300" t="s">
        <v>91</v>
      </c>
      <c r="D2300" t="s">
        <v>83</v>
      </c>
      <c r="E2300" t="s">
        <v>76</v>
      </c>
      <c r="F2300" s="7">
        <v>43589</v>
      </c>
      <c r="G2300" s="7">
        <v>43773</v>
      </c>
      <c r="H2300" t="s">
        <v>77</v>
      </c>
      <c r="I2300" t="s">
        <v>78</v>
      </c>
      <c r="J2300" s="7">
        <v>45829</v>
      </c>
      <c r="K2300" s="7">
        <v>43667</v>
      </c>
      <c r="L2300" s="7">
        <v>43773</v>
      </c>
      <c r="M2300" t="s">
        <v>77</v>
      </c>
      <c r="N2300" t="s">
        <v>79</v>
      </c>
      <c r="O2300">
        <v>2026</v>
      </c>
      <c r="P2300">
        <v>1</v>
      </c>
      <c r="Q2300" t="s">
        <v>80</v>
      </c>
      <c r="R2300" s="8">
        <v>46267</v>
      </c>
      <c r="S2300" s="2">
        <v>1</v>
      </c>
      <c r="T2300" s="2" t="s">
        <v>81</v>
      </c>
    </row>
    <row r="2301" spans="1:20" x14ac:dyDescent="0.25">
      <c r="A2301">
        <v>1120246536</v>
      </c>
      <c r="B2301">
        <v>117170792</v>
      </c>
      <c r="C2301" t="s">
        <v>98</v>
      </c>
      <c r="D2301" t="s">
        <v>88</v>
      </c>
      <c r="E2301" t="s">
        <v>76</v>
      </c>
      <c r="F2301" s="7">
        <v>43591</v>
      </c>
      <c r="G2301" s="7">
        <v>43957</v>
      </c>
      <c r="H2301" t="s">
        <v>77</v>
      </c>
      <c r="I2301" t="s">
        <v>78</v>
      </c>
      <c r="J2301" s="7">
        <v>46111</v>
      </c>
      <c r="K2301" s="7">
        <v>45544</v>
      </c>
      <c r="L2301" s="7">
        <v>43957</v>
      </c>
      <c r="M2301" t="s">
        <v>77</v>
      </c>
      <c r="N2301" t="s">
        <v>79</v>
      </c>
      <c r="O2301">
        <v>2026</v>
      </c>
      <c r="P2301">
        <v>1</v>
      </c>
      <c r="Q2301" t="s">
        <v>80</v>
      </c>
      <c r="R2301" s="8">
        <v>46267</v>
      </c>
      <c r="S2301" s="2">
        <v>1</v>
      </c>
      <c r="T2301" s="2" t="s">
        <v>81</v>
      </c>
    </row>
    <row r="2302" spans="1:20" x14ac:dyDescent="0.25">
      <c r="A2302">
        <v>1120246537</v>
      </c>
      <c r="B2302">
        <v>117170792</v>
      </c>
      <c r="C2302" t="s">
        <v>98</v>
      </c>
      <c r="D2302" t="s">
        <v>88</v>
      </c>
      <c r="E2302" t="s">
        <v>76</v>
      </c>
      <c r="F2302" s="7">
        <v>43591</v>
      </c>
      <c r="G2302" s="7">
        <v>43957</v>
      </c>
      <c r="H2302" t="s">
        <v>77</v>
      </c>
      <c r="I2302" t="s">
        <v>78</v>
      </c>
      <c r="J2302" s="7">
        <v>46111</v>
      </c>
      <c r="K2302" s="7">
        <v>45437</v>
      </c>
      <c r="L2302" s="7">
        <v>43957</v>
      </c>
      <c r="M2302" t="s">
        <v>77</v>
      </c>
      <c r="N2302" t="s">
        <v>79</v>
      </c>
      <c r="O2302">
        <v>2026</v>
      </c>
      <c r="P2302">
        <v>1</v>
      </c>
      <c r="Q2302" t="s">
        <v>80</v>
      </c>
      <c r="R2302" s="8">
        <v>46267</v>
      </c>
      <c r="S2302" s="2">
        <v>1</v>
      </c>
      <c r="T2302" s="2" t="s">
        <v>81</v>
      </c>
    </row>
    <row r="2303" spans="1:20" x14ac:dyDescent="0.25">
      <c r="A2303">
        <v>1120246538</v>
      </c>
      <c r="B2303">
        <v>117170792</v>
      </c>
      <c r="C2303" t="s">
        <v>98</v>
      </c>
      <c r="D2303" t="s">
        <v>88</v>
      </c>
      <c r="E2303" t="s">
        <v>76</v>
      </c>
      <c r="F2303" s="7">
        <v>43591</v>
      </c>
      <c r="G2303" s="7">
        <v>43957</v>
      </c>
      <c r="H2303" t="s">
        <v>77</v>
      </c>
      <c r="I2303" t="s">
        <v>78</v>
      </c>
      <c r="J2303" s="7">
        <v>46111</v>
      </c>
      <c r="K2303" s="7">
        <v>45539</v>
      </c>
      <c r="L2303" s="7">
        <v>43957</v>
      </c>
      <c r="M2303" t="s">
        <v>77</v>
      </c>
      <c r="N2303" t="s">
        <v>79</v>
      </c>
      <c r="O2303">
        <v>2026</v>
      </c>
      <c r="P2303">
        <v>1</v>
      </c>
      <c r="Q2303" t="s">
        <v>80</v>
      </c>
      <c r="R2303" s="8">
        <v>46267</v>
      </c>
      <c r="S2303" s="2">
        <v>1</v>
      </c>
      <c r="T2303" s="2" t="s">
        <v>81</v>
      </c>
    </row>
    <row r="2304" spans="1:20" x14ac:dyDescent="0.25">
      <c r="A2304">
        <v>1120246540</v>
      </c>
      <c r="B2304">
        <v>117174682</v>
      </c>
      <c r="C2304" t="s">
        <v>74</v>
      </c>
      <c r="D2304" t="s">
        <v>75</v>
      </c>
      <c r="E2304" t="s">
        <v>76</v>
      </c>
      <c r="F2304" s="7">
        <v>43592</v>
      </c>
      <c r="G2304" s="7">
        <v>45393</v>
      </c>
      <c r="H2304" t="s">
        <v>86</v>
      </c>
      <c r="I2304" t="s">
        <v>87</v>
      </c>
      <c r="J2304" s="7">
        <v>45425</v>
      </c>
      <c r="K2304" s="7">
        <v>46114</v>
      </c>
      <c r="L2304" s="7">
        <v>45393</v>
      </c>
      <c r="M2304" t="s">
        <v>86</v>
      </c>
      <c r="N2304" t="s">
        <v>79</v>
      </c>
      <c r="O2304">
        <v>2026</v>
      </c>
      <c r="P2304">
        <v>1</v>
      </c>
      <c r="Q2304" t="s">
        <v>80</v>
      </c>
      <c r="R2304" s="8">
        <v>46267</v>
      </c>
      <c r="S2304" s="2">
        <v>1</v>
      </c>
      <c r="T2304" s="2" t="s">
        <v>81</v>
      </c>
    </row>
    <row r="2305" spans="1:20" x14ac:dyDescent="0.25">
      <c r="A2305">
        <v>1120246573</v>
      </c>
      <c r="B2305">
        <v>117206800</v>
      </c>
      <c r="C2305" t="s">
        <v>96</v>
      </c>
      <c r="D2305" t="s">
        <v>75</v>
      </c>
      <c r="E2305" t="s">
        <v>76</v>
      </c>
      <c r="F2305" s="7">
        <v>43595</v>
      </c>
      <c r="G2305" s="7">
        <v>45422</v>
      </c>
      <c r="H2305" t="s">
        <v>77</v>
      </c>
      <c r="I2305" t="s">
        <v>78</v>
      </c>
      <c r="J2305" s="7">
        <v>44765</v>
      </c>
      <c r="K2305" s="7">
        <v>44839</v>
      </c>
      <c r="L2305" s="7">
        <v>45422</v>
      </c>
      <c r="M2305" t="s">
        <v>77</v>
      </c>
      <c r="N2305" t="s">
        <v>92</v>
      </c>
      <c r="O2305">
        <v>2026</v>
      </c>
      <c r="P2305">
        <v>1</v>
      </c>
      <c r="Q2305" t="s">
        <v>80</v>
      </c>
      <c r="R2305" s="8">
        <v>46267</v>
      </c>
      <c r="S2305" s="2">
        <v>1</v>
      </c>
      <c r="T2305" s="2" t="s">
        <v>81</v>
      </c>
    </row>
    <row r="2306" spans="1:20" x14ac:dyDescent="0.25">
      <c r="A2306">
        <v>1120246584</v>
      </c>
      <c r="B2306">
        <v>117215087</v>
      </c>
      <c r="C2306" t="s">
        <v>82</v>
      </c>
      <c r="D2306" t="s">
        <v>88</v>
      </c>
      <c r="E2306" t="s">
        <v>76</v>
      </c>
      <c r="F2306" s="7">
        <v>43596</v>
      </c>
      <c r="G2306" s="7">
        <v>43962</v>
      </c>
      <c r="H2306" t="s">
        <v>77</v>
      </c>
      <c r="I2306" t="s">
        <v>78</v>
      </c>
      <c r="J2306" s="7">
        <v>45113</v>
      </c>
      <c r="K2306" s="7">
        <v>45748</v>
      </c>
      <c r="L2306" s="7">
        <v>43962</v>
      </c>
      <c r="M2306" t="s">
        <v>77</v>
      </c>
      <c r="N2306" t="s">
        <v>92</v>
      </c>
      <c r="O2306">
        <v>2026</v>
      </c>
      <c r="P2306">
        <v>1</v>
      </c>
      <c r="Q2306" t="s">
        <v>80</v>
      </c>
      <c r="R2306" s="8">
        <v>46267</v>
      </c>
      <c r="S2306" s="2">
        <v>1</v>
      </c>
      <c r="T2306" s="2" t="s">
        <v>81</v>
      </c>
    </row>
    <row r="2307" spans="1:20" x14ac:dyDescent="0.25">
      <c r="A2307">
        <v>1120246590</v>
      </c>
      <c r="B2307">
        <v>117218910</v>
      </c>
      <c r="C2307" t="s">
        <v>82</v>
      </c>
      <c r="D2307" t="s">
        <v>88</v>
      </c>
      <c r="E2307" t="s">
        <v>76</v>
      </c>
      <c r="F2307" s="7">
        <v>43597</v>
      </c>
      <c r="G2307" s="7">
        <v>43963</v>
      </c>
      <c r="H2307" t="s">
        <v>77</v>
      </c>
      <c r="I2307" t="s">
        <v>78</v>
      </c>
      <c r="J2307" s="7">
        <v>45919</v>
      </c>
      <c r="K2307" s="7">
        <v>45057</v>
      </c>
      <c r="L2307" s="7">
        <v>43963</v>
      </c>
      <c r="M2307" t="s">
        <v>77</v>
      </c>
      <c r="N2307" t="s">
        <v>79</v>
      </c>
      <c r="O2307">
        <v>2026</v>
      </c>
      <c r="P2307">
        <v>1</v>
      </c>
      <c r="Q2307" t="s">
        <v>80</v>
      </c>
      <c r="R2307" s="8">
        <v>46267</v>
      </c>
      <c r="S2307" s="2">
        <v>1</v>
      </c>
      <c r="T2307" s="2" t="s">
        <v>81</v>
      </c>
    </row>
    <row r="2308" spans="1:20" x14ac:dyDescent="0.25">
      <c r="A2308">
        <v>1120246609</v>
      </c>
      <c r="B2308">
        <v>117246305</v>
      </c>
      <c r="C2308" t="s">
        <v>82</v>
      </c>
      <c r="D2308" t="s">
        <v>88</v>
      </c>
      <c r="E2308" t="s">
        <v>76</v>
      </c>
      <c r="F2308" s="7">
        <v>43600</v>
      </c>
      <c r="G2308" s="7">
        <v>43966</v>
      </c>
      <c r="H2308" t="s">
        <v>77</v>
      </c>
      <c r="I2308" t="s">
        <v>78</v>
      </c>
      <c r="J2308" s="7">
        <v>45737</v>
      </c>
      <c r="K2308" s="7">
        <v>44488</v>
      </c>
      <c r="L2308" s="7">
        <v>43966</v>
      </c>
      <c r="M2308" t="s">
        <v>77</v>
      </c>
      <c r="N2308" t="s">
        <v>79</v>
      </c>
      <c r="O2308">
        <v>2026</v>
      </c>
      <c r="P2308">
        <v>1</v>
      </c>
      <c r="Q2308" t="s">
        <v>80</v>
      </c>
      <c r="R2308" s="8">
        <v>46267</v>
      </c>
      <c r="S2308" s="2">
        <v>1</v>
      </c>
      <c r="T2308" s="2" t="s">
        <v>81</v>
      </c>
    </row>
    <row r="2309" spans="1:20" x14ac:dyDescent="0.25">
      <c r="A2309">
        <v>1120246610</v>
      </c>
      <c r="B2309">
        <v>117246305</v>
      </c>
      <c r="C2309" t="s">
        <v>82</v>
      </c>
      <c r="D2309" t="s">
        <v>88</v>
      </c>
      <c r="E2309" t="s">
        <v>76</v>
      </c>
      <c r="F2309" s="7">
        <v>43600</v>
      </c>
      <c r="G2309" s="7">
        <v>43966</v>
      </c>
      <c r="H2309" t="s">
        <v>77</v>
      </c>
      <c r="I2309" t="s">
        <v>78</v>
      </c>
      <c r="J2309" s="7">
        <v>45737</v>
      </c>
      <c r="K2309" s="7">
        <v>44785</v>
      </c>
      <c r="L2309" s="7">
        <v>43966</v>
      </c>
      <c r="M2309" t="s">
        <v>77</v>
      </c>
      <c r="N2309" t="s">
        <v>79</v>
      </c>
      <c r="O2309">
        <v>2026</v>
      </c>
      <c r="P2309">
        <v>1</v>
      </c>
      <c r="Q2309" t="s">
        <v>80</v>
      </c>
      <c r="R2309" s="8">
        <v>46267</v>
      </c>
      <c r="S2309" s="2">
        <v>1</v>
      </c>
      <c r="T2309" s="2" t="s">
        <v>81</v>
      </c>
    </row>
    <row r="2310" spans="1:20" x14ac:dyDescent="0.25">
      <c r="A2310">
        <v>1120246615</v>
      </c>
      <c r="B2310">
        <v>117249131</v>
      </c>
      <c r="C2310" t="s">
        <v>93</v>
      </c>
      <c r="D2310" t="s">
        <v>83</v>
      </c>
      <c r="E2310" t="s">
        <v>76</v>
      </c>
      <c r="F2310" s="7">
        <v>43601</v>
      </c>
      <c r="G2310" s="7">
        <v>43781</v>
      </c>
      <c r="H2310" t="s">
        <v>77</v>
      </c>
      <c r="I2310" t="s">
        <v>84</v>
      </c>
      <c r="J2310" s="7">
        <v>45607</v>
      </c>
      <c r="K2310" s="7">
        <v>43667</v>
      </c>
      <c r="L2310" s="7">
        <v>43781</v>
      </c>
      <c r="M2310" t="s">
        <v>77</v>
      </c>
      <c r="N2310" t="s">
        <v>79</v>
      </c>
      <c r="O2310">
        <v>2026</v>
      </c>
      <c r="P2310">
        <v>1</v>
      </c>
      <c r="Q2310" t="s">
        <v>80</v>
      </c>
      <c r="R2310" s="8">
        <v>46267</v>
      </c>
      <c r="S2310" s="2">
        <v>1</v>
      </c>
      <c r="T2310" s="2" t="s">
        <v>81</v>
      </c>
    </row>
    <row r="2311" spans="1:20" x14ac:dyDescent="0.25">
      <c r="A2311">
        <v>1120246616</v>
      </c>
      <c r="B2311">
        <v>117249131</v>
      </c>
      <c r="C2311" t="s">
        <v>93</v>
      </c>
      <c r="D2311" t="s">
        <v>83</v>
      </c>
      <c r="E2311" t="s">
        <v>76</v>
      </c>
      <c r="F2311" s="7">
        <v>43601</v>
      </c>
      <c r="G2311" s="7">
        <v>43781</v>
      </c>
      <c r="H2311" t="s">
        <v>77</v>
      </c>
      <c r="I2311" t="s">
        <v>84</v>
      </c>
      <c r="J2311" s="7">
        <v>45607</v>
      </c>
      <c r="K2311" s="7">
        <v>44785</v>
      </c>
      <c r="L2311" s="7">
        <v>43781</v>
      </c>
      <c r="M2311" t="s">
        <v>77</v>
      </c>
      <c r="N2311" t="s">
        <v>79</v>
      </c>
      <c r="O2311">
        <v>2026</v>
      </c>
      <c r="P2311">
        <v>1</v>
      </c>
      <c r="Q2311" t="s">
        <v>80</v>
      </c>
      <c r="R2311" s="8">
        <v>46267</v>
      </c>
      <c r="S2311" s="2">
        <v>1</v>
      </c>
      <c r="T2311" s="2" t="s">
        <v>81</v>
      </c>
    </row>
    <row r="2312" spans="1:20" x14ac:dyDescent="0.25">
      <c r="A2312">
        <v>1120246620</v>
      </c>
      <c r="B2312">
        <v>117250557</v>
      </c>
      <c r="C2312" t="s">
        <v>82</v>
      </c>
      <c r="D2312" t="s">
        <v>83</v>
      </c>
      <c r="E2312" t="s">
        <v>76</v>
      </c>
      <c r="F2312" s="7">
        <v>43601</v>
      </c>
      <c r="G2312" s="7">
        <v>43781</v>
      </c>
      <c r="H2312" t="s">
        <v>77</v>
      </c>
      <c r="I2312" t="s">
        <v>78</v>
      </c>
      <c r="J2312" s="7">
        <v>45923</v>
      </c>
      <c r="K2312" s="7">
        <v>45748</v>
      </c>
      <c r="L2312" s="7">
        <v>43781</v>
      </c>
      <c r="M2312" t="s">
        <v>77</v>
      </c>
      <c r="N2312" t="s">
        <v>92</v>
      </c>
      <c r="O2312">
        <v>2026</v>
      </c>
      <c r="P2312">
        <v>1</v>
      </c>
      <c r="Q2312" t="s">
        <v>80</v>
      </c>
      <c r="R2312" s="8">
        <v>46267</v>
      </c>
      <c r="S2312" s="2">
        <v>1</v>
      </c>
      <c r="T2312" s="2" t="s">
        <v>81</v>
      </c>
    </row>
    <row r="2313" spans="1:20" x14ac:dyDescent="0.25">
      <c r="A2313">
        <v>1120246662</v>
      </c>
      <c r="B2313">
        <v>117302789</v>
      </c>
      <c r="C2313" t="s">
        <v>82</v>
      </c>
      <c r="D2313" t="s">
        <v>75</v>
      </c>
      <c r="E2313" t="s">
        <v>76</v>
      </c>
      <c r="F2313" s="7">
        <v>43607</v>
      </c>
      <c r="G2313" s="7">
        <v>43973</v>
      </c>
      <c r="H2313" t="s">
        <v>77</v>
      </c>
      <c r="I2313" t="s">
        <v>78</v>
      </c>
      <c r="J2313" s="7">
        <v>46109</v>
      </c>
      <c r="K2313" s="7">
        <v>44245</v>
      </c>
      <c r="L2313" s="7">
        <v>43973</v>
      </c>
      <c r="M2313" t="s">
        <v>77</v>
      </c>
      <c r="N2313" t="s">
        <v>79</v>
      </c>
      <c r="O2313">
        <v>2026</v>
      </c>
      <c r="P2313">
        <v>1</v>
      </c>
      <c r="Q2313" t="s">
        <v>80</v>
      </c>
      <c r="R2313" s="8">
        <v>46267</v>
      </c>
      <c r="S2313" s="2">
        <v>1</v>
      </c>
      <c r="T2313" s="2" t="s">
        <v>81</v>
      </c>
    </row>
    <row r="2314" spans="1:20" x14ac:dyDescent="0.25">
      <c r="A2314">
        <v>1120246667</v>
      </c>
      <c r="B2314">
        <v>117305932</v>
      </c>
      <c r="C2314" t="s">
        <v>82</v>
      </c>
      <c r="D2314" t="s">
        <v>83</v>
      </c>
      <c r="E2314" t="s">
        <v>76</v>
      </c>
      <c r="F2314" s="7">
        <v>43608</v>
      </c>
      <c r="G2314" s="7">
        <v>43788</v>
      </c>
      <c r="H2314" t="s">
        <v>77</v>
      </c>
      <c r="I2314" t="s">
        <v>78</v>
      </c>
      <c r="J2314" s="7">
        <v>45914</v>
      </c>
      <c r="K2314" s="7">
        <v>43667</v>
      </c>
      <c r="L2314" s="7">
        <v>43788</v>
      </c>
      <c r="M2314" t="s">
        <v>77</v>
      </c>
      <c r="N2314" t="s">
        <v>79</v>
      </c>
      <c r="O2314">
        <v>2026</v>
      </c>
      <c r="P2314">
        <v>1</v>
      </c>
      <c r="Q2314" t="s">
        <v>80</v>
      </c>
      <c r="R2314" s="8">
        <v>46267</v>
      </c>
      <c r="S2314" s="2">
        <v>1</v>
      </c>
      <c r="T2314" s="2" t="s">
        <v>81</v>
      </c>
    </row>
    <row r="2315" spans="1:20" x14ac:dyDescent="0.25">
      <c r="A2315">
        <v>1120246670</v>
      </c>
      <c r="B2315">
        <v>117306779</v>
      </c>
      <c r="C2315" t="s">
        <v>74</v>
      </c>
      <c r="D2315" t="s">
        <v>83</v>
      </c>
      <c r="E2315" t="s">
        <v>76</v>
      </c>
      <c r="F2315" s="7">
        <v>43608</v>
      </c>
      <c r="G2315" s="7">
        <v>43788</v>
      </c>
      <c r="H2315" t="s">
        <v>77</v>
      </c>
      <c r="I2315" t="s">
        <v>78</v>
      </c>
      <c r="J2315" s="7">
        <v>45907</v>
      </c>
      <c r="K2315" s="7">
        <v>44970</v>
      </c>
      <c r="L2315" s="7">
        <v>43788</v>
      </c>
      <c r="M2315" t="s">
        <v>77</v>
      </c>
      <c r="N2315" t="s">
        <v>79</v>
      </c>
      <c r="O2315">
        <v>2026</v>
      </c>
      <c r="P2315">
        <v>1</v>
      </c>
      <c r="Q2315" t="s">
        <v>80</v>
      </c>
      <c r="R2315" s="8">
        <v>46267</v>
      </c>
      <c r="S2315" s="2">
        <v>1</v>
      </c>
      <c r="T2315" s="2" t="s">
        <v>81</v>
      </c>
    </row>
    <row r="2316" spans="1:20" x14ac:dyDescent="0.25">
      <c r="A2316">
        <v>1120246708</v>
      </c>
      <c r="B2316">
        <v>117368627</v>
      </c>
      <c r="C2316" t="s">
        <v>97</v>
      </c>
      <c r="D2316" t="s">
        <v>83</v>
      </c>
      <c r="E2316" t="s">
        <v>76</v>
      </c>
      <c r="F2316" s="7">
        <v>43616</v>
      </c>
      <c r="G2316" s="7">
        <v>43799</v>
      </c>
      <c r="H2316" t="s">
        <v>77</v>
      </c>
      <c r="I2316" t="s">
        <v>78</v>
      </c>
      <c r="J2316" s="7">
        <v>45105</v>
      </c>
      <c r="K2316" s="7">
        <v>45748</v>
      </c>
      <c r="L2316" s="7">
        <v>43799</v>
      </c>
      <c r="M2316" t="s">
        <v>77</v>
      </c>
      <c r="N2316" t="s">
        <v>92</v>
      </c>
      <c r="O2316">
        <v>2026</v>
      </c>
      <c r="P2316">
        <v>1</v>
      </c>
      <c r="Q2316" t="s">
        <v>80</v>
      </c>
      <c r="R2316" s="8">
        <v>46267</v>
      </c>
      <c r="S2316" s="2">
        <v>1</v>
      </c>
      <c r="T2316" s="2" t="s">
        <v>81</v>
      </c>
    </row>
    <row r="2317" spans="1:20" x14ac:dyDescent="0.25">
      <c r="A2317">
        <v>1120246713</v>
      </c>
      <c r="B2317">
        <v>117370871</v>
      </c>
      <c r="C2317" t="s">
        <v>74</v>
      </c>
      <c r="D2317" t="s">
        <v>88</v>
      </c>
      <c r="E2317" t="s">
        <v>76</v>
      </c>
      <c r="F2317" s="7">
        <v>43617</v>
      </c>
      <c r="G2317" s="7">
        <v>43983</v>
      </c>
      <c r="H2317" t="s">
        <v>77</v>
      </c>
      <c r="I2317" t="s">
        <v>78</v>
      </c>
      <c r="J2317" s="7">
        <v>44704</v>
      </c>
      <c r="K2317" s="7">
        <v>44236</v>
      </c>
      <c r="L2317" s="7">
        <v>43983</v>
      </c>
      <c r="M2317" t="s">
        <v>77</v>
      </c>
      <c r="N2317" t="s">
        <v>92</v>
      </c>
      <c r="O2317">
        <v>2026</v>
      </c>
      <c r="P2317">
        <v>1</v>
      </c>
      <c r="Q2317" t="s">
        <v>80</v>
      </c>
      <c r="R2317" s="8">
        <v>46267</v>
      </c>
      <c r="S2317" s="2">
        <v>1</v>
      </c>
      <c r="T2317" s="2" t="s">
        <v>81</v>
      </c>
    </row>
    <row r="2318" spans="1:20" x14ac:dyDescent="0.25">
      <c r="A2318">
        <v>1120246755</v>
      </c>
      <c r="B2318">
        <v>117476889</v>
      </c>
      <c r="C2318" t="s">
        <v>74</v>
      </c>
      <c r="D2318" t="s">
        <v>75</v>
      </c>
      <c r="E2318" t="s">
        <v>76</v>
      </c>
      <c r="F2318" s="7">
        <v>43625</v>
      </c>
      <c r="G2318" s="7">
        <v>45452</v>
      </c>
      <c r="H2318" t="s">
        <v>86</v>
      </c>
      <c r="I2318" t="s">
        <v>87</v>
      </c>
      <c r="J2318" s="7">
        <v>45509</v>
      </c>
      <c r="K2318" s="7">
        <v>46117</v>
      </c>
      <c r="L2318" s="7">
        <v>45452</v>
      </c>
      <c r="M2318" t="s">
        <v>86</v>
      </c>
      <c r="N2318" t="s">
        <v>79</v>
      </c>
      <c r="O2318">
        <v>2026</v>
      </c>
      <c r="P2318">
        <v>1</v>
      </c>
      <c r="Q2318" t="s">
        <v>80</v>
      </c>
      <c r="R2318" s="8">
        <v>46267</v>
      </c>
      <c r="S2318" s="2">
        <v>1</v>
      </c>
      <c r="T2318" s="2" t="s">
        <v>81</v>
      </c>
    </row>
    <row r="2319" spans="1:20" x14ac:dyDescent="0.25">
      <c r="A2319">
        <v>1120246769</v>
      </c>
      <c r="B2319">
        <v>117544660</v>
      </c>
      <c r="C2319" t="s">
        <v>82</v>
      </c>
      <c r="D2319" t="s">
        <v>75</v>
      </c>
      <c r="E2319" t="s">
        <v>76</v>
      </c>
      <c r="F2319" s="7">
        <v>43647</v>
      </c>
      <c r="G2319" s="7">
        <v>44013</v>
      </c>
      <c r="H2319" t="s">
        <v>77</v>
      </c>
      <c r="I2319" t="s">
        <v>78</v>
      </c>
      <c r="J2319" s="7">
        <v>45551</v>
      </c>
      <c r="K2319" s="7">
        <v>43976</v>
      </c>
      <c r="L2319" s="7">
        <v>44013</v>
      </c>
      <c r="M2319" t="s">
        <v>77</v>
      </c>
      <c r="N2319" t="s">
        <v>79</v>
      </c>
      <c r="O2319">
        <v>2026</v>
      </c>
      <c r="P2319">
        <v>1</v>
      </c>
      <c r="Q2319" t="s">
        <v>80</v>
      </c>
      <c r="R2319" s="8">
        <v>46267</v>
      </c>
      <c r="S2319" s="2">
        <v>1</v>
      </c>
      <c r="T2319" s="2" t="s">
        <v>81</v>
      </c>
    </row>
    <row r="2320" spans="1:20" x14ac:dyDescent="0.25">
      <c r="A2320">
        <v>1120246842</v>
      </c>
      <c r="B2320">
        <v>117697874</v>
      </c>
      <c r="C2320" t="s">
        <v>82</v>
      </c>
      <c r="D2320" t="s">
        <v>88</v>
      </c>
      <c r="E2320" t="s">
        <v>76</v>
      </c>
      <c r="F2320" s="7">
        <v>43678</v>
      </c>
      <c r="G2320" s="7">
        <v>45505</v>
      </c>
      <c r="H2320" t="s">
        <v>77</v>
      </c>
      <c r="I2320" t="s">
        <v>78</v>
      </c>
      <c r="J2320" s="7">
        <v>45167</v>
      </c>
      <c r="K2320" s="7">
        <v>43683</v>
      </c>
      <c r="L2320" s="7">
        <v>45505</v>
      </c>
      <c r="M2320" t="s">
        <v>77</v>
      </c>
      <c r="N2320" t="s">
        <v>92</v>
      </c>
      <c r="O2320">
        <v>2026</v>
      </c>
      <c r="P2320">
        <v>1</v>
      </c>
      <c r="Q2320" t="s">
        <v>80</v>
      </c>
      <c r="R2320" s="8">
        <v>46267</v>
      </c>
      <c r="S2320" s="2">
        <v>1</v>
      </c>
      <c r="T2320" s="2" t="s">
        <v>81</v>
      </c>
    </row>
    <row r="2321" spans="1:20" x14ac:dyDescent="0.25">
      <c r="A2321">
        <v>1120246863</v>
      </c>
      <c r="B2321">
        <v>117745510</v>
      </c>
      <c r="C2321" t="s">
        <v>82</v>
      </c>
      <c r="D2321" t="s">
        <v>75</v>
      </c>
      <c r="E2321" t="s">
        <v>76</v>
      </c>
      <c r="F2321" s="7">
        <v>43667</v>
      </c>
      <c r="G2321" s="7">
        <v>45494</v>
      </c>
      <c r="H2321" t="s">
        <v>77</v>
      </c>
      <c r="I2321" t="s">
        <v>78</v>
      </c>
      <c r="J2321" s="7">
        <v>45057</v>
      </c>
      <c r="K2321" s="7">
        <v>45057</v>
      </c>
      <c r="L2321" s="7">
        <v>45494</v>
      </c>
      <c r="M2321" t="s">
        <v>77</v>
      </c>
      <c r="N2321" t="s">
        <v>92</v>
      </c>
      <c r="O2321">
        <v>2026</v>
      </c>
      <c r="P2321">
        <v>1</v>
      </c>
      <c r="Q2321" t="s">
        <v>80</v>
      </c>
      <c r="R2321" s="8">
        <v>46267</v>
      </c>
      <c r="S2321" s="2">
        <v>1</v>
      </c>
      <c r="T2321" s="2" t="s">
        <v>81</v>
      </c>
    </row>
    <row r="2322" spans="1:20" x14ac:dyDescent="0.25">
      <c r="A2322">
        <v>1120246888</v>
      </c>
      <c r="B2322">
        <v>117809735</v>
      </c>
      <c r="C2322" t="s">
        <v>74</v>
      </c>
      <c r="D2322" t="s">
        <v>75</v>
      </c>
      <c r="E2322" t="s">
        <v>76</v>
      </c>
      <c r="F2322" s="7">
        <v>43679</v>
      </c>
      <c r="G2322" s="7">
        <v>45506</v>
      </c>
      <c r="H2322" t="s">
        <v>86</v>
      </c>
      <c r="I2322" t="s">
        <v>87</v>
      </c>
      <c r="J2322" s="7">
        <v>45561</v>
      </c>
      <c r="K2322" s="7">
        <v>46115</v>
      </c>
      <c r="L2322" s="7">
        <v>45506</v>
      </c>
      <c r="M2322" t="s">
        <v>86</v>
      </c>
      <c r="N2322" t="s">
        <v>79</v>
      </c>
      <c r="O2322">
        <v>2026</v>
      </c>
      <c r="P2322">
        <v>1</v>
      </c>
      <c r="Q2322" t="s">
        <v>80</v>
      </c>
      <c r="R2322" s="8">
        <v>46267</v>
      </c>
      <c r="S2322" s="2">
        <v>1</v>
      </c>
      <c r="T2322" s="2" t="s">
        <v>81</v>
      </c>
    </row>
    <row r="2323" spans="1:20" x14ac:dyDescent="0.25">
      <c r="A2323">
        <v>1120246890</v>
      </c>
      <c r="B2323">
        <v>117809799</v>
      </c>
      <c r="C2323" t="s">
        <v>74</v>
      </c>
      <c r="D2323" t="s">
        <v>75</v>
      </c>
      <c r="E2323" t="s">
        <v>76</v>
      </c>
      <c r="F2323" s="7">
        <v>43679</v>
      </c>
      <c r="G2323" s="7">
        <v>45506</v>
      </c>
      <c r="H2323" t="s">
        <v>86</v>
      </c>
      <c r="I2323" t="s">
        <v>87</v>
      </c>
      <c r="J2323" s="7">
        <v>45559</v>
      </c>
      <c r="K2323" s="7">
        <v>43703</v>
      </c>
      <c r="L2323" s="7">
        <v>45506</v>
      </c>
      <c r="M2323" t="s">
        <v>86</v>
      </c>
      <c r="N2323" t="s">
        <v>79</v>
      </c>
      <c r="O2323">
        <v>2026</v>
      </c>
      <c r="P2323">
        <v>1</v>
      </c>
      <c r="Q2323" t="s">
        <v>80</v>
      </c>
      <c r="R2323" s="8">
        <v>46267</v>
      </c>
      <c r="S2323" s="2">
        <v>1</v>
      </c>
      <c r="T2323" s="2" t="s">
        <v>81</v>
      </c>
    </row>
    <row r="2324" spans="1:20" x14ac:dyDescent="0.25">
      <c r="A2324">
        <v>1120246900</v>
      </c>
      <c r="B2324">
        <v>117821668</v>
      </c>
      <c r="C2324" t="s">
        <v>82</v>
      </c>
      <c r="D2324" t="s">
        <v>83</v>
      </c>
      <c r="E2324" t="s">
        <v>76</v>
      </c>
      <c r="F2324" s="7">
        <v>43706</v>
      </c>
      <c r="G2324" s="7">
        <v>43890</v>
      </c>
      <c r="H2324" t="s">
        <v>77</v>
      </c>
      <c r="I2324" t="s">
        <v>78</v>
      </c>
      <c r="J2324" s="7">
        <v>45919</v>
      </c>
      <c r="K2324" s="7">
        <v>45748</v>
      </c>
      <c r="L2324" s="7">
        <v>43890</v>
      </c>
      <c r="M2324" t="s">
        <v>77</v>
      </c>
      <c r="N2324" t="s">
        <v>79</v>
      </c>
      <c r="O2324">
        <v>2026</v>
      </c>
      <c r="P2324">
        <v>1</v>
      </c>
      <c r="Q2324" t="s">
        <v>80</v>
      </c>
      <c r="R2324" s="8">
        <v>46267</v>
      </c>
      <c r="S2324" s="2">
        <v>1</v>
      </c>
      <c r="T2324" s="2" t="s">
        <v>81</v>
      </c>
    </row>
    <row r="2325" spans="1:20" x14ac:dyDescent="0.25">
      <c r="A2325">
        <v>1120247125</v>
      </c>
      <c r="B2325">
        <v>118962410</v>
      </c>
      <c r="C2325" t="s">
        <v>85</v>
      </c>
      <c r="D2325" t="s">
        <v>75</v>
      </c>
      <c r="E2325" t="s">
        <v>76</v>
      </c>
      <c r="F2325" s="7">
        <v>43950</v>
      </c>
      <c r="G2325" s="7">
        <v>45776</v>
      </c>
      <c r="H2325" t="s">
        <v>77</v>
      </c>
      <c r="I2325" t="s">
        <v>78</v>
      </c>
      <c r="J2325" s="7">
        <v>46067</v>
      </c>
      <c r="K2325" s="7">
        <v>44428</v>
      </c>
      <c r="L2325" s="7">
        <v>45776</v>
      </c>
      <c r="M2325" t="s">
        <v>77</v>
      </c>
      <c r="N2325" t="s">
        <v>79</v>
      </c>
      <c r="O2325">
        <v>2026</v>
      </c>
      <c r="P2325">
        <v>1</v>
      </c>
      <c r="Q2325" t="s">
        <v>80</v>
      </c>
      <c r="R2325" s="8">
        <v>46267</v>
      </c>
      <c r="S2325" s="2">
        <v>1</v>
      </c>
      <c r="T2325" s="2" t="s">
        <v>81</v>
      </c>
    </row>
    <row r="2326" spans="1:20" x14ac:dyDescent="0.25">
      <c r="A2326">
        <v>1120247167</v>
      </c>
      <c r="B2326">
        <v>119035379</v>
      </c>
      <c r="C2326" t="s">
        <v>82</v>
      </c>
      <c r="D2326" t="s">
        <v>83</v>
      </c>
      <c r="E2326" t="s">
        <v>76</v>
      </c>
      <c r="F2326" s="7">
        <v>43966</v>
      </c>
      <c r="G2326" s="7">
        <v>44150</v>
      </c>
      <c r="H2326" t="s">
        <v>77</v>
      </c>
      <c r="I2326" t="s">
        <v>84</v>
      </c>
      <c r="J2326" s="7">
        <v>45533</v>
      </c>
      <c r="K2326" s="7">
        <v>45748</v>
      </c>
      <c r="L2326" s="7">
        <v>44150</v>
      </c>
      <c r="M2326" t="s">
        <v>77</v>
      </c>
      <c r="N2326" t="s">
        <v>79</v>
      </c>
      <c r="O2326">
        <v>2026</v>
      </c>
      <c r="P2326">
        <v>1</v>
      </c>
      <c r="Q2326" t="s">
        <v>80</v>
      </c>
      <c r="R2326" s="8">
        <v>46267</v>
      </c>
      <c r="S2326" s="2">
        <v>1</v>
      </c>
      <c r="T2326" s="2" t="s">
        <v>81</v>
      </c>
    </row>
    <row r="2327" spans="1:20" x14ac:dyDescent="0.25">
      <c r="A2327">
        <v>1120247168</v>
      </c>
      <c r="B2327">
        <v>119035379</v>
      </c>
      <c r="C2327" t="s">
        <v>82</v>
      </c>
      <c r="D2327" t="s">
        <v>83</v>
      </c>
      <c r="E2327" t="s">
        <v>76</v>
      </c>
      <c r="F2327" s="7">
        <v>43966</v>
      </c>
      <c r="G2327" s="7">
        <v>44150</v>
      </c>
      <c r="H2327" t="s">
        <v>77</v>
      </c>
      <c r="I2327" t="s">
        <v>84</v>
      </c>
      <c r="J2327" s="7">
        <v>45533</v>
      </c>
      <c r="K2327" s="7">
        <v>45713</v>
      </c>
      <c r="L2327" s="7">
        <v>44150</v>
      </c>
      <c r="M2327" t="s">
        <v>77</v>
      </c>
      <c r="N2327" t="s">
        <v>79</v>
      </c>
      <c r="O2327">
        <v>2026</v>
      </c>
      <c r="P2327">
        <v>1</v>
      </c>
      <c r="Q2327" t="s">
        <v>80</v>
      </c>
      <c r="R2327" s="8">
        <v>46267</v>
      </c>
      <c r="S2327" s="2">
        <v>1</v>
      </c>
      <c r="T2327" s="2" t="s">
        <v>81</v>
      </c>
    </row>
    <row r="2328" spans="1:20" x14ac:dyDescent="0.25">
      <c r="A2328">
        <v>1120247187</v>
      </c>
      <c r="B2328">
        <v>119048072</v>
      </c>
      <c r="C2328" t="s">
        <v>82</v>
      </c>
      <c r="D2328" t="s">
        <v>88</v>
      </c>
      <c r="E2328" t="s">
        <v>76</v>
      </c>
      <c r="F2328" s="7">
        <v>43971</v>
      </c>
      <c r="G2328" s="7">
        <v>45797</v>
      </c>
      <c r="H2328" t="s">
        <v>86</v>
      </c>
      <c r="I2328" t="s">
        <v>87</v>
      </c>
      <c r="J2328" s="7">
        <v>45140</v>
      </c>
      <c r="K2328" s="7">
        <v>45919</v>
      </c>
      <c r="L2328" s="7">
        <v>45797</v>
      </c>
      <c r="M2328" t="s">
        <v>86</v>
      </c>
      <c r="N2328" t="s">
        <v>92</v>
      </c>
      <c r="O2328">
        <v>2026</v>
      </c>
      <c r="P2328">
        <v>1</v>
      </c>
      <c r="Q2328" t="s">
        <v>80</v>
      </c>
      <c r="R2328" s="8">
        <v>46267</v>
      </c>
      <c r="S2328" s="2">
        <v>1</v>
      </c>
      <c r="T2328" s="2" t="s">
        <v>81</v>
      </c>
    </row>
    <row r="2329" spans="1:20" x14ac:dyDescent="0.25">
      <c r="A2329">
        <v>1120247214</v>
      </c>
      <c r="B2329">
        <v>119074288</v>
      </c>
      <c r="C2329" t="s">
        <v>82</v>
      </c>
      <c r="D2329" t="s">
        <v>83</v>
      </c>
      <c r="E2329" t="s">
        <v>76</v>
      </c>
      <c r="F2329" s="7">
        <v>43979</v>
      </c>
      <c r="G2329" s="7">
        <v>44163</v>
      </c>
      <c r="H2329" t="s">
        <v>77</v>
      </c>
      <c r="I2329" t="s">
        <v>78</v>
      </c>
      <c r="J2329" s="7">
        <v>46111</v>
      </c>
      <c r="K2329" s="7">
        <v>45727</v>
      </c>
      <c r="L2329" s="7">
        <v>44163</v>
      </c>
      <c r="M2329" t="s">
        <v>77</v>
      </c>
      <c r="N2329" t="s">
        <v>79</v>
      </c>
      <c r="O2329">
        <v>2026</v>
      </c>
      <c r="P2329">
        <v>1</v>
      </c>
      <c r="Q2329" t="s">
        <v>80</v>
      </c>
      <c r="R2329" s="8">
        <v>46267</v>
      </c>
      <c r="S2329" s="2">
        <v>1</v>
      </c>
      <c r="T2329" s="2" t="s">
        <v>81</v>
      </c>
    </row>
    <row r="2330" spans="1:20" x14ac:dyDescent="0.25">
      <c r="A2330">
        <v>1120247234</v>
      </c>
      <c r="B2330">
        <v>119096010</v>
      </c>
      <c r="C2330" t="s">
        <v>82</v>
      </c>
      <c r="D2330" t="s">
        <v>88</v>
      </c>
      <c r="E2330" t="s">
        <v>76</v>
      </c>
      <c r="F2330" s="7">
        <v>43984</v>
      </c>
      <c r="G2330" s="7">
        <v>45810</v>
      </c>
      <c r="H2330" t="s">
        <v>77</v>
      </c>
      <c r="I2330" t="s">
        <v>87</v>
      </c>
      <c r="J2330" s="7">
        <v>45539</v>
      </c>
      <c r="K2330" s="7">
        <v>45748</v>
      </c>
      <c r="L2330" s="7">
        <v>45810</v>
      </c>
      <c r="M2330" t="s">
        <v>77</v>
      </c>
      <c r="N2330" t="s">
        <v>79</v>
      </c>
      <c r="O2330">
        <v>2026</v>
      </c>
      <c r="P2330">
        <v>1</v>
      </c>
      <c r="Q2330" t="s">
        <v>80</v>
      </c>
      <c r="R2330" s="8">
        <v>46267</v>
      </c>
      <c r="S2330" s="2">
        <v>1</v>
      </c>
      <c r="T2330" s="2" t="s">
        <v>81</v>
      </c>
    </row>
    <row r="2331" spans="1:20" x14ac:dyDescent="0.25">
      <c r="A2331">
        <v>1120247346</v>
      </c>
      <c r="B2331">
        <v>119204818</v>
      </c>
      <c r="C2331" t="s">
        <v>94</v>
      </c>
      <c r="D2331" t="s">
        <v>88</v>
      </c>
      <c r="E2331" t="s">
        <v>76</v>
      </c>
      <c r="F2331" s="7">
        <v>44006</v>
      </c>
      <c r="G2331" s="7">
        <v>44371</v>
      </c>
      <c r="H2331" t="s">
        <v>77</v>
      </c>
      <c r="I2331" t="s">
        <v>78</v>
      </c>
      <c r="J2331" s="7">
        <v>45850</v>
      </c>
      <c r="K2331" s="7">
        <v>45057</v>
      </c>
      <c r="L2331" s="7">
        <v>44371</v>
      </c>
      <c r="M2331" t="s">
        <v>77</v>
      </c>
      <c r="N2331" t="s">
        <v>79</v>
      </c>
      <c r="O2331">
        <v>2026</v>
      </c>
      <c r="P2331">
        <v>1</v>
      </c>
      <c r="Q2331" t="s">
        <v>80</v>
      </c>
      <c r="R2331" s="8">
        <v>46267</v>
      </c>
      <c r="S2331" s="2">
        <v>1</v>
      </c>
      <c r="T2331" s="2" t="s">
        <v>81</v>
      </c>
    </row>
    <row r="2332" spans="1:20" x14ac:dyDescent="0.25">
      <c r="A2332">
        <v>1120247371</v>
      </c>
      <c r="B2332">
        <v>119213997</v>
      </c>
      <c r="C2332" t="s">
        <v>82</v>
      </c>
      <c r="D2332" t="s">
        <v>83</v>
      </c>
      <c r="E2332" t="s">
        <v>76</v>
      </c>
      <c r="F2332" s="7">
        <v>44007</v>
      </c>
      <c r="G2332" s="7">
        <v>44190</v>
      </c>
      <c r="H2332" t="s">
        <v>77</v>
      </c>
      <c r="I2332" t="s">
        <v>78</v>
      </c>
      <c r="J2332" s="7">
        <v>45929</v>
      </c>
      <c r="K2332" s="7">
        <v>45811</v>
      </c>
      <c r="L2332" s="7">
        <v>44190</v>
      </c>
      <c r="M2332" t="s">
        <v>77</v>
      </c>
      <c r="N2332" t="s">
        <v>79</v>
      </c>
      <c r="O2332">
        <v>2026</v>
      </c>
      <c r="P2332">
        <v>1</v>
      </c>
      <c r="Q2332" t="s">
        <v>80</v>
      </c>
      <c r="R2332" s="8">
        <v>46267</v>
      </c>
      <c r="S2332" s="2">
        <v>1</v>
      </c>
      <c r="T2332" s="2" t="s">
        <v>81</v>
      </c>
    </row>
    <row r="2333" spans="1:20" x14ac:dyDescent="0.25">
      <c r="A2333">
        <v>1120247396</v>
      </c>
      <c r="B2333">
        <v>119228591</v>
      </c>
      <c r="C2333" t="s">
        <v>82</v>
      </c>
      <c r="D2333" t="s">
        <v>88</v>
      </c>
      <c r="E2333" t="s">
        <v>76</v>
      </c>
      <c r="F2333" s="7">
        <v>44011</v>
      </c>
      <c r="G2333" s="7">
        <v>44376</v>
      </c>
      <c r="H2333" t="s">
        <v>77</v>
      </c>
      <c r="I2333" t="s">
        <v>78</v>
      </c>
      <c r="J2333" s="7">
        <v>45728</v>
      </c>
      <c r="K2333" s="7">
        <v>45057</v>
      </c>
      <c r="L2333" s="7">
        <v>44376</v>
      </c>
      <c r="M2333" t="s">
        <v>77</v>
      </c>
      <c r="N2333" t="s">
        <v>79</v>
      </c>
      <c r="O2333">
        <v>2026</v>
      </c>
      <c r="P2333">
        <v>1</v>
      </c>
      <c r="Q2333" t="s">
        <v>80</v>
      </c>
      <c r="R2333" s="8">
        <v>46267</v>
      </c>
      <c r="S2333" s="2">
        <v>1</v>
      </c>
      <c r="T2333" s="2" t="s">
        <v>81</v>
      </c>
    </row>
    <row r="2334" spans="1:20" x14ac:dyDescent="0.25">
      <c r="A2334">
        <v>1120247409</v>
      </c>
      <c r="B2334">
        <v>119235358</v>
      </c>
      <c r="C2334" t="s">
        <v>85</v>
      </c>
      <c r="D2334" t="s">
        <v>88</v>
      </c>
      <c r="E2334" t="s">
        <v>76</v>
      </c>
      <c r="F2334" s="7">
        <v>44012</v>
      </c>
      <c r="G2334" s="7">
        <v>44377</v>
      </c>
      <c r="H2334" t="s">
        <v>77</v>
      </c>
      <c r="I2334" t="s">
        <v>78</v>
      </c>
      <c r="J2334" s="7">
        <v>46000</v>
      </c>
      <c r="K2334" s="7">
        <v>45888</v>
      </c>
      <c r="L2334" s="7">
        <v>44377</v>
      </c>
      <c r="M2334" t="s">
        <v>77</v>
      </c>
      <c r="N2334" t="s">
        <v>79</v>
      </c>
      <c r="O2334">
        <v>2026</v>
      </c>
      <c r="P2334">
        <v>1</v>
      </c>
      <c r="Q2334" t="s">
        <v>80</v>
      </c>
      <c r="R2334" s="8">
        <v>46267</v>
      </c>
      <c r="S2334" s="2">
        <v>1</v>
      </c>
      <c r="T2334" s="2" t="s">
        <v>81</v>
      </c>
    </row>
    <row r="2335" spans="1:20" x14ac:dyDescent="0.25">
      <c r="A2335">
        <v>1120247454</v>
      </c>
      <c r="B2335">
        <v>119323936</v>
      </c>
      <c r="C2335" t="s">
        <v>74</v>
      </c>
      <c r="D2335" t="s">
        <v>75</v>
      </c>
      <c r="E2335" t="s">
        <v>76</v>
      </c>
      <c r="F2335" s="7">
        <v>44019</v>
      </c>
      <c r="G2335" s="7">
        <v>44384</v>
      </c>
      <c r="H2335" t="s">
        <v>86</v>
      </c>
      <c r="I2335" t="s">
        <v>87</v>
      </c>
      <c r="J2335" s="7">
        <v>45910</v>
      </c>
      <c r="K2335" s="7">
        <v>44155</v>
      </c>
      <c r="L2335" s="7">
        <v>44384</v>
      </c>
      <c r="M2335" t="s">
        <v>86</v>
      </c>
      <c r="N2335" t="s">
        <v>79</v>
      </c>
      <c r="O2335">
        <v>2026</v>
      </c>
      <c r="P2335">
        <v>1</v>
      </c>
      <c r="Q2335" t="s">
        <v>80</v>
      </c>
      <c r="R2335" s="8">
        <v>46267</v>
      </c>
      <c r="S2335" s="2">
        <v>1</v>
      </c>
      <c r="T2335" s="2" t="s">
        <v>81</v>
      </c>
    </row>
    <row r="2336" spans="1:20" x14ac:dyDescent="0.25">
      <c r="A2336">
        <v>1120247519</v>
      </c>
      <c r="B2336">
        <v>119368969</v>
      </c>
      <c r="C2336" t="s">
        <v>85</v>
      </c>
      <c r="D2336" t="s">
        <v>88</v>
      </c>
      <c r="E2336" t="s">
        <v>76</v>
      </c>
      <c r="F2336" s="7">
        <v>44026</v>
      </c>
      <c r="G2336" s="7">
        <v>44391</v>
      </c>
      <c r="H2336" t="s">
        <v>77</v>
      </c>
      <c r="I2336" t="s">
        <v>84</v>
      </c>
      <c r="J2336" s="7">
        <v>45394</v>
      </c>
      <c r="K2336" s="7">
        <v>44041</v>
      </c>
      <c r="L2336" s="7">
        <v>44391</v>
      </c>
      <c r="M2336" t="s">
        <v>77</v>
      </c>
      <c r="N2336" t="s">
        <v>79</v>
      </c>
      <c r="O2336">
        <v>2026</v>
      </c>
      <c r="P2336">
        <v>1</v>
      </c>
      <c r="Q2336" t="s">
        <v>80</v>
      </c>
      <c r="R2336" s="8">
        <v>46267</v>
      </c>
      <c r="S2336" s="2">
        <v>1</v>
      </c>
      <c r="T2336" s="2" t="s">
        <v>81</v>
      </c>
    </row>
    <row r="2337" spans="1:20" x14ac:dyDescent="0.25">
      <c r="A2337">
        <v>1120247539</v>
      </c>
      <c r="B2337">
        <v>119379442</v>
      </c>
      <c r="C2337" t="s">
        <v>82</v>
      </c>
      <c r="D2337" t="s">
        <v>83</v>
      </c>
      <c r="E2337" t="s">
        <v>76</v>
      </c>
      <c r="F2337" s="7">
        <v>44028</v>
      </c>
      <c r="G2337" s="7">
        <v>44212</v>
      </c>
      <c r="H2337" t="s">
        <v>77</v>
      </c>
      <c r="I2337" t="s">
        <v>78</v>
      </c>
      <c r="J2337" s="7">
        <v>45334</v>
      </c>
      <c r="K2337" s="7">
        <v>45446</v>
      </c>
      <c r="L2337" s="7">
        <v>44212</v>
      </c>
      <c r="M2337" t="s">
        <v>77</v>
      </c>
      <c r="N2337" t="s">
        <v>79</v>
      </c>
      <c r="O2337">
        <v>2026</v>
      </c>
      <c r="P2337">
        <v>1</v>
      </c>
      <c r="Q2337" t="s">
        <v>80</v>
      </c>
      <c r="R2337" s="8">
        <v>46267</v>
      </c>
      <c r="S2337" s="2">
        <v>1</v>
      </c>
      <c r="T2337" s="2" t="s">
        <v>81</v>
      </c>
    </row>
    <row r="2338" spans="1:20" x14ac:dyDescent="0.25">
      <c r="A2338">
        <v>1120247977</v>
      </c>
      <c r="B2338">
        <v>119664269</v>
      </c>
      <c r="C2338" t="s">
        <v>82</v>
      </c>
      <c r="D2338" t="s">
        <v>75</v>
      </c>
      <c r="E2338" t="s">
        <v>76</v>
      </c>
      <c r="F2338" s="7">
        <v>44067</v>
      </c>
      <c r="G2338" s="7">
        <v>44432</v>
      </c>
      <c r="H2338" t="s">
        <v>77</v>
      </c>
      <c r="I2338" t="s">
        <v>78</v>
      </c>
      <c r="J2338" s="7">
        <v>44678</v>
      </c>
      <c r="K2338" s="7">
        <v>45911</v>
      </c>
      <c r="L2338" s="7">
        <v>44432</v>
      </c>
      <c r="M2338" t="s">
        <v>77</v>
      </c>
      <c r="N2338" t="s">
        <v>92</v>
      </c>
      <c r="O2338">
        <v>2026</v>
      </c>
      <c r="P2338">
        <v>1</v>
      </c>
      <c r="Q2338" t="s">
        <v>80</v>
      </c>
      <c r="R2338" s="8">
        <v>46267</v>
      </c>
      <c r="S2338" s="2">
        <v>1</v>
      </c>
      <c r="T2338" s="2" t="s">
        <v>81</v>
      </c>
    </row>
    <row r="2339" spans="1:20" x14ac:dyDescent="0.25">
      <c r="A2339">
        <v>1120248297</v>
      </c>
      <c r="B2339">
        <v>119807221</v>
      </c>
      <c r="C2339" t="s">
        <v>85</v>
      </c>
      <c r="D2339" t="s">
        <v>75</v>
      </c>
      <c r="E2339" t="s">
        <v>76</v>
      </c>
      <c r="F2339" s="7">
        <v>44098</v>
      </c>
      <c r="G2339" s="7">
        <v>45924</v>
      </c>
      <c r="H2339" t="s">
        <v>77</v>
      </c>
      <c r="I2339" t="s">
        <v>78</v>
      </c>
      <c r="J2339" s="7">
        <v>45935</v>
      </c>
      <c r="K2339" s="7">
        <v>45042</v>
      </c>
      <c r="L2339" s="7">
        <v>45924</v>
      </c>
      <c r="M2339" t="s">
        <v>77</v>
      </c>
      <c r="N2339" t="s">
        <v>79</v>
      </c>
      <c r="O2339">
        <v>2026</v>
      </c>
      <c r="P2339">
        <v>1</v>
      </c>
      <c r="Q2339" t="s">
        <v>80</v>
      </c>
      <c r="R2339" s="8">
        <v>46267</v>
      </c>
      <c r="S2339" s="2">
        <v>1</v>
      </c>
      <c r="T2339" s="2" t="s">
        <v>81</v>
      </c>
    </row>
    <row r="2340" spans="1:20" x14ac:dyDescent="0.25">
      <c r="A2340">
        <v>1120248309</v>
      </c>
      <c r="B2340">
        <v>119816784</v>
      </c>
      <c r="C2340" t="s">
        <v>85</v>
      </c>
      <c r="D2340" t="s">
        <v>75</v>
      </c>
      <c r="E2340" t="s">
        <v>76</v>
      </c>
      <c r="F2340" s="7">
        <v>44099</v>
      </c>
      <c r="G2340" s="7">
        <v>44464</v>
      </c>
      <c r="H2340" t="s">
        <v>86</v>
      </c>
      <c r="I2340" t="s">
        <v>87</v>
      </c>
      <c r="J2340" s="7">
        <v>45749</v>
      </c>
      <c r="K2340" s="7">
        <v>46086</v>
      </c>
      <c r="L2340" s="7">
        <v>44464</v>
      </c>
      <c r="M2340" t="s">
        <v>86</v>
      </c>
      <c r="N2340" t="s">
        <v>79</v>
      </c>
      <c r="O2340">
        <v>2026</v>
      </c>
      <c r="P2340">
        <v>1</v>
      </c>
      <c r="Q2340" t="s">
        <v>80</v>
      </c>
      <c r="R2340" s="8">
        <v>46267</v>
      </c>
      <c r="S2340" s="2">
        <v>1</v>
      </c>
      <c r="T2340" s="2" t="s">
        <v>81</v>
      </c>
    </row>
    <row r="2341" spans="1:20" x14ac:dyDescent="0.25">
      <c r="A2341">
        <v>1120248316</v>
      </c>
      <c r="B2341">
        <v>119817159</v>
      </c>
      <c r="C2341" t="s">
        <v>85</v>
      </c>
      <c r="D2341" t="s">
        <v>75</v>
      </c>
      <c r="E2341" t="s">
        <v>76</v>
      </c>
      <c r="F2341" s="7">
        <v>44100</v>
      </c>
      <c r="G2341" s="7">
        <v>44465</v>
      </c>
      <c r="H2341" t="s">
        <v>86</v>
      </c>
      <c r="I2341" t="s">
        <v>87</v>
      </c>
      <c r="J2341" s="7">
        <v>45908</v>
      </c>
      <c r="K2341" s="7">
        <v>46087</v>
      </c>
      <c r="L2341" s="7">
        <v>44465</v>
      </c>
      <c r="M2341" t="s">
        <v>86</v>
      </c>
      <c r="N2341" t="s">
        <v>79</v>
      </c>
      <c r="O2341">
        <v>2026</v>
      </c>
      <c r="P2341">
        <v>1</v>
      </c>
      <c r="Q2341" t="s">
        <v>80</v>
      </c>
      <c r="R2341" s="8">
        <v>46267</v>
      </c>
      <c r="S2341" s="2">
        <v>1</v>
      </c>
      <c r="T2341" s="2" t="s">
        <v>81</v>
      </c>
    </row>
    <row r="2342" spans="1:20" x14ac:dyDescent="0.25">
      <c r="A2342">
        <v>1120248359</v>
      </c>
      <c r="B2342">
        <v>119838234</v>
      </c>
      <c r="C2342" t="s">
        <v>82</v>
      </c>
      <c r="D2342" t="s">
        <v>88</v>
      </c>
      <c r="E2342" t="s">
        <v>76</v>
      </c>
      <c r="F2342" s="7">
        <v>44105</v>
      </c>
      <c r="G2342" s="7">
        <v>44470</v>
      </c>
      <c r="H2342" t="s">
        <v>77</v>
      </c>
      <c r="I2342" t="s">
        <v>78</v>
      </c>
      <c r="J2342" s="7">
        <v>45432</v>
      </c>
      <c r="K2342" s="7">
        <v>45748</v>
      </c>
      <c r="L2342" s="7">
        <v>44470</v>
      </c>
      <c r="M2342" t="s">
        <v>77</v>
      </c>
      <c r="N2342" t="s">
        <v>79</v>
      </c>
      <c r="O2342">
        <v>2026</v>
      </c>
      <c r="P2342">
        <v>1</v>
      </c>
      <c r="Q2342" t="s">
        <v>80</v>
      </c>
      <c r="R2342" s="8">
        <v>46267</v>
      </c>
      <c r="S2342" s="2">
        <v>1</v>
      </c>
      <c r="T2342" s="2" t="s">
        <v>81</v>
      </c>
    </row>
    <row r="2343" spans="1:20" x14ac:dyDescent="0.25">
      <c r="A2343">
        <v>1120248541</v>
      </c>
      <c r="B2343">
        <v>119959619</v>
      </c>
      <c r="C2343" t="s">
        <v>74</v>
      </c>
      <c r="D2343" t="s">
        <v>75</v>
      </c>
      <c r="E2343" t="s">
        <v>76</v>
      </c>
      <c r="F2343" s="7">
        <v>44133</v>
      </c>
      <c r="G2343" s="7">
        <v>44498</v>
      </c>
      <c r="H2343" t="s">
        <v>86</v>
      </c>
      <c r="I2343" t="s">
        <v>87</v>
      </c>
      <c r="J2343" s="7">
        <v>45771</v>
      </c>
      <c r="K2343" s="7">
        <v>44166</v>
      </c>
      <c r="L2343" s="7">
        <v>44498</v>
      </c>
      <c r="M2343" t="s">
        <v>86</v>
      </c>
      <c r="N2343" t="s">
        <v>79</v>
      </c>
      <c r="O2343">
        <v>2026</v>
      </c>
      <c r="P2343">
        <v>1</v>
      </c>
      <c r="Q2343" t="s">
        <v>80</v>
      </c>
      <c r="R2343" s="8">
        <v>46267</v>
      </c>
      <c r="S2343" s="2">
        <v>1</v>
      </c>
      <c r="T2343" s="2" t="s">
        <v>81</v>
      </c>
    </row>
    <row r="2344" spans="1:20" x14ac:dyDescent="0.25">
      <c r="A2344">
        <v>1120248580</v>
      </c>
      <c r="B2344">
        <v>119972967</v>
      </c>
      <c r="C2344" t="s">
        <v>85</v>
      </c>
      <c r="D2344" t="s">
        <v>75</v>
      </c>
      <c r="E2344" t="s">
        <v>76</v>
      </c>
      <c r="F2344" s="7">
        <v>44137</v>
      </c>
      <c r="G2344" s="7">
        <v>44502</v>
      </c>
      <c r="H2344" t="s">
        <v>86</v>
      </c>
      <c r="I2344" t="s">
        <v>87</v>
      </c>
      <c r="J2344" s="7">
        <v>45793</v>
      </c>
      <c r="K2344" s="7">
        <v>46089</v>
      </c>
      <c r="L2344" s="7">
        <v>44502</v>
      </c>
      <c r="M2344" t="s">
        <v>86</v>
      </c>
      <c r="N2344" t="s">
        <v>79</v>
      </c>
      <c r="O2344">
        <v>2026</v>
      </c>
      <c r="P2344">
        <v>1</v>
      </c>
      <c r="Q2344" t="s">
        <v>80</v>
      </c>
      <c r="R2344" s="8">
        <v>46267</v>
      </c>
      <c r="S2344" s="2">
        <v>1</v>
      </c>
      <c r="T2344" s="2" t="s">
        <v>81</v>
      </c>
    </row>
    <row r="2345" spans="1:20" x14ac:dyDescent="0.25">
      <c r="A2345">
        <v>1120248629</v>
      </c>
      <c r="B2345">
        <v>119987832</v>
      </c>
      <c r="C2345" t="s">
        <v>74</v>
      </c>
      <c r="D2345" t="s">
        <v>75</v>
      </c>
      <c r="E2345" t="s">
        <v>76</v>
      </c>
      <c r="F2345" s="7">
        <v>44140</v>
      </c>
      <c r="G2345" s="7">
        <v>45966</v>
      </c>
      <c r="H2345" t="s">
        <v>77</v>
      </c>
      <c r="I2345" t="s">
        <v>78</v>
      </c>
      <c r="J2345" s="7">
        <v>45743</v>
      </c>
      <c r="K2345" s="7">
        <v>45857</v>
      </c>
      <c r="L2345" s="7">
        <v>45966</v>
      </c>
      <c r="M2345" t="s">
        <v>77</v>
      </c>
      <c r="N2345" t="s">
        <v>79</v>
      </c>
      <c r="O2345">
        <v>2026</v>
      </c>
      <c r="P2345">
        <v>1</v>
      </c>
      <c r="Q2345" t="s">
        <v>80</v>
      </c>
      <c r="R2345" s="8">
        <v>46267</v>
      </c>
      <c r="S2345" s="2">
        <v>1</v>
      </c>
      <c r="T2345" s="2" t="s">
        <v>81</v>
      </c>
    </row>
    <row r="2346" spans="1:20" x14ac:dyDescent="0.25">
      <c r="A2346">
        <v>1120248746</v>
      </c>
      <c r="B2346">
        <v>120073349</v>
      </c>
      <c r="C2346" t="s">
        <v>95</v>
      </c>
      <c r="D2346" t="s">
        <v>75</v>
      </c>
      <c r="E2346" t="s">
        <v>76</v>
      </c>
      <c r="F2346" s="7">
        <v>44153</v>
      </c>
      <c r="G2346" s="7">
        <v>44518</v>
      </c>
      <c r="H2346" t="s">
        <v>77</v>
      </c>
      <c r="I2346" t="s">
        <v>78</v>
      </c>
      <c r="J2346" s="7">
        <v>45973</v>
      </c>
      <c r="K2346" s="7">
        <v>45636</v>
      </c>
      <c r="L2346" s="7">
        <v>44518</v>
      </c>
      <c r="M2346" t="s">
        <v>77</v>
      </c>
      <c r="N2346" t="s">
        <v>79</v>
      </c>
      <c r="O2346">
        <v>2026</v>
      </c>
      <c r="P2346">
        <v>1</v>
      </c>
      <c r="Q2346" t="s">
        <v>80</v>
      </c>
      <c r="R2346" s="8">
        <v>46267</v>
      </c>
      <c r="S2346" s="2">
        <v>1</v>
      </c>
      <c r="T2346" s="2" t="s">
        <v>81</v>
      </c>
    </row>
    <row r="2347" spans="1:20" x14ac:dyDescent="0.25">
      <c r="A2347">
        <v>1120248835</v>
      </c>
      <c r="B2347">
        <v>120129511</v>
      </c>
      <c r="C2347" t="s">
        <v>85</v>
      </c>
      <c r="D2347" t="s">
        <v>75</v>
      </c>
      <c r="E2347" t="s">
        <v>76</v>
      </c>
      <c r="F2347" s="7">
        <v>44169</v>
      </c>
      <c r="G2347" s="7">
        <v>44534</v>
      </c>
      <c r="H2347" t="s">
        <v>86</v>
      </c>
      <c r="I2347" t="s">
        <v>87</v>
      </c>
      <c r="J2347" s="7">
        <v>45769</v>
      </c>
      <c r="K2347" s="7">
        <v>44176</v>
      </c>
      <c r="L2347" s="7">
        <v>44534</v>
      </c>
      <c r="M2347" t="s">
        <v>86</v>
      </c>
      <c r="N2347" t="s">
        <v>79</v>
      </c>
      <c r="O2347">
        <v>2026</v>
      </c>
      <c r="P2347">
        <v>1</v>
      </c>
      <c r="Q2347" t="s">
        <v>80</v>
      </c>
      <c r="R2347" s="8">
        <v>46267</v>
      </c>
      <c r="S2347" s="2">
        <v>1</v>
      </c>
      <c r="T2347" s="2" t="s">
        <v>81</v>
      </c>
    </row>
    <row r="2348" spans="1:20" x14ac:dyDescent="0.25">
      <c r="A2348">
        <v>1120248916</v>
      </c>
      <c r="B2348">
        <v>120679816</v>
      </c>
      <c r="C2348" t="s">
        <v>96</v>
      </c>
      <c r="D2348" t="s">
        <v>75</v>
      </c>
      <c r="E2348" t="s">
        <v>76</v>
      </c>
      <c r="F2348" s="7">
        <v>44278</v>
      </c>
      <c r="G2348" s="7">
        <v>44643</v>
      </c>
      <c r="H2348" t="s">
        <v>86</v>
      </c>
      <c r="I2348" t="s">
        <v>87</v>
      </c>
      <c r="J2348" s="7">
        <v>46103</v>
      </c>
      <c r="K2348" s="7">
        <v>44278</v>
      </c>
      <c r="L2348" s="7">
        <v>44643</v>
      </c>
      <c r="M2348" t="s">
        <v>86</v>
      </c>
      <c r="N2348" t="s">
        <v>79</v>
      </c>
      <c r="O2348">
        <v>2026</v>
      </c>
      <c r="P2348">
        <v>1</v>
      </c>
      <c r="Q2348" t="s">
        <v>80</v>
      </c>
      <c r="R2348" s="8">
        <v>46267</v>
      </c>
      <c r="S2348" s="2">
        <v>1</v>
      </c>
      <c r="T2348" s="2" t="s">
        <v>81</v>
      </c>
    </row>
    <row r="2349" spans="1:20" x14ac:dyDescent="0.25">
      <c r="A2349">
        <v>1120248942</v>
      </c>
      <c r="B2349">
        <v>120725564</v>
      </c>
      <c r="C2349" t="s">
        <v>98</v>
      </c>
      <c r="D2349" t="s">
        <v>83</v>
      </c>
      <c r="E2349" t="s">
        <v>76</v>
      </c>
      <c r="F2349" s="7">
        <v>44287</v>
      </c>
      <c r="G2349" s="7">
        <v>46113</v>
      </c>
      <c r="H2349" t="s">
        <v>77</v>
      </c>
      <c r="I2349" t="s">
        <v>78</v>
      </c>
      <c r="J2349" s="7">
        <v>45496</v>
      </c>
      <c r="K2349" s="7">
        <v>45623</v>
      </c>
      <c r="L2349" s="7">
        <v>46113</v>
      </c>
      <c r="M2349" t="s">
        <v>77</v>
      </c>
      <c r="N2349" t="s">
        <v>79</v>
      </c>
      <c r="O2349">
        <v>2026</v>
      </c>
      <c r="P2349">
        <v>1</v>
      </c>
      <c r="Q2349" t="s">
        <v>80</v>
      </c>
      <c r="R2349" s="8">
        <v>46267</v>
      </c>
      <c r="S2349" s="2">
        <v>1</v>
      </c>
      <c r="T2349" s="2" t="s">
        <v>81</v>
      </c>
    </row>
    <row r="2350" spans="1:20" x14ac:dyDescent="0.25">
      <c r="A2350">
        <v>1120248963</v>
      </c>
      <c r="B2350">
        <v>120751987</v>
      </c>
      <c r="C2350" t="s">
        <v>82</v>
      </c>
      <c r="D2350" t="s">
        <v>83</v>
      </c>
      <c r="E2350" t="s">
        <v>76</v>
      </c>
      <c r="F2350" s="7">
        <v>44291</v>
      </c>
      <c r="G2350" s="7">
        <v>44474</v>
      </c>
      <c r="H2350" t="s">
        <v>77</v>
      </c>
      <c r="I2350" t="s">
        <v>84</v>
      </c>
      <c r="J2350" s="7">
        <v>45803</v>
      </c>
      <c r="K2350" s="7">
        <v>44453</v>
      </c>
      <c r="L2350" s="7">
        <v>44474</v>
      </c>
      <c r="M2350" t="s">
        <v>77</v>
      </c>
      <c r="N2350" t="s">
        <v>79</v>
      </c>
      <c r="O2350">
        <v>2026</v>
      </c>
      <c r="P2350">
        <v>1</v>
      </c>
      <c r="Q2350" t="s">
        <v>80</v>
      </c>
      <c r="R2350" s="8">
        <v>46267</v>
      </c>
      <c r="S2350" s="2">
        <v>1</v>
      </c>
      <c r="T2350" s="2" t="s">
        <v>81</v>
      </c>
    </row>
    <row r="2351" spans="1:20" x14ac:dyDescent="0.25">
      <c r="A2351">
        <v>1120248964</v>
      </c>
      <c r="B2351">
        <v>120751987</v>
      </c>
      <c r="C2351" t="s">
        <v>82</v>
      </c>
      <c r="D2351" t="s">
        <v>83</v>
      </c>
      <c r="E2351" t="s">
        <v>76</v>
      </c>
      <c r="F2351" s="7">
        <v>44291</v>
      </c>
      <c r="G2351" s="7">
        <v>44474</v>
      </c>
      <c r="H2351" t="s">
        <v>77</v>
      </c>
      <c r="I2351" t="s">
        <v>84</v>
      </c>
      <c r="J2351" s="7">
        <v>45803</v>
      </c>
      <c r="K2351" s="7">
        <v>45747</v>
      </c>
      <c r="L2351" s="7">
        <v>44474</v>
      </c>
      <c r="M2351" t="s">
        <v>77</v>
      </c>
      <c r="N2351" t="s">
        <v>79</v>
      </c>
      <c r="O2351">
        <v>2026</v>
      </c>
      <c r="P2351">
        <v>1</v>
      </c>
      <c r="Q2351" t="s">
        <v>80</v>
      </c>
      <c r="R2351" s="8">
        <v>46267</v>
      </c>
      <c r="S2351" s="2">
        <v>1</v>
      </c>
      <c r="T2351" s="2" t="s">
        <v>81</v>
      </c>
    </row>
    <row r="2352" spans="1:20" x14ac:dyDescent="0.25">
      <c r="A2352">
        <v>1120248973</v>
      </c>
      <c r="B2352">
        <v>120762789</v>
      </c>
      <c r="C2352" t="s">
        <v>82</v>
      </c>
      <c r="D2352" t="s">
        <v>88</v>
      </c>
      <c r="E2352" t="s">
        <v>76</v>
      </c>
      <c r="F2352" s="7">
        <v>44294</v>
      </c>
      <c r="G2352" s="7">
        <v>44659</v>
      </c>
      <c r="H2352" t="s">
        <v>77</v>
      </c>
      <c r="I2352" t="s">
        <v>78</v>
      </c>
      <c r="J2352" s="7">
        <v>45355</v>
      </c>
      <c r="K2352" s="7">
        <v>44620</v>
      </c>
      <c r="L2352" s="7">
        <v>44659</v>
      </c>
      <c r="M2352" t="s">
        <v>77</v>
      </c>
      <c r="N2352" t="s">
        <v>79</v>
      </c>
      <c r="O2352">
        <v>2026</v>
      </c>
      <c r="P2352">
        <v>1</v>
      </c>
      <c r="Q2352" t="s">
        <v>80</v>
      </c>
      <c r="R2352" s="8">
        <v>46267</v>
      </c>
      <c r="S2352" s="2">
        <v>1</v>
      </c>
      <c r="T2352" s="2" t="s">
        <v>81</v>
      </c>
    </row>
    <row r="2353" spans="1:20" x14ac:dyDescent="0.25">
      <c r="A2353">
        <v>1120249050</v>
      </c>
      <c r="B2353">
        <v>120862346</v>
      </c>
      <c r="C2353" t="s">
        <v>74</v>
      </c>
      <c r="D2353" t="s">
        <v>75</v>
      </c>
      <c r="E2353" t="s">
        <v>76</v>
      </c>
      <c r="F2353" s="7">
        <v>44307</v>
      </c>
      <c r="G2353" s="7">
        <v>46133</v>
      </c>
      <c r="H2353" t="s">
        <v>77</v>
      </c>
      <c r="I2353" t="s">
        <v>78</v>
      </c>
      <c r="J2353" s="7">
        <v>46096</v>
      </c>
      <c r="K2353" s="7">
        <v>44308</v>
      </c>
      <c r="L2353" s="7">
        <v>46133</v>
      </c>
      <c r="M2353" t="s">
        <v>77</v>
      </c>
      <c r="N2353" t="s">
        <v>79</v>
      </c>
      <c r="O2353">
        <v>2026</v>
      </c>
      <c r="P2353">
        <v>1</v>
      </c>
      <c r="Q2353" t="s">
        <v>80</v>
      </c>
      <c r="R2353" s="8">
        <v>46267</v>
      </c>
      <c r="S2353" s="2">
        <v>1</v>
      </c>
      <c r="T2353" s="2" t="s">
        <v>81</v>
      </c>
    </row>
    <row r="2354" spans="1:20" x14ac:dyDescent="0.25">
      <c r="A2354">
        <v>1120249084</v>
      </c>
      <c r="B2354">
        <v>120889366</v>
      </c>
      <c r="C2354" t="s">
        <v>82</v>
      </c>
      <c r="D2354" t="s">
        <v>75</v>
      </c>
      <c r="E2354" t="s">
        <v>76</v>
      </c>
      <c r="F2354" s="7">
        <v>44313</v>
      </c>
      <c r="G2354" s="7">
        <v>45409</v>
      </c>
      <c r="H2354" t="s">
        <v>77</v>
      </c>
      <c r="I2354" t="s">
        <v>78</v>
      </c>
      <c r="J2354" s="7">
        <v>46048</v>
      </c>
      <c r="K2354" s="7">
        <v>45057</v>
      </c>
      <c r="L2354" s="7">
        <v>45409</v>
      </c>
      <c r="M2354" t="s">
        <v>77</v>
      </c>
      <c r="N2354" t="s">
        <v>79</v>
      </c>
      <c r="O2354">
        <v>2026</v>
      </c>
      <c r="P2354">
        <v>1</v>
      </c>
      <c r="Q2354" t="s">
        <v>80</v>
      </c>
      <c r="R2354" s="8">
        <v>46267</v>
      </c>
      <c r="S2354" s="2">
        <v>1</v>
      </c>
      <c r="T2354" s="2" t="s">
        <v>81</v>
      </c>
    </row>
    <row r="2355" spans="1:20" x14ac:dyDescent="0.25">
      <c r="A2355">
        <v>1120249137</v>
      </c>
      <c r="B2355">
        <v>120931494</v>
      </c>
      <c r="C2355" t="s">
        <v>82</v>
      </c>
      <c r="D2355" t="s">
        <v>83</v>
      </c>
      <c r="E2355" t="s">
        <v>76</v>
      </c>
      <c r="F2355" s="7">
        <v>44319</v>
      </c>
      <c r="G2355" s="7">
        <v>44503</v>
      </c>
      <c r="H2355" t="s">
        <v>77</v>
      </c>
      <c r="I2355" t="s">
        <v>78</v>
      </c>
      <c r="J2355" s="7">
        <v>45760</v>
      </c>
      <c r="K2355" s="7">
        <v>45903</v>
      </c>
      <c r="L2355" s="7">
        <v>44503</v>
      </c>
      <c r="M2355" t="s">
        <v>77</v>
      </c>
      <c r="N2355" t="s">
        <v>79</v>
      </c>
      <c r="O2355">
        <v>2026</v>
      </c>
      <c r="P2355">
        <v>1</v>
      </c>
      <c r="Q2355" t="s">
        <v>80</v>
      </c>
      <c r="R2355" s="8">
        <v>46267</v>
      </c>
      <c r="S2355" s="2">
        <v>1</v>
      </c>
      <c r="T2355" s="2" t="s">
        <v>81</v>
      </c>
    </row>
    <row r="2356" spans="1:20" x14ac:dyDescent="0.25">
      <c r="A2356">
        <v>1120249178</v>
      </c>
      <c r="B2356">
        <v>121189632</v>
      </c>
      <c r="C2356" t="s">
        <v>74</v>
      </c>
      <c r="D2356" t="s">
        <v>83</v>
      </c>
      <c r="E2356" t="s">
        <v>76</v>
      </c>
      <c r="F2356" s="7">
        <v>44327</v>
      </c>
      <c r="G2356" s="7">
        <v>46153</v>
      </c>
      <c r="H2356" t="s">
        <v>77</v>
      </c>
      <c r="I2356" t="s">
        <v>78</v>
      </c>
      <c r="J2356" s="7">
        <v>45580</v>
      </c>
      <c r="K2356" s="7">
        <v>44329</v>
      </c>
      <c r="L2356" s="7">
        <v>46153</v>
      </c>
      <c r="M2356" t="s">
        <v>77</v>
      </c>
      <c r="N2356" t="s">
        <v>79</v>
      </c>
      <c r="O2356">
        <v>2026</v>
      </c>
      <c r="P2356">
        <v>1</v>
      </c>
      <c r="Q2356" t="s">
        <v>80</v>
      </c>
      <c r="R2356" s="8">
        <v>46267</v>
      </c>
      <c r="S2356" s="2">
        <v>1</v>
      </c>
      <c r="T2356" s="2" t="s">
        <v>81</v>
      </c>
    </row>
    <row r="2357" spans="1:20" x14ac:dyDescent="0.25">
      <c r="A2357">
        <v>1120249228</v>
      </c>
      <c r="B2357">
        <v>121374441</v>
      </c>
      <c r="C2357" t="s">
        <v>74</v>
      </c>
      <c r="D2357" t="s">
        <v>75</v>
      </c>
      <c r="E2357" t="s">
        <v>76</v>
      </c>
      <c r="F2357" s="7">
        <v>44337</v>
      </c>
      <c r="G2357" s="7">
        <v>44702</v>
      </c>
      <c r="H2357" t="s">
        <v>77</v>
      </c>
      <c r="I2357" t="s">
        <v>78</v>
      </c>
      <c r="J2357" s="7">
        <v>45447</v>
      </c>
      <c r="K2357" s="7">
        <v>45941</v>
      </c>
      <c r="L2357" s="7">
        <v>44702</v>
      </c>
      <c r="M2357" t="s">
        <v>77</v>
      </c>
      <c r="N2357" t="s">
        <v>79</v>
      </c>
      <c r="O2357">
        <v>2026</v>
      </c>
      <c r="P2357">
        <v>1</v>
      </c>
      <c r="Q2357" t="s">
        <v>80</v>
      </c>
      <c r="R2357" s="8">
        <v>46267</v>
      </c>
      <c r="S2357" s="2">
        <v>1</v>
      </c>
      <c r="T2357" s="2" t="s">
        <v>81</v>
      </c>
    </row>
    <row r="2358" spans="1:20" x14ac:dyDescent="0.25">
      <c r="A2358">
        <v>1120249352</v>
      </c>
      <c r="B2358">
        <v>121521531</v>
      </c>
      <c r="C2358" t="s">
        <v>82</v>
      </c>
      <c r="D2358" t="s">
        <v>83</v>
      </c>
      <c r="E2358" t="s">
        <v>76</v>
      </c>
      <c r="F2358" s="7">
        <v>44355</v>
      </c>
      <c r="G2358" s="7">
        <v>44538</v>
      </c>
      <c r="H2358" t="s">
        <v>77</v>
      </c>
      <c r="I2358" t="s">
        <v>78</v>
      </c>
      <c r="J2358" s="7">
        <v>45966</v>
      </c>
      <c r="K2358" s="7">
        <v>45923</v>
      </c>
      <c r="L2358" s="7">
        <v>44538</v>
      </c>
      <c r="M2358" t="s">
        <v>77</v>
      </c>
      <c r="N2358" t="s">
        <v>79</v>
      </c>
      <c r="O2358">
        <v>2026</v>
      </c>
      <c r="P2358">
        <v>1</v>
      </c>
      <c r="Q2358" t="s">
        <v>80</v>
      </c>
      <c r="R2358" s="8">
        <v>46267</v>
      </c>
      <c r="S2358" s="2">
        <v>1</v>
      </c>
      <c r="T2358" s="2" t="s">
        <v>81</v>
      </c>
    </row>
    <row r="2359" spans="1:20" x14ac:dyDescent="0.25">
      <c r="A2359">
        <v>1120249357</v>
      </c>
      <c r="B2359">
        <v>121524370</v>
      </c>
      <c r="C2359" t="s">
        <v>98</v>
      </c>
      <c r="D2359" t="s">
        <v>83</v>
      </c>
      <c r="E2359" t="s">
        <v>76</v>
      </c>
      <c r="F2359" s="7">
        <v>44351</v>
      </c>
      <c r="G2359" s="7">
        <v>44534</v>
      </c>
      <c r="H2359" t="s">
        <v>77</v>
      </c>
      <c r="I2359" t="s">
        <v>78</v>
      </c>
      <c r="J2359" s="7">
        <v>45953</v>
      </c>
      <c r="K2359" s="7">
        <v>45964</v>
      </c>
      <c r="L2359" s="7">
        <v>44534</v>
      </c>
      <c r="M2359" t="s">
        <v>77</v>
      </c>
      <c r="N2359" t="s">
        <v>79</v>
      </c>
      <c r="O2359">
        <v>2026</v>
      </c>
      <c r="P2359">
        <v>1</v>
      </c>
      <c r="Q2359" t="s">
        <v>80</v>
      </c>
      <c r="R2359" s="8">
        <v>46267</v>
      </c>
      <c r="S2359" s="2">
        <v>1</v>
      </c>
      <c r="T2359" s="2" t="s">
        <v>81</v>
      </c>
    </row>
    <row r="2360" spans="1:20" x14ac:dyDescent="0.25">
      <c r="A2360">
        <v>1120249396</v>
      </c>
      <c r="B2360">
        <v>121553611</v>
      </c>
      <c r="C2360" t="s">
        <v>74</v>
      </c>
      <c r="D2360" t="s">
        <v>83</v>
      </c>
      <c r="E2360" t="s">
        <v>76</v>
      </c>
      <c r="F2360" s="7">
        <v>44364</v>
      </c>
      <c r="G2360" s="7">
        <v>44547</v>
      </c>
      <c r="H2360" t="s">
        <v>77</v>
      </c>
      <c r="I2360" t="s">
        <v>78</v>
      </c>
      <c r="J2360" s="7">
        <v>45518</v>
      </c>
      <c r="K2360" s="7">
        <v>45748</v>
      </c>
      <c r="L2360" s="7">
        <v>44547</v>
      </c>
      <c r="M2360" t="s">
        <v>77</v>
      </c>
      <c r="N2360" t="s">
        <v>79</v>
      </c>
      <c r="O2360">
        <v>2026</v>
      </c>
      <c r="P2360">
        <v>1</v>
      </c>
      <c r="Q2360" t="s">
        <v>80</v>
      </c>
      <c r="R2360" s="8">
        <v>46267</v>
      </c>
      <c r="S2360" s="2">
        <v>1</v>
      </c>
      <c r="T2360" s="2" t="s">
        <v>81</v>
      </c>
    </row>
    <row r="2361" spans="1:20" x14ac:dyDescent="0.25">
      <c r="A2361">
        <v>1120249399</v>
      </c>
      <c r="B2361">
        <v>121553800</v>
      </c>
      <c r="C2361" t="s">
        <v>74</v>
      </c>
      <c r="D2361" t="s">
        <v>75</v>
      </c>
      <c r="E2361" t="s">
        <v>76</v>
      </c>
      <c r="F2361" s="7">
        <v>44364</v>
      </c>
      <c r="G2361" s="7">
        <v>44729</v>
      </c>
      <c r="H2361" t="s">
        <v>86</v>
      </c>
      <c r="I2361" t="s">
        <v>87</v>
      </c>
      <c r="J2361" s="7">
        <v>45604</v>
      </c>
      <c r="K2361" s="7">
        <v>45956</v>
      </c>
      <c r="L2361" s="7">
        <v>44729</v>
      </c>
      <c r="M2361" t="s">
        <v>86</v>
      </c>
      <c r="N2361" t="s">
        <v>79</v>
      </c>
      <c r="O2361">
        <v>2026</v>
      </c>
      <c r="P2361">
        <v>1</v>
      </c>
      <c r="Q2361" t="s">
        <v>80</v>
      </c>
      <c r="R2361" s="8">
        <v>46267</v>
      </c>
      <c r="S2361" s="2">
        <v>1</v>
      </c>
      <c r="T2361" s="2" t="s">
        <v>81</v>
      </c>
    </row>
    <row r="2362" spans="1:20" x14ac:dyDescent="0.25">
      <c r="A2362">
        <v>1120249435</v>
      </c>
      <c r="B2362">
        <v>121603882</v>
      </c>
      <c r="C2362" t="s">
        <v>90</v>
      </c>
      <c r="D2362" t="s">
        <v>88</v>
      </c>
      <c r="E2362" t="s">
        <v>76</v>
      </c>
      <c r="F2362" s="7">
        <v>44372</v>
      </c>
      <c r="G2362" s="7">
        <v>44737</v>
      </c>
      <c r="H2362" t="s">
        <v>77</v>
      </c>
      <c r="I2362" t="s">
        <v>78</v>
      </c>
      <c r="J2362" s="7">
        <v>45504</v>
      </c>
      <c r="K2362" s="7">
        <v>45539</v>
      </c>
      <c r="L2362" s="7">
        <v>44737</v>
      </c>
      <c r="M2362" t="s">
        <v>77</v>
      </c>
      <c r="N2362" t="s">
        <v>79</v>
      </c>
      <c r="O2362">
        <v>2026</v>
      </c>
      <c r="P2362">
        <v>1</v>
      </c>
      <c r="Q2362" t="s">
        <v>80</v>
      </c>
      <c r="R2362" s="8">
        <v>46267</v>
      </c>
      <c r="S2362" s="2">
        <v>1</v>
      </c>
      <c r="T2362" s="2" t="s">
        <v>81</v>
      </c>
    </row>
    <row r="2363" spans="1:20" x14ac:dyDescent="0.25">
      <c r="A2363">
        <v>1120249445</v>
      </c>
      <c r="B2363">
        <v>121607196</v>
      </c>
      <c r="C2363" t="s">
        <v>90</v>
      </c>
      <c r="D2363" t="s">
        <v>83</v>
      </c>
      <c r="E2363" t="s">
        <v>76</v>
      </c>
      <c r="F2363" s="7">
        <v>44373</v>
      </c>
      <c r="G2363" s="7">
        <v>44556</v>
      </c>
      <c r="H2363" t="s">
        <v>77</v>
      </c>
      <c r="I2363" t="s">
        <v>84</v>
      </c>
      <c r="J2363" s="7">
        <v>45509</v>
      </c>
      <c r="K2363" s="7">
        <v>45397</v>
      </c>
      <c r="L2363" s="7">
        <v>44556</v>
      </c>
      <c r="M2363" t="s">
        <v>77</v>
      </c>
      <c r="N2363" t="s">
        <v>79</v>
      </c>
      <c r="O2363">
        <v>2026</v>
      </c>
      <c r="P2363">
        <v>1</v>
      </c>
      <c r="Q2363" t="s">
        <v>80</v>
      </c>
      <c r="R2363" s="8">
        <v>46267</v>
      </c>
      <c r="S2363" s="2">
        <v>1</v>
      </c>
      <c r="T2363" s="2" t="s">
        <v>81</v>
      </c>
    </row>
    <row r="2364" spans="1:20" x14ac:dyDescent="0.25">
      <c r="A2364">
        <v>1120249446</v>
      </c>
      <c r="B2364">
        <v>121607196</v>
      </c>
      <c r="C2364" t="s">
        <v>90</v>
      </c>
      <c r="D2364" t="s">
        <v>83</v>
      </c>
      <c r="E2364" t="s">
        <v>76</v>
      </c>
      <c r="F2364" s="7">
        <v>44373</v>
      </c>
      <c r="G2364" s="7">
        <v>44556</v>
      </c>
      <c r="H2364" t="s">
        <v>77</v>
      </c>
      <c r="I2364" t="s">
        <v>84</v>
      </c>
      <c r="J2364" s="7">
        <v>45509</v>
      </c>
      <c r="K2364" s="7">
        <v>45747</v>
      </c>
      <c r="L2364" s="7">
        <v>44556</v>
      </c>
      <c r="M2364" t="s">
        <v>77</v>
      </c>
      <c r="N2364" t="s">
        <v>79</v>
      </c>
      <c r="O2364">
        <v>2026</v>
      </c>
      <c r="P2364">
        <v>1</v>
      </c>
      <c r="Q2364" t="s">
        <v>80</v>
      </c>
      <c r="R2364" s="8">
        <v>46267</v>
      </c>
      <c r="S2364" s="2">
        <v>1</v>
      </c>
      <c r="T2364" s="2" t="s">
        <v>81</v>
      </c>
    </row>
    <row r="2365" spans="1:20" x14ac:dyDescent="0.25">
      <c r="A2365">
        <v>1120249659</v>
      </c>
      <c r="B2365">
        <v>121740809</v>
      </c>
      <c r="C2365" t="s">
        <v>74</v>
      </c>
      <c r="D2365" t="s">
        <v>75</v>
      </c>
      <c r="E2365" t="s">
        <v>76</v>
      </c>
      <c r="F2365" s="7">
        <v>44392</v>
      </c>
      <c r="G2365" s="7">
        <v>44757</v>
      </c>
      <c r="H2365" t="s">
        <v>86</v>
      </c>
      <c r="I2365" t="s">
        <v>87</v>
      </c>
      <c r="J2365" s="7">
        <v>46058</v>
      </c>
      <c r="K2365" s="7">
        <v>44393</v>
      </c>
      <c r="L2365" s="7">
        <v>44757</v>
      </c>
      <c r="M2365" t="s">
        <v>86</v>
      </c>
      <c r="N2365" t="s">
        <v>79</v>
      </c>
      <c r="O2365">
        <v>2026</v>
      </c>
      <c r="P2365">
        <v>1</v>
      </c>
      <c r="Q2365" t="s">
        <v>80</v>
      </c>
      <c r="R2365" s="8">
        <v>46267</v>
      </c>
      <c r="S2365" s="2">
        <v>1</v>
      </c>
      <c r="T2365" s="2" t="s">
        <v>81</v>
      </c>
    </row>
    <row r="2366" spans="1:20" x14ac:dyDescent="0.25">
      <c r="A2366">
        <v>1120249726</v>
      </c>
      <c r="B2366">
        <v>121768221</v>
      </c>
      <c r="C2366" t="s">
        <v>74</v>
      </c>
      <c r="D2366" t="s">
        <v>75</v>
      </c>
      <c r="E2366" t="s">
        <v>76</v>
      </c>
      <c r="F2366" s="7">
        <v>44398</v>
      </c>
      <c r="G2366" s="7">
        <v>44490</v>
      </c>
      <c r="H2366" t="s">
        <v>77</v>
      </c>
      <c r="I2366" t="s">
        <v>78</v>
      </c>
      <c r="J2366" s="7"/>
      <c r="K2366" s="7">
        <v>45054</v>
      </c>
      <c r="L2366" s="7">
        <v>44490</v>
      </c>
      <c r="M2366" t="s">
        <v>77</v>
      </c>
      <c r="N2366"/>
      <c r="O2366">
        <v>2026</v>
      </c>
      <c r="P2366">
        <v>1</v>
      </c>
      <c r="Q2366" t="s">
        <v>80</v>
      </c>
      <c r="R2366" s="8">
        <v>46267</v>
      </c>
      <c r="S2366" s="2">
        <v>1</v>
      </c>
      <c r="T2366" s="2" t="s">
        <v>81</v>
      </c>
    </row>
    <row r="2367" spans="1:20" x14ac:dyDescent="0.25">
      <c r="A2367">
        <v>1120249727</v>
      </c>
      <c r="B2367">
        <v>121768221</v>
      </c>
      <c r="C2367" t="s">
        <v>74</v>
      </c>
      <c r="D2367" t="s">
        <v>75</v>
      </c>
      <c r="E2367" t="s">
        <v>76</v>
      </c>
      <c r="F2367" s="7">
        <v>44398</v>
      </c>
      <c r="G2367" s="7">
        <v>44490</v>
      </c>
      <c r="H2367" t="s">
        <v>77</v>
      </c>
      <c r="I2367" t="s">
        <v>78</v>
      </c>
      <c r="J2367" s="7"/>
      <c r="K2367" s="7">
        <v>44398</v>
      </c>
      <c r="L2367" s="7">
        <v>44490</v>
      </c>
      <c r="M2367" t="s">
        <v>77</v>
      </c>
      <c r="N2367"/>
      <c r="O2367">
        <v>2026</v>
      </c>
      <c r="P2367">
        <v>1</v>
      </c>
      <c r="Q2367" t="s">
        <v>80</v>
      </c>
      <c r="R2367" s="8">
        <v>46267</v>
      </c>
      <c r="S2367" s="2">
        <v>1</v>
      </c>
      <c r="T2367" s="2" t="s">
        <v>81</v>
      </c>
    </row>
    <row r="2368" spans="1:20" x14ac:dyDescent="0.25">
      <c r="A2368">
        <v>1120250205</v>
      </c>
      <c r="B2368">
        <v>121965591</v>
      </c>
      <c r="C2368" t="s">
        <v>74</v>
      </c>
      <c r="D2368" t="s">
        <v>75</v>
      </c>
      <c r="E2368" t="s">
        <v>76</v>
      </c>
      <c r="F2368" s="7">
        <v>44435</v>
      </c>
      <c r="G2368" s="7">
        <v>44800</v>
      </c>
      <c r="H2368" t="s">
        <v>86</v>
      </c>
      <c r="I2368" t="s">
        <v>87</v>
      </c>
      <c r="J2368" s="7">
        <v>46043</v>
      </c>
      <c r="K2368" s="7">
        <v>46062</v>
      </c>
      <c r="L2368" s="7">
        <v>44800</v>
      </c>
      <c r="M2368" t="s">
        <v>86</v>
      </c>
      <c r="N2368" t="s">
        <v>79</v>
      </c>
      <c r="O2368">
        <v>2026</v>
      </c>
      <c r="P2368">
        <v>1</v>
      </c>
      <c r="Q2368" t="s">
        <v>80</v>
      </c>
      <c r="R2368" s="8">
        <v>46267</v>
      </c>
      <c r="S2368" s="2">
        <v>1</v>
      </c>
      <c r="T2368" s="2" t="s">
        <v>81</v>
      </c>
    </row>
    <row r="2369" spans="1:20" x14ac:dyDescent="0.25">
      <c r="A2369">
        <v>1120250728</v>
      </c>
      <c r="B2369">
        <v>122167625</v>
      </c>
      <c r="C2369" t="s">
        <v>74</v>
      </c>
      <c r="D2369" t="s">
        <v>75</v>
      </c>
      <c r="E2369" t="s">
        <v>76</v>
      </c>
      <c r="F2369" s="7">
        <v>44477</v>
      </c>
      <c r="G2369" s="7">
        <v>44842</v>
      </c>
      <c r="H2369" t="s">
        <v>86</v>
      </c>
      <c r="I2369" t="s">
        <v>87</v>
      </c>
      <c r="J2369" s="7">
        <v>46073</v>
      </c>
      <c r="K2369" s="7">
        <v>44482</v>
      </c>
      <c r="L2369" s="7">
        <v>44842</v>
      </c>
      <c r="M2369" t="s">
        <v>86</v>
      </c>
      <c r="N2369" t="s">
        <v>79</v>
      </c>
      <c r="O2369">
        <v>2026</v>
      </c>
      <c r="P2369">
        <v>1</v>
      </c>
      <c r="Q2369" t="s">
        <v>80</v>
      </c>
      <c r="R2369" s="8">
        <v>46267</v>
      </c>
      <c r="S2369" s="2">
        <v>1</v>
      </c>
      <c r="T2369" s="2" t="s">
        <v>81</v>
      </c>
    </row>
    <row r="2370" spans="1:20" x14ac:dyDescent="0.25">
      <c r="A2370">
        <v>1120250859</v>
      </c>
      <c r="B2370">
        <v>122225723</v>
      </c>
      <c r="C2370" t="s">
        <v>93</v>
      </c>
      <c r="D2370" t="s">
        <v>83</v>
      </c>
      <c r="E2370" t="s">
        <v>76</v>
      </c>
      <c r="F2370" s="7">
        <v>44482</v>
      </c>
      <c r="G2370" s="7">
        <v>44664</v>
      </c>
      <c r="H2370" t="s">
        <v>77</v>
      </c>
      <c r="I2370" t="s">
        <v>84</v>
      </c>
      <c r="J2370" s="7">
        <v>45525</v>
      </c>
      <c r="K2370" s="7">
        <v>44490</v>
      </c>
      <c r="L2370" s="7">
        <v>44664</v>
      </c>
      <c r="M2370" t="s">
        <v>77</v>
      </c>
      <c r="N2370" t="s">
        <v>79</v>
      </c>
      <c r="O2370">
        <v>2026</v>
      </c>
      <c r="P2370">
        <v>1</v>
      </c>
      <c r="Q2370" t="s">
        <v>80</v>
      </c>
      <c r="R2370" s="8">
        <v>46267</v>
      </c>
      <c r="S2370" s="2">
        <v>1</v>
      </c>
      <c r="T2370" s="2" t="s">
        <v>81</v>
      </c>
    </row>
    <row r="2371" spans="1:20" x14ac:dyDescent="0.25">
      <c r="A2371">
        <v>1120251252</v>
      </c>
      <c r="B2371">
        <v>122405885</v>
      </c>
      <c r="C2371" t="s">
        <v>90</v>
      </c>
      <c r="D2371" t="s">
        <v>75</v>
      </c>
      <c r="E2371" t="s">
        <v>76</v>
      </c>
      <c r="F2371" s="7">
        <v>44424</v>
      </c>
      <c r="G2371" s="7">
        <v>44789</v>
      </c>
      <c r="H2371" t="s">
        <v>77</v>
      </c>
      <c r="I2371" t="s">
        <v>78</v>
      </c>
      <c r="J2371" s="7">
        <v>45957</v>
      </c>
      <c r="K2371" s="7">
        <v>44524</v>
      </c>
      <c r="L2371" s="7">
        <v>44789</v>
      </c>
      <c r="M2371" t="s">
        <v>77</v>
      </c>
      <c r="N2371" t="s">
        <v>79</v>
      </c>
      <c r="O2371">
        <v>2026</v>
      </c>
      <c r="P2371">
        <v>1</v>
      </c>
      <c r="Q2371" t="s">
        <v>80</v>
      </c>
      <c r="R2371" s="8">
        <v>46267</v>
      </c>
      <c r="S2371" s="2">
        <v>1</v>
      </c>
      <c r="T2371" s="2" t="s">
        <v>81</v>
      </c>
    </row>
    <row r="2372" spans="1:20" x14ac:dyDescent="0.25">
      <c r="A2372">
        <v>1120251253</v>
      </c>
      <c r="B2372">
        <v>122405885</v>
      </c>
      <c r="C2372" t="s">
        <v>90</v>
      </c>
      <c r="D2372" t="s">
        <v>75</v>
      </c>
      <c r="E2372" t="s">
        <v>76</v>
      </c>
      <c r="F2372" s="7">
        <v>44424</v>
      </c>
      <c r="G2372" s="7">
        <v>44789</v>
      </c>
      <c r="H2372" t="s">
        <v>77</v>
      </c>
      <c r="I2372" t="s">
        <v>78</v>
      </c>
      <c r="J2372" s="7">
        <v>45957</v>
      </c>
      <c r="K2372" s="7">
        <v>44537</v>
      </c>
      <c r="L2372" s="7">
        <v>44789</v>
      </c>
      <c r="M2372" t="s">
        <v>77</v>
      </c>
      <c r="N2372" t="s">
        <v>79</v>
      </c>
      <c r="O2372">
        <v>2026</v>
      </c>
      <c r="P2372">
        <v>1</v>
      </c>
      <c r="Q2372" t="s">
        <v>80</v>
      </c>
      <c r="R2372" s="8">
        <v>46267</v>
      </c>
      <c r="S2372" s="2">
        <v>1</v>
      </c>
      <c r="T2372" s="2" t="s">
        <v>81</v>
      </c>
    </row>
    <row r="2373" spans="1:20" x14ac:dyDescent="0.25">
      <c r="A2373">
        <v>1120251388</v>
      </c>
      <c r="B2373">
        <v>122461354</v>
      </c>
      <c r="C2373" t="s">
        <v>82</v>
      </c>
      <c r="D2373" t="s">
        <v>75</v>
      </c>
      <c r="E2373" t="s">
        <v>76</v>
      </c>
      <c r="F2373" s="7">
        <v>44539</v>
      </c>
      <c r="G2373" s="7">
        <v>44721</v>
      </c>
      <c r="H2373" t="s">
        <v>77</v>
      </c>
      <c r="I2373" t="s">
        <v>78</v>
      </c>
      <c r="J2373" s="7">
        <v>46003</v>
      </c>
      <c r="K2373" s="7">
        <v>45924</v>
      </c>
      <c r="L2373" s="7">
        <v>44721</v>
      </c>
      <c r="M2373" t="s">
        <v>77</v>
      </c>
      <c r="N2373" t="s">
        <v>92</v>
      </c>
      <c r="O2373">
        <v>2026</v>
      </c>
      <c r="P2373">
        <v>1</v>
      </c>
      <c r="Q2373" t="s">
        <v>80</v>
      </c>
      <c r="R2373" s="8">
        <v>46267</v>
      </c>
      <c r="S2373" s="2">
        <v>1</v>
      </c>
      <c r="T2373" s="2" t="s">
        <v>81</v>
      </c>
    </row>
    <row r="2374" spans="1:20" x14ac:dyDescent="0.25">
      <c r="A2374">
        <v>1120251464</v>
      </c>
      <c r="B2374">
        <v>122928541</v>
      </c>
      <c r="C2374" t="s">
        <v>98</v>
      </c>
      <c r="D2374" t="s">
        <v>75</v>
      </c>
      <c r="E2374" t="s">
        <v>76</v>
      </c>
      <c r="F2374" s="7">
        <v>44598</v>
      </c>
      <c r="G2374" s="7">
        <v>46424</v>
      </c>
      <c r="H2374" t="s">
        <v>77</v>
      </c>
      <c r="I2374" t="s">
        <v>78</v>
      </c>
      <c r="J2374" s="7"/>
      <c r="K2374" s="7">
        <v>44599</v>
      </c>
      <c r="L2374" s="7">
        <v>46424</v>
      </c>
      <c r="M2374" t="s">
        <v>77</v>
      </c>
      <c r="N2374"/>
      <c r="O2374">
        <v>2026</v>
      </c>
      <c r="P2374">
        <v>1</v>
      </c>
      <c r="Q2374" t="s">
        <v>80</v>
      </c>
      <c r="R2374" s="8">
        <v>46267</v>
      </c>
      <c r="S2374" s="2">
        <v>1</v>
      </c>
      <c r="T2374" s="2" t="s">
        <v>81</v>
      </c>
    </row>
    <row r="2375" spans="1:20" x14ac:dyDescent="0.25">
      <c r="A2375">
        <v>1120251507</v>
      </c>
      <c r="B2375">
        <v>123072780</v>
      </c>
      <c r="C2375" t="s">
        <v>82</v>
      </c>
      <c r="D2375" t="s">
        <v>75</v>
      </c>
      <c r="E2375" t="s">
        <v>76</v>
      </c>
      <c r="F2375" s="7">
        <v>44629</v>
      </c>
      <c r="G2375" s="7">
        <v>44721</v>
      </c>
      <c r="H2375" t="s">
        <v>77</v>
      </c>
      <c r="I2375" t="s">
        <v>78</v>
      </c>
      <c r="J2375" s="7"/>
      <c r="K2375" s="7">
        <v>44629</v>
      </c>
      <c r="L2375" s="7">
        <v>44721</v>
      </c>
      <c r="M2375" t="s">
        <v>77</v>
      </c>
      <c r="N2375"/>
      <c r="O2375">
        <v>2026</v>
      </c>
      <c r="P2375">
        <v>1</v>
      </c>
      <c r="Q2375" t="s">
        <v>80</v>
      </c>
      <c r="R2375" s="8">
        <v>46267</v>
      </c>
      <c r="S2375" s="2">
        <v>1</v>
      </c>
      <c r="T2375" s="2" t="s">
        <v>81</v>
      </c>
    </row>
    <row r="2376" spans="1:20" x14ac:dyDescent="0.25">
      <c r="A2376">
        <v>1120251572</v>
      </c>
      <c r="B2376">
        <v>123187995</v>
      </c>
      <c r="C2376" t="s">
        <v>91</v>
      </c>
      <c r="D2376" t="s">
        <v>75</v>
      </c>
      <c r="E2376" t="s">
        <v>76</v>
      </c>
      <c r="F2376" s="7">
        <v>44645</v>
      </c>
      <c r="G2376" s="7">
        <v>45010</v>
      </c>
      <c r="H2376" t="s">
        <v>77</v>
      </c>
      <c r="I2376" t="s">
        <v>78</v>
      </c>
      <c r="J2376" s="7"/>
      <c r="K2376" s="7">
        <v>44645</v>
      </c>
      <c r="L2376" s="7">
        <v>45010</v>
      </c>
      <c r="M2376" t="s">
        <v>77</v>
      </c>
      <c r="N2376"/>
      <c r="O2376">
        <v>2026</v>
      </c>
      <c r="P2376">
        <v>1</v>
      </c>
      <c r="Q2376" t="s">
        <v>80</v>
      </c>
      <c r="R2376" s="8">
        <v>46267</v>
      </c>
      <c r="S2376" s="2">
        <v>1</v>
      </c>
      <c r="T2376" s="2" t="s">
        <v>81</v>
      </c>
    </row>
    <row r="2377" spans="1:20" x14ac:dyDescent="0.25">
      <c r="A2377">
        <v>1120251576</v>
      </c>
      <c r="B2377">
        <v>123196543</v>
      </c>
      <c r="C2377" t="s">
        <v>82</v>
      </c>
      <c r="D2377" t="s">
        <v>75</v>
      </c>
      <c r="E2377" t="s">
        <v>76</v>
      </c>
      <c r="F2377" s="7">
        <v>44646</v>
      </c>
      <c r="G2377" s="7">
        <v>45011</v>
      </c>
      <c r="H2377" t="s">
        <v>77</v>
      </c>
      <c r="I2377" t="s">
        <v>78</v>
      </c>
      <c r="J2377" s="7"/>
      <c r="K2377" s="7">
        <v>44648</v>
      </c>
      <c r="L2377" s="7">
        <v>45011</v>
      </c>
      <c r="M2377" t="s">
        <v>77</v>
      </c>
      <c r="N2377"/>
      <c r="O2377">
        <v>2026</v>
      </c>
      <c r="P2377">
        <v>1</v>
      </c>
      <c r="Q2377" t="s">
        <v>80</v>
      </c>
      <c r="R2377" s="8">
        <v>46267</v>
      </c>
      <c r="S2377" s="2">
        <v>1</v>
      </c>
      <c r="T2377" s="2" t="s">
        <v>81</v>
      </c>
    </row>
    <row r="2378" spans="1:20" x14ac:dyDescent="0.25">
      <c r="A2378">
        <v>1120251627</v>
      </c>
      <c r="B2378">
        <v>123239988</v>
      </c>
      <c r="C2378" t="s">
        <v>96</v>
      </c>
      <c r="D2378" t="s">
        <v>88</v>
      </c>
      <c r="E2378" t="s">
        <v>76</v>
      </c>
      <c r="F2378" s="7">
        <v>44655</v>
      </c>
      <c r="G2378" s="7">
        <v>46481</v>
      </c>
      <c r="H2378" t="s">
        <v>77</v>
      </c>
      <c r="I2378" t="s">
        <v>78</v>
      </c>
      <c r="J2378" s="7">
        <v>45870</v>
      </c>
      <c r="K2378" s="7">
        <v>45951</v>
      </c>
      <c r="L2378" s="7">
        <v>46481</v>
      </c>
      <c r="M2378" t="s">
        <v>77</v>
      </c>
      <c r="N2378" t="s">
        <v>79</v>
      </c>
      <c r="O2378">
        <v>2026</v>
      </c>
      <c r="P2378">
        <v>1</v>
      </c>
      <c r="Q2378" t="s">
        <v>80</v>
      </c>
      <c r="R2378" s="8">
        <v>46267</v>
      </c>
      <c r="S2378" s="2">
        <v>1</v>
      </c>
      <c r="T2378" s="2" t="s">
        <v>81</v>
      </c>
    </row>
    <row r="2379" spans="1:20" x14ac:dyDescent="0.25">
      <c r="A2379">
        <v>1120251654</v>
      </c>
      <c r="B2379">
        <v>123258479</v>
      </c>
      <c r="C2379" t="s">
        <v>82</v>
      </c>
      <c r="D2379" t="s">
        <v>88</v>
      </c>
      <c r="E2379" t="s">
        <v>76</v>
      </c>
      <c r="F2379" s="7">
        <v>44657</v>
      </c>
      <c r="G2379" s="7">
        <v>45022</v>
      </c>
      <c r="H2379" t="s">
        <v>77</v>
      </c>
      <c r="I2379" t="s">
        <v>78</v>
      </c>
      <c r="J2379" s="7">
        <v>45468</v>
      </c>
      <c r="K2379" s="7">
        <v>45748</v>
      </c>
      <c r="L2379" s="7">
        <v>45022</v>
      </c>
      <c r="M2379" t="s">
        <v>77</v>
      </c>
      <c r="N2379" t="s">
        <v>79</v>
      </c>
      <c r="O2379">
        <v>2026</v>
      </c>
      <c r="P2379">
        <v>1</v>
      </c>
      <c r="Q2379" t="s">
        <v>80</v>
      </c>
      <c r="R2379" s="8">
        <v>46267</v>
      </c>
      <c r="S2379" s="2">
        <v>1</v>
      </c>
      <c r="T2379" s="2" t="s">
        <v>81</v>
      </c>
    </row>
    <row r="2380" spans="1:20" x14ac:dyDescent="0.25">
      <c r="A2380">
        <v>1120251903</v>
      </c>
      <c r="B2380">
        <v>123401226</v>
      </c>
      <c r="C2380" t="s">
        <v>95</v>
      </c>
      <c r="D2380" t="s">
        <v>75</v>
      </c>
      <c r="E2380" t="s">
        <v>76</v>
      </c>
      <c r="F2380" s="7">
        <v>44674</v>
      </c>
      <c r="G2380" s="7">
        <v>45039</v>
      </c>
      <c r="H2380" t="s">
        <v>77</v>
      </c>
      <c r="I2380" t="s">
        <v>78</v>
      </c>
      <c r="J2380" s="7">
        <v>45437</v>
      </c>
      <c r="K2380" s="7">
        <v>44679</v>
      </c>
      <c r="L2380" s="7">
        <v>45039</v>
      </c>
      <c r="M2380" t="s">
        <v>77</v>
      </c>
      <c r="N2380" t="s">
        <v>79</v>
      </c>
      <c r="O2380">
        <v>2026</v>
      </c>
      <c r="P2380">
        <v>1</v>
      </c>
      <c r="Q2380" t="s">
        <v>80</v>
      </c>
      <c r="R2380" s="8">
        <v>46267</v>
      </c>
      <c r="S2380" s="2">
        <v>1</v>
      </c>
      <c r="T2380" s="2" t="s">
        <v>81</v>
      </c>
    </row>
    <row r="2381" spans="1:20" x14ac:dyDescent="0.25">
      <c r="A2381">
        <v>1120252019</v>
      </c>
      <c r="B2381">
        <v>123455111</v>
      </c>
      <c r="C2381" t="s">
        <v>91</v>
      </c>
      <c r="D2381" t="s">
        <v>75</v>
      </c>
      <c r="E2381" t="s">
        <v>76</v>
      </c>
      <c r="F2381" s="7">
        <v>44680</v>
      </c>
      <c r="G2381" s="7">
        <v>45045</v>
      </c>
      <c r="H2381" t="s">
        <v>77</v>
      </c>
      <c r="I2381" t="s">
        <v>78</v>
      </c>
      <c r="J2381" s="7"/>
      <c r="K2381" s="7">
        <v>44684</v>
      </c>
      <c r="L2381" s="7">
        <v>45045</v>
      </c>
      <c r="M2381" t="s">
        <v>77</v>
      </c>
      <c r="N2381"/>
      <c r="O2381">
        <v>2026</v>
      </c>
      <c r="P2381">
        <v>1</v>
      </c>
      <c r="Q2381" t="s">
        <v>80</v>
      </c>
      <c r="R2381" s="8">
        <v>46267</v>
      </c>
      <c r="S2381" s="2">
        <v>1</v>
      </c>
      <c r="T2381" s="2" t="s">
        <v>81</v>
      </c>
    </row>
    <row r="2382" spans="1:20" x14ac:dyDescent="0.25">
      <c r="A2382">
        <v>1120252069</v>
      </c>
      <c r="B2382">
        <v>123476892</v>
      </c>
      <c r="C2382" t="s">
        <v>82</v>
      </c>
      <c r="D2382" t="s">
        <v>75</v>
      </c>
      <c r="E2382" t="s">
        <v>76</v>
      </c>
      <c r="F2382" s="7">
        <v>44683</v>
      </c>
      <c r="G2382" s="7">
        <v>44775</v>
      </c>
      <c r="H2382" t="s">
        <v>77</v>
      </c>
      <c r="I2382" t="s">
        <v>78</v>
      </c>
      <c r="J2382" s="7"/>
      <c r="K2382" s="7">
        <v>44701</v>
      </c>
      <c r="L2382" s="7">
        <v>44775</v>
      </c>
      <c r="M2382" t="s">
        <v>77</v>
      </c>
      <c r="N2382"/>
      <c r="O2382">
        <v>2026</v>
      </c>
      <c r="P2382">
        <v>1</v>
      </c>
      <c r="Q2382" t="s">
        <v>80</v>
      </c>
      <c r="R2382" s="8">
        <v>46267</v>
      </c>
      <c r="S2382" s="2">
        <v>1</v>
      </c>
      <c r="T2382" s="2" t="s">
        <v>81</v>
      </c>
    </row>
    <row r="2383" spans="1:20" x14ac:dyDescent="0.25">
      <c r="A2383">
        <v>1120252070</v>
      </c>
      <c r="B2383">
        <v>123476892</v>
      </c>
      <c r="C2383" t="s">
        <v>82</v>
      </c>
      <c r="D2383" t="s">
        <v>75</v>
      </c>
      <c r="E2383" t="s">
        <v>76</v>
      </c>
      <c r="F2383" s="7">
        <v>44683</v>
      </c>
      <c r="G2383" s="7">
        <v>44775</v>
      </c>
      <c r="H2383" t="s">
        <v>77</v>
      </c>
      <c r="I2383" t="s">
        <v>78</v>
      </c>
      <c r="J2383" s="7"/>
      <c r="K2383" s="7">
        <v>44704</v>
      </c>
      <c r="L2383" s="7">
        <v>44775</v>
      </c>
      <c r="M2383" t="s">
        <v>77</v>
      </c>
      <c r="N2383"/>
      <c r="O2383">
        <v>2026</v>
      </c>
      <c r="P2383">
        <v>1</v>
      </c>
      <c r="Q2383" t="s">
        <v>80</v>
      </c>
      <c r="R2383" s="8">
        <v>46267</v>
      </c>
      <c r="S2383" s="2">
        <v>1</v>
      </c>
      <c r="T2383" s="2" t="s">
        <v>81</v>
      </c>
    </row>
    <row r="2384" spans="1:20" x14ac:dyDescent="0.25">
      <c r="A2384">
        <v>1120252195</v>
      </c>
      <c r="B2384">
        <v>123557037</v>
      </c>
      <c r="C2384" t="s">
        <v>93</v>
      </c>
      <c r="D2384" t="s">
        <v>75</v>
      </c>
      <c r="E2384" t="s">
        <v>76</v>
      </c>
      <c r="F2384" s="7">
        <v>44691</v>
      </c>
      <c r="G2384" s="7">
        <v>45056</v>
      </c>
      <c r="H2384" t="s">
        <v>77</v>
      </c>
      <c r="I2384" t="s">
        <v>78</v>
      </c>
      <c r="J2384" s="7">
        <v>45838</v>
      </c>
      <c r="K2384" s="7">
        <v>45848</v>
      </c>
      <c r="L2384" s="7">
        <v>45056</v>
      </c>
      <c r="M2384" t="s">
        <v>77</v>
      </c>
      <c r="N2384" t="s">
        <v>92</v>
      </c>
      <c r="O2384">
        <v>2026</v>
      </c>
      <c r="P2384">
        <v>1</v>
      </c>
      <c r="Q2384" t="s">
        <v>80</v>
      </c>
      <c r="R2384" s="8">
        <v>46267</v>
      </c>
      <c r="S2384" s="2">
        <v>1</v>
      </c>
      <c r="T2384" s="2" t="s">
        <v>81</v>
      </c>
    </row>
    <row r="2385" spans="1:20" x14ac:dyDescent="0.25">
      <c r="A2385">
        <v>1120252253</v>
      </c>
      <c r="B2385">
        <v>123581408</v>
      </c>
      <c r="C2385" t="s">
        <v>96</v>
      </c>
      <c r="D2385" t="s">
        <v>75</v>
      </c>
      <c r="E2385" t="s">
        <v>76</v>
      </c>
      <c r="F2385" s="7">
        <v>44693</v>
      </c>
      <c r="G2385" s="7">
        <v>45058</v>
      </c>
      <c r="H2385" t="s">
        <v>77</v>
      </c>
      <c r="I2385" t="s">
        <v>78</v>
      </c>
      <c r="J2385" s="7">
        <v>45141</v>
      </c>
      <c r="K2385" s="7">
        <v>44720</v>
      </c>
      <c r="L2385" s="7">
        <v>45058</v>
      </c>
      <c r="M2385" t="s">
        <v>77</v>
      </c>
      <c r="N2385" t="s">
        <v>92</v>
      </c>
      <c r="O2385">
        <v>2026</v>
      </c>
      <c r="P2385">
        <v>1</v>
      </c>
      <c r="Q2385" t="s">
        <v>80</v>
      </c>
      <c r="R2385" s="8">
        <v>46267</v>
      </c>
      <c r="S2385" s="2">
        <v>1</v>
      </c>
      <c r="T2385" s="2" t="s">
        <v>81</v>
      </c>
    </row>
    <row r="2386" spans="1:20" x14ac:dyDescent="0.25">
      <c r="A2386">
        <v>1120252538</v>
      </c>
      <c r="B2386">
        <v>123749447</v>
      </c>
      <c r="C2386" t="s">
        <v>74</v>
      </c>
      <c r="D2386" t="s">
        <v>75</v>
      </c>
      <c r="E2386" t="s">
        <v>76</v>
      </c>
      <c r="F2386" s="7">
        <v>44715</v>
      </c>
      <c r="G2386" s="7">
        <v>45080</v>
      </c>
      <c r="H2386" t="s">
        <v>86</v>
      </c>
      <c r="I2386" t="s">
        <v>87</v>
      </c>
      <c r="J2386" s="7"/>
      <c r="K2386" s="7">
        <v>45799</v>
      </c>
      <c r="L2386" s="7">
        <v>45080</v>
      </c>
      <c r="M2386" t="s">
        <v>86</v>
      </c>
      <c r="N2386"/>
      <c r="O2386">
        <v>2026</v>
      </c>
      <c r="P2386">
        <v>1</v>
      </c>
      <c r="Q2386" t="s">
        <v>80</v>
      </c>
      <c r="R2386" s="8">
        <v>46267</v>
      </c>
      <c r="S2386" s="2">
        <v>1</v>
      </c>
      <c r="T2386" s="2" t="s">
        <v>81</v>
      </c>
    </row>
    <row r="2387" spans="1:20" x14ac:dyDescent="0.25">
      <c r="A2387">
        <v>1120252554</v>
      </c>
      <c r="B2387">
        <v>123760230</v>
      </c>
      <c r="C2387" t="s">
        <v>82</v>
      </c>
      <c r="D2387" t="s">
        <v>83</v>
      </c>
      <c r="E2387" t="s">
        <v>76</v>
      </c>
      <c r="F2387" s="7">
        <v>44716</v>
      </c>
      <c r="G2387" s="7">
        <v>44899</v>
      </c>
      <c r="H2387" t="s">
        <v>77</v>
      </c>
      <c r="I2387" t="s">
        <v>84</v>
      </c>
      <c r="J2387" s="7">
        <v>45461</v>
      </c>
      <c r="K2387" s="7">
        <v>46111</v>
      </c>
      <c r="L2387" s="7">
        <v>44899</v>
      </c>
      <c r="M2387" t="s">
        <v>77</v>
      </c>
      <c r="N2387" t="s">
        <v>79</v>
      </c>
      <c r="O2387">
        <v>2026</v>
      </c>
      <c r="P2387">
        <v>1</v>
      </c>
      <c r="Q2387" t="s">
        <v>80</v>
      </c>
      <c r="R2387" s="8">
        <v>46267</v>
      </c>
      <c r="S2387" s="2">
        <v>1</v>
      </c>
      <c r="T2387" s="2" t="s">
        <v>81</v>
      </c>
    </row>
    <row r="2388" spans="1:20" x14ac:dyDescent="0.25">
      <c r="A2388">
        <v>1120252555</v>
      </c>
      <c r="B2388">
        <v>123760230</v>
      </c>
      <c r="C2388" t="s">
        <v>82</v>
      </c>
      <c r="D2388" t="s">
        <v>83</v>
      </c>
      <c r="E2388" t="s">
        <v>76</v>
      </c>
      <c r="F2388" s="7">
        <v>44716</v>
      </c>
      <c r="G2388" s="7">
        <v>44899</v>
      </c>
      <c r="H2388" t="s">
        <v>77</v>
      </c>
      <c r="I2388" t="s">
        <v>84</v>
      </c>
      <c r="J2388" s="7">
        <v>45461</v>
      </c>
      <c r="K2388" s="7">
        <v>45747</v>
      </c>
      <c r="L2388" s="7">
        <v>44899</v>
      </c>
      <c r="M2388" t="s">
        <v>77</v>
      </c>
      <c r="N2388" t="s">
        <v>79</v>
      </c>
      <c r="O2388">
        <v>2026</v>
      </c>
      <c r="P2388">
        <v>1</v>
      </c>
      <c r="Q2388" t="s">
        <v>80</v>
      </c>
      <c r="R2388" s="8">
        <v>46267</v>
      </c>
      <c r="S2388" s="2">
        <v>1</v>
      </c>
      <c r="T2388" s="2" t="s">
        <v>81</v>
      </c>
    </row>
    <row r="2389" spans="1:20" x14ac:dyDescent="0.25">
      <c r="A2389">
        <v>1120252647</v>
      </c>
      <c r="B2389">
        <v>123792475</v>
      </c>
      <c r="C2389" t="s">
        <v>96</v>
      </c>
      <c r="D2389" t="s">
        <v>88</v>
      </c>
      <c r="E2389" t="s">
        <v>76</v>
      </c>
      <c r="F2389" s="7">
        <v>44720</v>
      </c>
      <c r="G2389" s="7">
        <v>45085</v>
      </c>
      <c r="H2389" t="s">
        <v>77</v>
      </c>
      <c r="I2389" t="s">
        <v>78</v>
      </c>
      <c r="J2389" s="7">
        <v>45427</v>
      </c>
      <c r="K2389" s="7">
        <v>45439</v>
      </c>
      <c r="L2389" s="7">
        <v>45085</v>
      </c>
      <c r="M2389" t="s">
        <v>77</v>
      </c>
      <c r="N2389" t="s">
        <v>79</v>
      </c>
      <c r="O2389">
        <v>2026</v>
      </c>
      <c r="P2389">
        <v>1</v>
      </c>
      <c r="Q2389" t="s">
        <v>80</v>
      </c>
      <c r="R2389" s="8">
        <v>46267</v>
      </c>
      <c r="S2389" s="2">
        <v>1</v>
      </c>
      <c r="T2389" s="2" t="s">
        <v>81</v>
      </c>
    </row>
    <row r="2390" spans="1:20" x14ac:dyDescent="0.25">
      <c r="A2390">
        <v>1120252805</v>
      </c>
      <c r="B2390">
        <v>123870546</v>
      </c>
      <c r="C2390" t="s">
        <v>98</v>
      </c>
      <c r="D2390" t="s">
        <v>83</v>
      </c>
      <c r="E2390" t="s">
        <v>76</v>
      </c>
      <c r="F2390" s="7">
        <v>44730</v>
      </c>
      <c r="G2390" s="7">
        <v>44913</v>
      </c>
      <c r="H2390" t="s">
        <v>77</v>
      </c>
      <c r="I2390" t="s">
        <v>78</v>
      </c>
      <c r="J2390" s="7">
        <v>45504</v>
      </c>
      <c r="K2390" s="7">
        <v>45555</v>
      </c>
      <c r="L2390" s="7">
        <v>44913</v>
      </c>
      <c r="M2390" t="s">
        <v>77</v>
      </c>
      <c r="N2390" t="s">
        <v>79</v>
      </c>
      <c r="O2390">
        <v>2026</v>
      </c>
      <c r="P2390">
        <v>1</v>
      </c>
      <c r="Q2390" t="s">
        <v>80</v>
      </c>
      <c r="R2390" s="8">
        <v>46267</v>
      </c>
      <c r="S2390" s="2">
        <v>1</v>
      </c>
      <c r="T2390" s="2" t="s">
        <v>81</v>
      </c>
    </row>
    <row r="2391" spans="1:20" x14ac:dyDescent="0.25">
      <c r="A2391">
        <v>1120252854</v>
      </c>
      <c r="B2391">
        <v>123882288</v>
      </c>
      <c r="C2391" t="s">
        <v>91</v>
      </c>
      <c r="D2391" t="s">
        <v>83</v>
      </c>
      <c r="E2391" t="s">
        <v>76</v>
      </c>
      <c r="F2391" s="7">
        <v>44732</v>
      </c>
      <c r="G2391" s="7">
        <v>46558</v>
      </c>
      <c r="H2391" t="s">
        <v>77</v>
      </c>
      <c r="I2391" t="s">
        <v>78</v>
      </c>
      <c r="J2391" s="7">
        <v>45550</v>
      </c>
      <c r="K2391" s="7">
        <v>45898</v>
      </c>
      <c r="L2391" s="7">
        <v>46558</v>
      </c>
      <c r="M2391" t="s">
        <v>77</v>
      </c>
      <c r="N2391" t="s">
        <v>79</v>
      </c>
      <c r="O2391">
        <v>2026</v>
      </c>
      <c r="P2391">
        <v>1</v>
      </c>
      <c r="Q2391" t="s">
        <v>80</v>
      </c>
      <c r="R2391" s="8">
        <v>46267</v>
      </c>
      <c r="S2391" s="2">
        <v>1</v>
      </c>
      <c r="T2391" s="2" t="s">
        <v>81</v>
      </c>
    </row>
    <row r="2392" spans="1:20" x14ac:dyDescent="0.25">
      <c r="A2392">
        <v>1120252868</v>
      </c>
      <c r="B2392">
        <v>123885798</v>
      </c>
      <c r="C2392" t="s">
        <v>93</v>
      </c>
      <c r="D2392" t="s">
        <v>83</v>
      </c>
      <c r="E2392" t="s">
        <v>76</v>
      </c>
      <c r="F2392" s="7">
        <v>44727</v>
      </c>
      <c r="G2392" s="7">
        <v>45092</v>
      </c>
      <c r="H2392" t="s">
        <v>77</v>
      </c>
      <c r="I2392" t="s">
        <v>78</v>
      </c>
      <c r="J2392" s="7">
        <v>45830</v>
      </c>
      <c r="K2392" s="7">
        <v>46059</v>
      </c>
      <c r="L2392" s="7">
        <v>45092</v>
      </c>
      <c r="M2392" t="s">
        <v>77</v>
      </c>
      <c r="N2392" t="s">
        <v>79</v>
      </c>
      <c r="O2392">
        <v>2026</v>
      </c>
      <c r="P2392">
        <v>1</v>
      </c>
      <c r="Q2392" t="s">
        <v>80</v>
      </c>
      <c r="R2392" s="8">
        <v>46267</v>
      </c>
      <c r="S2392" s="2">
        <v>1</v>
      </c>
      <c r="T2392" s="2" t="s">
        <v>81</v>
      </c>
    </row>
    <row r="2393" spans="1:20" x14ac:dyDescent="0.25">
      <c r="A2393">
        <v>1120252869</v>
      </c>
      <c r="B2393">
        <v>123885798</v>
      </c>
      <c r="C2393" t="s">
        <v>93</v>
      </c>
      <c r="D2393" t="s">
        <v>83</v>
      </c>
      <c r="E2393" t="s">
        <v>76</v>
      </c>
      <c r="F2393" s="7">
        <v>44727</v>
      </c>
      <c r="G2393" s="7">
        <v>45092</v>
      </c>
      <c r="H2393" t="s">
        <v>77</v>
      </c>
      <c r="I2393" t="s">
        <v>78</v>
      </c>
      <c r="J2393" s="7">
        <v>45830</v>
      </c>
      <c r="K2393" s="7">
        <v>44965</v>
      </c>
      <c r="L2393" s="7">
        <v>45092</v>
      </c>
      <c r="M2393" t="s">
        <v>77</v>
      </c>
      <c r="N2393" t="s">
        <v>79</v>
      </c>
      <c r="O2393">
        <v>2026</v>
      </c>
      <c r="P2393">
        <v>1</v>
      </c>
      <c r="Q2393" t="s">
        <v>80</v>
      </c>
      <c r="R2393" s="8">
        <v>46267</v>
      </c>
      <c r="S2393" s="2">
        <v>1</v>
      </c>
      <c r="T2393" s="2" t="s">
        <v>81</v>
      </c>
    </row>
    <row r="2394" spans="1:20" x14ac:dyDescent="0.25">
      <c r="A2394">
        <v>1120252877</v>
      </c>
      <c r="B2394">
        <v>123888316</v>
      </c>
      <c r="C2394" t="s">
        <v>74</v>
      </c>
      <c r="D2394" t="s">
        <v>83</v>
      </c>
      <c r="E2394" t="s">
        <v>76</v>
      </c>
      <c r="F2394" s="7">
        <v>44733</v>
      </c>
      <c r="G2394" s="7">
        <v>46559</v>
      </c>
      <c r="H2394" t="s">
        <v>77</v>
      </c>
      <c r="I2394" t="s">
        <v>84</v>
      </c>
      <c r="J2394" s="7">
        <v>45592</v>
      </c>
      <c r="K2394" s="7">
        <v>44756</v>
      </c>
      <c r="L2394" s="7">
        <v>46559</v>
      </c>
      <c r="M2394" t="s">
        <v>77</v>
      </c>
      <c r="N2394" t="s">
        <v>79</v>
      </c>
      <c r="O2394">
        <v>2026</v>
      </c>
      <c r="P2394">
        <v>1</v>
      </c>
      <c r="Q2394" t="s">
        <v>80</v>
      </c>
      <c r="R2394" s="8">
        <v>46267</v>
      </c>
      <c r="S2394" s="2">
        <v>1</v>
      </c>
      <c r="T2394" s="2" t="s">
        <v>81</v>
      </c>
    </row>
    <row r="2395" spans="1:20" x14ac:dyDescent="0.25">
      <c r="A2395">
        <v>1120252977</v>
      </c>
      <c r="B2395">
        <v>123924931</v>
      </c>
      <c r="C2395" t="s">
        <v>82</v>
      </c>
      <c r="D2395" t="s">
        <v>88</v>
      </c>
      <c r="E2395" t="s">
        <v>76</v>
      </c>
      <c r="F2395" s="7">
        <v>44737</v>
      </c>
      <c r="G2395" s="7">
        <v>45102</v>
      </c>
      <c r="H2395" t="s">
        <v>77</v>
      </c>
      <c r="I2395" t="s">
        <v>78</v>
      </c>
      <c r="J2395" s="7">
        <v>45464</v>
      </c>
      <c r="K2395" s="7">
        <v>45416</v>
      </c>
      <c r="L2395" s="7">
        <v>45102</v>
      </c>
      <c r="M2395" t="s">
        <v>77</v>
      </c>
      <c r="N2395" t="s">
        <v>92</v>
      </c>
      <c r="O2395">
        <v>2026</v>
      </c>
      <c r="P2395">
        <v>1</v>
      </c>
      <c r="Q2395" t="s">
        <v>80</v>
      </c>
      <c r="R2395" s="8">
        <v>46267</v>
      </c>
      <c r="S2395" s="2">
        <v>1</v>
      </c>
      <c r="T2395" s="2" t="s">
        <v>81</v>
      </c>
    </row>
    <row r="2396" spans="1:20" x14ac:dyDescent="0.25">
      <c r="A2396">
        <v>1120253172</v>
      </c>
      <c r="B2396">
        <v>124003036</v>
      </c>
      <c r="C2396" t="s">
        <v>82</v>
      </c>
      <c r="D2396" t="s">
        <v>83</v>
      </c>
      <c r="E2396" t="s">
        <v>76</v>
      </c>
      <c r="F2396" s="7">
        <v>44748</v>
      </c>
      <c r="G2396" s="7">
        <v>44932</v>
      </c>
      <c r="H2396" t="s">
        <v>77</v>
      </c>
      <c r="I2396" t="s">
        <v>78</v>
      </c>
      <c r="J2396" s="7">
        <v>45604</v>
      </c>
      <c r="K2396" s="7">
        <v>45941</v>
      </c>
      <c r="L2396" s="7">
        <v>44932</v>
      </c>
      <c r="M2396" t="s">
        <v>77</v>
      </c>
      <c r="N2396" t="s">
        <v>79</v>
      </c>
      <c r="O2396">
        <v>2026</v>
      </c>
      <c r="P2396">
        <v>1</v>
      </c>
      <c r="Q2396" t="s">
        <v>80</v>
      </c>
      <c r="R2396" s="8">
        <v>46267</v>
      </c>
      <c r="S2396" s="2">
        <v>1</v>
      </c>
      <c r="T2396" s="2" t="s">
        <v>81</v>
      </c>
    </row>
    <row r="2397" spans="1:20" x14ac:dyDescent="0.25">
      <c r="A2397">
        <v>1120253177</v>
      </c>
      <c r="B2397">
        <v>124006019</v>
      </c>
      <c r="C2397" t="s">
        <v>85</v>
      </c>
      <c r="D2397" t="s">
        <v>83</v>
      </c>
      <c r="E2397" t="s">
        <v>76</v>
      </c>
      <c r="F2397" s="7">
        <v>44748</v>
      </c>
      <c r="G2397" s="7">
        <v>44932</v>
      </c>
      <c r="H2397" t="s">
        <v>77</v>
      </c>
      <c r="I2397" t="s">
        <v>78</v>
      </c>
      <c r="J2397" s="7">
        <v>45455</v>
      </c>
      <c r="K2397" s="7">
        <v>45748</v>
      </c>
      <c r="L2397" s="7">
        <v>44932</v>
      </c>
      <c r="M2397" t="s">
        <v>77</v>
      </c>
      <c r="N2397" t="s">
        <v>79</v>
      </c>
      <c r="O2397">
        <v>2026</v>
      </c>
      <c r="P2397">
        <v>1</v>
      </c>
      <c r="Q2397" t="s">
        <v>80</v>
      </c>
      <c r="R2397" s="8">
        <v>46267</v>
      </c>
      <c r="S2397" s="2">
        <v>1</v>
      </c>
      <c r="T2397" s="2" t="s">
        <v>81</v>
      </c>
    </row>
    <row r="2398" spans="1:20" x14ac:dyDescent="0.25">
      <c r="A2398">
        <v>1120253332</v>
      </c>
      <c r="B2398">
        <v>124080911</v>
      </c>
      <c r="C2398" t="s">
        <v>85</v>
      </c>
      <c r="D2398" t="s">
        <v>83</v>
      </c>
      <c r="E2398" t="s">
        <v>76</v>
      </c>
      <c r="F2398" s="7">
        <v>44756</v>
      </c>
      <c r="G2398" s="7">
        <v>44940</v>
      </c>
      <c r="H2398" t="s">
        <v>77</v>
      </c>
      <c r="I2398" t="s">
        <v>78</v>
      </c>
      <c r="J2398" s="7">
        <v>45929</v>
      </c>
      <c r="K2398" s="7">
        <v>45902</v>
      </c>
      <c r="L2398" s="7">
        <v>44940</v>
      </c>
      <c r="M2398" t="s">
        <v>77</v>
      </c>
      <c r="N2398" t="s">
        <v>79</v>
      </c>
      <c r="O2398">
        <v>2026</v>
      </c>
      <c r="P2398">
        <v>1</v>
      </c>
      <c r="Q2398" t="s">
        <v>80</v>
      </c>
      <c r="R2398" s="8">
        <v>46267</v>
      </c>
      <c r="S2398" s="2">
        <v>1</v>
      </c>
      <c r="T2398" s="2" t="s">
        <v>81</v>
      </c>
    </row>
    <row r="2399" spans="1:20" x14ac:dyDescent="0.25">
      <c r="A2399">
        <v>1120253338</v>
      </c>
      <c r="B2399">
        <v>124082089</v>
      </c>
      <c r="C2399" t="s">
        <v>74</v>
      </c>
      <c r="D2399" t="s">
        <v>88</v>
      </c>
      <c r="E2399" t="s">
        <v>76</v>
      </c>
      <c r="F2399" s="7">
        <v>44756</v>
      </c>
      <c r="G2399" s="7">
        <v>46582</v>
      </c>
      <c r="H2399" t="s">
        <v>86</v>
      </c>
      <c r="I2399" t="s">
        <v>87</v>
      </c>
      <c r="J2399" s="7">
        <v>45710</v>
      </c>
      <c r="K2399" s="7">
        <v>45950</v>
      </c>
      <c r="L2399" s="7">
        <v>46582</v>
      </c>
      <c r="M2399" t="s">
        <v>86</v>
      </c>
      <c r="N2399" t="s">
        <v>79</v>
      </c>
      <c r="O2399">
        <v>2026</v>
      </c>
      <c r="P2399">
        <v>1</v>
      </c>
      <c r="Q2399" t="s">
        <v>80</v>
      </c>
      <c r="R2399" s="8">
        <v>46267</v>
      </c>
      <c r="S2399" s="2">
        <v>1</v>
      </c>
      <c r="T2399" s="2" t="s">
        <v>81</v>
      </c>
    </row>
    <row r="2400" spans="1:20" x14ac:dyDescent="0.25">
      <c r="A2400">
        <v>1120253407</v>
      </c>
      <c r="B2400">
        <v>124106492</v>
      </c>
      <c r="C2400" t="s">
        <v>74</v>
      </c>
      <c r="D2400" t="s">
        <v>75</v>
      </c>
      <c r="E2400" t="s">
        <v>76</v>
      </c>
      <c r="F2400" s="7">
        <v>44760</v>
      </c>
      <c r="G2400" s="7">
        <v>45125</v>
      </c>
      <c r="H2400" t="s">
        <v>86</v>
      </c>
      <c r="I2400" t="s">
        <v>87</v>
      </c>
      <c r="J2400" s="7">
        <v>45722</v>
      </c>
      <c r="K2400" s="7">
        <v>44831</v>
      </c>
      <c r="L2400" s="7">
        <v>45125</v>
      </c>
      <c r="M2400" t="s">
        <v>86</v>
      </c>
      <c r="N2400" t="s">
        <v>79</v>
      </c>
      <c r="O2400">
        <v>2026</v>
      </c>
      <c r="P2400">
        <v>1</v>
      </c>
      <c r="Q2400" t="s">
        <v>80</v>
      </c>
      <c r="R2400" s="8">
        <v>46267</v>
      </c>
      <c r="S2400" s="2">
        <v>1</v>
      </c>
      <c r="T2400" s="2" t="s">
        <v>81</v>
      </c>
    </row>
    <row r="2401" spans="1:20" x14ac:dyDescent="0.25">
      <c r="A2401">
        <v>1120253418</v>
      </c>
      <c r="B2401">
        <v>124110456</v>
      </c>
      <c r="C2401" t="s">
        <v>93</v>
      </c>
      <c r="D2401" t="s">
        <v>88</v>
      </c>
      <c r="E2401" t="s">
        <v>76</v>
      </c>
      <c r="F2401" s="7">
        <v>44760</v>
      </c>
      <c r="G2401" s="7">
        <v>45125</v>
      </c>
      <c r="H2401" t="s">
        <v>77</v>
      </c>
      <c r="I2401" t="s">
        <v>78</v>
      </c>
      <c r="J2401" s="7">
        <v>45513</v>
      </c>
      <c r="K2401" s="7">
        <v>45953</v>
      </c>
      <c r="L2401" s="7">
        <v>45125</v>
      </c>
      <c r="M2401" t="s">
        <v>77</v>
      </c>
      <c r="N2401" t="s">
        <v>79</v>
      </c>
      <c r="O2401">
        <v>2026</v>
      </c>
      <c r="P2401">
        <v>1</v>
      </c>
      <c r="Q2401" t="s">
        <v>80</v>
      </c>
      <c r="R2401" s="8">
        <v>46267</v>
      </c>
      <c r="S2401" s="2">
        <v>1</v>
      </c>
      <c r="T2401" s="2" t="s">
        <v>81</v>
      </c>
    </row>
    <row r="2402" spans="1:20" x14ac:dyDescent="0.25">
      <c r="A2402">
        <v>1120253425</v>
      </c>
      <c r="B2402">
        <v>124113345</v>
      </c>
      <c r="C2402" t="s">
        <v>85</v>
      </c>
      <c r="D2402" t="s">
        <v>75</v>
      </c>
      <c r="E2402" t="s">
        <v>76</v>
      </c>
      <c r="F2402" s="7">
        <v>44761</v>
      </c>
      <c r="G2402" s="7">
        <v>45126</v>
      </c>
      <c r="H2402" t="s">
        <v>86</v>
      </c>
      <c r="I2402" t="s">
        <v>87</v>
      </c>
      <c r="J2402" s="7">
        <v>45576</v>
      </c>
      <c r="K2402" s="7">
        <v>44826</v>
      </c>
      <c r="L2402" s="7">
        <v>45126</v>
      </c>
      <c r="M2402" t="s">
        <v>86</v>
      </c>
      <c r="N2402" t="s">
        <v>79</v>
      </c>
      <c r="O2402">
        <v>2026</v>
      </c>
      <c r="P2402">
        <v>1</v>
      </c>
      <c r="Q2402" t="s">
        <v>80</v>
      </c>
      <c r="R2402" s="8">
        <v>46267</v>
      </c>
      <c r="S2402" s="2">
        <v>1</v>
      </c>
      <c r="T2402" s="2" t="s">
        <v>81</v>
      </c>
    </row>
    <row r="2403" spans="1:20" x14ac:dyDescent="0.25">
      <c r="A2403">
        <v>1120253442</v>
      </c>
      <c r="B2403">
        <v>124121603</v>
      </c>
      <c r="C2403" t="s">
        <v>82</v>
      </c>
      <c r="D2403" t="s">
        <v>88</v>
      </c>
      <c r="E2403" t="s">
        <v>76</v>
      </c>
      <c r="F2403" s="7">
        <v>44761</v>
      </c>
      <c r="G2403" s="7">
        <v>46587</v>
      </c>
      <c r="H2403" t="s">
        <v>77</v>
      </c>
      <c r="I2403" t="s">
        <v>78</v>
      </c>
      <c r="J2403" s="7">
        <v>45870</v>
      </c>
      <c r="K2403" s="7">
        <v>44835</v>
      </c>
      <c r="L2403" s="7">
        <v>46587</v>
      </c>
      <c r="M2403" t="s">
        <v>77</v>
      </c>
      <c r="N2403" t="s">
        <v>79</v>
      </c>
      <c r="O2403">
        <v>2026</v>
      </c>
      <c r="P2403">
        <v>1</v>
      </c>
      <c r="Q2403" t="s">
        <v>80</v>
      </c>
      <c r="R2403" s="8">
        <v>46267</v>
      </c>
      <c r="S2403" s="2">
        <v>1</v>
      </c>
      <c r="T2403" s="2" t="s">
        <v>81</v>
      </c>
    </row>
    <row r="2404" spans="1:20" x14ac:dyDescent="0.25">
      <c r="A2404">
        <v>1120253501</v>
      </c>
      <c r="B2404">
        <v>124147646</v>
      </c>
      <c r="C2404" t="s">
        <v>74</v>
      </c>
      <c r="D2404" t="s">
        <v>88</v>
      </c>
      <c r="E2404" t="s">
        <v>76</v>
      </c>
      <c r="F2404" s="7">
        <v>44765</v>
      </c>
      <c r="G2404" s="7">
        <v>46591</v>
      </c>
      <c r="H2404" t="s">
        <v>77</v>
      </c>
      <c r="I2404" t="s">
        <v>78</v>
      </c>
      <c r="J2404" s="7">
        <v>45929</v>
      </c>
      <c r="K2404" s="7">
        <v>44872</v>
      </c>
      <c r="L2404" s="7">
        <v>46591</v>
      </c>
      <c r="M2404" t="s">
        <v>77</v>
      </c>
      <c r="N2404" t="s">
        <v>79</v>
      </c>
      <c r="O2404">
        <v>2026</v>
      </c>
      <c r="P2404">
        <v>1</v>
      </c>
      <c r="Q2404" t="s">
        <v>80</v>
      </c>
      <c r="R2404" s="8">
        <v>46267</v>
      </c>
      <c r="S2404" s="2">
        <v>1</v>
      </c>
      <c r="T2404" s="2" t="s">
        <v>81</v>
      </c>
    </row>
    <row r="2405" spans="1:20" x14ac:dyDescent="0.25">
      <c r="A2405">
        <v>1120253621</v>
      </c>
      <c r="B2405">
        <v>124199139</v>
      </c>
      <c r="C2405" t="s">
        <v>85</v>
      </c>
      <c r="D2405" t="s">
        <v>75</v>
      </c>
      <c r="E2405" t="s">
        <v>76</v>
      </c>
      <c r="F2405" s="7">
        <v>44772</v>
      </c>
      <c r="G2405" s="7">
        <v>45137</v>
      </c>
      <c r="H2405" t="s">
        <v>86</v>
      </c>
      <c r="I2405" t="s">
        <v>87</v>
      </c>
      <c r="J2405" s="7"/>
      <c r="K2405" s="7">
        <v>44852</v>
      </c>
      <c r="L2405" s="7">
        <v>45137</v>
      </c>
      <c r="M2405" t="s">
        <v>86</v>
      </c>
      <c r="N2405"/>
      <c r="O2405">
        <v>2026</v>
      </c>
      <c r="P2405">
        <v>1</v>
      </c>
      <c r="Q2405" t="s">
        <v>80</v>
      </c>
      <c r="R2405" s="8">
        <v>46267</v>
      </c>
      <c r="S2405" s="2">
        <v>1</v>
      </c>
      <c r="T2405" s="2" t="s">
        <v>81</v>
      </c>
    </row>
    <row r="2406" spans="1:20" x14ac:dyDescent="0.25">
      <c r="A2406">
        <v>1120253835</v>
      </c>
      <c r="B2406">
        <v>124251727</v>
      </c>
      <c r="C2406" t="s">
        <v>74</v>
      </c>
      <c r="D2406" t="s">
        <v>75</v>
      </c>
      <c r="E2406" t="s">
        <v>76</v>
      </c>
      <c r="F2406" s="7">
        <v>44782</v>
      </c>
      <c r="G2406" s="7">
        <v>45154</v>
      </c>
      <c r="H2406" t="s">
        <v>77</v>
      </c>
      <c r="I2406" t="s">
        <v>78</v>
      </c>
      <c r="J2406" s="7"/>
      <c r="K2406" s="7">
        <v>44894</v>
      </c>
      <c r="L2406" s="7">
        <v>45154</v>
      </c>
      <c r="M2406" t="s">
        <v>77</v>
      </c>
      <c r="N2406"/>
      <c r="O2406">
        <v>2026</v>
      </c>
      <c r="P2406">
        <v>1</v>
      </c>
      <c r="Q2406" t="s">
        <v>80</v>
      </c>
      <c r="R2406" s="8">
        <v>46267</v>
      </c>
      <c r="S2406" s="2">
        <v>1</v>
      </c>
      <c r="T2406" s="2" t="s">
        <v>81</v>
      </c>
    </row>
    <row r="2407" spans="1:20" x14ac:dyDescent="0.25">
      <c r="A2407">
        <v>1120253910</v>
      </c>
      <c r="B2407">
        <v>124281937</v>
      </c>
      <c r="C2407" t="s">
        <v>85</v>
      </c>
      <c r="D2407" t="s">
        <v>75</v>
      </c>
      <c r="E2407" t="s">
        <v>76</v>
      </c>
      <c r="F2407" s="7">
        <v>44783</v>
      </c>
      <c r="G2407" s="7">
        <v>44995</v>
      </c>
      <c r="H2407" t="s">
        <v>86</v>
      </c>
      <c r="I2407" t="s">
        <v>87</v>
      </c>
      <c r="J2407" s="7">
        <v>45850</v>
      </c>
      <c r="K2407" s="7">
        <v>44788</v>
      </c>
      <c r="L2407" s="7">
        <v>44995</v>
      </c>
      <c r="M2407" t="s">
        <v>86</v>
      </c>
      <c r="N2407" t="s">
        <v>79</v>
      </c>
      <c r="O2407">
        <v>2026</v>
      </c>
      <c r="P2407">
        <v>1</v>
      </c>
      <c r="Q2407" t="s">
        <v>80</v>
      </c>
      <c r="R2407" s="8">
        <v>46267</v>
      </c>
      <c r="S2407" s="2">
        <v>1</v>
      </c>
      <c r="T2407" s="2" t="s">
        <v>81</v>
      </c>
    </row>
    <row r="2408" spans="1:20" x14ac:dyDescent="0.25">
      <c r="A2408">
        <v>1120253968</v>
      </c>
      <c r="B2408">
        <v>124294794</v>
      </c>
      <c r="C2408" t="s">
        <v>74</v>
      </c>
      <c r="D2408" t="s">
        <v>75</v>
      </c>
      <c r="E2408" t="s">
        <v>76</v>
      </c>
      <c r="F2408" s="7">
        <v>44788</v>
      </c>
      <c r="G2408" s="7">
        <v>45153</v>
      </c>
      <c r="H2408" t="s">
        <v>86</v>
      </c>
      <c r="I2408" t="s">
        <v>87</v>
      </c>
      <c r="J2408" s="7"/>
      <c r="K2408" s="7">
        <v>46022</v>
      </c>
      <c r="L2408" s="7">
        <v>45153</v>
      </c>
      <c r="M2408" t="s">
        <v>86</v>
      </c>
      <c r="N2408"/>
      <c r="O2408">
        <v>2026</v>
      </c>
      <c r="P2408">
        <v>1</v>
      </c>
      <c r="Q2408" t="s">
        <v>80</v>
      </c>
      <c r="R2408" s="8">
        <v>46267</v>
      </c>
      <c r="S2408" s="2">
        <v>1</v>
      </c>
      <c r="T2408" s="2" t="s">
        <v>81</v>
      </c>
    </row>
    <row r="2409" spans="1:20" x14ac:dyDescent="0.25">
      <c r="A2409">
        <v>1120254452</v>
      </c>
      <c r="B2409">
        <v>124493739</v>
      </c>
      <c r="C2409" t="s">
        <v>85</v>
      </c>
      <c r="D2409" t="s">
        <v>75</v>
      </c>
      <c r="E2409" t="s">
        <v>76</v>
      </c>
      <c r="F2409" s="7">
        <v>44817</v>
      </c>
      <c r="G2409" s="7">
        <v>45182</v>
      </c>
      <c r="H2409" t="s">
        <v>86</v>
      </c>
      <c r="I2409" t="s">
        <v>87</v>
      </c>
      <c r="J2409" s="7">
        <v>45771</v>
      </c>
      <c r="K2409" s="7">
        <v>46058</v>
      </c>
      <c r="L2409" s="7">
        <v>45182</v>
      </c>
      <c r="M2409" t="s">
        <v>86</v>
      </c>
      <c r="N2409" t="s">
        <v>79</v>
      </c>
      <c r="O2409">
        <v>2026</v>
      </c>
      <c r="P2409">
        <v>1</v>
      </c>
      <c r="Q2409" t="s">
        <v>80</v>
      </c>
      <c r="R2409" s="8">
        <v>46267</v>
      </c>
      <c r="S2409" s="2">
        <v>1</v>
      </c>
      <c r="T2409" s="2" t="s">
        <v>81</v>
      </c>
    </row>
    <row r="2410" spans="1:20" x14ac:dyDescent="0.25">
      <c r="A2410">
        <v>1120255516</v>
      </c>
      <c r="B2410">
        <v>125515311</v>
      </c>
      <c r="C2410" t="s">
        <v>82</v>
      </c>
      <c r="D2410" t="s">
        <v>75</v>
      </c>
      <c r="E2410" t="s">
        <v>76</v>
      </c>
      <c r="F2410" s="7">
        <v>44973</v>
      </c>
      <c r="G2410" s="7">
        <v>45338</v>
      </c>
      <c r="H2410" t="s">
        <v>77</v>
      </c>
      <c r="I2410" t="s">
        <v>78</v>
      </c>
      <c r="J2410" s="7">
        <v>46105</v>
      </c>
      <c r="K2410" s="7">
        <v>45561</v>
      </c>
      <c r="L2410" s="7">
        <v>45338</v>
      </c>
      <c r="M2410" t="s">
        <v>77</v>
      </c>
      <c r="N2410" t="s">
        <v>79</v>
      </c>
      <c r="O2410">
        <v>2026</v>
      </c>
      <c r="P2410">
        <v>1</v>
      </c>
      <c r="Q2410" t="s">
        <v>80</v>
      </c>
      <c r="R2410" s="8">
        <v>46267</v>
      </c>
      <c r="S2410" s="2">
        <v>1</v>
      </c>
      <c r="T2410" s="2" t="s">
        <v>81</v>
      </c>
    </row>
    <row r="2411" spans="1:20" x14ac:dyDescent="0.25">
      <c r="A2411">
        <v>1120255529</v>
      </c>
      <c r="B2411">
        <v>125600430</v>
      </c>
      <c r="C2411" t="s">
        <v>82</v>
      </c>
      <c r="D2411" t="s">
        <v>83</v>
      </c>
      <c r="E2411" t="s">
        <v>76</v>
      </c>
      <c r="F2411" s="7">
        <v>44992</v>
      </c>
      <c r="G2411" s="7">
        <v>46819</v>
      </c>
      <c r="H2411" t="s">
        <v>86</v>
      </c>
      <c r="I2411" t="s">
        <v>87</v>
      </c>
      <c r="J2411" s="7">
        <v>45830</v>
      </c>
      <c r="K2411" s="7">
        <v>44992</v>
      </c>
      <c r="L2411" s="7">
        <v>46819</v>
      </c>
      <c r="M2411" t="s">
        <v>86</v>
      </c>
      <c r="N2411" t="s">
        <v>79</v>
      </c>
      <c r="O2411">
        <v>2026</v>
      </c>
      <c r="P2411">
        <v>1</v>
      </c>
      <c r="Q2411" t="s">
        <v>80</v>
      </c>
      <c r="R2411" s="8">
        <v>46267</v>
      </c>
      <c r="S2411" s="2">
        <v>1</v>
      </c>
      <c r="T2411" s="2" t="s">
        <v>81</v>
      </c>
    </row>
    <row r="2412" spans="1:20" x14ac:dyDescent="0.25">
      <c r="A2412">
        <v>1120255530</v>
      </c>
      <c r="B2412">
        <v>125600430</v>
      </c>
      <c r="C2412" t="s">
        <v>82</v>
      </c>
      <c r="D2412" t="s">
        <v>83</v>
      </c>
      <c r="E2412" t="s">
        <v>76</v>
      </c>
      <c r="F2412" s="7">
        <v>44992</v>
      </c>
      <c r="G2412" s="7">
        <v>46819</v>
      </c>
      <c r="H2412" t="s">
        <v>86</v>
      </c>
      <c r="I2412" t="s">
        <v>87</v>
      </c>
      <c r="J2412" s="7">
        <v>45830</v>
      </c>
      <c r="K2412" s="7">
        <v>45747</v>
      </c>
      <c r="L2412" s="7">
        <v>46819</v>
      </c>
      <c r="M2412" t="s">
        <v>86</v>
      </c>
      <c r="N2412" t="s">
        <v>79</v>
      </c>
      <c r="O2412">
        <v>2026</v>
      </c>
      <c r="P2412">
        <v>1</v>
      </c>
      <c r="Q2412" t="s">
        <v>80</v>
      </c>
      <c r="R2412" s="8">
        <v>46267</v>
      </c>
      <c r="S2412" s="2">
        <v>1</v>
      </c>
      <c r="T2412" s="2" t="s">
        <v>81</v>
      </c>
    </row>
    <row r="2413" spans="1:20" x14ac:dyDescent="0.25">
      <c r="A2413">
        <v>1120255663</v>
      </c>
      <c r="B2413">
        <v>125901652</v>
      </c>
      <c r="C2413" t="s">
        <v>91</v>
      </c>
      <c r="D2413" t="s">
        <v>75</v>
      </c>
      <c r="E2413" t="s">
        <v>76</v>
      </c>
      <c r="F2413" s="7">
        <v>45029</v>
      </c>
      <c r="G2413" s="7">
        <v>45395</v>
      </c>
      <c r="H2413" t="s">
        <v>77</v>
      </c>
      <c r="I2413" t="s">
        <v>78</v>
      </c>
      <c r="J2413" s="7"/>
      <c r="K2413" s="7">
        <v>45030</v>
      </c>
      <c r="L2413" s="7">
        <v>45395</v>
      </c>
      <c r="M2413" t="s">
        <v>77</v>
      </c>
      <c r="N2413"/>
      <c r="O2413">
        <v>2026</v>
      </c>
      <c r="P2413">
        <v>1</v>
      </c>
      <c r="Q2413" t="s">
        <v>80</v>
      </c>
      <c r="R2413" s="8">
        <v>46267</v>
      </c>
      <c r="S2413" s="2">
        <v>1</v>
      </c>
      <c r="T2413" s="2" t="s">
        <v>81</v>
      </c>
    </row>
    <row r="2414" spans="1:20" x14ac:dyDescent="0.25">
      <c r="A2414">
        <v>1120255892</v>
      </c>
      <c r="B2414">
        <v>126019278</v>
      </c>
      <c r="C2414" t="s">
        <v>82</v>
      </c>
      <c r="D2414" t="s">
        <v>88</v>
      </c>
      <c r="E2414" t="s">
        <v>76</v>
      </c>
      <c r="F2414" s="7">
        <v>45045</v>
      </c>
      <c r="G2414" s="7">
        <v>45411</v>
      </c>
      <c r="H2414" t="s">
        <v>77</v>
      </c>
      <c r="I2414" t="s">
        <v>78</v>
      </c>
      <c r="J2414" s="7"/>
      <c r="K2414" s="7">
        <v>45102</v>
      </c>
      <c r="L2414" s="7">
        <v>45411</v>
      </c>
      <c r="M2414" t="s">
        <v>77</v>
      </c>
      <c r="N2414"/>
      <c r="O2414">
        <v>2026</v>
      </c>
      <c r="P2414">
        <v>1</v>
      </c>
      <c r="Q2414" t="s">
        <v>80</v>
      </c>
      <c r="R2414" s="8">
        <v>46267</v>
      </c>
      <c r="S2414" s="2">
        <v>1</v>
      </c>
      <c r="T2414" s="2" t="s">
        <v>81</v>
      </c>
    </row>
    <row r="2415" spans="1:20" x14ac:dyDescent="0.25">
      <c r="A2415">
        <v>1120255924</v>
      </c>
      <c r="B2415">
        <v>126030191</v>
      </c>
      <c r="C2415" t="s">
        <v>97</v>
      </c>
      <c r="D2415" t="s">
        <v>75</v>
      </c>
      <c r="E2415" t="s">
        <v>76</v>
      </c>
      <c r="F2415" s="7">
        <v>45048</v>
      </c>
      <c r="G2415" s="7">
        <v>46875</v>
      </c>
      <c r="H2415" t="s">
        <v>86</v>
      </c>
      <c r="I2415" t="s">
        <v>87</v>
      </c>
      <c r="J2415" s="7"/>
      <c r="K2415" s="7">
        <v>45049</v>
      </c>
      <c r="L2415" s="7">
        <v>46875</v>
      </c>
      <c r="M2415" t="s">
        <v>86</v>
      </c>
      <c r="N2415"/>
      <c r="O2415">
        <v>2026</v>
      </c>
      <c r="P2415">
        <v>1</v>
      </c>
      <c r="Q2415" t="s">
        <v>80</v>
      </c>
      <c r="R2415" s="8">
        <v>46267</v>
      </c>
      <c r="S2415" s="2">
        <v>1</v>
      </c>
      <c r="T2415" s="2" t="s">
        <v>81</v>
      </c>
    </row>
    <row r="2416" spans="1:20" x14ac:dyDescent="0.25">
      <c r="A2416">
        <v>1120256131</v>
      </c>
      <c r="B2416">
        <v>126128397</v>
      </c>
      <c r="C2416" t="s">
        <v>82</v>
      </c>
      <c r="D2416" t="s">
        <v>83</v>
      </c>
      <c r="E2416" t="s">
        <v>76</v>
      </c>
      <c r="F2416" s="7">
        <v>45052</v>
      </c>
      <c r="G2416" s="7">
        <v>45236</v>
      </c>
      <c r="H2416" t="s">
        <v>77</v>
      </c>
      <c r="I2416" t="s">
        <v>78</v>
      </c>
      <c r="J2416" s="7"/>
      <c r="K2416" s="7">
        <v>45888</v>
      </c>
      <c r="L2416" s="7">
        <v>45236</v>
      </c>
      <c r="M2416" t="s">
        <v>77</v>
      </c>
      <c r="N2416"/>
      <c r="O2416">
        <v>2026</v>
      </c>
      <c r="P2416">
        <v>1</v>
      </c>
      <c r="Q2416" t="s">
        <v>80</v>
      </c>
      <c r="R2416" s="8">
        <v>46267</v>
      </c>
      <c r="S2416" s="2">
        <v>1</v>
      </c>
      <c r="T2416" s="2" t="s">
        <v>81</v>
      </c>
    </row>
    <row r="2417" spans="1:20" x14ac:dyDescent="0.25">
      <c r="A2417">
        <v>1120256283</v>
      </c>
      <c r="B2417">
        <v>126200093</v>
      </c>
      <c r="C2417" t="s">
        <v>74</v>
      </c>
      <c r="D2417" t="s">
        <v>88</v>
      </c>
      <c r="E2417" t="s">
        <v>76</v>
      </c>
      <c r="F2417" s="7">
        <v>45068</v>
      </c>
      <c r="G2417" s="7">
        <v>45434</v>
      </c>
      <c r="H2417" t="s">
        <v>77</v>
      </c>
      <c r="I2417" t="s">
        <v>78</v>
      </c>
      <c r="J2417" s="7">
        <v>46085</v>
      </c>
      <c r="K2417" s="7">
        <v>45075</v>
      </c>
      <c r="L2417" s="7">
        <v>45434</v>
      </c>
      <c r="M2417" t="s">
        <v>77</v>
      </c>
      <c r="N2417" t="s">
        <v>79</v>
      </c>
      <c r="O2417">
        <v>2026</v>
      </c>
      <c r="P2417">
        <v>1</v>
      </c>
      <c r="Q2417" t="s">
        <v>80</v>
      </c>
      <c r="R2417" s="8">
        <v>46267</v>
      </c>
      <c r="S2417" s="2">
        <v>1</v>
      </c>
      <c r="T2417" s="2" t="s">
        <v>81</v>
      </c>
    </row>
    <row r="2418" spans="1:20" x14ac:dyDescent="0.25">
      <c r="A2418">
        <v>1120256773</v>
      </c>
      <c r="B2418">
        <v>126447046</v>
      </c>
      <c r="C2418" t="s">
        <v>74</v>
      </c>
      <c r="D2418" t="s">
        <v>88</v>
      </c>
      <c r="E2418" t="s">
        <v>76</v>
      </c>
      <c r="F2418" s="7">
        <v>45102</v>
      </c>
      <c r="G2418" s="7">
        <v>45468</v>
      </c>
      <c r="H2418" t="s">
        <v>77</v>
      </c>
      <c r="I2418" t="s">
        <v>78</v>
      </c>
      <c r="J2418" s="7">
        <v>45712</v>
      </c>
      <c r="K2418" s="7">
        <v>45446</v>
      </c>
      <c r="L2418" s="7">
        <v>45468</v>
      </c>
      <c r="M2418" t="s">
        <v>77</v>
      </c>
      <c r="N2418" t="s">
        <v>79</v>
      </c>
      <c r="O2418">
        <v>2026</v>
      </c>
      <c r="P2418">
        <v>1</v>
      </c>
      <c r="Q2418" t="s">
        <v>80</v>
      </c>
      <c r="R2418" s="8">
        <v>46267</v>
      </c>
      <c r="S2418" s="2">
        <v>1</v>
      </c>
      <c r="T2418" s="2" t="s">
        <v>81</v>
      </c>
    </row>
    <row r="2419" spans="1:20" x14ac:dyDescent="0.25">
      <c r="A2419">
        <v>1120256927</v>
      </c>
      <c r="B2419">
        <v>126525135</v>
      </c>
      <c r="C2419" t="s">
        <v>74</v>
      </c>
      <c r="D2419" t="s">
        <v>88</v>
      </c>
      <c r="E2419" t="s">
        <v>76</v>
      </c>
      <c r="F2419" s="7">
        <v>45114</v>
      </c>
      <c r="G2419" s="7">
        <v>46941</v>
      </c>
      <c r="H2419" t="s">
        <v>77</v>
      </c>
      <c r="I2419" t="s">
        <v>78</v>
      </c>
      <c r="J2419" s="7"/>
      <c r="K2419" s="7">
        <v>45115</v>
      </c>
      <c r="L2419" s="7">
        <v>46941</v>
      </c>
      <c r="M2419" t="s">
        <v>77</v>
      </c>
      <c r="N2419"/>
      <c r="O2419">
        <v>2026</v>
      </c>
      <c r="P2419">
        <v>1</v>
      </c>
      <c r="Q2419" t="s">
        <v>80</v>
      </c>
      <c r="R2419" s="8">
        <v>46267</v>
      </c>
      <c r="S2419" s="2">
        <v>1</v>
      </c>
      <c r="T2419" s="2" t="s">
        <v>81</v>
      </c>
    </row>
    <row r="2420" spans="1:20" x14ac:dyDescent="0.25">
      <c r="A2420">
        <v>1120257057</v>
      </c>
      <c r="B2420">
        <v>126592290</v>
      </c>
      <c r="C2420" t="s">
        <v>82</v>
      </c>
      <c r="D2420" t="s">
        <v>75</v>
      </c>
      <c r="E2420" t="s">
        <v>76</v>
      </c>
      <c r="F2420" s="7">
        <v>45121</v>
      </c>
      <c r="G2420" s="7">
        <v>46948</v>
      </c>
      <c r="H2420" t="s">
        <v>77</v>
      </c>
      <c r="I2420" t="s">
        <v>78</v>
      </c>
      <c r="J2420" s="7"/>
      <c r="K2420" s="7">
        <v>45126</v>
      </c>
      <c r="L2420" s="7">
        <v>46948</v>
      </c>
      <c r="M2420" t="s">
        <v>77</v>
      </c>
      <c r="N2420"/>
      <c r="O2420">
        <v>2026</v>
      </c>
      <c r="P2420">
        <v>1</v>
      </c>
      <c r="Q2420" t="s">
        <v>80</v>
      </c>
      <c r="R2420" s="8">
        <v>46267</v>
      </c>
      <c r="S2420" s="2">
        <v>1</v>
      </c>
      <c r="T2420" s="2" t="s">
        <v>81</v>
      </c>
    </row>
    <row r="2421" spans="1:20" x14ac:dyDescent="0.25">
      <c r="A2421">
        <v>1120257302</v>
      </c>
      <c r="B2421">
        <v>126674380</v>
      </c>
      <c r="C2421" t="s">
        <v>74</v>
      </c>
      <c r="D2421" t="s">
        <v>88</v>
      </c>
      <c r="E2421" t="s">
        <v>76</v>
      </c>
      <c r="F2421" s="7">
        <v>45133</v>
      </c>
      <c r="G2421" s="7">
        <v>45499</v>
      </c>
      <c r="H2421" t="s">
        <v>77</v>
      </c>
      <c r="I2421" t="s">
        <v>78</v>
      </c>
      <c r="J2421" s="7"/>
      <c r="K2421" s="7">
        <v>45994</v>
      </c>
      <c r="L2421" s="7">
        <v>45499</v>
      </c>
      <c r="M2421" t="s">
        <v>77</v>
      </c>
      <c r="N2421"/>
      <c r="O2421">
        <v>2026</v>
      </c>
      <c r="P2421">
        <v>1</v>
      </c>
      <c r="Q2421" t="s">
        <v>80</v>
      </c>
      <c r="R2421" s="8">
        <v>46267</v>
      </c>
      <c r="S2421" s="2">
        <v>1</v>
      </c>
      <c r="T2421" s="2" t="s">
        <v>81</v>
      </c>
    </row>
    <row r="2422" spans="1:20" x14ac:dyDescent="0.25">
      <c r="A2422">
        <v>1120257303</v>
      </c>
      <c r="B2422">
        <v>126674380</v>
      </c>
      <c r="C2422" t="s">
        <v>74</v>
      </c>
      <c r="D2422" t="s">
        <v>88</v>
      </c>
      <c r="E2422" t="s">
        <v>76</v>
      </c>
      <c r="F2422" s="7">
        <v>45133</v>
      </c>
      <c r="G2422" s="7">
        <v>45499</v>
      </c>
      <c r="H2422" t="s">
        <v>77</v>
      </c>
      <c r="I2422" t="s">
        <v>78</v>
      </c>
      <c r="J2422" s="7"/>
      <c r="K2422" s="7">
        <v>46036</v>
      </c>
      <c r="L2422" s="7">
        <v>45499</v>
      </c>
      <c r="M2422" t="s">
        <v>77</v>
      </c>
      <c r="N2422"/>
      <c r="O2422">
        <v>2026</v>
      </c>
      <c r="P2422">
        <v>1</v>
      </c>
      <c r="Q2422" t="s">
        <v>80</v>
      </c>
      <c r="R2422" s="8">
        <v>46267</v>
      </c>
      <c r="S2422" s="2">
        <v>1</v>
      </c>
      <c r="T2422" s="2" t="s">
        <v>81</v>
      </c>
    </row>
    <row r="2423" spans="1:20" x14ac:dyDescent="0.25">
      <c r="A2423">
        <v>1120257304</v>
      </c>
      <c r="B2423">
        <v>126674380</v>
      </c>
      <c r="C2423" t="s">
        <v>74</v>
      </c>
      <c r="D2423" t="s">
        <v>88</v>
      </c>
      <c r="E2423" t="s">
        <v>76</v>
      </c>
      <c r="F2423" s="7">
        <v>45133</v>
      </c>
      <c r="G2423" s="7">
        <v>45499</v>
      </c>
      <c r="H2423" t="s">
        <v>77</v>
      </c>
      <c r="I2423" t="s">
        <v>78</v>
      </c>
      <c r="J2423" s="7"/>
      <c r="K2423" s="7">
        <v>46036</v>
      </c>
      <c r="L2423" s="7">
        <v>45499</v>
      </c>
      <c r="M2423" t="s">
        <v>77</v>
      </c>
      <c r="N2423"/>
      <c r="O2423">
        <v>2026</v>
      </c>
      <c r="P2423">
        <v>1</v>
      </c>
      <c r="Q2423" t="s">
        <v>80</v>
      </c>
      <c r="R2423" s="8">
        <v>46267</v>
      </c>
      <c r="S2423" s="2">
        <v>1</v>
      </c>
      <c r="T2423" s="2" t="s">
        <v>81</v>
      </c>
    </row>
    <row r="2424" spans="1:20" x14ac:dyDescent="0.25">
      <c r="A2424">
        <v>1120257325</v>
      </c>
      <c r="B2424">
        <v>126681947</v>
      </c>
      <c r="C2424" t="s">
        <v>82</v>
      </c>
      <c r="D2424" t="s">
        <v>88</v>
      </c>
      <c r="E2424" t="s">
        <v>76</v>
      </c>
      <c r="F2424" s="7">
        <v>45134</v>
      </c>
      <c r="G2424" s="7">
        <v>46961</v>
      </c>
      <c r="H2424" t="s">
        <v>77</v>
      </c>
      <c r="I2424" t="s">
        <v>84</v>
      </c>
      <c r="J2424" s="7">
        <v>45417</v>
      </c>
      <c r="K2424" s="7">
        <v>46028</v>
      </c>
      <c r="L2424" s="7">
        <v>46961</v>
      </c>
      <c r="M2424" t="s">
        <v>77</v>
      </c>
      <c r="N2424" t="s">
        <v>79</v>
      </c>
      <c r="O2424">
        <v>2026</v>
      </c>
      <c r="P2424">
        <v>1</v>
      </c>
      <c r="Q2424" t="s">
        <v>80</v>
      </c>
      <c r="R2424" s="8">
        <v>46267</v>
      </c>
      <c r="S2424" s="2">
        <v>1</v>
      </c>
      <c r="T2424" s="2" t="s">
        <v>81</v>
      </c>
    </row>
    <row r="2425" spans="1:20" x14ac:dyDescent="0.25">
      <c r="A2425">
        <v>1120257384</v>
      </c>
      <c r="B2425">
        <v>126700836</v>
      </c>
      <c r="C2425" t="s">
        <v>74</v>
      </c>
      <c r="D2425" t="s">
        <v>88</v>
      </c>
      <c r="E2425" t="s">
        <v>76</v>
      </c>
      <c r="F2425" s="7">
        <v>45136</v>
      </c>
      <c r="G2425" s="7">
        <v>45502</v>
      </c>
      <c r="H2425" t="s">
        <v>77</v>
      </c>
      <c r="I2425" t="s">
        <v>84</v>
      </c>
      <c r="J2425" s="7"/>
      <c r="K2425" s="7">
        <v>45957</v>
      </c>
      <c r="L2425" s="7">
        <v>45502</v>
      </c>
      <c r="M2425" t="s">
        <v>77</v>
      </c>
      <c r="N2425"/>
      <c r="O2425">
        <v>2026</v>
      </c>
      <c r="P2425">
        <v>1</v>
      </c>
      <c r="Q2425" t="s">
        <v>80</v>
      </c>
      <c r="R2425" s="8">
        <v>46267</v>
      </c>
      <c r="S2425" s="2">
        <v>1</v>
      </c>
      <c r="T2425" s="2" t="s">
        <v>81</v>
      </c>
    </row>
    <row r="2426" spans="1:20" x14ac:dyDescent="0.25">
      <c r="A2426">
        <v>1120257385</v>
      </c>
      <c r="B2426">
        <v>126700836</v>
      </c>
      <c r="C2426" t="s">
        <v>74</v>
      </c>
      <c r="D2426" t="s">
        <v>88</v>
      </c>
      <c r="E2426" t="s">
        <v>76</v>
      </c>
      <c r="F2426" s="7">
        <v>45136</v>
      </c>
      <c r="G2426" s="7">
        <v>45502</v>
      </c>
      <c r="H2426" t="s">
        <v>77</v>
      </c>
      <c r="I2426" t="s">
        <v>84</v>
      </c>
      <c r="J2426" s="7"/>
      <c r="K2426" s="7">
        <v>46069</v>
      </c>
      <c r="L2426" s="7">
        <v>45502</v>
      </c>
      <c r="M2426" t="s">
        <v>77</v>
      </c>
      <c r="N2426"/>
      <c r="O2426">
        <v>2026</v>
      </c>
      <c r="P2426">
        <v>1</v>
      </c>
      <c r="Q2426" t="s">
        <v>80</v>
      </c>
      <c r="R2426" s="8">
        <v>46267</v>
      </c>
      <c r="S2426" s="2">
        <v>1</v>
      </c>
      <c r="T2426" s="2" t="s">
        <v>81</v>
      </c>
    </row>
    <row r="2427" spans="1:20" x14ac:dyDescent="0.25">
      <c r="A2427">
        <v>1120257386</v>
      </c>
      <c r="B2427">
        <v>126700836</v>
      </c>
      <c r="C2427" t="s">
        <v>74</v>
      </c>
      <c r="D2427" t="s">
        <v>88</v>
      </c>
      <c r="E2427" t="s">
        <v>76</v>
      </c>
      <c r="F2427" s="7">
        <v>45136</v>
      </c>
      <c r="G2427" s="7">
        <v>45502</v>
      </c>
      <c r="H2427" t="s">
        <v>77</v>
      </c>
      <c r="I2427" t="s">
        <v>84</v>
      </c>
      <c r="J2427" s="7"/>
      <c r="K2427" s="7">
        <v>45701</v>
      </c>
      <c r="L2427" s="7">
        <v>45502</v>
      </c>
      <c r="M2427" t="s">
        <v>77</v>
      </c>
      <c r="N2427"/>
      <c r="O2427">
        <v>2026</v>
      </c>
      <c r="P2427">
        <v>1</v>
      </c>
      <c r="Q2427" t="s">
        <v>80</v>
      </c>
      <c r="R2427" s="8">
        <v>46267</v>
      </c>
      <c r="S2427" s="2">
        <v>1</v>
      </c>
      <c r="T2427" s="2" t="s">
        <v>81</v>
      </c>
    </row>
    <row r="2428" spans="1:20" x14ac:dyDescent="0.25">
      <c r="A2428">
        <v>1120257474</v>
      </c>
      <c r="B2428">
        <v>126727488</v>
      </c>
      <c r="C2428" t="s">
        <v>74</v>
      </c>
      <c r="D2428" t="s">
        <v>88</v>
      </c>
      <c r="E2428" t="s">
        <v>76</v>
      </c>
      <c r="F2428" s="7">
        <v>45140</v>
      </c>
      <c r="G2428" s="7">
        <v>45506</v>
      </c>
      <c r="H2428" t="s">
        <v>77</v>
      </c>
      <c r="I2428" t="s">
        <v>78</v>
      </c>
      <c r="J2428" s="7"/>
      <c r="K2428" s="7">
        <v>45910</v>
      </c>
      <c r="L2428" s="7">
        <v>45506</v>
      </c>
      <c r="M2428" t="s">
        <v>77</v>
      </c>
      <c r="N2428"/>
      <c r="O2428">
        <v>2026</v>
      </c>
      <c r="P2428">
        <v>1</v>
      </c>
      <c r="Q2428" t="s">
        <v>80</v>
      </c>
      <c r="R2428" s="8">
        <v>46267</v>
      </c>
      <c r="S2428" s="2">
        <v>1</v>
      </c>
      <c r="T2428" s="2" t="s">
        <v>81</v>
      </c>
    </row>
    <row r="2429" spans="1:20" x14ac:dyDescent="0.25">
      <c r="A2429">
        <v>1120257607</v>
      </c>
      <c r="B2429">
        <v>126767415</v>
      </c>
      <c r="C2429" t="s">
        <v>90</v>
      </c>
      <c r="D2429" t="s">
        <v>88</v>
      </c>
      <c r="E2429" t="s">
        <v>76</v>
      </c>
      <c r="F2429" s="7">
        <v>45145</v>
      </c>
      <c r="G2429" s="7">
        <v>46972</v>
      </c>
      <c r="H2429" t="s">
        <v>77</v>
      </c>
      <c r="I2429" t="s">
        <v>84</v>
      </c>
      <c r="J2429" s="7">
        <v>45426</v>
      </c>
      <c r="K2429" s="7">
        <v>45971</v>
      </c>
      <c r="L2429" s="7">
        <v>46972</v>
      </c>
      <c r="M2429" t="s">
        <v>77</v>
      </c>
      <c r="N2429" t="s">
        <v>92</v>
      </c>
      <c r="O2429">
        <v>2026</v>
      </c>
      <c r="P2429">
        <v>1</v>
      </c>
      <c r="Q2429" t="s">
        <v>80</v>
      </c>
      <c r="R2429" s="8">
        <v>46267</v>
      </c>
      <c r="S2429" s="2">
        <v>1</v>
      </c>
      <c r="T2429" s="2" t="s">
        <v>81</v>
      </c>
    </row>
    <row r="2430" spans="1:20" x14ac:dyDescent="0.25">
      <c r="A2430">
        <v>1120257608</v>
      </c>
      <c r="B2430">
        <v>126767415</v>
      </c>
      <c r="C2430" t="s">
        <v>90</v>
      </c>
      <c r="D2430" t="s">
        <v>88</v>
      </c>
      <c r="E2430" t="s">
        <v>76</v>
      </c>
      <c r="F2430" s="7">
        <v>45145</v>
      </c>
      <c r="G2430" s="7">
        <v>46972</v>
      </c>
      <c r="H2430" t="s">
        <v>77</v>
      </c>
      <c r="I2430" t="s">
        <v>84</v>
      </c>
      <c r="J2430" s="7">
        <v>45426</v>
      </c>
      <c r="K2430" s="7">
        <v>45555</v>
      </c>
      <c r="L2430" s="7">
        <v>46972</v>
      </c>
      <c r="M2430" t="s">
        <v>77</v>
      </c>
      <c r="N2430" t="s">
        <v>92</v>
      </c>
      <c r="O2430">
        <v>2026</v>
      </c>
      <c r="P2430">
        <v>1</v>
      </c>
      <c r="Q2430" t="s">
        <v>80</v>
      </c>
      <c r="R2430" s="8">
        <v>46267</v>
      </c>
      <c r="S2430" s="2">
        <v>1</v>
      </c>
      <c r="T2430" s="2" t="s">
        <v>81</v>
      </c>
    </row>
    <row r="2431" spans="1:20" x14ac:dyDescent="0.25">
      <c r="A2431">
        <v>1120257720</v>
      </c>
      <c r="B2431">
        <v>126808831</v>
      </c>
      <c r="C2431" t="s">
        <v>74</v>
      </c>
      <c r="D2431" t="s">
        <v>88</v>
      </c>
      <c r="E2431" t="s">
        <v>76</v>
      </c>
      <c r="F2431" s="7">
        <v>45149</v>
      </c>
      <c r="G2431" s="7">
        <v>45515</v>
      </c>
      <c r="H2431" t="s">
        <v>77</v>
      </c>
      <c r="I2431" t="s">
        <v>78</v>
      </c>
      <c r="J2431" s="7">
        <v>45618</v>
      </c>
      <c r="K2431" s="7">
        <v>45748</v>
      </c>
      <c r="L2431" s="7">
        <v>45515</v>
      </c>
      <c r="M2431" t="s">
        <v>77</v>
      </c>
      <c r="N2431" t="s">
        <v>79</v>
      </c>
      <c r="O2431">
        <v>2026</v>
      </c>
      <c r="P2431">
        <v>1</v>
      </c>
      <c r="Q2431" t="s">
        <v>80</v>
      </c>
      <c r="R2431" s="8">
        <v>46267</v>
      </c>
      <c r="S2431" s="2">
        <v>1</v>
      </c>
      <c r="T2431" s="2" t="s">
        <v>81</v>
      </c>
    </row>
    <row r="2432" spans="1:20" x14ac:dyDescent="0.25">
      <c r="A2432">
        <v>1120257863</v>
      </c>
      <c r="B2432">
        <v>126869294</v>
      </c>
      <c r="C2432" t="s">
        <v>85</v>
      </c>
      <c r="D2432" t="s">
        <v>88</v>
      </c>
      <c r="E2432" t="s">
        <v>76</v>
      </c>
      <c r="F2432" s="7">
        <v>45158</v>
      </c>
      <c r="G2432" s="7">
        <v>46985</v>
      </c>
      <c r="H2432" t="s">
        <v>86</v>
      </c>
      <c r="I2432" t="s">
        <v>87</v>
      </c>
      <c r="J2432" s="7">
        <v>45571</v>
      </c>
      <c r="K2432" s="7">
        <v>45701</v>
      </c>
      <c r="L2432" s="7">
        <v>46985</v>
      </c>
      <c r="M2432" t="s">
        <v>86</v>
      </c>
      <c r="N2432" t="s">
        <v>79</v>
      </c>
      <c r="O2432">
        <v>2026</v>
      </c>
      <c r="P2432">
        <v>1</v>
      </c>
      <c r="Q2432" t="s">
        <v>80</v>
      </c>
      <c r="R2432" s="8">
        <v>46267</v>
      </c>
      <c r="S2432" s="2">
        <v>1</v>
      </c>
      <c r="T2432" s="2" t="s">
        <v>81</v>
      </c>
    </row>
    <row r="2433" spans="1:20" x14ac:dyDescent="0.25">
      <c r="A2433">
        <v>1120258016</v>
      </c>
      <c r="B2433">
        <v>126923658</v>
      </c>
      <c r="C2433" t="s">
        <v>74</v>
      </c>
      <c r="D2433" t="s">
        <v>88</v>
      </c>
      <c r="E2433" t="s">
        <v>76</v>
      </c>
      <c r="F2433" s="7">
        <v>45165</v>
      </c>
      <c r="G2433" s="7">
        <v>45531</v>
      </c>
      <c r="H2433" t="s">
        <v>86</v>
      </c>
      <c r="I2433" t="s">
        <v>87</v>
      </c>
      <c r="J2433" s="7"/>
      <c r="K2433" s="7">
        <v>45167</v>
      </c>
      <c r="L2433" s="7">
        <v>45531</v>
      </c>
      <c r="M2433" t="s">
        <v>86</v>
      </c>
      <c r="N2433"/>
      <c r="O2433">
        <v>2026</v>
      </c>
      <c r="P2433">
        <v>1</v>
      </c>
      <c r="Q2433" t="s">
        <v>80</v>
      </c>
      <c r="R2433" s="8">
        <v>46267</v>
      </c>
      <c r="S2433" s="2">
        <v>1</v>
      </c>
      <c r="T2433" s="2" t="s">
        <v>81</v>
      </c>
    </row>
    <row r="2434" spans="1:20" x14ac:dyDescent="0.25">
      <c r="A2434">
        <v>1120258117</v>
      </c>
      <c r="B2434">
        <v>126968287</v>
      </c>
      <c r="C2434" t="s">
        <v>82</v>
      </c>
      <c r="D2434" t="s">
        <v>88</v>
      </c>
      <c r="E2434" t="s">
        <v>76</v>
      </c>
      <c r="F2434" s="7">
        <v>45170</v>
      </c>
      <c r="G2434" s="7">
        <v>46997</v>
      </c>
      <c r="H2434" t="s">
        <v>77</v>
      </c>
      <c r="I2434" t="s">
        <v>78</v>
      </c>
      <c r="J2434" s="7">
        <v>45557</v>
      </c>
      <c r="K2434" s="7">
        <v>45701</v>
      </c>
      <c r="L2434" s="7">
        <v>46997</v>
      </c>
      <c r="M2434" t="s">
        <v>77</v>
      </c>
      <c r="N2434" t="s">
        <v>79</v>
      </c>
      <c r="O2434">
        <v>2026</v>
      </c>
      <c r="P2434">
        <v>1</v>
      </c>
      <c r="Q2434" t="s">
        <v>80</v>
      </c>
      <c r="R2434" s="8">
        <v>46267</v>
      </c>
      <c r="S2434" s="2">
        <v>1</v>
      </c>
      <c r="T2434" s="2" t="s">
        <v>81</v>
      </c>
    </row>
    <row r="2435" spans="1:20" x14ac:dyDescent="0.25">
      <c r="A2435">
        <v>1120258118</v>
      </c>
      <c r="B2435">
        <v>126968287</v>
      </c>
      <c r="C2435" t="s">
        <v>82</v>
      </c>
      <c r="D2435" t="s">
        <v>88</v>
      </c>
      <c r="E2435" t="s">
        <v>76</v>
      </c>
      <c r="F2435" s="7">
        <v>45170</v>
      </c>
      <c r="G2435" s="7">
        <v>46997</v>
      </c>
      <c r="H2435" t="s">
        <v>77</v>
      </c>
      <c r="I2435" t="s">
        <v>78</v>
      </c>
      <c r="J2435" s="7">
        <v>45557</v>
      </c>
      <c r="K2435" s="7">
        <v>45748</v>
      </c>
      <c r="L2435" s="7">
        <v>46997</v>
      </c>
      <c r="M2435" t="s">
        <v>77</v>
      </c>
      <c r="N2435" t="s">
        <v>79</v>
      </c>
      <c r="O2435">
        <v>2026</v>
      </c>
      <c r="P2435">
        <v>1</v>
      </c>
      <c r="Q2435" t="s">
        <v>80</v>
      </c>
      <c r="R2435" s="8">
        <v>46267</v>
      </c>
      <c r="S2435" s="2">
        <v>1</v>
      </c>
      <c r="T2435" s="2" t="s">
        <v>81</v>
      </c>
    </row>
    <row r="2436" spans="1:20" x14ac:dyDescent="0.25">
      <c r="A2436">
        <v>1120258139</v>
      </c>
      <c r="B2436">
        <v>126974352</v>
      </c>
      <c r="C2436" t="s">
        <v>82</v>
      </c>
      <c r="D2436" t="s">
        <v>88</v>
      </c>
      <c r="E2436" t="s">
        <v>76</v>
      </c>
      <c r="F2436" s="7">
        <v>45171</v>
      </c>
      <c r="G2436" s="7">
        <v>45537</v>
      </c>
      <c r="H2436" t="s">
        <v>77</v>
      </c>
      <c r="I2436" t="s">
        <v>78</v>
      </c>
      <c r="J2436" s="7"/>
      <c r="K2436" s="7">
        <v>46090</v>
      </c>
      <c r="L2436" s="7">
        <v>45537</v>
      </c>
      <c r="M2436" t="s">
        <v>77</v>
      </c>
      <c r="N2436"/>
      <c r="O2436">
        <v>2026</v>
      </c>
      <c r="P2436">
        <v>1</v>
      </c>
      <c r="Q2436" t="s">
        <v>80</v>
      </c>
      <c r="R2436" s="8">
        <v>46267</v>
      </c>
      <c r="S2436" s="2">
        <v>1</v>
      </c>
      <c r="T2436" s="2" t="s">
        <v>81</v>
      </c>
    </row>
    <row r="2437" spans="1:20" x14ac:dyDescent="0.25">
      <c r="A2437">
        <v>1120258272</v>
      </c>
      <c r="B2437">
        <v>127027875</v>
      </c>
      <c r="C2437" t="s">
        <v>82</v>
      </c>
      <c r="D2437" t="s">
        <v>88</v>
      </c>
      <c r="E2437" t="s">
        <v>76</v>
      </c>
      <c r="F2437" s="7">
        <v>45179</v>
      </c>
      <c r="G2437" s="7">
        <v>45545</v>
      </c>
      <c r="H2437" t="s">
        <v>77</v>
      </c>
      <c r="I2437" t="s">
        <v>78</v>
      </c>
      <c r="J2437" s="7">
        <v>45562</v>
      </c>
      <c r="K2437" s="7">
        <v>45946</v>
      </c>
      <c r="L2437" s="7">
        <v>45545</v>
      </c>
      <c r="M2437" t="s">
        <v>77</v>
      </c>
      <c r="N2437" t="s">
        <v>79</v>
      </c>
      <c r="O2437">
        <v>2026</v>
      </c>
      <c r="P2437">
        <v>1</v>
      </c>
      <c r="Q2437" t="s">
        <v>80</v>
      </c>
      <c r="R2437" s="8">
        <v>46267</v>
      </c>
      <c r="S2437" s="2">
        <v>1</v>
      </c>
      <c r="T2437" s="2" t="s">
        <v>81</v>
      </c>
    </row>
    <row r="2438" spans="1:20" x14ac:dyDescent="0.25">
      <c r="A2438">
        <v>1120258487</v>
      </c>
      <c r="B2438">
        <v>127097774</v>
      </c>
      <c r="C2438" t="s">
        <v>85</v>
      </c>
      <c r="D2438" t="s">
        <v>88</v>
      </c>
      <c r="E2438" t="s">
        <v>76</v>
      </c>
      <c r="F2438" s="7">
        <v>45189</v>
      </c>
      <c r="G2438" s="7">
        <v>45555</v>
      </c>
      <c r="H2438" t="s">
        <v>77</v>
      </c>
      <c r="I2438" t="s">
        <v>78</v>
      </c>
      <c r="J2438" s="7"/>
      <c r="K2438" s="7">
        <v>45946</v>
      </c>
      <c r="L2438" s="7">
        <v>45555</v>
      </c>
      <c r="M2438" t="s">
        <v>77</v>
      </c>
      <c r="N2438"/>
      <c r="O2438">
        <v>2026</v>
      </c>
      <c r="P2438">
        <v>1</v>
      </c>
      <c r="Q2438" t="s">
        <v>80</v>
      </c>
      <c r="R2438" s="8">
        <v>46267</v>
      </c>
      <c r="S2438" s="2">
        <v>1</v>
      </c>
      <c r="T2438" s="2" t="s">
        <v>81</v>
      </c>
    </row>
    <row r="2439" spans="1:20" x14ac:dyDescent="0.25">
      <c r="A2439">
        <v>1120258621</v>
      </c>
      <c r="B2439">
        <v>127142154</v>
      </c>
      <c r="C2439" t="s">
        <v>74</v>
      </c>
      <c r="D2439" t="s">
        <v>88</v>
      </c>
      <c r="E2439" t="s">
        <v>76</v>
      </c>
      <c r="F2439" s="7">
        <v>45196</v>
      </c>
      <c r="G2439" s="7">
        <v>45562</v>
      </c>
      <c r="H2439" t="s">
        <v>77</v>
      </c>
      <c r="I2439" t="s">
        <v>78</v>
      </c>
      <c r="J2439" s="7">
        <v>45539</v>
      </c>
      <c r="K2439" s="7">
        <v>45748</v>
      </c>
      <c r="L2439" s="7">
        <v>45562</v>
      </c>
      <c r="M2439" t="s">
        <v>77</v>
      </c>
      <c r="N2439" t="s">
        <v>79</v>
      </c>
      <c r="O2439">
        <v>2026</v>
      </c>
      <c r="P2439">
        <v>1</v>
      </c>
      <c r="Q2439" t="s">
        <v>80</v>
      </c>
      <c r="R2439" s="8">
        <v>46267</v>
      </c>
      <c r="S2439" s="2">
        <v>1</v>
      </c>
      <c r="T2439" s="2" t="s">
        <v>81</v>
      </c>
    </row>
    <row r="2440" spans="1:20" x14ac:dyDescent="0.25">
      <c r="A2440">
        <v>1120258773</v>
      </c>
      <c r="B2440">
        <v>127206244</v>
      </c>
      <c r="C2440" t="s">
        <v>93</v>
      </c>
      <c r="D2440" t="s">
        <v>88</v>
      </c>
      <c r="E2440" t="s">
        <v>76</v>
      </c>
      <c r="F2440" s="7">
        <v>45204</v>
      </c>
      <c r="G2440" s="7">
        <v>45570</v>
      </c>
      <c r="H2440" t="s">
        <v>77</v>
      </c>
      <c r="I2440" t="s">
        <v>78</v>
      </c>
      <c r="J2440" s="7">
        <v>45571</v>
      </c>
      <c r="K2440" s="7">
        <v>45701</v>
      </c>
      <c r="L2440" s="7">
        <v>45570</v>
      </c>
      <c r="M2440" t="s">
        <v>77</v>
      </c>
      <c r="N2440" t="s">
        <v>79</v>
      </c>
      <c r="O2440">
        <v>2026</v>
      </c>
      <c r="P2440">
        <v>1</v>
      </c>
      <c r="Q2440" t="s">
        <v>80</v>
      </c>
      <c r="R2440" s="8">
        <v>46267</v>
      </c>
      <c r="S2440" s="2">
        <v>1</v>
      </c>
      <c r="T2440" s="2" t="s">
        <v>81</v>
      </c>
    </row>
    <row r="2441" spans="1:20" x14ac:dyDescent="0.25">
      <c r="A2441">
        <v>1120258803</v>
      </c>
      <c r="B2441">
        <v>127214435</v>
      </c>
      <c r="C2441" t="s">
        <v>91</v>
      </c>
      <c r="D2441" t="s">
        <v>88</v>
      </c>
      <c r="E2441" t="s">
        <v>76</v>
      </c>
      <c r="F2441" s="7">
        <v>45154</v>
      </c>
      <c r="G2441" s="7">
        <v>45520</v>
      </c>
      <c r="H2441" t="s">
        <v>77</v>
      </c>
      <c r="I2441" t="s">
        <v>78</v>
      </c>
      <c r="J2441" s="7">
        <v>45723</v>
      </c>
      <c r="K2441" s="7">
        <v>45867</v>
      </c>
      <c r="L2441" s="7">
        <v>45520</v>
      </c>
      <c r="M2441" t="s">
        <v>77</v>
      </c>
      <c r="N2441" t="s">
        <v>79</v>
      </c>
      <c r="O2441">
        <v>2026</v>
      </c>
      <c r="P2441">
        <v>1</v>
      </c>
      <c r="Q2441" t="s">
        <v>80</v>
      </c>
      <c r="R2441" s="8">
        <v>46267</v>
      </c>
      <c r="S2441" s="2">
        <v>1</v>
      </c>
      <c r="T2441" s="2" t="s">
        <v>81</v>
      </c>
    </row>
    <row r="2442" spans="1:20" x14ac:dyDescent="0.25">
      <c r="A2442">
        <v>1120258810</v>
      </c>
      <c r="B2442">
        <v>127216423</v>
      </c>
      <c r="C2442" t="s">
        <v>82</v>
      </c>
      <c r="D2442" t="s">
        <v>88</v>
      </c>
      <c r="E2442" t="s">
        <v>76</v>
      </c>
      <c r="F2442" s="7">
        <v>45205</v>
      </c>
      <c r="G2442" s="7">
        <v>45571</v>
      </c>
      <c r="H2442" t="s">
        <v>77</v>
      </c>
      <c r="I2442" t="s">
        <v>78</v>
      </c>
      <c r="J2442" s="7">
        <v>46088</v>
      </c>
      <c r="K2442" s="7">
        <v>45922</v>
      </c>
      <c r="L2442" s="7">
        <v>45571</v>
      </c>
      <c r="M2442" t="s">
        <v>77</v>
      </c>
      <c r="N2442" t="s">
        <v>79</v>
      </c>
      <c r="O2442">
        <v>2026</v>
      </c>
      <c r="P2442">
        <v>1</v>
      </c>
      <c r="Q2442" t="s">
        <v>80</v>
      </c>
      <c r="R2442" s="8">
        <v>46267</v>
      </c>
      <c r="S2442" s="2">
        <v>1</v>
      </c>
      <c r="T2442" s="2" t="s">
        <v>81</v>
      </c>
    </row>
    <row r="2443" spans="1:20" x14ac:dyDescent="0.25">
      <c r="A2443">
        <v>1120259242</v>
      </c>
      <c r="B2443">
        <v>127352828</v>
      </c>
      <c r="C2443" t="s">
        <v>85</v>
      </c>
      <c r="D2443" t="s">
        <v>75</v>
      </c>
      <c r="E2443" t="s">
        <v>76</v>
      </c>
      <c r="F2443" s="7">
        <v>45225</v>
      </c>
      <c r="G2443" s="7">
        <v>47052</v>
      </c>
      <c r="H2443" t="s">
        <v>86</v>
      </c>
      <c r="I2443" t="s">
        <v>87</v>
      </c>
      <c r="J2443" s="7"/>
      <c r="K2443" s="7">
        <v>45226</v>
      </c>
      <c r="L2443" s="7">
        <v>47052</v>
      </c>
      <c r="M2443" t="s">
        <v>86</v>
      </c>
      <c r="N2443"/>
      <c r="O2443">
        <v>2026</v>
      </c>
      <c r="P2443">
        <v>1</v>
      </c>
      <c r="Q2443" t="s">
        <v>80</v>
      </c>
      <c r="R2443" s="8">
        <v>46267</v>
      </c>
      <c r="S2443" s="2">
        <v>1</v>
      </c>
      <c r="T2443" s="2" t="s">
        <v>81</v>
      </c>
    </row>
    <row r="2444" spans="1:20" x14ac:dyDescent="0.25">
      <c r="A2444">
        <v>1120259326</v>
      </c>
      <c r="B2444">
        <v>127371388</v>
      </c>
      <c r="C2444" t="s">
        <v>74</v>
      </c>
      <c r="D2444" t="s">
        <v>75</v>
      </c>
      <c r="E2444" t="s">
        <v>76</v>
      </c>
      <c r="F2444" s="7">
        <v>45229</v>
      </c>
      <c r="G2444" s="7">
        <v>45595</v>
      </c>
      <c r="H2444" t="s">
        <v>77</v>
      </c>
      <c r="I2444" t="s">
        <v>78</v>
      </c>
      <c r="J2444" s="7"/>
      <c r="K2444" s="7">
        <v>45234</v>
      </c>
      <c r="L2444" s="7">
        <v>45595</v>
      </c>
      <c r="M2444" t="s">
        <v>77</v>
      </c>
      <c r="N2444"/>
      <c r="O2444">
        <v>2026</v>
      </c>
      <c r="P2444">
        <v>1</v>
      </c>
      <c r="Q2444" t="s">
        <v>80</v>
      </c>
      <c r="R2444" s="8">
        <v>46267</v>
      </c>
      <c r="S2444" s="2">
        <v>1</v>
      </c>
      <c r="T2444" s="2" t="s">
        <v>81</v>
      </c>
    </row>
    <row r="2445" spans="1:20" x14ac:dyDescent="0.25">
      <c r="A2445">
        <v>1120259505</v>
      </c>
      <c r="B2445">
        <v>127439791</v>
      </c>
      <c r="C2445" t="s">
        <v>96</v>
      </c>
      <c r="D2445" t="s">
        <v>75</v>
      </c>
      <c r="E2445" t="s">
        <v>76</v>
      </c>
      <c r="F2445" s="7">
        <v>45238</v>
      </c>
      <c r="G2445" s="7">
        <v>45604</v>
      </c>
      <c r="H2445" t="s">
        <v>77</v>
      </c>
      <c r="I2445" t="s">
        <v>78</v>
      </c>
      <c r="J2445" s="7"/>
      <c r="K2445" s="7">
        <v>45244</v>
      </c>
      <c r="L2445" s="7">
        <v>45604</v>
      </c>
      <c r="M2445" t="s">
        <v>77</v>
      </c>
      <c r="N2445"/>
      <c r="O2445">
        <v>2026</v>
      </c>
      <c r="P2445">
        <v>1</v>
      </c>
      <c r="Q2445" t="s">
        <v>80</v>
      </c>
      <c r="R2445" s="8">
        <v>46267</v>
      </c>
      <c r="S2445" s="2">
        <v>1</v>
      </c>
      <c r="T2445" s="2" t="s">
        <v>81</v>
      </c>
    </row>
    <row r="2446" spans="1:20" x14ac:dyDescent="0.25">
      <c r="A2446">
        <v>1120259689</v>
      </c>
      <c r="B2446">
        <v>127815707</v>
      </c>
      <c r="C2446" t="s">
        <v>82</v>
      </c>
      <c r="D2446" t="s">
        <v>83</v>
      </c>
      <c r="E2446" t="s">
        <v>76</v>
      </c>
      <c r="F2446" s="7">
        <v>44848</v>
      </c>
      <c r="G2446" s="7">
        <v>46674</v>
      </c>
      <c r="H2446" t="s">
        <v>77</v>
      </c>
      <c r="I2446" t="s">
        <v>84</v>
      </c>
      <c r="J2446" s="7">
        <v>45830</v>
      </c>
      <c r="K2446" s="7">
        <v>45287</v>
      </c>
      <c r="L2446" s="7">
        <v>46674</v>
      </c>
      <c r="M2446" t="s">
        <v>77</v>
      </c>
      <c r="N2446" t="s">
        <v>79</v>
      </c>
      <c r="O2446">
        <v>2026</v>
      </c>
      <c r="P2446">
        <v>1</v>
      </c>
      <c r="Q2446" t="s">
        <v>80</v>
      </c>
      <c r="R2446" s="8">
        <v>46267</v>
      </c>
      <c r="S2446" s="2">
        <v>1</v>
      </c>
      <c r="T2446" s="2" t="s">
        <v>81</v>
      </c>
    </row>
    <row r="2447" spans="1:20" x14ac:dyDescent="0.25">
      <c r="A2447">
        <v>1120259691</v>
      </c>
      <c r="B2447">
        <v>127823692</v>
      </c>
      <c r="C2447" t="s">
        <v>82</v>
      </c>
      <c r="D2447" t="s">
        <v>83</v>
      </c>
      <c r="E2447" t="s">
        <v>76</v>
      </c>
      <c r="F2447" s="7">
        <v>44363</v>
      </c>
      <c r="G2447" s="7">
        <v>46189</v>
      </c>
      <c r="H2447" t="s">
        <v>86</v>
      </c>
      <c r="I2447" t="s">
        <v>87</v>
      </c>
      <c r="J2447" s="7"/>
      <c r="K2447" s="7">
        <v>45747</v>
      </c>
      <c r="L2447" s="7">
        <v>46189</v>
      </c>
      <c r="M2447" t="s">
        <v>86</v>
      </c>
      <c r="N2447"/>
      <c r="O2447">
        <v>2026</v>
      </c>
      <c r="P2447">
        <v>1</v>
      </c>
      <c r="Q2447" t="s">
        <v>80</v>
      </c>
      <c r="R2447" s="8">
        <v>46267</v>
      </c>
      <c r="S2447" s="2">
        <v>1</v>
      </c>
      <c r="T2447" s="2" t="s">
        <v>81</v>
      </c>
    </row>
    <row r="2448" spans="1:20" x14ac:dyDescent="0.25">
      <c r="A2448">
        <v>1120259729</v>
      </c>
      <c r="B2448">
        <v>128196614</v>
      </c>
      <c r="C2448" t="s">
        <v>93</v>
      </c>
      <c r="D2448" t="s">
        <v>88</v>
      </c>
      <c r="E2448" t="s">
        <v>76</v>
      </c>
      <c r="F2448" s="7">
        <v>45337</v>
      </c>
      <c r="G2448" s="7">
        <v>45703</v>
      </c>
      <c r="H2448" t="s">
        <v>77</v>
      </c>
      <c r="I2448" t="s">
        <v>78</v>
      </c>
      <c r="J2448" s="7">
        <v>45725</v>
      </c>
      <c r="K2448" s="7">
        <v>45538</v>
      </c>
      <c r="L2448" s="7">
        <v>45703</v>
      </c>
      <c r="M2448" t="s">
        <v>77</v>
      </c>
      <c r="N2448" t="s">
        <v>79</v>
      </c>
      <c r="O2448">
        <v>2026</v>
      </c>
      <c r="P2448">
        <v>1</v>
      </c>
      <c r="Q2448" t="s">
        <v>80</v>
      </c>
      <c r="R2448" s="8">
        <v>46267</v>
      </c>
      <c r="S2448" s="2">
        <v>1</v>
      </c>
      <c r="T2448" s="2" t="s">
        <v>81</v>
      </c>
    </row>
    <row r="2449" spans="1:20" x14ac:dyDescent="0.25">
      <c r="A2449">
        <v>1120259802</v>
      </c>
      <c r="B2449">
        <v>128255275</v>
      </c>
      <c r="C2449" t="s">
        <v>82</v>
      </c>
      <c r="D2449" t="s">
        <v>88</v>
      </c>
      <c r="E2449" t="s">
        <v>76</v>
      </c>
      <c r="F2449" s="7">
        <v>45359</v>
      </c>
      <c r="G2449" s="7">
        <v>45724</v>
      </c>
      <c r="H2449" t="s">
        <v>77</v>
      </c>
      <c r="I2449" t="s">
        <v>78</v>
      </c>
      <c r="J2449" s="7"/>
      <c r="K2449" s="7">
        <v>45747</v>
      </c>
      <c r="L2449" s="7">
        <v>45724</v>
      </c>
      <c r="M2449" t="s">
        <v>77</v>
      </c>
      <c r="N2449"/>
      <c r="O2449">
        <v>2026</v>
      </c>
      <c r="P2449">
        <v>1</v>
      </c>
      <c r="Q2449" t="s">
        <v>80</v>
      </c>
      <c r="R2449" s="8">
        <v>46267</v>
      </c>
      <c r="S2449" s="2">
        <v>1</v>
      </c>
      <c r="T2449" s="2" t="s">
        <v>81</v>
      </c>
    </row>
    <row r="2450" spans="1:20" x14ac:dyDescent="0.25">
      <c r="A2450">
        <v>1120259898</v>
      </c>
      <c r="B2450">
        <v>128303103</v>
      </c>
      <c r="C2450" t="s">
        <v>82</v>
      </c>
      <c r="D2450" t="s">
        <v>83</v>
      </c>
      <c r="E2450" t="s">
        <v>76</v>
      </c>
      <c r="F2450" s="7">
        <v>45369</v>
      </c>
      <c r="G2450" s="7">
        <v>45553</v>
      </c>
      <c r="H2450" t="s">
        <v>77</v>
      </c>
      <c r="I2450" t="s">
        <v>84</v>
      </c>
      <c r="J2450" s="7"/>
      <c r="K2450" s="7">
        <v>45748</v>
      </c>
      <c r="L2450" s="7">
        <v>45553</v>
      </c>
      <c r="M2450" t="s">
        <v>77</v>
      </c>
      <c r="N2450"/>
      <c r="O2450">
        <v>2026</v>
      </c>
      <c r="P2450">
        <v>1</v>
      </c>
      <c r="Q2450" t="s">
        <v>80</v>
      </c>
      <c r="R2450" s="8">
        <v>46267</v>
      </c>
      <c r="S2450" s="2">
        <v>1</v>
      </c>
      <c r="T2450" s="2" t="s">
        <v>81</v>
      </c>
    </row>
    <row r="2451" spans="1:20" x14ac:dyDescent="0.25">
      <c r="A2451">
        <v>1120259899</v>
      </c>
      <c r="B2451">
        <v>128303103</v>
      </c>
      <c r="C2451" t="s">
        <v>82</v>
      </c>
      <c r="D2451" t="s">
        <v>83</v>
      </c>
      <c r="E2451" t="s">
        <v>76</v>
      </c>
      <c r="F2451" s="7">
        <v>45369</v>
      </c>
      <c r="G2451" s="7">
        <v>45553</v>
      </c>
      <c r="H2451" t="s">
        <v>77</v>
      </c>
      <c r="I2451" t="s">
        <v>84</v>
      </c>
      <c r="J2451" s="7"/>
      <c r="K2451" s="7">
        <v>46104</v>
      </c>
      <c r="L2451" s="7">
        <v>45553</v>
      </c>
      <c r="M2451" t="s">
        <v>77</v>
      </c>
      <c r="N2451"/>
      <c r="O2451">
        <v>2026</v>
      </c>
      <c r="P2451">
        <v>1</v>
      </c>
      <c r="Q2451" t="s">
        <v>80</v>
      </c>
      <c r="R2451" s="8">
        <v>46267</v>
      </c>
      <c r="S2451" s="2">
        <v>1</v>
      </c>
      <c r="T2451" s="2" t="s">
        <v>81</v>
      </c>
    </row>
    <row r="2452" spans="1:20" x14ac:dyDescent="0.25">
      <c r="A2452">
        <v>1120259986</v>
      </c>
      <c r="B2452">
        <v>128401395</v>
      </c>
      <c r="C2452" t="s">
        <v>82</v>
      </c>
      <c r="D2452" t="s">
        <v>88</v>
      </c>
      <c r="E2452" t="s">
        <v>76</v>
      </c>
      <c r="F2452" s="7">
        <v>45378</v>
      </c>
      <c r="G2452" s="7">
        <v>45743</v>
      </c>
      <c r="H2452" t="s">
        <v>77</v>
      </c>
      <c r="I2452" t="s">
        <v>78</v>
      </c>
      <c r="J2452" s="7"/>
      <c r="K2452" s="7">
        <v>46058</v>
      </c>
      <c r="L2452" s="7">
        <v>45743</v>
      </c>
      <c r="M2452" t="s">
        <v>77</v>
      </c>
      <c r="N2452"/>
      <c r="O2452">
        <v>2026</v>
      </c>
      <c r="P2452">
        <v>1</v>
      </c>
      <c r="Q2452" t="s">
        <v>80</v>
      </c>
      <c r="R2452" s="8">
        <v>46267</v>
      </c>
      <c r="S2452" s="2">
        <v>1</v>
      </c>
      <c r="T2452" s="2" t="s">
        <v>81</v>
      </c>
    </row>
    <row r="2453" spans="1:20" x14ac:dyDescent="0.25">
      <c r="A2453">
        <v>1120260069</v>
      </c>
      <c r="B2453">
        <v>128519174</v>
      </c>
      <c r="C2453" t="s">
        <v>74</v>
      </c>
      <c r="D2453" t="s">
        <v>83</v>
      </c>
      <c r="E2453" t="s">
        <v>76</v>
      </c>
      <c r="F2453" s="7">
        <v>45386</v>
      </c>
      <c r="G2453" s="7">
        <v>47212</v>
      </c>
      <c r="H2453" t="s">
        <v>77</v>
      </c>
      <c r="I2453" t="s">
        <v>84</v>
      </c>
      <c r="J2453" s="7"/>
      <c r="K2453" s="7">
        <v>46033</v>
      </c>
      <c r="L2453" s="7">
        <v>47212</v>
      </c>
      <c r="M2453" t="s">
        <v>77</v>
      </c>
      <c r="N2453"/>
      <c r="O2453">
        <v>2026</v>
      </c>
      <c r="P2453">
        <v>1</v>
      </c>
      <c r="Q2453" t="s">
        <v>80</v>
      </c>
      <c r="R2453" s="8">
        <v>46267</v>
      </c>
      <c r="S2453" s="2">
        <v>1</v>
      </c>
      <c r="T2453" s="2" t="s">
        <v>81</v>
      </c>
    </row>
    <row r="2454" spans="1:20" x14ac:dyDescent="0.25">
      <c r="A2454">
        <v>1120260101</v>
      </c>
      <c r="B2454">
        <v>128553944</v>
      </c>
      <c r="C2454" t="s">
        <v>82</v>
      </c>
      <c r="D2454" t="s">
        <v>88</v>
      </c>
      <c r="E2454" t="s">
        <v>76</v>
      </c>
      <c r="F2454" s="7">
        <v>45398</v>
      </c>
      <c r="G2454" s="7">
        <v>45763</v>
      </c>
      <c r="H2454" t="s">
        <v>77</v>
      </c>
      <c r="I2454" t="s">
        <v>84</v>
      </c>
      <c r="J2454" s="7"/>
      <c r="K2454" s="7">
        <v>45405</v>
      </c>
      <c r="L2454" s="7">
        <v>45763</v>
      </c>
      <c r="M2454" t="s">
        <v>77</v>
      </c>
      <c r="N2454"/>
      <c r="O2454">
        <v>2026</v>
      </c>
      <c r="P2454">
        <v>1</v>
      </c>
      <c r="Q2454" t="s">
        <v>80</v>
      </c>
      <c r="R2454" s="8">
        <v>46267</v>
      </c>
      <c r="S2454" s="2">
        <v>1</v>
      </c>
      <c r="T2454" s="2" t="s">
        <v>81</v>
      </c>
    </row>
    <row r="2455" spans="1:20" x14ac:dyDescent="0.25">
      <c r="A2455">
        <v>1120260132</v>
      </c>
      <c r="B2455">
        <v>128608511</v>
      </c>
      <c r="C2455" t="s">
        <v>90</v>
      </c>
      <c r="D2455" t="s">
        <v>88</v>
      </c>
      <c r="E2455" t="s">
        <v>76</v>
      </c>
      <c r="F2455" s="7">
        <v>45400</v>
      </c>
      <c r="G2455" s="7">
        <v>45580</v>
      </c>
      <c r="H2455" t="s">
        <v>77</v>
      </c>
      <c r="I2455" t="s">
        <v>84</v>
      </c>
      <c r="J2455" s="7"/>
      <c r="K2455" s="7">
        <v>45538</v>
      </c>
      <c r="L2455" s="7">
        <v>45580</v>
      </c>
      <c r="M2455" t="s">
        <v>77</v>
      </c>
      <c r="N2455"/>
      <c r="O2455">
        <v>2026</v>
      </c>
      <c r="P2455">
        <v>1</v>
      </c>
      <c r="Q2455" t="s">
        <v>80</v>
      </c>
      <c r="R2455" s="8">
        <v>46267</v>
      </c>
      <c r="S2455" s="2">
        <v>1</v>
      </c>
      <c r="T2455" s="2" t="s">
        <v>81</v>
      </c>
    </row>
    <row r="2456" spans="1:20" x14ac:dyDescent="0.25">
      <c r="A2456">
        <v>1120260144</v>
      </c>
      <c r="B2456">
        <v>128609949</v>
      </c>
      <c r="C2456" t="s">
        <v>82</v>
      </c>
      <c r="D2456" t="s">
        <v>75</v>
      </c>
      <c r="E2456" t="s">
        <v>76</v>
      </c>
      <c r="F2456" s="7">
        <v>45403</v>
      </c>
      <c r="G2456" s="7">
        <v>46498</v>
      </c>
      <c r="H2456" t="s">
        <v>77</v>
      </c>
      <c r="I2456" t="s">
        <v>78</v>
      </c>
      <c r="J2456" s="7"/>
      <c r="K2456" s="7">
        <v>46034</v>
      </c>
      <c r="L2456" s="7">
        <v>46498</v>
      </c>
      <c r="M2456" t="s">
        <v>77</v>
      </c>
      <c r="N2456"/>
      <c r="O2456">
        <v>2026</v>
      </c>
      <c r="P2456">
        <v>1</v>
      </c>
      <c r="Q2456" t="s">
        <v>80</v>
      </c>
      <c r="R2456" s="8">
        <v>46267</v>
      </c>
      <c r="S2456" s="2">
        <v>1</v>
      </c>
      <c r="T2456" s="2" t="s">
        <v>81</v>
      </c>
    </row>
    <row r="2457" spans="1:20" x14ac:dyDescent="0.25">
      <c r="A2457">
        <v>1120260217</v>
      </c>
      <c r="B2457">
        <v>128681588</v>
      </c>
      <c r="C2457" t="s">
        <v>95</v>
      </c>
      <c r="D2457" t="s">
        <v>88</v>
      </c>
      <c r="E2457" t="s">
        <v>76</v>
      </c>
      <c r="F2457" s="7">
        <v>45408</v>
      </c>
      <c r="G2457" s="7">
        <v>45773</v>
      </c>
      <c r="H2457" t="s">
        <v>77</v>
      </c>
      <c r="I2457" t="s">
        <v>78</v>
      </c>
      <c r="J2457" s="7"/>
      <c r="K2457" s="7">
        <v>45747</v>
      </c>
      <c r="L2457" s="7">
        <v>45773</v>
      </c>
      <c r="M2457" t="s">
        <v>77</v>
      </c>
      <c r="N2457"/>
      <c r="O2457">
        <v>2026</v>
      </c>
      <c r="P2457">
        <v>1</v>
      </c>
      <c r="Q2457" t="s">
        <v>80</v>
      </c>
      <c r="R2457" s="8">
        <v>46267</v>
      </c>
      <c r="S2457" s="2">
        <v>1</v>
      </c>
      <c r="T2457" s="2" t="s">
        <v>81</v>
      </c>
    </row>
    <row r="2458" spans="1:20" x14ac:dyDescent="0.25">
      <c r="A2458">
        <v>1120260323</v>
      </c>
      <c r="B2458">
        <v>128751400</v>
      </c>
      <c r="C2458" t="s">
        <v>96</v>
      </c>
      <c r="D2458" t="s">
        <v>83</v>
      </c>
      <c r="E2458" t="s">
        <v>76</v>
      </c>
      <c r="F2458" s="7">
        <v>45423</v>
      </c>
      <c r="G2458" s="7">
        <v>45607</v>
      </c>
      <c r="H2458" t="s">
        <v>77</v>
      </c>
      <c r="I2458" t="s">
        <v>78</v>
      </c>
      <c r="J2458" s="7"/>
      <c r="K2458" s="7">
        <v>45440</v>
      </c>
      <c r="L2458" s="7">
        <v>45607</v>
      </c>
      <c r="M2458" t="s">
        <v>77</v>
      </c>
      <c r="N2458"/>
      <c r="O2458">
        <v>2026</v>
      </c>
      <c r="P2458">
        <v>1</v>
      </c>
      <c r="Q2458" t="s">
        <v>80</v>
      </c>
      <c r="R2458" s="8">
        <v>46267</v>
      </c>
      <c r="S2458" s="2">
        <v>1</v>
      </c>
      <c r="T2458" s="2" t="s">
        <v>81</v>
      </c>
    </row>
    <row r="2459" spans="1:20" x14ac:dyDescent="0.25">
      <c r="A2459">
        <v>1120260392</v>
      </c>
      <c r="B2459">
        <v>128805011</v>
      </c>
      <c r="C2459" t="s">
        <v>93</v>
      </c>
      <c r="D2459" t="s">
        <v>83</v>
      </c>
      <c r="E2459" t="s">
        <v>76</v>
      </c>
      <c r="F2459" s="7">
        <v>45430</v>
      </c>
      <c r="G2459" s="7">
        <v>47256</v>
      </c>
      <c r="H2459" t="s">
        <v>77</v>
      </c>
      <c r="I2459" t="s">
        <v>78</v>
      </c>
      <c r="J2459" s="7"/>
      <c r="K2459" s="7">
        <v>45435</v>
      </c>
      <c r="L2459" s="7">
        <v>47256</v>
      </c>
      <c r="M2459" t="s">
        <v>77</v>
      </c>
      <c r="N2459"/>
      <c r="O2459">
        <v>2026</v>
      </c>
      <c r="P2459">
        <v>1</v>
      </c>
      <c r="Q2459" t="s">
        <v>80</v>
      </c>
      <c r="R2459" s="8">
        <v>46267</v>
      </c>
      <c r="S2459" s="2">
        <v>1</v>
      </c>
      <c r="T2459" s="2" t="s">
        <v>81</v>
      </c>
    </row>
    <row r="2460" spans="1:20" x14ac:dyDescent="0.25">
      <c r="A2460">
        <v>1120260468</v>
      </c>
      <c r="B2460">
        <v>128911723</v>
      </c>
      <c r="C2460" t="s">
        <v>82</v>
      </c>
      <c r="D2460" t="s">
        <v>88</v>
      </c>
      <c r="E2460" t="s">
        <v>76</v>
      </c>
      <c r="F2460" s="7">
        <v>45440</v>
      </c>
      <c r="G2460" s="7">
        <v>45620</v>
      </c>
      <c r="H2460" t="s">
        <v>77</v>
      </c>
      <c r="I2460" t="s">
        <v>78</v>
      </c>
      <c r="J2460" s="7">
        <v>45825</v>
      </c>
      <c r="K2460" s="7">
        <v>45450</v>
      </c>
      <c r="L2460" s="7">
        <v>45620</v>
      </c>
      <c r="M2460" t="s">
        <v>77</v>
      </c>
      <c r="N2460" t="s">
        <v>92</v>
      </c>
      <c r="O2460">
        <v>2026</v>
      </c>
      <c r="P2460">
        <v>1</v>
      </c>
      <c r="Q2460" t="s">
        <v>80</v>
      </c>
      <c r="R2460" s="8">
        <v>46267</v>
      </c>
      <c r="S2460" s="2">
        <v>1</v>
      </c>
      <c r="T2460" s="2" t="s">
        <v>81</v>
      </c>
    </row>
    <row r="2461" spans="1:20" x14ac:dyDescent="0.25">
      <c r="A2461">
        <v>1120260552</v>
      </c>
      <c r="B2461">
        <v>129050743</v>
      </c>
      <c r="C2461" t="s">
        <v>91</v>
      </c>
      <c r="D2461" t="s">
        <v>88</v>
      </c>
      <c r="E2461" t="s">
        <v>76</v>
      </c>
      <c r="F2461" s="7">
        <v>45453</v>
      </c>
      <c r="G2461" s="7">
        <v>45818</v>
      </c>
      <c r="H2461" t="s">
        <v>77</v>
      </c>
      <c r="I2461" t="s">
        <v>89</v>
      </c>
      <c r="J2461" s="7">
        <v>46000</v>
      </c>
      <c r="K2461" s="7">
        <v>46009</v>
      </c>
      <c r="L2461" s="7">
        <v>45818</v>
      </c>
      <c r="M2461" t="s">
        <v>77</v>
      </c>
      <c r="N2461" t="s">
        <v>79</v>
      </c>
      <c r="O2461">
        <v>2026</v>
      </c>
      <c r="P2461">
        <v>1</v>
      </c>
      <c r="Q2461" t="s">
        <v>80</v>
      </c>
      <c r="R2461" s="8">
        <v>46267</v>
      </c>
      <c r="S2461" s="2">
        <v>1</v>
      </c>
      <c r="T2461" s="2" t="s">
        <v>81</v>
      </c>
    </row>
    <row r="2462" spans="1:20" x14ac:dyDescent="0.25">
      <c r="A2462">
        <v>1120260553</v>
      </c>
      <c r="B2462">
        <v>129050743</v>
      </c>
      <c r="C2462" t="s">
        <v>91</v>
      </c>
      <c r="D2462" t="s">
        <v>88</v>
      </c>
      <c r="E2462" t="s">
        <v>76</v>
      </c>
      <c r="F2462" s="7">
        <v>45453</v>
      </c>
      <c r="G2462" s="7">
        <v>45818</v>
      </c>
      <c r="H2462" t="s">
        <v>77</v>
      </c>
      <c r="I2462" t="s">
        <v>89</v>
      </c>
      <c r="J2462" s="7">
        <v>46000</v>
      </c>
      <c r="K2462" s="7">
        <v>45461</v>
      </c>
      <c r="L2462" s="7">
        <v>45818</v>
      </c>
      <c r="M2462" t="s">
        <v>77</v>
      </c>
      <c r="N2462" t="s">
        <v>79</v>
      </c>
      <c r="O2462">
        <v>2026</v>
      </c>
      <c r="P2462">
        <v>1</v>
      </c>
      <c r="Q2462" t="s">
        <v>80</v>
      </c>
      <c r="R2462" s="8">
        <v>46267</v>
      </c>
      <c r="S2462" s="2">
        <v>1</v>
      </c>
      <c r="T2462" s="2" t="s">
        <v>81</v>
      </c>
    </row>
    <row r="2463" spans="1:20" x14ac:dyDescent="0.25">
      <c r="A2463">
        <v>1120260572</v>
      </c>
      <c r="B2463">
        <v>129062712</v>
      </c>
      <c r="C2463" t="s">
        <v>82</v>
      </c>
      <c r="D2463" t="s">
        <v>75</v>
      </c>
      <c r="E2463" t="s">
        <v>76</v>
      </c>
      <c r="F2463" s="7">
        <v>45454</v>
      </c>
      <c r="G2463" s="7">
        <v>47280</v>
      </c>
      <c r="H2463" t="s">
        <v>77</v>
      </c>
      <c r="I2463" t="s">
        <v>78</v>
      </c>
      <c r="J2463" s="7"/>
      <c r="K2463" s="7">
        <v>45462</v>
      </c>
      <c r="L2463" s="7">
        <v>47280</v>
      </c>
      <c r="M2463" t="s">
        <v>77</v>
      </c>
      <c r="N2463"/>
      <c r="O2463">
        <v>2026</v>
      </c>
      <c r="P2463">
        <v>1</v>
      </c>
      <c r="Q2463" t="s">
        <v>80</v>
      </c>
      <c r="R2463" s="8">
        <v>46267</v>
      </c>
      <c r="S2463" s="2">
        <v>1</v>
      </c>
      <c r="T2463" s="2" t="s">
        <v>81</v>
      </c>
    </row>
    <row r="2464" spans="1:20" x14ac:dyDescent="0.25">
      <c r="A2464">
        <v>1120260578</v>
      </c>
      <c r="B2464">
        <v>129064165</v>
      </c>
      <c r="C2464" t="s">
        <v>85</v>
      </c>
      <c r="D2464" t="s">
        <v>88</v>
      </c>
      <c r="E2464" t="s">
        <v>76</v>
      </c>
      <c r="F2464" s="7">
        <v>45455</v>
      </c>
      <c r="G2464" s="7">
        <v>47281</v>
      </c>
      <c r="H2464" t="s">
        <v>77</v>
      </c>
      <c r="I2464" t="s">
        <v>78</v>
      </c>
      <c r="J2464" s="7"/>
      <c r="K2464" s="7">
        <v>45467</v>
      </c>
      <c r="L2464" s="7">
        <v>47281</v>
      </c>
      <c r="M2464" t="s">
        <v>77</v>
      </c>
      <c r="N2464"/>
      <c r="O2464">
        <v>2026</v>
      </c>
      <c r="P2464">
        <v>1</v>
      </c>
      <c r="Q2464" t="s">
        <v>80</v>
      </c>
      <c r="R2464" s="8">
        <v>46267</v>
      </c>
      <c r="S2464" s="2">
        <v>1</v>
      </c>
      <c r="T2464" s="2" t="s">
        <v>81</v>
      </c>
    </row>
    <row r="2465" spans="1:20" x14ac:dyDescent="0.25">
      <c r="A2465">
        <v>1120260582</v>
      </c>
      <c r="B2465">
        <v>129068178</v>
      </c>
      <c r="C2465" t="s">
        <v>82</v>
      </c>
      <c r="D2465" t="s">
        <v>83</v>
      </c>
      <c r="E2465" t="s">
        <v>76</v>
      </c>
      <c r="F2465" s="7">
        <v>45455</v>
      </c>
      <c r="G2465" s="7">
        <v>45547</v>
      </c>
      <c r="H2465" t="s">
        <v>77</v>
      </c>
      <c r="I2465" t="s">
        <v>84</v>
      </c>
      <c r="J2465" s="7">
        <v>45607</v>
      </c>
      <c r="K2465" s="7">
        <v>46111</v>
      </c>
      <c r="L2465" s="7">
        <v>45547</v>
      </c>
      <c r="M2465" t="s">
        <v>77</v>
      </c>
      <c r="N2465" t="s">
        <v>79</v>
      </c>
      <c r="O2465">
        <v>2026</v>
      </c>
      <c r="P2465">
        <v>1</v>
      </c>
      <c r="Q2465" t="s">
        <v>80</v>
      </c>
      <c r="R2465" s="8">
        <v>46267</v>
      </c>
      <c r="S2465" s="2">
        <v>1</v>
      </c>
      <c r="T2465" s="2" t="s">
        <v>81</v>
      </c>
    </row>
    <row r="2466" spans="1:20" x14ac:dyDescent="0.25">
      <c r="A2466">
        <v>1120260639</v>
      </c>
      <c r="B2466">
        <v>129096256</v>
      </c>
      <c r="C2466" t="s">
        <v>74</v>
      </c>
      <c r="D2466" t="s">
        <v>88</v>
      </c>
      <c r="E2466" t="s">
        <v>76</v>
      </c>
      <c r="F2466" s="7">
        <v>45461</v>
      </c>
      <c r="G2466" s="7">
        <v>45826</v>
      </c>
      <c r="H2466" t="s">
        <v>77</v>
      </c>
      <c r="I2466" t="s">
        <v>84</v>
      </c>
      <c r="J2466" s="7"/>
      <c r="K2466" s="7">
        <v>46105</v>
      </c>
      <c r="L2466" s="7">
        <v>45826</v>
      </c>
      <c r="M2466" t="s">
        <v>77</v>
      </c>
      <c r="N2466"/>
      <c r="O2466">
        <v>2026</v>
      </c>
      <c r="P2466">
        <v>1</v>
      </c>
      <c r="Q2466" t="s">
        <v>80</v>
      </c>
      <c r="R2466" s="8">
        <v>46267</v>
      </c>
      <c r="S2466" s="2">
        <v>1</v>
      </c>
      <c r="T2466" s="2" t="s">
        <v>81</v>
      </c>
    </row>
    <row r="2467" spans="1:20" x14ac:dyDescent="0.25">
      <c r="A2467">
        <v>1120260643</v>
      </c>
      <c r="B2467">
        <v>129096361</v>
      </c>
      <c r="C2467" t="s">
        <v>98</v>
      </c>
      <c r="D2467" t="s">
        <v>83</v>
      </c>
      <c r="E2467" t="s">
        <v>76</v>
      </c>
      <c r="F2467" s="7">
        <v>45460</v>
      </c>
      <c r="G2467" s="7">
        <v>45640</v>
      </c>
      <c r="H2467" t="s">
        <v>77</v>
      </c>
      <c r="I2467" t="s">
        <v>84</v>
      </c>
      <c r="J2467" s="7"/>
      <c r="K2467" s="7">
        <v>46058</v>
      </c>
      <c r="L2467" s="7">
        <v>45640</v>
      </c>
      <c r="M2467" t="s">
        <v>77</v>
      </c>
      <c r="N2467"/>
      <c r="O2467">
        <v>2026</v>
      </c>
      <c r="P2467">
        <v>1</v>
      </c>
      <c r="Q2467" t="s">
        <v>80</v>
      </c>
      <c r="R2467" s="8">
        <v>46267</v>
      </c>
      <c r="S2467" s="2">
        <v>1</v>
      </c>
      <c r="T2467" s="2" t="s">
        <v>81</v>
      </c>
    </row>
    <row r="2468" spans="1:20" x14ac:dyDescent="0.25">
      <c r="A2468">
        <v>1120260719</v>
      </c>
      <c r="B2468">
        <v>129144144</v>
      </c>
      <c r="C2468" t="s">
        <v>82</v>
      </c>
      <c r="D2468" t="s">
        <v>75</v>
      </c>
      <c r="E2468" t="s">
        <v>76</v>
      </c>
      <c r="F2468" s="7">
        <v>45471</v>
      </c>
      <c r="G2468" s="7">
        <v>47297</v>
      </c>
      <c r="H2468" t="s">
        <v>77</v>
      </c>
      <c r="I2468" t="s">
        <v>78</v>
      </c>
      <c r="J2468" s="7"/>
      <c r="K2468" s="7">
        <v>46044</v>
      </c>
      <c r="L2468" s="7">
        <v>47297</v>
      </c>
      <c r="M2468" t="s">
        <v>77</v>
      </c>
      <c r="N2468"/>
      <c r="O2468">
        <v>2026</v>
      </c>
      <c r="P2468">
        <v>1</v>
      </c>
      <c r="Q2468" t="s">
        <v>80</v>
      </c>
      <c r="R2468" s="8">
        <v>46267</v>
      </c>
      <c r="S2468" s="2">
        <v>1</v>
      </c>
      <c r="T2468" s="2" t="s">
        <v>81</v>
      </c>
    </row>
    <row r="2469" spans="1:20" x14ac:dyDescent="0.25">
      <c r="A2469">
        <v>1120260735</v>
      </c>
      <c r="B2469">
        <v>129147462</v>
      </c>
      <c r="C2469" t="s">
        <v>74</v>
      </c>
      <c r="D2469" t="s">
        <v>83</v>
      </c>
      <c r="E2469" t="s">
        <v>76</v>
      </c>
      <c r="F2469" s="7">
        <v>45470</v>
      </c>
      <c r="G2469" s="7">
        <v>45653</v>
      </c>
      <c r="H2469" t="s">
        <v>77</v>
      </c>
      <c r="I2469" t="s">
        <v>78</v>
      </c>
      <c r="J2469" s="7"/>
      <c r="K2469" s="7">
        <v>45748</v>
      </c>
      <c r="L2469" s="7">
        <v>45653</v>
      </c>
      <c r="M2469" t="s">
        <v>77</v>
      </c>
      <c r="N2469"/>
      <c r="O2469">
        <v>2026</v>
      </c>
      <c r="P2469">
        <v>1</v>
      </c>
      <c r="Q2469" t="s">
        <v>80</v>
      </c>
      <c r="R2469" s="8">
        <v>46267</v>
      </c>
      <c r="S2469" s="2">
        <v>1</v>
      </c>
      <c r="T2469" s="2" t="s">
        <v>81</v>
      </c>
    </row>
    <row r="2470" spans="1:20" x14ac:dyDescent="0.25">
      <c r="A2470">
        <v>1120260843</v>
      </c>
      <c r="B2470">
        <v>129226264</v>
      </c>
      <c r="C2470" t="s">
        <v>74</v>
      </c>
      <c r="D2470" t="s">
        <v>83</v>
      </c>
      <c r="E2470" t="s">
        <v>76</v>
      </c>
      <c r="F2470" s="7">
        <v>45485</v>
      </c>
      <c r="G2470" s="7">
        <v>45669</v>
      </c>
      <c r="H2470" t="s">
        <v>77</v>
      </c>
      <c r="I2470" t="s">
        <v>84</v>
      </c>
      <c r="J2470" s="7"/>
      <c r="K2470" s="7">
        <v>46090</v>
      </c>
      <c r="L2470" s="7">
        <v>45669</v>
      </c>
      <c r="M2470" t="s">
        <v>77</v>
      </c>
      <c r="N2470"/>
      <c r="O2470">
        <v>2026</v>
      </c>
      <c r="P2470">
        <v>1</v>
      </c>
      <c r="Q2470" t="s">
        <v>80</v>
      </c>
      <c r="R2470" s="8">
        <v>46267</v>
      </c>
      <c r="S2470" s="2">
        <v>1</v>
      </c>
      <c r="T2470" s="2" t="s">
        <v>81</v>
      </c>
    </row>
    <row r="2471" spans="1:20" x14ac:dyDescent="0.25">
      <c r="A2471">
        <v>1120260844</v>
      </c>
      <c r="B2471">
        <v>129226264</v>
      </c>
      <c r="C2471" t="s">
        <v>74</v>
      </c>
      <c r="D2471" t="s">
        <v>83</v>
      </c>
      <c r="E2471" t="s">
        <v>76</v>
      </c>
      <c r="F2471" s="7">
        <v>45485</v>
      </c>
      <c r="G2471" s="7">
        <v>45669</v>
      </c>
      <c r="H2471" t="s">
        <v>77</v>
      </c>
      <c r="I2471" t="s">
        <v>84</v>
      </c>
      <c r="J2471" s="7"/>
      <c r="K2471" s="7">
        <v>46032</v>
      </c>
      <c r="L2471" s="7">
        <v>45669</v>
      </c>
      <c r="M2471" t="s">
        <v>77</v>
      </c>
      <c r="N2471"/>
      <c r="O2471">
        <v>2026</v>
      </c>
      <c r="P2471">
        <v>1</v>
      </c>
      <c r="Q2471" t="s">
        <v>80</v>
      </c>
      <c r="R2471" s="8">
        <v>46267</v>
      </c>
      <c r="S2471" s="2">
        <v>1</v>
      </c>
      <c r="T2471" s="2" t="s">
        <v>81</v>
      </c>
    </row>
    <row r="2472" spans="1:20" x14ac:dyDescent="0.25">
      <c r="A2472">
        <v>1120261038</v>
      </c>
      <c r="B2472">
        <v>129318618</v>
      </c>
      <c r="C2472" t="s">
        <v>98</v>
      </c>
      <c r="D2472" t="s">
        <v>83</v>
      </c>
      <c r="E2472" t="s">
        <v>76</v>
      </c>
      <c r="F2472" s="7">
        <v>45504</v>
      </c>
      <c r="G2472" s="7">
        <v>45684</v>
      </c>
      <c r="H2472" t="s">
        <v>77</v>
      </c>
      <c r="I2472" t="s">
        <v>84</v>
      </c>
      <c r="J2472" s="7">
        <v>46105</v>
      </c>
      <c r="K2472" s="7">
        <v>45548</v>
      </c>
      <c r="L2472" s="7">
        <v>45684</v>
      </c>
      <c r="M2472" t="s">
        <v>77</v>
      </c>
      <c r="N2472" t="s">
        <v>79</v>
      </c>
      <c r="O2472">
        <v>2026</v>
      </c>
      <c r="P2472">
        <v>1</v>
      </c>
      <c r="Q2472" t="s">
        <v>80</v>
      </c>
      <c r="R2472" s="8">
        <v>46267</v>
      </c>
      <c r="S2472" s="2">
        <v>1</v>
      </c>
      <c r="T2472" s="2" t="s">
        <v>81</v>
      </c>
    </row>
    <row r="2473" spans="1:20" x14ac:dyDescent="0.25">
      <c r="A2473">
        <v>1120261192</v>
      </c>
      <c r="B2473">
        <v>129378384</v>
      </c>
      <c r="C2473" t="s">
        <v>90</v>
      </c>
      <c r="D2473" t="s">
        <v>83</v>
      </c>
      <c r="E2473" t="s">
        <v>76</v>
      </c>
      <c r="F2473" s="7">
        <v>45516</v>
      </c>
      <c r="G2473" s="7">
        <v>45696</v>
      </c>
      <c r="H2473" t="s">
        <v>77</v>
      </c>
      <c r="I2473" t="s">
        <v>78</v>
      </c>
      <c r="J2473" s="7"/>
      <c r="K2473" s="7">
        <v>45748</v>
      </c>
      <c r="L2473" s="7">
        <v>45696</v>
      </c>
      <c r="M2473" t="s">
        <v>77</v>
      </c>
      <c r="N2473"/>
      <c r="O2473">
        <v>2026</v>
      </c>
      <c r="P2473">
        <v>1</v>
      </c>
      <c r="Q2473" t="s">
        <v>80</v>
      </c>
      <c r="R2473" s="8">
        <v>46267</v>
      </c>
      <c r="S2473" s="2">
        <v>1</v>
      </c>
      <c r="T2473" s="2" t="s">
        <v>81</v>
      </c>
    </row>
    <row r="2474" spans="1:20" x14ac:dyDescent="0.25">
      <c r="A2474">
        <v>1120261193</v>
      </c>
      <c r="B2474">
        <v>129378384</v>
      </c>
      <c r="C2474" t="s">
        <v>90</v>
      </c>
      <c r="D2474" t="s">
        <v>83</v>
      </c>
      <c r="E2474" t="s">
        <v>76</v>
      </c>
      <c r="F2474" s="7">
        <v>45516</v>
      </c>
      <c r="G2474" s="7">
        <v>45696</v>
      </c>
      <c r="H2474" t="s">
        <v>77</v>
      </c>
      <c r="I2474" t="s">
        <v>78</v>
      </c>
      <c r="J2474" s="7"/>
      <c r="K2474" s="7">
        <v>45710</v>
      </c>
      <c r="L2474" s="7">
        <v>45696</v>
      </c>
      <c r="M2474" t="s">
        <v>77</v>
      </c>
      <c r="N2474"/>
      <c r="O2474">
        <v>2026</v>
      </c>
      <c r="P2474">
        <v>1</v>
      </c>
      <c r="Q2474" t="s">
        <v>80</v>
      </c>
      <c r="R2474" s="8">
        <v>46267</v>
      </c>
      <c r="S2474" s="2">
        <v>1</v>
      </c>
      <c r="T2474" s="2" t="s">
        <v>81</v>
      </c>
    </row>
    <row r="2475" spans="1:20" x14ac:dyDescent="0.25">
      <c r="A2475">
        <v>1120261194</v>
      </c>
      <c r="B2475">
        <v>129378384</v>
      </c>
      <c r="C2475" t="s">
        <v>90</v>
      </c>
      <c r="D2475" t="s">
        <v>83</v>
      </c>
      <c r="E2475" t="s">
        <v>76</v>
      </c>
      <c r="F2475" s="7">
        <v>45516</v>
      </c>
      <c r="G2475" s="7">
        <v>45696</v>
      </c>
      <c r="H2475" t="s">
        <v>77</v>
      </c>
      <c r="I2475" t="s">
        <v>78</v>
      </c>
      <c r="J2475" s="7"/>
      <c r="K2475" s="7">
        <v>45548</v>
      </c>
      <c r="L2475" s="7">
        <v>45696</v>
      </c>
      <c r="M2475" t="s">
        <v>77</v>
      </c>
      <c r="N2475"/>
      <c r="O2475">
        <v>2026</v>
      </c>
      <c r="P2475">
        <v>1</v>
      </c>
      <c r="Q2475" t="s">
        <v>80</v>
      </c>
      <c r="R2475" s="8">
        <v>46267</v>
      </c>
      <c r="S2475" s="2">
        <v>1</v>
      </c>
      <c r="T2475" s="2" t="s">
        <v>81</v>
      </c>
    </row>
    <row r="2476" spans="1:20" x14ac:dyDescent="0.25">
      <c r="A2476">
        <v>1120261300</v>
      </c>
      <c r="B2476">
        <v>129412808</v>
      </c>
      <c r="C2476" t="s">
        <v>74</v>
      </c>
      <c r="D2476" t="s">
        <v>88</v>
      </c>
      <c r="E2476" t="s">
        <v>76</v>
      </c>
      <c r="F2476" s="7">
        <v>45524</v>
      </c>
      <c r="G2476" s="7">
        <v>47350</v>
      </c>
      <c r="H2476" t="s">
        <v>77</v>
      </c>
      <c r="I2476" t="s">
        <v>78</v>
      </c>
      <c r="J2476" s="7"/>
      <c r="K2476" s="7">
        <v>45531</v>
      </c>
      <c r="L2476" s="7">
        <v>47350</v>
      </c>
      <c r="M2476" t="s">
        <v>77</v>
      </c>
      <c r="N2476"/>
      <c r="O2476">
        <v>2026</v>
      </c>
      <c r="P2476">
        <v>1</v>
      </c>
      <c r="Q2476" t="s">
        <v>80</v>
      </c>
      <c r="R2476" s="8">
        <v>46267</v>
      </c>
      <c r="S2476" s="2">
        <v>1</v>
      </c>
      <c r="T2476" s="2" t="s">
        <v>81</v>
      </c>
    </row>
    <row r="2477" spans="1:20" x14ac:dyDescent="0.25">
      <c r="A2477">
        <v>1120261593</v>
      </c>
      <c r="B2477">
        <v>129486606</v>
      </c>
      <c r="C2477" t="s">
        <v>85</v>
      </c>
      <c r="D2477" t="s">
        <v>88</v>
      </c>
      <c r="E2477" t="s">
        <v>76</v>
      </c>
      <c r="F2477" s="7">
        <v>45540</v>
      </c>
      <c r="G2477" s="7">
        <v>45905</v>
      </c>
      <c r="H2477" t="s">
        <v>77</v>
      </c>
      <c r="I2477" t="s">
        <v>78</v>
      </c>
      <c r="J2477" s="7"/>
      <c r="K2477" s="7">
        <v>45747</v>
      </c>
      <c r="L2477" s="7">
        <v>45905</v>
      </c>
      <c r="M2477" t="s">
        <v>77</v>
      </c>
      <c r="N2477"/>
      <c r="O2477">
        <v>2026</v>
      </c>
      <c r="P2477">
        <v>1</v>
      </c>
      <c r="Q2477" t="s">
        <v>80</v>
      </c>
      <c r="R2477" s="8">
        <v>46267</v>
      </c>
      <c r="S2477" s="2">
        <v>1</v>
      </c>
      <c r="T2477" s="2" t="s">
        <v>81</v>
      </c>
    </row>
    <row r="2478" spans="1:20" x14ac:dyDescent="0.25">
      <c r="A2478">
        <v>1120261654</v>
      </c>
      <c r="B2478">
        <v>129519554</v>
      </c>
      <c r="C2478" t="s">
        <v>74</v>
      </c>
      <c r="D2478" t="s">
        <v>83</v>
      </c>
      <c r="E2478" t="s">
        <v>76</v>
      </c>
      <c r="F2478" s="7">
        <v>45545</v>
      </c>
      <c r="G2478" s="7">
        <v>45726</v>
      </c>
      <c r="H2478" t="s">
        <v>77</v>
      </c>
      <c r="I2478" t="s">
        <v>78</v>
      </c>
      <c r="J2478" s="7"/>
      <c r="K2478" s="7">
        <v>45917</v>
      </c>
      <c r="L2478" s="7">
        <v>45726</v>
      </c>
      <c r="M2478" t="s">
        <v>77</v>
      </c>
      <c r="N2478"/>
      <c r="O2478">
        <v>2026</v>
      </c>
      <c r="P2478">
        <v>1</v>
      </c>
      <c r="Q2478" t="s">
        <v>80</v>
      </c>
      <c r="R2478" s="8">
        <v>46267</v>
      </c>
      <c r="S2478" s="2">
        <v>1</v>
      </c>
      <c r="T2478" s="2" t="s">
        <v>81</v>
      </c>
    </row>
    <row r="2479" spans="1:20" x14ac:dyDescent="0.25">
      <c r="A2479">
        <v>1120261890</v>
      </c>
      <c r="B2479">
        <v>129580135</v>
      </c>
      <c r="C2479" t="s">
        <v>93</v>
      </c>
      <c r="D2479" t="s">
        <v>83</v>
      </c>
      <c r="E2479" t="s">
        <v>76</v>
      </c>
      <c r="F2479" s="7">
        <v>45559</v>
      </c>
      <c r="G2479" s="7">
        <v>45740</v>
      </c>
      <c r="H2479" t="s">
        <v>77</v>
      </c>
      <c r="I2479" t="s">
        <v>84</v>
      </c>
      <c r="J2479" s="7"/>
      <c r="K2479" s="7">
        <v>45559</v>
      </c>
      <c r="L2479" s="7">
        <v>45740</v>
      </c>
      <c r="M2479" t="s">
        <v>77</v>
      </c>
      <c r="N2479"/>
      <c r="O2479">
        <v>2026</v>
      </c>
      <c r="P2479">
        <v>1</v>
      </c>
      <c r="Q2479" t="s">
        <v>80</v>
      </c>
      <c r="R2479" s="8">
        <v>46267</v>
      </c>
      <c r="S2479" s="2">
        <v>1</v>
      </c>
      <c r="T2479" s="2" t="s">
        <v>81</v>
      </c>
    </row>
    <row r="2480" spans="1:20" x14ac:dyDescent="0.25">
      <c r="A2480">
        <v>1120262552</v>
      </c>
      <c r="B2480">
        <v>129776650</v>
      </c>
      <c r="C2480" t="s">
        <v>90</v>
      </c>
      <c r="D2480" t="s">
        <v>88</v>
      </c>
      <c r="E2480" t="s">
        <v>76</v>
      </c>
      <c r="F2480" s="7">
        <v>45589</v>
      </c>
      <c r="G2480" s="7">
        <v>45954</v>
      </c>
      <c r="H2480" t="s">
        <v>77</v>
      </c>
      <c r="I2480" t="s">
        <v>78</v>
      </c>
      <c r="J2480" s="7">
        <v>46057</v>
      </c>
      <c r="K2480" s="7">
        <v>45896</v>
      </c>
      <c r="L2480" s="7">
        <v>45954</v>
      </c>
      <c r="M2480" t="s">
        <v>77</v>
      </c>
      <c r="N2480" t="s">
        <v>79</v>
      </c>
      <c r="O2480">
        <v>2026</v>
      </c>
      <c r="P2480">
        <v>1</v>
      </c>
      <c r="Q2480" t="s">
        <v>80</v>
      </c>
      <c r="R2480" s="8">
        <v>46267</v>
      </c>
      <c r="S2480" s="2">
        <v>1</v>
      </c>
      <c r="T2480" s="2" t="s">
        <v>81</v>
      </c>
    </row>
    <row r="2481" spans="1:20" x14ac:dyDescent="0.25">
      <c r="A2481">
        <v>1120263060</v>
      </c>
      <c r="B2481">
        <v>130827089</v>
      </c>
      <c r="C2481" t="s">
        <v>82</v>
      </c>
      <c r="D2481" t="s">
        <v>83</v>
      </c>
      <c r="E2481" t="s">
        <v>76</v>
      </c>
      <c r="F2481" s="7">
        <v>45693</v>
      </c>
      <c r="G2481" s="7">
        <v>45874</v>
      </c>
      <c r="H2481" t="s">
        <v>77</v>
      </c>
      <c r="I2481" t="s">
        <v>78</v>
      </c>
      <c r="J2481" s="7"/>
      <c r="K2481" s="7">
        <v>46034</v>
      </c>
      <c r="L2481" s="7">
        <v>45874</v>
      </c>
      <c r="M2481" t="s">
        <v>77</v>
      </c>
      <c r="N2481"/>
      <c r="O2481">
        <v>2026</v>
      </c>
      <c r="P2481">
        <v>1</v>
      </c>
      <c r="Q2481" t="s">
        <v>80</v>
      </c>
      <c r="R2481" s="8">
        <v>46267</v>
      </c>
      <c r="S2481" s="2">
        <v>1</v>
      </c>
      <c r="T2481" s="2" t="s">
        <v>81</v>
      </c>
    </row>
    <row r="2482" spans="1:20" x14ac:dyDescent="0.25">
      <c r="A2482">
        <v>1120263102</v>
      </c>
      <c r="B2482">
        <v>130862406</v>
      </c>
      <c r="C2482" t="s">
        <v>98</v>
      </c>
      <c r="D2482" t="s">
        <v>88</v>
      </c>
      <c r="E2482" t="s">
        <v>76</v>
      </c>
      <c r="F2482" s="7">
        <v>45702</v>
      </c>
      <c r="G2482" s="7">
        <v>46067</v>
      </c>
      <c r="H2482" t="s">
        <v>77</v>
      </c>
      <c r="I2482" t="s">
        <v>78</v>
      </c>
      <c r="J2482" s="7"/>
      <c r="K2482" s="7">
        <v>45747</v>
      </c>
      <c r="L2482" s="7">
        <v>46067</v>
      </c>
      <c r="M2482" t="s">
        <v>77</v>
      </c>
      <c r="N2482"/>
      <c r="O2482">
        <v>2026</v>
      </c>
      <c r="P2482">
        <v>1</v>
      </c>
      <c r="Q2482" t="s">
        <v>80</v>
      </c>
      <c r="R2482" s="8">
        <v>46267</v>
      </c>
      <c r="S2482" s="2">
        <v>1</v>
      </c>
      <c r="T2482" s="2" t="s">
        <v>81</v>
      </c>
    </row>
    <row r="2483" spans="1:20" x14ac:dyDescent="0.25">
      <c r="A2483">
        <v>1120263136</v>
      </c>
      <c r="B2483">
        <v>130873286</v>
      </c>
      <c r="C2483" t="s">
        <v>85</v>
      </c>
      <c r="D2483" t="s">
        <v>75</v>
      </c>
      <c r="E2483" t="s">
        <v>76</v>
      </c>
      <c r="F2483" s="7">
        <v>45707</v>
      </c>
      <c r="G2483" s="7">
        <v>46802</v>
      </c>
      <c r="H2483" t="s">
        <v>77</v>
      </c>
      <c r="I2483" t="s">
        <v>78</v>
      </c>
      <c r="J2483" s="7"/>
      <c r="K2483" s="7">
        <v>45987</v>
      </c>
      <c r="L2483" s="7">
        <v>46802</v>
      </c>
      <c r="M2483" t="s">
        <v>77</v>
      </c>
      <c r="N2483"/>
      <c r="O2483">
        <v>2026</v>
      </c>
      <c r="P2483">
        <v>1</v>
      </c>
      <c r="Q2483" t="s">
        <v>80</v>
      </c>
      <c r="R2483" s="8">
        <v>46267</v>
      </c>
      <c r="S2483" s="2">
        <v>1</v>
      </c>
      <c r="T2483" s="2" t="s">
        <v>81</v>
      </c>
    </row>
    <row r="2484" spans="1:20" x14ac:dyDescent="0.25">
      <c r="A2484">
        <v>1120263541</v>
      </c>
      <c r="B2484">
        <v>131103648</v>
      </c>
      <c r="C2484" t="s">
        <v>74</v>
      </c>
      <c r="D2484" t="s">
        <v>83</v>
      </c>
      <c r="E2484" t="s">
        <v>76</v>
      </c>
      <c r="F2484" s="7">
        <v>45761</v>
      </c>
      <c r="G2484" s="7">
        <v>47587</v>
      </c>
      <c r="H2484" t="s">
        <v>77</v>
      </c>
      <c r="I2484" t="s">
        <v>78</v>
      </c>
      <c r="J2484" s="7">
        <v>46000</v>
      </c>
      <c r="K2484" s="7">
        <v>45966</v>
      </c>
      <c r="L2484" s="7">
        <v>47587</v>
      </c>
      <c r="M2484" t="s">
        <v>77</v>
      </c>
      <c r="N2484" t="s">
        <v>79</v>
      </c>
      <c r="O2484">
        <v>2026</v>
      </c>
      <c r="P2484">
        <v>1</v>
      </c>
      <c r="Q2484" t="s">
        <v>80</v>
      </c>
      <c r="R2484" s="8">
        <v>46267</v>
      </c>
      <c r="S2484" s="2">
        <v>1</v>
      </c>
      <c r="T2484" s="2" t="s">
        <v>81</v>
      </c>
    </row>
    <row r="2485" spans="1:20" x14ac:dyDescent="0.25">
      <c r="A2485">
        <v>1120263778</v>
      </c>
      <c r="B2485">
        <v>131232284</v>
      </c>
      <c r="C2485" t="s">
        <v>96</v>
      </c>
      <c r="D2485" t="s">
        <v>75</v>
      </c>
      <c r="E2485" t="s">
        <v>76</v>
      </c>
      <c r="F2485" s="7">
        <v>45784</v>
      </c>
      <c r="G2485" s="7">
        <v>47610</v>
      </c>
      <c r="H2485" t="s">
        <v>86</v>
      </c>
      <c r="I2485" t="s">
        <v>87</v>
      </c>
      <c r="J2485" s="7"/>
      <c r="K2485" s="7">
        <v>45797</v>
      </c>
      <c r="L2485" s="7">
        <v>47610</v>
      </c>
      <c r="M2485" t="s">
        <v>86</v>
      </c>
      <c r="N2485"/>
      <c r="O2485">
        <v>2026</v>
      </c>
      <c r="P2485">
        <v>1</v>
      </c>
      <c r="Q2485" t="s">
        <v>80</v>
      </c>
      <c r="R2485" s="8">
        <v>46267</v>
      </c>
      <c r="S2485" s="2">
        <v>1</v>
      </c>
      <c r="T2485" s="2" t="s">
        <v>81</v>
      </c>
    </row>
    <row r="2486" spans="1:20" x14ac:dyDescent="0.25">
      <c r="A2486">
        <v>1120263779</v>
      </c>
      <c r="B2486">
        <v>131232284</v>
      </c>
      <c r="C2486" t="s">
        <v>96</v>
      </c>
      <c r="D2486" t="s">
        <v>75</v>
      </c>
      <c r="E2486" t="s">
        <v>76</v>
      </c>
      <c r="F2486" s="7">
        <v>45784</v>
      </c>
      <c r="G2486" s="7">
        <v>47610</v>
      </c>
      <c r="H2486" t="s">
        <v>86</v>
      </c>
      <c r="I2486" t="s">
        <v>87</v>
      </c>
      <c r="J2486" s="7"/>
      <c r="K2486" s="7">
        <v>45795</v>
      </c>
      <c r="L2486" s="7">
        <v>47610</v>
      </c>
      <c r="M2486" t="s">
        <v>86</v>
      </c>
      <c r="N2486"/>
      <c r="O2486">
        <v>2026</v>
      </c>
      <c r="P2486">
        <v>1</v>
      </c>
      <c r="Q2486" t="s">
        <v>80</v>
      </c>
      <c r="R2486" s="8">
        <v>46267</v>
      </c>
      <c r="S2486" s="2">
        <v>1</v>
      </c>
      <c r="T2486" s="2" t="s">
        <v>81</v>
      </c>
    </row>
    <row r="2487" spans="1:20" x14ac:dyDescent="0.25">
      <c r="A2487">
        <v>1120264096</v>
      </c>
      <c r="B2487">
        <v>131371798</v>
      </c>
      <c r="C2487" t="s">
        <v>82</v>
      </c>
      <c r="D2487" t="s">
        <v>88</v>
      </c>
      <c r="E2487" t="s">
        <v>76</v>
      </c>
      <c r="F2487" s="7">
        <v>45814</v>
      </c>
      <c r="G2487" s="7">
        <v>47640</v>
      </c>
      <c r="H2487" t="s">
        <v>77</v>
      </c>
      <c r="I2487" t="s">
        <v>78</v>
      </c>
      <c r="J2487" s="7"/>
      <c r="K2487" s="7">
        <v>45836</v>
      </c>
      <c r="L2487" s="7">
        <v>47640</v>
      </c>
      <c r="M2487" t="s">
        <v>77</v>
      </c>
      <c r="N2487"/>
      <c r="O2487">
        <v>2026</v>
      </c>
      <c r="P2487">
        <v>1</v>
      </c>
      <c r="Q2487" t="s">
        <v>80</v>
      </c>
      <c r="R2487" s="8">
        <v>46267</v>
      </c>
      <c r="S2487" s="2">
        <v>1</v>
      </c>
      <c r="T2487" s="2" t="s">
        <v>81</v>
      </c>
    </row>
    <row r="2488" spans="1:20" x14ac:dyDescent="0.25">
      <c r="A2488">
        <v>1120265952</v>
      </c>
      <c r="B2488">
        <v>132824166</v>
      </c>
      <c r="C2488" t="s">
        <v>97</v>
      </c>
      <c r="D2488" t="s">
        <v>83</v>
      </c>
      <c r="E2488" t="s">
        <v>76</v>
      </c>
      <c r="F2488" s="7">
        <v>46022</v>
      </c>
      <c r="G2488" s="7">
        <v>46203</v>
      </c>
      <c r="H2488" t="s">
        <v>77</v>
      </c>
      <c r="I2488" t="s">
        <v>89</v>
      </c>
      <c r="J2488" s="7">
        <v>46024</v>
      </c>
      <c r="K2488" s="7">
        <v>46024</v>
      </c>
      <c r="L2488" s="7">
        <v>46203</v>
      </c>
      <c r="M2488" t="s">
        <v>77</v>
      </c>
      <c r="N2488" t="s">
        <v>92</v>
      </c>
      <c r="O2488">
        <v>2026</v>
      </c>
      <c r="P2488">
        <v>1</v>
      </c>
      <c r="Q2488" t="s">
        <v>80</v>
      </c>
      <c r="R2488" s="8">
        <v>46267</v>
      </c>
      <c r="S2488" s="2">
        <v>1</v>
      </c>
      <c r="T2488" s="2" t="s">
        <v>81</v>
      </c>
    </row>
    <row r="2489" spans="1:20" x14ac:dyDescent="0.25">
      <c r="A2489">
        <v>1120266342</v>
      </c>
      <c r="B2489">
        <v>110376110</v>
      </c>
      <c r="C2489" t="s">
        <v>74</v>
      </c>
      <c r="D2489" t="s">
        <v>75</v>
      </c>
      <c r="E2489" t="s">
        <v>76</v>
      </c>
      <c r="F2489" s="7">
        <v>42118</v>
      </c>
      <c r="G2489" s="7">
        <v>43945</v>
      </c>
      <c r="H2489" t="s">
        <v>77</v>
      </c>
      <c r="I2489" t="s">
        <v>78</v>
      </c>
      <c r="J2489" s="7">
        <v>45882</v>
      </c>
      <c r="K2489" s="7">
        <v>46063</v>
      </c>
      <c r="L2489" s="7">
        <v>43945</v>
      </c>
      <c r="M2489" t="s">
        <v>77</v>
      </c>
      <c r="N2489" t="s">
        <v>79</v>
      </c>
      <c r="O2489">
        <v>2026</v>
      </c>
      <c r="P2489">
        <v>1</v>
      </c>
      <c r="Q2489" t="s">
        <v>80</v>
      </c>
      <c r="R2489" s="8">
        <v>46267</v>
      </c>
      <c r="S2489" s="2">
        <v>1</v>
      </c>
      <c r="T2489" s="2" t="s">
        <v>81</v>
      </c>
    </row>
    <row r="2490" spans="1:20" x14ac:dyDescent="0.25">
      <c r="A2490">
        <v>1120266365</v>
      </c>
      <c r="B2490">
        <v>110449625</v>
      </c>
      <c r="C2490" t="s">
        <v>96</v>
      </c>
      <c r="D2490" t="s">
        <v>75</v>
      </c>
      <c r="E2490" t="s">
        <v>76</v>
      </c>
      <c r="F2490" s="7">
        <v>42129</v>
      </c>
      <c r="G2490" s="7">
        <v>43956</v>
      </c>
      <c r="H2490" t="s">
        <v>86</v>
      </c>
      <c r="I2490" t="s">
        <v>87</v>
      </c>
      <c r="J2490" s="7">
        <v>45812</v>
      </c>
      <c r="K2490" s="7">
        <v>46098</v>
      </c>
      <c r="L2490" s="7">
        <v>43956</v>
      </c>
      <c r="M2490" t="s">
        <v>86</v>
      </c>
      <c r="N2490" t="s">
        <v>79</v>
      </c>
      <c r="O2490">
        <v>2026</v>
      </c>
      <c r="P2490">
        <v>1</v>
      </c>
      <c r="Q2490" t="s">
        <v>80</v>
      </c>
      <c r="R2490" s="8">
        <v>46267</v>
      </c>
      <c r="S2490" s="2">
        <v>1</v>
      </c>
      <c r="T2490" s="2" t="s">
        <v>81</v>
      </c>
    </row>
    <row r="2491" spans="1:20" x14ac:dyDescent="0.25">
      <c r="A2491">
        <v>1120266374</v>
      </c>
      <c r="B2491">
        <v>110473416</v>
      </c>
      <c r="C2491" t="s">
        <v>82</v>
      </c>
      <c r="D2491" t="s">
        <v>88</v>
      </c>
      <c r="E2491" t="s">
        <v>76</v>
      </c>
      <c r="F2491" s="7">
        <v>42171</v>
      </c>
      <c r="G2491" s="7">
        <v>43974</v>
      </c>
      <c r="H2491" t="s">
        <v>77</v>
      </c>
      <c r="I2491" t="s">
        <v>89</v>
      </c>
      <c r="J2491" s="7">
        <v>46067</v>
      </c>
      <c r="K2491" s="7">
        <v>45908</v>
      </c>
      <c r="L2491" s="7">
        <v>43974</v>
      </c>
      <c r="M2491" t="s">
        <v>77</v>
      </c>
      <c r="N2491" t="s">
        <v>79</v>
      </c>
      <c r="O2491">
        <v>2026</v>
      </c>
      <c r="P2491">
        <v>1</v>
      </c>
      <c r="Q2491" t="s">
        <v>80</v>
      </c>
      <c r="R2491" s="8">
        <v>46267</v>
      </c>
      <c r="S2491" s="2">
        <v>1</v>
      </c>
      <c r="T2491" s="2" t="s">
        <v>81</v>
      </c>
    </row>
    <row r="2492" spans="1:20" x14ac:dyDescent="0.25">
      <c r="A2492">
        <v>1120266464</v>
      </c>
      <c r="B2492">
        <v>110707635</v>
      </c>
      <c r="C2492" t="s">
        <v>85</v>
      </c>
      <c r="D2492" t="s">
        <v>88</v>
      </c>
      <c r="E2492" t="s">
        <v>76</v>
      </c>
      <c r="F2492" s="7">
        <v>42279</v>
      </c>
      <c r="G2492" s="7">
        <v>43946</v>
      </c>
      <c r="H2492" t="s">
        <v>77</v>
      </c>
      <c r="I2492" t="s">
        <v>78</v>
      </c>
      <c r="J2492" s="7">
        <v>45432</v>
      </c>
      <c r="K2492" s="7">
        <v>46050</v>
      </c>
      <c r="L2492" s="7">
        <v>43946</v>
      </c>
      <c r="M2492" t="s">
        <v>77</v>
      </c>
      <c r="N2492" t="s">
        <v>79</v>
      </c>
      <c r="O2492">
        <v>2026</v>
      </c>
      <c r="P2492">
        <v>1</v>
      </c>
      <c r="Q2492" t="s">
        <v>80</v>
      </c>
      <c r="R2492" s="8">
        <v>46267</v>
      </c>
      <c r="S2492" s="2">
        <v>1</v>
      </c>
      <c r="T2492" s="2" t="s">
        <v>81</v>
      </c>
    </row>
    <row r="2493" spans="1:20" x14ac:dyDescent="0.25">
      <c r="A2493">
        <v>1120266465</v>
      </c>
      <c r="B2493">
        <v>110707635</v>
      </c>
      <c r="C2493" t="s">
        <v>85</v>
      </c>
      <c r="D2493" t="s">
        <v>88</v>
      </c>
      <c r="E2493" t="s">
        <v>76</v>
      </c>
      <c r="F2493" s="7">
        <v>42279</v>
      </c>
      <c r="G2493" s="7">
        <v>43946</v>
      </c>
      <c r="H2493" t="s">
        <v>77</v>
      </c>
      <c r="I2493" t="s">
        <v>78</v>
      </c>
      <c r="J2493" s="7">
        <v>45432</v>
      </c>
      <c r="K2493" s="7">
        <v>45057</v>
      </c>
      <c r="L2493" s="7">
        <v>43946</v>
      </c>
      <c r="M2493" t="s">
        <v>77</v>
      </c>
      <c r="N2493" t="s">
        <v>79</v>
      </c>
      <c r="O2493">
        <v>2026</v>
      </c>
      <c r="P2493">
        <v>1</v>
      </c>
      <c r="Q2493" t="s">
        <v>80</v>
      </c>
      <c r="R2493" s="8">
        <v>46267</v>
      </c>
      <c r="S2493" s="2">
        <v>1</v>
      </c>
      <c r="T2493" s="2" t="s">
        <v>81</v>
      </c>
    </row>
    <row r="2494" spans="1:20" x14ac:dyDescent="0.25">
      <c r="A2494">
        <v>1120266484</v>
      </c>
      <c r="B2494">
        <v>110826572</v>
      </c>
      <c r="C2494" t="s">
        <v>74</v>
      </c>
      <c r="D2494" t="s">
        <v>83</v>
      </c>
      <c r="E2494" t="s">
        <v>76</v>
      </c>
      <c r="F2494" s="7">
        <v>42298</v>
      </c>
      <c r="G2494" s="7">
        <v>44039</v>
      </c>
      <c r="H2494" t="s">
        <v>86</v>
      </c>
      <c r="I2494" t="s">
        <v>87</v>
      </c>
      <c r="J2494" s="7"/>
      <c r="K2494" s="7">
        <v>45748</v>
      </c>
      <c r="L2494" s="7">
        <v>44039</v>
      </c>
      <c r="M2494" t="s">
        <v>86</v>
      </c>
      <c r="N2494"/>
      <c r="O2494">
        <v>2026</v>
      </c>
      <c r="P2494">
        <v>1</v>
      </c>
      <c r="Q2494" t="s">
        <v>80</v>
      </c>
      <c r="R2494" s="8">
        <v>46267</v>
      </c>
      <c r="S2494" s="2">
        <v>1</v>
      </c>
      <c r="T2494" s="2" t="s">
        <v>81</v>
      </c>
    </row>
    <row r="2495" spans="1:20" x14ac:dyDescent="0.25">
      <c r="A2495">
        <v>1120266512</v>
      </c>
      <c r="B2495">
        <v>110880905</v>
      </c>
      <c r="C2495" t="s">
        <v>82</v>
      </c>
      <c r="D2495" t="s">
        <v>75</v>
      </c>
      <c r="E2495" t="s">
        <v>76</v>
      </c>
      <c r="F2495" s="7">
        <v>42318</v>
      </c>
      <c r="G2495" s="7">
        <v>44145</v>
      </c>
      <c r="H2495" t="s">
        <v>77</v>
      </c>
      <c r="I2495" t="s">
        <v>78</v>
      </c>
      <c r="J2495" s="7">
        <v>45827</v>
      </c>
      <c r="K2495" s="7">
        <v>45612</v>
      </c>
      <c r="L2495" s="7">
        <v>44145</v>
      </c>
      <c r="M2495" t="s">
        <v>77</v>
      </c>
      <c r="N2495" t="s">
        <v>92</v>
      </c>
      <c r="O2495">
        <v>2026</v>
      </c>
      <c r="P2495">
        <v>1</v>
      </c>
      <c r="Q2495" t="s">
        <v>80</v>
      </c>
      <c r="R2495" s="8">
        <v>46267</v>
      </c>
      <c r="S2495" s="2">
        <v>1</v>
      </c>
      <c r="T2495" s="2" t="s">
        <v>81</v>
      </c>
    </row>
    <row r="2496" spans="1:20" x14ac:dyDescent="0.25">
      <c r="A2496">
        <v>1120266657</v>
      </c>
      <c r="B2496">
        <v>111570671</v>
      </c>
      <c r="C2496" t="s">
        <v>82</v>
      </c>
      <c r="D2496" t="s">
        <v>75</v>
      </c>
      <c r="E2496" t="s">
        <v>76</v>
      </c>
      <c r="F2496" s="7">
        <v>42453</v>
      </c>
      <c r="G2496" s="7">
        <v>44279</v>
      </c>
      <c r="H2496" t="s">
        <v>86</v>
      </c>
      <c r="I2496" t="s">
        <v>87</v>
      </c>
      <c r="J2496" s="7">
        <v>46091</v>
      </c>
      <c r="K2496" s="7">
        <v>44377</v>
      </c>
      <c r="L2496" s="7">
        <v>44279</v>
      </c>
      <c r="M2496" t="s">
        <v>86</v>
      </c>
      <c r="N2496" t="s">
        <v>79</v>
      </c>
      <c r="O2496">
        <v>2026</v>
      </c>
      <c r="P2496">
        <v>1</v>
      </c>
      <c r="Q2496" t="s">
        <v>80</v>
      </c>
      <c r="R2496" s="8">
        <v>46267</v>
      </c>
      <c r="S2496" s="2">
        <v>1</v>
      </c>
      <c r="T2496" s="2" t="s">
        <v>81</v>
      </c>
    </row>
    <row r="2497" spans="1:20" x14ac:dyDescent="0.25">
      <c r="A2497">
        <v>1120266804</v>
      </c>
      <c r="B2497">
        <v>111824088</v>
      </c>
      <c r="C2497" t="s">
        <v>85</v>
      </c>
      <c r="D2497" t="s">
        <v>75</v>
      </c>
      <c r="E2497" t="s">
        <v>76</v>
      </c>
      <c r="F2497" s="7">
        <v>42570</v>
      </c>
      <c r="G2497" s="7">
        <v>44396</v>
      </c>
      <c r="H2497" t="s">
        <v>77</v>
      </c>
      <c r="I2497" t="s">
        <v>78</v>
      </c>
      <c r="J2497" s="7">
        <v>44429</v>
      </c>
      <c r="K2497" s="7">
        <v>43930</v>
      </c>
      <c r="L2497" s="7">
        <v>44396</v>
      </c>
      <c r="M2497" t="s">
        <v>77</v>
      </c>
      <c r="N2497" t="s">
        <v>92</v>
      </c>
      <c r="O2497">
        <v>2026</v>
      </c>
      <c r="P2497">
        <v>1</v>
      </c>
      <c r="Q2497" t="s">
        <v>80</v>
      </c>
      <c r="R2497" s="8">
        <v>46267</v>
      </c>
      <c r="S2497" s="2">
        <v>1</v>
      </c>
      <c r="T2497" s="2" t="s">
        <v>81</v>
      </c>
    </row>
    <row r="2498" spans="1:20" x14ac:dyDescent="0.25">
      <c r="A2498">
        <v>1120266879</v>
      </c>
      <c r="B2498">
        <v>111989833</v>
      </c>
      <c r="C2498" t="s">
        <v>74</v>
      </c>
      <c r="D2498" t="s">
        <v>75</v>
      </c>
      <c r="E2498" t="s">
        <v>76</v>
      </c>
      <c r="F2498" s="7">
        <v>42621</v>
      </c>
      <c r="G2498" s="7">
        <v>44243</v>
      </c>
      <c r="H2498" t="s">
        <v>86</v>
      </c>
      <c r="I2498" t="s">
        <v>87</v>
      </c>
      <c r="J2498" s="7">
        <v>46043</v>
      </c>
      <c r="K2498" s="7">
        <v>46057</v>
      </c>
      <c r="L2498" s="7">
        <v>44243</v>
      </c>
      <c r="M2498" t="s">
        <v>86</v>
      </c>
      <c r="N2498" t="s">
        <v>79</v>
      </c>
      <c r="O2498">
        <v>2026</v>
      </c>
      <c r="P2498">
        <v>1</v>
      </c>
      <c r="Q2498" t="s">
        <v>80</v>
      </c>
      <c r="R2498" s="8">
        <v>46267</v>
      </c>
      <c r="S2498" s="2">
        <v>1</v>
      </c>
      <c r="T2498" s="2" t="s">
        <v>81</v>
      </c>
    </row>
    <row r="2499" spans="1:20" x14ac:dyDescent="0.25">
      <c r="A2499">
        <v>1120266916</v>
      </c>
      <c r="B2499">
        <v>112112708</v>
      </c>
      <c r="C2499" t="s">
        <v>82</v>
      </c>
      <c r="D2499" t="s">
        <v>88</v>
      </c>
      <c r="E2499" t="s">
        <v>76</v>
      </c>
      <c r="F2499" s="7">
        <v>42661</v>
      </c>
      <c r="G2499" s="7">
        <v>44270</v>
      </c>
      <c r="H2499" t="s">
        <v>86</v>
      </c>
      <c r="I2499" t="s">
        <v>87</v>
      </c>
      <c r="J2499" s="7">
        <v>45138</v>
      </c>
      <c r="K2499" s="7">
        <v>45149</v>
      </c>
      <c r="L2499" s="7">
        <v>44270</v>
      </c>
      <c r="M2499" t="s">
        <v>86</v>
      </c>
      <c r="N2499" t="s">
        <v>92</v>
      </c>
      <c r="O2499">
        <v>2026</v>
      </c>
      <c r="P2499">
        <v>1</v>
      </c>
      <c r="Q2499" t="s">
        <v>80</v>
      </c>
      <c r="R2499" s="8">
        <v>46267</v>
      </c>
      <c r="S2499" s="2">
        <v>1</v>
      </c>
      <c r="T2499" s="2" t="s">
        <v>81</v>
      </c>
    </row>
    <row r="2500" spans="1:20" x14ac:dyDescent="0.25">
      <c r="A2500">
        <v>1120266998</v>
      </c>
      <c r="B2500">
        <v>112656743</v>
      </c>
      <c r="C2500" t="s">
        <v>82</v>
      </c>
      <c r="D2500" t="s">
        <v>83</v>
      </c>
      <c r="E2500" t="s">
        <v>76</v>
      </c>
      <c r="F2500" s="7">
        <v>42794</v>
      </c>
      <c r="G2500" s="7">
        <v>44620</v>
      </c>
      <c r="H2500" t="s">
        <v>77</v>
      </c>
      <c r="I2500" t="s">
        <v>89</v>
      </c>
      <c r="J2500" s="7">
        <v>46077</v>
      </c>
      <c r="K2500" s="7">
        <v>46084</v>
      </c>
      <c r="L2500" s="7">
        <v>44620</v>
      </c>
      <c r="M2500" t="s">
        <v>77</v>
      </c>
      <c r="N2500" t="s">
        <v>92</v>
      </c>
      <c r="O2500">
        <v>2026</v>
      </c>
      <c r="P2500">
        <v>1</v>
      </c>
      <c r="Q2500" t="s">
        <v>80</v>
      </c>
      <c r="R2500" s="8">
        <v>46267</v>
      </c>
      <c r="S2500" s="2">
        <v>1</v>
      </c>
      <c r="T2500" s="2" t="s">
        <v>81</v>
      </c>
    </row>
    <row r="2501" spans="1:20" x14ac:dyDescent="0.25">
      <c r="A2501">
        <v>1120267068</v>
      </c>
      <c r="B2501">
        <v>112844586</v>
      </c>
      <c r="C2501" t="s">
        <v>74</v>
      </c>
      <c r="D2501" t="s">
        <v>83</v>
      </c>
      <c r="E2501" t="s">
        <v>76</v>
      </c>
      <c r="F2501" s="7">
        <v>42863</v>
      </c>
      <c r="G2501" s="7">
        <v>44689</v>
      </c>
      <c r="H2501" t="s">
        <v>86</v>
      </c>
      <c r="I2501" t="s">
        <v>87</v>
      </c>
      <c r="J2501" s="7">
        <v>45607</v>
      </c>
      <c r="K2501" s="7">
        <v>43658</v>
      </c>
      <c r="L2501" s="7">
        <v>44689</v>
      </c>
      <c r="M2501" t="s">
        <v>86</v>
      </c>
      <c r="N2501" t="s">
        <v>79</v>
      </c>
      <c r="O2501">
        <v>2026</v>
      </c>
      <c r="P2501">
        <v>1</v>
      </c>
      <c r="Q2501" t="s">
        <v>80</v>
      </c>
      <c r="R2501" s="8">
        <v>46267</v>
      </c>
      <c r="S2501" s="2">
        <v>1</v>
      </c>
      <c r="T2501" s="2" t="s">
        <v>81</v>
      </c>
    </row>
    <row r="2502" spans="1:20" x14ac:dyDescent="0.25">
      <c r="A2502">
        <v>1120267248</v>
      </c>
      <c r="B2502">
        <v>113163675</v>
      </c>
      <c r="C2502" t="s">
        <v>85</v>
      </c>
      <c r="D2502" t="s">
        <v>88</v>
      </c>
      <c r="E2502" t="s">
        <v>76</v>
      </c>
      <c r="F2502" s="7">
        <v>42963</v>
      </c>
      <c r="G2502" s="7">
        <v>44789</v>
      </c>
      <c r="H2502" t="s">
        <v>77</v>
      </c>
      <c r="I2502" t="s">
        <v>78</v>
      </c>
      <c r="J2502" s="7">
        <v>45587</v>
      </c>
      <c r="K2502" s="7">
        <v>45623</v>
      </c>
      <c r="L2502" s="7">
        <v>44789</v>
      </c>
      <c r="M2502" t="s">
        <v>77</v>
      </c>
      <c r="N2502" t="s">
        <v>79</v>
      </c>
      <c r="O2502">
        <v>2026</v>
      </c>
      <c r="P2502">
        <v>1</v>
      </c>
      <c r="Q2502" t="s">
        <v>80</v>
      </c>
      <c r="R2502" s="8">
        <v>46267</v>
      </c>
      <c r="S2502" s="2">
        <v>1</v>
      </c>
      <c r="T2502" s="2" t="s">
        <v>81</v>
      </c>
    </row>
    <row r="2503" spans="1:20" x14ac:dyDescent="0.25">
      <c r="A2503">
        <v>1120267279</v>
      </c>
      <c r="B2503">
        <v>113215065</v>
      </c>
      <c r="C2503" t="s">
        <v>97</v>
      </c>
      <c r="D2503" t="s">
        <v>75</v>
      </c>
      <c r="E2503" t="s">
        <v>76</v>
      </c>
      <c r="F2503" s="7">
        <v>42980</v>
      </c>
      <c r="G2503" s="7">
        <v>44796</v>
      </c>
      <c r="H2503" t="s">
        <v>77</v>
      </c>
      <c r="I2503" t="s">
        <v>78</v>
      </c>
      <c r="J2503" s="7">
        <v>45523</v>
      </c>
      <c r="K2503" s="7">
        <v>45229</v>
      </c>
      <c r="L2503" s="7">
        <v>44796</v>
      </c>
      <c r="M2503" t="s">
        <v>77</v>
      </c>
      <c r="N2503" t="s">
        <v>79</v>
      </c>
      <c r="O2503">
        <v>2026</v>
      </c>
      <c r="P2503">
        <v>1</v>
      </c>
      <c r="Q2503" t="s">
        <v>80</v>
      </c>
      <c r="R2503" s="8">
        <v>46267</v>
      </c>
      <c r="S2503" s="2">
        <v>1</v>
      </c>
      <c r="T2503" s="2" t="s">
        <v>81</v>
      </c>
    </row>
    <row r="2504" spans="1:20" x14ac:dyDescent="0.25">
      <c r="A2504">
        <v>1120267348</v>
      </c>
      <c r="B2504">
        <v>113819044</v>
      </c>
      <c r="C2504" t="s">
        <v>82</v>
      </c>
      <c r="D2504" t="s">
        <v>88</v>
      </c>
      <c r="E2504" t="s">
        <v>76</v>
      </c>
      <c r="F2504" s="7">
        <v>43054</v>
      </c>
      <c r="G2504" s="7">
        <v>44880</v>
      </c>
      <c r="H2504" t="s">
        <v>77</v>
      </c>
      <c r="I2504" t="s">
        <v>78</v>
      </c>
      <c r="J2504" s="7">
        <v>45752</v>
      </c>
      <c r="K2504" s="7">
        <v>45979</v>
      </c>
      <c r="L2504" s="7">
        <v>44880</v>
      </c>
      <c r="M2504" t="s">
        <v>77</v>
      </c>
      <c r="N2504" t="s">
        <v>79</v>
      </c>
      <c r="O2504">
        <v>2026</v>
      </c>
      <c r="P2504">
        <v>1</v>
      </c>
      <c r="Q2504" t="s">
        <v>80</v>
      </c>
      <c r="R2504" s="8">
        <v>46267</v>
      </c>
      <c r="S2504" s="2">
        <v>1</v>
      </c>
      <c r="T2504" s="2" t="s">
        <v>81</v>
      </c>
    </row>
    <row r="2505" spans="1:20" x14ac:dyDescent="0.25">
      <c r="A2505">
        <v>1120267349</v>
      </c>
      <c r="B2505">
        <v>113819044</v>
      </c>
      <c r="C2505" t="s">
        <v>82</v>
      </c>
      <c r="D2505" t="s">
        <v>88</v>
      </c>
      <c r="E2505" t="s">
        <v>76</v>
      </c>
      <c r="F2505" s="7">
        <v>43054</v>
      </c>
      <c r="G2505" s="7">
        <v>44880</v>
      </c>
      <c r="H2505" t="s">
        <v>77</v>
      </c>
      <c r="I2505" t="s">
        <v>78</v>
      </c>
      <c r="J2505" s="7">
        <v>45752</v>
      </c>
      <c r="K2505" s="7">
        <v>45808</v>
      </c>
      <c r="L2505" s="7">
        <v>44880</v>
      </c>
      <c r="M2505" t="s">
        <v>77</v>
      </c>
      <c r="N2505" t="s">
        <v>79</v>
      </c>
      <c r="O2505">
        <v>2026</v>
      </c>
      <c r="P2505">
        <v>1</v>
      </c>
      <c r="Q2505" t="s">
        <v>80</v>
      </c>
      <c r="R2505" s="8">
        <v>46267</v>
      </c>
      <c r="S2505" s="2">
        <v>1</v>
      </c>
      <c r="T2505" s="2" t="s">
        <v>81</v>
      </c>
    </row>
    <row r="2506" spans="1:20" x14ac:dyDescent="0.25">
      <c r="A2506">
        <v>1120267479</v>
      </c>
      <c r="B2506">
        <v>114899147</v>
      </c>
      <c r="C2506" t="s">
        <v>94</v>
      </c>
      <c r="D2506" t="s">
        <v>83</v>
      </c>
      <c r="E2506" t="s">
        <v>76</v>
      </c>
      <c r="F2506" s="7">
        <v>43329</v>
      </c>
      <c r="G2506" s="7">
        <v>45155</v>
      </c>
      <c r="H2506" t="s">
        <v>77</v>
      </c>
      <c r="I2506" t="s">
        <v>89</v>
      </c>
      <c r="J2506" s="7">
        <v>45929</v>
      </c>
      <c r="K2506" s="7">
        <v>45929</v>
      </c>
      <c r="L2506" s="7">
        <v>45155</v>
      </c>
      <c r="M2506" t="s">
        <v>77</v>
      </c>
      <c r="N2506" t="s">
        <v>79</v>
      </c>
      <c r="O2506">
        <v>2026</v>
      </c>
      <c r="P2506">
        <v>1</v>
      </c>
      <c r="Q2506" t="s">
        <v>80</v>
      </c>
      <c r="R2506" s="8">
        <v>46267</v>
      </c>
      <c r="S2506" s="2">
        <v>1</v>
      </c>
      <c r="T2506" s="2" t="s">
        <v>81</v>
      </c>
    </row>
    <row r="2507" spans="1:20" x14ac:dyDescent="0.25">
      <c r="A2507">
        <v>1120267495</v>
      </c>
      <c r="B2507">
        <v>114965755</v>
      </c>
      <c r="C2507" t="s">
        <v>82</v>
      </c>
      <c r="D2507" t="s">
        <v>75</v>
      </c>
      <c r="E2507" t="s">
        <v>76</v>
      </c>
      <c r="F2507" s="7">
        <v>43355</v>
      </c>
      <c r="G2507" s="7">
        <v>45181</v>
      </c>
      <c r="H2507" t="s">
        <v>77</v>
      </c>
      <c r="I2507" t="s">
        <v>78</v>
      </c>
      <c r="J2507" s="7">
        <v>45835</v>
      </c>
      <c r="K2507" s="7">
        <v>45839</v>
      </c>
      <c r="L2507" s="7">
        <v>45181</v>
      </c>
      <c r="M2507" t="s">
        <v>77</v>
      </c>
      <c r="N2507" t="s">
        <v>92</v>
      </c>
      <c r="O2507">
        <v>2026</v>
      </c>
      <c r="P2507">
        <v>1</v>
      </c>
      <c r="Q2507" t="s">
        <v>80</v>
      </c>
      <c r="R2507" s="8">
        <v>46267</v>
      </c>
      <c r="S2507" s="2">
        <v>1</v>
      </c>
      <c r="T2507" s="2" t="s">
        <v>81</v>
      </c>
    </row>
    <row r="2508" spans="1:20" x14ac:dyDescent="0.25">
      <c r="A2508">
        <v>1120267582</v>
      </c>
      <c r="B2508">
        <v>116638727</v>
      </c>
      <c r="C2508" t="s">
        <v>82</v>
      </c>
      <c r="D2508" t="s">
        <v>88</v>
      </c>
      <c r="E2508" t="s">
        <v>76</v>
      </c>
      <c r="F2508" s="7">
        <v>43529</v>
      </c>
      <c r="G2508" s="7">
        <v>43895</v>
      </c>
      <c r="H2508" t="s">
        <v>77</v>
      </c>
      <c r="I2508" t="s">
        <v>84</v>
      </c>
      <c r="J2508" s="7">
        <v>45432</v>
      </c>
      <c r="K2508" s="7">
        <v>46011</v>
      </c>
      <c r="L2508" s="7">
        <v>43895</v>
      </c>
      <c r="M2508" t="s">
        <v>77</v>
      </c>
      <c r="N2508" t="s">
        <v>79</v>
      </c>
      <c r="O2508">
        <v>2026</v>
      </c>
      <c r="P2508">
        <v>1</v>
      </c>
      <c r="Q2508" t="s">
        <v>80</v>
      </c>
      <c r="R2508" s="8">
        <v>46267</v>
      </c>
      <c r="S2508" s="2">
        <v>1</v>
      </c>
      <c r="T2508" s="2" t="s">
        <v>81</v>
      </c>
    </row>
    <row r="2509" spans="1:20" x14ac:dyDescent="0.25">
      <c r="A2509">
        <v>1120267583</v>
      </c>
      <c r="B2509">
        <v>116638727</v>
      </c>
      <c r="C2509" t="s">
        <v>82</v>
      </c>
      <c r="D2509" t="s">
        <v>88</v>
      </c>
      <c r="E2509" t="s">
        <v>76</v>
      </c>
      <c r="F2509" s="7">
        <v>43529</v>
      </c>
      <c r="G2509" s="7">
        <v>43895</v>
      </c>
      <c r="H2509" t="s">
        <v>77</v>
      </c>
      <c r="I2509" t="s">
        <v>84</v>
      </c>
      <c r="J2509" s="7">
        <v>45432</v>
      </c>
      <c r="K2509" s="7">
        <v>45736</v>
      </c>
      <c r="L2509" s="7">
        <v>43895</v>
      </c>
      <c r="M2509" t="s">
        <v>77</v>
      </c>
      <c r="N2509" t="s">
        <v>79</v>
      </c>
      <c r="O2509">
        <v>2026</v>
      </c>
      <c r="P2509">
        <v>1</v>
      </c>
      <c r="Q2509" t="s">
        <v>80</v>
      </c>
      <c r="R2509" s="8">
        <v>46267</v>
      </c>
      <c r="S2509" s="2">
        <v>1</v>
      </c>
      <c r="T2509" s="2" t="s">
        <v>81</v>
      </c>
    </row>
    <row r="2510" spans="1:20" x14ac:dyDescent="0.25">
      <c r="A2510">
        <v>1120267590</v>
      </c>
      <c r="B2510">
        <v>116705141</v>
      </c>
      <c r="C2510" t="s">
        <v>93</v>
      </c>
      <c r="D2510" t="s">
        <v>88</v>
      </c>
      <c r="E2510" t="s">
        <v>76</v>
      </c>
      <c r="F2510" s="7">
        <v>43534</v>
      </c>
      <c r="G2510" s="7">
        <v>43900</v>
      </c>
      <c r="H2510" t="s">
        <v>77</v>
      </c>
      <c r="I2510" t="s">
        <v>78</v>
      </c>
      <c r="J2510" s="7">
        <v>45907</v>
      </c>
      <c r="K2510" s="7">
        <v>45748</v>
      </c>
      <c r="L2510" s="7">
        <v>43900</v>
      </c>
      <c r="M2510" t="s">
        <v>77</v>
      </c>
      <c r="N2510" t="s">
        <v>79</v>
      </c>
      <c r="O2510">
        <v>2026</v>
      </c>
      <c r="P2510">
        <v>1</v>
      </c>
      <c r="Q2510" t="s">
        <v>80</v>
      </c>
      <c r="R2510" s="8">
        <v>46267</v>
      </c>
      <c r="S2510" s="2">
        <v>1</v>
      </c>
      <c r="T2510" s="2" t="s">
        <v>81</v>
      </c>
    </row>
    <row r="2511" spans="1:20" x14ac:dyDescent="0.25">
      <c r="A2511">
        <v>1120267600</v>
      </c>
      <c r="B2511">
        <v>116733869</v>
      </c>
      <c r="C2511" t="s">
        <v>85</v>
      </c>
      <c r="D2511" t="s">
        <v>83</v>
      </c>
      <c r="E2511" t="s">
        <v>76</v>
      </c>
      <c r="F2511" s="7">
        <v>43538</v>
      </c>
      <c r="G2511" s="7">
        <v>43722</v>
      </c>
      <c r="H2511" t="s">
        <v>77</v>
      </c>
      <c r="I2511" t="s">
        <v>78</v>
      </c>
      <c r="J2511" s="7">
        <v>45878</v>
      </c>
      <c r="K2511" s="7">
        <v>44880</v>
      </c>
      <c r="L2511" s="7">
        <v>43722</v>
      </c>
      <c r="M2511" t="s">
        <v>77</v>
      </c>
      <c r="N2511" t="s">
        <v>79</v>
      </c>
      <c r="O2511">
        <v>2026</v>
      </c>
      <c r="P2511">
        <v>1</v>
      </c>
      <c r="Q2511" t="s">
        <v>80</v>
      </c>
      <c r="R2511" s="8">
        <v>46267</v>
      </c>
      <c r="S2511" s="2">
        <v>1</v>
      </c>
      <c r="T2511" s="2" t="s">
        <v>81</v>
      </c>
    </row>
    <row r="2512" spans="1:20" x14ac:dyDescent="0.25">
      <c r="A2512">
        <v>1120267662</v>
      </c>
      <c r="B2512">
        <v>116821698</v>
      </c>
      <c r="C2512" t="s">
        <v>82</v>
      </c>
      <c r="D2512" t="s">
        <v>83</v>
      </c>
      <c r="E2512" t="s">
        <v>76</v>
      </c>
      <c r="F2512" s="7">
        <v>43547</v>
      </c>
      <c r="G2512" s="7">
        <v>43727</v>
      </c>
      <c r="H2512" t="s">
        <v>77</v>
      </c>
      <c r="I2512" t="s">
        <v>78</v>
      </c>
      <c r="J2512" s="7">
        <v>45472</v>
      </c>
      <c r="K2512" s="7">
        <v>45748</v>
      </c>
      <c r="L2512" s="7">
        <v>43727</v>
      </c>
      <c r="M2512" t="s">
        <v>77</v>
      </c>
      <c r="N2512" t="s">
        <v>79</v>
      </c>
      <c r="O2512">
        <v>2026</v>
      </c>
      <c r="P2512">
        <v>1</v>
      </c>
      <c r="Q2512" t="s">
        <v>80</v>
      </c>
      <c r="R2512" s="8">
        <v>46267</v>
      </c>
      <c r="S2512" s="2">
        <v>1</v>
      </c>
      <c r="T2512" s="2" t="s">
        <v>81</v>
      </c>
    </row>
    <row r="2513" spans="1:20" x14ac:dyDescent="0.25">
      <c r="A2513">
        <v>1120267664</v>
      </c>
      <c r="B2513">
        <v>116822074</v>
      </c>
      <c r="C2513" t="s">
        <v>82</v>
      </c>
      <c r="D2513" t="s">
        <v>88</v>
      </c>
      <c r="E2513" t="s">
        <v>76</v>
      </c>
      <c r="F2513" s="7">
        <v>43548</v>
      </c>
      <c r="G2513" s="7">
        <v>43914</v>
      </c>
      <c r="H2513" t="s">
        <v>77</v>
      </c>
      <c r="I2513" t="s">
        <v>78</v>
      </c>
      <c r="J2513" s="7">
        <v>45803</v>
      </c>
      <c r="K2513" s="7">
        <v>43951</v>
      </c>
      <c r="L2513" s="7">
        <v>43914</v>
      </c>
      <c r="M2513" t="s">
        <v>77</v>
      </c>
      <c r="N2513" t="s">
        <v>79</v>
      </c>
      <c r="O2513">
        <v>2026</v>
      </c>
      <c r="P2513">
        <v>1</v>
      </c>
      <c r="Q2513" t="s">
        <v>80</v>
      </c>
      <c r="R2513" s="8">
        <v>46267</v>
      </c>
      <c r="S2513" s="2">
        <v>1</v>
      </c>
      <c r="T2513" s="2" t="s">
        <v>81</v>
      </c>
    </row>
    <row r="2514" spans="1:20" x14ac:dyDescent="0.25">
      <c r="A2514">
        <v>1120267665</v>
      </c>
      <c r="B2514">
        <v>116822074</v>
      </c>
      <c r="C2514" t="s">
        <v>82</v>
      </c>
      <c r="D2514" t="s">
        <v>88</v>
      </c>
      <c r="E2514" t="s">
        <v>76</v>
      </c>
      <c r="F2514" s="7">
        <v>43548</v>
      </c>
      <c r="G2514" s="7">
        <v>43914</v>
      </c>
      <c r="H2514" t="s">
        <v>77</v>
      </c>
      <c r="I2514" t="s">
        <v>78</v>
      </c>
      <c r="J2514" s="7">
        <v>45803</v>
      </c>
      <c r="K2514" s="7">
        <v>43552</v>
      </c>
      <c r="L2514" s="7">
        <v>43914</v>
      </c>
      <c r="M2514" t="s">
        <v>77</v>
      </c>
      <c r="N2514" t="s">
        <v>79</v>
      </c>
      <c r="O2514">
        <v>2026</v>
      </c>
      <c r="P2514">
        <v>1</v>
      </c>
      <c r="Q2514" t="s">
        <v>80</v>
      </c>
      <c r="R2514" s="8">
        <v>46267</v>
      </c>
      <c r="S2514" s="2">
        <v>1</v>
      </c>
      <c r="T2514" s="2" t="s">
        <v>81</v>
      </c>
    </row>
    <row r="2515" spans="1:20" x14ac:dyDescent="0.25">
      <c r="A2515">
        <v>1120267677</v>
      </c>
      <c r="B2515">
        <v>116828299</v>
      </c>
      <c r="C2515" t="s">
        <v>97</v>
      </c>
      <c r="D2515" t="s">
        <v>88</v>
      </c>
      <c r="E2515" t="s">
        <v>76</v>
      </c>
      <c r="F2515" s="7">
        <v>43549</v>
      </c>
      <c r="G2515" s="7">
        <v>43915</v>
      </c>
      <c r="H2515" t="s">
        <v>77</v>
      </c>
      <c r="I2515" t="s">
        <v>78</v>
      </c>
      <c r="J2515" s="7">
        <v>45824</v>
      </c>
      <c r="K2515" s="7">
        <v>44302</v>
      </c>
      <c r="L2515" s="7">
        <v>43915</v>
      </c>
      <c r="M2515" t="s">
        <v>77</v>
      </c>
      <c r="N2515" t="s">
        <v>79</v>
      </c>
      <c r="O2515">
        <v>2026</v>
      </c>
      <c r="P2515">
        <v>1</v>
      </c>
      <c r="Q2515" t="s">
        <v>80</v>
      </c>
      <c r="R2515" s="8">
        <v>46267</v>
      </c>
      <c r="S2515" s="2">
        <v>1</v>
      </c>
      <c r="T2515" s="2" t="s">
        <v>81</v>
      </c>
    </row>
    <row r="2516" spans="1:20" x14ac:dyDescent="0.25">
      <c r="A2516">
        <v>1120267693</v>
      </c>
      <c r="B2516">
        <v>116852974</v>
      </c>
      <c r="C2516" t="s">
        <v>82</v>
      </c>
      <c r="D2516" t="s">
        <v>83</v>
      </c>
      <c r="E2516" t="s">
        <v>76</v>
      </c>
      <c r="F2516" s="7">
        <v>43551</v>
      </c>
      <c r="G2516" s="7">
        <v>43731</v>
      </c>
      <c r="H2516" t="s">
        <v>77</v>
      </c>
      <c r="I2516" t="s">
        <v>78</v>
      </c>
      <c r="J2516" s="7">
        <v>45894</v>
      </c>
      <c r="K2516" s="7">
        <v>43701</v>
      </c>
      <c r="L2516" s="7">
        <v>43731</v>
      </c>
      <c r="M2516" t="s">
        <v>77</v>
      </c>
      <c r="N2516" t="s">
        <v>79</v>
      </c>
      <c r="O2516">
        <v>2026</v>
      </c>
      <c r="P2516">
        <v>1</v>
      </c>
      <c r="Q2516" t="s">
        <v>80</v>
      </c>
      <c r="R2516" s="8">
        <v>46267</v>
      </c>
      <c r="S2516" s="2">
        <v>1</v>
      </c>
      <c r="T2516" s="2" t="s">
        <v>81</v>
      </c>
    </row>
    <row r="2517" spans="1:20" x14ac:dyDescent="0.25">
      <c r="A2517">
        <v>1120267713</v>
      </c>
      <c r="B2517">
        <v>116877144</v>
      </c>
      <c r="C2517" t="s">
        <v>82</v>
      </c>
      <c r="D2517" t="s">
        <v>88</v>
      </c>
      <c r="E2517" t="s">
        <v>76</v>
      </c>
      <c r="F2517" s="7">
        <v>43555</v>
      </c>
      <c r="G2517" s="7">
        <v>43921</v>
      </c>
      <c r="H2517" t="s">
        <v>77</v>
      </c>
      <c r="I2517" t="s">
        <v>78</v>
      </c>
      <c r="J2517" s="7">
        <v>45432</v>
      </c>
      <c r="K2517" s="7">
        <v>43658</v>
      </c>
      <c r="L2517" s="7">
        <v>43921</v>
      </c>
      <c r="M2517" t="s">
        <v>77</v>
      </c>
      <c r="N2517" t="s">
        <v>79</v>
      </c>
      <c r="O2517">
        <v>2026</v>
      </c>
      <c r="P2517">
        <v>1</v>
      </c>
      <c r="Q2517" t="s">
        <v>80</v>
      </c>
      <c r="R2517" s="8">
        <v>46267</v>
      </c>
      <c r="S2517" s="2">
        <v>1</v>
      </c>
      <c r="T2517" s="2" t="s">
        <v>81</v>
      </c>
    </row>
    <row r="2518" spans="1:20" x14ac:dyDescent="0.25">
      <c r="A2518">
        <v>1120267733</v>
      </c>
      <c r="B2518">
        <v>116940802</v>
      </c>
      <c r="C2518" t="s">
        <v>82</v>
      </c>
      <c r="D2518" t="s">
        <v>88</v>
      </c>
      <c r="E2518" t="s">
        <v>76</v>
      </c>
      <c r="F2518" s="7">
        <v>43558</v>
      </c>
      <c r="G2518" s="7">
        <v>43924</v>
      </c>
      <c r="H2518" t="s">
        <v>77</v>
      </c>
      <c r="I2518" t="s">
        <v>78</v>
      </c>
      <c r="J2518" s="7">
        <v>45455</v>
      </c>
      <c r="K2518" s="7">
        <v>45667</v>
      </c>
      <c r="L2518" s="7">
        <v>43924</v>
      </c>
      <c r="M2518" t="s">
        <v>77</v>
      </c>
      <c r="N2518" t="s">
        <v>79</v>
      </c>
      <c r="O2518">
        <v>2026</v>
      </c>
      <c r="P2518">
        <v>1</v>
      </c>
      <c r="Q2518" t="s">
        <v>80</v>
      </c>
      <c r="R2518" s="8">
        <v>46267</v>
      </c>
      <c r="S2518" s="2">
        <v>1</v>
      </c>
      <c r="T2518" s="2" t="s">
        <v>81</v>
      </c>
    </row>
    <row r="2519" spans="1:20" x14ac:dyDescent="0.25">
      <c r="A2519">
        <v>1120267741</v>
      </c>
      <c r="B2519">
        <v>116949176</v>
      </c>
      <c r="C2519" t="s">
        <v>82</v>
      </c>
      <c r="D2519" t="s">
        <v>88</v>
      </c>
      <c r="E2519" t="s">
        <v>76</v>
      </c>
      <c r="F2519" s="7">
        <v>43558</v>
      </c>
      <c r="G2519" s="7">
        <v>43924</v>
      </c>
      <c r="H2519" t="s">
        <v>77</v>
      </c>
      <c r="I2519" t="s">
        <v>78</v>
      </c>
      <c r="J2519" s="7">
        <v>45795</v>
      </c>
      <c r="K2519" s="7">
        <v>45478</v>
      </c>
      <c r="L2519" s="7">
        <v>43924</v>
      </c>
      <c r="M2519" t="s">
        <v>77</v>
      </c>
      <c r="N2519" t="s">
        <v>79</v>
      </c>
      <c r="O2519">
        <v>2026</v>
      </c>
      <c r="P2519">
        <v>1</v>
      </c>
      <c r="Q2519" t="s">
        <v>80</v>
      </c>
      <c r="R2519" s="8">
        <v>46267</v>
      </c>
      <c r="S2519" s="2">
        <v>1</v>
      </c>
      <c r="T2519" s="2" t="s">
        <v>81</v>
      </c>
    </row>
    <row r="2520" spans="1:20" x14ac:dyDescent="0.25">
      <c r="A2520">
        <v>1120267748</v>
      </c>
      <c r="B2520">
        <v>116954188</v>
      </c>
      <c r="C2520" t="s">
        <v>93</v>
      </c>
      <c r="D2520" t="s">
        <v>83</v>
      </c>
      <c r="E2520" t="s">
        <v>76</v>
      </c>
      <c r="F2520" s="7">
        <v>43559</v>
      </c>
      <c r="G2520" s="7">
        <v>43742</v>
      </c>
      <c r="H2520" t="s">
        <v>77</v>
      </c>
      <c r="I2520" t="s">
        <v>78</v>
      </c>
      <c r="J2520" s="7">
        <v>45894</v>
      </c>
      <c r="K2520" s="7">
        <v>43667</v>
      </c>
      <c r="L2520" s="7">
        <v>43742</v>
      </c>
      <c r="M2520" t="s">
        <v>77</v>
      </c>
      <c r="N2520" t="s">
        <v>79</v>
      </c>
      <c r="O2520">
        <v>2026</v>
      </c>
      <c r="P2520">
        <v>1</v>
      </c>
      <c r="Q2520" t="s">
        <v>80</v>
      </c>
      <c r="R2520" s="8">
        <v>46267</v>
      </c>
      <c r="S2520" s="2">
        <v>1</v>
      </c>
      <c r="T2520" s="2" t="s">
        <v>81</v>
      </c>
    </row>
    <row r="2521" spans="1:20" x14ac:dyDescent="0.25">
      <c r="A2521">
        <v>1120267753</v>
      </c>
      <c r="B2521">
        <v>116958477</v>
      </c>
      <c r="C2521" t="s">
        <v>90</v>
      </c>
      <c r="D2521" t="s">
        <v>88</v>
      </c>
      <c r="E2521" t="s">
        <v>76</v>
      </c>
      <c r="F2521" s="7">
        <v>43559</v>
      </c>
      <c r="G2521" s="7">
        <v>43925</v>
      </c>
      <c r="H2521" t="s">
        <v>77</v>
      </c>
      <c r="I2521" t="s">
        <v>78</v>
      </c>
      <c r="J2521" s="7">
        <v>45450</v>
      </c>
      <c r="K2521" s="7">
        <v>45542</v>
      </c>
      <c r="L2521" s="7">
        <v>43925</v>
      </c>
      <c r="M2521" t="s">
        <v>77</v>
      </c>
      <c r="N2521" t="s">
        <v>79</v>
      </c>
      <c r="O2521">
        <v>2026</v>
      </c>
      <c r="P2521">
        <v>1</v>
      </c>
      <c r="Q2521" t="s">
        <v>80</v>
      </c>
      <c r="R2521" s="8">
        <v>46267</v>
      </c>
      <c r="S2521" s="2">
        <v>1</v>
      </c>
      <c r="T2521" s="2" t="s">
        <v>81</v>
      </c>
    </row>
    <row r="2522" spans="1:20" x14ac:dyDescent="0.25">
      <c r="A2522">
        <v>1120267761</v>
      </c>
      <c r="B2522">
        <v>116965156</v>
      </c>
      <c r="C2522" t="s">
        <v>91</v>
      </c>
      <c r="D2522" t="s">
        <v>83</v>
      </c>
      <c r="E2522" t="s">
        <v>76</v>
      </c>
      <c r="F2522" s="7">
        <v>43560</v>
      </c>
      <c r="G2522" s="7">
        <v>43743</v>
      </c>
      <c r="H2522" t="s">
        <v>77</v>
      </c>
      <c r="I2522" t="s">
        <v>78</v>
      </c>
      <c r="J2522" s="7">
        <v>45929</v>
      </c>
      <c r="K2522" s="7">
        <v>45425</v>
      </c>
      <c r="L2522" s="7">
        <v>43743</v>
      </c>
      <c r="M2522" t="s">
        <v>77</v>
      </c>
      <c r="N2522" t="s">
        <v>79</v>
      </c>
      <c r="O2522">
        <v>2026</v>
      </c>
      <c r="P2522">
        <v>1</v>
      </c>
      <c r="Q2522" t="s">
        <v>80</v>
      </c>
      <c r="R2522" s="8">
        <v>46267</v>
      </c>
      <c r="S2522" s="2">
        <v>1</v>
      </c>
      <c r="T2522" s="2" t="s">
        <v>81</v>
      </c>
    </row>
    <row r="2523" spans="1:20" x14ac:dyDescent="0.25">
      <c r="A2523">
        <v>1120267772</v>
      </c>
      <c r="B2523">
        <v>116974902</v>
      </c>
      <c r="C2523" t="s">
        <v>82</v>
      </c>
      <c r="D2523" t="s">
        <v>88</v>
      </c>
      <c r="E2523" t="s">
        <v>76</v>
      </c>
      <c r="F2523" s="7">
        <v>43562</v>
      </c>
      <c r="G2523" s="7">
        <v>43928</v>
      </c>
      <c r="H2523" t="s">
        <v>77</v>
      </c>
      <c r="I2523" t="s">
        <v>78</v>
      </c>
      <c r="J2523" s="7">
        <v>45947</v>
      </c>
      <c r="K2523" s="7">
        <v>45632</v>
      </c>
      <c r="L2523" s="7">
        <v>43928</v>
      </c>
      <c r="M2523" t="s">
        <v>77</v>
      </c>
      <c r="N2523" t="s">
        <v>92</v>
      </c>
      <c r="O2523">
        <v>2026</v>
      </c>
      <c r="P2523">
        <v>1</v>
      </c>
      <c r="Q2523" t="s">
        <v>80</v>
      </c>
      <c r="R2523" s="8">
        <v>46267</v>
      </c>
      <c r="S2523" s="2">
        <v>1</v>
      </c>
      <c r="T2523" s="2" t="s">
        <v>81</v>
      </c>
    </row>
    <row r="2524" spans="1:20" x14ac:dyDescent="0.25">
      <c r="A2524">
        <v>1120267783</v>
      </c>
      <c r="B2524">
        <v>116983294</v>
      </c>
      <c r="C2524" t="s">
        <v>82</v>
      </c>
      <c r="D2524" t="s">
        <v>83</v>
      </c>
      <c r="E2524" t="s">
        <v>76</v>
      </c>
      <c r="F2524" s="7">
        <v>43563</v>
      </c>
      <c r="G2524" s="7">
        <v>43743</v>
      </c>
      <c r="H2524" t="s">
        <v>77</v>
      </c>
      <c r="I2524" t="s">
        <v>78</v>
      </c>
      <c r="J2524" s="7">
        <v>45915</v>
      </c>
      <c r="K2524" s="7">
        <v>43658</v>
      </c>
      <c r="L2524" s="7">
        <v>43743</v>
      </c>
      <c r="M2524" t="s">
        <v>77</v>
      </c>
      <c r="N2524" t="s">
        <v>79</v>
      </c>
      <c r="O2524">
        <v>2026</v>
      </c>
      <c r="P2524">
        <v>1</v>
      </c>
      <c r="Q2524" t="s">
        <v>80</v>
      </c>
      <c r="R2524" s="8">
        <v>46267</v>
      </c>
      <c r="S2524" s="2">
        <v>1</v>
      </c>
      <c r="T2524" s="2" t="s">
        <v>81</v>
      </c>
    </row>
    <row r="2525" spans="1:20" x14ac:dyDescent="0.25">
      <c r="A2525">
        <v>1120267785</v>
      </c>
      <c r="B2525">
        <v>116986270</v>
      </c>
      <c r="C2525" t="s">
        <v>82</v>
      </c>
      <c r="D2525" t="s">
        <v>83</v>
      </c>
      <c r="E2525" t="s">
        <v>76</v>
      </c>
      <c r="F2525" s="7">
        <v>43564</v>
      </c>
      <c r="G2525" s="7">
        <v>43744</v>
      </c>
      <c r="H2525" t="s">
        <v>77</v>
      </c>
      <c r="I2525" t="s">
        <v>78</v>
      </c>
      <c r="J2525" s="7">
        <v>45914</v>
      </c>
      <c r="K2525" s="7">
        <v>43667</v>
      </c>
      <c r="L2525" s="7">
        <v>43744</v>
      </c>
      <c r="M2525" t="s">
        <v>77</v>
      </c>
      <c r="N2525" t="s">
        <v>79</v>
      </c>
      <c r="O2525">
        <v>2026</v>
      </c>
      <c r="P2525">
        <v>1</v>
      </c>
      <c r="Q2525" t="s">
        <v>80</v>
      </c>
      <c r="R2525" s="8">
        <v>46267</v>
      </c>
      <c r="S2525" s="2">
        <v>1</v>
      </c>
      <c r="T2525" s="2" t="s">
        <v>81</v>
      </c>
    </row>
    <row r="2526" spans="1:20" x14ac:dyDescent="0.25">
      <c r="A2526">
        <v>1120267792</v>
      </c>
      <c r="B2526">
        <v>117000485</v>
      </c>
      <c r="C2526" t="s">
        <v>82</v>
      </c>
      <c r="D2526" t="s">
        <v>83</v>
      </c>
      <c r="E2526" t="s">
        <v>76</v>
      </c>
      <c r="F2526" s="7">
        <v>43565</v>
      </c>
      <c r="G2526" s="7">
        <v>43748</v>
      </c>
      <c r="H2526" t="s">
        <v>77</v>
      </c>
      <c r="I2526" t="s">
        <v>87</v>
      </c>
      <c r="J2526" s="7">
        <v>45872</v>
      </c>
      <c r="K2526" s="7">
        <v>45748</v>
      </c>
      <c r="L2526" s="7">
        <v>43748</v>
      </c>
      <c r="M2526" t="s">
        <v>77</v>
      </c>
      <c r="N2526" t="s">
        <v>79</v>
      </c>
      <c r="O2526">
        <v>2026</v>
      </c>
      <c r="P2526">
        <v>1</v>
      </c>
      <c r="Q2526" t="s">
        <v>80</v>
      </c>
      <c r="R2526" s="8">
        <v>46267</v>
      </c>
      <c r="S2526" s="2">
        <v>1</v>
      </c>
      <c r="T2526" s="2" t="s">
        <v>81</v>
      </c>
    </row>
    <row r="2527" spans="1:20" x14ac:dyDescent="0.25">
      <c r="A2527">
        <v>1120267793</v>
      </c>
      <c r="B2527">
        <v>117000485</v>
      </c>
      <c r="C2527" t="s">
        <v>82</v>
      </c>
      <c r="D2527" t="s">
        <v>83</v>
      </c>
      <c r="E2527" t="s">
        <v>76</v>
      </c>
      <c r="F2527" s="7">
        <v>43565</v>
      </c>
      <c r="G2527" s="7">
        <v>43748</v>
      </c>
      <c r="H2527" t="s">
        <v>77</v>
      </c>
      <c r="I2527" t="s">
        <v>87</v>
      </c>
      <c r="J2527" s="7">
        <v>45872</v>
      </c>
      <c r="K2527" s="7">
        <v>43683</v>
      </c>
      <c r="L2527" s="7">
        <v>43748</v>
      </c>
      <c r="M2527" t="s">
        <v>77</v>
      </c>
      <c r="N2527" t="s">
        <v>79</v>
      </c>
      <c r="O2527">
        <v>2026</v>
      </c>
      <c r="P2527">
        <v>1</v>
      </c>
      <c r="Q2527" t="s">
        <v>80</v>
      </c>
      <c r="R2527" s="8">
        <v>46267</v>
      </c>
      <c r="S2527" s="2">
        <v>1</v>
      </c>
      <c r="T2527" s="2" t="s">
        <v>81</v>
      </c>
    </row>
    <row r="2528" spans="1:20" x14ac:dyDescent="0.25">
      <c r="A2528">
        <v>1120267796</v>
      </c>
      <c r="B2528">
        <v>117004574</v>
      </c>
      <c r="C2528" t="s">
        <v>98</v>
      </c>
      <c r="D2528" t="s">
        <v>83</v>
      </c>
      <c r="E2528" t="s">
        <v>76</v>
      </c>
      <c r="F2528" s="7">
        <v>43565</v>
      </c>
      <c r="G2528" s="7">
        <v>43748</v>
      </c>
      <c r="H2528" t="s">
        <v>77</v>
      </c>
      <c r="I2528" t="s">
        <v>84</v>
      </c>
      <c r="J2528" s="7">
        <v>45437</v>
      </c>
      <c r="K2528" s="7">
        <v>44228</v>
      </c>
      <c r="L2528" s="7">
        <v>43748</v>
      </c>
      <c r="M2528" t="s">
        <v>77</v>
      </c>
      <c r="N2528" t="s">
        <v>79</v>
      </c>
      <c r="O2528">
        <v>2026</v>
      </c>
      <c r="P2528">
        <v>1</v>
      </c>
      <c r="Q2528" t="s">
        <v>80</v>
      </c>
      <c r="R2528" s="8">
        <v>46267</v>
      </c>
      <c r="S2528" s="2">
        <v>1</v>
      </c>
      <c r="T2528" s="2" t="s">
        <v>81</v>
      </c>
    </row>
    <row r="2529" spans="1:20" x14ac:dyDescent="0.25">
      <c r="A2529">
        <v>1120267797</v>
      </c>
      <c r="B2529">
        <v>117004574</v>
      </c>
      <c r="C2529" t="s">
        <v>98</v>
      </c>
      <c r="D2529" t="s">
        <v>83</v>
      </c>
      <c r="E2529" t="s">
        <v>76</v>
      </c>
      <c r="F2529" s="7">
        <v>43565</v>
      </c>
      <c r="G2529" s="7">
        <v>43748</v>
      </c>
      <c r="H2529" t="s">
        <v>77</v>
      </c>
      <c r="I2529" t="s">
        <v>84</v>
      </c>
      <c r="J2529" s="7">
        <v>45437</v>
      </c>
      <c r="K2529" s="7">
        <v>46028</v>
      </c>
      <c r="L2529" s="7">
        <v>43748</v>
      </c>
      <c r="M2529" t="s">
        <v>77</v>
      </c>
      <c r="N2529" t="s">
        <v>79</v>
      </c>
      <c r="O2529">
        <v>2026</v>
      </c>
      <c r="P2529">
        <v>1</v>
      </c>
      <c r="Q2529" t="s">
        <v>80</v>
      </c>
      <c r="R2529" s="8">
        <v>46267</v>
      </c>
      <c r="S2529" s="2">
        <v>1</v>
      </c>
      <c r="T2529" s="2" t="s">
        <v>81</v>
      </c>
    </row>
    <row r="2530" spans="1:20" x14ac:dyDescent="0.25">
      <c r="A2530">
        <v>1120267798</v>
      </c>
      <c r="B2530">
        <v>117004574</v>
      </c>
      <c r="C2530" t="s">
        <v>98</v>
      </c>
      <c r="D2530" t="s">
        <v>83</v>
      </c>
      <c r="E2530" t="s">
        <v>76</v>
      </c>
      <c r="F2530" s="7">
        <v>43565</v>
      </c>
      <c r="G2530" s="7">
        <v>43748</v>
      </c>
      <c r="H2530" t="s">
        <v>77</v>
      </c>
      <c r="I2530" t="s">
        <v>84</v>
      </c>
      <c r="J2530" s="7">
        <v>45437</v>
      </c>
      <c r="K2530" s="7">
        <v>43701</v>
      </c>
      <c r="L2530" s="7">
        <v>43748</v>
      </c>
      <c r="M2530" t="s">
        <v>77</v>
      </c>
      <c r="N2530" t="s">
        <v>79</v>
      </c>
      <c r="O2530">
        <v>2026</v>
      </c>
      <c r="P2530">
        <v>1</v>
      </c>
      <c r="Q2530" t="s">
        <v>80</v>
      </c>
      <c r="R2530" s="8">
        <v>46267</v>
      </c>
      <c r="S2530" s="2">
        <v>1</v>
      </c>
      <c r="T2530" s="2" t="s">
        <v>81</v>
      </c>
    </row>
    <row r="2531" spans="1:20" x14ac:dyDescent="0.25">
      <c r="A2531">
        <v>1120267799</v>
      </c>
      <c r="B2531">
        <v>117004574</v>
      </c>
      <c r="C2531" t="s">
        <v>98</v>
      </c>
      <c r="D2531" t="s">
        <v>83</v>
      </c>
      <c r="E2531" t="s">
        <v>76</v>
      </c>
      <c r="F2531" s="7">
        <v>43565</v>
      </c>
      <c r="G2531" s="7">
        <v>43748</v>
      </c>
      <c r="H2531" t="s">
        <v>77</v>
      </c>
      <c r="I2531" t="s">
        <v>84</v>
      </c>
      <c r="J2531" s="7">
        <v>45437</v>
      </c>
      <c r="K2531" s="7">
        <v>45551</v>
      </c>
      <c r="L2531" s="7">
        <v>43748</v>
      </c>
      <c r="M2531" t="s">
        <v>77</v>
      </c>
      <c r="N2531" t="s">
        <v>79</v>
      </c>
      <c r="O2531">
        <v>2026</v>
      </c>
      <c r="P2531">
        <v>1</v>
      </c>
      <c r="Q2531" t="s">
        <v>80</v>
      </c>
      <c r="R2531" s="8">
        <v>46267</v>
      </c>
      <c r="S2531" s="2">
        <v>1</v>
      </c>
      <c r="T2531" s="2" t="s">
        <v>81</v>
      </c>
    </row>
    <row r="2532" spans="1:20" x14ac:dyDescent="0.25">
      <c r="A2532">
        <v>1120267802</v>
      </c>
      <c r="B2532">
        <v>117005004</v>
      </c>
      <c r="C2532" t="s">
        <v>74</v>
      </c>
      <c r="D2532" t="s">
        <v>83</v>
      </c>
      <c r="E2532" t="s">
        <v>76</v>
      </c>
      <c r="F2532" s="7">
        <v>43565</v>
      </c>
      <c r="G2532" s="7">
        <v>43740</v>
      </c>
      <c r="H2532" t="s">
        <v>77</v>
      </c>
      <c r="I2532" t="s">
        <v>78</v>
      </c>
      <c r="J2532" s="7">
        <v>45889</v>
      </c>
      <c r="K2532" s="7">
        <v>43667</v>
      </c>
      <c r="L2532" s="7">
        <v>43740</v>
      </c>
      <c r="M2532" t="s">
        <v>77</v>
      </c>
      <c r="N2532" t="s">
        <v>79</v>
      </c>
      <c r="O2532">
        <v>2026</v>
      </c>
      <c r="P2532">
        <v>1</v>
      </c>
      <c r="Q2532" t="s">
        <v>80</v>
      </c>
      <c r="R2532" s="8">
        <v>46267</v>
      </c>
      <c r="S2532" s="2">
        <v>1</v>
      </c>
      <c r="T2532" s="2" t="s">
        <v>81</v>
      </c>
    </row>
    <row r="2533" spans="1:20" x14ac:dyDescent="0.25">
      <c r="A2533">
        <v>1120267819</v>
      </c>
      <c r="B2533">
        <v>117015933</v>
      </c>
      <c r="C2533" t="s">
        <v>82</v>
      </c>
      <c r="D2533" t="s">
        <v>88</v>
      </c>
      <c r="E2533" t="s">
        <v>76</v>
      </c>
      <c r="F2533" s="7">
        <v>43567</v>
      </c>
      <c r="G2533" s="7">
        <v>43933</v>
      </c>
      <c r="H2533" t="s">
        <v>77</v>
      </c>
      <c r="I2533" t="s">
        <v>84</v>
      </c>
      <c r="J2533" s="7">
        <v>45533</v>
      </c>
      <c r="K2533" s="7">
        <v>45748</v>
      </c>
      <c r="L2533" s="7">
        <v>43933</v>
      </c>
      <c r="M2533" t="s">
        <v>77</v>
      </c>
      <c r="N2533" t="s">
        <v>79</v>
      </c>
      <c r="O2533">
        <v>2026</v>
      </c>
      <c r="P2533">
        <v>1</v>
      </c>
      <c r="Q2533" t="s">
        <v>80</v>
      </c>
      <c r="R2533" s="8">
        <v>46267</v>
      </c>
      <c r="S2533" s="2">
        <v>1</v>
      </c>
      <c r="T2533" s="2" t="s">
        <v>81</v>
      </c>
    </row>
    <row r="2534" spans="1:20" x14ac:dyDescent="0.25">
      <c r="A2534">
        <v>1120267820</v>
      </c>
      <c r="B2534">
        <v>117015933</v>
      </c>
      <c r="C2534" t="s">
        <v>82</v>
      </c>
      <c r="D2534" t="s">
        <v>88</v>
      </c>
      <c r="E2534" t="s">
        <v>76</v>
      </c>
      <c r="F2534" s="7">
        <v>43567</v>
      </c>
      <c r="G2534" s="7">
        <v>43933</v>
      </c>
      <c r="H2534" t="s">
        <v>77</v>
      </c>
      <c r="I2534" t="s">
        <v>84</v>
      </c>
      <c r="J2534" s="7">
        <v>45533</v>
      </c>
      <c r="K2534" s="7">
        <v>44601</v>
      </c>
      <c r="L2534" s="7">
        <v>43933</v>
      </c>
      <c r="M2534" t="s">
        <v>77</v>
      </c>
      <c r="N2534" t="s">
        <v>79</v>
      </c>
      <c r="O2534">
        <v>2026</v>
      </c>
      <c r="P2534">
        <v>1</v>
      </c>
      <c r="Q2534" t="s">
        <v>80</v>
      </c>
      <c r="R2534" s="8">
        <v>46267</v>
      </c>
      <c r="S2534" s="2">
        <v>1</v>
      </c>
      <c r="T2534" s="2" t="s">
        <v>81</v>
      </c>
    </row>
    <row r="2535" spans="1:20" x14ac:dyDescent="0.25">
      <c r="A2535">
        <v>1120267822</v>
      </c>
      <c r="B2535">
        <v>117016313</v>
      </c>
      <c r="C2535" t="s">
        <v>82</v>
      </c>
      <c r="D2535" t="s">
        <v>88</v>
      </c>
      <c r="E2535" t="s">
        <v>76</v>
      </c>
      <c r="F2535" s="7">
        <v>43567</v>
      </c>
      <c r="G2535" s="7">
        <v>43933</v>
      </c>
      <c r="H2535" t="s">
        <v>77</v>
      </c>
      <c r="I2535" t="s">
        <v>78</v>
      </c>
      <c r="J2535" s="7">
        <v>45542</v>
      </c>
      <c r="K2535" s="7">
        <v>45425</v>
      </c>
      <c r="L2535" s="7">
        <v>43933</v>
      </c>
      <c r="M2535" t="s">
        <v>77</v>
      </c>
      <c r="N2535" t="s">
        <v>79</v>
      </c>
      <c r="O2535">
        <v>2026</v>
      </c>
      <c r="P2535">
        <v>1</v>
      </c>
      <c r="Q2535" t="s">
        <v>80</v>
      </c>
      <c r="R2535" s="8">
        <v>46267</v>
      </c>
      <c r="S2535" s="2">
        <v>1</v>
      </c>
      <c r="T2535" s="2" t="s">
        <v>81</v>
      </c>
    </row>
    <row r="2536" spans="1:20" x14ac:dyDescent="0.25">
      <c r="A2536">
        <v>1120267823</v>
      </c>
      <c r="B2536">
        <v>117016313</v>
      </c>
      <c r="C2536" t="s">
        <v>82</v>
      </c>
      <c r="D2536" t="s">
        <v>88</v>
      </c>
      <c r="E2536" t="s">
        <v>76</v>
      </c>
      <c r="F2536" s="7">
        <v>43567</v>
      </c>
      <c r="G2536" s="7">
        <v>43933</v>
      </c>
      <c r="H2536" t="s">
        <v>77</v>
      </c>
      <c r="I2536" t="s">
        <v>78</v>
      </c>
      <c r="J2536" s="7">
        <v>45542</v>
      </c>
      <c r="K2536" s="7">
        <v>44601</v>
      </c>
      <c r="L2536" s="7">
        <v>43933</v>
      </c>
      <c r="M2536" t="s">
        <v>77</v>
      </c>
      <c r="N2536" t="s">
        <v>79</v>
      </c>
      <c r="O2536">
        <v>2026</v>
      </c>
      <c r="P2536">
        <v>1</v>
      </c>
      <c r="Q2536" t="s">
        <v>80</v>
      </c>
      <c r="R2536" s="8">
        <v>46267</v>
      </c>
      <c r="S2536" s="2">
        <v>1</v>
      </c>
      <c r="T2536" s="2" t="s">
        <v>81</v>
      </c>
    </row>
    <row r="2537" spans="1:20" x14ac:dyDescent="0.25">
      <c r="A2537">
        <v>1120267824</v>
      </c>
      <c r="B2537">
        <v>117016313</v>
      </c>
      <c r="C2537" t="s">
        <v>82</v>
      </c>
      <c r="D2537" t="s">
        <v>88</v>
      </c>
      <c r="E2537" t="s">
        <v>76</v>
      </c>
      <c r="F2537" s="7">
        <v>43567</v>
      </c>
      <c r="G2537" s="7">
        <v>43933</v>
      </c>
      <c r="H2537" t="s">
        <v>77</v>
      </c>
      <c r="I2537" t="s">
        <v>78</v>
      </c>
      <c r="J2537" s="7">
        <v>45542</v>
      </c>
      <c r="K2537" s="7">
        <v>44496</v>
      </c>
      <c r="L2537" s="7">
        <v>43933</v>
      </c>
      <c r="M2537" t="s">
        <v>77</v>
      </c>
      <c r="N2537" t="s">
        <v>79</v>
      </c>
      <c r="O2537">
        <v>2026</v>
      </c>
      <c r="P2537">
        <v>1</v>
      </c>
      <c r="Q2537" t="s">
        <v>80</v>
      </c>
      <c r="R2537" s="8">
        <v>46267</v>
      </c>
      <c r="S2537" s="2">
        <v>1</v>
      </c>
      <c r="T2537" s="2" t="s">
        <v>81</v>
      </c>
    </row>
    <row r="2538" spans="1:20" x14ac:dyDescent="0.25">
      <c r="A2538">
        <v>1120267846</v>
      </c>
      <c r="B2538">
        <v>117027626</v>
      </c>
      <c r="C2538" t="s">
        <v>82</v>
      </c>
      <c r="D2538" t="s">
        <v>88</v>
      </c>
      <c r="E2538" t="s">
        <v>76</v>
      </c>
      <c r="F2538" s="7">
        <v>43569</v>
      </c>
      <c r="G2538" s="7">
        <v>43935</v>
      </c>
      <c r="H2538" t="s">
        <v>77</v>
      </c>
      <c r="I2538" t="s">
        <v>78</v>
      </c>
      <c r="J2538" s="7">
        <v>45432</v>
      </c>
      <c r="K2538" s="7">
        <v>43658</v>
      </c>
      <c r="L2538" s="7">
        <v>43935</v>
      </c>
      <c r="M2538" t="s">
        <v>77</v>
      </c>
      <c r="N2538" t="s">
        <v>79</v>
      </c>
      <c r="O2538">
        <v>2026</v>
      </c>
      <c r="P2538">
        <v>1</v>
      </c>
      <c r="Q2538" t="s">
        <v>80</v>
      </c>
      <c r="R2538" s="8">
        <v>46267</v>
      </c>
      <c r="S2538" s="2">
        <v>1</v>
      </c>
      <c r="T2538" s="2" t="s">
        <v>81</v>
      </c>
    </row>
    <row r="2539" spans="1:20" x14ac:dyDescent="0.25">
      <c r="A2539">
        <v>1120267864</v>
      </c>
      <c r="B2539">
        <v>117058629</v>
      </c>
      <c r="C2539" t="s">
        <v>82</v>
      </c>
      <c r="D2539" t="s">
        <v>88</v>
      </c>
      <c r="E2539" t="s">
        <v>76</v>
      </c>
      <c r="F2539" s="7">
        <v>43573</v>
      </c>
      <c r="G2539" s="7">
        <v>43939</v>
      </c>
      <c r="H2539" t="s">
        <v>77</v>
      </c>
      <c r="I2539" t="s">
        <v>78</v>
      </c>
      <c r="J2539" s="7">
        <v>45196</v>
      </c>
      <c r="K2539" s="7">
        <v>44281</v>
      </c>
      <c r="L2539" s="7">
        <v>43939</v>
      </c>
      <c r="M2539" t="s">
        <v>77</v>
      </c>
      <c r="N2539" t="s">
        <v>92</v>
      </c>
      <c r="O2539">
        <v>2026</v>
      </c>
      <c r="P2539">
        <v>1</v>
      </c>
      <c r="Q2539" t="s">
        <v>80</v>
      </c>
      <c r="R2539" s="8">
        <v>46267</v>
      </c>
      <c r="S2539" s="2">
        <v>1</v>
      </c>
      <c r="T2539" s="2" t="s">
        <v>81</v>
      </c>
    </row>
    <row r="2540" spans="1:20" x14ac:dyDescent="0.25">
      <c r="A2540">
        <v>1120267875</v>
      </c>
      <c r="B2540">
        <v>117070798</v>
      </c>
      <c r="C2540" t="s">
        <v>82</v>
      </c>
      <c r="D2540" t="s">
        <v>83</v>
      </c>
      <c r="E2540" t="s">
        <v>76</v>
      </c>
      <c r="F2540" s="7">
        <v>43575</v>
      </c>
      <c r="G2540" s="7">
        <v>43755</v>
      </c>
      <c r="H2540" t="s">
        <v>77</v>
      </c>
      <c r="I2540" t="s">
        <v>78</v>
      </c>
      <c r="J2540" s="7">
        <v>45895</v>
      </c>
      <c r="K2540" s="7">
        <v>45748</v>
      </c>
      <c r="L2540" s="7">
        <v>43755</v>
      </c>
      <c r="M2540" t="s">
        <v>77</v>
      </c>
      <c r="N2540" t="s">
        <v>79</v>
      </c>
      <c r="O2540">
        <v>2026</v>
      </c>
      <c r="P2540">
        <v>1</v>
      </c>
      <c r="Q2540" t="s">
        <v>80</v>
      </c>
      <c r="R2540" s="8">
        <v>46267</v>
      </c>
      <c r="S2540" s="2">
        <v>1</v>
      </c>
      <c r="T2540" s="2" t="s">
        <v>81</v>
      </c>
    </row>
    <row r="2541" spans="1:20" x14ac:dyDescent="0.25">
      <c r="A2541">
        <v>1120267879</v>
      </c>
      <c r="B2541">
        <v>117071833</v>
      </c>
      <c r="C2541" t="s">
        <v>91</v>
      </c>
      <c r="D2541" t="s">
        <v>83</v>
      </c>
      <c r="E2541" t="s">
        <v>76</v>
      </c>
      <c r="F2541" s="7">
        <v>43575</v>
      </c>
      <c r="G2541" s="7">
        <v>43755</v>
      </c>
      <c r="H2541" t="s">
        <v>77</v>
      </c>
      <c r="I2541" t="s">
        <v>78</v>
      </c>
      <c r="J2541" s="7">
        <v>45966</v>
      </c>
      <c r="K2541" s="7">
        <v>45748</v>
      </c>
      <c r="L2541" s="7">
        <v>43755</v>
      </c>
      <c r="M2541" t="s">
        <v>77</v>
      </c>
      <c r="N2541" t="s">
        <v>79</v>
      </c>
      <c r="O2541">
        <v>2026</v>
      </c>
      <c r="P2541">
        <v>1</v>
      </c>
      <c r="Q2541" t="s">
        <v>80</v>
      </c>
      <c r="R2541" s="8">
        <v>46267</v>
      </c>
      <c r="S2541" s="2">
        <v>1</v>
      </c>
      <c r="T2541" s="2" t="s">
        <v>81</v>
      </c>
    </row>
    <row r="2542" spans="1:20" x14ac:dyDescent="0.25">
      <c r="A2542">
        <v>1120267890</v>
      </c>
      <c r="B2542">
        <v>117072925</v>
      </c>
      <c r="C2542" t="s">
        <v>82</v>
      </c>
      <c r="D2542" t="s">
        <v>83</v>
      </c>
      <c r="E2542" t="s">
        <v>76</v>
      </c>
      <c r="F2542" s="7">
        <v>43576</v>
      </c>
      <c r="G2542" s="7">
        <v>43756</v>
      </c>
      <c r="H2542" t="s">
        <v>77</v>
      </c>
      <c r="I2542" t="s">
        <v>78</v>
      </c>
      <c r="J2542" s="7">
        <v>45471</v>
      </c>
      <c r="K2542" s="7">
        <v>44968</v>
      </c>
      <c r="L2542" s="7">
        <v>43756</v>
      </c>
      <c r="M2542" t="s">
        <v>77</v>
      </c>
      <c r="N2542" t="s">
        <v>79</v>
      </c>
      <c r="O2542">
        <v>2026</v>
      </c>
      <c r="P2542">
        <v>1</v>
      </c>
      <c r="Q2542" t="s">
        <v>80</v>
      </c>
      <c r="R2542" s="8">
        <v>46267</v>
      </c>
      <c r="S2542" s="2">
        <v>1</v>
      </c>
      <c r="T2542" s="2" t="s">
        <v>81</v>
      </c>
    </row>
    <row r="2543" spans="1:20" x14ac:dyDescent="0.25">
      <c r="A2543">
        <v>1120267892</v>
      </c>
      <c r="B2543">
        <v>117074877</v>
      </c>
      <c r="C2543" t="s">
        <v>82</v>
      </c>
      <c r="D2543" t="s">
        <v>88</v>
      </c>
      <c r="E2543" t="s">
        <v>76</v>
      </c>
      <c r="F2543" s="7">
        <v>43577</v>
      </c>
      <c r="G2543" s="7">
        <v>43943</v>
      </c>
      <c r="H2543" t="s">
        <v>77</v>
      </c>
      <c r="I2543" t="s">
        <v>78</v>
      </c>
      <c r="J2543" s="7">
        <v>45633</v>
      </c>
      <c r="K2543" s="7">
        <v>44236</v>
      </c>
      <c r="L2543" s="7">
        <v>43943</v>
      </c>
      <c r="M2543" t="s">
        <v>77</v>
      </c>
      <c r="N2543" t="s">
        <v>79</v>
      </c>
      <c r="O2543">
        <v>2026</v>
      </c>
      <c r="P2543">
        <v>1</v>
      </c>
      <c r="Q2543" t="s">
        <v>80</v>
      </c>
      <c r="R2543" s="8">
        <v>46267</v>
      </c>
      <c r="S2543" s="2">
        <v>1</v>
      </c>
      <c r="T2543" s="2" t="s">
        <v>81</v>
      </c>
    </row>
    <row r="2544" spans="1:20" x14ac:dyDescent="0.25">
      <c r="A2544">
        <v>1120267896</v>
      </c>
      <c r="B2544">
        <v>117075930</v>
      </c>
      <c r="C2544" t="s">
        <v>85</v>
      </c>
      <c r="D2544" t="s">
        <v>83</v>
      </c>
      <c r="E2544" t="s">
        <v>76</v>
      </c>
      <c r="F2544" s="7">
        <v>43577</v>
      </c>
      <c r="G2544" s="7">
        <v>43760</v>
      </c>
      <c r="H2544" t="s">
        <v>77</v>
      </c>
      <c r="I2544" t="s">
        <v>78</v>
      </c>
      <c r="J2544" s="7">
        <v>45850</v>
      </c>
      <c r="K2544" s="7">
        <v>43667</v>
      </c>
      <c r="L2544" s="7">
        <v>43760</v>
      </c>
      <c r="M2544" t="s">
        <v>77</v>
      </c>
      <c r="N2544" t="s">
        <v>79</v>
      </c>
      <c r="O2544">
        <v>2026</v>
      </c>
      <c r="P2544">
        <v>1</v>
      </c>
      <c r="Q2544" t="s">
        <v>80</v>
      </c>
      <c r="R2544" s="8">
        <v>46267</v>
      </c>
      <c r="S2544" s="2">
        <v>1</v>
      </c>
      <c r="T2544" s="2" t="s">
        <v>81</v>
      </c>
    </row>
    <row r="2545" spans="1:20" x14ac:dyDescent="0.25">
      <c r="A2545">
        <v>1120267902</v>
      </c>
      <c r="B2545">
        <v>117083014</v>
      </c>
      <c r="C2545" t="s">
        <v>82</v>
      </c>
      <c r="D2545" t="s">
        <v>83</v>
      </c>
      <c r="E2545" t="s">
        <v>76</v>
      </c>
      <c r="F2545" s="7">
        <v>43578</v>
      </c>
      <c r="G2545" s="7">
        <v>43761</v>
      </c>
      <c r="H2545" t="s">
        <v>77</v>
      </c>
      <c r="I2545" t="s">
        <v>78</v>
      </c>
      <c r="J2545" s="7">
        <v>45894</v>
      </c>
      <c r="K2545" s="7">
        <v>45748</v>
      </c>
      <c r="L2545" s="7">
        <v>43761</v>
      </c>
      <c r="M2545" t="s">
        <v>77</v>
      </c>
      <c r="N2545" t="s">
        <v>79</v>
      </c>
      <c r="O2545">
        <v>2026</v>
      </c>
      <c r="P2545">
        <v>1</v>
      </c>
      <c r="Q2545" t="s">
        <v>80</v>
      </c>
      <c r="R2545" s="8">
        <v>46267</v>
      </c>
      <c r="S2545" s="2">
        <v>1</v>
      </c>
      <c r="T2545" s="2" t="s">
        <v>81</v>
      </c>
    </row>
    <row r="2546" spans="1:20" x14ac:dyDescent="0.25">
      <c r="A2546">
        <v>1120267906</v>
      </c>
      <c r="B2546">
        <v>117086838</v>
      </c>
      <c r="C2546" t="s">
        <v>74</v>
      </c>
      <c r="D2546" t="s">
        <v>83</v>
      </c>
      <c r="E2546" t="s">
        <v>76</v>
      </c>
      <c r="F2546" s="7">
        <v>43578</v>
      </c>
      <c r="G2546" s="7">
        <v>43761</v>
      </c>
      <c r="H2546" t="s">
        <v>77</v>
      </c>
      <c r="I2546" t="s">
        <v>78</v>
      </c>
      <c r="J2546" s="7">
        <v>45869</v>
      </c>
      <c r="K2546" s="7">
        <v>43701</v>
      </c>
      <c r="L2546" s="7">
        <v>43761</v>
      </c>
      <c r="M2546" t="s">
        <v>77</v>
      </c>
      <c r="N2546" t="s">
        <v>79</v>
      </c>
      <c r="O2546">
        <v>2026</v>
      </c>
      <c r="P2546">
        <v>1</v>
      </c>
      <c r="Q2546" t="s">
        <v>80</v>
      </c>
      <c r="R2546" s="8">
        <v>46267</v>
      </c>
      <c r="S2546" s="2">
        <v>1</v>
      </c>
      <c r="T2546" s="2" t="s">
        <v>81</v>
      </c>
    </row>
    <row r="2547" spans="1:20" x14ac:dyDescent="0.25">
      <c r="A2547">
        <v>1120267912</v>
      </c>
      <c r="B2547">
        <v>117093868</v>
      </c>
      <c r="C2547" t="s">
        <v>82</v>
      </c>
      <c r="D2547" t="s">
        <v>83</v>
      </c>
      <c r="E2547" t="s">
        <v>76</v>
      </c>
      <c r="F2547" s="7">
        <v>43579</v>
      </c>
      <c r="G2547" s="7">
        <v>43762</v>
      </c>
      <c r="H2547" t="s">
        <v>77</v>
      </c>
      <c r="I2547" t="s">
        <v>78</v>
      </c>
      <c r="J2547" s="7">
        <v>46020</v>
      </c>
      <c r="K2547" s="7">
        <v>45748</v>
      </c>
      <c r="L2547" s="7">
        <v>43762</v>
      </c>
      <c r="M2547" t="s">
        <v>77</v>
      </c>
      <c r="N2547" t="s">
        <v>79</v>
      </c>
      <c r="O2547">
        <v>2026</v>
      </c>
      <c r="P2547">
        <v>1</v>
      </c>
      <c r="Q2547" t="s">
        <v>80</v>
      </c>
      <c r="R2547" s="8">
        <v>46267</v>
      </c>
      <c r="S2547" s="2">
        <v>1</v>
      </c>
      <c r="T2547" s="2" t="s">
        <v>81</v>
      </c>
    </row>
    <row r="2548" spans="1:20" x14ac:dyDescent="0.25">
      <c r="A2548">
        <v>1120267916</v>
      </c>
      <c r="B2548">
        <v>117097571</v>
      </c>
      <c r="C2548" t="s">
        <v>74</v>
      </c>
      <c r="D2548" t="s">
        <v>83</v>
      </c>
      <c r="E2548" t="s">
        <v>76</v>
      </c>
      <c r="F2548" s="7">
        <v>43580</v>
      </c>
      <c r="G2548" s="7">
        <v>43763</v>
      </c>
      <c r="H2548" t="s">
        <v>77</v>
      </c>
      <c r="I2548" t="s">
        <v>78</v>
      </c>
      <c r="J2548" s="7">
        <v>45784</v>
      </c>
      <c r="K2548" s="7">
        <v>43658</v>
      </c>
      <c r="L2548" s="7">
        <v>43763</v>
      </c>
      <c r="M2548" t="s">
        <v>77</v>
      </c>
      <c r="N2548" t="s">
        <v>79</v>
      </c>
      <c r="O2548">
        <v>2026</v>
      </c>
      <c r="P2548">
        <v>1</v>
      </c>
      <c r="Q2548" t="s">
        <v>80</v>
      </c>
      <c r="R2548" s="8">
        <v>46267</v>
      </c>
      <c r="S2548" s="2">
        <v>1</v>
      </c>
      <c r="T2548" s="2" t="s">
        <v>81</v>
      </c>
    </row>
    <row r="2549" spans="1:20" x14ac:dyDescent="0.25">
      <c r="A2549">
        <v>1120267921</v>
      </c>
      <c r="B2549">
        <v>117101243</v>
      </c>
      <c r="C2549" t="s">
        <v>82</v>
      </c>
      <c r="D2549" t="s">
        <v>88</v>
      </c>
      <c r="E2549" t="s">
        <v>76</v>
      </c>
      <c r="F2549" s="7">
        <v>43579</v>
      </c>
      <c r="G2549" s="7">
        <v>43767</v>
      </c>
      <c r="H2549" t="s">
        <v>77</v>
      </c>
      <c r="I2549" t="s">
        <v>78</v>
      </c>
      <c r="J2549" s="7">
        <v>45825</v>
      </c>
      <c r="K2549" s="7">
        <v>45408</v>
      </c>
      <c r="L2549" s="7">
        <v>43767</v>
      </c>
      <c r="M2549" t="s">
        <v>77</v>
      </c>
      <c r="N2549" t="s">
        <v>92</v>
      </c>
      <c r="O2549">
        <v>2026</v>
      </c>
      <c r="P2549">
        <v>1</v>
      </c>
      <c r="Q2549" t="s">
        <v>80</v>
      </c>
      <c r="R2549" s="8">
        <v>46267</v>
      </c>
      <c r="S2549" s="2">
        <v>1</v>
      </c>
      <c r="T2549" s="2" t="s">
        <v>81</v>
      </c>
    </row>
    <row r="2550" spans="1:20" x14ac:dyDescent="0.25">
      <c r="A2550">
        <v>1120267934</v>
      </c>
      <c r="B2550">
        <v>117110518</v>
      </c>
      <c r="C2550" t="s">
        <v>82</v>
      </c>
      <c r="D2550" t="s">
        <v>88</v>
      </c>
      <c r="E2550" t="s">
        <v>76</v>
      </c>
      <c r="F2550" s="7">
        <v>43582</v>
      </c>
      <c r="G2550" s="7">
        <v>43948</v>
      </c>
      <c r="H2550" t="s">
        <v>77</v>
      </c>
      <c r="I2550" t="s">
        <v>78</v>
      </c>
      <c r="J2550" s="7">
        <v>45608</v>
      </c>
      <c r="K2550" s="7">
        <v>44240</v>
      </c>
      <c r="L2550" s="7">
        <v>43948</v>
      </c>
      <c r="M2550" t="s">
        <v>77</v>
      </c>
      <c r="N2550" t="s">
        <v>92</v>
      </c>
      <c r="O2550">
        <v>2026</v>
      </c>
      <c r="P2550">
        <v>1</v>
      </c>
      <c r="Q2550" t="s">
        <v>80</v>
      </c>
      <c r="R2550" s="8">
        <v>46267</v>
      </c>
      <c r="S2550" s="2">
        <v>1</v>
      </c>
      <c r="T2550" s="2" t="s">
        <v>81</v>
      </c>
    </row>
    <row r="2551" spans="1:20" x14ac:dyDescent="0.25">
      <c r="A2551">
        <v>1120267941</v>
      </c>
      <c r="B2551">
        <v>117115698</v>
      </c>
      <c r="C2551" t="s">
        <v>97</v>
      </c>
      <c r="D2551" t="s">
        <v>83</v>
      </c>
      <c r="E2551" t="s">
        <v>76</v>
      </c>
      <c r="F2551" s="7">
        <v>43583</v>
      </c>
      <c r="G2551" s="7">
        <v>43766</v>
      </c>
      <c r="H2551" t="s">
        <v>77</v>
      </c>
      <c r="I2551" t="s">
        <v>78</v>
      </c>
      <c r="J2551" s="7">
        <v>45850</v>
      </c>
      <c r="K2551" s="7">
        <v>45057</v>
      </c>
      <c r="L2551" s="7">
        <v>43766</v>
      </c>
      <c r="M2551" t="s">
        <v>77</v>
      </c>
      <c r="N2551" t="s">
        <v>79</v>
      </c>
      <c r="O2551">
        <v>2026</v>
      </c>
      <c r="P2551">
        <v>1</v>
      </c>
      <c r="Q2551" t="s">
        <v>80</v>
      </c>
      <c r="R2551" s="8">
        <v>46267</v>
      </c>
      <c r="S2551" s="2">
        <v>1</v>
      </c>
      <c r="T2551" s="2" t="s">
        <v>81</v>
      </c>
    </row>
    <row r="2552" spans="1:20" x14ac:dyDescent="0.25">
      <c r="A2552">
        <v>1120267966</v>
      </c>
      <c r="B2552">
        <v>117157626</v>
      </c>
      <c r="C2552" t="s">
        <v>82</v>
      </c>
      <c r="D2552" t="s">
        <v>83</v>
      </c>
      <c r="E2552" t="s">
        <v>76</v>
      </c>
      <c r="F2552" s="7">
        <v>43588</v>
      </c>
      <c r="G2552" s="7">
        <v>43768</v>
      </c>
      <c r="H2552" t="s">
        <v>77</v>
      </c>
      <c r="I2552" t="s">
        <v>78</v>
      </c>
      <c r="J2552" s="7"/>
      <c r="K2552" s="7">
        <v>43683</v>
      </c>
      <c r="L2552" s="7">
        <v>43768</v>
      </c>
      <c r="M2552" t="s">
        <v>77</v>
      </c>
      <c r="N2552"/>
      <c r="O2552">
        <v>2026</v>
      </c>
      <c r="P2552">
        <v>1</v>
      </c>
      <c r="Q2552" t="s">
        <v>80</v>
      </c>
      <c r="R2552" s="8">
        <v>46267</v>
      </c>
      <c r="S2552" s="2">
        <v>1</v>
      </c>
      <c r="T2552" s="2" t="s">
        <v>81</v>
      </c>
    </row>
    <row r="2553" spans="1:20" x14ac:dyDescent="0.25">
      <c r="A2553">
        <v>1120267985</v>
      </c>
      <c r="B2553">
        <v>117174222</v>
      </c>
      <c r="C2553" t="s">
        <v>82</v>
      </c>
      <c r="D2553" t="s">
        <v>75</v>
      </c>
      <c r="E2553" t="s">
        <v>76</v>
      </c>
      <c r="F2553" s="7">
        <v>43591</v>
      </c>
      <c r="G2553" s="7">
        <v>43957</v>
      </c>
      <c r="H2553" t="s">
        <v>77</v>
      </c>
      <c r="I2553" t="s">
        <v>78</v>
      </c>
      <c r="J2553" s="7">
        <v>44751</v>
      </c>
      <c r="K2553" s="7">
        <v>44243</v>
      </c>
      <c r="L2553" s="7">
        <v>43957</v>
      </c>
      <c r="M2553" t="s">
        <v>77</v>
      </c>
      <c r="N2553" t="s">
        <v>92</v>
      </c>
      <c r="O2553">
        <v>2026</v>
      </c>
      <c r="P2553">
        <v>1</v>
      </c>
      <c r="Q2553" t="s">
        <v>80</v>
      </c>
      <c r="R2553" s="8">
        <v>46267</v>
      </c>
      <c r="S2553" s="2">
        <v>1</v>
      </c>
      <c r="T2553" s="2" t="s">
        <v>81</v>
      </c>
    </row>
    <row r="2554" spans="1:20" x14ac:dyDescent="0.25">
      <c r="A2554">
        <v>1120267991</v>
      </c>
      <c r="B2554">
        <v>117180328</v>
      </c>
      <c r="C2554" t="s">
        <v>96</v>
      </c>
      <c r="D2554" t="s">
        <v>83</v>
      </c>
      <c r="E2554" t="s">
        <v>76</v>
      </c>
      <c r="F2554" s="7">
        <v>43592</v>
      </c>
      <c r="G2554" s="7">
        <v>43776</v>
      </c>
      <c r="H2554" t="s">
        <v>77</v>
      </c>
      <c r="I2554" t="s">
        <v>78</v>
      </c>
      <c r="J2554" s="7">
        <v>45542</v>
      </c>
      <c r="K2554" s="7">
        <v>44785</v>
      </c>
      <c r="L2554" s="7">
        <v>43776</v>
      </c>
      <c r="M2554" t="s">
        <v>77</v>
      </c>
      <c r="N2554" t="s">
        <v>79</v>
      </c>
      <c r="O2554">
        <v>2026</v>
      </c>
      <c r="P2554">
        <v>1</v>
      </c>
      <c r="Q2554" t="s">
        <v>80</v>
      </c>
      <c r="R2554" s="8">
        <v>46267</v>
      </c>
      <c r="S2554" s="2">
        <v>1</v>
      </c>
      <c r="T2554" s="2" t="s">
        <v>81</v>
      </c>
    </row>
    <row r="2555" spans="1:20" x14ac:dyDescent="0.25">
      <c r="A2555">
        <v>1120268003</v>
      </c>
      <c r="B2555">
        <v>117187838</v>
      </c>
      <c r="C2555" t="s">
        <v>82</v>
      </c>
      <c r="D2555" t="s">
        <v>88</v>
      </c>
      <c r="E2555" t="s">
        <v>76</v>
      </c>
      <c r="F2555" s="7">
        <v>43593</v>
      </c>
      <c r="G2555" s="7">
        <v>43959</v>
      </c>
      <c r="H2555" t="s">
        <v>77</v>
      </c>
      <c r="I2555" t="s">
        <v>78</v>
      </c>
      <c r="J2555" s="7">
        <v>45431</v>
      </c>
      <c r="K2555" s="7">
        <v>45747</v>
      </c>
      <c r="L2555" s="7">
        <v>43959</v>
      </c>
      <c r="M2555" t="s">
        <v>77</v>
      </c>
      <c r="N2555" t="s">
        <v>79</v>
      </c>
      <c r="O2555">
        <v>2026</v>
      </c>
      <c r="P2555">
        <v>1</v>
      </c>
      <c r="Q2555" t="s">
        <v>80</v>
      </c>
      <c r="R2555" s="8">
        <v>46267</v>
      </c>
      <c r="S2555" s="2">
        <v>1</v>
      </c>
      <c r="T2555" s="2" t="s">
        <v>81</v>
      </c>
    </row>
    <row r="2556" spans="1:20" x14ac:dyDescent="0.25">
      <c r="A2556">
        <v>1120268017</v>
      </c>
      <c r="B2556">
        <v>117208332</v>
      </c>
      <c r="C2556" t="s">
        <v>74</v>
      </c>
      <c r="D2556" t="s">
        <v>88</v>
      </c>
      <c r="E2556" t="s">
        <v>76</v>
      </c>
      <c r="F2556" s="7">
        <v>43595</v>
      </c>
      <c r="G2556" s="7">
        <v>43961</v>
      </c>
      <c r="H2556" t="s">
        <v>77</v>
      </c>
      <c r="I2556" t="s">
        <v>78</v>
      </c>
      <c r="J2556" s="7">
        <v>45203</v>
      </c>
      <c r="K2556" s="7">
        <v>44243</v>
      </c>
      <c r="L2556" s="7">
        <v>43961</v>
      </c>
      <c r="M2556" t="s">
        <v>77</v>
      </c>
      <c r="N2556" t="s">
        <v>92</v>
      </c>
      <c r="O2556">
        <v>2026</v>
      </c>
      <c r="P2556">
        <v>1</v>
      </c>
      <c r="Q2556" t="s">
        <v>80</v>
      </c>
      <c r="R2556" s="8">
        <v>46267</v>
      </c>
      <c r="S2556" s="2">
        <v>1</v>
      </c>
      <c r="T2556" s="2" t="s">
        <v>81</v>
      </c>
    </row>
    <row r="2557" spans="1:20" x14ac:dyDescent="0.25">
      <c r="A2557">
        <v>1120268037</v>
      </c>
      <c r="B2557">
        <v>117220973</v>
      </c>
      <c r="C2557" t="s">
        <v>82</v>
      </c>
      <c r="D2557" t="s">
        <v>83</v>
      </c>
      <c r="E2557" t="s">
        <v>76</v>
      </c>
      <c r="F2557" s="7">
        <v>43598</v>
      </c>
      <c r="G2557" s="7">
        <v>43778</v>
      </c>
      <c r="H2557" t="s">
        <v>77</v>
      </c>
      <c r="I2557" t="s">
        <v>78</v>
      </c>
      <c r="J2557" s="7">
        <v>45561</v>
      </c>
      <c r="K2557" s="7">
        <v>43658</v>
      </c>
      <c r="L2557" s="7">
        <v>43778</v>
      </c>
      <c r="M2557" t="s">
        <v>77</v>
      </c>
      <c r="N2557" t="s">
        <v>79</v>
      </c>
      <c r="O2557">
        <v>2026</v>
      </c>
      <c r="P2557">
        <v>1</v>
      </c>
      <c r="Q2557" t="s">
        <v>80</v>
      </c>
      <c r="R2557" s="8">
        <v>46267</v>
      </c>
      <c r="S2557" s="2">
        <v>1</v>
      </c>
      <c r="T2557" s="2" t="s">
        <v>81</v>
      </c>
    </row>
    <row r="2558" spans="1:20" x14ac:dyDescent="0.25">
      <c r="A2558">
        <v>1120268041</v>
      </c>
      <c r="B2558">
        <v>117227082</v>
      </c>
      <c r="C2558" t="s">
        <v>95</v>
      </c>
      <c r="D2558" t="s">
        <v>83</v>
      </c>
      <c r="E2558" t="s">
        <v>76</v>
      </c>
      <c r="F2558" s="7">
        <v>43598</v>
      </c>
      <c r="G2558" s="7">
        <v>43782</v>
      </c>
      <c r="H2558" t="s">
        <v>77</v>
      </c>
      <c r="I2558" t="s">
        <v>78</v>
      </c>
      <c r="J2558" s="7">
        <v>45869</v>
      </c>
      <c r="K2558" s="7">
        <v>44048</v>
      </c>
      <c r="L2558" s="7">
        <v>43782</v>
      </c>
      <c r="M2558" t="s">
        <v>77</v>
      </c>
      <c r="N2558" t="s">
        <v>79</v>
      </c>
      <c r="O2558">
        <v>2026</v>
      </c>
      <c r="P2558">
        <v>1</v>
      </c>
      <c r="Q2558" t="s">
        <v>80</v>
      </c>
      <c r="R2558" s="8">
        <v>46267</v>
      </c>
      <c r="S2558" s="2">
        <v>1</v>
      </c>
      <c r="T2558" s="2" t="s">
        <v>81</v>
      </c>
    </row>
    <row r="2559" spans="1:20" x14ac:dyDescent="0.25">
      <c r="A2559">
        <v>1120268070</v>
      </c>
      <c r="B2559">
        <v>117269787</v>
      </c>
      <c r="C2559" t="s">
        <v>74</v>
      </c>
      <c r="D2559" t="s">
        <v>83</v>
      </c>
      <c r="E2559" t="s">
        <v>76</v>
      </c>
      <c r="F2559" s="7">
        <v>43603</v>
      </c>
      <c r="G2559" s="7">
        <v>43783</v>
      </c>
      <c r="H2559" t="s">
        <v>77</v>
      </c>
      <c r="I2559" t="s">
        <v>78</v>
      </c>
      <c r="J2559" s="7">
        <v>45919</v>
      </c>
      <c r="K2559" s="7">
        <v>45425</v>
      </c>
      <c r="L2559" s="7">
        <v>43783</v>
      </c>
      <c r="M2559" t="s">
        <v>77</v>
      </c>
      <c r="N2559" t="s">
        <v>79</v>
      </c>
      <c r="O2559">
        <v>2026</v>
      </c>
      <c r="P2559">
        <v>1</v>
      </c>
      <c r="Q2559" t="s">
        <v>80</v>
      </c>
      <c r="R2559" s="8">
        <v>46267</v>
      </c>
      <c r="S2559" s="2">
        <v>1</v>
      </c>
      <c r="T2559" s="2" t="s">
        <v>81</v>
      </c>
    </row>
    <row r="2560" spans="1:20" x14ac:dyDescent="0.25">
      <c r="A2560">
        <v>1120268076</v>
      </c>
      <c r="B2560">
        <v>117274116</v>
      </c>
      <c r="C2560" t="s">
        <v>91</v>
      </c>
      <c r="D2560" t="s">
        <v>88</v>
      </c>
      <c r="E2560" t="s">
        <v>76</v>
      </c>
      <c r="F2560" s="7">
        <v>43604</v>
      </c>
      <c r="G2560" s="7">
        <v>43970</v>
      </c>
      <c r="H2560" t="s">
        <v>77</v>
      </c>
      <c r="I2560" t="s">
        <v>78</v>
      </c>
      <c r="J2560" s="7">
        <v>45829</v>
      </c>
      <c r="K2560" s="7">
        <v>45134</v>
      </c>
      <c r="L2560" s="7">
        <v>43970</v>
      </c>
      <c r="M2560" t="s">
        <v>77</v>
      </c>
      <c r="N2560" t="s">
        <v>79</v>
      </c>
      <c r="O2560">
        <v>2026</v>
      </c>
      <c r="P2560">
        <v>1</v>
      </c>
      <c r="Q2560" t="s">
        <v>80</v>
      </c>
      <c r="R2560" s="8">
        <v>46267</v>
      </c>
      <c r="S2560" s="2">
        <v>1</v>
      </c>
      <c r="T2560" s="2" t="s">
        <v>81</v>
      </c>
    </row>
    <row r="2561" spans="1:20" x14ac:dyDescent="0.25">
      <c r="A2561">
        <v>1120268096</v>
      </c>
      <c r="B2561">
        <v>117301531</v>
      </c>
      <c r="C2561" t="s">
        <v>91</v>
      </c>
      <c r="D2561" t="s">
        <v>83</v>
      </c>
      <c r="E2561" t="s">
        <v>76</v>
      </c>
      <c r="F2561" s="7">
        <v>43607</v>
      </c>
      <c r="G2561" s="7">
        <v>43791</v>
      </c>
      <c r="H2561" t="s">
        <v>77</v>
      </c>
      <c r="I2561" t="s">
        <v>78</v>
      </c>
      <c r="J2561" s="7">
        <v>45932</v>
      </c>
      <c r="K2561" s="7">
        <v>43701</v>
      </c>
      <c r="L2561" s="7">
        <v>43791</v>
      </c>
      <c r="M2561" t="s">
        <v>77</v>
      </c>
      <c r="N2561" t="s">
        <v>79</v>
      </c>
      <c r="O2561">
        <v>2026</v>
      </c>
      <c r="P2561">
        <v>1</v>
      </c>
      <c r="Q2561" t="s">
        <v>80</v>
      </c>
      <c r="R2561" s="8">
        <v>46267</v>
      </c>
      <c r="S2561" s="2">
        <v>1</v>
      </c>
      <c r="T2561" s="2" t="s">
        <v>81</v>
      </c>
    </row>
    <row r="2562" spans="1:20" x14ac:dyDescent="0.25">
      <c r="A2562">
        <v>1120268104</v>
      </c>
      <c r="B2562">
        <v>117307694</v>
      </c>
      <c r="C2562" t="s">
        <v>82</v>
      </c>
      <c r="D2562" t="s">
        <v>83</v>
      </c>
      <c r="E2562" t="s">
        <v>76</v>
      </c>
      <c r="F2562" s="7">
        <v>43608</v>
      </c>
      <c r="G2562" s="7">
        <v>43788</v>
      </c>
      <c r="H2562" t="s">
        <v>77</v>
      </c>
      <c r="I2562" t="s">
        <v>78</v>
      </c>
      <c r="J2562" s="7">
        <v>45914</v>
      </c>
      <c r="K2562" s="7">
        <v>45748</v>
      </c>
      <c r="L2562" s="7">
        <v>43788</v>
      </c>
      <c r="M2562" t="s">
        <v>77</v>
      </c>
      <c r="N2562" t="s">
        <v>79</v>
      </c>
      <c r="O2562">
        <v>2026</v>
      </c>
      <c r="P2562">
        <v>1</v>
      </c>
      <c r="Q2562" t="s">
        <v>80</v>
      </c>
      <c r="R2562" s="8">
        <v>46267</v>
      </c>
      <c r="S2562" s="2">
        <v>1</v>
      </c>
      <c r="T2562" s="2" t="s">
        <v>81</v>
      </c>
    </row>
    <row r="2563" spans="1:20" x14ac:dyDescent="0.25">
      <c r="A2563">
        <v>1120268107</v>
      </c>
      <c r="B2563">
        <v>117309507</v>
      </c>
      <c r="C2563" t="s">
        <v>82</v>
      </c>
      <c r="D2563" t="s">
        <v>83</v>
      </c>
      <c r="E2563" t="s">
        <v>76</v>
      </c>
      <c r="F2563" s="7">
        <v>43608</v>
      </c>
      <c r="G2563" s="7">
        <v>43792</v>
      </c>
      <c r="H2563" t="s">
        <v>77</v>
      </c>
      <c r="I2563" t="s">
        <v>78</v>
      </c>
      <c r="J2563" s="7">
        <v>45972</v>
      </c>
      <c r="K2563" s="7">
        <v>45748</v>
      </c>
      <c r="L2563" s="7">
        <v>43792</v>
      </c>
      <c r="M2563" t="s">
        <v>77</v>
      </c>
      <c r="N2563" t="s">
        <v>79</v>
      </c>
      <c r="O2563">
        <v>2026</v>
      </c>
      <c r="P2563">
        <v>1</v>
      </c>
      <c r="Q2563" t="s">
        <v>80</v>
      </c>
      <c r="R2563" s="8">
        <v>46267</v>
      </c>
      <c r="S2563" s="2">
        <v>1</v>
      </c>
      <c r="T2563" s="2" t="s">
        <v>81</v>
      </c>
    </row>
    <row r="2564" spans="1:20" x14ac:dyDescent="0.25">
      <c r="A2564">
        <v>1120268119</v>
      </c>
      <c r="B2564">
        <v>117321779</v>
      </c>
      <c r="C2564" t="s">
        <v>74</v>
      </c>
      <c r="D2564" t="s">
        <v>83</v>
      </c>
      <c r="E2564" t="s">
        <v>76</v>
      </c>
      <c r="F2564" s="7">
        <v>43610</v>
      </c>
      <c r="G2564" s="7">
        <v>43794</v>
      </c>
      <c r="H2564" t="s">
        <v>77</v>
      </c>
      <c r="I2564" t="s">
        <v>84</v>
      </c>
      <c r="J2564" s="7">
        <v>45432</v>
      </c>
      <c r="K2564" s="7">
        <v>45689</v>
      </c>
      <c r="L2564" s="7">
        <v>43794</v>
      </c>
      <c r="M2564" t="s">
        <v>77</v>
      </c>
      <c r="N2564" t="s">
        <v>79</v>
      </c>
      <c r="O2564">
        <v>2026</v>
      </c>
      <c r="P2564">
        <v>1</v>
      </c>
      <c r="Q2564" t="s">
        <v>80</v>
      </c>
      <c r="R2564" s="8">
        <v>46267</v>
      </c>
      <c r="S2564" s="2">
        <v>1</v>
      </c>
      <c r="T2564" s="2" t="s">
        <v>81</v>
      </c>
    </row>
    <row r="2565" spans="1:20" x14ac:dyDescent="0.25">
      <c r="A2565">
        <v>1120268120</v>
      </c>
      <c r="B2565">
        <v>117321779</v>
      </c>
      <c r="C2565" t="s">
        <v>74</v>
      </c>
      <c r="D2565" t="s">
        <v>83</v>
      </c>
      <c r="E2565" t="s">
        <v>76</v>
      </c>
      <c r="F2565" s="7">
        <v>43610</v>
      </c>
      <c r="G2565" s="7">
        <v>43794</v>
      </c>
      <c r="H2565" t="s">
        <v>77</v>
      </c>
      <c r="I2565" t="s">
        <v>84</v>
      </c>
      <c r="J2565" s="7">
        <v>45432</v>
      </c>
      <c r="K2565" s="7">
        <v>45934</v>
      </c>
      <c r="L2565" s="7">
        <v>43794</v>
      </c>
      <c r="M2565" t="s">
        <v>77</v>
      </c>
      <c r="N2565" t="s">
        <v>79</v>
      </c>
      <c r="O2565">
        <v>2026</v>
      </c>
      <c r="P2565">
        <v>1</v>
      </c>
      <c r="Q2565" t="s">
        <v>80</v>
      </c>
      <c r="R2565" s="8">
        <v>46267</v>
      </c>
      <c r="S2565" s="2">
        <v>1</v>
      </c>
      <c r="T2565" s="2" t="s">
        <v>81</v>
      </c>
    </row>
    <row r="2566" spans="1:20" x14ac:dyDescent="0.25">
      <c r="A2566">
        <v>1120268123</v>
      </c>
      <c r="B2566">
        <v>117322502</v>
      </c>
      <c r="C2566" t="s">
        <v>74</v>
      </c>
      <c r="D2566" t="s">
        <v>83</v>
      </c>
      <c r="E2566" t="s">
        <v>76</v>
      </c>
      <c r="F2566" s="7">
        <v>43611</v>
      </c>
      <c r="G2566" s="7">
        <v>43795</v>
      </c>
      <c r="H2566" t="s">
        <v>77</v>
      </c>
      <c r="I2566" t="s">
        <v>78</v>
      </c>
      <c r="J2566" s="7">
        <v>45929</v>
      </c>
      <c r="K2566" s="7">
        <v>45748</v>
      </c>
      <c r="L2566" s="7">
        <v>43795</v>
      </c>
      <c r="M2566" t="s">
        <v>77</v>
      </c>
      <c r="N2566" t="s">
        <v>79</v>
      </c>
      <c r="O2566">
        <v>2026</v>
      </c>
      <c r="P2566">
        <v>1</v>
      </c>
      <c r="Q2566" t="s">
        <v>80</v>
      </c>
      <c r="R2566" s="8">
        <v>46267</v>
      </c>
      <c r="S2566" s="2">
        <v>1</v>
      </c>
      <c r="T2566" s="2" t="s">
        <v>81</v>
      </c>
    </row>
    <row r="2567" spans="1:20" x14ac:dyDescent="0.25">
      <c r="A2567">
        <v>1120268210</v>
      </c>
      <c r="B2567">
        <v>117603413</v>
      </c>
      <c r="C2567" t="s">
        <v>74</v>
      </c>
      <c r="D2567" t="s">
        <v>75</v>
      </c>
      <c r="E2567" t="s">
        <v>76</v>
      </c>
      <c r="F2567" s="7">
        <v>43662</v>
      </c>
      <c r="G2567" s="7">
        <v>45489</v>
      </c>
      <c r="H2567" t="s">
        <v>86</v>
      </c>
      <c r="I2567" t="s">
        <v>87</v>
      </c>
      <c r="J2567" s="7">
        <v>45538</v>
      </c>
      <c r="K2567" s="7">
        <v>43683</v>
      </c>
      <c r="L2567" s="7">
        <v>45489</v>
      </c>
      <c r="M2567" t="s">
        <v>86</v>
      </c>
      <c r="N2567" t="s">
        <v>79</v>
      </c>
      <c r="O2567">
        <v>2026</v>
      </c>
      <c r="P2567">
        <v>1</v>
      </c>
      <c r="Q2567" t="s">
        <v>80</v>
      </c>
      <c r="R2567" s="8">
        <v>46267</v>
      </c>
      <c r="S2567" s="2">
        <v>1</v>
      </c>
      <c r="T2567" s="2" t="s">
        <v>81</v>
      </c>
    </row>
    <row r="2568" spans="1:20" x14ac:dyDescent="0.25">
      <c r="A2568">
        <v>1120268212</v>
      </c>
      <c r="B2568">
        <v>117603997</v>
      </c>
      <c r="C2568" t="s">
        <v>74</v>
      </c>
      <c r="D2568" t="s">
        <v>88</v>
      </c>
      <c r="E2568" t="s">
        <v>76</v>
      </c>
      <c r="F2568" s="7">
        <v>43662</v>
      </c>
      <c r="G2568" s="7">
        <v>44028</v>
      </c>
      <c r="H2568" t="s">
        <v>77</v>
      </c>
      <c r="I2568" t="s">
        <v>78</v>
      </c>
      <c r="J2568" s="7">
        <v>45424</v>
      </c>
      <c r="K2568" s="7">
        <v>45440</v>
      </c>
      <c r="L2568" s="7">
        <v>44028</v>
      </c>
      <c r="M2568" t="s">
        <v>77</v>
      </c>
      <c r="N2568" t="s">
        <v>79</v>
      </c>
      <c r="O2568">
        <v>2026</v>
      </c>
      <c r="P2568">
        <v>1</v>
      </c>
      <c r="Q2568" t="s">
        <v>80</v>
      </c>
      <c r="R2568" s="8">
        <v>46267</v>
      </c>
      <c r="S2568" s="2">
        <v>1</v>
      </c>
      <c r="T2568" s="2" t="s">
        <v>81</v>
      </c>
    </row>
    <row r="2569" spans="1:20" x14ac:dyDescent="0.25">
      <c r="A2569">
        <v>1120268245</v>
      </c>
      <c r="B2569">
        <v>117682117</v>
      </c>
      <c r="C2569" t="s">
        <v>85</v>
      </c>
      <c r="D2569" t="s">
        <v>88</v>
      </c>
      <c r="E2569" t="s">
        <v>76</v>
      </c>
      <c r="F2569" s="7">
        <v>43677</v>
      </c>
      <c r="G2569" s="7">
        <v>44043</v>
      </c>
      <c r="H2569" t="s">
        <v>77</v>
      </c>
      <c r="I2569" t="s">
        <v>78</v>
      </c>
      <c r="J2569" s="7">
        <v>45812</v>
      </c>
      <c r="K2569" s="7">
        <v>45057</v>
      </c>
      <c r="L2569" s="7">
        <v>44043</v>
      </c>
      <c r="M2569" t="s">
        <v>77</v>
      </c>
      <c r="N2569" t="s">
        <v>79</v>
      </c>
      <c r="O2569">
        <v>2026</v>
      </c>
      <c r="P2569">
        <v>1</v>
      </c>
      <c r="Q2569" t="s">
        <v>80</v>
      </c>
      <c r="R2569" s="8">
        <v>46267</v>
      </c>
      <c r="S2569" s="2">
        <v>1</v>
      </c>
      <c r="T2569" s="2" t="s">
        <v>81</v>
      </c>
    </row>
    <row r="2570" spans="1:20" x14ac:dyDescent="0.25">
      <c r="A2570">
        <v>1120268253</v>
      </c>
      <c r="B2570">
        <v>117685722</v>
      </c>
      <c r="C2570" t="s">
        <v>82</v>
      </c>
      <c r="D2570" t="s">
        <v>83</v>
      </c>
      <c r="E2570" t="s">
        <v>76</v>
      </c>
      <c r="F2570" s="7">
        <v>43677</v>
      </c>
      <c r="G2570" s="7">
        <v>43861</v>
      </c>
      <c r="H2570" t="s">
        <v>77</v>
      </c>
      <c r="I2570" t="s">
        <v>78</v>
      </c>
      <c r="J2570" s="7">
        <v>45326</v>
      </c>
      <c r="K2570" s="7">
        <v>45446</v>
      </c>
      <c r="L2570" s="7">
        <v>43861</v>
      </c>
      <c r="M2570" t="s">
        <v>77</v>
      </c>
      <c r="N2570" t="s">
        <v>79</v>
      </c>
      <c r="O2570">
        <v>2026</v>
      </c>
      <c r="P2570">
        <v>1</v>
      </c>
      <c r="Q2570" t="s">
        <v>80</v>
      </c>
      <c r="R2570" s="8">
        <v>46267</v>
      </c>
      <c r="S2570" s="2">
        <v>1</v>
      </c>
      <c r="T2570" s="2" t="s">
        <v>81</v>
      </c>
    </row>
    <row r="2571" spans="1:20" x14ac:dyDescent="0.25">
      <c r="A2571">
        <v>1120268260</v>
      </c>
      <c r="B2571">
        <v>117689172</v>
      </c>
      <c r="C2571" t="s">
        <v>82</v>
      </c>
      <c r="D2571" t="s">
        <v>88</v>
      </c>
      <c r="E2571" t="s">
        <v>76</v>
      </c>
      <c r="F2571" s="7">
        <v>43677</v>
      </c>
      <c r="G2571" s="7">
        <v>44043</v>
      </c>
      <c r="H2571" t="s">
        <v>77</v>
      </c>
      <c r="I2571" t="s">
        <v>78</v>
      </c>
      <c r="J2571" s="7">
        <v>45752</v>
      </c>
      <c r="K2571" s="7">
        <v>45935</v>
      </c>
      <c r="L2571" s="7">
        <v>44043</v>
      </c>
      <c r="M2571" t="s">
        <v>77</v>
      </c>
      <c r="N2571" t="s">
        <v>79</v>
      </c>
      <c r="O2571">
        <v>2026</v>
      </c>
      <c r="P2571">
        <v>1</v>
      </c>
      <c r="Q2571" t="s">
        <v>80</v>
      </c>
      <c r="R2571" s="8">
        <v>46267</v>
      </c>
      <c r="S2571" s="2">
        <v>1</v>
      </c>
      <c r="T2571" s="2" t="s">
        <v>81</v>
      </c>
    </row>
    <row r="2572" spans="1:20" x14ac:dyDescent="0.25">
      <c r="A2572">
        <v>1120268306</v>
      </c>
      <c r="B2572">
        <v>117770067</v>
      </c>
      <c r="C2572" t="s">
        <v>91</v>
      </c>
      <c r="D2572" t="s">
        <v>75</v>
      </c>
      <c r="E2572" t="s">
        <v>76</v>
      </c>
      <c r="F2572" s="7">
        <v>43693</v>
      </c>
      <c r="G2572" s="7">
        <v>44059</v>
      </c>
      <c r="H2572" t="s">
        <v>77</v>
      </c>
      <c r="I2572" t="s">
        <v>78</v>
      </c>
      <c r="J2572" s="7">
        <v>45587</v>
      </c>
      <c r="K2572" s="7">
        <v>45793</v>
      </c>
      <c r="L2572" s="7">
        <v>44059</v>
      </c>
      <c r="M2572" t="s">
        <v>77</v>
      </c>
      <c r="N2572" t="s">
        <v>79</v>
      </c>
      <c r="O2572">
        <v>2026</v>
      </c>
      <c r="P2572">
        <v>1</v>
      </c>
      <c r="Q2572" t="s">
        <v>80</v>
      </c>
      <c r="R2572" s="8">
        <v>46267</v>
      </c>
      <c r="S2572" s="2">
        <v>1</v>
      </c>
      <c r="T2572" s="2" t="s">
        <v>81</v>
      </c>
    </row>
    <row r="2573" spans="1:20" x14ac:dyDescent="0.25">
      <c r="A2573">
        <v>1120268320</v>
      </c>
      <c r="B2573">
        <v>117784951</v>
      </c>
      <c r="C2573" t="s">
        <v>74</v>
      </c>
      <c r="D2573" t="s">
        <v>75</v>
      </c>
      <c r="E2573" t="s">
        <v>76</v>
      </c>
      <c r="F2573" s="7">
        <v>43682</v>
      </c>
      <c r="G2573" s="7">
        <v>45509</v>
      </c>
      <c r="H2573" t="s">
        <v>86</v>
      </c>
      <c r="I2573" t="s">
        <v>87</v>
      </c>
      <c r="J2573" s="7">
        <v>45576</v>
      </c>
      <c r="K2573" s="7">
        <v>46116</v>
      </c>
      <c r="L2573" s="7">
        <v>45509</v>
      </c>
      <c r="M2573" t="s">
        <v>86</v>
      </c>
      <c r="N2573" t="s">
        <v>79</v>
      </c>
      <c r="O2573">
        <v>2026</v>
      </c>
      <c r="P2573">
        <v>1</v>
      </c>
      <c r="Q2573" t="s">
        <v>80</v>
      </c>
      <c r="R2573" s="8">
        <v>46267</v>
      </c>
      <c r="S2573" s="2">
        <v>1</v>
      </c>
      <c r="T2573" s="2" t="s">
        <v>81</v>
      </c>
    </row>
    <row r="2574" spans="1:20" x14ac:dyDescent="0.25">
      <c r="A2574">
        <v>1120268341</v>
      </c>
      <c r="B2574">
        <v>117842880</v>
      </c>
      <c r="C2574" t="s">
        <v>82</v>
      </c>
      <c r="D2574" t="s">
        <v>88</v>
      </c>
      <c r="E2574" t="s">
        <v>76</v>
      </c>
      <c r="F2574" s="7">
        <v>43712</v>
      </c>
      <c r="G2574" s="7">
        <v>44078</v>
      </c>
      <c r="H2574" t="s">
        <v>77</v>
      </c>
      <c r="I2574" t="s">
        <v>78</v>
      </c>
      <c r="J2574" s="7">
        <v>45432</v>
      </c>
      <c r="K2574" s="7">
        <v>45748</v>
      </c>
      <c r="L2574" s="7">
        <v>44078</v>
      </c>
      <c r="M2574" t="s">
        <v>77</v>
      </c>
      <c r="N2574" t="s">
        <v>79</v>
      </c>
      <c r="O2574">
        <v>2026</v>
      </c>
      <c r="P2574">
        <v>1</v>
      </c>
      <c r="Q2574" t="s">
        <v>80</v>
      </c>
      <c r="R2574" s="8">
        <v>46267</v>
      </c>
      <c r="S2574" s="2">
        <v>1</v>
      </c>
      <c r="T2574" s="2" t="s">
        <v>81</v>
      </c>
    </row>
    <row r="2575" spans="1:20" x14ac:dyDescent="0.25">
      <c r="A2575">
        <v>1120268375</v>
      </c>
      <c r="B2575">
        <v>117881391</v>
      </c>
      <c r="C2575" t="s">
        <v>91</v>
      </c>
      <c r="D2575" t="s">
        <v>75</v>
      </c>
      <c r="E2575" t="s">
        <v>76</v>
      </c>
      <c r="F2575" s="7">
        <v>43721</v>
      </c>
      <c r="G2575" s="7">
        <v>44087</v>
      </c>
      <c r="H2575" t="s">
        <v>77</v>
      </c>
      <c r="I2575" t="s">
        <v>78</v>
      </c>
      <c r="J2575" s="7">
        <v>44544</v>
      </c>
      <c r="K2575" s="7">
        <v>43854</v>
      </c>
      <c r="L2575" s="7">
        <v>44087</v>
      </c>
      <c r="M2575" t="s">
        <v>77</v>
      </c>
      <c r="N2575" t="s">
        <v>92</v>
      </c>
      <c r="O2575">
        <v>2026</v>
      </c>
      <c r="P2575">
        <v>1</v>
      </c>
      <c r="Q2575" t="s">
        <v>80</v>
      </c>
      <c r="R2575" s="8">
        <v>46267</v>
      </c>
      <c r="S2575" s="2">
        <v>1</v>
      </c>
      <c r="T2575" s="2" t="s">
        <v>81</v>
      </c>
    </row>
    <row r="2576" spans="1:20" x14ac:dyDescent="0.25">
      <c r="A2576">
        <v>1120268572</v>
      </c>
      <c r="B2576">
        <v>118408374</v>
      </c>
      <c r="C2576" t="s">
        <v>74</v>
      </c>
      <c r="D2576" t="s">
        <v>88</v>
      </c>
      <c r="E2576" t="s">
        <v>76</v>
      </c>
      <c r="F2576" s="7">
        <v>43788</v>
      </c>
      <c r="G2576" s="7">
        <v>44154</v>
      </c>
      <c r="H2576" t="s">
        <v>77</v>
      </c>
      <c r="I2576" t="s">
        <v>78</v>
      </c>
      <c r="J2576" s="7">
        <v>44782</v>
      </c>
      <c r="K2576" s="7">
        <v>44243</v>
      </c>
      <c r="L2576" s="7">
        <v>44154</v>
      </c>
      <c r="M2576" t="s">
        <v>77</v>
      </c>
      <c r="N2576" t="s">
        <v>92</v>
      </c>
      <c r="O2576">
        <v>2026</v>
      </c>
      <c r="P2576">
        <v>1</v>
      </c>
      <c r="Q2576" t="s">
        <v>80</v>
      </c>
      <c r="R2576" s="8">
        <v>46267</v>
      </c>
      <c r="S2576" s="2">
        <v>1</v>
      </c>
      <c r="T2576" s="2" t="s">
        <v>81</v>
      </c>
    </row>
    <row r="2577" spans="1:20" x14ac:dyDescent="0.25">
      <c r="A2577">
        <v>1120268638</v>
      </c>
      <c r="B2577">
        <v>119005182</v>
      </c>
      <c r="C2577" t="s">
        <v>85</v>
      </c>
      <c r="D2577" t="s">
        <v>83</v>
      </c>
      <c r="E2577" t="s">
        <v>76</v>
      </c>
      <c r="F2577" s="7">
        <v>43960</v>
      </c>
      <c r="G2577" s="7">
        <v>44144</v>
      </c>
      <c r="H2577" t="s">
        <v>86</v>
      </c>
      <c r="I2577" t="s">
        <v>87</v>
      </c>
      <c r="J2577" s="7">
        <v>45763</v>
      </c>
      <c r="K2577" s="7">
        <v>45860</v>
      </c>
      <c r="L2577" s="7">
        <v>44144</v>
      </c>
      <c r="M2577" t="s">
        <v>86</v>
      </c>
      <c r="N2577" t="s">
        <v>79</v>
      </c>
      <c r="O2577">
        <v>2026</v>
      </c>
      <c r="P2577">
        <v>1</v>
      </c>
      <c r="Q2577" t="s">
        <v>80</v>
      </c>
      <c r="R2577" s="8">
        <v>46267</v>
      </c>
      <c r="S2577" s="2">
        <v>1</v>
      </c>
      <c r="T2577" s="2" t="s">
        <v>81</v>
      </c>
    </row>
    <row r="2578" spans="1:20" x14ac:dyDescent="0.25">
      <c r="A2578">
        <v>1120268718</v>
      </c>
      <c r="B2578">
        <v>119110811</v>
      </c>
      <c r="C2578" t="s">
        <v>82</v>
      </c>
      <c r="D2578" t="s">
        <v>83</v>
      </c>
      <c r="E2578" t="s">
        <v>76</v>
      </c>
      <c r="F2578" s="7">
        <v>43987</v>
      </c>
      <c r="G2578" s="7">
        <v>44170</v>
      </c>
      <c r="H2578" t="s">
        <v>77</v>
      </c>
      <c r="I2578" t="s">
        <v>84</v>
      </c>
      <c r="J2578" s="7">
        <v>45895</v>
      </c>
      <c r="K2578" s="7">
        <v>46093</v>
      </c>
      <c r="L2578" s="7">
        <v>44170</v>
      </c>
      <c r="M2578" t="s">
        <v>77</v>
      </c>
      <c r="N2578" t="s">
        <v>79</v>
      </c>
      <c r="O2578">
        <v>2026</v>
      </c>
      <c r="P2578">
        <v>1</v>
      </c>
      <c r="Q2578" t="s">
        <v>80</v>
      </c>
      <c r="R2578" s="8">
        <v>46267</v>
      </c>
      <c r="S2578" s="2">
        <v>1</v>
      </c>
      <c r="T2578" s="2" t="s">
        <v>81</v>
      </c>
    </row>
    <row r="2579" spans="1:20" x14ac:dyDescent="0.25">
      <c r="A2579">
        <v>1120268726</v>
      </c>
      <c r="B2579">
        <v>119114254</v>
      </c>
      <c r="C2579" t="s">
        <v>74</v>
      </c>
      <c r="D2579" t="s">
        <v>88</v>
      </c>
      <c r="E2579" t="s">
        <v>76</v>
      </c>
      <c r="F2579" s="7">
        <v>43987</v>
      </c>
      <c r="G2579" s="7">
        <v>45813</v>
      </c>
      <c r="H2579" t="s">
        <v>77</v>
      </c>
      <c r="I2579" t="s">
        <v>78</v>
      </c>
      <c r="J2579" s="7">
        <v>45168</v>
      </c>
      <c r="K2579" s="7">
        <v>45940</v>
      </c>
      <c r="L2579" s="7">
        <v>45813</v>
      </c>
      <c r="M2579" t="s">
        <v>77</v>
      </c>
      <c r="N2579" t="s">
        <v>92</v>
      </c>
      <c r="O2579">
        <v>2026</v>
      </c>
      <c r="P2579">
        <v>1</v>
      </c>
      <c r="Q2579" t="s">
        <v>80</v>
      </c>
      <c r="R2579" s="8">
        <v>46267</v>
      </c>
      <c r="S2579" s="2">
        <v>1</v>
      </c>
      <c r="T2579" s="2" t="s">
        <v>81</v>
      </c>
    </row>
    <row r="2580" spans="1:20" x14ac:dyDescent="0.25">
      <c r="A2580">
        <v>1120268731</v>
      </c>
      <c r="B2580">
        <v>119117889</v>
      </c>
      <c r="C2580" t="s">
        <v>91</v>
      </c>
      <c r="D2580" t="s">
        <v>83</v>
      </c>
      <c r="E2580" t="s">
        <v>76</v>
      </c>
      <c r="F2580" s="7">
        <v>43988</v>
      </c>
      <c r="G2580" s="7">
        <v>44171</v>
      </c>
      <c r="H2580" t="s">
        <v>77</v>
      </c>
      <c r="I2580" t="s">
        <v>84</v>
      </c>
      <c r="J2580" s="7">
        <v>45461</v>
      </c>
      <c r="K2580" s="7">
        <v>43990</v>
      </c>
      <c r="L2580" s="7">
        <v>44171</v>
      </c>
      <c r="M2580" t="s">
        <v>77</v>
      </c>
      <c r="N2580" t="s">
        <v>79</v>
      </c>
      <c r="O2580">
        <v>2026</v>
      </c>
      <c r="P2580">
        <v>1</v>
      </c>
      <c r="Q2580" t="s">
        <v>80</v>
      </c>
      <c r="R2580" s="8">
        <v>46267</v>
      </c>
      <c r="S2580" s="2">
        <v>1</v>
      </c>
      <c r="T2580" s="2" t="s">
        <v>81</v>
      </c>
    </row>
    <row r="2581" spans="1:20" x14ac:dyDescent="0.25">
      <c r="A2581">
        <v>1120268782</v>
      </c>
      <c r="B2581">
        <v>119168680</v>
      </c>
      <c r="C2581" t="s">
        <v>82</v>
      </c>
      <c r="D2581" t="s">
        <v>88</v>
      </c>
      <c r="E2581" t="s">
        <v>76</v>
      </c>
      <c r="F2581" s="7">
        <v>43997</v>
      </c>
      <c r="G2581" s="7">
        <v>44362</v>
      </c>
      <c r="H2581" t="s">
        <v>77</v>
      </c>
      <c r="I2581" t="s">
        <v>78</v>
      </c>
      <c r="J2581" s="7">
        <v>45824</v>
      </c>
      <c r="K2581" s="7">
        <v>44284</v>
      </c>
      <c r="L2581" s="7">
        <v>44362</v>
      </c>
      <c r="M2581" t="s">
        <v>77</v>
      </c>
      <c r="N2581" t="s">
        <v>79</v>
      </c>
      <c r="O2581">
        <v>2026</v>
      </c>
      <c r="P2581">
        <v>1</v>
      </c>
      <c r="Q2581" t="s">
        <v>80</v>
      </c>
      <c r="R2581" s="8">
        <v>46267</v>
      </c>
      <c r="S2581" s="2">
        <v>1</v>
      </c>
      <c r="T2581" s="2" t="s">
        <v>81</v>
      </c>
    </row>
    <row r="2582" spans="1:20" x14ac:dyDescent="0.25">
      <c r="A2582">
        <v>1120268787</v>
      </c>
      <c r="B2582">
        <v>119176561</v>
      </c>
      <c r="C2582" t="s">
        <v>82</v>
      </c>
      <c r="D2582" t="s">
        <v>83</v>
      </c>
      <c r="E2582" t="s">
        <v>76</v>
      </c>
      <c r="F2582" s="7">
        <v>43999</v>
      </c>
      <c r="G2582" s="7">
        <v>45825</v>
      </c>
      <c r="H2582" t="s">
        <v>77</v>
      </c>
      <c r="I2582" t="s">
        <v>78</v>
      </c>
      <c r="J2582" s="7">
        <v>45953</v>
      </c>
      <c r="K2582" s="7">
        <v>44818</v>
      </c>
      <c r="L2582" s="7">
        <v>45825</v>
      </c>
      <c r="M2582" t="s">
        <v>77</v>
      </c>
      <c r="N2582" t="s">
        <v>79</v>
      </c>
      <c r="O2582">
        <v>2026</v>
      </c>
      <c r="P2582">
        <v>1</v>
      </c>
      <c r="Q2582" t="s">
        <v>80</v>
      </c>
      <c r="R2582" s="8">
        <v>46267</v>
      </c>
      <c r="S2582" s="2">
        <v>1</v>
      </c>
      <c r="T2582" s="2" t="s">
        <v>81</v>
      </c>
    </row>
    <row r="2583" spans="1:20" x14ac:dyDescent="0.25">
      <c r="A2583">
        <v>1120268823</v>
      </c>
      <c r="B2583">
        <v>119202116</v>
      </c>
      <c r="C2583" t="s">
        <v>90</v>
      </c>
      <c r="D2583" t="s">
        <v>83</v>
      </c>
      <c r="E2583" t="s">
        <v>76</v>
      </c>
      <c r="F2583" s="7">
        <v>44005</v>
      </c>
      <c r="G2583" s="7">
        <v>45831</v>
      </c>
      <c r="H2583" t="s">
        <v>77</v>
      </c>
      <c r="I2583" t="s">
        <v>78</v>
      </c>
      <c r="J2583" s="7">
        <v>45579</v>
      </c>
      <c r="K2583" s="7">
        <v>45875</v>
      </c>
      <c r="L2583" s="7">
        <v>45831</v>
      </c>
      <c r="M2583" t="s">
        <v>77</v>
      </c>
      <c r="N2583" t="s">
        <v>79</v>
      </c>
      <c r="O2583">
        <v>2026</v>
      </c>
      <c r="P2583">
        <v>1</v>
      </c>
      <c r="Q2583" t="s">
        <v>80</v>
      </c>
      <c r="R2583" s="8">
        <v>46267</v>
      </c>
      <c r="S2583" s="2">
        <v>1</v>
      </c>
      <c r="T2583" s="2" t="s">
        <v>81</v>
      </c>
    </row>
    <row r="2584" spans="1:20" x14ac:dyDescent="0.25">
      <c r="A2584">
        <v>1120268829</v>
      </c>
      <c r="B2584">
        <v>119204040</v>
      </c>
      <c r="C2584" t="s">
        <v>82</v>
      </c>
      <c r="D2584" t="s">
        <v>88</v>
      </c>
      <c r="E2584" t="s">
        <v>76</v>
      </c>
      <c r="F2584" s="7">
        <v>43986</v>
      </c>
      <c r="G2584" s="7">
        <v>44351</v>
      </c>
      <c r="H2584" t="s">
        <v>77</v>
      </c>
      <c r="I2584" t="s">
        <v>78</v>
      </c>
      <c r="J2584" s="7">
        <v>45790</v>
      </c>
      <c r="K2584" s="7">
        <v>44313</v>
      </c>
      <c r="L2584" s="7">
        <v>44351</v>
      </c>
      <c r="M2584" t="s">
        <v>77</v>
      </c>
      <c r="N2584" t="s">
        <v>79</v>
      </c>
      <c r="O2584">
        <v>2026</v>
      </c>
      <c r="P2584">
        <v>1</v>
      </c>
      <c r="Q2584" t="s">
        <v>80</v>
      </c>
      <c r="R2584" s="8">
        <v>46267</v>
      </c>
      <c r="S2584" s="2">
        <v>1</v>
      </c>
      <c r="T2584" s="2" t="s">
        <v>81</v>
      </c>
    </row>
    <row r="2585" spans="1:20" x14ac:dyDescent="0.25">
      <c r="A2585">
        <v>1120268841</v>
      </c>
      <c r="B2585">
        <v>119209266</v>
      </c>
      <c r="C2585" t="s">
        <v>98</v>
      </c>
      <c r="D2585" t="s">
        <v>75</v>
      </c>
      <c r="E2585" t="s">
        <v>76</v>
      </c>
      <c r="F2585" s="7">
        <v>44007</v>
      </c>
      <c r="G2585" s="7">
        <v>45833</v>
      </c>
      <c r="H2585" t="s">
        <v>77</v>
      </c>
      <c r="I2585" t="s">
        <v>78</v>
      </c>
      <c r="J2585" s="7">
        <v>45731</v>
      </c>
      <c r="K2585" s="7">
        <v>44129</v>
      </c>
      <c r="L2585" s="7">
        <v>45833</v>
      </c>
      <c r="M2585" t="s">
        <v>77</v>
      </c>
      <c r="N2585" t="s">
        <v>79</v>
      </c>
      <c r="O2585">
        <v>2026</v>
      </c>
      <c r="P2585">
        <v>1</v>
      </c>
      <c r="Q2585" t="s">
        <v>80</v>
      </c>
      <c r="R2585" s="8">
        <v>46267</v>
      </c>
      <c r="S2585" s="2">
        <v>1</v>
      </c>
      <c r="T2585" s="2" t="s">
        <v>81</v>
      </c>
    </row>
    <row r="2586" spans="1:20" x14ac:dyDescent="0.25">
      <c r="A2586">
        <v>1120268883</v>
      </c>
      <c r="B2586">
        <v>119235969</v>
      </c>
      <c r="C2586" t="s">
        <v>74</v>
      </c>
      <c r="D2586" t="s">
        <v>75</v>
      </c>
      <c r="E2586" t="s">
        <v>76</v>
      </c>
      <c r="F2586" s="7">
        <v>44012</v>
      </c>
      <c r="G2586" s="7">
        <v>45838</v>
      </c>
      <c r="H2586" t="s">
        <v>86</v>
      </c>
      <c r="I2586" t="s">
        <v>87</v>
      </c>
      <c r="J2586" s="7">
        <v>45745</v>
      </c>
      <c r="K2586" s="7">
        <v>46117</v>
      </c>
      <c r="L2586" s="7">
        <v>45838</v>
      </c>
      <c r="M2586" t="s">
        <v>86</v>
      </c>
      <c r="N2586" t="s">
        <v>79</v>
      </c>
      <c r="O2586">
        <v>2026</v>
      </c>
      <c r="P2586">
        <v>1</v>
      </c>
      <c r="Q2586" t="s">
        <v>80</v>
      </c>
      <c r="R2586" s="8">
        <v>46267</v>
      </c>
      <c r="S2586" s="2">
        <v>1</v>
      </c>
      <c r="T2586" s="2" t="s">
        <v>81</v>
      </c>
    </row>
    <row r="2587" spans="1:20" x14ac:dyDescent="0.25">
      <c r="A2587">
        <v>1120268894</v>
      </c>
      <c r="B2587">
        <v>119293810</v>
      </c>
      <c r="C2587" t="s">
        <v>96</v>
      </c>
      <c r="D2587" t="s">
        <v>75</v>
      </c>
      <c r="E2587" t="s">
        <v>76</v>
      </c>
      <c r="F2587" s="7">
        <v>44013</v>
      </c>
      <c r="G2587" s="7">
        <v>45839</v>
      </c>
      <c r="H2587" t="s">
        <v>77</v>
      </c>
      <c r="I2587" t="s">
        <v>78</v>
      </c>
      <c r="J2587" s="7">
        <v>45542</v>
      </c>
      <c r="K2587" s="7">
        <v>44330</v>
      </c>
      <c r="L2587" s="7">
        <v>45839</v>
      </c>
      <c r="M2587" t="s">
        <v>77</v>
      </c>
      <c r="N2587" t="s">
        <v>79</v>
      </c>
      <c r="O2587">
        <v>2026</v>
      </c>
      <c r="P2587">
        <v>1</v>
      </c>
      <c r="Q2587" t="s">
        <v>80</v>
      </c>
      <c r="R2587" s="8">
        <v>46267</v>
      </c>
      <c r="S2587" s="2">
        <v>1</v>
      </c>
      <c r="T2587" s="2" t="s">
        <v>81</v>
      </c>
    </row>
    <row r="2588" spans="1:20" x14ac:dyDescent="0.25">
      <c r="A2588">
        <v>1120269090</v>
      </c>
      <c r="B2588">
        <v>119506583</v>
      </c>
      <c r="C2588" t="s">
        <v>96</v>
      </c>
      <c r="D2588" t="s">
        <v>75</v>
      </c>
      <c r="E2588" t="s">
        <v>76</v>
      </c>
      <c r="F2588" s="7">
        <v>44036</v>
      </c>
      <c r="G2588" s="7">
        <v>44401</v>
      </c>
      <c r="H2588" t="s">
        <v>86</v>
      </c>
      <c r="I2588" t="s">
        <v>87</v>
      </c>
      <c r="J2588" s="7">
        <v>45903</v>
      </c>
      <c r="K2588" s="7">
        <v>46106</v>
      </c>
      <c r="L2588" s="7">
        <v>44401</v>
      </c>
      <c r="M2588" t="s">
        <v>86</v>
      </c>
      <c r="N2588" t="s">
        <v>79</v>
      </c>
      <c r="O2588">
        <v>2026</v>
      </c>
      <c r="P2588">
        <v>1</v>
      </c>
      <c r="Q2588" t="s">
        <v>80</v>
      </c>
      <c r="R2588" s="8">
        <v>46267</v>
      </c>
      <c r="S2588" s="2">
        <v>1</v>
      </c>
      <c r="T2588" s="2" t="s">
        <v>81</v>
      </c>
    </row>
    <row r="2589" spans="1:20" x14ac:dyDescent="0.25">
      <c r="A2589">
        <v>1120269101</v>
      </c>
      <c r="B2589">
        <v>119511305</v>
      </c>
      <c r="C2589" t="s">
        <v>82</v>
      </c>
      <c r="D2589" t="s">
        <v>75</v>
      </c>
      <c r="E2589" t="s">
        <v>76</v>
      </c>
      <c r="F2589" s="7">
        <v>44039</v>
      </c>
      <c r="G2589" s="7">
        <v>44404</v>
      </c>
      <c r="H2589" t="s">
        <v>77</v>
      </c>
      <c r="I2589" t="s">
        <v>78</v>
      </c>
      <c r="J2589" s="7">
        <v>45829</v>
      </c>
      <c r="K2589" s="7">
        <v>45834</v>
      </c>
      <c r="L2589" s="7">
        <v>44404</v>
      </c>
      <c r="M2589" t="s">
        <v>77</v>
      </c>
      <c r="N2589" t="s">
        <v>92</v>
      </c>
      <c r="O2589">
        <v>2026</v>
      </c>
      <c r="P2589">
        <v>1</v>
      </c>
      <c r="Q2589" t="s">
        <v>80</v>
      </c>
      <c r="R2589" s="8">
        <v>46267</v>
      </c>
      <c r="S2589" s="2">
        <v>1</v>
      </c>
      <c r="T2589" s="2" t="s">
        <v>81</v>
      </c>
    </row>
    <row r="2590" spans="1:20" x14ac:dyDescent="0.25">
      <c r="A2590">
        <v>1120269105</v>
      </c>
      <c r="B2590">
        <v>119514302</v>
      </c>
      <c r="C2590" t="s">
        <v>82</v>
      </c>
      <c r="D2590" t="s">
        <v>88</v>
      </c>
      <c r="E2590" t="s">
        <v>76</v>
      </c>
      <c r="F2590" s="7">
        <v>44040</v>
      </c>
      <c r="G2590" s="7">
        <v>44405</v>
      </c>
      <c r="H2590" t="s">
        <v>77</v>
      </c>
      <c r="I2590" t="s">
        <v>89</v>
      </c>
      <c r="J2590" s="7">
        <v>45889</v>
      </c>
      <c r="K2590" s="7">
        <v>45896</v>
      </c>
      <c r="L2590" s="7">
        <v>44405</v>
      </c>
      <c r="M2590" t="s">
        <v>77</v>
      </c>
      <c r="N2590" t="s">
        <v>79</v>
      </c>
      <c r="O2590">
        <v>2026</v>
      </c>
      <c r="P2590">
        <v>1</v>
      </c>
      <c r="Q2590" t="s">
        <v>80</v>
      </c>
      <c r="R2590" s="8">
        <v>46267</v>
      </c>
      <c r="S2590" s="2">
        <v>1</v>
      </c>
      <c r="T2590" s="2" t="s">
        <v>81</v>
      </c>
    </row>
    <row r="2591" spans="1:20" x14ac:dyDescent="0.25">
      <c r="A2591">
        <v>1120269106</v>
      </c>
      <c r="B2591">
        <v>119514302</v>
      </c>
      <c r="C2591" t="s">
        <v>82</v>
      </c>
      <c r="D2591" t="s">
        <v>88</v>
      </c>
      <c r="E2591" t="s">
        <v>76</v>
      </c>
      <c r="F2591" s="7">
        <v>44040</v>
      </c>
      <c r="G2591" s="7">
        <v>44405</v>
      </c>
      <c r="H2591" t="s">
        <v>77</v>
      </c>
      <c r="I2591" t="s">
        <v>89</v>
      </c>
      <c r="J2591" s="7">
        <v>45889</v>
      </c>
      <c r="K2591" s="7">
        <v>45748</v>
      </c>
      <c r="L2591" s="7">
        <v>44405</v>
      </c>
      <c r="M2591" t="s">
        <v>77</v>
      </c>
      <c r="N2591" t="s">
        <v>79</v>
      </c>
      <c r="O2591">
        <v>2026</v>
      </c>
      <c r="P2591">
        <v>1</v>
      </c>
      <c r="Q2591" t="s">
        <v>80</v>
      </c>
      <c r="R2591" s="8">
        <v>46267</v>
      </c>
      <c r="S2591" s="2">
        <v>1</v>
      </c>
      <c r="T2591" s="2" t="s">
        <v>81</v>
      </c>
    </row>
    <row r="2592" spans="1:20" x14ac:dyDescent="0.25">
      <c r="A2592">
        <v>1120269118</v>
      </c>
      <c r="B2592">
        <v>119517813</v>
      </c>
      <c r="C2592" t="s">
        <v>91</v>
      </c>
      <c r="D2592" t="s">
        <v>75</v>
      </c>
      <c r="E2592" t="s">
        <v>76</v>
      </c>
      <c r="F2592" s="7">
        <v>44040</v>
      </c>
      <c r="G2592" s="7">
        <v>44405</v>
      </c>
      <c r="H2592" t="s">
        <v>77</v>
      </c>
      <c r="I2592" t="s">
        <v>78</v>
      </c>
      <c r="J2592" s="7">
        <v>45716</v>
      </c>
      <c r="K2592" s="7">
        <v>45866</v>
      </c>
      <c r="L2592" s="7">
        <v>44405</v>
      </c>
      <c r="M2592" t="s">
        <v>77</v>
      </c>
      <c r="N2592" t="s">
        <v>79</v>
      </c>
      <c r="O2592">
        <v>2026</v>
      </c>
      <c r="P2592">
        <v>1</v>
      </c>
      <c r="Q2592" t="s">
        <v>80</v>
      </c>
      <c r="R2592" s="8">
        <v>46267</v>
      </c>
      <c r="S2592" s="2">
        <v>1</v>
      </c>
      <c r="T2592" s="2" t="s">
        <v>81</v>
      </c>
    </row>
    <row r="2593" spans="1:20" x14ac:dyDescent="0.25">
      <c r="A2593">
        <v>1120269237</v>
      </c>
      <c r="B2593">
        <v>119579752</v>
      </c>
      <c r="C2593" t="s">
        <v>85</v>
      </c>
      <c r="D2593" t="s">
        <v>75</v>
      </c>
      <c r="E2593" t="s">
        <v>76</v>
      </c>
      <c r="F2593" s="7">
        <v>44051</v>
      </c>
      <c r="G2593" s="7">
        <v>44416</v>
      </c>
      <c r="H2593" t="s">
        <v>77</v>
      </c>
      <c r="I2593" t="s">
        <v>78</v>
      </c>
      <c r="J2593" s="7">
        <v>45916</v>
      </c>
      <c r="K2593" s="7">
        <v>46113</v>
      </c>
      <c r="L2593" s="7">
        <v>44416</v>
      </c>
      <c r="M2593" t="s">
        <v>77</v>
      </c>
      <c r="N2593" t="s">
        <v>79</v>
      </c>
      <c r="O2593">
        <v>2026</v>
      </c>
      <c r="P2593">
        <v>1</v>
      </c>
      <c r="Q2593" t="s">
        <v>80</v>
      </c>
      <c r="R2593" s="8">
        <v>46267</v>
      </c>
      <c r="S2593" s="2">
        <v>1</v>
      </c>
      <c r="T2593" s="2" t="s">
        <v>81</v>
      </c>
    </row>
    <row r="2594" spans="1:20" x14ac:dyDescent="0.25">
      <c r="A2594">
        <v>1120269248</v>
      </c>
      <c r="B2594">
        <v>119580665</v>
      </c>
      <c r="C2594" t="s">
        <v>74</v>
      </c>
      <c r="D2594" t="s">
        <v>75</v>
      </c>
      <c r="E2594" t="s">
        <v>76</v>
      </c>
      <c r="F2594" s="7">
        <v>44051</v>
      </c>
      <c r="G2594" s="7">
        <v>44416</v>
      </c>
      <c r="H2594" t="s">
        <v>77</v>
      </c>
      <c r="I2594" t="s">
        <v>78</v>
      </c>
      <c r="J2594" s="7">
        <v>45945</v>
      </c>
      <c r="K2594" s="7">
        <v>44175</v>
      </c>
      <c r="L2594" s="7">
        <v>44416</v>
      </c>
      <c r="M2594" t="s">
        <v>77</v>
      </c>
      <c r="N2594" t="s">
        <v>79</v>
      </c>
      <c r="O2594">
        <v>2026</v>
      </c>
      <c r="P2594">
        <v>1</v>
      </c>
      <c r="Q2594" t="s">
        <v>80</v>
      </c>
      <c r="R2594" s="8">
        <v>46267</v>
      </c>
      <c r="S2594" s="2">
        <v>1</v>
      </c>
      <c r="T2594" s="2" t="s">
        <v>81</v>
      </c>
    </row>
    <row r="2595" spans="1:20" x14ac:dyDescent="0.25">
      <c r="A2595">
        <v>1120269296</v>
      </c>
      <c r="B2595">
        <v>119605024</v>
      </c>
      <c r="C2595" t="s">
        <v>93</v>
      </c>
      <c r="D2595" t="s">
        <v>83</v>
      </c>
      <c r="E2595" t="s">
        <v>76</v>
      </c>
      <c r="F2595" s="7">
        <v>44055</v>
      </c>
      <c r="G2595" s="7">
        <v>44239</v>
      </c>
      <c r="H2595" t="s">
        <v>77</v>
      </c>
      <c r="I2595" t="s">
        <v>78</v>
      </c>
      <c r="J2595" s="7">
        <v>45935</v>
      </c>
      <c r="K2595" s="7">
        <v>45902</v>
      </c>
      <c r="L2595" s="7">
        <v>44239</v>
      </c>
      <c r="M2595" t="s">
        <v>77</v>
      </c>
      <c r="N2595" t="s">
        <v>79</v>
      </c>
      <c r="O2595">
        <v>2026</v>
      </c>
      <c r="P2595">
        <v>1</v>
      </c>
      <c r="Q2595" t="s">
        <v>80</v>
      </c>
      <c r="R2595" s="8">
        <v>46267</v>
      </c>
      <c r="S2595" s="2">
        <v>1</v>
      </c>
      <c r="T2595" s="2" t="s">
        <v>81</v>
      </c>
    </row>
    <row r="2596" spans="1:20" x14ac:dyDescent="0.25">
      <c r="A2596">
        <v>1120269333</v>
      </c>
      <c r="B2596">
        <v>119615876</v>
      </c>
      <c r="C2596" t="s">
        <v>74</v>
      </c>
      <c r="D2596" t="s">
        <v>75</v>
      </c>
      <c r="E2596" t="s">
        <v>76</v>
      </c>
      <c r="F2596" s="7">
        <v>44057</v>
      </c>
      <c r="G2596" s="7">
        <v>44422</v>
      </c>
      <c r="H2596" t="s">
        <v>86</v>
      </c>
      <c r="I2596" t="s">
        <v>87</v>
      </c>
      <c r="J2596" s="7">
        <v>45873</v>
      </c>
      <c r="K2596" s="7">
        <v>44176</v>
      </c>
      <c r="L2596" s="7">
        <v>44422</v>
      </c>
      <c r="M2596" t="s">
        <v>86</v>
      </c>
      <c r="N2596" t="s">
        <v>79</v>
      </c>
      <c r="O2596">
        <v>2026</v>
      </c>
      <c r="P2596">
        <v>1</v>
      </c>
      <c r="Q2596" t="s">
        <v>80</v>
      </c>
      <c r="R2596" s="8">
        <v>46267</v>
      </c>
      <c r="S2596" s="2">
        <v>1</v>
      </c>
      <c r="T2596" s="2" t="s">
        <v>81</v>
      </c>
    </row>
    <row r="2597" spans="1:20" x14ac:dyDescent="0.25">
      <c r="A2597">
        <v>1120269425</v>
      </c>
      <c r="B2597">
        <v>119648082</v>
      </c>
      <c r="C2597" t="s">
        <v>85</v>
      </c>
      <c r="D2597" t="s">
        <v>75</v>
      </c>
      <c r="E2597" t="s">
        <v>76</v>
      </c>
      <c r="F2597" s="7">
        <v>44064</v>
      </c>
      <c r="G2597" s="7">
        <v>44429</v>
      </c>
      <c r="H2597" t="s">
        <v>86</v>
      </c>
      <c r="I2597" t="s">
        <v>87</v>
      </c>
      <c r="J2597" s="7">
        <v>45786</v>
      </c>
      <c r="K2597" s="7">
        <v>44160</v>
      </c>
      <c r="L2597" s="7">
        <v>44429</v>
      </c>
      <c r="M2597" t="s">
        <v>86</v>
      </c>
      <c r="N2597" t="s">
        <v>79</v>
      </c>
      <c r="O2597">
        <v>2026</v>
      </c>
      <c r="P2597">
        <v>1</v>
      </c>
      <c r="Q2597" t="s">
        <v>80</v>
      </c>
      <c r="R2597" s="8">
        <v>46267</v>
      </c>
      <c r="S2597" s="2">
        <v>1</v>
      </c>
      <c r="T2597" s="2" t="s">
        <v>81</v>
      </c>
    </row>
    <row r="2598" spans="1:20" x14ac:dyDescent="0.25">
      <c r="A2598">
        <v>1120269448</v>
      </c>
      <c r="B2598">
        <v>119657044</v>
      </c>
      <c r="C2598" t="s">
        <v>74</v>
      </c>
      <c r="D2598" t="s">
        <v>75</v>
      </c>
      <c r="E2598" t="s">
        <v>76</v>
      </c>
      <c r="F2598" s="7">
        <v>44065</v>
      </c>
      <c r="G2598" s="7">
        <v>44430</v>
      </c>
      <c r="H2598" t="s">
        <v>86</v>
      </c>
      <c r="I2598" t="s">
        <v>87</v>
      </c>
      <c r="J2598" s="7">
        <v>45785</v>
      </c>
      <c r="K2598" s="7">
        <v>44155</v>
      </c>
      <c r="L2598" s="7">
        <v>44430</v>
      </c>
      <c r="M2598" t="s">
        <v>86</v>
      </c>
      <c r="N2598" t="s">
        <v>79</v>
      </c>
      <c r="O2598">
        <v>2026</v>
      </c>
      <c r="P2598">
        <v>1</v>
      </c>
      <c r="Q2598" t="s">
        <v>80</v>
      </c>
      <c r="R2598" s="8">
        <v>46267</v>
      </c>
      <c r="S2598" s="2">
        <v>1</v>
      </c>
      <c r="T2598" s="2" t="s">
        <v>81</v>
      </c>
    </row>
    <row r="2599" spans="1:20" x14ac:dyDescent="0.25">
      <c r="A2599">
        <v>1120269759</v>
      </c>
      <c r="B2599">
        <v>119789144</v>
      </c>
      <c r="C2599" t="s">
        <v>74</v>
      </c>
      <c r="D2599" t="s">
        <v>75</v>
      </c>
      <c r="E2599" t="s">
        <v>76</v>
      </c>
      <c r="F2599" s="7">
        <v>44093</v>
      </c>
      <c r="G2599" s="7">
        <v>44458</v>
      </c>
      <c r="H2599" t="s">
        <v>77</v>
      </c>
      <c r="I2599" t="s">
        <v>89</v>
      </c>
      <c r="J2599" s="7">
        <v>45952</v>
      </c>
      <c r="K2599" s="7">
        <v>45957</v>
      </c>
      <c r="L2599" s="7">
        <v>44458</v>
      </c>
      <c r="M2599" t="s">
        <v>77</v>
      </c>
      <c r="N2599" t="s">
        <v>79</v>
      </c>
      <c r="O2599">
        <v>2026</v>
      </c>
      <c r="P2599">
        <v>1</v>
      </c>
      <c r="Q2599" t="s">
        <v>80</v>
      </c>
      <c r="R2599" s="8">
        <v>46267</v>
      </c>
      <c r="S2599" s="2">
        <v>1</v>
      </c>
      <c r="T2599" s="2" t="s">
        <v>81</v>
      </c>
    </row>
    <row r="2600" spans="1:20" x14ac:dyDescent="0.25">
      <c r="A2600">
        <v>1120269816</v>
      </c>
      <c r="B2600">
        <v>119816960</v>
      </c>
      <c r="C2600" t="s">
        <v>74</v>
      </c>
      <c r="D2600" t="s">
        <v>75</v>
      </c>
      <c r="E2600" t="s">
        <v>76</v>
      </c>
      <c r="F2600" s="7">
        <v>44100</v>
      </c>
      <c r="G2600" s="7">
        <v>44465</v>
      </c>
      <c r="H2600" t="s">
        <v>86</v>
      </c>
      <c r="I2600" t="s">
        <v>87</v>
      </c>
      <c r="J2600" s="7">
        <v>45968</v>
      </c>
      <c r="K2600" s="7">
        <v>44156</v>
      </c>
      <c r="L2600" s="7">
        <v>44465</v>
      </c>
      <c r="M2600" t="s">
        <v>86</v>
      </c>
      <c r="N2600" t="s">
        <v>79</v>
      </c>
      <c r="O2600">
        <v>2026</v>
      </c>
      <c r="P2600">
        <v>1</v>
      </c>
      <c r="Q2600" t="s">
        <v>80</v>
      </c>
      <c r="R2600" s="8">
        <v>46267</v>
      </c>
      <c r="S2600" s="2">
        <v>1</v>
      </c>
      <c r="T2600" s="2" t="s">
        <v>81</v>
      </c>
    </row>
    <row r="2601" spans="1:20" x14ac:dyDescent="0.25">
      <c r="A2601">
        <v>1120269913</v>
      </c>
      <c r="B2601">
        <v>119876111</v>
      </c>
      <c r="C2601" t="s">
        <v>74</v>
      </c>
      <c r="D2601" t="s">
        <v>75</v>
      </c>
      <c r="E2601" t="s">
        <v>76</v>
      </c>
      <c r="F2601" s="7">
        <v>44113</v>
      </c>
      <c r="G2601" s="7">
        <v>44478</v>
      </c>
      <c r="H2601" t="s">
        <v>86</v>
      </c>
      <c r="I2601" t="s">
        <v>87</v>
      </c>
      <c r="J2601" s="7">
        <v>45969</v>
      </c>
      <c r="K2601" s="7">
        <v>44169</v>
      </c>
      <c r="L2601" s="7">
        <v>44478</v>
      </c>
      <c r="M2601" t="s">
        <v>86</v>
      </c>
      <c r="N2601" t="s">
        <v>79</v>
      </c>
      <c r="O2601">
        <v>2026</v>
      </c>
      <c r="P2601">
        <v>1</v>
      </c>
      <c r="Q2601" t="s">
        <v>80</v>
      </c>
      <c r="R2601" s="8">
        <v>46267</v>
      </c>
      <c r="S2601" s="2">
        <v>1</v>
      </c>
      <c r="T2601" s="2" t="s">
        <v>81</v>
      </c>
    </row>
    <row r="2602" spans="1:20" x14ac:dyDescent="0.25">
      <c r="A2602">
        <v>1120270067</v>
      </c>
      <c r="B2602">
        <v>119971467</v>
      </c>
      <c r="C2602" t="s">
        <v>96</v>
      </c>
      <c r="D2602" t="s">
        <v>75</v>
      </c>
      <c r="E2602" t="s">
        <v>76</v>
      </c>
      <c r="F2602" s="7">
        <v>44137</v>
      </c>
      <c r="G2602" s="7">
        <v>44502</v>
      </c>
      <c r="H2602" t="s">
        <v>86</v>
      </c>
      <c r="I2602" t="s">
        <v>87</v>
      </c>
      <c r="J2602" s="7">
        <v>45863</v>
      </c>
      <c r="K2602" s="7">
        <v>46107</v>
      </c>
      <c r="L2602" s="7">
        <v>44502</v>
      </c>
      <c r="M2602" t="s">
        <v>86</v>
      </c>
      <c r="N2602" t="s">
        <v>79</v>
      </c>
      <c r="O2602">
        <v>2026</v>
      </c>
      <c r="P2602">
        <v>1</v>
      </c>
      <c r="Q2602" t="s">
        <v>80</v>
      </c>
      <c r="R2602" s="8">
        <v>46267</v>
      </c>
      <c r="S2602" s="2">
        <v>1</v>
      </c>
      <c r="T2602" s="2" t="s">
        <v>81</v>
      </c>
    </row>
    <row r="2603" spans="1:20" x14ac:dyDescent="0.25">
      <c r="A2603">
        <v>1120270215</v>
      </c>
      <c r="B2603">
        <v>120044816</v>
      </c>
      <c r="C2603" t="s">
        <v>74</v>
      </c>
      <c r="D2603" t="s">
        <v>75</v>
      </c>
      <c r="E2603" t="s">
        <v>76</v>
      </c>
      <c r="F2603" s="7">
        <v>44151</v>
      </c>
      <c r="G2603" s="7">
        <v>45977</v>
      </c>
      <c r="H2603" t="s">
        <v>86</v>
      </c>
      <c r="I2603" t="s">
        <v>87</v>
      </c>
      <c r="J2603" s="7">
        <v>45939</v>
      </c>
      <c r="K2603" s="7">
        <v>46115</v>
      </c>
      <c r="L2603" s="7">
        <v>45977</v>
      </c>
      <c r="M2603" t="s">
        <v>86</v>
      </c>
      <c r="N2603" t="s">
        <v>79</v>
      </c>
      <c r="O2603">
        <v>2026</v>
      </c>
      <c r="P2603">
        <v>1</v>
      </c>
      <c r="Q2603" t="s">
        <v>80</v>
      </c>
      <c r="R2603" s="8">
        <v>46267</v>
      </c>
      <c r="S2603" s="2">
        <v>1</v>
      </c>
      <c r="T2603" s="2" t="s">
        <v>81</v>
      </c>
    </row>
    <row r="2604" spans="1:20" x14ac:dyDescent="0.25">
      <c r="A2604">
        <v>1120270266</v>
      </c>
      <c r="B2604">
        <v>120082722</v>
      </c>
      <c r="C2604" t="s">
        <v>85</v>
      </c>
      <c r="D2604" t="s">
        <v>75</v>
      </c>
      <c r="E2604" t="s">
        <v>76</v>
      </c>
      <c r="F2604" s="7">
        <v>44156</v>
      </c>
      <c r="G2604" s="7">
        <v>44521</v>
      </c>
      <c r="H2604" t="s">
        <v>86</v>
      </c>
      <c r="I2604" t="s">
        <v>87</v>
      </c>
      <c r="J2604" s="7">
        <v>45919</v>
      </c>
      <c r="K2604" s="7">
        <v>44163</v>
      </c>
      <c r="L2604" s="7">
        <v>44521</v>
      </c>
      <c r="M2604" t="s">
        <v>86</v>
      </c>
      <c r="N2604" t="s">
        <v>79</v>
      </c>
      <c r="O2604">
        <v>2026</v>
      </c>
      <c r="P2604">
        <v>1</v>
      </c>
      <c r="Q2604" t="s">
        <v>80</v>
      </c>
      <c r="R2604" s="8">
        <v>46267</v>
      </c>
      <c r="S2604" s="2">
        <v>1</v>
      </c>
      <c r="T2604" s="2" t="s">
        <v>81</v>
      </c>
    </row>
    <row r="2605" spans="1:20" x14ac:dyDescent="0.25">
      <c r="A2605">
        <v>1120270314</v>
      </c>
      <c r="B2605">
        <v>120113129</v>
      </c>
      <c r="C2605" t="s">
        <v>96</v>
      </c>
      <c r="D2605" t="s">
        <v>75</v>
      </c>
      <c r="E2605" t="s">
        <v>76</v>
      </c>
      <c r="F2605" s="7">
        <v>44166</v>
      </c>
      <c r="G2605" s="7">
        <v>44531</v>
      </c>
      <c r="H2605" t="s">
        <v>86</v>
      </c>
      <c r="I2605" t="s">
        <v>87</v>
      </c>
      <c r="J2605" s="7">
        <v>45881</v>
      </c>
      <c r="K2605" s="7">
        <v>46072</v>
      </c>
      <c r="L2605" s="7">
        <v>44531</v>
      </c>
      <c r="M2605" t="s">
        <v>86</v>
      </c>
      <c r="N2605" t="s">
        <v>79</v>
      </c>
      <c r="O2605">
        <v>2026</v>
      </c>
      <c r="P2605">
        <v>1</v>
      </c>
      <c r="Q2605" t="s">
        <v>80</v>
      </c>
      <c r="R2605" s="8">
        <v>46267</v>
      </c>
      <c r="S2605" s="2">
        <v>1</v>
      </c>
      <c r="T2605" s="2" t="s">
        <v>81</v>
      </c>
    </row>
    <row r="2606" spans="1:20" x14ac:dyDescent="0.25">
      <c r="A2606">
        <v>1120270367</v>
      </c>
      <c r="B2606">
        <v>120146042</v>
      </c>
      <c r="C2606" t="s">
        <v>74</v>
      </c>
      <c r="D2606" t="s">
        <v>75</v>
      </c>
      <c r="E2606" t="s">
        <v>76</v>
      </c>
      <c r="F2606" s="7">
        <v>44174</v>
      </c>
      <c r="G2606" s="7">
        <v>44539</v>
      </c>
      <c r="H2606" t="s">
        <v>86</v>
      </c>
      <c r="I2606" t="s">
        <v>87</v>
      </c>
      <c r="J2606" s="7">
        <v>45910</v>
      </c>
      <c r="K2606" s="7">
        <v>46073</v>
      </c>
      <c r="L2606" s="7">
        <v>44539</v>
      </c>
      <c r="M2606" t="s">
        <v>86</v>
      </c>
      <c r="N2606" t="s">
        <v>79</v>
      </c>
      <c r="O2606">
        <v>2026</v>
      </c>
      <c r="P2606">
        <v>1</v>
      </c>
      <c r="Q2606" t="s">
        <v>80</v>
      </c>
      <c r="R2606" s="8">
        <v>46267</v>
      </c>
      <c r="S2606" s="2">
        <v>1</v>
      </c>
      <c r="T2606" s="2" t="s">
        <v>81</v>
      </c>
    </row>
    <row r="2607" spans="1:20" x14ac:dyDescent="0.25">
      <c r="A2607">
        <v>1120270370</v>
      </c>
      <c r="B2607">
        <v>120147128</v>
      </c>
      <c r="C2607" t="s">
        <v>85</v>
      </c>
      <c r="D2607" t="s">
        <v>75</v>
      </c>
      <c r="E2607" t="s">
        <v>76</v>
      </c>
      <c r="F2607" s="7">
        <v>44174</v>
      </c>
      <c r="G2607" s="7">
        <v>44539</v>
      </c>
      <c r="H2607" t="s">
        <v>86</v>
      </c>
      <c r="I2607" t="s">
        <v>87</v>
      </c>
      <c r="J2607" s="7">
        <v>45874</v>
      </c>
      <c r="K2607" s="7">
        <v>44177</v>
      </c>
      <c r="L2607" s="7">
        <v>44539</v>
      </c>
      <c r="M2607" t="s">
        <v>86</v>
      </c>
      <c r="N2607" t="s">
        <v>79</v>
      </c>
      <c r="O2607">
        <v>2026</v>
      </c>
      <c r="P2607">
        <v>1</v>
      </c>
      <c r="Q2607" t="s">
        <v>80</v>
      </c>
      <c r="R2607" s="8">
        <v>46267</v>
      </c>
      <c r="S2607" s="2">
        <v>1</v>
      </c>
      <c r="T2607" s="2" t="s">
        <v>81</v>
      </c>
    </row>
    <row r="2608" spans="1:20" x14ac:dyDescent="0.25">
      <c r="A2608">
        <v>1120270439</v>
      </c>
      <c r="B2608">
        <v>120678843</v>
      </c>
      <c r="C2608" t="s">
        <v>82</v>
      </c>
      <c r="D2608" t="s">
        <v>88</v>
      </c>
      <c r="E2608" t="s">
        <v>76</v>
      </c>
      <c r="F2608" s="7">
        <v>44278</v>
      </c>
      <c r="G2608" s="7">
        <v>44643</v>
      </c>
      <c r="H2608" t="s">
        <v>77</v>
      </c>
      <c r="I2608" t="s">
        <v>78</v>
      </c>
      <c r="J2608" s="7">
        <v>45604</v>
      </c>
      <c r="K2608" s="7">
        <v>45748</v>
      </c>
      <c r="L2608" s="7">
        <v>44643</v>
      </c>
      <c r="M2608" t="s">
        <v>77</v>
      </c>
      <c r="N2608" t="s">
        <v>79</v>
      </c>
      <c r="O2608">
        <v>2026</v>
      </c>
      <c r="P2608">
        <v>1</v>
      </c>
      <c r="Q2608" t="s">
        <v>80</v>
      </c>
      <c r="R2608" s="8">
        <v>46267</v>
      </c>
      <c r="S2608" s="2">
        <v>1</v>
      </c>
      <c r="T2608" s="2" t="s">
        <v>81</v>
      </c>
    </row>
    <row r="2609" spans="1:20" x14ac:dyDescent="0.25">
      <c r="A2609">
        <v>1120270451</v>
      </c>
      <c r="B2609">
        <v>120701854</v>
      </c>
      <c r="C2609" t="s">
        <v>100</v>
      </c>
      <c r="D2609" t="s">
        <v>75</v>
      </c>
      <c r="E2609" t="s">
        <v>76</v>
      </c>
      <c r="F2609" s="7">
        <v>44282</v>
      </c>
      <c r="G2609" s="7">
        <v>44647</v>
      </c>
      <c r="H2609" t="s">
        <v>77</v>
      </c>
      <c r="I2609" t="s">
        <v>89</v>
      </c>
      <c r="J2609" s="7">
        <v>45062</v>
      </c>
      <c r="K2609" s="7">
        <v>45994</v>
      </c>
      <c r="L2609" s="7">
        <v>44647</v>
      </c>
      <c r="M2609" t="s">
        <v>77</v>
      </c>
      <c r="N2609" t="s">
        <v>92</v>
      </c>
      <c r="O2609">
        <v>2026</v>
      </c>
      <c r="P2609">
        <v>1</v>
      </c>
      <c r="Q2609" t="s">
        <v>80</v>
      </c>
      <c r="R2609" s="8">
        <v>46267</v>
      </c>
      <c r="S2609" s="2">
        <v>1</v>
      </c>
      <c r="T2609" s="2" t="s">
        <v>81</v>
      </c>
    </row>
    <row r="2610" spans="1:20" x14ac:dyDescent="0.25">
      <c r="A2610">
        <v>1120270459</v>
      </c>
      <c r="B2610">
        <v>120712911</v>
      </c>
      <c r="C2610" t="s">
        <v>82</v>
      </c>
      <c r="D2610" t="s">
        <v>88</v>
      </c>
      <c r="E2610" t="s">
        <v>76</v>
      </c>
      <c r="F2610" s="7">
        <v>44285</v>
      </c>
      <c r="G2610" s="7">
        <v>46111</v>
      </c>
      <c r="H2610" t="s">
        <v>77</v>
      </c>
      <c r="I2610" t="s">
        <v>78</v>
      </c>
      <c r="J2610" s="7">
        <v>45784</v>
      </c>
      <c r="K2610" s="7">
        <v>44286</v>
      </c>
      <c r="L2610" s="7">
        <v>46111</v>
      </c>
      <c r="M2610" t="s">
        <v>77</v>
      </c>
      <c r="N2610" t="s">
        <v>79</v>
      </c>
      <c r="O2610">
        <v>2026</v>
      </c>
      <c r="P2610">
        <v>1</v>
      </c>
      <c r="Q2610" t="s">
        <v>80</v>
      </c>
      <c r="R2610" s="8">
        <v>46267</v>
      </c>
      <c r="S2610" s="2">
        <v>1</v>
      </c>
      <c r="T2610" s="2" t="s">
        <v>81</v>
      </c>
    </row>
    <row r="2611" spans="1:20" x14ac:dyDescent="0.25">
      <c r="A2611">
        <v>1120270488</v>
      </c>
      <c r="B2611">
        <v>120744974</v>
      </c>
      <c r="C2611" t="s">
        <v>82</v>
      </c>
      <c r="D2611" t="s">
        <v>88</v>
      </c>
      <c r="E2611" t="s">
        <v>76</v>
      </c>
      <c r="F2611" s="7">
        <v>44291</v>
      </c>
      <c r="G2611" s="7">
        <v>44656</v>
      </c>
      <c r="H2611" t="s">
        <v>77</v>
      </c>
      <c r="I2611" t="s">
        <v>78</v>
      </c>
      <c r="J2611" s="7">
        <v>45550</v>
      </c>
      <c r="K2611" s="7">
        <v>44488</v>
      </c>
      <c r="L2611" s="7">
        <v>44656</v>
      </c>
      <c r="M2611" t="s">
        <v>77</v>
      </c>
      <c r="N2611" t="s">
        <v>79</v>
      </c>
      <c r="O2611">
        <v>2026</v>
      </c>
      <c r="P2611">
        <v>1</v>
      </c>
      <c r="Q2611" t="s">
        <v>80</v>
      </c>
      <c r="R2611" s="8">
        <v>46267</v>
      </c>
      <c r="S2611" s="2">
        <v>1</v>
      </c>
      <c r="T2611" s="2" t="s">
        <v>81</v>
      </c>
    </row>
    <row r="2612" spans="1:20" x14ac:dyDescent="0.25">
      <c r="A2612">
        <v>1120270503</v>
      </c>
      <c r="B2612">
        <v>120756486</v>
      </c>
      <c r="C2612" t="s">
        <v>82</v>
      </c>
      <c r="D2612" t="s">
        <v>88</v>
      </c>
      <c r="E2612" t="s">
        <v>76</v>
      </c>
      <c r="F2612" s="7">
        <v>44293</v>
      </c>
      <c r="G2612" s="7">
        <v>46119</v>
      </c>
      <c r="H2612" t="s">
        <v>77</v>
      </c>
      <c r="I2612" t="s">
        <v>78</v>
      </c>
      <c r="J2612" s="7">
        <v>45737</v>
      </c>
      <c r="K2612" s="7">
        <v>45111</v>
      </c>
      <c r="L2612" s="7">
        <v>46119</v>
      </c>
      <c r="M2612" t="s">
        <v>77</v>
      </c>
      <c r="N2612" t="s">
        <v>79</v>
      </c>
      <c r="O2612">
        <v>2026</v>
      </c>
      <c r="P2612">
        <v>1</v>
      </c>
      <c r="Q2612" t="s">
        <v>80</v>
      </c>
      <c r="R2612" s="8">
        <v>46267</v>
      </c>
      <c r="S2612" s="2">
        <v>1</v>
      </c>
      <c r="T2612" s="2" t="s">
        <v>81</v>
      </c>
    </row>
    <row r="2613" spans="1:20" x14ac:dyDescent="0.25">
      <c r="A2613">
        <v>1120270504</v>
      </c>
      <c r="B2613">
        <v>120756486</v>
      </c>
      <c r="C2613" t="s">
        <v>82</v>
      </c>
      <c r="D2613" t="s">
        <v>88</v>
      </c>
      <c r="E2613" t="s">
        <v>76</v>
      </c>
      <c r="F2613" s="7">
        <v>44293</v>
      </c>
      <c r="G2613" s="7">
        <v>46119</v>
      </c>
      <c r="H2613" t="s">
        <v>77</v>
      </c>
      <c r="I2613" t="s">
        <v>78</v>
      </c>
      <c r="J2613" s="7">
        <v>45737</v>
      </c>
      <c r="K2613" s="7">
        <v>45747</v>
      </c>
      <c r="L2613" s="7">
        <v>46119</v>
      </c>
      <c r="M2613" t="s">
        <v>77</v>
      </c>
      <c r="N2613" t="s">
        <v>79</v>
      </c>
      <c r="O2613">
        <v>2026</v>
      </c>
      <c r="P2613">
        <v>1</v>
      </c>
      <c r="Q2613" t="s">
        <v>80</v>
      </c>
      <c r="R2613" s="8">
        <v>46267</v>
      </c>
      <c r="S2613" s="2">
        <v>1</v>
      </c>
      <c r="T2613" s="2" t="s">
        <v>81</v>
      </c>
    </row>
    <row r="2614" spans="1:20" x14ac:dyDescent="0.25">
      <c r="A2614">
        <v>1120270505</v>
      </c>
      <c r="B2614">
        <v>120756486</v>
      </c>
      <c r="C2614" t="s">
        <v>82</v>
      </c>
      <c r="D2614" t="s">
        <v>88</v>
      </c>
      <c r="E2614" t="s">
        <v>76</v>
      </c>
      <c r="F2614" s="7">
        <v>44293</v>
      </c>
      <c r="G2614" s="7">
        <v>46119</v>
      </c>
      <c r="H2614" t="s">
        <v>77</v>
      </c>
      <c r="I2614" t="s">
        <v>78</v>
      </c>
      <c r="J2614" s="7">
        <v>45737</v>
      </c>
      <c r="K2614" s="7">
        <v>45811</v>
      </c>
      <c r="L2614" s="7">
        <v>46119</v>
      </c>
      <c r="M2614" t="s">
        <v>77</v>
      </c>
      <c r="N2614" t="s">
        <v>79</v>
      </c>
      <c r="O2614">
        <v>2026</v>
      </c>
      <c r="P2614">
        <v>1</v>
      </c>
      <c r="Q2614" t="s">
        <v>80</v>
      </c>
      <c r="R2614" s="8">
        <v>46267</v>
      </c>
      <c r="S2614" s="2">
        <v>1</v>
      </c>
      <c r="T2614" s="2" t="s">
        <v>81</v>
      </c>
    </row>
    <row r="2615" spans="1:20" x14ac:dyDescent="0.25">
      <c r="A2615">
        <v>1120270507</v>
      </c>
      <c r="B2615">
        <v>120757730</v>
      </c>
      <c r="C2615" t="s">
        <v>82</v>
      </c>
      <c r="D2615" t="s">
        <v>83</v>
      </c>
      <c r="E2615" t="s">
        <v>76</v>
      </c>
      <c r="F2615" s="7">
        <v>44293</v>
      </c>
      <c r="G2615" s="7">
        <v>44476</v>
      </c>
      <c r="H2615" t="s">
        <v>77</v>
      </c>
      <c r="I2615" t="s">
        <v>78</v>
      </c>
      <c r="J2615" s="7">
        <v>45894</v>
      </c>
      <c r="K2615" s="7">
        <v>44293</v>
      </c>
      <c r="L2615" s="7">
        <v>44476</v>
      </c>
      <c r="M2615" t="s">
        <v>77</v>
      </c>
      <c r="N2615" t="s">
        <v>79</v>
      </c>
      <c r="O2615">
        <v>2026</v>
      </c>
      <c r="P2615">
        <v>1</v>
      </c>
      <c r="Q2615" t="s">
        <v>80</v>
      </c>
      <c r="R2615" s="8">
        <v>46267</v>
      </c>
      <c r="S2615" s="2">
        <v>1</v>
      </c>
      <c r="T2615" s="2" t="s">
        <v>81</v>
      </c>
    </row>
    <row r="2616" spans="1:20" x14ac:dyDescent="0.25">
      <c r="A2616">
        <v>1120270508</v>
      </c>
      <c r="B2616">
        <v>120757730</v>
      </c>
      <c r="C2616" t="s">
        <v>82</v>
      </c>
      <c r="D2616" t="s">
        <v>83</v>
      </c>
      <c r="E2616" t="s">
        <v>76</v>
      </c>
      <c r="F2616" s="7">
        <v>44293</v>
      </c>
      <c r="G2616" s="7">
        <v>44476</v>
      </c>
      <c r="H2616" t="s">
        <v>77</v>
      </c>
      <c r="I2616" t="s">
        <v>78</v>
      </c>
      <c r="J2616" s="7">
        <v>45894</v>
      </c>
      <c r="K2616" s="7">
        <v>45895</v>
      </c>
      <c r="L2616" s="7">
        <v>44476</v>
      </c>
      <c r="M2616" t="s">
        <v>77</v>
      </c>
      <c r="N2616" t="s">
        <v>79</v>
      </c>
      <c r="O2616">
        <v>2026</v>
      </c>
      <c r="P2616">
        <v>1</v>
      </c>
      <c r="Q2616" t="s">
        <v>80</v>
      </c>
      <c r="R2616" s="8">
        <v>46267</v>
      </c>
      <c r="S2616" s="2">
        <v>1</v>
      </c>
      <c r="T2616" s="2" t="s">
        <v>81</v>
      </c>
    </row>
    <row r="2617" spans="1:20" x14ac:dyDescent="0.25">
      <c r="A2617">
        <v>1120270519</v>
      </c>
      <c r="B2617">
        <v>120771317</v>
      </c>
      <c r="C2617" t="s">
        <v>82</v>
      </c>
      <c r="D2617" t="s">
        <v>88</v>
      </c>
      <c r="E2617" t="s">
        <v>76</v>
      </c>
      <c r="F2617" s="7">
        <v>44295</v>
      </c>
      <c r="G2617" s="7">
        <v>44660</v>
      </c>
      <c r="H2617" t="s">
        <v>77</v>
      </c>
      <c r="I2617" t="s">
        <v>78</v>
      </c>
      <c r="J2617" s="7">
        <v>45722</v>
      </c>
      <c r="K2617" s="7">
        <v>45967</v>
      </c>
      <c r="L2617" s="7">
        <v>44660</v>
      </c>
      <c r="M2617" t="s">
        <v>77</v>
      </c>
      <c r="N2617" t="s">
        <v>79</v>
      </c>
      <c r="O2617">
        <v>2026</v>
      </c>
      <c r="P2617">
        <v>1</v>
      </c>
      <c r="Q2617" t="s">
        <v>80</v>
      </c>
      <c r="R2617" s="8">
        <v>46267</v>
      </c>
      <c r="S2617" s="2">
        <v>1</v>
      </c>
      <c r="T2617" s="2" t="s">
        <v>81</v>
      </c>
    </row>
    <row r="2618" spans="1:20" x14ac:dyDescent="0.25">
      <c r="A2618">
        <v>1120270523</v>
      </c>
      <c r="B2618">
        <v>120772792</v>
      </c>
      <c r="C2618" t="s">
        <v>74</v>
      </c>
      <c r="D2618" t="s">
        <v>83</v>
      </c>
      <c r="E2618" t="s">
        <v>76</v>
      </c>
      <c r="F2618" s="7">
        <v>44295</v>
      </c>
      <c r="G2618" s="7">
        <v>44478</v>
      </c>
      <c r="H2618" t="s">
        <v>77</v>
      </c>
      <c r="I2618" t="s">
        <v>78</v>
      </c>
      <c r="J2618" s="7">
        <v>45742</v>
      </c>
      <c r="K2618" s="7">
        <v>44295</v>
      </c>
      <c r="L2618" s="7">
        <v>44478</v>
      </c>
      <c r="M2618" t="s">
        <v>77</v>
      </c>
      <c r="N2618" t="s">
        <v>79</v>
      </c>
      <c r="O2618">
        <v>2026</v>
      </c>
      <c r="P2618">
        <v>1</v>
      </c>
      <c r="Q2618" t="s">
        <v>80</v>
      </c>
      <c r="R2618" s="8">
        <v>46267</v>
      </c>
      <c r="S2618" s="2">
        <v>1</v>
      </c>
      <c r="T2618" s="2" t="s">
        <v>81</v>
      </c>
    </row>
    <row r="2619" spans="1:20" x14ac:dyDescent="0.25">
      <c r="A2619">
        <v>1120270524</v>
      </c>
      <c r="B2619">
        <v>120772792</v>
      </c>
      <c r="C2619" t="s">
        <v>74</v>
      </c>
      <c r="D2619" t="s">
        <v>83</v>
      </c>
      <c r="E2619" t="s">
        <v>76</v>
      </c>
      <c r="F2619" s="7">
        <v>44295</v>
      </c>
      <c r="G2619" s="7">
        <v>44478</v>
      </c>
      <c r="H2619" t="s">
        <v>77</v>
      </c>
      <c r="I2619" t="s">
        <v>78</v>
      </c>
      <c r="J2619" s="7">
        <v>45742</v>
      </c>
      <c r="K2619" s="7">
        <v>45558</v>
      </c>
      <c r="L2619" s="7">
        <v>44478</v>
      </c>
      <c r="M2619" t="s">
        <v>77</v>
      </c>
      <c r="N2619" t="s">
        <v>79</v>
      </c>
      <c r="O2619">
        <v>2026</v>
      </c>
      <c r="P2619">
        <v>1</v>
      </c>
      <c r="Q2619" t="s">
        <v>80</v>
      </c>
      <c r="R2619" s="8">
        <v>46267</v>
      </c>
      <c r="S2619" s="2">
        <v>1</v>
      </c>
      <c r="T2619" s="2" t="s">
        <v>81</v>
      </c>
    </row>
    <row r="2620" spans="1:20" x14ac:dyDescent="0.25">
      <c r="A2620">
        <v>1120270630</v>
      </c>
      <c r="B2620">
        <v>120901210</v>
      </c>
      <c r="C2620" t="s">
        <v>82</v>
      </c>
      <c r="D2620" t="s">
        <v>75</v>
      </c>
      <c r="E2620" t="s">
        <v>76</v>
      </c>
      <c r="F2620" s="7">
        <v>44312</v>
      </c>
      <c r="G2620" s="7">
        <v>46138</v>
      </c>
      <c r="H2620" t="s">
        <v>77</v>
      </c>
      <c r="I2620" t="s">
        <v>78</v>
      </c>
      <c r="J2620" s="7">
        <v>44687</v>
      </c>
      <c r="K2620" s="7">
        <v>46035</v>
      </c>
      <c r="L2620" s="7">
        <v>46138</v>
      </c>
      <c r="M2620" t="s">
        <v>77</v>
      </c>
      <c r="N2620" t="s">
        <v>92</v>
      </c>
      <c r="O2620">
        <v>2026</v>
      </c>
      <c r="P2620">
        <v>1</v>
      </c>
      <c r="Q2620" t="s">
        <v>80</v>
      </c>
      <c r="R2620" s="8">
        <v>46267</v>
      </c>
      <c r="S2620" s="2">
        <v>1</v>
      </c>
      <c r="T2620" s="2" t="s">
        <v>81</v>
      </c>
    </row>
    <row r="2621" spans="1:20" x14ac:dyDescent="0.25">
      <c r="A2621">
        <v>1120270728</v>
      </c>
      <c r="B2621">
        <v>121339206</v>
      </c>
      <c r="C2621" t="s">
        <v>82</v>
      </c>
      <c r="D2621" t="s">
        <v>88</v>
      </c>
      <c r="E2621" t="s">
        <v>76</v>
      </c>
      <c r="F2621" s="7">
        <v>44331</v>
      </c>
      <c r="G2621" s="7">
        <v>44696</v>
      </c>
      <c r="H2621" t="s">
        <v>77</v>
      </c>
      <c r="I2621" t="s">
        <v>78</v>
      </c>
      <c r="J2621" s="7">
        <v>46102</v>
      </c>
      <c r="K2621" s="7">
        <v>46111</v>
      </c>
      <c r="L2621" s="7">
        <v>44696</v>
      </c>
      <c r="M2621" t="s">
        <v>77</v>
      </c>
      <c r="N2621" t="s">
        <v>79</v>
      </c>
      <c r="O2621">
        <v>2026</v>
      </c>
      <c r="P2621">
        <v>1</v>
      </c>
      <c r="Q2621" t="s">
        <v>80</v>
      </c>
      <c r="R2621" s="8">
        <v>46267</v>
      </c>
      <c r="S2621" s="2">
        <v>1</v>
      </c>
      <c r="T2621" s="2" t="s">
        <v>81</v>
      </c>
    </row>
    <row r="2622" spans="1:20" x14ac:dyDescent="0.25">
      <c r="A2622">
        <v>1120270834</v>
      </c>
      <c r="B2622">
        <v>121451663</v>
      </c>
      <c r="C2622" t="s">
        <v>74</v>
      </c>
      <c r="D2622" t="s">
        <v>75</v>
      </c>
      <c r="E2622" t="s">
        <v>76</v>
      </c>
      <c r="F2622" s="7">
        <v>44350</v>
      </c>
      <c r="G2622" s="7">
        <v>44715</v>
      </c>
      <c r="H2622" t="s">
        <v>86</v>
      </c>
      <c r="I2622" t="s">
        <v>87</v>
      </c>
      <c r="J2622" s="7">
        <v>46090</v>
      </c>
      <c r="K2622" s="7">
        <v>46097</v>
      </c>
      <c r="L2622" s="7">
        <v>44715</v>
      </c>
      <c r="M2622" t="s">
        <v>86</v>
      </c>
      <c r="N2622" t="s">
        <v>79</v>
      </c>
      <c r="O2622">
        <v>2026</v>
      </c>
      <c r="P2622">
        <v>1</v>
      </c>
      <c r="Q2622" t="s">
        <v>80</v>
      </c>
      <c r="R2622" s="8">
        <v>46267</v>
      </c>
      <c r="S2622" s="2">
        <v>1</v>
      </c>
      <c r="T2622" s="2" t="s">
        <v>81</v>
      </c>
    </row>
    <row r="2623" spans="1:20" x14ac:dyDescent="0.25">
      <c r="A2623">
        <v>1120270842</v>
      </c>
      <c r="B2623">
        <v>121467519</v>
      </c>
      <c r="C2623" t="s">
        <v>82</v>
      </c>
      <c r="D2623" t="s">
        <v>88</v>
      </c>
      <c r="E2623" t="s">
        <v>76</v>
      </c>
      <c r="F2623" s="7">
        <v>44281</v>
      </c>
      <c r="G2623" s="7">
        <v>46107</v>
      </c>
      <c r="H2623" t="s">
        <v>77</v>
      </c>
      <c r="I2623" t="s">
        <v>78</v>
      </c>
      <c r="J2623" s="7">
        <v>45829</v>
      </c>
      <c r="K2623" s="7">
        <v>44355</v>
      </c>
      <c r="L2623" s="7">
        <v>46107</v>
      </c>
      <c r="M2623" t="s">
        <v>77</v>
      </c>
      <c r="N2623" t="s">
        <v>79</v>
      </c>
      <c r="O2623">
        <v>2026</v>
      </c>
      <c r="P2623">
        <v>1</v>
      </c>
      <c r="Q2623" t="s">
        <v>80</v>
      </c>
      <c r="R2623" s="8">
        <v>46267</v>
      </c>
      <c r="S2623" s="2">
        <v>1</v>
      </c>
      <c r="T2623" s="2" t="s">
        <v>81</v>
      </c>
    </row>
    <row r="2624" spans="1:20" x14ac:dyDescent="0.25">
      <c r="A2624">
        <v>1120270956</v>
      </c>
      <c r="B2624">
        <v>121581855</v>
      </c>
      <c r="C2624" t="s">
        <v>82</v>
      </c>
      <c r="D2624" t="s">
        <v>88</v>
      </c>
      <c r="E2624" t="s">
        <v>76</v>
      </c>
      <c r="F2624" s="7">
        <v>44369</v>
      </c>
      <c r="G2624" s="7">
        <v>44734</v>
      </c>
      <c r="H2624" t="s">
        <v>77</v>
      </c>
      <c r="I2624" t="s">
        <v>78</v>
      </c>
      <c r="J2624" s="7">
        <v>45747</v>
      </c>
      <c r="K2624" s="7">
        <v>45748</v>
      </c>
      <c r="L2624" s="7">
        <v>44734</v>
      </c>
      <c r="M2624" t="s">
        <v>77</v>
      </c>
      <c r="N2624" t="s">
        <v>79</v>
      </c>
      <c r="O2624">
        <v>2026</v>
      </c>
      <c r="P2624">
        <v>1</v>
      </c>
      <c r="Q2624" t="s">
        <v>80</v>
      </c>
      <c r="R2624" s="8">
        <v>46267</v>
      </c>
      <c r="S2624" s="2">
        <v>1</v>
      </c>
      <c r="T2624" s="2" t="s">
        <v>81</v>
      </c>
    </row>
    <row r="2625" spans="1:20" x14ac:dyDescent="0.25">
      <c r="A2625">
        <v>1120271089</v>
      </c>
      <c r="B2625">
        <v>121665575</v>
      </c>
      <c r="C2625" t="s">
        <v>94</v>
      </c>
      <c r="D2625" t="s">
        <v>88</v>
      </c>
      <c r="E2625" t="s">
        <v>76</v>
      </c>
      <c r="F2625" s="7">
        <v>44382</v>
      </c>
      <c r="G2625" s="7">
        <v>44747</v>
      </c>
      <c r="H2625" t="s">
        <v>77</v>
      </c>
      <c r="I2625" t="s">
        <v>78</v>
      </c>
      <c r="J2625" s="7">
        <v>45907</v>
      </c>
      <c r="K2625" s="7">
        <v>45926</v>
      </c>
      <c r="L2625" s="7">
        <v>44747</v>
      </c>
      <c r="M2625" t="s">
        <v>77</v>
      </c>
      <c r="N2625" t="s">
        <v>79</v>
      </c>
      <c r="O2625">
        <v>2026</v>
      </c>
      <c r="P2625">
        <v>1</v>
      </c>
      <c r="Q2625" t="s">
        <v>80</v>
      </c>
      <c r="R2625" s="8">
        <v>46267</v>
      </c>
      <c r="S2625" s="2">
        <v>1</v>
      </c>
      <c r="T2625" s="2" t="s">
        <v>81</v>
      </c>
    </row>
    <row r="2626" spans="1:20" x14ac:dyDescent="0.25">
      <c r="A2626">
        <v>1120271385</v>
      </c>
      <c r="B2626">
        <v>121807688</v>
      </c>
      <c r="C2626" t="s">
        <v>82</v>
      </c>
      <c r="D2626" t="s">
        <v>88</v>
      </c>
      <c r="E2626" t="s">
        <v>76</v>
      </c>
      <c r="F2626" s="7">
        <v>44405</v>
      </c>
      <c r="G2626" s="7">
        <v>45135</v>
      </c>
      <c r="H2626" t="s">
        <v>77</v>
      </c>
      <c r="I2626" t="s">
        <v>78</v>
      </c>
      <c r="J2626" s="7">
        <v>45432</v>
      </c>
      <c r="K2626" s="7">
        <v>44406</v>
      </c>
      <c r="L2626" s="7">
        <v>45135</v>
      </c>
      <c r="M2626" t="s">
        <v>77</v>
      </c>
      <c r="N2626" t="s">
        <v>79</v>
      </c>
      <c r="O2626">
        <v>2026</v>
      </c>
      <c r="P2626">
        <v>1</v>
      </c>
      <c r="Q2626" t="s">
        <v>80</v>
      </c>
      <c r="R2626" s="8">
        <v>46267</v>
      </c>
      <c r="S2626" s="2">
        <v>1</v>
      </c>
      <c r="T2626" s="2" t="s">
        <v>81</v>
      </c>
    </row>
    <row r="2627" spans="1:20" x14ac:dyDescent="0.25">
      <c r="A2627">
        <v>1120271614</v>
      </c>
      <c r="B2627">
        <v>121896806</v>
      </c>
      <c r="C2627" t="s">
        <v>82</v>
      </c>
      <c r="D2627" t="s">
        <v>75</v>
      </c>
      <c r="E2627" t="s">
        <v>76</v>
      </c>
      <c r="F2627" s="7">
        <v>44421</v>
      </c>
      <c r="G2627" s="7">
        <v>44786</v>
      </c>
      <c r="H2627" t="s">
        <v>77</v>
      </c>
      <c r="I2627" t="s">
        <v>78</v>
      </c>
      <c r="J2627" s="7"/>
      <c r="K2627" s="7">
        <v>44424</v>
      </c>
      <c r="L2627" s="7">
        <v>44786</v>
      </c>
      <c r="M2627" t="s">
        <v>77</v>
      </c>
      <c r="N2627"/>
      <c r="O2627">
        <v>2026</v>
      </c>
      <c r="P2627">
        <v>1</v>
      </c>
      <c r="Q2627" t="s">
        <v>80</v>
      </c>
      <c r="R2627" s="8">
        <v>46267</v>
      </c>
      <c r="S2627" s="2">
        <v>1</v>
      </c>
      <c r="T2627" s="2" t="s">
        <v>81</v>
      </c>
    </row>
    <row r="2628" spans="1:20" x14ac:dyDescent="0.25">
      <c r="A2628">
        <v>1120271817</v>
      </c>
      <c r="B2628">
        <v>121976361</v>
      </c>
      <c r="C2628" t="s">
        <v>91</v>
      </c>
      <c r="D2628" t="s">
        <v>75</v>
      </c>
      <c r="E2628" t="s">
        <v>76</v>
      </c>
      <c r="F2628" s="7">
        <v>44439</v>
      </c>
      <c r="G2628" s="7">
        <v>44804</v>
      </c>
      <c r="H2628" t="s">
        <v>77</v>
      </c>
      <c r="I2628" t="s">
        <v>89</v>
      </c>
      <c r="J2628" s="7">
        <v>46082</v>
      </c>
      <c r="K2628" s="7">
        <v>44439</v>
      </c>
      <c r="L2628" s="7">
        <v>44804</v>
      </c>
      <c r="M2628" t="s">
        <v>77</v>
      </c>
      <c r="N2628" t="s">
        <v>79</v>
      </c>
      <c r="O2628">
        <v>2026</v>
      </c>
      <c r="P2628">
        <v>1</v>
      </c>
      <c r="Q2628" t="s">
        <v>80</v>
      </c>
      <c r="R2628" s="8">
        <v>46267</v>
      </c>
      <c r="S2628" s="2">
        <v>1</v>
      </c>
      <c r="T2628" s="2" t="s">
        <v>81</v>
      </c>
    </row>
    <row r="2629" spans="1:20" x14ac:dyDescent="0.25">
      <c r="A2629">
        <v>1120272203</v>
      </c>
      <c r="B2629">
        <v>122134454</v>
      </c>
      <c r="C2629" t="s">
        <v>82</v>
      </c>
      <c r="D2629" t="s">
        <v>75</v>
      </c>
      <c r="E2629" t="s">
        <v>76</v>
      </c>
      <c r="F2629" s="7">
        <v>44470</v>
      </c>
      <c r="G2629" s="7">
        <v>46296</v>
      </c>
      <c r="H2629" t="s">
        <v>77</v>
      </c>
      <c r="I2629" t="s">
        <v>78</v>
      </c>
      <c r="J2629" s="7"/>
      <c r="K2629" s="7">
        <v>45234</v>
      </c>
      <c r="L2629" s="7">
        <v>46296</v>
      </c>
      <c r="M2629" t="s">
        <v>77</v>
      </c>
      <c r="N2629"/>
      <c r="O2629">
        <v>2026</v>
      </c>
      <c r="P2629">
        <v>1</v>
      </c>
      <c r="Q2629" t="s">
        <v>80</v>
      </c>
      <c r="R2629" s="8">
        <v>46267</v>
      </c>
      <c r="S2629" s="2">
        <v>1</v>
      </c>
      <c r="T2629" s="2" t="s">
        <v>81</v>
      </c>
    </row>
    <row r="2630" spans="1:20" x14ac:dyDescent="0.25">
      <c r="A2630">
        <v>1120272366</v>
      </c>
      <c r="B2630">
        <v>122188156</v>
      </c>
      <c r="C2630" t="s">
        <v>93</v>
      </c>
      <c r="D2630" t="s">
        <v>88</v>
      </c>
      <c r="E2630" t="s">
        <v>76</v>
      </c>
      <c r="F2630" s="7">
        <v>44480</v>
      </c>
      <c r="G2630" s="7">
        <v>44845</v>
      </c>
      <c r="H2630" t="s">
        <v>77</v>
      </c>
      <c r="I2630" t="s">
        <v>78</v>
      </c>
      <c r="J2630" s="7">
        <v>45830</v>
      </c>
      <c r="K2630" s="7">
        <v>45779</v>
      </c>
      <c r="L2630" s="7">
        <v>44845</v>
      </c>
      <c r="M2630" t="s">
        <v>77</v>
      </c>
      <c r="N2630" t="s">
        <v>79</v>
      </c>
      <c r="O2630">
        <v>2026</v>
      </c>
      <c r="P2630">
        <v>1</v>
      </c>
      <c r="Q2630" t="s">
        <v>80</v>
      </c>
      <c r="R2630" s="8">
        <v>46267</v>
      </c>
      <c r="S2630" s="2">
        <v>1</v>
      </c>
      <c r="T2630" s="2" t="s">
        <v>81</v>
      </c>
    </row>
    <row r="2631" spans="1:20" x14ac:dyDescent="0.25">
      <c r="A2631">
        <v>1120272367</v>
      </c>
      <c r="B2631">
        <v>122188156</v>
      </c>
      <c r="C2631" t="s">
        <v>93</v>
      </c>
      <c r="D2631" t="s">
        <v>88</v>
      </c>
      <c r="E2631" t="s">
        <v>76</v>
      </c>
      <c r="F2631" s="7">
        <v>44480</v>
      </c>
      <c r="G2631" s="7">
        <v>44845</v>
      </c>
      <c r="H2631" t="s">
        <v>77</v>
      </c>
      <c r="I2631" t="s">
        <v>78</v>
      </c>
      <c r="J2631" s="7">
        <v>45830</v>
      </c>
      <c r="K2631" s="7">
        <v>44568</v>
      </c>
      <c r="L2631" s="7">
        <v>44845</v>
      </c>
      <c r="M2631" t="s">
        <v>77</v>
      </c>
      <c r="N2631" t="s">
        <v>79</v>
      </c>
      <c r="O2631">
        <v>2026</v>
      </c>
      <c r="P2631">
        <v>1</v>
      </c>
      <c r="Q2631" t="s">
        <v>80</v>
      </c>
      <c r="R2631" s="8">
        <v>46267</v>
      </c>
      <c r="S2631" s="2">
        <v>1</v>
      </c>
      <c r="T2631" s="2" t="s">
        <v>81</v>
      </c>
    </row>
    <row r="2632" spans="1:20" x14ac:dyDescent="0.25">
      <c r="A2632">
        <v>1120272592</v>
      </c>
      <c r="B2632">
        <v>122287620</v>
      </c>
      <c r="C2632" t="s">
        <v>74</v>
      </c>
      <c r="D2632" t="s">
        <v>83</v>
      </c>
      <c r="E2632" t="s">
        <v>76</v>
      </c>
      <c r="F2632" s="7">
        <v>44502</v>
      </c>
      <c r="G2632" s="7">
        <v>44683</v>
      </c>
      <c r="H2632" t="s">
        <v>77</v>
      </c>
      <c r="I2632" t="s">
        <v>78</v>
      </c>
      <c r="J2632" s="7">
        <v>45607</v>
      </c>
      <c r="K2632" s="7">
        <v>45999</v>
      </c>
      <c r="L2632" s="7">
        <v>44683</v>
      </c>
      <c r="M2632" t="s">
        <v>77</v>
      </c>
      <c r="N2632" t="s">
        <v>79</v>
      </c>
      <c r="O2632">
        <v>2026</v>
      </c>
      <c r="P2632">
        <v>1</v>
      </c>
      <c r="Q2632" t="s">
        <v>80</v>
      </c>
      <c r="R2632" s="8">
        <v>46267</v>
      </c>
      <c r="S2632" s="2">
        <v>1</v>
      </c>
      <c r="T2632" s="2" t="s">
        <v>81</v>
      </c>
    </row>
    <row r="2633" spans="1:20" x14ac:dyDescent="0.25">
      <c r="A2633">
        <v>1120272593</v>
      </c>
      <c r="B2633">
        <v>122287620</v>
      </c>
      <c r="C2633" t="s">
        <v>74</v>
      </c>
      <c r="D2633" t="s">
        <v>83</v>
      </c>
      <c r="E2633" t="s">
        <v>76</v>
      </c>
      <c r="F2633" s="7">
        <v>44502</v>
      </c>
      <c r="G2633" s="7">
        <v>44683</v>
      </c>
      <c r="H2633" t="s">
        <v>77</v>
      </c>
      <c r="I2633" t="s">
        <v>78</v>
      </c>
      <c r="J2633" s="7">
        <v>45607</v>
      </c>
      <c r="K2633" s="7">
        <v>45623</v>
      </c>
      <c r="L2633" s="7">
        <v>44683</v>
      </c>
      <c r="M2633" t="s">
        <v>77</v>
      </c>
      <c r="N2633" t="s">
        <v>79</v>
      </c>
      <c r="O2633">
        <v>2026</v>
      </c>
      <c r="P2633">
        <v>1</v>
      </c>
      <c r="Q2633" t="s">
        <v>80</v>
      </c>
      <c r="R2633" s="8">
        <v>46267</v>
      </c>
      <c r="S2633" s="2">
        <v>1</v>
      </c>
      <c r="T2633" s="2" t="s">
        <v>81</v>
      </c>
    </row>
    <row r="2634" spans="1:20" x14ac:dyDescent="0.25">
      <c r="A2634">
        <v>1120272778</v>
      </c>
      <c r="B2634">
        <v>122380618</v>
      </c>
      <c r="C2634" t="s">
        <v>74</v>
      </c>
      <c r="D2634" t="s">
        <v>75</v>
      </c>
      <c r="E2634" t="s">
        <v>76</v>
      </c>
      <c r="F2634" s="7">
        <v>44516</v>
      </c>
      <c r="G2634" s="7">
        <v>44881</v>
      </c>
      <c r="H2634" t="s">
        <v>77</v>
      </c>
      <c r="I2634" t="s">
        <v>78</v>
      </c>
      <c r="J2634" s="7"/>
      <c r="K2634" s="7">
        <v>44516</v>
      </c>
      <c r="L2634" s="7">
        <v>44881</v>
      </c>
      <c r="M2634" t="s">
        <v>77</v>
      </c>
      <c r="N2634"/>
      <c r="O2634">
        <v>2026</v>
      </c>
      <c r="P2634">
        <v>1</v>
      </c>
      <c r="Q2634" t="s">
        <v>80</v>
      </c>
      <c r="R2634" s="8">
        <v>46267</v>
      </c>
      <c r="S2634" s="2">
        <v>1</v>
      </c>
      <c r="T2634" s="2" t="s">
        <v>81</v>
      </c>
    </row>
    <row r="2635" spans="1:20" x14ac:dyDescent="0.25">
      <c r="A2635">
        <v>1120272840</v>
      </c>
      <c r="B2635">
        <v>122397969</v>
      </c>
      <c r="C2635" t="s">
        <v>74</v>
      </c>
      <c r="D2635" t="s">
        <v>75</v>
      </c>
      <c r="E2635" t="s">
        <v>76</v>
      </c>
      <c r="F2635" s="7">
        <v>44519</v>
      </c>
      <c r="G2635" s="7">
        <v>44884</v>
      </c>
      <c r="H2635" t="s">
        <v>86</v>
      </c>
      <c r="I2635" t="s">
        <v>87</v>
      </c>
      <c r="J2635" s="7">
        <v>46101</v>
      </c>
      <c r="K2635" s="7">
        <v>44519</v>
      </c>
      <c r="L2635" s="7">
        <v>44884</v>
      </c>
      <c r="M2635" t="s">
        <v>86</v>
      </c>
      <c r="N2635" t="s">
        <v>79</v>
      </c>
      <c r="O2635">
        <v>2026</v>
      </c>
      <c r="P2635">
        <v>1</v>
      </c>
      <c r="Q2635" t="s">
        <v>80</v>
      </c>
      <c r="R2635" s="8">
        <v>46267</v>
      </c>
      <c r="S2635" s="2">
        <v>1</v>
      </c>
      <c r="T2635" s="2" t="s">
        <v>81</v>
      </c>
    </row>
    <row r="2636" spans="1:20" x14ac:dyDescent="0.25">
      <c r="A2636">
        <v>1120272950</v>
      </c>
      <c r="B2636">
        <v>122440929</v>
      </c>
      <c r="C2636" t="s">
        <v>93</v>
      </c>
      <c r="D2636" t="s">
        <v>88</v>
      </c>
      <c r="E2636" t="s">
        <v>76</v>
      </c>
      <c r="F2636" s="7">
        <v>44533</v>
      </c>
      <c r="G2636" s="7">
        <v>44898</v>
      </c>
      <c r="H2636" t="s">
        <v>77</v>
      </c>
      <c r="I2636" t="s">
        <v>78</v>
      </c>
      <c r="J2636" s="7">
        <v>45859</v>
      </c>
      <c r="K2636" s="7">
        <v>45779</v>
      </c>
      <c r="L2636" s="7">
        <v>44898</v>
      </c>
      <c r="M2636" t="s">
        <v>77</v>
      </c>
      <c r="N2636" t="s">
        <v>79</v>
      </c>
      <c r="O2636">
        <v>2026</v>
      </c>
      <c r="P2636">
        <v>1</v>
      </c>
      <c r="Q2636" t="s">
        <v>80</v>
      </c>
      <c r="R2636" s="8">
        <v>46267</v>
      </c>
      <c r="S2636" s="2">
        <v>1</v>
      </c>
      <c r="T2636" s="2" t="s">
        <v>81</v>
      </c>
    </row>
    <row r="2637" spans="1:20" x14ac:dyDescent="0.25">
      <c r="A2637">
        <v>1120272951</v>
      </c>
      <c r="B2637">
        <v>122440929</v>
      </c>
      <c r="C2637" t="s">
        <v>93</v>
      </c>
      <c r="D2637" t="s">
        <v>88</v>
      </c>
      <c r="E2637" t="s">
        <v>76</v>
      </c>
      <c r="F2637" s="7">
        <v>44533</v>
      </c>
      <c r="G2637" s="7">
        <v>44898</v>
      </c>
      <c r="H2637" t="s">
        <v>77</v>
      </c>
      <c r="I2637" t="s">
        <v>78</v>
      </c>
      <c r="J2637" s="7">
        <v>45859</v>
      </c>
      <c r="K2637" s="7">
        <v>45747</v>
      </c>
      <c r="L2637" s="7">
        <v>44898</v>
      </c>
      <c r="M2637" t="s">
        <v>77</v>
      </c>
      <c r="N2637" t="s">
        <v>79</v>
      </c>
      <c r="O2637">
        <v>2026</v>
      </c>
      <c r="P2637">
        <v>1</v>
      </c>
      <c r="Q2637" t="s">
        <v>80</v>
      </c>
      <c r="R2637" s="8">
        <v>46267</v>
      </c>
      <c r="S2637" s="2">
        <v>1</v>
      </c>
      <c r="T2637" s="2" t="s">
        <v>81</v>
      </c>
    </row>
    <row r="2638" spans="1:20" x14ac:dyDescent="0.25">
      <c r="A2638">
        <v>1120272988</v>
      </c>
      <c r="B2638">
        <v>122450879</v>
      </c>
      <c r="C2638" t="s">
        <v>74</v>
      </c>
      <c r="D2638" t="s">
        <v>75</v>
      </c>
      <c r="E2638" t="s">
        <v>76</v>
      </c>
      <c r="F2638" s="7">
        <v>44537</v>
      </c>
      <c r="G2638" s="7">
        <v>44902</v>
      </c>
      <c r="H2638" t="s">
        <v>86</v>
      </c>
      <c r="I2638" t="s">
        <v>87</v>
      </c>
      <c r="J2638" s="7">
        <v>46080</v>
      </c>
      <c r="K2638" s="7">
        <v>46084</v>
      </c>
      <c r="L2638" s="7">
        <v>44902</v>
      </c>
      <c r="M2638" t="s">
        <v>86</v>
      </c>
      <c r="N2638" t="s">
        <v>79</v>
      </c>
      <c r="O2638">
        <v>2026</v>
      </c>
      <c r="P2638">
        <v>1</v>
      </c>
      <c r="Q2638" t="s">
        <v>80</v>
      </c>
      <c r="R2638" s="8">
        <v>46267</v>
      </c>
      <c r="S2638" s="2">
        <v>1</v>
      </c>
      <c r="T2638" s="2" t="s">
        <v>81</v>
      </c>
    </row>
    <row r="2639" spans="1:20" x14ac:dyDescent="0.25">
      <c r="A2639">
        <v>1120273101</v>
      </c>
      <c r="B2639">
        <v>122985975</v>
      </c>
      <c r="C2639" t="s">
        <v>82</v>
      </c>
      <c r="D2639" t="s">
        <v>75</v>
      </c>
      <c r="E2639" t="s">
        <v>76</v>
      </c>
      <c r="F2639" s="7">
        <v>44483</v>
      </c>
      <c r="G2639" s="7">
        <v>44848</v>
      </c>
      <c r="H2639" t="s">
        <v>77</v>
      </c>
      <c r="I2639" t="s">
        <v>78</v>
      </c>
      <c r="J2639" s="7">
        <v>45601</v>
      </c>
      <c r="K2639" s="7">
        <v>44608</v>
      </c>
      <c r="L2639" s="7">
        <v>44848</v>
      </c>
      <c r="M2639" t="s">
        <v>77</v>
      </c>
      <c r="N2639" t="s">
        <v>79</v>
      </c>
      <c r="O2639">
        <v>2026</v>
      </c>
      <c r="P2639">
        <v>1</v>
      </c>
      <c r="Q2639" t="s">
        <v>80</v>
      </c>
      <c r="R2639" s="8">
        <v>46267</v>
      </c>
      <c r="S2639" s="2">
        <v>1</v>
      </c>
      <c r="T2639" s="2" t="s">
        <v>81</v>
      </c>
    </row>
    <row r="2640" spans="1:20" x14ac:dyDescent="0.25">
      <c r="A2640">
        <v>1120273131</v>
      </c>
      <c r="B2640">
        <v>123096608</v>
      </c>
      <c r="C2640" t="s">
        <v>96</v>
      </c>
      <c r="D2640" t="s">
        <v>75</v>
      </c>
      <c r="E2640" t="s">
        <v>76</v>
      </c>
      <c r="F2640" s="7">
        <v>44634</v>
      </c>
      <c r="G2640" s="7">
        <v>44999</v>
      </c>
      <c r="H2640" t="s">
        <v>77</v>
      </c>
      <c r="I2640" t="s">
        <v>78</v>
      </c>
      <c r="J2640" s="7"/>
      <c r="K2640" s="7">
        <v>44634</v>
      </c>
      <c r="L2640" s="7">
        <v>44999</v>
      </c>
      <c r="M2640" t="s">
        <v>77</v>
      </c>
      <c r="N2640"/>
      <c r="O2640">
        <v>2026</v>
      </c>
      <c r="P2640">
        <v>1</v>
      </c>
      <c r="Q2640" t="s">
        <v>80</v>
      </c>
      <c r="R2640" s="8">
        <v>46267</v>
      </c>
      <c r="S2640" s="2">
        <v>1</v>
      </c>
      <c r="T2640" s="2" t="s">
        <v>81</v>
      </c>
    </row>
    <row r="2641" spans="1:20" x14ac:dyDescent="0.25">
      <c r="A2641">
        <v>1120273211</v>
      </c>
      <c r="B2641">
        <v>123212201</v>
      </c>
      <c r="C2641" t="s">
        <v>82</v>
      </c>
      <c r="D2641" t="s">
        <v>88</v>
      </c>
      <c r="E2641" t="s">
        <v>76</v>
      </c>
      <c r="F2641" s="7">
        <v>44650</v>
      </c>
      <c r="G2641" s="7">
        <v>45015</v>
      </c>
      <c r="H2641" t="s">
        <v>77</v>
      </c>
      <c r="I2641" t="s">
        <v>78</v>
      </c>
      <c r="J2641" s="7">
        <v>46088</v>
      </c>
      <c r="K2641" s="7">
        <v>45854</v>
      </c>
      <c r="L2641" s="7">
        <v>45015</v>
      </c>
      <c r="M2641" t="s">
        <v>77</v>
      </c>
      <c r="N2641" t="s">
        <v>79</v>
      </c>
      <c r="O2641">
        <v>2026</v>
      </c>
      <c r="P2641">
        <v>1</v>
      </c>
      <c r="Q2641" t="s">
        <v>80</v>
      </c>
      <c r="R2641" s="8">
        <v>46267</v>
      </c>
      <c r="S2641" s="2">
        <v>1</v>
      </c>
      <c r="T2641" s="2" t="s">
        <v>81</v>
      </c>
    </row>
    <row r="2642" spans="1:20" x14ac:dyDescent="0.25">
      <c r="A2642">
        <v>1120273212</v>
      </c>
      <c r="B2642">
        <v>123212201</v>
      </c>
      <c r="C2642" t="s">
        <v>82</v>
      </c>
      <c r="D2642" t="s">
        <v>88</v>
      </c>
      <c r="E2642" t="s">
        <v>76</v>
      </c>
      <c r="F2642" s="7">
        <v>44650</v>
      </c>
      <c r="G2642" s="7">
        <v>45015</v>
      </c>
      <c r="H2642" t="s">
        <v>77</v>
      </c>
      <c r="I2642" t="s">
        <v>78</v>
      </c>
      <c r="J2642" s="7">
        <v>46088</v>
      </c>
      <c r="K2642" s="7">
        <v>45801</v>
      </c>
      <c r="L2642" s="7">
        <v>45015</v>
      </c>
      <c r="M2642" t="s">
        <v>77</v>
      </c>
      <c r="N2642" t="s">
        <v>79</v>
      </c>
      <c r="O2642">
        <v>2026</v>
      </c>
      <c r="P2642">
        <v>1</v>
      </c>
      <c r="Q2642" t="s">
        <v>80</v>
      </c>
      <c r="R2642" s="8">
        <v>46267</v>
      </c>
      <c r="S2642" s="2">
        <v>1</v>
      </c>
      <c r="T2642" s="2" t="s">
        <v>81</v>
      </c>
    </row>
    <row r="2643" spans="1:20" x14ac:dyDescent="0.25">
      <c r="A2643">
        <v>1120273241</v>
      </c>
      <c r="B2643">
        <v>123230805</v>
      </c>
      <c r="C2643" t="s">
        <v>82</v>
      </c>
      <c r="D2643" t="s">
        <v>88</v>
      </c>
      <c r="E2643" t="s">
        <v>76</v>
      </c>
      <c r="F2643" s="7">
        <v>44652</v>
      </c>
      <c r="G2643" s="7">
        <v>45017</v>
      </c>
      <c r="H2643" t="s">
        <v>77</v>
      </c>
      <c r="I2643" t="s">
        <v>78</v>
      </c>
      <c r="J2643" s="7">
        <v>45437</v>
      </c>
      <c r="K2643" s="7">
        <v>45748</v>
      </c>
      <c r="L2643" s="7">
        <v>45017</v>
      </c>
      <c r="M2643" t="s">
        <v>77</v>
      </c>
      <c r="N2643" t="s">
        <v>79</v>
      </c>
      <c r="O2643">
        <v>2026</v>
      </c>
      <c r="P2643">
        <v>1</v>
      </c>
      <c r="Q2643" t="s">
        <v>80</v>
      </c>
      <c r="R2643" s="8">
        <v>46267</v>
      </c>
      <c r="S2643" s="2">
        <v>1</v>
      </c>
      <c r="T2643" s="2" t="s">
        <v>81</v>
      </c>
    </row>
    <row r="2644" spans="1:20" x14ac:dyDescent="0.25">
      <c r="A2644">
        <v>1120273339</v>
      </c>
      <c r="B2644">
        <v>123313173</v>
      </c>
      <c r="C2644" t="s">
        <v>82</v>
      </c>
      <c r="D2644" t="s">
        <v>88</v>
      </c>
      <c r="E2644" t="s">
        <v>76</v>
      </c>
      <c r="F2644" s="7">
        <v>44663</v>
      </c>
      <c r="G2644" s="7">
        <v>46489</v>
      </c>
      <c r="H2644" t="s">
        <v>77</v>
      </c>
      <c r="I2644" t="s">
        <v>78</v>
      </c>
      <c r="J2644" s="7">
        <v>45719</v>
      </c>
      <c r="K2644" s="7">
        <v>45884</v>
      </c>
      <c r="L2644" s="7">
        <v>46489</v>
      </c>
      <c r="M2644" t="s">
        <v>77</v>
      </c>
      <c r="N2644" t="s">
        <v>79</v>
      </c>
      <c r="O2644">
        <v>2026</v>
      </c>
      <c r="P2644">
        <v>1</v>
      </c>
      <c r="Q2644" t="s">
        <v>80</v>
      </c>
      <c r="R2644" s="8">
        <v>46267</v>
      </c>
      <c r="S2644" s="2">
        <v>1</v>
      </c>
      <c r="T2644" s="2" t="s">
        <v>81</v>
      </c>
    </row>
    <row r="2645" spans="1:20" x14ac:dyDescent="0.25">
      <c r="A2645">
        <v>1120273365</v>
      </c>
      <c r="B2645">
        <v>123336917</v>
      </c>
      <c r="C2645" t="s">
        <v>74</v>
      </c>
      <c r="D2645" t="s">
        <v>75</v>
      </c>
      <c r="E2645" t="s">
        <v>76</v>
      </c>
      <c r="F2645" s="7">
        <v>44666</v>
      </c>
      <c r="G2645" s="7">
        <v>46492</v>
      </c>
      <c r="H2645" t="s">
        <v>86</v>
      </c>
      <c r="I2645" t="s">
        <v>87</v>
      </c>
      <c r="J2645" s="7"/>
      <c r="K2645" s="7">
        <v>44692</v>
      </c>
      <c r="L2645" s="7">
        <v>46492</v>
      </c>
      <c r="M2645" t="s">
        <v>86</v>
      </c>
      <c r="N2645"/>
      <c r="O2645">
        <v>2026</v>
      </c>
      <c r="P2645">
        <v>1</v>
      </c>
      <c r="Q2645" t="s">
        <v>80</v>
      </c>
      <c r="R2645" s="8">
        <v>46267</v>
      </c>
      <c r="S2645" s="2">
        <v>1</v>
      </c>
      <c r="T2645" s="2" t="s">
        <v>81</v>
      </c>
    </row>
    <row r="2646" spans="1:20" x14ac:dyDescent="0.25">
      <c r="A2646">
        <v>1120273543</v>
      </c>
      <c r="B2646">
        <v>123438069</v>
      </c>
      <c r="C2646" t="s">
        <v>82</v>
      </c>
      <c r="D2646" t="s">
        <v>75</v>
      </c>
      <c r="E2646" t="s">
        <v>76</v>
      </c>
      <c r="F2646" s="7">
        <v>44678</v>
      </c>
      <c r="G2646" s="7">
        <v>45043</v>
      </c>
      <c r="H2646" t="s">
        <v>77</v>
      </c>
      <c r="I2646" t="s">
        <v>78</v>
      </c>
      <c r="J2646" s="7"/>
      <c r="K2646" s="7">
        <v>44685</v>
      </c>
      <c r="L2646" s="7">
        <v>45043</v>
      </c>
      <c r="M2646" t="s">
        <v>77</v>
      </c>
      <c r="N2646"/>
      <c r="O2646">
        <v>2026</v>
      </c>
      <c r="P2646">
        <v>1</v>
      </c>
      <c r="Q2646" t="s">
        <v>80</v>
      </c>
      <c r="R2646" s="8">
        <v>46267</v>
      </c>
      <c r="S2646" s="2">
        <v>1</v>
      </c>
      <c r="T2646" s="2" t="s">
        <v>81</v>
      </c>
    </row>
    <row r="2647" spans="1:20" x14ac:dyDescent="0.25">
      <c r="A2647">
        <v>1120273606</v>
      </c>
      <c r="B2647">
        <v>123448008</v>
      </c>
      <c r="C2647" t="s">
        <v>85</v>
      </c>
      <c r="D2647" t="s">
        <v>75</v>
      </c>
      <c r="E2647" t="s">
        <v>76</v>
      </c>
      <c r="F2647" s="7">
        <v>44679</v>
      </c>
      <c r="G2647" s="7">
        <v>45044</v>
      </c>
      <c r="H2647" t="s">
        <v>77</v>
      </c>
      <c r="I2647" t="s">
        <v>78</v>
      </c>
      <c r="J2647" s="7"/>
      <c r="K2647" s="7">
        <v>44693</v>
      </c>
      <c r="L2647" s="7">
        <v>45044</v>
      </c>
      <c r="M2647" t="s">
        <v>77</v>
      </c>
      <c r="N2647"/>
      <c r="O2647">
        <v>2026</v>
      </c>
      <c r="P2647">
        <v>1</v>
      </c>
      <c r="Q2647" t="s">
        <v>80</v>
      </c>
      <c r="R2647" s="8">
        <v>46267</v>
      </c>
      <c r="S2647" s="2">
        <v>1</v>
      </c>
      <c r="T2647" s="2" t="s">
        <v>81</v>
      </c>
    </row>
    <row r="2648" spans="1:20" x14ac:dyDescent="0.25">
      <c r="A2648">
        <v>1120273654</v>
      </c>
      <c r="B2648">
        <v>123475909</v>
      </c>
      <c r="C2648" t="s">
        <v>98</v>
      </c>
      <c r="D2648" t="s">
        <v>88</v>
      </c>
      <c r="E2648" t="s">
        <v>76</v>
      </c>
      <c r="F2648" s="7">
        <v>44683</v>
      </c>
      <c r="G2648" s="7">
        <v>45048</v>
      </c>
      <c r="H2648" t="s">
        <v>77</v>
      </c>
      <c r="I2648" t="s">
        <v>84</v>
      </c>
      <c r="J2648" s="7">
        <v>45512</v>
      </c>
      <c r="K2648" s="7">
        <v>45540</v>
      </c>
      <c r="L2648" s="7">
        <v>45048</v>
      </c>
      <c r="M2648" t="s">
        <v>77</v>
      </c>
      <c r="N2648" t="s">
        <v>79</v>
      </c>
      <c r="O2648">
        <v>2026</v>
      </c>
      <c r="P2648">
        <v>1</v>
      </c>
      <c r="Q2648" t="s">
        <v>80</v>
      </c>
      <c r="R2648" s="8">
        <v>46267</v>
      </c>
      <c r="S2648" s="2">
        <v>1</v>
      </c>
      <c r="T2648" s="2" t="s">
        <v>81</v>
      </c>
    </row>
    <row r="2649" spans="1:20" x14ac:dyDescent="0.25">
      <c r="A2649">
        <v>1120273655</v>
      </c>
      <c r="B2649">
        <v>123475909</v>
      </c>
      <c r="C2649" t="s">
        <v>98</v>
      </c>
      <c r="D2649" t="s">
        <v>88</v>
      </c>
      <c r="E2649" t="s">
        <v>76</v>
      </c>
      <c r="F2649" s="7">
        <v>44683</v>
      </c>
      <c r="G2649" s="7">
        <v>45048</v>
      </c>
      <c r="H2649" t="s">
        <v>77</v>
      </c>
      <c r="I2649" t="s">
        <v>84</v>
      </c>
      <c r="J2649" s="7">
        <v>45512</v>
      </c>
      <c r="K2649" s="7">
        <v>45783</v>
      </c>
      <c r="L2649" s="7">
        <v>45048</v>
      </c>
      <c r="M2649" t="s">
        <v>77</v>
      </c>
      <c r="N2649" t="s">
        <v>79</v>
      </c>
      <c r="O2649">
        <v>2026</v>
      </c>
      <c r="P2649">
        <v>1</v>
      </c>
      <c r="Q2649" t="s">
        <v>80</v>
      </c>
      <c r="R2649" s="8">
        <v>46267</v>
      </c>
      <c r="S2649" s="2">
        <v>1</v>
      </c>
      <c r="T2649" s="2" t="s">
        <v>81</v>
      </c>
    </row>
    <row r="2650" spans="1:20" x14ac:dyDescent="0.25">
      <c r="A2650">
        <v>1120273656</v>
      </c>
      <c r="B2650">
        <v>123475909</v>
      </c>
      <c r="C2650" t="s">
        <v>98</v>
      </c>
      <c r="D2650" t="s">
        <v>88</v>
      </c>
      <c r="E2650" t="s">
        <v>76</v>
      </c>
      <c r="F2650" s="7">
        <v>44683</v>
      </c>
      <c r="G2650" s="7">
        <v>45048</v>
      </c>
      <c r="H2650" t="s">
        <v>77</v>
      </c>
      <c r="I2650" t="s">
        <v>84</v>
      </c>
      <c r="J2650" s="7">
        <v>45512</v>
      </c>
      <c r="K2650" s="7">
        <v>45545</v>
      </c>
      <c r="L2650" s="7">
        <v>45048</v>
      </c>
      <c r="M2650" t="s">
        <v>77</v>
      </c>
      <c r="N2650" t="s">
        <v>79</v>
      </c>
      <c r="O2650">
        <v>2026</v>
      </c>
      <c r="P2650">
        <v>1</v>
      </c>
      <c r="Q2650" t="s">
        <v>80</v>
      </c>
      <c r="R2650" s="8">
        <v>46267</v>
      </c>
      <c r="S2650" s="2">
        <v>1</v>
      </c>
      <c r="T2650" s="2" t="s">
        <v>81</v>
      </c>
    </row>
    <row r="2651" spans="1:20" x14ac:dyDescent="0.25">
      <c r="A2651">
        <v>1120273657</v>
      </c>
      <c r="B2651">
        <v>123475909</v>
      </c>
      <c r="C2651" t="s">
        <v>98</v>
      </c>
      <c r="D2651" t="s">
        <v>88</v>
      </c>
      <c r="E2651" t="s">
        <v>76</v>
      </c>
      <c r="F2651" s="7">
        <v>44683</v>
      </c>
      <c r="G2651" s="7">
        <v>45048</v>
      </c>
      <c r="H2651" t="s">
        <v>77</v>
      </c>
      <c r="I2651" t="s">
        <v>84</v>
      </c>
      <c r="J2651" s="7">
        <v>45512</v>
      </c>
      <c r="K2651" s="7">
        <v>45518</v>
      </c>
      <c r="L2651" s="7">
        <v>45048</v>
      </c>
      <c r="M2651" t="s">
        <v>77</v>
      </c>
      <c r="N2651" t="s">
        <v>79</v>
      </c>
      <c r="O2651">
        <v>2026</v>
      </c>
      <c r="P2651">
        <v>1</v>
      </c>
      <c r="Q2651" t="s">
        <v>80</v>
      </c>
      <c r="R2651" s="8">
        <v>46267</v>
      </c>
      <c r="S2651" s="2">
        <v>1</v>
      </c>
      <c r="T2651" s="2" t="s">
        <v>81</v>
      </c>
    </row>
    <row r="2652" spans="1:20" x14ac:dyDescent="0.25">
      <c r="A2652">
        <v>1120273658</v>
      </c>
      <c r="B2652">
        <v>123475909</v>
      </c>
      <c r="C2652" t="s">
        <v>98</v>
      </c>
      <c r="D2652" t="s">
        <v>88</v>
      </c>
      <c r="E2652" t="s">
        <v>76</v>
      </c>
      <c r="F2652" s="7">
        <v>44683</v>
      </c>
      <c r="G2652" s="7">
        <v>45048</v>
      </c>
      <c r="H2652" t="s">
        <v>77</v>
      </c>
      <c r="I2652" t="s">
        <v>84</v>
      </c>
      <c r="J2652" s="7">
        <v>45512</v>
      </c>
      <c r="K2652" s="7">
        <v>45546</v>
      </c>
      <c r="L2652" s="7">
        <v>45048</v>
      </c>
      <c r="M2652" t="s">
        <v>77</v>
      </c>
      <c r="N2652" t="s">
        <v>79</v>
      </c>
      <c r="O2652">
        <v>2026</v>
      </c>
      <c r="P2652">
        <v>1</v>
      </c>
      <c r="Q2652" t="s">
        <v>80</v>
      </c>
      <c r="R2652" s="8">
        <v>46267</v>
      </c>
      <c r="S2652" s="2">
        <v>1</v>
      </c>
      <c r="T2652" s="2" t="s">
        <v>81</v>
      </c>
    </row>
    <row r="2653" spans="1:20" x14ac:dyDescent="0.25">
      <c r="A2653">
        <v>1120273659</v>
      </c>
      <c r="B2653">
        <v>123475909</v>
      </c>
      <c r="C2653" t="s">
        <v>98</v>
      </c>
      <c r="D2653" t="s">
        <v>88</v>
      </c>
      <c r="E2653" t="s">
        <v>76</v>
      </c>
      <c r="F2653" s="7">
        <v>44683</v>
      </c>
      <c r="G2653" s="7">
        <v>45048</v>
      </c>
      <c r="H2653" t="s">
        <v>77</v>
      </c>
      <c r="I2653" t="s">
        <v>84</v>
      </c>
      <c r="J2653" s="7">
        <v>45512</v>
      </c>
      <c r="K2653" s="7">
        <v>45968</v>
      </c>
      <c r="L2653" s="7">
        <v>45048</v>
      </c>
      <c r="M2653" t="s">
        <v>77</v>
      </c>
      <c r="N2653" t="s">
        <v>79</v>
      </c>
      <c r="O2653">
        <v>2026</v>
      </c>
      <c r="P2653">
        <v>1</v>
      </c>
      <c r="Q2653" t="s">
        <v>80</v>
      </c>
      <c r="R2653" s="8">
        <v>46267</v>
      </c>
      <c r="S2653" s="2">
        <v>1</v>
      </c>
      <c r="T2653" s="2" t="s">
        <v>81</v>
      </c>
    </row>
    <row r="2654" spans="1:20" x14ac:dyDescent="0.25">
      <c r="A2654">
        <v>1120273681</v>
      </c>
      <c r="B2654">
        <v>123492921</v>
      </c>
      <c r="C2654" t="s">
        <v>82</v>
      </c>
      <c r="D2654" t="s">
        <v>88</v>
      </c>
      <c r="E2654" t="s">
        <v>76</v>
      </c>
      <c r="F2654" s="7">
        <v>44685</v>
      </c>
      <c r="G2654" s="7">
        <v>45050</v>
      </c>
      <c r="H2654" t="s">
        <v>77</v>
      </c>
      <c r="I2654" t="s">
        <v>78</v>
      </c>
      <c r="J2654" s="7">
        <v>45633</v>
      </c>
      <c r="K2654" s="7">
        <v>45448</v>
      </c>
      <c r="L2654" s="7">
        <v>45050</v>
      </c>
      <c r="M2654" t="s">
        <v>77</v>
      </c>
      <c r="N2654" t="s">
        <v>79</v>
      </c>
      <c r="O2654">
        <v>2026</v>
      </c>
      <c r="P2654">
        <v>1</v>
      </c>
      <c r="Q2654" t="s">
        <v>80</v>
      </c>
      <c r="R2654" s="8">
        <v>46267</v>
      </c>
      <c r="S2654" s="2">
        <v>1</v>
      </c>
      <c r="T2654" s="2" t="s">
        <v>81</v>
      </c>
    </row>
    <row r="2655" spans="1:20" x14ac:dyDescent="0.25">
      <c r="A2655">
        <v>1120273682</v>
      </c>
      <c r="B2655">
        <v>123492921</v>
      </c>
      <c r="C2655" t="s">
        <v>82</v>
      </c>
      <c r="D2655" t="s">
        <v>88</v>
      </c>
      <c r="E2655" t="s">
        <v>76</v>
      </c>
      <c r="F2655" s="7">
        <v>44685</v>
      </c>
      <c r="G2655" s="7">
        <v>45050</v>
      </c>
      <c r="H2655" t="s">
        <v>77</v>
      </c>
      <c r="I2655" t="s">
        <v>78</v>
      </c>
      <c r="J2655" s="7">
        <v>45633</v>
      </c>
      <c r="K2655" s="7">
        <v>45546</v>
      </c>
      <c r="L2655" s="7">
        <v>45050</v>
      </c>
      <c r="M2655" t="s">
        <v>77</v>
      </c>
      <c r="N2655" t="s">
        <v>79</v>
      </c>
      <c r="O2655">
        <v>2026</v>
      </c>
      <c r="P2655">
        <v>1</v>
      </c>
      <c r="Q2655" t="s">
        <v>80</v>
      </c>
      <c r="R2655" s="8">
        <v>46267</v>
      </c>
      <c r="S2655" s="2">
        <v>1</v>
      </c>
      <c r="T2655" s="2" t="s">
        <v>81</v>
      </c>
    </row>
    <row r="2656" spans="1:20" x14ac:dyDescent="0.25">
      <c r="A2656">
        <v>1120273683</v>
      </c>
      <c r="B2656">
        <v>123492921</v>
      </c>
      <c r="C2656" t="s">
        <v>82</v>
      </c>
      <c r="D2656" t="s">
        <v>88</v>
      </c>
      <c r="E2656" t="s">
        <v>76</v>
      </c>
      <c r="F2656" s="7">
        <v>44685</v>
      </c>
      <c r="G2656" s="7">
        <v>45050</v>
      </c>
      <c r="H2656" t="s">
        <v>77</v>
      </c>
      <c r="I2656" t="s">
        <v>78</v>
      </c>
      <c r="J2656" s="7">
        <v>45633</v>
      </c>
      <c r="K2656" s="7">
        <v>45544</v>
      </c>
      <c r="L2656" s="7">
        <v>45050</v>
      </c>
      <c r="M2656" t="s">
        <v>77</v>
      </c>
      <c r="N2656" t="s">
        <v>79</v>
      </c>
      <c r="O2656">
        <v>2026</v>
      </c>
      <c r="P2656">
        <v>1</v>
      </c>
      <c r="Q2656" t="s">
        <v>80</v>
      </c>
      <c r="R2656" s="8">
        <v>46267</v>
      </c>
      <c r="S2656" s="2">
        <v>1</v>
      </c>
      <c r="T2656" s="2" t="s">
        <v>81</v>
      </c>
    </row>
    <row r="2657" spans="1:20" x14ac:dyDescent="0.25">
      <c r="A2657">
        <v>1120273707</v>
      </c>
      <c r="B2657">
        <v>123510545</v>
      </c>
      <c r="C2657" t="s">
        <v>91</v>
      </c>
      <c r="D2657" t="s">
        <v>75</v>
      </c>
      <c r="E2657" t="s">
        <v>76</v>
      </c>
      <c r="F2657" s="7">
        <v>44686</v>
      </c>
      <c r="G2657" s="7">
        <v>45051</v>
      </c>
      <c r="H2657" t="s">
        <v>77</v>
      </c>
      <c r="I2657" t="s">
        <v>78</v>
      </c>
      <c r="J2657" s="7"/>
      <c r="K2657" s="7">
        <v>44691</v>
      </c>
      <c r="L2657" s="7">
        <v>45051</v>
      </c>
      <c r="M2657" t="s">
        <v>77</v>
      </c>
      <c r="N2657"/>
      <c r="O2657">
        <v>2026</v>
      </c>
      <c r="P2657">
        <v>1</v>
      </c>
      <c r="Q2657" t="s">
        <v>80</v>
      </c>
      <c r="R2657" s="8">
        <v>46267</v>
      </c>
      <c r="S2657" s="2">
        <v>1</v>
      </c>
      <c r="T2657" s="2" t="s">
        <v>81</v>
      </c>
    </row>
    <row r="2658" spans="1:20" x14ac:dyDescent="0.25">
      <c r="A2658">
        <v>1120274021</v>
      </c>
      <c r="B2658">
        <v>123685002</v>
      </c>
      <c r="C2658" t="s">
        <v>85</v>
      </c>
      <c r="D2658" t="s">
        <v>83</v>
      </c>
      <c r="E2658" t="s">
        <v>76</v>
      </c>
      <c r="F2658" s="7">
        <v>44704</v>
      </c>
      <c r="G2658" s="7">
        <v>46530</v>
      </c>
      <c r="H2658" t="s">
        <v>77</v>
      </c>
      <c r="I2658" t="s">
        <v>78</v>
      </c>
      <c r="J2658" s="7">
        <v>45919</v>
      </c>
      <c r="K2658" s="7">
        <v>44715</v>
      </c>
      <c r="L2658" s="7">
        <v>46530</v>
      </c>
      <c r="M2658" t="s">
        <v>77</v>
      </c>
      <c r="N2658" t="s">
        <v>79</v>
      </c>
      <c r="O2658">
        <v>2026</v>
      </c>
      <c r="P2658">
        <v>1</v>
      </c>
      <c r="Q2658" t="s">
        <v>80</v>
      </c>
      <c r="R2658" s="8">
        <v>46267</v>
      </c>
      <c r="S2658" s="2">
        <v>1</v>
      </c>
      <c r="T2658" s="2" t="s">
        <v>81</v>
      </c>
    </row>
    <row r="2659" spans="1:20" x14ac:dyDescent="0.25">
      <c r="A2659">
        <v>1120274033</v>
      </c>
      <c r="B2659">
        <v>123690583</v>
      </c>
      <c r="C2659" t="s">
        <v>85</v>
      </c>
      <c r="D2659" t="s">
        <v>75</v>
      </c>
      <c r="E2659" t="s">
        <v>76</v>
      </c>
      <c r="F2659" s="7">
        <v>44706</v>
      </c>
      <c r="G2659" s="7">
        <v>45071</v>
      </c>
      <c r="H2659" t="s">
        <v>77</v>
      </c>
      <c r="I2659" t="s">
        <v>78</v>
      </c>
      <c r="J2659" s="7">
        <v>45868</v>
      </c>
      <c r="K2659" s="7">
        <v>44707</v>
      </c>
      <c r="L2659" s="7">
        <v>45071</v>
      </c>
      <c r="M2659" t="s">
        <v>77</v>
      </c>
      <c r="N2659" t="s">
        <v>79</v>
      </c>
      <c r="O2659">
        <v>2026</v>
      </c>
      <c r="P2659">
        <v>1</v>
      </c>
      <c r="Q2659" t="s">
        <v>80</v>
      </c>
      <c r="R2659" s="8">
        <v>46267</v>
      </c>
      <c r="S2659" s="2">
        <v>1</v>
      </c>
      <c r="T2659" s="2" t="s">
        <v>81</v>
      </c>
    </row>
    <row r="2660" spans="1:20" x14ac:dyDescent="0.25">
      <c r="A2660">
        <v>1120274044</v>
      </c>
      <c r="B2660">
        <v>123696891</v>
      </c>
      <c r="C2660" t="s">
        <v>93</v>
      </c>
      <c r="D2660" t="s">
        <v>83</v>
      </c>
      <c r="E2660" t="s">
        <v>76</v>
      </c>
      <c r="F2660" s="7">
        <v>44707</v>
      </c>
      <c r="G2660" s="7">
        <v>44891</v>
      </c>
      <c r="H2660" t="s">
        <v>77</v>
      </c>
      <c r="I2660" t="s">
        <v>78</v>
      </c>
      <c r="J2660" s="7">
        <v>45557</v>
      </c>
      <c r="K2660" s="7">
        <v>44806</v>
      </c>
      <c r="L2660" s="7">
        <v>44891</v>
      </c>
      <c r="M2660" t="s">
        <v>77</v>
      </c>
      <c r="N2660" t="s">
        <v>79</v>
      </c>
      <c r="O2660">
        <v>2026</v>
      </c>
      <c r="P2660">
        <v>1</v>
      </c>
      <c r="Q2660" t="s">
        <v>80</v>
      </c>
      <c r="R2660" s="8">
        <v>46267</v>
      </c>
      <c r="S2660" s="2">
        <v>1</v>
      </c>
      <c r="T2660" s="2" t="s">
        <v>81</v>
      </c>
    </row>
    <row r="2661" spans="1:20" x14ac:dyDescent="0.25">
      <c r="A2661">
        <v>1120274098</v>
      </c>
      <c r="B2661">
        <v>123727528</v>
      </c>
      <c r="C2661" t="s">
        <v>82</v>
      </c>
      <c r="D2661" t="s">
        <v>88</v>
      </c>
      <c r="E2661" t="s">
        <v>76</v>
      </c>
      <c r="F2661" s="7">
        <v>44712</v>
      </c>
      <c r="G2661" s="7">
        <v>45077</v>
      </c>
      <c r="H2661" t="s">
        <v>77</v>
      </c>
      <c r="I2661" t="s">
        <v>78</v>
      </c>
      <c r="J2661" s="7">
        <v>45850</v>
      </c>
      <c r="K2661" s="7">
        <v>45852</v>
      </c>
      <c r="L2661" s="7">
        <v>45077</v>
      </c>
      <c r="M2661" t="s">
        <v>77</v>
      </c>
      <c r="N2661" t="s">
        <v>79</v>
      </c>
      <c r="O2661">
        <v>2026</v>
      </c>
      <c r="P2661">
        <v>1</v>
      </c>
      <c r="Q2661" t="s">
        <v>80</v>
      </c>
      <c r="R2661" s="8">
        <v>46267</v>
      </c>
      <c r="S2661" s="2">
        <v>1</v>
      </c>
      <c r="T2661" s="2" t="s">
        <v>81</v>
      </c>
    </row>
    <row r="2662" spans="1:20" x14ac:dyDescent="0.25">
      <c r="A2662">
        <v>1120274369</v>
      </c>
      <c r="B2662">
        <v>123873994</v>
      </c>
      <c r="C2662" t="s">
        <v>85</v>
      </c>
      <c r="D2662" t="s">
        <v>75</v>
      </c>
      <c r="E2662" t="s">
        <v>76</v>
      </c>
      <c r="F2662" s="7">
        <v>44730</v>
      </c>
      <c r="G2662" s="7">
        <v>45095</v>
      </c>
      <c r="H2662" t="s">
        <v>77</v>
      </c>
      <c r="I2662" t="s">
        <v>78</v>
      </c>
      <c r="J2662" s="7">
        <v>44767</v>
      </c>
      <c r="K2662" s="7">
        <v>44733</v>
      </c>
      <c r="L2662" s="7">
        <v>45095</v>
      </c>
      <c r="M2662" t="s">
        <v>77</v>
      </c>
      <c r="N2662" t="s">
        <v>92</v>
      </c>
      <c r="O2662">
        <v>2026</v>
      </c>
      <c r="P2662">
        <v>1</v>
      </c>
      <c r="Q2662" t="s">
        <v>80</v>
      </c>
      <c r="R2662" s="8">
        <v>46267</v>
      </c>
      <c r="S2662" s="2">
        <v>1</v>
      </c>
      <c r="T2662" s="2" t="s">
        <v>81</v>
      </c>
    </row>
    <row r="2663" spans="1:20" x14ac:dyDescent="0.25">
      <c r="A2663">
        <v>1120274438</v>
      </c>
      <c r="B2663">
        <v>123896306</v>
      </c>
      <c r="C2663" t="s">
        <v>82</v>
      </c>
      <c r="D2663" t="s">
        <v>88</v>
      </c>
      <c r="E2663" t="s">
        <v>76</v>
      </c>
      <c r="F2663" s="7">
        <v>44734</v>
      </c>
      <c r="G2663" s="7">
        <v>45099</v>
      </c>
      <c r="H2663" t="s">
        <v>77</v>
      </c>
      <c r="I2663" t="s">
        <v>78</v>
      </c>
      <c r="J2663" s="7">
        <v>45790</v>
      </c>
      <c r="K2663" s="7">
        <v>45754</v>
      </c>
      <c r="L2663" s="7">
        <v>45099</v>
      </c>
      <c r="M2663" t="s">
        <v>77</v>
      </c>
      <c r="N2663" t="s">
        <v>79</v>
      </c>
      <c r="O2663">
        <v>2026</v>
      </c>
      <c r="P2663">
        <v>1</v>
      </c>
      <c r="Q2663" t="s">
        <v>80</v>
      </c>
      <c r="R2663" s="8">
        <v>46267</v>
      </c>
      <c r="S2663" s="2">
        <v>1</v>
      </c>
      <c r="T2663" s="2" t="s">
        <v>81</v>
      </c>
    </row>
    <row r="2664" spans="1:20" x14ac:dyDescent="0.25">
      <c r="A2664">
        <v>1120274472</v>
      </c>
      <c r="B2664">
        <v>123909754</v>
      </c>
      <c r="C2664" t="s">
        <v>74</v>
      </c>
      <c r="D2664" t="s">
        <v>83</v>
      </c>
      <c r="E2664" t="s">
        <v>76</v>
      </c>
      <c r="F2664" s="7">
        <v>44735</v>
      </c>
      <c r="G2664" s="7">
        <v>44918</v>
      </c>
      <c r="H2664" t="s">
        <v>77</v>
      </c>
      <c r="I2664" t="s">
        <v>84</v>
      </c>
      <c r="J2664" s="7">
        <v>45553</v>
      </c>
      <c r="K2664" s="7">
        <v>44771</v>
      </c>
      <c r="L2664" s="7">
        <v>44918</v>
      </c>
      <c r="M2664" t="s">
        <v>77</v>
      </c>
      <c r="N2664" t="s">
        <v>79</v>
      </c>
      <c r="O2664">
        <v>2026</v>
      </c>
      <c r="P2664">
        <v>1</v>
      </c>
      <c r="Q2664" t="s">
        <v>80</v>
      </c>
      <c r="R2664" s="8">
        <v>46267</v>
      </c>
      <c r="S2664" s="2">
        <v>1</v>
      </c>
      <c r="T2664" s="2" t="s">
        <v>81</v>
      </c>
    </row>
    <row r="2665" spans="1:20" x14ac:dyDescent="0.25">
      <c r="A2665">
        <v>1120274567</v>
      </c>
      <c r="B2665">
        <v>123942712</v>
      </c>
      <c r="C2665" t="s">
        <v>85</v>
      </c>
      <c r="D2665" t="s">
        <v>83</v>
      </c>
      <c r="E2665" t="s">
        <v>76</v>
      </c>
      <c r="F2665" s="7">
        <v>44740</v>
      </c>
      <c r="G2665" s="7">
        <v>44923</v>
      </c>
      <c r="H2665" t="s">
        <v>86</v>
      </c>
      <c r="I2665" t="s">
        <v>87</v>
      </c>
      <c r="J2665" s="7">
        <v>46000</v>
      </c>
      <c r="K2665" s="7">
        <v>44807</v>
      </c>
      <c r="L2665" s="7">
        <v>44923</v>
      </c>
      <c r="M2665" t="s">
        <v>86</v>
      </c>
      <c r="N2665" t="s">
        <v>79</v>
      </c>
      <c r="O2665">
        <v>2026</v>
      </c>
      <c r="P2665">
        <v>1</v>
      </c>
      <c r="Q2665" t="s">
        <v>80</v>
      </c>
      <c r="R2665" s="8">
        <v>46267</v>
      </c>
      <c r="S2665" s="2">
        <v>1</v>
      </c>
      <c r="T2665" s="2" t="s">
        <v>81</v>
      </c>
    </row>
    <row r="2666" spans="1:20" x14ac:dyDescent="0.25">
      <c r="A2666">
        <v>1120274700</v>
      </c>
      <c r="B2666">
        <v>124013170</v>
      </c>
      <c r="C2666" t="s">
        <v>74</v>
      </c>
      <c r="D2666" t="s">
        <v>83</v>
      </c>
      <c r="E2666" t="s">
        <v>76</v>
      </c>
      <c r="F2666" s="7">
        <v>44749</v>
      </c>
      <c r="G2666" s="7">
        <v>46575</v>
      </c>
      <c r="H2666" t="s">
        <v>77</v>
      </c>
      <c r="I2666" t="s">
        <v>78</v>
      </c>
      <c r="J2666" s="7">
        <v>45745</v>
      </c>
      <c r="K2666" s="7">
        <v>44823</v>
      </c>
      <c r="L2666" s="7">
        <v>46575</v>
      </c>
      <c r="M2666" t="s">
        <v>77</v>
      </c>
      <c r="N2666" t="s">
        <v>79</v>
      </c>
      <c r="O2666">
        <v>2026</v>
      </c>
      <c r="P2666">
        <v>1</v>
      </c>
      <c r="Q2666" t="s">
        <v>80</v>
      </c>
      <c r="R2666" s="8">
        <v>46267</v>
      </c>
      <c r="S2666" s="2">
        <v>1</v>
      </c>
      <c r="T2666" s="2" t="s">
        <v>81</v>
      </c>
    </row>
    <row r="2667" spans="1:20" x14ac:dyDescent="0.25">
      <c r="A2667">
        <v>1120274769</v>
      </c>
      <c r="B2667">
        <v>124049321</v>
      </c>
      <c r="C2667" t="s">
        <v>74</v>
      </c>
      <c r="D2667" t="s">
        <v>83</v>
      </c>
      <c r="E2667" t="s">
        <v>76</v>
      </c>
      <c r="F2667" s="7">
        <v>44752</v>
      </c>
      <c r="G2667" s="7">
        <v>44936</v>
      </c>
      <c r="H2667" t="s">
        <v>77</v>
      </c>
      <c r="I2667" t="s">
        <v>84</v>
      </c>
      <c r="J2667" s="7">
        <v>45432</v>
      </c>
      <c r="K2667" s="7">
        <v>44873</v>
      </c>
      <c r="L2667" s="7">
        <v>44936</v>
      </c>
      <c r="M2667" t="s">
        <v>77</v>
      </c>
      <c r="N2667" t="s">
        <v>79</v>
      </c>
      <c r="O2667">
        <v>2026</v>
      </c>
      <c r="P2667">
        <v>1</v>
      </c>
      <c r="Q2667" t="s">
        <v>80</v>
      </c>
      <c r="R2667" s="8">
        <v>46267</v>
      </c>
      <c r="S2667" s="2">
        <v>1</v>
      </c>
      <c r="T2667" s="2" t="s">
        <v>81</v>
      </c>
    </row>
    <row r="2668" spans="1:20" x14ac:dyDescent="0.25">
      <c r="A2668">
        <v>1120274844</v>
      </c>
      <c r="B2668">
        <v>124088922</v>
      </c>
      <c r="C2668" t="s">
        <v>74</v>
      </c>
      <c r="D2668" t="s">
        <v>83</v>
      </c>
      <c r="E2668" t="s">
        <v>76</v>
      </c>
      <c r="F2668" s="7">
        <v>44757</v>
      </c>
      <c r="G2668" s="7">
        <v>44941</v>
      </c>
      <c r="H2668" t="s">
        <v>77</v>
      </c>
      <c r="I2668" t="s">
        <v>89</v>
      </c>
      <c r="J2668" s="7">
        <v>45972</v>
      </c>
      <c r="K2668" s="7">
        <v>44760</v>
      </c>
      <c r="L2668" s="7">
        <v>44941</v>
      </c>
      <c r="M2668" t="s">
        <v>77</v>
      </c>
      <c r="N2668" t="s">
        <v>79</v>
      </c>
      <c r="O2668">
        <v>2026</v>
      </c>
      <c r="P2668">
        <v>1</v>
      </c>
      <c r="Q2668" t="s">
        <v>80</v>
      </c>
      <c r="R2668" s="8">
        <v>46267</v>
      </c>
      <c r="S2668" s="2">
        <v>1</v>
      </c>
      <c r="T2668" s="2" t="s">
        <v>81</v>
      </c>
    </row>
    <row r="2669" spans="1:20" x14ac:dyDescent="0.25">
      <c r="A2669">
        <v>1120274869</v>
      </c>
      <c r="B2669">
        <v>124096174</v>
      </c>
      <c r="C2669" t="s">
        <v>96</v>
      </c>
      <c r="D2669" t="s">
        <v>75</v>
      </c>
      <c r="E2669" t="s">
        <v>76</v>
      </c>
      <c r="F2669" s="7">
        <v>44758</v>
      </c>
      <c r="G2669" s="7">
        <v>45123</v>
      </c>
      <c r="H2669" t="s">
        <v>77</v>
      </c>
      <c r="I2669" t="s">
        <v>84</v>
      </c>
      <c r="J2669" s="7">
        <v>45919</v>
      </c>
      <c r="K2669" s="7">
        <v>46036</v>
      </c>
      <c r="L2669" s="7">
        <v>45123</v>
      </c>
      <c r="M2669" t="s">
        <v>77</v>
      </c>
      <c r="N2669" t="s">
        <v>79</v>
      </c>
      <c r="O2669">
        <v>2026</v>
      </c>
      <c r="P2669">
        <v>1</v>
      </c>
      <c r="Q2669" t="s">
        <v>80</v>
      </c>
      <c r="R2669" s="8">
        <v>46267</v>
      </c>
      <c r="S2669" s="2">
        <v>1</v>
      </c>
      <c r="T2669" s="2" t="s">
        <v>81</v>
      </c>
    </row>
    <row r="2670" spans="1:20" x14ac:dyDescent="0.25">
      <c r="A2670">
        <v>1120274870</v>
      </c>
      <c r="B2670">
        <v>124096174</v>
      </c>
      <c r="C2670" t="s">
        <v>96</v>
      </c>
      <c r="D2670" t="s">
        <v>75</v>
      </c>
      <c r="E2670" t="s">
        <v>76</v>
      </c>
      <c r="F2670" s="7">
        <v>44758</v>
      </c>
      <c r="G2670" s="7">
        <v>45123</v>
      </c>
      <c r="H2670" t="s">
        <v>77</v>
      </c>
      <c r="I2670" t="s">
        <v>84</v>
      </c>
      <c r="J2670" s="7">
        <v>45919</v>
      </c>
      <c r="K2670" s="7">
        <v>45747</v>
      </c>
      <c r="L2670" s="7">
        <v>45123</v>
      </c>
      <c r="M2670" t="s">
        <v>77</v>
      </c>
      <c r="N2670" t="s">
        <v>79</v>
      </c>
      <c r="O2670">
        <v>2026</v>
      </c>
      <c r="P2670">
        <v>1</v>
      </c>
      <c r="Q2670" t="s">
        <v>80</v>
      </c>
      <c r="R2670" s="8">
        <v>46267</v>
      </c>
      <c r="S2670" s="2">
        <v>1</v>
      </c>
      <c r="T2670" s="2" t="s">
        <v>81</v>
      </c>
    </row>
    <row r="2671" spans="1:20" x14ac:dyDescent="0.25">
      <c r="A2671">
        <v>1120274988</v>
      </c>
      <c r="B2671">
        <v>124146279</v>
      </c>
      <c r="C2671" t="s">
        <v>90</v>
      </c>
      <c r="D2671" t="s">
        <v>88</v>
      </c>
      <c r="E2671" t="s">
        <v>76</v>
      </c>
      <c r="F2671" s="7">
        <v>44764</v>
      </c>
      <c r="G2671" s="7">
        <v>45129</v>
      </c>
      <c r="H2671" t="s">
        <v>77</v>
      </c>
      <c r="I2671" t="s">
        <v>78</v>
      </c>
      <c r="J2671" s="7">
        <v>45427</v>
      </c>
      <c r="K2671" s="7">
        <v>45544</v>
      </c>
      <c r="L2671" s="7">
        <v>45129</v>
      </c>
      <c r="M2671" t="s">
        <v>77</v>
      </c>
      <c r="N2671" t="s">
        <v>79</v>
      </c>
      <c r="O2671">
        <v>2026</v>
      </c>
      <c r="P2671">
        <v>1</v>
      </c>
      <c r="Q2671" t="s">
        <v>80</v>
      </c>
      <c r="R2671" s="8">
        <v>46267</v>
      </c>
      <c r="S2671" s="2">
        <v>1</v>
      </c>
      <c r="T2671" s="2" t="s">
        <v>81</v>
      </c>
    </row>
    <row r="2672" spans="1:20" x14ac:dyDescent="0.25">
      <c r="A2672">
        <v>1120275126</v>
      </c>
      <c r="B2672">
        <v>124203848</v>
      </c>
      <c r="C2672" t="s">
        <v>74</v>
      </c>
      <c r="D2672" t="s">
        <v>75</v>
      </c>
      <c r="E2672" t="s">
        <v>76</v>
      </c>
      <c r="F2672" s="7">
        <v>44326</v>
      </c>
      <c r="G2672" s="7">
        <v>44418</v>
      </c>
      <c r="H2672" t="s">
        <v>77</v>
      </c>
      <c r="I2672" t="s">
        <v>78</v>
      </c>
      <c r="J2672" s="7"/>
      <c r="K2672" s="7">
        <v>44778</v>
      </c>
      <c r="L2672" s="7">
        <v>44418</v>
      </c>
      <c r="M2672" t="s">
        <v>77</v>
      </c>
      <c r="N2672"/>
      <c r="O2672">
        <v>2026</v>
      </c>
      <c r="P2672">
        <v>1</v>
      </c>
      <c r="Q2672" t="s">
        <v>80</v>
      </c>
      <c r="R2672" s="8">
        <v>46267</v>
      </c>
      <c r="S2672" s="2">
        <v>1</v>
      </c>
      <c r="T2672" s="2" t="s">
        <v>81</v>
      </c>
    </row>
    <row r="2673" spans="1:20" x14ac:dyDescent="0.25">
      <c r="A2673">
        <v>1120275293</v>
      </c>
      <c r="B2673">
        <v>124242785</v>
      </c>
      <c r="C2673" t="s">
        <v>74</v>
      </c>
      <c r="D2673" t="s">
        <v>75</v>
      </c>
      <c r="E2673" t="s">
        <v>76</v>
      </c>
      <c r="F2673" s="7">
        <v>44779</v>
      </c>
      <c r="G2673" s="7">
        <v>45144</v>
      </c>
      <c r="H2673" t="s">
        <v>86</v>
      </c>
      <c r="I2673" t="s">
        <v>87</v>
      </c>
      <c r="J2673" s="7"/>
      <c r="K2673" s="7">
        <v>44865</v>
      </c>
      <c r="L2673" s="7">
        <v>45144</v>
      </c>
      <c r="M2673" t="s">
        <v>86</v>
      </c>
      <c r="N2673"/>
      <c r="O2673">
        <v>2026</v>
      </c>
      <c r="P2673">
        <v>1</v>
      </c>
      <c r="Q2673" t="s">
        <v>80</v>
      </c>
      <c r="R2673" s="8">
        <v>46267</v>
      </c>
      <c r="S2673" s="2">
        <v>1</v>
      </c>
      <c r="T2673" s="2" t="s">
        <v>81</v>
      </c>
    </row>
    <row r="2674" spans="1:20" x14ac:dyDescent="0.25">
      <c r="A2674">
        <v>1120275442</v>
      </c>
      <c r="B2674">
        <v>124285496</v>
      </c>
      <c r="C2674" t="s">
        <v>82</v>
      </c>
      <c r="D2674" t="s">
        <v>75</v>
      </c>
      <c r="E2674" t="s">
        <v>76</v>
      </c>
      <c r="F2674" s="7">
        <v>44785</v>
      </c>
      <c r="G2674" s="7">
        <v>45150</v>
      </c>
      <c r="H2674" t="s">
        <v>77</v>
      </c>
      <c r="I2674" t="s">
        <v>78</v>
      </c>
      <c r="J2674" s="7"/>
      <c r="K2674" s="7">
        <v>44897</v>
      </c>
      <c r="L2674" s="7">
        <v>45150</v>
      </c>
      <c r="M2674" t="s">
        <v>77</v>
      </c>
      <c r="N2674"/>
      <c r="O2674">
        <v>2026</v>
      </c>
      <c r="P2674">
        <v>1</v>
      </c>
      <c r="Q2674" t="s">
        <v>80</v>
      </c>
      <c r="R2674" s="8">
        <v>46267</v>
      </c>
      <c r="S2674" s="2">
        <v>1</v>
      </c>
      <c r="T2674" s="2" t="s">
        <v>81</v>
      </c>
    </row>
    <row r="2675" spans="1:20" x14ac:dyDescent="0.25">
      <c r="A2675">
        <v>1120275636</v>
      </c>
      <c r="B2675">
        <v>124333127</v>
      </c>
      <c r="C2675" t="s">
        <v>74</v>
      </c>
      <c r="D2675" t="s">
        <v>75</v>
      </c>
      <c r="E2675" t="s">
        <v>76</v>
      </c>
      <c r="F2675" s="7">
        <v>44793</v>
      </c>
      <c r="G2675" s="7">
        <v>45158</v>
      </c>
      <c r="H2675" t="s">
        <v>86</v>
      </c>
      <c r="I2675" t="s">
        <v>87</v>
      </c>
      <c r="J2675" s="7"/>
      <c r="K2675" s="7">
        <v>44881</v>
      </c>
      <c r="L2675" s="7">
        <v>45158</v>
      </c>
      <c r="M2675" t="s">
        <v>86</v>
      </c>
      <c r="N2675"/>
      <c r="O2675">
        <v>2026</v>
      </c>
      <c r="P2675">
        <v>1</v>
      </c>
      <c r="Q2675" t="s">
        <v>80</v>
      </c>
      <c r="R2675" s="8">
        <v>46267</v>
      </c>
      <c r="S2675" s="2">
        <v>1</v>
      </c>
      <c r="T2675" s="2" t="s">
        <v>81</v>
      </c>
    </row>
    <row r="2676" spans="1:20" x14ac:dyDescent="0.25">
      <c r="A2676">
        <v>1120276370</v>
      </c>
      <c r="B2676">
        <v>124610359</v>
      </c>
      <c r="C2676" t="s">
        <v>82</v>
      </c>
      <c r="D2676" t="s">
        <v>88</v>
      </c>
      <c r="E2676" t="s">
        <v>76</v>
      </c>
      <c r="F2676" s="7">
        <v>44837</v>
      </c>
      <c r="G2676" s="7">
        <v>46663</v>
      </c>
      <c r="H2676" t="s">
        <v>77</v>
      </c>
      <c r="I2676" t="s">
        <v>78</v>
      </c>
      <c r="J2676" s="7">
        <v>45153</v>
      </c>
      <c r="K2676" s="7">
        <v>44895</v>
      </c>
      <c r="L2676" s="7">
        <v>46663</v>
      </c>
      <c r="M2676" t="s">
        <v>77</v>
      </c>
      <c r="N2676" t="s">
        <v>92</v>
      </c>
      <c r="O2676">
        <v>2026</v>
      </c>
      <c r="P2676">
        <v>1</v>
      </c>
      <c r="Q2676" t="s">
        <v>80</v>
      </c>
      <c r="R2676" s="8">
        <v>46267</v>
      </c>
      <c r="S2676" s="2">
        <v>1</v>
      </c>
      <c r="T2676" s="2" t="s">
        <v>81</v>
      </c>
    </row>
    <row r="2677" spans="1:20" x14ac:dyDescent="0.25">
      <c r="A2677">
        <v>1120277233</v>
      </c>
      <c r="B2677">
        <v>125945925</v>
      </c>
      <c r="C2677" t="s">
        <v>82</v>
      </c>
      <c r="D2677" t="s">
        <v>83</v>
      </c>
      <c r="E2677" t="s">
        <v>76</v>
      </c>
      <c r="F2677" s="7">
        <v>45034</v>
      </c>
      <c r="G2677" s="7">
        <v>45217</v>
      </c>
      <c r="H2677" t="s">
        <v>77</v>
      </c>
      <c r="I2677" t="s">
        <v>84</v>
      </c>
      <c r="J2677" s="7">
        <v>45722</v>
      </c>
      <c r="K2677" s="7">
        <v>45736</v>
      </c>
      <c r="L2677" s="7">
        <v>45217</v>
      </c>
      <c r="M2677" t="s">
        <v>77</v>
      </c>
      <c r="N2677" t="s">
        <v>79</v>
      </c>
      <c r="O2677">
        <v>2026</v>
      </c>
      <c r="P2677">
        <v>1</v>
      </c>
      <c r="Q2677" t="s">
        <v>80</v>
      </c>
      <c r="R2677" s="8">
        <v>46267</v>
      </c>
      <c r="S2677" s="2">
        <v>1</v>
      </c>
      <c r="T2677" s="2" t="s">
        <v>81</v>
      </c>
    </row>
    <row r="2678" spans="1:20" x14ac:dyDescent="0.25">
      <c r="A2678">
        <v>1120277234</v>
      </c>
      <c r="B2678">
        <v>125945925</v>
      </c>
      <c r="C2678" t="s">
        <v>82</v>
      </c>
      <c r="D2678" t="s">
        <v>83</v>
      </c>
      <c r="E2678" t="s">
        <v>76</v>
      </c>
      <c r="F2678" s="7">
        <v>45034</v>
      </c>
      <c r="G2678" s="7">
        <v>45217</v>
      </c>
      <c r="H2678" t="s">
        <v>77</v>
      </c>
      <c r="I2678" t="s">
        <v>84</v>
      </c>
      <c r="J2678" s="7">
        <v>45722</v>
      </c>
      <c r="K2678" s="7">
        <v>46030</v>
      </c>
      <c r="L2678" s="7">
        <v>45217</v>
      </c>
      <c r="M2678" t="s">
        <v>77</v>
      </c>
      <c r="N2678" t="s">
        <v>79</v>
      </c>
      <c r="O2678">
        <v>2026</v>
      </c>
      <c r="P2678">
        <v>1</v>
      </c>
      <c r="Q2678" t="s">
        <v>80</v>
      </c>
      <c r="R2678" s="8">
        <v>46267</v>
      </c>
      <c r="S2678" s="2">
        <v>1</v>
      </c>
      <c r="T2678" s="2" t="s">
        <v>81</v>
      </c>
    </row>
    <row r="2679" spans="1:20" x14ac:dyDescent="0.25">
      <c r="A2679">
        <v>1120277364</v>
      </c>
      <c r="B2679">
        <v>126003837</v>
      </c>
      <c r="C2679" t="s">
        <v>82</v>
      </c>
      <c r="D2679" t="s">
        <v>88</v>
      </c>
      <c r="E2679" t="s">
        <v>76</v>
      </c>
      <c r="F2679" s="7">
        <v>45043</v>
      </c>
      <c r="G2679" s="7">
        <v>45409</v>
      </c>
      <c r="H2679" t="s">
        <v>77</v>
      </c>
      <c r="I2679" t="s">
        <v>78</v>
      </c>
      <c r="J2679" s="7">
        <v>46088</v>
      </c>
      <c r="K2679" s="7">
        <v>45044</v>
      </c>
      <c r="L2679" s="7">
        <v>45409</v>
      </c>
      <c r="M2679" t="s">
        <v>77</v>
      </c>
      <c r="N2679" t="s">
        <v>79</v>
      </c>
      <c r="O2679">
        <v>2026</v>
      </c>
      <c r="P2679">
        <v>1</v>
      </c>
      <c r="Q2679" t="s">
        <v>80</v>
      </c>
      <c r="R2679" s="8">
        <v>46267</v>
      </c>
      <c r="S2679" s="2">
        <v>1</v>
      </c>
      <c r="T2679" s="2" t="s">
        <v>81</v>
      </c>
    </row>
    <row r="2680" spans="1:20" x14ac:dyDescent="0.25">
      <c r="A2680">
        <v>1120277567</v>
      </c>
      <c r="B2680">
        <v>126083136</v>
      </c>
      <c r="C2680" t="s">
        <v>82</v>
      </c>
      <c r="D2680" t="s">
        <v>88</v>
      </c>
      <c r="E2680" t="s">
        <v>76</v>
      </c>
      <c r="F2680" s="7">
        <v>45055</v>
      </c>
      <c r="G2680" s="7">
        <v>45421</v>
      </c>
      <c r="H2680" t="s">
        <v>77</v>
      </c>
      <c r="I2680" t="s">
        <v>84</v>
      </c>
      <c r="J2680" s="7">
        <v>45749</v>
      </c>
      <c r="K2680" s="7">
        <v>45968</v>
      </c>
      <c r="L2680" s="7">
        <v>45421</v>
      </c>
      <c r="M2680" t="s">
        <v>77</v>
      </c>
      <c r="N2680" t="s">
        <v>79</v>
      </c>
      <c r="O2680">
        <v>2026</v>
      </c>
      <c r="P2680">
        <v>1</v>
      </c>
      <c r="Q2680" t="s">
        <v>80</v>
      </c>
      <c r="R2680" s="8">
        <v>46267</v>
      </c>
      <c r="S2680" s="2">
        <v>1</v>
      </c>
      <c r="T2680" s="2" t="s">
        <v>81</v>
      </c>
    </row>
    <row r="2681" spans="1:20" x14ac:dyDescent="0.25">
      <c r="A2681">
        <v>1120277568</v>
      </c>
      <c r="B2681">
        <v>126083136</v>
      </c>
      <c r="C2681" t="s">
        <v>82</v>
      </c>
      <c r="D2681" t="s">
        <v>88</v>
      </c>
      <c r="E2681" t="s">
        <v>76</v>
      </c>
      <c r="F2681" s="7">
        <v>45055</v>
      </c>
      <c r="G2681" s="7">
        <v>45421</v>
      </c>
      <c r="H2681" t="s">
        <v>77</v>
      </c>
      <c r="I2681" t="s">
        <v>84</v>
      </c>
      <c r="J2681" s="7">
        <v>45749</v>
      </c>
      <c r="K2681" s="7">
        <v>45569</v>
      </c>
      <c r="L2681" s="7">
        <v>45421</v>
      </c>
      <c r="M2681" t="s">
        <v>77</v>
      </c>
      <c r="N2681" t="s">
        <v>79</v>
      </c>
      <c r="O2681">
        <v>2026</v>
      </c>
      <c r="P2681">
        <v>1</v>
      </c>
      <c r="Q2681" t="s">
        <v>80</v>
      </c>
      <c r="R2681" s="8">
        <v>46267</v>
      </c>
      <c r="S2681" s="2">
        <v>1</v>
      </c>
      <c r="T2681" s="2" t="s">
        <v>81</v>
      </c>
    </row>
    <row r="2682" spans="1:20" x14ac:dyDescent="0.25">
      <c r="A2682">
        <v>1120277641</v>
      </c>
      <c r="B2682">
        <v>126130423</v>
      </c>
      <c r="C2682" t="s">
        <v>74</v>
      </c>
      <c r="D2682" t="s">
        <v>75</v>
      </c>
      <c r="E2682" t="s">
        <v>76</v>
      </c>
      <c r="F2682" s="7">
        <v>45061</v>
      </c>
      <c r="G2682" s="7">
        <v>45427</v>
      </c>
      <c r="H2682" t="s">
        <v>77</v>
      </c>
      <c r="I2682" t="s">
        <v>78</v>
      </c>
      <c r="J2682" s="7"/>
      <c r="K2682" s="7">
        <v>45065</v>
      </c>
      <c r="L2682" s="7">
        <v>45427</v>
      </c>
      <c r="M2682" t="s">
        <v>77</v>
      </c>
      <c r="N2682"/>
      <c r="O2682">
        <v>2026</v>
      </c>
      <c r="P2682">
        <v>1</v>
      </c>
      <c r="Q2682" t="s">
        <v>80</v>
      </c>
      <c r="R2682" s="8">
        <v>46267</v>
      </c>
      <c r="S2682" s="2">
        <v>1</v>
      </c>
      <c r="T2682" s="2" t="s">
        <v>81</v>
      </c>
    </row>
    <row r="2683" spans="1:20" x14ac:dyDescent="0.25">
      <c r="A2683">
        <v>1120277643</v>
      </c>
      <c r="B2683">
        <v>126130726</v>
      </c>
      <c r="C2683" t="s">
        <v>95</v>
      </c>
      <c r="D2683" t="s">
        <v>75</v>
      </c>
      <c r="E2683" t="s">
        <v>76</v>
      </c>
      <c r="F2683" s="7">
        <v>45061</v>
      </c>
      <c r="G2683" s="7">
        <v>45427</v>
      </c>
      <c r="H2683" t="s">
        <v>77</v>
      </c>
      <c r="I2683" t="s">
        <v>78</v>
      </c>
      <c r="J2683" s="7"/>
      <c r="K2683" s="7">
        <v>45083</v>
      </c>
      <c r="L2683" s="7">
        <v>45427</v>
      </c>
      <c r="M2683" t="s">
        <v>77</v>
      </c>
      <c r="N2683"/>
      <c r="O2683">
        <v>2026</v>
      </c>
      <c r="P2683">
        <v>1</v>
      </c>
      <c r="Q2683" t="s">
        <v>80</v>
      </c>
      <c r="R2683" s="8">
        <v>46267</v>
      </c>
      <c r="S2683" s="2">
        <v>1</v>
      </c>
      <c r="T2683" s="2" t="s">
        <v>81</v>
      </c>
    </row>
    <row r="2684" spans="1:20" x14ac:dyDescent="0.25">
      <c r="A2684">
        <v>1120277752</v>
      </c>
      <c r="B2684">
        <v>126192049</v>
      </c>
      <c r="C2684" t="s">
        <v>74</v>
      </c>
      <c r="D2684" t="s">
        <v>88</v>
      </c>
      <c r="E2684" t="s">
        <v>76</v>
      </c>
      <c r="F2684" s="7">
        <v>45066</v>
      </c>
      <c r="G2684" s="7">
        <v>45432</v>
      </c>
      <c r="H2684" t="s">
        <v>77</v>
      </c>
      <c r="I2684" t="s">
        <v>78</v>
      </c>
      <c r="J2684" s="7">
        <v>45737</v>
      </c>
      <c r="K2684" s="7">
        <v>45995</v>
      </c>
      <c r="L2684" s="7">
        <v>45432</v>
      </c>
      <c r="M2684" t="s">
        <v>77</v>
      </c>
      <c r="N2684" t="s">
        <v>79</v>
      </c>
      <c r="O2684">
        <v>2026</v>
      </c>
      <c r="P2684">
        <v>1</v>
      </c>
      <c r="Q2684" t="s">
        <v>80</v>
      </c>
      <c r="R2684" s="8">
        <v>46267</v>
      </c>
      <c r="S2684" s="2">
        <v>1</v>
      </c>
      <c r="T2684" s="2" t="s">
        <v>81</v>
      </c>
    </row>
    <row r="2685" spans="1:20" x14ac:dyDescent="0.25">
      <c r="A2685">
        <v>1120277754</v>
      </c>
      <c r="B2685">
        <v>126192459</v>
      </c>
      <c r="C2685" t="s">
        <v>82</v>
      </c>
      <c r="D2685" t="s">
        <v>88</v>
      </c>
      <c r="E2685" t="s">
        <v>76</v>
      </c>
      <c r="F2685" s="7">
        <v>45066</v>
      </c>
      <c r="G2685" s="7">
        <v>46893</v>
      </c>
      <c r="H2685" t="s">
        <v>77</v>
      </c>
      <c r="I2685" t="s">
        <v>84</v>
      </c>
      <c r="J2685" s="7">
        <v>45474</v>
      </c>
      <c r="K2685" s="7">
        <v>45696</v>
      </c>
      <c r="L2685" s="7">
        <v>46893</v>
      </c>
      <c r="M2685" t="s">
        <v>77</v>
      </c>
      <c r="N2685" t="s">
        <v>79</v>
      </c>
      <c r="O2685">
        <v>2026</v>
      </c>
      <c r="P2685">
        <v>1</v>
      </c>
      <c r="Q2685" t="s">
        <v>80</v>
      </c>
      <c r="R2685" s="8">
        <v>46267</v>
      </c>
      <c r="S2685" s="2">
        <v>1</v>
      </c>
      <c r="T2685" s="2" t="s">
        <v>81</v>
      </c>
    </row>
    <row r="2686" spans="1:20" x14ac:dyDescent="0.25">
      <c r="A2686">
        <v>1120277768</v>
      </c>
      <c r="B2686">
        <v>126195042</v>
      </c>
      <c r="C2686" t="s">
        <v>98</v>
      </c>
      <c r="D2686" t="s">
        <v>83</v>
      </c>
      <c r="E2686" t="s">
        <v>76</v>
      </c>
      <c r="F2686" s="7">
        <v>45066</v>
      </c>
      <c r="G2686" s="7">
        <v>45250</v>
      </c>
      <c r="H2686" t="s">
        <v>77</v>
      </c>
      <c r="I2686" t="s">
        <v>84</v>
      </c>
      <c r="J2686" s="7">
        <v>45450</v>
      </c>
      <c r="K2686" s="7">
        <v>45457</v>
      </c>
      <c r="L2686" s="7">
        <v>45250</v>
      </c>
      <c r="M2686" t="s">
        <v>77</v>
      </c>
      <c r="N2686" t="s">
        <v>79</v>
      </c>
      <c r="O2686">
        <v>2026</v>
      </c>
      <c r="P2686">
        <v>1</v>
      </c>
      <c r="Q2686" t="s">
        <v>80</v>
      </c>
      <c r="R2686" s="8">
        <v>46267</v>
      </c>
      <c r="S2686" s="2">
        <v>1</v>
      </c>
      <c r="T2686" s="2" t="s">
        <v>81</v>
      </c>
    </row>
    <row r="2687" spans="1:20" x14ac:dyDescent="0.25">
      <c r="A2687">
        <v>1120277769</v>
      </c>
      <c r="B2687">
        <v>126195042</v>
      </c>
      <c r="C2687" t="s">
        <v>98</v>
      </c>
      <c r="D2687" t="s">
        <v>83</v>
      </c>
      <c r="E2687" t="s">
        <v>76</v>
      </c>
      <c r="F2687" s="7">
        <v>45066</v>
      </c>
      <c r="G2687" s="7">
        <v>45250</v>
      </c>
      <c r="H2687" t="s">
        <v>77</v>
      </c>
      <c r="I2687" t="s">
        <v>84</v>
      </c>
      <c r="J2687" s="7">
        <v>45450</v>
      </c>
      <c r="K2687" s="7">
        <v>45551</v>
      </c>
      <c r="L2687" s="7">
        <v>45250</v>
      </c>
      <c r="M2687" t="s">
        <v>77</v>
      </c>
      <c r="N2687" t="s">
        <v>79</v>
      </c>
      <c r="O2687">
        <v>2026</v>
      </c>
      <c r="P2687">
        <v>1</v>
      </c>
      <c r="Q2687" t="s">
        <v>80</v>
      </c>
      <c r="R2687" s="8">
        <v>46267</v>
      </c>
      <c r="S2687" s="2">
        <v>1</v>
      </c>
      <c r="T2687" s="2" t="s">
        <v>81</v>
      </c>
    </row>
    <row r="2688" spans="1:20" x14ac:dyDescent="0.25">
      <c r="A2688">
        <v>1120277947</v>
      </c>
      <c r="B2688">
        <v>126281406</v>
      </c>
      <c r="C2688" t="s">
        <v>82</v>
      </c>
      <c r="D2688" t="s">
        <v>88</v>
      </c>
      <c r="E2688" t="s">
        <v>76</v>
      </c>
      <c r="F2688" s="7">
        <v>45079</v>
      </c>
      <c r="G2688" s="7">
        <v>46906</v>
      </c>
      <c r="H2688" t="s">
        <v>77</v>
      </c>
      <c r="I2688" t="s">
        <v>84</v>
      </c>
      <c r="J2688" s="7">
        <v>45719</v>
      </c>
      <c r="K2688" s="7">
        <v>45165</v>
      </c>
      <c r="L2688" s="7">
        <v>46906</v>
      </c>
      <c r="M2688" t="s">
        <v>77</v>
      </c>
      <c r="N2688" t="s">
        <v>79</v>
      </c>
      <c r="O2688">
        <v>2026</v>
      </c>
      <c r="P2688">
        <v>1</v>
      </c>
      <c r="Q2688" t="s">
        <v>80</v>
      </c>
      <c r="R2688" s="8">
        <v>46267</v>
      </c>
      <c r="S2688" s="2">
        <v>1</v>
      </c>
      <c r="T2688" s="2" t="s">
        <v>81</v>
      </c>
    </row>
    <row r="2689" spans="1:20" x14ac:dyDescent="0.25">
      <c r="A2689">
        <v>1120278020</v>
      </c>
      <c r="B2689">
        <v>126316867</v>
      </c>
      <c r="C2689" t="s">
        <v>74</v>
      </c>
      <c r="D2689" t="s">
        <v>88</v>
      </c>
      <c r="E2689" t="s">
        <v>76</v>
      </c>
      <c r="F2689" s="7">
        <v>45085</v>
      </c>
      <c r="G2689" s="7">
        <v>45451</v>
      </c>
      <c r="H2689" t="s">
        <v>77</v>
      </c>
      <c r="I2689" t="s">
        <v>78</v>
      </c>
      <c r="J2689" s="7">
        <v>45737</v>
      </c>
      <c r="K2689" s="7">
        <v>45534</v>
      </c>
      <c r="L2689" s="7">
        <v>45451</v>
      </c>
      <c r="M2689" t="s">
        <v>77</v>
      </c>
      <c r="N2689" t="s">
        <v>79</v>
      </c>
      <c r="O2689">
        <v>2026</v>
      </c>
      <c r="P2689">
        <v>1</v>
      </c>
      <c r="Q2689" t="s">
        <v>80</v>
      </c>
      <c r="R2689" s="8">
        <v>46267</v>
      </c>
      <c r="S2689" s="2">
        <v>1</v>
      </c>
      <c r="T2689" s="2" t="s">
        <v>81</v>
      </c>
    </row>
    <row r="2690" spans="1:20" x14ac:dyDescent="0.25">
      <c r="A2690">
        <v>1120278035</v>
      </c>
      <c r="B2690">
        <v>126321213</v>
      </c>
      <c r="C2690" t="s">
        <v>82</v>
      </c>
      <c r="D2690" t="s">
        <v>88</v>
      </c>
      <c r="E2690" t="s">
        <v>76</v>
      </c>
      <c r="F2690" s="7">
        <v>45085</v>
      </c>
      <c r="G2690" s="7">
        <v>45451</v>
      </c>
      <c r="H2690" t="s">
        <v>77</v>
      </c>
      <c r="I2690" t="s">
        <v>78</v>
      </c>
      <c r="J2690" s="7">
        <v>45458</v>
      </c>
      <c r="K2690" s="7">
        <v>45961</v>
      </c>
      <c r="L2690" s="7">
        <v>45451</v>
      </c>
      <c r="M2690" t="s">
        <v>77</v>
      </c>
      <c r="N2690" t="s">
        <v>79</v>
      </c>
      <c r="O2690">
        <v>2026</v>
      </c>
      <c r="P2690">
        <v>1</v>
      </c>
      <c r="Q2690" t="s">
        <v>80</v>
      </c>
      <c r="R2690" s="8">
        <v>46267</v>
      </c>
      <c r="S2690" s="2">
        <v>1</v>
      </c>
      <c r="T2690" s="2" t="s">
        <v>81</v>
      </c>
    </row>
    <row r="2691" spans="1:20" x14ac:dyDescent="0.25">
      <c r="A2691">
        <v>1120278163</v>
      </c>
      <c r="B2691">
        <v>126398517</v>
      </c>
      <c r="C2691" t="s">
        <v>74</v>
      </c>
      <c r="D2691" t="s">
        <v>83</v>
      </c>
      <c r="E2691" t="s">
        <v>76</v>
      </c>
      <c r="F2691" s="7">
        <v>45094</v>
      </c>
      <c r="G2691" s="7">
        <v>45277</v>
      </c>
      <c r="H2691" t="s">
        <v>77</v>
      </c>
      <c r="I2691" t="s">
        <v>84</v>
      </c>
      <c r="J2691" s="7">
        <v>45719</v>
      </c>
      <c r="K2691" s="7">
        <v>45552</v>
      </c>
      <c r="L2691" s="7">
        <v>45277</v>
      </c>
      <c r="M2691" t="s">
        <v>77</v>
      </c>
      <c r="N2691" t="s">
        <v>79</v>
      </c>
      <c r="O2691">
        <v>2026</v>
      </c>
      <c r="P2691">
        <v>1</v>
      </c>
      <c r="Q2691" t="s">
        <v>80</v>
      </c>
      <c r="R2691" s="8">
        <v>46267</v>
      </c>
      <c r="S2691" s="2">
        <v>1</v>
      </c>
      <c r="T2691" s="2" t="s">
        <v>81</v>
      </c>
    </row>
    <row r="2692" spans="1:20" x14ac:dyDescent="0.25">
      <c r="A2692">
        <v>1120278164</v>
      </c>
      <c r="B2692">
        <v>126398517</v>
      </c>
      <c r="C2692" t="s">
        <v>74</v>
      </c>
      <c r="D2692" t="s">
        <v>83</v>
      </c>
      <c r="E2692" t="s">
        <v>76</v>
      </c>
      <c r="F2692" s="7">
        <v>45094</v>
      </c>
      <c r="G2692" s="7">
        <v>45277</v>
      </c>
      <c r="H2692" t="s">
        <v>77</v>
      </c>
      <c r="I2692" t="s">
        <v>84</v>
      </c>
      <c r="J2692" s="7">
        <v>45719</v>
      </c>
      <c r="K2692" s="7">
        <v>45496</v>
      </c>
      <c r="L2692" s="7">
        <v>45277</v>
      </c>
      <c r="M2692" t="s">
        <v>77</v>
      </c>
      <c r="N2692" t="s">
        <v>79</v>
      </c>
      <c r="O2692">
        <v>2026</v>
      </c>
      <c r="P2692">
        <v>1</v>
      </c>
      <c r="Q2692" t="s">
        <v>80</v>
      </c>
      <c r="R2692" s="8">
        <v>46267</v>
      </c>
      <c r="S2692" s="2">
        <v>1</v>
      </c>
      <c r="T2692" s="2" t="s">
        <v>81</v>
      </c>
    </row>
    <row r="2693" spans="1:20" x14ac:dyDescent="0.25">
      <c r="A2693">
        <v>1120278177</v>
      </c>
      <c r="B2693">
        <v>126402499</v>
      </c>
      <c r="C2693" t="s">
        <v>82</v>
      </c>
      <c r="D2693" t="s">
        <v>83</v>
      </c>
      <c r="E2693" t="s">
        <v>76</v>
      </c>
      <c r="F2693" s="7">
        <v>45096</v>
      </c>
      <c r="G2693" s="7">
        <v>45279</v>
      </c>
      <c r="H2693" t="s">
        <v>77</v>
      </c>
      <c r="I2693" t="s">
        <v>84</v>
      </c>
      <c r="J2693" s="7">
        <v>45860</v>
      </c>
      <c r="K2693" s="7">
        <v>46042</v>
      </c>
      <c r="L2693" s="7">
        <v>45279</v>
      </c>
      <c r="M2693" t="s">
        <v>77</v>
      </c>
      <c r="N2693" t="s">
        <v>79</v>
      </c>
      <c r="O2693">
        <v>2026</v>
      </c>
      <c r="P2693">
        <v>1</v>
      </c>
      <c r="Q2693" t="s">
        <v>80</v>
      </c>
      <c r="R2693" s="8">
        <v>46267</v>
      </c>
      <c r="S2693" s="2">
        <v>1</v>
      </c>
      <c r="T2693" s="2" t="s">
        <v>81</v>
      </c>
    </row>
    <row r="2694" spans="1:20" x14ac:dyDescent="0.25">
      <c r="A2694">
        <v>1120278178</v>
      </c>
      <c r="B2694">
        <v>126402499</v>
      </c>
      <c r="C2694" t="s">
        <v>82</v>
      </c>
      <c r="D2694" t="s">
        <v>83</v>
      </c>
      <c r="E2694" t="s">
        <v>76</v>
      </c>
      <c r="F2694" s="7">
        <v>45096</v>
      </c>
      <c r="G2694" s="7">
        <v>45279</v>
      </c>
      <c r="H2694" t="s">
        <v>77</v>
      </c>
      <c r="I2694" t="s">
        <v>84</v>
      </c>
      <c r="J2694" s="7">
        <v>45860</v>
      </c>
      <c r="K2694" s="7">
        <v>45166</v>
      </c>
      <c r="L2694" s="7">
        <v>45279</v>
      </c>
      <c r="M2694" t="s">
        <v>77</v>
      </c>
      <c r="N2694" t="s">
        <v>79</v>
      </c>
      <c r="O2694">
        <v>2026</v>
      </c>
      <c r="P2694">
        <v>1</v>
      </c>
      <c r="Q2694" t="s">
        <v>80</v>
      </c>
      <c r="R2694" s="8">
        <v>46267</v>
      </c>
      <c r="S2694" s="2">
        <v>1</v>
      </c>
      <c r="T2694" s="2" t="s">
        <v>81</v>
      </c>
    </row>
    <row r="2695" spans="1:20" x14ac:dyDescent="0.25">
      <c r="A2695">
        <v>1120278230</v>
      </c>
      <c r="B2695">
        <v>126420350</v>
      </c>
      <c r="C2695" t="s">
        <v>91</v>
      </c>
      <c r="D2695" t="s">
        <v>88</v>
      </c>
      <c r="E2695" t="s">
        <v>76</v>
      </c>
      <c r="F2695" s="7">
        <v>45098</v>
      </c>
      <c r="G2695" s="7">
        <v>46925</v>
      </c>
      <c r="H2695" t="s">
        <v>77</v>
      </c>
      <c r="I2695" t="s">
        <v>78</v>
      </c>
      <c r="J2695" s="7">
        <v>45571</v>
      </c>
      <c r="K2695" s="7">
        <v>45102</v>
      </c>
      <c r="L2695" s="7">
        <v>46925</v>
      </c>
      <c r="M2695" t="s">
        <v>77</v>
      </c>
      <c r="N2695" t="s">
        <v>79</v>
      </c>
      <c r="O2695">
        <v>2026</v>
      </c>
      <c r="P2695">
        <v>1</v>
      </c>
      <c r="Q2695" t="s">
        <v>80</v>
      </c>
      <c r="R2695" s="8">
        <v>46267</v>
      </c>
      <c r="S2695" s="2">
        <v>1</v>
      </c>
      <c r="T2695" s="2" t="s">
        <v>81</v>
      </c>
    </row>
    <row r="2696" spans="1:20" x14ac:dyDescent="0.25">
      <c r="A2696">
        <v>1120278308</v>
      </c>
      <c r="B2696">
        <v>126453777</v>
      </c>
      <c r="C2696" t="s">
        <v>82</v>
      </c>
      <c r="D2696" t="s">
        <v>88</v>
      </c>
      <c r="E2696" t="s">
        <v>76</v>
      </c>
      <c r="F2696" s="7">
        <v>45103</v>
      </c>
      <c r="G2696" s="7">
        <v>45469</v>
      </c>
      <c r="H2696" t="s">
        <v>77</v>
      </c>
      <c r="I2696" t="s">
        <v>78</v>
      </c>
      <c r="J2696" s="7">
        <v>45432</v>
      </c>
      <c r="K2696" s="7">
        <v>45693</v>
      </c>
      <c r="L2696" s="7">
        <v>45469</v>
      </c>
      <c r="M2696" t="s">
        <v>77</v>
      </c>
      <c r="N2696" t="s">
        <v>79</v>
      </c>
      <c r="O2696">
        <v>2026</v>
      </c>
      <c r="P2696">
        <v>1</v>
      </c>
      <c r="Q2696" t="s">
        <v>80</v>
      </c>
      <c r="R2696" s="8">
        <v>46267</v>
      </c>
      <c r="S2696" s="2">
        <v>1</v>
      </c>
      <c r="T2696" s="2" t="s">
        <v>81</v>
      </c>
    </row>
    <row r="2697" spans="1:20" x14ac:dyDescent="0.25">
      <c r="A2697">
        <v>1120278465</v>
      </c>
      <c r="B2697">
        <v>126539133</v>
      </c>
      <c r="C2697" t="s">
        <v>97</v>
      </c>
      <c r="D2697" t="s">
        <v>88</v>
      </c>
      <c r="E2697" t="s">
        <v>76</v>
      </c>
      <c r="F2697" s="7">
        <v>45116</v>
      </c>
      <c r="G2697" s="7">
        <v>45482</v>
      </c>
      <c r="H2697" t="s">
        <v>77</v>
      </c>
      <c r="I2697" t="s">
        <v>78</v>
      </c>
      <c r="J2697" s="7">
        <v>45737</v>
      </c>
      <c r="K2697" s="7">
        <v>46073</v>
      </c>
      <c r="L2697" s="7">
        <v>45482</v>
      </c>
      <c r="M2697" t="s">
        <v>77</v>
      </c>
      <c r="N2697" t="s">
        <v>79</v>
      </c>
      <c r="O2697">
        <v>2026</v>
      </c>
      <c r="P2697">
        <v>1</v>
      </c>
      <c r="Q2697" t="s">
        <v>80</v>
      </c>
      <c r="R2697" s="8">
        <v>46267</v>
      </c>
      <c r="S2697" s="2">
        <v>1</v>
      </c>
      <c r="T2697" s="2" t="s">
        <v>81</v>
      </c>
    </row>
    <row r="2698" spans="1:20" x14ac:dyDescent="0.25">
      <c r="A2698">
        <v>1120278489</v>
      </c>
      <c r="B2698">
        <v>126559489</v>
      </c>
      <c r="C2698" t="s">
        <v>82</v>
      </c>
      <c r="D2698" t="s">
        <v>88</v>
      </c>
      <c r="E2698" t="s">
        <v>76</v>
      </c>
      <c r="F2698" s="7">
        <v>45118</v>
      </c>
      <c r="G2698" s="7">
        <v>45484</v>
      </c>
      <c r="H2698" t="s">
        <v>77</v>
      </c>
      <c r="I2698" t="s">
        <v>78</v>
      </c>
      <c r="J2698" s="7"/>
      <c r="K2698" s="7">
        <v>45952</v>
      </c>
      <c r="L2698" s="7">
        <v>45484</v>
      </c>
      <c r="M2698" t="s">
        <v>77</v>
      </c>
      <c r="N2698"/>
      <c r="O2698">
        <v>2026</v>
      </c>
      <c r="P2698">
        <v>1</v>
      </c>
      <c r="Q2698" t="s">
        <v>80</v>
      </c>
      <c r="R2698" s="8">
        <v>46267</v>
      </c>
      <c r="S2698" s="2">
        <v>1</v>
      </c>
      <c r="T2698" s="2" t="s">
        <v>81</v>
      </c>
    </row>
    <row r="2699" spans="1:20" x14ac:dyDescent="0.25">
      <c r="A2699">
        <v>1120278786</v>
      </c>
      <c r="B2699">
        <v>126676705</v>
      </c>
      <c r="C2699" t="s">
        <v>82</v>
      </c>
      <c r="D2699" t="s">
        <v>88</v>
      </c>
      <c r="E2699" t="s">
        <v>76</v>
      </c>
      <c r="F2699" s="7">
        <v>45133</v>
      </c>
      <c r="G2699" s="7">
        <v>45499</v>
      </c>
      <c r="H2699" t="s">
        <v>77</v>
      </c>
      <c r="I2699" t="s">
        <v>78</v>
      </c>
      <c r="J2699" s="7"/>
      <c r="K2699" s="7">
        <v>45748</v>
      </c>
      <c r="L2699" s="7">
        <v>45499</v>
      </c>
      <c r="M2699" t="s">
        <v>77</v>
      </c>
      <c r="N2699"/>
      <c r="O2699">
        <v>2026</v>
      </c>
      <c r="P2699">
        <v>1</v>
      </c>
      <c r="Q2699" t="s">
        <v>80</v>
      </c>
      <c r="R2699" s="8">
        <v>46267</v>
      </c>
      <c r="S2699" s="2">
        <v>1</v>
      </c>
      <c r="T2699" s="2" t="s">
        <v>81</v>
      </c>
    </row>
    <row r="2700" spans="1:20" x14ac:dyDescent="0.25">
      <c r="A2700">
        <v>1120278936</v>
      </c>
      <c r="B2700">
        <v>126719332</v>
      </c>
      <c r="C2700" t="s">
        <v>74</v>
      </c>
      <c r="D2700" t="s">
        <v>88</v>
      </c>
      <c r="E2700" t="s">
        <v>76</v>
      </c>
      <c r="F2700" s="7">
        <v>45139</v>
      </c>
      <c r="G2700" s="7">
        <v>45146</v>
      </c>
      <c r="H2700" t="s">
        <v>77</v>
      </c>
      <c r="I2700" t="s">
        <v>84</v>
      </c>
      <c r="J2700" s="7"/>
      <c r="K2700" s="7">
        <v>45701</v>
      </c>
      <c r="L2700" s="7">
        <v>45146</v>
      </c>
      <c r="M2700" t="s">
        <v>77</v>
      </c>
      <c r="N2700"/>
      <c r="O2700">
        <v>2026</v>
      </c>
      <c r="P2700">
        <v>1</v>
      </c>
      <c r="Q2700" t="s">
        <v>80</v>
      </c>
      <c r="R2700" s="8">
        <v>46267</v>
      </c>
      <c r="S2700" s="2">
        <v>1</v>
      </c>
      <c r="T2700" s="2" t="s">
        <v>81</v>
      </c>
    </row>
    <row r="2701" spans="1:20" x14ac:dyDescent="0.25">
      <c r="A2701">
        <v>1120278937</v>
      </c>
      <c r="B2701">
        <v>126719332</v>
      </c>
      <c r="C2701" t="s">
        <v>74</v>
      </c>
      <c r="D2701" t="s">
        <v>88</v>
      </c>
      <c r="E2701" t="s">
        <v>76</v>
      </c>
      <c r="F2701" s="7">
        <v>45139</v>
      </c>
      <c r="G2701" s="7">
        <v>45146</v>
      </c>
      <c r="H2701" t="s">
        <v>77</v>
      </c>
      <c r="I2701" t="s">
        <v>84</v>
      </c>
      <c r="J2701" s="7"/>
      <c r="K2701" s="7">
        <v>45748</v>
      </c>
      <c r="L2701" s="7">
        <v>45146</v>
      </c>
      <c r="M2701" t="s">
        <v>77</v>
      </c>
      <c r="N2701"/>
      <c r="O2701">
        <v>2026</v>
      </c>
      <c r="P2701">
        <v>1</v>
      </c>
      <c r="Q2701" t="s">
        <v>80</v>
      </c>
      <c r="R2701" s="8">
        <v>46267</v>
      </c>
      <c r="S2701" s="2">
        <v>1</v>
      </c>
      <c r="T2701" s="2" t="s">
        <v>81</v>
      </c>
    </row>
    <row r="2702" spans="1:20" x14ac:dyDescent="0.25">
      <c r="A2702">
        <v>1120278986</v>
      </c>
      <c r="B2702">
        <v>126737614</v>
      </c>
      <c r="C2702" t="s">
        <v>82</v>
      </c>
      <c r="D2702" t="s">
        <v>83</v>
      </c>
      <c r="E2702" t="s">
        <v>76</v>
      </c>
      <c r="F2702" s="7">
        <v>45141</v>
      </c>
      <c r="G2702" s="7">
        <v>45148</v>
      </c>
      <c r="H2702" t="s">
        <v>77</v>
      </c>
      <c r="I2702" t="s">
        <v>78</v>
      </c>
      <c r="J2702" s="7">
        <v>45633</v>
      </c>
      <c r="K2702" s="7">
        <v>45945</v>
      </c>
      <c r="L2702" s="7">
        <v>45148</v>
      </c>
      <c r="M2702" t="s">
        <v>77</v>
      </c>
      <c r="N2702" t="s">
        <v>79</v>
      </c>
      <c r="O2702">
        <v>2026</v>
      </c>
      <c r="P2702">
        <v>1</v>
      </c>
      <c r="Q2702" t="s">
        <v>80</v>
      </c>
      <c r="R2702" s="8">
        <v>46267</v>
      </c>
      <c r="S2702" s="2">
        <v>1</v>
      </c>
      <c r="T2702" s="2" t="s">
        <v>81</v>
      </c>
    </row>
    <row r="2703" spans="1:20" x14ac:dyDescent="0.25">
      <c r="A2703">
        <v>1120278992</v>
      </c>
      <c r="B2703">
        <v>126740052</v>
      </c>
      <c r="C2703" t="s">
        <v>85</v>
      </c>
      <c r="D2703" t="s">
        <v>88</v>
      </c>
      <c r="E2703" t="s">
        <v>76</v>
      </c>
      <c r="F2703" s="7">
        <v>45141</v>
      </c>
      <c r="G2703" s="7">
        <v>45507</v>
      </c>
      <c r="H2703" t="s">
        <v>86</v>
      </c>
      <c r="I2703" t="s">
        <v>87</v>
      </c>
      <c r="J2703" s="7"/>
      <c r="K2703" s="7">
        <v>45142</v>
      </c>
      <c r="L2703" s="7">
        <v>45507</v>
      </c>
      <c r="M2703" t="s">
        <v>86</v>
      </c>
      <c r="N2703"/>
      <c r="O2703">
        <v>2026</v>
      </c>
      <c r="P2703">
        <v>1</v>
      </c>
      <c r="Q2703" t="s">
        <v>80</v>
      </c>
      <c r="R2703" s="8">
        <v>46267</v>
      </c>
      <c r="S2703" s="2">
        <v>1</v>
      </c>
      <c r="T2703" s="2" t="s">
        <v>81</v>
      </c>
    </row>
    <row r="2704" spans="1:20" x14ac:dyDescent="0.25">
      <c r="A2704">
        <v>1120279002</v>
      </c>
      <c r="B2704">
        <v>126743528</v>
      </c>
      <c r="C2704" t="s">
        <v>82</v>
      </c>
      <c r="D2704" t="s">
        <v>83</v>
      </c>
      <c r="E2704" t="s">
        <v>76</v>
      </c>
      <c r="F2704" s="7">
        <v>45140</v>
      </c>
      <c r="G2704" s="7">
        <v>45324</v>
      </c>
      <c r="H2704" t="s">
        <v>77</v>
      </c>
      <c r="I2704" t="s">
        <v>78</v>
      </c>
      <c r="J2704" s="7">
        <v>45633</v>
      </c>
      <c r="K2704" s="7">
        <v>45483</v>
      </c>
      <c r="L2704" s="7">
        <v>45324</v>
      </c>
      <c r="M2704" t="s">
        <v>77</v>
      </c>
      <c r="N2704" t="s">
        <v>79</v>
      </c>
      <c r="O2704">
        <v>2026</v>
      </c>
      <c r="P2704">
        <v>1</v>
      </c>
      <c r="Q2704" t="s">
        <v>80</v>
      </c>
      <c r="R2704" s="8">
        <v>46267</v>
      </c>
      <c r="S2704" s="2">
        <v>1</v>
      </c>
      <c r="T2704" s="2" t="s">
        <v>81</v>
      </c>
    </row>
    <row r="2705" spans="1:20" x14ac:dyDescent="0.25">
      <c r="A2705">
        <v>1120279278</v>
      </c>
      <c r="B2705">
        <v>126865424</v>
      </c>
      <c r="C2705" t="s">
        <v>74</v>
      </c>
      <c r="D2705" t="s">
        <v>75</v>
      </c>
      <c r="E2705" t="s">
        <v>76</v>
      </c>
      <c r="F2705" s="7">
        <v>45157</v>
      </c>
      <c r="G2705" s="7">
        <v>45523</v>
      </c>
      <c r="H2705" t="s">
        <v>86</v>
      </c>
      <c r="I2705" t="s">
        <v>87</v>
      </c>
      <c r="J2705" s="7"/>
      <c r="K2705" s="7">
        <v>45160</v>
      </c>
      <c r="L2705" s="7">
        <v>45523</v>
      </c>
      <c r="M2705" t="s">
        <v>86</v>
      </c>
      <c r="N2705"/>
      <c r="O2705">
        <v>2026</v>
      </c>
      <c r="P2705">
        <v>1</v>
      </c>
      <c r="Q2705" t="s">
        <v>80</v>
      </c>
      <c r="R2705" s="8">
        <v>46267</v>
      </c>
      <c r="S2705" s="2">
        <v>1</v>
      </c>
      <c r="T2705" s="2" t="s">
        <v>81</v>
      </c>
    </row>
    <row r="2706" spans="1:20" x14ac:dyDescent="0.25">
      <c r="A2706">
        <v>1120279715</v>
      </c>
      <c r="B2706">
        <v>127031011</v>
      </c>
      <c r="C2706" t="s">
        <v>85</v>
      </c>
      <c r="D2706" t="s">
        <v>88</v>
      </c>
      <c r="E2706" t="s">
        <v>76</v>
      </c>
      <c r="F2706" s="7">
        <v>45180</v>
      </c>
      <c r="G2706" s="7">
        <v>45546</v>
      </c>
      <c r="H2706" t="s">
        <v>77</v>
      </c>
      <c r="I2706" t="s">
        <v>78</v>
      </c>
      <c r="J2706" s="7">
        <v>46088</v>
      </c>
      <c r="K2706" s="7">
        <v>45183</v>
      </c>
      <c r="L2706" s="7">
        <v>45546</v>
      </c>
      <c r="M2706" t="s">
        <v>77</v>
      </c>
      <c r="N2706" t="s">
        <v>79</v>
      </c>
      <c r="O2706">
        <v>2026</v>
      </c>
      <c r="P2706">
        <v>1</v>
      </c>
      <c r="Q2706" t="s">
        <v>80</v>
      </c>
      <c r="R2706" s="8">
        <v>46267</v>
      </c>
      <c r="S2706" s="2">
        <v>1</v>
      </c>
      <c r="T2706" s="2" t="s">
        <v>81</v>
      </c>
    </row>
    <row r="2707" spans="1:20" x14ac:dyDescent="0.25">
      <c r="A2707">
        <v>1120279716</v>
      </c>
      <c r="B2707">
        <v>127031011</v>
      </c>
      <c r="C2707" t="s">
        <v>85</v>
      </c>
      <c r="D2707" t="s">
        <v>88</v>
      </c>
      <c r="E2707" t="s">
        <v>76</v>
      </c>
      <c r="F2707" s="7">
        <v>45180</v>
      </c>
      <c r="G2707" s="7">
        <v>45546</v>
      </c>
      <c r="H2707" t="s">
        <v>77</v>
      </c>
      <c r="I2707" t="s">
        <v>78</v>
      </c>
      <c r="J2707" s="7">
        <v>46088</v>
      </c>
      <c r="K2707" s="7">
        <v>46091</v>
      </c>
      <c r="L2707" s="7">
        <v>45546</v>
      </c>
      <c r="M2707" t="s">
        <v>77</v>
      </c>
      <c r="N2707" t="s">
        <v>79</v>
      </c>
      <c r="O2707">
        <v>2026</v>
      </c>
      <c r="P2707">
        <v>1</v>
      </c>
      <c r="Q2707" t="s">
        <v>80</v>
      </c>
      <c r="R2707" s="8">
        <v>46267</v>
      </c>
      <c r="S2707" s="2">
        <v>1</v>
      </c>
      <c r="T2707" s="2" t="s">
        <v>81</v>
      </c>
    </row>
    <row r="2708" spans="1:20" x14ac:dyDescent="0.25">
      <c r="A2708">
        <v>1120279837</v>
      </c>
      <c r="B2708">
        <v>127071828</v>
      </c>
      <c r="C2708" t="s">
        <v>82</v>
      </c>
      <c r="D2708" t="s">
        <v>83</v>
      </c>
      <c r="E2708" t="s">
        <v>76</v>
      </c>
      <c r="F2708" s="7">
        <v>45185</v>
      </c>
      <c r="G2708" s="7">
        <v>45367</v>
      </c>
      <c r="H2708" t="s">
        <v>77</v>
      </c>
      <c r="I2708" t="s">
        <v>78</v>
      </c>
      <c r="J2708" s="7">
        <v>45427</v>
      </c>
      <c r="K2708" s="7">
        <v>45538</v>
      </c>
      <c r="L2708" s="7">
        <v>45367</v>
      </c>
      <c r="M2708" t="s">
        <v>77</v>
      </c>
      <c r="N2708" t="s">
        <v>79</v>
      </c>
      <c r="O2708">
        <v>2026</v>
      </c>
      <c r="P2708">
        <v>1</v>
      </c>
      <c r="Q2708" t="s">
        <v>80</v>
      </c>
      <c r="R2708" s="8">
        <v>46267</v>
      </c>
      <c r="S2708" s="2">
        <v>1</v>
      </c>
      <c r="T2708" s="2" t="s">
        <v>81</v>
      </c>
    </row>
    <row r="2709" spans="1:20" x14ac:dyDescent="0.25">
      <c r="A2709">
        <v>1120279968</v>
      </c>
      <c r="B2709">
        <v>127116915</v>
      </c>
      <c r="C2709" t="s">
        <v>82</v>
      </c>
      <c r="D2709" t="s">
        <v>75</v>
      </c>
      <c r="E2709" t="s">
        <v>76</v>
      </c>
      <c r="F2709" s="7">
        <v>45191</v>
      </c>
      <c r="G2709" s="7">
        <v>45557</v>
      </c>
      <c r="H2709" t="s">
        <v>77</v>
      </c>
      <c r="I2709" t="s">
        <v>78</v>
      </c>
      <c r="J2709" s="7"/>
      <c r="K2709" s="7">
        <v>45747</v>
      </c>
      <c r="L2709" s="7">
        <v>45557</v>
      </c>
      <c r="M2709" t="s">
        <v>77</v>
      </c>
      <c r="N2709"/>
      <c r="O2709">
        <v>2026</v>
      </c>
      <c r="P2709">
        <v>1</v>
      </c>
      <c r="Q2709" t="s">
        <v>80</v>
      </c>
      <c r="R2709" s="8">
        <v>46267</v>
      </c>
      <c r="S2709" s="2">
        <v>1</v>
      </c>
      <c r="T2709" s="2" t="s">
        <v>81</v>
      </c>
    </row>
    <row r="2710" spans="1:20" x14ac:dyDescent="0.25">
      <c r="A2710">
        <v>1120280111</v>
      </c>
      <c r="B2710">
        <v>127170505</v>
      </c>
      <c r="C2710" t="s">
        <v>74</v>
      </c>
      <c r="D2710" t="s">
        <v>88</v>
      </c>
      <c r="E2710" t="s">
        <v>76</v>
      </c>
      <c r="F2710" s="7">
        <v>45199</v>
      </c>
      <c r="G2710" s="7">
        <v>45565</v>
      </c>
      <c r="H2710" t="s">
        <v>77</v>
      </c>
      <c r="I2710" t="s">
        <v>78</v>
      </c>
      <c r="J2710" s="7">
        <v>45557</v>
      </c>
      <c r="K2710" s="7">
        <v>45952</v>
      </c>
      <c r="L2710" s="7">
        <v>45565</v>
      </c>
      <c r="M2710" t="s">
        <v>77</v>
      </c>
      <c r="N2710" t="s">
        <v>79</v>
      </c>
      <c r="O2710">
        <v>2026</v>
      </c>
      <c r="P2710">
        <v>1</v>
      </c>
      <c r="Q2710" t="s">
        <v>80</v>
      </c>
      <c r="R2710" s="8">
        <v>46267</v>
      </c>
      <c r="S2710" s="2">
        <v>1</v>
      </c>
      <c r="T2710" s="2" t="s">
        <v>81</v>
      </c>
    </row>
    <row r="2711" spans="1:20" x14ac:dyDescent="0.25">
      <c r="A2711">
        <v>1120280245</v>
      </c>
      <c r="B2711">
        <v>127219589</v>
      </c>
      <c r="C2711" t="s">
        <v>85</v>
      </c>
      <c r="D2711" t="s">
        <v>88</v>
      </c>
      <c r="E2711" t="s">
        <v>76</v>
      </c>
      <c r="F2711" s="7">
        <v>45206</v>
      </c>
      <c r="G2711" s="7">
        <v>45572</v>
      </c>
      <c r="H2711" t="s">
        <v>86</v>
      </c>
      <c r="I2711" t="s">
        <v>87</v>
      </c>
      <c r="J2711" s="7"/>
      <c r="K2711" s="7">
        <v>45930</v>
      </c>
      <c r="L2711" s="7">
        <v>45572</v>
      </c>
      <c r="M2711" t="s">
        <v>86</v>
      </c>
      <c r="N2711"/>
      <c r="O2711">
        <v>2026</v>
      </c>
      <c r="P2711">
        <v>1</v>
      </c>
      <c r="Q2711" t="s">
        <v>80</v>
      </c>
      <c r="R2711" s="8">
        <v>46267</v>
      </c>
      <c r="S2711" s="2">
        <v>1</v>
      </c>
      <c r="T2711" s="2" t="s">
        <v>81</v>
      </c>
    </row>
    <row r="2712" spans="1:20" x14ac:dyDescent="0.25">
      <c r="A2712">
        <v>1120280398</v>
      </c>
      <c r="B2712">
        <v>127275268</v>
      </c>
      <c r="C2712" t="s">
        <v>74</v>
      </c>
      <c r="D2712" t="s">
        <v>75</v>
      </c>
      <c r="E2712" t="s">
        <v>76</v>
      </c>
      <c r="F2712" s="7">
        <v>45213</v>
      </c>
      <c r="G2712" s="7">
        <v>47040</v>
      </c>
      <c r="H2712" t="s">
        <v>86</v>
      </c>
      <c r="I2712" t="s">
        <v>87</v>
      </c>
      <c r="J2712" s="7"/>
      <c r="K2712" s="7">
        <v>45222</v>
      </c>
      <c r="L2712" s="7">
        <v>47040</v>
      </c>
      <c r="M2712" t="s">
        <v>86</v>
      </c>
      <c r="N2712"/>
      <c r="O2712">
        <v>2026</v>
      </c>
      <c r="P2712">
        <v>1</v>
      </c>
      <c r="Q2712" t="s">
        <v>80</v>
      </c>
      <c r="R2712" s="8">
        <v>46267</v>
      </c>
      <c r="S2712" s="2">
        <v>1</v>
      </c>
      <c r="T2712" s="2" t="s">
        <v>81</v>
      </c>
    </row>
    <row r="2713" spans="1:20" x14ac:dyDescent="0.25">
      <c r="A2713">
        <v>1120281444</v>
      </c>
      <c r="B2713">
        <v>128496864</v>
      </c>
      <c r="C2713" t="s">
        <v>82</v>
      </c>
      <c r="D2713" t="s">
        <v>83</v>
      </c>
      <c r="E2713" t="s">
        <v>76</v>
      </c>
      <c r="F2713" s="7">
        <v>45390</v>
      </c>
      <c r="G2713" s="7">
        <v>45573</v>
      </c>
      <c r="H2713" t="s">
        <v>77</v>
      </c>
      <c r="I2713" t="s">
        <v>84</v>
      </c>
      <c r="J2713" s="7">
        <v>45737</v>
      </c>
      <c r="K2713" s="7">
        <v>45673</v>
      </c>
      <c r="L2713" s="7">
        <v>45573</v>
      </c>
      <c r="M2713" t="s">
        <v>77</v>
      </c>
      <c r="N2713" t="s">
        <v>79</v>
      </c>
      <c r="O2713">
        <v>2026</v>
      </c>
      <c r="P2713">
        <v>1</v>
      </c>
      <c r="Q2713" t="s">
        <v>80</v>
      </c>
      <c r="R2713" s="8">
        <v>46267</v>
      </c>
      <c r="S2713" s="2">
        <v>1</v>
      </c>
      <c r="T2713" s="2" t="s">
        <v>81</v>
      </c>
    </row>
    <row r="2714" spans="1:20" x14ac:dyDescent="0.25">
      <c r="A2714">
        <v>1120281445</v>
      </c>
      <c r="B2714">
        <v>128496864</v>
      </c>
      <c r="C2714" t="s">
        <v>82</v>
      </c>
      <c r="D2714" t="s">
        <v>83</v>
      </c>
      <c r="E2714" t="s">
        <v>76</v>
      </c>
      <c r="F2714" s="7">
        <v>45390</v>
      </c>
      <c r="G2714" s="7">
        <v>45573</v>
      </c>
      <c r="H2714" t="s">
        <v>77</v>
      </c>
      <c r="I2714" t="s">
        <v>84</v>
      </c>
      <c r="J2714" s="7">
        <v>45737</v>
      </c>
      <c r="K2714" s="7">
        <v>45748</v>
      </c>
      <c r="L2714" s="7">
        <v>45573</v>
      </c>
      <c r="M2714" t="s">
        <v>77</v>
      </c>
      <c r="N2714" t="s">
        <v>79</v>
      </c>
      <c r="O2714">
        <v>2026</v>
      </c>
      <c r="P2714">
        <v>1</v>
      </c>
      <c r="Q2714" t="s">
        <v>80</v>
      </c>
      <c r="R2714" s="8">
        <v>46267</v>
      </c>
      <c r="S2714" s="2">
        <v>1</v>
      </c>
      <c r="T2714" s="2" t="s">
        <v>81</v>
      </c>
    </row>
    <row r="2715" spans="1:20" x14ac:dyDescent="0.25">
      <c r="A2715">
        <v>1120281477</v>
      </c>
      <c r="B2715">
        <v>128543116</v>
      </c>
      <c r="C2715" t="s">
        <v>82</v>
      </c>
      <c r="D2715" t="s">
        <v>88</v>
      </c>
      <c r="E2715" t="s">
        <v>76</v>
      </c>
      <c r="F2715" s="7">
        <v>45393</v>
      </c>
      <c r="G2715" s="7">
        <v>45758</v>
      </c>
      <c r="H2715" t="s">
        <v>77</v>
      </c>
      <c r="I2715" t="s">
        <v>84</v>
      </c>
      <c r="J2715" s="7">
        <v>45790</v>
      </c>
      <c r="K2715" s="7">
        <v>45736</v>
      </c>
      <c r="L2715" s="7">
        <v>45758</v>
      </c>
      <c r="M2715" t="s">
        <v>77</v>
      </c>
      <c r="N2715" t="s">
        <v>79</v>
      </c>
      <c r="O2715">
        <v>2026</v>
      </c>
      <c r="P2715">
        <v>1</v>
      </c>
      <c r="Q2715" t="s">
        <v>80</v>
      </c>
      <c r="R2715" s="8">
        <v>46267</v>
      </c>
      <c r="S2715" s="2">
        <v>1</v>
      </c>
      <c r="T2715" s="2" t="s">
        <v>81</v>
      </c>
    </row>
    <row r="2716" spans="1:20" x14ac:dyDescent="0.25">
      <c r="A2716">
        <v>1120281478</v>
      </c>
      <c r="B2716">
        <v>128543116</v>
      </c>
      <c r="C2716" t="s">
        <v>82</v>
      </c>
      <c r="D2716" t="s">
        <v>88</v>
      </c>
      <c r="E2716" t="s">
        <v>76</v>
      </c>
      <c r="F2716" s="7">
        <v>45393</v>
      </c>
      <c r="G2716" s="7">
        <v>45758</v>
      </c>
      <c r="H2716" t="s">
        <v>77</v>
      </c>
      <c r="I2716" t="s">
        <v>84</v>
      </c>
      <c r="J2716" s="7">
        <v>45790</v>
      </c>
      <c r="K2716" s="7">
        <v>45748</v>
      </c>
      <c r="L2716" s="7">
        <v>45758</v>
      </c>
      <c r="M2716" t="s">
        <v>77</v>
      </c>
      <c r="N2716" t="s">
        <v>79</v>
      </c>
      <c r="O2716">
        <v>2026</v>
      </c>
      <c r="P2716">
        <v>1</v>
      </c>
      <c r="Q2716" t="s">
        <v>80</v>
      </c>
      <c r="R2716" s="8">
        <v>46267</v>
      </c>
      <c r="S2716" s="2">
        <v>1</v>
      </c>
      <c r="T2716" s="2" t="s">
        <v>81</v>
      </c>
    </row>
    <row r="2717" spans="1:20" x14ac:dyDescent="0.25">
      <c r="A2717">
        <v>1120281722</v>
      </c>
      <c r="B2717">
        <v>128776187</v>
      </c>
      <c r="C2717" t="s">
        <v>82</v>
      </c>
      <c r="D2717" t="s">
        <v>83</v>
      </c>
      <c r="E2717" t="s">
        <v>76</v>
      </c>
      <c r="F2717" s="7">
        <v>45426</v>
      </c>
      <c r="G2717" s="7">
        <v>45610</v>
      </c>
      <c r="H2717" t="s">
        <v>77</v>
      </c>
      <c r="I2717" t="s">
        <v>78</v>
      </c>
      <c r="J2717" s="7"/>
      <c r="K2717" s="7">
        <v>45748</v>
      </c>
      <c r="L2717" s="7">
        <v>45610</v>
      </c>
      <c r="M2717" t="s">
        <v>77</v>
      </c>
      <c r="N2717"/>
      <c r="O2717">
        <v>2026</v>
      </c>
      <c r="P2717">
        <v>1</v>
      </c>
      <c r="Q2717" t="s">
        <v>80</v>
      </c>
      <c r="R2717" s="8">
        <v>46267</v>
      </c>
      <c r="S2717" s="2">
        <v>1</v>
      </c>
      <c r="T2717" s="2" t="s">
        <v>81</v>
      </c>
    </row>
    <row r="2718" spans="1:20" x14ac:dyDescent="0.25">
      <c r="A2718">
        <v>1120281999</v>
      </c>
      <c r="B2718">
        <v>129093491</v>
      </c>
      <c r="C2718" t="s">
        <v>82</v>
      </c>
      <c r="D2718" t="s">
        <v>83</v>
      </c>
      <c r="E2718" t="s">
        <v>76</v>
      </c>
      <c r="F2718" s="7">
        <v>45461</v>
      </c>
      <c r="G2718" s="7">
        <v>45644</v>
      </c>
      <c r="H2718" t="s">
        <v>77</v>
      </c>
      <c r="I2718" t="s">
        <v>84</v>
      </c>
      <c r="J2718" s="7">
        <v>45607</v>
      </c>
      <c r="K2718" s="7">
        <v>46045</v>
      </c>
      <c r="L2718" s="7">
        <v>45644</v>
      </c>
      <c r="M2718" t="s">
        <v>77</v>
      </c>
      <c r="N2718" t="s">
        <v>79</v>
      </c>
      <c r="O2718">
        <v>2026</v>
      </c>
      <c r="P2718">
        <v>1</v>
      </c>
      <c r="Q2718" t="s">
        <v>80</v>
      </c>
      <c r="R2718" s="8">
        <v>46267</v>
      </c>
      <c r="S2718" s="2">
        <v>1</v>
      </c>
      <c r="T2718" s="2" t="s">
        <v>81</v>
      </c>
    </row>
    <row r="2719" spans="1:20" x14ac:dyDescent="0.25">
      <c r="A2719">
        <v>1120282000</v>
      </c>
      <c r="B2719">
        <v>129093491</v>
      </c>
      <c r="C2719" t="s">
        <v>82</v>
      </c>
      <c r="D2719" t="s">
        <v>83</v>
      </c>
      <c r="E2719" t="s">
        <v>76</v>
      </c>
      <c r="F2719" s="7">
        <v>45461</v>
      </c>
      <c r="G2719" s="7">
        <v>45644</v>
      </c>
      <c r="H2719" t="s">
        <v>77</v>
      </c>
      <c r="I2719" t="s">
        <v>84</v>
      </c>
      <c r="J2719" s="7">
        <v>45607</v>
      </c>
      <c r="K2719" s="7">
        <v>45743</v>
      </c>
      <c r="L2719" s="7">
        <v>45644</v>
      </c>
      <c r="M2719" t="s">
        <v>77</v>
      </c>
      <c r="N2719" t="s">
        <v>79</v>
      </c>
      <c r="O2719">
        <v>2026</v>
      </c>
      <c r="P2719">
        <v>1</v>
      </c>
      <c r="Q2719" t="s">
        <v>80</v>
      </c>
      <c r="R2719" s="8">
        <v>46267</v>
      </c>
      <c r="S2719" s="2">
        <v>1</v>
      </c>
      <c r="T2719" s="2" t="s">
        <v>81</v>
      </c>
    </row>
    <row r="2720" spans="1:20" x14ac:dyDescent="0.25">
      <c r="A2720">
        <v>1120282020</v>
      </c>
      <c r="B2720">
        <v>129097115</v>
      </c>
      <c r="C2720" t="s">
        <v>74</v>
      </c>
      <c r="D2720" t="s">
        <v>88</v>
      </c>
      <c r="E2720" t="s">
        <v>76</v>
      </c>
      <c r="F2720" s="7">
        <v>45460</v>
      </c>
      <c r="G2720" s="7">
        <v>45825</v>
      </c>
      <c r="H2720" t="s">
        <v>77</v>
      </c>
      <c r="I2720" t="s">
        <v>78</v>
      </c>
      <c r="J2720" s="7"/>
      <c r="K2720" s="7">
        <v>45747</v>
      </c>
      <c r="L2720" s="7">
        <v>45825</v>
      </c>
      <c r="M2720" t="s">
        <v>77</v>
      </c>
      <c r="N2720"/>
      <c r="O2720">
        <v>2026</v>
      </c>
      <c r="P2720">
        <v>1</v>
      </c>
      <c r="Q2720" t="s">
        <v>80</v>
      </c>
      <c r="R2720" s="8">
        <v>46267</v>
      </c>
      <c r="S2720" s="2">
        <v>1</v>
      </c>
      <c r="T2720" s="2" t="s">
        <v>81</v>
      </c>
    </row>
    <row r="2721" spans="1:20" x14ac:dyDescent="0.25">
      <c r="A2721">
        <v>1120282021</v>
      </c>
      <c r="B2721">
        <v>129097115</v>
      </c>
      <c r="C2721" t="s">
        <v>74</v>
      </c>
      <c r="D2721" t="s">
        <v>88</v>
      </c>
      <c r="E2721" t="s">
        <v>76</v>
      </c>
      <c r="F2721" s="7">
        <v>45460</v>
      </c>
      <c r="G2721" s="7">
        <v>45825</v>
      </c>
      <c r="H2721" t="s">
        <v>77</v>
      </c>
      <c r="I2721" t="s">
        <v>78</v>
      </c>
      <c r="J2721" s="7"/>
      <c r="K2721" s="7">
        <v>45469</v>
      </c>
      <c r="L2721" s="7">
        <v>45825</v>
      </c>
      <c r="M2721" t="s">
        <v>77</v>
      </c>
      <c r="N2721"/>
      <c r="O2721">
        <v>2026</v>
      </c>
      <c r="P2721">
        <v>1</v>
      </c>
      <c r="Q2721" t="s">
        <v>80</v>
      </c>
      <c r="R2721" s="8">
        <v>46267</v>
      </c>
      <c r="S2721" s="2">
        <v>1</v>
      </c>
      <c r="T2721" s="2" t="s">
        <v>81</v>
      </c>
    </row>
    <row r="2722" spans="1:20" x14ac:dyDescent="0.25">
      <c r="A2722">
        <v>1120282045</v>
      </c>
      <c r="B2722">
        <v>129107898</v>
      </c>
      <c r="C2722" t="s">
        <v>74</v>
      </c>
      <c r="D2722" t="s">
        <v>83</v>
      </c>
      <c r="E2722" t="s">
        <v>76</v>
      </c>
      <c r="F2722" s="7">
        <v>45463</v>
      </c>
      <c r="G2722" s="7">
        <v>47289</v>
      </c>
      <c r="H2722" t="s">
        <v>77</v>
      </c>
      <c r="I2722" t="s">
        <v>84</v>
      </c>
      <c r="J2722" s="7"/>
      <c r="K2722" s="7">
        <v>45471</v>
      </c>
      <c r="L2722" s="7">
        <v>47289</v>
      </c>
      <c r="M2722" t="s">
        <v>77</v>
      </c>
      <c r="N2722"/>
      <c r="O2722">
        <v>2026</v>
      </c>
      <c r="P2722">
        <v>1</v>
      </c>
      <c r="Q2722" t="s">
        <v>80</v>
      </c>
      <c r="R2722" s="8">
        <v>46267</v>
      </c>
      <c r="S2722" s="2">
        <v>1</v>
      </c>
      <c r="T2722" s="2" t="s">
        <v>81</v>
      </c>
    </row>
    <row r="2723" spans="1:20" x14ac:dyDescent="0.25">
      <c r="A2723">
        <v>1120282068</v>
      </c>
      <c r="B2723">
        <v>129119259</v>
      </c>
      <c r="C2723" t="s">
        <v>85</v>
      </c>
      <c r="D2723" t="s">
        <v>88</v>
      </c>
      <c r="E2723" t="s">
        <v>76</v>
      </c>
      <c r="F2723" s="7">
        <v>45467</v>
      </c>
      <c r="G2723" s="7">
        <v>47293</v>
      </c>
      <c r="H2723" t="s">
        <v>86</v>
      </c>
      <c r="I2723" t="s">
        <v>87</v>
      </c>
      <c r="J2723" s="7">
        <v>45728</v>
      </c>
      <c r="K2723" s="7">
        <v>45889</v>
      </c>
      <c r="L2723" s="7">
        <v>47293</v>
      </c>
      <c r="M2723" t="s">
        <v>86</v>
      </c>
      <c r="N2723" t="s">
        <v>79</v>
      </c>
      <c r="O2723">
        <v>2026</v>
      </c>
      <c r="P2723">
        <v>1</v>
      </c>
      <c r="Q2723" t="s">
        <v>80</v>
      </c>
      <c r="R2723" s="8">
        <v>46267</v>
      </c>
      <c r="S2723" s="2">
        <v>1</v>
      </c>
      <c r="T2723" s="2" t="s">
        <v>81</v>
      </c>
    </row>
    <row r="2724" spans="1:20" x14ac:dyDescent="0.25">
      <c r="A2724">
        <v>1120282193</v>
      </c>
      <c r="B2724">
        <v>129208884</v>
      </c>
      <c r="C2724" t="s">
        <v>98</v>
      </c>
      <c r="D2724" t="s">
        <v>83</v>
      </c>
      <c r="E2724" t="s">
        <v>76</v>
      </c>
      <c r="F2724" s="7">
        <v>45483</v>
      </c>
      <c r="G2724" s="7">
        <v>45667</v>
      </c>
      <c r="H2724" t="s">
        <v>77</v>
      </c>
      <c r="I2724" t="s">
        <v>78</v>
      </c>
      <c r="J2724" s="7">
        <v>45633</v>
      </c>
      <c r="K2724" s="7">
        <v>45510</v>
      </c>
      <c r="L2724" s="7">
        <v>45667</v>
      </c>
      <c r="M2724" t="s">
        <v>77</v>
      </c>
      <c r="N2724" t="s">
        <v>79</v>
      </c>
      <c r="O2724">
        <v>2026</v>
      </c>
      <c r="P2724">
        <v>1</v>
      </c>
      <c r="Q2724" t="s">
        <v>80</v>
      </c>
      <c r="R2724" s="8">
        <v>46267</v>
      </c>
      <c r="S2724" s="2">
        <v>1</v>
      </c>
      <c r="T2724" s="2" t="s">
        <v>81</v>
      </c>
    </row>
    <row r="2725" spans="1:20" x14ac:dyDescent="0.25">
      <c r="A2725">
        <v>1120282194</v>
      </c>
      <c r="B2725">
        <v>129208884</v>
      </c>
      <c r="C2725" t="s">
        <v>98</v>
      </c>
      <c r="D2725" t="s">
        <v>83</v>
      </c>
      <c r="E2725" t="s">
        <v>76</v>
      </c>
      <c r="F2725" s="7">
        <v>45483</v>
      </c>
      <c r="G2725" s="7">
        <v>45667</v>
      </c>
      <c r="H2725" t="s">
        <v>77</v>
      </c>
      <c r="I2725" t="s">
        <v>78</v>
      </c>
      <c r="J2725" s="7">
        <v>45633</v>
      </c>
      <c r="K2725" s="7">
        <v>45485</v>
      </c>
      <c r="L2725" s="7">
        <v>45667</v>
      </c>
      <c r="M2725" t="s">
        <v>77</v>
      </c>
      <c r="N2725" t="s">
        <v>79</v>
      </c>
      <c r="O2725">
        <v>2026</v>
      </c>
      <c r="P2725">
        <v>1</v>
      </c>
      <c r="Q2725" t="s">
        <v>80</v>
      </c>
      <c r="R2725" s="8">
        <v>46267</v>
      </c>
      <c r="S2725" s="2">
        <v>1</v>
      </c>
      <c r="T2725" s="2" t="s">
        <v>81</v>
      </c>
    </row>
    <row r="2726" spans="1:20" x14ac:dyDescent="0.25">
      <c r="A2726">
        <v>1120282430</v>
      </c>
      <c r="B2726">
        <v>129319011</v>
      </c>
      <c r="C2726" t="s">
        <v>93</v>
      </c>
      <c r="D2726" t="s">
        <v>83</v>
      </c>
      <c r="E2726" t="s">
        <v>76</v>
      </c>
      <c r="F2726" s="7">
        <v>45503</v>
      </c>
      <c r="G2726" s="7">
        <v>45683</v>
      </c>
      <c r="H2726" t="s">
        <v>77</v>
      </c>
      <c r="I2726" t="s">
        <v>78</v>
      </c>
      <c r="J2726" s="7">
        <v>46102</v>
      </c>
      <c r="K2726" s="7">
        <v>45517</v>
      </c>
      <c r="L2726" s="7">
        <v>45683</v>
      </c>
      <c r="M2726" t="s">
        <v>77</v>
      </c>
      <c r="N2726" t="s">
        <v>79</v>
      </c>
      <c r="O2726">
        <v>2026</v>
      </c>
      <c r="P2726">
        <v>1</v>
      </c>
      <c r="Q2726" t="s">
        <v>80</v>
      </c>
      <c r="R2726" s="8">
        <v>46267</v>
      </c>
      <c r="S2726" s="2">
        <v>1</v>
      </c>
      <c r="T2726" s="2" t="s">
        <v>81</v>
      </c>
    </row>
    <row r="2727" spans="1:20" x14ac:dyDescent="0.25">
      <c r="A2727">
        <v>1120282873</v>
      </c>
      <c r="B2727">
        <v>129464496</v>
      </c>
      <c r="C2727" t="s">
        <v>85</v>
      </c>
      <c r="D2727" t="s">
        <v>75</v>
      </c>
      <c r="E2727" t="s">
        <v>76</v>
      </c>
      <c r="F2727" s="7">
        <v>45537</v>
      </c>
      <c r="G2727" s="7">
        <v>46617</v>
      </c>
      <c r="H2727" t="s">
        <v>86</v>
      </c>
      <c r="I2727" t="s">
        <v>87</v>
      </c>
      <c r="J2727" s="7"/>
      <c r="K2727" s="7">
        <v>46044</v>
      </c>
      <c r="L2727" s="7">
        <v>46617</v>
      </c>
      <c r="M2727" t="s">
        <v>86</v>
      </c>
      <c r="N2727"/>
      <c r="O2727">
        <v>2026</v>
      </c>
      <c r="P2727">
        <v>1</v>
      </c>
      <c r="Q2727" t="s">
        <v>80</v>
      </c>
      <c r="R2727" s="8">
        <v>46267</v>
      </c>
      <c r="S2727" s="2">
        <v>1</v>
      </c>
      <c r="T2727" s="2" t="s">
        <v>81</v>
      </c>
    </row>
    <row r="2728" spans="1:20" x14ac:dyDescent="0.25">
      <c r="A2728">
        <v>1120282917</v>
      </c>
      <c r="B2728">
        <v>129474734</v>
      </c>
      <c r="C2728" t="s">
        <v>74</v>
      </c>
      <c r="D2728" t="s">
        <v>83</v>
      </c>
      <c r="E2728" t="s">
        <v>76</v>
      </c>
      <c r="F2728" s="7">
        <v>45539</v>
      </c>
      <c r="G2728" s="7">
        <v>45720</v>
      </c>
      <c r="H2728" t="s">
        <v>77</v>
      </c>
      <c r="I2728" t="s">
        <v>84</v>
      </c>
      <c r="J2728" s="7"/>
      <c r="K2728" s="7">
        <v>45541</v>
      </c>
      <c r="L2728" s="7">
        <v>45720</v>
      </c>
      <c r="M2728" t="s">
        <v>77</v>
      </c>
      <c r="N2728"/>
      <c r="O2728">
        <v>2026</v>
      </c>
      <c r="P2728">
        <v>1</v>
      </c>
      <c r="Q2728" t="s">
        <v>80</v>
      </c>
      <c r="R2728" s="8">
        <v>46267</v>
      </c>
      <c r="S2728" s="2">
        <v>1</v>
      </c>
      <c r="T2728" s="2" t="s">
        <v>81</v>
      </c>
    </row>
    <row r="2729" spans="1:20" x14ac:dyDescent="0.25">
      <c r="A2729">
        <v>1120283269</v>
      </c>
      <c r="B2729">
        <v>129599839</v>
      </c>
      <c r="C2729" t="s">
        <v>98</v>
      </c>
      <c r="D2729" t="s">
        <v>83</v>
      </c>
      <c r="E2729" t="s">
        <v>76</v>
      </c>
      <c r="F2729" s="7">
        <v>45404</v>
      </c>
      <c r="G2729" s="7">
        <v>45495</v>
      </c>
      <c r="H2729" t="s">
        <v>77</v>
      </c>
      <c r="I2729" t="s">
        <v>78</v>
      </c>
      <c r="J2729" s="7"/>
      <c r="K2729" s="7">
        <v>45572</v>
      </c>
      <c r="L2729" s="7">
        <v>45495</v>
      </c>
      <c r="M2729" t="s">
        <v>77</v>
      </c>
      <c r="N2729"/>
      <c r="O2729">
        <v>2026</v>
      </c>
      <c r="P2729">
        <v>1</v>
      </c>
      <c r="Q2729" t="s">
        <v>80</v>
      </c>
      <c r="R2729" s="8">
        <v>46267</v>
      </c>
      <c r="S2729" s="2">
        <v>1</v>
      </c>
      <c r="T2729" s="2" t="s">
        <v>81</v>
      </c>
    </row>
    <row r="2730" spans="1:20" x14ac:dyDescent="0.25">
      <c r="A2730">
        <v>1120283270</v>
      </c>
      <c r="B2730">
        <v>129599839</v>
      </c>
      <c r="C2730" t="s">
        <v>98</v>
      </c>
      <c r="D2730" t="s">
        <v>83</v>
      </c>
      <c r="E2730" t="s">
        <v>76</v>
      </c>
      <c r="F2730" s="7">
        <v>45404</v>
      </c>
      <c r="G2730" s="7">
        <v>45495</v>
      </c>
      <c r="H2730" t="s">
        <v>77</v>
      </c>
      <c r="I2730" t="s">
        <v>78</v>
      </c>
      <c r="J2730" s="7"/>
      <c r="K2730" s="7">
        <v>45565</v>
      </c>
      <c r="L2730" s="7">
        <v>45495</v>
      </c>
      <c r="M2730" t="s">
        <v>77</v>
      </c>
      <c r="N2730"/>
      <c r="O2730">
        <v>2026</v>
      </c>
      <c r="P2730">
        <v>1</v>
      </c>
      <c r="Q2730" t="s">
        <v>80</v>
      </c>
      <c r="R2730" s="8">
        <v>46267</v>
      </c>
      <c r="S2730" s="2">
        <v>1</v>
      </c>
      <c r="T2730" s="2" t="s">
        <v>81</v>
      </c>
    </row>
    <row r="2731" spans="1:20" x14ac:dyDescent="0.25">
      <c r="A2731">
        <v>1120283271</v>
      </c>
      <c r="B2731">
        <v>129599839</v>
      </c>
      <c r="C2731" t="s">
        <v>98</v>
      </c>
      <c r="D2731" t="s">
        <v>83</v>
      </c>
      <c r="E2731" t="s">
        <v>76</v>
      </c>
      <c r="F2731" s="7">
        <v>45404</v>
      </c>
      <c r="G2731" s="7">
        <v>45495</v>
      </c>
      <c r="H2731" t="s">
        <v>77</v>
      </c>
      <c r="I2731" t="s">
        <v>78</v>
      </c>
      <c r="J2731" s="7"/>
      <c r="K2731" s="7">
        <v>45563</v>
      </c>
      <c r="L2731" s="7">
        <v>45495</v>
      </c>
      <c r="M2731" t="s">
        <v>77</v>
      </c>
      <c r="N2731"/>
      <c r="O2731">
        <v>2026</v>
      </c>
      <c r="P2731">
        <v>1</v>
      </c>
      <c r="Q2731" t="s">
        <v>80</v>
      </c>
      <c r="R2731" s="8">
        <v>46267</v>
      </c>
      <c r="S2731" s="2">
        <v>1</v>
      </c>
      <c r="T2731" s="2" t="s">
        <v>81</v>
      </c>
    </row>
    <row r="2732" spans="1:20" x14ac:dyDescent="0.25">
      <c r="A2732">
        <v>1120283426</v>
      </c>
      <c r="B2732">
        <v>129643951</v>
      </c>
      <c r="C2732" t="s">
        <v>82</v>
      </c>
      <c r="D2732" t="s">
        <v>88</v>
      </c>
      <c r="E2732" t="s">
        <v>76</v>
      </c>
      <c r="F2732" s="7">
        <v>45566</v>
      </c>
      <c r="G2732" s="7">
        <v>47392</v>
      </c>
      <c r="H2732" t="s">
        <v>77</v>
      </c>
      <c r="I2732" t="s">
        <v>78</v>
      </c>
      <c r="J2732" s="7">
        <v>46096</v>
      </c>
      <c r="K2732" s="7">
        <v>45691</v>
      </c>
      <c r="L2732" s="7">
        <v>47392</v>
      </c>
      <c r="M2732" t="s">
        <v>77</v>
      </c>
      <c r="N2732" t="s">
        <v>79</v>
      </c>
      <c r="O2732">
        <v>2026</v>
      </c>
      <c r="P2732">
        <v>1</v>
      </c>
      <c r="Q2732" t="s">
        <v>80</v>
      </c>
      <c r="R2732" s="8">
        <v>46267</v>
      </c>
      <c r="S2732" s="2">
        <v>1</v>
      </c>
      <c r="T2732" s="2" t="s">
        <v>81</v>
      </c>
    </row>
    <row r="2733" spans="1:20" x14ac:dyDescent="0.25">
      <c r="A2733">
        <v>1120284368</v>
      </c>
      <c r="B2733">
        <v>130864203</v>
      </c>
      <c r="C2733" t="s">
        <v>96</v>
      </c>
      <c r="D2733" t="s">
        <v>75</v>
      </c>
      <c r="E2733" t="s">
        <v>76</v>
      </c>
      <c r="F2733" s="7">
        <v>45703</v>
      </c>
      <c r="G2733" s="7">
        <v>47529</v>
      </c>
      <c r="H2733" t="s">
        <v>77</v>
      </c>
      <c r="I2733" t="s">
        <v>78</v>
      </c>
      <c r="J2733" s="7"/>
      <c r="K2733" s="7">
        <v>45708</v>
      </c>
      <c r="L2733" s="7">
        <v>47529</v>
      </c>
      <c r="M2733" t="s">
        <v>77</v>
      </c>
      <c r="N2733"/>
      <c r="O2733">
        <v>2026</v>
      </c>
      <c r="P2733">
        <v>1</v>
      </c>
      <c r="Q2733" t="s">
        <v>80</v>
      </c>
      <c r="R2733" s="8">
        <v>46267</v>
      </c>
      <c r="S2733" s="2">
        <v>1</v>
      </c>
      <c r="T2733" s="2" t="s">
        <v>81</v>
      </c>
    </row>
    <row r="2734" spans="1:20" x14ac:dyDescent="0.25">
      <c r="A2734">
        <v>1120284386</v>
      </c>
      <c r="B2734">
        <v>130869565</v>
      </c>
      <c r="C2734" t="s">
        <v>90</v>
      </c>
      <c r="D2734" t="s">
        <v>88</v>
      </c>
      <c r="E2734" t="s">
        <v>76</v>
      </c>
      <c r="F2734" s="7">
        <v>45702</v>
      </c>
      <c r="G2734" s="7">
        <v>46067</v>
      </c>
      <c r="H2734" t="s">
        <v>77</v>
      </c>
      <c r="I2734" t="s">
        <v>78</v>
      </c>
      <c r="J2734" s="7"/>
      <c r="K2734" s="7">
        <v>45938</v>
      </c>
      <c r="L2734" s="7">
        <v>46067</v>
      </c>
      <c r="M2734" t="s">
        <v>77</v>
      </c>
      <c r="N2734"/>
      <c r="O2734">
        <v>2026</v>
      </c>
      <c r="P2734">
        <v>1</v>
      </c>
      <c r="Q2734" t="s">
        <v>80</v>
      </c>
      <c r="R2734" s="8">
        <v>46267</v>
      </c>
      <c r="S2734" s="2">
        <v>1</v>
      </c>
      <c r="T2734" s="2" t="s">
        <v>81</v>
      </c>
    </row>
    <row r="2735" spans="1:20" x14ac:dyDescent="0.25">
      <c r="A2735">
        <v>1120284403</v>
      </c>
      <c r="B2735">
        <v>130883012</v>
      </c>
      <c r="C2735" t="s">
        <v>93</v>
      </c>
      <c r="D2735" t="s">
        <v>83</v>
      </c>
      <c r="E2735" t="s">
        <v>76</v>
      </c>
      <c r="F2735" s="7">
        <v>45710</v>
      </c>
      <c r="G2735" s="7">
        <v>45891</v>
      </c>
      <c r="H2735" t="s">
        <v>77</v>
      </c>
      <c r="I2735" t="s">
        <v>78</v>
      </c>
      <c r="J2735" s="7"/>
      <c r="K2735" s="7">
        <v>45747</v>
      </c>
      <c r="L2735" s="7">
        <v>45891</v>
      </c>
      <c r="M2735" t="s">
        <v>77</v>
      </c>
      <c r="N2735"/>
      <c r="O2735">
        <v>2026</v>
      </c>
      <c r="P2735">
        <v>1</v>
      </c>
      <c r="Q2735" t="s">
        <v>80</v>
      </c>
      <c r="R2735" s="8">
        <v>46267</v>
      </c>
      <c r="S2735" s="2">
        <v>1</v>
      </c>
      <c r="T2735" s="2" t="s">
        <v>81</v>
      </c>
    </row>
    <row r="2736" spans="1:20" x14ac:dyDescent="0.25">
      <c r="A2736">
        <v>1120284404</v>
      </c>
      <c r="B2736">
        <v>130883012</v>
      </c>
      <c r="C2736" t="s">
        <v>93</v>
      </c>
      <c r="D2736" t="s">
        <v>83</v>
      </c>
      <c r="E2736" t="s">
        <v>76</v>
      </c>
      <c r="F2736" s="7">
        <v>45710</v>
      </c>
      <c r="G2736" s="7">
        <v>45891</v>
      </c>
      <c r="H2736" t="s">
        <v>77</v>
      </c>
      <c r="I2736" t="s">
        <v>78</v>
      </c>
      <c r="J2736" s="7"/>
      <c r="K2736" s="7">
        <v>45715</v>
      </c>
      <c r="L2736" s="7">
        <v>45891</v>
      </c>
      <c r="M2736" t="s">
        <v>77</v>
      </c>
      <c r="N2736"/>
      <c r="O2736">
        <v>2026</v>
      </c>
      <c r="P2736">
        <v>1</v>
      </c>
      <c r="Q2736" t="s">
        <v>80</v>
      </c>
      <c r="R2736" s="8">
        <v>46267</v>
      </c>
      <c r="S2736" s="2">
        <v>1</v>
      </c>
      <c r="T2736" s="2" t="s">
        <v>81</v>
      </c>
    </row>
    <row r="2737" spans="1:20" x14ac:dyDescent="0.25">
      <c r="A2737">
        <v>1120284435</v>
      </c>
      <c r="B2737">
        <v>130902815</v>
      </c>
      <c r="C2737" t="s">
        <v>74</v>
      </c>
      <c r="D2737" t="s">
        <v>75</v>
      </c>
      <c r="E2737" t="s">
        <v>76</v>
      </c>
      <c r="F2737" s="7">
        <v>45714</v>
      </c>
      <c r="G2737" s="7">
        <v>47540</v>
      </c>
      <c r="H2737" t="s">
        <v>77</v>
      </c>
      <c r="I2737" t="s">
        <v>78</v>
      </c>
      <c r="J2737" s="7"/>
      <c r="K2737" s="7">
        <v>46068</v>
      </c>
      <c r="L2737" s="7">
        <v>47540</v>
      </c>
      <c r="M2737" t="s">
        <v>77</v>
      </c>
      <c r="N2737"/>
      <c r="O2737">
        <v>2026</v>
      </c>
      <c r="P2737">
        <v>1</v>
      </c>
      <c r="Q2737" t="s">
        <v>80</v>
      </c>
      <c r="R2737" s="8">
        <v>46267</v>
      </c>
      <c r="S2737" s="2">
        <v>1</v>
      </c>
      <c r="T2737" s="2" t="s">
        <v>81</v>
      </c>
    </row>
    <row r="2738" spans="1:20" x14ac:dyDescent="0.25">
      <c r="A2738">
        <v>1120284705</v>
      </c>
      <c r="B2738">
        <v>131033313</v>
      </c>
      <c r="C2738" t="s">
        <v>96</v>
      </c>
      <c r="D2738" t="s">
        <v>75</v>
      </c>
      <c r="E2738" t="s">
        <v>76</v>
      </c>
      <c r="F2738" s="7">
        <v>45748</v>
      </c>
      <c r="G2738" s="7">
        <v>46844</v>
      </c>
      <c r="H2738" t="s">
        <v>86</v>
      </c>
      <c r="I2738" t="s">
        <v>87</v>
      </c>
      <c r="J2738" s="7"/>
      <c r="K2738" s="7">
        <v>46062</v>
      </c>
      <c r="L2738" s="7">
        <v>46844</v>
      </c>
      <c r="M2738" t="s">
        <v>86</v>
      </c>
      <c r="N2738"/>
      <c r="O2738">
        <v>2026</v>
      </c>
      <c r="P2738">
        <v>1</v>
      </c>
      <c r="Q2738" t="s">
        <v>80</v>
      </c>
      <c r="R2738" s="8">
        <v>46267</v>
      </c>
      <c r="S2738" s="2">
        <v>1</v>
      </c>
      <c r="T2738" s="2" t="s">
        <v>81</v>
      </c>
    </row>
    <row r="2739" spans="1:20" x14ac:dyDescent="0.25">
      <c r="A2739">
        <v>1120285037</v>
      </c>
      <c r="B2739">
        <v>131231550</v>
      </c>
      <c r="C2739" t="s">
        <v>91</v>
      </c>
      <c r="D2739" t="s">
        <v>83</v>
      </c>
      <c r="E2739" t="s">
        <v>76</v>
      </c>
      <c r="F2739" s="7">
        <v>45786</v>
      </c>
      <c r="G2739" s="7">
        <v>45970</v>
      </c>
      <c r="H2739" t="s">
        <v>77</v>
      </c>
      <c r="I2739" t="s">
        <v>84</v>
      </c>
      <c r="J2739" s="7">
        <v>45813</v>
      </c>
      <c r="K2739" s="7">
        <v>45789</v>
      </c>
      <c r="L2739" s="7">
        <v>45970</v>
      </c>
      <c r="M2739" t="s">
        <v>77</v>
      </c>
      <c r="N2739" t="s">
        <v>92</v>
      </c>
      <c r="O2739">
        <v>2026</v>
      </c>
      <c r="P2739">
        <v>1</v>
      </c>
      <c r="Q2739" t="s">
        <v>80</v>
      </c>
      <c r="R2739" s="8">
        <v>46267</v>
      </c>
      <c r="S2739" s="2">
        <v>1</v>
      </c>
      <c r="T2739" s="2" t="s">
        <v>81</v>
      </c>
    </row>
    <row r="2740" spans="1:20" x14ac:dyDescent="0.25">
      <c r="A2740">
        <v>1120285325</v>
      </c>
      <c r="B2740">
        <v>131371197</v>
      </c>
      <c r="C2740" t="s">
        <v>74</v>
      </c>
      <c r="D2740" t="s">
        <v>88</v>
      </c>
      <c r="E2740" t="s">
        <v>76</v>
      </c>
      <c r="F2740" s="7">
        <v>45810</v>
      </c>
      <c r="G2740" s="7">
        <v>45902</v>
      </c>
      <c r="H2740" t="s">
        <v>77</v>
      </c>
      <c r="I2740" t="s">
        <v>78</v>
      </c>
      <c r="J2740" s="7"/>
      <c r="K2740" s="7">
        <v>45853</v>
      </c>
      <c r="L2740" s="7">
        <v>45902</v>
      </c>
      <c r="M2740" t="s">
        <v>77</v>
      </c>
      <c r="N2740"/>
      <c r="O2740">
        <v>2026</v>
      </c>
      <c r="P2740">
        <v>1</v>
      </c>
      <c r="Q2740" t="s">
        <v>80</v>
      </c>
      <c r="R2740" s="8">
        <v>46267</v>
      </c>
      <c r="S2740" s="2">
        <v>1</v>
      </c>
      <c r="T2740" s="2" t="s">
        <v>81</v>
      </c>
    </row>
    <row r="2741" spans="1:20" x14ac:dyDescent="0.25">
      <c r="A2741">
        <v>1120285469</v>
      </c>
      <c r="B2741">
        <v>131415661</v>
      </c>
      <c r="C2741" t="s">
        <v>82</v>
      </c>
      <c r="D2741" t="s">
        <v>88</v>
      </c>
      <c r="E2741" t="s">
        <v>76</v>
      </c>
      <c r="F2741" s="7">
        <v>43557</v>
      </c>
      <c r="G2741" s="7">
        <v>45384</v>
      </c>
      <c r="H2741" t="s">
        <v>77</v>
      </c>
      <c r="I2741" t="s">
        <v>78</v>
      </c>
      <c r="J2741" s="7"/>
      <c r="K2741" s="7">
        <v>45852</v>
      </c>
      <c r="L2741" s="7">
        <v>45384</v>
      </c>
      <c r="M2741" t="s">
        <v>77</v>
      </c>
      <c r="N2741"/>
      <c r="O2741">
        <v>2026</v>
      </c>
      <c r="P2741">
        <v>1</v>
      </c>
      <c r="Q2741" t="s">
        <v>80</v>
      </c>
      <c r="R2741" s="8">
        <v>46267</v>
      </c>
      <c r="S2741" s="2">
        <v>1</v>
      </c>
      <c r="T2741" s="2" t="s">
        <v>81</v>
      </c>
    </row>
    <row r="2742" spans="1:20" x14ac:dyDescent="0.25">
      <c r="A2742">
        <v>1120287558</v>
      </c>
      <c r="B2742">
        <v>110045547</v>
      </c>
      <c r="C2742" t="s">
        <v>93</v>
      </c>
      <c r="D2742" t="s">
        <v>88</v>
      </c>
      <c r="E2742" t="s">
        <v>76</v>
      </c>
      <c r="F2742" s="7">
        <v>42039</v>
      </c>
      <c r="G2742" s="7">
        <v>43865</v>
      </c>
      <c r="H2742" t="s">
        <v>86</v>
      </c>
      <c r="I2742" t="s">
        <v>87</v>
      </c>
      <c r="J2742" s="7">
        <v>45526</v>
      </c>
      <c r="K2742" s="7">
        <v>45582</v>
      </c>
      <c r="L2742" s="7">
        <v>43865</v>
      </c>
      <c r="M2742" t="s">
        <v>86</v>
      </c>
      <c r="N2742" t="s">
        <v>92</v>
      </c>
      <c r="O2742">
        <v>2026</v>
      </c>
      <c r="P2742">
        <v>1</v>
      </c>
      <c r="Q2742" t="s">
        <v>80</v>
      </c>
      <c r="R2742" s="8">
        <v>46267</v>
      </c>
      <c r="S2742" s="2">
        <v>1</v>
      </c>
      <c r="T2742" s="2" t="s">
        <v>81</v>
      </c>
    </row>
    <row r="2743" spans="1:20" x14ac:dyDescent="0.25">
      <c r="A2743">
        <v>1120287694</v>
      </c>
      <c r="B2743">
        <v>110593778</v>
      </c>
      <c r="C2743" t="s">
        <v>82</v>
      </c>
      <c r="D2743" t="s">
        <v>83</v>
      </c>
      <c r="E2743" t="s">
        <v>76</v>
      </c>
      <c r="F2743" s="7">
        <v>42235</v>
      </c>
      <c r="G2743" s="7">
        <v>44062</v>
      </c>
      <c r="H2743" t="s">
        <v>77</v>
      </c>
      <c r="I2743" t="s">
        <v>78</v>
      </c>
      <c r="J2743" s="7">
        <v>45907</v>
      </c>
      <c r="K2743" s="7">
        <v>43701</v>
      </c>
      <c r="L2743" s="7">
        <v>44062</v>
      </c>
      <c r="M2743" t="s">
        <v>77</v>
      </c>
      <c r="N2743" t="s">
        <v>79</v>
      </c>
      <c r="O2743">
        <v>2026</v>
      </c>
      <c r="P2743">
        <v>1</v>
      </c>
      <c r="Q2743" t="s">
        <v>80</v>
      </c>
      <c r="R2743" s="8">
        <v>46267</v>
      </c>
      <c r="S2743" s="2">
        <v>1</v>
      </c>
      <c r="T2743" s="2" t="s">
        <v>81</v>
      </c>
    </row>
    <row r="2744" spans="1:20" x14ac:dyDescent="0.25">
      <c r="A2744">
        <v>1120287914</v>
      </c>
      <c r="B2744">
        <v>111541033</v>
      </c>
      <c r="C2744" t="s">
        <v>85</v>
      </c>
      <c r="D2744" t="s">
        <v>88</v>
      </c>
      <c r="E2744" t="s">
        <v>76</v>
      </c>
      <c r="F2744" s="7">
        <v>42466</v>
      </c>
      <c r="G2744" s="7">
        <v>44292</v>
      </c>
      <c r="H2744" t="s">
        <v>77</v>
      </c>
      <c r="I2744" t="s">
        <v>78</v>
      </c>
      <c r="J2744" s="7">
        <v>45546</v>
      </c>
      <c r="K2744" s="7">
        <v>45555</v>
      </c>
      <c r="L2744" s="7">
        <v>44292</v>
      </c>
      <c r="M2744" t="s">
        <v>77</v>
      </c>
      <c r="N2744" t="s">
        <v>79</v>
      </c>
      <c r="O2744">
        <v>2026</v>
      </c>
      <c r="P2744">
        <v>1</v>
      </c>
      <c r="Q2744" t="s">
        <v>80</v>
      </c>
      <c r="R2744" s="8">
        <v>46267</v>
      </c>
      <c r="S2744" s="2">
        <v>1</v>
      </c>
      <c r="T2744" s="2" t="s">
        <v>81</v>
      </c>
    </row>
    <row r="2745" spans="1:20" x14ac:dyDescent="0.25">
      <c r="A2745">
        <v>1120287917</v>
      </c>
      <c r="B2745">
        <v>111541968</v>
      </c>
      <c r="C2745" t="s">
        <v>82</v>
      </c>
      <c r="D2745" t="s">
        <v>88</v>
      </c>
      <c r="E2745" t="s">
        <v>76</v>
      </c>
      <c r="F2745" s="7">
        <v>42424</v>
      </c>
      <c r="G2745" s="7">
        <v>44251</v>
      </c>
      <c r="H2745" t="s">
        <v>77</v>
      </c>
      <c r="I2745" t="s">
        <v>78</v>
      </c>
      <c r="J2745" s="7">
        <v>46110</v>
      </c>
      <c r="K2745" s="7">
        <v>46117</v>
      </c>
      <c r="L2745" s="7">
        <v>44251</v>
      </c>
      <c r="M2745" t="s">
        <v>77</v>
      </c>
      <c r="N2745" t="s">
        <v>79</v>
      </c>
      <c r="O2745">
        <v>2026</v>
      </c>
      <c r="P2745">
        <v>1</v>
      </c>
      <c r="Q2745" t="s">
        <v>80</v>
      </c>
      <c r="R2745" s="8">
        <v>46267</v>
      </c>
      <c r="S2745" s="2">
        <v>1</v>
      </c>
      <c r="T2745" s="2" t="s">
        <v>81</v>
      </c>
    </row>
    <row r="2746" spans="1:20" x14ac:dyDescent="0.25">
      <c r="A2746">
        <v>1120288078</v>
      </c>
      <c r="B2746">
        <v>111810936</v>
      </c>
      <c r="C2746" t="s">
        <v>91</v>
      </c>
      <c r="D2746" t="s">
        <v>88</v>
      </c>
      <c r="E2746" t="s">
        <v>76</v>
      </c>
      <c r="F2746" s="7">
        <v>42562</v>
      </c>
      <c r="G2746" s="7">
        <v>44388</v>
      </c>
      <c r="H2746" t="s">
        <v>86</v>
      </c>
      <c r="I2746" t="s">
        <v>87</v>
      </c>
      <c r="J2746" s="7">
        <v>45826</v>
      </c>
      <c r="K2746" s="7">
        <v>46059</v>
      </c>
      <c r="L2746" s="7">
        <v>44388</v>
      </c>
      <c r="M2746" t="s">
        <v>86</v>
      </c>
      <c r="N2746" t="s">
        <v>92</v>
      </c>
      <c r="O2746">
        <v>2026</v>
      </c>
      <c r="P2746">
        <v>1</v>
      </c>
      <c r="Q2746" t="s">
        <v>80</v>
      </c>
      <c r="R2746" s="8">
        <v>46267</v>
      </c>
      <c r="S2746" s="2">
        <v>1</v>
      </c>
      <c r="T2746" s="2" t="s">
        <v>81</v>
      </c>
    </row>
    <row r="2747" spans="1:20" x14ac:dyDescent="0.25">
      <c r="A2747">
        <v>1120288079</v>
      </c>
      <c r="B2747">
        <v>111810936</v>
      </c>
      <c r="C2747" t="s">
        <v>91</v>
      </c>
      <c r="D2747" t="s">
        <v>88</v>
      </c>
      <c r="E2747" t="s">
        <v>76</v>
      </c>
      <c r="F2747" s="7">
        <v>42562</v>
      </c>
      <c r="G2747" s="7">
        <v>44388</v>
      </c>
      <c r="H2747" t="s">
        <v>86</v>
      </c>
      <c r="I2747" t="s">
        <v>87</v>
      </c>
      <c r="J2747" s="7">
        <v>45826</v>
      </c>
      <c r="K2747" s="7">
        <v>45433</v>
      </c>
      <c r="L2747" s="7">
        <v>44388</v>
      </c>
      <c r="M2747" t="s">
        <v>86</v>
      </c>
      <c r="N2747" t="s">
        <v>92</v>
      </c>
      <c r="O2747">
        <v>2026</v>
      </c>
      <c r="P2747">
        <v>1</v>
      </c>
      <c r="Q2747" t="s">
        <v>80</v>
      </c>
      <c r="R2747" s="8">
        <v>46267</v>
      </c>
      <c r="S2747" s="2">
        <v>1</v>
      </c>
      <c r="T2747" s="2" t="s">
        <v>81</v>
      </c>
    </row>
    <row r="2748" spans="1:20" x14ac:dyDescent="0.25">
      <c r="A2748">
        <v>1120288284</v>
      </c>
      <c r="B2748">
        <v>112686713</v>
      </c>
      <c r="C2748" t="s">
        <v>82</v>
      </c>
      <c r="D2748" t="s">
        <v>75</v>
      </c>
      <c r="E2748" t="s">
        <v>76</v>
      </c>
      <c r="F2748" s="7">
        <v>42791</v>
      </c>
      <c r="G2748" s="7">
        <v>44617</v>
      </c>
      <c r="H2748" t="s">
        <v>77</v>
      </c>
      <c r="I2748" t="s">
        <v>78</v>
      </c>
      <c r="J2748" s="7">
        <v>44706</v>
      </c>
      <c r="K2748" s="7">
        <v>42815</v>
      </c>
      <c r="L2748" s="7">
        <v>44617</v>
      </c>
      <c r="M2748" t="s">
        <v>77</v>
      </c>
      <c r="N2748" t="s">
        <v>92</v>
      </c>
      <c r="O2748">
        <v>2026</v>
      </c>
      <c r="P2748">
        <v>1</v>
      </c>
      <c r="Q2748" t="s">
        <v>80</v>
      </c>
      <c r="R2748" s="8">
        <v>46267</v>
      </c>
      <c r="S2748" s="2">
        <v>1</v>
      </c>
      <c r="T2748" s="2" t="s">
        <v>81</v>
      </c>
    </row>
    <row r="2749" spans="1:20" x14ac:dyDescent="0.25">
      <c r="A2749">
        <v>1120288347</v>
      </c>
      <c r="B2749">
        <v>112871217</v>
      </c>
      <c r="C2749" t="s">
        <v>82</v>
      </c>
      <c r="D2749" t="s">
        <v>88</v>
      </c>
      <c r="E2749" t="s">
        <v>76</v>
      </c>
      <c r="F2749" s="7">
        <v>42870</v>
      </c>
      <c r="G2749" s="7">
        <v>44696</v>
      </c>
      <c r="H2749" t="s">
        <v>77</v>
      </c>
      <c r="I2749" t="s">
        <v>87</v>
      </c>
      <c r="J2749" s="7">
        <v>45530</v>
      </c>
      <c r="K2749" s="7">
        <v>45748</v>
      </c>
      <c r="L2749" s="7">
        <v>44696</v>
      </c>
      <c r="M2749" t="s">
        <v>77</v>
      </c>
      <c r="N2749" t="s">
        <v>79</v>
      </c>
      <c r="O2749">
        <v>2026</v>
      </c>
      <c r="P2749">
        <v>1</v>
      </c>
      <c r="Q2749" t="s">
        <v>80</v>
      </c>
      <c r="R2749" s="8">
        <v>46267</v>
      </c>
      <c r="S2749" s="2">
        <v>1</v>
      </c>
      <c r="T2749" s="2" t="s">
        <v>81</v>
      </c>
    </row>
    <row r="2750" spans="1:20" x14ac:dyDescent="0.25">
      <c r="A2750">
        <v>1120288419</v>
      </c>
      <c r="B2750">
        <v>112995294</v>
      </c>
      <c r="C2750" t="s">
        <v>85</v>
      </c>
      <c r="D2750" t="s">
        <v>88</v>
      </c>
      <c r="E2750" t="s">
        <v>76</v>
      </c>
      <c r="F2750" s="7">
        <v>42913</v>
      </c>
      <c r="G2750" s="7">
        <v>44739</v>
      </c>
      <c r="H2750" t="s">
        <v>77</v>
      </c>
      <c r="I2750" t="s">
        <v>78</v>
      </c>
      <c r="J2750" s="7">
        <v>44679</v>
      </c>
      <c r="K2750" s="7">
        <v>42921</v>
      </c>
      <c r="L2750" s="7">
        <v>44739</v>
      </c>
      <c r="M2750" t="s">
        <v>77</v>
      </c>
      <c r="N2750" t="s">
        <v>92</v>
      </c>
      <c r="O2750">
        <v>2026</v>
      </c>
      <c r="P2750">
        <v>1</v>
      </c>
      <c r="Q2750" t="s">
        <v>80</v>
      </c>
      <c r="R2750" s="8">
        <v>46267</v>
      </c>
      <c r="S2750" s="2">
        <v>1</v>
      </c>
      <c r="T2750" s="2" t="s">
        <v>81</v>
      </c>
    </row>
    <row r="2751" spans="1:20" x14ac:dyDescent="0.25">
      <c r="A2751">
        <v>1120288457</v>
      </c>
      <c r="B2751">
        <v>113049566</v>
      </c>
      <c r="C2751" t="s">
        <v>85</v>
      </c>
      <c r="D2751" t="s">
        <v>75</v>
      </c>
      <c r="E2751" t="s">
        <v>76</v>
      </c>
      <c r="F2751" s="7">
        <v>42930</v>
      </c>
      <c r="G2751" s="7">
        <v>44727</v>
      </c>
      <c r="H2751" t="s">
        <v>77</v>
      </c>
      <c r="I2751" t="s">
        <v>78</v>
      </c>
      <c r="J2751" s="7">
        <v>44839</v>
      </c>
      <c r="K2751" s="7">
        <v>45782</v>
      </c>
      <c r="L2751" s="7">
        <v>44727</v>
      </c>
      <c r="M2751" t="s">
        <v>77</v>
      </c>
      <c r="N2751" t="s">
        <v>92</v>
      </c>
      <c r="O2751">
        <v>2026</v>
      </c>
      <c r="P2751">
        <v>1</v>
      </c>
      <c r="Q2751" t="s">
        <v>80</v>
      </c>
      <c r="R2751" s="8">
        <v>46267</v>
      </c>
      <c r="S2751" s="2">
        <v>1</v>
      </c>
      <c r="T2751" s="2" t="s">
        <v>81</v>
      </c>
    </row>
    <row r="2752" spans="1:20" x14ac:dyDescent="0.25">
      <c r="A2752">
        <v>1120288544</v>
      </c>
      <c r="B2752">
        <v>113209822</v>
      </c>
      <c r="C2752" t="s">
        <v>74</v>
      </c>
      <c r="D2752" t="s">
        <v>75</v>
      </c>
      <c r="E2752" t="s">
        <v>76</v>
      </c>
      <c r="F2752" s="7">
        <v>42979</v>
      </c>
      <c r="G2752" s="7">
        <v>44740</v>
      </c>
      <c r="H2752" t="s">
        <v>77</v>
      </c>
      <c r="I2752" t="s">
        <v>78</v>
      </c>
      <c r="J2752" s="7">
        <v>44721</v>
      </c>
      <c r="K2752" s="7">
        <v>44362</v>
      </c>
      <c r="L2752" s="7">
        <v>44740</v>
      </c>
      <c r="M2752" t="s">
        <v>77</v>
      </c>
      <c r="N2752" t="s">
        <v>92</v>
      </c>
      <c r="O2752">
        <v>2026</v>
      </c>
      <c r="P2752">
        <v>1</v>
      </c>
      <c r="Q2752" t="s">
        <v>80</v>
      </c>
      <c r="R2752" s="8">
        <v>46267</v>
      </c>
      <c r="S2752" s="2">
        <v>1</v>
      </c>
      <c r="T2752" s="2" t="s">
        <v>81</v>
      </c>
    </row>
    <row r="2753" spans="1:20" x14ac:dyDescent="0.25">
      <c r="A2753">
        <v>1120288565</v>
      </c>
      <c r="B2753">
        <v>113264172</v>
      </c>
      <c r="C2753" t="s">
        <v>85</v>
      </c>
      <c r="D2753" t="s">
        <v>75</v>
      </c>
      <c r="E2753" t="s">
        <v>76</v>
      </c>
      <c r="F2753" s="7">
        <v>42998</v>
      </c>
      <c r="G2753" s="7">
        <v>44824</v>
      </c>
      <c r="H2753" t="s">
        <v>86</v>
      </c>
      <c r="I2753" t="s">
        <v>87</v>
      </c>
      <c r="J2753" s="7">
        <v>44848</v>
      </c>
      <c r="K2753" s="7">
        <v>42998</v>
      </c>
      <c r="L2753" s="7">
        <v>44824</v>
      </c>
      <c r="M2753" t="s">
        <v>86</v>
      </c>
      <c r="N2753" t="s">
        <v>92</v>
      </c>
      <c r="O2753">
        <v>2026</v>
      </c>
      <c r="P2753">
        <v>1</v>
      </c>
      <c r="Q2753" t="s">
        <v>80</v>
      </c>
      <c r="R2753" s="8">
        <v>46267</v>
      </c>
      <c r="S2753" s="2">
        <v>1</v>
      </c>
      <c r="T2753" s="2" t="s">
        <v>81</v>
      </c>
    </row>
    <row r="2754" spans="1:20" x14ac:dyDescent="0.25">
      <c r="A2754">
        <v>1120288621</v>
      </c>
      <c r="B2754">
        <v>114044215</v>
      </c>
      <c r="C2754" t="s">
        <v>91</v>
      </c>
      <c r="D2754" t="s">
        <v>88</v>
      </c>
      <c r="E2754" t="s">
        <v>76</v>
      </c>
      <c r="F2754" s="7">
        <v>43056</v>
      </c>
      <c r="G2754" s="7">
        <v>44882</v>
      </c>
      <c r="H2754" t="s">
        <v>77</v>
      </c>
      <c r="I2754" t="s">
        <v>78</v>
      </c>
      <c r="J2754" s="7">
        <v>45727</v>
      </c>
      <c r="K2754" s="7">
        <v>45946</v>
      </c>
      <c r="L2754" s="7">
        <v>44882</v>
      </c>
      <c r="M2754" t="s">
        <v>77</v>
      </c>
      <c r="N2754" t="s">
        <v>79</v>
      </c>
      <c r="O2754">
        <v>2026</v>
      </c>
      <c r="P2754">
        <v>1</v>
      </c>
      <c r="Q2754" t="s">
        <v>80</v>
      </c>
      <c r="R2754" s="8">
        <v>46267</v>
      </c>
      <c r="S2754" s="2">
        <v>1</v>
      </c>
      <c r="T2754" s="2" t="s">
        <v>81</v>
      </c>
    </row>
    <row r="2755" spans="1:20" x14ac:dyDescent="0.25">
      <c r="A2755">
        <v>1120288731</v>
      </c>
      <c r="B2755">
        <v>114776122</v>
      </c>
      <c r="C2755" t="s">
        <v>82</v>
      </c>
      <c r="D2755" t="s">
        <v>75</v>
      </c>
      <c r="E2755" t="s">
        <v>76</v>
      </c>
      <c r="F2755" s="7">
        <v>43292</v>
      </c>
      <c r="G2755" s="7">
        <v>44712</v>
      </c>
      <c r="H2755" t="s">
        <v>77</v>
      </c>
      <c r="I2755" t="s">
        <v>78</v>
      </c>
      <c r="J2755" s="7">
        <v>44848</v>
      </c>
      <c r="K2755" s="7">
        <v>46008</v>
      </c>
      <c r="L2755" s="7">
        <v>44712</v>
      </c>
      <c r="M2755" t="s">
        <v>77</v>
      </c>
      <c r="N2755" t="s">
        <v>92</v>
      </c>
      <c r="O2755">
        <v>2026</v>
      </c>
      <c r="P2755">
        <v>1</v>
      </c>
      <c r="Q2755" t="s">
        <v>80</v>
      </c>
      <c r="R2755" s="8">
        <v>46267</v>
      </c>
      <c r="S2755" s="2">
        <v>1</v>
      </c>
      <c r="T2755" s="2" t="s">
        <v>81</v>
      </c>
    </row>
    <row r="2756" spans="1:20" x14ac:dyDescent="0.25">
      <c r="A2756">
        <v>1120288748</v>
      </c>
      <c r="B2756">
        <v>114820221</v>
      </c>
      <c r="C2756" t="s">
        <v>74</v>
      </c>
      <c r="D2756" t="s">
        <v>83</v>
      </c>
      <c r="E2756" t="s">
        <v>76</v>
      </c>
      <c r="F2756" s="7">
        <v>43306</v>
      </c>
      <c r="G2756" s="7">
        <v>45047</v>
      </c>
      <c r="H2756" t="s">
        <v>77</v>
      </c>
      <c r="I2756" t="s">
        <v>78</v>
      </c>
      <c r="J2756" s="7">
        <v>45929</v>
      </c>
      <c r="K2756" s="7">
        <v>45748</v>
      </c>
      <c r="L2756" s="7">
        <v>45047</v>
      </c>
      <c r="M2756" t="s">
        <v>77</v>
      </c>
      <c r="N2756" t="s">
        <v>79</v>
      </c>
      <c r="O2756">
        <v>2026</v>
      </c>
      <c r="P2756">
        <v>1</v>
      </c>
      <c r="Q2756" t="s">
        <v>80</v>
      </c>
      <c r="R2756" s="8">
        <v>46267</v>
      </c>
      <c r="S2756" s="2">
        <v>1</v>
      </c>
      <c r="T2756" s="2" t="s">
        <v>81</v>
      </c>
    </row>
    <row r="2757" spans="1:20" x14ac:dyDescent="0.25">
      <c r="A2757">
        <v>1120288749</v>
      </c>
      <c r="B2757">
        <v>114820221</v>
      </c>
      <c r="C2757" t="s">
        <v>74</v>
      </c>
      <c r="D2757" t="s">
        <v>83</v>
      </c>
      <c r="E2757" t="s">
        <v>76</v>
      </c>
      <c r="F2757" s="7">
        <v>43306</v>
      </c>
      <c r="G2757" s="7">
        <v>45047</v>
      </c>
      <c r="H2757" t="s">
        <v>77</v>
      </c>
      <c r="I2757" t="s">
        <v>78</v>
      </c>
      <c r="J2757" s="7">
        <v>45929</v>
      </c>
      <c r="K2757" s="7">
        <v>45942</v>
      </c>
      <c r="L2757" s="7">
        <v>45047</v>
      </c>
      <c r="M2757" t="s">
        <v>77</v>
      </c>
      <c r="N2757" t="s">
        <v>79</v>
      </c>
      <c r="O2757">
        <v>2026</v>
      </c>
      <c r="P2757">
        <v>1</v>
      </c>
      <c r="Q2757" t="s">
        <v>80</v>
      </c>
      <c r="R2757" s="8">
        <v>46267</v>
      </c>
      <c r="S2757" s="2">
        <v>1</v>
      </c>
      <c r="T2757" s="2" t="s">
        <v>81</v>
      </c>
    </row>
    <row r="2758" spans="1:20" x14ac:dyDescent="0.25">
      <c r="A2758">
        <v>1120288819</v>
      </c>
      <c r="B2758">
        <v>115054497</v>
      </c>
      <c r="C2758" t="s">
        <v>93</v>
      </c>
      <c r="D2758" t="s">
        <v>88</v>
      </c>
      <c r="E2758" t="s">
        <v>76</v>
      </c>
      <c r="F2758" s="7">
        <v>43385</v>
      </c>
      <c r="G2758" s="7">
        <v>45211</v>
      </c>
      <c r="H2758" t="s">
        <v>86</v>
      </c>
      <c r="I2758" t="s">
        <v>87</v>
      </c>
      <c r="J2758" s="7">
        <v>45830</v>
      </c>
      <c r="K2758" s="7">
        <v>45779</v>
      </c>
      <c r="L2758" s="7">
        <v>45211</v>
      </c>
      <c r="M2758" t="s">
        <v>86</v>
      </c>
      <c r="N2758" t="s">
        <v>79</v>
      </c>
      <c r="O2758">
        <v>2026</v>
      </c>
      <c r="P2758">
        <v>1</v>
      </c>
      <c r="Q2758" t="s">
        <v>80</v>
      </c>
      <c r="R2758" s="8">
        <v>46267</v>
      </c>
      <c r="S2758" s="2">
        <v>1</v>
      </c>
      <c r="T2758" s="2" t="s">
        <v>81</v>
      </c>
    </row>
    <row r="2759" spans="1:20" x14ac:dyDescent="0.25">
      <c r="A2759">
        <v>1120288865</v>
      </c>
      <c r="B2759">
        <v>115693812</v>
      </c>
      <c r="C2759" t="s">
        <v>93</v>
      </c>
      <c r="D2759" t="s">
        <v>75</v>
      </c>
      <c r="E2759" t="s">
        <v>76</v>
      </c>
      <c r="F2759" s="7">
        <v>43481</v>
      </c>
      <c r="G2759" s="7">
        <v>45307</v>
      </c>
      <c r="H2759" t="s">
        <v>77</v>
      </c>
      <c r="I2759" t="s">
        <v>89</v>
      </c>
      <c r="J2759" s="7">
        <v>45364</v>
      </c>
      <c r="K2759" s="7">
        <v>46029</v>
      </c>
      <c r="L2759" s="7">
        <v>45307</v>
      </c>
      <c r="M2759" t="s">
        <v>77</v>
      </c>
      <c r="N2759" t="s">
        <v>79</v>
      </c>
      <c r="O2759">
        <v>2026</v>
      </c>
      <c r="P2759">
        <v>1</v>
      </c>
      <c r="Q2759" t="s">
        <v>80</v>
      </c>
      <c r="R2759" s="8">
        <v>46267</v>
      </c>
      <c r="S2759" s="2">
        <v>1</v>
      </c>
      <c r="T2759" s="2" t="s">
        <v>81</v>
      </c>
    </row>
    <row r="2760" spans="1:20" x14ac:dyDescent="0.25">
      <c r="A2760">
        <v>1120288882</v>
      </c>
      <c r="B2760">
        <v>116666735</v>
      </c>
      <c r="C2760" t="s">
        <v>82</v>
      </c>
      <c r="D2760" t="s">
        <v>88</v>
      </c>
      <c r="E2760" t="s">
        <v>76</v>
      </c>
      <c r="F2760" s="7">
        <v>43530</v>
      </c>
      <c r="G2760" s="7">
        <v>43896</v>
      </c>
      <c r="H2760" t="s">
        <v>77</v>
      </c>
      <c r="I2760" t="s">
        <v>78</v>
      </c>
      <c r="J2760" s="7">
        <v>45740</v>
      </c>
      <c r="K2760" s="7">
        <v>45736</v>
      </c>
      <c r="L2760" s="7">
        <v>43896</v>
      </c>
      <c r="M2760" t="s">
        <v>77</v>
      </c>
      <c r="N2760" t="s">
        <v>79</v>
      </c>
      <c r="O2760">
        <v>2026</v>
      </c>
      <c r="P2760">
        <v>1</v>
      </c>
      <c r="Q2760" t="s">
        <v>80</v>
      </c>
      <c r="R2760" s="8">
        <v>46267</v>
      </c>
      <c r="S2760" s="2">
        <v>1</v>
      </c>
      <c r="T2760" s="2" t="s">
        <v>81</v>
      </c>
    </row>
    <row r="2761" spans="1:20" x14ac:dyDescent="0.25">
      <c r="A2761">
        <v>1120288897</v>
      </c>
      <c r="B2761">
        <v>116709220</v>
      </c>
      <c r="C2761" t="s">
        <v>91</v>
      </c>
      <c r="D2761" t="s">
        <v>83</v>
      </c>
      <c r="E2761" t="s">
        <v>76</v>
      </c>
      <c r="F2761" s="7">
        <v>43535</v>
      </c>
      <c r="G2761" s="7">
        <v>43719</v>
      </c>
      <c r="H2761" t="s">
        <v>77</v>
      </c>
      <c r="I2761" t="s">
        <v>78</v>
      </c>
      <c r="J2761" s="7">
        <v>45530</v>
      </c>
      <c r="K2761" s="7">
        <v>43701</v>
      </c>
      <c r="L2761" s="7">
        <v>43719</v>
      </c>
      <c r="M2761" t="s">
        <v>77</v>
      </c>
      <c r="N2761" t="s">
        <v>79</v>
      </c>
      <c r="O2761">
        <v>2026</v>
      </c>
      <c r="P2761">
        <v>1</v>
      </c>
      <c r="Q2761" t="s">
        <v>80</v>
      </c>
      <c r="R2761" s="8">
        <v>46267</v>
      </c>
      <c r="S2761" s="2">
        <v>1</v>
      </c>
      <c r="T2761" s="2" t="s">
        <v>81</v>
      </c>
    </row>
    <row r="2762" spans="1:20" x14ac:dyDescent="0.25">
      <c r="A2762">
        <v>1120288901</v>
      </c>
      <c r="B2762">
        <v>116712104</v>
      </c>
      <c r="C2762" t="s">
        <v>94</v>
      </c>
      <c r="D2762" t="s">
        <v>83</v>
      </c>
      <c r="E2762" t="s">
        <v>76</v>
      </c>
      <c r="F2762" s="7">
        <v>43535</v>
      </c>
      <c r="G2762" s="7">
        <v>43720</v>
      </c>
      <c r="H2762" t="s">
        <v>77</v>
      </c>
      <c r="I2762" t="s">
        <v>78</v>
      </c>
      <c r="J2762" s="7">
        <v>45855</v>
      </c>
      <c r="K2762" s="7">
        <v>43642</v>
      </c>
      <c r="L2762" s="7">
        <v>43720</v>
      </c>
      <c r="M2762" t="s">
        <v>77</v>
      </c>
      <c r="N2762" t="s">
        <v>79</v>
      </c>
      <c r="O2762">
        <v>2026</v>
      </c>
      <c r="P2762">
        <v>1</v>
      </c>
      <c r="Q2762" t="s">
        <v>80</v>
      </c>
      <c r="R2762" s="8">
        <v>46267</v>
      </c>
      <c r="S2762" s="2">
        <v>1</v>
      </c>
      <c r="T2762" s="2" t="s">
        <v>81</v>
      </c>
    </row>
    <row r="2763" spans="1:20" x14ac:dyDescent="0.25">
      <c r="A2763">
        <v>1120288902</v>
      </c>
      <c r="B2763">
        <v>116712104</v>
      </c>
      <c r="C2763" t="s">
        <v>94</v>
      </c>
      <c r="D2763" t="s">
        <v>83</v>
      </c>
      <c r="E2763" t="s">
        <v>76</v>
      </c>
      <c r="F2763" s="7">
        <v>43535</v>
      </c>
      <c r="G2763" s="7">
        <v>43720</v>
      </c>
      <c r="H2763" t="s">
        <v>77</v>
      </c>
      <c r="I2763" t="s">
        <v>78</v>
      </c>
      <c r="J2763" s="7">
        <v>45855</v>
      </c>
      <c r="K2763" s="7">
        <v>43566</v>
      </c>
      <c r="L2763" s="7">
        <v>43720</v>
      </c>
      <c r="M2763" t="s">
        <v>77</v>
      </c>
      <c r="N2763" t="s">
        <v>79</v>
      </c>
      <c r="O2763">
        <v>2026</v>
      </c>
      <c r="P2763">
        <v>1</v>
      </c>
      <c r="Q2763" t="s">
        <v>80</v>
      </c>
      <c r="R2763" s="8">
        <v>46267</v>
      </c>
      <c r="S2763" s="2">
        <v>1</v>
      </c>
      <c r="T2763" s="2" t="s">
        <v>81</v>
      </c>
    </row>
    <row r="2764" spans="1:20" x14ac:dyDescent="0.25">
      <c r="A2764">
        <v>1120288903</v>
      </c>
      <c r="B2764">
        <v>116712104</v>
      </c>
      <c r="C2764" t="s">
        <v>94</v>
      </c>
      <c r="D2764" t="s">
        <v>83</v>
      </c>
      <c r="E2764" t="s">
        <v>76</v>
      </c>
      <c r="F2764" s="7">
        <v>43535</v>
      </c>
      <c r="G2764" s="7">
        <v>43720</v>
      </c>
      <c r="H2764" t="s">
        <v>77</v>
      </c>
      <c r="I2764" t="s">
        <v>78</v>
      </c>
      <c r="J2764" s="7">
        <v>45855</v>
      </c>
      <c r="K2764" s="7">
        <v>45748</v>
      </c>
      <c r="L2764" s="7">
        <v>43720</v>
      </c>
      <c r="M2764" t="s">
        <v>77</v>
      </c>
      <c r="N2764" t="s">
        <v>79</v>
      </c>
      <c r="O2764">
        <v>2026</v>
      </c>
      <c r="P2764">
        <v>1</v>
      </c>
      <c r="Q2764" t="s">
        <v>80</v>
      </c>
      <c r="R2764" s="8">
        <v>46267</v>
      </c>
      <c r="S2764" s="2">
        <v>1</v>
      </c>
      <c r="T2764" s="2" t="s">
        <v>81</v>
      </c>
    </row>
    <row r="2765" spans="1:20" x14ac:dyDescent="0.25">
      <c r="A2765">
        <v>1120288907</v>
      </c>
      <c r="B2765">
        <v>116715804</v>
      </c>
      <c r="C2765" t="s">
        <v>82</v>
      </c>
      <c r="D2765" t="s">
        <v>88</v>
      </c>
      <c r="E2765" t="s">
        <v>76</v>
      </c>
      <c r="F2765" s="7">
        <v>43536</v>
      </c>
      <c r="G2765" s="7">
        <v>43902</v>
      </c>
      <c r="H2765" t="s">
        <v>77</v>
      </c>
      <c r="I2765" t="s">
        <v>78</v>
      </c>
      <c r="J2765" s="7">
        <v>45728</v>
      </c>
      <c r="K2765" s="7">
        <v>44233</v>
      </c>
      <c r="L2765" s="7">
        <v>43902</v>
      </c>
      <c r="M2765" t="s">
        <v>77</v>
      </c>
      <c r="N2765" t="s">
        <v>79</v>
      </c>
      <c r="O2765">
        <v>2026</v>
      </c>
      <c r="P2765">
        <v>1</v>
      </c>
      <c r="Q2765" t="s">
        <v>80</v>
      </c>
      <c r="R2765" s="8">
        <v>46267</v>
      </c>
      <c r="S2765" s="2">
        <v>1</v>
      </c>
      <c r="T2765" s="2" t="s">
        <v>81</v>
      </c>
    </row>
    <row r="2766" spans="1:20" x14ac:dyDescent="0.25">
      <c r="A2766">
        <v>1120288913</v>
      </c>
      <c r="B2766">
        <v>116723604</v>
      </c>
      <c r="C2766" t="s">
        <v>82</v>
      </c>
      <c r="D2766" t="s">
        <v>88</v>
      </c>
      <c r="E2766" t="s">
        <v>76</v>
      </c>
      <c r="F2766" s="7">
        <v>43537</v>
      </c>
      <c r="G2766" s="7">
        <v>43903</v>
      </c>
      <c r="H2766" t="s">
        <v>77</v>
      </c>
      <c r="I2766" t="s">
        <v>78</v>
      </c>
      <c r="J2766" s="7">
        <v>45861</v>
      </c>
      <c r="K2766" s="7">
        <v>44054</v>
      </c>
      <c r="L2766" s="7">
        <v>43903</v>
      </c>
      <c r="M2766" t="s">
        <v>77</v>
      </c>
      <c r="N2766" t="s">
        <v>79</v>
      </c>
      <c r="O2766">
        <v>2026</v>
      </c>
      <c r="P2766">
        <v>1</v>
      </c>
      <c r="Q2766" t="s">
        <v>80</v>
      </c>
      <c r="R2766" s="8">
        <v>46267</v>
      </c>
      <c r="S2766" s="2">
        <v>1</v>
      </c>
      <c r="T2766" s="2" t="s">
        <v>81</v>
      </c>
    </row>
    <row r="2767" spans="1:20" x14ac:dyDescent="0.25">
      <c r="A2767">
        <v>1120288932</v>
      </c>
      <c r="B2767">
        <v>116765118</v>
      </c>
      <c r="C2767" t="s">
        <v>82</v>
      </c>
      <c r="D2767" t="s">
        <v>88</v>
      </c>
      <c r="E2767" t="s">
        <v>76</v>
      </c>
      <c r="F2767" s="7">
        <v>43543</v>
      </c>
      <c r="G2767" s="7">
        <v>43909</v>
      </c>
      <c r="H2767" t="s">
        <v>77</v>
      </c>
      <c r="I2767" t="s">
        <v>78</v>
      </c>
      <c r="J2767" s="7">
        <v>45337</v>
      </c>
      <c r="K2767" s="7">
        <v>45748</v>
      </c>
      <c r="L2767" s="7">
        <v>43909</v>
      </c>
      <c r="M2767" t="s">
        <v>77</v>
      </c>
      <c r="N2767" t="s">
        <v>79</v>
      </c>
      <c r="O2767">
        <v>2026</v>
      </c>
      <c r="P2767">
        <v>1</v>
      </c>
      <c r="Q2767" t="s">
        <v>80</v>
      </c>
      <c r="R2767" s="8">
        <v>46267</v>
      </c>
      <c r="S2767" s="2">
        <v>1</v>
      </c>
      <c r="T2767" s="2" t="s">
        <v>81</v>
      </c>
    </row>
    <row r="2768" spans="1:20" x14ac:dyDescent="0.25">
      <c r="A2768">
        <v>1120288955</v>
      </c>
      <c r="B2768">
        <v>116814827</v>
      </c>
      <c r="C2768" t="s">
        <v>82</v>
      </c>
      <c r="D2768" t="s">
        <v>88</v>
      </c>
      <c r="E2768" t="s">
        <v>76</v>
      </c>
      <c r="F2768" s="7">
        <v>43546</v>
      </c>
      <c r="G2768" s="7">
        <v>43912</v>
      </c>
      <c r="H2768" t="s">
        <v>77</v>
      </c>
      <c r="I2768" t="s">
        <v>89</v>
      </c>
      <c r="J2768" s="7">
        <v>46113</v>
      </c>
      <c r="K2768" s="7">
        <v>46097</v>
      </c>
      <c r="L2768" s="7">
        <v>43912</v>
      </c>
      <c r="M2768" t="s">
        <v>77</v>
      </c>
      <c r="N2768" t="s">
        <v>79</v>
      </c>
      <c r="O2768">
        <v>2026</v>
      </c>
      <c r="P2768">
        <v>1</v>
      </c>
      <c r="Q2768" t="s">
        <v>80</v>
      </c>
      <c r="R2768" s="8">
        <v>46267</v>
      </c>
      <c r="S2768" s="2">
        <v>1</v>
      </c>
      <c r="T2768" s="2" t="s">
        <v>81</v>
      </c>
    </row>
    <row r="2769" spans="1:20" x14ac:dyDescent="0.25">
      <c r="A2769">
        <v>1120288963</v>
      </c>
      <c r="B2769">
        <v>116820932</v>
      </c>
      <c r="C2769" t="s">
        <v>82</v>
      </c>
      <c r="D2769" t="s">
        <v>88</v>
      </c>
      <c r="E2769" t="s">
        <v>76</v>
      </c>
      <c r="F2769" s="7">
        <v>43548</v>
      </c>
      <c r="G2769" s="7">
        <v>43914</v>
      </c>
      <c r="H2769" t="s">
        <v>77</v>
      </c>
      <c r="I2769" t="s">
        <v>78</v>
      </c>
      <c r="J2769" s="7">
        <v>45571</v>
      </c>
      <c r="K2769" s="7">
        <v>43552</v>
      </c>
      <c r="L2769" s="7">
        <v>43914</v>
      </c>
      <c r="M2769" t="s">
        <v>77</v>
      </c>
      <c r="N2769" t="s">
        <v>79</v>
      </c>
      <c r="O2769">
        <v>2026</v>
      </c>
      <c r="P2769">
        <v>1</v>
      </c>
      <c r="Q2769" t="s">
        <v>80</v>
      </c>
      <c r="R2769" s="8">
        <v>46267</v>
      </c>
      <c r="S2769" s="2">
        <v>1</v>
      </c>
      <c r="T2769" s="2" t="s">
        <v>81</v>
      </c>
    </row>
    <row r="2770" spans="1:20" x14ac:dyDescent="0.25">
      <c r="A2770">
        <v>1120288964</v>
      </c>
      <c r="B2770">
        <v>116820932</v>
      </c>
      <c r="C2770" t="s">
        <v>82</v>
      </c>
      <c r="D2770" t="s">
        <v>88</v>
      </c>
      <c r="E2770" t="s">
        <v>76</v>
      </c>
      <c r="F2770" s="7">
        <v>43548</v>
      </c>
      <c r="G2770" s="7">
        <v>43914</v>
      </c>
      <c r="H2770" t="s">
        <v>77</v>
      </c>
      <c r="I2770" t="s">
        <v>78</v>
      </c>
      <c r="J2770" s="7">
        <v>45571</v>
      </c>
      <c r="K2770" s="7">
        <v>45265</v>
      </c>
      <c r="L2770" s="7">
        <v>43914</v>
      </c>
      <c r="M2770" t="s">
        <v>77</v>
      </c>
      <c r="N2770" t="s">
        <v>79</v>
      </c>
      <c r="O2770">
        <v>2026</v>
      </c>
      <c r="P2770">
        <v>1</v>
      </c>
      <c r="Q2770" t="s">
        <v>80</v>
      </c>
      <c r="R2770" s="8">
        <v>46267</v>
      </c>
      <c r="S2770" s="2">
        <v>1</v>
      </c>
      <c r="T2770" s="2" t="s">
        <v>81</v>
      </c>
    </row>
    <row r="2771" spans="1:20" x14ac:dyDescent="0.25">
      <c r="A2771">
        <v>1120288985</v>
      </c>
      <c r="B2771">
        <v>116846830</v>
      </c>
      <c r="C2771" t="s">
        <v>91</v>
      </c>
      <c r="D2771" t="s">
        <v>83</v>
      </c>
      <c r="E2771" t="s">
        <v>76</v>
      </c>
      <c r="F2771" s="7">
        <v>43551</v>
      </c>
      <c r="G2771" s="7">
        <v>43735</v>
      </c>
      <c r="H2771" t="s">
        <v>77</v>
      </c>
      <c r="I2771" t="s">
        <v>78</v>
      </c>
      <c r="J2771" s="7">
        <v>45935</v>
      </c>
      <c r="K2771" s="7">
        <v>45748</v>
      </c>
      <c r="L2771" s="7">
        <v>43735</v>
      </c>
      <c r="M2771" t="s">
        <v>77</v>
      </c>
      <c r="N2771" t="s">
        <v>79</v>
      </c>
      <c r="O2771">
        <v>2026</v>
      </c>
      <c r="P2771">
        <v>1</v>
      </c>
      <c r="Q2771" t="s">
        <v>80</v>
      </c>
      <c r="R2771" s="8">
        <v>46267</v>
      </c>
      <c r="S2771" s="2">
        <v>1</v>
      </c>
      <c r="T2771" s="2" t="s">
        <v>81</v>
      </c>
    </row>
    <row r="2772" spans="1:20" x14ac:dyDescent="0.25">
      <c r="A2772">
        <v>1120288992</v>
      </c>
      <c r="B2772">
        <v>116851728</v>
      </c>
      <c r="C2772" t="s">
        <v>82</v>
      </c>
      <c r="D2772" t="s">
        <v>83</v>
      </c>
      <c r="E2772" t="s">
        <v>76</v>
      </c>
      <c r="F2772" s="7">
        <v>43551</v>
      </c>
      <c r="G2772" s="7">
        <v>43731</v>
      </c>
      <c r="H2772" t="s">
        <v>77</v>
      </c>
      <c r="I2772" t="s">
        <v>78</v>
      </c>
      <c r="J2772" s="7">
        <v>45923</v>
      </c>
      <c r="K2772" s="7">
        <v>44824</v>
      </c>
      <c r="L2772" s="7">
        <v>43731</v>
      </c>
      <c r="M2772" t="s">
        <v>77</v>
      </c>
      <c r="N2772" t="s">
        <v>79</v>
      </c>
      <c r="O2772">
        <v>2026</v>
      </c>
      <c r="P2772">
        <v>1</v>
      </c>
      <c r="Q2772" t="s">
        <v>80</v>
      </c>
      <c r="R2772" s="8">
        <v>46267</v>
      </c>
      <c r="S2772" s="2">
        <v>1</v>
      </c>
      <c r="T2772" s="2" t="s">
        <v>81</v>
      </c>
    </row>
    <row r="2773" spans="1:20" x14ac:dyDescent="0.25">
      <c r="A2773">
        <v>1120288995</v>
      </c>
      <c r="B2773">
        <v>116854414</v>
      </c>
      <c r="C2773" t="s">
        <v>82</v>
      </c>
      <c r="D2773" t="s">
        <v>88</v>
      </c>
      <c r="E2773" t="s">
        <v>76</v>
      </c>
      <c r="F2773" s="7">
        <v>43552</v>
      </c>
      <c r="G2773" s="7">
        <v>43918</v>
      </c>
      <c r="H2773" t="s">
        <v>77</v>
      </c>
      <c r="I2773" t="s">
        <v>78</v>
      </c>
      <c r="J2773" s="7">
        <v>45722</v>
      </c>
      <c r="K2773" s="7">
        <v>43918</v>
      </c>
      <c r="L2773" s="7">
        <v>43918</v>
      </c>
      <c r="M2773" t="s">
        <v>77</v>
      </c>
      <c r="N2773" t="s">
        <v>79</v>
      </c>
      <c r="O2773">
        <v>2026</v>
      </c>
      <c r="P2773">
        <v>1</v>
      </c>
      <c r="Q2773" t="s">
        <v>80</v>
      </c>
      <c r="R2773" s="8">
        <v>46267</v>
      </c>
      <c r="S2773" s="2">
        <v>1</v>
      </c>
      <c r="T2773" s="2" t="s">
        <v>81</v>
      </c>
    </row>
    <row r="2774" spans="1:20" x14ac:dyDescent="0.25">
      <c r="A2774">
        <v>1120288999</v>
      </c>
      <c r="B2774">
        <v>116860168</v>
      </c>
      <c r="C2774" t="s">
        <v>82</v>
      </c>
      <c r="D2774" t="s">
        <v>83</v>
      </c>
      <c r="E2774" t="s">
        <v>76</v>
      </c>
      <c r="F2774" s="7">
        <v>43552</v>
      </c>
      <c r="G2774" s="7">
        <v>43732</v>
      </c>
      <c r="H2774" t="s">
        <v>77</v>
      </c>
      <c r="I2774" t="s">
        <v>78</v>
      </c>
      <c r="J2774" s="7">
        <v>45907</v>
      </c>
      <c r="K2774" s="7">
        <v>43701</v>
      </c>
      <c r="L2774" s="7">
        <v>43732</v>
      </c>
      <c r="M2774" t="s">
        <v>77</v>
      </c>
      <c r="N2774" t="s">
        <v>79</v>
      </c>
      <c r="O2774">
        <v>2026</v>
      </c>
      <c r="P2774">
        <v>1</v>
      </c>
      <c r="Q2774" t="s">
        <v>80</v>
      </c>
      <c r="R2774" s="8">
        <v>46267</v>
      </c>
      <c r="S2774" s="2">
        <v>1</v>
      </c>
      <c r="T2774" s="2" t="s">
        <v>81</v>
      </c>
    </row>
    <row r="2775" spans="1:20" x14ac:dyDescent="0.25">
      <c r="A2775">
        <v>1120289001</v>
      </c>
      <c r="B2775">
        <v>116860191</v>
      </c>
      <c r="C2775" t="s">
        <v>82</v>
      </c>
      <c r="D2775" t="s">
        <v>83</v>
      </c>
      <c r="E2775" t="s">
        <v>76</v>
      </c>
      <c r="F2775" s="7">
        <v>43552</v>
      </c>
      <c r="G2775" s="7">
        <v>43736</v>
      </c>
      <c r="H2775" t="s">
        <v>77</v>
      </c>
      <c r="I2775" t="s">
        <v>78</v>
      </c>
      <c r="J2775" s="7">
        <v>45923</v>
      </c>
      <c r="K2775" s="7">
        <v>43701</v>
      </c>
      <c r="L2775" s="7">
        <v>43736</v>
      </c>
      <c r="M2775" t="s">
        <v>77</v>
      </c>
      <c r="N2775" t="s">
        <v>79</v>
      </c>
      <c r="O2775">
        <v>2026</v>
      </c>
      <c r="P2775">
        <v>1</v>
      </c>
      <c r="Q2775" t="s">
        <v>80</v>
      </c>
      <c r="R2775" s="8">
        <v>46267</v>
      </c>
      <c r="S2775" s="2">
        <v>1</v>
      </c>
      <c r="T2775" s="2" t="s">
        <v>81</v>
      </c>
    </row>
    <row r="2776" spans="1:20" x14ac:dyDescent="0.25">
      <c r="A2776">
        <v>1120289004</v>
      </c>
      <c r="B2776">
        <v>116860499</v>
      </c>
      <c r="C2776" t="s">
        <v>82</v>
      </c>
      <c r="D2776" t="s">
        <v>83</v>
      </c>
      <c r="E2776" t="s">
        <v>76</v>
      </c>
      <c r="F2776" s="7">
        <v>43552</v>
      </c>
      <c r="G2776" s="7">
        <v>43736</v>
      </c>
      <c r="H2776" t="s">
        <v>77</v>
      </c>
      <c r="I2776" t="s">
        <v>84</v>
      </c>
      <c r="J2776" s="7">
        <v>45488</v>
      </c>
      <c r="K2776" s="7">
        <v>45748</v>
      </c>
      <c r="L2776" s="7">
        <v>43736</v>
      </c>
      <c r="M2776" t="s">
        <v>77</v>
      </c>
      <c r="N2776" t="s">
        <v>79</v>
      </c>
      <c r="O2776">
        <v>2026</v>
      </c>
      <c r="P2776">
        <v>1</v>
      </c>
      <c r="Q2776" t="s">
        <v>80</v>
      </c>
      <c r="R2776" s="8">
        <v>46267</v>
      </c>
      <c r="S2776" s="2">
        <v>1</v>
      </c>
      <c r="T2776" s="2" t="s">
        <v>81</v>
      </c>
    </row>
    <row r="2777" spans="1:20" x14ac:dyDescent="0.25">
      <c r="A2777">
        <v>1120289005</v>
      </c>
      <c r="B2777">
        <v>116860499</v>
      </c>
      <c r="C2777" t="s">
        <v>82</v>
      </c>
      <c r="D2777" t="s">
        <v>83</v>
      </c>
      <c r="E2777" t="s">
        <v>76</v>
      </c>
      <c r="F2777" s="7">
        <v>43552</v>
      </c>
      <c r="G2777" s="7">
        <v>43736</v>
      </c>
      <c r="H2777" t="s">
        <v>77</v>
      </c>
      <c r="I2777" t="s">
        <v>84</v>
      </c>
      <c r="J2777" s="7">
        <v>45488</v>
      </c>
      <c r="K2777" s="7">
        <v>43701</v>
      </c>
      <c r="L2777" s="7">
        <v>43736</v>
      </c>
      <c r="M2777" t="s">
        <v>77</v>
      </c>
      <c r="N2777" t="s">
        <v>79</v>
      </c>
      <c r="O2777">
        <v>2026</v>
      </c>
      <c r="P2777">
        <v>1</v>
      </c>
      <c r="Q2777" t="s">
        <v>80</v>
      </c>
      <c r="R2777" s="8">
        <v>46267</v>
      </c>
      <c r="S2777" s="2">
        <v>1</v>
      </c>
      <c r="T2777" s="2" t="s">
        <v>81</v>
      </c>
    </row>
    <row r="2778" spans="1:20" x14ac:dyDescent="0.25">
      <c r="A2778">
        <v>1120289006</v>
      </c>
      <c r="B2778">
        <v>116860499</v>
      </c>
      <c r="C2778" t="s">
        <v>82</v>
      </c>
      <c r="D2778" t="s">
        <v>83</v>
      </c>
      <c r="E2778" t="s">
        <v>76</v>
      </c>
      <c r="F2778" s="7">
        <v>43552</v>
      </c>
      <c r="G2778" s="7">
        <v>43736</v>
      </c>
      <c r="H2778" t="s">
        <v>77</v>
      </c>
      <c r="I2778" t="s">
        <v>84</v>
      </c>
      <c r="J2778" s="7">
        <v>45488</v>
      </c>
      <c r="K2778" s="7">
        <v>43560</v>
      </c>
      <c r="L2778" s="7">
        <v>43736</v>
      </c>
      <c r="M2778" t="s">
        <v>77</v>
      </c>
      <c r="N2778" t="s">
        <v>79</v>
      </c>
      <c r="O2778">
        <v>2026</v>
      </c>
      <c r="P2778">
        <v>1</v>
      </c>
      <c r="Q2778" t="s">
        <v>80</v>
      </c>
      <c r="R2778" s="8">
        <v>46267</v>
      </c>
      <c r="S2778" s="2">
        <v>1</v>
      </c>
      <c r="T2778" s="2" t="s">
        <v>81</v>
      </c>
    </row>
    <row r="2779" spans="1:20" x14ac:dyDescent="0.25">
      <c r="A2779">
        <v>1120289037</v>
      </c>
      <c r="B2779">
        <v>116951996</v>
      </c>
      <c r="C2779" t="s">
        <v>82</v>
      </c>
      <c r="D2779" t="s">
        <v>83</v>
      </c>
      <c r="E2779" t="s">
        <v>76</v>
      </c>
      <c r="F2779" s="7">
        <v>43558</v>
      </c>
      <c r="G2779" s="7">
        <v>43741</v>
      </c>
      <c r="H2779" t="s">
        <v>77</v>
      </c>
      <c r="I2779" t="s">
        <v>78</v>
      </c>
      <c r="J2779" s="7">
        <v>45872</v>
      </c>
      <c r="K2779" s="7">
        <v>45057</v>
      </c>
      <c r="L2779" s="7">
        <v>43741</v>
      </c>
      <c r="M2779" t="s">
        <v>77</v>
      </c>
      <c r="N2779" t="s">
        <v>79</v>
      </c>
      <c r="O2779">
        <v>2026</v>
      </c>
      <c r="P2779">
        <v>1</v>
      </c>
      <c r="Q2779" t="s">
        <v>80</v>
      </c>
      <c r="R2779" s="8">
        <v>46267</v>
      </c>
      <c r="S2779" s="2">
        <v>1</v>
      </c>
      <c r="T2779" s="2" t="s">
        <v>81</v>
      </c>
    </row>
    <row r="2780" spans="1:20" x14ac:dyDescent="0.25">
      <c r="A2780">
        <v>1120289038</v>
      </c>
      <c r="B2780">
        <v>116951996</v>
      </c>
      <c r="C2780" t="s">
        <v>82</v>
      </c>
      <c r="D2780" t="s">
        <v>83</v>
      </c>
      <c r="E2780" t="s">
        <v>76</v>
      </c>
      <c r="F2780" s="7">
        <v>43558</v>
      </c>
      <c r="G2780" s="7">
        <v>43741</v>
      </c>
      <c r="H2780" t="s">
        <v>77</v>
      </c>
      <c r="I2780" t="s">
        <v>78</v>
      </c>
      <c r="J2780" s="7">
        <v>45872</v>
      </c>
      <c r="K2780" s="7">
        <v>43583</v>
      </c>
      <c r="L2780" s="7">
        <v>43741</v>
      </c>
      <c r="M2780" t="s">
        <v>77</v>
      </c>
      <c r="N2780" t="s">
        <v>79</v>
      </c>
      <c r="O2780">
        <v>2026</v>
      </c>
      <c r="P2780">
        <v>1</v>
      </c>
      <c r="Q2780" t="s">
        <v>80</v>
      </c>
      <c r="R2780" s="8">
        <v>46267</v>
      </c>
      <c r="S2780" s="2">
        <v>1</v>
      </c>
      <c r="T2780" s="2" t="s">
        <v>81</v>
      </c>
    </row>
    <row r="2781" spans="1:20" x14ac:dyDescent="0.25">
      <c r="A2781">
        <v>1120289039</v>
      </c>
      <c r="B2781">
        <v>116951996</v>
      </c>
      <c r="C2781" t="s">
        <v>82</v>
      </c>
      <c r="D2781" t="s">
        <v>83</v>
      </c>
      <c r="E2781" t="s">
        <v>76</v>
      </c>
      <c r="F2781" s="7">
        <v>43558</v>
      </c>
      <c r="G2781" s="7">
        <v>43741</v>
      </c>
      <c r="H2781" t="s">
        <v>77</v>
      </c>
      <c r="I2781" t="s">
        <v>78</v>
      </c>
      <c r="J2781" s="7">
        <v>45872</v>
      </c>
      <c r="K2781" s="7">
        <v>44363</v>
      </c>
      <c r="L2781" s="7">
        <v>43741</v>
      </c>
      <c r="M2781" t="s">
        <v>77</v>
      </c>
      <c r="N2781" t="s">
        <v>79</v>
      </c>
      <c r="O2781">
        <v>2026</v>
      </c>
      <c r="P2781">
        <v>1</v>
      </c>
      <c r="Q2781" t="s">
        <v>80</v>
      </c>
      <c r="R2781" s="8">
        <v>46267</v>
      </c>
      <c r="S2781" s="2">
        <v>1</v>
      </c>
      <c r="T2781" s="2" t="s">
        <v>81</v>
      </c>
    </row>
    <row r="2782" spans="1:20" x14ac:dyDescent="0.25">
      <c r="A2782">
        <v>1120289048</v>
      </c>
      <c r="B2782">
        <v>116957600</v>
      </c>
      <c r="C2782" t="s">
        <v>82</v>
      </c>
      <c r="D2782" t="s">
        <v>83</v>
      </c>
      <c r="E2782" t="s">
        <v>76</v>
      </c>
      <c r="F2782" s="7">
        <v>43559</v>
      </c>
      <c r="G2782" s="7">
        <v>43739</v>
      </c>
      <c r="H2782" t="s">
        <v>77</v>
      </c>
      <c r="I2782" t="s">
        <v>89</v>
      </c>
      <c r="J2782" s="7">
        <v>45935</v>
      </c>
      <c r="K2782" s="7">
        <v>43667</v>
      </c>
      <c r="L2782" s="7">
        <v>43739</v>
      </c>
      <c r="M2782" t="s">
        <v>77</v>
      </c>
      <c r="N2782" t="s">
        <v>79</v>
      </c>
      <c r="O2782">
        <v>2026</v>
      </c>
      <c r="P2782">
        <v>1</v>
      </c>
      <c r="Q2782" t="s">
        <v>80</v>
      </c>
      <c r="R2782" s="8">
        <v>46267</v>
      </c>
      <c r="S2782" s="2">
        <v>1</v>
      </c>
      <c r="T2782" s="2" t="s">
        <v>81</v>
      </c>
    </row>
    <row r="2783" spans="1:20" x14ac:dyDescent="0.25">
      <c r="A2783">
        <v>1120289049</v>
      </c>
      <c r="B2783">
        <v>116957600</v>
      </c>
      <c r="C2783" t="s">
        <v>82</v>
      </c>
      <c r="D2783" t="s">
        <v>83</v>
      </c>
      <c r="E2783" t="s">
        <v>76</v>
      </c>
      <c r="F2783" s="7">
        <v>43559</v>
      </c>
      <c r="G2783" s="7">
        <v>43739</v>
      </c>
      <c r="H2783" t="s">
        <v>77</v>
      </c>
      <c r="I2783" t="s">
        <v>89</v>
      </c>
      <c r="J2783" s="7">
        <v>45935</v>
      </c>
      <c r="K2783" s="7">
        <v>45748</v>
      </c>
      <c r="L2783" s="7">
        <v>43739</v>
      </c>
      <c r="M2783" t="s">
        <v>77</v>
      </c>
      <c r="N2783" t="s">
        <v>79</v>
      </c>
      <c r="O2783">
        <v>2026</v>
      </c>
      <c r="P2783">
        <v>1</v>
      </c>
      <c r="Q2783" t="s">
        <v>80</v>
      </c>
      <c r="R2783" s="8">
        <v>46267</v>
      </c>
      <c r="S2783" s="2">
        <v>1</v>
      </c>
      <c r="T2783" s="2" t="s">
        <v>81</v>
      </c>
    </row>
    <row r="2784" spans="1:20" x14ac:dyDescent="0.25">
      <c r="A2784">
        <v>1120289053</v>
      </c>
      <c r="B2784">
        <v>116958705</v>
      </c>
      <c r="C2784" t="s">
        <v>82</v>
      </c>
      <c r="D2784" t="s">
        <v>88</v>
      </c>
      <c r="E2784" t="s">
        <v>76</v>
      </c>
      <c r="F2784" s="7">
        <v>43559</v>
      </c>
      <c r="G2784" s="7">
        <v>43925</v>
      </c>
      <c r="H2784" t="s">
        <v>77</v>
      </c>
      <c r="I2784" t="s">
        <v>78</v>
      </c>
      <c r="J2784" s="7">
        <v>45607</v>
      </c>
      <c r="K2784" s="7">
        <v>45785</v>
      </c>
      <c r="L2784" s="7">
        <v>43925</v>
      </c>
      <c r="M2784" t="s">
        <v>77</v>
      </c>
      <c r="N2784" t="s">
        <v>79</v>
      </c>
      <c r="O2784">
        <v>2026</v>
      </c>
      <c r="P2784">
        <v>1</v>
      </c>
      <c r="Q2784" t="s">
        <v>80</v>
      </c>
      <c r="R2784" s="8">
        <v>46267</v>
      </c>
      <c r="S2784" s="2">
        <v>1</v>
      </c>
      <c r="T2784" s="2" t="s">
        <v>81</v>
      </c>
    </row>
    <row r="2785" spans="1:20" x14ac:dyDescent="0.25">
      <c r="A2785">
        <v>1120289082</v>
      </c>
      <c r="B2785">
        <v>116989853</v>
      </c>
      <c r="C2785" t="s">
        <v>82</v>
      </c>
      <c r="D2785" t="s">
        <v>83</v>
      </c>
      <c r="E2785" t="s">
        <v>76</v>
      </c>
      <c r="F2785" s="7">
        <v>43564</v>
      </c>
      <c r="G2785" s="7">
        <v>43744</v>
      </c>
      <c r="H2785" t="s">
        <v>77</v>
      </c>
      <c r="I2785" t="s">
        <v>78</v>
      </c>
      <c r="J2785" s="7">
        <v>45845</v>
      </c>
      <c r="K2785" s="7">
        <v>45748</v>
      </c>
      <c r="L2785" s="7">
        <v>43744</v>
      </c>
      <c r="M2785" t="s">
        <v>77</v>
      </c>
      <c r="N2785" t="s">
        <v>79</v>
      </c>
      <c r="O2785">
        <v>2026</v>
      </c>
      <c r="P2785">
        <v>1</v>
      </c>
      <c r="Q2785" t="s">
        <v>80</v>
      </c>
      <c r="R2785" s="8">
        <v>46267</v>
      </c>
      <c r="S2785" s="2">
        <v>1</v>
      </c>
      <c r="T2785" s="2" t="s">
        <v>81</v>
      </c>
    </row>
    <row r="2786" spans="1:20" x14ac:dyDescent="0.25">
      <c r="A2786">
        <v>1120289090</v>
      </c>
      <c r="B2786">
        <v>117000068</v>
      </c>
      <c r="C2786" t="s">
        <v>74</v>
      </c>
      <c r="D2786" t="s">
        <v>88</v>
      </c>
      <c r="E2786" t="s">
        <v>76</v>
      </c>
      <c r="F2786" s="7">
        <v>43565</v>
      </c>
      <c r="G2786" s="7">
        <v>43931</v>
      </c>
      <c r="H2786" t="s">
        <v>77</v>
      </c>
      <c r="I2786" t="s">
        <v>78</v>
      </c>
      <c r="J2786" s="7">
        <v>45533</v>
      </c>
      <c r="K2786" s="7">
        <v>45057</v>
      </c>
      <c r="L2786" s="7">
        <v>43931</v>
      </c>
      <c r="M2786" t="s">
        <v>77</v>
      </c>
      <c r="N2786" t="s">
        <v>79</v>
      </c>
      <c r="O2786">
        <v>2026</v>
      </c>
      <c r="P2786">
        <v>1</v>
      </c>
      <c r="Q2786" t="s">
        <v>80</v>
      </c>
      <c r="R2786" s="8">
        <v>46267</v>
      </c>
      <c r="S2786" s="2">
        <v>1</v>
      </c>
      <c r="T2786" s="2" t="s">
        <v>81</v>
      </c>
    </row>
    <row r="2787" spans="1:20" x14ac:dyDescent="0.25">
      <c r="A2787">
        <v>1120289102</v>
      </c>
      <c r="B2787">
        <v>117009393</v>
      </c>
      <c r="C2787" t="s">
        <v>82</v>
      </c>
      <c r="D2787" t="s">
        <v>88</v>
      </c>
      <c r="E2787" t="s">
        <v>76</v>
      </c>
      <c r="F2787" s="7">
        <v>43566</v>
      </c>
      <c r="G2787" s="7">
        <v>43932</v>
      </c>
      <c r="H2787" t="s">
        <v>77</v>
      </c>
      <c r="I2787" t="s">
        <v>78</v>
      </c>
      <c r="J2787" s="7">
        <v>45803</v>
      </c>
      <c r="K2787" s="7">
        <v>44313</v>
      </c>
      <c r="L2787" s="7">
        <v>43932</v>
      </c>
      <c r="M2787" t="s">
        <v>77</v>
      </c>
      <c r="N2787" t="s">
        <v>79</v>
      </c>
      <c r="O2787">
        <v>2026</v>
      </c>
      <c r="P2787">
        <v>1</v>
      </c>
      <c r="Q2787" t="s">
        <v>80</v>
      </c>
      <c r="R2787" s="8">
        <v>46267</v>
      </c>
      <c r="S2787" s="2">
        <v>1</v>
      </c>
      <c r="T2787" s="2" t="s">
        <v>81</v>
      </c>
    </row>
    <row r="2788" spans="1:20" x14ac:dyDescent="0.25">
      <c r="A2788">
        <v>1120289112</v>
      </c>
      <c r="B2788">
        <v>117018541</v>
      </c>
      <c r="C2788" t="s">
        <v>82</v>
      </c>
      <c r="D2788" t="s">
        <v>88</v>
      </c>
      <c r="E2788" t="s">
        <v>76</v>
      </c>
      <c r="F2788" s="7">
        <v>43567</v>
      </c>
      <c r="G2788" s="7">
        <v>43933</v>
      </c>
      <c r="H2788" t="s">
        <v>77</v>
      </c>
      <c r="I2788" t="s">
        <v>78</v>
      </c>
      <c r="J2788" s="7">
        <v>45523</v>
      </c>
      <c r="K2788" s="7">
        <v>44496</v>
      </c>
      <c r="L2788" s="7">
        <v>43933</v>
      </c>
      <c r="M2788" t="s">
        <v>77</v>
      </c>
      <c r="N2788" t="s">
        <v>79</v>
      </c>
      <c r="O2788">
        <v>2026</v>
      </c>
      <c r="P2788">
        <v>1</v>
      </c>
      <c r="Q2788" t="s">
        <v>80</v>
      </c>
      <c r="R2788" s="8">
        <v>46267</v>
      </c>
      <c r="S2788" s="2">
        <v>1</v>
      </c>
      <c r="T2788" s="2" t="s">
        <v>81</v>
      </c>
    </row>
    <row r="2789" spans="1:20" x14ac:dyDescent="0.25">
      <c r="A2789">
        <v>1120289113</v>
      </c>
      <c r="B2789">
        <v>117018541</v>
      </c>
      <c r="C2789" t="s">
        <v>82</v>
      </c>
      <c r="D2789" t="s">
        <v>88</v>
      </c>
      <c r="E2789" t="s">
        <v>76</v>
      </c>
      <c r="F2789" s="7">
        <v>43567</v>
      </c>
      <c r="G2789" s="7">
        <v>43933</v>
      </c>
      <c r="H2789" t="s">
        <v>77</v>
      </c>
      <c r="I2789" t="s">
        <v>78</v>
      </c>
      <c r="J2789" s="7">
        <v>45523</v>
      </c>
      <c r="K2789" s="7">
        <v>44785</v>
      </c>
      <c r="L2789" s="7">
        <v>43933</v>
      </c>
      <c r="M2789" t="s">
        <v>77</v>
      </c>
      <c r="N2789" t="s">
        <v>79</v>
      </c>
      <c r="O2789">
        <v>2026</v>
      </c>
      <c r="P2789">
        <v>1</v>
      </c>
      <c r="Q2789" t="s">
        <v>80</v>
      </c>
      <c r="R2789" s="8">
        <v>46267</v>
      </c>
      <c r="S2789" s="2">
        <v>1</v>
      </c>
      <c r="T2789" s="2" t="s">
        <v>81</v>
      </c>
    </row>
    <row r="2790" spans="1:20" x14ac:dyDescent="0.25">
      <c r="A2790">
        <v>1120289114</v>
      </c>
      <c r="B2790">
        <v>117018541</v>
      </c>
      <c r="C2790" t="s">
        <v>82</v>
      </c>
      <c r="D2790" t="s">
        <v>88</v>
      </c>
      <c r="E2790" t="s">
        <v>76</v>
      </c>
      <c r="F2790" s="7">
        <v>43567</v>
      </c>
      <c r="G2790" s="7">
        <v>43933</v>
      </c>
      <c r="H2790" t="s">
        <v>77</v>
      </c>
      <c r="I2790" t="s">
        <v>78</v>
      </c>
      <c r="J2790" s="7">
        <v>45523</v>
      </c>
      <c r="K2790" s="7">
        <v>44488</v>
      </c>
      <c r="L2790" s="7">
        <v>43933</v>
      </c>
      <c r="M2790" t="s">
        <v>77</v>
      </c>
      <c r="N2790" t="s">
        <v>79</v>
      </c>
      <c r="O2790">
        <v>2026</v>
      </c>
      <c r="P2790">
        <v>1</v>
      </c>
      <c r="Q2790" t="s">
        <v>80</v>
      </c>
      <c r="R2790" s="8">
        <v>46267</v>
      </c>
      <c r="S2790" s="2">
        <v>1</v>
      </c>
      <c r="T2790" s="2" t="s">
        <v>81</v>
      </c>
    </row>
    <row r="2791" spans="1:20" x14ac:dyDescent="0.25">
      <c r="A2791">
        <v>1120289124</v>
      </c>
      <c r="B2791">
        <v>117028171</v>
      </c>
      <c r="C2791" t="s">
        <v>82</v>
      </c>
      <c r="D2791" t="s">
        <v>88</v>
      </c>
      <c r="E2791" t="s">
        <v>76</v>
      </c>
      <c r="F2791" s="7">
        <v>43569</v>
      </c>
      <c r="G2791" s="7">
        <v>43935</v>
      </c>
      <c r="H2791" t="s">
        <v>77</v>
      </c>
      <c r="I2791" t="s">
        <v>78</v>
      </c>
      <c r="J2791" s="7">
        <v>45546</v>
      </c>
      <c r="K2791" s="7">
        <v>44785</v>
      </c>
      <c r="L2791" s="7">
        <v>43935</v>
      </c>
      <c r="M2791" t="s">
        <v>77</v>
      </c>
      <c r="N2791" t="s">
        <v>79</v>
      </c>
      <c r="O2791">
        <v>2026</v>
      </c>
      <c r="P2791">
        <v>1</v>
      </c>
      <c r="Q2791" t="s">
        <v>80</v>
      </c>
      <c r="R2791" s="8">
        <v>46267</v>
      </c>
      <c r="S2791" s="2">
        <v>1</v>
      </c>
      <c r="T2791" s="2" t="s">
        <v>81</v>
      </c>
    </row>
    <row r="2792" spans="1:20" x14ac:dyDescent="0.25">
      <c r="A2792">
        <v>1120289126</v>
      </c>
      <c r="B2792">
        <v>117028256</v>
      </c>
      <c r="C2792" t="s">
        <v>82</v>
      </c>
      <c r="D2792" t="s">
        <v>83</v>
      </c>
      <c r="E2792" t="s">
        <v>76</v>
      </c>
      <c r="F2792" s="7">
        <v>43569</v>
      </c>
      <c r="G2792" s="7">
        <v>43752</v>
      </c>
      <c r="H2792" t="s">
        <v>77</v>
      </c>
      <c r="I2792" t="s">
        <v>78</v>
      </c>
      <c r="J2792" s="7">
        <v>45845</v>
      </c>
      <c r="K2792" s="7">
        <v>44880</v>
      </c>
      <c r="L2792" s="7">
        <v>43752</v>
      </c>
      <c r="M2792" t="s">
        <v>77</v>
      </c>
      <c r="N2792" t="s">
        <v>79</v>
      </c>
      <c r="O2792">
        <v>2026</v>
      </c>
      <c r="P2792">
        <v>1</v>
      </c>
      <c r="Q2792" t="s">
        <v>80</v>
      </c>
      <c r="R2792" s="8">
        <v>46267</v>
      </c>
      <c r="S2792" s="2">
        <v>1</v>
      </c>
      <c r="T2792" s="2" t="s">
        <v>81</v>
      </c>
    </row>
    <row r="2793" spans="1:20" x14ac:dyDescent="0.25">
      <c r="A2793">
        <v>1120289131</v>
      </c>
      <c r="B2793">
        <v>117030497</v>
      </c>
      <c r="C2793" t="s">
        <v>98</v>
      </c>
      <c r="D2793" t="s">
        <v>83</v>
      </c>
      <c r="E2793" t="s">
        <v>76</v>
      </c>
      <c r="F2793" s="7">
        <v>43570</v>
      </c>
      <c r="G2793" s="7">
        <v>43753</v>
      </c>
      <c r="H2793" t="s">
        <v>77</v>
      </c>
      <c r="I2793" t="s">
        <v>84</v>
      </c>
      <c r="J2793" s="7">
        <v>45504</v>
      </c>
      <c r="K2793" s="7">
        <v>45457</v>
      </c>
      <c r="L2793" s="7">
        <v>43753</v>
      </c>
      <c r="M2793" t="s">
        <v>77</v>
      </c>
      <c r="N2793" t="s">
        <v>79</v>
      </c>
      <c r="O2793">
        <v>2026</v>
      </c>
      <c r="P2793">
        <v>1</v>
      </c>
      <c r="Q2793" t="s">
        <v>80</v>
      </c>
      <c r="R2793" s="8">
        <v>46267</v>
      </c>
      <c r="S2793" s="2">
        <v>1</v>
      </c>
      <c r="T2793" s="2" t="s">
        <v>81</v>
      </c>
    </row>
    <row r="2794" spans="1:20" x14ac:dyDescent="0.25">
      <c r="A2794">
        <v>1120289132</v>
      </c>
      <c r="B2794">
        <v>117030497</v>
      </c>
      <c r="C2794" t="s">
        <v>98</v>
      </c>
      <c r="D2794" t="s">
        <v>83</v>
      </c>
      <c r="E2794" t="s">
        <v>76</v>
      </c>
      <c r="F2794" s="7">
        <v>43570</v>
      </c>
      <c r="G2794" s="7">
        <v>43753</v>
      </c>
      <c r="H2794" t="s">
        <v>77</v>
      </c>
      <c r="I2794" t="s">
        <v>84</v>
      </c>
      <c r="J2794" s="7">
        <v>45504</v>
      </c>
      <c r="K2794" s="7">
        <v>46056</v>
      </c>
      <c r="L2794" s="7">
        <v>43753</v>
      </c>
      <c r="M2794" t="s">
        <v>77</v>
      </c>
      <c r="N2794" t="s">
        <v>79</v>
      </c>
      <c r="O2794">
        <v>2026</v>
      </c>
      <c r="P2794">
        <v>1</v>
      </c>
      <c r="Q2794" t="s">
        <v>80</v>
      </c>
      <c r="R2794" s="8">
        <v>46267</v>
      </c>
      <c r="S2794" s="2">
        <v>1</v>
      </c>
      <c r="T2794" s="2" t="s">
        <v>81</v>
      </c>
    </row>
    <row r="2795" spans="1:20" x14ac:dyDescent="0.25">
      <c r="A2795">
        <v>1120289141</v>
      </c>
      <c r="B2795">
        <v>117036587</v>
      </c>
      <c r="C2795" t="s">
        <v>82</v>
      </c>
      <c r="D2795" t="s">
        <v>88</v>
      </c>
      <c r="E2795" t="s">
        <v>76</v>
      </c>
      <c r="F2795" s="7">
        <v>43571</v>
      </c>
      <c r="G2795" s="7">
        <v>43937</v>
      </c>
      <c r="H2795" t="s">
        <v>77</v>
      </c>
      <c r="I2795" t="s">
        <v>84</v>
      </c>
      <c r="J2795" s="7">
        <v>45432</v>
      </c>
      <c r="K2795" s="7">
        <v>45623</v>
      </c>
      <c r="L2795" s="7">
        <v>43937</v>
      </c>
      <c r="M2795" t="s">
        <v>77</v>
      </c>
      <c r="N2795" t="s">
        <v>79</v>
      </c>
      <c r="O2795">
        <v>2026</v>
      </c>
      <c r="P2795">
        <v>1</v>
      </c>
      <c r="Q2795" t="s">
        <v>80</v>
      </c>
      <c r="R2795" s="8">
        <v>46267</v>
      </c>
      <c r="S2795" s="2">
        <v>1</v>
      </c>
      <c r="T2795" s="2" t="s">
        <v>81</v>
      </c>
    </row>
    <row r="2796" spans="1:20" x14ac:dyDescent="0.25">
      <c r="A2796">
        <v>1120289142</v>
      </c>
      <c r="B2796">
        <v>117036587</v>
      </c>
      <c r="C2796" t="s">
        <v>82</v>
      </c>
      <c r="D2796" t="s">
        <v>88</v>
      </c>
      <c r="E2796" t="s">
        <v>76</v>
      </c>
      <c r="F2796" s="7">
        <v>43571</v>
      </c>
      <c r="G2796" s="7">
        <v>43937</v>
      </c>
      <c r="H2796" t="s">
        <v>77</v>
      </c>
      <c r="I2796" t="s">
        <v>84</v>
      </c>
      <c r="J2796" s="7">
        <v>45432</v>
      </c>
      <c r="K2796" s="7">
        <v>45999</v>
      </c>
      <c r="L2796" s="7">
        <v>43937</v>
      </c>
      <c r="M2796" t="s">
        <v>77</v>
      </c>
      <c r="N2796" t="s">
        <v>79</v>
      </c>
      <c r="O2796">
        <v>2026</v>
      </c>
      <c r="P2796">
        <v>1</v>
      </c>
      <c r="Q2796" t="s">
        <v>80</v>
      </c>
      <c r="R2796" s="8">
        <v>46267</v>
      </c>
      <c r="S2796" s="2">
        <v>1</v>
      </c>
      <c r="T2796" s="2" t="s">
        <v>81</v>
      </c>
    </row>
    <row r="2797" spans="1:20" x14ac:dyDescent="0.25">
      <c r="A2797">
        <v>1120289148</v>
      </c>
      <c r="B2797">
        <v>117042401</v>
      </c>
      <c r="C2797" t="s">
        <v>82</v>
      </c>
      <c r="D2797" t="s">
        <v>88</v>
      </c>
      <c r="E2797" t="s">
        <v>76</v>
      </c>
      <c r="F2797" s="7">
        <v>43571</v>
      </c>
      <c r="G2797" s="7">
        <v>43937</v>
      </c>
      <c r="H2797" t="s">
        <v>77</v>
      </c>
      <c r="I2797" t="s">
        <v>78</v>
      </c>
      <c r="J2797" s="7">
        <v>45604</v>
      </c>
      <c r="K2797" s="7">
        <v>44601</v>
      </c>
      <c r="L2797" s="7">
        <v>43937</v>
      </c>
      <c r="M2797" t="s">
        <v>77</v>
      </c>
      <c r="N2797" t="s">
        <v>79</v>
      </c>
      <c r="O2797">
        <v>2026</v>
      </c>
      <c r="P2797">
        <v>1</v>
      </c>
      <c r="Q2797" t="s">
        <v>80</v>
      </c>
      <c r="R2797" s="8">
        <v>46267</v>
      </c>
      <c r="S2797" s="2">
        <v>1</v>
      </c>
      <c r="T2797" s="2" t="s">
        <v>81</v>
      </c>
    </row>
    <row r="2798" spans="1:20" x14ac:dyDescent="0.25">
      <c r="A2798">
        <v>1120289156</v>
      </c>
      <c r="B2798">
        <v>117055411</v>
      </c>
      <c r="C2798" t="s">
        <v>74</v>
      </c>
      <c r="D2798" t="s">
        <v>83</v>
      </c>
      <c r="E2798" t="s">
        <v>76</v>
      </c>
      <c r="F2798" s="7">
        <v>43573</v>
      </c>
      <c r="G2798" s="7">
        <v>43756</v>
      </c>
      <c r="H2798" t="s">
        <v>77</v>
      </c>
      <c r="I2798" t="s">
        <v>78</v>
      </c>
      <c r="J2798" s="7">
        <v>45899</v>
      </c>
      <c r="K2798" s="7">
        <v>45748</v>
      </c>
      <c r="L2798" s="7">
        <v>43756</v>
      </c>
      <c r="M2798" t="s">
        <v>77</v>
      </c>
      <c r="N2798" t="s">
        <v>79</v>
      </c>
      <c r="O2798">
        <v>2026</v>
      </c>
      <c r="P2798">
        <v>1</v>
      </c>
      <c r="Q2798" t="s">
        <v>80</v>
      </c>
      <c r="R2798" s="8">
        <v>46267</v>
      </c>
      <c r="S2798" s="2">
        <v>1</v>
      </c>
      <c r="T2798" s="2" t="s">
        <v>81</v>
      </c>
    </row>
    <row r="2799" spans="1:20" x14ac:dyDescent="0.25">
      <c r="A2799">
        <v>1120289164</v>
      </c>
      <c r="B2799">
        <v>117067392</v>
      </c>
      <c r="C2799" t="s">
        <v>82</v>
      </c>
      <c r="D2799" t="s">
        <v>83</v>
      </c>
      <c r="E2799" t="s">
        <v>76</v>
      </c>
      <c r="F2799" s="7">
        <v>43574</v>
      </c>
      <c r="G2799" s="7">
        <v>43754</v>
      </c>
      <c r="H2799" t="s">
        <v>77</v>
      </c>
      <c r="I2799" t="s">
        <v>78</v>
      </c>
      <c r="J2799" s="7">
        <v>45884</v>
      </c>
      <c r="K2799" s="7">
        <v>45748</v>
      </c>
      <c r="L2799" s="7">
        <v>43754</v>
      </c>
      <c r="M2799" t="s">
        <v>77</v>
      </c>
      <c r="N2799" t="s">
        <v>79</v>
      </c>
      <c r="O2799">
        <v>2026</v>
      </c>
      <c r="P2799">
        <v>1</v>
      </c>
      <c r="Q2799" t="s">
        <v>80</v>
      </c>
      <c r="R2799" s="8">
        <v>46267</v>
      </c>
      <c r="S2799" s="2">
        <v>1</v>
      </c>
      <c r="T2799" s="2" t="s">
        <v>81</v>
      </c>
    </row>
    <row r="2800" spans="1:20" x14ac:dyDescent="0.25">
      <c r="A2800">
        <v>1120289166</v>
      </c>
      <c r="B2800">
        <v>117067763</v>
      </c>
      <c r="C2800" t="s">
        <v>91</v>
      </c>
      <c r="D2800" t="s">
        <v>83</v>
      </c>
      <c r="E2800" t="s">
        <v>76</v>
      </c>
      <c r="F2800" s="7">
        <v>43574</v>
      </c>
      <c r="G2800" s="7">
        <v>43757</v>
      </c>
      <c r="H2800" t="s">
        <v>77</v>
      </c>
      <c r="I2800" t="s">
        <v>78</v>
      </c>
      <c r="J2800" s="7">
        <v>45923</v>
      </c>
      <c r="K2800" s="7">
        <v>45748</v>
      </c>
      <c r="L2800" s="7">
        <v>43757</v>
      </c>
      <c r="M2800" t="s">
        <v>77</v>
      </c>
      <c r="N2800" t="s">
        <v>79</v>
      </c>
      <c r="O2800">
        <v>2026</v>
      </c>
      <c r="P2800">
        <v>1</v>
      </c>
      <c r="Q2800" t="s">
        <v>80</v>
      </c>
      <c r="R2800" s="8">
        <v>46267</v>
      </c>
      <c r="S2800" s="2">
        <v>1</v>
      </c>
      <c r="T2800" s="2" t="s">
        <v>81</v>
      </c>
    </row>
    <row r="2801" spans="1:20" x14ac:dyDescent="0.25">
      <c r="A2801">
        <v>1120289187</v>
      </c>
      <c r="B2801">
        <v>117088584</v>
      </c>
      <c r="C2801" t="s">
        <v>82</v>
      </c>
      <c r="D2801" t="s">
        <v>83</v>
      </c>
      <c r="E2801" t="s">
        <v>76</v>
      </c>
      <c r="F2801" s="7">
        <v>43579</v>
      </c>
      <c r="G2801" s="7">
        <v>43762</v>
      </c>
      <c r="H2801" t="s">
        <v>77</v>
      </c>
      <c r="I2801" t="s">
        <v>78</v>
      </c>
      <c r="J2801" s="7">
        <v>45639</v>
      </c>
      <c r="K2801" s="7">
        <v>45446</v>
      </c>
      <c r="L2801" s="7">
        <v>43762</v>
      </c>
      <c r="M2801" t="s">
        <v>77</v>
      </c>
      <c r="N2801" t="s">
        <v>79</v>
      </c>
      <c r="O2801">
        <v>2026</v>
      </c>
      <c r="P2801">
        <v>1</v>
      </c>
      <c r="Q2801" t="s">
        <v>80</v>
      </c>
      <c r="R2801" s="8">
        <v>46267</v>
      </c>
      <c r="S2801" s="2">
        <v>1</v>
      </c>
      <c r="T2801" s="2" t="s">
        <v>81</v>
      </c>
    </row>
    <row r="2802" spans="1:20" x14ac:dyDescent="0.25">
      <c r="A2802">
        <v>1120289190</v>
      </c>
      <c r="B2802">
        <v>117093980</v>
      </c>
      <c r="C2802" t="s">
        <v>82</v>
      </c>
      <c r="D2802" t="s">
        <v>83</v>
      </c>
      <c r="E2802" t="s">
        <v>76</v>
      </c>
      <c r="F2802" s="7">
        <v>43579</v>
      </c>
      <c r="G2802" s="7">
        <v>43762</v>
      </c>
      <c r="H2802" t="s">
        <v>77</v>
      </c>
      <c r="I2802" t="s">
        <v>78</v>
      </c>
      <c r="J2802" s="7">
        <v>45546</v>
      </c>
      <c r="K2802" s="7">
        <v>43667</v>
      </c>
      <c r="L2802" s="7">
        <v>43762</v>
      </c>
      <c r="M2802" t="s">
        <v>77</v>
      </c>
      <c r="N2802" t="s">
        <v>79</v>
      </c>
      <c r="O2802">
        <v>2026</v>
      </c>
      <c r="P2802">
        <v>1</v>
      </c>
      <c r="Q2802" t="s">
        <v>80</v>
      </c>
      <c r="R2802" s="8">
        <v>46267</v>
      </c>
      <c r="S2802" s="2">
        <v>1</v>
      </c>
      <c r="T2802" s="2" t="s">
        <v>81</v>
      </c>
    </row>
    <row r="2803" spans="1:20" x14ac:dyDescent="0.25">
      <c r="A2803">
        <v>1120289192</v>
      </c>
      <c r="B2803">
        <v>117094960</v>
      </c>
      <c r="C2803" t="s">
        <v>96</v>
      </c>
      <c r="D2803" t="s">
        <v>83</v>
      </c>
      <c r="E2803" t="s">
        <v>76</v>
      </c>
      <c r="F2803" s="7">
        <v>43579</v>
      </c>
      <c r="G2803" s="7">
        <v>43762</v>
      </c>
      <c r="H2803" t="s">
        <v>77</v>
      </c>
      <c r="I2803" t="s">
        <v>78</v>
      </c>
      <c r="J2803" s="7">
        <v>45953</v>
      </c>
      <c r="K2803" s="7">
        <v>43667</v>
      </c>
      <c r="L2803" s="7">
        <v>43762</v>
      </c>
      <c r="M2803" t="s">
        <v>77</v>
      </c>
      <c r="N2803" t="s">
        <v>79</v>
      </c>
      <c r="O2803">
        <v>2026</v>
      </c>
      <c r="P2803">
        <v>1</v>
      </c>
      <c r="Q2803" t="s">
        <v>80</v>
      </c>
      <c r="R2803" s="8">
        <v>46267</v>
      </c>
      <c r="S2803" s="2">
        <v>1</v>
      </c>
      <c r="T2803" s="2" t="s">
        <v>81</v>
      </c>
    </row>
    <row r="2804" spans="1:20" x14ac:dyDescent="0.25">
      <c r="A2804">
        <v>1120289198</v>
      </c>
      <c r="B2804">
        <v>117099032</v>
      </c>
      <c r="C2804" t="s">
        <v>94</v>
      </c>
      <c r="D2804" t="s">
        <v>83</v>
      </c>
      <c r="E2804" t="s">
        <v>76</v>
      </c>
      <c r="F2804" s="7">
        <v>43580</v>
      </c>
      <c r="G2804" s="7">
        <v>43760</v>
      </c>
      <c r="H2804" t="s">
        <v>77</v>
      </c>
      <c r="I2804" t="s">
        <v>78</v>
      </c>
      <c r="J2804" s="7">
        <v>45830</v>
      </c>
      <c r="K2804" s="7">
        <v>44231</v>
      </c>
      <c r="L2804" s="7">
        <v>43760</v>
      </c>
      <c r="M2804" t="s">
        <v>77</v>
      </c>
      <c r="N2804" t="s">
        <v>79</v>
      </c>
      <c r="O2804">
        <v>2026</v>
      </c>
      <c r="P2804">
        <v>1</v>
      </c>
      <c r="Q2804" t="s">
        <v>80</v>
      </c>
      <c r="R2804" s="8">
        <v>46267</v>
      </c>
      <c r="S2804" s="2">
        <v>1</v>
      </c>
      <c r="T2804" s="2" t="s">
        <v>81</v>
      </c>
    </row>
    <row r="2805" spans="1:20" x14ac:dyDescent="0.25">
      <c r="A2805">
        <v>1120289199</v>
      </c>
      <c r="B2805">
        <v>117099032</v>
      </c>
      <c r="C2805" t="s">
        <v>94</v>
      </c>
      <c r="D2805" t="s">
        <v>83</v>
      </c>
      <c r="E2805" t="s">
        <v>76</v>
      </c>
      <c r="F2805" s="7">
        <v>43580</v>
      </c>
      <c r="G2805" s="7">
        <v>43760</v>
      </c>
      <c r="H2805" t="s">
        <v>77</v>
      </c>
      <c r="I2805" t="s">
        <v>78</v>
      </c>
      <c r="J2805" s="7">
        <v>45830</v>
      </c>
      <c r="K2805" s="7">
        <v>45019</v>
      </c>
      <c r="L2805" s="7">
        <v>43760</v>
      </c>
      <c r="M2805" t="s">
        <v>77</v>
      </c>
      <c r="N2805" t="s">
        <v>79</v>
      </c>
      <c r="O2805">
        <v>2026</v>
      </c>
      <c r="P2805">
        <v>1</v>
      </c>
      <c r="Q2805" t="s">
        <v>80</v>
      </c>
      <c r="R2805" s="8">
        <v>46267</v>
      </c>
      <c r="S2805" s="2">
        <v>1</v>
      </c>
      <c r="T2805" s="2" t="s">
        <v>81</v>
      </c>
    </row>
    <row r="2806" spans="1:20" x14ac:dyDescent="0.25">
      <c r="A2806">
        <v>1120289205</v>
      </c>
      <c r="B2806">
        <v>117107383</v>
      </c>
      <c r="C2806" t="s">
        <v>96</v>
      </c>
      <c r="D2806" t="s">
        <v>83</v>
      </c>
      <c r="E2806" t="s">
        <v>76</v>
      </c>
      <c r="F2806" s="7">
        <v>43581</v>
      </c>
      <c r="G2806" s="7">
        <v>43764</v>
      </c>
      <c r="H2806" t="s">
        <v>77</v>
      </c>
      <c r="I2806" t="s">
        <v>78</v>
      </c>
      <c r="J2806" s="7">
        <v>45546</v>
      </c>
      <c r="K2806" s="7">
        <v>45748</v>
      </c>
      <c r="L2806" s="7">
        <v>43764</v>
      </c>
      <c r="M2806" t="s">
        <v>77</v>
      </c>
      <c r="N2806" t="s">
        <v>79</v>
      </c>
      <c r="O2806">
        <v>2026</v>
      </c>
      <c r="P2806">
        <v>1</v>
      </c>
      <c r="Q2806" t="s">
        <v>80</v>
      </c>
      <c r="R2806" s="8">
        <v>46267</v>
      </c>
      <c r="S2806" s="2">
        <v>1</v>
      </c>
      <c r="T2806" s="2" t="s">
        <v>81</v>
      </c>
    </row>
    <row r="2807" spans="1:20" x14ac:dyDescent="0.25">
      <c r="A2807">
        <v>1120289215</v>
      </c>
      <c r="B2807">
        <v>117119485</v>
      </c>
      <c r="C2807" t="s">
        <v>82</v>
      </c>
      <c r="D2807" t="s">
        <v>83</v>
      </c>
      <c r="E2807" t="s">
        <v>76</v>
      </c>
      <c r="F2807" s="7">
        <v>43584</v>
      </c>
      <c r="G2807" s="7">
        <v>43764</v>
      </c>
      <c r="H2807" t="s">
        <v>77</v>
      </c>
      <c r="I2807" t="s">
        <v>78</v>
      </c>
      <c r="J2807" s="7">
        <v>45829</v>
      </c>
      <c r="K2807" s="7">
        <v>43667</v>
      </c>
      <c r="L2807" s="7">
        <v>43764</v>
      </c>
      <c r="M2807" t="s">
        <v>77</v>
      </c>
      <c r="N2807" t="s">
        <v>79</v>
      </c>
      <c r="O2807">
        <v>2026</v>
      </c>
      <c r="P2807">
        <v>1</v>
      </c>
      <c r="Q2807" t="s">
        <v>80</v>
      </c>
      <c r="R2807" s="8">
        <v>46267</v>
      </c>
      <c r="S2807" s="2">
        <v>1</v>
      </c>
      <c r="T2807" s="2" t="s">
        <v>81</v>
      </c>
    </row>
    <row r="2808" spans="1:20" x14ac:dyDescent="0.25">
      <c r="A2808">
        <v>1120289231</v>
      </c>
      <c r="B2808">
        <v>117128198</v>
      </c>
      <c r="C2808" t="s">
        <v>82</v>
      </c>
      <c r="D2808" t="s">
        <v>83</v>
      </c>
      <c r="E2808" t="s">
        <v>76</v>
      </c>
      <c r="F2808" s="7">
        <v>43585</v>
      </c>
      <c r="G2808" s="7">
        <v>43765</v>
      </c>
      <c r="H2808" t="s">
        <v>77</v>
      </c>
      <c r="I2808" t="s">
        <v>78</v>
      </c>
      <c r="J2808" s="7">
        <v>45923</v>
      </c>
      <c r="K2808" s="7">
        <v>43658</v>
      </c>
      <c r="L2808" s="7">
        <v>43765</v>
      </c>
      <c r="M2808" t="s">
        <v>77</v>
      </c>
      <c r="N2808" t="s">
        <v>79</v>
      </c>
      <c r="O2808">
        <v>2026</v>
      </c>
      <c r="P2808">
        <v>1</v>
      </c>
      <c r="Q2808" t="s">
        <v>80</v>
      </c>
      <c r="R2808" s="8">
        <v>46267</v>
      </c>
      <c r="S2808" s="2">
        <v>1</v>
      </c>
      <c r="T2808" s="2" t="s">
        <v>81</v>
      </c>
    </row>
    <row r="2809" spans="1:20" x14ac:dyDescent="0.25">
      <c r="A2809">
        <v>1120289243</v>
      </c>
      <c r="B2809">
        <v>117139446</v>
      </c>
      <c r="C2809" t="s">
        <v>82</v>
      </c>
      <c r="D2809" t="s">
        <v>88</v>
      </c>
      <c r="E2809" t="s">
        <v>76</v>
      </c>
      <c r="F2809" s="7">
        <v>43586</v>
      </c>
      <c r="G2809" s="7">
        <v>43952</v>
      </c>
      <c r="H2809" t="s">
        <v>77</v>
      </c>
      <c r="I2809" t="s">
        <v>84</v>
      </c>
      <c r="J2809" s="7">
        <v>45432</v>
      </c>
      <c r="K2809" s="7">
        <v>45993</v>
      </c>
      <c r="L2809" s="7">
        <v>43952</v>
      </c>
      <c r="M2809" t="s">
        <v>77</v>
      </c>
      <c r="N2809" t="s">
        <v>79</v>
      </c>
      <c r="O2809">
        <v>2026</v>
      </c>
      <c r="P2809">
        <v>1</v>
      </c>
      <c r="Q2809" t="s">
        <v>80</v>
      </c>
      <c r="R2809" s="8">
        <v>46267</v>
      </c>
      <c r="S2809" s="2">
        <v>1</v>
      </c>
      <c r="T2809" s="2" t="s">
        <v>81</v>
      </c>
    </row>
    <row r="2810" spans="1:20" x14ac:dyDescent="0.25">
      <c r="A2810">
        <v>1120289244</v>
      </c>
      <c r="B2810">
        <v>117139446</v>
      </c>
      <c r="C2810" t="s">
        <v>82</v>
      </c>
      <c r="D2810" t="s">
        <v>88</v>
      </c>
      <c r="E2810" t="s">
        <v>76</v>
      </c>
      <c r="F2810" s="7">
        <v>43586</v>
      </c>
      <c r="G2810" s="7">
        <v>43952</v>
      </c>
      <c r="H2810" t="s">
        <v>77</v>
      </c>
      <c r="I2810" t="s">
        <v>84</v>
      </c>
      <c r="J2810" s="7">
        <v>45432</v>
      </c>
      <c r="K2810" s="7">
        <v>45701</v>
      </c>
      <c r="L2810" s="7">
        <v>43952</v>
      </c>
      <c r="M2810" t="s">
        <v>77</v>
      </c>
      <c r="N2810" t="s">
        <v>79</v>
      </c>
      <c r="O2810">
        <v>2026</v>
      </c>
      <c r="P2810">
        <v>1</v>
      </c>
      <c r="Q2810" t="s">
        <v>80</v>
      </c>
      <c r="R2810" s="8">
        <v>46267</v>
      </c>
      <c r="S2810" s="2">
        <v>1</v>
      </c>
      <c r="T2810" s="2" t="s">
        <v>81</v>
      </c>
    </row>
    <row r="2811" spans="1:20" x14ac:dyDescent="0.25">
      <c r="A2811">
        <v>1120289252</v>
      </c>
      <c r="B2811">
        <v>117144769</v>
      </c>
      <c r="C2811" t="s">
        <v>82</v>
      </c>
      <c r="D2811" t="s">
        <v>83</v>
      </c>
      <c r="E2811" t="s">
        <v>76</v>
      </c>
      <c r="F2811" s="7">
        <v>43587</v>
      </c>
      <c r="G2811" s="7">
        <v>43767</v>
      </c>
      <c r="H2811" t="s">
        <v>77</v>
      </c>
      <c r="I2811" t="s">
        <v>78</v>
      </c>
      <c r="J2811" s="7">
        <v>45812</v>
      </c>
      <c r="K2811" s="7">
        <v>45748</v>
      </c>
      <c r="L2811" s="7">
        <v>43767</v>
      </c>
      <c r="M2811" t="s">
        <v>77</v>
      </c>
      <c r="N2811" t="s">
        <v>79</v>
      </c>
      <c r="O2811">
        <v>2026</v>
      </c>
      <c r="P2811">
        <v>1</v>
      </c>
      <c r="Q2811" t="s">
        <v>80</v>
      </c>
      <c r="R2811" s="8">
        <v>46267</v>
      </c>
      <c r="S2811" s="2">
        <v>1</v>
      </c>
      <c r="T2811" s="2" t="s">
        <v>81</v>
      </c>
    </row>
    <row r="2812" spans="1:20" x14ac:dyDescent="0.25">
      <c r="A2812">
        <v>1120289281</v>
      </c>
      <c r="B2812">
        <v>117167708</v>
      </c>
      <c r="C2812" t="s">
        <v>74</v>
      </c>
      <c r="D2812" t="s">
        <v>75</v>
      </c>
      <c r="E2812" t="s">
        <v>76</v>
      </c>
      <c r="F2812" s="7">
        <v>43591</v>
      </c>
      <c r="G2812" s="7">
        <v>45418</v>
      </c>
      <c r="H2812" t="s">
        <v>86</v>
      </c>
      <c r="I2812" t="s">
        <v>87</v>
      </c>
      <c r="J2812" s="7">
        <v>45504</v>
      </c>
      <c r="K2812" s="7">
        <v>46114</v>
      </c>
      <c r="L2812" s="7">
        <v>45418</v>
      </c>
      <c r="M2812" t="s">
        <v>86</v>
      </c>
      <c r="N2812" t="s">
        <v>79</v>
      </c>
      <c r="O2812">
        <v>2026</v>
      </c>
      <c r="P2812">
        <v>1</v>
      </c>
      <c r="Q2812" t="s">
        <v>80</v>
      </c>
      <c r="R2812" s="8">
        <v>46267</v>
      </c>
      <c r="S2812" s="2">
        <v>1</v>
      </c>
      <c r="T2812" s="2" t="s">
        <v>81</v>
      </c>
    </row>
    <row r="2813" spans="1:20" x14ac:dyDescent="0.25">
      <c r="A2813">
        <v>1120289297</v>
      </c>
      <c r="B2813">
        <v>117184501</v>
      </c>
      <c r="C2813" t="s">
        <v>82</v>
      </c>
      <c r="D2813" t="s">
        <v>83</v>
      </c>
      <c r="E2813" t="s">
        <v>76</v>
      </c>
      <c r="F2813" s="7">
        <v>43593</v>
      </c>
      <c r="G2813" s="7">
        <v>43777</v>
      </c>
      <c r="H2813" t="s">
        <v>77</v>
      </c>
      <c r="I2813" t="s">
        <v>78</v>
      </c>
      <c r="J2813" s="7">
        <v>45861</v>
      </c>
      <c r="K2813" s="7">
        <v>45748</v>
      </c>
      <c r="L2813" s="7">
        <v>43777</v>
      </c>
      <c r="M2813" t="s">
        <v>77</v>
      </c>
      <c r="N2813" t="s">
        <v>79</v>
      </c>
      <c r="O2813">
        <v>2026</v>
      </c>
      <c r="P2813">
        <v>1</v>
      </c>
      <c r="Q2813" t="s">
        <v>80</v>
      </c>
      <c r="R2813" s="8">
        <v>46267</v>
      </c>
      <c r="S2813" s="2">
        <v>1</v>
      </c>
      <c r="T2813" s="2" t="s">
        <v>81</v>
      </c>
    </row>
    <row r="2814" spans="1:20" x14ac:dyDescent="0.25">
      <c r="A2814">
        <v>1120289303</v>
      </c>
      <c r="B2814">
        <v>117190172</v>
      </c>
      <c r="C2814" t="s">
        <v>82</v>
      </c>
      <c r="D2814" t="s">
        <v>88</v>
      </c>
      <c r="E2814" t="s">
        <v>76</v>
      </c>
      <c r="F2814" s="7">
        <v>43593</v>
      </c>
      <c r="G2814" s="7">
        <v>43959</v>
      </c>
      <c r="H2814" t="s">
        <v>77</v>
      </c>
      <c r="I2814" t="s">
        <v>78</v>
      </c>
      <c r="J2814" s="7">
        <v>45864</v>
      </c>
      <c r="K2814" s="7">
        <v>44571</v>
      </c>
      <c r="L2814" s="7">
        <v>43959</v>
      </c>
      <c r="M2814" t="s">
        <v>77</v>
      </c>
      <c r="N2814" t="s">
        <v>79</v>
      </c>
      <c r="O2814">
        <v>2026</v>
      </c>
      <c r="P2814">
        <v>1</v>
      </c>
      <c r="Q2814" t="s">
        <v>80</v>
      </c>
      <c r="R2814" s="8">
        <v>46267</v>
      </c>
      <c r="S2814" s="2">
        <v>1</v>
      </c>
      <c r="T2814" s="2" t="s">
        <v>81</v>
      </c>
    </row>
    <row r="2815" spans="1:20" x14ac:dyDescent="0.25">
      <c r="A2815">
        <v>1120289318</v>
      </c>
      <c r="B2815">
        <v>117211893</v>
      </c>
      <c r="C2815" t="s">
        <v>82</v>
      </c>
      <c r="D2815" t="s">
        <v>75</v>
      </c>
      <c r="E2815" t="s">
        <v>76</v>
      </c>
      <c r="F2815" s="7">
        <v>43595</v>
      </c>
      <c r="G2815" s="7">
        <v>43961</v>
      </c>
      <c r="H2815" t="s">
        <v>77</v>
      </c>
      <c r="I2815" t="s">
        <v>78</v>
      </c>
      <c r="J2815" s="7">
        <v>44755</v>
      </c>
      <c r="K2815" s="7">
        <v>45057</v>
      </c>
      <c r="L2815" s="7">
        <v>43961</v>
      </c>
      <c r="M2815" t="s">
        <v>77</v>
      </c>
      <c r="N2815" t="s">
        <v>92</v>
      </c>
      <c r="O2815">
        <v>2026</v>
      </c>
      <c r="P2815">
        <v>1</v>
      </c>
      <c r="Q2815" t="s">
        <v>80</v>
      </c>
      <c r="R2815" s="8">
        <v>46267</v>
      </c>
      <c r="S2815" s="2">
        <v>1</v>
      </c>
      <c r="T2815" s="2" t="s">
        <v>81</v>
      </c>
    </row>
    <row r="2816" spans="1:20" x14ac:dyDescent="0.25">
      <c r="A2816">
        <v>1120289330</v>
      </c>
      <c r="B2816">
        <v>117217042</v>
      </c>
      <c r="C2816" t="s">
        <v>74</v>
      </c>
      <c r="D2816" t="s">
        <v>88</v>
      </c>
      <c r="E2816" t="s">
        <v>76</v>
      </c>
      <c r="F2816" s="7">
        <v>43596</v>
      </c>
      <c r="G2816" s="7">
        <v>43962</v>
      </c>
      <c r="H2816" t="s">
        <v>77</v>
      </c>
      <c r="I2816" t="s">
        <v>78</v>
      </c>
      <c r="J2816" s="7">
        <v>45201</v>
      </c>
      <c r="K2816" s="7">
        <v>45057</v>
      </c>
      <c r="L2816" s="7">
        <v>43962</v>
      </c>
      <c r="M2816" t="s">
        <v>77</v>
      </c>
      <c r="N2816" t="s">
        <v>92</v>
      </c>
      <c r="O2816">
        <v>2026</v>
      </c>
      <c r="P2816">
        <v>1</v>
      </c>
      <c r="Q2816" t="s">
        <v>80</v>
      </c>
      <c r="R2816" s="8">
        <v>46267</v>
      </c>
      <c r="S2816" s="2">
        <v>1</v>
      </c>
      <c r="T2816" s="2" t="s">
        <v>81</v>
      </c>
    </row>
    <row r="2817" spans="1:20" x14ac:dyDescent="0.25">
      <c r="A2817">
        <v>1120289334</v>
      </c>
      <c r="B2817">
        <v>117218304</v>
      </c>
      <c r="C2817" t="s">
        <v>82</v>
      </c>
      <c r="D2817" t="s">
        <v>83</v>
      </c>
      <c r="E2817" t="s">
        <v>76</v>
      </c>
      <c r="F2817" s="7">
        <v>43597</v>
      </c>
      <c r="G2817" s="7">
        <v>43781</v>
      </c>
      <c r="H2817" t="s">
        <v>77</v>
      </c>
      <c r="I2817" t="s">
        <v>84</v>
      </c>
      <c r="J2817" s="7">
        <v>45850</v>
      </c>
      <c r="K2817" s="7">
        <v>45747</v>
      </c>
      <c r="L2817" s="7">
        <v>43781</v>
      </c>
      <c r="M2817" t="s">
        <v>77</v>
      </c>
      <c r="N2817" t="s">
        <v>79</v>
      </c>
      <c r="O2817">
        <v>2026</v>
      </c>
      <c r="P2817">
        <v>1</v>
      </c>
      <c r="Q2817" t="s">
        <v>80</v>
      </c>
      <c r="R2817" s="8">
        <v>46267</v>
      </c>
      <c r="S2817" s="2">
        <v>1</v>
      </c>
      <c r="T2817" s="2" t="s">
        <v>81</v>
      </c>
    </row>
    <row r="2818" spans="1:20" x14ac:dyDescent="0.25">
      <c r="A2818">
        <v>1120289335</v>
      </c>
      <c r="B2818">
        <v>117218304</v>
      </c>
      <c r="C2818" t="s">
        <v>82</v>
      </c>
      <c r="D2818" t="s">
        <v>83</v>
      </c>
      <c r="E2818" t="s">
        <v>76</v>
      </c>
      <c r="F2818" s="7">
        <v>43597</v>
      </c>
      <c r="G2818" s="7">
        <v>43781</v>
      </c>
      <c r="H2818" t="s">
        <v>77</v>
      </c>
      <c r="I2818" t="s">
        <v>84</v>
      </c>
      <c r="J2818" s="7">
        <v>45850</v>
      </c>
      <c r="K2818" s="7">
        <v>43667</v>
      </c>
      <c r="L2818" s="7">
        <v>43781</v>
      </c>
      <c r="M2818" t="s">
        <v>77</v>
      </c>
      <c r="N2818" t="s">
        <v>79</v>
      </c>
      <c r="O2818">
        <v>2026</v>
      </c>
      <c r="P2818">
        <v>1</v>
      </c>
      <c r="Q2818" t="s">
        <v>80</v>
      </c>
      <c r="R2818" s="8">
        <v>46267</v>
      </c>
      <c r="S2818" s="2">
        <v>1</v>
      </c>
      <c r="T2818" s="2" t="s">
        <v>81</v>
      </c>
    </row>
    <row r="2819" spans="1:20" x14ac:dyDescent="0.25">
      <c r="A2819">
        <v>1120289336</v>
      </c>
      <c r="B2819">
        <v>117218304</v>
      </c>
      <c r="C2819" t="s">
        <v>82</v>
      </c>
      <c r="D2819" t="s">
        <v>83</v>
      </c>
      <c r="E2819" t="s">
        <v>76</v>
      </c>
      <c r="F2819" s="7">
        <v>43597</v>
      </c>
      <c r="G2819" s="7">
        <v>43781</v>
      </c>
      <c r="H2819" t="s">
        <v>77</v>
      </c>
      <c r="I2819" t="s">
        <v>84</v>
      </c>
      <c r="J2819" s="7">
        <v>45850</v>
      </c>
      <c r="K2819" s="7">
        <v>43598</v>
      </c>
      <c r="L2819" s="7">
        <v>43781</v>
      </c>
      <c r="M2819" t="s">
        <v>77</v>
      </c>
      <c r="N2819" t="s">
        <v>79</v>
      </c>
      <c r="O2819">
        <v>2026</v>
      </c>
      <c r="P2819">
        <v>1</v>
      </c>
      <c r="Q2819" t="s">
        <v>80</v>
      </c>
      <c r="R2819" s="8">
        <v>46267</v>
      </c>
      <c r="S2819" s="2">
        <v>1</v>
      </c>
      <c r="T2819" s="2" t="s">
        <v>81</v>
      </c>
    </row>
    <row r="2820" spans="1:20" x14ac:dyDescent="0.25">
      <c r="A2820">
        <v>1120289354</v>
      </c>
      <c r="B2820">
        <v>117232422</v>
      </c>
      <c r="C2820" t="s">
        <v>82</v>
      </c>
      <c r="D2820" t="s">
        <v>83</v>
      </c>
      <c r="E2820" t="s">
        <v>76</v>
      </c>
      <c r="F2820" s="7">
        <v>43599</v>
      </c>
      <c r="G2820" s="7">
        <v>43779</v>
      </c>
      <c r="H2820" t="s">
        <v>77</v>
      </c>
      <c r="I2820" t="s">
        <v>78</v>
      </c>
      <c r="J2820" s="7">
        <v>45845</v>
      </c>
      <c r="K2820" s="7">
        <v>43667</v>
      </c>
      <c r="L2820" s="7">
        <v>43779</v>
      </c>
      <c r="M2820" t="s">
        <v>77</v>
      </c>
      <c r="N2820" t="s">
        <v>79</v>
      </c>
      <c r="O2820">
        <v>2026</v>
      </c>
      <c r="P2820">
        <v>1</v>
      </c>
      <c r="Q2820" t="s">
        <v>80</v>
      </c>
      <c r="R2820" s="8">
        <v>46267</v>
      </c>
      <c r="S2820" s="2">
        <v>1</v>
      </c>
      <c r="T2820" s="2" t="s">
        <v>81</v>
      </c>
    </row>
    <row r="2821" spans="1:20" x14ac:dyDescent="0.25">
      <c r="A2821">
        <v>1120289374</v>
      </c>
      <c r="B2821">
        <v>117254973</v>
      </c>
      <c r="C2821" t="s">
        <v>82</v>
      </c>
      <c r="D2821" t="s">
        <v>83</v>
      </c>
      <c r="E2821" t="s">
        <v>76</v>
      </c>
      <c r="F2821" s="7">
        <v>43602</v>
      </c>
      <c r="G2821" s="7">
        <v>43782</v>
      </c>
      <c r="H2821" t="s">
        <v>77</v>
      </c>
      <c r="I2821" t="s">
        <v>78</v>
      </c>
      <c r="J2821" s="7">
        <v>45562</v>
      </c>
      <c r="K2821" s="7">
        <v>43667</v>
      </c>
      <c r="L2821" s="7">
        <v>43782</v>
      </c>
      <c r="M2821" t="s">
        <v>77</v>
      </c>
      <c r="N2821" t="s">
        <v>79</v>
      </c>
      <c r="O2821">
        <v>2026</v>
      </c>
      <c r="P2821">
        <v>1</v>
      </c>
      <c r="Q2821" t="s">
        <v>80</v>
      </c>
      <c r="R2821" s="8">
        <v>46267</v>
      </c>
      <c r="S2821" s="2">
        <v>1</v>
      </c>
      <c r="T2821" s="2" t="s">
        <v>81</v>
      </c>
    </row>
    <row r="2822" spans="1:20" x14ac:dyDescent="0.25">
      <c r="A2822">
        <v>1120289376</v>
      </c>
      <c r="B2822">
        <v>117255294</v>
      </c>
      <c r="C2822" t="s">
        <v>82</v>
      </c>
      <c r="D2822" t="s">
        <v>75</v>
      </c>
      <c r="E2822" t="s">
        <v>76</v>
      </c>
      <c r="F2822" s="7">
        <v>43602</v>
      </c>
      <c r="G2822" s="7">
        <v>43968</v>
      </c>
      <c r="H2822" t="s">
        <v>77</v>
      </c>
      <c r="I2822" t="s">
        <v>78</v>
      </c>
      <c r="J2822" s="7">
        <v>45550</v>
      </c>
      <c r="K2822" s="7">
        <v>44244</v>
      </c>
      <c r="L2822" s="7">
        <v>43968</v>
      </c>
      <c r="M2822" t="s">
        <v>77</v>
      </c>
      <c r="N2822" t="s">
        <v>79</v>
      </c>
      <c r="O2822">
        <v>2026</v>
      </c>
      <c r="P2822">
        <v>1</v>
      </c>
      <c r="Q2822" t="s">
        <v>80</v>
      </c>
      <c r="R2822" s="8">
        <v>46267</v>
      </c>
      <c r="S2822" s="2">
        <v>1</v>
      </c>
      <c r="T2822" s="2" t="s">
        <v>81</v>
      </c>
    </row>
    <row r="2823" spans="1:20" x14ac:dyDescent="0.25">
      <c r="A2823">
        <v>1120289392</v>
      </c>
      <c r="B2823">
        <v>117270415</v>
      </c>
      <c r="C2823" t="s">
        <v>82</v>
      </c>
      <c r="D2823" t="s">
        <v>83</v>
      </c>
      <c r="E2823" t="s">
        <v>76</v>
      </c>
      <c r="F2823" s="7">
        <v>43603</v>
      </c>
      <c r="G2823" s="7">
        <v>43783</v>
      </c>
      <c r="H2823" t="s">
        <v>77</v>
      </c>
      <c r="I2823" t="s">
        <v>78</v>
      </c>
      <c r="J2823" s="7">
        <v>45607</v>
      </c>
      <c r="K2823" s="7">
        <v>43658</v>
      </c>
      <c r="L2823" s="7">
        <v>43783</v>
      </c>
      <c r="M2823" t="s">
        <v>77</v>
      </c>
      <c r="N2823" t="s">
        <v>79</v>
      </c>
      <c r="O2823">
        <v>2026</v>
      </c>
      <c r="P2823">
        <v>1</v>
      </c>
      <c r="Q2823" t="s">
        <v>80</v>
      </c>
      <c r="R2823" s="8">
        <v>46267</v>
      </c>
      <c r="S2823" s="2">
        <v>1</v>
      </c>
      <c r="T2823" s="2" t="s">
        <v>81</v>
      </c>
    </row>
    <row r="2824" spans="1:20" x14ac:dyDescent="0.25">
      <c r="A2824">
        <v>1120289412</v>
      </c>
      <c r="B2824">
        <v>117280074</v>
      </c>
      <c r="C2824" t="s">
        <v>82</v>
      </c>
      <c r="D2824" t="s">
        <v>88</v>
      </c>
      <c r="E2824" t="s">
        <v>76</v>
      </c>
      <c r="F2824" s="7">
        <v>43605</v>
      </c>
      <c r="G2824" s="7">
        <v>43971</v>
      </c>
      <c r="H2824" t="s">
        <v>77</v>
      </c>
      <c r="I2824" t="s">
        <v>78</v>
      </c>
      <c r="J2824" s="7">
        <v>45884</v>
      </c>
      <c r="K2824" s="7">
        <v>44748</v>
      </c>
      <c r="L2824" s="7">
        <v>43971</v>
      </c>
      <c r="M2824" t="s">
        <v>77</v>
      </c>
      <c r="N2824" t="s">
        <v>79</v>
      </c>
      <c r="O2824">
        <v>2026</v>
      </c>
      <c r="P2824">
        <v>1</v>
      </c>
      <c r="Q2824" t="s">
        <v>80</v>
      </c>
      <c r="R2824" s="8">
        <v>46267</v>
      </c>
      <c r="S2824" s="2">
        <v>1</v>
      </c>
      <c r="T2824" s="2" t="s">
        <v>81</v>
      </c>
    </row>
    <row r="2825" spans="1:20" x14ac:dyDescent="0.25">
      <c r="A2825">
        <v>1120289426</v>
      </c>
      <c r="B2825">
        <v>117299772</v>
      </c>
      <c r="C2825" t="s">
        <v>82</v>
      </c>
      <c r="D2825" t="s">
        <v>83</v>
      </c>
      <c r="E2825" t="s">
        <v>76</v>
      </c>
      <c r="F2825" s="7">
        <v>43607</v>
      </c>
      <c r="G2825" s="7">
        <v>43791</v>
      </c>
      <c r="H2825" t="s">
        <v>77</v>
      </c>
      <c r="I2825" t="s">
        <v>78</v>
      </c>
      <c r="J2825" s="7">
        <v>45889</v>
      </c>
      <c r="K2825" s="7">
        <v>43667</v>
      </c>
      <c r="L2825" s="7">
        <v>43791</v>
      </c>
      <c r="M2825" t="s">
        <v>77</v>
      </c>
      <c r="N2825" t="s">
        <v>79</v>
      </c>
      <c r="O2825">
        <v>2026</v>
      </c>
      <c r="P2825">
        <v>1</v>
      </c>
      <c r="Q2825" t="s">
        <v>80</v>
      </c>
      <c r="R2825" s="8">
        <v>46267</v>
      </c>
      <c r="S2825" s="2">
        <v>1</v>
      </c>
      <c r="T2825" s="2" t="s">
        <v>81</v>
      </c>
    </row>
    <row r="2826" spans="1:20" x14ac:dyDescent="0.25">
      <c r="A2826">
        <v>1120289443</v>
      </c>
      <c r="B2826">
        <v>117316778</v>
      </c>
      <c r="C2826" t="s">
        <v>82</v>
      </c>
      <c r="D2826" t="s">
        <v>83</v>
      </c>
      <c r="E2826" t="s">
        <v>76</v>
      </c>
      <c r="F2826" s="7">
        <v>43609</v>
      </c>
      <c r="G2826" s="7">
        <v>43789</v>
      </c>
      <c r="H2826" t="s">
        <v>77</v>
      </c>
      <c r="I2826" t="s">
        <v>84</v>
      </c>
      <c r="J2826" s="7">
        <v>45725</v>
      </c>
      <c r="K2826" s="7">
        <v>46007</v>
      </c>
      <c r="L2826" s="7">
        <v>43789</v>
      </c>
      <c r="M2826" t="s">
        <v>77</v>
      </c>
      <c r="N2826" t="s">
        <v>79</v>
      </c>
      <c r="O2826">
        <v>2026</v>
      </c>
      <c r="P2826">
        <v>1</v>
      </c>
      <c r="Q2826" t="s">
        <v>80</v>
      </c>
      <c r="R2826" s="8">
        <v>46267</v>
      </c>
      <c r="S2826" s="2">
        <v>1</v>
      </c>
      <c r="T2826" s="2" t="s">
        <v>81</v>
      </c>
    </row>
    <row r="2827" spans="1:20" x14ac:dyDescent="0.25">
      <c r="A2827">
        <v>1120289444</v>
      </c>
      <c r="B2827">
        <v>117316778</v>
      </c>
      <c r="C2827" t="s">
        <v>82</v>
      </c>
      <c r="D2827" t="s">
        <v>83</v>
      </c>
      <c r="E2827" t="s">
        <v>76</v>
      </c>
      <c r="F2827" s="7">
        <v>43609</v>
      </c>
      <c r="G2827" s="7">
        <v>43789</v>
      </c>
      <c r="H2827" t="s">
        <v>77</v>
      </c>
      <c r="I2827" t="s">
        <v>84</v>
      </c>
      <c r="J2827" s="7">
        <v>45725</v>
      </c>
      <c r="K2827" s="7">
        <v>45748</v>
      </c>
      <c r="L2827" s="7">
        <v>43789</v>
      </c>
      <c r="M2827" t="s">
        <v>77</v>
      </c>
      <c r="N2827" t="s">
        <v>79</v>
      </c>
      <c r="O2827">
        <v>2026</v>
      </c>
      <c r="P2827">
        <v>1</v>
      </c>
      <c r="Q2827" t="s">
        <v>80</v>
      </c>
      <c r="R2827" s="8">
        <v>46267</v>
      </c>
      <c r="S2827" s="2">
        <v>1</v>
      </c>
      <c r="T2827" s="2" t="s">
        <v>81</v>
      </c>
    </row>
    <row r="2828" spans="1:20" x14ac:dyDescent="0.25">
      <c r="A2828">
        <v>1120289451</v>
      </c>
      <c r="B2828">
        <v>117320753</v>
      </c>
      <c r="C2828" t="s">
        <v>82</v>
      </c>
      <c r="D2828" t="s">
        <v>83</v>
      </c>
      <c r="E2828" t="s">
        <v>76</v>
      </c>
      <c r="F2828" s="7">
        <v>43610</v>
      </c>
      <c r="G2828" s="7">
        <v>43794</v>
      </c>
      <c r="H2828" t="s">
        <v>77</v>
      </c>
      <c r="I2828" t="s">
        <v>78</v>
      </c>
      <c r="J2828" s="7">
        <v>45432</v>
      </c>
      <c r="K2828" s="7">
        <v>43701</v>
      </c>
      <c r="L2828" s="7">
        <v>43794</v>
      </c>
      <c r="M2828" t="s">
        <v>77</v>
      </c>
      <c r="N2828" t="s">
        <v>79</v>
      </c>
      <c r="O2828">
        <v>2026</v>
      </c>
      <c r="P2828">
        <v>1</v>
      </c>
      <c r="Q2828" t="s">
        <v>80</v>
      </c>
      <c r="R2828" s="8">
        <v>46267</v>
      </c>
      <c r="S2828" s="2">
        <v>1</v>
      </c>
      <c r="T2828" s="2" t="s">
        <v>81</v>
      </c>
    </row>
    <row r="2829" spans="1:20" x14ac:dyDescent="0.25">
      <c r="A2829">
        <v>1120289462</v>
      </c>
      <c r="B2829">
        <v>117324941</v>
      </c>
      <c r="C2829" t="s">
        <v>82</v>
      </c>
      <c r="D2829" t="s">
        <v>88</v>
      </c>
      <c r="E2829" t="s">
        <v>76</v>
      </c>
      <c r="F2829" s="7">
        <v>43612</v>
      </c>
      <c r="G2829" s="7">
        <v>43978</v>
      </c>
      <c r="H2829" t="s">
        <v>77</v>
      </c>
      <c r="I2829" t="s">
        <v>78</v>
      </c>
      <c r="J2829" s="7">
        <v>45894</v>
      </c>
      <c r="K2829" s="7">
        <v>46077</v>
      </c>
      <c r="L2829" s="7">
        <v>43978</v>
      </c>
      <c r="M2829" t="s">
        <v>77</v>
      </c>
      <c r="N2829" t="s">
        <v>92</v>
      </c>
      <c r="O2829">
        <v>2026</v>
      </c>
      <c r="P2829">
        <v>1</v>
      </c>
      <c r="Q2829" t="s">
        <v>80</v>
      </c>
      <c r="R2829" s="8">
        <v>46267</v>
      </c>
      <c r="S2829" s="2">
        <v>1</v>
      </c>
      <c r="T2829" s="2" t="s">
        <v>81</v>
      </c>
    </row>
    <row r="2830" spans="1:20" x14ac:dyDescent="0.25">
      <c r="A2830">
        <v>1120289520</v>
      </c>
      <c r="B2830">
        <v>117434430</v>
      </c>
      <c r="C2830" t="s">
        <v>82</v>
      </c>
      <c r="D2830" t="s">
        <v>75</v>
      </c>
      <c r="E2830" t="s">
        <v>76</v>
      </c>
      <c r="F2830" s="7">
        <v>43627</v>
      </c>
      <c r="G2830" s="7">
        <v>43993</v>
      </c>
      <c r="H2830" t="s">
        <v>77</v>
      </c>
      <c r="I2830" t="s">
        <v>78</v>
      </c>
      <c r="J2830" s="7">
        <v>45825</v>
      </c>
      <c r="K2830" s="7">
        <v>45827</v>
      </c>
      <c r="L2830" s="7">
        <v>43993</v>
      </c>
      <c r="M2830" t="s">
        <v>77</v>
      </c>
      <c r="N2830" t="s">
        <v>92</v>
      </c>
      <c r="O2830">
        <v>2026</v>
      </c>
      <c r="P2830">
        <v>1</v>
      </c>
      <c r="Q2830" t="s">
        <v>80</v>
      </c>
      <c r="R2830" s="8">
        <v>46267</v>
      </c>
      <c r="S2830" s="2">
        <v>1</v>
      </c>
      <c r="T2830" s="2" t="s">
        <v>81</v>
      </c>
    </row>
    <row r="2831" spans="1:20" x14ac:dyDescent="0.25">
      <c r="A2831">
        <v>1120289527</v>
      </c>
      <c r="B2831">
        <v>117450423</v>
      </c>
      <c r="C2831" t="s">
        <v>91</v>
      </c>
      <c r="D2831" t="s">
        <v>75</v>
      </c>
      <c r="E2831" t="s">
        <v>76</v>
      </c>
      <c r="F2831" s="7">
        <v>43631</v>
      </c>
      <c r="G2831" s="7">
        <v>43997</v>
      </c>
      <c r="H2831" t="s">
        <v>77</v>
      </c>
      <c r="I2831" t="s">
        <v>78</v>
      </c>
      <c r="J2831" s="7">
        <v>45533</v>
      </c>
      <c r="K2831" s="7">
        <v>43976</v>
      </c>
      <c r="L2831" s="7">
        <v>43997</v>
      </c>
      <c r="M2831" t="s">
        <v>77</v>
      </c>
      <c r="N2831" t="s">
        <v>79</v>
      </c>
      <c r="O2831">
        <v>2026</v>
      </c>
      <c r="P2831">
        <v>1</v>
      </c>
      <c r="Q2831" t="s">
        <v>80</v>
      </c>
      <c r="R2831" s="8">
        <v>46267</v>
      </c>
      <c r="S2831" s="2">
        <v>1</v>
      </c>
      <c r="T2831" s="2" t="s">
        <v>81</v>
      </c>
    </row>
    <row r="2832" spans="1:20" x14ac:dyDescent="0.25">
      <c r="A2832">
        <v>1120289580</v>
      </c>
      <c r="B2832">
        <v>117584737</v>
      </c>
      <c r="C2832" t="s">
        <v>74</v>
      </c>
      <c r="D2832" t="s">
        <v>75</v>
      </c>
      <c r="E2832" t="s">
        <v>76</v>
      </c>
      <c r="F2832" s="7">
        <v>43639</v>
      </c>
      <c r="G2832" s="7">
        <v>45426</v>
      </c>
      <c r="H2832" t="s">
        <v>86</v>
      </c>
      <c r="I2832" t="s">
        <v>87</v>
      </c>
      <c r="J2832" s="7">
        <v>45532</v>
      </c>
      <c r="K2832" s="7">
        <v>46115</v>
      </c>
      <c r="L2832" s="7">
        <v>45426</v>
      </c>
      <c r="M2832" t="s">
        <v>86</v>
      </c>
      <c r="N2832" t="s">
        <v>79</v>
      </c>
      <c r="O2832">
        <v>2026</v>
      </c>
      <c r="P2832">
        <v>1</v>
      </c>
      <c r="Q2832" t="s">
        <v>80</v>
      </c>
      <c r="R2832" s="8">
        <v>46267</v>
      </c>
      <c r="S2832" s="2">
        <v>1</v>
      </c>
      <c r="T2832" s="2" t="s">
        <v>81</v>
      </c>
    </row>
    <row r="2833" spans="1:20" x14ac:dyDescent="0.25">
      <c r="A2833">
        <v>1120289582</v>
      </c>
      <c r="B2833">
        <v>117584910</v>
      </c>
      <c r="C2833" t="s">
        <v>74</v>
      </c>
      <c r="D2833" t="s">
        <v>75</v>
      </c>
      <c r="E2833" t="s">
        <v>76</v>
      </c>
      <c r="F2833" s="7">
        <v>43639</v>
      </c>
      <c r="G2833" s="7">
        <v>45426</v>
      </c>
      <c r="H2833" t="s">
        <v>77</v>
      </c>
      <c r="I2833" t="s">
        <v>78</v>
      </c>
      <c r="J2833" s="7">
        <v>45532</v>
      </c>
      <c r="K2833" s="7">
        <v>43678</v>
      </c>
      <c r="L2833" s="7">
        <v>45426</v>
      </c>
      <c r="M2833" t="s">
        <v>77</v>
      </c>
      <c r="N2833" t="s">
        <v>79</v>
      </c>
      <c r="O2833">
        <v>2026</v>
      </c>
      <c r="P2833">
        <v>1</v>
      </c>
      <c r="Q2833" t="s">
        <v>80</v>
      </c>
      <c r="R2833" s="8">
        <v>46267</v>
      </c>
      <c r="S2833" s="2">
        <v>1</v>
      </c>
      <c r="T2833" s="2" t="s">
        <v>81</v>
      </c>
    </row>
    <row r="2834" spans="1:20" x14ac:dyDescent="0.25">
      <c r="A2834">
        <v>1120289663</v>
      </c>
      <c r="B2834">
        <v>117788190</v>
      </c>
      <c r="C2834" t="s">
        <v>82</v>
      </c>
      <c r="D2834" t="s">
        <v>75</v>
      </c>
      <c r="E2834" t="s">
        <v>76</v>
      </c>
      <c r="F2834" s="7">
        <v>43699</v>
      </c>
      <c r="G2834" s="7">
        <v>44065</v>
      </c>
      <c r="H2834" t="s">
        <v>86</v>
      </c>
      <c r="I2834" t="s">
        <v>87</v>
      </c>
      <c r="J2834" s="7">
        <v>45595</v>
      </c>
      <c r="K2834" s="7">
        <v>46117</v>
      </c>
      <c r="L2834" s="7">
        <v>44065</v>
      </c>
      <c r="M2834" t="s">
        <v>86</v>
      </c>
      <c r="N2834" t="s">
        <v>79</v>
      </c>
      <c r="O2834">
        <v>2026</v>
      </c>
      <c r="P2834">
        <v>1</v>
      </c>
      <c r="Q2834" t="s">
        <v>80</v>
      </c>
      <c r="R2834" s="8">
        <v>46267</v>
      </c>
      <c r="S2834" s="2">
        <v>1</v>
      </c>
      <c r="T2834" s="2" t="s">
        <v>81</v>
      </c>
    </row>
    <row r="2835" spans="1:20" x14ac:dyDescent="0.25">
      <c r="A2835">
        <v>1120289720</v>
      </c>
      <c r="B2835">
        <v>117914514</v>
      </c>
      <c r="C2835" t="s">
        <v>93</v>
      </c>
      <c r="D2835" t="s">
        <v>75</v>
      </c>
      <c r="E2835" t="s">
        <v>76</v>
      </c>
      <c r="F2835" s="7">
        <v>43732</v>
      </c>
      <c r="G2835" s="7">
        <v>44098</v>
      </c>
      <c r="H2835" t="s">
        <v>86</v>
      </c>
      <c r="I2835" t="s">
        <v>87</v>
      </c>
      <c r="J2835" s="7">
        <v>45066</v>
      </c>
      <c r="K2835" s="7">
        <v>44313</v>
      </c>
      <c r="L2835" s="7">
        <v>44098</v>
      </c>
      <c r="M2835" t="s">
        <v>86</v>
      </c>
      <c r="N2835" t="s">
        <v>92</v>
      </c>
      <c r="O2835">
        <v>2026</v>
      </c>
      <c r="P2835">
        <v>1</v>
      </c>
      <c r="Q2835" t="s">
        <v>80</v>
      </c>
      <c r="R2835" s="8">
        <v>46267</v>
      </c>
      <c r="S2835" s="2">
        <v>1</v>
      </c>
      <c r="T2835" s="2" t="s">
        <v>81</v>
      </c>
    </row>
    <row r="2836" spans="1:20" x14ac:dyDescent="0.25">
      <c r="A2836">
        <v>1120289721</v>
      </c>
      <c r="B2836">
        <v>117914514</v>
      </c>
      <c r="C2836" t="s">
        <v>93</v>
      </c>
      <c r="D2836" t="s">
        <v>75</v>
      </c>
      <c r="E2836" t="s">
        <v>76</v>
      </c>
      <c r="F2836" s="7">
        <v>43732</v>
      </c>
      <c r="G2836" s="7">
        <v>44098</v>
      </c>
      <c r="H2836" t="s">
        <v>86</v>
      </c>
      <c r="I2836" t="s">
        <v>87</v>
      </c>
      <c r="J2836" s="7">
        <v>45066</v>
      </c>
      <c r="K2836" s="7">
        <v>43738</v>
      </c>
      <c r="L2836" s="7">
        <v>44098</v>
      </c>
      <c r="M2836" t="s">
        <v>86</v>
      </c>
      <c r="N2836" t="s">
        <v>92</v>
      </c>
      <c r="O2836">
        <v>2026</v>
      </c>
      <c r="P2836">
        <v>1</v>
      </c>
      <c r="Q2836" t="s">
        <v>80</v>
      </c>
      <c r="R2836" s="8">
        <v>46267</v>
      </c>
      <c r="S2836" s="2">
        <v>1</v>
      </c>
      <c r="T2836" s="2" t="s">
        <v>81</v>
      </c>
    </row>
    <row r="2837" spans="1:20" x14ac:dyDescent="0.25">
      <c r="A2837">
        <v>1120289754</v>
      </c>
      <c r="B2837">
        <v>117973677</v>
      </c>
      <c r="C2837" t="s">
        <v>82</v>
      </c>
      <c r="D2837" t="s">
        <v>83</v>
      </c>
      <c r="E2837" t="s">
        <v>76</v>
      </c>
      <c r="F2837" s="7">
        <v>43747</v>
      </c>
      <c r="G2837" s="7">
        <v>43930</v>
      </c>
      <c r="H2837" t="s">
        <v>77</v>
      </c>
      <c r="I2837" t="s">
        <v>78</v>
      </c>
      <c r="J2837" s="7">
        <v>45914</v>
      </c>
      <c r="K2837" s="7">
        <v>44424</v>
      </c>
      <c r="L2837" s="7">
        <v>43930</v>
      </c>
      <c r="M2837" t="s">
        <v>77</v>
      </c>
      <c r="N2837" t="s">
        <v>79</v>
      </c>
      <c r="O2837">
        <v>2026</v>
      </c>
      <c r="P2837">
        <v>1</v>
      </c>
      <c r="Q2837" t="s">
        <v>80</v>
      </c>
      <c r="R2837" s="8">
        <v>46267</v>
      </c>
      <c r="S2837" s="2">
        <v>1</v>
      </c>
      <c r="T2837" s="2" t="s">
        <v>81</v>
      </c>
    </row>
    <row r="2838" spans="1:20" x14ac:dyDescent="0.25">
      <c r="A2838">
        <v>1120289831</v>
      </c>
      <c r="B2838">
        <v>118213322</v>
      </c>
      <c r="C2838" t="s">
        <v>82</v>
      </c>
      <c r="D2838" t="s">
        <v>88</v>
      </c>
      <c r="E2838" t="s">
        <v>76</v>
      </c>
      <c r="F2838" s="7">
        <v>43717</v>
      </c>
      <c r="G2838" s="7">
        <v>44083</v>
      </c>
      <c r="H2838" t="s">
        <v>77</v>
      </c>
      <c r="I2838" t="s">
        <v>78</v>
      </c>
      <c r="J2838" s="7">
        <v>45824</v>
      </c>
      <c r="K2838" s="7">
        <v>45915</v>
      </c>
      <c r="L2838" s="7">
        <v>44083</v>
      </c>
      <c r="M2838" t="s">
        <v>77</v>
      </c>
      <c r="N2838" t="s">
        <v>79</v>
      </c>
      <c r="O2838">
        <v>2026</v>
      </c>
      <c r="P2838">
        <v>1</v>
      </c>
      <c r="Q2838" t="s">
        <v>80</v>
      </c>
      <c r="R2838" s="8">
        <v>46267</v>
      </c>
      <c r="S2838" s="2">
        <v>1</v>
      </c>
      <c r="T2838" s="2" t="s">
        <v>81</v>
      </c>
    </row>
    <row r="2839" spans="1:20" x14ac:dyDescent="0.25">
      <c r="A2839">
        <v>1120289891</v>
      </c>
      <c r="B2839">
        <v>118719308</v>
      </c>
      <c r="C2839" t="s">
        <v>82</v>
      </c>
      <c r="D2839" t="s">
        <v>75</v>
      </c>
      <c r="E2839" t="s">
        <v>76</v>
      </c>
      <c r="F2839" s="7">
        <v>43480</v>
      </c>
      <c r="G2839" s="7">
        <v>43915</v>
      </c>
      <c r="H2839" t="s">
        <v>77</v>
      </c>
      <c r="I2839" t="s">
        <v>78</v>
      </c>
      <c r="J2839" s="7">
        <v>44324</v>
      </c>
      <c r="K2839" s="7">
        <v>43916</v>
      </c>
      <c r="L2839" s="7">
        <v>43915</v>
      </c>
      <c r="M2839" t="s">
        <v>77</v>
      </c>
      <c r="N2839" t="s">
        <v>92</v>
      </c>
      <c r="O2839">
        <v>2026</v>
      </c>
      <c r="P2839">
        <v>1</v>
      </c>
      <c r="Q2839" t="s">
        <v>80</v>
      </c>
      <c r="R2839" s="8">
        <v>46267</v>
      </c>
      <c r="S2839" s="2">
        <v>1</v>
      </c>
      <c r="T2839" s="2" t="s">
        <v>81</v>
      </c>
    </row>
    <row r="2840" spans="1:20" x14ac:dyDescent="0.25">
      <c r="A2840">
        <v>1120289893</v>
      </c>
      <c r="B2840">
        <v>118721015</v>
      </c>
      <c r="C2840" t="s">
        <v>82</v>
      </c>
      <c r="D2840" t="s">
        <v>75</v>
      </c>
      <c r="E2840" t="s">
        <v>76</v>
      </c>
      <c r="F2840" s="7">
        <v>43481</v>
      </c>
      <c r="G2840" s="7">
        <v>43846</v>
      </c>
      <c r="H2840" t="s">
        <v>77</v>
      </c>
      <c r="I2840" t="s">
        <v>78</v>
      </c>
      <c r="J2840" s="7">
        <v>45100</v>
      </c>
      <c r="K2840" s="7">
        <v>43920</v>
      </c>
      <c r="L2840" s="7">
        <v>43846</v>
      </c>
      <c r="M2840" t="s">
        <v>77</v>
      </c>
      <c r="N2840" t="s">
        <v>92</v>
      </c>
      <c r="O2840">
        <v>2026</v>
      </c>
      <c r="P2840">
        <v>1</v>
      </c>
      <c r="Q2840" t="s">
        <v>80</v>
      </c>
      <c r="R2840" s="8">
        <v>46267</v>
      </c>
      <c r="S2840" s="2">
        <v>1</v>
      </c>
      <c r="T2840" s="2" t="s">
        <v>81</v>
      </c>
    </row>
    <row r="2841" spans="1:20" x14ac:dyDescent="0.25">
      <c r="A2841">
        <v>1120289905</v>
      </c>
      <c r="B2841">
        <v>118930654</v>
      </c>
      <c r="C2841" t="s">
        <v>82</v>
      </c>
      <c r="D2841" t="s">
        <v>88</v>
      </c>
      <c r="E2841" t="s">
        <v>76</v>
      </c>
      <c r="F2841" s="7">
        <v>43929</v>
      </c>
      <c r="G2841" s="7">
        <v>44294</v>
      </c>
      <c r="H2841" t="s">
        <v>77</v>
      </c>
      <c r="I2841" t="s">
        <v>78</v>
      </c>
      <c r="J2841" s="7">
        <v>45829</v>
      </c>
      <c r="K2841" s="7">
        <v>44281</v>
      </c>
      <c r="L2841" s="7">
        <v>44294</v>
      </c>
      <c r="M2841" t="s">
        <v>77</v>
      </c>
      <c r="N2841" t="s">
        <v>79</v>
      </c>
      <c r="O2841">
        <v>2026</v>
      </c>
      <c r="P2841">
        <v>1</v>
      </c>
      <c r="Q2841" t="s">
        <v>80</v>
      </c>
      <c r="R2841" s="8">
        <v>46267</v>
      </c>
      <c r="S2841" s="2">
        <v>1</v>
      </c>
      <c r="T2841" s="2" t="s">
        <v>81</v>
      </c>
    </row>
    <row r="2842" spans="1:20" x14ac:dyDescent="0.25">
      <c r="A2842">
        <v>1120289918</v>
      </c>
      <c r="B2842">
        <v>118964485</v>
      </c>
      <c r="C2842" t="s">
        <v>82</v>
      </c>
      <c r="D2842" t="s">
        <v>88</v>
      </c>
      <c r="E2842" t="s">
        <v>76</v>
      </c>
      <c r="F2842" s="7">
        <v>43948</v>
      </c>
      <c r="G2842" s="7">
        <v>44131</v>
      </c>
      <c r="H2842" t="s">
        <v>77</v>
      </c>
      <c r="I2842" t="s">
        <v>78</v>
      </c>
      <c r="J2842" s="7">
        <v>46090</v>
      </c>
      <c r="K2842" s="7">
        <v>45663</v>
      </c>
      <c r="L2842" s="7">
        <v>44131</v>
      </c>
      <c r="M2842" t="s">
        <v>77</v>
      </c>
      <c r="N2842" t="s">
        <v>79</v>
      </c>
      <c r="O2842">
        <v>2026</v>
      </c>
      <c r="P2842">
        <v>1</v>
      </c>
      <c r="Q2842" t="s">
        <v>80</v>
      </c>
      <c r="R2842" s="8">
        <v>46267</v>
      </c>
      <c r="S2842" s="2">
        <v>1</v>
      </c>
      <c r="T2842" s="2" t="s">
        <v>81</v>
      </c>
    </row>
    <row r="2843" spans="1:20" x14ac:dyDescent="0.25">
      <c r="A2843">
        <v>1120289948</v>
      </c>
      <c r="B2843">
        <v>119027158</v>
      </c>
      <c r="C2843" t="s">
        <v>82</v>
      </c>
      <c r="D2843" t="s">
        <v>88</v>
      </c>
      <c r="E2843" t="s">
        <v>76</v>
      </c>
      <c r="F2843" s="7">
        <v>43962</v>
      </c>
      <c r="G2843" s="7">
        <v>44203</v>
      </c>
      <c r="H2843" t="s">
        <v>77</v>
      </c>
      <c r="I2843" t="s">
        <v>78</v>
      </c>
      <c r="J2843" s="7">
        <v>45496</v>
      </c>
      <c r="K2843" s="7">
        <v>46087</v>
      </c>
      <c r="L2843" s="7">
        <v>44203</v>
      </c>
      <c r="M2843" t="s">
        <v>77</v>
      </c>
      <c r="N2843" t="s">
        <v>79</v>
      </c>
      <c r="O2843">
        <v>2026</v>
      </c>
      <c r="P2843">
        <v>1</v>
      </c>
      <c r="Q2843" t="s">
        <v>80</v>
      </c>
      <c r="R2843" s="8">
        <v>46267</v>
      </c>
      <c r="S2843" s="2">
        <v>1</v>
      </c>
      <c r="T2843" s="2" t="s">
        <v>81</v>
      </c>
    </row>
    <row r="2844" spans="1:20" x14ac:dyDescent="0.25">
      <c r="A2844">
        <v>1120290023</v>
      </c>
      <c r="B2844">
        <v>119096598</v>
      </c>
      <c r="C2844" t="s">
        <v>90</v>
      </c>
      <c r="D2844" t="s">
        <v>83</v>
      </c>
      <c r="E2844" t="s">
        <v>76</v>
      </c>
      <c r="F2844" s="7">
        <v>43984</v>
      </c>
      <c r="G2844" s="7">
        <v>44167</v>
      </c>
      <c r="H2844" t="s">
        <v>77</v>
      </c>
      <c r="I2844" t="s">
        <v>78</v>
      </c>
      <c r="J2844" s="7">
        <v>45414</v>
      </c>
      <c r="K2844" s="7">
        <v>45544</v>
      </c>
      <c r="L2844" s="7">
        <v>44167</v>
      </c>
      <c r="M2844" t="s">
        <v>77</v>
      </c>
      <c r="N2844" t="s">
        <v>79</v>
      </c>
      <c r="O2844">
        <v>2026</v>
      </c>
      <c r="P2844">
        <v>1</v>
      </c>
      <c r="Q2844" t="s">
        <v>80</v>
      </c>
      <c r="R2844" s="8">
        <v>46267</v>
      </c>
      <c r="S2844" s="2">
        <v>1</v>
      </c>
      <c r="T2844" s="2" t="s">
        <v>81</v>
      </c>
    </row>
    <row r="2845" spans="1:20" x14ac:dyDescent="0.25">
      <c r="A2845">
        <v>1120290074</v>
      </c>
      <c r="B2845">
        <v>119163390</v>
      </c>
      <c r="C2845" t="s">
        <v>82</v>
      </c>
      <c r="D2845" t="s">
        <v>83</v>
      </c>
      <c r="E2845" t="s">
        <v>76</v>
      </c>
      <c r="F2845" s="7">
        <v>43995</v>
      </c>
      <c r="G2845" s="7">
        <v>44178</v>
      </c>
      <c r="H2845" t="s">
        <v>77</v>
      </c>
      <c r="I2845" t="s">
        <v>84</v>
      </c>
      <c r="J2845" s="7">
        <v>45518</v>
      </c>
      <c r="K2845" s="7">
        <v>45623</v>
      </c>
      <c r="L2845" s="7">
        <v>44178</v>
      </c>
      <c r="M2845" t="s">
        <v>77</v>
      </c>
      <c r="N2845" t="s">
        <v>79</v>
      </c>
      <c r="O2845">
        <v>2026</v>
      </c>
      <c r="P2845">
        <v>1</v>
      </c>
      <c r="Q2845" t="s">
        <v>80</v>
      </c>
      <c r="R2845" s="8">
        <v>46267</v>
      </c>
      <c r="S2845" s="2">
        <v>1</v>
      </c>
      <c r="T2845" s="2" t="s">
        <v>81</v>
      </c>
    </row>
    <row r="2846" spans="1:20" x14ac:dyDescent="0.25">
      <c r="A2846">
        <v>1120290078</v>
      </c>
      <c r="B2846">
        <v>119166285</v>
      </c>
      <c r="C2846" t="s">
        <v>96</v>
      </c>
      <c r="D2846" t="s">
        <v>83</v>
      </c>
      <c r="E2846" t="s">
        <v>76</v>
      </c>
      <c r="F2846" s="7">
        <v>43997</v>
      </c>
      <c r="G2846" s="7">
        <v>44180</v>
      </c>
      <c r="H2846" t="s">
        <v>77</v>
      </c>
      <c r="I2846" t="s">
        <v>78</v>
      </c>
      <c r="J2846" s="7">
        <v>45914</v>
      </c>
      <c r="K2846" s="7">
        <v>45779</v>
      </c>
      <c r="L2846" s="7">
        <v>44180</v>
      </c>
      <c r="M2846" t="s">
        <v>77</v>
      </c>
      <c r="N2846" t="s">
        <v>79</v>
      </c>
      <c r="O2846">
        <v>2026</v>
      </c>
      <c r="P2846">
        <v>1</v>
      </c>
      <c r="Q2846" t="s">
        <v>80</v>
      </c>
      <c r="R2846" s="8">
        <v>46267</v>
      </c>
      <c r="S2846" s="2">
        <v>1</v>
      </c>
      <c r="T2846" s="2" t="s">
        <v>81</v>
      </c>
    </row>
    <row r="2847" spans="1:20" x14ac:dyDescent="0.25">
      <c r="A2847">
        <v>1120290105</v>
      </c>
      <c r="B2847">
        <v>119184375</v>
      </c>
      <c r="C2847" t="s">
        <v>93</v>
      </c>
      <c r="D2847" t="s">
        <v>83</v>
      </c>
      <c r="E2847" t="s">
        <v>76</v>
      </c>
      <c r="F2847" s="7">
        <v>44000</v>
      </c>
      <c r="G2847" s="7">
        <v>44183</v>
      </c>
      <c r="H2847" t="s">
        <v>77</v>
      </c>
      <c r="I2847" t="s">
        <v>78</v>
      </c>
      <c r="J2847" s="7">
        <v>45923</v>
      </c>
      <c r="K2847" s="7">
        <v>45924</v>
      </c>
      <c r="L2847" s="7">
        <v>44183</v>
      </c>
      <c r="M2847" t="s">
        <v>77</v>
      </c>
      <c r="N2847" t="s">
        <v>79</v>
      </c>
      <c r="O2847">
        <v>2026</v>
      </c>
      <c r="P2847">
        <v>1</v>
      </c>
      <c r="Q2847" t="s">
        <v>80</v>
      </c>
      <c r="R2847" s="8">
        <v>46267</v>
      </c>
      <c r="S2847" s="2">
        <v>1</v>
      </c>
      <c r="T2847" s="2" t="s">
        <v>81</v>
      </c>
    </row>
    <row r="2848" spans="1:20" x14ac:dyDescent="0.25">
      <c r="A2848">
        <v>1120290108</v>
      </c>
      <c r="B2848">
        <v>119184704</v>
      </c>
      <c r="C2848" t="s">
        <v>82</v>
      </c>
      <c r="D2848" t="s">
        <v>83</v>
      </c>
      <c r="E2848" t="s">
        <v>76</v>
      </c>
      <c r="F2848" s="7">
        <v>43999</v>
      </c>
      <c r="G2848" s="7">
        <v>44182</v>
      </c>
      <c r="H2848" t="s">
        <v>77</v>
      </c>
      <c r="I2848" t="s">
        <v>78</v>
      </c>
      <c r="J2848" s="7">
        <v>45664</v>
      </c>
      <c r="K2848" s="7">
        <v>46112</v>
      </c>
      <c r="L2848" s="7">
        <v>44182</v>
      </c>
      <c r="M2848" t="s">
        <v>77</v>
      </c>
      <c r="N2848" t="s">
        <v>79</v>
      </c>
      <c r="O2848">
        <v>2026</v>
      </c>
      <c r="P2848">
        <v>1</v>
      </c>
      <c r="Q2848" t="s">
        <v>80</v>
      </c>
      <c r="R2848" s="8">
        <v>46267</v>
      </c>
      <c r="S2848" s="2">
        <v>1</v>
      </c>
      <c r="T2848" s="2" t="s">
        <v>81</v>
      </c>
    </row>
    <row r="2849" spans="1:20" x14ac:dyDescent="0.25">
      <c r="A2849">
        <v>1120290203</v>
      </c>
      <c r="B2849">
        <v>119235341</v>
      </c>
      <c r="C2849" t="s">
        <v>82</v>
      </c>
      <c r="D2849" t="s">
        <v>88</v>
      </c>
      <c r="E2849" t="s">
        <v>76</v>
      </c>
      <c r="F2849" s="7">
        <v>44000</v>
      </c>
      <c r="G2849" s="7">
        <v>44183</v>
      </c>
      <c r="H2849" t="s">
        <v>77</v>
      </c>
      <c r="I2849" t="s">
        <v>78</v>
      </c>
      <c r="J2849" s="7">
        <v>45571</v>
      </c>
      <c r="K2849" s="7">
        <v>44305</v>
      </c>
      <c r="L2849" s="7">
        <v>44183</v>
      </c>
      <c r="M2849" t="s">
        <v>77</v>
      </c>
      <c r="N2849" t="s">
        <v>79</v>
      </c>
      <c r="O2849">
        <v>2026</v>
      </c>
      <c r="P2849">
        <v>1</v>
      </c>
      <c r="Q2849" t="s">
        <v>80</v>
      </c>
      <c r="R2849" s="8">
        <v>46267</v>
      </c>
      <c r="S2849" s="2">
        <v>1</v>
      </c>
      <c r="T2849" s="2" t="s">
        <v>81</v>
      </c>
    </row>
    <row r="2850" spans="1:20" x14ac:dyDescent="0.25">
      <c r="A2850">
        <v>1120290310</v>
      </c>
      <c r="B2850">
        <v>119368442</v>
      </c>
      <c r="C2850" t="s">
        <v>74</v>
      </c>
      <c r="D2850" t="s">
        <v>88</v>
      </c>
      <c r="E2850" t="s">
        <v>76</v>
      </c>
      <c r="F2850" s="7">
        <v>44026</v>
      </c>
      <c r="G2850" s="7">
        <v>45852</v>
      </c>
      <c r="H2850" t="s">
        <v>86</v>
      </c>
      <c r="I2850" t="s">
        <v>87</v>
      </c>
      <c r="J2850" s="7">
        <v>45562</v>
      </c>
      <c r="K2850" s="7">
        <v>44313</v>
      </c>
      <c r="L2850" s="7">
        <v>45852</v>
      </c>
      <c r="M2850" t="s">
        <v>86</v>
      </c>
      <c r="N2850" t="s">
        <v>79</v>
      </c>
      <c r="O2850">
        <v>2026</v>
      </c>
      <c r="P2850">
        <v>1</v>
      </c>
      <c r="Q2850" t="s">
        <v>80</v>
      </c>
      <c r="R2850" s="8">
        <v>46267</v>
      </c>
      <c r="S2850" s="2">
        <v>1</v>
      </c>
      <c r="T2850" s="2" t="s">
        <v>81</v>
      </c>
    </row>
    <row r="2851" spans="1:20" x14ac:dyDescent="0.25">
      <c r="A2851">
        <v>1120290427</v>
      </c>
      <c r="B2851">
        <v>119486868</v>
      </c>
      <c r="C2851" t="s">
        <v>74</v>
      </c>
      <c r="D2851" t="s">
        <v>88</v>
      </c>
      <c r="E2851" t="s">
        <v>76</v>
      </c>
      <c r="F2851" s="7">
        <v>44034</v>
      </c>
      <c r="G2851" s="7">
        <v>45860</v>
      </c>
      <c r="H2851" t="s">
        <v>77</v>
      </c>
      <c r="I2851" t="s">
        <v>78</v>
      </c>
      <c r="J2851" s="7">
        <v>45550</v>
      </c>
      <c r="K2851" s="7">
        <v>45057</v>
      </c>
      <c r="L2851" s="7">
        <v>45860</v>
      </c>
      <c r="M2851" t="s">
        <v>77</v>
      </c>
      <c r="N2851" t="s">
        <v>79</v>
      </c>
      <c r="O2851">
        <v>2026</v>
      </c>
      <c r="P2851">
        <v>1</v>
      </c>
      <c r="Q2851" t="s">
        <v>80</v>
      </c>
      <c r="R2851" s="8">
        <v>46267</v>
      </c>
      <c r="S2851" s="2">
        <v>1</v>
      </c>
      <c r="T2851" s="2" t="s">
        <v>81</v>
      </c>
    </row>
    <row r="2852" spans="1:20" x14ac:dyDescent="0.25">
      <c r="A2852">
        <v>1120290431</v>
      </c>
      <c r="B2852">
        <v>119488473</v>
      </c>
      <c r="C2852" t="s">
        <v>74</v>
      </c>
      <c r="D2852" t="s">
        <v>75</v>
      </c>
      <c r="E2852" t="s">
        <v>76</v>
      </c>
      <c r="F2852" s="7">
        <v>44034</v>
      </c>
      <c r="G2852" s="7">
        <v>45860</v>
      </c>
      <c r="H2852" t="s">
        <v>77</v>
      </c>
      <c r="I2852" t="s">
        <v>78</v>
      </c>
      <c r="J2852" s="7">
        <v>45706</v>
      </c>
      <c r="K2852" s="7">
        <v>45708</v>
      </c>
      <c r="L2852" s="7">
        <v>45860</v>
      </c>
      <c r="M2852" t="s">
        <v>77</v>
      </c>
      <c r="N2852" t="s">
        <v>79</v>
      </c>
      <c r="O2852">
        <v>2026</v>
      </c>
      <c r="P2852">
        <v>1</v>
      </c>
      <c r="Q2852" t="s">
        <v>80</v>
      </c>
      <c r="R2852" s="8">
        <v>46267</v>
      </c>
      <c r="S2852" s="2">
        <v>1</v>
      </c>
      <c r="T2852" s="2" t="s">
        <v>81</v>
      </c>
    </row>
    <row r="2853" spans="1:20" x14ac:dyDescent="0.25">
      <c r="A2853">
        <v>1120290432</v>
      </c>
      <c r="B2853">
        <v>119488473</v>
      </c>
      <c r="C2853" t="s">
        <v>74</v>
      </c>
      <c r="D2853" t="s">
        <v>75</v>
      </c>
      <c r="E2853" t="s">
        <v>76</v>
      </c>
      <c r="F2853" s="7">
        <v>44034</v>
      </c>
      <c r="G2853" s="7">
        <v>45860</v>
      </c>
      <c r="H2853" t="s">
        <v>77</v>
      </c>
      <c r="I2853" t="s">
        <v>78</v>
      </c>
      <c r="J2853" s="7">
        <v>45706</v>
      </c>
      <c r="K2853" s="7">
        <v>45866</v>
      </c>
      <c r="L2853" s="7">
        <v>45860</v>
      </c>
      <c r="M2853" t="s">
        <v>77</v>
      </c>
      <c r="N2853" t="s">
        <v>79</v>
      </c>
      <c r="O2853">
        <v>2026</v>
      </c>
      <c r="P2853">
        <v>1</v>
      </c>
      <c r="Q2853" t="s">
        <v>80</v>
      </c>
      <c r="R2853" s="8">
        <v>46267</v>
      </c>
      <c r="S2853" s="2">
        <v>1</v>
      </c>
      <c r="T2853" s="2" t="s">
        <v>81</v>
      </c>
    </row>
    <row r="2854" spans="1:20" x14ac:dyDescent="0.25">
      <c r="A2854">
        <v>1120290453</v>
      </c>
      <c r="B2854">
        <v>119493579</v>
      </c>
      <c r="C2854" t="s">
        <v>82</v>
      </c>
      <c r="D2854" t="s">
        <v>75</v>
      </c>
      <c r="E2854" t="s">
        <v>76</v>
      </c>
      <c r="F2854" s="7">
        <v>44035</v>
      </c>
      <c r="G2854" s="7">
        <v>44400</v>
      </c>
      <c r="H2854" t="s">
        <v>77</v>
      </c>
      <c r="I2854" t="s">
        <v>78</v>
      </c>
      <c r="J2854" s="7">
        <v>44341</v>
      </c>
      <c r="K2854" s="7">
        <v>45903</v>
      </c>
      <c r="L2854" s="7">
        <v>44400</v>
      </c>
      <c r="M2854" t="s">
        <v>77</v>
      </c>
      <c r="N2854" t="s">
        <v>92</v>
      </c>
      <c r="O2854">
        <v>2026</v>
      </c>
      <c r="P2854">
        <v>1</v>
      </c>
      <c r="Q2854" t="s">
        <v>80</v>
      </c>
      <c r="R2854" s="8">
        <v>46267</v>
      </c>
      <c r="S2854" s="2">
        <v>1</v>
      </c>
      <c r="T2854" s="2" t="s">
        <v>81</v>
      </c>
    </row>
    <row r="2855" spans="1:20" x14ac:dyDescent="0.25">
      <c r="A2855">
        <v>1120290559</v>
      </c>
      <c r="B2855">
        <v>119554354</v>
      </c>
      <c r="C2855" t="s">
        <v>82</v>
      </c>
      <c r="D2855" t="s">
        <v>83</v>
      </c>
      <c r="E2855" t="s">
        <v>76</v>
      </c>
      <c r="F2855" s="7">
        <v>44046</v>
      </c>
      <c r="G2855" s="7">
        <v>44230</v>
      </c>
      <c r="H2855" t="s">
        <v>77</v>
      </c>
      <c r="I2855" t="s">
        <v>78</v>
      </c>
      <c r="J2855" s="7">
        <v>45607</v>
      </c>
      <c r="K2855" s="7">
        <v>45747</v>
      </c>
      <c r="L2855" s="7">
        <v>44230</v>
      </c>
      <c r="M2855" t="s">
        <v>77</v>
      </c>
      <c r="N2855" t="s">
        <v>79</v>
      </c>
      <c r="O2855">
        <v>2026</v>
      </c>
      <c r="P2855">
        <v>1</v>
      </c>
      <c r="Q2855" t="s">
        <v>80</v>
      </c>
      <c r="R2855" s="8">
        <v>46267</v>
      </c>
      <c r="S2855" s="2">
        <v>1</v>
      </c>
      <c r="T2855" s="2" t="s">
        <v>81</v>
      </c>
    </row>
    <row r="2856" spans="1:20" x14ac:dyDescent="0.25">
      <c r="A2856">
        <v>1120290731</v>
      </c>
      <c r="B2856">
        <v>119630578</v>
      </c>
      <c r="C2856" t="s">
        <v>74</v>
      </c>
      <c r="D2856" t="s">
        <v>75</v>
      </c>
      <c r="E2856" t="s">
        <v>76</v>
      </c>
      <c r="F2856" s="7">
        <v>44061</v>
      </c>
      <c r="G2856" s="7">
        <v>44426</v>
      </c>
      <c r="H2856" t="s">
        <v>77</v>
      </c>
      <c r="I2856" t="s">
        <v>87</v>
      </c>
      <c r="J2856" s="7">
        <v>45747</v>
      </c>
      <c r="K2856" s="7">
        <v>44154</v>
      </c>
      <c r="L2856" s="7">
        <v>44426</v>
      </c>
      <c r="M2856" t="s">
        <v>77</v>
      </c>
      <c r="N2856" t="s">
        <v>79</v>
      </c>
      <c r="O2856">
        <v>2026</v>
      </c>
      <c r="P2856">
        <v>1</v>
      </c>
      <c r="Q2856" t="s">
        <v>80</v>
      </c>
      <c r="R2856" s="8">
        <v>46267</v>
      </c>
      <c r="S2856" s="2">
        <v>1</v>
      </c>
      <c r="T2856" s="2" t="s">
        <v>81</v>
      </c>
    </row>
    <row r="2857" spans="1:20" x14ac:dyDescent="0.25">
      <c r="A2857">
        <v>1120291017</v>
      </c>
      <c r="B2857">
        <v>119755474</v>
      </c>
      <c r="C2857" t="s">
        <v>74</v>
      </c>
      <c r="D2857" t="s">
        <v>75</v>
      </c>
      <c r="E2857" t="s">
        <v>76</v>
      </c>
      <c r="F2857" s="7">
        <v>44086</v>
      </c>
      <c r="G2857" s="7">
        <v>44451</v>
      </c>
      <c r="H2857" t="s">
        <v>86</v>
      </c>
      <c r="I2857" t="s">
        <v>87</v>
      </c>
      <c r="J2857" s="7">
        <v>45804</v>
      </c>
      <c r="K2857" s="7">
        <v>46111</v>
      </c>
      <c r="L2857" s="7">
        <v>44451</v>
      </c>
      <c r="M2857" t="s">
        <v>86</v>
      </c>
      <c r="N2857" t="s">
        <v>79</v>
      </c>
      <c r="O2857">
        <v>2026</v>
      </c>
      <c r="P2857">
        <v>1</v>
      </c>
      <c r="Q2857" t="s">
        <v>80</v>
      </c>
      <c r="R2857" s="8">
        <v>46267</v>
      </c>
      <c r="S2857" s="2">
        <v>1</v>
      </c>
      <c r="T2857" s="2" t="s">
        <v>81</v>
      </c>
    </row>
    <row r="2858" spans="1:20" x14ac:dyDescent="0.25">
      <c r="A2858">
        <v>1120291257</v>
      </c>
      <c r="B2858">
        <v>119869943</v>
      </c>
      <c r="C2858" t="s">
        <v>74</v>
      </c>
      <c r="D2858" t="s">
        <v>75</v>
      </c>
      <c r="E2858" t="s">
        <v>76</v>
      </c>
      <c r="F2858" s="7">
        <v>44112</v>
      </c>
      <c r="G2858" s="7">
        <v>44477</v>
      </c>
      <c r="H2858" t="s">
        <v>86</v>
      </c>
      <c r="I2858" t="s">
        <v>87</v>
      </c>
      <c r="J2858" s="7">
        <v>45726</v>
      </c>
      <c r="K2858" s="7">
        <v>46101</v>
      </c>
      <c r="L2858" s="7">
        <v>44477</v>
      </c>
      <c r="M2858" t="s">
        <v>86</v>
      </c>
      <c r="N2858" t="s">
        <v>79</v>
      </c>
      <c r="O2858">
        <v>2026</v>
      </c>
      <c r="P2858">
        <v>1</v>
      </c>
      <c r="Q2858" t="s">
        <v>80</v>
      </c>
      <c r="R2858" s="8">
        <v>46267</v>
      </c>
      <c r="S2858" s="2">
        <v>1</v>
      </c>
      <c r="T2858" s="2" t="s">
        <v>81</v>
      </c>
    </row>
    <row r="2859" spans="1:20" x14ac:dyDescent="0.25">
      <c r="A2859">
        <v>1120291299</v>
      </c>
      <c r="B2859">
        <v>119896819</v>
      </c>
      <c r="C2859" t="s">
        <v>85</v>
      </c>
      <c r="D2859" t="s">
        <v>75</v>
      </c>
      <c r="E2859" t="s">
        <v>76</v>
      </c>
      <c r="F2859" s="7">
        <v>44117</v>
      </c>
      <c r="G2859" s="7">
        <v>44482</v>
      </c>
      <c r="H2859" t="s">
        <v>86</v>
      </c>
      <c r="I2859" t="s">
        <v>87</v>
      </c>
      <c r="J2859" s="7">
        <v>45808</v>
      </c>
      <c r="K2859" s="7">
        <v>44169</v>
      </c>
      <c r="L2859" s="7">
        <v>44482</v>
      </c>
      <c r="M2859" t="s">
        <v>86</v>
      </c>
      <c r="N2859" t="s">
        <v>79</v>
      </c>
      <c r="O2859">
        <v>2026</v>
      </c>
      <c r="P2859">
        <v>1</v>
      </c>
      <c r="Q2859" t="s">
        <v>80</v>
      </c>
      <c r="R2859" s="8">
        <v>46267</v>
      </c>
      <c r="S2859" s="2">
        <v>1</v>
      </c>
      <c r="T2859" s="2" t="s">
        <v>81</v>
      </c>
    </row>
    <row r="2860" spans="1:20" x14ac:dyDescent="0.25">
      <c r="A2860">
        <v>1120291515</v>
      </c>
      <c r="B2860">
        <v>119998478</v>
      </c>
      <c r="C2860" t="s">
        <v>74</v>
      </c>
      <c r="D2860" t="s">
        <v>75</v>
      </c>
      <c r="E2860" t="s">
        <v>76</v>
      </c>
      <c r="F2860" s="7">
        <v>44144</v>
      </c>
      <c r="G2860" s="7">
        <v>44509</v>
      </c>
      <c r="H2860" t="s">
        <v>86</v>
      </c>
      <c r="I2860" t="s">
        <v>87</v>
      </c>
      <c r="J2860" s="7">
        <v>45714</v>
      </c>
      <c r="K2860" s="7">
        <v>46086</v>
      </c>
      <c r="L2860" s="7">
        <v>44509</v>
      </c>
      <c r="M2860" t="s">
        <v>86</v>
      </c>
      <c r="N2860" t="s">
        <v>79</v>
      </c>
      <c r="O2860">
        <v>2026</v>
      </c>
      <c r="P2860">
        <v>1</v>
      </c>
      <c r="Q2860" t="s">
        <v>80</v>
      </c>
      <c r="R2860" s="8">
        <v>46267</v>
      </c>
      <c r="S2860" s="2">
        <v>1</v>
      </c>
      <c r="T2860" s="2" t="s">
        <v>81</v>
      </c>
    </row>
    <row r="2861" spans="1:20" x14ac:dyDescent="0.25">
      <c r="A2861">
        <v>1120291583</v>
      </c>
      <c r="B2861">
        <v>120044126</v>
      </c>
      <c r="C2861" t="s">
        <v>74</v>
      </c>
      <c r="D2861" t="s">
        <v>75</v>
      </c>
      <c r="E2861" t="s">
        <v>76</v>
      </c>
      <c r="F2861" s="7">
        <v>44151</v>
      </c>
      <c r="G2861" s="7">
        <v>44516</v>
      </c>
      <c r="H2861" t="s">
        <v>86</v>
      </c>
      <c r="I2861" t="s">
        <v>87</v>
      </c>
      <c r="J2861" s="7">
        <v>45883</v>
      </c>
      <c r="K2861" s="7">
        <v>44162</v>
      </c>
      <c r="L2861" s="7">
        <v>44516</v>
      </c>
      <c r="M2861" t="s">
        <v>86</v>
      </c>
      <c r="N2861" t="s">
        <v>79</v>
      </c>
      <c r="O2861">
        <v>2026</v>
      </c>
      <c r="P2861">
        <v>1</v>
      </c>
      <c r="Q2861" t="s">
        <v>80</v>
      </c>
      <c r="R2861" s="8">
        <v>46267</v>
      </c>
      <c r="S2861" s="2">
        <v>1</v>
      </c>
      <c r="T2861" s="2" t="s">
        <v>81</v>
      </c>
    </row>
    <row r="2862" spans="1:20" x14ac:dyDescent="0.25">
      <c r="A2862">
        <v>1120291726</v>
      </c>
      <c r="B2862">
        <v>120220982</v>
      </c>
      <c r="C2862" t="s">
        <v>74</v>
      </c>
      <c r="D2862" t="s">
        <v>75</v>
      </c>
      <c r="E2862" t="s">
        <v>76</v>
      </c>
      <c r="F2862" s="7">
        <v>44183</v>
      </c>
      <c r="G2862" s="7">
        <v>44365</v>
      </c>
      <c r="H2862" t="s">
        <v>86</v>
      </c>
      <c r="I2862" t="s">
        <v>87</v>
      </c>
      <c r="J2862" s="7">
        <v>45714</v>
      </c>
      <c r="K2862" s="7">
        <v>46079</v>
      </c>
      <c r="L2862" s="7">
        <v>44365</v>
      </c>
      <c r="M2862" t="s">
        <v>86</v>
      </c>
      <c r="N2862" t="s">
        <v>79</v>
      </c>
      <c r="O2862">
        <v>2026</v>
      </c>
      <c r="P2862">
        <v>1</v>
      </c>
      <c r="Q2862" t="s">
        <v>80</v>
      </c>
      <c r="R2862" s="8">
        <v>46267</v>
      </c>
      <c r="S2862" s="2">
        <v>1</v>
      </c>
      <c r="T2862" s="2" t="s">
        <v>81</v>
      </c>
    </row>
    <row r="2863" spans="1:20" x14ac:dyDescent="0.25">
      <c r="A2863">
        <v>1120291886</v>
      </c>
      <c r="B2863">
        <v>120820940</v>
      </c>
      <c r="C2863" t="s">
        <v>82</v>
      </c>
      <c r="D2863" t="s">
        <v>75</v>
      </c>
      <c r="E2863" t="s">
        <v>76</v>
      </c>
      <c r="F2863" s="7">
        <v>44301</v>
      </c>
      <c r="G2863" s="7">
        <v>45762</v>
      </c>
      <c r="H2863" t="s">
        <v>77</v>
      </c>
      <c r="I2863" t="s">
        <v>78</v>
      </c>
      <c r="J2863" s="7"/>
      <c r="K2863" s="7">
        <v>45057</v>
      </c>
      <c r="L2863" s="7">
        <v>45762</v>
      </c>
      <c r="M2863" t="s">
        <v>77</v>
      </c>
      <c r="N2863"/>
      <c r="O2863">
        <v>2026</v>
      </c>
      <c r="P2863">
        <v>1</v>
      </c>
      <c r="Q2863" t="s">
        <v>80</v>
      </c>
      <c r="R2863" s="8">
        <v>46267</v>
      </c>
      <c r="S2863" s="2">
        <v>1</v>
      </c>
      <c r="T2863" s="2" t="s">
        <v>81</v>
      </c>
    </row>
    <row r="2864" spans="1:20" x14ac:dyDescent="0.25">
      <c r="A2864">
        <v>1120291927</v>
      </c>
      <c r="B2864">
        <v>120878370</v>
      </c>
      <c r="C2864" t="s">
        <v>82</v>
      </c>
      <c r="D2864" t="s">
        <v>88</v>
      </c>
      <c r="E2864" t="s">
        <v>76</v>
      </c>
      <c r="F2864" s="7">
        <v>44308</v>
      </c>
      <c r="G2864" s="7">
        <v>44491</v>
      </c>
      <c r="H2864" t="s">
        <v>77</v>
      </c>
      <c r="I2864" t="s">
        <v>89</v>
      </c>
      <c r="J2864" s="7">
        <v>46082</v>
      </c>
      <c r="K2864" s="7">
        <v>46085</v>
      </c>
      <c r="L2864" s="7">
        <v>44491</v>
      </c>
      <c r="M2864" t="s">
        <v>77</v>
      </c>
      <c r="N2864" t="s">
        <v>79</v>
      </c>
      <c r="O2864">
        <v>2026</v>
      </c>
      <c r="P2864">
        <v>1</v>
      </c>
      <c r="Q2864" t="s">
        <v>80</v>
      </c>
      <c r="R2864" s="8">
        <v>46267</v>
      </c>
      <c r="S2864" s="2">
        <v>1</v>
      </c>
      <c r="T2864" s="2" t="s">
        <v>81</v>
      </c>
    </row>
    <row r="2865" spans="1:20" x14ac:dyDescent="0.25">
      <c r="A2865">
        <v>1120291955</v>
      </c>
      <c r="B2865">
        <v>120895977</v>
      </c>
      <c r="C2865" t="s">
        <v>74</v>
      </c>
      <c r="D2865" t="s">
        <v>83</v>
      </c>
      <c r="E2865" t="s">
        <v>76</v>
      </c>
      <c r="F2865" s="7">
        <v>44313</v>
      </c>
      <c r="G2865" s="7">
        <v>44496</v>
      </c>
      <c r="H2865" t="s">
        <v>77</v>
      </c>
      <c r="I2865" t="s">
        <v>89</v>
      </c>
      <c r="J2865" s="7">
        <v>45966</v>
      </c>
      <c r="K2865" s="7">
        <v>45923</v>
      </c>
      <c r="L2865" s="7">
        <v>44496</v>
      </c>
      <c r="M2865" t="s">
        <v>77</v>
      </c>
      <c r="N2865" t="s">
        <v>79</v>
      </c>
      <c r="O2865">
        <v>2026</v>
      </c>
      <c r="P2865">
        <v>1</v>
      </c>
      <c r="Q2865" t="s">
        <v>80</v>
      </c>
      <c r="R2865" s="8">
        <v>46267</v>
      </c>
      <c r="S2865" s="2">
        <v>1</v>
      </c>
      <c r="T2865" s="2" t="s">
        <v>81</v>
      </c>
    </row>
    <row r="2866" spans="1:20" x14ac:dyDescent="0.25">
      <c r="A2866">
        <v>1120291971</v>
      </c>
      <c r="B2866">
        <v>120908479</v>
      </c>
      <c r="C2866" t="s">
        <v>74</v>
      </c>
      <c r="D2866" t="s">
        <v>83</v>
      </c>
      <c r="E2866" t="s">
        <v>76</v>
      </c>
      <c r="F2866" s="7">
        <v>44316</v>
      </c>
      <c r="G2866" s="7">
        <v>44499</v>
      </c>
      <c r="H2866" t="s">
        <v>77</v>
      </c>
      <c r="I2866" t="s">
        <v>78</v>
      </c>
      <c r="J2866" s="7">
        <v>45518</v>
      </c>
      <c r="K2866" s="7">
        <v>45713</v>
      </c>
      <c r="L2866" s="7">
        <v>44499</v>
      </c>
      <c r="M2866" t="s">
        <v>77</v>
      </c>
      <c r="N2866" t="s">
        <v>79</v>
      </c>
      <c r="O2866">
        <v>2026</v>
      </c>
      <c r="P2866">
        <v>1</v>
      </c>
      <c r="Q2866" t="s">
        <v>80</v>
      </c>
      <c r="R2866" s="8">
        <v>46267</v>
      </c>
      <c r="S2866" s="2">
        <v>1</v>
      </c>
      <c r="T2866" s="2" t="s">
        <v>81</v>
      </c>
    </row>
    <row r="2867" spans="1:20" x14ac:dyDescent="0.25">
      <c r="A2867">
        <v>1120292049</v>
      </c>
      <c r="B2867">
        <v>121340062</v>
      </c>
      <c r="C2867" t="s">
        <v>82</v>
      </c>
      <c r="D2867" t="s">
        <v>83</v>
      </c>
      <c r="E2867" t="s">
        <v>76</v>
      </c>
      <c r="F2867" s="7">
        <v>44331</v>
      </c>
      <c r="G2867" s="7">
        <v>46157</v>
      </c>
      <c r="H2867" t="s">
        <v>77</v>
      </c>
      <c r="I2867" t="s">
        <v>78</v>
      </c>
      <c r="J2867" s="7">
        <v>45795</v>
      </c>
      <c r="K2867" s="7">
        <v>44333</v>
      </c>
      <c r="L2867" s="7">
        <v>46157</v>
      </c>
      <c r="M2867" t="s">
        <v>77</v>
      </c>
      <c r="N2867" t="s">
        <v>79</v>
      </c>
      <c r="O2867">
        <v>2026</v>
      </c>
      <c r="P2867">
        <v>1</v>
      </c>
      <c r="Q2867" t="s">
        <v>80</v>
      </c>
      <c r="R2867" s="8">
        <v>46267</v>
      </c>
      <c r="S2867" s="2">
        <v>1</v>
      </c>
      <c r="T2867" s="2" t="s">
        <v>81</v>
      </c>
    </row>
    <row r="2868" spans="1:20" x14ac:dyDescent="0.25">
      <c r="A2868">
        <v>1120292077</v>
      </c>
      <c r="B2868">
        <v>121370188</v>
      </c>
      <c r="C2868" t="s">
        <v>85</v>
      </c>
      <c r="D2868" t="s">
        <v>88</v>
      </c>
      <c r="E2868" t="s">
        <v>76</v>
      </c>
      <c r="F2868" s="7">
        <v>44336</v>
      </c>
      <c r="G2868" s="7">
        <v>44701</v>
      </c>
      <c r="H2868" t="s">
        <v>86</v>
      </c>
      <c r="I2868" t="s">
        <v>87</v>
      </c>
      <c r="J2868" s="7">
        <v>45162</v>
      </c>
      <c r="K2868" s="7">
        <v>45712</v>
      </c>
      <c r="L2868" s="7">
        <v>44701</v>
      </c>
      <c r="M2868" t="s">
        <v>86</v>
      </c>
      <c r="N2868" t="s">
        <v>92</v>
      </c>
      <c r="O2868">
        <v>2026</v>
      </c>
      <c r="P2868">
        <v>1</v>
      </c>
      <c r="Q2868" t="s">
        <v>80</v>
      </c>
      <c r="R2868" s="8">
        <v>46267</v>
      </c>
      <c r="S2868" s="2">
        <v>1</v>
      </c>
      <c r="T2868" s="2" t="s">
        <v>81</v>
      </c>
    </row>
    <row r="2869" spans="1:20" x14ac:dyDescent="0.25">
      <c r="A2869">
        <v>1120292107</v>
      </c>
      <c r="B2869">
        <v>121396367</v>
      </c>
      <c r="C2869" t="s">
        <v>96</v>
      </c>
      <c r="D2869" t="s">
        <v>83</v>
      </c>
      <c r="E2869" t="s">
        <v>76</v>
      </c>
      <c r="F2869" s="7">
        <v>44341</v>
      </c>
      <c r="G2869" s="7">
        <v>44525</v>
      </c>
      <c r="H2869" t="s">
        <v>77</v>
      </c>
      <c r="I2869" t="s">
        <v>78</v>
      </c>
      <c r="J2869" s="7">
        <v>45923</v>
      </c>
      <c r="K2869" s="7">
        <v>45778</v>
      </c>
      <c r="L2869" s="7">
        <v>44525</v>
      </c>
      <c r="M2869" t="s">
        <v>77</v>
      </c>
      <c r="N2869" t="s">
        <v>79</v>
      </c>
      <c r="O2869">
        <v>2026</v>
      </c>
      <c r="P2869">
        <v>1</v>
      </c>
      <c r="Q2869" t="s">
        <v>80</v>
      </c>
      <c r="R2869" s="8">
        <v>46267</v>
      </c>
      <c r="S2869" s="2">
        <v>1</v>
      </c>
      <c r="T2869" s="2" t="s">
        <v>81</v>
      </c>
    </row>
    <row r="2870" spans="1:20" x14ac:dyDescent="0.25">
      <c r="A2870">
        <v>1120292174</v>
      </c>
      <c r="B2870">
        <v>121460680</v>
      </c>
      <c r="C2870" t="s">
        <v>98</v>
      </c>
      <c r="D2870" t="s">
        <v>88</v>
      </c>
      <c r="E2870" t="s">
        <v>76</v>
      </c>
      <c r="F2870" s="7">
        <v>44350</v>
      </c>
      <c r="G2870" s="7">
        <v>44715</v>
      </c>
      <c r="H2870" t="s">
        <v>77</v>
      </c>
      <c r="I2870" t="s">
        <v>78</v>
      </c>
      <c r="J2870" s="7">
        <v>45437</v>
      </c>
      <c r="K2870" s="7">
        <v>45436</v>
      </c>
      <c r="L2870" s="7">
        <v>44715</v>
      </c>
      <c r="M2870" t="s">
        <v>77</v>
      </c>
      <c r="N2870" t="s">
        <v>79</v>
      </c>
      <c r="O2870">
        <v>2026</v>
      </c>
      <c r="P2870">
        <v>1</v>
      </c>
      <c r="Q2870" t="s">
        <v>80</v>
      </c>
      <c r="R2870" s="8">
        <v>46267</v>
      </c>
      <c r="S2870" s="2">
        <v>1</v>
      </c>
      <c r="T2870" s="2" t="s">
        <v>81</v>
      </c>
    </row>
    <row r="2871" spans="1:20" x14ac:dyDescent="0.25">
      <c r="A2871">
        <v>1120292245</v>
      </c>
      <c r="B2871">
        <v>121533600</v>
      </c>
      <c r="C2871" t="s">
        <v>93</v>
      </c>
      <c r="D2871" t="s">
        <v>75</v>
      </c>
      <c r="E2871" t="s">
        <v>76</v>
      </c>
      <c r="F2871" s="7">
        <v>44361</v>
      </c>
      <c r="G2871" s="7">
        <v>44726</v>
      </c>
      <c r="H2871" t="s">
        <v>77</v>
      </c>
      <c r="I2871" t="s">
        <v>89</v>
      </c>
      <c r="J2871" s="7">
        <v>46088</v>
      </c>
      <c r="K2871" s="7">
        <v>44363</v>
      </c>
      <c r="L2871" s="7">
        <v>44726</v>
      </c>
      <c r="M2871" t="s">
        <v>77</v>
      </c>
      <c r="N2871" t="s">
        <v>79</v>
      </c>
      <c r="O2871">
        <v>2026</v>
      </c>
      <c r="P2871">
        <v>1</v>
      </c>
      <c r="Q2871" t="s">
        <v>80</v>
      </c>
      <c r="R2871" s="8">
        <v>46267</v>
      </c>
      <c r="S2871" s="2">
        <v>1</v>
      </c>
      <c r="T2871" s="2" t="s">
        <v>81</v>
      </c>
    </row>
    <row r="2872" spans="1:20" x14ac:dyDescent="0.25">
      <c r="A2872">
        <v>1120292277</v>
      </c>
      <c r="B2872">
        <v>121554601</v>
      </c>
      <c r="C2872" t="s">
        <v>74</v>
      </c>
      <c r="D2872" t="s">
        <v>88</v>
      </c>
      <c r="E2872" t="s">
        <v>76</v>
      </c>
      <c r="F2872" s="7">
        <v>44357</v>
      </c>
      <c r="G2872" s="7">
        <v>44722</v>
      </c>
      <c r="H2872" t="s">
        <v>77</v>
      </c>
      <c r="I2872" t="s">
        <v>78</v>
      </c>
      <c r="J2872" s="7">
        <v>45840</v>
      </c>
      <c r="K2872" s="7">
        <v>45847</v>
      </c>
      <c r="L2872" s="7">
        <v>44722</v>
      </c>
      <c r="M2872" t="s">
        <v>77</v>
      </c>
      <c r="N2872" t="s">
        <v>92</v>
      </c>
      <c r="O2872">
        <v>2026</v>
      </c>
      <c r="P2872">
        <v>1</v>
      </c>
      <c r="Q2872" t="s">
        <v>80</v>
      </c>
      <c r="R2872" s="8">
        <v>46267</v>
      </c>
      <c r="S2872" s="2">
        <v>1</v>
      </c>
      <c r="T2872" s="2" t="s">
        <v>81</v>
      </c>
    </row>
    <row r="2873" spans="1:20" x14ac:dyDescent="0.25">
      <c r="A2873">
        <v>1120292292</v>
      </c>
      <c r="B2873">
        <v>121580591</v>
      </c>
      <c r="C2873" t="s">
        <v>74</v>
      </c>
      <c r="D2873" t="s">
        <v>88</v>
      </c>
      <c r="E2873" t="s">
        <v>76</v>
      </c>
      <c r="F2873" s="7">
        <v>44369</v>
      </c>
      <c r="G2873" s="7">
        <v>46195</v>
      </c>
      <c r="H2873" t="s">
        <v>86</v>
      </c>
      <c r="I2873" t="s">
        <v>87</v>
      </c>
      <c r="J2873" s="7">
        <v>45899</v>
      </c>
      <c r="K2873" s="7">
        <v>45888</v>
      </c>
      <c r="L2873" s="7">
        <v>46195</v>
      </c>
      <c r="M2873" t="s">
        <v>86</v>
      </c>
      <c r="N2873" t="s">
        <v>79</v>
      </c>
      <c r="O2873">
        <v>2026</v>
      </c>
      <c r="P2873">
        <v>1</v>
      </c>
      <c r="Q2873" t="s">
        <v>80</v>
      </c>
      <c r="R2873" s="8">
        <v>46267</v>
      </c>
      <c r="S2873" s="2">
        <v>1</v>
      </c>
      <c r="T2873" s="2" t="s">
        <v>81</v>
      </c>
    </row>
    <row r="2874" spans="1:20" x14ac:dyDescent="0.25">
      <c r="A2874">
        <v>1120292410</v>
      </c>
      <c r="B2874">
        <v>121666033</v>
      </c>
      <c r="C2874" t="s">
        <v>96</v>
      </c>
      <c r="D2874" t="s">
        <v>83</v>
      </c>
      <c r="E2874" t="s">
        <v>76</v>
      </c>
      <c r="F2874" s="7">
        <v>44380</v>
      </c>
      <c r="G2874" s="7">
        <v>44564</v>
      </c>
      <c r="H2874" t="s">
        <v>77</v>
      </c>
      <c r="I2874" t="s">
        <v>78</v>
      </c>
      <c r="J2874" s="7">
        <v>45861</v>
      </c>
      <c r="K2874" s="7">
        <v>45771</v>
      </c>
      <c r="L2874" s="7">
        <v>44564</v>
      </c>
      <c r="M2874" t="s">
        <v>77</v>
      </c>
      <c r="N2874" t="s">
        <v>79</v>
      </c>
      <c r="O2874">
        <v>2026</v>
      </c>
      <c r="P2874">
        <v>1</v>
      </c>
      <c r="Q2874" t="s">
        <v>80</v>
      </c>
      <c r="R2874" s="8">
        <v>46267</v>
      </c>
      <c r="S2874" s="2">
        <v>1</v>
      </c>
      <c r="T2874" s="2" t="s">
        <v>81</v>
      </c>
    </row>
    <row r="2875" spans="1:20" x14ac:dyDescent="0.25">
      <c r="A2875">
        <v>1120292528</v>
      </c>
      <c r="B2875">
        <v>121729913</v>
      </c>
      <c r="C2875" t="s">
        <v>97</v>
      </c>
      <c r="D2875" t="s">
        <v>88</v>
      </c>
      <c r="E2875" t="s">
        <v>76</v>
      </c>
      <c r="F2875" s="7">
        <v>44391</v>
      </c>
      <c r="G2875" s="7">
        <v>44756</v>
      </c>
      <c r="H2875" t="s">
        <v>77</v>
      </c>
      <c r="I2875" t="s">
        <v>78</v>
      </c>
      <c r="J2875" s="7">
        <v>45501</v>
      </c>
      <c r="K2875" s="7">
        <v>45535</v>
      </c>
      <c r="L2875" s="7">
        <v>44756</v>
      </c>
      <c r="M2875" t="s">
        <v>77</v>
      </c>
      <c r="N2875" t="s">
        <v>79</v>
      </c>
      <c r="O2875">
        <v>2026</v>
      </c>
      <c r="P2875">
        <v>1</v>
      </c>
      <c r="Q2875" t="s">
        <v>80</v>
      </c>
      <c r="R2875" s="8">
        <v>46267</v>
      </c>
      <c r="S2875" s="2">
        <v>1</v>
      </c>
      <c r="T2875" s="2" t="s">
        <v>81</v>
      </c>
    </row>
    <row r="2876" spans="1:20" x14ac:dyDescent="0.25">
      <c r="A2876">
        <v>1120292529</v>
      </c>
      <c r="B2876">
        <v>121729913</v>
      </c>
      <c r="C2876" t="s">
        <v>97</v>
      </c>
      <c r="D2876" t="s">
        <v>88</v>
      </c>
      <c r="E2876" t="s">
        <v>76</v>
      </c>
      <c r="F2876" s="7">
        <v>44391</v>
      </c>
      <c r="G2876" s="7">
        <v>44756</v>
      </c>
      <c r="H2876" t="s">
        <v>77</v>
      </c>
      <c r="I2876" t="s">
        <v>78</v>
      </c>
      <c r="J2876" s="7">
        <v>45501</v>
      </c>
      <c r="K2876" s="7">
        <v>45545</v>
      </c>
      <c r="L2876" s="7">
        <v>44756</v>
      </c>
      <c r="M2876" t="s">
        <v>77</v>
      </c>
      <c r="N2876" t="s">
        <v>79</v>
      </c>
      <c r="O2876">
        <v>2026</v>
      </c>
      <c r="P2876">
        <v>1</v>
      </c>
      <c r="Q2876" t="s">
        <v>80</v>
      </c>
      <c r="R2876" s="8">
        <v>46267</v>
      </c>
      <c r="S2876" s="2">
        <v>1</v>
      </c>
      <c r="T2876" s="2" t="s">
        <v>81</v>
      </c>
    </row>
    <row r="2877" spans="1:20" x14ac:dyDescent="0.25">
      <c r="A2877">
        <v>1120292530</v>
      </c>
      <c r="B2877">
        <v>121729913</v>
      </c>
      <c r="C2877" t="s">
        <v>97</v>
      </c>
      <c r="D2877" t="s">
        <v>88</v>
      </c>
      <c r="E2877" t="s">
        <v>76</v>
      </c>
      <c r="F2877" s="7">
        <v>44391</v>
      </c>
      <c r="G2877" s="7">
        <v>44756</v>
      </c>
      <c r="H2877" t="s">
        <v>77</v>
      </c>
      <c r="I2877" t="s">
        <v>78</v>
      </c>
      <c r="J2877" s="7">
        <v>45501</v>
      </c>
      <c r="K2877" s="7">
        <v>45546</v>
      </c>
      <c r="L2877" s="7">
        <v>44756</v>
      </c>
      <c r="M2877" t="s">
        <v>77</v>
      </c>
      <c r="N2877" t="s">
        <v>79</v>
      </c>
      <c r="O2877">
        <v>2026</v>
      </c>
      <c r="P2877">
        <v>1</v>
      </c>
      <c r="Q2877" t="s">
        <v>80</v>
      </c>
      <c r="R2877" s="8">
        <v>46267</v>
      </c>
      <c r="S2877" s="2">
        <v>1</v>
      </c>
      <c r="T2877" s="2" t="s">
        <v>81</v>
      </c>
    </row>
    <row r="2878" spans="1:20" x14ac:dyDescent="0.25">
      <c r="A2878">
        <v>1120292604</v>
      </c>
      <c r="B2878">
        <v>121767449</v>
      </c>
      <c r="C2878" t="s">
        <v>74</v>
      </c>
      <c r="D2878" t="s">
        <v>75</v>
      </c>
      <c r="E2878" t="s">
        <v>76</v>
      </c>
      <c r="F2878" s="7">
        <v>44398</v>
      </c>
      <c r="G2878" s="7">
        <v>45128</v>
      </c>
      <c r="H2878" t="s">
        <v>77</v>
      </c>
      <c r="I2878" t="s">
        <v>78</v>
      </c>
      <c r="J2878" s="7">
        <v>46059</v>
      </c>
      <c r="K2878" s="7">
        <v>46092</v>
      </c>
      <c r="L2878" s="7">
        <v>45128</v>
      </c>
      <c r="M2878" t="s">
        <v>77</v>
      </c>
      <c r="N2878" t="s">
        <v>79</v>
      </c>
      <c r="O2878">
        <v>2026</v>
      </c>
      <c r="P2878">
        <v>1</v>
      </c>
      <c r="Q2878" t="s">
        <v>80</v>
      </c>
      <c r="R2878" s="8">
        <v>46267</v>
      </c>
      <c r="S2878" s="2">
        <v>1</v>
      </c>
      <c r="T2878" s="2" t="s">
        <v>81</v>
      </c>
    </row>
    <row r="2879" spans="1:20" x14ac:dyDescent="0.25">
      <c r="A2879">
        <v>1120292784</v>
      </c>
      <c r="B2879">
        <v>121850152</v>
      </c>
      <c r="C2879" t="s">
        <v>82</v>
      </c>
      <c r="D2879" t="s">
        <v>75</v>
      </c>
      <c r="E2879" t="s">
        <v>76</v>
      </c>
      <c r="F2879" s="7">
        <v>44413</v>
      </c>
      <c r="G2879" s="7">
        <v>44599</v>
      </c>
      <c r="H2879" t="s">
        <v>77</v>
      </c>
      <c r="I2879" t="s">
        <v>89</v>
      </c>
      <c r="J2879" s="7">
        <v>46044</v>
      </c>
      <c r="K2879" s="7">
        <v>44414</v>
      </c>
      <c r="L2879" s="7">
        <v>44599</v>
      </c>
      <c r="M2879" t="s">
        <v>77</v>
      </c>
      <c r="N2879" t="s">
        <v>79</v>
      </c>
      <c r="O2879">
        <v>2026</v>
      </c>
      <c r="P2879">
        <v>1</v>
      </c>
      <c r="Q2879" t="s">
        <v>80</v>
      </c>
      <c r="R2879" s="8">
        <v>46267</v>
      </c>
      <c r="S2879" s="2">
        <v>1</v>
      </c>
      <c r="T2879" s="2" t="s">
        <v>81</v>
      </c>
    </row>
    <row r="2880" spans="1:20" x14ac:dyDescent="0.25">
      <c r="A2880">
        <v>1120292797</v>
      </c>
      <c r="B2880">
        <v>121854917</v>
      </c>
      <c r="C2880" t="s">
        <v>91</v>
      </c>
      <c r="D2880" t="s">
        <v>75</v>
      </c>
      <c r="E2880" t="s">
        <v>76</v>
      </c>
      <c r="F2880" s="7">
        <v>44414</v>
      </c>
      <c r="G2880" s="7">
        <v>44779</v>
      </c>
      <c r="H2880" t="s">
        <v>77</v>
      </c>
      <c r="I2880" t="s">
        <v>78</v>
      </c>
      <c r="J2880" s="7"/>
      <c r="K2880" s="7">
        <v>44418</v>
      </c>
      <c r="L2880" s="7">
        <v>44779</v>
      </c>
      <c r="M2880" t="s">
        <v>77</v>
      </c>
      <c r="N2880"/>
      <c r="O2880">
        <v>2026</v>
      </c>
      <c r="P2880">
        <v>1</v>
      </c>
      <c r="Q2880" t="s">
        <v>80</v>
      </c>
      <c r="R2880" s="8">
        <v>46267</v>
      </c>
      <c r="S2880" s="2">
        <v>1</v>
      </c>
      <c r="T2880" s="2" t="s">
        <v>81</v>
      </c>
    </row>
    <row r="2881" spans="1:20" x14ac:dyDescent="0.25">
      <c r="A2881">
        <v>1120292907</v>
      </c>
      <c r="B2881">
        <v>121891742</v>
      </c>
      <c r="C2881" t="s">
        <v>82</v>
      </c>
      <c r="D2881" t="s">
        <v>75</v>
      </c>
      <c r="E2881" t="s">
        <v>76</v>
      </c>
      <c r="F2881" s="7">
        <v>44420</v>
      </c>
      <c r="G2881" s="7">
        <v>45150</v>
      </c>
      <c r="H2881" t="s">
        <v>77</v>
      </c>
      <c r="I2881" t="s">
        <v>78</v>
      </c>
      <c r="J2881" s="7"/>
      <c r="K2881" s="7">
        <v>45057</v>
      </c>
      <c r="L2881" s="7">
        <v>45150</v>
      </c>
      <c r="M2881" t="s">
        <v>77</v>
      </c>
      <c r="N2881"/>
      <c r="O2881">
        <v>2026</v>
      </c>
      <c r="P2881">
        <v>1</v>
      </c>
      <c r="Q2881" t="s">
        <v>80</v>
      </c>
      <c r="R2881" s="8">
        <v>46267</v>
      </c>
      <c r="S2881" s="2">
        <v>1</v>
      </c>
      <c r="T2881" s="2" t="s">
        <v>81</v>
      </c>
    </row>
    <row r="2882" spans="1:20" x14ac:dyDescent="0.25">
      <c r="A2882">
        <v>1120293062</v>
      </c>
      <c r="B2882">
        <v>121944700</v>
      </c>
      <c r="C2882" t="s">
        <v>85</v>
      </c>
      <c r="D2882" t="s">
        <v>75</v>
      </c>
      <c r="E2882" t="s">
        <v>76</v>
      </c>
      <c r="F2882" s="7">
        <v>44432</v>
      </c>
      <c r="G2882" s="7">
        <v>44797</v>
      </c>
      <c r="H2882" t="s">
        <v>77</v>
      </c>
      <c r="I2882" t="s">
        <v>89</v>
      </c>
      <c r="J2882" s="7">
        <v>46047</v>
      </c>
      <c r="K2882" s="7">
        <v>46049</v>
      </c>
      <c r="L2882" s="7">
        <v>44797</v>
      </c>
      <c r="M2882" t="s">
        <v>77</v>
      </c>
      <c r="N2882" t="s">
        <v>79</v>
      </c>
      <c r="O2882">
        <v>2026</v>
      </c>
      <c r="P2882">
        <v>1</v>
      </c>
      <c r="Q2882" t="s">
        <v>80</v>
      </c>
      <c r="R2882" s="8">
        <v>46267</v>
      </c>
      <c r="S2882" s="2">
        <v>1</v>
      </c>
      <c r="T2882" s="2" t="s">
        <v>81</v>
      </c>
    </row>
    <row r="2883" spans="1:20" x14ac:dyDescent="0.25">
      <c r="A2883">
        <v>1120293628</v>
      </c>
      <c r="B2883">
        <v>122171323</v>
      </c>
      <c r="C2883" t="s">
        <v>96</v>
      </c>
      <c r="D2883" t="s">
        <v>88</v>
      </c>
      <c r="E2883" t="s">
        <v>76</v>
      </c>
      <c r="F2883" s="7">
        <v>44478</v>
      </c>
      <c r="G2883" s="7">
        <v>46304</v>
      </c>
      <c r="H2883" t="s">
        <v>86</v>
      </c>
      <c r="I2883" t="s">
        <v>87</v>
      </c>
      <c r="J2883" s="7">
        <v>45103</v>
      </c>
      <c r="K2883" s="7">
        <v>46050</v>
      </c>
      <c r="L2883" s="7">
        <v>46304</v>
      </c>
      <c r="M2883" t="s">
        <v>86</v>
      </c>
      <c r="N2883" t="s">
        <v>92</v>
      </c>
      <c r="O2883">
        <v>2026</v>
      </c>
      <c r="P2883">
        <v>1</v>
      </c>
      <c r="Q2883" t="s">
        <v>80</v>
      </c>
      <c r="R2883" s="8">
        <v>46267</v>
      </c>
      <c r="S2883" s="2">
        <v>1</v>
      </c>
      <c r="T2883" s="2" t="s">
        <v>81</v>
      </c>
    </row>
    <row r="2884" spans="1:20" x14ac:dyDescent="0.25">
      <c r="A2884">
        <v>1120293680</v>
      </c>
      <c r="B2884">
        <v>122212538</v>
      </c>
      <c r="C2884" t="s">
        <v>93</v>
      </c>
      <c r="D2884" t="s">
        <v>83</v>
      </c>
      <c r="E2884" t="s">
        <v>76</v>
      </c>
      <c r="F2884" s="7">
        <v>44484</v>
      </c>
      <c r="G2884" s="7">
        <v>44666</v>
      </c>
      <c r="H2884" t="s">
        <v>77</v>
      </c>
      <c r="I2884" t="s">
        <v>84</v>
      </c>
      <c r="J2884" s="7">
        <v>45607</v>
      </c>
      <c r="K2884" s="7">
        <v>45623</v>
      </c>
      <c r="L2884" s="7">
        <v>44666</v>
      </c>
      <c r="M2884" t="s">
        <v>77</v>
      </c>
      <c r="N2884" t="s">
        <v>79</v>
      </c>
      <c r="O2884">
        <v>2026</v>
      </c>
      <c r="P2884">
        <v>1</v>
      </c>
      <c r="Q2884" t="s">
        <v>80</v>
      </c>
      <c r="R2884" s="8">
        <v>46267</v>
      </c>
      <c r="S2884" s="2">
        <v>1</v>
      </c>
      <c r="T2884" s="2" t="s">
        <v>81</v>
      </c>
    </row>
    <row r="2885" spans="1:20" x14ac:dyDescent="0.25">
      <c r="A2885">
        <v>1120294587</v>
      </c>
      <c r="B2885">
        <v>123329934</v>
      </c>
      <c r="C2885" t="s">
        <v>98</v>
      </c>
      <c r="D2885" t="s">
        <v>88</v>
      </c>
      <c r="E2885" t="s">
        <v>76</v>
      </c>
      <c r="F2885" s="7">
        <v>44665</v>
      </c>
      <c r="G2885" s="7">
        <v>45030</v>
      </c>
      <c r="H2885" t="s">
        <v>77</v>
      </c>
      <c r="I2885" t="s">
        <v>78</v>
      </c>
      <c r="J2885" s="7">
        <v>45521</v>
      </c>
      <c r="K2885" s="7">
        <v>45523</v>
      </c>
      <c r="L2885" s="7">
        <v>45030</v>
      </c>
      <c r="M2885" t="s">
        <v>77</v>
      </c>
      <c r="N2885" t="s">
        <v>79</v>
      </c>
      <c r="O2885">
        <v>2026</v>
      </c>
      <c r="P2885">
        <v>1</v>
      </c>
      <c r="Q2885" t="s">
        <v>80</v>
      </c>
      <c r="R2885" s="8">
        <v>46267</v>
      </c>
      <c r="S2885" s="2">
        <v>1</v>
      </c>
      <c r="T2885" s="2" t="s">
        <v>81</v>
      </c>
    </row>
    <row r="2886" spans="1:20" x14ac:dyDescent="0.25">
      <c r="A2886">
        <v>1120294591</v>
      </c>
      <c r="B2886">
        <v>123330504</v>
      </c>
      <c r="C2886" t="s">
        <v>98</v>
      </c>
      <c r="D2886" t="s">
        <v>88</v>
      </c>
      <c r="E2886" t="s">
        <v>76</v>
      </c>
      <c r="F2886" s="7">
        <v>44665</v>
      </c>
      <c r="G2886" s="7">
        <v>45030</v>
      </c>
      <c r="H2886" t="s">
        <v>77</v>
      </c>
      <c r="I2886" t="s">
        <v>78</v>
      </c>
      <c r="J2886" s="7">
        <v>45437</v>
      </c>
      <c r="K2886" s="7">
        <v>45440</v>
      </c>
      <c r="L2886" s="7">
        <v>45030</v>
      </c>
      <c r="M2886" t="s">
        <v>77</v>
      </c>
      <c r="N2886" t="s">
        <v>79</v>
      </c>
      <c r="O2886">
        <v>2026</v>
      </c>
      <c r="P2886">
        <v>1</v>
      </c>
      <c r="Q2886" t="s">
        <v>80</v>
      </c>
      <c r="R2886" s="8">
        <v>46267</v>
      </c>
      <c r="S2886" s="2">
        <v>1</v>
      </c>
      <c r="T2886" s="2" t="s">
        <v>81</v>
      </c>
    </row>
    <row r="2887" spans="1:20" x14ac:dyDescent="0.25">
      <c r="A2887">
        <v>1120294696</v>
      </c>
      <c r="B2887">
        <v>123372865</v>
      </c>
      <c r="C2887" t="s">
        <v>93</v>
      </c>
      <c r="D2887" t="s">
        <v>75</v>
      </c>
      <c r="E2887" t="s">
        <v>76</v>
      </c>
      <c r="F2887" s="7">
        <v>44671</v>
      </c>
      <c r="G2887" s="7">
        <v>45036</v>
      </c>
      <c r="H2887" t="s">
        <v>77</v>
      </c>
      <c r="I2887" t="s">
        <v>78</v>
      </c>
      <c r="J2887" s="7"/>
      <c r="K2887" s="7">
        <v>44671</v>
      </c>
      <c r="L2887" s="7">
        <v>45036</v>
      </c>
      <c r="M2887" t="s">
        <v>77</v>
      </c>
      <c r="N2887"/>
      <c r="O2887">
        <v>2026</v>
      </c>
      <c r="P2887">
        <v>1</v>
      </c>
      <c r="Q2887" t="s">
        <v>80</v>
      </c>
      <c r="R2887" s="8">
        <v>46267</v>
      </c>
      <c r="S2887" s="2">
        <v>1</v>
      </c>
      <c r="T2887" s="2" t="s">
        <v>81</v>
      </c>
    </row>
    <row r="2888" spans="1:20" x14ac:dyDescent="0.25">
      <c r="A2888">
        <v>1120294699</v>
      </c>
      <c r="B2888">
        <v>123374138</v>
      </c>
      <c r="C2888" t="s">
        <v>91</v>
      </c>
      <c r="D2888" t="s">
        <v>75</v>
      </c>
      <c r="E2888" t="s">
        <v>76</v>
      </c>
      <c r="F2888" s="7">
        <v>44671</v>
      </c>
      <c r="G2888" s="7">
        <v>45036</v>
      </c>
      <c r="H2888" t="s">
        <v>77</v>
      </c>
      <c r="I2888" t="s">
        <v>78</v>
      </c>
      <c r="J2888" s="7"/>
      <c r="K2888" s="7">
        <v>44679</v>
      </c>
      <c r="L2888" s="7">
        <v>45036</v>
      </c>
      <c r="M2888" t="s">
        <v>77</v>
      </c>
      <c r="N2888"/>
      <c r="O2888">
        <v>2026</v>
      </c>
      <c r="P2888">
        <v>1</v>
      </c>
      <c r="Q2888" t="s">
        <v>80</v>
      </c>
      <c r="R2888" s="8">
        <v>46267</v>
      </c>
      <c r="S2888" s="2">
        <v>1</v>
      </c>
      <c r="T2888" s="2" t="s">
        <v>81</v>
      </c>
    </row>
    <row r="2889" spans="1:20" x14ac:dyDescent="0.25">
      <c r="A2889">
        <v>1120294888</v>
      </c>
      <c r="B2889">
        <v>123476303</v>
      </c>
      <c r="C2889" t="s">
        <v>74</v>
      </c>
      <c r="D2889" t="s">
        <v>88</v>
      </c>
      <c r="E2889" t="s">
        <v>76</v>
      </c>
      <c r="F2889" s="7">
        <v>44683</v>
      </c>
      <c r="G2889" s="7">
        <v>45048</v>
      </c>
      <c r="H2889" t="s">
        <v>77</v>
      </c>
      <c r="I2889" t="s">
        <v>87</v>
      </c>
      <c r="J2889" s="7">
        <v>45432</v>
      </c>
      <c r="K2889" s="7">
        <v>45530</v>
      </c>
      <c r="L2889" s="7">
        <v>45048</v>
      </c>
      <c r="M2889" t="s">
        <v>77</v>
      </c>
      <c r="N2889" t="s">
        <v>79</v>
      </c>
      <c r="O2889">
        <v>2026</v>
      </c>
      <c r="P2889">
        <v>1</v>
      </c>
      <c r="Q2889" t="s">
        <v>80</v>
      </c>
      <c r="R2889" s="8">
        <v>46267</v>
      </c>
      <c r="S2889" s="2">
        <v>1</v>
      </c>
      <c r="T2889" s="2" t="s">
        <v>81</v>
      </c>
    </row>
    <row r="2890" spans="1:20" x14ac:dyDescent="0.25">
      <c r="A2890">
        <v>1120294889</v>
      </c>
      <c r="B2890">
        <v>123476303</v>
      </c>
      <c r="C2890" t="s">
        <v>74</v>
      </c>
      <c r="D2890" t="s">
        <v>88</v>
      </c>
      <c r="E2890" t="s">
        <v>76</v>
      </c>
      <c r="F2890" s="7">
        <v>44683</v>
      </c>
      <c r="G2890" s="7">
        <v>45048</v>
      </c>
      <c r="H2890" t="s">
        <v>77</v>
      </c>
      <c r="I2890" t="s">
        <v>87</v>
      </c>
      <c r="J2890" s="7">
        <v>45432</v>
      </c>
      <c r="K2890" s="7">
        <v>45748</v>
      </c>
      <c r="L2890" s="7">
        <v>45048</v>
      </c>
      <c r="M2890" t="s">
        <v>77</v>
      </c>
      <c r="N2890" t="s">
        <v>79</v>
      </c>
      <c r="O2890">
        <v>2026</v>
      </c>
      <c r="P2890">
        <v>1</v>
      </c>
      <c r="Q2890" t="s">
        <v>80</v>
      </c>
      <c r="R2890" s="8">
        <v>46267</v>
      </c>
      <c r="S2890" s="2">
        <v>1</v>
      </c>
      <c r="T2890" s="2" t="s">
        <v>81</v>
      </c>
    </row>
    <row r="2891" spans="1:20" x14ac:dyDescent="0.25">
      <c r="A2891">
        <v>1120295191</v>
      </c>
      <c r="B2891">
        <v>123660287</v>
      </c>
      <c r="C2891" t="s">
        <v>85</v>
      </c>
      <c r="D2891" t="s">
        <v>88</v>
      </c>
      <c r="E2891" t="s">
        <v>76</v>
      </c>
      <c r="F2891" s="7">
        <v>44702</v>
      </c>
      <c r="G2891" s="7">
        <v>46528</v>
      </c>
      <c r="H2891" t="s">
        <v>77</v>
      </c>
      <c r="I2891" t="s">
        <v>78</v>
      </c>
      <c r="J2891" s="7">
        <v>46112</v>
      </c>
      <c r="K2891" s="7">
        <v>46049</v>
      </c>
      <c r="L2891" s="7">
        <v>46528</v>
      </c>
      <c r="M2891" t="s">
        <v>77</v>
      </c>
      <c r="N2891" t="s">
        <v>79</v>
      </c>
      <c r="O2891">
        <v>2026</v>
      </c>
      <c r="P2891">
        <v>1</v>
      </c>
      <c r="Q2891" t="s">
        <v>80</v>
      </c>
      <c r="R2891" s="8">
        <v>46267</v>
      </c>
      <c r="S2891" s="2">
        <v>1</v>
      </c>
      <c r="T2891" s="2" t="s">
        <v>81</v>
      </c>
    </row>
    <row r="2892" spans="1:20" x14ac:dyDescent="0.25">
      <c r="A2892">
        <v>1120295267</v>
      </c>
      <c r="B2892">
        <v>123699975</v>
      </c>
      <c r="C2892" t="s">
        <v>74</v>
      </c>
      <c r="D2892" t="s">
        <v>75</v>
      </c>
      <c r="E2892" t="s">
        <v>76</v>
      </c>
      <c r="F2892" s="7">
        <v>44707</v>
      </c>
      <c r="G2892" s="7">
        <v>45072</v>
      </c>
      <c r="H2892" t="s">
        <v>77</v>
      </c>
      <c r="I2892" t="s">
        <v>78</v>
      </c>
      <c r="J2892" s="7"/>
      <c r="K2892" s="7">
        <v>44734</v>
      </c>
      <c r="L2892" s="7">
        <v>45072</v>
      </c>
      <c r="M2892" t="s">
        <v>77</v>
      </c>
      <c r="N2892"/>
      <c r="O2892">
        <v>2026</v>
      </c>
      <c r="P2892">
        <v>1</v>
      </c>
      <c r="Q2892" t="s">
        <v>80</v>
      </c>
      <c r="R2892" s="8">
        <v>46267</v>
      </c>
      <c r="S2892" s="2">
        <v>1</v>
      </c>
      <c r="T2892" s="2" t="s">
        <v>81</v>
      </c>
    </row>
    <row r="2893" spans="1:20" x14ac:dyDescent="0.25">
      <c r="A2893">
        <v>1120295340</v>
      </c>
      <c r="B2893">
        <v>123743639</v>
      </c>
      <c r="C2893" t="s">
        <v>85</v>
      </c>
      <c r="D2893" t="s">
        <v>83</v>
      </c>
      <c r="E2893" t="s">
        <v>76</v>
      </c>
      <c r="F2893" s="7">
        <v>44714</v>
      </c>
      <c r="G2893" s="7">
        <v>44897</v>
      </c>
      <c r="H2893" t="s">
        <v>86</v>
      </c>
      <c r="I2893" t="s">
        <v>87</v>
      </c>
      <c r="J2893" s="7">
        <v>45838</v>
      </c>
      <c r="K2893" s="7">
        <v>45775</v>
      </c>
      <c r="L2893" s="7">
        <v>44897</v>
      </c>
      <c r="M2893" t="s">
        <v>86</v>
      </c>
      <c r="N2893" t="s">
        <v>79</v>
      </c>
      <c r="O2893">
        <v>2026</v>
      </c>
      <c r="P2893">
        <v>1</v>
      </c>
      <c r="Q2893" t="s">
        <v>80</v>
      </c>
      <c r="R2893" s="8">
        <v>46267</v>
      </c>
      <c r="S2893" s="2">
        <v>1</v>
      </c>
      <c r="T2893" s="2" t="s">
        <v>81</v>
      </c>
    </row>
    <row r="2894" spans="1:20" x14ac:dyDescent="0.25">
      <c r="A2894">
        <v>1120295526</v>
      </c>
      <c r="B2894">
        <v>123858027</v>
      </c>
      <c r="C2894" t="s">
        <v>74</v>
      </c>
      <c r="D2894" t="s">
        <v>75</v>
      </c>
      <c r="E2894" t="s">
        <v>76</v>
      </c>
      <c r="F2894" s="7">
        <v>44728</v>
      </c>
      <c r="G2894" s="7">
        <v>44911</v>
      </c>
      <c r="H2894" t="s">
        <v>77</v>
      </c>
      <c r="I2894" t="s">
        <v>78</v>
      </c>
      <c r="J2894" s="7"/>
      <c r="K2894" s="7">
        <v>45902</v>
      </c>
      <c r="L2894" s="7">
        <v>44911</v>
      </c>
      <c r="M2894" t="s">
        <v>77</v>
      </c>
      <c r="N2894"/>
      <c r="O2894">
        <v>2026</v>
      </c>
      <c r="P2894">
        <v>1</v>
      </c>
      <c r="Q2894" t="s">
        <v>80</v>
      </c>
      <c r="R2894" s="8">
        <v>46267</v>
      </c>
      <c r="S2894" s="2">
        <v>1</v>
      </c>
      <c r="T2894" s="2" t="s">
        <v>81</v>
      </c>
    </row>
    <row r="2895" spans="1:20" x14ac:dyDescent="0.25">
      <c r="A2895">
        <v>1120295527</v>
      </c>
      <c r="B2895">
        <v>123858027</v>
      </c>
      <c r="C2895" t="s">
        <v>74</v>
      </c>
      <c r="D2895" t="s">
        <v>75</v>
      </c>
      <c r="E2895" t="s">
        <v>76</v>
      </c>
      <c r="F2895" s="7">
        <v>44728</v>
      </c>
      <c r="G2895" s="7">
        <v>44911</v>
      </c>
      <c r="H2895" t="s">
        <v>77</v>
      </c>
      <c r="I2895" t="s">
        <v>78</v>
      </c>
      <c r="J2895" s="7"/>
      <c r="K2895" s="7">
        <v>45902</v>
      </c>
      <c r="L2895" s="7">
        <v>44911</v>
      </c>
      <c r="M2895" t="s">
        <v>77</v>
      </c>
      <c r="N2895"/>
      <c r="O2895">
        <v>2026</v>
      </c>
      <c r="P2895">
        <v>1</v>
      </c>
      <c r="Q2895" t="s">
        <v>80</v>
      </c>
      <c r="R2895" s="8">
        <v>46267</v>
      </c>
      <c r="S2895" s="2">
        <v>1</v>
      </c>
      <c r="T2895" s="2" t="s">
        <v>81</v>
      </c>
    </row>
    <row r="2896" spans="1:20" x14ac:dyDescent="0.25">
      <c r="A2896">
        <v>1120295677</v>
      </c>
      <c r="B2896">
        <v>123919114</v>
      </c>
      <c r="C2896" t="s">
        <v>91</v>
      </c>
      <c r="D2896" t="s">
        <v>75</v>
      </c>
      <c r="E2896" t="s">
        <v>76</v>
      </c>
      <c r="F2896" s="7">
        <v>44736</v>
      </c>
      <c r="G2896" s="7">
        <v>46562</v>
      </c>
      <c r="H2896" t="s">
        <v>77</v>
      </c>
      <c r="I2896" t="s">
        <v>78</v>
      </c>
      <c r="J2896" s="7">
        <v>45899</v>
      </c>
      <c r="K2896" s="7">
        <v>44799</v>
      </c>
      <c r="L2896" s="7">
        <v>46562</v>
      </c>
      <c r="M2896" t="s">
        <v>77</v>
      </c>
      <c r="N2896" t="s">
        <v>79</v>
      </c>
      <c r="O2896">
        <v>2026</v>
      </c>
      <c r="P2896">
        <v>1</v>
      </c>
      <c r="Q2896" t="s">
        <v>80</v>
      </c>
      <c r="R2896" s="8">
        <v>46267</v>
      </c>
      <c r="S2896" s="2">
        <v>1</v>
      </c>
      <c r="T2896" s="2" t="s">
        <v>81</v>
      </c>
    </row>
    <row r="2897" spans="1:20" x14ac:dyDescent="0.25">
      <c r="A2897">
        <v>1120295700</v>
      </c>
      <c r="B2897">
        <v>123925006</v>
      </c>
      <c r="C2897" t="s">
        <v>93</v>
      </c>
      <c r="D2897" t="s">
        <v>83</v>
      </c>
      <c r="E2897" t="s">
        <v>76</v>
      </c>
      <c r="F2897" s="7">
        <v>44737</v>
      </c>
      <c r="G2897" s="7">
        <v>44920</v>
      </c>
      <c r="H2897" t="s">
        <v>77</v>
      </c>
      <c r="I2897" t="s">
        <v>78</v>
      </c>
      <c r="J2897" s="7">
        <v>45498</v>
      </c>
      <c r="K2897" s="7">
        <v>45397</v>
      </c>
      <c r="L2897" s="7">
        <v>44920</v>
      </c>
      <c r="M2897" t="s">
        <v>77</v>
      </c>
      <c r="N2897" t="s">
        <v>79</v>
      </c>
      <c r="O2897">
        <v>2026</v>
      </c>
      <c r="P2897">
        <v>1</v>
      </c>
      <c r="Q2897" t="s">
        <v>80</v>
      </c>
      <c r="R2897" s="8">
        <v>46267</v>
      </c>
      <c r="S2897" s="2">
        <v>1</v>
      </c>
      <c r="T2897" s="2" t="s">
        <v>81</v>
      </c>
    </row>
    <row r="2898" spans="1:20" x14ac:dyDescent="0.25">
      <c r="A2898">
        <v>1120295810</v>
      </c>
      <c r="B2898">
        <v>123965626</v>
      </c>
      <c r="C2898" t="s">
        <v>91</v>
      </c>
      <c r="D2898" t="s">
        <v>83</v>
      </c>
      <c r="E2898" t="s">
        <v>76</v>
      </c>
      <c r="F2898" s="7">
        <v>44742</v>
      </c>
      <c r="G2898" s="7">
        <v>46568</v>
      </c>
      <c r="H2898" t="s">
        <v>77</v>
      </c>
      <c r="I2898" t="s">
        <v>78</v>
      </c>
      <c r="J2898" s="7">
        <v>45604</v>
      </c>
      <c r="K2898" s="7">
        <v>45861</v>
      </c>
      <c r="L2898" s="7">
        <v>46568</v>
      </c>
      <c r="M2898" t="s">
        <v>77</v>
      </c>
      <c r="N2898" t="s">
        <v>79</v>
      </c>
      <c r="O2898">
        <v>2026</v>
      </c>
      <c r="P2898">
        <v>1</v>
      </c>
      <c r="Q2898" t="s">
        <v>80</v>
      </c>
      <c r="R2898" s="8">
        <v>46267</v>
      </c>
      <c r="S2898" s="2">
        <v>1</v>
      </c>
      <c r="T2898" s="2" t="s">
        <v>81</v>
      </c>
    </row>
    <row r="2899" spans="1:20" x14ac:dyDescent="0.25">
      <c r="A2899">
        <v>1120295817</v>
      </c>
      <c r="B2899">
        <v>123970366</v>
      </c>
      <c r="C2899" t="s">
        <v>97</v>
      </c>
      <c r="D2899" t="s">
        <v>88</v>
      </c>
      <c r="E2899" t="s">
        <v>76</v>
      </c>
      <c r="F2899" s="7">
        <v>44743</v>
      </c>
      <c r="G2899" s="7">
        <v>45108</v>
      </c>
      <c r="H2899" t="s">
        <v>77</v>
      </c>
      <c r="I2899" t="s">
        <v>78</v>
      </c>
      <c r="J2899" s="7">
        <v>45953</v>
      </c>
      <c r="K2899" s="7">
        <v>45910</v>
      </c>
      <c r="L2899" s="7">
        <v>45108</v>
      </c>
      <c r="M2899" t="s">
        <v>77</v>
      </c>
      <c r="N2899" t="s">
        <v>79</v>
      </c>
      <c r="O2899">
        <v>2026</v>
      </c>
      <c r="P2899">
        <v>1</v>
      </c>
      <c r="Q2899" t="s">
        <v>80</v>
      </c>
      <c r="R2899" s="8">
        <v>46267</v>
      </c>
      <c r="S2899" s="2">
        <v>1</v>
      </c>
      <c r="T2899" s="2" t="s">
        <v>81</v>
      </c>
    </row>
    <row r="2900" spans="1:20" x14ac:dyDescent="0.25">
      <c r="A2900">
        <v>1120295818</v>
      </c>
      <c r="B2900">
        <v>123970366</v>
      </c>
      <c r="C2900" t="s">
        <v>97</v>
      </c>
      <c r="D2900" t="s">
        <v>88</v>
      </c>
      <c r="E2900" t="s">
        <v>76</v>
      </c>
      <c r="F2900" s="7">
        <v>44743</v>
      </c>
      <c r="G2900" s="7">
        <v>45108</v>
      </c>
      <c r="H2900" t="s">
        <v>77</v>
      </c>
      <c r="I2900" t="s">
        <v>78</v>
      </c>
      <c r="J2900" s="7">
        <v>45953</v>
      </c>
      <c r="K2900" s="7">
        <v>46003</v>
      </c>
      <c r="L2900" s="7">
        <v>45108</v>
      </c>
      <c r="M2900" t="s">
        <v>77</v>
      </c>
      <c r="N2900" t="s">
        <v>79</v>
      </c>
      <c r="O2900">
        <v>2026</v>
      </c>
      <c r="P2900">
        <v>1</v>
      </c>
      <c r="Q2900" t="s">
        <v>80</v>
      </c>
      <c r="R2900" s="8">
        <v>46267</v>
      </c>
      <c r="S2900" s="2">
        <v>1</v>
      </c>
      <c r="T2900" s="2" t="s">
        <v>81</v>
      </c>
    </row>
    <row r="2901" spans="1:20" x14ac:dyDescent="0.25">
      <c r="A2901">
        <v>1120295829</v>
      </c>
      <c r="B2901">
        <v>123974671</v>
      </c>
      <c r="C2901" t="s">
        <v>90</v>
      </c>
      <c r="D2901" t="s">
        <v>83</v>
      </c>
      <c r="E2901" t="s">
        <v>76</v>
      </c>
      <c r="F2901" s="7">
        <v>44743</v>
      </c>
      <c r="G2901" s="7">
        <v>44927</v>
      </c>
      <c r="H2901" t="s">
        <v>77</v>
      </c>
      <c r="I2901" t="s">
        <v>78</v>
      </c>
      <c r="J2901" s="7">
        <v>45488</v>
      </c>
      <c r="K2901" s="7">
        <v>45533</v>
      </c>
      <c r="L2901" s="7">
        <v>44927</v>
      </c>
      <c r="M2901" t="s">
        <v>77</v>
      </c>
      <c r="N2901" t="s">
        <v>79</v>
      </c>
      <c r="O2901">
        <v>2026</v>
      </c>
      <c r="P2901">
        <v>1</v>
      </c>
      <c r="Q2901" t="s">
        <v>80</v>
      </c>
      <c r="R2901" s="8">
        <v>46267</v>
      </c>
      <c r="S2901" s="2">
        <v>1</v>
      </c>
      <c r="T2901" s="2" t="s">
        <v>81</v>
      </c>
    </row>
    <row r="2902" spans="1:20" x14ac:dyDescent="0.25">
      <c r="A2902">
        <v>1120296203</v>
      </c>
      <c r="B2902">
        <v>124161122</v>
      </c>
      <c r="C2902" t="s">
        <v>74</v>
      </c>
      <c r="D2902" t="s">
        <v>83</v>
      </c>
      <c r="E2902" t="s">
        <v>76</v>
      </c>
      <c r="F2902" s="7">
        <v>44767</v>
      </c>
      <c r="G2902" s="7">
        <v>46593</v>
      </c>
      <c r="H2902" t="s">
        <v>77</v>
      </c>
      <c r="I2902" t="s">
        <v>84</v>
      </c>
      <c r="J2902" s="7">
        <v>45408</v>
      </c>
      <c r="K2902" s="7">
        <v>44826</v>
      </c>
      <c r="L2902" s="7">
        <v>46593</v>
      </c>
      <c r="M2902" t="s">
        <v>77</v>
      </c>
      <c r="N2902" t="s">
        <v>92</v>
      </c>
      <c r="O2902">
        <v>2026</v>
      </c>
      <c r="P2902">
        <v>1</v>
      </c>
      <c r="Q2902" t="s">
        <v>80</v>
      </c>
      <c r="R2902" s="8">
        <v>46267</v>
      </c>
      <c r="S2902" s="2">
        <v>1</v>
      </c>
      <c r="T2902" s="2" t="s">
        <v>81</v>
      </c>
    </row>
    <row r="2903" spans="1:20" x14ac:dyDescent="0.25">
      <c r="A2903">
        <v>1120296209</v>
      </c>
      <c r="B2903">
        <v>124164841</v>
      </c>
      <c r="C2903" t="s">
        <v>85</v>
      </c>
      <c r="D2903" t="s">
        <v>75</v>
      </c>
      <c r="E2903" t="s">
        <v>76</v>
      </c>
      <c r="F2903" s="7">
        <v>44768</v>
      </c>
      <c r="G2903" s="7">
        <v>45133</v>
      </c>
      <c r="H2903" t="s">
        <v>86</v>
      </c>
      <c r="I2903" t="s">
        <v>87</v>
      </c>
      <c r="J2903" s="7">
        <v>45777</v>
      </c>
      <c r="K2903" s="7">
        <v>44897</v>
      </c>
      <c r="L2903" s="7">
        <v>45133</v>
      </c>
      <c r="M2903" t="s">
        <v>86</v>
      </c>
      <c r="N2903" t="s">
        <v>79</v>
      </c>
      <c r="O2903">
        <v>2026</v>
      </c>
      <c r="P2903">
        <v>1</v>
      </c>
      <c r="Q2903" t="s">
        <v>80</v>
      </c>
      <c r="R2903" s="8">
        <v>46267</v>
      </c>
      <c r="S2903" s="2">
        <v>1</v>
      </c>
      <c r="T2903" s="2" t="s">
        <v>81</v>
      </c>
    </row>
    <row r="2904" spans="1:20" x14ac:dyDescent="0.25">
      <c r="A2904">
        <v>1120296732</v>
      </c>
      <c r="B2904">
        <v>124323899</v>
      </c>
      <c r="C2904" t="s">
        <v>74</v>
      </c>
      <c r="D2904" t="s">
        <v>75</v>
      </c>
      <c r="E2904" t="s">
        <v>76</v>
      </c>
      <c r="F2904" s="7">
        <v>44791</v>
      </c>
      <c r="G2904" s="7">
        <v>46617</v>
      </c>
      <c r="H2904" t="s">
        <v>86</v>
      </c>
      <c r="I2904" t="s">
        <v>87</v>
      </c>
      <c r="J2904" s="7"/>
      <c r="K2904" s="7">
        <v>44867</v>
      </c>
      <c r="L2904" s="7">
        <v>46617</v>
      </c>
      <c r="M2904" t="s">
        <v>86</v>
      </c>
      <c r="N2904"/>
      <c r="O2904">
        <v>2026</v>
      </c>
      <c r="P2904">
        <v>1</v>
      </c>
      <c r="Q2904" t="s">
        <v>80</v>
      </c>
      <c r="R2904" s="8">
        <v>46267</v>
      </c>
      <c r="S2904" s="2">
        <v>1</v>
      </c>
      <c r="T2904" s="2" t="s">
        <v>81</v>
      </c>
    </row>
    <row r="2905" spans="1:20" x14ac:dyDescent="0.25">
      <c r="A2905">
        <v>1120296958</v>
      </c>
      <c r="B2905">
        <v>124396551</v>
      </c>
      <c r="C2905" t="s">
        <v>96</v>
      </c>
      <c r="D2905" t="s">
        <v>75</v>
      </c>
      <c r="E2905" t="s">
        <v>76</v>
      </c>
      <c r="F2905" s="7">
        <v>44803</v>
      </c>
      <c r="G2905" s="7">
        <v>45168</v>
      </c>
      <c r="H2905" t="s">
        <v>86</v>
      </c>
      <c r="I2905" t="s">
        <v>87</v>
      </c>
      <c r="J2905" s="7"/>
      <c r="K2905" s="7">
        <v>44907</v>
      </c>
      <c r="L2905" s="7">
        <v>45168</v>
      </c>
      <c r="M2905" t="s">
        <v>86</v>
      </c>
      <c r="N2905"/>
      <c r="O2905">
        <v>2026</v>
      </c>
      <c r="P2905">
        <v>1</v>
      </c>
      <c r="Q2905" t="s">
        <v>80</v>
      </c>
      <c r="R2905" s="8">
        <v>46267</v>
      </c>
      <c r="S2905" s="2">
        <v>1</v>
      </c>
      <c r="T2905" s="2" t="s">
        <v>81</v>
      </c>
    </row>
    <row r="2906" spans="1:20" x14ac:dyDescent="0.25">
      <c r="A2906">
        <v>1120297049</v>
      </c>
      <c r="B2906">
        <v>124450500</v>
      </c>
      <c r="C2906" t="s">
        <v>74</v>
      </c>
      <c r="D2906" t="s">
        <v>75</v>
      </c>
      <c r="E2906" t="s">
        <v>76</v>
      </c>
      <c r="F2906" s="7">
        <v>44810</v>
      </c>
      <c r="G2906" s="7">
        <v>45175</v>
      </c>
      <c r="H2906" t="s">
        <v>77</v>
      </c>
      <c r="I2906" t="s">
        <v>78</v>
      </c>
      <c r="J2906" s="7"/>
      <c r="K2906" s="7">
        <v>44868</v>
      </c>
      <c r="L2906" s="7">
        <v>45175</v>
      </c>
      <c r="M2906" t="s">
        <v>77</v>
      </c>
      <c r="N2906"/>
      <c r="O2906">
        <v>2026</v>
      </c>
      <c r="P2906">
        <v>1</v>
      </c>
      <c r="Q2906" t="s">
        <v>80</v>
      </c>
      <c r="R2906" s="8">
        <v>46267</v>
      </c>
      <c r="S2906" s="2">
        <v>1</v>
      </c>
      <c r="T2906" s="2" t="s">
        <v>81</v>
      </c>
    </row>
    <row r="2907" spans="1:20" x14ac:dyDescent="0.25">
      <c r="A2907">
        <v>1120297216</v>
      </c>
      <c r="B2907">
        <v>124528912</v>
      </c>
      <c r="C2907" t="s">
        <v>74</v>
      </c>
      <c r="D2907" t="s">
        <v>75</v>
      </c>
      <c r="E2907" t="s">
        <v>76</v>
      </c>
      <c r="F2907" s="7">
        <v>44823</v>
      </c>
      <c r="G2907" s="7">
        <v>45188</v>
      </c>
      <c r="H2907" t="s">
        <v>77</v>
      </c>
      <c r="I2907" t="s">
        <v>78</v>
      </c>
      <c r="J2907" s="7"/>
      <c r="K2907" s="7">
        <v>44930</v>
      </c>
      <c r="L2907" s="7">
        <v>45188</v>
      </c>
      <c r="M2907" t="s">
        <v>77</v>
      </c>
      <c r="N2907"/>
      <c r="O2907">
        <v>2026</v>
      </c>
      <c r="P2907">
        <v>1</v>
      </c>
      <c r="Q2907" t="s">
        <v>80</v>
      </c>
      <c r="R2907" s="8">
        <v>46267</v>
      </c>
      <c r="S2907" s="2">
        <v>1</v>
      </c>
      <c r="T2907" s="2" t="s">
        <v>81</v>
      </c>
    </row>
    <row r="2908" spans="1:20" x14ac:dyDescent="0.25">
      <c r="A2908">
        <v>1120297493</v>
      </c>
      <c r="B2908">
        <v>124610901</v>
      </c>
      <c r="C2908" t="s">
        <v>82</v>
      </c>
      <c r="D2908" t="s">
        <v>75</v>
      </c>
      <c r="E2908" t="s">
        <v>76</v>
      </c>
      <c r="F2908" s="7">
        <v>44837</v>
      </c>
      <c r="G2908" s="7">
        <v>46663</v>
      </c>
      <c r="H2908" t="s">
        <v>86</v>
      </c>
      <c r="I2908" t="s">
        <v>87</v>
      </c>
      <c r="J2908" s="7">
        <v>45153</v>
      </c>
      <c r="K2908" s="7">
        <v>44894</v>
      </c>
      <c r="L2908" s="7">
        <v>46663</v>
      </c>
      <c r="M2908" t="s">
        <v>86</v>
      </c>
      <c r="N2908" t="s">
        <v>92</v>
      </c>
      <c r="O2908">
        <v>2026</v>
      </c>
      <c r="P2908">
        <v>1</v>
      </c>
      <c r="Q2908" t="s">
        <v>80</v>
      </c>
      <c r="R2908" s="8">
        <v>46267</v>
      </c>
      <c r="S2908" s="2">
        <v>1</v>
      </c>
      <c r="T2908" s="2" t="s">
        <v>81</v>
      </c>
    </row>
    <row r="2909" spans="1:20" x14ac:dyDescent="0.25">
      <c r="A2909">
        <v>1120297736</v>
      </c>
      <c r="B2909">
        <v>124746304</v>
      </c>
      <c r="C2909" t="s">
        <v>82</v>
      </c>
      <c r="D2909" t="s">
        <v>75</v>
      </c>
      <c r="E2909" t="s">
        <v>76</v>
      </c>
      <c r="F2909" s="7">
        <v>44854</v>
      </c>
      <c r="G2909" s="7">
        <v>45219</v>
      </c>
      <c r="H2909" t="s">
        <v>77</v>
      </c>
      <c r="I2909" t="s">
        <v>78</v>
      </c>
      <c r="J2909" s="7"/>
      <c r="K2909" s="7">
        <v>44935</v>
      </c>
      <c r="L2909" s="7">
        <v>45219</v>
      </c>
      <c r="M2909" t="s">
        <v>77</v>
      </c>
      <c r="N2909"/>
      <c r="O2909">
        <v>2026</v>
      </c>
      <c r="P2909">
        <v>1</v>
      </c>
      <c r="Q2909" t="s">
        <v>80</v>
      </c>
      <c r="R2909" s="8">
        <v>46267</v>
      </c>
      <c r="S2909" s="2">
        <v>1</v>
      </c>
      <c r="T2909" s="2" t="s">
        <v>81</v>
      </c>
    </row>
    <row r="2910" spans="1:20" x14ac:dyDescent="0.25">
      <c r="A2910">
        <v>1120297935</v>
      </c>
      <c r="B2910">
        <v>124839774</v>
      </c>
      <c r="C2910" t="s">
        <v>74</v>
      </c>
      <c r="D2910" t="s">
        <v>75</v>
      </c>
      <c r="E2910" t="s">
        <v>76</v>
      </c>
      <c r="F2910" s="7">
        <v>44872</v>
      </c>
      <c r="G2910" s="7">
        <v>45237</v>
      </c>
      <c r="H2910" t="s">
        <v>86</v>
      </c>
      <c r="I2910" t="s">
        <v>87</v>
      </c>
      <c r="J2910" s="7"/>
      <c r="K2910" s="7">
        <v>46028</v>
      </c>
      <c r="L2910" s="7">
        <v>45237</v>
      </c>
      <c r="M2910" t="s">
        <v>86</v>
      </c>
      <c r="N2910"/>
      <c r="O2910">
        <v>2026</v>
      </c>
      <c r="P2910">
        <v>1</v>
      </c>
      <c r="Q2910" t="s">
        <v>80</v>
      </c>
      <c r="R2910" s="8">
        <v>46267</v>
      </c>
      <c r="S2910" s="2">
        <v>1</v>
      </c>
      <c r="T2910" s="2" t="s">
        <v>81</v>
      </c>
    </row>
    <row r="2911" spans="1:20" x14ac:dyDescent="0.25">
      <c r="A2911">
        <v>1120297992</v>
      </c>
      <c r="B2911">
        <v>124900308</v>
      </c>
      <c r="C2911" t="s">
        <v>82</v>
      </c>
      <c r="D2911" t="s">
        <v>88</v>
      </c>
      <c r="E2911" t="s">
        <v>76</v>
      </c>
      <c r="F2911" s="7">
        <v>44881</v>
      </c>
      <c r="G2911" s="7">
        <v>45246</v>
      </c>
      <c r="H2911" t="s">
        <v>77</v>
      </c>
      <c r="I2911" t="s">
        <v>78</v>
      </c>
      <c r="J2911" s="7">
        <v>45929</v>
      </c>
      <c r="K2911" s="7">
        <v>45923</v>
      </c>
      <c r="L2911" s="7">
        <v>45246</v>
      </c>
      <c r="M2911" t="s">
        <v>77</v>
      </c>
      <c r="N2911" t="s">
        <v>79</v>
      </c>
      <c r="O2911">
        <v>2026</v>
      </c>
      <c r="P2911">
        <v>1</v>
      </c>
      <c r="Q2911" t="s">
        <v>80</v>
      </c>
      <c r="R2911" s="8">
        <v>46267</v>
      </c>
      <c r="S2911" s="2">
        <v>1</v>
      </c>
      <c r="T2911" s="2" t="s">
        <v>81</v>
      </c>
    </row>
    <row r="2912" spans="1:20" x14ac:dyDescent="0.25">
      <c r="A2912">
        <v>1120298140</v>
      </c>
      <c r="B2912">
        <v>125454174</v>
      </c>
      <c r="C2912" t="s">
        <v>82</v>
      </c>
      <c r="D2912" t="s">
        <v>88</v>
      </c>
      <c r="E2912" t="s">
        <v>76</v>
      </c>
      <c r="F2912" s="7">
        <v>43612</v>
      </c>
      <c r="G2912" s="7">
        <v>45046</v>
      </c>
      <c r="H2912" t="s">
        <v>77</v>
      </c>
      <c r="I2912" t="s">
        <v>78</v>
      </c>
      <c r="J2912" s="7">
        <v>45749</v>
      </c>
      <c r="K2912" s="7">
        <v>44966</v>
      </c>
      <c r="L2912" s="7">
        <v>45046</v>
      </c>
      <c r="M2912" t="s">
        <v>77</v>
      </c>
      <c r="N2912" t="s">
        <v>79</v>
      </c>
      <c r="O2912">
        <v>2026</v>
      </c>
      <c r="P2912">
        <v>1</v>
      </c>
      <c r="Q2912" t="s">
        <v>80</v>
      </c>
      <c r="R2912" s="8">
        <v>46267</v>
      </c>
      <c r="S2912" s="2">
        <v>1</v>
      </c>
      <c r="T2912" s="2" t="s">
        <v>81</v>
      </c>
    </row>
    <row r="2913" spans="1:20" x14ac:dyDescent="0.25">
      <c r="A2913">
        <v>1120298283</v>
      </c>
      <c r="B2913">
        <v>125899002</v>
      </c>
      <c r="C2913" t="s">
        <v>85</v>
      </c>
      <c r="D2913" t="s">
        <v>88</v>
      </c>
      <c r="E2913" t="s">
        <v>76</v>
      </c>
      <c r="F2913" s="7">
        <v>45029</v>
      </c>
      <c r="G2913" s="7">
        <v>45395</v>
      </c>
      <c r="H2913" t="s">
        <v>86</v>
      </c>
      <c r="I2913" t="s">
        <v>87</v>
      </c>
      <c r="J2913" s="7"/>
      <c r="K2913" s="7">
        <v>45030</v>
      </c>
      <c r="L2913" s="7">
        <v>45395</v>
      </c>
      <c r="M2913" t="s">
        <v>86</v>
      </c>
      <c r="N2913"/>
      <c r="O2913">
        <v>2026</v>
      </c>
      <c r="P2913">
        <v>1</v>
      </c>
      <c r="Q2913" t="s">
        <v>80</v>
      </c>
      <c r="R2913" s="8">
        <v>46267</v>
      </c>
      <c r="S2913" s="2">
        <v>1</v>
      </c>
      <c r="T2913" s="2" t="s">
        <v>81</v>
      </c>
    </row>
    <row r="2914" spans="1:20" x14ac:dyDescent="0.25">
      <c r="A2914">
        <v>1120298522</v>
      </c>
      <c r="B2914">
        <v>126016303</v>
      </c>
      <c r="C2914" t="s">
        <v>93</v>
      </c>
      <c r="D2914" t="s">
        <v>88</v>
      </c>
      <c r="E2914" t="s">
        <v>76</v>
      </c>
      <c r="F2914" s="7">
        <v>45044</v>
      </c>
      <c r="G2914" s="7">
        <v>45410</v>
      </c>
      <c r="H2914" t="s">
        <v>77</v>
      </c>
      <c r="I2914" t="s">
        <v>78</v>
      </c>
      <c r="J2914" s="7"/>
      <c r="K2914" s="7">
        <v>45102</v>
      </c>
      <c r="L2914" s="7">
        <v>45410</v>
      </c>
      <c r="M2914" t="s">
        <v>77</v>
      </c>
      <c r="N2914"/>
      <c r="O2914">
        <v>2026</v>
      </c>
      <c r="P2914">
        <v>1</v>
      </c>
      <c r="Q2914" t="s">
        <v>80</v>
      </c>
      <c r="R2914" s="8">
        <v>46267</v>
      </c>
      <c r="S2914" s="2">
        <v>1</v>
      </c>
      <c r="T2914" s="2" t="s">
        <v>81</v>
      </c>
    </row>
    <row r="2915" spans="1:20" x14ac:dyDescent="0.25">
      <c r="A2915">
        <v>1120298557</v>
      </c>
      <c r="B2915">
        <v>126031093</v>
      </c>
      <c r="C2915" t="s">
        <v>85</v>
      </c>
      <c r="D2915" t="s">
        <v>88</v>
      </c>
      <c r="E2915" t="s">
        <v>76</v>
      </c>
      <c r="F2915" s="7">
        <v>45048</v>
      </c>
      <c r="G2915" s="7">
        <v>45414</v>
      </c>
      <c r="H2915" t="s">
        <v>77</v>
      </c>
      <c r="I2915" t="s">
        <v>78</v>
      </c>
      <c r="J2915" s="7"/>
      <c r="K2915" s="7">
        <v>45050</v>
      </c>
      <c r="L2915" s="7">
        <v>45414</v>
      </c>
      <c r="M2915" t="s">
        <v>77</v>
      </c>
      <c r="N2915"/>
      <c r="O2915">
        <v>2026</v>
      </c>
      <c r="P2915">
        <v>1</v>
      </c>
      <c r="Q2915" t="s">
        <v>80</v>
      </c>
      <c r="R2915" s="8">
        <v>46267</v>
      </c>
      <c r="S2915" s="2">
        <v>1</v>
      </c>
      <c r="T2915" s="2" t="s">
        <v>81</v>
      </c>
    </row>
    <row r="2916" spans="1:20" x14ac:dyDescent="0.25">
      <c r="A2916">
        <v>1120298636</v>
      </c>
      <c r="B2916">
        <v>126069757</v>
      </c>
      <c r="C2916" t="s">
        <v>98</v>
      </c>
      <c r="D2916" t="s">
        <v>88</v>
      </c>
      <c r="E2916" t="s">
        <v>76</v>
      </c>
      <c r="F2916" s="7">
        <v>45053</v>
      </c>
      <c r="G2916" s="7">
        <v>45419</v>
      </c>
      <c r="H2916" t="s">
        <v>77</v>
      </c>
      <c r="I2916" t="s">
        <v>78</v>
      </c>
      <c r="J2916" s="7">
        <v>45427</v>
      </c>
      <c r="K2916" s="7">
        <v>45435</v>
      </c>
      <c r="L2916" s="7">
        <v>45419</v>
      </c>
      <c r="M2916" t="s">
        <v>77</v>
      </c>
      <c r="N2916" t="s">
        <v>79</v>
      </c>
      <c r="O2916">
        <v>2026</v>
      </c>
      <c r="P2916">
        <v>1</v>
      </c>
      <c r="Q2916" t="s">
        <v>80</v>
      </c>
      <c r="R2916" s="8">
        <v>46267</v>
      </c>
      <c r="S2916" s="2">
        <v>1</v>
      </c>
      <c r="T2916" s="2" t="s">
        <v>81</v>
      </c>
    </row>
    <row r="2917" spans="1:20" x14ac:dyDescent="0.25">
      <c r="A2917">
        <v>1120298716</v>
      </c>
      <c r="B2917">
        <v>126117046</v>
      </c>
      <c r="C2917" t="s">
        <v>95</v>
      </c>
      <c r="D2917" t="s">
        <v>75</v>
      </c>
      <c r="E2917" t="s">
        <v>76</v>
      </c>
      <c r="F2917" s="7">
        <v>45058</v>
      </c>
      <c r="G2917" s="7">
        <v>45424</v>
      </c>
      <c r="H2917" t="s">
        <v>77</v>
      </c>
      <c r="I2917" t="s">
        <v>78</v>
      </c>
      <c r="J2917" s="7">
        <v>45281</v>
      </c>
      <c r="K2917" s="7">
        <v>45300</v>
      </c>
      <c r="L2917" s="7">
        <v>45424</v>
      </c>
      <c r="M2917" t="s">
        <v>77</v>
      </c>
      <c r="N2917" t="s">
        <v>92</v>
      </c>
      <c r="O2917">
        <v>2026</v>
      </c>
      <c r="P2917">
        <v>1</v>
      </c>
      <c r="Q2917" t="s">
        <v>80</v>
      </c>
      <c r="R2917" s="8">
        <v>46267</v>
      </c>
      <c r="S2917" s="2">
        <v>1</v>
      </c>
      <c r="T2917" s="2" t="s">
        <v>81</v>
      </c>
    </row>
    <row r="2918" spans="1:20" x14ac:dyDescent="0.25">
      <c r="A2918">
        <v>1120298769</v>
      </c>
      <c r="B2918">
        <v>126135528</v>
      </c>
      <c r="C2918" t="s">
        <v>85</v>
      </c>
      <c r="D2918" t="s">
        <v>83</v>
      </c>
      <c r="E2918" t="s">
        <v>76</v>
      </c>
      <c r="F2918" s="7">
        <v>45061</v>
      </c>
      <c r="G2918" s="7">
        <v>46888</v>
      </c>
      <c r="H2918" t="s">
        <v>77</v>
      </c>
      <c r="I2918" t="s">
        <v>78</v>
      </c>
      <c r="J2918" s="7">
        <v>45799</v>
      </c>
      <c r="K2918" s="7">
        <v>45063</v>
      </c>
      <c r="L2918" s="7">
        <v>46888</v>
      </c>
      <c r="M2918" t="s">
        <v>77</v>
      </c>
      <c r="N2918" t="s">
        <v>79</v>
      </c>
      <c r="O2918">
        <v>2026</v>
      </c>
      <c r="P2918">
        <v>1</v>
      </c>
      <c r="Q2918" t="s">
        <v>80</v>
      </c>
      <c r="R2918" s="8">
        <v>46267</v>
      </c>
      <c r="S2918" s="2">
        <v>1</v>
      </c>
      <c r="T2918" s="2" t="s">
        <v>81</v>
      </c>
    </row>
    <row r="2919" spans="1:20" x14ac:dyDescent="0.25">
      <c r="A2919">
        <v>1120298776</v>
      </c>
      <c r="B2919">
        <v>126137619</v>
      </c>
      <c r="C2919" t="s">
        <v>94</v>
      </c>
      <c r="D2919" t="s">
        <v>88</v>
      </c>
      <c r="E2919" t="s">
        <v>76</v>
      </c>
      <c r="F2919" s="7">
        <v>45062</v>
      </c>
      <c r="G2919" s="7">
        <v>45428</v>
      </c>
      <c r="H2919" t="s">
        <v>77</v>
      </c>
      <c r="I2919" t="s">
        <v>78</v>
      </c>
      <c r="J2919" s="7">
        <v>45737</v>
      </c>
      <c r="K2919" s="7">
        <v>45995</v>
      </c>
      <c r="L2919" s="7">
        <v>45428</v>
      </c>
      <c r="M2919" t="s">
        <v>77</v>
      </c>
      <c r="N2919" t="s">
        <v>79</v>
      </c>
      <c r="O2919">
        <v>2026</v>
      </c>
      <c r="P2919">
        <v>1</v>
      </c>
      <c r="Q2919" t="s">
        <v>80</v>
      </c>
      <c r="R2919" s="8">
        <v>46267</v>
      </c>
      <c r="S2919" s="2">
        <v>1</v>
      </c>
      <c r="T2919" s="2" t="s">
        <v>81</v>
      </c>
    </row>
    <row r="2920" spans="1:20" x14ac:dyDescent="0.25">
      <c r="A2920">
        <v>1120298859</v>
      </c>
      <c r="B2920">
        <v>126190314</v>
      </c>
      <c r="C2920" t="s">
        <v>74</v>
      </c>
      <c r="D2920" t="s">
        <v>88</v>
      </c>
      <c r="E2920" t="s">
        <v>76</v>
      </c>
      <c r="F2920" s="7">
        <v>45065</v>
      </c>
      <c r="G2920" s="7">
        <v>45431</v>
      </c>
      <c r="H2920" t="s">
        <v>77</v>
      </c>
      <c r="I2920" t="s">
        <v>84</v>
      </c>
      <c r="J2920" s="7">
        <v>45426</v>
      </c>
      <c r="K2920" s="7">
        <v>45993</v>
      </c>
      <c r="L2920" s="7">
        <v>45431</v>
      </c>
      <c r="M2920" t="s">
        <v>77</v>
      </c>
      <c r="N2920" t="s">
        <v>79</v>
      </c>
      <c r="O2920">
        <v>2026</v>
      </c>
      <c r="P2920">
        <v>1</v>
      </c>
      <c r="Q2920" t="s">
        <v>80</v>
      </c>
      <c r="R2920" s="8">
        <v>46267</v>
      </c>
      <c r="S2920" s="2">
        <v>1</v>
      </c>
      <c r="T2920" s="2" t="s">
        <v>81</v>
      </c>
    </row>
    <row r="2921" spans="1:20" x14ac:dyDescent="0.25">
      <c r="A2921">
        <v>1120298860</v>
      </c>
      <c r="B2921">
        <v>126190314</v>
      </c>
      <c r="C2921" t="s">
        <v>74</v>
      </c>
      <c r="D2921" t="s">
        <v>88</v>
      </c>
      <c r="E2921" t="s">
        <v>76</v>
      </c>
      <c r="F2921" s="7">
        <v>45065</v>
      </c>
      <c r="G2921" s="7">
        <v>45431</v>
      </c>
      <c r="H2921" t="s">
        <v>77</v>
      </c>
      <c r="I2921" t="s">
        <v>84</v>
      </c>
      <c r="J2921" s="7">
        <v>45426</v>
      </c>
      <c r="K2921" s="7">
        <v>45748</v>
      </c>
      <c r="L2921" s="7">
        <v>45431</v>
      </c>
      <c r="M2921" t="s">
        <v>77</v>
      </c>
      <c r="N2921" t="s">
        <v>79</v>
      </c>
      <c r="O2921">
        <v>2026</v>
      </c>
      <c r="P2921">
        <v>1</v>
      </c>
      <c r="Q2921" t="s">
        <v>80</v>
      </c>
      <c r="R2921" s="8">
        <v>46267</v>
      </c>
      <c r="S2921" s="2">
        <v>1</v>
      </c>
      <c r="T2921" s="2" t="s">
        <v>81</v>
      </c>
    </row>
    <row r="2922" spans="1:20" x14ac:dyDescent="0.25">
      <c r="A2922">
        <v>1120298930</v>
      </c>
      <c r="B2922">
        <v>126217080</v>
      </c>
      <c r="C2922" t="s">
        <v>96</v>
      </c>
      <c r="D2922" t="s">
        <v>75</v>
      </c>
      <c r="E2922" t="s">
        <v>76</v>
      </c>
      <c r="F2922" s="7">
        <v>45070</v>
      </c>
      <c r="G2922" s="7">
        <v>45436</v>
      </c>
      <c r="H2922" t="s">
        <v>77</v>
      </c>
      <c r="I2922" t="s">
        <v>78</v>
      </c>
      <c r="J2922" s="7"/>
      <c r="K2922" s="7">
        <v>45077</v>
      </c>
      <c r="L2922" s="7">
        <v>45436</v>
      </c>
      <c r="M2922" t="s">
        <v>77</v>
      </c>
      <c r="N2922"/>
      <c r="O2922">
        <v>2026</v>
      </c>
      <c r="P2922">
        <v>1</v>
      </c>
      <c r="Q2922" t="s">
        <v>80</v>
      </c>
      <c r="R2922" s="8">
        <v>46267</v>
      </c>
      <c r="S2922" s="2">
        <v>1</v>
      </c>
      <c r="T2922" s="2" t="s">
        <v>81</v>
      </c>
    </row>
    <row r="2923" spans="1:20" x14ac:dyDescent="0.25">
      <c r="A2923">
        <v>1120298965</v>
      </c>
      <c r="B2923">
        <v>126229589</v>
      </c>
      <c r="C2923" t="s">
        <v>93</v>
      </c>
      <c r="D2923" t="s">
        <v>88</v>
      </c>
      <c r="E2923" t="s">
        <v>76</v>
      </c>
      <c r="F2923" s="7">
        <v>45071</v>
      </c>
      <c r="G2923" s="7">
        <v>45437</v>
      </c>
      <c r="H2923" t="s">
        <v>77</v>
      </c>
      <c r="I2923" t="s">
        <v>84</v>
      </c>
      <c r="J2923" s="7">
        <v>45495</v>
      </c>
      <c r="K2923" s="7">
        <v>45934</v>
      </c>
      <c r="L2923" s="7">
        <v>45437</v>
      </c>
      <c r="M2923" t="s">
        <v>77</v>
      </c>
      <c r="N2923" t="s">
        <v>79</v>
      </c>
      <c r="O2923">
        <v>2026</v>
      </c>
      <c r="P2923">
        <v>1</v>
      </c>
      <c r="Q2923" t="s">
        <v>80</v>
      </c>
      <c r="R2923" s="8">
        <v>46267</v>
      </c>
      <c r="S2923" s="2">
        <v>1</v>
      </c>
      <c r="T2923" s="2" t="s">
        <v>81</v>
      </c>
    </row>
    <row r="2924" spans="1:20" x14ac:dyDescent="0.25">
      <c r="A2924">
        <v>1120298966</v>
      </c>
      <c r="B2924">
        <v>126229589</v>
      </c>
      <c r="C2924" t="s">
        <v>93</v>
      </c>
      <c r="D2924" t="s">
        <v>88</v>
      </c>
      <c r="E2924" t="s">
        <v>76</v>
      </c>
      <c r="F2924" s="7">
        <v>45071</v>
      </c>
      <c r="G2924" s="7">
        <v>45437</v>
      </c>
      <c r="H2924" t="s">
        <v>77</v>
      </c>
      <c r="I2924" t="s">
        <v>84</v>
      </c>
      <c r="J2924" s="7">
        <v>45495</v>
      </c>
      <c r="K2924" s="7">
        <v>45748</v>
      </c>
      <c r="L2924" s="7">
        <v>45437</v>
      </c>
      <c r="M2924" t="s">
        <v>77</v>
      </c>
      <c r="N2924" t="s">
        <v>79</v>
      </c>
      <c r="O2924">
        <v>2026</v>
      </c>
      <c r="P2924">
        <v>1</v>
      </c>
      <c r="Q2924" t="s">
        <v>80</v>
      </c>
      <c r="R2924" s="8">
        <v>46267</v>
      </c>
      <c r="S2924" s="2">
        <v>1</v>
      </c>
      <c r="T2924" s="2" t="s">
        <v>81</v>
      </c>
    </row>
    <row r="2925" spans="1:20" x14ac:dyDescent="0.25">
      <c r="A2925">
        <v>1120299024</v>
      </c>
      <c r="B2925">
        <v>126264764</v>
      </c>
      <c r="C2925" t="s">
        <v>90</v>
      </c>
      <c r="D2925" t="s">
        <v>88</v>
      </c>
      <c r="E2925" t="s">
        <v>76</v>
      </c>
      <c r="F2925" s="7">
        <v>45078</v>
      </c>
      <c r="G2925" s="7">
        <v>45444</v>
      </c>
      <c r="H2925" t="s">
        <v>77</v>
      </c>
      <c r="I2925" t="s">
        <v>84</v>
      </c>
      <c r="J2925" s="7">
        <v>45417</v>
      </c>
      <c r="K2925" s="7">
        <v>45433</v>
      </c>
      <c r="L2925" s="7">
        <v>45444</v>
      </c>
      <c r="M2925" t="s">
        <v>77</v>
      </c>
      <c r="N2925" t="s">
        <v>79</v>
      </c>
      <c r="O2925">
        <v>2026</v>
      </c>
      <c r="P2925">
        <v>1</v>
      </c>
      <c r="Q2925" t="s">
        <v>80</v>
      </c>
      <c r="R2925" s="8">
        <v>46267</v>
      </c>
      <c r="S2925" s="2">
        <v>1</v>
      </c>
      <c r="T2925" s="2" t="s">
        <v>81</v>
      </c>
    </row>
    <row r="2926" spans="1:20" x14ac:dyDescent="0.25">
      <c r="A2926">
        <v>1120299025</v>
      </c>
      <c r="B2926">
        <v>126264764</v>
      </c>
      <c r="C2926" t="s">
        <v>90</v>
      </c>
      <c r="D2926" t="s">
        <v>88</v>
      </c>
      <c r="E2926" t="s">
        <v>76</v>
      </c>
      <c r="F2926" s="7">
        <v>45078</v>
      </c>
      <c r="G2926" s="7">
        <v>45444</v>
      </c>
      <c r="H2926" t="s">
        <v>77</v>
      </c>
      <c r="I2926" t="s">
        <v>84</v>
      </c>
      <c r="J2926" s="7">
        <v>45417</v>
      </c>
      <c r="K2926" s="7">
        <v>45747</v>
      </c>
      <c r="L2926" s="7">
        <v>45444</v>
      </c>
      <c r="M2926" t="s">
        <v>77</v>
      </c>
      <c r="N2926" t="s">
        <v>79</v>
      </c>
      <c r="O2926">
        <v>2026</v>
      </c>
      <c r="P2926">
        <v>1</v>
      </c>
      <c r="Q2926" t="s">
        <v>80</v>
      </c>
      <c r="R2926" s="8">
        <v>46267</v>
      </c>
      <c r="S2926" s="2">
        <v>1</v>
      </c>
      <c r="T2926" s="2" t="s">
        <v>81</v>
      </c>
    </row>
    <row r="2927" spans="1:20" x14ac:dyDescent="0.25">
      <c r="A2927">
        <v>1120299195</v>
      </c>
      <c r="B2927">
        <v>126353708</v>
      </c>
      <c r="C2927" t="s">
        <v>82</v>
      </c>
      <c r="D2927" t="s">
        <v>88</v>
      </c>
      <c r="E2927" t="s">
        <v>76</v>
      </c>
      <c r="F2927" s="7">
        <v>45089</v>
      </c>
      <c r="G2927" s="7">
        <v>45455</v>
      </c>
      <c r="H2927" t="s">
        <v>86</v>
      </c>
      <c r="I2927" t="s">
        <v>87</v>
      </c>
      <c r="J2927" s="7">
        <v>45553</v>
      </c>
      <c r="K2927" s="7">
        <v>45642</v>
      </c>
      <c r="L2927" s="7">
        <v>45455</v>
      </c>
      <c r="M2927" t="s">
        <v>86</v>
      </c>
      <c r="N2927" t="s">
        <v>79</v>
      </c>
      <c r="O2927">
        <v>2026</v>
      </c>
      <c r="P2927">
        <v>1</v>
      </c>
      <c r="Q2927" t="s">
        <v>80</v>
      </c>
      <c r="R2927" s="8">
        <v>46267</v>
      </c>
      <c r="S2927" s="2">
        <v>1</v>
      </c>
      <c r="T2927" s="2" t="s">
        <v>81</v>
      </c>
    </row>
    <row r="2928" spans="1:20" x14ac:dyDescent="0.25">
      <c r="A2928">
        <v>1120299205</v>
      </c>
      <c r="B2928">
        <v>126359709</v>
      </c>
      <c r="C2928" t="s">
        <v>96</v>
      </c>
      <c r="D2928" t="s">
        <v>75</v>
      </c>
      <c r="E2928" t="s">
        <v>76</v>
      </c>
      <c r="F2928" s="7">
        <v>45090</v>
      </c>
      <c r="G2928" s="7">
        <v>45456</v>
      </c>
      <c r="H2928" t="s">
        <v>77</v>
      </c>
      <c r="I2928" t="s">
        <v>78</v>
      </c>
      <c r="J2928" s="7"/>
      <c r="K2928" s="7">
        <v>45094</v>
      </c>
      <c r="L2928" s="7">
        <v>45456</v>
      </c>
      <c r="M2928" t="s">
        <v>77</v>
      </c>
      <c r="N2928"/>
      <c r="O2928">
        <v>2026</v>
      </c>
      <c r="P2928">
        <v>1</v>
      </c>
      <c r="Q2928" t="s">
        <v>80</v>
      </c>
      <c r="R2928" s="8">
        <v>46267</v>
      </c>
      <c r="S2928" s="2">
        <v>1</v>
      </c>
      <c r="T2928" s="2" t="s">
        <v>81</v>
      </c>
    </row>
    <row r="2929" spans="1:20" x14ac:dyDescent="0.25">
      <c r="A2929">
        <v>1120299297</v>
      </c>
      <c r="B2929">
        <v>126397955</v>
      </c>
      <c r="C2929" t="s">
        <v>96</v>
      </c>
      <c r="D2929" t="s">
        <v>88</v>
      </c>
      <c r="E2929" t="s">
        <v>76</v>
      </c>
      <c r="F2929" s="7">
        <v>45094</v>
      </c>
      <c r="G2929" s="7">
        <v>45460</v>
      </c>
      <c r="H2929" t="s">
        <v>77</v>
      </c>
      <c r="I2929" t="s">
        <v>78</v>
      </c>
      <c r="J2929" s="7">
        <v>45521</v>
      </c>
      <c r="K2929" s="7">
        <v>45835</v>
      </c>
      <c r="L2929" s="7">
        <v>45460</v>
      </c>
      <c r="M2929" t="s">
        <v>77</v>
      </c>
      <c r="N2929" t="s">
        <v>79</v>
      </c>
      <c r="O2929">
        <v>2026</v>
      </c>
      <c r="P2929">
        <v>1</v>
      </c>
      <c r="Q2929" t="s">
        <v>80</v>
      </c>
      <c r="R2929" s="8">
        <v>46267</v>
      </c>
      <c r="S2929" s="2">
        <v>1</v>
      </c>
      <c r="T2929" s="2" t="s">
        <v>81</v>
      </c>
    </row>
    <row r="2930" spans="1:20" x14ac:dyDescent="0.25">
      <c r="A2930">
        <v>1120299340</v>
      </c>
      <c r="B2930">
        <v>126415118</v>
      </c>
      <c r="C2930" t="s">
        <v>82</v>
      </c>
      <c r="D2930" t="s">
        <v>88</v>
      </c>
      <c r="E2930" t="s">
        <v>76</v>
      </c>
      <c r="F2930" s="7">
        <v>45098</v>
      </c>
      <c r="G2930" s="7">
        <v>45464</v>
      </c>
      <c r="H2930" t="s">
        <v>77</v>
      </c>
      <c r="I2930" t="s">
        <v>78</v>
      </c>
      <c r="J2930" s="7">
        <v>45719</v>
      </c>
      <c r="K2930" s="7">
        <v>45748</v>
      </c>
      <c r="L2930" s="7">
        <v>45464</v>
      </c>
      <c r="M2930" t="s">
        <v>77</v>
      </c>
      <c r="N2930" t="s">
        <v>79</v>
      </c>
      <c r="O2930">
        <v>2026</v>
      </c>
      <c r="P2930">
        <v>1</v>
      </c>
      <c r="Q2930" t="s">
        <v>80</v>
      </c>
      <c r="R2930" s="8">
        <v>46267</v>
      </c>
      <c r="S2930" s="2">
        <v>1</v>
      </c>
      <c r="T2930" s="2" t="s">
        <v>81</v>
      </c>
    </row>
    <row r="2931" spans="1:20" x14ac:dyDescent="0.25">
      <c r="A2931">
        <v>1120299368</v>
      </c>
      <c r="B2931">
        <v>126427487</v>
      </c>
      <c r="C2931" t="s">
        <v>82</v>
      </c>
      <c r="D2931" t="s">
        <v>88</v>
      </c>
      <c r="E2931" t="s">
        <v>76</v>
      </c>
      <c r="F2931" s="7">
        <v>45099</v>
      </c>
      <c r="G2931" s="7">
        <v>45465</v>
      </c>
      <c r="H2931" t="s">
        <v>77</v>
      </c>
      <c r="I2931" t="s">
        <v>84</v>
      </c>
      <c r="J2931" s="7">
        <v>45461</v>
      </c>
      <c r="K2931" s="7">
        <v>45457</v>
      </c>
      <c r="L2931" s="7">
        <v>45465</v>
      </c>
      <c r="M2931" t="s">
        <v>77</v>
      </c>
      <c r="N2931" t="s">
        <v>79</v>
      </c>
      <c r="O2931">
        <v>2026</v>
      </c>
      <c r="P2931">
        <v>1</v>
      </c>
      <c r="Q2931" t="s">
        <v>80</v>
      </c>
      <c r="R2931" s="8">
        <v>46267</v>
      </c>
      <c r="S2931" s="2">
        <v>1</v>
      </c>
      <c r="T2931" s="2" t="s">
        <v>81</v>
      </c>
    </row>
    <row r="2932" spans="1:20" x14ac:dyDescent="0.25">
      <c r="A2932">
        <v>1120299369</v>
      </c>
      <c r="B2932">
        <v>126427487</v>
      </c>
      <c r="C2932" t="s">
        <v>82</v>
      </c>
      <c r="D2932" t="s">
        <v>88</v>
      </c>
      <c r="E2932" t="s">
        <v>76</v>
      </c>
      <c r="F2932" s="7">
        <v>45099</v>
      </c>
      <c r="G2932" s="7">
        <v>45465</v>
      </c>
      <c r="H2932" t="s">
        <v>77</v>
      </c>
      <c r="I2932" t="s">
        <v>84</v>
      </c>
      <c r="J2932" s="7">
        <v>45461</v>
      </c>
      <c r="K2932" s="7">
        <v>45968</v>
      </c>
      <c r="L2932" s="7">
        <v>45465</v>
      </c>
      <c r="M2932" t="s">
        <v>77</v>
      </c>
      <c r="N2932" t="s">
        <v>79</v>
      </c>
      <c r="O2932">
        <v>2026</v>
      </c>
      <c r="P2932">
        <v>1</v>
      </c>
      <c r="Q2932" t="s">
        <v>80</v>
      </c>
      <c r="R2932" s="8">
        <v>46267</v>
      </c>
      <c r="S2932" s="2">
        <v>1</v>
      </c>
      <c r="T2932" s="2" t="s">
        <v>81</v>
      </c>
    </row>
    <row r="2933" spans="1:20" x14ac:dyDescent="0.25">
      <c r="A2933">
        <v>1120299428</v>
      </c>
      <c r="B2933">
        <v>126447889</v>
      </c>
      <c r="C2933" t="s">
        <v>85</v>
      </c>
      <c r="D2933" t="s">
        <v>88</v>
      </c>
      <c r="E2933" t="s">
        <v>76</v>
      </c>
      <c r="F2933" s="7">
        <v>45102</v>
      </c>
      <c r="G2933" s="7">
        <v>45468</v>
      </c>
      <c r="H2933" t="s">
        <v>77</v>
      </c>
      <c r="I2933" t="s">
        <v>78</v>
      </c>
      <c r="J2933" s="7">
        <v>45722</v>
      </c>
      <c r="K2933" s="7">
        <v>45748</v>
      </c>
      <c r="L2933" s="7">
        <v>45468</v>
      </c>
      <c r="M2933" t="s">
        <v>77</v>
      </c>
      <c r="N2933" t="s">
        <v>79</v>
      </c>
      <c r="O2933">
        <v>2026</v>
      </c>
      <c r="P2933">
        <v>1</v>
      </c>
      <c r="Q2933" t="s">
        <v>80</v>
      </c>
      <c r="R2933" s="8">
        <v>46267</v>
      </c>
      <c r="S2933" s="2">
        <v>1</v>
      </c>
      <c r="T2933" s="2" t="s">
        <v>81</v>
      </c>
    </row>
    <row r="2934" spans="1:20" x14ac:dyDescent="0.25">
      <c r="A2934">
        <v>1120299481</v>
      </c>
      <c r="B2934">
        <v>126465151</v>
      </c>
      <c r="C2934" t="s">
        <v>82</v>
      </c>
      <c r="D2934" t="s">
        <v>88</v>
      </c>
      <c r="E2934" t="s">
        <v>76</v>
      </c>
      <c r="F2934" s="7">
        <v>45104</v>
      </c>
      <c r="G2934" s="7">
        <v>45470</v>
      </c>
      <c r="H2934" t="s">
        <v>86</v>
      </c>
      <c r="I2934" t="s">
        <v>87</v>
      </c>
      <c r="J2934" s="7"/>
      <c r="K2934" s="7">
        <v>45918</v>
      </c>
      <c r="L2934" s="7">
        <v>45470</v>
      </c>
      <c r="M2934" t="s">
        <v>86</v>
      </c>
      <c r="N2934"/>
      <c r="O2934">
        <v>2026</v>
      </c>
      <c r="P2934">
        <v>1</v>
      </c>
      <c r="Q2934" t="s">
        <v>80</v>
      </c>
      <c r="R2934" s="8">
        <v>46267</v>
      </c>
      <c r="S2934" s="2">
        <v>1</v>
      </c>
      <c r="T2934" s="2" t="s">
        <v>81</v>
      </c>
    </row>
    <row r="2935" spans="1:20" x14ac:dyDescent="0.25">
      <c r="A2935">
        <v>1120299516</v>
      </c>
      <c r="B2935">
        <v>126480036</v>
      </c>
      <c r="C2935" t="s">
        <v>82</v>
      </c>
      <c r="D2935" t="s">
        <v>88</v>
      </c>
      <c r="E2935" t="s">
        <v>76</v>
      </c>
      <c r="F2935" s="7">
        <v>45106</v>
      </c>
      <c r="G2935" s="7">
        <v>45472</v>
      </c>
      <c r="H2935" t="s">
        <v>77</v>
      </c>
      <c r="I2935" t="s">
        <v>78</v>
      </c>
      <c r="J2935" s="7">
        <v>45919</v>
      </c>
      <c r="K2935" s="7">
        <v>45909</v>
      </c>
      <c r="L2935" s="7">
        <v>45472</v>
      </c>
      <c r="M2935" t="s">
        <v>77</v>
      </c>
      <c r="N2935" t="s">
        <v>79</v>
      </c>
      <c r="O2935">
        <v>2026</v>
      </c>
      <c r="P2935">
        <v>1</v>
      </c>
      <c r="Q2935" t="s">
        <v>80</v>
      </c>
      <c r="R2935" s="8">
        <v>46267</v>
      </c>
      <c r="S2935" s="2">
        <v>1</v>
      </c>
      <c r="T2935" s="2" t="s">
        <v>81</v>
      </c>
    </row>
    <row r="2936" spans="1:20" x14ac:dyDescent="0.25">
      <c r="A2936">
        <v>1120299524</v>
      </c>
      <c r="B2936">
        <v>126484766</v>
      </c>
      <c r="C2936" t="s">
        <v>94</v>
      </c>
      <c r="D2936" t="s">
        <v>88</v>
      </c>
      <c r="E2936" t="s">
        <v>76</v>
      </c>
      <c r="F2936" s="7">
        <v>45107</v>
      </c>
      <c r="G2936" s="7">
        <v>45473</v>
      </c>
      <c r="H2936" t="s">
        <v>77</v>
      </c>
      <c r="I2936" t="s">
        <v>78</v>
      </c>
      <c r="J2936" s="7"/>
      <c r="K2936" s="7">
        <v>45113</v>
      </c>
      <c r="L2936" s="7">
        <v>45473</v>
      </c>
      <c r="M2936" t="s">
        <v>77</v>
      </c>
      <c r="N2936"/>
      <c r="O2936">
        <v>2026</v>
      </c>
      <c r="P2936">
        <v>1</v>
      </c>
      <c r="Q2936" t="s">
        <v>80</v>
      </c>
      <c r="R2936" s="8">
        <v>46267</v>
      </c>
      <c r="S2936" s="2">
        <v>1</v>
      </c>
      <c r="T2936" s="2" t="s">
        <v>81</v>
      </c>
    </row>
    <row r="2937" spans="1:20" x14ac:dyDescent="0.25">
      <c r="A2937">
        <v>1120299555</v>
      </c>
      <c r="B2937">
        <v>126493768</v>
      </c>
      <c r="C2937" t="s">
        <v>74</v>
      </c>
      <c r="D2937" t="s">
        <v>88</v>
      </c>
      <c r="E2937" t="s">
        <v>76</v>
      </c>
      <c r="F2937" s="7">
        <v>45108</v>
      </c>
      <c r="G2937" s="7">
        <v>45474</v>
      </c>
      <c r="H2937" t="s">
        <v>77</v>
      </c>
      <c r="I2937" t="s">
        <v>84</v>
      </c>
      <c r="J2937" s="7">
        <v>45869</v>
      </c>
      <c r="K2937" s="7">
        <v>45513</v>
      </c>
      <c r="L2937" s="7">
        <v>45474</v>
      </c>
      <c r="M2937" t="s">
        <v>77</v>
      </c>
      <c r="N2937" t="s">
        <v>92</v>
      </c>
      <c r="O2937">
        <v>2026</v>
      </c>
      <c r="P2937">
        <v>1</v>
      </c>
      <c r="Q2937" t="s">
        <v>80</v>
      </c>
      <c r="R2937" s="8">
        <v>46267</v>
      </c>
      <c r="S2937" s="2">
        <v>1</v>
      </c>
      <c r="T2937" s="2" t="s">
        <v>81</v>
      </c>
    </row>
    <row r="2938" spans="1:20" x14ac:dyDescent="0.25">
      <c r="A2938">
        <v>1120299556</v>
      </c>
      <c r="B2938">
        <v>126493768</v>
      </c>
      <c r="C2938" t="s">
        <v>74</v>
      </c>
      <c r="D2938" t="s">
        <v>88</v>
      </c>
      <c r="E2938" t="s">
        <v>76</v>
      </c>
      <c r="F2938" s="7">
        <v>45108</v>
      </c>
      <c r="G2938" s="7">
        <v>45474</v>
      </c>
      <c r="H2938" t="s">
        <v>77</v>
      </c>
      <c r="I2938" t="s">
        <v>84</v>
      </c>
      <c r="J2938" s="7">
        <v>45869</v>
      </c>
      <c r="K2938" s="7">
        <v>45873</v>
      </c>
      <c r="L2938" s="7">
        <v>45474</v>
      </c>
      <c r="M2938" t="s">
        <v>77</v>
      </c>
      <c r="N2938" t="s">
        <v>92</v>
      </c>
      <c r="O2938">
        <v>2026</v>
      </c>
      <c r="P2938">
        <v>1</v>
      </c>
      <c r="Q2938" t="s">
        <v>80</v>
      </c>
      <c r="R2938" s="8">
        <v>46267</v>
      </c>
      <c r="S2938" s="2">
        <v>1</v>
      </c>
      <c r="T2938" s="2" t="s">
        <v>81</v>
      </c>
    </row>
    <row r="2939" spans="1:20" x14ac:dyDescent="0.25">
      <c r="A2939">
        <v>1120299557</v>
      </c>
      <c r="B2939">
        <v>126493768</v>
      </c>
      <c r="C2939" t="s">
        <v>74</v>
      </c>
      <c r="D2939" t="s">
        <v>88</v>
      </c>
      <c r="E2939" t="s">
        <v>76</v>
      </c>
      <c r="F2939" s="7">
        <v>45108</v>
      </c>
      <c r="G2939" s="7">
        <v>45474</v>
      </c>
      <c r="H2939" t="s">
        <v>77</v>
      </c>
      <c r="I2939" t="s">
        <v>84</v>
      </c>
      <c r="J2939" s="7">
        <v>45869</v>
      </c>
      <c r="K2939" s="7">
        <v>45540</v>
      </c>
      <c r="L2939" s="7">
        <v>45474</v>
      </c>
      <c r="M2939" t="s">
        <v>77</v>
      </c>
      <c r="N2939" t="s">
        <v>92</v>
      </c>
      <c r="O2939">
        <v>2026</v>
      </c>
      <c r="P2939">
        <v>1</v>
      </c>
      <c r="Q2939" t="s">
        <v>80</v>
      </c>
      <c r="R2939" s="8">
        <v>46267</v>
      </c>
      <c r="S2939" s="2">
        <v>1</v>
      </c>
      <c r="T2939" s="2" t="s">
        <v>81</v>
      </c>
    </row>
    <row r="2940" spans="1:20" x14ac:dyDescent="0.25">
      <c r="A2940">
        <v>1120299667</v>
      </c>
      <c r="B2940">
        <v>126560721</v>
      </c>
      <c r="C2940" t="s">
        <v>82</v>
      </c>
      <c r="D2940" t="s">
        <v>88</v>
      </c>
      <c r="E2940" t="s">
        <v>76</v>
      </c>
      <c r="F2940" s="7">
        <v>45118</v>
      </c>
      <c r="G2940" s="7">
        <v>45484</v>
      </c>
      <c r="H2940" t="s">
        <v>77</v>
      </c>
      <c r="I2940" t="s">
        <v>78</v>
      </c>
      <c r="J2940" s="7">
        <v>46088</v>
      </c>
      <c r="K2940" s="7">
        <v>46091</v>
      </c>
      <c r="L2940" s="7">
        <v>45484</v>
      </c>
      <c r="M2940" t="s">
        <v>77</v>
      </c>
      <c r="N2940" t="s">
        <v>79</v>
      </c>
      <c r="O2940">
        <v>2026</v>
      </c>
      <c r="P2940">
        <v>1</v>
      </c>
      <c r="Q2940" t="s">
        <v>80</v>
      </c>
      <c r="R2940" s="8">
        <v>46267</v>
      </c>
      <c r="S2940" s="2">
        <v>1</v>
      </c>
      <c r="T2940" s="2" t="s">
        <v>81</v>
      </c>
    </row>
    <row r="2941" spans="1:20" x14ac:dyDescent="0.25">
      <c r="A2941">
        <v>1120299722</v>
      </c>
      <c r="B2941">
        <v>126580122</v>
      </c>
      <c r="C2941" t="s">
        <v>95</v>
      </c>
      <c r="D2941" t="s">
        <v>88</v>
      </c>
      <c r="E2941" t="s">
        <v>76</v>
      </c>
      <c r="F2941" s="7">
        <v>45120</v>
      </c>
      <c r="G2941" s="7">
        <v>45486</v>
      </c>
      <c r="H2941" t="s">
        <v>77</v>
      </c>
      <c r="I2941" t="s">
        <v>78</v>
      </c>
      <c r="J2941" s="7">
        <v>46102</v>
      </c>
      <c r="K2941" s="7">
        <v>45897</v>
      </c>
      <c r="L2941" s="7">
        <v>45486</v>
      </c>
      <c r="M2941" t="s">
        <v>77</v>
      </c>
      <c r="N2941" t="s">
        <v>79</v>
      </c>
      <c r="O2941">
        <v>2026</v>
      </c>
      <c r="P2941">
        <v>1</v>
      </c>
      <c r="Q2941" t="s">
        <v>80</v>
      </c>
      <c r="R2941" s="8">
        <v>46267</v>
      </c>
      <c r="S2941" s="2">
        <v>1</v>
      </c>
      <c r="T2941" s="2" t="s">
        <v>81</v>
      </c>
    </row>
    <row r="2942" spans="1:20" x14ac:dyDescent="0.25">
      <c r="A2942">
        <v>1120299724</v>
      </c>
      <c r="B2942">
        <v>126580256</v>
      </c>
      <c r="C2942" t="s">
        <v>90</v>
      </c>
      <c r="D2942" t="s">
        <v>88</v>
      </c>
      <c r="E2942" t="s">
        <v>76</v>
      </c>
      <c r="F2942" s="7">
        <v>45120</v>
      </c>
      <c r="G2942" s="7">
        <v>45486</v>
      </c>
      <c r="H2942" t="s">
        <v>77</v>
      </c>
      <c r="I2942" t="s">
        <v>78</v>
      </c>
      <c r="J2942" s="7">
        <v>45510</v>
      </c>
      <c r="K2942" s="7">
        <v>45535</v>
      </c>
      <c r="L2942" s="7">
        <v>45486</v>
      </c>
      <c r="M2942" t="s">
        <v>77</v>
      </c>
      <c r="N2942" t="s">
        <v>79</v>
      </c>
      <c r="O2942">
        <v>2026</v>
      </c>
      <c r="P2942">
        <v>1</v>
      </c>
      <c r="Q2942" t="s">
        <v>80</v>
      </c>
      <c r="R2942" s="8">
        <v>46267</v>
      </c>
      <c r="S2942" s="2">
        <v>1</v>
      </c>
      <c r="T2942" s="2" t="s">
        <v>81</v>
      </c>
    </row>
    <row r="2943" spans="1:20" x14ac:dyDescent="0.25">
      <c r="A2943">
        <v>1120299782</v>
      </c>
      <c r="B2943">
        <v>126597545</v>
      </c>
      <c r="C2943" t="s">
        <v>82</v>
      </c>
      <c r="D2943" t="s">
        <v>75</v>
      </c>
      <c r="E2943" t="s">
        <v>76</v>
      </c>
      <c r="F2943" s="7">
        <v>45122</v>
      </c>
      <c r="G2943" s="7">
        <v>45214</v>
      </c>
      <c r="H2943" t="s">
        <v>77</v>
      </c>
      <c r="I2943" t="s">
        <v>78</v>
      </c>
      <c r="J2943" s="7">
        <v>45826</v>
      </c>
      <c r="K2943" s="7">
        <v>45841</v>
      </c>
      <c r="L2943" s="7">
        <v>45214</v>
      </c>
      <c r="M2943" t="s">
        <v>77</v>
      </c>
      <c r="N2943" t="s">
        <v>92</v>
      </c>
      <c r="O2943">
        <v>2026</v>
      </c>
      <c r="P2943">
        <v>1</v>
      </c>
      <c r="Q2943" t="s">
        <v>80</v>
      </c>
      <c r="R2943" s="8">
        <v>46267</v>
      </c>
      <c r="S2943" s="2">
        <v>1</v>
      </c>
      <c r="T2943" s="2" t="s">
        <v>81</v>
      </c>
    </row>
    <row r="2944" spans="1:20" x14ac:dyDescent="0.25">
      <c r="A2944">
        <v>1120299903</v>
      </c>
      <c r="B2944">
        <v>126636110</v>
      </c>
      <c r="C2944" t="s">
        <v>82</v>
      </c>
      <c r="D2944" t="s">
        <v>75</v>
      </c>
      <c r="E2944" t="s">
        <v>76</v>
      </c>
      <c r="F2944" s="7">
        <v>45127</v>
      </c>
      <c r="G2944" s="7">
        <v>45493</v>
      </c>
      <c r="H2944" t="s">
        <v>77</v>
      </c>
      <c r="I2944" t="s">
        <v>78</v>
      </c>
      <c r="J2944" s="7">
        <v>45589</v>
      </c>
      <c r="K2944" s="7">
        <v>45324</v>
      </c>
      <c r="L2944" s="7">
        <v>45493</v>
      </c>
      <c r="M2944" t="s">
        <v>77</v>
      </c>
      <c r="N2944" t="s">
        <v>79</v>
      </c>
      <c r="O2944">
        <v>2026</v>
      </c>
      <c r="P2944">
        <v>1</v>
      </c>
      <c r="Q2944" t="s">
        <v>80</v>
      </c>
      <c r="R2944" s="8">
        <v>46267</v>
      </c>
      <c r="S2944" s="2">
        <v>1</v>
      </c>
      <c r="T2944" s="2" t="s">
        <v>81</v>
      </c>
    </row>
    <row r="2945" spans="1:20" x14ac:dyDescent="0.25">
      <c r="A2945">
        <v>1120299927</v>
      </c>
      <c r="B2945">
        <v>126644851</v>
      </c>
      <c r="C2945" t="s">
        <v>74</v>
      </c>
      <c r="D2945" t="s">
        <v>88</v>
      </c>
      <c r="E2945" t="s">
        <v>76</v>
      </c>
      <c r="F2945" s="7">
        <v>45127</v>
      </c>
      <c r="G2945" s="7">
        <v>45493</v>
      </c>
      <c r="H2945" t="s">
        <v>77</v>
      </c>
      <c r="I2945" t="s">
        <v>84</v>
      </c>
      <c r="J2945" s="7">
        <v>45716</v>
      </c>
      <c r="K2945" s="7">
        <v>45689</v>
      </c>
      <c r="L2945" s="7">
        <v>45493</v>
      </c>
      <c r="M2945" t="s">
        <v>77</v>
      </c>
      <c r="N2945" t="s">
        <v>79</v>
      </c>
      <c r="O2945">
        <v>2026</v>
      </c>
      <c r="P2945">
        <v>1</v>
      </c>
      <c r="Q2945" t="s">
        <v>80</v>
      </c>
      <c r="R2945" s="8">
        <v>46267</v>
      </c>
      <c r="S2945" s="2">
        <v>1</v>
      </c>
      <c r="T2945" s="2" t="s">
        <v>81</v>
      </c>
    </row>
    <row r="2946" spans="1:20" x14ac:dyDescent="0.25">
      <c r="A2946">
        <v>1120299928</v>
      </c>
      <c r="B2946">
        <v>126644851</v>
      </c>
      <c r="C2946" t="s">
        <v>74</v>
      </c>
      <c r="D2946" t="s">
        <v>88</v>
      </c>
      <c r="E2946" t="s">
        <v>76</v>
      </c>
      <c r="F2946" s="7">
        <v>45127</v>
      </c>
      <c r="G2946" s="7">
        <v>45493</v>
      </c>
      <c r="H2946" t="s">
        <v>77</v>
      </c>
      <c r="I2946" t="s">
        <v>84</v>
      </c>
      <c r="J2946" s="7">
        <v>45716</v>
      </c>
      <c r="K2946" s="7">
        <v>46078</v>
      </c>
      <c r="L2946" s="7">
        <v>45493</v>
      </c>
      <c r="M2946" t="s">
        <v>77</v>
      </c>
      <c r="N2946" t="s">
        <v>79</v>
      </c>
      <c r="O2946">
        <v>2026</v>
      </c>
      <c r="P2946">
        <v>1</v>
      </c>
      <c r="Q2946" t="s">
        <v>80</v>
      </c>
      <c r="R2946" s="8">
        <v>46267</v>
      </c>
      <c r="S2946" s="2">
        <v>1</v>
      </c>
      <c r="T2946" s="2" t="s">
        <v>81</v>
      </c>
    </row>
    <row r="2947" spans="1:20" x14ac:dyDescent="0.25">
      <c r="A2947">
        <v>1120299929</v>
      </c>
      <c r="B2947">
        <v>126644851</v>
      </c>
      <c r="C2947" t="s">
        <v>74</v>
      </c>
      <c r="D2947" t="s">
        <v>88</v>
      </c>
      <c r="E2947" t="s">
        <v>76</v>
      </c>
      <c r="F2947" s="7">
        <v>45127</v>
      </c>
      <c r="G2947" s="7">
        <v>45493</v>
      </c>
      <c r="H2947" t="s">
        <v>77</v>
      </c>
      <c r="I2947" t="s">
        <v>84</v>
      </c>
      <c r="J2947" s="7">
        <v>45716</v>
      </c>
      <c r="K2947" s="7">
        <v>45562</v>
      </c>
      <c r="L2947" s="7">
        <v>45493</v>
      </c>
      <c r="M2947" t="s">
        <v>77</v>
      </c>
      <c r="N2947" t="s">
        <v>79</v>
      </c>
      <c r="O2947">
        <v>2026</v>
      </c>
      <c r="P2947">
        <v>1</v>
      </c>
      <c r="Q2947" t="s">
        <v>80</v>
      </c>
      <c r="R2947" s="8">
        <v>46267</v>
      </c>
      <c r="S2947" s="2">
        <v>1</v>
      </c>
      <c r="T2947" s="2" t="s">
        <v>81</v>
      </c>
    </row>
    <row r="2948" spans="1:20" x14ac:dyDescent="0.25">
      <c r="A2948">
        <v>1120299930</v>
      </c>
      <c r="B2948">
        <v>126644851</v>
      </c>
      <c r="C2948" t="s">
        <v>74</v>
      </c>
      <c r="D2948" t="s">
        <v>88</v>
      </c>
      <c r="E2948" t="s">
        <v>76</v>
      </c>
      <c r="F2948" s="7">
        <v>45127</v>
      </c>
      <c r="G2948" s="7">
        <v>45493</v>
      </c>
      <c r="H2948" t="s">
        <v>77</v>
      </c>
      <c r="I2948" t="s">
        <v>84</v>
      </c>
      <c r="J2948" s="7">
        <v>45716</v>
      </c>
      <c r="K2948" s="7">
        <v>45262</v>
      </c>
      <c r="L2948" s="7">
        <v>45493</v>
      </c>
      <c r="M2948" t="s">
        <v>77</v>
      </c>
      <c r="N2948" t="s">
        <v>79</v>
      </c>
      <c r="O2948">
        <v>2026</v>
      </c>
      <c r="P2948">
        <v>1</v>
      </c>
      <c r="Q2948" t="s">
        <v>80</v>
      </c>
      <c r="R2948" s="8">
        <v>46267</v>
      </c>
      <c r="S2948" s="2">
        <v>1</v>
      </c>
      <c r="T2948" s="2" t="s">
        <v>81</v>
      </c>
    </row>
    <row r="2949" spans="1:20" x14ac:dyDescent="0.25">
      <c r="A2949">
        <v>1120299962</v>
      </c>
      <c r="B2949">
        <v>126659194</v>
      </c>
      <c r="C2949" t="s">
        <v>74</v>
      </c>
      <c r="D2949" t="s">
        <v>88</v>
      </c>
      <c r="E2949" t="s">
        <v>76</v>
      </c>
      <c r="F2949" s="7">
        <v>45131</v>
      </c>
      <c r="G2949" s="7">
        <v>45497</v>
      </c>
      <c r="H2949" t="s">
        <v>77</v>
      </c>
      <c r="I2949" t="s">
        <v>84</v>
      </c>
      <c r="J2949" s="7">
        <v>45546</v>
      </c>
      <c r="K2949" s="7">
        <v>45971</v>
      </c>
      <c r="L2949" s="7">
        <v>45497</v>
      </c>
      <c r="M2949" t="s">
        <v>77</v>
      </c>
      <c r="N2949" t="s">
        <v>79</v>
      </c>
      <c r="O2949">
        <v>2026</v>
      </c>
      <c r="P2949">
        <v>1</v>
      </c>
      <c r="Q2949" t="s">
        <v>80</v>
      </c>
      <c r="R2949" s="8">
        <v>46267</v>
      </c>
      <c r="S2949" s="2">
        <v>1</v>
      </c>
      <c r="T2949" s="2" t="s">
        <v>81</v>
      </c>
    </row>
    <row r="2950" spans="1:20" x14ac:dyDescent="0.25">
      <c r="A2950">
        <v>1120299968</v>
      </c>
      <c r="B2950">
        <v>126660596</v>
      </c>
      <c r="C2950" t="s">
        <v>74</v>
      </c>
      <c r="D2950" t="s">
        <v>75</v>
      </c>
      <c r="E2950" t="s">
        <v>76</v>
      </c>
      <c r="F2950" s="7">
        <v>45131</v>
      </c>
      <c r="G2950" s="7">
        <v>46958</v>
      </c>
      <c r="H2950" t="s">
        <v>77</v>
      </c>
      <c r="I2950" t="s">
        <v>84</v>
      </c>
      <c r="J2950" s="7"/>
      <c r="K2950" s="7">
        <v>46036</v>
      </c>
      <c r="L2950" s="7">
        <v>46958</v>
      </c>
      <c r="M2950" t="s">
        <v>77</v>
      </c>
      <c r="N2950"/>
      <c r="O2950">
        <v>2026</v>
      </c>
      <c r="P2950">
        <v>1</v>
      </c>
      <c r="Q2950" t="s">
        <v>80</v>
      </c>
      <c r="R2950" s="8">
        <v>46267</v>
      </c>
      <c r="S2950" s="2">
        <v>1</v>
      </c>
      <c r="T2950" s="2" t="s">
        <v>81</v>
      </c>
    </row>
    <row r="2951" spans="1:20" x14ac:dyDescent="0.25">
      <c r="A2951">
        <v>1120300071</v>
      </c>
      <c r="B2951">
        <v>126697078</v>
      </c>
      <c r="C2951" t="s">
        <v>74</v>
      </c>
      <c r="D2951" t="s">
        <v>88</v>
      </c>
      <c r="E2951" t="s">
        <v>76</v>
      </c>
      <c r="F2951" s="7">
        <v>45135</v>
      </c>
      <c r="G2951" s="7">
        <v>45501</v>
      </c>
      <c r="H2951" t="s">
        <v>86</v>
      </c>
      <c r="I2951" t="s">
        <v>87</v>
      </c>
      <c r="J2951" s="7">
        <v>45525</v>
      </c>
      <c r="K2951" s="7">
        <v>45659</v>
      </c>
      <c r="L2951" s="7">
        <v>45501</v>
      </c>
      <c r="M2951" t="s">
        <v>86</v>
      </c>
      <c r="N2951" t="s">
        <v>79</v>
      </c>
      <c r="O2951">
        <v>2026</v>
      </c>
      <c r="P2951">
        <v>1</v>
      </c>
      <c r="Q2951" t="s">
        <v>80</v>
      </c>
      <c r="R2951" s="8">
        <v>46267</v>
      </c>
      <c r="S2951" s="2">
        <v>1</v>
      </c>
      <c r="T2951" s="2" t="s">
        <v>81</v>
      </c>
    </row>
    <row r="2952" spans="1:20" x14ac:dyDescent="0.25">
      <c r="A2952">
        <v>1120300110</v>
      </c>
      <c r="B2952">
        <v>126705013</v>
      </c>
      <c r="C2952" t="s">
        <v>82</v>
      </c>
      <c r="D2952" t="s">
        <v>88</v>
      </c>
      <c r="E2952" t="s">
        <v>76</v>
      </c>
      <c r="F2952" s="7">
        <v>45137</v>
      </c>
      <c r="G2952" s="7">
        <v>46964</v>
      </c>
      <c r="H2952" t="s">
        <v>77</v>
      </c>
      <c r="I2952" t="s">
        <v>78</v>
      </c>
      <c r="J2952" s="7"/>
      <c r="K2952" s="7">
        <v>45272</v>
      </c>
      <c r="L2952" s="7">
        <v>46964</v>
      </c>
      <c r="M2952" t="s">
        <v>77</v>
      </c>
      <c r="N2952"/>
      <c r="O2952">
        <v>2026</v>
      </c>
      <c r="P2952">
        <v>1</v>
      </c>
      <c r="Q2952" t="s">
        <v>80</v>
      </c>
      <c r="R2952" s="8">
        <v>46267</v>
      </c>
      <c r="S2952" s="2">
        <v>1</v>
      </c>
      <c r="T2952" s="2" t="s">
        <v>81</v>
      </c>
    </row>
    <row r="2953" spans="1:20" x14ac:dyDescent="0.25">
      <c r="A2953">
        <v>1120300154</v>
      </c>
      <c r="B2953">
        <v>126717683</v>
      </c>
      <c r="C2953" t="s">
        <v>74</v>
      </c>
      <c r="D2953" t="s">
        <v>88</v>
      </c>
      <c r="E2953" t="s">
        <v>76</v>
      </c>
      <c r="F2953" s="7">
        <v>45139</v>
      </c>
      <c r="G2953" s="7">
        <v>45505</v>
      </c>
      <c r="H2953" t="s">
        <v>77</v>
      </c>
      <c r="I2953" t="s">
        <v>78</v>
      </c>
      <c r="J2953" s="7">
        <v>46067</v>
      </c>
      <c r="K2953" s="7">
        <v>45902</v>
      </c>
      <c r="L2953" s="7">
        <v>45505</v>
      </c>
      <c r="M2953" t="s">
        <v>77</v>
      </c>
      <c r="N2953" t="s">
        <v>79</v>
      </c>
      <c r="O2953">
        <v>2026</v>
      </c>
      <c r="P2953">
        <v>1</v>
      </c>
      <c r="Q2953" t="s">
        <v>80</v>
      </c>
      <c r="R2953" s="8">
        <v>46267</v>
      </c>
      <c r="S2953" s="2">
        <v>1</v>
      </c>
      <c r="T2953" s="2" t="s">
        <v>81</v>
      </c>
    </row>
    <row r="2954" spans="1:20" x14ac:dyDescent="0.25">
      <c r="A2954">
        <v>1120300529</v>
      </c>
      <c r="B2954">
        <v>126863348</v>
      </c>
      <c r="C2954" t="s">
        <v>85</v>
      </c>
      <c r="D2954" t="s">
        <v>88</v>
      </c>
      <c r="E2954" t="s">
        <v>76</v>
      </c>
      <c r="F2954" s="7">
        <v>45156</v>
      </c>
      <c r="G2954" s="7">
        <v>45522</v>
      </c>
      <c r="H2954" t="s">
        <v>86</v>
      </c>
      <c r="I2954" t="s">
        <v>87</v>
      </c>
      <c r="J2954" s="7"/>
      <c r="K2954" s="7">
        <v>45922</v>
      </c>
      <c r="L2954" s="7">
        <v>45522</v>
      </c>
      <c r="M2954" t="s">
        <v>86</v>
      </c>
      <c r="N2954"/>
      <c r="O2954">
        <v>2026</v>
      </c>
      <c r="P2954">
        <v>1</v>
      </c>
      <c r="Q2954" t="s">
        <v>80</v>
      </c>
      <c r="R2954" s="8">
        <v>46267</v>
      </c>
      <c r="S2954" s="2">
        <v>1</v>
      </c>
      <c r="T2954" s="2" t="s">
        <v>81</v>
      </c>
    </row>
    <row r="2955" spans="1:20" x14ac:dyDescent="0.25">
      <c r="A2955">
        <v>1120300589</v>
      </c>
      <c r="B2955">
        <v>126881218</v>
      </c>
      <c r="C2955" t="s">
        <v>96</v>
      </c>
      <c r="D2955" t="s">
        <v>88</v>
      </c>
      <c r="E2955" t="s">
        <v>76</v>
      </c>
      <c r="F2955" s="7">
        <v>45160</v>
      </c>
      <c r="G2955" s="7">
        <v>45526</v>
      </c>
      <c r="H2955" t="s">
        <v>77</v>
      </c>
      <c r="I2955" t="s">
        <v>78</v>
      </c>
      <c r="J2955" s="7">
        <v>45427</v>
      </c>
      <c r="K2955" s="7">
        <v>45434</v>
      </c>
      <c r="L2955" s="7">
        <v>45526</v>
      </c>
      <c r="M2955" t="s">
        <v>77</v>
      </c>
      <c r="N2955" t="s">
        <v>79</v>
      </c>
      <c r="O2955">
        <v>2026</v>
      </c>
      <c r="P2955">
        <v>1</v>
      </c>
      <c r="Q2955" t="s">
        <v>80</v>
      </c>
      <c r="R2955" s="8">
        <v>46267</v>
      </c>
      <c r="S2955" s="2">
        <v>1</v>
      </c>
      <c r="T2955" s="2" t="s">
        <v>81</v>
      </c>
    </row>
    <row r="2956" spans="1:20" x14ac:dyDescent="0.25">
      <c r="A2956">
        <v>1120300717</v>
      </c>
      <c r="B2956">
        <v>126920095</v>
      </c>
      <c r="C2956" t="s">
        <v>74</v>
      </c>
      <c r="D2956" t="s">
        <v>88</v>
      </c>
      <c r="E2956" t="s">
        <v>76</v>
      </c>
      <c r="F2956" s="7">
        <v>45164</v>
      </c>
      <c r="G2956" s="7">
        <v>45530</v>
      </c>
      <c r="H2956" t="s">
        <v>77</v>
      </c>
      <c r="I2956" t="s">
        <v>78</v>
      </c>
      <c r="J2956" s="7">
        <v>45553</v>
      </c>
      <c r="K2956" s="7">
        <v>45623</v>
      </c>
      <c r="L2956" s="7">
        <v>45530</v>
      </c>
      <c r="M2956" t="s">
        <v>77</v>
      </c>
      <c r="N2956" t="s">
        <v>79</v>
      </c>
      <c r="O2956">
        <v>2026</v>
      </c>
      <c r="P2956">
        <v>1</v>
      </c>
      <c r="Q2956" t="s">
        <v>80</v>
      </c>
      <c r="R2956" s="8">
        <v>46267</v>
      </c>
      <c r="S2956" s="2">
        <v>1</v>
      </c>
      <c r="T2956" s="2" t="s">
        <v>81</v>
      </c>
    </row>
    <row r="2957" spans="1:20" x14ac:dyDescent="0.25">
      <c r="A2957">
        <v>1120300803</v>
      </c>
      <c r="B2957">
        <v>126951953</v>
      </c>
      <c r="C2957" t="s">
        <v>85</v>
      </c>
      <c r="D2957" t="s">
        <v>88</v>
      </c>
      <c r="E2957" t="s">
        <v>76</v>
      </c>
      <c r="F2957" s="7">
        <v>45168</v>
      </c>
      <c r="G2957" s="7">
        <v>45534</v>
      </c>
      <c r="H2957" t="s">
        <v>86</v>
      </c>
      <c r="I2957" t="s">
        <v>87</v>
      </c>
      <c r="J2957" s="7">
        <v>45512</v>
      </c>
      <c r="K2957" s="7">
        <v>45946</v>
      </c>
      <c r="L2957" s="7">
        <v>45534</v>
      </c>
      <c r="M2957" t="s">
        <v>86</v>
      </c>
      <c r="N2957" t="s">
        <v>79</v>
      </c>
      <c r="O2957">
        <v>2026</v>
      </c>
      <c r="P2957">
        <v>1</v>
      </c>
      <c r="Q2957" t="s">
        <v>80</v>
      </c>
      <c r="R2957" s="8">
        <v>46267</v>
      </c>
      <c r="S2957" s="2">
        <v>1</v>
      </c>
      <c r="T2957" s="2" t="s">
        <v>81</v>
      </c>
    </row>
    <row r="2958" spans="1:20" x14ac:dyDescent="0.25">
      <c r="A2958">
        <v>1120300992</v>
      </c>
      <c r="B2958">
        <v>127035552</v>
      </c>
      <c r="C2958" t="s">
        <v>74</v>
      </c>
      <c r="D2958" t="s">
        <v>88</v>
      </c>
      <c r="E2958" t="s">
        <v>76</v>
      </c>
      <c r="F2958" s="7">
        <v>45180</v>
      </c>
      <c r="G2958" s="7">
        <v>45546</v>
      </c>
      <c r="H2958" t="s">
        <v>77</v>
      </c>
      <c r="I2958" t="s">
        <v>78</v>
      </c>
      <c r="J2958" s="7">
        <v>46065</v>
      </c>
      <c r="K2958" s="7">
        <v>46079</v>
      </c>
      <c r="L2958" s="7">
        <v>45546</v>
      </c>
      <c r="M2958" t="s">
        <v>77</v>
      </c>
      <c r="N2958" t="s">
        <v>79</v>
      </c>
      <c r="O2958">
        <v>2026</v>
      </c>
      <c r="P2958">
        <v>1</v>
      </c>
      <c r="Q2958" t="s">
        <v>80</v>
      </c>
      <c r="R2958" s="8">
        <v>46267</v>
      </c>
      <c r="S2958" s="2">
        <v>1</v>
      </c>
      <c r="T2958" s="2" t="s">
        <v>81</v>
      </c>
    </row>
    <row r="2959" spans="1:20" x14ac:dyDescent="0.25">
      <c r="A2959">
        <v>1120301216</v>
      </c>
      <c r="B2959">
        <v>127101638</v>
      </c>
      <c r="C2959" t="s">
        <v>74</v>
      </c>
      <c r="D2959" t="s">
        <v>88</v>
      </c>
      <c r="E2959" t="s">
        <v>76</v>
      </c>
      <c r="F2959" s="7">
        <v>45180</v>
      </c>
      <c r="G2959" s="7">
        <v>45546</v>
      </c>
      <c r="H2959" t="s">
        <v>77</v>
      </c>
      <c r="I2959" t="s">
        <v>78</v>
      </c>
      <c r="J2959" s="7"/>
      <c r="K2959" s="7">
        <v>45747</v>
      </c>
      <c r="L2959" s="7">
        <v>45546</v>
      </c>
      <c r="M2959" t="s">
        <v>77</v>
      </c>
      <c r="N2959"/>
      <c r="O2959">
        <v>2026</v>
      </c>
      <c r="P2959">
        <v>1</v>
      </c>
      <c r="Q2959" t="s">
        <v>80</v>
      </c>
      <c r="R2959" s="8">
        <v>46267</v>
      </c>
      <c r="S2959" s="2">
        <v>1</v>
      </c>
      <c r="T2959" s="2" t="s">
        <v>81</v>
      </c>
    </row>
    <row r="2960" spans="1:20" x14ac:dyDescent="0.25">
      <c r="A2960">
        <v>1120301978</v>
      </c>
      <c r="B2960">
        <v>127333791</v>
      </c>
      <c r="C2960" t="s">
        <v>85</v>
      </c>
      <c r="D2960" t="s">
        <v>75</v>
      </c>
      <c r="E2960" t="s">
        <v>76</v>
      </c>
      <c r="F2960" s="7">
        <v>45223</v>
      </c>
      <c r="G2960" s="7">
        <v>45589</v>
      </c>
      <c r="H2960" t="s">
        <v>86</v>
      </c>
      <c r="I2960" t="s">
        <v>87</v>
      </c>
      <c r="J2960" s="7"/>
      <c r="K2960" s="7">
        <v>45226</v>
      </c>
      <c r="L2960" s="7">
        <v>45589</v>
      </c>
      <c r="M2960" t="s">
        <v>86</v>
      </c>
      <c r="N2960"/>
      <c r="O2960">
        <v>2026</v>
      </c>
      <c r="P2960">
        <v>1</v>
      </c>
      <c r="Q2960" t="s">
        <v>80</v>
      </c>
      <c r="R2960" s="8">
        <v>46267</v>
      </c>
      <c r="S2960" s="2">
        <v>1</v>
      </c>
      <c r="T2960" s="2" t="s">
        <v>81</v>
      </c>
    </row>
    <row r="2961" spans="1:20" x14ac:dyDescent="0.25">
      <c r="A2961">
        <v>1120301996</v>
      </c>
      <c r="B2961">
        <v>127341775</v>
      </c>
      <c r="C2961" t="s">
        <v>82</v>
      </c>
      <c r="D2961" t="s">
        <v>88</v>
      </c>
      <c r="E2961" t="s">
        <v>76</v>
      </c>
      <c r="F2961" s="7">
        <v>45224</v>
      </c>
      <c r="G2961" s="7">
        <v>45590</v>
      </c>
      <c r="H2961" t="s">
        <v>77</v>
      </c>
      <c r="I2961" t="s">
        <v>78</v>
      </c>
      <c r="J2961" s="7"/>
      <c r="K2961" s="7">
        <v>45243</v>
      </c>
      <c r="L2961" s="7">
        <v>45590</v>
      </c>
      <c r="M2961" t="s">
        <v>77</v>
      </c>
      <c r="N2961"/>
      <c r="O2961">
        <v>2026</v>
      </c>
      <c r="P2961">
        <v>1</v>
      </c>
      <c r="Q2961" t="s">
        <v>80</v>
      </c>
      <c r="R2961" s="8">
        <v>46267</v>
      </c>
      <c r="S2961" s="2">
        <v>1</v>
      </c>
      <c r="T2961" s="2" t="s">
        <v>81</v>
      </c>
    </row>
    <row r="2962" spans="1:20" x14ac:dyDescent="0.25">
      <c r="A2962">
        <v>1120302507</v>
      </c>
      <c r="B2962">
        <v>127801249</v>
      </c>
      <c r="C2962" t="s">
        <v>82</v>
      </c>
      <c r="D2962" t="s">
        <v>83</v>
      </c>
      <c r="E2962" t="s">
        <v>76</v>
      </c>
      <c r="F2962" s="7">
        <v>44848</v>
      </c>
      <c r="G2962" s="7">
        <v>46674</v>
      </c>
      <c r="H2962" t="s">
        <v>77</v>
      </c>
      <c r="I2962" t="s">
        <v>84</v>
      </c>
      <c r="J2962" s="7">
        <v>45830</v>
      </c>
      <c r="K2962" s="7">
        <v>45287</v>
      </c>
      <c r="L2962" s="7">
        <v>46674</v>
      </c>
      <c r="M2962" t="s">
        <v>77</v>
      </c>
      <c r="N2962" t="s">
        <v>79</v>
      </c>
      <c r="O2962">
        <v>2026</v>
      </c>
      <c r="P2962">
        <v>1</v>
      </c>
      <c r="Q2962" t="s">
        <v>80</v>
      </c>
      <c r="R2962" s="8">
        <v>46267</v>
      </c>
      <c r="S2962" s="2">
        <v>1</v>
      </c>
      <c r="T2962" s="2" t="s">
        <v>81</v>
      </c>
    </row>
    <row r="2963" spans="1:20" x14ac:dyDescent="0.25">
      <c r="A2963">
        <v>1120302805</v>
      </c>
      <c r="B2963">
        <v>128399626</v>
      </c>
      <c r="C2963" t="s">
        <v>82</v>
      </c>
      <c r="D2963" t="s">
        <v>83</v>
      </c>
      <c r="E2963" t="s">
        <v>76</v>
      </c>
      <c r="F2963" s="7">
        <v>45377</v>
      </c>
      <c r="G2963" s="7">
        <v>45561</v>
      </c>
      <c r="H2963" t="s">
        <v>77</v>
      </c>
      <c r="I2963" t="s">
        <v>78</v>
      </c>
      <c r="J2963" s="7">
        <v>45412</v>
      </c>
      <c r="K2963" s="7">
        <v>45876</v>
      </c>
      <c r="L2963" s="7">
        <v>45561</v>
      </c>
      <c r="M2963" t="s">
        <v>77</v>
      </c>
      <c r="N2963" t="s">
        <v>92</v>
      </c>
      <c r="O2963">
        <v>2026</v>
      </c>
      <c r="P2963">
        <v>1</v>
      </c>
      <c r="Q2963" t="s">
        <v>80</v>
      </c>
      <c r="R2963" s="8">
        <v>46267</v>
      </c>
      <c r="S2963" s="2">
        <v>1</v>
      </c>
      <c r="T2963" s="2" t="s">
        <v>81</v>
      </c>
    </row>
    <row r="2964" spans="1:20" x14ac:dyDescent="0.25">
      <c r="A2964">
        <v>1120302877</v>
      </c>
      <c r="B2964">
        <v>128498855</v>
      </c>
      <c r="C2964" t="s">
        <v>90</v>
      </c>
      <c r="D2964" t="s">
        <v>75</v>
      </c>
      <c r="E2964" t="s">
        <v>76</v>
      </c>
      <c r="F2964" s="7">
        <v>45391</v>
      </c>
      <c r="G2964" s="7">
        <v>47217</v>
      </c>
      <c r="H2964" t="s">
        <v>77</v>
      </c>
      <c r="I2964" t="s">
        <v>78</v>
      </c>
      <c r="J2964" s="7">
        <v>45663</v>
      </c>
      <c r="K2964" s="7">
        <v>45399</v>
      </c>
      <c r="L2964" s="7">
        <v>47217</v>
      </c>
      <c r="M2964" t="s">
        <v>77</v>
      </c>
      <c r="N2964" t="s">
        <v>79</v>
      </c>
      <c r="O2964">
        <v>2026</v>
      </c>
      <c r="P2964">
        <v>1</v>
      </c>
      <c r="Q2964" t="s">
        <v>80</v>
      </c>
      <c r="R2964" s="8">
        <v>46267</v>
      </c>
      <c r="S2964" s="2">
        <v>1</v>
      </c>
      <c r="T2964" s="2" t="s">
        <v>81</v>
      </c>
    </row>
    <row r="2965" spans="1:20" x14ac:dyDescent="0.25">
      <c r="A2965">
        <v>1120302939</v>
      </c>
      <c r="B2965">
        <v>128551856</v>
      </c>
      <c r="C2965" t="s">
        <v>95</v>
      </c>
      <c r="D2965" t="s">
        <v>88</v>
      </c>
      <c r="E2965" t="s">
        <v>76</v>
      </c>
      <c r="F2965" s="7">
        <v>45366</v>
      </c>
      <c r="G2965" s="7">
        <v>47192</v>
      </c>
      <c r="H2965" t="s">
        <v>77</v>
      </c>
      <c r="I2965" t="s">
        <v>78</v>
      </c>
      <c r="J2965" s="7">
        <v>45521</v>
      </c>
      <c r="K2965" s="7">
        <v>45399</v>
      </c>
      <c r="L2965" s="7">
        <v>47192</v>
      </c>
      <c r="M2965" t="s">
        <v>77</v>
      </c>
      <c r="N2965" t="s">
        <v>79</v>
      </c>
      <c r="O2965">
        <v>2026</v>
      </c>
      <c r="P2965">
        <v>1</v>
      </c>
      <c r="Q2965" t="s">
        <v>80</v>
      </c>
      <c r="R2965" s="8">
        <v>46267</v>
      </c>
      <c r="S2965" s="2">
        <v>1</v>
      </c>
      <c r="T2965" s="2" t="s">
        <v>81</v>
      </c>
    </row>
    <row r="2966" spans="1:20" x14ac:dyDescent="0.25">
      <c r="A2966">
        <v>1120303051</v>
      </c>
      <c r="B2966">
        <v>128681993</v>
      </c>
      <c r="C2966" t="s">
        <v>93</v>
      </c>
      <c r="D2966" t="s">
        <v>88</v>
      </c>
      <c r="E2966" t="s">
        <v>76</v>
      </c>
      <c r="F2966" s="7">
        <v>45409</v>
      </c>
      <c r="G2966" s="7">
        <v>45774</v>
      </c>
      <c r="H2966" t="s">
        <v>77</v>
      </c>
      <c r="I2966" t="s">
        <v>78</v>
      </c>
      <c r="J2966" s="7"/>
      <c r="K2966" s="7">
        <v>45918</v>
      </c>
      <c r="L2966" s="7">
        <v>45774</v>
      </c>
      <c r="M2966" t="s">
        <v>77</v>
      </c>
      <c r="N2966"/>
      <c r="O2966">
        <v>2026</v>
      </c>
      <c r="P2966">
        <v>1</v>
      </c>
      <c r="Q2966" t="s">
        <v>80</v>
      </c>
      <c r="R2966" s="8">
        <v>46267</v>
      </c>
      <c r="S2966" s="2">
        <v>1</v>
      </c>
      <c r="T2966" s="2" t="s">
        <v>81</v>
      </c>
    </row>
    <row r="2967" spans="1:20" x14ac:dyDescent="0.25">
      <c r="A2967">
        <v>1120303132</v>
      </c>
      <c r="B2967">
        <v>128724861</v>
      </c>
      <c r="C2967" t="s">
        <v>90</v>
      </c>
      <c r="D2967" t="s">
        <v>83</v>
      </c>
      <c r="E2967" t="s">
        <v>76</v>
      </c>
      <c r="F2967" s="7">
        <v>45419</v>
      </c>
      <c r="G2967" s="7">
        <v>45599</v>
      </c>
      <c r="H2967" t="s">
        <v>77</v>
      </c>
      <c r="I2967" t="s">
        <v>84</v>
      </c>
      <c r="J2967" s="7"/>
      <c r="K2967" s="7">
        <v>45747</v>
      </c>
      <c r="L2967" s="7">
        <v>45599</v>
      </c>
      <c r="M2967" t="s">
        <v>77</v>
      </c>
      <c r="N2967"/>
      <c r="O2967">
        <v>2026</v>
      </c>
      <c r="P2967">
        <v>1</v>
      </c>
      <c r="Q2967" t="s">
        <v>80</v>
      </c>
      <c r="R2967" s="8">
        <v>46267</v>
      </c>
      <c r="S2967" s="2">
        <v>1</v>
      </c>
      <c r="T2967" s="2" t="s">
        <v>81</v>
      </c>
    </row>
    <row r="2968" spans="1:20" x14ac:dyDescent="0.25">
      <c r="A2968">
        <v>1120303191</v>
      </c>
      <c r="B2968">
        <v>128775650</v>
      </c>
      <c r="C2968" t="s">
        <v>96</v>
      </c>
      <c r="D2968" t="s">
        <v>88</v>
      </c>
      <c r="E2968" t="s">
        <v>76</v>
      </c>
      <c r="F2968" s="7">
        <v>45425</v>
      </c>
      <c r="G2968" s="7">
        <v>47251</v>
      </c>
      <c r="H2968" t="s">
        <v>77</v>
      </c>
      <c r="I2968" t="s">
        <v>78</v>
      </c>
      <c r="J2968" s="7"/>
      <c r="K2968" s="7">
        <v>45927</v>
      </c>
      <c r="L2968" s="7">
        <v>47251</v>
      </c>
      <c r="M2968" t="s">
        <v>77</v>
      </c>
      <c r="N2968"/>
      <c r="O2968">
        <v>2026</v>
      </c>
      <c r="P2968">
        <v>1</v>
      </c>
      <c r="Q2968" t="s">
        <v>80</v>
      </c>
      <c r="R2968" s="8">
        <v>46267</v>
      </c>
      <c r="S2968" s="2">
        <v>1</v>
      </c>
      <c r="T2968" s="2" t="s">
        <v>81</v>
      </c>
    </row>
    <row r="2969" spans="1:20" x14ac:dyDescent="0.25">
      <c r="A2969">
        <v>1120303266</v>
      </c>
      <c r="B2969">
        <v>128894049</v>
      </c>
      <c r="C2969" t="s">
        <v>82</v>
      </c>
      <c r="D2969" t="s">
        <v>83</v>
      </c>
      <c r="E2969" t="s">
        <v>76</v>
      </c>
      <c r="F2969" s="7">
        <v>45432</v>
      </c>
      <c r="G2969" s="7">
        <v>45616</v>
      </c>
      <c r="H2969" t="s">
        <v>77</v>
      </c>
      <c r="I2969" t="s">
        <v>78</v>
      </c>
      <c r="J2969" s="7"/>
      <c r="K2969" s="7">
        <v>45917</v>
      </c>
      <c r="L2969" s="7">
        <v>45616</v>
      </c>
      <c r="M2969" t="s">
        <v>77</v>
      </c>
      <c r="N2969"/>
      <c r="O2969">
        <v>2026</v>
      </c>
      <c r="P2969">
        <v>1</v>
      </c>
      <c r="Q2969" t="s">
        <v>80</v>
      </c>
      <c r="R2969" s="8">
        <v>46267</v>
      </c>
      <c r="S2969" s="2">
        <v>1</v>
      </c>
      <c r="T2969" s="2" t="s">
        <v>81</v>
      </c>
    </row>
    <row r="2970" spans="1:20" x14ac:dyDescent="0.25">
      <c r="A2970">
        <v>1120303307</v>
      </c>
      <c r="B2970">
        <v>128911996</v>
      </c>
      <c r="C2970" t="s">
        <v>90</v>
      </c>
      <c r="D2970" t="s">
        <v>83</v>
      </c>
      <c r="E2970" t="s">
        <v>76</v>
      </c>
      <c r="F2970" s="7">
        <v>45441</v>
      </c>
      <c r="G2970" s="7">
        <v>45621</v>
      </c>
      <c r="H2970" t="s">
        <v>77</v>
      </c>
      <c r="I2970" t="s">
        <v>84</v>
      </c>
      <c r="J2970" s="7"/>
      <c r="K2970" s="7">
        <v>45971</v>
      </c>
      <c r="L2970" s="7">
        <v>45621</v>
      </c>
      <c r="M2970" t="s">
        <v>77</v>
      </c>
      <c r="N2970"/>
      <c r="O2970">
        <v>2026</v>
      </c>
      <c r="P2970">
        <v>1</v>
      </c>
      <c r="Q2970" t="s">
        <v>80</v>
      </c>
      <c r="R2970" s="8">
        <v>46267</v>
      </c>
      <c r="S2970" s="2">
        <v>1</v>
      </c>
      <c r="T2970" s="2" t="s">
        <v>81</v>
      </c>
    </row>
    <row r="2971" spans="1:20" x14ac:dyDescent="0.25">
      <c r="A2971">
        <v>1120303395</v>
      </c>
      <c r="B2971">
        <v>129065235</v>
      </c>
      <c r="C2971" t="s">
        <v>85</v>
      </c>
      <c r="D2971" t="s">
        <v>75</v>
      </c>
      <c r="E2971" t="s">
        <v>76</v>
      </c>
      <c r="F2971" s="7">
        <v>45455</v>
      </c>
      <c r="G2971" s="7">
        <v>47281</v>
      </c>
      <c r="H2971" t="s">
        <v>77</v>
      </c>
      <c r="I2971" t="s">
        <v>78</v>
      </c>
      <c r="J2971" s="7"/>
      <c r="K2971" s="7">
        <v>45456</v>
      </c>
      <c r="L2971" s="7">
        <v>47281</v>
      </c>
      <c r="M2971" t="s">
        <v>77</v>
      </c>
      <c r="N2971"/>
      <c r="O2971">
        <v>2026</v>
      </c>
      <c r="P2971">
        <v>1</v>
      </c>
      <c r="Q2971" t="s">
        <v>80</v>
      </c>
      <c r="R2971" s="8">
        <v>46267</v>
      </c>
      <c r="S2971" s="2">
        <v>1</v>
      </c>
      <c r="T2971" s="2" t="s">
        <v>81</v>
      </c>
    </row>
    <row r="2972" spans="1:20" x14ac:dyDescent="0.25">
      <c r="A2972">
        <v>1120303401</v>
      </c>
      <c r="B2972">
        <v>129068225</v>
      </c>
      <c r="C2972" t="s">
        <v>90</v>
      </c>
      <c r="D2972" t="s">
        <v>88</v>
      </c>
      <c r="E2972" t="s">
        <v>76</v>
      </c>
      <c r="F2972" s="7">
        <v>45442</v>
      </c>
      <c r="G2972" s="7">
        <v>45622</v>
      </c>
      <c r="H2972" t="s">
        <v>77</v>
      </c>
      <c r="I2972" t="s">
        <v>84</v>
      </c>
      <c r="J2972" s="7"/>
      <c r="K2972" s="7">
        <v>45971</v>
      </c>
      <c r="L2972" s="7">
        <v>45622</v>
      </c>
      <c r="M2972" t="s">
        <v>77</v>
      </c>
      <c r="N2972"/>
      <c r="O2972">
        <v>2026</v>
      </c>
      <c r="P2972">
        <v>1</v>
      </c>
      <c r="Q2972" t="s">
        <v>80</v>
      </c>
      <c r="R2972" s="8">
        <v>46267</v>
      </c>
      <c r="S2972" s="2">
        <v>1</v>
      </c>
      <c r="T2972" s="2" t="s">
        <v>81</v>
      </c>
    </row>
    <row r="2973" spans="1:20" x14ac:dyDescent="0.25">
      <c r="A2973">
        <v>1120303463</v>
      </c>
      <c r="B2973">
        <v>129096399</v>
      </c>
      <c r="C2973" t="s">
        <v>93</v>
      </c>
      <c r="D2973" t="s">
        <v>83</v>
      </c>
      <c r="E2973" t="s">
        <v>76</v>
      </c>
      <c r="F2973" s="7">
        <v>45460</v>
      </c>
      <c r="G2973" s="7">
        <v>45643</v>
      </c>
      <c r="H2973" t="s">
        <v>77</v>
      </c>
      <c r="I2973" t="s">
        <v>78</v>
      </c>
      <c r="J2973" s="7"/>
      <c r="K2973" s="7">
        <v>45471</v>
      </c>
      <c r="L2973" s="7">
        <v>45643</v>
      </c>
      <c r="M2973" t="s">
        <v>77</v>
      </c>
      <c r="N2973"/>
      <c r="O2973">
        <v>2026</v>
      </c>
      <c r="P2973">
        <v>1</v>
      </c>
      <c r="Q2973" t="s">
        <v>80</v>
      </c>
      <c r="R2973" s="8">
        <v>46267</v>
      </c>
      <c r="S2973" s="2">
        <v>1</v>
      </c>
      <c r="T2973" s="2" t="s">
        <v>81</v>
      </c>
    </row>
    <row r="2974" spans="1:20" x14ac:dyDescent="0.25">
      <c r="A2974">
        <v>1120303467</v>
      </c>
      <c r="B2974">
        <v>129096714</v>
      </c>
      <c r="C2974" t="s">
        <v>82</v>
      </c>
      <c r="D2974" t="s">
        <v>88</v>
      </c>
      <c r="E2974" t="s">
        <v>76</v>
      </c>
      <c r="F2974" s="7">
        <v>45456</v>
      </c>
      <c r="G2974" s="7">
        <v>45821</v>
      </c>
      <c r="H2974" t="s">
        <v>77</v>
      </c>
      <c r="I2974" t="s">
        <v>78</v>
      </c>
      <c r="J2974" s="7"/>
      <c r="K2974" s="7">
        <v>45465</v>
      </c>
      <c r="L2974" s="7">
        <v>45821</v>
      </c>
      <c r="M2974" t="s">
        <v>77</v>
      </c>
      <c r="N2974"/>
      <c r="O2974">
        <v>2026</v>
      </c>
      <c r="P2974">
        <v>1</v>
      </c>
      <c r="Q2974" t="s">
        <v>80</v>
      </c>
      <c r="R2974" s="8">
        <v>46267</v>
      </c>
      <c r="S2974" s="2">
        <v>1</v>
      </c>
      <c r="T2974" s="2" t="s">
        <v>81</v>
      </c>
    </row>
    <row r="2975" spans="1:20" x14ac:dyDescent="0.25">
      <c r="A2975">
        <v>1120303469</v>
      </c>
      <c r="B2975">
        <v>129096722</v>
      </c>
      <c r="C2975" t="s">
        <v>91</v>
      </c>
      <c r="D2975" t="s">
        <v>83</v>
      </c>
      <c r="E2975" t="s">
        <v>76</v>
      </c>
      <c r="F2975" s="7">
        <v>45460</v>
      </c>
      <c r="G2975" s="7">
        <v>45643</v>
      </c>
      <c r="H2975" t="s">
        <v>77</v>
      </c>
      <c r="I2975" t="s">
        <v>78</v>
      </c>
      <c r="J2975" s="7"/>
      <c r="K2975" s="7">
        <v>45467</v>
      </c>
      <c r="L2975" s="7">
        <v>45643</v>
      </c>
      <c r="M2975" t="s">
        <v>77</v>
      </c>
      <c r="N2975"/>
      <c r="O2975">
        <v>2026</v>
      </c>
      <c r="P2975">
        <v>1</v>
      </c>
      <c r="Q2975" t="s">
        <v>80</v>
      </c>
      <c r="R2975" s="8">
        <v>46267</v>
      </c>
      <c r="S2975" s="2">
        <v>1</v>
      </c>
      <c r="T2975" s="2" t="s">
        <v>81</v>
      </c>
    </row>
    <row r="2976" spans="1:20" x14ac:dyDescent="0.25">
      <c r="A2976">
        <v>1120303592</v>
      </c>
      <c r="B2976">
        <v>129188234</v>
      </c>
      <c r="C2976" t="s">
        <v>93</v>
      </c>
      <c r="D2976" t="s">
        <v>88</v>
      </c>
      <c r="E2976" t="s">
        <v>76</v>
      </c>
      <c r="F2976" s="7">
        <v>45482</v>
      </c>
      <c r="G2976" s="7">
        <v>45847</v>
      </c>
      <c r="H2976" t="s">
        <v>77</v>
      </c>
      <c r="I2976" t="s">
        <v>78</v>
      </c>
      <c r="J2976" s="7"/>
      <c r="K2976" s="7">
        <v>45667</v>
      </c>
      <c r="L2976" s="7">
        <v>45847</v>
      </c>
      <c r="M2976" t="s">
        <v>77</v>
      </c>
      <c r="N2976"/>
      <c r="O2976">
        <v>2026</v>
      </c>
      <c r="P2976">
        <v>1</v>
      </c>
      <c r="Q2976" t="s">
        <v>80</v>
      </c>
      <c r="R2976" s="8">
        <v>46267</v>
      </c>
      <c r="S2976" s="2">
        <v>1</v>
      </c>
      <c r="T2976" s="2" t="s">
        <v>81</v>
      </c>
    </row>
    <row r="2977" spans="1:20" x14ac:dyDescent="0.25">
      <c r="A2977">
        <v>1120303777</v>
      </c>
      <c r="B2977">
        <v>129300700</v>
      </c>
      <c r="C2977" t="s">
        <v>96</v>
      </c>
      <c r="D2977" t="s">
        <v>88</v>
      </c>
      <c r="E2977" t="s">
        <v>76</v>
      </c>
      <c r="F2977" s="7">
        <v>45499</v>
      </c>
      <c r="G2977" s="7">
        <v>47325</v>
      </c>
      <c r="H2977" t="s">
        <v>77</v>
      </c>
      <c r="I2977" t="s">
        <v>78</v>
      </c>
      <c r="J2977" s="7"/>
      <c r="K2977" s="7">
        <v>45506</v>
      </c>
      <c r="L2977" s="7">
        <v>47325</v>
      </c>
      <c r="M2977" t="s">
        <v>77</v>
      </c>
      <c r="N2977"/>
      <c r="O2977">
        <v>2026</v>
      </c>
      <c r="P2977">
        <v>1</v>
      </c>
      <c r="Q2977" t="s">
        <v>80</v>
      </c>
      <c r="R2977" s="8">
        <v>46267</v>
      </c>
      <c r="S2977" s="2">
        <v>1</v>
      </c>
      <c r="T2977" s="2" t="s">
        <v>81</v>
      </c>
    </row>
    <row r="2978" spans="1:20" x14ac:dyDescent="0.25">
      <c r="A2978">
        <v>1120303805</v>
      </c>
      <c r="B2978">
        <v>129308989</v>
      </c>
      <c r="C2978" t="s">
        <v>74</v>
      </c>
      <c r="D2978" t="s">
        <v>88</v>
      </c>
      <c r="E2978" t="s">
        <v>76</v>
      </c>
      <c r="F2978" s="7">
        <v>45503</v>
      </c>
      <c r="G2978" s="7">
        <v>45868</v>
      </c>
      <c r="H2978" t="s">
        <v>77</v>
      </c>
      <c r="I2978" t="s">
        <v>78</v>
      </c>
      <c r="J2978" s="7">
        <v>45722</v>
      </c>
      <c r="K2978" s="7">
        <v>45747</v>
      </c>
      <c r="L2978" s="7">
        <v>45868</v>
      </c>
      <c r="M2978" t="s">
        <v>77</v>
      </c>
      <c r="N2978" t="s">
        <v>79</v>
      </c>
      <c r="O2978">
        <v>2026</v>
      </c>
      <c r="P2978">
        <v>1</v>
      </c>
      <c r="Q2978" t="s">
        <v>80</v>
      </c>
      <c r="R2978" s="8">
        <v>46267</v>
      </c>
      <c r="S2978" s="2">
        <v>1</v>
      </c>
      <c r="T2978" s="2" t="s">
        <v>81</v>
      </c>
    </row>
    <row r="2979" spans="1:20" x14ac:dyDescent="0.25">
      <c r="A2979">
        <v>1120303871</v>
      </c>
      <c r="B2979">
        <v>129330506</v>
      </c>
      <c r="C2979" t="s">
        <v>74</v>
      </c>
      <c r="D2979" t="s">
        <v>88</v>
      </c>
      <c r="E2979" t="s">
        <v>76</v>
      </c>
      <c r="F2979" s="7">
        <v>45505</v>
      </c>
      <c r="G2979" s="7">
        <v>47331</v>
      </c>
      <c r="H2979" t="s">
        <v>77</v>
      </c>
      <c r="I2979" t="s">
        <v>78</v>
      </c>
      <c r="J2979" s="7">
        <v>46099</v>
      </c>
      <c r="K2979" s="7">
        <v>45513</v>
      </c>
      <c r="L2979" s="7">
        <v>47331</v>
      </c>
      <c r="M2979" t="s">
        <v>77</v>
      </c>
      <c r="N2979" t="s">
        <v>79</v>
      </c>
      <c r="O2979">
        <v>2026</v>
      </c>
      <c r="P2979">
        <v>1</v>
      </c>
      <c r="Q2979" t="s">
        <v>80</v>
      </c>
      <c r="R2979" s="8">
        <v>46267</v>
      </c>
      <c r="S2979" s="2">
        <v>1</v>
      </c>
      <c r="T2979" s="2" t="s">
        <v>81</v>
      </c>
    </row>
    <row r="2980" spans="1:20" x14ac:dyDescent="0.25">
      <c r="A2980">
        <v>1120303938</v>
      </c>
      <c r="B2980">
        <v>129355137</v>
      </c>
      <c r="C2980" t="s">
        <v>90</v>
      </c>
      <c r="D2980" t="s">
        <v>83</v>
      </c>
      <c r="E2980" t="s">
        <v>76</v>
      </c>
      <c r="F2980" s="7">
        <v>45512</v>
      </c>
      <c r="G2980" s="7">
        <v>45692</v>
      </c>
      <c r="H2980" t="s">
        <v>77</v>
      </c>
      <c r="I2980" t="s">
        <v>84</v>
      </c>
      <c r="J2980" s="7"/>
      <c r="K2980" s="7">
        <v>45971</v>
      </c>
      <c r="L2980" s="7">
        <v>45692</v>
      </c>
      <c r="M2980" t="s">
        <v>77</v>
      </c>
      <c r="N2980"/>
      <c r="O2980">
        <v>2026</v>
      </c>
      <c r="P2980">
        <v>1</v>
      </c>
      <c r="Q2980" t="s">
        <v>80</v>
      </c>
      <c r="R2980" s="8">
        <v>46267</v>
      </c>
      <c r="S2980" s="2">
        <v>1</v>
      </c>
      <c r="T2980" s="2" t="s">
        <v>81</v>
      </c>
    </row>
    <row r="2981" spans="1:20" x14ac:dyDescent="0.25">
      <c r="A2981">
        <v>1120304238</v>
      </c>
      <c r="B2981">
        <v>129456323</v>
      </c>
      <c r="C2981" t="s">
        <v>97</v>
      </c>
      <c r="D2981" t="s">
        <v>83</v>
      </c>
      <c r="E2981" t="s">
        <v>76</v>
      </c>
      <c r="F2981" s="7">
        <v>45531</v>
      </c>
      <c r="G2981" s="7">
        <v>45715</v>
      </c>
      <c r="H2981" t="s">
        <v>77</v>
      </c>
      <c r="I2981" t="s">
        <v>78</v>
      </c>
      <c r="J2981" s="7"/>
      <c r="K2981" s="7">
        <v>45545</v>
      </c>
      <c r="L2981" s="7">
        <v>45715</v>
      </c>
      <c r="M2981" t="s">
        <v>77</v>
      </c>
      <c r="N2981"/>
      <c r="O2981">
        <v>2026</v>
      </c>
      <c r="P2981">
        <v>1</v>
      </c>
      <c r="Q2981" t="s">
        <v>80</v>
      </c>
      <c r="R2981" s="8">
        <v>46267</v>
      </c>
      <c r="S2981" s="2">
        <v>1</v>
      </c>
      <c r="T2981" s="2" t="s">
        <v>81</v>
      </c>
    </row>
    <row r="2982" spans="1:20" x14ac:dyDescent="0.25">
      <c r="A2982">
        <v>1120304379</v>
      </c>
      <c r="B2982">
        <v>129491836</v>
      </c>
      <c r="C2982" t="s">
        <v>82</v>
      </c>
      <c r="D2982" t="s">
        <v>75</v>
      </c>
      <c r="E2982" t="s">
        <v>76</v>
      </c>
      <c r="F2982" s="7">
        <v>45544</v>
      </c>
      <c r="G2982" s="7">
        <v>47370</v>
      </c>
      <c r="H2982" t="s">
        <v>77</v>
      </c>
      <c r="I2982" t="s">
        <v>78</v>
      </c>
      <c r="J2982" s="7"/>
      <c r="K2982" s="7">
        <v>46045</v>
      </c>
      <c r="L2982" s="7">
        <v>47370</v>
      </c>
      <c r="M2982" t="s">
        <v>77</v>
      </c>
      <c r="N2982"/>
      <c r="O2982">
        <v>2026</v>
      </c>
      <c r="P2982">
        <v>1</v>
      </c>
      <c r="Q2982" t="s">
        <v>80</v>
      </c>
      <c r="R2982" s="8">
        <v>46267</v>
      </c>
      <c r="S2982" s="2">
        <v>1</v>
      </c>
      <c r="T2982" s="2" t="s">
        <v>81</v>
      </c>
    </row>
    <row r="2983" spans="1:20" x14ac:dyDescent="0.25">
      <c r="A2983">
        <v>1120304442</v>
      </c>
      <c r="B2983">
        <v>129520154</v>
      </c>
      <c r="C2983" t="s">
        <v>82</v>
      </c>
      <c r="D2983" t="s">
        <v>88</v>
      </c>
      <c r="E2983" t="s">
        <v>76</v>
      </c>
      <c r="F2983" s="7">
        <v>45545</v>
      </c>
      <c r="G2983" s="7">
        <v>45910</v>
      </c>
      <c r="H2983" t="s">
        <v>77</v>
      </c>
      <c r="I2983" t="s">
        <v>78</v>
      </c>
      <c r="J2983" s="7"/>
      <c r="K2983" s="7">
        <v>45889</v>
      </c>
      <c r="L2983" s="7">
        <v>45910</v>
      </c>
      <c r="M2983" t="s">
        <v>77</v>
      </c>
      <c r="N2983"/>
      <c r="O2983">
        <v>2026</v>
      </c>
      <c r="P2983">
        <v>1</v>
      </c>
      <c r="Q2983" t="s">
        <v>80</v>
      </c>
      <c r="R2983" s="8">
        <v>46267</v>
      </c>
      <c r="S2983" s="2">
        <v>1</v>
      </c>
      <c r="T2983" s="2" t="s">
        <v>81</v>
      </c>
    </row>
    <row r="2984" spans="1:20" x14ac:dyDescent="0.25">
      <c r="A2984">
        <v>1120304563</v>
      </c>
      <c r="B2984">
        <v>129563498</v>
      </c>
      <c r="C2984" t="s">
        <v>74</v>
      </c>
      <c r="D2984" t="s">
        <v>75</v>
      </c>
      <c r="E2984" t="s">
        <v>76</v>
      </c>
      <c r="F2984" s="7">
        <v>45555</v>
      </c>
      <c r="G2984" s="7">
        <v>46635</v>
      </c>
      <c r="H2984" t="s">
        <v>77</v>
      </c>
      <c r="I2984" t="s">
        <v>78</v>
      </c>
      <c r="J2984" s="7"/>
      <c r="K2984" s="7">
        <v>45569</v>
      </c>
      <c r="L2984" s="7">
        <v>46635</v>
      </c>
      <c r="M2984" t="s">
        <v>77</v>
      </c>
      <c r="N2984"/>
      <c r="O2984">
        <v>2026</v>
      </c>
      <c r="P2984">
        <v>1</v>
      </c>
      <c r="Q2984" t="s">
        <v>80</v>
      </c>
      <c r="R2984" s="8">
        <v>46267</v>
      </c>
      <c r="S2984" s="2">
        <v>1</v>
      </c>
      <c r="T2984" s="2" t="s">
        <v>81</v>
      </c>
    </row>
    <row r="2985" spans="1:20" x14ac:dyDescent="0.25">
      <c r="A2985">
        <v>1120304804</v>
      </c>
      <c r="B2985">
        <v>129643701</v>
      </c>
      <c r="C2985" t="s">
        <v>95</v>
      </c>
      <c r="D2985" t="s">
        <v>88</v>
      </c>
      <c r="E2985" t="s">
        <v>76</v>
      </c>
      <c r="F2985" s="7">
        <v>45570</v>
      </c>
      <c r="G2985" s="7">
        <v>47396</v>
      </c>
      <c r="H2985" t="s">
        <v>77</v>
      </c>
      <c r="I2985" t="s">
        <v>78</v>
      </c>
      <c r="J2985" s="7">
        <v>46081</v>
      </c>
      <c r="K2985" s="7">
        <v>45899</v>
      </c>
      <c r="L2985" s="7">
        <v>47396</v>
      </c>
      <c r="M2985" t="s">
        <v>77</v>
      </c>
      <c r="N2985" t="s">
        <v>79</v>
      </c>
      <c r="O2985">
        <v>2026</v>
      </c>
      <c r="P2985">
        <v>1</v>
      </c>
      <c r="Q2985" t="s">
        <v>80</v>
      </c>
      <c r="R2985" s="8">
        <v>46267</v>
      </c>
      <c r="S2985" s="2">
        <v>1</v>
      </c>
      <c r="T2985" s="2" t="s">
        <v>81</v>
      </c>
    </row>
    <row r="2986" spans="1:20" x14ac:dyDescent="0.25">
      <c r="A2986">
        <v>1120304836</v>
      </c>
      <c r="B2986">
        <v>129645895</v>
      </c>
      <c r="C2986" t="s">
        <v>94</v>
      </c>
      <c r="D2986" t="s">
        <v>83</v>
      </c>
      <c r="E2986" t="s">
        <v>76</v>
      </c>
      <c r="F2986" s="7">
        <v>45568</v>
      </c>
      <c r="G2986" s="7">
        <v>45750</v>
      </c>
      <c r="H2986" t="s">
        <v>77</v>
      </c>
      <c r="I2986" t="s">
        <v>84</v>
      </c>
      <c r="J2986" s="7"/>
      <c r="K2986" s="7">
        <v>46111</v>
      </c>
      <c r="L2986" s="7">
        <v>45750</v>
      </c>
      <c r="M2986" t="s">
        <v>77</v>
      </c>
      <c r="N2986"/>
      <c r="O2986">
        <v>2026</v>
      </c>
      <c r="P2986">
        <v>1</v>
      </c>
      <c r="Q2986" t="s">
        <v>80</v>
      </c>
      <c r="R2986" s="8">
        <v>46267</v>
      </c>
      <c r="S2986" s="2">
        <v>1</v>
      </c>
      <c r="T2986" s="2" t="s">
        <v>81</v>
      </c>
    </row>
    <row r="2987" spans="1:20" x14ac:dyDescent="0.25">
      <c r="A2987">
        <v>1120304837</v>
      </c>
      <c r="B2987">
        <v>129645895</v>
      </c>
      <c r="C2987" t="s">
        <v>94</v>
      </c>
      <c r="D2987" t="s">
        <v>83</v>
      </c>
      <c r="E2987" t="s">
        <v>76</v>
      </c>
      <c r="F2987" s="7">
        <v>45568</v>
      </c>
      <c r="G2987" s="7">
        <v>45750</v>
      </c>
      <c r="H2987" t="s">
        <v>77</v>
      </c>
      <c r="I2987" t="s">
        <v>84</v>
      </c>
      <c r="J2987" s="7"/>
      <c r="K2987" s="7">
        <v>46045</v>
      </c>
      <c r="L2987" s="7">
        <v>45750</v>
      </c>
      <c r="M2987" t="s">
        <v>77</v>
      </c>
      <c r="N2987"/>
      <c r="O2987">
        <v>2026</v>
      </c>
      <c r="P2987">
        <v>1</v>
      </c>
      <c r="Q2987" t="s">
        <v>80</v>
      </c>
      <c r="R2987" s="8">
        <v>46267</v>
      </c>
      <c r="S2987" s="2">
        <v>1</v>
      </c>
      <c r="T2987" s="2" t="s">
        <v>81</v>
      </c>
    </row>
    <row r="2988" spans="1:20" x14ac:dyDescent="0.25">
      <c r="A2988">
        <v>1120304850</v>
      </c>
      <c r="B2988">
        <v>129646280</v>
      </c>
      <c r="C2988" t="s">
        <v>74</v>
      </c>
      <c r="D2988" t="s">
        <v>83</v>
      </c>
      <c r="E2988" t="s">
        <v>76</v>
      </c>
      <c r="F2988" s="7">
        <v>45567</v>
      </c>
      <c r="G2988" s="7">
        <v>45749</v>
      </c>
      <c r="H2988" t="s">
        <v>77</v>
      </c>
      <c r="I2988" t="s">
        <v>78</v>
      </c>
      <c r="J2988" s="7"/>
      <c r="K2988" s="7">
        <v>45747</v>
      </c>
      <c r="L2988" s="7">
        <v>45749</v>
      </c>
      <c r="M2988" t="s">
        <v>77</v>
      </c>
      <c r="N2988"/>
      <c r="O2988">
        <v>2026</v>
      </c>
      <c r="P2988">
        <v>1</v>
      </c>
      <c r="Q2988" t="s">
        <v>80</v>
      </c>
      <c r="R2988" s="8">
        <v>46267</v>
      </c>
      <c r="S2988" s="2">
        <v>1</v>
      </c>
      <c r="T2988" s="2" t="s">
        <v>81</v>
      </c>
    </row>
    <row r="2989" spans="1:20" x14ac:dyDescent="0.25">
      <c r="A2989">
        <v>1120304852</v>
      </c>
      <c r="B2989">
        <v>129646284</v>
      </c>
      <c r="C2989" t="s">
        <v>74</v>
      </c>
      <c r="D2989" t="s">
        <v>83</v>
      </c>
      <c r="E2989" t="s">
        <v>76</v>
      </c>
      <c r="F2989" s="7">
        <v>45563</v>
      </c>
      <c r="G2989" s="7">
        <v>45744</v>
      </c>
      <c r="H2989" t="s">
        <v>77</v>
      </c>
      <c r="I2989" t="s">
        <v>78</v>
      </c>
      <c r="J2989" s="7"/>
      <c r="K2989" s="7">
        <v>45919</v>
      </c>
      <c r="L2989" s="7">
        <v>45744</v>
      </c>
      <c r="M2989" t="s">
        <v>77</v>
      </c>
      <c r="N2989"/>
      <c r="O2989">
        <v>2026</v>
      </c>
      <c r="P2989">
        <v>1</v>
      </c>
      <c r="Q2989" t="s">
        <v>80</v>
      </c>
      <c r="R2989" s="8">
        <v>46267</v>
      </c>
      <c r="S2989" s="2">
        <v>1</v>
      </c>
      <c r="T2989" s="2" t="s">
        <v>81</v>
      </c>
    </row>
    <row r="2990" spans="1:20" x14ac:dyDescent="0.25">
      <c r="A2990">
        <v>1120305088</v>
      </c>
      <c r="B2990">
        <v>129731905</v>
      </c>
      <c r="C2990" t="s">
        <v>96</v>
      </c>
      <c r="D2990" t="s">
        <v>75</v>
      </c>
      <c r="E2990" t="s">
        <v>76</v>
      </c>
      <c r="F2990" s="7">
        <v>45590</v>
      </c>
      <c r="G2990" s="7">
        <v>47416</v>
      </c>
      <c r="H2990" t="s">
        <v>86</v>
      </c>
      <c r="I2990" t="s">
        <v>87</v>
      </c>
      <c r="J2990" s="7"/>
      <c r="K2990" s="7">
        <v>45595</v>
      </c>
      <c r="L2990" s="7">
        <v>47416</v>
      </c>
      <c r="M2990" t="s">
        <v>86</v>
      </c>
      <c r="N2990"/>
      <c r="O2990">
        <v>2026</v>
      </c>
      <c r="P2990">
        <v>1</v>
      </c>
      <c r="Q2990" t="s">
        <v>80</v>
      </c>
      <c r="R2990" s="8">
        <v>46267</v>
      </c>
      <c r="S2990" s="2">
        <v>1</v>
      </c>
      <c r="T2990" s="2" t="s">
        <v>81</v>
      </c>
    </row>
    <row r="2991" spans="1:20" x14ac:dyDescent="0.25">
      <c r="A2991">
        <v>1120306030</v>
      </c>
      <c r="B2991">
        <v>130992083</v>
      </c>
      <c r="C2991" t="s">
        <v>74</v>
      </c>
      <c r="D2991" t="s">
        <v>83</v>
      </c>
      <c r="E2991" t="s">
        <v>76</v>
      </c>
      <c r="F2991" s="7">
        <v>45735</v>
      </c>
      <c r="G2991" s="7">
        <v>47561</v>
      </c>
      <c r="H2991" t="s">
        <v>77</v>
      </c>
      <c r="I2991" t="s">
        <v>84</v>
      </c>
      <c r="J2991" s="7"/>
      <c r="K2991" s="7">
        <v>45888</v>
      </c>
      <c r="L2991" s="7">
        <v>47561</v>
      </c>
      <c r="M2991" t="s">
        <v>77</v>
      </c>
      <c r="N2991"/>
      <c r="O2991">
        <v>2026</v>
      </c>
      <c r="P2991">
        <v>1</v>
      </c>
      <c r="Q2991" t="s">
        <v>80</v>
      </c>
      <c r="R2991" s="8">
        <v>46267</v>
      </c>
      <c r="S2991" s="2">
        <v>1</v>
      </c>
      <c r="T2991" s="2" t="s">
        <v>81</v>
      </c>
    </row>
    <row r="2992" spans="1:20" x14ac:dyDescent="0.25">
      <c r="A2992">
        <v>1120306357</v>
      </c>
      <c r="B2992">
        <v>131179598</v>
      </c>
      <c r="C2992" t="s">
        <v>74</v>
      </c>
      <c r="D2992" t="s">
        <v>88</v>
      </c>
      <c r="E2992" t="s">
        <v>76</v>
      </c>
      <c r="F2992" s="7">
        <v>45777</v>
      </c>
      <c r="G2992" s="7">
        <v>46142</v>
      </c>
      <c r="H2992" t="s">
        <v>77</v>
      </c>
      <c r="I2992" t="s">
        <v>78</v>
      </c>
      <c r="J2992" s="7"/>
      <c r="K2992" s="7">
        <v>45972</v>
      </c>
      <c r="L2992" s="7">
        <v>46142</v>
      </c>
      <c r="M2992" t="s">
        <v>77</v>
      </c>
      <c r="N2992"/>
      <c r="O2992">
        <v>2026</v>
      </c>
      <c r="P2992">
        <v>1</v>
      </c>
      <c r="Q2992" t="s">
        <v>80</v>
      </c>
      <c r="R2992" s="8">
        <v>46267</v>
      </c>
      <c r="S2992" s="2">
        <v>1</v>
      </c>
      <c r="T2992" s="2" t="s">
        <v>81</v>
      </c>
    </row>
    <row r="2993" spans="1:20" x14ac:dyDescent="0.25">
      <c r="A2993">
        <v>1120306407</v>
      </c>
      <c r="B2993">
        <v>131203184</v>
      </c>
      <c r="C2993" t="s">
        <v>85</v>
      </c>
      <c r="D2993" t="s">
        <v>88</v>
      </c>
      <c r="E2993" t="s">
        <v>76</v>
      </c>
      <c r="F2993" s="7">
        <v>45770</v>
      </c>
      <c r="G2993" s="7">
        <v>47596</v>
      </c>
      <c r="H2993" t="s">
        <v>77</v>
      </c>
      <c r="I2993" t="s">
        <v>78</v>
      </c>
      <c r="J2993" s="7">
        <v>46076</v>
      </c>
      <c r="K2993" s="7">
        <v>45863</v>
      </c>
      <c r="L2993" s="7">
        <v>47596</v>
      </c>
      <c r="M2993" t="s">
        <v>77</v>
      </c>
      <c r="N2993" t="s">
        <v>92</v>
      </c>
      <c r="O2993">
        <v>2026</v>
      </c>
      <c r="P2993">
        <v>1</v>
      </c>
      <c r="Q2993" t="s">
        <v>80</v>
      </c>
      <c r="R2993" s="8">
        <v>46267</v>
      </c>
      <c r="S2993" s="2">
        <v>1</v>
      </c>
      <c r="T2993" s="2" t="s">
        <v>81</v>
      </c>
    </row>
    <row r="2994" spans="1:20" x14ac:dyDescent="0.25">
      <c r="A2994">
        <v>1120308927</v>
      </c>
      <c r="B2994">
        <v>133158186</v>
      </c>
      <c r="C2994" t="s">
        <v>74</v>
      </c>
      <c r="D2994" t="s">
        <v>75</v>
      </c>
      <c r="E2994" t="s">
        <v>76</v>
      </c>
      <c r="F2994" s="7">
        <v>46106</v>
      </c>
      <c r="G2994" s="7">
        <v>46290</v>
      </c>
      <c r="H2994" t="s">
        <v>77</v>
      </c>
      <c r="I2994" t="s">
        <v>89</v>
      </c>
      <c r="J2994" s="7"/>
      <c r="K2994" s="7">
        <v>46107</v>
      </c>
      <c r="L2994" s="7">
        <v>46290</v>
      </c>
      <c r="M2994" t="s">
        <v>77</v>
      </c>
      <c r="N2994"/>
      <c r="O2994">
        <v>2026</v>
      </c>
      <c r="P2994">
        <v>1</v>
      </c>
      <c r="Q2994" t="s">
        <v>80</v>
      </c>
      <c r="R2994" s="8">
        <v>46267</v>
      </c>
      <c r="S2994" s="2">
        <v>1</v>
      </c>
      <c r="T2994" s="2" t="s">
        <v>81</v>
      </c>
    </row>
    <row r="2995" spans="1:20" x14ac:dyDescent="0.25">
      <c r="A2995">
        <v>1120308982</v>
      </c>
      <c r="B2995">
        <v>110148362</v>
      </c>
      <c r="C2995" t="s">
        <v>90</v>
      </c>
      <c r="D2995" t="s">
        <v>83</v>
      </c>
      <c r="E2995" t="s">
        <v>76</v>
      </c>
      <c r="F2995" s="7">
        <v>42082</v>
      </c>
      <c r="G2995" s="7">
        <v>43909</v>
      </c>
      <c r="H2995" t="s">
        <v>77</v>
      </c>
      <c r="I2995" t="s">
        <v>78</v>
      </c>
      <c r="J2995" s="7">
        <v>45431</v>
      </c>
      <c r="K2995" s="7">
        <v>45438</v>
      </c>
      <c r="L2995" s="7">
        <v>43909</v>
      </c>
      <c r="M2995" t="s">
        <v>77</v>
      </c>
      <c r="N2995" t="s">
        <v>79</v>
      </c>
      <c r="O2995">
        <v>2026</v>
      </c>
      <c r="P2995">
        <v>1</v>
      </c>
      <c r="Q2995" t="s">
        <v>80</v>
      </c>
      <c r="R2995" s="8">
        <v>46267</v>
      </c>
      <c r="S2995" s="2">
        <v>1</v>
      </c>
      <c r="T2995" s="2" t="s">
        <v>81</v>
      </c>
    </row>
    <row r="2996" spans="1:20" x14ac:dyDescent="0.25">
      <c r="A2996">
        <v>1120308983</v>
      </c>
      <c r="B2996">
        <v>110148362</v>
      </c>
      <c r="C2996" t="s">
        <v>90</v>
      </c>
      <c r="D2996" t="s">
        <v>83</v>
      </c>
      <c r="E2996" t="s">
        <v>76</v>
      </c>
      <c r="F2996" s="7">
        <v>42082</v>
      </c>
      <c r="G2996" s="7">
        <v>43909</v>
      </c>
      <c r="H2996" t="s">
        <v>77</v>
      </c>
      <c r="I2996" t="s">
        <v>78</v>
      </c>
      <c r="J2996" s="7">
        <v>45431</v>
      </c>
      <c r="K2996" s="7">
        <v>45549</v>
      </c>
      <c r="L2996" s="7">
        <v>43909</v>
      </c>
      <c r="M2996" t="s">
        <v>77</v>
      </c>
      <c r="N2996" t="s">
        <v>79</v>
      </c>
      <c r="O2996">
        <v>2026</v>
      </c>
      <c r="P2996">
        <v>1</v>
      </c>
      <c r="Q2996" t="s">
        <v>80</v>
      </c>
      <c r="R2996" s="8">
        <v>46267</v>
      </c>
      <c r="S2996" s="2">
        <v>1</v>
      </c>
      <c r="T2996" s="2" t="s">
        <v>81</v>
      </c>
    </row>
    <row r="2997" spans="1:20" x14ac:dyDescent="0.25">
      <c r="A2997">
        <v>1120309069</v>
      </c>
      <c r="B2997">
        <v>110608426</v>
      </c>
      <c r="C2997" t="s">
        <v>82</v>
      </c>
      <c r="D2997" t="s">
        <v>88</v>
      </c>
      <c r="E2997" t="s">
        <v>76</v>
      </c>
      <c r="F2997" s="7">
        <v>42242</v>
      </c>
      <c r="G2997" s="7">
        <v>44020</v>
      </c>
      <c r="H2997" t="s">
        <v>77</v>
      </c>
      <c r="I2997" t="s">
        <v>87</v>
      </c>
      <c r="J2997" s="7">
        <v>45591</v>
      </c>
      <c r="K2997" s="7">
        <v>45748</v>
      </c>
      <c r="L2997" s="7">
        <v>44020</v>
      </c>
      <c r="M2997" t="s">
        <v>77</v>
      </c>
      <c r="N2997" t="s">
        <v>79</v>
      </c>
      <c r="O2997">
        <v>2026</v>
      </c>
      <c r="P2997">
        <v>1</v>
      </c>
      <c r="Q2997" t="s">
        <v>80</v>
      </c>
      <c r="R2997" s="8">
        <v>46267</v>
      </c>
      <c r="S2997" s="2">
        <v>1</v>
      </c>
      <c r="T2997" s="2" t="s">
        <v>81</v>
      </c>
    </row>
    <row r="2998" spans="1:20" x14ac:dyDescent="0.25">
      <c r="A2998">
        <v>1120309086</v>
      </c>
      <c r="B2998">
        <v>110651457</v>
      </c>
      <c r="C2998" t="s">
        <v>74</v>
      </c>
      <c r="D2998" t="s">
        <v>75</v>
      </c>
      <c r="E2998" t="s">
        <v>76</v>
      </c>
      <c r="F2998" s="7">
        <v>42248</v>
      </c>
      <c r="G2998" s="7">
        <v>44075</v>
      </c>
      <c r="H2998" t="s">
        <v>86</v>
      </c>
      <c r="I2998" t="s">
        <v>87</v>
      </c>
      <c r="J2998" s="7">
        <v>45832</v>
      </c>
      <c r="K2998" s="7">
        <v>44153</v>
      </c>
      <c r="L2998" s="7">
        <v>44075</v>
      </c>
      <c r="M2998" t="s">
        <v>86</v>
      </c>
      <c r="N2998" t="s">
        <v>79</v>
      </c>
      <c r="O2998">
        <v>2026</v>
      </c>
      <c r="P2998">
        <v>1</v>
      </c>
      <c r="Q2998" t="s">
        <v>80</v>
      </c>
      <c r="R2998" s="8">
        <v>46267</v>
      </c>
      <c r="S2998" s="2">
        <v>1</v>
      </c>
      <c r="T2998" s="2" t="s">
        <v>81</v>
      </c>
    </row>
    <row r="2999" spans="1:20" x14ac:dyDescent="0.25">
      <c r="A2999">
        <v>1120309118</v>
      </c>
      <c r="B2999">
        <v>110817179</v>
      </c>
      <c r="C2999" t="s">
        <v>74</v>
      </c>
      <c r="D2999" t="s">
        <v>75</v>
      </c>
      <c r="E2999" t="s">
        <v>76</v>
      </c>
      <c r="F2999" s="7">
        <v>42300</v>
      </c>
      <c r="G2999" s="7">
        <v>44127</v>
      </c>
      <c r="H2999" t="s">
        <v>86</v>
      </c>
      <c r="I2999" t="s">
        <v>87</v>
      </c>
      <c r="J2999" s="7">
        <v>45722</v>
      </c>
      <c r="K2999" s="7">
        <v>45856</v>
      </c>
      <c r="L2999" s="7">
        <v>44127</v>
      </c>
      <c r="M2999" t="s">
        <v>86</v>
      </c>
      <c r="N2999" t="s">
        <v>79</v>
      </c>
      <c r="O2999">
        <v>2026</v>
      </c>
      <c r="P2999">
        <v>1</v>
      </c>
      <c r="Q2999" t="s">
        <v>80</v>
      </c>
      <c r="R2999" s="8">
        <v>46267</v>
      </c>
      <c r="S2999" s="2">
        <v>1</v>
      </c>
      <c r="T2999" s="2" t="s">
        <v>81</v>
      </c>
    </row>
    <row r="3000" spans="1:20" x14ac:dyDescent="0.25">
      <c r="A3000">
        <v>1120309351</v>
      </c>
      <c r="B3000">
        <v>111659291</v>
      </c>
      <c r="C3000" t="s">
        <v>91</v>
      </c>
      <c r="D3000" t="s">
        <v>75</v>
      </c>
      <c r="E3000" t="s">
        <v>76</v>
      </c>
      <c r="F3000" s="7">
        <v>42496</v>
      </c>
      <c r="G3000" s="7">
        <v>44322</v>
      </c>
      <c r="H3000" t="s">
        <v>77</v>
      </c>
      <c r="I3000" t="s">
        <v>78</v>
      </c>
      <c r="J3000" s="7">
        <v>46098</v>
      </c>
      <c r="K3000" s="7">
        <v>46104</v>
      </c>
      <c r="L3000" s="7">
        <v>44322</v>
      </c>
      <c r="M3000" t="s">
        <v>77</v>
      </c>
      <c r="N3000" t="s">
        <v>79</v>
      </c>
      <c r="O3000">
        <v>2026</v>
      </c>
      <c r="P3000">
        <v>1</v>
      </c>
      <c r="Q3000" t="s">
        <v>80</v>
      </c>
      <c r="R3000" s="8">
        <v>46267</v>
      </c>
      <c r="S3000" s="2">
        <v>1</v>
      </c>
      <c r="T3000" s="2" t="s">
        <v>81</v>
      </c>
    </row>
    <row r="3001" spans="1:20" x14ac:dyDescent="0.25">
      <c r="A3001">
        <v>1120309371</v>
      </c>
      <c r="B3001">
        <v>111684621</v>
      </c>
      <c r="C3001" t="s">
        <v>85</v>
      </c>
      <c r="D3001" t="s">
        <v>88</v>
      </c>
      <c r="E3001" t="s">
        <v>76</v>
      </c>
      <c r="F3001" s="7">
        <v>42516</v>
      </c>
      <c r="G3001" s="7">
        <v>44342</v>
      </c>
      <c r="H3001" t="s">
        <v>86</v>
      </c>
      <c r="I3001" t="s">
        <v>87</v>
      </c>
      <c r="J3001" s="7">
        <v>46088</v>
      </c>
      <c r="K3001" s="7">
        <v>46091</v>
      </c>
      <c r="L3001" s="7">
        <v>44342</v>
      </c>
      <c r="M3001" t="s">
        <v>86</v>
      </c>
      <c r="N3001" t="s">
        <v>79</v>
      </c>
      <c r="O3001">
        <v>2026</v>
      </c>
      <c r="P3001">
        <v>1</v>
      </c>
      <c r="Q3001" t="s">
        <v>80</v>
      </c>
      <c r="R3001" s="8">
        <v>46267</v>
      </c>
      <c r="S3001" s="2">
        <v>1</v>
      </c>
      <c r="T3001" s="2" t="s">
        <v>81</v>
      </c>
    </row>
    <row r="3002" spans="1:20" x14ac:dyDescent="0.25">
      <c r="A3002">
        <v>1120309414</v>
      </c>
      <c r="B3002">
        <v>111746211</v>
      </c>
      <c r="C3002" t="s">
        <v>85</v>
      </c>
      <c r="D3002" t="s">
        <v>75</v>
      </c>
      <c r="E3002" t="s">
        <v>76</v>
      </c>
      <c r="F3002" s="7">
        <v>42527</v>
      </c>
      <c r="G3002" s="7">
        <v>44353</v>
      </c>
      <c r="H3002" t="s">
        <v>86</v>
      </c>
      <c r="I3002" t="s">
        <v>87</v>
      </c>
      <c r="J3002" s="7">
        <v>46058</v>
      </c>
      <c r="K3002" s="7">
        <v>45685</v>
      </c>
      <c r="L3002" s="7">
        <v>44353</v>
      </c>
      <c r="M3002" t="s">
        <v>86</v>
      </c>
      <c r="N3002" t="s">
        <v>79</v>
      </c>
      <c r="O3002">
        <v>2026</v>
      </c>
      <c r="P3002">
        <v>1</v>
      </c>
      <c r="Q3002" t="s">
        <v>80</v>
      </c>
      <c r="R3002" s="8">
        <v>46267</v>
      </c>
      <c r="S3002" s="2">
        <v>1</v>
      </c>
      <c r="T3002" s="2" t="s">
        <v>81</v>
      </c>
    </row>
    <row r="3003" spans="1:20" x14ac:dyDescent="0.25">
      <c r="A3003">
        <v>1120309456</v>
      </c>
      <c r="B3003">
        <v>111821078</v>
      </c>
      <c r="C3003" t="s">
        <v>94</v>
      </c>
      <c r="D3003" t="s">
        <v>75</v>
      </c>
      <c r="E3003" t="s">
        <v>76</v>
      </c>
      <c r="F3003" s="7">
        <v>42565</v>
      </c>
      <c r="G3003" s="7">
        <v>44287</v>
      </c>
      <c r="H3003" t="s">
        <v>77</v>
      </c>
      <c r="I3003" t="s">
        <v>78</v>
      </c>
      <c r="J3003" s="7">
        <v>44421</v>
      </c>
      <c r="K3003" s="7">
        <v>43930</v>
      </c>
      <c r="L3003" s="7">
        <v>44287</v>
      </c>
      <c r="M3003" t="s">
        <v>77</v>
      </c>
      <c r="N3003" t="s">
        <v>92</v>
      </c>
      <c r="O3003">
        <v>2026</v>
      </c>
      <c r="P3003">
        <v>1</v>
      </c>
      <c r="Q3003" t="s">
        <v>80</v>
      </c>
      <c r="R3003" s="8">
        <v>46267</v>
      </c>
      <c r="S3003" s="2">
        <v>1</v>
      </c>
      <c r="T3003" s="2" t="s">
        <v>81</v>
      </c>
    </row>
    <row r="3004" spans="1:20" x14ac:dyDescent="0.25">
      <c r="A3004">
        <v>1120309487</v>
      </c>
      <c r="B3004">
        <v>111886679</v>
      </c>
      <c r="C3004" t="s">
        <v>74</v>
      </c>
      <c r="D3004" t="s">
        <v>88</v>
      </c>
      <c r="E3004" t="s">
        <v>76</v>
      </c>
      <c r="F3004" s="7">
        <v>42591</v>
      </c>
      <c r="G3004" s="7">
        <v>44417</v>
      </c>
      <c r="H3004" t="s">
        <v>77</v>
      </c>
      <c r="I3004" t="s">
        <v>78</v>
      </c>
      <c r="J3004" s="7">
        <v>45826</v>
      </c>
      <c r="K3004" s="7">
        <v>45434</v>
      </c>
      <c r="L3004" s="7">
        <v>44417</v>
      </c>
      <c r="M3004" t="s">
        <v>77</v>
      </c>
      <c r="N3004" t="s">
        <v>92</v>
      </c>
      <c r="O3004">
        <v>2026</v>
      </c>
      <c r="P3004">
        <v>1</v>
      </c>
      <c r="Q3004" t="s">
        <v>80</v>
      </c>
      <c r="R3004" s="8">
        <v>46267</v>
      </c>
      <c r="S3004" s="2">
        <v>1</v>
      </c>
      <c r="T3004" s="2" t="s">
        <v>81</v>
      </c>
    </row>
    <row r="3005" spans="1:20" x14ac:dyDescent="0.25">
      <c r="A3005">
        <v>1120309488</v>
      </c>
      <c r="B3005">
        <v>111886679</v>
      </c>
      <c r="C3005" t="s">
        <v>74</v>
      </c>
      <c r="D3005" t="s">
        <v>88</v>
      </c>
      <c r="E3005" t="s">
        <v>76</v>
      </c>
      <c r="F3005" s="7">
        <v>42591</v>
      </c>
      <c r="G3005" s="7">
        <v>44417</v>
      </c>
      <c r="H3005" t="s">
        <v>77</v>
      </c>
      <c r="I3005" t="s">
        <v>78</v>
      </c>
      <c r="J3005" s="7">
        <v>45826</v>
      </c>
      <c r="K3005" s="7">
        <v>45135</v>
      </c>
      <c r="L3005" s="7">
        <v>44417</v>
      </c>
      <c r="M3005" t="s">
        <v>77</v>
      </c>
      <c r="N3005" t="s">
        <v>92</v>
      </c>
      <c r="O3005">
        <v>2026</v>
      </c>
      <c r="P3005">
        <v>1</v>
      </c>
      <c r="Q3005" t="s">
        <v>80</v>
      </c>
      <c r="R3005" s="8">
        <v>46267</v>
      </c>
      <c r="S3005" s="2">
        <v>1</v>
      </c>
      <c r="T3005" s="2" t="s">
        <v>81</v>
      </c>
    </row>
    <row r="3006" spans="1:20" x14ac:dyDescent="0.25">
      <c r="A3006">
        <v>1120309560</v>
      </c>
      <c r="B3006">
        <v>112021555</v>
      </c>
      <c r="C3006" t="s">
        <v>82</v>
      </c>
      <c r="D3006" t="s">
        <v>83</v>
      </c>
      <c r="E3006" t="s">
        <v>76</v>
      </c>
      <c r="F3006" s="7">
        <v>42616</v>
      </c>
      <c r="G3006" s="7">
        <v>44306</v>
      </c>
      <c r="H3006" t="s">
        <v>77</v>
      </c>
      <c r="I3006" t="s">
        <v>84</v>
      </c>
      <c r="J3006" s="7">
        <v>45553</v>
      </c>
      <c r="K3006" s="7">
        <v>44769</v>
      </c>
      <c r="L3006" s="7">
        <v>44306</v>
      </c>
      <c r="M3006" t="s">
        <v>77</v>
      </c>
      <c r="N3006" t="s">
        <v>79</v>
      </c>
      <c r="O3006">
        <v>2026</v>
      </c>
      <c r="P3006">
        <v>1</v>
      </c>
      <c r="Q3006" t="s">
        <v>80</v>
      </c>
      <c r="R3006" s="8">
        <v>46267</v>
      </c>
      <c r="S3006" s="2">
        <v>1</v>
      </c>
      <c r="T3006" s="2" t="s">
        <v>81</v>
      </c>
    </row>
    <row r="3007" spans="1:20" x14ac:dyDescent="0.25">
      <c r="A3007">
        <v>1120309708</v>
      </c>
      <c r="B3007">
        <v>112776800</v>
      </c>
      <c r="C3007" t="s">
        <v>97</v>
      </c>
      <c r="D3007" t="s">
        <v>75</v>
      </c>
      <c r="E3007" t="s">
        <v>76</v>
      </c>
      <c r="F3007" s="7">
        <v>42823</v>
      </c>
      <c r="G3007" s="7">
        <v>44649</v>
      </c>
      <c r="H3007" t="s">
        <v>77</v>
      </c>
      <c r="I3007" t="s">
        <v>78</v>
      </c>
      <c r="J3007" s="7">
        <v>44734</v>
      </c>
      <c r="K3007" s="7">
        <v>46028</v>
      </c>
      <c r="L3007" s="7">
        <v>44649</v>
      </c>
      <c r="M3007" t="s">
        <v>77</v>
      </c>
      <c r="N3007" t="s">
        <v>92</v>
      </c>
      <c r="O3007">
        <v>2026</v>
      </c>
      <c r="P3007">
        <v>1</v>
      </c>
      <c r="Q3007" t="s">
        <v>80</v>
      </c>
      <c r="R3007" s="8">
        <v>46267</v>
      </c>
      <c r="S3007" s="2">
        <v>1</v>
      </c>
      <c r="T3007" s="2" t="s">
        <v>81</v>
      </c>
    </row>
    <row r="3008" spans="1:20" x14ac:dyDescent="0.25">
      <c r="A3008">
        <v>1120309714</v>
      </c>
      <c r="B3008">
        <v>112789766</v>
      </c>
      <c r="C3008" t="s">
        <v>91</v>
      </c>
      <c r="D3008" t="s">
        <v>88</v>
      </c>
      <c r="E3008" t="s">
        <v>76</v>
      </c>
      <c r="F3008" s="7">
        <v>42836</v>
      </c>
      <c r="G3008" s="7">
        <v>44662</v>
      </c>
      <c r="H3008" t="s">
        <v>77</v>
      </c>
      <c r="I3008" t="s">
        <v>78</v>
      </c>
      <c r="J3008" s="7">
        <v>45760</v>
      </c>
      <c r="K3008" s="7">
        <v>45887</v>
      </c>
      <c r="L3008" s="7">
        <v>44662</v>
      </c>
      <c r="M3008" t="s">
        <v>77</v>
      </c>
      <c r="N3008" t="s">
        <v>79</v>
      </c>
      <c r="O3008">
        <v>2026</v>
      </c>
      <c r="P3008">
        <v>1</v>
      </c>
      <c r="Q3008" t="s">
        <v>80</v>
      </c>
      <c r="R3008" s="8">
        <v>46267</v>
      </c>
      <c r="S3008" s="2">
        <v>1</v>
      </c>
      <c r="T3008" s="2" t="s">
        <v>81</v>
      </c>
    </row>
    <row r="3009" spans="1:20" x14ac:dyDescent="0.25">
      <c r="A3009">
        <v>1120309759</v>
      </c>
      <c r="B3009">
        <v>112899312</v>
      </c>
      <c r="C3009" t="s">
        <v>74</v>
      </c>
      <c r="D3009" t="s">
        <v>83</v>
      </c>
      <c r="E3009" t="s">
        <v>76</v>
      </c>
      <c r="F3009" s="7">
        <v>42879</v>
      </c>
      <c r="G3009" s="7">
        <v>44652</v>
      </c>
      <c r="H3009" t="s">
        <v>77</v>
      </c>
      <c r="I3009" t="s">
        <v>84</v>
      </c>
      <c r="J3009" s="7">
        <v>45417</v>
      </c>
      <c r="K3009" s="7">
        <v>46012</v>
      </c>
      <c r="L3009" s="7">
        <v>44652</v>
      </c>
      <c r="M3009" t="s">
        <v>77</v>
      </c>
      <c r="N3009" t="s">
        <v>79</v>
      </c>
      <c r="O3009">
        <v>2026</v>
      </c>
      <c r="P3009">
        <v>1</v>
      </c>
      <c r="Q3009" t="s">
        <v>80</v>
      </c>
      <c r="R3009" s="8">
        <v>46267</v>
      </c>
      <c r="S3009" s="2">
        <v>1</v>
      </c>
      <c r="T3009" s="2" t="s">
        <v>81</v>
      </c>
    </row>
    <row r="3010" spans="1:20" x14ac:dyDescent="0.25">
      <c r="A3010">
        <v>1120309760</v>
      </c>
      <c r="B3010">
        <v>112899312</v>
      </c>
      <c r="C3010" t="s">
        <v>74</v>
      </c>
      <c r="D3010" t="s">
        <v>83</v>
      </c>
      <c r="E3010" t="s">
        <v>76</v>
      </c>
      <c r="F3010" s="7">
        <v>42879</v>
      </c>
      <c r="G3010" s="7">
        <v>44652</v>
      </c>
      <c r="H3010" t="s">
        <v>77</v>
      </c>
      <c r="I3010" t="s">
        <v>84</v>
      </c>
      <c r="J3010" s="7">
        <v>45417</v>
      </c>
      <c r="K3010" s="7">
        <v>43667</v>
      </c>
      <c r="L3010" s="7">
        <v>44652</v>
      </c>
      <c r="M3010" t="s">
        <v>77</v>
      </c>
      <c r="N3010" t="s">
        <v>79</v>
      </c>
      <c r="O3010">
        <v>2026</v>
      </c>
      <c r="P3010">
        <v>1</v>
      </c>
      <c r="Q3010" t="s">
        <v>80</v>
      </c>
      <c r="R3010" s="8">
        <v>46267</v>
      </c>
      <c r="S3010" s="2">
        <v>1</v>
      </c>
      <c r="T3010" s="2" t="s">
        <v>81</v>
      </c>
    </row>
    <row r="3011" spans="1:20" x14ac:dyDescent="0.25">
      <c r="A3011">
        <v>1120309768</v>
      </c>
      <c r="B3011">
        <v>112913868</v>
      </c>
      <c r="C3011" t="s">
        <v>74</v>
      </c>
      <c r="D3011" t="s">
        <v>83</v>
      </c>
      <c r="E3011" t="s">
        <v>76</v>
      </c>
      <c r="F3011" s="7">
        <v>42886</v>
      </c>
      <c r="G3011" s="7">
        <v>44708</v>
      </c>
      <c r="H3011" t="s">
        <v>86</v>
      </c>
      <c r="I3011" t="s">
        <v>87</v>
      </c>
      <c r="J3011" s="7">
        <v>45607</v>
      </c>
      <c r="K3011" s="7">
        <v>45748</v>
      </c>
      <c r="L3011" s="7">
        <v>44708</v>
      </c>
      <c r="M3011" t="s">
        <v>86</v>
      </c>
      <c r="N3011" t="s">
        <v>79</v>
      </c>
      <c r="O3011">
        <v>2026</v>
      </c>
      <c r="P3011">
        <v>1</v>
      </c>
      <c r="Q3011" t="s">
        <v>80</v>
      </c>
      <c r="R3011" s="8">
        <v>46267</v>
      </c>
      <c r="S3011" s="2">
        <v>1</v>
      </c>
      <c r="T3011" s="2" t="s">
        <v>81</v>
      </c>
    </row>
    <row r="3012" spans="1:20" x14ac:dyDescent="0.25">
      <c r="A3012">
        <v>1120309933</v>
      </c>
      <c r="B3012">
        <v>113215160</v>
      </c>
      <c r="C3012" t="s">
        <v>93</v>
      </c>
      <c r="D3012" t="s">
        <v>83</v>
      </c>
      <c r="E3012" t="s">
        <v>76</v>
      </c>
      <c r="F3012" s="7">
        <v>42980</v>
      </c>
      <c r="G3012" s="7">
        <v>44628</v>
      </c>
      <c r="H3012" t="s">
        <v>86</v>
      </c>
      <c r="I3012" t="s">
        <v>87</v>
      </c>
      <c r="J3012" s="7">
        <v>45874</v>
      </c>
      <c r="K3012" s="7">
        <v>44697</v>
      </c>
      <c r="L3012" s="7">
        <v>44628</v>
      </c>
      <c r="M3012" t="s">
        <v>86</v>
      </c>
      <c r="N3012" t="s">
        <v>79</v>
      </c>
      <c r="O3012">
        <v>2026</v>
      </c>
      <c r="P3012">
        <v>1</v>
      </c>
      <c r="Q3012" t="s">
        <v>80</v>
      </c>
      <c r="R3012" s="8">
        <v>46267</v>
      </c>
      <c r="S3012" s="2">
        <v>1</v>
      </c>
      <c r="T3012" s="2" t="s">
        <v>81</v>
      </c>
    </row>
    <row r="3013" spans="1:20" x14ac:dyDescent="0.25">
      <c r="A3013">
        <v>1120309951</v>
      </c>
      <c r="B3013">
        <v>113256219</v>
      </c>
      <c r="C3013" t="s">
        <v>82</v>
      </c>
      <c r="D3013" t="s">
        <v>83</v>
      </c>
      <c r="E3013" t="s">
        <v>76</v>
      </c>
      <c r="F3013" s="7">
        <v>42993</v>
      </c>
      <c r="G3013" s="7">
        <v>44635</v>
      </c>
      <c r="H3013" t="s">
        <v>77</v>
      </c>
      <c r="I3013" t="s">
        <v>84</v>
      </c>
      <c r="J3013" s="7">
        <v>45472</v>
      </c>
      <c r="K3013" s="7">
        <v>45726</v>
      </c>
      <c r="L3013" s="7">
        <v>44635</v>
      </c>
      <c r="M3013" t="s">
        <v>77</v>
      </c>
      <c r="N3013" t="s">
        <v>79</v>
      </c>
      <c r="O3013">
        <v>2026</v>
      </c>
      <c r="P3013">
        <v>1</v>
      </c>
      <c r="Q3013" t="s">
        <v>80</v>
      </c>
      <c r="R3013" s="8">
        <v>46267</v>
      </c>
      <c r="S3013" s="2">
        <v>1</v>
      </c>
      <c r="T3013" s="2" t="s">
        <v>81</v>
      </c>
    </row>
    <row r="3014" spans="1:20" x14ac:dyDescent="0.25">
      <c r="A3014">
        <v>1120310116</v>
      </c>
      <c r="B3014">
        <v>114680264</v>
      </c>
      <c r="C3014" t="s">
        <v>91</v>
      </c>
      <c r="D3014" t="s">
        <v>83</v>
      </c>
      <c r="E3014" t="s">
        <v>76</v>
      </c>
      <c r="F3014" s="7">
        <v>43260</v>
      </c>
      <c r="G3014" s="7">
        <v>45086</v>
      </c>
      <c r="H3014" t="s">
        <v>77</v>
      </c>
      <c r="I3014" t="s">
        <v>78</v>
      </c>
      <c r="J3014" s="7">
        <v>45745</v>
      </c>
      <c r="K3014" s="7">
        <v>45748</v>
      </c>
      <c r="L3014" s="7">
        <v>45086</v>
      </c>
      <c r="M3014" t="s">
        <v>77</v>
      </c>
      <c r="N3014" t="s">
        <v>79</v>
      </c>
      <c r="O3014">
        <v>2026</v>
      </c>
      <c r="P3014">
        <v>1</v>
      </c>
      <c r="Q3014" t="s">
        <v>80</v>
      </c>
      <c r="R3014" s="8">
        <v>46267</v>
      </c>
      <c r="S3014" s="2">
        <v>1</v>
      </c>
      <c r="T3014" s="2" t="s">
        <v>81</v>
      </c>
    </row>
    <row r="3015" spans="1:20" x14ac:dyDescent="0.25">
      <c r="A3015">
        <v>1120310117</v>
      </c>
      <c r="B3015">
        <v>114680264</v>
      </c>
      <c r="C3015" t="s">
        <v>91</v>
      </c>
      <c r="D3015" t="s">
        <v>83</v>
      </c>
      <c r="E3015" t="s">
        <v>76</v>
      </c>
      <c r="F3015" s="7">
        <v>43260</v>
      </c>
      <c r="G3015" s="7">
        <v>45086</v>
      </c>
      <c r="H3015" t="s">
        <v>77</v>
      </c>
      <c r="I3015" t="s">
        <v>78</v>
      </c>
      <c r="J3015" s="7">
        <v>45745</v>
      </c>
      <c r="K3015" s="7">
        <v>43658</v>
      </c>
      <c r="L3015" s="7">
        <v>45086</v>
      </c>
      <c r="M3015" t="s">
        <v>77</v>
      </c>
      <c r="N3015" t="s">
        <v>79</v>
      </c>
      <c r="O3015">
        <v>2026</v>
      </c>
      <c r="P3015">
        <v>1</v>
      </c>
      <c r="Q3015" t="s">
        <v>80</v>
      </c>
      <c r="R3015" s="8">
        <v>46267</v>
      </c>
      <c r="S3015" s="2">
        <v>1</v>
      </c>
      <c r="T3015" s="2" t="s">
        <v>81</v>
      </c>
    </row>
    <row r="3016" spans="1:20" x14ac:dyDescent="0.25">
      <c r="A3016">
        <v>1120310130</v>
      </c>
      <c r="B3016">
        <v>114761576</v>
      </c>
      <c r="C3016" t="s">
        <v>82</v>
      </c>
      <c r="D3016" t="s">
        <v>75</v>
      </c>
      <c r="E3016" t="s">
        <v>76</v>
      </c>
      <c r="F3016" s="7">
        <v>43277</v>
      </c>
      <c r="G3016" s="7">
        <v>45004</v>
      </c>
      <c r="H3016" t="s">
        <v>77</v>
      </c>
      <c r="I3016" t="s">
        <v>78</v>
      </c>
      <c r="J3016" s="7">
        <v>45071</v>
      </c>
      <c r="K3016" s="7">
        <v>43292</v>
      </c>
      <c r="L3016" s="7">
        <v>45004</v>
      </c>
      <c r="M3016" t="s">
        <v>77</v>
      </c>
      <c r="N3016" t="s">
        <v>92</v>
      </c>
      <c r="O3016">
        <v>2026</v>
      </c>
      <c r="P3016">
        <v>1</v>
      </c>
      <c r="Q3016" t="s">
        <v>80</v>
      </c>
      <c r="R3016" s="8">
        <v>46267</v>
      </c>
      <c r="S3016" s="2">
        <v>1</v>
      </c>
      <c r="T3016" s="2" t="s">
        <v>81</v>
      </c>
    </row>
    <row r="3017" spans="1:20" x14ac:dyDescent="0.25">
      <c r="A3017">
        <v>1120310139</v>
      </c>
      <c r="B3017">
        <v>114809544</v>
      </c>
      <c r="C3017" t="s">
        <v>94</v>
      </c>
      <c r="D3017" t="s">
        <v>75</v>
      </c>
      <c r="E3017" t="s">
        <v>76</v>
      </c>
      <c r="F3017" s="7">
        <v>43304</v>
      </c>
      <c r="G3017" s="7">
        <v>45023</v>
      </c>
      <c r="H3017" t="s">
        <v>77</v>
      </c>
      <c r="I3017" t="s">
        <v>78</v>
      </c>
      <c r="J3017" s="7">
        <v>45175</v>
      </c>
      <c r="K3017" s="7">
        <v>45180</v>
      </c>
      <c r="L3017" s="7">
        <v>45023</v>
      </c>
      <c r="M3017" t="s">
        <v>77</v>
      </c>
      <c r="N3017" t="s">
        <v>92</v>
      </c>
      <c r="O3017">
        <v>2026</v>
      </c>
      <c r="P3017">
        <v>1</v>
      </c>
      <c r="Q3017" t="s">
        <v>80</v>
      </c>
      <c r="R3017" s="8">
        <v>46267</v>
      </c>
      <c r="S3017" s="2">
        <v>1</v>
      </c>
      <c r="T3017" s="2" t="s">
        <v>81</v>
      </c>
    </row>
    <row r="3018" spans="1:20" x14ac:dyDescent="0.25">
      <c r="A3018">
        <v>1120310254</v>
      </c>
      <c r="B3018">
        <v>116254476</v>
      </c>
      <c r="C3018" t="s">
        <v>82</v>
      </c>
      <c r="D3018" t="s">
        <v>75</v>
      </c>
      <c r="E3018" t="s">
        <v>76</v>
      </c>
      <c r="F3018" s="7">
        <v>43503</v>
      </c>
      <c r="G3018" s="7">
        <v>43868</v>
      </c>
      <c r="H3018" t="s">
        <v>77</v>
      </c>
      <c r="I3018" t="s">
        <v>78</v>
      </c>
      <c r="J3018" s="7">
        <v>45146</v>
      </c>
      <c r="K3018" s="7">
        <v>43507</v>
      </c>
      <c r="L3018" s="7">
        <v>43868</v>
      </c>
      <c r="M3018" t="s">
        <v>77</v>
      </c>
      <c r="N3018" t="s">
        <v>92</v>
      </c>
      <c r="O3018">
        <v>2026</v>
      </c>
      <c r="P3018">
        <v>1</v>
      </c>
      <c r="Q3018" t="s">
        <v>80</v>
      </c>
      <c r="R3018" s="8">
        <v>46267</v>
      </c>
      <c r="S3018" s="2">
        <v>1</v>
      </c>
      <c r="T3018" s="2" t="s">
        <v>81</v>
      </c>
    </row>
    <row r="3019" spans="1:20" x14ac:dyDescent="0.25">
      <c r="A3019">
        <v>1120310307</v>
      </c>
      <c r="B3019">
        <v>116757643</v>
      </c>
      <c r="C3019" t="s">
        <v>96</v>
      </c>
      <c r="D3019" t="s">
        <v>88</v>
      </c>
      <c r="E3019" t="s">
        <v>76</v>
      </c>
      <c r="F3019" s="7">
        <v>43542</v>
      </c>
      <c r="G3019" s="7">
        <v>43908</v>
      </c>
      <c r="H3019" t="s">
        <v>77</v>
      </c>
      <c r="I3019" t="s">
        <v>78</v>
      </c>
      <c r="J3019" s="7">
        <v>45777</v>
      </c>
      <c r="K3019" s="7">
        <v>44234</v>
      </c>
      <c r="L3019" s="7">
        <v>43908</v>
      </c>
      <c r="M3019" t="s">
        <v>77</v>
      </c>
      <c r="N3019" t="s">
        <v>79</v>
      </c>
      <c r="O3019">
        <v>2026</v>
      </c>
      <c r="P3019">
        <v>1</v>
      </c>
      <c r="Q3019" t="s">
        <v>80</v>
      </c>
      <c r="R3019" s="8">
        <v>46267</v>
      </c>
      <c r="S3019" s="2">
        <v>1</v>
      </c>
      <c r="T3019" s="2" t="s">
        <v>81</v>
      </c>
    </row>
    <row r="3020" spans="1:20" x14ac:dyDescent="0.25">
      <c r="A3020">
        <v>1120310347</v>
      </c>
      <c r="B3020">
        <v>116814474</v>
      </c>
      <c r="C3020" t="s">
        <v>82</v>
      </c>
      <c r="D3020" t="s">
        <v>88</v>
      </c>
      <c r="E3020" t="s">
        <v>76</v>
      </c>
      <c r="F3020" s="7">
        <v>43546</v>
      </c>
      <c r="G3020" s="7">
        <v>43912</v>
      </c>
      <c r="H3020" t="s">
        <v>77</v>
      </c>
      <c r="I3020" t="s">
        <v>78</v>
      </c>
      <c r="J3020" s="7">
        <v>46077</v>
      </c>
      <c r="K3020" s="7">
        <v>46083</v>
      </c>
      <c r="L3020" s="7">
        <v>43912</v>
      </c>
      <c r="M3020" t="s">
        <v>77</v>
      </c>
      <c r="N3020" t="s">
        <v>79</v>
      </c>
      <c r="O3020">
        <v>2026</v>
      </c>
      <c r="P3020">
        <v>1</v>
      </c>
      <c r="Q3020" t="s">
        <v>80</v>
      </c>
      <c r="R3020" s="8">
        <v>46267</v>
      </c>
      <c r="S3020" s="2">
        <v>1</v>
      </c>
      <c r="T3020" s="2" t="s">
        <v>81</v>
      </c>
    </row>
    <row r="3021" spans="1:20" x14ac:dyDescent="0.25">
      <c r="A3021">
        <v>1120310354</v>
      </c>
      <c r="B3021">
        <v>116816696</v>
      </c>
      <c r="C3021" t="s">
        <v>82</v>
      </c>
      <c r="D3021" t="s">
        <v>88</v>
      </c>
      <c r="E3021" t="s">
        <v>76</v>
      </c>
      <c r="F3021" s="7">
        <v>43547</v>
      </c>
      <c r="G3021" s="7">
        <v>43913</v>
      </c>
      <c r="H3021" t="s">
        <v>77</v>
      </c>
      <c r="I3021" t="s">
        <v>78</v>
      </c>
      <c r="J3021" s="7">
        <v>45217</v>
      </c>
      <c r="K3021" s="7">
        <v>45057</v>
      </c>
      <c r="L3021" s="7">
        <v>43913</v>
      </c>
      <c r="M3021" t="s">
        <v>77</v>
      </c>
      <c r="N3021" t="s">
        <v>92</v>
      </c>
      <c r="O3021">
        <v>2026</v>
      </c>
      <c r="P3021">
        <v>1</v>
      </c>
      <c r="Q3021" t="s">
        <v>80</v>
      </c>
      <c r="R3021" s="8">
        <v>46267</v>
      </c>
      <c r="S3021" s="2">
        <v>1</v>
      </c>
      <c r="T3021" s="2" t="s">
        <v>81</v>
      </c>
    </row>
    <row r="3022" spans="1:20" x14ac:dyDescent="0.25">
      <c r="A3022">
        <v>1120310356</v>
      </c>
      <c r="B3022">
        <v>116816921</v>
      </c>
      <c r="C3022" t="s">
        <v>82</v>
      </c>
      <c r="D3022" t="s">
        <v>88</v>
      </c>
      <c r="E3022" t="s">
        <v>76</v>
      </c>
      <c r="F3022" s="7">
        <v>43547</v>
      </c>
      <c r="G3022" s="7">
        <v>43913</v>
      </c>
      <c r="H3022" t="s">
        <v>77</v>
      </c>
      <c r="I3022" t="s">
        <v>78</v>
      </c>
      <c r="J3022" s="7">
        <v>45775</v>
      </c>
      <c r="K3022" s="7">
        <v>43636</v>
      </c>
      <c r="L3022" s="7">
        <v>43913</v>
      </c>
      <c r="M3022" t="s">
        <v>77</v>
      </c>
      <c r="N3022" t="s">
        <v>79</v>
      </c>
      <c r="O3022">
        <v>2026</v>
      </c>
      <c r="P3022">
        <v>1</v>
      </c>
      <c r="Q3022" t="s">
        <v>80</v>
      </c>
      <c r="R3022" s="8">
        <v>46267</v>
      </c>
      <c r="S3022" s="2">
        <v>1</v>
      </c>
      <c r="T3022" s="2" t="s">
        <v>81</v>
      </c>
    </row>
    <row r="3023" spans="1:20" x14ac:dyDescent="0.25">
      <c r="A3023">
        <v>1120310368</v>
      </c>
      <c r="B3023">
        <v>116822564</v>
      </c>
      <c r="C3023" t="s">
        <v>94</v>
      </c>
      <c r="D3023" t="s">
        <v>88</v>
      </c>
      <c r="E3023" t="s">
        <v>76</v>
      </c>
      <c r="F3023" s="7">
        <v>43548</v>
      </c>
      <c r="G3023" s="7">
        <v>43914</v>
      </c>
      <c r="H3023" t="s">
        <v>77</v>
      </c>
      <c r="I3023" t="s">
        <v>78</v>
      </c>
      <c r="J3023" s="7">
        <v>45120</v>
      </c>
      <c r="K3023" s="7">
        <v>45057</v>
      </c>
      <c r="L3023" s="7">
        <v>43914</v>
      </c>
      <c r="M3023" t="s">
        <v>77</v>
      </c>
      <c r="N3023" t="s">
        <v>92</v>
      </c>
      <c r="O3023">
        <v>2026</v>
      </c>
      <c r="P3023">
        <v>1</v>
      </c>
      <c r="Q3023" t="s">
        <v>80</v>
      </c>
      <c r="R3023" s="8">
        <v>46267</v>
      </c>
      <c r="S3023" s="2">
        <v>1</v>
      </c>
      <c r="T3023" s="2" t="s">
        <v>81</v>
      </c>
    </row>
    <row r="3024" spans="1:20" x14ac:dyDescent="0.25">
      <c r="A3024">
        <v>1120310372</v>
      </c>
      <c r="B3024">
        <v>116823850</v>
      </c>
      <c r="C3024" t="s">
        <v>82</v>
      </c>
      <c r="D3024" t="s">
        <v>88</v>
      </c>
      <c r="E3024" t="s">
        <v>76</v>
      </c>
      <c r="F3024" s="7">
        <v>43548</v>
      </c>
      <c r="G3024" s="7">
        <v>43914</v>
      </c>
      <c r="H3024" t="s">
        <v>77</v>
      </c>
      <c r="I3024" t="s">
        <v>78</v>
      </c>
      <c r="J3024" s="7">
        <v>45571</v>
      </c>
      <c r="K3024" s="7">
        <v>45308</v>
      </c>
      <c r="L3024" s="7">
        <v>43914</v>
      </c>
      <c r="M3024" t="s">
        <v>77</v>
      </c>
      <c r="N3024" t="s">
        <v>79</v>
      </c>
      <c r="O3024">
        <v>2026</v>
      </c>
      <c r="P3024">
        <v>1</v>
      </c>
      <c r="Q3024" t="s">
        <v>80</v>
      </c>
      <c r="R3024" s="8">
        <v>46267</v>
      </c>
      <c r="S3024" s="2">
        <v>1</v>
      </c>
      <c r="T3024" s="2" t="s">
        <v>81</v>
      </c>
    </row>
    <row r="3025" spans="1:20" x14ac:dyDescent="0.25">
      <c r="A3025">
        <v>1120310373</v>
      </c>
      <c r="B3025">
        <v>116823850</v>
      </c>
      <c r="C3025" t="s">
        <v>82</v>
      </c>
      <c r="D3025" t="s">
        <v>88</v>
      </c>
      <c r="E3025" t="s">
        <v>76</v>
      </c>
      <c r="F3025" s="7">
        <v>43548</v>
      </c>
      <c r="G3025" s="7">
        <v>43914</v>
      </c>
      <c r="H3025" t="s">
        <v>77</v>
      </c>
      <c r="I3025" t="s">
        <v>78</v>
      </c>
      <c r="J3025" s="7">
        <v>45571</v>
      </c>
      <c r="K3025" s="7">
        <v>43635</v>
      </c>
      <c r="L3025" s="7">
        <v>43914</v>
      </c>
      <c r="M3025" t="s">
        <v>77</v>
      </c>
      <c r="N3025" t="s">
        <v>79</v>
      </c>
      <c r="O3025">
        <v>2026</v>
      </c>
      <c r="P3025">
        <v>1</v>
      </c>
      <c r="Q3025" t="s">
        <v>80</v>
      </c>
      <c r="R3025" s="8">
        <v>46267</v>
      </c>
      <c r="S3025" s="2">
        <v>1</v>
      </c>
      <c r="T3025" s="2" t="s">
        <v>81</v>
      </c>
    </row>
    <row r="3026" spans="1:20" x14ac:dyDescent="0.25">
      <c r="A3026">
        <v>1120310386</v>
      </c>
      <c r="B3026">
        <v>116842188</v>
      </c>
      <c r="C3026" t="s">
        <v>82</v>
      </c>
      <c r="D3026" t="s">
        <v>83</v>
      </c>
      <c r="E3026" t="s">
        <v>76</v>
      </c>
      <c r="F3026" s="7">
        <v>43550</v>
      </c>
      <c r="G3026" s="7">
        <v>43734</v>
      </c>
      <c r="H3026" t="s">
        <v>77</v>
      </c>
      <c r="I3026" t="s">
        <v>78</v>
      </c>
      <c r="J3026" s="7">
        <v>45824</v>
      </c>
      <c r="K3026" s="7">
        <v>43683</v>
      </c>
      <c r="L3026" s="7">
        <v>43734</v>
      </c>
      <c r="M3026" t="s">
        <v>77</v>
      </c>
      <c r="N3026" t="s">
        <v>79</v>
      </c>
      <c r="O3026">
        <v>2026</v>
      </c>
      <c r="P3026">
        <v>1</v>
      </c>
      <c r="Q3026" t="s">
        <v>80</v>
      </c>
      <c r="R3026" s="8">
        <v>46267</v>
      </c>
      <c r="S3026" s="2">
        <v>1</v>
      </c>
      <c r="T3026" s="2" t="s">
        <v>81</v>
      </c>
    </row>
    <row r="3027" spans="1:20" x14ac:dyDescent="0.25">
      <c r="A3027">
        <v>1120310394</v>
      </c>
      <c r="B3027">
        <v>116851755</v>
      </c>
      <c r="C3027" t="s">
        <v>82</v>
      </c>
      <c r="D3027" t="s">
        <v>83</v>
      </c>
      <c r="E3027" t="s">
        <v>76</v>
      </c>
      <c r="F3027" s="7">
        <v>43551</v>
      </c>
      <c r="G3027" s="7">
        <v>43731</v>
      </c>
      <c r="H3027" t="s">
        <v>77</v>
      </c>
      <c r="I3027" t="s">
        <v>78</v>
      </c>
      <c r="J3027" s="7">
        <v>45914</v>
      </c>
      <c r="K3027" s="7">
        <v>45748</v>
      </c>
      <c r="L3027" s="7">
        <v>43731</v>
      </c>
      <c r="M3027" t="s">
        <v>77</v>
      </c>
      <c r="N3027" t="s">
        <v>79</v>
      </c>
      <c r="O3027">
        <v>2026</v>
      </c>
      <c r="P3027">
        <v>1</v>
      </c>
      <c r="Q3027" t="s">
        <v>80</v>
      </c>
      <c r="R3027" s="8">
        <v>46267</v>
      </c>
      <c r="S3027" s="2">
        <v>1</v>
      </c>
      <c r="T3027" s="2" t="s">
        <v>81</v>
      </c>
    </row>
    <row r="3028" spans="1:20" x14ac:dyDescent="0.25">
      <c r="A3028">
        <v>1120310400</v>
      </c>
      <c r="B3028">
        <v>116863309</v>
      </c>
      <c r="C3028" t="s">
        <v>93</v>
      </c>
      <c r="D3028" t="s">
        <v>83</v>
      </c>
      <c r="E3028" t="s">
        <v>76</v>
      </c>
      <c r="F3028" s="7">
        <v>43553</v>
      </c>
      <c r="G3028" s="7">
        <v>43737</v>
      </c>
      <c r="H3028" t="s">
        <v>77</v>
      </c>
      <c r="I3028" t="s">
        <v>78</v>
      </c>
      <c r="J3028" s="7">
        <v>45889</v>
      </c>
      <c r="K3028" s="7">
        <v>45748</v>
      </c>
      <c r="L3028" s="7">
        <v>43737</v>
      </c>
      <c r="M3028" t="s">
        <v>77</v>
      </c>
      <c r="N3028" t="s">
        <v>79</v>
      </c>
      <c r="O3028">
        <v>2026</v>
      </c>
      <c r="P3028">
        <v>1</v>
      </c>
      <c r="Q3028" t="s">
        <v>80</v>
      </c>
      <c r="R3028" s="8">
        <v>46267</v>
      </c>
      <c r="S3028" s="2">
        <v>1</v>
      </c>
      <c r="T3028" s="2" t="s">
        <v>81</v>
      </c>
    </row>
    <row r="3029" spans="1:20" x14ac:dyDescent="0.25">
      <c r="A3029">
        <v>1120310407</v>
      </c>
      <c r="B3029">
        <v>116869466</v>
      </c>
      <c r="C3029" t="s">
        <v>74</v>
      </c>
      <c r="D3029" t="s">
        <v>83</v>
      </c>
      <c r="E3029" t="s">
        <v>76</v>
      </c>
      <c r="F3029" s="7">
        <v>43553</v>
      </c>
      <c r="G3029" s="7">
        <v>43737</v>
      </c>
      <c r="H3029" t="s">
        <v>86</v>
      </c>
      <c r="I3029" t="s">
        <v>87</v>
      </c>
      <c r="J3029" s="7">
        <v>45923</v>
      </c>
      <c r="K3029" s="7">
        <v>43667</v>
      </c>
      <c r="L3029" s="7">
        <v>43737</v>
      </c>
      <c r="M3029" t="s">
        <v>86</v>
      </c>
      <c r="N3029" t="s">
        <v>79</v>
      </c>
      <c r="O3029">
        <v>2026</v>
      </c>
      <c r="P3029">
        <v>1</v>
      </c>
      <c r="Q3029" t="s">
        <v>80</v>
      </c>
      <c r="R3029" s="8">
        <v>46267</v>
      </c>
      <c r="S3029" s="2">
        <v>1</v>
      </c>
      <c r="T3029" s="2" t="s">
        <v>81</v>
      </c>
    </row>
    <row r="3030" spans="1:20" x14ac:dyDescent="0.25">
      <c r="A3030">
        <v>1120310408</v>
      </c>
      <c r="B3030">
        <v>116869466</v>
      </c>
      <c r="C3030" t="s">
        <v>74</v>
      </c>
      <c r="D3030" t="s">
        <v>83</v>
      </c>
      <c r="E3030" t="s">
        <v>76</v>
      </c>
      <c r="F3030" s="7">
        <v>43553</v>
      </c>
      <c r="G3030" s="7">
        <v>43737</v>
      </c>
      <c r="H3030" t="s">
        <v>86</v>
      </c>
      <c r="I3030" t="s">
        <v>87</v>
      </c>
      <c r="J3030" s="7">
        <v>45923</v>
      </c>
      <c r="K3030" s="7">
        <v>45924</v>
      </c>
      <c r="L3030" s="7">
        <v>43737</v>
      </c>
      <c r="M3030" t="s">
        <v>86</v>
      </c>
      <c r="N3030" t="s">
        <v>79</v>
      </c>
      <c r="O3030">
        <v>2026</v>
      </c>
      <c r="P3030">
        <v>1</v>
      </c>
      <c r="Q3030" t="s">
        <v>80</v>
      </c>
      <c r="R3030" s="8">
        <v>46267</v>
      </c>
      <c r="S3030" s="2">
        <v>1</v>
      </c>
      <c r="T3030" s="2" t="s">
        <v>81</v>
      </c>
    </row>
    <row r="3031" spans="1:20" x14ac:dyDescent="0.25">
      <c r="A3031">
        <v>1120310431</v>
      </c>
      <c r="B3031">
        <v>116938928</v>
      </c>
      <c r="C3031" t="s">
        <v>82</v>
      </c>
      <c r="D3031" t="s">
        <v>88</v>
      </c>
      <c r="E3031" t="s">
        <v>76</v>
      </c>
      <c r="F3031" s="7">
        <v>43557</v>
      </c>
      <c r="G3031" s="7">
        <v>43923</v>
      </c>
      <c r="H3031" t="s">
        <v>77</v>
      </c>
      <c r="I3031" t="s">
        <v>78</v>
      </c>
      <c r="J3031" s="7">
        <v>45722</v>
      </c>
      <c r="K3031" s="7">
        <v>45544</v>
      </c>
      <c r="L3031" s="7">
        <v>43923</v>
      </c>
      <c r="M3031" t="s">
        <v>77</v>
      </c>
      <c r="N3031" t="s">
        <v>79</v>
      </c>
      <c r="O3031">
        <v>2026</v>
      </c>
      <c r="P3031">
        <v>1</v>
      </c>
      <c r="Q3031" t="s">
        <v>80</v>
      </c>
      <c r="R3031" s="8">
        <v>46267</v>
      </c>
      <c r="S3031" s="2">
        <v>1</v>
      </c>
      <c r="T3031" s="2" t="s">
        <v>81</v>
      </c>
    </row>
    <row r="3032" spans="1:20" x14ac:dyDescent="0.25">
      <c r="A3032">
        <v>1120310433</v>
      </c>
      <c r="B3032">
        <v>116938996</v>
      </c>
      <c r="C3032" t="s">
        <v>82</v>
      </c>
      <c r="D3032" t="s">
        <v>83</v>
      </c>
      <c r="E3032" t="s">
        <v>76</v>
      </c>
      <c r="F3032" s="7">
        <v>43557</v>
      </c>
      <c r="G3032" s="7">
        <v>43740</v>
      </c>
      <c r="H3032" t="s">
        <v>77</v>
      </c>
      <c r="I3032" t="s">
        <v>78</v>
      </c>
      <c r="J3032" s="7">
        <v>45727</v>
      </c>
      <c r="K3032" s="7">
        <v>43658</v>
      </c>
      <c r="L3032" s="7">
        <v>43740</v>
      </c>
      <c r="M3032" t="s">
        <v>77</v>
      </c>
      <c r="N3032" t="s">
        <v>79</v>
      </c>
      <c r="O3032">
        <v>2026</v>
      </c>
      <c r="P3032">
        <v>1</v>
      </c>
      <c r="Q3032" t="s">
        <v>80</v>
      </c>
      <c r="R3032" s="8">
        <v>46267</v>
      </c>
      <c r="S3032" s="2">
        <v>1</v>
      </c>
      <c r="T3032" s="2" t="s">
        <v>81</v>
      </c>
    </row>
    <row r="3033" spans="1:20" x14ac:dyDescent="0.25">
      <c r="A3033">
        <v>1120310435</v>
      </c>
      <c r="B3033">
        <v>116941882</v>
      </c>
      <c r="C3033" t="s">
        <v>82</v>
      </c>
      <c r="D3033" t="s">
        <v>88</v>
      </c>
      <c r="E3033" t="s">
        <v>76</v>
      </c>
      <c r="F3033" s="7">
        <v>43558</v>
      </c>
      <c r="G3033" s="7">
        <v>43924</v>
      </c>
      <c r="H3033" t="s">
        <v>77</v>
      </c>
      <c r="I3033" t="s">
        <v>78</v>
      </c>
      <c r="J3033" s="7">
        <v>46086</v>
      </c>
      <c r="K3033" s="7">
        <v>43951</v>
      </c>
      <c r="L3033" s="7">
        <v>43924</v>
      </c>
      <c r="M3033" t="s">
        <v>77</v>
      </c>
      <c r="N3033" t="s">
        <v>79</v>
      </c>
      <c r="O3033">
        <v>2026</v>
      </c>
      <c r="P3033">
        <v>1</v>
      </c>
      <c r="Q3033" t="s">
        <v>80</v>
      </c>
      <c r="R3033" s="8">
        <v>46267</v>
      </c>
      <c r="S3033" s="2">
        <v>1</v>
      </c>
      <c r="T3033" s="2" t="s">
        <v>81</v>
      </c>
    </row>
    <row r="3034" spans="1:20" x14ac:dyDescent="0.25">
      <c r="A3034">
        <v>1120310437</v>
      </c>
      <c r="B3034">
        <v>116942038</v>
      </c>
      <c r="C3034" t="s">
        <v>91</v>
      </c>
      <c r="D3034" t="s">
        <v>83</v>
      </c>
      <c r="E3034" t="s">
        <v>76</v>
      </c>
      <c r="F3034" s="7">
        <v>43558</v>
      </c>
      <c r="G3034" s="7">
        <v>43741</v>
      </c>
      <c r="H3034" t="s">
        <v>77</v>
      </c>
      <c r="I3034" t="s">
        <v>78</v>
      </c>
      <c r="J3034" s="7">
        <v>45931</v>
      </c>
      <c r="K3034" s="7">
        <v>43701</v>
      </c>
      <c r="L3034" s="7">
        <v>43741</v>
      </c>
      <c r="M3034" t="s">
        <v>77</v>
      </c>
      <c r="N3034" t="s">
        <v>79</v>
      </c>
      <c r="O3034">
        <v>2026</v>
      </c>
      <c r="P3034">
        <v>1</v>
      </c>
      <c r="Q3034" t="s">
        <v>80</v>
      </c>
      <c r="R3034" s="8">
        <v>46267</v>
      </c>
      <c r="S3034" s="2">
        <v>1</v>
      </c>
      <c r="T3034" s="2" t="s">
        <v>81</v>
      </c>
    </row>
    <row r="3035" spans="1:20" x14ac:dyDescent="0.25">
      <c r="A3035">
        <v>1120310442</v>
      </c>
      <c r="B3035">
        <v>116950300</v>
      </c>
      <c r="C3035" t="s">
        <v>82</v>
      </c>
      <c r="D3035" t="s">
        <v>83</v>
      </c>
      <c r="E3035" t="s">
        <v>76</v>
      </c>
      <c r="F3035" s="7">
        <v>43558</v>
      </c>
      <c r="G3035" s="7">
        <v>43738</v>
      </c>
      <c r="H3035" t="s">
        <v>77</v>
      </c>
      <c r="I3035" t="s">
        <v>78</v>
      </c>
      <c r="J3035" s="7">
        <v>45727</v>
      </c>
      <c r="K3035" s="7">
        <v>43658</v>
      </c>
      <c r="L3035" s="7">
        <v>43738</v>
      </c>
      <c r="M3035" t="s">
        <v>77</v>
      </c>
      <c r="N3035" t="s">
        <v>79</v>
      </c>
      <c r="O3035">
        <v>2026</v>
      </c>
      <c r="P3035">
        <v>1</v>
      </c>
      <c r="Q3035" t="s">
        <v>80</v>
      </c>
      <c r="R3035" s="8">
        <v>46267</v>
      </c>
      <c r="S3035" s="2">
        <v>1</v>
      </c>
      <c r="T3035" s="2" t="s">
        <v>81</v>
      </c>
    </row>
    <row r="3036" spans="1:20" x14ac:dyDescent="0.25">
      <c r="A3036">
        <v>1120310475</v>
      </c>
      <c r="B3036">
        <v>116977069</v>
      </c>
      <c r="C3036" t="s">
        <v>82</v>
      </c>
      <c r="D3036" t="s">
        <v>83</v>
      </c>
      <c r="E3036" t="s">
        <v>76</v>
      </c>
      <c r="F3036" s="7">
        <v>43563</v>
      </c>
      <c r="G3036" s="7">
        <v>43743</v>
      </c>
      <c r="H3036" t="s">
        <v>77</v>
      </c>
      <c r="I3036" t="s">
        <v>78</v>
      </c>
      <c r="J3036" s="7">
        <v>45432</v>
      </c>
      <c r="K3036" s="7">
        <v>44785</v>
      </c>
      <c r="L3036" s="7">
        <v>43743</v>
      </c>
      <c r="M3036" t="s">
        <v>77</v>
      </c>
      <c r="N3036" t="s">
        <v>79</v>
      </c>
      <c r="O3036">
        <v>2026</v>
      </c>
      <c r="P3036">
        <v>1</v>
      </c>
      <c r="Q3036" t="s">
        <v>80</v>
      </c>
      <c r="R3036" s="8">
        <v>46267</v>
      </c>
      <c r="S3036" s="2">
        <v>1</v>
      </c>
      <c r="T3036" s="2" t="s">
        <v>81</v>
      </c>
    </row>
    <row r="3037" spans="1:20" x14ac:dyDescent="0.25">
      <c r="A3037">
        <v>1120310479</v>
      </c>
      <c r="B3037">
        <v>116977542</v>
      </c>
      <c r="C3037" t="s">
        <v>82</v>
      </c>
      <c r="D3037" t="s">
        <v>75</v>
      </c>
      <c r="E3037" t="s">
        <v>76</v>
      </c>
      <c r="F3037" s="7">
        <v>43563</v>
      </c>
      <c r="G3037" s="7">
        <v>45390</v>
      </c>
      <c r="H3037" t="s">
        <v>77</v>
      </c>
      <c r="I3037" t="s">
        <v>78</v>
      </c>
      <c r="J3037" s="7">
        <v>45490</v>
      </c>
      <c r="K3037" s="7">
        <v>44410</v>
      </c>
      <c r="L3037" s="7">
        <v>45390</v>
      </c>
      <c r="M3037" t="s">
        <v>77</v>
      </c>
      <c r="N3037" t="s">
        <v>79</v>
      </c>
      <c r="O3037">
        <v>2026</v>
      </c>
      <c r="P3037">
        <v>1</v>
      </c>
      <c r="Q3037" t="s">
        <v>80</v>
      </c>
      <c r="R3037" s="8">
        <v>46267</v>
      </c>
      <c r="S3037" s="2">
        <v>1</v>
      </c>
      <c r="T3037" s="2" t="s">
        <v>81</v>
      </c>
    </row>
    <row r="3038" spans="1:20" x14ac:dyDescent="0.25">
      <c r="A3038">
        <v>1120310493</v>
      </c>
      <c r="B3038">
        <v>116987888</v>
      </c>
      <c r="C3038" t="s">
        <v>82</v>
      </c>
      <c r="D3038" t="s">
        <v>83</v>
      </c>
      <c r="E3038" t="s">
        <v>76</v>
      </c>
      <c r="F3038" s="7">
        <v>43564</v>
      </c>
      <c r="G3038" s="7">
        <v>43747</v>
      </c>
      <c r="H3038" t="s">
        <v>77</v>
      </c>
      <c r="I3038" t="s">
        <v>78</v>
      </c>
      <c r="J3038" s="7">
        <v>45899</v>
      </c>
      <c r="K3038" s="7">
        <v>45748</v>
      </c>
      <c r="L3038" s="7">
        <v>43747</v>
      </c>
      <c r="M3038" t="s">
        <v>77</v>
      </c>
      <c r="N3038" t="s">
        <v>79</v>
      </c>
      <c r="O3038">
        <v>2026</v>
      </c>
      <c r="P3038">
        <v>1</v>
      </c>
      <c r="Q3038" t="s">
        <v>80</v>
      </c>
      <c r="R3038" s="8">
        <v>46267</v>
      </c>
      <c r="S3038" s="2">
        <v>1</v>
      </c>
      <c r="T3038" s="2" t="s">
        <v>81</v>
      </c>
    </row>
    <row r="3039" spans="1:20" x14ac:dyDescent="0.25">
      <c r="A3039">
        <v>1120310513</v>
      </c>
      <c r="B3039">
        <v>117016870</v>
      </c>
      <c r="C3039" t="s">
        <v>82</v>
      </c>
      <c r="D3039" t="s">
        <v>83</v>
      </c>
      <c r="E3039" t="s">
        <v>76</v>
      </c>
      <c r="F3039" s="7">
        <v>43567</v>
      </c>
      <c r="G3039" s="7">
        <v>43747</v>
      </c>
      <c r="H3039" t="s">
        <v>77</v>
      </c>
      <c r="I3039" t="s">
        <v>78</v>
      </c>
      <c r="J3039" s="7">
        <v>45838</v>
      </c>
      <c r="K3039" s="7">
        <v>45748</v>
      </c>
      <c r="L3039" s="7">
        <v>43747</v>
      </c>
      <c r="M3039" t="s">
        <v>77</v>
      </c>
      <c r="N3039" t="s">
        <v>79</v>
      </c>
      <c r="O3039">
        <v>2026</v>
      </c>
      <c r="P3039">
        <v>1</v>
      </c>
      <c r="Q3039" t="s">
        <v>80</v>
      </c>
      <c r="R3039" s="8">
        <v>46267</v>
      </c>
      <c r="S3039" s="2">
        <v>1</v>
      </c>
      <c r="T3039" s="2" t="s">
        <v>81</v>
      </c>
    </row>
    <row r="3040" spans="1:20" x14ac:dyDescent="0.25">
      <c r="A3040">
        <v>1120310516</v>
      </c>
      <c r="B3040">
        <v>117018686</v>
      </c>
      <c r="C3040" t="s">
        <v>85</v>
      </c>
      <c r="D3040" t="s">
        <v>75</v>
      </c>
      <c r="E3040" t="s">
        <v>76</v>
      </c>
      <c r="F3040" s="7">
        <v>43567</v>
      </c>
      <c r="G3040" s="7">
        <v>43933</v>
      </c>
      <c r="H3040" t="s">
        <v>77</v>
      </c>
      <c r="I3040" t="s">
        <v>78</v>
      </c>
      <c r="J3040" s="7">
        <v>44362</v>
      </c>
      <c r="K3040" s="7">
        <v>45747</v>
      </c>
      <c r="L3040" s="7">
        <v>43933</v>
      </c>
      <c r="M3040" t="s">
        <v>77</v>
      </c>
      <c r="N3040" t="s">
        <v>92</v>
      </c>
      <c r="O3040">
        <v>2026</v>
      </c>
      <c r="P3040">
        <v>1</v>
      </c>
      <c r="Q3040" t="s">
        <v>80</v>
      </c>
      <c r="R3040" s="8">
        <v>46267</v>
      </c>
      <c r="S3040" s="2">
        <v>1</v>
      </c>
      <c r="T3040" s="2" t="s">
        <v>81</v>
      </c>
    </row>
    <row r="3041" spans="1:20" x14ac:dyDescent="0.25">
      <c r="A3041">
        <v>1120310525</v>
      </c>
      <c r="B3041">
        <v>117024126</v>
      </c>
      <c r="C3041" t="s">
        <v>85</v>
      </c>
      <c r="D3041" t="s">
        <v>88</v>
      </c>
      <c r="E3041" t="s">
        <v>76</v>
      </c>
      <c r="F3041" s="7">
        <v>43568</v>
      </c>
      <c r="G3041" s="7">
        <v>45395</v>
      </c>
      <c r="H3041" t="s">
        <v>77</v>
      </c>
      <c r="I3041" t="s">
        <v>78</v>
      </c>
      <c r="J3041" s="7">
        <v>45756</v>
      </c>
      <c r="K3041" s="7">
        <v>43671</v>
      </c>
      <c r="L3041" s="7">
        <v>45395</v>
      </c>
      <c r="M3041" t="s">
        <v>77</v>
      </c>
      <c r="N3041" t="s">
        <v>79</v>
      </c>
      <c r="O3041">
        <v>2026</v>
      </c>
      <c r="P3041">
        <v>1</v>
      </c>
      <c r="Q3041" t="s">
        <v>80</v>
      </c>
      <c r="R3041" s="8">
        <v>46267</v>
      </c>
      <c r="S3041" s="2">
        <v>1</v>
      </c>
      <c r="T3041" s="2" t="s">
        <v>81</v>
      </c>
    </row>
    <row r="3042" spans="1:20" x14ac:dyDescent="0.25">
      <c r="A3042">
        <v>1120310543</v>
      </c>
      <c r="B3042">
        <v>117038575</v>
      </c>
      <c r="C3042" t="s">
        <v>82</v>
      </c>
      <c r="D3042" t="s">
        <v>88</v>
      </c>
      <c r="E3042" t="s">
        <v>76</v>
      </c>
      <c r="F3042" s="7">
        <v>43571</v>
      </c>
      <c r="G3042" s="7">
        <v>43937</v>
      </c>
      <c r="H3042" t="s">
        <v>77</v>
      </c>
      <c r="I3042" t="s">
        <v>78</v>
      </c>
      <c r="J3042" s="7">
        <v>45756</v>
      </c>
      <c r="K3042" s="7">
        <v>44235</v>
      </c>
      <c r="L3042" s="7">
        <v>43937</v>
      </c>
      <c r="M3042" t="s">
        <v>77</v>
      </c>
      <c r="N3042" t="s">
        <v>79</v>
      </c>
      <c r="O3042">
        <v>2026</v>
      </c>
      <c r="P3042">
        <v>1</v>
      </c>
      <c r="Q3042" t="s">
        <v>80</v>
      </c>
      <c r="R3042" s="8">
        <v>46267</v>
      </c>
      <c r="S3042" s="2">
        <v>1</v>
      </c>
      <c r="T3042" s="2" t="s">
        <v>81</v>
      </c>
    </row>
    <row r="3043" spans="1:20" x14ac:dyDescent="0.25">
      <c r="A3043">
        <v>1120310559</v>
      </c>
      <c r="B3043">
        <v>117054142</v>
      </c>
      <c r="C3043" t="s">
        <v>82</v>
      </c>
      <c r="D3043" t="s">
        <v>83</v>
      </c>
      <c r="E3043" t="s">
        <v>76</v>
      </c>
      <c r="F3043" s="7">
        <v>43573</v>
      </c>
      <c r="G3043" s="7">
        <v>43753</v>
      </c>
      <c r="H3043" t="s">
        <v>77</v>
      </c>
      <c r="I3043" t="s">
        <v>78</v>
      </c>
      <c r="J3043" s="7">
        <v>45824</v>
      </c>
      <c r="K3043" s="7">
        <v>43667</v>
      </c>
      <c r="L3043" s="7">
        <v>43753</v>
      </c>
      <c r="M3043" t="s">
        <v>77</v>
      </c>
      <c r="N3043" t="s">
        <v>79</v>
      </c>
      <c r="O3043">
        <v>2026</v>
      </c>
      <c r="P3043">
        <v>1</v>
      </c>
      <c r="Q3043" t="s">
        <v>80</v>
      </c>
      <c r="R3043" s="8">
        <v>46267</v>
      </c>
      <c r="S3043" s="2">
        <v>1</v>
      </c>
      <c r="T3043" s="2" t="s">
        <v>81</v>
      </c>
    </row>
    <row r="3044" spans="1:20" x14ac:dyDescent="0.25">
      <c r="A3044">
        <v>1120310566</v>
      </c>
      <c r="B3044">
        <v>117065589</v>
      </c>
      <c r="C3044" t="s">
        <v>82</v>
      </c>
      <c r="D3044" t="s">
        <v>88</v>
      </c>
      <c r="E3044" t="s">
        <v>76</v>
      </c>
      <c r="F3044" s="7">
        <v>43574</v>
      </c>
      <c r="G3044" s="7">
        <v>43940</v>
      </c>
      <c r="H3044" t="s">
        <v>77</v>
      </c>
      <c r="I3044" t="s">
        <v>78</v>
      </c>
      <c r="J3044" s="7">
        <v>46096</v>
      </c>
      <c r="K3044" s="7">
        <v>45541</v>
      </c>
      <c r="L3044" s="7">
        <v>43940</v>
      </c>
      <c r="M3044" t="s">
        <v>77</v>
      </c>
      <c r="N3044" t="s">
        <v>79</v>
      </c>
      <c r="O3044">
        <v>2026</v>
      </c>
      <c r="P3044">
        <v>1</v>
      </c>
      <c r="Q3044" t="s">
        <v>80</v>
      </c>
      <c r="R3044" s="8">
        <v>46267</v>
      </c>
      <c r="S3044" s="2">
        <v>1</v>
      </c>
      <c r="T3044" s="2" t="s">
        <v>81</v>
      </c>
    </row>
    <row r="3045" spans="1:20" x14ac:dyDescent="0.25">
      <c r="A3045">
        <v>1120310568</v>
      </c>
      <c r="B3045">
        <v>117067383</v>
      </c>
      <c r="C3045" t="s">
        <v>82</v>
      </c>
      <c r="D3045" t="s">
        <v>83</v>
      </c>
      <c r="E3045" t="s">
        <v>76</v>
      </c>
      <c r="F3045" s="7">
        <v>43574</v>
      </c>
      <c r="G3045" s="7">
        <v>43754</v>
      </c>
      <c r="H3045" t="s">
        <v>77</v>
      </c>
      <c r="I3045" t="s">
        <v>78</v>
      </c>
      <c r="J3045" s="7">
        <v>45824</v>
      </c>
      <c r="K3045" s="7">
        <v>44785</v>
      </c>
      <c r="L3045" s="7">
        <v>43754</v>
      </c>
      <c r="M3045" t="s">
        <v>77</v>
      </c>
      <c r="N3045" t="s">
        <v>79</v>
      </c>
      <c r="O3045">
        <v>2026</v>
      </c>
      <c r="P3045">
        <v>1</v>
      </c>
      <c r="Q3045" t="s">
        <v>80</v>
      </c>
      <c r="R3045" s="8">
        <v>46267</v>
      </c>
      <c r="S3045" s="2">
        <v>1</v>
      </c>
      <c r="T3045" s="2" t="s">
        <v>81</v>
      </c>
    </row>
    <row r="3046" spans="1:20" x14ac:dyDescent="0.25">
      <c r="A3046">
        <v>1120310584</v>
      </c>
      <c r="B3046">
        <v>117076222</v>
      </c>
      <c r="C3046" t="s">
        <v>91</v>
      </c>
      <c r="D3046" t="s">
        <v>88</v>
      </c>
      <c r="E3046" t="s">
        <v>76</v>
      </c>
      <c r="F3046" s="7">
        <v>43577</v>
      </c>
      <c r="G3046" s="7">
        <v>43943</v>
      </c>
      <c r="H3046" t="s">
        <v>77</v>
      </c>
      <c r="I3046" t="s">
        <v>78</v>
      </c>
      <c r="J3046" s="7">
        <v>45108</v>
      </c>
      <c r="K3046" s="7">
        <v>43667</v>
      </c>
      <c r="L3046" s="7">
        <v>43943</v>
      </c>
      <c r="M3046" t="s">
        <v>77</v>
      </c>
      <c r="N3046" t="s">
        <v>92</v>
      </c>
      <c r="O3046">
        <v>2026</v>
      </c>
      <c r="P3046">
        <v>1</v>
      </c>
      <c r="Q3046" t="s">
        <v>80</v>
      </c>
      <c r="R3046" s="8">
        <v>46267</v>
      </c>
      <c r="S3046" s="2">
        <v>1</v>
      </c>
      <c r="T3046" s="2" t="s">
        <v>81</v>
      </c>
    </row>
    <row r="3047" spans="1:20" x14ac:dyDescent="0.25">
      <c r="A3047">
        <v>1120310586</v>
      </c>
      <c r="B3047">
        <v>117076818</v>
      </c>
      <c r="C3047" t="s">
        <v>82</v>
      </c>
      <c r="D3047" t="s">
        <v>83</v>
      </c>
      <c r="E3047" t="s">
        <v>76</v>
      </c>
      <c r="F3047" s="7">
        <v>43577</v>
      </c>
      <c r="G3047" s="7">
        <v>43757</v>
      </c>
      <c r="H3047" t="s">
        <v>77</v>
      </c>
      <c r="I3047" t="s">
        <v>78</v>
      </c>
      <c r="J3047" s="7">
        <v>45966</v>
      </c>
      <c r="K3047" s="7">
        <v>45748</v>
      </c>
      <c r="L3047" s="7">
        <v>43757</v>
      </c>
      <c r="M3047" t="s">
        <v>77</v>
      </c>
      <c r="N3047" t="s">
        <v>79</v>
      </c>
      <c r="O3047">
        <v>2026</v>
      </c>
      <c r="P3047">
        <v>1</v>
      </c>
      <c r="Q3047" t="s">
        <v>80</v>
      </c>
      <c r="R3047" s="8">
        <v>46267</v>
      </c>
      <c r="S3047" s="2">
        <v>1</v>
      </c>
      <c r="T3047" s="2" t="s">
        <v>81</v>
      </c>
    </row>
    <row r="3048" spans="1:20" x14ac:dyDescent="0.25">
      <c r="A3048">
        <v>1120310590</v>
      </c>
      <c r="B3048">
        <v>117083437</v>
      </c>
      <c r="C3048" t="s">
        <v>82</v>
      </c>
      <c r="D3048" t="s">
        <v>83</v>
      </c>
      <c r="E3048" t="s">
        <v>76</v>
      </c>
      <c r="F3048" s="7">
        <v>43578</v>
      </c>
      <c r="G3048" s="7">
        <v>43761</v>
      </c>
      <c r="H3048" t="s">
        <v>77</v>
      </c>
      <c r="I3048" t="s">
        <v>78</v>
      </c>
      <c r="J3048" s="7">
        <v>45923</v>
      </c>
      <c r="K3048" s="7">
        <v>45748</v>
      </c>
      <c r="L3048" s="7">
        <v>43761</v>
      </c>
      <c r="M3048" t="s">
        <v>77</v>
      </c>
      <c r="N3048" t="s">
        <v>79</v>
      </c>
      <c r="O3048">
        <v>2026</v>
      </c>
      <c r="P3048">
        <v>1</v>
      </c>
      <c r="Q3048" t="s">
        <v>80</v>
      </c>
      <c r="R3048" s="8">
        <v>46267</v>
      </c>
      <c r="S3048" s="2">
        <v>1</v>
      </c>
      <c r="T3048" s="2" t="s">
        <v>81</v>
      </c>
    </row>
    <row r="3049" spans="1:20" x14ac:dyDescent="0.25">
      <c r="A3049">
        <v>1120310593</v>
      </c>
      <c r="B3049">
        <v>117084044</v>
      </c>
      <c r="C3049" t="s">
        <v>74</v>
      </c>
      <c r="D3049" t="s">
        <v>83</v>
      </c>
      <c r="E3049" t="s">
        <v>76</v>
      </c>
      <c r="F3049" s="7">
        <v>43578</v>
      </c>
      <c r="G3049" s="7">
        <v>43761</v>
      </c>
      <c r="H3049" t="s">
        <v>77</v>
      </c>
      <c r="I3049" t="s">
        <v>78</v>
      </c>
      <c r="J3049" s="7">
        <v>45932</v>
      </c>
      <c r="K3049" s="7">
        <v>43599</v>
      </c>
      <c r="L3049" s="7">
        <v>43761</v>
      </c>
      <c r="M3049" t="s">
        <v>77</v>
      </c>
      <c r="N3049" t="s">
        <v>79</v>
      </c>
      <c r="O3049">
        <v>2026</v>
      </c>
      <c r="P3049">
        <v>1</v>
      </c>
      <c r="Q3049" t="s">
        <v>80</v>
      </c>
      <c r="R3049" s="8">
        <v>46267</v>
      </c>
      <c r="S3049" s="2">
        <v>1</v>
      </c>
      <c r="T3049" s="2" t="s">
        <v>81</v>
      </c>
    </row>
    <row r="3050" spans="1:20" x14ac:dyDescent="0.25">
      <c r="A3050">
        <v>1120310594</v>
      </c>
      <c r="B3050">
        <v>117084044</v>
      </c>
      <c r="C3050" t="s">
        <v>74</v>
      </c>
      <c r="D3050" t="s">
        <v>83</v>
      </c>
      <c r="E3050" t="s">
        <v>76</v>
      </c>
      <c r="F3050" s="7">
        <v>43578</v>
      </c>
      <c r="G3050" s="7">
        <v>43761</v>
      </c>
      <c r="H3050" t="s">
        <v>77</v>
      </c>
      <c r="I3050" t="s">
        <v>78</v>
      </c>
      <c r="J3050" s="7">
        <v>45932</v>
      </c>
      <c r="K3050" s="7">
        <v>45748</v>
      </c>
      <c r="L3050" s="7">
        <v>43761</v>
      </c>
      <c r="M3050" t="s">
        <v>77</v>
      </c>
      <c r="N3050" t="s">
        <v>79</v>
      </c>
      <c r="O3050">
        <v>2026</v>
      </c>
      <c r="P3050">
        <v>1</v>
      </c>
      <c r="Q3050" t="s">
        <v>80</v>
      </c>
      <c r="R3050" s="8">
        <v>46267</v>
      </c>
      <c r="S3050" s="2">
        <v>1</v>
      </c>
      <c r="T3050" s="2" t="s">
        <v>81</v>
      </c>
    </row>
    <row r="3051" spans="1:20" x14ac:dyDescent="0.25">
      <c r="A3051">
        <v>1120310595</v>
      </c>
      <c r="B3051">
        <v>117084044</v>
      </c>
      <c r="C3051" t="s">
        <v>74</v>
      </c>
      <c r="D3051" t="s">
        <v>83</v>
      </c>
      <c r="E3051" t="s">
        <v>76</v>
      </c>
      <c r="F3051" s="7">
        <v>43578</v>
      </c>
      <c r="G3051" s="7">
        <v>43761</v>
      </c>
      <c r="H3051" t="s">
        <v>77</v>
      </c>
      <c r="I3051" t="s">
        <v>78</v>
      </c>
      <c r="J3051" s="7">
        <v>45932</v>
      </c>
      <c r="K3051" s="7">
        <v>45932</v>
      </c>
      <c r="L3051" s="7">
        <v>43761</v>
      </c>
      <c r="M3051" t="s">
        <v>77</v>
      </c>
      <c r="N3051" t="s">
        <v>79</v>
      </c>
      <c r="O3051">
        <v>2026</v>
      </c>
      <c r="P3051">
        <v>1</v>
      </c>
      <c r="Q3051" t="s">
        <v>80</v>
      </c>
      <c r="R3051" s="8">
        <v>46267</v>
      </c>
      <c r="S3051" s="2">
        <v>1</v>
      </c>
      <c r="T3051" s="2" t="s">
        <v>81</v>
      </c>
    </row>
    <row r="3052" spans="1:20" x14ac:dyDescent="0.25">
      <c r="A3052">
        <v>1120310611</v>
      </c>
      <c r="B3052">
        <v>117108655</v>
      </c>
      <c r="C3052" t="s">
        <v>82</v>
      </c>
      <c r="D3052" t="s">
        <v>88</v>
      </c>
      <c r="E3052" t="s">
        <v>76</v>
      </c>
      <c r="F3052" s="7">
        <v>43581</v>
      </c>
      <c r="G3052" s="7">
        <v>43947</v>
      </c>
      <c r="H3052" t="s">
        <v>77</v>
      </c>
      <c r="I3052" t="s">
        <v>78</v>
      </c>
      <c r="J3052" s="7">
        <v>45509</v>
      </c>
      <c r="K3052" s="7">
        <v>45549</v>
      </c>
      <c r="L3052" s="7">
        <v>43947</v>
      </c>
      <c r="M3052" t="s">
        <v>77</v>
      </c>
      <c r="N3052" t="s">
        <v>79</v>
      </c>
      <c r="O3052">
        <v>2026</v>
      </c>
      <c r="P3052">
        <v>1</v>
      </c>
      <c r="Q3052" t="s">
        <v>80</v>
      </c>
      <c r="R3052" s="8">
        <v>46267</v>
      </c>
      <c r="S3052" s="2">
        <v>1</v>
      </c>
      <c r="T3052" s="2" t="s">
        <v>81</v>
      </c>
    </row>
    <row r="3053" spans="1:20" x14ac:dyDescent="0.25">
      <c r="A3053">
        <v>1120310614</v>
      </c>
      <c r="B3053">
        <v>117109511</v>
      </c>
      <c r="C3053" t="s">
        <v>82</v>
      </c>
      <c r="D3053" t="s">
        <v>88</v>
      </c>
      <c r="E3053" t="s">
        <v>76</v>
      </c>
      <c r="F3053" s="7">
        <v>43581</v>
      </c>
      <c r="G3053" s="7">
        <v>43947</v>
      </c>
      <c r="H3053" t="s">
        <v>77</v>
      </c>
      <c r="I3053" t="s">
        <v>84</v>
      </c>
      <c r="J3053" s="7">
        <v>45482</v>
      </c>
      <c r="K3053" s="7">
        <v>44313</v>
      </c>
      <c r="L3053" s="7">
        <v>43947</v>
      </c>
      <c r="M3053" t="s">
        <v>77</v>
      </c>
      <c r="N3053" t="s">
        <v>79</v>
      </c>
      <c r="O3053">
        <v>2026</v>
      </c>
      <c r="P3053">
        <v>1</v>
      </c>
      <c r="Q3053" t="s">
        <v>80</v>
      </c>
      <c r="R3053" s="8">
        <v>46267</v>
      </c>
      <c r="S3053" s="2">
        <v>1</v>
      </c>
      <c r="T3053" s="2" t="s">
        <v>81</v>
      </c>
    </row>
    <row r="3054" spans="1:20" x14ac:dyDescent="0.25">
      <c r="A3054">
        <v>1120310615</v>
      </c>
      <c r="B3054">
        <v>117109511</v>
      </c>
      <c r="C3054" t="s">
        <v>82</v>
      </c>
      <c r="D3054" t="s">
        <v>88</v>
      </c>
      <c r="E3054" t="s">
        <v>76</v>
      </c>
      <c r="F3054" s="7">
        <v>43581</v>
      </c>
      <c r="G3054" s="7">
        <v>43947</v>
      </c>
      <c r="H3054" t="s">
        <v>77</v>
      </c>
      <c r="I3054" t="s">
        <v>84</v>
      </c>
      <c r="J3054" s="7">
        <v>45482</v>
      </c>
      <c r="K3054" s="7">
        <v>45934</v>
      </c>
      <c r="L3054" s="7">
        <v>43947</v>
      </c>
      <c r="M3054" t="s">
        <v>77</v>
      </c>
      <c r="N3054" t="s">
        <v>79</v>
      </c>
      <c r="O3054">
        <v>2026</v>
      </c>
      <c r="P3054">
        <v>1</v>
      </c>
      <c r="Q3054" t="s">
        <v>80</v>
      </c>
      <c r="R3054" s="8">
        <v>46267</v>
      </c>
      <c r="S3054" s="2">
        <v>1</v>
      </c>
      <c r="T3054" s="2" t="s">
        <v>81</v>
      </c>
    </row>
    <row r="3055" spans="1:20" x14ac:dyDescent="0.25">
      <c r="A3055">
        <v>1120310626</v>
      </c>
      <c r="B3055">
        <v>117119825</v>
      </c>
      <c r="C3055" t="s">
        <v>74</v>
      </c>
      <c r="D3055" t="s">
        <v>83</v>
      </c>
      <c r="E3055" t="s">
        <v>76</v>
      </c>
      <c r="F3055" s="7">
        <v>43584</v>
      </c>
      <c r="G3055" s="7">
        <v>43764</v>
      </c>
      <c r="H3055" t="s">
        <v>77</v>
      </c>
      <c r="I3055" t="s">
        <v>78</v>
      </c>
      <c r="J3055" s="7">
        <v>45884</v>
      </c>
      <c r="K3055" s="7">
        <v>43667</v>
      </c>
      <c r="L3055" s="7">
        <v>43764</v>
      </c>
      <c r="M3055" t="s">
        <v>77</v>
      </c>
      <c r="N3055" t="s">
        <v>79</v>
      </c>
      <c r="O3055">
        <v>2026</v>
      </c>
      <c r="P3055">
        <v>1</v>
      </c>
      <c r="Q3055" t="s">
        <v>80</v>
      </c>
      <c r="R3055" s="8">
        <v>46267</v>
      </c>
      <c r="S3055" s="2">
        <v>1</v>
      </c>
      <c r="T3055" s="2" t="s">
        <v>81</v>
      </c>
    </row>
    <row r="3056" spans="1:20" x14ac:dyDescent="0.25">
      <c r="A3056">
        <v>1120310635</v>
      </c>
      <c r="B3056">
        <v>117129042</v>
      </c>
      <c r="C3056" t="s">
        <v>97</v>
      </c>
      <c r="D3056" t="s">
        <v>88</v>
      </c>
      <c r="E3056" t="s">
        <v>76</v>
      </c>
      <c r="F3056" s="7">
        <v>43585</v>
      </c>
      <c r="G3056" s="7">
        <v>43951</v>
      </c>
      <c r="H3056" t="s">
        <v>77</v>
      </c>
      <c r="I3056" t="s">
        <v>78</v>
      </c>
      <c r="J3056" s="7">
        <v>45824</v>
      </c>
      <c r="K3056" s="7">
        <v>43921</v>
      </c>
      <c r="L3056" s="7">
        <v>43951</v>
      </c>
      <c r="M3056" t="s">
        <v>77</v>
      </c>
      <c r="N3056" t="s">
        <v>79</v>
      </c>
      <c r="O3056">
        <v>2026</v>
      </c>
      <c r="P3056">
        <v>1</v>
      </c>
      <c r="Q3056" t="s">
        <v>80</v>
      </c>
      <c r="R3056" s="8">
        <v>46267</v>
      </c>
      <c r="S3056" s="2">
        <v>1</v>
      </c>
      <c r="T3056" s="2" t="s">
        <v>81</v>
      </c>
    </row>
    <row r="3057" spans="1:20" x14ac:dyDescent="0.25">
      <c r="A3057">
        <v>1120310641</v>
      </c>
      <c r="B3057">
        <v>117134509</v>
      </c>
      <c r="C3057" t="s">
        <v>82</v>
      </c>
      <c r="D3057" t="s">
        <v>83</v>
      </c>
      <c r="E3057" t="s">
        <v>76</v>
      </c>
      <c r="F3057" s="7">
        <v>43586</v>
      </c>
      <c r="G3057" s="7">
        <v>43766</v>
      </c>
      <c r="H3057" t="s">
        <v>77</v>
      </c>
      <c r="I3057" t="s">
        <v>78</v>
      </c>
      <c r="J3057" s="7">
        <v>45482</v>
      </c>
      <c r="K3057" s="7">
        <v>44785</v>
      </c>
      <c r="L3057" s="7">
        <v>43766</v>
      </c>
      <c r="M3057" t="s">
        <v>77</v>
      </c>
      <c r="N3057" t="s">
        <v>79</v>
      </c>
      <c r="O3057">
        <v>2026</v>
      </c>
      <c r="P3057">
        <v>1</v>
      </c>
      <c r="Q3057" t="s">
        <v>80</v>
      </c>
      <c r="R3057" s="8">
        <v>46267</v>
      </c>
      <c r="S3057" s="2">
        <v>1</v>
      </c>
      <c r="T3057" s="2" t="s">
        <v>81</v>
      </c>
    </row>
    <row r="3058" spans="1:20" x14ac:dyDescent="0.25">
      <c r="A3058">
        <v>1120310656</v>
      </c>
      <c r="B3058">
        <v>117155106</v>
      </c>
      <c r="C3058" t="s">
        <v>85</v>
      </c>
      <c r="D3058" t="s">
        <v>83</v>
      </c>
      <c r="E3058" t="s">
        <v>76</v>
      </c>
      <c r="F3058" s="7">
        <v>43588</v>
      </c>
      <c r="G3058" s="7">
        <v>43772</v>
      </c>
      <c r="H3058" t="s">
        <v>77</v>
      </c>
      <c r="I3058" t="s">
        <v>78</v>
      </c>
      <c r="J3058" s="7">
        <v>45795</v>
      </c>
      <c r="K3058" s="7">
        <v>43658</v>
      </c>
      <c r="L3058" s="7">
        <v>43772</v>
      </c>
      <c r="M3058" t="s">
        <v>77</v>
      </c>
      <c r="N3058" t="s">
        <v>79</v>
      </c>
      <c r="O3058">
        <v>2026</v>
      </c>
      <c r="P3058">
        <v>1</v>
      </c>
      <c r="Q3058" t="s">
        <v>80</v>
      </c>
      <c r="R3058" s="8">
        <v>46267</v>
      </c>
      <c r="S3058" s="2">
        <v>1</v>
      </c>
      <c r="T3058" s="2" t="s">
        <v>81</v>
      </c>
    </row>
    <row r="3059" spans="1:20" x14ac:dyDescent="0.25">
      <c r="A3059">
        <v>1120310659</v>
      </c>
      <c r="B3059">
        <v>117155951</v>
      </c>
      <c r="C3059" t="s">
        <v>82</v>
      </c>
      <c r="D3059" t="s">
        <v>83</v>
      </c>
      <c r="E3059" t="s">
        <v>76</v>
      </c>
      <c r="F3059" s="7">
        <v>43588</v>
      </c>
      <c r="G3059" s="7">
        <v>43772</v>
      </c>
      <c r="H3059" t="s">
        <v>77</v>
      </c>
      <c r="I3059" t="s">
        <v>87</v>
      </c>
      <c r="J3059" s="7">
        <v>45825</v>
      </c>
      <c r="K3059" s="7">
        <v>45748</v>
      </c>
      <c r="L3059" s="7">
        <v>43772</v>
      </c>
      <c r="M3059" t="s">
        <v>77</v>
      </c>
      <c r="N3059" t="s">
        <v>92</v>
      </c>
      <c r="O3059">
        <v>2026</v>
      </c>
      <c r="P3059">
        <v>1</v>
      </c>
      <c r="Q3059" t="s">
        <v>80</v>
      </c>
      <c r="R3059" s="8">
        <v>46267</v>
      </c>
      <c r="S3059" s="2">
        <v>1</v>
      </c>
      <c r="T3059" s="2" t="s">
        <v>81</v>
      </c>
    </row>
    <row r="3060" spans="1:20" x14ac:dyDescent="0.25">
      <c r="A3060">
        <v>1120310660</v>
      </c>
      <c r="B3060">
        <v>117155951</v>
      </c>
      <c r="C3060" t="s">
        <v>82</v>
      </c>
      <c r="D3060" t="s">
        <v>83</v>
      </c>
      <c r="E3060" t="s">
        <v>76</v>
      </c>
      <c r="F3060" s="7">
        <v>43588</v>
      </c>
      <c r="G3060" s="7">
        <v>43772</v>
      </c>
      <c r="H3060" t="s">
        <v>77</v>
      </c>
      <c r="I3060" t="s">
        <v>87</v>
      </c>
      <c r="J3060" s="7">
        <v>45825</v>
      </c>
      <c r="K3060" s="7">
        <v>43608</v>
      </c>
      <c r="L3060" s="7">
        <v>43772</v>
      </c>
      <c r="M3060" t="s">
        <v>77</v>
      </c>
      <c r="N3060" t="s">
        <v>92</v>
      </c>
      <c r="O3060">
        <v>2026</v>
      </c>
      <c r="P3060">
        <v>1</v>
      </c>
      <c r="Q3060" t="s">
        <v>80</v>
      </c>
      <c r="R3060" s="8">
        <v>46267</v>
      </c>
      <c r="S3060" s="2">
        <v>1</v>
      </c>
      <c r="T3060" s="2" t="s">
        <v>81</v>
      </c>
    </row>
    <row r="3061" spans="1:20" x14ac:dyDescent="0.25">
      <c r="A3061">
        <v>1120310686</v>
      </c>
      <c r="B3061">
        <v>117170564</v>
      </c>
      <c r="C3061" t="s">
        <v>82</v>
      </c>
      <c r="D3061" t="s">
        <v>88</v>
      </c>
      <c r="E3061" t="s">
        <v>76</v>
      </c>
      <c r="F3061" s="7">
        <v>43591</v>
      </c>
      <c r="G3061" s="7">
        <v>43957</v>
      </c>
      <c r="H3061" t="s">
        <v>77</v>
      </c>
      <c r="I3061" t="s">
        <v>78</v>
      </c>
      <c r="J3061" s="7">
        <v>45752</v>
      </c>
      <c r="K3061" s="7">
        <v>44298</v>
      </c>
      <c r="L3061" s="7">
        <v>43957</v>
      </c>
      <c r="M3061" t="s">
        <v>77</v>
      </c>
      <c r="N3061" t="s">
        <v>79</v>
      </c>
      <c r="O3061">
        <v>2026</v>
      </c>
      <c r="P3061">
        <v>1</v>
      </c>
      <c r="Q3061" t="s">
        <v>80</v>
      </c>
      <c r="R3061" s="8">
        <v>46267</v>
      </c>
      <c r="S3061" s="2">
        <v>1</v>
      </c>
      <c r="T3061" s="2" t="s">
        <v>81</v>
      </c>
    </row>
    <row r="3062" spans="1:20" x14ac:dyDescent="0.25">
      <c r="A3062">
        <v>1120310699</v>
      </c>
      <c r="B3062">
        <v>117184704</v>
      </c>
      <c r="C3062" t="s">
        <v>85</v>
      </c>
      <c r="D3062" t="s">
        <v>83</v>
      </c>
      <c r="E3062" t="s">
        <v>76</v>
      </c>
      <c r="F3062" s="7">
        <v>43593</v>
      </c>
      <c r="G3062" s="7">
        <v>43777</v>
      </c>
      <c r="H3062" t="s">
        <v>86</v>
      </c>
      <c r="I3062" t="s">
        <v>87</v>
      </c>
      <c r="J3062" s="7">
        <v>45803</v>
      </c>
      <c r="K3062" s="7">
        <v>45748</v>
      </c>
      <c r="L3062" s="7">
        <v>43777</v>
      </c>
      <c r="M3062" t="s">
        <v>86</v>
      </c>
      <c r="N3062" t="s">
        <v>79</v>
      </c>
      <c r="O3062">
        <v>2026</v>
      </c>
      <c r="P3062">
        <v>1</v>
      </c>
      <c r="Q3062" t="s">
        <v>80</v>
      </c>
      <c r="R3062" s="8">
        <v>46267</v>
      </c>
      <c r="S3062" s="2">
        <v>1</v>
      </c>
      <c r="T3062" s="2" t="s">
        <v>81</v>
      </c>
    </row>
    <row r="3063" spans="1:20" x14ac:dyDescent="0.25">
      <c r="A3063">
        <v>1120310700</v>
      </c>
      <c r="B3063">
        <v>117184704</v>
      </c>
      <c r="C3063" t="s">
        <v>85</v>
      </c>
      <c r="D3063" t="s">
        <v>83</v>
      </c>
      <c r="E3063" t="s">
        <v>76</v>
      </c>
      <c r="F3063" s="7">
        <v>43593</v>
      </c>
      <c r="G3063" s="7">
        <v>43777</v>
      </c>
      <c r="H3063" t="s">
        <v>86</v>
      </c>
      <c r="I3063" t="s">
        <v>87</v>
      </c>
      <c r="J3063" s="7">
        <v>45803</v>
      </c>
      <c r="K3063" s="7">
        <v>45968</v>
      </c>
      <c r="L3063" s="7">
        <v>43777</v>
      </c>
      <c r="M3063" t="s">
        <v>86</v>
      </c>
      <c r="N3063" t="s">
        <v>79</v>
      </c>
      <c r="O3063">
        <v>2026</v>
      </c>
      <c r="P3063">
        <v>1</v>
      </c>
      <c r="Q3063" t="s">
        <v>80</v>
      </c>
      <c r="R3063" s="8">
        <v>46267</v>
      </c>
      <c r="S3063" s="2">
        <v>1</v>
      </c>
      <c r="T3063" s="2" t="s">
        <v>81</v>
      </c>
    </row>
    <row r="3064" spans="1:20" x14ac:dyDescent="0.25">
      <c r="A3064">
        <v>1120310701</v>
      </c>
      <c r="B3064">
        <v>117184704</v>
      </c>
      <c r="C3064" t="s">
        <v>85</v>
      </c>
      <c r="D3064" t="s">
        <v>83</v>
      </c>
      <c r="E3064" t="s">
        <v>76</v>
      </c>
      <c r="F3064" s="7">
        <v>43593</v>
      </c>
      <c r="G3064" s="7">
        <v>43777</v>
      </c>
      <c r="H3064" t="s">
        <v>86</v>
      </c>
      <c r="I3064" t="s">
        <v>87</v>
      </c>
      <c r="J3064" s="7">
        <v>45803</v>
      </c>
      <c r="K3064" s="7">
        <v>43667</v>
      </c>
      <c r="L3064" s="7">
        <v>43777</v>
      </c>
      <c r="M3064" t="s">
        <v>86</v>
      </c>
      <c r="N3064" t="s">
        <v>79</v>
      </c>
      <c r="O3064">
        <v>2026</v>
      </c>
      <c r="P3064">
        <v>1</v>
      </c>
      <c r="Q3064" t="s">
        <v>80</v>
      </c>
      <c r="R3064" s="8">
        <v>46267</v>
      </c>
      <c r="S3064" s="2">
        <v>1</v>
      </c>
      <c r="T3064" s="2" t="s">
        <v>81</v>
      </c>
    </row>
    <row r="3065" spans="1:20" x14ac:dyDescent="0.25">
      <c r="A3065">
        <v>1120310702</v>
      </c>
      <c r="B3065">
        <v>117184704</v>
      </c>
      <c r="C3065" t="s">
        <v>85</v>
      </c>
      <c r="D3065" t="s">
        <v>83</v>
      </c>
      <c r="E3065" t="s">
        <v>76</v>
      </c>
      <c r="F3065" s="7">
        <v>43593</v>
      </c>
      <c r="G3065" s="7">
        <v>43777</v>
      </c>
      <c r="H3065" t="s">
        <v>86</v>
      </c>
      <c r="I3065" t="s">
        <v>87</v>
      </c>
      <c r="J3065" s="7">
        <v>45803</v>
      </c>
      <c r="K3065" s="7">
        <v>44785</v>
      </c>
      <c r="L3065" s="7">
        <v>43777</v>
      </c>
      <c r="M3065" t="s">
        <v>86</v>
      </c>
      <c r="N3065" t="s">
        <v>79</v>
      </c>
      <c r="O3065">
        <v>2026</v>
      </c>
      <c r="P3065">
        <v>1</v>
      </c>
      <c r="Q3065" t="s">
        <v>80</v>
      </c>
      <c r="R3065" s="8">
        <v>46267</v>
      </c>
      <c r="S3065" s="2">
        <v>1</v>
      </c>
      <c r="T3065" s="2" t="s">
        <v>81</v>
      </c>
    </row>
    <row r="3066" spans="1:20" x14ac:dyDescent="0.25">
      <c r="A3066">
        <v>1120310708</v>
      </c>
      <c r="B3066">
        <v>117188122</v>
      </c>
      <c r="C3066" t="s">
        <v>93</v>
      </c>
      <c r="D3066" t="s">
        <v>83</v>
      </c>
      <c r="E3066" t="s">
        <v>76</v>
      </c>
      <c r="F3066" s="7">
        <v>43593</v>
      </c>
      <c r="G3066" s="7">
        <v>43777</v>
      </c>
      <c r="H3066" t="s">
        <v>77</v>
      </c>
      <c r="I3066" t="s">
        <v>78</v>
      </c>
      <c r="J3066" s="7">
        <v>45471</v>
      </c>
      <c r="K3066" s="7">
        <v>45057</v>
      </c>
      <c r="L3066" s="7">
        <v>43777</v>
      </c>
      <c r="M3066" t="s">
        <v>77</v>
      </c>
      <c r="N3066" t="s">
        <v>92</v>
      </c>
      <c r="O3066">
        <v>2026</v>
      </c>
      <c r="P3066">
        <v>1</v>
      </c>
      <c r="Q3066" t="s">
        <v>80</v>
      </c>
      <c r="R3066" s="8">
        <v>46267</v>
      </c>
      <c r="S3066" s="2">
        <v>1</v>
      </c>
      <c r="T3066" s="2" t="s">
        <v>81</v>
      </c>
    </row>
    <row r="3067" spans="1:20" x14ac:dyDescent="0.25">
      <c r="A3067">
        <v>1120310709</v>
      </c>
      <c r="B3067">
        <v>117188122</v>
      </c>
      <c r="C3067" t="s">
        <v>93</v>
      </c>
      <c r="D3067" t="s">
        <v>83</v>
      </c>
      <c r="E3067" t="s">
        <v>76</v>
      </c>
      <c r="F3067" s="7">
        <v>43593</v>
      </c>
      <c r="G3067" s="7">
        <v>43777</v>
      </c>
      <c r="H3067" t="s">
        <v>77</v>
      </c>
      <c r="I3067" t="s">
        <v>78</v>
      </c>
      <c r="J3067" s="7">
        <v>45471</v>
      </c>
      <c r="K3067" s="7">
        <v>44210</v>
      </c>
      <c r="L3067" s="7">
        <v>43777</v>
      </c>
      <c r="M3067" t="s">
        <v>77</v>
      </c>
      <c r="N3067" t="s">
        <v>92</v>
      </c>
      <c r="O3067">
        <v>2026</v>
      </c>
      <c r="P3067">
        <v>1</v>
      </c>
      <c r="Q3067" t="s">
        <v>80</v>
      </c>
      <c r="R3067" s="8">
        <v>46267</v>
      </c>
      <c r="S3067" s="2">
        <v>1</v>
      </c>
      <c r="T3067" s="2" t="s">
        <v>81</v>
      </c>
    </row>
    <row r="3068" spans="1:20" x14ac:dyDescent="0.25">
      <c r="A3068">
        <v>1120310710</v>
      </c>
      <c r="B3068">
        <v>117188122</v>
      </c>
      <c r="C3068" t="s">
        <v>93</v>
      </c>
      <c r="D3068" t="s">
        <v>83</v>
      </c>
      <c r="E3068" t="s">
        <v>76</v>
      </c>
      <c r="F3068" s="7">
        <v>43593</v>
      </c>
      <c r="G3068" s="7">
        <v>43777</v>
      </c>
      <c r="H3068" t="s">
        <v>77</v>
      </c>
      <c r="I3068" t="s">
        <v>78</v>
      </c>
      <c r="J3068" s="7">
        <v>45471</v>
      </c>
      <c r="K3068" s="7">
        <v>45549</v>
      </c>
      <c r="L3068" s="7">
        <v>43777</v>
      </c>
      <c r="M3068" t="s">
        <v>77</v>
      </c>
      <c r="N3068" t="s">
        <v>92</v>
      </c>
      <c r="O3068">
        <v>2026</v>
      </c>
      <c r="P3068">
        <v>1</v>
      </c>
      <c r="Q3068" t="s">
        <v>80</v>
      </c>
      <c r="R3068" s="8">
        <v>46267</v>
      </c>
      <c r="S3068" s="2">
        <v>1</v>
      </c>
      <c r="T3068" s="2" t="s">
        <v>81</v>
      </c>
    </row>
    <row r="3069" spans="1:20" x14ac:dyDescent="0.25">
      <c r="A3069">
        <v>1120310715</v>
      </c>
      <c r="B3069">
        <v>117194032</v>
      </c>
      <c r="C3069" t="s">
        <v>82</v>
      </c>
      <c r="D3069" t="s">
        <v>83</v>
      </c>
      <c r="E3069" t="s">
        <v>76</v>
      </c>
      <c r="F3069" s="7">
        <v>43594</v>
      </c>
      <c r="G3069" s="7">
        <v>45383</v>
      </c>
      <c r="H3069" t="s">
        <v>77</v>
      </c>
      <c r="I3069" t="s">
        <v>78</v>
      </c>
      <c r="J3069" s="7">
        <v>45450</v>
      </c>
      <c r="K3069" s="7">
        <v>43683</v>
      </c>
      <c r="L3069" s="7">
        <v>45383</v>
      </c>
      <c r="M3069" t="s">
        <v>77</v>
      </c>
      <c r="N3069" t="s">
        <v>79</v>
      </c>
      <c r="O3069">
        <v>2026</v>
      </c>
      <c r="P3069">
        <v>1</v>
      </c>
      <c r="Q3069" t="s">
        <v>80</v>
      </c>
      <c r="R3069" s="8">
        <v>46267</v>
      </c>
      <c r="S3069" s="2">
        <v>1</v>
      </c>
      <c r="T3069" s="2" t="s">
        <v>81</v>
      </c>
    </row>
    <row r="3070" spans="1:20" x14ac:dyDescent="0.25">
      <c r="A3070">
        <v>1120310716</v>
      </c>
      <c r="B3070">
        <v>117194032</v>
      </c>
      <c r="C3070" t="s">
        <v>82</v>
      </c>
      <c r="D3070" t="s">
        <v>83</v>
      </c>
      <c r="E3070" t="s">
        <v>76</v>
      </c>
      <c r="F3070" s="7">
        <v>43594</v>
      </c>
      <c r="G3070" s="7">
        <v>45383</v>
      </c>
      <c r="H3070" t="s">
        <v>77</v>
      </c>
      <c r="I3070" t="s">
        <v>78</v>
      </c>
      <c r="J3070" s="7">
        <v>45450</v>
      </c>
      <c r="K3070" s="7">
        <v>45748</v>
      </c>
      <c r="L3070" s="7">
        <v>45383</v>
      </c>
      <c r="M3070" t="s">
        <v>77</v>
      </c>
      <c r="N3070" t="s">
        <v>79</v>
      </c>
      <c r="O3070">
        <v>2026</v>
      </c>
      <c r="P3070">
        <v>1</v>
      </c>
      <c r="Q3070" t="s">
        <v>80</v>
      </c>
      <c r="R3070" s="8">
        <v>46267</v>
      </c>
      <c r="S3070" s="2">
        <v>1</v>
      </c>
      <c r="T3070" s="2" t="s">
        <v>81</v>
      </c>
    </row>
    <row r="3071" spans="1:20" x14ac:dyDescent="0.25">
      <c r="A3071">
        <v>1120310721</v>
      </c>
      <c r="B3071">
        <v>117196736</v>
      </c>
      <c r="C3071" t="s">
        <v>82</v>
      </c>
      <c r="D3071" t="s">
        <v>83</v>
      </c>
      <c r="E3071" t="s">
        <v>76</v>
      </c>
      <c r="F3071" s="7">
        <v>43594</v>
      </c>
      <c r="G3071" s="7">
        <v>43774</v>
      </c>
      <c r="H3071" t="s">
        <v>77</v>
      </c>
      <c r="I3071" t="s">
        <v>78</v>
      </c>
      <c r="J3071" s="7">
        <v>45518</v>
      </c>
      <c r="K3071" s="7">
        <v>43658</v>
      </c>
      <c r="L3071" s="7">
        <v>43774</v>
      </c>
      <c r="M3071" t="s">
        <v>77</v>
      </c>
      <c r="N3071" t="s">
        <v>79</v>
      </c>
      <c r="O3071">
        <v>2026</v>
      </c>
      <c r="P3071">
        <v>1</v>
      </c>
      <c r="Q3071" t="s">
        <v>80</v>
      </c>
      <c r="R3071" s="8">
        <v>46267</v>
      </c>
      <c r="S3071" s="2">
        <v>1</v>
      </c>
      <c r="T3071" s="2" t="s">
        <v>81</v>
      </c>
    </row>
    <row r="3072" spans="1:20" x14ac:dyDescent="0.25">
      <c r="A3072">
        <v>1120310723</v>
      </c>
      <c r="B3072">
        <v>117205685</v>
      </c>
      <c r="C3072" t="s">
        <v>82</v>
      </c>
      <c r="D3072" t="s">
        <v>83</v>
      </c>
      <c r="E3072" t="s">
        <v>76</v>
      </c>
      <c r="F3072" s="7">
        <v>43594</v>
      </c>
      <c r="G3072" s="7">
        <v>43774</v>
      </c>
      <c r="H3072" t="s">
        <v>77</v>
      </c>
      <c r="I3072" t="s">
        <v>78</v>
      </c>
      <c r="J3072" s="7">
        <v>45437</v>
      </c>
      <c r="K3072" s="7">
        <v>43667</v>
      </c>
      <c r="L3072" s="7">
        <v>43774</v>
      </c>
      <c r="M3072" t="s">
        <v>77</v>
      </c>
      <c r="N3072" t="s">
        <v>79</v>
      </c>
      <c r="O3072">
        <v>2026</v>
      </c>
      <c r="P3072">
        <v>1</v>
      </c>
      <c r="Q3072" t="s">
        <v>80</v>
      </c>
      <c r="R3072" s="8">
        <v>46267</v>
      </c>
      <c r="S3072" s="2">
        <v>1</v>
      </c>
      <c r="T3072" s="2" t="s">
        <v>81</v>
      </c>
    </row>
    <row r="3073" spans="1:20" x14ac:dyDescent="0.25">
      <c r="A3073">
        <v>1120310740</v>
      </c>
      <c r="B3073">
        <v>117214607</v>
      </c>
      <c r="C3073" t="s">
        <v>82</v>
      </c>
      <c r="D3073" t="s">
        <v>88</v>
      </c>
      <c r="E3073" t="s">
        <v>76</v>
      </c>
      <c r="F3073" s="7">
        <v>43596</v>
      </c>
      <c r="G3073" s="7">
        <v>43962</v>
      </c>
      <c r="H3073" t="s">
        <v>77</v>
      </c>
      <c r="I3073" t="s">
        <v>78</v>
      </c>
      <c r="J3073" s="7">
        <v>45889</v>
      </c>
      <c r="K3073" s="7">
        <v>45057</v>
      </c>
      <c r="L3073" s="7">
        <v>43962</v>
      </c>
      <c r="M3073" t="s">
        <v>77</v>
      </c>
      <c r="N3073" t="s">
        <v>79</v>
      </c>
      <c r="O3073">
        <v>2026</v>
      </c>
      <c r="P3073">
        <v>1</v>
      </c>
      <c r="Q3073" t="s">
        <v>80</v>
      </c>
      <c r="R3073" s="8">
        <v>46267</v>
      </c>
      <c r="S3073" s="2">
        <v>1</v>
      </c>
      <c r="T3073" s="2" t="s">
        <v>81</v>
      </c>
    </row>
    <row r="3074" spans="1:20" x14ac:dyDescent="0.25">
      <c r="A3074">
        <v>1120310761</v>
      </c>
      <c r="B3074">
        <v>117220842</v>
      </c>
      <c r="C3074" t="s">
        <v>82</v>
      </c>
      <c r="D3074" t="s">
        <v>75</v>
      </c>
      <c r="E3074" t="s">
        <v>76</v>
      </c>
      <c r="F3074" s="7">
        <v>43597</v>
      </c>
      <c r="G3074" s="7">
        <v>43963</v>
      </c>
      <c r="H3074" t="s">
        <v>77</v>
      </c>
      <c r="I3074" t="s">
        <v>78</v>
      </c>
      <c r="J3074" s="7">
        <v>44722</v>
      </c>
      <c r="K3074" s="7">
        <v>44968</v>
      </c>
      <c r="L3074" s="7">
        <v>43963</v>
      </c>
      <c r="M3074" t="s">
        <v>77</v>
      </c>
      <c r="N3074" t="s">
        <v>92</v>
      </c>
      <c r="O3074">
        <v>2026</v>
      </c>
      <c r="P3074">
        <v>1</v>
      </c>
      <c r="Q3074" t="s">
        <v>80</v>
      </c>
      <c r="R3074" s="8">
        <v>46267</v>
      </c>
      <c r="S3074" s="2">
        <v>1</v>
      </c>
      <c r="T3074" s="2" t="s">
        <v>81</v>
      </c>
    </row>
    <row r="3075" spans="1:20" x14ac:dyDescent="0.25">
      <c r="A3075">
        <v>1120310776</v>
      </c>
      <c r="B3075">
        <v>117230342</v>
      </c>
      <c r="C3075" t="s">
        <v>82</v>
      </c>
      <c r="D3075" t="s">
        <v>83</v>
      </c>
      <c r="E3075" t="s">
        <v>76</v>
      </c>
      <c r="F3075" s="7">
        <v>43599</v>
      </c>
      <c r="G3075" s="7">
        <v>43783</v>
      </c>
      <c r="H3075" t="s">
        <v>77</v>
      </c>
      <c r="I3075" t="s">
        <v>78</v>
      </c>
      <c r="J3075" s="7">
        <v>45870</v>
      </c>
      <c r="K3075" s="7">
        <v>45748</v>
      </c>
      <c r="L3075" s="7">
        <v>43783</v>
      </c>
      <c r="M3075" t="s">
        <v>77</v>
      </c>
      <c r="N3075" t="s">
        <v>79</v>
      </c>
      <c r="O3075">
        <v>2026</v>
      </c>
      <c r="P3075">
        <v>1</v>
      </c>
      <c r="Q3075" t="s">
        <v>80</v>
      </c>
      <c r="R3075" s="8">
        <v>46267</v>
      </c>
      <c r="S3075" s="2">
        <v>1</v>
      </c>
      <c r="T3075" s="2" t="s">
        <v>81</v>
      </c>
    </row>
    <row r="3076" spans="1:20" x14ac:dyDescent="0.25">
      <c r="A3076">
        <v>1120310777</v>
      </c>
      <c r="B3076">
        <v>117230342</v>
      </c>
      <c r="C3076" t="s">
        <v>82</v>
      </c>
      <c r="D3076" t="s">
        <v>83</v>
      </c>
      <c r="E3076" t="s">
        <v>76</v>
      </c>
      <c r="F3076" s="7">
        <v>43599</v>
      </c>
      <c r="G3076" s="7">
        <v>43783</v>
      </c>
      <c r="H3076" t="s">
        <v>77</v>
      </c>
      <c r="I3076" t="s">
        <v>78</v>
      </c>
      <c r="J3076" s="7">
        <v>45870</v>
      </c>
      <c r="K3076" s="7">
        <v>45748</v>
      </c>
      <c r="L3076" s="7">
        <v>43783</v>
      </c>
      <c r="M3076" t="s">
        <v>77</v>
      </c>
      <c r="N3076" t="s">
        <v>79</v>
      </c>
      <c r="O3076">
        <v>2026</v>
      </c>
      <c r="P3076">
        <v>1</v>
      </c>
      <c r="Q3076" t="s">
        <v>80</v>
      </c>
      <c r="R3076" s="8">
        <v>46267</v>
      </c>
      <c r="S3076" s="2">
        <v>1</v>
      </c>
      <c r="T3076" s="2" t="s">
        <v>81</v>
      </c>
    </row>
    <row r="3077" spans="1:20" x14ac:dyDescent="0.25">
      <c r="A3077">
        <v>1120310778</v>
      </c>
      <c r="B3077">
        <v>117230342</v>
      </c>
      <c r="C3077" t="s">
        <v>82</v>
      </c>
      <c r="D3077" t="s">
        <v>83</v>
      </c>
      <c r="E3077" t="s">
        <v>76</v>
      </c>
      <c r="F3077" s="7">
        <v>43599</v>
      </c>
      <c r="G3077" s="7">
        <v>43783</v>
      </c>
      <c r="H3077" t="s">
        <v>77</v>
      </c>
      <c r="I3077" t="s">
        <v>78</v>
      </c>
      <c r="J3077" s="7">
        <v>45870</v>
      </c>
      <c r="K3077" s="7">
        <v>43600</v>
      </c>
      <c r="L3077" s="7">
        <v>43783</v>
      </c>
      <c r="M3077" t="s">
        <v>77</v>
      </c>
      <c r="N3077" t="s">
        <v>79</v>
      </c>
      <c r="O3077">
        <v>2026</v>
      </c>
      <c r="P3077">
        <v>1</v>
      </c>
      <c r="Q3077" t="s">
        <v>80</v>
      </c>
      <c r="R3077" s="8">
        <v>46267</v>
      </c>
      <c r="S3077" s="2">
        <v>1</v>
      </c>
      <c r="T3077" s="2" t="s">
        <v>81</v>
      </c>
    </row>
    <row r="3078" spans="1:20" x14ac:dyDescent="0.25">
      <c r="A3078">
        <v>1120310782</v>
      </c>
      <c r="B3078">
        <v>117232832</v>
      </c>
      <c r="C3078" t="s">
        <v>82</v>
      </c>
      <c r="D3078" t="s">
        <v>83</v>
      </c>
      <c r="E3078" t="s">
        <v>76</v>
      </c>
      <c r="F3078" s="7">
        <v>43599</v>
      </c>
      <c r="G3078" s="7">
        <v>43779</v>
      </c>
      <c r="H3078" t="s">
        <v>77</v>
      </c>
      <c r="I3078" t="s">
        <v>78</v>
      </c>
      <c r="J3078" s="7">
        <v>45862</v>
      </c>
      <c r="K3078" s="7">
        <v>43667</v>
      </c>
      <c r="L3078" s="7">
        <v>43779</v>
      </c>
      <c r="M3078" t="s">
        <v>77</v>
      </c>
      <c r="N3078" t="s">
        <v>92</v>
      </c>
      <c r="O3078">
        <v>2026</v>
      </c>
      <c r="P3078">
        <v>1</v>
      </c>
      <c r="Q3078" t="s">
        <v>80</v>
      </c>
      <c r="R3078" s="8">
        <v>46267</v>
      </c>
      <c r="S3078" s="2">
        <v>1</v>
      </c>
      <c r="T3078" s="2" t="s">
        <v>81</v>
      </c>
    </row>
    <row r="3079" spans="1:20" x14ac:dyDescent="0.25">
      <c r="A3079">
        <v>1120310786</v>
      </c>
      <c r="B3079">
        <v>117235572</v>
      </c>
      <c r="C3079" t="s">
        <v>82</v>
      </c>
      <c r="D3079" t="s">
        <v>88</v>
      </c>
      <c r="E3079" t="s">
        <v>76</v>
      </c>
      <c r="F3079" s="7">
        <v>43599</v>
      </c>
      <c r="G3079" s="7">
        <v>43965</v>
      </c>
      <c r="H3079" t="s">
        <v>77</v>
      </c>
      <c r="I3079" t="s">
        <v>78</v>
      </c>
      <c r="J3079" s="7">
        <v>45725</v>
      </c>
      <c r="K3079" s="7">
        <v>44295</v>
      </c>
      <c r="L3079" s="7">
        <v>43965</v>
      </c>
      <c r="M3079" t="s">
        <v>77</v>
      </c>
      <c r="N3079" t="s">
        <v>79</v>
      </c>
      <c r="O3079">
        <v>2026</v>
      </c>
      <c r="P3079">
        <v>1</v>
      </c>
      <c r="Q3079" t="s">
        <v>80</v>
      </c>
      <c r="R3079" s="8">
        <v>46267</v>
      </c>
      <c r="S3079" s="2">
        <v>1</v>
      </c>
      <c r="T3079" s="2" t="s">
        <v>81</v>
      </c>
    </row>
    <row r="3080" spans="1:20" x14ac:dyDescent="0.25">
      <c r="A3080">
        <v>1120310788</v>
      </c>
      <c r="B3080">
        <v>117238608</v>
      </c>
      <c r="C3080" t="s">
        <v>82</v>
      </c>
      <c r="D3080" t="s">
        <v>88</v>
      </c>
      <c r="E3080" t="s">
        <v>76</v>
      </c>
      <c r="F3080" s="7">
        <v>43600</v>
      </c>
      <c r="G3080" s="7">
        <v>43966</v>
      </c>
      <c r="H3080" t="s">
        <v>77</v>
      </c>
      <c r="I3080" t="s">
        <v>78</v>
      </c>
      <c r="J3080" s="7">
        <v>45966</v>
      </c>
      <c r="K3080" s="7">
        <v>45057</v>
      </c>
      <c r="L3080" s="7">
        <v>43966</v>
      </c>
      <c r="M3080" t="s">
        <v>77</v>
      </c>
      <c r="N3080" t="s">
        <v>79</v>
      </c>
      <c r="O3080">
        <v>2026</v>
      </c>
      <c r="P3080">
        <v>1</v>
      </c>
      <c r="Q3080" t="s">
        <v>80</v>
      </c>
      <c r="R3080" s="8">
        <v>46267</v>
      </c>
      <c r="S3080" s="2">
        <v>1</v>
      </c>
      <c r="T3080" s="2" t="s">
        <v>81</v>
      </c>
    </row>
    <row r="3081" spans="1:20" x14ac:dyDescent="0.25">
      <c r="A3081">
        <v>1120310791</v>
      </c>
      <c r="B3081">
        <v>117239573</v>
      </c>
      <c r="C3081" t="s">
        <v>82</v>
      </c>
      <c r="D3081" t="s">
        <v>83</v>
      </c>
      <c r="E3081" t="s">
        <v>76</v>
      </c>
      <c r="F3081" s="7">
        <v>43600</v>
      </c>
      <c r="G3081" s="7">
        <v>43780</v>
      </c>
      <c r="H3081" t="s">
        <v>77</v>
      </c>
      <c r="I3081" t="s">
        <v>78</v>
      </c>
      <c r="J3081" s="7">
        <v>45725</v>
      </c>
      <c r="K3081" s="7">
        <v>43658</v>
      </c>
      <c r="L3081" s="7">
        <v>43780</v>
      </c>
      <c r="M3081" t="s">
        <v>77</v>
      </c>
      <c r="N3081" t="s">
        <v>79</v>
      </c>
      <c r="O3081">
        <v>2026</v>
      </c>
      <c r="P3081">
        <v>1</v>
      </c>
      <c r="Q3081" t="s">
        <v>80</v>
      </c>
      <c r="R3081" s="8">
        <v>46267</v>
      </c>
      <c r="S3081" s="2">
        <v>1</v>
      </c>
      <c r="T3081" s="2" t="s">
        <v>81</v>
      </c>
    </row>
    <row r="3082" spans="1:20" x14ac:dyDescent="0.25">
      <c r="A3082">
        <v>1120310822</v>
      </c>
      <c r="B3082">
        <v>117270335</v>
      </c>
      <c r="C3082" t="s">
        <v>91</v>
      </c>
      <c r="D3082" t="s">
        <v>83</v>
      </c>
      <c r="E3082" t="s">
        <v>76</v>
      </c>
      <c r="F3082" s="7">
        <v>43603</v>
      </c>
      <c r="G3082" s="7">
        <v>43787</v>
      </c>
      <c r="H3082" t="s">
        <v>77</v>
      </c>
      <c r="I3082" t="s">
        <v>78</v>
      </c>
      <c r="J3082" s="7">
        <v>45929</v>
      </c>
      <c r="K3082" s="7">
        <v>43658</v>
      </c>
      <c r="L3082" s="7">
        <v>43787</v>
      </c>
      <c r="M3082" t="s">
        <v>77</v>
      </c>
      <c r="N3082" t="s">
        <v>79</v>
      </c>
      <c r="O3082">
        <v>2026</v>
      </c>
      <c r="P3082">
        <v>1</v>
      </c>
      <c r="Q3082" t="s">
        <v>80</v>
      </c>
      <c r="R3082" s="8">
        <v>46267</v>
      </c>
      <c r="S3082" s="2">
        <v>1</v>
      </c>
      <c r="T3082" s="2" t="s">
        <v>81</v>
      </c>
    </row>
    <row r="3083" spans="1:20" x14ac:dyDescent="0.25">
      <c r="A3083">
        <v>1120310827</v>
      </c>
      <c r="B3083">
        <v>117274004</v>
      </c>
      <c r="C3083" t="s">
        <v>91</v>
      </c>
      <c r="D3083" t="s">
        <v>83</v>
      </c>
      <c r="E3083" t="s">
        <v>76</v>
      </c>
      <c r="F3083" s="7">
        <v>43604</v>
      </c>
      <c r="G3083" s="7">
        <v>43788</v>
      </c>
      <c r="H3083" t="s">
        <v>77</v>
      </c>
      <c r="I3083" t="s">
        <v>78</v>
      </c>
      <c r="J3083" s="7">
        <v>45826</v>
      </c>
      <c r="K3083" s="7">
        <v>45832</v>
      </c>
      <c r="L3083" s="7">
        <v>43788</v>
      </c>
      <c r="M3083" t="s">
        <v>77</v>
      </c>
      <c r="N3083" t="s">
        <v>92</v>
      </c>
      <c r="O3083">
        <v>2026</v>
      </c>
      <c r="P3083">
        <v>1</v>
      </c>
      <c r="Q3083" t="s">
        <v>80</v>
      </c>
      <c r="R3083" s="8">
        <v>46267</v>
      </c>
      <c r="S3083" s="2">
        <v>1</v>
      </c>
      <c r="T3083" s="2" t="s">
        <v>81</v>
      </c>
    </row>
    <row r="3084" spans="1:20" x14ac:dyDescent="0.25">
      <c r="A3084">
        <v>1120310828</v>
      </c>
      <c r="B3084">
        <v>117274004</v>
      </c>
      <c r="C3084" t="s">
        <v>91</v>
      </c>
      <c r="D3084" t="s">
        <v>83</v>
      </c>
      <c r="E3084" t="s">
        <v>76</v>
      </c>
      <c r="F3084" s="7">
        <v>43604</v>
      </c>
      <c r="G3084" s="7">
        <v>43788</v>
      </c>
      <c r="H3084" t="s">
        <v>77</v>
      </c>
      <c r="I3084" t="s">
        <v>78</v>
      </c>
      <c r="J3084" s="7">
        <v>45826</v>
      </c>
      <c r="K3084" s="7">
        <v>45628</v>
      </c>
      <c r="L3084" s="7">
        <v>43788</v>
      </c>
      <c r="M3084" t="s">
        <v>77</v>
      </c>
      <c r="N3084" t="s">
        <v>92</v>
      </c>
      <c r="O3084">
        <v>2026</v>
      </c>
      <c r="P3084">
        <v>1</v>
      </c>
      <c r="Q3084" t="s">
        <v>80</v>
      </c>
      <c r="R3084" s="8">
        <v>46267</v>
      </c>
      <c r="S3084" s="2">
        <v>1</v>
      </c>
      <c r="T3084" s="2" t="s">
        <v>81</v>
      </c>
    </row>
    <row r="3085" spans="1:20" x14ac:dyDescent="0.25">
      <c r="A3085">
        <v>1120310861</v>
      </c>
      <c r="B3085">
        <v>117315426</v>
      </c>
      <c r="C3085" t="s">
        <v>82</v>
      </c>
      <c r="D3085" t="s">
        <v>75</v>
      </c>
      <c r="E3085" t="s">
        <v>76</v>
      </c>
      <c r="F3085" s="7">
        <v>43609</v>
      </c>
      <c r="G3085" s="7">
        <v>43975</v>
      </c>
      <c r="H3085" t="s">
        <v>77</v>
      </c>
      <c r="I3085" t="s">
        <v>78</v>
      </c>
      <c r="J3085" s="7">
        <v>45550</v>
      </c>
      <c r="K3085" s="7">
        <v>44245</v>
      </c>
      <c r="L3085" s="7">
        <v>43975</v>
      </c>
      <c r="M3085" t="s">
        <v>77</v>
      </c>
      <c r="N3085" t="s">
        <v>79</v>
      </c>
      <c r="O3085">
        <v>2026</v>
      </c>
      <c r="P3085">
        <v>1</v>
      </c>
      <c r="Q3085" t="s">
        <v>80</v>
      </c>
      <c r="R3085" s="8">
        <v>46267</v>
      </c>
      <c r="S3085" s="2">
        <v>1</v>
      </c>
      <c r="T3085" s="2" t="s">
        <v>81</v>
      </c>
    </row>
    <row r="3086" spans="1:20" x14ac:dyDescent="0.25">
      <c r="A3086">
        <v>1120310866</v>
      </c>
      <c r="B3086">
        <v>117319545</v>
      </c>
      <c r="C3086" t="s">
        <v>82</v>
      </c>
      <c r="D3086" t="s">
        <v>83</v>
      </c>
      <c r="E3086" t="s">
        <v>76</v>
      </c>
      <c r="F3086" s="7">
        <v>43610</v>
      </c>
      <c r="G3086" s="7">
        <v>43790</v>
      </c>
      <c r="H3086" t="s">
        <v>77</v>
      </c>
      <c r="I3086" t="s">
        <v>78</v>
      </c>
      <c r="J3086" s="7">
        <v>45745</v>
      </c>
      <c r="K3086" s="7">
        <v>44785</v>
      </c>
      <c r="L3086" s="7">
        <v>43790</v>
      </c>
      <c r="M3086" t="s">
        <v>77</v>
      </c>
      <c r="N3086" t="s">
        <v>79</v>
      </c>
      <c r="O3086">
        <v>2026</v>
      </c>
      <c r="P3086">
        <v>1</v>
      </c>
      <c r="Q3086" t="s">
        <v>80</v>
      </c>
      <c r="R3086" s="8">
        <v>46267</v>
      </c>
      <c r="S3086" s="2">
        <v>1</v>
      </c>
      <c r="T3086" s="2" t="s">
        <v>81</v>
      </c>
    </row>
    <row r="3087" spans="1:20" x14ac:dyDescent="0.25">
      <c r="A3087">
        <v>1120310871</v>
      </c>
      <c r="B3087">
        <v>117320752</v>
      </c>
      <c r="C3087" t="s">
        <v>82</v>
      </c>
      <c r="D3087" t="s">
        <v>88</v>
      </c>
      <c r="E3087" t="s">
        <v>76</v>
      </c>
      <c r="F3087" s="7">
        <v>43610</v>
      </c>
      <c r="G3087" s="7">
        <v>43976</v>
      </c>
      <c r="H3087" t="s">
        <v>77</v>
      </c>
      <c r="I3087" t="s">
        <v>78</v>
      </c>
      <c r="J3087" s="7">
        <v>45750</v>
      </c>
      <c r="K3087" s="7">
        <v>43701</v>
      </c>
      <c r="L3087" s="7">
        <v>43976</v>
      </c>
      <c r="M3087" t="s">
        <v>77</v>
      </c>
      <c r="N3087" t="s">
        <v>79</v>
      </c>
      <c r="O3087">
        <v>2026</v>
      </c>
      <c r="P3087">
        <v>1</v>
      </c>
      <c r="Q3087" t="s">
        <v>80</v>
      </c>
      <c r="R3087" s="8">
        <v>46267</v>
      </c>
      <c r="S3087" s="2">
        <v>1</v>
      </c>
      <c r="T3087" s="2" t="s">
        <v>81</v>
      </c>
    </row>
    <row r="3088" spans="1:20" x14ac:dyDescent="0.25">
      <c r="A3088">
        <v>1120310893</v>
      </c>
      <c r="B3088">
        <v>117335987</v>
      </c>
      <c r="C3088" t="s">
        <v>82</v>
      </c>
      <c r="D3088" t="s">
        <v>88</v>
      </c>
      <c r="E3088" t="s">
        <v>76</v>
      </c>
      <c r="F3088" s="7">
        <v>43614</v>
      </c>
      <c r="G3088" s="7">
        <v>43980</v>
      </c>
      <c r="H3088" t="s">
        <v>77</v>
      </c>
      <c r="I3088" t="s">
        <v>78</v>
      </c>
      <c r="J3088" s="7">
        <v>45889</v>
      </c>
      <c r="K3088" s="7">
        <v>44245</v>
      </c>
      <c r="L3088" s="7">
        <v>43980</v>
      </c>
      <c r="M3088" t="s">
        <v>77</v>
      </c>
      <c r="N3088" t="s">
        <v>79</v>
      </c>
      <c r="O3088">
        <v>2026</v>
      </c>
      <c r="P3088">
        <v>1</v>
      </c>
      <c r="Q3088" t="s">
        <v>80</v>
      </c>
      <c r="R3088" s="8">
        <v>46267</v>
      </c>
      <c r="S3088" s="2">
        <v>1</v>
      </c>
      <c r="T3088" s="2" t="s">
        <v>81</v>
      </c>
    </row>
    <row r="3089" spans="1:20" x14ac:dyDescent="0.25">
      <c r="A3089">
        <v>1120310895</v>
      </c>
      <c r="B3089">
        <v>117336602</v>
      </c>
      <c r="C3089" t="s">
        <v>82</v>
      </c>
      <c r="D3089" t="s">
        <v>88</v>
      </c>
      <c r="E3089" t="s">
        <v>76</v>
      </c>
      <c r="F3089" s="7">
        <v>43614</v>
      </c>
      <c r="G3089" s="7">
        <v>43980</v>
      </c>
      <c r="H3089" t="s">
        <v>77</v>
      </c>
      <c r="I3089" t="s">
        <v>78</v>
      </c>
      <c r="J3089" s="7">
        <v>45474</v>
      </c>
      <c r="K3089" s="7">
        <v>45687</v>
      </c>
      <c r="L3089" s="7">
        <v>43980</v>
      </c>
      <c r="M3089" t="s">
        <v>77</v>
      </c>
      <c r="N3089" t="s">
        <v>79</v>
      </c>
      <c r="O3089">
        <v>2026</v>
      </c>
      <c r="P3089">
        <v>1</v>
      </c>
      <c r="Q3089" t="s">
        <v>80</v>
      </c>
      <c r="R3089" s="8">
        <v>46267</v>
      </c>
      <c r="S3089" s="2">
        <v>1</v>
      </c>
      <c r="T3089" s="2" t="s">
        <v>81</v>
      </c>
    </row>
    <row r="3090" spans="1:20" x14ac:dyDescent="0.25">
      <c r="A3090">
        <v>1120310981</v>
      </c>
      <c r="B3090">
        <v>117585781</v>
      </c>
      <c r="C3090" t="s">
        <v>82</v>
      </c>
      <c r="D3090" t="s">
        <v>75</v>
      </c>
      <c r="E3090" t="s">
        <v>76</v>
      </c>
      <c r="F3090" s="7">
        <v>43649</v>
      </c>
      <c r="G3090" s="7">
        <v>44015</v>
      </c>
      <c r="H3090" t="s">
        <v>77</v>
      </c>
      <c r="I3090" t="s">
        <v>78</v>
      </c>
      <c r="J3090" s="7">
        <v>45856</v>
      </c>
      <c r="K3090" s="7">
        <v>45057</v>
      </c>
      <c r="L3090" s="7">
        <v>44015</v>
      </c>
      <c r="M3090" t="s">
        <v>77</v>
      </c>
      <c r="N3090" t="s">
        <v>79</v>
      </c>
      <c r="O3090">
        <v>2026</v>
      </c>
      <c r="P3090">
        <v>1</v>
      </c>
      <c r="Q3090" t="s">
        <v>80</v>
      </c>
      <c r="R3090" s="8">
        <v>46267</v>
      </c>
      <c r="S3090" s="2">
        <v>1</v>
      </c>
      <c r="T3090" s="2" t="s">
        <v>81</v>
      </c>
    </row>
    <row r="3091" spans="1:20" x14ac:dyDescent="0.25">
      <c r="A3091">
        <v>1120311042</v>
      </c>
      <c r="B3091">
        <v>117733256</v>
      </c>
      <c r="C3091" t="s">
        <v>93</v>
      </c>
      <c r="D3091" t="s">
        <v>75</v>
      </c>
      <c r="E3091" t="s">
        <v>76</v>
      </c>
      <c r="F3091" s="7">
        <v>43686</v>
      </c>
      <c r="G3091" s="7">
        <v>45513</v>
      </c>
      <c r="H3091" t="s">
        <v>77</v>
      </c>
      <c r="I3091" t="s">
        <v>78</v>
      </c>
      <c r="J3091" s="7">
        <v>45588</v>
      </c>
      <c r="K3091" s="7">
        <v>45859</v>
      </c>
      <c r="L3091" s="7">
        <v>45513</v>
      </c>
      <c r="M3091" t="s">
        <v>77</v>
      </c>
      <c r="N3091" t="s">
        <v>79</v>
      </c>
      <c r="O3091">
        <v>2026</v>
      </c>
      <c r="P3091">
        <v>1</v>
      </c>
      <c r="Q3091" t="s">
        <v>80</v>
      </c>
      <c r="R3091" s="8">
        <v>46267</v>
      </c>
      <c r="S3091" s="2">
        <v>1</v>
      </c>
      <c r="T3091" s="2" t="s">
        <v>81</v>
      </c>
    </row>
    <row r="3092" spans="1:20" x14ac:dyDescent="0.25">
      <c r="A3092">
        <v>1120311191</v>
      </c>
      <c r="B3092">
        <v>118116059</v>
      </c>
      <c r="C3092" t="s">
        <v>85</v>
      </c>
      <c r="D3092" t="s">
        <v>75</v>
      </c>
      <c r="E3092" t="s">
        <v>76</v>
      </c>
      <c r="F3092" s="7">
        <v>43766</v>
      </c>
      <c r="G3092" s="7">
        <v>45593</v>
      </c>
      <c r="H3092" t="s">
        <v>77</v>
      </c>
      <c r="I3092" t="s">
        <v>89</v>
      </c>
      <c r="J3092" s="7">
        <v>46082</v>
      </c>
      <c r="K3092" s="7">
        <v>46084</v>
      </c>
      <c r="L3092" s="7">
        <v>45593</v>
      </c>
      <c r="M3092" t="s">
        <v>77</v>
      </c>
      <c r="N3092" t="s">
        <v>79</v>
      </c>
      <c r="O3092">
        <v>2026</v>
      </c>
      <c r="P3092">
        <v>1</v>
      </c>
      <c r="Q3092" t="s">
        <v>80</v>
      </c>
      <c r="R3092" s="8">
        <v>46267</v>
      </c>
      <c r="S3092" s="2">
        <v>1</v>
      </c>
      <c r="T3092" s="2" t="s">
        <v>81</v>
      </c>
    </row>
    <row r="3093" spans="1:20" x14ac:dyDescent="0.25">
      <c r="A3093">
        <v>1120311275</v>
      </c>
      <c r="B3093">
        <v>118270216</v>
      </c>
      <c r="C3093" t="s">
        <v>82</v>
      </c>
      <c r="D3093" t="s">
        <v>83</v>
      </c>
      <c r="E3093" t="s">
        <v>76</v>
      </c>
      <c r="F3093" s="7">
        <v>43813</v>
      </c>
      <c r="G3093" s="7">
        <v>43996</v>
      </c>
      <c r="H3093" t="s">
        <v>77</v>
      </c>
      <c r="I3093" t="s">
        <v>78</v>
      </c>
      <c r="J3093" s="7">
        <v>45633</v>
      </c>
      <c r="K3093" s="7">
        <v>45448</v>
      </c>
      <c r="L3093" s="7">
        <v>43996</v>
      </c>
      <c r="M3093" t="s">
        <v>77</v>
      </c>
      <c r="N3093" t="s">
        <v>79</v>
      </c>
      <c r="O3093">
        <v>2026</v>
      </c>
      <c r="P3093">
        <v>1</v>
      </c>
      <c r="Q3093" t="s">
        <v>80</v>
      </c>
      <c r="R3093" s="8">
        <v>46267</v>
      </c>
      <c r="S3093" s="2">
        <v>1</v>
      </c>
      <c r="T3093" s="2" t="s">
        <v>81</v>
      </c>
    </row>
    <row r="3094" spans="1:20" x14ac:dyDescent="0.25">
      <c r="A3094">
        <v>1120311309</v>
      </c>
      <c r="B3094">
        <v>118761681</v>
      </c>
      <c r="C3094" t="s">
        <v>74</v>
      </c>
      <c r="D3094" t="s">
        <v>75</v>
      </c>
      <c r="E3094" t="s">
        <v>76</v>
      </c>
      <c r="F3094" s="7">
        <v>43921</v>
      </c>
      <c r="G3094" s="7">
        <v>45747</v>
      </c>
      <c r="H3094" t="s">
        <v>86</v>
      </c>
      <c r="I3094" t="s">
        <v>87</v>
      </c>
      <c r="J3094" s="7">
        <v>45713</v>
      </c>
      <c r="K3094" s="7">
        <v>46115</v>
      </c>
      <c r="L3094" s="7">
        <v>45747</v>
      </c>
      <c r="M3094" t="s">
        <v>86</v>
      </c>
      <c r="N3094" t="s">
        <v>79</v>
      </c>
      <c r="O3094">
        <v>2026</v>
      </c>
      <c r="P3094">
        <v>1</v>
      </c>
      <c r="Q3094" t="s">
        <v>80</v>
      </c>
      <c r="R3094" s="8">
        <v>46267</v>
      </c>
      <c r="S3094" s="2">
        <v>1</v>
      </c>
      <c r="T3094" s="2" t="s">
        <v>81</v>
      </c>
    </row>
    <row r="3095" spans="1:20" x14ac:dyDescent="0.25">
      <c r="A3095">
        <v>1120311318</v>
      </c>
      <c r="B3095">
        <v>118929626</v>
      </c>
      <c r="C3095" t="s">
        <v>82</v>
      </c>
      <c r="D3095" t="s">
        <v>83</v>
      </c>
      <c r="E3095" t="s">
        <v>76</v>
      </c>
      <c r="F3095" s="7">
        <v>43938</v>
      </c>
      <c r="G3095" s="7">
        <v>44121</v>
      </c>
      <c r="H3095" t="s">
        <v>77</v>
      </c>
      <c r="I3095" t="s">
        <v>84</v>
      </c>
      <c r="J3095" s="7">
        <v>45817</v>
      </c>
      <c r="K3095" s="7">
        <v>45828</v>
      </c>
      <c r="L3095" s="7">
        <v>44121</v>
      </c>
      <c r="M3095" t="s">
        <v>77</v>
      </c>
      <c r="N3095" t="s">
        <v>92</v>
      </c>
      <c r="O3095">
        <v>2026</v>
      </c>
      <c r="P3095">
        <v>1</v>
      </c>
      <c r="Q3095" t="s">
        <v>80</v>
      </c>
      <c r="R3095" s="8">
        <v>46267</v>
      </c>
      <c r="S3095" s="2">
        <v>1</v>
      </c>
      <c r="T3095" s="2" t="s">
        <v>81</v>
      </c>
    </row>
    <row r="3096" spans="1:20" x14ac:dyDescent="0.25">
      <c r="A3096">
        <v>1120311319</v>
      </c>
      <c r="B3096">
        <v>118929626</v>
      </c>
      <c r="C3096" t="s">
        <v>82</v>
      </c>
      <c r="D3096" t="s">
        <v>83</v>
      </c>
      <c r="E3096" t="s">
        <v>76</v>
      </c>
      <c r="F3096" s="7">
        <v>43938</v>
      </c>
      <c r="G3096" s="7">
        <v>44121</v>
      </c>
      <c r="H3096" t="s">
        <v>77</v>
      </c>
      <c r="I3096" t="s">
        <v>84</v>
      </c>
      <c r="J3096" s="7">
        <v>45817</v>
      </c>
      <c r="K3096" s="7">
        <v>46081</v>
      </c>
      <c r="L3096" s="7">
        <v>44121</v>
      </c>
      <c r="M3096" t="s">
        <v>77</v>
      </c>
      <c r="N3096" t="s">
        <v>92</v>
      </c>
      <c r="O3096">
        <v>2026</v>
      </c>
      <c r="P3096">
        <v>1</v>
      </c>
      <c r="Q3096" t="s">
        <v>80</v>
      </c>
      <c r="R3096" s="8">
        <v>46267</v>
      </c>
      <c r="S3096" s="2">
        <v>1</v>
      </c>
      <c r="T3096" s="2" t="s">
        <v>81</v>
      </c>
    </row>
    <row r="3097" spans="1:20" x14ac:dyDescent="0.25">
      <c r="A3097">
        <v>1120311332</v>
      </c>
      <c r="B3097">
        <v>118966500</v>
      </c>
      <c r="C3097" t="s">
        <v>82</v>
      </c>
      <c r="D3097" t="s">
        <v>75</v>
      </c>
      <c r="E3097" t="s">
        <v>76</v>
      </c>
      <c r="F3097" s="7">
        <v>43952</v>
      </c>
      <c r="G3097" s="7">
        <v>44317</v>
      </c>
      <c r="H3097" t="s">
        <v>77</v>
      </c>
      <c r="I3097" t="s">
        <v>78</v>
      </c>
      <c r="J3097" s="7">
        <v>44760</v>
      </c>
      <c r="K3097" s="7">
        <v>45747</v>
      </c>
      <c r="L3097" s="7">
        <v>44317</v>
      </c>
      <c r="M3097" t="s">
        <v>77</v>
      </c>
      <c r="N3097" t="s">
        <v>92</v>
      </c>
      <c r="O3097">
        <v>2026</v>
      </c>
      <c r="P3097">
        <v>1</v>
      </c>
      <c r="Q3097" t="s">
        <v>80</v>
      </c>
      <c r="R3097" s="8">
        <v>46267</v>
      </c>
      <c r="S3097" s="2">
        <v>1</v>
      </c>
      <c r="T3097" s="2" t="s">
        <v>81</v>
      </c>
    </row>
    <row r="3098" spans="1:20" x14ac:dyDescent="0.25">
      <c r="A3098">
        <v>1120311355</v>
      </c>
      <c r="B3098">
        <v>119002243</v>
      </c>
      <c r="C3098" t="s">
        <v>82</v>
      </c>
      <c r="D3098" t="s">
        <v>83</v>
      </c>
      <c r="E3098" t="s">
        <v>76</v>
      </c>
      <c r="F3098" s="7">
        <v>43959</v>
      </c>
      <c r="G3098" s="7">
        <v>44143</v>
      </c>
      <c r="H3098" t="s">
        <v>77</v>
      </c>
      <c r="I3098" t="s">
        <v>78</v>
      </c>
      <c r="J3098" s="7">
        <v>45432</v>
      </c>
      <c r="K3098" s="7">
        <v>45748</v>
      </c>
      <c r="L3098" s="7">
        <v>44143</v>
      </c>
      <c r="M3098" t="s">
        <v>77</v>
      </c>
      <c r="N3098" t="s">
        <v>79</v>
      </c>
      <c r="O3098">
        <v>2026</v>
      </c>
      <c r="P3098">
        <v>1</v>
      </c>
      <c r="Q3098" t="s">
        <v>80</v>
      </c>
      <c r="R3098" s="8">
        <v>46267</v>
      </c>
      <c r="S3098" s="2">
        <v>1</v>
      </c>
      <c r="T3098" s="2" t="s">
        <v>81</v>
      </c>
    </row>
    <row r="3099" spans="1:20" x14ac:dyDescent="0.25">
      <c r="A3099">
        <v>1120311424</v>
      </c>
      <c r="B3099">
        <v>119067570</v>
      </c>
      <c r="C3099" t="s">
        <v>74</v>
      </c>
      <c r="D3099" t="s">
        <v>88</v>
      </c>
      <c r="E3099" t="s">
        <v>76</v>
      </c>
      <c r="F3099" s="7">
        <v>43977</v>
      </c>
      <c r="G3099" s="7">
        <v>44342</v>
      </c>
      <c r="H3099" t="s">
        <v>77</v>
      </c>
      <c r="I3099" t="s">
        <v>78</v>
      </c>
      <c r="J3099" s="7">
        <v>46084</v>
      </c>
      <c r="K3099" s="7">
        <v>44285</v>
      </c>
      <c r="L3099" s="7">
        <v>44342</v>
      </c>
      <c r="M3099" t="s">
        <v>77</v>
      </c>
      <c r="N3099" t="s">
        <v>79</v>
      </c>
      <c r="O3099">
        <v>2026</v>
      </c>
      <c r="P3099">
        <v>1</v>
      </c>
      <c r="Q3099" t="s">
        <v>80</v>
      </c>
      <c r="R3099" s="8">
        <v>46267</v>
      </c>
      <c r="S3099" s="2">
        <v>1</v>
      </c>
      <c r="T3099" s="2" t="s">
        <v>81</v>
      </c>
    </row>
    <row r="3100" spans="1:20" x14ac:dyDescent="0.25">
      <c r="A3100">
        <v>1120311529</v>
      </c>
      <c r="B3100">
        <v>119192134</v>
      </c>
      <c r="C3100" t="s">
        <v>82</v>
      </c>
      <c r="D3100" t="s">
        <v>83</v>
      </c>
      <c r="E3100" t="s">
        <v>76</v>
      </c>
      <c r="F3100" s="7">
        <v>44002</v>
      </c>
      <c r="G3100" s="7">
        <v>44944</v>
      </c>
      <c r="H3100" t="s">
        <v>77</v>
      </c>
      <c r="I3100" t="s">
        <v>84</v>
      </c>
      <c r="J3100" s="7">
        <v>45455</v>
      </c>
      <c r="K3100" s="7">
        <v>46047</v>
      </c>
      <c r="L3100" s="7">
        <v>44944</v>
      </c>
      <c r="M3100" t="s">
        <v>77</v>
      </c>
      <c r="N3100" t="s">
        <v>79</v>
      </c>
      <c r="O3100">
        <v>2026</v>
      </c>
      <c r="P3100">
        <v>1</v>
      </c>
      <c r="Q3100" t="s">
        <v>80</v>
      </c>
      <c r="R3100" s="8">
        <v>46267</v>
      </c>
      <c r="S3100" s="2">
        <v>1</v>
      </c>
      <c r="T3100" s="2" t="s">
        <v>81</v>
      </c>
    </row>
    <row r="3101" spans="1:20" x14ac:dyDescent="0.25">
      <c r="A3101">
        <v>1120311571</v>
      </c>
      <c r="B3101">
        <v>119213073</v>
      </c>
      <c r="C3101" t="s">
        <v>82</v>
      </c>
      <c r="D3101" t="s">
        <v>83</v>
      </c>
      <c r="E3101" t="s">
        <v>76</v>
      </c>
      <c r="F3101" s="7">
        <v>44006</v>
      </c>
      <c r="G3101" s="7">
        <v>44189</v>
      </c>
      <c r="H3101" t="s">
        <v>77</v>
      </c>
      <c r="I3101" t="s">
        <v>78</v>
      </c>
      <c r="J3101" s="7">
        <v>45869</v>
      </c>
      <c r="K3101" s="7">
        <v>45747</v>
      </c>
      <c r="L3101" s="7">
        <v>44189</v>
      </c>
      <c r="M3101" t="s">
        <v>77</v>
      </c>
      <c r="N3101" t="s">
        <v>79</v>
      </c>
      <c r="O3101">
        <v>2026</v>
      </c>
      <c r="P3101">
        <v>1</v>
      </c>
      <c r="Q3101" t="s">
        <v>80</v>
      </c>
      <c r="R3101" s="8">
        <v>46267</v>
      </c>
      <c r="S3101" s="2">
        <v>1</v>
      </c>
      <c r="T3101" s="2" t="s">
        <v>81</v>
      </c>
    </row>
    <row r="3102" spans="1:20" x14ac:dyDescent="0.25">
      <c r="A3102">
        <v>1120311816</v>
      </c>
      <c r="B3102">
        <v>119485477</v>
      </c>
      <c r="C3102" t="s">
        <v>82</v>
      </c>
      <c r="D3102" t="s">
        <v>88</v>
      </c>
      <c r="E3102" t="s">
        <v>76</v>
      </c>
      <c r="F3102" s="7">
        <v>44034</v>
      </c>
      <c r="G3102" s="7">
        <v>44399</v>
      </c>
      <c r="H3102" t="s">
        <v>77</v>
      </c>
      <c r="I3102" t="s">
        <v>78</v>
      </c>
      <c r="J3102" s="7">
        <v>45337</v>
      </c>
      <c r="K3102" s="7">
        <v>45748</v>
      </c>
      <c r="L3102" s="7">
        <v>44399</v>
      </c>
      <c r="M3102" t="s">
        <v>77</v>
      </c>
      <c r="N3102" t="s">
        <v>79</v>
      </c>
      <c r="O3102">
        <v>2026</v>
      </c>
      <c r="P3102">
        <v>1</v>
      </c>
      <c r="Q3102" t="s">
        <v>80</v>
      </c>
      <c r="R3102" s="8">
        <v>46267</v>
      </c>
      <c r="S3102" s="2">
        <v>1</v>
      </c>
      <c r="T3102" s="2" t="s">
        <v>81</v>
      </c>
    </row>
    <row r="3103" spans="1:20" x14ac:dyDescent="0.25">
      <c r="A3103">
        <v>1120311825</v>
      </c>
      <c r="B3103">
        <v>119487922</v>
      </c>
      <c r="C3103" t="s">
        <v>85</v>
      </c>
      <c r="D3103" t="s">
        <v>75</v>
      </c>
      <c r="E3103" t="s">
        <v>76</v>
      </c>
      <c r="F3103" s="7">
        <v>44034</v>
      </c>
      <c r="G3103" s="7">
        <v>44399</v>
      </c>
      <c r="H3103" t="s">
        <v>77</v>
      </c>
      <c r="I3103" t="s">
        <v>78</v>
      </c>
      <c r="J3103" s="7">
        <v>45956</v>
      </c>
      <c r="K3103" s="7">
        <v>46113</v>
      </c>
      <c r="L3103" s="7">
        <v>44399</v>
      </c>
      <c r="M3103" t="s">
        <v>77</v>
      </c>
      <c r="N3103" t="s">
        <v>79</v>
      </c>
      <c r="O3103">
        <v>2026</v>
      </c>
      <c r="P3103">
        <v>1</v>
      </c>
      <c r="Q3103" t="s">
        <v>80</v>
      </c>
      <c r="R3103" s="8">
        <v>46267</v>
      </c>
      <c r="S3103" s="2">
        <v>1</v>
      </c>
      <c r="T3103" s="2" t="s">
        <v>81</v>
      </c>
    </row>
    <row r="3104" spans="1:20" x14ac:dyDescent="0.25">
      <c r="A3104">
        <v>1120311831</v>
      </c>
      <c r="B3104">
        <v>119489336</v>
      </c>
      <c r="C3104" t="s">
        <v>82</v>
      </c>
      <c r="D3104" t="s">
        <v>88</v>
      </c>
      <c r="E3104" t="s">
        <v>76</v>
      </c>
      <c r="F3104" s="7">
        <v>44034</v>
      </c>
      <c r="G3104" s="7">
        <v>45860</v>
      </c>
      <c r="H3104" t="s">
        <v>77</v>
      </c>
      <c r="I3104" t="s">
        <v>78</v>
      </c>
      <c r="J3104" s="7">
        <v>45953</v>
      </c>
      <c r="K3104" s="7">
        <v>44086</v>
      </c>
      <c r="L3104" s="7">
        <v>45860</v>
      </c>
      <c r="M3104" t="s">
        <v>77</v>
      </c>
      <c r="N3104" t="s">
        <v>79</v>
      </c>
      <c r="O3104">
        <v>2026</v>
      </c>
      <c r="P3104">
        <v>1</v>
      </c>
      <c r="Q3104" t="s">
        <v>80</v>
      </c>
      <c r="R3104" s="8">
        <v>46267</v>
      </c>
      <c r="S3104" s="2">
        <v>1</v>
      </c>
      <c r="T3104" s="2" t="s">
        <v>81</v>
      </c>
    </row>
    <row r="3105" spans="1:20" x14ac:dyDescent="0.25">
      <c r="A3105">
        <v>1120311864</v>
      </c>
      <c r="B3105">
        <v>119510660</v>
      </c>
      <c r="C3105" t="s">
        <v>82</v>
      </c>
      <c r="D3105" t="s">
        <v>88</v>
      </c>
      <c r="E3105" t="s">
        <v>76</v>
      </c>
      <c r="F3105" s="7">
        <v>44039</v>
      </c>
      <c r="G3105" s="7">
        <v>44223</v>
      </c>
      <c r="H3105" t="s">
        <v>77</v>
      </c>
      <c r="I3105" t="s">
        <v>78</v>
      </c>
      <c r="J3105" s="7">
        <v>45461</v>
      </c>
      <c r="K3105" s="7">
        <v>45631</v>
      </c>
      <c r="L3105" s="7">
        <v>44223</v>
      </c>
      <c r="M3105" t="s">
        <v>77</v>
      </c>
      <c r="N3105" t="s">
        <v>79</v>
      </c>
      <c r="O3105">
        <v>2026</v>
      </c>
      <c r="P3105">
        <v>1</v>
      </c>
      <c r="Q3105" t="s">
        <v>80</v>
      </c>
      <c r="R3105" s="8">
        <v>46267</v>
      </c>
      <c r="S3105" s="2">
        <v>1</v>
      </c>
      <c r="T3105" s="2" t="s">
        <v>81</v>
      </c>
    </row>
    <row r="3106" spans="1:20" x14ac:dyDescent="0.25">
      <c r="A3106">
        <v>1120311981</v>
      </c>
      <c r="B3106">
        <v>119580545</v>
      </c>
      <c r="C3106" t="s">
        <v>90</v>
      </c>
      <c r="D3106" t="s">
        <v>83</v>
      </c>
      <c r="E3106" t="s">
        <v>76</v>
      </c>
      <c r="F3106" s="7">
        <v>44051</v>
      </c>
      <c r="G3106" s="7">
        <v>44235</v>
      </c>
      <c r="H3106" t="s">
        <v>77</v>
      </c>
      <c r="I3106" t="s">
        <v>78</v>
      </c>
      <c r="J3106" s="7">
        <v>45861</v>
      </c>
      <c r="K3106" s="7">
        <v>45952</v>
      </c>
      <c r="L3106" s="7">
        <v>44235</v>
      </c>
      <c r="M3106" t="s">
        <v>77</v>
      </c>
      <c r="N3106" t="s">
        <v>79</v>
      </c>
      <c r="O3106">
        <v>2026</v>
      </c>
      <c r="P3106">
        <v>1</v>
      </c>
      <c r="Q3106" t="s">
        <v>80</v>
      </c>
      <c r="R3106" s="8">
        <v>46267</v>
      </c>
      <c r="S3106" s="2">
        <v>1</v>
      </c>
      <c r="T3106" s="2" t="s">
        <v>81</v>
      </c>
    </row>
    <row r="3107" spans="1:20" x14ac:dyDescent="0.25">
      <c r="A3107">
        <v>1120312106</v>
      </c>
      <c r="B3107">
        <v>119632625</v>
      </c>
      <c r="C3107" t="s">
        <v>82</v>
      </c>
      <c r="D3107" t="s">
        <v>83</v>
      </c>
      <c r="E3107" t="s">
        <v>76</v>
      </c>
      <c r="F3107" s="7">
        <v>44061</v>
      </c>
      <c r="G3107" s="7">
        <v>44245</v>
      </c>
      <c r="H3107" t="s">
        <v>77</v>
      </c>
      <c r="I3107" t="s">
        <v>78</v>
      </c>
      <c r="J3107" s="7">
        <v>45953</v>
      </c>
      <c r="K3107" s="7">
        <v>45924</v>
      </c>
      <c r="L3107" s="7">
        <v>44245</v>
      </c>
      <c r="M3107" t="s">
        <v>77</v>
      </c>
      <c r="N3107" t="s">
        <v>79</v>
      </c>
      <c r="O3107">
        <v>2026</v>
      </c>
      <c r="P3107">
        <v>1</v>
      </c>
      <c r="Q3107" t="s">
        <v>80</v>
      </c>
      <c r="R3107" s="8">
        <v>46267</v>
      </c>
      <c r="S3107" s="2">
        <v>1</v>
      </c>
      <c r="T3107" s="2" t="s">
        <v>81</v>
      </c>
    </row>
    <row r="3108" spans="1:20" x14ac:dyDescent="0.25">
      <c r="A3108">
        <v>1120312127</v>
      </c>
      <c r="B3108">
        <v>119638755</v>
      </c>
      <c r="C3108" t="s">
        <v>82</v>
      </c>
      <c r="D3108" t="s">
        <v>75</v>
      </c>
      <c r="E3108" t="s">
        <v>76</v>
      </c>
      <c r="F3108" s="7">
        <v>44043</v>
      </c>
      <c r="G3108" s="7">
        <v>44408</v>
      </c>
      <c r="H3108" t="s">
        <v>77</v>
      </c>
      <c r="I3108" t="s">
        <v>78</v>
      </c>
      <c r="J3108" s="7">
        <v>44692</v>
      </c>
      <c r="K3108" s="7">
        <v>44063</v>
      </c>
      <c r="L3108" s="7">
        <v>44408</v>
      </c>
      <c r="M3108" t="s">
        <v>77</v>
      </c>
      <c r="N3108" t="s">
        <v>92</v>
      </c>
      <c r="O3108">
        <v>2026</v>
      </c>
      <c r="P3108">
        <v>1</v>
      </c>
      <c r="Q3108" t="s">
        <v>80</v>
      </c>
      <c r="R3108" s="8">
        <v>46267</v>
      </c>
      <c r="S3108" s="2">
        <v>1</v>
      </c>
      <c r="T3108" s="2" t="s">
        <v>81</v>
      </c>
    </row>
    <row r="3109" spans="1:20" x14ac:dyDescent="0.25">
      <c r="A3109">
        <v>1120312262</v>
      </c>
      <c r="B3109">
        <v>119685260</v>
      </c>
      <c r="C3109" t="s">
        <v>74</v>
      </c>
      <c r="D3109" t="s">
        <v>75</v>
      </c>
      <c r="E3109" t="s">
        <v>76</v>
      </c>
      <c r="F3109" s="7">
        <v>44071</v>
      </c>
      <c r="G3109" s="7">
        <v>44436</v>
      </c>
      <c r="H3109" t="s">
        <v>86</v>
      </c>
      <c r="I3109" t="s">
        <v>87</v>
      </c>
      <c r="J3109" s="7">
        <v>45876</v>
      </c>
      <c r="K3109" s="7">
        <v>44154</v>
      </c>
      <c r="L3109" s="7">
        <v>44436</v>
      </c>
      <c r="M3109" t="s">
        <v>86</v>
      </c>
      <c r="N3109" t="s">
        <v>79</v>
      </c>
      <c r="O3109">
        <v>2026</v>
      </c>
      <c r="P3109">
        <v>1</v>
      </c>
      <c r="Q3109" t="s">
        <v>80</v>
      </c>
      <c r="R3109" s="8">
        <v>46267</v>
      </c>
      <c r="S3109" s="2">
        <v>1</v>
      </c>
      <c r="T3109" s="2" t="s">
        <v>81</v>
      </c>
    </row>
    <row r="3110" spans="1:20" x14ac:dyDescent="0.25">
      <c r="A3110">
        <v>1120312554</v>
      </c>
      <c r="B3110">
        <v>119814373</v>
      </c>
      <c r="C3110" t="s">
        <v>96</v>
      </c>
      <c r="D3110" t="s">
        <v>75</v>
      </c>
      <c r="E3110" t="s">
        <v>76</v>
      </c>
      <c r="F3110" s="7">
        <v>44099</v>
      </c>
      <c r="G3110" s="7">
        <v>44464</v>
      </c>
      <c r="H3110" t="s">
        <v>86</v>
      </c>
      <c r="I3110" t="s">
        <v>87</v>
      </c>
      <c r="J3110" s="7">
        <v>45693</v>
      </c>
      <c r="K3110" s="7">
        <v>46107</v>
      </c>
      <c r="L3110" s="7">
        <v>44464</v>
      </c>
      <c r="M3110" t="s">
        <v>86</v>
      </c>
      <c r="N3110" t="s">
        <v>79</v>
      </c>
      <c r="O3110">
        <v>2026</v>
      </c>
      <c r="P3110">
        <v>1</v>
      </c>
      <c r="Q3110" t="s">
        <v>80</v>
      </c>
      <c r="R3110" s="8">
        <v>46267</v>
      </c>
      <c r="S3110" s="2">
        <v>1</v>
      </c>
      <c r="T3110" s="2" t="s">
        <v>81</v>
      </c>
    </row>
    <row r="3111" spans="1:20" x14ac:dyDescent="0.25">
      <c r="A3111">
        <v>1120312574</v>
      </c>
      <c r="B3111">
        <v>119827925</v>
      </c>
      <c r="C3111" t="s">
        <v>74</v>
      </c>
      <c r="D3111" t="s">
        <v>75</v>
      </c>
      <c r="E3111" t="s">
        <v>76</v>
      </c>
      <c r="F3111" s="7">
        <v>44103</v>
      </c>
      <c r="G3111" s="7">
        <v>44468</v>
      </c>
      <c r="H3111" t="s">
        <v>86</v>
      </c>
      <c r="I3111" t="s">
        <v>87</v>
      </c>
      <c r="J3111" s="7">
        <v>45706</v>
      </c>
      <c r="K3111" s="7">
        <v>46111</v>
      </c>
      <c r="L3111" s="7">
        <v>44468</v>
      </c>
      <c r="M3111" t="s">
        <v>86</v>
      </c>
      <c r="N3111" t="s">
        <v>79</v>
      </c>
      <c r="O3111">
        <v>2026</v>
      </c>
      <c r="P3111">
        <v>1</v>
      </c>
      <c r="Q3111" t="s">
        <v>80</v>
      </c>
      <c r="R3111" s="8">
        <v>46267</v>
      </c>
      <c r="S3111" s="2">
        <v>1</v>
      </c>
      <c r="T3111" s="2" t="s">
        <v>81</v>
      </c>
    </row>
    <row r="3112" spans="1:20" x14ac:dyDescent="0.25">
      <c r="A3112">
        <v>1120312617</v>
      </c>
      <c r="B3112">
        <v>119853483</v>
      </c>
      <c r="C3112" t="s">
        <v>85</v>
      </c>
      <c r="D3112" t="s">
        <v>75</v>
      </c>
      <c r="E3112" t="s">
        <v>76</v>
      </c>
      <c r="F3112" s="7">
        <v>44109</v>
      </c>
      <c r="G3112" s="7">
        <v>44474</v>
      </c>
      <c r="H3112" t="s">
        <v>86</v>
      </c>
      <c r="I3112" t="s">
        <v>87</v>
      </c>
      <c r="J3112" s="7">
        <v>45969</v>
      </c>
      <c r="K3112" s="7">
        <v>45994</v>
      </c>
      <c r="L3112" s="7">
        <v>44474</v>
      </c>
      <c r="M3112" t="s">
        <v>86</v>
      </c>
      <c r="N3112" t="s">
        <v>79</v>
      </c>
      <c r="O3112">
        <v>2026</v>
      </c>
      <c r="P3112">
        <v>1</v>
      </c>
      <c r="Q3112" t="s">
        <v>80</v>
      </c>
      <c r="R3112" s="8">
        <v>46267</v>
      </c>
      <c r="S3112" s="2">
        <v>1</v>
      </c>
      <c r="T3112" s="2" t="s">
        <v>81</v>
      </c>
    </row>
    <row r="3113" spans="1:20" x14ac:dyDescent="0.25">
      <c r="A3113">
        <v>1120312740</v>
      </c>
      <c r="B3113">
        <v>119925079</v>
      </c>
      <c r="C3113" t="s">
        <v>74</v>
      </c>
      <c r="D3113" t="s">
        <v>75</v>
      </c>
      <c r="E3113" t="s">
        <v>76</v>
      </c>
      <c r="F3113" s="7">
        <v>44123</v>
      </c>
      <c r="G3113" s="7">
        <v>44488</v>
      </c>
      <c r="H3113" t="s">
        <v>86</v>
      </c>
      <c r="I3113" t="s">
        <v>87</v>
      </c>
      <c r="J3113" s="7">
        <v>45924</v>
      </c>
      <c r="K3113" s="7">
        <v>46090</v>
      </c>
      <c r="L3113" s="7">
        <v>44488</v>
      </c>
      <c r="M3113" t="s">
        <v>86</v>
      </c>
      <c r="N3113" t="s">
        <v>79</v>
      </c>
      <c r="O3113">
        <v>2026</v>
      </c>
      <c r="P3113">
        <v>1</v>
      </c>
      <c r="Q3113" t="s">
        <v>80</v>
      </c>
      <c r="R3113" s="8">
        <v>46267</v>
      </c>
      <c r="S3113" s="2">
        <v>1</v>
      </c>
      <c r="T3113" s="2" t="s">
        <v>81</v>
      </c>
    </row>
    <row r="3114" spans="1:20" x14ac:dyDescent="0.25">
      <c r="A3114">
        <v>1120312775</v>
      </c>
      <c r="B3114">
        <v>119942603</v>
      </c>
      <c r="C3114" t="s">
        <v>74</v>
      </c>
      <c r="D3114" t="s">
        <v>75</v>
      </c>
      <c r="E3114" t="s">
        <v>76</v>
      </c>
      <c r="F3114" s="7">
        <v>44127</v>
      </c>
      <c r="G3114" s="7">
        <v>44492</v>
      </c>
      <c r="H3114" t="s">
        <v>86</v>
      </c>
      <c r="I3114" t="s">
        <v>87</v>
      </c>
      <c r="J3114" s="7">
        <v>45969</v>
      </c>
      <c r="K3114" s="7">
        <v>45992</v>
      </c>
      <c r="L3114" s="7">
        <v>44492</v>
      </c>
      <c r="M3114" t="s">
        <v>86</v>
      </c>
      <c r="N3114" t="s">
        <v>79</v>
      </c>
      <c r="O3114">
        <v>2026</v>
      </c>
      <c r="P3114">
        <v>1</v>
      </c>
      <c r="Q3114" t="s">
        <v>80</v>
      </c>
      <c r="R3114" s="8">
        <v>46267</v>
      </c>
      <c r="S3114" s="2">
        <v>1</v>
      </c>
      <c r="T3114" s="2" t="s">
        <v>81</v>
      </c>
    </row>
    <row r="3115" spans="1:20" x14ac:dyDescent="0.25">
      <c r="A3115">
        <v>1120313112</v>
      </c>
      <c r="B3115">
        <v>120137898</v>
      </c>
      <c r="C3115" t="s">
        <v>82</v>
      </c>
      <c r="D3115" t="s">
        <v>75</v>
      </c>
      <c r="E3115" t="s">
        <v>76</v>
      </c>
      <c r="F3115" s="7">
        <v>44172</v>
      </c>
      <c r="G3115" s="7">
        <v>45998</v>
      </c>
      <c r="H3115" t="s">
        <v>77</v>
      </c>
      <c r="I3115" t="s">
        <v>78</v>
      </c>
      <c r="J3115" s="7">
        <v>45936</v>
      </c>
      <c r="K3115" s="7">
        <v>44177</v>
      </c>
      <c r="L3115" s="7">
        <v>45998</v>
      </c>
      <c r="M3115" t="s">
        <v>77</v>
      </c>
      <c r="N3115" t="s">
        <v>79</v>
      </c>
      <c r="O3115">
        <v>2026</v>
      </c>
      <c r="P3115">
        <v>1</v>
      </c>
      <c r="Q3115" t="s">
        <v>80</v>
      </c>
      <c r="R3115" s="8">
        <v>46267</v>
      </c>
      <c r="S3115" s="2">
        <v>1</v>
      </c>
      <c r="T3115" s="2" t="s">
        <v>81</v>
      </c>
    </row>
    <row r="3116" spans="1:20" x14ac:dyDescent="0.25">
      <c r="A3116">
        <v>1120313195</v>
      </c>
      <c r="B3116">
        <v>120734205</v>
      </c>
      <c r="C3116" t="s">
        <v>82</v>
      </c>
      <c r="D3116" t="s">
        <v>88</v>
      </c>
      <c r="E3116" t="s">
        <v>76</v>
      </c>
      <c r="F3116" s="7">
        <v>44287</v>
      </c>
      <c r="G3116" s="7">
        <v>46113</v>
      </c>
      <c r="H3116" t="s">
        <v>77</v>
      </c>
      <c r="I3116" t="s">
        <v>78</v>
      </c>
      <c r="J3116" s="7">
        <v>46084</v>
      </c>
      <c r="K3116" s="7">
        <v>44293</v>
      </c>
      <c r="L3116" s="7">
        <v>46113</v>
      </c>
      <c r="M3116" t="s">
        <v>77</v>
      </c>
      <c r="N3116" t="s">
        <v>79</v>
      </c>
      <c r="O3116">
        <v>2026</v>
      </c>
      <c r="P3116">
        <v>1</v>
      </c>
      <c r="Q3116" t="s">
        <v>80</v>
      </c>
      <c r="R3116" s="8">
        <v>46267</v>
      </c>
      <c r="S3116" s="2">
        <v>1</v>
      </c>
      <c r="T3116" s="2" t="s">
        <v>81</v>
      </c>
    </row>
    <row r="3117" spans="1:20" x14ac:dyDescent="0.25">
      <c r="A3117">
        <v>1120313215</v>
      </c>
      <c r="B3117">
        <v>120747698</v>
      </c>
      <c r="C3117" t="s">
        <v>93</v>
      </c>
      <c r="D3117" t="s">
        <v>88</v>
      </c>
      <c r="E3117" t="s">
        <v>76</v>
      </c>
      <c r="F3117" s="7">
        <v>44292</v>
      </c>
      <c r="G3117" s="7">
        <v>46118</v>
      </c>
      <c r="H3117" t="s">
        <v>77</v>
      </c>
      <c r="I3117" t="s">
        <v>89</v>
      </c>
      <c r="J3117" s="7">
        <v>46098</v>
      </c>
      <c r="K3117" s="7">
        <v>45885</v>
      </c>
      <c r="L3117" s="7">
        <v>46118</v>
      </c>
      <c r="M3117" t="s">
        <v>77</v>
      </c>
      <c r="N3117" t="s">
        <v>79</v>
      </c>
      <c r="O3117">
        <v>2026</v>
      </c>
      <c r="P3117">
        <v>1</v>
      </c>
      <c r="Q3117" t="s">
        <v>80</v>
      </c>
      <c r="R3117" s="8">
        <v>46267</v>
      </c>
      <c r="S3117" s="2">
        <v>1</v>
      </c>
      <c r="T3117" s="2" t="s">
        <v>81</v>
      </c>
    </row>
    <row r="3118" spans="1:20" x14ac:dyDescent="0.25">
      <c r="A3118">
        <v>1120313231</v>
      </c>
      <c r="B3118">
        <v>120762551</v>
      </c>
      <c r="C3118" t="s">
        <v>82</v>
      </c>
      <c r="D3118" t="s">
        <v>88</v>
      </c>
      <c r="E3118" t="s">
        <v>76</v>
      </c>
      <c r="F3118" s="7">
        <v>44294</v>
      </c>
      <c r="G3118" s="7">
        <v>44659</v>
      </c>
      <c r="H3118" t="s">
        <v>77</v>
      </c>
      <c r="I3118" t="s">
        <v>78</v>
      </c>
      <c r="J3118" s="7">
        <v>45931</v>
      </c>
      <c r="K3118" s="7">
        <v>46003</v>
      </c>
      <c r="L3118" s="7">
        <v>44659</v>
      </c>
      <c r="M3118" t="s">
        <v>77</v>
      </c>
      <c r="N3118" t="s">
        <v>79</v>
      </c>
      <c r="O3118">
        <v>2026</v>
      </c>
      <c r="P3118">
        <v>1</v>
      </c>
      <c r="Q3118" t="s">
        <v>80</v>
      </c>
      <c r="R3118" s="8">
        <v>46267</v>
      </c>
      <c r="S3118" s="2">
        <v>1</v>
      </c>
      <c r="T3118" s="2" t="s">
        <v>81</v>
      </c>
    </row>
    <row r="3119" spans="1:20" x14ac:dyDescent="0.25">
      <c r="A3119">
        <v>1120313309</v>
      </c>
      <c r="B3119">
        <v>120866756</v>
      </c>
      <c r="C3119" t="s">
        <v>85</v>
      </c>
      <c r="D3119" t="s">
        <v>75</v>
      </c>
      <c r="E3119" t="s">
        <v>76</v>
      </c>
      <c r="F3119" s="7">
        <v>44308</v>
      </c>
      <c r="G3119" s="7">
        <v>44673</v>
      </c>
      <c r="H3119" t="s">
        <v>77</v>
      </c>
      <c r="I3119" t="s">
        <v>89</v>
      </c>
      <c r="J3119" s="7">
        <v>46099</v>
      </c>
      <c r="K3119" s="7">
        <v>44308</v>
      </c>
      <c r="L3119" s="7">
        <v>44673</v>
      </c>
      <c r="M3119" t="s">
        <v>77</v>
      </c>
      <c r="N3119" t="s">
        <v>79</v>
      </c>
      <c r="O3119">
        <v>2026</v>
      </c>
      <c r="P3119">
        <v>1</v>
      </c>
      <c r="Q3119" t="s">
        <v>80</v>
      </c>
      <c r="R3119" s="8">
        <v>46267</v>
      </c>
      <c r="S3119" s="2">
        <v>1</v>
      </c>
      <c r="T3119" s="2" t="s">
        <v>81</v>
      </c>
    </row>
    <row r="3120" spans="1:20" x14ac:dyDescent="0.25">
      <c r="A3120">
        <v>1120313377</v>
      </c>
      <c r="B3120">
        <v>120935533</v>
      </c>
      <c r="C3120" t="s">
        <v>82</v>
      </c>
      <c r="D3120" t="s">
        <v>83</v>
      </c>
      <c r="E3120" t="s">
        <v>76</v>
      </c>
      <c r="F3120" s="7">
        <v>44321</v>
      </c>
      <c r="G3120" s="7">
        <v>44505</v>
      </c>
      <c r="H3120" t="s">
        <v>77</v>
      </c>
      <c r="I3120" t="s">
        <v>84</v>
      </c>
      <c r="J3120" s="7">
        <v>45521</v>
      </c>
      <c r="K3120" s="7">
        <v>45310</v>
      </c>
      <c r="L3120" s="7">
        <v>44505</v>
      </c>
      <c r="M3120" t="s">
        <v>77</v>
      </c>
      <c r="N3120" t="s">
        <v>79</v>
      </c>
      <c r="O3120">
        <v>2026</v>
      </c>
      <c r="P3120">
        <v>1</v>
      </c>
      <c r="Q3120" t="s">
        <v>80</v>
      </c>
      <c r="R3120" s="8">
        <v>46267</v>
      </c>
      <c r="S3120" s="2">
        <v>1</v>
      </c>
      <c r="T3120" s="2" t="s">
        <v>81</v>
      </c>
    </row>
    <row r="3121" spans="1:20" x14ac:dyDescent="0.25">
      <c r="A3121">
        <v>1120313378</v>
      </c>
      <c r="B3121">
        <v>120935533</v>
      </c>
      <c r="C3121" t="s">
        <v>82</v>
      </c>
      <c r="D3121" t="s">
        <v>83</v>
      </c>
      <c r="E3121" t="s">
        <v>76</v>
      </c>
      <c r="F3121" s="7">
        <v>44321</v>
      </c>
      <c r="G3121" s="7">
        <v>44505</v>
      </c>
      <c r="H3121" t="s">
        <v>77</v>
      </c>
      <c r="I3121" t="s">
        <v>84</v>
      </c>
      <c r="J3121" s="7">
        <v>45521</v>
      </c>
      <c r="K3121" s="7">
        <v>45965</v>
      </c>
      <c r="L3121" s="7">
        <v>44505</v>
      </c>
      <c r="M3121" t="s">
        <v>77</v>
      </c>
      <c r="N3121" t="s">
        <v>79</v>
      </c>
      <c r="O3121">
        <v>2026</v>
      </c>
      <c r="P3121">
        <v>1</v>
      </c>
      <c r="Q3121" t="s">
        <v>80</v>
      </c>
      <c r="R3121" s="8">
        <v>46267</v>
      </c>
      <c r="S3121" s="2">
        <v>1</v>
      </c>
      <c r="T3121" s="2" t="s">
        <v>81</v>
      </c>
    </row>
    <row r="3122" spans="1:20" x14ac:dyDescent="0.25">
      <c r="A3122">
        <v>1120313386</v>
      </c>
      <c r="B3122">
        <v>120938176</v>
      </c>
      <c r="C3122" t="s">
        <v>82</v>
      </c>
      <c r="D3122" t="s">
        <v>75</v>
      </c>
      <c r="E3122" t="s">
        <v>76</v>
      </c>
      <c r="F3122" s="7">
        <v>44321</v>
      </c>
      <c r="G3122" s="7">
        <v>44505</v>
      </c>
      <c r="H3122" t="s">
        <v>77</v>
      </c>
      <c r="I3122" t="s">
        <v>89</v>
      </c>
      <c r="J3122" s="7">
        <v>45924</v>
      </c>
      <c r="K3122" s="7">
        <v>45924</v>
      </c>
      <c r="L3122" s="7">
        <v>44505</v>
      </c>
      <c r="M3122" t="s">
        <v>77</v>
      </c>
      <c r="N3122" t="s">
        <v>92</v>
      </c>
      <c r="O3122">
        <v>2026</v>
      </c>
      <c r="P3122">
        <v>1</v>
      </c>
      <c r="Q3122" t="s">
        <v>80</v>
      </c>
      <c r="R3122" s="8">
        <v>46267</v>
      </c>
      <c r="S3122" s="2">
        <v>1</v>
      </c>
      <c r="T3122" s="2" t="s">
        <v>81</v>
      </c>
    </row>
    <row r="3123" spans="1:20" x14ac:dyDescent="0.25">
      <c r="A3123">
        <v>1120313415</v>
      </c>
      <c r="B3123">
        <v>121189129</v>
      </c>
      <c r="C3123" t="s">
        <v>74</v>
      </c>
      <c r="D3123" t="s">
        <v>83</v>
      </c>
      <c r="E3123" t="s">
        <v>76</v>
      </c>
      <c r="F3123" s="7">
        <v>44327</v>
      </c>
      <c r="G3123" s="7">
        <v>44511</v>
      </c>
      <c r="H3123" t="s">
        <v>86</v>
      </c>
      <c r="I3123" t="s">
        <v>87</v>
      </c>
      <c r="J3123" s="7">
        <v>45953</v>
      </c>
      <c r="K3123" s="7">
        <v>44327</v>
      </c>
      <c r="L3123" s="7">
        <v>44511</v>
      </c>
      <c r="M3123" t="s">
        <v>86</v>
      </c>
      <c r="N3123" t="s">
        <v>79</v>
      </c>
      <c r="O3123">
        <v>2026</v>
      </c>
      <c r="P3123">
        <v>1</v>
      </c>
      <c r="Q3123" t="s">
        <v>80</v>
      </c>
      <c r="R3123" s="8">
        <v>46267</v>
      </c>
      <c r="S3123" s="2">
        <v>1</v>
      </c>
      <c r="T3123" s="2" t="s">
        <v>81</v>
      </c>
    </row>
    <row r="3124" spans="1:20" x14ac:dyDescent="0.25">
      <c r="A3124">
        <v>1120313420</v>
      </c>
      <c r="B3124">
        <v>121317880</v>
      </c>
      <c r="C3124" t="s">
        <v>82</v>
      </c>
      <c r="D3124" t="s">
        <v>83</v>
      </c>
      <c r="E3124" t="s">
        <v>76</v>
      </c>
      <c r="F3124" s="7">
        <v>44327</v>
      </c>
      <c r="G3124" s="7">
        <v>46153</v>
      </c>
      <c r="H3124" t="s">
        <v>86</v>
      </c>
      <c r="I3124" t="s">
        <v>87</v>
      </c>
      <c r="J3124" s="7">
        <v>45830</v>
      </c>
      <c r="K3124" s="7">
        <v>45779</v>
      </c>
      <c r="L3124" s="7">
        <v>46153</v>
      </c>
      <c r="M3124" t="s">
        <v>86</v>
      </c>
      <c r="N3124" t="s">
        <v>79</v>
      </c>
      <c r="O3124">
        <v>2026</v>
      </c>
      <c r="P3124">
        <v>1</v>
      </c>
      <c r="Q3124" t="s">
        <v>80</v>
      </c>
      <c r="R3124" s="8">
        <v>46267</v>
      </c>
      <c r="S3124" s="2">
        <v>1</v>
      </c>
      <c r="T3124" s="2" t="s">
        <v>81</v>
      </c>
    </row>
    <row r="3125" spans="1:20" x14ac:dyDescent="0.25">
      <c r="A3125">
        <v>1120313538</v>
      </c>
      <c r="B3125">
        <v>121430507</v>
      </c>
      <c r="C3125" t="s">
        <v>85</v>
      </c>
      <c r="D3125" t="s">
        <v>75</v>
      </c>
      <c r="E3125" t="s">
        <v>76</v>
      </c>
      <c r="F3125" s="7">
        <v>44345</v>
      </c>
      <c r="G3125" s="7">
        <v>44710</v>
      </c>
      <c r="H3125" t="s">
        <v>86</v>
      </c>
      <c r="I3125" t="s">
        <v>87</v>
      </c>
      <c r="J3125" s="7"/>
      <c r="K3125" s="7">
        <v>46010</v>
      </c>
      <c r="L3125" s="7">
        <v>44710</v>
      </c>
      <c r="M3125" t="s">
        <v>86</v>
      </c>
      <c r="N3125"/>
      <c r="O3125">
        <v>2026</v>
      </c>
      <c r="P3125">
        <v>1</v>
      </c>
      <c r="Q3125" t="s">
        <v>80</v>
      </c>
      <c r="R3125" s="8">
        <v>46267</v>
      </c>
      <c r="S3125" s="2">
        <v>1</v>
      </c>
      <c r="T3125" s="2" t="s">
        <v>81</v>
      </c>
    </row>
    <row r="3126" spans="1:20" x14ac:dyDescent="0.25">
      <c r="A3126">
        <v>1120313552</v>
      </c>
      <c r="B3126">
        <v>121438419</v>
      </c>
      <c r="C3126" t="s">
        <v>82</v>
      </c>
      <c r="D3126" t="s">
        <v>75</v>
      </c>
      <c r="E3126" t="s">
        <v>76</v>
      </c>
      <c r="F3126" s="7">
        <v>44344</v>
      </c>
      <c r="G3126" s="7">
        <v>45074</v>
      </c>
      <c r="H3126" t="s">
        <v>77</v>
      </c>
      <c r="I3126" t="s">
        <v>78</v>
      </c>
      <c r="J3126" s="7">
        <v>46065</v>
      </c>
      <c r="K3126" s="7">
        <v>44348</v>
      </c>
      <c r="L3126" s="7">
        <v>45074</v>
      </c>
      <c r="M3126" t="s">
        <v>77</v>
      </c>
      <c r="N3126" t="s">
        <v>79</v>
      </c>
      <c r="O3126">
        <v>2026</v>
      </c>
      <c r="P3126">
        <v>1</v>
      </c>
      <c r="Q3126" t="s">
        <v>80</v>
      </c>
      <c r="R3126" s="8">
        <v>46267</v>
      </c>
      <c r="S3126" s="2">
        <v>1</v>
      </c>
      <c r="T3126" s="2" t="s">
        <v>81</v>
      </c>
    </row>
    <row r="3127" spans="1:20" x14ac:dyDescent="0.25">
      <c r="A3127">
        <v>1120313562</v>
      </c>
      <c r="B3127">
        <v>121447442</v>
      </c>
      <c r="C3127" t="s">
        <v>82</v>
      </c>
      <c r="D3127" t="s">
        <v>88</v>
      </c>
      <c r="E3127" t="s">
        <v>76</v>
      </c>
      <c r="F3127" s="7">
        <v>44349</v>
      </c>
      <c r="G3127" s="7">
        <v>44714</v>
      </c>
      <c r="H3127" t="s">
        <v>77</v>
      </c>
      <c r="I3127" t="s">
        <v>84</v>
      </c>
      <c r="J3127" s="7">
        <v>45790</v>
      </c>
      <c r="K3127" s="7">
        <v>45748</v>
      </c>
      <c r="L3127" s="7">
        <v>44714</v>
      </c>
      <c r="M3127" t="s">
        <v>77</v>
      </c>
      <c r="N3127" t="s">
        <v>79</v>
      </c>
      <c r="O3127">
        <v>2026</v>
      </c>
      <c r="P3127">
        <v>1</v>
      </c>
      <c r="Q3127" t="s">
        <v>80</v>
      </c>
      <c r="R3127" s="8">
        <v>46267</v>
      </c>
      <c r="S3127" s="2">
        <v>1</v>
      </c>
      <c r="T3127" s="2" t="s">
        <v>81</v>
      </c>
    </row>
    <row r="3128" spans="1:20" x14ac:dyDescent="0.25">
      <c r="A3128">
        <v>1120313563</v>
      </c>
      <c r="B3128">
        <v>121447442</v>
      </c>
      <c r="C3128" t="s">
        <v>82</v>
      </c>
      <c r="D3128" t="s">
        <v>88</v>
      </c>
      <c r="E3128" t="s">
        <v>76</v>
      </c>
      <c r="F3128" s="7">
        <v>44349</v>
      </c>
      <c r="G3128" s="7">
        <v>44714</v>
      </c>
      <c r="H3128" t="s">
        <v>77</v>
      </c>
      <c r="I3128" t="s">
        <v>84</v>
      </c>
      <c r="J3128" s="7">
        <v>45790</v>
      </c>
      <c r="K3128" s="7">
        <v>45632</v>
      </c>
      <c r="L3128" s="7">
        <v>44714</v>
      </c>
      <c r="M3128" t="s">
        <v>77</v>
      </c>
      <c r="N3128" t="s">
        <v>79</v>
      </c>
      <c r="O3128">
        <v>2026</v>
      </c>
      <c r="P3128">
        <v>1</v>
      </c>
      <c r="Q3128" t="s">
        <v>80</v>
      </c>
      <c r="R3128" s="8">
        <v>46267</v>
      </c>
      <c r="S3128" s="2">
        <v>1</v>
      </c>
      <c r="T3128" s="2" t="s">
        <v>81</v>
      </c>
    </row>
    <row r="3129" spans="1:20" x14ac:dyDescent="0.25">
      <c r="A3129">
        <v>1120313570</v>
      </c>
      <c r="B3129">
        <v>121452121</v>
      </c>
      <c r="C3129" t="s">
        <v>82</v>
      </c>
      <c r="D3129" t="s">
        <v>75</v>
      </c>
      <c r="E3129" t="s">
        <v>76</v>
      </c>
      <c r="F3129" s="7">
        <v>44350</v>
      </c>
      <c r="G3129" s="7">
        <v>45446</v>
      </c>
      <c r="H3129" t="s">
        <v>77</v>
      </c>
      <c r="I3129" t="s">
        <v>78</v>
      </c>
      <c r="J3129" s="7"/>
      <c r="K3129" s="7">
        <v>44352</v>
      </c>
      <c r="L3129" s="7">
        <v>45446</v>
      </c>
      <c r="M3129" t="s">
        <v>77</v>
      </c>
      <c r="N3129"/>
      <c r="O3129">
        <v>2026</v>
      </c>
      <c r="P3129">
        <v>1</v>
      </c>
      <c r="Q3129" t="s">
        <v>80</v>
      </c>
      <c r="R3129" s="8">
        <v>46267</v>
      </c>
      <c r="S3129" s="2">
        <v>1</v>
      </c>
      <c r="T3129" s="2" t="s">
        <v>81</v>
      </c>
    </row>
    <row r="3130" spans="1:20" x14ac:dyDescent="0.25">
      <c r="A3130">
        <v>1120313576</v>
      </c>
      <c r="B3130">
        <v>121465901</v>
      </c>
      <c r="C3130" t="s">
        <v>98</v>
      </c>
      <c r="D3130" t="s">
        <v>83</v>
      </c>
      <c r="E3130" t="s">
        <v>76</v>
      </c>
      <c r="F3130" s="7">
        <v>44350</v>
      </c>
      <c r="G3130" s="7">
        <v>46176</v>
      </c>
      <c r="H3130" t="s">
        <v>77</v>
      </c>
      <c r="I3130" t="s">
        <v>84</v>
      </c>
      <c r="J3130" s="7">
        <v>45496</v>
      </c>
      <c r="K3130" s="7">
        <v>45747</v>
      </c>
      <c r="L3130" s="7">
        <v>46176</v>
      </c>
      <c r="M3130" t="s">
        <v>77</v>
      </c>
      <c r="N3130" t="s">
        <v>79</v>
      </c>
      <c r="O3130">
        <v>2026</v>
      </c>
      <c r="P3130">
        <v>1</v>
      </c>
      <c r="Q3130" t="s">
        <v>80</v>
      </c>
      <c r="R3130" s="8">
        <v>46267</v>
      </c>
      <c r="S3130" s="2">
        <v>1</v>
      </c>
      <c r="T3130" s="2" t="s">
        <v>81</v>
      </c>
    </row>
    <row r="3131" spans="1:20" x14ac:dyDescent="0.25">
      <c r="A3131">
        <v>1120313593</v>
      </c>
      <c r="B3131">
        <v>121475539</v>
      </c>
      <c r="C3131" t="s">
        <v>82</v>
      </c>
      <c r="D3131" t="s">
        <v>75</v>
      </c>
      <c r="E3131" t="s">
        <v>76</v>
      </c>
      <c r="F3131" s="7">
        <v>44352</v>
      </c>
      <c r="G3131" s="7">
        <v>46178</v>
      </c>
      <c r="H3131" t="s">
        <v>77</v>
      </c>
      <c r="I3131" t="s">
        <v>78</v>
      </c>
      <c r="J3131" s="7">
        <v>44678</v>
      </c>
      <c r="K3131" s="7">
        <v>44355</v>
      </c>
      <c r="L3131" s="7">
        <v>46178</v>
      </c>
      <c r="M3131" t="s">
        <v>77</v>
      </c>
      <c r="N3131" t="s">
        <v>92</v>
      </c>
      <c r="O3131">
        <v>2026</v>
      </c>
      <c r="P3131">
        <v>1</v>
      </c>
      <c r="Q3131" t="s">
        <v>80</v>
      </c>
      <c r="R3131" s="8">
        <v>46267</v>
      </c>
      <c r="S3131" s="2">
        <v>1</v>
      </c>
      <c r="T3131" s="2" t="s">
        <v>81</v>
      </c>
    </row>
    <row r="3132" spans="1:20" x14ac:dyDescent="0.25">
      <c r="A3132">
        <v>1120313634</v>
      </c>
      <c r="B3132">
        <v>121532959</v>
      </c>
      <c r="C3132" t="s">
        <v>90</v>
      </c>
      <c r="D3132" t="s">
        <v>75</v>
      </c>
      <c r="E3132" t="s">
        <v>76</v>
      </c>
      <c r="F3132" s="7">
        <v>44361</v>
      </c>
      <c r="G3132" s="7">
        <v>46187</v>
      </c>
      <c r="H3132" t="s">
        <v>77</v>
      </c>
      <c r="I3132" t="s">
        <v>78</v>
      </c>
      <c r="J3132" s="7">
        <v>46102</v>
      </c>
      <c r="K3132" s="7">
        <v>46108</v>
      </c>
      <c r="L3132" s="7">
        <v>46187</v>
      </c>
      <c r="M3132" t="s">
        <v>77</v>
      </c>
      <c r="N3132" t="s">
        <v>79</v>
      </c>
      <c r="O3132">
        <v>2026</v>
      </c>
      <c r="P3132">
        <v>1</v>
      </c>
      <c r="Q3132" t="s">
        <v>80</v>
      </c>
      <c r="R3132" s="8">
        <v>46267</v>
      </c>
      <c r="S3132" s="2">
        <v>1</v>
      </c>
      <c r="T3132" s="2" t="s">
        <v>81</v>
      </c>
    </row>
    <row r="3133" spans="1:20" x14ac:dyDescent="0.25">
      <c r="A3133">
        <v>1120313642</v>
      </c>
      <c r="B3133">
        <v>121536913</v>
      </c>
      <c r="C3133" t="s">
        <v>90</v>
      </c>
      <c r="D3133" t="s">
        <v>83</v>
      </c>
      <c r="E3133" t="s">
        <v>76</v>
      </c>
      <c r="F3133" s="7">
        <v>44351</v>
      </c>
      <c r="G3133" s="7">
        <v>44534</v>
      </c>
      <c r="H3133" t="s">
        <v>77</v>
      </c>
      <c r="I3133" t="s">
        <v>78</v>
      </c>
      <c r="J3133" s="7">
        <v>45421</v>
      </c>
      <c r="K3133" s="7">
        <v>45549</v>
      </c>
      <c r="L3133" s="7">
        <v>44534</v>
      </c>
      <c r="M3133" t="s">
        <v>77</v>
      </c>
      <c r="N3133" t="s">
        <v>79</v>
      </c>
      <c r="O3133">
        <v>2026</v>
      </c>
      <c r="P3133">
        <v>1</v>
      </c>
      <c r="Q3133" t="s">
        <v>80</v>
      </c>
      <c r="R3133" s="8">
        <v>46267</v>
      </c>
      <c r="S3133" s="2">
        <v>1</v>
      </c>
      <c r="T3133" s="2" t="s">
        <v>81</v>
      </c>
    </row>
    <row r="3134" spans="1:20" x14ac:dyDescent="0.25">
      <c r="A3134">
        <v>1120313680</v>
      </c>
      <c r="B3134">
        <v>121577783</v>
      </c>
      <c r="C3134" t="s">
        <v>91</v>
      </c>
      <c r="D3134" t="s">
        <v>88</v>
      </c>
      <c r="E3134" t="s">
        <v>76</v>
      </c>
      <c r="F3134" s="7">
        <v>44365</v>
      </c>
      <c r="G3134" s="7">
        <v>44730</v>
      </c>
      <c r="H3134" t="s">
        <v>77</v>
      </c>
      <c r="I3134" t="s">
        <v>78</v>
      </c>
      <c r="J3134" s="7">
        <v>46082</v>
      </c>
      <c r="K3134" s="7">
        <v>45904</v>
      </c>
      <c r="L3134" s="7">
        <v>44730</v>
      </c>
      <c r="M3134" t="s">
        <v>77</v>
      </c>
      <c r="N3134" t="s">
        <v>79</v>
      </c>
      <c r="O3134">
        <v>2026</v>
      </c>
      <c r="P3134">
        <v>1</v>
      </c>
      <c r="Q3134" t="s">
        <v>80</v>
      </c>
      <c r="R3134" s="8">
        <v>46267</v>
      </c>
      <c r="S3134" s="2">
        <v>1</v>
      </c>
      <c r="T3134" s="2" t="s">
        <v>81</v>
      </c>
    </row>
    <row r="3135" spans="1:20" x14ac:dyDescent="0.25">
      <c r="A3135">
        <v>1120313721</v>
      </c>
      <c r="B3135">
        <v>121613549</v>
      </c>
      <c r="C3135" t="s">
        <v>82</v>
      </c>
      <c r="D3135" t="s">
        <v>88</v>
      </c>
      <c r="E3135" t="s">
        <v>76</v>
      </c>
      <c r="F3135" s="7">
        <v>44374</v>
      </c>
      <c r="G3135" s="7">
        <v>46200</v>
      </c>
      <c r="H3135" t="s">
        <v>77</v>
      </c>
      <c r="I3135" t="s">
        <v>89</v>
      </c>
      <c r="J3135" s="7">
        <v>46065</v>
      </c>
      <c r="K3135" s="7">
        <v>46079</v>
      </c>
      <c r="L3135" s="7">
        <v>46200</v>
      </c>
      <c r="M3135" t="s">
        <v>77</v>
      </c>
      <c r="N3135" t="s">
        <v>79</v>
      </c>
      <c r="O3135">
        <v>2026</v>
      </c>
      <c r="P3135">
        <v>1</v>
      </c>
      <c r="Q3135" t="s">
        <v>80</v>
      </c>
      <c r="R3135" s="8">
        <v>46267</v>
      </c>
      <c r="S3135" s="2">
        <v>1</v>
      </c>
      <c r="T3135" s="2" t="s">
        <v>81</v>
      </c>
    </row>
    <row r="3136" spans="1:20" x14ac:dyDescent="0.25">
      <c r="A3136">
        <v>1120313747</v>
      </c>
      <c r="B3136">
        <v>121633012</v>
      </c>
      <c r="C3136" t="s">
        <v>82</v>
      </c>
      <c r="D3136" t="s">
        <v>88</v>
      </c>
      <c r="E3136" t="s">
        <v>76</v>
      </c>
      <c r="F3136" s="7">
        <v>44330</v>
      </c>
      <c r="G3136" s="7">
        <v>46156</v>
      </c>
      <c r="H3136" t="s">
        <v>77</v>
      </c>
      <c r="I3136" t="s">
        <v>84</v>
      </c>
      <c r="J3136" s="7">
        <v>45830</v>
      </c>
      <c r="K3136" s="7">
        <v>44385</v>
      </c>
      <c r="L3136" s="7">
        <v>46156</v>
      </c>
      <c r="M3136" t="s">
        <v>77</v>
      </c>
      <c r="N3136" t="s">
        <v>79</v>
      </c>
      <c r="O3136">
        <v>2026</v>
      </c>
      <c r="P3136">
        <v>1</v>
      </c>
      <c r="Q3136" t="s">
        <v>80</v>
      </c>
      <c r="R3136" s="8">
        <v>46267</v>
      </c>
      <c r="S3136" s="2">
        <v>1</v>
      </c>
      <c r="T3136" s="2" t="s">
        <v>81</v>
      </c>
    </row>
    <row r="3137" spans="1:20" x14ac:dyDescent="0.25">
      <c r="A3137">
        <v>1120313887</v>
      </c>
      <c r="B3137">
        <v>121711637</v>
      </c>
      <c r="C3137" t="s">
        <v>82</v>
      </c>
      <c r="D3137" t="s">
        <v>88</v>
      </c>
      <c r="E3137" t="s">
        <v>76</v>
      </c>
      <c r="F3137" s="7">
        <v>44388</v>
      </c>
      <c r="G3137" s="7">
        <v>44753</v>
      </c>
      <c r="H3137" t="s">
        <v>77</v>
      </c>
      <c r="I3137" t="s">
        <v>78</v>
      </c>
      <c r="J3137" s="7">
        <v>45491</v>
      </c>
      <c r="K3137" s="7">
        <v>45889</v>
      </c>
      <c r="L3137" s="7">
        <v>44753</v>
      </c>
      <c r="M3137" t="s">
        <v>77</v>
      </c>
      <c r="N3137" t="s">
        <v>79</v>
      </c>
      <c r="O3137">
        <v>2026</v>
      </c>
      <c r="P3137">
        <v>1</v>
      </c>
      <c r="Q3137" t="s">
        <v>80</v>
      </c>
      <c r="R3137" s="8">
        <v>46267</v>
      </c>
      <c r="S3137" s="2">
        <v>1</v>
      </c>
      <c r="T3137" s="2" t="s">
        <v>81</v>
      </c>
    </row>
    <row r="3138" spans="1:20" x14ac:dyDescent="0.25">
      <c r="A3138">
        <v>1120313982</v>
      </c>
      <c r="B3138">
        <v>121761072</v>
      </c>
      <c r="C3138" t="s">
        <v>91</v>
      </c>
      <c r="D3138" t="s">
        <v>75</v>
      </c>
      <c r="E3138" t="s">
        <v>76</v>
      </c>
      <c r="F3138" s="7">
        <v>44397</v>
      </c>
      <c r="G3138" s="7">
        <v>44581</v>
      </c>
      <c r="H3138" t="s">
        <v>77</v>
      </c>
      <c r="I3138" t="s">
        <v>89</v>
      </c>
      <c r="J3138" s="7">
        <v>46046</v>
      </c>
      <c r="K3138" s="7">
        <v>46059</v>
      </c>
      <c r="L3138" s="7">
        <v>44581</v>
      </c>
      <c r="M3138" t="s">
        <v>77</v>
      </c>
      <c r="N3138" t="s">
        <v>79</v>
      </c>
      <c r="O3138">
        <v>2026</v>
      </c>
      <c r="P3138">
        <v>1</v>
      </c>
      <c r="Q3138" t="s">
        <v>80</v>
      </c>
      <c r="R3138" s="8">
        <v>46267</v>
      </c>
      <c r="S3138" s="2">
        <v>1</v>
      </c>
      <c r="T3138" s="2" t="s">
        <v>81</v>
      </c>
    </row>
    <row r="3139" spans="1:20" x14ac:dyDescent="0.25">
      <c r="A3139">
        <v>1120313983</v>
      </c>
      <c r="B3139">
        <v>121761072</v>
      </c>
      <c r="C3139" t="s">
        <v>91</v>
      </c>
      <c r="D3139" t="s">
        <v>75</v>
      </c>
      <c r="E3139" t="s">
        <v>76</v>
      </c>
      <c r="F3139" s="7">
        <v>44397</v>
      </c>
      <c r="G3139" s="7">
        <v>44581</v>
      </c>
      <c r="H3139" t="s">
        <v>77</v>
      </c>
      <c r="I3139" t="s">
        <v>89</v>
      </c>
      <c r="J3139" s="7">
        <v>46046</v>
      </c>
      <c r="K3139" s="7">
        <v>44398</v>
      </c>
      <c r="L3139" s="7">
        <v>44581</v>
      </c>
      <c r="M3139" t="s">
        <v>77</v>
      </c>
      <c r="N3139" t="s">
        <v>79</v>
      </c>
      <c r="O3139">
        <v>2026</v>
      </c>
      <c r="P3139">
        <v>1</v>
      </c>
      <c r="Q3139" t="s">
        <v>80</v>
      </c>
      <c r="R3139" s="8">
        <v>46267</v>
      </c>
      <c r="S3139" s="2">
        <v>1</v>
      </c>
      <c r="T3139" s="2" t="s">
        <v>81</v>
      </c>
    </row>
    <row r="3140" spans="1:20" x14ac:dyDescent="0.25">
      <c r="A3140">
        <v>1120314132</v>
      </c>
      <c r="B3140">
        <v>121836348</v>
      </c>
      <c r="C3140" t="s">
        <v>96</v>
      </c>
      <c r="D3140" t="s">
        <v>88</v>
      </c>
      <c r="E3140" t="s">
        <v>76</v>
      </c>
      <c r="F3140" s="7">
        <v>44408</v>
      </c>
      <c r="G3140" s="7">
        <v>46234</v>
      </c>
      <c r="H3140" t="s">
        <v>77</v>
      </c>
      <c r="I3140" t="s">
        <v>78</v>
      </c>
      <c r="J3140" s="7">
        <v>46111</v>
      </c>
      <c r="K3140" s="7">
        <v>45860</v>
      </c>
      <c r="L3140" s="7">
        <v>46234</v>
      </c>
      <c r="M3140" t="s">
        <v>77</v>
      </c>
      <c r="N3140" t="s">
        <v>79</v>
      </c>
      <c r="O3140">
        <v>2026</v>
      </c>
      <c r="P3140">
        <v>1</v>
      </c>
      <c r="Q3140" t="s">
        <v>80</v>
      </c>
      <c r="R3140" s="8">
        <v>46267</v>
      </c>
      <c r="S3140" s="2">
        <v>1</v>
      </c>
      <c r="T3140" s="2" t="s">
        <v>81</v>
      </c>
    </row>
    <row r="3141" spans="1:20" x14ac:dyDescent="0.25">
      <c r="A3141">
        <v>1120314935</v>
      </c>
      <c r="B3141">
        <v>122166839</v>
      </c>
      <c r="C3141" t="s">
        <v>91</v>
      </c>
      <c r="D3141" t="s">
        <v>75</v>
      </c>
      <c r="E3141" t="s">
        <v>76</v>
      </c>
      <c r="F3141" s="7">
        <v>44477</v>
      </c>
      <c r="G3141" s="7">
        <v>44659</v>
      </c>
      <c r="H3141" t="s">
        <v>77</v>
      </c>
      <c r="I3141" t="s">
        <v>89</v>
      </c>
      <c r="J3141" s="7">
        <v>46042</v>
      </c>
      <c r="K3141" s="7">
        <v>44477</v>
      </c>
      <c r="L3141" s="7">
        <v>44659</v>
      </c>
      <c r="M3141" t="s">
        <v>77</v>
      </c>
      <c r="N3141" t="s">
        <v>79</v>
      </c>
      <c r="O3141">
        <v>2026</v>
      </c>
      <c r="P3141">
        <v>1</v>
      </c>
      <c r="Q3141" t="s">
        <v>80</v>
      </c>
      <c r="R3141" s="8">
        <v>46267</v>
      </c>
      <c r="S3141" s="2">
        <v>1</v>
      </c>
      <c r="T3141" s="2" t="s">
        <v>81</v>
      </c>
    </row>
    <row r="3142" spans="1:20" x14ac:dyDescent="0.25">
      <c r="A3142">
        <v>1120315153</v>
      </c>
      <c r="B3142">
        <v>122268654</v>
      </c>
      <c r="C3142" t="s">
        <v>85</v>
      </c>
      <c r="D3142" t="s">
        <v>75</v>
      </c>
      <c r="E3142" t="s">
        <v>76</v>
      </c>
      <c r="F3142" s="7">
        <v>44497</v>
      </c>
      <c r="G3142" s="7">
        <v>44862</v>
      </c>
      <c r="H3142" t="s">
        <v>86</v>
      </c>
      <c r="I3142" t="s">
        <v>87</v>
      </c>
      <c r="J3142" s="7">
        <v>46076</v>
      </c>
      <c r="K3142" s="7">
        <v>44499</v>
      </c>
      <c r="L3142" s="7">
        <v>44862</v>
      </c>
      <c r="M3142" t="s">
        <v>86</v>
      </c>
      <c r="N3142" t="s">
        <v>79</v>
      </c>
      <c r="O3142">
        <v>2026</v>
      </c>
      <c r="P3142">
        <v>1</v>
      </c>
      <c r="Q3142" t="s">
        <v>80</v>
      </c>
      <c r="R3142" s="8">
        <v>46267</v>
      </c>
      <c r="S3142" s="2">
        <v>1</v>
      </c>
      <c r="T3142" s="2" t="s">
        <v>81</v>
      </c>
    </row>
    <row r="3143" spans="1:20" x14ac:dyDescent="0.25">
      <c r="A3143">
        <v>1120315420</v>
      </c>
      <c r="B3143">
        <v>122382173</v>
      </c>
      <c r="C3143" t="s">
        <v>82</v>
      </c>
      <c r="D3143" t="s">
        <v>88</v>
      </c>
      <c r="E3143" t="s">
        <v>76</v>
      </c>
      <c r="F3143" s="7">
        <v>44516</v>
      </c>
      <c r="G3143" s="7">
        <v>46342</v>
      </c>
      <c r="H3143" t="s">
        <v>77</v>
      </c>
      <c r="I3143" t="s">
        <v>78</v>
      </c>
      <c r="J3143" s="7">
        <v>45604</v>
      </c>
      <c r="K3143" s="7">
        <v>45729</v>
      </c>
      <c r="L3143" s="7">
        <v>46342</v>
      </c>
      <c r="M3143" t="s">
        <v>77</v>
      </c>
      <c r="N3143" t="s">
        <v>79</v>
      </c>
      <c r="O3143">
        <v>2026</v>
      </c>
      <c r="P3143">
        <v>1</v>
      </c>
      <c r="Q3143" t="s">
        <v>80</v>
      </c>
      <c r="R3143" s="8">
        <v>46267</v>
      </c>
      <c r="S3143" s="2">
        <v>1</v>
      </c>
      <c r="T3143" s="2" t="s">
        <v>81</v>
      </c>
    </row>
    <row r="3144" spans="1:20" x14ac:dyDescent="0.25">
      <c r="A3144">
        <v>1120315460</v>
      </c>
      <c r="B3144">
        <v>122396755</v>
      </c>
      <c r="C3144" t="s">
        <v>85</v>
      </c>
      <c r="D3144" t="s">
        <v>75</v>
      </c>
      <c r="E3144" t="s">
        <v>76</v>
      </c>
      <c r="F3144" s="7">
        <v>44519</v>
      </c>
      <c r="G3144" s="7">
        <v>44884</v>
      </c>
      <c r="H3144" t="s">
        <v>86</v>
      </c>
      <c r="I3144" t="s">
        <v>87</v>
      </c>
      <c r="J3144" s="7">
        <v>46101</v>
      </c>
      <c r="K3144" s="7">
        <v>44519</v>
      </c>
      <c r="L3144" s="7">
        <v>44884</v>
      </c>
      <c r="M3144" t="s">
        <v>86</v>
      </c>
      <c r="N3144" t="s">
        <v>79</v>
      </c>
      <c r="O3144">
        <v>2026</v>
      </c>
      <c r="P3144">
        <v>1</v>
      </c>
      <c r="Q3144" t="s">
        <v>80</v>
      </c>
      <c r="R3144" s="8">
        <v>46267</v>
      </c>
      <c r="S3144" s="2">
        <v>1</v>
      </c>
      <c r="T3144" s="2" t="s">
        <v>81</v>
      </c>
    </row>
    <row r="3145" spans="1:20" x14ac:dyDescent="0.25">
      <c r="A3145">
        <v>1120315498</v>
      </c>
      <c r="B3145">
        <v>122407302</v>
      </c>
      <c r="C3145" t="s">
        <v>85</v>
      </c>
      <c r="D3145" t="s">
        <v>75</v>
      </c>
      <c r="E3145" t="s">
        <v>76</v>
      </c>
      <c r="F3145" s="7">
        <v>44522</v>
      </c>
      <c r="G3145" s="7">
        <v>44887</v>
      </c>
      <c r="H3145" t="s">
        <v>86</v>
      </c>
      <c r="I3145" t="s">
        <v>87</v>
      </c>
      <c r="J3145" s="7">
        <v>45874</v>
      </c>
      <c r="K3145" s="7">
        <v>44523</v>
      </c>
      <c r="L3145" s="7">
        <v>44887</v>
      </c>
      <c r="M3145" t="s">
        <v>86</v>
      </c>
      <c r="N3145" t="s">
        <v>79</v>
      </c>
      <c r="O3145">
        <v>2026</v>
      </c>
      <c r="P3145">
        <v>1</v>
      </c>
      <c r="Q3145" t="s">
        <v>80</v>
      </c>
      <c r="R3145" s="8">
        <v>46267</v>
      </c>
      <c r="S3145" s="2">
        <v>1</v>
      </c>
      <c r="T3145" s="2" t="s">
        <v>81</v>
      </c>
    </row>
    <row r="3146" spans="1:20" x14ac:dyDescent="0.25">
      <c r="A3146">
        <v>1120315522</v>
      </c>
      <c r="B3146">
        <v>122419381</v>
      </c>
      <c r="C3146" t="s">
        <v>74</v>
      </c>
      <c r="D3146" t="s">
        <v>75</v>
      </c>
      <c r="E3146" t="s">
        <v>76</v>
      </c>
      <c r="F3146" s="7">
        <v>44527</v>
      </c>
      <c r="G3146" s="7">
        <v>44892</v>
      </c>
      <c r="H3146" t="s">
        <v>86</v>
      </c>
      <c r="I3146" t="s">
        <v>87</v>
      </c>
      <c r="J3146" s="7">
        <v>46085</v>
      </c>
      <c r="K3146" s="7">
        <v>46094</v>
      </c>
      <c r="L3146" s="7">
        <v>44892</v>
      </c>
      <c r="M3146" t="s">
        <v>86</v>
      </c>
      <c r="N3146" t="s">
        <v>79</v>
      </c>
      <c r="O3146">
        <v>2026</v>
      </c>
      <c r="P3146">
        <v>1</v>
      </c>
      <c r="Q3146" t="s">
        <v>80</v>
      </c>
      <c r="R3146" s="8">
        <v>46267</v>
      </c>
      <c r="S3146" s="2">
        <v>1</v>
      </c>
      <c r="T3146" s="2" t="s">
        <v>81</v>
      </c>
    </row>
    <row r="3147" spans="1:20" x14ac:dyDescent="0.25">
      <c r="A3147">
        <v>1120315567</v>
      </c>
      <c r="B3147">
        <v>122437709</v>
      </c>
      <c r="C3147" t="s">
        <v>82</v>
      </c>
      <c r="D3147" t="s">
        <v>75</v>
      </c>
      <c r="E3147" t="s">
        <v>76</v>
      </c>
      <c r="F3147" s="7">
        <v>44532</v>
      </c>
      <c r="G3147" s="7">
        <v>46358</v>
      </c>
      <c r="H3147" t="s">
        <v>77</v>
      </c>
      <c r="I3147" t="s">
        <v>78</v>
      </c>
      <c r="J3147" s="7"/>
      <c r="K3147" s="7">
        <v>45057</v>
      </c>
      <c r="L3147" s="7">
        <v>46358</v>
      </c>
      <c r="M3147" t="s">
        <v>77</v>
      </c>
      <c r="N3147"/>
      <c r="O3147">
        <v>2026</v>
      </c>
      <c r="P3147">
        <v>1</v>
      </c>
      <c r="Q3147" t="s">
        <v>80</v>
      </c>
      <c r="R3147" s="8">
        <v>46267</v>
      </c>
      <c r="S3147" s="2">
        <v>1</v>
      </c>
      <c r="T3147" s="2" t="s">
        <v>81</v>
      </c>
    </row>
    <row r="3148" spans="1:20" x14ac:dyDescent="0.25">
      <c r="A3148">
        <v>1120315898</v>
      </c>
      <c r="B3148">
        <v>123265228</v>
      </c>
      <c r="C3148" t="s">
        <v>97</v>
      </c>
      <c r="D3148" t="s">
        <v>75</v>
      </c>
      <c r="E3148" t="s">
        <v>76</v>
      </c>
      <c r="F3148" s="7">
        <v>44658</v>
      </c>
      <c r="G3148" s="7">
        <v>45023</v>
      </c>
      <c r="H3148" t="s">
        <v>77</v>
      </c>
      <c r="I3148" t="s">
        <v>78</v>
      </c>
      <c r="J3148" s="7">
        <v>45364</v>
      </c>
      <c r="K3148" s="7">
        <v>44659</v>
      </c>
      <c r="L3148" s="7">
        <v>45023</v>
      </c>
      <c r="M3148" t="s">
        <v>77</v>
      </c>
      <c r="N3148" t="s">
        <v>79</v>
      </c>
      <c r="O3148">
        <v>2026</v>
      </c>
      <c r="P3148">
        <v>1</v>
      </c>
      <c r="Q3148" t="s">
        <v>80</v>
      </c>
      <c r="R3148" s="8">
        <v>46267</v>
      </c>
      <c r="S3148" s="2">
        <v>1</v>
      </c>
      <c r="T3148" s="2" t="s">
        <v>81</v>
      </c>
    </row>
    <row r="3149" spans="1:20" x14ac:dyDescent="0.25">
      <c r="A3149">
        <v>1120316014</v>
      </c>
      <c r="B3149">
        <v>123348924</v>
      </c>
      <c r="C3149" t="s">
        <v>82</v>
      </c>
      <c r="D3149" t="s">
        <v>88</v>
      </c>
      <c r="E3149" t="s">
        <v>76</v>
      </c>
      <c r="F3149" s="7">
        <v>44505</v>
      </c>
      <c r="G3149" s="7">
        <v>44870</v>
      </c>
      <c r="H3149" t="s">
        <v>77</v>
      </c>
      <c r="I3149" t="s">
        <v>78</v>
      </c>
      <c r="J3149" s="7">
        <v>45719</v>
      </c>
      <c r="K3149" s="7">
        <v>45667</v>
      </c>
      <c r="L3149" s="7">
        <v>44870</v>
      </c>
      <c r="M3149" t="s">
        <v>77</v>
      </c>
      <c r="N3149" t="s">
        <v>79</v>
      </c>
      <c r="O3149">
        <v>2026</v>
      </c>
      <c r="P3149">
        <v>1</v>
      </c>
      <c r="Q3149" t="s">
        <v>80</v>
      </c>
      <c r="R3149" s="8">
        <v>46267</v>
      </c>
      <c r="S3149" s="2">
        <v>1</v>
      </c>
      <c r="T3149" s="2" t="s">
        <v>81</v>
      </c>
    </row>
    <row r="3150" spans="1:20" x14ac:dyDescent="0.25">
      <c r="A3150">
        <v>1120316300</v>
      </c>
      <c r="B3150">
        <v>123487216</v>
      </c>
      <c r="C3150" t="s">
        <v>98</v>
      </c>
      <c r="D3150" t="s">
        <v>83</v>
      </c>
      <c r="E3150" t="s">
        <v>76</v>
      </c>
      <c r="F3150" s="7">
        <v>44684</v>
      </c>
      <c r="G3150" s="7">
        <v>44868</v>
      </c>
      <c r="H3150" t="s">
        <v>77</v>
      </c>
      <c r="I3150" t="s">
        <v>84</v>
      </c>
      <c r="J3150" s="7">
        <v>45633</v>
      </c>
      <c r="K3150" s="7">
        <v>45701</v>
      </c>
      <c r="L3150" s="7">
        <v>44868</v>
      </c>
      <c r="M3150" t="s">
        <v>77</v>
      </c>
      <c r="N3150" t="s">
        <v>79</v>
      </c>
      <c r="O3150">
        <v>2026</v>
      </c>
      <c r="P3150">
        <v>1</v>
      </c>
      <c r="Q3150" t="s">
        <v>80</v>
      </c>
      <c r="R3150" s="8">
        <v>46267</v>
      </c>
      <c r="S3150" s="2">
        <v>1</v>
      </c>
      <c r="T3150" s="2" t="s">
        <v>81</v>
      </c>
    </row>
    <row r="3151" spans="1:20" x14ac:dyDescent="0.25">
      <c r="A3151">
        <v>1120316301</v>
      </c>
      <c r="B3151">
        <v>123487216</v>
      </c>
      <c r="C3151" t="s">
        <v>98</v>
      </c>
      <c r="D3151" t="s">
        <v>83</v>
      </c>
      <c r="E3151" t="s">
        <v>76</v>
      </c>
      <c r="F3151" s="7">
        <v>44684</v>
      </c>
      <c r="G3151" s="7">
        <v>44868</v>
      </c>
      <c r="H3151" t="s">
        <v>77</v>
      </c>
      <c r="I3151" t="s">
        <v>84</v>
      </c>
      <c r="J3151" s="7">
        <v>45633</v>
      </c>
      <c r="K3151" s="7">
        <v>45544</v>
      </c>
      <c r="L3151" s="7">
        <v>44868</v>
      </c>
      <c r="M3151" t="s">
        <v>77</v>
      </c>
      <c r="N3151" t="s">
        <v>79</v>
      </c>
      <c r="O3151">
        <v>2026</v>
      </c>
      <c r="P3151">
        <v>1</v>
      </c>
      <c r="Q3151" t="s">
        <v>80</v>
      </c>
      <c r="R3151" s="8">
        <v>46267</v>
      </c>
      <c r="S3151" s="2">
        <v>1</v>
      </c>
      <c r="T3151" s="2" t="s">
        <v>81</v>
      </c>
    </row>
    <row r="3152" spans="1:20" x14ac:dyDescent="0.25">
      <c r="A3152">
        <v>1120316302</v>
      </c>
      <c r="B3152">
        <v>123487216</v>
      </c>
      <c r="C3152" t="s">
        <v>98</v>
      </c>
      <c r="D3152" t="s">
        <v>83</v>
      </c>
      <c r="E3152" t="s">
        <v>76</v>
      </c>
      <c r="F3152" s="7">
        <v>44684</v>
      </c>
      <c r="G3152" s="7">
        <v>44868</v>
      </c>
      <c r="H3152" t="s">
        <v>77</v>
      </c>
      <c r="I3152" t="s">
        <v>84</v>
      </c>
      <c r="J3152" s="7">
        <v>45633</v>
      </c>
      <c r="K3152" s="7">
        <v>45546</v>
      </c>
      <c r="L3152" s="7">
        <v>44868</v>
      </c>
      <c r="M3152" t="s">
        <v>77</v>
      </c>
      <c r="N3152" t="s">
        <v>79</v>
      </c>
      <c r="O3152">
        <v>2026</v>
      </c>
      <c r="P3152">
        <v>1</v>
      </c>
      <c r="Q3152" t="s">
        <v>80</v>
      </c>
      <c r="R3152" s="8">
        <v>46267</v>
      </c>
      <c r="S3152" s="2">
        <v>1</v>
      </c>
      <c r="T3152" s="2" t="s">
        <v>81</v>
      </c>
    </row>
    <row r="3153" spans="1:20" x14ac:dyDescent="0.25">
      <c r="A3153">
        <v>1120316303</v>
      </c>
      <c r="B3153">
        <v>123487216</v>
      </c>
      <c r="C3153" t="s">
        <v>98</v>
      </c>
      <c r="D3153" t="s">
        <v>83</v>
      </c>
      <c r="E3153" t="s">
        <v>76</v>
      </c>
      <c r="F3153" s="7">
        <v>44684</v>
      </c>
      <c r="G3153" s="7">
        <v>44868</v>
      </c>
      <c r="H3153" t="s">
        <v>77</v>
      </c>
      <c r="I3153" t="s">
        <v>84</v>
      </c>
      <c r="J3153" s="7">
        <v>45633</v>
      </c>
      <c r="K3153" s="7">
        <v>45545</v>
      </c>
      <c r="L3153" s="7">
        <v>44868</v>
      </c>
      <c r="M3153" t="s">
        <v>77</v>
      </c>
      <c r="N3153" t="s">
        <v>79</v>
      </c>
      <c r="O3153">
        <v>2026</v>
      </c>
      <c r="P3153">
        <v>1</v>
      </c>
      <c r="Q3153" t="s">
        <v>80</v>
      </c>
      <c r="R3153" s="8">
        <v>46267</v>
      </c>
      <c r="S3153" s="2">
        <v>1</v>
      </c>
      <c r="T3153" s="2" t="s">
        <v>81</v>
      </c>
    </row>
    <row r="3154" spans="1:20" x14ac:dyDescent="0.25">
      <c r="A3154">
        <v>1120316619</v>
      </c>
      <c r="B3154">
        <v>123682489</v>
      </c>
      <c r="C3154" t="s">
        <v>82</v>
      </c>
      <c r="D3154" t="s">
        <v>88</v>
      </c>
      <c r="E3154" t="s">
        <v>76</v>
      </c>
      <c r="F3154" s="7">
        <v>44705</v>
      </c>
      <c r="G3154" s="7">
        <v>46531</v>
      </c>
      <c r="H3154" t="s">
        <v>77</v>
      </c>
      <c r="I3154" t="s">
        <v>78</v>
      </c>
      <c r="J3154" s="7">
        <v>45737</v>
      </c>
      <c r="K3154" s="7">
        <v>45952</v>
      </c>
      <c r="L3154" s="7">
        <v>46531</v>
      </c>
      <c r="M3154" t="s">
        <v>77</v>
      </c>
      <c r="N3154" t="s">
        <v>79</v>
      </c>
      <c r="O3154">
        <v>2026</v>
      </c>
      <c r="P3154">
        <v>1</v>
      </c>
      <c r="Q3154" t="s">
        <v>80</v>
      </c>
      <c r="R3154" s="8">
        <v>46267</v>
      </c>
      <c r="S3154" s="2">
        <v>1</v>
      </c>
      <c r="T3154" s="2" t="s">
        <v>81</v>
      </c>
    </row>
    <row r="3155" spans="1:20" x14ac:dyDescent="0.25">
      <c r="A3155">
        <v>1120316620</v>
      </c>
      <c r="B3155">
        <v>123682489</v>
      </c>
      <c r="C3155" t="s">
        <v>82</v>
      </c>
      <c r="D3155" t="s">
        <v>88</v>
      </c>
      <c r="E3155" t="s">
        <v>76</v>
      </c>
      <c r="F3155" s="7">
        <v>44705</v>
      </c>
      <c r="G3155" s="7">
        <v>46531</v>
      </c>
      <c r="H3155" t="s">
        <v>77</v>
      </c>
      <c r="I3155" t="s">
        <v>78</v>
      </c>
      <c r="J3155" s="7">
        <v>45737</v>
      </c>
      <c r="K3155" s="7">
        <v>45689</v>
      </c>
      <c r="L3155" s="7">
        <v>46531</v>
      </c>
      <c r="M3155" t="s">
        <v>77</v>
      </c>
      <c r="N3155" t="s">
        <v>79</v>
      </c>
      <c r="O3155">
        <v>2026</v>
      </c>
      <c r="P3155">
        <v>1</v>
      </c>
      <c r="Q3155" t="s">
        <v>80</v>
      </c>
      <c r="R3155" s="8">
        <v>46267</v>
      </c>
      <c r="S3155" s="2">
        <v>1</v>
      </c>
      <c r="T3155" s="2" t="s">
        <v>81</v>
      </c>
    </row>
    <row r="3156" spans="1:20" x14ac:dyDescent="0.25">
      <c r="A3156">
        <v>1120316778</v>
      </c>
      <c r="B3156">
        <v>123774850</v>
      </c>
      <c r="C3156" t="s">
        <v>82</v>
      </c>
      <c r="D3156" t="s">
        <v>75</v>
      </c>
      <c r="E3156" t="s">
        <v>76</v>
      </c>
      <c r="F3156" s="7">
        <v>44718</v>
      </c>
      <c r="G3156" s="7">
        <v>45083</v>
      </c>
      <c r="H3156" t="s">
        <v>77</v>
      </c>
      <c r="I3156" t="s">
        <v>78</v>
      </c>
      <c r="J3156" s="7">
        <v>45061</v>
      </c>
      <c r="K3156" s="7">
        <v>45071</v>
      </c>
      <c r="L3156" s="7">
        <v>45083</v>
      </c>
      <c r="M3156" t="s">
        <v>77</v>
      </c>
      <c r="N3156" t="s">
        <v>92</v>
      </c>
      <c r="O3156">
        <v>2026</v>
      </c>
      <c r="P3156">
        <v>1</v>
      </c>
      <c r="Q3156" t="s">
        <v>80</v>
      </c>
      <c r="R3156" s="8">
        <v>46267</v>
      </c>
      <c r="S3156" s="2">
        <v>1</v>
      </c>
      <c r="T3156" s="2" t="s">
        <v>81</v>
      </c>
    </row>
    <row r="3157" spans="1:20" x14ac:dyDescent="0.25">
      <c r="A3157">
        <v>1120316934</v>
      </c>
      <c r="B3157">
        <v>123855489</v>
      </c>
      <c r="C3157" t="s">
        <v>94</v>
      </c>
      <c r="D3157" t="s">
        <v>88</v>
      </c>
      <c r="E3157" t="s">
        <v>76</v>
      </c>
      <c r="F3157" s="7">
        <v>44728</v>
      </c>
      <c r="G3157" s="7">
        <v>45093</v>
      </c>
      <c r="H3157" t="s">
        <v>77</v>
      </c>
      <c r="I3157" t="s">
        <v>89</v>
      </c>
      <c r="J3157" s="7">
        <v>45972</v>
      </c>
      <c r="K3157" s="7">
        <v>45982</v>
      </c>
      <c r="L3157" s="7">
        <v>45093</v>
      </c>
      <c r="M3157" t="s">
        <v>77</v>
      </c>
      <c r="N3157" t="s">
        <v>79</v>
      </c>
      <c r="O3157">
        <v>2026</v>
      </c>
      <c r="P3157">
        <v>1</v>
      </c>
      <c r="Q3157" t="s">
        <v>80</v>
      </c>
      <c r="R3157" s="8">
        <v>46267</v>
      </c>
      <c r="S3157" s="2">
        <v>1</v>
      </c>
      <c r="T3157" s="2" t="s">
        <v>81</v>
      </c>
    </row>
    <row r="3158" spans="1:20" x14ac:dyDescent="0.25">
      <c r="A3158">
        <v>1120317025</v>
      </c>
      <c r="B3158">
        <v>123895547</v>
      </c>
      <c r="C3158" t="s">
        <v>82</v>
      </c>
      <c r="D3158" t="s">
        <v>88</v>
      </c>
      <c r="E3158" t="s">
        <v>76</v>
      </c>
      <c r="F3158" s="7">
        <v>44734</v>
      </c>
      <c r="G3158" s="7">
        <v>45099</v>
      </c>
      <c r="H3158" t="s">
        <v>77</v>
      </c>
      <c r="I3158" t="s">
        <v>78</v>
      </c>
      <c r="J3158" s="7">
        <v>45953</v>
      </c>
      <c r="K3158" s="7">
        <v>44818</v>
      </c>
      <c r="L3158" s="7">
        <v>45099</v>
      </c>
      <c r="M3158" t="s">
        <v>77</v>
      </c>
      <c r="N3158" t="s">
        <v>79</v>
      </c>
      <c r="O3158">
        <v>2026</v>
      </c>
      <c r="P3158">
        <v>1</v>
      </c>
      <c r="Q3158" t="s">
        <v>80</v>
      </c>
      <c r="R3158" s="8">
        <v>46267</v>
      </c>
      <c r="S3158" s="2">
        <v>1</v>
      </c>
      <c r="T3158" s="2" t="s">
        <v>81</v>
      </c>
    </row>
    <row r="3159" spans="1:20" x14ac:dyDescent="0.25">
      <c r="A3159">
        <v>1120317091</v>
      </c>
      <c r="B3159">
        <v>123924974</v>
      </c>
      <c r="C3159" t="s">
        <v>74</v>
      </c>
      <c r="D3159" t="s">
        <v>75</v>
      </c>
      <c r="E3159" t="s">
        <v>76</v>
      </c>
      <c r="F3159" s="7">
        <v>44737</v>
      </c>
      <c r="G3159" s="7">
        <v>44829</v>
      </c>
      <c r="H3159" t="s">
        <v>86</v>
      </c>
      <c r="I3159" t="s">
        <v>87</v>
      </c>
      <c r="J3159" s="7"/>
      <c r="K3159" s="7">
        <v>44892</v>
      </c>
      <c r="L3159" s="7">
        <v>44829</v>
      </c>
      <c r="M3159" t="s">
        <v>86</v>
      </c>
      <c r="N3159"/>
      <c r="O3159">
        <v>2026</v>
      </c>
      <c r="P3159">
        <v>1</v>
      </c>
      <c r="Q3159" t="s">
        <v>80</v>
      </c>
      <c r="R3159" s="8">
        <v>46267</v>
      </c>
      <c r="S3159" s="2">
        <v>1</v>
      </c>
      <c r="T3159" s="2" t="s">
        <v>81</v>
      </c>
    </row>
    <row r="3160" spans="1:20" x14ac:dyDescent="0.25">
      <c r="A3160">
        <v>1120317258</v>
      </c>
      <c r="B3160">
        <v>123987544</v>
      </c>
      <c r="C3160" t="s">
        <v>82</v>
      </c>
      <c r="D3160" t="s">
        <v>88</v>
      </c>
      <c r="E3160" t="s">
        <v>76</v>
      </c>
      <c r="F3160" s="7">
        <v>44745</v>
      </c>
      <c r="G3160" s="7">
        <v>45110</v>
      </c>
      <c r="H3160" t="s">
        <v>77</v>
      </c>
      <c r="I3160" t="s">
        <v>78</v>
      </c>
      <c r="J3160" s="7">
        <v>45633</v>
      </c>
      <c r="K3160" s="7">
        <v>45713</v>
      </c>
      <c r="L3160" s="7">
        <v>45110</v>
      </c>
      <c r="M3160" t="s">
        <v>77</v>
      </c>
      <c r="N3160" t="s">
        <v>79</v>
      </c>
      <c r="O3160">
        <v>2026</v>
      </c>
      <c r="P3160">
        <v>1</v>
      </c>
      <c r="Q3160" t="s">
        <v>80</v>
      </c>
      <c r="R3160" s="8">
        <v>46267</v>
      </c>
      <c r="S3160" s="2">
        <v>1</v>
      </c>
      <c r="T3160" s="2" t="s">
        <v>81</v>
      </c>
    </row>
    <row r="3161" spans="1:20" x14ac:dyDescent="0.25">
      <c r="A3161">
        <v>1120317273</v>
      </c>
      <c r="B3161">
        <v>123993289</v>
      </c>
      <c r="C3161" t="s">
        <v>93</v>
      </c>
      <c r="D3161" t="s">
        <v>88</v>
      </c>
      <c r="E3161" t="s">
        <v>76</v>
      </c>
      <c r="F3161" s="7">
        <v>44747</v>
      </c>
      <c r="G3161" s="7">
        <v>46573</v>
      </c>
      <c r="H3161" t="s">
        <v>86</v>
      </c>
      <c r="I3161" t="s">
        <v>87</v>
      </c>
      <c r="J3161" s="7"/>
      <c r="K3161" s="7">
        <v>45779</v>
      </c>
      <c r="L3161" s="7">
        <v>46573</v>
      </c>
      <c r="M3161" t="s">
        <v>86</v>
      </c>
      <c r="N3161"/>
      <c r="O3161">
        <v>2026</v>
      </c>
      <c r="P3161">
        <v>1</v>
      </c>
      <c r="Q3161" t="s">
        <v>80</v>
      </c>
      <c r="R3161" s="8">
        <v>46267</v>
      </c>
      <c r="S3161" s="2">
        <v>1</v>
      </c>
      <c r="T3161" s="2" t="s">
        <v>81</v>
      </c>
    </row>
    <row r="3162" spans="1:20" x14ac:dyDescent="0.25">
      <c r="A3162">
        <v>1120317336</v>
      </c>
      <c r="B3162">
        <v>124029071</v>
      </c>
      <c r="C3162" t="s">
        <v>85</v>
      </c>
      <c r="D3162" t="s">
        <v>88</v>
      </c>
      <c r="E3162" t="s">
        <v>76</v>
      </c>
      <c r="F3162" s="7">
        <v>44750</v>
      </c>
      <c r="G3162" s="7">
        <v>45115</v>
      </c>
      <c r="H3162" t="s">
        <v>86</v>
      </c>
      <c r="I3162" t="s">
        <v>87</v>
      </c>
      <c r="J3162" s="7">
        <v>45855</v>
      </c>
      <c r="K3162" s="7">
        <v>45915</v>
      </c>
      <c r="L3162" s="7">
        <v>45115</v>
      </c>
      <c r="M3162" t="s">
        <v>86</v>
      </c>
      <c r="N3162" t="s">
        <v>79</v>
      </c>
      <c r="O3162">
        <v>2026</v>
      </c>
      <c r="P3162">
        <v>1</v>
      </c>
      <c r="Q3162" t="s">
        <v>80</v>
      </c>
      <c r="R3162" s="8">
        <v>46267</v>
      </c>
      <c r="S3162" s="2">
        <v>1</v>
      </c>
      <c r="T3162" s="2" t="s">
        <v>81</v>
      </c>
    </row>
    <row r="3163" spans="1:20" x14ac:dyDescent="0.25">
      <c r="A3163">
        <v>1120317475</v>
      </c>
      <c r="B3163">
        <v>124080041</v>
      </c>
      <c r="C3163" t="s">
        <v>82</v>
      </c>
      <c r="D3163" t="s">
        <v>88</v>
      </c>
      <c r="E3163" t="s">
        <v>76</v>
      </c>
      <c r="F3163" s="7">
        <v>44756</v>
      </c>
      <c r="G3163" s="7">
        <v>45121</v>
      </c>
      <c r="H3163" t="s">
        <v>77</v>
      </c>
      <c r="I3163" t="s">
        <v>78</v>
      </c>
      <c r="J3163" s="7">
        <v>45514</v>
      </c>
      <c r="K3163" s="7">
        <v>45405</v>
      </c>
      <c r="L3163" s="7">
        <v>45121</v>
      </c>
      <c r="M3163" t="s">
        <v>77</v>
      </c>
      <c r="N3163" t="s">
        <v>79</v>
      </c>
      <c r="O3163">
        <v>2026</v>
      </c>
      <c r="P3163">
        <v>1</v>
      </c>
      <c r="Q3163" t="s">
        <v>80</v>
      </c>
      <c r="R3163" s="8">
        <v>46267</v>
      </c>
      <c r="S3163" s="2">
        <v>1</v>
      </c>
      <c r="T3163" s="2" t="s">
        <v>81</v>
      </c>
    </row>
    <row r="3164" spans="1:20" x14ac:dyDescent="0.25">
      <c r="A3164">
        <v>1120317537</v>
      </c>
      <c r="B3164">
        <v>124102474</v>
      </c>
      <c r="C3164" t="s">
        <v>98</v>
      </c>
      <c r="D3164" t="s">
        <v>83</v>
      </c>
      <c r="E3164" t="s">
        <v>76</v>
      </c>
      <c r="F3164" s="7">
        <v>44759</v>
      </c>
      <c r="G3164" s="7">
        <v>44943</v>
      </c>
      <c r="H3164" t="s">
        <v>77</v>
      </c>
      <c r="I3164" t="s">
        <v>78</v>
      </c>
      <c r="J3164" s="7">
        <v>45464</v>
      </c>
      <c r="K3164" s="7">
        <v>45551</v>
      </c>
      <c r="L3164" s="7">
        <v>44943</v>
      </c>
      <c r="M3164" t="s">
        <v>77</v>
      </c>
      <c r="N3164" t="s">
        <v>79</v>
      </c>
      <c r="O3164">
        <v>2026</v>
      </c>
      <c r="P3164">
        <v>1</v>
      </c>
      <c r="Q3164" t="s">
        <v>80</v>
      </c>
      <c r="R3164" s="8">
        <v>46267</v>
      </c>
      <c r="S3164" s="2">
        <v>1</v>
      </c>
      <c r="T3164" s="2" t="s">
        <v>81</v>
      </c>
    </row>
    <row r="3165" spans="1:20" x14ac:dyDescent="0.25">
      <c r="A3165">
        <v>1120317538</v>
      </c>
      <c r="B3165">
        <v>124102474</v>
      </c>
      <c r="C3165" t="s">
        <v>98</v>
      </c>
      <c r="D3165" t="s">
        <v>83</v>
      </c>
      <c r="E3165" t="s">
        <v>76</v>
      </c>
      <c r="F3165" s="7">
        <v>44759</v>
      </c>
      <c r="G3165" s="7">
        <v>44943</v>
      </c>
      <c r="H3165" t="s">
        <v>77</v>
      </c>
      <c r="I3165" t="s">
        <v>78</v>
      </c>
      <c r="J3165" s="7">
        <v>45464</v>
      </c>
      <c r="K3165" s="7">
        <v>45489</v>
      </c>
      <c r="L3165" s="7">
        <v>44943</v>
      </c>
      <c r="M3165" t="s">
        <v>77</v>
      </c>
      <c r="N3165" t="s">
        <v>79</v>
      </c>
      <c r="O3165">
        <v>2026</v>
      </c>
      <c r="P3165">
        <v>1</v>
      </c>
      <c r="Q3165" t="s">
        <v>80</v>
      </c>
      <c r="R3165" s="8">
        <v>46267</v>
      </c>
      <c r="S3165" s="2">
        <v>1</v>
      </c>
      <c r="T3165" s="2" t="s">
        <v>81</v>
      </c>
    </row>
    <row r="3166" spans="1:20" x14ac:dyDescent="0.25">
      <c r="A3166">
        <v>1120317599</v>
      </c>
      <c r="B3166">
        <v>124128327</v>
      </c>
      <c r="C3166" t="s">
        <v>82</v>
      </c>
      <c r="D3166" t="s">
        <v>83</v>
      </c>
      <c r="E3166" t="s">
        <v>76</v>
      </c>
      <c r="F3166" s="7">
        <v>44762</v>
      </c>
      <c r="G3166" s="7">
        <v>44946</v>
      </c>
      <c r="H3166" t="s">
        <v>77</v>
      </c>
      <c r="I3166" t="s">
        <v>78</v>
      </c>
      <c r="J3166" s="7">
        <v>45935</v>
      </c>
      <c r="K3166" s="7">
        <v>45937</v>
      </c>
      <c r="L3166" s="7">
        <v>44946</v>
      </c>
      <c r="M3166" t="s">
        <v>77</v>
      </c>
      <c r="N3166" t="s">
        <v>79</v>
      </c>
      <c r="O3166">
        <v>2026</v>
      </c>
      <c r="P3166">
        <v>1</v>
      </c>
      <c r="Q3166" t="s">
        <v>80</v>
      </c>
      <c r="R3166" s="8">
        <v>46267</v>
      </c>
      <c r="S3166" s="2">
        <v>1</v>
      </c>
      <c r="T3166" s="2" t="s">
        <v>81</v>
      </c>
    </row>
    <row r="3167" spans="1:20" x14ac:dyDescent="0.25">
      <c r="A3167">
        <v>1120317701</v>
      </c>
      <c r="B3167">
        <v>124166762</v>
      </c>
      <c r="C3167" t="s">
        <v>85</v>
      </c>
      <c r="D3167" t="s">
        <v>75</v>
      </c>
      <c r="E3167" t="s">
        <v>76</v>
      </c>
      <c r="F3167" s="7">
        <v>44768</v>
      </c>
      <c r="G3167" s="7">
        <v>46594</v>
      </c>
      <c r="H3167" t="s">
        <v>77</v>
      </c>
      <c r="I3167" t="s">
        <v>78</v>
      </c>
      <c r="J3167" s="7"/>
      <c r="K3167" s="7">
        <v>45747</v>
      </c>
      <c r="L3167" s="7">
        <v>46594</v>
      </c>
      <c r="M3167" t="s">
        <v>77</v>
      </c>
      <c r="N3167"/>
      <c r="O3167">
        <v>2026</v>
      </c>
      <c r="P3167">
        <v>1</v>
      </c>
      <c r="Q3167" t="s">
        <v>80</v>
      </c>
      <c r="R3167" s="8">
        <v>46267</v>
      </c>
      <c r="S3167" s="2">
        <v>1</v>
      </c>
      <c r="T3167" s="2" t="s">
        <v>81</v>
      </c>
    </row>
    <row r="3168" spans="1:20" x14ac:dyDescent="0.25">
      <c r="A3168">
        <v>1120317712</v>
      </c>
      <c r="B3168">
        <v>124174766</v>
      </c>
      <c r="C3168" t="s">
        <v>82</v>
      </c>
      <c r="D3168" t="s">
        <v>83</v>
      </c>
      <c r="E3168" t="s">
        <v>76</v>
      </c>
      <c r="F3168" s="7">
        <v>44769</v>
      </c>
      <c r="G3168" s="7">
        <v>44953</v>
      </c>
      <c r="H3168" t="s">
        <v>77</v>
      </c>
      <c r="I3168" t="s">
        <v>78</v>
      </c>
      <c r="J3168" s="7">
        <v>45633</v>
      </c>
      <c r="K3168" s="7">
        <v>45506</v>
      </c>
      <c r="L3168" s="7">
        <v>44953</v>
      </c>
      <c r="M3168" t="s">
        <v>77</v>
      </c>
      <c r="N3168" t="s">
        <v>79</v>
      </c>
      <c r="O3168">
        <v>2026</v>
      </c>
      <c r="P3168">
        <v>1</v>
      </c>
      <c r="Q3168" t="s">
        <v>80</v>
      </c>
      <c r="R3168" s="8">
        <v>46267</v>
      </c>
      <c r="S3168" s="2">
        <v>1</v>
      </c>
      <c r="T3168" s="2" t="s">
        <v>81</v>
      </c>
    </row>
    <row r="3169" spans="1:20" x14ac:dyDescent="0.25">
      <c r="A3169">
        <v>1120318415</v>
      </c>
      <c r="B3169">
        <v>124381667</v>
      </c>
      <c r="C3169" t="s">
        <v>74</v>
      </c>
      <c r="D3169" t="s">
        <v>75</v>
      </c>
      <c r="E3169" t="s">
        <v>76</v>
      </c>
      <c r="F3169" s="7">
        <v>44800</v>
      </c>
      <c r="G3169" s="7">
        <v>46626</v>
      </c>
      <c r="H3169" t="s">
        <v>86</v>
      </c>
      <c r="I3169" t="s">
        <v>87</v>
      </c>
      <c r="J3169" s="7">
        <v>45139</v>
      </c>
      <c r="K3169" s="7">
        <v>44906</v>
      </c>
      <c r="L3169" s="7">
        <v>46626</v>
      </c>
      <c r="M3169" t="s">
        <v>86</v>
      </c>
      <c r="N3169" t="s">
        <v>92</v>
      </c>
      <c r="O3169">
        <v>2026</v>
      </c>
      <c r="P3169">
        <v>1</v>
      </c>
      <c r="Q3169" t="s">
        <v>80</v>
      </c>
      <c r="R3169" s="8">
        <v>46267</v>
      </c>
      <c r="S3169" s="2">
        <v>1</v>
      </c>
      <c r="T3169" s="2" t="s">
        <v>81</v>
      </c>
    </row>
    <row r="3170" spans="1:20" x14ac:dyDescent="0.25">
      <c r="A3170">
        <v>1120318588</v>
      </c>
      <c r="B3170">
        <v>124467658</v>
      </c>
      <c r="C3170" t="s">
        <v>82</v>
      </c>
      <c r="D3170" t="s">
        <v>75</v>
      </c>
      <c r="E3170" t="s">
        <v>76</v>
      </c>
      <c r="F3170" s="7">
        <v>44813</v>
      </c>
      <c r="G3170" s="7">
        <v>46639</v>
      </c>
      <c r="H3170" t="s">
        <v>77</v>
      </c>
      <c r="I3170" t="s">
        <v>78</v>
      </c>
      <c r="J3170" s="7"/>
      <c r="K3170" s="7">
        <v>44878</v>
      </c>
      <c r="L3170" s="7">
        <v>46639</v>
      </c>
      <c r="M3170" t="s">
        <v>77</v>
      </c>
      <c r="N3170"/>
      <c r="O3170">
        <v>2026</v>
      </c>
      <c r="P3170">
        <v>1</v>
      </c>
      <c r="Q3170" t="s">
        <v>80</v>
      </c>
      <c r="R3170" s="8">
        <v>46267</v>
      </c>
      <c r="S3170" s="2">
        <v>1</v>
      </c>
      <c r="T3170" s="2" t="s">
        <v>81</v>
      </c>
    </row>
    <row r="3171" spans="1:20" x14ac:dyDescent="0.25">
      <c r="A3171">
        <v>1120318680</v>
      </c>
      <c r="B3171">
        <v>124500609</v>
      </c>
      <c r="C3171" t="s">
        <v>82</v>
      </c>
      <c r="D3171" t="s">
        <v>88</v>
      </c>
      <c r="E3171" t="s">
        <v>76</v>
      </c>
      <c r="F3171" s="7">
        <v>44817</v>
      </c>
      <c r="G3171" s="7">
        <v>45182</v>
      </c>
      <c r="H3171" t="s">
        <v>77</v>
      </c>
      <c r="I3171" t="s">
        <v>78</v>
      </c>
      <c r="J3171" s="7">
        <v>45633</v>
      </c>
      <c r="K3171" s="7">
        <v>45747</v>
      </c>
      <c r="L3171" s="7">
        <v>45182</v>
      </c>
      <c r="M3171" t="s">
        <v>77</v>
      </c>
      <c r="N3171" t="s">
        <v>79</v>
      </c>
      <c r="O3171">
        <v>2026</v>
      </c>
      <c r="P3171">
        <v>1</v>
      </c>
      <c r="Q3171" t="s">
        <v>80</v>
      </c>
      <c r="R3171" s="8">
        <v>46267</v>
      </c>
      <c r="S3171" s="2">
        <v>1</v>
      </c>
      <c r="T3171" s="2" t="s">
        <v>81</v>
      </c>
    </row>
    <row r="3172" spans="1:20" x14ac:dyDescent="0.25">
      <c r="A3172">
        <v>1120319185</v>
      </c>
      <c r="B3172">
        <v>124719172</v>
      </c>
      <c r="C3172" t="s">
        <v>74</v>
      </c>
      <c r="D3172" t="s">
        <v>75</v>
      </c>
      <c r="E3172" t="s">
        <v>76</v>
      </c>
      <c r="F3172" s="7">
        <v>44849</v>
      </c>
      <c r="G3172" s="7">
        <v>45214</v>
      </c>
      <c r="H3172" t="s">
        <v>77</v>
      </c>
      <c r="I3172" t="s">
        <v>78</v>
      </c>
      <c r="J3172" s="7"/>
      <c r="K3172" s="7">
        <v>44912</v>
      </c>
      <c r="L3172" s="7">
        <v>45214</v>
      </c>
      <c r="M3172" t="s">
        <v>77</v>
      </c>
      <c r="N3172"/>
      <c r="O3172">
        <v>2026</v>
      </c>
      <c r="P3172">
        <v>1</v>
      </c>
      <c r="Q3172" t="s">
        <v>80</v>
      </c>
      <c r="R3172" s="8">
        <v>46267</v>
      </c>
      <c r="S3172" s="2">
        <v>1</v>
      </c>
      <c r="T3172" s="2" t="s">
        <v>81</v>
      </c>
    </row>
    <row r="3173" spans="1:20" x14ac:dyDescent="0.25">
      <c r="A3173">
        <v>1120319796</v>
      </c>
      <c r="B3173">
        <v>125881190</v>
      </c>
      <c r="C3173" t="s">
        <v>74</v>
      </c>
      <c r="D3173" t="s">
        <v>88</v>
      </c>
      <c r="E3173" t="s">
        <v>76</v>
      </c>
      <c r="F3173" s="7">
        <v>44820</v>
      </c>
      <c r="G3173" s="7">
        <v>45185</v>
      </c>
      <c r="H3173" t="s">
        <v>77</v>
      </c>
      <c r="I3173" t="s">
        <v>78</v>
      </c>
      <c r="J3173" s="7">
        <v>45745</v>
      </c>
      <c r="K3173" s="7">
        <v>45785</v>
      </c>
      <c r="L3173" s="7">
        <v>45185</v>
      </c>
      <c r="M3173" t="s">
        <v>77</v>
      </c>
      <c r="N3173" t="s">
        <v>79</v>
      </c>
      <c r="O3173">
        <v>2026</v>
      </c>
      <c r="P3173">
        <v>1</v>
      </c>
      <c r="Q3173" t="s">
        <v>80</v>
      </c>
      <c r="R3173" s="8">
        <v>46267</v>
      </c>
      <c r="S3173" s="2">
        <v>1</v>
      </c>
      <c r="T3173" s="2" t="s">
        <v>81</v>
      </c>
    </row>
    <row r="3174" spans="1:20" x14ac:dyDescent="0.25">
      <c r="A3174">
        <v>1120319797</v>
      </c>
      <c r="B3174">
        <v>125881190</v>
      </c>
      <c r="C3174" t="s">
        <v>74</v>
      </c>
      <c r="D3174" t="s">
        <v>88</v>
      </c>
      <c r="E3174" t="s">
        <v>76</v>
      </c>
      <c r="F3174" s="7">
        <v>44820</v>
      </c>
      <c r="G3174" s="7">
        <v>45185</v>
      </c>
      <c r="H3174" t="s">
        <v>77</v>
      </c>
      <c r="I3174" t="s">
        <v>78</v>
      </c>
      <c r="J3174" s="7">
        <v>45745</v>
      </c>
      <c r="K3174" s="7">
        <v>45417</v>
      </c>
      <c r="L3174" s="7">
        <v>45185</v>
      </c>
      <c r="M3174" t="s">
        <v>77</v>
      </c>
      <c r="N3174" t="s">
        <v>79</v>
      </c>
      <c r="O3174">
        <v>2026</v>
      </c>
      <c r="P3174">
        <v>1</v>
      </c>
      <c r="Q3174" t="s">
        <v>80</v>
      </c>
      <c r="R3174" s="8">
        <v>46267</v>
      </c>
      <c r="S3174" s="2">
        <v>1</v>
      </c>
      <c r="T3174" s="2" t="s">
        <v>81</v>
      </c>
    </row>
    <row r="3175" spans="1:20" x14ac:dyDescent="0.25">
      <c r="A3175">
        <v>1120319966</v>
      </c>
      <c r="B3175">
        <v>125990410</v>
      </c>
      <c r="C3175" t="s">
        <v>98</v>
      </c>
      <c r="D3175" t="s">
        <v>88</v>
      </c>
      <c r="E3175" t="s">
        <v>76</v>
      </c>
      <c r="F3175" s="7">
        <v>45041</v>
      </c>
      <c r="G3175" s="7">
        <v>45407</v>
      </c>
      <c r="H3175" t="s">
        <v>77</v>
      </c>
      <c r="I3175" t="s">
        <v>78</v>
      </c>
      <c r="J3175" s="7">
        <v>45437</v>
      </c>
      <c r="K3175" s="7">
        <v>45447</v>
      </c>
      <c r="L3175" s="7">
        <v>45407</v>
      </c>
      <c r="M3175" t="s">
        <v>77</v>
      </c>
      <c r="N3175" t="s">
        <v>79</v>
      </c>
      <c r="O3175">
        <v>2026</v>
      </c>
      <c r="P3175">
        <v>1</v>
      </c>
      <c r="Q3175" t="s">
        <v>80</v>
      </c>
      <c r="R3175" s="8">
        <v>46267</v>
      </c>
      <c r="S3175" s="2">
        <v>1</v>
      </c>
      <c r="T3175" s="2" t="s">
        <v>81</v>
      </c>
    </row>
    <row r="3176" spans="1:20" x14ac:dyDescent="0.25">
      <c r="A3176">
        <v>1120320138</v>
      </c>
      <c r="B3176">
        <v>126063113</v>
      </c>
      <c r="C3176" t="s">
        <v>82</v>
      </c>
      <c r="D3176" t="s">
        <v>75</v>
      </c>
      <c r="E3176" t="s">
        <v>76</v>
      </c>
      <c r="F3176" s="7">
        <v>45051</v>
      </c>
      <c r="G3176" s="7">
        <v>45417</v>
      </c>
      <c r="H3176" t="s">
        <v>77</v>
      </c>
      <c r="I3176" t="s">
        <v>78</v>
      </c>
      <c r="J3176" s="7"/>
      <c r="K3176" s="7">
        <v>45054</v>
      </c>
      <c r="L3176" s="7">
        <v>45417</v>
      </c>
      <c r="M3176" t="s">
        <v>77</v>
      </c>
      <c r="N3176"/>
      <c r="O3176">
        <v>2026</v>
      </c>
      <c r="P3176">
        <v>1</v>
      </c>
      <c r="Q3176" t="s">
        <v>80</v>
      </c>
      <c r="R3176" s="8">
        <v>46267</v>
      </c>
      <c r="S3176" s="2">
        <v>1</v>
      </c>
      <c r="T3176" s="2" t="s">
        <v>81</v>
      </c>
    </row>
    <row r="3177" spans="1:20" x14ac:dyDescent="0.25">
      <c r="A3177">
        <v>1120320270</v>
      </c>
      <c r="B3177">
        <v>126123368</v>
      </c>
      <c r="C3177" t="s">
        <v>93</v>
      </c>
      <c r="D3177" t="s">
        <v>75</v>
      </c>
      <c r="E3177" t="s">
        <v>76</v>
      </c>
      <c r="F3177" s="7">
        <v>45059</v>
      </c>
      <c r="G3177" s="7">
        <v>45425</v>
      </c>
      <c r="H3177" t="s">
        <v>77</v>
      </c>
      <c r="I3177" t="s">
        <v>78</v>
      </c>
      <c r="J3177" s="7"/>
      <c r="K3177" s="7">
        <v>45062</v>
      </c>
      <c r="L3177" s="7">
        <v>45425</v>
      </c>
      <c r="M3177" t="s">
        <v>77</v>
      </c>
      <c r="N3177"/>
      <c r="O3177">
        <v>2026</v>
      </c>
      <c r="P3177">
        <v>1</v>
      </c>
      <c r="Q3177" t="s">
        <v>80</v>
      </c>
      <c r="R3177" s="8">
        <v>46267</v>
      </c>
      <c r="S3177" s="2">
        <v>1</v>
      </c>
      <c r="T3177" s="2" t="s">
        <v>81</v>
      </c>
    </row>
    <row r="3178" spans="1:20" x14ac:dyDescent="0.25">
      <c r="A3178">
        <v>1120320428</v>
      </c>
      <c r="B3178">
        <v>126201944</v>
      </c>
      <c r="C3178" t="s">
        <v>85</v>
      </c>
      <c r="D3178" t="s">
        <v>88</v>
      </c>
      <c r="E3178" t="s">
        <v>76</v>
      </c>
      <c r="F3178" s="7">
        <v>45068</v>
      </c>
      <c r="G3178" s="7">
        <v>45434</v>
      </c>
      <c r="H3178" t="s">
        <v>77</v>
      </c>
      <c r="I3178" t="s">
        <v>78</v>
      </c>
      <c r="J3178" s="7">
        <v>45491</v>
      </c>
      <c r="K3178" s="7">
        <v>45075</v>
      </c>
      <c r="L3178" s="7">
        <v>45434</v>
      </c>
      <c r="M3178" t="s">
        <v>77</v>
      </c>
      <c r="N3178" t="s">
        <v>79</v>
      </c>
      <c r="O3178">
        <v>2026</v>
      </c>
      <c r="P3178">
        <v>1</v>
      </c>
      <c r="Q3178" t="s">
        <v>80</v>
      </c>
      <c r="R3178" s="8">
        <v>46267</v>
      </c>
      <c r="S3178" s="2">
        <v>1</v>
      </c>
      <c r="T3178" s="2" t="s">
        <v>81</v>
      </c>
    </row>
    <row r="3179" spans="1:20" x14ac:dyDescent="0.25">
      <c r="A3179">
        <v>1120320429</v>
      </c>
      <c r="B3179">
        <v>126201944</v>
      </c>
      <c r="C3179" t="s">
        <v>85</v>
      </c>
      <c r="D3179" t="s">
        <v>88</v>
      </c>
      <c r="E3179" t="s">
        <v>76</v>
      </c>
      <c r="F3179" s="7">
        <v>45068</v>
      </c>
      <c r="G3179" s="7">
        <v>45434</v>
      </c>
      <c r="H3179" t="s">
        <v>77</v>
      </c>
      <c r="I3179" t="s">
        <v>78</v>
      </c>
      <c r="J3179" s="7">
        <v>45491</v>
      </c>
      <c r="K3179" s="7">
        <v>45747</v>
      </c>
      <c r="L3179" s="7">
        <v>45434</v>
      </c>
      <c r="M3179" t="s">
        <v>77</v>
      </c>
      <c r="N3179" t="s">
        <v>79</v>
      </c>
      <c r="O3179">
        <v>2026</v>
      </c>
      <c r="P3179">
        <v>1</v>
      </c>
      <c r="Q3179" t="s">
        <v>80</v>
      </c>
      <c r="R3179" s="8">
        <v>46267</v>
      </c>
      <c r="S3179" s="2">
        <v>1</v>
      </c>
      <c r="T3179" s="2" t="s">
        <v>81</v>
      </c>
    </row>
    <row r="3180" spans="1:20" x14ac:dyDescent="0.25">
      <c r="A3180">
        <v>1120320568</v>
      </c>
      <c r="B3180">
        <v>126265752</v>
      </c>
      <c r="C3180" t="s">
        <v>96</v>
      </c>
      <c r="D3180" t="s">
        <v>88</v>
      </c>
      <c r="E3180" t="s">
        <v>76</v>
      </c>
      <c r="F3180" s="7">
        <v>45078</v>
      </c>
      <c r="G3180" s="7">
        <v>45444</v>
      </c>
      <c r="H3180" t="s">
        <v>77</v>
      </c>
      <c r="I3180" t="s">
        <v>78</v>
      </c>
      <c r="J3180" s="7">
        <v>45737</v>
      </c>
      <c r="K3180" s="7">
        <v>45667</v>
      </c>
      <c r="L3180" s="7">
        <v>45444</v>
      </c>
      <c r="M3180" t="s">
        <v>77</v>
      </c>
      <c r="N3180" t="s">
        <v>79</v>
      </c>
      <c r="O3180">
        <v>2026</v>
      </c>
      <c r="P3180">
        <v>1</v>
      </c>
      <c r="Q3180" t="s">
        <v>80</v>
      </c>
      <c r="R3180" s="8">
        <v>46267</v>
      </c>
      <c r="S3180" s="2">
        <v>1</v>
      </c>
      <c r="T3180" s="2" t="s">
        <v>81</v>
      </c>
    </row>
    <row r="3181" spans="1:20" x14ac:dyDescent="0.25">
      <c r="A3181">
        <v>1120320590</v>
      </c>
      <c r="B3181">
        <v>126283235</v>
      </c>
      <c r="C3181" t="s">
        <v>82</v>
      </c>
      <c r="D3181" t="s">
        <v>83</v>
      </c>
      <c r="E3181" t="s">
        <v>76</v>
      </c>
      <c r="F3181" s="7">
        <v>45080</v>
      </c>
      <c r="G3181" s="7">
        <v>45263</v>
      </c>
      <c r="H3181" t="s">
        <v>77</v>
      </c>
      <c r="I3181" t="s">
        <v>78</v>
      </c>
      <c r="J3181" s="7">
        <v>45740</v>
      </c>
      <c r="K3181" s="7">
        <v>45748</v>
      </c>
      <c r="L3181" s="7">
        <v>45263</v>
      </c>
      <c r="M3181" t="s">
        <v>77</v>
      </c>
      <c r="N3181" t="s">
        <v>79</v>
      </c>
      <c r="O3181">
        <v>2026</v>
      </c>
      <c r="P3181">
        <v>1</v>
      </c>
      <c r="Q3181" t="s">
        <v>80</v>
      </c>
      <c r="R3181" s="8">
        <v>46267</v>
      </c>
      <c r="S3181" s="2">
        <v>1</v>
      </c>
      <c r="T3181" s="2" t="s">
        <v>81</v>
      </c>
    </row>
    <row r="3182" spans="1:20" x14ac:dyDescent="0.25">
      <c r="A3182">
        <v>1120320728</v>
      </c>
      <c r="B3182">
        <v>126354158</v>
      </c>
      <c r="C3182" t="s">
        <v>90</v>
      </c>
      <c r="D3182" t="s">
        <v>88</v>
      </c>
      <c r="E3182" t="s">
        <v>76</v>
      </c>
      <c r="F3182" s="7">
        <v>45089</v>
      </c>
      <c r="G3182" s="7">
        <v>45455</v>
      </c>
      <c r="H3182" t="s">
        <v>77</v>
      </c>
      <c r="I3182" t="s">
        <v>78</v>
      </c>
      <c r="J3182" s="7">
        <v>45432</v>
      </c>
      <c r="K3182" s="7">
        <v>45551</v>
      </c>
      <c r="L3182" s="7">
        <v>45455</v>
      </c>
      <c r="M3182" t="s">
        <v>77</v>
      </c>
      <c r="N3182" t="s">
        <v>79</v>
      </c>
      <c r="O3182">
        <v>2026</v>
      </c>
      <c r="P3182">
        <v>1</v>
      </c>
      <c r="Q3182" t="s">
        <v>80</v>
      </c>
      <c r="R3182" s="8">
        <v>46267</v>
      </c>
      <c r="S3182" s="2">
        <v>1</v>
      </c>
      <c r="T3182" s="2" t="s">
        <v>81</v>
      </c>
    </row>
    <row r="3183" spans="1:20" x14ac:dyDescent="0.25">
      <c r="A3183">
        <v>1120320741</v>
      </c>
      <c r="B3183">
        <v>126361785</v>
      </c>
      <c r="C3183" t="s">
        <v>82</v>
      </c>
      <c r="D3183" t="s">
        <v>88</v>
      </c>
      <c r="E3183" t="s">
        <v>76</v>
      </c>
      <c r="F3183" s="7">
        <v>45090</v>
      </c>
      <c r="G3183" s="7">
        <v>45456</v>
      </c>
      <c r="H3183" t="s">
        <v>77</v>
      </c>
      <c r="I3183" t="s">
        <v>78</v>
      </c>
      <c r="J3183" s="7">
        <v>45845</v>
      </c>
      <c r="K3183" s="7">
        <v>45846</v>
      </c>
      <c r="L3183" s="7">
        <v>45456</v>
      </c>
      <c r="M3183" t="s">
        <v>77</v>
      </c>
      <c r="N3183" t="s">
        <v>92</v>
      </c>
      <c r="O3183">
        <v>2026</v>
      </c>
      <c r="P3183">
        <v>1</v>
      </c>
      <c r="Q3183" t="s">
        <v>80</v>
      </c>
      <c r="R3183" s="8">
        <v>46267</v>
      </c>
      <c r="S3183" s="2">
        <v>1</v>
      </c>
      <c r="T3183" s="2" t="s">
        <v>81</v>
      </c>
    </row>
    <row r="3184" spans="1:20" x14ac:dyDescent="0.25">
      <c r="A3184">
        <v>1120320756</v>
      </c>
      <c r="B3184">
        <v>126368133</v>
      </c>
      <c r="C3184" t="s">
        <v>74</v>
      </c>
      <c r="D3184" t="s">
        <v>75</v>
      </c>
      <c r="E3184" t="s">
        <v>76</v>
      </c>
      <c r="F3184" s="7">
        <v>45091</v>
      </c>
      <c r="G3184" s="7">
        <v>45457</v>
      </c>
      <c r="H3184" t="s">
        <v>77</v>
      </c>
      <c r="I3184" t="s">
        <v>78</v>
      </c>
      <c r="J3184" s="7"/>
      <c r="K3184" s="7">
        <v>45915</v>
      </c>
      <c r="L3184" s="7">
        <v>45457</v>
      </c>
      <c r="M3184" t="s">
        <v>77</v>
      </c>
      <c r="N3184"/>
      <c r="O3184">
        <v>2026</v>
      </c>
      <c r="P3184">
        <v>1</v>
      </c>
      <c r="Q3184" t="s">
        <v>80</v>
      </c>
      <c r="R3184" s="8">
        <v>46267</v>
      </c>
      <c r="S3184" s="2">
        <v>1</v>
      </c>
      <c r="T3184" s="2" t="s">
        <v>81</v>
      </c>
    </row>
    <row r="3185" spans="1:20" x14ac:dyDescent="0.25">
      <c r="A3185">
        <v>1120320850</v>
      </c>
      <c r="B3185">
        <v>126410641</v>
      </c>
      <c r="C3185" t="s">
        <v>74</v>
      </c>
      <c r="D3185" t="s">
        <v>88</v>
      </c>
      <c r="E3185" t="s">
        <v>76</v>
      </c>
      <c r="F3185" s="7">
        <v>45097</v>
      </c>
      <c r="G3185" s="7">
        <v>45463</v>
      </c>
      <c r="H3185" t="s">
        <v>77</v>
      </c>
      <c r="I3185" t="s">
        <v>78</v>
      </c>
      <c r="J3185" s="7">
        <v>46065</v>
      </c>
      <c r="K3185" s="7">
        <v>45908</v>
      </c>
      <c r="L3185" s="7">
        <v>45463</v>
      </c>
      <c r="M3185" t="s">
        <v>77</v>
      </c>
      <c r="N3185" t="s">
        <v>79</v>
      </c>
      <c r="O3185">
        <v>2026</v>
      </c>
      <c r="P3185">
        <v>1</v>
      </c>
      <c r="Q3185" t="s">
        <v>80</v>
      </c>
      <c r="R3185" s="8">
        <v>46267</v>
      </c>
      <c r="S3185" s="2">
        <v>1</v>
      </c>
      <c r="T3185" s="2" t="s">
        <v>81</v>
      </c>
    </row>
    <row r="3186" spans="1:20" x14ac:dyDescent="0.25">
      <c r="A3186">
        <v>1120320851</v>
      </c>
      <c r="B3186">
        <v>126410641</v>
      </c>
      <c r="C3186" t="s">
        <v>74</v>
      </c>
      <c r="D3186" t="s">
        <v>88</v>
      </c>
      <c r="E3186" t="s">
        <v>76</v>
      </c>
      <c r="F3186" s="7">
        <v>45097</v>
      </c>
      <c r="G3186" s="7">
        <v>45463</v>
      </c>
      <c r="H3186" t="s">
        <v>77</v>
      </c>
      <c r="I3186" t="s">
        <v>78</v>
      </c>
      <c r="J3186" s="7">
        <v>46065</v>
      </c>
      <c r="K3186" s="7">
        <v>46079</v>
      </c>
      <c r="L3186" s="7">
        <v>45463</v>
      </c>
      <c r="M3186" t="s">
        <v>77</v>
      </c>
      <c r="N3186" t="s">
        <v>79</v>
      </c>
      <c r="O3186">
        <v>2026</v>
      </c>
      <c r="P3186">
        <v>1</v>
      </c>
      <c r="Q3186" t="s">
        <v>80</v>
      </c>
      <c r="R3186" s="8">
        <v>46267</v>
      </c>
      <c r="S3186" s="2">
        <v>1</v>
      </c>
      <c r="T3186" s="2" t="s">
        <v>81</v>
      </c>
    </row>
    <row r="3187" spans="1:20" x14ac:dyDescent="0.25">
      <c r="A3187">
        <v>1120320858</v>
      </c>
      <c r="B3187">
        <v>126412564</v>
      </c>
      <c r="C3187" t="s">
        <v>82</v>
      </c>
      <c r="D3187" t="s">
        <v>88</v>
      </c>
      <c r="E3187" t="s">
        <v>76</v>
      </c>
      <c r="F3187" s="7">
        <v>45097</v>
      </c>
      <c r="G3187" s="7">
        <v>45463</v>
      </c>
      <c r="H3187" t="s">
        <v>77</v>
      </c>
      <c r="I3187" t="s">
        <v>78</v>
      </c>
      <c r="J3187" s="7">
        <v>45727</v>
      </c>
      <c r="K3187" s="7">
        <v>45470</v>
      </c>
      <c r="L3187" s="7">
        <v>45463</v>
      </c>
      <c r="M3187" t="s">
        <v>77</v>
      </c>
      <c r="N3187" t="s">
        <v>79</v>
      </c>
      <c r="O3187">
        <v>2026</v>
      </c>
      <c r="P3187">
        <v>1</v>
      </c>
      <c r="Q3187" t="s">
        <v>80</v>
      </c>
      <c r="R3187" s="8">
        <v>46267</v>
      </c>
      <c r="S3187" s="2">
        <v>1</v>
      </c>
      <c r="T3187" s="2" t="s">
        <v>81</v>
      </c>
    </row>
    <row r="3188" spans="1:20" x14ac:dyDescent="0.25">
      <c r="A3188">
        <v>1120320879</v>
      </c>
      <c r="B3188">
        <v>126424550</v>
      </c>
      <c r="C3188" t="s">
        <v>74</v>
      </c>
      <c r="D3188" t="s">
        <v>75</v>
      </c>
      <c r="E3188" t="s">
        <v>76</v>
      </c>
      <c r="F3188" s="7">
        <v>45099</v>
      </c>
      <c r="G3188" s="7">
        <v>45465</v>
      </c>
      <c r="H3188" t="s">
        <v>86</v>
      </c>
      <c r="I3188" t="s">
        <v>87</v>
      </c>
      <c r="J3188" s="7"/>
      <c r="K3188" s="7">
        <v>45105</v>
      </c>
      <c r="L3188" s="7">
        <v>45465</v>
      </c>
      <c r="M3188" t="s">
        <v>86</v>
      </c>
      <c r="N3188"/>
      <c r="O3188">
        <v>2026</v>
      </c>
      <c r="P3188">
        <v>1</v>
      </c>
      <c r="Q3188" t="s">
        <v>80</v>
      </c>
      <c r="R3188" s="8">
        <v>46267</v>
      </c>
      <c r="S3188" s="2">
        <v>1</v>
      </c>
      <c r="T3188" s="2" t="s">
        <v>81</v>
      </c>
    </row>
    <row r="3189" spans="1:20" x14ac:dyDescent="0.25">
      <c r="A3189">
        <v>1120320894</v>
      </c>
      <c r="B3189">
        <v>126430309</v>
      </c>
      <c r="C3189" t="s">
        <v>74</v>
      </c>
      <c r="D3189" t="s">
        <v>75</v>
      </c>
      <c r="E3189" t="s">
        <v>76</v>
      </c>
      <c r="F3189" s="7">
        <v>45099</v>
      </c>
      <c r="G3189" s="7">
        <v>45465</v>
      </c>
      <c r="H3189" t="s">
        <v>86</v>
      </c>
      <c r="I3189" t="s">
        <v>87</v>
      </c>
      <c r="J3189" s="7">
        <v>45432</v>
      </c>
      <c r="K3189" s="7">
        <v>45545</v>
      </c>
      <c r="L3189" s="7">
        <v>45465</v>
      </c>
      <c r="M3189" t="s">
        <v>86</v>
      </c>
      <c r="N3189" t="s">
        <v>79</v>
      </c>
      <c r="O3189">
        <v>2026</v>
      </c>
      <c r="P3189">
        <v>1</v>
      </c>
      <c r="Q3189" t="s">
        <v>80</v>
      </c>
      <c r="R3189" s="8">
        <v>46267</v>
      </c>
      <c r="S3189" s="2">
        <v>1</v>
      </c>
      <c r="T3189" s="2" t="s">
        <v>81</v>
      </c>
    </row>
    <row r="3190" spans="1:20" x14ac:dyDescent="0.25">
      <c r="A3190">
        <v>1120320895</v>
      </c>
      <c r="B3190">
        <v>126430309</v>
      </c>
      <c r="C3190" t="s">
        <v>74</v>
      </c>
      <c r="D3190" t="s">
        <v>75</v>
      </c>
      <c r="E3190" t="s">
        <v>76</v>
      </c>
      <c r="F3190" s="7">
        <v>45099</v>
      </c>
      <c r="G3190" s="7">
        <v>45465</v>
      </c>
      <c r="H3190" t="s">
        <v>86</v>
      </c>
      <c r="I3190" t="s">
        <v>87</v>
      </c>
      <c r="J3190" s="7">
        <v>45432</v>
      </c>
      <c r="K3190" s="7">
        <v>45663</v>
      </c>
      <c r="L3190" s="7">
        <v>45465</v>
      </c>
      <c r="M3190" t="s">
        <v>86</v>
      </c>
      <c r="N3190" t="s">
        <v>79</v>
      </c>
      <c r="O3190">
        <v>2026</v>
      </c>
      <c r="P3190">
        <v>1</v>
      </c>
      <c r="Q3190" t="s">
        <v>80</v>
      </c>
      <c r="R3190" s="8">
        <v>46267</v>
      </c>
      <c r="S3190" s="2">
        <v>1</v>
      </c>
      <c r="T3190" s="2" t="s">
        <v>81</v>
      </c>
    </row>
    <row r="3191" spans="1:20" x14ac:dyDescent="0.25">
      <c r="A3191">
        <v>1120320896</v>
      </c>
      <c r="B3191">
        <v>126430309</v>
      </c>
      <c r="C3191" t="s">
        <v>74</v>
      </c>
      <c r="D3191" t="s">
        <v>75</v>
      </c>
      <c r="E3191" t="s">
        <v>76</v>
      </c>
      <c r="F3191" s="7">
        <v>45099</v>
      </c>
      <c r="G3191" s="7">
        <v>45465</v>
      </c>
      <c r="H3191" t="s">
        <v>86</v>
      </c>
      <c r="I3191" t="s">
        <v>87</v>
      </c>
      <c r="J3191" s="7">
        <v>45432</v>
      </c>
      <c r="K3191" s="7">
        <v>45535</v>
      </c>
      <c r="L3191" s="7">
        <v>45465</v>
      </c>
      <c r="M3191" t="s">
        <v>86</v>
      </c>
      <c r="N3191" t="s">
        <v>79</v>
      </c>
      <c r="O3191">
        <v>2026</v>
      </c>
      <c r="P3191">
        <v>1</v>
      </c>
      <c r="Q3191" t="s">
        <v>80</v>
      </c>
      <c r="R3191" s="8">
        <v>46267</v>
      </c>
      <c r="S3191" s="2">
        <v>1</v>
      </c>
      <c r="T3191" s="2" t="s">
        <v>81</v>
      </c>
    </row>
    <row r="3192" spans="1:20" x14ac:dyDescent="0.25">
      <c r="A3192">
        <v>1120320897</v>
      </c>
      <c r="B3192">
        <v>126430309</v>
      </c>
      <c r="C3192" t="s">
        <v>74</v>
      </c>
      <c r="D3192" t="s">
        <v>75</v>
      </c>
      <c r="E3192" t="s">
        <v>76</v>
      </c>
      <c r="F3192" s="7">
        <v>45099</v>
      </c>
      <c r="G3192" s="7">
        <v>45465</v>
      </c>
      <c r="H3192" t="s">
        <v>86</v>
      </c>
      <c r="I3192" t="s">
        <v>87</v>
      </c>
      <c r="J3192" s="7">
        <v>45432</v>
      </c>
      <c r="K3192" s="7">
        <v>45544</v>
      </c>
      <c r="L3192" s="7">
        <v>45465</v>
      </c>
      <c r="M3192" t="s">
        <v>86</v>
      </c>
      <c r="N3192" t="s">
        <v>79</v>
      </c>
      <c r="O3192">
        <v>2026</v>
      </c>
      <c r="P3192">
        <v>1</v>
      </c>
      <c r="Q3192" t="s">
        <v>80</v>
      </c>
      <c r="R3192" s="8">
        <v>46267</v>
      </c>
      <c r="S3192" s="2">
        <v>1</v>
      </c>
      <c r="T3192" s="2" t="s">
        <v>81</v>
      </c>
    </row>
    <row r="3193" spans="1:20" x14ac:dyDescent="0.25">
      <c r="A3193">
        <v>1120320898</v>
      </c>
      <c r="B3193">
        <v>126430309</v>
      </c>
      <c r="C3193" t="s">
        <v>74</v>
      </c>
      <c r="D3193" t="s">
        <v>75</v>
      </c>
      <c r="E3193" t="s">
        <v>76</v>
      </c>
      <c r="F3193" s="7">
        <v>45099</v>
      </c>
      <c r="G3193" s="7">
        <v>45465</v>
      </c>
      <c r="H3193" t="s">
        <v>86</v>
      </c>
      <c r="I3193" t="s">
        <v>87</v>
      </c>
      <c r="J3193" s="7">
        <v>45432</v>
      </c>
      <c r="K3193" s="7">
        <v>45439</v>
      </c>
      <c r="L3193" s="7">
        <v>45465</v>
      </c>
      <c r="M3193" t="s">
        <v>86</v>
      </c>
      <c r="N3193" t="s">
        <v>79</v>
      </c>
      <c r="O3193">
        <v>2026</v>
      </c>
      <c r="P3193">
        <v>1</v>
      </c>
      <c r="Q3193" t="s">
        <v>80</v>
      </c>
      <c r="R3193" s="8">
        <v>46267</v>
      </c>
      <c r="S3193" s="2">
        <v>1</v>
      </c>
      <c r="T3193" s="2" t="s">
        <v>81</v>
      </c>
    </row>
    <row r="3194" spans="1:20" x14ac:dyDescent="0.25">
      <c r="A3194">
        <v>1120320947</v>
      </c>
      <c r="B3194">
        <v>126448968</v>
      </c>
      <c r="C3194" t="s">
        <v>82</v>
      </c>
      <c r="D3194" t="s">
        <v>88</v>
      </c>
      <c r="E3194" t="s">
        <v>76</v>
      </c>
      <c r="F3194" s="7">
        <v>45102</v>
      </c>
      <c r="G3194" s="7">
        <v>45468</v>
      </c>
      <c r="H3194" t="s">
        <v>77</v>
      </c>
      <c r="I3194" t="s">
        <v>78</v>
      </c>
      <c r="J3194" s="7">
        <v>45571</v>
      </c>
      <c r="K3194" s="7">
        <v>45747</v>
      </c>
      <c r="L3194" s="7">
        <v>45468</v>
      </c>
      <c r="M3194" t="s">
        <v>77</v>
      </c>
      <c r="N3194" t="s">
        <v>79</v>
      </c>
      <c r="O3194">
        <v>2026</v>
      </c>
      <c r="P3194">
        <v>1</v>
      </c>
      <c r="Q3194" t="s">
        <v>80</v>
      </c>
      <c r="R3194" s="8">
        <v>46267</v>
      </c>
      <c r="S3194" s="2">
        <v>1</v>
      </c>
      <c r="T3194" s="2" t="s">
        <v>81</v>
      </c>
    </row>
    <row r="3195" spans="1:20" x14ac:dyDescent="0.25">
      <c r="A3195">
        <v>1120320952</v>
      </c>
      <c r="B3195">
        <v>126451502</v>
      </c>
      <c r="C3195" t="s">
        <v>74</v>
      </c>
      <c r="D3195" t="s">
        <v>88</v>
      </c>
      <c r="E3195" t="s">
        <v>76</v>
      </c>
      <c r="F3195" s="7">
        <v>45103</v>
      </c>
      <c r="G3195" s="7">
        <v>45469</v>
      </c>
      <c r="H3195" t="s">
        <v>77</v>
      </c>
      <c r="I3195" t="s">
        <v>84</v>
      </c>
      <c r="J3195" s="7">
        <v>45790</v>
      </c>
      <c r="K3195" s="7">
        <v>45110</v>
      </c>
      <c r="L3195" s="7">
        <v>45469</v>
      </c>
      <c r="M3195" t="s">
        <v>77</v>
      </c>
      <c r="N3195" t="s">
        <v>79</v>
      </c>
      <c r="O3195">
        <v>2026</v>
      </c>
      <c r="P3195">
        <v>1</v>
      </c>
      <c r="Q3195" t="s">
        <v>80</v>
      </c>
      <c r="R3195" s="8">
        <v>46267</v>
      </c>
      <c r="S3195" s="2">
        <v>1</v>
      </c>
      <c r="T3195" s="2" t="s">
        <v>81</v>
      </c>
    </row>
    <row r="3196" spans="1:20" x14ac:dyDescent="0.25">
      <c r="A3196">
        <v>1120321043</v>
      </c>
      <c r="B3196">
        <v>126492052</v>
      </c>
      <c r="C3196" t="s">
        <v>82</v>
      </c>
      <c r="D3196" t="s">
        <v>88</v>
      </c>
      <c r="E3196" t="s">
        <v>76</v>
      </c>
      <c r="F3196" s="7">
        <v>45108</v>
      </c>
      <c r="G3196" s="7">
        <v>45474</v>
      </c>
      <c r="H3196" t="s">
        <v>77</v>
      </c>
      <c r="I3196" t="s">
        <v>84</v>
      </c>
      <c r="J3196" s="7">
        <v>45444</v>
      </c>
      <c r="K3196" s="7">
        <v>46105</v>
      </c>
      <c r="L3196" s="7">
        <v>45474</v>
      </c>
      <c r="M3196" t="s">
        <v>77</v>
      </c>
      <c r="N3196" t="s">
        <v>79</v>
      </c>
      <c r="O3196">
        <v>2026</v>
      </c>
      <c r="P3196">
        <v>1</v>
      </c>
      <c r="Q3196" t="s">
        <v>80</v>
      </c>
      <c r="R3196" s="8">
        <v>46267</v>
      </c>
      <c r="S3196" s="2">
        <v>1</v>
      </c>
      <c r="T3196" s="2" t="s">
        <v>81</v>
      </c>
    </row>
    <row r="3197" spans="1:20" x14ac:dyDescent="0.25">
      <c r="A3197">
        <v>1120321044</v>
      </c>
      <c r="B3197">
        <v>126492052</v>
      </c>
      <c r="C3197" t="s">
        <v>82</v>
      </c>
      <c r="D3197" t="s">
        <v>88</v>
      </c>
      <c r="E3197" t="s">
        <v>76</v>
      </c>
      <c r="F3197" s="7">
        <v>45108</v>
      </c>
      <c r="G3197" s="7">
        <v>45474</v>
      </c>
      <c r="H3197" t="s">
        <v>77</v>
      </c>
      <c r="I3197" t="s">
        <v>84</v>
      </c>
      <c r="J3197" s="7">
        <v>45444</v>
      </c>
      <c r="K3197" s="7">
        <v>45457</v>
      </c>
      <c r="L3197" s="7">
        <v>45474</v>
      </c>
      <c r="M3197" t="s">
        <v>77</v>
      </c>
      <c r="N3197" t="s">
        <v>79</v>
      </c>
      <c r="O3197">
        <v>2026</v>
      </c>
      <c r="P3197">
        <v>1</v>
      </c>
      <c r="Q3197" t="s">
        <v>80</v>
      </c>
      <c r="R3197" s="8">
        <v>46267</v>
      </c>
      <c r="S3197" s="2">
        <v>1</v>
      </c>
      <c r="T3197" s="2" t="s">
        <v>81</v>
      </c>
    </row>
    <row r="3198" spans="1:20" x14ac:dyDescent="0.25">
      <c r="A3198">
        <v>1120321074</v>
      </c>
      <c r="B3198">
        <v>126511547</v>
      </c>
      <c r="C3198" t="s">
        <v>94</v>
      </c>
      <c r="D3198" t="s">
        <v>88</v>
      </c>
      <c r="E3198" t="s">
        <v>76</v>
      </c>
      <c r="F3198" s="7">
        <v>45113</v>
      </c>
      <c r="G3198" s="7">
        <v>45479</v>
      </c>
      <c r="H3198" t="s">
        <v>77</v>
      </c>
      <c r="I3198" t="s">
        <v>78</v>
      </c>
      <c r="J3198" s="7">
        <v>46082</v>
      </c>
      <c r="K3198" s="7">
        <v>45544</v>
      </c>
      <c r="L3198" s="7">
        <v>45479</v>
      </c>
      <c r="M3198" t="s">
        <v>77</v>
      </c>
      <c r="N3198" t="s">
        <v>79</v>
      </c>
      <c r="O3198">
        <v>2026</v>
      </c>
      <c r="P3198">
        <v>1</v>
      </c>
      <c r="Q3198" t="s">
        <v>80</v>
      </c>
      <c r="R3198" s="8">
        <v>46267</v>
      </c>
      <c r="S3198" s="2">
        <v>1</v>
      </c>
      <c r="T3198" s="2" t="s">
        <v>81</v>
      </c>
    </row>
    <row r="3199" spans="1:20" x14ac:dyDescent="0.25">
      <c r="A3199">
        <v>1120321075</v>
      </c>
      <c r="B3199">
        <v>126511547</v>
      </c>
      <c r="C3199" t="s">
        <v>94</v>
      </c>
      <c r="D3199" t="s">
        <v>88</v>
      </c>
      <c r="E3199" t="s">
        <v>76</v>
      </c>
      <c r="F3199" s="7">
        <v>45113</v>
      </c>
      <c r="G3199" s="7">
        <v>45479</v>
      </c>
      <c r="H3199" t="s">
        <v>77</v>
      </c>
      <c r="I3199" t="s">
        <v>78</v>
      </c>
      <c r="J3199" s="7">
        <v>46082</v>
      </c>
      <c r="K3199" s="7">
        <v>45512</v>
      </c>
      <c r="L3199" s="7">
        <v>45479</v>
      </c>
      <c r="M3199" t="s">
        <v>77</v>
      </c>
      <c r="N3199" t="s">
        <v>79</v>
      </c>
      <c r="O3199">
        <v>2026</v>
      </c>
      <c r="P3199">
        <v>1</v>
      </c>
      <c r="Q3199" t="s">
        <v>80</v>
      </c>
      <c r="R3199" s="8">
        <v>46267</v>
      </c>
      <c r="S3199" s="2">
        <v>1</v>
      </c>
      <c r="T3199" s="2" t="s">
        <v>81</v>
      </c>
    </row>
    <row r="3200" spans="1:20" x14ac:dyDescent="0.25">
      <c r="A3200">
        <v>1120321076</v>
      </c>
      <c r="B3200">
        <v>126511547</v>
      </c>
      <c r="C3200" t="s">
        <v>94</v>
      </c>
      <c r="D3200" t="s">
        <v>88</v>
      </c>
      <c r="E3200" t="s">
        <v>76</v>
      </c>
      <c r="F3200" s="7">
        <v>45113</v>
      </c>
      <c r="G3200" s="7">
        <v>45479</v>
      </c>
      <c r="H3200" t="s">
        <v>77</v>
      </c>
      <c r="I3200" t="s">
        <v>78</v>
      </c>
      <c r="J3200" s="7">
        <v>46082</v>
      </c>
      <c r="K3200" s="7">
        <v>45545</v>
      </c>
      <c r="L3200" s="7">
        <v>45479</v>
      </c>
      <c r="M3200" t="s">
        <v>77</v>
      </c>
      <c r="N3200" t="s">
        <v>79</v>
      </c>
      <c r="O3200">
        <v>2026</v>
      </c>
      <c r="P3200">
        <v>1</v>
      </c>
      <c r="Q3200" t="s">
        <v>80</v>
      </c>
      <c r="R3200" s="8">
        <v>46267</v>
      </c>
      <c r="S3200" s="2">
        <v>1</v>
      </c>
      <c r="T3200" s="2" t="s">
        <v>81</v>
      </c>
    </row>
    <row r="3201" spans="1:20" x14ac:dyDescent="0.25">
      <c r="A3201">
        <v>1120321123</v>
      </c>
      <c r="B3201">
        <v>126539562</v>
      </c>
      <c r="C3201" t="s">
        <v>93</v>
      </c>
      <c r="D3201" t="s">
        <v>88</v>
      </c>
      <c r="E3201" t="s">
        <v>76</v>
      </c>
      <c r="F3201" s="7">
        <v>45116</v>
      </c>
      <c r="G3201" s="7">
        <v>45482</v>
      </c>
      <c r="H3201" t="s">
        <v>77</v>
      </c>
      <c r="I3201" t="s">
        <v>84</v>
      </c>
      <c r="J3201" s="7">
        <v>45432</v>
      </c>
      <c r="K3201" s="7">
        <v>45999</v>
      </c>
      <c r="L3201" s="7">
        <v>45482</v>
      </c>
      <c r="M3201" t="s">
        <v>77</v>
      </c>
      <c r="N3201" t="s">
        <v>79</v>
      </c>
      <c r="O3201">
        <v>2026</v>
      </c>
      <c r="P3201">
        <v>1</v>
      </c>
      <c r="Q3201" t="s">
        <v>80</v>
      </c>
      <c r="R3201" s="8">
        <v>46267</v>
      </c>
      <c r="S3201" s="2">
        <v>1</v>
      </c>
      <c r="T3201" s="2" t="s">
        <v>81</v>
      </c>
    </row>
    <row r="3202" spans="1:20" x14ac:dyDescent="0.25">
      <c r="A3202">
        <v>1120321124</v>
      </c>
      <c r="B3202">
        <v>126539562</v>
      </c>
      <c r="C3202" t="s">
        <v>93</v>
      </c>
      <c r="D3202" t="s">
        <v>88</v>
      </c>
      <c r="E3202" t="s">
        <v>76</v>
      </c>
      <c r="F3202" s="7">
        <v>45116</v>
      </c>
      <c r="G3202" s="7">
        <v>45482</v>
      </c>
      <c r="H3202" t="s">
        <v>77</v>
      </c>
      <c r="I3202" t="s">
        <v>84</v>
      </c>
      <c r="J3202" s="7">
        <v>45432</v>
      </c>
      <c r="K3202" s="7">
        <v>45748</v>
      </c>
      <c r="L3202" s="7">
        <v>45482</v>
      </c>
      <c r="M3202" t="s">
        <v>77</v>
      </c>
      <c r="N3202" t="s">
        <v>79</v>
      </c>
      <c r="O3202">
        <v>2026</v>
      </c>
      <c r="P3202">
        <v>1</v>
      </c>
      <c r="Q3202" t="s">
        <v>80</v>
      </c>
      <c r="R3202" s="8">
        <v>46267</v>
      </c>
      <c r="S3202" s="2">
        <v>1</v>
      </c>
      <c r="T3202" s="2" t="s">
        <v>81</v>
      </c>
    </row>
    <row r="3203" spans="1:20" x14ac:dyDescent="0.25">
      <c r="A3203">
        <v>1120321157</v>
      </c>
      <c r="B3203">
        <v>126562509</v>
      </c>
      <c r="C3203" t="s">
        <v>93</v>
      </c>
      <c r="D3203" t="s">
        <v>75</v>
      </c>
      <c r="E3203" t="s">
        <v>76</v>
      </c>
      <c r="F3203" s="7">
        <v>45028</v>
      </c>
      <c r="G3203" s="7">
        <v>45394</v>
      </c>
      <c r="H3203" t="s">
        <v>77</v>
      </c>
      <c r="I3203" t="s">
        <v>78</v>
      </c>
      <c r="J3203" s="7">
        <v>45400</v>
      </c>
      <c r="K3203" s="7">
        <v>45195</v>
      </c>
      <c r="L3203" s="7">
        <v>45394</v>
      </c>
      <c r="M3203" t="s">
        <v>77</v>
      </c>
      <c r="N3203" t="s">
        <v>79</v>
      </c>
      <c r="O3203">
        <v>2026</v>
      </c>
      <c r="P3203">
        <v>1</v>
      </c>
      <c r="Q3203" t="s">
        <v>80</v>
      </c>
      <c r="R3203" s="8">
        <v>46267</v>
      </c>
      <c r="S3203" s="2">
        <v>1</v>
      </c>
      <c r="T3203" s="2" t="s">
        <v>81</v>
      </c>
    </row>
    <row r="3204" spans="1:20" x14ac:dyDescent="0.25">
      <c r="A3204">
        <v>1120321158</v>
      </c>
      <c r="B3204">
        <v>126562509</v>
      </c>
      <c r="C3204" t="s">
        <v>93</v>
      </c>
      <c r="D3204" t="s">
        <v>75</v>
      </c>
      <c r="E3204" t="s">
        <v>76</v>
      </c>
      <c r="F3204" s="7">
        <v>45028</v>
      </c>
      <c r="G3204" s="7">
        <v>45394</v>
      </c>
      <c r="H3204" t="s">
        <v>77</v>
      </c>
      <c r="I3204" t="s">
        <v>78</v>
      </c>
      <c r="J3204" s="7">
        <v>45400</v>
      </c>
      <c r="K3204" s="7">
        <v>45262</v>
      </c>
      <c r="L3204" s="7">
        <v>45394</v>
      </c>
      <c r="M3204" t="s">
        <v>77</v>
      </c>
      <c r="N3204" t="s">
        <v>79</v>
      </c>
      <c r="O3204">
        <v>2026</v>
      </c>
      <c r="P3204">
        <v>1</v>
      </c>
      <c r="Q3204" t="s">
        <v>80</v>
      </c>
      <c r="R3204" s="8">
        <v>46267</v>
      </c>
      <c r="S3204" s="2">
        <v>1</v>
      </c>
      <c r="T3204" s="2" t="s">
        <v>81</v>
      </c>
    </row>
    <row r="3205" spans="1:20" x14ac:dyDescent="0.25">
      <c r="A3205">
        <v>1120321215</v>
      </c>
      <c r="B3205">
        <v>126587708</v>
      </c>
      <c r="C3205" t="s">
        <v>82</v>
      </c>
      <c r="D3205" t="s">
        <v>88</v>
      </c>
      <c r="E3205" t="s">
        <v>76</v>
      </c>
      <c r="F3205" s="7">
        <v>45121</v>
      </c>
      <c r="G3205" s="7">
        <v>45487</v>
      </c>
      <c r="H3205" t="s">
        <v>77</v>
      </c>
      <c r="I3205" t="s">
        <v>78</v>
      </c>
      <c r="J3205" s="7">
        <v>45537</v>
      </c>
      <c r="K3205" s="7">
        <v>45634</v>
      </c>
      <c r="L3205" s="7">
        <v>45487</v>
      </c>
      <c r="M3205" t="s">
        <v>77</v>
      </c>
      <c r="N3205" t="s">
        <v>79</v>
      </c>
      <c r="O3205">
        <v>2026</v>
      </c>
      <c r="P3205">
        <v>1</v>
      </c>
      <c r="Q3205" t="s">
        <v>80</v>
      </c>
      <c r="R3205" s="8">
        <v>46267</v>
      </c>
      <c r="S3205" s="2">
        <v>1</v>
      </c>
      <c r="T3205" s="2" t="s">
        <v>81</v>
      </c>
    </row>
    <row r="3206" spans="1:20" x14ac:dyDescent="0.25">
      <c r="A3206">
        <v>1120321375</v>
      </c>
      <c r="B3206">
        <v>126643126</v>
      </c>
      <c r="C3206" t="s">
        <v>82</v>
      </c>
      <c r="D3206" t="s">
        <v>88</v>
      </c>
      <c r="E3206" t="s">
        <v>76</v>
      </c>
      <c r="F3206" s="7">
        <v>45128</v>
      </c>
      <c r="G3206" s="7">
        <v>46962</v>
      </c>
      <c r="H3206" t="s">
        <v>77</v>
      </c>
      <c r="I3206" t="s">
        <v>78</v>
      </c>
      <c r="J3206" s="7"/>
      <c r="K3206" s="7">
        <v>45152</v>
      </c>
      <c r="L3206" s="7">
        <v>46962</v>
      </c>
      <c r="M3206" t="s">
        <v>77</v>
      </c>
      <c r="N3206"/>
      <c r="O3206">
        <v>2026</v>
      </c>
      <c r="P3206">
        <v>1</v>
      </c>
      <c r="Q3206" t="s">
        <v>80</v>
      </c>
      <c r="R3206" s="8">
        <v>46267</v>
      </c>
      <c r="S3206" s="2">
        <v>1</v>
      </c>
      <c r="T3206" s="2" t="s">
        <v>81</v>
      </c>
    </row>
    <row r="3207" spans="1:20" x14ac:dyDescent="0.25">
      <c r="A3207">
        <v>1120321434</v>
      </c>
      <c r="B3207">
        <v>126665718</v>
      </c>
      <c r="C3207" t="s">
        <v>74</v>
      </c>
      <c r="D3207" t="s">
        <v>88</v>
      </c>
      <c r="E3207" t="s">
        <v>76</v>
      </c>
      <c r="F3207" s="7">
        <v>45132</v>
      </c>
      <c r="G3207" s="7">
        <v>45498</v>
      </c>
      <c r="H3207" t="s">
        <v>86</v>
      </c>
      <c r="I3207" t="s">
        <v>87</v>
      </c>
      <c r="J3207" s="7"/>
      <c r="K3207" s="7">
        <v>45895</v>
      </c>
      <c r="L3207" s="7">
        <v>45498</v>
      </c>
      <c r="M3207" t="s">
        <v>86</v>
      </c>
      <c r="N3207"/>
      <c r="O3207">
        <v>2026</v>
      </c>
      <c r="P3207">
        <v>1</v>
      </c>
      <c r="Q3207" t="s">
        <v>80</v>
      </c>
      <c r="R3207" s="8">
        <v>46267</v>
      </c>
      <c r="S3207" s="2">
        <v>1</v>
      </c>
      <c r="T3207" s="2" t="s">
        <v>81</v>
      </c>
    </row>
    <row r="3208" spans="1:20" x14ac:dyDescent="0.25">
      <c r="A3208">
        <v>1120321474</v>
      </c>
      <c r="B3208">
        <v>126679332</v>
      </c>
      <c r="C3208" t="s">
        <v>85</v>
      </c>
      <c r="D3208" t="s">
        <v>88</v>
      </c>
      <c r="E3208" t="s">
        <v>76</v>
      </c>
      <c r="F3208" s="7">
        <v>45133</v>
      </c>
      <c r="G3208" s="7">
        <v>45499</v>
      </c>
      <c r="H3208" t="s">
        <v>77</v>
      </c>
      <c r="I3208" t="s">
        <v>84</v>
      </c>
      <c r="J3208" s="7">
        <v>45557</v>
      </c>
      <c r="K3208" s="7">
        <v>45947</v>
      </c>
      <c r="L3208" s="7">
        <v>45499</v>
      </c>
      <c r="M3208" t="s">
        <v>77</v>
      </c>
      <c r="N3208" t="s">
        <v>79</v>
      </c>
      <c r="O3208">
        <v>2026</v>
      </c>
      <c r="P3208">
        <v>1</v>
      </c>
      <c r="Q3208" t="s">
        <v>80</v>
      </c>
      <c r="R3208" s="8">
        <v>46267</v>
      </c>
      <c r="S3208" s="2">
        <v>1</v>
      </c>
      <c r="T3208" s="2" t="s">
        <v>81</v>
      </c>
    </row>
    <row r="3209" spans="1:20" x14ac:dyDescent="0.25">
      <c r="A3209">
        <v>1120321521</v>
      </c>
      <c r="B3209">
        <v>126694833</v>
      </c>
      <c r="C3209" t="s">
        <v>74</v>
      </c>
      <c r="D3209" t="s">
        <v>83</v>
      </c>
      <c r="E3209" t="s">
        <v>76</v>
      </c>
      <c r="F3209" s="7">
        <v>45135</v>
      </c>
      <c r="G3209" s="7">
        <v>45319</v>
      </c>
      <c r="H3209" t="s">
        <v>77</v>
      </c>
      <c r="I3209" t="s">
        <v>84</v>
      </c>
      <c r="J3209" s="7">
        <v>45533</v>
      </c>
      <c r="K3209" s="7">
        <v>45747</v>
      </c>
      <c r="L3209" s="7">
        <v>45319</v>
      </c>
      <c r="M3209" t="s">
        <v>77</v>
      </c>
      <c r="N3209" t="s">
        <v>79</v>
      </c>
      <c r="O3209">
        <v>2026</v>
      </c>
      <c r="P3209">
        <v>1</v>
      </c>
      <c r="Q3209" t="s">
        <v>80</v>
      </c>
      <c r="R3209" s="8">
        <v>46267</v>
      </c>
      <c r="S3209" s="2">
        <v>1</v>
      </c>
      <c r="T3209" s="2" t="s">
        <v>81</v>
      </c>
    </row>
    <row r="3210" spans="1:20" x14ac:dyDescent="0.25">
      <c r="A3210">
        <v>1120321650</v>
      </c>
      <c r="B3210">
        <v>126728126</v>
      </c>
      <c r="C3210" t="s">
        <v>74</v>
      </c>
      <c r="D3210" t="s">
        <v>75</v>
      </c>
      <c r="E3210" t="s">
        <v>76</v>
      </c>
      <c r="F3210" s="7">
        <v>45140</v>
      </c>
      <c r="G3210" s="7">
        <v>45506</v>
      </c>
      <c r="H3210" t="s">
        <v>77</v>
      </c>
      <c r="I3210" t="s">
        <v>78</v>
      </c>
      <c r="J3210" s="7"/>
      <c r="K3210" s="7">
        <v>45140</v>
      </c>
      <c r="L3210" s="7">
        <v>45506</v>
      </c>
      <c r="M3210" t="s">
        <v>77</v>
      </c>
      <c r="N3210"/>
      <c r="O3210">
        <v>2026</v>
      </c>
      <c r="P3210">
        <v>1</v>
      </c>
      <c r="Q3210" t="s">
        <v>80</v>
      </c>
      <c r="R3210" s="8">
        <v>46267</v>
      </c>
      <c r="S3210" s="2">
        <v>1</v>
      </c>
      <c r="T3210" s="2" t="s">
        <v>81</v>
      </c>
    </row>
    <row r="3211" spans="1:20" x14ac:dyDescent="0.25">
      <c r="A3211">
        <v>1120322053</v>
      </c>
      <c r="B3211">
        <v>126883802</v>
      </c>
      <c r="C3211" t="s">
        <v>85</v>
      </c>
      <c r="D3211" t="s">
        <v>88</v>
      </c>
      <c r="E3211" t="s">
        <v>76</v>
      </c>
      <c r="F3211" s="7">
        <v>45160</v>
      </c>
      <c r="G3211" s="7">
        <v>45526</v>
      </c>
      <c r="H3211" t="s">
        <v>86</v>
      </c>
      <c r="I3211" t="s">
        <v>87</v>
      </c>
      <c r="J3211" s="7"/>
      <c r="K3211" s="7">
        <v>45886</v>
      </c>
      <c r="L3211" s="7">
        <v>45526</v>
      </c>
      <c r="M3211" t="s">
        <v>86</v>
      </c>
      <c r="N3211"/>
      <c r="O3211">
        <v>2026</v>
      </c>
      <c r="P3211">
        <v>1</v>
      </c>
      <c r="Q3211" t="s">
        <v>80</v>
      </c>
      <c r="R3211" s="8">
        <v>46267</v>
      </c>
      <c r="S3211" s="2">
        <v>1</v>
      </c>
      <c r="T3211" s="2" t="s">
        <v>81</v>
      </c>
    </row>
    <row r="3212" spans="1:20" x14ac:dyDescent="0.25">
      <c r="A3212">
        <v>1120322072</v>
      </c>
      <c r="B3212">
        <v>126891209</v>
      </c>
      <c r="C3212" t="s">
        <v>93</v>
      </c>
      <c r="D3212" t="s">
        <v>88</v>
      </c>
      <c r="E3212" t="s">
        <v>76</v>
      </c>
      <c r="F3212" s="7">
        <v>45161</v>
      </c>
      <c r="G3212" s="7">
        <v>45527</v>
      </c>
      <c r="H3212" t="s">
        <v>77</v>
      </c>
      <c r="I3212" t="s">
        <v>78</v>
      </c>
      <c r="J3212" s="7"/>
      <c r="K3212" s="7">
        <v>45175</v>
      </c>
      <c r="L3212" s="7">
        <v>45527</v>
      </c>
      <c r="M3212" t="s">
        <v>77</v>
      </c>
      <c r="N3212"/>
      <c r="O3212">
        <v>2026</v>
      </c>
      <c r="P3212">
        <v>1</v>
      </c>
      <c r="Q3212" t="s">
        <v>80</v>
      </c>
      <c r="R3212" s="8">
        <v>46267</v>
      </c>
      <c r="S3212" s="2">
        <v>1</v>
      </c>
      <c r="T3212" s="2" t="s">
        <v>81</v>
      </c>
    </row>
    <row r="3213" spans="1:20" x14ac:dyDescent="0.25">
      <c r="A3213">
        <v>1120322073</v>
      </c>
      <c r="B3213">
        <v>126891209</v>
      </c>
      <c r="C3213" t="s">
        <v>93</v>
      </c>
      <c r="D3213" t="s">
        <v>88</v>
      </c>
      <c r="E3213" t="s">
        <v>76</v>
      </c>
      <c r="F3213" s="7">
        <v>45161</v>
      </c>
      <c r="G3213" s="7">
        <v>45527</v>
      </c>
      <c r="H3213" t="s">
        <v>77</v>
      </c>
      <c r="I3213" t="s">
        <v>78</v>
      </c>
      <c r="J3213" s="7"/>
      <c r="K3213" s="7">
        <v>45779</v>
      </c>
      <c r="L3213" s="7">
        <v>45527</v>
      </c>
      <c r="M3213" t="s">
        <v>77</v>
      </c>
      <c r="N3213"/>
      <c r="O3213">
        <v>2026</v>
      </c>
      <c r="P3213">
        <v>1</v>
      </c>
      <c r="Q3213" t="s">
        <v>80</v>
      </c>
      <c r="R3213" s="8">
        <v>46267</v>
      </c>
      <c r="S3213" s="2">
        <v>1</v>
      </c>
      <c r="T3213" s="2" t="s">
        <v>81</v>
      </c>
    </row>
    <row r="3214" spans="1:20" x14ac:dyDescent="0.25">
      <c r="A3214">
        <v>1120322146</v>
      </c>
      <c r="B3214">
        <v>126916411</v>
      </c>
      <c r="C3214" t="s">
        <v>74</v>
      </c>
      <c r="D3214" t="s">
        <v>75</v>
      </c>
      <c r="E3214" t="s">
        <v>76</v>
      </c>
      <c r="F3214" s="7">
        <v>45163</v>
      </c>
      <c r="G3214" s="7">
        <v>45529</v>
      </c>
      <c r="H3214" t="s">
        <v>86</v>
      </c>
      <c r="I3214" t="s">
        <v>87</v>
      </c>
      <c r="J3214" s="7"/>
      <c r="K3214" s="7">
        <v>45174</v>
      </c>
      <c r="L3214" s="7">
        <v>45529</v>
      </c>
      <c r="M3214" t="s">
        <v>86</v>
      </c>
      <c r="N3214"/>
      <c r="O3214">
        <v>2026</v>
      </c>
      <c r="P3214">
        <v>1</v>
      </c>
      <c r="Q3214" t="s">
        <v>80</v>
      </c>
      <c r="R3214" s="8">
        <v>46267</v>
      </c>
      <c r="S3214" s="2">
        <v>1</v>
      </c>
      <c r="T3214" s="2" t="s">
        <v>81</v>
      </c>
    </row>
    <row r="3215" spans="1:20" x14ac:dyDescent="0.25">
      <c r="A3215">
        <v>1120322292</v>
      </c>
      <c r="B3215">
        <v>126968461</v>
      </c>
      <c r="C3215" t="s">
        <v>91</v>
      </c>
      <c r="D3215" t="s">
        <v>88</v>
      </c>
      <c r="E3215" t="s">
        <v>76</v>
      </c>
      <c r="F3215" s="7">
        <v>45170</v>
      </c>
      <c r="G3215" s="7">
        <v>45536</v>
      </c>
      <c r="H3215" t="s">
        <v>77</v>
      </c>
      <c r="I3215" t="s">
        <v>84</v>
      </c>
      <c r="J3215" s="7">
        <v>45562</v>
      </c>
      <c r="K3215" s="7">
        <v>45747</v>
      </c>
      <c r="L3215" s="7">
        <v>45536</v>
      </c>
      <c r="M3215" t="s">
        <v>77</v>
      </c>
      <c r="N3215" t="s">
        <v>79</v>
      </c>
      <c r="O3215">
        <v>2026</v>
      </c>
      <c r="P3215">
        <v>1</v>
      </c>
      <c r="Q3215" t="s">
        <v>80</v>
      </c>
      <c r="R3215" s="8">
        <v>46267</v>
      </c>
      <c r="S3215" s="2">
        <v>1</v>
      </c>
      <c r="T3215" s="2" t="s">
        <v>81</v>
      </c>
    </row>
    <row r="3216" spans="1:20" x14ac:dyDescent="0.25">
      <c r="A3216">
        <v>1120322293</v>
      </c>
      <c r="B3216">
        <v>126968461</v>
      </c>
      <c r="C3216" t="s">
        <v>91</v>
      </c>
      <c r="D3216" t="s">
        <v>88</v>
      </c>
      <c r="E3216" t="s">
        <v>76</v>
      </c>
      <c r="F3216" s="7">
        <v>45170</v>
      </c>
      <c r="G3216" s="7">
        <v>45536</v>
      </c>
      <c r="H3216" t="s">
        <v>77</v>
      </c>
      <c r="I3216" t="s">
        <v>84</v>
      </c>
      <c r="J3216" s="7">
        <v>45562</v>
      </c>
      <c r="K3216" s="7">
        <v>46048</v>
      </c>
      <c r="L3216" s="7">
        <v>45536</v>
      </c>
      <c r="M3216" t="s">
        <v>77</v>
      </c>
      <c r="N3216" t="s">
        <v>79</v>
      </c>
      <c r="O3216">
        <v>2026</v>
      </c>
      <c r="P3216">
        <v>1</v>
      </c>
      <c r="Q3216" t="s">
        <v>80</v>
      </c>
      <c r="R3216" s="8">
        <v>46267</v>
      </c>
      <c r="S3216" s="2">
        <v>1</v>
      </c>
      <c r="T3216" s="2" t="s">
        <v>81</v>
      </c>
    </row>
    <row r="3217" spans="1:20" x14ac:dyDescent="0.25">
      <c r="A3217">
        <v>1120322976</v>
      </c>
      <c r="B3217">
        <v>127214271</v>
      </c>
      <c r="C3217" t="s">
        <v>82</v>
      </c>
      <c r="D3217" t="s">
        <v>88</v>
      </c>
      <c r="E3217" t="s">
        <v>76</v>
      </c>
      <c r="F3217" s="7">
        <v>45205</v>
      </c>
      <c r="G3217" s="7">
        <v>45571</v>
      </c>
      <c r="H3217" t="s">
        <v>77</v>
      </c>
      <c r="I3217" t="s">
        <v>78</v>
      </c>
      <c r="J3217" s="7">
        <v>45562</v>
      </c>
      <c r="K3217" s="7">
        <v>45623</v>
      </c>
      <c r="L3217" s="7">
        <v>45571</v>
      </c>
      <c r="M3217" t="s">
        <v>77</v>
      </c>
      <c r="N3217" t="s">
        <v>79</v>
      </c>
      <c r="O3217">
        <v>2026</v>
      </c>
      <c r="P3217">
        <v>1</v>
      </c>
      <c r="Q3217" t="s">
        <v>80</v>
      </c>
      <c r="R3217" s="8">
        <v>46267</v>
      </c>
      <c r="S3217" s="2">
        <v>1</v>
      </c>
      <c r="T3217" s="2" t="s">
        <v>81</v>
      </c>
    </row>
    <row r="3218" spans="1:20" x14ac:dyDescent="0.25">
      <c r="A3218">
        <v>1120323291</v>
      </c>
      <c r="B3218">
        <v>127308100</v>
      </c>
      <c r="C3218" t="s">
        <v>74</v>
      </c>
      <c r="D3218" t="s">
        <v>88</v>
      </c>
      <c r="E3218" t="s">
        <v>76</v>
      </c>
      <c r="F3218" s="7">
        <v>45218</v>
      </c>
      <c r="G3218" s="7">
        <v>45584</v>
      </c>
      <c r="H3218" t="s">
        <v>86</v>
      </c>
      <c r="I3218" t="s">
        <v>87</v>
      </c>
      <c r="J3218" s="7"/>
      <c r="K3218" s="7">
        <v>46050</v>
      </c>
      <c r="L3218" s="7">
        <v>45584</v>
      </c>
      <c r="M3218" t="s">
        <v>86</v>
      </c>
      <c r="N3218"/>
      <c r="O3218">
        <v>2026</v>
      </c>
      <c r="P3218">
        <v>1</v>
      </c>
      <c r="Q3218" t="s">
        <v>80</v>
      </c>
      <c r="R3218" s="8">
        <v>46267</v>
      </c>
      <c r="S3218" s="2">
        <v>1</v>
      </c>
      <c r="T3218" s="2" t="s">
        <v>81</v>
      </c>
    </row>
    <row r="3219" spans="1:20" x14ac:dyDescent="0.25">
      <c r="A3219">
        <v>1120323895</v>
      </c>
      <c r="B3219">
        <v>127801248</v>
      </c>
      <c r="C3219" t="s">
        <v>82</v>
      </c>
      <c r="D3219" t="s">
        <v>83</v>
      </c>
      <c r="E3219" t="s">
        <v>76</v>
      </c>
      <c r="F3219" s="7">
        <v>44848</v>
      </c>
      <c r="G3219" s="7">
        <v>46674</v>
      </c>
      <c r="H3219" t="s">
        <v>77</v>
      </c>
      <c r="I3219" t="s">
        <v>84</v>
      </c>
      <c r="J3219" s="7">
        <v>45830</v>
      </c>
      <c r="K3219" s="7">
        <v>45747</v>
      </c>
      <c r="L3219" s="7">
        <v>46674</v>
      </c>
      <c r="M3219" t="s">
        <v>77</v>
      </c>
      <c r="N3219" t="s">
        <v>79</v>
      </c>
      <c r="O3219">
        <v>2026</v>
      </c>
      <c r="P3219">
        <v>1</v>
      </c>
      <c r="Q3219" t="s">
        <v>80</v>
      </c>
      <c r="R3219" s="8">
        <v>46267</v>
      </c>
      <c r="S3219" s="2">
        <v>1</v>
      </c>
      <c r="T3219" s="2" t="s">
        <v>81</v>
      </c>
    </row>
    <row r="3220" spans="1:20" x14ac:dyDescent="0.25">
      <c r="A3220">
        <v>1120323902</v>
      </c>
      <c r="B3220">
        <v>127989405</v>
      </c>
      <c r="C3220" t="s">
        <v>93</v>
      </c>
      <c r="D3220" t="s">
        <v>88</v>
      </c>
      <c r="E3220" t="s">
        <v>76</v>
      </c>
      <c r="F3220" s="7">
        <v>44781</v>
      </c>
      <c r="G3220" s="7">
        <v>46607</v>
      </c>
      <c r="H3220" t="s">
        <v>86</v>
      </c>
      <c r="I3220" t="s">
        <v>87</v>
      </c>
      <c r="J3220" s="7">
        <v>45830</v>
      </c>
      <c r="K3220" s="7">
        <v>45748</v>
      </c>
      <c r="L3220" s="7">
        <v>46607</v>
      </c>
      <c r="M3220" t="s">
        <v>86</v>
      </c>
      <c r="N3220" t="s">
        <v>79</v>
      </c>
      <c r="O3220">
        <v>2026</v>
      </c>
      <c r="P3220">
        <v>1</v>
      </c>
      <c r="Q3220" t="s">
        <v>80</v>
      </c>
      <c r="R3220" s="8">
        <v>46267</v>
      </c>
      <c r="S3220" s="2">
        <v>1</v>
      </c>
      <c r="T3220" s="2" t="s">
        <v>81</v>
      </c>
    </row>
    <row r="3221" spans="1:20" x14ac:dyDescent="0.25">
      <c r="A3221">
        <v>1120323920</v>
      </c>
      <c r="B3221">
        <v>128120136</v>
      </c>
      <c r="C3221" t="s">
        <v>74</v>
      </c>
      <c r="D3221" t="s">
        <v>88</v>
      </c>
      <c r="E3221" t="s">
        <v>76</v>
      </c>
      <c r="F3221" s="7">
        <v>45323</v>
      </c>
      <c r="G3221" s="7">
        <v>47150</v>
      </c>
      <c r="H3221" t="s">
        <v>86</v>
      </c>
      <c r="I3221" t="s">
        <v>87</v>
      </c>
      <c r="J3221" s="7"/>
      <c r="K3221" s="7">
        <v>45779</v>
      </c>
      <c r="L3221" s="7">
        <v>47150</v>
      </c>
      <c r="M3221" t="s">
        <v>86</v>
      </c>
      <c r="N3221"/>
      <c r="O3221">
        <v>2026</v>
      </c>
      <c r="P3221">
        <v>1</v>
      </c>
      <c r="Q3221" t="s">
        <v>80</v>
      </c>
      <c r="R3221" s="8">
        <v>46267</v>
      </c>
      <c r="S3221" s="2">
        <v>1</v>
      </c>
      <c r="T3221" s="2" t="s">
        <v>81</v>
      </c>
    </row>
    <row r="3222" spans="1:20" x14ac:dyDescent="0.25">
      <c r="A3222">
        <v>1120323927</v>
      </c>
      <c r="B3222">
        <v>128184739</v>
      </c>
      <c r="C3222" t="s">
        <v>82</v>
      </c>
      <c r="D3222" t="s">
        <v>88</v>
      </c>
      <c r="E3222" t="s">
        <v>76</v>
      </c>
      <c r="F3222" s="7">
        <v>45264</v>
      </c>
      <c r="G3222" s="7">
        <v>45630</v>
      </c>
      <c r="H3222" t="s">
        <v>77</v>
      </c>
      <c r="I3222" t="s">
        <v>78</v>
      </c>
      <c r="J3222" s="7">
        <v>46068</v>
      </c>
      <c r="K3222" s="7">
        <v>45779</v>
      </c>
      <c r="L3222" s="7">
        <v>45630</v>
      </c>
      <c r="M3222" t="s">
        <v>77</v>
      </c>
      <c r="N3222" t="s">
        <v>79</v>
      </c>
      <c r="O3222">
        <v>2026</v>
      </c>
      <c r="P3222">
        <v>1</v>
      </c>
      <c r="Q3222" t="s">
        <v>80</v>
      </c>
      <c r="R3222" s="8">
        <v>46267</v>
      </c>
      <c r="S3222" s="2">
        <v>1</v>
      </c>
      <c r="T3222" s="2" t="s">
        <v>81</v>
      </c>
    </row>
    <row r="3223" spans="1:20" x14ac:dyDescent="0.25">
      <c r="A3223">
        <v>1120324185</v>
      </c>
      <c r="B3223">
        <v>128400483</v>
      </c>
      <c r="C3223" t="s">
        <v>98</v>
      </c>
      <c r="D3223" t="s">
        <v>88</v>
      </c>
      <c r="E3223" t="s">
        <v>76</v>
      </c>
      <c r="F3223" s="7">
        <v>45377</v>
      </c>
      <c r="G3223" s="7">
        <v>45742</v>
      </c>
      <c r="H3223" t="s">
        <v>77</v>
      </c>
      <c r="I3223" t="s">
        <v>84</v>
      </c>
      <c r="J3223" s="7">
        <v>45790</v>
      </c>
      <c r="K3223" s="7">
        <v>45738</v>
      </c>
      <c r="L3223" s="7">
        <v>45742</v>
      </c>
      <c r="M3223" t="s">
        <v>77</v>
      </c>
      <c r="N3223" t="s">
        <v>79</v>
      </c>
      <c r="O3223">
        <v>2026</v>
      </c>
      <c r="P3223">
        <v>1</v>
      </c>
      <c r="Q3223" t="s">
        <v>80</v>
      </c>
      <c r="R3223" s="8">
        <v>46267</v>
      </c>
      <c r="S3223" s="2">
        <v>1</v>
      </c>
      <c r="T3223" s="2" t="s">
        <v>81</v>
      </c>
    </row>
    <row r="3224" spans="1:20" x14ac:dyDescent="0.25">
      <c r="A3224">
        <v>1120324186</v>
      </c>
      <c r="B3224">
        <v>128400483</v>
      </c>
      <c r="C3224" t="s">
        <v>98</v>
      </c>
      <c r="D3224" t="s">
        <v>88</v>
      </c>
      <c r="E3224" t="s">
        <v>76</v>
      </c>
      <c r="F3224" s="7">
        <v>45377</v>
      </c>
      <c r="G3224" s="7">
        <v>45742</v>
      </c>
      <c r="H3224" t="s">
        <v>77</v>
      </c>
      <c r="I3224" t="s">
        <v>84</v>
      </c>
      <c r="J3224" s="7">
        <v>45790</v>
      </c>
      <c r="K3224" s="7">
        <v>45748</v>
      </c>
      <c r="L3224" s="7">
        <v>45742</v>
      </c>
      <c r="M3224" t="s">
        <v>77</v>
      </c>
      <c r="N3224" t="s">
        <v>79</v>
      </c>
      <c r="O3224">
        <v>2026</v>
      </c>
      <c r="P3224">
        <v>1</v>
      </c>
      <c r="Q3224" t="s">
        <v>80</v>
      </c>
      <c r="R3224" s="8">
        <v>46267</v>
      </c>
      <c r="S3224" s="2">
        <v>1</v>
      </c>
      <c r="T3224" s="2" t="s">
        <v>81</v>
      </c>
    </row>
    <row r="3225" spans="1:20" x14ac:dyDescent="0.25">
      <c r="A3225">
        <v>1120324620</v>
      </c>
      <c r="B3225">
        <v>128894723</v>
      </c>
      <c r="C3225" t="s">
        <v>98</v>
      </c>
      <c r="D3225" t="s">
        <v>88</v>
      </c>
      <c r="E3225" t="s">
        <v>76</v>
      </c>
      <c r="F3225" s="7">
        <v>45434</v>
      </c>
      <c r="G3225" s="7">
        <v>45614</v>
      </c>
      <c r="H3225" t="s">
        <v>77</v>
      </c>
      <c r="I3225" t="s">
        <v>84</v>
      </c>
      <c r="J3225" s="7"/>
      <c r="K3225" s="7">
        <v>45971</v>
      </c>
      <c r="L3225" s="7">
        <v>45614</v>
      </c>
      <c r="M3225" t="s">
        <v>77</v>
      </c>
      <c r="N3225"/>
      <c r="O3225">
        <v>2026</v>
      </c>
      <c r="P3225">
        <v>1</v>
      </c>
      <c r="Q3225" t="s">
        <v>80</v>
      </c>
      <c r="R3225" s="8">
        <v>46267</v>
      </c>
      <c r="S3225" s="2">
        <v>1</v>
      </c>
      <c r="T3225" s="2" t="s">
        <v>81</v>
      </c>
    </row>
    <row r="3226" spans="1:20" x14ac:dyDescent="0.25">
      <c r="A3226">
        <v>1120324659</v>
      </c>
      <c r="B3226">
        <v>128929993</v>
      </c>
      <c r="C3226" t="s">
        <v>74</v>
      </c>
      <c r="D3226" t="s">
        <v>88</v>
      </c>
      <c r="E3226" t="s">
        <v>76</v>
      </c>
      <c r="F3226" s="7">
        <v>45426</v>
      </c>
      <c r="G3226" s="7">
        <v>45791</v>
      </c>
      <c r="H3226" t="s">
        <v>77</v>
      </c>
      <c r="I3226" t="s">
        <v>84</v>
      </c>
      <c r="J3226" s="7"/>
      <c r="K3226" s="7">
        <v>45747</v>
      </c>
      <c r="L3226" s="7">
        <v>45791</v>
      </c>
      <c r="M3226" t="s">
        <v>77</v>
      </c>
      <c r="N3226"/>
      <c r="O3226">
        <v>2026</v>
      </c>
      <c r="P3226">
        <v>1</v>
      </c>
      <c r="Q3226" t="s">
        <v>80</v>
      </c>
      <c r="R3226" s="8">
        <v>46267</v>
      </c>
      <c r="S3226" s="2">
        <v>1</v>
      </c>
      <c r="T3226" s="2" t="s">
        <v>81</v>
      </c>
    </row>
    <row r="3227" spans="1:20" x14ac:dyDescent="0.25">
      <c r="A3227">
        <v>1120324817</v>
      </c>
      <c r="B3227">
        <v>129096717</v>
      </c>
      <c r="C3227" t="s">
        <v>82</v>
      </c>
      <c r="D3227" t="s">
        <v>83</v>
      </c>
      <c r="E3227" t="s">
        <v>76</v>
      </c>
      <c r="F3227" s="7">
        <v>45456</v>
      </c>
      <c r="G3227" s="7">
        <v>45639</v>
      </c>
      <c r="H3227" t="s">
        <v>77</v>
      </c>
      <c r="I3227" t="s">
        <v>78</v>
      </c>
      <c r="J3227" s="7"/>
      <c r="K3227" s="7">
        <v>45465</v>
      </c>
      <c r="L3227" s="7">
        <v>45639</v>
      </c>
      <c r="M3227" t="s">
        <v>77</v>
      </c>
      <c r="N3227"/>
      <c r="O3227">
        <v>2026</v>
      </c>
      <c r="P3227">
        <v>1</v>
      </c>
      <c r="Q3227" t="s">
        <v>80</v>
      </c>
      <c r="R3227" s="8">
        <v>46267</v>
      </c>
      <c r="S3227" s="2">
        <v>1</v>
      </c>
      <c r="T3227" s="2" t="s">
        <v>81</v>
      </c>
    </row>
    <row r="3228" spans="1:20" x14ac:dyDescent="0.25">
      <c r="A3228">
        <v>1120324822</v>
      </c>
      <c r="B3228">
        <v>129096883</v>
      </c>
      <c r="C3228" t="s">
        <v>82</v>
      </c>
      <c r="D3228" t="s">
        <v>83</v>
      </c>
      <c r="E3228" t="s">
        <v>76</v>
      </c>
      <c r="F3228" s="7">
        <v>45456</v>
      </c>
      <c r="G3228" s="7">
        <v>45639</v>
      </c>
      <c r="H3228" t="s">
        <v>77</v>
      </c>
      <c r="I3228" t="s">
        <v>84</v>
      </c>
      <c r="J3228" s="7"/>
      <c r="K3228" s="7">
        <v>46045</v>
      </c>
      <c r="L3228" s="7">
        <v>45639</v>
      </c>
      <c r="M3228" t="s">
        <v>77</v>
      </c>
      <c r="N3228"/>
      <c r="O3228">
        <v>2026</v>
      </c>
      <c r="P3228">
        <v>1</v>
      </c>
      <c r="Q3228" t="s">
        <v>80</v>
      </c>
      <c r="R3228" s="8">
        <v>46267</v>
      </c>
      <c r="S3228" s="2">
        <v>1</v>
      </c>
      <c r="T3228" s="2" t="s">
        <v>81</v>
      </c>
    </row>
    <row r="3229" spans="1:20" x14ac:dyDescent="0.25">
      <c r="A3229">
        <v>1120324823</v>
      </c>
      <c r="B3229">
        <v>129096883</v>
      </c>
      <c r="C3229" t="s">
        <v>82</v>
      </c>
      <c r="D3229" t="s">
        <v>83</v>
      </c>
      <c r="E3229" t="s">
        <v>76</v>
      </c>
      <c r="F3229" s="7">
        <v>45456</v>
      </c>
      <c r="G3229" s="7">
        <v>45639</v>
      </c>
      <c r="H3229" t="s">
        <v>77</v>
      </c>
      <c r="I3229" t="s">
        <v>84</v>
      </c>
      <c r="J3229" s="7"/>
      <c r="K3229" s="7">
        <v>45743</v>
      </c>
      <c r="L3229" s="7">
        <v>45639</v>
      </c>
      <c r="M3229" t="s">
        <v>77</v>
      </c>
      <c r="N3229"/>
      <c r="O3229">
        <v>2026</v>
      </c>
      <c r="P3229">
        <v>1</v>
      </c>
      <c r="Q3229" t="s">
        <v>80</v>
      </c>
      <c r="R3229" s="8">
        <v>46267</v>
      </c>
      <c r="S3229" s="2">
        <v>1</v>
      </c>
      <c r="T3229" s="2" t="s">
        <v>81</v>
      </c>
    </row>
    <row r="3230" spans="1:20" x14ac:dyDescent="0.25">
      <c r="A3230">
        <v>1120324827</v>
      </c>
      <c r="B3230">
        <v>129097019</v>
      </c>
      <c r="C3230" t="s">
        <v>93</v>
      </c>
      <c r="D3230" t="s">
        <v>83</v>
      </c>
      <c r="E3230" t="s">
        <v>76</v>
      </c>
      <c r="F3230" s="7">
        <v>45456</v>
      </c>
      <c r="G3230" s="7">
        <v>45639</v>
      </c>
      <c r="H3230" t="s">
        <v>77</v>
      </c>
      <c r="I3230" t="s">
        <v>78</v>
      </c>
      <c r="J3230" s="7"/>
      <c r="K3230" s="7">
        <v>45743</v>
      </c>
      <c r="L3230" s="7">
        <v>45639</v>
      </c>
      <c r="M3230" t="s">
        <v>77</v>
      </c>
      <c r="N3230"/>
      <c r="O3230">
        <v>2026</v>
      </c>
      <c r="P3230">
        <v>1</v>
      </c>
      <c r="Q3230" t="s">
        <v>80</v>
      </c>
      <c r="R3230" s="8">
        <v>46267</v>
      </c>
      <c r="S3230" s="2">
        <v>1</v>
      </c>
      <c r="T3230" s="2" t="s">
        <v>81</v>
      </c>
    </row>
    <row r="3231" spans="1:20" x14ac:dyDescent="0.25">
      <c r="A3231">
        <v>1120324924</v>
      </c>
      <c r="B3231">
        <v>129147777</v>
      </c>
      <c r="C3231" t="s">
        <v>85</v>
      </c>
      <c r="D3231" t="s">
        <v>75</v>
      </c>
      <c r="E3231" t="s">
        <v>76</v>
      </c>
      <c r="F3231" s="7">
        <v>45473</v>
      </c>
      <c r="G3231" s="7">
        <v>45653</v>
      </c>
      <c r="H3231" t="s">
        <v>77</v>
      </c>
      <c r="I3231" t="s">
        <v>89</v>
      </c>
      <c r="J3231" s="7">
        <v>46094</v>
      </c>
      <c r="K3231" s="7">
        <v>45862</v>
      </c>
      <c r="L3231" s="7">
        <v>45653</v>
      </c>
      <c r="M3231" t="s">
        <v>77</v>
      </c>
      <c r="N3231" t="s">
        <v>79</v>
      </c>
      <c r="O3231">
        <v>2026</v>
      </c>
      <c r="P3231">
        <v>1</v>
      </c>
      <c r="Q3231" t="s">
        <v>80</v>
      </c>
      <c r="R3231" s="8">
        <v>46267</v>
      </c>
      <c r="S3231" s="2">
        <v>1</v>
      </c>
      <c r="T3231" s="2" t="s">
        <v>81</v>
      </c>
    </row>
    <row r="3232" spans="1:20" x14ac:dyDescent="0.25">
      <c r="A3232">
        <v>1120324925</v>
      </c>
      <c r="B3232">
        <v>129147777</v>
      </c>
      <c r="C3232" t="s">
        <v>85</v>
      </c>
      <c r="D3232" t="s">
        <v>75</v>
      </c>
      <c r="E3232" t="s">
        <v>76</v>
      </c>
      <c r="F3232" s="7">
        <v>45473</v>
      </c>
      <c r="G3232" s="7">
        <v>45653</v>
      </c>
      <c r="H3232" t="s">
        <v>77</v>
      </c>
      <c r="I3232" t="s">
        <v>89</v>
      </c>
      <c r="J3232" s="7">
        <v>46094</v>
      </c>
      <c r="K3232" s="7">
        <v>45474</v>
      </c>
      <c r="L3232" s="7">
        <v>45653</v>
      </c>
      <c r="M3232" t="s">
        <v>77</v>
      </c>
      <c r="N3232" t="s">
        <v>79</v>
      </c>
      <c r="O3232">
        <v>2026</v>
      </c>
      <c r="P3232">
        <v>1</v>
      </c>
      <c r="Q3232" t="s">
        <v>80</v>
      </c>
      <c r="R3232" s="8">
        <v>46267</v>
      </c>
      <c r="S3232" s="2">
        <v>1</v>
      </c>
      <c r="T3232" s="2" t="s">
        <v>81</v>
      </c>
    </row>
    <row r="3233" spans="1:20" x14ac:dyDescent="0.25">
      <c r="A3233">
        <v>1120325057</v>
      </c>
      <c r="B3233">
        <v>129239624</v>
      </c>
      <c r="C3233" t="s">
        <v>82</v>
      </c>
      <c r="D3233" t="s">
        <v>88</v>
      </c>
      <c r="E3233" t="s">
        <v>76</v>
      </c>
      <c r="F3233" s="7">
        <v>45489</v>
      </c>
      <c r="G3233" s="7">
        <v>47315</v>
      </c>
      <c r="H3233" t="s">
        <v>77</v>
      </c>
      <c r="I3233" t="s">
        <v>78</v>
      </c>
      <c r="J3233" s="7"/>
      <c r="K3233" s="7">
        <v>45891</v>
      </c>
      <c r="L3233" s="7">
        <v>47315</v>
      </c>
      <c r="M3233" t="s">
        <v>77</v>
      </c>
      <c r="N3233"/>
      <c r="O3233">
        <v>2026</v>
      </c>
      <c r="P3233">
        <v>1</v>
      </c>
      <c r="Q3233" t="s">
        <v>80</v>
      </c>
      <c r="R3233" s="8">
        <v>46267</v>
      </c>
      <c r="S3233" s="2">
        <v>1</v>
      </c>
      <c r="T3233" s="2" t="s">
        <v>81</v>
      </c>
    </row>
    <row r="3234" spans="1:20" x14ac:dyDescent="0.25">
      <c r="A3234">
        <v>1120325177</v>
      </c>
      <c r="B3234">
        <v>129304004</v>
      </c>
      <c r="C3234" t="s">
        <v>95</v>
      </c>
      <c r="D3234" t="s">
        <v>83</v>
      </c>
      <c r="E3234" t="s">
        <v>76</v>
      </c>
      <c r="F3234" s="7">
        <v>45460</v>
      </c>
      <c r="G3234" s="7">
        <v>45643</v>
      </c>
      <c r="H3234" t="s">
        <v>77</v>
      </c>
      <c r="I3234" t="s">
        <v>84</v>
      </c>
      <c r="J3234" s="7">
        <v>45869</v>
      </c>
      <c r="K3234" s="7">
        <v>46044</v>
      </c>
      <c r="L3234" s="7">
        <v>45643</v>
      </c>
      <c r="M3234" t="s">
        <v>77</v>
      </c>
      <c r="N3234" t="s">
        <v>92</v>
      </c>
      <c r="O3234">
        <v>2026</v>
      </c>
      <c r="P3234">
        <v>1</v>
      </c>
      <c r="Q3234" t="s">
        <v>80</v>
      </c>
      <c r="R3234" s="8">
        <v>46267</v>
      </c>
      <c r="S3234" s="2">
        <v>1</v>
      </c>
      <c r="T3234" s="2" t="s">
        <v>81</v>
      </c>
    </row>
    <row r="3235" spans="1:20" x14ac:dyDescent="0.25">
      <c r="A3235">
        <v>1120325262</v>
      </c>
      <c r="B3235">
        <v>129330084</v>
      </c>
      <c r="C3235" t="s">
        <v>90</v>
      </c>
      <c r="D3235" t="s">
        <v>83</v>
      </c>
      <c r="E3235" t="s">
        <v>76</v>
      </c>
      <c r="F3235" s="7">
        <v>45506</v>
      </c>
      <c r="G3235" s="7">
        <v>45686</v>
      </c>
      <c r="H3235" t="s">
        <v>77</v>
      </c>
      <c r="I3235" t="s">
        <v>84</v>
      </c>
      <c r="J3235" s="7"/>
      <c r="K3235" s="7">
        <v>45547</v>
      </c>
      <c r="L3235" s="7">
        <v>45686</v>
      </c>
      <c r="M3235" t="s">
        <v>77</v>
      </c>
      <c r="N3235"/>
      <c r="O3235">
        <v>2026</v>
      </c>
      <c r="P3235">
        <v>1</v>
      </c>
      <c r="Q3235" t="s">
        <v>80</v>
      </c>
      <c r="R3235" s="8">
        <v>46267</v>
      </c>
      <c r="S3235" s="2">
        <v>1</v>
      </c>
      <c r="T3235" s="2" t="s">
        <v>81</v>
      </c>
    </row>
    <row r="3236" spans="1:20" x14ac:dyDescent="0.25">
      <c r="A3236">
        <v>1120325334</v>
      </c>
      <c r="B3236">
        <v>129355617</v>
      </c>
      <c r="C3236" t="s">
        <v>93</v>
      </c>
      <c r="D3236" t="s">
        <v>88</v>
      </c>
      <c r="E3236" t="s">
        <v>76</v>
      </c>
      <c r="F3236" s="7">
        <v>45512</v>
      </c>
      <c r="G3236" s="7">
        <v>45692</v>
      </c>
      <c r="H3236" t="s">
        <v>77</v>
      </c>
      <c r="I3236" t="s">
        <v>78</v>
      </c>
      <c r="J3236" s="7"/>
      <c r="K3236" s="7">
        <v>45519</v>
      </c>
      <c r="L3236" s="7">
        <v>45692</v>
      </c>
      <c r="M3236" t="s">
        <v>77</v>
      </c>
      <c r="N3236"/>
      <c r="O3236">
        <v>2026</v>
      </c>
      <c r="P3236">
        <v>1</v>
      </c>
      <c r="Q3236" t="s">
        <v>80</v>
      </c>
      <c r="R3236" s="8">
        <v>46267</v>
      </c>
      <c r="S3236" s="2">
        <v>1</v>
      </c>
      <c r="T3236" s="2" t="s">
        <v>81</v>
      </c>
    </row>
    <row r="3237" spans="1:20" x14ac:dyDescent="0.25">
      <c r="A3237">
        <v>1120325382</v>
      </c>
      <c r="B3237">
        <v>129378374</v>
      </c>
      <c r="C3237" t="s">
        <v>90</v>
      </c>
      <c r="D3237" t="s">
        <v>83</v>
      </c>
      <c r="E3237" t="s">
        <v>76</v>
      </c>
      <c r="F3237" s="7">
        <v>45516</v>
      </c>
      <c r="G3237" s="7">
        <v>45696</v>
      </c>
      <c r="H3237" t="s">
        <v>77</v>
      </c>
      <c r="I3237" t="s">
        <v>84</v>
      </c>
      <c r="J3237" s="7"/>
      <c r="K3237" s="7">
        <v>45547</v>
      </c>
      <c r="L3237" s="7">
        <v>45696</v>
      </c>
      <c r="M3237" t="s">
        <v>77</v>
      </c>
      <c r="N3237"/>
      <c r="O3237">
        <v>2026</v>
      </c>
      <c r="P3237">
        <v>1</v>
      </c>
      <c r="Q3237" t="s">
        <v>80</v>
      </c>
      <c r="R3237" s="8">
        <v>46267</v>
      </c>
      <c r="S3237" s="2">
        <v>1</v>
      </c>
      <c r="T3237" s="2" t="s">
        <v>81</v>
      </c>
    </row>
    <row r="3238" spans="1:20" x14ac:dyDescent="0.25">
      <c r="A3238">
        <v>1120325485</v>
      </c>
      <c r="B3238">
        <v>129409789</v>
      </c>
      <c r="C3238" t="s">
        <v>97</v>
      </c>
      <c r="D3238" t="s">
        <v>83</v>
      </c>
      <c r="E3238" t="s">
        <v>76</v>
      </c>
      <c r="F3238" s="7">
        <v>45523</v>
      </c>
      <c r="G3238" s="7">
        <v>47349</v>
      </c>
      <c r="H3238" t="s">
        <v>77</v>
      </c>
      <c r="I3238" t="s">
        <v>84</v>
      </c>
      <c r="J3238" s="7"/>
      <c r="K3238" s="7">
        <v>45531</v>
      </c>
      <c r="L3238" s="7">
        <v>47349</v>
      </c>
      <c r="M3238" t="s">
        <v>77</v>
      </c>
      <c r="N3238"/>
      <c r="O3238">
        <v>2026</v>
      </c>
      <c r="P3238">
        <v>1</v>
      </c>
      <c r="Q3238" t="s">
        <v>80</v>
      </c>
      <c r="R3238" s="8">
        <v>46267</v>
      </c>
      <c r="S3238" s="2">
        <v>1</v>
      </c>
      <c r="T3238" s="2" t="s">
        <v>81</v>
      </c>
    </row>
    <row r="3239" spans="1:20" x14ac:dyDescent="0.25">
      <c r="A3239">
        <v>1120325487</v>
      </c>
      <c r="B3239">
        <v>129409843</v>
      </c>
      <c r="C3239" t="s">
        <v>74</v>
      </c>
      <c r="D3239" t="s">
        <v>83</v>
      </c>
      <c r="E3239" t="s">
        <v>76</v>
      </c>
      <c r="F3239" s="7">
        <v>45523</v>
      </c>
      <c r="G3239" s="7">
        <v>45707</v>
      </c>
      <c r="H3239" t="s">
        <v>77</v>
      </c>
      <c r="I3239" t="s">
        <v>78</v>
      </c>
      <c r="J3239" s="7"/>
      <c r="K3239" s="7">
        <v>46000</v>
      </c>
      <c r="L3239" s="7">
        <v>45707</v>
      </c>
      <c r="M3239" t="s">
        <v>77</v>
      </c>
      <c r="N3239"/>
      <c r="O3239">
        <v>2026</v>
      </c>
      <c r="P3239">
        <v>1</v>
      </c>
      <c r="Q3239" t="s">
        <v>80</v>
      </c>
      <c r="R3239" s="8">
        <v>46267</v>
      </c>
      <c r="S3239" s="2">
        <v>1</v>
      </c>
      <c r="T3239" s="2" t="s">
        <v>81</v>
      </c>
    </row>
    <row r="3240" spans="1:20" x14ac:dyDescent="0.25">
      <c r="A3240">
        <v>1120325571</v>
      </c>
      <c r="B3240">
        <v>129438289</v>
      </c>
      <c r="C3240" t="s">
        <v>82</v>
      </c>
      <c r="D3240" t="s">
        <v>88</v>
      </c>
      <c r="E3240" t="s">
        <v>76</v>
      </c>
      <c r="F3240" s="7">
        <v>45530</v>
      </c>
      <c r="G3240" s="7">
        <v>45895</v>
      </c>
      <c r="H3240" t="s">
        <v>77</v>
      </c>
      <c r="I3240" t="s">
        <v>84</v>
      </c>
      <c r="J3240" s="7"/>
      <c r="K3240" s="7">
        <v>45971</v>
      </c>
      <c r="L3240" s="7">
        <v>45895</v>
      </c>
      <c r="M3240" t="s">
        <v>77</v>
      </c>
      <c r="N3240"/>
      <c r="O3240">
        <v>2026</v>
      </c>
      <c r="P3240">
        <v>1</v>
      </c>
      <c r="Q3240" t="s">
        <v>80</v>
      </c>
      <c r="R3240" s="8">
        <v>46267</v>
      </c>
      <c r="S3240" s="2">
        <v>1</v>
      </c>
      <c r="T3240" s="2" t="s">
        <v>81</v>
      </c>
    </row>
    <row r="3241" spans="1:20" x14ac:dyDescent="0.25">
      <c r="A3241">
        <v>1120325623</v>
      </c>
      <c r="B3241">
        <v>129455931</v>
      </c>
      <c r="C3241" t="s">
        <v>96</v>
      </c>
      <c r="D3241" t="s">
        <v>83</v>
      </c>
      <c r="E3241" t="s">
        <v>76</v>
      </c>
      <c r="F3241" s="7">
        <v>45532</v>
      </c>
      <c r="G3241" s="7">
        <v>45716</v>
      </c>
      <c r="H3241" t="s">
        <v>77</v>
      </c>
      <c r="I3241" t="s">
        <v>78</v>
      </c>
      <c r="J3241" s="7"/>
      <c r="K3241" s="7">
        <v>45747</v>
      </c>
      <c r="L3241" s="7">
        <v>45716</v>
      </c>
      <c r="M3241" t="s">
        <v>77</v>
      </c>
      <c r="N3241"/>
      <c r="O3241">
        <v>2026</v>
      </c>
      <c r="P3241">
        <v>1</v>
      </c>
      <c r="Q3241" t="s">
        <v>80</v>
      </c>
      <c r="R3241" s="8">
        <v>46267</v>
      </c>
      <c r="S3241" s="2">
        <v>1</v>
      </c>
      <c r="T3241" s="2" t="s">
        <v>81</v>
      </c>
    </row>
    <row r="3242" spans="1:20" x14ac:dyDescent="0.25">
      <c r="A3242">
        <v>1120325682</v>
      </c>
      <c r="B3242">
        <v>129465262</v>
      </c>
      <c r="C3242" t="s">
        <v>82</v>
      </c>
      <c r="D3242" t="s">
        <v>88</v>
      </c>
      <c r="E3242" t="s">
        <v>76</v>
      </c>
      <c r="F3242" s="7">
        <v>45534</v>
      </c>
      <c r="G3242" s="7">
        <v>45714</v>
      </c>
      <c r="H3242" t="s">
        <v>77</v>
      </c>
      <c r="I3242" t="s">
        <v>78</v>
      </c>
      <c r="J3242" s="7">
        <v>45826</v>
      </c>
      <c r="K3242" s="7">
        <v>45540</v>
      </c>
      <c r="L3242" s="7">
        <v>45714</v>
      </c>
      <c r="M3242" t="s">
        <v>77</v>
      </c>
      <c r="N3242" t="s">
        <v>92</v>
      </c>
      <c r="O3242">
        <v>2026</v>
      </c>
      <c r="P3242">
        <v>1</v>
      </c>
      <c r="Q3242" t="s">
        <v>80</v>
      </c>
      <c r="R3242" s="8">
        <v>46267</v>
      </c>
      <c r="S3242" s="2">
        <v>1</v>
      </c>
      <c r="T3242" s="2" t="s">
        <v>81</v>
      </c>
    </row>
    <row r="3243" spans="1:20" x14ac:dyDescent="0.25">
      <c r="A3243">
        <v>1120326222</v>
      </c>
      <c r="B3243">
        <v>129642619</v>
      </c>
      <c r="C3243" t="s">
        <v>94</v>
      </c>
      <c r="D3243" t="s">
        <v>83</v>
      </c>
      <c r="E3243" t="s">
        <v>76</v>
      </c>
      <c r="F3243" s="7">
        <v>45565</v>
      </c>
      <c r="G3243" s="7">
        <v>45746</v>
      </c>
      <c r="H3243" t="s">
        <v>77</v>
      </c>
      <c r="I3243" t="s">
        <v>84</v>
      </c>
      <c r="J3243" s="7"/>
      <c r="K3243" s="7">
        <v>45747</v>
      </c>
      <c r="L3243" s="7">
        <v>45746</v>
      </c>
      <c r="M3243" t="s">
        <v>77</v>
      </c>
      <c r="N3243"/>
      <c r="O3243">
        <v>2026</v>
      </c>
      <c r="P3243">
        <v>1</v>
      </c>
      <c r="Q3243" t="s">
        <v>80</v>
      </c>
      <c r="R3243" s="8">
        <v>46267</v>
      </c>
      <c r="S3243" s="2">
        <v>1</v>
      </c>
      <c r="T3243" s="2" t="s">
        <v>81</v>
      </c>
    </row>
    <row r="3244" spans="1:20" x14ac:dyDescent="0.25">
      <c r="A3244">
        <v>1120326277</v>
      </c>
      <c r="B3244">
        <v>129645704</v>
      </c>
      <c r="C3244" t="s">
        <v>82</v>
      </c>
      <c r="D3244" t="s">
        <v>88</v>
      </c>
      <c r="E3244" t="s">
        <v>76</v>
      </c>
      <c r="F3244" s="7">
        <v>45566</v>
      </c>
      <c r="G3244" s="7">
        <v>47392</v>
      </c>
      <c r="H3244" t="s">
        <v>77</v>
      </c>
      <c r="I3244" t="s">
        <v>78</v>
      </c>
      <c r="J3244" s="7">
        <v>46068</v>
      </c>
      <c r="K3244" s="7">
        <v>45691</v>
      </c>
      <c r="L3244" s="7">
        <v>47392</v>
      </c>
      <c r="M3244" t="s">
        <v>77</v>
      </c>
      <c r="N3244" t="s">
        <v>79</v>
      </c>
      <c r="O3244">
        <v>2026</v>
      </c>
      <c r="P3244">
        <v>1</v>
      </c>
      <c r="Q3244" t="s">
        <v>80</v>
      </c>
      <c r="R3244" s="8">
        <v>46267</v>
      </c>
      <c r="S3244" s="2">
        <v>1</v>
      </c>
      <c r="T3244" s="2" t="s">
        <v>81</v>
      </c>
    </row>
    <row r="3245" spans="1:20" x14ac:dyDescent="0.25">
      <c r="A3245">
        <v>1120326284</v>
      </c>
      <c r="B3245">
        <v>129646078</v>
      </c>
      <c r="C3245" t="s">
        <v>93</v>
      </c>
      <c r="D3245" t="s">
        <v>83</v>
      </c>
      <c r="E3245" t="s">
        <v>76</v>
      </c>
      <c r="F3245" s="7">
        <v>45562</v>
      </c>
      <c r="G3245" s="7">
        <v>45743</v>
      </c>
      <c r="H3245" t="s">
        <v>77</v>
      </c>
      <c r="I3245" t="s">
        <v>78</v>
      </c>
      <c r="J3245" s="7"/>
      <c r="K3245" s="7">
        <v>45917</v>
      </c>
      <c r="L3245" s="7">
        <v>45743</v>
      </c>
      <c r="M3245" t="s">
        <v>77</v>
      </c>
      <c r="N3245"/>
      <c r="O3245">
        <v>2026</v>
      </c>
      <c r="P3245">
        <v>1</v>
      </c>
      <c r="Q3245" t="s">
        <v>80</v>
      </c>
      <c r="R3245" s="8">
        <v>46267</v>
      </c>
      <c r="S3245" s="2">
        <v>1</v>
      </c>
      <c r="T3245" s="2" t="s">
        <v>81</v>
      </c>
    </row>
    <row r="3246" spans="1:20" x14ac:dyDescent="0.25">
      <c r="A3246">
        <v>1120326389</v>
      </c>
      <c r="B3246">
        <v>129683172</v>
      </c>
      <c r="C3246" t="s">
        <v>91</v>
      </c>
      <c r="D3246" t="s">
        <v>83</v>
      </c>
      <c r="E3246" t="s">
        <v>76</v>
      </c>
      <c r="F3246" s="7">
        <v>45572</v>
      </c>
      <c r="G3246" s="7">
        <v>45754</v>
      </c>
      <c r="H3246" t="s">
        <v>77</v>
      </c>
      <c r="I3246" t="s">
        <v>84</v>
      </c>
      <c r="J3246" s="7"/>
      <c r="K3246" s="7">
        <v>46111</v>
      </c>
      <c r="L3246" s="7">
        <v>45754</v>
      </c>
      <c r="M3246" t="s">
        <v>77</v>
      </c>
      <c r="N3246"/>
      <c r="O3246">
        <v>2026</v>
      </c>
      <c r="P3246">
        <v>1</v>
      </c>
      <c r="Q3246" t="s">
        <v>80</v>
      </c>
      <c r="R3246" s="8">
        <v>46267</v>
      </c>
      <c r="S3246" s="2">
        <v>1</v>
      </c>
      <c r="T3246" s="2" t="s">
        <v>81</v>
      </c>
    </row>
    <row r="3247" spans="1:20" x14ac:dyDescent="0.25">
      <c r="A3247">
        <v>1120326390</v>
      </c>
      <c r="B3247">
        <v>129683172</v>
      </c>
      <c r="C3247" t="s">
        <v>91</v>
      </c>
      <c r="D3247" t="s">
        <v>83</v>
      </c>
      <c r="E3247" t="s">
        <v>76</v>
      </c>
      <c r="F3247" s="7">
        <v>45572</v>
      </c>
      <c r="G3247" s="7">
        <v>45754</v>
      </c>
      <c r="H3247" t="s">
        <v>77</v>
      </c>
      <c r="I3247" t="s">
        <v>84</v>
      </c>
      <c r="J3247" s="7"/>
      <c r="K3247" s="7">
        <v>46045</v>
      </c>
      <c r="L3247" s="7">
        <v>45754</v>
      </c>
      <c r="M3247" t="s">
        <v>77</v>
      </c>
      <c r="N3247"/>
      <c r="O3247">
        <v>2026</v>
      </c>
      <c r="P3247">
        <v>1</v>
      </c>
      <c r="Q3247" t="s">
        <v>80</v>
      </c>
      <c r="R3247" s="8">
        <v>46267</v>
      </c>
      <c r="S3247" s="2">
        <v>1</v>
      </c>
      <c r="T3247" s="2" t="s">
        <v>81</v>
      </c>
    </row>
    <row r="3248" spans="1:20" x14ac:dyDescent="0.25">
      <c r="A3248">
        <v>1120326673</v>
      </c>
      <c r="B3248">
        <v>129775870</v>
      </c>
      <c r="C3248" t="s">
        <v>82</v>
      </c>
      <c r="D3248" t="s">
        <v>88</v>
      </c>
      <c r="E3248" t="s">
        <v>76</v>
      </c>
      <c r="F3248" s="7">
        <v>45594</v>
      </c>
      <c r="G3248" s="7">
        <v>47420</v>
      </c>
      <c r="H3248" t="s">
        <v>77</v>
      </c>
      <c r="I3248" t="s">
        <v>78</v>
      </c>
      <c r="J3248" s="7"/>
      <c r="K3248" s="7">
        <v>45615</v>
      </c>
      <c r="L3248" s="7">
        <v>47420</v>
      </c>
      <c r="M3248" t="s">
        <v>77</v>
      </c>
      <c r="N3248"/>
      <c r="O3248">
        <v>2026</v>
      </c>
      <c r="P3248">
        <v>1</v>
      </c>
      <c r="Q3248" t="s">
        <v>80</v>
      </c>
      <c r="R3248" s="8">
        <v>46267</v>
      </c>
      <c r="S3248" s="2">
        <v>1</v>
      </c>
      <c r="T3248" s="2" t="s">
        <v>81</v>
      </c>
    </row>
    <row r="3249" spans="1:20" x14ac:dyDescent="0.25">
      <c r="A3249">
        <v>1120326807</v>
      </c>
      <c r="B3249">
        <v>129799603</v>
      </c>
      <c r="C3249" t="s">
        <v>74</v>
      </c>
      <c r="D3249" t="s">
        <v>75</v>
      </c>
      <c r="E3249" t="s">
        <v>76</v>
      </c>
      <c r="F3249" s="7">
        <v>45606</v>
      </c>
      <c r="G3249" s="7">
        <v>46686</v>
      </c>
      <c r="H3249" t="s">
        <v>77</v>
      </c>
      <c r="I3249" t="s">
        <v>78</v>
      </c>
      <c r="J3249" s="7"/>
      <c r="K3249" s="7">
        <v>45620</v>
      </c>
      <c r="L3249" s="7">
        <v>46686</v>
      </c>
      <c r="M3249" t="s">
        <v>77</v>
      </c>
      <c r="N3249"/>
      <c r="O3249">
        <v>2026</v>
      </c>
      <c r="P3249">
        <v>1</v>
      </c>
      <c r="Q3249" t="s">
        <v>80</v>
      </c>
      <c r="R3249" s="8">
        <v>46267</v>
      </c>
      <c r="S3249" s="2">
        <v>1</v>
      </c>
      <c r="T3249" s="2" t="s">
        <v>81</v>
      </c>
    </row>
    <row r="3250" spans="1:20" x14ac:dyDescent="0.25">
      <c r="A3250">
        <v>1120327010</v>
      </c>
      <c r="B3250">
        <v>129882052</v>
      </c>
      <c r="C3250" t="s">
        <v>93</v>
      </c>
      <c r="D3250" t="s">
        <v>88</v>
      </c>
      <c r="E3250" t="s">
        <v>76</v>
      </c>
      <c r="F3250" s="7">
        <v>45621</v>
      </c>
      <c r="G3250" s="7">
        <v>45986</v>
      </c>
      <c r="H3250" t="s">
        <v>77</v>
      </c>
      <c r="I3250" t="s">
        <v>78</v>
      </c>
      <c r="J3250" s="7">
        <v>46090</v>
      </c>
      <c r="K3250" s="7">
        <v>45747</v>
      </c>
      <c r="L3250" s="7">
        <v>45986</v>
      </c>
      <c r="M3250" t="s">
        <v>77</v>
      </c>
      <c r="N3250" t="s">
        <v>79</v>
      </c>
      <c r="O3250">
        <v>2026</v>
      </c>
      <c r="P3250">
        <v>1</v>
      </c>
      <c r="Q3250" t="s">
        <v>80</v>
      </c>
      <c r="R3250" s="8">
        <v>46267</v>
      </c>
      <c r="S3250" s="2">
        <v>1</v>
      </c>
      <c r="T3250" s="2" t="s">
        <v>81</v>
      </c>
    </row>
    <row r="3251" spans="1:20" x14ac:dyDescent="0.25">
      <c r="A3251">
        <v>1120327244</v>
      </c>
      <c r="B3251">
        <v>130869907</v>
      </c>
      <c r="C3251" t="s">
        <v>95</v>
      </c>
      <c r="D3251" t="s">
        <v>88</v>
      </c>
      <c r="E3251" t="s">
        <v>76</v>
      </c>
      <c r="F3251" s="7">
        <v>45700</v>
      </c>
      <c r="G3251" s="7">
        <v>47526</v>
      </c>
      <c r="H3251" t="s">
        <v>77</v>
      </c>
      <c r="I3251" t="s">
        <v>78</v>
      </c>
      <c r="J3251" s="7"/>
      <c r="K3251" s="7">
        <v>45863</v>
      </c>
      <c r="L3251" s="7">
        <v>47526</v>
      </c>
      <c r="M3251" t="s">
        <v>77</v>
      </c>
      <c r="N3251"/>
      <c r="O3251">
        <v>2026</v>
      </c>
      <c r="P3251">
        <v>1</v>
      </c>
      <c r="Q3251" t="s">
        <v>80</v>
      </c>
      <c r="R3251" s="8">
        <v>46267</v>
      </c>
      <c r="S3251" s="2">
        <v>1</v>
      </c>
      <c r="T3251" s="2" t="s">
        <v>81</v>
      </c>
    </row>
    <row r="3252" spans="1:20" x14ac:dyDescent="0.25">
      <c r="A3252">
        <v>1120327448</v>
      </c>
      <c r="B3252">
        <v>130999641</v>
      </c>
      <c r="C3252" t="s">
        <v>82</v>
      </c>
      <c r="D3252" t="s">
        <v>75</v>
      </c>
      <c r="E3252" t="s">
        <v>76</v>
      </c>
      <c r="F3252" s="7">
        <v>45736</v>
      </c>
      <c r="G3252" s="7">
        <v>45920</v>
      </c>
      <c r="H3252" t="s">
        <v>77</v>
      </c>
      <c r="I3252" t="s">
        <v>78</v>
      </c>
      <c r="J3252" s="7"/>
      <c r="K3252" s="7">
        <v>45852</v>
      </c>
      <c r="L3252" s="7">
        <v>45920</v>
      </c>
      <c r="M3252" t="s">
        <v>77</v>
      </c>
      <c r="N3252"/>
      <c r="O3252">
        <v>2026</v>
      </c>
      <c r="P3252">
        <v>1</v>
      </c>
      <c r="Q3252" t="s">
        <v>80</v>
      </c>
      <c r="R3252" s="8">
        <v>46267</v>
      </c>
      <c r="S3252" s="2">
        <v>1</v>
      </c>
      <c r="T3252" s="2" t="s">
        <v>81</v>
      </c>
    </row>
    <row r="3253" spans="1:20" x14ac:dyDescent="0.25">
      <c r="A3253">
        <v>1120327685</v>
      </c>
      <c r="B3253">
        <v>131153182</v>
      </c>
      <c r="C3253" t="s">
        <v>98</v>
      </c>
      <c r="D3253" t="s">
        <v>83</v>
      </c>
      <c r="E3253" t="s">
        <v>76</v>
      </c>
      <c r="F3253" s="7">
        <v>45708</v>
      </c>
      <c r="G3253" s="7">
        <v>47534</v>
      </c>
      <c r="H3253" t="s">
        <v>77</v>
      </c>
      <c r="I3253" t="s">
        <v>84</v>
      </c>
      <c r="J3253" s="7"/>
      <c r="K3253" s="7">
        <v>45862</v>
      </c>
      <c r="L3253" s="7">
        <v>47534</v>
      </c>
      <c r="M3253" t="s">
        <v>77</v>
      </c>
      <c r="N3253"/>
      <c r="O3253">
        <v>2026</v>
      </c>
      <c r="P3253">
        <v>1</v>
      </c>
      <c r="Q3253" t="s">
        <v>80</v>
      </c>
      <c r="R3253" s="8">
        <v>46267</v>
      </c>
      <c r="S3253" s="2">
        <v>1</v>
      </c>
      <c r="T3253" s="2" t="s">
        <v>81</v>
      </c>
    </row>
    <row r="3254" spans="1:20" x14ac:dyDescent="0.25">
      <c r="A3254">
        <v>1120327686</v>
      </c>
      <c r="B3254">
        <v>131153182</v>
      </c>
      <c r="C3254" t="s">
        <v>98</v>
      </c>
      <c r="D3254" t="s">
        <v>83</v>
      </c>
      <c r="E3254" t="s">
        <v>76</v>
      </c>
      <c r="F3254" s="7">
        <v>45708</v>
      </c>
      <c r="G3254" s="7">
        <v>47534</v>
      </c>
      <c r="H3254" t="s">
        <v>77</v>
      </c>
      <c r="I3254" t="s">
        <v>84</v>
      </c>
      <c r="J3254" s="7"/>
      <c r="K3254" s="7">
        <v>45778</v>
      </c>
      <c r="L3254" s="7">
        <v>47534</v>
      </c>
      <c r="M3254" t="s">
        <v>77</v>
      </c>
      <c r="N3254"/>
      <c r="O3254">
        <v>2026</v>
      </c>
      <c r="P3254">
        <v>1</v>
      </c>
      <c r="Q3254" t="s">
        <v>80</v>
      </c>
      <c r="R3254" s="8">
        <v>46267</v>
      </c>
      <c r="S3254" s="2">
        <v>1</v>
      </c>
      <c r="T3254" s="2" t="s">
        <v>81</v>
      </c>
    </row>
    <row r="3255" spans="1:20" x14ac:dyDescent="0.25">
      <c r="A3255">
        <v>1120327760</v>
      </c>
      <c r="B3255">
        <v>131182744</v>
      </c>
      <c r="C3255" t="s">
        <v>96</v>
      </c>
      <c r="D3255" t="s">
        <v>75</v>
      </c>
      <c r="E3255" t="s">
        <v>76</v>
      </c>
      <c r="F3255" s="7">
        <v>45778</v>
      </c>
      <c r="G3255" s="7">
        <v>47604</v>
      </c>
      <c r="H3255" t="s">
        <v>86</v>
      </c>
      <c r="I3255" t="s">
        <v>87</v>
      </c>
      <c r="J3255" s="7"/>
      <c r="K3255" s="7">
        <v>45787</v>
      </c>
      <c r="L3255" s="7">
        <v>47604</v>
      </c>
      <c r="M3255" t="s">
        <v>86</v>
      </c>
      <c r="N3255"/>
      <c r="O3255">
        <v>2026</v>
      </c>
      <c r="P3255">
        <v>1</v>
      </c>
      <c r="Q3255" t="s">
        <v>80</v>
      </c>
      <c r="R3255" s="8">
        <v>46267</v>
      </c>
      <c r="S3255" s="2">
        <v>1</v>
      </c>
      <c r="T3255" s="2" t="s">
        <v>81</v>
      </c>
    </row>
    <row r="3256" spans="1:20" x14ac:dyDescent="0.25">
      <c r="A3256">
        <v>1120328849</v>
      </c>
      <c r="B3256">
        <v>131630709</v>
      </c>
      <c r="C3256" t="s">
        <v>93</v>
      </c>
      <c r="D3256" t="s">
        <v>75</v>
      </c>
      <c r="E3256" t="s">
        <v>76</v>
      </c>
      <c r="F3256" s="7">
        <v>45866</v>
      </c>
      <c r="G3256" s="7">
        <v>46962</v>
      </c>
      <c r="H3256" t="s">
        <v>77</v>
      </c>
      <c r="I3256" t="s">
        <v>89</v>
      </c>
      <c r="J3256" s="7"/>
      <c r="K3256" s="7">
        <v>45890</v>
      </c>
      <c r="L3256" s="7">
        <v>46962</v>
      </c>
      <c r="M3256" t="s">
        <v>77</v>
      </c>
      <c r="N3256"/>
      <c r="O3256">
        <v>2026</v>
      </c>
      <c r="P3256">
        <v>1</v>
      </c>
      <c r="Q3256" t="s">
        <v>80</v>
      </c>
      <c r="R3256" s="8">
        <v>46267</v>
      </c>
      <c r="S3256" s="2">
        <v>1</v>
      </c>
      <c r="T3256" s="2" t="s">
        <v>81</v>
      </c>
    </row>
    <row r="3257" spans="1:20" x14ac:dyDescent="0.25">
      <c r="A3257">
        <v>1120328960</v>
      </c>
      <c r="B3257">
        <v>131677633</v>
      </c>
      <c r="C3257" t="s">
        <v>74</v>
      </c>
      <c r="D3257" t="s">
        <v>88</v>
      </c>
      <c r="E3257" t="s">
        <v>76</v>
      </c>
      <c r="F3257" s="7">
        <v>45901</v>
      </c>
      <c r="G3257" s="7">
        <v>47727</v>
      </c>
      <c r="H3257" t="s">
        <v>77</v>
      </c>
      <c r="I3257" t="s">
        <v>78</v>
      </c>
      <c r="J3257" s="7">
        <v>45941</v>
      </c>
      <c r="K3257" s="7">
        <v>46059</v>
      </c>
      <c r="L3257" s="7">
        <v>47727</v>
      </c>
      <c r="M3257" t="s">
        <v>77</v>
      </c>
      <c r="N3257" t="s">
        <v>79</v>
      </c>
      <c r="O3257">
        <v>2026</v>
      </c>
      <c r="P3257">
        <v>1</v>
      </c>
      <c r="Q3257" t="s">
        <v>80</v>
      </c>
      <c r="R3257" s="8">
        <v>46267</v>
      </c>
      <c r="S3257" s="2">
        <v>1</v>
      </c>
      <c r="T3257" s="2" t="s">
        <v>81</v>
      </c>
    </row>
    <row r="3258" spans="1:20" x14ac:dyDescent="0.25">
      <c r="A3258">
        <v>1120329168</v>
      </c>
      <c r="B3258">
        <v>131768013</v>
      </c>
      <c r="C3258" t="s">
        <v>93</v>
      </c>
      <c r="D3258" t="s">
        <v>83</v>
      </c>
      <c r="E3258" t="s">
        <v>76</v>
      </c>
      <c r="F3258" s="7">
        <v>45917</v>
      </c>
      <c r="G3258" s="7">
        <v>46098</v>
      </c>
      <c r="H3258" t="s">
        <v>77</v>
      </c>
      <c r="I3258" t="s">
        <v>84</v>
      </c>
      <c r="J3258" s="7"/>
      <c r="K3258" s="7">
        <v>45919</v>
      </c>
      <c r="L3258" s="7">
        <v>46098</v>
      </c>
      <c r="M3258" t="s">
        <v>77</v>
      </c>
      <c r="N3258"/>
      <c r="O3258">
        <v>2026</v>
      </c>
      <c r="P3258">
        <v>1</v>
      </c>
      <c r="Q3258" t="s">
        <v>80</v>
      </c>
      <c r="R3258" s="8">
        <v>46267</v>
      </c>
      <c r="S3258" s="2">
        <v>1</v>
      </c>
      <c r="T3258" s="2" t="s">
        <v>81</v>
      </c>
    </row>
    <row r="3259" spans="1:20" x14ac:dyDescent="0.25">
      <c r="A3259">
        <v>1120329545</v>
      </c>
      <c r="B3259">
        <v>131894565</v>
      </c>
      <c r="C3259" t="s">
        <v>91</v>
      </c>
      <c r="D3259" t="s">
        <v>83</v>
      </c>
      <c r="E3259" t="s">
        <v>76</v>
      </c>
      <c r="F3259" s="7">
        <v>44035</v>
      </c>
      <c r="G3259" s="7">
        <v>45861</v>
      </c>
      <c r="H3259" t="s">
        <v>77</v>
      </c>
      <c r="I3259" t="s">
        <v>78</v>
      </c>
      <c r="J3259" s="7">
        <v>46000</v>
      </c>
      <c r="K3259" s="7">
        <v>46058</v>
      </c>
      <c r="L3259" s="7">
        <v>45861</v>
      </c>
      <c r="M3259" t="s">
        <v>77</v>
      </c>
      <c r="N3259" t="s">
        <v>79</v>
      </c>
      <c r="O3259">
        <v>2026</v>
      </c>
      <c r="P3259">
        <v>1</v>
      </c>
      <c r="Q3259" t="s">
        <v>80</v>
      </c>
      <c r="R3259" s="8">
        <v>46267</v>
      </c>
      <c r="S3259" s="2">
        <v>1</v>
      </c>
      <c r="T3259" s="2" t="s">
        <v>81</v>
      </c>
    </row>
    <row r="3260" spans="1:20" x14ac:dyDescent="0.25">
      <c r="A3260">
        <v>1120329800</v>
      </c>
      <c r="B3260">
        <v>131961933</v>
      </c>
      <c r="C3260" t="s">
        <v>95</v>
      </c>
      <c r="D3260" t="s">
        <v>88</v>
      </c>
      <c r="E3260" t="s">
        <v>76</v>
      </c>
      <c r="F3260" s="7">
        <v>45961</v>
      </c>
      <c r="G3260" s="7">
        <v>46326</v>
      </c>
      <c r="H3260" t="s">
        <v>77</v>
      </c>
      <c r="I3260" t="s">
        <v>78</v>
      </c>
      <c r="J3260" s="7"/>
      <c r="K3260" s="7">
        <v>46035</v>
      </c>
      <c r="L3260" s="7">
        <v>46326</v>
      </c>
      <c r="M3260" t="s">
        <v>77</v>
      </c>
      <c r="N3260"/>
      <c r="O3260">
        <v>2026</v>
      </c>
      <c r="P3260">
        <v>1</v>
      </c>
      <c r="Q3260" t="s">
        <v>80</v>
      </c>
      <c r="R3260" s="8">
        <v>46267</v>
      </c>
      <c r="S3260" s="2">
        <v>1</v>
      </c>
      <c r="T3260" s="2" t="s">
        <v>81</v>
      </c>
    </row>
    <row r="3261" spans="1:20" x14ac:dyDescent="0.25">
      <c r="A3261">
        <v>1120330275</v>
      </c>
      <c r="B3261">
        <v>133017558</v>
      </c>
      <c r="C3261" t="s">
        <v>82</v>
      </c>
      <c r="D3261" t="s">
        <v>75</v>
      </c>
      <c r="E3261" t="s">
        <v>76</v>
      </c>
      <c r="F3261" s="7">
        <v>46076</v>
      </c>
      <c r="G3261" s="7">
        <v>46257</v>
      </c>
      <c r="H3261" t="s">
        <v>77</v>
      </c>
      <c r="I3261" t="s">
        <v>89</v>
      </c>
      <c r="J3261" s="7"/>
      <c r="K3261" s="7">
        <v>46084</v>
      </c>
      <c r="L3261" s="7">
        <v>46257</v>
      </c>
      <c r="M3261" t="s">
        <v>77</v>
      </c>
      <c r="N3261"/>
      <c r="O3261">
        <v>2026</v>
      </c>
      <c r="P3261">
        <v>1</v>
      </c>
      <c r="Q3261" t="s">
        <v>80</v>
      </c>
      <c r="R3261" s="8">
        <v>46267</v>
      </c>
      <c r="S3261" s="2">
        <v>1</v>
      </c>
      <c r="T3261" s="2" t="s">
        <v>81</v>
      </c>
    </row>
    <row r="3262" spans="1:20" x14ac:dyDescent="0.25">
      <c r="A3262">
        <v>1120330382</v>
      </c>
      <c r="B3262">
        <v>108892544</v>
      </c>
      <c r="C3262" t="s">
        <v>93</v>
      </c>
      <c r="D3262" t="s">
        <v>75</v>
      </c>
      <c r="E3262" t="s">
        <v>76</v>
      </c>
      <c r="F3262" s="7">
        <v>41878</v>
      </c>
      <c r="G3262" s="7">
        <v>43525</v>
      </c>
      <c r="H3262" t="s">
        <v>77</v>
      </c>
      <c r="I3262" t="s">
        <v>78</v>
      </c>
      <c r="J3262" s="7">
        <v>45831</v>
      </c>
      <c r="K3262" s="7">
        <v>45532</v>
      </c>
      <c r="L3262" s="7">
        <v>43525</v>
      </c>
      <c r="M3262" t="s">
        <v>77</v>
      </c>
      <c r="N3262" t="s">
        <v>92</v>
      </c>
      <c r="O3262">
        <v>2026</v>
      </c>
      <c r="P3262">
        <v>1</v>
      </c>
      <c r="Q3262" t="s">
        <v>80</v>
      </c>
      <c r="R3262" s="8">
        <v>46267</v>
      </c>
      <c r="S3262" s="2">
        <v>1</v>
      </c>
      <c r="T3262" s="2" t="s">
        <v>81</v>
      </c>
    </row>
    <row r="3263" spans="1:20" x14ac:dyDescent="0.25">
      <c r="A3263">
        <v>1120330430</v>
      </c>
      <c r="B3263">
        <v>110149276</v>
      </c>
      <c r="C3263" t="s">
        <v>74</v>
      </c>
      <c r="D3263" t="s">
        <v>75</v>
      </c>
      <c r="E3263" t="s">
        <v>76</v>
      </c>
      <c r="F3263" s="7">
        <v>42082</v>
      </c>
      <c r="G3263" s="7">
        <v>43909</v>
      </c>
      <c r="H3263" t="s">
        <v>86</v>
      </c>
      <c r="I3263" t="s">
        <v>87</v>
      </c>
      <c r="J3263" s="7">
        <v>45922</v>
      </c>
      <c r="K3263" s="7">
        <v>43913</v>
      </c>
      <c r="L3263" s="7">
        <v>43909</v>
      </c>
      <c r="M3263" t="s">
        <v>86</v>
      </c>
      <c r="N3263" t="s">
        <v>79</v>
      </c>
      <c r="O3263">
        <v>2026</v>
      </c>
      <c r="P3263">
        <v>1</v>
      </c>
      <c r="Q3263" t="s">
        <v>80</v>
      </c>
      <c r="R3263" s="8">
        <v>46267</v>
      </c>
      <c r="S3263" s="2">
        <v>1</v>
      </c>
      <c r="T3263" s="2" t="s">
        <v>81</v>
      </c>
    </row>
    <row r="3264" spans="1:20" x14ac:dyDescent="0.25">
      <c r="A3264">
        <v>1120330789</v>
      </c>
      <c r="B3264">
        <v>111643130</v>
      </c>
      <c r="C3264" t="s">
        <v>82</v>
      </c>
      <c r="D3264" t="s">
        <v>83</v>
      </c>
      <c r="E3264" t="s">
        <v>76</v>
      </c>
      <c r="F3264" s="7">
        <v>42478</v>
      </c>
      <c r="G3264" s="7">
        <v>44304</v>
      </c>
      <c r="H3264" t="s">
        <v>77</v>
      </c>
      <c r="I3264" t="s">
        <v>84</v>
      </c>
      <c r="J3264" s="7">
        <v>45719</v>
      </c>
      <c r="K3264" s="7">
        <v>45748</v>
      </c>
      <c r="L3264" s="7">
        <v>44304</v>
      </c>
      <c r="M3264" t="s">
        <v>77</v>
      </c>
      <c r="N3264" t="s">
        <v>79</v>
      </c>
      <c r="O3264">
        <v>2026</v>
      </c>
      <c r="P3264">
        <v>1</v>
      </c>
      <c r="Q3264" t="s">
        <v>80</v>
      </c>
      <c r="R3264" s="8">
        <v>46267</v>
      </c>
      <c r="S3264" s="2">
        <v>1</v>
      </c>
      <c r="T3264" s="2" t="s">
        <v>81</v>
      </c>
    </row>
    <row r="3265" spans="1:20" x14ac:dyDescent="0.25">
      <c r="A3265">
        <v>1120330790</v>
      </c>
      <c r="B3265">
        <v>111643130</v>
      </c>
      <c r="C3265" t="s">
        <v>82</v>
      </c>
      <c r="D3265" t="s">
        <v>83</v>
      </c>
      <c r="E3265" t="s">
        <v>76</v>
      </c>
      <c r="F3265" s="7">
        <v>42478</v>
      </c>
      <c r="G3265" s="7">
        <v>44304</v>
      </c>
      <c r="H3265" t="s">
        <v>77</v>
      </c>
      <c r="I3265" t="s">
        <v>84</v>
      </c>
      <c r="J3265" s="7">
        <v>45719</v>
      </c>
      <c r="K3265" s="7">
        <v>46062</v>
      </c>
      <c r="L3265" s="7">
        <v>44304</v>
      </c>
      <c r="M3265" t="s">
        <v>77</v>
      </c>
      <c r="N3265" t="s">
        <v>79</v>
      </c>
      <c r="O3265">
        <v>2026</v>
      </c>
      <c r="P3265">
        <v>1</v>
      </c>
      <c r="Q3265" t="s">
        <v>80</v>
      </c>
      <c r="R3265" s="8">
        <v>46267</v>
      </c>
      <c r="S3265" s="2">
        <v>1</v>
      </c>
      <c r="T3265" s="2" t="s">
        <v>81</v>
      </c>
    </row>
    <row r="3266" spans="1:20" x14ac:dyDescent="0.25">
      <c r="A3266">
        <v>1120330791</v>
      </c>
      <c r="B3266">
        <v>111643130</v>
      </c>
      <c r="C3266" t="s">
        <v>82</v>
      </c>
      <c r="D3266" t="s">
        <v>83</v>
      </c>
      <c r="E3266" t="s">
        <v>76</v>
      </c>
      <c r="F3266" s="7">
        <v>42478</v>
      </c>
      <c r="G3266" s="7">
        <v>44304</v>
      </c>
      <c r="H3266" t="s">
        <v>77</v>
      </c>
      <c r="I3266" t="s">
        <v>84</v>
      </c>
      <c r="J3266" s="7">
        <v>45719</v>
      </c>
      <c r="K3266" s="7">
        <v>45762</v>
      </c>
      <c r="L3266" s="7">
        <v>44304</v>
      </c>
      <c r="M3266" t="s">
        <v>77</v>
      </c>
      <c r="N3266" t="s">
        <v>79</v>
      </c>
      <c r="O3266">
        <v>2026</v>
      </c>
      <c r="P3266">
        <v>1</v>
      </c>
      <c r="Q3266" t="s">
        <v>80</v>
      </c>
      <c r="R3266" s="8">
        <v>46267</v>
      </c>
      <c r="S3266" s="2">
        <v>1</v>
      </c>
      <c r="T3266" s="2" t="s">
        <v>81</v>
      </c>
    </row>
    <row r="3267" spans="1:20" x14ac:dyDescent="0.25">
      <c r="A3267">
        <v>1120331171</v>
      </c>
      <c r="B3267">
        <v>112854438</v>
      </c>
      <c r="C3267" t="s">
        <v>82</v>
      </c>
      <c r="D3267" t="s">
        <v>75</v>
      </c>
      <c r="E3267" t="s">
        <v>76</v>
      </c>
      <c r="F3267" s="7">
        <v>42865</v>
      </c>
      <c r="G3267" s="7">
        <v>44691</v>
      </c>
      <c r="H3267" t="s">
        <v>86</v>
      </c>
      <c r="I3267" t="s">
        <v>87</v>
      </c>
      <c r="J3267" s="7">
        <v>44796</v>
      </c>
      <c r="K3267" s="7">
        <v>45925</v>
      </c>
      <c r="L3267" s="7">
        <v>44691</v>
      </c>
      <c r="M3267" t="s">
        <v>86</v>
      </c>
      <c r="N3267" t="s">
        <v>92</v>
      </c>
      <c r="O3267">
        <v>2026</v>
      </c>
      <c r="P3267">
        <v>1</v>
      </c>
      <c r="Q3267" t="s">
        <v>80</v>
      </c>
      <c r="R3267" s="8">
        <v>46267</v>
      </c>
      <c r="S3267" s="2">
        <v>1</v>
      </c>
      <c r="T3267" s="2" t="s">
        <v>81</v>
      </c>
    </row>
    <row r="3268" spans="1:20" x14ac:dyDescent="0.25">
      <c r="A3268">
        <v>1120331244</v>
      </c>
      <c r="B3268">
        <v>112992765</v>
      </c>
      <c r="C3268" t="s">
        <v>82</v>
      </c>
      <c r="D3268" t="s">
        <v>83</v>
      </c>
      <c r="E3268" t="s">
        <v>76</v>
      </c>
      <c r="F3268" s="7">
        <v>42911</v>
      </c>
      <c r="G3268" s="7">
        <v>44652</v>
      </c>
      <c r="H3268" t="s">
        <v>77</v>
      </c>
      <c r="I3268" t="s">
        <v>78</v>
      </c>
      <c r="J3268" s="7">
        <v>45953</v>
      </c>
      <c r="K3268" s="7">
        <v>45957</v>
      </c>
      <c r="L3268" s="7">
        <v>44652</v>
      </c>
      <c r="M3268" t="s">
        <v>77</v>
      </c>
      <c r="N3268" t="s">
        <v>79</v>
      </c>
      <c r="O3268">
        <v>2026</v>
      </c>
      <c r="P3268">
        <v>1</v>
      </c>
      <c r="Q3268" t="s">
        <v>80</v>
      </c>
      <c r="R3268" s="8">
        <v>46267</v>
      </c>
      <c r="S3268" s="2">
        <v>1</v>
      </c>
      <c r="T3268" s="2" t="s">
        <v>81</v>
      </c>
    </row>
    <row r="3269" spans="1:20" x14ac:dyDescent="0.25">
      <c r="A3269">
        <v>1120331245</v>
      </c>
      <c r="B3269">
        <v>112992765</v>
      </c>
      <c r="C3269" t="s">
        <v>82</v>
      </c>
      <c r="D3269" t="s">
        <v>83</v>
      </c>
      <c r="E3269" t="s">
        <v>76</v>
      </c>
      <c r="F3269" s="7">
        <v>42911</v>
      </c>
      <c r="G3269" s="7">
        <v>44652</v>
      </c>
      <c r="H3269" t="s">
        <v>77</v>
      </c>
      <c r="I3269" t="s">
        <v>78</v>
      </c>
      <c r="J3269" s="7">
        <v>45953</v>
      </c>
      <c r="K3269" s="7">
        <v>43683</v>
      </c>
      <c r="L3269" s="7">
        <v>44652</v>
      </c>
      <c r="M3269" t="s">
        <v>77</v>
      </c>
      <c r="N3269" t="s">
        <v>79</v>
      </c>
      <c r="O3269">
        <v>2026</v>
      </c>
      <c r="P3269">
        <v>1</v>
      </c>
      <c r="Q3269" t="s">
        <v>80</v>
      </c>
      <c r="R3269" s="8">
        <v>46267</v>
      </c>
      <c r="S3269" s="2">
        <v>1</v>
      </c>
      <c r="T3269" s="2" t="s">
        <v>81</v>
      </c>
    </row>
    <row r="3270" spans="1:20" x14ac:dyDescent="0.25">
      <c r="A3270">
        <v>1120331267</v>
      </c>
      <c r="B3270">
        <v>113023142</v>
      </c>
      <c r="C3270" t="s">
        <v>82</v>
      </c>
      <c r="D3270" t="s">
        <v>83</v>
      </c>
      <c r="E3270" t="s">
        <v>76</v>
      </c>
      <c r="F3270" s="7">
        <v>42922</v>
      </c>
      <c r="G3270" s="7">
        <v>44748</v>
      </c>
      <c r="H3270" t="s">
        <v>77</v>
      </c>
      <c r="I3270" t="s">
        <v>84</v>
      </c>
      <c r="J3270" s="7">
        <v>45432</v>
      </c>
      <c r="K3270" s="7">
        <v>44983</v>
      </c>
      <c r="L3270" s="7">
        <v>44748</v>
      </c>
      <c r="M3270" t="s">
        <v>77</v>
      </c>
      <c r="N3270" t="s">
        <v>79</v>
      </c>
      <c r="O3270">
        <v>2026</v>
      </c>
      <c r="P3270">
        <v>1</v>
      </c>
      <c r="Q3270" t="s">
        <v>80</v>
      </c>
      <c r="R3270" s="8">
        <v>46267</v>
      </c>
      <c r="S3270" s="2">
        <v>1</v>
      </c>
      <c r="T3270" s="2" t="s">
        <v>81</v>
      </c>
    </row>
    <row r="3271" spans="1:20" x14ac:dyDescent="0.25">
      <c r="A3271">
        <v>1120331428</v>
      </c>
      <c r="B3271">
        <v>113761256</v>
      </c>
      <c r="C3271" t="s">
        <v>91</v>
      </c>
      <c r="D3271" t="s">
        <v>75</v>
      </c>
      <c r="E3271" t="s">
        <v>76</v>
      </c>
      <c r="F3271" s="7">
        <v>42892</v>
      </c>
      <c r="G3271" s="7">
        <v>44718</v>
      </c>
      <c r="H3271" t="s">
        <v>77</v>
      </c>
      <c r="I3271" t="s">
        <v>78</v>
      </c>
      <c r="J3271" s="7">
        <v>44785</v>
      </c>
      <c r="K3271" s="7">
        <v>43033</v>
      </c>
      <c r="L3271" s="7">
        <v>44718</v>
      </c>
      <c r="M3271" t="s">
        <v>77</v>
      </c>
      <c r="N3271" t="s">
        <v>92</v>
      </c>
      <c r="O3271">
        <v>2026</v>
      </c>
      <c r="P3271">
        <v>1</v>
      </c>
      <c r="Q3271" t="s">
        <v>80</v>
      </c>
      <c r="R3271" s="8">
        <v>46267</v>
      </c>
      <c r="S3271" s="2">
        <v>1</v>
      </c>
      <c r="T3271" s="2" t="s">
        <v>81</v>
      </c>
    </row>
    <row r="3272" spans="1:20" x14ac:dyDescent="0.25">
      <c r="A3272">
        <v>1120331504</v>
      </c>
      <c r="B3272">
        <v>114326380</v>
      </c>
      <c r="C3272" t="s">
        <v>93</v>
      </c>
      <c r="D3272" t="s">
        <v>75</v>
      </c>
      <c r="E3272" t="s">
        <v>76</v>
      </c>
      <c r="F3272" s="7">
        <v>43152</v>
      </c>
      <c r="G3272" s="7">
        <v>44978</v>
      </c>
      <c r="H3272" t="s">
        <v>77</v>
      </c>
      <c r="I3272" t="s">
        <v>78</v>
      </c>
      <c r="J3272" s="7">
        <v>45057</v>
      </c>
      <c r="K3272" s="7">
        <v>45065</v>
      </c>
      <c r="L3272" s="7">
        <v>44978</v>
      </c>
      <c r="M3272" t="s">
        <v>77</v>
      </c>
      <c r="N3272" t="s">
        <v>92</v>
      </c>
      <c r="O3272">
        <v>2026</v>
      </c>
      <c r="P3272">
        <v>1</v>
      </c>
      <c r="Q3272" t="s">
        <v>80</v>
      </c>
      <c r="R3272" s="8">
        <v>46267</v>
      </c>
      <c r="S3272" s="2">
        <v>1</v>
      </c>
      <c r="T3272" s="2" t="s">
        <v>81</v>
      </c>
    </row>
    <row r="3273" spans="1:20" x14ac:dyDescent="0.25">
      <c r="A3273">
        <v>1120331554</v>
      </c>
      <c r="B3273">
        <v>114574592</v>
      </c>
      <c r="C3273" t="s">
        <v>82</v>
      </c>
      <c r="D3273" t="s">
        <v>75</v>
      </c>
      <c r="E3273" t="s">
        <v>76</v>
      </c>
      <c r="F3273" s="7">
        <v>43224</v>
      </c>
      <c r="G3273" s="7">
        <v>45050</v>
      </c>
      <c r="H3273" t="s">
        <v>77</v>
      </c>
      <c r="I3273" t="s">
        <v>78</v>
      </c>
      <c r="J3273" s="7">
        <v>44741</v>
      </c>
      <c r="K3273" s="7">
        <v>43231</v>
      </c>
      <c r="L3273" s="7">
        <v>45050</v>
      </c>
      <c r="M3273" t="s">
        <v>77</v>
      </c>
      <c r="N3273" t="s">
        <v>92</v>
      </c>
      <c r="O3273">
        <v>2026</v>
      </c>
      <c r="P3273">
        <v>1</v>
      </c>
      <c r="Q3273" t="s">
        <v>80</v>
      </c>
      <c r="R3273" s="8">
        <v>46267</v>
      </c>
      <c r="S3273" s="2">
        <v>1</v>
      </c>
      <c r="T3273" s="2" t="s">
        <v>81</v>
      </c>
    </row>
    <row r="3274" spans="1:20" x14ac:dyDescent="0.25">
      <c r="A3274">
        <v>1120331723</v>
      </c>
      <c r="B3274">
        <v>116680907</v>
      </c>
      <c r="C3274" t="s">
        <v>82</v>
      </c>
      <c r="D3274" t="s">
        <v>88</v>
      </c>
      <c r="E3274" t="s">
        <v>76</v>
      </c>
      <c r="F3274" s="7">
        <v>43531</v>
      </c>
      <c r="G3274" s="7">
        <v>43897</v>
      </c>
      <c r="H3274" t="s">
        <v>77</v>
      </c>
      <c r="I3274" t="s">
        <v>78</v>
      </c>
      <c r="J3274" s="7">
        <v>45790</v>
      </c>
      <c r="K3274" s="7">
        <v>45748</v>
      </c>
      <c r="L3274" s="7">
        <v>43897</v>
      </c>
      <c r="M3274" t="s">
        <v>77</v>
      </c>
      <c r="N3274" t="s">
        <v>79</v>
      </c>
      <c r="O3274">
        <v>2026</v>
      </c>
      <c r="P3274">
        <v>1</v>
      </c>
      <c r="Q3274" t="s">
        <v>80</v>
      </c>
      <c r="R3274" s="8">
        <v>46267</v>
      </c>
      <c r="S3274" s="2">
        <v>1</v>
      </c>
      <c r="T3274" s="2" t="s">
        <v>81</v>
      </c>
    </row>
    <row r="3275" spans="1:20" x14ac:dyDescent="0.25">
      <c r="A3275">
        <v>1120331749</v>
      </c>
      <c r="B3275">
        <v>116741123</v>
      </c>
      <c r="C3275" t="s">
        <v>82</v>
      </c>
      <c r="D3275" t="s">
        <v>88</v>
      </c>
      <c r="E3275" t="s">
        <v>76</v>
      </c>
      <c r="F3275" s="7">
        <v>43539</v>
      </c>
      <c r="G3275" s="7">
        <v>43905</v>
      </c>
      <c r="H3275" t="s">
        <v>77</v>
      </c>
      <c r="I3275" t="s">
        <v>78</v>
      </c>
      <c r="J3275" s="7">
        <v>46111</v>
      </c>
      <c r="K3275" s="7">
        <v>43927</v>
      </c>
      <c r="L3275" s="7">
        <v>43905</v>
      </c>
      <c r="M3275" t="s">
        <v>77</v>
      </c>
      <c r="N3275" t="s">
        <v>79</v>
      </c>
      <c r="O3275">
        <v>2026</v>
      </c>
      <c r="P3275">
        <v>1</v>
      </c>
      <c r="Q3275" t="s">
        <v>80</v>
      </c>
      <c r="R3275" s="8">
        <v>46267</v>
      </c>
      <c r="S3275" s="2">
        <v>1</v>
      </c>
      <c r="T3275" s="2" t="s">
        <v>81</v>
      </c>
    </row>
    <row r="3276" spans="1:20" x14ac:dyDescent="0.25">
      <c r="A3276">
        <v>1120331750</v>
      </c>
      <c r="B3276">
        <v>116741123</v>
      </c>
      <c r="C3276" t="s">
        <v>82</v>
      </c>
      <c r="D3276" t="s">
        <v>88</v>
      </c>
      <c r="E3276" t="s">
        <v>76</v>
      </c>
      <c r="F3276" s="7">
        <v>43539</v>
      </c>
      <c r="G3276" s="7">
        <v>43905</v>
      </c>
      <c r="H3276" t="s">
        <v>77</v>
      </c>
      <c r="I3276" t="s">
        <v>78</v>
      </c>
      <c r="J3276" s="7">
        <v>46111</v>
      </c>
      <c r="K3276" s="7">
        <v>44753</v>
      </c>
      <c r="L3276" s="7">
        <v>43905</v>
      </c>
      <c r="M3276" t="s">
        <v>77</v>
      </c>
      <c r="N3276" t="s">
        <v>79</v>
      </c>
      <c r="O3276">
        <v>2026</v>
      </c>
      <c r="P3276">
        <v>1</v>
      </c>
      <c r="Q3276" t="s">
        <v>80</v>
      </c>
      <c r="R3276" s="8">
        <v>46267</v>
      </c>
      <c r="S3276" s="2">
        <v>1</v>
      </c>
      <c r="T3276" s="2" t="s">
        <v>81</v>
      </c>
    </row>
    <row r="3277" spans="1:20" x14ac:dyDescent="0.25">
      <c r="A3277">
        <v>1120331764</v>
      </c>
      <c r="B3277">
        <v>116762818</v>
      </c>
      <c r="C3277" t="s">
        <v>82</v>
      </c>
      <c r="D3277" t="s">
        <v>88</v>
      </c>
      <c r="E3277" t="s">
        <v>76</v>
      </c>
      <c r="F3277" s="7">
        <v>43543</v>
      </c>
      <c r="G3277" s="7">
        <v>43909</v>
      </c>
      <c r="H3277" t="s">
        <v>77</v>
      </c>
      <c r="I3277" t="s">
        <v>78</v>
      </c>
      <c r="J3277" s="7">
        <v>45513</v>
      </c>
      <c r="K3277" s="7">
        <v>45057</v>
      </c>
      <c r="L3277" s="7">
        <v>43909</v>
      </c>
      <c r="M3277" t="s">
        <v>77</v>
      </c>
      <c r="N3277" t="s">
        <v>92</v>
      </c>
      <c r="O3277">
        <v>2026</v>
      </c>
      <c r="P3277">
        <v>1</v>
      </c>
      <c r="Q3277" t="s">
        <v>80</v>
      </c>
      <c r="R3277" s="8">
        <v>46267</v>
      </c>
      <c r="S3277" s="2">
        <v>1</v>
      </c>
      <c r="T3277" s="2" t="s">
        <v>81</v>
      </c>
    </row>
    <row r="3278" spans="1:20" x14ac:dyDescent="0.25">
      <c r="A3278">
        <v>1120331765</v>
      </c>
      <c r="B3278">
        <v>116762818</v>
      </c>
      <c r="C3278" t="s">
        <v>82</v>
      </c>
      <c r="D3278" t="s">
        <v>88</v>
      </c>
      <c r="E3278" t="s">
        <v>76</v>
      </c>
      <c r="F3278" s="7">
        <v>43543</v>
      </c>
      <c r="G3278" s="7">
        <v>43909</v>
      </c>
      <c r="H3278" t="s">
        <v>77</v>
      </c>
      <c r="I3278" t="s">
        <v>78</v>
      </c>
      <c r="J3278" s="7">
        <v>45513</v>
      </c>
      <c r="K3278" s="7">
        <v>43651</v>
      </c>
      <c r="L3278" s="7">
        <v>43909</v>
      </c>
      <c r="M3278" t="s">
        <v>77</v>
      </c>
      <c r="N3278" t="s">
        <v>92</v>
      </c>
      <c r="O3278">
        <v>2026</v>
      </c>
      <c r="P3278">
        <v>1</v>
      </c>
      <c r="Q3278" t="s">
        <v>80</v>
      </c>
      <c r="R3278" s="8">
        <v>46267</v>
      </c>
      <c r="S3278" s="2">
        <v>1</v>
      </c>
      <c r="T3278" s="2" t="s">
        <v>81</v>
      </c>
    </row>
    <row r="3279" spans="1:20" x14ac:dyDescent="0.25">
      <c r="A3279">
        <v>1120331767</v>
      </c>
      <c r="B3279">
        <v>116763038</v>
      </c>
      <c r="C3279" t="s">
        <v>82</v>
      </c>
      <c r="D3279" t="s">
        <v>88</v>
      </c>
      <c r="E3279" t="s">
        <v>76</v>
      </c>
      <c r="F3279" s="7">
        <v>43543</v>
      </c>
      <c r="G3279" s="7">
        <v>43909</v>
      </c>
      <c r="H3279" t="s">
        <v>77</v>
      </c>
      <c r="I3279" t="s">
        <v>78</v>
      </c>
      <c r="J3279" s="7">
        <v>45337</v>
      </c>
      <c r="K3279" s="7">
        <v>43683</v>
      </c>
      <c r="L3279" s="7">
        <v>43909</v>
      </c>
      <c r="M3279" t="s">
        <v>77</v>
      </c>
      <c r="N3279" t="s">
        <v>79</v>
      </c>
      <c r="O3279">
        <v>2026</v>
      </c>
      <c r="P3279">
        <v>1</v>
      </c>
      <c r="Q3279" t="s">
        <v>80</v>
      </c>
      <c r="R3279" s="8">
        <v>46267</v>
      </c>
      <c r="S3279" s="2">
        <v>1</v>
      </c>
      <c r="T3279" s="2" t="s">
        <v>81</v>
      </c>
    </row>
    <row r="3280" spans="1:20" x14ac:dyDescent="0.25">
      <c r="A3280">
        <v>1120331806</v>
      </c>
      <c r="B3280">
        <v>116842035</v>
      </c>
      <c r="C3280" t="s">
        <v>85</v>
      </c>
      <c r="D3280" t="s">
        <v>88</v>
      </c>
      <c r="E3280" t="s">
        <v>76</v>
      </c>
      <c r="F3280" s="7">
        <v>43550</v>
      </c>
      <c r="G3280" s="7">
        <v>43916</v>
      </c>
      <c r="H3280" t="s">
        <v>77</v>
      </c>
      <c r="I3280" t="s">
        <v>78</v>
      </c>
      <c r="J3280" s="7">
        <v>45495</v>
      </c>
      <c r="K3280" s="7">
        <v>45538</v>
      </c>
      <c r="L3280" s="7">
        <v>43916</v>
      </c>
      <c r="M3280" t="s">
        <v>77</v>
      </c>
      <c r="N3280" t="s">
        <v>79</v>
      </c>
      <c r="O3280">
        <v>2026</v>
      </c>
      <c r="P3280">
        <v>1</v>
      </c>
      <c r="Q3280" t="s">
        <v>80</v>
      </c>
      <c r="R3280" s="8">
        <v>46267</v>
      </c>
      <c r="S3280" s="2">
        <v>1</v>
      </c>
      <c r="T3280" s="2" t="s">
        <v>81</v>
      </c>
    </row>
    <row r="3281" spans="1:20" x14ac:dyDescent="0.25">
      <c r="A3281">
        <v>1120331807</v>
      </c>
      <c r="B3281">
        <v>116842035</v>
      </c>
      <c r="C3281" t="s">
        <v>85</v>
      </c>
      <c r="D3281" t="s">
        <v>88</v>
      </c>
      <c r="E3281" t="s">
        <v>76</v>
      </c>
      <c r="F3281" s="7">
        <v>43550</v>
      </c>
      <c r="G3281" s="7">
        <v>43916</v>
      </c>
      <c r="H3281" t="s">
        <v>77</v>
      </c>
      <c r="I3281" t="s">
        <v>78</v>
      </c>
      <c r="J3281" s="7">
        <v>45495</v>
      </c>
      <c r="K3281" s="7">
        <v>45544</v>
      </c>
      <c r="L3281" s="7">
        <v>43916</v>
      </c>
      <c r="M3281" t="s">
        <v>77</v>
      </c>
      <c r="N3281" t="s">
        <v>79</v>
      </c>
      <c r="O3281">
        <v>2026</v>
      </c>
      <c r="P3281">
        <v>1</v>
      </c>
      <c r="Q3281" t="s">
        <v>80</v>
      </c>
      <c r="R3281" s="8">
        <v>46267</v>
      </c>
      <c r="S3281" s="2">
        <v>1</v>
      </c>
      <c r="T3281" s="2" t="s">
        <v>81</v>
      </c>
    </row>
    <row r="3282" spans="1:20" x14ac:dyDescent="0.25">
      <c r="A3282">
        <v>1120331808</v>
      </c>
      <c r="B3282">
        <v>116842035</v>
      </c>
      <c r="C3282" t="s">
        <v>85</v>
      </c>
      <c r="D3282" t="s">
        <v>88</v>
      </c>
      <c r="E3282" t="s">
        <v>76</v>
      </c>
      <c r="F3282" s="7">
        <v>43550</v>
      </c>
      <c r="G3282" s="7">
        <v>43916</v>
      </c>
      <c r="H3282" t="s">
        <v>77</v>
      </c>
      <c r="I3282" t="s">
        <v>78</v>
      </c>
      <c r="J3282" s="7">
        <v>45495</v>
      </c>
      <c r="K3282" s="7">
        <v>45546</v>
      </c>
      <c r="L3282" s="7">
        <v>43916</v>
      </c>
      <c r="M3282" t="s">
        <v>77</v>
      </c>
      <c r="N3282" t="s">
        <v>79</v>
      </c>
      <c r="O3282">
        <v>2026</v>
      </c>
      <c r="P3282">
        <v>1</v>
      </c>
      <c r="Q3282" t="s">
        <v>80</v>
      </c>
      <c r="R3282" s="8">
        <v>46267</v>
      </c>
      <c r="S3282" s="2">
        <v>1</v>
      </c>
      <c r="T3282" s="2" t="s">
        <v>81</v>
      </c>
    </row>
    <row r="3283" spans="1:20" x14ac:dyDescent="0.25">
      <c r="A3283">
        <v>1120331822</v>
      </c>
      <c r="B3283">
        <v>116868501</v>
      </c>
      <c r="C3283" t="s">
        <v>91</v>
      </c>
      <c r="D3283" t="s">
        <v>83</v>
      </c>
      <c r="E3283" t="s">
        <v>76</v>
      </c>
      <c r="F3283" s="7">
        <v>43553</v>
      </c>
      <c r="G3283" s="7">
        <v>43737</v>
      </c>
      <c r="H3283" t="s">
        <v>77</v>
      </c>
      <c r="I3283" t="s">
        <v>78</v>
      </c>
      <c r="J3283" s="7">
        <v>45872</v>
      </c>
      <c r="K3283" s="7">
        <v>45748</v>
      </c>
      <c r="L3283" s="7">
        <v>43737</v>
      </c>
      <c r="M3283" t="s">
        <v>77</v>
      </c>
      <c r="N3283" t="s">
        <v>79</v>
      </c>
      <c r="O3283">
        <v>2026</v>
      </c>
      <c r="P3283">
        <v>1</v>
      </c>
      <c r="Q3283" t="s">
        <v>80</v>
      </c>
      <c r="R3283" s="8">
        <v>46267</v>
      </c>
      <c r="S3283" s="2">
        <v>1</v>
      </c>
      <c r="T3283" s="2" t="s">
        <v>81</v>
      </c>
    </row>
    <row r="3284" spans="1:20" x14ac:dyDescent="0.25">
      <c r="A3284">
        <v>1120331834</v>
      </c>
      <c r="B3284">
        <v>116877673</v>
      </c>
      <c r="C3284" t="s">
        <v>91</v>
      </c>
      <c r="D3284" t="s">
        <v>83</v>
      </c>
      <c r="E3284" t="s">
        <v>76</v>
      </c>
      <c r="F3284" s="7">
        <v>43555</v>
      </c>
      <c r="G3284" s="7">
        <v>43738</v>
      </c>
      <c r="H3284" t="s">
        <v>77</v>
      </c>
      <c r="I3284" t="s">
        <v>78</v>
      </c>
      <c r="J3284" s="7">
        <v>45953</v>
      </c>
      <c r="K3284" s="7">
        <v>45748</v>
      </c>
      <c r="L3284" s="7">
        <v>43738</v>
      </c>
      <c r="M3284" t="s">
        <v>77</v>
      </c>
      <c r="N3284" t="s">
        <v>79</v>
      </c>
      <c r="O3284">
        <v>2026</v>
      </c>
      <c r="P3284">
        <v>1</v>
      </c>
      <c r="Q3284" t="s">
        <v>80</v>
      </c>
      <c r="R3284" s="8">
        <v>46267</v>
      </c>
      <c r="S3284" s="2">
        <v>1</v>
      </c>
      <c r="T3284" s="2" t="s">
        <v>81</v>
      </c>
    </row>
    <row r="3285" spans="1:20" x14ac:dyDescent="0.25">
      <c r="A3285">
        <v>1120331840</v>
      </c>
      <c r="B3285">
        <v>116937869</v>
      </c>
      <c r="C3285" t="s">
        <v>90</v>
      </c>
      <c r="D3285" t="s">
        <v>83</v>
      </c>
      <c r="E3285" t="s">
        <v>76</v>
      </c>
      <c r="F3285" s="7">
        <v>43557</v>
      </c>
      <c r="G3285" s="7">
        <v>43737</v>
      </c>
      <c r="H3285" t="s">
        <v>77</v>
      </c>
      <c r="I3285" t="s">
        <v>78</v>
      </c>
      <c r="J3285" s="7">
        <v>45932</v>
      </c>
      <c r="K3285" s="7">
        <v>43667</v>
      </c>
      <c r="L3285" s="7">
        <v>43737</v>
      </c>
      <c r="M3285" t="s">
        <v>77</v>
      </c>
      <c r="N3285" t="s">
        <v>79</v>
      </c>
      <c r="O3285">
        <v>2026</v>
      </c>
      <c r="P3285">
        <v>1</v>
      </c>
      <c r="Q3285" t="s">
        <v>80</v>
      </c>
      <c r="R3285" s="8">
        <v>46267</v>
      </c>
      <c r="S3285" s="2">
        <v>1</v>
      </c>
      <c r="T3285" s="2" t="s">
        <v>81</v>
      </c>
    </row>
    <row r="3286" spans="1:20" x14ac:dyDescent="0.25">
      <c r="A3286">
        <v>1120331842</v>
      </c>
      <c r="B3286">
        <v>116939326</v>
      </c>
      <c r="C3286" t="s">
        <v>82</v>
      </c>
      <c r="D3286" t="s">
        <v>88</v>
      </c>
      <c r="E3286" t="s">
        <v>76</v>
      </c>
      <c r="F3286" s="7">
        <v>43557</v>
      </c>
      <c r="G3286" s="7">
        <v>43923</v>
      </c>
      <c r="H3286" t="s">
        <v>77</v>
      </c>
      <c r="I3286" t="s">
        <v>78</v>
      </c>
      <c r="J3286" s="7">
        <v>45784</v>
      </c>
      <c r="K3286" s="7">
        <v>45362</v>
      </c>
      <c r="L3286" s="7">
        <v>43923</v>
      </c>
      <c r="M3286" t="s">
        <v>77</v>
      </c>
      <c r="N3286" t="s">
        <v>79</v>
      </c>
      <c r="O3286">
        <v>2026</v>
      </c>
      <c r="P3286">
        <v>1</v>
      </c>
      <c r="Q3286" t="s">
        <v>80</v>
      </c>
      <c r="R3286" s="8">
        <v>46267</v>
      </c>
      <c r="S3286" s="2">
        <v>1</v>
      </c>
      <c r="T3286" s="2" t="s">
        <v>81</v>
      </c>
    </row>
    <row r="3287" spans="1:20" x14ac:dyDescent="0.25">
      <c r="A3287">
        <v>1120331845</v>
      </c>
      <c r="B3287">
        <v>116948033</v>
      </c>
      <c r="C3287" t="s">
        <v>82</v>
      </c>
      <c r="D3287" t="s">
        <v>83</v>
      </c>
      <c r="E3287" t="s">
        <v>76</v>
      </c>
      <c r="F3287" s="7">
        <v>43558</v>
      </c>
      <c r="G3287" s="7">
        <v>43741</v>
      </c>
      <c r="H3287" t="s">
        <v>77</v>
      </c>
      <c r="I3287" t="s">
        <v>78</v>
      </c>
      <c r="J3287" s="7">
        <v>45850</v>
      </c>
      <c r="K3287" s="7">
        <v>43683</v>
      </c>
      <c r="L3287" s="7">
        <v>43741</v>
      </c>
      <c r="M3287" t="s">
        <v>77</v>
      </c>
      <c r="N3287" t="s">
        <v>79</v>
      </c>
      <c r="O3287">
        <v>2026</v>
      </c>
      <c r="P3287">
        <v>1</v>
      </c>
      <c r="Q3287" t="s">
        <v>80</v>
      </c>
      <c r="R3287" s="8">
        <v>46267</v>
      </c>
      <c r="S3287" s="2">
        <v>1</v>
      </c>
      <c r="T3287" s="2" t="s">
        <v>81</v>
      </c>
    </row>
    <row r="3288" spans="1:20" x14ac:dyDescent="0.25">
      <c r="A3288">
        <v>1120331849</v>
      </c>
      <c r="B3288">
        <v>116949962</v>
      </c>
      <c r="C3288" t="s">
        <v>82</v>
      </c>
      <c r="D3288" t="s">
        <v>83</v>
      </c>
      <c r="E3288" t="s">
        <v>76</v>
      </c>
      <c r="F3288" s="7">
        <v>43558</v>
      </c>
      <c r="G3288" s="7">
        <v>43741</v>
      </c>
      <c r="H3288" t="s">
        <v>77</v>
      </c>
      <c r="I3288" t="s">
        <v>78</v>
      </c>
      <c r="J3288" s="7">
        <v>45954</v>
      </c>
      <c r="K3288" s="7">
        <v>45425</v>
      </c>
      <c r="L3288" s="7">
        <v>43741</v>
      </c>
      <c r="M3288" t="s">
        <v>77</v>
      </c>
      <c r="N3288" t="s">
        <v>92</v>
      </c>
      <c r="O3288">
        <v>2026</v>
      </c>
      <c r="P3288">
        <v>1</v>
      </c>
      <c r="Q3288" t="s">
        <v>80</v>
      </c>
      <c r="R3288" s="8">
        <v>46267</v>
      </c>
      <c r="S3288" s="2">
        <v>1</v>
      </c>
      <c r="T3288" s="2" t="s">
        <v>81</v>
      </c>
    </row>
    <row r="3289" spans="1:20" x14ac:dyDescent="0.25">
      <c r="A3289">
        <v>1120331853</v>
      </c>
      <c r="B3289">
        <v>116953082</v>
      </c>
      <c r="C3289" t="s">
        <v>82</v>
      </c>
      <c r="D3289" t="s">
        <v>88</v>
      </c>
      <c r="E3289" t="s">
        <v>76</v>
      </c>
      <c r="F3289" s="7">
        <v>43558</v>
      </c>
      <c r="G3289" s="7">
        <v>45385</v>
      </c>
      <c r="H3289" t="s">
        <v>77</v>
      </c>
      <c r="I3289" t="s">
        <v>78</v>
      </c>
      <c r="J3289" s="7">
        <v>45777</v>
      </c>
      <c r="K3289" s="7">
        <v>43634</v>
      </c>
      <c r="L3289" s="7">
        <v>45385</v>
      </c>
      <c r="M3289" t="s">
        <v>77</v>
      </c>
      <c r="N3289" t="s">
        <v>79</v>
      </c>
      <c r="O3289">
        <v>2026</v>
      </c>
      <c r="P3289">
        <v>1</v>
      </c>
      <c r="Q3289" t="s">
        <v>80</v>
      </c>
      <c r="R3289" s="8">
        <v>46267</v>
      </c>
      <c r="S3289" s="2">
        <v>1</v>
      </c>
      <c r="T3289" s="2" t="s">
        <v>81</v>
      </c>
    </row>
    <row r="3290" spans="1:20" x14ac:dyDescent="0.25">
      <c r="A3290">
        <v>1120331855</v>
      </c>
      <c r="B3290">
        <v>116955492</v>
      </c>
      <c r="C3290" t="s">
        <v>82</v>
      </c>
      <c r="D3290" t="s">
        <v>88</v>
      </c>
      <c r="E3290" t="s">
        <v>76</v>
      </c>
      <c r="F3290" s="7">
        <v>43559</v>
      </c>
      <c r="G3290" s="7">
        <v>43925</v>
      </c>
      <c r="H3290" t="s">
        <v>77</v>
      </c>
      <c r="I3290" t="s">
        <v>89</v>
      </c>
      <c r="J3290" s="7">
        <v>45914</v>
      </c>
      <c r="K3290" s="7">
        <v>45916</v>
      </c>
      <c r="L3290" s="7">
        <v>43925</v>
      </c>
      <c r="M3290" t="s">
        <v>77</v>
      </c>
      <c r="N3290" t="s">
        <v>79</v>
      </c>
      <c r="O3290">
        <v>2026</v>
      </c>
      <c r="P3290">
        <v>1</v>
      </c>
      <c r="Q3290" t="s">
        <v>80</v>
      </c>
      <c r="R3290" s="8">
        <v>46267</v>
      </c>
      <c r="S3290" s="2">
        <v>1</v>
      </c>
      <c r="T3290" s="2" t="s">
        <v>81</v>
      </c>
    </row>
    <row r="3291" spans="1:20" x14ac:dyDescent="0.25">
      <c r="A3291">
        <v>1120331856</v>
      </c>
      <c r="B3291">
        <v>116955492</v>
      </c>
      <c r="C3291" t="s">
        <v>82</v>
      </c>
      <c r="D3291" t="s">
        <v>88</v>
      </c>
      <c r="E3291" t="s">
        <v>76</v>
      </c>
      <c r="F3291" s="7">
        <v>43559</v>
      </c>
      <c r="G3291" s="7">
        <v>43925</v>
      </c>
      <c r="H3291" t="s">
        <v>77</v>
      </c>
      <c r="I3291" t="s">
        <v>89</v>
      </c>
      <c r="J3291" s="7">
        <v>45914</v>
      </c>
      <c r="K3291" s="7">
        <v>45057</v>
      </c>
      <c r="L3291" s="7">
        <v>43925</v>
      </c>
      <c r="M3291" t="s">
        <v>77</v>
      </c>
      <c r="N3291" t="s">
        <v>79</v>
      </c>
      <c r="O3291">
        <v>2026</v>
      </c>
      <c r="P3291">
        <v>1</v>
      </c>
      <c r="Q3291" t="s">
        <v>80</v>
      </c>
      <c r="R3291" s="8">
        <v>46267</v>
      </c>
      <c r="S3291" s="2">
        <v>1</v>
      </c>
      <c r="T3291" s="2" t="s">
        <v>81</v>
      </c>
    </row>
    <row r="3292" spans="1:20" x14ac:dyDescent="0.25">
      <c r="A3292">
        <v>1120331858</v>
      </c>
      <c r="B3292">
        <v>116955542</v>
      </c>
      <c r="C3292" t="s">
        <v>74</v>
      </c>
      <c r="D3292" t="s">
        <v>88</v>
      </c>
      <c r="E3292" t="s">
        <v>76</v>
      </c>
      <c r="F3292" s="7">
        <v>43559</v>
      </c>
      <c r="G3292" s="7">
        <v>43925</v>
      </c>
      <c r="H3292" t="s">
        <v>77</v>
      </c>
      <c r="I3292" t="s">
        <v>78</v>
      </c>
      <c r="J3292" s="7">
        <v>45827</v>
      </c>
      <c r="K3292" s="7">
        <v>45833</v>
      </c>
      <c r="L3292" s="7">
        <v>43925</v>
      </c>
      <c r="M3292" t="s">
        <v>77</v>
      </c>
      <c r="N3292" t="s">
        <v>92</v>
      </c>
      <c r="O3292">
        <v>2026</v>
      </c>
      <c r="P3292">
        <v>1</v>
      </c>
      <c r="Q3292" t="s">
        <v>80</v>
      </c>
      <c r="R3292" s="8">
        <v>46267</v>
      </c>
      <c r="S3292" s="2">
        <v>1</v>
      </c>
      <c r="T3292" s="2" t="s">
        <v>81</v>
      </c>
    </row>
    <row r="3293" spans="1:20" x14ac:dyDescent="0.25">
      <c r="A3293">
        <v>1120331878</v>
      </c>
      <c r="B3293">
        <v>116974629</v>
      </c>
      <c r="C3293" t="s">
        <v>82</v>
      </c>
      <c r="D3293" t="s">
        <v>88</v>
      </c>
      <c r="E3293" t="s">
        <v>76</v>
      </c>
      <c r="F3293" s="7">
        <v>43562</v>
      </c>
      <c r="G3293" s="7">
        <v>43928</v>
      </c>
      <c r="H3293" t="s">
        <v>77</v>
      </c>
      <c r="I3293" t="s">
        <v>89</v>
      </c>
      <c r="J3293" s="7">
        <v>45864</v>
      </c>
      <c r="K3293" s="7">
        <v>45057</v>
      </c>
      <c r="L3293" s="7">
        <v>43928</v>
      </c>
      <c r="M3293" t="s">
        <v>77</v>
      </c>
      <c r="N3293" t="s">
        <v>79</v>
      </c>
      <c r="O3293">
        <v>2026</v>
      </c>
      <c r="P3293">
        <v>1</v>
      </c>
      <c r="Q3293" t="s">
        <v>80</v>
      </c>
      <c r="R3293" s="8">
        <v>46267</v>
      </c>
      <c r="S3293" s="2">
        <v>1</v>
      </c>
      <c r="T3293" s="2" t="s">
        <v>81</v>
      </c>
    </row>
    <row r="3294" spans="1:20" x14ac:dyDescent="0.25">
      <c r="A3294">
        <v>1120331879</v>
      </c>
      <c r="B3294">
        <v>116974629</v>
      </c>
      <c r="C3294" t="s">
        <v>82</v>
      </c>
      <c r="D3294" t="s">
        <v>88</v>
      </c>
      <c r="E3294" t="s">
        <v>76</v>
      </c>
      <c r="F3294" s="7">
        <v>43562</v>
      </c>
      <c r="G3294" s="7">
        <v>43928</v>
      </c>
      <c r="H3294" t="s">
        <v>77</v>
      </c>
      <c r="I3294" t="s">
        <v>89</v>
      </c>
      <c r="J3294" s="7">
        <v>45864</v>
      </c>
      <c r="K3294" s="7">
        <v>43942</v>
      </c>
      <c r="L3294" s="7">
        <v>43928</v>
      </c>
      <c r="M3294" t="s">
        <v>77</v>
      </c>
      <c r="N3294" t="s">
        <v>79</v>
      </c>
      <c r="O3294">
        <v>2026</v>
      </c>
      <c r="P3294">
        <v>1</v>
      </c>
      <c r="Q3294" t="s">
        <v>80</v>
      </c>
      <c r="R3294" s="8">
        <v>46267</v>
      </c>
      <c r="S3294" s="2">
        <v>1</v>
      </c>
      <c r="T3294" s="2" t="s">
        <v>81</v>
      </c>
    </row>
    <row r="3295" spans="1:20" x14ac:dyDescent="0.25">
      <c r="A3295">
        <v>1120331883</v>
      </c>
      <c r="B3295">
        <v>116978720</v>
      </c>
      <c r="C3295" t="s">
        <v>82</v>
      </c>
      <c r="D3295" t="s">
        <v>83</v>
      </c>
      <c r="E3295" t="s">
        <v>76</v>
      </c>
      <c r="F3295" s="7">
        <v>43563</v>
      </c>
      <c r="G3295" s="7">
        <v>43743</v>
      </c>
      <c r="H3295" t="s">
        <v>77</v>
      </c>
      <c r="I3295" t="s">
        <v>78</v>
      </c>
      <c r="J3295" s="7">
        <v>45923</v>
      </c>
      <c r="K3295" s="7">
        <v>44048</v>
      </c>
      <c r="L3295" s="7">
        <v>43743</v>
      </c>
      <c r="M3295" t="s">
        <v>77</v>
      </c>
      <c r="N3295" t="s">
        <v>79</v>
      </c>
      <c r="O3295">
        <v>2026</v>
      </c>
      <c r="P3295">
        <v>1</v>
      </c>
      <c r="Q3295" t="s">
        <v>80</v>
      </c>
      <c r="R3295" s="8">
        <v>46267</v>
      </c>
      <c r="S3295" s="2">
        <v>1</v>
      </c>
      <c r="T3295" s="2" t="s">
        <v>81</v>
      </c>
    </row>
    <row r="3296" spans="1:20" x14ac:dyDescent="0.25">
      <c r="A3296">
        <v>1120331889</v>
      </c>
      <c r="B3296">
        <v>116981681</v>
      </c>
      <c r="C3296" t="s">
        <v>82</v>
      </c>
      <c r="D3296" t="s">
        <v>83</v>
      </c>
      <c r="E3296" t="s">
        <v>76</v>
      </c>
      <c r="F3296" s="7">
        <v>43563</v>
      </c>
      <c r="G3296" s="7">
        <v>43746</v>
      </c>
      <c r="H3296" t="s">
        <v>77</v>
      </c>
      <c r="I3296" t="s">
        <v>78</v>
      </c>
      <c r="J3296" s="7">
        <v>45907</v>
      </c>
      <c r="K3296" s="7">
        <v>45748</v>
      </c>
      <c r="L3296" s="7">
        <v>43746</v>
      </c>
      <c r="M3296" t="s">
        <v>77</v>
      </c>
      <c r="N3296" t="s">
        <v>79</v>
      </c>
      <c r="O3296">
        <v>2026</v>
      </c>
      <c r="P3296">
        <v>1</v>
      </c>
      <c r="Q3296" t="s">
        <v>80</v>
      </c>
      <c r="R3296" s="8">
        <v>46267</v>
      </c>
      <c r="S3296" s="2">
        <v>1</v>
      </c>
      <c r="T3296" s="2" t="s">
        <v>81</v>
      </c>
    </row>
    <row r="3297" spans="1:20" x14ac:dyDescent="0.25">
      <c r="A3297">
        <v>1120331904</v>
      </c>
      <c r="B3297">
        <v>117003557</v>
      </c>
      <c r="C3297" t="s">
        <v>91</v>
      </c>
      <c r="D3297" t="s">
        <v>88</v>
      </c>
      <c r="E3297" t="s">
        <v>76</v>
      </c>
      <c r="F3297" s="7">
        <v>43565</v>
      </c>
      <c r="G3297" s="7">
        <v>43931</v>
      </c>
      <c r="H3297" t="s">
        <v>77</v>
      </c>
      <c r="I3297" t="s">
        <v>78</v>
      </c>
      <c r="J3297" s="7">
        <v>45633</v>
      </c>
      <c r="K3297" s="7">
        <v>45057</v>
      </c>
      <c r="L3297" s="7">
        <v>43931</v>
      </c>
      <c r="M3297" t="s">
        <v>77</v>
      </c>
      <c r="N3297" t="s">
        <v>79</v>
      </c>
      <c r="O3297">
        <v>2026</v>
      </c>
      <c r="P3297">
        <v>1</v>
      </c>
      <c r="Q3297" t="s">
        <v>80</v>
      </c>
      <c r="R3297" s="8">
        <v>46267</v>
      </c>
      <c r="S3297" s="2">
        <v>1</v>
      </c>
      <c r="T3297" s="2" t="s">
        <v>81</v>
      </c>
    </row>
    <row r="3298" spans="1:20" x14ac:dyDescent="0.25">
      <c r="A3298">
        <v>1120331905</v>
      </c>
      <c r="B3298">
        <v>117003557</v>
      </c>
      <c r="C3298" t="s">
        <v>91</v>
      </c>
      <c r="D3298" t="s">
        <v>88</v>
      </c>
      <c r="E3298" t="s">
        <v>76</v>
      </c>
      <c r="F3298" s="7">
        <v>43565</v>
      </c>
      <c r="G3298" s="7">
        <v>43931</v>
      </c>
      <c r="H3298" t="s">
        <v>77</v>
      </c>
      <c r="I3298" t="s">
        <v>78</v>
      </c>
      <c r="J3298" s="7">
        <v>45633</v>
      </c>
      <c r="K3298" s="7">
        <v>43571</v>
      </c>
      <c r="L3298" s="7">
        <v>43931</v>
      </c>
      <c r="M3298" t="s">
        <v>77</v>
      </c>
      <c r="N3298" t="s">
        <v>79</v>
      </c>
      <c r="O3298">
        <v>2026</v>
      </c>
      <c r="P3298">
        <v>1</v>
      </c>
      <c r="Q3298" t="s">
        <v>80</v>
      </c>
      <c r="R3298" s="8">
        <v>46267</v>
      </c>
      <c r="S3298" s="2">
        <v>1</v>
      </c>
      <c r="T3298" s="2" t="s">
        <v>81</v>
      </c>
    </row>
    <row r="3299" spans="1:20" x14ac:dyDescent="0.25">
      <c r="A3299">
        <v>1120331910</v>
      </c>
      <c r="B3299">
        <v>117007959</v>
      </c>
      <c r="C3299" t="s">
        <v>90</v>
      </c>
      <c r="D3299" t="s">
        <v>83</v>
      </c>
      <c r="E3299" t="s">
        <v>76</v>
      </c>
      <c r="F3299" s="7">
        <v>43566</v>
      </c>
      <c r="G3299" s="7">
        <v>43746</v>
      </c>
      <c r="H3299" t="s">
        <v>77</v>
      </c>
      <c r="I3299" t="s">
        <v>78</v>
      </c>
      <c r="J3299" s="7">
        <v>45914</v>
      </c>
      <c r="K3299" s="7">
        <v>45748</v>
      </c>
      <c r="L3299" s="7">
        <v>43746</v>
      </c>
      <c r="M3299" t="s">
        <v>77</v>
      </c>
      <c r="N3299" t="s">
        <v>79</v>
      </c>
      <c r="O3299">
        <v>2026</v>
      </c>
      <c r="P3299">
        <v>1</v>
      </c>
      <c r="Q3299" t="s">
        <v>80</v>
      </c>
      <c r="R3299" s="8">
        <v>46267</v>
      </c>
      <c r="S3299" s="2">
        <v>1</v>
      </c>
      <c r="T3299" s="2" t="s">
        <v>81</v>
      </c>
    </row>
    <row r="3300" spans="1:20" x14ac:dyDescent="0.25">
      <c r="A3300">
        <v>1120331939</v>
      </c>
      <c r="B3300">
        <v>117032925</v>
      </c>
      <c r="C3300" t="s">
        <v>82</v>
      </c>
      <c r="D3300" t="s">
        <v>83</v>
      </c>
      <c r="E3300" t="s">
        <v>76</v>
      </c>
      <c r="F3300" s="7">
        <v>43570</v>
      </c>
      <c r="G3300" s="7">
        <v>43750</v>
      </c>
      <c r="H3300" t="s">
        <v>77</v>
      </c>
      <c r="I3300" t="s">
        <v>78</v>
      </c>
      <c r="J3300" s="7">
        <v>45432</v>
      </c>
      <c r="K3300" s="7">
        <v>45748</v>
      </c>
      <c r="L3300" s="7">
        <v>43750</v>
      </c>
      <c r="M3300" t="s">
        <v>77</v>
      </c>
      <c r="N3300" t="s">
        <v>79</v>
      </c>
      <c r="O3300">
        <v>2026</v>
      </c>
      <c r="P3300">
        <v>1</v>
      </c>
      <c r="Q3300" t="s">
        <v>80</v>
      </c>
      <c r="R3300" s="8">
        <v>46267</v>
      </c>
      <c r="S3300" s="2">
        <v>1</v>
      </c>
      <c r="T3300" s="2" t="s">
        <v>81</v>
      </c>
    </row>
    <row r="3301" spans="1:20" x14ac:dyDescent="0.25">
      <c r="A3301">
        <v>1120331961</v>
      </c>
      <c r="B3301">
        <v>117050657</v>
      </c>
      <c r="C3301" t="s">
        <v>82</v>
      </c>
      <c r="D3301" t="s">
        <v>88</v>
      </c>
      <c r="E3301" t="s">
        <v>76</v>
      </c>
      <c r="F3301" s="7">
        <v>43572</v>
      </c>
      <c r="G3301" s="7">
        <v>43938</v>
      </c>
      <c r="H3301" t="s">
        <v>77</v>
      </c>
      <c r="I3301" t="s">
        <v>78</v>
      </c>
      <c r="J3301" s="7">
        <v>45604</v>
      </c>
      <c r="K3301" s="7">
        <v>45403</v>
      </c>
      <c r="L3301" s="7">
        <v>43938</v>
      </c>
      <c r="M3301" t="s">
        <v>77</v>
      </c>
      <c r="N3301" t="s">
        <v>79</v>
      </c>
      <c r="O3301">
        <v>2026</v>
      </c>
      <c r="P3301">
        <v>1</v>
      </c>
      <c r="Q3301" t="s">
        <v>80</v>
      </c>
      <c r="R3301" s="8">
        <v>46267</v>
      </c>
      <c r="S3301" s="2">
        <v>1</v>
      </c>
      <c r="T3301" s="2" t="s">
        <v>81</v>
      </c>
    </row>
    <row r="3302" spans="1:20" x14ac:dyDescent="0.25">
      <c r="A3302">
        <v>1120331964</v>
      </c>
      <c r="B3302">
        <v>117052215</v>
      </c>
      <c r="C3302" t="s">
        <v>82</v>
      </c>
      <c r="D3302" t="s">
        <v>83</v>
      </c>
      <c r="E3302" t="s">
        <v>76</v>
      </c>
      <c r="F3302" s="7">
        <v>43572</v>
      </c>
      <c r="G3302" s="7">
        <v>43752</v>
      </c>
      <c r="H3302" t="s">
        <v>77</v>
      </c>
      <c r="I3302" t="s">
        <v>78</v>
      </c>
      <c r="J3302" s="7">
        <v>45432</v>
      </c>
      <c r="K3302" s="7">
        <v>43667</v>
      </c>
      <c r="L3302" s="7">
        <v>43752</v>
      </c>
      <c r="M3302" t="s">
        <v>77</v>
      </c>
      <c r="N3302" t="s">
        <v>79</v>
      </c>
      <c r="O3302">
        <v>2026</v>
      </c>
      <c r="P3302">
        <v>1</v>
      </c>
      <c r="Q3302" t="s">
        <v>80</v>
      </c>
      <c r="R3302" s="8">
        <v>46267</v>
      </c>
      <c r="S3302" s="2">
        <v>1</v>
      </c>
      <c r="T3302" s="2" t="s">
        <v>81</v>
      </c>
    </row>
    <row r="3303" spans="1:20" x14ac:dyDescent="0.25">
      <c r="A3303">
        <v>1120331981</v>
      </c>
      <c r="B3303">
        <v>117067890</v>
      </c>
      <c r="C3303" t="s">
        <v>82</v>
      </c>
      <c r="D3303" t="s">
        <v>83</v>
      </c>
      <c r="E3303" t="s">
        <v>76</v>
      </c>
      <c r="F3303" s="7">
        <v>43574</v>
      </c>
      <c r="G3303" s="7">
        <v>43754</v>
      </c>
      <c r="H3303" t="s">
        <v>77</v>
      </c>
      <c r="I3303" t="s">
        <v>78</v>
      </c>
      <c r="J3303" s="7">
        <v>45929</v>
      </c>
      <c r="K3303" s="7">
        <v>43658</v>
      </c>
      <c r="L3303" s="7">
        <v>43754</v>
      </c>
      <c r="M3303" t="s">
        <v>77</v>
      </c>
      <c r="N3303" t="s">
        <v>79</v>
      </c>
      <c r="O3303">
        <v>2026</v>
      </c>
      <c r="P3303">
        <v>1</v>
      </c>
      <c r="Q3303" t="s">
        <v>80</v>
      </c>
      <c r="R3303" s="8">
        <v>46267</v>
      </c>
      <c r="S3303" s="2">
        <v>1</v>
      </c>
      <c r="T3303" s="2" t="s">
        <v>81</v>
      </c>
    </row>
    <row r="3304" spans="1:20" x14ac:dyDescent="0.25">
      <c r="A3304">
        <v>1120331986</v>
      </c>
      <c r="B3304">
        <v>117070636</v>
      </c>
      <c r="C3304" t="s">
        <v>85</v>
      </c>
      <c r="D3304" t="s">
        <v>83</v>
      </c>
      <c r="E3304" t="s">
        <v>76</v>
      </c>
      <c r="F3304" s="7">
        <v>43575</v>
      </c>
      <c r="G3304" s="7">
        <v>43755</v>
      </c>
      <c r="H3304" t="s">
        <v>77</v>
      </c>
      <c r="I3304" t="s">
        <v>78</v>
      </c>
      <c r="J3304" s="7">
        <v>45894</v>
      </c>
      <c r="K3304" s="7">
        <v>45748</v>
      </c>
      <c r="L3304" s="7">
        <v>43755</v>
      </c>
      <c r="M3304" t="s">
        <v>77</v>
      </c>
      <c r="N3304" t="s">
        <v>79</v>
      </c>
      <c r="O3304">
        <v>2026</v>
      </c>
      <c r="P3304">
        <v>1</v>
      </c>
      <c r="Q3304" t="s">
        <v>80</v>
      </c>
      <c r="R3304" s="8">
        <v>46267</v>
      </c>
      <c r="S3304" s="2">
        <v>1</v>
      </c>
      <c r="T3304" s="2" t="s">
        <v>81</v>
      </c>
    </row>
    <row r="3305" spans="1:20" x14ac:dyDescent="0.25">
      <c r="A3305">
        <v>1120332001</v>
      </c>
      <c r="B3305">
        <v>117081998</v>
      </c>
      <c r="C3305" t="s">
        <v>91</v>
      </c>
      <c r="D3305" t="s">
        <v>83</v>
      </c>
      <c r="E3305" t="s">
        <v>76</v>
      </c>
      <c r="F3305" s="7">
        <v>43578</v>
      </c>
      <c r="G3305" s="7">
        <v>43761</v>
      </c>
      <c r="H3305" t="s">
        <v>77</v>
      </c>
      <c r="I3305" t="s">
        <v>78</v>
      </c>
      <c r="J3305" s="7">
        <v>45939</v>
      </c>
      <c r="K3305" s="7">
        <v>43667</v>
      </c>
      <c r="L3305" s="7">
        <v>43761</v>
      </c>
      <c r="M3305" t="s">
        <v>77</v>
      </c>
      <c r="N3305" t="s">
        <v>79</v>
      </c>
      <c r="O3305">
        <v>2026</v>
      </c>
      <c r="P3305">
        <v>1</v>
      </c>
      <c r="Q3305" t="s">
        <v>80</v>
      </c>
      <c r="R3305" s="8">
        <v>46267</v>
      </c>
      <c r="S3305" s="2">
        <v>1</v>
      </c>
      <c r="T3305" s="2" t="s">
        <v>81</v>
      </c>
    </row>
    <row r="3306" spans="1:20" x14ac:dyDescent="0.25">
      <c r="A3306">
        <v>1120332016</v>
      </c>
      <c r="B3306">
        <v>117094938</v>
      </c>
      <c r="C3306" t="s">
        <v>96</v>
      </c>
      <c r="D3306" t="s">
        <v>83</v>
      </c>
      <c r="E3306" t="s">
        <v>76</v>
      </c>
      <c r="F3306" s="7">
        <v>43579</v>
      </c>
      <c r="G3306" s="7">
        <v>43762</v>
      </c>
      <c r="H3306" t="s">
        <v>77</v>
      </c>
      <c r="I3306" t="s">
        <v>78</v>
      </c>
      <c r="J3306" s="7">
        <v>45953</v>
      </c>
      <c r="K3306" s="7">
        <v>43667</v>
      </c>
      <c r="L3306" s="7">
        <v>43762</v>
      </c>
      <c r="M3306" t="s">
        <v>77</v>
      </c>
      <c r="N3306" t="s">
        <v>79</v>
      </c>
      <c r="O3306">
        <v>2026</v>
      </c>
      <c r="P3306">
        <v>1</v>
      </c>
      <c r="Q3306" t="s">
        <v>80</v>
      </c>
      <c r="R3306" s="8">
        <v>46267</v>
      </c>
      <c r="S3306" s="2">
        <v>1</v>
      </c>
      <c r="T3306" s="2" t="s">
        <v>81</v>
      </c>
    </row>
    <row r="3307" spans="1:20" x14ac:dyDescent="0.25">
      <c r="A3307">
        <v>1120332018</v>
      </c>
      <c r="B3307">
        <v>117095627</v>
      </c>
      <c r="C3307" t="s">
        <v>96</v>
      </c>
      <c r="D3307" t="s">
        <v>83</v>
      </c>
      <c r="E3307" t="s">
        <v>76</v>
      </c>
      <c r="F3307" s="7">
        <v>43580</v>
      </c>
      <c r="G3307" s="7">
        <v>43763</v>
      </c>
      <c r="H3307" t="s">
        <v>77</v>
      </c>
      <c r="I3307" t="s">
        <v>78</v>
      </c>
      <c r="J3307" s="7">
        <v>45953</v>
      </c>
      <c r="K3307" s="7">
        <v>43683</v>
      </c>
      <c r="L3307" s="7">
        <v>43763</v>
      </c>
      <c r="M3307" t="s">
        <v>77</v>
      </c>
      <c r="N3307" t="s">
        <v>79</v>
      </c>
      <c r="O3307">
        <v>2026</v>
      </c>
      <c r="P3307">
        <v>1</v>
      </c>
      <c r="Q3307" t="s">
        <v>80</v>
      </c>
      <c r="R3307" s="8">
        <v>46267</v>
      </c>
      <c r="S3307" s="2">
        <v>1</v>
      </c>
      <c r="T3307" s="2" t="s">
        <v>81</v>
      </c>
    </row>
    <row r="3308" spans="1:20" x14ac:dyDescent="0.25">
      <c r="A3308">
        <v>1120332022</v>
      </c>
      <c r="B3308">
        <v>117098413</v>
      </c>
      <c r="C3308" t="s">
        <v>74</v>
      </c>
      <c r="D3308" t="s">
        <v>83</v>
      </c>
      <c r="E3308" t="s">
        <v>76</v>
      </c>
      <c r="F3308" s="7">
        <v>43580</v>
      </c>
      <c r="G3308" s="7">
        <v>43763</v>
      </c>
      <c r="H3308" t="s">
        <v>77</v>
      </c>
      <c r="I3308" t="s">
        <v>78</v>
      </c>
      <c r="J3308" s="7">
        <v>45550</v>
      </c>
      <c r="K3308" s="7">
        <v>43683</v>
      </c>
      <c r="L3308" s="7">
        <v>43763</v>
      </c>
      <c r="M3308" t="s">
        <v>77</v>
      </c>
      <c r="N3308" t="s">
        <v>79</v>
      </c>
      <c r="O3308">
        <v>2026</v>
      </c>
      <c r="P3308">
        <v>1</v>
      </c>
      <c r="Q3308" t="s">
        <v>80</v>
      </c>
      <c r="R3308" s="8">
        <v>46267</v>
      </c>
      <c r="S3308" s="2">
        <v>1</v>
      </c>
      <c r="T3308" s="2" t="s">
        <v>81</v>
      </c>
    </row>
    <row r="3309" spans="1:20" x14ac:dyDescent="0.25">
      <c r="A3309">
        <v>1120332039</v>
      </c>
      <c r="B3309">
        <v>117118838</v>
      </c>
      <c r="C3309" t="s">
        <v>82</v>
      </c>
      <c r="D3309" t="s">
        <v>88</v>
      </c>
      <c r="E3309" t="s">
        <v>76</v>
      </c>
      <c r="F3309" s="7">
        <v>43584</v>
      </c>
      <c r="G3309" s="7">
        <v>43950</v>
      </c>
      <c r="H3309" t="s">
        <v>77</v>
      </c>
      <c r="I3309" t="s">
        <v>78</v>
      </c>
      <c r="J3309" s="7">
        <v>45877</v>
      </c>
      <c r="K3309" s="7">
        <v>44241</v>
      </c>
      <c r="L3309" s="7">
        <v>43950</v>
      </c>
      <c r="M3309" t="s">
        <v>77</v>
      </c>
      <c r="N3309" t="s">
        <v>79</v>
      </c>
      <c r="O3309">
        <v>2026</v>
      </c>
      <c r="P3309">
        <v>1</v>
      </c>
      <c r="Q3309" t="s">
        <v>80</v>
      </c>
      <c r="R3309" s="8">
        <v>46267</v>
      </c>
      <c r="S3309" s="2">
        <v>1</v>
      </c>
      <c r="T3309" s="2" t="s">
        <v>81</v>
      </c>
    </row>
    <row r="3310" spans="1:20" x14ac:dyDescent="0.25">
      <c r="A3310">
        <v>1120332050</v>
      </c>
      <c r="B3310">
        <v>117126525</v>
      </c>
      <c r="C3310" t="s">
        <v>82</v>
      </c>
      <c r="D3310" t="s">
        <v>88</v>
      </c>
      <c r="E3310" t="s">
        <v>76</v>
      </c>
      <c r="F3310" s="7">
        <v>43585</v>
      </c>
      <c r="G3310" s="7">
        <v>43951</v>
      </c>
      <c r="H3310" t="s">
        <v>77</v>
      </c>
      <c r="I3310" t="s">
        <v>84</v>
      </c>
      <c r="J3310" s="7">
        <v>45716</v>
      </c>
      <c r="K3310" s="7">
        <v>45748</v>
      </c>
      <c r="L3310" s="7">
        <v>43951</v>
      </c>
      <c r="M3310" t="s">
        <v>77</v>
      </c>
      <c r="N3310" t="s">
        <v>79</v>
      </c>
      <c r="O3310">
        <v>2026</v>
      </c>
      <c r="P3310">
        <v>1</v>
      </c>
      <c r="Q3310" t="s">
        <v>80</v>
      </c>
      <c r="R3310" s="8">
        <v>46267</v>
      </c>
      <c r="S3310" s="2">
        <v>1</v>
      </c>
      <c r="T3310" s="2" t="s">
        <v>81</v>
      </c>
    </row>
    <row r="3311" spans="1:20" x14ac:dyDescent="0.25">
      <c r="A3311">
        <v>1120332051</v>
      </c>
      <c r="B3311">
        <v>117126525</v>
      </c>
      <c r="C3311" t="s">
        <v>82</v>
      </c>
      <c r="D3311" t="s">
        <v>88</v>
      </c>
      <c r="E3311" t="s">
        <v>76</v>
      </c>
      <c r="F3311" s="7">
        <v>43585</v>
      </c>
      <c r="G3311" s="7">
        <v>43951</v>
      </c>
      <c r="H3311" t="s">
        <v>77</v>
      </c>
      <c r="I3311" t="s">
        <v>84</v>
      </c>
      <c r="J3311" s="7">
        <v>45716</v>
      </c>
      <c r="K3311" s="7">
        <v>46078</v>
      </c>
      <c r="L3311" s="7">
        <v>43951</v>
      </c>
      <c r="M3311" t="s">
        <v>77</v>
      </c>
      <c r="N3311" t="s">
        <v>79</v>
      </c>
      <c r="O3311">
        <v>2026</v>
      </c>
      <c r="P3311">
        <v>1</v>
      </c>
      <c r="Q3311" t="s">
        <v>80</v>
      </c>
      <c r="R3311" s="8">
        <v>46267</v>
      </c>
      <c r="S3311" s="2">
        <v>1</v>
      </c>
      <c r="T3311" s="2" t="s">
        <v>81</v>
      </c>
    </row>
    <row r="3312" spans="1:20" x14ac:dyDescent="0.25">
      <c r="A3312">
        <v>1120332052</v>
      </c>
      <c r="B3312">
        <v>117126525</v>
      </c>
      <c r="C3312" t="s">
        <v>82</v>
      </c>
      <c r="D3312" t="s">
        <v>88</v>
      </c>
      <c r="E3312" t="s">
        <v>76</v>
      </c>
      <c r="F3312" s="7">
        <v>43585</v>
      </c>
      <c r="G3312" s="7">
        <v>43951</v>
      </c>
      <c r="H3312" t="s">
        <v>77</v>
      </c>
      <c r="I3312" t="s">
        <v>84</v>
      </c>
      <c r="J3312" s="7">
        <v>45716</v>
      </c>
      <c r="K3312" s="7">
        <v>45544</v>
      </c>
      <c r="L3312" s="7">
        <v>43951</v>
      </c>
      <c r="M3312" t="s">
        <v>77</v>
      </c>
      <c r="N3312" t="s">
        <v>79</v>
      </c>
      <c r="O3312">
        <v>2026</v>
      </c>
      <c r="P3312">
        <v>1</v>
      </c>
      <c r="Q3312" t="s">
        <v>80</v>
      </c>
      <c r="R3312" s="8">
        <v>46267</v>
      </c>
      <c r="S3312" s="2">
        <v>1</v>
      </c>
      <c r="T3312" s="2" t="s">
        <v>81</v>
      </c>
    </row>
    <row r="3313" spans="1:20" x14ac:dyDescent="0.25">
      <c r="A3313">
        <v>1120332053</v>
      </c>
      <c r="B3313">
        <v>117126525</v>
      </c>
      <c r="C3313" t="s">
        <v>82</v>
      </c>
      <c r="D3313" t="s">
        <v>88</v>
      </c>
      <c r="E3313" t="s">
        <v>76</v>
      </c>
      <c r="F3313" s="7">
        <v>43585</v>
      </c>
      <c r="G3313" s="7">
        <v>43951</v>
      </c>
      <c r="H3313" t="s">
        <v>77</v>
      </c>
      <c r="I3313" t="s">
        <v>84</v>
      </c>
      <c r="J3313" s="7">
        <v>45716</v>
      </c>
      <c r="K3313" s="7">
        <v>45562</v>
      </c>
      <c r="L3313" s="7">
        <v>43951</v>
      </c>
      <c r="M3313" t="s">
        <v>77</v>
      </c>
      <c r="N3313" t="s">
        <v>79</v>
      </c>
      <c r="O3313">
        <v>2026</v>
      </c>
      <c r="P3313">
        <v>1</v>
      </c>
      <c r="Q3313" t="s">
        <v>80</v>
      </c>
      <c r="R3313" s="8">
        <v>46267</v>
      </c>
      <c r="S3313" s="2">
        <v>1</v>
      </c>
      <c r="T3313" s="2" t="s">
        <v>81</v>
      </c>
    </row>
    <row r="3314" spans="1:20" x14ac:dyDescent="0.25">
      <c r="A3314">
        <v>1120332059</v>
      </c>
      <c r="B3314">
        <v>117129093</v>
      </c>
      <c r="C3314" t="s">
        <v>82</v>
      </c>
      <c r="D3314" t="s">
        <v>83</v>
      </c>
      <c r="E3314" t="s">
        <v>76</v>
      </c>
      <c r="F3314" s="7">
        <v>43585</v>
      </c>
      <c r="G3314" s="7">
        <v>43768</v>
      </c>
      <c r="H3314" t="s">
        <v>77</v>
      </c>
      <c r="I3314" t="s">
        <v>78</v>
      </c>
      <c r="J3314" s="7">
        <v>45322</v>
      </c>
      <c r="K3314" s="7">
        <v>45748</v>
      </c>
      <c r="L3314" s="7">
        <v>43768</v>
      </c>
      <c r="M3314" t="s">
        <v>77</v>
      </c>
      <c r="N3314" t="s">
        <v>92</v>
      </c>
      <c r="O3314">
        <v>2026</v>
      </c>
      <c r="P3314">
        <v>1</v>
      </c>
      <c r="Q3314" t="s">
        <v>80</v>
      </c>
      <c r="R3314" s="8">
        <v>46267</v>
      </c>
      <c r="S3314" s="2">
        <v>1</v>
      </c>
      <c r="T3314" s="2" t="s">
        <v>81</v>
      </c>
    </row>
    <row r="3315" spans="1:20" x14ac:dyDescent="0.25">
      <c r="A3315">
        <v>1120332060</v>
      </c>
      <c r="B3315">
        <v>117129093</v>
      </c>
      <c r="C3315" t="s">
        <v>82</v>
      </c>
      <c r="D3315" t="s">
        <v>83</v>
      </c>
      <c r="E3315" t="s">
        <v>76</v>
      </c>
      <c r="F3315" s="7">
        <v>43585</v>
      </c>
      <c r="G3315" s="7">
        <v>43768</v>
      </c>
      <c r="H3315" t="s">
        <v>77</v>
      </c>
      <c r="I3315" t="s">
        <v>78</v>
      </c>
      <c r="J3315" s="7">
        <v>45322</v>
      </c>
      <c r="K3315" s="7">
        <v>43587</v>
      </c>
      <c r="L3315" s="7">
        <v>43768</v>
      </c>
      <c r="M3315" t="s">
        <v>77</v>
      </c>
      <c r="N3315" t="s">
        <v>92</v>
      </c>
      <c r="O3315">
        <v>2026</v>
      </c>
      <c r="P3315">
        <v>1</v>
      </c>
      <c r="Q3315" t="s">
        <v>80</v>
      </c>
      <c r="R3315" s="8">
        <v>46267</v>
      </c>
      <c r="S3315" s="2">
        <v>1</v>
      </c>
      <c r="T3315" s="2" t="s">
        <v>81</v>
      </c>
    </row>
    <row r="3316" spans="1:20" x14ac:dyDescent="0.25">
      <c r="A3316">
        <v>1120332061</v>
      </c>
      <c r="B3316">
        <v>117129093</v>
      </c>
      <c r="C3316" t="s">
        <v>82</v>
      </c>
      <c r="D3316" t="s">
        <v>83</v>
      </c>
      <c r="E3316" t="s">
        <v>76</v>
      </c>
      <c r="F3316" s="7">
        <v>43585</v>
      </c>
      <c r="G3316" s="7">
        <v>43768</v>
      </c>
      <c r="H3316" t="s">
        <v>77</v>
      </c>
      <c r="I3316" t="s">
        <v>78</v>
      </c>
      <c r="J3316" s="7">
        <v>45322</v>
      </c>
      <c r="K3316" s="7">
        <v>45748</v>
      </c>
      <c r="L3316" s="7">
        <v>43768</v>
      </c>
      <c r="M3316" t="s">
        <v>77</v>
      </c>
      <c r="N3316" t="s">
        <v>92</v>
      </c>
      <c r="O3316">
        <v>2026</v>
      </c>
      <c r="P3316">
        <v>1</v>
      </c>
      <c r="Q3316" t="s">
        <v>80</v>
      </c>
      <c r="R3316" s="8">
        <v>46267</v>
      </c>
      <c r="S3316" s="2">
        <v>1</v>
      </c>
      <c r="T3316" s="2" t="s">
        <v>81</v>
      </c>
    </row>
    <row r="3317" spans="1:20" x14ac:dyDescent="0.25">
      <c r="A3317">
        <v>1120332074</v>
      </c>
      <c r="B3317">
        <v>117138658</v>
      </c>
      <c r="C3317" t="s">
        <v>74</v>
      </c>
      <c r="D3317" t="s">
        <v>75</v>
      </c>
      <c r="E3317" t="s">
        <v>76</v>
      </c>
      <c r="F3317" s="7">
        <v>43586</v>
      </c>
      <c r="G3317" s="7">
        <v>43952</v>
      </c>
      <c r="H3317" t="s">
        <v>86</v>
      </c>
      <c r="I3317" t="s">
        <v>87</v>
      </c>
      <c r="J3317" s="7">
        <v>45756</v>
      </c>
      <c r="K3317" s="7">
        <v>46076</v>
      </c>
      <c r="L3317" s="7">
        <v>43952</v>
      </c>
      <c r="M3317" t="s">
        <v>86</v>
      </c>
      <c r="N3317" t="s">
        <v>79</v>
      </c>
      <c r="O3317">
        <v>2026</v>
      </c>
      <c r="P3317">
        <v>1</v>
      </c>
      <c r="Q3317" t="s">
        <v>80</v>
      </c>
      <c r="R3317" s="8">
        <v>46267</v>
      </c>
      <c r="S3317" s="2">
        <v>1</v>
      </c>
      <c r="T3317" s="2" t="s">
        <v>81</v>
      </c>
    </row>
    <row r="3318" spans="1:20" x14ac:dyDescent="0.25">
      <c r="A3318">
        <v>1120332087</v>
      </c>
      <c r="B3318">
        <v>117157060</v>
      </c>
      <c r="C3318" t="s">
        <v>82</v>
      </c>
      <c r="D3318" t="s">
        <v>83</v>
      </c>
      <c r="E3318" t="s">
        <v>76</v>
      </c>
      <c r="F3318" s="7">
        <v>43588</v>
      </c>
      <c r="G3318" s="7">
        <v>43768</v>
      </c>
      <c r="H3318" t="s">
        <v>77</v>
      </c>
      <c r="I3318" t="s">
        <v>78</v>
      </c>
      <c r="J3318" s="7">
        <v>45795</v>
      </c>
      <c r="K3318" s="7">
        <v>43658</v>
      </c>
      <c r="L3318" s="7">
        <v>43768</v>
      </c>
      <c r="M3318" t="s">
        <v>77</v>
      </c>
      <c r="N3318" t="s">
        <v>79</v>
      </c>
      <c r="O3318">
        <v>2026</v>
      </c>
      <c r="P3318">
        <v>1</v>
      </c>
      <c r="Q3318" t="s">
        <v>80</v>
      </c>
      <c r="R3318" s="8">
        <v>46267</v>
      </c>
      <c r="S3318" s="2">
        <v>1</v>
      </c>
      <c r="T3318" s="2" t="s">
        <v>81</v>
      </c>
    </row>
    <row r="3319" spans="1:20" x14ac:dyDescent="0.25">
      <c r="A3319">
        <v>1120332127</v>
      </c>
      <c r="B3319">
        <v>117187263</v>
      </c>
      <c r="C3319" t="s">
        <v>82</v>
      </c>
      <c r="D3319" t="s">
        <v>83</v>
      </c>
      <c r="E3319" t="s">
        <v>76</v>
      </c>
      <c r="F3319" s="7">
        <v>43593</v>
      </c>
      <c r="G3319" s="7">
        <v>43773</v>
      </c>
      <c r="H3319" t="s">
        <v>77</v>
      </c>
      <c r="I3319" t="s">
        <v>78</v>
      </c>
      <c r="J3319" s="7">
        <v>45819</v>
      </c>
      <c r="K3319" s="7">
        <v>45748</v>
      </c>
      <c r="L3319" s="7">
        <v>43773</v>
      </c>
      <c r="M3319" t="s">
        <v>77</v>
      </c>
      <c r="N3319" t="s">
        <v>92</v>
      </c>
      <c r="O3319">
        <v>2026</v>
      </c>
      <c r="P3319">
        <v>1</v>
      </c>
      <c r="Q3319" t="s">
        <v>80</v>
      </c>
      <c r="R3319" s="8">
        <v>46267</v>
      </c>
      <c r="S3319" s="2">
        <v>1</v>
      </c>
      <c r="T3319" s="2" t="s">
        <v>81</v>
      </c>
    </row>
    <row r="3320" spans="1:20" x14ac:dyDescent="0.25">
      <c r="A3320">
        <v>1120332132</v>
      </c>
      <c r="B3320">
        <v>117189227</v>
      </c>
      <c r="C3320" t="s">
        <v>93</v>
      </c>
      <c r="D3320" t="s">
        <v>83</v>
      </c>
      <c r="E3320" t="s">
        <v>76</v>
      </c>
      <c r="F3320" s="7">
        <v>43593</v>
      </c>
      <c r="G3320" s="7">
        <v>43777</v>
      </c>
      <c r="H3320" t="s">
        <v>77</v>
      </c>
      <c r="I3320" t="s">
        <v>78</v>
      </c>
      <c r="J3320" s="7">
        <v>45944</v>
      </c>
      <c r="K3320" s="7">
        <v>43683</v>
      </c>
      <c r="L3320" s="7">
        <v>43777</v>
      </c>
      <c r="M3320" t="s">
        <v>77</v>
      </c>
      <c r="N3320" t="s">
        <v>79</v>
      </c>
      <c r="O3320">
        <v>2026</v>
      </c>
      <c r="P3320">
        <v>1</v>
      </c>
      <c r="Q3320" t="s">
        <v>80</v>
      </c>
      <c r="R3320" s="8">
        <v>46267</v>
      </c>
      <c r="S3320" s="2">
        <v>1</v>
      </c>
      <c r="T3320" s="2" t="s">
        <v>81</v>
      </c>
    </row>
    <row r="3321" spans="1:20" x14ac:dyDescent="0.25">
      <c r="A3321">
        <v>1120332165</v>
      </c>
      <c r="B3321">
        <v>117223818</v>
      </c>
      <c r="C3321" t="s">
        <v>82</v>
      </c>
      <c r="D3321" t="s">
        <v>75</v>
      </c>
      <c r="E3321" t="s">
        <v>76</v>
      </c>
      <c r="F3321" s="7">
        <v>43598</v>
      </c>
      <c r="G3321" s="7">
        <v>43964</v>
      </c>
      <c r="H3321" t="s">
        <v>77</v>
      </c>
      <c r="I3321" t="s">
        <v>78</v>
      </c>
      <c r="J3321" s="7">
        <v>45972</v>
      </c>
      <c r="K3321" s="7">
        <v>44235</v>
      </c>
      <c r="L3321" s="7">
        <v>43964</v>
      </c>
      <c r="M3321" t="s">
        <v>77</v>
      </c>
      <c r="N3321" t="s">
        <v>79</v>
      </c>
      <c r="O3321">
        <v>2026</v>
      </c>
      <c r="P3321">
        <v>1</v>
      </c>
      <c r="Q3321" t="s">
        <v>80</v>
      </c>
      <c r="R3321" s="8">
        <v>46267</v>
      </c>
      <c r="S3321" s="2">
        <v>1</v>
      </c>
      <c r="T3321" s="2" t="s">
        <v>81</v>
      </c>
    </row>
    <row r="3322" spans="1:20" x14ac:dyDescent="0.25">
      <c r="A3322">
        <v>1120332200</v>
      </c>
      <c r="B3322">
        <v>117290341</v>
      </c>
      <c r="C3322" t="s">
        <v>91</v>
      </c>
      <c r="D3322" t="s">
        <v>88</v>
      </c>
      <c r="E3322" t="s">
        <v>76</v>
      </c>
      <c r="F3322" s="7">
        <v>43605</v>
      </c>
      <c r="G3322" s="7">
        <v>43971</v>
      </c>
      <c r="H3322" t="s">
        <v>77</v>
      </c>
      <c r="I3322" t="s">
        <v>78</v>
      </c>
      <c r="J3322" s="7">
        <v>45607</v>
      </c>
      <c r="K3322" s="7">
        <v>45701</v>
      </c>
      <c r="L3322" s="7">
        <v>43971</v>
      </c>
      <c r="M3322" t="s">
        <v>77</v>
      </c>
      <c r="N3322" t="s">
        <v>79</v>
      </c>
      <c r="O3322">
        <v>2026</v>
      </c>
      <c r="P3322">
        <v>1</v>
      </c>
      <c r="Q3322" t="s">
        <v>80</v>
      </c>
      <c r="R3322" s="8">
        <v>46267</v>
      </c>
      <c r="S3322" s="2">
        <v>1</v>
      </c>
      <c r="T3322" s="2" t="s">
        <v>81</v>
      </c>
    </row>
    <row r="3323" spans="1:20" x14ac:dyDescent="0.25">
      <c r="A3323">
        <v>1120332205</v>
      </c>
      <c r="B3323">
        <v>117296199</v>
      </c>
      <c r="C3323" t="s">
        <v>82</v>
      </c>
      <c r="D3323" t="s">
        <v>83</v>
      </c>
      <c r="E3323" t="s">
        <v>76</v>
      </c>
      <c r="F3323" s="7">
        <v>43606</v>
      </c>
      <c r="G3323" s="7">
        <v>43786</v>
      </c>
      <c r="H3323" t="s">
        <v>77</v>
      </c>
      <c r="I3323" t="s">
        <v>78</v>
      </c>
      <c r="J3323" s="7">
        <v>45878</v>
      </c>
      <c r="K3323" s="7">
        <v>45748</v>
      </c>
      <c r="L3323" s="7">
        <v>43786</v>
      </c>
      <c r="M3323" t="s">
        <v>77</v>
      </c>
      <c r="N3323" t="s">
        <v>79</v>
      </c>
      <c r="O3323">
        <v>2026</v>
      </c>
      <c r="P3323">
        <v>1</v>
      </c>
      <c r="Q3323" t="s">
        <v>80</v>
      </c>
      <c r="R3323" s="8">
        <v>46267</v>
      </c>
      <c r="S3323" s="2">
        <v>1</v>
      </c>
      <c r="T3323" s="2" t="s">
        <v>81</v>
      </c>
    </row>
    <row r="3324" spans="1:20" x14ac:dyDescent="0.25">
      <c r="A3324">
        <v>1120332207</v>
      </c>
      <c r="B3324">
        <v>117296943</v>
      </c>
      <c r="C3324" t="s">
        <v>82</v>
      </c>
      <c r="D3324" t="s">
        <v>83</v>
      </c>
      <c r="E3324" t="s">
        <v>76</v>
      </c>
      <c r="F3324" s="7">
        <v>43606</v>
      </c>
      <c r="G3324" s="7">
        <v>43786</v>
      </c>
      <c r="H3324" t="s">
        <v>77</v>
      </c>
      <c r="I3324" t="s">
        <v>78</v>
      </c>
      <c r="J3324" s="7">
        <v>45432</v>
      </c>
      <c r="K3324" s="7">
        <v>45748</v>
      </c>
      <c r="L3324" s="7">
        <v>43786</v>
      </c>
      <c r="M3324" t="s">
        <v>77</v>
      </c>
      <c r="N3324" t="s">
        <v>79</v>
      </c>
      <c r="O3324">
        <v>2026</v>
      </c>
      <c r="P3324">
        <v>1</v>
      </c>
      <c r="Q3324" t="s">
        <v>80</v>
      </c>
      <c r="R3324" s="8">
        <v>46267</v>
      </c>
      <c r="S3324" s="2">
        <v>1</v>
      </c>
      <c r="T3324" s="2" t="s">
        <v>81</v>
      </c>
    </row>
    <row r="3325" spans="1:20" x14ac:dyDescent="0.25">
      <c r="A3325">
        <v>1120332214</v>
      </c>
      <c r="B3325">
        <v>117304619</v>
      </c>
      <c r="C3325" t="s">
        <v>82</v>
      </c>
      <c r="D3325" t="s">
        <v>88</v>
      </c>
      <c r="E3325" t="s">
        <v>76</v>
      </c>
      <c r="F3325" s="7">
        <v>43607</v>
      </c>
      <c r="G3325" s="7">
        <v>43973</v>
      </c>
      <c r="H3325" t="s">
        <v>77</v>
      </c>
      <c r="I3325" t="s">
        <v>78</v>
      </c>
      <c r="J3325" s="7">
        <v>45432</v>
      </c>
      <c r="K3325" s="7">
        <v>45748</v>
      </c>
      <c r="L3325" s="7">
        <v>43973</v>
      </c>
      <c r="M3325" t="s">
        <v>77</v>
      </c>
      <c r="N3325" t="s">
        <v>79</v>
      </c>
      <c r="O3325">
        <v>2026</v>
      </c>
      <c r="P3325">
        <v>1</v>
      </c>
      <c r="Q3325" t="s">
        <v>80</v>
      </c>
      <c r="R3325" s="8">
        <v>46267</v>
      </c>
      <c r="S3325" s="2">
        <v>1</v>
      </c>
      <c r="T3325" s="2" t="s">
        <v>81</v>
      </c>
    </row>
    <row r="3326" spans="1:20" x14ac:dyDescent="0.25">
      <c r="A3326">
        <v>1120332218</v>
      </c>
      <c r="B3326">
        <v>117310441</v>
      </c>
      <c r="C3326" t="s">
        <v>91</v>
      </c>
      <c r="D3326" t="s">
        <v>83</v>
      </c>
      <c r="E3326" t="s">
        <v>76</v>
      </c>
      <c r="F3326" s="7">
        <v>43608</v>
      </c>
      <c r="G3326" s="7">
        <v>43792</v>
      </c>
      <c r="H3326" t="s">
        <v>77</v>
      </c>
      <c r="I3326" t="s">
        <v>78</v>
      </c>
      <c r="J3326" s="7">
        <v>46000</v>
      </c>
      <c r="K3326" s="7">
        <v>45748</v>
      </c>
      <c r="L3326" s="7">
        <v>43792</v>
      </c>
      <c r="M3326" t="s">
        <v>77</v>
      </c>
      <c r="N3326" t="s">
        <v>79</v>
      </c>
      <c r="O3326">
        <v>2026</v>
      </c>
      <c r="P3326">
        <v>1</v>
      </c>
      <c r="Q3326" t="s">
        <v>80</v>
      </c>
      <c r="R3326" s="8">
        <v>46267</v>
      </c>
      <c r="S3326" s="2">
        <v>1</v>
      </c>
      <c r="T3326" s="2" t="s">
        <v>81</v>
      </c>
    </row>
    <row r="3327" spans="1:20" x14ac:dyDescent="0.25">
      <c r="A3327">
        <v>1120332228</v>
      </c>
      <c r="B3327">
        <v>117319924</v>
      </c>
      <c r="C3327" t="s">
        <v>82</v>
      </c>
      <c r="D3327" t="s">
        <v>83</v>
      </c>
      <c r="E3327" t="s">
        <v>76</v>
      </c>
      <c r="F3327" s="7">
        <v>43610</v>
      </c>
      <c r="G3327" s="7">
        <v>43790</v>
      </c>
      <c r="H3327" t="s">
        <v>77</v>
      </c>
      <c r="I3327" t="s">
        <v>78</v>
      </c>
      <c r="J3327" s="7">
        <v>45432</v>
      </c>
      <c r="K3327" s="7">
        <v>45748</v>
      </c>
      <c r="L3327" s="7">
        <v>43790</v>
      </c>
      <c r="M3327" t="s">
        <v>77</v>
      </c>
      <c r="N3327" t="s">
        <v>79</v>
      </c>
      <c r="O3327">
        <v>2026</v>
      </c>
      <c r="P3327">
        <v>1</v>
      </c>
      <c r="Q3327" t="s">
        <v>80</v>
      </c>
      <c r="R3327" s="8">
        <v>46267</v>
      </c>
      <c r="S3327" s="2">
        <v>1</v>
      </c>
      <c r="T3327" s="2" t="s">
        <v>81</v>
      </c>
    </row>
    <row r="3328" spans="1:20" x14ac:dyDescent="0.25">
      <c r="A3328">
        <v>1120332250</v>
      </c>
      <c r="B3328">
        <v>117338379</v>
      </c>
      <c r="C3328" t="s">
        <v>82</v>
      </c>
      <c r="D3328" t="s">
        <v>88</v>
      </c>
      <c r="E3328" t="s">
        <v>76</v>
      </c>
      <c r="F3328" s="7">
        <v>43614</v>
      </c>
      <c r="G3328" s="7">
        <v>43980</v>
      </c>
      <c r="H3328" t="s">
        <v>77</v>
      </c>
      <c r="I3328" t="s">
        <v>84</v>
      </c>
      <c r="J3328" s="7">
        <v>45149</v>
      </c>
      <c r="K3328" s="7">
        <v>45735</v>
      </c>
      <c r="L3328" s="7">
        <v>43980</v>
      </c>
      <c r="M3328" t="s">
        <v>77</v>
      </c>
      <c r="N3328" t="s">
        <v>92</v>
      </c>
      <c r="O3328">
        <v>2026</v>
      </c>
      <c r="P3328">
        <v>1</v>
      </c>
      <c r="Q3328" t="s">
        <v>80</v>
      </c>
      <c r="R3328" s="8">
        <v>46267</v>
      </c>
      <c r="S3328" s="2">
        <v>1</v>
      </c>
      <c r="T3328" s="2" t="s">
        <v>81</v>
      </c>
    </row>
    <row r="3329" spans="1:20" x14ac:dyDescent="0.25">
      <c r="A3329">
        <v>1120332251</v>
      </c>
      <c r="B3329">
        <v>117338379</v>
      </c>
      <c r="C3329" t="s">
        <v>82</v>
      </c>
      <c r="D3329" t="s">
        <v>88</v>
      </c>
      <c r="E3329" t="s">
        <v>76</v>
      </c>
      <c r="F3329" s="7">
        <v>43614</v>
      </c>
      <c r="G3329" s="7">
        <v>43980</v>
      </c>
      <c r="H3329" t="s">
        <v>77</v>
      </c>
      <c r="I3329" t="s">
        <v>84</v>
      </c>
      <c r="J3329" s="7">
        <v>45149</v>
      </c>
      <c r="K3329" s="7">
        <v>46059</v>
      </c>
      <c r="L3329" s="7">
        <v>43980</v>
      </c>
      <c r="M3329" t="s">
        <v>77</v>
      </c>
      <c r="N3329" t="s">
        <v>92</v>
      </c>
      <c r="O3329">
        <v>2026</v>
      </c>
      <c r="P3329">
        <v>1</v>
      </c>
      <c r="Q3329" t="s">
        <v>80</v>
      </c>
      <c r="R3329" s="8">
        <v>46267</v>
      </c>
      <c r="S3329" s="2">
        <v>1</v>
      </c>
      <c r="T3329" s="2" t="s">
        <v>81</v>
      </c>
    </row>
    <row r="3330" spans="1:20" x14ac:dyDescent="0.25">
      <c r="A3330">
        <v>1120332252</v>
      </c>
      <c r="B3330">
        <v>117338379</v>
      </c>
      <c r="C3330" t="s">
        <v>82</v>
      </c>
      <c r="D3330" t="s">
        <v>88</v>
      </c>
      <c r="E3330" t="s">
        <v>76</v>
      </c>
      <c r="F3330" s="7">
        <v>43614</v>
      </c>
      <c r="G3330" s="7">
        <v>43980</v>
      </c>
      <c r="H3330" t="s">
        <v>77</v>
      </c>
      <c r="I3330" t="s">
        <v>84</v>
      </c>
      <c r="J3330" s="7">
        <v>45149</v>
      </c>
      <c r="K3330" s="7">
        <v>45943</v>
      </c>
      <c r="L3330" s="7">
        <v>43980</v>
      </c>
      <c r="M3330" t="s">
        <v>77</v>
      </c>
      <c r="N3330" t="s">
        <v>92</v>
      </c>
      <c r="O3330">
        <v>2026</v>
      </c>
      <c r="P3330">
        <v>1</v>
      </c>
      <c r="Q3330" t="s">
        <v>80</v>
      </c>
      <c r="R3330" s="8">
        <v>46267</v>
      </c>
      <c r="S3330" s="2">
        <v>1</v>
      </c>
      <c r="T3330" s="2" t="s">
        <v>81</v>
      </c>
    </row>
    <row r="3331" spans="1:20" x14ac:dyDescent="0.25">
      <c r="A3331">
        <v>1120332261</v>
      </c>
      <c r="B3331">
        <v>117342688</v>
      </c>
      <c r="C3331" t="s">
        <v>82</v>
      </c>
      <c r="D3331" t="s">
        <v>88</v>
      </c>
      <c r="E3331" t="s">
        <v>76</v>
      </c>
      <c r="F3331" s="7">
        <v>43614</v>
      </c>
      <c r="G3331" s="7">
        <v>43980</v>
      </c>
      <c r="H3331" t="s">
        <v>77</v>
      </c>
      <c r="I3331" t="s">
        <v>78</v>
      </c>
      <c r="J3331" s="7">
        <v>45845</v>
      </c>
      <c r="K3331" s="7">
        <v>43615</v>
      </c>
      <c r="L3331" s="7">
        <v>43980</v>
      </c>
      <c r="M3331" t="s">
        <v>77</v>
      </c>
      <c r="N3331" t="s">
        <v>79</v>
      </c>
      <c r="O3331">
        <v>2026</v>
      </c>
      <c r="P3331">
        <v>1</v>
      </c>
      <c r="Q3331" t="s">
        <v>80</v>
      </c>
      <c r="R3331" s="8">
        <v>46267</v>
      </c>
      <c r="S3331" s="2">
        <v>1</v>
      </c>
      <c r="T3331" s="2" t="s">
        <v>81</v>
      </c>
    </row>
    <row r="3332" spans="1:20" x14ac:dyDescent="0.25">
      <c r="A3332">
        <v>1120332262</v>
      </c>
      <c r="B3332">
        <v>117342688</v>
      </c>
      <c r="C3332" t="s">
        <v>82</v>
      </c>
      <c r="D3332" t="s">
        <v>88</v>
      </c>
      <c r="E3332" t="s">
        <v>76</v>
      </c>
      <c r="F3332" s="7">
        <v>43614</v>
      </c>
      <c r="G3332" s="7">
        <v>43980</v>
      </c>
      <c r="H3332" t="s">
        <v>77</v>
      </c>
      <c r="I3332" t="s">
        <v>78</v>
      </c>
      <c r="J3332" s="7">
        <v>45845</v>
      </c>
      <c r="K3332" s="7">
        <v>45748</v>
      </c>
      <c r="L3332" s="7">
        <v>43980</v>
      </c>
      <c r="M3332" t="s">
        <v>77</v>
      </c>
      <c r="N3332" t="s">
        <v>79</v>
      </c>
      <c r="O3332">
        <v>2026</v>
      </c>
      <c r="P3332">
        <v>1</v>
      </c>
      <c r="Q3332" t="s">
        <v>80</v>
      </c>
      <c r="R3332" s="8">
        <v>46267</v>
      </c>
      <c r="S3332" s="2">
        <v>1</v>
      </c>
      <c r="T3332" s="2" t="s">
        <v>81</v>
      </c>
    </row>
    <row r="3333" spans="1:20" x14ac:dyDescent="0.25">
      <c r="A3333">
        <v>1120332263</v>
      </c>
      <c r="B3333">
        <v>117342688</v>
      </c>
      <c r="C3333" t="s">
        <v>82</v>
      </c>
      <c r="D3333" t="s">
        <v>88</v>
      </c>
      <c r="E3333" t="s">
        <v>76</v>
      </c>
      <c r="F3333" s="7">
        <v>43614</v>
      </c>
      <c r="G3333" s="7">
        <v>43980</v>
      </c>
      <c r="H3333" t="s">
        <v>77</v>
      </c>
      <c r="I3333" t="s">
        <v>78</v>
      </c>
      <c r="J3333" s="7">
        <v>45845</v>
      </c>
      <c r="K3333" s="7">
        <v>45687</v>
      </c>
      <c r="L3333" s="7">
        <v>43980</v>
      </c>
      <c r="M3333" t="s">
        <v>77</v>
      </c>
      <c r="N3333" t="s">
        <v>79</v>
      </c>
      <c r="O3333">
        <v>2026</v>
      </c>
      <c r="P3333">
        <v>1</v>
      </c>
      <c r="Q3333" t="s">
        <v>80</v>
      </c>
      <c r="R3333" s="8">
        <v>46267</v>
      </c>
      <c r="S3333" s="2">
        <v>1</v>
      </c>
      <c r="T3333" s="2" t="s">
        <v>81</v>
      </c>
    </row>
    <row r="3334" spans="1:20" x14ac:dyDescent="0.25">
      <c r="A3334">
        <v>1120332265</v>
      </c>
      <c r="B3334">
        <v>117343451</v>
      </c>
      <c r="C3334" t="s">
        <v>82</v>
      </c>
      <c r="D3334" t="s">
        <v>83</v>
      </c>
      <c r="E3334" t="s">
        <v>76</v>
      </c>
      <c r="F3334" s="7">
        <v>43615</v>
      </c>
      <c r="G3334" s="7">
        <v>43795</v>
      </c>
      <c r="H3334" t="s">
        <v>77</v>
      </c>
      <c r="I3334" t="s">
        <v>84</v>
      </c>
      <c r="J3334" s="7">
        <v>45432</v>
      </c>
      <c r="K3334" s="7">
        <v>45748</v>
      </c>
      <c r="L3334" s="7">
        <v>43795</v>
      </c>
      <c r="M3334" t="s">
        <v>77</v>
      </c>
      <c r="N3334" t="s">
        <v>79</v>
      </c>
      <c r="O3334">
        <v>2026</v>
      </c>
      <c r="P3334">
        <v>1</v>
      </c>
      <c r="Q3334" t="s">
        <v>80</v>
      </c>
      <c r="R3334" s="8">
        <v>46267</v>
      </c>
      <c r="S3334" s="2">
        <v>1</v>
      </c>
      <c r="T3334" s="2" t="s">
        <v>81</v>
      </c>
    </row>
    <row r="3335" spans="1:20" x14ac:dyDescent="0.25">
      <c r="A3335">
        <v>1120332266</v>
      </c>
      <c r="B3335">
        <v>117343451</v>
      </c>
      <c r="C3335" t="s">
        <v>82</v>
      </c>
      <c r="D3335" t="s">
        <v>83</v>
      </c>
      <c r="E3335" t="s">
        <v>76</v>
      </c>
      <c r="F3335" s="7">
        <v>43615</v>
      </c>
      <c r="G3335" s="7">
        <v>43795</v>
      </c>
      <c r="H3335" t="s">
        <v>77</v>
      </c>
      <c r="I3335" t="s">
        <v>84</v>
      </c>
      <c r="J3335" s="7">
        <v>45432</v>
      </c>
      <c r="K3335" s="7">
        <v>43667</v>
      </c>
      <c r="L3335" s="7">
        <v>43795</v>
      </c>
      <c r="M3335" t="s">
        <v>77</v>
      </c>
      <c r="N3335" t="s">
        <v>79</v>
      </c>
      <c r="O3335">
        <v>2026</v>
      </c>
      <c r="P3335">
        <v>1</v>
      </c>
      <c r="Q3335" t="s">
        <v>80</v>
      </c>
      <c r="R3335" s="8">
        <v>46267</v>
      </c>
      <c r="S3335" s="2">
        <v>1</v>
      </c>
      <c r="T3335" s="2" t="s">
        <v>81</v>
      </c>
    </row>
    <row r="3336" spans="1:20" x14ac:dyDescent="0.25">
      <c r="A3336">
        <v>1120332300</v>
      </c>
      <c r="B3336">
        <v>117440989</v>
      </c>
      <c r="C3336" t="s">
        <v>94</v>
      </c>
      <c r="D3336" t="s">
        <v>75</v>
      </c>
      <c r="E3336" t="s">
        <v>76</v>
      </c>
      <c r="F3336" s="7">
        <v>43628</v>
      </c>
      <c r="G3336" s="7">
        <v>45455</v>
      </c>
      <c r="H3336" t="s">
        <v>77</v>
      </c>
      <c r="I3336" t="s">
        <v>78</v>
      </c>
      <c r="J3336" s="7">
        <v>45360</v>
      </c>
      <c r="K3336" s="7">
        <v>45576</v>
      </c>
      <c r="L3336" s="7">
        <v>45455</v>
      </c>
      <c r="M3336" t="s">
        <v>77</v>
      </c>
      <c r="N3336" t="s">
        <v>79</v>
      </c>
      <c r="O3336">
        <v>2026</v>
      </c>
      <c r="P3336">
        <v>1</v>
      </c>
      <c r="Q3336" t="s">
        <v>80</v>
      </c>
      <c r="R3336" s="8">
        <v>46267</v>
      </c>
      <c r="S3336" s="2">
        <v>1</v>
      </c>
      <c r="T3336" s="2" t="s">
        <v>81</v>
      </c>
    </row>
    <row r="3337" spans="1:20" x14ac:dyDescent="0.25">
      <c r="A3337">
        <v>1120332411</v>
      </c>
      <c r="B3337">
        <v>117692102</v>
      </c>
      <c r="C3337" t="s">
        <v>74</v>
      </c>
      <c r="D3337" t="s">
        <v>88</v>
      </c>
      <c r="E3337" t="s">
        <v>76</v>
      </c>
      <c r="F3337" s="7">
        <v>43677</v>
      </c>
      <c r="G3337" s="7">
        <v>43811</v>
      </c>
      <c r="H3337" t="s">
        <v>77</v>
      </c>
      <c r="I3337" t="s">
        <v>78</v>
      </c>
      <c r="J3337" s="7">
        <v>44755</v>
      </c>
      <c r="K3337" s="7">
        <v>43978</v>
      </c>
      <c r="L3337" s="7">
        <v>43811</v>
      </c>
      <c r="M3337" t="s">
        <v>77</v>
      </c>
      <c r="N3337" t="s">
        <v>92</v>
      </c>
      <c r="O3337">
        <v>2026</v>
      </c>
      <c r="P3337">
        <v>1</v>
      </c>
      <c r="Q3337" t="s">
        <v>80</v>
      </c>
      <c r="R3337" s="8">
        <v>46267</v>
      </c>
      <c r="S3337" s="2">
        <v>1</v>
      </c>
      <c r="T3337" s="2" t="s">
        <v>81</v>
      </c>
    </row>
    <row r="3338" spans="1:20" x14ac:dyDescent="0.25">
      <c r="A3338">
        <v>1120332457</v>
      </c>
      <c r="B3338">
        <v>117809675</v>
      </c>
      <c r="C3338" t="s">
        <v>74</v>
      </c>
      <c r="D3338" t="s">
        <v>75</v>
      </c>
      <c r="E3338" t="s">
        <v>76</v>
      </c>
      <c r="F3338" s="7">
        <v>43679</v>
      </c>
      <c r="G3338" s="7">
        <v>45506</v>
      </c>
      <c r="H3338" t="s">
        <v>86</v>
      </c>
      <c r="I3338" t="s">
        <v>87</v>
      </c>
      <c r="J3338" s="7">
        <v>45579</v>
      </c>
      <c r="K3338" s="7">
        <v>43703</v>
      </c>
      <c r="L3338" s="7">
        <v>45506</v>
      </c>
      <c r="M3338" t="s">
        <v>86</v>
      </c>
      <c r="N3338" t="s">
        <v>79</v>
      </c>
      <c r="O3338">
        <v>2026</v>
      </c>
      <c r="P3338">
        <v>1</v>
      </c>
      <c r="Q3338" t="s">
        <v>80</v>
      </c>
      <c r="R3338" s="8">
        <v>46267</v>
      </c>
      <c r="S3338" s="2">
        <v>1</v>
      </c>
      <c r="T3338" s="2" t="s">
        <v>81</v>
      </c>
    </row>
    <row r="3339" spans="1:20" x14ac:dyDescent="0.25">
      <c r="A3339">
        <v>1120332534</v>
      </c>
      <c r="B3339">
        <v>117970170</v>
      </c>
      <c r="C3339" t="s">
        <v>82</v>
      </c>
      <c r="D3339" t="s">
        <v>83</v>
      </c>
      <c r="E3339" t="s">
        <v>76</v>
      </c>
      <c r="F3339" s="7">
        <v>43746</v>
      </c>
      <c r="G3339" s="7">
        <v>45573</v>
      </c>
      <c r="H3339" t="s">
        <v>77</v>
      </c>
      <c r="I3339" t="s">
        <v>84</v>
      </c>
      <c r="J3339" s="7">
        <v>45830</v>
      </c>
      <c r="K3339" s="7">
        <v>45919</v>
      </c>
      <c r="L3339" s="7">
        <v>45573</v>
      </c>
      <c r="M3339" t="s">
        <v>77</v>
      </c>
      <c r="N3339" t="s">
        <v>79</v>
      </c>
      <c r="O3339">
        <v>2026</v>
      </c>
      <c r="P3339">
        <v>1</v>
      </c>
      <c r="Q3339" t="s">
        <v>80</v>
      </c>
      <c r="R3339" s="8">
        <v>46267</v>
      </c>
      <c r="S3339" s="2">
        <v>1</v>
      </c>
      <c r="T3339" s="2" t="s">
        <v>81</v>
      </c>
    </row>
    <row r="3340" spans="1:20" x14ac:dyDescent="0.25">
      <c r="A3340">
        <v>1120332662</v>
      </c>
      <c r="B3340">
        <v>118423623</v>
      </c>
      <c r="C3340" t="s">
        <v>74</v>
      </c>
      <c r="D3340" t="s">
        <v>75</v>
      </c>
      <c r="E3340" t="s">
        <v>76</v>
      </c>
      <c r="F3340" s="7">
        <v>43841</v>
      </c>
      <c r="G3340" s="7">
        <v>43983</v>
      </c>
      <c r="H3340" t="s">
        <v>77</v>
      </c>
      <c r="I3340" t="s">
        <v>78</v>
      </c>
      <c r="J3340" s="7">
        <v>44397</v>
      </c>
      <c r="K3340" s="7">
        <v>43851</v>
      </c>
      <c r="L3340" s="7">
        <v>43983</v>
      </c>
      <c r="M3340" t="s">
        <v>77</v>
      </c>
      <c r="N3340" t="s">
        <v>92</v>
      </c>
      <c r="O3340">
        <v>2026</v>
      </c>
      <c r="P3340">
        <v>1</v>
      </c>
      <c r="Q3340" t="s">
        <v>80</v>
      </c>
      <c r="R3340" s="8">
        <v>46267</v>
      </c>
      <c r="S3340" s="2">
        <v>1</v>
      </c>
      <c r="T3340" s="2" t="s">
        <v>81</v>
      </c>
    </row>
    <row r="3341" spans="1:20" x14ac:dyDescent="0.25">
      <c r="A3341">
        <v>1120332682</v>
      </c>
      <c r="B3341">
        <v>118500633</v>
      </c>
      <c r="C3341" t="s">
        <v>82</v>
      </c>
      <c r="D3341" t="s">
        <v>83</v>
      </c>
      <c r="E3341" t="s">
        <v>76</v>
      </c>
      <c r="F3341" s="7">
        <v>43867</v>
      </c>
      <c r="G3341" s="7">
        <v>44049</v>
      </c>
      <c r="H3341" t="s">
        <v>77</v>
      </c>
      <c r="I3341" t="s">
        <v>78</v>
      </c>
      <c r="J3341" s="7">
        <v>45742</v>
      </c>
      <c r="K3341" s="7">
        <v>45748</v>
      </c>
      <c r="L3341" s="7">
        <v>44049</v>
      </c>
      <c r="M3341" t="s">
        <v>77</v>
      </c>
      <c r="N3341" t="s">
        <v>79</v>
      </c>
      <c r="O3341">
        <v>2026</v>
      </c>
      <c r="P3341">
        <v>1</v>
      </c>
      <c r="Q3341" t="s">
        <v>80</v>
      </c>
      <c r="R3341" s="8">
        <v>46267</v>
      </c>
      <c r="S3341" s="2">
        <v>1</v>
      </c>
      <c r="T3341" s="2" t="s">
        <v>81</v>
      </c>
    </row>
    <row r="3342" spans="1:20" x14ac:dyDescent="0.25">
      <c r="A3342">
        <v>1120332731</v>
      </c>
      <c r="B3342">
        <v>119016180</v>
      </c>
      <c r="C3342" t="s">
        <v>82</v>
      </c>
      <c r="D3342" t="s">
        <v>83</v>
      </c>
      <c r="E3342" t="s">
        <v>76</v>
      </c>
      <c r="F3342" s="7">
        <v>43962</v>
      </c>
      <c r="G3342" s="7">
        <v>45788</v>
      </c>
      <c r="H3342" t="s">
        <v>77</v>
      </c>
      <c r="I3342" t="s">
        <v>84</v>
      </c>
      <c r="J3342" s="7">
        <v>45419</v>
      </c>
      <c r="K3342" s="7">
        <v>46009</v>
      </c>
      <c r="L3342" s="7">
        <v>45788</v>
      </c>
      <c r="M3342" t="s">
        <v>77</v>
      </c>
      <c r="N3342" t="s">
        <v>79</v>
      </c>
      <c r="O3342">
        <v>2026</v>
      </c>
      <c r="P3342">
        <v>1</v>
      </c>
      <c r="Q3342" t="s">
        <v>80</v>
      </c>
      <c r="R3342" s="8">
        <v>46267</v>
      </c>
      <c r="S3342" s="2">
        <v>1</v>
      </c>
      <c r="T3342" s="2" t="s">
        <v>81</v>
      </c>
    </row>
    <row r="3343" spans="1:20" x14ac:dyDescent="0.25">
      <c r="A3343">
        <v>1120332735</v>
      </c>
      <c r="B3343">
        <v>119018481</v>
      </c>
      <c r="C3343" t="s">
        <v>82</v>
      </c>
      <c r="D3343" t="s">
        <v>83</v>
      </c>
      <c r="E3343" t="s">
        <v>76</v>
      </c>
      <c r="F3343" s="7">
        <v>43963</v>
      </c>
      <c r="G3343" s="7">
        <v>44147</v>
      </c>
      <c r="H3343" t="s">
        <v>77</v>
      </c>
      <c r="I3343" t="s">
        <v>78</v>
      </c>
      <c r="J3343" s="7">
        <v>45633</v>
      </c>
      <c r="K3343" s="7">
        <v>45688</v>
      </c>
      <c r="L3343" s="7">
        <v>44147</v>
      </c>
      <c r="M3343" t="s">
        <v>77</v>
      </c>
      <c r="N3343" t="s">
        <v>79</v>
      </c>
      <c r="O3343">
        <v>2026</v>
      </c>
      <c r="P3343">
        <v>1</v>
      </c>
      <c r="Q3343" t="s">
        <v>80</v>
      </c>
      <c r="R3343" s="8">
        <v>46267</v>
      </c>
      <c r="S3343" s="2">
        <v>1</v>
      </c>
      <c r="T3343" s="2" t="s">
        <v>81</v>
      </c>
    </row>
    <row r="3344" spans="1:20" x14ac:dyDescent="0.25">
      <c r="A3344">
        <v>1120332756</v>
      </c>
      <c r="B3344">
        <v>119038413</v>
      </c>
      <c r="C3344" t="s">
        <v>74</v>
      </c>
      <c r="D3344" t="s">
        <v>75</v>
      </c>
      <c r="E3344" t="s">
        <v>76</v>
      </c>
      <c r="F3344" s="7">
        <v>43969</v>
      </c>
      <c r="G3344" s="7">
        <v>44334</v>
      </c>
      <c r="H3344" t="s">
        <v>86</v>
      </c>
      <c r="I3344" t="s">
        <v>87</v>
      </c>
      <c r="J3344" s="7">
        <v>45684</v>
      </c>
      <c r="K3344" s="7">
        <v>46084</v>
      </c>
      <c r="L3344" s="7">
        <v>44334</v>
      </c>
      <c r="M3344" t="s">
        <v>86</v>
      </c>
      <c r="N3344" t="s">
        <v>79</v>
      </c>
      <c r="O3344">
        <v>2026</v>
      </c>
      <c r="P3344">
        <v>1</v>
      </c>
      <c r="Q3344" t="s">
        <v>80</v>
      </c>
      <c r="R3344" s="8">
        <v>46267</v>
      </c>
      <c r="S3344" s="2">
        <v>1</v>
      </c>
      <c r="T3344" s="2" t="s">
        <v>81</v>
      </c>
    </row>
    <row r="3345" spans="1:20" x14ac:dyDescent="0.25">
      <c r="A3345">
        <v>1120332772</v>
      </c>
      <c r="B3345">
        <v>119051877</v>
      </c>
      <c r="C3345" t="s">
        <v>91</v>
      </c>
      <c r="D3345" t="s">
        <v>88</v>
      </c>
      <c r="E3345" t="s">
        <v>76</v>
      </c>
      <c r="F3345" s="7">
        <v>43972</v>
      </c>
      <c r="G3345" s="7">
        <v>45798</v>
      </c>
      <c r="H3345" t="s">
        <v>77</v>
      </c>
      <c r="I3345" t="s">
        <v>78</v>
      </c>
      <c r="J3345" s="7">
        <v>45530</v>
      </c>
      <c r="K3345" s="7">
        <v>44488</v>
      </c>
      <c r="L3345" s="7">
        <v>45798</v>
      </c>
      <c r="M3345" t="s">
        <v>77</v>
      </c>
      <c r="N3345" t="s">
        <v>79</v>
      </c>
      <c r="O3345">
        <v>2026</v>
      </c>
      <c r="P3345">
        <v>1</v>
      </c>
      <c r="Q3345" t="s">
        <v>80</v>
      </c>
      <c r="R3345" s="8">
        <v>46267</v>
      </c>
      <c r="S3345" s="2">
        <v>1</v>
      </c>
      <c r="T3345" s="2" t="s">
        <v>81</v>
      </c>
    </row>
    <row r="3346" spans="1:20" x14ac:dyDescent="0.25">
      <c r="A3346">
        <v>1120332773</v>
      </c>
      <c r="B3346">
        <v>119051877</v>
      </c>
      <c r="C3346" t="s">
        <v>91</v>
      </c>
      <c r="D3346" t="s">
        <v>88</v>
      </c>
      <c r="E3346" t="s">
        <v>76</v>
      </c>
      <c r="F3346" s="7">
        <v>43972</v>
      </c>
      <c r="G3346" s="7">
        <v>45798</v>
      </c>
      <c r="H3346" t="s">
        <v>77</v>
      </c>
      <c r="I3346" t="s">
        <v>78</v>
      </c>
      <c r="J3346" s="7">
        <v>45530</v>
      </c>
      <c r="K3346" s="7">
        <v>45946</v>
      </c>
      <c r="L3346" s="7">
        <v>45798</v>
      </c>
      <c r="M3346" t="s">
        <v>77</v>
      </c>
      <c r="N3346" t="s">
        <v>79</v>
      </c>
      <c r="O3346">
        <v>2026</v>
      </c>
      <c r="P3346">
        <v>1</v>
      </c>
      <c r="Q3346" t="s">
        <v>80</v>
      </c>
      <c r="R3346" s="8">
        <v>46267</v>
      </c>
      <c r="S3346" s="2">
        <v>1</v>
      </c>
      <c r="T3346" s="2" t="s">
        <v>81</v>
      </c>
    </row>
    <row r="3347" spans="1:20" x14ac:dyDescent="0.25">
      <c r="A3347">
        <v>1120332784</v>
      </c>
      <c r="B3347">
        <v>119061547</v>
      </c>
      <c r="C3347" t="s">
        <v>96</v>
      </c>
      <c r="D3347" t="s">
        <v>75</v>
      </c>
      <c r="E3347" t="s">
        <v>76</v>
      </c>
      <c r="F3347" s="7">
        <v>43975</v>
      </c>
      <c r="G3347" s="7">
        <v>44340</v>
      </c>
      <c r="H3347" t="s">
        <v>77</v>
      </c>
      <c r="I3347" t="s">
        <v>78</v>
      </c>
      <c r="J3347" s="7">
        <v>45735</v>
      </c>
      <c r="K3347" s="7">
        <v>46111</v>
      </c>
      <c r="L3347" s="7">
        <v>44340</v>
      </c>
      <c r="M3347" t="s">
        <v>77</v>
      </c>
      <c r="N3347" t="s">
        <v>79</v>
      </c>
      <c r="O3347">
        <v>2026</v>
      </c>
      <c r="P3347">
        <v>1</v>
      </c>
      <c r="Q3347" t="s">
        <v>80</v>
      </c>
      <c r="R3347" s="8">
        <v>46267</v>
      </c>
      <c r="S3347" s="2">
        <v>1</v>
      </c>
      <c r="T3347" s="2" t="s">
        <v>81</v>
      </c>
    </row>
    <row r="3348" spans="1:20" x14ac:dyDescent="0.25">
      <c r="A3348">
        <v>1120332797</v>
      </c>
      <c r="B3348">
        <v>119075032</v>
      </c>
      <c r="C3348" t="s">
        <v>82</v>
      </c>
      <c r="D3348" t="s">
        <v>88</v>
      </c>
      <c r="E3348" t="s">
        <v>76</v>
      </c>
      <c r="F3348" s="7">
        <v>43979</v>
      </c>
      <c r="G3348" s="7">
        <v>44344</v>
      </c>
      <c r="H3348" t="s">
        <v>77</v>
      </c>
      <c r="I3348" t="s">
        <v>78</v>
      </c>
      <c r="J3348" s="7">
        <v>45795</v>
      </c>
      <c r="K3348" s="7">
        <v>44263</v>
      </c>
      <c r="L3348" s="7">
        <v>44344</v>
      </c>
      <c r="M3348" t="s">
        <v>77</v>
      </c>
      <c r="N3348" t="s">
        <v>79</v>
      </c>
      <c r="O3348">
        <v>2026</v>
      </c>
      <c r="P3348">
        <v>1</v>
      </c>
      <c r="Q3348" t="s">
        <v>80</v>
      </c>
      <c r="R3348" s="8">
        <v>46267</v>
      </c>
      <c r="S3348" s="2">
        <v>1</v>
      </c>
      <c r="T3348" s="2" t="s">
        <v>81</v>
      </c>
    </row>
    <row r="3349" spans="1:20" x14ac:dyDescent="0.25">
      <c r="A3349">
        <v>1120332803</v>
      </c>
      <c r="B3349">
        <v>119085773</v>
      </c>
      <c r="C3349" t="s">
        <v>82</v>
      </c>
      <c r="D3349" t="s">
        <v>83</v>
      </c>
      <c r="E3349" t="s">
        <v>76</v>
      </c>
      <c r="F3349" s="7">
        <v>43983</v>
      </c>
      <c r="G3349" s="7">
        <v>45809</v>
      </c>
      <c r="H3349" t="s">
        <v>77</v>
      </c>
      <c r="I3349" t="s">
        <v>78</v>
      </c>
      <c r="J3349" s="7">
        <v>45850</v>
      </c>
      <c r="K3349" s="7">
        <v>44978</v>
      </c>
      <c r="L3349" s="7">
        <v>45809</v>
      </c>
      <c r="M3349" t="s">
        <v>77</v>
      </c>
      <c r="N3349" t="s">
        <v>79</v>
      </c>
      <c r="O3349">
        <v>2026</v>
      </c>
      <c r="P3349">
        <v>1</v>
      </c>
      <c r="Q3349" t="s">
        <v>80</v>
      </c>
      <c r="R3349" s="8">
        <v>46267</v>
      </c>
      <c r="S3349" s="2">
        <v>1</v>
      </c>
      <c r="T3349" s="2" t="s">
        <v>81</v>
      </c>
    </row>
    <row r="3350" spans="1:20" x14ac:dyDescent="0.25">
      <c r="A3350">
        <v>1120332833</v>
      </c>
      <c r="B3350">
        <v>119123623</v>
      </c>
      <c r="C3350" t="s">
        <v>82</v>
      </c>
      <c r="D3350" t="s">
        <v>83</v>
      </c>
      <c r="E3350" t="s">
        <v>76</v>
      </c>
      <c r="F3350" s="7">
        <v>43990</v>
      </c>
      <c r="G3350" s="7">
        <v>45816</v>
      </c>
      <c r="H3350" t="s">
        <v>77</v>
      </c>
      <c r="I3350" t="s">
        <v>84</v>
      </c>
      <c r="J3350" s="7">
        <v>45719</v>
      </c>
      <c r="K3350" s="7">
        <v>45730</v>
      </c>
      <c r="L3350" s="7">
        <v>45816</v>
      </c>
      <c r="M3350" t="s">
        <v>77</v>
      </c>
      <c r="N3350" t="s">
        <v>79</v>
      </c>
      <c r="O3350">
        <v>2026</v>
      </c>
      <c r="P3350">
        <v>1</v>
      </c>
      <c r="Q3350" t="s">
        <v>80</v>
      </c>
      <c r="R3350" s="8">
        <v>46267</v>
      </c>
      <c r="S3350" s="2">
        <v>1</v>
      </c>
      <c r="T3350" s="2" t="s">
        <v>81</v>
      </c>
    </row>
    <row r="3351" spans="1:20" x14ac:dyDescent="0.25">
      <c r="A3351">
        <v>1120332851</v>
      </c>
      <c r="B3351">
        <v>119150423</v>
      </c>
      <c r="C3351" t="s">
        <v>82</v>
      </c>
      <c r="D3351" t="s">
        <v>88</v>
      </c>
      <c r="E3351" t="s">
        <v>76</v>
      </c>
      <c r="F3351" s="7">
        <v>43993</v>
      </c>
      <c r="G3351" s="7">
        <v>44358</v>
      </c>
      <c r="H3351" t="s">
        <v>77</v>
      </c>
      <c r="I3351" t="s">
        <v>78</v>
      </c>
      <c r="J3351" s="7">
        <v>45727</v>
      </c>
      <c r="K3351" s="7">
        <v>45057</v>
      </c>
      <c r="L3351" s="7">
        <v>44358</v>
      </c>
      <c r="M3351" t="s">
        <v>77</v>
      </c>
      <c r="N3351" t="s">
        <v>79</v>
      </c>
      <c r="O3351">
        <v>2026</v>
      </c>
      <c r="P3351">
        <v>1</v>
      </c>
      <c r="Q3351" t="s">
        <v>80</v>
      </c>
      <c r="R3351" s="8">
        <v>46267</v>
      </c>
      <c r="S3351" s="2">
        <v>1</v>
      </c>
      <c r="T3351" s="2" t="s">
        <v>81</v>
      </c>
    </row>
    <row r="3352" spans="1:20" x14ac:dyDescent="0.25">
      <c r="A3352">
        <v>1120332860</v>
      </c>
      <c r="B3352">
        <v>119162875</v>
      </c>
      <c r="C3352" t="s">
        <v>82</v>
      </c>
      <c r="D3352" t="s">
        <v>88</v>
      </c>
      <c r="E3352" t="s">
        <v>76</v>
      </c>
      <c r="F3352" s="7">
        <v>43995</v>
      </c>
      <c r="G3352" s="7">
        <v>44360</v>
      </c>
      <c r="H3352" t="s">
        <v>77</v>
      </c>
      <c r="I3352" t="s">
        <v>78</v>
      </c>
      <c r="J3352" s="7">
        <v>45845</v>
      </c>
      <c r="K3352" s="7">
        <v>44094</v>
      </c>
      <c r="L3352" s="7">
        <v>44360</v>
      </c>
      <c r="M3352" t="s">
        <v>77</v>
      </c>
      <c r="N3352" t="s">
        <v>79</v>
      </c>
      <c r="O3352">
        <v>2026</v>
      </c>
      <c r="P3352">
        <v>1</v>
      </c>
      <c r="Q3352" t="s">
        <v>80</v>
      </c>
      <c r="R3352" s="8">
        <v>46267</v>
      </c>
      <c r="S3352" s="2">
        <v>1</v>
      </c>
      <c r="T3352" s="2" t="s">
        <v>81</v>
      </c>
    </row>
    <row r="3353" spans="1:20" x14ac:dyDescent="0.25">
      <c r="A3353">
        <v>1120332866</v>
      </c>
      <c r="B3353">
        <v>119166276</v>
      </c>
      <c r="C3353" t="s">
        <v>82</v>
      </c>
      <c r="D3353" t="s">
        <v>83</v>
      </c>
      <c r="E3353" t="s">
        <v>76</v>
      </c>
      <c r="F3353" s="7">
        <v>43997</v>
      </c>
      <c r="G3353" s="7">
        <v>44180</v>
      </c>
      <c r="H3353" t="s">
        <v>77</v>
      </c>
      <c r="I3353" t="s">
        <v>78</v>
      </c>
      <c r="J3353" s="7">
        <v>45432</v>
      </c>
      <c r="K3353" s="7">
        <v>45447</v>
      </c>
      <c r="L3353" s="7">
        <v>44180</v>
      </c>
      <c r="M3353" t="s">
        <v>77</v>
      </c>
      <c r="N3353" t="s">
        <v>79</v>
      </c>
      <c r="O3353">
        <v>2026</v>
      </c>
      <c r="P3353">
        <v>1</v>
      </c>
      <c r="Q3353" t="s">
        <v>80</v>
      </c>
      <c r="R3353" s="8">
        <v>46267</v>
      </c>
      <c r="S3353" s="2">
        <v>1</v>
      </c>
      <c r="T3353" s="2" t="s">
        <v>81</v>
      </c>
    </row>
    <row r="3354" spans="1:20" x14ac:dyDescent="0.25">
      <c r="A3354">
        <v>1120332885</v>
      </c>
      <c r="B3354">
        <v>119183469</v>
      </c>
      <c r="C3354" t="s">
        <v>98</v>
      </c>
      <c r="D3354" t="s">
        <v>83</v>
      </c>
      <c r="E3354" t="s">
        <v>76</v>
      </c>
      <c r="F3354" s="7">
        <v>43999</v>
      </c>
      <c r="G3354" s="7">
        <v>44182</v>
      </c>
      <c r="H3354" t="s">
        <v>77</v>
      </c>
      <c r="I3354" t="s">
        <v>78</v>
      </c>
      <c r="J3354" s="7">
        <v>45633</v>
      </c>
      <c r="K3354" s="7">
        <v>45449</v>
      </c>
      <c r="L3354" s="7">
        <v>44182</v>
      </c>
      <c r="M3354" t="s">
        <v>77</v>
      </c>
      <c r="N3354" t="s">
        <v>79</v>
      </c>
      <c r="O3354">
        <v>2026</v>
      </c>
      <c r="P3354">
        <v>1</v>
      </c>
      <c r="Q3354" t="s">
        <v>80</v>
      </c>
      <c r="R3354" s="8">
        <v>46267</v>
      </c>
      <c r="S3354" s="2">
        <v>1</v>
      </c>
      <c r="T3354" s="2" t="s">
        <v>81</v>
      </c>
    </row>
    <row r="3355" spans="1:20" x14ac:dyDescent="0.25">
      <c r="A3355">
        <v>1120332886</v>
      </c>
      <c r="B3355">
        <v>119183469</v>
      </c>
      <c r="C3355" t="s">
        <v>98</v>
      </c>
      <c r="D3355" t="s">
        <v>83</v>
      </c>
      <c r="E3355" t="s">
        <v>76</v>
      </c>
      <c r="F3355" s="7">
        <v>43999</v>
      </c>
      <c r="G3355" s="7">
        <v>44182</v>
      </c>
      <c r="H3355" t="s">
        <v>77</v>
      </c>
      <c r="I3355" t="s">
        <v>78</v>
      </c>
      <c r="J3355" s="7">
        <v>45633</v>
      </c>
      <c r="K3355" s="7">
        <v>45558</v>
      </c>
      <c r="L3355" s="7">
        <v>44182</v>
      </c>
      <c r="M3355" t="s">
        <v>77</v>
      </c>
      <c r="N3355" t="s">
        <v>79</v>
      </c>
      <c r="O3355">
        <v>2026</v>
      </c>
      <c r="P3355">
        <v>1</v>
      </c>
      <c r="Q3355" t="s">
        <v>80</v>
      </c>
      <c r="R3355" s="8">
        <v>46267</v>
      </c>
      <c r="S3355" s="2">
        <v>1</v>
      </c>
      <c r="T3355" s="2" t="s">
        <v>81</v>
      </c>
    </row>
    <row r="3356" spans="1:20" x14ac:dyDescent="0.25">
      <c r="A3356">
        <v>1120332887</v>
      </c>
      <c r="B3356">
        <v>119183469</v>
      </c>
      <c r="C3356" t="s">
        <v>98</v>
      </c>
      <c r="D3356" t="s">
        <v>83</v>
      </c>
      <c r="E3356" t="s">
        <v>76</v>
      </c>
      <c r="F3356" s="7">
        <v>43999</v>
      </c>
      <c r="G3356" s="7">
        <v>44182</v>
      </c>
      <c r="H3356" t="s">
        <v>77</v>
      </c>
      <c r="I3356" t="s">
        <v>78</v>
      </c>
      <c r="J3356" s="7">
        <v>45633</v>
      </c>
      <c r="K3356" s="7">
        <v>45545</v>
      </c>
      <c r="L3356" s="7">
        <v>44182</v>
      </c>
      <c r="M3356" t="s">
        <v>77</v>
      </c>
      <c r="N3356" t="s">
        <v>79</v>
      </c>
      <c r="O3356">
        <v>2026</v>
      </c>
      <c r="P3356">
        <v>1</v>
      </c>
      <c r="Q3356" t="s">
        <v>80</v>
      </c>
      <c r="R3356" s="8">
        <v>46267</v>
      </c>
      <c r="S3356" s="2">
        <v>1</v>
      </c>
      <c r="T3356" s="2" t="s">
        <v>81</v>
      </c>
    </row>
    <row r="3357" spans="1:20" x14ac:dyDescent="0.25">
      <c r="A3357">
        <v>1120332946</v>
      </c>
      <c r="B3357">
        <v>119221735</v>
      </c>
      <c r="C3357" t="s">
        <v>98</v>
      </c>
      <c r="D3357" t="s">
        <v>83</v>
      </c>
      <c r="E3357" t="s">
        <v>76</v>
      </c>
      <c r="F3357" s="7">
        <v>44008</v>
      </c>
      <c r="G3357" s="7">
        <v>44191</v>
      </c>
      <c r="H3357" t="s">
        <v>77</v>
      </c>
      <c r="I3357" t="s">
        <v>84</v>
      </c>
      <c r="J3357" s="7">
        <v>45427</v>
      </c>
      <c r="K3357" s="7">
        <v>45441</v>
      </c>
      <c r="L3357" s="7">
        <v>44191</v>
      </c>
      <c r="M3357" t="s">
        <v>77</v>
      </c>
      <c r="N3357" t="s">
        <v>79</v>
      </c>
      <c r="O3357">
        <v>2026</v>
      </c>
      <c r="P3357">
        <v>1</v>
      </c>
      <c r="Q3357" t="s">
        <v>80</v>
      </c>
      <c r="R3357" s="8">
        <v>46267</v>
      </c>
      <c r="S3357" s="2">
        <v>1</v>
      </c>
      <c r="T3357" s="2" t="s">
        <v>81</v>
      </c>
    </row>
    <row r="3358" spans="1:20" x14ac:dyDescent="0.25">
      <c r="A3358">
        <v>1120332947</v>
      </c>
      <c r="B3358">
        <v>119221735</v>
      </c>
      <c r="C3358" t="s">
        <v>98</v>
      </c>
      <c r="D3358" t="s">
        <v>83</v>
      </c>
      <c r="E3358" t="s">
        <v>76</v>
      </c>
      <c r="F3358" s="7">
        <v>44008</v>
      </c>
      <c r="G3358" s="7">
        <v>44191</v>
      </c>
      <c r="H3358" t="s">
        <v>77</v>
      </c>
      <c r="I3358" t="s">
        <v>84</v>
      </c>
      <c r="J3358" s="7">
        <v>45427</v>
      </c>
      <c r="K3358" s="7">
        <v>45862</v>
      </c>
      <c r="L3358" s="7">
        <v>44191</v>
      </c>
      <c r="M3358" t="s">
        <v>77</v>
      </c>
      <c r="N3358" t="s">
        <v>79</v>
      </c>
      <c r="O3358">
        <v>2026</v>
      </c>
      <c r="P3358">
        <v>1</v>
      </c>
      <c r="Q3358" t="s">
        <v>80</v>
      </c>
      <c r="R3358" s="8">
        <v>46267</v>
      </c>
      <c r="S3358" s="2">
        <v>1</v>
      </c>
      <c r="T3358" s="2" t="s">
        <v>81</v>
      </c>
    </row>
    <row r="3359" spans="1:20" x14ac:dyDescent="0.25">
      <c r="A3359">
        <v>1120333178</v>
      </c>
      <c r="B3359">
        <v>119485276</v>
      </c>
      <c r="C3359" t="s">
        <v>85</v>
      </c>
      <c r="D3359" t="s">
        <v>88</v>
      </c>
      <c r="E3359" t="s">
        <v>76</v>
      </c>
      <c r="F3359" s="7">
        <v>44034</v>
      </c>
      <c r="G3359" s="7">
        <v>45860</v>
      </c>
      <c r="H3359" t="s">
        <v>77</v>
      </c>
      <c r="I3359" t="s">
        <v>78</v>
      </c>
      <c r="J3359" s="7">
        <v>45929</v>
      </c>
      <c r="K3359" s="7">
        <v>45035</v>
      </c>
      <c r="L3359" s="7">
        <v>45860</v>
      </c>
      <c r="M3359" t="s">
        <v>77</v>
      </c>
      <c r="N3359" t="s">
        <v>79</v>
      </c>
      <c r="O3359">
        <v>2026</v>
      </c>
      <c r="P3359">
        <v>1</v>
      </c>
      <c r="Q3359" t="s">
        <v>80</v>
      </c>
      <c r="R3359" s="8">
        <v>46267</v>
      </c>
      <c r="S3359" s="2">
        <v>1</v>
      </c>
      <c r="T3359" s="2" t="s">
        <v>81</v>
      </c>
    </row>
    <row r="3360" spans="1:20" x14ac:dyDescent="0.25">
      <c r="A3360">
        <v>1120333179</v>
      </c>
      <c r="B3360">
        <v>119485276</v>
      </c>
      <c r="C3360" t="s">
        <v>85</v>
      </c>
      <c r="D3360" t="s">
        <v>88</v>
      </c>
      <c r="E3360" t="s">
        <v>76</v>
      </c>
      <c r="F3360" s="7">
        <v>44034</v>
      </c>
      <c r="G3360" s="7">
        <v>45860</v>
      </c>
      <c r="H3360" t="s">
        <v>77</v>
      </c>
      <c r="I3360" t="s">
        <v>78</v>
      </c>
      <c r="J3360" s="7">
        <v>45929</v>
      </c>
      <c r="K3360" s="7">
        <v>45931</v>
      </c>
      <c r="L3360" s="7">
        <v>45860</v>
      </c>
      <c r="M3360" t="s">
        <v>77</v>
      </c>
      <c r="N3360" t="s">
        <v>79</v>
      </c>
      <c r="O3360">
        <v>2026</v>
      </c>
      <c r="P3360">
        <v>1</v>
      </c>
      <c r="Q3360" t="s">
        <v>80</v>
      </c>
      <c r="R3360" s="8">
        <v>46267</v>
      </c>
      <c r="S3360" s="2">
        <v>1</v>
      </c>
      <c r="T3360" s="2" t="s">
        <v>81</v>
      </c>
    </row>
    <row r="3361" spans="1:20" x14ac:dyDescent="0.25">
      <c r="A3361">
        <v>1120333240</v>
      </c>
      <c r="B3361">
        <v>119516324</v>
      </c>
      <c r="C3361" t="s">
        <v>74</v>
      </c>
      <c r="D3361" t="s">
        <v>88</v>
      </c>
      <c r="E3361" t="s">
        <v>76</v>
      </c>
      <c r="F3361" s="7">
        <v>44040</v>
      </c>
      <c r="G3361" s="7">
        <v>44405</v>
      </c>
      <c r="H3361" t="s">
        <v>86</v>
      </c>
      <c r="I3361" t="s">
        <v>87</v>
      </c>
      <c r="J3361" s="7">
        <v>45972</v>
      </c>
      <c r="K3361" s="7">
        <v>45832</v>
      </c>
      <c r="L3361" s="7">
        <v>44405</v>
      </c>
      <c r="M3361" t="s">
        <v>86</v>
      </c>
      <c r="N3361" t="s">
        <v>79</v>
      </c>
      <c r="O3361">
        <v>2026</v>
      </c>
      <c r="P3361">
        <v>1</v>
      </c>
      <c r="Q3361" t="s">
        <v>80</v>
      </c>
      <c r="R3361" s="8">
        <v>46267</v>
      </c>
      <c r="S3361" s="2">
        <v>1</v>
      </c>
      <c r="T3361" s="2" t="s">
        <v>81</v>
      </c>
    </row>
    <row r="3362" spans="1:20" x14ac:dyDescent="0.25">
      <c r="A3362">
        <v>1120333265</v>
      </c>
      <c r="B3362">
        <v>119529883</v>
      </c>
      <c r="C3362" t="s">
        <v>85</v>
      </c>
      <c r="D3362" t="s">
        <v>83</v>
      </c>
      <c r="E3362" t="s">
        <v>76</v>
      </c>
      <c r="F3362" s="7">
        <v>44042</v>
      </c>
      <c r="G3362" s="7">
        <v>44226</v>
      </c>
      <c r="H3362" t="s">
        <v>77</v>
      </c>
      <c r="I3362" t="s">
        <v>78</v>
      </c>
      <c r="J3362" s="7">
        <v>45778</v>
      </c>
      <c r="K3362" s="7">
        <v>45748</v>
      </c>
      <c r="L3362" s="7">
        <v>44226</v>
      </c>
      <c r="M3362" t="s">
        <v>77</v>
      </c>
      <c r="N3362" t="s">
        <v>92</v>
      </c>
      <c r="O3362">
        <v>2026</v>
      </c>
      <c r="P3362">
        <v>1</v>
      </c>
      <c r="Q3362" t="s">
        <v>80</v>
      </c>
      <c r="R3362" s="8">
        <v>46267</v>
      </c>
      <c r="S3362" s="2">
        <v>1</v>
      </c>
      <c r="T3362" s="2" t="s">
        <v>81</v>
      </c>
    </row>
    <row r="3363" spans="1:20" x14ac:dyDescent="0.25">
      <c r="A3363">
        <v>1120333266</v>
      </c>
      <c r="B3363">
        <v>119529883</v>
      </c>
      <c r="C3363" t="s">
        <v>85</v>
      </c>
      <c r="D3363" t="s">
        <v>83</v>
      </c>
      <c r="E3363" t="s">
        <v>76</v>
      </c>
      <c r="F3363" s="7">
        <v>44042</v>
      </c>
      <c r="G3363" s="7">
        <v>44226</v>
      </c>
      <c r="H3363" t="s">
        <v>77</v>
      </c>
      <c r="I3363" t="s">
        <v>78</v>
      </c>
      <c r="J3363" s="7">
        <v>45778</v>
      </c>
      <c r="K3363" s="7">
        <v>44313</v>
      </c>
      <c r="L3363" s="7">
        <v>44226</v>
      </c>
      <c r="M3363" t="s">
        <v>77</v>
      </c>
      <c r="N3363" t="s">
        <v>92</v>
      </c>
      <c r="O3363">
        <v>2026</v>
      </c>
      <c r="P3363">
        <v>1</v>
      </c>
      <c r="Q3363" t="s">
        <v>80</v>
      </c>
      <c r="R3363" s="8">
        <v>46267</v>
      </c>
      <c r="S3363" s="2">
        <v>1</v>
      </c>
      <c r="T3363" s="2" t="s">
        <v>81</v>
      </c>
    </row>
    <row r="3364" spans="1:20" x14ac:dyDescent="0.25">
      <c r="A3364">
        <v>1120333384</v>
      </c>
      <c r="B3364">
        <v>119602698</v>
      </c>
      <c r="C3364" t="s">
        <v>82</v>
      </c>
      <c r="D3364" t="s">
        <v>83</v>
      </c>
      <c r="E3364" t="s">
        <v>76</v>
      </c>
      <c r="F3364" s="7">
        <v>44054</v>
      </c>
      <c r="G3364" s="7">
        <v>44238</v>
      </c>
      <c r="H3364" t="s">
        <v>77</v>
      </c>
      <c r="I3364" t="s">
        <v>78</v>
      </c>
      <c r="J3364" s="7">
        <v>44370</v>
      </c>
      <c r="K3364" s="7">
        <v>45483</v>
      </c>
      <c r="L3364" s="7">
        <v>44238</v>
      </c>
      <c r="M3364" t="s">
        <v>77</v>
      </c>
      <c r="N3364" t="s">
        <v>92</v>
      </c>
      <c r="O3364">
        <v>2026</v>
      </c>
      <c r="P3364">
        <v>1</v>
      </c>
      <c r="Q3364" t="s">
        <v>80</v>
      </c>
      <c r="R3364" s="8">
        <v>46267</v>
      </c>
      <c r="S3364" s="2">
        <v>1</v>
      </c>
      <c r="T3364" s="2" t="s">
        <v>81</v>
      </c>
    </row>
    <row r="3365" spans="1:20" x14ac:dyDescent="0.25">
      <c r="A3365">
        <v>1120333443</v>
      </c>
      <c r="B3365">
        <v>119620702</v>
      </c>
      <c r="C3365" t="s">
        <v>74</v>
      </c>
      <c r="D3365" t="s">
        <v>75</v>
      </c>
      <c r="E3365" t="s">
        <v>76</v>
      </c>
      <c r="F3365" s="7">
        <v>44058</v>
      </c>
      <c r="G3365" s="7">
        <v>44423</v>
      </c>
      <c r="H3365" t="s">
        <v>77</v>
      </c>
      <c r="I3365" t="s">
        <v>78</v>
      </c>
      <c r="J3365" s="7">
        <v>45761</v>
      </c>
      <c r="K3365" s="7">
        <v>44132</v>
      </c>
      <c r="L3365" s="7">
        <v>44423</v>
      </c>
      <c r="M3365" t="s">
        <v>77</v>
      </c>
      <c r="N3365" t="s">
        <v>79</v>
      </c>
      <c r="O3365">
        <v>2026</v>
      </c>
      <c r="P3365">
        <v>1</v>
      </c>
      <c r="Q3365" t="s">
        <v>80</v>
      </c>
      <c r="R3365" s="8">
        <v>46267</v>
      </c>
      <c r="S3365" s="2">
        <v>1</v>
      </c>
      <c r="T3365" s="2" t="s">
        <v>81</v>
      </c>
    </row>
    <row r="3366" spans="1:20" x14ac:dyDescent="0.25">
      <c r="A3366">
        <v>1120333474</v>
      </c>
      <c r="B3366">
        <v>119635852</v>
      </c>
      <c r="C3366" t="s">
        <v>74</v>
      </c>
      <c r="D3366" t="s">
        <v>88</v>
      </c>
      <c r="E3366" t="s">
        <v>76</v>
      </c>
      <c r="F3366" s="7">
        <v>44062</v>
      </c>
      <c r="G3366" s="7">
        <v>45888</v>
      </c>
      <c r="H3366" t="s">
        <v>77</v>
      </c>
      <c r="I3366" t="s">
        <v>78</v>
      </c>
      <c r="J3366" s="7">
        <v>46065</v>
      </c>
      <c r="K3366" s="7">
        <v>45894</v>
      </c>
      <c r="L3366" s="7">
        <v>45888</v>
      </c>
      <c r="M3366" t="s">
        <v>77</v>
      </c>
      <c r="N3366" t="s">
        <v>79</v>
      </c>
      <c r="O3366">
        <v>2026</v>
      </c>
      <c r="P3366">
        <v>1</v>
      </c>
      <c r="Q3366" t="s">
        <v>80</v>
      </c>
      <c r="R3366" s="8">
        <v>46267</v>
      </c>
      <c r="S3366" s="2">
        <v>1</v>
      </c>
      <c r="T3366" s="2" t="s">
        <v>81</v>
      </c>
    </row>
    <row r="3367" spans="1:20" x14ac:dyDescent="0.25">
      <c r="A3367">
        <v>1120333567</v>
      </c>
      <c r="B3367">
        <v>119667043</v>
      </c>
      <c r="C3367" t="s">
        <v>82</v>
      </c>
      <c r="D3367" t="s">
        <v>75</v>
      </c>
      <c r="E3367" t="s">
        <v>76</v>
      </c>
      <c r="F3367" s="7">
        <v>44068</v>
      </c>
      <c r="G3367" s="7">
        <v>45894</v>
      </c>
      <c r="H3367" t="s">
        <v>86</v>
      </c>
      <c r="I3367" t="s">
        <v>87</v>
      </c>
      <c r="J3367" s="7">
        <v>45848</v>
      </c>
      <c r="K3367" s="7">
        <v>44774</v>
      </c>
      <c r="L3367" s="7">
        <v>45894</v>
      </c>
      <c r="M3367" t="s">
        <v>86</v>
      </c>
      <c r="N3367" t="s">
        <v>79</v>
      </c>
      <c r="O3367">
        <v>2026</v>
      </c>
      <c r="P3367">
        <v>1</v>
      </c>
      <c r="Q3367" t="s">
        <v>80</v>
      </c>
      <c r="R3367" s="8">
        <v>46267</v>
      </c>
      <c r="S3367" s="2">
        <v>1</v>
      </c>
      <c r="T3367" s="2" t="s">
        <v>81</v>
      </c>
    </row>
    <row r="3368" spans="1:20" x14ac:dyDescent="0.25">
      <c r="A3368">
        <v>1120333801</v>
      </c>
      <c r="B3368">
        <v>119776300</v>
      </c>
      <c r="C3368" t="s">
        <v>85</v>
      </c>
      <c r="D3368" t="s">
        <v>75</v>
      </c>
      <c r="E3368" t="s">
        <v>76</v>
      </c>
      <c r="F3368" s="7">
        <v>44090</v>
      </c>
      <c r="G3368" s="7">
        <v>44455</v>
      </c>
      <c r="H3368" t="s">
        <v>86</v>
      </c>
      <c r="I3368" t="s">
        <v>87</v>
      </c>
      <c r="J3368" s="7">
        <v>45797</v>
      </c>
      <c r="K3368" s="7">
        <v>44164</v>
      </c>
      <c r="L3368" s="7">
        <v>44455</v>
      </c>
      <c r="M3368" t="s">
        <v>86</v>
      </c>
      <c r="N3368" t="s">
        <v>79</v>
      </c>
      <c r="O3368">
        <v>2026</v>
      </c>
      <c r="P3368">
        <v>1</v>
      </c>
      <c r="Q3368" t="s">
        <v>80</v>
      </c>
      <c r="R3368" s="8">
        <v>46267</v>
      </c>
      <c r="S3368" s="2">
        <v>1</v>
      </c>
      <c r="T3368" s="2" t="s">
        <v>81</v>
      </c>
    </row>
    <row r="3369" spans="1:20" x14ac:dyDescent="0.25">
      <c r="A3369">
        <v>1120334041</v>
      </c>
      <c r="B3369">
        <v>119916159</v>
      </c>
      <c r="C3369" t="s">
        <v>82</v>
      </c>
      <c r="D3369" t="s">
        <v>88</v>
      </c>
      <c r="E3369" t="s">
        <v>76</v>
      </c>
      <c r="F3369" s="7">
        <v>44120</v>
      </c>
      <c r="G3369" s="7">
        <v>44485</v>
      </c>
      <c r="H3369" t="s">
        <v>77</v>
      </c>
      <c r="I3369" t="s">
        <v>78</v>
      </c>
      <c r="J3369" s="7">
        <v>45929</v>
      </c>
      <c r="K3369" s="7">
        <v>45057</v>
      </c>
      <c r="L3369" s="7">
        <v>44485</v>
      </c>
      <c r="M3369" t="s">
        <v>77</v>
      </c>
      <c r="N3369" t="s">
        <v>79</v>
      </c>
      <c r="O3369">
        <v>2026</v>
      </c>
      <c r="P3369">
        <v>1</v>
      </c>
      <c r="Q3369" t="s">
        <v>80</v>
      </c>
      <c r="R3369" s="8">
        <v>46267</v>
      </c>
      <c r="S3369" s="2">
        <v>1</v>
      </c>
      <c r="T3369" s="2" t="s">
        <v>81</v>
      </c>
    </row>
    <row r="3370" spans="1:20" x14ac:dyDescent="0.25">
      <c r="A3370">
        <v>1120334232</v>
      </c>
      <c r="B3370">
        <v>119990292</v>
      </c>
      <c r="C3370" t="s">
        <v>98</v>
      </c>
      <c r="D3370" t="s">
        <v>75</v>
      </c>
      <c r="E3370" t="s">
        <v>76</v>
      </c>
      <c r="F3370" s="7">
        <v>44141</v>
      </c>
      <c r="G3370" s="7">
        <v>45967</v>
      </c>
      <c r="H3370" t="s">
        <v>77</v>
      </c>
      <c r="I3370" t="s">
        <v>78</v>
      </c>
      <c r="J3370" s="7">
        <v>45804</v>
      </c>
      <c r="K3370" s="7">
        <v>44164</v>
      </c>
      <c r="L3370" s="7">
        <v>45967</v>
      </c>
      <c r="M3370" t="s">
        <v>77</v>
      </c>
      <c r="N3370" t="s">
        <v>79</v>
      </c>
      <c r="O3370">
        <v>2026</v>
      </c>
      <c r="P3370">
        <v>1</v>
      </c>
      <c r="Q3370" t="s">
        <v>80</v>
      </c>
      <c r="R3370" s="8">
        <v>46267</v>
      </c>
      <c r="S3370" s="2">
        <v>1</v>
      </c>
      <c r="T3370" s="2" t="s">
        <v>81</v>
      </c>
    </row>
    <row r="3371" spans="1:20" x14ac:dyDescent="0.25">
      <c r="A3371">
        <v>1120334297</v>
      </c>
      <c r="B3371">
        <v>120018428</v>
      </c>
      <c r="C3371" t="s">
        <v>74</v>
      </c>
      <c r="D3371" t="s">
        <v>75</v>
      </c>
      <c r="E3371" t="s">
        <v>76</v>
      </c>
      <c r="F3371" s="7">
        <v>44148</v>
      </c>
      <c r="G3371" s="7">
        <v>44513</v>
      </c>
      <c r="H3371" t="s">
        <v>86</v>
      </c>
      <c r="I3371" t="s">
        <v>87</v>
      </c>
      <c r="J3371" s="7">
        <v>45840</v>
      </c>
      <c r="K3371" s="7">
        <v>46072</v>
      </c>
      <c r="L3371" s="7">
        <v>44513</v>
      </c>
      <c r="M3371" t="s">
        <v>86</v>
      </c>
      <c r="N3371" t="s">
        <v>79</v>
      </c>
      <c r="O3371">
        <v>2026</v>
      </c>
      <c r="P3371">
        <v>1</v>
      </c>
      <c r="Q3371" t="s">
        <v>80</v>
      </c>
      <c r="R3371" s="8">
        <v>46267</v>
      </c>
      <c r="S3371" s="2">
        <v>1</v>
      </c>
      <c r="T3371" s="2" t="s">
        <v>81</v>
      </c>
    </row>
    <row r="3372" spans="1:20" x14ac:dyDescent="0.25">
      <c r="A3372">
        <v>1120334374</v>
      </c>
      <c r="B3372">
        <v>120079905</v>
      </c>
      <c r="C3372" t="s">
        <v>74</v>
      </c>
      <c r="D3372" t="s">
        <v>75</v>
      </c>
      <c r="E3372" t="s">
        <v>76</v>
      </c>
      <c r="F3372" s="7">
        <v>44155</v>
      </c>
      <c r="G3372" s="7">
        <v>44520</v>
      </c>
      <c r="H3372" t="s">
        <v>86</v>
      </c>
      <c r="I3372" t="s">
        <v>87</v>
      </c>
      <c r="J3372" s="7">
        <v>45921</v>
      </c>
      <c r="K3372" s="7">
        <v>46072</v>
      </c>
      <c r="L3372" s="7">
        <v>44520</v>
      </c>
      <c r="M3372" t="s">
        <v>86</v>
      </c>
      <c r="N3372" t="s">
        <v>79</v>
      </c>
      <c r="O3372">
        <v>2026</v>
      </c>
      <c r="P3372">
        <v>1</v>
      </c>
      <c r="Q3372" t="s">
        <v>80</v>
      </c>
      <c r="R3372" s="8">
        <v>46267</v>
      </c>
      <c r="S3372" s="2">
        <v>1</v>
      </c>
      <c r="T3372" s="2" t="s">
        <v>81</v>
      </c>
    </row>
    <row r="3373" spans="1:20" x14ac:dyDescent="0.25">
      <c r="A3373">
        <v>1120334392</v>
      </c>
      <c r="B3373">
        <v>120089384</v>
      </c>
      <c r="C3373" t="s">
        <v>96</v>
      </c>
      <c r="D3373" t="s">
        <v>75</v>
      </c>
      <c r="E3373" t="s">
        <v>76</v>
      </c>
      <c r="F3373" s="7">
        <v>44159</v>
      </c>
      <c r="G3373" s="7">
        <v>44524</v>
      </c>
      <c r="H3373" t="s">
        <v>86</v>
      </c>
      <c r="I3373" t="s">
        <v>87</v>
      </c>
      <c r="J3373" s="7">
        <v>45847</v>
      </c>
      <c r="K3373" s="7">
        <v>46078</v>
      </c>
      <c r="L3373" s="7">
        <v>44524</v>
      </c>
      <c r="M3373" t="s">
        <v>86</v>
      </c>
      <c r="N3373" t="s">
        <v>79</v>
      </c>
      <c r="O3373">
        <v>2026</v>
      </c>
      <c r="P3373">
        <v>1</v>
      </c>
      <c r="Q3373" t="s">
        <v>80</v>
      </c>
      <c r="R3373" s="8">
        <v>46267</v>
      </c>
      <c r="S3373" s="2">
        <v>1</v>
      </c>
      <c r="T3373" s="2" t="s">
        <v>81</v>
      </c>
    </row>
    <row r="3374" spans="1:20" x14ac:dyDescent="0.25">
      <c r="A3374">
        <v>1120334474</v>
      </c>
      <c r="B3374">
        <v>120232091</v>
      </c>
      <c r="C3374" t="s">
        <v>74</v>
      </c>
      <c r="D3374" t="s">
        <v>75</v>
      </c>
      <c r="E3374" t="s">
        <v>76</v>
      </c>
      <c r="F3374" s="7">
        <v>44188</v>
      </c>
      <c r="G3374" s="7">
        <v>44370</v>
      </c>
      <c r="H3374" t="s">
        <v>77</v>
      </c>
      <c r="I3374" t="s">
        <v>78</v>
      </c>
      <c r="J3374" s="7">
        <v>45612</v>
      </c>
      <c r="K3374" s="7">
        <v>44193</v>
      </c>
      <c r="L3374" s="7">
        <v>44370</v>
      </c>
      <c r="M3374" t="s">
        <v>77</v>
      </c>
      <c r="N3374" t="s">
        <v>79</v>
      </c>
      <c r="O3374">
        <v>2026</v>
      </c>
      <c r="P3374">
        <v>1</v>
      </c>
      <c r="Q3374" t="s">
        <v>80</v>
      </c>
      <c r="R3374" s="8">
        <v>46267</v>
      </c>
      <c r="S3374" s="2">
        <v>1</v>
      </c>
      <c r="T3374" s="2" t="s">
        <v>81</v>
      </c>
    </row>
    <row r="3375" spans="1:20" x14ac:dyDescent="0.25">
      <c r="A3375">
        <v>1120334509</v>
      </c>
      <c r="B3375">
        <v>120649276</v>
      </c>
      <c r="C3375" t="s">
        <v>91</v>
      </c>
      <c r="D3375" t="s">
        <v>88</v>
      </c>
      <c r="E3375" t="s">
        <v>76</v>
      </c>
      <c r="F3375" s="7">
        <v>44271</v>
      </c>
      <c r="G3375" s="7">
        <v>44636</v>
      </c>
      <c r="H3375" t="s">
        <v>77</v>
      </c>
      <c r="I3375" t="s">
        <v>78</v>
      </c>
      <c r="J3375" s="7">
        <v>45128</v>
      </c>
      <c r="K3375" s="7">
        <v>44272</v>
      </c>
      <c r="L3375" s="7">
        <v>44636</v>
      </c>
      <c r="M3375" t="s">
        <v>77</v>
      </c>
      <c r="N3375" t="s">
        <v>92</v>
      </c>
      <c r="O3375">
        <v>2026</v>
      </c>
      <c r="P3375">
        <v>1</v>
      </c>
      <c r="Q3375" t="s">
        <v>80</v>
      </c>
      <c r="R3375" s="8">
        <v>46267</v>
      </c>
      <c r="S3375" s="2">
        <v>1</v>
      </c>
      <c r="T3375" s="2" t="s">
        <v>81</v>
      </c>
    </row>
    <row r="3376" spans="1:20" x14ac:dyDescent="0.25">
      <c r="A3376">
        <v>1120334513</v>
      </c>
      <c r="B3376">
        <v>120678635</v>
      </c>
      <c r="C3376" t="s">
        <v>82</v>
      </c>
      <c r="D3376" t="s">
        <v>88</v>
      </c>
      <c r="E3376" t="s">
        <v>76</v>
      </c>
      <c r="F3376" s="7">
        <v>44278</v>
      </c>
      <c r="G3376" s="7">
        <v>44643</v>
      </c>
      <c r="H3376" t="s">
        <v>77</v>
      </c>
      <c r="I3376" t="s">
        <v>78</v>
      </c>
      <c r="J3376" s="7">
        <v>45604</v>
      </c>
      <c r="K3376" s="7">
        <v>45023</v>
      </c>
      <c r="L3376" s="7">
        <v>44643</v>
      </c>
      <c r="M3376" t="s">
        <v>77</v>
      </c>
      <c r="N3376" t="s">
        <v>79</v>
      </c>
      <c r="O3376">
        <v>2026</v>
      </c>
      <c r="P3376">
        <v>1</v>
      </c>
      <c r="Q3376" t="s">
        <v>80</v>
      </c>
      <c r="R3376" s="8">
        <v>46267</v>
      </c>
      <c r="S3376" s="2">
        <v>1</v>
      </c>
      <c r="T3376" s="2" t="s">
        <v>81</v>
      </c>
    </row>
    <row r="3377" spans="1:20" x14ac:dyDescent="0.25">
      <c r="A3377">
        <v>1120334671</v>
      </c>
      <c r="B3377">
        <v>120878529</v>
      </c>
      <c r="C3377" t="s">
        <v>85</v>
      </c>
      <c r="D3377" t="s">
        <v>75</v>
      </c>
      <c r="E3377" t="s">
        <v>76</v>
      </c>
      <c r="F3377" s="7">
        <v>44310</v>
      </c>
      <c r="G3377" s="7">
        <v>44675</v>
      </c>
      <c r="H3377" t="s">
        <v>86</v>
      </c>
      <c r="I3377" t="s">
        <v>87</v>
      </c>
      <c r="J3377" s="7">
        <v>46099</v>
      </c>
      <c r="K3377" s="7">
        <v>46106</v>
      </c>
      <c r="L3377" s="7">
        <v>44675</v>
      </c>
      <c r="M3377" t="s">
        <v>86</v>
      </c>
      <c r="N3377" t="s">
        <v>79</v>
      </c>
      <c r="O3377">
        <v>2026</v>
      </c>
      <c r="P3377">
        <v>1</v>
      </c>
      <c r="Q3377" t="s">
        <v>80</v>
      </c>
      <c r="R3377" s="8">
        <v>46267</v>
      </c>
      <c r="S3377" s="2">
        <v>1</v>
      </c>
      <c r="T3377" s="2" t="s">
        <v>81</v>
      </c>
    </row>
    <row r="3378" spans="1:20" x14ac:dyDescent="0.25">
      <c r="A3378">
        <v>1120334727</v>
      </c>
      <c r="B3378">
        <v>120928391</v>
      </c>
      <c r="C3378" t="s">
        <v>82</v>
      </c>
      <c r="D3378" t="s">
        <v>83</v>
      </c>
      <c r="E3378" t="s">
        <v>76</v>
      </c>
      <c r="F3378" s="7">
        <v>44319</v>
      </c>
      <c r="G3378" s="7">
        <v>44503</v>
      </c>
      <c r="H3378" t="s">
        <v>77</v>
      </c>
      <c r="I3378" t="s">
        <v>78</v>
      </c>
      <c r="J3378" s="7">
        <v>45511</v>
      </c>
      <c r="K3378" s="7">
        <v>45747</v>
      </c>
      <c r="L3378" s="7">
        <v>44503</v>
      </c>
      <c r="M3378" t="s">
        <v>77</v>
      </c>
      <c r="N3378" t="s">
        <v>79</v>
      </c>
      <c r="O3378">
        <v>2026</v>
      </c>
      <c r="P3378">
        <v>1</v>
      </c>
      <c r="Q3378" t="s">
        <v>80</v>
      </c>
      <c r="R3378" s="8">
        <v>46267</v>
      </c>
      <c r="S3378" s="2">
        <v>1</v>
      </c>
      <c r="T3378" s="2" t="s">
        <v>81</v>
      </c>
    </row>
    <row r="3379" spans="1:20" x14ac:dyDescent="0.25">
      <c r="A3379">
        <v>1120334746</v>
      </c>
      <c r="B3379">
        <v>120950863</v>
      </c>
      <c r="C3379" t="s">
        <v>74</v>
      </c>
      <c r="D3379" t="s">
        <v>88</v>
      </c>
      <c r="E3379" t="s">
        <v>76</v>
      </c>
      <c r="F3379" s="7">
        <v>44323</v>
      </c>
      <c r="G3379" s="7">
        <v>44688</v>
      </c>
      <c r="H3379" t="s">
        <v>77</v>
      </c>
      <c r="I3379" t="s">
        <v>78</v>
      </c>
      <c r="J3379" s="7">
        <v>45533</v>
      </c>
      <c r="K3379" s="7">
        <v>45566</v>
      </c>
      <c r="L3379" s="7">
        <v>44688</v>
      </c>
      <c r="M3379" t="s">
        <v>77</v>
      </c>
      <c r="N3379" t="s">
        <v>79</v>
      </c>
      <c r="O3379">
        <v>2026</v>
      </c>
      <c r="P3379">
        <v>1</v>
      </c>
      <c r="Q3379" t="s">
        <v>80</v>
      </c>
      <c r="R3379" s="8">
        <v>46267</v>
      </c>
      <c r="S3379" s="2">
        <v>1</v>
      </c>
      <c r="T3379" s="2" t="s">
        <v>81</v>
      </c>
    </row>
    <row r="3380" spans="1:20" x14ac:dyDescent="0.25">
      <c r="A3380">
        <v>1120334747</v>
      </c>
      <c r="B3380">
        <v>120950863</v>
      </c>
      <c r="C3380" t="s">
        <v>74</v>
      </c>
      <c r="D3380" t="s">
        <v>88</v>
      </c>
      <c r="E3380" t="s">
        <v>76</v>
      </c>
      <c r="F3380" s="7">
        <v>44323</v>
      </c>
      <c r="G3380" s="7">
        <v>44688</v>
      </c>
      <c r="H3380" t="s">
        <v>77</v>
      </c>
      <c r="I3380" t="s">
        <v>78</v>
      </c>
      <c r="J3380" s="7">
        <v>45533</v>
      </c>
      <c r="K3380" s="7">
        <v>44324</v>
      </c>
      <c r="L3380" s="7">
        <v>44688</v>
      </c>
      <c r="M3380" t="s">
        <v>77</v>
      </c>
      <c r="N3380" t="s">
        <v>79</v>
      </c>
      <c r="O3380">
        <v>2026</v>
      </c>
      <c r="P3380">
        <v>1</v>
      </c>
      <c r="Q3380" t="s">
        <v>80</v>
      </c>
      <c r="R3380" s="8">
        <v>46267</v>
      </c>
      <c r="S3380" s="2">
        <v>1</v>
      </c>
      <c r="T3380" s="2" t="s">
        <v>81</v>
      </c>
    </row>
    <row r="3381" spans="1:20" x14ac:dyDescent="0.25">
      <c r="A3381">
        <v>1120334879</v>
      </c>
      <c r="B3381">
        <v>121393400</v>
      </c>
      <c r="C3381" t="s">
        <v>74</v>
      </c>
      <c r="D3381" t="s">
        <v>75</v>
      </c>
      <c r="E3381" t="s">
        <v>76</v>
      </c>
      <c r="F3381" s="7">
        <v>44341</v>
      </c>
      <c r="G3381" s="7">
        <v>44706</v>
      </c>
      <c r="H3381" t="s">
        <v>86</v>
      </c>
      <c r="I3381" t="s">
        <v>87</v>
      </c>
      <c r="J3381" s="7">
        <v>45735</v>
      </c>
      <c r="K3381" s="7">
        <v>44342</v>
      </c>
      <c r="L3381" s="7">
        <v>44706</v>
      </c>
      <c r="M3381" t="s">
        <v>86</v>
      </c>
      <c r="N3381" t="s">
        <v>79</v>
      </c>
      <c r="O3381">
        <v>2026</v>
      </c>
      <c r="P3381">
        <v>1</v>
      </c>
      <c r="Q3381" t="s">
        <v>80</v>
      </c>
      <c r="R3381" s="8">
        <v>46267</v>
      </c>
      <c r="S3381" s="2">
        <v>1</v>
      </c>
      <c r="T3381" s="2" t="s">
        <v>81</v>
      </c>
    </row>
    <row r="3382" spans="1:20" x14ac:dyDescent="0.25">
      <c r="A3382">
        <v>1120335254</v>
      </c>
      <c r="B3382">
        <v>121719700</v>
      </c>
      <c r="C3382" t="s">
        <v>91</v>
      </c>
      <c r="D3382" t="s">
        <v>75</v>
      </c>
      <c r="E3382" t="s">
        <v>76</v>
      </c>
      <c r="F3382" s="7">
        <v>44390</v>
      </c>
      <c r="G3382" s="7">
        <v>44755</v>
      </c>
      <c r="H3382" t="s">
        <v>77</v>
      </c>
      <c r="I3382" t="s">
        <v>89</v>
      </c>
      <c r="J3382" s="7">
        <v>46058</v>
      </c>
      <c r="K3382" s="7">
        <v>44390</v>
      </c>
      <c r="L3382" s="7">
        <v>44755</v>
      </c>
      <c r="M3382" t="s">
        <v>77</v>
      </c>
      <c r="N3382" t="s">
        <v>79</v>
      </c>
      <c r="O3382">
        <v>2026</v>
      </c>
      <c r="P3382">
        <v>1</v>
      </c>
      <c r="Q3382" t="s">
        <v>80</v>
      </c>
      <c r="R3382" s="8">
        <v>46267</v>
      </c>
      <c r="S3382" s="2">
        <v>1</v>
      </c>
      <c r="T3382" s="2" t="s">
        <v>81</v>
      </c>
    </row>
    <row r="3383" spans="1:20" x14ac:dyDescent="0.25">
      <c r="A3383">
        <v>1120335408</v>
      </c>
      <c r="B3383">
        <v>121792983</v>
      </c>
      <c r="C3383" t="s">
        <v>85</v>
      </c>
      <c r="D3383" t="s">
        <v>88</v>
      </c>
      <c r="E3383" t="s">
        <v>76</v>
      </c>
      <c r="F3383" s="7">
        <v>44402</v>
      </c>
      <c r="G3383" s="7">
        <v>46228</v>
      </c>
      <c r="H3383" t="s">
        <v>77</v>
      </c>
      <c r="I3383" t="s">
        <v>78</v>
      </c>
      <c r="J3383" s="7">
        <v>45541</v>
      </c>
      <c r="K3383" s="7">
        <v>44403</v>
      </c>
      <c r="L3383" s="7">
        <v>46228</v>
      </c>
      <c r="M3383" t="s">
        <v>77</v>
      </c>
      <c r="N3383" t="s">
        <v>92</v>
      </c>
      <c r="O3383">
        <v>2026</v>
      </c>
      <c r="P3383">
        <v>1</v>
      </c>
      <c r="Q3383" t="s">
        <v>80</v>
      </c>
      <c r="R3383" s="8">
        <v>46267</v>
      </c>
      <c r="S3383" s="2">
        <v>1</v>
      </c>
      <c r="T3383" s="2" t="s">
        <v>81</v>
      </c>
    </row>
    <row r="3384" spans="1:20" x14ac:dyDescent="0.25">
      <c r="A3384">
        <v>1120335467</v>
      </c>
      <c r="B3384">
        <v>121826987</v>
      </c>
      <c r="C3384" t="s">
        <v>82</v>
      </c>
      <c r="D3384" t="s">
        <v>88</v>
      </c>
      <c r="E3384" t="s">
        <v>76</v>
      </c>
      <c r="F3384" s="7">
        <v>44409</v>
      </c>
      <c r="G3384" s="7">
        <v>46235</v>
      </c>
      <c r="H3384" t="s">
        <v>77</v>
      </c>
      <c r="I3384" t="s">
        <v>78</v>
      </c>
      <c r="J3384" s="7">
        <v>45929</v>
      </c>
      <c r="K3384" s="7">
        <v>44409</v>
      </c>
      <c r="L3384" s="7">
        <v>46235</v>
      </c>
      <c r="M3384" t="s">
        <v>77</v>
      </c>
      <c r="N3384" t="s">
        <v>79</v>
      </c>
      <c r="O3384">
        <v>2026</v>
      </c>
      <c r="P3384">
        <v>1</v>
      </c>
      <c r="Q3384" t="s">
        <v>80</v>
      </c>
      <c r="R3384" s="8">
        <v>46267</v>
      </c>
      <c r="S3384" s="2">
        <v>1</v>
      </c>
      <c r="T3384" s="2" t="s">
        <v>81</v>
      </c>
    </row>
    <row r="3385" spans="1:20" x14ac:dyDescent="0.25">
      <c r="A3385">
        <v>1120335484</v>
      </c>
      <c r="B3385">
        <v>121833232</v>
      </c>
      <c r="C3385" t="s">
        <v>85</v>
      </c>
      <c r="D3385" t="s">
        <v>75</v>
      </c>
      <c r="E3385" t="s">
        <v>76</v>
      </c>
      <c r="F3385" s="7">
        <v>44410</v>
      </c>
      <c r="G3385" s="7">
        <v>44775</v>
      </c>
      <c r="H3385" t="s">
        <v>77</v>
      </c>
      <c r="I3385" t="s">
        <v>89</v>
      </c>
      <c r="J3385" s="7">
        <v>46105</v>
      </c>
      <c r="K3385" s="7">
        <v>46112</v>
      </c>
      <c r="L3385" s="7">
        <v>44775</v>
      </c>
      <c r="M3385" t="s">
        <v>77</v>
      </c>
      <c r="N3385" t="s">
        <v>79</v>
      </c>
      <c r="O3385">
        <v>2026</v>
      </c>
      <c r="P3385">
        <v>1</v>
      </c>
      <c r="Q3385" t="s">
        <v>80</v>
      </c>
      <c r="R3385" s="8">
        <v>46267</v>
      </c>
      <c r="S3385" s="2">
        <v>1</v>
      </c>
      <c r="T3385" s="2" t="s">
        <v>81</v>
      </c>
    </row>
    <row r="3386" spans="1:20" x14ac:dyDescent="0.25">
      <c r="A3386">
        <v>1120335509</v>
      </c>
      <c r="B3386">
        <v>121842015</v>
      </c>
      <c r="C3386" t="s">
        <v>74</v>
      </c>
      <c r="D3386" t="s">
        <v>75</v>
      </c>
      <c r="E3386" t="s">
        <v>76</v>
      </c>
      <c r="F3386" s="7">
        <v>44412</v>
      </c>
      <c r="G3386" s="7">
        <v>46238</v>
      </c>
      <c r="H3386" t="s">
        <v>77</v>
      </c>
      <c r="I3386" t="s">
        <v>78</v>
      </c>
      <c r="J3386" s="7">
        <v>46064</v>
      </c>
      <c r="K3386" s="7">
        <v>46080</v>
      </c>
      <c r="L3386" s="7">
        <v>46238</v>
      </c>
      <c r="M3386" t="s">
        <v>77</v>
      </c>
      <c r="N3386" t="s">
        <v>79</v>
      </c>
      <c r="O3386">
        <v>2026</v>
      </c>
      <c r="P3386">
        <v>1</v>
      </c>
      <c r="Q3386" t="s">
        <v>80</v>
      </c>
      <c r="R3386" s="8">
        <v>46267</v>
      </c>
      <c r="S3386" s="2">
        <v>1</v>
      </c>
      <c r="T3386" s="2" t="s">
        <v>81</v>
      </c>
    </row>
    <row r="3387" spans="1:20" x14ac:dyDescent="0.25">
      <c r="A3387">
        <v>1120335675</v>
      </c>
      <c r="B3387">
        <v>121901348</v>
      </c>
      <c r="C3387" t="s">
        <v>96</v>
      </c>
      <c r="D3387" t="s">
        <v>75</v>
      </c>
      <c r="E3387" t="s">
        <v>76</v>
      </c>
      <c r="F3387" s="7">
        <v>44422</v>
      </c>
      <c r="G3387" s="7">
        <v>44787</v>
      </c>
      <c r="H3387" t="s">
        <v>77</v>
      </c>
      <c r="I3387" t="s">
        <v>78</v>
      </c>
      <c r="J3387" s="7">
        <v>46097</v>
      </c>
      <c r="K3387" s="7">
        <v>44425</v>
      </c>
      <c r="L3387" s="7">
        <v>44787</v>
      </c>
      <c r="M3387" t="s">
        <v>77</v>
      </c>
      <c r="N3387" t="s">
        <v>79</v>
      </c>
      <c r="O3387">
        <v>2026</v>
      </c>
      <c r="P3387">
        <v>1</v>
      </c>
      <c r="Q3387" t="s">
        <v>80</v>
      </c>
      <c r="R3387" s="8">
        <v>46267</v>
      </c>
      <c r="S3387" s="2">
        <v>1</v>
      </c>
      <c r="T3387" s="2" t="s">
        <v>81</v>
      </c>
    </row>
    <row r="3388" spans="1:20" x14ac:dyDescent="0.25">
      <c r="A3388">
        <v>1120335729</v>
      </c>
      <c r="B3388">
        <v>121920727</v>
      </c>
      <c r="C3388" t="s">
        <v>74</v>
      </c>
      <c r="D3388" t="s">
        <v>83</v>
      </c>
      <c r="E3388" t="s">
        <v>76</v>
      </c>
      <c r="F3388" s="7">
        <v>44389</v>
      </c>
      <c r="G3388" s="7">
        <v>44573</v>
      </c>
      <c r="H3388" t="s">
        <v>86</v>
      </c>
      <c r="I3388" t="s">
        <v>87</v>
      </c>
      <c r="J3388" s="7">
        <v>46000</v>
      </c>
      <c r="K3388" s="7">
        <v>46062</v>
      </c>
      <c r="L3388" s="7">
        <v>44573</v>
      </c>
      <c r="M3388" t="s">
        <v>86</v>
      </c>
      <c r="N3388" t="s">
        <v>79</v>
      </c>
      <c r="O3388">
        <v>2026</v>
      </c>
      <c r="P3388">
        <v>1</v>
      </c>
      <c r="Q3388" t="s">
        <v>80</v>
      </c>
      <c r="R3388" s="8">
        <v>46267</v>
      </c>
      <c r="S3388" s="2">
        <v>1</v>
      </c>
      <c r="T3388" s="2" t="s">
        <v>81</v>
      </c>
    </row>
    <row r="3389" spans="1:20" x14ac:dyDescent="0.25">
      <c r="A3389">
        <v>1120336566</v>
      </c>
      <c r="B3389">
        <v>122275158</v>
      </c>
      <c r="C3389" t="s">
        <v>74</v>
      </c>
      <c r="D3389" t="s">
        <v>75</v>
      </c>
      <c r="E3389" t="s">
        <v>76</v>
      </c>
      <c r="F3389" s="7">
        <v>44498</v>
      </c>
      <c r="G3389" s="7">
        <v>44863</v>
      </c>
      <c r="H3389" t="s">
        <v>77</v>
      </c>
      <c r="I3389" t="s">
        <v>89</v>
      </c>
      <c r="J3389" s="7">
        <v>46092</v>
      </c>
      <c r="K3389" s="7">
        <v>44498</v>
      </c>
      <c r="L3389" s="7">
        <v>44863</v>
      </c>
      <c r="M3389" t="s">
        <v>77</v>
      </c>
      <c r="N3389" t="s">
        <v>79</v>
      </c>
      <c r="O3389">
        <v>2026</v>
      </c>
      <c r="P3389">
        <v>1</v>
      </c>
      <c r="Q3389" t="s">
        <v>80</v>
      </c>
      <c r="R3389" s="8">
        <v>46267</v>
      </c>
      <c r="S3389" s="2">
        <v>1</v>
      </c>
      <c r="T3389" s="2" t="s">
        <v>81</v>
      </c>
    </row>
    <row r="3390" spans="1:20" x14ac:dyDescent="0.25">
      <c r="A3390">
        <v>1120336705</v>
      </c>
      <c r="B3390">
        <v>122358799</v>
      </c>
      <c r="C3390" t="s">
        <v>96</v>
      </c>
      <c r="D3390" t="s">
        <v>75</v>
      </c>
      <c r="E3390" t="s">
        <v>76</v>
      </c>
      <c r="F3390" s="7">
        <v>44510</v>
      </c>
      <c r="G3390" s="7">
        <v>46336</v>
      </c>
      <c r="H3390" t="s">
        <v>77</v>
      </c>
      <c r="I3390" t="s">
        <v>78</v>
      </c>
      <c r="J3390" s="7">
        <v>46079</v>
      </c>
      <c r="K3390" s="7">
        <v>44510</v>
      </c>
      <c r="L3390" s="7">
        <v>46336</v>
      </c>
      <c r="M3390" t="s">
        <v>77</v>
      </c>
      <c r="N3390" t="s">
        <v>79</v>
      </c>
      <c r="O3390">
        <v>2026</v>
      </c>
      <c r="P3390">
        <v>1</v>
      </c>
      <c r="Q3390" t="s">
        <v>80</v>
      </c>
      <c r="R3390" s="8">
        <v>46267</v>
      </c>
      <c r="S3390" s="2">
        <v>1</v>
      </c>
      <c r="T3390" s="2" t="s">
        <v>81</v>
      </c>
    </row>
    <row r="3391" spans="1:20" x14ac:dyDescent="0.25">
      <c r="A3391">
        <v>1120336964</v>
      </c>
      <c r="B3391">
        <v>122438271</v>
      </c>
      <c r="C3391" t="s">
        <v>74</v>
      </c>
      <c r="D3391" t="s">
        <v>75</v>
      </c>
      <c r="E3391" t="s">
        <v>76</v>
      </c>
      <c r="F3391" s="7">
        <v>44532</v>
      </c>
      <c r="G3391" s="7">
        <v>44897</v>
      </c>
      <c r="H3391" t="s">
        <v>77</v>
      </c>
      <c r="I3391" t="s">
        <v>78</v>
      </c>
      <c r="J3391" s="7"/>
      <c r="K3391" s="7">
        <v>44547</v>
      </c>
      <c r="L3391" s="7">
        <v>44897</v>
      </c>
      <c r="M3391" t="s">
        <v>77</v>
      </c>
      <c r="N3391"/>
      <c r="O3391">
        <v>2026</v>
      </c>
      <c r="P3391">
        <v>1</v>
      </c>
      <c r="Q3391" t="s">
        <v>80</v>
      </c>
      <c r="R3391" s="8">
        <v>46267</v>
      </c>
      <c r="S3391" s="2">
        <v>1</v>
      </c>
      <c r="T3391" s="2" t="s">
        <v>81</v>
      </c>
    </row>
    <row r="3392" spans="1:20" x14ac:dyDescent="0.25">
      <c r="A3392">
        <v>1120337000</v>
      </c>
      <c r="B3392">
        <v>122451488</v>
      </c>
      <c r="C3392" t="s">
        <v>74</v>
      </c>
      <c r="D3392" t="s">
        <v>75</v>
      </c>
      <c r="E3392" t="s">
        <v>76</v>
      </c>
      <c r="F3392" s="7">
        <v>44536</v>
      </c>
      <c r="G3392" s="7">
        <v>46362</v>
      </c>
      <c r="H3392" t="s">
        <v>86</v>
      </c>
      <c r="I3392" t="s">
        <v>87</v>
      </c>
      <c r="J3392" s="7">
        <v>45596</v>
      </c>
      <c r="K3392" s="7">
        <v>44544</v>
      </c>
      <c r="L3392" s="7">
        <v>46362</v>
      </c>
      <c r="M3392" t="s">
        <v>86</v>
      </c>
      <c r="N3392" t="s">
        <v>79</v>
      </c>
      <c r="O3392">
        <v>2026</v>
      </c>
      <c r="P3392">
        <v>1</v>
      </c>
      <c r="Q3392" t="s">
        <v>80</v>
      </c>
      <c r="R3392" s="8">
        <v>46267</v>
      </c>
      <c r="S3392" s="2">
        <v>1</v>
      </c>
      <c r="T3392" s="2" t="s">
        <v>81</v>
      </c>
    </row>
    <row r="3393" spans="1:20" x14ac:dyDescent="0.25">
      <c r="A3393">
        <v>1120337046</v>
      </c>
      <c r="B3393">
        <v>122493521</v>
      </c>
      <c r="C3393" t="s">
        <v>74</v>
      </c>
      <c r="D3393" t="s">
        <v>83</v>
      </c>
      <c r="E3393" t="s">
        <v>76</v>
      </c>
      <c r="F3393" s="7">
        <v>44448</v>
      </c>
      <c r="G3393" s="7">
        <v>44629</v>
      </c>
      <c r="H3393" t="s">
        <v>77</v>
      </c>
      <c r="I3393" t="s">
        <v>84</v>
      </c>
      <c r="J3393" s="7">
        <v>45419</v>
      </c>
      <c r="K3393" s="7">
        <v>45934</v>
      </c>
      <c r="L3393" s="7">
        <v>44629</v>
      </c>
      <c r="M3393" t="s">
        <v>77</v>
      </c>
      <c r="N3393" t="s">
        <v>79</v>
      </c>
      <c r="O3393">
        <v>2026</v>
      </c>
      <c r="P3393">
        <v>1</v>
      </c>
      <c r="Q3393" t="s">
        <v>80</v>
      </c>
      <c r="R3393" s="8">
        <v>46267</v>
      </c>
      <c r="S3393" s="2">
        <v>1</v>
      </c>
      <c r="T3393" s="2" t="s">
        <v>81</v>
      </c>
    </row>
    <row r="3394" spans="1:20" x14ac:dyDescent="0.25">
      <c r="A3394">
        <v>1120337047</v>
      </c>
      <c r="B3394">
        <v>122493521</v>
      </c>
      <c r="C3394" t="s">
        <v>74</v>
      </c>
      <c r="D3394" t="s">
        <v>83</v>
      </c>
      <c r="E3394" t="s">
        <v>76</v>
      </c>
      <c r="F3394" s="7">
        <v>44448</v>
      </c>
      <c r="G3394" s="7">
        <v>44629</v>
      </c>
      <c r="H3394" t="s">
        <v>77</v>
      </c>
      <c r="I3394" t="s">
        <v>84</v>
      </c>
      <c r="J3394" s="7">
        <v>45419</v>
      </c>
      <c r="K3394" s="7">
        <v>45446</v>
      </c>
      <c r="L3394" s="7">
        <v>44629</v>
      </c>
      <c r="M3394" t="s">
        <v>77</v>
      </c>
      <c r="N3394" t="s">
        <v>79</v>
      </c>
      <c r="O3394">
        <v>2026</v>
      </c>
      <c r="P3394">
        <v>1</v>
      </c>
      <c r="Q3394" t="s">
        <v>80</v>
      </c>
      <c r="R3394" s="8">
        <v>46267</v>
      </c>
      <c r="S3394" s="2">
        <v>1</v>
      </c>
      <c r="T3394" s="2" t="s">
        <v>81</v>
      </c>
    </row>
    <row r="3395" spans="1:20" x14ac:dyDescent="0.25">
      <c r="A3395">
        <v>1120337066</v>
      </c>
      <c r="B3395">
        <v>122532158</v>
      </c>
      <c r="C3395" t="s">
        <v>82</v>
      </c>
      <c r="D3395" t="s">
        <v>88</v>
      </c>
      <c r="E3395" t="s">
        <v>76</v>
      </c>
      <c r="F3395" s="7">
        <v>44558</v>
      </c>
      <c r="G3395" s="7">
        <v>44923</v>
      </c>
      <c r="H3395" t="s">
        <v>77</v>
      </c>
      <c r="I3395" t="s">
        <v>78</v>
      </c>
      <c r="J3395" s="7">
        <v>45633</v>
      </c>
      <c r="K3395" s="7">
        <v>45448</v>
      </c>
      <c r="L3395" s="7">
        <v>44923</v>
      </c>
      <c r="M3395" t="s">
        <v>77</v>
      </c>
      <c r="N3395" t="s">
        <v>79</v>
      </c>
      <c r="O3395">
        <v>2026</v>
      </c>
      <c r="P3395">
        <v>1</v>
      </c>
      <c r="Q3395" t="s">
        <v>80</v>
      </c>
      <c r="R3395" s="8">
        <v>46267</v>
      </c>
      <c r="S3395" s="2">
        <v>1</v>
      </c>
      <c r="T3395" s="2" t="s">
        <v>81</v>
      </c>
    </row>
    <row r="3396" spans="1:20" x14ac:dyDescent="0.25">
      <c r="A3396">
        <v>1120337102</v>
      </c>
      <c r="B3396">
        <v>122942906</v>
      </c>
      <c r="C3396" t="s">
        <v>98</v>
      </c>
      <c r="D3396" t="s">
        <v>75</v>
      </c>
      <c r="E3396" t="s">
        <v>76</v>
      </c>
      <c r="F3396" s="7">
        <v>42246</v>
      </c>
      <c r="G3396" s="7">
        <v>44073</v>
      </c>
      <c r="H3396" t="s">
        <v>86</v>
      </c>
      <c r="I3396" t="s">
        <v>87</v>
      </c>
      <c r="J3396" s="7">
        <v>45761</v>
      </c>
      <c r="K3396" s="7">
        <v>44660</v>
      </c>
      <c r="L3396" s="7">
        <v>44073</v>
      </c>
      <c r="M3396" t="s">
        <v>86</v>
      </c>
      <c r="N3396" t="s">
        <v>79</v>
      </c>
      <c r="O3396">
        <v>2026</v>
      </c>
      <c r="P3396">
        <v>1</v>
      </c>
      <c r="Q3396" t="s">
        <v>80</v>
      </c>
      <c r="R3396" s="8">
        <v>46267</v>
      </c>
      <c r="S3396" s="2">
        <v>1</v>
      </c>
      <c r="T3396" s="2" t="s">
        <v>81</v>
      </c>
    </row>
    <row r="3397" spans="1:20" x14ac:dyDescent="0.25">
      <c r="A3397">
        <v>1120337145</v>
      </c>
      <c r="B3397">
        <v>123087700</v>
      </c>
      <c r="C3397" t="s">
        <v>82</v>
      </c>
      <c r="D3397" t="s">
        <v>75</v>
      </c>
      <c r="E3397" t="s">
        <v>76</v>
      </c>
      <c r="F3397" s="7">
        <v>44630</v>
      </c>
      <c r="G3397" s="7">
        <v>45361</v>
      </c>
      <c r="H3397" t="s">
        <v>77</v>
      </c>
      <c r="I3397" t="s">
        <v>78</v>
      </c>
      <c r="J3397" s="7"/>
      <c r="K3397" s="7">
        <v>45057</v>
      </c>
      <c r="L3397" s="7">
        <v>45361</v>
      </c>
      <c r="M3397" t="s">
        <v>77</v>
      </c>
      <c r="N3397"/>
      <c r="O3397">
        <v>2026</v>
      </c>
      <c r="P3397">
        <v>1</v>
      </c>
      <c r="Q3397" t="s">
        <v>80</v>
      </c>
      <c r="R3397" s="8">
        <v>46267</v>
      </c>
      <c r="S3397" s="2">
        <v>1</v>
      </c>
      <c r="T3397" s="2" t="s">
        <v>81</v>
      </c>
    </row>
    <row r="3398" spans="1:20" x14ac:dyDescent="0.25">
      <c r="A3398">
        <v>1120337354</v>
      </c>
      <c r="B3398">
        <v>123298210</v>
      </c>
      <c r="C3398" t="s">
        <v>74</v>
      </c>
      <c r="D3398" t="s">
        <v>75</v>
      </c>
      <c r="E3398" t="s">
        <v>76</v>
      </c>
      <c r="F3398" s="7">
        <v>44652</v>
      </c>
      <c r="G3398" s="7">
        <v>46478</v>
      </c>
      <c r="H3398" t="s">
        <v>86</v>
      </c>
      <c r="I3398" t="s">
        <v>87</v>
      </c>
      <c r="J3398" s="7">
        <v>45633</v>
      </c>
      <c r="K3398" s="7">
        <v>44663</v>
      </c>
      <c r="L3398" s="7">
        <v>46478</v>
      </c>
      <c r="M3398" t="s">
        <v>86</v>
      </c>
      <c r="N3398" t="s">
        <v>79</v>
      </c>
      <c r="O3398">
        <v>2026</v>
      </c>
      <c r="P3398">
        <v>1</v>
      </c>
      <c r="Q3398" t="s">
        <v>80</v>
      </c>
      <c r="R3398" s="8">
        <v>46267</v>
      </c>
      <c r="S3398" s="2">
        <v>1</v>
      </c>
      <c r="T3398" s="2" t="s">
        <v>81</v>
      </c>
    </row>
    <row r="3399" spans="1:20" x14ac:dyDescent="0.25">
      <c r="A3399">
        <v>1120337568</v>
      </c>
      <c r="B3399">
        <v>123434488</v>
      </c>
      <c r="C3399" t="s">
        <v>85</v>
      </c>
      <c r="D3399" t="s">
        <v>88</v>
      </c>
      <c r="E3399" t="s">
        <v>76</v>
      </c>
      <c r="F3399" s="7">
        <v>44678</v>
      </c>
      <c r="G3399" s="7">
        <v>45043</v>
      </c>
      <c r="H3399" t="s">
        <v>86</v>
      </c>
      <c r="I3399" t="s">
        <v>87</v>
      </c>
      <c r="J3399" s="7">
        <v>45498</v>
      </c>
      <c r="K3399" s="7">
        <v>44691</v>
      </c>
      <c r="L3399" s="7">
        <v>45043</v>
      </c>
      <c r="M3399" t="s">
        <v>86</v>
      </c>
      <c r="N3399" t="s">
        <v>79</v>
      </c>
      <c r="O3399">
        <v>2026</v>
      </c>
      <c r="P3399">
        <v>1</v>
      </c>
      <c r="Q3399" t="s">
        <v>80</v>
      </c>
      <c r="R3399" s="8">
        <v>46267</v>
      </c>
      <c r="S3399" s="2">
        <v>1</v>
      </c>
      <c r="T3399" s="2" t="s">
        <v>81</v>
      </c>
    </row>
    <row r="3400" spans="1:20" x14ac:dyDescent="0.25">
      <c r="A3400">
        <v>1120337658</v>
      </c>
      <c r="B3400">
        <v>123466582</v>
      </c>
      <c r="C3400" t="s">
        <v>98</v>
      </c>
      <c r="D3400" t="s">
        <v>83</v>
      </c>
      <c r="E3400" t="s">
        <v>76</v>
      </c>
      <c r="F3400" s="7">
        <v>44681</v>
      </c>
      <c r="G3400" s="7">
        <v>44864</v>
      </c>
      <c r="H3400" t="s">
        <v>77</v>
      </c>
      <c r="I3400" t="s">
        <v>78</v>
      </c>
      <c r="J3400" s="7">
        <v>45722</v>
      </c>
      <c r="K3400" s="7">
        <v>45545</v>
      </c>
      <c r="L3400" s="7">
        <v>44864</v>
      </c>
      <c r="M3400" t="s">
        <v>77</v>
      </c>
      <c r="N3400" t="s">
        <v>79</v>
      </c>
      <c r="O3400">
        <v>2026</v>
      </c>
      <c r="P3400">
        <v>1</v>
      </c>
      <c r="Q3400" t="s">
        <v>80</v>
      </c>
      <c r="R3400" s="8">
        <v>46267</v>
      </c>
      <c r="S3400" s="2">
        <v>1</v>
      </c>
      <c r="T3400" s="2" t="s">
        <v>81</v>
      </c>
    </row>
    <row r="3401" spans="1:20" x14ac:dyDescent="0.25">
      <c r="A3401">
        <v>1120337659</v>
      </c>
      <c r="B3401">
        <v>123466582</v>
      </c>
      <c r="C3401" t="s">
        <v>98</v>
      </c>
      <c r="D3401" t="s">
        <v>83</v>
      </c>
      <c r="E3401" t="s">
        <v>76</v>
      </c>
      <c r="F3401" s="7">
        <v>44681</v>
      </c>
      <c r="G3401" s="7">
        <v>44864</v>
      </c>
      <c r="H3401" t="s">
        <v>77</v>
      </c>
      <c r="I3401" t="s">
        <v>78</v>
      </c>
      <c r="J3401" s="7">
        <v>45722</v>
      </c>
      <c r="K3401" s="7">
        <v>45439</v>
      </c>
      <c r="L3401" s="7">
        <v>44864</v>
      </c>
      <c r="M3401" t="s">
        <v>77</v>
      </c>
      <c r="N3401" t="s">
        <v>79</v>
      </c>
      <c r="O3401">
        <v>2026</v>
      </c>
      <c r="P3401">
        <v>1</v>
      </c>
      <c r="Q3401" t="s">
        <v>80</v>
      </c>
      <c r="R3401" s="8">
        <v>46267</v>
      </c>
      <c r="S3401" s="2">
        <v>1</v>
      </c>
      <c r="T3401" s="2" t="s">
        <v>81</v>
      </c>
    </row>
    <row r="3402" spans="1:20" x14ac:dyDescent="0.25">
      <c r="A3402">
        <v>1120337660</v>
      </c>
      <c r="B3402">
        <v>123466582</v>
      </c>
      <c r="C3402" t="s">
        <v>98</v>
      </c>
      <c r="D3402" t="s">
        <v>83</v>
      </c>
      <c r="E3402" t="s">
        <v>76</v>
      </c>
      <c r="F3402" s="7">
        <v>44681</v>
      </c>
      <c r="G3402" s="7">
        <v>44864</v>
      </c>
      <c r="H3402" t="s">
        <v>77</v>
      </c>
      <c r="I3402" t="s">
        <v>78</v>
      </c>
      <c r="J3402" s="7">
        <v>45722</v>
      </c>
      <c r="K3402" s="7">
        <v>45558</v>
      </c>
      <c r="L3402" s="7">
        <v>44864</v>
      </c>
      <c r="M3402" t="s">
        <v>77</v>
      </c>
      <c r="N3402" t="s">
        <v>79</v>
      </c>
      <c r="O3402">
        <v>2026</v>
      </c>
      <c r="P3402">
        <v>1</v>
      </c>
      <c r="Q3402" t="s">
        <v>80</v>
      </c>
      <c r="R3402" s="8">
        <v>46267</v>
      </c>
      <c r="S3402" s="2">
        <v>1</v>
      </c>
      <c r="T3402" s="2" t="s">
        <v>81</v>
      </c>
    </row>
    <row r="3403" spans="1:20" x14ac:dyDescent="0.25">
      <c r="A3403">
        <v>1120337661</v>
      </c>
      <c r="B3403">
        <v>123466582</v>
      </c>
      <c r="C3403" t="s">
        <v>98</v>
      </c>
      <c r="D3403" t="s">
        <v>83</v>
      </c>
      <c r="E3403" t="s">
        <v>76</v>
      </c>
      <c r="F3403" s="7">
        <v>44681</v>
      </c>
      <c r="G3403" s="7">
        <v>44864</v>
      </c>
      <c r="H3403" t="s">
        <v>77</v>
      </c>
      <c r="I3403" t="s">
        <v>78</v>
      </c>
      <c r="J3403" s="7">
        <v>45722</v>
      </c>
      <c r="K3403" s="7">
        <v>44695</v>
      </c>
      <c r="L3403" s="7">
        <v>44864</v>
      </c>
      <c r="M3403" t="s">
        <v>77</v>
      </c>
      <c r="N3403" t="s">
        <v>79</v>
      </c>
      <c r="O3403">
        <v>2026</v>
      </c>
      <c r="P3403">
        <v>1</v>
      </c>
      <c r="Q3403" t="s">
        <v>80</v>
      </c>
      <c r="R3403" s="8">
        <v>46267</v>
      </c>
      <c r="S3403" s="2">
        <v>1</v>
      </c>
      <c r="T3403" s="2" t="s">
        <v>81</v>
      </c>
    </row>
    <row r="3404" spans="1:20" x14ac:dyDescent="0.25">
      <c r="A3404">
        <v>1120337672</v>
      </c>
      <c r="B3404">
        <v>123473477</v>
      </c>
      <c r="C3404" t="s">
        <v>82</v>
      </c>
      <c r="D3404" t="s">
        <v>83</v>
      </c>
      <c r="E3404" t="s">
        <v>76</v>
      </c>
      <c r="F3404" s="7">
        <v>44683</v>
      </c>
      <c r="G3404" s="7">
        <v>46509</v>
      </c>
      <c r="H3404" t="s">
        <v>77</v>
      </c>
      <c r="I3404" t="s">
        <v>84</v>
      </c>
      <c r="J3404" s="7">
        <v>45530</v>
      </c>
      <c r="K3404" s="7">
        <v>45706</v>
      </c>
      <c r="L3404" s="7">
        <v>46509</v>
      </c>
      <c r="M3404" t="s">
        <v>77</v>
      </c>
      <c r="N3404" t="s">
        <v>79</v>
      </c>
      <c r="O3404">
        <v>2026</v>
      </c>
      <c r="P3404">
        <v>1</v>
      </c>
      <c r="Q3404" t="s">
        <v>80</v>
      </c>
      <c r="R3404" s="8">
        <v>46267</v>
      </c>
      <c r="S3404" s="2">
        <v>1</v>
      </c>
      <c r="T3404" s="2" t="s">
        <v>81</v>
      </c>
    </row>
    <row r="3405" spans="1:20" x14ac:dyDescent="0.25">
      <c r="A3405">
        <v>1120337673</v>
      </c>
      <c r="B3405">
        <v>123473477</v>
      </c>
      <c r="C3405" t="s">
        <v>82</v>
      </c>
      <c r="D3405" t="s">
        <v>83</v>
      </c>
      <c r="E3405" t="s">
        <v>76</v>
      </c>
      <c r="F3405" s="7">
        <v>44683</v>
      </c>
      <c r="G3405" s="7">
        <v>46509</v>
      </c>
      <c r="H3405" t="s">
        <v>77</v>
      </c>
      <c r="I3405" t="s">
        <v>84</v>
      </c>
      <c r="J3405" s="7">
        <v>45530</v>
      </c>
      <c r="K3405" s="7">
        <v>45706</v>
      </c>
      <c r="L3405" s="7">
        <v>46509</v>
      </c>
      <c r="M3405" t="s">
        <v>77</v>
      </c>
      <c r="N3405" t="s">
        <v>79</v>
      </c>
      <c r="O3405">
        <v>2026</v>
      </c>
      <c r="P3405">
        <v>1</v>
      </c>
      <c r="Q3405" t="s">
        <v>80</v>
      </c>
      <c r="R3405" s="8">
        <v>46267</v>
      </c>
      <c r="S3405" s="2">
        <v>1</v>
      </c>
      <c r="T3405" s="2" t="s">
        <v>81</v>
      </c>
    </row>
    <row r="3406" spans="1:20" x14ac:dyDescent="0.25">
      <c r="A3406">
        <v>1120337863</v>
      </c>
      <c r="B3406">
        <v>123586121</v>
      </c>
      <c r="C3406" t="s">
        <v>82</v>
      </c>
      <c r="D3406" t="s">
        <v>83</v>
      </c>
      <c r="E3406" t="s">
        <v>76</v>
      </c>
      <c r="F3406" s="7">
        <v>44694</v>
      </c>
      <c r="G3406" s="7">
        <v>44878</v>
      </c>
      <c r="H3406" t="s">
        <v>86</v>
      </c>
      <c r="I3406" t="s">
        <v>87</v>
      </c>
      <c r="J3406" s="7">
        <v>45929</v>
      </c>
      <c r="K3406" s="7">
        <v>44698</v>
      </c>
      <c r="L3406" s="7">
        <v>44878</v>
      </c>
      <c r="M3406" t="s">
        <v>86</v>
      </c>
      <c r="N3406" t="s">
        <v>79</v>
      </c>
      <c r="O3406">
        <v>2026</v>
      </c>
      <c r="P3406">
        <v>1</v>
      </c>
      <c r="Q3406" t="s">
        <v>80</v>
      </c>
      <c r="R3406" s="8">
        <v>46267</v>
      </c>
      <c r="S3406" s="2">
        <v>1</v>
      </c>
      <c r="T3406" s="2" t="s">
        <v>81</v>
      </c>
    </row>
    <row r="3407" spans="1:20" x14ac:dyDescent="0.25">
      <c r="A3407">
        <v>1120337918</v>
      </c>
      <c r="B3407">
        <v>123601377</v>
      </c>
      <c r="C3407" t="s">
        <v>74</v>
      </c>
      <c r="D3407" t="s">
        <v>75</v>
      </c>
      <c r="E3407" t="s">
        <v>76</v>
      </c>
      <c r="F3407" s="7">
        <v>44696</v>
      </c>
      <c r="G3407" s="7">
        <v>46522</v>
      </c>
      <c r="H3407" t="s">
        <v>86</v>
      </c>
      <c r="I3407" t="s">
        <v>87</v>
      </c>
      <c r="J3407" s="7"/>
      <c r="K3407" s="7">
        <v>44711</v>
      </c>
      <c r="L3407" s="7">
        <v>46522</v>
      </c>
      <c r="M3407" t="s">
        <v>86</v>
      </c>
      <c r="N3407"/>
      <c r="O3407">
        <v>2026</v>
      </c>
      <c r="P3407">
        <v>1</v>
      </c>
      <c r="Q3407" t="s">
        <v>80</v>
      </c>
      <c r="R3407" s="8">
        <v>46267</v>
      </c>
      <c r="S3407" s="2">
        <v>1</v>
      </c>
      <c r="T3407" s="2" t="s">
        <v>81</v>
      </c>
    </row>
    <row r="3408" spans="1:20" x14ac:dyDescent="0.25">
      <c r="A3408">
        <v>1120337975</v>
      </c>
      <c r="B3408">
        <v>123641162</v>
      </c>
      <c r="C3408" t="s">
        <v>85</v>
      </c>
      <c r="D3408" t="s">
        <v>75</v>
      </c>
      <c r="E3408" t="s">
        <v>76</v>
      </c>
      <c r="F3408" s="7">
        <v>44700</v>
      </c>
      <c r="G3408" s="7">
        <v>45065</v>
      </c>
      <c r="H3408" t="s">
        <v>77</v>
      </c>
      <c r="I3408" t="s">
        <v>78</v>
      </c>
      <c r="J3408" s="7">
        <v>45589</v>
      </c>
      <c r="K3408" s="7">
        <v>44701</v>
      </c>
      <c r="L3408" s="7">
        <v>45065</v>
      </c>
      <c r="M3408" t="s">
        <v>77</v>
      </c>
      <c r="N3408" t="s">
        <v>79</v>
      </c>
      <c r="O3408">
        <v>2026</v>
      </c>
      <c r="P3408">
        <v>1</v>
      </c>
      <c r="Q3408" t="s">
        <v>80</v>
      </c>
      <c r="R3408" s="8">
        <v>46267</v>
      </c>
      <c r="S3408" s="2">
        <v>1</v>
      </c>
      <c r="T3408" s="2" t="s">
        <v>81</v>
      </c>
    </row>
    <row r="3409" spans="1:20" x14ac:dyDescent="0.25">
      <c r="A3409">
        <v>1120337976</v>
      </c>
      <c r="B3409">
        <v>123641162</v>
      </c>
      <c r="C3409" t="s">
        <v>85</v>
      </c>
      <c r="D3409" t="s">
        <v>75</v>
      </c>
      <c r="E3409" t="s">
        <v>76</v>
      </c>
      <c r="F3409" s="7">
        <v>44700</v>
      </c>
      <c r="G3409" s="7">
        <v>45065</v>
      </c>
      <c r="H3409" t="s">
        <v>77</v>
      </c>
      <c r="I3409" t="s">
        <v>78</v>
      </c>
      <c r="J3409" s="7">
        <v>45589</v>
      </c>
      <c r="K3409" s="7">
        <v>44700</v>
      </c>
      <c r="L3409" s="7">
        <v>45065</v>
      </c>
      <c r="M3409" t="s">
        <v>77</v>
      </c>
      <c r="N3409" t="s">
        <v>79</v>
      </c>
      <c r="O3409">
        <v>2026</v>
      </c>
      <c r="P3409">
        <v>1</v>
      </c>
      <c r="Q3409" t="s">
        <v>80</v>
      </c>
      <c r="R3409" s="8">
        <v>46267</v>
      </c>
      <c r="S3409" s="2">
        <v>1</v>
      </c>
      <c r="T3409" s="2" t="s">
        <v>81</v>
      </c>
    </row>
    <row r="3410" spans="1:20" x14ac:dyDescent="0.25">
      <c r="A3410">
        <v>1120338143</v>
      </c>
      <c r="B3410">
        <v>123749755</v>
      </c>
      <c r="C3410" t="s">
        <v>82</v>
      </c>
      <c r="D3410" t="s">
        <v>88</v>
      </c>
      <c r="E3410" t="s">
        <v>76</v>
      </c>
      <c r="F3410" s="7">
        <v>44715</v>
      </c>
      <c r="G3410" s="7">
        <v>45080</v>
      </c>
      <c r="H3410" t="s">
        <v>77</v>
      </c>
      <c r="I3410" t="s">
        <v>78</v>
      </c>
      <c r="J3410" s="7">
        <v>46000</v>
      </c>
      <c r="K3410" s="7">
        <v>46065</v>
      </c>
      <c r="L3410" s="7">
        <v>45080</v>
      </c>
      <c r="M3410" t="s">
        <v>77</v>
      </c>
      <c r="N3410" t="s">
        <v>79</v>
      </c>
      <c r="O3410">
        <v>2026</v>
      </c>
      <c r="P3410">
        <v>1</v>
      </c>
      <c r="Q3410" t="s">
        <v>80</v>
      </c>
      <c r="R3410" s="8">
        <v>46267</v>
      </c>
      <c r="S3410" s="2">
        <v>1</v>
      </c>
      <c r="T3410" s="2" t="s">
        <v>81</v>
      </c>
    </row>
    <row r="3411" spans="1:20" x14ac:dyDescent="0.25">
      <c r="A3411">
        <v>1120338191</v>
      </c>
      <c r="B3411">
        <v>123770734</v>
      </c>
      <c r="C3411" t="s">
        <v>82</v>
      </c>
      <c r="D3411" t="s">
        <v>88</v>
      </c>
      <c r="E3411" t="s">
        <v>76</v>
      </c>
      <c r="F3411" s="7">
        <v>44718</v>
      </c>
      <c r="G3411" s="7">
        <v>45083</v>
      </c>
      <c r="H3411" t="s">
        <v>77</v>
      </c>
      <c r="I3411" t="s">
        <v>78</v>
      </c>
      <c r="J3411" s="7">
        <v>45919</v>
      </c>
      <c r="K3411" s="7">
        <v>45778</v>
      </c>
      <c r="L3411" s="7">
        <v>45083</v>
      </c>
      <c r="M3411" t="s">
        <v>77</v>
      </c>
      <c r="N3411" t="s">
        <v>79</v>
      </c>
      <c r="O3411">
        <v>2026</v>
      </c>
      <c r="P3411">
        <v>1</v>
      </c>
      <c r="Q3411" t="s">
        <v>80</v>
      </c>
      <c r="R3411" s="8">
        <v>46267</v>
      </c>
      <c r="S3411" s="2">
        <v>1</v>
      </c>
      <c r="T3411" s="2" t="s">
        <v>81</v>
      </c>
    </row>
    <row r="3412" spans="1:20" x14ac:dyDescent="0.25">
      <c r="A3412">
        <v>1120338250</v>
      </c>
      <c r="B3412">
        <v>123796095</v>
      </c>
      <c r="C3412" t="s">
        <v>82</v>
      </c>
      <c r="D3412" t="s">
        <v>83</v>
      </c>
      <c r="E3412" t="s">
        <v>76</v>
      </c>
      <c r="F3412" s="7">
        <v>44721</v>
      </c>
      <c r="G3412" s="7">
        <v>44904</v>
      </c>
      <c r="H3412" t="s">
        <v>77</v>
      </c>
      <c r="I3412" t="s">
        <v>84</v>
      </c>
      <c r="J3412" s="7">
        <v>45461</v>
      </c>
      <c r="K3412" s="7">
        <v>45874</v>
      </c>
      <c r="L3412" s="7">
        <v>44904</v>
      </c>
      <c r="M3412" t="s">
        <v>77</v>
      </c>
      <c r="N3412" t="s">
        <v>79</v>
      </c>
      <c r="O3412">
        <v>2026</v>
      </c>
      <c r="P3412">
        <v>1</v>
      </c>
      <c r="Q3412" t="s">
        <v>80</v>
      </c>
      <c r="R3412" s="8">
        <v>46267</v>
      </c>
      <c r="S3412" s="2">
        <v>1</v>
      </c>
      <c r="T3412" s="2" t="s">
        <v>81</v>
      </c>
    </row>
    <row r="3413" spans="1:20" x14ac:dyDescent="0.25">
      <c r="A3413">
        <v>1120338251</v>
      </c>
      <c r="B3413">
        <v>123796095</v>
      </c>
      <c r="C3413" t="s">
        <v>82</v>
      </c>
      <c r="D3413" t="s">
        <v>83</v>
      </c>
      <c r="E3413" t="s">
        <v>76</v>
      </c>
      <c r="F3413" s="7">
        <v>44721</v>
      </c>
      <c r="G3413" s="7">
        <v>44904</v>
      </c>
      <c r="H3413" t="s">
        <v>77</v>
      </c>
      <c r="I3413" t="s">
        <v>84</v>
      </c>
      <c r="J3413" s="7">
        <v>45461</v>
      </c>
      <c r="K3413" s="7">
        <v>45747</v>
      </c>
      <c r="L3413" s="7">
        <v>44904</v>
      </c>
      <c r="M3413" t="s">
        <v>77</v>
      </c>
      <c r="N3413" t="s">
        <v>79</v>
      </c>
      <c r="O3413">
        <v>2026</v>
      </c>
      <c r="P3413">
        <v>1</v>
      </c>
      <c r="Q3413" t="s">
        <v>80</v>
      </c>
      <c r="R3413" s="8">
        <v>46267</v>
      </c>
      <c r="S3413" s="2">
        <v>1</v>
      </c>
      <c r="T3413" s="2" t="s">
        <v>81</v>
      </c>
    </row>
    <row r="3414" spans="1:20" x14ac:dyDescent="0.25">
      <c r="A3414">
        <v>1120338629</v>
      </c>
      <c r="B3414">
        <v>123960349</v>
      </c>
      <c r="C3414" t="s">
        <v>82</v>
      </c>
      <c r="D3414" t="s">
        <v>83</v>
      </c>
      <c r="E3414" t="s">
        <v>76</v>
      </c>
      <c r="F3414" s="7">
        <v>44742</v>
      </c>
      <c r="G3414" s="7">
        <v>44834</v>
      </c>
      <c r="H3414" t="s">
        <v>77</v>
      </c>
      <c r="I3414" t="s">
        <v>78</v>
      </c>
      <c r="J3414" s="7">
        <v>45923</v>
      </c>
      <c r="K3414" s="7">
        <v>45259</v>
      </c>
      <c r="L3414" s="7">
        <v>44834</v>
      </c>
      <c r="M3414" t="s">
        <v>77</v>
      </c>
      <c r="N3414" t="s">
        <v>79</v>
      </c>
      <c r="O3414">
        <v>2026</v>
      </c>
      <c r="P3414">
        <v>1</v>
      </c>
      <c r="Q3414" t="s">
        <v>80</v>
      </c>
      <c r="R3414" s="8">
        <v>46267</v>
      </c>
      <c r="S3414" s="2">
        <v>1</v>
      </c>
      <c r="T3414" s="2" t="s">
        <v>81</v>
      </c>
    </row>
    <row r="3415" spans="1:20" x14ac:dyDescent="0.25">
      <c r="A3415">
        <v>1120338744</v>
      </c>
      <c r="B3415">
        <v>124018856</v>
      </c>
      <c r="C3415" t="s">
        <v>74</v>
      </c>
      <c r="D3415" t="s">
        <v>83</v>
      </c>
      <c r="E3415" t="s">
        <v>76</v>
      </c>
      <c r="F3415" s="7">
        <v>44749</v>
      </c>
      <c r="G3415" s="7">
        <v>44933</v>
      </c>
      <c r="H3415" t="s">
        <v>77</v>
      </c>
      <c r="I3415" t="s">
        <v>78</v>
      </c>
      <c r="J3415" s="7">
        <v>45633</v>
      </c>
      <c r="K3415" s="7">
        <v>45511</v>
      </c>
      <c r="L3415" s="7">
        <v>44933</v>
      </c>
      <c r="M3415" t="s">
        <v>77</v>
      </c>
      <c r="N3415" t="s">
        <v>79</v>
      </c>
      <c r="O3415">
        <v>2026</v>
      </c>
      <c r="P3415">
        <v>1</v>
      </c>
      <c r="Q3415" t="s">
        <v>80</v>
      </c>
      <c r="R3415" s="8">
        <v>46267</v>
      </c>
      <c r="S3415" s="2">
        <v>1</v>
      </c>
      <c r="T3415" s="2" t="s">
        <v>81</v>
      </c>
    </row>
    <row r="3416" spans="1:20" x14ac:dyDescent="0.25">
      <c r="A3416">
        <v>1120338772</v>
      </c>
      <c r="B3416">
        <v>124048041</v>
      </c>
      <c r="C3416" t="s">
        <v>82</v>
      </c>
      <c r="D3416" t="s">
        <v>83</v>
      </c>
      <c r="E3416" t="s">
        <v>76</v>
      </c>
      <c r="F3416" s="7">
        <v>44752</v>
      </c>
      <c r="G3416" s="7">
        <v>44936</v>
      </c>
      <c r="H3416" t="s">
        <v>77</v>
      </c>
      <c r="I3416" t="s">
        <v>78</v>
      </c>
      <c r="J3416" s="7">
        <v>45432</v>
      </c>
      <c r="K3416" s="7">
        <v>45545</v>
      </c>
      <c r="L3416" s="7">
        <v>44936</v>
      </c>
      <c r="M3416" t="s">
        <v>77</v>
      </c>
      <c r="N3416" t="s">
        <v>79</v>
      </c>
      <c r="O3416">
        <v>2026</v>
      </c>
      <c r="P3416">
        <v>1</v>
      </c>
      <c r="Q3416" t="s">
        <v>80</v>
      </c>
      <c r="R3416" s="8">
        <v>46267</v>
      </c>
      <c r="S3416" s="2">
        <v>1</v>
      </c>
      <c r="T3416" s="2" t="s">
        <v>81</v>
      </c>
    </row>
    <row r="3417" spans="1:20" x14ac:dyDescent="0.25">
      <c r="A3417">
        <v>1120338849</v>
      </c>
      <c r="B3417">
        <v>124080416</v>
      </c>
      <c r="C3417" t="s">
        <v>85</v>
      </c>
      <c r="D3417" t="s">
        <v>75</v>
      </c>
      <c r="E3417" t="s">
        <v>76</v>
      </c>
      <c r="F3417" s="7">
        <v>44756</v>
      </c>
      <c r="G3417" s="7">
        <v>46582</v>
      </c>
      <c r="H3417" t="s">
        <v>77</v>
      </c>
      <c r="I3417" t="s">
        <v>78</v>
      </c>
      <c r="J3417" s="7">
        <v>45229</v>
      </c>
      <c r="K3417" s="7">
        <v>46028</v>
      </c>
      <c r="L3417" s="7">
        <v>46582</v>
      </c>
      <c r="M3417" t="s">
        <v>77</v>
      </c>
      <c r="N3417" t="s">
        <v>92</v>
      </c>
      <c r="O3417">
        <v>2026</v>
      </c>
      <c r="P3417">
        <v>1</v>
      </c>
      <c r="Q3417" t="s">
        <v>80</v>
      </c>
      <c r="R3417" s="8">
        <v>46267</v>
      </c>
      <c r="S3417" s="2">
        <v>1</v>
      </c>
      <c r="T3417" s="2" t="s">
        <v>81</v>
      </c>
    </row>
    <row r="3418" spans="1:20" x14ac:dyDescent="0.25">
      <c r="A3418">
        <v>1120338857</v>
      </c>
      <c r="B3418">
        <v>124083591</v>
      </c>
      <c r="C3418" t="s">
        <v>96</v>
      </c>
      <c r="D3418" t="s">
        <v>88</v>
      </c>
      <c r="E3418" t="s">
        <v>76</v>
      </c>
      <c r="F3418" s="7">
        <v>44756</v>
      </c>
      <c r="G3418" s="7">
        <v>45121</v>
      </c>
      <c r="H3418" t="s">
        <v>77</v>
      </c>
      <c r="I3418" t="s">
        <v>78</v>
      </c>
      <c r="J3418" s="7">
        <v>45633</v>
      </c>
      <c r="K3418" s="7">
        <v>45538</v>
      </c>
      <c r="L3418" s="7">
        <v>45121</v>
      </c>
      <c r="M3418" t="s">
        <v>77</v>
      </c>
      <c r="N3418" t="s">
        <v>79</v>
      </c>
      <c r="O3418">
        <v>2026</v>
      </c>
      <c r="P3418">
        <v>1</v>
      </c>
      <c r="Q3418" t="s">
        <v>80</v>
      </c>
      <c r="R3418" s="8">
        <v>46267</v>
      </c>
      <c r="S3418" s="2">
        <v>1</v>
      </c>
      <c r="T3418" s="2" t="s">
        <v>81</v>
      </c>
    </row>
    <row r="3419" spans="1:20" x14ac:dyDescent="0.25">
      <c r="A3419">
        <v>1120338962</v>
      </c>
      <c r="B3419">
        <v>124128978</v>
      </c>
      <c r="C3419" t="s">
        <v>82</v>
      </c>
      <c r="D3419" t="s">
        <v>83</v>
      </c>
      <c r="E3419" t="s">
        <v>76</v>
      </c>
      <c r="F3419" s="7">
        <v>44762</v>
      </c>
      <c r="G3419" s="7">
        <v>44946</v>
      </c>
      <c r="H3419" t="s">
        <v>77</v>
      </c>
      <c r="I3419" t="s">
        <v>89</v>
      </c>
      <c r="J3419" s="7">
        <v>45972</v>
      </c>
      <c r="K3419" s="7">
        <v>46010</v>
      </c>
      <c r="L3419" s="7">
        <v>44946</v>
      </c>
      <c r="M3419" t="s">
        <v>77</v>
      </c>
      <c r="N3419" t="s">
        <v>79</v>
      </c>
      <c r="O3419">
        <v>2026</v>
      </c>
      <c r="P3419">
        <v>1</v>
      </c>
      <c r="Q3419" t="s">
        <v>80</v>
      </c>
      <c r="R3419" s="8">
        <v>46267</v>
      </c>
      <c r="S3419" s="2">
        <v>1</v>
      </c>
      <c r="T3419" s="2" t="s">
        <v>81</v>
      </c>
    </row>
    <row r="3420" spans="1:20" x14ac:dyDescent="0.25">
      <c r="A3420">
        <v>1120339084</v>
      </c>
      <c r="B3420">
        <v>124195463</v>
      </c>
      <c r="C3420" t="s">
        <v>74</v>
      </c>
      <c r="D3420" t="s">
        <v>88</v>
      </c>
      <c r="E3420" t="s">
        <v>76</v>
      </c>
      <c r="F3420" s="7">
        <v>44771</v>
      </c>
      <c r="G3420" s="7">
        <v>45136</v>
      </c>
      <c r="H3420" t="s">
        <v>77</v>
      </c>
      <c r="I3420" t="s">
        <v>78</v>
      </c>
      <c r="J3420" s="7">
        <v>45737</v>
      </c>
      <c r="K3420" s="7">
        <v>45995</v>
      </c>
      <c r="L3420" s="7">
        <v>45136</v>
      </c>
      <c r="M3420" t="s">
        <v>77</v>
      </c>
      <c r="N3420" t="s">
        <v>79</v>
      </c>
      <c r="O3420">
        <v>2026</v>
      </c>
      <c r="P3420">
        <v>1</v>
      </c>
      <c r="Q3420" t="s">
        <v>80</v>
      </c>
      <c r="R3420" s="8">
        <v>46267</v>
      </c>
      <c r="S3420" s="2">
        <v>1</v>
      </c>
      <c r="T3420" s="2" t="s">
        <v>81</v>
      </c>
    </row>
    <row r="3421" spans="1:20" x14ac:dyDescent="0.25">
      <c r="A3421">
        <v>1120339447</v>
      </c>
      <c r="B3421">
        <v>124292407</v>
      </c>
      <c r="C3421" t="s">
        <v>85</v>
      </c>
      <c r="D3421" t="s">
        <v>75</v>
      </c>
      <c r="E3421" t="s">
        <v>76</v>
      </c>
      <c r="F3421" s="7">
        <v>44788</v>
      </c>
      <c r="G3421" s="7">
        <v>45153</v>
      </c>
      <c r="H3421" t="s">
        <v>86</v>
      </c>
      <c r="I3421" t="s">
        <v>87</v>
      </c>
      <c r="J3421" s="7"/>
      <c r="K3421" s="7">
        <v>44875</v>
      </c>
      <c r="L3421" s="7">
        <v>45153</v>
      </c>
      <c r="M3421" t="s">
        <v>86</v>
      </c>
      <c r="N3421"/>
      <c r="O3421">
        <v>2026</v>
      </c>
      <c r="P3421">
        <v>1</v>
      </c>
      <c r="Q3421" t="s">
        <v>80</v>
      </c>
      <c r="R3421" s="8">
        <v>46267</v>
      </c>
      <c r="S3421" s="2">
        <v>1</v>
      </c>
      <c r="T3421" s="2" t="s">
        <v>81</v>
      </c>
    </row>
    <row r="3422" spans="1:20" x14ac:dyDescent="0.25">
      <c r="A3422">
        <v>1120339540</v>
      </c>
      <c r="B3422">
        <v>124315402</v>
      </c>
      <c r="C3422" t="s">
        <v>82</v>
      </c>
      <c r="D3422" t="s">
        <v>75</v>
      </c>
      <c r="E3422" t="s">
        <v>76</v>
      </c>
      <c r="F3422" s="7">
        <v>44791</v>
      </c>
      <c r="G3422" s="7">
        <v>45156</v>
      </c>
      <c r="H3422" t="s">
        <v>77</v>
      </c>
      <c r="I3422" t="s">
        <v>78</v>
      </c>
      <c r="J3422" s="7"/>
      <c r="K3422" s="7">
        <v>45446</v>
      </c>
      <c r="L3422" s="7">
        <v>45156</v>
      </c>
      <c r="M3422" t="s">
        <v>77</v>
      </c>
      <c r="N3422"/>
      <c r="O3422">
        <v>2026</v>
      </c>
      <c r="P3422">
        <v>1</v>
      </c>
      <c r="Q3422" t="s">
        <v>80</v>
      </c>
      <c r="R3422" s="8">
        <v>46267</v>
      </c>
      <c r="S3422" s="2">
        <v>1</v>
      </c>
      <c r="T3422" s="2" t="s">
        <v>81</v>
      </c>
    </row>
    <row r="3423" spans="1:20" x14ac:dyDescent="0.25">
      <c r="A3423">
        <v>1120339687</v>
      </c>
      <c r="B3423">
        <v>124355871</v>
      </c>
      <c r="C3423" t="s">
        <v>85</v>
      </c>
      <c r="D3423" t="s">
        <v>75</v>
      </c>
      <c r="E3423" t="s">
        <v>76</v>
      </c>
      <c r="F3423" s="7">
        <v>44796</v>
      </c>
      <c r="G3423" s="7">
        <v>45161</v>
      </c>
      <c r="H3423" t="s">
        <v>77</v>
      </c>
      <c r="I3423" t="s">
        <v>78</v>
      </c>
      <c r="J3423" s="7">
        <v>45824</v>
      </c>
      <c r="K3423" s="7">
        <v>44797</v>
      </c>
      <c r="L3423" s="7">
        <v>45161</v>
      </c>
      <c r="M3423" t="s">
        <v>77</v>
      </c>
      <c r="N3423" t="s">
        <v>79</v>
      </c>
      <c r="O3423">
        <v>2026</v>
      </c>
      <c r="P3423">
        <v>1</v>
      </c>
      <c r="Q3423" t="s">
        <v>80</v>
      </c>
      <c r="R3423" s="8">
        <v>46267</v>
      </c>
      <c r="S3423" s="2">
        <v>1</v>
      </c>
      <c r="T3423" s="2" t="s">
        <v>81</v>
      </c>
    </row>
    <row r="3424" spans="1:20" x14ac:dyDescent="0.25">
      <c r="A3424">
        <v>1120340190</v>
      </c>
      <c r="B3424">
        <v>124565980</v>
      </c>
      <c r="C3424" t="s">
        <v>93</v>
      </c>
      <c r="D3424" t="s">
        <v>75</v>
      </c>
      <c r="E3424" t="s">
        <v>76</v>
      </c>
      <c r="F3424" s="7">
        <v>44830</v>
      </c>
      <c r="G3424" s="7">
        <v>45195</v>
      </c>
      <c r="H3424" t="s">
        <v>77</v>
      </c>
      <c r="I3424" t="s">
        <v>78</v>
      </c>
      <c r="J3424" s="7"/>
      <c r="K3424" s="7">
        <v>44929</v>
      </c>
      <c r="L3424" s="7">
        <v>45195</v>
      </c>
      <c r="M3424" t="s">
        <v>77</v>
      </c>
      <c r="N3424"/>
      <c r="O3424">
        <v>2026</v>
      </c>
      <c r="P3424">
        <v>1</v>
      </c>
      <c r="Q3424" t="s">
        <v>80</v>
      </c>
      <c r="R3424" s="8">
        <v>46267</v>
      </c>
      <c r="S3424" s="2">
        <v>1</v>
      </c>
      <c r="T3424" s="2" t="s">
        <v>81</v>
      </c>
    </row>
    <row r="3425" spans="1:20" x14ac:dyDescent="0.25">
      <c r="A3425">
        <v>1120340382</v>
      </c>
      <c r="B3425">
        <v>124637461</v>
      </c>
      <c r="C3425" t="s">
        <v>82</v>
      </c>
      <c r="D3425" t="s">
        <v>83</v>
      </c>
      <c r="E3425" t="s">
        <v>76</v>
      </c>
      <c r="F3425" s="7">
        <v>44840</v>
      </c>
      <c r="G3425" s="7">
        <v>45022</v>
      </c>
      <c r="H3425" t="s">
        <v>77</v>
      </c>
      <c r="I3425" t="s">
        <v>84</v>
      </c>
      <c r="J3425" s="7">
        <v>45737</v>
      </c>
      <c r="K3425" s="7">
        <v>44843</v>
      </c>
      <c r="L3425" s="7">
        <v>45022</v>
      </c>
      <c r="M3425" t="s">
        <v>77</v>
      </c>
      <c r="N3425" t="s">
        <v>79</v>
      </c>
      <c r="O3425">
        <v>2026</v>
      </c>
      <c r="P3425">
        <v>1</v>
      </c>
      <c r="Q3425" t="s">
        <v>80</v>
      </c>
      <c r="R3425" s="8">
        <v>46267</v>
      </c>
      <c r="S3425" s="2">
        <v>1</v>
      </c>
      <c r="T3425" s="2" t="s">
        <v>81</v>
      </c>
    </row>
    <row r="3426" spans="1:20" x14ac:dyDescent="0.25">
      <c r="A3426">
        <v>1120340614</v>
      </c>
      <c r="B3426">
        <v>124764972</v>
      </c>
      <c r="C3426" t="s">
        <v>85</v>
      </c>
      <c r="D3426" t="s">
        <v>88</v>
      </c>
      <c r="E3426" t="s">
        <v>76</v>
      </c>
      <c r="F3426" s="7">
        <v>44858</v>
      </c>
      <c r="G3426" s="7">
        <v>45223</v>
      </c>
      <c r="H3426" t="s">
        <v>77</v>
      </c>
      <c r="I3426" t="s">
        <v>84</v>
      </c>
      <c r="J3426" s="7">
        <v>45737</v>
      </c>
      <c r="K3426" s="7">
        <v>46086</v>
      </c>
      <c r="L3426" s="7">
        <v>45223</v>
      </c>
      <c r="M3426" t="s">
        <v>77</v>
      </c>
      <c r="N3426" t="s">
        <v>79</v>
      </c>
      <c r="O3426">
        <v>2026</v>
      </c>
      <c r="P3426">
        <v>1</v>
      </c>
      <c r="Q3426" t="s">
        <v>80</v>
      </c>
      <c r="R3426" s="8">
        <v>46267</v>
      </c>
      <c r="S3426" s="2">
        <v>1</v>
      </c>
      <c r="T3426" s="2" t="s">
        <v>81</v>
      </c>
    </row>
    <row r="3427" spans="1:20" x14ac:dyDescent="0.25">
      <c r="A3427">
        <v>1120340944</v>
      </c>
      <c r="B3427">
        <v>125230678</v>
      </c>
      <c r="C3427" t="s">
        <v>82</v>
      </c>
      <c r="D3427" t="s">
        <v>88</v>
      </c>
      <c r="E3427" t="s">
        <v>76</v>
      </c>
      <c r="F3427" s="7">
        <v>44917</v>
      </c>
      <c r="G3427" s="7">
        <v>45282</v>
      </c>
      <c r="H3427" t="s">
        <v>77</v>
      </c>
      <c r="I3427" t="s">
        <v>78</v>
      </c>
      <c r="J3427" s="7">
        <v>45737</v>
      </c>
      <c r="K3427" s="7">
        <v>45667</v>
      </c>
      <c r="L3427" s="7">
        <v>45282</v>
      </c>
      <c r="M3427" t="s">
        <v>77</v>
      </c>
      <c r="N3427" t="s">
        <v>79</v>
      </c>
      <c r="O3427">
        <v>2026</v>
      </c>
      <c r="P3427">
        <v>1</v>
      </c>
      <c r="Q3427" t="s">
        <v>80</v>
      </c>
      <c r="R3427" s="8">
        <v>46267</v>
      </c>
      <c r="S3427" s="2">
        <v>1</v>
      </c>
      <c r="T3427" s="2" t="s">
        <v>81</v>
      </c>
    </row>
    <row r="3428" spans="1:20" x14ac:dyDescent="0.25">
      <c r="A3428">
        <v>1120340950</v>
      </c>
      <c r="B3428">
        <v>125263573</v>
      </c>
      <c r="C3428" t="s">
        <v>74</v>
      </c>
      <c r="D3428" t="s">
        <v>83</v>
      </c>
      <c r="E3428" t="s">
        <v>76</v>
      </c>
      <c r="F3428" s="7">
        <v>44924</v>
      </c>
      <c r="G3428" s="7">
        <v>45106</v>
      </c>
      <c r="H3428" t="s">
        <v>77</v>
      </c>
      <c r="I3428" t="s">
        <v>78</v>
      </c>
      <c r="J3428" s="7">
        <v>45714</v>
      </c>
      <c r="K3428" s="7">
        <v>45890</v>
      </c>
      <c r="L3428" s="7">
        <v>45106</v>
      </c>
      <c r="M3428" t="s">
        <v>77</v>
      </c>
      <c r="N3428" t="s">
        <v>79</v>
      </c>
      <c r="O3428">
        <v>2026</v>
      </c>
      <c r="P3428">
        <v>1</v>
      </c>
      <c r="Q3428" t="s">
        <v>80</v>
      </c>
      <c r="R3428" s="8">
        <v>46267</v>
      </c>
      <c r="S3428" s="2">
        <v>1</v>
      </c>
      <c r="T3428" s="2" t="s">
        <v>81</v>
      </c>
    </row>
    <row r="3429" spans="1:20" x14ac:dyDescent="0.25">
      <c r="A3429">
        <v>1120340987</v>
      </c>
      <c r="B3429">
        <v>125502772</v>
      </c>
      <c r="C3429" t="s">
        <v>74</v>
      </c>
      <c r="D3429" t="s">
        <v>83</v>
      </c>
      <c r="E3429" t="s">
        <v>76</v>
      </c>
      <c r="F3429" s="7">
        <v>44963</v>
      </c>
      <c r="G3429" s="7">
        <v>46789</v>
      </c>
      <c r="H3429" t="s">
        <v>77</v>
      </c>
      <c r="I3429" t="s">
        <v>78</v>
      </c>
      <c r="J3429" s="7">
        <v>45450</v>
      </c>
      <c r="K3429" s="7">
        <v>45924</v>
      </c>
      <c r="L3429" s="7">
        <v>46789</v>
      </c>
      <c r="M3429" t="s">
        <v>77</v>
      </c>
      <c r="N3429" t="s">
        <v>79</v>
      </c>
      <c r="O3429">
        <v>2026</v>
      </c>
      <c r="P3429">
        <v>1</v>
      </c>
      <c r="Q3429" t="s">
        <v>80</v>
      </c>
      <c r="R3429" s="8">
        <v>46267</v>
      </c>
      <c r="S3429" s="2">
        <v>1</v>
      </c>
      <c r="T3429" s="2" t="s">
        <v>81</v>
      </c>
    </row>
    <row r="3430" spans="1:20" x14ac:dyDescent="0.25">
      <c r="A3430">
        <v>1120341020</v>
      </c>
      <c r="B3430">
        <v>125802003</v>
      </c>
      <c r="C3430" t="s">
        <v>74</v>
      </c>
      <c r="D3430" t="s">
        <v>75</v>
      </c>
      <c r="E3430" t="s">
        <v>76</v>
      </c>
      <c r="F3430" s="7">
        <v>45021</v>
      </c>
      <c r="G3430" s="7">
        <v>45387</v>
      </c>
      <c r="H3430" t="s">
        <v>77</v>
      </c>
      <c r="I3430" t="s">
        <v>78</v>
      </c>
      <c r="J3430" s="7"/>
      <c r="K3430" s="7">
        <v>45022</v>
      </c>
      <c r="L3430" s="7">
        <v>45387</v>
      </c>
      <c r="M3430" t="s">
        <v>77</v>
      </c>
      <c r="N3430"/>
      <c r="O3430">
        <v>2026</v>
      </c>
      <c r="P3430">
        <v>1</v>
      </c>
      <c r="Q3430" t="s">
        <v>80</v>
      </c>
      <c r="R3430" s="8">
        <v>46267</v>
      </c>
      <c r="S3430" s="2">
        <v>1</v>
      </c>
      <c r="T3430" s="2" t="s">
        <v>81</v>
      </c>
    </row>
    <row r="3431" spans="1:20" x14ac:dyDescent="0.25">
      <c r="A3431">
        <v>1120341079</v>
      </c>
      <c r="B3431">
        <v>125876253</v>
      </c>
      <c r="C3431" t="s">
        <v>74</v>
      </c>
      <c r="D3431" t="s">
        <v>83</v>
      </c>
      <c r="E3431" t="s">
        <v>76</v>
      </c>
      <c r="F3431" s="7">
        <v>44835</v>
      </c>
      <c r="G3431" s="7">
        <v>45017</v>
      </c>
      <c r="H3431" t="s">
        <v>77</v>
      </c>
      <c r="I3431" t="s">
        <v>78</v>
      </c>
      <c r="J3431" s="7">
        <v>45941</v>
      </c>
      <c r="K3431" s="7">
        <v>45032</v>
      </c>
      <c r="L3431" s="7">
        <v>45017</v>
      </c>
      <c r="M3431" t="s">
        <v>77</v>
      </c>
      <c r="N3431" t="s">
        <v>79</v>
      </c>
      <c r="O3431">
        <v>2026</v>
      </c>
      <c r="P3431">
        <v>1</v>
      </c>
      <c r="Q3431" t="s">
        <v>80</v>
      </c>
      <c r="R3431" s="8">
        <v>46267</v>
      </c>
      <c r="S3431" s="2">
        <v>1</v>
      </c>
      <c r="T3431" s="2" t="s">
        <v>81</v>
      </c>
    </row>
    <row r="3432" spans="1:20" x14ac:dyDescent="0.25">
      <c r="A3432">
        <v>1120341084</v>
      </c>
      <c r="B3432">
        <v>125878742</v>
      </c>
      <c r="C3432" t="s">
        <v>82</v>
      </c>
      <c r="D3432" t="s">
        <v>88</v>
      </c>
      <c r="E3432" t="s">
        <v>76</v>
      </c>
      <c r="F3432" s="7">
        <v>44837</v>
      </c>
      <c r="G3432" s="7">
        <v>45202</v>
      </c>
      <c r="H3432" t="s">
        <v>77</v>
      </c>
      <c r="I3432" t="s">
        <v>78</v>
      </c>
      <c r="J3432" s="7">
        <v>46082</v>
      </c>
      <c r="K3432" s="7">
        <v>45894</v>
      </c>
      <c r="L3432" s="7">
        <v>45202</v>
      </c>
      <c r="M3432" t="s">
        <v>77</v>
      </c>
      <c r="N3432" t="s">
        <v>79</v>
      </c>
      <c r="O3432">
        <v>2026</v>
      </c>
      <c r="P3432">
        <v>1</v>
      </c>
      <c r="Q3432" t="s">
        <v>80</v>
      </c>
      <c r="R3432" s="8">
        <v>46267</v>
      </c>
      <c r="S3432" s="2">
        <v>1</v>
      </c>
      <c r="T3432" s="2" t="s">
        <v>81</v>
      </c>
    </row>
    <row r="3433" spans="1:20" x14ac:dyDescent="0.25">
      <c r="A3433">
        <v>1120341286</v>
      </c>
      <c r="B3433">
        <v>125988997</v>
      </c>
      <c r="C3433" t="s">
        <v>82</v>
      </c>
      <c r="D3433" t="s">
        <v>88</v>
      </c>
      <c r="E3433" t="s">
        <v>76</v>
      </c>
      <c r="F3433" s="7">
        <v>45041</v>
      </c>
      <c r="G3433" s="7">
        <v>45407</v>
      </c>
      <c r="H3433" t="s">
        <v>77</v>
      </c>
      <c r="I3433" t="s">
        <v>78</v>
      </c>
      <c r="J3433" s="7">
        <v>45777</v>
      </c>
      <c r="K3433" s="7">
        <v>46002</v>
      </c>
      <c r="L3433" s="7">
        <v>45407</v>
      </c>
      <c r="M3433" t="s">
        <v>77</v>
      </c>
      <c r="N3433" t="s">
        <v>79</v>
      </c>
      <c r="O3433">
        <v>2026</v>
      </c>
      <c r="P3433">
        <v>1</v>
      </c>
      <c r="Q3433" t="s">
        <v>80</v>
      </c>
      <c r="R3433" s="8">
        <v>46267</v>
      </c>
      <c r="S3433" s="2">
        <v>1</v>
      </c>
      <c r="T3433" s="2" t="s">
        <v>81</v>
      </c>
    </row>
    <row r="3434" spans="1:20" x14ac:dyDescent="0.25">
      <c r="A3434">
        <v>1120341308</v>
      </c>
      <c r="B3434">
        <v>125999948</v>
      </c>
      <c r="C3434" t="s">
        <v>82</v>
      </c>
      <c r="D3434" t="s">
        <v>75</v>
      </c>
      <c r="E3434" t="s">
        <v>76</v>
      </c>
      <c r="F3434" s="7">
        <v>45042</v>
      </c>
      <c r="G3434" s="7">
        <v>45408</v>
      </c>
      <c r="H3434" t="s">
        <v>77</v>
      </c>
      <c r="I3434" t="s">
        <v>78</v>
      </c>
      <c r="J3434" s="7"/>
      <c r="K3434" s="7">
        <v>45045</v>
      </c>
      <c r="L3434" s="7">
        <v>45408</v>
      </c>
      <c r="M3434" t="s">
        <v>77</v>
      </c>
      <c r="N3434"/>
      <c r="O3434">
        <v>2026</v>
      </c>
      <c r="P3434">
        <v>1</v>
      </c>
      <c r="Q3434" t="s">
        <v>80</v>
      </c>
      <c r="R3434" s="8">
        <v>46267</v>
      </c>
      <c r="S3434" s="2">
        <v>1</v>
      </c>
      <c r="T3434" s="2" t="s">
        <v>81</v>
      </c>
    </row>
    <row r="3435" spans="1:20" x14ac:dyDescent="0.25">
      <c r="A3435">
        <v>1120341737</v>
      </c>
      <c r="B3435">
        <v>126196680</v>
      </c>
      <c r="C3435" t="s">
        <v>96</v>
      </c>
      <c r="D3435" t="s">
        <v>88</v>
      </c>
      <c r="E3435" t="s">
        <v>76</v>
      </c>
      <c r="F3435" s="7">
        <v>45067</v>
      </c>
      <c r="G3435" s="7">
        <v>45433</v>
      </c>
      <c r="H3435" t="s">
        <v>77</v>
      </c>
      <c r="I3435" t="s">
        <v>78</v>
      </c>
      <c r="J3435" s="7">
        <v>46063</v>
      </c>
      <c r="K3435" s="7">
        <v>46078</v>
      </c>
      <c r="L3435" s="7">
        <v>45433</v>
      </c>
      <c r="M3435" t="s">
        <v>77</v>
      </c>
      <c r="N3435" t="s">
        <v>79</v>
      </c>
      <c r="O3435">
        <v>2026</v>
      </c>
      <c r="P3435">
        <v>1</v>
      </c>
      <c r="Q3435" t="s">
        <v>80</v>
      </c>
      <c r="R3435" s="8">
        <v>46267</v>
      </c>
      <c r="S3435" s="2">
        <v>1</v>
      </c>
      <c r="T3435" s="2" t="s">
        <v>81</v>
      </c>
    </row>
    <row r="3436" spans="1:20" x14ac:dyDescent="0.25">
      <c r="A3436">
        <v>1120342044</v>
      </c>
      <c r="B3436">
        <v>126356855</v>
      </c>
      <c r="C3436" t="s">
        <v>82</v>
      </c>
      <c r="D3436" t="s">
        <v>88</v>
      </c>
      <c r="E3436" t="s">
        <v>76</v>
      </c>
      <c r="F3436" s="7">
        <v>45090</v>
      </c>
      <c r="G3436" s="7">
        <v>45456</v>
      </c>
      <c r="H3436" t="s">
        <v>77</v>
      </c>
      <c r="I3436" t="s">
        <v>78</v>
      </c>
      <c r="J3436" s="7">
        <v>45437</v>
      </c>
      <c r="K3436" s="7">
        <v>45918</v>
      </c>
      <c r="L3436" s="7">
        <v>45456</v>
      </c>
      <c r="M3436" t="s">
        <v>77</v>
      </c>
      <c r="N3436" t="s">
        <v>79</v>
      </c>
      <c r="O3436">
        <v>2026</v>
      </c>
      <c r="P3436">
        <v>1</v>
      </c>
      <c r="Q3436" t="s">
        <v>80</v>
      </c>
      <c r="R3436" s="8">
        <v>46267</v>
      </c>
      <c r="S3436" s="2">
        <v>1</v>
      </c>
      <c r="T3436" s="2" t="s">
        <v>81</v>
      </c>
    </row>
    <row r="3437" spans="1:20" x14ac:dyDescent="0.25">
      <c r="A3437">
        <v>1120342045</v>
      </c>
      <c r="B3437">
        <v>126356855</v>
      </c>
      <c r="C3437" t="s">
        <v>82</v>
      </c>
      <c r="D3437" t="s">
        <v>88</v>
      </c>
      <c r="E3437" t="s">
        <v>76</v>
      </c>
      <c r="F3437" s="7">
        <v>45090</v>
      </c>
      <c r="G3437" s="7">
        <v>45456</v>
      </c>
      <c r="H3437" t="s">
        <v>77</v>
      </c>
      <c r="I3437" t="s">
        <v>78</v>
      </c>
      <c r="J3437" s="7">
        <v>45437</v>
      </c>
      <c r="K3437" s="7">
        <v>45623</v>
      </c>
      <c r="L3437" s="7">
        <v>45456</v>
      </c>
      <c r="M3437" t="s">
        <v>77</v>
      </c>
      <c r="N3437" t="s">
        <v>79</v>
      </c>
      <c r="O3437">
        <v>2026</v>
      </c>
      <c r="P3437">
        <v>1</v>
      </c>
      <c r="Q3437" t="s">
        <v>80</v>
      </c>
      <c r="R3437" s="8">
        <v>46267</v>
      </c>
      <c r="S3437" s="2">
        <v>1</v>
      </c>
      <c r="T3437" s="2" t="s">
        <v>81</v>
      </c>
    </row>
    <row r="3438" spans="1:20" x14ac:dyDescent="0.25">
      <c r="A3438">
        <v>1120342083</v>
      </c>
      <c r="B3438">
        <v>126374802</v>
      </c>
      <c r="C3438" t="s">
        <v>74</v>
      </c>
      <c r="D3438" t="s">
        <v>75</v>
      </c>
      <c r="E3438" t="s">
        <v>76</v>
      </c>
      <c r="F3438" s="7">
        <v>45091</v>
      </c>
      <c r="G3438" s="7">
        <v>45457</v>
      </c>
      <c r="H3438" t="s">
        <v>86</v>
      </c>
      <c r="I3438" t="s">
        <v>87</v>
      </c>
      <c r="J3438" s="7"/>
      <c r="K3438" s="7">
        <v>45092</v>
      </c>
      <c r="L3438" s="7">
        <v>45457</v>
      </c>
      <c r="M3438" t="s">
        <v>86</v>
      </c>
      <c r="N3438"/>
      <c r="O3438">
        <v>2026</v>
      </c>
      <c r="P3438">
        <v>1</v>
      </c>
      <c r="Q3438" t="s">
        <v>80</v>
      </c>
      <c r="R3438" s="8">
        <v>46267</v>
      </c>
      <c r="S3438" s="2">
        <v>1</v>
      </c>
      <c r="T3438" s="2" t="s">
        <v>81</v>
      </c>
    </row>
    <row r="3439" spans="1:20" x14ac:dyDescent="0.25">
      <c r="A3439">
        <v>1120342146</v>
      </c>
      <c r="B3439">
        <v>126403352</v>
      </c>
      <c r="C3439" t="s">
        <v>82</v>
      </c>
      <c r="D3439" t="s">
        <v>88</v>
      </c>
      <c r="E3439" t="s">
        <v>76</v>
      </c>
      <c r="F3439" s="7">
        <v>45096</v>
      </c>
      <c r="G3439" s="7">
        <v>45462</v>
      </c>
      <c r="H3439" t="s">
        <v>77</v>
      </c>
      <c r="I3439" t="s">
        <v>78</v>
      </c>
      <c r="J3439" s="7">
        <v>46063</v>
      </c>
      <c r="K3439" s="7">
        <v>46078</v>
      </c>
      <c r="L3439" s="7">
        <v>45462</v>
      </c>
      <c r="M3439" t="s">
        <v>77</v>
      </c>
      <c r="N3439" t="s">
        <v>79</v>
      </c>
      <c r="O3439">
        <v>2026</v>
      </c>
      <c r="P3439">
        <v>1</v>
      </c>
      <c r="Q3439" t="s">
        <v>80</v>
      </c>
      <c r="R3439" s="8">
        <v>46267</v>
      </c>
      <c r="S3439" s="2">
        <v>1</v>
      </c>
      <c r="T3439" s="2" t="s">
        <v>81</v>
      </c>
    </row>
    <row r="3440" spans="1:20" x14ac:dyDescent="0.25">
      <c r="A3440">
        <v>1120342181</v>
      </c>
      <c r="B3440">
        <v>126417724</v>
      </c>
      <c r="C3440" t="s">
        <v>85</v>
      </c>
      <c r="D3440" t="s">
        <v>88</v>
      </c>
      <c r="E3440" t="s">
        <v>76</v>
      </c>
      <c r="F3440" s="7">
        <v>45098</v>
      </c>
      <c r="G3440" s="7">
        <v>45464</v>
      </c>
      <c r="H3440" t="s">
        <v>77</v>
      </c>
      <c r="I3440" t="s">
        <v>78</v>
      </c>
      <c r="J3440" s="7">
        <v>46082</v>
      </c>
      <c r="K3440" s="7">
        <v>45909</v>
      </c>
      <c r="L3440" s="7">
        <v>45464</v>
      </c>
      <c r="M3440" t="s">
        <v>77</v>
      </c>
      <c r="N3440" t="s">
        <v>79</v>
      </c>
      <c r="O3440">
        <v>2026</v>
      </c>
      <c r="P3440">
        <v>1</v>
      </c>
      <c r="Q3440" t="s">
        <v>80</v>
      </c>
      <c r="R3440" s="8">
        <v>46267</v>
      </c>
      <c r="S3440" s="2">
        <v>1</v>
      </c>
      <c r="T3440" s="2" t="s">
        <v>81</v>
      </c>
    </row>
    <row r="3441" spans="1:20" x14ac:dyDescent="0.25">
      <c r="A3441">
        <v>1120342220</v>
      </c>
      <c r="B3441">
        <v>126441726</v>
      </c>
      <c r="C3441" t="s">
        <v>82</v>
      </c>
      <c r="D3441" t="s">
        <v>88</v>
      </c>
      <c r="E3441" t="s">
        <v>76</v>
      </c>
      <c r="F3441" s="7">
        <v>45101</v>
      </c>
      <c r="G3441" s="7">
        <v>45467</v>
      </c>
      <c r="H3441" t="s">
        <v>77</v>
      </c>
      <c r="I3441" t="s">
        <v>78</v>
      </c>
      <c r="J3441" s="7">
        <v>45722</v>
      </c>
      <c r="K3441" s="7">
        <v>45748</v>
      </c>
      <c r="L3441" s="7">
        <v>45467</v>
      </c>
      <c r="M3441" t="s">
        <v>77</v>
      </c>
      <c r="N3441" t="s">
        <v>79</v>
      </c>
      <c r="O3441">
        <v>2026</v>
      </c>
      <c r="P3441">
        <v>1</v>
      </c>
      <c r="Q3441" t="s">
        <v>80</v>
      </c>
      <c r="R3441" s="8">
        <v>46267</v>
      </c>
      <c r="S3441" s="2">
        <v>1</v>
      </c>
      <c r="T3441" s="2" t="s">
        <v>81</v>
      </c>
    </row>
    <row r="3442" spans="1:20" x14ac:dyDescent="0.25">
      <c r="A3442">
        <v>1120342243</v>
      </c>
      <c r="B3442">
        <v>126448388</v>
      </c>
      <c r="C3442" t="s">
        <v>98</v>
      </c>
      <c r="D3442" t="s">
        <v>88</v>
      </c>
      <c r="E3442" t="s">
        <v>76</v>
      </c>
      <c r="F3442" s="7">
        <v>45102</v>
      </c>
      <c r="G3442" s="7">
        <v>45194</v>
      </c>
      <c r="H3442" t="s">
        <v>77</v>
      </c>
      <c r="I3442" t="s">
        <v>78</v>
      </c>
      <c r="J3442" s="7">
        <v>46091</v>
      </c>
      <c r="K3442" s="7">
        <v>45827</v>
      </c>
      <c r="L3442" s="7">
        <v>45194</v>
      </c>
      <c r="M3442" t="s">
        <v>77</v>
      </c>
      <c r="N3442" t="s">
        <v>79</v>
      </c>
      <c r="O3442">
        <v>2026</v>
      </c>
      <c r="P3442">
        <v>1</v>
      </c>
      <c r="Q3442" t="s">
        <v>80</v>
      </c>
      <c r="R3442" s="8">
        <v>46267</v>
      </c>
      <c r="S3442" s="2">
        <v>1</v>
      </c>
      <c r="T3442" s="2" t="s">
        <v>81</v>
      </c>
    </row>
    <row r="3443" spans="1:20" x14ac:dyDescent="0.25">
      <c r="A3443">
        <v>1120342293</v>
      </c>
      <c r="B3443">
        <v>126473110</v>
      </c>
      <c r="C3443" t="s">
        <v>93</v>
      </c>
      <c r="D3443" t="s">
        <v>83</v>
      </c>
      <c r="E3443" t="s">
        <v>76</v>
      </c>
      <c r="F3443" s="7">
        <v>45105</v>
      </c>
      <c r="G3443" s="7">
        <v>45288</v>
      </c>
      <c r="H3443" t="s">
        <v>77</v>
      </c>
      <c r="I3443" t="s">
        <v>78</v>
      </c>
      <c r="J3443" s="7">
        <v>45579</v>
      </c>
      <c r="K3443" s="7">
        <v>45747</v>
      </c>
      <c r="L3443" s="7">
        <v>45288</v>
      </c>
      <c r="M3443" t="s">
        <v>77</v>
      </c>
      <c r="N3443" t="s">
        <v>92</v>
      </c>
      <c r="O3443">
        <v>2026</v>
      </c>
      <c r="P3443">
        <v>1</v>
      </c>
      <c r="Q3443" t="s">
        <v>80</v>
      </c>
      <c r="R3443" s="8">
        <v>46267</v>
      </c>
      <c r="S3443" s="2">
        <v>1</v>
      </c>
      <c r="T3443" s="2" t="s">
        <v>81</v>
      </c>
    </row>
    <row r="3444" spans="1:20" x14ac:dyDescent="0.25">
      <c r="A3444">
        <v>1120342379</v>
      </c>
      <c r="B3444">
        <v>126523389</v>
      </c>
      <c r="C3444" t="s">
        <v>82</v>
      </c>
      <c r="D3444" t="s">
        <v>88</v>
      </c>
      <c r="E3444" t="s">
        <v>76</v>
      </c>
      <c r="F3444" s="7">
        <v>45114</v>
      </c>
      <c r="G3444" s="7">
        <v>45480</v>
      </c>
      <c r="H3444" t="s">
        <v>77</v>
      </c>
      <c r="I3444" t="s">
        <v>78</v>
      </c>
      <c r="J3444" s="7">
        <v>45737</v>
      </c>
      <c r="K3444" s="7">
        <v>45748</v>
      </c>
      <c r="L3444" s="7">
        <v>45480</v>
      </c>
      <c r="M3444" t="s">
        <v>77</v>
      </c>
      <c r="N3444" t="s">
        <v>79</v>
      </c>
      <c r="O3444">
        <v>2026</v>
      </c>
      <c r="P3444">
        <v>1</v>
      </c>
      <c r="Q3444" t="s">
        <v>80</v>
      </c>
      <c r="R3444" s="8">
        <v>46267</v>
      </c>
      <c r="S3444" s="2">
        <v>1</v>
      </c>
      <c r="T3444" s="2" t="s">
        <v>81</v>
      </c>
    </row>
    <row r="3445" spans="1:20" x14ac:dyDescent="0.25">
      <c r="A3445">
        <v>1120342408</v>
      </c>
      <c r="B3445">
        <v>126538587</v>
      </c>
      <c r="C3445" t="s">
        <v>82</v>
      </c>
      <c r="D3445" t="s">
        <v>88</v>
      </c>
      <c r="E3445" t="s">
        <v>76</v>
      </c>
      <c r="F3445" s="7">
        <v>45116</v>
      </c>
      <c r="G3445" s="7">
        <v>45482</v>
      </c>
      <c r="H3445" t="s">
        <v>77</v>
      </c>
      <c r="I3445" t="s">
        <v>78</v>
      </c>
      <c r="J3445" s="7">
        <v>45737</v>
      </c>
      <c r="K3445" s="7">
        <v>45446</v>
      </c>
      <c r="L3445" s="7">
        <v>45482</v>
      </c>
      <c r="M3445" t="s">
        <v>77</v>
      </c>
      <c r="N3445" t="s">
        <v>79</v>
      </c>
      <c r="O3445">
        <v>2026</v>
      </c>
      <c r="P3445">
        <v>1</v>
      </c>
      <c r="Q3445" t="s">
        <v>80</v>
      </c>
      <c r="R3445" s="8">
        <v>46267</v>
      </c>
      <c r="S3445" s="2">
        <v>1</v>
      </c>
      <c r="T3445" s="2" t="s">
        <v>81</v>
      </c>
    </row>
    <row r="3446" spans="1:20" x14ac:dyDescent="0.25">
      <c r="A3446">
        <v>1120342663</v>
      </c>
      <c r="B3446">
        <v>126645563</v>
      </c>
      <c r="C3446" t="s">
        <v>74</v>
      </c>
      <c r="D3446" t="s">
        <v>88</v>
      </c>
      <c r="E3446" t="s">
        <v>76</v>
      </c>
      <c r="F3446" s="7">
        <v>45127</v>
      </c>
      <c r="G3446" s="7">
        <v>45493</v>
      </c>
      <c r="H3446" t="s">
        <v>77</v>
      </c>
      <c r="I3446" t="s">
        <v>84</v>
      </c>
      <c r="J3446" s="7">
        <v>45716</v>
      </c>
      <c r="K3446" s="7">
        <v>45195</v>
      </c>
      <c r="L3446" s="7">
        <v>45493</v>
      </c>
      <c r="M3446" t="s">
        <v>77</v>
      </c>
      <c r="N3446" t="s">
        <v>79</v>
      </c>
      <c r="O3446">
        <v>2026</v>
      </c>
      <c r="P3446">
        <v>1</v>
      </c>
      <c r="Q3446" t="s">
        <v>80</v>
      </c>
      <c r="R3446" s="8">
        <v>46267</v>
      </c>
      <c r="S3446" s="2">
        <v>1</v>
      </c>
      <c r="T3446" s="2" t="s">
        <v>81</v>
      </c>
    </row>
    <row r="3447" spans="1:20" x14ac:dyDescent="0.25">
      <c r="A3447">
        <v>1120342664</v>
      </c>
      <c r="B3447">
        <v>126645563</v>
      </c>
      <c r="C3447" t="s">
        <v>74</v>
      </c>
      <c r="D3447" t="s">
        <v>88</v>
      </c>
      <c r="E3447" t="s">
        <v>76</v>
      </c>
      <c r="F3447" s="7">
        <v>45127</v>
      </c>
      <c r="G3447" s="7">
        <v>45493</v>
      </c>
      <c r="H3447" t="s">
        <v>77</v>
      </c>
      <c r="I3447" t="s">
        <v>84</v>
      </c>
      <c r="J3447" s="7">
        <v>45716</v>
      </c>
      <c r="K3447" s="7">
        <v>45262</v>
      </c>
      <c r="L3447" s="7">
        <v>45493</v>
      </c>
      <c r="M3447" t="s">
        <v>77</v>
      </c>
      <c r="N3447" t="s">
        <v>79</v>
      </c>
      <c r="O3447">
        <v>2026</v>
      </c>
      <c r="P3447">
        <v>1</v>
      </c>
      <c r="Q3447" t="s">
        <v>80</v>
      </c>
      <c r="R3447" s="8">
        <v>46267</v>
      </c>
      <c r="S3447" s="2">
        <v>1</v>
      </c>
      <c r="T3447" s="2" t="s">
        <v>81</v>
      </c>
    </row>
    <row r="3448" spans="1:20" x14ac:dyDescent="0.25">
      <c r="A3448">
        <v>1120342665</v>
      </c>
      <c r="B3448">
        <v>126645563</v>
      </c>
      <c r="C3448" t="s">
        <v>74</v>
      </c>
      <c r="D3448" t="s">
        <v>88</v>
      </c>
      <c r="E3448" t="s">
        <v>76</v>
      </c>
      <c r="F3448" s="7">
        <v>45127</v>
      </c>
      <c r="G3448" s="7">
        <v>45493</v>
      </c>
      <c r="H3448" t="s">
        <v>77</v>
      </c>
      <c r="I3448" t="s">
        <v>84</v>
      </c>
      <c r="J3448" s="7">
        <v>45716</v>
      </c>
      <c r="K3448" s="7">
        <v>45689</v>
      </c>
      <c r="L3448" s="7">
        <v>45493</v>
      </c>
      <c r="M3448" t="s">
        <v>77</v>
      </c>
      <c r="N3448" t="s">
        <v>79</v>
      </c>
      <c r="O3448">
        <v>2026</v>
      </c>
      <c r="P3448">
        <v>1</v>
      </c>
      <c r="Q3448" t="s">
        <v>80</v>
      </c>
      <c r="R3448" s="8">
        <v>46267</v>
      </c>
      <c r="S3448" s="2">
        <v>1</v>
      </c>
      <c r="T3448" s="2" t="s">
        <v>81</v>
      </c>
    </row>
    <row r="3449" spans="1:20" x14ac:dyDescent="0.25">
      <c r="A3449">
        <v>1120342666</v>
      </c>
      <c r="B3449">
        <v>126645563</v>
      </c>
      <c r="C3449" t="s">
        <v>74</v>
      </c>
      <c r="D3449" t="s">
        <v>88</v>
      </c>
      <c r="E3449" t="s">
        <v>76</v>
      </c>
      <c r="F3449" s="7">
        <v>45127</v>
      </c>
      <c r="G3449" s="7">
        <v>45493</v>
      </c>
      <c r="H3449" t="s">
        <v>77</v>
      </c>
      <c r="I3449" t="s">
        <v>84</v>
      </c>
      <c r="J3449" s="7">
        <v>45716</v>
      </c>
      <c r="K3449" s="7">
        <v>46078</v>
      </c>
      <c r="L3449" s="7">
        <v>45493</v>
      </c>
      <c r="M3449" t="s">
        <v>77</v>
      </c>
      <c r="N3449" t="s">
        <v>79</v>
      </c>
      <c r="O3449">
        <v>2026</v>
      </c>
      <c r="P3449">
        <v>1</v>
      </c>
      <c r="Q3449" t="s">
        <v>80</v>
      </c>
      <c r="R3449" s="8">
        <v>46267</v>
      </c>
      <c r="S3449" s="2">
        <v>1</v>
      </c>
      <c r="T3449" s="2" t="s">
        <v>81</v>
      </c>
    </row>
    <row r="3450" spans="1:20" x14ac:dyDescent="0.25">
      <c r="A3450">
        <v>1120342912</v>
      </c>
      <c r="B3450">
        <v>126720555</v>
      </c>
      <c r="C3450" t="s">
        <v>82</v>
      </c>
      <c r="D3450" t="s">
        <v>88</v>
      </c>
      <c r="E3450" t="s">
        <v>76</v>
      </c>
      <c r="F3450" s="7">
        <v>45139</v>
      </c>
      <c r="G3450" s="7">
        <v>46966</v>
      </c>
      <c r="H3450" t="s">
        <v>77</v>
      </c>
      <c r="I3450" t="s">
        <v>84</v>
      </c>
      <c r="J3450" s="7">
        <v>45417</v>
      </c>
      <c r="K3450" s="7">
        <v>45545</v>
      </c>
      <c r="L3450" s="7">
        <v>46966</v>
      </c>
      <c r="M3450" t="s">
        <v>77</v>
      </c>
      <c r="N3450" t="s">
        <v>79</v>
      </c>
      <c r="O3450">
        <v>2026</v>
      </c>
      <c r="P3450">
        <v>1</v>
      </c>
      <c r="Q3450" t="s">
        <v>80</v>
      </c>
      <c r="R3450" s="8">
        <v>46267</v>
      </c>
      <c r="S3450" s="2">
        <v>1</v>
      </c>
      <c r="T3450" s="2" t="s">
        <v>81</v>
      </c>
    </row>
    <row r="3451" spans="1:20" x14ac:dyDescent="0.25">
      <c r="A3451">
        <v>1120342913</v>
      </c>
      <c r="B3451">
        <v>126720555</v>
      </c>
      <c r="C3451" t="s">
        <v>82</v>
      </c>
      <c r="D3451" t="s">
        <v>88</v>
      </c>
      <c r="E3451" t="s">
        <v>76</v>
      </c>
      <c r="F3451" s="7">
        <v>45139</v>
      </c>
      <c r="G3451" s="7">
        <v>46966</v>
      </c>
      <c r="H3451" t="s">
        <v>77</v>
      </c>
      <c r="I3451" t="s">
        <v>84</v>
      </c>
      <c r="J3451" s="7">
        <v>45417</v>
      </c>
      <c r="K3451" s="7">
        <v>45434</v>
      </c>
      <c r="L3451" s="7">
        <v>46966</v>
      </c>
      <c r="M3451" t="s">
        <v>77</v>
      </c>
      <c r="N3451" t="s">
        <v>79</v>
      </c>
      <c r="O3451">
        <v>2026</v>
      </c>
      <c r="P3451">
        <v>1</v>
      </c>
      <c r="Q3451" t="s">
        <v>80</v>
      </c>
      <c r="R3451" s="8">
        <v>46267</v>
      </c>
      <c r="S3451" s="2">
        <v>1</v>
      </c>
      <c r="T3451" s="2" t="s">
        <v>81</v>
      </c>
    </row>
    <row r="3452" spans="1:20" x14ac:dyDescent="0.25">
      <c r="A3452">
        <v>1120343223</v>
      </c>
      <c r="B3452">
        <v>126831926</v>
      </c>
      <c r="C3452" t="s">
        <v>82</v>
      </c>
      <c r="D3452" t="s">
        <v>88</v>
      </c>
      <c r="E3452" t="s">
        <v>76</v>
      </c>
      <c r="F3452" s="7">
        <v>45153</v>
      </c>
      <c r="G3452" s="7">
        <v>45519</v>
      </c>
      <c r="H3452" t="s">
        <v>77</v>
      </c>
      <c r="I3452" t="s">
        <v>78</v>
      </c>
      <c r="J3452" s="7">
        <v>46077</v>
      </c>
      <c r="K3452" s="7">
        <v>45911</v>
      </c>
      <c r="L3452" s="7">
        <v>45519</v>
      </c>
      <c r="M3452" t="s">
        <v>77</v>
      </c>
      <c r="N3452" t="s">
        <v>79</v>
      </c>
      <c r="O3452">
        <v>2026</v>
      </c>
      <c r="P3452">
        <v>1</v>
      </c>
      <c r="Q3452" t="s">
        <v>80</v>
      </c>
      <c r="R3452" s="8">
        <v>46267</v>
      </c>
      <c r="S3452" s="2">
        <v>1</v>
      </c>
      <c r="T3452" s="2" t="s">
        <v>81</v>
      </c>
    </row>
    <row r="3453" spans="1:20" x14ac:dyDescent="0.25">
      <c r="A3453">
        <v>1120343484</v>
      </c>
      <c r="B3453">
        <v>126938852</v>
      </c>
      <c r="C3453" t="s">
        <v>93</v>
      </c>
      <c r="D3453" t="s">
        <v>88</v>
      </c>
      <c r="E3453" t="s">
        <v>76</v>
      </c>
      <c r="F3453" s="7">
        <v>45167</v>
      </c>
      <c r="G3453" s="7">
        <v>45533</v>
      </c>
      <c r="H3453" t="s">
        <v>77</v>
      </c>
      <c r="I3453" t="s">
        <v>78</v>
      </c>
      <c r="J3453" s="7">
        <v>45496</v>
      </c>
      <c r="K3453" s="7">
        <v>45747</v>
      </c>
      <c r="L3453" s="7">
        <v>45533</v>
      </c>
      <c r="M3453" t="s">
        <v>77</v>
      </c>
      <c r="N3453" t="s">
        <v>79</v>
      </c>
      <c r="O3453">
        <v>2026</v>
      </c>
      <c r="P3453">
        <v>1</v>
      </c>
      <c r="Q3453" t="s">
        <v>80</v>
      </c>
      <c r="R3453" s="8">
        <v>46267</v>
      </c>
      <c r="S3453" s="2">
        <v>1</v>
      </c>
      <c r="T3453" s="2" t="s">
        <v>81</v>
      </c>
    </row>
    <row r="3454" spans="1:20" x14ac:dyDescent="0.25">
      <c r="A3454">
        <v>1120343485</v>
      </c>
      <c r="B3454">
        <v>126938852</v>
      </c>
      <c r="C3454" t="s">
        <v>93</v>
      </c>
      <c r="D3454" t="s">
        <v>88</v>
      </c>
      <c r="E3454" t="s">
        <v>76</v>
      </c>
      <c r="F3454" s="7">
        <v>45167</v>
      </c>
      <c r="G3454" s="7">
        <v>45533</v>
      </c>
      <c r="H3454" t="s">
        <v>77</v>
      </c>
      <c r="I3454" t="s">
        <v>78</v>
      </c>
      <c r="J3454" s="7">
        <v>45496</v>
      </c>
      <c r="K3454" s="7">
        <v>45174</v>
      </c>
      <c r="L3454" s="7">
        <v>45533</v>
      </c>
      <c r="M3454" t="s">
        <v>77</v>
      </c>
      <c r="N3454" t="s">
        <v>79</v>
      </c>
      <c r="O3454">
        <v>2026</v>
      </c>
      <c r="P3454">
        <v>1</v>
      </c>
      <c r="Q3454" t="s">
        <v>80</v>
      </c>
      <c r="R3454" s="8">
        <v>46267</v>
      </c>
      <c r="S3454" s="2">
        <v>1</v>
      </c>
      <c r="T3454" s="2" t="s">
        <v>81</v>
      </c>
    </row>
    <row r="3455" spans="1:20" x14ac:dyDescent="0.25">
      <c r="A3455">
        <v>1120343681</v>
      </c>
      <c r="B3455">
        <v>127012476</v>
      </c>
      <c r="C3455" t="s">
        <v>82</v>
      </c>
      <c r="D3455" t="s">
        <v>88</v>
      </c>
      <c r="E3455" t="s">
        <v>76</v>
      </c>
      <c r="F3455" s="7">
        <v>45178</v>
      </c>
      <c r="G3455" s="7">
        <v>45544</v>
      </c>
      <c r="H3455" t="s">
        <v>77</v>
      </c>
      <c r="I3455" t="s">
        <v>84</v>
      </c>
      <c r="J3455" s="7">
        <v>45829</v>
      </c>
      <c r="K3455" s="7">
        <v>45478</v>
      </c>
      <c r="L3455" s="7">
        <v>45544</v>
      </c>
      <c r="M3455" t="s">
        <v>77</v>
      </c>
      <c r="N3455" t="s">
        <v>79</v>
      </c>
      <c r="O3455">
        <v>2026</v>
      </c>
      <c r="P3455">
        <v>1</v>
      </c>
      <c r="Q3455" t="s">
        <v>80</v>
      </c>
      <c r="R3455" s="8">
        <v>46267</v>
      </c>
      <c r="S3455" s="2">
        <v>1</v>
      </c>
      <c r="T3455" s="2" t="s">
        <v>81</v>
      </c>
    </row>
    <row r="3456" spans="1:20" x14ac:dyDescent="0.25">
      <c r="A3456">
        <v>1120343682</v>
      </c>
      <c r="B3456">
        <v>127012476</v>
      </c>
      <c r="C3456" t="s">
        <v>82</v>
      </c>
      <c r="D3456" t="s">
        <v>88</v>
      </c>
      <c r="E3456" t="s">
        <v>76</v>
      </c>
      <c r="F3456" s="7">
        <v>45178</v>
      </c>
      <c r="G3456" s="7">
        <v>45544</v>
      </c>
      <c r="H3456" t="s">
        <v>77</v>
      </c>
      <c r="I3456" t="s">
        <v>84</v>
      </c>
      <c r="J3456" s="7">
        <v>45829</v>
      </c>
      <c r="K3456" s="7">
        <v>46059</v>
      </c>
      <c r="L3456" s="7">
        <v>45544</v>
      </c>
      <c r="M3456" t="s">
        <v>77</v>
      </c>
      <c r="N3456" t="s">
        <v>79</v>
      </c>
      <c r="O3456">
        <v>2026</v>
      </c>
      <c r="P3456">
        <v>1</v>
      </c>
      <c r="Q3456" t="s">
        <v>80</v>
      </c>
      <c r="R3456" s="8">
        <v>46267</v>
      </c>
      <c r="S3456" s="2">
        <v>1</v>
      </c>
      <c r="T3456" s="2" t="s">
        <v>81</v>
      </c>
    </row>
    <row r="3457" spans="1:20" x14ac:dyDescent="0.25">
      <c r="A3457">
        <v>1120344119</v>
      </c>
      <c r="B3457">
        <v>127159559</v>
      </c>
      <c r="C3457" t="s">
        <v>82</v>
      </c>
      <c r="D3457" t="s">
        <v>88</v>
      </c>
      <c r="E3457" t="s">
        <v>76</v>
      </c>
      <c r="F3457" s="7">
        <v>45157</v>
      </c>
      <c r="G3457" s="7">
        <v>45523</v>
      </c>
      <c r="H3457" t="s">
        <v>77</v>
      </c>
      <c r="I3457" t="s">
        <v>78</v>
      </c>
      <c r="J3457" s="7">
        <v>45546</v>
      </c>
      <c r="K3457" s="7">
        <v>45701</v>
      </c>
      <c r="L3457" s="7">
        <v>45523</v>
      </c>
      <c r="M3457" t="s">
        <v>77</v>
      </c>
      <c r="N3457" t="s">
        <v>79</v>
      </c>
      <c r="O3457">
        <v>2026</v>
      </c>
      <c r="P3457">
        <v>1</v>
      </c>
      <c r="Q3457" t="s">
        <v>80</v>
      </c>
      <c r="R3457" s="8">
        <v>46267</v>
      </c>
      <c r="S3457" s="2">
        <v>1</v>
      </c>
      <c r="T3457" s="2" t="s">
        <v>81</v>
      </c>
    </row>
    <row r="3458" spans="1:20" x14ac:dyDescent="0.25">
      <c r="A3458">
        <v>1120344254</v>
      </c>
      <c r="B3458">
        <v>127205487</v>
      </c>
      <c r="C3458" t="s">
        <v>93</v>
      </c>
      <c r="D3458" t="s">
        <v>88</v>
      </c>
      <c r="E3458" t="s">
        <v>76</v>
      </c>
      <c r="F3458" s="7">
        <v>45204</v>
      </c>
      <c r="G3458" s="7">
        <v>45570</v>
      </c>
      <c r="H3458" t="s">
        <v>77</v>
      </c>
      <c r="I3458" t="s">
        <v>84</v>
      </c>
      <c r="J3458" s="7"/>
      <c r="K3458" s="7">
        <v>45205</v>
      </c>
      <c r="L3458" s="7">
        <v>45570</v>
      </c>
      <c r="M3458" t="s">
        <v>77</v>
      </c>
      <c r="N3458"/>
      <c r="O3458">
        <v>2026</v>
      </c>
      <c r="P3458">
        <v>1</v>
      </c>
      <c r="Q3458" t="s">
        <v>80</v>
      </c>
      <c r="R3458" s="8">
        <v>46267</v>
      </c>
      <c r="S3458" s="2">
        <v>1</v>
      </c>
      <c r="T3458" s="2" t="s">
        <v>81</v>
      </c>
    </row>
    <row r="3459" spans="1:20" x14ac:dyDescent="0.25">
      <c r="A3459">
        <v>1120344274</v>
      </c>
      <c r="B3459">
        <v>127212566</v>
      </c>
      <c r="C3459" t="s">
        <v>74</v>
      </c>
      <c r="D3459" t="s">
        <v>88</v>
      </c>
      <c r="E3459" t="s">
        <v>76</v>
      </c>
      <c r="F3459" s="7">
        <v>45205</v>
      </c>
      <c r="G3459" s="7">
        <v>45571</v>
      </c>
      <c r="H3459" t="s">
        <v>86</v>
      </c>
      <c r="I3459" t="s">
        <v>87</v>
      </c>
      <c r="J3459" s="7"/>
      <c r="K3459" s="7">
        <v>46051</v>
      </c>
      <c r="L3459" s="7">
        <v>45571</v>
      </c>
      <c r="M3459" t="s">
        <v>86</v>
      </c>
      <c r="N3459"/>
      <c r="O3459">
        <v>2026</v>
      </c>
      <c r="P3459">
        <v>1</v>
      </c>
      <c r="Q3459" t="s">
        <v>80</v>
      </c>
      <c r="R3459" s="8">
        <v>46267</v>
      </c>
      <c r="S3459" s="2">
        <v>1</v>
      </c>
      <c r="T3459" s="2" t="s">
        <v>81</v>
      </c>
    </row>
    <row r="3460" spans="1:20" x14ac:dyDescent="0.25">
      <c r="A3460">
        <v>1120344297</v>
      </c>
      <c r="B3460">
        <v>127217962</v>
      </c>
      <c r="C3460" t="s">
        <v>93</v>
      </c>
      <c r="D3460" t="s">
        <v>88</v>
      </c>
      <c r="E3460" t="s">
        <v>76</v>
      </c>
      <c r="F3460" s="7">
        <v>45206</v>
      </c>
      <c r="G3460" s="7">
        <v>45572</v>
      </c>
      <c r="H3460" t="s">
        <v>77</v>
      </c>
      <c r="I3460" t="s">
        <v>78</v>
      </c>
      <c r="J3460" s="7">
        <v>45557</v>
      </c>
      <c r="K3460" s="7">
        <v>45623</v>
      </c>
      <c r="L3460" s="7">
        <v>45572</v>
      </c>
      <c r="M3460" t="s">
        <v>77</v>
      </c>
      <c r="N3460" t="s">
        <v>79</v>
      </c>
      <c r="O3460">
        <v>2026</v>
      </c>
      <c r="P3460">
        <v>1</v>
      </c>
      <c r="Q3460" t="s">
        <v>80</v>
      </c>
      <c r="R3460" s="8">
        <v>46267</v>
      </c>
      <c r="S3460" s="2">
        <v>1</v>
      </c>
      <c r="T3460" s="2" t="s">
        <v>81</v>
      </c>
    </row>
    <row r="3461" spans="1:20" x14ac:dyDescent="0.25">
      <c r="A3461">
        <v>1120344437</v>
      </c>
      <c r="B3461">
        <v>127260425</v>
      </c>
      <c r="C3461" t="s">
        <v>82</v>
      </c>
      <c r="D3461" t="s">
        <v>88</v>
      </c>
      <c r="E3461" t="s">
        <v>76</v>
      </c>
      <c r="F3461" s="7">
        <v>45211</v>
      </c>
      <c r="G3461" s="7">
        <v>45577</v>
      </c>
      <c r="H3461" t="s">
        <v>77</v>
      </c>
      <c r="I3461" t="s">
        <v>78</v>
      </c>
      <c r="J3461" s="7">
        <v>45607</v>
      </c>
      <c r="K3461" s="7">
        <v>45636</v>
      </c>
      <c r="L3461" s="7">
        <v>45577</v>
      </c>
      <c r="M3461" t="s">
        <v>77</v>
      </c>
      <c r="N3461" t="s">
        <v>79</v>
      </c>
      <c r="O3461">
        <v>2026</v>
      </c>
      <c r="P3461">
        <v>1</v>
      </c>
      <c r="Q3461" t="s">
        <v>80</v>
      </c>
      <c r="R3461" s="8">
        <v>46267</v>
      </c>
      <c r="S3461" s="2">
        <v>1</v>
      </c>
      <c r="T3461" s="2" t="s">
        <v>81</v>
      </c>
    </row>
    <row r="3462" spans="1:20" x14ac:dyDescent="0.25">
      <c r="A3462">
        <v>1120345200</v>
      </c>
      <c r="B3462">
        <v>127491513</v>
      </c>
      <c r="C3462" t="s">
        <v>82</v>
      </c>
      <c r="D3462" t="s">
        <v>88</v>
      </c>
      <c r="E3462" t="s">
        <v>76</v>
      </c>
      <c r="F3462" s="7">
        <v>45246</v>
      </c>
      <c r="G3462" s="7">
        <v>45612</v>
      </c>
      <c r="H3462" t="s">
        <v>77</v>
      </c>
      <c r="I3462" t="s">
        <v>78</v>
      </c>
      <c r="J3462" s="7">
        <v>45557</v>
      </c>
      <c r="K3462" s="7">
        <v>45748</v>
      </c>
      <c r="L3462" s="7">
        <v>45612</v>
      </c>
      <c r="M3462" t="s">
        <v>77</v>
      </c>
      <c r="N3462" t="s">
        <v>79</v>
      </c>
      <c r="O3462">
        <v>2026</v>
      </c>
      <c r="P3462">
        <v>1</v>
      </c>
      <c r="Q3462" t="s">
        <v>80</v>
      </c>
      <c r="R3462" s="8">
        <v>46267</v>
      </c>
      <c r="S3462" s="2">
        <v>1</v>
      </c>
      <c r="T3462" s="2" t="s">
        <v>81</v>
      </c>
    </row>
    <row r="3463" spans="1:20" x14ac:dyDescent="0.25">
      <c r="A3463">
        <v>1120345241</v>
      </c>
      <c r="B3463">
        <v>127588702</v>
      </c>
      <c r="C3463" t="s">
        <v>93</v>
      </c>
      <c r="D3463" t="s">
        <v>88</v>
      </c>
      <c r="E3463" t="s">
        <v>76</v>
      </c>
      <c r="F3463" s="7">
        <v>45278</v>
      </c>
      <c r="G3463" s="7">
        <v>45644</v>
      </c>
      <c r="H3463" t="s">
        <v>77</v>
      </c>
      <c r="I3463" t="s">
        <v>84</v>
      </c>
      <c r="J3463" s="7">
        <v>45562</v>
      </c>
      <c r="K3463" s="7">
        <v>45279</v>
      </c>
      <c r="L3463" s="7">
        <v>45644</v>
      </c>
      <c r="M3463" t="s">
        <v>77</v>
      </c>
      <c r="N3463" t="s">
        <v>79</v>
      </c>
      <c r="O3463">
        <v>2026</v>
      </c>
      <c r="P3463">
        <v>1</v>
      </c>
      <c r="Q3463" t="s">
        <v>80</v>
      </c>
      <c r="R3463" s="8">
        <v>46267</v>
      </c>
      <c r="S3463" s="2">
        <v>1</v>
      </c>
      <c r="T3463" s="2" t="s">
        <v>81</v>
      </c>
    </row>
    <row r="3464" spans="1:20" x14ac:dyDescent="0.25">
      <c r="A3464">
        <v>1120345255</v>
      </c>
      <c r="B3464">
        <v>127791201</v>
      </c>
      <c r="C3464" t="s">
        <v>82</v>
      </c>
      <c r="D3464" t="s">
        <v>83</v>
      </c>
      <c r="E3464" t="s">
        <v>76</v>
      </c>
      <c r="F3464" s="7">
        <v>44848</v>
      </c>
      <c r="G3464" s="7">
        <v>46674</v>
      </c>
      <c r="H3464" t="s">
        <v>77</v>
      </c>
      <c r="I3464" t="s">
        <v>84</v>
      </c>
      <c r="J3464" s="7">
        <v>45830</v>
      </c>
      <c r="K3464" s="7">
        <v>45747</v>
      </c>
      <c r="L3464" s="7">
        <v>46674</v>
      </c>
      <c r="M3464" t="s">
        <v>77</v>
      </c>
      <c r="N3464" t="s">
        <v>79</v>
      </c>
      <c r="O3464">
        <v>2026</v>
      </c>
      <c r="P3464">
        <v>1</v>
      </c>
      <c r="Q3464" t="s">
        <v>80</v>
      </c>
      <c r="R3464" s="8">
        <v>46267</v>
      </c>
      <c r="S3464" s="2">
        <v>1</v>
      </c>
      <c r="T3464" s="2" t="s">
        <v>81</v>
      </c>
    </row>
    <row r="3465" spans="1:20" x14ac:dyDescent="0.25">
      <c r="A3465">
        <v>1120345279</v>
      </c>
      <c r="B3465">
        <v>128079513</v>
      </c>
      <c r="C3465" t="s">
        <v>93</v>
      </c>
      <c r="D3465" t="s">
        <v>88</v>
      </c>
      <c r="E3465" t="s">
        <v>76</v>
      </c>
      <c r="F3465" s="7">
        <v>45315</v>
      </c>
      <c r="G3465" s="7">
        <v>45681</v>
      </c>
      <c r="H3465" t="s">
        <v>77</v>
      </c>
      <c r="I3465" t="s">
        <v>78</v>
      </c>
      <c r="J3465" s="7">
        <v>45587</v>
      </c>
      <c r="K3465" s="7">
        <v>45747</v>
      </c>
      <c r="L3465" s="7">
        <v>45681</v>
      </c>
      <c r="M3465" t="s">
        <v>77</v>
      </c>
      <c r="N3465" t="s">
        <v>79</v>
      </c>
      <c r="O3465">
        <v>2026</v>
      </c>
      <c r="P3465">
        <v>1</v>
      </c>
      <c r="Q3465" t="s">
        <v>80</v>
      </c>
      <c r="R3465" s="8">
        <v>46267</v>
      </c>
      <c r="S3465" s="2">
        <v>1</v>
      </c>
      <c r="T3465" s="2" t="s">
        <v>81</v>
      </c>
    </row>
    <row r="3466" spans="1:20" x14ac:dyDescent="0.25">
      <c r="A3466">
        <v>1120345280</v>
      </c>
      <c r="B3466">
        <v>128079513</v>
      </c>
      <c r="C3466" t="s">
        <v>93</v>
      </c>
      <c r="D3466" t="s">
        <v>88</v>
      </c>
      <c r="E3466" t="s">
        <v>76</v>
      </c>
      <c r="F3466" s="7">
        <v>45315</v>
      </c>
      <c r="G3466" s="7">
        <v>45681</v>
      </c>
      <c r="H3466" t="s">
        <v>77</v>
      </c>
      <c r="I3466" t="s">
        <v>78</v>
      </c>
      <c r="J3466" s="7">
        <v>45587</v>
      </c>
      <c r="K3466" s="7">
        <v>45779</v>
      </c>
      <c r="L3466" s="7">
        <v>45681</v>
      </c>
      <c r="M3466" t="s">
        <v>77</v>
      </c>
      <c r="N3466" t="s">
        <v>79</v>
      </c>
      <c r="O3466">
        <v>2026</v>
      </c>
      <c r="P3466">
        <v>1</v>
      </c>
      <c r="Q3466" t="s">
        <v>80</v>
      </c>
      <c r="R3466" s="8">
        <v>46267</v>
      </c>
      <c r="S3466" s="2">
        <v>1</v>
      </c>
      <c r="T3466" s="2" t="s">
        <v>81</v>
      </c>
    </row>
    <row r="3467" spans="1:20" x14ac:dyDescent="0.25">
      <c r="A3467">
        <v>1120345284</v>
      </c>
      <c r="B3467">
        <v>128104011</v>
      </c>
      <c r="C3467" t="s">
        <v>82</v>
      </c>
      <c r="D3467" t="s">
        <v>88</v>
      </c>
      <c r="E3467" t="s">
        <v>76</v>
      </c>
      <c r="F3467" s="7">
        <v>45308</v>
      </c>
      <c r="G3467" s="7">
        <v>47135</v>
      </c>
      <c r="H3467" t="s">
        <v>86</v>
      </c>
      <c r="I3467" t="s">
        <v>87</v>
      </c>
      <c r="J3467" s="7"/>
      <c r="K3467" s="7">
        <v>45328</v>
      </c>
      <c r="L3467" s="7">
        <v>47135</v>
      </c>
      <c r="M3467" t="s">
        <v>86</v>
      </c>
      <c r="N3467"/>
      <c r="O3467">
        <v>2026</v>
      </c>
      <c r="P3467">
        <v>1</v>
      </c>
      <c r="Q3467" t="s">
        <v>80</v>
      </c>
      <c r="R3467" s="8">
        <v>46267</v>
      </c>
      <c r="S3467" s="2">
        <v>1</v>
      </c>
      <c r="T3467" s="2" t="s">
        <v>81</v>
      </c>
    </row>
    <row r="3468" spans="1:20" x14ac:dyDescent="0.25">
      <c r="A3468">
        <v>1120345507</v>
      </c>
      <c r="B3468">
        <v>128355558</v>
      </c>
      <c r="C3468" t="s">
        <v>95</v>
      </c>
      <c r="D3468" t="s">
        <v>83</v>
      </c>
      <c r="E3468" t="s">
        <v>76</v>
      </c>
      <c r="F3468" s="7">
        <v>45371</v>
      </c>
      <c r="G3468" s="7">
        <v>45555</v>
      </c>
      <c r="H3468" t="s">
        <v>77</v>
      </c>
      <c r="I3468" t="s">
        <v>78</v>
      </c>
      <c r="J3468" s="7"/>
      <c r="K3468" s="7">
        <v>45748</v>
      </c>
      <c r="L3468" s="7">
        <v>45555</v>
      </c>
      <c r="M3468" t="s">
        <v>77</v>
      </c>
      <c r="N3468"/>
      <c r="O3468">
        <v>2026</v>
      </c>
      <c r="P3468">
        <v>1</v>
      </c>
      <c r="Q3468" t="s">
        <v>80</v>
      </c>
      <c r="R3468" s="8">
        <v>46267</v>
      </c>
      <c r="S3468" s="2">
        <v>1</v>
      </c>
      <c r="T3468" s="2" t="s">
        <v>81</v>
      </c>
    </row>
    <row r="3469" spans="1:20" x14ac:dyDescent="0.25">
      <c r="A3469">
        <v>1120345528</v>
      </c>
      <c r="B3469">
        <v>128368816</v>
      </c>
      <c r="C3469" t="s">
        <v>96</v>
      </c>
      <c r="D3469" t="s">
        <v>75</v>
      </c>
      <c r="E3469" t="s">
        <v>76</v>
      </c>
      <c r="F3469" s="7">
        <v>45377</v>
      </c>
      <c r="G3469" s="7">
        <v>45742</v>
      </c>
      <c r="H3469" t="s">
        <v>77</v>
      </c>
      <c r="I3469" t="s">
        <v>78</v>
      </c>
      <c r="J3469" s="7"/>
      <c r="K3469" s="7">
        <v>45378</v>
      </c>
      <c r="L3469" s="7">
        <v>45742</v>
      </c>
      <c r="M3469" t="s">
        <v>77</v>
      </c>
      <c r="N3469"/>
      <c r="O3469">
        <v>2026</v>
      </c>
      <c r="P3469">
        <v>1</v>
      </c>
      <c r="Q3469" t="s">
        <v>80</v>
      </c>
      <c r="R3469" s="8">
        <v>46267</v>
      </c>
      <c r="S3469" s="2">
        <v>1</v>
      </c>
      <c r="T3469" s="2" t="s">
        <v>81</v>
      </c>
    </row>
    <row r="3470" spans="1:20" x14ac:dyDescent="0.25">
      <c r="A3470">
        <v>1120345574</v>
      </c>
      <c r="B3470">
        <v>128412874</v>
      </c>
      <c r="C3470" t="s">
        <v>82</v>
      </c>
      <c r="D3470" t="s">
        <v>75</v>
      </c>
      <c r="E3470" t="s">
        <v>76</v>
      </c>
      <c r="F3470" s="7">
        <v>45383</v>
      </c>
      <c r="G3470" s="7">
        <v>46478</v>
      </c>
      <c r="H3470" t="s">
        <v>77</v>
      </c>
      <c r="I3470" t="s">
        <v>78</v>
      </c>
      <c r="J3470" s="7"/>
      <c r="K3470" s="7">
        <v>45387</v>
      </c>
      <c r="L3470" s="7">
        <v>46478</v>
      </c>
      <c r="M3470" t="s">
        <v>77</v>
      </c>
      <c r="N3470"/>
      <c r="O3470">
        <v>2026</v>
      </c>
      <c r="P3470">
        <v>1</v>
      </c>
      <c r="Q3470" t="s">
        <v>80</v>
      </c>
      <c r="R3470" s="8">
        <v>46267</v>
      </c>
      <c r="S3470" s="2">
        <v>1</v>
      </c>
      <c r="T3470" s="2" t="s">
        <v>81</v>
      </c>
    </row>
    <row r="3471" spans="1:20" x14ac:dyDescent="0.25">
      <c r="A3471">
        <v>1120345637</v>
      </c>
      <c r="B3471">
        <v>128496646</v>
      </c>
      <c r="C3471" t="s">
        <v>96</v>
      </c>
      <c r="D3471" t="s">
        <v>83</v>
      </c>
      <c r="E3471" t="s">
        <v>76</v>
      </c>
      <c r="F3471" s="7">
        <v>45390</v>
      </c>
      <c r="G3471" s="7">
        <v>45573</v>
      </c>
      <c r="H3471" t="s">
        <v>77</v>
      </c>
      <c r="I3471" t="s">
        <v>78</v>
      </c>
      <c r="J3471" s="7">
        <v>45756</v>
      </c>
      <c r="K3471" s="7">
        <v>45747</v>
      </c>
      <c r="L3471" s="7">
        <v>45573</v>
      </c>
      <c r="M3471" t="s">
        <v>77</v>
      </c>
      <c r="N3471" t="s">
        <v>79</v>
      </c>
      <c r="O3471">
        <v>2026</v>
      </c>
      <c r="P3471">
        <v>1</v>
      </c>
      <c r="Q3471" t="s">
        <v>80</v>
      </c>
      <c r="R3471" s="8">
        <v>46267</v>
      </c>
      <c r="S3471" s="2">
        <v>1</v>
      </c>
      <c r="T3471" s="2" t="s">
        <v>81</v>
      </c>
    </row>
    <row r="3472" spans="1:20" x14ac:dyDescent="0.25">
      <c r="A3472">
        <v>1120345829</v>
      </c>
      <c r="B3472">
        <v>128703255</v>
      </c>
      <c r="C3472" t="s">
        <v>82</v>
      </c>
      <c r="D3472" t="s">
        <v>83</v>
      </c>
      <c r="E3472" t="s">
        <v>76</v>
      </c>
      <c r="F3472" s="7">
        <v>45414</v>
      </c>
      <c r="G3472" s="7">
        <v>45598</v>
      </c>
      <c r="H3472" t="s">
        <v>77</v>
      </c>
      <c r="I3472" t="s">
        <v>84</v>
      </c>
      <c r="J3472" s="7">
        <v>45869</v>
      </c>
      <c r="K3472" s="7">
        <v>45415</v>
      </c>
      <c r="L3472" s="7">
        <v>45598</v>
      </c>
      <c r="M3472" t="s">
        <v>77</v>
      </c>
      <c r="N3472" t="s">
        <v>79</v>
      </c>
      <c r="O3472">
        <v>2026</v>
      </c>
      <c r="P3472">
        <v>1</v>
      </c>
      <c r="Q3472" t="s">
        <v>80</v>
      </c>
      <c r="R3472" s="8">
        <v>46267</v>
      </c>
      <c r="S3472" s="2">
        <v>1</v>
      </c>
      <c r="T3472" s="2" t="s">
        <v>81</v>
      </c>
    </row>
    <row r="3473" spans="1:20" x14ac:dyDescent="0.25">
      <c r="A3473">
        <v>1120345948</v>
      </c>
      <c r="B3473">
        <v>128776198</v>
      </c>
      <c r="C3473" t="s">
        <v>85</v>
      </c>
      <c r="D3473" t="s">
        <v>83</v>
      </c>
      <c r="E3473" t="s">
        <v>76</v>
      </c>
      <c r="F3473" s="7">
        <v>45426</v>
      </c>
      <c r="G3473" s="7">
        <v>45610</v>
      </c>
      <c r="H3473" t="s">
        <v>77</v>
      </c>
      <c r="I3473" t="s">
        <v>78</v>
      </c>
      <c r="J3473" s="7"/>
      <c r="K3473" s="7">
        <v>45686</v>
      </c>
      <c r="L3473" s="7">
        <v>45610</v>
      </c>
      <c r="M3473" t="s">
        <v>77</v>
      </c>
      <c r="N3473"/>
      <c r="O3473">
        <v>2026</v>
      </c>
      <c r="P3473">
        <v>1</v>
      </c>
      <c r="Q3473" t="s">
        <v>80</v>
      </c>
      <c r="R3473" s="8">
        <v>46267</v>
      </c>
      <c r="S3473" s="2">
        <v>1</v>
      </c>
      <c r="T3473" s="2" t="s">
        <v>81</v>
      </c>
    </row>
    <row r="3474" spans="1:20" x14ac:dyDescent="0.25">
      <c r="A3474">
        <v>1120346058</v>
      </c>
      <c r="B3474">
        <v>128897890</v>
      </c>
      <c r="C3474" t="s">
        <v>85</v>
      </c>
      <c r="D3474" t="s">
        <v>83</v>
      </c>
      <c r="E3474" t="s">
        <v>76</v>
      </c>
      <c r="F3474" s="7">
        <v>45413</v>
      </c>
      <c r="G3474" s="7">
        <v>47239</v>
      </c>
      <c r="H3474" t="s">
        <v>77</v>
      </c>
      <c r="I3474" t="s">
        <v>84</v>
      </c>
      <c r="J3474" s="7">
        <v>45498</v>
      </c>
      <c r="K3474" s="7">
        <v>45904</v>
      </c>
      <c r="L3474" s="7">
        <v>47239</v>
      </c>
      <c r="M3474" t="s">
        <v>77</v>
      </c>
      <c r="N3474" t="s">
        <v>79</v>
      </c>
      <c r="O3474">
        <v>2026</v>
      </c>
      <c r="P3474">
        <v>1</v>
      </c>
      <c r="Q3474" t="s">
        <v>80</v>
      </c>
      <c r="R3474" s="8">
        <v>46267</v>
      </c>
      <c r="S3474" s="2">
        <v>1</v>
      </c>
      <c r="T3474" s="2" t="s">
        <v>81</v>
      </c>
    </row>
    <row r="3475" spans="1:20" x14ac:dyDescent="0.25">
      <c r="A3475">
        <v>1120346059</v>
      </c>
      <c r="B3475">
        <v>128897890</v>
      </c>
      <c r="C3475" t="s">
        <v>85</v>
      </c>
      <c r="D3475" t="s">
        <v>83</v>
      </c>
      <c r="E3475" t="s">
        <v>76</v>
      </c>
      <c r="F3475" s="7">
        <v>45413</v>
      </c>
      <c r="G3475" s="7">
        <v>47239</v>
      </c>
      <c r="H3475" t="s">
        <v>77</v>
      </c>
      <c r="I3475" t="s">
        <v>84</v>
      </c>
      <c r="J3475" s="7">
        <v>45498</v>
      </c>
      <c r="K3475" s="7">
        <v>45444</v>
      </c>
      <c r="L3475" s="7">
        <v>47239</v>
      </c>
      <c r="M3475" t="s">
        <v>77</v>
      </c>
      <c r="N3475" t="s">
        <v>79</v>
      </c>
      <c r="O3475">
        <v>2026</v>
      </c>
      <c r="P3475">
        <v>1</v>
      </c>
      <c r="Q3475" t="s">
        <v>80</v>
      </c>
      <c r="R3475" s="8">
        <v>46267</v>
      </c>
      <c r="S3475" s="2">
        <v>1</v>
      </c>
      <c r="T3475" s="2" t="s">
        <v>81</v>
      </c>
    </row>
    <row r="3476" spans="1:20" x14ac:dyDescent="0.25">
      <c r="A3476">
        <v>1120346186</v>
      </c>
      <c r="B3476">
        <v>129068166</v>
      </c>
      <c r="C3476" t="s">
        <v>98</v>
      </c>
      <c r="D3476" t="s">
        <v>88</v>
      </c>
      <c r="E3476" t="s">
        <v>76</v>
      </c>
      <c r="F3476" s="7">
        <v>45453</v>
      </c>
      <c r="G3476" s="7">
        <v>45633</v>
      </c>
      <c r="H3476" t="s">
        <v>77</v>
      </c>
      <c r="I3476" t="s">
        <v>84</v>
      </c>
      <c r="J3476" s="7">
        <v>45737</v>
      </c>
      <c r="K3476" s="7">
        <v>45919</v>
      </c>
      <c r="L3476" s="7">
        <v>45633</v>
      </c>
      <c r="M3476" t="s">
        <v>77</v>
      </c>
      <c r="N3476" t="s">
        <v>79</v>
      </c>
      <c r="O3476">
        <v>2026</v>
      </c>
      <c r="P3476">
        <v>1</v>
      </c>
      <c r="Q3476" t="s">
        <v>80</v>
      </c>
      <c r="R3476" s="8">
        <v>46267</v>
      </c>
      <c r="S3476" s="2">
        <v>1</v>
      </c>
      <c r="T3476" s="2" t="s">
        <v>81</v>
      </c>
    </row>
    <row r="3477" spans="1:20" x14ac:dyDescent="0.25">
      <c r="A3477">
        <v>1120346237</v>
      </c>
      <c r="B3477">
        <v>129085979</v>
      </c>
      <c r="C3477" t="s">
        <v>96</v>
      </c>
      <c r="D3477" t="s">
        <v>88</v>
      </c>
      <c r="E3477" t="s">
        <v>76</v>
      </c>
      <c r="F3477" s="7">
        <v>45460</v>
      </c>
      <c r="G3477" s="7">
        <v>47286</v>
      </c>
      <c r="H3477" t="s">
        <v>77</v>
      </c>
      <c r="I3477" t="s">
        <v>78</v>
      </c>
      <c r="J3477" s="7">
        <v>45607</v>
      </c>
      <c r="K3477" s="7">
        <v>45468</v>
      </c>
      <c r="L3477" s="7">
        <v>47286</v>
      </c>
      <c r="M3477" t="s">
        <v>77</v>
      </c>
      <c r="N3477" t="s">
        <v>79</v>
      </c>
      <c r="O3477">
        <v>2026</v>
      </c>
      <c r="P3477">
        <v>1</v>
      </c>
      <c r="Q3477" t="s">
        <v>80</v>
      </c>
      <c r="R3477" s="8">
        <v>46267</v>
      </c>
      <c r="S3477" s="2">
        <v>1</v>
      </c>
      <c r="T3477" s="2" t="s">
        <v>81</v>
      </c>
    </row>
    <row r="3478" spans="1:20" x14ac:dyDescent="0.25">
      <c r="A3478">
        <v>1120346259</v>
      </c>
      <c r="B3478">
        <v>129096495</v>
      </c>
      <c r="C3478" t="s">
        <v>96</v>
      </c>
      <c r="D3478" t="s">
        <v>83</v>
      </c>
      <c r="E3478" t="s">
        <v>76</v>
      </c>
      <c r="F3478" s="7">
        <v>45460</v>
      </c>
      <c r="G3478" s="7">
        <v>45643</v>
      </c>
      <c r="H3478" t="s">
        <v>77</v>
      </c>
      <c r="I3478" t="s">
        <v>78</v>
      </c>
      <c r="J3478" s="7"/>
      <c r="K3478" s="7">
        <v>45471</v>
      </c>
      <c r="L3478" s="7">
        <v>45643</v>
      </c>
      <c r="M3478" t="s">
        <v>77</v>
      </c>
      <c r="N3478"/>
      <c r="O3478">
        <v>2026</v>
      </c>
      <c r="P3478">
        <v>1</v>
      </c>
      <c r="Q3478" t="s">
        <v>80</v>
      </c>
      <c r="R3478" s="8">
        <v>46267</v>
      </c>
      <c r="S3478" s="2">
        <v>1</v>
      </c>
      <c r="T3478" s="2" t="s">
        <v>81</v>
      </c>
    </row>
    <row r="3479" spans="1:20" x14ac:dyDescent="0.25">
      <c r="A3479">
        <v>1120346261</v>
      </c>
      <c r="B3479">
        <v>129096651</v>
      </c>
      <c r="C3479" t="s">
        <v>74</v>
      </c>
      <c r="D3479" t="s">
        <v>88</v>
      </c>
      <c r="E3479" t="s">
        <v>76</v>
      </c>
      <c r="F3479" s="7">
        <v>45460</v>
      </c>
      <c r="G3479" s="7">
        <v>45825</v>
      </c>
      <c r="H3479" t="s">
        <v>77</v>
      </c>
      <c r="I3479" t="s">
        <v>78</v>
      </c>
      <c r="J3479" s="7"/>
      <c r="K3479" s="7">
        <v>45474</v>
      </c>
      <c r="L3479" s="7">
        <v>45825</v>
      </c>
      <c r="M3479" t="s">
        <v>77</v>
      </c>
      <c r="N3479"/>
      <c r="O3479">
        <v>2026</v>
      </c>
      <c r="P3479">
        <v>1</v>
      </c>
      <c r="Q3479" t="s">
        <v>80</v>
      </c>
      <c r="R3479" s="8">
        <v>46267</v>
      </c>
      <c r="S3479" s="2">
        <v>1</v>
      </c>
      <c r="T3479" s="2" t="s">
        <v>81</v>
      </c>
    </row>
    <row r="3480" spans="1:20" x14ac:dyDescent="0.25">
      <c r="A3480">
        <v>1120346324</v>
      </c>
      <c r="B3480">
        <v>129127413</v>
      </c>
      <c r="C3480" t="s">
        <v>98</v>
      </c>
      <c r="D3480" t="s">
        <v>83</v>
      </c>
      <c r="E3480" t="s">
        <v>76</v>
      </c>
      <c r="F3480" s="7">
        <v>45468</v>
      </c>
      <c r="G3480" s="7">
        <v>45648</v>
      </c>
      <c r="H3480" t="s">
        <v>77</v>
      </c>
      <c r="I3480" t="s">
        <v>84</v>
      </c>
      <c r="J3480" s="7"/>
      <c r="K3480" s="7">
        <v>45540</v>
      </c>
      <c r="L3480" s="7">
        <v>45648</v>
      </c>
      <c r="M3480" t="s">
        <v>77</v>
      </c>
      <c r="N3480"/>
      <c r="O3480">
        <v>2026</v>
      </c>
      <c r="P3480">
        <v>1</v>
      </c>
      <c r="Q3480" t="s">
        <v>80</v>
      </c>
      <c r="R3480" s="8">
        <v>46267</v>
      </c>
      <c r="S3480" s="2">
        <v>1</v>
      </c>
      <c r="T3480" s="2" t="s">
        <v>81</v>
      </c>
    </row>
    <row r="3481" spans="1:20" x14ac:dyDescent="0.25">
      <c r="A3481">
        <v>1120346479</v>
      </c>
      <c r="B3481">
        <v>129239935</v>
      </c>
      <c r="C3481" t="s">
        <v>93</v>
      </c>
      <c r="D3481" t="s">
        <v>83</v>
      </c>
      <c r="E3481" t="s">
        <v>76</v>
      </c>
      <c r="F3481" s="7">
        <v>45490</v>
      </c>
      <c r="G3481" s="7">
        <v>45674</v>
      </c>
      <c r="H3481" t="s">
        <v>77</v>
      </c>
      <c r="I3481" t="s">
        <v>84</v>
      </c>
      <c r="J3481" s="7"/>
      <c r="K3481" s="7">
        <v>46009</v>
      </c>
      <c r="L3481" s="7">
        <v>45674</v>
      </c>
      <c r="M3481" t="s">
        <v>77</v>
      </c>
      <c r="N3481"/>
      <c r="O3481">
        <v>2026</v>
      </c>
      <c r="P3481">
        <v>1</v>
      </c>
      <c r="Q3481" t="s">
        <v>80</v>
      </c>
      <c r="R3481" s="8">
        <v>46267</v>
      </c>
      <c r="S3481" s="2">
        <v>1</v>
      </c>
      <c r="T3481" s="2" t="s">
        <v>81</v>
      </c>
    </row>
    <row r="3482" spans="1:20" x14ac:dyDescent="0.25">
      <c r="A3482">
        <v>1120346480</v>
      </c>
      <c r="B3482">
        <v>129239935</v>
      </c>
      <c r="C3482" t="s">
        <v>93</v>
      </c>
      <c r="D3482" t="s">
        <v>83</v>
      </c>
      <c r="E3482" t="s">
        <v>76</v>
      </c>
      <c r="F3482" s="7">
        <v>45490</v>
      </c>
      <c r="G3482" s="7">
        <v>45674</v>
      </c>
      <c r="H3482" t="s">
        <v>77</v>
      </c>
      <c r="I3482" t="s">
        <v>84</v>
      </c>
      <c r="J3482" s="7"/>
      <c r="K3482" s="7">
        <v>46009</v>
      </c>
      <c r="L3482" s="7">
        <v>45674</v>
      </c>
      <c r="M3482" t="s">
        <v>77</v>
      </c>
      <c r="N3482"/>
      <c r="O3482">
        <v>2026</v>
      </c>
      <c r="P3482">
        <v>1</v>
      </c>
      <c r="Q3482" t="s">
        <v>80</v>
      </c>
      <c r="R3482" s="8">
        <v>46267</v>
      </c>
      <c r="S3482" s="2">
        <v>1</v>
      </c>
      <c r="T3482" s="2" t="s">
        <v>81</v>
      </c>
    </row>
    <row r="3483" spans="1:20" x14ac:dyDescent="0.25">
      <c r="A3483">
        <v>1120346487</v>
      </c>
      <c r="B3483">
        <v>129240423</v>
      </c>
      <c r="C3483" t="s">
        <v>82</v>
      </c>
      <c r="D3483" t="s">
        <v>83</v>
      </c>
      <c r="E3483" t="s">
        <v>76</v>
      </c>
      <c r="F3483" s="7">
        <v>45490</v>
      </c>
      <c r="G3483" s="7">
        <v>45674</v>
      </c>
      <c r="H3483" t="s">
        <v>77</v>
      </c>
      <c r="I3483" t="s">
        <v>78</v>
      </c>
      <c r="J3483" s="7">
        <v>45740</v>
      </c>
      <c r="K3483" s="7">
        <v>45905</v>
      </c>
      <c r="L3483" s="7">
        <v>45674</v>
      </c>
      <c r="M3483" t="s">
        <v>77</v>
      </c>
      <c r="N3483" t="s">
        <v>79</v>
      </c>
      <c r="O3483">
        <v>2026</v>
      </c>
      <c r="P3483">
        <v>1</v>
      </c>
      <c r="Q3483" t="s">
        <v>80</v>
      </c>
      <c r="R3483" s="8">
        <v>46267</v>
      </c>
      <c r="S3483" s="2">
        <v>1</v>
      </c>
      <c r="T3483" s="2" t="s">
        <v>81</v>
      </c>
    </row>
    <row r="3484" spans="1:20" x14ac:dyDescent="0.25">
      <c r="A3484">
        <v>1120346529</v>
      </c>
      <c r="B3484">
        <v>129274233</v>
      </c>
      <c r="C3484" t="s">
        <v>82</v>
      </c>
      <c r="D3484" t="s">
        <v>88</v>
      </c>
      <c r="E3484" t="s">
        <v>76</v>
      </c>
      <c r="F3484" s="7">
        <v>45492</v>
      </c>
      <c r="G3484" s="7">
        <v>45857</v>
      </c>
      <c r="H3484" t="s">
        <v>77</v>
      </c>
      <c r="I3484" t="s">
        <v>78</v>
      </c>
      <c r="J3484" s="7">
        <v>45737</v>
      </c>
      <c r="K3484" s="7">
        <v>45748</v>
      </c>
      <c r="L3484" s="7">
        <v>45857</v>
      </c>
      <c r="M3484" t="s">
        <v>77</v>
      </c>
      <c r="N3484" t="s">
        <v>79</v>
      </c>
      <c r="O3484">
        <v>2026</v>
      </c>
      <c r="P3484">
        <v>1</v>
      </c>
      <c r="Q3484" t="s">
        <v>80</v>
      </c>
      <c r="R3484" s="8">
        <v>46267</v>
      </c>
      <c r="S3484" s="2">
        <v>1</v>
      </c>
      <c r="T3484" s="2" t="s">
        <v>81</v>
      </c>
    </row>
    <row r="3485" spans="1:20" x14ac:dyDescent="0.25">
      <c r="A3485">
        <v>1120346598</v>
      </c>
      <c r="B3485">
        <v>129300925</v>
      </c>
      <c r="C3485" t="s">
        <v>74</v>
      </c>
      <c r="D3485" t="s">
        <v>83</v>
      </c>
      <c r="E3485" t="s">
        <v>76</v>
      </c>
      <c r="F3485" s="7">
        <v>45499</v>
      </c>
      <c r="G3485" s="7">
        <v>45683</v>
      </c>
      <c r="H3485" t="s">
        <v>77</v>
      </c>
      <c r="I3485" t="s">
        <v>84</v>
      </c>
      <c r="J3485" s="7"/>
      <c r="K3485" s="7">
        <v>46090</v>
      </c>
      <c r="L3485" s="7">
        <v>45683</v>
      </c>
      <c r="M3485" t="s">
        <v>77</v>
      </c>
      <c r="N3485"/>
      <c r="O3485">
        <v>2026</v>
      </c>
      <c r="P3485">
        <v>1</v>
      </c>
      <c r="Q3485" t="s">
        <v>80</v>
      </c>
      <c r="R3485" s="8">
        <v>46267</v>
      </c>
      <c r="S3485" s="2">
        <v>1</v>
      </c>
      <c r="T3485" s="2" t="s">
        <v>81</v>
      </c>
    </row>
    <row r="3486" spans="1:20" x14ac:dyDescent="0.25">
      <c r="A3486">
        <v>1120346599</v>
      </c>
      <c r="B3486">
        <v>129300925</v>
      </c>
      <c r="C3486" t="s">
        <v>74</v>
      </c>
      <c r="D3486" t="s">
        <v>83</v>
      </c>
      <c r="E3486" t="s">
        <v>76</v>
      </c>
      <c r="F3486" s="7">
        <v>45499</v>
      </c>
      <c r="G3486" s="7">
        <v>45683</v>
      </c>
      <c r="H3486" t="s">
        <v>77</v>
      </c>
      <c r="I3486" t="s">
        <v>84</v>
      </c>
      <c r="J3486" s="7"/>
      <c r="K3486" s="7">
        <v>45743</v>
      </c>
      <c r="L3486" s="7">
        <v>45683</v>
      </c>
      <c r="M3486" t="s">
        <v>77</v>
      </c>
      <c r="N3486"/>
      <c r="O3486">
        <v>2026</v>
      </c>
      <c r="P3486">
        <v>1</v>
      </c>
      <c r="Q3486" t="s">
        <v>80</v>
      </c>
      <c r="R3486" s="8">
        <v>46267</v>
      </c>
      <c r="S3486" s="2">
        <v>1</v>
      </c>
      <c r="T3486" s="2" t="s">
        <v>81</v>
      </c>
    </row>
    <row r="3487" spans="1:20" x14ac:dyDescent="0.25">
      <c r="A3487">
        <v>1120346618</v>
      </c>
      <c r="B3487">
        <v>129307954</v>
      </c>
      <c r="C3487" t="s">
        <v>74</v>
      </c>
      <c r="D3487" t="s">
        <v>88</v>
      </c>
      <c r="E3487" t="s">
        <v>76</v>
      </c>
      <c r="F3487" s="7">
        <v>45503</v>
      </c>
      <c r="G3487" s="7">
        <v>45868</v>
      </c>
      <c r="H3487" t="s">
        <v>86</v>
      </c>
      <c r="I3487" t="s">
        <v>87</v>
      </c>
      <c r="J3487" s="7"/>
      <c r="K3487" s="7">
        <v>45919</v>
      </c>
      <c r="L3487" s="7">
        <v>45868</v>
      </c>
      <c r="M3487" t="s">
        <v>86</v>
      </c>
      <c r="N3487"/>
      <c r="O3487">
        <v>2026</v>
      </c>
      <c r="P3487">
        <v>1</v>
      </c>
      <c r="Q3487" t="s">
        <v>80</v>
      </c>
      <c r="R3487" s="8">
        <v>46267</v>
      </c>
      <c r="S3487" s="2">
        <v>1</v>
      </c>
      <c r="T3487" s="2" t="s">
        <v>81</v>
      </c>
    </row>
    <row r="3488" spans="1:20" x14ac:dyDescent="0.25">
      <c r="A3488">
        <v>1120346823</v>
      </c>
      <c r="B3488">
        <v>129378715</v>
      </c>
      <c r="C3488" t="s">
        <v>82</v>
      </c>
      <c r="D3488" t="s">
        <v>83</v>
      </c>
      <c r="E3488" t="s">
        <v>76</v>
      </c>
      <c r="F3488" s="7">
        <v>45516</v>
      </c>
      <c r="G3488" s="7">
        <v>45700</v>
      </c>
      <c r="H3488" t="s">
        <v>77</v>
      </c>
      <c r="I3488" t="s">
        <v>78</v>
      </c>
      <c r="J3488" s="7"/>
      <c r="K3488" s="7">
        <v>45747</v>
      </c>
      <c r="L3488" s="7">
        <v>45700</v>
      </c>
      <c r="M3488" t="s">
        <v>77</v>
      </c>
      <c r="N3488"/>
      <c r="O3488">
        <v>2026</v>
      </c>
      <c r="P3488">
        <v>1</v>
      </c>
      <c r="Q3488" t="s">
        <v>80</v>
      </c>
      <c r="R3488" s="8">
        <v>46267</v>
      </c>
      <c r="S3488" s="2">
        <v>1</v>
      </c>
      <c r="T3488" s="2" t="s">
        <v>81</v>
      </c>
    </row>
    <row r="3489" spans="1:20" x14ac:dyDescent="0.25">
      <c r="A3489">
        <v>1120346856</v>
      </c>
      <c r="B3489">
        <v>129398553</v>
      </c>
      <c r="C3489" t="s">
        <v>82</v>
      </c>
      <c r="D3489" t="s">
        <v>75</v>
      </c>
      <c r="E3489" t="s">
        <v>76</v>
      </c>
      <c r="F3489" s="7">
        <v>45511</v>
      </c>
      <c r="G3489" s="7">
        <v>45695</v>
      </c>
      <c r="H3489" t="s">
        <v>77</v>
      </c>
      <c r="I3489" t="s">
        <v>78</v>
      </c>
      <c r="J3489" s="7">
        <v>45828</v>
      </c>
      <c r="K3489" s="7">
        <v>45523</v>
      </c>
      <c r="L3489" s="7">
        <v>45695</v>
      </c>
      <c r="M3489" t="s">
        <v>77</v>
      </c>
      <c r="N3489" t="s">
        <v>92</v>
      </c>
      <c r="O3489">
        <v>2026</v>
      </c>
      <c r="P3489">
        <v>1</v>
      </c>
      <c r="Q3489" t="s">
        <v>80</v>
      </c>
      <c r="R3489" s="8">
        <v>46267</v>
      </c>
      <c r="S3489" s="2">
        <v>1</v>
      </c>
      <c r="T3489" s="2" t="s">
        <v>81</v>
      </c>
    </row>
    <row r="3490" spans="1:20" x14ac:dyDescent="0.25">
      <c r="A3490">
        <v>1120347005</v>
      </c>
      <c r="B3490">
        <v>129441809</v>
      </c>
      <c r="C3490" t="s">
        <v>97</v>
      </c>
      <c r="D3490" t="s">
        <v>88</v>
      </c>
      <c r="E3490" t="s">
        <v>76</v>
      </c>
      <c r="F3490" s="7">
        <v>45531</v>
      </c>
      <c r="G3490" s="7">
        <v>47357</v>
      </c>
      <c r="H3490" t="s">
        <v>77</v>
      </c>
      <c r="I3490" t="s">
        <v>78</v>
      </c>
      <c r="J3490" s="7">
        <v>45604</v>
      </c>
      <c r="K3490" s="7">
        <v>45678</v>
      </c>
      <c r="L3490" s="7">
        <v>47357</v>
      </c>
      <c r="M3490" t="s">
        <v>77</v>
      </c>
      <c r="N3490" t="s">
        <v>79</v>
      </c>
      <c r="O3490">
        <v>2026</v>
      </c>
      <c r="P3490">
        <v>1</v>
      </c>
      <c r="Q3490" t="s">
        <v>80</v>
      </c>
      <c r="R3490" s="8">
        <v>46267</v>
      </c>
      <c r="S3490" s="2">
        <v>1</v>
      </c>
      <c r="T3490" s="2" t="s">
        <v>81</v>
      </c>
    </row>
    <row r="3491" spans="1:20" x14ac:dyDescent="0.25">
      <c r="A3491">
        <v>1120347011</v>
      </c>
      <c r="B3491">
        <v>129445383</v>
      </c>
      <c r="C3491" t="s">
        <v>96</v>
      </c>
      <c r="D3491" t="s">
        <v>83</v>
      </c>
      <c r="E3491" t="s">
        <v>76</v>
      </c>
      <c r="F3491" s="7">
        <v>45532</v>
      </c>
      <c r="G3491" s="7">
        <v>47358</v>
      </c>
      <c r="H3491" t="s">
        <v>77</v>
      </c>
      <c r="I3491" t="s">
        <v>78</v>
      </c>
      <c r="J3491" s="7">
        <v>46049</v>
      </c>
      <c r="K3491" s="7">
        <v>45540</v>
      </c>
      <c r="L3491" s="7">
        <v>47358</v>
      </c>
      <c r="M3491" t="s">
        <v>77</v>
      </c>
      <c r="N3491" t="s">
        <v>79</v>
      </c>
      <c r="O3491">
        <v>2026</v>
      </c>
      <c r="P3491">
        <v>1</v>
      </c>
      <c r="Q3491" t="s">
        <v>80</v>
      </c>
      <c r="R3491" s="8">
        <v>46267</v>
      </c>
      <c r="S3491" s="2">
        <v>1</v>
      </c>
      <c r="T3491" s="2" t="s">
        <v>81</v>
      </c>
    </row>
    <row r="3492" spans="1:20" x14ac:dyDescent="0.25">
      <c r="A3492">
        <v>1120347080</v>
      </c>
      <c r="B3492">
        <v>129465263</v>
      </c>
      <c r="C3492" t="s">
        <v>82</v>
      </c>
      <c r="D3492" t="s">
        <v>88</v>
      </c>
      <c r="E3492" t="s">
        <v>76</v>
      </c>
      <c r="F3492" s="7">
        <v>45534</v>
      </c>
      <c r="G3492" s="7">
        <v>45714</v>
      </c>
      <c r="H3492" t="s">
        <v>77</v>
      </c>
      <c r="I3492" t="s">
        <v>78</v>
      </c>
      <c r="J3492" s="7">
        <v>45826</v>
      </c>
      <c r="K3492" s="7">
        <v>45830</v>
      </c>
      <c r="L3492" s="7">
        <v>45714</v>
      </c>
      <c r="M3492" t="s">
        <v>77</v>
      </c>
      <c r="N3492" t="s">
        <v>92</v>
      </c>
      <c r="O3492">
        <v>2026</v>
      </c>
      <c r="P3492">
        <v>1</v>
      </c>
      <c r="Q3492" t="s">
        <v>80</v>
      </c>
      <c r="R3492" s="8">
        <v>46267</v>
      </c>
      <c r="S3492" s="2">
        <v>1</v>
      </c>
      <c r="T3492" s="2" t="s">
        <v>81</v>
      </c>
    </row>
    <row r="3493" spans="1:20" x14ac:dyDescent="0.25">
      <c r="A3493">
        <v>1120347394</v>
      </c>
      <c r="B3493">
        <v>129568923</v>
      </c>
      <c r="C3493" t="s">
        <v>82</v>
      </c>
      <c r="D3493" t="s">
        <v>88</v>
      </c>
      <c r="E3493" t="s">
        <v>76</v>
      </c>
      <c r="F3493" s="7">
        <v>45556</v>
      </c>
      <c r="G3493" s="7">
        <v>47382</v>
      </c>
      <c r="H3493" t="s">
        <v>77</v>
      </c>
      <c r="I3493" t="s">
        <v>78</v>
      </c>
      <c r="J3493" s="7"/>
      <c r="K3493" s="7">
        <v>45691</v>
      </c>
      <c r="L3493" s="7">
        <v>47382</v>
      </c>
      <c r="M3493" t="s">
        <v>77</v>
      </c>
      <c r="N3493"/>
      <c r="O3493">
        <v>2026</v>
      </c>
      <c r="P3493">
        <v>1</v>
      </c>
      <c r="Q3493" t="s">
        <v>80</v>
      </c>
      <c r="R3493" s="8">
        <v>46267</v>
      </c>
      <c r="S3493" s="2">
        <v>1</v>
      </c>
      <c r="T3493" s="2" t="s">
        <v>81</v>
      </c>
    </row>
    <row r="3494" spans="1:20" x14ac:dyDescent="0.25">
      <c r="A3494">
        <v>1120347631</v>
      </c>
      <c r="B3494">
        <v>129645040</v>
      </c>
      <c r="C3494" t="s">
        <v>74</v>
      </c>
      <c r="D3494" t="s">
        <v>83</v>
      </c>
      <c r="E3494" t="s">
        <v>76</v>
      </c>
      <c r="F3494" s="7">
        <v>45569</v>
      </c>
      <c r="G3494" s="7">
        <v>45751</v>
      </c>
      <c r="H3494" t="s">
        <v>77</v>
      </c>
      <c r="I3494" t="s">
        <v>78</v>
      </c>
      <c r="J3494" s="7"/>
      <c r="K3494" s="7">
        <v>46112</v>
      </c>
      <c r="L3494" s="7">
        <v>45751</v>
      </c>
      <c r="M3494" t="s">
        <v>77</v>
      </c>
      <c r="N3494"/>
      <c r="O3494">
        <v>2026</v>
      </c>
      <c r="P3494">
        <v>1</v>
      </c>
      <c r="Q3494" t="s">
        <v>80</v>
      </c>
      <c r="R3494" s="8">
        <v>46267</v>
      </c>
      <c r="S3494" s="2">
        <v>1</v>
      </c>
      <c r="T3494" s="2" t="s">
        <v>81</v>
      </c>
    </row>
    <row r="3495" spans="1:20" x14ac:dyDescent="0.25">
      <c r="A3495">
        <v>1120347767</v>
      </c>
      <c r="B3495">
        <v>129682283</v>
      </c>
      <c r="C3495" t="s">
        <v>98</v>
      </c>
      <c r="D3495" t="s">
        <v>88</v>
      </c>
      <c r="E3495" t="s">
        <v>76</v>
      </c>
      <c r="F3495" s="7">
        <v>45575</v>
      </c>
      <c r="G3495" s="7">
        <v>47401</v>
      </c>
      <c r="H3495" t="s">
        <v>77</v>
      </c>
      <c r="I3495" t="s">
        <v>78</v>
      </c>
      <c r="J3495" s="7"/>
      <c r="K3495" s="7">
        <v>45589</v>
      </c>
      <c r="L3495" s="7">
        <v>47401</v>
      </c>
      <c r="M3495" t="s">
        <v>77</v>
      </c>
      <c r="N3495"/>
      <c r="O3495">
        <v>2026</v>
      </c>
      <c r="P3495">
        <v>1</v>
      </c>
      <c r="Q3495" t="s">
        <v>80</v>
      </c>
      <c r="R3495" s="8">
        <v>46267</v>
      </c>
      <c r="S3495" s="2">
        <v>1</v>
      </c>
      <c r="T3495" s="2" t="s">
        <v>81</v>
      </c>
    </row>
    <row r="3496" spans="1:20" x14ac:dyDescent="0.25">
      <c r="A3496">
        <v>1120348241</v>
      </c>
      <c r="B3496">
        <v>129827209</v>
      </c>
      <c r="C3496" t="s">
        <v>85</v>
      </c>
      <c r="D3496" t="s">
        <v>83</v>
      </c>
      <c r="E3496" t="s">
        <v>76</v>
      </c>
      <c r="F3496" s="7">
        <v>45614</v>
      </c>
      <c r="G3496" s="7">
        <v>45795</v>
      </c>
      <c r="H3496" t="s">
        <v>86</v>
      </c>
      <c r="I3496" t="s">
        <v>87</v>
      </c>
      <c r="J3496" s="7">
        <v>45919</v>
      </c>
      <c r="K3496" s="7">
        <v>45923</v>
      </c>
      <c r="L3496" s="7">
        <v>45795</v>
      </c>
      <c r="M3496" t="s">
        <v>86</v>
      </c>
      <c r="N3496" t="s">
        <v>79</v>
      </c>
      <c r="O3496">
        <v>2026</v>
      </c>
      <c r="P3496">
        <v>1</v>
      </c>
      <c r="Q3496" t="s">
        <v>80</v>
      </c>
      <c r="R3496" s="8">
        <v>46267</v>
      </c>
      <c r="S3496" s="2">
        <v>1</v>
      </c>
      <c r="T3496" s="2" t="s">
        <v>81</v>
      </c>
    </row>
    <row r="3497" spans="1:20" x14ac:dyDescent="0.25">
      <c r="A3497">
        <v>1120348351</v>
      </c>
      <c r="B3497">
        <v>129897289</v>
      </c>
      <c r="C3497" t="s">
        <v>82</v>
      </c>
      <c r="D3497" t="s">
        <v>75</v>
      </c>
      <c r="E3497" t="s">
        <v>76</v>
      </c>
      <c r="F3497" s="7">
        <v>45631</v>
      </c>
      <c r="G3497" s="7">
        <v>45811</v>
      </c>
      <c r="H3497" t="s">
        <v>77</v>
      </c>
      <c r="I3497" t="s">
        <v>78</v>
      </c>
      <c r="J3497" s="7">
        <v>45834</v>
      </c>
      <c r="K3497" s="7">
        <v>45837</v>
      </c>
      <c r="L3497" s="7">
        <v>45811</v>
      </c>
      <c r="M3497" t="s">
        <v>77</v>
      </c>
      <c r="N3497" t="s">
        <v>92</v>
      </c>
      <c r="O3497">
        <v>2026</v>
      </c>
      <c r="P3497">
        <v>1</v>
      </c>
      <c r="Q3497" t="s">
        <v>80</v>
      </c>
      <c r="R3497" s="8">
        <v>46267</v>
      </c>
      <c r="S3497" s="2">
        <v>1</v>
      </c>
      <c r="T3497" s="2" t="s">
        <v>81</v>
      </c>
    </row>
    <row r="3498" spans="1:20" x14ac:dyDescent="0.25">
      <c r="A3498">
        <v>1120348384</v>
      </c>
      <c r="B3498">
        <v>130093725</v>
      </c>
      <c r="C3498" t="s">
        <v>85</v>
      </c>
      <c r="D3498" t="s">
        <v>75</v>
      </c>
      <c r="E3498" t="s">
        <v>76</v>
      </c>
      <c r="F3498" s="7">
        <v>45642</v>
      </c>
      <c r="G3498" s="7">
        <v>46007</v>
      </c>
      <c r="H3498" t="s">
        <v>77</v>
      </c>
      <c r="I3498" t="s">
        <v>78</v>
      </c>
      <c r="J3498" s="7"/>
      <c r="K3498" s="7">
        <v>45643</v>
      </c>
      <c r="L3498" s="7">
        <v>46007</v>
      </c>
      <c r="M3498" t="s">
        <v>77</v>
      </c>
      <c r="N3498"/>
      <c r="O3498">
        <v>2026</v>
      </c>
      <c r="P3498">
        <v>1</v>
      </c>
      <c r="Q3498" t="s">
        <v>80</v>
      </c>
      <c r="R3498" s="8">
        <v>46267</v>
      </c>
      <c r="S3498" s="2">
        <v>1</v>
      </c>
      <c r="T3498" s="2" t="s">
        <v>81</v>
      </c>
    </row>
    <row r="3499" spans="1:20" x14ac:dyDescent="0.25">
      <c r="A3499">
        <v>1120348429</v>
      </c>
      <c r="B3499">
        <v>130800362</v>
      </c>
      <c r="C3499" t="s">
        <v>74</v>
      </c>
      <c r="D3499" t="s">
        <v>75</v>
      </c>
      <c r="E3499" t="s">
        <v>76</v>
      </c>
      <c r="F3499" s="7">
        <v>45685</v>
      </c>
      <c r="G3499" s="7">
        <v>46780</v>
      </c>
      <c r="H3499" t="s">
        <v>86</v>
      </c>
      <c r="I3499" t="s">
        <v>87</v>
      </c>
      <c r="J3499" s="7"/>
      <c r="K3499" s="7">
        <v>46042</v>
      </c>
      <c r="L3499" s="7">
        <v>46780</v>
      </c>
      <c r="M3499" t="s">
        <v>86</v>
      </c>
      <c r="N3499"/>
      <c r="O3499">
        <v>2026</v>
      </c>
      <c r="P3499">
        <v>1</v>
      </c>
      <c r="Q3499" t="s">
        <v>80</v>
      </c>
      <c r="R3499" s="8">
        <v>46267</v>
      </c>
      <c r="S3499" s="2">
        <v>1</v>
      </c>
      <c r="T3499" s="2" t="s">
        <v>81</v>
      </c>
    </row>
    <row r="3500" spans="1:20" x14ac:dyDescent="0.25">
      <c r="A3500">
        <v>1120348580</v>
      </c>
      <c r="B3500">
        <v>130883162</v>
      </c>
      <c r="C3500" t="s">
        <v>93</v>
      </c>
      <c r="D3500" t="s">
        <v>83</v>
      </c>
      <c r="E3500" t="s">
        <v>76</v>
      </c>
      <c r="F3500" s="7">
        <v>45710</v>
      </c>
      <c r="G3500" s="7">
        <v>45891</v>
      </c>
      <c r="H3500" t="s">
        <v>77</v>
      </c>
      <c r="I3500" t="s">
        <v>84</v>
      </c>
      <c r="J3500" s="7"/>
      <c r="K3500" s="7">
        <v>45747</v>
      </c>
      <c r="L3500" s="7">
        <v>45891</v>
      </c>
      <c r="M3500" t="s">
        <v>77</v>
      </c>
      <c r="N3500"/>
      <c r="O3500">
        <v>2026</v>
      </c>
      <c r="P3500">
        <v>1</v>
      </c>
      <c r="Q3500" t="s">
        <v>80</v>
      </c>
      <c r="R3500" s="8">
        <v>46267</v>
      </c>
      <c r="S3500" s="2">
        <v>1</v>
      </c>
      <c r="T3500" s="2" t="s">
        <v>81</v>
      </c>
    </row>
    <row r="3501" spans="1:20" x14ac:dyDescent="0.25">
      <c r="A3501">
        <v>1120348829</v>
      </c>
      <c r="B3501">
        <v>131005578</v>
      </c>
      <c r="C3501" t="s">
        <v>74</v>
      </c>
      <c r="D3501" t="s">
        <v>75</v>
      </c>
      <c r="E3501" t="s">
        <v>76</v>
      </c>
      <c r="F3501" s="7">
        <v>45740</v>
      </c>
      <c r="G3501" s="7">
        <v>46836</v>
      </c>
      <c r="H3501" t="s">
        <v>86</v>
      </c>
      <c r="I3501" t="s">
        <v>87</v>
      </c>
      <c r="J3501" s="7"/>
      <c r="K3501" s="7">
        <v>46042</v>
      </c>
      <c r="L3501" s="7">
        <v>46836</v>
      </c>
      <c r="M3501" t="s">
        <v>86</v>
      </c>
      <c r="N3501"/>
      <c r="O3501">
        <v>2026</v>
      </c>
      <c r="P3501">
        <v>1</v>
      </c>
      <c r="Q3501" t="s">
        <v>80</v>
      </c>
      <c r="R3501" s="8">
        <v>46267</v>
      </c>
      <c r="S3501" s="2">
        <v>1</v>
      </c>
      <c r="T3501" s="2" t="s">
        <v>81</v>
      </c>
    </row>
    <row r="3502" spans="1:20" x14ac:dyDescent="0.25">
      <c r="A3502">
        <v>1120348861</v>
      </c>
      <c r="B3502">
        <v>131019171</v>
      </c>
      <c r="C3502" t="s">
        <v>96</v>
      </c>
      <c r="D3502" t="s">
        <v>83</v>
      </c>
      <c r="E3502" t="s">
        <v>76</v>
      </c>
      <c r="F3502" s="7">
        <v>44765</v>
      </c>
      <c r="G3502" s="7">
        <v>46591</v>
      </c>
      <c r="H3502" t="s">
        <v>77</v>
      </c>
      <c r="I3502" t="s">
        <v>78</v>
      </c>
      <c r="J3502" s="7">
        <v>45953</v>
      </c>
      <c r="K3502" s="7">
        <v>45743</v>
      </c>
      <c r="L3502" s="7">
        <v>46591</v>
      </c>
      <c r="M3502" t="s">
        <v>77</v>
      </c>
      <c r="N3502" t="s">
        <v>79</v>
      </c>
      <c r="O3502">
        <v>2026</v>
      </c>
      <c r="P3502">
        <v>1</v>
      </c>
      <c r="Q3502" t="s">
        <v>80</v>
      </c>
      <c r="R3502" s="8">
        <v>46267</v>
      </c>
      <c r="S3502" s="2">
        <v>1</v>
      </c>
      <c r="T3502" s="2" t="s">
        <v>81</v>
      </c>
    </row>
    <row r="3503" spans="1:20" x14ac:dyDescent="0.25">
      <c r="A3503">
        <v>1120348928</v>
      </c>
      <c r="B3503">
        <v>131050130</v>
      </c>
      <c r="C3503" t="s">
        <v>74</v>
      </c>
      <c r="D3503" t="s">
        <v>83</v>
      </c>
      <c r="E3503" t="s">
        <v>76</v>
      </c>
      <c r="F3503" s="7">
        <v>45751</v>
      </c>
      <c r="G3503" s="7">
        <v>45934</v>
      </c>
      <c r="H3503" t="s">
        <v>86</v>
      </c>
      <c r="I3503" t="s">
        <v>87</v>
      </c>
      <c r="J3503" s="7">
        <v>45829</v>
      </c>
      <c r="K3503" s="7">
        <v>45860</v>
      </c>
      <c r="L3503" s="7">
        <v>45934</v>
      </c>
      <c r="M3503" t="s">
        <v>86</v>
      </c>
      <c r="N3503" t="s">
        <v>79</v>
      </c>
      <c r="O3503">
        <v>2026</v>
      </c>
      <c r="P3503">
        <v>1</v>
      </c>
      <c r="Q3503" t="s">
        <v>80</v>
      </c>
      <c r="R3503" s="8">
        <v>46267</v>
      </c>
      <c r="S3503" s="2">
        <v>1</v>
      </c>
      <c r="T3503" s="2" t="s">
        <v>81</v>
      </c>
    </row>
    <row r="3504" spans="1:20" x14ac:dyDescent="0.25">
      <c r="A3504">
        <v>1120349089</v>
      </c>
      <c r="B3504">
        <v>131155438</v>
      </c>
      <c r="C3504" t="s">
        <v>98</v>
      </c>
      <c r="D3504" t="s">
        <v>75</v>
      </c>
      <c r="E3504" t="s">
        <v>76</v>
      </c>
      <c r="F3504" s="7">
        <v>45770</v>
      </c>
      <c r="G3504" s="7">
        <v>46866</v>
      </c>
      <c r="H3504" t="s">
        <v>86</v>
      </c>
      <c r="I3504" t="s">
        <v>87</v>
      </c>
      <c r="J3504" s="7"/>
      <c r="K3504" s="7">
        <v>46042</v>
      </c>
      <c r="L3504" s="7">
        <v>46866</v>
      </c>
      <c r="M3504" t="s">
        <v>86</v>
      </c>
      <c r="N3504"/>
      <c r="O3504">
        <v>2026</v>
      </c>
      <c r="P3504">
        <v>1</v>
      </c>
      <c r="Q3504" t="s">
        <v>80</v>
      </c>
      <c r="R3504" s="8">
        <v>46267</v>
      </c>
      <c r="S3504" s="2">
        <v>1</v>
      </c>
      <c r="T3504" s="2" t="s">
        <v>81</v>
      </c>
    </row>
    <row r="3505" spans="1:20" x14ac:dyDescent="0.25">
      <c r="A3505">
        <v>1120350401</v>
      </c>
      <c r="B3505">
        <v>131685890</v>
      </c>
      <c r="C3505" t="s">
        <v>74</v>
      </c>
      <c r="D3505" t="s">
        <v>83</v>
      </c>
      <c r="E3505" t="s">
        <v>76</v>
      </c>
      <c r="F3505" s="7">
        <v>45901</v>
      </c>
      <c r="G3505" s="7">
        <v>46082</v>
      </c>
      <c r="H3505" t="s">
        <v>77</v>
      </c>
      <c r="I3505" t="s">
        <v>89</v>
      </c>
      <c r="J3505" s="7"/>
      <c r="K3505" s="7">
        <v>46021</v>
      </c>
      <c r="L3505" s="7">
        <v>46082</v>
      </c>
      <c r="M3505" t="s">
        <v>77</v>
      </c>
      <c r="N3505"/>
      <c r="O3505">
        <v>2026</v>
      </c>
      <c r="P3505">
        <v>1</v>
      </c>
      <c r="Q3505" t="s">
        <v>80</v>
      </c>
      <c r="R3505" s="8">
        <v>46267</v>
      </c>
      <c r="S3505" s="2">
        <v>1</v>
      </c>
      <c r="T3505" s="2" t="s">
        <v>81</v>
      </c>
    </row>
    <row r="3506" spans="1:20" x14ac:dyDescent="0.25">
      <c r="A3506">
        <v>1120351543</v>
      </c>
      <c r="B3506">
        <v>132547312</v>
      </c>
      <c r="C3506" t="s">
        <v>74</v>
      </c>
      <c r="D3506" t="s">
        <v>75</v>
      </c>
      <c r="E3506" t="s">
        <v>76</v>
      </c>
      <c r="F3506" s="7">
        <v>45995</v>
      </c>
      <c r="G3506" s="7">
        <v>46177</v>
      </c>
      <c r="H3506" t="s">
        <v>77</v>
      </c>
      <c r="I3506" t="s">
        <v>78</v>
      </c>
      <c r="J3506" s="7"/>
      <c r="K3506" s="7">
        <v>45996</v>
      </c>
      <c r="L3506" s="7">
        <v>46177</v>
      </c>
      <c r="M3506" t="s">
        <v>77</v>
      </c>
      <c r="N3506"/>
      <c r="O3506">
        <v>2026</v>
      </c>
      <c r="P3506">
        <v>1</v>
      </c>
      <c r="Q3506" t="s">
        <v>80</v>
      </c>
      <c r="R3506" s="8">
        <v>46267</v>
      </c>
      <c r="S3506" s="2">
        <v>1</v>
      </c>
      <c r="T3506" s="2" t="s">
        <v>81</v>
      </c>
    </row>
    <row r="3507" spans="1:20" x14ac:dyDescent="0.25">
      <c r="A3507">
        <v>1120351544</v>
      </c>
      <c r="B3507">
        <v>132547312</v>
      </c>
      <c r="C3507" t="s">
        <v>74</v>
      </c>
      <c r="D3507" t="s">
        <v>75</v>
      </c>
      <c r="E3507" t="s">
        <v>76</v>
      </c>
      <c r="F3507" s="7">
        <v>45995</v>
      </c>
      <c r="G3507" s="7">
        <v>46177</v>
      </c>
      <c r="H3507" t="s">
        <v>77</v>
      </c>
      <c r="I3507" t="s">
        <v>78</v>
      </c>
      <c r="J3507" s="7"/>
      <c r="K3507" s="7">
        <v>45996</v>
      </c>
      <c r="L3507" s="7">
        <v>46177</v>
      </c>
      <c r="M3507" t="s">
        <v>77</v>
      </c>
      <c r="N3507"/>
      <c r="O3507">
        <v>2026</v>
      </c>
      <c r="P3507">
        <v>1</v>
      </c>
      <c r="Q3507" t="s">
        <v>80</v>
      </c>
      <c r="R3507" s="8">
        <v>46267</v>
      </c>
      <c r="S3507" s="2">
        <v>1</v>
      </c>
      <c r="T3507" s="2" t="s">
        <v>81</v>
      </c>
    </row>
    <row r="3508" spans="1:20" x14ac:dyDescent="0.25">
      <c r="A3508">
        <v>1120352115</v>
      </c>
      <c r="B3508">
        <v>110837120</v>
      </c>
      <c r="C3508" t="s">
        <v>74</v>
      </c>
      <c r="D3508" t="s">
        <v>83</v>
      </c>
      <c r="E3508" t="s">
        <v>76</v>
      </c>
      <c r="F3508" s="7">
        <v>42301</v>
      </c>
      <c r="G3508" s="7">
        <v>44128</v>
      </c>
      <c r="H3508" t="s">
        <v>86</v>
      </c>
      <c r="I3508" t="s">
        <v>87</v>
      </c>
      <c r="J3508" s="7">
        <v>44352</v>
      </c>
      <c r="K3508" s="7">
        <v>43683</v>
      </c>
      <c r="L3508" s="7">
        <v>44128</v>
      </c>
      <c r="M3508" t="s">
        <v>86</v>
      </c>
      <c r="N3508" t="s">
        <v>92</v>
      </c>
      <c r="O3508">
        <v>2026</v>
      </c>
      <c r="P3508">
        <v>1</v>
      </c>
      <c r="Q3508" t="s">
        <v>80</v>
      </c>
      <c r="R3508" s="8">
        <v>46267</v>
      </c>
      <c r="S3508" s="2">
        <v>1</v>
      </c>
      <c r="T3508" s="2" t="s">
        <v>81</v>
      </c>
    </row>
    <row r="3509" spans="1:20" x14ac:dyDescent="0.25">
      <c r="A3509">
        <v>1120352314</v>
      </c>
      <c r="B3509">
        <v>111629611</v>
      </c>
      <c r="C3509" t="s">
        <v>85</v>
      </c>
      <c r="D3509" t="s">
        <v>83</v>
      </c>
      <c r="E3509" t="s">
        <v>76</v>
      </c>
      <c r="F3509" s="7">
        <v>42488</v>
      </c>
      <c r="G3509" s="7">
        <v>44314</v>
      </c>
      <c r="H3509" t="s">
        <v>77</v>
      </c>
      <c r="I3509" t="s">
        <v>84</v>
      </c>
      <c r="J3509" s="7">
        <v>45855</v>
      </c>
      <c r="K3509" s="7">
        <v>45748</v>
      </c>
      <c r="L3509" s="7">
        <v>44314</v>
      </c>
      <c r="M3509" t="s">
        <v>77</v>
      </c>
      <c r="N3509" t="s">
        <v>79</v>
      </c>
      <c r="O3509">
        <v>2026</v>
      </c>
      <c r="P3509">
        <v>1</v>
      </c>
      <c r="Q3509" t="s">
        <v>80</v>
      </c>
      <c r="R3509" s="8">
        <v>46267</v>
      </c>
      <c r="S3509" s="2">
        <v>1</v>
      </c>
      <c r="T3509" s="2" t="s">
        <v>81</v>
      </c>
    </row>
    <row r="3510" spans="1:20" x14ac:dyDescent="0.25">
      <c r="A3510">
        <v>1120352315</v>
      </c>
      <c r="B3510">
        <v>111629611</v>
      </c>
      <c r="C3510" t="s">
        <v>85</v>
      </c>
      <c r="D3510" t="s">
        <v>83</v>
      </c>
      <c r="E3510" t="s">
        <v>76</v>
      </c>
      <c r="F3510" s="7">
        <v>42488</v>
      </c>
      <c r="G3510" s="7">
        <v>44314</v>
      </c>
      <c r="H3510" t="s">
        <v>77</v>
      </c>
      <c r="I3510" t="s">
        <v>84</v>
      </c>
      <c r="J3510" s="7">
        <v>45855</v>
      </c>
      <c r="K3510" s="7">
        <v>46042</v>
      </c>
      <c r="L3510" s="7">
        <v>44314</v>
      </c>
      <c r="M3510" t="s">
        <v>77</v>
      </c>
      <c r="N3510" t="s">
        <v>79</v>
      </c>
      <c r="O3510">
        <v>2026</v>
      </c>
      <c r="P3510">
        <v>1</v>
      </c>
      <c r="Q3510" t="s">
        <v>80</v>
      </c>
      <c r="R3510" s="8">
        <v>46267</v>
      </c>
      <c r="S3510" s="2">
        <v>1</v>
      </c>
      <c r="T3510" s="2" t="s">
        <v>81</v>
      </c>
    </row>
    <row r="3511" spans="1:20" x14ac:dyDescent="0.25">
      <c r="A3511">
        <v>1120352316</v>
      </c>
      <c r="B3511">
        <v>111629611</v>
      </c>
      <c r="C3511" t="s">
        <v>85</v>
      </c>
      <c r="D3511" t="s">
        <v>83</v>
      </c>
      <c r="E3511" t="s">
        <v>76</v>
      </c>
      <c r="F3511" s="7">
        <v>42488</v>
      </c>
      <c r="G3511" s="7">
        <v>44314</v>
      </c>
      <c r="H3511" t="s">
        <v>77</v>
      </c>
      <c r="I3511" t="s">
        <v>84</v>
      </c>
      <c r="J3511" s="7">
        <v>45855</v>
      </c>
      <c r="K3511" s="7">
        <v>43642</v>
      </c>
      <c r="L3511" s="7">
        <v>44314</v>
      </c>
      <c r="M3511" t="s">
        <v>77</v>
      </c>
      <c r="N3511" t="s">
        <v>79</v>
      </c>
      <c r="O3511">
        <v>2026</v>
      </c>
      <c r="P3511">
        <v>1</v>
      </c>
      <c r="Q3511" t="s">
        <v>80</v>
      </c>
      <c r="R3511" s="8">
        <v>46267</v>
      </c>
      <c r="S3511" s="2">
        <v>1</v>
      </c>
      <c r="T3511" s="2" t="s">
        <v>81</v>
      </c>
    </row>
    <row r="3512" spans="1:20" x14ac:dyDescent="0.25">
      <c r="A3512">
        <v>1120352388</v>
      </c>
      <c r="B3512">
        <v>111730849</v>
      </c>
      <c r="C3512" t="s">
        <v>82</v>
      </c>
      <c r="D3512" t="s">
        <v>88</v>
      </c>
      <c r="E3512" t="s">
        <v>76</v>
      </c>
      <c r="F3512" s="7">
        <v>42539</v>
      </c>
      <c r="G3512" s="7">
        <v>44365</v>
      </c>
      <c r="H3512" t="s">
        <v>77</v>
      </c>
      <c r="I3512" t="s">
        <v>78</v>
      </c>
      <c r="J3512" s="7">
        <v>46085</v>
      </c>
      <c r="K3512" s="7">
        <v>45527</v>
      </c>
      <c r="L3512" s="7">
        <v>44365</v>
      </c>
      <c r="M3512" t="s">
        <v>77</v>
      </c>
      <c r="N3512" t="s">
        <v>79</v>
      </c>
      <c r="O3512">
        <v>2026</v>
      </c>
      <c r="P3512">
        <v>1</v>
      </c>
      <c r="Q3512" t="s">
        <v>80</v>
      </c>
      <c r="R3512" s="8">
        <v>46267</v>
      </c>
      <c r="S3512" s="2">
        <v>1</v>
      </c>
      <c r="T3512" s="2" t="s">
        <v>81</v>
      </c>
    </row>
    <row r="3513" spans="1:20" x14ac:dyDescent="0.25">
      <c r="A3513">
        <v>1120352466</v>
      </c>
      <c r="B3513">
        <v>111848868</v>
      </c>
      <c r="C3513" t="s">
        <v>98</v>
      </c>
      <c r="D3513" t="s">
        <v>83</v>
      </c>
      <c r="E3513" t="s">
        <v>76</v>
      </c>
      <c r="F3513" s="7">
        <v>42576</v>
      </c>
      <c r="G3513" s="7">
        <v>44402</v>
      </c>
      <c r="H3513" t="s">
        <v>77</v>
      </c>
      <c r="I3513" t="s">
        <v>78</v>
      </c>
      <c r="J3513" s="7">
        <v>45504</v>
      </c>
      <c r="K3513" s="7">
        <v>45546</v>
      </c>
      <c r="L3513" s="7">
        <v>44402</v>
      </c>
      <c r="M3513" t="s">
        <v>77</v>
      </c>
      <c r="N3513" t="s">
        <v>79</v>
      </c>
      <c r="O3513">
        <v>2026</v>
      </c>
      <c r="P3513">
        <v>1</v>
      </c>
      <c r="Q3513" t="s">
        <v>80</v>
      </c>
      <c r="R3513" s="8">
        <v>46267</v>
      </c>
      <c r="S3513" s="2">
        <v>1</v>
      </c>
      <c r="T3513" s="2" t="s">
        <v>81</v>
      </c>
    </row>
    <row r="3514" spans="1:20" x14ac:dyDescent="0.25">
      <c r="A3514">
        <v>1120352484</v>
      </c>
      <c r="B3514">
        <v>111882127</v>
      </c>
      <c r="C3514" t="s">
        <v>85</v>
      </c>
      <c r="D3514" t="s">
        <v>83</v>
      </c>
      <c r="E3514" t="s">
        <v>76</v>
      </c>
      <c r="F3514" s="7">
        <v>42585</v>
      </c>
      <c r="G3514" s="7">
        <v>44306</v>
      </c>
      <c r="H3514" t="s">
        <v>77</v>
      </c>
      <c r="I3514" t="s">
        <v>78</v>
      </c>
      <c r="J3514" s="7">
        <v>45929</v>
      </c>
      <c r="K3514" s="7">
        <v>44880</v>
      </c>
      <c r="L3514" s="7">
        <v>44306</v>
      </c>
      <c r="M3514" t="s">
        <v>77</v>
      </c>
      <c r="N3514" t="s">
        <v>79</v>
      </c>
      <c r="O3514">
        <v>2026</v>
      </c>
      <c r="P3514">
        <v>1</v>
      </c>
      <c r="Q3514" t="s">
        <v>80</v>
      </c>
      <c r="R3514" s="8">
        <v>46267</v>
      </c>
      <c r="S3514" s="2">
        <v>1</v>
      </c>
      <c r="T3514" s="2" t="s">
        <v>81</v>
      </c>
    </row>
    <row r="3515" spans="1:20" x14ac:dyDescent="0.25">
      <c r="A3515">
        <v>1120352561</v>
      </c>
      <c r="B3515">
        <v>112098618</v>
      </c>
      <c r="C3515" t="s">
        <v>74</v>
      </c>
      <c r="D3515" t="s">
        <v>88</v>
      </c>
      <c r="E3515" t="s">
        <v>76</v>
      </c>
      <c r="F3515" s="7">
        <v>42655</v>
      </c>
      <c r="G3515" s="7">
        <v>44481</v>
      </c>
      <c r="H3515" t="s">
        <v>86</v>
      </c>
      <c r="I3515" t="s">
        <v>87</v>
      </c>
      <c r="J3515" s="7">
        <v>45953</v>
      </c>
      <c r="K3515" s="7">
        <v>44461</v>
      </c>
      <c r="L3515" s="7">
        <v>44481</v>
      </c>
      <c r="M3515" t="s">
        <v>86</v>
      </c>
      <c r="N3515" t="s">
        <v>79</v>
      </c>
      <c r="O3515">
        <v>2026</v>
      </c>
      <c r="P3515">
        <v>1</v>
      </c>
      <c r="Q3515" t="s">
        <v>80</v>
      </c>
      <c r="R3515" s="8">
        <v>46267</v>
      </c>
      <c r="S3515" s="2">
        <v>1</v>
      </c>
      <c r="T3515" s="2" t="s">
        <v>81</v>
      </c>
    </row>
    <row r="3516" spans="1:20" x14ac:dyDescent="0.25">
      <c r="A3516">
        <v>1120352763</v>
      </c>
      <c r="B3516">
        <v>112895221</v>
      </c>
      <c r="C3516" t="s">
        <v>91</v>
      </c>
      <c r="D3516" t="s">
        <v>83</v>
      </c>
      <c r="E3516" t="s">
        <v>76</v>
      </c>
      <c r="F3516" s="7">
        <v>42878</v>
      </c>
      <c r="G3516" s="7">
        <v>44704</v>
      </c>
      <c r="H3516" t="s">
        <v>86</v>
      </c>
      <c r="I3516" t="s">
        <v>87</v>
      </c>
      <c r="J3516" s="7">
        <v>45607</v>
      </c>
      <c r="K3516" s="7">
        <v>43658</v>
      </c>
      <c r="L3516" s="7">
        <v>44704</v>
      </c>
      <c r="M3516" t="s">
        <v>86</v>
      </c>
      <c r="N3516" t="s">
        <v>79</v>
      </c>
      <c r="O3516">
        <v>2026</v>
      </c>
      <c r="P3516">
        <v>1</v>
      </c>
      <c r="Q3516" t="s">
        <v>80</v>
      </c>
      <c r="R3516" s="8">
        <v>46267</v>
      </c>
      <c r="S3516" s="2">
        <v>1</v>
      </c>
      <c r="T3516" s="2" t="s">
        <v>81</v>
      </c>
    </row>
    <row r="3517" spans="1:20" x14ac:dyDescent="0.25">
      <c r="A3517">
        <v>1120352954</v>
      </c>
      <c r="B3517">
        <v>113757445</v>
      </c>
      <c r="C3517" t="s">
        <v>91</v>
      </c>
      <c r="D3517" t="s">
        <v>75</v>
      </c>
      <c r="E3517" t="s">
        <v>76</v>
      </c>
      <c r="F3517" s="7">
        <v>42885</v>
      </c>
      <c r="G3517" s="7">
        <v>44711</v>
      </c>
      <c r="H3517" t="s">
        <v>77</v>
      </c>
      <c r="I3517" t="s">
        <v>78</v>
      </c>
      <c r="J3517" s="7">
        <v>44789</v>
      </c>
      <c r="K3517" s="7">
        <v>45996</v>
      </c>
      <c r="L3517" s="7">
        <v>44711</v>
      </c>
      <c r="M3517" t="s">
        <v>77</v>
      </c>
      <c r="N3517" t="s">
        <v>92</v>
      </c>
      <c r="O3517">
        <v>2026</v>
      </c>
      <c r="P3517">
        <v>1</v>
      </c>
      <c r="Q3517" t="s">
        <v>80</v>
      </c>
      <c r="R3517" s="8">
        <v>46267</v>
      </c>
      <c r="S3517" s="2">
        <v>1</v>
      </c>
      <c r="T3517" s="2" t="s">
        <v>81</v>
      </c>
    </row>
    <row r="3518" spans="1:20" x14ac:dyDescent="0.25">
      <c r="A3518">
        <v>1120352971</v>
      </c>
      <c r="B3518">
        <v>113813450</v>
      </c>
      <c r="C3518" t="s">
        <v>93</v>
      </c>
      <c r="D3518" t="s">
        <v>75</v>
      </c>
      <c r="E3518" t="s">
        <v>76</v>
      </c>
      <c r="F3518" s="7">
        <v>43053</v>
      </c>
      <c r="G3518" s="7">
        <v>44879</v>
      </c>
      <c r="H3518" t="s">
        <v>77</v>
      </c>
      <c r="I3518" t="s">
        <v>78</v>
      </c>
      <c r="J3518" s="7">
        <v>46096</v>
      </c>
      <c r="K3518" s="7">
        <v>46100</v>
      </c>
      <c r="L3518" s="7">
        <v>44879</v>
      </c>
      <c r="M3518" t="s">
        <v>77</v>
      </c>
      <c r="N3518" t="s">
        <v>79</v>
      </c>
      <c r="O3518">
        <v>2026</v>
      </c>
      <c r="P3518">
        <v>1</v>
      </c>
      <c r="Q3518" t="s">
        <v>80</v>
      </c>
      <c r="R3518" s="8">
        <v>46267</v>
      </c>
      <c r="S3518" s="2">
        <v>1</v>
      </c>
      <c r="T3518" s="2" t="s">
        <v>81</v>
      </c>
    </row>
    <row r="3519" spans="1:20" x14ac:dyDescent="0.25">
      <c r="A3519">
        <v>1120353071</v>
      </c>
      <c r="B3519">
        <v>114574598</v>
      </c>
      <c r="C3519" t="s">
        <v>82</v>
      </c>
      <c r="D3519" t="s">
        <v>75</v>
      </c>
      <c r="E3519" t="s">
        <v>76</v>
      </c>
      <c r="F3519" s="7">
        <v>43224</v>
      </c>
      <c r="G3519" s="7">
        <v>45050</v>
      </c>
      <c r="H3519" t="s">
        <v>77</v>
      </c>
      <c r="I3519" t="s">
        <v>78</v>
      </c>
      <c r="J3519" s="7">
        <v>44740</v>
      </c>
      <c r="K3519" s="7">
        <v>43231</v>
      </c>
      <c r="L3519" s="7">
        <v>45050</v>
      </c>
      <c r="M3519" t="s">
        <v>77</v>
      </c>
      <c r="N3519" t="s">
        <v>92</v>
      </c>
      <c r="O3519">
        <v>2026</v>
      </c>
      <c r="P3519">
        <v>1</v>
      </c>
      <c r="Q3519" t="s">
        <v>80</v>
      </c>
      <c r="R3519" s="8">
        <v>46267</v>
      </c>
      <c r="S3519" s="2">
        <v>1</v>
      </c>
      <c r="T3519" s="2" t="s">
        <v>81</v>
      </c>
    </row>
    <row r="3520" spans="1:20" x14ac:dyDescent="0.25">
      <c r="A3520">
        <v>1120353249</v>
      </c>
      <c r="B3520">
        <v>116686905</v>
      </c>
      <c r="C3520" t="s">
        <v>82</v>
      </c>
      <c r="D3520" t="s">
        <v>83</v>
      </c>
      <c r="E3520" t="s">
        <v>76</v>
      </c>
      <c r="F3520" s="7">
        <v>43532</v>
      </c>
      <c r="G3520" s="7">
        <v>43712</v>
      </c>
      <c r="H3520" t="s">
        <v>77</v>
      </c>
      <c r="I3520" t="s">
        <v>78</v>
      </c>
      <c r="J3520" s="7">
        <v>45894</v>
      </c>
      <c r="K3520" s="7">
        <v>45748</v>
      </c>
      <c r="L3520" s="7">
        <v>43712</v>
      </c>
      <c r="M3520" t="s">
        <v>77</v>
      </c>
      <c r="N3520" t="s">
        <v>79</v>
      </c>
      <c r="O3520">
        <v>2026</v>
      </c>
      <c r="P3520">
        <v>1</v>
      </c>
      <c r="Q3520" t="s">
        <v>80</v>
      </c>
      <c r="R3520" s="8">
        <v>46267</v>
      </c>
      <c r="S3520" s="2">
        <v>1</v>
      </c>
      <c r="T3520" s="2" t="s">
        <v>81</v>
      </c>
    </row>
    <row r="3521" spans="1:20" x14ac:dyDescent="0.25">
      <c r="A3521">
        <v>1120353268</v>
      </c>
      <c r="B3521">
        <v>116746172</v>
      </c>
      <c r="C3521" t="s">
        <v>82</v>
      </c>
      <c r="D3521" t="s">
        <v>83</v>
      </c>
      <c r="E3521" t="s">
        <v>76</v>
      </c>
      <c r="F3521" s="7">
        <v>43539</v>
      </c>
      <c r="G3521" s="7">
        <v>43719</v>
      </c>
      <c r="H3521" t="s">
        <v>77</v>
      </c>
      <c r="I3521" t="s">
        <v>78</v>
      </c>
      <c r="J3521" s="7">
        <v>45745</v>
      </c>
      <c r="K3521" s="7">
        <v>45748</v>
      </c>
      <c r="L3521" s="7">
        <v>43719</v>
      </c>
      <c r="M3521" t="s">
        <v>77</v>
      </c>
      <c r="N3521" t="s">
        <v>79</v>
      </c>
      <c r="O3521">
        <v>2026</v>
      </c>
      <c r="P3521">
        <v>1</v>
      </c>
      <c r="Q3521" t="s">
        <v>80</v>
      </c>
      <c r="R3521" s="8">
        <v>46267</v>
      </c>
      <c r="S3521" s="2">
        <v>1</v>
      </c>
      <c r="T3521" s="2" t="s">
        <v>81</v>
      </c>
    </row>
    <row r="3522" spans="1:20" x14ac:dyDescent="0.25">
      <c r="A3522">
        <v>1120353290</v>
      </c>
      <c r="B3522">
        <v>116791183</v>
      </c>
      <c r="C3522" t="s">
        <v>74</v>
      </c>
      <c r="D3522" t="s">
        <v>75</v>
      </c>
      <c r="E3522" t="s">
        <v>76</v>
      </c>
      <c r="F3522" s="7">
        <v>43544</v>
      </c>
      <c r="G3522" s="7">
        <v>45371</v>
      </c>
      <c r="H3522" t="s">
        <v>77</v>
      </c>
      <c r="I3522" t="s">
        <v>78</v>
      </c>
      <c r="J3522" s="7">
        <v>45420</v>
      </c>
      <c r="K3522" s="7">
        <v>43676</v>
      </c>
      <c r="L3522" s="7">
        <v>45371</v>
      </c>
      <c r="M3522" t="s">
        <v>77</v>
      </c>
      <c r="N3522" t="s">
        <v>79</v>
      </c>
      <c r="O3522">
        <v>2026</v>
      </c>
      <c r="P3522">
        <v>1</v>
      </c>
      <c r="Q3522" t="s">
        <v>80</v>
      </c>
      <c r="R3522" s="8">
        <v>46267</v>
      </c>
      <c r="S3522" s="2">
        <v>1</v>
      </c>
      <c r="T3522" s="2" t="s">
        <v>81</v>
      </c>
    </row>
    <row r="3523" spans="1:20" x14ac:dyDescent="0.25">
      <c r="A3523">
        <v>1120353303</v>
      </c>
      <c r="B3523">
        <v>116810156</v>
      </c>
      <c r="C3523" t="s">
        <v>74</v>
      </c>
      <c r="D3523" t="s">
        <v>75</v>
      </c>
      <c r="E3523" t="s">
        <v>76</v>
      </c>
      <c r="F3523" s="7">
        <v>43545</v>
      </c>
      <c r="G3523" s="7">
        <v>43911</v>
      </c>
      <c r="H3523" t="s">
        <v>77</v>
      </c>
      <c r="I3523" t="s">
        <v>78</v>
      </c>
      <c r="J3523" s="7">
        <v>45432</v>
      </c>
      <c r="K3523" s="7">
        <v>45574</v>
      </c>
      <c r="L3523" s="7">
        <v>43911</v>
      </c>
      <c r="M3523" t="s">
        <v>77</v>
      </c>
      <c r="N3523" t="s">
        <v>79</v>
      </c>
      <c r="O3523">
        <v>2026</v>
      </c>
      <c r="P3523">
        <v>1</v>
      </c>
      <c r="Q3523" t="s">
        <v>80</v>
      </c>
      <c r="R3523" s="8">
        <v>46267</v>
      </c>
      <c r="S3523" s="2">
        <v>1</v>
      </c>
      <c r="T3523" s="2" t="s">
        <v>81</v>
      </c>
    </row>
    <row r="3524" spans="1:20" x14ac:dyDescent="0.25">
      <c r="A3524">
        <v>1120353336</v>
      </c>
      <c r="B3524">
        <v>116847106</v>
      </c>
      <c r="C3524" t="s">
        <v>82</v>
      </c>
      <c r="D3524" t="s">
        <v>83</v>
      </c>
      <c r="E3524" t="s">
        <v>76</v>
      </c>
      <c r="F3524" s="7">
        <v>43551</v>
      </c>
      <c r="G3524" s="7">
        <v>43731</v>
      </c>
      <c r="H3524" t="s">
        <v>77</v>
      </c>
      <c r="I3524" t="s">
        <v>78</v>
      </c>
      <c r="J3524" s="7">
        <v>45935</v>
      </c>
      <c r="K3524" s="7">
        <v>43667</v>
      </c>
      <c r="L3524" s="7">
        <v>43731</v>
      </c>
      <c r="M3524" t="s">
        <v>77</v>
      </c>
      <c r="N3524" t="s">
        <v>79</v>
      </c>
      <c r="O3524">
        <v>2026</v>
      </c>
      <c r="P3524">
        <v>1</v>
      </c>
      <c r="Q3524" t="s">
        <v>80</v>
      </c>
      <c r="R3524" s="8">
        <v>46267</v>
      </c>
      <c r="S3524" s="2">
        <v>1</v>
      </c>
      <c r="T3524" s="2" t="s">
        <v>81</v>
      </c>
    </row>
    <row r="3525" spans="1:20" x14ac:dyDescent="0.25">
      <c r="A3525">
        <v>1120353341</v>
      </c>
      <c r="B3525">
        <v>116854346</v>
      </c>
      <c r="C3525" t="s">
        <v>82</v>
      </c>
      <c r="D3525" t="s">
        <v>83</v>
      </c>
      <c r="E3525" t="s">
        <v>76</v>
      </c>
      <c r="F3525" s="7">
        <v>43552</v>
      </c>
      <c r="G3525" s="7">
        <v>43736</v>
      </c>
      <c r="H3525" t="s">
        <v>77</v>
      </c>
      <c r="I3525" t="s">
        <v>78</v>
      </c>
      <c r="J3525" s="7">
        <v>45907</v>
      </c>
      <c r="K3525" s="7">
        <v>43701</v>
      </c>
      <c r="L3525" s="7">
        <v>43736</v>
      </c>
      <c r="M3525" t="s">
        <v>77</v>
      </c>
      <c r="N3525" t="s">
        <v>79</v>
      </c>
      <c r="O3525">
        <v>2026</v>
      </c>
      <c r="P3525">
        <v>1</v>
      </c>
      <c r="Q3525" t="s">
        <v>80</v>
      </c>
      <c r="R3525" s="8">
        <v>46267</v>
      </c>
      <c r="S3525" s="2">
        <v>1</v>
      </c>
      <c r="T3525" s="2" t="s">
        <v>81</v>
      </c>
    </row>
    <row r="3526" spans="1:20" x14ac:dyDescent="0.25">
      <c r="A3526">
        <v>1120353346</v>
      </c>
      <c r="B3526">
        <v>116858452</v>
      </c>
      <c r="C3526" t="s">
        <v>82</v>
      </c>
      <c r="D3526" t="s">
        <v>83</v>
      </c>
      <c r="E3526" t="s">
        <v>76</v>
      </c>
      <c r="F3526" s="7">
        <v>43552</v>
      </c>
      <c r="G3526" s="7">
        <v>43732</v>
      </c>
      <c r="H3526" t="s">
        <v>77</v>
      </c>
      <c r="I3526" t="s">
        <v>78</v>
      </c>
      <c r="J3526" s="7">
        <v>45550</v>
      </c>
      <c r="K3526" s="7">
        <v>43701</v>
      </c>
      <c r="L3526" s="7">
        <v>43732</v>
      </c>
      <c r="M3526" t="s">
        <v>77</v>
      </c>
      <c r="N3526" t="s">
        <v>79</v>
      </c>
      <c r="O3526">
        <v>2026</v>
      </c>
      <c r="P3526">
        <v>1</v>
      </c>
      <c r="Q3526" t="s">
        <v>80</v>
      </c>
      <c r="R3526" s="8">
        <v>46267</v>
      </c>
      <c r="S3526" s="2">
        <v>1</v>
      </c>
      <c r="T3526" s="2" t="s">
        <v>81</v>
      </c>
    </row>
    <row r="3527" spans="1:20" x14ac:dyDescent="0.25">
      <c r="A3527">
        <v>1120353348</v>
      </c>
      <c r="B3527">
        <v>116858687</v>
      </c>
      <c r="C3527" t="s">
        <v>82</v>
      </c>
      <c r="D3527" t="s">
        <v>83</v>
      </c>
      <c r="E3527" t="s">
        <v>76</v>
      </c>
      <c r="F3527" s="7">
        <v>43552</v>
      </c>
      <c r="G3527" s="7">
        <v>43732</v>
      </c>
      <c r="H3527" t="s">
        <v>77</v>
      </c>
      <c r="I3527" t="s">
        <v>78</v>
      </c>
      <c r="J3527" s="7">
        <v>45937</v>
      </c>
      <c r="K3527" s="7">
        <v>45748</v>
      </c>
      <c r="L3527" s="7">
        <v>43732</v>
      </c>
      <c r="M3527" t="s">
        <v>77</v>
      </c>
      <c r="N3527" t="s">
        <v>79</v>
      </c>
      <c r="O3527">
        <v>2026</v>
      </c>
      <c r="P3527">
        <v>1</v>
      </c>
      <c r="Q3527" t="s">
        <v>80</v>
      </c>
      <c r="R3527" s="8">
        <v>46267</v>
      </c>
      <c r="S3527" s="2">
        <v>1</v>
      </c>
      <c r="T3527" s="2" t="s">
        <v>81</v>
      </c>
    </row>
    <row r="3528" spans="1:20" x14ac:dyDescent="0.25">
      <c r="A3528">
        <v>1120353350</v>
      </c>
      <c r="B3528">
        <v>116860209</v>
      </c>
      <c r="C3528" t="s">
        <v>82</v>
      </c>
      <c r="D3528" t="s">
        <v>83</v>
      </c>
      <c r="E3528" t="s">
        <v>76</v>
      </c>
      <c r="F3528" s="7">
        <v>43552</v>
      </c>
      <c r="G3528" s="7">
        <v>43732</v>
      </c>
      <c r="H3528" t="s">
        <v>77</v>
      </c>
      <c r="I3528" t="s">
        <v>78</v>
      </c>
      <c r="J3528" s="7">
        <v>45935</v>
      </c>
      <c r="K3528" s="7">
        <v>44383</v>
      </c>
      <c r="L3528" s="7">
        <v>43732</v>
      </c>
      <c r="M3528" t="s">
        <v>77</v>
      </c>
      <c r="N3528" t="s">
        <v>79</v>
      </c>
      <c r="O3528">
        <v>2026</v>
      </c>
      <c r="P3528">
        <v>1</v>
      </c>
      <c r="Q3528" t="s">
        <v>80</v>
      </c>
      <c r="R3528" s="8">
        <v>46267</v>
      </c>
      <c r="S3528" s="2">
        <v>1</v>
      </c>
      <c r="T3528" s="2" t="s">
        <v>81</v>
      </c>
    </row>
    <row r="3529" spans="1:20" x14ac:dyDescent="0.25">
      <c r="A3529">
        <v>1120353356</v>
      </c>
      <c r="B3529">
        <v>116863921</v>
      </c>
      <c r="C3529" t="s">
        <v>82</v>
      </c>
      <c r="D3529" t="s">
        <v>83</v>
      </c>
      <c r="E3529" t="s">
        <v>76</v>
      </c>
      <c r="F3529" s="7">
        <v>43552</v>
      </c>
      <c r="G3529" s="7">
        <v>43735</v>
      </c>
      <c r="H3529" t="s">
        <v>77</v>
      </c>
      <c r="I3529" t="s">
        <v>78</v>
      </c>
      <c r="J3529" s="7">
        <v>45919</v>
      </c>
      <c r="K3529" s="7">
        <v>43994</v>
      </c>
      <c r="L3529" s="7">
        <v>43735</v>
      </c>
      <c r="M3529" t="s">
        <v>77</v>
      </c>
      <c r="N3529" t="s">
        <v>79</v>
      </c>
      <c r="O3529">
        <v>2026</v>
      </c>
      <c r="P3529">
        <v>1</v>
      </c>
      <c r="Q3529" t="s">
        <v>80</v>
      </c>
      <c r="R3529" s="8">
        <v>46267</v>
      </c>
      <c r="S3529" s="2">
        <v>1</v>
      </c>
      <c r="T3529" s="2" t="s">
        <v>81</v>
      </c>
    </row>
    <row r="3530" spans="1:20" x14ac:dyDescent="0.25">
      <c r="A3530">
        <v>1120353357</v>
      </c>
      <c r="B3530">
        <v>116863921</v>
      </c>
      <c r="C3530" t="s">
        <v>82</v>
      </c>
      <c r="D3530" t="s">
        <v>83</v>
      </c>
      <c r="E3530" t="s">
        <v>76</v>
      </c>
      <c r="F3530" s="7">
        <v>43552</v>
      </c>
      <c r="G3530" s="7">
        <v>43735</v>
      </c>
      <c r="H3530" t="s">
        <v>77</v>
      </c>
      <c r="I3530" t="s">
        <v>78</v>
      </c>
      <c r="J3530" s="7">
        <v>45919</v>
      </c>
      <c r="K3530" s="7">
        <v>45057</v>
      </c>
      <c r="L3530" s="7">
        <v>43735</v>
      </c>
      <c r="M3530" t="s">
        <v>77</v>
      </c>
      <c r="N3530" t="s">
        <v>79</v>
      </c>
      <c r="O3530">
        <v>2026</v>
      </c>
      <c r="P3530">
        <v>1</v>
      </c>
      <c r="Q3530" t="s">
        <v>80</v>
      </c>
      <c r="R3530" s="8">
        <v>46267</v>
      </c>
      <c r="S3530" s="2">
        <v>1</v>
      </c>
      <c r="T3530" s="2" t="s">
        <v>81</v>
      </c>
    </row>
    <row r="3531" spans="1:20" x14ac:dyDescent="0.25">
      <c r="A3531">
        <v>1120353358</v>
      </c>
      <c r="B3531">
        <v>116863921</v>
      </c>
      <c r="C3531" t="s">
        <v>82</v>
      </c>
      <c r="D3531" t="s">
        <v>83</v>
      </c>
      <c r="E3531" t="s">
        <v>76</v>
      </c>
      <c r="F3531" s="7">
        <v>43552</v>
      </c>
      <c r="G3531" s="7">
        <v>43735</v>
      </c>
      <c r="H3531" t="s">
        <v>77</v>
      </c>
      <c r="I3531" t="s">
        <v>78</v>
      </c>
      <c r="J3531" s="7">
        <v>45919</v>
      </c>
      <c r="K3531" s="7">
        <v>43658</v>
      </c>
      <c r="L3531" s="7">
        <v>43735</v>
      </c>
      <c r="M3531" t="s">
        <v>77</v>
      </c>
      <c r="N3531" t="s">
        <v>79</v>
      </c>
      <c r="O3531">
        <v>2026</v>
      </c>
      <c r="P3531">
        <v>1</v>
      </c>
      <c r="Q3531" t="s">
        <v>80</v>
      </c>
      <c r="R3531" s="8">
        <v>46267</v>
      </c>
      <c r="S3531" s="2">
        <v>1</v>
      </c>
      <c r="T3531" s="2" t="s">
        <v>81</v>
      </c>
    </row>
    <row r="3532" spans="1:20" x14ac:dyDescent="0.25">
      <c r="A3532">
        <v>1120353360</v>
      </c>
      <c r="B3532">
        <v>116864184</v>
      </c>
      <c r="C3532" t="s">
        <v>82</v>
      </c>
      <c r="D3532" t="s">
        <v>88</v>
      </c>
      <c r="E3532" t="s">
        <v>76</v>
      </c>
      <c r="F3532" s="7">
        <v>43552</v>
      </c>
      <c r="G3532" s="7">
        <v>43918</v>
      </c>
      <c r="H3532" t="s">
        <v>77</v>
      </c>
      <c r="I3532" t="s">
        <v>78</v>
      </c>
      <c r="J3532" s="7">
        <v>45719</v>
      </c>
      <c r="K3532" s="7">
        <v>43914</v>
      </c>
      <c r="L3532" s="7">
        <v>43918</v>
      </c>
      <c r="M3532" t="s">
        <v>77</v>
      </c>
      <c r="N3532" t="s">
        <v>79</v>
      </c>
      <c r="O3532">
        <v>2026</v>
      </c>
      <c r="P3532">
        <v>1</v>
      </c>
      <c r="Q3532" t="s">
        <v>80</v>
      </c>
      <c r="R3532" s="8">
        <v>46267</v>
      </c>
      <c r="S3532" s="2">
        <v>1</v>
      </c>
      <c r="T3532" s="2" t="s">
        <v>81</v>
      </c>
    </row>
    <row r="3533" spans="1:20" x14ac:dyDescent="0.25">
      <c r="A3533">
        <v>1120353368</v>
      </c>
      <c r="B3533">
        <v>116869491</v>
      </c>
      <c r="C3533" t="s">
        <v>82</v>
      </c>
      <c r="D3533" t="s">
        <v>83</v>
      </c>
      <c r="E3533" t="s">
        <v>76</v>
      </c>
      <c r="F3533" s="7">
        <v>43553</v>
      </c>
      <c r="G3533" s="7">
        <v>43737</v>
      </c>
      <c r="H3533" t="s">
        <v>77</v>
      </c>
      <c r="I3533" t="s">
        <v>87</v>
      </c>
      <c r="J3533" s="7">
        <v>45919</v>
      </c>
      <c r="K3533" s="7">
        <v>45748</v>
      </c>
      <c r="L3533" s="7">
        <v>43737</v>
      </c>
      <c r="M3533" t="s">
        <v>77</v>
      </c>
      <c r="N3533" t="s">
        <v>79</v>
      </c>
      <c r="O3533">
        <v>2026</v>
      </c>
      <c r="P3533">
        <v>1</v>
      </c>
      <c r="Q3533" t="s">
        <v>80</v>
      </c>
      <c r="R3533" s="8">
        <v>46267</v>
      </c>
      <c r="S3533" s="2">
        <v>1</v>
      </c>
      <c r="T3533" s="2" t="s">
        <v>81</v>
      </c>
    </row>
    <row r="3534" spans="1:20" x14ac:dyDescent="0.25">
      <c r="A3534">
        <v>1120353369</v>
      </c>
      <c r="B3534">
        <v>116869491</v>
      </c>
      <c r="C3534" t="s">
        <v>82</v>
      </c>
      <c r="D3534" t="s">
        <v>83</v>
      </c>
      <c r="E3534" t="s">
        <v>76</v>
      </c>
      <c r="F3534" s="7">
        <v>43553</v>
      </c>
      <c r="G3534" s="7">
        <v>43737</v>
      </c>
      <c r="H3534" t="s">
        <v>77</v>
      </c>
      <c r="I3534" t="s">
        <v>87</v>
      </c>
      <c r="J3534" s="7">
        <v>45919</v>
      </c>
      <c r="K3534" s="7">
        <v>43667</v>
      </c>
      <c r="L3534" s="7">
        <v>43737</v>
      </c>
      <c r="M3534" t="s">
        <v>77</v>
      </c>
      <c r="N3534" t="s">
        <v>79</v>
      </c>
      <c r="O3534">
        <v>2026</v>
      </c>
      <c r="P3534">
        <v>1</v>
      </c>
      <c r="Q3534" t="s">
        <v>80</v>
      </c>
      <c r="R3534" s="8">
        <v>46267</v>
      </c>
      <c r="S3534" s="2">
        <v>1</v>
      </c>
      <c r="T3534" s="2" t="s">
        <v>81</v>
      </c>
    </row>
    <row r="3535" spans="1:20" x14ac:dyDescent="0.25">
      <c r="A3535">
        <v>1120353376</v>
      </c>
      <c r="B3535">
        <v>116874126</v>
      </c>
      <c r="C3535" t="s">
        <v>93</v>
      </c>
      <c r="D3535" t="s">
        <v>83</v>
      </c>
      <c r="E3535" t="s">
        <v>76</v>
      </c>
      <c r="F3535" s="7">
        <v>43554</v>
      </c>
      <c r="G3535" s="7">
        <v>43738</v>
      </c>
      <c r="H3535" t="s">
        <v>77</v>
      </c>
      <c r="I3535" t="s">
        <v>78</v>
      </c>
      <c r="J3535" s="7">
        <v>45899</v>
      </c>
      <c r="K3535" s="7">
        <v>43559</v>
      </c>
      <c r="L3535" s="7">
        <v>43738</v>
      </c>
      <c r="M3535" t="s">
        <v>77</v>
      </c>
      <c r="N3535" t="s">
        <v>79</v>
      </c>
      <c r="O3535">
        <v>2026</v>
      </c>
      <c r="P3535">
        <v>1</v>
      </c>
      <c r="Q3535" t="s">
        <v>80</v>
      </c>
      <c r="R3535" s="8">
        <v>46267</v>
      </c>
      <c r="S3535" s="2">
        <v>1</v>
      </c>
      <c r="T3535" s="2" t="s">
        <v>81</v>
      </c>
    </row>
    <row r="3536" spans="1:20" x14ac:dyDescent="0.25">
      <c r="A3536">
        <v>1120353377</v>
      </c>
      <c r="B3536">
        <v>116874126</v>
      </c>
      <c r="C3536" t="s">
        <v>93</v>
      </c>
      <c r="D3536" t="s">
        <v>83</v>
      </c>
      <c r="E3536" t="s">
        <v>76</v>
      </c>
      <c r="F3536" s="7">
        <v>43554</v>
      </c>
      <c r="G3536" s="7">
        <v>43738</v>
      </c>
      <c r="H3536" t="s">
        <v>77</v>
      </c>
      <c r="I3536" t="s">
        <v>78</v>
      </c>
      <c r="J3536" s="7">
        <v>45899</v>
      </c>
      <c r="K3536" s="7">
        <v>43999</v>
      </c>
      <c r="L3536" s="7">
        <v>43738</v>
      </c>
      <c r="M3536" t="s">
        <v>77</v>
      </c>
      <c r="N3536" t="s">
        <v>79</v>
      </c>
      <c r="O3536">
        <v>2026</v>
      </c>
      <c r="P3536">
        <v>1</v>
      </c>
      <c r="Q3536" t="s">
        <v>80</v>
      </c>
      <c r="R3536" s="8">
        <v>46267</v>
      </c>
      <c r="S3536" s="2">
        <v>1</v>
      </c>
      <c r="T3536" s="2" t="s">
        <v>81</v>
      </c>
    </row>
    <row r="3537" spans="1:20" x14ac:dyDescent="0.25">
      <c r="A3537">
        <v>1120353382</v>
      </c>
      <c r="B3537">
        <v>116876697</v>
      </c>
      <c r="C3537" t="s">
        <v>82</v>
      </c>
      <c r="D3537" t="s">
        <v>88</v>
      </c>
      <c r="E3537" t="s">
        <v>76</v>
      </c>
      <c r="F3537" s="7">
        <v>43555</v>
      </c>
      <c r="G3537" s="7">
        <v>43921</v>
      </c>
      <c r="H3537" t="s">
        <v>77</v>
      </c>
      <c r="I3537" t="s">
        <v>78</v>
      </c>
      <c r="J3537" s="7">
        <v>45275</v>
      </c>
      <c r="K3537" s="7">
        <v>45190</v>
      </c>
      <c r="L3537" s="7">
        <v>43921</v>
      </c>
      <c r="M3537" t="s">
        <v>77</v>
      </c>
      <c r="N3537" t="s">
        <v>92</v>
      </c>
      <c r="O3537">
        <v>2026</v>
      </c>
      <c r="P3537">
        <v>1</v>
      </c>
      <c r="Q3537" t="s">
        <v>80</v>
      </c>
      <c r="R3537" s="8">
        <v>46267</v>
      </c>
      <c r="S3537" s="2">
        <v>1</v>
      </c>
      <c r="T3537" s="2" t="s">
        <v>81</v>
      </c>
    </row>
    <row r="3538" spans="1:20" x14ac:dyDescent="0.25">
      <c r="A3538">
        <v>1120353393</v>
      </c>
      <c r="B3538">
        <v>116881980</v>
      </c>
      <c r="C3538" t="s">
        <v>91</v>
      </c>
      <c r="D3538" t="s">
        <v>83</v>
      </c>
      <c r="E3538" t="s">
        <v>76</v>
      </c>
      <c r="F3538" s="7">
        <v>43556</v>
      </c>
      <c r="G3538" s="7">
        <v>43739</v>
      </c>
      <c r="H3538" t="s">
        <v>77</v>
      </c>
      <c r="I3538" t="s">
        <v>78</v>
      </c>
      <c r="J3538" s="7">
        <v>45923</v>
      </c>
      <c r="K3538" s="7">
        <v>44785</v>
      </c>
      <c r="L3538" s="7">
        <v>43739</v>
      </c>
      <c r="M3538" t="s">
        <v>77</v>
      </c>
      <c r="N3538" t="s">
        <v>79</v>
      </c>
      <c r="O3538">
        <v>2026</v>
      </c>
      <c r="P3538">
        <v>1</v>
      </c>
      <c r="Q3538" t="s">
        <v>80</v>
      </c>
      <c r="R3538" s="8">
        <v>46267</v>
      </c>
      <c r="S3538" s="2">
        <v>1</v>
      </c>
      <c r="T3538" s="2" t="s">
        <v>81</v>
      </c>
    </row>
    <row r="3539" spans="1:20" x14ac:dyDescent="0.25">
      <c r="A3539">
        <v>1120353409</v>
      </c>
      <c r="B3539">
        <v>116949640</v>
      </c>
      <c r="C3539" t="s">
        <v>82</v>
      </c>
      <c r="D3539" t="s">
        <v>88</v>
      </c>
      <c r="E3539" t="s">
        <v>76</v>
      </c>
      <c r="F3539" s="7">
        <v>43558</v>
      </c>
      <c r="G3539" s="7">
        <v>43924</v>
      </c>
      <c r="H3539" t="s">
        <v>77</v>
      </c>
      <c r="I3539" t="s">
        <v>78</v>
      </c>
      <c r="J3539" s="7">
        <v>45725</v>
      </c>
      <c r="K3539" s="7">
        <v>45542</v>
      </c>
      <c r="L3539" s="7">
        <v>43924</v>
      </c>
      <c r="M3539" t="s">
        <v>77</v>
      </c>
      <c r="N3539" t="s">
        <v>79</v>
      </c>
      <c r="O3539">
        <v>2026</v>
      </c>
      <c r="P3539">
        <v>1</v>
      </c>
      <c r="Q3539" t="s">
        <v>80</v>
      </c>
      <c r="R3539" s="8">
        <v>46267</v>
      </c>
      <c r="S3539" s="2">
        <v>1</v>
      </c>
      <c r="T3539" s="2" t="s">
        <v>81</v>
      </c>
    </row>
    <row r="3540" spans="1:20" x14ac:dyDescent="0.25">
      <c r="A3540">
        <v>1120353411</v>
      </c>
      <c r="B3540">
        <v>116949936</v>
      </c>
      <c r="C3540" t="s">
        <v>82</v>
      </c>
      <c r="D3540" t="s">
        <v>88</v>
      </c>
      <c r="E3540" t="s">
        <v>76</v>
      </c>
      <c r="F3540" s="7">
        <v>43558</v>
      </c>
      <c r="G3540" s="7">
        <v>43924</v>
      </c>
      <c r="H3540" t="s">
        <v>77</v>
      </c>
      <c r="I3540" t="s">
        <v>78</v>
      </c>
      <c r="J3540" s="7">
        <v>45937</v>
      </c>
      <c r="K3540" s="7">
        <v>43922</v>
      </c>
      <c r="L3540" s="7">
        <v>43924</v>
      </c>
      <c r="M3540" t="s">
        <v>77</v>
      </c>
      <c r="N3540" t="s">
        <v>79</v>
      </c>
      <c r="O3540">
        <v>2026</v>
      </c>
      <c r="P3540">
        <v>1</v>
      </c>
      <c r="Q3540" t="s">
        <v>80</v>
      </c>
      <c r="R3540" s="8">
        <v>46267</v>
      </c>
      <c r="S3540" s="2">
        <v>1</v>
      </c>
      <c r="T3540" s="2" t="s">
        <v>81</v>
      </c>
    </row>
    <row r="3541" spans="1:20" x14ac:dyDescent="0.25">
      <c r="A3541">
        <v>1120353420</v>
      </c>
      <c r="B3541">
        <v>116956772</v>
      </c>
      <c r="C3541" t="s">
        <v>82</v>
      </c>
      <c r="D3541" t="s">
        <v>83</v>
      </c>
      <c r="E3541" t="s">
        <v>76</v>
      </c>
      <c r="F3541" s="7">
        <v>43559</v>
      </c>
      <c r="G3541" s="7">
        <v>43739</v>
      </c>
      <c r="H3541" t="s">
        <v>77</v>
      </c>
      <c r="I3541" t="s">
        <v>78</v>
      </c>
      <c r="J3541" s="7">
        <v>45728</v>
      </c>
      <c r="K3541" s="7">
        <v>45748</v>
      </c>
      <c r="L3541" s="7">
        <v>43739</v>
      </c>
      <c r="M3541" t="s">
        <v>77</v>
      </c>
      <c r="N3541" t="s">
        <v>79</v>
      </c>
      <c r="O3541">
        <v>2026</v>
      </c>
      <c r="P3541">
        <v>1</v>
      </c>
      <c r="Q3541" t="s">
        <v>80</v>
      </c>
      <c r="R3541" s="8">
        <v>46267</v>
      </c>
      <c r="S3541" s="2">
        <v>1</v>
      </c>
      <c r="T3541" s="2" t="s">
        <v>81</v>
      </c>
    </row>
    <row r="3542" spans="1:20" x14ac:dyDescent="0.25">
      <c r="A3542">
        <v>1120353424</v>
      </c>
      <c r="B3542">
        <v>116959395</v>
      </c>
      <c r="C3542" t="s">
        <v>74</v>
      </c>
      <c r="D3542" t="s">
        <v>83</v>
      </c>
      <c r="E3542" t="s">
        <v>76</v>
      </c>
      <c r="F3542" s="7">
        <v>43559</v>
      </c>
      <c r="G3542" s="7">
        <v>43742</v>
      </c>
      <c r="H3542" t="s">
        <v>77</v>
      </c>
      <c r="I3542" t="s">
        <v>78</v>
      </c>
      <c r="J3542" s="7">
        <v>45888</v>
      </c>
      <c r="K3542" s="7">
        <v>45748</v>
      </c>
      <c r="L3542" s="7">
        <v>43742</v>
      </c>
      <c r="M3542" t="s">
        <v>77</v>
      </c>
      <c r="N3542" t="s">
        <v>92</v>
      </c>
      <c r="O3542">
        <v>2026</v>
      </c>
      <c r="P3542">
        <v>1</v>
      </c>
      <c r="Q3542" t="s">
        <v>80</v>
      </c>
      <c r="R3542" s="8">
        <v>46267</v>
      </c>
      <c r="S3542" s="2">
        <v>1</v>
      </c>
      <c r="T3542" s="2" t="s">
        <v>81</v>
      </c>
    </row>
    <row r="3543" spans="1:20" x14ac:dyDescent="0.25">
      <c r="A3543">
        <v>1120353443</v>
      </c>
      <c r="B3543">
        <v>116976307</v>
      </c>
      <c r="C3543" t="s">
        <v>90</v>
      </c>
      <c r="D3543" t="s">
        <v>83</v>
      </c>
      <c r="E3543" t="s">
        <v>76</v>
      </c>
      <c r="F3543" s="7">
        <v>43562</v>
      </c>
      <c r="G3543" s="7">
        <v>43742</v>
      </c>
      <c r="H3543" t="s">
        <v>77</v>
      </c>
      <c r="I3543" t="s">
        <v>78</v>
      </c>
      <c r="J3543" s="7">
        <v>45414</v>
      </c>
      <c r="K3543" s="7">
        <v>43667</v>
      </c>
      <c r="L3543" s="7">
        <v>43742</v>
      </c>
      <c r="M3543" t="s">
        <v>77</v>
      </c>
      <c r="N3543" t="s">
        <v>79</v>
      </c>
      <c r="O3543">
        <v>2026</v>
      </c>
      <c r="P3543">
        <v>1</v>
      </c>
      <c r="Q3543" t="s">
        <v>80</v>
      </c>
      <c r="R3543" s="8">
        <v>46267</v>
      </c>
      <c r="S3543" s="2">
        <v>1</v>
      </c>
      <c r="T3543" s="2" t="s">
        <v>81</v>
      </c>
    </row>
    <row r="3544" spans="1:20" x14ac:dyDescent="0.25">
      <c r="A3544">
        <v>1120353444</v>
      </c>
      <c r="B3544">
        <v>116976307</v>
      </c>
      <c r="C3544" t="s">
        <v>90</v>
      </c>
      <c r="D3544" t="s">
        <v>83</v>
      </c>
      <c r="E3544" t="s">
        <v>76</v>
      </c>
      <c r="F3544" s="7">
        <v>43562</v>
      </c>
      <c r="G3544" s="7">
        <v>43742</v>
      </c>
      <c r="H3544" t="s">
        <v>77</v>
      </c>
      <c r="I3544" t="s">
        <v>78</v>
      </c>
      <c r="J3544" s="7">
        <v>45414</v>
      </c>
      <c r="K3544" s="7">
        <v>45438</v>
      </c>
      <c r="L3544" s="7">
        <v>43742</v>
      </c>
      <c r="M3544" t="s">
        <v>77</v>
      </c>
      <c r="N3544" t="s">
        <v>79</v>
      </c>
      <c r="O3544">
        <v>2026</v>
      </c>
      <c r="P3544">
        <v>1</v>
      </c>
      <c r="Q3544" t="s">
        <v>80</v>
      </c>
      <c r="R3544" s="8">
        <v>46267</v>
      </c>
      <c r="S3544" s="2">
        <v>1</v>
      </c>
      <c r="T3544" s="2" t="s">
        <v>81</v>
      </c>
    </row>
    <row r="3545" spans="1:20" x14ac:dyDescent="0.25">
      <c r="A3545">
        <v>1120353453</v>
      </c>
      <c r="B3545">
        <v>116979096</v>
      </c>
      <c r="C3545" t="s">
        <v>85</v>
      </c>
      <c r="D3545" t="s">
        <v>88</v>
      </c>
      <c r="E3545" t="s">
        <v>76</v>
      </c>
      <c r="F3545" s="7">
        <v>43563</v>
      </c>
      <c r="G3545" s="7">
        <v>43929</v>
      </c>
      <c r="H3545" t="s">
        <v>86</v>
      </c>
      <c r="I3545" t="s">
        <v>87</v>
      </c>
      <c r="J3545" s="7">
        <v>46082</v>
      </c>
      <c r="K3545" s="7">
        <v>45833</v>
      </c>
      <c r="L3545" s="7">
        <v>43929</v>
      </c>
      <c r="M3545" t="s">
        <v>86</v>
      </c>
      <c r="N3545" t="s">
        <v>79</v>
      </c>
      <c r="O3545">
        <v>2026</v>
      </c>
      <c r="P3545">
        <v>1</v>
      </c>
      <c r="Q3545" t="s">
        <v>80</v>
      </c>
      <c r="R3545" s="8">
        <v>46267</v>
      </c>
      <c r="S3545" s="2">
        <v>1</v>
      </c>
      <c r="T3545" s="2" t="s">
        <v>81</v>
      </c>
    </row>
    <row r="3546" spans="1:20" x14ac:dyDescent="0.25">
      <c r="A3546">
        <v>1120353463</v>
      </c>
      <c r="B3546">
        <v>116984249</v>
      </c>
      <c r="C3546" t="s">
        <v>91</v>
      </c>
      <c r="D3546" t="s">
        <v>88</v>
      </c>
      <c r="E3546" t="s">
        <v>76</v>
      </c>
      <c r="F3546" s="7">
        <v>43564</v>
      </c>
      <c r="G3546" s="7">
        <v>43930</v>
      </c>
      <c r="H3546" t="s">
        <v>77</v>
      </c>
      <c r="I3546" t="s">
        <v>78</v>
      </c>
      <c r="J3546" s="7">
        <v>45825</v>
      </c>
      <c r="K3546" s="7">
        <v>45391</v>
      </c>
      <c r="L3546" s="7">
        <v>43930</v>
      </c>
      <c r="M3546" t="s">
        <v>77</v>
      </c>
      <c r="N3546" t="s">
        <v>92</v>
      </c>
      <c r="O3546">
        <v>2026</v>
      </c>
      <c r="P3546">
        <v>1</v>
      </c>
      <c r="Q3546" t="s">
        <v>80</v>
      </c>
      <c r="R3546" s="8">
        <v>46267</v>
      </c>
      <c r="S3546" s="2">
        <v>1</v>
      </c>
      <c r="T3546" s="2" t="s">
        <v>81</v>
      </c>
    </row>
    <row r="3547" spans="1:20" x14ac:dyDescent="0.25">
      <c r="A3547">
        <v>1120353464</v>
      </c>
      <c r="B3547">
        <v>116984249</v>
      </c>
      <c r="C3547" t="s">
        <v>91</v>
      </c>
      <c r="D3547" t="s">
        <v>88</v>
      </c>
      <c r="E3547" t="s">
        <v>76</v>
      </c>
      <c r="F3547" s="7">
        <v>43564</v>
      </c>
      <c r="G3547" s="7">
        <v>43930</v>
      </c>
      <c r="H3547" t="s">
        <v>77</v>
      </c>
      <c r="I3547" t="s">
        <v>78</v>
      </c>
      <c r="J3547" s="7">
        <v>45825</v>
      </c>
      <c r="K3547" s="7">
        <v>43658</v>
      </c>
      <c r="L3547" s="7">
        <v>43930</v>
      </c>
      <c r="M3547" t="s">
        <v>77</v>
      </c>
      <c r="N3547" t="s">
        <v>92</v>
      </c>
      <c r="O3547">
        <v>2026</v>
      </c>
      <c r="P3547">
        <v>1</v>
      </c>
      <c r="Q3547" t="s">
        <v>80</v>
      </c>
      <c r="R3547" s="8">
        <v>46267</v>
      </c>
      <c r="S3547" s="2">
        <v>1</v>
      </c>
      <c r="T3547" s="2" t="s">
        <v>81</v>
      </c>
    </row>
    <row r="3548" spans="1:20" x14ac:dyDescent="0.25">
      <c r="A3548">
        <v>1120353467</v>
      </c>
      <c r="B3548">
        <v>116986377</v>
      </c>
      <c r="C3548" t="s">
        <v>82</v>
      </c>
      <c r="D3548" t="s">
        <v>75</v>
      </c>
      <c r="E3548" t="s">
        <v>76</v>
      </c>
      <c r="F3548" s="7">
        <v>43564</v>
      </c>
      <c r="G3548" s="7">
        <v>43930</v>
      </c>
      <c r="H3548" t="s">
        <v>77</v>
      </c>
      <c r="I3548" t="s">
        <v>78</v>
      </c>
      <c r="J3548" s="7">
        <v>44020</v>
      </c>
      <c r="K3548" s="7">
        <v>45057</v>
      </c>
      <c r="L3548" s="7">
        <v>43930</v>
      </c>
      <c r="M3548" t="s">
        <v>77</v>
      </c>
      <c r="N3548" t="s">
        <v>92</v>
      </c>
      <c r="O3548">
        <v>2026</v>
      </c>
      <c r="P3548">
        <v>1</v>
      </c>
      <c r="Q3548" t="s">
        <v>80</v>
      </c>
      <c r="R3548" s="8">
        <v>46267</v>
      </c>
      <c r="S3548" s="2">
        <v>1</v>
      </c>
      <c r="T3548" s="2" t="s">
        <v>81</v>
      </c>
    </row>
    <row r="3549" spans="1:20" x14ac:dyDescent="0.25">
      <c r="A3549">
        <v>1120353474</v>
      </c>
      <c r="B3549">
        <v>117000525</v>
      </c>
      <c r="C3549" t="s">
        <v>93</v>
      </c>
      <c r="D3549" t="s">
        <v>83</v>
      </c>
      <c r="E3549" t="s">
        <v>76</v>
      </c>
      <c r="F3549" s="7">
        <v>43565</v>
      </c>
      <c r="G3549" s="7">
        <v>43748</v>
      </c>
      <c r="H3549" t="s">
        <v>77</v>
      </c>
      <c r="I3549" t="s">
        <v>78</v>
      </c>
      <c r="J3549" s="7">
        <v>45923</v>
      </c>
      <c r="K3549" s="7">
        <v>45748</v>
      </c>
      <c r="L3549" s="7">
        <v>43748</v>
      </c>
      <c r="M3549" t="s">
        <v>77</v>
      </c>
      <c r="N3549" t="s">
        <v>79</v>
      </c>
      <c r="O3549">
        <v>2026</v>
      </c>
      <c r="P3549">
        <v>1</v>
      </c>
      <c r="Q3549" t="s">
        <v>80</v>
      </c>
      <c r="R3549" s="8">
        <v>46267</v>
      </c>
      <c r="S3549" s="2">
        <v>1</v>
      </c>
      <c r="T3549" s="2" t="s">
        <v>81</v>
      </c>
    </row>
    <row r="3550" spans="1:20" x14ac:dyDescent="0.25">
      <c r="A3550">
        <v>1120353479</v>
      </c>
      <c r="B3550">
        <v>117003617</v>
      </c>
      <c r="C3550" t="s">
        <v>82</v>
      </c>
      <c r="D3550" t="s">
        <v>83</v>
      </c>
      <c r="E3550" t="s">
        <v>76</v>
      </c>
      <c r="F3550" s="7">
        <v>43565</v>
      </c>
      <c r="G3550" s="7">
        <v>43745</v>
      </c>
      <c r="H3550" t="s">
        <v>77</v>
      </c>
      <c r="I3550" t="s">
        <v>78</v>
      </c>
      <c r="J3550" s="7">
        <v>45432</v>
      </c>
      <c r="K3550" s="7">
        <v>45748</v>
      </c>
      <c r="L3550" s="7">
        <v>43745</v>
      </c>
      <c r="M3550" t="s">
        <v>77</v>
      </c>
      <c r="N3550" t="s">
        <v>79</v>
      </c>
      <c r="O3550">
        <v>2026</v>
      </c>
      <c r="P3550">
        <v>1</v>
      </c>
      <c r="Q3550" t="s">
        <v>80</v>
      </c>
      <c r="R3550" s="8">
        <v>46267</v>
      </c>
      <c r="S3550" s="2">
        <v>1</v>
      </c>
      <c r="T3550" s="2" t="s">
        <v>81</v>
      </c>
    </row>
    <row r="3551" spans="1:20" x14ac:dyDescent="0.25">
      <c r="A3551">
        <v>1120353500</v>
      </c>
      <c r="B3551">
        <v>117022272</v>
      </c>
      <c r="C3551" t="s">
        <v>90</v>
      </c>
      <c r="D3551" t="s">
        <v>88</v>
      </c>
      <c r="E3551" t="s">
        <v>76</v>
      </c>
      <c r="F3551" s="7">
        <v>43568</v>
      </c>
      <c r="G3551" s="7">
        <v>43934</v>
      </c>
      <c r="H3551" t="s">
        <v>77</v>
      </c>
      <c r="I3551" t="s">
        <v>78</v>
      </c>
      <c r="J3551" s="7">
        <v>45427</v>
      </c>
      <c r="K3551" s="7">
        <v>45542</v>
      </c>
      <c r="L3551" s="7">
        <v>43934</v>
      </c>
      <c r="M3551" t="s">
        <v>77</v>
      </c>
      <c r="N3551" t="s">
        <v>79</v>
      </c>
      <c r="O3551">
        <v>2026</v>
      </c>
      <c r="P3551">
        <v>1</v>
      </c>
      <c r="Q3551" t="s">
        <v>80</v>
      </c>
      <c r="R3551" s="8">
        <v>46267</v>
      </c>
      <c r="S3551" s="2">
        <v>1</v>
      </c>
      <c r="T3551" s="2" t="s">
        <v>81</v>
      </c>
    </row>
    <row r="3552" spans="1:20" x14ac:dyDescent="0.25">
      <c r="A3552">
        <v>1120353505</v>
      </c>
      <c r="B3552">
        <v>117024315</v>
      </c>
      <c r="C3552" t="s">
        <v>82</v>
      </c>
      <c r="D3552" t="s">
        <v>83</v>
      </c>
      <c r="E3552" t="s">
        <v>76</v>
      </c>
      <c r="F3552" s="7">
        <v>43568</v>
      </c>
      <c r="G3552" s="7">
        <v>43748</v>
      </c>
      <c r="H3552" t="s">
        <v>77</v>
      </c>
      <c r="I3552" t="s">
        <v>78</v>
      </c>
      <c r="J3552" s="7">
        <v>45734</v>
      </c>
      <c r="K3552" s="7">
        <v>45748</v>
      </c>
      <c r="L3552" s="7">
        <v>43748</v>
      </c>
      <c r="M3552" t="s">
        <v>77</v>
      </c>
      <c r="N3552" t="s">
        <v>79</v>
      </c>
      <c r="O3552">
        <v>2026</v>
      </c>
      <c r="P3552">
        <v>1</v>
      </c>
      <c r="Q3552" t="s">
        <v>80</v>
      </c>
      <c r="R3552" s="8">
        <v>46267</v>
      </c>
      <c r="S3552" s="2">
        <v>1</v>
      </c>
      <c r="T3552" s="2" t="s">
        <v>81</v>
      </c>
    </row>
    <row r="3553" spans="1:20" x14ac:dyDescent="0.25">
      <c r="A3553">
        <v>1120353534</v>
      </c>
      <c r="B3553">
        <v>117050445</v>
      </c>
      <c r="C3553" t="s">
        <v>82</v>
      </c>
      <c r="D3553" t="s">
        <v>83</v>
      </c>
      <c r="E3553" t="s">
        <v>76</v>
      </c>
      <c r="F3553" s="7">
        <v>43572</v>
      </c>
      <c r="G3553" s="7">
        <v>43752</v>
      </c>
      <c r="H3553" t="s">
        <v>77</v>
      </c>
      <c r="I3553" t="s">
        <v>78</v>
      </c>
      <c r="J3553" s="7">
        <v>45812</v>
      </c>
      <c r="K3553" s="7">
        <v>44383</v>
      </c>
      <c r="L3553" s="7">
        <v>43752</v>
      </c>
      <c r="M3553" t="s">
        <v>77</v>
      </c>
      <c r="N3553" t="s">
        <v>79</v>
      </c>
      <c r="O3553">
        <v>2026</v>
      </c>
      <c r="P3553">
        <v>1</v>
      </c>
      <c r="Q3553" t="s">
        <v>80</v>
      </c>
      <c r="R3553" s="8">
        <v>46267</v>
      </c>
      <c r="S3553" s="2">
        <v>1</v>
      </c>
      <c r="T3553" s="2" t="s">
        <v>81</v>
      </c>
    </row>
    <row r="3554" spans="1:20" x14ac:dyDescent="0.25">
      <c r="A3554">
        <v>1120353543</v>
      </c>
      <c r="B3554">
        <v>117062055</v>
      </c>
      <c r="C3554" t="s">
        <v>85</v>
      </c>
      <c r="D3554" t="s">
        <v>83</v>
      </c>
      <c r="E3554" t="s">
        <v>76</v>
      </c>
      <c r="F3554" s="7">
        <v>43573</v>
      </c>
      <c r="G3554" s="7">
        <v>43756</v>
      </c>
      <c r="H3554" t="s">
        <v>77</v>
      </c>
      <c r="I3554" t="s">
        <v>78</v>
      </c>
      <c r="J3554" s="7">
        <v>45450</v>
      </c>
      <c r="K3554" s="7">
        <v>43658</v>
      </c>
      <c r="L3554" s="7">
        <v>43756</v>
      </c>
      <c r="M3554" t="s">
        <v>77</v>
      </c>
      <c r="N3554" t="s">
        <v>79</v>
      </c>
      <c r="O3554">
        <v>2026</v>
      </c>
      <c r="P3554">
        <v>1</v>
      </c>
      <c r="Q3554" t="s">
        <v>80</v>
      </c>
      <c r="R3554" s="8">
        <v>46267</v>
      </c>
      <c r="S3554" s="2">
        <v>1</v>
      </c>
      <c r="T3554" s="2" t="s">
        <v>81</v>
      </c>
    </row>
    <row r="3555" spans="1:20" x14ac:dyDescent="0.25">
      <c r="A3555">
        <v>1120353550</v>
      </c>
      <c r="B3555">
        <v>117067400</v>
      </c>
      <c r="C3555" t="s">
        <v>82</v>
      </c>
      <c r="D3555" t="s">
        <v>83</v>
      </c>
      <c r="E3555" t="s">
        <v>76</v>
      </c>
      <c r="F3555" s="7">
        <v>43574</v>
      </c>
      <c r="G3555" s="7">
        <v>43754</v>
      </c>
      <c r="H3555" t="s">
        <v>77</v>
      </c>
      <c r="I3555" t="s">
        <v>89</v>
      </c>
      <c r="J3555" s="7">
        <v>45829</v>
      </c>
      <c r="K3555" s="7">
        <v>45748</v>
      </c>
      <c r="L3555" s="7">
        <v>43754</v>
      </c>
      <c r="M3555" t="s">
        <v>77</v>
      </c>
      <c r="N3555" t="s">
        <v>79</v>
      </c>
      <c r="O3555">
        <v>2026</v>
      </c>
      <c r="P3555">
        <v>1</v>
      </c>
      <c r="Q3555" t="s">
        <v>80</v>
      </c>
      <c r="R3555" s="8">
        <v>46267</v>
      </c>
      <c r="S3555" s="2">
        <v>1</v>
      </c>
      <c r="T3555" s="2" t="s">
        <v>81</v>
      </c>
    </row>
    <row r="3556" spans="1:20" x14ac:dyDescent="0.25">
      <c r="A3556">
        <v>1120353551</v>
      </c>
      <c r="B3556">
        <v>117067400</v>
      </c>
      <c r="C3556" t="s">
        <v>82</v>
      </c>
      <c r="D3556" t="s">
        <v>83</v>
      </c>
      <c r="E3556" t="s">
        <v>76</v>
      </c>
      <c r="F3556" s="7">
        <v>43574</v>
      </c>
      <c r="G3556" s="7">
        <v>43754</v>
      </c>
      <c r="H3556" t="s">
        <v>77</v>
      </c>
      <c r="I3556" t="s">
        <v>89</v>
      </c>
      <c r="J3556" s="7">
        <v>45829</v>
      </c>
      <c r="K3556" s="7">
        <v>46006</v>
      </c>
      <c r="L3556" s="7">
        <v>43754</v>
      </c>
      <c r="M3556" t="s">
        <v>77</v>
      </c>
      <c r="N3556" t="s">
        <v>79</v>
      </c>
      <c r="O3556">
        <v>2026</v>
      </c>
      <c r="P3556">
        <v>1</v>
      </c>
      <c r="Q3556" t="s">
        <v>80</v>
      </c>
      <c r="R3556" s="8">
        <v>46267</v>
      </c>
      <c r="S3556" s="2">
        <v>1</v>
      </c>
      <c r="T3556" s="2" t="s">
        <v>81</v>
      </c>
    </row>
    <row r="3557" spans="1:20" x14ac:dyDescent="0.25">
      <c r="A3557">
        <v>1120353553</v>
      </c>
      <c r="B3557">
        <v>117067956</v>
      </c>
      <c r="C3557" t="s">
        <v>74</v>
      </c>
      <c r="D3557" t="s">
        <v>83</v>
      </c>
      <c r="E3557" t="s">
        <v>76</v>
      </c>
      <c r="F3557" s="7">
        <v>43574</v>
      </c>
      <c r="G3557" s="7">
        <v>43754</v>
      </c>
      <c r="H3557" t="s">
        <v>77</v>
      </c>
      <c r="I3557" t="s">
        <v>78</v>
      </c>
      <c r="J3557" s="7">
        <v>45972</v>
      </c>
      <c r="K3557" s="7">
        <v>45931</v>
      </c>
      <c r="L3557" s="7">
        <v>43754</v>
      </c>
      <c r="M3557" t="s">
        <v>77</v>
      </c>
      <c r="N3557" t="s">
        <v>79</v>
      </c>
      <c r="O3557">
        <v>2026</v>
      </c>
      <c r="P3557">
        <v>1</v>
      </c>
      <c r="Q3557" t="s">
        <v>80</v>
      </c>
      <c r="R3557" s="8">
        <v>46267</v>
      </c>
      <c r="S3557" s="2">
        <v>1</v>
      </c>
      <c r="T3557" s="2" t="s">
        <v>81</v>
      </c>
    </row>
    <row r="3558" spans="1:20" x14ac:dyDescent="0.25">
      <c r="A3558">
        <v>1120353555</v>
      </c>
      <c r="B3558">
        <v>117068168</v>
      </c>
      <c r="C3558" t="s">
        <v>82</v>
      </c>
      <c r="D3558" t="s">
        <v>88</v>
      </c>
      <c r="E3558" t="s">
        <v>76</v>
      </c>
      <c r="F3558" s="7">
        <v>43574</v>
      </c>
      <c r="G3558" s="7">
        <v>43940</v>
      </c>
      <c r="H3558" t="s">
        <v>77</v>
      </c>
      <c r="I3558" t="s">
        <v>78</v>
      </c>
      <c r="J3558" s="7">
        <v>45546</v>
      </c>
      <c r="K3558" s="7">
        <v>45057</v>
      </c>
      <c r="L3558" s="7">
        <v>43940</v>
      </c>
      <c r="M3558" t="s">
        <v>77</v>
      </c>
      <c r="N3558" t="s">
        <v>79</v>
      </c>
      <c r="O3558">
        <v>2026</v>
      </c>
      <c r="P3558">
        <v>1</v>
      </c>
      <c r="Q3558" t="s">
        <v>80</v>
      </c>
      <c r="R3558" s="8">
        <v>46267</v>
      </c>
      <c r="S3558" s="2">
        <v>1</v>
      </c>
      <c r="T3558" s="2" t="s">
        <v>81</v>
      </c>
    </row>
    <row r="3559" spans="1:20" x14ac:dyDescent="0.25">
      <c r="A3559">
        <v>1120353557</v>
      </c>
      <c r="B3559">
        <v>117070590</v>
      </c>
      <c r="C3559" t="s">
        <v>82</v>
      </c>
      <c r="D3559" t="s">
        <v>83</v>
      </c>
      <c r="E3559" t="s">
        <v>76</v>
      </c>
      <c r="F3559" s="7">
        <v>43575</v>
      </c>
      <c r="G3559" s="7">
        <v>43755</v>
      </c>
      <c r="H3559" t="s">
        <v>77</v>
      </c>
      <c r="I3559" t="s">
        <v>78</v>
      </c>
      <c r="J3559" s="7">
        <v>45953</v>
      </c>
      <c r="K3559" s="7">
        <v>44785</v>
      </c>
      <c r="L3559" s="7">
        <v>43755</v>
      </c>
      <c r="M3559" t="s">
        <v>77</v>
      </c>
      <c r="N3559" t="s">
        <v>79</v>
      </c>
      <c r="O3559">
        <v>2026</v>
      </c>
      <c r="P3559">
        <v>1</v>
      </c>
      <c r="Q3559" t="s">
        <v>80</v>
      </c>
      <c r="R3559" s="8">
        <v>46267</v>
      </c>
      <c r="S3559" s="2">
        <v>1</v>
      </c>
      <c r="T3559" s="2" t="s">
        <v>81</v>
      </c>
    </row>
    <row r="3560" spans="1:20" x14ac:dyDescent="0.25">
      <c r="A3560">
        <v>1120353560</v>
      </c>
      <c r="B3560">
        <v>117071778</v>
      </c>
      <c r="C3560" t="s">
        <v>82</v>
      </c>
      <c r="D3560" t="s">
        <v>83</v>
      </c>
      <c r="E3560" t="s">
        <v>76</v>
      </c>
      <c r="F3560" s="7">
        <v>43575</v>
      </c>
      <c r="G3560" s="7">
        <v>43758</v>
      </c>
      <c r="H3560" t="s">
        <v>77</v>
      </c>
      <c r="I3560" t="s">
        <v>78</v>
      </c>
      <c r="J3560" s="7">
        <v>45972</v>
      </c>
      <c r="K3560" s="7">
        <v>43701</v>
      </c>
      <c r="L3560" s="7">
        <v>43758</v>
      </c>
      <c r="M3560" t="s">
        <v>77</v>
      </c>
      <c r="N3560" t="s">
        <v>79</v>
      </c>
      <c r="O3560">
        <v>2026</v>
      </c>
      <c r="P3560">
        <v>1</v>
      </c>
      <c r="Q3560" t="s">
        <v>80</v>
      </c>
      <c r="R3560" s="8">
        <v>46267</v>
      </c>
      <c r="S3560" s="2">
        <v>1</v>
      </c>
      <c r="T3560" s="2" t="s">
        <v>81</v>
      </c>
    </row>
    <row r="3561" spans="1:20" x14ac:dyDescent="0.25">
      <c r="A3561">
        <v>1120353563</v>
      </c>
      <c r="B3561">
        <v>117072707</v>
      </c>
      <c r="C3561" t="s">
        <v>82</v>
      </c>
      <c r="D3561" t="s">
        <v>83</v>
      </c>
      <c r="E3561" t="s">
        <v>76</v>
      </c>
      <c r="F3561" s="7">
        <v>43576</v>
      </c>
      <c r="G3561" s="7">
        <v>43756</v>
      </c>
      <c r="H3561" t="s">
        <v>77</v>
      </c>
      <c r="I3561" t="s">
        <v>78</v>
      </c>
      <c r="J3561" s="7">
        <v>45618</v>
      </c>
      <c r="K3561" s="7">
        <v>43683</v>
      </c>
      <c r="L3561" s="7">
        <v>43756</v>
      </c>
      <c r="M3561" t="s">
        <v>77</v>
      </c>
      <c r="N3561" t="s">
        <v>79</v>
      </c>
      <c r="O3561">
        <v>2026</v>
      </c>
      <c r="P3561">
        <v>1</v>
      </c>
      <c r="Q3561" t="s">
        <v>80</v>
      </c>
      <c r="R3561" s="8">
        <v>46267</v>
      </c>
      <c r="S3561" s="2">
        <v>1</v>
      </c>
      <c r="T3561" s="2" t="s">
        <v>81</v>
      </c>
    </row>
    <row r="3562" spans="1:20" x14ac:dyDescent="0.25">
      <c r="A3562">
        <v>1120353569</v>
      </c>
      <c r="B3562">
        <v>117077308</v>
      </c>
      <c r="C3562" t="s">
        <v>91</v>
      </c>
      <c r="D3562" t="s">
        <v>83</v>
      </c>
      <c r="E3562" t="s">
        <v>76</v>
      </c>
      <c r="F3562" s="7">
        <v>43577</v>
      </c>
      <c r="G3562" s="7">
        <v>43760</v>
      </c>
      <c r="H3562" t="s">
        <v>77</v>
      </c>
      <c r="I3562" t="s">
        <v>78</v>
      </c>
      <c r="J3562" s="7">
        <v>45437</v>
      </c>
      <c r="K3562" s="7">
        <v>44785</v>
      </c>
      <c r="L3562" s="7">
        <v>43760</v>
      </c>
      <c r="M3562" t="s">
        <v>77</v>
      </c>
      <c r="N3562" t="s">
        <v>79</v>
      </c>
      <c r="O3562">
        <v>2026</v>
      </c>
      <c r="P3562">
        <v>1</v>
      </c>
      <c r="Q3562" t="s">
        <v>80</v>
      </c>
      <c r="R3562" s="8">
        <v>46267</v>
      </c>
      <c r="S3562" s="2">
        <v>1</v>
      </c>
      <c r="T3562" s="2" t="s">
        <v>81</v>
      </c>
    </row>
    <row r="3563" spans="1:20" x14ac:dyDescent="0.25">
      <c r="A3563">
        <v>1120353571</v>
      </c>
      <c r="B3563">
        <v>117080031</v>
      </c>
      <c r="C3563" t="s">
        <v>85</v>
      </c>
      <c r="D3563" t="s">
        <v>83</v>
      </c>
      <c r="E3563" t="s">
        <v>76</v>
      </c>
      <c r="F3563" s="7">
        <v>43577</v>
      </c>
      <c r="G3563" s="7">
        <v>43760</v>
      </c>
      <c r="H3563" t="s">
        <v>77</v>
      </c>
      <c r="I3563" t="s">
        <v>78</v>
      </c>
      <c r="J3563" s="7">
        <v>45953</v>
      </c>
      <c r="K3563" s="7">
        <v>43599</v>
      </c>
      <c r="L3563" s="7">
        <v>43760</v>
      </c>
      <c r="M3563" t="s">
        <v>77</v>
      </c>
      <c r="N3563" t="s">
        <v>79</v>
      </c>
      <c r="O3563">
        <v>2026</v>
      </c>
      <c r="P3563">
        <v>1</v>
      </c>
      <c r="Q3563" t="s">
        <v>80</v>
      </c>
      <c r="R3563" s="8">
        <v>46267</v>
      </c>
      <c r="S3563" s="2">
        <v>1</v>
      </c>
      <c r="T3563" s="2" t="s">
        <v>81</v>
      </c>
    </row>
    <row r="3564" spans="1:20" x14ac:dyDescent="0.25">
      <c r="A3564">
        <v>1120353572</v>
      </c>
      <c r="B3564">
        <v>117080031</v>
      </c>
      <c r="C3564" t="s">
        <v>85</v>
      </c>
      <c r="D3564" t="s">
        <v>83</v>
      </c>
      <c r="E3564" t="s">
        <v>76</v>
      </c>
      <c r="F3564" s="7">
        <v>43577</v>
      </c>
      <c r="G3564" s="7">
        <v>43760</v>
      </c>
      <c r="H3564" t="s">
        <v>77</v>
      </c>
      <c r="I3564" t="s">
        <v>78</v>
      </c>
      <c r="J3564" s="7">
        <v>45953</v>
      </c>
      <c r="K3564" s="7">
        <v>45748</v>
      </c>
      <c r="L3564" s="7">
        <v>43760</v>
      </c>
      <c r="M3564" t="s">
        <v>77</v>
      </c>
      <c r="N3564" t="s">
        <v>79</v>
      </c>
      <c r="O3564">
        <v>2026</v>
      </c>
      <c r="P3564">
        <v>1</v>
      </c>
      <c r="Q3564" t="s">
        <v>80</v>
      </c>
      <c r="R3564" s="8">
        <v>46267</v>
      </c>
      <c r="S3564" s="2">
        <v>1</v>
      </c>
      <c r="T3564" s="2" t="s">
        <v>81</v>
      </c>
    </row>
    <row r="3565" spans="1:20" x14ac:dyDescent="0.25">
      <c r="A3565">
        <v>1120353573</v>
      </c>
      <c r="B3565">
        <v>117080031</v>
      </c>
      <c r="C3565" t="s">
        <v>85</v>
      </c>
      <c r="D3565" t="s">
        <v>83</v>
      </c>
      <c r="E3565" t="s">
        <v>76</v>
      </c>
      <c r="F3565" s="7">
        <v>43577</v>
      </c>
      <c r="G3565" s="7">
        <v>43760</v>
      </c>
      <c r="H3565" t="s">
        <v>77</v>
      </c>
      <c r="I3565" t="s">
        <v>78</v>
      </c>
      <c r="J3565" s="7">
        <v>45953</v>
      </c>
      <c r="K3565" s="7">
        <v>43701</v>
      </c>
      <c r="L3565" s="7">
        <v>43760</v>
      </c>
      <c r="M3565" t="s">
        <v>77</v>
      </c>
      <c r="N3565" t="s">
        <v>79</v>
      </c>
      <c r="O3565">
        <v>2026</v>
      </c>
      <c r="P3565">
        <v>1</v>
      </c>
      <c r="Q3565" t="s">
        <v>80</v>
      </c>
      <c r="R3565" s="8">
        <v>46267</v>
      </c>
      <c r="S3565" s="2">
        <v>1</v>
      </c>
      <c r="T3565" s="2" t="s">
        <v>81</v>
      </c>
    </row>
    <row r="3566" spans="1:20" x14ac:dyDescent="0.25">
      <c r="A3566">
        <v>1120353582</v>
      </c>
      <c r="B3566">
        <v>117088919</v>
      </c>
      <c r="C3566" t="s">
        <v>82</v>
      </c>
      <c r="D3566" t="s">
        <v>83</v>
      </c>
      <c r="E3566" t="s">
        <v>76</v>
      </c>
      <c r="F3566" s="7">
        <v>43579</v>
      </c>
      <c r="G3566" s="7">
        <v>43759</v>
      </c>
      <c r="H3566" t="s">
        <v>77</v>
      </c>
      <c r="I3566" t="s">
        <v>78</v>
      </c>
      <c r="J3566" s="7">
        <v>45553</v>
      </c>
      <c r="K3566" s="7">
        <v>44785</v>
      </c>
      <c r="L3566" s="7">
        <v>43759</v>
      </c>
      <c r="M3566" t="s">
        <v>77</v>
      </c>
      <c r="N3566" t="s">
        <v>79</v>
      </c>
      <c r="O3566">
        <v>2026</v>
      </c>
      <c r="P3566">
        <v>1</v>
      </c>
      <c r="Q3566" t="s">
        <v>80</v>
      </c>
      <c r="R3566" s="8">
        <v>46267</v>
      </c>
      <c r="S3566" s="2">
        <v>1</v>
      </c>
      <c r="T3566" s="2" t="s">
        <v>81</v>
      </c>
    </row>
    <row r="3567" spans="1:20" x14ac:dyDescent="0.25">
      <c r="A3567">
        <v>1120353597</v>
      </c>
      <c r="B3567">
        <v>117099255</v>
      </c>
      <c r="C3567" t="s">
        <v>82</v>
      </c>
      <c r="D3567" t="s">
        <v>83</v>
      </c>
      <c r="E3567" t="s">
        <v>76</v>
      </c>
      <c r="F3567" s="7">
        <v>43580</v>
      </c>
      <c r="G3567" s="7">
        <v>43760</v>
      </c>
      <c r="H3567" t="s">
        <v>77</v>
      </c>
      <c r="I3567" t="s">
        <v>78</v>
      </c>
      <c r="J3567" s="7">
        <v>45604</v>
      </c>
      <c r="K3567" s="7">
        <v>45748</v>
      </c>
      <c r="L3567" s="7">
        <v>43760</v>
      </c>
      <c r="M3567" t="s">
        <v>77</v>
      </c>
      <c r="N3567" t="s">
        <v>79</v>
      </c>
      <c r="O3567">
        <v>2026</v>
      </c>
      <c r="P3567">
        <v>1</v>
      </c>
      <c r="Q3567" t="s">
        <v>80</v>
      </c>
      <c r="R3567" s="8">
        <v>46267</v>
      </c>
      <c r="S3567" s="2">
        <v>1</v>
      </c>
      <c r="T3567" s="2" t="s">
        <v>81</v>
      </c>
    </row>
    <row r="3568" spans="1:20" x14ac:dyDescent="0.25">
      <c r="A3568">
        <v>1120353599</v>
      </c>
      <c r="B3568">
        <v>117099953</v>
      </c>
      <c r="C3568" t="s">
        <v>82</v>
      </c>
      <c r="D3568" t="s">
        <v>88</v>
      </c>
      <c r="E3568" t="s">
        <v>76</v>
      </c>
      <c r="F3568" s="7">
        <v>43580</v>
      </c>
      <c r="G3568" s="7">
        <v>43946</v>
      </c>
      <c r="H3568" t="s">
        <v>77</v>
      </c>
      <c r="I3568" t="s">
        <v>78</v>
      </c>
      <c r="J3568" s="7">
        <v>45894</v>
      </c>
      <c r="K3568" s="7">
        <v>44239</v>
      </c>
      <c r="L3568" s="7">
        <v>43946</v>
      </c>
      <c r="M3568" t="s">
        <v>77</v>
      </c>
      <c r="N3568" t="s">
        <v>79</v>
      </c>
      <c r="O3568">
        <v>2026</v>
      </c>
      <c r="P3568">
        <v>1</v>
      </c>
      <c r="Q3568" t="s">
        <v>80</v>
      </c>
      <c r="R3568" s="8">
        <v>46267</v>
      </c>
      <c r="S3568" s="2">
        <v>1</v>
      </c>
      <c r="T3568" s="2" t="s">
        <v>81</v>
      </c>
    </row>
    <row r="3569" spans="1:20" x14ac:dyDescent="0.25">
      <c r="A3569">
        <v>1120353607</v>
      </c>
      <c r="B3569">
        <v>117110699</v>
      </c>
      <c r="C3569" t="s">
        <v>74</v>
      </c>
      <c r="D3569" t="s">
        <v>83</v>
      </c>
      <c r="E3569" t="s">
        <v>76</v>
      </c>
      <c r="F3569" s="7">
        <v>43582</v>
      </c>
      <c r="G3569" s="7">
        <v>43762</v>
      </c>
      <c r="H3569" t="s">
        <v>77</v>
      </c>
      <c r="I3569" t="s">
        <v>78</v>
      </c>
      <c r="J3569" s="7">
        <v>45929</v>
      </c>
      <c r="K3569" s="7">
        <v>45748</v>
      </c>
      <c r="L3569" s="7">
        <v>43762</v>
      </c>
      <c r="M3569" t="s">
        <v>77</v>
      </c>
      <c r="N3569" t="s">
        <v>79</v>
      </c>
      <c r="O3569">
        <v>2026</v>
      </c>
      <c r="P3569">
        <v>1</v>
      </c>
      <c r="Q3569" t="s">
        <v>80</v>
      </c>
      <c r="R3569" s="8">
        <v>46267</v>
      </c>
      <c r="S3569" s="2">
        <v>1</v>
      </c>
      <c r="T3569" s="2" t="s">
        <v>81</v>
      </c>
    </row>
    <row r="3570" spans="1:20" x14ac:dyDescent="0.25">
      <c r="A3570">
        <v>1120353622</v>
      </c>
      <c r="B3570">
        <v>117122055</v>
      </c>
      <c r="C3570" t="s">
        <v>82</v>
      </c>
      <c r="D3570" t="s">
        <v>88</v>
      </c>
      <c r="E3570" t="s">
        <v>76</v>
      </c>
      <c r="F3570" s="7">
        <v>43584</v>
      </c>
      <c r="G3570" s="7">
        <v>43950</v>
      </c>
      <c r="H3570" t="s">
        <v>77</v>
      </c>
      <c r="I3570" t="s">
        <v>78</v>
      </c>
      <c r="J3570" s="7">
        <v>45845</v>
      </c>
      <c r="K3570" s="7">
        <v>45846</v>
      </c>
      <c r="L3570" s="7">
        <v>43950</v>
      </c>
      <c r="M3570" t="s">
        <v>77</v>
      </c>
      <c r="N3570" t="s">
        <v>92</v>
      </c>
      <c r="O3570">
        <v>2026</v>
      </c>
      <c r="P3570">
        <v>1</v>
      </c>
      <c r="Q3570" t="s">
        <v>80</v>
      </c>
      <c r="R3570" s="8">
        <v>46267</v>
      </c>
      <c r="S3570" s="2">
        <v>1</v>
      </c>
      <c r="T3570" s="2" t="s">
        <v>81</v>
      </c>
    </row>
    <row r="3571" spans="1:20" x14ac:dyDescent="0.25">
      <c r="A3571">
        <v>1120353624</v>
      </c>
      <c r="B3571">
        <v>117122350</v>
      </c>
      <c r="C3571" t="s">
        <v>82</v>
      </c>
      <c r="D3571" t="s">
        <v>88</v>
      </c>
      <c r="E3571" t="s">
        <v>76</v>
      </c>
      <c r="F3571" s="7">
        <v>43584</v>
      </c>
      <c r="G3571" s="7">
        <v>43950</v>
      </c>
      <c r="H3571" t="s">
        <v>77</v>
      </c>
      <c r="I3571" t="s">
        <v>78</v>
      </c>
      <c r="J3571" s="7">
        <v>45858</v>
      </c>
      <c r="K3571" s="7">
        <v>44241</v>
      </c>
      <c r="L3571" s="7">
        <v>43950</v>
      </c>
      <c r="M3571" t="s">
        <v>77</v>
      </c>
      <c r="N3571" t="s">
        <v>79</v>
      </c>
      <c r="O3571">
        <v>2026</v>
      </c>
      <c r="P3571">
        <v>1</v>
      </c>
      <c r="Q3571" t="s">
        <v>80</v>
      </c>
      <c r="R3571" s="8">
        <v>46267</v>
      </c>
      <c r="S3571" s="2">
        <v>1</v>
      </c>
      <c r="T3571" s="2" t="s">
        <v>81</v>
      </c>
    </row>
    <row r="3572" spans="1:20" x14ac:dyDescent="0.25">
      <c r="A3572">
        <v>1120353626</v>
      </c>
      <c r="B3572">
        <v>117123606</v>
      </c>
      <c r="C3572" t="s">
        <v>85</v>
      </c>
      <c r="D3572" t="s">
        <v>83</v>
      </c>
      <c r="E3572" t="s">
        <v>76</v>
      </c>
      <c r="F3572" s="7">
        <v>43584</v>
      </c>
      <c r="G3572" s="7">
        <v>43767</v>
      </c>
      <c r="H3572" t="s">
        <v>77</v>
      </c>
      <c r="I3572" t="s">
        <v>84</v>
      </c>
      <c r="J3572" s="7">
        <v>45550</v>
      </c>
      <c r="K3572" s="7">
        <v>43598</v>
      </c>
      <c r="L3572" s="7">
        <v>43767</v>
      </c>
      <c r="M3572" t="s">
        <v>77</v>
      </c>
      <c r="N3572" t="s">
        <v>79</v>
      </c>
      <c r="O3572">
        <v>2026</v>
      </c>
      <c r="P3572">
        <v>1</v>
      </c>
      <c r="Q3572" t="s">
        <v>80</v>
      </c>
      <c r="R3572" s="8">
        <v>46267</v>
      </c>
      <c r="S3572" s="2">
        <v>1</v>
      </c>
      <c r="T3572" s="2" t="s">
        <v>81</v>
      </c>
    </row>
    <row r="3573" spans="1:20" x14ac:dyDescent="0.25">
      <c r="A3573">
        <v>1120353630</v>
      </c>
      <c r="B3573">
        <v>117125805</v>
      </c>
      <c r="C3573" t="s">
        <v>85</v>
      </c>
      <c r="D3573" t="s">
        <v>88</v>
      </c>
      <c r="E3573" t="s">
        <v>76</v>
      </c>
      <c r="F3573" s="7">
        <v>43585</v>
      </c>
      <c r="G3573" s="7">
        <v>43951</v>
      </c>
      <c r="H3573" t="s">
        <v>77</v>
      </c>
      <c r="I3573" t="s">
        <v>84</v>
      </c>
      <c r="J3573" s="7">
        <v>45723</v>
      </c>
      <c r="K3573" s="7">
        <v>45807</v>
      </c>
      <c r="L3573" s="7">
        <v>43951</v>
      </c>
      <c r="M3573" t="s">
        <v>77</v>
      </c>
      <c r="N3573" t="s">
        <v>79</v>
      </c>
      <c r="O3573">
        <v>2026</v>
      </c>
      <c r="P3573">
        <v>1</v>
      </c>
      <c r="Q3573" t="s">
        <v>80</v>
      </c>
      <c r="R3573" s="8">
        <v>46267</v>
      </c>
      <c r="S3573" s="2">
        <v>1</v>
      </c>
      <c r="T3573" s="2" t="s">
        <v>81</v>
      </c>
    </row>
    <row r="3574" spans="1:20" x14ac:dyDescent="0.25">
      <c r="A3574">
        <v>1120353633</v>
      </c>
      <c r="B3574">
        <v>117126926</v>
      </c>
      <c r="C3574" t="s">
        <v>82</v>
      </c>
      <c r="D3574" t="s">
        <v>88</v>
      </c>
      <c r="E3574" t="s">
        <v>76</v>
      </c>
      <c r="F3574" s="7">
        <v>43585</v>
      </c>
      <c r="G3574" s="7">
        <v>43951</v>
      </c>
      <c r="H3574" t="s">
        <v>77</v>
      </c>
      <c r="I3574" t="s">
        <v>78</v>
      </c>
      <c r="J3574" s="7">
        <v>45870</v>
      </c>
      <c r="K3574" s="7">
        <v>45057</v>
      </c>
      <c r="L3574" s="7">
        <v>43951</v>
      </c>
      <c r="M3574" t="s">
        <v>77</v>
      </c>
      <c r="N3574" t="s">
        <v>79</v>
      </c>
      <c r="O3574">
        <v>2026</v>
      </c>
      <c r="P3574">
        <v>1</v>
      </c>
      <c r="Q3574" t="s">
        <v>80</v>
      </c>
      <c r="R3574" s="8">
        <v>46267</v>
      </c>
      <c r="S3574" s="2">
        <v>1</v>
      </c>
      <c r="T3574" s="2" t="s">
        <v>81</v>
      </c>
    </row>
    <row r="3575" spans="1:20" x14ac:dyDescent="0.25">
      <c r="A3575">
        <v>1120353640</v>
      </c>
      <c r="B3575">
        <v>117128197</v>
      </c>
      <c r="C3575" t="s">
        <v>82</v>
      </c>
      <c r="D3575" t="s">
        <v>83</v>
      </c>
      <c r="E3575" t="s">
        <v>76</v>
      </c>
      <c r="F3575" s="7">
        <v>43585</v>
      </c>
      <c r="G3575" s="7">
        <v>43765</v>
      </c>
      <c r="H3575" t="s">
        <v>77</v>
      </c>
      <c r="I3575" t="s">
        <v>78</v>
      </c>
      <c r="J3575" s="7">
        <v>45929</v>
      </c>
      <c r="K3575" s="7">
        <v>43658</v>
      </c>
      <c r="L3575" s="7">
        <v>43765</v>
      </c>
      <c r="M3575" t="s">
        <v>77</v>
      </c>
      <c r="N3575" t="s">
        <v>79</v>
      </c>
      <c r="O3575">
        <v>2026</v>
      </c>
      <c r="P3575">
        <v>1</v>
      </c>
      <c r="Q3575" t="s">
        <v>80</v>
      </c>
      <c r="R3575" s="8">
        <v>46267</v>
      </c>
      <c r="S3575" s="2">
        <v>1</v>
      </c>
      <c r="T3575" s="2" t="s">
        <v>81</v>
      </c>
    </row>
    <row r="3576" spans="1:20" x14ac:dyDescent="0.25">
      <c r="A3576">
        <v>1120353654</v>
      </c>
      <c r="B3576">
        <v>117139527</v>
      </c>
      <c r="C3576" t="s">
        <v>82</v>
      </c>
      <c r="D3576" t="s">
        <v>88</v>
      </c>
      <c r="E3576" t="s">
        <v>76</v>
      </c>
      <c r="F3576" s="7">
        <v>43586</v>
      </c>
      <c r="G3576" s="7">
        <v>43952</v>
      </c>
      <c r="H3576" t="s">
        <v>77</v>
      </c>
      <c r="I3576" t="s">
        <v>78</v>
      </c>
      <c r="J3576" s="7">
        <v>45731</v>
      </c>
      <c r="K3576" s="7">
        <v>44657</v>
      </c>
      <c r="L3576" s="7">
        <v>43952</v>
      </c>
      <c r="M3576" t="s">
        <v>77</v>
      </c>
      <c r="N3576" t="s">
        <v>79</v>
      </c>
      <c r="O3576">
        <v>2026</v>
      </c>
      <c r="P3576">
        <v>1</v>
      </c>
      <c r="Q3576" t="s">
        <v>80</v>
      </c>
      <c r="R3576" s="8">
        <v>46267</v>
      </c>
      <c r="S3576" s="2">
        <v>1</v>
      </c>
      <c r="T3576" s="2" t="s">
        <v>81</v>
      </c>
    </row>
    <row r="3577" spans="1:20" x14ac:dyDescent="0.25">
      <c r="A3577">
        <v>1120353685</v>
      </c>
      <c r="B3577">
        <v>117177485</v>
      </c>
      <c r="C3577" t="s">
        <v>74</v>
      </c>
      <c r="D3577" t="s">
        <v>83</v>
      </c>
      <c r="E3577" t="s">
        <v>76</v>
      </c>
      <c r="F3577" s="7">
        <v>43592</v>
      </c>
      <c r="G3577" s="7">
        <v>43776</v>
      </c>
      <c r="H3577" t="s">
        <v>77</v>
      </c>
      <c r="I3577" t="s">
        <v>78</v>
      </c>
      <c r="J3577" s="7">
        <v>45953</v>
      </c>
      <c r="K3577" s="7">
        <v>44658</v>
      </c>
      <c r="L3577" s="7">
        <v>43776</v>
      </c>
      <c r="M3577" t="s">
        <v>77</v>
      </c>
      <c r="N3577" t="s">
        <v>79</v>
      </c>
      <c r="O3577">
        <v>2026</v>
      </c>
      <c r="P3577">
        <v>1</v>
      </c>
      <c r="Q3577" t="s">
        <v>80</v>
      </c>
      <c r="R3577" s="8">
        <v>46267</v>
      </c>
      <c r="S3577" s="2">
        <v>1</v>
      </c>
      <c r="T3577" s="2" t="s">
        <v>81</v>
      </c>
    </row>
    <row r="3578" spans="1:20" x14ac:dyDescent="0.25">
      <c r="A3578">
        <v>1120353708</v>
      </c>
      <c r="B3578">
        <v>117208974</v>
      </c>
      <c r="C3578" t="s">
        <v>82</v>
      </c>
      <c r="D3578" t="s">
        <v>88</v>
      </c>
      <c r="E3578" t="s">
        <v>76</v>
      </c>
      <c r="F3578" s="7">
        <v>43595</v>
      </c>
      <c r="G3578" s="7">
        <v>43961</v>
      </c>
      <c r="H3578" t="s">
        <v>77</v>
      </c>
      <c r="I3578" t="s">
        <v>78</v>
      </c>
      <c r="J3578" s="7">
        <v>45591</v>
      </c>
      <c r="K3578" s="7">
        <v>45057</v>
      </c>
      <c r="L3578" s="7">
        <v>43961</v>
      </c>
      <c r="M3578" t="s">
        <v>77</v>
      </c>
      <c r="N3578" t="s">
        <v>79</v>
      </c>
      <c r="O3578">
        <v>2026</v>
      </c>
      <c r="P3578">
        <v>1</v>
      </c>
      <c r="Q3578" t="s">
        <v>80</v>
      </c>
      <c r="R3578" s="8">
        <v>46267</v>
      </c>
      <c r="S3578" s="2">
        <v>1</v>
      </c>
      <c r="T3578" s="2" t="s">
        <v>81</v>
      </c>
    </row>
    <row r="3579" spans="1:20" x14ac:dyDescent="0.25">
      <c r="A3579">
        <v>1120353727</v>
      </c>
      <c r="B3579">
        <v>117218095</v>
      </c>
      <c r="C3579" t="s">
        <v>82</v>
      </c>
      <c r="D3579" t="s">
        <v>83</v>
      </c>
      <c r="E3579" t="s">
        <v>76</v>
      </c>
      <c r="F3579" s="7">
        <v>43597</v>
      </c>
      <c r="G3579" s="7">
        <v>43777</v>
      </c>
      <c r="H3579" t="s">
        <v>77</v>
      </c>
      <c r="I3579" t="s">
        <v>78</v>
      </c>
      <c r="J3579" s="7">
        <v>45184</v>
      </c>
      <c r="K3579" s="7">
        <v>45748</v>
      </c>
      <c r="L3579" s="7">
        <v>43777</v>
      </c>
      <c r="M3579" t="s">
        <v>77</v>
      </c>
      <c r="N3579" t="s">
        <v>92</v>
      </c>
      <c r="O3579">
        <v>2026</v>
      </c>
      <c r="P3579">
        <v>1</v>
      </c>
      <c r="Q3579" t="s">
        <v>80</v>
      </c>
      <c r="R3579" s="8">
        <v>46267</v>
      </c>
      <c r="S3579" s="2">
        <v>1</v>
      </c>
      <c r="T3579" s="2" t="s">
        <v>81</v>
      </c>
    </row>
    <row r="3580" spans="1:20" x14ac:dyDescent="0.25">
      <c r="A3580">
        <v>1120353731</v>
      </c>
      <c r="B3580">
        <v>117219464</v>
      </c>
      <c r="C3580" t="s">
        <v>82</v>
      </c>
      <c r="D3580" t="s">
        <v>83</v>
      </c>
      <c r="E3580" t="s">
        <v>76</v>
      </c>
      <c r="F3580" s="7">
        <v>43597</v>
      </c>
      <c r="G3580" s="7">
        <v>43781</v>
      </c>
      <c r="H3580" t="s">
        <v>77</v>
      </c>
      <c r="I3580" t="s">
        <v>78</v>
      </c>
      <c r="J3580" s="7">
        <v>45740</v>
      </c>
      <c r="K3580" s="7">
        <v>45748</v>
      </c>
      <c r="L3580" s="7">
        <v>43781</v>
      </c>
      <c r="M3580" t="s">
        <v>77</v>
      </c>
      <c r="N3580" t="s">
        <v>79</v>
      </c>
      <c r="O3580">
        <v>2026</v>
      </c>
      <c r="P3580">
        <v>1</v>
      </c>
      <c r="Q3580" t="s">
        <v>80</v>
      </c>
      <c r="R3580" s="8">
        <v>46267</v>
      </c>
      <c r="S3580" s="2">
        <v>1</v>
      </c>
      <c r="T3580" s="2" t="s">
        <v>81</v>
      </c>
    </row>
    <row r="3581" spans="1:20" x14ac:dyDescent="0.25">
      <c r="A3581">
        <v>1120353732</v>
      </c>
      <c r="B3581">
        <v>117219464</v>
      </c>
      <c r="C3581" t="s">
        <v>82</v>
      </c>
      <c r="D3581" t="s">
        <v>83</v>
      </c>
      <c r="E3581" t="s">
        <v>76</v>
      </c>
      <c r="F3581" s="7">
        <v>43597</v>
      </c>
      <c r="G3581" s="7">
        <v>43781</v>
      </c>
      <c r="H3581" t="s">
        <v>77</v>
      </c>
      <c r="I3581" t="s">
        <v>78</v>
      </c>
      <c r="J3581" s="7">
        <v>45740</v>
      </c>
      <c r="K3581" s="7">
        <v>43598</v>
      </c>
      <c r="L3581" s="7">
        <v>43781</v>
      </c>
      <c r="M3581" t="s">
        <v>77</v>
      </c>
      <c r="N3581" t="s">
        <v>79</v>
      </c>
      <c r="O3581">
        <v>2026</v>
      </c>
      <c r="P3581">
        <v>1</v>
      </c>
      <c r="Q3581" t="s">
        <v>80</v>
      </c>
      <c r="R3581" s="8">
        <v>46267</v>
      </c>
      <c r="S3581" s="2">
        <v>1</v>
      </c>
      <c r="T3581" s="2" t="s">
        <v>81</v>
      </c>
    </row>
    <row r="3582" spans="1:20" x14ac:dyDescent="0.25">
      <c r="A3582">
        <v>1120353733</v>
      </c>
      <c r="B3582">
        <v>117219464</v>
      </c>
      <c r="C3582" t="s">
        <v>82</v>
      </c>
      <c r="D3582" t="s">
        <v>83</v>
      </c>
      <c r="E3582" t="s">
        <v>76</v>
      </c>
      <c r="F3582" s="7">
        <v>43597</v>
      </c>
      <c r="G3582" s="7">
        <v>43781</v>
      </c>
      <c r="H3582" t="s">
        <v>77</v>
      </c>
      <c r="I3582" t="s">
        <v>78</v>
      </c>
      <c r="J3582" s="7">
        <v>45740</v>
      </c>
      <c r="K3582" s="7">
        <v>43701</v>
      </c>
      <c r="L3582" s="7">
        <v>43781</v>
      </c>
      <c r="M3582" t="s">
        <v>77</v>
      </c>
      <c r="N3582" t="s">
        <v>79</v>
      </c>
      <c r="O3582">
        <v>2026</v>
      </c>
      <c r="P3582">
        <v>1</v>
      </c>
      <c r="Q3582" t="s">
        <v>80</v>
      </c>
      <c r="R3582" s="8">
        <v>46267</v>
      </c>
      <c r="S3582" s="2">
        <v>1</v>
      </c>
      <c r="T3582" s="2" t="s">
        <v>81</v>
      </c>
    </row>
    <row r="3583" spans="1:20" x14ac:dyDescent="0.25">
      <c r="A3583">
        <v>1120353748</v>
      </c>
      <c r="B3583">
        <v>117231901</v>
      </c>
      <c r="C3583" t="s">
        <v>82</v>
      </c>
      <c r="D3583" t="s">
        <v>83</v>
      </c>
      <c r="E3583" t="s">
        <v>76</v>
      </c>
      <c r="F3583" s="7">
        <v>43599</v>
      </c>
      <c r="G3583" s="7">
        <v>43783</v>
      </c>
      <c r="H3583" t="s">
        <v>77</v>
      </c>
      <c r="I3583" t="s">
        <v>78</v>
      </c>
      <c r="J3583" s="7">
        <v>45322</v>
      </c>
      <c r="K3583" s="7">
        <v>45748</v>
      </c>
      <c r="L3583" s="7">
        <v>43783</v>
      </c>
      <c r="M3583" t="s">
        <v>77</v>
      </c>
      <c r="N3583" t="s">
        <v>92</v>
      </c>
      <c r="O3583">
        <v>2026</v>
      </c>
      <c r="P3583">
        <v>1</v>
      </c>
      <c r="Q3583" t="s">
        <v>80</v>
      </c>
      <c r="R3583" s="8">
        <v>46267</v>
      </c>
      <c r="S3583" s="2">
        <v>1</v>
      </c>
      <c r="T3583" s="2" t="s">
        <v>81</v>
      </c>
    </row>
    <row r="3584" spans="1:20" x14ac:dyDescent="0.25">
      <c r="A3584">
        <v>1120353749</v>
      </c>
      <c r="B3584">
        <v>117231901</v>
      </c>
      <c r="C3584" t="s">
        <v>82</v>
      </c>
      <c r="D3584" t="s">
        <v>83</v>
      </c>
      <c r="E3584" t="s">
        <v>76</v>
      </c>
      <c r="F3584" s="7">
        <v>43599</v>
      </c>
      <c r="G3584" s="7">
        <v>43783</v>
      </c>
      <c r="H3584" t="s">
        <v>77</v>
      </c>
      <c r="I3584" t="s">
        <v>78</v>
      </c>
      <c r="J3584" s="7">
        <v>45322</v>
      </c>
      <c r="K3584" s="7">
        <v>45748</v>
      </c>
      <c r="L3584" s="7">
        <v>43783</v>
      </c>
      <c r="M3584" t="s">
        <v>77</v>
      </c>
      <c r="N3584" t="s">
        <v>92</v>
      </c>
      <c r="O3584">
        <v>2026</v>
      </c>
      <c r="P3584">
        <v>1</v>
      </c>
      <c r="Q3584" t="s">
        <v>80</v>
      </c>
      <c r="R3584" s="8">
        <v>46267</v>
      </c>
      <c r="S3584" s="2">
        <v>1</v>
      </c>
      <c r="T3584" s="2" t="s">
        <v>81</v>
      </c>
    </row>
    <row r="3585" spans="1:20" x14ac:dyDescent="0.25">
      <c r="A3585">
        <v>1120353750</v>
      </c>
      <c r="B3585">
        <v>117231901</v>
      </c>
      <c r="C3585" t="s">
        <v>82</v>
      </c>
      <c r="D3585" t="s">
        <v>83</v>
      </c>
      <c r="E3585" t="s">
        <v>76</v>
      </c>
      <c r="F3585" s="7">
        <v>43599</v>
      </c>
      <c r="G3585" s="7">
        <v>43783</v>
      </c>
      <c r="H3585" t="s">
        <v>77</v>
      </c>
      <c r="I3585" t="s">
        <v>78</v>
      </c>
      <c r="J3585" s="7">
        <v>45322</v>
      </c>
      <c r="K3585" s="7">
        <v>43658</v>
      </c>
      <c r="L3585" s="7">
        <v>43783</v>
      </c>
      <c r="M3585" t="s">
        <v>77</v>
      </c>
      <c r="N3585" t="s">
        <v>92</v>
      </c>
      <c r="O3585">
        <v>2026</v>
      </c>
      <c r="P3585">
        <v>1</v>
      </c>
      <c r="Q3585" t="s">
        <v>80</v>
      </c>
      <c r="R3585" s="8">
        <v>46267</v>
      </c>
      <c r="S3585" s="2">
        <v>1</v>
      </c>
      <c r="T3585" s="2" t="s">
        <v>81</v>
      </c>
    </row>
    <row r="3586" spans="1:20" x14ac:dyDescent="0.25">
      <c r="A3586">
        <v>1120353755</v>
      </c>
      <c r="B3586">
        <v>117235250</v>
      </c>
      <c r="C3586" t="s">
        <v>82</v>
      </c>
      <c r="D3586" t="s">
        <v>83</v>
      </c>
      <c r="E3586" t="s">
        <v>76</v>
      </c>
      <c r="F3586" s="7">
        <v>43599</v>
      </c>
      <c r="G3586" s="7">
        <v>43779</v>
      </c>
      <c r="H3586" t="s">
        <v>77</v>
      </c>
      <c r="I3586" t="s">
        <v>78</v>
      </c>
      <c r="J3586" s="7">
        <v>45427</v>
      </c>
      <c r="K3586" s="7">
        <v>45748</v>
      </c>
      <c r="L3586" s="7">
        <v>43779</v>
      </c>
      <c r="M3586" t="s">
        <v>77</v>
      </c>
      <c r="N3586" t="s">
        <v>79</v>
      </c>
      <c r="O3586">
        <v>2026</v>
      </c>
      <c r="P3586">
        <v>1</v>
      </c>
      <c r="Q3586" t="s">
        <v>80</v>
      </c>
      <c r="R3586" s="8">
        <v>46267</v>
      </c>
      <c r="S3586" s="2">
        <v>1</v>
      </c>
      <c r="T3586" s="2" t="s">
        <v>81</v>
      </c>
    </row>
    <row r="3587" spans="1:20" x14ac:dyDescent="0.25">
      <c r="A3587">
        <v>1120353758</v>
      </c>
      <c r="B3587">
        <v>117241161</v>
      </c>
      <c r="C3587" t="s">
        <v>91</v>
      </c>
      <c r="D3587" t="s">
        <v>88</v>
      </c>
      <c r="E3587" t="s">
        <v>76</v>
      </c>
      <c r="F3587" s="7">
        <v>43600</v>
      </c>
      <c r="G3587" s="7">
        <v>43966</v>
      </c>
      <c r="H3587" t="s">
        <v>77</v>
      </c>
      <c r="I3587" t="s">
        <v>78</v>
      </c>
      <c r="J3587" s="7">
        <v>45960</v>
      </c>
      <c r="K3587" s="7">
        <v>44238</v>
      </c>
      <c r="L3587" s="7">
        <v>43966</v>
      </c>
      <c r="M3587" t="s">
        <v>77</v>
      </c>
      <c r="N3587" t="s">
        <v>79</v>
      </c>
      <c r="O3587">
        <v>2026</v>
      </c>
      <c r="P3587">
        <v>1</v>
      </c>
      <c r="Q3587" t="s">
        <v>80</v>
      </c>
      <c r="R3587" s="8">
        <v>46267</v>
      </c>
      <c r="S3587" s="2">
        <v>1</v>
      </c>
      <c r="T3587" s="2" t="s">
        <v>81</v>
      </c>
    </row>
    <row r="3588" spans="1:20" x14ac:dyDescent="0.25">
      <c r="A3588">
        <v>1120353764</v>
      </c>
      <c r="B3588">
        <v>117247622</v>
      </c>
      <c r="C3588" t="s">
        <v>85</v>
      </c>
      <c r="D3588" t="s">
        <v>83</v>
      </c>
      <c r="E3588" t="s">
        <v>76</v>
      </c>
      <c r="F3588" s="7">
        <v>43601</v>
      </c>
      <c r="G3588" s="7">
        <v>43785</v>
      </c>
      <c r="H3588" t="s">
        <v>86</v>
      </c>
      <c r="I3588" t="s">
        <v>87</v>
      </c>
      <c r="J3588" s="7">
        <v>45875</v>
      </c>
      <c r="K3588" s="7">
        <v>45748</v>
      </c>
      <c r="L3588" s="7">
        <v>43785</v>
      </c>
      <c r="M3588" t="s">
        <v>86</v>
      </c>
      <c r="N3588" t="s">
        <v>79</v>
      </c>
      <c r="O3588">
        <v>2026</v>
      </c>
      <c r="P3588">
        <v>1</v>
      </c>
      <c r="Q3588" t="s">
        <v>80</v>
      </c>
      <c r="R3588" s="8">
        <v>46267</v>
      </c>
      <c r="S3588" s="2">
        <v>1</v>
      </c>
      <c r="T3588" s="2" t="s">
        <v>81</v>
      </c>
    </row>
    <row r="3589" spans="1:20" x14ac:dyDescent="0.25">
      <c r="A3589">
        <v>1120353765</v>
      </c>
      <c r="B3589">
        <v>117247622</v>
      </c>
      <c r="C3589" t="s">
        <v>85</v>
      </c>
      <c r="D3589" t="s">
        <v>83</v>
      </c>
      <c r="E3589" t="s">
        <v>76</v>
      </c>
      <c r="F3589" s="7">
        <v>43601</v>
      </c>
      <c r="G3589" s="7">
        <v>43785</v>
      </c>
      <c r="H3589" t="s">
        <v>86</v>
      </c>
      <c r="I3589" t="s">
        <v>87</v>
      </c>
      <c r="J3589" s="7">
        <v>45875</v>
      </c>
      <c r="K3589" s="7">
        <v>43667</v>
      </c>
      <c r="L3589" s="7">
        <v>43785</v>
      </c>
      <c r="M3589" t="s">
        <v>86</v>
      </c>
      <c r="N3589" t="s">
        <v>79</v>
      </c>
      <c r="O3589">
        <v>2026</v>
      </c>
      <c r="P3589">
        <v>1</v>
      </c>
      <c r="Q3589" t="s">
        <v>80</v>
      </c>
      <c r="R3589" s="8">
        <v>46267</v>
      </c>
      <c r="S3589" s="2">
        <v>1</v>
      </c>
      <c r="T3589" s="2" t="s">
        <v>81</v>
      </c>
    </row>
    <row r="3590" spans="1:20" x14ac:dyDescent="0.25">
      <c r="A3590">
        <v>1120353767</v>
      </c>
      <c r="B3590">
        <v>117248938</v>
      </c>
      <c r="C3590" t="s">
        <v>91</v>
      </c>
      <c r="D3590" t="s">
        <v>83</v>
      </c>
      <c r="E3590" t="s">
        <v>76</v>
      </c>
      <c r="F3590" s="7">
        <v>43601</v>
      </c>
      <c r="G3590" s="7">
        <v>43785</v>
      </c>
      <c r="H3590" t="s">
        <v>77</v>
      </c>
      <c r="I3590" t="s">
        <v>78</v>
      </c>
      <c r="J3590" s="7">
        <v>45860</v>
      </c>
      <c r="K3590" s="7">
        <v>43667</v>
      </c>
      <c r="L3590" s="7">
        <v>43785</v>
      </c>
      <c r="M3590" t="s">
        <v>77</v>
      </c>
      <c r="N3590" t="s">
        <v>79</v>
      </c>
      <c r="O3590">
        <v>2026</v>
      </c>
      <c r="P3590">
        <v>1</v>
      </c>
      <c r="Q3590" t="s">
        <v>80</v>
      </c>
      <c r="R3590" s="8">
        <v>46267</v>
      </c>
      <c r="S3590" s="2">
        <v>1</v>
      </c>
      <c r="T3590" s="2" t="s">
        <v>81</v>
      </c>
    </row>
    <row r="3591" spans="1:20" x14ac:dyDescent="0.25">
      <c r="A3591">
        <v>1120353774</v>
      </c>
      <c r="B3591">
        <v>117254197</v>
      </c>
      <c r="C3591" t="s">
        <v>82</v>
      </c>
      <c r="D3591" t="s">
        <v>88</v>
      </c>
      <c r="E3591" t="s">
        <v>76</v>
      </c>
      <c r="F3591" s="7">
        <v>43601</v>
      </c>
      <c r="G3591" s="7">
        <v>43967</v>
      </c>
      <c r="H3591" t="s">
        <v>77</v>
      </c>
      <c r="I3591" t="s">
        <v>78</v>
      </c>
      <c r="J3591" s="7">
        <v>45850</v>
      </c>
      <c r="K3591" s="7">
        <v>44241</v>
      </c>
      <c r="L3591" s="7">
        <v>43967</v>
      </c>
      <c r="M3591" t="s">
        <v>77</v>
      </c>
      <c r="N3591" t="s">
        <v>79</v>
      </c>
      <c r="O3591">
        <v>2026</v>
      </c>
      <c r="P3591">
        <v>1</v>
      </c>
      <c r="Q3591" t="s">
        <v>80</v>
      </c>
      <c r="R3591" s="8">
        <v>46267</v>
      </c>
      <c r="S3591" s="2">
        <v>1</v>
      </c>
      <c r="T3591" s="2" t="s">
        <v>81</v>
      </c>
    </row>
    <row r="3592" spans="1:20" x14ac:dyDescent="0.25">
      <c r="A3592">
        <v>1120353784</v>
      </c>
      <c r="B3592">
        <v>117272501</v>
      </c>
      <c r="C3592" t="s">
        <v>82</v>
      </c>
      <c r="D3592" t="s">
        <v>88</v>
      </c>
      <c r="E3592" t="s">
        <v>76</v>
      </c>
      <c r="F3592" s="7">
        <v>43604</v>
      </c>
      <c r="G3592" s="7">
        <v>43970</v>
      </c>
      <c r="H3592" t="s">
        <v>77</v>
      </c>
      <c r="I3592" t="s">
        <v>89</v>
      </c>
      <c r="J3592" s="7">
        <v>46105</v>
      </c>
      <c r="K3592" s="7">
        <v>46107</v>
      </c>
      <c r="L3592" s="7">
        <v>43970</v>
      </c>
      <c r="M3592" t="s">
        <v>77</v>
      </c>
      <c r="N3592" t="s">
        <v>79</v>
      </c>
      <c r="O3592">
        <v>2026</v>
      </c>
      <c r="P3592">
        <v>1</v>
      </c>
      <c r="Q3592" t="s">
        <v>80</v>
      </c>
      <c r="R3592" s="8">
        <v>46267</v>
      </c>
      <c r="S3592" s="2">
        <v>1</v>
      </c>
      <c r="T3592" s="2" t="s">
        <v>81</v>
      </c>
    </row>
    <row r="3593" spans="1:20" x14ac:dyDescent="0.25">
      <c r="A3593">
        <v>1120353788</v>
      </c>
      <c r="B3593">
        <v>117273143</v>
      </c>
      <c r="C3593" t="s">
        <v>82</v>
      </c>
      <c r="D3593" t="s">
        <v>88</v>
      </c>
      <c r="E3593" t="s">
        <v>76</v>
      </c>
      <c r="F3593" s="7">
        <v>43604</v>
      </c>
      <c r="G3593" s="7">
        <v>43970</v>
      </c>
      <c r="H3593" t="s">
        <v>77</v>
      </c>
      <c r="I3593" t="s">
        <v>78</v>
      </c>
      <c r="J3593" s="7">
        <v>45737</v>
      </c>
      <c r="K3593" s="7">
        <v>44236</v>
      </c>
      <c r="L3593" s="7">
        <v>43970</v>
      </c>
      <c r="M3593" t="s">
        <v>77</v>
      </c>
      <c r="N3593" t="s">
        <v>79</v>
      </c>
      <c r="O3593">
        <v>2026</v>
      </c>
      <c r="P3593">
        <v>1</v>
      </c>
      <c r="Q3593" t="s">
        <v>80</v>
      </c>
      <c r="R3593" s="8">
        <v>46267</v>
      </c>
      <c r="S3593" s="2">
        <v>1</v>
      </c>
      <c r="T3593" s="2" t="s">
        <v>81</v>
      </c>
    </row>
    <row r="3594" spans="1:20" x14ac:dyDescent="0.25">
      <c r="A3594">
        <v>1120353815</v>
      </c>
      <c r="B3594">
        <v>117304569</v>
      </c>
      <c r="C3594" t="s">
        <v>82</v>
      </c>
      <c r="D3594" t="s">
        <v>88</v>
      </c>
      <c r="E3594" t="s">
        <v>76</v>
      </c>
      <c r="F3594" s="7">
        <v>43607</v>
      </c>
      <c r="G3594" s="7">
        <v>43973</v>
      </c>
      <c r="H3594" t="s">
        <v>77</v>
      </c>
      <c r="I3594" t="s">
        <v>84</v>
      </c>
      <c r="J3594" s="7">
        <v>45727</v>
      </c>
      <c r="K3594" s="7">
        <v>46069</v>
      </c>
      <c r="L3594" s="7">
        <v>43973</v>
      </c>
      <c r="M3594" t="s">
        <v>77</v>
      </c>
      <c r="N3594" t="s">
        <v>79</v>
      </c>
      <c r="O3594">
        <v>2026</v>
      </c>
      <c r="P3594">
        <v>1</v>
      </c>
      <c r="Q3594" t="s">
        <v>80</v>
      </c>
      <c r="R3594" s="8">
        <v>46267</v>
      </c>
      <c r="S3594" s="2">
        <v>1</v>
      </c>
      <c r="T3594" s="2" t="s">
        <v>81</v>
      </c>
    </row>
    <row r="3595" spans="1:20" x14ac:dyDescent="0.25">
      <c r="A3595">
        <v>1120353816</v>
      </c>
      <c r="B3595">
        <v>117304569</v>
      </c>
      <c r="C3595" t="s">
        <v>82</v>
      </c>
      <c r="D3595" t="s">
        <v>88</v>
      </c>
      <c r="E3595" t="s">
        <v>76</v>
      </c>
      <c r="F3595" s="7">
        <v>43607</v>
      </c>
      <c r="G3595" s="7">
        <v>43973</v>
      </c>
      <c r="H3595" t="s">
        <v>77</v>
      </c>
      <c r="I3595" t="s">
        <v>84</v>
      </c>
      <c r="J3595" s="7">
        <v>45727</v>
      </c>
      <c r="K3595" s="7">
        <v>45748</v>
      </c>
      <c r="L3595" s="7">
        <v>43973</v>
      </c>
      <c r="M3595" t="s">
        <v>77</v>
      </c>
      <c r="N3595" t="s">
        <v>79</v>
      </c>
      <c r="O3595">
        <v>2026</v>
      </c>
      <c r="P3595">
        <v>1</v>
      </c>
      <c r="Q3595" t="s">
        <v>80</v>
      </c>
      <c r="R3595" s="8">
        <v>46267</v>
      </c>
      <c r="S3595" s="2">
        <v>1</v>
      </c>
      <c r="T3595" s="2" t="s">
        <v>81</v>
      </c>
    </row>
    <row r="3596" spans="1:20" x14ac:dyDescent="0.25">
      <c r="A3596">
        <v>1120353829</v>
      </c>
      <c r="B3596">
        <v>117314296</v>
      </c>
      <c r="C3596" t="s">
        <v>82</v>
      </c>
      <c r="D3596" t="s">
        <v>75</v>
      </c>
      <c r="E3596" t="s">
        <v>76</v>
      </c>
      <c r="F3596" s="7">
        <v>43609</v>
      </c>
      <c r="G3596" s="7">
        <v>43793</v>
      </c>
      <c r="H3596" t="s">
        <v>77</v>
      </c>
      <c r="I3596" t="s">
        <v>78</v>
      </c>
      <c r="J3596" s="7">
        <v>45562</v>
      </c>
      <c r="K3596" s="7">
        <v>45748</v>
      </c>
      <c r="L3596" s="7">
        <v>43793</v>
      </c>
      <c r="M3596" t="s">
        <v>77</v>
      </c>
      <c r="N3596" t="s">
        <v>79</v>
      </c>
      <c r="O3596">
        <v>2026</v>
      </c>
      <c r="P3596">
        <v>1</v>
      </c>
      <c r="Q3596" t="s">
        <v>80</v>
      </c>
      <c r="R3596" s="8">
        <v>46267</v>
      </c>
      <c r="S3596" s="2">
        <v>1</v>
      </c>
      <c r="T3596" s="2" t="s">
        <v>81</v>
      </c>
    </row>
    <row r="3597" spans="1:20" x14ac:dyDescent="0.25">
      <c r="A3597">
        <v>1120353845</v>
      </c>
      <c r="B3597">
        <v>117330938</v>
      </c>
      <c r="C3597" t="s">
        <v>82</v>
      </c>
      <c r="D3597" t="s">
        <v>83</v>
      </c>
      <c r="E3597" t="s">
        <v>76</v>
      </c>
      <c r="F3597" s="7">
        <v>43613</v>
      </c>
      <c r="G3597" s="7">
        <v>43793</v>
      </c>
      <c r="H3597" t="s">
        <v>77</v>
      </c>
      <c r="I3597" t="s">
        <v>84</v>
      </c>
      <c r="J3597" s="7">
        <v>45572</v>
      </c>
      <c r="K3597" s="7">
        <v>43667</v>
      </c>
      <c r="L3597" s="7">
        <v>43793</v>
      </c>
      <c r="M3597" t="s">
        <v>77</v>
      </c>
      <c r="N3597" t="s">
        <v>79</v>
      </c>
      <c r="O3597">
        <v>2026</v>
      </c>
      <c r="P3597">
        <v>1</v>
      </c>
      <c r="Q3597" t="s">
        <v>80</v>
      </c>
      <c r="R3597" s="8">
        <v>46267</v>
      </c>
      <c r="S3597" s="2">
        <v>1</v>
      </c>
      <c r="T3597" s="2" t="s">
        <v>81</v>
      </c>
    </row>
    <row r="3598" spans="1:20" x14ac:dyDescent="0.25">
      <c r="A3598">
        <v>1120353846</v>
      </c>
      <c r="B3598">
        <v>117330938</v>
      </c>
      <c r="C3598" t="s">
        <v>82</v>
      </c>
      <c r="D3598" t="s">
        <v>83</v>
      </c>
      <c r="E3598" t="s">
        <v>76</v>
      </c>
      <c r="F3598" s="7">
        <v>43613</v>
      </c>
      <c r="G3598" s="7">
        <v>43793</v>
      </c>
      <c r="H3598" t="s">
        <v>77</v>
      </c>
      <c r="I3598" t="s">
        <v>84</v>
      </c>
      <c r="J3598" s="7">
        <v>45572</v>
      </c>
      <c r="K3598" s="7">
        <v>45925</v>
      </c>
      <c r="L3598" s="7">
        <v>43793</v>
      </c>
      <c r="M3598" t="s">
        <v>77</v>
      </c>
      <c r="N3598" t="s">
        <v>79</v>
      </c>
      <c r="O3598">
        <v>2026</v>
      </c>
      <c r="P3598">
        <v>1</v>
      </c>
      <c r="Q3598" t="s">
        <v>80</v>
      </c>
      <c r="R3598" s="8">
        <v>46267</v>
      </c>
      <c r="S3598" s="2">
        <v>1</v>
      </c>
      <c r="T3598" s="2" t="s">
        <v>81</v>
      </c>
    </row>
    <row r="3599" spans="1:20" x14ac:dyDescent="0.25">
      <c r="A3599">
        <v>1120353848</v>
      </c>
      <c r="B3599">
        <v>117336007</v>
      </c>
      <c r="C3599" t="s">
        <v>82</v>
      </c>
      <c r="D3599" t="s">
        <v>88</v>
      </c>
      <c r="E3599" t="s">
        <v>76</v>
      </c>
      <c r="F3599" s="7">
        <v>43614</v>
      </c>
      <c r="G3599" s="7">
        <v>43980</v>
      </c>
      <c r="H3599" t="s">
        <v>77</v>
      </c>
      <c r="I3599" t="s">
        <v>78</v>
      </c>
      <c r="J3599" s="7">
        <v>45463</v>
      </c>
      <c r="K3599" s="7">
        <v>45748</v>
      </c>
      <c r="L3599" s="7">
        <v>43980</v>
      </c>
      <c r="M3599" t="s">
        <v>77</v>
      </c>
      <c r="N3599" t="s">
        <v>79</v>
      </c>
      <c r="O3599">
        <v>2026</v>
      </c>
      <c r="P3599">
        <v>1</v>
      </c>
      <c r="Q3599" t="s">
        <v>80</v>
      </c>
      <c r="R3599" s="8">
        <v>46267</v>
      </c>
      <c r="S3599" s="2">
        <v>1</v>
      </c>
      <c r="T3599" s="2" t="s">
        <v>81</v>
      </c>
    </row>
    <row r="3600" spans="1:20" x14ac:dyDescent="0.25">
      <c r="A3600">
        <v>1120353858</v>
      </c>
      <c r="B3600">
        <v>117345182</v>
      </c>
      <c r="C3600" t="s">
        <v>82</v>
      </c>
      <c r="D3600" t="s">
        <v>75</v>
      </c>
      <c r="E3600" t="s">
        <v>76</v>
      </c>
      <c r="F3600" s="7">
        <v>43615</v>
      </c>
      <c r="G3600" s="7">
        <v>43981</v>
      </c>
      <c r="H3600" t="s">
        <v>77</v>
      </c>
      <c r="I3600" t="s">
        <v>78</v>
      </c>
      <c r="J3600" s="7">
        <v>45587</v>
      </c>
      <c r="K3600" s="7">
        <v>45916</v>
      </c>
      <c r="L3600" s="7">
        <v>43981</v>
      </c>
      <c r="M3600" t="s">
        <v>77</v>
      </c>
      <c r="N3600" t="s">
        <v>79</v>
      </c>
      <c r="O3600">
        <v>2026</v>
      </c>
      <c r="P3600">
        <v>1</v>
      </c>
      <c r="Q3600" t="s">
        <v>80</v>
      </c>
      <c r="R3600" s="8">
        <v>46267</v>
      </c>
      <c r="S3600" s="2">
        <v>1</v>
      </c>
      <c r="T3600" s="2" t="s">
        <v>81</v>
      </c>
    </row>
    <row r="3601" spans="1:20" x14ac:dyDescent="0.25">
      <c r="A3601">
        <v>1120353919</v>
      </c>
      <c r="B3601">
        <v>117487367</v>
      </c>
      <c r="C3601" t="s">
        <v>82</v>
      </c>
      <c r="D3601" t="s">
        <v>83</v>
      </c>
      <c r="E3601" t="s">
        <v>76</v>
      </c>
      <c r="F3601" s="7">
        <v>43640</v>
      </c>
      <c r="G3601" s="7">
        <v>45467</v>
      </c>
      <c r="H3601" t="s">
        <v>77</v>
      </c>
      <c r="I3601" t="s">
        <v>78</v>
      </c>
      <c r="J3601" s="7">
        <v>45790</v>
      </c>
      <c r="K3601" s="7">
        <v>45057</v>
      </c>
      <c r="L3601" s="7">
        <v>45467</v>
      </c>
      <c r="M3601" t="s">
        <v>77</v>
      </c>
      <c r="N3601" t="s">
        <v>79</v>
      </c>
      <c r="O3601">
        <v>2026</v>
      </c>
      <c r="P3601">
        <v>1</v>
      </c>
      <c r="Q3601" t="s">
        <v>80</v>
      </c>
      <c r="R3601" s="8">
        <v>46267</v>
      </c>
      <c r="S3601" s="2">
        <v>1</v>
      </c>
      <c r="T3601" s="2" t="s">
        <v>81</v>
      </c>
    </row>
    <row r="3602" spans="1:20" x14ac:dyDescent="0.25">
      <c r="A3602">
        <v>1120353948</v>
      </c>
      <c r="B3602">
        <v>117584219</v>
      </c>
      <c r="C3602" t="s">
        <v>82</v>
      </c>
      <c r="D3602" t="s">
        <v>75</v>
      </c>
      <c r="E3602" t="s">
        <v>76</v>
      </c>
      <c r="F3602" s="7">
        <v>43656</v>
      </c>
      <c r="G3602" s="7">
        <v>44022</v>
      </c>
      <c r="H3602" t="s">
        <v>77</v>
      </c>
      <c r="I3602" t="s">
        <v>78</v>
      </c>
      <c r="J3602" s="7">
        <v>45972</v>
      </c>
      <c r="K3602" s="7">
        <v>45057</v>
      </c>
      <c r="L3602" s="7">
        <v>44022</v>
      </c>
      <c r="M3602" t="s">
        <v>77</v>
      </c>
      <c r="N3602" t="s">
        <v>79</v>
      </c>
      <c r="O3602">
        <v>2026</v>
      </c>
      <c r="P3602">
        <v>1</v>
      </c>
      <c r="Q3602" t="s">
        <v>80</v>
      </c>
      <c r="R3602" s="8">
        <v>46267</v>
      </c>
      <c r="S3602" s="2">
        <v>1</v>
      </c>
      <c r="T3602" s="2" t="s">
        <v>81</v>
      </c>
    </row>
    <row r="3603" spans="1:20" x14ac:dyDescent="0.25">
      <c r="A3603">
        <v>1120353976</v>
      </c>
      <c r="B3603">
        <v>117636493</v>
      </c>
      <c r="C3603" t="s">
        <v>98</v>
      </c>
      <c r="D3603" t="s">
        <v>88</v>
      </c>
      <c r="E3603" t="s">
        <v>76</v>
      </c>
      <c r="F3603" s="7">
        <v>43670</v>
      </c>
      <c r="G3603" s="7">
        <v>44036</v>
      </c>
      <c r="H3603" t="s">
        <v>77</v>
      </c>
      <c r="I3603" t="s">
        <v>78</v>
      </c>
      <c r="J3603" s="7">
        <v>45437</v>
      </c>
      <c r="K3603" s="7">
        <v>45546</v>
      </c>
      <c r="L3603" s="7">
        <v>44036</v>
      </c>
      <c r="M3603" t="s">
        <v>77</v>
      </c>
      <c r="N3603" t="s">
        <v>79</v>
      </c>
      <c r="O3603">
        <v>2026</v>
      </c>
      <c r="P3603">
        <v>1</v>
      </c>
      <c r="Q3603" t="s">
        <v>80</v>
      </c>
      <c r="R3603" s="8">
        <v>46267</v>
      </c>
      <c r="S3603" s="2">
        <v>1</v>
      </c>
      <c r="T3603" s="2" t="s">
        <v>81</v>
      </c>
    </row>
    <row r="3604" spans="1:20" x14ac:dyDescent="0.25">
      <c r="A3604">
        <v>1120353994</v>
      </c>
      <c r="B3604">
        <v>117684240</v>
      </c>
      <c r="C3604" t="s">
        <v>82</v>
      </c>
      <c r="D3604" t="s">
        <v>88</v>
      </c>
      <c r="E3604" t="s">
        <v>76</v>
      </c>
      <c r="F3604" s="7">
        <v>43677</v>
      </c>
      <c r="G3604" s="7">
        <v>44043</v>
      </c>
      <c r="H3604" t="s">
        <v>77</v>
      </c>
      <c r="I3604" t="s">
        <v>84</v>
      </c>
      <c r="J3604" s="7">
        <v>45550</v>
      </c>
      <c r="K3604" s="7">
        <v>45925</v>
      </c>
      <c r="L3604" s="7">
        <v>44043</v>
      </c>
      <c r="M3604" t="s">
        <v>77</v>
      </c>
      <c r="N3604" t="s">
        <v>79</v>
      </c>
      <c r="O3604">
        <v>2026</v>
      </c>
      <c r="P3604">
        <v>1</v>
      </c>
      <c r="Q3604" t="s">
        <v>80</v>
      </c>
      <c r="R3604" s="8">
        <v>46267</v>
      </c>
      <c r="S3604" s="2">
        <v>1</v>
      </c>
      <c r="T3604" s="2" t="s">
        <v>81</v>
      </c>
    </row>
    <row r="3605" spans="1:20" x14ac:dyDescent="0.25">
      <c r="A3605">
        <v>1120353995</v>
      </c>
      <c r="B3605">
        <v>117684240</v>
      </c>
      <c r="C3605" t="s">
        <v>82</v>
      </c>
      <c r="D3605" t="s">
        <v>88</v>
      </c>
      <c r="E3605" t="s">
        <v>76</v>
      </c>
      <c r="F3605" s="7">
        <v>43677</v>
      </c>
      <c r="G3605" s="7">
        <v>44043</v>
      </c>
      <c r="H3605" t="s">
        <v>77</v>
      </c>
      <c r="I3605" t="s">
        <v>84</v>
      </c>
      <c r="J3605" s="7">
        <v>45550</v>
      </c>
      <c r="K3605" s="7">
        <v>45748</v>
      </c>
      <c r="L3605" s="7">
        <v>44043</v>
      </c>
      <c r="M3605" t="s">
        <v>77</v>
      </c>
      <c r="N3605" t="s">
        <v>79</v>
      </c>
      <c r="O3605">
        <v>2026</v>
      </c>
      <c r="P3605">
        <v>1</v>
      </c>
      <c r="Q3605" t="s">
        <v>80</v>
      </c>
      <c r="R3605" s="8">
        <v>46267</v>
      </c>
      <c r="S3605" s="2">
        <v>1</v>
      </c>
      <c r="T3605" s="2" t="s">
        <v>81</v>
      </c>
    </row>
    <row r="3606" spans="1:20" x14ac:dyDescent="0.25">
      <c r="A3606">
        <v>1120354013</v>
      </c>
      <c r="B3606">
        <v>117713826</v>
      </c>
      <c r="C3606" t="s">
        <v>82</v>
      </c>
      <c r="D3606" t="s">
        <v>88</v>
      </c>
      <c r="E3606" t="s">
        <v>76</v>
      </c>
      <c r="F3606" s="7">
        <v>43682</v>
      </c>
      <c r="G3606" s="7">
        <v>44048</v>
      </c>
      <c r="H3606" t="s">
        <v>77</v>
      </c>
      <c r="I3606" t="s">
        <v>78</v>
      </c>
      <c r="J3606" s="7">
        <v>45824</v>
      </c>
      <c r="K3606" s="7">
        <v>43960</v>
      </c>
      <c r="L3606" s="7">
        <v>44048</v>
      </c>
      <c r="M3606" t="s">
        <v>77</v>
      </c>
      <c r="N3606" t="s">
        <v>79</v>
      </c>
      <c r="O3606">
        <v>2026</v>
      </c>
      <c r="P3606">
        <v>1</v>
      </c>
      <c r="Q3606" t="s">
        <v>80</v>
      </c>
      <c r="R3606" s="8">
        <v>46267</v>
      </c>
      <c r="S3606" s="2">
        <v>1</v>
      </c>
      <c r="T3606" s="2" t="s">
        <v>81</v>
      </c>
    </row>
    <row r="3607" spans="1:20" x14ac:dyDescent="0.25">
      <c r="A3607">
        <v>1120354051</v>
      </c>
      <c r="B3607">
        <v>117814224</v>
      </c>
      <c r="C3607" t="s">
        <v>85</v>
      </c>
      <c r="D3607" t="s">
        <v>75</v>
      </c>
      <c r="E3607" t="s">
        <v>76</v>
      </c>
      <c r="F3607" s="7">
        <v>43704</v>
      </c>
      <c r="G3607" s="7">
        <v>44070</v>
      </c>
      <c r="H3607" t="s">
        <v>86</v>
      </c>
      <c r="I3607" t="s">
        <v>87</v>
      </c>
      <c r="J3607" s="7">
        <v>45566</v>
      </c>
      <c r="K3607" s="7">
        <v>45853</v>
      </c>
      <c r="L3607" s="7">
        <v>44070</v>
      </c>
      <c r="M3607" t="s">
        <v>86</v>
      </c>
      <c r="N3607" t="s">
        <v>79</v>
      </c>
      <c r="O3607">
        <v>2026</v>
      </c>
      <c r="P3607">
        <v>1</v>
      </c>
      <c r="Q3607" t="s">
        <v>80</v>
      </c>
      <c r="R3607" s="8">
        <v>46267</v>
      </c>
      <c r="S3607" s="2">
        <v>1</v>
      </c>
      <c r="T3607" s="2" t="s">
        <v>81</v>
      </c>
    </row>
    <row r="3608" spans="1:20" x14ac:dyDescent="0.25">
      <c r="A3608">
        <v>1120354111</v>
      </c>
      <c r="B3608">
        <v>117913386</v>
      </c>
      <c r="C3608" t="s">
        <v>74</v>
      </c>
      <c r="D3608" t="s">
        <v>83</v>
      </c>
      <c r="E3608" t="s">
        <v>76</v>
      </c>
      <c r="F3608" s="7">
        <v>43732</v>
      </c>
      <c r="G3608" s="7">
        <v>45559</v>
      </c>
      <c r="H3608" t="s">
        <v>77</v>
      </c>
      <c r="I3608" t="s">
        <v>78</v>
      </c>
      <c r="J3608" s="7">
        <v>46000</v>
      </c>
      <c r="K3608" s="7">
        <v>45724</v>
      </c>
      <c r="L3608" s="7">
        <v>45559</v>
      </c>
      <c r="M3608" t="s">
        <v>77</v>
      </c>
      <c r="N3608" t="s">
        <v>79</v>
      </c>
      <c r="O3608">
        <v>2026</v>
      </c>
      <c r="P3608">
        <v>1</v>
      </c>
      <c r="Q3608" t="s">
        <v>80</v>
      </c>
      <c r="R3608" s="8">
        <v>46267</v>
      </c>
      <c r="S3608" s="2">
        <v>1</v>
      </c>
      <c r="T3608" s="2" t="s">
        <v>81</v>
      </c>
    </row>
    <row r="3609" spans="1:20" x14ac:dyDescent="0.25">
      <c r="A3609">
        <v>1120354217</v>
      </c>
      <c r="B3609">
        <v>118200824</v>
      </c>
      <c r="C3609" t="s">
        <v>97</v>
      </c>
      <c r="D3609" t="s">
        <v>75</v>
      </c>
      <c r="E3609" t="s">
        <v>76</v>
      </c>
      <c r="F3609" s="7">
        <v>43794</v>
      </c>
      <c r="G3609" s="7">
        <v>45621</v>
      </c>
      <c r="H3609" t="s">
        <v>77</v>
      </c>
      <c r="I3609" t="s">
        <v>78</v>
      </c>
      <c r="J3609" s="7">
        <v>45826</v>
      </c>
      <c r="K3609" s="7">
        <v>45832</v>
      </c>
      <c r="L3609" s="7">
        <v>45621</v>
      </c>
      <c r="M3609" t="s">
        <v>77</v>
      </c>
      <c r="N3609" t="s">
        <v>92</v>
      </c>
      <c r="O3609">
        <v>2026</v>
      </c>
      <c r="P3609">
        <v>1</v>
      </c>
      <c r="Q3609" t="s">
        <v>80</v>
      </c>
      <c r="R3609" s="8">
        <v>46267</v>
      </c>
      <c r="S3609" s="2">
        <v>1</v>
      </c>
      <c r="T3609" s="2" t="s">
        <v>81</v>
      </c>
    </row>
    <row r="3610" spans="1:20" x14ac:dyDescent="0.25">
      <c r="A3610">
        <v>1120354308</v>
      </c>
      <c r="B3610">
        <v>118940187</v>
      </c>
      <c r="C3610" t="s">
        <v>82</v>
      </c>
      <c r="D3610" t="s">
        <v>88</v>
      </c>
      <c r="E3610" t="s">
        <v>76</v>
      </c>
      <c r="F3610" s="7">
        <v>43943</v>
      </c>
      <c r="G3610" s="7">
        <v>44308</v>
      </c>
      <c r="H3610" t="s">
        <v>77</v>
      </c>
      <c r="I3610" t="s">
        <v>78</v>
      </c>
      <c r="J3610" s="7">
        <v>45432</v>
      </c>
      <c r="K3610" s="7">
        <v>45701</v>
      </c>
      <c r="L3610" s="7">
        <v>44308</v>
      </c>
      <c r="M3610" t="s">
        <v>77</v>
      </c>
      <c r="N3610" t="s">
        <v>79</v>
      </c>
      <c r="O3610">
        <v>2026</v>
      </c>
      <c r="P3610">
        <v>1</v>
      </c>
      <c r="Q3610" t="s">
        <v>80</v>
      </c>
      <c r="R3610" s="8">
        <v>46267</v>
      </c>
      <c r="S3610" s="2">
        <v>1</v>
      </c>
      <c r="T3610" s="2" t="s">
        <v>81</v>
      </c>
    </row>
    <row r="3611" spans="1:20" x14ac:dyDescent="0.25">
      <c r="A3611">
        <v>1120354318</v>
      </c>
      <c r="B3611">
        <v>118960057</v>
      </c>
      <c r="C3611" t="s">
        <v>82</v>
      </c>
      <c r="D3611" t="s">
        <v>88</v>
      </c>
      <c r="E3611" t="s">
        <v>76</v>
      </c>
      <c r="F3611" s="7">
        <v>43950</v>
      </c>
      <c r="G3611" s="7">
        <v>44315</v>
      </c>
      <c r="H3611" t="s">
        <v>77</v>
      </c>
      <c r="I3611" t="s">
        <v>78</v>
      </c>
      <c r="J3611" s="7">
        <v>45530</v>
      </c>
      <c r="K3611" s="7">
        <v>44313</v>
      </c>
      <c r="L3611" s="7">
        <v>44315</v>
      </c>
      <c r="M3611" t="s">
        <v>77</v>
      </c>
      <c r="N3611" t="s">
        <v>79</v>
      </c>
      <c r="O3611">
        <v>2026</v>
      </c>
      <c r="P3611">
        <v>1</v>
      </c>
      <c r="Q3611" t="s">
        <v>80</v>
      </c>
      <c r="R3611" s="8">
        <v>46267</v>
      </c>
      <c r="S3611" s="2">
        <v>1</v>
      </c>
      <c r="T3611" s="2" t="s">
        <v>81</v>
      </c>
    </row>
    <row r="3612" spans="1:20" x14ac:dyDescent="0.25">
      <c r="A3612">
        <v>1120354357</v>
      </c>
      <c r="B3612">
        <v>119029378</v>
      </c>
      <c r="C3612" t="s">
        <v>82</v>
      </c>
      <c r="D3612" t="s">
        <v>83</v>
      </c>
      <c r="E3612" t="s">
        <v>76</v>
      </c>
      <c r="F3612" s="7">
        <v>43965</v>
      </c>
      <c r="G3612" s="7">
        <v>44149</v>
      </c>
      <c r="H3612" t="s">
        <v>77</v>
      </c>
      <c r="I3612" t="s">
        <v>78</v>
      </c>
      <c r="J3612" s="7">
        <v>45757</v>
      </c>
      <c r="K3612" s="7">
        <v>46034</v>
      </c>
      <c r="L3612" s="7">
        <v>44149</v>
      </c>
      <c r="M3612" t="s">
        <v>77</v>
      </c>
      <c r="N3612" t="s">
        <v>92</v>
      </c>
      <c r="O3612">
        <v>2026</v>
      </c>
      <c r="P3612">
        <v>1</v>
      </c>
      <c r="Q3612" t="s">
        <v>80</v>
      </c>
      <c r="R3612" s="8">
        <v>46267</v>
      </c>
      <c r="S3612" s="2">
        <v>1</v>
      </c>
      <c r="T3612" s="2" t="s">
        <v>81</v>
      </c>
    </row>
    <row r="3613" spans="1:20" x14ac:dyDescent="0.25">
      <c r="A3613">
        <v>1120354365</v>
      </c>
      <c r="B3613">
        <v>119034877</v>
      </c>
      <c r="C3613" t="s">
        <v>74</v>
      </c>
      <c r="D3613" t="s">
        <v>88</v>
      </c>
      <c r="E3613" t="s">
        <v>76</v>
      </c>
      <c r="F3613" s="7">
        <v>43966</v>
      </c>
      <c r="G3613" s="7">
        <v>44331</v>
      </c>
      <c r="H3613" t="s">
        <v>86</v>
      </c>
      <c r="I3613" t="s">
        <v>87</v>
      </c>
      <c r="J3613" s="7">
        <v>45134</v>
      </c>
      <c r="K3613" s="7">
        <v>45801</v>
      </c>
      <c r="L3613" s="7">
        <v>44331</v>
      </c>
      <c r="M3613" t="s">
        <v>86</v>
      </c>
      <c r="N3613" t="s">
        <v>92</v>
      </c>
      <c r="O3613">
        <v>2026</v>
      </c>
      <c r="P3613">
        <v>1</v>
      </c>
      <c r="Q3613" t="s">
        <v>80</v>
      </c>
      <c r="R3613" s="8">
        <v>46267</v>
      </c>
      <c r="S3613" s="2">
        <v>1</v>
      </c>
      <c r="T3613" s="2" t="s">
        <v>81</v>
      </c>
    </row>
    <row r="3614" spans="1:20" x14ac:dyDescent="0.25">
      <c r="A3614">
        <v>1120354413</v>
      </c>
      <c r="B3614">
        <v>119080286</v>
      </c>
      <c r="C3614" t="s">
        <v>98</v>
      </c>
      <c r="D3614" t="s">
        <v>83</v>
      </c>
      <c r="E3614" t="s">
        <v>76</v>
      </c>
      <c r="F3614" s="7">
        <v>43980</v>
      </c>
      <c r="G3614" s="7">
        <v>44164</v>
      </c>
      <c r="H3614" t="s">
        <v>77</v>
      </c>
      <c r="I3614" t="s">
        <v>87</v>
      </c>
      <c r="J3614" s="7">
        <v>45737</v>
      </c>
      <c r="K3614" s="7">
        <v>45748</v>
      </c>
      <c r="L3614" s="7">
        <v>44164</v>
      </c>
      <c r="M3614" t="s">
        <v>77</v>
      </c>
      <c r="N3614" t="s">
        <v>79</v>
      </c>
      <c r="O3614">
        <v>2026</v>
      </c>
      <c r="P3614">
        <v>1</v>
      </c>
      <c r="Q3614" t="s">
        <v>80</v>
      </c>
      <c r="R3614" s="8">
        <v>46267</v>
      </c>
      <c r="S3614" s="2">
        <v>1</v>
      </c>
      <c r="T3614" s="2" t="s">
        <v>81</v>
      </c>
    </row>
    <row r="3615" spans="1:20" x14ac:dyDescent="0.25">
      <c r="A3615">
        <v>1120354414</v>
      </c>
      <c r="B3615">
        <v>119080286</v>
      </c>
      <c r="C3615" t="s">
        <v>98</v>
      </c>
      <c r="D3615" t="s">
        <v>83</v>
      </c>
      <c r="E3615" t="s">
        <v>76</v>
      </c>
      <c r="F3615" s="7">
        <v>43980</v>
      </c>
      <c r="G3615" s="7">
        <v>44164</v>
      </c>
      <c r="H3615" t="s">
        <v>77</v>
      </c>
      <c r="I3615" t="s">
        <v>87</v>
      </c>
      <c r="J3615" s="7">
        <v>45737</v>
      </c>
      <c r="K3615" s="7">
        <v>45736</v>
      </c>
      <c r="L3615" s="7">
        <v>44164</v>
      </c>
      <c r="M3615" t="s">
        <v>77</v>
      </c>
      <c r="N3615" t="s">
        <v>79</v>
      </c>
      <c r="O3615">
        <v>2026</v>
      </c>
      <c r="P3615">
        <v>1</v>
      </c>
      <c r="Q3615" t="s">
        <v>80</v>
      </c>
      <c r="R3615" s="8">
        <v>46267</v>
      </c>
      <c r="S3615" s="2">
        <v>1</v>
      </c>
      <c r="T3615" s="2" t="s">
        <v>81</v>
      </c>
    </row>
    <row r="3616" spans="1:20" x14ac:dyDescent="0.25">
      <c r="A3616">
        <v>1120354444</v>
      </c>
      <c r="B3616">
        <v>119106521</v>
      </c>
      <c r="C3616" t="s">
        <v>90</v>
      </c>
      <c r="D3616" t="s">
        <v>83</v>
      </c>
      <c r="E3616" t="s">
        <v>76</v>
      </c>
      <c r="F3616" s="7">
        <v>43986</v>
      </c>
      <c r="G3616" s="7">
        <v>44169</v>
      </c>
      <c r="H3616" t="s">
        <v>77</v>
      </c>
      <c r="I3616" t="s">
        <v>78</v>
      </c>
      <c r="J3616" s="7">
        <v>45426</v>
      </c>
      <c r="K3616" s="7">
        <v>45447</v>
      </c>
      <c r="L3616" s="7">
        <v>44169</v>
      </c>
      <c r="M3616" t="s">
        <v>77</v>
      </c>
      <c r="N3616" t="s">
        <v>79</v>
      </c>
      <c r="O3616">
        <v>2026</v>
      </c>
      <c r="P3616">
        <v>1</v>
      </c>
      <c r="Q3616" t="s">
        <v>80</v>
      </c>
      <c r="R3616" s="8">
        <v>46267</v>
      </c>
      <c r="S3616" s="2">
        <v>1</v>
      </c>
      <c r="T3616" s="2" t="s">
        <v>81</v>
      </c>
    </row>
    <row r="3617" spans="1:20" x14ac:dyDescent="0.25">
      <c r="A3617">
        <v>1120354463</v>
      </c>
      <c r="B3617">
        <v>119127118</v>
      </c>
      <c r="C3617" t="s">
        <v>98</v>
      </c>
      <c r="D3617" t="s">
        <v>75</v>
      </c>
      <c r="E3617" t="s">
        <v>76</v>
      </c>
      <c r="F3617" s="7">
        <v>43991</v>
      </c>
      <c r="G3617" s="7">
        <v>45817</v>
      </c>
      <c r="H3617" t="s">
        <v>86</v>
      </c>
      <c r="I3617" t="s">
        <v>87</v>
      </c>
      <c r="J3617" s="7">
        <v>46100</v>
      </c>
      <c r="K3617" s="7">
        <v>46107</v>
      </c>
      <c r="L3617" s="7">
        <v>45817</v>
      </c>
      <c r="M3617" t="s">
        <v>86</v>
      </c>
      <c r="N3617" t="s">
        <v>79</v>
      </c>
      <c r="O3617">
        <v>2026</v>
      </c>
      <c r="P3617">
        <v>1</v>
      </c>
      <c r="Q3617" t="s">
        <v>80</v>
      </c>
      <c r="R3617" s="8">
        <v>46267</v>
      </c>
      <c r="S3617" s="2">
        <v>1</v>
      </c>
      <c r="T3617" s="2" t="s">
        <v>81</v>
      </c>
    </row>
    <row r="3618" spans="1:20" x14ac:dyDescent="0.25">
      <c r="A3618">
        <v>1120354466</v>
      </c>
      <c r="B3618">
        <v>119127590</v>
      </c>
      <c r="C3618" t="s">
        <v>74</v>
      </c>
      <c r="D3618" t="s">
        <v>83</v>
      </c>
      <c r="E3618" t="s">
        <v>76</v>
      </c>
      <c r="F3618" s="7">
        <v>43991</v>
      </c>
      <c r="G3618" s="7">
        <v>45817</v>
      </c>
      <c r="H3618" t="s">
        <v>77</v>
      </c>
      <c r="I3618" t="s">
        <v>78</v>
      </c>
      <c r="J3618" s="7">
        <v>45417</v>
      </c>
      <c r="K3618" s="7">
        <v>44215</v>
      </c>
      <c r="L3618" s="7">
        <v>45817</v>
      </c>
      <c r="M3618" t="s">
        <v>77</v>
      </c>
      <c r="N3618" t="s">
        <v>79</v>
      </c>
      <c r="O3618">
        <v>2026</v>
      </c>
      <c r="P3618">
        <v>1</v>
      </c>
      <c r="Q3618" t="s">
        <v>80</v>
      </c>
      <c r="R3618" s="8">
        <v>46267</v>
      </c>
      <c r="S3618" s="2">
        <v>1</v>
      </c>
      <c r="T3618" s="2" t="s">
        <v>81</v>
      </c>
    </row>
    <row r="3619" spans="1:20" x14ac:dyDescent="0.25">
      <c r="A3619">
        <v>1120354467</v>
      </c>
      <c r="B3619">
        <v>119127590</v>
      </c>
      <c r="C3619" t="s">
        <v>74</v>
      </c>
      <c r="D3619" t="s">
        <v>83</v>
      </c>
      <c r="E3619" t="s">
        <v>76</v>
      </c>
      <c r="F3619" s="7">
        <v>43991</v>
      </c>
      <c r="G3619" s="7">
        <v>45817</v>
      </c>
      <c r="H3619" t="s">
        <v>77</v>
      </c>
      <c r="I3619" t="s">
        <v>78</v>
      </c>
      <c r="J3619" s="7">
        <v>45417</v>
      </c>
      <c r="K3619" s="7">
        <v>45708</v>
      </c>
      <c r="L3619" s="7">
        <v>45817</v>
      </c>
      <c r="M3619" t="s">
        <v>77</v>
      </c>
      <c r="N3619" t="s">
        <v>79</v>
      </c>
      <c r="O3619">
        <v>2026</v>
      </c>
      <c r="P3619">
        <v>1</v>
      </c>
      <c r="Q3619" t="s">
        <v>80</v>
      </c>
      <c r="R3619" s="8">
        <v>46267</v>
      </c>
      <c r="S3619" s="2">
        <v>1</v>
      </c>
      <c r="T3619" s="2" t="s">
        <v>81</v>
      </c>
    </row>
    <row r="3620" spans="1:20" x14ac:dyDescent="0.25">
      <c r="A3620">
        <v>1120354518</v>
      </c>
      <c r="B3620">
        <v>119183728</v>
      </c>
      <c r="C3620" t="s">
        <v>94</v>
      </c>
      <c r="D3620" t="s">
        <v>88</v>
      </c>
      <c r="E3620" t="s">
        <v>76</v>
      </c>
      <c r="F3620" s="7">
        <v>43998</v>
      </c>
      <c r="G3620" s="7">
        <v>44363</v>
      </c>
      <c r="H3620" t="s">
        <v>77</v>
      </c>
      <c r="I3620" t="s">
        <v>78</v>
      </c>
      <c r="J3620" s="7">
        <v>45161</v>
      </c>
      <c r="K3620" s="7">
        <v>44280</v>
      </c>
      <c r="L3620" s="7">
        <v>44363</v>
      </c>
      <c r="M3620" t="s">
        <v>77</v>
      </c>
      <c r="N3620" t="s">
        <v>92</v>
      </c>
      <c r="O3620">
        <v>2026</v>
      </c>
      <c r="P3620">
        <v>1</v>
      </c>
      <c r="Q3620" t="s">
        <v>80</v>
      </c>
      <c r="R3620" s="8">
        <v>46267</v>
      </c>
      <c r="S3620" s="2">
        <v>1</v>
      </c>
      <c r="T3620" s="2" t="s">
        <v>81</v>
      </c>
    </row>
    <row r="3621" spans="1:20" x14ac:dyDescent="0.25">
      <c r="A3621">
        <v>1120354589</v>
      </c>
      <c r="B3621">
        <v>119228751</v>
      </c>
      <c r="C3621" t="s">
        <v>82</v>
      </c>
      <c r="D3621" t="s">
        <v>83</v>
      </c>
      <c r="E3621" t="s">
        <v>76</v>
      </c>
      <c r="F3621" s="7">
        <v>44011</v>
      </c>
      <c r="G3621" s="7">
        <v>44194</v>
      </c>
      <c r="H3621" t="s">
        <v>77</v>
      </c>
      <c r="I3621" t="s">
        <v>78</v>
      </c>
      <c r="J3621" s="7">
        <v>45432</v>
      </c>
      <c r="K3621" s="7">
        <v>45673</v>
      </c>
      <c r="L3621" s="7">
        <v>44194</v>
      </c>
      <c r="M3621" t="s">
        <v>77</v>
      </c>
      <c r="N3621" t="s">
        <v>79</v>
      </c>
      <c r="O3621">
        <v>2026</v>
      </c>
      <c r="P3621">
        <v>1</v>
      </c>
      <c r="Q3621" t="s">
        <v>80</v>
      </c>
      <c r="R3621" s="8">
        <v>46267</v>
      </c>
      <c r="S3621" s="2">
        <v>1</v>
      </c>
      <c r="T3621" s="2" t="s">
        <v>81</v>
      </c>
    </row>
    <row r="3622" spans="1:20" x14ac:dyDescent="0.25">
      <c r="A3622">
        <v>1120354632</v>
      </c>
      <c r="B3622">
        <v>119308015</v>
      </c>
      <c r="C3622" t="s">
        <v>82</v>
      </c>
      <c r="D3622" t="s">
        <v>83</v>
      </c>
      <c r="E3622" t="s">
        <v>76</v>
      </c>
      <c r="F3622" s="7">
        <v>44015</v>
      </c>
      <c r="G3622" s="7">
        <v>44199</v>
      </c>
      <c r="H3622" t="s">
        <v>77</v>
      </c>
      <c r="I3622" t="s">
        <v>78</v>
      </c>
      <c r="J3622" s="7">
        <v>45720</v>
      </c>
      <c r="K3622" s="7">
        <v>45446</v>
      </c>
      <c r="L3622" s="7">
        <v>44199</v>
      </c>
      <c r="M3622" t="s">
        <v>77</v>
      </c>
      <c r="N3622" t="s">
        <v>79</v>
      </c>
      <c r="O3622">
        <v>2026</v>
      </c>
      <c r="P3622">
        <v>1</v>
      </c>
      <c r="Q3622" t="s">
        <v>80</v>
      </c>
      <c r="R3622" s="8">
        <v>46267</v>
      </c>
      <c r="S3622" s="2">
        <v>1</v>
      </c>
      <c r="T3622" s="2" t="s">
        <v>81</v>
      </c>
    </row>
    <row r="3623" spans="1:20" x14ac:dyDescent="0.25">
      <c r="A3623">
        <v>1120354636</v>
      </c>
      <c r="B3623">
        <v>119308629</v>
      </c>
      <c r="C3623" t="s">
        <v>96</v>
      </c>
      <c r="D3623" t="s">
        <v>75</v>
      </c>
      <c r="E3623" t="s">
        <v>76</v>
      </c>
      <c r="F3623" s="7">
        <v>44015</v>
      </c>
      <c r="G3623" s="7">
        <v>44380</v>
      </c>
      <c r="H3623" t="s">
        <v>86</v>
      </c>
      <c r="I3623" t="s">
        <v>87</v>
      </c>
      <c r="J3623" s="7">
        <v>45848</v>
      </c>
      <c r="K3623" s="7">
        <v>44171</v>
      </c>
      <c r="L3623" s="7">
        <v>44380</v>
      </c>
      <c r="M3623" t="s">
        <v>86</v>
      </c>
      <c r="N3623" t="s">
        <v>79</v>
      </c>
      <c r="O3623">
        <v>2026</v>
      </c>
      <c r="P3623">
        <v>1</v>
      </c>
      <c r="Q3623" t="s">
        <v>80</v>
      </c>
      <c r="R3623" s="8">
        <v>46267</v>
      </c>
      <c r="S3623" s="2">
        <v>1</v>
      </c>
      <c r="T3623" s="2" t="s">
        <v>81</v>
      </c>
    </row>
    <row r="3624" spans="1:20" x14ac:dyDescent="0.25">
      <c r="A3624">
        <v>1120354678</v>
      </c>
      <c r="B3624">
        <v>119340715</v>
      </c>
      <c r="C3624" t="s">
        <v>90</v>
      </c>
      <c r="D3624" t="s">
        <v>83</v>
      </c>
      <c r="E3624" t="s">
        <v>76</v>
      </c>
      <c r="F3624" s="7">
        <v>44021</v>
      </c>
      <c r="G3624" s="7">
        <v>44205</v>
      </c>
      <c r="H3624" t="s">
        <v>77</v>
      </c>
      <c r="I3624" t="s">
        <v>78</v>
      </c>
      <c r="J3624" s="7">
        <v>45432</v>
      </c>
      <c r="K3624" s="7">
        <v>45450</v>
      </c>
      <c r="L3624" s="7">
        <v>44205</v>
      </c>
      <c r="M3624" t="s">
        <v>77</v>
      </c>
      <c r="N3624" t="s">
        <v>79</v>
      </c>
      <c r="O3624">
        <v>2026</v>
      </c>
      <c r="P3624">
        <v>1</v>
      </c>
      <c r="Q3624" t="s">
        <v>80</v>
      </c>
      <c r="R3624" s="8">
        <v>46267</v>
      </c>
      <c r="S3624" s="2">
        <v>1</v>
      </c>
      <c r="T3624" s="2" t="s">
        <v>81</v>
      </c>
    </row>
    <row r="3625" spans="1:20" x14ac:dyDescent="0.25">
      <c r="A3625">
        <v>1120354799</v>
      </c>
      <c r="B3625">
        <v>119478913</v>
      </c>
      <c r="C3625" t="s">
        <v>82</v>
      </c>
      <c r="D3625" t="s">
        <v>75</v>
      </c>
      <c r="E3625" t="s">
        <v>76</v>
      </c>
      <c r="F3625" s="7">
        <v>44033</v>
      </c>
      <c r="G3625" s="7">
        <v>45859</v>
      </c>
      <c r="H3625" t="s">
        <v>77</v>
      </c>
      <c r="I3625" t="s">
        <v>78</v>
      </c>
      <c r="J3625" s="7">
        <v>45768</v>
      </c>
      <c r="K3625" s="7">
        <v>45167</v>
      </c>
      <c r="L3625" s="7">
        <v>45859</v>
      </c>
      <c r="M3625" t="s">
        <v>77</v>
      </c>
      <c r="N3625" t="s">
        <v>79</v>
      </c>
      <c r="O3625">
        <v>2026</v>
      </c>
      <c r="P3625">
        <v>1</v>
      </c>
      <c r="Q3625" t="s">
        <v>80</v>
      </c>
      <c r="R3625" s="8">
        <v>46267</v>
      </c>
      <c r="S3625" s="2">
        <v>1</v>
      </c>
      <c r="T3625" s="2" t="s">
        <v>81</v>
      </c>
    </row>
    <row r="3626" spans="1:20" x14ac:dyDescent="0.25">
      <c r="A3626">
        <v>1120354830</v>
      </c>
      <c r="B3626">
        <v>119491599</v>
      </c>
      <c r="C3626" t="s">
        <v>96</v>
      </c>
      <c r="D3626" t="s">
        <v>75</v>
      </c>
      <c r="E3626" t="s">
        <v>76</v>
      </c>
      <c r="F3626" s="7">
        <v>44035</v>
      </c>
      <c r="G3626" s="7">
        <v>45861</v>
      </c>
      <c r="H3626" t="s">
        <v>77</v>
      </c>
      <c r="I3626" t="s">
        <v>78</v>
      </c>
      <c r="J3626" s="7">
        <v>45775</v>
      </c>
      <c r="K3626" s="7">
        <v>44180</v>
      </c>
      <c r="L3626" s="7">
        <v>45861</v>
      </c>
      <c r="M3626" t="s">
        <v>77</v>
      </c>
      <c r="N3626" t="s">
        <v>79</v>
      </c>
      <c r="O3626">
        <v>2026</v>
      </c>
      <c r="P3626">
        <v>1</v>
      </c>
      <c r="Q3626" t="s">
        <v>80</v>
      </c>
      <c r="R3626" s="8">
        <v>46267</v>
      </c>
      <c r="S3626" s="2">
        <v>1</v>
      </c>
      <c r="T3626" s="2" t="s">
        <v>81</v>
      </c>
    </row>
    <row r="3627" spans="1:20" x14ac:dyDescent="0.25">
      <c r="A3627">
        <v>1120354837</v>
      </c>
      <c r="B3627">
        <v>119492996</v>
      </c>
      <c r="C3627" t="s">
        <v>82</v>
      </c>
      <c r="D3627" t="s">
        <v>83</v>
      </c>
      <c r="E3627" t="s">
        <v>76</v>
      </c>
      <c r="F3627" s="7">
        <v>44035</v>
      </c>
      <c r="G3627" s="7">
        <v>44219</v>
      </c>
      <c r="H3627" t="s">
        <v>77</v>
      </c>
      <c r="I3627" t="s">
        <v>78</v>
      </c>
      <c r="J3627" s="7">
        <v>45953</v>
      </c>
      <c r="K3627" s="7">
        <v>44707</v>
      </c>
      <c r="L3627" s="7">
        <v>44219</v>
      </c>
      <c r="M3627" t="s">
        <v>77</v>
      </c>
      <c r="N3627" t="s">
        <v>79</v>
      </c>
      <c r="O3627">
        <v>2026</v>
      </c>
      <c r="P3627">
        <v>1</v>
      </c>
      <c r="Q3627" t="s">
        <v>80</v>
      </c>
      <c r="R3627" s="8">
        <v>46267</v>
      </c>
      <c r="S3627" s="2">
        <v>1</v>
      </c>
      <c r="T3627" s="2" t="s">
        <v>81</v>
      </c>
    </row>
    <row r="3628" spans="1:20" x14ac:dyDescent="0.25">
      <c r="A3628">
        <v>1120354855</v>
      </c>
      <c r="B3628">
        <v>119508776</v>
      </c>
      <c r="C3628" t="s">
        <v>82</v>
      </c>
      <c r="D3628" t="s">
        <v>75</v>
      </c>
      <c r="E3628" t="s">
        <v>76</v>
      </c>
      <c r="F3628" s="7">
        <v>44036</v>
      </c>
      <c r="G3628" s="7">
        <v>45862</v>
      </c>
      <c r="H3628" t="s">
        <v>77</v>
      </c>
      <c r="I3628" t="s">
        <v>78</v>
      </c>
      <c r="J3628" s="7">
        <v>45886</v>
      </c>
      <c r="K3628" s="7">
        <v>45225</v>
      </c>
      <c r="L3628" s="7">
        <v>45862</v>
      </c>
      <c r="M3628" t="s">
        <v>77</v>
      </c>
      <c r="N3628" t="s">
        <v>79</v>
      </c>
      <c r="O3628">
        <v>2026</v>
      </c>
      <c r="P3628">
        <v>1</v>
      </c>
      <c r="Q3628" t="s">
        <v>80</v>
      </c>
      <c r="R3628" s="8">
        <v>46267</v>
      </c>
      <c r="S3628" s="2">
        <v>1</v>
      </c>
      <c r="T3628" s="2" t="s">
        <v>81</v>
      </c>
    </row>
    <row r="3629" spans="1:20" x14ac:dyDescent="0.25">
      <c r="A3629">
        <v>1120354863</v>
      </c>
      <c r="B3629">
        <v>119515491</v>
      </c>
      <c r="C3629" t="s">
        <v>82</v>
      </c>
      <c r="D3629" t="s">
        <v>88</v>
      </c>
      <c r="E3629" t="s">
        <v>76</v>
      </c>
      <c r="F3629" s="7">
        <v>44040</v>
      </c>
      <c r="G3629" s="7">
        <v>44405</v>
      </c>
      <c r="H3629" t="s">
        <v>77</v>
      </c>
      <c r="I3629" t="s">
        <v>87</v>
      </c>
      <c r="J3629" s="7">
        <v>45468</v>
      </c>
      <c r="K3629" s="7">
        <v>45748</v>
      </c>
      <c r="L3629" s="7">
        <v>44405</v>
      </c>
      <c r="M3629" t="s">
        <v>77</v>
      </c>
      <c r="N3629" t="s">
        <v>79</v>
      </c>
      <c r="O3629">
        <v>2026</v>
      </c>
      <c r="P3629">
        <v>1</v>
      </c>
      <c r="Q3629" t="s">
        <v>80</v>
      </c>
      <c r="R3629" s="8">
        <v>46267</v>
      </c>
      <c r="S3629" s="2">
        <v>1</v>
      </c>
      <c r="T3629" s="2" t="s">
        <v>81</v>
      </c>
    </row>
    <row r="3630" spans="1:20" x14ac:dyDescent="0.25">
      <c r="A3630">
        <v>1120354864</v>
      </c>
      <c r="B3630">
        <v>119515491</v>
      </c>
      <c r="C3630" t="s">
        <v>82</v>
      </c>
      <c r="D3630" t="s">
        <v>88</v>
      </c>
      <c r="E3630" t="s">
        <v>76</v>
      </c>
      <c r="F3630" s="7">
        <v>44040</v>
      </c>
      <c r="G3630" s="7">
        <v>44405</v>
      </c>
      <c r="H3630" t="s">
        <v>77</v>
      </c>
      <c r="I3630" t="s">
        <v>87</v>
      </c>
      <c r="J3630" s="7">
        <v>45468</v>
      </c>
      <c r="K3630" s="7">
        <v>45631</v>
      </c>
      <c r="L3630" s="7">
        <v>44405</v>
      </c>
      <c r="M3630" t="s">
        <v>77</v>
      </c>
      <c r="N3630" t="s">
        <v>79</v>
      </c>
      <c r="O3630">
        <v>2026</v>
      </c>
      <c r="P3630">
        <v>1</v>
      </c>
      <c r="Q3630" t="s">
        <v>80</v>
      </c>
      <c r="R3630" s="8">
        <v>46267</v>
      </c>
      <c r="S3630" s="2">
        <v>1</v>
      </c>
      <c r="T3630" s="2" t="s">
        <v>81</v>
      </c>
    </row>
    <row r="3631" spans="1:20" x14ac:dyDescent="0.25">
      <c r="A3631">
        <v>1120354897</v>
      </c>
      <c r="B3631">
        <v>119534556</v>
      </c>
      <c r="C3631" t="s">
        <v>82</v>
      </c>
      <c r="D3631" t="s">
        <v>75</v>
      </c>
      <c r="E3631" t="s">
        <v>76</v>
      </c>
      <c r="F3631" s="7">
        <v>44043</v>
      </c>
      <c r="G3631" s="7">
        <v>45869</v>
      </c>
      <c r="H3631" t="s">
        <v>77</v>
      </c>
      <c r="I3631" t="s">
        <v>78</v>
      </c>
      <c r="J3631" s="7">
        <v>45897</v>
      </c>
      <c r="K3631" s="7">
        <v>45897</v>
      </c>
      <c r="L3631" s="7">
        <v>45869</v>
      </c>
      <c r="M3631" t="s">
        <v>77</v>
      </c>
      <c r="N3631" t="s">
        <v>92</v>
      </c>
      <c r="O3631">
        <v>2026</v>
      </c>
      <c r="P3631">
        <v>1</v>
      </c>
      <c r="Q3631" t="s">
        <v>80</v>
      </c>
      <c r="R3631" s="8">
        <v>46267</v>
      </c>
      <c r="S3631" s="2">
        <v>1</v>
      </c>
      <c r="T3631" s="2" t="s">
        <v>81</v>
      </c>
    </row>
    <row r="3632" spans="1:20" x14ac:dyDescent="0.25">
      <c r="A3632">
        <v>1120354935</v>
      </c>
      <c r="B3632">
        <v>119560606</v>
      </c>
      <c r="C3632" t="s">
        <v>82</v>
      </c>
      <c r="D3632" t="s">
        <v>83</v>
      </c>
      <c r="E3632" t="s">
        <v>76</v>
      </c>
      <c r="F3632" s="7">
        <v>44048</v>
      </c>
      <c r="G3632" s="7">
        <v>44232</v>
      </c>
      <c r="H3632" t="s">
        <v>77</v>
      </c>
      <c r="I3632" t="s">
        <v>78</v>
      </c>
      <c r="J3632" s="7">
        <v>45427</v>
      </c>
      <c r="K3632" s="7">
        <v>45541</v>
      </c>
      <c r="L3632" s="7">
        <v>44232</v>
      </c>
      <c r="M3632" t="s">
        <v>77</v>
      </c>
      <c r="N3632" t="s">
        <v>79</v>
      </c>
      <c r="O3632">
        <v>2026</v>
      </c>
      <c r="P3632">
        <v>1</v>
      </c>
      <c r="Q3632" t="s">
        <v>80</v>
      </c>
      <c r="R3632" s="8">
        <v>46267</v>
      </c>
      <c r="S3632" s="2">
        <v>1</v>
      </c>
      <c r="T3632" s="2" t="s">
        <v>81</v>
      </c>
    </row>
    <row r="3633" spans="1:20" x14ac:dyDescent="0.25">
      <c r="A3633">
        <v>1120355032</v>
      </c>
      <c r="B3633">
        <v>119606208</v>
      </c>
      <c r="C3633" t="s">
        <v>90</v>
      </c>
      <c r="D3633" t="s">
        <v>83</v>
      </c>
      <c r="E3633" t="s">
        <v>76</v>
      </c>
      <c r="F3633" s="7">
        <v>44055</v>
      </c>
      <c r="G3633" s="7">
        <v>44239</v>
      </c>
      <c r="H3633" t="s">
        <v>77</v>
      </c>
      <c r="I3633" t="s">
        <v>78</v>
      </c>
      <c r="J3633" s="7">
        <v>46000</v>
      </c>
      <c r="K3633" s="7">
        <v>46057</v>
      </c>
      <c r="L3633" s="7">
        <v>44239</v>
      </c>
      <c r="M3633" t="s">
        <v>77</v>
      </c>
      <c r="N3633" t="s">
        <v>79</v>
      </c>
      <c r="O3633">
        <v>2026</v>
      </c>
      <c r="P3633">
        <v>1</v>
      </c>
      <c r="Q3633" t="s">
        <v>80</v>
      </c>
      <c r="R3633" s="8">
        <v>46267</v>
      </c>
      <c r="S3633" s="2">
        <v>1</v>
      </c>
      <c r="T3633" s="2" t="s">
        <v>81</v>
      </c>
    </row>
    <row r="3634" spans="1:20" x14ac:dyDescent="0.25">
      <c r="A3634">
        <v>1120355138</v>
      </c>
      <c r="B3634">
        <v>119642156</v>
      </c>
      <c r="C3634" t="s">
        <v>85</v>
      </c>
      <c r="D3634" t="s">
        <v>75</v>
      </c>
      <c r="E3634" t="s">
        <v>76</v>
      </c>
      <c r="F3634" s="7">
        <v>44063</v>
      </c>
      <c r="G3634" s="7">
        <v>44428</v>
      </c>
      <c r="H3634" t="s">
        <v>86</v>
      </c>
      <c r="I3634" t="s">
        <v>87</v>
      </c>
      <c r="J3634" s="7">
        <v>45917</v>
      </c>
      <c r="K3634" s="7">
        <v>44152</v>
      </c>
      <c r="L3634" s="7">
        <v>44428</v>
      </c>
      <c r="M3634" t="s">
        <v>86</v>
      </c>
      <c r="N3634" t="s">
        <v>79</v>
      </c>
      <c r="O3634">
        <v>2026</v>
      </c>
      <c r="P3634">
        <v>1</v>
      </c>
      <c r="Q3634" t="s">
        <v>80</v>
      </c>
      <c r="R3634" s="8">
        <v>46267</v>
      </c>
      <c r="S3634" s="2">
        <v>1</v>
      </c>
      <c r="T3634" s="2" t="s">
        <v>81</v>
      </c>
    </row>
    <row r="3635" spans="1:20" x14ac:dyDescent="0.25">
      <c r="A3635">
        <v>1120355246</v>
      </c>
      <c r="B3635">
        <v>119678602</v>
      </c>
      <c r="C3635" t="s">
        <v>98</v>
      </c>
      <c r="D3635" t="s">
        <v>75</v>
      </c>
      <c r="E3635" t="s">
        <v>76</v>
      </c>
      <c r="F3635" s="7">
        <v>44070</v>
      </c>
      <c r="G3635" s="7">
        <v>45896</v>
      </c>
      <c r="H3635" t="s">
        <v>77</v>
      </c>
      <c r="I3635" t="s">
        <v>78</v>
      </c>
      <c r="J3635" s="7">
        <v>45698</v>
      </c>
      <c r="K3635" s="7">
        <v>44125</v>
      </c>
      <c r="L3635" s="7">
        <v>45896</v>
      </c>
      <c r="M3635" t="s">
        <v>77</v>
      </c>
      <c r="N3635" t="s">
        <v>79</v>
      </c>
      <c r="O3635">
        <v>2026</v>
      </c>
      <c r="P3635">
        <v>1</v>
      </c>
      <c r="Q3635" t="s">
        <v>80</v>
      </c>
      <c r="R3635" s="8">
        <v>46267</v>
      </c>
      <c r="S3635" s="2">
        <v>1</v>
      </c>
      <c r="T3635" s="2" t="s">
        <v>81</v>
      </c>
    </row>
    <row r="3636" spans="1:20" x14ac:dyDescent="0.25">
      <c r="A3636">
        <v>1120355321</v>
      </c>
      <c r="B3636">
        <v>119705360</v>
      </c>
      <c r="C3636" t="s">
        <v>74</v>
      </c>
      <c r="D3636" t="s">
        <v>75</v>
      </c>
      <c r="E3636" t="s">
        <v>76</v>
      </c>
      <c r="F3636" s="7">
        <v>44076</v>
      </c>
      <c r="G3636" s="7">
        <v>44441</v>
      </c>
      <c r="H3636" t="s">
        <v>86</v>
      </c>
      <c r="I3636" t="s">
        <v>87</v>
      </c>
      <c r="J3636" s="7">
        <v>45818</v>
      </c>
      <c r="K3636" s="7">
        <v>44160</v>
      </c>
      <c r="L3636" s="7">
        <v>44441</v>
      </c>
      <c r="M3636" t="s">
        <v>86</v>
      </c>
      <c r="N3636" t="s">
        <v>79</v>
      </c>
      <c r="O3636">
        <v>2026</v>
      </c>
      <c r="P3636">
        <v>1</v>
      </c>
      <c r="Q3636" t="s">
        <v>80</v>
      </c>
      <c r="R3636" s="8">
        <v>46267</v>
      </c>
      <c r="S3636" s="2">
        <v>1</v>
      </c>
      <c r="T3636" s="2" t="s">
        <v>81</v>
      </c>
    </row>
    <row r="3637" spans="1:20" x14ac:dyDescent="0.25">
      <c r="A3637">
        <v>1120355412</v>
      </c>
      <c r="B3637">
        <v>119759180</v>
      </c>
      <c r="C3637" t="s">
        <v>74</v>
      </c>
      <c r="D3637" t="s">
        <v>75</v>
      </c>
      <c r="E3637" t="s">
        <v>76</v>
      </c>
      <c r="F3637" s="7">
        <v>44088</v>
      </c>
      <c r="G3637" s="7">
        <v>44453</v>
      </c>
      <c r="H3637" t="s">
        <v>86</v>
      </c>
      <c r="I3637" t="s">
        <v>87</v>
      </c>
      <c r="J3637" s="7">
        <v>45699</v>
      </c>
      <c r="K3637" s="7">
        <v>46090</v>
      </c>
      <c r="L3637" s="7">
        <v>44453</v>
      </c>
      <c r="M3637" t="s">
        <v>86</v>
      </c>
      <c r="N3637" t="s">
        <v>79</v>
      </c>
      <c r="O3637">
        <v>2026</v>
      </c>
      <c r="P3637">
        <v>1</v>
      </c>
      <c r="Q3637" t="s">
        <v>80</v>
      </c>
      <c r="R3637" s="8">
        <v>46267</v>
      </c>
      <c r="S3637" s="2">
        <v>1</v>
      </c>
      <c r="T3637" s="2" t="s">
        <v>81</v>
      </c>
    </row>
    <row r="3638" spans="1:20" x14ac:dyDescent="0.25">
      <c r="A3638">
        <v>1120355521</v>
      </c>
      <c r="B3638">
        <v>119803937</v>
      </c>
      <c r="C3638" t="s">
        <v>82</v>
      </c>
      <c r="D3638" t="s">
        <v>75</v>
      </c>
      <c r="E3638" t="s">
        <v>76</v>
      </c>
      <c r="F3638" s="7">
        <v>44097</v>
      </c>
      <c r="G3638" s="7">
        <v>44462</v>
      </c>
      <c r="H3638" t="s">
        <v>77</v>
      </c>
      <c r="I3638" t="s">
        <v>78</v>
      </c>
      <c r="J3638" s="7">
        <v>45827</v>
      </c>
      <c r="K3638" s="7">
        <v>44102</v>
      </c>
      <c r="L3638" s="7">
        <v>44462</v>
      </c>
      <c r="M3638" t="s">
        <v>77</v>
      </c>
      <c r="N3638" t="s">
        <v>79</v>
      </c>
      <c r="O3638">
        <v>2026</v>
      </c>
      <c r="P3638">
        <v>1</v>
      </c>
      <c r="Q3638" t="s">
        <v>80</v>
      </c>
      <c r="R3638" s="8">
        <v>46267</v>
      </c>
      <c r="S3638" s="2">
        <v>1</v>
      </c>
      <c r="T3638" s="2" t="s">
        <v>81</v>
      </c>
    </row>
    <row r="3639" spans="1:20" x14ac:dyDescent="0.25">
      <c r="A3639">
        <v>1120355542</v>
      </c>
      <c r="B3639">
        <v>119814365</v>
      </c>
      <c r="C3639" t="s">
        <v>96</v>
      </c>
      <c r="D3639" t="s">
        <v>75</v>
      </c>
      <c r="E3639" t="s">
        <v>76</v>
      </c>
      <c r="F3639" s="7">
        <v>44099</v>
      </c>
      <c r="G3639" s="7">
        <v>44464</v>
      </c>
      <c r="H3639" t="s">
        <v>86</v>
      </c>
      <c r="I3639" t="s">
        <v>87</v>
      </c>
      <c r="J3639" s="7">
        <v>45944</v>
      </c>
      <c r="K3639" s="7">
        <v>46107</v>
      </c>
      <c r="L3639" s="7">
        <v>44464</v>
      </c>
      <c r="M3639" t="s">
        <v>86</v>
      </c>
      <c r="N3639" t="s">
        <v>79</v>
      </c>
      <c r="O3639">
        <v>2026</v>
      </c>
      <c r="P3639">
        <v>1</v>
      </c>
      <c r="Q3639" t="s">
        <v>80</v>
      </c>
      <c r="R3639" s="8">
        <v>46267</v>
      </c>
      <c r="S3639" s="2">
        <v>1</v>
      </c>
      <c r="T3639" s="2" t="s">
        <v>81</v>
      </c>
    </row>
    <row r="3640" spans="1:20" x14ac:dyDescent="0.25">
      <c r="A3640">
        <v>1120355554</v>
      </c>
      <c r="B3640">
        <v>119817374</v>
      </c>
      <c r="C3640" t="s">
        <v>98</v>
      </c>
      <c r="D3640" t="s">
        <v>75</v>
      </c>
      <c r="E3640" t="s">
        <v>76</v>
      </c>
      <c r="F3640" s="7">
        <v>44100</v>
      </c>
      <c r="G3640" s="7">
        <v>45926</v>
      </c>
      <c r="H3640" t="s">
        <v>77</v>
      </c>
      <c r="I3640" t="s">
        <v>78</v>
      </c>
      <c r="J3640" s="7">
        <v>45812</v>
      </c>
      <c r="K3640" s="7">
        <v>46003</v>
      </c>
      <c r="L3640" s="7">
        <v>45926</v>
      </c>
      <c r="M3640" t="s">
        <v>77</v>
      </c>
      <c r="N3640" t="s">
        <v>79</v>
      </c>
      <c r="O3640">
        <v>2026</v>
      </c>
      <c r="P3640">
        <v>1</v>
      </c>
      <c r="Q3640" t="s">
        <v>80</v>
      </c>
      <c r="R3640" s="8">
        <v>46267</v>
      </c>
      <c r="S3640" s="2">
        <v>1</v>
      </c>
      <c r="T3640" s="2" t="s">
        <v>81</v>
      </c>
    </row>
    <row r="3641" spans="1:20" x14ac:dyDescent="0.25">
      <c r="A3641">
        <v>1120355731</v>
      </c>
      <c r="B3641">
        <v>119929106</v>
      </c>
      <c r="C3641" t="s">
        <v>74</v>
      </c>
      <c r="D3641" t="s">
        <v>75</v>
      </c>
      <c r="E3641" t="s">
        <v>76</v>
      </c>
      <c r="F3641" s="7">
        <v>44124</v>
      </c>
      <c r="G3641" s="7">
        <v>44489</v>
      </c>
      <c r="H3641" t="s">
        <v>77</v>
      </c>
      <c r="I3641" t="s">
        <v>78</v>
      </c>
      <c r="J3641" s="7">
        <v>46102</v>
      </c>
      <c r="K3641" s="7">
        <v>46108</v>
      </c>
      <c r="L3641" s="7">
        <v>44489</v>
      </c>
      <c r="M3641" t="s">
        <v>77</v>
      </c>
      <c r="N3641" t="s">
        <v>79</v>
      </c>
      <c r="O3641">
        <v>2026</v>
      </c>
      <c r="P3641">
        <v>1</v>
      </c>
      <c r="Q3641" t="s">
        <v>80</v>
      </c>
      <c r="R3641" s="8">
        <v>46267</v>
      </c>
      <c r="S3641" s="2">
        <v>1</v>
      </c>
      <c r="T3641" s="2" t="s">
        <v>81</v>
      </c>
    </row>
    <row r="3642" spans="1:20" x14ac:dyDescent="0.25">
      <c r="A3642">
        <v>1120355774</v>
      </c>
      <c r="B3642">
        <v>119960195</v>
      </c>
      <c r="C3642" t="s">
        <v>96</v>
      </c>
      <c r="D3642" t="s">
        <v>75</v>
      </c>
      <c r="E3642" t="s">
        <v>76</v>
      </c>
      <c r="F3642" s="7">
        <v>44133</v>
      </c>
      <c r="G3642" s="7">
        <v>44498</v>
      </c>
      <c r="H3642" t="s">
        <v>86</v>
      </c>
      <c r="I3642" t="s">
        <v>87</v>
      </c>
      <c r="J3642" s="7">
        <v>45876</v>
      </c>
      <c r="K3642" s="7">
        <v>46107</v>
      </c>
      <c r="L3642" s="7">
        <v>44498</v>
      </c>
      <c r="M3642" t="s">
        <v>86</v>
      </c>
      <c r="N3642" t="s">
        <v>79</v>
      </c>
      <c r="O3642">
        <v>2026</v>
      </c>
      <c r="P3642">
        <v>1</v>
      </c>
      <c r="Q3642" t="s">
        <v>80</v>
      </c>
      <c r="R3642" s="8">
        <v>46267</v>
      </c>
      <c r="S3642" s="2">
        <v>1</v>
      </c>
      <c r="T3642" s="2" t="s">
        <v>81</v>
      </c>
    </row>
    <row r="3643" spans="1:20" x14ac:dyDescent="0.25">
      <c r="A3643">
        <v>1120355841</v>
      </c>
      <c r="B3643">
        <v>119990189</v>
      </c>
      <c r="C3643" t="s">
        <v>85</v>
      </c>
      <c r="D3643" t="s">
        <v>75</v>
      </c>
      <c r="E3643" t="s">
        <v>76</v>
      </c>
      <c r="F3643" s="7">
        <v>44141</v>
      </c>
      <c r="G3643" s="7">
        <v>44506</v>
      </c>
      <c r="H3643" t="s">
        <v>86</v>
      </c>
      <c r="I3643" t="s">
        <v>87</v>
      </c>
      <c r="J3643" s="7">
        <v>45696</v>
      </c>
      <c r="K3643" s="7">
        <v>46107</v>
      </c>
      <c r="L3643" s="7">
        <v>44506</v>
      </c>
      <c r="M3643" t="s">
        <v>86</v>
      </c>
      <c r="N3643" t="s">
        <v>79</v>
      </c>
      <c r="O3643">
        <v>2026</v>
      </c>
      <c r="P3643">
        <v>1</v>
      </c>
      <c r="Q3643" t="s">
        <v>80</v>
      </c>
      <c r="R3643" s="8">
        <v>46267</v>
      </c>
      <c r="S3643" s="2">
        <v>1</v>
      </c>
      <c r="T3643" s="2" t="s">
        <v>81</v>
      </c>
    </row>
    <row r="3644" spans="1:20" x14ac:dyDescent="0.25">
      <c r="A3644">
        <v>1120356111</v>
      </c>
      <c r="B3644">
        <v>120551864</v>
      </c>
      <c r="C3644" t="s">
        <v>90</v>
      </c>
      <c r="D3644" t="s">
        <v>88</v>
      </c>
      <c r="E3644" t="s">
        <v>76</v>
      </c>
      <c r="F3644" s="7">
        <v>44245</v>
      </c>
      <c r="G3644" s="7">
        <v>44610</v>
      </c>
      <c r="H3644" t="s">
        <v>86</v>
      </c>
      <c r="I3644" t="s">
        <v>87</v>
      </c>
      <c r="J3644" s="7">
        <v>45221</v>
      </c>
      <c r="K3644" s="7">
        <v>45940</v>
      </c>
      <c r="L3644" s="7">
        <v>44610</v>
      </c>
      <c r="M3644" t="s">
        <v>86</v>
      </c>
      <c r="N3644" t="s">
        <v>92</v>
      </c>
      <c r="O3644">
        <v>2026</v>
      </c>
      <c r="P3644">
        <v>1</v>
      </c>
      <c r="Q3644" t="s">
        <v>80</v>
      </c>
      <c r="R3644" s="8">
        <v>46267</v>
      </c>
      <c r="S3644" s="2">
        <v>1</v>
      </c>
      <c r="T3644" s="2" t="s">
        <v>81</v>
      </c>
    </row>
    <row r="3645" spans="1:20" x14ac:dyDescent="0.25">
      <c r="A3645">
        <v>1120356155</v>
      </c>
      <c r="B3645">
        <v>120720758</v>
      </c>
      <c r="C3645" t="s">
        <v>82</v>
      </c>
      <c r="D3645" t="s">
        <v>88</v>
      </c>
      <c r="E3645" t="s">
        <v>76</v>
      </c>
      <c r="F3645" s="7">
        <v>44280</v>
      </c>
      <c r="G3645" s="7">
        <v>44464</v>
      </c>
      <c r="H3645" t="s">
        <v>77</v>
      </c>
      <c r="I3645" t="s">
        <v>78</v>
      </c>
      <c r="J3645" s="7">
        <v>45525</v>
      </c>
      <c r="K3645" s="7">
        <v>45748</v>
      </c>
      <c r="L3645" s="7">
        <v>44464</v>
      </c>
      <c r="M3645" t="s">
        <v>77</v>
      </c>
      <c r="N3645" t="s">
        <v>79</v>
      </c>
      <c r="O3645">
        <v>2026</v>
      </c>
      <c r="P3645">
        <v>1</v>
      </c>
      <c r="Q3645" t="s">
        <v>80</v>
      </c>
      <c r="R3645" s="8">
        <v>46267</v>
      </c>
      <c r="S3645" s="2">
        <v>1</v>
      </c>
      <c r="T3645" s="2" t="s">
        <v>81</v>
      </c>
    </row>
    <row r="3646" spans="1:20" x14ac:dyDescent="0.25">
      <c r="A3646">
        <v>1120356156</v>
      </c>
      <c r="B3646">
        <v>120720758</v>
      </c>
      <c r="C3646" t="s">
        <v>82</v>
      </c>
      <c r="D3646" t="s">
        <v>88</v>
      </c>
      <c r="E3646" t="s">
        <v>76</v>
      </c>
      <c r="F3646" s="7">
        <v>44280</v>
      </c>
      <c r="G3646" s="7">
        <v>44464</v>
      </c>
      <c r="H3646" t="s">
        <v>77</v>
      </c>
      <c r="I3646" t="s">
        <v>78</v>
      </c>
      <c r="J3646" s="7">
        <v>45525</v>
      </c>
      <c r="K3646" s="7">
        <v>44601</v>
      </c>
      <c r="L3646" s="7">
        <v>44464</v>
      </c>
      <c r="M3646" t="s">
        <v>77</v>
      </c>
      <c r="N3646" t="s">
        <v>79</v>
      </c>
      <c r="O3646">
        <v>2026</v>
      </c>
      <c r="P3646">
        <v>1</v>
      </c>
      <c r="Q3646" t="s">
        <v>80</v>
      </c>
      <c r="R3646" s="8">
        <v>46267</v>
      </c>
      <c r="S3646" s="2">
        <v>1</v>
      </c>
      <c r="T3646" s="2" t="s">
        <v>81</v>
      </c>
    </row>
    <row r="3647" spans="1:20" x14ac:dyDescent="0.25">
      <c r="A3647">
        <v>1120356157</v>
      </c>
      <c r="B3647">
        <v>120720758</v>
      </c>
      <c r="C3647" t="s">
        <v>82</v>
      </c>
      <c r="D3647" t="s">
        <v>88</v>
      </c>
      <c r="E3647" t="s">
        <v>76</v>
      </c>
      <c r="F3647" s="7">
        <v>44280</v>
      </c>
      <c r="G3647" s="7">
        <v>44464</v>
      </c>
      <c r="H3647" t="s">
        <v>77</v>
      </c>
      <c r="I3647" t="s">
        <v>78</v>
      </c>
      <c r="J3647" s="7">
        <v>45525</v>
      </c>
      <c r="K3647" s="7">
        <v>45748</v>
      </c>
      <c r="L3647" s="7">
        <v>44464</v>
      </c>
      <c r="M3647" t="s">
        <v>77</v>
      </c>
      <c r="N3647" t="s">
        <v>79</v>
      </c>
      <c r="O3647">
        <v>2026</v>
      </c>
      <c r="P3647">
        <v>1</v>
      </c>
      <c r="Q3647" t="s">
        <v>80</v>
      </c>
      <c r="R3647" s="8">
        <v>46267</v>
      </c>
      <c r="S3647" s="2">
        <v>1</v>
      </c>
      <c r="T3647" s="2" t="s">
        <v>81</v>
      </c>
    </row>
    <row r="3648" spans="1:20" x14ac:dyDescent="0.25">
      <c r="A3648">
        <v>1120356168</v>
      </c>
      <c r="B3648">
        <v>120739539</v>
      </c>
      <c r="C3648" t="s">
        <v>82</v>
      </c>
      <c r="D3648" t="s">
        <v>88</v>
      </c>
      <c r="E3648" t="s">
        <v>76</v>
      </c>
      <c r="F3648" s="7">
        <v>44289</v>
      </c>
      <c r="G3648" s="7">
        <v>46115</v>
      </c>
      <c r="H3648" t="s">
        <v>77</v>
      </c>
      <c r="I3648" t="s">
        <v>84</v>
      </c>
      <c r="J3648" s="7">
        <v>45604</v>
      </c>
      <c r="K3648" s="7">
        <v>45919</v>
      </c>
      <c r="L3648" s="7">
        <v>46115</v>
      </c>
      <c r="M3648" t="s">
        <v>77</v>
      </c>
      <c r="N3648" t="s">
        <v>79</v>
      </c>
      <c r="O3648">
        <v>2026</v>
      </c>
      <c r="P3648">
        <v>1</v>
      </c>
      <c r="Q3648" t="s">
        <v>80</v>
      </c>
      <c r="R3648" s="8">
        <v>46267</v>
      </c>
      <c r="S3648" s="2">
        <v>1</v>
      </c>
      <c r="T3648" s="2" t="s">
        <v>81</v>
      </c>
    </row>
    <row r="3649" spans="1:20" x14ac:dyDescent="0.25">
      <c r="A3649">
        <v>1120356192</v>
      </c>
      <c r="B3649">
        <v>120769573</v>
      </c>
      <c r="C3649" t="s">
        <v>82</v>
      </c>
      <c r="D3649" t="s">
        <v>83</v>
      </c>
      <c r="E3649" t="s">
        <v>76</v>
      </c>
      <c r="F3649" s="7">
        <v>44295</v>
      </c>
      <c r="G3649" s="7">
        <v>44478</v>
      </c>
      <c r="H3649" t="s">
        <v>77</v>
      </c>
      <c r="I3649" t="s">
        <v>87</v>
      </c>
      <c r="J3649" s="7">
        <v>45437</v>
      </c>
      <c r="K3649" s="7">
        <v>45470</v>
      </c>
      <c r="L3649" s="7">
        <v>44478</v>
      </c>
      <c r="M3649" t="s">
        <v>77</v>
      </c>
      <c r="N3649" t="s">
        <v>79</v>
      </c>
      <c r="O3649">
        <v>2026</v>
      </c>
      <c r="P3649">
        <v>1</v>
      </c>
      <c r="Q3649" t="s">
        <v>80</v>
      </c>
      <c r="R3649" s="8">
        <v>46267</v>
      </c>
      <c r="S3649" s="2">
        <v>1</v>
      </c>
      <c r="T3649" s="2" t="s">
        <v>81</v>
      </c>
    </row>
    <row r="3650" spans="1:20" x14ac:dyDescent="0.25">
      <c r="A3650">
        <v>1120356193</v>
      </c>
      <c r="B3650">
        <v>120769573</v>
      </c>
      <c r="C3650" t="s">
        <v>82</v>
      </c>
      <c r="D3650" t="s">
        <v>83</v>
      </c>
      <c r="E3650" t="s">
        <v>76</v>
      </c>
      <c r="F3650" s="7">
        <v>44295</v>
      </c>
      <c r="G3650" s="7">
        <v>44478</v>
      </c>
      <c r="H3650" t="s">
        <v>77</v>
      </c>
      <c r="I3650" t="s">
        <v>87</v>
      </c>
      <c r="J3650" s="7">
        <v>45437</v>
      </c>
      <c r="K3650" s="7">
        <v>45748</v>
      </c>
      <c r="L3650" s="7">
        <v>44478</v>
      </c>
      <c r="M3650" t="s">
        <v>77</v>
      </c>
      <c r="N3650" t="s">
        <v>79</v>
      </c>
      <c r="O3650">
        <v>2026</v>
      </c>
      <c r="P3650">
        <v>1</v>
      </c>
      <c r="Q3650" t="s">
        <v>80</v>
      </c>
      <c r="R3650" s="8">
        <v>46267</v>
      </c>
      <c r="S3650" s="2">
        <v>1</v>
      </c>
      <c r="T3650" s="2" t="s">
        <v>81</v>
      </c>
    </row>
    <row r="3651" spans="1:20" x14ac:dyDescent="0.25">
      <c r="A3651">
        <v>1120356228</v>
      </c>
      <c r="B3651">
        <v>120819243</v>
      </c>
      <c r="C3651" t="s">
        <v>93</v>
      </c>
      <c r="D3651" t="s">
        <v>75</v>
      </c>
      <c r="E3651" t="s">
        <v>76</v>
      </c>
      <c r="F3651" s="7">
        <v>44301</v>
      </c>
      <c r="G3651" s="7">
        <v>46127</v>
      </c>
      <c r="H3651" t="s">
        <v>86</v>
      </c>
      <c r="I3651" t="s">
        <v>87</v>
      </c>
      <c r="J3651" s="7">
        <v>45943</v>
      </c>
      <c r="K3651" s="7">
        <v>44342</v>
      </c>
      <c r="L3651" s="7">
        <v>46127</v>
      </c>
      <c r="M3651" t="s">
        <v>86</v>
      </c>
      <c r="N3651" t="s">
        <v>79</v>
      </c>
      <c r="O3651">
        <v>2026</v>
      </c>
      <c r="P3651">
        <v>1</v>
      </c>
      <c r="Q3651" t="s">
        <v>80</v>
      </c>
      <c r="R3651" s="8">
        <v>46267</v>
      </c>
      <c r="S3651" s="2">
        <v>1</v>
      </c>
      <c r="T3651" s="2" t="s">
        <v>81</v>
      </c>
    </row>
    <row r="3652" spans="1:20" x14ac:dyDescent="0.25">
      <c r="A3652">
        <v>1120356265</v>
      </c>
      <c r="B3652">
        <v>120848473</v>
      </c>
      <c r="C3652" t="s">
        <v>98</v>
      </c>
      <c r="D3652" t="s">
        <v>88</v>
      </c>
      <c r="E3652" t="s">
        <v>76</v>
      </c>
      <c r="F3652" s="7">
        <v>44305</v>
      </c>
      <c r="G3652" s="7">
        <v>44670</v>
      </c>
      <c r="H3652" t="s">
        <v>77</v>
      </c>
      <c r="I3652" t="s">
        <v>84</v>
      </c>
      <c r="J3652" s="7">
        <v>45504</v>
      </c>
      <c r="K3652" s="7">
        <v>45515</v>
      </c>
      <c r="L3652" s="7">
        <v>44670</v>
      </c>
      <c r="M3652" t="s">
        <v>77</v>
      </c>
      <c r="N3652" t="s">
        <v>79</v>
      </c>
      <c r="O3652">
        <v>2026</v>
      </c>
      <c r="P3652">
        <v>1</v>
      </c>
      <c r="Q3652" t="s">
        <v>80</v>
      </c>
      <c r="R3652" s="8">
        <v>46267</v>
      </c>
      <c r="S3652" s="2">
        <v>1</v>
      </c>
      <c r="T3652" s="2" t="s">
        <v>81</v>
      </c>
    </row>
    <row r="3653" spans="1:20" x14ac:dyDescent="0.25">
      <c r="A3653">
        <v>1120356266</v>
      </c>
      <c r="B3653">
        <v>120848473</v>
      </c>
      <c r="C3653" t="s">
        <v>98</v>
      </c>
      <c r="D3653" t="s">
        <v>88</v>
      </c>
      <c r="E3653" t="s">
        <v>76</v>
      </c>
      <c r="F3653" s="7">
        <v>44305</v>
      </c>
      <c r="G3653" s="7">
        <v>44670</v>
      </c>
      <c r="H3653" t="s">
        <v>77</v>
      </c>
      <c r="I3653" t="s">
        <v>84</v>
      </c>
      <c r="J3653" s="7">
        <v>45504</v>
      </c>
      <c r="K3653" s="7">
        <v>45919</v>
      </c>
      <c r="L3653" s="7">
        <v>44670</v>
      </c>
      <c r="M3653" t="s">
        <v>77</v>
      </c>
      <c r="N3653" t="s">
        <v>79</v>
      </c>
      <c r="O3653">
        <v>2026</v>
      </c>
      <c r="P3653">
        <v>1</v>
      </c>
      <c r="Q3653" t="s">
        <v>80</v>
      </c>
      <c r="R3653" s="8">
        <v>46267</v>
      </c>
      <c r="S3653" s="2">
        <v>1</v>
      </c>
      <c r="T3653" s="2" t="s">
        <v>81</v>
      </c>
    </row>
    <row r="3654" spans="1:20" x14ac:dyDescent="0.25">
      <c r="A3654">
        <v>1120356322</v>
      </c>
      <c r="B3654">
        <v>120894573</v>
      </c>
      <c r="C3654" t="s">
        <v>82</v>
      </c>
      <c r="D3654" t="s">
        <v>88</v>
      </c>
      <c r="E3654" t="s">
        <v>76</v>
      </c>
      <c r="F3654" s="7">
        <v>44314</v>
      </c>
      <c r="G3654" s="7">
        <v>46140</v>
      </c>
      <c r="H3654" t="s">
        <v>77</v>
      </c>
      <c r="I3654" t="s">
        <v>84</v>
      </c>
      <c r="J3654" s="7">
        <v>46082</v>
      </c>
      <c r="K3654" s="7">
        <v>45126</v>
      </c>
      <c r="L3654" s="7">
        <v>46140</v>
      </c>
      <c r="M3654" t="s">
        <v>77</v>
      </c>
      <c r="N3654" t="s">
        <v>79</v>
      </c>
      <c r="O3654">
        <v>2026</v>
      </c>
      <c r="P3654">
        <v>1</v>
      </c>
      <c r="Q3654" t="s">
        <v>80</v>
      </c>
      <c r="R3654" s="8">
        <v>46267</v>
      </c>
      <c r="S3654" s="2">
        <v>1</v>
      </c>
      <c r="T3654" s="2" t="s">
        <v>81</v>
      </c>
    </row>
    <row r="3655" spans="1:20" x14ac:dyDescent="0.25">
      <c r="A3655">
        <v>1120356426</v>
      </c>
      <c r="B3655">
        <v>121340847</v>
      </c>
      <c r="C3655" t="s">
        <v>85</v>
      </c>
      <c r="D3655" t="s">
        <v>88</v>
      </c>
      <c r="E3655" t="s">
        <v>76</v>
      </c>
      <c r="F3655" s="7">
        <v>44331</v>
      </c>
      <c r="G3655" s="7">
        <v>46157</v>
      </c>
      <c r="H3655" t="s">
        <v>77</v>
      </c>
      <c r="I3655" t="s">
        <v>78</v>
      </c>
      <c r="J3655" s="7">
        <v>45099</v>
      </c>
      <c r="K3655" s="7">
        <v>44711</v>
      </c>
      <c r="L3655" s="7">
        <v>46157</v>
      </c>
      <c r="M3655" t="s">
        <v>77</v>
      </c>
      <c r="N3655" t="s">
        <v>92</v>
      </c>
      <c r="O3655">
        <v>2026</v>
      </c>
      <c r="P3655">
        <v>1</v>
      </c>
      <c r="Q3655" t="s">
        <v>80</v>
      </c>
      <c r="R3655" s="8">
        <v>46267</v>
      </c>
      <c r="S3655" s="2">
        <v>1</v>
      </c>
      <c r="T3655" s="2" t="s">
        <v>81</v>
      </c>
    </row>
    <row r="3656" spans="1:20" x14ac:dyDescent="0.25">
      <c r="A3656">
        <v>1120356509</v>
      </c>
      <c r="B3656">
        <v>121435532</v>
      </c>
      <c r="C3656" t="s">
        <v>91</v>
      </c>
      <c r="D3656" t="s">
        <v>75</v>
      </c>
      <c r="E3656" t="s">
        <v>76</v>
      </c>
      <c r="F3656" s="7">
        <v>44347</v>
      </c>
      <c r="G3656" s="7">
        <v>44712</v>
      </c>
      <c r="H3656" t="s">
        <v>77</v>
      </c>
      <c r="I3656" t="s">
        <v>78</v>
      </c>
      <c r="J3656" s="7">
        <v>45832</v>
      </c>
      <c r="K3656" s="7">
        <v>44348</v>
      </c>
      <c r="L3656" s="7">
        <v>44712</v>
      </c>
      <c r="M3656" t="s">
        <v>77</v>
      </c>
      <c r="N3656" t="s">
        <v>92</v>
      </c>
      <c r="O3656">
        <v>2026</v>
      </c>
      <c r="P3656">
        <v>1</v>
      </c>
      <c r="Q3656" t="s">
        <v>80</v>
      </c>
      <c r="R3656" s="8">
        <v>46267</v>
      </c>
      <c r="S3656" s="2">
        <v>1</v>
      </c>
      <c r="T3656" s="2" t="s">
        <v>81</v>
      </c>
    </row>
    <row r="3657" spans="1:20" x14ac:dyDescent="0.25">
      <c r="A3657">
        <v>1120356510</v>
      </c>
      <c r="B3657">
        <v>121435532</v>
      </c>
      <c r="C3657" t="s">
        <v>91</v>
      </c>
      <c r="D3657" t="s">
        <v>75</v>
      </c>
      <c r="E3657" t="s">
        <v>76</v>
      </c>
      <c r="F3657" s="7">
        <v>44347</v>
      </c>
      <c r="G3657" s="7">
        <v>44712</v>
      </c>
      <c r="H3657" t="s">
        <v>77</v>
      </c>
      <c r="I3657" t="s">
        <v>78</v>
      </c>
      <c r="J3657" s="7">
        <v>45832</v>
      </c>
      <c r="K3657" s="7">
        <v>45966</v>
      </c>
      <c r="L3657" s="7">
        <v>44712</v>
      </c>
      <c r="M3657" t="s">
        <v>77</v>
      </c>
      <c r="N3657" t="s">
        <v>92</v>
      </c>
      <c r="O3657">
        <v>2026</v>
      </c>
      <c r="P3657">
        <v>1</v>
      </c>
      <c r="Q3657" t="s">
        <v>80</v>
      </c>
      <c r="R3657" s="8">
        <v>46267</v>
      </c>
      <c r="S3657" s="2">
        <v>1</v>
      </c>
      <c r="T3657" s="2" t="s">
        <v>81</v>
      </c>
    </row>
    <row r="3658" spans="1:20" x14ac:dyDescent="0.25">
      <c r="A3658">
        <v>1120356552</v>
      </c>
      <c r="B3658">
        <v>121481772</v>
      </c>
      <c r="C3658" t="s">
        <v>82</v>
      </c>
      <c r="D3658" t="s">
        <v>75</v>
      </c>
      <c r="E3658" t="s">
        <v>76</v>
      </c>
      <c r="F3658" s="7">
        <v>44354</v>
      </c>
      <c r="G3658" s="7">
        <v>44719</v>
      </c>
      <c r="H3658" t="s">
        <v>77</v>
      </c>
      <c r="I3658" t="s">
        <v>89</v>
      </c>
      <c r="J3658" s="7">
        <v>46066</v>
      </c>
      <c r="K3658" s="7">
        <v>44355</v>
      </c>
      <c r="L3658" s="7">
        <v>44719</v>
      </c>
      <c r="M3658" t="s">
        <v>77</v>
      </c>
      <c r="N3658" t="s">
        <v>79</v>
      </c>
      <c r="O3658">
        <v>2026</v>
      </c>
      <c r="P3658">
        <v>1</v>
      </c>
      <c r="Q3658" t="s">
        <v>80</v>
      </c>
      <c r="R3658" s="8">
        <v>46267</v>
      </c>
      <c r="S3658" s="2">
        <v>1</v>
      </c>
      <c r="T3658" s="2" t="s">
        <v>81</v>
      </c>
    </row>
    <row r="3659" spans="1:20" x14ac:dyDescent="0.25">
      <c r="A3659">
        <v>1120356654</v>
      </c>
      <c r="B3659">
        <v>121587212</v>
      </c>
      <c r="C3659" t="s">
        <v>94</v>
      </c>
      <c r="D3659" t="s">
        <v>88</v>
      </c>
      <c r="E3659" t="s">
        <v>76</v>
      </c>
      <c r="F3659" s="7">
        <v>44370</v>
      </c>
      <c r="G3659" s="7">
        <v>44735</v>
      </c>
      <c r="H3659" t="s">
        <v>77</v>
      </c>
      <c r="I3659" t="s">
        <v>78</v>
      </c>
      <c r="J3659" s="7">
        <v>46084</v>
      </c>
      <c r="K3659" s="7">
        <v>45436</v>
      </c>
      <c r="L3659" s="7">
        <v>44735</v>
      </c>
      <c r="M3659" t="s">
        <v>77</v>
      </c>
      <c r="N3659" t="s">
        <v>79</v>
      </c>
      <c r="O3659">
        <v>2026</v>
      </c>
      <c r="P3659">
        <v>1</v>
      </c>
      <c r="Q3659" t="s">
        <v>80</v>
      </c>
      <c r="R3659" s="8">
        <v>46267</v>
      </c>
      <c r="S3659" s="2">
        <v>1</v>
      </c>
      <c r="T3659" s="2" t="s">
        <v>81</v>
      </c>
    </row>
    <row r="3660" spans="1:20" x14ac:dyDescent="0.25">
      <c r="A3660">
        <v>1120356703</v>
      </c>
      <c r="B3660">
        <v>121633019</v>
      </c>
      <c r="C3660" t="s">
        <v>82</v>
      </c>
      <c r="D3660" t="s">
        <v>88</v>
      </c>
      <c r="E3660" t="s">
        <v>76</v>
      </c>
      <c r="F3660" s="7">
        <v>44330</v>
      </c>
      <c r="G3660" s="7">
        <v>46156</v>
      </c>
      <c r="H3660" t="s">
        <v>77</v>
      </c>
      <c r="I3660" t="s">
        <v>84</v>
      </c>
      <c r="J3660" s="7">
        <v>45830</v>
      </c>
      <c r="K3660" s="7">
        <v>46059</v>
      </c>
      <c r="L3660" s="7">
        <v>46156</v>
      </c>
      <c r="M3660" t="s">
        <v>77</v>
      </c>
      <c r="N3660" t="s">
        <v>79</v>
      </c>
      <c r="O3660">
        <v>2026</v>
      </c>
      <c r="P3660">
        <v>1</v>
      </c>
      <c r="Q3660" t="s">
        <v>80</v>
      </c>
      <c r="R3660" s="8">
        <v>46267</v>
      </c>
      <c r="S3660" s="2">
        <v>1</v>
      </c>
      <c r="T3660" s="2" t="s">
        <v>81</v>
      </c>
    </row>
    <row r="3661" spans="1:20" x14ac:dyDescent="0.25">
      <c r="A3661">
        <v>1120356712</v>
      </c>
      <c r="B3661">
        <v>121636577</v>
      </c>
      <c r="C3661" t="s">
        <v>82</v>
      </c>
      <c r="D3661" t="s">
        <v>75</v>
      </c>
      <c r="E3661" t="s">
        <v>76</v>
      </c>
      <c r="F3661" s="7">
        <v>44377</v>
      </c>
      <c r="G3661" s="7">
        <v>46203</v>
      </c>
      <c r="H3661" t="s">
        <v>77</v>
      </c>
      <c r="I3661" t="s">
        <v>78</v>
      </c>
      <c r="J3661" s="7">
        <v>45828</v>
      </c>
      <c r="K3661" s="7">
        <v>45546</v>
      </c>
      <c r="L3661" s="7">
        <v>46203</v>
      </c>
      <c r="M3661" t="s">
        <v>77</v>
      </c>
      <c r="N3661" t="s">
        <v>92</v>
      </c>
      <c r="O3661">
        <v>2026</v>
      </c>
      <c r="P3661">
        <v>1</v>
      </c>
      <c r="Q3661" t="s">
        <v>80</v>
      </c>
      <c r="R3661" s="8">
        <v>46267</v>
      </c>
      <c r="S3661" s="2">
        <v>1</v>
      </c>
      <c r="T3661" s="2" t="s">
        <v>81</v>
      </c>
    </row>
    <row r="3662" spans="1:20" x14ac:dyDescent="0.25">
      <c r="A3662">
        <v>1120356718</v>
      </c>
      <c r="B3662">
        <v>121637981</v>
      </c>
      <c r="C3662" t="s">
        <v>93</v>
      </c>
      <c r="D3662" t="s">
        <v>75</v>
      </c>
      <c r="E3662" t="s">
        <v>76</v>
      </c>
      <c r="F3662" s="7">
        <v>44377</v>
      </c>
      <c r="G3662" s="7">
        <v>44742</v>
      </c>
      <c r="H3662" t="s">
        <v>77</v>
      </c>
      <c r="I3662" t="s">
        <v>78</v>
      </c>
      <c r="J3662" s="7"/>
      <c r="K3662" s="7">
        <v>44416</v>
      </c>
      <c r="L3662" s="7">
        <v>44742</v>
      </c>
      <c r="M3662" t="s">
        <v>77</v>
      </c>
      <c r="N3662"/>
      <c r="O3662">
        <v>2026</v>
      </c>
      <c r="P3662">
        <v>1</v>
      </c>
      <c r="Q3662" t="s">
        <v>80</v>
      </c>
      <c r="R3662" s="8">
        <v>46267</v>
      </c>
      <c r="S3662" s="2">
        <v>1</v>
      </c>
      <c r="T3662" s="2" t="s">
        <v>81</v>
      </c>
    </row>
    <row r="3663" spans="1:20" x14ac:dyDescent="0.25">
      <c r="A3663">
        <v>1120356719</v>
      </c>
      <c r="B3663">
        <v>121637981</v>
      </c>
      <c r="C3663" t="s">
        <v>93</v>
      </c>
      <c r="D3663" t="s">
        <v>75</v>
      </c>
      <c r="E3663" t="s">
        <v>76</v>
      </c>
      <c r="F3663" s="7">
        <v>44377</v>
      </c>
      <c r="G3663" s="7">
        <v>44742</v>
      </c>
      <c r="H3663" t="s">
        <v>77</v>
      </c>
      <c r="I3663" t="s">
        <v>78</v>
      </c>
      <c r="J3663" s="7"/>
      <c r="K3663" s="7">
        <v>44402</v>
      </c>
      <c r="L3663" s="7">
        <v>44742</v>
      </c>
      <c r="M3663" t="s">
        <v>77</v>
      </c>
      <c r="N3663"/>
      <c r="O3663">
        <v>2026</v>
      </c>
      <c r="P3663">
        <v>1</v>
      </c>
      <c r="Q3663" t="s">
        <v>80</v>
      </c>
      <c r="R3663" s="8">
        <v>46267</v>
      </c>
      <c r="S3663" s="2">
        <v>1</v>
      </c>
      <c r="T3663" s="2" t="s">
        <v>81</v>
      </c>
    </row>
    <row r="3664" spans="1:20" x14ac:dyDescent="0.25">
      <c r="A3664">
        <v>1120356787</v>
      </c>
      <c r="B3664">
        <v>121682480</v>
      </c>
      <c r="C3664" t="s">
        <v>82</v>
      </c>
      <c r="D3664" t="s">
        <v>88</v>
      </c>
      <c r="E3664" t="s">
        <v>76</v>
      </c>
      <c r="F3664" s="7">
        <v>44385</v>
      </c>
      <c r="G3664" s="7">
        <v>44750</v>
      </c>
      <c r="H3664" t="s">
        <v>77</v>
      </c>
      <c r="I3664" t="s">
        <v>78</v>
      </c>
      <c r="J3664" s="7">
        <v>45512</v>
      </c>
      <c r="K3664" s="7">
        <v>45688</v>
      </c>
      <c r="L3664" s="7">
        <v>44750</v>
      </c>
      <c r="M3664" t="s">
        <v>77</v>
      </c>
      <c r="N3664" t="s">
        <v>79</v>
      </c>
      <c r="O3664">
        <v>2026</v>
      </c>
      <c r="P3664">
        <v>1</v>
      </c>
      <c r="Q3664" t="s">
        <v>80</v>
      </c>
      <c r="R3664" s="8">
        <v>46267</v>
      </c>
      <c r="S3664" s="2">
        <v>1</v>
      </c>
      <c r="T3664" s="2" t="s">
        <v>81</v>
      </c>
    </row>
    <row r="3665" spans="1:20" x14ac:dyDescent="0.25">
      <c r="A3665">
        <v>1120356827</v>
      </c>
      <c r="B3665">
        <v>121708807</v>
      </c>
      <c r="C3665" t="s">
        <v>74</v>
      </c>
      <c r="D3665" t="s">
        <v>88</v>
      </c>
      <c r="E3665" t="s">
        <v>76</v>
      </c>
      <c r="F3665" s="7">
        <v>44388</v>
      </c>
      <c r="G3665" s="7">
        <v>46214</v>
      </c>
      <c r="H3665" t="s">
        <v>77</v>
      </c>
      <c r="I3665" t="s">
        <v>84</v>
      </c>
      <c r="J3665" s="7">
        <v>45795</v>
      </c>
      <c r="K3665" s="7">
        <v>45372</v>
      </c>
      <c r="L3665" s="7">
        <v>46214</v>
      </c>
      <c r="M3665" t="s">
        <v>77</v>
      </c>
      <c r="N3665" t="s">
        <v>79</v>
      </c>
      <c r="O3665">
        <v>2026</v>
      </c>
      <c r="P3665">
        <v>1</v>
      </c>
      <c r="Q3665" t="s">
        <v>80</v>
      </c>
      <c r="R3665" s="8">
        <v>46267</v>
      </c>
      <c r="S3665" s="2">
        <v>1</v>
      </c>
      <c r="T3665" s="2" t="s">
        <v>81</v>
      </c>
    </row>
    <row r="3666" spans="1:20" x14ac:dyDescent="0.25">
      <c r="A3666">
        <v>1120356838</v>
      </c>
      <c r="B3666">
        <v>121714850</v>
      </c>
      <c r="C3666" t="s">
        <v>82</v>
      </c>
      <c r="D3666" t="s">
        <v>75</v>
      </c>
      <c r="E3666" t="s">
        <v>76</v>
      </c>
      <c r="F3666" s="7">
        <v>44389</v>
      </c>
      <c r="G3666" s="7">
        <v>44754</v>
      </c>
      <c r="H3666" t="s">
        <v>77</v>
      </c>
      <c r="I3666" t="s">
        <v>89</v>
      </c>
      <c r="J3666" s="7">
        <v>46043</v>
      </c>
      <c r="K3666" s="7">
        <v>44390</v>
      </c>
      <c r="L3666" s="7">
        <v>44754</v>
      </c>
      <c r="M3666" t="s">
        <v>77</v>
      </c>
      <c r="N3666" t="s">
        <v>79</v>
      </c>
      <c r="O3666">
        <v>2026</v>
      </c>
      <c r="P3666">
        <v>1</v>
      </c>
      <c r="Q3666" t="s">
        <v>80</v>
      </c>
      <c r="R3666" s="8">
        <v>46267</v>
      </c>
      <c r="S3666" s="2">
        <v>1</v>
      </c>
      <c r="T3666" s="2" t="s">
        <v>81</v>
      </c>
    </row>
    <row r="3667" spans="1:20" x14ac:dyDescent="0.25">
      <c r="A3667">
        <v>1120356947</v>
      </c>
      <c r="B3667">
        <v>121764826</v>
      </c>
      <c r="C3667" t="s">
        <v>82</v>
      </c>
      <c r="D3667" t="s">
        <v>75</v>
      </c>
      <c r="E3667" t="s">
        <v>76</v>
      </c>
      <c r="F3667" s="7">
        <v>44397</v>
      </c>
      <c r="G3667" s="7">
        <v>44762</v>
      </c>
      <c r="H3667" t="s">
        <v>77</v>
      </c>
      <c r="I3667" t="s">
        <v>78</v>
      </c>
      <c r="J3667" s="7">
        <v>46108</v>
      </c>
      <c r="K3667" s="7">
        <v>46115</v>
      </c>
      <c r="L3667" s="7">
        <v>44762</v>
      </c>
      <c r="M3667" t="s">
        <v>77</v>
      </c>
      <c r="N3667" t="s">
        <v>79</v>
      </c>
      <c r="O3667">
        <v>2026</v>
      </c>
      <c r="P3667">
        <v>1</v>
      </c>
      <c r="Q3667" t="s">
        <v>80</v>
      </c>
      <c r="R3667" s="8">
        <v>46267</v>
      </c>
      <c r="S3667" s="2">
        <v>1</v>
      </c>
      <c r="T3667" s="2" t="s">
        <v>81</v>
      </c>
    </row>
    <row r="3668" spans="1:20" x14ac:dyDescent="0.25">
      <c r="A3668">
        <v>1120356977</v>
      </c>
      <c r="B3668">
        <v>121780635</v>
      </c>
      <c r="C3668" t="s">
        <v>82</v>
      </c>
      <c r="D3668" t="s">
        <v>83</v>
      </c>
      <c r="E3668" t="s">
        <v>76</v>
      </c>
      <c r="F3668" s="7">
        <v>44399</v>
      </c>
      <c r="G3668" s="7">
        <v>44583</v>
      </c>
      <c r="H3668" t="s">
        <v>77</v>
      </c>
      <c r="I3668" t="s">
        <v>78</v>
      </c>
      <c r="J3668" s="7">
        <v>45138</v>
      </c>
      <c r="K3668" s="7">
        <v>45748</v>
      </c>
      <c r="L3668" s="7">
        <v>44583</v>
      </c>
      <c r="M3668" t="s">
        <v>77</v>
      </c>
      <c r="N3668" t="s">
        <v>92</v>
      </c>
      <c r="O3668">
        <v>2026</v>
      </c>
      <c r="P3668">
        <v>1</v>
      </c>
      <c r="Q3668" t="s">
        <v>80</v>
      </c>
      <c r="R3668" s="8">
        <v>46267</v>
      </c>
      <c r="S3668" s="2">
        <v>1</v>
      </c>
      <c r="T3668" s="2" t="s">
        <v>81</v>
      </c>
    </row>
    <row r="3669" spans="1:20" x14ac:dyDescent="0.25">
      <c r="A3669">
        <v>1120357068</v>
      </c>
      <c r="B3669">
        <v>121833084</v>
      </c>
      <c r="C3669" t="s">
        <v>91</v>
      </c>
      <c r="D3669" t="s">
        <v>75</v>
      </c>
      <c r="E3669" t="s">
        <v>76</v>
      </c>
      <c r="F3669" s="7">
        <v>44410</v>
      </c>
      <c r="G3669" s="7">
        <v>44775</v>
      </c>
      <c r="H3669" t="s">
        <v>77</v>
      </c>
      <c r="I3669" t="s">
        <v>89</v>
      </c>
      <c r="J3669" s="7">
        <v>46105</v>
      </c>
      <c r="K3669" s="7">
        <v>46112</v>
      </c>
      <c r="L3669" s="7">
        <v>44775</v>
      </c>
      <c r="M3669" t="s">
        <v>77</v>
      </c>
      <c r="N3669" t="s">
        <v>79</v>
      </c>
      <c r="O3669">
        <v>2026</v>
      </c>
      <c r="P3669">
        <v>1</v>
      </c>
      <c r="Q3669" t="s">
        <v>80</v>
      </c>
      <c r="R3669" s="8">
        <v>46267</v>
      </c>
      <c r="S3669" s="2">
        <v>1</v>
      </c>
      <c r="T3669" s="2" t="s">
        <v>81</v>
      </c>
    </row>
    <row r="3670" spans="1:20" x14ac:dyDescent="0.25">
      <c r="A3670">
        <v>1120357074</v>
      </c>
      <c r="B3670">
        <v>121833396</v>
      </c>
      <c r="C3670" t="s">
        <v>82</v>
      </c>
      <c r="D3670" t="s">
        <v>75</v>
      </c>
      <c r="E3670" t="s">
        <v>76</v>
      </c>
      <c r="F3670" s="7">
        <v>44410</v>
      </c>
      <c r="G3670" s="7">
        <v>44775</v>
      </c>
      <c r="H3670" t="s">
        <v>77</v>
      </c>
      <c r="I3670" t="s">
        <v>89</v>
      </c>
      <c r="J3670" s="7">
        <v>46039</v>
      </c>
      <c r="K3670" s="7">
        <v>44412</v>
      </c>
      <c r="L3670" s="7">
        <v>44775</v>
      </c>
      <c r="M3670" t="s">
        <v>77</v>
      </c>
      <c r="N3670" t="s">
        <v>79</v>
      </c>
      <c r="O3670">
        <v>2026</v>
      </c>
      <c r="P3670">
        <v>1</v>
      </c>
      <c r="Q3670" t="s">
        <v>80</v>
      </c>
      <c r="R3670" s="8">
        <v>46267</v>
      </c>
      <c r="S3670" s="2">
        <v>1</v>
      </c>
      <c r="T3670" s="2" t="s">
        <v>81</v>
      </c>
    </row>
    <row r="3671" spans="1:20" x14ac:dyDescent="0.25">
      <c r="A3671">
        <v>1120357357</v>
      </c>
      <c r="B3671">
        <v>121932926</v>
      </c>
      <c r="C3671" t="s">
        <v>74</v>
      </c>
      <c r="D3671" t="s">
        <v>75</v>
      </c>
      <c r="E3671" t="s">
        <v>76</v>
      </c>
      <c r="F3671" s="7">
        <v>44429</v>
      </c>
      <c r="G3671" s="7">
        <v>46255</v>
      </c>
      <c r="H3671" t="s">
        <v>86</v>
      </c>
      <c r="I3671" t="s">
        <v>87</v>
      </c>
      <c r="J3671" s="7"/>
      <c r="K3671" s="7">
        <v>44431</v>
      </c>
      <c r="L3671" s="7">
        <v>46255</v>
      </c>
      <c r="M3671" t="s">
        <v>86</v>
      </c>
      <c r="N3671"/>
      <c r="O3671">
        <v>2026</v>
      </c>
      <c r="P3671">
        <v>1</v>
      </c>
      <c r="Q3671" t="s">
        <v>80</v>
      </c>
      <c r="R3671" s="8">
        <v>46267</v>
      </c>
      <c r="S3671" s="2">
        <v>1</v>
      </c>
      <c r="T3671" s="2" t="s">
        <v>81</v>
      </c>
    </row>
    <row r="3672" spans="1:20" x14ac:dyDescent="0.25">
      <c r="A3672">
        <v>1120357531</v>
      </c>
      <c r="B3672">
        <v>122014968</v>
      </c>
      <c r="C3672" t="s">
        <v>82</v>
      </c>
      <c r="D3672" t="s">
        <v>75</v>
      </c>
      <c r="E3672" t="s">
        <v>76</v>
      </c>
      <c r="F3672" s="7">
        <v>44447</v>
      </c>
      <c r="G3672" s="7">
        <v>44812</v>
      </c>
      <c r="H3672" t="s">
        <v>77</v>
      </c>
      <c r="I3672" t="s">
        <v>78</v>
      </c>
      <c r="J3672" s="7">
        <v>45695</v>
      </c>
      <c r="K3672" s="7">
        <v>45700</v>
      </c>
      <c r="L3672" s="7">
        <v>44812</v>
      </c>
      <c r="M3672" t="s">
        <v>77</v>
      </c>
      <c r="N3672" t="s">
        <v>92</v>
      </c>
      <c r="O3672">
        <v>2026</v>
      </c>
      <c r="P3672">
        <v>1</v>
      </c>
      <c r="Q3672" t="s">
        <v>80</v>
      </c>
      <c r="R3672" s="8">
        <v>46267</v>
      </c>
      <c r="S3672" s="2">
        <v>1</v>
      </c>
      <c r="T3672" s="2" t="s">
        <v>81</v>
      </c>
    </row>
    <row r="3673" spans="1:20" x14ac:dyDescent="0.25">
      <c r="A3673">
        <v>1120357820</v>
      </c>
      <c r="B3673">
        <v>122139563</v>
      </c>
      <c r="C3673" t="s">
        <v>91</v>
      </c>
      <c r="D3673" t="s">
        <v>75</v>
      </c>
      <c r="E3673" t="s">
        <v>76</v>
      </c>
      <c r="F3673" s="7">
        <v>44471</v>
      </c>
      <c r="G3673" s="7">
        <v>44653</v>
      </c>
      <c r="H3673" t="s">
        <v>77</v>
      </c>
      <c r="I3673" t="s">
        <v>78</v>
      </c>
      <c r="J3673" s="7"/>
      <c r="K3673" s="7">
        <v>44519</v>
      </c>
      <c r="L3673" s="7">
        <v>44653</v>
      </c>
      <c r="M3673" t="s">
        <v>77</v>
      </c>
      <c r="N3673"/>
      <c r="O3673">
        <v>2026</v>
      </c>
      <c r="P3673">
        <v>1</v>
      </c>
      <c r="Q3673" t="s">
        <v>80</v>
      </c>
      <c r="R3673" s="8">
        <v>46267</v>
      </c>
      <c r="S3673" s="2">
        <v>1</v>
      </c>
      <c r="T3673" s="2" t="s">
        <v>81</v>
      </c>
    </row>
    <row r="3674" spans="1:20" x14ac:dyDescent="0.25">
      <c r="A3674">
        <v>1120358138</v>
      </c>
      <c r="B3674">
        <v>122278550</v>
      </c>
      <c r="C3674" t="s">
        <v>85</v>
      </c>
      <c r="D3674" t="s">
        <v>75</v>
      </c>
      <c r="E3674" t="s">
        <v>76</v>
      </c>
      <c r="F3674" s="7">
        <v>44499</v>
      </c>
      <c r="G3674" s="7">
        <v>44864</v>
      </c>
      <c r="H3674" t="s">
        <v>86</v>
      </c>
      <c r="I3674" t="s">
        <v>87</v>
      </c>
      <c r="J3674" s="7">
        <v>46055</v>
      </c>
      <c r="K3674" s="7">
        <v>44500</v>
      </c>
      <c r="L3674" s="7">
        <v>44864</v>
      </c>
      <c r="M3674" t="s">
        <v>86</v>
      </c>
      <c r="N3674" t="s">
        <v>79</v>
      </c>
      <c r="O3674">
        <v>2026</v>
      </c>
      <c r="P3674">
        <v>1</v>
      </c>
      <c r="Q3674" t="s">
        <v>80</v>
      </c>
      <c r="R3674" s="8">
        <v>46267</v>
      </c>
      <c r="S3674" s="2">
        <v>1</v>
      </c>
      <c r="T3674" s="2" t="s">
        <v>81</v>
      </c>
    </row>
    <row r="3675" spans="1:20" x14ac:dyDescent="0.25">
      <c r="A3675">
        <v>1120358502</v>
      </c>
      <c r="B3675">
        <v>122441758</v>
      </c>
      <c r="C3675" t="s">
        <v>74</v>
      </c>
      <c r="D3675" t="s">
        <v>75</v>
      </c>
      <c r="E3675" t="s">
        <v>76</v>
      </c>
      <c r="F3675" s="7">
        <v>44533</v>
      </c>
      <c r="G3675" s="7">
        <v>44898</v>
      </c>
      <c r="H3675" t="s">
        <v>86</v>
      </c>
      <c r="I3675" t="s">
        <v>87</v>
      </c>
      <c r="J3675" s="7">
        <v>46052</v>
      </c>
      <c r="K3675" s="7">
        <v>44538</v>
      </c>
      <c r="L3675" s="7">
        <v>44898</v>
      </c>
      <c r="M3675" t="s">
        <v>86</v>
      </c>
      <c r="N3675" t="s">
        <v>79</v>
      </c>
      <c r="O3675">
        <v>2026</v>
      </c>
      <c r="P3675">
        <v>1</v>
      </c>
      <c r="Q3675" t="s">
        <v>80</v>
      </c>
      <c r="R3675" s="8">
        <v>46267</v>
      </c>
      <c r="S3675" s="2">
        <v>1</v>
      </c>
      <c r="T3675" s="2" t="s">
        <v>81</v>
      </c>
    </row>
    <row r="3676" spans="1:20" x14ac:dyDescent="0.25">
      <c r="A3676">
        <v>1120358532</v>
      </c>
      <c r="B3676">
        <v>122451676</v>
      </c>
      <c r="C3676" t="s">
        <v>74</v>
      </c>
      <c r="D3676" t="s">
        <v>75</v>
      </c>
      <c r="E3676" t="s">
        <v>76</v>
      </c>
      <c r="F3676" s="7">
        <v>44537</v>
      </c>
      <c r="G3676" s="7">
        <v>44902</v>
      </c>
      <c r="H3676" t="s">
        <v>77</v>
      </c>
      <c r="I3676" t="s">
        <v>89</v>
      </c>
      <c r="J3676" s="7">
        <v>46087</v>
      </c>
      <c r="K3676" s="7">
        <v>44540</v>
      </c>
      <c r="L3676" s="7">
        <v>44902</v>
      </c>
      <c r="M3676" t="s">
        <v>77</v>
      </c>
      <c r="N3676" t="s">
        <v>79</v>
      </c>
      <c r="O3676">
        <v>2026</v>
      </c>
      <c r="P3676">
        <v>1</v>
      </c>
      <c r="Q3676" t="s">
        <v>80</v>
      </c>
      <c r="R3676" s="8">
        <v>46267</v>
      </c>
      <c r="S3676" s="2">
        <v>1</v>
      </c>
      <c r="T3676" s="2" t="s">
        <v>81</v>
      </c>
    </row>
    <row r="3677" spans="1:20" x14ac:dyDescent="0.25">
      <c r="A3677">
        <v>1120358600</v>
      </c>
      <c r="B3677">
        <v>122544066</v>
      </c>
      <c r="C3677" t="s">
        <v>93</v>
      </c>
      <c r="D3677" t="s">
        <v>88</v>
      </c>
      <c r="E3677" t="s">
        <v>76</v>
      </c>
      <c r="F3677" s="7">
        <v>44564</v>
      </c>
      <c r="G3677" s="7">
        <v>44929</v>
      </c>
      <c r="H3677" t="s">
        <v>77</v>
      </c>
      <c r="I3677" t="s">
        <v>78</v>
      </c>
      <c r="J3677" s="7">
        <v>45099</v>
      </c>
      <c r="K3677" s="7">
        <v>44564</v>
      </c>
      <c r="L3677" s="7">
        <v>44929</v>
      </c>
      <c r="M3677" t="s">
        <v>77</v>
      </c>
      <c r="N3677" t="s">
        <v>92</v>
      </c>
      <c r="O3677">
        <v>2026</v>
      </c>
      <c r="P3677">
        <v>1</v>
      </c>
      <c r="Q3677" t="s">
        <v>80</v>
      </c>
      <c r="R3677" s="8">
        <v>46267</v>
      </c>
      <c r="S3677" s="2">
        <v>1</v>
      </c>
      <c r="T3677" s="2" t="s">
        <v>81</v>
      </c>
    </row>
    <row r="3678" spans="1:20" x14ac:dyDescent="0.25">
      <c r="A3678">
        <v>1120358601</v>
      </c>
      <c r="B3678">
        <v>122544066</v>
      </c>
      <c r="C3678" t="s">
        <v>93</v>
      </c>
      <c r="D3678" t="s">
        <v>88</v>
      </c>
      <c r="E3678" t="s">
        <v>76</v>
      </c>
      <c r="F3678" s="7">
        <v>44564</v>
      </c>
      <c r="G3678" s="7">
        <v>44929</v>
      </c>
      <c r="H3678" t="s">
        <v>77</v>
      </c>
      <c r="I3678" t="s">
        <v>78</v>
      </c>
      <c r="J3678" s="7">
        <v>45099</v>
      </c>
      <c r="K3678" s="7">
        <v>45779</v>
      </c>
      <c r="L3678" s="7">
        <v>44929</v>
      </c>
      <c r="M3678" t="s">
        <v>77</v>
      </c>
      <c r="N3678" t="s">
        <v>92</v>
      </c>
      <c r="O3678">
        <v>2026</v>
      </c>
      <c r="P3678">
        <v>1</v>
      </c>
      <c r="Q3678" t="s">
        <v>80</v>
      </c>
      <c r="R3678" s="8">
        <v>46267</v>
      </c>
      <c r="S3678" s="2">
        <v>1</v>
      </c>
      <c r="T3678" s="2" t="s">
        <v>81</v>
      </c>
    </row>
    <row r="3679" spans="1:20" x14ac:dyDescent="0.25">
      <c r="A3679">
        <v>1120358830</v>
      </c>
      <c r="B3679">
        <v>123272701</v>
      </c>
      <c r="C3679" t="s">
        <v>74</v>
      </c>
      <c r="D3679" t="s">
        <v>88</v>
      </c>
      <c r="E3679" t="s">
        <v>76</v>
      </c>
      <c r="F3679" s="7">
        <v>44659</v>
      </c>
      <c r="G3679" s="7">
        <v>45024</v>
      </c>
      <c r="H3679" t="s">
        <v>77</v>
      </c>
      <c r="I3679" t="s">
        <v>84</v>
      </c>
      <c r="J3679" s="7">
        <v>45737</v>
      </c>
      <c r="K3679" s="7">
        <v>45748</v>
      </c>
      <c r="L3679" s="7">
        <v>45024</v>
      </c>
      <c r="M3679" t="s">
        <v>77</v>
      </c>
      <c r="N3679" t="s">
        <v>79</v>
      </c>
      <c r="O3679">
        <v>2026</v>
      </c>
      <c r="P3679">
        <v>1</v>
      </c>
      <c r="Q3679" t="s">
        <v>80</v>
      </c>
      <c r="R3679" s="8">
        <v>46267</v>
      </c>
      <c r="S3679" s="2">
        <v>1</v>
      </c>
      <c r="T3679" s="2" t="s">
        <v>81</v>
      </c>
    </row>
    <row r="3680" spans="1:20" x14ac:dyDescent="0.25">
      <c r="A3680">
        <v>1120358831</v>
      </c>
      <c r="B3680">
        <v>123272701</v>
      </c>
      <c r="C3680" t="s">
        <v>74</v>
      </c>
      <c r="D3680" t="s">
        <v>88</v>
      </c>
      <c r="E3680" t="s">
        <v>76</v>
      </c>
      <c r="F3680" s="7">
        <v>44659</v>
      </c>
      <c r="G3680" s="7">
        <v>45024</v>
      </c>
      <c r="H3680" t="s">
        <v>77</v>
      </c>
      <c r="I3680" t="s">
        <v>84</v>
      </c>
      <c r="J3680" s="7">
        <v>45737</v>
      </c>
      <c r="K3680" s="7">
        <v>45993</v>
      </c>
      <c r="L3680" s="7">
        <v>45024</v>
      </c>
      <c r="M3680" t="s">
        <v>77</v>
      </c>
      <c r="N3680" t="s">
        <v>79</v>
      </c>
      <c r="O3680">
        <v>2026</v>
      </c>
      <c r="P3680">
        <v>1</v>
      </c>
      <c r="Q3680" t="s">
        <v>80</v>
      </c>
      <c r="R3680" s="8">
        <v>46267</v>
      </c>
      <c r="S3680" s="2">
        <v>1</v>
      </c>
      <c r="T3680" s="2" t="s">
        <v>81</v>
      </c>
    </row>
    <row r="3681" spans="1:20" x14ac:dyDescent="0.25">
      <c r="A3681">
        <v>1120358857</v>
      </c>
      <c r="B3681">
        <v>123295274</v>
      </c>
      <c r="C3681" t="s">
        <v>97</v>
      </c>
      <c r="D3681" t="s">
        <v>88</v>
      </c>
      <c r="E3681" t="s">
        <v>76</v>
      </c>
      <c r="F3681" s="7">
        <v>44662</v>
      </c>
      <c r="G3681" s="7">
        <v>45027</v>
      </c>
      <c r="H3681" t="s">
        <v>77</v>
      </c>
      <c r="I3681" t="s">
        <v>78</v>
      </c>
      <c r="J3681" s="7">
        <v>45472</v>
      </c>
      <c r="K3681" s="7">
        <v>45546</v>
      </c>
      <c r="L3681" s="7">
        <v>45027</v>
      </c>
      <c r="M3681" t="s">
        <v>77</v>
      </c>
      <c r="N3681" t="s">
        <v>79</v>
      </c>
      <c r="O3681">
        <v>2026</v>
      </c>
      <c r="P3681">
        <v>1</v>
      </c>
      <c r="Q3681" t="s">
        <v>80</v>
      </c>
      <c r="R3681" s="8">
        <v>46267</v>
      </c>
      <c r="S3681" s="2">
        <v>1</v>
      </c>
      <c r="T3681" s="2" t="s">
        <v>81</v>
      </c>
    </row>
    <row r="3682" spans="1:20" x14ac:dyDescent="0.25">
      <c r="A3682">
        <v>1120358858</v>
      </c>
      <c r="B3682">
        <v>123295274</v>
      </c>
      <c r="C3682" t="s">
        <v>97</v>
      </c>
      <c r="D3682" t="s">
        <v>88</v>
      </c>
      <c r="E3682" t="s">
        <v>76</v>
      </c>
      <c r="F3682" s="7">
        <v>44662</v>
      </c>
      <c r="G3682" s="7">
        <v>45027</v>
      </c>
      <c r="H3682" t="s">
        <v>77</v>
      </c>
      <c r="I3682" t="s">
        <v>78</v>
      </c>
      <c r="J3682" s="7">
        <v>45472</v>
      </c>
      <c r="K3682" s="7">
        <v>45545</v>
      </c>
      <c r="L3682" s="7">
        <v>45027</v>
      </c>
      <c r="M3682" t="s">
        <v>77</v>
      </c>
      <c r="N3682" t="s">
        <v>79</v>
      </c>
      <c r="O3682">
        <v>2026</v>
      </c>
      <c r="P3682">
        <v>1</v>
      </c>
      <c r="Q3682" t="s">
        <v>80</v>
      </c>
      <c r="R3682" s="8">
        <v>46267</v>
      </c>
      <c r="S3682" s="2">
        <v>1</v>
      </c>
      <c r="T3682" s="2" t="s">
        <v>81</v>
      </c>
    </row>
    <row r="3683" spans="1:20" x14ac:dyDescent="0.25">
      <c r="A3683">
        <v>1120358859</v>
      </c>
      <c r="B3683">
        <v>123295274</v>
      </c>
      <c r="C3683" t="s">
        <v>97</v>
      </c>
      <c r="D3683" t="s">
        <v>88</v>
      </c>
      <c r="E3683" t="s">
        <v>76</v>
      </c>
      <c r="F3683" s="7">
        <v>44662</v>
      </c>
      <c r="G3683" s="7">
        <v>45027</v>
      </c>
      <c r="H3683" t="s">
        <v>77</v>
      </c>
      <c r="I3683" t="s">
        <v>78</v>
      </c>
      <c r="J3683" s="7">
        <v>45472</v>
      </c>
      <c r="K3683" s="7">
        <v>45475</v>
      </c>
      <c r="L3683" s="7">
        <v>45027</v>
      </c>
      <c r="M3683" t="s">
        <v>77</v>
      </c>
      <c r="N3683" t="s">
        <v>79</v>
      </c>
      <c r="O3683">
        <v>2026</v>
      </c>
      <c r="P3683">
        <v>1</v>
      </c>
      <c r="Q3683" t="s">
        <v>80</v>
      </c>
      <c r="R3683" s="8">
        <v>46267</v>
      </c>
      <c r="S3683" s="2">
        <v>1</v>
      </c>
      <c r="T3683" s="2" t="s">
        <v>81</v>
      </c>
    </row>
    <row r="3684" spans="1:20" x14ac:dyDescent="0.25">
      <c r="A3684">
        <v>1120359027</v>
      </c>
      <c r="B3684">
        <v>123383001</v>
      </c>
      <c r="C3684" t="s">
        <v>82</v>
      </c>
      <c r="D3684" t="s">
        <v>88</v>
      </c>
      <c r="E3684" t="s">
        <v>76</v>
      </c>
      <c r="F3684" s="7">
        <v>44672</v>
      </c>
      <c r="G3684" s="7">
        <v>45037</v>
      </c>
      <c r="H3684" t="s">
        <v>77</v>
      </c>
      <c r="I3684" t="s">
        <v>78</v>
      </c>
      <c r="J3684" s="7">
        <v>46066</v>
      </c>
      <c r="K3684" s="7">
        <v>45911</v>
      </c>
      <c r="L3684" s="7">
        <v>45037</v>
      </c>
      <c r="M3684" t="s">
        <v>77</v>
      </c>
      <c r="N3684" t="s">
        <v>79</v>
      </c>
      <c r="O3684">
        <v>2026</v>
      </c>
      <c r="P3684">
        <v>1</v>
      </c>
      <c r="Q3684" t="s">
        <v>80</v>
      </c>
      <c r="R3684" s="8">
        <v>46267</v>
      </c>
      <c r="S3684" s="2">
        <v>1</v>
      </c>
      <c r="T3684" s="2" t="s">
        <v>81</v>
      </c>
    </row>
    <row r="3685" spans="1:20" x14ac:dyDescent="0.25">
      <c r="A3685">
        <v>1120359129</v>
      </c>
      <c r="B3685">
        <v>123437969</v>
      </c>
      <c r="C3685" t="s">
        <v>82</v>
      </c>
      <c r="D3685" t="s">
        <v>88</v>
      </c>
      <c r="E3685" t="s">
        <v>76</v>
      </c>
      <c r="F3685" s="7">
        <v>44678</v>
      </c>
      <c r="G3685" s="7">
        <v>45043</v>
      </c>
      <c r="H3685" t="s">
        <v>77</v>
      </c>
      <c r="I3685" t="s">
        <v>84</v>
      </c>
      <c r="J3685" s="7">
        <v>45712</v>
      </c>
      <c r="K3685" s="7">
        <v>44679</v>
      </c>
      <c r="L3685" s="7">
        <v>45043</v>
      </c>
      <c r="M3685" t="s">
        <v>77</v>
      </c>
      <c r="N3685" t="s">
        <v>79</v>
      </c>
      <c r="O3685">
        <v>2026</v>
      </c>
      <c r="P3685">
        <v>1</v>
      </c>
      <c r="Q3685" t="s">
        <v>80</v>
      </c>
      <c r="R3685" s="8">
        <v>46267</v>
      </c>
      <c r="S3685" s="2">
        <v>1</v>
      </c>
      <c r="T3685" s="2" t="s">
        <v>81</v>
      </c>
    </row>
    <row r="3686" spans="1:20" x14ac:dyDescent="0.25">
      <c r="A3686">
        <v>1120359279</v>
      </c>
      <c r="B3686">
        <v>123509396</v>
      </c>
      <c r="C3686" t="s">
        <v>74</v>
      </c>
      <c r="D3686" t="s">
        <v>88</v>
      </c>
      <c r="E3686" t="s">
        <v>76</v>
      </c>
      <c r="F3686" s="7">
        <v>44686</v>
      </c>
      <c r="G3686" s="7">
        <v>46512</v>
      </c>
      <c r="H3686" t="s">
        <v>77</v>
      </c>
      <c r="I3686" t="s">
        <v>78</v>
      </c>
      <c r="J3686" s="7">
        <v>45929</v>
      </c>
      <c r="K3686" s="7">
        <v>44691</v>
      </c>
      <c r="L3686" s="7">
        <v>46512</v>
      </c>
      <c r="M3686" t="s">
        <v>77</v>
      </c>
      <c r="N3686" t="s">
        <v>79</v>
      </c>
      <c r="O3686">
        <v>2026</v>
      </c>
      <c r="P3686">
        <v>1</v>
      </c>
      <c r="Q3686" t="s">
        <v>80</v>
      </c>
      <c r="R3686" s="8">
        <v>46267</v>
      </c>
      <c r="S3686" s="2">
        <v>1</v>
      </c>
      <c r="T3686" s="2" t="s">
        <v>81</v>
      </c>
    </row>
    <row r="3687" spans="1:20" x14ac:dyDescent="0.25">
      <c r="A3687">
        <v>1120359338</v>
      </c>
      <c r="B3687">
        <v>123540476</v>
      </c>
      <c r="C3687" t="s">
        <v>98</v>
      </c>
      <c r="D3687" t="s">
        <v>88</v>
      </c>
      <c r="E3687" t="s">
        <v>76</v>
      </c>
      <c r="F3687" s="7">
        <v>44690</v>
      </c>
      <c r="G3687" s="7">
        <v>45055</v>
      </c>
      <c r="H3687" t="s">
        <v>77</v>
      </c>
      <c r="I3687" t="s">
        <v>78</v>
      </c>
      <c r="J3687" s="7">
        <v>45417</v>
      </c>
      <c r="K3687" s="7">
        <v>45436</v>
      </c>
      <c r="L3687" s="7">
        <v>45055</v>
      </c>
      <c r="M3687" t="s">
        <v>77</v>
      </c>
      <c r="N3687" t="s">
        <v>79</v>
      </c>
      <c r="O3687">
        <v>2026</v>
      </c>
      <c r="P3687">
        <v>1</v>
      </c>
      <c r="Q3687" t="s">
        <v>80</v>
      </c>
      <c r="R3687" s="8">
        <v>46267</v>
      </c>
      <c r="S3687" s="2">
        <v>1</v>
      </c>
      <c r="T3687" s="2" t="s">
        <v>81</v>
      </c>
    </row>
    <row r="3688" spans="1:20" x14ac:dyDescent="0.25">
      <c r="A3688">
        <v>1120359407</v>
      </c>
      <c r="B3688">
        <v>123579217</v>
      </c>
      <c r="C3688" t="s">
        <v>74</v>
      </c>
      <c r="D3688" t="s">
        <v>75</v>
      </c>
      <c r="E3688" t="s">
        <v>76</v>
      </c>
      <c r="F3688" s="7">
        <v>44693</v>
      </c>
      <c r="G3688" s="7">
        <v>45058</v>
      </c>
      <c r="H3688" t="s">
        <v>86</v>
      </c>
      <c r="I3688" t="s">
        <v>87</v>
      </c>
      <c r="J3688" s="7"/>
      <c r="K3688" s="7">
        <v>46037</v>
      </c>
      <c r="L3688" s="7">
        <v>45058</v>
      </c>
      <c r="M3688" t="s">
        <v>86</v>
      </c>
      <c r="N3688"/>
      <c r="O3688">
        <v>2026</v>
      </c>
      <c r="P3688">
        <v>1</v>
      </c>
      <c r="Q3688" t="s">
        <v>80</v>
      </c>
      <c r="R3688" s="8">
        <v>46267</v>
      </c>
      <c r="S3688" s="2">
        <v>1</v>
      </c>
      <c r="T3688" s="2" t="s">
        <v>81</v>
      </c>
    </row>
    <row r="3689" spans="1:20" x14ac:dyDescent="0.25">
      <c r="A3689">
        <v>1120359690</v>
      </c>
      <c r="B3689">
        <v>123749758</v>
      </c>
      <c r="C3689" t="s">
        <v>82</v>
      </c>
      <c r="D3689" t="s">
        <v>75</v>
      </c>
      <c r="E3689" t="s">
        <v>76</v>
      </c>
      <c r="F3689" s="7">
        <v>44715</v>
      </c>
      <c r="G3689" s="7">
        <v>46541</v>
      </c>
      <c r="H3689" t="s">
        <v>77</v>
      </c>
      <c r="I3689" t="s">
        <v>78</v>
      </c>
      <c r="J3689" s="7">
        <v>45829</v>
      </c>
      <c r="K3689" s="7">
        <v>45951</v>
      </c>
      <c r="L3689" s="7">
        <v>46541</v>
      </c>
      <c r="M3689" t="s">
        <v>77</v>
      </c>
      <c r="N3689" t="s">
        <v>79</v>
      </c>
      <c r="O3689">
        <v>2026</v>
      </c>
      <c r="P3689">
        <v>1</v>
      </c>
      <c r="Q3689" t="s">
        <v>80</v>
      </c>
      <c r="R3689" s="8">
        <v>46267</v>
      </c>
      <c r="S3689" s="2">
        <v>1</v>
      </c>
      <c r="T3689" s="2" t="s">
        <v>81</v>
      </c>
    </row>
    <row r="3690" spans="1:20" x14ac:dyDescent="0.25">
      <c r="A3690">
        <v>1120359801</v>
      </c>
      <c r="B3690">
        <v>123800625</v>
      </c>
      <c r="C3690" t="s">
        <v>93</v>
      </c>
      <c r="D3690" t="s">
        <v>83</v>
      </c>
      <c r="E3690" t="s">
        <v>76</v>
      </c>
      <c r="F3690" s="7">
        <v>44721</v>
      </c>
      <c r="G3690" s="7">
        <v>44904</v>
      </c>
      <c r="H3690" t="s">
        <v>77</v>
      </c>
      <c r="I3690" t="s">
        <v>84</v>
      </c>
      <c r="J3690" s="7">
        <v>45803</v>
      </c>
      <c r="K3690" s="7">
        <v>46059</v>
      </c>
      <c r="L3690" s="7">
        <v>44904</v>
      </c>
      <c r="M3690" t="s">
        <v>77</v>
      </c>
      <c r="N3690" t="s">
        <v>79</v>
      </c>
      <c r="O3690">
        <v>2026</v>
      </c>
      <c r="P3690">
        <v>1</v>
      </c>
      <c r="Q3690" t="s">
        <v>80</v>
      </c>
      <c r="R3690" s="8">
        <v>46267</v>
      </c>
      <c r="S3690" s="2">
        <v>1</v>
      </c>
      <c r="T3690" s="2" t="s">
        <v>81</v>
      </c>
    </row>
    <row r="3691" spans="1:20" x14ac:dyDescent="0.25">
      <c r="A3691">
        <v>1120359802</v>
      </c>
      <c r="B3691">
        <v>123800625</v>
      </c>
      <c r="C3691" t="s">
        <v>93</v>
      </c>
      <c r="D3691" t="s">
        <v>83</v>
      </c>
      <c r="E3691" t="s">
        <v>76</v>
      </c>
      <c r="F3691" s="7">
        <v>44721</v>
      </c>
      <c r="G3691" s="7">
        <v>44904</v>
      </c>
      <c r="H3691" t="s">
        <v>77</v>
      </c>
      <c r="I3691" t="s">
        <v>84</v>
      </c>
      <c r="J3691" s="7">
        <v>45803</v>
      </c>
      <c r="K3691" s="7">
        <v>45748</v>
      </c>
      <c r="L3691" s="7">
        <v>44904</v>
      </c>
      <c r="M3691" t="s">
        <v>77</v>
      </c>
      <c r="N3691" t="s">
        <v>79</v>
      </c>
      <c r="O3691">
        <v>2026</v>
      </c>
      <c r="P3691">
        <v>1</v>
      </c>
      <c r="Q3691" t="s">
        <v>80</v>
      </c>
      <c r="R3691" s="8">
        <v>46267</v>
      </c>
      <c r="S3691" s="2">
        <v>1</v>
      </c>
      <c r="T3691" s="2" t="s">
        <v>81</v>
      </c>
    </row>
    <row r="3692" spans="1:20" x14ac:dyDescent="0.25">
      <c r="A3692">
        <v>1120359858</v>
      </c>
      <c r="B3692">
        <v>123837241</v>
      </c>
      <c r="C3692" t="s">
        <v>97</v>
      </c>
      <c r="D3692" t="s">
        <v>83</v>
      </c>
      <c r="E3692" t="s">
        <v>76</v>
      </c>
      <c r="F3692" s="7">
        <v>44726</v>
      </c>
      <c r="G3692" s="7">
        <v>44909</v>
      </c>
      <c r="H3692" t="s">
        <v>77</v>
      </c>
      <c r="I3692" t="s">
        <v>78</v>
      </c>
      <c r="J3692" s="7">
        <v>45515</v>
      </c>
      <c r="K3692" s="7">
        <v>45541</v>
      </c>
      <c r="L3692" s="7">
        <v>44909</v>
      </c>
      <c r="M3692" t="s">
        <v>77</v>
      </c>
      <c r="N3692" t="s">
        <v>79</v>
      </c>
      <c r="O3692">
        <v>2026</v>
      </c>
      <c r="P3692">
        <v>1</v>
      </c>
      <c r="Q3692" t="s">
        <v>80</v>
      </c>
      <c r="R3692" s="8">
        <v>46267</v>
      </c>
      <c r="S3692" s="2">
        <v>1</v>
      </c>
      <c r="T3692" s="2" t="s">
        <v>81</v>
      </c>
    </row>
    <row r="3693" spans="1:20" x14ac:dyDescent="0.25">
      <c r="A3693">
        <v>1120359961</v>
      </c>
      <c r="B3693">
        <v>123881474</v>
      </c>
      <c r="C3693" t="s">
        <v>82</v>
      </c>
      <c r="D3693" t="s">
        <v>83</v>
      </c>
      <c r="E3693" t="s">
        <v>76</v>
      </c>
      <c r="F3693" s="7">
        <v>44732</v>
      </c>
      <c r="G3693" s="7">
        <v>44915</v>
      </c>
      <c r="H3693" t="s">
        <v>77</v>
      </c>
      <c r="I3693" t="s">
        <v>78</v>
      </c>
      <c r="J3693" s="7">
        <v>45355</v>
      </c>
      <c r="K3693" s="7">
        <v>45691</v>
      </c>
      <c r="L3693" s="7">
        <v>44915</v>
      </c>
      <c r="M3693" t="s">
        <v>77</v>
      </c>
      <c r="N3693" t="s">
        <v>79</v>
      </c>
      <c r="O3693">
        <v>2026</v>
      </c>
      <c r="P3693">
        <v>1</v>
      </c>
      <c r="Q3693" t="s">
        <v>80</v>
      </c>
      <c r="R3693" s="8">
        <v>46267</v>
      </c>
      <c r="S3693" s="2">
        <v>1</v>
      </c>
      <c r="T3693" s="2" t="s">
        <v>81</v>
      </c>
    </row>
    <row r="3694" spans="1:20" x14ac:dyDescent="0.25">
      <c r="A3694">
        <v>1120360083</v>
      </c>
      <c r="B3694">
        <v>123929393</v>
      </c>
      <c r="C3694" t="s">
        <v>96</v>
      </c>
      <c r="D3694" t="s">
        <v>83</v>
      </c>
      <c r="E3694" t="s">
        <v>76</v>
      </c>
      <c r="F3694" s="7">
        <v>44738</v>
      </c>
      <c r="G3694" s="7">
        <v>44921</v>
      </c>
      <c r="H3694" t="s">
        <v>77</v>
      </c>
      <c r="I3694" t="s">
        <v>78</v>
      </c>
      <c r="J3694" s="7">
        <v>45504</v>
      </c>
      <c r="K3694" s="7">
        <v>45544</v>
      </c>
      <c r="L3694" s="7">
        <v>44921</v>
      </c>
      <c r="M3694" t="s">
        <v>77</v>
      </c>
      <c r="N3694" t="s">
        <v>79</v>
      </c>
      <c r="O3694">
        <v>2026</v>
      </c>
      <c r="P3694">
        <v>1</v>
      </c>
      <c r="Q3694" t="s">
        <v>80</v>
      </c>
      <c r="R3694" s="8">
        <v>46267</v>
      </c>
      <c r="S3694" s="2">
        <v>1</v>
      </c>
      <c r="T3694" s="2" t="s">
        <v>81</v>
      </c>
    </row>
    <row r="3695" spans="1:20" x14ac:dyDescent="0.25">
      <c r="A3695">
        <v>1120360279</v>
      </c>
      <c r="B3695">
        <v>124035279</v>
      </c>
      <c r="C3695" t="s">
        <v>85</v>
      </c>
      <c r="D3695" t="s">
        <v>83</v>
      </c>
      <c r="E3695" t="s">
        <v>76</v>
      </c>
      <c r="F3695" s="7">
        <v>44751</v>
      </c>
      <c r="G3695" s="7">
        <v>46577</v>
      </c>
      <c r="H3695" t="s">
        <v>77</v>
      </c>
      <c r="I3695" t="s">
        <v>84</v>
      </c>
      <c r="J3695" s="7">
        <v>45472</v>
      </c>
      <c r="K3695" s="7">
        <v>46055</v>
      </c>
      <c r="L3695" s="7">
        <v>46577</v>
      </c>
      <c r="M3695" t="s">
        <v>77</v>
      </c>
      <c r="N3695" t="s">
        <v>79</v>
      </c>
      <c r="O3695">
        <v>2026</v>
      </c>
      <c r="P3695">
        <v>1</v>
      </c>
      <c r="Q3695" t="s">
        <v>80</v>
      </c>
      <c r="R3695" s="8">
        <v>46267</v>
      </c>
      <c r="S3695" s="2">
        <v>1</v>
      </c>
      <c r="T3695" s="2" t="s">
        <v>81</v>
      </c>
    </row>
    <row r="3696" spans="1:20" x14ac:dyDescent="0.25">
      <c r="A3696">
        <v>1120360365</v>
      </c>
      <c r="B3696">
        <v>124080878</v>
      </c>
      <c r="C3696" t="s">
        <v>82</v>
      </c>
      <c r="D3696" t="s">
        <v>83</v>
      </c>
      <c r="E3696" t="s">
        <v>76</v>
      </c>
      <c r="F3696" s="7">
        <v>44756</v>
      </c>
      <c r="G3696" s="7">
        <v>44940</v>
      </c>
      <c r="H3696" t="s">
        <v>77</v>
      </c>
      <c r="I3696" t="s">
        <v>78</v>
      </c>
      <c r="J3696" s="7">
        <v>46077</v>
      </c>
      <c r="K3696" s="7">
        <v>45397</v>
      </c>
      <c r="L3696" s="7">
        <v>44940</v>
      </c>
      <c r="M3696" t="s">
        <v>77</v>
      </c>
      <c r="N3696" t="s">
        <v>79</v>
      </c>
      <c r="O3696">
        <v>2026</v>
      </c>
      <c r="P3696">
        <v>1</v>
      </c>
      <c r="Q3696" t="s">
        <v>80</v>
      </c>
      <c r="R3696" s="8">
        <v>46267</v>
      </c>
      <c r="S3696" s="2">
        <v>1</v>
      </c>
      <c r="T3696" s="2" t="s">
        <v>81</v>
      </c>
    </row>
    <row r="3697" spans="1:20" x14ac:dyDescent="0.25">
      <c r="A3697">
        <v>1120360389</v>
      </c>
      <c r="B3697">
        <v>124091168</v>
      </c>
      <c r="C3697" t="s">
        <v>98</v>
      </c>
      <c r="D3697" t="s">
        <v>88</v>
      </c>
      <c r="E3697" t="s">
        <v>76</v>
      </c>
      <c r="F3697" s="7">
        <v>44757</v>
      </c>
      <c r="G3697" s="7">
        <v>45122</v>
      </c>
      <c r="H3697" t="s">
        <v>77</v>
      </c>
      <c r="I3697" t="s">
        <v>78</v>
      </c>
      <c r="J3697" s="7">
        <v>45491</v>
      </c>
      <c r="K3697" s="7">
        <v>45546</v>
      </c>
      <c r="L3697" s="7">
        <v>45122</v>
      </c>
      <c r="M3697" t="s">
        <v>77</v>
      </c>
      <c r="N3697" t="s">
        <v>79</v>
      </c>
      <c r="O3697">
        <v>2026</v>
      </c>
      <c r="P3697">
        <v>1</v>
      </c>
      <c r="Q3697" t="s">
        <v>80</v>
      </c>
      <c r="R3697" s="8">
        <v>46267</v>
      </c>
      <c r="S3697" s="2">
        <v>1</v>
      </c>
      <c r="T3697" s="2" t="s">
        <v>81</v>
      </c>
    </row>
    <row r="3698" spans="1:20" x14ac:dyDescent="0.25">
      <c r="A3698">
        <v>1120360390</v>
      </c>
      <c r="B3698">
        <v>124091168</v>
      </c>
      <c r="C3698" t="s">
        <v>98</v>
      </c>
      <c r="D3698" t="s">
        <v>88</v>
      </c>
      <c r="E3698" t="s">
        <v>76</v>
      </c>
      <c r="F3698" s="7">
        <v>44757</v>
      </c>
      <c r="G3698" s="7">
        <v>45122</v>
      </c>
      <c r="H3698" t="s">
        <v>77</v>
      </c>
      <c r="I3698" t="s">
        <v>78</v>
      </c>
      <c r="J3698" s="7">
        <v>45491</v>
      </c>
      <c r="K3698" s="7">
        <v>45538</v>
      </c>
      <c r="L3698" s="7">
        <v>45122</v>
      </c>
      <c r="M3698" t="s">
        <v>77</v>
      </c>
      <c r="N3698" t="s">
        <v>79</v>
      </c>
      <c r="O3698">
        <v>2026</v>
      </c>
      <c r="P3698">
        <v>1</v>
      </c>
      <c r="Q3698" t="s">
        <v>80</v>
      </c>
      <c r="R3698" s="8">
        <v>46267</v>
      </c>
      <c r="S3698" s="2">
        <v>1</v>
      </c>
      <c r="T3698" s="2" t="s">
        <v>81</v>
      </c>
    </row>
    <row r="3699" spans="1:20" x14ac:dyDescent="0.25">
      <c r="A3699">
        <v>1120360391</v>
      </c>
      <c r="B3699">
        <v>124091168</v>
      </c>
      <c r="C3699" t="s">
        <v>98</v>
      </c>
      <c r="D3699" t="s">
        <v>88</v>
      </c>
      <c r="E3699" t="s">
        <v>76</v>
      </c>
      <c r="F3699" s="7">
        <v>44757</v>
      </c>
      <c r="G3699" s="7">
        <v>45122</v>
      </c>
      <c r="H3699" t="s">
        <v>77</v>
      </c>
      <c r="I3699" t="s">
        <v>78</v>
      </c>
      <c r="J3699" s="7">
        <v>45491</v>
      </c>
      <c r="K3699" s="7">
        <v>44757</v>
      </c>
      <c r="L3699" s="7">
        <v>45122</v>
      </c>
      <c r="M3699" t="s">
        <v>77</v>
      </c>
      <c r="N3699" t="s">
        <v>79</v>
      </c>
      <c r="O3699">
        <v>2026</v>
      </c>
      <c r="P3699">
        <v>1</v>
      </c>
      <c r="Q3699" t="s">
        <v>80</v>
      </c>
      <c r="R3699" s="8">
        <v>46267</v>
      </c>
      <c r="S3699" s="2">
        <v>1</v>
      </c>
      <c r="T3699" s="2" t="s">
        <v>81</v>
      </c>
    </row>
    <row r="3700" spans="1:20" x14ac:dyDescent="0.25">
      <c r="A3700">
        <v>1120360392</v>
      </c>
      <c r="B3700">
        <v>124091168</v>
      </c>
      <c r="C3700" t="s">
        <v>98</v>
      </c>
      <c r="D3700" t="s">
        <v>88</v>
      </c>
      <c r="E3700" t="s">
        <v>76</v>
      </c>
      <c r="F3700" s="7">
        <v>44757</v>
      </c>
      <c r="G3700" s="7">
        <v>45122</v>
      </c>
      <c r="H3700" t="s">
        <v>77</v>
      </c>
      <c r="I3700" t="s">
        <v>78</v>
      </c>
      <c r="J3700" s="7">
        <v>45491</v>
      </c>
      <c r="K3700" s="7">
        <v>45496</v>
      </c>
      <c r="L3700" s="7">
        <v>45122</v>
      </c>
      <c r="M3700" t="s">
        <v>77</v>
      </c>
      <c r="N3700" t="s">
        <v>79</v>
      </c>
      <c r="O3700">
        <v>2026</v>
      </c>
      <c r="P3700">
        <v>1</v>
      </c>
      <c r="Q3700" t="s">
        <v>80</v>
      </c>
      <c r="R3700" s="8">
        <v>46267</v>
      </c>
      <c r="S3700" s="2">
        <v>1</v>
      </c>
      <c r="T3700" s="2" t="s">
        <v>81</v>
      </c>
    </row>
    <row r="3701" spans="1:20" x14ac:dyDescent="0.25">
      <c r="A3701">
        <v>1120360409</v>
      </c>
      <c r="B3701">
        <v>124095527</v>
      </c>
      <c r="C3701" t="s">
        <v>82</v>
      </c>
      <c r="D3701" t="s">
        <v>88</v>
      </c>
      <c r="E3701" t="s">
        <v>76</v>
      </c>
      <c r="F3701" s="7">
        <v>44758</v>
      </c>
      <c r="G3701" s="7">
        <v>45123</v>
      </c>
      <c r="H3701" t="s">
        <v>77</v>
      </c>
      <c r="I3701" t="s">
        <v>78</v>
      </c>
      <c r="J3701" s="7">
        <v>45510</v>
      </c>
      <c r="K3701" s="7">
        <v>45748</v>
      </c>
      <c r="L3701" s="7">
        <v>45123</v>
      </c>
      <c r="M3701" t="s">
        <v>77</v>
      </c>
      <c r="N3701" t="s">
        <v>79</v>
      </c>
      <c r="O3701">
        <v>2026</v>
      </c>
      <c r="P3701">
        <v>1</v>
      </c>
      <c r="Q3701" t="s">
        <v>80</v>
      </c>
      <c r="R3701" s="8">
        <v>46267</v>
      </c>
      <c r="S3701" s="2">
        <v>1</v>
      </c>
      <c r="T3701" s="2" t="s">
        <v>81</v>
      </c>
    </row>
    <row r="3702" spans="1:20" x14ac:dyDescent="0.25">
      <c r="A3702">
        <v>1120360542</v>
      </c>
      <c r="B3702">
        <v>124152853</v>
      </c>
      <c r="C3702" t="s">
        <v>96</v>
      </c>
      <c r="D3702" t="s">
        <v>88</v>
      </c>
      <c r="E3702" t="s">
        <v>76</v>
      </c>
      <c r="F3702" s="7">
        <v>44766</v>
      </c>
      <c r="G3702" s="7">
        <v>45131</v>
      </c>
      <c r="H3702" t="s">
        <v>86</v>
      </c>
      <c r="I3702" t="s">
        <v>87</v>
      </c>
      <c r="J3702" s="7">
        <v>45869</v>
      </c>
      <c r="K3702" s="7">
        <v>45776</v>
      </c>
      <c r="L3702" s="7">
        <v>45131</v>
      </c>
      <c r="M3702" t="s">
        <v>86</v>
      </c>
      <c r="N3702" t="s">
        <v>79</v>
      </c>
      <c r="O3702">
        <v>2026</v>
      </c>
      <c r="P3702">
        <v>1</v>
      </c>
      <c r="Q3702" t="s">
        <v>80</v>
      </c>
      <c r="R3702" s="8">
        <v>46267</v>
      </c>
      <c r="S3702" s="2">
        <v>1</v>
      </c>
      <c r="T3702" s="2" t="s">
        <v>81</v>
      </c>
    </row>
    <row r="3703" spans="1:20" x14ac:dyDescent="0.25">
      <c r="A3703">
        <v>1120360634</v>
      </c>
      <c r="B3703">
        <v>124195651</v>
      </c>
      <c r="C3703" t="s">
        <v>74</v>
      </c>
      <c r="D3703" t="s">
        <v>88</v>
      </c>
      <c r="E3703" t="s">
        <v>76</v>
      </c>
      <c r="F3703" s="7">
        <v>44771</v>
      </c>
      <c r="G3703" s="7">
        <v>45136</v>
      </c>
      <c r="H3703" t="s">
        <v>77</v>
      </c>
      <c r="I3703" t="s">
        <v>78</v>
      </c>
      <c r="J3703" s="7">
        <v>45737</v>
      </c>
      <c r="K3703" s="7">
        <v>45623</v>
      </c>
      <c r="L3703" s="7">
        <v>45136</v>
      </c>
      <c r="M3703" t="s">
        <v>77</v>
      </c>
      <c r="N3703" t="s">
        <v>79</v>
      </c>
      <c r="O3703">
        <v>2026</v>
      </c>
      <c r="P3703">
        <v>1</v>
      </c>
      <c r="Q3703" t="s">
        <v>80</v>
      </c>
      <c r="R3703" s="8">
        <v>46267</v>
      </c>
      <c r="S3703" s="2">
        <v>1</v>
      </c>
      <c r="T3703" s="2" t="s">
        <v>81</v>
      </c>
    </row>
    <row r="3704" spans="1:20" x14ac:dyDescent="0.25">
      <c r="A3704">
        <v>1120361189</v>
      </c>
      <c r="B3704">
        <v>124340586</v>
      </c>
      <c r="C3704" t="s">
        <v>85</v>
      </c>
      <c r="D3704" t="s">
        <v>83</v>
      </c>
      <c r="E3704" t="s">
        <v>76</v>
      </c>
      <c r="F3704" s="7">
        <v>44795</v>
      </c>
      <c r="G3704" s="7">
        <v>44979</v>
      </c>
      <c r="H3704" t="s">
        <v>77</v>
      </c>
      <c r="I3704" t="s">
        <v>78</v>
      </c>
      <c r="J3704" s="7">
        <v>45919</v>
      </c>
      <c r="K3704" s="7">
        <v>45909</v>
      </c>
      <c r="L3704" s="7">
        <v>44979</v>
      </c>
      <c r="M3704" t="s">
        <v>77</v>
      </c>
      <c r="N3704" t="s">
        <v>79</v>
      </c>
      <c r="O3704">
        <v>2026</v>
      </c>
      <c r="P3704">
        <v>1</v>
      </c>
      <c r="Q3704" t="s">
        <v>80</v>
      </c>
      <c r="R3704" s="8">
        <v>46267</v>
      </c>
      <c r="S3704" s="2">
        <v>1</v>
      </c>
      <c r="T3704" s="2" t="s">
        <v>81</v>
      </c>
    </row>
    <row r="3705" spans="1:20" x14ac:dyDescent="0.25">
      <c r="A3705">
        <v>1120361525</v>
      </c>
      <c r="B3705">
        <v>124487578</v>
      </c>
      <c r="C3705" t="s">
        <v>74</v>
      </c>
      <c r="D3705" t="s">
        <v>75</v>
      </c>
      <c r="E3705" t="s">
        <v>76</v>
      </c>
      <c r="F3705" s="7">
        <v>44816</v>
      </c>
      <c r="G3705" s="7">
        <v>45181</v>
      </c>
      <c r="H3705" t="s">
        <v>86</v>
      </c>
      <c r="I3705" t="s">
        <v>87</v>
      </c>
      <c r="J3705" s="7"/>
      <c r="K3705" s="7">
        <v>44902</v>
      </c>
      <c r="L3705" s="7">
        <v>45181</v>
      </c>
      <c r="M3705" t="s">
        <v>86</v>
      </c>
      <c r="N3705"/>
      <c r="O3705">
        <v>2026</v>
      </c>
      <c r="P3705">
        <v>1</v>
      </c>
      <c r="Q3705" t="s">
        <v>80</v>
      </c>
      <c r="R3705" s="8">
        <v>46267</v>
      </c>
      <c r="S3705" s="2">
        <v>1</v>
      </c>
      <c r="T3705" s="2" t="s">
        <v>81</v>
      </c>
    </row>
    <row r="3706" spans="1:20" x14ac:dyDescent="0.25">
      <c r="A3706">
        <v>1120361826</v>
      </c>
      <c r="B3706">
        <v>124586543</v>
      </c>
      <c r="C3706" t="s">
        <v>82</v>
      </c>
      <c r="D3706" t="s">
        <v>75</v>
      </c>
      <c r="E3706" t="s">
        <v>76</v>
      </c>
      <c r="F3706" s="7">
        <v>44832</v>
      </c>
      <c r="G3706" s="7">
        <v>45197</v>
      </c>
      <c r="H3706" t="s">
        <v>77</v>
      </c>
      <c r="I3706" t="s">
        <v>89</v>
      </c>
      <c r="J3706" s="7">
        <v>46029</v>
      </c>
      <c r="K3706" s="7">
        <v>46034</v>
      </c>
      <c r="L3706" s="7">
        <v>45197</v>
      </c>
      <c r="M3706" t="s">
        <v>77</v>
      </c>
      <c r="N3706" t="s">
        <v>92</v>
      </c>
      <c r="O3706">
        <v>2026</v>
      </c>
      <c r="P3706">
        <v>1</v>
      </c>
      <c r="Q3706" t="s">
        <v>80</v>
      </c>
      <c r="R3706" s="8">
        <v>46267</v>
      </c>
      <c r="S3706" s="2">
        <v>1</v>
      </c>
      <c r="T3706" s="2" t="s">
        <v>81</v>
      </c>
    </row>
    <row r="3707" spans="1:20" x14ac:dyDescent="0.25">
      <c r="A3707">
        <v>1120362111</v>
      </c>
      <c r="B3707">
        <v>124733703</v>
      </c>
      <c r="C3707" t="s">
        <v>74</v>
      </c>
      <c r="D3707" t="s">
        <v>75</v>
      </c>
      <c r="E3707" t="s">
        <v>76</v>
      </c>
      <c r="F3707" s="7">
        <v>44852</v>
      </c>
      <c r="G3707" s="7">
        <v>45217</v>
      </c>
      <c r="H3707" t="s">
        <v>86</v>
      </c>
      <c r="I3707" t="s">
        <v>87</v>
      </c>
      <c r="J3707" s="7"/>
      <c r="K3707" s="7">
        <v>46027</v>
      </c>
      <c r="L3707" s="7">
        <v>45217</v>
      </c>
      <c r="M3707" t="s">
        <v>86</v>
      </c>
      <c r="N3707"/>
      <c r="O3707">
        <v>2026</v>
      </c>
      <c r="P3707">
        <v>1</v>
      </c>
      <c r="Q3707" t="s">
        <v>80</v>
      </c>
      <c r="R3707" s="8">
        <v>46267</v>
      </c>
      <c r="S3707" s="2">
        <v>1</v>
      </c>
      <c r="T3707" s="2" t="s">
        <v>81</v>
      </c>
    </row>
    <row r="3708" spans="1:20" x14ac:dyDescent="0.25">
      <c r="A3708">
        <v>1120362218</v>
      </c>
      <c r="B3708">
        <v>124771979</v>
      </c>
      <c r="C3708" t="s">
        <v>82</v>
      </c>
      <c r="D3708" t="s">
        <v>75</v>
      </c>
      <c r="E3708" t="s">
        <v>76</v>
      </c>
      <c r="F3708" s="7">
        <v>44859</v>
      </c>
      <c r="G3708" s="7">
        <v>45224</v>
      </c>
      <c r="H3708" t="s">
        <v>77</v>
      </c>
      <c r="I3708" t="s">
        <v>78</v>
      </c>
      <c r="J3708" s="7"/>
      <c r="K3708" s="7">
        <v>44953</v>
      </c>
      <c r="L3708" s="7">
        <v>45224</v>
      </c>
      <c r="M3708" t="s">
        <v>77</v>
      </c>
      <c r="N3708"/>
      <c r="O3708">
        <v>2026</v>
      </c>
      <c r="P3708">
        <v>1</v>
      </c>
      <c r="Q3708" t="s">
        <v>80</v>
      </c>
      <c r="R3708" s="8">
        <v>46267</v>
      </c>
      <c r="S3708" s="2">
        <v>1</v>
      </c>
      <c r="T3708" s="2" t="s">
        <v>81</v>
      </c>
    </row>
    <row r="3709" spans="1:20" x14ac:dyDescent="0.25">
      <c r="A3709">
        <v>1120362219</v>
      </c>
      <c r="B3709">
        <v>124771979</v>
      </c>
      <c r="C3709" t="s">
        <v>82</v>
      </c>
      <c r="D3709" t="s">
        <v>75</v>
      </c>
      <c r="E3709" t="s">
        <v>76</v>
      </c>
      <c r="F3709" s="7">
        <v>44859</v>
      </c>
      <c r="G3709" s="7">
        <v>45224</v>
      </c>
      <c r="H3709" t="s">
        <v>77</v>
      </c>
      <c r="I3709" t="s">
        <v>78</v>
      </c>
      <c r="J3709" s="7"/>
      <c r="K3709" s="7">
        <v>44935</v>
      </c>
      <c r="L3709" s="7">
        <v>45224</v>
      </c>
      <c r="M3709" t="s">
        <v>77</v>
      </c>
      <c r="N3709"/>
      <c r="O3709">
        <v>2026</v>
      </c>
      <c r="P3709">
        <v>1</v>
      </c>
      <c r="Q3709" t="s">
        <v>80</v>
      </c>
      <c r="R3709" s="8">
        <v>46267</v>
      </c>
      <c r="S3709" s="2">
        <v>1</v>
      </c>
      <c r="T3709" s="2" t="s">
        <v>81</v>
      </c>
    </row>
    <row r="3710" spans="1:20" x14ac:dyDescent="0.25">
      <c r="A3710">
        <v>1120362296</v>
      </c>
      <c r="B3710">
        <v>124806578</v>
      </c>
      <c r="C3710" t="s">
        <v>74</v>
      </c>
      <c r="D3710" t="s">
        <v>75</v>
      </c>
      <c r="E3710" t="s">
        <v>76</v>
      </c>
      <c r="F3710" s="7">
        <v>44865</v>
      </c>
      <c r="G3710" s="7">
        <v>45230</v>
      </c>
      <c r="H3710" t="s">
        <v>86</v>
      </c>
      <c r="I3710" t="s">
        <v>87</v>
      </c>
      <c r="J3710" s="7"/>
      <c r="K3710" s="7">
        <v>46028</v>
      </c>
      <c r="L3710" s="7">
        <v>45230</v>
      </c>
      <c r="M3710" t="s">
        <v>86</v>
      </c>
      <c r="N3710"/>
      <c r="O3710">
        <v>2026</v>
      </c>
      <c r="P3710">
        <v>1</v>
      </c>
      <c r="Q3710" t="s">
        <v>80</v>
      </c>
      <c r="R3710" s="8">
        <v>46267</v>
      </c>
      <c r="S3710" s="2">
        <v>1</v>
      </c>
      <c r="T3710" s="2" t="s">
        <v>81</v>
      </c>
    </row>
    <row r="3711" spans="1:20" x14ac:dyDescent="0.25">
      <c r="A3711">
        <v>1120362450</v>
      </c>
      <c r="B3711">
        <v>124941988</v>
      </c>
      <c r="C3711" t="s">
        <v>85</v>
      </c>
      <c r="D3711" t="s">
        <v>75</v>
      </c>
      <c r="E3711" t="s">
        <v>76</v>
      </c>
      <c r="F3711" s="7">
        <v>44893</v>
      </c>
      <c r="G3711" s="7">
        <v>45258</v>
      </c>
      <c r="H3711" t="s">
        <v>86</v>
      </c>
      <c r="I3711" t="s">
        <v>87</v>
      </c>
      <c r="J3711" s="7"/>
      <c r="K3711" s="7">
        <v>44935</v>
      </c>
      <c r="L3711" s="7">
        <v>45258</v>
      </c>
      <c r="M3711" t="s">
        <v>86</v>
      </c>
      <c r="N3711"/>
      <c r="O3711">
        <v>2026</v>
      </c>
      <c r="P3711">
        <v>1</v>
      </c>
      <c r="Q3711" t="s">
        <v>80</v>
      </c>
      <c r="R3711" s="8">
        <v>46267</v>
      </c>
      <c r="S3711" s="2">
        <v>1</v>
      </c>
      <c r="T3711" s="2" t="s">
        <v>81</v>
      </c>
    </row>
    <row r="3712" spans="1:20" x14ac:dyDescent="0.25">
      <c r="A3712">
        <v>1120362573</v>
      </c>
      <c r="B3712">
        <v>125385265</v>
      </c>
      <c r="C3712" t="s">
        <v>82</v>
      </c>
      <c r="D3712" t="s">
        <v>88</v>
      </c>
      <c r="E3712" t="s">
        <v>76</v>
      </c>
      <c r="F3712" s="7">
        <v>44951</v>
      </c>
      <c r="G3712" s="7">
        <v>45316</v>
      </c>
      <c r="H3712" t="s">
        <v>77</v>
      </c>
      <c r="I3712" t="s">
        <v>78</v>
      </c>
      <c r="J3712" s="7">
        <v>45845</v>
      </c>
      <c r="K3712" s="7">
        <v>45168</v>
      </c>
      <c r="L3712" s="7">
        <v>45316</v>
      </c>
      <c r="M3712" t="s">
        <v>77</v>
      </c>
      <c r="N3712" t="s">
        <v>79</v>
      </c>
      <c r="O3712">
        <v>2026</v>
      </c>
      <c r="P3712">
        <v>1</v>
      </c>
      <c r="Q3712" t="s">
        <v>80</v>
      </c>
      <c r="R3712" s="8">
        <v>46267</v>
      </c>
      <c r="S3712" s="2">
        <v>1</v>
      </c>
      <c r="T3712" s="2" t="s">
        <v>81</v>
      </c>
    </row>
    <row r="3713" spans="1:20" x14ac:dyDescent="0.25">
      <c r="A3713">
        <v>1120362576</v>
      </c>
      <c r="B3713">
        <v>125408919</v>
      </c>
      <c r="C3713" t="s">
        <v>82</v>
      </c>
      <c r="D3713" t="s">
        <v>75</v>
      </c>
      <c r="E3713" t="s">
        <v>76</v>
      </c>
      <c r="F3713" s="7">
        <v>44956</v>
      </c>
      <c r="G3713" s="7">
        <v>45321</v>
      </c>
      <c r="H3713" t="s">
        <v>77</v>
      </c>
      <c r="I3713" t="s">
        <v>78</v>
      </c>
      <c r="J3713" s="7"/>
      <c r="K3713" s="7">
        <v>44992</v>
      </c>
      <c r="L3713" s="7">
        <v>45321</v>
      </c>
      <c r="M3713" t="s">
        <v>77</v>
      </c>
      <c r="N3713"/>
      <c r="O3713">
        <v>2026</v>
      </c>
      <c r="P3713">
        <v>1</v>
      </c>
      <c r="Q3713" t="s">
        <v>80</v>
      </c>
      <c r="R3713" s="8">
        <v>46267</v>
      </c>
      <c r="S3713" s="2">
        <v>1</v>
      </c>
      <c r="T3713" s="2" t="s">
        <v>81</v>
      </c>
    </row>
    <row r="3714" spans="1:20" x14ac:dyDescent="0.25">
      <c r="A3714">
        <v>1120362589</v>
      </c>
      <c r="B3714">
        <v>125469529</v>
      </c>
      <c r="C3714" t="s">
        <v>74</v>
      </c>
      <c r="D3714" t="s">
        <v>75</v>
      </c>
      <c r="E3714" t="s">
        <v>76</v>
      </c>
      <c r="F3714" s="7">
        <v>44814</v>
      </c>
      <c r="G3714" s="7">
        <v>45179</v>
      </c>
      <c r="H3714" t="s">
        <v>77</v>
      </c>
      <c r="I3714" t="s">
        <v>78</v>
      </c>
      <c r="J3714" s="7"/>
      <c r="K3714" s="7">
        <v>44967</v>
      </c>
      <c r="L3714" s="7">
        <v>45179</v>
      </c>
      <c r="M3714" t="s">
        <v>77</v>
      </c>
      <c r="N3714"/>
      <c r="O3714">
        <v>2026</v>
      </c>
      <c r="P3714">
        <v>1</v>
      </c>
      <c r="Q3714" t="s">
        <v>80</v>
      </c>
      <c r="R3714" s="8">
        <v>46267</v>
      </c>
      <c r="S3714" s="2">
        <v>1</v>
      </c>
      <c r="T3714" s="2" t="s">
        <v>81</v>
      </c>
    </row>
    <row r="3715" spans="1:20" x14ac:dyDescent="0.25">
      <c r="A3715">
        <v>1120362908</v>
      </c>
      <c r="B3715">
        <v>125990072</v>
      </c>
      <c r="C3715" t="s">
        <v>96</v>
      </c>
      <c r="D3715" t="s">
        <v>88</v>
      </c>
      <c r="E3715" t="s">
        <v>76</v>
      </c>
      <c r="F3715" s="7">
        <v>45041</v>
      </c>
      <c r="G3715" s="7">
        <v>45407</v>
      </c>
      <c r="H3715" t="s">
        <v>77</v>
      </c>
      <c r="I3715" t="s">
        <v>84</v>
      </c>
      <c r="J3715" s="7">
        <v>45777</v>
      </c>
      <c r="K3715" s="7">
        <v>46011</v>
      </c>
      <c r="L3715" s="7">
        <v>45407</v>
      </c>
      <c r="M3715" t="s">
        <v>77</v>
      </c>
      <c r="N3715" t="s">
        <v>79</v>
      </c>
      <c r="O3715">
        <v>2026</v>
      </c>
      <c r="P3715">
        <v>1</v>
      </c>
      <c r="Q3715" t="s">
        <v>80</v>
      </c>
      <c r="R3715" s="8">
        <v>46267</v>
      </c>
      <c r="S3715" s="2">
        <v>1</v>
      </c>
      <c r="T3715" s="2" t="s">
        <v>81</v>
      </c>
    </row>
    <row r="3716" spans="1:20" x14ac:dyDescent="0.25">
      <c r="A3716">
        <v>1120362909</v>
      </c>
      <c r="B3716">
        <v>125990072</v>
      </c>
      <c r="C3716" t="s">
        <v>96</v>
      </c>
      <c r="D3716" t="s">
        <v>88</v>
      </c>
      <c r="E3716" t="s">
        <v>76</v>
      </c>
      <c r="F3716" s="7">
        <v>45041</v>
      </c>
      <c r="G3716" s="7">
        <v>45407</v>
      </c>
      <c r="H3716" t="s">
        <v>77</v>
      </c>
      <c r="I3716" t="s">
        <v>84</v>
      </c>
      <c r="J3716" s="7">
        <v>45777</v>
      </c>
      <c r="K3716" s="7">
        <v>45736</v>
      </c>
      <c r="L3716" s="7">
        <v>45407</v>
      </c>
      <c r="M3716" t="s">
        <v>77</v>
      </c>
      <c r="N3716" t="s">
        <v>79</v>
      </c>
      <c r="O3716">
        <v>2026</v>
      </c>
      <c r="P3716">
        <v>1</v>
      </c>
      <c r="Q3716" t="s">
        <v>80</v>
      </c>
      <c r="R3716" s="8">
        <v>46267</v>
      </c>
      <c r="S3716" s="2">
        <v>1</v>
      </c>
      <c r="T3716" s="2" t="s">
        <v>81</v>
      </c>
    </row>
    <row r="3717" spans="1:20" x14ac:dyDescent="0.25">
      <c r="A3717">
        <v>1120362916</v>
      </c>
      <c r="B3717">
        <v>125993750</v>
      </c>
      <c r="C3717" t="s">
        <v>82</v>
      </c>
      <c r="D3717" t="s">
        <v>88</v>
      </c>
      <c r="E3717" t="s">
        <v>76</v>
      </c>
      <c r="F3717" s="7">
        <v>45042</v>
      </c>
      <c r="G3717" s="7">
        <v>45388</v>
      </c>
      <c r="H3717" t="s">
        <v>77</v>
      </c>
      <c r="I3717" t="s">
        <v>84</v>
      </c>
      <c r="J3717" s="7">
        <v>45437</v>
      </c>
      <c r="K3717" s="7">
        <v>45736</v>
      </c>
      <c r="L3717" s="7">
        <v>45388</v>
      </c>
      <c r="M3717" t="s">
        <v>77</v>
      </c>
      <c r="N3717" t="s">
        <v>79</v>
      </c>
      <c r="O3717">
        <v>2026</v>
      </c>
      <c r="P3717">
        <v>1</v>
      </c>
      <c r="Q3717" t="s">
        <v>80</v>
      </c>
      <c r="R3717" s="8">
        <v>46267</v>
      </c>
      <c r="S3717" s="2">
        <v>1</v>
      </c>
      <c r="T3717" s="2" t="s">
        <v>81</v>
      </c>
    </row>
    <row r="3718" spans="1:20" x14ac:dyDescent="0.25">
      <c r="A3718">
        <v>1120362917</v>
      </c>
      <c r="B3718">
        <v>125993750</v>
      </c>
      <c r="C3718" t="s">
        <v>82</v>
      </c>
      <c r="D3718" t="s">
        <v>88</v>
      </c>
      <c r="E3718" t="s">
        <v>76</v>
      </c>
      <c r="F3718" s="7">
        <v>45042</v>
      </c>
      <c r="G3718" s="7">
        <v>45388</v>
      </c>
      <c r="H3718" t="s">
        <v>77</v>
      </c>
      <c r="I3718" t="s">
        <v>84</v>
      </c>
      <c r="J3718" s="7">
        <v>45437</v>
      </c>
      <c r="K3718" s="7">
        <v>46011</v>
      </c>
      <c r="L3718" s="7">
        <v>45388</v>
      </c>
      <c r="M3718" t="s">
        <v>77</v>
      </c>
      <c r="N3718" t="s">
        <v>79</v>
      </c>
      <c r="O3718">
        <v>2026</v>
      </c>
      <c r="P3718">
        <v>1</v>
      </c>
      <c r="Q3718" t="s">
        <v>80</v>
      </c>
      <c r="R3718" s="8">
        <v>46267</v>
      </c>
      <c r="S3718" s="2">
        <v>1</v>
      </c>
      <c r="T3718" s="2" t="s">
        <v>81</v>
      </c>
    </row>
    <row r="3719" spans="1:20" x14ac:dyDescent="0.25">
      <c r="A3719">
        <v>1120363329</v>
      </c>
      <c r="B3719">
        <v>126167456</v>
      </c>
      <c r="C3719" t="s">
        <v>82</v>
      </c>
      <c r="D3719" t="s">
        <v>88</v>
      </c>
      <c r="E3719" t="s">
        <v>76</v>
      </c>
      <c r="F3719" s="7">
        <v>45064</v>
      </c>
      <c r="G3719" s="7">
        <v>45430</v>
      </c>
      <c r="H3719" t="s">
        <v>77</v>
      </c>
      <c r="I3719" t="s">
        <v>78</v>
      </c>
      <c r="J3719" s="7">
        <v>45550</v>
      </c>
      <c r="K3719" s="7">
        <v>45457</v>
      </c>
      <c r="L3719" s="7">
        <v>45430</v>
      </c>
      <c r="M3719" t="s">
        <v>77</v>
      </c>
      <c r="N3719" t="s">
        <v>79</v>
      </c>
      <c r="O3719">
        <v>2026</v>
      </c>
      <c r="P3719">
        <v>1</v>
      </c>
      <c r="Q3719" t="s">
        <v>80</v>
      </c>
      <c r="R3719" s="8">
        <v>46267</v>
      </c>
      <c r="S3719" s="2">
        <v>1</v>
      </c>
      <c r="T3719" s="2" t="s">
        <v>81</v>
      </c>
    </row>
    <row r="3720" spans="1:20" x14ac:dyDescent="0.25">
      <c r="A3720">
        <v>1120363365</v>
      </c>
      <c r="B3720">
        <v>126196903</v>
      </c>
      <c r="C3720" t="s">
        <v>74</v>
      </c>
      <c r="D3720" t="s">
        <v>88</v>
      </c>
      <c r="E3720" t="s">
        <v>76</v>
      </c>
      <c r="F3720" s="7">
        <v>45067</v>
      </c>
      <c r="G3720" s="7">
        <v>45433</v>
      </c>
      <c r="H3720" t="s">
        <v>77</v>
      </c>
      <c r="I3720" t="s">
        <v>78</v>
      </c>
      <c r="J3720" s="7">
        <v>45483</v>
      </c>
      <c r="K3720" s="7">
        <v>45995</v>
      </c>
      <c r="L3720" s="7">
        <v>45433</v>
      </c>
      <c r="M3720" t="s">
        <v>77</v>
      </c>
      <c r="N3720" t="s">
        <v>79</v>
      </c>
      <c r="O3720">
        <v>2026</v>
      </c>
      <c r="P3720">
        <v>1</v>
      </c>
      <c r="Q3720" t="s">
        <v>80</v>
      </c>
      <c r="R3720" s="8">
        <v>46267</v>
      </c>
      <c r="S3720" s="2">
        <v>1</v>
      </c>
      <c r="T3720" s="2" t="s">
        <v>81</v>
      </c>
    </row>
    <row r="3721" spans="1:20" x14ac:dyDescent="0.25">
      <c r="A3721">
        <v>1120363477</v>
      </c>
      <c r="B3721">
        <v>126249036</v>
      </c>
      <c r="C3721" t="s">
        <v>85</v>
      </c>
      <c r="D3721" t="s">
        <v>88</v>
      </c>
      <c r="E3721" t="s">
        <v>76</v>
      </c>
      <c r="F3721" s="7">
        <v>45076</v>
      </c>
      <c r="G3721" s="7">
        <v>45442</v>
      </c>
      <c r="H3721" t="s">
        <v>86</v>
      </c>
      <c r="I3721" t="s">
        <v>87</v>
      </c>
      <c r="J3721" s="7"/>
      <c r="K3721" s="7">
        <v>45748</v>
      </c>
      <c r="L3721" s="7">
        <v>45442</v>
      </c>
      <c r="M3721" t="s">
        <v>86</v>
      </c>
      <c r="N3721"/>
      <c r="O3721">
        <v>2026</v>
      </c>
      <c r="P3721">
        <v>1</v>
      </c>
      <c r="Q3721" t="s">
        <v>80</v>
      </c>
      <c r="R3721" s="8">
        <v>46267</v>
      </c>
      <c r="S3721" s="2">
        <v>1</v>
      </c>
      <c r="T3721" s="2" t="s">
        <v>81</v>
      </c>
    </row>
    <row r="3722" spans="1:20" x14ac:dyDescent="0.25">
      <c r="A3722">
        <v>1120363478</v>
      </c>
      <c r="B3722">
        <v>126249036</v>
      </c>
      <c r="C3722" t="s">
        <v>85</v>
      </c>
      <c r="D3722" t="s">
        <v>88</v>
      </c>
      <c r="E3722" t="s">
        <v>76</v>
      </c>
      <c r="F3722" s="7">
        <v>45076</v>
      </c>
      <c r="G3722" s="7">
        <v>45442</v>
      </c>
      <c r="H3722" t="s">
        <v>86</v>
      </c>
      <c r="I3722" t="s">
        <v>87</v>
      </c>
      <c r="J3722" s="7"/>
      <c r="K3722" s="7">
        <v>45199</v>
      </c>
      <c r="L3722" s="7">
        <v>45442</v>
      </c>
      <c r="M3722" t="s">
        <v>86</v>
      </c>
      <c r="N3722"/>
      <c r="O3722">
        <v>2026</v>
      </c>
      <c r="P3722">
        <v>1</v>
      </c>
      <c r="Q3722" t="s">
        <v>80</v>
      </c>
      <c r="R3722" s="8">
        <v>46267</v>
      </c>
      <c r="S3722" s="2">
        <v>1</v>
      </c>
      <c r="T3722" s="2" t="s">
        <v>81</v>
      </c>
    </row>
    <row r="3723" spans="1:20" x14ac:dyDescent="0.25">
      <c r="A3723">
        <v>1120363495</v>
      </c>
      <c r="B3723">
        <v>126255793</v>
      </c>
      <c r="C3723" t="s">
        <v>74</v>
      </c>
      <c r="D3723" t="s">
        <v>75</v>
      </c>
      <c r="E3723" t="s">
        <v>76</v>
      </c>
      <c r="F3723" s="7">
        <v>45077</v>
      </c>
      <c r="G3723" s="7">
        <v>45443</v>
      </c>
      <c r="H3723" t="s">
        <v>86</v>
      </c>
      <c r="I3723" t="s">
        <v>87</v>
      </c>
      <c r="J3723" s="7"/>
      <c r="K3723" s="7">
        <v>46042</v>
      </c>
      <c r="L3723" s="7">
        <v>45443</v>
      </c>
      <c r="M3723" t="s">
        <v>86</v>
      </c>
      <c r="N3723"/>
      <c r="O3723">
        <v>2026</v>
      </c>
      <c r="P3723">
        <v>1</v>
      </c>
      <c r="Q3723" t="s">
        <v>80</v>
      </c>
      <c r="R3723" s="8">
        <v>46267</v>
      </c>
      <c r="S3723" s="2">
        <v>1</v>
      </c>
      <c r="T3723" s="2" t="s">
        <v>81</v>
      </c>
    </row>
    <row r="3724" spans="1:20" x14ac:dyDescent="0.25">
      <c r="A3724">
        <v>1120363573</v>
      </c>
      <c r="B3724">
        <v>126301919</v>
      </c>
      <c r="C3724" t="s">
        <v>74</v>
      </c>
      <c r="D3724" t="s">
        <v>88</v>
      </c>
      <c r="E3724" t="s">
        <v>76</v>
      </c>
      <c r="F3724" s="7">
        <v>45083</v>
      </c>
      <c r="G3724" s="7">
        <v>45449</v>
      </c>
      <c r="H3724" t="s">
        <v>77</v>
      </c>
      <c r="I3724" t="s">
        <v>84</v>
      </c>
      <c r="J3724" s="7">
        <v>45427</v>
      </c>
      <c r="K3724" s="7">
        <v>45558</v>
      </c>
      <c r="L3724" s="7">
        <v>45449</v>
      </c>
      <c r="M3724" t="s">
        <v>77</v>
      </c>
      <c r="N3724" t="s">
        <v>79</v>
      </c>
      <c r="O3724">
        <v>2026</v>
      </c>
      <c r="P3724">
        <v>1</v>
      </c>
      <c r="Q3724" t="s">
        <v>80</v>
      </c>
      <c r="R3724" s="8">
        <v>46267</v>
      </c>
      <c r="S3724" s="2">
        <v>1</v>
      </c>
      <c r="T3724" s="2" t="s">
        <v>81</v>
      </c>
    </row>
    <row r="3725" spans="1:20" x14ac:dyDescent="0.25">
      <c r="A3725">
        <v>1120363574</v>
      </c>
      <c r="B3725">
        <v>126301919</v>
      </c>
      <c r="C3725" t="s">
        <v>74</v>
      </c>
      <c r="D3725" t="s">
        <v>88</v>
      </c>
      <c r="E3725" t="s">
        <v>76</v>
      </c>
      <c r="F3725" s="7">
        <v>45083</v>
      </c>
      <c r="G3725" s="7">
        <v>45449</v>
      </c>
      <c r="H3725" t="s">
        <v>77</v>
      </c>
      <c r="I3725" t="s">
        <v>84</v>
      </c>
      <c r="J3725" s="7">
        <v>45427</v>
      </c>
      <c r="K3725" s="7">
        <v>45544</v>
      </c>
      <c r="L3725" s="7">
        <v>45449</v>
      </c>
      <c r="M3725" t="s">
        <v>77</v>
      </c>
      <c r="N3725" t="s">
        <v>79</v>
      </c>
      <c r="O3725">
        <v>2026</v>
      </c>
      <c r="P3725">
        <v>1</v>
      </c>
      <c r="Q3725" t="s">
        <v>80</v>
      </c>
      <c r="R3725" s="8">
        <v>46267</v>
      </c>
      <c r="S3725" s="2">
        <v>1</v>
      </c>
      <c r="T3725" s="2" t="s">
        <v>81</v>
      </c>
    </row>
    <row r="3726" spans="1:20" x14ac:dyDescent="0.25">
      <c r="A3726">
        <v>1120363575</v>
      </c>
      <c r="B3726">
        <v>126301919</v>
      </c>
      <c r="C3726" t="s">
        <v>74</v>
      </c>
      <c r="D3726" t="s">
        <v>88</v>
      </c>
      <c r="E3726" t="s">
        <v>76</v>
      </c>
      <c r="F3726" s="7">
        <v>45083</v>
      </c>
      <c r="G3726" s="7">
        <v>45449</v>
      </c>
      <c r="H3726" t="s">
        <v>77</v>
      </c>
      <c r="I3726" t="s">
        <v>84</v>
      </c>
      <c r="J3726" s="7">
        <v>45427</v>
      </c>
      <c r="K3726" s="7">
        <v>45437</v>
      </c>
      <c r="L3726" s="7">
        <v>45449</v>
      </c>
      <c r="M3726" t="s">
        <v>77</v>
      </c>
      <c r="N3726" t="s">
        <v>79</v>
      </c>
      <c r="O3726">
        <v>2026</v>
      </c>
      <c r="P3726">
        <v>1</v>
      </c>
      <c r="Q3726" t="s">
        <v>80</v>
      </c>
      <c r="R3726" s="8">
        <v>46267</v>
      </c>
      <c r="S3726" s="2">
        <v>1</v>
      </c>
      <c r="T3726" s="2" t="s">
        <v>81</v>
      </c>
    </row>
    <row r="3727" spans="1:20" x14ac:dyDescent="0.25">
      <c r="A3727">
        <v>1120363576</v>
      </c>
      <c r="B3727">
        <v>126301919</v>
      </c>
      <c r="C3727" t="s">
        <v>74</v>
      </c>
      <c r="D3727" t="s">
        <v>88</v>
      </c>
      <c r="E3727" t="s">
        <v>76</v>
      </c>
      <c r="F3727" s="7">
        <v>45083</v>
      </c>
      <c r="G3727" s="7">
        <v>45449</v>
      </c>
      <c r="H3727" t="s">
        <v>77</v>
      </c>
      <c r="I3727" t="s">
        <v>84</v>
      </c>
      <c r="J3727" s="7">
        <v>45427</v>
      </c>
      <c r="K3727" s="7">
        <v>45545</v>
      </c>
      <c r="L3727" s="7">
        <v>45449</v>
      </c>
      <c r="M3727" t="s">
        <v>77</v>
      </c>
      <c r="N3727" t="s">
        <v>79</v>
      </c>
      <c r="O3727">
        <v>2026</v>
      </c>
      <c r="P3727">
        <v>1</v>
      </c>
      <c r="Q3727" t="s">
        <v>80</v>
      </c>
      <c r="R3727" s="8">
        <v>46267</v>
      </c>
      <c r="S3727" s="2">
        <v>1</v>
      </c>
      <c r="T3727" s="2" t="s">
        <v>81</v>
      </c>
    </row>
    <row r="3728" spans="1:20" x14ac:dyDescent="0.25">
      <c r="A3728">
        <v>1120363600</v>
      </c>
      <c r="B3728">
        <v>126310098</v>
      </c>
      <c r="C3728" t="s">
        <v>82</v>
      </c>
      <c r="D3728" t="s">
        <v>75</v>
      </c>
      <c r="E3728" t="s">
        <v>76</v>
      </c>
      <c r="F3728" s="7">
        <v>45084</v>
      </c>
      <c r="G3728" s="7">
        <v>45450</v>
      </c>
      <c r="H3728" t="s">
        <v>77</v>
      </c>
      <c r="I3728" t="s">
        <v>78</v>
      </c>
      <c r="J3728" s="7"/>
      <c r="K3728" s="7">
        <v>45941</v>
      </c>
      <c r="L3728" s="7">
        <v>45450</v>
      </c>
      <c r="M3728" t="s">
        <v>77</v>
      </c>
      <c r="N3728"/>
      <c r="O3728">
        <v>2026</v>
      </c>
      <c r="P3728">
        <v>1</v>
      </c>
      <c r="Q3728" t="s">
        <v>80</v>
      </c>
      <c r="R3728" s="8">
        <v>46267</v>
      </c>
      <c r="S3728" s="2">
        <v>1</v>
      </c>
      <c r="T3728" s="2" t="s">
        <v>81</v>
      </c>
    </row>
    <row r="3729" spans="1:20" x14ac:dyDescent="0.25">
      <c r="A3729">
        <v>1120363671</v>
      </c>
      <c r="B3729">
        <v>126350312</v>
      </c>
      <c r="C3729" t="s">
        <v>85</v>
      </c>
      <c r="D3729" t="s">
        <v>83</v>
      </c>
      <c r="E3729" t="s">
        <v>76</v>
      </c>
      <c r="F3729" s="7">
        <v>45089</v>
      </c>
      <c r="G3729" s="7">
        <v>45272</v>
      </c>
      <c r="H3729" t="s">
        <v>77</v>
      </c>
      <c r="I3729" t="s">
        <v>78</v>
      </c>
      <c r="J3729" s="7">
        <v>45722</v>
      </c>
      <c r="K3729" s="7">
        <v>45631</v>
      </c>
      <c r="L3729" s="7">
        <v>45272</v>
      </c>
      <c r="M3729" t="s">
        <v>77</v>
      </c>
      <c r="N3729" t="s">
        <v>79</v>
      </c>
      <c r="O3729">
        <v>2026</v>
      </c>
      <c r="P3729">
        <v>1</v>
      </c>
      <c r="Q3729" t="s">
        <v>80</v>
      </c>
      <c r="R3729" s="8">
        <v>46267</v>
      </c>
      <c r="S3729" s="2">
        <v>1</v>
      </c>
      <c r="T3729" s="2" t="s">
        <v>81</v>
      </c>
    </row>
    <row r="3730" spans="1:20" x14ac:dyDescent="0.25">
      <c r="A3730">
        <v>1120363697</v>
      </c>
      <c r="B3730">
        <v>126362389</v>
      </c>
      <c r="C3730" t="s">
        <v>85</v>
      </c>
      <c r="D3730" t="s">
        <v>88</v>
      </c>
      <c r="E3730" t="s">
        <v>76</v>
      </c>
      <c r="F3730" s="7">
        <v>45090</v>
      </c>
      <c r="G3730" s="7">
        <v>45456</v>
      </c>
      <c r="H3730" t="s">
        <v>77</v>
      </c>
      <c r="I3730" t="s">
        <v>84</v>
      </c>
      <c r="J3730" s="7">
        <v>45749</v>
      </c>
      <c r="K3730" s="7">
        <v>45623</v>
      </c>
      <c r="L3730" s="7">
        <v>45456</v>
      </c>
      <c r="M3730" t="s">
        <v>77</v>
      </c>
      <c r="N3730" t="s">
        <v>79</v>
      </c>
      <c r="O3730">
        <v>2026</v>
      </c>
      <c r="P3730">
        <v>1</v>
      </c>
      <c r="Q3730" t="s">
        <v>80</v>
      </c>
      <c r="R3730" s="8">
        <v>46267</v>
      </c>
      <c r="S3730" s="2">
        <v>1</v>
      </c>
      <c r="T3730" s="2" t="s">
        <v>81</v>
      </c>
    </row>
    <row r="3731" spans="1:20" x14ac:dyDescent="0.25">
      <c r="A3731">
        <v>1120363717</v>
      </c>
      <c r="B3731">
        <v>126373050</v>
      </c>
      <c r="C3731" t="s">
        <v>74</v>
      </c>
      <c r="D3731" t="s">
        <v>88</v>
      </c>
      <c r="E3731" t="s">
        <v>76</v>
      </c>
      <c r="F3731" s="7">
        <v>45091</v>
      </c>
      <c r="G3731" s="7">
        <v>45457</v>
      </c>
      <c r="H3731" t="s">
        <v>77</v>
      </c>
      <c r="I3731" t="s">
        <v>78</v>
      </c>
      <c r="J3731" s="7">
        <v>45737</v>
      </c>
      <c r="K3731" s="7">
        <v>45446</v>
      </c>
      <c r="L3731" s="7">
        <v>45457</v>
      </c>
      <c r="M3731" t="s">
        <v>77</v>
      </c>
      <c r="N3731" t="s">
        <v>79</v>
      </c>
      <c r="O3731">
        <v>2026</v>
      </c>
      <c r="P3731">
        <v>1</v>
      </c>
      <c r="Q3731" t="s">
        <v>80</v>
      </c>
      <c r="R3731" s="8">
        <v>46267</v>
      </c>
      <c r="S3731" s="2">
        <v>1</v>
      </c>
      <c r="T3731" s="2" t="s">
        <v>81</v>
      </c>
    </row>
    <row r="3732" spans="1:20" x14ac:dyDescent="0.25">
      <c r="A3732">
        <v>1120363748</v>
      </c>
      <c r="B3732">
        <v>126395152</v>
      </c>
      <c r="C3732" t="s">
        <v>74</v>
      </c>
      <c r="D3732" t="s">
        <v>88</v>
      </c>
      <c r="E3732" t="s">
        <v>76</v>
      </c>
      <c r="F3732" s="7">
        <v>45094</v>
      </c>
      <c r="G3732" s="7">
        <v>45460</v>
      </c>
      <c r="H3732" t="s">
        <v>77</v>
      </c>
      <c r="I3732" t="s">
        <v>78</v>
      </c>
      <c r="J3732" s="7">
        <v>45530</v>
      </c>
      <c r="K3732" s="7">
        <v>45708</v>
      </c>
      <c r="L3732" s="7">
        <v>45460</v>
      </c>
      <c r="M3732" t="s">
        <v>77</v>
      </c>
      <c r="N3732" t="s">
        <v>79</v>
      </c>
      <c r="O3732">
        <v>2026</v>
      </c>
      <c r="P3732">
        <v>1</v>
      </c>
      <c r="Q3732" t="s">
        <v>80</v>
      </c>
      <c r="R3732" s="8">
        <v>46267</v>
      </c>
      <c r="S3732" s="2">
        <v>1</v>
      </c>
      <c r="T3732" s="2" t="s">
        <v>81</v>
      </c>
    </row>
    <row r="3733" spans="1:20" x14ac:dyDescent="0.25">
      <c r="A3733">
        <v>1120363827</v>
      </c>
      <c r="B3733">
        <v>126427064</v>
      </c>
      <c r="C3733" t="s">
        <v>74</v>
      </c>
      <c r="D3733" t="s">
        <v>88</v>
      </c>
      <c r="E3733" t="s">
        <v>76</v>
      </c>
      <c r="F3733" s="7">
        <v>45099</v>
      </c>
      <c r="G3733" s="7">
        <v>45465</v>
      </c>
      <c r="H3733" t="s">
        <v>77</v>
      </c>
      <c r="I3733" t="s">
        <v>84</v>
      </c>
      <c r="J3733" s="7">
        <v>45722</v>
      </c>
      <c r="K3733" s="7">
        <v>45748</v>
      </c>
      <c r="L3733" s="7">
        <v>45465</v>
      </c>
      <c r="M3733" t="s">
        <v>77</v>
      </c>
      <c r="N3733" t="s">
        <v>79</v>
      </c>
      <c r="O3733">
        <v>2026</v>
      </c>
      <c r="P3733">
        <v>1</v>
      </c>
      <c r="Q3733" t="s">
        <v>80</v>
      </c>
      <c r="R3733" s="8">
        <v>46267</v>
      </c>
      <c r="S3733" s="2">
        <v>1</v>
      </c>
      <c r="T3733" s="2" t="s">
        <v>81</v>
      </c>
    </row>
    <row r="3734" spans="1:20" x14ac:dyDescent="0.25">
      <c r="A3734">
        <v>1120363828</v>
      </c>
      <c r="B3734">
        <v>126427064</v>
      </c>
      <c r="C3734" t="s">
        <v>74</v>
      </c>
      <c r="D3734" t="s">
        <v>88</v>
      </c>
      <c r="E3734" t="s">
        <v>76</v>
      </c>
      <c r="F3734" s="7">
        <v>45099</v>
      </c>
      <c r="G3734" s="7">
        <v>45465</v>
      </c>
      <c r="H3734" t="s">
        <v>77</v>
      </c>
      <c r="I3734" t="s">
        <v>84</v>
      </c>
      <c r="J3734" s="7">
        <v>45722</v>
      </c>
      <c r="K3734" s="7">
        <v>45748</v>
      </c>
      <c r="L3734" s="7">
        <v>45465</v>
      </c>
      <c r="M3734" t="s">
        <v>77</v>
      </c>
      <c r="N3734" t="s">
        <v>79</v>
      </c>
      <c r="O3734">
        <v>2026</v>
      </c>
      <c r="P3734">
        <v>1</v>
      </c>
      <c r="Q3734" t="s">
        <v>80</v>
      </c>
      <c r="R3734" s="8">
        <v>46267</v>
      </c>
      <c r="S3734" s="2">
        <v>1</v>
      </c>
      <c r="T3734" s="2" t="s">
        <v>81</v>
      </c>
    </row>
    <row r="3735" spans="1:20" x14ac:dyDescent="0.25">
      <c r="A3735">
        <v>1120363829</v>
      </c>
      <c r="B3735">
        <v>126427064</v>
      </c>
      <c r="C3735" t="s">
        <v>74</v>
      </c>
      <c r="D3735" t="s">
        <v>88</v>
      </c>
      <c r="E3735" t="s">
        <v>76</v>
      </c>
      <c r="F3735" s="7">
        <v>45099</v>
      </c>
      <c r="G3735" s="7">
        <v>45465</v>
      </c>
      <c r="H3735" t="s">
        <v>77</v>
      </c>
      <c r="I3735" t="s">
        <v>84</v>
      </c>
      <c r="J3735" s="7">
        <v>45722</v>
      </c>
      <c r="K3735" s="7">
        <v>45446</v>
      </c>
      <c r="L3735" s="7">
        <v>45465</v>
      </c>
      <c r="M3735" t="s">
        <v>77</v>
      </c>
      <c r="N3735" t="s">
        <v>79</v>
      </c>
      <c r="O3735">
        <v>2026</v>
      </c>
      <c r="P3735">
        <v>1</v>
      </c>
      <c r="Q3735" t="s">
        <v>80</v>
      </c>
      <c r="R3735" s="8">
        <v>46267</v>
      </c>
      <c r="S3735" s="2">
        <v>1</v>
      </c>
      <c r="T3735" s="2" t="s">
        <v>81</v>
      </c>
    </row>
    <row r="3736" spans="1:20" x14ac:dyDescent="0.25">
      <c r="A3736">
        <v>1120363830</v>
      </c>
      <c r="B3736">
        <v>126427064</v>
      </c>
      <c r="C3736" t="s">
        <v>74</v>
      </c>
      <c r="D3736" t="s">
        <v>88</v>
      </c>
      <c r="E3736" t="s">
        <v>76</v>
      </c>
      <c r="F3736" s="7">
        <v>45099</v>
      </c>
      <c r="G3736" s="7">
        <v>45465</v>
      </c>
      <c r="H3736" t="s">
        <v>77</v>
      </c>
      <c r="I3736" t="s">
        <v>84</v>
      </c>
      <c r="J3736" s="7">
        <v>45722</v>
      </c>
      <c r="K3736" s="7">
        <v>45100</v>
      </c>
      <c r="L3736" s="7">
        <v>45465</v>
      </c>
      <c r="M3736" t="s">
        <v>77</v>
      </c>
      <c r="N3736" t="s">
        <v>79</v>
      </c>
      <c r="O3736">
        <v>2026</v>
      </c>
      <c r="P3736">
        <v>1</v>
      </c>
      <c r="Q3736" t="s">
        <v>80</v>
      </c>
      <c r="R3736" s="8">
        <v>46267</v>
      </c>
      <c r="S3736" s="2">
        <v>1</v>
      </c>
      <c r="T3736" s="2" t="s">
        <v>81</v>
      </c>
    </row>
    <row r="3737" spans="1:20" x14ac:dyDescent="0.25">
      <c r="A3737">
        <v>1120363994</v>
      </c>
      <c r="B3737">
        <v>126491131</v>
      </c>
      <c r="C3737" t="s">
        <v>74</v>
      </c>
      <c r="D3737" t="s">
        <v>88</v>
      </c>
      <c r="E3737" t="s">
        <v>76</v>
      </c>
      <c r="F3737" s="7">
        <v>45107</v>
      </c>
      <c r="G3737" s="7">
        <v>45473</v>
      </c>
      <c r="H3737" t="s">
        <v>77</v>
      </c>
      <c r="I3737" t="s">
        <v>78</v>
      </c>
      <c r="J3737" s="7">
        <v>45571</v>
      </c>
      <c r="K3737" s="7">
        <v>46070</v>
      </c>
      <c r="L3737" s="7">
        <v>45473</v>
      </c>
      <c r="M3737" t="s">
        <v>77</v>
      </c>
      <c r="N3737" t="s">
        <v>79</v>
      </c>
      <c r="O3737">
        <v>2026</v>
      </c>
      <c r="P3737">
        <v>1</v>
      </c>
      <c r="Q3737" t="s">
        <v>80</v>
      </c>
      <c r="R3737" s="8">
        <v>46267</v>
      </c>
      <c r="S3737" s="2">
        <v>1</v>
      </c>
      <c r="T3737" s="2" t="s">
        <v>81</v>
      </c>
    </row>
    <row r="3738" spans="1:20" x14ac:dyDescent="0.25">
      <c r="A3738">
        <v>1120364050</v>
      </c>
      <c r="B3738">
        <v>126524553</v>
      </c>
      <c r="C3738" t="s">
        <v>74</v>
      </c>
      <c r="D3738" t="s">
        <v>88</v>
      </c>
      <c r="E3738" t="s">
        <v>76</v>
      </c>
      <c r="F3738" s="7">
        <v>45114</v>
      </c>
      <c r="G3738" s="7">
        <v>45480</v>
      </c>
      <c r="H3738" t="s">
        <v>77</v>
      </c>
      <c r="I3738" t="s">
        <v>78</v>
      </c>
      <c r="J3738" s="7">
        <v>45760</v>
      </c>
      <c r="K3738" s="7">
        <v>45747</v>
      </c>
      <c r="L3738" s="7">
        <v>45480</v>
      </c>
      <c r="M3738" t="s">
        <v>77</v>
      </c>
      <c r="N3738" t="s">
        <v>79</v>
      </c>
      <c r="O3738">
        <v>2026</v>
      </c>
      <c r="P3738">
        <v>1</v>
      </c>
      <c r="Q3738" t="s">
        <v>80</v>
      </c>
      <c r="R3738" s="8">
        <v>46267</v>
      </c>
      <c r="S3738" s="2">
        <v>1</v>
      </c>
      <c r="T3738" s="2" t="s">
        <v>81</v>
      </c>
    </row>
    <row r="3739" spans="1:20" x14ac:dyDescent="0.25">
      <c r="A3739">
        <v>1120364109</v>
      </c>
      <c r="B3739">
        <v>126563507</v>
      </c>
      <c r="C3739" t="s">
        <v>82</v>
      </c>
      <c r="D3739" t="s">
        <v>88</v>
      </c>
      <c r="E3739" t="s">
        <v>76</v>
      </c>
      <c r="F3739" s="7">
        <v>45118</v>
      </c>
      <c r="G3739" s="7">
        <v>45484</v>
      </c>
      <c r="H3739" t="s">
        <v>77</v>
      </c>
      <c r="I3739" t="s">
        <v>78</v>
      </c>
      <c r="J3739" s="7">
        <v>45737</v>
      </c>
      <c r="K3739" s="7">
        <v>45748</v>
      </c>
      <c r="L3739" s="7">
        <v>45484</v>
      </c>
      <c r="M3739" t="s">
        <v>77</v>
      </c>
      <c r="N3739" t="s">
        <v>79</v>
      </c>
      <c r="O3739">
        <v>2026</v>
      </c>
      <c r="P3739">
        <v>1</v>
      </c>
      <c r="Q3739" t="s">
        <v>80</v>
      </c>
      <c r="R3739" s="8">
        <v>46267</v>
      </c>
      <c r="S3739" s="2">
        <v>1</v>
      </c>
      <c r="T3739" s="2" t="s">
        <v>81</v>
      </c>
    </row>
    <row r="3740" spans="1:20" x14ac:dyDescent="0.25">
      <c r="A3740">
        <v>1120364184</v>
      </c>
      <c r="B3740">
        <v>126590277</v>
      </c>
      <c r="C3740" t="s">
        <v>82</v>
      </c>
      <c r="D3740" t="s">
        <v>88</v>
      </c>
      <c r="E3740" t="s">
        <v>76</v>
      </c>
      <c r="F3740" s="7">
        <v>45121</v>
      </c>
      <c r="G3740" s="7">
        <v>45487</v>
      </c>
      <c r="H3740" t="s">
        <v>77</v>
      </c>
      <c r="I3740" t="s">
        <v>84</v>
      </c>
      <c r="J3740" s="7">
        <v>46013</v>
      </c>
      <c r="K3740" s="7">
        <v>45748</v>
      </c>
      <c r="L3740" s="7">
        <v>45487</v>
      </c>
      <c r="M3740" t="s">
        <v>77</v>
      </c>
      <c r="N3740" t="s">
        <v>79</v>
      </c>
      <c r="O3740">
        <v>2026</v>
      </c>
      <c r="P3740">
        <v>1</v>
      </c>
      <c r="Q3740" t="s">
        <v>80</v>
      </c>
      <c r="R3740" s="8">
        <v>46267</v>
      </c>
      <c r="S3740" s="2">
        <v>1</v>
      </c>
      <c r="T3740" s="2" t="s">
        <v>81</v>
      </c>
    </row>
    <row r="3741" spans="1:20" x14ac:dyDescent="0.25">
      <c r="A3741">
        <v>1120364185</v>
      </c>
      <c r="B3741">
        <v>126590277</v>
      </c>
      <c r="C3741" t="s">
        <v>82</v>
      </c>
      <c r="D3741" t="s">
        <v>88</v>
      </c>
      <c r="E3741" t="s">
        <v>76</v>
      </c>
      <c r="F3741" s="7">
        <v>45121</v>
      </c>
      <c r="G3741" s="7">
        <v>45487</v>
      </c>
      <c r="H3741" t="s">
        <v>77</v>
      </c>
      <c r="I3741" t="s">
        <v>84</v>
      </c>
      <c r="J3741" s="7">
        <v>46013</v>
      </c>
      <c r="K3741" s="7">
        <v>45457</v>
      </c>
      <c r="L3741" s="7">
        <v>45487</v>
      </c>
      <c r="M3741" t="s">
        <v>77</v>
      </c>
      <c r="N3741" t="s">
        <v>79</v>
      </c>
      <c r="O3741">
        <v>2026</v>
      </c>
      <c r="P3741">
        <v>1</v>
      </c>
      <c r="Q3741" t="s">
        <v>80</v>
      </c>
      <c r="R3741" s="8">
        <v>46267</v>
      </c>
      <c r="S3741" s="2">
        <v>1</v>
      </c>
      <c r="T3741" s="2" t="s">
        <v>81</v>
      </c>
    </row>
    <row r="3742" spans="1:20" x14ac:dyDescent="0.25">
      <c r="A3742">
        <v>1120364213</v>
      </c>
      <c r="B3742">
        <v>126596848</v>
      </c>
      <c r="C3742" t="s">
        <v>82</v>
      </c>
      <c r="D3742" t="s">
        <v>88</v>
      </c>
      <c r="E3742" t="s">
        <v>76</v>
      </c>
      <c r="F3742" s="7">
        <v>45122</v>
      </c>
      <c r="G3742" s="7">
        <v>45488</v>
      </c>
      <c r="H3742" t="s">
        <v>77</v>
      </c>
      <c r="I3742" t="s">
        <v>84</v>
      </c>
      <c r="J3742" s="7">
        <v>45469</v>
      </c>
      <c r="K3742" s="7">
        <v>45919</v>
      </c>
      <c r="L3742" s="7">
        <v>45488</v>
      </c>
      <c r="M3742" t="s">
        <v>77</v>
      </c>
      <c r="N3742" t="s">
        <v>79</v>
      </c>
      <c r="O3742">
        <v>2026</v>
      </c>
      <c r="P3742">
        <v>1</v>
      </c>
      <c r="Q3742" t="s">
        <v>80</v>
      </c>
      <c r="R3742" s="8">
        <v>46267</v>
      </c>
      <c r="S3742" s="2">
        <v>1</v>
      </c>
      <c r="T3742" s="2" t="s">
        <v>81</v>
      </c>
    </row>
    <row r="3743" spans="1:20" x14ac:dyDescent="0.25">
      <c r="A3743">
        <v>1120364214</v>
      </c>
      <c r="B3743">
        <v>126596848</v>
      </c>
      <c r="C3743" t="s">
        <v>82</v>
      </c>
      <c r="D3743" t="s">
        <v>88</v>
      </c>
      <c r="E3743" t="s">
        <v>76</v>
      </c>
      <c r="F3743" s="7">
        <v>45122</v>
      </c>
      <c r="G3743" s="7">
        <v>45488</v>
      </c>
      <c r="H3743" t="s">
        <v>77</v>
      </c>
      <c r="I3743" t="s">
        <v>84</v>
      </c>
      <c r="J3743" s="7">
        <v>45469</v>
      </c>
      <c r="K3743" s="7">
        <v>45457</v>
      </c>
      <c r="L3743" s="7">
        <v>45488</v>
      </c>
      <c r="M3743" t="s">
        <v>77</v>
      </c>
      <c r="N3743" t="s">
        <v>79</v>
      </c>
      <c r="O3743">
        <v>2026</v>
      </c>
      <c r="P3743">
        <v>1</v>
      </c>
      <c r="Q3743" t="s">
        <v>80</v>
      </c>
      <c r="R3743" s="8">
        <v>46267</v>
      </c>
      <c r="S3743" s="2">
        <v>1</v>
      </c>
      <c r="T3743" s="2" t="s">
        <v>81</v>
      </c>
    </row>
    <row r="3744" spans="1:20" x14ac:dyDescent="0.25">
      <c r="A3744">
        <v>1120364471</v>
      </c>
      <c r="B3744">
        <v>126679427</v>
      </c>
      <c r="C3744" t="s">
        <v>85</v>
      </c>
      <c r="D3744" t="s">
        <v>88</v>
      </c>
      <c r="E3744" t="s">
        <v>76</v>
      </c>
      <c r="F3744" s="7">
        <v>45133</v>
      </c>
      <c r="G3744" s="7">
        <v>45499</v>
      </c>
      <c r="H3744" t="s">
        <v>86</v>
      </c>
      <c r="I3744" t="s">
        <v>87</v>
      </c>
      <c r="J3744" s="7"/>
      <c r="K3744" s="7">
        <v>45155</v>
      </c>
      <c r="L3744" s="7">
        <v>45499</v>
      </c>
      <c r="M3744" t="s">
        <v>86</v>
      </c>
      <c r="N3744"/>
      <c r="O3744">
        <v>2026</v>
      </c>
      <c r="P3744">
        <v>1</v>
      </c>
      <c r="Q3744" t="s">
        <v>80</v>
      </c>
      <c r="R3744" s="8">
        <v>46267</v>
      </c>
      <c r="S3744" s="2">
        <v>1</v>
      </c>
      <c r="T3744" s="2" t="s">
        <v>81</v>
      </c>
    </row>
    <row r="3745" spans="1:20" x14ac:dyDescent="0.25">
      <c r="A3745">
        <v>1120364522</v>
      </c>
      <c r="B3745">
        <v>126696792</v>
      </c>
      <c r="C3745" t="s">
        <v>82</v>
      </c>
      <c r="D3745" t="s">
        <v>88</v>
      </c>
      <c r="E3745" t="s">
        <v>76</v>
      </c>
      <c r="F3745" s="7">
        <v>45135</v>
      </c>
      <c r="G3745" s="7">
        <v>46962</v>
      </c>
      <c r="H3745" t="s">
        <v>77</v>
      </c>
      <c r="I3745" t="s">
        <v>78</v>
      </c>
      <c r="J3745" s="7">
        <v>45565</v>
      </c>
      <c r="K3745" s="7">
        <v>45911</v>
      </c>
      <c r="L3745" s="7">
        <v>46962</v>
      </c>
      <c r="M3745" t="s">
        <v>77</v>
      </c>
      <c r="N3745" t="s">
        <v>79</v>
      </c>
      <c r="O3745">
        <v>2026</v>
      </c>
      <c r="P3745">
        <v>1</v>
      </c>
      <c r="Q3745" t="s">
        <v>80</v>
      </c>
      <c r="R3745" s="8">
        <v>46267</v>
      </c>
      <c r="S3745" s="2">
        <v>1</v>
      </c>
      <c r="T3745" s="2" t="s">
        <v>81</v>
      </c>
    </row>
    <row r="3746" spans="1:20" x14ac:dyDescent="0.25">
      <c r="A3746">
        <v>1120364693</v>
      </c>
      <c r="B3746">
        <v>126747057</v>
      </c>
      <c r="C3746" t="s">
        <v>74</v>
      </c>
      <c r="D3746" t="s">
        <v>88</v>
      </c>
      <c r="E3746" t="s">
        <v>76</v>
      </c>
      <c r="F3746" s="7">
        <v>45142</v>
      </c>
      <c r="G3746" s="7">
        <v>45508</v>
      </c>
      <c r="H3746" t="s">
        <v>77</v>
      </c>
      <c r="I3746" t="s">
        <v>84</v>
      </c>
      <c r="J3746" s="7"/>
      <c r="K3746" s="7">
        <v>45747</v>
      </c>
      <c r="L3746" s="7">
        <v>45508</v>
      </c>
      <c r="M3746" t="s">
        <v>77</v>
      </c>
      <c r="N3746"/>
      <c r="O3746">
        <v>2026</v>
      </c>
      <c r="P3746">
        <v>1</v>
      </c>
      <c r="Q3746" t="s">
        <v>80</v>
      </c>
      <c r="R3746" s="8">
        <v>46267</v>
      </c>
      <c r="S3746" s="2">
        <v>1</v>
      </c>
      <c r="T3746" s="2" t="s">
        <v>81</v>
      </c>
    </row>
    <row r="3747" spans="1:20" x14ac:dyDescent="0.25">
      <c r="A3747">
        <v>1120364868</v>
      </c>
      <c r="B3747">
        <v>126818428</v>
      </c>
      <c r="C3747" t="s">
        <v>82</v>
      </c>
      <c r="D3747" t="s">
        <v>88</v>
      </c>
      <c r="E3747" t="s">
        <v>76</v>
      </c>
      <c r="F3747" s="7">
        <v>45148</v>
      </c>
      <c r="G3747" s="7">
        <v>45514</v>
      </c>
      <c r="H3747" t="s">
        <v>77</v>
      </c>
      <c r="I3747" t="s">
        <v>84</v>
      </c>
      <c r="J3747" s="7">
        <v>45784</v>
      </c>
      <c r="K3747" s="7">
        <v>45831</v>
      </c>
      <c r="L3747" s="7">
        <v>45514</v>
      </c>
      <c r="M3747" t="s">
        <v>77</v>
      </c>
      <c r="N3747" t="s">
        <v>92</v>
      </c>
      <c r="O3747">
        <v>2026</v>
      </c>
      <c r="P3747">
        <v>1</v>
      </c>
      <c r="Q3747" t="s">
        <v>80</v>
      </c>
      <c r="R3747" s="8">
        <v>46267</v>
      </c>
      <c r="S3747" s="2">
        <v>1</v>
      </c>
      <c r="T3747" s="2" t="s">
        <v>81</v>
      </c>
    </row>
    <row r="3748" spans="1:20" x14ac:dyDescent="0.25">
      <c r="A3748">
        <v>1120365052</v>
      </c>
      <c r="B3748">
        <v>126901759</v>
      </c>
      <c r="C3748" t="s">
        <v>98</v>
      </c>
      <c r="D3748" t="s">
        <v>88</v>
      </c>
      <c r="E3748" t="s">
        <v>76</v>
      </c>
      <c r="F3748" s="7">
        <v>45162</v>
      </c>
      <c r="G3748" s="7">
        <v>45528</v>
      </c>
      <c r="H3748" t="s">
        <v>86</v>
      </c>
      <c r="I3748" t="s">
        <v>87</v>
      </c>
      <c r="J3748" s="7"/>
      <c r="K3748" s="7">
        <v>46051</v>
      </c>
      <c r="L3748" s="7">
        <v>45528</v>
      </c>
      <c r="M3748" t="s">
        <v>86</v>
      </c>
      <c r="N3748"/>
      <c r="O3748">
        <v>2026</v>
      </c>
      <c r="P3748">
        <v>1</v>
      </c>
      <c r="Q3748" t="s">
        <v>80</v>
      </c>
      <c r="R3748" s="8">
        <v>46267</v>
      </c>
      <c r="S3748" s="2">
        <v>1</v>
      </c>
      <c r="T3748" s="2" t="s">
        <v>81</v>
      </c>
    </row>
    <row r="3749" spans="1:20" x14ac:dyDescent="0.25">
      <c r="A3749">
        <v>1120365141</v>
      </c>
      <c r="B3749">
        <v>126935496</v>
      </c>
      <c r="C3749" t="s">
        <v>91</v>
      </c>
      <c r="D3749" t="s">
        <v>75</v>
      </c>
      <c r="E3749" t="s">
        <v>76</v>
      </c>
      <c r="F3749" s="7">
        <v>45166</v>
      </c>
      <c r="G3749" s="7">
        <v>45532</v>
      </c>
      <c r="H3749" t="s">
        <v>77</v>
      </c>
      <c r="I3749" t="s">
        <v>78</v>
      </c>
      <c r="J3749" s="7"/>
      <c r="K3749" s="7">
        <v>45177</v>
      </c>
      <c r="L3749" s="7">
        <v>45532</v>
      </c>
      <c r="M3749" t="s">
        <v>77</v>
      </c>
      <c r="N3749"/>
      <c r="O3749">
        <v>2026</v>
      </c>
      <c r="P3749">
        <v>1</v>
      </c>
      <c r="Q3749" t="s">
        <v>80</v>
      </c>
      <c r="R3749" s="8">
        <v>46267</v>
      </c>
      <c r="S3749" s="2">
        <v>1</v>
      </c>
      <c r="T3749" s="2" t="s">
        <v>81</v>
      </c>
    </row>
    <row r="3750" spans="1:20" x14ac:dyDescent="0.25">
      <c r="A3750">
        <v>1120365151</v>
      </c>
      <c r="B3750">
        <v>126940566</v>
      </c>
      <c r="C3750" t="s">
        <v>74</v>
      </c>
      <c r="D3750" t="s">
        <v>88</v>
      </c>
      <c r="E3750" t="s">
        <v>76</v>
      </c>
      <c r="F3750" s="7">
        <v>45167</v>
      </c>
      <c r="G3750" s="7">
        <v>45533</v>
      </c>
      <c r="H3750" t="s">
        <v>77</v>
      </c>
      <c r="I3750" t="s">
        <v>78</v>
      </c>
      <c r="J3750" s="7">
        <v>46067</v>
      </c>
      <c r="K3750" s="7">
        <v>45178</v>
      </c>
      <c r="L3750" s="7">
        <v>45533</v>
      </c>
      <c r="M3750" t="s">
        <v>77</v>
      </c>
      <c r="N3750" t="s">
        <v>79</v>
      </c>
      <c r="O3750">
        <v>2026</v>
      </c>
      <c r="P3750">
        <v>1</v>
      </c>
      <c r="Q3750" t="s">
        <v>80</v>
      </c>
      <c r="R3750" s="8">
        <v>46267</v>
      </c>
      <c r="S3750" s="2">
        <v>1</v>
      </c>
      <c r="T3750" s="2" t="s">
        <v>81</v>
      </c>
    </row>
    <row r="3751" spans="1:20" x14ac:dyDescent="0.25">
      <c r="A3751">
        <v>1120365152</v>
      </c>
      <c r="B3751">
        <v>126940566</v>
      </c>
      <c r="C3751" t="s">
        <v>74</v>
      </c>
      <c r="D3751" t="s">
        <v>88</v>
      </c>
      <c r="E3751" t="s">
        <v>76</v>
      </c>
      <c r="F3751" s="7">
        <v>45167</v>
      </c>
      <c r="G3751" s="7">
        <v>45533</v>
      </c>
      <c r="H3751" t="s">
        <v>77</v>
      </c>
      <c r="I3751" t="s">
        <v>78</v>
      </c>
      <c r="J3751" s="7">
        <v>46067</v>
      </c>
      <c r="K3751" s="7">
        <v>46077</v>
      </c>
      <c r="L3751" s="7">
        <v>45533</v>
      </c>
      <c r="M3751" t="s">
        <v>77</v>
      </c>
      <c r="N3751" t="s">
        <v>79</v>
      </c>
      <c r="O3751">
        <v>2026</v>
      </c>
      <c r="P3751">
        <v>1</v>
      </c>
      <c r="Q3751" t="s">
        <v>80</v>
      </c>
      <c r="R3751" s="8">
        <v>46267</v>
      </c>
      <c r="S3751" s="2">
        <v>1</v>
      </c>
      <c r="T3751" s="2" t="s">
        <v>81</v>
      </c>
    </row>
    <row r="3752" spans="1:20" x14ac:dyDescent="0.25">
      <c r="A3752">
        <v>1120365153</v>
      </c>
      <c r="B3752">
        <v>126940566</v>
      </c>
      <c r="C3752" t="s">
        <v>74</v>
      </c>
      <c r="D3752" t="s">
        <v>88</v>
      </c>
      <c r="E3752" t="s">
        <v>76</v>
      </c>
      <c r="F3752" s="7">
        <v>45167</v>
      </c>
      <c r="G3752" s="7">
        <v>45533</v>
      </c>
      <c r="H3752" t="s">
        <v>77</v>
      </c>
      <c r="I3752" t="s">
        <v>78</v>
      </c>
      <c r="J3752" s="7">
        <v>46067</v>
      </c>
      <c r="K3752" s="7">
        <v>45198</v>
      </c>
      <c r="L3752" s="7">
        <v>45533</v>
      </c>
      <c r="M3752" t="s">
        <v>77</v>
      </c>
      <c r="N3752" t="s">
        <v>79</v>
      </c>
      <c r="O3752">
        <v>2026</v>
      </c>
      <c r="P3752">
        <v>1</v>
      </c>
      <c r="Q3752" t="s">
        <v>80</v>
      </c>
      <c r="R3752" s="8">
        <v>46267</v>
      </c>
      <c r="S3752" s="2">
        <v>1</v>
      </c>
      <c r="T3752" s="2" t="s">
        <v>81</v>
      </c>
    </row>
    <row r="3753" spans="1:20" x14ac:dyDescent="0.25">
      <c r="A3753">
        <v>1120365387</v>
      </c>
      <c r="B3753">
        <v>127040555</v>
      </c>
      <c r="C3753" t="s">
        <v>74</v>
      </c>
      <c r="D3753" t="s">
        <v>88</v>
      </c>
      <c r="E3753" t="s">
        <v>76</v>
      </c>
      <c r="F3753" s="7">
        <v>45181</v>
      </c>
      <c r="G3753" s="7">
        <v>45547</v>
      </c>
      <c r="H3753" t="s">
        <v>77</v>
      </c>
      <c r="I3753" t="s">
        <v>78</v>
      </c>
      <c r="J3753" s="7">
        <v>46067</v>
      </c>
      <c r="K3753" s="7">
        <v>45271</v>
      </c>
      <c r="L3753" s="7">
        <v>45547</v>
      </c>
      <c r="M3753" t="s">
        <v>77</v>
      </c>
      <c r="N3753" t="s">
        <v>79</v>
      </c>
      <c r="O3753">
        <v>2026</v>
      </c>
      <c r="P3753">
        <v>1</v>
      </c>
      <c r="Q3753" t="s">
        <v>80</v>
      </c>
      <c r="R3753" s="8">
        <v>46267</v>
      </c>
      <c r="S3753" s="2">
        <v>1</v>
      </c>
      <c r="T3753" s="2" t="s">
        <v>81</v>
      </c>
    </row>
    <row r="3754" spans="1:20" x14ac:dyDescent="0.25">
      <c r="A3754">
        <v>1120365422</v>
      </c>
      <c r="B3754">
        <v>127052418</v>
      </c>
      <c r="C3754" t="s">
        <v>85</v>
      </c>
      <c r="D3754" t="s">
        <v>88</v>
      </c>
      <c r="E3754" t="s">
        <v>76</v>
      </c>
      <c r="F3754" s="7">
        <v>45181</v>
      </c>
      <c r="G3754" s="7">
        <v>45547</v>
      </c>
      <c r="H3754" t="s">
        <v>77</v>
      </c>
      <c r="I3754" t="s">
        <v>78</v>
      </c>
      <c r="J3754" s="7">
        <v>46065</v>
      </c>
      <c r="K3754" s="7">
        <v>45903</v>
      </c>
      <c r="L3754" s="7">
        <v>45547</v>
      </c>
      <c r="M3754" t="s">
        <v>77</v>
      </c>
      <c r="N3754" t="s">
        <v>79</v>
      </c>
      <c r="O3754">
        <v>2026</v>
      </c>
      <c r="P3754">
        <v>1</v>
      </c>
      <c r="Q3754" t="s">
        <v>80</v>
      </c>
      <c r="R3754" s="8">
        <v>46267</v>
      </c>
      <c r="S3754" s="2">
        <v>1</v>
      </c>
      <c r="T3754" s="2" t="s">
        <v>81</v>
      </c>
    </row>
    <row r="3755" spans="1:20" x14ac:dyDescent="0.25">
      <c r="A3755">
        <v>1120365735</v>
      </c>
      <c r="B3755">
        <v>127139678</v>
      </c>
      <c r="C3755" t="s">
        <v>82</v>
      </c>
      <c r="D3755" t="s">
        <v>88</v>
      </c>
      <c r="E3755" t="s">
        <v>76</v>
      </c>
      <c r="F3755" s="7">
        <v>45195</v>
      </c>
      <c r="G3755" s="7">
        <v>47022</v>
      </c>
      <c r="H3755" t="s">
        <v>86</v>
      </c>
      <c r="I3755" t="s">
        <v>87</v>
      </c>
      <c r="J3755" s="7"/>
      <c r="K3755" s="7">
        <v>45779</v>
      </c>
      <c r="L3755" s="7">
        <v>47022</v>
      </c>
      <c r="M3755" t="s">
        <v>86</v>
      </c>
      <c r="N3755"/>
      <c r="O3755">
        <v>2026</v>
      </c>
      <c r="P3755">
        <v>1</v>
      </c>
      <c r="Q3755" t="s">
        <v>80</v>
      </c>
      <c r="R3755" s="8">
        <v>46267</v>
      </c>
      <c r="S3755" s="2">
        <v>1</v>
      </c>
      <c r="T3755" s="2" t="s">
        <v>81</v>
      </c>
    </row>
    <row r="3756" spans="1:20" x14ac:dyDescent="0.25">
      <c r="A3756">
        <v>1120365767</v>
      </c>
      <c r="B3756">
        <v>127152304</v>
      </c>
      <c r="C3756" t="s">
        <v>74</v>
      </c>
      <c r="D3756" t="s">
        <v>88</v>
      </c>
      <c r="E3756" t="s">
        <v>76</v>
      </c>
      <c r="F3756" s="7">
        <v>45197</v>
      </c>
      <c r="G3756" s="7">
        <v>45563</v>
      </c>
      <c r="H3756" t="s">
        <v>86</v>
      </c>
      <c r="I3756" t="s">
        <v>87</v>
      </c>
      <c r="J3756" s="7"/>
      <c r="K3756" s="7">
        <v>45199</v>
      </c>
      <c r="L3756" s="7">
        <v>45563</v>
      </c>
      <c r="M3756" t="s">
        <v>86</v>
      </c>
      <c r="N3756"/>
      <c r="O3756">
        <v>2026</v>
      </c>
      <c r="P3756">
        <v>1</v>
      </c>
      <c r="Q3756" t="s">
        <v>80</v>
      </c>
      <c r="R3756" s="8">
        <v>46267</v>
      </c>
      <c r="S3756" s="2">
        <v>1</v>
      </c>
      <c r="T3756" s="2" t="s">
        <v>81</v>
      </c>
    </row>
    <row r="3757" spans="1:20" x14ac:dyDescent="0.25">
      <c r="A3757">
        <v>1120365821</v>
      </c>
      <c r="B3757">
        <v>127177590</v>
      </c>
      <c r="C3757" t="s">
        <v>82</v>
      </c>
      <c r="D3757" t="s">
        <v>75</v>
      </c>
      <c r="E3757" t="s">
        <v>76</v>
      </c>
      <c r="F3757" s="7">
        <v>45197</v>
      </c>
      <c r="G3757" s="7">
        <v>45563</v>
      </c>
      <c r="H3757" t="s">
        <v>77</v>
      </c>
      <c r="I3757" t="s">
        <v>78</v>
      </c>
      <c r="J3757" s="7"/>
      <c r="K3757" s="7">
        <v>45201</v>
      </c>
      <c r="L3757" s="7">
        <v>45563</v>
      </c>
      <c r="M3757" t="s">
        <v>77</v>
      </c>
      <c r="N3757"/>
      <c r="O3757">
        <v>2026</v>
      </c>
      <c r="P3757">
        <v>1</v>
      </c>
      <c r="Q3757" t="s">
        <v>80</v>
      </c>
      <c r="R3757" s="8">
        <v>46267</v>
      </c>
      <c r="S3757" s="2">
        <v>1</v>
      </c>
      <c r="T3757" s="2" t="s">
        <v>81</v>
      </c>
    </row>
    <row r="3758" spans="1:20" x14ac:dyDescent="0.25">
      <c r="A3758">
        <v>1120366003</v>
      </c>
      <c r="B3758">
        <v>127247555</v>
      </c>
      <c r="C3758" t="s">
        <v>93</v>
      </c>
      <c r="D3758" t="s">
        <v>88</v>
      </c>
      <c r="E3758" t="s">
        <v>76</v>
      </c>
      <c r="F3758" s="7">
        <v>45210</v>
      </c>
      <c r="G3758" s="7">
        <v>45576</v>
      </c>
      <c r="H3758" t="s">
        <v>77</v>
      </c>
      <c r="I3758" t="s">
        <v>78</v>
      </c>
      <c r="J3758" s="7"/>
      <c r="K3758" s="7">
        <v>45747</v>
      </c>
      <c r="L3758" s="7">
        <v>45576</v>
      </c>
      <c r="M3758" t="s">
        <v>77</v>
      </c>
      <c r="N3758"/>
      <c r="O3758">
        <v>2026</v>
      </c>
      <c r="P3758">
        <v>1</v>
      </c>
      <c r="Q3758" t="s">
        <v>80</v>
      </c>
      <c r="R3758" s="8">
        <v>46267</v>
      </c>
      <c r="S3758" s="2">
        <v>1</v>
      </c>
      <c r="T3758" s="2" t="s">
        <v>81</v>
      </c>
    </row>
    <row r="3759" spans="1:20" x14ac:dyDescent="0.25">
      <c r="A3759">
        <v>1120366122</v>
      </c>
      <c r="B3759">
        <v>127277341</v>
      </c>
      <c r="C3759" t="s">
        <v>85</v>
      </c>
      <c r="D3759" t="s">
        <v>88</v>
      </c>
      <c r="E3759" t="s">
        <v>76</v>
      </c>
      <c r="F3759" s="7">
        <v>45214</v>
      </c>
      <c r="G3759" s="7">
        <v>45580</v>
      </c>
      <c r="H3759" t="s">
        <v>86</v>
      </c>
      <c r="I3759" t="s">
        <v>87</v>
      </c>
      <c r="J3759" s="7"/>
      <c r="K3759" s="7">
        <v>45215</v>
      </c>
      <c r="L3759" s="7">
        <v>45580</v>
      </c>
      <c r="M3759" t="s">
        <v>86</v>
      </c>
      <c r="N3759"/>
      <c r="O3759">
        <v>2026</v>
      </c>
      <c r="P3759">
        <v>1</v>
      </c>
      <c r="Q3759" t="s">
        <v>80</v>
      </c>
      <c r="R3759" s="8">
        <v>46267</v>
      </c>
      <c r="S3759" s="2">
        <v>1</v>
      </c>
      <c r="T3759" s="2" t="s">
        <v>81</v>
      </c>
    </row>
    <row r="3760" spans="1:20" x14ac:dyDescent="0.25">
      <c r="A3760">
        <v>1120366310</v>
      </c>
      <c r="B3760">
        <v>127324104</v>
      </c>
      <c r="C3760" t="s">
        <v>74</v>
      </c>
      <c r="D3760" t="s">
        <v>88</v>
      </c>
      <c r="E3760" t="s">
        <v>76</v>
      </c>
      <c r="F3760" s="7">
        <v>45221</v>
      </c>
      <c r="G3760" s="7">
        <v>45587</v>
      </c>
      <c r="H3760" t="s">
        <v>86</v>
      </c>
      <c r="I3760" t="s">
        <v>87</v>
      </c>
      <c r="J3760" s="7"/>
      <c r="K3760" s="7">
        <v>45222</v>
      </c>
      <c r="L3760" s="7">
        <v>45587</v>
      </c>
      <c r="M3760" t="s">
        <v>86</v>
      </c>
      <c r="N3760"/>
      <c r="O3760">
        <v>2026</v>
      </c>
      <c r="P3760">
        <v>1</v>
      </c>
      <c r="Q3760" t="s">
        <v>80</v>
      </c>
      <c r="R3760" s="8">
        <v>46267</v>
      </c>
      <c r="S3760" s="2">
        <v>1</v>
      </c>
      <c r="T3760" s="2" t="s">
        <v>81</v>
      </c>
    </row>
    <row r="3761" spans="1:20" x14ac:dyDescent="0.25">
      <c r="A3761">
        <v>1120366329</v>
      </c>
      <c r="B3761">
        <v>127329342</v>
      </c>
      <c r="C3761" t="s">
        <v>74</v>
      </c>
      <c r="D3761" t="s">
        <v>83</v>
      </c>
      <c r="E3761" t="s">
        <v>76</v>
      </c>
      <c r="F3761" s="7">
        <v>45222</v>
      </c>
      <c r="G3761" s="7">
        <v>45405</v>
      </c>
      <c r="H3761" t="s">
        <v>86</v>
      </c>
      <c r="I3761" t="s">
        <v>87</v>
      </c>
      <c r="J3761" s="7">
        <v>46077</v>
      </c>
      <c r="K3761" s="7">
        <v>45223</v>
      </c>
      <c r="L3761" s="7">
        <v>45405</v>
      </c>
      <c r="M3761" t="s">
        <v>86</v>
      </c>
      <c r="N3761" t="s">
        <v>79</v>
      </c>
      <c r="O3761">
        <v>2026</v>
      </c>
      <c r="P3761">
        <v>1</v>
      </c>
      <c r="Q3761" t="s">
        <v>80</v>
      </c>
      <c r="R3761" s="8">
        <v>46267</v>
      </c>
      <c r="S3761" s="2">
        <v>1</v>
      </c>
      <c r="T3761" s="2" t="s">
        <v>81</v>
      </c>
    </row>
    <row r="3762" spans="1:20" x14ac:dyDescent="0.25">
      <c r="A3762">
        <v>1120366692</v>
      </c>
      <c r="B3762">
        <v>127433240</v>
      </c>
      <c r="C3762" t="s">
        <v>82</v>
      </c>
      <c r="D3762" t="s">
        <v>88</v>
      </c>
      <c r="E3762" t="s">
        <v>76</v>
      </c>
      <c r="F3762" s="7">
        <v>45237</v>
      </c>
      <c r="G3762" s="7">
        <v>45603</v>
      </c>
      <c r="H3762" t="s">
        <v>77</v>
      </c>
      <c r="I3762" t="s">
        <v>78</v>
      </c>
      <c r="J3762" s="7"/>
      <c r="K3762" s="7">
        <v>45748</v>
      </c>
      <c r="L3762" s="7">
        <v>45603</v>
      </c>
      <c r="M3762" t="s">
        <v>77</v>
      </c>
      <c r="N3762"/>
      <c r="O3762">
        <v>2026</v>
      </c>
      <c r="P3762">
        <v>1</v>
      </c>
      <c r="Q3762" t="s">
        <v>80</v>
      </c>
      <c r="R3762" s="8">
        <v>46267</v>
      </c>
      <c r="S3762" s="2">
        <v>1</v>
      </c>
      <c r="T3762" s="2" t="s">
        <v>81</v>
      </c>
    </row>
    <row r="3763" spans="1:20" x14ac:dyDescent="0.25">
      <c r="A3763">
        <v>1120366915</v>
      </c>
      <c r="B3763">
        <v>128072011</v>
      </c>
      <c r="C3763" t="s">
        <v>93</v>
      </c>
      <c r="D3763" t="s">
        <v>88</v>
      </c>
      <c r="E3763" t="s">
        <v>76</v>
      </c>
      <c r="F3763" s="7">
        <v>45312</v>
      </c>
      <c r="G3763" s="7">
        <v>45678</v>
      </c>
      <c r="H3763" t="s">
        <v>77</v>
      </c>
      <c r="I3763" t="s">
        <v>78</v>
      </c>
      <c r="J3763" s="7"/>
      <c r="K3763" s="7">
        <v>45779</v>
      </c>
      <c r="L3763" s="7">
        <v>45678</v>
      </c>
      <c r="M3763" t="s">
        <v>77</v>
      </c>
      <c r="N3763"/>
      <c r="O3763">
        <v>2026</v>
      </c>
      <c r="P3763">
        <v>1</v>
      </c>
      <c r="Q3763" t="s">
        <v>80</v>
      </c>
      <c r="R3763" s="8">
        <v>46267</v>
      </c>
      <c r="S3763" s="2">
        <v>1</v>
      </c>
      <c r="T3763" s="2" t="s">
        <v>81</v>
      </c>
    </row>
    <row r="3764" spans="1:20" x14ac:dyDescent="0.25">
      <c r="A3764">
        <v>1120366916</v>
      </c>
      <c r="B3764">
        <v>128072011</v>
      </c>
      <c r="C3764" t="s">
        <v>93</v>
      </c>
      <c r="D3764" t="s">
        <v>88</v>
      </c>
      <c r="E3764" t="s">
        <v>76</v>
      </c>
      <c r="F3764" s="7">
        <v>45312</v>
      </c>
      <c r="G3764" s="7">
        <v>45678</v>
      </c>
      <c r="H3764" t="s">
        <v>77</v>
      </c>
      <c r="I3764" t="s">
        <v>78</v>
      </c>
      <c r="J3764" s="7"/>
      <c r="K3764" s="7">
        <v>45747</v>
      </c>
      <c r="L3764" s="7">
        <v>45678</v>
      </c>
      <c r="M3764" t="s">
        <v>77</v>
      </c>
      <c r="N3764"/>
      <c r="O3764">
        <v>2026</v>
      </c>
      <c r="P3764">
        <v>1</v>
      </c>
      <c r="Q3764" t="s">
        <v>80</v>
      </c>
      <c r="R3764" s="8">
        <v>46267</v>
      </c>
      <c r="S3764" s="2">
        <v>1</v>
      </c>
      <c r="T3764" s="2" t="s">
        <v>81</v>
      </c>
    </row>
    <row r="3765" spans="1:20" x14ac:dyDescent="0.25">
      <c r="A3765">
        <v>1120366927</v>
      </c>
      <c r="B3765">
        <v>128133677</v>
      </c>
      <c r="C3765" t="s">
        <v>85</v>
      </c>
      <c r="D3765" t="s">
        <v>88</v>
      </c>
      <c r="E3765" t="s">
        <v>76</v>
      </c>
      <c r="F3765" s="7">
        <v>45326</v>
      </c>
      <c r="G3765" s="7">
        <v>45416</v>
      </c>
      <c r="H3765" t="s">
        <v>86</v>
      </c>
      <c r="I3765" t="s">
        <v>87</v>
      </c>
      <c r="J3765" s="7">
        <v>45945</v>
      </c>
      <c r="K3765" s="7">
        <v>45912</v>
      </c>
      <c r="L3765" s="7">
        <v>45416</v>
      </c>
      <c r="M3765" t="s">
        <v>86</v>
      </c>
      <c r="N3765" t="s">
        <v>92</v>
      </c>
      <c r="O3765">
        <v>2026</v>
      </c>
      <c r="P3765">
        <v>1</v>
      </c>
      <c r="Q3765" t="s">
        <v>80</v>
      </c>
      <c r="R3765" s="8">
        <v>46267</v>
      </c>
      <c r="S3765" s="2">
        <v>1</v>
      </c>
      <c r="T3765" s="2" t="s">
        <v>81</v>
      </c>
    </row>
    <row r="3766" spans="1:20" x14ac:dyDescent="0.25">
      <c r="A3766">
        <v>1120367102</v>
      </c>
      <c r="B3766">
        <v>128342237</v>
      </c>
      <c r="C3766" t="s">
        <v>93</v>
      </c>
      <c r="D3766" t="s">
        <v>88</v>
      </c>
      <c r="E3766" t="s">
        <v>76</v>
      </c>
      <c r="F3766" s="7">
        <v>45372</v>
      </c>
      <c r="G3766" s="7">
        <v>46467</v>
      </c>
      <c r="H3766" t="s">
        <v>86</v>
      </c>
      <c r="I3766" t="s">
        <v>87</v>
      </c>
      <c r="J3766" s="7"/>
      <c r="K3766" s="7">
        <v>45747</v>
      </c>
      <c r="L3766" s="7">
        <v>46467</v>
      </c>
      <c r="M3766" t="s">
        <v>86</v>
      </c>
      <c r="N3766"/>
      <c r="O3766">
        <v>2026</v>
      </c>
      <c r="P3766">
        <v>1</v>
      </c>
      <c r="Q3766" t="s">
        <v>80</v>
      </c>
      <c r="R3766" s="8">
        <v>46267</v>
      </c>
      <c r="S3766" s="2">
        <v>1</v>
      </c>
      <c r="T3766" s="2" t="s">
        <v>81</v>
      </c>
    </row>
    <row r="3767" spans="1:20" x14ac:dyDescent="0.25">
      <c r="A3767">
        <v>1120367118</v>
      </c>
      <c r="B3767">
        <v>128355265</v>
      </c>
      <c r="C3767" t="s">
        <v>82</v>
      </c>
      <c r="D3767" t="s">
        <v>83</v>
      </c>
      <c r="E3767" t="s">
        <v>76</v>
      </c>
      <c r="F3767" s="7">
        <v>45371</v>
      </c>
      <c r="G3767" s="7">
        <v>45551</v>
      </c>
      <c r="H3767" t="s">
        <v>77</v>
      </c>
      <c r="I3767" t="s">
        <v>84</v>
      </c>
      <c r="J3767" s="7">
        <v>45838</v>
      </c>
      <c r="K3767" s="7">
        <v>45876</v>
      </c>
      <c r="L3767" s="7">
        <v>45551</v>
      </c>
      <c r="M3767" t="s">
        <v>77</v>
      </c>
      <c r="N3767" t="s">
        <v>79</v>
      </c>
      <c r="O3767">
        <v>2026</v>
      </c>
      <c r="P3767">
        <v>1</v>
      </c>
      <c r="Q3767" t="s">
        <v>80</v>
      </c>
      <c r="R3767" s="8">
        <v>46267</v>
      </c>
      <c r="S3767" s="2">
        <v>1</v>
      </c>
      <c r="T3767" s="2" t="s">
        <v>81</v>
      </c>
    </row>
    <row r="3768" spans="1:20" x14ac:dyDescent="0.25">
      <c r="A3768">
        <v>1120367119</v>
      </c>
      <c r="B3768">
        <v>128355265</v>
      </c>
      <c r="C3768" t="s">
        <v>82</v>
      </c>
      <c r="D3768" t="s">
        <v>83</v>
      </c>
      <c r="E3768" t="s">
        <v>76</v>
      </c>
      <c r="F3768" s="7">
        <v>45371</v>
      </c>
      <c r="G3768" s="7">
        <v>45551</v>
      </c>
      <c r="H3768" t="s">
        <v>77</v>
      </c>
      <c r="I3768" t="s">
        <v>84</v>
      </c>
      <c r="J3768" s="7">
        <v>45838</v>
      </c>
      <c r="K3768" s="7">
        <v>45376</v>
      </c>
      <c r="L3768" s="7">
        <v>45551</v>
      </c>
      <c r="M3768" t="s">
        <v>77</v>
      </c>
      <c r="N3768" t="s">
        <v>79</v>
      </c>
      <c r="O3768">
        <v>2026</v>
      </c>
      <c r="P3768">
        <v>1</v>
      </c>
      <c r="Q3768" t="s">
        <v>80</v>
      </c>
      <c r="R3768" s="8">
        <v>46267</v>
      </c>
      <c r="S3768" s="2">
        <v>1</v>
      </c>
      <c r="T3768" s="2" t="s">
        <v>81</v>
      </c>
    </row>
    <row r="3769" spans="1:20" x14ac:dyDescent="0.25">
      <c r="A3769">
        <v>1120367124</v>
      </c>
      <c r="B3769">
        <v>128355751</v>
      </c>
      <c r="C3769" t="s">
        <v>82</v>
      </c>
      <c r="D3769" t="s">
        <v>83</v>
      </c>
      <c r="E3769" t="s">
        <v>76</v>
      </c>
      <c r="F3769" s="7">
        <v>45372</v>
      </c>
      <c r="G3769" s="7">
        <v>45556</v>
      </c>
      <c r="H3769" t="s">
        <v>77</v>
      </c>
      <c r="I3769" t="s">
        <v>78</v>
      </c>
      <c r="J3769" s="7"/>
      <c r="K3769" s="7">
        <v>45875</v>
      </c>
      <c r="L3769" s="7">
        <v>45556</v>
      </c>
      <c r="M3769" t="s">
        <v>77</v>
      </c>
      <c r="N3769"/>
      <c r="O3769">
        <v>2026</v>
      </c>
      <c r="P3769">
        <v>1</v>
      </c>
      <c r="Q3769" t="s">
        <v>80</v>
      </c>
      <c r="R3769" s="8">
        <v>46267</v>
      </c>
      <c r="S3769" s="2">
        <v>1</v>
      </c>
      <c r="T3769" s="2" t="s">
        <v>81</v>
      </c>
    </row>
    <row r="3770" spans="1:20" x14ac:dyDescent="0.25">
      <c r="A3770">
        <v>1120367129</v>
      </c>
      <c r="B3770">
        <v>128355976</v>
      </c>
      <c r="C3770" t="s">
        <v>95</v>
      </c>
      <c r="D3770" t="s">
        <v>88</v>
      </c>
      <c r="E3770" t="s">
        <v>76</v>
      </c>
      <c r="F3770" s="7">
        <v>45373</v>
      </c>
      <c r="G3770" s="7">
        <v>45738</v>
      </c>
      <c r="H3770" t="s">
        <v>77</v>
      </c>
      <c r="I3770" t="s">
        <v>78</v>
      </c>
      <c r="J3770" s="7"/>
      <c r="K3770" s="7">
        <v>45688</v>
      </c>
      <c r="L3770" s="7">
        <v>45738</v>
      </c>
      <c r="M3770" t="s">
        <v>77</v>
      </c>
      <c r="N3770"/>
      <c r="O3770">
        <v>2026</v>
      </c>
      <c r="P3770">
        <v>1</v>
      </c>
      <c r="Q3770" t="s">
        <v>80</v>
      </c>
      <c r="R3770" s="8">
        <v>46267</v>
      </c>
      <c r="S3770" s="2">
        <v>1</v>
      </c>
      <c r="T3770" s="2" t="s">
        <v>81</v>
      </c>
    </row>
    <row r="3771" spans="1:20" x14ac:dyDescent="0.25">
      <c r="A3771">
        <v>1120367173</v>
      </c>
      <c r="B3771">
        <v>128397416</v>
      </c>
      <c r="C3771" t="s">
        <v>93</v>
      </c>
      <c r="D3771" t="s">
        <v>83</v>
      </c>
      <c r="E3771" t="s">
        <v>76</v>
      </c>
      <c r="F3771" s="7">
        <v>45383</v>
      </c>
      <c r="G3771" s="7">
        <v>45566</v>
      </c>
      <c r="H3771" t="s">
        <v>77</v>
      </c>
      <c r="I3771" t="s">
        <v>78</v>
      </c>
      <c r="J3771" s="7">
        <v>45944</v>
      </c>
      <c r="K3771" s="7">
        <v>45384</v>
      </c>
      <c r="L3771" s="7">
        <v>45566</v>
      </c>
      <c r="M3771" t="s">
        <v>77</v>
      </c>
      <c r="N3771" t="s">
        <v>79</v>
      </c>
      <c r="O3771">
        <v>2026</v>
      </c>
      <c r="P3771">
        <v>1</v>
      </c>
      <c r="Q3771" t="s">
        <v>80</v>
      </c>
      <c r="R3771" s="8">
        <v>46267</v>
      </c>
      <c r="S3771" s="2">
        <v>1</v>
      </c>
      <c r="T3771" s="2" t="s">
        <v>81</v>
      </c>
    </row>
    <row r="3772" spans="1:20" x14ac:dyDescent="0.25">
      <c r="A3772">
        <v>1120367183</v>
      </c>
      <c r="B3772">
        <v>128400897</v>
      </c>
      <c r="C3772" t="s">
        <v>82</v>
      </c>
      <c r="D3772" t="s">
        <v>88</v>
      </c>
      <c r="E3772" t="s">
        <v>76</v>
      </c>
      <c r="F3772" s="7">
        <v>45378</v>
      </c>
      <c r="G3772" s="7">
        <v>45743</v>
      </c>
      <c r="H3772" t="s">
        <v>77</v>
      </c>
      <c r="I3772" t="s">
        <v>84</v>
      </c>
      <c r="J3772" s="7">
        <v>45795</v>
      </c>
      <c r="K3772" s="7">
        <v>45809</v>
      </c>
      <c r="L3772" s="7">
        <v>45743</v>
      </c>
      <c r="M3772" t="s">
        <v>77</v>
      </c>
      <c r="N3772" t="s">
        <v>79</v>
      </c>
      <c r="O3772">
        <v>2026</v>
      </c>
      <c r="P3772">
        <v>1</v>
      </c>
      <c r="Q3772" t="s">
        <v>80</v>
      </c>
      <c r="R3772" s="8">
        <v>46267</v>
      </c>
      <c r="S3772" s="2">
        <v>1</v>
      </c>
      <c r="T3772" s="2" t="s">
        <v>81</v>
      </c>
    </row>
    <row r="3773" spans="1:20" x14ac:dyDescent="0.25">
      <c r="A3773">
        <v>1120367259</v>
      </c>
      <c r="B3773">
        <v>128496739</v>
      </c>
      <c r="C3773" t="s">
        <v>90</v>
      </c>
      <c r="D3773" t="s">
        <v>83</v>
      </c>
      <c r="E3773" t="s">
        <v>76</v>
      </c>
      <c r="F3773" s="7">
        <v>45390</v>
      </c>
      <c r="G3773" s="7">
        <v>45570</v>
      </c>
      <c r="H3773" t="s">
        <v>77</v>
      </c>
      <c r="I3773" t="s">
        <v>78</v>
      </c>
      <c r="J3773" s="7"/>
      <c r="K3773" s="7">
        <v>45392</v>
      </c>
      <c r="L3773" s="7">
        <v>45570</v>
      </c>
      <c r="M3773" t="s">
        <v>77</v>
      </c>
      <c r="N3773"/>
      <c r="O3773">
        <v>2026</v>
      </c>
      <c r="P3773">
        <v>1</v>
      </c>
      <c r="Q3773" t="s">
        <v>80</v>
      </c>
      <c r="R3773" s="8">
        <v>46267</v>
      </c>
      <c r="S3773" s="2">
        <v>1</v>
      </c>
      <c r="T3773" s="2" t="s">
        <v>81</v>
      </c>
    </row>
    <row r="3774" spans="1:20" x14ac:dyDescent="0.25">
      <c r="A3774">
        <v>1120367260</v>
      </c>
      <c r="B3774">
        <v>128496739</v>
      </c>
      <c r="C3774" t="s">
        <v>90</v>
      </c>
      <c r="D3774" t="s">
        <v>83</v>
      </c>
      <c r="E3774" t="s">
        <v>76</v>
      </c>
      <c r="F3774" s="7">
        <v>45390</v>
      </c>
      <c r="G3774" s="7">
        <v>45570</v>
      </c>
      <c r="H3774" t="s">
        <v>77</v>
      </c>
      <c r="I3774" t="s">
        <v>78</v>
      </c>
      <c r="J3774" s="7"/>
      <c r="K3774" s="7">
        <v>45392</v>
      </c>
      <c r="L3774" s="7">
        <v>45570</v>
      </c>
      <c r="M3774" t="s">
        <v>77</v>
      </c>
      <c r="N3774"/>
      <c r="O3774">
        <v>2026</v>
      </c>
      <c r="P3774">
        <v>1</v>
      </c>
      <c r="Q3774" t="s">
        <v>80</v>
      </c>
      <c r="R3774" s="8">
        <v>46267</v>
      </c>
      <c r="S3774" s="2">
        <v>1</v>
      </c>
      <c r="T3774" s="2" t="s">
        <v>81</v>
      </c>
    </row>
    <row r="3775" spans="1:20" x14ac:dyDescent="0.25">
      <c r="A3775">
        <v>1120367332</v>
      </c>
      <c r="B3775">
        <v>128570560</v>
      </c>
      <c r="C3775" t="s">
        <v>90</v>
      </c>
      <c r="D3775" t="s">
        <v>83</v>
      </c>
      <c r="E3775" t="s">
        <v>76</v>
      </c>
      <c r="F3775" s="7">
        <v>45397</v>
      </c>
      <c r="G3775" s="7">
        <v>45577</v>
      </c>
      <c r="H3775" t="s">
        <v>77</v>
      </c>
      <c r="I3775" t="s">
        <v>84</v>
      </c>
      <c r="J3775" s="7"/>
      <c r="K3775" s="7">
        <v>45747</v>
      </c>
      <c r="L3775" s="7">
        <v>45577</v>
      </c>
      <c r="M3775" t="s">
        <v>77</v>
      </c>
      <c r="N3775"/>
      <c r="O3775">
        <v>2026</v>
      </c>
      <c r="P3775">
        <v>1</v>
      </c>
      <c r="Q3775" t="s">
        <v>80</v>
      </c>
      <c r="R3775" s="8">
        <v>46267</v>
      </c>
      <c r="S3775" s="2">
        <v>1</v>
      </c>
      <c r="T3775" s="2" t="s">
        <v>81</v>
      </c>
    </row>
    <row r="3776" spans="1:20" x14ac:dyDescent="0.25">
      <c r="A3776">
        <v>1120367389</v>
      </c>
      <c r="B3776">
        <v>128654095</v>
      </c>
      <c r="C3776" t="s">
        <v>74</v>
      </c>
      <c r="D3776" t="s">
        <v>75</v>
      </c>
      <c r="E3776" t="s">
        <v>76</v>
      </c>
      <c r="F3776" s="7">
        <v>45407</v>
      </c>
      <c r="G3776" s="7">
        <v>45414</v>
      </c>
      <c r="H3776" t="s">
        <v>86</v>
      </c>
      <c r="I3776" t="s">
        <v>87</v>
      </c>
      <c r="J3776" s="7"/>
      <c r="K3776" s="7">
        <v>45413</v>
      </c>
      <c r="L3776" s="7">
        <v>45414</v>
      </c>
      <c r="M3776" t="s">
        <v>86</v>
      </c>
      <c r="N3776"/>
      <c r="O3776">
        <v>2026</v>
      </c>
      <c r="P3776">
        <v>1</v>
      </c>
      <c r="Q3776" t="s">
        <v>80</v>
      </c>
      <c r="R3776" s="8">
        <v>46267</v>
      </c>
      <c r="S3776" s="2">
        <v>1</v>
      </c>
      <c r="T3776" s="2" t="s">
        <v>81</v>
      </c>
    </row>
    <row r="3777" spans="1:20" x14ac:dyDescent="0.25">
      <c r="A3777">
        <v>1120367427</v>
      </c>
      <c r="B3777">
        <v>128681697</v>
      </c>
      <c r="C3777" t="s">
        <v>98</v>
      </c>
      <c r="D3777" t="s">
        <v>83</v>
      </c>
      <c r="E3777" t="s">
        <v>76</v>
      </c>
      <c r="F3777" s="7">
        <v>45408</v>
      </c>
      <c r="G3777" s="7">
        <v>45499</v>
      </c>
      <c r="H3777" t="s">
        <v>77</v>
      </c>
      <c r="I3777" t="s">
        <v>84</v>
      </c>
      <c r="J3777" s="7"/>
      <c r="K3777" s="7">
        <v>45747</v>
      </c>
      <c r="L3777" s="7">
        <v>45499</v>
      </c>
      <c r="M3777" t="s">
        <v>77</v>
      </c>
      <c r="N3777"/>
      <c r="O3777">
        <v>2026</v>
      </c>
      <c r="P3777">
        <v>1</v>
      </c>
      <c r="Q3777" t="s">
        <v>80</v>
      </c>
      <c r="R3777" s="8">
        <v>46267</v>
      </c>
      <c r="S3777" s="2">
        <v>1</v>
      </c>
      <c r="T3777" s="2" t="s">
        <v>81</v>
      </c>
    </row>
    <row r="3778" spans="1:20" x14ac:dyDescent="0.25">
      <c r="A3778">
        <v>1120367515</v>
      </c>
      <c r="B3778">
        <v>128733927</v>
      </c>
      <c r="C3778" t="s">
        <v>96</v>
      </c>
      <c r="D3778" t="s">
        <v>83</v>
      </c>
      <c r="E3778" t="s">
        <v>76</v>
      </c>
      <c r="F3778" s="7">
        <v>45421</v>
      </c>
      <c r="G3778" s="7">
        <v>47247</v>
      </c>
      <c r="H3778" t="s">
        <v>77</v>
      </c>
      <c r="I3778" t="s">
        <v>78</v>
      </c>
      <c r="J3778" s="7"/>
      <c r="K3778" s="7">
        <v>45897</v>
      </c>
      <c r="L3778" s="7">
        <v>47247</v>
      </c>
      <c r="M3778" t="s">
        <v>77</v>
      </c>
      <c r="N3778"/>
      <c r="O3778">
        <v>2026</v>
      </c>
      <c r="P3778">
        <v>1</v>
      </c>
      <c r="Q3778" t="s">
        <v>80</v>
      </c>
      <c r="R3778" s="8">
        <v>46267</v>
      </c>
      <c r="S3778" s="2">
        <v>1</v>
      </c>
      <c r="T3778" s="2" t="s">
        <v>81</v>
      </c>
    </row>
    <row r="3779" spans="1:20" x14ac:dyDescent="0.25">
      <c r="A3779">
        <v>1120367535</v>
      </c>
      <c r="B3779">
        <v>128751259</v>
      </c>
      <c r="C3779" t="s">
        <v>98</v>
      </c>
      <c r="D3779" t="s">
        <v>88</v>
      </c>
      <c r="E3779" t="s">
        <v>76</v>
      </c>
      <c r="F3779" s="7">
        <v>45422</v>
      </c>
      <c r="G3779" s="7">
        <v>45602</v>
      </c>
      <c r="H3779" t="s">
        <v>77</v>
      </c>
      <c r="I3779" t="s">
        <v>84</v>
      </c>
      <c r="J3779" s="7"/>
      <c r="K3779" s="7">
        <v>45545</v>
      </c>
      <c r="L3779" s="7">
        <v>45602</v>
      </c>
      <c r="M3779" t="s">
        <v>77</v>
      </c>
      <c r="N3779"/>
      <c r="O3779">
        <v>2026</v>
      </c>
      <c r="P3779">
        <v>1</v>
      </c>
      <c r="Q3779" t="s">
        <v>80</v>
      </c>
      <c r="R3779" s="8">
        <v>46267</v>
      </c>
      <c r="S3779" s="2">
        <v>1</v>
      </c>
      <c r="T3779" s="2" t="s">
        <v>81</v>
      </c>
    </row>
    <row r="3780" spans="1:20" x14ac:dyDescent="0.25">
      <c r="A3780">
        <v>1120367584</v>
      </c>
      <c r="B3780">
        <v>128804465</v>
      </c>
      <c r="C3780" t="s">
        <v>93</v>
      </c>
      <c r="D3780" t="s">
        <v>88</v>
      </c>
      <c r="E3780" t="s">
        <v>76</v>
      </c>
      <c r="F3780" s="7">
        <v>45428</v>
      </c>
      <c r="G3780" s="7">
        <v>45793</v>
      </c>
      <c r="H3780" t="s">
        <v>77</v>
      </c>
      <c r="I3780" t="s">
        <v>78</v>
      </c>
      <c r="J3780" s="7"/>
      <c r="K3780" s="7">
        <v>45993</v>
      </c>
      <c r="L3780" s="7">
        <v>45793</v>
      </c>
      <c r="M3780" t="s">
        <v>77</v>
      </c>
      <c r="N3780"/>
      <c r="O3780">
        <v>2026</v>
      </c>
      <c r="P3780">
        <v>1</v>
      </c>
      <c r="Q3780" t="s">
        <v>80</v>
      </c>
      <c r="R3780" s="8">
        <v>46267</v>
      </c>
      <c r="S3780" s="2">
        <v>1</v>
      </c>
      <c r="T3780" s="2" t="s">
        <v>81</v>
      </c>
    </row>
    <row r="3781" spans="1:20" x14ac:dyDescent="0.25">
      <c r="A3781">
        <v>1120367653</v>
      </c>
      <c r="B3781">
        <v>128906848</v>
      </c>
      <c r="C3781" t="s">
        <v>74</v>
      </c>
      <c r="D3781" t="s">
        <v>88</v>
      </c>
      <c r="E3781" t="s">
        <v>76</v>
      </c>
      <c r="F3781" s="7">
        <v>45441</v>
      </c>
      <c r="G3781" s="7">
        <v>47267</v>
      </c>
      <c r="H3781" t="s">
        <v>77</v>
      </c>
      <c r="I3781" t="s">
        <v>78</v>
      </c>
      <c r="J3781" s="7">
        <v>45633</v>
      </c>
      <c r="K3781" s="7">
        <v>45455</v>
      </c>
      <c r="L3781" s="7">
        <v>47267</v>
      </c>
      <c r="M3781" t="s">
        <v>77</v>
      </c>
      <c r="N3781" t="s">
        <v>79</v>
      </c>
      <c r="O3781">
        <v>2026</v>
      </c>
      <c r="P3781">
        <v>1</v>
      </c>
      <c r="Q3781" t="s">
        <v>80</v>
      </c>
      <c r="R3781" s="8">
        <v>46267</v>
      </c>
      <c r="S3781" s="2">
        <v>1</v>
      </c>
      <c r="T3781" s="2" t="s">
        <v>81</v>
      </c>
    </row>
    <row r="3782" spans="1:20" x14ac:dyDescent="0.25">
      <c r="A3782">
        <v>1120367702</v>
      </c>
      <c r="B3782">
        <v>129039709</v>
      </c>
      <c r="C3782" t="s">
        <v>98</v>
      </c>
      <c r="D3782" t="s">
        <v>88</v>
      </c>
      <c r="E3782" t="s">
        <v>76</v>
      </c>
      <c r="F3782" s="7">
        <v>45448</v>
      </c>
      <c r="G3782" s="7">
        <v>45628</v>
      </c>
      <c r="H3782" t="s">
        <v>77</v>
      </c>
      <c r="I3782" t="s">
        <v>84</v>
      </c>
      <c r="J3782" s="7"/>
      <c r="K3782" s="7">
        <v>45544</v>
      </c>
      <c r="L3782" s="7">
        <v>45628</v>
      </c>
      <c r="M3782" t="s">
        <v>77</v>
      </c>
      <c r="N3782"/>
      <c r="O3782">
        <v>2026</v>
      </c>
      <c r="P3782">
        <v>1</v>
      </c>
      <c r="Q3782" t="s">
        <v>80</v>
      </c>
      <c r="R3782" s="8">
        <v>46267</v>
      </c>
      <c r="S3782" s="2">
        <v>1</v>
      </c>
      <c r="T3782" s="2" t="s">
        <v>81</v>
      </c>
    </row>
    <row r="3783" spans="1:20" x14ac:dyDescent="0.25">
      <c r="A3783">
        <v>1120367770</v>
      </c>
      <c r="B3783">
        <v>129069281</v>
      </c>
      <c r="C3783" t="s">
        <v>82</v>
      </c>
      <c r="D3783" t="s">
        <v>88</v>
      </c>
      <c r="E3783" t="s">
        <v>76</v>
      </c>
      <c r="F3783" s="7">
        <v>45454</v>
      </c>
      <c r="G3783" s="7">
        <v>45819</v>
      </c>
      <c r="H3783" t="s">
        <v>77</v>
      </c>
      <c r="I3783" t="s">
        <v>78</v>
      </c>
      <c r="J3783" s="7"/>
      <c r="K3783" s="7">
        <v>45461</v>
      </c>
      <c r="L3783" s="7">
        <v>45819</v>
      </c>
      <c r="M3783" t="s">
        <v>77</v>
      </c>
      <c r="N3783"/>
      <c r="O3783">
        <v>2026</v>
      </c>
      <c r="P3783">
        <v>1</v>
      </c>
      <c r="Q3783" t="s">
        <v>80</v>
      </c>
      <c r="R3783" s="8">
        <v>46267</v>
      </c>
      <c r="S3783" s="2">
        <v>1</v>
      </c>
      <c r="T3783" s="2" t="s">
        <v>81</v>
      </c>
    </row>
    <row r="3784" spans="1:20" x14ac:dyDescent="0.25">
      <c r="A3784">
        <v>1120367791</v>
      </c>
      <c r="B3784">
        <v>129080050</v>
      </c>
      <c r="C3784" t="s">
        <v>82</v>
      </c>
      <c r="D3784" t="s">
        <v>75</v>
      </c>
      <c r="E3784" t="s">
        <v>76</v>
      </c>
      <c r="F3784" s="7">
        <v>45458</v>
      </c>
      <c r="G3784" s="7">
        <v>45823</v>
      </c>
      <c r="H3784" t="s">
        <v>77</v>
      </c>
      <c r="I3784" t="s">
        <v>78</v>
      </c>
      <c r="J3784" s="7"/>
      <c r="K3784" s="7">
        <v>45911</v>
      </c>
      <c r="L3784" s="7">
        <v>45823</v>
      </c>
      <c r="M3784" t="s">
        <v>77</v>
      </c>
      <c r="N3784"/>
      <c r="O3784">
        <v>2026</v>
      </c>
      <c r="P3784">
        <v>1</v>
      </c>
      <c r="Q3784" t="s">
        <v>80</v>
      </c>
      <c r="R3784" s="8">
        <v>46267</v>
      </c>
      <c r="S3784" s="2">
        <v>1</v>
      </c>
      <c r="T3784" s="2" t="s">
        <v>81</v>
      </c>
    </row>
    <row r="3785" spans="1:20" x14ac:dyDescent="0.25">
      <c r="A3785">
        <v>1120367795</v>
      </c>
      <c r="B3785">
        <v>129080957</v>
      </c>
      <c r="C3785" t="s">
        <v>98</v>
      </c>
      <c r="D3785" t="s">
        <v>88</v>
      </c>
      <c r="E3785" t="s">
        <v>76</v>
      </c>
      <c r="F3785" s="7">
        <v>45458</v>
      </c>
      <c r="G3785" s="7">
        <v>45823</v>
      </c>
      <c r="H3785" t="s">
        <v>86</v>
      </c>
      <c r="I3785" t="s">
        <v>87</v>
      </c>
      <c r="J3785" s="7"/>
      <c r="K3785" s="7">
        <v>45888</v>
      </c>
      <c r="L3785" s="7">
        <v>45823</v>
      </c>
      <c r="M3785" t="s">
        <v>86</v>
      </c>
      <c r="N3785"/>
      <c r="O3785">
        <v>2026</v>
      </c>
      <c r="P3785">
        <v>1</v>
      </c>
      <c r="Q3785" t="s">
        <v>80</v>
      </c>
      <c r="R3785" s="8">
        <v>46267</v>
      </c>
      <c r="S3785" s="2">
        <v>1</v>
      </c>
      <c r="T3785" s="2" t="s">
        <v>81</v>
      </c>
    </row>
    <row r="3786" spans="1:20" x14ac:dyDescent="0.25">
      <c r="A3786">
        <v>1120367816</v>
      </c>
      <c r="B3786">
        <v>129096458</v>
      </c>
      <c r="C3786" t="s">
        <v>74</v>
      </c>
      <c r="D3786" t="s">
        <v>83</v>
      </c>
      <c r="E3786" t="s">
        <v>76</v>
      </c>
      <c r="F3786" s="7">
        <v>45457</v>
      </c>
      <c r="G3786" s="7">
        <v>45640</v>
      </c>
      <c r="H3786" t="s">
        <v>77</v>
      </c>
      <c r="I3786" t="s">
        <v>84</v>
      </c>
      <c r="J3786" s="7"/>
      <c r="K3786" s="7">
        <v>45837</v>
      </c>
      <c r="L3786" s="7">
        <v>45640</v>
      </c>
      <c r="M3786" t="s">
        <v>77</v>
      </c>
      <c r="N3786"/>
      <c r="O3786">
        <v>2026</v>
      </c>
      <c r="P3786">
        <v>1</v>
      </c>
      <c r="Q3786" t="s">
        <v>80</v>
      </c>
      <c r="R3786" s="8">
        <v>46267</v>
      </c>
      <c r="S3786" s="2">
        <v>1</v>
      </c>
      <c r="T3786" s="2" t="s">
        <v>81</v>
      </c>
    </row>
    <row r="3787" spans="1:20" x14ac:dyDescent="0.25">
      <c r="A3787">
        <v>1120367817</v>
      </c>
      <c r="B3787">
        <v>129096458</v>
      </c>
      <c r="C3787" t="s">
        <v>74</v>
      </c>
      <c r="D3787" t="s">
        <v>83</v>
      </c>
      <c r="E3787" t="s">
        <v>76</v>
      </c>
      <c r="F3787" s="7">
        <v>45457</v>
      </c>
      <c r="G3787" s="7">
        <v>45640</v>
      </c>
      <c r="H3787" t="s">
        <v>77</v>
      </c>
      <c r="I3787" t="s">
        <v>84</v>
      </c>
      <c r="J3787" s="7"/>
      <c r="K3787" s="7">
        <v>45470</v>
      </c>
      <c r="L3787" s="7">
        <v>45640</v>
      </c>
      <c r="M3787" t="s">
        <v>77</v>
      </c>
      <c r="N3787"/>
      <c r="O3787">
        <v>2026</v>
      </c>
      <c r="P3787">
        <v>1</v>
      </c>
      <c r="Q3787" t="s">
        <v>80</v>
      </c>
      <c r="R3787" s="8">
        <v>46267</v>
      </c>
      <c r="S3787" s="2">
        <v>1</v>
      </c>
      <c r="T3787" s="2" t="s">
        <v>81</v>
      </c>
    </row>
    <row r="3788" spans="1:20" x14ac:dyDescent="0.25">
      <c r="A3788">
        <v>1120367839</v>
      </c>
      <c r="B3788">
        <v>129100592</v>
      </c>
      <c r="C3788" t="s">
        <v>74</v>
      </c>
      <c r="D3788" t="s">
        <v>83</v>
      </c>
      <c r="E3788" t="s">
        <v>76</v>
      </c>
      <c r="F3788" s="7">
        <v>45427</v>
      </c>
      <c r="G3788" s="7">
        <v>45611</v>
      </c>
      <c r="H3788" t="s">
        <v>77</v>
      </c>
      <c r="I3788" t="s">
        <v>84</v>
      </c>
      <c r="J3788" s="7"/>
      <c r="K3788" s="7">
        <v>45747</v>
      </c>
      <c r="L3788" s="7">
        <v>45611</v>
      </c>
      <c r="M3788" t="s">
        <v>77</v>
      </c>
      <c r="N3788"/>
      <c r="O3788">
        <v>2026</v>
      </c>
      <c r="P3788">
        <v>1</v>
      </c>
      <c r="Q3788" t="s">
        <v>80</v>
      </c>
      <c r="R3788" s="8">
        <v>46267</v>
      </c>
      <c r="S3788" s="2">
        <v>1</v>
      </c>
      <c r="T3788" s="2" t="s">
        <v>81</v>
      </c>
    </row>
    <row r="3789" spans="1:20" x14ac:dyDescent="0.25">
      <c r="A3789">
        <v>1120367845</v>
      </c>
      <c r="B3789">
        <v>129107726</v>
      </c>
      <c r="C3789" t="s">
        <v>82</v>
      </c>
      <c r="D3789" t="s">
        <v>88</v>
      </c>
      <c r="E3789" t="s">
        <v>76</v>
      </c>
      <c r="F3789" s="7">
        <v>45463</v>
      </c>
      <c r="G3789" s="7">
        <v>45828</v>
      </c>
      <c r="H3789" t="s">
        <v>77</v>
      </c>
      <c r="I3789" t="s">
        <v>89</v>
      </c>
      <c r="J3789" s="7">
        <v>46052</v>
      </c>
      <c r="K3789" s="7">
        <v>45464</v>
      </c>
      <c r="L3789" s="7">
        <v>45828</v>
      </c>
      <c r="M3789" t="s">
        <v>77</v>
      </c>
      <c r="N3789" t="s">
        <v>79</v>
      </c>
      <c r="O3789">
        <v>2026</v>
      </c>
      <c r="P3789">
        <v>1</v>
      </c>
      <c r="Q3789" t="s">
        <v>80</v>
      </c>
      <c r="R3789" s="8">
        <v>46267</v>
      </c>
      <c r="S3789" s="2">
        <v>1</v>
      </c>
      <c r="T3789" s="2" t="s">
        <v>81</v>
      </c>
    </row>
    <row r="3790" spans="1:20" x14ac:dyDescent="0.25">
      <c r="A3790">
        <v>1120367943</v>
      </c>
      <c r="B3790">
        <v>129154791</v>
      </c>
      <c r="C3790" t="s">
        <v>82</v>
      </c>
      <c r="D3790" t="s">
        <v>83</v>
      </c>
      <c r="E3790" t="s">
        <v>76</v>
      </c>
      <c r="F3790" s="7">
        <v>45474</v>
      </c>
      <c r="G3790" s="7">
        <v>47300</v>
      </c>
      <c r="H3790" t="s">
        <v>77</v>
      </c>
      <c r="I3790" t="s">
        <v>78</v>
      </c>
      <c r="J3790" s="7">
        <v>45633</v>
      </c>
      <c r="K3790" s="7">
        <v>45688</v>
      </c>
      <c r="L3790" s="7">
        <v>47300</v>
      </c>
      <c r="M3790" t="s">
        <v>77</v>
      </c>
      <c r="N3790" t="s">
        <v>79</v>
      </c>
      <c r="O3790">
        <v>2026</v>
      </c>
      <c r="P3790">
        <v>1</v>
      </c>
      <c r="Q3790" t="s">
        <v>80</v>
      </c>
      <c r="R3790" s="8">
        <v>46267</v>
      </c>
      <c r="S3790" s="2">
        <v>1</v>
      </c>
      <c r="T3790" s="2" t="s">
        <v>81</v>
      </c>
    </row>
    <row r="3791" spans="1:20" x14ac:dyDescent="0.25">
      <c r="A3791">
        <v>1120367947</v>
      </c>
      <c r="B3791">
        <v>129155734</v>
      </c>
      <c r="C3791" t="s">
        <v>93</v>
      </c>
      <c r="D3791" t="s">
        <v>83</v>
      </c>
      <c r="E3791" t="s">
        <v>76</v>
      </c>
      <c r="F3791" s="7">
        <v>45472</v>
      </c>
      <c r="G3791" s="7">
        <v>45655</v>
      </c>
      <c r="H3791" t="s">
        <v>77</v>
      </c>
      <c r="I3791" t="s">
        <v>84</v>
      </c>
      <c r="J3791" s="7"/>
      <c r="K3791" s="7">
        <v>45748</v>
      </c>
      <c r="L3791" s="7">
        <v>45655</v>
      </c>
      <c r="M3791" t="s">
        <v>77</v>
      </c>
      <c r="N3791"/>
      <c r="O3791">
        <v>2026</v>
      </c>
      <c r="P3791">
        <v>1</v>
      </c>
      <c r="Q3791" t="s">
        <v>80</v>
      </c>
      <c r="R3791" s="8">
        <v>46267</v>
      </c>
      <c r="S3791" s="2">
        <v>1</v>
      </c>
      <c r="T3791" s="2" t="s">
        <v>81</v>
      </c>
    </row>
    <row r="3792" spans="1:20" x14ac:dyDescent="0.25">
      <c r="A3792">
        <v>1120367948</v>
      </c>
      <c r="B3792">
        <v>129155734</v>
      </c>
      <c r="C3792" t="s">
        <v>93</v>
      </c>
      <c r="D3792" t="s">
        <v>83</v>
      </c>
      <c r="E3792" t="s">
        <v>76</v>
      </c>
      <c r="F3792" s="7">
        <v>45472</v>
      </c>
      <c r="G3792" s="7">
        <v>45655</v>
      </c>
      <c r="H3792" t="s">
        <v>77</v>
      </c>
      <c r="I3792" t="s">
        <v>84</v>
      </c>
      <c r="J3792" s="7"/>
      <c r="K3792" s="7">
        <v>45701</v>
      </c>
      <c r="L3792" s="7">
        <v>45655</v>
      </c>
      <c r="M3792" t="s">
        <v>77</v>
      </c>
      <c r="N3792"/>
      <c r="O3792">
        <v>2026</v>
      </c>
      <c r="P3792">
        <v>1</v>
      </c>
      <c r="Q3792" t="s">
        <v>80</v>
      </c>
      <c r="R3792" s="8">
        <v>46267</v>
      </c>
      <c r="S3792" s="2">
        <v>1</v>
      </c>
      <c r="T3792" s="2" t="s">
        <v>81</v>
      </c>
    </row>
    <row r="3793" spans="1:20" x14ac:dyDescent="0.25">
      <c r="A3793">
        <v>1120367998</v>
      </c>
      <c r="B3793">
        <v>129213929</v>
      </c>
      <c r="C3793" t="s">
        <v>74</v>
      </c>
      <c r="D3793" t="s">
        <v>83</v>
      </c>
      <c r="E3793" t="s">
        <v>76</v>
      </c>
      <c r="F3793" s="7">
        <v>45485</v>
      </c>
      <c r="G3793" s="7">
        <v>45669</v>
      </c>
      <c r="H3793" t="s">
        <v>77</v>
      </c>
      <c r="I3793" t="s">
        <v>84</v>
      </c>
      <c r="J3793" s="7"/>
      <c r="K3793" s="7">
        <v>45875</v>
      </c>
      <c r="L3793" s="7">
        <v>45669</v>
      </c>
      <c r="M3793" t="s">
        <v>77</v>
      </c>
      <c r="N3793"/>
      <c r="O3793">
        <v>2026</v>
      </c>
      <c r="P3793">
        <v>1</v>
      </c>
      <c r="Q3793" t="s">
        <v>80</v>
      </c>
      <c r="R3793" s="8">
        <v>46267</v>
      </c>
      <c r="S3793" s="2">
        <v>1</v>
      </c>
      <c r="T3793" s="2" t="s">
        <v>81</v>
      </c>
    </row>
    <row r="3794" spans="1:20" x14ac:dyDescent="0.25">
      <c r="A3794">
        <v>1120367999</v>
      </c>
      <c r="B3794">
        <v>129213929</v>
      </c>
      <c r="C3794" t="s">
        <v>74</v>
      </c>
      <c r="D3794" t="s">
        <v>83</v>
      </c>
      <c r="E3794" t="s">
        <v>76</v>
      </c>
      <c r="F3794" s="7">
        <v>45485</v>
      </c>
      <c r="G3794" s="7">
        <v>45669</v>
      </c>
      <c r="H3794" t="s">
        <v>77</v>
      </c>
      <c r="I3794" t="s">
        <v>84</v>
      </c>
      <c r="J3794" s="7"/>
      <c r="K3794" s="7">
        <v>45488</v>
      </c>
      <c r="L3794" s="7">
        <v>45669</v>
      </c>
      <c r="M3794" t="s">
        <v>77</v>
      </c>
      <c r="N3794"/>
      <c r="O3794">
        <v>2026</v>
      </c>
      <c r="P3794">
        <v>1</v>
      </c>
      <c r="Q3794" t="s">
        <v>80</v>
      </c>
      <c r="R3794" s="8">
        <v>46267</v>
      </c>
      <c r="S3794" s="2">
        <v>1</v>
      </c>
      <c r="T3794" s="2" t="s">
        <v>81</v>
      </c>
    </row>
    <row r="3795" spans="1:20" x14ac:dyDescent="0.25">
      <c r="A3795">
        <v>1120368000</v>
      </c>
      <c r="B3795">
        <v>129213929</v>
      </c>
      <c r="C3795" t="s">
        <v>74</v>
      </c>
      <c r="D3795" t="s">
        <v>83</v>
      </c>
      <c r="E3795" t="s">
        <v>76</v>
      </c>
      <c r="F3795" s="7">
        <v>45485</v>
      </c>
      <c r="G3795" s="7">
        <v>45669</v>
      </c>
      <c r="H3795" t="s">
        <v>77</v>
      </c>
      <c r="I3795" t="s">
        <v>84</v>
      </c>
      <c r="J3795" s="7"/>
      <c r="K3795" s="7">
        <v>45747</v>
      </c>
      <c r="L3795" s="7">
        <v>45669</v>
      </c>
      <c r="M3795" t="s">
        <v>77</v>
      </c>
      <c r="N3795"/>
      <c r="O3795">
        <v>2026</v>
      </c>
      <c r="P3795">
        <v>1</v>
      </c>
      <c r="Q3795" t="s">
        <v>80</v>
      </c>
      <c r="R3795" s="8">
        <v>46267</v>
      </c>
      <c r="S3795" s="2">
        <v>1</v>
      </c>
      <c r="T3795" s="2" t="s">
        <v>81</v>
      </c>
    </row>
    <row r="3796" spans="1:20" x14ac:dyDescent="0.25">
      <c r="A3796">
        <v>1120368029</v>
      </c>
      <c r="B3796">
        <v>129226128</v>
      </c>
      <c r="C3796" t="s">
        <v>98</v>
      </c>
      <c r="D3796" t="s">
        <v>83</v>
      </c>
      <c r="E3796" t="s">
        <v>76</v>
      </c>
      <c r="F3796" s="7">
        <v>45488</v>
      </c>
      <c r="G3796" s="7">
        <v>45668</v>
      </c>
      <c r="H3796" t="s">
        <v>77</v>
      </c>
      <c r="I3796" t="s">
        <v>84</v>
      </c>
      <c r="J3796" s="7"/>
      <c r="K3796" s="7">
        <v>45544</v>
      </c>
      <c r="L3796" s="7">
        <v>45668</v>
      </c>
      <c r="M3796" t="s">
        <v>77</v>
      </c>
      <c r="N3796"/>
      <c r="O3796">
        <v>2026</v>
      </c>
      <c r="P3796">
        <v>1</v>
      </c>
      <c r="Q3796" t="s">
        <v>80</v>
      </c>
      <c r="R3796" s="8">
        <v>46267</v>
      </c>
      <c r="S3796" s="2">
        <v>1</v>
      </c>
      <c r="T3796" s="2" t="s">
        <v>81</v>
      </c>
    </row>
    <row r="3797" spans="1:20" x14ac:dyDescent="0.25">
      <c r="A3797">
        <v>1120368298</v>
      </c>
      <c r="B3797">
        <v>129344037</v>
      </c>
      <c r="C3797" t="s">
        <v>85</v>
      </c>
      <c r="D3797" t="s">
        <v>75</v>
      </c>
      <c r="E3797" t="s">
        <v>76</v>
      </c>
      <c r="F3797" s="7">
        <v>45511</v>
      </c>
      <c r="G3797" s="7">
        <v>46606</v>
      </c>
      <c r="H3797" t="s">
        <v>77</v>
      </c>
      <c r="I3797" t="s">
        <v>78</v>
      </c>
      <c r="J3797" s="7"/>
      <c r="K3797" s="7">
        <v>45512</v>
      </c>
      <c r="L3797" s="7">
        <v>46606</v>
      </c>
      <c r="M3797" t="s">
        <v>77</v>
      </c>
      <c r="N3797"/>
      <c r="O3797">
        <v>2026</v>
      </c>
      <c r="P3797">
        <v>1</v>
      </c>
      <c r="Q3797" t="s">
        <v>80</v>
      </c>
      <c r="R3797" s="8">
        <v>46267</v>
      </c>
      <c r="S3797" s="2">
        <v>1</v>
      </c>
      <c r="T3797" s="2" t="s">
        <v>81</v>
      </c>
    </row>
    <row r="3798" spans="1:20" x14ac:dyDescent="0.25">
      <c r="A3798">
        <v>1120368372</v>
      </c>
      <c r="B3798">
        <v>129378383</v>
      </c>
      <c r="C3798" t="s">
        <v>90</v>
      </c>
      <c r="D3798" t="s">
        <v>88</v>
      </c>
      <c r="E3798" t="s">
        <v>76</v>
      </c>
      <c r="F3798" s="7">
        <v>45516</v>
      </c>
      <c r="G3798" s="7">
        <v>45696</v>
      </c>
      <c r="H3798" t="s">
        <v>77</v>
      </c>
      <c r="I3798" t="s">
        <v>84</v>
      </c>
      <c r="J3798" s="7"/>
      <c r="K3798" s="7">
        <v>45747</v>
      </c>
      <c r="L3798" s="7">
        <v>45696</v>
      </c>
      <c r="M3798" t="s">
        <v>77</v>
      </c>
      <c r="N3798"/>
      <c r="O3798">
        <v>2026</v>
      </c>
      <c r="P3798">
        <v>1</v>
      </c>
      <c r="Q3798" t="s">
        <v>80</v>
      </c>
      <c r="R3798" s="8">
        <v>46267</v>
      </c>
      <c r="S3798" s="2">
        <v>1</v>
      </c>
      <c r="T3798" s="2" t="s">
        <v>81</v>
      </c>
    </row>
    <row r="3799" spans="1:20" x14ac:dyDescent="0.25">
      <c r="A3799">
        <v>1120368585</v>
      </c>
      <c r="B3799">
        <v>129435848</v>
      </c>
      <c r="C3799" t="s">
        <v>93</v>
      </c>
      <c r="D3799" t="s">
        <v>88</v>
      </c>
      <c r="E3799" t="s">
        <v>76</v>
      </c>
      <c r="F3799" s="7">
        <v>45530</v>
      </c>
      <c r="G3799" s="7">
        <v>45895</v>
      </c>
      <c r="H3799" t="s">
        <v>77</v>
      </c>
      <c r="I3799" t="s">
        <v>84</v>
      </c>
      <c r="J3799" s="7">
        <v>45830</v>
      </c>
      <c r="K3799" s="7">
        <v>45535</v>
      </c>
      <c r="L3799" s="7">
        <v>45895</v>
      </c>
      <c r="M3799" t="s">
        <v>77</v>
      </c>
      <c r="N3799" t="s">
        <v>79</v>
      </c>
      <c r="O3799">
        <v>2026</v>
      </c>
      <c r="P3799">
        <v>1</v>
      </c>
      <c r="Q3799" t="s">
        <v>80</v>
      </c>
      <c r="R3799" s="8">
        <v>46267</v>
      </c>
      <c r="S3799" s="2">
        <v>1</v>
      </c>
      <c r="T3799" s="2" t="s">
        <v>81</v>
      </c>
    </row>
    <row r="3800" spans="1:20" x14ac:dyDescent="0.25">
      <c r="A3800">
        <v>1120368614</v>
      </c>
      <c r="B3800">
        <v>129439352</v>
      </c>
      <c r="C3800" t="s">
        <v>85</v>
      </c>
      <c r="D3800" t="s">
        <v>83</v>
      </c>
      <c r="E3800" t="s">
        <v>76</v>
      </c>
      <c r="F3800" s="7">
        <v>45528</v>
      </c>
      <c r="G3800" s="7">
        <v>45712</v>
      </c>
      <c r="H3800" t="s">
        <v>77</v>
      </c>
      <c r="I3800" t="s">
        <v>78</v>
      </c>
      <c r="J3800" s="7"/>
      <c r="K3800" s="7">
        <v>45534</v>
      </c>
      <c r="L3800" s="7">
        <v>45712</v>
      </c>
      <c r="M3800" t="s">
        <v>77</v>
      </c>
      <c r="N3800"/>
      <c r="O3800">
        <v>2026</v>
      </c>
      <c r="P3800">
        <v>1</v>
      </c>
      <c r="Q3800" t="s">
        <v>80</v>
      </c>
      <c r="R3800" s="8">
        <v>46267</v>
      </c>
      <c r="S3800" s="2">
        <v>1</v>
      </c>
      <c r="T3800" s="2" t="s">
        <v>81</v>
      </c>
    </row>
    <row r="3801" spans="1:20" x14ac:dyDescent="0.25">
      <c r="A3801">
        <v>1120368773</v>
      </c>
      <c r="B3801">
        <v>129486230</v>
      </c>
      <c r="C3801" t="s">
        <v>98</v>
      </c>
      <c r="D3801" t="s">
        <v>88</v>
      </c>
      <c r="E3801" t="s">
        <v>76</v>
      </c>
      <c r="F3801" s="7">
        <v>45540</v>
      </c>
      <c r="G3801" s="7">
        <v>45905</v>
      </c>
      <c r="H3801" t="s">
        <v>77</v>
      </c>
      <c r="I3801" t="s">
        <v>84</v>
      </c>
      <c r="J3801" s="7">
        <v>45737</v>
      </c>
      <c r="K3801" s="7">
        <v>45552</v>
      </c>
      <c r="L3801" s="7">
        <v>45905</v>
      </c>
      <c r="M3801" t="s">
        <v>77</v>
      </c>
      <c r="N3801" t="s">
        <v>79</v>
      </c>
      <c r="O3801">
        <v>2026</v>
      </c>
      <c r="P3801">
        <v>1</v>
      </c>
      <c r="Q3801" t="s">
        <v>80</v>
      </c>
      <c r="R3801" s="8">
        <v>46267</v>
      </c>
      <c r="S3801" s="2">
        <v>1</v>
      </c>
      <c r="T3801" s="2" t="s">
        <v>81</v>
      </c>
    </row>
    <row r="3802" spans="1:20" x14ac:dyDescent="0.25">
      <c r="A3802">
        <v>1120369251</v>
      </c>
      <c r="B3802">
        <v>129643467</v>
      </c>
      <c r="C3802" t="s">
        <v>74</v>
      </c>
      <c r="D3802" t="s">
        <v>88</v>
      </c>
      <c r="E3802" t="s">
        <v>76</v>
      </c>
      <c r="F3802" s="7">
        <v>45570</v>
      </c>
      <c r="G3802" s="7">
        <v>47396</v>
      </c>
      <c r="H3802" t="s">
        <v>77</v>
      </c>
      <c r="I3802" t="s">
        <v>78</v>
      </c>
      <c r="J3802" s="7">
        <v>46102</v>
      </c>
      <c r="K3802" s="7">
        <v>45587</v>
      </c>
      <c r="L3802" s="7">
        <v>47396</v>
      </c>
      <c r="M3802" t="s">
        <v>77</v>
      </c>
      <c r="N3802" t="s">
        <v>79</v>
      </c>
      <c r="O3802">
        <v>2026</v>
      </c>
      <c r="P3802">
        <v>1</v>
      </c>
      <c r="Q3802" t="s">
        <v>80</v>
      </c>
      <c r="R3802" s="8">
        <v>46267</v>
      </c>
      <c r="S3802" s="2">
        <v>1</v>
      </c>
      <c r="T3802" s="2" t="s">
        <v>81</v>
      </c>
    </row>
    <row r="3803" spans="1:20" x14ac:dyDescent="0.25">
      <c r="A3803">
        <v>1120369378</v>
      </c>
      <c r="B3803">
        <v>129681325</v>
      </c>
      <c r="C3803" t="s">
        <v>82</v>
      </c>
      <c r="D3803" t="s">
        <v>88</v>
      </c>
      <c r="E3803" t="s">
        <v>76</v>
      </c>
      <c r="F3803" s="7">
        <v>45573</v>
      </c>
      <c r="G3803" s="7">
        <v>45938</v>
      </c>
      <c r="H3803" t="s">
        <v>77</v>
      </c>
      <c r="I3803" t="s">
        <v>78</v>
      </c>
      <c r="J3803" s="7">
        <v>46108</v>
      </c>
      <c r="K3803" s="7">
        <v>45593</v>
      </c>
      <c r="L3803" s="7">
        <v>45938</v>
      </c>
      <c r="M3803" t="s">
        <v>77</v>
      </c>
      <c r="N3803" t="s">
        <v>79</v>
      </c>
      <c r="O3803">
        <v>2026</v>
      </c>
      <c r="P3803">
        <v>1</v>
      </c>
      <c r="Q3803" t="s">
        <v>80</v>
      </c>
      <c r="R3803" s="8">
        <v>46267</v>
      </c>
      <c r="S3803" s="2">
        <v>1</v>
      </c>
      <c r="T3803" s="2" t="s">
        <v>81</v>
      </c>
    </row>
    <row r="3804" spans="1:20" x14ac:dyDescent="0.25">
      <c r="A3804">
        <v>1120369624</v>
      </c>
      <c r="B3804">
        <v>129764169</v>
      </c>
      <c r="C3804" t="s">
        <v>96</v>
      </c>
      <c r="D3804" t="s">
        <v>75</v>
      </c>
      <c r="E3804" t="s">
        <v>76</v>
      </c>
      <c r="F3804" s="7">
        <v>45598</v>
      </c>
      <c r="G3804" s="7">
        <v>46693</v>
      </c>
      <c r="H3804" t="s">
        <v>77</v>
      </c>
      <c r="I3804" t="s">
        <v>78</v>
      </c>
      <c r="J3804" s="7"/>
      <c r="K3804" s="7">
        <v>45604</v>
      </c>
      <c r="L3804" s="7">
        <v>46693</v>
      </c>
      <c r="M3804" t="s">
        <v>77</v>
      </c>
      <c r="N3804"/>
      <c r="O3804">
        <v>2026</v>
      </c>
      <c r="P3804">
        <v>1</v>
      </c>
      <c r="Q3804" t="s">
        <v>80</v>
      </c>
      <c r="R3804" s="8">
        <v>46267</v>
      </c>
      <c r="S3804" s="2">
        <v>1</v>
      </c>
      <c r="T3804" s="2" t="s">
        <v>81</v>
      </c>
    </row>
    <row r="3805" spans="1:20" x14ac:dyDescent="0.25">
      <c r="A3805">
        <v>1120369670</v>
      </c>
      <c r="B3805">
        <v>129775477</v>
      </c>
      <c r="C3805" t="s">
        <v>82</v>
      </c>
      <c r="D3805" t="s">
        <v>88</v>
      </c>
      <c r="E3805" t="s">
        <v>76</v>
      </c>
      <c r="F3805" s="7">
        <v>45593</v>
      </c>
      <c r="G3805" s="7">
        <v>47419</v>
      </c>
      <c r="H3805" t="s">
        <v>77</v>
      </c>
      <c r="I3805" t="s">
        <v>78</v>
      </c>
      <c r="J3805" s="7"/>
      <c r="K3805" s="7">
        <v>45612</v>
      </c>
      <c r="L3805" s="7">
        <v>47419</v>
      </c>
      <c r="M3805" t="s">
        <v>77</v>
      </c>
      <c r="N3805"/>
      <c r="O3805">
        <v>2026</v>
      </c>
      <c r="P3805">
        <v>1</v>
      </c>
      <c r="Q3805" t="s">
        <v>80</v>
      </c>
      <c r="R3805" s="8">
        <v>46267</v>
      </c>
      <c r="S3805" s="2">
        <v>1</v>
      </c>
      <c r="T3805" s="2" t="s">
        <v>81</v>
      </c>
    </row>
    <row r="3806" spans="1:20" x14ac:dyDescent="0.25">
      <c r="A3806">
        <v>1120369729</v>
      </c>
      <c r="B3806">
        <v>129779004</v>
      </c>
      <c r="C3806" t="s">
        <v>74</v>
      </c>
      <c r="D3806" t="s">
        <v>83</v>
      </c>
      <c r="E3806" t="s">
        <v>76</v>
      </c>
      <c r="F3806" s="7">
        <v>45587</v>
      </c>
      <c r="G3806" s="7">
        <v>45769</v>
      </c>
      <c r="H3806" t="s">
        <v>77</v>
      </c>
      <c r="I3806" t="s">
        <v>78</v>
      </c>
      <c r="J3806" s="7"/>
      <c r="K3806" s="7">
        <v>45747</v>
      </c>
      <c r="L3806" s="7">
        <v>45769</v>
      </c>
      <c r="M3806" t="s">
        <v>77</v>
      </c>
      <c r="N3806"/>
      <c r="O3806">
        <v>2026</v>
      </c>
      <c r="P3806">
        <v>1</v>
      </c>
      <c r="Q3806" t="s">
        <v>80</v>
      </c>
      <c r="R3806" s="8">
        <v>46267</v>
      </c>
      <c r="S3806" s="2">
        <v>1</v>
      </c>
      <c r="T3806" s="2" t="s">
        <v>81</v>
      </c>
    </row>
    <row r="3807" spans="1:20" x14ac:dyDescent="0.25">
      <c r="A3807">
        <v>1120369875</v>
      </c>
      <c r="B3807">
        <v>129825343</v>
      </c>
      <c r="C3807" t="s">
        <v>97</v>
      </c>
      <c r="D3807" t="s">
        <v>88</v>
      </c>
      <c r="E3807" t="s">
        <v>76</v>
      </c>
      <c r="F3807" s="7">
        <v>45613</v>
      </c>
      <c r="G3807" s="7">
        <v>47439</v>
      </c>
      <c r="H3807" t="s">
        <v>77</v>
      </c>
      <c r="I3807" t="s">
        <v>78</v>
      </c>
      <c r="J3807" s="7">
        <v>45923</v>
      </c>
      <c r="K3807" s="7">
        <v>45616</v>
      </c>
      <c r="L3807" s="7">
        <v>47439</v>
      </c>
      <c r="M3807" t="s">
        <v>77</v>
      </c>
      <c r="N3807" t="s">
        <v>79</v>
      </c>
      <c r="O3807">
        <v>2026</v>
      </c>
      <c r="P3807">
        <v>1</v>
      </c>
      <c r="Q3807" t="s">
        <v>80</v>
      </c>
      <c r="R3807" s="8">
        <v>46267</v>
      </c>
      <c r="S3807" s="2">
        <v>1</v>
      </c>
      <c r="T3807" s="2" t="s">
        <v>81</v>
      </c>
    </row>
    <row r="3808" spans="1:20" x14ac:dyDescent="0.25">
      <c r="A3808">
        <v>1120369957</v>
      </c>
      <c r="B3808">
        <v>129882180</v>
      </c>
      <c r="C3808" t="s">
        <v>74</v>
      </c>
      <c r="D3808" t="s">
        <v>88</v>
      </c>
      <c r="E3808" t="s">
        <v>76</v>
      </c>
      <c r="F3808" s="7">
        <v>45621</v>
      </c>
      <c r="G3808" s="7">
        <v>45801</v>
      </c>
      <c r="H3808" t="s">
        <v>77</v>
      </c>
      <c r="I3808" t="s">
        <v>78</v>
      </c>
      <c r="J3808" s="7">
        <v>46065</v>
      </c>
      <c r="K3808" s="7">
        <v>45829</v>
      </c>
      <c r="L3808" s="7">
        <v>45801</v>
      </c>
      <c r="M3808" t="s">
        <v>77</v>
      </c>
      <c r="N3808" t="s">
        <v>79</v>
      </c>
      <c r="O3808">
        <v>2026</v>
      </c>
      <c r="P3808">
        <v>1</v>
      </c>
      <c r="Q3808" t="s">
        <v>80</v>
      </c>
      <c r="R3808" s="8">
        <v>46267</v>
      </c>
      <c r="S3808" s="2">
        <v>1</v>
      </c>
      <c r="T3808" s="2" t="s">
        <v>81</v>
      </c>
    </row>
    <row r="3809" spans="1:20" x14ac:dyDescent="0.25">
      <c r="A3809">
        <v>1120370234</v>
      </c>
      <c r="B3809">
        <v>130885279</v>
      </c>
      <c r="C3809" t="s">
        <v>98</v>
      </c>
      <c r="D3809" t="s">
        <v>88</v>
      </c>
      <c r="E3809" t="s">
        <v>76</v>
      </c>
      <c r="F3809" s="7">
        <v>45706</v>
      </c>
      <c r="G3809" s="7">
        <v>46071</v>
      </c>
      <c r="H3809" t="s">
        <v>77</v>
      </c>
      <c r="I3809" t="s">
        <v>78</v>
      </c>
      <c r="J3809" s="7"/>
      <c r="K3809" s="7">
        <v>45713</v>
      </c>
      <c r="L3809" s="7">
        <v>46071</v>
      </c>
      <c r="M3809" t="s">
        <v>77</v>
      </c>
      <c r="N3809"/>
      <c r="O3809">
        <v>2026</v>
      </c>
      <c r="P3809">
        <v>1</v>
      </c>
      <c r="Q3809" t="s">
        <v>80</v>
      </c>
      <c r="R3809" s="8">
        <v>46267</v>
      </c>
      <c r="S3809" s="2">
        <v>1</v>
      </c>
      <c r="T3809" s="2" t="s">
        <v>81</v>
      </c>
    </row>
    <row r="3810" spans="1:20" x14ac:dyDescent="0.25">
      <c r="A3810">
        <v>1120370527</v>
      </c>
      <c r="B3810">
        <v>131048806</v>
      </c>
      <c r="C3810" t="s">
        <v>91</v>
      </c>
      <c r="D3810" t="s">
        <v>88</v>
      </c>
      <c r="E3810" t="s">
        <v>76</v>
      </c>
      <c r="F3810" s="7">
        <v>45735</v>
      </c>
      <c r="G3810" s="7">
        <v>47561</v>
      </c>
      <c r="H3810" t="s">
        <v>77</v>
      </c>
      <c r="I3810" t="s">
        <v>78</v>
      </c>
      <c r="J3810" s="7"/>
      <c r="K3810" s="7">
        <v>45765</v>
      </c>
      <c r="L3810" s="7">
        <v>47561</v>
      </c>
      <c r="M3810" t="s">
        <v>77</v>
      </c>
      <c r="N3810"/>
      <c r="O3810">
        <v>2026</v>
      </c>
      <c r="P3810">
        <v>1</v>
      </c>
      <c r="Q3810" t="s">
        <v>80</v>
      </c>
      <c r="R3810" s="8">
        <v>46267</v>
      </c>
      <c r="S3810" s="2">
        <v>1</v>
      </c>
      <c r="T3810" s="2" t="s">
        <v>81</v>
      </c>
    </row>
    <row r="3811" spans="1:20" x14ac:dyDescent="0.25">
      <c r="A3811">
        <v>1120370827</v>
      </c>
      <c r="B3811">
        <v>131231549</v>
      </c>
      <c r="C3811" t="s">
        <v>97</v>
      </c>
      <c r="D3811" t="s">
        <v>83</v>
      </c>
      <c r="E3811" t="s">
        <v>76</v>
      </c>
      <c r="F3811" s="7">
        <v>45786</v>
      </c>
      <c r="G3811" s="7">
        <v>45970</v>
      </c>
      <c r="H3811" t="s">
        <v>77</v>
      </c>
      <c r="I3811" t="s">
        <v>84</v>
      </c>
      <c r="J3811" s="7"/>
      <c r="K3811" s="7">
        <v>45789</v>
      </c>
      <c r="L3811" s="7">
        <v>45970</v>
      </c>
      <c r="M3811" t="s">
        <v>77</v>
      </c>
      <c r="N3811"/>
      <c r="O3811">
        <v>2026</v>
      </c>
      <c r="P3811">
        <v>1</v>
      </c>
      <c r="Q3811" t="s">
        <v>80</v>
      </c>
      <c r="R3811" s="8">
        <v>46267</v>
      </c>
      <c r="S3811" s="2">
        <v>1</v>
      </c>
      <c r="T3811" s="2" t="s">
        <v>81</v>
      </c>
    </row>
    <row r="3812" spans="1:20" x14ac:dyDescent="0.25">
      <c r="A3812">
        <v>1120371349</v>
      </c>
      <c r="B3812">
        <v>131447582</v>
      </c>
      <c r="C3812" t="s">
        <v>82</v>
      </c>
      <c r="D3812" t="s">
        <v>83</v>
      </c>
      <c r="E3812" t="s">
        <v>76</v>
      </c>
      <c r="F3812" s="7">
        <v>43548</v>
      </c>
      <c r="G3812" s="7">
        <v>45375</v>
      </c>
      <c r="H3812" t="s">
        <v>77</v>
      </c>
      <c r="I3812" t="s">
        <v>78</v>
      </c>
      <c r="J3812" s="7">
        <v>45914</v>
      </c>
      <c r="K3812" s="7">
        <v>45856</v>
      </c>
      <c r="L3812" s="7">
        <v>45375</v>
      </c>
      <c r="M3812" t="s">
        <v>77</v>
      </c>
      <c r="N3812" t="s">
        <v>79</v>
      </c>
      <c r="O3812">
        <v>2026</v>
      </c>
      <c r="P3812">
        <v>1</v>
      </c>
      <c r="Q3812" t="s">
        <v>80</v>
      </c>
      <c r="R3812" s="8">
        <v>46267</v>
      </c>
      <c r="S3812" s="2">
        <v>1</v>
      </c>
      <c r="T3812" s="2" t="s">
        <v>81</v>
      </c>
    </row>
    <row r="3813" spans="1:20" x14ac:dyDescent="0.25">
      <c r="A3813">
        <v>1120373393</v>
      </c>
      <c r="B3813">
        <v>110106321</v>
      </c>
      <c r="C3813" t="s">
        <v>91</v>
      </c>
      <c r="D3813" t="s">
        <v>75</v>
      </c>
      <c r="E3813" t="s">
        <v>76</v>
      </c>
      <c r="F3813" s="7">
        <v>42069</v>
      </c>
      <c r="G3813" s="7">
        <v>43896</v>
      </c>
      <c r="H3813" t="s">
        <v>77</v>
      </c>
      <c r="I3813" t="s">
        <v>78</v>
      </c>
      <c r="J3813" s="7">
        <v>45747</v>
      </c>
      <c r="K3813" s="7">
        <v>45864</v>
      </c>
      <c r="L3813" s="7">
        <v>43896</v>
      </c>
      <c r="M3813" t="s">
        <v>77</v>
      </c>
      <c r="N3813" t="s">
        <v>79</v>
      </c>
      <c r="O3813">
        <v>2026</v>
      </c>
      <c r="P3813">
        <v>1</v>
      </c>
      <c r="Q3813" t="s">
        <v>80</v>
      </c>
      <c r="R3813" s="8">
        <v>46267</v>
      </c>
      <c r="S3813" s="2">
        <v>1</v>
      </c>
      <c r="T3813" s="2" t="s">
        <v>81</v>
      </c>
    </row>
    <row r="3814" spans="1:20" x14ac:dyDescent="0.25">
      <c r="A3814">
        <v>1120373412</v>
      </c>
      <c r="B3814">
        <v>110195984</v>
      </c>
      <c r="C3814" t="s">
        <v>82</v>
      </c>
      <c r="D3814" t="s">
        <v>75</v>
      </c>
      <c r="E3814" t="s">
        <v>76</v>
      </c>
      <c r="F3814" s="7">
        <v>42111</v>
      </c>
      <c r="G3814" s="7">
        <v>43938</v>
      </c>
      <c r="H3814" t="s">
        <v>77</v>
      </c>
      <c r="I3814" t="s">
        <v>78</v>
      </c>
      <c r="J3814" s="7">
        <v>45185</v>
      </c>
      <c r="K3814" s="7">
        <v>45188</v>
      </c>
      <c r="L3814" s="7">
        <v>43938</v>
      </c>
      <c r="M3814" t="s">
        <v>77</v>
      </c>
      <c r="N3814" t="s">
        <v>92</v>
      </c>
      <c r="O3814">
        <v>2026</v>
      </c>
      <c r="P3814">
        <v>1</v>
      </c>
      <c r="Q3814" t="s">
        <v>80</v>
      </c>
      <c r="R3814" s="8">
        <v>46267</v>
      </c>
      <c r="S3814" s="2">
        <v>1</v>
      </c>
      <c r="T3814" s="2" t="s">
        <v>81</v>
      </c>
    </row>
    <row r="3815" spans="1:20" x14ac:dyDescent="0.25">
      <c r="A3815">
        <v>1120373574</v>
      </c>
      <c r="B3815">
        <v>110869925</v>
      </c>
      <c r="C3815" t="s">
        <v>74</v>
      </c>
      <c r="D3815" t="s">
        <v>75</v>
      </c>
      <c r="E3815" t="s">
        <v>76</v>
      </c>
      <c r="F3815" s="7">
        <v>42328</v>
      </c>
      <c r="G3815" s="7">
        <v>44155</v>
      </c>
      <c r="H3815" t="s">
        <v>86</v>
      </c>
      <c r="I3815" t="s">
        <v>87</v>
      </c>
      <c r="J3815" s="7">
        <v>46050</v>
      </c>
      <c r="K3815" s="7">
        <v>44433</v>
      </c>
      <c r="L3815" s="7">
        <v>44155</v>
      </c>
      <c r="M3815" t="s">
        <v>86</v>
      </c>
      <c r="N3815" t="s">
        <v>79</v>
      </c>
      <c r="O3815">
        <v>2026</v>
      </c>
      <c r="P3815">
        <v>1</v>
      </c>
      <c r="Q3815" t="s">
        <v>80</v>
      </c>
      <c r="R3815" s="8">
        <v>46267</v>
      </c>
      <c r="S3815" s="2">
        <v>1</v>
      </c>
      <c r="T3815" s="2" t="s">
        <v>81</v>
      </c>
    </row>
    <row r="3816" spans="1:20" x14ac:dyDescent="0.25">
      <c r="A3816">
        <v>1120373766</v>
      </c>
      <c r="B3816">
        <v>111600895</v>
      </c>
      <c r="C3816" t="s">
        <v>91</v>
      </c>
      <c r="D3816" t="s">
        <v>83</v>
      </c>
      <c r="E3816" t="s">
        <v>76</v>
      </c>
      <c r="F3816" s="7">
        <v>42486</v>
      </c>
      <c r="G3816" s="7">
        <v>44312</v>
      </c>
      <c r="H3816" t="s">
        <v>77</v>
      </c>
      <c r="I3816" t="s">
        <v>78</v>
      </c>
      <c r="J3816" s="7">
        <v>45914</v>
      </c>
      <c r="K3816" s="7">
        <v>45425</v>
      </c>
      <c r="L3816" s="7">
        <v>44312</v>
      </c>
      <c r="M3816" t="s">
        <v>77</v>
      </c>
      <c r="N3816" t="s">
        <v>79</v>
      </c>
      <c r="O3816">
        <v>2026</v>
      </c>
      <c r="P3816">
        <v>1</v>
      </c>
      <c r="Q3816" t="s">
        <v>80</v>
      </c>
      <c r="R3816" s="8">
        <v>46267</v>
      </c>
      <c r="S3816" s="2">
        <v>1</v>
      </c>
      <c r="T3816" s="2" t="s">
        <v>81</v>
      </c>
    </row>
    <row r="3817" spans="1:20" x14ac:dyDescent="0.25">
      <c r="A3817">
        <v>1120373812</v>
      </c>
      <c r="B3817">
        <v>111656172</v>
      </c>
      <c r="C3817" t="s">
        <v>90</v>
      </c>
      <c r="D3817" t="s">
        <v>83</v>
      </c>
      <c r="E3817" t="s">
        <v>76</v>
      </c>
      <c r="F3817" s="7">
        <v>42481</v>
      </c>
      <c r="G3817" s="7">
        <v>44307</v>
      </c>
      <c r="H3817" t="s">
        <v>77</v>
      </c>
      <c r="I3817" t="s">
        <v>78</v>
      </c>
      <c r="J3817" s="7">
        <v>45914</v>
      </c>
      <c r="K3817" s="7">
        <v>45757</v>
      </c>
      <c r="L3817" s="7">
        <v>44307</v>
      </c>
      <c r="M3817" t="s">
        <v>77</v>
      </c>
      <c r="N3817" t="s">
        <v>79</v>
      </c>
      <c r="O3817">
        <v>2026</v>
      </c>
      <c r="P3817">
        <v>1</v>
      </c>
      <c r="Q3817" t="s">
        <v>80</v>
      </c>
      <c r="R3817" s="8">
        <v>46267</v>
      </c>
      <c r="S3817" s="2">
        <v>1</v>
      </c>
      <c r="T3817" s="2" t="s">
        <v>81</v>
      </c>
    </row>
    <row r="3818" spans="1:20" x14ac:dyDescent="0.25">
      <c r="A3818">
        <v>1120373813</v>
      </c>
      <c r="B3818">
        <v>111656172</v>
      </c>
      <c r="C3818" t="s">
        <v>90</v>
      </c>
      <c r="D3818" t="s">
        <v>83</v>
      </c>
      <c r="E3818" t="s">
        <v>76</v>
      </c>
      <c r="F3818" s="7">
        <v>42481</v>
      </c>
      <c r="G3818" s="7">
        <v>44307</v>
      </c>
      <c r="H3818" t="s">
        <v>77</v>
      </c>
      <c r="I3818" t="s">
        <v>78</v>
      </c>
      <c r="J3818" s="7">
        <v>45914</v>
      </c>
      <c r="K3818" s="7">
        <v>45689</v>
      </c>
      <c r="L3818" s="7">
        <v>44307</v>
      </c>
      <c r="M3818" t="s">
        <v>77</v>
      </c>
      <c r="N3818" t="s">
        <v>79</v>
      </c>
      <c r="O3818">
        <v>2026</v>
      </c>
      <c r="P3818">
        <v>1</v>
      </c>
      <c r="Q3818" t="s">
        <v>80</v>
      </c>
      <c r="R3818" s="8">
        <v>46267</v>
      </c>
      <c r="S3818" s="2">
        <v>1</v>
      </c>
      <c r="T3818" s="2" t="s">
        <v>81</v>
      </c>
    </row>
    <row r="3819" spans="1:20" x14ac:dyDescent="0.25">
      <c r="A3819">
        <v>1120374116</v>
      </c>
      <c r="B3819">
        <v>112755296</v>
      </c>
      <c r="C3819" t="s">
        <v>85</v>
      </c>
      <c r="D3819" t="s">
        <v>75</v>
      </c>
      <c r="E3819" t="s">
        <v>76</v>
      </c>
      <c r="F3819" s="7">
        <v>42812</v>
      </c>
      <c r="G3819" s="7">
        <v>44638</v>
      </c>
      <c r="H3819" t="s">
        <v>86</v>
      </c>
      <c r="I3819" t="s">
        <v>87</v>
      </c>
      <c r="J3819" s="7">
        <v>44718</v>
      </c>
      <c r="K3819" s="7">
        <v>45024</v>
      </c>
      <c r="L3819" s="7">
        <v>44638</v>
      </c>
      <c r="M3819" t="s">
        <v>86</v>
      </c>
      <c r="N3819" t="s">
        <v>92</v>
      </c>
      <c r="O3819">
        <v>2026</v>
      </c>
      <c r="P3819">
        <v>1</v>
      </c>
      <c r="Q3819" t="s">
        <v>80</v>
      </c>
      <c r="R3819" s="8">
        <v>46267</v>
      </c>
      <c r="S3819" s="2">
        <v>1</v>
      </c>
      <c r="T3819" s="2" t="s">
        <v>81</v>
      </c>
    </row>
    <row r="3820" spans="1:20" x14ac:dyDescent="0.25">
      <c r="A3820">
        <v>1120374149</v>
      </c>
      <c r="B3820">
        <v>112854445</v>
      </c>
      <c r="C3820" t="s">
        <v>74</v>
      </c>
      <c r="D3820" t="s">
        <v>75</v>
      </c>
      <c r="E3820" t="s">
        <v>76</v>
      </c>
      <c r="F3820" s="7">
        <v>42865</v>
      </c>
      <c r="G3820" s="7">
        <v>44681</v>
      </c>
      <c r="H3820" t="s">
        <v>77</v>
      </c>
      <c r="I3820" t="s">
        <v>78</v>
      </c>
      <c r="J3820" s="7">
        <v>44776</v>
      </c>
      <c r="K3820" s="7">
        <v>42867</v>
      </c>
      <c r="L3820" s="7">
        <v>44681</v>
      </c>
      <c r="M3820" t="s">
        <v>77</v>
      </c>
      <c r="N3820" t="s">
        <v>92</v>
      </c>
      <c r="O3820">
        <v>2026</v>
      </c>
      <c r="P3820">
        <v>1</v>
      </c>
      <c r="Q3820" t="s">
        <v>80</v>
      </c>
      <c r="R3820" s="8">
        <v>46267</v>
      </c>
      <c r="S3820" s="2">
        <v>1</v>
      </c>
      <c r="T3820" s="2" t="s">
        <v>81</v>
      </c>
    </row>
    <row r="3821" spans="1:20" x14ac:dyDescent="0.25">
      <c r="A3821">
        <v>1120374157</v>
      </c>
      <c r="B3821">
        <v>112862531</v>
      </c>
      <c r="C3821" t="s">
        <v>74</v>
      </c>
      <c r="D3821" t="s">
        <v>83</v>
      </c>
      <c r="E3821" t="s">
        <v>76</v>
      </c>
      <c r="F3821" s="7">
        <v>42867</v>
      </c>
      <c r="G3821" s="7">
        <v>44693</v>
      </c>
      <c r="H3821" t="s">
        <v>77</v>
      </c>
      <c r="I3821" t="s">
        <v>84</v>
      </c>
      <c r="J3821" s="7">
        <v>45433</v>
      </c>
      <c r="K3821" s="7">
        <v>43658</v>
      </c>
      <c r="L3821" s="7">
        <v>44693</v>
      </c>
      <c r="M3821" t="s">
        <v>77</v>
      </c>
      <c r="N3821" t="s">
        <v>92</v>
      </c>
      <c r="O3821">
        <v>2026</v>
      </c>
      <c r="P3821">
        <v>1</v>
      </c>
      <c r="Q3821" t="s">
        <v>80</v>
      </c>
      <c r="R3821" s="8">
        <v>46267</v>
      </c>
      <c r="S3821" s="2">
        <v>1</v>
      </c>
      <c r="T3821" s="2" t="s">
        <v>81</v>
      </c>
    </row>
    <row r="3822" spans="1:20" x14ac:dyDescent="0.25">
      <c r="A3822">
        <v>1120374158</v>
      </c>
      <c r="B3822">
        <v>112862531</v>
      </c>
      <c r="C3822" t="s">
        <v>74</v>
      </c>
      <c r="D3822" t="s">
        <v>83</v>
      </c>
      <c r="E3822" t="s">
        <v>76</v>
      </c>
      <c r="F3822" s="7">
        <v>42867</v>
      </c>
      <c r="G3822" s="7">
        <v>44693</v>
      </c>
      <c r="H3822" t="s">
        <v>77</v>
      </c>
      <c r="I3822" t="s">
        <v>84</v>
      </c>
      <c r="J3822" s="7">
        <v>45433</v>
      </c>
      <c r="K3822" s="7">
        <v>45748</v>
      </c>
      <c r="L3822" s="7">
        <v>44693</v>
      </c>
      <c r="M3822" t="s">
        <v>77</v>
      </c>
      <c r="N3822" t="s">
        <v>92</v>
      </c>
      <c r="O3822">
        <v>2026</v>
      </c>
      <c r="P3822">
        <v>1</v>
      </c>
      <c r="Q3822" t="s">
        <v>80</v>
      </c>
      <c r="R3822" s="8">
        <v>46267</v>
      </c>
      <c r="S3822" s="2">
        <v>1</v>
      </c>
      <c r="T3822" s="2" t="s">
        <v>81</v>
      </c>
    </row>
    <row r="3823" spans="1:20" x14ac:dyDescent="0.25">
      <c r="A3823">
        <v>1120374214</v>
      </c>
      <c r="B3823">
        <v>112963225</v>
      </c>
      <c r="C3823" t="s">
        <v>85</v>
      </c>
      <c r="D3823" t="s">
        <v>83</v>
      </c>
      <c r="E3823" t="s">
        <v>76</v>
      </c>
      <c r="F3823" s="7">
        <v>42900</v>
      </c>
      <c r="G3823" s="7">
        <v>44726</v>
      </c>
      <c r="H3823" t="s">
        <v>86</v>
      </c>
      <c r="I3823" t="s">
        <v>87</v>
      </c>
      <c r="J3823" s="7">
        <v>45914</v>
      </c>
      <c r="K3823" s="7">
        <v>43683</v>
      </c>
      <c r="L3823" s="7">
        <v>44726</v>
      </c>
      <c r="M3823" t="s">
        <v>86</v>
      </c>
      <c r="N3823" t="s">
        <v>79</v>
      </c>
      <c r="O3823">
        <v>2026</v>
      </c>
      <c r="P3823">
        <v>1</v>
      </c>
      <c r="Q3823" t="s">
        <v>80</v>
      </c>
      <c r="R3823" s="8">
        <v>46267</v>
      </c>
      <c r="S3823" s="2">
        <v>1</v>
      </c>
      <c r="T3823" s="2" t="s">
        <v>81</v>
      </c>
    </row>
    <row r="3824" spans="1:20" x14ac:dyDescent="0.25">
      <c r="A3824">
        <v>1120374240</v>
      </c>
      <c r="B3824">
        <v>113008315</v>
      </c>
      <c r="C3824" t="s">
        <v>85</v>
      </c>
      <c r="D3824" t="s">
        <v>75</v>
      </c>
      <c r="E3824" t="s">
        <v>76</v>
      </c>
      <c r="F3824" s="7">
        <v>42871</v>
      </c>
      <c r="G3824" s="7">
        <v>44649</v>
      </c>
      <c r="H3824" t="s">
        <v>86</v>
      </c>
      <c r="I3824" t="s">
        <v>87</v>
      </c>
      <c r="J3824" s="7">
        <v>46029</v>
      </c>
      <c r="K3824" s="7">
        <v>46031</v>
      </c>
      <c r="L3824" s="7">
        <v>44649</v>
      </c>
      <c r="M3824" t="s">
        <v>86</v>
      </c>
      <c r="N3824" t="s">
        <v>92</v>
      </c>
      <c r="O3824">
        <v>2026</v>
      </c>
      <c r="P3824">
        <v>1</v>
      </c>
      <c r="Q3824" t="s">
        <v>80</v>
      </c>
      <c r="R3824" s="8">
        <v>46267</v>
      </c>
      <c r="S3824" s="2">
        <v>1</v>
      </c>
      <c r="T3824" s="2" t="s">
        <v>81</v>
      </c>
    </row>
    <row r="3825" spans="1:20" x14ac:dyDescent="0.25">
      <c r="A3825">
        <v>1120374315</v>
      </c>
      <c r="B3825">
        <v>113129830</v>
      </c>
      <c r="C3825" t="s">
        <v>98</v>
      </c>
      <c r="D3825" t="s">
        <v>88</v>
      </c>
      <c r="E3825" t="s">
        <v>76</v>
      </c>
      <c r="F3825" s="7">
        <v>42954</v>
      </c>
      <c r="G3825" s="7">
        <v>44652</v>
      </c>
      <c r="H3825" t="s">
        <v>77</v>
      </c>
      <c r="I3825" t="s">
        <v>78</v>
      </c>
      <c r="J3825" s="7">
        <v>45204</v>
      </c>
      <c r="K3825" s="7">
        <v>42978</v>
      </c>
      <c r="L3825" s="7">
        <v>44652</v>
      </c>
      <c r="M3825" t="s">
        <v>77</v>
      </c>
      <c r="N3825" t="s">
        <v>92</v>
      </c>
      <c r="O3825">
        <v>2026</v>
      </c>
      <c r="P3825">
        <v>1</v>
      </c>
      <c r="Q3825" t="s">
        <v>80</v>
      </c>
      <c r="R3825" s="8">
        <v>46267</v>
      </c>
      <c r="S3825" s="2">
        <v>1</v>
      </c>
      <c r="T3825" s="2" t="s">
        <v>81</v>
      </c>
    </row>
    <row r="3826" spans="1:20" x14ac:dyDescent="0.25">
      <c r="A3826">
        <v>1120374354</v>
      </c>
      <c r="B3826">
        <v>113212766</v>
      </c>
      <c r="C3826" t="s">
        <v>74</v>
      </c>
      <c r="D3826" t="s">
        <v>75</v>
      </c>
      <c r="E3826" t="s">
        <v>76</v>
      </c>
      <c r="F3826" s="7">
        <v>42979</v>
      </c>
      <c r="G3826" s="7">
        <v>44805</v>
      </c>
      <c r="H3826" t="s">
        <v>77</v>
      </c>
      <c r="I3826" t="s">
        <v>78</v>
      </c>
      <c r="J3826" s="7">
        <v>44773</v>
      </c>
      <c r="K3826" s="7">
        <v>42979</v>
      </c>
      <c r="L3826" s="7">
        <v>44805</v>
      </c>
      <c r="M3826" t="s">
        <v>77</v>
      </c>
      <c r="N3826" t="s">
        <v>92</v>
      </c>
      <c r="O3826">
        <v>2026</v>
      </c>
      <c r="P3826">
        <v>1</v>
      </c>
      <c r="Q3826" t="s">
        <v>80</v>
      </c>
      <c r="R3826" s="8">
        <v>46267</v>
      </c>
      <c r="S3826" s="2">
        <v>1</v>
      </c>
      <c r="T3826" s="2" t="s">
        <v>81</v>
      </c>
    </row>
    <row r="3827" spans="1:20" x14ac:dyDescent="0.25">
      <c r="A3827">
        <v>1120374646</v>
      </c>
      <c r="B3827">
        <v>115036182</v>
      </c>
      <c r="C3827" t="s">
        <v>74</v>
      </c>
      <c r="D3827" t="s">
        <v>83</v>
      </c>
      <c r="E3827" t="s">
        <v>76</v>
      </c>
      <c r="F3827" s="7">
        <v>43382</v>
      </c>
      <c r="G3827" s="7">
        <v>43563</v>
      </c>
      <c r="H3827" t="s">
        <v>77</v>
      </c>
      <c r="I3827" t="s">
        <v>78</v>
      </c>
      <c r="J3827" s="7">
        <v>45929</v>
      </c>
      <c r="K3827" s="7">
        <v>44350</v>
      </c>
      <c r="L3827" s="7">
        <v>43563</v>
      </c>
      <c r="M3827" t="s">
        <v>77</v>
      </c>
      <c r="N3827" t="s">
        <v>79</v>
      </c>
      <c r="O3827">
        <v>2026</v>
      </c>
      <c r="P3827">
        <v>1</v>
      </c>
      <c r="Q3827" t="s">
        <v>80</v>
      </c>
      <c r="R3827" s="8">
        <v>46267</v>
      </c>
      <c r="S3827" s="2">
        <v>1</v>
      </c>
      <c r="T3827" s="2" t="s">
        <v>81</v>
      </c>
    </row>
    <row r="3828" spans="1:20" x14ac:dyDescent="0.25">
      <c r="A3828">
        <v>1120374648</v>
      </c>
      <c r="B3828">
        <v>115047298</v>
      </c>
      <c r="C3828" t="s">
        <v>98</v>
      </c>
      <c r="D3828" t="s">
        <v>83</v>
      </c>
      <c r="E3828" t="s">
        <v>76</v>
      </c>
      <c r="F3828" s="7">
        <v>43383</v>
      </c>
      <c r="G3828" s="7">
        <v>45117</v>
      </c>
      <c r="H3828" t="s">
        <v>77</v>
      </c>
      <c r="I3828" t="s">
        <v>78</v>
      </c>
      <c r="J3828" s="7">
        <v>45838</v>
      </c>
      <c r="K3828" s="7">
        <v>45946</v>
      </c>
      <c r="L3828" s="7">
        <v>45117</v>
      </c>
      <c r="M3828" t="s">
        <v>77</v>
      </c>
      <c r="N3828" t="s">
        <v>79</v>
      </c>
      <c r="O3828">
        <v>2026</v>
      </c>
      <c r="P3828">
        <v>1</v>
      </c>
      <c r="Q3828" t="s">
        <v>80</v>
      </c>
      <c r="R3828" s="8">
        <v>46267</v>
      </c>
      <c r="S3828" s="2">
        <v>1</v>
      </c>
      <c r="T3828" s="2" t="s">
        <v>81</v>
      </c>
    </row>
    <row r="3829" spans="1:20" x14ac:dyDescent="0.25">
      <c r="A3829">
        <v>1120374727</v>
      </c>
      <c r="B3829">
        <v>116713717</v>
      </c>
      <c r="C3829" t="s">
        <v>91</v>
      </c>
      <c r="D3829" t="s">
        <v>88</v>
      </c>
      <c r="E3829" t="s">
        <v>76</v>
      </c>
      <c r="F3829" s="7">
        <v>43536</v>
      </c>
      <c r="G3829" s="7">
        <v>43902</v>
      </c>
      <c r="H3829" t="s">
        <v>77</v>
      </c>
      <c r="I3829" t="s">
        <v>78</v>
      </c>
      <c r="J3829" s="7">
        <v>45591</v>
      </c>
      <c r="K3829" s="7">
        <v>43962</v>
      </c>
      <c r="L3829" s="7">
        <v>43902</v>
      </c>
      <c r="M3829" t="s">
        <v>77</v>
      </c>
      <c r="N3829" t="s">
        <v>79</v>
      </c>
      <c r="O3829">
        <v>2026</v>
      </c>
      <c r="P3829">
        <v>1</v>
      </c>
      <c r="Q3829" t="s">
        <v>80</v>
      </c>
      <c r="R3829" s="8">
        <v>46267</v>
      </c>
      <c r="S3829" s="2">
        <v>1</v>
      </c>
      <c r="T3829" s="2" t="s">
        <v>81</v>
      </c>
    </row>
    <row r="3830" spans="1:20" x14ac:dyDescent="0.25">
      <c r="A3830">
        <v>1120374734</v>
      </c>
      <c r="B3830">
        <v>116722186</v>
      </c>
      <c r="C3830" t="s">
        <v>101</v>
      </c>
      <c r="D3830" t="s">
        <v>88</v>
      </c>
      <c r="E3830" t="s">
        <v>76</v>
      </c>
      <c r="F3830" s="7">
        <v>43537</v>
      </c>
      <c r="G3830" s="7">
        <v>43903</v>
      </c>
      <c r="H3830" t="s">
        <v>77</v>
      </c>
      <c r="I3830" t="s">
        <v>78</v>
      </c>
      <c r="J3830" s="7">
        <v>45546</v>
      </c>
      <c r="K3830" s="7">
        <v>44249</v>
      </c>
      <c r="L3830" s="7">
        <v>43903</v>
      </c>
      <c r="M3830" t="s">
        <v>77</v>
      </c>
      <c r="N3830" t="s">
        <v>79</v>
      </c>
      <c r="O3830">
        <v>2026</v>
      </c>
      <c r="P3830">
        <v>1</v>
      </c>
      <c r="Q3830" t="s">
        <v>80</v>
      </c>
      <c r="R3830" s="8">
        <v>46267</v>
      </c>
      <c r="S3830" s="2">
        <v>1</v>
      </c>
      <c r="T3830" s="2" t="s">
        <v>81</v>
      </c>
    </row>
    <row r="3831" spans="1:20" x14ac:dyDescent="0.25">
      <c r="A3831">
        <v>1120374773</v>
      </c>
      <c r="B3831">
        <v>116802690</v>
      </c>
      <c r="C3831" t="s">
        <v>82</v>
      </c>
      <c r="D3831" t="s">
        <v>88</v>
      </c>
      <c r="E3831" t="s">
        <v>76</v>
      </c>
      <c r="F3831" s="7">
        <v>43545</v>
      </c>
      <c r="G3831" s="7">
        <v>43911</v>
      </c>
      <c r="H3831" t="s">
        <v>77</v>
      </c>
      <c r="I3831" t="s">
        <v>78</v>
      </c>
      <c r="J3831" s="7">
        <v>45737</v>
      </c>
      <c r="K3831" s="7">
        <v>45748</v>
      </c>
      <c r="L3831" s="7">
        <v>43911</v>
      </c>
      <c r="M3831" t="s">
        <v>77</v>
      </c>
      <c r="N3831" t="s">
        <v>79</v>
      </c>
      <c r="O3831">
        <v>2026</v>
      </c>
      <c r="P3831">
        <v>1</v>
      </c>
      <c r="Q3831" t="s">
        <v>80</v>
      </c>
      <c r="R3831" s="8">
        <v>46267</v>
      </c>
      <c r="S3831" s="2">
        <v>1</v>
      </c>
      <c r="T3831" s="2" t="s">
        <v>81</v>
      </c>
    </row>
    <row r="3832" spans="1:20" x14ac:dyDescent="0.25">
      <c r="A3832">
        <v>1120374782</v>
      </c>
      <c r="B3832">
        <v>116813742</v>
      </c>
      <c r="C3832" t="s">
        <v>82</v>
      </c>
      <c r="D3832" t="s">
        <v>88</v>
      </c>
      <c r="E3832" t="s">
        <v>76</v>
      </c>
      <c r="F3832" s="7">
        <v>43546</v>
      </c>
      <c r="G3832" s="7">
        <v>43912</v>
      </c>
      <c r="H3832" t="s">
        <v>77</v>
      </c>
      <c r="I3832" t="s">
        <v>78</v>
      </c>
      <c r="J3832" s="7">
        <v>45737</v>
      </c>
      <c r="K3832" s="7">
        <v>45748</v>
      </c>
      <c r="L3832" s="7">
        <v>43912</v>
      </c>
      <c r="M3832" t="s">
        <v>77</v>
      </c>
      <c r="N3832" t="s">
        <v>79</v>
      </c>
      <c r="O3832">
        <v>2026</v>
      </c>
      <c r="P3832">
        <v>1</v>
      </c>
      <c r="Q3832" t="s">
        <v>80</v>
      </c>
      <c r="R3832" s="8">
        <v>46267</v>
      </c>
      <c r="S3832" s="2">
        <v>1</v>
      </c>
      <c r="T3832" s="2" t="s">
        <v>81</v>
      </c>
    </row>
    <row r="3833" spans="1:20" x14ac:dyDescent="0.25">
      <c r="A3833">
        <v>1120374783</v>
      </c>
      <c r="B3833">
        <v>116813742</v>
      </c>
      <c r="C3833" t="s">
        <v>82</v>
      </c>
      <c r="D3833" t="s">
        <v>88</v>
      </c>
      <c r="E3833" t="s">
        <v>76</v>
      </c>
      <c r="F3833" s="7">
        <v>43546</v>
      </c>
      <c r="G3833" s="7">
        <v>43912</v>
      </c>
      <c r="H3833" t="s">
        <v>77</v>
      </c>
      <c r="I3833" t="s">
        <v>78</v>
      </c>
      <c r="J3833" s="7">
        <v>45737</v>
      </c>
      <c r="K3833" s="7">
        <v>45748</v>
      </c>
      <c r="L3833" s="7">
        <v>43912</v>
      </c>
      <c r="M3833" t="s">
        <v>77</v>
      </c>
      <c r="N3833" t="s">
        <v>79</v>
      </c>
      <c r="O3833">
        <v>2026</v>
      </c>
      <c r="P3833">
        <v>1</v>
      </c>
      <c r="Q3833" t="s">
        <v>80</v>
      </c>
      <c r="R3833" s="8">
        <v>46267</v>
      </c>
      <c r="S3833" s="2">
        <v>1</v>
      </c>
      <c r="T3833" s="2" t="s">
        <v>81</v>
      </c>
    </row>
    <row r="3834" spans="1:20" x14ac:dyDescent="0.25">
      <c r="A3834">
        <v>1120374784</v>
      </c>
      <c r="B3834">
        <v>116813742</v>
      </c>
      <c r="C3834" t="s">
        <v>82</v>
      </c>
      <c r="D3834" t="s">
        <v>88</v>
      </c>
      <c r="E3834" t="s">
        <v>76</v>
      </c>
      <c r="F3834" s="7">
        <v>43546</v>
      </c>
      <c r="G3834" s="7">
        <v>43912</v>
      </c>
      <c r="H3834" t="s">
        <v>77</v>
      </c>
      <c r="I3834" t="s">
        <v>78</v>
      </c>
      <c r="J3834" s="7">
        <v>45737</v>
      </c>
      <c r="K3834" s="7">
        <v>43549</v>
      </c>
      <c r="L3834" s="7">
        <v>43912</v>
      </c>
      <c r="M3834" t="s">
        <v>77</v>
      </c>
      <c r="N3834" t="s">
        <v>79</v>
      </c>
      <c r="O3834">
        <v>2026</v>
      </c>
      <c r="P3834">
        <v>1</v>
      </c>
      <c r="Q3834" t="s">
        <v>80</v>
      </c>
      <c r="R3834" s="8">
        <v>46267</v>
      </c>
      <c r="S3834" s="2">
        <v>1</v>
      </c>
      <c r="T3834" s="2" t="s">
        <v>81</v>
      </c>
    </row>
    <row r="3835" spans="1:20" x14ac:dyDescent="0.25">
      <c r="A3835">
        <v>1120374786</v>
      </c>
      <c r="B3835">
        <v>116815126</v>
      </c>
      <c r="C3835" t="s">
        <v>82</v>
      </c>
      <c r="D3835" t="s">
        <v>88</v>
      </c>
      <c r="E3835" t="s">
        <v>76</v>
      </c>
      <c r="F3835" s="7">
        <v>43546</v>
      </c>
      <c r="G3835" s="7">
        <v>43912</v>
      </c>
      <c r="H3835" t="s">
        <v>77</v>
      </c>
      <c r="I3835" t="s">
        <v>78</v>
      </c>
      <c r="J3835" s="7">
        <v>45850</v>
      </c>
      <c r="K3835" s="7">
        <v>44241</v>
      </c>
      <c r="L3835" s="7">
        <v>43912</v>
      </c>
      <c r="M3835" t="s">
        <v>77</v>
      </c>
      <c r="N3835" t="s">
        <v>79</v>
      </c>
      <c r="O3835">
        <v>2026</v>
      </c>
      <c r="P3835">
        <v>1</v>
      </c>
      <c r="Q3835" t="s">
        <v>80</v>
      </c>
      <c r="R3835" s="8">
        <v>46267</v>
      </c>
      <c r="S3835" s="2">
        <v>1</v>
      </c>
      <c r="T3835" s="2" t="s">
        <v>81</v>
      </c>
    </row>
    <row r="3836" spans="1:20" x14ac:dyDescent="0.25">
      <c r="A3836">
        <v>1120374802</v>
      </c>
      <c r="B3836">
        <v>116827493</v>
      </c>
      <c r="C3836" t="s">
        <v>82</v>
      </c>
      <c r="D3836" t="s">
        <v>83</v>
      </c>
      <c r="E3836" t="s">
        <v>76</v>
      </c>
      <c r="F3836" s="7">
        <v>43549</v>
      </c>
      <c r="G3836" s="7">
        <v>43729</v>
      </c>
      <c r="H3836" t="s">
        <v>77</v>
      </c>
      <c r="I3836" t="s">
        <v>78</v>
      </c>
      <c r="J3836" s="7">
        <v>45948</v>
      </c>
      <c r="K3836" s="7">
        <v>45748</v>
      </c>
      <c r="L3836" s="7">
        <v>43729</v>
      </c>
      <c r="M3836" t="s">
        <v>77</v>
      </c>
      <c r="N3836" t="s">
        <v>92</v>
      </c>
      <c r="O3836">
        <v>2026</v>
      </c>
      <c r="P3836">
        <v>1</v>
      </c>
      <c r="Q3836" t="s">
        <v>80</v>
      </c>
      <c r="R3836" s="8">
        <v>46267</v>
      </c>
      <c r="S3836" s="2">
        <v>1</v>
      </c>
      <c r="T3836" s="2" t="s">
        <v>81</v>
      </c>
    </row>
    <row r="3837" spans="1:20" x14ac:dyDescent="0.25">
      <c r="A3837">
        <v>1120374812</v>
      </c>
      <c r="B3837">
        <v>116843638</v>
      </c>
      <c r="C3837" t="s">
        <v>91</v>
      </c>
      <c r="D3837" t="s">
        <v>88</v>
      </c>
      <c r="E3837" t="s">
        <v>76</v>
      </c>
      <c r="F3837" s="7">
        <v>43550</v>
      </c>
      <c r="G3837" s="7">
        <v>43916</v>
      </c>
      <c r="H3837" t="s">
        <v>77</v>
      </c>
      <c r="I3837" t="s">
        <v>78</v>
      </c>
      <c r="J3837" s="7">
        <v>45618</v>
      </c>
      <c r="K3837" s="7">
        <v>45057</v>
      </c>
      <c r="L3837" s="7">
        <v>43916</v>
      </c>
      <c r="M3837" t="s">
        <v>77</v>
      </c>
      <c r="N3837" t="s">
        <v>79</v>
      </c>
      <c r="O3837">
        <v>2026</v>
      </c>
      <c r="P3837">
        <v>1</v>
      </c>
      <c r="Q3837" t="s">
        <v>80</v>
      </c>
      <c r="R3837" s="8">
        <v>46267</v>
      </c>
      <c r="S3837" s="2">
        <v>1</v>
      </c>
      <c r="T3837" s="2" t="s">
        <v>81</v>
      </c>
    </row>
    <row r="3838" spans="1:20" x14ac:dyDescent="0.25">
      <c r="A3838">
        <v>1120374814</v>
      </c>
      <c r="B3838">
        <v>116845974</v>
      </c>
      <c r="C3838" t="s">
        <v>74</v>
      </c>
      <c r="D3838" t="s">
        <v>88</v>
      </c>
      <c r="E3838" t="s">
        <v>76</v>
      </c>
      <c r="F3838" s="7">
        <v>43551</v>
      </c>
      <c r="G3838" s="7">
        <v>43917</v>
      </c>
      <c r="H3838" t="s">
        <v>77</v>
      </c>
      <c r="I3838" t="s">
        <v>78</v>
      </c>
      <c r="J3838" s="7">
        <v>45864</v>
      </c>
      <c r="K3838" s="7">
        <v>45762</v>
      </c>
      <c r="L3838" s="7">
        <v>43917</v>
      </c>
      <c r="M3838" t="s">
        <v>77</v>
      </c>
      <c r="N3838" t="s">
        <v>79</v>
      </c>
      <c r="O3838">
        <v>2026</v>
      </c>
      <c r="P3838">
        <v>1</v>
      </c>
      <c r="Q3838" t="s">
        <v>80</v>
      </c>
      <c r="R3838" s="8">
        <v>46267</v>
      </c>
      <c r="S3838" s="2">
        <v>1</v>
      </c>
      <c r="T3838" s="2" t="s">
        <v>81</v>
      </c>
    </row>
    <row r="3839" spans="1:20" x14ac:dyDescent="0.25">
      <c r="A3839">
        <v>1120374816</v>
      </c>
      <c r="B3839">
        <v>116846970</v>
      </c>
      <c r="C3839" t="s">
        <v>82</v>
      </c>
      <c r="D3839" t="s">
        <v>83</v>
      </c>
      <c r="E3839" t="s">
        <v>76</v>
      </c>
      <c r="F3839" s="7">
        <v>43551</v>
      </c>
      <c r="G3839" s="7">
        <v>43735</v>
      </c>
      <c r="H3839" t="s">
        <v>77</v>
      </c>
      <c r="I3839" t="s">
        <v>78</v>
      </c>
      <c r="J3839" s="7">
        <v>45542</v>
      </c>
      <c r="K3839" s="7">
        <v>45057</v>
      </c>
      <c r="L3839" s="7">
        <v>43735</v>
      </c>
      <c r="M3839" t="s">
        <v>77</v>
      </c>
      <c r="N3839" t="s">
        <v>79</v>
      </c>
      <c r="O3839">
        <v>2026</v>
      </c>
      <c r="P3839">
        <v>1</v>
      </c>
      <c r="Q3839" t="s">
        <v>80</v>
      </c>
      <c r="R3839" s="8">
        <v>46267</v>
      </c>
      <c r="S3839" s="2">
        <v>1</v>
      </c>
      <c r="T3839" s="2" t="s">
        <v>81</v>
      </c>
    </row>
    <row r="3840" spans="1:20" x14ac:dyDescent="0.25">
      <c r="A3840">
        <v>1120374827</v>
      </c>
      <c r="B3840">
        <v>116861737</v>
      </c>
      <c r="C3840" t="s">
        <v>91</v>
      </c>
      <c r="D3840" t="s">
        <v>83</v>
      </c>
      <c r="E3840" t="s">
        <v>76</v>
      </c>
      <c r="F3840" s="7">
        <v>43552</v>
      </c>
      <c r="G3840" s="7">
        <v>43736</v>
      </c>
      <c r="H3840" t="s">
        <v>77</v>
      </c>
      <c r="I3840" t="s">
        <v>78</v>
      </c>
      <c r="J3840" s="7">
        <v>45929</v>
      </c>
      <c r="K3840" s="7">
        <v>44785</v>
      </c>
      <c r="L3840" s="7">
        <v>43736</v>
      </c>
      <c r="M3840" t="s">
        <v>77</v>
      </c>
      <c r="N3840" t="s">
        <v>79</v>
      </c>
      <c r="O3840">
        <v>2026</v>
      </c>
      <c r="P3840">
        <v>1</v>
      </c>
      <c r="Q3840" t="s">
        <v>80</v>
      </c>
      <c r="R3840" s="8">
        <v>46267</v>
      </c>
      <c r="S3840" s="2">
        <v>1</v>
      </c>
      <c r="T3840" s="2" t="s">
        <v>81</v>
      </c>
    </row>
    <row r="3841" spans="1:20" x14ac:dyDescent="0.25">
      <c r="A3841">
        <v>1120374857</v>
      </c>
      <c r="B3841">
        <v>116962816</v>
      </c>
      <c r="C3841" t="s">
        <v>82</v>
      </c>
      <c r="D3841" t="s">
        <v>88</v>
      </c>
      <c r="E3841" t="s">
        <v>76</v>
      </c>
      <c r="F3841" s="7">
        <v>43560</v>
      </c>
      <c r="G3841" s="7">
        <v>43926</v>
      </c>
      <c r="H3841" t="s">
        <v>77</v>
      </c>
      <c r="I3841" t="s">
        <v>78</v>
      </c>
      <c r="J3841" s="7">
        <v>45864</v>
      </c>
      <c r="K3841" s="7">
        <v>44359</v>
      </c>
      <c r="L3841" s="7">
        <v>43926</v>
      </c>
      <c r="M3841" t="s">
        <v>77</v>
      </c>
      <c r="N3841" t="s">
        <v>79</v>
      </c>
      <c r="O3841">
        <v>2026</v>
      </c>
      <c r="P3841">
        <v>1</v>
      </c>
      <c r="Q3841" t="s">
        <v>80</v>
      </c>
      <c r="R3841" s="8">
        <v>46267</v>
      </c>
      <c r="S3841" s="2">
        <v>1</v>
      </c>
      <c r="T3841" s="2" t="s">
        <v>81</v>
      </c>
    </row>
    <row r="3842" spans="1:20" x14ac:dyDescent="0.25">
      <c r="A3842">
        <v>1120374866</v>
      </c>
      <c r="B3842">
        <v>116971777</v>
      </c>
      <c r="C3842" t="s">
        <v>82</v>
      </c>
      <c r="D3842" t="s">
        <v>88</v>
      </c>
      <c r="E3842" t="s">
        <v>76</v>
      </c>
      <c r="F3842" s="7">
        <v>43561</v>
      </c>
      <c r="G3842" s="7">
        <v>43927</v>
      </c>
      <c r="H3842" t="s">
        <v>77</v>
      </c>
      <c r="I3842" t="s">
        <v>78</v>
      </c>
      <c r="J3842" s="7">
        <v>45845</v>
      </c>
      <c r="K3842" s="7">
        <v>44571</v>
      </c>
      <c r="L3842" s="7">
        <v>43927</v>
      </c>
      <c r="M3842" t="s">
        <v>77</v>
      </c>
      <c r="N3842" t="s">
        <v>79</v>
      </c>
      <c r="O3842">
        <v>2026</v>
      </c>
      <c r="P3842">
        <v>1</v>
      </c>
      <c r="Q3842" t="s">
        <v>80</v>
      </c>
      <c r="R3842" s="8">
        <v>46267</v>
      </c>
      <c r="S3842" s="2">
        <v>1</v>
      </c>
      <c r="T3842" s="2" t="s">
        <v>81</v>
      </c>
    </row>
    <row r="3843" spans="1:20" x14ac:dyDescent="0.25">
      <c r="A3843">
        <v>1120374886</v>
      </c>
      <c r="B3843">
        <v>116985508</v>
      </c>
      <c r="C3843" t="s">
        <v>93</v>
      </c>
      <c r="D3843" t="s">
        <v>83</v>
      </c>
      <c r="E3843" t="s">
        <v>76</v>
      </c>
      <c r="F3843" s="7">
        <v>43564</v>
      </c>
      <c r="G3843" s="7">
        <v>43744</v>
      </c>
      <c r="H3843" t="s">
        <v>77</v>
      </c>
      <c r="I3843" t="s">
        <v>78</v>
      </c>
      <c r="J3843" s="7">
        <v>45591</v>
      </c>
      <c r="K3843" s="7">
        <v>43667</v>
      </c>
      <c r="L3843" s="7">
        <v>43744</v>
      </c>
      <c r="M3843" t="s">
        <v>77</v>
      </c>
      <c r="N3843" t="s">
        <v>79</v>
      </c>
      <c r="O3843">
        <v>2026</v>
      </c>
      <c r="P3843">
        <v>1</v>
      </c>
      <c r="Q3843" t="s">
        <v>80</v>
      </c>
      <c r="R3843" s="8">
        <v>46267</v>
      </c>
      <c r="S3843" s="2">
        <v>1</v>
      </c>
      <c r="T3843" s="2" t="s">
        <v>81</v>
      </c>
    </row>
    <row r="3844" spans="1:20" x14ac:dyDescent="0.25">
      <c r="A3844">
        <v>1120374889</v>
      </c>
      <c r="B3844">
        <v>116990743</v>
      </c>
      <c r="C3844" t="s">
        <v>82</v>
      </c>
      <c r="D3844" t="s">
        <v>83</v>
      </c>
      <c r="E3844" t="s">
        <v>76</v>
      </c>
      <c r="F3844" s="7">
        <v>43564</v>
      </c>
      <c r="G3844" s="7">
        <v>43744</v>
      </c>
      <c r="H3844" t="s">
        <v>77</v>
      </c>
      <c r="I3844" t="s">
        <v>78</v>
      </c>
      <c r="J3844" s="7">
        <v>45542</v>
      </c>
      <c r="K3844" s="7">
        <v>43667</v>
      </c>
      <c r="L3844" s="7">
        <v>43744</v>
      </c>
      <c r="M3844" t="s">
        <v>77</v>
      </c>
      <c r="N3844" t="s">
        <v>79</v>
      </c>
      <c r="O3844">
        <v>2026</v>
      </c>
      <c r="P3844">
        <v>1</v>
      </c>
      <c r="Q3844" t="s">
        <v>80</v>
      </c>
      <c r="R3844" s="8">
        <v>46267</v>
      </c>
      <c r="S3844" s="2">
        <v>1</v>
      </c>
      <c r="T3844" s="2" t="s">
        <v>81</v>
      </c>
    </row>
    <row r="3845" spans="1:20" x14ac:dyDescent="0.25">
      <c r="A3845">
        <v>1120374891</v>
      </c>
      <c r="B3845">
        <v>117000483</v>
      </c>
      <c r="C3845" t="s">
        <v>82</v>
      </c>
      <c r="D3845" t="s">
        <v>83</v>
      </c>
      <c r="E3845" t="s">
        <v>76</v>
      </c>
      <c r="F3845" s="7">
        <v>43565</v>
      </c>
      <c r="G3845" s="7">
        <v>43748</v>
      </c>
      <c r="H3845" t="s">
        <v>77</v>
      </c>
      <c r="I3845" t="s">
        <v>78</v>
      </c>
      <c r="J3845" s="7">
        <v>45914</v>
      </c>
      <c r="K3845" s="7">
        <v>43667</v>
      </c>
      <c r="L3845" s="7">
        <v>43748</v>
      </c>
      <c r="M3845" t="s">
        <v>77</v>
      </c>
      <c r="N3845" t="s">
        <v>79</v>
      </c>
      <c r="O3845">
        <v>2026</v>
      </c>
      <c r="P3845">
        <v>1</v>
      </c>
      <c r="Q3845" t="s">
        <v>80</v>
      </c>
      <c r="R3845" s="8">
        <v>46267</v>
      </c>
      <c r="S3845" s="2">
        <v>1</v>
      </c>
      <c r="T3845" s="2" t="s">
        <v>81</v>
      </c>
    </row>
    <row r="3846" spans="1:20" x14ac:dyDescent="0.25">
      <c r="A3846">
        <v>1120374906</v>
      </c>
      <c r="B3846">
        <v>117016016</v>
      </c>
      <c r="C3846" t="s">
        <v>82</v>
      </c>
      <c r="D3846" t="s">
        <v>83</v>
      </c>
      <c r="E3846" t="s">
        <v>76</v>
      </c>
      <c r="F3846" s="7">
        <v>43567</v>
      </c>
      <c r="G3846" s="7">
        <v>45394</v>
      </c>
      <c r="H3846" t="s">
        <v>77</v>
      </c>
      <c r="I3846" t="s">
        <v>87</v>
      </c>
      <c r="J3846" s="7">
        <v>45580</v>
      </c>
      <c r="K3846" s="7">
        <v>45748</v>
      </c>
      <c r="L3846" s="7">
        <v>45394</v>
      </c>
      <c r="M3846" t="s">
        <v>77</v>
      </c>
      <c r="N3846" t="s">
        <v>79</v>
      </c>
      <c r="O3846">
        <v>2026</v>
      </c>
      <c r="P3846">
        <v>1</v>
      </c>
      <c r="Q3846" t="s">
        <v>80</v>
      </c>
      <c r="R3846" s="8">
        <v>46267</v>
      </c>
      <c r="S3846" s="2">
        <v>1</v>
      </c>
      <c r="T3846" s="2" t="s">
        <v>81</v>
      </c>
    </row>
    <row r="3847" spans="1:20" x14ac:dyDescent="0.25">
      <c r="A3847">
        <v>1120374909</v>
      </c>
      <c r="B3847">
        <v>117016469</v>
      </c>
      <c r="C3847" t="s">
        <v>93</v>
      </c>
      <c r="D3847" t="s">
        <v>83</v>
      </c>
      <c r="E3847" t="s">
        <v>76</v>
      </c>
      <c r="F3847" s="7">
        <v>43567</v>
      </c>
      <c r="G3847" s="7">
        <v>43750</v>
      </c>
      <c r="H3847" t="s">
        <v>77</v>
      </c>
      <c r="I3847" t="s">
        <v>78</v>
      </c>
      <c r="J3847" s="7">
        <v>45905</v>
      </c>
      <c r="K3847" s="7">
        <v>45748</v>
      </c>
      <c r="L3847" s="7">
        <v>43750</v>
      </c>
      <c r="M3847" t="s">
        <v>77</v>
      </c>
      <c r="N3847" t="s">
        <v>79</v>
      </c>
      <c r="O3847">
        <v>2026</v>
      </c>
      <c r="P3847">
        <v>1</v>
      </c>
      <c r="Q3847" t="s">
        <v>80</v>
      </c>
      <c r="R3847" s="8">
        <v>46267</v>
      </c>
      <c r="S3847" s="2">
        <v>1</v>
      </c>
      <c r="T3847" s="2" t="s">
        <v>81</v>
      </c>
    </row>
    <row r="3848" spans="1:20" x14ac:dyDescent="0.25">
      <c r="A3848">
        <v>1120374913</v>
      </c>
      <c r="B3848">
        <v>117017259</v>
      </c>
      <c r="C3848" t="s">
        <v>96</v>
      </c>
      <c r="D3848" t="s">
        <v>83</v>
      </c>
      <c r="E3848" t="s">
        <v>76</v>
      </c>
      <c r="F3848" s="7">
        <v>43567</v>
      </c>
      <c r="G3848" s="7">
        <v>43750</v>
      </c>
      <c r="H3848" t="s">
        <v>77</v>
      </c>
      <c r="I3848" t="s">
        <v>78</v>
      </c>
      <c r="J3848" s="7">
        <v>45824</v>
      </c>
      <c r="K3848" s="7">
        <v>43683</v>
      </c>
      <c r="L3848" s="7">
        <v>43750</v>
      </c>
      <c r="M3848" t="s">
        <v>77</v>
      </c>
      <c r="N3848" t="s">
        <v>79</v>
      </c>
      <c r="O3848">
        <v>2026</v>
      </c>
      <c r="P3848">
        <v>1</v>
      </c>
      <c r="Q3848" t="s">
        <v>80</v>
      </c>
      <c r="R3848" s="8">
        <v>46267</v>
      </c>
      <c r="S3848" s="2">
        <v>1</v>
      </c>
      <c r="T3848" s="2" t="s">
        <v>81</v>
      </c>
    </row>
    <row r="3849" spans="1:20" x14ac:dyDescent="0.25">
      <c r="A3849">
        <v>1120374918</v>
      </c>
      <c r="B3849">
        <v>117022027</v>
      </c>
      <c r="C3849" t="s">
        <v>96</v>
      </c>
      <c r="D3849" t="s">
        <v>83</v>
      </c>
      <c r="E3849" t="s">
        <v>76</v>
      </c>
      <c r="F3849" s="7">
        <v>43568</v>
      </c>
      <c r="G3849" s="7">
        <v>43751</v>
      </c>
      <c r="H3849" t="s">
        <v>77</v>
      </c>
      <c r="I3849" t="s">
        <v>78</v>
      </c>
      <c r="J3849" s="7">
        <v>45919</v>
      </c>
      <c r="K3849" s="7">
        <v>45420</v>
      </c>
      <c r="L3849" s="7">
        <v>43751</v>
      </c>
      <c r="M3849" t="s">
        <v>77</v>
      </c>
      <c r="N3849" t="s">
        <v>79</v>
      </c>
      <c r="O3849">
        <v>2026</v>
      </c>
      <c r="P3849">
        <v>1</v>
      </c>
      <c r="Q3849" t="s">
        <v>80</v>
      </c>
      <c r="R3849" s="8">
        <v>46267</v>
      </c>
      <c r="S3849" s="2">
        <v>1</v>
      </c>
      <c r="T3849" s="2" t="s">
        <v>81</v>
      </c>
    </row>
    <row r="3850" spans="1:20" x14ac:dyDescent="0.25">
      <c r="A3850">
        <v>1120374926</v>
      </c>
      <c r="B3850">
        <v>117031290</v>
      </c>
      <c r="C3850" t="s">
        <v>82</v>
      </c>
      <c r="D3850" t="s">
        <v>83</v>
      </c>
      <c r="E3850" t="s">
        <v>76</v>
      </c>
      <c r="F3850" s="7">
        <v>43570</v>
      </c>
      <c r="G3850" s="7">
        <v>43750</v>
      </c>
      <c r="H3850" t="s">
        <v>77</v>
      </c>
      <c r="I3850" t="s">
        <v>78</v>
      </c>
      <c r="J3850" s="7">
        <v>45905</v>
      </c>
      <c r="K3850" s="7">
        <v>45748</v>
      </c>
      <c r="L3850" s="7">
        <v>43750</v>
      </c>
      <c r="M3850" t="s">
        <v>77</v>
      </c>
      <c r="N3850" t="s">
        <v>79</v>
      </c>
      <c r="O3850">
        <v>2026</v>
      </c>
      <c r="P3850">
        <v>1</v>
      </c>
      <c r="Q3850" t="s">
        <v>80</v>
      </c>
      <c r="R3850" s="8">
        <v>46267</v>
      </c>
      <c r="S3850" s="2">
        <v>1</v>
      </c>
      <c r="T3850" s="2" t="s">
        <v>81</v>
      </c>
    </row>
    <row r="3851" spans="1:20" x14ac:dyDescent="0.25">
      <c r="A3851">
        <v>1120374933</v>
      </c>
      <c r="B3851">
        <v>117037140</v>
      </c>
      <c r="C3851" t="s">
        <v>82</v>
      </c>
      <c r="D3851" t="s">
        <v>83</v>
      </c>
      <c r="E3851" t="s">
        <v>76</v>
      </c>
      <c r="F3851" s="7">
        <v>43571</v>
      </c>
      <c r="G3851" s="7">
        <v>43751</v>
      </c>
      <c r="H3851" t="s">
        <v>77</v>
      </c>
      <c r="I3851" t="s">
        <v>78</v>
      </c>
      <c r="J3851" s="7">
        <v>45878</v>
      </c>
      <c r="K3851" s="7">
        <v>43667</v>
      </c>
      <c r="L3851" s="7">
        <v>43751</v>
      </c>
      <c r="M3851" t="s">
        <v>77</v>
      </c>
      <c r="N3851" t="s">
        <v>79</v>
      </c>
      <c r="O3851">
        <v>2026</v>
      </c>
      <c r="P3851">
        <v>1</v>
      </c>
      <c r="Q3851" t="s">
        <v>80</v>
      </c>
      <c r="R3851" s="8">
        <v>46267</v>
      </c>
      <c r="S3851" s="2">
        <v>1</v>
      </c>
      <c r="T3851" s="2" t="s">
        <v>81</v>
      </c>
    </row>
    <row r="3852" spans="1:20" x14ac:dyDescent="0.25">
      <c r="A3852">
        <v>1120374936</v>
      </c>
      <c r="B3852">
        <v>117041427</v>
      </c>
      <c r="C3852" t="s">
        <v>82</v>
      </c>
      <c r="D3852" t="s">
        <v>83</v>
      </c>
      <c r="E3852" t="s">
        <v>76</v>
      </c>
      <c r="F3852" s="7">
        <v>43571</v>
      </c>
      <c r="G3852" s="7">
        <v>43751</v>
      </c>
      <c r="H3852" t="s">
        <v>77</v>
      </c>
      <c r="I3852" t="s">
        <v>78</v>
      </c>
      <c r="J3852" s="7">
        <v>45914</v>
      </c>
      <c r="K3852" s="7">
        <v>45748</v>
      </c>
      <c r="L3852" s="7">
        <v>43751</v>
      </c>
      <c r="M3852" t="s">
        <v>77</v>
      </c>
      <c r="N3852" t="s">
        <v>79</v>
      </c>
      <c r="O3852">
        <v>2026</v>
      </c>
      <c r="P3852">
        <v>1</v>
      </c>
      <c r="Q3852" t="s">
        <v>80</v>
      </c>
      <c r="R3852" s="8">
        <v>46267</v>
      </c>
      <c r="S3852" s="2">
        <v>1</v>
      </c>
      <c r="T3852" s="2" t="s">
        <v>81</v>
      </c>
    </row>
    <row r="3853" spans="1:20" x14ac:dyDescent="0.25">
      <c r="A3853">
        <v>1120374939</v>
      </c>
      <c r="B3853">
        <v>117047427</v>
      </c>
      <c r="C3853" t="s">
        <v>82</v>
      </c>
      <c r="D3853" t="s">
        <v>83</v>
      </c>
      <c r="E3853" t="s">
        <v>76</v>
      </c>
      <c r="F3853" s="7">
        <v>43572</v>
      </c>
      <c r="G3853" s="7">
        <v>43752</v>
      </c>
      <c r="H3853" t="s">
        <v>77</v>
      </c>
      <c r="I3853" t="s">
        <v>78</v>
      </c>
      <c r="J3853" s="7">
        <v>45914</v>
      </c>
      <c r="K3853" s="7">
        <v>45748</v>
      </c>
      <c r="L3853" s="7">
        <v>43752</v>
      </c>
      <c r="M3853" t="s">
        <v>77</v>
      </c>
      <c r="N3853" t="s">
        <v>79</v>
      </c>
      <c r="O3853">
        <v>2026</v>
      </c>
      <c r="P3853">
        <v>1</v>
      </c>
      <c r="Q3853" t="s">
        <v>80</v>
      </c>
      <c r="R3853" s="8">
        <v>46267</v>
      </c>
      <c r="S3853" s="2">
        <v>1</v>
      </c>
      <c r="T3853" s="2" t="s">
        <v>81</v>
      </c>
    </row>
    <row r="3854" spans="1:20" x14ac:dyDescent="0.25">
      <c r="A3854">
        <v>1120374943</v>
      </c>
      <c r="B3854">
        <v>117049480</v>
      </c>
      <c r="C3854" t="s">
        <v>82</v>
      </c>
      <c r="D3854" t="s">
        <v>88</v>
      </c>
      <c r="E3854" t="s">
        <v>76</v>
      </c>
      <c r="F3854" s="7">
        <v>43572</v>
      </c>
      <c r="G3854" s="7">
        <v>43938</v>
      </c>
      <c r="H3854" t="s">
        <v>77</v>
      </c>
      <c r="I3854" t="s">
        <v>78</v>
      </c>
      <c r="J3854" s="7">
        <v>45825</v>
      </c>
      <c r="K3854" s="7">
        <v>45831</v>
      </c>
      <c r="L3854" s="7">
        <v>43938</v>
      </c>
      <c r="M3854" t="s">
        <v>77</v>
      </c>
      <c r="N3854" t="s">
        <v>92</v>
      </c>
      <c r="O3854">
        <v>2026</v>
      </c>
      <c r="P3854">
        <v>1</v>
      </c>
      <c r="Q3854" t="s">
        <v>80</v>
      </c>
      <c r="R3854" s="8">
        <v>46267</v>
      </c>
      <c r="S3854" s="2">
        <v>1</v>
      </c>
      <c r="T3854" s="2" t="s">
        <v>81</v>
      </c>
    </row>
    <row r="3855" spans="1:20" x14ac:dyDescent="0.25">
      <c r="A3855">
        <v>1120374944</v>
      </c>
      <c r="B3855">
        <v>117049480</v>
      </c>
      <c r="C3855" t="s">
        <v>82</v>
      </c>
      <c r="D3855" t="s">
        <v>88</v>
      </c>
      <c r="E3855" t="s">
        <v>76</v>
      </c>
      <c r="F3855" s="7">
        <v>43572</v>
      </c>
      <c r="G3855" s="7">
        <v>43938</v>
      </c>
      <c r="H3855" t="s">
        <v>77</v>
      </c>
      <c r="I3855" t="s">
        <v>78</v>
      </c>
      <c r="J3855" s="7">
        <v>45825</v>
      </c>
      <c r="K3855" s="7">
        <v>46003</v>
      </c>
      <c r="L3855" s="7">
        <v>43938</v>
      </c>
      <c r="M3855" t="s">
        <v>77</v>
      </c>
      <c r="N3855" t="s">
        <v>92</v>
      </c>
      <c r="O3855">
        <v>2026</v>
      </c>
      <c r="P3855">
        <v>1</v>
      </c>
      <c r="Q3855" t="s">
        <v>80</v>
      </c>
      <c r="R3855" s="8">
        <v>46267</v>
      </c>
      <c r="S3855" s="2">
        <v>1</v>
      </c>
      <c r="T3855" s="2" t="s">
        <v>81</v>
      </c>
    </row>
    <row r="3856" spans="1:20" x14ac:dyDescent="0.25">
      <c r="A3856">
        <v>1120374945</v>
      </c>
      <c r="B3856">
        <v>117049480</v>
      </c>
      <c r="C3856" t="s">
        <v>82</v>
      </c>
      <c r="D3856" t="s">
        <v>88</v>
      </c>
      <c r="E3856" t="s">
        <v>76</v>
      </c>
      <c r="F3856" s="7">
        <v>43572</v>
      </c>
      <c r="G3856" s="7">
        <v>43938</v>
      </c>
      <c r="H3856" t="s">
        <v>77</v>
      </c>
      <c r="I3856" t="s">
        <v>78</v>
      </c>
      <c r="J3856" s="7">
        <v>45825</v>
      </c>
      <c r="K3856" s="7">
        <v>45559</v>
      </c>
      <c r="L3856" s="7">
        <v>43938</v>
      </c>
      <c r="M3856" t="s">
        <v>77</v>
      </c>
      <c r="N3856" t="s">
        <v>92</v>
      </c>
      <c r="O3856">
        <v>2026</v>
      </c>
      <c r="P3856">
        <v>1</v>
      </c>
      <c r="Q3856" t="s">
        <v>80</v>
      </c>
      <c r="R3856" s="8">
        <v>46267</v>
      </c>
      <c r="S3856" s="2">
        <v>1</v>
      </c>
      <c r="T3856" s="2" t="s">
        <v>81</v>
      </c>
    </row>
    <row r="3857" spans="1:20" x14ac:dyDescent="0.25">
      <c r="A3857">
        <v>1120374951</v>
      </c>
      <c r="B3857">
        <v>117052500</v>
      </c>
      <c r="C3857" t="s">
        <v>82</v>
      </c>
      <c r="D3857" t="s">
        <v>83</v>
      </c>
      <c r="E3857" t="s">
        <v>76</v>
      </c>
      <c r="F3857" s="7">
        <v>43572</v>
      </c>
      <c r="G3857" s="7">
        <v>43752</v>
      </c>
      <c r="H3857" t="s">
        <v>77</v>
      </c>
      <c r="I3857" t="s">
        <v>78</v>
      </c>
      <c r="J3857" s="7">
        <v>45953</v>
      </c>
      <c r="K3857" s="7">
        <v>43683</v>
      </c>
      <c r="L3857" s="7">
        <v>43752</v>
      </c>
      <c r="M3857" t="s">
        <v>77</v>
      </c>
      <c r="N3857" t="s">
        <v>79</v>
      </c>
      <c r="O3857">
        <v>2026</v>
      </c>
      <c r="P3857">
        <v>1</v>
      </c>
      <c r="Q3857" t="s">
        <v>80</v>
      </c>
      <c r="R3857" s="8">
        <v>46267</v>
      </c>
      <c r="S3857" s="2">
        <v>1</v>
      </c>
      <c r="T3857" s="2" t="s">
        <v>81</v>
      </c>
    </row>
    <row r="3858" spans="1:20" x14ac:dyDescent="0.25">
      <c r="A3858">
        <v>1120374957</v>
      </c>
      <c r="B3858">
        <v>117054273</v>
      </c>
      <c r="C3858" t="s">
        <v>82</v>
      </c>
      <c r="D3858" t="s">
        <v>83</v>
      </c>
      <c r="E3858" t="s">
        <v>76</v>
      </c>
      <c r="F3858" s="7">
        <v>43573</v>
      </c>
      <c r="G3858" s="7">
        <v>43753</v>
      </c>
      <c r="H3858" t="s">
        <v>77</v>
      </c>
      <c r="I3858" t="s">
        <v>78</v>
      </c>
      <c r="J3858" s="7">
        <v>45812</v>
      </c>
      <c r="K3858" s="7">
        <v>45748</v>
      </c>
      <c r="L3858" s="7">
        <v>43753</v>
      </c>
      <c r="M3858" t="s">
        <v>77</v>
      </c>
      <c r="N3858" t="s">
        <v>79</v>
      </c>
      <c r="O3858">
        <v>2026</v>
      </c>
      <c r="P3858">
        <v>1</v>
      </c>
      <c r="Q3858" t="s">
        <v>80</v>
      </c>
      <c r="R3858" s="8">
        <v>46267</v>
      </c>
      <c r="S3858" s="2">
        <v>1</v>
      </c>
      <c r="T3858" s="2" t="s">
        <v>81</v>
      </c>
    </row>
    <row r="3859" spans="1:20" x14ac:dyDescent="0.25">
      <c r="A3859">
        <v>1120374965</v>
      </c>
      <c r="B3859">
        <v>117065249</v>
      </c>
      <c r="C3859" t="s">
        <v>85</v>
      </c>
      <c r="D3859" t="s">
        <v>83</v>
      </c>
      <c r="E3859" t="s">
        <v>76</v>
      </c>
      <c r="F3859" s="7">
        <v>43574</v>
      </c>
      <c r="G3859" s="7">
        <v>43757</v>
      </c>
      <c r="H3859" t="s">
        <v>77</v>
      </c>
      <c r="I3859" t="s">
        <v>78</v>
      </c>
      <c r="J3859" s="7">
        <v>45923</v>
      </c>
      <c r="K3859" s="7">
        <v>45057</v>
      </c>
      <c r="L3859" s="7">
        <v>43757</v>
      </c>
      <c r="M3859" t="s">
        <v>77</v>
      </c>
      <c r="N3859" t="s">
        <v>79</v>
      </c>
      <c r="O3859">
        <v>2026</v>
      </c>
      <c r="P3859">
        <v>1</v>
      </c>
      <c r="Q3859" t="s">
        <v>80</v>
      </c>
      <c r="R3859" s="8">
        <v>46267</v>
      </c>
      <c r="S3859" s="2">
        <v>1</v>
      </c>
      <c r="T3859" s="2" t="s">
        <v>81</v>
      </c>
    </row>
    <row r="3860" spans="1:20" x14ac:dyDescent="0.25">
      <c r="A3860">
        <v>1120374966</v>
      </c>
      <c r="B3860">
        <v>117065249</v>
      </c>
      <c r="C3860" t="s">
        <v>85</v>
      </c>
      <c r="D3860" t="s">
        <v>83</v>
      </c>
      <c r="E3860" t="s">
        <v>76</v>
      </c>
      <c r="F3860" s="7">
        <v>43574</v>
      </c>
      <c r="G3860" s="7">
        <v>43757</v>
      </c>
      <c r="H3860" t="s">
        <v>77</v>
      </c>
      <c r="I3860" t="s">
        <v>78</v>
      </c>
      <c r="J3860" s="7">
        <v>45923</v>
      </c>
      <c r="K3860" s="7">
        <v>44228</v>
      </c>
      <c r="L3860" s="7">
        <v>43757</v>
      </c>
      <c r="M3860" t="s">
        <v>77</v>
      </c>
      <c r="N3860" t="s">
        <v>79</v>
      </c>
      <c r="O3860">
        <v>2026</v>
      </c>
      <c r="P3860">
        <v>1</v>
      </c>
      <c r="Q3860" t="s">
        <v>80</v>
      </c>
      <c r="R3860" s="8">
        <v>46267</v>
      </c>
      <c r="S3860" s="2">
        <v>1</v>
      </c>
      <c r="T3860" s="2" t="s">
        <v>81</v>
      </c>
    </row>
    <row r="3861" spans="1:20" x14ac:dyDescent="0.25">
      <c r="A3861">
        <v>1120374969</v>
      </c>
      <c r="B3861">
        <v>117067376</v>
      </c>
      <c r="C3861" t="s">
        <v>82</v>
      </c>
      <c r="D3861" t="s">
        <v>83</v>
      </c>
      <c r="E3861" t="s">
        <v>76</v>
      </c>
      <c r="F3861" s="7">
        <v>43574</v>
      </c>
      <c r="G3861" s="7">
        <v>43754</v>
      </c>
      <c r="H3861" t="s">
        <v>77</v>
      </c>
      <c r="I3861" t="s">
        <v>89</v>
      </c>
      <c r="J3861" s="7">
        <v>45553</v>
      </c>
      <c r="K3861" s="7">
        <v>46065</v>
      </c>
      <c r="L3861" s="7">
        <v>43754</v>
      </c>
      <c r="M3861" t="s">
        <v>77</v>
      </c>
      <c r="N3861" t="s">
        <v>79</v>
      </c>
      <c r="O3861">
        <v>2026</v>
      </c>
      <c r="P3861">
        <v>1</v>
      </c>
      <c r="Q3861" t="s">
        <v>80</v>
      </c>
      <c r="R3861" s="8">
        <v>46267</v>
      </c>
      <c r="S3861" s="2">
        <v>1</v>
      </c>
      <c r="T3861" s="2" t="s">
        <v>81</v>
      </c>
    </row>
    <row r="3862" spans="1:20" x14ac:dyDescent="0.25">
      <c r="A3862">
        <v>1120374970</v>
      </c>
      <c r="B3862">
        <v>117067376</v>
      </c>
      <c r="C3862" t="s">
        <v>82</v>
      </c>
      <c r="D3862" t="s">
        <v>83</v>
      </c>
      <c r="E3862" t="s">
        <v>76</v>
      </c>
      <c r="F3862" s="7">
        <v>43574</v>
      </c>
      <c r="G3862" s="7">
        <v>43754</v>
      </c>
      <c r="H3862" t="s">
        <v>77</v>
      </c>
      <c r="I3862" t="s">
        <v>89</v>
      </c>
      <c r="J3862" s="7">
        <v>45553</v>
      </c>
      <c r="K3862" s="7">
        <v>43667</v>
      </c>
      <c r="L3862" s="7">
        <v>43754</v>
      </c>
      <c r="M3862" t="s">
        <v>77</v>
      </c>
      <c r="N3862" t="s">
        <v>79</v>
      </c>
      <c r="O3862">
        <v>2026</v>
      </c>
      <c r="P3862">
        <v>1</v>
      </c>
      <c r="Q3862" t="s">
        <v>80</v>
      </c>
      <c r="R3862" s="8">
        <v>46267</v>
      </c>
      <c r="S3862" s="2">
        <v>1</v>
      </c>
      <c r="T3862" s="2" t="s">
        <v>81</v>
      </c>
    </row>
    <row r="3863" spans="1:20" x14ac:dyDescent="0.25">
      <c r="A3863">
        <v>1120374972</v>
      </c>
      <c r="B3863">
        <v>117068513</v>
      </c>
      <c r="C3863" t="s">
        <v>82</v>
      </c>
      <c r="D3863" t="s">
        <v>88</v>
      </c>
      <c r="E3863" t="s">
        <v>76</v>
      </c>
      <c r="F3863" s="7">
        <v>43575</v>
      </c>
      <c r="G3863" s="7">
        <v>43941</v>
      </c>
      <c r="H3863" t="s">
        <v>77</v>
      </c>
      <c r="I3863" t="s">
        <v>78</v>
      </c>
      <c r="J3863" s="7">
        <v>45633</v>
      </c>
      <c r="K3863" s="7">
        <v>45623</v>
      </c>
      <c r="L3863" s="7">
        <v>43941</v>
      </c>
      <c r="M3863" t="s">
        <v>77</v>
      </c>
      <c r="N3863" t="s">
        <v>79</v>
      </c>
      <c r="O3863">
        <v>2026</v>
      </c>
      <c r="P3863">
        <v>1</v>
      </c>
      <c r="Q3863" t="s">
        <v>80</v>
      </c>
      <c r="R3863" s="8">
        <v>46267</v>
      </c>
      <c r="S3863" s="2">
        <v>1</v>
      </c>
      <c r="T3863" s="2" t="s">
        <v>81</v>
      </c>
    </row>
    <row r="3864" spans="1:20" x14ac:dyDescent="0.25">
      <c r="A3864">
        <v>1120374977</v>
      </c>
      <c r="B3864">
        <v>117071740</v>
      </c>
      <c r="C3864" t="s">
        <v>82</v>
      </c>
      <c r="D3864" t="s">
        <v>88</v>
      </c>
      <c r="E3864" t="s">
        <v>76</v>
      </c>
      <c r="F3864" s="7">
        <v>43575</v>
      </c>
      <c r="G3864" s="7">
        <v>43941</v>
      </c>
      <c r="H3864" t="s">
        <v>77</v>
      </c>
      <c r="I3864" t="s">
        <v>78</v>
      </c>
      <c r="J3864" s="7">
        <v>45883</v>
      </c>
      <c r="K3864" s="7">
        <v>45057</v>
      </c>
      <c r="L3864" s="7">
        <v>43941</v>
      </c>
      <c r="M3864" t="s">
        <v>77</v>
      </c>
      <c r="N3864" t="s">
        <v>92</v>
      </c>
      <c r="O3864">
        <v>2026</v>
      </c>
      <c r="P3864">
        <v>1</v>
      </c>
      <c r="Q3864" t="s">
        <v>80</v>
      </c>
      <c r="R3864" s="8">
        <v>46267</v>
      </c>
      <c r="S3864" s="2">
        <v>1</v>
      </c>
      <c r="T3864" s="2" t="s">
        <v>81</v>
      </c>
    </row>
    <row r="3865" spans="1:20" x14ac:dyDescent="0.25">
      <c r="A3865">
        <v>1120374982</v>
      </c>
      <c r="B3865">
        <v>117076220</v>
      </c>
      <c r="C3865" t="s">
        <v>96</v>
      </c>
      <c r="D3865" t="s">
        <v>88</v>
      </c>
      <c r="E3865" t="s">
        <v>76</v>
      </c>
      <c r="F3865" s="7">
        <v>43577</v>
      </c>
      <c r="G3865" s="7">
        <v>43943</v>
      </c>
      <c r="H3865" t="s">
        <v>77</v>
      </c>
      <c r="I3865" t="s">
        <v>78</v>
      </c>
      <c r="J3865" s="7">
        <v>45112</v>
      </c>
      <c r="K3865" s="7">
        <v>43667</v>
      </c>
      <c r="L3865" s="7">
        <v>43943</v>
      </c>
      <c r="M3865" t="s">
        <v>77</v>
      </c>
      <c r="N3865" t="s">
        <v>92</v>
      </c>
      <c r="O3865">
        <v>2026</v>
      </c>
      <c r="P3865">
        <v>1</v>
      </c>
      <c r="Q3865" t="s">
        <v>80</v>
      </c>
      <c r="R3865" s="8">
        <v>46267</v>
      </c>
      <c r="S3865" s="2">
        <v>1</v>
      </c>
      <c r="T3865" s="2" t="s">
        <v>81</v>
      </c>
    </row>
    <row r="3866" spans="1:20" x14ac:dyDescent="0.25">
      <c r="A3866">
        <v>1120374984</v>
      </c>
      <c r="B3866">
        <v>117077500</v>
      </c>
      <c r="C3866" t="s">
        <v>82</v>
      </c>
      <c r="D3866" t="s">
        <v>83</v>
      </c>
      <c r="E3866" t="s">
        <v>76</v>
      </c>
      <c r="F3866" s="7">
        <v>43577</v>
      </c>
      <c r="G3866" s="7">
        <v>43757</v>
      </c>
      <c r="H3866" t="s">
        <v>77</v>
      </c>
      <c r="I3866" t="s">
        <v>78</v>
      </c>
      <c r="J3866" s="7">
        <v>45953</v>
      </c>
      <c r="K3866" s="7">
        <v>45748</v>
      </c>
      <c r="L3866" s="7">
        <v>43757</v>
      </c>
      <c r="M3866" t="s">
        <v>77</v>
      </c>
      <c r="N3866" t="s">
        <v>79</v>
      </c>
      <c r="O3866">
        <v>2026</v>
      </c>
      <c r="P3866">
        <v>1</v>
      </c>
      <c r="Q3866" t="s">
        <v>80</v>
      </c>
      <c r="R3866" s="8">
        <v>46267</v>
      </c>
      <c r="S3866" s="2">
        <v>1</v>
      </c>
      <c r="T3866" s="2" t="s">
        <v>81</v>
      </c>
    </row>
    <row r="3867" spans="1:20" x14ac:dyDescent="0.25">
      <c r="A3867">
        <v>1120375000</v>
      </c>
      <c r="B3867">
        <v>117095510</v>
      </c>
      <c r="C3867" t="s">
        <v>74</v>
      </c>
      <c r="D3867" t="s">
        <v>88</v>
      </c>
      <c r="E3867" t="s">
        <v>76</v>
      </c>
      <c r="F3867" s="7">
        <v>43578</v>
      </c>
      <c r="G3867" s="7">
        <v>43944</v>
      </c>
      <c r="H3867" t="s">
        <v>77</v>
      </c>
      <c r="I3867" t="s">
        <v>78</v>
      </c>
      <c r="J3867" s="7">
        <v>45845</v>
      </c>
      <c r="K3867" s="7">
        <v>43582</v>
      </c>
      <c r="L3867" s="7">
        <v>43944</v>
      </c>
      <c r="M3867" t="s">
        <v>77</v>
      </c>
      <c r="N3867" t="s">
        <v>79</v>
      </c>
      <c r="O3867">
        <v>2026</v>
      </c>
      <c r="P3867">
        <v>1</v>
      </c>
      <c r="Q3867" t="s">
        <v>80</v>
      </c>
      <c r="R3867" s="8">
        <v>46267</v>
      </c>
      <c r="S3867" s="2">
        <v>1</v>
      </c>
      <c r="T3867" s="2" t="s">
        <v>81</v>
      </c>
    </row>
    <row r="3868" spans="1:20" x14ac:dyDescent="0.25">
      <c r="A3868">
        <v>1120375001</v>
      </c>
      <c r="B3868">
        <v>117095510</v>
      </c>
      <c r="C3868" t="s">
        <v>74</v>
      </c>
      <c r="D3868" t="s">
        <v>88</v>
      </c>
      <c r="E3868" t="s">
        <v>76</v>
      </c>
      <c r="F3868" s="7">
        <v>43578</v>
      </c>
      <c r="G3868" s="7">
        <v>43944</v>
      </c>
      <c r="H3868" t="s">
        <v>77</v>
      </c>
      <c r="I3868" t="s">
        <v>78</v>
      </c>
      <c r="J3868" s="7">
        <v>45845</v>
      </c>
      <c r="K3868" s="7">
        <v>44237</v>
      </c>
      <c r="L3868" s="7">
        <v>43944</v>
      </c>
      <c r="M3868" t="s">
        <v>77</v>
      </c>
      <c r="N3868" t="s">
        <v>79</v>
      </c>
      <c r="O3868">
        <v>2026</v>
      </c>
      <c r="P3868">
        <v>1</v>
      </c>
      <c r="Q3868" t="s">
        <v>80</v>
      </c>
      <c r="R3868" s="8">
        <v>46267</v>
      </c>
      <c r="S3868" s="2">
        <v>1</v>
      </c>
      <c r="T3868" s="2" t="s">
        <v>81</v>
      </c>
    </row>
    <row r="3869" spans="1:20" x14ac:dyDescent="0.25">
      <c r="A3869">
        <v>1120375004</v>
      </c>
      <c r="B3869">
        <v>117097338</v>
      </c>
      <c r="C3869" t="s">
        <v>82</v>
      </c>
      <c r="D3869" t="s">
        <v>83</v>
      </c>
      <c r="E3869" t="s">
        <v>76</v>
      </c>
      <c r="F3869" s="7">
        <v>43580</v>
      </c>
      <c r="G3869" s="7">
        <v>43760</v>
      </c>
      <c r="H3869" t="s">
        <v>77</v>
      </c>
      <c r="I3869" t="s">
        <v>78</v>
      </c>
      <c r="J3869" s="7">
        <v>45540</v>
      </c>
      <c r="K3869" s="7">
        <v>43658</v>
      </c>
      <c r="L3869" s="7">
        <v>43760</v>
      </c>
      <c r="M3869" t="s">
        <v>77</v>
      </c>
      <c r="N3869" t="s">
        <v>92</v>
      </c>
      <c r="O3869">
        <v>2026</v>
      </c>
      <c r="P3869">
        <v>1</v>
      </c>
      <c r="Q3869" t="s">
        <v>80</v>
      </c>
      <c r="R3869" s="8">
        <v>46267</v>
      </c>
      <c r="S3869" s="2">
        <v>1</v>
      </c>
      <c r="T3869" s="2" t="s">
        <v>81</v>
      </c>
    </row>
    <row r="3870" spans="1:20" x14ac:dyDescent="0.25">
      <c r="A3870">
        <v>1120375006</v>
      </c>
      <c r="B3870">
        <v>117098815</v>
      </c>
      <c r="C3870" t="s">
        <v>91</v>
      </c>
      <c r="D3870" t="s">
        <v>83</v>
      </c>
      <c r="E3870" t="s">
        <v>76</v>
      </c>
      <c r="F3870" s="7">
        <v>43580</v>
      </c>
      <c r="G3870" s="7">
        <v>43763</v>
      </c>
      <c r="H3870" t="s">
        <v>77</v>
      </c>
      <c r="I3870" t="s">
        <v>78</v>
      </c>
      <c r="J3870" s="7">
        <v>45557</v>
      </c>
      <c r="K3870" s="7">
        <v>44785</v>
      </c>
      <c r="L3870" s="7">
        <v>43763</v>
      </c>
      <c r="M3870" t="s">
        <v>77</v>
      </c>
      <c r="N3870" t="s">
        <v>79</v>
      </c>
      <c r="O3870">
        <v>2026</v>
      </c>
      <c r="P3870">
        <v>1</v>
      </c>
      <c r="Q3870" t="s">
        <v>80</v>
      </c>
      <c r="R3870" s="8">
        <v>46267</v>
      </c>
      <c r="S3870" s="2">
        <v>1</v>
      </c>
      <c r="T3870" s="2" t="s">
        <v>81</v>
      </c>
    </row>
    <row r="3871" spans="1:20" x14ac:dyDescent="0.25">
      <c r="A3871">
        <v>1120375011</v>
      </c>
      <c r="B3871">
        <v>117104237</v>
      </c>
      <c r="C3871" t="s">
        <v>97</v>
      </c>
      <c r="D3871" t="s">
        <v>83</v>
      </c>
      <c r="E3871" t="s">
        <v>76</v>
      </c>
      <c r="F3871" s="7">
        <v>43581</v>
      </c>
      <c r="G3871" s="7">
        <v>43764</v>
      </c>
      <c r="H3871" t="s">
        <v>77</v>
      </c>
      <c r="I3871" t="s">
        <v>78</v>
      </c>
      <c r="J3871" s="7">
        <v>45953</v>
      </c>
      <c r="K3871" s="7">
        <v>45748</v>
      </c>
      <c r="L3871" s="7">
        <v>43764</v>
      </c>
      <c r="M3871" t="s">
        <v>77</v>
      </c>
      <c r="N3871" t="s">
        <v>79</v>
      </c>
      <c r="O3871">
        <v>2026</v>
      </c>
      <c r="P3871">
        <v>1</v>
      </c>
      <c r="Q3871" t="s">
        <v>80</v>
      </c>
      <c r="R3871" s="8">
        <v>46267</v>
      </c>
      <c r="S3871" s="2">
        <v>1</v>
      </c>
      <c r="T3871" s="2" t="s">
        <v>81</v>
      </c>
    </row>
    <row r="3872" spans="1:20" x14ac:dyDescent="0.25">
      <c r="A3872">
        <v>1120375013</v>
      </c>
      <c r="B3872">
        <v>117104625</v>
      </c>
      <c r="C3872" t="s">
        <v>91</v>
      </c>
      <c r="D3872" t="s">
        <v>83</v>
      </c>
      <c r="E3872" t="s">
        <v>76</v>
      </c>
      <c r="F3872" s="7">
        <v>43581</v>
      </c>
      <c r="G3872" s="7">
        <v>43764</v>
      </c>
      <c r="H3872" t="s">
        <v>77</v>
      </c>
      <c r="I3872" t="s">
        <v>78</v>
      </c>
      <c r="J3872" s="7">
        <v>45607</v>
      </c>
      <c r="K3872" s="7">
        <v>45057</v>
      </c>
      <c r="L3872" s="7">
        <v>43764</v>
      </c>
      <c r="M3872" t="s">
        <v>77</v>
      </c>
      <c r="N3872" t="s">
        <v>79</v>
      </c>
      <c r="O3872">
        <v>2026</v>
      </c>
      <c r="P3872">
        <v>1</v>
      </c>
      <c r="Q3872" t="s">
        <v>80</v>
      </c>
      <c r="R3872" s="8">
        <v>46267</v>
      </c>
      <c r="S3872" s="2">
        <v>1</v>
      </c>
      <c r="T3872" s="2" t="s">
        <v>81</v>
      </c>
    </row>
    <row r="3873" spans="1:20" x14ac:dyDescent="0.25">
      <c r="A3873">
        <v>1120375016</v>
      </c>
      <c r="B3873">
        <v>117106841</v>
      </c>
      <c r="C3873" t="s">
        <v>82</v>
      </c>
      <c r="D3873" t="s">
        <v>83</v>
      </c>
      <c r="E3873" t="s">
        <v>76</v>
      </c>
      <c r="F3873" s="7">
        <v>43581</v>
      </c>
      <c r="G3873" s="7">
        <v>43761</v>
      </c>
      <c r="H3873" t="s">
        <v>77</v>
      </c>
      <c r="I3873" t="s">
        <v>78</v>
      </c>
      <c r="J3873" s="7">
        <v>45485</v>
      </c>
      <c r="K3873" s="7">
        <v>43658</v>
      </c>
      <c r="L3873" s="7">
        <v>43761</v>
      </c>
      <c r="M3873" t="s">
        <v>77</v>
      </c>
      <c r="N3873" t="s">
        <v>79</v>
      </c>
      <c r="O3873">
        <v>2026</v>
      </c>
      <c r="P3873">
        <v>1</v>
      </c>
      <c r="Q3873" t="s">
        <v>80</v>
      </c>
      <c r="R3873" s="8">
        <v>46267</v>
      </c>
      <c r="S3873" s="2">
        <v>1</v>
      </c>
      <c r="T3873" s="2" t="s">
        <v>81</v>
      </c>
    </row>
    <row r="3874" spans="1:20" x14ac:dyDescent="0.25">
      <c r="A3874">
        <v>1120375026</v>
      </c>
      <c r="B3874">
        <v>117114394</v>
      </c>
      <c r="C3874" t="s">
        <v>82</v>
      </c>
      <c r="D3874" t="s">
        <v>83</v>
      </c>
      <c r="E3874" t="s">
        <v>76</v>
      </c>
      <c r="F3874" s="7">
        <v>43583</v>
      </c>
      <c r="G3874" s="7">
        <v>43763</v>
      </c>
      <c r="H3874" t="s">
        <v>77</v>
      </c>
      <c r="I3874" t="s">
        <v>78</v>
      </c>
      <c r="J3874" s="7">
        <v>45824</v>
      </c>
      <c r="K3874" s="7">
        <v>45748</v>
      </c>
      <c r="L3874" s="7">
        <v>43763</v>
      </c>
      <c r="M3874" t="s">
        <v>77</v>
      </c>
      <c r="N3874" t="s">
        <v>79</v>
      </c>
      <c r="O3874">
        <v>2026</v>
      </c>
      <c r="P3874">
        <v>1</v>
      </c>
      <c r="Q3874" t="s">
        <v>80</v>
      </c>
      <c r="R3874" s="8">
        <v>46267</v>
      </c>
      <c r="S3874" s="2">
        <v>1</v>
      </c>
      <c r="T3874" s="2" t="s">
        <v>81</v>
      </c>
    </row>
    <row r="3875" spans="1:20" x14ac:dyDescent="0.25">
      <c r="A3875">
        <v>1120375031</v>
      </c>
      <c r="B3875">
        <v>117115301</v>
      </c>
      <c r="C3875" t="s">
        <v>82</v>
      </c>
      <c r="D3875" t="s">
        <v>83</v>
      </c>
      <c r="E3875" t="s">
        <v>76</v>
      </c>
      <c r="F3875" s="7">
        <v>43583</v>
      </c>
      <c r="G3875" s="7">
        <v>43763</v>
      </c>
      <c r="H3875" t="s">
        <v>77</v>
      </c>
      <c r="I3875" t="s">
        <v>78</v>
      </c>
      <c r="J3875" s="7">
        <v>45861</v>
      </c>
      <c r="K3875" s="7">
        <v>44785</v>
      </c>
      <c r="L3875" s="7">
        <v>43763</v>
      </c>
      <c r="M3875" t="s">
        <v>77</v>
      </c>
      <c r="N3875" t="s">
        <v>79</v>
      </c>
      <c r="O3875">
        <v>2026</v>
      </c>
      <c r="P3875">
        <v>1</v>
      </c>
      <c r="Q3875" t="s">
        <v>80</v>
      </c>
      <c r="R3875" s="8">
        <v>46267</v>
      </c>
      <c r="S3875" s="2">
        <v>1</v>
      </c>
      <c r="T3875" s="2" t="s">
        <v>81</v>
      </c>
    </row>
    <row r="3876" spans="1:20" x14ac:dyDescent="0.25">
      <c r="A3876">
        <v>1120375033</v>
      </c>
      <c r="B3876">
        <v>117115572</v>
      </c>
      <c r="C3876" t="s">
        <v>82</v>
      </c>
      <c r="D3876" t="s">
        <v>83</v>
      </c>
      <c r="E3876" t="s">
        <v>76</v>
      </c>
      <c r="F3876" s="7">
        <v>43583</v>
      </c>
      <c r="G3876" s="7">
        <v>43766</v>
      </c>
      <c r="H3876" t="s">
        <v>77</v>
      </c>
      <c r="I3876" t="s">
        <v>78</v>
      </c>
      <c r="J3876" s="7">
        <v>45929</v>
      </c>
      <c r="K3876" s="7">
        <v>44880</v>
      </c>
      <c r="L3876" s="7">
        <v>43766</v>
      </c>
      <c r="M3876" t="s">
        <v>77</v>
      </c>
      <c r="N3876" t="s">
        <v>79</v>
      </c>
      <c r="O3876">
        <v>2026</v>
      </c>
      <c r="P3876">
        <v>1</v>
      </c>
      <c r="Q3876" t="s">
        <v>80</v>
      </c>
      <c r="R3876" s="8">
        <v>46267</v>
      </c>
      <c r="S3876" s="2">
        <v>1</v>
      </c>
      <c r="T3876" s="2" t="s">
        <v>81</v>
      </c>
    </row>
    <row r="3877" spans="1:20" x14ac:dyDescent="0.25">
      <c r="A3877">
        <v>1120375037</v>
      </c>
      <c r="B3877">
        <v>117117291</v>
      </c>
      <c r="C3877" t="s">
        <v>82</v>
      </c>
      <c r="D3877" t="s">
        <v>88</v>
      </c>
      <c r="E3877" t="s">
        <v>76</v>
      </c>
      <c r="F3877" s="7">
        <v>43584</v>
      </c>
      <c r="G3877" s="7">
        <v>43950</v>
      </c>
      <c r="H3877" t="s">
        <v>77</v>
      </c>
      <c r="I3877" t="s">
        <v>78</v>
      </c>
      <c r="J3877" s="7">
        <v>45914</v>
      </c>
      <c r="K3877" s="7">
        <v>44241</v>
      </c>
      <c r="L3877" s="7">
        <v>43950</v>
      </c>
      <c r="M3877" t="s">
        <v>77</v>
      </c>
      <c r="N3877" t="s">
        <v>79</v>
      </c>
      <c r="O3877">
        <v>2026</v>
      </c>
      <c r="P3877">
        <v>1</v>
      </c>
      <c r="Q3877" t="s">
        <v>80</v>
      </c>
      <c r="R3877" s="8">
        <v>46267</v>
      </c>
      <c r="S3877" s="2">
        <v>1</v>
      </c>
      <c r="T3877" s="2" t="s">
        <v>81</v>
      </c>
    </row>
    <row r="3878" spans="1:20" x14ac:dyDescent="0.25">
      <c r="A3878">
        <v>1120375060</v>
      </c>
      <c r="B3878">
        <v>117134634</v>
      </c>
      <c r="C3878" t="s">
        <v>74</v>
      </c>
      <c r="D3878" t="s">
        <v>83</v>
      </c>
      <c r="E3878" t="s">
        <v>76</v>
      </c>
      <c r="F3878" s="7">
        <v>43586</v>
      </c>
      <c r="G3878" s="7">
        <v>43766</v>
      </c>
      <c r="H3878" t="s">
        <v>77</v>
      </c>
      <c r="I3878" t="s">
        <v>78</v>
      </c>
      <c r="J3878" s="7">
        <v>45850</v>
      </c>
      <c r="K3878" s="7">
        <v>45748</v>
      </c>
      <c r="L3878" s="7">
        <v>43766</v>
      </c>
      <c r="M3878" t="s">
        <v>77</v>
      </c>
      <c r="N3878" t="s">
        <v>79</v>
      </c>
      <c r="O3878">
        <v>2026</v>
      </c>
      <c r="P3878">
        <v>1</v>
      </c>
      <c r="Q3878" t="s">
        <v>80</v>
      </c>
      <c r="R3878" s="8">
        <v>46267</v>
      </c>
      <c r="S3878" s="2">
        <v>1</v>
      </c>
      <c r="T3878" s="2" t="s">
        <v>81</v>
      </c>
    </row>
    <row r="3879" spans="1:20" x14ac:dyDescent="0.25">
      <c r="A3879">
        <v>1120375072</v>
      </c>
      <c r="B3879">
        <v>117144320</v>
      </c>
      <c r="C3879" t="s">
        <v>82</v>
      </c>
      <c r="D3879" t="s">
        <v>83</v>
      </c>
      <c r="E3879" t="s">
        <v>76</v>
      </c>
      <c r="F3879" s="7">
        <v>43587</v>
      </c>
      <c r="G3879" s="7">
        <v>43771</v>
      </c>
      <c r="H3879" t="s">
        <v>77</v>
      </c>
      <c r="I3879" t="s">
        <v>78</v>
      </c>
      <c r="J3879" s="7">
        <v>45607</v>
      </c>
      <c r="K3879" s="7">
        <v>45057</v>
      </c>
      <c r="L3879" s="7">
        <v>43771</v>
      </c>
      <c r="M3879" t="s">
        <v>77</v>
      </c>
      <c r="N3879" t="s">
        <v>79</v>
      </c>
      <c r="O3879">
        <v>2026</v>
      </c>
      <c r="P3879">
        <v>1</v>
      </c>
      <c r="Q3879" t="s">
        <v>80</v>
      </c>
      <c r="R3879" s="8">
        <v>46267</v>
      </c>
      <c r="S3879" s="2">
        <v>1</v>
      </c>
      <c r="T3879" s="2" t="s">
        <v>81</v>
      </c>
    </row>
    <row r="3880" spans="1:20" x14ac:dyDescent="0.25">
      <c r="A3880">
        <v>1120375078</v>
      </c>
      <c r="B3880">
        <v>117148374</v>
      </c>
      <c r="C3880" t="s">
        <v>82</v>
      </c>
      <c r="D3880" t="s">
        <v>83</v>
      </c>
      <c r="E3880" t="s">
        <v>76</v>
      </c>
      <c r="F3880" s="7">
        <v>43587</v>
      </c>
      <c r="G3880" s="7">
        <v>43767</v>
      </c>
      <c r="H3880" t="s">
        <v>77</v>
      </c>
      <c r="I3880" t="s">
        <v>78</v>
      </c>
      <c r="J3880" s="7">
        <v>45859</v>
      </c>
      <c r="K3880" s="7">
        <v>43667</v>
      </c>
      <c r="L3880" s="7">
        <v>43767</v>
      </c>
      <c r="M3880" t="s">
        <v>77</v>
      </c>
      <c r="N3880" t="s">
        <v>79</v>
      </c>
      <c r="O3880">
        <v>2026</v>
      </c>
      <c r="P3880">
        <v>1</v>
      </c>
      <c r="Q3880" t="s">
        <v>80</v>
      </c>
      <c r="R3880" s="8">
        <v>46267</v>
      </c>
      <c r="S3880" s="2">
        <v>1</v>
      </c>
      <c r="T3880" s="2" t="s">
        <v>81</v>
      </c>
    </row>
    <row r="3881" spans="1:20" x14ac:dyDescent="0.25">
      <c r="A3881">
        <v>1120375119</v>
      </c>
      <c r="B3881">
        <v>117181103</v>
      </c>
      <c r="C3881" t="s">
        <v>82</v>
      </c>
      <c r="D3881" t="s">
        <v>83</v>
      </c>
      <c r="E3881" t="s">
        <v>76</v>
      </c>
      <c r="F3881" s="7">
        <v>43592</v>
      </c>
      <c r="G3881" s="7">
        <v>43776</v>
      </c>
      <c r="H3881" t="s">
        <v>77</v>
      </c>
      <c r="I3881" t="s">
        <v>78</v>
      </c>
      <c r="J3881" s="7">
        <v>45941</v>
      </c>
      <c r="K3881" s="7">
        <v>43683</v>
      </c>
      <c r="L3881" s="7">
        <v>43776</v>
      </c>
      <c r="M3881" t="s">
        <v>77</v>
      </c>
      <c r="N3881" t="s">
        <v>79</v>
      </c>
      <c r="O3881">
        <v>2026</v>
      </c>
      <c r="P3881">
        <v>1</v>
      </c>
      <c r="Q3881" t="s">
        <v>80</v>
      </c>
      <c r="R3881" s="8">
        <v>46267</v>
      </c>
      <c r="S3881" s="2">
        <v>1</v>
      </c>
      <c r="T3881" s="2" t="s">
        <v>81</v>
      </c>
    </row>
    <row r="3882" spans="1:20" x14ac:dyDescent="0.25">
      <c r="A3882">
        <v>1120375120</v>
      </c>
      <c r="B3882">
        <v>117181103</v>
      </c>
      <c r="C3882" t="s">
        <v>82</v>
      </c>
      <c r="D3882" t="s">
        <v>83</v>
      </c>
      <c r="E3882" t="s">
        <v>76</v>
      </c>
      <c r="F3882" s="7">
        <v>43592</v>
      </c>
      <c r="G3882" s="7">
        <v>43776</v>
      </c>
      <c r="H3882" t="s">
        <v>77</v>
      </c>
      <c r="I3882" t="s">
        <v>78</v>
      </c>
      <c r="J3882" s="7">
        <v>45941</v>
      </c>
      <c r="K3882" s="7">
        <v>44785</v>
      </c>
      <c r="L3882" s="7">
        <v>43776</v>
      </c>
      <c r="M3882" t="s">
        <v>77</v>
      </c>
      <c r="N3882" t="s">
        <v>79</v>
      </c>
      <c r="O3882">
        <v>2026</v>
      </c>
      <c r="P3882">
        <v>1</v>
      </c>
      <c r="Q3882" t="s">
        <v>80</v>
      </c>
      <c r="R3882" s="8">
        <v>46267</v>
      </c>
      <c r="S3882" s="2">
        <v>1</v>
      </c>
      <c r="T3882" s="2" t="s">
        <v>81</v>
      </c>
    </row>
    <row r="3883" spans="1:20" x14ac:dyDescent="0.25">
      <c r="A3883">
        <v>1120375123</v>
      </c>
      <c r="B3883">
        <v>117182008</v>
      </c>
      <c r="C3883" t="s">
        <v>85</v>
      </c>
      <c r="D3883" t="s">
        <v>83</v>
      </c>
      <c r="E3883" t="s">
        <v>76</v>
      </c>
      <c r="F3883" s="7">
        <v>43592</v>
      </c>
      <c r="G3883" s="7">
        <v>43776</v>
      </c>
      <c r="H3883" t="s">
        <v>77</v>
      </c>
      <c r="I3883" t="s">
        <v>84</v>
      </c>
      <c r="J3883" s="7">
        <v>44310</v>
      </c>
      <c r="K3883" s="7">
        <v>45747</v>
      </c>
      <c r="L3883" s="7">
        <v>43776</v>
      </c>
      <c r="M3883" t="s">
        <v>77</v>
      </c>
      <c r="N3883" t="s">
        <v>92</v>
      </c>
      <c r="O3883">
        <v>2026</v>
      </c>
      <c r="P3883">
        <v>1</v>
      </c>
      <c r="Q3883" t="s">
        <v>80</v>
      </c>
      <c r="R3883" s="8">
        <v>46267</v>
      </c>
      <c r="S3883" s="2">
        <v>1</v>
      </c>
      <c r="T3883" s="2" t="s">
        <v>81</v>
      </c>
    </row>
    <row r="3884" spans="1:20" x14ac:dyDescent="0.25">
      <c r="A3884">
        <v>1120375124</v>
      </c>
      <c r="B3884">
        <v>117182008</v>
      </c>
      <c r="C3884" t="s">
        <v>85</v>
      </c>
      <c r="D3884" t="s">
        <v>83</v>
      </c>
      <c r="E3884" t="s">
        <v>76</v>
      </c>
      <c r="F3884" s="7">
        <v>43592</v>
      </c>
      <c r="G3884" s="7">
        <v>43776</v>
      </c>
      <c r="H3884" t="s">
        <v>77</v>
      </c>
      <c r="I3884" t="s">
        <v>84</v>
      </c>
      <c r="J3884" s="7">
        <v>44310</v>
      </c>
      <c r="K3884" s="7">
        <v>44880</v>
      </c>
      <c r="L3884" s="7">
        <v>43776</v>
      </c>
      <c r="M3884" t="s">
        <v>77</v>
      </c>
      <c r="N3884" t="s">
        <v>92</v>
      </c>
      <c r="O3884">
        <v>2026</v>
      </c>
      <c r="P3884">
        <v>1</v>
      </c>
      <c r="Q3884" t="s">
        <v>80</v>
      </c>
      <c r="R3884" s="8">
        <v>46267</v>
      </c>
      <c r="S3884" s="2">
        <v>1</v>
      </c>
      <c r="T3884" s="2" t="s">
        <v>81</v>
      </c>
    </row>
    <row r="3885" spans="1:20" x14ac:dyDescent="0.25">
      <c r="A3885">
        <v>1120375129</v>
      </c>
      <c r="B3885">
        <v>117187415</v>
      </c>
      <c r="C3885" t="s">
        <v>74</v>
      </c>
      <c r="D3885" t="s">
        <v>88</v>
      </c>
      <c r="E3885" t="s">
        <v>76</v>
      </c>
      <c r="F3885" s="7">
        <v>43593</v>
      </c>
      <c r="G3885" s="7">
        <v>43959</v>
      </c>
      <c r="H3885" t="s">
        <v>77</v>
      </c>
      <c r="I3885" t="s">
        <v>78</v>
      </c>
      <c r="J3885" s="7">
        <v>45205</v>
      </c>
      <c r="K3885" s="7">
        <v>44243</v>
      </c>
      <c r="L3885" s="7">
        <v>43959</v>
      </c>
      <c r="M3885" t="s">
        <v>77</v>
      </c>
      <c r="N3885" t="s">
        <v>92</v>
      </c>
      <c r="O3885">
        <v>2026</v>
      </c>
      <c r="P3885">
        <v>1</v>
      </c>
      <c r="Q3885" t="s">
        <v>80</v>
      </c>
      <c r="R3885" s="8">
        <v>46267</v>
      </c>
      <c r="S3885" s="2">
        <v>1</v>
      </c>
      <c r="T3885" s="2" t="s">
        <v>81</v>
      </c>
    </row>
    <row r="3886" spans="1:20" x14ac:dyDescent="0.25">
      <c r="A3886">
        <v>1120375140</v>
      </c>
      <c r="B3886">
        <v>117205218</v>
      </c>
      <c r="C3886" t="s">
        <v>93</v>
      </c>
      <c r="D3886" t="s">
        <v>88</v>
      </c>
      <c r="E3886" t="s">
        <v>76</v>
      </c>
      <c r="F3886" s="7">
        <v>43593</v>
      </c>
      <c r="G3886" s="7">
        <v>43959</v>
      </c>
      <c r="H3886" t="s">
        <v>77</v>
      </c>
      <c r="I3886" t="s">
        <v>78</v>
      </c>
      <c r="J3886" s="7">
        <v>45432</v>
      </c>
      <c r="K3886" s="7">
        <v>45993</v>
      </c>
      <c r="L3886" s="7">
        <v>43959</v>
      </c>
      <c r="M3886" t="s">
        <v>77</v>
      </c>
      <c r="N3886" t="s">
        <v>79</v>
      </c>
      <c r="O3886">
        <v>2026</v>
      </c>
      <c r="P3886">
        <v>1</v>
      </c>
      <c r="Q3886" t="s">
        <v>80</v>
      </c>
      <c r="R3886" s="8">
        <v>46267</v>
      </c>
      <c r="S3886" s="2">
        <v>1</v>
      </c>
      <c r="T3886" s="2" t="s">
        <v>81</v>
      </c>
    </row>
    <row r="3887" spans="1:20" x14ac:dyDescent="0.25">
      <c r="A3887">
        <v>1120375153</v>
      </c>
      <c r="B3887">
        <v>117212092</v>
      </c>
      <c r="C3887" t="s">
        <v>74</v>
      </c>
      <c r="D3887" t="s">
        <v>88</v>
      </c>
      <c r="E3887" t="s">
        <v>76</v>
      </c>
      <c r="F3887" s="7">
        <v>43595</v>
      </c>
      <c r="G3887" s="7">
        <v>43961</v>
      </c>
      <c r="H3887" t="s">
        <v>77</v>
      </c>
      <c r="I3887" t="s">
        <v>78</v>
      </c>
      <c r="J3887" s="7">
        <v>45203</v>
      </c>
      <c r="K3887" s="7">
        <v>45057</v>
      </c>
      <c r="L3887" s="7">
        <v>43961</v>
      </c>
      <c r="M3887" t="s">
        <v>77</v>
      </c>
      <c r="N3887" t="s">
        <v>92</v>
      </c>
      <c r="O3887">
        <v>2026</v>
      </c>
      <c r="P3887">
        <v>1</v>
      </c>
      <c r="Q3887" t="s">
        <v>80</v>
      </c>
      <c r="R3887" s="8">
        <v>46267</v>
      </c>
      <c r="S3887" s="2">
        <v>1</v>
      </c>
      <c r="T3887" s="2" t="s">
        <v>81</v>
      </c>
    </row>
    <row r="3888" spans="1:20" x14ac:dyDescent="0.25">
      <c r="A3888">
        <v>1120375159</v>
      </c>
      <c r="B3888">
        <v>117215102</v>
      </c>
      <c r="C3888" t="s">
        <v>82</v>
      </c>
      <c r="D3888" t="s">
        <v>83</v>
      </c>
      <c r="E3888" t="s">
        <v>76</v>
      </c>
      <c r="F3888" s="7">
        <v>43596</v>
      </c>
      <c r="G3888" s="7">
        <v>43776</v>
      </c>
      <c r="H3888" t="s">
        <v>77</v>
      </c>
      <c r="I3888" t="s">
        <v>78</v>
      </c>
      <c r="J3888" s="7">
        <v>45520</v>
      </c>
      <c r="K3888" s="7">
        <v>43667</v>
      </c>
      <c r="L3888" s="7">
        <v>43776</v>
      </c>
      <c r="M3888" t="s">
        <v>77</v>
      </c>
      <c r="N3888" t="s">
        <v>79</v>
      </c>
      <c r="O3888">
        <v>2026</v>
      </c>
      <c r="P3888">
        <v>1</v>
      </c>
      <c r="Q3888" t="s">
        <v>80</v>
      </c>
      <c r="R3888" s="8">
        <v>46267</v>
      </c>
      <c r="S3888" s="2">
        <v>1</v>
      </c>
      <c r="T3888" s="2" t="s">
        <v>81</v>
      </c>
    </row>
    <row r="3889" spans="1:20" x14ac:dyDescent="0.25">
      <c r="A3889">
        <v>1120375177</v>
      </c>
      <c r="B3889">
        <v>117224187</v>
      </c>
      <c r="C3889" t="s">
        <v>82</v>
      </c>
      <c r="D3889" t="s">
        <v>88</v>
      </c>
      <c r="E3889" t="s">
        <v>76</v>
      </c>
      <c r="F3889" s="7">
        <v>43598</v>
      </c>
      <c r="G3889" s="7">
        <v>43964</v>
      </c>
      <c r="H3889" t="s">
        <v>77</v>
      </c>
      <c r="I3889" t="s">
        <v>78</v>
      </c>
      <c r="J3889" s="7">
        <v>45848</v>
      </c>
      <c r="K3889" s="7">
        <v>45057</v>
      </c>
      <c r="L3889" s="7">
        <v>43964</v>
      </c>
      <c r="M3889" t="s">
        <v>77</v>
      </c>
      <c r="N3889" t="s">
        <v>79</v>
      </c>
      <c r="O3889">
        <v>2026</v>
      </c>
      <c r="P3889">
        <v>1</v>
      </c>
      <c r="Q3889" t="s">
        <v>80</v>
      </c>
      <c r="R3889" s="8">
        <v>46267</v>
      </c>
      <c r="S3889" s="2">
        <v>1</v>
      </c>
      <c r="T3889" s="2" t="s">
        <v>81</v>
      </c>
    </row>
    <row r="3890" spans="1:20" x14ac:dyDescent="0.25">
      <c r="A3890">
        <v>1120375181</v>
      </c>
      <c r="B3890">
        <v>117227118</v>
      </c>
      <c r="C3890" t="s">
        <v>74</v>
      </c>
      <c r="D3890" t="s">
        <v>83</v>
      </c>
      <c r="E3890" t="s">
        <v>76</v>
      </c>
      <c r="F3890" s="7">
        <v>43598</v>
      </c>
      <c r="G3890" s="7">
        <v>43778</v>
      </c>
      <c r="H3890" t="s">
        <v>77</v>
      </c>
      <c r="I3890" t="s">
        <v>78</v>
      </c>
      <c r="J3890" s="7">
        <v>45972</v>
      </c>
      <c r="K3890" s="7">
        <v>44349</v>
      </c>
      <c r="L3890" s="7">
        <v>43778</v>
      </c>
      <c r="M3890" t="s">
        <v>77</v>
      </c>
      <c r="N3890" t="s">
        <v>79</v>
      </c>
      <c r="O3890">
        <v>2026</v>
      </c>
      <c r="P3890">
        <v>1</v>
      </c>
      <c r="Q3890" t="s">
        <v>80</v>
      </c>
      <c r="R3890" s="8">
        <v>46267</v>
      </c>
      <c r="S3890" s="2">
        <v>1</v>
      </c>
      <c r="T3890" s="2" t="s">
        <v>81</v>
      </c>
    </row>
    <row r="3891" spans="1:20" x14ac:dyDescent="0.25">
      <c r="A3891">
        <v>1120375194</v>
      </c>
      <c r="B3891">
        <v>117239124</v>
      </c>
      <c r="C3891" t="s">
        <v>82</v>
      </c>
      <c r="D3891" t="s">
        <v>75</v>
      </c>
      <c r="E3891" t="s">
        <v>76</v>
      </c>
      <c r="F3891" s="7">
        <v>43600</v>
      </c>
      <c r="G3891" s="7">
        <v>43966</v>
      </c>
      <c r="H3891" t="s">
        <v>77</v>
      </c>
      <c r="I3891" t="s">
        <v>78</v>
      </c>
      <c r="J3891" s="7">
        <v>45972</v>
      </c>
      <c r="K3891" s="7">
        <v>45057</v>
      </c>
      <c r="L3891" s="7">
        <v>43966</v>
      </c>
      <c r="M3891" t="s">
        <v>77</v>
      </c>
      <c r="N3891" t="s">
        <v>79</v>
      </c>
      <c r="O3891">
        <v>2026</v>
      </c>
      <c r="P3891">
        <v>1</v>
      </c>
      <c r="Q3891" t="s">
        <v>80</v>
      </c>
      <c r="R3891" s="8">
        <v>46267</v>
      </c>
      <c r="S3891" s="2">
        <v>1</v>
      </c>
      <c r="T3891" s="2" t="s">
        <v>81</v>
      </c>
    </row>
    <row r="3892" spans="1:20" x14ac:dyDescent="0.25">
      <c r="A3892">
        <v>1120375217</v>
      </c>
      <c r="B3892">
        <v>117270643</v>
      </c>
      <c r="C3892" t="s">
        <v>82</v>
      </c>
      <c r="D3892" t="s">
        <v>88</v>
      </c>
      <c r="E3892" t="s">
        <v>76</v>
      </c>
      <c r="F3892" s="7">
        <v>43603</v>
      </c>
      <c r="G3892" s="7">
        <v>43969</v>
      </c>
      <c r="H3892" t="s">
        <v>77</v>
      </c>
      <c r="I3892" t="s">
        <v>78</v>
      </c>
      <c r="J3892" s="7">
        <v>45542</v>
      </c>
      <c r="K3892" s="7">
        <v>44244</v>
      </c>
      <c r="L3892" s="7">
        <v>43969</v>
      </c>
      <c r="M3892" t="s">
        <v>77</v>
      </c>
      <c r="N3892" t="s">
        <v>79</v>
      </c>
      <c r="O3892">
        <v>2026</v>
      </c>
      <c r="P3892">
        <v>1</v>
      </c>
      <c r="Q3892" t="s">
        <v>80</v>
      </c>
      <c r="R3892" s="8">
        <v>46267</v>
      </c>
      <c r="S3892" s="2">
        <v>1</v>
      </c>
      <c r="T3892" s="2" t="s">
        <v>81</v>
      </c>
    </row>
    <row r="3893" spans="1:20" x14ac:dyDescent="0.25">
      <c r="A3893">
        <v>1120375221</v>
      </c>
      <c r="B3893">
        <v>117272850</v>
      </c>
      <c r="C3893" t="s">
        <v>82</v>
      </c>
      <c r="D3893" t="s">
        <v>88</v>
      </c>
      <c r="E3893" t="s">
        <v>76</v>
      </c>
      <c r="F3893" s="7">
        <v>43604</v>
      </c>
      <c r="G3893" s="7">
        <v>43970</v>
      </c>
      <c r="H3893" t="s">
        <v>77</v>
      </c>
      <c r="I3893" t="s">
        <v>78</v>
      </c>
      <c r="J3893" s="7">
        <v>45826</v>
      </c>
      <c r="K3893" s="7">
        <v>45178</v>
      </c>
      <c r="L3893" s="7">
        <v>43970</v>
      </c>
      <c r="M3893" t="s">
        <v>77</v>
      </c>
      <c r="N3893" t="s">
        <v>92</v>
      </c>
      <c r="O3893">
        <v>2026</v>
      </c>
      <c r="P3893">
        <v>1</v>
      </c>
      <c r="Q3893" t="s">
        <v>80</v>
      </c>
      <c r="R3893" s="8">
        <v>46267</v>
      </c>
      <c r="S3893" s="2">
        <v>1</v>
      </c>
      <c r="T3893" s="2" t="s">
        <v>81</v>
      </c>
    </row>
    <row r="3894" spans="1:20" x14ac:dyDescent="0.25">
      <c r="A3894">
        <v>1120375229</v>
      </c>
      <c r="B3894">
        <v>117277746</v>
      </c>
      <c r="C3894" t="s">
        <v>82</v>
      </c>
      <c r="D3894" t="s">
        <v>83</v>
      </c>
      <c r="E3894" t="s">
        <v>76</v>
      </c>
      <c r="F3894" s="7">
        <v>43605</v>
      </c>
      <c r="G3894" s="7">
        <v>43785</v>
      </c>
      <c r="H3894" t="s">
        <v>77</v>
      </c>
      <c r="I3894" t="s">
        <v>78</v>
      </c>
      <c r="J3894" s="7">
        <v>45968</v>
      </c>
      <c r="K3894" s="7">
        <v>45890</v>
      </c>
      <c r="L3894" s="7">
        <v>43785</v>
      </c>
      <c r="M3894" t="s">
        <v>77</v>
      </c>
      <c r="N3894" t="s">
        <v>92</v>
      </c>
      <c r="O3894">
        <v>2026</v>
      </c>
      <c r="P3894">
        <v>1</v>
      </c>
      <c r="Q3894" t="s">
        <v>80</v>
      </c>
      <c r="R3894" s="8">
        <v>46267</v>
      </c>
      <c r="S3894" s="2">
        <v>1</v>
      </c>
      <c r="T3894" s="2" t="s">
        <v>81</v>
      </c>
    </row>
    <row r="3895" spans="1:20" x14ac:dyDescent="0.25">
      <c r="A3895">
        <v>1120375249</v>
      </c>
      <c r="B3895">
        <v>117309347</v>
      </c>
      <c r="C3895" t="s">
        <v>82</v>
      </c>
      <c r="D3895" t="s">
        <v>83</v>
      </c>
      <c r="E3895" t="s">
        <v>76</v>
      </c>
      <c r="F3895" s="7">
        <v>43608</v>
      </c>
      <c r="G3895" s="7">
        <v>43792</v>
      </c>
      <c r="H3895" t="s">
        <v>77</v>
      </c>
      <c r="I3895" t="s">
        <v>78</v>
      </c>
      <c r="J3895" s="7">
        <v>45914</v>
      </c>
      <c r="K3895" s="7">
        <v>45748</v>
      </c>
      <c r="L3895" s="7">
        <v>43792</v>
      </c>
      <c r="M3895" t="s">
        <v>77</v>
      </c>
      <c r="N3895" t="s">
        <v>79</v>
      </c>
      <c r="O3895">
        <v>2026</v>
      </c>
      <c r="P3895">
        <v>1</v>
      </c>
      <c r="Q3895" t="s">
        <v>80</v>
      </c>
      <c r="R3895" s="8">
        <v>46267</v>
      </c>
      <c r="S3895" s="2">
        <v>1</v>
      </c>
      <c r="T3895" s="2" t="s">
        <v>81</v>
      </c>
    </row>
    <row r="3896" spans="1:20" x14ac:dyDescent="0.25">
      <c r="A3896">
        <v>1120375250</v>
      </c>
      <c r="B3896">
        <v>117309347</v>
      </c>
      <c r="C3896" t="s">
        <v>82</v>
      </c>
      <c r="D3896" t="s">
        <v>83</v>
      </c>
      <c r="E3896" t="s">
        <v>76</v>
      </c>
      <c r="F3896" s="7">
        <v>43608</v>
      </c>
      <c r="G3896" s="7">
        <v>43792</v>
      </c>
      <c r="H3896" t="s">
        <v>77</v>
      </c>
      <c r="I3896" t="s">
        <v>78</v>
      </c>
      <c r="J3896" s="7">
        <v>45914</v>
      </c>
      <c r="K3896" s="7">
        <v>45748</v>
      </c>
      <c r="L3896" s="7">
        <v>43792</v>
      </c>
      <c r="M3896" t="s">
        <v>77</v>
      </c>
      <c r="N3896" t="s">
        <v>79</v>
      </c>
      <c r="O3896">
        <v>2026</v>
      </c>
      <c r="P3896">
        <v>1</v>
      </c>
      <c r="Q3896" t="s">
        <v>80</v>
      </c>
      <c r="R3896" s="8">
        <v>46267</v>
      </c>
      <c r="S3896" s="2">
        <v>1</v>
      </c>
      <c r="T3896" s="2" t="s">
        <v>81</v>
      </c>
    </row>
    <row r="3897" spans="1:20" x14ac:dyDescent="0.25">
      <c r="A3897">
        <v>1120375251</v>
      </c>
      <c r="B3897">
        <v>117309347</v>
      </c>
      <c r="C3897" t="s">
        <v>82</v>
      </c>
      <c r="D3897" t="s">
        <v>83</v>
      </c>
      <c r="E3897" t="s">
        <v>76</v>
      </c>
      <c r="F3897" s="7">
        <v>43608</v>
      </c>
      <c r="G3897" s="7">
        <v>43792</v>
      </c>
      <c r="H3897" t="s">
        <v>77</v>
      </c>
      <c r="I3897" t="s">
        <v>78</v>
      </c>
      <c r="J3897" s="7">
        <v>45914</v>
      </c>
      <c r="K3897" s="7">
        <v>43613</v>
      </c>
      <c r="L3897" s="7">
        <v>43792</v>
      </c>
      <c r="M3897" t="s">
        <v>77</v>
      </c>
      <c r="N3897" t="s">
        <v>79</v>
      </c>
      <c r="O3897">
        <v>2026</v>
      </c>
      <c r="P3897">
        <v>1</v>
      </c>
      <c r="Q3897" t="s">
        <v>80</v>
      </c>
      <c r="R3897" s="8">
        <v>46267</v>
      </c>
      <c r="S3897" s="2">
        <v>1</v>
      </c>
      <c r="T3897" s="2" t="s">
        <v>81</v>
      </c>
    </row>
    <row r="3898" spans="1:20" x14ac:dyDescent="0.25">
      <c r="A3898">
        <v>1120375256</v>
      </c>
      <c r="B3898">
        <v>117316885</v>
      </c>
      <c r="C3898" t="s">
        <v>82</v>
      </c>
      <c r="D3898" t="s">
        <v>83</v>
      </c>
      <c r="E3898" t="s">
        <v>76</v>
      </c>
      <c r="F3898" s="7">
        <v>43609</v>
      </c>
      <c r="G3898" s="7">
        <v>43789</v>
      </c>
      <c r="H3898" t="s">
        <v>77</v>
      </c>
      <c r="I3898" t="s">
        <v>78</v>
      </c>
      <c r="J3898" s="7">
        <v>45923</v>
      </c>
      <c r="K3898" s="7">
        <v>44785</v>
      </c>
      <c r="L3898" s="7">
        <v>43789</v>
      </c>
      <c r="M3898" t="s">
        <v>77</v>
      </c>
      <c r="N3898" t="s">
        <v>79</v>
      </c>
      <c r="O3898">
        <v>2026</v>
      </c>
      <c r="P3898">
        <v>1</v>
      </c>
      <c r="Q3898" t="s">
        <v>80</v>
      </c>
      <c r="R3898" s="8">
        <v>46267</v>
      </c>
      <c r="S3898" s="2">
        <v>1</v>
      </c>
      <c r="T3898" s="2" t="s">
        <v>81</v>
      </c>
    </row>
    <row r="3899" spans="1:20" x14ac:dyDescent="0.25">
      <c r="A3899">
        <v>1120375279</v>
      </c>
      <c r="B3899">
        <v>117339967</v>
      </c>
      <c r="C3899" t="s">
        <v>82</v>
      </c>
      <c r="D3899" t="s">
        <v>83</v>
      </c>
      <c r="E3899" t="s">
        <v>76</v>
      </c>
      <c r="F3899" s="7">
        <v>43614</v>
      </c>
      <c r="G3899" s="7">
        <v>43794</v>
      </c>
      <c r="H3899" t="s">
        <v>77</v>
      </c>
      <c r="I3899" t="s">
        <v>78</v>
      </c>
      <c r="J3899" s="7">
        <v>45432</v>
      </c>
      <c r="K3899" s="7">
        <v>43701</v>
      </c>
      <c r="L3899" s="7">
        <v>43794</v>
      </c>
      <c r="M3899" t="s">
        <v>77</v>
      </c>
      <c r="N3899" t="s">
        <v>79</v>
      </c>
      <c r="O3899">
        <v>2026</v>
      </c>
      <c r="P3899">
        <v>1</v>
      </c>
      <c r="Q3899" t="s">
        <v>80</v>
      </c>
      <c r="R3899" s="8">
        <v>46267</v>
      </c>
      <c r="S3899" s="2">
        <v>1</v>
      </c>
      <c r="T3899" s="2" t="s">
        <v>81</v>
      </c>
    </row>
    <row r="3900" spans="1:20" x14ac:dyDescent="0.25">
      <c r="A3900">
        <v>1120375286</v>
      </c>
      <c r="B3900">
        <v>117342992</v>
      </c>
      <c r="C3900" t="s">
        <v>90</v>
      </c>
      <c r="D3900" t="s">
        <v>88</v>
      </c>
      <c r="E3900" t="s">
        <v>76</v>
      </c>
      <c r="F3900" s="7">
        <v>43615</v>
      </c>
      <c r="G3900" s="7">
        <v>43981</v>
      </c>
      <c r="H3900" t="s">
        <v>77</v>
      </c>
      <c r="I3900" t="s">
        <v>78</v>
      </c>
      <c r="J3900" s="7">
        <v>46078</v>
      </c>
      <c r="K3900" s="7">
        <v>45513</v>
      </c>
      <c r="L3900" s="7">
        <v>43981</v>
      </c>
      <c r="M3900" t="s">
        <v>77</v>
      </c>
      <c r="N3900" t="s">
        <v>79</v>
      </c>
      <c r="O3900">
        <v>2026</v>
      </c>
      <c r="P3900">
        <v>1</v>
      </c>
      <c r="Q3900" t="s">
        <v>80</v>
      </c>
      <c r="R3900" s="8">
        <v>46267</v>
      </c>
      <c r="S3900" s="2">
        <v>1</v>
      </c>
      <c r="T3900" s="2" t="s">
        <v>81</v>
      </c>
    </row>
    <row r="3901" spans="1:20" x14ac:dyDescent="0.25">
      <c r="A3901">
        <v>1120375297</v>
      </c>
      <c r="B3901">
        <v>117368640</v>
      </c>
      <c r="C3901" t="s">
        <v>82</v>
      </c>
      <c r="D3901" t="s">
        <v>83</v>
      </c>
      <c r="E3901" t="s">
        <v>76</v>
      </c>
      <c r="F3901" s="7">
        <v>43616</v>
      </c>
      <c r="G3901" s="7">
        <v>43796</v>
      </c>
      <c r="H3901" t="s">
        <v>77</v>
      </c>
      <c r="I3901" t="s">
        <v>78</v>
      </c>
      <c r="J3901" s="7">
        <v>45450</v>
      </c>
      <c r="K3901" s="7">
        <v>43683</v>
      </c>
      <c r="L3901" s="7">
        <v>43796</v>
      </c>
      <c r="M3901" t="s">
        <v>77</v>
      </c>
      <c r="N3901" t="s">
        <v>79</v>
      </c>
      <c r="O3901">
        <v>2026</v>
      </c>
      <c r="P3901">
        <v>1</v>
      </c>
      <c r="Q3901" t="s">
        <v>80</v>
      </c>
      <c r="R3901" s="8">
        <v>46267</v>
      </c>
      <c r="S3901" s="2">
        <v>1</v>
      </c>
      <c r="T3901" s="2" t="s">
        <v>81</v>
      </c>
    </row>
    <row r="3902" spans="1:20" x14ac:dyDescent="0.25">
      <c r="A3902">
        <v>1120375377</v>
      </c>
      <c r="B3902">
        <v>117619434</v>
      </c>
      <c r="C3902" t="s">
        <v>93</v>
      </c>
      <c r="D3902" t="s">
        <v>75</v>
      </c>
      <c r="E3902" t="s">
        <v>76</v>
      </c>
      <c r="F3902" s="7">
        <v>43665</v>
      </c>
      <c r="G3902" s="7">
        <v>44031</v>
      </c>
      <c r="H3902" t="s">
        <v>77</v>
      </c>
      <c r="I3902" t="s">
        <v>78</v>
      </c>
      <c r="J3902" s="7">
        <v>45587</v>
      </c>
      <c r="K3902" s="7">
        <v>43940</v>
      </c>
      <c r="L3902" s="7">
        <v>44031</v>
      </c>
      <c r="M3902" t="s">
        <v>77</v>
      </c>
      <c r="N3902" t="s">
        <v>79</v>
      </c>
      <c r="O3902">
        <v>2026</v>
      </c>
      <c r="P3902">
        <v>1</v>
      </c>
      <c r="Q3902" t="s">
        <v>80</v>
      </c>
      <c r="R3902" s="8">
        <v>46267</v>
      </c>
      <c r="S3902" s="2">
        <v>1</v>
      </c>
      <c r="T3902" s="2" t="s">
        <v>81</v>
      </c>
    </row>
    <row r="3903" spans="1:20" x14ac:dyDescent="0.25">
      <c r="A3903">
        <v>1120375383</v>
      </c>
      <c r="B3903">
        <v>117635744</v>
      </c>
      <c r="C3903" t="s">
        <v>82</v>
      </c>
      <c r="D3903" t="s">
        <v>83</v>
      </c>
      <c r="E3903" t="s">
        <v>76</v>
      </c>
      <c r="F3903" s="7">
        <v>43670</v>
      </c>
      <c r="G3903" s="7">
        <v>43854</v>
      </c>
      <c r="H3903" t="s">
        <v>77</v>
      </c>
      <c r="I3903" t="s">
        <v>78</v>
      </c>
      <c r="J3903" s="7">
        <v>45498</v>
      </c>
      <c r="K3903" s="7">
        <v>43953</v>
      </c>
      <c r="L3903" s="7">
        <v>43854</v>
      </c>
      <c r="M3903" t="s">
        <v>77</v>
      </c>
      <c r="N3903" t="s">
        <v>92</v>
      </c>
      <c r="O3903">
        <v>2026</v>
      </c>
      <c r="P3903">
        <v>1</v>
      </c>
      <c r="Q3903" t="s">
        <v>80</v>
      </c>
      <c r="R3903" s="8">
        <v>46267</v>
      </c>
      <c r="S3903" s="2">
        <v>1</v>
      </c>
      <c r="T3903" s="2" t="s">
        <v>81</v>
      </c>
    </row>
    <row r="3904" spans="1:20" x14ac:dyDescent="0.25">
      <c r="A3904">
        <v>1120375438</v>
      </c>
      <c r="B3904">
        <v>117755582</v>
      </c>
      <c r="C3904" t="s">
        <v>74</v>
      </c>
      <c r="D3904" t="s">
        <v>75</v>
      </c>
      <c r="E3904" t="s">
        <v>76</v>
      </c>
      <c r="F3904" s="7">
        <v>43666</v>
      </c>
      <c r="G3904" s="7">
        <v>45493</v>
      </c>
      <c r="H3904" t="s">
        <v>86</v>
      </c>
      <c r="I3904" t="s">
        <v>87</v>
      </c>
      <c r="J3904" s="7">
        <v>45547</v>
      </c>
      <c r="K3904" s="7">
        <v>43691</v>
      </c>
      <c r="L3904" s="7">
        <v>45493</v>
      </c>
      <c r="M3904" t="s">
        <v>86</v>
      </c>
      <c r="N3904" t="s">
        <v>79</v>
      </c>
      <c r="O3904">
        <v>2026</v>
      </c>
      <c r="P3904">
        <v>1</v>
      </c>
      <c r="Q3904" t="s">
        <v>80</v>
      </c>
      <c r="R3904" s="8">
        <v>46267</v>
      </c>
      <c r="S3904" s="2">
        <v>1</v>
      </c>
      <c r="T3904" s="2" t="s">
        <v>81</v>
      </c>
    </row>
    <row r="3905" spans="1:20" x14ac:dyDescent="0.25">
      <c r="A3905">
        <v>1120375654</v>
      </c>
      <c r="B3905">
        <v>118552680</v>
      </c>
      <c r="C3905" t="s">
        <v>96</v>
      </c>
      <c r="D3905" t="s">
        <v>83</v>
      </c>
      <c r="E3905" t="s">
        <v>76</v>
      </c>
      <c r="F3905" s="7">
        <v>43881</v>
      </c>
      <c r="G3905" s="7">
        <v>44063</v>
      </c>
      <c r="H3905" t="s">
        <v>77</v>
      </c>
      <c r="I3905" t="s">
        <v>84</v>
      </c>
      <c r="J3905" s="7">
        <v>45749</v>
      </c>
      <c r="K3905" s="7">
        <v>45747</v>
      </c>
      <c r="L3905" s="7">
        <v>44063</v>
      </c>
      <c r="M3905" t="s">
        <v>77</v>
      </c>
      <c r="N3905" t="s">
        <v>79</v>
      </c>
      <c r="O3905">
        <v>2026</v>
      </c>
      <c r="P3905">
        <v>1</v>
      </c>
      <c r="Q3905" t="s">
        <v>80</v>
      </c>
      <c r="R3905" s="8">
        <v>46267</v>
      </c>
      <c r="S3905" s="2">
        <v>1</v>
      </c>
      <c r="T3905" s="2" t="s">
        <v>81</v>
      </c>
    </row>
    <row r="3906" spans="1:20" x14ac:dyDescent="0.25">
      <c r="A3906">
        <v>1120375655</v>
      </c>
      <c r="B3906">
        <v>118552680</v>
      </c>
      <c r="C3906" t="s">
        <v>96</v>
      </c>
      <c r="D3906" t="s">
        <v>83</v>
      </c>
      <c r="E3906" t="s">
        <v>76</v>
      </c>
      <c r="F3906" s="7">
        <v>43881</v>
      </c>
      <c r="G3906" s="7">
        <v>44063</v>
      </c>
      <c r="H3906" t="s">
        <v>77</v>
      </c>
      <c r="I3906" t="s">
        <v>84</v>
      </c>
      <c r="J3906" s="7">
        <v>45749</v>
      </c>
      <c r="K3906" s="7">
        <v>45827</v>
      </c>
      <c r="L3906" s="7">
        <v>44063</v>
      </c>
      <c r="M3906" t="s">
        <v>77</v>
      </c>
      <c r="N3906" t="s">
        <v>79</v>
      </c>
      <c r="O3906">
        <v>2026</v>
      </c>
      <c r="P3906">
        <v>1</v>
      </c>
      <c r="Q3906" t="s">
        <v>80</v>
      </c>
      <c r="R3906" s="8">
        <v>46267</v>
      </c>
      <c r="S3906" s="2">
        <v>1</v>
      </c>
      <c r="T3906" s="2" t="s">
        <v>81</v>
      </c>
    </row>
    <row r="3907" spans="1:20" x14ac:dyDescent="0.25">
      <c r="A3907">
        <v>1120375661</v>
      </c>
      <c r="B3907">
        <v>118733911</v>
      </c>
      <c r="C3907" t="s">
        <v>93</v>
      </c>
      <c r="D3907" t="s">
        <v>83</v>
      </c>
      <c r="E3907" t="s">
        <v>76</v>
      </c>
      <c r="F3907" s="7">
        <v>43501</v>
      </c>
      <c r="G3907" s="7">
        <v>43682</v>
      </c>
      <c r="H3907" t="s">
        <v>77</v>
      </c>
      <c r="I3907" t="s">
        <v>78</v>
      </c>
      <c r="J3907" s="7">
        <v>46088</v>
      </c>
      <c r="K3907" s="7">
        <v>43916</v>
      </c>
      <c r="L3907" s="7">
        <v>43682</v>
      </c>
      <c r="M3907" t="s">
        <v>77</v>
      </c>
      <c r="N3907" t="s">
        <v>79</v>
      </c>
      <c r="O3907">
        <v>2026</v>
      </c>
      <c r="P3907">
        <v>1</v>
      </c>
      <c r="Q3907" t="s">
        <v>80</v>
      </c>
      <c r="R3907" s="8">
        <v>46267</v>
      </c>
      <c r="S3907" s="2">
        <v>1</v>
      </c>
      <c r="T3907" s="2" t="s">
        <v>81</v>
      </c>
    </row>
    <row r="3908" spans="1:20" x14ac:dyDescent="0.25">
      <c r="A3908">
        <v>1120375665</v>
      </c>
      <c r="B3908">
        <v>118795281</v>
      </c>
      <c r="C3908" t="s">
        <v>82</v>
      </c>
      <c r="D3908" t="s">
        <v>88</v>
      </c>
      <c r="E3908" t="s">
        <v>76</v>
      </c>
      <c r="F3908" s="7">
        <v>43928</v>
      </c>
      <c r="G3908" s="7">
        <v>44293</v>
      </c>
      <c r="H3908" t="s">
        <v>77</v>
      </c>
      <c r="I3908" t="s">
        <v>78</v>
      </c>
      <c r="J3908" s="7">
        <v>45562</v>
      </c>
      <c r="K3908" s="7">
        <v>44296</v>
      </c>
      <c r="L3908" s="7">
        <v>44293</v>
      </c>
      <c r="M3908" t="s">
        <v>77</v>
      </c>
      <c r="N3908" t="s">
        <v>79</v>
      </c>
      <c r="O3908">
        <v>2026</v>
      </c>
      <c r="P3908">
        <v>1</v>
      </c>
      <c r="Q3908" t="s">
        <v>80</v>
      </c>
      <c r="R3908" s="8">
        <v>46267</v>
      </c>
      <c r="S3908" s="2">
        <v>1</v>
      </c>
      <c r="T3908" s="2" t="s">
        <v>81</v>
      </c>
    </row>
    <row r="3909" spans="1:20" x14ac:dyDescent="0.25">
      <c r="A3909">
        <v>1120375667</v>
      </c>
      <c r="B3909">
        <v>118922932</v>
      </c>
      <c r="C3909" t="s">
        <v>85</v>
      </c>
      <c r="D3909" t="s">
        <v>88</v>
      </c>
      <c r="E3909" t="s">
        <v>76</v>
      </c>
      <c r="F3909" s="7">
        <v>43936</v>
      </c>
      <c r="G3909" s="7">
        <v>44301</v>
      </c>
      <c r="H3909" t="s">
        <v>77</v>
      </c>
      <c r="I3909" t="s">
        <v>78</v>
      </c>
      <c r="J3909" s="7">
        <v>46100</v>
      </c>
      <c r="K3909" s="7">
        <v>45904</v>
      </c>
      <c r="L3909" s="7">
        <v>44301</v>
      </c>
      <c r="M3909" t="s">
        <v>77</v>
      </c>
      <c r="N3909" t="s">
        <v>79</v>
      </c>
      <c r="O3909">
        <v>2026</v>
      </c>
      <c r="P3909">
        <v>1</v>
      </c>
      <c r="Q3909" t="s">
        <v>80</v>
      </c>
      <c r="R3909" s="8">
        <v>46267</v>
      </c>
      <c r="S3909" s="2">
        <v>1</v>
      </c>
      <c r="T3909" s="2" t="s">
        <v>81</v>
      </c>
    </row>
    <row r="3910" spans="1:20" x14ac:dyDescent="0.25">
      <c r="A3910">
        <v>1120375669</v>
      </c>
      <c r="B3910">
        <v>118927699</v>
      </c>
      <c r="C3910" t="s">
        <v>82</v>
      </c>
      <c r="D3910" t="s">
        <v>88</v>
      </c>
      <c r="E3910" t="s">
        <v>76</v>
      </c>
      <c r="F3910" s="7">
        <v>43937</v>
      </c>
      <c r="G3910" s="7">
        <v>44302</v>
      </c>
      <c r="H3910" t="s">
        <v>77</v>
      </c>
      <c r="I3910" t="s">
        <v>84</v>
      </c>
      <c r="J3910" s="7">
        <v>45752</v>
      </c>
      <c r="K3910" s="7">
        <v>45513</v>
      </c>
      <c r="L3910" s="7">
        <v>44302</v>
      </c>
      <c r="M3910" t="s">
        <v>77</v>
      </c>
      <c r="N3910" t="s">
        <v>79</v>
      </c>
      <c r="O3910">
        <v>2026</v>
      </c>
      <c r="P3910">
        <v>1</v>
      </c>
      <c r="Q3910" t="s">
        <v>80</v>
      </c>
      <c r="R3910" s="8">
        <v>46267</v>
      </c>
      <c r="S3910" s="2">
        <v>1</v>
      </c>
      <c r="T3910" s="2" t="s">
        <v>81</v>
      </c>
    </row>
    <row r="3911" spans="1:20" x14ac:dyDescent="0.25">
      <c r="A3911">
        <v>1120375670</v>
      </c>
      <c r="B3911">
        <v>118927699</v>
      </c>
      <c r="C3911" t="s">
        <v>82</v>
      </c>
      <c r="D3911" t="s">
        <v>88</v>
      </c>
      <c r="E3911" t="s">
        <v>76</v>
      </c>
      <c r="F3911" s="7">
        <v>43937</v>
      </c>
      <c r="G3911" s="7">
        <v>44302</v>
      </c>
      <c r="H3911" t="s">
        <v>77</v>
      </c>
      <c r="I3911" t="s">
        <v>84</v>
      </c>
      <c r="J3911" s="7">
        <v>45752</v>
      </c>
      <c r="K3911" s="7">
        <v>45748</v>
      </c>
      <c r="L3911" s="7">
        <v>44302</v>
      </c>
      <c r="M3911" t="s">
        <v>77</v>
      </c>
      <c r="N3911" t="s">
        <v>79</v>
      </c>
      <c r="O3911">
        <v>2026</v>
      </c>
      <c r="P3911">
        <v>1</v>
      </c>
      <c r="Q3911" t="s">
        <v>80</v>
      </c>
      <c r="R3911" s="8">
        <v>46267</v>
      </c>
      <c r="S3911" s="2">
        <v>1</v>
      </c>
      <c r="T3911" s="2" t="s">
        <v>81</v>
      </c>
    </row>
    <row r="3912" spans="1:20" x14ac:dyDescent="0.25">
      <c r="A3912">
        <v>1120375779</v>
      </c>
      <c r="B3912">
        <v>119082392</v>
      </c>
      <c r="C3912" t="s">
        <v>98</v>
      </c>
      <c r="D3912" t="s">
        <v>75</v>
      </c>
      <c r="E3912" t="s">
        <v>76</v>
      </c>
      <c r="F3912" s="7">
        <v>43981</v>
      </c>
      <c r="G3912" s="7">
        <v>44346</v>
      </c>
      <c r="H3912" t="s">
        <v>77</v>
      </c>
      <c r="I3912" t="s">
        <v>78</v>
      </c>
      <c r="J3912" s="7">
        <v>45800</v>
      </c>
      <c r="K3912" s="7">
        <v>44129</v>
      </c>
      <c r="L3912" s="7">
        <v>44346</v>
      </c>
      <c r="M3912" t="s">
        <v>77</v>
      </c>
      <c r="N3912" t="s">
        <v>79</v>
      </c>
      <c r="O3912">
        <v>2026</v>
      </c>
      <c r="P3912">
        <v>1</v>
      </c>
      <c r="Q3912" t="s">
        <v>80</v>
      </c>
      <c r="R3912" s="8">
        <v>46267</v>
      </c>
      <c r="S3912" s="2">
        <v>1</v>
      </c>
      <c r="T3912" s="2" t="s">
        <v>81</v>
      </c>
    </row>
    <row r="3913" spans="1:20" x14ac:dyDescent="0.25">
      <c r="A3913">
        <v>1120375797</v>
      </c>
      <c r="B3913">
        <v>119107425</v>
      </c>
      <c r="C3913" t="s">
        <v>91</v>
      </c>
      <c r="D3913" t="s">
        <v>83</v>
      </c>
      <c r="E3913" t="s">
        <v>76</v>
      </c>
      <c r="F3913" s="7">
        <v>43986</v>
      </c>
      <c r="G3913" s="7">
        <v>44169</v>
      </c>
      <c r="H3913" t="s">
        <v>77</v>
      </c>
      <c r="I3913" t="s">
        <v>78</v>
      </c>
      <c r="J3913" s="7">
        <v>45845</v>
      </c>
      <c r="K3913" s="7">
        <v>45911</v>
      </c>
      <c r="L3913" s="7">
        <v>44169</v>
      </c>
      <c r="M3913" t="s">
        <v>77</v>
      </c>
      <c r="N3913" t="s">
        <v>79</v>
      </c>
      <c r="O3913">
        <v>2026</v>
      </c>
      <c r="P3913">
        <v>1</v>
      </c>
      <c r="Q3913" t="s">
        <v>80</v>
      </c>
      <c r="R3913" s="8">
        <v>46267</v>
      </c>
      <c r="S3913" s="2">
        <v>1</v>
      </c>
      <c r="T3913" s="2" t="s">
        <v>81</v>
      </c>
    </row>
    <row r="3914" spans="1:20" x14ac:dyDescent="0.25">
      <c r="A3914">
        <v>1120375801</v>
      </c>
      <c r="B3914">
        <v>119111286</v>
      </c>
      <c r="C3914" t="s">
        <v>82</v>
      </c>
      <c r="D3914" t="s">
        <v>83</v>
      </c>
      <c r="E3914" t="s">
        <v>76</v>
      </c>
      <c r="F3914" s="7">
        <v>43987</v>
      </c>
      <c r="G3914" s="7">
        <v>44170</v>
      </c>
      <c r="H3914" t="s">
        <v>77</v>
      </c>
      <c r="I3914" t="s">
        <v>78</v>
      </c>
      <c r="J3914" s="7">
        <v>45495</v>
      </c>
      <c r="K3914" s="7">
        <v>45471</v>
      </c>
      <c r="L3914" s="7">
        <v>44170</v>
      </c>
      <c r="M3914" t="s">
        <v>77</v>
      </c>
      <c r="N3914" t="s">
        <v>79</v>
      </c>
      <c r="O3914">
        <v>2026</v>
      </c>
      <c r="P3914">
        <v>1</v>
      </c>
      <c r="Q3914" t="s">
        <v>80</v>
      </c>
      <c r="R3914" s="8">
        <v>46267</v>
      </c>
      <c r="S3914" s="2">
        <v>1</v>
      </c>
      <c r="T3914" s="2" t="s">
        <v>81</v>
      </c>
    </row>
    <row r="3915" spans="1:20" x14ac:dyDescent="0.25">
      <c r="A3915">
        <v>1120375849</v>
      </c>
      <c r="B3915">
        <v>119181624</v>
      </c>
      <c r="C3915" t="s">
        <v>82</v>
      </c>
      <c r="D3915" t="s">
        <v>88</v>
      </c>
      <c r="E3915" t="s">
        <v>76</v>
      </c>
      <c r="F3915" s="7">
        <v>44000</v>
      </c>
      <c r="G3915" s="7">
        <v>44365</v>
      </c>
      <c r="H3915" t="s">
        <v>77</v>
      </c>
      <c r="I3915" t="s">
        <v>84</v>
      </c>
      <c r="J3915" s="7">
        <v>45432</v>
      </c>
      <c r="K3915" s="7">
        <v>46007</v>
      </c>
      <c r="L3915" s="7">
        <v>44365</v>
      </c>
      <c r="M3915" t="s">
        <v>77</v>
      </c>
      <c r="N3915" t="s">
        <v>79</v>
      </c>
      <c r="O3915">
        <v>2026</v>
      </c>
      <c r="P3915">
        <v>1</v>
      </c>
      <c r="Q3915" t="s">
        <v>80</v>
      </c>
      <c r="R3915" s="8">
        <v>46267</v>
      </c>
      <c r="S3915" s="2">
        <v>1</v>
      </c>
      <c r="T3915" s="2" t="s">
        <v>81</v>
      </c>
    </row>
    <row r="3916" spans="1:20" x14ac:dyDescent="0.25">
      <c r="A3916">
        <v>1120375850</v>
      </c>
      <c r="B3916">
        <v>119181624</v>
      </c>
      <c r="C3916" t="s">
        <v>82</v>
      </c>
      <c r="D3916" t="s">
        <v>88</v>
      </c>
      <c r="E3916" t="s">
        <v>76</v>
      </c>
      <c r="F3916" s="7">
        <v>44000</v>
      </c>
      <c r="G3916" s="7">
        <v>44365</v>
      </c>
      <c r="H3916" t="s">
        <v>77</v>
      </c>
      <c r="I3916" t="s">
        <v>84</v>
      </c>
      <c r="J3916" s="7">
        <v>45432</v>
      </c>
      <c r="K3916" s="7">
        <v>45701</v>
      </c>
      <c r="L3916" s="7">
        <v>44365</v>
      </c>
      <c r="M3916" t="s">
        <v>77</v>
      </c>
      <c r="N3916" t="s">
        <v>79</v>
      </c>
      <c r="O3916">
        <v>2026</v>
      </c>
      <c r="P3916">
        <v>1</v>
      </c>
      <c r="Q3916" t="s">
        <v>80</v>
      </c>
      <c r="R3916" s="8">
        <v>46267</v>
      </c>
      <c r="S3916" s="2">
        <v>1</v>
      </c>
      <c r="T3916" s="2" t="s">
        <v>81</v>
      </c>
    </row>
    <row r="3917" spans="1:20" x14ac:dyDescent="0.25">
      <c r="A3917">
        <v>1120375867</v>
      </c>
      <c r="B3917">
        <v>119191794</v>
      </c>
      <c r="C3917" t="s">
        <v>74</v>
      </c>
      <c r="D3917" t="s">
        <v>75</v>
      </c>
      <c r="E3917" t="s">
        <v>76</v>
      </c>
      <c r="F3917" s="7">
        <v>44002</v>
      </c>
      <c r="G3917" s="7">
        <v>45828</v>
      </c>
      <c r="H3917" t="s">
        <v>86</v>
      </c>
      <c r="I3917" t="s">
        <v>87</v>
      </c>
      <c r="J3917" s="7">
        <v>45824</v>
      </c>
      <c r="K3917" s="7">
        <v>46117</v>
      </c>
      <c r="L3917" s="7">
        <v>45828</v>
      </c>
      <c r="M3917" t="s">
        <v>86</v>
      </c>
      <c r="N3917" t="s">
        <v>79</v>
      </c>
      <c r="O3917">
        <v>2026</v>
      </c>
      <c r="P3917">
        <v>1</v>
      </c>
      <c r="Q3917" t="s">
        <v>80</v>
      </c>
      <c r="R3917" s="8">
        <v>46267</v>
      </c>
      <c r="S3917" s="2">
        <v>1</v>
      </c>
      <c r="T3917" s="2" t="s">
        <v>81</v>
      </c>
    </row>
    <row r="3918" spans="1:20" x14ac:dyDescent="0.25">
      <c r="A3918">
        <v>1120375876</v>
      </c>
      <c r="B3918">
        <v>119195147</v>
      </c>
      <c r="C3918" t="s">
        <v>82</v>
      </c>
      <c r="D3918" t="s">
        <v>83</v>
      </c>
      <c r="E3918" t="s">
        <v>76</v>
      </c>
      <c r="F3918" s="7">
        <v>44002</v>
      </c>
      <c r="G3918" s="7">
        <v>44185</v>
      </c>
      <c r="H3918" t="s">
        <v>77</v>
      </c>
      <c r="I3918" t="s">
        <v>78</v>
      </c>
      <c r="J3918" s="7">
        <v>45737</v>
      </c>
      <c r="K3918" s="7">
        <v>45820</v>
      </c>
      <c r="L3918" s="7">
        <v>44185</v>
      </c>
      <c r="M3918" t="s">
        <v>77</v>
      </c>
      <c r="N3918" t="s">
        <v>79</v>
      </c>
      <c r="O3918">
        <v>2026</v>
      </c>
      <c r="P3918">
        <v>1</v>
      </c>
      <c r="Q3918" t="s">
        <v>80</v>
      </c>
      <c r="R3918" s="8">
        <v>46267</v>
      </c>
      <c r="S3918" s="2">
        <v>1</v>
      </c>
      <c r="T3918" s="2" t="s">
        <v>81</v>
      </c>
    </row>
    <row r="3919" spans="1:20" x14ac:dyDescent="0.25">
      <c r="A3919">
        <v>1120375919</v>
      </c>
      <c r="B3919">
        <v>119222532</v>
      </c>
      <c r="C3919" t="s">
        <v>96</v>
      </c>
      <c r="D3919" t="s">
        <v>83</v>
      </c>
      <c r="E3919" t="s">
        <v>76</v>
      </c>
      <c r="F3919" s="7">
        <v>44008</v>
      </c>
      <c r="G3919" s="7">
        <v>44191</v>
      </c>
      <c r="H3919" t="s">
        <v>77</v>
      </c>
      <c r="I3919" t="s">
        <v>84</v>
      </c>
      <c r="J3919" s="7">
        <v>45618</v>
      </c>
      <c r="K3919" s="7">
        <v>45747</v>
      </c>
      <c r="L3919" s="7">
        <v>44191</v>
      </c>
      <c r="M3919" t="s">
        <v>77</v>
      </c>
      <c r="N3919" t="s">
        <v>79</v>
      </c>
      <c r="O3919">
        <v>2026</v>
      </c>
      <c r="P3919">
        <v>1</v>
      </c>
      <c r="Q3919" t="s">
        <v>80</v>
      </c>
      <c r="R3919" s="8">
        <v>46267</v>
      </c>
      <c r="S3919" s="2">
        <v>1</v>
      </c>
      <c r="T3919" s="2" t="s">
        <v>81</v>
      </c>
    </row>
    <row r="3920" spans="1:20" x14ac:dyDescent="0.25">
      <c r="A3920">
        <v>1120375920</v>
      </c>
      <c r="B3920">
        <v>119222532</v>
      </c>
      <c r="C3920" t="s">
        <v>96</v>
      </c>
      <c r="D3920" t="s">
        <v>83</v>
      </c>
      <c r="E3920" t="s">
        <v>76</v>
      </c>
      <c r="F3920" s="7">
        <v>44008</v>
      </c>
      <c r="G3920" s="7">
        <v>44191</v>
      </c>
      <c r="H3920" t="s">
        <v>77</v>
      </c>
      <c r="I3920" t="s">
        <v>84</v>
      </c>
      <c r="J3920" s="7">
        <v>45618</v>
      </c>
      <c r="K3920" s="7">
        <v>46010</v>
      </c>
      <c r="L3920" s="7">
        <v>44191</v>
      </c>
      <c r="M3920" t="s">
        <v>77</v>
      </c>
      <c r="N3920" t="s">
        <v>79</v>
      </c>
      <c r="O3920">
        <v>2026</v>
      </c>
      <c r="P3920">
        <v>1</v>
      </c>
      <c r="Q3920" t="s">
        <v>80</v>
      </c>
      <c r="R3920" s="8">
        <v>46267</v>
      </c>
      <c r="S3920" s="2">
        <v>1</v>
      </c>
      <c r="T3920" s="2" t="s">
        <v>81</v>
      </c>
    </row>
    <row r="3921" spans="1:20" x14ac:dyDescent="0.25">
      <c r="A3921">
        <v>1120375930</v>
      </c>
      <c r="B3921">
        <v>119224483</v>
      </c>
      <c r="C3921" t="s">
        <v>82</v>
      </c>
      <c r="D3921" t="s">
        <v>83</v>
      </c>
      <c r="E3921" t="s">
        <v>76</v>
      </c>
      <c r="F3921" s="7">
        <v>44009</v>
      </c>
      <c r="G3921" s="7">
        <v>45835</v>
      </c>
      <c r="H3921" t="s">
        <v>77</v>
      </c>
      <c r="I3921" t="s">
        <v>87</v>
      </c>
      <c r="J3921" s="7">
        <v>45571</v>
      </c>
      <c r="K3921" s="7">
        <v>45623</v>
      </c>
      <c r="L3921" s="7">
        <v>45835</v>
      </c>
      <c r="M3921" t="s">
        <v>77</v>
      </c>
      <c r="N3921" t="s">
        <v>79</v>
      </c>
      <c r="O3921">
        <v>2026</v>
      </c>
      <c r="P3921">
        <v>1</v>
      </c>
      <c r="Q3921" t="s">
        <v>80</v>
      </c>
      <c r="R3921" s="8">
        <v>46267</v>
      </c>
      <c r="S3921" s="2">
        <v>1</v>
      </c>
      <c r="T3921" s="2" t="s">
        <v>81</v>
      </c>
    </row>
    <row r="3922" spans="1:20" x14ac:dyDescent="0.25">
      <c r="A3922">
        <v>1120375941</v>
      </c>
      <c r="B3922">
        <v>119228965</v>
      </c>
      <c r="C3922" t="s">
        <v>82</v>
      </c>
      <c r="D3922" t="s">
        <v>83</v>
      </c>
      <c r="E3922" t="s">
        <v>76</v>
      </c>
      <c r="F3922" s="7">
        <v>44011</v>
      </c>
      <c r="G3922" s="7">
        <v>44194</v>
      </c>
      <c r="H3922" t="s">
        <v>77</v>
      </c>
      <c r="I3922" t="s">
        <v>78</v>
      </c>
      <c r="J3922" s="7">
        <v>45432</v>
      </c>
      <c r="K3922" s="7">
        <v>45673</v>
      </c>
      <c r="L3922" s="7">
        <v>44194</v>
      </c>
      <c r="M3922" t="s">
        <v>77</v>
      </c>
      <c r="N3922" t="s">
        <v>79</v>
      </c>
      <c r="O3922">
        <v>2026</v>
      </c>
      <c r="P3922">
        <v>1</v>
      </c>
      <c r="Q3922" t="s">
        <v>80</v>
      </c>
      <c r="R3922" s="8">
        <v>46267</v>
      </c>
      <c r="S3922" s="2">
        <v>1</v>
      </c>
      <c r="T3922" s="2" t="s">
        <v>81</v>
      </c>
    </row>
    <row r="3923" spans="1:20" x14ac:dyDescent="0.25">
      <c r="A3923">
        <v>1120375952</v>
      </c>
      <c r="B3923">
        <v>119235021</v>
      </c>
      <c r="C3923" t="s">
        <v>93</v>
      </c>
      <c r="D3923" t="s">
        <v>88</v>
      </c>
      <c r="E3923" t="s">
        <v>76</v>
      </c>
      <c r="F3923" s="7">
        <v>44012</v>
      </c>
      <c r="G3923" s="7">
        <v>44377</v>
      </c>
      <c r="H3923" t="s">
        <v>77</v>
      </c>
      <c r="I3923" t="s">
        <v>78</v>
      </c>
      <c r="J3923" s="7">
        <v>46000</v>
      </c>
      <c r="K3923" s="7">
        <v>46057</v>
      </c>
      <c r="L3923" s="7">
        <v>44377</v>
      </c>
      <c r="M3923" t="s">
        <v>77</v>
      </c>
      <c r="N3923" t="s">
        <v>79</v>
      </c>
      <c r="O3923">
        <v>2026</v>
      </c>
      <c r="P3923">
        <v>1</v>
      </c>
      <c r="Q3923" t="s">
        <v>80</v>
      </c>
      <c r="R3923" s="8">
        <v>46267</v>
      </c>
      <c r="S3923" s="2">
        <v>1</v>
      </c>
      <c r="T3923" s="2" t="s">
        <v>81</v>
      </c>
    </row>
    <row r="3924" spans="1:20" x14ac:dyDescent="0.25">
      <c r="A3924">
        <v>1120375979</v>
      </c>
      <c r="B3924">
        <v>119308017</v>
      </c>
      <c r="C3924" t="s">
        <v>82</v>
      </c>
      <c r="D3924" t="s">
        <v>83</v>
      </c>
      <c r="E3924" t="s">
        <v>76</v>
      </c>
      <c r="F3924" s="7">
        <v>44015</v>
      </c>
      <c r="G3924" s="7">
        <v>44199</v>
      </c>
      <c r="H3924" t="s">
        <v>77</v>
      </c>
      <c r="I3924" t="s">
        <v>78</v>
      </c>
      <c r="J3924" s="7">
        <v>45455</v>
      </c>
      <c r="K3924" s="7">
        <v>45748</v>
      </c>
      <c r="L3924" s="7">
        <v>44199</v>
      </c>
      <c r="M3924" t="s">
        <v>77</v>
      </c>
      <c r="N3924" t="s">
        <v>79</v>
      </c>
      <c r="O3924">
        <v>2026</v>
      </c>
      <c r="P3924">
        <v>1</v>
      </c>
      <c r="Q3924" t="s">
        <v>80</v>
      </c>
      <c r="R3924" s="8">
        <v>46267</v>
      </c>
      <c r="S3924" s="2">
        <v>1</v>
      </c>
      <c r="T3924" s="2" t="s">
        <v>81</v>
      </c>
    </row>
    <row r="3925" spans="1:20" x14ac:dyDescent="0.25">
      <c r="A3925">
        <v>1120375997</v>
      </c>
      <c r="B3925">
        <v>119315571</v>
      </c>
      <c r="C3925" t="s">
        <v>90</v>
      </c>
      <c r="D3925" t="s">
        <v>83</v>
      </c>
      <c r="E3925" t="s">
        <v>76</v>
      </c>
      <c r="F3925" s="7">
        <v>44018</v>
      </c>
      <c r="G3925" s="7">
        <v>44202</v>
      </c>
      <c r="H3925" t="s">
        <v>77</v>
      </c>
      <c r="I3925" t="s">
        <v>78</v>
      </c>
      <c r="J3925" s="7">
        <v>45417</v>
      </c>
      <c r="K3925" s="7">
        <v>45548</v>
      </c>
      <c r="L3925" s="7">
        <v>44202</v>
      </c>
      <c r="M3925" t="s">
        <v>77</v>
      </c>
      <c r="N3925" t="s">
        <v>79</v>
      </c>
      <c r="O3925">
        <v>2026</v>
      </c>
      <c r="P3925">
        <v>1</v>
      </c>
      <c r="Q3925" t="s">
        <v>80</v>
      </c>
      <c r="R3925" s="8">
        <v>46267</v>
      </c>
      <c r="S3925" s="2">
        <v>1</v>
      </c>
      <c r="T3925" s="2" t="s">
        <v>81</v>
      </c>
    </row>
    <row r="3926" spans="1:20" x14ac:dyDescent="0.25">
      <c r="A3926">
        <v>1120376192</v>
      </c>
      <c r="B3926">
        <v>119518680</v>
      </c>
      <c r="C3926" t="s">
        <v>82</v>
      </c>
      <c r="D3926" t="s">
        <v>88</v>
      </c>
      <c r="E3926" t="s">
        <v>76</v>
      </c>
      <c r="F3926" s="7">
        <v>44040</v>
      </c>
      <c r="G3926" s="7">
        <v>44405</v>
      </c>
      <c r="H3926" t="s">
        <v>77</v>
      </c>
      <c r="I3926" t="s">
        <v>78</v>
      </c>
      <c r="J3926" s="7">
        <v>45196</v>
      </c>
      <c r="K3926" s="7">
        <v>45057</v>
      </c>
      <c r="L3926" s="7">
        <v>44405</v>
      </c>
      <c r="M3926" t="s">
        <v>77</v>
      </c>
      <c r="N3926" t="s">
        <v>92</v>
      </c>
      <c r="O3926">
        <v>2026</v>
      </c>
      <c r="P3926">
        <v>1</v>
      </c>
      <c r="Q3926" t="s">
        <v>80</v>
      </c>
      <c r="R3926" s="8">
        <v>46267</v>
      </c>
      <c r="S3926" s="2">
        <v>1</v>
      </c>
      <c r="T3926" s="2" t="s">
        <v>81</v>
      </c>
    </row>
    <row r="3927" spans="1:20" x14ac:dyDescent="0.25">
      <c r="A3927">
        <v>1120376394</v>
      </c>
      <c r="B3927">
        <v>119624502</v>
      </c>
      <c r="C3927" t="s">
        <v>74</v>
      </c>
      <c r="D3927" t="s">
        <v>75</v>
      </c>
      <c r="E3927" t="s">
        <v>76</v>
      </c>
      <c r="F3927" s="7">
        <v>44058</v>
      </c>
      <c r="G3927" s="7">
        <v>44423</v>
      </c>
      <c r="H3927" t="s">
        <v>77</v>
      </c>
      <c r="I3927" t="s">
        <v>78</v>
      </c>
      <c r="J3927" s="7">
        <v>45731</v>
      </c>
      <c r="K3927" s="7">
        <v>44132</v>
      </c>
      <c r="L3927" s="7">
        <v>44423</v>
      </c>
      <c r="M3927" t="s">
        <v>77</v>
      </c>
      <c r="N3927" t="s">
        <v>79</v>
      </c>
      <c r="O3927">
        <v>2026</v>
      </c>
      <c r="P3927">
        <v>1</v>
      </c>
      <c r="Q3927" t="s">
        <v>80</v>
      </c>
      <c r="R3927" s="8">
        <v>46267</v>
      </c>
      <c r="S3927" s="2">
        <v>1</v>
      </c>
      <c r="T3927" s="2" t="s">
        <v>81</v>
      </c>
    </row>
    <row r="3928" spans="1:20" x14ac:dyDescent="0.25">
      <c r="A3928">
        <v>1120376438</v>
      </c>
      <c r="B3928">
        <v>119637113</v>
      </c>
      <c r="C3928" t="s">
        <v>85</v>
      </c>
      <c r="D3928" t="s">
        <v>75</v>
      </c>
      <c r="E3928" t="s">
        <v>76</v>
      </c>
      <c r="F3928" s="7">
        <v>44062</v>
      </c>
      <c r="G3928" s="7">
        <v>44427</v>
      </c>
      <c r="H3928" t="s">
        <v>86</v>
      </c>
      <c r="I3928" t="s">
        <v>87</v>
      </c>
      <c r="J3928" s="7">
        <v>45910</v>
      </c>
      <c r="K3928" s="7">
        <v>46112</v>
      </c>
      <c r="L3928" s="7">
        <v>44427</v>
      </c>
      <c r="M3928" t="s">
        <v>86</v>
      </c>
      <c r="N3928" t="s">
        <v>79</v>
      </c>
      <c r="O3928">
        <v>2026</v>
      </c>
      <c r="P3928">
        <v>1</v>
      </c>
      <c r="Q3928" t="s">
        <v>80</v>
      </c>
      <c r="R3928" s="8">
        <v>46267</v>
      </c>
      <c r="S3928" s="2">
        <v>1</v>
      </c>
      <c r="T3928" s="2" t="s">
        <v>81</v>
      </c>
    </row>
    <row r="3929" spans="1:20" x14ac:dyDescent="0.25">
      <c r="A3929">
        <v>1120376475</v>
      </c>
      <c r="B3929">
        <v>119645395</v>
      </c>
      <c r="C3929" t="s">
        <v>85</v>
      </c>
      <c r="D3929" t="s">
        <v>75</v>
      </c>
      <c r="E3929" t="s">
        <v>76</v>
      </c>
      <c r="F3929" s="7">
        <v>44063</v>
      </c>
      <c r="G3929" s="7">
        <v>45889</v>
      </c>
      <c r="H3929" t="s">
        <v>77</v>
      </c>
      <c r="I3929" t="s">
        <v>78</v>
      </c>
      <c r="J3929" s="7">
        <v>45761</v>
      </c>
      <c r="K3929" s="7">
        <v>44175</v>
      </c>
      <c r="L3929" s="7">
        <v>45889</v>
      </c>
      <c r="M3929" t="s">
        <v>77</v>
      </c>
      <c r="N3929" t="s">
        <v>79</v>
      </c>
      <c r="O3929">
        <v>2026</v>
      </c>
      <c r="P3929">
        <v>1</v>
      </c>
      <c r="Q3929" t="s">
        <v>80</v>
      </c>
      <c r="R3929" s="8">
        <v>46267</v>
      </c>
      <c r="S3929" s="2">
        <v>1</v>
      </c>
      <c r="T3929" s="2" t="s">
        <v>81</v>
      </c>
    </row>
    <row r="3930" spans="1:20" x14ac:dyDescent="0.25">
      <c r="A3930">
        <v>1120376476</v>
      </c>
      <c r="B3930">
        <v>119645395</v>
      </c>
      <c r="C3930" t="s">
        <v>85</v>
      </c>
      <c r="D3930" t="s">
        <v>75</v>
      </c>
      <c r="E3930" t="s">
        <v>76</v>
      </c>
      <c r="F3930" s="7">
        <v>44063</v>
      </c>
      <c r="G3930" s="7">
        <v>45889</v>
      </c>
      <c r="H3930" t="s">
        <v>77</v>
      </c>
      <c r="I3930" t="s">
        <v>78</v>
      </c>
      <c r="J3930" s="7">
        <v>45761</v>
      </c>
      <c r="K3930" s="7">
        <v>46002</v>
      </c>
      <c r="L3930" s="7">
        <v>45889</v>
      </c>
      <c r="M3930" t="s">
        <v>77</v>
      </c>
      <c r="N3930" t="s">
        <v>79</v>
      </c>
      <c r="O3930">
        <v>2026</v>
      </c>
      <c r="P3930">
        <v>1</v>
      </c>
      <c r="Q3930" t="s">
        <v>80</v>
      </c>
      <c r="R3930" s="8">
        <v>46267</v>
      </c>
      <c r="S3930" s="2">
        <v>1</v>
      </c>
      <c r="T3930" s="2" t="s">
        <v>81</v>
      </c>
    </row>
    <row r="3931" spans="1:20" x14ac:dyDescent="0.25">
      <c r="A3931">
        <v>1120376521</v>
      </c>
      <c r="B3931">
        <v>119666186</v>
      </c>
      <c r="C3931" t="s">
        <v>74</v>
      </c>
      <c r="D3931" t="s">
        <v>75</v>
      </c>
      <c r="E3931" t="s">
        <v>76</v>
      </c>
      <c r="F3931" s="7">
        <v>44067</v>
      </c>
      <c r="G3931" s="7">
        <v>44432</v>
      </c>
      <c r="H3931" t="s">
        <v>86</v>
      </c>
      <c r="I3931" t="s">
        <v>87</v>
      </c>
      <c r="J3931" s="7">
        <v>45821</v>
      </c>
      <c r="K3931" s="7">
        <v>44161</v>
      </c>
      <c r="L3931" s="7">
        <v>44432</v>
      </c>
      <c r="M3931" t="s">
        <v>86</v>
      </c>
      <c r="N3931" t="s">
        <v>79</v>
      </c>
      <c r="O3931">
        <v>2026</v>
      </c>
      <c r="P3931">
        <v>1</v>
      </c>
      <c r="Q3931" t="s">
        <v>80</v>
      </c>
      <c r="R3931" s="8">
        <v>46267</v>
      </c>
      <c r="S3931" s="2">
        <v>1</v>
      </c>
      <c r="T3931" s="2" t="s">
        <v>81</v>
      </c>
    </row>
    <row r="3932" spans="1:20" x14ac:dyDescent="0.25">
      <c r="A3932">
        <v>1120376599</v>
      </c>
      <c r="B3932">
        <v>119694799</v>
      </c>
      <c r="C3932" t="s">
        <v>74</v>
      </c>
      <c r="D3932" t="s">
        <v>75</v>
      </c>
      <c r="E3932" t="s">
        <v>76</v>
      </c>
      <c r="F3932" s="7">
        <v>44074</v>
      </c>
      <c r="G3932" s="7">
        <v>44439</v>
      </c>
      <c r="H3932" t="s">
        <v>77</v>
      </c>
      <c r="I3932" t="s">
        <v>78</v>
      </c>
      <c r="J3932" s="7">
        <v>45785</v>
      </c>
      <c r="K3932" s="7">
        <v>44151</v>
      </c>
      <c r="L3932" s="7">
        <v>44439</v>
      </c>
      <c r="M3932" t="s">
        <v>77</v>
      </c>
      <c r="N3932" t="s">
        <v>79</v>
      </c>
      <c r="O3932">
        <v>2026</v>
      </c>
      <c r="P3932">
        <v>1</v>
      </c>
      <c r="Q3932" t="s">
        <v>80</v>
      </c>
      <c r="R3932" s="8">
        <v>46267</v>
      </c>
      <c r="S3932" s="2">
        <v>1</v>
      </c>
      <c r="T3932" s="2" t="s">
        <v>81</v>
      </c>
    </row>
    <row r="3933" spans="1:20" x14ac:dyDescent="0.25">
      <c r="A3933">
        <v>1120376634</v>
      </c>
      <c r="B3933">
        <v>119705980</v>
      </c>
      <c r="C3933" t="s">
        <v>74</v>
      </c>
      <c r="D3933" t="s">
        <v>75</v>
      </c>
      <c r="E3933" t="s">
        <v>76</v>
      </c>
      <c r="F3933" s="7">
        <v>44076</v>
      </c>
      <c r="G3933" s="7">
        <v>44441</v>
      </c>
      <c r="H3933" t="s">
        <v>86</v>
      </c>
      <c r="I3933" t="s">
        <v>87</v>
      </c>
      <c r="J3933" s="7">
        <v>45866</v>
      </c>
      <c r="K3933" s="7">
        <v>44170</v>
      </c>
      <c r="L3933" s="7">
        <v>44441</v>
      </c>
      <c r="M3933" t="s">
        <v>86</v>
      </c>
      <c r="N3933" t="s">
        <v>79</v>
      </c>
      <c r="O3933">
        <v>2026</v>
      </c>
      <c r="P3933">
        <v>1</v>
      </c>
      <c r="Q3933" t="s">
        <v>80</v>
      </c>
      <c r="R3933" s="8">
        <v>46267</v>
      </c>
      <c r="S3933" s="2">
        <v>1</v>
      </c>
      <c r="T3933" s="2" t="s">
        <v>81</v>
      </c>
    </row>
    <row r="3934" spans="1:20" x14ac:dyDescent="0.25">
      <c r="A3934">
        <v>1120376638</v>
      </c>
      <c r="B3934">
        <v>119709248</v>
      </c>
      <c r="C3934" t="s">
        <v>85</v>
      </c>
      <c r="D3934" t="s">
        <v>75</v>
      </c>
      <c r="E3934" t="s">
        <v>76</v>
      </c>
      <c r="F3934" s="7">
        <v>44076</v>
      </c>
      <c r="G3934" s="7">
        <v>44441</v>
      </c>
      <c r="H3934" t="s">
        <v>86</v>
      </c>
      <c r="I3934" t="s">
        <v>87</v>
      </c>
      <c r="J3934" s="7">
        <v>45799</v>
      </c>
      <c r="K3934" s="7">
        <v>46086</v>
      </c>
      <c r="L3934" s="7">
        <v>44441</v>
      </c>
      <c r="M3934" t="s">
        <v>86</v>
      </c>
      <c r="N3934" t="s">
        <v>79</v>
      </c>
      <c r="O3934">
        <v>2026</v>
      </c>
      <c r="P3934">
        <v>1</v>
      </c>
      <c r="Q3934" t="s">
        <v>80</v>
      </c>
      <c r="R3934" s="8">
        <v>46267</v>
      </c>
      <c r="S3934" s="2">
        <v>1</v>
      </c>
      <c r="T3934" s="2" t="s">
        <v>81</v>
      </c>
    </row>
    <row r="3935" spans="1:20" x14ac:dyDescent="0.25">
      <c r="A3935">
        <v>1120376698</v>
      </c>
      <c r="B3935">
        <v>119753672</v>
      </c>
      <c r="C3935" t="s">
        <v>74</v>
      </c>
      <c r="D3935" t="s">
        <v>83</v>
      </c>
      <c r="E3935" t="s">
        <v>76</v>
      </c>
      <c r="F3935" s="7">
        <v>44068</v>
      </c>
      <c r="G3935" s="7">
        <v>44433</v>
      </c>
      <c r="H3935" t="s">
        <v>77</v>
      </c>
      <c r="I3935" t="s">
        <v>78</v>
      </c>
      <c r="J3935" s="7">
        <v>44783</v>
      </c>
      <c r="K3935" s="7">
        <v>45968</v>
      </c>
      <c r="L3935" s="7">
        <v>44433</v>
      </c>
      <c r="M3935" t="s">
        <v>77</v>
      </c>
      <c r="N3935" t="s">
        <v>92</v>
      </c>
      <c r="O3935">
        <v>2026</v>
      </c>
      <c r="P3935">
        <v>1</v>
      </c>
      <c r="Q3935" t="s">
        <v>80</v>
      </c>
      <c r="R3935" s="8">
        <v>46267</v>
      </c>
      <c r="S3935" s="2">
        <v>1</v>
      </c>
      <c r="T3935" s="2" t="s">
        <v>81</v>
      </c>
    </row>
    <row r="3936" spans="1:20" x14ac:dyDescent="0.25">
      <c r="A3936">
        <v>1120376740</v>
      </c>
      <c r="B3936">
        <v>119770206</v>
      </c>
      <c r="C3936" t="s">
        <v>74</v>
      </c>
      <c r="D3936" t="s">
        <v>75</v>
      </c>
      <c r="E3936" t="s">
        <v>76</v>
      </c>
      <c r="F3936" s="7">
        <v>44090</v>
      </c>
      <c r="G3936" s="7">
        <v>45916</v>
      </c>
      <c r="H3936" t="s">
        <v>86</v>
      </c>
      <c r="I3936" t="s">
        <v>87</v>
      </c>
      <c r="J3936" s="7"/>
      <c r="K3936" s="7">
        <v>44173</v>
      </c>
      <c r="L3936" s="7">
        <v>45916</v>
      </c>
      <c r="M3936" t="s">
        <v>86</v>
      </c>
      <c r="N3936"/>
      <c r="O3936">
        <v>2026</v>
      </c>
      <c r="P3936">
        <v>1</v>
      </c>
      <c r="Q3936" t="s">
        <v>80</v>
      </c>
      <c r="R3936" s="8">
        <v>46267</v>
      </c>
      <c r="S3936" s="2">
        <v>1</v>
      </c>
      <c r="T3936" s="2" t="s">
        <v>81</v>
      </c>
    </row>
    <row r="3937" spans="1:20" x14ac:dyDescent="0.25">
      <c r="A3937">
        <v>1120376795</v>
      </c>
      <c r="B3937">
        <v>119787724</v>
      </c>
      <c r="C3937" t="s">
        <v>74</v>
      </c>
      <c r="D3937" t="s">
        <v>75</v>
      </c>
      <c r="E3937" t="s">
        <v>76</v>
      </c>
      <c r="F3937" s="7">
        <v>44093</v>
      </c>
      <c r="G3937" s="7">
        <v>44458</v>
      </c>
      <c r="H3937" t="s">
        <v>86</v>
      </c>
      <c r="I3937" t="s">
        <v>87</v>
      </c>
      <c r="J3937" s="7">
        <v>45726</v>
      </c>
      <c r="K3937" s="7">
        <v>46108</v>
      </c>
      <c r="L3937" s="7">
        <v>44458</v>
      </c>
      <c r="M3937" t="s">
        <v>86</v>
      </c>
      <c r="N3937" t="s">
        <v>79</v>
      </c>
      <c r="O3937">
        <v>2026</v>
      </c>
      <c r="P3937">
        <v>1</v>
      </c>
      <c r="Q3937" t="s">
        <v>80</v>
      </c>
      <c r="R3937" s="8">
        <v>46267</v>
      </c>
      <c r="S3937" s="2">
        <v>1</v>
      </c>
      <c r="T3937" s="2" t="s">
        <v>81</v>
      </c>
    </row>
    <row r="3938" spans="1:20" x14ac:dyDescent="0.25">
      <c r="A3938">
        <v>1120376901</v>
      </c>
      <c r="B3938">
        <v>119845772</v>
      </c>
      <c r="C3938" t="s">
        <v>74</v>
      </c>
      <c r="D3938" t="s">
        <v>75</v>
      </c>
      <c r="E3938" t="s">
        <v>76</v>
      </c>
      <c r="F3938" s="7">
        <v>44106</v>
      </c>
      <c r="G3938" s="7">
        <v>44471</v>
      </c>
      <c r="H3938" t="s">
        <v>86</v>
      </c>
      <c r="I3938" t="s">
        <v>87</v>
      </c>
      <c r="J3938" s="7">
        <v>45864</v>
      </c>
      <c r="K3938" s="7">
        <v>46108</v>
      </c>
      <c r="L3938" s="7">
        <v>44471</v>
      </c>
      <c r="M3938" t="s">
        <v>86</v>
      </c>
      <c r="N3938" t="s">
        <v>79</v>
      </c>
      <c r="O3938">
        <v>2026</v>
      </c>
      <c r="P3938">
        <v>1</v>
      </c>
      <c r="Q3938" t="s">
        <v>80</v>
      </c>
      <c r="R3938" s="8">
        <v>46267</v>
      </c>
      <c r="S3938" s="2">
        <v>1</v>
      </c>
      <c r="T3938" s="2" t="s">
        <v>81</v>
      </c>
    </row>
    <row r="3939" spans="1:20" x14ac:dyDescent="0.25">
      <c r="A3939">
        <v>1120377061</v>
      </c>
      <c r="B3939">
        <v>119944342</v>
      </c>
      <c r="C3939" t="s">
        <v>82</v>
      </c>
      <c r="D3939" t="s">
        <v>75</v>
      </c>
      <c r="E3939" t="s">
        <v>76</v>
      </c>
      <c r="F3939" s="7">
        <v>44128</v>
      </c>
      <c r="G3939" s="7">
        <v>44493</v>
      </c>
      <c r="H3939" t="s">
        <v>86</v>
      </c>
      <c r="I3939" t="s">
        <v>87</v>
      </c>
      <c r="J3939" s="7">
        <v>45838</v>
      </c>
      <c r="K3939" s="7">
        <v>44131</v>
      </c>
      <c r="L3939" s="7">
        <v>44493</v>
      </c>
      <c r="M3939" t="s">
        <v>86</v>
      </c>
      <c r="N3939" t="s">
        <v>79</v>
      </c>
      <c r="O3939">
        <v>2026</v>
      </c>
      <c r="P3939">
        <v>1</v>
      </c>
      <c r="Q3939" t="s">
        <v>80</v>
      </c>
      <c r="R3939" s="8">
        <v>46267</v>
      </c>
      <c r="S3939" s="2">
        <v>1</v>
      </c>
      <c r="T3939" s="2" t="s">
        <v>81</v>
      </c>
    </row>
    <row r="3940" spans="1:20" x14ac:dyDescent="0.25">
      <c r="A3940">
        <v>1120377068</v>
      </c>
      <c r="B3940">
        <v>119947432</v>
      </c>
      <c r="C3940" t="s">
        <v>74</v>
      </c>
      <c r="D3940" t="s">
        <v>75</v>
      </c>
      <c r="E3940" t="s">
        <v>76</v>
      </c>
      <c r="F3940" s="7">
        <v>44130</v>
      </c>
      <c r="G3940" s="7">
        <v>44495</v>
      </c>
      <c r="H3940" t="s">
        <v>86</v>
      </c>
      <c r="I3940" t="s">
        <v>87</v>
      </c>
      <c r="J3940" s="7">
        <v>45948</v>
      </c>
      <c r="K3940" s="7">
        <v>46091</v>
      </c>
      <c r="L3940" s="7">
        <v>44495</v>
      </c>
      <c r="M3940" t="s">
        <v>86</v>
      </c>
      <c r="N3940" t="s">
        <v>79</v>
      </c>
      <c r="O3940">
        <v>2026</v>
      </c>
      <c r="P3940">
        <v>1</v>
      </c>
      <c r="Q3940" t="s">
        <v>80</v>
      </c>
      <c r="R3940" s="8">
        <v>46267</v>
      </c>
      <c r="S3940" s="2">
        <v>1</v>
      </c>
      <c r="T3940" s="2" t="s">
        <v>81</v>
      </c>
    </row>
    <row r="3941" spans="1:20" x14ac:dyDescent="0.25">
      <c r="A3941">
        <v>1120377398</v>
      </c>
      <c r="B3941">
        <v>120211040</v>
      </c>
      <c r="C3941" t="s">
        <v>85</v>
      </c>
      <c r="D3941" t="s">
        <v>75</v>
      </c>
      <c r="E3941" t="s">
        <v>76</v>
      </c>
      <c r="F3941" s="7">
        <v>44181</v>
      </c>
      <c r="G3941" s="7">
        <v>44546</v>
      </c>
      <c r="H3941" t="s">
        <v>86</v>
      </c>
      <c r="I3941" t="s">
        <v>87</v>
      </c>
      <c r="J3941" s="7">
        <v>45791</v>
      </c>
      <c r="K3941" s="7">
        <v>44181</v>
      </c>
      <c r="L3941" s="7">
        <v>44546</v>
      </c>
      <c r="M3941" t="s">
        <v>86</v>
      </c>
      <c r="N3941" t="s">
        <v>79</v>
      </c>
      <c r="O3941">
        <v>2026</v>
      </c>
      <c r="P3941">
        <v>1</v>
      </c>
      <c r="Q3941" t="s">
        <v>80</v>
      </c>
      <c r="R3941" s="8">
        <v>46267</v>
      </c>
      <c r="S3941" s="2">
        <v>1</v>
      </c>
      <c r="T3941" s="2" t="s">
        <v>81</v>
      </c>
    </row>
    <row r="3942" spans="1:20" x14ac:dyDescent="0.25">
      <c r="A3942">
        <v>1120377471</v>
      </c>
      <c r="B3942">
        <v>120734162</v>
      </c>
      <c r="C3942" t="s">
        <v>74</v>
      </c>
      <c r="D3942" t="s">
        <v>88</v>
      </c>
      <c r="E3942" t="s">
        <v>76</v>
      </c>
      <c r="F3942" s="7">
        <v>44288</v>
      </c>
      <c r="G3942" s="7">
        <v>46114</v>
      </c>
      <c r="H3942" t="s">
        <v>77</v>
      </c>
      <c r="I3942" t="s">
        <v>78</v>
      </c>
      <c r="J3942" s="7">
        <v>45139</v>
      </c>
      <c r="K3942" s="7">
        <v>45889</v>
      </c>
      <c r="L3942" s="7">
        <v>46114</v>
      </c>
      <c r="M3942" t="s">
        <v>77</v>
      </c>
      <c r="N3942" t="s">
        <v>92</v>
      </c>
      <c r="O3942">
        <v>2026</v>
      </c>
      <c r="P3942">
        <v>1</v>
      </c>
      <c r="Q3942" t="s">
        <v>80</v>
      </c>
      <c r="R3942" s="8">
        <v>46267</v>
      </c>
      <c r="S3942" s="2">
        <v>1</v>
      </c>
      <c r="T3942" s="2" t="s">
        <v>81</v>
      </c>
    </row>
    <row r="3943" spans="1:20" x14ac:dyDescent="0.25">
      <c r="A3943">
        <v>1120377489</v>
      </c>
      <c r="B3943">
        <v>120750561</v>
      </c>
      <c r="C3943" t="s">
        <v>82</v>
      </c>
      <c r="D3943" t="s">
        <v>88</v>
      </c>
      <c r="E3943" t="s">
        <v>76</v>
      </c>
      <c r="F3943" s="7">
        <v>44292</v>
      </c>
      <c r="G3943" s="7">
        <v>44657</v>
      </c>
      <c r="H3943" t="s">
        <v>77</v>
      </c>
      <c r="I3943" t="s">
        <v>78</v>
      </c>
      <c r="J3943" s="7">
        <v>45117</v>
      </c>
      <c r="K3943" s="7">
        <v>45710</v>
      </c>
      <c r="L3943" s="7">
        <v>44657</v>
      </c>
      <c r="M3943" t="s">
        <v>77</v>
      </c>
      <c r="N3943" t="s">
        <v>92</v>
      </c>
      <c r="O3943">
        <v>2026</v>
      </c>
      <c r="P3943">
        <v>1</v>
      </c>
      <c r="Q3943" t="s">
        <v>80</v>
      </c>
      <c r="R3943" s="8">
        <v>46267</v>
      </c>
      <c r="S3943" s="2">
        <v>1</v>
      </c>
      <c r="T3943" s="2" t="s">
        <v>81</v>
      </c>
    </row>
    <row r="3944" spans="1:20" x14ac:dyDescent="0.25">
      <c r="A3944">
        <v>1120377523</v>
      </c>
      <c r="B3944">
        <v>120795742</v>
      </c>
      <c r="C3944" t="s">
        <v>82</v>
      </c>
      <c r="D3944" t="s">
        <v>75</v>
      </c>
      <c r="E3944" t="s">
        <v>76</v>
      </c>
      <c r="F3944" s="7">
        <v>44259</v>
      </c>
      <c r="G3944" s="7">
        <v>46085</v>
      </c>
      <c r="H3944" t="s">
        <v>77</v>
      </c>
      <c r="I3944" t="s">
        <v>78</v>
      </c>
      <c r="J3944" s="7">
        <v>45528</v>
      </c>
      <c r="K3944" s="7">
        <v>44300</v>
      </c>
      <c r="L3944" s="7">
        <v>46085</v>
      </c>
      <c r="M3944" t="s">
        <v>77</v>
      </c>
      <c r="N3944" t="s">
        <v>79</v>
      </c>
      <c r="O3944">
        <v>2026</v>
      </c>
      <c r="P3944">
        <v>1</v>
      </c>
      <c r="Q3944" t="s">
        <v>80</v>
      </c>
      <c r="R3944" s="8">
        <v>46267</v>
      </c>
      <c r="S3944" s="2">
        <v>1</v>
      </c>
      <c r="T3944" s="2" t="s">
        <v>81</v>
      </c>
    </row>
    <row r="3945" spans="1:20" x14ac:dyDescent="0.25">
      <c r="A3945">
        <v>1120377570</v>
      </c>
      <c r="B3945">
        <v>120854168</v>
      </c>
      <c r="C3945" t="s">
        <v>82</v>
      </c>
      <c r="D3945" t="s">
        <v>88</v>
      </c>
      <c r="E3945" t="s">
        <v>76</v>
      </c>
      <c r="F3945" s="7">
        <v>44306</v>
      </c>
      <c r="G3945" s="7">
        <v>44671</v>
      </c>
      <c r="H3945" t="s">
        <v>77</v>
      </c>
      <c r="I3945" t="s">
        <v>78</v>
      </c>
      <c r="J3945" s="7">
        <v>45591</v>
      </c>
      <c r="K3945" s="7">
        <v>45762</v>
      </c>
      <c r="L3945" s="7">
        <v>44671</v>
      </c>
      <c r="M3945" t="s">
        <v>77</v>
      </c>
      <c r="N3945" t="s">
        <v>79</v>
      </c>
      <c r="O3945">
        <v>2026</v>
      </c>
      <c r="P3945">
        <v>1</v>
      </c>
      <c r="Q3945" t="s">
        <v>80</v>
      </c>
      <c r="R3945" s="8">
        <v>46267</v>
      </c>
      <c r="S3945" s="2">
        <v>1</v>
      </c>
      <c r="T3945" s="2" t="s">
        <v>81</v>
      </c>
    </row>
    <row r="3946" spans="1:20" x14ac:dyDescent="0.25">
      <c r="A3946">
        <v>1120377606</v>
      </c>
      <c r="B3946">
        <v>120875761</v>
      </c>
      <c r="C3946" t="s">
        <v>82</v>
      </c>
      <c r="D3946" t="s">
        <v>88</v>
      </c>
      <c r="E3946" t="s">
        <v>76</v>
      </c>
      <c r="F3946" s="7">
        <v>44309</v>
      </c>
      <c r="G3946" s="7">
        <v>44674</v>
      </c>
      <c r="H3946" t="s">
        <v>77</v>
      </c>
      <c r="I3946" t="s">
        <v>78</v>
      </c>
      <c r="J3946" s="7">
        <v>45432</v>
      </c>
      <c r="K3946" s="7">
        <v>45623</v>
      </c>
      <c r="L3946" s="7">
        <v>44674</v>
      </c>
      <c r="M3946" t="s">
        <v>77</v>
      </c>
      <c r="N3946" t="s">
        <v>79</v>
      </c>
      <c r="O3946">
        <v>2026</v>
      </c>
      <c r="P3946">
        <v>1</v>
      </c>
      <c r="Q3946" t="s">
        <v>80</v>
      </c>
      <c r="R3946" s="8">
        <v>46267</v>
      </c>
      <c r="S3946" s="2">
        <v>1</v>
      </c>
      <c r="T3946" s="2" t="s">
        <v>81</v>
      </c>
    </row>
    <row r="3947" spans="1:20" x14ac:dyDescent="0.25">
      <c r="A3947">
        <v>1120377693</v>
      </c>
      <c r="B3947">
        <v>120934163</v>
      </c>
      <c r="C3947" t="s">
        <v>85</v>
      </c>
      <c r="D3947" t="s">
        <v>88</v>
      </c>
      <c r="E3947" t="s">
        <v>76</v>
      </c>
      <c r="F3947" s="7">
        <v>44319</v>
      </c>
      <c r="G3947" s="7">
        <v>46145</v>
      </c>
      <c r="H3947" t="s">
        <v>86</v>
      </c>
      <c r="I3947" t="s">
        <v>87</v>
      </c>
      <c r="J3947" s="7">
        <v>46088</v>
      </c>
      <c r="K3947" s="7">
        <v>45905</v>
      </c>
      <c r="L3947" s="7">
        <v>46145</v>
      </c>
      <c r="M3947" t="s">
        <v>86</v>
      </c>
      <c r="N3947" t="s">
        <v>79</v>
      </c>
      <c r="O3947">
        <v>2026</v>
      </c>
      <c r="P3947">
        <v>1</v>
      </c>
      <c r="Q3947" t="s">
        <v>80</v>
      </c>
      <c r="R3947" s="8">
        <v>46267</v>
      </c>
      <c r="S3947" s="2">
        <v>1</v>
      </c>
      <c r="T3947" s="2" t="s">
        <v>81</v>
      </c>
    </row>
    <row r="3948" spans="1:20" x14ac:dyDescent="0.25">
      <c r="A3948">
        <v>1120377705</v>
      </c>
      <c r="B3948">
        <v>120941846</v>
      </c>
      <c r="C3948" t="s">
        <v>91</v>
      </c>
      <c r="D3948" t="s">
        <v>88</v>
      </c>
      <c r="E3948" t="s">
        <v>76</v>
      </c>
      <c r="F3948" s="7">
        <v>44322</v>
      </c>
      <c r="G3948" s="7">
        <v>46148</v>
      </c>
      <c r="H3948" t="s">
        <v>77</v>
      </c>
      <c r="I3948" t="s">
        <v>78</v>
      </c>
      <c r="J3948" s="7">
        <v>46063</v>
      </c>
      <c r="K3948" s="7">
        <v>45898</v>
      </c>
      <c r="L3948" s="7">
        <v>46148</v>
      </c>
      <c r="M3948" t="s">
        <v>77</v>
      </c>
      <c r="N3948" t="s">
        <v>79</v>
      </c>
      <c r="O3948">
        <v>2026</v>
      </c>
      <c r="P3948">
        <v>1</v>
      </c>
      <c r="Q3948" t="s">
        <v>80</v>
      </c>
      <c r="R3948" s="8">
        <v>46267</v>
      </c>
      <c r="S3948" s="2">
        <v>1</v>
      </c>
      <c r="T3948" s="2" t="s">
        <v>81</v>
      </c>
    </row>
    <row r="3949" spans="1:20" x14ac:dyDescent="0.25">
      <c r="A3949">
        <v>1120377708</v>
      </c>
      <c r="B3949">
        <v>120943673</v>
      </c>
      <c r="C3949" t="s">
        <v>74</v>
      </c>
      <c r="D3949" t="s">
        <v>88</v>
      </c>
      <c r="E3949" t="s">
        <v>76</v>
      </c>
      <c r="F3949" s="7">
        <v>44322</v>
      </c>
      <c r="G3949" s="7">
        <v>46148</v>
      </c>
      <c r="H3949" t="s">
        <v>86</v>
      </c>
      <c r="I3949" t="s">
        <v>87</v>
      </c>
      <c r="J3949" s="7">
        <v>46063</v>
      </c>
      <c r="K3949" s="7">
        <v>45905</v>
      </c>
      <c r="L3949" s="7">
        <v>46148</v>
      </c>
      <c r="M3949" t="s">
        <v>86</v>
      </c>
      <c r="N3949" t="s">
        <v>79</v>
      </c>
      <c r="O3949">
        <v>2026</v>
      </c>
      <c r="P3949">
        <v>1</v>
      </c>
      <c r="Q3949" t="s">
        <v>80</v>
      </c>
      <c r="R3949" s="8">
        <v>46267</v>
      </c>
      <c r="S3949" s="2">
        <v>1</v>
      </c>
      <c r="T3949" s="2" t="s">
        <v>81</v>
      </c>
    </row>
    <row r="3950" spans="1:20" x14ac:dyDescent="0.25">
      <c r="A3950">
        <v>1120377724</v>
      </c>
      <c r="B3950">
        <v>120953039</v>
      </c>
      <c r="C3950" t="s">
        <v>82</v>
      </c>
      <c r="D3950" t="s">
        <v>83</v>
      </c>
      <c r="E3950" t="s">
        <v>76</v>
      </c>
      <c r="F3950" s="7">
        <v>44324</v>
      </c>
      <c r="G3950" s="7">
        <v>44508</v>
      </c>
      <c r="H3950" t="s">
        <v>77</v>
      </c>
      <c r="I3950" t="s">
        <v>84</v>
      </c>
      <c r="J3950" s="7">
        <v>45742</v>
      </c>
      <c r="K3950" s="7">
        <v>44324</v>
      </c>
      <c r="L3950" s="7">
        <v>44508</v>
      </c>
      <c r="M3950" t="s">
        <v>77</v>
      </c>
      <c r="N3950" t="s">
        <v>79</v>
      </c>
      <c r="O3950">
        <v>2026</v>
      </c>
      <c r="P3950">
        <v>1</v>
      </c>
      <c r="Q3950" t="s">
        <v>80</v>
      </c>
      <c r="R3950" s="8">
        <v>46267</v>
      </c>
      <c r="S3950" s="2">
        <v>1</v>
      </c>
      <c r="T3950" s="2" t="s">
        <v>81</v>
      </c>
    </row>
    <row r="3951" spans="1:20" x14ac:dyDescent="0.25">
      <c r="A3951">
        <v>1120377886</v>
      </c>
      <c r="B3951">
        <v>121446963</v>
      </c>
      <c r="C3951" t="s">
        <v>82</v>
      </c>
      <c r="D3951" t="s">
        <v>88</v>
      </c>
      <c r="E3951" t="s">
        <v>76</v>
      </c>
      <c r="F3951" s="7">
        <v>44349</v>
      </c>
      <c r="G3951" s="7">
        <v>45079</v>
      </c>
      <c r="H3951" t="s">
        <v>77</v>
      </c>
      <c r="I3951" t="s">
        <v>78</v>
      </c>
      <c r="J3951" s="7">
        <v>45782</v>
      </c>
      <c r="K3951" s="7">
        <v>45057</v>
      </c>
      <c r="L3951" s="7">
        <v>45079</v>
      </c>
      <c r="M3951" t="s">
        <v>77</v>
      </c>
      <c r="N3951" t="s">
        <v>79</v>
      </c>
      <c r="O3951">
        <v>2026</v>
      </c>
      <c r="P3951">
        <v>1</v>
      </c>
      <c r="Q3951" t="s">
        <v>80</v>
      </c>
      <c r="R3951" s="8">
        <v>46267</v>
      </c>
      <c r="S3951" s="2">
        <v>1</v>
      </c>
      <c r="T3951" s="2" t="s">
        <v>81</v>
      </c>
    </row>
    <row r="3952" spans="1:20" x14ac:dyDescent="0.25">
      <c r="A3952">
        <v>1120377888</v>
      </c>
      <c r="B3952">
        <v>121447333</v>
      </c>
      <c r="C3952" t="s">
        <v>74</v>
      </c>
      <c r="D3952" t="s">
        <v>75</v>
      </c>
      <c r="E3952" t="s">
        <v>76</v>
      </c>
      <c r="F3952" s="7">
        <v>44349</v>
      </c>
      <c r="G3952" s="7">
        <v>46175</v>
      </c>
      <c r="H3952" t="s">
        <v>86</v>
      </c>
      <c r="I3952" t="s">
        <v>87</v>
      </c>
      <c r="J3952" s="7">
        <v>45589</v>
      </c>
      <c r="K3952" s="7">
        <v>46115</v>
      </c>
      <c r="L3952" s="7">
        <v>46175</v>
      </c>
      <c r="M3952" t="s">
        <v>86</v>
      </c>
      <c r="N3952" t="s">
        <v>79</v>
      </c>
      <c r="O3952">
        <v>2026</v>
      </c>
      <c r="P3952">
        <v>1</v>
      </c>
      <c r="Q3952" t="s">
        <v>80</v>
      </c>
      <c r="R3952" s="8">
        <v>46267</v>
      </c>
      <c r="S3952" s="2">
        <v>1</v>
      </c>
      <c r="T3952" s="2" t="s">
        <v>81</v>
      </c>
    </row>
    <row r="3953" spans="1:20" x14ac:dyDescent="0.25">
      <c r="A3953">
        <v>1120377930</v>
      </c>
      <c r="B3953">
        <v>121483316</v>
      </c>
      <c r="C3953" t="s">
        <v>85</v>
      </c>
      <c r="D3953" t="s">
        <v>75</v>
      </c>
      <c r="E3953" t="s">
        <v>76</v>
      </c>
      <c r="F3953" s="7">
        <v>44223</v>
      </c>
      <c r="G3953" s="7">
        <v>46049</v>
      </c>
      <c r="H3953" t="s">
        <v>77</v>
      </c>
      <c r="I3953" t="s">
        <v>78</v>
      </c>
      <c r="J3953" s="7"/>
      <c r="K3953" s="7">
        <v>45057</v>
      </c>
      <c r="L3953" s="7">
        <v>46049</v>
      </c>
      <c r="M3953" t="s">
        <v>77</v>
      </c>
      <c r="N3953"/>
      <c r="O3953">
        <v>2026</v>
      </c>
      <c r="P3953">
        <v>1</v>
      </c>
      <c r="Q3953" t="s">
        <v>80</v>
      </c>
      <c r="R3953" s="8">
        <v>46267</v>
      </c>
      <c r="S3953" s="2">
        <v>1</v>
      </c>
      <c r="T3953" s="2" t="s">
        <v>81</v>
      </c>
    </row>
    <row r="3954" spans="1:20" x14ac:dyDescent="0.25">
      <c r="A3954">
        <v>1120377935</v>
      </c>
      <c r="B3954">
        <v>121487282</v>
      </c>
      <c r="C3954" t="s">
        <v>74</v>
      </c>
      <c r="D3954" t="s">
        <v>83</v>
      </c>
      <c r="E3954" t="s">
        <v>76</v>
      </c>
      <c r="F3954" s="7">
        <v>44351</v>
      </c>
      <c r="G3954" s="7">
        <v>44534</v>
      </c>
      <c r="H3954" t="s">
        <v>77</v>
      </c>
      <c r="I3954" t="s">
        <v>78</v>
      </c>
      <c r="J3954" s="7">
        <v>45972</v>
      </c>
      <c r="K3954" s="7">
        <v>45737</v>
      </c>
      <c r="L3954" s="7">
        <v>44534</v>
      </c>
      <c r="M3954" t="s">
        <v>77</v>
      </c>
      <c r="N3954" t="s">
        <v>79</v>
      </c>
      <c r="O3954">
        <v>2026</v>
      </c>
      <c r="P3954">
        <v>1</v>
      </c>
      <c r="Q3954" t="s">
        <v>80</v>
      </c>
      <c r="R3954" s="8">
        <v>46267</v>
      </c>
      <c r="S3954" s="2">
        <v>1</v>
      </c>
      <c r="T3954" s="2" t="s">
        <v>81</v>
      </c>
    </row>
    <row r="3955" spans="1:20" x14ac:dyDescent="0.25">
      <c r="A3955">
        <v>1120378046</v>
      </c>
      <c r="B3955">
        <v>121590187</v>
      </c>
      <c r="C3955" t="s">
        <v>82</v>
      </c>
      <c r="D3955" t="s">
        <v>75</v>
      </c>
      <c r="E3955" t="s">
        <v>76</v>
      </c>
      <c r="F3955" s="7">
        <v>44370</v>
      </c>
      <c r="G3955" s="7">
        <v>44735</v>
      </c>
      <c r="H3955" t="s">
        <v>77</v>
      </c>
      <c r="I3955" t="s">
        <v>78</v>
      </c>
      <c r="J3955" s="7">
        <v>44771</v>
      </c>
      <c r="K3955" s="7">
        <v>44777</v>
      </c>
      <c r="L3955" s="7">
        <v>44735</v>
      </c>
      <c r="M3955" t="s">
        <v>77</v>
      </c>
      <c r="N3955" t="s">
        <v>92</v>
      </c>
      <c r="O3955">
        <v>2026</v>
      </c>
      <c r="P3955">
        <v>1</v>
      </c>
      <c r="Q3955" t="s">
        <v>80</v>
      </c>
      <c r="R3955" s="8">
        <v>46267</v>
      </c>
      <c r="S3955" s="2">
        <v>1</v>
      </c>
      <c r="T3955" s="2" t="s">
        <v>81</v>
      </c>
    </row>
    <row r="3956" spans="1:20" x14ac:dyDescent="0.25">
      <c r="A3956">
        <v>1120378115</v>
      </c>
      <c r="B3956">
        <v>121646044</v>
      </c>
      <c r="C3956" t="s">
        <v>98</v>
      </c>
      <c r="D3956" t="s">
        <v>75</v>
      </c>
      <c r="E3956" t="s">
        <v>76</v>
      </c>
      <c r="F3956" s="7">
        <v>44378</v>
      </c>
      <c r="G3956" s="7">
        <v>46204</v>
      </c>
      <c r="H3956" t="s">
        <v>77</v>
      </c>
      <c r="I3956" t="s">
        <v>78</v>
      </c>
      <c r="J3956" s="7"/>
      <c r="K3956" s="7">
        <v>45924</v>
      </c>
      <c r="L3956" s="7">
        <v>46204</v>
      </c>
      <c r="M3956" t="s">
        <v>77</v>
      </c>
      <c r="N3956"/>
      <c r="O3956">
        <v>2026</v>
      </c>
      <c r="P3956">
        <v>1</v>
      </c>
      <c r="Q3956" t="s">
        <v>80</v>
      </c>
      <c r="R3956" s="8">
        <v>46267</v>
      </c>
      <c r="S3956" s="2">
        <v>1</v>
      </c>
      <c r="T3956" s="2" t="s">
        <v>81</v>
      </c>
    </row>
    <row r="3957" spans="1:20" x14ac:dyDescent="0.25">
      <c r="A3957">
        <v>1120378321</v>
      </c>
      <c r="B3957">
        <v>121764700</v>
      </c>
      <c r="C3957" t="s">
        <v>91</v>
      </c>
      <c r="D3957" t="s">
        <v>75</v>
      </c>
      <c r="E3957" t="s">
        <v>76</v>
      </c>
      <c r="F3957" s="7">
        <v>44397</v>
      </c>
      <c r="G3957" s="7">
        <v>46223</v>
      </c>
      <c r="H3957" t="s">
        <v>77</v>
      </c>
      <c r="I3957" t="s">
        <v>89</v>
      </c>
      <c r="J3957" s="7">
        <v>46092</v>
      </c>
      <c r="K3957" s="7">
        <v>46098</v>
      </c>
      <c r="L3957" s="7">
        <v>46223</v>
      </c>
      <c r="M3957" t="s">
        <v>77</v>
      </c>
      <c r="N3957" t="s">
        <v>79</v>
      </c>
      <c r="O3957">
        <v>2026</v>
      </c>
      <c r="P3957">
        <v>1</v>
      </c>
      <c r="Q3957" t="s">
        <v>80</v>
      </c>
      <c r="R3957" s="8">
        <v>46267</v>
      </c>
      <c r="S3957" s="2">
        <v>1</v>
      </c>
      <c r="T3957" s="2" t="s">
        <v>81</v>
      </c>
    </row>
    <row r="3958" spans="1:20" x14ac:dyDescent="0.25">
      <c r="A3958">
        <v>1120378385</v>
      </c>
      <c r="B3958">
        <v>121793209</v>
      </c>
      <c r="C3958" t="s">
        <v>82</v>
      </c>
      <c r="D3958" t="s">
        <v>75</v>
      </c>
      <c r="E3958" t="s">
        <v>76</v>
      </c>
      <c r="F3958" s="7">
        <v>44402</v>
      </c>
      <c r="G3958" s="7">
        <v>44767</v>
      </c>
      <c r="H3958" t="s">
        <v>77</v>
      </c>
      <c r="I3958" t="s">
        <v>78</v>
      </c>
      <c r="J3958" s="7">
        <v>45819</v>
      </c>
      <c r="K3958" s="7">
        <v>45853</v>
      </c>
      <c r="L3958" s="7">
        <v>44767</v>
      </c>
      <c r="M3958" t="s">
        <v>77</v>
      </c>
      <c r="N3958" t="s">
        <v>92</v>
      </c>
      <c r="O3958">
        <v>2026</v>
      </c>
      <c r="P3958">
        <v>1</v>
      </c>
      <c r="Q3958" t="s">
        <v>80</v>
      </c>
      <c r="R3958" s="8">
        <v>46267</v>
      </c>
      <c r="S3958" s="2">
        <v>1</v>
      </c>
      <c r="T3958" s="2" t="s">
        <v>81</v>
      </c>
    </row>
    <row r="3959" spans="1:20" x14ac:dyDescent="0.25">
      <c r="A3959">
        <v>1120378421</v>
      </c>
      <c r="B3959">
        <v>121813995</v>
      </c>
      <c r="C3959" t="s">
        <v>74</v>
      </c>
      <c r="D3959" t="s">
        <v>88</v>
      </c>
      <c r="E3959" t="s">
        <v>76</v>
      </c>
      <c r="F3959" s="7">
        <v>44406</v>
      </c>
      <c r="G3959" s="7">
        <v>44771</v>
      </c>
      <c r="H3959" t="s">
        <v>77</v>
      </c>
      <c r="I3959" t="s">
        <v>78</v>
      </c>
      <c r="J3959" s="7">
        <v>45826</v>
      </c>
      <c r="K3959" s="7">
        <v>45832</v>
      </c>
      <c r="L3959" s="7">
        <v>44771</v>
      </c>
      <c r="M3959" t="s">
        <v>77</v>
      </c>
      <c r="N3959" t="s">
        <v>92</v>
      </c>
      <c r="O3959">
        <v>2026</v>
      </c>
      <c r="P3959">
        <v>1</v>
      </c>
      <c r="Q3959" t="s">
        <v>80</v>
      </c>
      <c r="R3959" s="8">
        <v>46267</v>
      </c>
      <c r="S3959" s="2">
        <v>1</v>
      </c>
      <c r="T3959" s="2" t="s">
        <v>81</v>
      </c>
    </row>
    <row r="3960" spans="1:20" x14ac:dyDescent="0.25">
      <c r="A3960">
        <v>1120379167</v>
      </c>
      <c r="B3960">
        <v>122121661</v>
      </c>
      <c r="C3960" t="s">
        <v>96</v>
      </c>
      <c r="D3960" t="s">
        <v>75</v>
      </c>
      <c r="E3960" t="s">
        <v>76</v>
      </c>
      <c r="F3960" s="7">
        <v>44468</v>
      </c>
      <c r="G3960" s="7">
        <v>46294</v>
      </c>
      <c r="H3960" t="s">
        <v>77</v>
      </c>
      <c r="I3960" t="s">
        <v>78</v>
      </c>
      <c r="J3960" s="7">
        <v>44590</v>
      </c>
      <c r="K3960" s="7">
        <v>44470</v>
      </c>
      <c r="L3960" s="7">
        <v>46294</v>
      </c>
      <c r="M3960" t="s">
        <v>77</v>
      </c>
      <c r="N3960" t="s">
        <v>92</v>
      </c>
      <c r="O3960">
        <v>2026</v>
      </c>
      <c r="P3960">
        <v>1</v>
      </c>
      <c r="Q3960" t="s">
        <v>80</v>
      </c>
      <c r="R3960" s="8">
        <v>46267</v>
      </c>
      <c r="S3960" s="2">
        <v>1</v>
      </c>
      <c r="T3960" s="2" t="s">
        <v>81</v>
      </c>
    </row>
    <row r="3961" spans="1:20" x14ac:dyDescent="0.25">
      <c r="A3961">
        <v>1120379206</v>
      </c>
      <c r="B3961">
        <v>122139513</v>
      </c>
      <c r="C3961" t="s">
        <v>74</v>
      </c>
      <c r="D3961" t="s">
        <v>75</v>
      </c>
      <c r="E3961" t="s">
        <v>76</v>
      </c>
      <c r="F3961" s="7">
        <v>44471</v>
      </c>
      <c r="G3961" s="7">
        <v>44836</v>
      </c>
      <c r="H3961" t="s">
        <v>86</v>
      </c>
      <c r="I3961" t="s">
        <v>87</v>
      </c>
      <c r="J3961" s="7">
        <v>44634</v>
      </c>
      <c r="K3961" s="7">
        <v>44474</v>
      </c>
      <c r="L3961" s="7">
        <v>44836</v>
      </c>
      <c r="M3961" t="s">
        <v>86</v>
      </c>
      <c r="N3961" t="s">
        <v>92</v>
      </c>
      <c r="O3961">
        <v>2026</v>
      </c>
      <c r="P3961">
        <v>1</v>
      </c>
      <c r="Q3961" t="s">
        <v>80</v>
      </c>
      <c r="R3961" s="8">
        <v>46267</v>
      </c>
      <c r="S3961" s="2">
        <v>1</v>
      </c>
      <c r="T3961" s="2" t="s">
        <v>81</v>
      </c>
    </row>
    <row r="3962" spans="1:20" x14ac:dyDescent="0.25">
      <c r="A3962">
        <v>1120379493</v>
      </c>
      <c r="B3962">
        <v>122258765</v>
      </c>
      <c r="C3962" t="s">
        <v>82</v>
      </c>
      <c r="D3962" t="s">
        <v>83</v>
      </c>
      <c r="E3962" t="s">
        <v>76</v>
      </c>
      <c r="F3962" s="7">
        <v>44495</v>
      </c>
      <c r="G3962" s="7">
        <v>44677</v>
      </c>
      <c r="H3962" t="s">
        <v>77</v>
      </c>
      <c r="I3962" t="s">
        <v>78</v>
      </c>
      <c r="J3962" s="7">
        <v>45737</v>
      </c>
      <c r="K3962" s="7">
        <v>45748</v>
      </c>
      <c r="L3962" s="7">
        <v>44677</v>
      </c>
      <c r="M3962" t="s">
        <v>77</v>
      </c>
      <c r="N3962" t="s">
        <v>79</v>
      </c>
      <c r="O3962">
        <v>2026</v>
      </c>
      <c r="P3962">
        <v>1</v>
      </c>
      <c r="Q3962" t="s">
        <v>80</v>
      </c>
      <c r="R3962" s="8">
        <v>46267</v>
      </c>
      <c r="S3962" s="2">
        <v>1</v>
      </c>
      <c r="T3962" s="2" t="s">
        <v>81</v>
      </c>
    </row>
    <row r="3963" spans="1:20" x14ac:dyDescent="0.25">
      <c r="A3963">
        <v>1120379822</v>
      </c>
      <c r="B3963">
        <v>122398964</v>
      </c>
      <c r="C3963" t="s">
        <v>74</v>
      </c>
      <c r="D3963" t="s">
        <v>75</v>
      </c>
      <c r="E3963" t="s">
        <v>76</v>
      </c>
      <c r="F3963" s="7">
        <v>44519</v>
      </c>
      <c r="G3963" s="7">
        <v>44884</v>
      </c>
      <c r="H3963" t="s">
        <v>86</v>
      </c>
      <c r="I3963" t="s">
        <v>87</v>
      </c>
      <c r="J3963" s="7"/>
      <c r="K3963" s="7">
        <v>44522</v>
      </c>
      <c r="L3963" s="7">
        <v>44884</v>
      </c>
      <c r="M3963" t="s">
        <v>86</v>
      </c>
      <c r="N3963"/>
      <c r="O3963">
        <v>2026</v>
      </c>
      <c r="P3963">
        <v>1</v>
      </c>
      <c r="Q3963" t="s">
        <v>80</v>
      </c>
      <c r="R3963" s="8">
        <v>46267</v>
      </c>
      <c r="S3963" s="2">
        <v>1</v>
      </c>
      <c r="T3963" s="2" t="s">
        <v>81</v>
      </c>
    </row>
    <row r="3964" spans="1:20" x14ac:dyDescent="0.25">
      <c r="A3964">
        <v>1120379950</v>
      </c>
      <c r="B3964">
        <v>122446888</v>
      </c>
      <c r="C3964" t="s">
        <v>91</v>
      </c>
      <c r="D3964" t="s">
        <v>75</v>
      </c>
      <c r="E3964" t="s">
        <v>76</v>
      </c>
      <c r="F3964" s="7">
        <v>44536</v>
      </c>
      <c r="G3964" s="7">
        <v>44718</v>
      </c>
      <c r="H3964" t="s">
        <v>77</v>
      </c>
      <c r="I3964" t="s">
        <v>78</v>
      </c>
      <c r="J3964" s="7"/>
      <c r="K3964" s="7">
        <v>44539</v>
      </c>
      <c r="L3964" s="7">
        <v>44718</v>
      </c>
      <c r="M3964" t="s">
        <v>77</v>
      </c>
      <c r="N3964"/>
      <c r="O3964">
        <v>2026</v>
      </c>
      <c r="P3964">
        <v>1</v>
      </c>
      <c r="Q3964" t="s">
        <v>80</v>
      </c>
      <c r="R3964" s="8">
        <v>46267</v>
      </c>
      <c r="S3964" s="2">
        <v>1</v>
      </c>
      <c r="T3964" s="2" t="s">
        <v>81</v>
      </c>
    </row>
    <row r="3965" spans="1:20" x14ac:dyDescent="0.25">
      <c r="A3965">
        <v>1120380007</v>
      </c>
      <c r="B3965">
        <v>122481793</v>
      </c>
      <c r="C3965" t="s">
        <v>82</v>
      </c>
      <c r="D3965" t="s">
        <v>75</v>
      </c>
      <c r="E3965" t="s">
        <v>76</v>
      </c>
      <c r="F3965" s="7">
        <v>44543</v>
      </c>
      <c r="G3965" s="7">
        <v>44908</v>
      </c>
      <c r="H3965" t="s">
        <v>77</v>
      </c>
      <c r="I3965" t="s">
        <v>78</v>
      </c>
      <c r="J3965" s="7"/>
      <c r="K3965" s="7">
        <v>44545</v>
      </c>
      <c r="L3965" s="7">
        <v>44908</v>
      </c>
      <c r="M3965" t="s">
        <v>77</v>
      </c>
      <c r="N3965"/>
      <c r="O3965">
        <v>2026</v>
      </c>
      <c r="P3965">
        <v>1</v>
      </c>
      <c r="Q3965" t="s">
        <v>80</v>
      </c>
      <c r="R3965" s="8">
        <v>46267</v>
      </c>
      <c r="S3965" s="2">
        <v>1</v>
      </c>
      <c r="T3965" s="2" t="s">
        <v>81</v>
      </c>
    </row>
    <row r="3966" spans="1:20" x14ac:dyDescent="0.25">
      <c r="A3966">
        <v>1120380038</v>
      </c>
      <c r="B3966">
        <v>122551299</v>
      </c>
      <c r="C3966" t="s">
        <v>85</v>
      </c>
      <c r="D3966" t="s">
        <v>75</v>
      </c>
      <c r="E3966" t="s">
        <v>76</v>
      </c>
      <c r="F3966" s="7">
        <v>44566</v>
      </c>
      <c r="G3966" s="7">
        <v>44931</v>
      </c>
      <c r="H3966" t="s">
        <v>77</v>
      </c>
      <c r="I3966" t="s">
        <v>78</v>
      </c>
      <c r="J3966" s="7">
        <v>45473</v>
      </c>
      <c r="K3966" s="7">
        <v>44566</v>
      </c>
      <c r="L3966" s="7">
        <v>44931</v>
      </c>
      <c r="M3966" t="s">
        <v>77</v>
      </c>
      <c r="N3966" t="s">
        <v>79</v>
      </c>
      <c r="O3966">
        <v>2026</v>
      </c>
      <c r="P3966">
        <v>1</v>
      </c>
      <c r="Q3966" t="s">
        <v>80</v>
      </c>
      <c r="R3966" s="8">
        <v>46267</v>
      </c>
      <c r="S3966" s="2">
        <v>1</v>
      </c>
      <c r="T3966" s="2" t="s">
        <v>81</v>
      </c>
    </row>
    <row r="3967" spans="1:20" x14ac:dyDescent="0.25">
      <c r="A3967">
        <v>1120380039</v>
      </c>
      <c r="B3967">
        <v>122551299</v>
      </c>
      <c r="C3967" t="s">
        <v>85</v>
      </c>
      <c r="D3967" t="s">
        <v>75</v>
      </c>
      <c r="E3967" t="s">
        <v>76</v>
      </c>
      <c r="F3967" s="7">
        <v>44566</v>
      </c>
      <c r="G3967" s="7">
        <v>44931</v>
      </c>
      <c r="H3967" t="s">
        <v>77</v>
      </c>
      <c r="I3967" t="s">
        <v>78</v>
      </c>
      <c r="J3967" s="7">
        <v>45473</v>
      </c>
      <c r="K3967" s="7">
        <v>44566</v>
      </c>
      <c r="L3967" s="7">
        <v>44931</v>
      </c>
      <c r="M3967" t="s">
        <v>77</v>
      </c>
      <c r="N3967" t="s">
        <v>79</v>
      </c>
      <c r="O3967">
        <v>2026</v>
      </c>
      <c r="P3967">
        <v>1</v>
      </c>
      <c r="Q3967" t="s">
        <v>80</v>
      </c>
      <c r="R3967" s="8">
        <v>46267</v>
      </c>
      <c r="S3967" s="2">
        <v>1</v>
      </c>
      <c r="T3967" s="2" t="s">
        <v>81</v>
      </c>
    </row>
    <row r="3968" spans="1:20" x14ac:dyDescent="0.25">
      <c r="A3968">
        <v>1120380041</v>
      </c>
      <c r="B3968">
        <v>122552944</v>
      </c>
      <c r="C3968" t="s">
        <v>91</v>
      </c>
      <c r="D3968" t="s">
        <v>75</v>
      </c>
      <c r="E3968" t="s">
        <v>76</v>
      </c>
      <c r="F3968" s="7">
        <v>44566</v>
      </c>
      <c r="G3968" s="7">
        <v>44686</v>
      </c>
      <c r="H3968" t="s">
        <v>77</v>
      </c>
      <c r="I3968" t="s">
        <v>89</v>
      </c>
      <c r="J3968" s="7">
        <v>45787</v>
      </c>
      <c r="K3968" s="7">
        <v>44566</v>
      </c>
      <c r="L3968" s="7">
        <v>44686</v>
      </c>
      <c r="M3968" t="s">
        <v>77</v>
      </c>
      <c r="N3968" t="s">
        <v>79</v>
      </c>
      <c r="O3968">
        <v>2026</v>
      </c>
      <c r="P3968">
        <v>1</v>
      </c>
      <c r="Q3968" t="s">
        <v>80</v>
      </c>
      <c r="R3968" s="8">
        <v>46267</v>
      </c>
      <c r="S3968" s="2">
        <v>1</v>
      </c>
      <c r="T3968" s="2" t="s">
        <v>81</v>
      </c>
    </row>
    <row r="3969" spans="1:20" x14ac:dyDescent="0.25">
      <c r="A3969">
        <v>1120380138</v>
      </c>
      <c r="B3969">
        <v>123160015</v>
      </c>
      <c r="C3969" t="s">
        <v>74</v>
      </c>
      <c r="D3969" t="s">
        <v>75</v>
      </c>
      <c r="E3969" t="s">
        <v>76</v>
      </c>
      <c r="F3969" s="7">
        <v>44641</v>
      </c>
      <c r="G3969" s="7">
        <v>45006</v>
      </c>
      <c r="H3969" t="s">
        <v>77</v>
      </c>
      <c r="I3969" t="s">
        <v>78</v>
      </c>
      <c r="J3969" s="7"/>
      <c r="K3969" s="7">
        <v>44642</v>
      </c>
      <c r="L3969" s="7">
        <v>45006</v>
      </c>
      <c r="M3969" t="s">
        <v>77</v>
      </c>
      <c r="N3969"/>
      <c r="O3969">
        <v>2026</v>
      </c>
      <c r="P3969">
        <v>1</v>
      </c>
      <c r="Q3969" t="s">
        <v>80</v>
      </c>
      <c r="R3969" s="8">
        <v>46267</v>
      </c>
      <c r="S3969" s="2">
        <v>1</v>
      </c>
      <c r="T3969" s="2" t="s">
        <v>81</v>
      </c>
    </row>
    <row r="3970" spans="1:20" x14ac:dyDescent="0.25">
      <c r="A3970">
        <v>1120380284</v>
      </c>
      <c r="B3970">
        <v>123295110</v>
      </c>
      <c r="C3970" t="s">
        <v>93</v>
      </c>
      <c r="D3970" t="s">
        <v>88</v>
      </c>
      <c r="E3970" t="s">
        <v>76</v>
      </c>
      <c r="F3970" s="7">
        <v>44662</v>
      </c>
      <c r="G3970" s="7">
        <v>45027</v>
      </c>
      <c r="H3970" t="s">
        <v>77</v>
      </c>
      <c r="I3970" t="s">
        <v>78</v>
      </c>
      <c r="J3970" s="7">
        <v>45907</v>
      </c>
      <c r="K3970" s="7">
        <v>45779</v>
      </c>
      <c r="L3970" s="7">
        <v>45027</v>
      </c>
      <c r="M3970" t="s">
        <v>77</v>
      </c>
      <c r="N3970" t="s">
        <v>79</v>
      </c>
      <c r="O3970">
        <v>2026</v>
      </c>
      <c r="P3970">
        <v>1</v>
      </c>
      <c r="Q3970" t="s">
        <v>80</v>
      </c>
      <c r="R3970" s="8">
        <v>46267</v>
      </c>
      <c r="S3970" s="2">
        <v>1</v>
      </c>
      <c r="T3970" s="2" t="s">
        <v>81</v>
      </c>
    </row>
    <row r="3971" spans="1:20" x14ac:dyDescent="0.25">
      <c r="A3971">
        <v>1120380285</v>
      </c>
      <c r="B3971">
        <v>123295110</v>
      </c>
      <c r="C3971" t="s">
        <v>93</v>
      </c>
      <c r="D3971" t="s">
        <v>88</v>
      </c>
      <c r="E3971" t="s">
        <v>76</v>
      </c>
      <c r="F3971" s="7">
        <v>44662</v>
      </c>
      <c r="G3971" s="7">
        <v>45027</v>
      </c>
      <c r="H3971" t="s">
        <v>77</v>
      </c>
      <c r="I3971" t="s">
        <v>78</v>
      </c>
      <c r="J3971" s="7">
        <v>45907</v>
      </c>
      <c r="K3971" s="7">
        <v>44673</v>
      </c>
      <c r="L3971" s="7">
        <v>45027</v>
      </c>
      <c r="M3971" t="s">
        <v>77</v>
      </c>
      <c r="N3971" t="s">
        <v>79</v>
      </c>
      <c r="O3971">
        <v>2026</v>
      </c>
      <c r="P3971">
        <v>1</v>
      </c>
      <c r="Q3971" t="s">
        <v>80</v>
      </c>
      <c r="R3971" s="8">
        <v>46267</v>
      </c>
      <c r="S3971" s="2">
        <v>1</v>
      </c>
      <c r="T3971" s="2" t="s">
        <v>81</v>
      </c>
    </row>
    <row r="3972" spans="1:20" x14ac:dyDescent="0.25">
      <c r="A3972">
        <v>1120380658</v>
      </c>
      <c r="B3972">
        <v>123488430</v>
      </c>
      <c r="C3972" t="s">
        <v>98</v>
      </c>
      <c r="D3972" t="s">
        <v>88</v>
      </c>
      <c r="E3972" t="s">
        <v>76</v>
      </c>
      <c r="F3972" s="7">
        <v>44684</v>
      </c>
      <c r="G3972" s="7">
        <v>46510</v>
      </c>
      <c r="H3972" t="s">
        <v>77</v>
      </c>
      <c r="I3972" t="s">
        <v>78</v>
      </c>
      <c r="J3972" s="7">
        <v>45830</v>
      </c>
      <c r="K3972" s="7">
        <v>44693</v>
      </c>
      <c r="L3972" s="7">
        <v>46510</v>
      </c>
      <c r="M3972" t="s">
        <v>77</v>
      </c>
      <c r="N3972" t="s">
        <v>79</v>
      </c>
      <c r="O3972">
        <v>2026</v>
      </c>
      <c r="P3972">
        <v>1</v>
      </c>
      <c r="Q3972" t="s">
        <v>80</v>
      </c>
      <c r="R3972" s="8">
        <v>46267</v>
      </c>
      <c r="S3972" s="2">
        <v>1</v>
      </c>
      <c r="T3972" s="2" t="s">
        <v>81</v>
      </c>
    </row>
    <row r="3973" spans="1:20" x14ac:dyDescent="0.25">
      <c r="A3973">
        <v>1120380661</v>
      </c>
      <c r="B3973">
        <v>123489202</v>
      </c>
      <c r="C3973" t="s">
        <v>82</v>
      </c>
      <c r="D3973" t="s">
        <v>83</v>
      </c>
      <c r="E3973" t="s">
        <v>76</v>
      </c>
      <c r="F3973" s="7">
        <v>44684</v>
      </c>
      <c r="G3973" s="7">
        <v>44868</v>
      </c>
      <c r="H3973" t="s">
        <v>77</v>
      </c>
      <c r="I3973" t="s">
        <v>78</v>
      </c>
      <c r="J3973" s="7">
        <v>45525</v>
      </c>
      <c r="K3973" s="7">
        <v>45748</v>
      </c>
      <c r="L3973" s="7">
        <v>44868</v>
      </c>
      <c r="M3973" t="s">
        <v>77</v>
      </c>
      <c r="N3973" t="s">
        <v>79</v>
      </c>
      <c r="O3973">
        <v>2026</v>
      </c>
      <c r="P3973">
        <v>1</v>
      </c>
      <c r="Q3973" t="s">
        <v>80</v>
      </c>
      <c r="R3973" s="8">
        <v>46267</v>
      </c>
      <c r="S3973" s="2">
        <v>1</v>
      </c>
      <c r="T3973" s="2" t="s">
        <v>81</v>
      </c>
    </row>
    <row r="3974" spans="1:20" x14ac:dyDescent="0.25">
      <c r="A3974">
        <v>1120380857</v>
      </c>
      <c r="B3974">
        <v>123604159</v>
      </c>
      <c r="C3974" t="s">
        <v>74</v>
      </c>
      <c r="D3974" t="s">
        <v>75</v>
      </c>
      <c r="E3974" t="s">
        <v>76</v>
      </c>
      <c r="F3974" s="7">
        <v>44697</v>
      </c>
      <c r="G3974" s="7">
        <v>46523</v>
      </c>
      <c r="H3974" t="s">
        <v>86</v>
      </c>
      <c r="I3974" t="s">
        <v>87</v>
      </c>
      <c r="J3974" s="7">
        <v>45633</v>
      </c>
      <c r="K3974" s="7">
        <v>46115</v>
      </c>
      <c r="L3974" s="7">
        <v>46523</v>
      </c>
      <c r="M3974" t="s">
        <v>86</v>
      </c>
      <c r="N3974" t="s">
        <v>79</v>
      </c>
      <c r="O3974">
        <v>2026</v>
      </c>
      <c r="P3974">
        <v>1</v>
      </c>
      <c r="Q3974" t="s">
        <v>80</v>
      </c>
      <c r="R3974" s="8">
        <v>46267</v>
      </c>
      <c r="S3974" s="2">
        <v>1</v>
      </c>
      <c r="T3974" s="2" t="s">
        <v>81</v>
      </c>
    </row>
    <row r="3975" spans="1:20" x14ac:dyDescent="0.25">
      <c r="A3975">
        <v>1120381025</v>
      </c>
      <c r="B3975">
        <v>123711460</v>
      </c>
      <c r="C3975" t="s">
        <v>93</v>
      </c>
      <c r="D3975" t="s">
        <v>83</v>
      </c>
      <c r="E3975" t="s">
        <v>76</v>
      </c>
      <c r="F3975" s="7">
        <v>44708</v>
      </c>
      <c r="G3975" s="7">
        <v>44892</v>
      </c>
      <c r="H3975" t="s">
        <v>77</v>
      </c>
      <c r="I3975" t="s">
        <v>84</v>
      </c>
      <c r="J3975" s="7">
        <v>45639</v>
      </c>
      <c r="K3975" s="7">
        <v>44710</v>
      </c>
      <c r="L3975" s="7">
        <v>44892</v>
      </c>
      <c r="M3975" t="s">
        <v>77</v>
      </c>
      <c r="N3975" t="s">
        <v>79</v>
      </c>
      <c r="O3975">
        <v>2026</v>
      </c>
      <c r="P3975">
        <v>1</v>
      </c>
      <c r="Q3975" t="s">
        <v>80</v>
      </c>
      <c r="R3975" s="8">
        <v>46267</v>
      </c>
      <c r="S3975" s="2">
        <v>1</v>
      </c>
      <c r="T3975" s="2" t="s">
        <v>81</v>
      </c>
    </row>
    <row r="3976" spans="1:20" x14ac:dyDescent="0.25">
      <c r="A3976">
        <v>1120381193</v>
      </c>
      <c r="B3976">
        <v>123795658</v>
      </c>
      <c r="C3976" t="s">
        <v>85</v>
      </c>
      <c r="D3976" t="s">
        <v>83</v>
      </c>
      <c r="E3976" t="s">
        <v>76</v>
      </c>
      <c r="F3976" s="7">
        <v>44719</v>
      </c>
      <c r="G3976" s="7">
        <v>44902</v>
      </c>
      <c r="H3976" t="s">
        <v>86</v>
      </c>
      <c r="I3976" t="s">
        <v>87</v>
      </c>
      <c r="J3976" s="7">
        <v>45972</v>
      </c>
      <c r="K3976" s="7">
        <v>44722</v>
      </c>
      <c r="L3976" s="7">
        <v>44902</v>
      </c>
      <c r="M3976" t="s">
        <v>86</v>
      </c>
      <c r="N3976" t="s">
        <v>79</v>
      </c>
      <c r="O3976">
        <v>2026</v>
      </c>
      <c r="P3976">
        <v>1</v>
      </c>
      <c r="Q3976" t="s">
        <v>80</v>
      </c>
      <c r="R3976" s="8">
        <v>46267</v>
      </c>
      <c r="S3976" s="2">
        <v>1</v>
      </c>
      <c r="T3976" s="2" t="s">
        <v>81</v>
      </c>
    </row>
    <row r="3977" spans="1:20" x14ac:dyDescent="0.25">
      <c r="A3977">
        <v>1120381284</v>
      </c>
      <c r="B3977">
        <v>123842835</v>
      </c>
      <c r="C3977" t="s">
        <v>98</v>
      </c>
      <c r="D3977" t="s">
        <v>88</v>
      </c>
      <c r="E3977" t="s">
        <v>76</v>
      </c>
      <c r="F3977" s="7">
        <v>44726</v>
      </c>
      <c r="G3977" s="7">
        <v>46552</v>
      </c>
      <c r="H3977" t="s">
        <v>77</v>
      </c>
      <c r="I3977" t="s">
        <v>78</v>
      </c>
      <c r="J3977" s="7">
        <v>45944</v>
      </c>
      <c r="K3977" s="7">
        <v>44768</v>
      </c>
      <c r="L3977" s="7">
        <v>46552</v>
      </c>
      <c r="M3977" t="s">
        <v>77</v>
      </c>
      <c r="N3977" t="s">
        <v>79</v>
      </c>
      <c r="O3977">
        <v>2026</v>
      </c>
      <c r="P3977">
        <v>1</v>
      </c>
      <c r="Q3977" t="s">
        <v>80</v>
      </c>
      <c r="R3977" s="8">
        <v>46267</v>
      </c>
      <c r="S3977" s="2">
        <v>1</v>
      </c>
      <c r="T3977" s="2" t="s">
        <v>81</v>
      </c>
    </row>
    <row r="3978" spans="1:20" x14ac:dyDescent="0.25">
      <c r="A3978">
        <v>1120381287</v>
      </c>
      <c r="B3978">
        <v>123845363</v>
      </c>
      <c r="C3978" t="s">
        <v>74</v>
      </c>
      <c r="D3978" t="s">
        <v>83</v>
      </c>
      <c r="E3978" t="s">
        <v>76</v>
      </c>
      <c r="F3978" s="7">
        <v>44726</v>
      </c>
      <c r="G3978" s="7">
        <v>46552</v>
      </c>
      <c r="H3978" t="s">
        <v>77</v>
      </c>
      <c r="I3978" t="s">
        <v>78</v>
      </c>
      <c r="J3978" s="7">
        <v>45939</v>
      </c>
      <c r="K3978" s="7">
        <v>45898</v>
      </c>
      <c r="L3978" s="7">
        <v>46552</v>
      </c>
      <c r="M3978" t="s">
        <v>77</v>
      </c>
      <c r="N3978" t="s">
        <v>79</v>
      </c>
      <c r="O3978">
        <v>2026</v>
      </c>
      <c r="P3978">
        <v>1</v>
      </c>
      <c r="Q3978" t="s">
        <v>80</v>
      </c>
      <c r="R3978" s="8">
        <v>46267</v>
      </c>
      <c r="S3978" s="2">
        <v>1</v>
      </c>
      <c r="T3978" s="2" t="s">
        <v>81</v>
      </c>
    </row>
    <row r="3979" spans="1:20" x14ac:dyDescent="0.25">
      <c r="A3979">
        <v>1120381294</v>
      </c>
      <c r="B3979">
        <v>123848345</v>
      </c>
      <c r="C3979" t="s">
        <v>74</v>
      </c>
      <c r="D3979" t="s">
        <v>83</v>
      </c>
      <c r="E3979" t="s">
        <v>76</v>
      </c>
      <c r="F3979" s="7">
        <v>44727</v>
      </c>
      <c r="G3979" s="7">
        <v>44910</v>
      </c>
      <c r="H3979" t="s">
        <v>77</v>
      </c>
      <c r="I3979" t="s">
        <v>84</v>
      </c>
      <c r="J3979" s="7">
        <v>45607</v>
      </c>
      <c r="K3979" s="7">
        <v>44727</v>
      </c>
      <c r="L3979" s="7">
        <v>44910</v>
      </c>
      <c r="M3979" t="s">
        <v>77</v>
      </c>
      <c r="N3979" t="s">
        <v>79</v>
      </c>
      <c r="O3979">
        <v>2026</v>
      </c>
      <c r="P3979">
        <v>1</v>
      </c>
      <c r="Q3979" t="s">
        <v>80</v>
      </c>
      <c r="R3979" s="8">
        <v>46267</v>
      </c>
      <c r="S3979" s="2">
        <v>1</v>
      </c>
      <c r="T3979" s="2" t="s">
        <v>81</v>
      </c>
    </row>
    <row r="3980" spans="1:20" x14ac:dyDescent="0.25">
      <c r="A3980">
        <v>1120381321</v>
      </c>
      <c r="B3980">
        <v>123865853</v>
      </c>
      <c r="C3980" t="s">
        <v>93</v>
      </c>
      <c r="D3980" t="s">
        <v>88</v>
      </c>
      <c r="E3980" t="s">
        <v>76</v>
      </c>
      <c r="F3980" s="7">
        <v>44729</v>
      </c>
      <c r="G3980" s="7">
        <v>45094</v>
      </c>
      <c r="H3980" t="s">
        <v>77</v>
      </c>
      <c r="I3980" t="s">
        <v>78</v>
      </c>
      <c r="J3980" s="7">
        <v>45914</v>
      </c>
      <c r="K3980" s="7">
        <v>44756</v>
      </c>
      <c r="L3980" s="7">
        <v>45094</v>
      </c>
      <c r="M3980" t="s">
        <v>77</v>
      </c>
      <c r="N3980" t="s">
        <v>79</v>
      </c>
      <c r="O3980">
        <v>2026</v>
      </c>
      <c r="P3980">
        <v>1</v>
      </c>
      <c r="Q3980" t="s">
        <v>80</v>
      </c>
      <c r="R3980" s="8">
        <v>46267</v>
      </c>
      <c r="S3980" s="2">
        <v>1</v>
      </c>
      <c r="T3980" s="2" t="s">
        <v>81</v>
      </c>
    </row>
    <row r="3981" spans="1:20" x14ac:dyDescent="0.25">
      <c r="A3981">
        <v>1120381453</v>
      </c>
      <c r="B3981">
        <v>123913468</v>
      </c>
      <c r="C3981" t="s">
        <v>96</v>
      </c>
      <c r="D3981" t="s">
        <v>75</v>
      </c>
      <c r="E3981" t="s">
        <v>76</v>
      </c>
      <c r="F3981" s="7">
        <v>44736</v>
      </c>
      <c r="G3981" s="7">
        <v>45101</v>
      </c>
      <c r="H3981" t="s">
        <v>77</v>
      </c>
      <c r="I3981" t="s">
        <v>78</v>
      </c>
      <c r="J3981" s="7"/>
      <c r="K3981" s="7">
        <v>44807</v>
      </c>
      <c r="L3981" s="7">
        <v>45101</v>
      </c>
      <c r="M3981" t="s">
        <v>77</v>
      </c>
      <c r="N3981"/>
      <c r="O3981">
        <v>2026</v>
      </c>
      <c r="P3981">
        <v>1</v>
      </c>
      <c r="Q3981" t="s">
        <v>80</v>
      </c>
      <c r="R3981" s="8">
        <v>46267</v>
      </c>
      <c r="S3981" s="2">
        <v>1</v>
      </c>
      <c r="T3981" s="2" t="s">
        <v>81</v>
      </c>
    </row>
    <row r="3982" spans="1:20" x14ac:dyDescent="0.25">
      <c r="A3982">
        <v>1120381504</v>
      </c>
      <c r="B3982">
        <v>123927478</v>
      </c>
      <c r="C3982" t="s">
        <v>82</v>
      </c>
      <c r="D3982" t="s">
        <v>83</v>
      </c>
      <c r="E3982" t="s">
        <v>76</v>
      </c>
      <c r="F3982" s="7">
        <v>44738</v>
      </c>
      <c r="G3982" s="7">
        <v>44921</v>
      </c>
      <c r="H3982" t="s">
        <v>77</v>
      </c>
      <c r="I3982" t="s">
        <v>78</v>
      </c>
      <c r="J3982" s="7">
        <v>45935</v>
      </c>
      <c r="K3982" s="7">
        <v>45902</v>
      </c>
      <c r="L3982" s="7">
        <v>44921</v>
      </c>
      <c r="M3982" t="s">
        <v>77</v>
      </c>
      <c r="N3982" t="s">
        <v>79</v>
      </c>
      <c r="O3982">
        <v>2026</v>
      </c>
      <c r="P3982">
        <v>1</v>
      </c>
      <c r="Q3982" t="s">
        <v>80</v>
      </c>
      <c r="R3982" s="8">
        <v>46267</v>
      </c>
      <c r="S3982" s="2">
        <v>1</v>
      </c>
      <c r="T3982" s="2" t="s">
        <v>81</v>
      </c>
    </row>
    <row r="3983" spans="1:20" x14ac:dyDescent="0.25">
      <c r="A3983">
        <v>1120381759</v>
      </c>
      <c r="B3983">
        <v>124055905</v>
      </c>
      <c r="C3983" t="s">
        <v>82</v>
      </c>
      <c r="D3983" t="s">
        <v>83</v>
      </c>
      <c r="E3983" t="s">
        <v>76</v>
      </c>
      <c r="F3983" s="7">
        <v>44753</v>
      </c>
      <c r="G3983" s="7">
        <v>44937</v>
      </c>
      <c r="H3983" t="s">
        <v>77</v>
      </c>
      <c r="I3983" t="s">
        <v>84</v>
      </c>
      <c r="J3983" s="7">
        <v>45472</v>
      </c>
      <c r="K3983" s="7">
        <v>45483</v>
      </c>
      <c r="L3983" s="7">
        <v>44937</v>
      </c>
      <c r="M3983" t="s">
        <v>77</v>
      </c>
      <c r="N3983" t="s">
        <v>79</v>
      </c>
      <c r="O3983">
        <v>2026</v>
      </c>
      <c r="P3983">
        <v>1</v>
      </c>
      <c r="Q3983" t="s">
        <v>80</v>
      </c>
      <c r="R3983" s="8">
        <v>46267</v>
      </c>
      <c r="S3983" s="2">
        <v>1</v>
      </c>
      <c r="T3983" s="2" t="s">
        <v>81</v>
      </c>
    </row>
    <row r="3984" spans="1:20" x14ac:dyDescent="0.25">
      <c r="A3984">
        <v>1120381760</v>
      </c>
      <c r="B3984">
        <v>124055905</v>
      </c>
      <c r="C3984" t="s">
        <v>82</v>
      </c>
      <c r="D3984" t="s">
        <v>83</v>
      </c>
      <c r="E3984" t="s">
        <v>76</v>
      </c>
      <c r="F3984" s="7">
        <v>44753</v>
      </c>
      <c r="G3984" s="7">
        <v>44937</v>
      </c>
      <c r="H3984" t="s">
        <v>77</v>
      </c>
      <c r="I3984" t="s">
        <v>84</v>
      </c>
      <c r="J3984" s="7">
        <v>45472</v>
      </c>
      <c r="K3984" s="7">
        <v>45748</v>
      </c>
      <c r="L3984" s="7">
        <v>44937</v>
      </c>
      <c r="M3984" t="s">
        <v>77</v>
      </c>
      <c r="N3984" t="s">
        <v>79</v>
      </c>
      <c r="O3984">
        <v>2026</v>
      </c>
      <c r="P3984">
        <v>1</v>
      </c>
      <c r="Q3984" t="s">
        <v>80</v>
      </c>
      <c r="R3984" s="8">
        <v>46267</v>
      </c>
      <c r="S3984" s="2">
        <v>1</v>
      </c>
      <c r="T3984" s="2" t="s">
        <v>81</v>
      </c>
    </row>
    <row r="3985" spans="1:20" x14ac:dyDescent="0.25">
      <c r="A3985">
        <v>1120381892</v>
      </c>
      <c r="B3985">
        <v>124113346</v>
      </c>
      <c r="C3985" t="s">
        <v>85</v>
      </c>
      <c r="D3985" t="s">
        <v>83</v>
      </c>
      <c r="E3985" t="s">
        <v>76</v>
      </c>
      <c r="F3985" s="7">
        <v>44761</v>
      </c>
      <c r="G3985" s="7">
        <v>46587</v>
      </c>
      <c r="H3985" t="s">
        <v>77</v>
      </c>
      <c r="I3985" t="s">
        <v>78</v>
      </c>
      <c r="J3985" s="7">
        <v>45471</v>
      </c>
      <c r="K3985" s="7">
        <v>45741</v>
      </c>
      <c r="L3985" s="7">
        <v>46587</v>
      </c>
      <c r="M3985" t="s">
        <v>77</v>
      </c>
      <c r="N3985" t="s">
        <v>79</v>
      </c>
      <c r="O3985">
        <v>2026</v>
      </c>
      <c r="P3985">
        <v>1</v>
      </c>
      <c r="Q3985" t="s">
        <v>80</v>
      </c>
      <c r="R3985" s="8">
        <v>46267</v>
      </c>
      <c r="S3985" s="2">
        <v>1</v>
      </c>
      <c r="T3985" s="2" t="s">
        <v>81</v>
      </c>
    </row>
    <row r="3986" spans="1:20" x14ac:dyDescent="0.25">
      <c r="A3986">
        <v>1120382103</v>
      </c>
      <c r="B3986">
        <v>124210736</v>
      </c>
      <c r="C3986" t="s">
        <v>98</v>
      </c>
      <c r="D3986" t="s">
        <v>88</v>
      </c>
      <c r="E3986" t="s">
        <v>76</v>
      </c>
      <c r="F3986" s="7">
        <v>44775</v>
      </c>
      <c r="G3986" s="7">
        <v>46601</v>
      </c>
      <c r="H3986" t="s">
        <v>77</v>
      </c>
      <c r="I3986" t="s">
        <v>78</v>
      </c>
      <c r="J3986" s="7">
        <v>45953</v>
      </c>
      <c r="K3986" s="7">
        <v>45746</v>
      </c>
      <c r="L3986" s="7">
        <v>46601</v>
      </c>
      <c r="M3986" t="s">
        <v>77</v>
      </c>
      <c r="N3986" t="s">
        <v>79</v>
      </c>
      <c r="O3986">
        <v>2026</v>
      </c>
      <c r="P3986">
        <v>1</v>
      </c>
      <c r="Q3986" t="s">
        <v>80</v>
      </c>
      <c r="R3986" s="8">
        <v>46267</v>
      </c>
      <c r="S3986" s="2">
        <v>1</v>
      </c>
      <c r="T3986" s="2" t="s">
        <v>81</v>
      </c>
    </row>
    <row r="3987" spans="1:20" x14ac:dyDescent="0.25">
      <c r="A3987">
        <v>1120383150</v>
      </c>
      <c r="B3987">
        <v>124569555</v>
      </c>
      <c r="C3987" t="s">
        <v>74</v>
      </c>
      <c r="D3987" t="s">
        <v>75</v>
      </c>
      <c r="E3987" t="s">
        <v>76</v>
      </c>
      <c r="F3987" s="7">
        <v>44830</v>
      </c>
      <c r="G3987" s="7">
        <v>45195</v>
      </c>
      <c r="H3987" t="s">
        <v>86</v>
      </c>
      <c r="I3987" t="s">
        <v>87</v>
      </c>
      <c r="J3987" s="7">
        <v>45965</v>
      </c>
      <c r="K3987" s="7">
        <v>45986</v>
      </c>
      <c r="L3987" s="7">
        <v>45195</v>
      </c>
      <c r="M3987" t="s">
        <v>86</v>
      </c>
      <c r="N3987" t="s">
        <v>79</v>
      </c>
      <c r="O3987">
        <v>2026</v>
      </c>
      <c r="P3987">
        <v>1</v>
      </c>
      <c r="Q3987" t="s">
        <v>80</v>
      </c>
      <c r="R3987" s="8">
        <v>46267</v>
      </c>
      <c r="S3987" s="2">
        <v>1</v>
      </c>
      <c r="T3987" s="2" t="s">
        <v>81</v>
      </c>
    </row>
    <row r="3988" spans="1:20" x14ac:dyDescent="0.25">
      <c r="A3988">
        <v>1120383606</v>
      </c>
      <c r="B3988">
        <v>124780010</v>
      </c>
      <c r="C3988" t="s">
        <v>74</v>
      </c>
      <c r="D3988" t="s">
        <v>75</v>
      </c>
      <c r="E3988" t="s">
        <v>76</v>
      </c>
      <c r="F3988" s="7">
        <v>44860</v>
      </c>
      <c r="G3988" s="7">
        <v>46686</v>
      </c>
      <c r="H3988" t="s">
        <v>86</v>
      </c>
      <c r="I3988" t="s">
        <v>87</v>
      </c>
      <c r="J3988" s="7"/>
      <c r="K3988" s="7">
        <v>44949</v>
      </c>
      <c r="L3988" s="7">
        <v>46686</v>
      </c>
      <c r="M3988" t="s">
        <v>86</v>
      </c>
      <c r="N3988"/>
      <c r="O3988">
        <v>2026</v>
      </c>
      <c r="P3988">
        <v>1</v>
      </c>
      <c r="Q3988" t="s">
        <v>80</v>
      </c>
      <c r="R3988" s="8">
        <v>46267</v>
      </c>
      <c r="S3988" s="2">
        <v>1</v>
      </c>
      <c r="T3988" s="2" t="s">
        <v>81</v>
      </c>
    </row>
    <row r="3989" spans="1:20" x14ac:dyDescent="0.25">
      <c r="A3989">
        <v>1120384246</v>
      </c>
      <c r="B3989">
        <v>125986651</v>
      </c>
      <c r="C3989" t="s">
        <v>82</v>
      </c>
      <c r="D3989" t="s">
        <v>75</v>
      </c>
      <c r="E3989" t="s">
        <v>76</v>
      </c>
      <c r="F3989" s="7">
        <v>45041</v>
      </c>
      <c r="G3989" s="7">
        <v>45407</v>
      </c>
      <c r="H3989" t="s">
        <v>77</v>
      </c>
      <c r="I3989" t="s">
        <v>78</v>
      </c>
      <c r="J3989" s="7"/>
      <c r="K3989" s="7">
        <v>45145</v>
      </c>
      <c r="L3989" s="7">
        <v>45407</v>
      </c>
      <c r="M3989" t="s">
        <v>77</v>
      </c>
      <c r="N3989"/>
      <c r="O3989">
        <v>2026</v>
      </c>
      <c r="P3989">
        <v>1</v>
      </c>
      <c r="Q3989" t="s">
        <v>80</v>
      </c>
      <c r="R3989" s="8">
        <v>46267</v>
      </c>
      <c r="S3989" s="2">
        <v>1</v>
      </c>
      <c r="T3989" s="2" t="s">
        <v>81</v>
      </c>
    </row>
    <row r="3990" spans="1:20" x14ac:dyDescent="0.25">
      <c r="A3990">
        <v>1120384289</v>
      </c>
      <c r="B3990">
        <v>126011928</v>
      </c>
      <c r="C3990" t="s">
        <v>82</v>
      </c>
      <c r="D3990" t="s">
        <v>88</v>
      </c>
      <c r="E3990" t="s">
        <v>76</v>
      </c>
      <c r="F3990" s="7">
        <v>45044</v>
      </c>
      <c r="G3990" s="7">
        <v>45410</v>
      </c>
      <c r="H3990" t="s">
        <v>77</v>
      </c>
      <c r="I3990" t="s">
        <v>78</v>
      </c>
      <c r="J3990" s="7"/>
      <c r="K3990" s="7">
        <v>45425</v>
      </c>
      <c r="L3990" s="7">
        <v>45410</v>
      </c>
      <c r="M3990" t="s">
        <v>77</v>
      </c>
      <c r="N3990"/>
      <c r="O3990">
        <v>2026</v>
      </c>
      <c r="P3990">
        <v>1</v>
      </c>
      <c r="Q3990" t="s">
        <v>80</v>
      </c>
      <c r="R3990" s="8">
        <v>46267</v>
      </c>
      <c r="S3990" s="2">
        <v>1</v>
      </c>
      <c r="T3990" s="2" t="s">
        <v>81</v>
      </c>
    </row>
    <row r="3991" spans="1:20" x14ac:dyDescent="0.25">
      <c r="A3991">
        <v>1120384668</v>
      </c>
      <c r="B3991">
        <v>126192607</v>
      </c>
      <c r="C3991" t="s">
        <v>82</v>
      </c>
      <c r="D3991" t="s">
        <v>88</v>
      </c>
      <c r="E3991" t="s">
        <v>76</v>
      </c>
      <c r="F3991" s="7">
        <v>45066</v>
      </c>
      <c r="G3991" s="7">
        <v>45432</v>
      </c>
      <c r="H3991" t="s">
        <v>77</v>
      </c>
      <c r="I3991" t="s">
        <v>78</v>
      </c>
      <c r="J3991" s="7">
        <v>45491</v>
      </c>
      <c r="K3991" s="7">
        <v>45457</v>
      </c>
      <c r="L3991" s="7">
        <v>45432</v>
      </c>
      <c r="M3991" t="s">
        <v>77</v>
      </c>
      <c r="N3991" t="s">
        <v>79</v>
      </c>
      <c r="O3991">
        <v>2026</v>
      </c>
      <c r="P3991">
        <v>1</v>
      </c>
      <c r="Q3991" t="s">
        <v>80</v>
      </c>
      <c r="R3991" s="8">
        <v>46267</v>
      </c>
      <c r="S3991" s="2">
        <v>1</v>
      </c>
      <c r="T3991" s="2" t="s">
        <v>81</v>
      </c>
    </row>
    <row r="3992" spans="1:20" x14ac:dyDescent="0.25">
      <c r="A3992">
        <v>1120384675</v>
      </c>
      <c r="B3992">
        <v>126193469</v>
      </c>
      <c r="C3992" t="s">
        <v>82</v>
      </c>
      <c r="D3992" t="s">
        <v>88</v>
      </c>
      <c r="E3992" t="s">
        <v>76</v>
      </c>
      <c r="F3992" s="7">
        <v>45066</v>
      </c>
      <c r="G3992" s="7">
        <v>45432</v>
      </c>
      <c r="H3992" t="s">
        <v>86</v>
      </c>
      <c r="I3992" t="s">
        <v>87</v>
      </c>
      <c r="J3992" s="7">
        <v>45491</v>
      </c>
      <c r="K3992" s="7">
        <v>45457</v>
      </c>
      <c r="L3992" s="7">
        <v>45432</v>
      </c>
      <c r="M3992" t="s">
        <v>86</v>
      </c>
      <c r="N3992" t="s">
        <v>79</v>
      </c>
      <c r="O3992">
        <v>2026</v>
      </c>
      <c r="P3992">
        <v>1</v>
      </c>
      <c r="Q3992" t="s">
        <v>80</v>
      </c>
      <c r="R3992" s="8">
        <v>46267</v>
      </c>
      <c r="S3992" s="2">
        <v>1</v>
      </c>
      <c r="T3992" s="2" t="s">
        <v>81</v>
      </c>
    </row>
    <row r="3993" spans="1:20" x14ac:dyDescent="0.25">
      <c r="A3993">
        <v>1120384676</v>
      </c>
      <c r="B3993">
        <v>126193469</v>
      </c>
      <c r="C3993" t="s">
        <v>82</v>
      </c>
      <c r="D3993" t="s">
        <v>88</v>
      </c>
      <c r="E3993" t="s">
        <v>76</v>
      </c>
      <c r="F3993" s="7">
        <v>45066</v>
      </c>
      <c r="G3993" s="7">
        <v>45432</v>
      </c>
      <c r="H3993" t="s">
        <v>86</v>
      </c>
      <c r="I3993" t="s">
        <v>87</v>
      </c>
      <c r="J3993" s="7">
        <v>45491</v>
      </c>
      <c r="K3993" s="7">
        <v>45940</v>
      </c>
      <c r="L3993" s="7">
        <v>45432</v>
      </c>
      <c r="M3993" t="s">
        <v>86</v>
      </c>
      <c r="N3993" t="s">
        <v>79</v>
      </c>
      <c r="O3993">
        <v>2026</v>
      </c>
      <c r="P3993">
        <v>1</v>
      </c>
      <c r="Q3993" t="s">
        <v>80</v>
      </c>
      <c r="R3993" s="8">
        <v>46267</v>
      </c>
      <c r="S3993" s="2">
        <v>1</v>
      </c>
      <c r="T3993" s="2" t="s">
        <v>81</v>
      </c>
    </row>
    <row r="3994" spans="1:20" x14ac:dyDescent="0.25">
      <c r="A3994">
        <v>1120384771</v>
      </c>
      <c r="B3994">
        <v>126233530</v>
      </c>
      <c r="C3994" t="s">
        <v>82</v>
      </c>
      <c r="D3994" t="s">
        <v>88</v>
      </c>
      <c r="E3994" t="s">
        <v>76</v>
      </c>
      <c r="F3994" s="7">
        <v>45072</v>
      </c>
      <c r="G3994" s="7">
        <v>45438</v>
      </c>
      <c r="H3994" t="s">
        <v>77</v>
      </c>
      <c r="I3994" t="s">
        <v>78</v>
      </c>
      <c r="J3994" s="7">
        <v>45432</v>
      </c>
      <c r="K3994" s="7">
        <v>46050</v>
      </c>
      <c r="L3994" s="7">
        <v>45438</v>
      </c>
      <c r="M3994" t="s">
        <v>77</v>
      </c>
      <c r="N3994" t="s">
        <v>79</v>
      </c>
      <c r="O3994">
        <v>2026</v>
      </c>
      <c r="P3994">
        <v>1</v>
      </c>
      <c r="Q3994" t="s">
        <v>80</v>
      </c>
      <c r="R3994" s="8">
        <v>46267</v>
      </c>
      <c r="S3994" s="2">
        <v>1</v>
      </c>
      <c r="T3994" s="2" t="s">
        <v>81</v>
      </c>
    </row>
    <row r="3995" spans="1:20" x14ac:dyDescent="0.25">
      <c r="A3995">
        <v>1120384958</v>
      </c>
      <c r="B3995">
        <v>126328541</v>
      </c>
      <c r="C3995" t="s">
        <v>98</v>
      </c>
      <c r="D3995" t="s">
        <v>88</v>
      </c>
      <c r="E3995" t="s">
        <v>76</v>
      </c>
      <c r="F3995" s="7">
        <v>45086</v>
      </c>
      <c r="G3995" s="7">
        <v>45452</v>
      </c>
      <c r="H3995" t="s">
        <v>77</v>
      </c>
      <c r="I3995" t="s">
        <v>78</v>
      </c>
      <c r="J3995" s="7">
        <v>45747</v>
      </c>
      <c r="K3995" s="7">
        <v>45667</v>
      </c>
      <c r="L3995" s="7">
        <v>45452</v>
      </c>
      <c r="M3995" t="s">
        <v>77</v>
      </c>
      <c r="N3995" t="s">
        <v>92</v>
      </c>
      <c r="O3995">
        <v>2026</v>
      </c>
      <c r="P3995">
        <v>1</v>
      </c>
      <c r="Q3995" t="s">
        <v>80</v>
      </c>
      <c r="R3995" s="8">
        <v>46267</v>
      </c>
      <c r="S3995" s="2">
        <v>1</v>
      </c>
      <c r="T3995" s="2" t="s">
        <v>81</v>
      </c>
    </row>
    <row r="3996" spans="1:20" x14ac:dyDescent="0.25">
      <c r="A3996">
        <v>1120385107</v>
      </c>
      <c r="B3996">
        <v>126398664</v>
      </c>
      <c r="C3996" t="s">
        <v>82</v>
      </c>
      <c r="D3996" t="s">
        <v>88</v>
      </c>
      <c r="E3996" t="s">
        <v>76</v>
      </c>
      <c r="F3996" s="7">
        <v>45094</v>
      </c>
      <c r="G3996" s="7">
        <v>45460</v>
      </c>
      <c r="H3996" t="s">
        <v>77</v>
      </c>
      <c r="I3996" t="s">
        <v>78</v>
      </c>
      <c r="J3996" s="7">
        <v>45546</v>
      </c>
      <c r="K3996" s="7">
        <v>45737</v>
      </c>
      <c r="L3996" s="7">
        <v>45460</v>
      </c>
      <c r="M3996" t="s">
        <v>77</v>
      </c>
      <c r="N3996" t="s">
        <v>79</v>
      </c>
      <c r="O3996">
        <v>2026</v>
      </c>
      <c r="P3996">
        <v>1</v>
      </c>
      <c r="Q3996" t="s">
        <v>80</v>
      </c>
      <c r="R3996" s="8">
        <v>46267</v>
      </c>
      <c r="S3996" s="2">
        <v>1</v>
      </c>
      <c r="T3996" s="2" t="s">
        <v>81</v>
      </c>
    </row>
    <row r="3997" spans="1:20" x14ac:dyDescent="0.25">
      <c r="A3997">
        <v>1120385114</v>
      </c>
      <c r="B3997">
        <v>126401282</v>
      </c>
      <c r="C3997" t="s">
        <v>82</v>
      </c>
      <c r="D3997" t="s">
        <v>75</v>
      </c>
      <c r="E3997" t="s">
        <v>76</v>
      </c>
      <c r="F3997" s="7">
        <v>45096</v>
      </c>
      <c r="G3997" s="7">
        <v>45462</v>
      </c>
      <c r="H3997" t="s">
        <v>77</v>
      </c>
      <c r="I3997" t="s">
        <v>78</v>
      </c>
      <c r="J3997" s="7"/>
      <c r="K3997" s="7">
        <v>45915</v>
      </c>
      <c r="L3997" s="7">
        <v>45462</v>
      </c>
      <c r="M3997" t="s">
        <v>77</v>
      </c>
      <c r="N3997"/>
      <c r="O3997">
        <v>2026</v>
      </c>
      <c r="P3997">
        <v>1</v>
      </c>
      <c r="Q3997" t="s">
        <v>80</v>
      </c>
      <c r="R3997" s="8">
        <v>46267</v>
      </c>
      <c r="S3997" s="2">
        <v>1</v>
      </c>
      <c r="T3997" s="2" t="s">
        <v>81</v>
      </c>
    </row>
    <row r="3998" spans="1:20" x14ac:dyDescent="0.25">
      <c r="A3998">
        <v>1120385228</v>
      </c>
      <c r="B3998">
        <v>126446658</v>
      </c>
      <c r="C3998" t="s">
        <v>74</v>
      </c>
      <c r="D3998" t="s">
        <v>88</v>
      </c>
      <c r="E3998" t="s">
        <v>76</v>
      </c>
      <c r="F3998" s="7">
        <v>45102</v>
      </c>
      <c r="G3998" s="7">
        <v>45468</v>
      </c>
      <c r="H3998" t="s">
        <v>86</v>
      </c>
      <c r="I3998" t="s">
        <v>87</v>
      </c>
      <c r="J3998" s="7"/>
      <c r="K3998" s="7">
        <v>45936</v>
      </c>
      <c r="L3998" s="7">
        <v>45468</v>
      </c>
      <c r="M3998" t="s">
        <v>86</v>
      </c>
      <c r="N3998"/>
      <c r="O3998">
        <v>2026</v>
      </c>
      <c r="P3998">
        <v>1</v>
      </c>
      <c r="Q3998" t="s">
        <v>80</v>
      </c>
      <c r="R3998" s="8">
        <v>46267</v>
      </c>
      <c r="S3998" s="2">
        <v>1</v>
      </c>
      <c r="T3998" s="2" t="s">
        <v>81</v>
      </c>
    </row>
    <row r="3999" spans="1:20" x14ac:dyDescent="0.25">
      <c r="A3999">
        <v>1120385371</v>
      </c>
      <c r="B3999">
        <v>126512054</v>
      </c>
      <c r="C3999" t="s">
        <v>98</v>
      </c>
      <c r="D3999" t="s">
        <v>83</v>
      </c>
      <c r="E3999" t="s">
        <v>76</v>
      </c>
      <c r="F3999" s="7">
        <v>45113</v>
      </c>
      <c r="G3999" s="7">
        <v>45297</v>
      </c>
      <c r="H3999" t="s">
        <v>77</v>
      </c>
      <c r="I3999" t="s">
        <v>78</v>
      </c>
      <c r="J3999" s="7">
        <v>45488</v>
      </c>
      <c r="K3999" s="7">
        <v>45887</v>
      </c>
      <c r="L3999" s="7">
        <v>45297</v>
      </c>
      <c r="M3999" t="s">
        <v>77</v>
      </c>
      <c r="N3999" t="s">
        <v>79</v>
      </c>
      <c r="O3999">
        <v>2026</v>
      </c>
      <c r="P3999">
        <v>1</v>
      </c>
      <c r="Q3999" t="s">
        <v>80</v>
      </c>
      <c r="R3999" s="8">
        <v>46267</v>
      </c>
      <c r="S3999" s="2">
        <v>1</v>
      </c>
      <c r="T3999" s="2" t="s">
        <v>81</v>
      </c>
    </row>
    <row r="4000" spans="1:20" x14ac:dyDescent="0.25">
      <c r="A4000">
        <v>1120385397</v>
      </c>
      <c r="B4000">
        <v>126524280</v>
      </c>
      <c r="C4000" t="s">
        <v>82</v>
      </c>
      <c r="D4000" t="s">
        <v>88</v>
      </c>
      <c r="E4000" t="s">
        <v>76</v>
      </c>
      <c r="F4000" s="7">
        <v>45114</v>
      </c>
      <c r="G4000" s="7">
        <v>45480</v>
      </c>
      <c r="H4000" t="s">
        <v>77</v>
      </c>
      <c r="I4000" t="s">
        <v>84</v>
      </c>
      <c r="J4000" s="7">
        <v>45580</v>
      </c>
      <c r="K4000" s="7">
        <v>46062</v>
      </c>
      <c r="L4000" s="7">
        <v>45480</v>
      </c>
      <c r="M4000" t="s">
        <v>77</v>
      </c>
      <c r="N4000" t="s">
        <v>79</v>
      </c>
      <c r="O4000">
        <v>2026</v>
      </c>
      <c r="P4000">
        <v>1</v>
      </c>
      <c r="Q4000" t="s">
        <v>80</v>
      </c>
      <c r="R4000" s="8">
        <v>46267</v>
      </c>
      <c r="S4000" s="2">
        <v>1</v>
      </c>
      <c r="T4000" s="2" t="s">
        <v>81</v>
      </c>
    </row>
    <row r="4001" spans="1:20" x14ac:dyDescent="0.25">
      <c r="A4001">
        <v>1120385398</v>
      </c>
      <c r="B4001">
        <v>126524280</v>
      </c>
      <c r="C4001" t="s">
        <v>82</v>
      </c>
      <c r="D4001" t="s">
        <v>88</v>
      </c>
      <c r="E4001" t="s">
        <v>76</v>
      </c>
      <c r="F4001" s="7">
        <v>45114</v>
      </c>
      <c r="G4001" s="7">
        <v>45480</v>
      </c>
      <c r="H4001" t="s">
        <v>77</v>
      </c>
      <c r="I4001" t="s">
        <v>84</v>
      </c>
      <c r="J4001" s="7">
        <v>45580</v>
      </c>
      <c r="K4001" s="7">
        <v>45748</v>
      </c>
      <c r="L4001" s="7">
        <v>45480</v>
      </c>
      <c r="M4001" t="s">
        <v>77</v>
      </c>
      <c r="N4001" t="s">
        <v>79</v>
      </c>
      <c r="O4001">
        <v>2026</v>
      </c>
      <c r="P4001">
        <v>1</v>
      </c>
      <c r="Q4001" t="s">
        <v>80</v>
      </c>
      <c r="R4001" s="8">
        <v>46267</v>
      </c>
      <c r="S4001" s="2">
        <v>1</v>
      </c>
      <c r="T4001" s="2" t="s">
        <v>81</v>
      </c>
    </row>
    <row r="4002" spans="1:20" x14ac:dyDescent="0.25">
      <c r="A4002">
        <v>1120385409</v>
      </c>
      <c r="B4002">
        <v>126529429</v>
      </c>
      <c r="C4002" t="s">
        <v>74</v>
      </c>
      <c r="D4002" t="s">
        <v>88</v>
      </c>
      <c r="E4002" t="s">
        <v>76</v>
      </c>
      <c r="F4002" s="7">
        <v>45115</v>
      </c>
      <c r="G4002" s="7">
        <v>45481</v>
      </c>
      <c r="H4002" t="s">
        <v>77</v>
      </c>
      <c r="I4002" t="s">
        <v>78</v>
      </c>
      <c r="J4002" s="7">
        <v>45499</v>
      </c>
      <c r="K4002" s="7">
        <v>45867</v>
      </c>
      <c r="L4002" s="7">
        <v>45481</v>
      </c>
      <c r="M4002" t="s">
        <v>77</v>
      </c>
      <c r="N4002" t="s">
        <v>79</v>
      </c>
      <c r="O4002">
        <v>2026</v>
      </c>
      <c r="P4002">
        <v>1</v>
      </c>
      <c r="Q4002" t="s">
        <v>80</v>
      </c>
      <c r="R4002" s="8">
        <v>46267</v>
      </c>
      <c r="S4002" s="2">
        <v>1</v>
      </c>
      <c r="T4002" s="2" t="s">
        <v>81</v>
      </c>
    </row>
    <row r="4003" spans="1:20" x14ac:dyDescent="0.25">
      <c r="A4003">
        <v>1120385421</v>
      </c>
      <c r="B4003">
        <v>126536736</v>
      </c>
      <c r="C4003" t="s">
        <v>82</v>
      </c>
      <c r="D4003" t="s">
        <v>88</v>
      </c>
      <c r="E4003" t="s">
        <v>76</v>
      </c>
      <c r="F4003" s="7">
        <v>45116</v>
      </c>
      <c r="G4003" s="7">
        <v>45482</v>
      </c>
      <c r="H4003" t="s">
        <v>77</v>
      </c>
      <c r="I4003" t="s">
        <v>78</v>
      </c>
      <c r="J4003" s="7">
        <v>45432</v>
      </c>
      <c r="K4003" s="7">
        <v>45623</v>
      </c>
      <c r="L4003" s="7">
        <v>45482</v>
      </c>
      <c r="M4003" t="s">
        <v>77</v>
      </c>
      <c r="N4003" t="s">
        <v>79</v>
      </c>
      <c r="O4003">
        <v>2026</v>
      </c>
      <c r="P4003">
        <v>1</v>
      </c>
      <c r="Q4003" t="s">
        <v>80</v>
      </c>
      <c r="R4003" s="8">
        <v>46267</v>
      </c>
      <c r="S4003" s="2">
        <v>1</v>
      </c>
      <c r="T4003" s="2" t="s">
        <v>81</v>
      </c>
    </row>
    <row r="4004" spans="1:20" x14ac:dyDescent="0.25">
      <c r="A4004">
        <v>1120385423</v>
      </c>
      <c r="B4004">
        <v>126536844</v>
      </c>
      <c r="C4004" t="s">
        <v>94</v>
      </c>
      <c r="D4004" t="s">
        <v>88</v>
      </c>
      <c r="E4004" t="s">
        <v>76</v>
      </c>
      <c r="F4004" s="7">
        <v>45116</v>
      </c>
      <c r="G4004" s="7">
        <v>46943</v>
      </c>
      <c r="H4004" t="s">
        <v>86</v>
      </c>
      <c r="I4004" t="s">
        <v>87</v>
      </c>
      <c r="J4004" s="7">
        <v>46065</v>
      </c>
      <c r="K4004" s="7">
        <v>46079</v>
      </c>
      <c r="L4004" s="7">
        <v>46943</v>
      </c>
      <c r="M4004" t="s">
        <v>86</v>
      </c>
      <c r="N4004" t="s">
        <v>79</v>
      </c>
      <c r="O4004">
        <v>2026</v>
      </c>
      <c r="P4004">
        <v>1</v>
      </c>
      <c r="Q4004" t="s">
        <v>80</v>
      </c>
      <c r="R4004" s="8">
        <v>46267</v>
      </c>
      <c r="S4004" s="2">
        <v>1</v>
      </c>
      <c r="T4004" s="2" t="s">
        <v>81</v>
      </c>
    </row>
    <row r="4005" spans="1:20" x14ac:dyDescent="0.25">
      <c r="A4005">
        <v>1120385538</v>
      </c>
      <c r="B4005">
        <v>126589332</v>
      </c>
      <c r="C4005" t="s">
        <v>74</v>
      </c>
      <c r="D4005" t="s">
        <v>88</v>
      </c>
      <c r="E4005" t="s">
        <v>76</v>
      </c>
      <c r="F4005" s="7">
        <v>45121</v>
      </c>
      <c r="G4005" s="7">
        <v>45487</v>
      </c>
      <c r="H4005" t="s">
        <v>86</v>
      </c>
      <c r="I4005" t="s">
        <v>87</v>
      </c>
      <c r="J4005" s="7"/>
      <c r="K4005" s="7">
        <v>45125</v>
      </c>
      <c r="L4005" s="7">
        <v>45487</v>
      </c>
      <c r="M4005" t="s">
        <v>86</v>
      </c>
      <c r="N4005"/>
      <c r="O4005">
        <v>2026</v>
      </c>
      <c r="P4005">
        <v>1</v>
      </c>
      <c r="Q4005" t="s">
        <v>80</v>
      </c>
      <c r="R4005" s="8">
        <v>46267</v>
      </c>
      <c r="S4005" s="2">
        <v>1</v>
      </c>
      <c r="T4005" s="2" t="s">
        <v>81</v>
      </c>
    </row>
    <row r="4006" spans="1:20" x14ac:dyDescent="0.25">
      <c r="A4006">
        <v>1120385962</v>
      </c>
      <c r="B4006">
        <v>126719150</v>
      </c>
      <c r="C4006" t="s">
        <v>74</v>
      </c>
      <c r="D4006" t="s">
        <v>88</v>
      </c>
      <c r="E4006" t="s">
        <v>76</v>
      </c>
      <c r="F4006" s="7">
        <v>45139</v>
      </c>
      <c r="G4006" s="7">
        <v>45505</v>
      </c>
      <c r="H4006" t="s">
        <v>86</v>
      </c>
      <c r="I4006" t="s">
        <v>87</v>
      </c>
      <c r="J4006" s="7">
        <v>45546</v>
      </c>
      <c r="K4006" s="7">
        <v>45560</v>
      </c>
      <c r="L4006" s="7">
        <v>45505</v>
      </c>
      <c r="M4006" t="s">
        <v>86</v>
      </c>
      <c r="N4006" t="s">
        <v>79</v>
      </c>
      <c r="O4006">
        <v>2026</v>
      </c>
      <c r="P4006">
        <v>1</v>
      </c>
      <c r="Q4006" t="s">
        <v>80</v>
      </c>
      <c r="R4006" s="8">
        <v>46267</v>
      </c>
      <c r="S4006" s="2">
        <v>1</v>
      </c>
      <c r="T4006" s="2" t="s">
        <v>81</v>
      </c>
    </row>
    <row r="4007" spans="1:20" x14ac:dyDescent="0.25">
      <c r="A4007">
        <v>1120386060</v>
      </c>
      <c r="B4007">
        <v>126751116</v>
      </c>
      <c r="C4007" t="s">
        <v>85</v>
      </c>
      <c r="D4007" t="s">
        <v>88</v>
      </c>
      <c r="E4007" t="s">
        <v>76</v>
      </c>
      <c r="F4007" s="7">
        <v>45143</v>
      </c>
      <c r="G4007" s="7">
        <v>45509</v>
      </c>
      <c r="H4007" t="s">
        <v>86</v>
      </c>
      <c r="I4007" t="s">
        <v>87</v>
      </c>
      <c r="J4007" s="7"/>
      <c r="K4007" s="7">
        <v>45145</v>
      </c>
      <c r="L4007" s="7">
        <v>45509</v>
      </c>
      <c r="M4007" t="s">
        <v>86</v>
      </c>
      <c r="N4007"/>
      <c r="O4007">
        <v>2026</v>
      </c>
      <c r="P4007">
        <v>1</v>
      </c>
      <c r="Q4007" t="s">
        <v>80</v>
      </c>
      <c r="R4007" s="8">
        <v>46267</v>
      </c>
      <c r="S4007" s="2">
        <v>1</v>
      </c>
      <c r="T4007" s="2" t="s">
        <v>81</v>
      </c>
    </row>
    <row r="4008" spans="1:20" x14ac:dyDescent="0.25">
      <c r="A4008">
        <v>1120386074</v>
      </c>
      <c r="B4008">
        <v>126754455</v>
      </c>
      <c r="C4008" t="s">
        <v>74</v>
      </c>
      <c r="D4008" t="s">
        <v>88</v>
      </c>
      <c r="E4008" t="s">
        <v>76</v>
      </c>
      <c r="F4008" s="7">
        <v>45143</v>
      </c>
      <c r="G4008" s="7">
        <v>45509</v>
      </c>
      <c r="H4008" t="s">
        <v>86</v>
      </c>
      <c r="I4008" t="s">
        <v>87</v>
      </c>
      <c r="J4008" s="7">
        <v>46065</v>
      </c>
      <c r="K4008" s="7">
        <v>45143</v>
      </c>
      <c r="L4008" s="7">
        <v>45509</v>
      </c>
      <c r="M4008" t="s">
        <v>86</v>
      </c>
      <c r="N4008" t="s">
        <v>79</v>
      </c>
      <c r="O4008">
        <v>2026</v>
      </c>
      <c r="P4008">
        <v>1</v>
      </c>
      <c r="Q4008" t="s">
        <v>80</v>
      </c>
      <c r="R4008" s="8">
        <v>46267</v>
      </c>
      <c r="S4008" s="2">
        <v>1</v>
      </c>
      <c r="T4008" s="2" t="s">
        <v>81</v>
      </c>
    </row>
    <row r="4009" spans="1:20" x14ac:dyDescent="0.25">
      <c r="A4009">
        <v>1120386093</v>
      </c>
      <c r="B4009">
        <v>126759475</v>
      </c>
      <c r="C4009" t="s">
        <v>85</v>
      </c>
      <c r="D4009" t="s">
        <v>88</v>
      </c>
      <c r="E4009" t="s">
        <v>76</v>
      </c>
      <c r="F4009" s="7">
        <v>45144</v>
      </c>
      <c r="G4009" s="7">
        <v>45510</v>
      </c>
      <c r="H4009" t="s">
        <v>86</v>
      </c>
      <c r="I4009" t="s">
        <v>87</v>
      </c>
      <c r="J4009" s="7"/>
      <c r="K4009" s="7">
        <v>46057</v>
      </c>
      <c r="L4009" s="7">
        <v>45510</v>
      </c>
      <c r="M4009" t="s">
        <v>86</v>
      </c>
      <c r="N4009"/>
      <c r="O4009">
        <v>2026</v>
      </c>
      <c r="P4009">
        <v>1</v>
      </c>
      <c r="Q4009" t="s">
        <v>80</v>
      </c>
      <c r="R4009" s="8">
        <v>46267</v>
      </c>
      <c r="S4009" s="2">
        <v>1</v>
      </c>
      <c r="T4009" s="2" t="s">
        <v>81</v>
      </c>
    </row>
    <row r="4010" spans="1:20" x14ac:dyDescent="0.25">
      <c r="A4010">
        <v>1120386348</v>
      </c>
      <c r="B4010">
        <v>126866463</v>
      </c>
      <c r="C4010" t="s">
        <v>85</v>
      </c>
      <c r="D4010" t="s">
        <v>83</v>
      </c>
      <c r="E4010" t="s">
        <v>76</v>
      </c>
      <c r="F4010" s="7">
        <v>45157</v>
      </c>
      <c r="G4010" s="7">
        <v>45341</v>
      </c>
      <c r="H4010" t="s">
        <v>77</v>
      </c>
      <c r="I4010" t="s">
        <v>78</v>
      </c>
      <c r="J4010" s="7">
        <v>46000</v>
      </c>
      <c r="K4010" s="7">
        <v>46050</v>
      </c>
      <c r="L4010" s="7">
        <v>45341</v>
      </c>
      <c r="M4010" t="s">
        <v>77</v>
      </c>
      <c r="N4010" t="s">
        <v>79</v>
      </c>
      <c r="O4010">
        <v>2026</v>
      </c>
      <c r="P4010">
        <v>1</v>
      </c>
      <c r="Q4010" t="s">
        <v>80</v>
      </c>
      <c r="R4010" s="8">
        <v>46267</v>
      </c>
      <c r="S4010" s="2">
        <v>1</v>
      </c>
      <c r="T4010" s="2" t="s">
        <v>81</v>
      </c>
    </row>
    <row r="4011" spans="1:20" x14ac:dyDescent="0.25">
      <c r="A4011">
        <v>1120386455</v>
      </c>
      <c r="B4011">
        <v>126906484</v>
      </c>
      <c r="C4011" t="s">
        <v>98</v>
      </c>
      <c r="D4011" t="s">
        <v>88</v>
      </c>
      <c r="E4011" t="s">
        <v>76</v>
      </c>
      <c r="F4011" s="7">
        <v>45162</v>
      </c>
      <c r="G4011" s="7">
        <v>45528</v>
      </c>
      <c r="H4011" t="s">
        <v>77</v>
      </c>
      <c r="I4011" t="s">
        <v>78</v>
      </c>
      <c r="J4011" s="7">
        <v>45539</v>
      </c>
      <c r="K4011" s="7">
        <v>45634</v>
      </c>
      <c r="L4011" s="7">
        <v>45528</v>
      </c>
      <c r="M4011" t="s">
        <v>77</v>
      </c>
      <c r="N4011" t="s">
        <v>79</v>
      </c>
      <c r="O4011">
        <v>2026</v>
      </c>
      <c r="P4011">
        <v>1</v>
      </c>
      <c r="Q4011" t="s">
        <v>80</v>
      </c>
      <c r="R4011" s="8">
        <v>46267</v>
      </c>
      <c r="S4011" s="2">
        <v>1</v>
      </c>
      <c r="T4011" s="2" t="s">
        <v>81</v>
      </c>
    </row>
    <row r="4012" spans="1:20" x14ac:dyDescent="0.25">
      <c r="A4012">
        <v>1120386605</v>
      </c>
      <c r="B4012">
        <v>126952063</v>
      </c>
      <c r="C4012" t="s">
        <v>85</v>
      </c>
      <c r="D4012" t="s">
        <v>88</v>
      </c>
      <c r="E4012" t="s">
        <v>76</v>
      </c>
      <c r="F4012" s="7">
        <v>45168</v>
      </c>
      <c r="G4012" s="7">
        <v>45534</v>
      </c>
      <c r="H4012" t="s">
        <v>86</v>
      </c>
      <c r="I4012" t="s">
        <v>87</v>
      </c>
      <c r="J4012" s="7"/>
      <c r="K4012" s="7">
        <v>45170</v>
      </c>
      <c r="L4012" s="7">
        <v>45534</v>
      </c>
      <c r="M4012" t="s">
        <v>86</v>
      </c>
      <c r="N4012"/>
      <c r="O4012">
        <v>2026</v>
      </c>
      <c r="P4012">
        <v>1</v>
      </c>
      <c r="Q4012" t="s">
        <v>80</v>
      </c>
      <c r="R4012" s="8">
        <v>46267</v>
      </c>
      <c r="S4012" s="2">
        <v>1</v>
      </c>
      <c r="T4012" s="2" t="s">
        <v>81</v>
      </c>
    </row>
    <row r="4013" spans="1:20" x14ac:dyDescent="0.25">
      <c r="A4013">
        <v>1120386738</v>
      </c>
      <c r="B4013">
        <v>127001133</v>
      </c>
      <c r="C4013" t="s">
        <v>82</v>
      </c>
      <c r="D4013" t="s">
        <v>88</v>
      </c>
      <c r="E4013" t="s">
        <v>76</v>
      </c>
      <c r="F4013" s="7">
        <v>45176</v>
      </c>
      <c r="G4013" s="7">
        <v>47003</v>
      </c>
      <c r="H4013" t="s">
        <v>77</v>
      </c>
      <c r="I4013" t="s">
        <v>78</v>
      </c>
      <c r="J4013" s="7"/>
      <c r="K4013" s="7">
        <v>45931</v>
      </c>
      <c r="L4013" s="7">
        <v>47003</v>
      </c>
      <c r="M4013" t="s">
        <v>77</v>
      </c>
      <c r="N4013"/>
      <c r="O4013">
        <v>2026</v>
      </c>
      <c r="P4013">
        <v>1</v>
      </c>
      <c r="Q4013" t="s">
        <v>80</v>
      </c>
      <c r="R4013" s="8">
        <v>46267</v>
      </c>
      <c r="S4013" s="2">
        <v>1</v>
      </c>
      <c r="T4013" s="2" t="s">
        <v>81</v>
      </c>
    </row>
    <row r="4014" spans="1:20" x14ac:dyDescent="0.25">
      <c r="A4014">
        <v>1120386967</v>
      </c>
      <c r="B4014">
        <v>127082020</v>
      </c>
      <c r="C4014" t="s">
        <v>98</v>
      </c>
      <c r="D4014" t="s">
        <v>88</v>
      </c>
      <c r="E4014" t="s">
        <v>76</v>
      </c>
      <c r="F4014" s="7">
        <v>45187</v>
      </c>
      <c r="G4014" s="7">
        <v>45553</v>
      </c>
      <c r="H4014" t="s">
        <v>77</v>
      </c>
      <c r="I4014" t="s">
        <v>78</v>
      </c>
      <c r="J4014" s="7">
        <v>45504</v>
      </c>
      <c r="K4014" s="7">
        <v>45511</v>
      </c>
      <c r="L4014" s="7">
        <v>45553</v>
      </c>
      <c r="M4014" t="s">
        <v>77</v>
      </c>
      <c r="N4014" t="s">
        <v>79</v>
      </c>
      <c r="O4014">
        <v>2026</v>
      </c>
      <c r="P4014">
        <v>1</v>
      </c>
      <c r="Q4014" t="s">
        <v>80</v>
      </c>
      <c r="R4014" s="8">
        <v>46267</v>
      </c>
      <c r="S4014" s="2">
        <v>1</v>
      </c>
      <c r="T4014" s="2" t="s">
        <v>81</v>
      </c>
    </row>
    <row r="4015" spans="1:20" x14ac:dyDescent="0.25">
      <c r="A4015">
        <v>1120387276</v>
      </c>
      <c r="B4015">
        <v>127187216</v>
      </c>
      <c r="C4015" t="s">
        <v>85</v>
      </c>
      <c r="D4015" t="s">
        <v>88</v>
      </c>
      <c r="E4015" t="s">
        <v>76</v>
      </c>
      <c r="F4015" s="7">
        <v>45202</v>
      </c>
      <c r="G4015" s="7">
        <v>45568</v>
      </c>
      <c r="H4015" t="s">
        <v>77</v>
      </c>
      <c r="I4015" t="s">
        <v>78</v>
      </c>
      <c r="J4015" s="7">
        <v>46082</v>
      </c>
      <c r="K4015" s="7">
        <v>45886</v>
      </c>
      <c r="L4015" s="7">
        <v>45568</v>
      </c>
      <c r="M4015" t="s">
        <v>77</v>
      </c>
      <c r="N4015" t="s">
        <v>79</v>
      </c>
      <c r="O4015">
        <v>2026</v>
      </c>
      <c r="P4015">
        <v>1</v>
      </c>
      <c r="Q4015" t="s">
        <v>80</v>
      </c>
      <c r="R4015" s="8">
        <v>46267</v>
      </c>
      <c r="S4015" s="2">
        <v>1</v>
      </c>
      <c r="T4015" s="2" t="s">
        <v>81</v>
      </c>
    </row>
    <row r="4016" spans="1:20" x14ac:dyDescent="0.25">
      <c r="A4016">
        <v>1120387493</v>
      </c>
      <c r="B4016">
        <v>127251343</v>
      </c>
      <c r="C4016" t="s">
        <v>82</v>
      </c>
      <c r="D4016" t="s">
        <v>88</v>
      </c>
      <c r="E4016" t="s">
        <v>76</v>
      </c>
      <c r="F4016" s="7">
        <v>45210</v>
      </c>
      <c r="G4016" s="7">
        <v>45576</v>
      </c>
      <c r="H4016" t="s">
        <v>77</v>
      </c>
      <c r="I4016" t="s">
        <v>78</v>
      </c>
      <c r="J4016" s="7">
        <v>45604</v>
      </c>
      <c r="K4016" s="7">
        <v>45219</v>
      </c>
      <c r="L4016" s="7">
        <v>45576</v>
      </c>
      <c r="M4016" t="s">
        <v>77</v>
      </c>
      <c r="N4016" t="s">
        <v>79</v>
      </c>
      <c r="O4016">
        <v>2026</v>
      </c>
      <c r="P4016">
        <v>1</v>
      </c>
      <c r="Q4016" t="s">
        <v>80</v>
      </c>
      <c r="R4016" s="8">
        <v>46267</v>
      </c>
      <c r="S4016" s="2">
        <v>1</v>
      </c>
      <c r="T4016" s="2" t="s">
        <v>81</v>
      </c>
    </row>
    <row r="4017" spans="1:20" x14ac:dyDescent="0.25">
      <c r="A4017">
        <v>1120388131</v>
      </c>
      <c r="B4017">
        <v>127438856</v>
      </c>
      <c r="C4017" t="s">
        <v>74</v>
      </c>
      <c r="D4017" t="s">
        <v>88</v>
      </c>
      <c r="E4017" t="s">
        <v>76</v>
      </c>
      <c r="F4017" s="7">
        <v>45238</v>
      </c>
      <c r="G4017" s="7">
        <v>45604</v>
      </c>
      <c r="H4017" t="s">
        <v>86</v>
      </c>
      <c r="I4017" t="s">
        <v>87</v>
      </c>
      <c r="J4017" s="7"/>
      <c r="K4017" s="7">
        <v>45918</v>
      </c>
      <c r="L4017" s="7">
        <v>45604</v>
      </c>
      <c r="M4017" t="s">
        <v>86</v>
      </c>
      <c r="N4017"/>
      <c r="O4017">
        <v>2026</v>
      </c>
      <c r="P4017">
        <v>1</v>
      </c>
      <c r="Q4017" t="s">
        <v>80</v>
      </c>
      <c r="R4017" s="8">
        <v>46267</v>
      </c>
      <c r="S4017" s="2">
        <v>1</v>
      </c>
      <c r="T4017" s="2" t="s">
        <v>81</v>
      </c>
    </row>
    <row r="4018" spans="1:20" x14ac:dyDescent="0.25">
      <c r="A4018">
        <v>1120388251</v>
      </c>
      <c r="B4018">
        <v>127479746</v>
      </c>
      <c r="C4018" t="s">
        <v>98</v>
      </c>
      <c r="D4018" t="s">
        <v>83</v>
      </c>
      <c r="E4018" t="s">
        <v>76</v>
      </c>
      <c r="F4018" s="7">
        <v>45244</v>
      </c>
      <c r="G4018" s="7">
        <v>45426</v>
      </c>
      <c r="H4018" t="s">
        <v>77</v>
      </c>
      <c r="I4018" t="s">
        <v>84</v>
      </c>
      <c r="J4018" s="7">
        <v>45633</v>
      </c>
      <c r="K4018" s="7">
        <v>45463</v>
      </c>
      <c r="L4018" s="7">
        <v>45426</v>
      </c>
      <c r="M4018" t="s">
        <v>77</v>
      </c>
      <c r="N4018" t="s">
        <v>79</v>
      </c>
      <c r="O4018">
        <v>2026</v>
      </c>
      <c r="P4018">
        <v>1</v>
      </c>
      <c r="Q4018" t="s">
        <v>80</v>
      </c>
      <c r="R4018" s="8">
        <v>46267</v>
      </c>
      <c r="S4018" s="2">
        <v>1</v>
      </c>
      <c r="T4018" s="2" t="s">
        <v>81</v>
      </c>
    </row>
    <row r="4019" spans="1:20" x14ac:dyDescent="0.25">
      <c r="A4019">
        <v>1120388252</v>
      </c>
      <c r="B4019">
        <v>127479746</v>
      </c>
      <c r="C4019" t="s">
        <v>98</v>
      </c>
      <c r="D4019" t="s">
        <v>83</v>
      </c>
      <c r="E4019" t="s">
        <v>76</v>
      </c>
      <c r="F4019" s="7">
        <v>45244</v>
      </c>
      <c r="G4019" s="7">
        <v>45426</v>
      </c>
      <c r="H4019" t="s">
        <v>77</v>
      </c>
      <c r="I4019" t="s">
        <v>84</v>
      </c>
      <c r="J4019" s="7">
        <v>45633</v>
      </c>
      <c r="K4019" s="7">
        <v>45748</v>
      </c>
      <c r="L4019" s="7">
        <v>45426</v>
      </c>
      <c r="M4019" t="s">
        <v>77</v>
      </c>
      <c r="N4019" t="s">
        <v>79</v>
      </c>
      <c r="O4019">
        <v>2026</v>
      </c>
      <c r="P4019">
        <v>1</v>
      </c>
      <c r="Q4019" t="s">
        <v>80</v>
      </c>
      <c r="R4019" s="8">
        <v>46267</v>
      </c>
      <c r="S4019" s="2">
        <v>1</v>
      </c>
      <c r="T4019" s="2" t="s">
        <v>81</v>
      </c>
    </row>
    <row r="4020" spans="1:20" x14ac:dyDescent="0.25">
      <c r="A4020">
        <v>1120388328</v>
      </c>
      <c r="B4020">
        <v>127576471</v>
      </c>
      <c r="C4020" t="s">
        <v>82</v>
      </c>
      <c r="D4020" t="s">
        <v>88</v>
      </c>
      <c r="E4020" t="s">
        <v>76</v>
      </c>
      <c r="F4020" s="7">
        <v>45273</v>
      </c>
      <c r="G4020" s="7">
        <v>45639</v>
      </c>
      <c r="H4020" t="s">
        <v>77</v>
      </c>
      <c r="I4020" t="s">
        <v>78</v>
      </c>
      <c r="J4020" s="7">
        <v>45580</v>
      </c>
      <c r="K4020" s="7">
        <v>45623</v>
      </c>
      <c r="L4020" s="7">
        <v>45639</v>
      </c>
      <c r="M4020" t="s">
        <v>77</v>
      </c>
      <c r="N4020" t="s">
        <v>79</v>
      </c>
      <c r="O4020">
        <v>2026</v>
      </c>
      <c r="P4020">
        <v>1</v>
      </c>
      <c r="Q4020" t="s">
        <v>80</v>
      </c>
      <c r="R4020" s="8">
        <v>46267</v>
      </c>
      <c r="S4020" s="2">
        <v>1</v>
      </c>
      <c r="T4020" s="2" t="s">
        <v>81</v>
      </c>
    </row>
    <row r="4021" spans="1:20" x14ac:dyDescent="0.25">
      <c r="A4021">
        <v>1120388458</v>
      </c>
      <c r="B4021">
        <v>128268486</v>
      </c>
      <c r="C4021" t="s">
        <v>82</v>
      </c>
      <c r="D4021" t="s">
        <v>88</v>
      </c>
      <c r="E4021" t="s">
        <v>76</v>
      </c>
      <c r="F4021" s="7">
        <v>45358</v>
      </c>
      <c r="G4021" s="7">
        <v>47184</v>
      </c>
      <c r="H4021" t="s">
        <v>77</v>
      </c>
      <c r="I4021" t="s">
        <v>78</v>
      </c>
      <c r="J4021" s="7"/>
      <c r="K4021" s="7">
        <v>45365</v>
      </c>
      <c r="L4021" s="7">
        <v>47184</v>
      </c>
      <c r="M4021" t="s">
        <v>77</v>
      </c>
      <c r="N4021"/>
      <c r="O4021">
        <v>2026</v>
      </c>
      <c r="P4021">
        <v>1</v>
      </c>
      <c r="Q4021" t="s">
        <v>80</v>
      </c>
      <c r="R4021" s="8">
        <v>46267</v>
      </c>
      <c r="S4021" s="2">
        <v>1</v>
      </c>
      <c r="T4021" s="2" t="s">
        <v>81</v>
      </c>
    </row>
    <row r="4022" spans="1:20" x14ac:dyDescent="0.25">
      <c r="A4022">
        <v>1120388461</v>
      </c>
      <c r="B4022">
        <v>128270123</v>
      </c>
      <c r="C4022" t="s">
        <v>82</v>
      </c>
      <c r="D4022" t="s">
        <v>83</v>
      </c>
      <c r="E4022" t="s">
        <v>76</v>
      </c>
      <c r="F4022" s="7">
        <v>45358</v>
      </c>
      <c r="G4022" s="7">
        <v>47184</v>
      </c>
      <c r="H4022" t="s">
        <v>86</v>
      </c>
      <c r="I4022" t="s">
        <v>87</v>
      </c>
      <c r="J4022" s="7">
        <v>45830</v>
      </c>
      <c r="K4022" s="7">
        <v>45779</v>
      </c>
      <c r="L4022" s="7">
        <v>47184</v>
      </c>
      <c r="M4022" t="s">
        <v>86</v>
      </c>
      <c r="N4022" t="s">
        <v>79</v>
      </c>
      <c r="O4022">
        <v>2026</v>
      </c>
      <c r="P4022">
        <v>1</v>
      </c>
      <c r="Q4022" t="s">
        <v>80</v>
      </c>
      <c r="R4022" s="8">
        <v>46267</v>
      </c>
      <c r="S4022" s="2">
        <v>1</v>
      </c>
      <c r="T4022" s="2" t="s">
        <v>81</v>
      </c>
    </row>
    <row r="4023" spans="1:20" x14ac:dyDescent="0.25">
      <c r="A4023">
        <v>1120388605</v>
      </c>
      <c r="B4023">
        <v>128383068</v>
      </c>
      <c r="C4023" t="s">
        <v>82</v>
      </c>
      <c r="D4023" t="s">
        <v>88</v>
      </c>
      <c r="E4023" t="s">
        <v>76</v>
      </c>
      <c r="F4023" s="7">
        <v>45379</v>
      </c>
      <c r="G4023" s="7">
        <v>45744</v>
      </c>
      <c r="H4023" t="s">
        <v>77</v>
      </c>
      <c r="I4023" t="s">
        <v>78</v>
      </c>
      <c r="J4023" s="7"/>
      <c r="K4023" s="7">
        <v>45946</v>
      </c>
      <c r="L4023" s="7">
        <v>45744</v>
      </c>
      <c r="M4023" t="s">
        <v>77</v>
      </c>
      <c r="N4023"/>
      <c r="O4023">
        <v>2026</v>
      </c>
      <c r="P4023">
        <v>1</v>
      </c>
      <c r="Q4023" t="s">
        <v>80</v>
      </c>
      <c r="R4023" s="8">
        <v>46267</v>
      </c>
      <c r="S4023" s="2">
        <v>1</v>
      </c>
      <c r="T4023" s="2" t="s">
        <v>81</v>
      </c>
    </row>
    <row r="4024" spans="1:20" x14ac:dyDescent="0.25">
      <c r="A4024">
        <v>1120388631</v>
      </c>
      <c r="B4024">
        <v>128402668</v>
      </c>
      <c r="C4024" t="s">
        <v>98</v>
      </c>
      <c r="D4024" t="s">
        <v>83</v>
      </c>
      <c r="E4024" t="s">
        <v>76</v>
      </c>
      <c r="F4024" s="7">
        <v>45379</v>
      </c>
      <c r="G4024" s="7">
        <v>45559</v>
      </c>
      <c r="H4024" t="s">
        <v>77</v>
      </c>
      <c r="I4024" t="s">
        <v>84</v>
      </c>
      <c r="J4024" s="7"/>
      <c r="K4024" s="7">
        <v>45548</v>
      </c>
      <c r="L4024" s="7">
        <v>45559</v>
      </c>
      <c r="M4024" t="s">
        <v>77</v>
      </c>
      <c r="N4024"/>
      <c r="O4024">
        <v>2026</v>
      </c>
      <c r="P4024">
        <v>1</v>
      </c>
      <c r="Q4024" t="s">
        <v>80</v>
      </c>
      <c r="R4024" s="8">
        <v>46267</v>
      </c>
      <c r="S4024" s="2">
        <v>1</v>
      </c>
      <c r="T4024" s="2" t="s">
        <v>81</v>
      </c>
    </row>
    <row r="4025" spans="1:20" x14ac:dyDescent="0.25">
      <c r="A4025">
        <v>1120388688</v>
      </c>
      <c r="B4025">
        <v>128496169</v>
      </c>
      <c r="C4025" t="s">
        <v>98</v>
      </c>
      <c r="D4025" t="s">
        <v>83</v>
      </c>
      <c r="E4025" t="s">
        <v>76</v>
      </c>
      <c r="F4025" s="7">
        <v>45386</v>
      </c>
      <c r="G4025" s="7">
        <v>45566</v>
      </c>
      <c r="H4025" t="s">
        <v>77</v>
      </c>
      <c r="I4025" t="s">
        <v>84</v>
      </c>
      <c r="J4025" s="7"/>
      <c r="K4025" s="7">
        <v>45541</v>
      </c>
      <c r="L4025" s="7">
        <v>45566</v>
      </c>
      <c r="M4025" t="s">
        <v>77</v>
      </c>
      <c r="N4025"/>
      <c r="O4025">
        <v>2026</v>
      </c>
      <c r="P4025">
        <v>1</v>
      </c>
      <c r="Q4025" t="s">
        <v>80</v>
      </c>
      <c r="R4025" s="8">
        <v>46267</v>
      </c>
      <c r="S4025" s="2">
        <v>1</v>
      </c>
      <c r="T4025" s="2" t="s">
        <v>81</v>
      </c>
    </row>
    <row r="4026" spans="1:20" x14ac:dyDescent="0.25">
      <c r="A4026">
        <v>1120388689</v>
      </c>
      <c r="B4026">
        <v>128496169</v>
      </c>
      <c r="C4026" t="s">
        <v>98</v>
      </c>
      <c r="D4026" t="s">
        <v>83</v>
      </c>
      <c r="E4026" t="s">
        <v>76</v>
      </c>
      <c r="F4026" s="7">
        <v>45386</v>
      </c>
      <c r="G4026" s="7">
        <v>45566</v>
      </c>
      <c r="H4026" t="s">
        <v>77</v>
      </c>
      <c r="I4026" t="s">
        <v>84</v>
      </c>
      <c r="J4026" s="7"/>
      <c r="K4026" s="7">
        <v>45747</v>
      </c>
      <c r="L4026" s="7">
        <v>45566</v>
      </c>
      <c r="M4026" t="s">
        <v>77</v>
      </c>
      <c r="N4026"/>
      <c r="O4026">
        <v>2026</v>
      </c>
      <c r="P4026">
        <v>1</v>
      </c>
      <c r="Q4026" t="s">
        <v>80</v>
      </c>
      <c r="R4026" s="8">
        <v>46267</v>
      </c>
      <c r="S4026" s="2">
        <v>1</v>
      </c>
      <c r="T4026" s="2" t="s">
        <v>81</v>
      </c>
    </row>
    <row r="4027" spans="1:20" x14ac:dyDescent="0.25">
      <c r="A4027">
        <v>1120388690</v>
      </c>
      <c r="B4027">
        <v>128496169</v>
      </c>
      <c r="C4027" t="s">
        <v>98</v>
      </c>
      <c r="D4027" t="s">
        <v>83</v>
      </c>
      <c r="E4027" t="s">
        <v>76</v>
      </c>
      <c r="F4027" s="7">
        <v>45386</v>
      </c>
      <c r="G4027" s="7">
        <v>45566</v>
      </c>
      <c r="H4027" t="s">
        <v>77</v>
      </c>
      <c r="I4027" t="s">
        <v>84</v>
      </c>
      <c r="J4027" s="7"/>
      <c r="K4027" s="7">
        <v>45392</v>
      </c>
      <c r="L4027" s="7">
        <v>45566</v>
      </c>
      <c r="M4027" t="s">
        <v>77</v>
      </c>
      <c r="N4027"/>
      <c r="O4027">
        <v>2026</v>
      </c>
      <c r="P4027">
        <v>1</v>
      </c>
      <c r="Q4027" t="s">
        <v>80</v>
      </c>
      <c r="R4027" s="8">
        <v>46267</v>
      </c>
      <c r="S4027" s="2">
        <v>1</v>
      </c>
      <c r="T4027" s="2" t="s">
        <v>81</v>
      </c>
    </row>
    <row r="4028" spans="1:20" x14ac:dyDescent="0.25">
      <c r="A4028">
        <v>1120388794</v>
      </c>
      <c r="B4028">
        <v>128623204</v>
      </c>
      <c r="C4028" t="s">
        <v>74</v>
      </c>
      <c r="D4028" t="s">
        <v>83</v>
      </c>
      <c r="E4028" t="s">
        <v>76</v>
      </c>
      <c r="F4028" s="7">
        <v>45405</v>
      </c>
      <c r="G4028" s="7">
        <v>45588</v>
      </c>
      <c r="H4028" t="s">
        <v>77</v>
      </c>
      <c r="I4028" t="s">
        <v>78</v>
      </c>
      <c r="J4028" s="7"/>
      <c r="K4028" s="7">
        <v>45919</v>
      </c>
      <c r="L4028" s="7">
        <v>45588</v>
      </c>
      <c r="M4028" t="s">
        <v>77</v>
      </c>
      <c r="N4028"/>
      <c r="O4028">
        <v>2026</v>
      </c>
      <c r="P4028">
        <v>1</v>
      </c>
      <c r="Q4028" t="s">
        <v>80</v>
      </c>
      <c r="R4028" s="8">
        <v>46267</v>
      </c>
      <c r="S4028" s="2">
        <v>1</v>
      </c>
      <c r="T4028" s="2" t="s">
        <v>81</v>
      </c>
    </row>
    <row r="4029" spans="1:20" x14ac:dyDescent="0.25">
      <c r="A4029">
        <v>1120388834</v>
      </c>
      <c r="B4029">
        <v>128678553</v>
      </c>
      <c r="C4029" t="s">
        <v>82</v>
      </c>
      <c r="D4029" t="s">
        <v>75</v>
      </c>
      <c r="E4029" t="s">
        <v>76</v>
      </c>
      <c r="F4029" s="7">
        <v>45411</v>
      </c>
      <c r="G4029" s="7">
        <v>47237</v>
      </c>
      <c r="H4029" t="s">
        <v>77</v>
      </c>
      <c r="I4029" t="s">
        <v>78</v>
      </c>
      <c r="J4029" s="7"/>
      <c r="K4029" s="7">
        <v>45431</v>
      </c>
      <c r="L4029" s="7">
        <v>47237</v>
      </c>
      <c r="M4029" t="s">
        <v>77</v>
      </c>
      <c r="N4029"/>
      <c r="O4029">
        <v>2026</v>
      </c>
      <c r="P4029">
        <v>1</v>
      </c>
      <c r="Q4029" t="s">
        <v>80</v>
      </c>
      <c r="R4029" s="8">
        <v>46267</v>
      </c>
      <c r="S4029" s="2">
        <v>1</v>
      </c>
      <c r="T4029" s="2" t="s">
        <v>81</v>
      </c>
    </row>
    <row r="4030" spans="1:20" x14ac:dyDescent="0.25">
      <c r="A4030">
        <v>1120388907</v>
      </c>
      <c r="B4030">
        <v>128724785</v>
      </c>
      <c r="C4030" t="s">
        <v>74</v>
      </c>
      <c r="D4030" t="s">
        <v>83</v>
      </c>
      <c r="E4030" t="s">
        <v>76</v>
      </c>
      <c r="F4030" s="7">
        <v>45419</v>
      </c>
      <c r="G4030" s="7">
        <v>47245</v>
      </c>
      <c r="H4030" t="s">
        <v>77</v>
      </c>
      <c r="I4030" t="s">
        <v>78</v>
      </c>
      <c r="J4030" s="7"/>
      <c r="K4030" s="7">
        <v>45445</v>
      </c>
      <c r="L4030" s="7">
        <v>47245</v>
      </c>
      <c r="M4030" t="s">
        <v>77</v>
      </c>
      <c r="N4030"/>
      <c r="O4030">
        <v>2026</v>
      </c>
      <c r="P4030">
        <v>1</v>
      </c>
      <c r="Q4030" t="s">
        <v>80</v>
      </c>
      <c r="R4030" s="8">
        <v>46267</v>
      </c>
      <c r="S4030" s="2">
        <v>1</v>
      </c>
      <c r="T4030" s="2" t="s">
        <v>81</v>
      </c>
    </row>
    <row r="4031" spans="1:20" x14ac:dyDescent="0.25">
      <c r="A4031">
        <v>1120388969</v>
      </c>
      <c r="B4031">
        <v>128775764</v>
      </c>
      <c r="C4031" t="s">
        <v>98</v>
      </c>
      <c r="D4031" t="s">
        <v>83</v>
      </c>
      <c r="E4031" t="s">
        <v>76</v>
      </c>
      <c r="F4031" s="7">
        <v>45425</v>
      </c>
      <c r="G4031" s="7">
        <v>45605</v>
      </c>
      <c r="H4031" t="s">
        <v>77</v>
      </c>
      <c r="I4031" t="s">
        <v>84</v>
      </c>
      <c r="J4031" s="7"/>
      <c r="K4031" s="7">
        <v>46009</v>
      </c>
      <c r="L4031" s="7">
        <v>45605</v>
      </c>
      <c r="M4031" t="s">
        <v>77</v>
      </c>
      <c r="N4031"/>
      <c r="O4031">
        <v>2026</v>
      </c>
      <c r="P4031">
        <v>1</v>
      </c>
      <c r="Q4031" t="s">
        <v>80</v>
      </c>
      <c r="R4031" s="8">
        <v>46267</v>
      </c>
      <c r="S4031" s="2">
        <v>1</v>
      </c>
      <c r="T4031" s="2" t="s">
        <v>81</v>
      </c>
    </row>
    <row r="4032" spans="1:20" x14ac:dyDescent="0.25">
      <c r="A4032">
        <v>1120389011</v>
      </c>
      <c r="B4032">
        <v>128822596</v>
      </c>
      <c r="C4032" t="s">
        <v>98</v>
      </c>
      <c r="D4032" t="s">
        <v>83</v>
      </c>
      <c r="E4032" t="s">
        <v>76</v>
      </c>
      <c r="F4032" s="7">
        <v>45433</v>
      </c>
      <c r="G4032" s="7">
        <v>47259</v>
      </c>
      <c r="H4032" t="s">
        <v>77</v>
      </c>
      <c r="I4032" t="s">
        <v>78</v>
      </c>
      <c r="J4032" s="7"/>
      <c r="K4032" s="7">
        <v>46029</v>
      </c>
      <c r="L4032" s="7">
        <v>47259</v>
      </c>
      <c r="M4032" t="s">
        <v>77</v>
      </c>
      <c r="N4032"/>
      <c r="O4032">
        <v>2026</v>
      </c>
      <c r="P4032">
        <v>1</v>
      </c>
      <c r="Q4032" t="s">
        <v>80</v>
      </c>
      <c r="R4032" s="8">
        <v>46267</v>
      </c>
      <c r="S4032" s="2">
        <v>1</v>
      </c>
      <c r="T4032" s="2" t="s">
        <v>81</v>
      </c>
    </row>
    <row r="4033" spans="1:20" x14ac:dyDescent="0.25">
      <c r="A4033">
        <v>1120389179</v>
      </c>
      <c r="B4033">
        <v>129068807</v>
      </c>
      <c r="C4033" t="s">
        <v>98</v>
      </c>
      <c r="D4033" t="s">
        <v>88</v>
      </c>
      <c r="E4033" t="s">
        <v>76</v>
      </c>
      <c r="F4033" s="7">
        <v>45454</v>
      </c>
      <c r="G4033" s="7">
        <v>45819</v>
      </c>
      <c r="H4033" t="s">
        <v>77</v>
      </c>
      <c r="I4033" t="s">
        <v>78</v>
      </c>
      <c r="J4033" s="7">
        <v>45464</v>
      </c>
      <c r="K4033" s="7">
        <v>45945</v>
      </c>
      <c r="L4033" s="7">
        <v>45819</v>
      </c>
      <c r="M4033" t="s">
        <v>77</v>
      </c>
      <c r="N4033" t="s">
        <v>92</v>
      </c>
      <c r="O4033">
        <v>2026</v>
      </c>
      <c r="P4033">
        <v>1</v>
      </c>
      <c r="Q4033" t="s">
        <v>80</v>
      </c>
      <c r="R4033" s="8">
        <v>46267</v>
      </c>
      <c r="S4033" s="2">
        <v>1</v>
      </c>
      <c r="T4033" s="2" t="s">
        <v>81</v>
      </c>
    </row>
    <row r="4034" spans="1:20" x14ac:dyDescent="0.25">
      <c r="A4034">
        <v>1120389258</v>
      </c>
      <c r="B4034">
        <v>129107397</v>
      </c>
      <c r="C4034" t="s">
        <v>98</v>
      </c>
      <c r="D4034" t="s">
        <v>88</v>
      </c>
      <c r="E4034" t="s">
        <v>76</v>
      </c>
      <c r="F4034" s="7">
        <v>45463</v>
      </c>
      <c r="G4034" s="7">
        <v>45643</v>
      </c>
      <c r="H4034" t="s">
        <v>77</v>
      </c>
      <c r="I4034" t="s">
        <v>78</v>
      </c>
      <c r="J4034" s="7"/>
      <c r="K4034" s="7">
        <v>45748</v>
      </c>
      <c r="L4034" s="7">
        <v>45643</v>
      </c>
      <c r="M4034" t="s">
        <v>77</v>
      </c>
      <c r="N4034"/>
      <c r="O4034">
        <v>2026</v>
      </c>
      <c r="P4034">
        <v>1</v>
      </c>
      <c r="Q4034" t="s">
        <v>80</v>
      </c>
      <c r="R4034" s="8">
        <v>46267</v>
      </c>
      <c r="S4034" s="2">
        <v>1</v>
      </c>
      <c r="T4034" s="2" t="s">
        <v>81</v>
      </c>
    </row>
    <row r="4035" spans="1:20" x14ac:dyDescent="0.25">
      <c r="A4035">
        <v>1120389259</v>
      </c>
      <c r="B4035">
        <v>129107397</v>
      </c>
      <c r="C4035" t="s">
        <v>98</v>
      </c>
      <c r="D4035" t="s">
        <v>88</v>
      </c>
      <c r="E4035" t="s">
        <v>76</v>
      </c>
      <c r="F4035" s="7">
        <v>45463</v>
      </c>
      <c r="G4035" s="7">
        <v>45643</v>
      </c>
      <c r="H4035" t="s">
        <v>77</v>
      </c>
      <c r="I4035" t="s">
        <v>78</v>
      </c>
      <c r="J4035" s="7"/>
      <c r="K4035" s="7">
        <v>45533</v>
      </c>
      <c r="L4035" s="7">
        <v>45643</v>
      </c>
      <c r="M4035" t="s">
        <v>77</v>
      </c>
      <c r="N4035"/>
      <c r="O4035">
        <v>2026</v>
      </c>
      <c r="P4035">
        <v>1</v>
      </c>
      <c r="Q4035" t="s">
        <v>80</v>
      </c>
      <c r="R4035" s="8">
        <v>46267</v>
      </c>
      <c r="S4035" s="2">
        <v>1</v>
      </c>
      <c r="T4035" s="2" t="s">
        <v>81</v>
      </c>
    </row>
    <row r="4036" spans="1:20" x14ac:dyDescent="0.25">
      <c r="A4036">
        <v>1120389260</v>
      </c>
      <c r="B4036">
        <v>129107397</v>
      </c>
      <c r="C4036" t="s">
        <v>98</v>
      </c>
      <c r="D4036" t="s">
        <v>88</v>
      </c>
      <c r="E4036" t="s">
        <v>76</v>
      </c>
      <c r="F4036" s="7">
        <v>45463</v>
      </c>
      <c r="G4036" s="7">
        <v>45643</v>
      </c>
      <c r="H4036" t="s">
        <v>77</v>
      </c>
      <c r="I4036" t="s">
        <v>78</v>
      </c>
      <c r="J4036" s="7"/>
      <c r="K4036" s="7">
        <v>45687</v>
      </c>
      <c r="L4036" s="7">
        <v>45643</v>
      </c>
      <c r="M4036" t="s">
        <v>77</v>
      </c>
      <c r="N4036"/>
      <c r="O4036">
        <v>2026</v>
      </c>
      <c r="P4036">
        <v>1</v>
      </c>
      <c r="Q4036" t="s">
        <v>80</v>
      </c>
      <c r="R4036" s="8">
        <v>46267</v>
      </c>
      <c r="S4036" s="2">
        <v>1</v>
      </c>
      <c r="T4036" s="2" t="s">
        <v>81</v>
      </c>
    </row>
    <row r="4037" spans="1:20" x14ac:dyDescent="0.25">
      <c r="A4037">
        <v>1120389264</v>
      </c>
      <c r="B4037">
        <v>129107854</v>
      </c>
      <c r="C4037" t="s">
        <v>82</v>
      </c>
      <c r="D4037" t="s">
        <v>88</v>
      </c>
      <c r="E4037" t="s">
        <v>76</v>
      </c>
      <c r="F4037" s="7">
        <v>45463</v>
      </c>
      <c r="G4037" s="7">
        <v>45828</v>
      </c>
      <c r="H4037" t="s">
        <v>77</v>
      </c>
      <c r="I4037" t="s">
        <v>78</v>
      </c>
      <c r="J4037" s="7">
        <v>46052</v>
      </c>
      <c r="K4037" s="7">
        <v>46070</v>
      </c>
      <c r="L4037" s="7">
        <v>45828</v>
      </c>
      <c r="M4037" t="s">
        <v>77</v>
      </c>
      <c r="N4037" t="s">
        <v>79</v>
      </c>
      <c r="O4037">
        <v>2026</v>
      </c>
      <c r="P4037">
        <v>1</v>
      </c>
      <c r="Q4037" t="s">
        <v>80</v>
      </c>
      <c r="R4037" s="8">
        <v>46267</v>
      </c>
      <c r="S4037" s="2">
        <v>1</v>
      </c>
      <c r="T4037" s="2" t="s">
        <v>81</v>
      </c>
    </row>
    <row r="4038" spans="1:20" x14ac:dyDescent="0.25">
      <c r="A4038">
        <v>1120389328</v>
      </c>
      <c r="B4038">
        <v>129134201</v>
      </c>
      <c r="C4038" t="s">
        <v>82</v>
      </c>
      <c r="D4038" t="s">
        <v>88</v>
      </c>
      <c r="E4038" t="s">
        <v>76</v>
      </c>
      <c r="F4038" s="7">
        <v>45469</v>
      </c>
      <c r="G4038" s="7">
        <v>45834</v>
      </c>
      <c r="H4038" t="s">
        <v>77</v>
      </c>
      <c r="I4038" t="s">
        <v>78</v>
      </c>
      <c r="J4038" s="7"/>
      <c r="K4038" s="7">
        <v>45747</v>
      </c>
      <c r="L4038" s="7">
        <v>45834</v>
      </c>
      <c r="M4038" t="s">
        <v>77</v>
      </c>
      <c r="N4038"/>
      <c r="O4038">
        <v>2026</v>
      </c>
      <c r="P4038">
        <v>1</v>
      </c>
      <c r="Q4038" t="s">
        <v>80</v>
      </c>
      <c r="R4038" s="8">
        <v>46267</v>
      </c>
      <c r="S4038" s="2">
        <v>1</v>
      </c>
      <c r="T4038" s="2" t="s">
        <v>81</v>
      </c>
    </row>
    <row r="4039" spans="1:20" x14ac:dyDescent="0.25">
      <c r="A4039">
        <v>1120389330</v>
      </c>
      <c r="B4039">
        <v>129136302</v>
      </c>
      <c r="C4039" t="s">
        <v>91</v>
      </c>
      <c r="D4039" t="s">
        <v>83</v>
      </c>
      <c r="E4039" t="s">
        <v>76</v>
      </c>
      <c r="F4039" s="7">
        <v>45469</v>
      </c>
      <c r="G4039" s="7">
        <v>45652</v>
      </c>
      <c r="H4039" t="s">
        <v>77</v>
      </c>
      <c r="I4039" t="s">
        <v>84</v>
      </c>
      <c r="J4039" s="7"/>
      <c r="K4039" s="7">
        <v>45471</v>
      </c>
      <c r="L4039" s="7">
        <v>45652</v>
      </c>
      <c r="M4039" t="s">
        <v>77</v>
      </c>
      <c r="N4039"/>
      <c r="O4039">
        <v>2026</v>
      </c>
      <c r="P4039">
        <v>1</v>
      </c>
      <c r="Q4039" t="s">
        <v>80</v>
      </c>
      <c r="R4039" s="8">
        <v>46267</v>
      </c>
      <c r="S4039" s="2">
        <v>1</v>
      </c>
      <c r="T4039" s="2" t="s">
        <v>81</v>
      </c>
    </row>
    <row r="4040" spans="1:20" x14ac:dyDescent="0.25">
      <c r="A4040">
        <v>1120389446</v>
      </c>
      <c r="B4040">
        <v>129215161</v>
      </c>
      <c r="C4040" t="s">
        <v>82</v>
      </c>
      <c r="D4040" t="s">
        <v>88</v>
      </c>
      <c r="E4040" t="s">
        <v>76</v>
      </c>
      <c r="F4040" s="7">
        <v>45485</v>
      </c>
      <c r="G4040" s="7">
        <v>47311</v>
      </c>
      <c r="H4040" t="s">
        <v>77</v>
      </c>
      <c r="I4040" t="s">
        <v>78</v>
      </c>
      <c r="J4040" s="7"/>
      <c r="K4040" s="7">
        <v>45897</v>
      </c>
      <c r="L4040" s="7">
        <v>47311</v>
      </c>
      <c r="M4040" t="s">
        <v>77</v>
      </c>
      <c r="N4040"/>
      <c r="O4040">
        <v>2026</v>
      </c>
      <c r="P4040">
        <v>1</v>
      </c>
      <c r="Q4040" t="s">
        <v>80</v>
      </c>
      <c r="R4040" s="8">
        <v>46267</v>
      </c>
      <c r="S4040" s="2">
        <v>1</v>
      </c>
      <c r="T4040" s="2" t="s">
        <v>81</v>
      </c>
    </row>
    <row r="4041" spans="1:20" x14ac:dyDescent="0.25">
      <c r="A4041">
        <v>1120389447</v>
      </c>
      <c r="B4041">
        <v>129215161</v>
      </c>
      <c r="C4041" t="s">
        <v>82</v>
      </c>
      <c r="D4041" t="s">
        <v>88</v>
      </c>
      <c r="E4041" t="s">
        <v>76</v>
      </c>
      <c r="F4041" s="7">
        <v>45485</v>
      </c>
      <c r="G4041" s="7">
        <v>47311</v>
      </c>
      <c r="H4041" t="s">
        <v>77</v>
      </c>
      <c r="I4041" t="s">
        <v>78</v>
      </c>
      <c r="J4041" s="7"/>
      <c r="K4041" s="7">
        <v>45748</v>
      </c>
      <c r="L4041" s="7">
        <v>47311</v>
      </c>
      <c r="M4041" t="s">
        <v>77</v>
      </c>
      <c r="N4041"/>
      <c r="O4041">
        <v>2026</v>
      </c>
      <c r="P4041">
        <v>1</v>
      </c>
      <c r="Q4041" t="s">
        <v>80</v>
      </c>
      <c r="R4041" s="8">
        <v>46267</v>
      </c>
      <c r="S4041" s="2">
        <v>1</v>
      </c>
      <c r="T4041" s="2" t="s">
        <v>81</v>
      </c>
    </row>
    <row r="4042" spans="1:20" x14ac:dyDescent="0.25">
      <c r="A4042">
        <v>1120389456</v>
      </c>
      <c r="B4042">
        <v>129218335</v>
      </c>
      <c r="C4042" t="s">
        <v>82</v>
      </c>
      <c r="D4042" t="s">
        <v>83</v>
      </c>
      <c r="E4042" t="s">
        <v>76</v>
      </c>
      <c r="F4042" s="7">
        <v>45486</v>
      </c>
      <c r="G4042" s="7">
        <v>45670</v>
      </c>
      <c r="H4042" t="s">
        <v>77</v>
      </c>
      <c r="I4042" t="s">
        <v>84</v>
      </c>
      <c r="J4042" s="7">
        <v>46067</v>
      </c>
      <c r="K4042" s="7">
        <v>45747</v>
      </c>
      <c r="L4042" s="7">
        <v>45670</v>
      </c>
      <c r="M4042" t="s">
        <v>77</v>
      </c>
      <c r="N4042" t="s">
        <v>79</v>
      </c>
      <c r="O4042">
        <v>2026</v>
      </c>
      <c r="P4042">
        <v>1</v>
      </c>
      <c r="Q4042" t="s">
        <v>80</v>
      </c>
      <c r="R4042" s="8">
        <v>46267</v>
      </c>
      <c r="S4042" s="2">
        <v>1</v>
      </c>
      <c r="T4042" s="2" t="s">
        <v>81</v>
      </c>
    </row>
    <row r="4043" spans="1:20" x14ac:dyDescent="0.25">
      <c r="A4043">
        <v>1120389457</v>
      </c>
      <c r="B4043">
        <v>129218335</v>
      </c>
      <c r="C4043" t="s">
        <v>82</v>
      </c>
      <c r="D4043" t="s">
        <v>83</v>
      </c>
      <c r="E4043" t="s">
        <v>76</v>
      </c>
      <c r="F4043" s="7">
        <v>45486</v>
      </c>
      <c r="G4043" s="7">
        <v>45670</v>
      </c>
      <c r="H4043" t="s">
        <v>77</v>
      </c>
      <c r="I4043" t="s">
        <v>84</v>
      </c>
      <c r="J4043" s="7">
        <v>46067</v>
      </c>
      <c r="K4043" s="7">
        <v>45960</v>
      </c>
      <c r="L4043" s="7">
        <v>45670</v>
      </c>
      <c r="M4043" t="s">
        <v>77</v>
      </c>
      <c r="N4043" t="s">
        <v>79</v>
      </c>
      <c r="O4043">
        <v>2026</v>
      </c>
      <c r="P4043">
        <v>1</v>
      </c>
      <c r="Q4043" t="s">
        <v>80</v>
      </c>
      <c r="R4043" s="8">
        <v>46267</v>
      </c>
      <c r="S4043" s="2">
        <v>1</v>
      </c>
      <c r="T4043" s="2" t="s">
        <v>81</v>
      </c>
    </row>
    <row r="4044" spans="1:20" x14ac:dyDescent="0.25">
      <c r="A4044">
        <v>1120389470</v>
      </c>
      <c r="B4044">
        <v>129226207</v>
      </c>
      <c r="C4044" t="s">
        <v>82</v>
      </c>
      <c r="D4044" t="s">
        <v>83</v>
      </c>
      <c r="E4044" t="s">
        <v>76</v>
      </c>
      <c r="F4044" s="7">
        <v>45485</v>
      </c>
      <c r="G4044" s="7">
        <v>45669</v>
      </c>
      <c r="H4044" t="s">
        <v>77</v>
      </c>
      <c r="I4044" t="s">
        <v>84</v>
      </c>
      <c r="J4044" s="7"/>
      <c r="K4044" s="7">
        <v>45490</v>
      </c>
      <c r="L4044" s="7">
        <v>45669</v>
      </c>
      <c r="M4044" t="s">
        <v>77</v>
      </c>
      <c r="N4044"/>
      <c r="O4044">
        <v>2026</v>
      </c>
      <c r="P4044">
        <v>1</v>
      </c>
      <c r="Q4044" t="s">
        <v>80</v>
      </c>
      <c r="R4044" s="8">
        <v>46267</v>
      </c>
      <c r="S4044" s="2">
        <v>1</v>
      </c>
      <c r="T4044" s="2" t="s">
        <v>81</v>
      </c>
    </row>
    <row r="4045" spans="1:20" x14ac:dyDescent="0.25">
      <c r="A4045">
        <v>1120390346</v>
      </c>
      <c r="B4045">
        <v>129545272</v>
      </c>
      <c r="C4045" t="s">
        <v>82</v>
      </c>
      <c r="D4045" t="s">
        <v>75</v>
      </c>
      <c r="E4045" t="s">
        <v>76</v>
      </c>
      <c r="F4045" s="7">
        <v>45552</v>
      </c>
      <c r="G4045" s="7">
        <v>45917</v>
      </c>
      <c r="H4045" t="s">
        <v>77</v>
      </c>
      <c r="I4045" t="s">
        <v>78</v>
      </c>
      <c r="J4045" s="7"/>
      <c r="K4045" s="7">
        <v>45574</v>
      </c>
      <c r="L4045" s="7">
        <v>45917</v>
      </c>
      <c r="M4045" t="s">
        <v>77</v>
      </c>
      <c r="N4045"/>
      <c r="O4045">
        <v>2026</v>
      </c>
      <c r="P4045">
        <v>1</v>
      </c>
      <c r="Q4045" t="s">
        <v>80</v>
      </c>
      <c r="R4045" s="8">
        <v>46267</v>
      </c>
      <c r="S4045" s="2">
        <v>1</v>
      </c>
      <c r="T4045" s="2" t="s">
        <v>81</v>
      </c>
    </row>
    <row r="4046" spans="1:20" x14ac:dyDescent="0.25">
      <c r="A4046">
        <v>1120390795</v>
      </c>
      <c r="B4046">
        <v>129681215</v>
      </c>
      <c r="C4046" t="s">
        <v>93</v>
      </c>
      <c r="D4046" t="s">
        <v>88</v>
      </c>
      <c r="E4046" t="s">
        <v>76</v>
      </c>
      <c r="F4046" s="7">
        <v>45574</v>
      </c>
      <c r="G4046" s="7">
        <v>47400</v>
      </c>
      <c r="H4046" t="s">
        <v>77</v>
      </c>
      <c r="I4046" t="s">
        <v>78</v>
      </c>
      <c r="J4046" s="7">
        <v>46083</v>
      </c>
      <c r="K4046" s="7">
        <v>45926</v>
      </c>
      <c r="L4046" s="7">
        <v>47400</v>
      </c>
      <c r="M4046" t="s">
        <v>77</v>
      </c>
      <c r="N4046" t="s">
        <v>79</v>
      </c>
      <c r="O4046">
        <v>2026</v>
      </c>
      <c r="P4046">
        <v>1</v>
      </c>
      <c r="Q4046" t="s">
        <v>80</v>
      </c>
      <c r="R4046" s="8">
        <v>46267</v>
      </c>
      <c r="S4046" s="2">
        <v>1</v>
      </c>
      <c r="T4046" s="2" t="s">
        <v>81</v>
      </c>
    </row>
    <row r="4047" spans="1:20" x14ac:dyDescent="0.25">
      <c r="A4047">
        <v>1120390825</v>
      </c>
      <c r="B4047">
        <v>129683081</v>
      </c>
      <c r="C4047" t="s">
        <v>96</v>
      </c>
      <c r="D4047" t="s">
        <v>83</v>
      </c>
      <c r="E4047" t="s">
        <v>76</v>
      </c>
      <c r="F4047" s="7">
        <v>45575</v>
      </c>
      <c r="G4047" s="7">
        <v>45757</v>
      </c>
      <c r="H4047" t="s">
        <v>77</v>
      </c>
      <c r="I4047" t="s">
        <v>78</v>
      </c>
      <c r="J4047" s="7"/>
      <c r="K4047" s="7">
        <v>46112</v>
      </c>
      <c r="L4047" s="7">
        <v>45757</v>
      </c>
      <c r="M4047" t="s">
        <v>77</v>
      </c>
      <c r="N4047"/>
      <c r="O4047">
        <v>2026</v>
      </c>
      <c r="P4047">
        <v>1</v>
      </c>
      <c r="Q4047" t="s">
        <v>80</v>
      </c>
      <c r="R4047" s="8">
        <v>46267</v>
      </c>
      <c r="S4047" s="2">
        <v>1</v>
      </c>
      <c r="T4047" s="2" t="s">
        <v>81</v>
      </c>
    </row>
    <row r="4048" spans="1:20" x14ac:dyDescent="0.25">
      <c r="A4048">
        <v>1120391011</v>
      </c>
      <c r="B4048">
        <v>129749772</v>
      </c>
      <c r="C4048" t="s">
        <v>74</v>
      </c>
      <c r="D4048" t="s">
        <v>88</v>
      </c>
      <c r="E4048" t="s">
        <v>76</v>
      </c>
      <c r="F4048" s="7">
        <v>45568</v>
      </c>
      <c r="G4048" s="7">
        <v>45933</v>
      </c>
      <c r="H4048" t="s">
        <v>77</v>
      </c>
      <c r="I4048" t="s">
        <v>78</v>
      </c>
      <c r="J4048" s="7"/>
      <c r="K4048" s="7">
        <v>45595</v>
      </c>
      <c r="L4048" s="7">
        <v>45933</v>
      </c>
      <c r="M4048" t="s">
        <v>77</v>
      </c>
      <c r="N4048"/>
      <c r="O4048">
        <v>2026</v>
      </c>
      <c r="P4048">
        <v>1</v>
      </c>
      <c r="Q4048" t="s">
        <v>80</v>
      </c>
      <c r="R4048" s="8">
        <v>46267</v>
      </c>
      <c r="S4048" s="2">
        <v>1</v>
      </c>
      <c r="T4048" s="2" t="s">
        <v>81</v>
      </c>
    </row>
    <row r="4049" spans="1:20" x14ac:dyDescent="0.25">
      <c r="A4049">
        <v>1120391237</v>
      </c>
      <c r="B4049">
        <v>129809528</v>
      </c>
      <c r="C4049" t="s">
        <v>96</v>
      </c>
      <c r="D4049" t="s">
        <v>75</v>
      </c>
      <c r="E4049" t="s">
        <v>76</v>
      </c>
      <c r="F4049" s="7">
        <v>45609</v>
      </c>
      <c r="G4049" s="7">
        <v>47435</v>
      </c>
      <c r="H4049" t="s">
        <v>86</v>
      </c>
      <c r="I4049" t="s">
        <v>87</v>
      </c>
      <c r="J4049" s="7"/>
      <c r="K4049" s="7">
        <v>45612</v>
      </c>
      <c r="L4049" s="7">
        <v>47435</v>
      </c>
      <c r="M4049" t="s">
        <v>86</v>
      </c>
      <c r="N4049"/>
      <c r="O4049">
        <v>2026</v>
      </c>
      <c r="P4049">
        <v>1</v>
      </c>
      <c r="Q4049" t="s">
        <v>80</v>
      </c>
      <c r="R4049" s="8">
        <v>46267</v>
      </c>
      <c r="S4049" s="2">
        <v>1</v>
      </c>
      <c r="T4049" s="2" t="s">
        <v>81</v>
      </c>
    </row>
    <row r="4050" spans="1:20" x14ac:dyDescent="0.25">
      <c r="A4050">
        <v>1120391807</v>
      </c>
      <c r="B4050">
        <v>130981921</v>
      </c>
      <c r="C4050" t="s">
        <v>98</v>
      </c>
      <c r="D4050" t="s">
        <v>75</v>
      </c>
      <c r="E4050" t="s">
        <v>76</v>
      </c>
      <c r="F4050" s="7">
        <v>45730</v>
      </c>
      <c r="G4050" s="7">
        <v>46826</v>
      </c>
      <c r="H4050" t="s">
        <v>86</v>
      </c>
      <c r="I4050" t="s">
        <v>87</v>
      </c>
      <c r="J4050" s="7"/>
      <c r="K4050" s="7">
        <v>45739</v>
      </c>
      <c r="L4050" s="7">
        <v>46826</v>
      </c>
      <c r="M4050" t="s">
        <v>86</v>
      </c>
      <c r="N4050"/>
      <c r="O4050">
        <v>2026</v>
      </c>
      <c r="P4050">
        <v>1</v>
      </c>
      <c r="Q4050" t="s">
        <v>80</v>
      </c>
      <c r="R4050" s="8">
        <v>46267</v>
      </c>
      <c r="S4050" s="2">
        <v>1</v>
      </c>
      <c r="T4050" s="2" t="s">
        <v>81</v>
      </c>
    </row>
    <row r="4051" spans="1:20" x14ac:dyDescent="0.25">
      <c r="A4051">
        <v>1120393165</v>
      </c>
      <c r="B4051">
        <v>131581444</v>
      </c>
      <c r="C4051" t="s">
        <v>74</v>
      </c>
      <c r="D4051" t="s">
        <v>75</v>
      </c>
      <c r="E4051" t="s">
        <v>76</v>
      </c>
      <c r="F4051" s="7">
        <v>45877</v>
      </c>
      <c r="G4051" s="7">
        <v>46973</v>
      </c>
      <c r="H4051" t="s">
        <v>77</v>
      </c>
      <c r="I4051" t="s">
        <v>78</v>
      </c>
      <c r="J4051" s="7"/>
      <c r="K4051" s="7">
        <v>46014</v>
      </c>
      <c r="L4051" s="7">
        <v>46973</v>
      </c>
      <c r="M4051" t="s">
        <v>77</v>
      </c>
      <c r="N4051"/>
      <c r="O4051">
        <v>2026</v>
      </c>
      <c r="P4051">
        <v>1</v>
      </c>
      <c r="Q4051" t="s">
        <v>80</v>
      </c>
      <c r="R4051" s="8">
        <v>46267</v>
      </c>
      <c r="S4051" s="2">
        <v>1</v>
      </c>
      <c r="T4051" s="2" t="s">
        <v>81</v>
      </c>
    </row>
    <row r="4052" spans="1:20" x14ac:dyDescent="0.25">
      <c r="A4052">
        <v>1120393166</v>
      </c>
      <c r="B4052">
        <v>131581444</v>
      </c>
      <c r="C4052" t="s">
        <v>74</v>
      </c>
      <c r="D4052" t="s">
        <v>75</v>
      </c>
      <c r="E4052" t="s">
        <v>76</v>
      </c>
      <c r="F4052" s="7">
        <v>45877</v>
      </c>
      <c r="G4052" s="7">
        <v>46973</v>
      </c>
      <c r="H4052" t="s">
        <v>77</v>
      </c>
      <c r="I4052" t="s">
        <v>78</v>
      </c>
      <c r="J4052" s="7"/>
      <c r="K4052" s="7">
        <v>45879</v>
      </c>
      <c r="L4052" s="7">
        <v>46973</v>
      </c>
      <c r="M4052" t="s">
        <v>77</v>
      </c>
      <c r="N4052"/>
      <c r="O4052">
        <v>2026</v>
      </c>
      <c r="P4052">
        <v>1</v>
      </c>
      <c r="Q4052" t="s">
        <v>80</v>
      </c>
      <c r="R4052" s="8">
        <v>46267</v>
      </c>
      <c r="S4052" s="2">
        <v>1</v>
      </c>
      <c r="T4052" s="2" t="s">
        <v>81</v>
      </c>
    </row>
    <row r="4053" spans="1:20" x14ac:dyDescent="0.25">
      <c r="A4053">
        <v>1120393598</v>
      </c>
      <c r="B4053">
        <v>131752636</v>
      </c>
      <c r="C4053" t="s">
        <v>93</v>
      </c>
      <c r="D4053" t="s">
        <v>88</v>
      </c>
      <c r="E4053" t="s">
        <v>76</v>
      </c>
      <c r="F4053" s="7">
        <v>45916</v>
      </c>
      <c r="G4053" s="7">
        <v>46281</v>
      </c>
      <c r="H4053" t="s">
        <v>77</v>
      </c>
      <c r="I4053" t="s">
        <v>78</v>
      </c>
      <c r="J4053" s="7"/>
      <c r="K4053" s="7">
        <v>45917</v>
      </c>
      <c r="L4053" s="7">
        <v>46281</v>
      </c>
      <c r="M4053" t="s">
        <v>77</v>
      </c>
      <c r="N4053"/>
      <c r="O4053">
        <v>2026</v>
      </c>
      <c r="P4053">
        <v>1</v>
      </c>
      <c r="Q4053" t="s">
        <v>80</v>
      </c>
      <c r="R4053" s="8">
        <v>46267</v>
      </c>
      <c r="S4053" s="2">
        <v>1</v>
      </c>
      <c r="T4053" s="2" t="s">
        <v>81</v>
      </c>
    </row>
    <row r="4054" spans="1:20" x14ac:dyDescent="0.25">
      <c r="A4054">
        <v>1120393599</v>
      </c>
      <c r="B4054">
        <v>131752636</v>
      </c>
      <c r="C4054" t="s">
        <v>93</v>
      </c>
      <c r="D4054" t="s">
        <v>88</v>
      </c>
      <c r="E4054" t="s">
        <v>76</v>
      </c>
      <c r="F4054" s="7">
        <v>45916</v>
      </c>
      <c r="G4054" s="7">
        <v>46281</v>
      </c>
      <c r="H4054" t="s">
        <v>77</v>
      </c>
      <c r="I4054" t="s">
        <v>78</v>
      </c>
      <c r="J4054" s="7"/>
      <c r="K4054" s="7">
        <v>46059</v>
      </c>
      <c r="L4054" s="7">
        <v>46281</v>
      </c>
      <c r="M4054" t="s">
        <v>77</v>
      </c>
      <c r="N4054"/>
      <c r="O4054">
        <v>2026</v>
      </c>
      <c r="P4054">
        <v>1</v>
      </c>
      <c r="Q4054" t="s">
        <v>80</v>
      </c>
      <c r="R4054" s="8">
        <v>46267</v>
      </c>
      <c r="S4054" s="2">
        <v>1</v>
      </c>
      <c r="T4054" s="2" t="s">
        <v>81</v>
      </c>
    </row>
    <row r="4055" spans="1:20" x14ac:dyDescent="0.25">
      <c r="A4055">
        <v>1120394489</v>
      </c>
      <c r="B4055">
        <v>132044817</v>
      </c>
      <c r="C4055" t="s">
        <v>82</v>
      </c>
      <c r="D4055" t="s">
        <v>88</v>
      </c>
      <c r="E4055" t="s">
        <v>76</v>
      </c>
      <c r="F4055" s="7">
        <v>45970</v>
      </c>
      <c r="G4055" s="7">
        <v>46165</v>
      </c>
      <c r="H4055" t="s">
        <v>77</v>
      </c>
      <c r="I4055" t="s">
        <v>89</v>
      </c>
      <c r="J4055" s="7"/>
      <c r="K4055" s="7">
        <v>45987</v>
      </c>
      <c r="L4055" s="7">
        <v>46165</v>
      </c>
      <c r="M4055" t="s">
        <v>77</v>
      </c>
      <c r="N4055"/>
      <c r="O4055">
        <v>2026</v>
      </c>
      <c r="P4055">
        <v>1</v>
      </c>
      <c r="Q4055" t="s">
        <v>80</v>
      </c>
      <c r="R4055" s="8">
        <v>46267</v>
      </c>
      <c r="S4055" s="2">
        <v>1</v>
      </c>
      <c r="T4055" s="2" t="s">
        <v>81</v>
      </c>
    </row>
    <row r="4056" spans="1:20" x14ac:dyDescent="0.25">
      <c r="A4056">
        <v>1120394784</v>
      </c>
      <c r="B4056">
        <v>133056263</v>
      </c>
      <c r="C4056" t="s">
        <v>74</v>
      </c>
      <c r="D4056" t="s">
        <v>83</v>
      </c>
      <c r="E4056" t="s">
        <v>76</v>
      </c>
      <c r="F4056" s="7">
        <v>46085</v>
      </c>
      <c r="G4056" s="7">
        <v>46177</v>
      </c>
      <c r="H4056" t="s">
        <v>77</v>
      </c>
      <c r="I4056" t="s">
        <v>89</v>
      </c>
      <c r="J4056" s="7"/>
      <c r="K4056" s="7">
        <v>46087</v>
      </c>
      <c r="L4056" s="7">
        <v>46177</v>
      </c>
      <c r="M4056" t="s">
        <v>77</v>
      </c>
      <c r="N4056"/>
      <c r="O4056">
        <v>2026</v>
      </c>
      <c r="P4056">
        <v>1</v>
      </c>
      <c r="Q4056" t="s">
        <v>80</v>
      </c>
      <c r="R4056" s="8">
        <v>46267</v>
      </c>
      <c r="S4056" s="2">
        <v>1</v>
      </c>
      <c r="T4056" s="2" t="s">
        <v>81</v>
      </c>
    </row>
    <row r="4057" spans="1:20" x14ac:dyDescent="0.25">
      <c r="A4057">
        <v>1120394918</v>
      </c>
      <c r="B4057">
        <v>110424003</v>
      </c>
      <c r="C4057" t="s">
        <v>82</v>
      </c>
      <c r="D4057" t="s">
        <v>75</v>
      </c>
      <c r="E4057" t="s">
        <v>76</v>
      </c>
      <c r="F4057" s="7">
        <v>42157</v>
      </c>
      <c r="G4057" s="7">
        <v>43886</v>
      </c>
      <c r="H4057" t="s">
        <v>77</v>
      </c>
      <c r="I4057" t="s">
        <v>89</v>
      </c>
      <c r="J4057" s="7">
        <v>45875</v>
      </c>
      <c r="K4057" s="7">
        <v>43918</v>
      </c>
      <c r="L4057" s="7">
        <v>43886</v>
      </c>
      <c r="M4057" t="s">
        <v>77</v>
      </c>
      <c r="N4057" t="s">
        <v>79</v>
      </c>
      <c r="O4057">
        <v>2026</v>
      </c>
      <c r="P4057">
        <v>1</v>
      </c>
      <c r="Q4057" t="s">
        <v>80</v>
      </c>
      <c r="R4057" s="8">
        <v>46267</v>
      </c>
      <c r="S4057" s="2">
        <v>1</v>
      </c>
      <c r="T4057" s="2" t="s">
        <v>81</v>
      </c>
    </row>
    <row r="4058" spans="1:20" x14ac:dyDescent="0.25">
      <c r="A4058">
        <v>1120394940</v>
      </c>
      <c r="B4058">
        <v>110528676</v>
      </c>
      <c r="C4058" t="s">
        <v>74</v>
      </c>
      <c r="D4058" t="s">
        <v>75</v>
      </c>
      <c r="E4058" t="s">
        <v>76</v>
      </c>
      <c r="F4058" s="7">
        <v>42201</v>
      </c>
      <c r="G4058" s="7">
        <v>43913</v>
      </c>
      <c r="H4058" t="s">
        <v>86</v>
      </c>
      <c r="I4058" t="s">
        <v>87</v>
      </c>
      <c r="J4058" s="7">
        <v>45151</v>
      </c>
      <c r="K4058" s="7">
        <v>45748</v>
      </c>
      <c r="L4058" s="7">
        <v>43913</v>
      </c>
      <c r="M4058" t="s">
        <v>86</v>
      </c>
      <c r="N4058" t="s">
        <v>92</v>
      </c>
      <c r="O4058">
        <v>2026</v>
      </c>
      <c r="P4058">
        <v>1</v>
      </c>
      <c r="Q4058" t="s">
        <v>80</v>
      </c>
      <c r="R4058" s="8">
        <v>46267</v>
      </c>
      <c r="S4058" s="2">
        <v>1</v>
      </c>
      <c r="T4058" s="2" t="s">
        <v>81</v>
      </c>
    </row>
    <row r="4059" spans="1:20" x14ac:dyDescent="0.25">
      <c r="A4059">
        <v>1120394943</v>
      </c>
      <c r="B4059">
        <v>110529269</v>
      </c>
      <c r="C4059" t="s">
        <v>74</v>
      </c>
      <c r="D4059" t="s">
        <v>75</v>
      </c>
      <c r="E4059" t="s">
        <v>76</v>
      </c>
      <c r="F4059" s="7">
        <v>42201</v>
      </c>
      <c r="G4059" s="7">
        <v>44028</v>
      </c>
      <c r="H4059" t="s">
        <v>86</v>
      </c>
      <c r="I4059" t="s">
        <v>87</v>
      </c>
      <c r="J4059" s="7">
        <v>45776</v>
      </c>
      <c r="K4059" s="7">
        <v>46085</v>
      </c>
      <c r="L4059" s="7">
        <v>44028</v>
      </c>
      <c r="M4059" t="s">
        <v>86</v>
      </c>
      <c r="N4059" t="s">
        <v>79</v>
      </c>
      <c r="O4059">
        <v>2026</v>
      </c>
      <c r="P4059">
        <v>1</v>
      </c>
      <c r="Q4059" t="s">
        <v>80</v>
      </c>
      <c r="R4059" s="8">
        <v>46267</v>
      </c>
      <c r="S4059" s="2">
        <v>1</v>
      </c>
      <c r="T4059" s="2" t="s">
        <v>81</v>
      </c>
    </row>
    <row r="4060" spans="1:20" x14ac:dyDescent="0.25">
      <c r="A4060">
        <v>1120395390</v>
      </c>
      <c r="B4060">
        <v>111834043</v>
      </c>
      <c r="C4060" t="s">
        <v>74</v>
      </c>
      <c r="D4060" t="s">
        <v>88</v>
      </c>
      <c r="E4060" t="s">
        <v>76</v>
      </c>
      <c r="F4060" s="7">
        <v>42573</v>
      </c>
      <c r="G4060" s="7">
        <v>44399</v>
      </c>
      <c r="H4060" t="s">
        <v>77</v>
      </c>
      <c r="I4060" t="s">
        <v>84</v>
      </c>
      <c r="J4060" s="7">
        <v>45812</v>
      </c>
      <c r="K4060" s="7">
        <v>46059</v>
      </c>
      <c r="L4060" s="7">
        <v>44399</v>
      </c>
      <c r="M4060" t="s">
        <v>77</v>
      </c>
      <c r="N4060" t="s">
        <v>79</v>
      </c>
      <c r="O4060">
        <v>2026</v>
      </c>
      <c r="P4060">
        <v>1</v>
      </c>
      <c r="Q4060" t="s">
        <v>80</v>
      </c>
      <c r="R4060" s="8">
        <v>46267</v>
      </c>
      <c r="S4060" s="2">
        <v>1</v>
      </c>
      <c r="T4060" s="2" t="s">
        <v>81</v>
      </c>
    </row>
    <row r="4061" spans="1:20" x14ac:dyDescent="0.25">
      <c r="A4061">
        <v>1120395391</v>
      </c>
      <c r="B4061">
        <v>111834043</v>
      </c>
      <c r="C4061" t="s">
        <v>74</v>
      </c>
      <c r="D4061" t="s">
        <v>88</v>
      </c>
      <c r="E4061" t="s">
        <v>76</v>
      </c>
      <c r="F4061" s="7">
        <v>42573</v>
      </c>
      <c r="G4061" s="7">
        <v>44399</v>
      </c>
      <c r="H4061" t="s">
        <v>77</v>
      </c>
      <c r="I4061" t="s">
        <v>84</v>
      </c>
      <c r="J4061" s="7">
        <v>45812</v>
      </c>
      <c r="K4061" s="7">
        <v>44313</v>
      </c>
      <c r="L4061" s="7">
        <v>44399</v>
      </c>
      <c r="M4061" t="s">
        <v>77</v>
      </c>
      <c r="N4061" t="s">
        <v>79</v>
      </c>
      <c r="O4061">
        <v>2026</v>
      </c>
      <c r="P4061">
        <v>1</v>
      </c>
      <c r="Q4061" t="s">
        <v>80</v>
      </c>
      <c r="R4061" s="8">
        <v>46267</v>
      </c>
      <c r="S4061" s="2">
        <v>1</v>
      </c>
      <c r="T4061" s="2" t="s">
        <v>81</v>
      </c>
    </row>
    <row r="4062" spans="1:20" x14ac:dyDescent="0.25">
      <c r="A4062">
        <v>1120395742</v>
      </c>
      <c r="B4062">
        <v>112996845</v>
      </c>
      <c r="C4062" t="s">
        <v>96</v>
      </c>
      <c r="D4062" t="s">
        <v>75</v>
      </c>
      <c r="E4062" t="s">
        <v>76</v>
      </c>
      <c r="F4062" s="7">
        <v>42905</v>
      </c>
      <c r="G4062" s="7">
        <v>44677</v>
      </c>
      <c r="H4062" t="s">
        <v>77</v>
      </c>
      <c r="I4062" t="s">
        <v>78</v>
      </c>
      <c r="J4062" s="7">
        <v>44817</v>
      </c>
      <c r="K4062" s="7">
        <v>42914</v>
      </c>
      <c r="L4062" s="7">
        <v>44677</v>
      </c>
      <c r="M4062" t="s">
        <v>77</v>
      </c>
      <c r="N4062" t="s">
        <v>92</v>
      </c>
      <c r="O4062">
        <v>2026</v>
      </c>
      <c r="P4062">
        <v>1</v>
      </c>
      <c r="Q4062" t="s">
        <v>80</v>
      </c>
      <c r="R4062" s="8">
        <v>46267</v>
      </c>
      <c r="S4062" s="2">
        <v>1</v>
      </c>
      <c r="T4062" s="2" t="s">
        <v>81</v>
      </c>
    </row>
    <row r="4063" spans="1:20" x14ac:dyDescent="0.25">
      <c r="A4063">
        <v>1120395980</v>
      </c>
      <c r="B4063">
        <v>114371442</v>
      </c>
      <c r="C4063" t="s">
        <v>93</v>
      </c>
      <c r="D4063" t="s">
        <v>83</v>
      </c>
      <c r="E4063" t="s">
        <v>76</v>
      </c>
      <c r="F4063" s="7">
        <v>43167</v>
      </c>
      <c r="G4063" s="7">
        <v>44993</v>
      </c>
      <c r="H4063" t="s">
        <v>77</v>
      </c>
      <c r="I4063" t="s">
        <v>78</v>
      </c>
      <c r="J4063" s="7">
        <v>45919</v>
      </c>
      <c r="K4063" s="7">
        <v>43667</v>
      </c>
      <c r="L4063" s="7">
        <v>44993</v>
      </c>
      <c r="M4063" t="s">
        <v>77</v>
      </c>
      <c r="N4063" t="s">
        <v>79</v>
      </c>
      <c r="O4063">
        <v>2026</v>
      </c>
      <c r="P4063">
        <v>1</v>
      </c>
      <c r="Q4063" t="s">
        <v>80</v>
      </c>
      <c r="R4063" s="8">
        <v>46267</v>
      </c>
      <c r="S4063" s="2">
        <v>1</v>
      </c>
      <c r="T4063" s="2" t="s">
        <v>81</v>
      </c>
    </row>
    <row r="4064" spans="1:20" x14ac:dyDescent="0.25">
      <c r="A4064">
        <v>1120395981</v>
      </c>
      <c r="B4064">
        <v>114371442</v>
      </c>
      <c r="C4064" t="s">
        <v>93</v>
      </c>
      <c r="D4064" t="s">
        <v>83</v>
      </c>
      <c r="E4064" t="s">
        <v>76</v>
      </c>
      <c r="F4064" s="7">
        <v>43167</v>
      </c>
      <c r="G4064" s="7">
        <v>44993</v>
      </c>
      <c r="H4064" t="s">
        <v>77</v>
      </c>
      <c r="I4064" t="s">
        <v>78</v>
      </c>
      <c r="J4064" s="7">
        <v>45919</v>
      </c>
      <c r="K4064" s="7">
        <v>45748</v>
      </c>
      <c r="L4064" s="7">
        <v>44993</v>
      </c>
      <c r="M4064" t="s">
        <v>77</v>
      </c>
      <c r="N4064" t="s">
        <v>79</v>
      </c>
      <c r="O4064">
        <v>2026</v>
      </c>
      <c r="P4064">
        <v>1</v>
      </c>
      <c r="Q4064" t="s">
        <v>80</v>
      </c>
      <c r="R4064" s="8">
        <v>46267</v>
      </c>
      <c r="S4064" s="2">
        <v>1</v>
      </c>
      <c r="T4064" s="2" t="s">
        <v>81</v>
      </c>
    </row>
    <row r="4065" spans="1:20" x14ac:dyDescent="0.25">
      <c r="A4065">
        <v>1120396050</v>
      </c>
      <c r="B4065">
        <v>114807857</v>
      </c>
      <c r="C4065" t="s">
        <v>82</v>
      </c>
      <c r="D4065" t="s">
        <v>75</v>
      </c>
      <c r="E4065" t="s">
        <v>76</v>
      </c>
      <c r="F4065" s="7">
        <v>43302</v>
      </c>
      <c r="G4065" s="7">
        <v>45017</v>
      </c>
      <c r="H4065" t="s">
        <v>77</v>
      </c>
      <c r="I4065" t="s">
        <v>78</v>
      </c>
      <c r="J4065" s="7">
        <v>45150</v>
      </c>
      <c r="K4065" s="7">
        <v>45523</v>
      </c>
      <c r="L4065" s="7">
        <v>45017</v>
      </c>
      <c r="M4065" t="s">
        <v>77</v>
      </c>
      <c r="N4065" t="s">
        <v>92</v>
      </c>
      <c r="O4065">
        <v>2026</v>
      </c>
      <c r="P4065">
        <v>1</v>
      </c>
      <c r="Q4065" t="s">
        <v>80</v>
      </c>
      <c r="R4065" s="8">
        <v>46267</v>
      </c>
      <c r="S4065" s="2">
        <v>1</v>
      </c>
      <c r="T4065" s="2" t="s">
        <v>81</v>
      </c>
    </row>
    <row r="4066" spans="1:20" x14ac:dyDescent="0.25">
      <c r="A4066">
        <v>1120396180</v>
      </c>
      <c r="B4066">
        <v>116713358</v>
      </c>
      <c r="C4066" t="s">
        <v>74</v>
      </c>
      <c r="D4066" t="s">
        <v>88</v>
      </c>
      <c r="E4066" t="s">
        <v>76</v>
      </c>
      <c r="F4066" s="7">
        <v>43536</v>
      </c>
      <c r="G4066" s="7">
        <v>43902</v>
      </c>
      <c r="H4066" t="s">
        <v>77</v>
      </c>
      <c r="I4066" t="s">
        <v>78</v>
      </c>
      <c r="J4066" s="7">
        <v>45889</v>
      </c>
      <c r="K4066" s="7">
        <v>43667</v>
      </c>
      <c r="L4066" s="7">
        <v>43902</v>
      </c>
      <c r="M4066" t="s">
        <v>77</v>
      </c>
      <c r="N4066" t="s">
        <v>79</v>
      </c>
      <c r="O4066">
        <v>2026</v>
      </c>
      <c r="P4066">
        <v>1</v>
      </c>
      <c r="Q4066" t="s">
        <v>80</v>
      </c>
      <c r="R4066" s="8">
        <v>46267</v>
      </c>
      <c r="S4066" s="2">
        <v>1</v>
      </c>
      <c r="T4066" s="2" t="s">
        <v>81</v>
      </c>
    </row>
    <row r="4067" spans="1:20" x14ac:dyDescent="0.25">
      <c r="A4067">
        <v>1120396181</v>
      </c>
      <c r="B4067">
        <v>116713358</v>
      </c>
      <c r="C4067" t="s">
        <v>74</v>
      </c>
      <c r="D4067" t="s">
        <v>88</v>
      </c>
      <c r="E4067" t="s">
        <v>76</v>
      </c>
      <c r="F4067" s="7">
        <v>43536</v>
      </c>
      <c r="G4067" s="7">
        <v>43902</v>
      </c>
      <c r="H4067" t="s">
        <v>77</v>
      </c>
      <c r="I4067" t="s">
        <v>78</v>
      </c>
      <c r="J4067" s="7">
        <v>45889</v>
      </c>
      <c r="K4067" s="7">
        <v>43542</v>
      </c>
      <c r="L4067" s="7">
        <v>43902</v>
      </c>
      <c r="M4067" t="s">
        <v>77</v>
      </c>
      <c r="N4067" t="s">
        <v>79</v>
      </c>
      <c r="O4067">
        <v>2026</v>
      </c>
      <c r="P4067">
        <v>1</v>
      </c>
      <c r="Q4067" t="s">
        <v>80</v>
      </c>
      <c r="R4067" s="8">
        <v>46267</v>
      </c>
      <c r="S4067" s="2">
        <v>1</v>
      </c>
      <c r="T4067" s="2" t="s">
        <v>81</v>
      </c>
    </row>
    <row r="4068" spans="1:20" x14ac:dyDescent="0.25">
      <c r="A4068">
        <v>1120396182</v>
      </c>
      <c r="B4068">
        <v>116713358</v>
      </c>
      <c r="C4068" t="s">
        <v>74</v>
      </c>
      <c r="D4068" t="s">
        <v>88</v>
      </c>
      <c r="E4068" t="s">
        <v>76</v>
      </c>
      <c r="F4068" s="7">
        <v>43536</v>
      </c>
      <c r="G4068" s="7">
        <v>43902</v>
      </c>
      <c r="H4068" t="s">
        <v>77</v>
      </c>
      <c r="I4068" t="s">
        <v>78</v>
      </c>
      <c r="J4068" s="7">
        <v>45889</v>
      </c>
      <c r="K4068" s="7">
        <v>45748</v>
      </c>
      <c r="L4068" s="7">
        <v>43902</v>
      </c>
      <c r="M4068" t="s">
        <v>77</v>
      </c>
      <c r="N4068" t="s">
        <v>79</v>
      </c>
      <c r="O4068">
        <v>2026</v>
      </c>
      <c r="P4068">
        <v>1</v>
      </c>
      <c r="Q4068" t="s">
        <v>80</v>
      </c>
      <c r="R4068" s="8">
        <v>46267</v>
      </c>
      <c r="S4068" s="2">
        <v>1</v>
      </c>
      <c r="T4068" s="2" t="s">
        <v>81</v>
      </c>
    </row>
    <row r="4069" spans="1:20" x14ac:dyDescent="0.25">
      <c r="A4069">
        <v>1120396187</v>
      </c>
      <c r="B4069">
        <v>116717466</v>
      </c>
      <c r="C4069" t="s">
        <v>82</v>
      </c>
      <c r="D4069" t="s">
        <v>88</v>
      </c>
      <c r="E4069" t="s">
        <v>76</v>
      </c>
      <c r="F4069" s="7">
        <v>43536</v>
      </c>
      <c r="G4069" s="7">
        <v>43902</v>
      </c>
      <c r="H4069" t="s">
        <v>77</v>
      </c>
      <c r="I4069" t="s">
        <v>78</v>
      </c>
      <c r="J4069" s="7">
        <v>45882</v>
      </c>
      <c r="K4069" s="7">
        <v>45057</v>
      </c>
      <c r="L4069" s="7">
        <v>43902</v>
      </c>
      <c r="M4069" t="s">
        <v>77</v>
      </c>
      <c r="N4069" t="s">
        <v>79</v>
      </c>
      <c r="O4069">
        <v>2026</v>
      </c>
      <c r="P4069">
        <v>1</v>
      </c>
      <c r="Q4069" t="s">
        <v>80</v>
      </c>
      <c r="R4069" s="8">
        <v>46267</v>
      </c>
      <c r="S4069" s="2">
        <v>1</v>
      </c>
      <c r="T4069" s="2" t="s">
        <v>81</v>
      </c>
    </row>
    <row r="4070" spans="1:20" x14ac:dyDescent="0.25">
      <c r="A4070">
        <v>1120396191</v>
      </c>
      <c r="B4070">
        <v>116724922</v>
      </c>
      <c r="C4070" t="s">
        <v>82</v>
      </c>
      <c r="D4070" t="s">
        <v>88</v>
      </c>
      <c r="E4070" t="s">
        <v>76</v>
      </c>
      <c r="F4070" s="7">
        <v>43537</v>
      </c>
      <c r="G4070" s="7">
        <v>43903</v>
      </c>
      <c r="H4070" t="s">
        <v>77</v>
      </c>
      <c r="I4070" t="s">
        <v>78</v>
      </c>
      <c r="J4070" s="7">
        <v>45864</v>
      </c>
      <c r="K4070" s="7">
        <v>44049</v>
      </c>
      <c r="L4070" s="7">
        <v>43903</v>
      </c>
      <c r="M4070" t="s">
        <v>77</v>
      </c>
      <c r="N4070" t="s">
        <v>79</v>
      </c>
      <c r="O4070">
        <v>2026</v>
      </c>
      <c r="P4070">
        <v>1</v>
      </c>
      <c r="Q4070" t="s">
        <v>80</v>
      </c>
      <c r="R4070" s="8">
        <v>46267</v>
      </c>
      <c r="S4070" s="2">
        <v>1</v>
      </c>
      <c r="T4070" s="2" t="s">
        <v>81</v>
      </c>
    </row>
    <row r="4071" spans="1:20" x14ac:dyDescent="0.25">
      <c r="A4071">
        <v>1120396203</v>
      </c>
      <c r="B4071">
        <v>116742107</v>
      </c>
      <c r="C4071" t="s">
        <v>82</v>
      </c>
      <c r="D4071" t="s">
        <v>88</v>
      </c>
      <c r="E4071" t="s">
        <v>76</v>
      </c>
      <c r="F4071" s="7">
        <v>43539</v>
      </c>
      <c r="G4071" s="7">
        <v>43905</v>
      </c>
      <c r="H4071" t="s">
        <v>77</v>
      </c>
      <c r="I4071" t="s">
        <v>78</v>
      </c>
      <c r="J4071" s="7">
        <v>45899</v>
      </c>
      <c r="K4071" s="7">
        <v>43667</v>
      </c>
      <c r="L4071" s="7">
        <v>43905</v>
      </c>
      <c r="M4071" t="s">
        <v>77</v>
      </c>
      <c r="N4071" t="s">
        <v>79</v>
      </c>
      <c r="O4071">
        <v>2026</v>
      </c>
      <c r="P4071">
        <v>1</v>
      </c>
      <c r="Q4071" t="s">
        <v>80</v>
      </c>
      <c r="R4071" s="8">
        <v>46267</v>
      </c>
      <c r="S4071" s="2">
        <v>1</v>
      </c>
      <c r="T4071" s="2" t="s">
        <v>81</v>
      </c>
    </row>
    <row r="4072" spans="1:20" x14ac:dyDescent="0.25">
      <c r="A4072">
        <v>1120396253</v>
      </c>
      <c r="B4072">
        <v>116820668</v>
      </c>
      <c r="C4072" t="s">
        <v>82</v>
      </c>
      <c r="D4072" t="s">
        <v>88</v>
      </c>
      <c r="E4072" t="s">
        <v>76</v>
      </c>
      <c r="F4072" s="7">
        <v>43547</v>
      </c>
      <c r="G4072" s="7">
        <v>43913</v>
      </c>
      <c r="H4072" t="s">
        <v>77</v>
      </c>
      <c r="I4072" t="s">
        <v>84</v>
      </c>
      <c r="J4072" s="7">
        <v>45740</v>
      </c>
      <c r="K4072" s="7">
        <v>44313</v>
      </c>
      <c r="L4072" s="7">
        <v>43913</v>
      </c>
      <c r="M4072" t="s">
        <v>77</v>
      </c>
      <c r="N4072" t="s">
        <v>79</v>
      </c>
      <c r="O4072">
        <v>2026</v>
      </c>
      <c r="P4072">
        <v>1</v>
      </c>
      <c r="Q4072" t="s">
        <v>80</v>
      </c>
      <c r="R4072" s="8">
        <v>46267</v>
      </c>
      <c r="S4072" s="2">
        <v>1</v>
      </c>
      <c r="T4072" s="2" t="s">
        <v>81</v>
      </c>
    </row>
    <row r="4073" spans="1:20" x14ac:dyDescent="0.25">
      <c r="A4073">
        <v>1120396254</v>
      </c>
      <c r="B4073">
        <v>116820668</v>
      </c>
      <c r="C4073" t="s">
        <v>82</v>
      </c>
      <c r="D4073" t="s">
        <v>88</v>
      </c>
      <c r="E4073" t="s">
        <v>76</v>
      </c>
      <c r="F4073" s="7">
        <v>43547</v>
      </c>
      <c r="G4073" s="7">
        <v>43913</v>
      </c>
      <c r="H4073" t="s">
        <v>77</v>
      </c>
      <c r="I4073" t="s">
        <v>84</v>
      </c>
      <c r="J4073" s="7">
        <v>45740</v>
      </c>
      <c r="K4073" s="7">
        <v>45275</v>
      </c>
      <c r="L4073" s="7">
        <v>43913</v>
      </c>
      <c r="M4073" t="s">
        <v>77</v>
      </c>
      <c r="N4073" t="s">
        <v>79</v>
      </c>
      <c r="O4073">
        <v>2026</v>
      </c>
      <c r="P4073">
        <v>1</v>
      </c>
      <c r="Q4073" t="s">
        <v>80</v>
      </c>
      <c r="R4073" s="8">
        <v>46267</v>
      </c>
      <c r="S4073" s="2">
        <v>1</v>
      </c>
      <c r="T4073" s="2" t="s">
        <v>81</v>
      </c>
    </row>
    <row r="4074" spans="1:20" x14ac:dyDescent="0.25">
      <c r="A4074">
        <v>1120396255</v>
      </c>
      <c r="B4074">
        <v>116820668</v>
      </c>
      <c r="C4074" t="s">
        <v>82</v>
      </c>
      <c r="D4074" t="s">
        <v>88</v>
      </c>
      <c r="E4074" t="s">
        <v>76</v>
      </c>
      <c r="F4074" s="7">
        <v>43547</v>
      </c>
      <c r="G4074" s="7">
        <v>43913</v>
      </c>
      <c r="H4074" t="s">
        <v>77</v>
      </c>
      <c r="I4074" t="s">
        <v>84</v>
      </c>
      <c r="J4074" s="7">
        <v>45740</v>
      </c>
      <c r="K4074" s="7">
        <v>46027</v>
      </c>
      <c r="L4074" s="7">
        <v>43913</v>
      </c>
      <c r="M4074" t="s">
        <v>77</v>
      </c>
      <c r="N4074" t="s">
        <v>79</v>
      </c>
      <c r="O4074">
        <v>2026</v>
      </c>
      <c r="P4074">
        <v>1</v>
      </c>
      <c r="Q4074" t="s">
        <v>80</v>
      </c>
      <c r="R4074" s="8">
        <v>46267</v>
      </c>
      <c r="S4074" s="2">
        <v>1</v>
      </c>
      <c r="T4074" s="2" t="s">
        <v>81</v>
      </c>
    </row>
    <row r="4075" spans="1:20" x14ac:dyDescent="0.25">
      <c r="A4075">
        <v>1120396256</v>
      </c>
      <c r="B4075">
        <v>116820668</v>
      </c>
      <c r="C4075" t="s">
        <v>82</v>
      </c>
      <c r="D4075" t="s">
        <v>88</v>
      </c>
      <c r="E4075" t="s">
        <v>76</v>
      </c>
      <c r="F4075" s="7">
        <v>43547</v>
      </c>
      <c r="G4075" s="7">
        <v>43913</v>
      </c>
      <c r="H4075" t="s">
        <v>77</v>
      </c>
      <c r="I4075" t="s">
        <v>84</v>
      </c>
      <c r="J4075" s="7">
        <v>45740</v>
      </c>
      <c r="K4075" s="7">
        <v>45748</v>
      </c>
      <c r="L4075" s="7">
        <v>43913</v>
      </c>
      <c r="M4075" t="s">
        <v>77</v>
      </c>
      <c r="N4075" t="s">
        <v>79</v>
      </c>
      <c r="O4075">
        <v>2026</v>
      </c>
      <c r="P4075">
        <v>1</v>
      </c>
      <c r="Q4075" t="s">
        <v>80</v>
      </c>
      <c r="R4075" s="8">
        <v>46267</v>
      </c>
      <c r="S4075" s="2">
        <v>1</v>
      </c>
      <c r="T4075" s="2" t="s">
        <v>81</v>
      </c>
    </row>
    <row r="4076" spans="1:20" x14ac:dyDescent="0.25">
      <c r="A4076">
        <v>1120396277</v>
      </c>
      <c r="B4076">
        <v>116838215</v>
      </c>
      <c r="C4076" t="s">
        <v>82</v>
      </c>
      <c r="D4076" t="s">
        <v>83</v>
      </c>
      <c r="E4076" t="s">
        <v>76</v>
      </c>
      <c r="F4076" s="7">
        <v>43550</v>
      </c>
      <c r="G4076" s="7">
        <v>43734</v>
      </c>
      <c r="H4076" t="s">
        <v>77</v>
      </c>
      <c r="I4076" t="s">
        <v>78</v>
      </c>
      <c r="J4076" s="7">
        <v>45938</v>
      </c>
      <c r="K4076" s="7">
        <v>43667</v>
      </c>
      <c r="L4076" s="7">
        <v>43734</v>
      </c>
      <c r="M4076" t="s">
        <v>77</v>
      </c>
      <c r="N4076" t="s">
        <v>92</v>
      </c>
      <c r="O4076">
        <v>2026</v>
      </c>
      <c r="P4076">
        <v>1</v>
      </c>
      <c r="Q4076" t="s">
        <v>80</v>
      </c>
      <c r="R4076" s="8">
        <v>46267</v>
      </c>
      <c r="S4076" s="2">
        <v>1</v>
      </c>
      <c r="T4076" s="2" t="s">
        <v>81</v>
      </c>
    </row>
    <row r="4077" spans="1:20" x14ac:dyDescent="0.25">
      <c r="A4077">
        <v>1120396288</v>
      </c>
      <c r="B4077">
        <v>116851753</v>
      </c>
      <c r="C4077" t="s">
        <v>82</v>
      </c>
      <c r="D4077" t="s">
        <v>83</v>
      </c>
      <c r="E4077" t="s">
        <v>76</v>
      </c>
      <c r="F4077" s="7">
        <v>43551</v>
      </c>
      <c r="G4077" s="7">
        <v>43731</v>
      </c>
      <c r="H4077" t="s">
        <v>77</v>
      </c>
      <c r="I4077" t="s">
        <v>78</v>
      </c>
      <c r="J4077" s="7">
        <v>45905</v>
      </c>
      <c r="K4077" s="7">
        <v>43658</v>
      </c>
      <c r="L4077" s="7">
        <v>43731</v>
      </c>
      <c r="M4077" t="s">
        <v>77</v>
      </c>
      <c r="N4077" t="s">
        <v>79</v>
      </c>
      <c r="O4077">
        <v>2026</v>
      </c>
      <c r="P4077">
        <v>1</v>
      </c>
      <c r="Q4077" t="s">
        <v>80</v>
      </c>
      <c r="R4077" s="8">
        <v>46267</v>
      </c>
      <c r="S4077" s="2">
        <v>1</v>
      </c>
      <c r="T4077" s="2" t="s">
        <v>81</v>
      </c>
    </row>
    <row r="4078" spans="1:20" x14ac:dyDescent="0.25">
      <c r="A4078">
        <v>1120396293</v>
      </c>
      <c r="B4078">
        <v>116853667</v>
      </c>
      <c r="C4078" t="s">
        <v>82</v>
      </c>
      <c r="D4078" t="s">
        <v>83</v>
      </c>
      <c r="E4078" t="s">
        <v>76</v>
      </c>
      <c r="F4078" s="7">
        <v>43551</v>
      </c>
      <c r="G4078" s="7">
        <v>43735</v>
      </c>
      <c r="H4078" t="s">
        <v>77</v>
      </c>
      <c r="I4078" t="s">
        <v>78</v>
      </c>
      <c r="J4078" s="7">
        <v>45919</v>
      </c>
      <c r="K4078" s="7">
        <v>43577</v>
      </c>
      <c r="L4078" s="7">
        <v>43735</v>
      </c>
      <c r="M4078" t="s">
        <v>77</v>
      </c>
      <c r="N4078" t="s">
        <v>79</v>
      </c>
      <c r="O4078">
        <v>2026</v>
      </c>
      <c r="P4078">
        <v>1</v>
      </c>
      <c r="Q4078" t="s">
        <v>80</v>
      </c>
      <c r="R4078" s="8">
        <v>46267</v>
      </c>
      <c r="S4078" s="2">
        <v>1</v>
      </c>
      <c r="T4078" s="2" t="s">
        <v>81</v>
      </c>
    </row>
    <row r="4079" spans="1:20" x14ac:dyDescent="0.25">
      <c r="A4079">
        <v>1120396294</v>
      </c>
      <c r="B4079">
        <v>116853667</v>
      </c>
      <c r="C4079" t="s">
        <v>82</v>
      </c>
      <c r="D4079" t="s">
        <v>83</v>
      </c>
      <c r="E4079" t="s">
        <v>76</v>
      </c>
      <c r="F4079" s="7">
        <v>43551</v>
      </c>
      <c r="G4079" s="7">
        <v>43735</v>
      </c>
      <c r="H4079" t="s">
        <v>77</v>
      </c>
      <c r="I4079" t="s">
        <v>78</v>
      </c>
      <c r="J4079" s="7">
        <v>45919</v>
      </c>
      <c r="K4079" s="7">
        <v>43667</v>
      </c>
      <c r="L4079" s="7">
        <v>43735</v>
      </c>
      <c r="M4079" t="s">
        <v>77</v>
      </c>
      <c r="N4079" t="s">
        <v>79</v>
      </c>
      <c r="O4079">
        <v>2026</v>
      </c>
      <c r="P4079">
        <v>1</v>
      </c>
      <c r="Q4079" t="s">
        <v>80</v>
      </c>
      <c r="R4079" s="8">
        <v>46267</v>
      </c>
      <c r="S4079" s="2">
        <v>1</v>
      </c>
      <c r="T4079" s="2" t="s">
        <v>81</v>
      </c>
    </row>
    <row r="4080" spans="1:20" x14ac:dyDescent="0.25">
      <c r="A4080">
        <v>1120396298</v>
      </c>
      <c r="B4080">
        <v>116858402</v>
      </c>
      <c r="C4080" t="s">
        <v>82</v>
      </c>
      <c r="D4080" t="s">
        <v>88</v>
      </c>
      <c r="E4080" t="s">
        <v>76</v>
      </c>
      <c r="F4080" s="7">
        <v>43552</v>
      </c>
      <c r="G4080" s="7">
        <v>43918</v>
      </c>
      <c r="H4080" t="s">
        <v>77</v>
      </c>
      <c r="I4080" t="s">
        <v>78</v>
      </c>
      <c r="J4080" s="7">
        <v>45722</v>
      </c>
      <c r="K4080" s="7">
        <v>45057</v>
      </c>
      <c r="L4080" s="7">
        <v>43918</v>
      </c>
      <c r="M4080" t="s">
        <v>77</v>
      </c>
      <c r="N4080" t="s">
        <v>79</v>
      </c>
      <c r="O4080">
        <v>2026</v>
      </c>
      <c r="P4080">
        <v>1</v>
      </c>
      <c r="Q4080" t="s">
        <v>80</v>
      </c>
      <c r="R4080" s="8">
        <v>46267</v>
      </c>
      <c r="S4080" s="2">
        <v>1</v>
      </c>
      <c r="T4080" s="2" t="s">
        <v>81</v>
      </c>
    </row>
    <row r="4081" spans="1:20" x14ac:dyDescent="0.25">
      <c r="A4081">
        <v>1120396305</v>
      </c>
      <c r="B4081">
        <v>116865437</v>
      </c>
      <c r="C4081" t="s">
        <v>82</v>
      </c>
      <c r="D4081" t="s">
        <v>83</v>
      </c>
      <c r="E4081" t="s">
        <v>76</v>
      </c>
      <c r="F4081" s="7">
        <v>43553</v>
      </c>
      <c r="G4081" s="7">
        <v>43737</v>
      </c>
      <c r="H4081" t="s">
        <v>77</v>
      </c>
      <c r="I4081" t="s">
        <v>78</v>
      </c>
      <c r="J4081" s="7">
        <v>45929</v>
      </c>
      <c r="K4081" s="7">
        <v>44940</v>
      </c>
      <c r="L4081" s="7">
        <v>43737</v>
      </c>
      <c r="M4081" t="s">
        <v>77</v>
      </c>
      <c r="N4081" t="s">
        <v>79</v>
      </c>
      <c r="O4081">
        <v>2026</v>
      </c>
      <c r="P4081">
        <v>1</v>
      </c>
      <c r="Q4081" t="s">
        <v>80</v>
      </c>
      <c r="R4081" s="8">
        <v>46267</v>
      </c>
      <c r="S4081" s="2">
        <v>1</v>
      </c>
      <c r="T4081" s="2" t="s">
        <v>81</v>
      </c>
    </row>
    <row r="4082" spans="1:20" x14ac:dyDescent="0.25">
      <c r="A4082">
        <v>1120396306</v>
      </c>
      <c r="B4082">
        <v>116865437</v>
      </c>
      <c r="C4082" t="s">
        <v>82</v>
      </c>
      <c r="D4082" t="s">
        <v>83</v>
      </c>
      <c r="E4082" t="s">
        <v>76</v>
      </c>
      <c r="F4082" s="7">
        <v>43553</v>
      </c>
      <c r="G4082" s="7">
        <v>43737</v>
      </c>
      <c r="H4082" t="s">
        <v>77</v>
      </c>
      <c r="I4082" t="s">
        <v>78</v>
      </c>
      <c r="J4082" s="7">
        <v>45929</v>
      </c>
      <c r="K4082" s="7">
        <v>44245</v>
      </c>
      <c r="L4082" s="7">
        <v>43737</v>
      </c>
      <c r="M4082" t="s">
        <v>77</v>
      </c>
      <c r="N4082" t="s">
        <v>79</v>
      </c>
      <c r="O4082">
        <v>2026</v>
      </c>
      <c r="P4082">
        <v>1</v>
      </c>
      <c r="Q4082" t="s">
        <v>80</v>
      </c>
      <c r="R4082" s="8">
        <v>46267</v>
      </c>
      <c r="S4082" s="2">
        <v>1</v>
      </c>
      <c r="T4082" s="2" t="s">
        <v>81</v>
      </c>
    </row>
    <row r="4083" spans="1:20" x14ac:dyDescent="0.25">
      <c r="A4083">
        <v>1120396324</v>
      </c>
      <c r="B4083">
        <v>116880959</v>
      </c>
      <c r="C4083" t="s">
        <v>82</v>
      </c>
      <c r="D4083" t="s">
        <v>88</v>
      </c>
      <c r="E4083" t="s">
        <v>76</v>
      </c>
      <c r="F4083" s="7">
        <v>43556</v>
      </c>
      <c r="G4083" s="7">
        <v>43922</v>
      </c>
      <c r="H4083" t="s">
        <v>77</v>
      </c>
      <c r="I4083" t="s">
        <v>78</v>
      </c>
      <c r="J4083" s="7">
        <v>45591</v>
      </c>
      <c r="K4083" s="7">
        <v>45680</v>
      </c>
      <c r="L4083" s="7">
        <v>43922</v>
      </c>
      <c r="M4083" t="s">
        <v>77</v>
      </c>
      <c r="N4083" t="s">
        <v>79</v>
      </c>
      <c r="O4083">
        <v>2026</v>
      </c>
      <c r="P4083">
        <v>1</v>
      </c>
      <c r="Q4083" t="s">
        <v>80</v>
      </c>
      <c r="R4083" s="8">
        <v>46267</v>
      </c>
      <c r="S4083" s="2">
        <v>1</v>
      </c>
      <c r="T4083" s="2" t="s">
        <v>81</v>
      </c>
    </row>
    <row r="4084" spans="1:20" x14ac:dyDescent="0.25">
      <c r="A4084">
        <v>1120396335</v>
      </c>
      <c r="B4084">
        <v>116941679</v>
      </c>
      <c r="C4084" t="s">
        <v>82</v>
      </c>
      <c r="D4084" t="s">
        <v>83</v>
      </c>
      <c r="E4084" t="s">
        <v>76</v>
      </c>
      <c r="F4084" s="7">
        <v>43558</v>
      </c>
      <c r="G4084" s="7">
        <v>43738</v>
      </c>
      <c r="H4084" t="s">
        <v>77</v>
      </c>
      <c r="I4084" t="s">
        <v>78</v>
      </c>
      <c r="J4084" s="7">
        <v>45750</v>
      </c>
      <c r="K4084" s="7">
        <v>45748</v>
      </c>
      <c r="L4084" s="7">
        <v>43738</v>
      </c>
      <c r="M4084" t="s">
        <v>77</v>
      </c>
      <c r="N4084" t="s">
        <v>79</v>
      </c>
      <c r="O4084">
        <v>2026</v>
      </c>
      <c r="P4084">
        <v>1</v>
      </c>
      <c r="Q4084" t="s">
        <v>80</v>
      </c>
      <c r="R4084" s="8">
        <v>46267</v>
      </c>
      <c r="S4084" s="2">
        <v>1</v>
      </c>
      <c r="T4084" s="2" t="s">
        <v>81</v>
      </c>
    </row>
    <row r="4085" spans="1:20" x14ac:dyDescent="0.25">
      <c r="A4085">
        <v>1120396357</v>
      </c>
      <c r="B4085">
        <v>116966567</v>
      </c>
      <c r="C4085" t="s">
        <v>82</v>
      </c>
      <c r="D4085" t="s">
        <v>88</v>
      </c>
      <c r="E4085" t="s">
        <v>76</v>
      </c>
      <c r="F4085" s="7">
        <v>43560</v>
      </c>
      <c r="G4085" s="7">
        <v>43926</v>
      </c>
      <c r="H4085" t="s">
        <v>77</v>
      </c>
      <c r="I4085" t="s">
        <v>84</v>
      </c>
      <c r="J4085" s="7">
        <v>45432</v>
      </c>
      <c r="K4085" s="7">
        <v>45924</v>
      </c>
      <c r="L4085" s="7">
        <v>43926</v>
      </c>
      <c r="M4085" t="s">
        <v>77</v>
      </c>
      <c r="N4085" t="s">
        <v>79</v>
      </c>
      <c r="O4085">
        <v>2026</v>
      </c>
      <c r="P4085">
        <v>1</v>
      </c>
      <c r="Q4085" t="s">
        <v>80</v>
      </c>
      <c r="R4085" s="8">
        <v>46267</v>
      </c>
      <c r="S4085" s="2">
        <v>1</v>
      </c>
      <c r="T4085" s="2" t="s">
        <v>81</v>
      </c>
    </row>
    <row r="4086" spans="1:20" x14ac:dyDescent="0.25">
      <c r="A4086">
        <v>1120396358</v>
      </c>
      <c r="B4086">
        <v>116966567</v>
      </c>
      <c r="C4086" t="s">
        <v>82</v>
      </c>
      <c r="D4086" t="s">
        <v>88</v>
      </c>
      <c r="E4086" t="s">
        <v>76</v>
      </c>
      <c r="F4086" s="7">
        <v>43560</v>
      </c>
      <c r="G4086" s="7">
        <v>43926</v>
      </c>
      <c r="H4086" t="s">
        <v>77</v>
      </c>
      <c r="I4086" t="s">
        <v>84</v>
      </c>
      <c r="J4086" s="7">
        <v>45432</v>
      </c>
      <c r="K4086" s="7">
        <v>44601</v>
      </c>
      <c r="L4086" s="7">
        <v>43926</v>
      </c>
      <c r="M4086" t="s">
        <v>77</v>
      </c>
      <c r="N4086" t="s">
        <v>79</v>
      </c>
      <c r="O4086">
        <v>2026</v>
      </c>
      <c r="P4086">
        <v>1</v>
      </c>
      <c r="Q4086" t="s">
        <v>80</v>
      </c>
      <c r="R4086" s="8">
        <v>46267</v>
      </c>
      <c r="S4086" s="2">
        <v>1</v>
      </c>
      <c r="T4086" s="2" t="s">
        <v>81</v>
      </c>
    </row>
    <row r="4087" spans="1:20" x14ac:dyDescent="0.25">
      <c r="A4087">
        <v>1120396366</v>
      </c>
      <c r="B4087">
        <v>116969995</v>
      </c>
      <c r="C4087" t="s">
        <v>82</v>
      </c>
      <c r="D4087" t="s">
        <v>83</v>
      </c>
      <c r="E4087" t="s">
        <v>76</v>
      </c>
      <c r="F4087" s="7">
        <v>43545</v>
      </c>
      <c r="G4087" s="7">
        <v>43729</v>
      </c>
      <c r="H4087" t="s">
        <v>77</v>
      </c>
      <c r="I4087" t="s">
        <v>78</v>
      </c>
      <c r="J4087" s="7">
        <v>45899</v>
      </c>
      <c r="K4087" s="7">
        <v>45748</v>
      </c>
      <c r="L4087" s="7">
        <v>43729</v>
      </c>
      <c r="M4087" t="s">
        <v>77</v>
      </c>
      <c r="N4087" t="s">
        <v>79</v>
      </c>
      <c r="O4087">
        <v>2026</v>
      </c>
      <c r="P4087">
        <v>1</v>
      </c>
      <c r="Q4087" t="s">
        <v>80</v>
      </c>
      <c r="R4087" s="8">
        <v>46267</v>
      </c>
      <c r="S4087" s="2">
        <v>1</v>
      </c>
      <c r="T4087" s="2" t="s">
        <v>81</v>
      </c>
    </row>
    <row r="4088" spans="1:20" x14ac:dyDescent="0.25">
      <c r="A4088">
        <v>1120396367</v>
      </c>
      <c r="B4088">
        <v>116969995</v>
      </c>
      <c r="C4088" t="s">
        <v>82</v>
      </c>
      <c r="D4088" t="s">
        <v>83</v>
      </c>
      <c r="E4088" t="s">
        <v>76</v>
      </c>
      <c r="F4088" s="7">
        <v>43545</v>
      </c>
      <c r="G4088" s="7">
        <v>43729</v>
      </c>
      <c r="H4088" t="s">
        <v>77</v>
      </c>
      <c r="I4088" t="s">
        <v>78</v>
      </c>
      <c r="J4088" s="7">
        <v>45899</v>
      </c>
      <c r="K4088" s="7">
        <v>45748</v>
      </c>
      <c r="L4088" s="7">
        <v>43729</v>
      </c>
      <c r="M4088" t="s">
        <v>77</v>
      </c>
      <c r="N4088" t="s">
        <v>79</v>
      </c>
      <c r="O4088">
        <v>2026</v>
      </c>
      <c r="P4088">
        <v>1</v>
      </c>
      <c r="Q4088" t="s">
        <v>80</v>
      </c>
      <c r="R4088" s="8">
        <v>46267</v>
      </c>
      <c r="S4088" s="2">
        <v>1</v>
      </c>
      <c r="T4088" s="2" t="s">
        <v>81</v>
      </c>
    </row>
    <row r="4089" spans="1:20" x14ac:dyDescent="0.25">
      <c r="A4089">
        <v>1120396368</v>
      </c>
      <c r="B4089">
        <v>116969995</v>
      </c>
      <c r="C4089" t="s">
        <v>82</v>
      </c>
      <c r="D4089" t="s">
        <v>83</v>
      </c>
      <c r="E4089" t="s">
        <v>76</v>
      </c>
      <c r="F4089" s="7">
        <v>43545</v>
      </c>
      <c r="G4089" s="7">
        <v>43729</v>
      </c>
      <c r="H4089" t="s">
        <v>77</v>
      </c>
      <c r="I4089" t="s">
        <v>78</v>
      </c>
      <c r="J4089" s="7">
        <v>45899</v>
      </c>
      <c r="K4089" s="7">
        <v>43667</v>
      </c>
      <c r="L4089" s="7">
        <v>43729</v>
      </c>
      <c r="M4089" t="s">
        <v>77</v>
      </c>
      <c r="N4089" t="s">
        <v>79</v>
      </c>
      <c r="O4089">
        <v>2026</v>
      </c>
      <c r="P4089">
        <v>1</v>
      </c>
      <c r="Q4089" t="s">
        <v>80</v>
      </c>
      <c r="R4089" s="8">
        <v>46267</v>
      </c>
      <c r="S4089" s="2">
        <v>1</v>
      </c>
      <c r="T4089" s="2" t="s">
        <v>81</v>
      </c>
    </row>
    <row r="4090" spans="1:20" x14ac:dyDescent="0.25">
      <c r="A4090">
        <v>1120396371</v>
      </c>
      <c r="B4090">
        <v>116971234</v>
      </c>
      <c r="C4090" t="s">
        <v>82</v>
      </c>
      <c r="D4090" t="s">
        <v>88</v>
      </c>
      <c r="E4090" t="s">
        <v>76</v>
      </c>
      <c r="F4090" s="7">
        <v>43561</v>
      </c>
      <c r="G4090" s="7">
        <v>43927</v>
      </c>
      <c r="H4090" t="s">
        <v>77</v>
      </c>
      <c r="I4090" t="s">
        <v>78</v>
      </c>
      <c r="J4090" s="7">
        <v>45750</v>
      </c>
      <c r="K4090" s="7">
        <v>43658</v>
      </c>
      <c r="L4090" s="7">
        <v>43927</v>
      </c>
      <c r="M4090" t="s">
        <v>77</v>
      </c>
      <c r="N4090" t="s">
        <v>79</v>
      </c>
      <c r="O4090">
        <v>2026</v>
      </c>
      <c r="P4090">
        <v>1</v>
      </c>
      <c r="Q4090" t="s">
        <v>80</v>
      </c>
      <c r="R4090" s="8">
        <v>46267</v>
      </c>
      <c r="S4090" s="2">
        <v>1</v>
      </c>
      <c r="T4090" s="2" t="s">
        <v>81</v>
      </c>
    </row>
    <row r="4091" spans="1:20" x14ac:dyDescent="0.25">
      <c r="A4091">
        <v>1120396388</v>
      </c>
      <c r="B4091">
        <v>116985025</v>
      </c>
      <c r="C4091" t="s">
        <v>82</v>
      </c>
      <c r="D4091" t="s">
        <v>83</v>
      </c>
      <c r="E4091" t="s">
        <v>76</v>
      </c>
      <c r="F4091" s="7">
        <v>43564</v>
      </c>
      <c r="G4091" s="7">
        <v>43747</v>
      </c>
      <c r="H4091" t="s">
        <v>77</v>
      </c>
      <c r="I4091" t="s">
        <v>78</v>
      </c>
      <c r="J4091" s="7">
        <v>45925</v>
      </c>
      <c r="K4091" s="7">
        <v>45748</v>
      </c>
      <c r="L4091" s="7">
        <v>43747</v>
      </c>
      <c r="M4091" t="s">
        <v>77</v>
      </c>
      <c r="N4091" t="s">
        <v>92</v>
      </c>
      <c r="O4091">
        <v>2026</v>
      </c>
      <c r="P4091">
        <v>1</v>
      </c>
      <c r="Q4091" t="s">
        <v>80</v>
      </c>
      <c r="R4091" s="8">
        <v>46267</v>
      </c>
      <c r="S4091" s="2">
        <v>1</v>
      </c>
      <c r="T4091" s="2" t="s">
        <v>81</v>
      </c>
    </row>
    <row r="4092" spans="1:20" x14ac:dyDescent="0.25">
      <c r="A4092">
        <v>1120396392</v>
      </c>
      <c r="B4092">
        <v>116999556</v>
      </c>
      <c r="C4092" t="s">
        <v>82</v>
      </c>
      <c r="D4092" t="s">
        <v>83</v>
      </c>
      <c r="E4092" t="s">
        <v>76</v>
      </c>
      <c r="F4092" s="7">
        <v>43564</v>
      </c>
      <c r="G4092" s="7">
        <v>43747</v>
      </c>
      <c r="H4092" t="s">
        <v>77</v>
      </c>
      <c r="I4092" t="s">
        <v>78</v>
      </c>
      <c r="J4092" s="7">
        <v>45504</v>
      </c>
      <c r="K4092" s="7">
        <v>45748</v>
      </c>
      <c r="L4092" s="7">
        <v>43747</v>
      </c>
      <c r="M4092" t="s">
        <v>77</v>
      </c>
      <c r="N4092" t="s">
        <v>79</v>
      </c>
      <c r="O4092">
        <v>2026</v>
      </c>
      <c r="P4092">
        <v>1</v>
      </c>
      <c r="Q4092" t="s">
        <v>80</v>
      </c>
      <c r="R4092" s="8">
        <v>46267</v>
      </c>
      <c r="S4092" s="2">
        <v>1</v>
      </c>
      <c r="T4092" s="2" t="s">
        <v>81</v>
      </c>
    </row>
    <row r="4093" spans="1:20" x14ac:dyDescent="0.25">
      <c r="A4093">
        <v>1120396395</v>
      </c>
      <c r="B4093">
        <v>117001387</v>
      </c>
      <c r="C4093" t="s">
        <v>74</v>
      </c>
      <c r="D4093" t="s">
        <v>83</v>
      </c>
      <c r="E4093" t="s">
        <v>76</v>
      </c>
      <c r="F4093" s="7">
        <v>43565</v>
      </c>
      <c r="G4093" s="7">
        <v>43748</v>
      </c>
      <c r="H4093" t="s">
        <v>77</v>
      </c>
      <c r="I4093" t="s">
        <v>78</v>
      </c>
      <c r="J4093" s="7">
        <v>45914</v>
      </c>
      <c r="K4093" s="7">
        <v>45748</v>
      </c>
      <c r="L4093" s="7">
        <v>43748</v>
      </c>
      <c r="M4093" t="s">
        <v>77</v>
      </c>
      <c r="N4093" t="s">
        <v>79</v>
      </c>
      <c r="O4093">
        <v>2026</v>
      </c>
      <c r="P4093">
        <v>1</v>
      </c>
      <c r="Q4093" t="s">
        <v>80</v>
      </c>
      <c r="R4093" s="8">
        <v>46267</v>
      </c>
      <c r="S4093" s="2">
        <v>1</v>
      </c>
      <c r="T4093" s="2" t="s">
        <v>81</v>
      </c>
    </row>
    <row r="4094" spans="1:20" x14ac:dyDescent="0.25">
      <c r="A4094">
        <v>1120396405</v>
      </c>
      <c r="B4094">
        <v>117010192</v>
      </c>
      <c r="C4094" t="s">
        <v>85</v>
      </c>
      <c r="D4094" t="s">
        <v>83</v>
      </c>
      <c r="E4094" t="s">
        <v>76</v>
      </c>
      <c r="F4094" s="7">
        <v>43566</v>
      </c>
      <c r="G4094" s="7">
        <v>43749</v>
      </c>
      <c r="H4094" t="s">
        <v>77</v>
      </c>
      <c r="I4094" t="s">
        <v>84</v>
      </c>
      <c r="J4094" s="7">
        <v>45510</v>
      </c>
      <c r="K4094" s="7">
        <v>45551</v>
      </c>
      <c r="L4094" s="7">
        <v>43749</v>
      </c>
      <c r="M4094" t="s">
        <v>77</v>
      </c>
      <c r="N4094" t="s">
        <v>79</v>
      </c>
      <c r="O4094">
        <v>2026</v>
      </c>
      <c r="P4094">
        <v>1</v>
      </c>
      <c r="Q4094" t="s">
        <v>80</v>
      </c>
      <c r="R4094" s="8">
        <v>46267</v>
      </c>
      <c r="S4094" s="2">
        <v>1</v>
      </c>
      <c r="T4094" s="2" t="s">
        <v>81</v>
      </c>
    </row>
    <row r="4095" spans="1:20" x14ac:dyDescent="0.25">
      <c r="A4095">
        <v>1120396407</v>
      </c>
      <c r="B4095">
        <v>117010533</v>
      </c>
      <c r="C4095" t="s">
        <v>82</v>
      </c>
      <c r="D4095" t="s">
        <v>83</v>
      </c>
      <c r="E4095" t="s">
        <v>76</v>
      </c>
      <c r="F4095" s="7">
        <v>43566</v>
      </c>
      <c r="G4095" s="7">
        <v>43746</v>
      </c>
      <c r="H4095" t="s">
        <v>77</v>
      </c>
      <c r="I4095" t="s">
        <v>78</v>
      </c>
      <c r="J4095" s="7">
        <v>45305</v>
      </c>
      <c r="K4095" s="7">
        <v>43658</v>
      </c>
      <c r="L4095" s="7">
        <v>43746</v>
      </c>
      <c r="M4095" t="s">
        <v>77</v>
      </c>
      <c r="N4095" t="s">
        <v>92</v>
      </c>
      <c r="O4095">
        <v>2026</v>
      </c>
      <c r="P4095">
        <v>1</v>
      </c>
      <c r="Q4095" t="s">
        <v>80</v>
      </c>
      <c r="R4095" s="8">
        <v>46267</v>
      </c>
      <c r="S4095" s="2">
        <v>1</v>
      </c>
      <c r="T4095" s="2" t="s">
        <v>81</v>
      </c>
    </row>
    <row r="4096" spans="1:20" x14ac:dyDescent="0.25">
      <c r="A4096">
        <v>1120396415</v>
      </c>
      <c r="B4096">
        <v>117016203</v>
      </c>
      <c r="C4096" t="s">
        <v>91</v>
      </c>
      <c r="D4096" t="s">
        <v>83</v>
      </c>
      <c r="E4096" t="s">
        <v>76</v>
      </c>
      <c r="F4096" s="7">
        <v>43567</v>
      </c>
      <c r="G4096" s="7">
        <v>43750</v>
      </c>
      <c r="H4096" t="s">
        <v>77</v>
      </c>
      <c r="I4096" t="s">
        <v>78</v>
      </c>
      <c r="J4096" s="7">
        <v>45824</v>
      </c>
      <c r="K4096" s="7">
        <v>43811</v>
      </c>
      <c r="L4096" s="7">
        <v>43750</v>
      </c>
      <c r="M4096" t="s">
        <v>77</v>
      </c>
      <c r="N4096" t="s">
        <v>79</v>
      </c>
      <c r="O4096">
        <v>2026</v>
      </c>
      <c r="P4096">
        <v>1</v>
      </c>
      <c r="Q4096" t="s">
        <v>80</v>
      </c>
      <c r="R4096" s="8">
        <v>46267</v>
      </c>
      <c r="S4096" s="2">
        <v>1</v>
      </c>
      <c r="T4096" s="2" t="s">
        <v>81</v>
      </c>
    </row>
    <row r="4097" spans="1:20" x14ac:dyDescent="0.25">
      <c r="A4097">
        <v>1120396422</v>
      </c>
      <c r="B4097">
        <v>117018062</v>
      </c>
      <c r="C4097" t="s">
        <v>82</v>
      </c>
      <c r="D4097" t="s">
        <v>88</v>
      </c>
      <c r="E4097" t="s">
        <v>76</v>
      </c>
      <c r="F4097" s="7">
        <v>43567</v>
      </c>
      <c r="G4097" s="7">
        <v>43933</v>
      </c>
      <c r="H4097" t="s">
        <v>77</v>
      </c>
      <c r="I4097" t="s">
        <v>78</v>
      </c>
      <c r="J4097" s="7">
        <v>45722</v>
      </c>
      <c r="K4097" s="7">
        <v>45446</v>
      </c>
      <c r="L4097" s="7">
        <v>43933</v>
      </c>
      <c r="M4097" t="s">
        <v>77</v>
      </c>
      <c r="N4097" t="s">
        <v>79</v>
      </c>
      <c r="O4097">
        <v>2026</v>
      </c>
      <c r="P4097">
        <v>1</v>
      </c>
      <c r="Q4097" t="s">
        <v>80</v>
      </c>
      <c r="R4097" s="8">
        <v>46267</v>
      </c>
      <c r="S4097" s="2">
        <v>1</v>
      </c>
      <c r="T4097" s="2" t="s">
        <v>81</v>
      </c>
    </row>
    <row r="4098" spans="1:20" x14ac:dyDescent="0.25">
      <c r="A4098">
        <v>1120396424</v>
      </c>
      <c r="B4098">
        <v>117019312</v>
      </c>
      <c r="C4098" t="s">
        <v>74</v>
      </c>
      <c r="D4098" t="s">
        <v>75</v>
      </c>
      <c r="E4098" t="s">
        <v>76</v>
      </c>
      <c r="F4098" s="7">
        <v>43567</v>
      </c>
      <c r="G4098" s="7">
        <v>45352</v>
      </c>
      <c r="H4098" t="s">
        <v>86</v>
      </c>
      <c r="I4098" t="s">
        <v>87</v>
      </c>
      <c r="J4098" s="7">
        <v>45356</v>
      </c>
      <c r="K4098" s="7">
        <v>46114</v>
      </c>
      <c r="L4098" s="7">
        <v>45352</v>
      </c>
      <c r="M4098" t="s">
        <v>86</v>
      </c>
      <c r="N4098" t="s">
        <v>79</v>
      </c>
      <c r="O4098">
        <v>2026</v>
      </c>
      <c r="P4098">
        <v>1</v>
      </c>
      <c r="Q4098" t="s">
        <v>80</v>
      </c>
      <c r="R4098" s="8">
        <v>46267</v>
      </c>
      <c r="S4098" s="2">
        <v>1</v>
      </c>
      <c r="T4098" s="2" t="s">
        <v>81</v>
      </c>
    </row>
    <row r="4099" spans="1:20" x14ac:dyDescent="0.25">
      <c r="A4099">
        <v>1120396440</v>
      </c>
      <c r="B4099">
        <v>117028081</v>
      </c>
      <c r="C4099" t="s">
        <v>82</v>
      </c>
      <c r="D4099" t="s">
        <v>83</v>
      </c>
      <c r="E4099" t="s">
        <v>76</v>
      </c>
      <c r="F4099" s="7">
        <v>43569</v>
      </c>
      <c r="G4099" s="7">
        <v>43752</v>
      </c>
      <c r="H4099" t="s">
        <v>77</v>
      </c>
      <c r="I4099" t="s">
        <v>78</v>
      </c>
      <c r="J4099" s="7">
        <v>45432</v>
      </c>
      <c r="K4099" s="7">
        <v>45748</v>
      </c>
      <c r="L4099" s="7">
        <v>43752</v>
      </c>
      <c r="M4099" t="s">
        <v>77</v>
      </c>
      <c r="N4099" t="s">
        <v>79</v>
      </c>
      <c r="O4099">
        <v>2026</v>
      </c>
      <c r="P4099">
        <v>1</v>
      </c>
      <c r="Q4099" t="s">
        <v>80</v>
      </c>
      <c r="R4099" s="8">
        <v>46267</v>
      </c>
      <c r="S4099" s="2">
        <v>1</v>
      </c>
      <c r="T4099" s="2" t="s">
        <v>81</v>
      </c>
    </row>
    <row r="4100" spans="1:20" x14ac:dyDescent="0.25">
      <c r="A4100">
        <v>1120396448</v>
      </c>
      <c r="B4100">
        <v>117033667</v>
      </c>
      <c r="C4100" t="s">
        <v>98</v>
      </c>
      <c r="D4100" t="s">
        <v>83</v>
      </c>
      <c r="E4100" t="s">
        <v>76</v>
      </c>
      <c r="F4100" s="7">
        <v>43570</v>
      </c>
      <c r="G4100" s="7">
        <v>43750</v>
      </c>
      <c r="H4100" t="s">
        <v>77</v>
      </c>
      <c r="I4100" t="s">
        <v>78</v>
      </c>
      <c r="J4100" s="7">
        <v>45894</v>
      </c>
      <c r="K4100" s="7">
        <v>43667</v>
      </c>
      <c r="L4100" s="7">
        <v>43750</v>
      </c>
      <c r="M4100" t="s">
        <v>77</v>
      </c>
      <c r="N4100" t="s">
        <v>79</v>
      </c>
      <c r="O4100">
        <v>2026</v>
      </c>
      <c r="P4100">
        <v>1</v>
      </c>
      <c r="Q4100" t="s">
        <v>80</v>
      </c>
      <c r="R4100" s="8">
        <v>46267</v>
      </c>
      <c r="S4100" s="2">
        <v>1</v>
      </c>
      <c r="T4100" s="2" t="s">
        <v>81</v>
      </c>
    </row>
    <row r="4101" spans="1:20" x14ac:dyDescent="0.25">
      <c r="A4101">
        <v>1120396466</v>
      </c>
      <c r="B4101">
        <v>117054592</v>
      </c>
      <c r="C4101" t="s">
        <v>82</v>
      </c>
      <c r="D4101" t="s">
        <v>83</v>
      </c>
      <c r="E4101" t="s">
        <v>76</v>
      </c>
      <c r="F4101" s="7">
        <v>43573</v>
      </c>
      <c r="G4101" s="7">
        <v>43756</v>
      </c>
      <c r="H4101" t="s">
        <v>77</v>
      </c>
      <c r="I4101" t="s">
        <v>78</v>
      </c>
      <c r="J4101" s="7">
        <v>45812</v>
      </c>
      <c r="K4101" s="7">
        <v>45748</v>
      </c>
      <c r="L4101" s="7">
        <v>43756</v>
      </c>
      <c r="M4101" t="s">
        <v>77</v>
      </c>
      <c r="N4101" t="s">
        <v>79</v>
      </c>
      <c r="O4101">
        <v>2026</v>
      </c>
      <c r="P4101">
        <v>1</v>
      </c>
      <c r="Q4101" t="s">
        <v>80</v>
      </c>
      <c r="R4101" s="8">
        <v>46267</v>
      </c>
      <c r="S4101" s="2">
        <v>1</v>
      </c>
      <c r="T4101" s="2" t="s">
        <v>81</v>
      </c>
    </row>
    <row r="4102" spans="1:20" x14ac:dyDescent="0.25">
      <c r="A4102">
        <v>1120396473</v>
      </c>
      <c r="B4102">
        <v>117064978</v>
      </c>
      <c r="C4102" t="s">
        <v>74</v>
      </c>
      <c r="D4102" t="s">
        <v>83</v>
      </c>
      <c r="E4102" t="s">
        <v>76</v>
      </c>
      <c r="F4102" s="7">
        <v>43574</v>
      </c>
      <c r="G4102" s="7">
        <v>43754</v>
      </c>
      <c r="H4102" t="s">
        <v>77</v>
      </c>
      <c r="I4102" t="s">
        <v>78</v>
      </c>
      <c r="J4102" s="7">
        <v>45829</v>
      </c>
      <c r="K4102" s="7">
        <v>43667</v>
      </c>
      <c r="L4102" s="7">
        <v>43754</v>
      </c>
      <c r="M4102" t="s">
        <v>77</v>
      </c>
      <c r="N4102" t="s">
        <v>79</v>
      </c>
      <c r="O4102">
        <v>2026</v>
      </c>
      <c r="P4102">
        <v>1</v>
      </c>
      <c r="Q4102" t="s">
        <v>80</v>
      </c>
      <c r="R4102" s="8">
        <v>46267</v>
      </c>
      <c r="S4102" s="2">
        <v>1</v>
      </c>
      <c r="T4102" s="2" t="s">
        <v>81</v>
      </c>
    </row>
    <row r="4103" spans="1:20" x14ac:dyDescent="0.25">
      <c r="A4103">
        <v>1120396476</v>
      </c>
      <c r="B4103">
        <v>117065936</v>
      </c>
      <c r="C4103" t="s">
        <v>82</v>
      </c>
      <c r="D4103" t="s">
        <v>88</v>
      </c>
      <c r="E4103" t="s">
        <v>76</v>
      </c>
      <c r="F4103" s="7">
        <v>43574</v>
      </c>
      <c r="G4103" s="7">
        <v>43940</v>
      </c>
      <c r="H4103" t="s">
        <v>77</v>
      </c>
      <c r="I4103" t="s">
        <v>78</v>
      </c>
      <c r="J4103" s="7">
        <v>45749</v>
      </c>
      <c r="K4103" s="7">
        <v>45973</v>
      </c>
      <c r="L4103" s="7">
        <v>43940</v>
      </c>
      <c r="M4103" t="s">
        <v>77</v>
      </c>
      <c r="N4103" t="s">
        <v>79</v>
      </c>
      <c r="O4103">
        <v>2026</v>
      </c>
      <c r="P4103">
        <v>1</v>
      </c>
      <c r="Q4103" t="s">
        <v>80</v>
      </c>
      <c r="R4103" s="8">
        <v>46267</v>
      </c>
      <c r="S4103" s="2">
        <v>1</v>
      </c>
      <c r="T4103" s="2" t="s">
        <v>81</v>
      </c>
    </row>
    <row r="4104" spans="1:20" x14ac:dyDescent="0.25">
      <c r="A4104">
        <v>1120396478</v>
      </c>
      <c r="B4104">
        <v>117066006</v>
      </c>
      <c r="C4104" t="s">
        <v>82</v>
      </c>
      <c r="D4104" t="s">
        <v>83</v>
      </c>
      <c r="E4104" t="s">
        <v>76</v>
      </c>
      <c r="F4104" s="7">
        <v>43574</v>
      </c>
      <c r="G4104" s="7">
        <v>43754</v>
      </c>
      <c r="H4104" t="s">
        <v>77</v>
      </c>
      <c r="I4104" t="s">
        <v>78</v>
      </c>
      <c r="J4104" s="7">
        <v>45542</v>
      </c>
      <c r="K4104" s="7">
        <v>43683</v>
      </c>
      <c r="L4104" s="7">
        <v>43754</v>
      </c>
      <c r="M4104" t="s">
        <v>77</v>
      </c>
      <c r="N4104" t="s">
        <v>79</v>
      </c>
      <c r="O4104">
        <v>2026</v>
      </c>
      <c r="P4104">
        <v>1</v>
      </c>
      <c r="Q4104" t="s">
        <v>80</v>
      </c>
      <c r="R4104" s="8">
        <v>46267</v>
      </c>
      <c r="S4104" s="2">
        <v>1</v>
      </c>
      <c r="T4104" s="2" t="s">
        <v>81</v>
      </c>
    </row>
    <row r="4105" spans="1:20" x14ac:dyDescent="0.25">
      <c r="A4105">
        <v>1120396485</v>
      </c>
      <c r="B4105">
        <v>117069129</v>
      </c>
      <c r="C4105" t="s">
        <v>82</v>
      </c>
      <c r="D4105" t="s">
        <v>83</v>
      </c>
      <c r="E4105" t="s">
        <v>76</v>
      </c>
      <c r="F4105" s="7">
        <v>43575</v>
      </c>
      <c r="G4105" s="7">
        <v>43758</v>
      </c>
      <c r="H4105" t="s">
        <v>77</v>
      </c>
      <c r="I4105" t="s">
        <v>78</v>
      </c>
      <c r="J4105" s="7">
        <v>45829</v>
      </c>
      <c r="K4105" s="7">
        <v>45748</v>
      </c>
      <c r="L4105" s="7">
        <v>43758</v>
      </c>
      <c r="M4105" t="s">
        <v>77</v>
      </c>
      <c r="N4105" t="s">
        <v>79</v>
      </c>
      <c r="O4105">
        <v>2026</v>
      </c>
      <c r="P4105">
        <v>1</v>
      </c>
      <c r="Q4105" t="s">
        <v>80</v>
      </c>
      <c r="R4105" s="8">
        <v>46267</v>
      </c>
      <c r="S4105" s="2">
        <v>1</v>
      </c>
      <c r="T4105" s="2" t="s">
        <v>81</v>
      </c>
    </row>
    <row r="4106" spans="1:20" x14ac:dyDescent="0.25">
      <c r="A4106">
        <v>1120396488</v>
      </c>
      <c r="B4106">
        <v>117069927</v>
      </c>
      <c r="C4106" t="s">
        <v>91</v>
      </c>
      <c r="D4106" t="s">
        <v>83</v>
      </c>
      <c r="E4106" t="s">
        <v>76</v>
      </c>
      <c r="F4106" s="7">
        <v>43575</v>
      </c>
      <c r="G4106" s="7">
        <v>43758</v>
      </c>
      <c r="H4106" t="s">
        <v>77</v>
      </c>
      <c r="I4106" t="s">
        <v>78</v>
      </c>
      <c r="J4106" s="7">
        <v>45437</v>
      </c>
      <c r="K4106" s="7">
        <v>43642</v>
      </c>
      <c r="L4106" s="7">
        <v>43758</v>
      </c>
      <c r="M4106" t="s">
        <v>77</v>
      </c>
      <c r="N4106" t="s">
        <v>79</v>
      </c>
      <c r="O4106">
        <v>2026</v>
      </c>
      <c r="P4106">
        <v>1</v>
      </c>
      <c r="Q4106" t="s">
        <v>80</v>
      </c>
      <c r="R4106" s="8">
        <v>46267</v>
      </c>
      <c r="S4106" s="2">
        <v>1</v>
      </c>
      <c r="T4106" s="2" t="s">
        <v>81</v>
      </c>
    </row>
    <row r="4107" spans="1:20" x14ac:dyDescent="0.25">
      <c r="A4107">
        <v>1120396495</v>
      </c>
      <c r="B4107">
        <v>117071930</v>
      </c>
      <c r="C4107" t="s">
        <v>82</v>
      </c>
      <c r="D4107" t="s">
        <v>83</v>
      </c>
      <c r="E4107" t="s">
        <v>76</v>
      </c>
      <c r="F4107" s="7">
        <v>43576</v>
      </c>
      <c r="G4107" s="7">
        <v>43756</v>
      </c>
      <c r="H4107" t="s">
        <v>77</v>
      </c>
      <c r="I4107" t="s">
        <v>78</v>
      </c>
      <c r="J4107" s="7">
        <v>45845</v>
      </c>
      <c r="K4107" s="7">
        <v>45748</v>
      </c>
      <c r="L4107" s="7">
        <v>43756</v>
      </c>
      <c r="M4107" t="s">
        <v>77</v>
      </c>
      <c r="N4107" t="s">
        <v>79</v>
      </c>
      <c r="O4107">
        <v>2026</v>
      </c>
      <c r="P4107">
        <v>1</v>
      </c>
      <c r="Q4107" t="s">
        <v>80</v>
      </c>
      <c r="R4107" s="8">
        <v>46267</v>
      </c>
      <c r="S4107" s="2">
        <v>1</v>
      </c>
      <c r="T4107" s="2" t="s">
        <v>81</v>
      </c>
    </row>
    <row r="4108" spans="1:20" x14ac:dyDescent="0.25">
      <c r="A4108">
        <v>1120396504</v>
      </c>
      <c r="B4108">
        <v>117073104</v>
      </c>
      <c r="C4108" t="s">
        <v>74</v>
      </c>
      <c r="D4108" t="s">
        <v>75</v>
      </c>
      <c r="E4108" t="s">
        <v>76</v>
      </c>
      <c r="F4108" s="7">
        <v>43576</v>
      </c>
      <c r="G4108" s="7">
        <v>43942</v>
      </c>
      <c r="H4108" t="s">
        <v>86</v>
      </c>
      <c r="I4108" t="s">
        <v>87</v>
      </c>
      <c r="J4108" s="7">
        <v>45735</v>
      </c>
      <c r="K4108" s="7">
        <v>43946</v>
      </c>
      <c r="L4108" s="7">
        <v>43942</v>
      </c>
      <c r="M4108" t="s">
        <v>86</v>
      </c>
      <c r="N4108" t="s">
        <v>79</v>
      </c>
      <c r="O4108">
        <v>2026</v>
      </c>
      <c r="P4108">
        <v>1</v>
      </c>
      <c r="Q4108" t="s">
        <v>80</v>
      </c>
      <c r="R4108" s="8">
        <v>46267</v>
      </c>
      <c r="S4108" s="2">
        <v>1</v>
      </c>
      <c r="T4108" s="2" t="s">
        <v>81</v>
      </c>
    </row>
    <row r="4109" spans="1:20" x14ac:dyDescent="0.25">
      <c r="A4109">
        <v>1120396510</v>
      </c>
      <c r="B4109">
        <v>117076461</v>
      </c>
      <c r="C4109" t="s">
        <v>74</v>
      </c>
      <c r="D4109" t="s">
        <v>83</v>
      </c>
      <c r="E4109" t="s">
        <v>76</v>
      </c>
      <c r="F4109" s="7">
        <v>43577</v>
      </c>
      <c r="G4109" s="7">
        <v>43757</v>
      </c>
      <c r="H4109" t="s">
        <v>77</v>
      </c>
      <c r="I4109" t="s">
        <v>78</v>
      </c>
      <c r="J4109" s="7">
        <v>45899</v>
      </c>
      <c r="K4109" s="7">
        <v>45420</v>
      </c>
      <c r="L4109" s="7">
        <v>43757</v>
      </c>
      <c r="M4109" t="s">
        <v>77</v>
      </c>
      <c r="N4109" t="s">
        <v>79</v>
      </c>
      <c r="O4109">
        <v>2026</v>
      </c>
      <c r="P4109">
        <v>1</v>
      </c>
      <c r="Q4109" t="s">
        <v>80</v>
      </c>
      <c r="R4109" s="8">
        <v>46267</v>
      </c>
      <c r="S4109" s="2">
        <v>1</v>
      </c>
      <c r="T4109" s="2" t="s">
        <v>81</v>
      </c>
    </row>
    <row r="4110" spans="1:20" x14ac:dyDescent="0.25">
      <c r="A4110">
        <v>1120396521</v>
      </c>
      <c r="B4110">
        <v>117082919</v>
      </c>
      <c r="C4110" t="s">
        <v>93</v>
      </c>
      <c r="D4110" t="s">
        <v>83</v>
      </c>
      <c r="E4110" t="s">
        <v>76</v>
      </c>
      <c r="F4110" s="7">
        <v>43578</v>
      </c>
      <c r="G4110" s="7">
        <v>43761</v>
      </c>
      <c r="H4110" t="s">
        <v>77</v>
      </c>
      <c r="I4110" t="s">
        <v>78</v>
      </c>
      <c r="J4110" s="7">
        <v>45966</v>
      </c>
      <c r="K4110" s="7">
        <v>45748</v>
      </c>
      <c r="L4110" s="7">
        <v>43761</v>
      </c>
      <c r="M4110" t="s">
        <v>77</v>
      </c>
      <c r="N4110" t="s">
        <v>79</v>
      </c>
      <c r="O4110">
        <v>2026</v>
      </c>
      <c r="P4110">
        <v>1</v>
      </c>
      <c r="Q4110" t="s">
        <v>80</v>
      </c>
      <c r="R4110" s="8">
        <v>46267</v>
      </c>
      <c r="S4110" s="2">
        <v>1</v>
      </c>
      <c r="T4110" s="2" t="s">
        <v>81</v>
      </c>
    </row>
    <row r="4111" spans="1:20" x14ac:dyDescent="0.25">
      <c r="A4111">
        <v>1120396527</v>
      </c>
      <c r="B4111">
        <v>117085096</v>
      </c>
      <c r="C4111" t="s">
        <v>82</v>
      </c>
      <c r="D4111" t="s">
        <v>83</v>
      </c>
      <c r="E4111" t="s">
        <v>76</v>
      </c>
      <c r="F4111" s="7">
        <v>43578</v>
      </c>
      <c r="G4111" s="7">
        <v>43761</v>
      </c>
      <c r="H4111" t="s">
        <v>77</v>
      </c>
      <c r="I4111" t="s">
        <v>89</v>
      </c>
      <c r="J4111" s="7">
        <v>46088</v>
      </c>
      <c r="K4111" s="7">
        <v>43667</v>
      </c>
      <c r="L4111" s="7">
        <v>43761</v>
      </c>
      <c r="M4111" t="s">
        <v>77</v>
      </c>
      <c r="N4111" t="s">
        <v>79</v>
      </c>
      <c r="O4111">
        <v>2026</v>
      </c>
      <c r="P4111">
        <v>1</v>
      </c>
      <c r="Q4111" t="s">
        <v>80</v>
      </c>
      <c r="R4111" s="8">
        <v>46267</v>
      </c>
      <c r="S4111" s="2">
        <v>1</v>
      </c>
      <c r="T4111" s="2" t="s">
        <v>81</v>
      </c>
    </row>
    <row r="4112" spans="1:20" x14ac:dyDescent="0.25">
      <c r="A4112">
        <v>1120396528</v>
      </c>
      <c r="B4112">
        <v>117085096</v>
      </c>
      <c r="C4112" t="s">
        <v>82</v>
      </c>
      <c r="D4112" t="s">
        <v>83</v>
      </c>
      <c r="E4112" t="s">
        <v>76</v>
      </c>
      <c r="F4112" s="7">
        <v>43578</v>
      </c>
      <c r="G4112" s="7">
        <v>43761</v>
      </c>
      <c r="H4112" t="s">
        <v>77</v>
      </c>
      <c r="I4112" t="s">
        <v>89</v>
      </c>
      <c r="J4112" s="7">
        <v>46088</v>
      </c>
      <c r="K4112" s="7">
        <v>45748</v>
      </c>
      <c r="L4112" s="7">
        <v>43761</v>
      </c>
      <c r="M4112" t="s">
        <v>77</v>
      </c>
      <c r="N4112" t="s">
        <v>79</v>
      </c>
      <c r="O4112">
        <v>2026</v>
      </c>
      <c r="P4112">
        <v>1</v>
      </c>
      <c r="Q4112" t="s">
        <v>80</v>
      </c>
      <c r="R4112" s="8">
        <v>46267</v>
      </c>
      <c r="S4112" s="2">
        <v>1</v>
      </c>
      <c r="T4112" s="2" t="s">
        <v>81</v>
      </c>
    </row>
    <row r="4113" spans="1:20" x14ac:dyDescent="0.25">
      <c r="A4113">
        <v>1120396554</v>
      </c>
      <c r="B4113">
        <v>117108789</v>
      </c>
      <c r="C4113" t="s">
        <v>82</v>
      </c>
      <c r="D4113" t="s">
        <v>83</v>
      </c>
      <c r="E4113" t="s">
        <v>76</v>
      </c>
      <c r="F4113" s="7">
        <v>43581</v>
      </c>
      <c r="G4113" s="7">
        <v>43761</v>
      </c>
      <c r="H4113" t="s">
        <v>77</v>
      </c>
      <c r="I4113" t="s">
        <v>78</v>
      </c>
      <c r="J4113" s="7">
        <v>45889</v>
      </c>
      <c r="K4113" s="7">
        <v>43667</v>
      </c>
      <c r="L4113" s="7">
        <v>43761</v>
      </c>
      <c r="M4113" t="s">
        <v>77</v>
      </c>
      <c r="N4113" t="s">
        <v>79</v>
      </c>
      <c r="O4113">
        <v>2026</v>
      </c>
      <c r="P4113">
        <v>1</v>
      </c>
      <c r="Q4113" t="s">
        <v>80</v>
      </c>
      <c r="R4113" s="8">
        <v>46267</v>
      </c>
      <c r="S4113" s="2">
        <v>1</v>
      </c>
      <c r="T4113" s="2" t="s">
        <v>81</v>
      </c>
    </row>
    <row r="4114" spans="1:20" x14ac:dyDescent="0.25">
      <c r="A4114">
        <v>1120396563</v>
      </c>
      <c r="B4114">
        <v>117114554</v>
      </c>
      <c r="C4114" t="s">
        <v>82</v>
      </c>
      <c r="D4114" t="s">
        <v>83</v>
      </c>
      <c r="E4114" t="s">
        <v>76</v>
      </c>
      <c r="F4114" s="7">
        <v>43583</v>
      </c>
      <c r="G4114" s="7">
        <v>43763</v>
      </c>
      <c r="H4114" t="s">
        <v>77</v>
      </c>
      <c r="I4114" t="s">
        <v>78</v>
      </c>
      <c r="J4114" s="7">
        <v>45869</v>
      </c>
      <c r="K4114" s="7">
        <v>44230</v>
      </c>
      <c r="L4114" s="7">
        <v>43763</v>
      </c>
      <c r="M4114" t="s">
        <v>77</v>
      </c>
      <c r="N4114" t="s">
        <v>79</v>
      </c>
      <c r="O4114">
        <v>2026</v>
      </c>
      <c r="P4114">
        <v>1</v>
      </c>
      <c r="Q4114" t="s">
        <v>80</v>
      </c>
      <c r="R4114" s="8">
        <v>46267</v>
      </c>
      <c r="S4114" s="2">
        <v>1</v>
      </c>
      <c r="T4114" s="2" t="s">
        <v>81</v>
      </c>
    </row>
    <row r="4115" spans="1:20" x14ac:dyDescent="0.25">
      <c r="A4115">
        <v>1120396578</v>
      </c>
      <c r="B4115">
        <v>117126327</v>
      </c>
      <c r="C4115" t="s">
        <v>82</v>
      </c>
      <c r="D4115" t="s">
        <v>88</v>
      </c>
      <c r="E4115" t="s">
        <v>76</v>
      </c>
      <c r="F4115" s="7">
        <v>43585</v>
      </c>
      <c r="G4115" s="7">
        <v>43951</v>
      </c>
      <c r="H4115" t="s">
        <v>77</v>
      </c>
      <c r="I4115" t="s">
        <v>78</v>
      </c>
      <c r="J4115" s="7">
        <v>45919</v>
      </c>
      <c r="K4115" s="7">
        <v>45057</v>
      </c>
      <c r="L4115" s="7">
        <v>43951</v>
      </c>
      <c r="M4115" t="s">
        <v>77</v>
      </c>
      <c r="N4115" t="s">
        <v>79</v>
      </c>
      <c r="O4115">
        <v>2026</v>
      </c>
      <c r="P4115">
        <v>1</v>
      </c>
      <c r="Q4115" t="s">
        <v>80</v>
      </c>
      <c r="R4115" s="8">
        <v>46267</v>
      </c>
      <c r="S4115" s="2">
        <v>1</v>
      </c>
      <c r="T4115" s="2" t="s">
        <v>81</v>
      </c>
    </row>
    <row r="4116" spans="1:20" x14ac:dyDescent="0.25">
      <c r="A4116">
        <v>1120396581</v>
      </c>
      <c r="B4116">
        <v>117127302</v>
      </c>
      <c r="C4116" t="s">
        <v>74</v>
      </c>
      <c r="D4116" t="s">
        <v>88</v>
      </c>
      <c r="E4116" t="s">
        <v>76</v>
      </c>
      <c r="F4116" s="7">
        <v>43585</v>
      </c>
      <c r="G4116" s="7">
        <v>43951</v>
      </c>
      <c r="H4116" t="s">
        <v>77</v>
      </c>
      <c r="I4116" t="s">
        <v>84</v>
      </c>
      <c r="J4116" s="7">
        <v>45716</v>
      </c>
      <c r="K4116" s="7">
        <v>45562</v>
      </c>
      <c r="L4116" s="7">
        <v>43951</v>
      </c>
      <c r="M4116" t="s">
        <v>77</v>
      </c>
      <c r="N4116" t="s">
        <v>79</v>
      </c>
      <c r="O4116">
        <v>2026</v>
      </c>
      <c r="P4116">
        <v>1</v>
      </c>
      <c r="Q4116" t="s">
        <v>80</v>
      </c>
      <c r="R4116" s="8">
        <v>46267</v>
      </c>
      <c r="S4116" s="2">
        <v>1</v>
      </c>
      <c r="T4116" s="2" t="s">
        <v>81</v>
      </c>
    </row>
    <row r="4117" spans="1:20" x14ac:dyDescent="0.25">
      <c r="A4117">
        <v>1120396582</v>
      </c>
      <c r="B4117">
        <v>117127302</v>
      </c>
      <c r="C4117" t="s">
        <v>74</v>
      </c>
      <c r="D4117" t="s">
        <v>88</v>
      </c>
      <c r="E4117" t="s">
        <v>76</v>
      </c>
      <c r="F4117" s="7">
        <v>43585</v>
      </c>
      <c r="G4117" s="7">
        <v>43951</v>
      </c>
      <c r="H4117" t="s">
        <v>77</v>
      </c>
      <c r="I4117" t="s">
        <v>84</v>
      </c>
      <c r="J4117" s="7">
        <v>45716</v>
      </c>
      <c r="K4117" s="7">
        <v>46078</v>
      </c>
      <c r="L4117" s="7">
        <v>43951</v>
      </c>
      <c r="M4117" t="s">
        <v>77</v>
      </c>
      <c r="N4117" t="s">
        <v>79</v>
      </c>
      <c r="O4117">
        <v>2026</v>
      </c>
      <c r="P4117">
        <v>1</v>
      </c>
      <c r="Q4117" t="s">
        <v>80</v>
      </c>
      <c r="R4117" s="8">
        <v>46267</v>
      </c>
      <c r="S4117" s="2">
        <v>1</v>
      </c>
      <c r="T4117" s="2" t="s">
        <v>81</v>
      </c>
    </row>
    <row r="4118" spans="1:20" x14ac:dyDescent="0.25">
      <c r="A4118">
        <v>1120396584</v>
      </c>
      <c r="B4118">
        <v>117127547</v>
      </c>
      <c r="C4118" t="s">
        <v>96</v>
      </c>
      <c r="D4118" t="s">
        <v>88</v>
      </c>
      <c r="E4118" t="s">
        <v>76</v>
      </c>
      <c r="F4118" s="7">
        <v>43585</v>
      </c>
      <c r="G4118" s="7">
        <v>43951</v>
      </c>
      <c r="H4118" t="s">
        <v>77</v>
      </c>
      <c r="I4118" t="s">
        <v>78</v>
      </c>
      <c r="J4118" s="7">
        <v>45604</v>
      </c>
      <c r="K4118" s="7">
        <v>45767</v>
      </c>
      <c r="L4118" s="7">
        <v>43951</v>
      </c>
      <c r="M4118" t="s">
        <v>77</v>
      </c>
      <c r="N4118" t="s">
        <v>79</v>
      </c>
      <c r="O4118">
        <v>2026</v>
      </c>
      <c r="P4118">
        <v>1</v>
      </c>
      <c r="Q4118" t="s">
        <v>80</v>
      </c>
      <c r="R4118" s="8">
        <v>46267</v>
      </c>
      <c r="S4118" s="2">
        <v>1</v>
      </c>
      <c r="T4118" s="2" t="s">
        <v>81</v>
      </c>
    </row>
    <row r="4119" spans="1:20" x14ac:dyDescent="0.25">
      <c r="A4119">
        <v>1120396592</v>
      </c>
      <c r="B4119">
        <v>117143754</v>
      </c>
      <c r="C4119" t="s">
        <v>91</v>
      </c>
      <c r="D4119" t="s">
        <v>83</v>
      </c>
      <c r="E4119" t="s">
        <v>76</v>
      </c>
      <c r="F4119" s="7">
        <v>43587</v>
      </c>
      <c r="G4119" s="7">
        <v>43771</v>
      </c>
      <c r="H4119" t="s">
        <v>77</v>
      </c>
      <c r="I4119" t="s">
        <v>78</v>
      </c>
      <c r="J4119" s="7">
        <v>45829</v>
      </c>
      <c r="K4119" s="7">
        <v>43667</v>
      </c>
      <c r="L4119" s="7">
        <v>43771</v>
      </c>
      <c r="M4119" t="s">
        <v>77</v>
      </c>
      <c r="N4119" t="s">
        <v>79</v>
      </c>
      <c r="O4119">
        <v>2026</v>
      </c>
      <c r="P4119">
        <v>1</v>
      </c>
      <c r="Q4119" t="s">
        <v>80</v>
      </c>
      <c r="R4119" s="8">
        <v>46267</v>
      </c>
      <c r="S4119" s="2">
        <v>1</v>
      </c>
      <c r="T4119" s="2" t="s">
        <v>81</v>
      </c>
    </row>
    <row r="4120" spans="1:20" x14ac:dyDescent="0.25">
      <c r="A4120">
        <v>1120396605</v>
      </c>
      <c r="B4120">
        <v>117161040</v>
      </c>
      <c r="C4120" t="s">
        <v>82</v>
      </c>
      <c r="D4120" t="s">
        <v>88</v>
      </c>
      <c r="E4120" t="s">
        <v>76</v>
      </c>
      <c r="F4120" s="7">
        <v>43589</v>
      </c>
      <c r="G4120" s="7">
        <v>43955</v>
      </c>
      <c r="H4120" t="s">
        <v>77</v>
      </c>
      <c r="I4120" t="s">
        <v>78</v>
      </c>
      <c r="J4120" s="7">
        <v>45472</v>
      </c>
      <c r="K4120" s="7">
        <v>45631</v>
      </c>
      <c r="L4120" s="7">
        <v>43955</v>
      </c>
      <c r="M4120" t="s">
        <v>77</v>
      </c>
      <c r="N4120" t="s">
        <v>79</v>
      </c>
      <c r="O4120">
        <v>2026</v>
      </c>
      <c r="P4120">
        <v>1</v>
      </c>
      <c r="Q4120" t="s">
        <v>80</v>
      </c>
      <c r="R4120" s="8">
        <v>46267</v>
      </c>
      <c r="S4120" s="2">
        <v>1</v>
      </c>
      <c r="T4120" s="2" t="s">
        <v>81</v>
      </c>
    </row>
    <row r="4121" spans="1:20" x14ac:dyDescent="0.25">
      <c r="A4121">
        <v>1120396631</v>
      </c>
      <c r="B4121">
        <v>117179961</v>
      </c>
      <c r="C4121" t="s">
        <v>82</v>
      </c>
      <c r="D4121" t="s">
        <v>83</v>
      </c>
      <c r="E4121" t="s">
        <v>76</v>
      </c>
      <c r="F4121" s="7">
        <v>43592</v>
      </c>
      <c r="G4121" s="7">
        <v>43776</v>
      </c>
      <c r="H4121" t="s">
        <v>77</v>
      </c>
      <c r="I4121" t="s">
        <v>84</v>
      </c>
      <c r="J4121" s="7">
        <v>45536</v>
      </c>
      <c r="K4121" s="7">
        <v>45960</v>
      </c>
      <c r="L4121" s="7">
        <v>43776</v>
      </c>
      <c r="M4121" t="s">
        <v>77</v>
      </c>
      <c r="N4121" t="s">
        <v>79</v>
      </c>
      <c r="O4121">
        <v>2026</v>
      </c>
      <c r="P4121">
        <v>1</v>
      </c>
      <c r="Q4121" t="s">
        <v>80</v>
      </c>
      <c r="R4121" s="8">
        <v>46267</v>
      </c>
      <c r="S4121" s="2">
        <v>1</v>
      </c>
      <c r="T4121" s="2" t="s">
        <v>81</v>
      </c>
    </row>
    <row r="4122" spans="1:20" x14ac:dyDescent="0.25">
      <c r="A4122">
        <v>1120396632</v>
      </c>
      <c r="B4122">
        <v>117179961</v>
      </c>
      <c r="C4122" t="s">
        <v>82</v>
      </c>
      <c r="D4122" t="s">
        <v>83</v>
      </c>
      <c r="E4122" t="s">
        <v>76</v>
      </c>
      <c r="F4122" s="7">
        <v>43592</v>
      </c>
      <c r="G4122" s="7">
        <v>43776</v>
      </c>
      <c r="H4122" t="s">
        <v>77</v>
      </c>
      <c r="I4122" t="s">
        <v>84</v>
      </c>
      <c r="J4122" s="7">
        <v>45536</v>
      </c>
      <c r="K4122" s="7">
        <v>44785</v>
      </c>
      <c r="L4122" s="7">
        <v>43776</v>
      </c>
      <c r="M4122" t="s">
        <v>77</v>
      </c>
      <c r="N4122" t="s">
        <v>79</v>
      </c>
      <c r="O4122">
        <v>2026</v>
      </c>
      <c r="P4122">
        <v>1</v>
      </c>
      <c r="Q4122" t="s">
        <v>80</v>
      </c>
      <c r="R4122" s="8">
        <v>46267</v>
      </c>
      <c r="S4122" s="2">
        <v>1</v>
      </c>
      <c r="T4122" s="2" t="s">
        <v>81</v>
      </c>
    </row>
    <row r="4123" spans="1:20" x14ac:dyDescent="0.25">
      <c r="A4123">
        <v>1120396647</v>
      </c>
      <c r="B4123">
        <v>117195589</v>
      </c>
      <c r="C4123" t="s">
        <v>82</v>
      </c>
      <c r="D4123" t="s">
        <v>83</v>
      </c>
      <c r="E4123" t="s">
        <v>76</v>
      </c>
      <c r="F4123" s="7">
        <v>43594</v>
      </c>
      <c r="G4123" s="7">
        <v>43774</v>
      </c>
      <c r="H4123" t="s">
        <v>77</v>
      </c>
      <c r="I4123" t="s">
        <v>78</v>
      </c>
      <c r="J4123" s="7">
        <v>45485</v>
      </c>
      <c r="K4123" s="7">
        <v>43658</v>
      </c>
      <c r="L4123" s="7">
        <v>43774</v>
      </c>
      <c r="M4123" t="s">
        <v>77</v>
      </c>
      <c r="N4123" t="s">
        <v>79</v>
      </c>
      <c r="O4123">
        <v>2026</v>
      </c>
      <c r="P4123">
        <v>1</v>
      </c>
      <c r="Q4123" t="s">
        <v>80</v>
      </c>
      <c r="R4123" s="8">
        <v>46267</v>
      </c>
      <c r="S4123" s="2">
        <v>1</v>
      </c>
      <c r="T4123" s="2" t="s">
        <v>81</v>
      </c>
    </row>
    <row r="4124" spans="1:20" x14ac:dyDescent="0.25">
      <c r="A4124">
        <v>1120396653</v>
      </c>
      <c r="B4124">
        <v>117205303</v>
      </c>
      <c r="C4124" t="s">
        <v>82</v>
      </c>
      <c r="D4124" t="s">
        <v>88</v>
      </c>
      <c r="E4124" t="s">
        <v>76</v>
      </c>
      <c r="F4124" s="7">
        <v>43594</v>
      </c>
      <c r="G4124" s="7">
        <v>43960</v>
      </c>
      <c r="H4124" t="s">
        <v>77</v>
      </c>
      <c r="I4124" t="s">
        <v>78</v>
      </c>
      <c r="J4124" s="7">
        <v>45874</v>
      </c>
      <c r="K4124" s="7">
        <v>45057</v>
      </c>
      <c r="L4124" s="7">
        <v>43960</v>
      </c>
      <c r="M4124" t="s">
        <v>77</v>
      </c>
      <c r="N4124" t="s">
        <v>79</v>
      </c>
      <c r="O4124">
        <v>2026</v>
      </c>
      <c r="P4124">
        <v>1</v>
      </c>
      <c r="Q4124" t="s">
        <v>80</v>
      </c>
      <c r="R4124" s="8">
        <v>46267</v>
      </c>
      <c r="S4124" s="2">
        <v>1</v>
      </c>
      <c r="T4124" s="2" t="s">
        <v>81</v>
      </c>
    </row>
    <row r="4125" spans="1:20" x14ac:dyDescent="0.25">
      <c r="A4125">
        <v>1120396672</v>
      </c>
      <c r="B4125">
        <v>117216501</v>
      </c>
      <c r="C4125" t="s">
        <v>82</v>
      </c>
      <c r="D4125" t="s">
        <v>88</v>
      </c>
      <c r="E4125" t="s">
        <v>76</v>
      </c>
      <c r="F4125" s="7">
        <v>43596</v>
      </c>
      <c r="G4125" s="7">
        <v>43962</v>
      </c>
      <c r="H4125" t="s">
        <v>77</v>
      </c>
      <c r="I4125" t="s">
        <v>78</v>
      </c>
      <c r="J4125" s="7">
        <v>46063</v>
      </c>
      <c r="K4125" s="7">
        <v>45057</v>
      </c>
      <c r="L4125" s="7">
        <v>43962</v>
      </c>
      <c r="M4125" t="s">
        <v>77</v>
      </c>
      <c r="N4125" t="s">
        <v>79</v>
      </c>
      <c r="O4125">
        <v>2026</v>
      </c>
      <c r="P4125">
        <v>1</v>
      </c>
      <c r="Q4125" t="s">
        <v>80</v>
      </c>
      <c r="R4125" s="8">
        <v>46267</v>
      </c>
      <c r="S4125" s="2">
        <v>1</v>
      </c>
      <c r="T4125" s="2" t="s">
        <v>81</v>
      </c>
    </row>
    <row r="4126" spans="1:20" x14ac:dyDescent="0.25">
      <c r="A4126">
        <v>1120396678</v>
      </c>
      <c r="B4126">
        <v>117218216</v>
      </c>
      <c r="C4126" t="s">
        <v>82</v>
      </c>
      <c r="D4126" t="s">
        <v>88</v>
      </c>
      <c r="E4126" t="s">
        <v>76</v>
      </c>
      <c r="F4126" s="7">
        <v>43597</v>
      </c>
      <c r="G4126" s="7">
        <v>43963</v>
      </c>
      <c r="H4126" t="s">
        <v>77</v>
      </c>
      <c r="I4126" t="s">
        <v>78</v>
      </c>
      <c r="J4126" s="7">
        <v>45845</v>
      </c>
      <c r="K4126" s="7">
        <v>45037</v>
      </c>
      <c r="L4126" s="7">
        <v>43963</v>
      </c>
      <c r="M4126" t="s">
        <v>77</v>
      </c>
      <c r="N4126" t="s">
        <v>79</v>
      </c>
      <c r="O4126">
        <v>2026</v>
      </c>
      <c r="P4126">
        <v>1</v>
      </c>
      <c r="Q4126" t="s">
        <v>80</v>
      </c>
      <c r="R4126" s="8">
        <v>46267</v>
      </c>
      <c r="S4126" s="2">
        <v>1</v>
      </c>
      <c r="T4126" s="2" t="s">
        <v>81</v>
      </c>
    </row>
    <row r="4127" spans="1:20" x14ac:dyDescent="0.25">
      <c r="A4127">
        <v>1120396685</v>
      </c>
      <c r="B4127">
        <v>117220077</v>
      </c>
      <c r="C4127" t="s">
        <v>82</v>
      </c>
      <c r="D4127" t="s">
        <v>88</v>
      </c>
      <c r="E4127" t="s">
        <v>76</v>
      </c>
      <c r="F4127" s="7">
        <v>43597</v>
      </c>
      <c r="G4127" s="7">
        <v>43963</v>
      </c>
      <c r="H4127" t="s">
        <v>77</v>
      </c>
      <c r="I4127" t="s">
        <v>78</v>
      </c>
      <c r="J4127" s="7">
        <v>45205</v>
      </c>
      <c r="K4127" s="7">
        <v>45057</v>
      </c>
      <c r="L4127" s="7">
        <v>43963</v>
      </c>
      <c r="M4127" t="s">
        <v>77</v>
      </c>
      <c r="N4127" t="s">
        <v>92</v>
      </c>
      <c r="O4127">
        <v>2026</v>
      </c>
      <c r="P4127">
        <v>1</v>
      </c>
      <c r="Q4127" t="s">
        <v>80</v>
      </c>
      <c r="R4127" s="8">
        <v>46267</v>
      </c>
      <c r="S4127" s="2">
        <v>1</v>
      </c>
      <c r="T4127" s="2" t="s">
        <v>81</v>
      </c>
    </row>
    <row r="4128" spans="1:20" x14ac:dyDescent="0.25">
      <c r="A4128">
        <v>1120396690</v>
      </c>
      <c r="B4128">
        <v>117222487</v>
      </c>
      <c r="C4128" t="s">
        <v>74</v>
      </c>
      <c r="D4128" t="s">
        <v>75</v>
      </c>
      <c r="E4128" t="s">
        <v>76</v>
      </c>
      <c r="F4128" s="7">
        <v>43598</v>
      </c>
      <c r="G4128" s="7">
        <v>45425</v>
      </c>
      <c r="H4128" t="s">
        <v>77</v>
      </c>
      <c r="I4128" t="s">
        <v>78</v>
      </c>
      <c r="J4128" s="7">
        <v>45495</v>
      </c>
      <c r="K4128" s="7">
        <v>45856</v>
      </c>
      <c r="L4128" s="7">
        <v>45425</v>
      </c>
      <c r="M4128" t="s">
        <v>77</v>
      </c>
      <c r="N4128" t="s">
        <v>79</v>
      </c>
      <c r="O4128">
        <v>2026</v>
      </c>
      <c r="P4128">
        <v>1</v>
      </c>
      <c r="Q4128" t="s">
        <v>80</v>
      </c>
      <c r="R4128" s="8">
        <v>46267</v>
      </c>
      <c r="S4128" s="2">
        <v>1</v>
      </c>
      <c r="T4128" s="2" t="s">
        <v>81</v>
      </c>
    </row>
    <row r="4129" spans="1:20" x14ac:dyDescent="0.25">
      <c r="A4129">
        <v>1120396707</v>
      </c>
      <c r="B4129">
        <v>117237489</v>
      </c>
      <c r="C4129" t="s">
        <v>82</v>
      </c>
      <c r="D4129" t="s">
        <v>83</v>
      </c>
      <c r="E4129" t="s">
        <v>76</v>
      </c>
      <c r="F4129" s="7">
        <v>43599</v>
      </c>
      <c r="G4129" s="7">
        <v>43779</v>
      </c>
      <c r="H4129" t="s">
        <v>77</v>
      </c>
      <c r="I4129" t="s">
        <v>78</v>
      </c>
      <c r="J4129" s="7">
        <v>45461</v>
      </c>
      <c r="K4129" s="7">
        <v>45748</v>
      </c>
      <c r="L4129" s="7">
        <v>43779</v>
      </c>
      <c r="M4129" t="s">
        <v>77</v>
      </c>
      <c r="N4129" t="s">
        <v>79</v>
      </c>
      <c r="O4129">
        <v>2026</v>
      </c>
      <c r="P4129">
        <v>1</v>
      </c>
      <c r="Q4129" t="s">
        <v>80</v>
      </c>
      <c r="R4129" s="8">
        <v>46267</v>
      </c>
      <c r="S4129" s="2">
        <v>1</v>
      </c>
      <c r="T4129" s="2" t="s">
        <v>81</v>
      </c>
    </row>
    <row r="4130" spans="1:20" x14ac:dyDescent="0.25">
      <c r="A4130">
        <v>1120396715</v>
      </c>
      <c r="B4130">
        <v>117241137</v>
      </c>
      <c r="C4130" t="s">
        <v>74</v>
      </c>
      <c r="D4130" t="s">
        <v>83</v>
      </c>
      <c r="E4130" t="s">
        <v>76</v>
      </c>
      <c r="F4130" s="7">
        <v>43600</v>
      </c>
      <c r="G4130" s="7">
        <v>43784</v>
      </c>
      <c r="H4130" t="s">
        <v>77</v>
      </c>
      <c r="I4130" t="s">
        <v>78</v>
      </c>
      <c r="J4130" s="7">
        <v>45882</v>
      </c>
      <c r="K4130" s="7">
        <v>45748</v>
      </c>
      <c r="L4130" s="7">
        <v>43784</v>
      </c>
      <c r="M4130" t="s">
        <v>77</v>
      </c>
      <c r="N4130" t="s">
        <v>79</v>
      </c>
      <c r="O4130">
        <v>2026</v>
      </c>
      <c r="P4130">
        <v>1</v>
      </c>
      <c r="Q4130" t="s">
        <v>80</v>
      </c>
      <c r="R4130" s="8">
        <v>46267</v>
      </c>
      <c r="S4130" s="2">
        <v>1</v>
      </c>
      <c r="T4130" s="2" t="s">
        <v>81</v>
      </c>
    </row>
    <row r="4131" spans="1:20" x14ac:dyDescent="0.25">
      <c r="A4131">
        <v>1120396752</v>
      </c>
      <c r="B4131">
        <v>117305473</v>
      </c>
      <c r="C4131" t="s">
        <v>85</v>
      </c>
      <c r="D4131" t="s">
        <v>83</v>
      </c>
      <c r="E4131" t="s">
        <v>76</v>
      </c>
      <c r="F4131" s="7">
        <v>43608</v>
      </c>
      <c r="G4131" s="7">
        <v>43792</v>
      </c>
      <c r="H4131" t="s">
        <v>77</v>
      </c>
      <c r="I4131" t="s">
        <v>78</v>
      </c>
      <c r="J4131" s="7">
        <v>45935</v>
      </c>
      <c r="K4131" s="7">
        <v>43612</v>
      </c>
      <c r="L4131" s="7">
        <v>43792</v>
      </c>
      <c r="M4131" t="s">
        <v>77</v>
      </c>
      <c r="N4131" t="s">
        <v>79</v>
      </c>
      <c r="O4131">
        <v>2026</v>
      </c>
      <c r="P4131">
        <v>1</v>
      </c>
      <c r="Q4131" t="s">
        <v>80</v>
      </c>
      <c r="R4131" s="8">
        <v>46267</v>
      </c>
      <c r="S4131" s="2">
        <v>1</v>
      </c>
      <c r="T4131" s="2" t="s">
        <v>81</v>
      </c>
    </row>
    <row r="4132" spans="1:20" x14ac:dyDescent="0.25">
      <c r="A4132">
        <v>1120396753</v>
      </c>
      <c r="B4132">
        <v>117305473</v>
      </c>
      <c r="C4132" t="s">
        <v>85</v>
      </c>
      <c r="D4132" t="s">
        <v>83</v>
      </c>
      <c r="E4132" t="s">
        <v>76</v>
      </c>
      <c r="F4132" s="7">
        <v>43608</v>
      </c>
      <c r="G4132" s="7">
        <v>43792</v>
      </c>
      <c r="H4132" t="s">
        <v>77</v>
      </c>
      <c r="I4132" t="s">
        <v>78</v>
      </c>
      <c r="J4132" s="7">
        <v>45935</v>
      </c>
      <c r="K4132" s="7">
        <v>44880</v>
      </c>
      <c r="L4132" s="7">
        <v>43792</v>
      </c>
      <c r="M4132" t="s">
        <v>77</v>
      </c>
      <c r="N4132" t="s">
        <v>79</v>
      </c>
      <c r="O4132">
        <v>2026</v>
      </c>
      <c r="P4132">
        <v>1</v>
      </c>
      <c r="Q4132" t="s">
        <v>80</v>
      </c>
      <c r="R4132" s="8">
        <v>46267</v>
      </c>
      <c r="S4132" s="2">
        <v>1</v>
      </c>
      <c r="T4132" s="2" t="s">
        <v>81</v>
      </c>
    </row>
    <row r="4133" spans="1:20" x14ac:dyDescent="0.25">
      <c r="A4133">
        <v>1120396759</v>
      </c>
      <c r="B4133">
        <v>117309276</v>
      </c>
      <c r="C4133" t="s">
        <v>85</v>
      </c>
      <c r="D4133" t="s">
        <v>83</v>
      </c>
      <c r="E4133" t="s">
        <v>76</v>
      </c>
      <c r="F4133" s="7">
        <v>43608</v>
      </c>
      <c r="G4133" s="7">
        <v>43788</v>
      </c>
      <c r="H4133" t="s">
        <v>86</v>
      </c>
      <c r="I4133" t="s">
        <v>87</v>
      </c>
      <c r="J4133" s="7">
        <v>45929</v>
      </c>
      <c r="K4133" s="7">
        <v>45952</v>
      </c>
      <c r="L4133" s="7">
        <v>43788</v>
      </c>
      <c r="M4133" t="s">
        <v>86</v>
      </c>
      <c r="N4133" t="s">
        <v>79</v>
      </c>
      <c r="O4133">
        <v>2026</v>
      </c>
      <c r="P4133">
        <v>1</v>
      </c>
      <c r="Q4133" t="s">
        <v>80</v>
      </c>
      <c r="R4133" s="8">
        <v>46267</v>
      </c>
      <c r="S4133" s="2">
        <v>1</v>
      </c>
      <c r="T4133" s="2" t="s">
        <v>81</v>
      </c>
    </row>
    <row r="4134" spans="1:20" x14ac:dyDescent="0.25">
      <c r="A4134">
        <v>1120396760</v>
      </c>
      <c r="B4134">
        <v>117309276</v>
      </c>
      <c r="C4134" t="s">
        <v>85</v>
      </c>
      <c r="D4134" t="s">
        <v>83</v>
      </c>
      <c r="E4134" t="s">
        <v>76</v>
      </c>
      <c r="F4134" s="7">
        <v>43608</v>
      </c>
      <c r="G4134" s="7">
        <v>43788</v>
      </c>
      <c r="H4134" t="s">
        <v>86</v>
      </c>
      <c r="I4134" t="s">
        <v>87</v>
      </c>
      <c r="J4134" s="7">
        <v>45929</v>
      </c>
      <c r="K4134" s="7">
        <v>45748</v>
      </c>
      <c r="L4134" s="7">
        <v>43788</v>
      </c>
      <c r="M4134" t="s">
        <v>86</v>
      </c>
      <c r="N4134" t="s">
        <v>79</v>
      </c>
      <c r="O4134">
        <v>2026</v>
      </c>
      <c r="P4134">
        <v>1</v>
      </c>
      <c r="Q4134" t="s">
        <v>80</v>
      </c>
      <c r="R4134" s="8">
        <v>46267</v>
      </c>
      <c r="S4134" s="2">
        <v>1</v>
      </c>
      <c r="T4134" s="2" t="s">
        <v>81</v>
      </c>
    </row>
    <row r="4135" spans="1:20" x14ac:dyDescent="0.25">
      <c r="A4135">
        <v>1120396774</v>
      </c>
      <c r="B4135">
        <v>117320713</v>
      </c>
      <c r="C4135" t="s">
        <v>90</v>
      </c>
      <c r="D4135" t="s">
        <v>83</v>
      </c>
      <c r="E4135" t="s">
        <v>76</v>
      </c>
      <c r="F4135" s="7">
        <v>43610</v>
      </c>
      <c r="G4135" s="7">
        <v>43794</v>
      </c>
      <c r="H4135" t="s">
        <v>77</v>
      </c>
      <c r="I4135" t="s">
        <v>78</v>
      </c>
      <c r="J4135" s="7">
        <v>45633</v>
      </c>
      <c r="K4135" s="7">
        <v>45394</v>
      </c>
      <c r="L4135" s="7">
        <v>43794</v>
      </c>
      <c r="M4135" t="s">
        <v>77</v>
      </c>
      <c r="N4135" t="s">
        <v>79</v>
      </c>
      <c r="O4135">
        <v>2026</v>
      </c>
      <c r="P4135">
        <v>1</v>
      </c>
      <c r="Q4135" t="s">
        <v>80</v>
      </c>
      <c r="R4135" s="8">
        <v>46267</v>
      </c>
      <c r="S4135" s="2">
        <v>1</v>
      </c>
      <c r="T4135" s="2" t="s">
        <v>81</v>
      </c>
    </row>
    <row r="4136" spans="1:20" x14ac:dyDescent="0.25">
      <c r="A4136">
        <v>1120396799</v>
      </c>
      <c r="B4136">
        <v>117337674</v>
      </c>
      <c r="C4136" t="s">
        <v>82</v>
      </c>
      <c r="D4136" t="s">
        <v>88</v>
      </c>
      <c r="E4136" t="s">
        <v>76</v>
      </c>
      <c r="F4136" s="7">
        <v>43614</v>
      </c>
      <c r="G4136" s="7">
        <v>43980</v>
      </c>
      <c r="H4136" t="s">
        <v>77</v>
      </c>
      <c r="I4136" t="s">
        <v>78</v>
      </c>
      <c r="J4136" s="7">
        <v>45845</v>
      </c>
      <c r="K4136" s="7">
        <v>45687</v>
      </c>
      <c r="L4136" s="7">
        <v>43980</v>
      </c>
      <c r="M4136" t="s">
        <v>77</v>
      </c>
      <c r="N4136" t="s">
        <v>79</v>
      </c>
      <c r="O4136">
        <v>2026</v>
      </c>
      <c r="P4136">
        <v>1</v>
      </c>
      <c r="Q4136" t="s">
        <v>80</v>
      </c>
      <c r="R4136" s="8">
        <v>46267</v>
      </c>
      <c r="S4136" s="2">
        <v>1</v>
      </c>
      <c r="T4136" s="2" t="s">
        <v>81</v>
      </c>
    </row>
    <row r="4137" spans="1:20" x14ac:dyDescent="0.25">
      <c r="A4137">
        <v>1120396808</v>
      </c>
      <c r="B4137">
        <v>117375215</v>
      </c>
      <c r="C4137" t="s">
        <v>82</v>
      </c>
      <c r="D4137" t="s">
        <v>75</v>
      </c>
      <c r="E4137" t="s">
        <v>76</v>
      </c>
      <c r="F4137" s="7">
        <v>43617</v>
      </c>
      <c r="G4137" s="7">
        <v>45444</v>
      </c>
      <c r="H4137" t="s">
        <v>77</v>
      </c>
      <c r="I4137" t="s">
        <v>78</v>
      </c>
      <c r="J4137" s="7">
        <v>45546</v>
      </c>
      <c r="K4137" s="7">
        <v>45555</v>
      </c>
      <c r="L4137" s="7">
        <v>45444</v>
      </c>
      <c r="M4137" t="s">
        <v>77</v>
      </c>
      <c r="N4137" t="s">
        <v>79</v>
      </c>
      <c r="O4137">
        <v>2026</v>
      </c>
      <c r="P4137">
        <v>1</v>
      </c>
      <c r="Q4137" t="s">
        <v>80</v>
      </c>
      <c r="R4137" s="8">
        <v>46267</v>
      </c>
      <c r="S4137" s="2">
        <v>1</v>
      </c>
      <c r="T4137" s="2" t="s">
        <v>81</v>
      </c>
    </row>
    <row r="4138" spans="1:20" x14ac:dyDescent="0.25">
      <c r="A4138">
        <v>1120396825</v>
      </c>
      <c r="B4138">
        <v>117404579</v>
      </c>
      <c r="C4138" t="s">
        <v>82</v>
      </c>
      <c r="D4138" t="s">
        <v>75</v>
      </c>
      <c r="E4138" t="s">
        <v>76</v>
      </c>
      <c r="F4138" s="7">
        <v>43622</v>
      </c>
      <c r="G4138" s="7">
        <v>43988</v>
      </c>
      <c r="H4138" t="s">
        <v>77</v>
      </c>
      <c r="I4138" t="s">
        <v>78</v>
      </c>
      <c r="J4138" s="7">
        <v>45557</v>
      </c>
      <c r="K4138" s="7">
        <v>45849</v>
      </c>
      <c r="L4138" s="7">
        <v>43988</v>
      </c>
      <c r="M4138" t="s">
        <v>77</v>
      </c>
      <c r="N4138" t="s">
        <v>79</v>
      </c>
      <c r="O4138">
        <v>2026</v>
      </c>
      <c r="P4138">
        <v>1</v>
      </c>
      <c r="Q4138" t="s">
        <v>80</v>
      </c>
      <c r="R4138" s="8">
        <v>46267</v>
      </c>
      <c r="S4138" s="2">
        <v>1</v>
      </c>
      <c r="T4138" s="2" t="s">
        <v>81</v>
      </c>
    </row>
    <row r="4139" spans="1:20" x14ac:dyDescent="0.25">
      <c r="A4139">
        <v>1120396826</v>
      </c>
      <c r="B4139">
        <v>117404579</v>
      </c>
      <c r="C4139" t="s">
        <v>82</v>
      </c>
      <c r="D4139" t="s">
        <v>75</v>
      </c>
      <c r="E4139" t="s">
        <v>76</v>
      </c>
      <c r="F4139" s="7">
        <v>43622</v>
      </c>
      <c r="G4139" s="7">
        <v>43988</v>
      </c>
      <c r="H4139" t="s">
        <v>77</v>
      </c>
      <c r="I4139" t="s">
        <v>78</v>
      </c>
      <c r="J4139" s="7">
        <v>45557</v>
      </c>
      <c r="K4139" s="7">
        <v>43626</v>
      </c>
      <c r="L4139" s="7">
        <v>43988</v>
      </c>
      <c r="M4139" t="s">
        <v>77</v>
      </c>
      <c r="N4139" t="s">
        <v>79</v>
      </c>
      <c r="O4139">
        <v>2026</v>
      </c>
      <c r="P4139">
        <v>1</v>
      </c>
      <c r="Q4139" t="s">
        <v>80</v>
      </c>
      <c r="R4139" s="8">
        <v>46267</v>
      </c>
      <c r="S4139" s="2">
        <v>1</v>
      </c>
      <c r="T4139" s="2" t="s">
        <v>81</v>
      </c>
    </row>
    <row r="4140" spans="1:20" x14ac:dyDescent="0.25">
      <c r="A4140">
        <v>1120396845</v>
      </c>
      <c r="B4140">
        <v>117452780</v>
      </c>
      <c r="C4140" t="s">
        <v>93</v>
      </c>
      <c r="D4140" t="s">
        <v>75</v>
      </c>
      <c r="E4140" t="s">
        <v>76</v>
      </c>
      <c r="F4140" s="7">
        <v>43633</v>
      </c>
      <c r="G4140" s="7">
        <v>43999</v>
      </c>
      <c r="H4140" t="s">
        <v>77</v>
      </c>
      <c r="I4140" t="s">
        <v>78</v>
      </c>
      <c r="J4140" s="7">
        <v>45548</v>
      </c>
      <c r="K4140" s="7">
        <v>43963</v>
      </c>
      <c r="L4140" s="7">
        <v>43999</v>
      </c>
      <c r="M4140" t="s">
        <v>77</v>
      </c>
      <c r="N4140" t="s">
        <v>79</v>
      </c>
      <c r="O4140">
        <v>2026</v>
      </c>
      <c r="P4140">
        <v>1</v>
      </c>
      <c r="Q4140" t="s">
        <v>80</v>
      </c>
      <c r="R4140" s="8">
        <v>46267</v>
      </c>
      <c r="S4140" s="2">
        <v>1</v>
      </c>
      <c r="T4140" s="2" t="s">
        <v>81</v>
      </c>
    </row>
    <row r="4141" spans="1:20" x14ac:dyDescent="0.25">
      <c r="A4141">
        <v>1120396852</v>
      </c>
      <c r="B4141">
        <v>117471367</v>
      </c>
      <c r="C4141" t="s">
        <v>82</v>
      </c>
      <c r="D4141" t="s">
        <v>88</v>
      </c>
      <c r="E4141" t="s">
        <v>76</v>
      </c>
      <c r="F4141" s="7">
        <v>43561</v>
      </c>
      <c r="G4141" s="7">
        <v>43744</v>
      </c>
      <c r="H4141" t="s">
        <v>77</v>
      </c>
      <c r="I4141" t="s">
        <v>78</v>
      </c>
      <c r="J4141" s="7">
        <v>45861</v>
      </c>
      <c r="K4141" s="7">
        <v>45170</v>
      </c>
      <c r="L4141" s="7">
        <v>43744</v>
      </c>
      <c r="M4141" t="s">
        <v>77</v>
      </c>
      <c r="N4141" t="s">
        <v>92</v>
      </c>
      <c r="O4141">
        <v>2026</v>
      </c>
      <c r="P4141">
        <v>1</v>
      </c>
      <c r="Q4141" t="s">
        <v>80</v>
      </c>
      <c r="R4141" s="8">
        <v>46267</v>
      </c>
      <c r="S4141" s="2">
        <v>1</v>
      </c>
      <c r="T4141" s="2" t="s">
        <v>81</v>
      </c>
    </row>
    <row r="4142" spans="1:20" x14ac:dyDescent="0.25">
      <c r="A4142">
        <v>1120396853</v>
      </c>
      <c r="B4142">
        <v>117471367</v>
      </c>
      <c r="C4142" t="s">
        <v>82</v>
      </c>
      <c r="D4142" t="s">
        <v>88</v>
      </c>
      <c r="E4142" t="s">
        <v>76</v>
      </c>
      <c r="F4142" s="7">
        <v>43561</v>
      </c>
      <c r="G4142" s="7">
        <v>43744</v>
      </c>
      <c r="H4142" t="s">
        <v>77</v>
      </c>
      <c r="I4142" t="s">
        <v>78</v>
      </c>
      <c r="J4142" s="7">
        <v>45861</v>
      </c>
      <c r="K4142" s="7">
        <v>45863</v>
      </c>
      <c r="L4142" s="7">
        <v>43744</v>
      </c>
      <c r="M4142" t="s">
        <v>77</v>
      </c>
      <c r="N4142" t="s">
        <v>92</v>
      </c>
      <c r="O4142">
        <v>2026</v>
      </c>
      <c r="P4142">
        <v>1</v>
      </c>
      <c r="Q4142" t="s">
        <v>80</v>
      </c>
      <c r="R4142" s="8">
        <v>46267</v>
      </c>
      <c r="S4142" s="2">
        <v>1</v>
      </c>
      <c r="T4142" s="2" t="s">
        <v>81</v>
      </c>
    </row>
    <row r="4143" spans="1:20" x14ac:dyDescent="0.25">
      <c r="A4143">
        <v>1120396870</v>
      </c>
      <c r="B4143">
        <v>117548572</v>
      </c>
      <c r="C4143" t="s">
        <v>82</v>
      </c>
      <c r="D4143" t="s">
        <v>83</v>
      </c>
      <c r="E4143" t="s">
        <v>76</v>
      </c>
      <c r="F4143" s="7">
        <v>43647</v>
      </c>
      <c r="G4143" s="7">
        <v>43831</v>
      </c>
      <c r="H4143" t="s">
        <v>77</v>
      </c>
      <c r="I4143" t="s">
        <v>78</v>
      </c>
      <c r="J4143" s="7">
        <v>45553</v>
      </c>
      <c r="K4143" s="7">
        <v>45748</v>
      </c>
      <c r="L4143" s="7">
        <v>43831</v>
      </c>
      <c r="M4143" t="s">
        <v>77</v>
      </c>
      <c r="N4143" t="s">
        <v>79</v>
      </c>
      <c r="O4143">
        <v>2026</v>
      </c>
      <c r="P4143">
        <v>1</v>
      </c>
      <c r="Q4143" t="s">
        <v>80</v>
      </c>
      <c r="R4143" s="8">
        <v>46267</v>
      </c>
      <c r="S4143" s="2">
        <v>1</v>
      </c>
      <c r="T4143" s="2" t="s">
        <v>81</v>
      </c>
    </row>
    <row r="4144" spans="1:20" x14ac:dyDescent="0.25">
      <c r="A4144">
        <v>1120396914</v>
      </c>
      <c r="B4144">
        <v>117655056</v>
      </c>
      <c r="C4144" t="s">
        <v>74</v>
      </c>
      <c r="D4144" t="s">
        <v>75</v>
      </c>
      <c r="E4144" t="s">
        <v>76</v>
      </c>
      <c r="F4144" s="7">
        <v>43675</v>
      </c>
      <c r="G4144" s="7">
        <v>45471</v>
      </c>
      <c r="H4144" t="s">
        <v>86</v>
      </c>
      <c r="I4144" t="s">
        <v>87</v>
      </c>
      <c r="J4144" s="7">
        <v>45576</v>
      </c>
      <c r="K4144" s="7">
        <v>46115</v>
      </c>
      <c r="L4144" s="7">
        <v>45471</v>
      </c>
      <c r="M4144" t="s">
        <v>86</v>
      </c>
      <c r="N4144" t="s">
        <v>79</v>
      </c>
      <c r="O4144">
        <v>2026</v>
      </c>
      <c r="P4144">
        <v>1</v>
      </c>
      <c r="Q4144" t="s">
        <v>80</v>
      </c>
      <c r="R4144" s="8">
        <v>46267</v>
      </c>
      <c r="S4144" s="2">
        <v>1</v>
      </c>
      <c r="T4144" s="2" t="s">
        <v>81</v>
      </c>
    </row>
    <row r="4145" spans="1:20" x14ac:dyDescent="0.25">
      <c r="A4145">
        <v>1120396919</v>
      </c>
      <c r="B4145">
        <v>117687481</v>
      </c>
      <c r="C4145" t="s">
        <v>82</v>
      </c>
      <c r="D4145" t="s">
        <v>88</v>
      </c>
      <c r="E4145" t="s">
        <v>76</v>
      </c>
      <c r="F4145" s="7">
        <v>43677</v>
      </c>
      <c r="G4145" s="7">
        <v>44043</v>
      </c>
      <c r="H4145" t="s">
        <v>77</v>
      </c>
      <c r="I4145" t="s">
        <v>78</v>
      </c>
      <c r="J4145" s="7">
        <v>45972</v>
      </c>
      <c r="K4145" s="7">
        <v>46077</v>
      </c>
      <c r="L4145" s="7">
        <v>44043</v>
      </c>
      <c r="M4145" t="s">
        <v>77</v>
      </c>
      <c r="N4145" t="s">
        <v>79</v>
      </c>
      <c r="O4145">
        <v>2026</v>
      </c>
      <c r="P4145">
        <v>1</v>
      </c>
      <c r="Q4145" t="s">
        <v>80</v>
      </c>
      <c r="R4145" s="8">
        <v>46267</v>
      </c>
      <c r="S4145" s="2">
        <v>1</v>
      </c>
      <c r="T4145" s="2" t="s">
        <v>81</v>
      </c>
    </row>
    <row r="4146" spans="1:20" x14ac:dyDescent="0.25">
      <c r="A4146">
        <v>1120397045</v>
      </c>
      <c r="B4146">
        <v>117961896</v>
      </c>
      <c r="C4146" t="s">
        <v>74</v>
      </c>
      <c r="D4146" t="s">
        <v>75</v>
      </c>
      <c r="E4146" t="s">
        <v>76</v>
      </c>
      <c r="F4146" s="7">
        <v>43678</v>
      </c>
      <c r="G4146" s="7">
        <v>44044</v>
      </c>
      <c r="H4146" t="s">
        <v>77</v>
      </c>
      <c r="I4146" t="s">
        <v>78</v>
      </c>
      <c r="J4146" s="7">
        <v>45527</v>
      </c>
      <c r="K4146" s="7">
        <v>43745</v>
      </c>
      <c r="L4146" s="7">
        <v>44044</v>
      </c>
      <c r="M4146" t="s">
        <v>77</v>
      </c>
      <c r="N4146" t="s">
        <v>79</v>
      </c>
      <c r="O4146">
        <v>2026</v>
      </c>
      <c r="P4146">
        <v>1</v>
      </c>
      <c r="Q4146" t="s">
        <v>80</v>
      </c>
      <c r="R4146" s="8">
        <v>46267</v>
      </c>
      <c r="S4146" s="2">
        <v>1</v>
      </c>
      <c r="T4146" s="2" t="s">
        <v>81</v>
      </c>
    </row>
    <row r="4147" spans="1:20" x14ac:dyDescent="0.25">
      <c r="A4147">
        <v>1120397166</v>
      </c>
      <c r="B4147">
        <v>118260696</v>
      </c>
      <c r="C4147" t="s">
        <v>74</v>
      </c>
      <c r="D4147" t="s">
        <v>75</v>
      </c>
      <c r="E4147" t="s">
        <v>76</v>
      </c>
      <c r="F4147" s="7">
        <v>43810</v>
      </c>
      <c r="G4147" s="7">
        <v>45637</v>
      </c>
      <c r="H4147" t="s">
        <v>86</v>
      </c>
      <c r="I4147" t="s">
        <v>87</v>
      </c>
      <c r="J4147" s="7">
        <v>45623</v>
      </c>
      <c r="K4147" s="7">
        <v>45854</v>
      </c>
      <c r="L4147" s="7">
        <v>45637</v>
      </c>
      <c r="M4147" t="s">
        <v>86</v>
      </c>
      <c r="N4147" t="s">
        <v>79</v>
      </c>
      <c r="O4147">
        <v>2026</v>
      </c>
      <c r="P4147">
        <v>1</v>
      </c>
      <c r="Q4147" t="s">
        <v>80</v>
      </c>
      <c r="R4147" s="8">
        <v>46267</v>
      </c>
      <c r="S4147" s="2">
        <v>1</v>
      </c>
      <c r="T4147" s="2" t="s">
        <v>81</v>
      </c>
    </row>
    <row r="4148" spans="1:20" x14ac:dyDescent="0.25">
      <c r="A4148">
        <v>1120397234</v>
      </c>
      <c r="B4148">
        <v>118987869</v>
      </c>
      <c r="C4148" t="s">
        <v>74</v>
      </c>
      <c r="D4148" t="s">
        <v>83</v>
      </c>
      <c r="E4148" t="s">
        <v>76</v>
      </c>
      <c r="F4148" s="7">
        <v>43957</v>
      </c>
      <c r="G4148" s="7">
        <v>44141</v>
      </c>
      <c r="H4148" t="s">
        <v>77</v>
      </c>
      <c r="I4148" t="s">
        <v>78</v>
      </c>
      <c r="J4148" s="7">
        <v>45972</v>
      </c>
      <c r="K4148" s="7">
        <v>45953</v>
      </c>
      <c r="L4148" s="7">
        <v>44141</v>
      </c>
      <c r="M4148" t="s">
        <v>77</v>
      </c>
      <c r="N4148" t="s">
        <v>79</v>
      </c>
      <c r="O4148">
        <v>2026</v>
      </c>
      <c r="P4148">
        <v>1</v>
      </c>
      <c r="Q4148" t="s">
        <v>80</v>
      </c>
      <c r="R4148" s="8">
        <v>46267</v>
      </c>
      <c r="S4148" s="2">
        <v>1</v>
      </c>
      <c r="T4148" s="2" t="s">
        <v>81</v>
      </c>
    </row>
    <row r="4149" spans="1:20" x14ac:dyDescent="0.25">
      <c r="A4149">
        <v>1120397303</v>
      </c>
      <c r="B4149">
        <v>119057594</v>
      </c>
      <c r="C4149" t="s">
        <v>74</v>
      </c>
      <c r="D4149" t="s">
        <v>83</v>
      </c>
      <c r="E4149" t="s">
        <v>76</v>
      </c>
      <c r="F4149" s="7">
        <v>43973</v>
      </c>
      <c r="G4149" s="7">
        <v>45799</v>
      </c>
      <c r="H4149" t="s">
        <v>77</v>
      </c>
      <c r="I4149" t="s">
        <v>78</v>
      </c>
      <c r="J4149" s="7">
        <v>45845</v>
      </c>
      <c r="K4149" s="7">
        <v>43980</v>
      </c>
      <c r="L4149" s="7">
        <v>45799</v>
      </c>
      <c r="M4149" t="s">
        <v>77</v>
      </c>
      <c r="N4149" t="s">
        <v>79</v>
      </c>
      <c r="O4149">
        <v>2026</v>
      </c>
      <c r="P4149">
        <v>1</v>
      </c>
      <c r="Q4149" t="s">
        <v>80</v>
      </c>
      <c r="R4149" s="8">
        <v>46267</v>
      </c>
      <c r="S4149" s="2">
        <v>1</v>
      </c>
      <c r="T4149" s="2" t="s">
        <v>81</v>
      </c>
    </row>
    <row r="4150" spans="1:20" x14ac:dyDescent="0.25">
      <c r="A4150">
        <v>1120397347</v>
      </c>
      <c r="B4150">
        <v>119099114</v>
      </c>
      <c r="C4150" t="s">
        <v>85</v>
      </c>
      <c r="D4150" t="s">
        <v>75</v>
      </c>
      <c r="E4150" t="s">
        <v>76</v>
      </c>
      <c r="F4150" s="7">
        <v>43985</v>
      </c>
      <c r="G4150" s="7">
        <v>44350</v>
      </c>
      <c r="H4150" t="s">
        <v>86</v>
      </c>
      <c r="I4150" t="s">
        <v>87</v>
      </c>
      <c r="J4150" s="7">
        <v>45685</v>
      </c>
      <c r="K4150" s="7">
        <v>44053</v>
      </c>
      <c r="L4150" s="7">
        <v>44350</v>
      </c>
      <c r="M4150" t="s">
        <v>86</v>
      </c>
      <c r="N4150" t="s">
        <v>79</v>
      </c>
      <c r="O4150">
        <v>2026</v>
      </c>
      <c r="P4150">
        <v>1</v>
      </c>
      <c r="Q4150" t="s">
        <v>80</v>
      </c>
      <c r="R4150" s="8">
        <v>46267</v>
      </c>
      <c r="S4150" s="2">
        <v>1</v>
      </c>
      <c r="T4150" s="2" t="s">
        <v>81</v>
      </c>
    </row>
    <row r="4151" spans="1:20" x14ac:dyDescent="0.25">
      <c r="A4151">
        <v>1120397355</v>
      </c>
      <c r="B4151">
        <v>119105415</v>
      </c>
      <c r="C4151" t="s">
        <v>82</v>
      </c>
      <c r="D4151" t="s">
        <v>88</v>
      </c>
      <c r="E4151" t="s">
        <v>76</v>
      </c>
      <c r="F4151" s="7">
        <v>43986</v>
      </c>
      <c r="G4151" s="7">
        <v>44351</v>
      </c>
      <c r="H4151" t="s">
        <v>77</v>
      </c>
      <c r="I4151" t="s">
        <v>78</v>
      </c>
      <c r="J4151" s="7">
        <v>45525</v>
      </c>
      <c r="K4151" s="7">
        <v>45138</v>
      </c>
      <c r="L4151" s="7">
        <v>44351</v>
      </c>
      <c r="M4151" t="s">
        <v>77</v>
      </c>
      <c r="N4151" t="s">
        <v>79</v>
      </c>
      <c r="O4151">
        <v>2026</v>
      </c>
      <c r="P4151">
        <v>1</v>
      </c>
      <c r="Q4151" t="s">
        <v>80</v>
      </c>
      <c r="R4151" s="8">
        <v>46267</v>
      </c>
      <c r="S4151" s="2">
        <v>1</v>
      </c>
      <c r="T4151" s="2" t="s">
        <v>81</v>
      </c>
    </row>
    <row r="4152" spans="1:20" x14ac:dyDescent="0.25">
      <c r="A4152">
        <v>1120397374</v>
      </c>
      <c r="B4152">
        <v>119125030</v>
      </c>
      <c r="C4152" t="s">
        <v>74</v>
      </c>
      <c r="D4152" t="s">
        <v>88</v>
      </c>
      <c r="E4152" t="s">
        <v>76</v>
      </c>
      <c r="F4152" s="7">
        <v>43990</v>
      </c>
      <c r="G4152" s="7">
        <v>45816</v>
      </c>
      <c r="H4152" t="s">
        <v>77</v>
      </c>
      <c r="I4152" t="s">
        <v>84</v>
      </c>
      <c r="J4152" s="7">
        <v>45394</v>
      </c>
      <c r="K4152" s="7">
        <v>45925</v>
      </c>
      <c r="L4152" s="7">
        <v>45816</v>
      </c>
      <c r="M4152" t="s">
        <v>77</v>
      </c>
      <c r="N4152" t="s">
        <v>79</v>
      </c>
      <c r="O4152">
        <v>2026</v>
      </c>
      <c r="P4152">
        <v>1</v>
      </c>
      <c r="Q4152" t="s">
        <v>80</v>
      </c>
      <c r="R4152" s="8">
        <v>46267</v>
      </c>
      <c r="S4152" s="2">
        <v>1</v>
      </c>
      <c r="T4152" s="2" t="s">
        <v>81</v>
      </c>
    </row>
    <row r="4153" spans="1:20" x14ac:dyDescent="0.25">
      <c r="A4153">
        <v>1120397375</v>
      </c>
      <c r="B4153">
        <v>119125030</v>
      </c>
      <c r="C4153" t="s">
        <v>74</v>
      </c>
      <c r="D4153" t="s">
        <v>88</v>
      </c>
      <c r="E4153" t="s">
        <v>76</v>
      </c>
      <c r="F4153" s="7">
        <v>43990</v>
      </c>
      <c r="G4153" s="7">
        <v>45816</v>
      </c>
      <c r="H4153" t="s">
        <v>77</v>
      </c>
      <c r="I4153" t="s">
        <v>84</v>
      </c>
      <c r="J4153" s="7">
        <v>45394</v>
      </c>
      <c r="K4153" s="7">
        <v>45748</v>
      </c>
      <c r="L4153" s="7">
        <v>45816</v>
      </c>
      <c r="M4153" t="s">
        <v>77</v>
      </c>
      <c r="N4153" t="s">
        <v>79</v>
      </c>
      <c r="O4153">
        <v>2026</v>
      </c>
      <c r="P4153">
        <v>1</v>
      </c>
      <c r="Q4153" t="s">
        <v>80</v>
      </c>
      <c r="R4153" s="8">
        <v>46267</v>
      </c>
      <c r="S4153" s="2">
        <v>1</v>
      </c>
      <c r="T4153" s="2" t="s">
        <v>81</v>
      </c>
    </row>
    <row r="4154" spans="1:20" x14ac:dyDescent="0.25">
      <c r="A4154">
        <v>1120397436</v>
      </c>
      <c r="B4154">
        <v>119185905</v>
      </c>
      <c r="C4154" t="s">
        <v>91</v>
      </c>
      <c r="D4154" t="s">
        <v>83</v>
      </c>
      <c r="E4154" t="s">
        <v>76</v>
      </c>
      <c r="F4154" s="7">
        <v>43999</v>
      </c>
      <c r="G4154" s="7">
        <v>44182</v>
      </c>
      <c r="H4154" t="s">
        <v>77</v>
      </c>
      <c r="I4154" t="s">
        <v>78</v>
      </c>
      <c r="J4154" s="7">
        <v>45504</v>
      </c>
      <c r="K4154" s="7">
        <v>45538</v>
      </c>
      <c r="L4154" s="7">
        <v>44182</v>
      </c>
      <c r="M4154" t="s">
        <v>77</v>
      </c>
      <c r="N4154" t="s">
        <v>79</v>
      </c>
      <c r="O4154">
        <v>2026</v>
      </c>
      <c r="P4154">
        <v>1</v>
      </c>
      <c r="Q4154" t="s">
        <v>80</v>
      </c>
      <c r="R4154" s="8">
        <v>46267</v>
      </c>
      <c r="S4154" s="2">
        <v>1</v>
      </c>
      <c r="T4154" s="2" t="s">
        <v>81</v>
      </c>
    </row>
    <row r="4155" spans="1:20" x14ac:dyDescent="0.25">
      <c r="A4155">
        <v>1120397580</v>
      </c>
      <c r="B4155">
        <v>119315612</v>
      </c>
      <c r="C4155" t="s">
        <v>82</v>
      </c>
      <c r="D4155" t="s">
        <v>75</v>
      </c>
      <c r="E4155" t="s">
        <v>76</v>
      </c>
      <c r="F4155" s="7">
        <v>44018</v>
      </c>
      <c r="G4155" s="7">
        <v>44383</v>
      </c>
      <c r="H4155" t="s">
        <v>77</v>
      </c>
      <c r="I4155" t="s">
        <v>78</v>
      </c>
      <c r="J4155" s="7">
        <v>45743</v>
      </c>
      <c r="K4155" s="7">
        <v>45747</v>
      </c>
      <c r="L4155" s="7">
        <v>44383</v>
      </c>
      <c r="M4155" t="s">
        <v>77</v>
      </c>
      <c r="N4155" t="s">
        <v>79</v>
      </c>
      <c r="O4155">
        <v>2026</v>
      </c>
      <c r="P4155">
        <v>1</v>
      </c>
      <c r="Q4155" t="s">
        <v>80</v>
      </c>
      <c r="R4155" s="8">
        <v>46267</v>
      </c>
      <c r="S4155" s="2">
        <v>1</v>
      </c>
      <c r="T4155" s="2" t="s">
        <v>81</v>
      </c>
    </row>
    <row r="4156" spans="1:20" x14ac:dyDescent="0.25">
      <c r="A4156">
        <v>1120397625</v>
      </c>
      <c r="B4156">
        <v>119358121</v>
      </c>
      <c r="C4156" t="s">
        <v>82</v>
      </c>
      <c r="D4156" t="s">
        <v>83</v>
      </c>
      <c r="E4156" t="s">
        <v>76</v>
      </c>
      <c r="F4156" s="7">
        <v>44023</v>
      </c>
      <c r="G4156" s="7">
        <v>44207</v>
      </c>
      <c r="H4156" t="s">
        <v>77</v>
      </c>
      <c r="I4156" t="s">
        <v>84</v>
      </c>
      <c r="J4156" s="7">
        <v>45437</v>
      </c>
      <c r="K4156" s="7">
        <v>45925</v>
      </c>
      <c r="L4156" s="7">
        <v>44207</v>
      </c>
      <c r="M4156" t="s">
        <v>77</v>
      </c>
      <c r="N4156" t="s">
        <v>79</v>
      </c>
      <c r="O4156">
        <v>2026</v>
      </c>
      <c r="P4156">
        <v>1</v>
      </c>
      <c r="Q4156" t="s">
        <v>80</v>
      </c>
      <c r="R4156" s="8">
        <v>46267</v>
      </c>
      <c r="S4156" s="2">
        <v>1</v>
      </c>
      <c r="T4156" s="2" t="s">
        <v>81</v>
      </c>
    </row>
    <row r="4157" spans="1:20" x14ac:dyDescent="0.25">
      <c r="A4157">
        <v>1120397626</v>
      </c>
      <c r="B4157">
        <v>119358121</v>
      </c>
      <c r="C4157" t="s">
        <v>82</v>
      </c>
      <c r="D4157" t="s">
        <v>83</v>
      </c>
      <c r="E4157" t="s">
        <v>76</v>
      </c>
      <c r="F4157" s="7">
        <v>44023</v>
      </c>
      <c r="G4157" s="7">
        <v>44207</v>
      </c>
      <c r="H4157" t="s">
        <v>77</v>
      </c>
      <c r="I4157" t="s">
        <v>84</v>
      </c>
      <c r="J4157" s="7">
        <v>45437</v>
      </c>
      <c r="K4157" s="7">
        <v>45748</v>
      </c>
      <c r="L4157" s="7">
        <v>44207</v>
      </c>
      <c r="M4157" t="s">
        <v>77</v>
      </c>
      <c r="N4157" t="s">
        <v>79</v>
      </c>
      <c r="O4157">
        <v>2026</v>
      </c>
      <c r="P4157">
        <v>1</v>
      </c>
      <c r="Q4157" t="s">
        <v>80</v>
      </c>
      <c r="R4157" s="8">
        <v>46267</v>
      </c>
      <c r="S4157" s="2">
        <v>1</v>
      </c>
      <c r="T4157" s="2" t="s">
        <v>81</v>
      </c>
    </row>
    <row r="4158" spans="1:20" x14ac:dyDescent="0.25">
      <c r="A4158">
        <v>1120397780</v>
      </c>
      <c r="B4158">
        <v>119516842</v>
      </c>
      <c r="C4158" t="s">
        <v>82</v>
      </c>
      <c r="D4158" t="s">
        <v>88</v>
      </c>
      <c r="E4158" t="s">
        <v>76</v>
      </c>
      <c r="F4158" s="7">
        <v>44040</v>
      </c>
      <c r="G4158" s="7">
        <v>44405</v>
      </c>
      <c r="H4158" t="s">
        <v>77</v>
      </c>
      <c r="I4158" t="s">
        <v>89</v>
      </c>
      <c r="J4158" s="7">
        <v>45929</v>
      </c>
      <c r="K4158" s="7">
        <v>45937</v>
      </c>
      <c r="L4158" s="7">
        <v>44405</v>
      </c>
      <c r="M4158" t="s">
        <v>77</v>
      </c>
      <c r="N4158" t="s">
        <v>79</v>
      </c>
      <c r="O4158">
        <v>2026</v>
      </c>
      <c r="P4158">
        <v>1</v>
      </c>
      <c r="Q4158" t="s">
        <v>80</v>
      </c>
      <c r="R4158" s="8">
        <v>46267</v>
      </c>
      <c r="S4158" s="2">
        <v>1</v>
      </c>
      <c r="T4158" s="2" t="s">
        <v>81</v>
      </c>
    </row>
    <row r="4159" spans="1:20" x14ac:dyDescent="0.25">
      <c r="A4159">
        <v>1120397816</v>
      </c>
      <c r="B4159">
        <v>119535919</v>
      </c>
      <c r="C4159" t="s">
        <v>97</v>
      </c>
      <c r="D4159" t="s">
        <v>75</v>
      </c>
      <c r="E4159" t="s">
        <v>76</v>
      </c>
      <c r="F4159" s="7">
        <v>44043</v>
      </c>
      <c r="G4159" s="7">
        <v>44408</v>
      </c>
      <c r="H4159" t="s">
        <v>77</v>
      </c>
      <c r="I4159" t="s">
        <v>78</v>
      </c>
      <c r="J4159" s="7">
        <v>45845</v>
      </c>
      <c r="K4159" s="7">
        <v>45826</v>
      </c>
      <c r="L4159" s="7">
        <v>44408</v>
      </c>
      <c r="M4159" t="s">
        <v>77</v>
      </c>
      <c r="N4159" t="s">
        <v>79</v>
      </c>
      <c r="O4159">
        <v>2026</v>
      </c>
      <c r="P4159">
        <v>1</v>
      </c>
      <c r="Q4159" t="s">
        <v>80</v>
      </c>
      <c r="R4159" s="8">
        <v>46267</v>
      </c>
      <c r="S4159" s="2">
        <v>1</v>
      </c>
      <c r="T4159" s="2" t="s">
        <v>81</v>
      </c>
    </row>
    <row r="4160" spans="1:20" x14ac:dyDescent="0.25">
      <c r="A4160">
        <v>1120397935</v>
      </c>
      <c r="B4160">
        <v>119601652</v>
      </c>
      <c r="C4160" t="s">
        <v>85</v>
      </c>
      <c r="D4160" t="s">
        <v>75</v>
      </c>
      <c r="E4160" t="s">
        <v>76</v>
      </c>
      <c r="F4160" s="7">
        <v>44054</v>
      </c>
      <c r="G4160" s="7">
        <v>44419</v>
      </c>
      <c r="H4160" t="s">
        <v>86</v>
      </c>
      <c r="I4160" t="s">
        <v>87</v>
      </c>
      <c r="J4160" s="7">
        <v>45715</v>
      </c>
      <c r="K4160" s="7">
        <v>46111</v>
      </c>
      <c r="L4160" s="7">
        <v>44419</v>
      </c>
      <c r="M4160" t="s">
        <v>86</v>
      </c>
      <c r="N4160" t="s">
        <v>79</v>
      </c>
      <c r="O4160">
        <v>2026</v>
      </c>
      <c r="P4160">
        <v>1</v>
      </c>
      <c r="Q4160" t="s">
        <v>80</v>
      </c>
      <c r="R4160" s="8">
        <v>46267</v>
      </c>
      <c r="S4160" s="2">
        <v>1</v>
      </c>
      <c r="T4160" s="2" t="s">
        <v>81</v>
      </c>
    </row>
    <row r="4161" spans="1:20" x14ac:dyDescent="0.25">
      <c r="A4161">
        <v>1120397937</v>
      </c>
      <c r="B4161">
        <v>119601897</v>
      </c>
      <c r="C4161" t="s">
        <v>98</v>
      </c>
      <c r="D4161" t="s">
        <v>75</v>
      </c>
      <c r="E4161" t="s">
        <v>76</v>
      </c>
      <c r="F4161" s="7">
        <v>44054</v>
      </c>
      <c r="G4161" s="7">
        <v>44419</v>
      </c>
      <c r="H4161" t="s">
        <v>86</v>
      </c>
      <c r="I4161" t="s">
        <v>87</v>
      </c>
      <c r="J4161" s="7">
        <v>45763</v>
      </c>
      <c r="K4161" s="7">
        <v>46100</v>
      </c>
      <c r="L4161" s="7">
        <v>44419</v>
      </c>
      <c r="M4161" t="s">
        <v>86</v>
      </c>
      <c r="N4161" t="s">
        <v>79</v>
      </c>
      <c r="O4161">
        <v>2026</v>
      </c>
      <c r="P4161">
        <v>1</v>
      </c>
      <c r="Q4161" t="s">
        <v>80</v>
      </c>
      <c r="R4161" s="8">
        <v>46267</v>
      </c>
      <c r="S4161" s="2">
        <v>1</v>
      </c>
      <c r="T4161" s="2" t="s">
        <v>81</v>
      </c>
    </row>
    <row r="4162" spans="1:20" x14ac:dyDescent="0.25">
      <c r="A4162">
        <v>1120397964</v>
      </c>
      <c r="B4162">
        <v>119612724</v>
      </c>
      <c r="C4162" t="s">
        <v>74</v>
      </c>
      <c r="D4162" t="s">
        <v>75</v>
      </c>
      <c r="E4162" t="s">
        <v>76</v>
      </c>
      <c r="F4162" s="7">
        <v>44056</v>
      </c>
      <c r="G4162" s="7">
        <v>44421</v>
      </c>
      <c r="H4162" t="s">
        <v>86</v>
      </c>
      <c r="I4162" t="s">
        <v>87</v>
      </c>
      <c r="J4162" s="7">
        <v>45698</v>
      </c>
      <c r="K4162" s="7">
        <v>44169</v>
      </c>
      <c r="L4162" s="7">
        <v>44421</v>
      </c>
      <c r="M4162" t="s">
        <v>86</v>
      </c>
      <c r="N4162" t="s">
        <v>79</v>
      </c>
      <c r="O4162">
        <v>2026</v>
      </c>
      <c r="P4162">
        <v>1</v>
      </c>
      <c r="Q4162" t="s">
        <v>80</v>
      </c>
      <c r="R4162" s="8">
        <v>46267</v>
      </c>
      <c r="S4162" s="2">
        <v>1</v>
      </c>
      <c r="T4162" s="2" t="s">
        <v>81</v>
      </c>
    </row>
    <row r="4163" spans="1:20" x14ac:dyDescent="0.25">
      <c r="A4163">
        <v>1120398086</v>
      </c>
      <c r="B4163">
        <v>119658500</v>
      </c>
      <c r="C4163" t="s">
        <v>85</v>
      </c>
      <c r="D4163" t="s">
        <v>75</v>
      </c>
      <c r="E4163" t="s">
        <v>76</v>
      </c>
      <c r="F4163" s="7">
        <v>44065</v>
      </c>
      <c r="G4163" s="7">
        <v>44430</v>
      </c>
      <c r="H4163" t="s">
        <v>86</v>
      </c>
      <c r="I4163" t="s">
        <v>87</v>
      </c>
      <c r="J4163" s="7">
        <v>45784</v>
      </c>
      <c r="K4163" s="7">
        <v>44161</v>
      </c>
      <c r="L4163" s="7">
        <v>44430</v>
      </c>
      <c r="M4163" t="s">
        <v>86</v>
      </c>
      <c r="N4163" t="s">
        <v>79</v>
      </c>
      <c r="O4163">
        <v>2026</v>
      </c>
      <c r="P4163">
        <v>1</v>
      </c>
      <c r="Q4163" t="s">
        <v>80</v>
      </c>
      <c r="R4163" s="8">
        <v>46267</v>
      </c>
      <c r="S4163" s="2">
        <v>1</v>
      </c>
      <c r="T4163" s="2" t="s">
        <v>81</v>
      </c>
    </row>
    <row r="4164" spans="1:20" x14ac:dyDescent="0.25">
      <c r="A4164">
        <v>1120398104</v>
      </c>
      <c r="B4164">
        <v>119666946</v>
      </c>
      <c r="C4164" t="s">
        <v>74</v>
      </c>
      <c r="D4164" t="s">
        <v>75</v>
      </c>
      <c r="E4164" t="s">
        <v>76</v>
      </c>
      <c r="F4164" s="7">
        <v>44068</v>
      </c>
      <c r="G4164" s="7">
        <v>44433</v>
      </c>
      <c r="H4164" t="s">
        <v>86</v>
      </c>
      <c r="I4164" t="s">
        <v>87</v>
      </c>
      <c r="J4164" s="7">
        <v>45839</v>
      </c>
      <c r="K4164" s="7">
        <v>44174</v>
      </c>
      <c r="L4164" s="7">
        <v>44433</v>
      </c>
      <c r="M4164" t="s">
        <v>86</v>
      </c>
      <c r="N4164" t="s">
        <v>79</v>
      </c>
      <c r="O4164">
        <v>2026</v>
      </c>
      <c r="P4164">
        <v>1</v>
      </c>
      <c r="Q4164" t="s">
        <v>80</v>
      </c>
      <c r="R4164" s="8">
        <v>46267</v>
      </c>
      <c r="S4164" s="2">
        <v>1</v>
      </c>
      <c r="T4164" s="2" t="s">
        <v>81</v>
      </c>
    </row>
    <row r="4165" spans="1:20" x14ac:dyDescent="0.25">
      <c r="A4165">
        <v>1120398173</v>
      </c>
      <c r="B4165">
        <v>119695275</v>
      </c>
      <c r="C4165" t="s">
        <v>74</v>
      </c>
      <c r="D4165" t="s">
        <v>75</v>
      </c>
      <c r="E4165" t="s">
        <v>76</v>
      </c>
      <c r="F4165" s="7">
        <v>44074</v>
      </c>
      <c r="G4165" s="7">
        <v>44439</v>
      </c>
      <c r="H4165" t="s">
        <v>86</v>
      </c>
      <c r="I4165" t="s">
        <v>87</v>
      </c>
      <c r="J4165" s="7">
        <v>45686</v>
      </c>
      <c r="K4165" s="7">
        <v>46106</v>
      </c>
      <c r="L4165" s="7">
        <v>44439</v>
      </c>
      <c r="M4165" t="s">
        <v>86</v>
      </c>
      <c r="N4165" t="s">
        <v>79</v>
      </c>
      <c r="O4165">
        <v>2026</v>
      </c>
      <c r="P4165">
        <v>1</v>
      </c>
      <c r="Q4165" t="s">
        <v>80</v>
      </c>
      <c r="R4165" s="8">
        <v>46267</v>
      </c>
      <c r="S4165" s="2">
        <v>1</v>
      </c>
      <c r="T4165" s="2" t="s">
        <v>81</v>
      </c>
    </row>
    <row r="4166" spans="1:20" x14ac:dyDescent="0.25">
      <c r="A4166">
        <v>1120398192</v>
      </c>
      <c r="B4166">
        <v>119699255</v>
      </c>
      <c r="C4166" t="s">
        <v>74</v>
      </c>
      <c r="D4166" t="s">
        <v>75</v>
      </c>
      <c r="E4166" t="s">
        <v>76</v>
      </c>
      <c r="F4166" s="7">
        <v>44075</v>
      </c>
      <c r="G4166" s="7">
        <v>44440</v>
      </c>
      <c r="H4166" t="s">
        <v>86</v>
      </c>
      <c r="I4166" t="s">
        <v>87</v>
      </c>
      <c r="J4166" s="7">
        <v>45792</v>
      </c>
      <c r="K4166" s="7">
        <v>44166</v>
      </c>
      <c r="L4166" s="7">
        <v>44440</v>
      </c>
      <c r="M4166" t="s">
        <v>86</v>
      </c>
      <c r="N4166" t="s">
        <v>79</v>
      </c>
      <c r="O4166">
        <v>2026</v>
      </c>
      <c r="P4166">
        <v>1</v>
      </c>
      <c r="Q4166" t="s">
        <v>80</v>
      </c>
      <c r="R4166" s="8">
        <v>46267</v>
      </c>
      <c r="S4166" s="2">
        <v>1</v>
      </c>
      <c r="T4166" s="2" t="s">
        <v>81</v>
      </c>
    </row>
    <row r="4167" spans="1:20" x14ac:dyDescent="0.25">
      <c r="A4167">
        <v>1120398447</v>
      </c>
      <c r="B4167">
        <v>119825777</v>
      </c>
      <c r="C4167" t="s">
        <v>85</v>
      </c>
      <c r="D4167" t="s">
        <v>75</v>
      </c>
      <c r="E4167" t="s">
        <v>76</v>
      </c>
      <c r="F4167" s="7">
        <v>44103</v>
      </c>
      <c r="G4167" s="7">
        <v>45929</v>
      </c>
      <c r="H4167" t="s">
        <v>77</v>
      </c>
      <c r="I4167" t="s">
        <v>78</v>
      </c>
      <c r="J4167" s="7">
        <v>45798</v>
      </c>
      <c r="K4167" s="7">
        <v>44566</v>
      </c>
      <c r="L4167" s="7">
        <v>45929</v>
      </c>
      <c r="M4167" t="s">
        <v>77</v>
      </c>
      <c r="N4167" t="s">
        <v>79</v>
      </c>
      <c r="O4167">
        <v>2026</v>
      </c>
      <c r="P4167">
        <v>1</v>
      </c>
      <c r="Q4167" t="s">
        <v>80</v>
      </c>
      <c r="R4167" s="8">
        <v>46267</v>
      </c>
      <c r="S4167" s="2">
        <v>1</v>
      </c>
      <c r="T4167" s="2" t="s">
        <v>81</v>
      </c>
    </row>
    <row r="4168" spans="1:20" x14ac:dyDescent="0.25">
      <c r="A4168">
        <v>1120398555</v>
      </c>
      <c r="B4168">
        <v>119897481</v>
      </c>
      <c r="C4168" t="s">
        <v>85</v>
      </c>
      <c r="D4168" t="s">
        <v>75</v>
      </c>
      <c r="E4168" t="s">
        <v>76</v>
      </c>
      <c r="F4168" s="7">
        <v>44117</v>
      </c>
      <c r="G4168" s="7">
        <v>44482</v>
      </c>
      <c r="H4168" t="s">
        <v>77</v>
      </c>
      <c r="I4168" t="s">
        <v>78</v>
      </c>
      <c r="J4168" s="7">
        <v>45880</v>
      </c>
      <c r="K4168" s="7">
        <v>44149</v>
      </c>
      <c r="L4168" s="7">
        <v>44482</v>
      </c>
      <c r="M4168" t="s">
        <v>77</v>
      </c>
      <c r="N4168" t="s">
        <v>79</v>
      </c>
      <c r="O4168">
        <v>2026</v>
      </c>
      <c r="P4168">
        <v>1</v>
      </c>
      <c r="Q4168" t="s">
        <v>80</v>
      </c>
      <c r="R4168" s="8">
        <v>46267</v>
      </c>
      <c r="S4168" s="2">
        <v>1</v>
      </c>
      <c r="T4168" s="2" t="s">
        <v>81</v>
      </c>
    </row>
    <row r="4169" spans="1:20" x14ac:dyDescent="0.25">
      <c r="A4169">
        <v>1120398728</v>
      </c>
      <c r="B4169">
        <v>119989704</v>
      </c>
      <c r="C4169" t="s">
        <v>74</v>
      </c>
      <c r="D4169" t="s">
        <v>75</v>
      </c>
      <c r="E4169" t="s">
        <v>76</v>
      </c>
      <c r="F4169" s="7">
        <v>44141</v>
      </c>
      <c r="G4169" s="7">
        <v>44506</v>
      </c>
      <c r="H4169" t="s">
        <v>86</v>
      </c>
      <c r="I4169" t="s">
        <v>87</v>
      </c>
      <c r="J4169" s="7">
        <v>45955</v>
      </c>
      <c r="K4169" s="7">
        <v>44156</v>
      </c>
      <c r="L4169" s="7">
        <v>44506</v>
      </c>
      <c r="M4169" t="s">
        <v>86</v>
      </c>
      <c r="N4169" t="s">
        <v>79</v>
      </c>
      <c r="O4169">
        <v>2026</v>
      </c>
      <c r="P4169">
        <v>1</v>
      </c>
      <c r="Q4169" t="s">
        <v>80</v>
      </c>
      <c r="R4169" s="8">
        <v>46267</v>
      </c>
      <c r="S4169" s="2">
        <v>1</v>
      </c>
      <c r="T4169" s="2" t="s">
        <v>81</v>
      </c>
    </row>
    <row r="4170" spans="1:20" x14ac:dyDescent="0.25">
      <c r="A4170">
        <v>1120398959</v>
      </c>
      <c r="B4170">
        <v>120165288</v>
      </c>
      <c r="C4170" t="s">
        <v>74</v>
      </c>
      <c r="D4170" t="s">
        <v>75</v>
      </c>
      <c r="E4170" t="s">
        <v>76</v>
      </c>
      <c r="F4170" s="7">
        <v>44176</v>
      </c>
      <c r="G4170" s="7">
        <v>44541</v>
      </c>
      <c r="H4170" t="s">
        <v>86</v>
      </c>
      <c r="I4170" t="s">
        <v>87</v>
      </c>
      <c r="J4170" s="7">
        <v>45848</v>
      </c>
      <c r="K4170" s="7">
        <v>44178</v>
      </c>
      <c r="L4170" s="7">
        <v>44541</v>
      </c>
      <c r="M4170" t="s">
        <v>86</v>
      </c>
      <c r="N4170" t="s">
        <v>79</v>
      </c>
      <c r="O4170">
        <v>2026</v>
      </c>
      <c r="P4170">
        <v>1</v>
      </c>
      <c r="Q4170" t="s">
        <v>80</v>
      </c>
      <c r="R4170" s="8">
        <v>46267</v>
      </c>
      <c r="S4170" s="2">
        <v>1</v>
      </c>
      <c r="T4170" s="2" t="s">
        <v>81</v>
      </c>
    </row>
    <row r="4171" spans="1:20" x14ac:dyDescent="0.25">
      <c r="A4171">
        <v>1120398961</v>
      </c>
      <c r="B4171">
        <v>120177211</v>
      </c>
      <c r="C4171" t="s">
        <v>74</v>
      </c>
      <c r="D4171" t="s">
        <v>75</v>
      </c>
      <c r="E4171" t="s">
        <v>76</v>
      </c>
      <c r="F4171" s="7">
        <v>44176</v>
      </c>
      <c r="G4171" s="7">
        <v>44541</v>
      </c>
      <c r="H4171" t="s">
        <v>86</v>
      </c>
      <c r="I4171" t="s">
        <v>87</v>
      </c>
      <c r="J4171" s="7">
        <v>45824</v>
      </c>
      <c r="K4171" s="7">
        <v>44178</v>
      </c>
      <c r="L4171" s="7">
        <v>44541</v>
      </c>
      <c r="M4171" t="s">
        <v>86</v>
      </c>
      <c r="N4171" t="s">
        <v>79</v>
      </c>
      <c r="O4171">
        <v>2026</v>
      </c>
      <c r="P4171">
        <v>1</v>
      </c>
      <c r="Q4171" t="s">
        <v>80</v>
      </c>
      <c r="R4171" s="8">
        <v>46267</v>
      </c>
      <c r="S4171" s="2">
        <v>1</v>
      </c>
      <c r="T4171" s="2" t="s">
        <v>81</v>
      </c>
    </row>
    <row r="4172" spans="1:20" x14ac:dyDescent="0.25">
      <c r="A4172">
        <v>1120398993</v>
      </c>
      <c r="B4172">
        <v>120539611</v>
      </c>
      <c r="C4172" t="s">
        <v>74</v>
      </c>
      <c r="D4172" t="s">
        <v>83</v>
      </c>
      <c r="E4172" t="s">
        <v>76</v>
      </c>
      <c r="F4172" s="7">
        <v>44244</v>
      </c>
      <c r="G4172" s="7">
        <v>44425</v>
      </c>
      <c r="H4172" t="s">
        <v>77</v>
      </c>
      <c r="I4172" t="s">
        <v>84</v>
      </c>
      <c r="J4172" s="7">
        <v>45830</v>
      </c>
      <c r="K4172" s="7">
        <v>45924</v>
      </c>
      <c r="L4172" s="7">
        <v>44425</v>
      </c>
      <c r="M4172" t="s">
        <v>77</v>
      </c>
      <c r="N4172" t="s">
        <v>79</v>
      </c>
      <c r="O4172">
        <v>2026</v>
      </c>
      <c r="P4172">
        <v>1</v>
      </c>
      <c r="Q4172" t="s">
        <v>80</v>
      </c>
      <c r="R4172" s="8">
        <v>46267</v>
      </c>
      <c r="S4172" s="2">
        <v>1</v>
      </c>
      <c r="T4172" s="2" t="s">
        <v>81</v>
      </c>
    </row>
    <row r="4173" spans="1:20" x14ac:dyDescent="0.25">
      <c r="A4173">
        <v>1120398994</v>
      </c>
      <c r="B4173">
        <v>120539611</v>
      </c>
      <c r="C4173" t="s">
        <v>74</v>
      </c>
      <c r="D4173" t="s">
        <v>83</v>
      </c>
      <c r="E4173" t="s">
        <v>76</v>
      </c>
      <c r="F4173" s="7">
        <v>44244</v>
      </c>
      <c r="G4173" s="7">
        <v>44425</v>
      </c>
      <c r="H4173" t="s">
        <v>77</v>
      </c>
      <c r="I4173" t="s">
        <v>84</v>
      </c>
      <c r="J4173" s="7">
        <v>45830</v>
      </c>
      <c r="K4173" s="7">
        <v>44313</v>
      </c>
      <c r="L4173" s="7">
        <v>44425</v>
      </c>
      <c r="M4173" t="s">
        <v>77</v>
      </c>
      <c r="N4173" t="s">
        <v>79</v>
      </c>
      <c r="O4173">
        <v>2026</v>
      </c>
      <c r="P4173">
        <v>1</v>
      </c>
      <c r="Q4173" t="s">
        <v>80</v>
      </c>
      <c r="R4173" s="8">
        <v>46267</v>
      </c>
      <c r="S4173" s="2">
        <v>1</v>
      </c>
      <c r="T4173" s="2" t="s">
        <v>81</v>
      </c>
    </row>
    <row r="4174" spans="1:20" x14ac:dyDescent="0.25">
      <c r="A4174">
        <v>1120398995</v>
      </c>
      <c r="B4174">
        <v>120539611</v>
      </c>
      <c r="C4174" t="s">
        <v>74</v>
      </c>
      <c r="D4174" t="s">
        <v>83</v>
      </c>
      <c r="E4174" t="s">
        <v>76</v>
      </c>
      <c r="F4174" s="7">
        <v>44244</v>
      </c>
      <c r="G4174" s="7">
        <v>44425</v>
      </c>
      <c r="H4174" t="s">
        <v>77</v>
      </c>
      <c r="I4174" t="s">
        <v>84</v>
      </c>
      <c r="J4174" s="7">
        <v>45830</v>
      </c>
      <c r="K4174" s="7">
        <v>45748</v>
      </c>
      <c r="L4174" s="7">
        <v>44425</v>
      </c>
      <c r="M4174" t="s">
        <v>77</v>
      </c>
      <c r="N4174" t="s">
        <v>79</v>
      </c>
      <c r="O4174">
        <v>2026</v>
      </c>
      <c r="P4174">
        <v>1</v>
      </c>
      <c r="Q4174" t="s">
        <v>80</v>
      </c>
      <c r="R4174" s="8">
        <v>46267</v>
      </c>
      <c r="S4174" s="2">
        <v>1</v>
      </c>
      <c r="T4174" s="2" t="s">
        <v>81</v>
      </c>
    </row>
    <row r="4175" spans="1:20" x14ac:dyDescent="0.25">
      <c r="A4175">
        <v>1120399031</v>
      </c>
      <c r="B4175">
        <v>120706444</v>
      </c>
      <c r="C4175" t="s">
        <v>96</v>
      </c>
      <c r="D4175" t="s">
        <v>75</v>
      </c>
      <c r="E4175" t="s">
        <v>76</v>
      </c>
      <c r="F4175" s="7">
        <v>44284</v>
      </c>
      <c r="G4175" s="7">
        <v>46110</v>
      </c>
      <c r="H4175" t="s">
        <v>77</v>
      </c>
      <c r="I4175" t="s">
        <v>78</v>
      </c>
      <c r="J4175" s="7">
        <v>46045</v>
      </c>
      <c r="K4175" s="7">
        <v>46058</v>
      </c>
      <c r="L4175" s="7">
        <v>46110</v>
      </c>
      <c r="M4175" t="s">
        <v>77</v>
      </c>
      <c r="N4175" t="s">
        <v>79</v>
      </c>
      <c r="O4175">
        <v>2026</v>
      </c>
      <c r="P4175">
        <v>1</v>
      </c>
      <c r="Q4175" t="s">
        <v>80</v>
      </c>
      <c r="R4175" s="8">
        <v>46267</v>
      </c>
      <c r="S4175" s="2">
        <v>1</v>
      </c>
      <c r="T4175" s="2" t="s">
        <v>81</v>
      </c>
    </row>
    <row r="4176" spans="1:20" x14ac:dyDescent="0.25">
      <c r="A4176">
        <v>1120399068</v>
      </c>
      <c r="B4176">
        <v>120748793</v>
      </c>
      <c r="C4176" t="s">
        <v>85</v>
      </c>
      <c r="D4176" t="s">
        <v>83</v>
      </c>
      <c r="E4176" t="s">
        <v>76</v>
      </c>
      <c r="F4176" s="7">
        <v>44292</v>
      </c>
      <c r="G4176" s="7">
        <v>44475</v>
      </c>
      <c r="H4176" t="s">
        <v>77</v>
      </c>
      <c r="I4176" t="s">
        <v>78</v>
      </c>
      <c r="J4176" s="7">
        <v>45937</v>
      </c>
      <c r="K4176" s="7">
        <v>45938</v>
      </c>
      <c r="L4176" s="7">
        <v>44475</v>
      </c>
      <c r="M4176" t="s">
        <v>77</v>
      </c>
      <c r="N4176" t="s">
        <v>79</v>
      </c>
      <c r="O4176">
        <v>2026</v>
      </c>
      <c r="P4176">
        <v>1</v>
      </c>
      <c r="Q4176" t="s">
        <v>80</v>
      </c>
      <c r="R4176" s="8">
        <v>46267</v>
      </c>
      <c r="S4176" s="2">
        <v>1</v>
      </c>
      <c r="T4176" s="2" t="s">
        <v>81</v>
      </c>
    </row>
    <row r="4177" spans="1:20" x14ac:dyDescent="0.25">
      <c r="A4177">
        <v>1120399087</v>
      </c>
      <c r="B4177">
        <v>120769431</v>
      </c>
      <c r="C4177" t="s">
        <v>82</v>
      </c>
      <c r="D4177" t="s">
        <v>83</v>
      </c>
      <c r="E4177" t="s">
        <v>76</v>
      </c>
      <c r="F4177" s="7">
        <v>44295</v>
      </c>
      <c r="G4177" s="7">
        <v>44478</v>
      </c>
      <c r="H4177" t="s">
        <v>77</v>
      </c>
      <c r="I4177" t="s">
        <v>87</v>
      </c>
      <c r="J4177" s="7">
        <v>45437</v>
      </c>
      <c r="K4177" s="7">
        <v>44295</v>
      </c>
      <c r="L4177" s="7">
        <v>44478</v>
      </c>
      <c r="M4177" t="s">
        <v>77</v>
      </c>
      <c r="N4177" t="s">
        <v>79</v>
      </c>
      <c r="O4177">
        <v>2026</v>
      </c>
      <c r="P4177">
        <v>1</v>
      </c>
      <c r="Q4177" t="s">
        <v>80</v>
      </c>
      <c r="R4177" s="8">
        <v>46267</v>
      </c>
      <c r="S4177" s="2">
        <v>1</v>
      </c>
      <c r="T4177" s="2" t="s">
        <v>81</v>
      </c>
    </row>
    <row r="4178" spans="1:20" x14ac:dyDescent="0.25">
      <c r="A4178">
        <v>1120399088</v>
      </c>
      <c r="B4178">
        <v>120769431</v>
      </c>
      <c r="C4178" t="s">
        <v>82</v>
      </c>
      <c r="D4178" t="s">
        <v>83</v>
      </c>
      <c r="E4178" t="s">
        <v>76</v>
      </c>
      <c r="F4178" s="7">
        <v>44295</v>
      </c>
      <c r="G4178" s="7">
        <v>44478</v>
      </c>
      <c r="H4178" t="s">
        <v>77</v>
      </c>
      <c r="I4178" t="s">
        <v>87</v>
      </c>
      <c r="J4178" s="7">
        <v>45437</v>
      </c>
      <c r="K4178" s="7">
        <v>45470</v>
      </c>
      <c r="L4178" s="7">
        <v>44478</v>
      </c>
      <c r="M4178" t="s">
        <v>77</v>
      </c>
      <c r="N4178" t="s">
        <v>79</v>
      </c>
      <c r="O4178">
        <v>2026</v>
      </c>
      <c r="P4178">
        <v>1</v>
      </c>
      <c r="Q4178" t="s">
        <v>80</v>
      </c>
      <c r="R4178" s="8">
        <v>46267</v>
      </c>
      <c r="S4178" s="2">
        <v>1</v>
      </c>
      <c r="T4178" s="2" t="s">
        <v>81</v>
      </c>
    </row>
    <row r="4179" spans="1:20" x14ac:dyDescent="0.25">
      <c r="A4179">
        <v>1120399112</v>
      </c>
      <c r="B4179">
        <v>120808923</v>
      </c>
      <c r="C4179" t="s">
        <v>90</v>
      </c>
      <c r="D4179" t="s">
        <v>83</v>
      </c>
      <c r="E4179" t="s">
        <v>76</v>
      </c>
      <c r="F4179" s="7">
        <v>44299</v>
      </c>
      <c r="G4179" s="7">
        <v>44482</v>
      </c>
      <c r="H4179" t="s">
        <v>77</v>
      </c>
      <c r="I4179" t="s">
        <v>84</v>
      </c>
      <c r="J4179" s="7">
        <v>45425</v>
      </c>
      <c r="K4179" s="7">
        <v>46083</v>
      </c>
      <c r="L4179" s="7">
        <v>44482</v>
      </c>
      <c r="M4179" t="s">
        <v>77</v>
      </c>
      <c r="N4179" t="s">
        <v>79</v>
      </c>
      <c r="O4179">
        <v>2026</v>
      </c>
      <c r="P4179">
        <v>1</v>
      </c>
      <c r="Q4179" t="s">
        <v>80</v>
      </c>
      <c r="R4179" s="8">
        <v>46267</v>
      </c>
      <c r="S4179" s="2">
        <v>1</v>
      </c>
      <c r="T4179" s="2" t="s">
        <v>81</v>
      </c>
    </row>
    <row r="4180" spans="1:20" x14ac:dyDescent="0.25">
      <c r="A4180">
        <v>1120399113</v>
      </c>
      <c r="B4180">
        <v>120808923</v>
      </c>
      <c r="C4180" t="s">
        <v>90</v>
      </c>
      <c r="D4180" t="s">
        <v>83</v>
      </c>
      <c r="E4180" t="s">
        <v>76</v>
      </c>
      <c r="F4180" s="7">
        <v>44299</v>
      </c>
      <c r="G4180" s="7">
        <v>44482</v>
      </c>
      <c r="H4180" t="s">
        <v>77</v>
      </c>
      <c r="I4180" t="s">
        <v>84</v>
      </c>
      <c r="J4180" s="7">
        <v>45425</v>
      </c>
      <c r="K4180" s="7">
        <v>45554</v>
      </c>
      <c r="L4180" s="7">
        <v>44482</v>
      </c>
      <c r="M4180" t="s">
        <v>77</v>
      </c>
      <c r="N4180" t="s">
        <v>79</v>
      </c>
      <c r="O4180">
        <v>2026</v>
      </c>
      <c r="P4180">
        <v>1</v>
      </c>
      <c r="Q4180" t="s">
        <v>80</v>
      </c>
      <c r="R4180" s="8">
        <v>46267</v>
      </c>
      <c r="S4180" s="2">
        <v>1</v>
      </c>
      <c r="T4180" s="2" t="s">
        <v>81</v>
      </c>
    </row>
    <row r="4181" spans="1:20" x14ac:dyDescent="0.25">
      <c r="A4181">
        <v>1120399114</v>
      </c>
      <c r="B4181">
        <v>120808923</v>
      </c>
      <c r="C4181" t="s">
        <v>90</v>
      </c>
      <c r="D4181" t="s">
        <v>83</v>
      </c>
      <c r="E4181" t="s">
        <v>76</v>
      </c>
      <c r="F4181" s="7">
        <v>44299</v>
      </c>
      <c r="G4181" s="7">
        <v>44482</v>
      </c>
      <c r="H4181" t="s">
        <v>77</v>
      </c>
      <c r="I4181" t="s">
        <v>84</v>
      </c>
      <c r="J4181" s="7">
        <v>45425</v>
      </c>
      <c r="K4181" s="7">
        <v>45442</v>
      </c>
      <c r="L4181" s="7">
        <v>44482</v>
      </c>
      <c r="M4181" t="s">
        <v>77</v>
      </c>
      <c r="N4181" t="s">
        <v>79</v>
      </c>
      <c r="O4181">
        <v>2026</v>
      </c>
      <c r="P4181">
        <v>1</v>
      </c>
      <c r="Q4181" t="s">
        <v>80</v>
      </c>
      <c r="R4181" s="8">
        <v>46267</v>
      </c>
      <c r="S4181" s="2">
        <v>1</v>
      </c>
      <c r="T4181" s="2" t="s">
        <v>81</v>
      </c>
    </row>
    <row r="4182" spans="1:20" x14ac:dyDescent="0.25">
      <c r="A4182">
        <v>1120399211</v>
      </c>
      <c r="B4182">
        <v>120911649</v>
      </c>
      <c r="C4182" t="s">
        <v>82</v>
      </c>
      <c r="D4182" t="s">
        <v>75</v>
      </c>
      <c r="E4182" t="s">
        <v>76</v>
      </c>
      <c r="F4182" s="7">
        <v>44316</v>
      </c>
      <c r="G4182" s="7">
        <v>44681</v>
      </c>
      <c r="H4182" t="s">
        <v>77</v>
      </c>
      <c r="I4182" t="s">
        <v>78</v>
      </c>
      <c r="J4182" s="7">
        <v>45119</v>
      </c>
      <c r="K4182" s="7">
        <v>46086</v>
      </c>
      <c r="L4182" s="7">
        <v>44681</v>
      </c>
      <c r="M4182" t="s">
        <v>77</v>
      </c>
      <c r="N4182" t="s">
        <v>92</v>
      </c>
      <c r="O4182">
        <v>2026</v>
      </c>
      <c r="P4182">
        <v>1</v>
      </c>
      <c r="Q4182" t="s">
        <v>80</v>
      </c>
      <c r="R4182" s="8">
        <v>46267</v>
      </c>
      <c r="S4182" s="2">
        <v>1</v>
      </c>
      <c r="T4182" s="2" t="s">
        <v>81</v>
      </c>
    </row>
    <row r="4183" spans="1:20" x14ac:dyDescent="0.25">
      <c r="A4183">
        <v>1120399216</v>
      </c>
      <c r="B4183">
        <v>120913369</v>
      </c>
      <c r="C4183" t="s">
        <v>82</v>
      </c>
      <c r="D4183" t="s">
        <v>75</v>
      </c>
      <c r="E4183" t="s">
        <v>76</v>
      </c>
      <c r="F4183" s="7">
        <v>44317</v>
      </c>
      <c r="G4183" s="7">
        <v>45047</v>
      </c>
      <c r="H4183" t="s">
        <v>77</v>
      </c>
      <c r="I4183" t="s">
        <v>78</v>
      </c>
      <c r="J4183" s="7">
        <v>46099</v>
      </c>
      <c r="K4183" s="7">
        <v>44319</v>
      </c>
      <c r="L4183" s="7">
        <v>45047</v>
      </c>
      <c r="M4183" t="s">
        <v>77</v>
      </c>
      <c r="N4183" t="s">
        <v>79</v>
      </c>
      <c r="O4183">
        <v>2026</v>
      </c>
      <c r="P4183">
        <v>1</v>
      </c>
      <c r="Q4183" t="s">
        <v>80</v>
      </c>
      <c r="R4183" s="8">
        <v>46267</v>
      </c>
      <c r="S4183" s="2">
        <v>1</v>
      </c>
      <c r="T4183" s="2" t="s">
        <v>81</v>
      </c>
    </row>
    <row r="4184" spans="1:20" x14ac:dyDescent="0.25">
      <c r="A4184">
        <v>1120399319</v>
      </c>
      <c r="B4184">
        <v>121332111</v>
      </c>
      <c r="C4184" t="s">
        <v>98</v>
      </c>
      <c r="D4184" t="s">
        <v>88</v>
      </c>
      <c r="E4184" t="s">
        <v>76</v>
      </c>
      <c r="F4184" s="7">
        <v>44330</v>
      </c>
      <c r="G4184" s="7">
        <v>44695</v>
      </c>
      <c r="H4184" t="s">
        <v>77</v>
      </c>
      <c r="I4184" t="s">
        <v>78</v>
      </c>
      <c r="J4184" s="7">
        <v>45427</v>
      </c>
      <c r="K4184" s="7">
        <v>45434</v>
      </c>
      <c r="L4184" s="7">
        <v>44695</v>
      </c>
      <c r="M4184" t="s">
        <v>77</v>
      </c>
      <c r="N4184" t="s">
        <v>79</v>
      </c>
      <c r="O4184">
        <v>2026</v>
      </c>
      <c r="P4184">
        <v>1</v>
      </c>
      <c r="Q4184" t="s">
        <v>80</v>
      </c>
      <c r="R4184" s="8">
        <v>46267</v>
      </c>
      <c r="S4184" s="2">
        <v>1</v>
      </c>
      <c r="T4184" s="2" t="s">
        <v>81</v>
      </c>
    </row>
    <row r="4185" spans="1:20" x14ac:dyDescent="0.25">
      <c r="A4185">
        <v>1120399332</v>
      </c>
      <c r="B4185">
        <v>121339204</v>
      </c>
      <c r="C4185" t="s">
        <v>90</v>
      </c>
      <c r="D4185" t="s">
        <v>75</v>
      </c>
      <c r="E4185" t="s">
        <v>76</v>
      </c>
      <c r="F4185" s="7">
        <v>44331</v>
      </c>
      <c r="G4185" s="7">
        <v>44696</v>
      </c>
      <c r="H4185" t="s">
        <v>77</v>
      </c>
      <c r="I4185" t="s">
        <v>78</v>
      </c>
      <c r="J4185" s="7">
        <v>45062</v>
      </c>
      <c r="K4185" s="7">
        <v>45076</v>
      </c>
      <c r="L4185" s="7">
        <v>44696</v>
      </c>
      <c r="M4185" t="s">
        <v>77</v>
      </c>
      <c r="N4185" t="s">
        <v>92</v>
      </c>
      <c r="O4185">
        <v>2026</v>
      </c>
      <c r="P4185">
        <v>1</v>
      </c>
      <c r="Q4185" t="s">
        <v>80</v>
      </c>
      <c r="R4185" s="8">
        <v>46267</v>
      </c>
      <c r="S4185" s="2">
        <v>1</v>
      </c>
      <c r="T4185" s="2" t="s">
        <v>81</v>
      </c>
    </row>
    <row r="4186" spans="1:20" x14ac:dyDescent="0.25">
      <c r="A4186">
        <v>1120399342</v>
      </c>
      <c r="B4186">
        <v>121348052</v>
      </c>
      <c r="C4186" t="s">
        <v>82</v>
      </c>
      <c r="D4186" t="s">
        <v>75</v>
      </c>
      <c r="E4186" t="s">
        <v>76</v>
      </c>
      <c r="F4186" s="7">
        <v>44333</v>
      </c>
      <c r="G4186" s="7">
        <v>44698</v>
      </c>
      <c r="H4186" t="s">
        <v>77</v>
      </c>
      <c r="I4186" t="s">
        <v>78</v>
      </c>
      <c r="J4186" s="7">
        <v>45094</v>
      </c>
      <c r="K4186" s="7">
        <v>45915</v>
      </c>
      <c r="L4186" s="7">
        <v>44698</v>
      </c>
      <c r="M4186" t="s">
        <v>77</v>
      </c>
      <c r="N4186" t="s">
        <v>92</v>
      </c>
      <c r="O4186">
        <v>2026</v>
      </c>
      <c r="P4186">
        <v>1</v>
      </c>
      <c r="Q4186" t="s">
        <v>80</v>
      </c>
      <c r="R4186" s="8">
        <v>46267</v>
      </c>
      <c r="S4186" s="2">
        <v>1</v>
      </c>
      <c r="T4186" s="2" t="s">
        <v>81</v>
      </c>
    </row>
    <row r="4187" spans="1:20" x14ac:dyDescent="0.25">
      <c r="A4187">
        <v>1120399514</v>
      </c>
      <c r="B4187">
        <v>121526134</v>
      </c>
      <c r="C4187" t="s">
        <v>98</v>
      </c>
      <c r="D4187" t="s">
        <v>88</v>
      </c>
      <c r="E4187" t="s">
        <v>76</v>
      </c>
      <c r="F4187" s="7">
        <v>44359</v>
      </c>
      <c r="G4187" s="7">
        <v>44724</v>
      </c>
      <c r="H4187" t="s">
        <v>77</v>
      </c>
      <c r="I4187" t="s">
        <v>78</v>
      </c>
      <c r="J4187" s="7">
        <v>45461</v>
      </c>
      <c r="K4187" s="7">
        <v>45544</v>
      </c>
      <c r="L4187" s="7">
        <v>44724</v>
      </c>
      <c r="M4187" t="s">
        <v>77</v>
      </c>
      <c r="N4187" t="s">
        <v>79</v>
      </c>
      <c r="O4187">
        <v>2026</v>
      </c>
      <c r="P4187">
        <v>1</v>
      </c>
      <c r="Q4187" t="s">
        <v>80</v>
      </c>
      <c r="R4187" s="8">
        <v>46267</v>
      </c>
      <c r="S4187" s="2">
        <v>1</v>
      </c>
      <c r="T4187" s="2" t="s">
        <v>81</v>
      </c>
    </row>
    <row r="4188" spans="1:20" x14ac:dyDescent="0.25">
      <c r="A4188">
        <v>1120399515</v>
      </c>
      <c r="B4188">
        <v>121526134</v>
      </c>
      <c r="C4188" t="s">
        <v>98</v>
      </c>
      <c r="D4188" t="s">
        <v>88</v>
      </c>
      <c r="E4188" t="s">
        <v>76</v>
      </c>
      <c r="F4188" s="7">
        <v>44359</v>
      </c>
      <c r="G4188" s="7">
        <v>44724</v>
      </c>
      <c r="H4188" t="s">
        <v>77</v>
      </c>
      <c r="I4188" t="s">
        <v>78</v>
      </c>
      <c r="J4188" s="7">
        <v>45461</v>
      </c>
      <c r="K4188" s="7">
        <v>45546</v>
      </c>
      <c r="L4188" s="7">
        <v>44724</v>
      </c>
      <c r="M4188" t="s">
        <v>77</v>
      </c>
      <c r="N4188" t="s">
        <v>79</v>
      </c>
      <c r="O4188">
        <v>2026</v>
      </c>
      <c r="P4188">
        <v>1</v>
      </c>
      <c r="Q4188" t="s">
        <v>80</v>
      </c>
      <c r="R4188" s="8">
        <v>46267</v>
      </c>
      <c r="S4188" s="2">
        <v>1</v>
      </c>
      <c r="T4188" s="2" t="s">
        <v>81</v>
      </c>
    </row>
    <row r="4189" spans="1:20" x14ac:dyDescent="0.25">
      <c r="A4189">
        <v>1120399516</v>
      </c>
      <c r="B4189">
        <v>121526134</v>
      </c>
      <c r="C4189" t="s">
        <v>98</v>
      </c>
      <c r="D4189" t="s">
        <v>88</v>
      </c>
      <c r="E4189" t="s">
        <v>76</v>
      </c>
      <c r="F4189" s="7">
        <v>44359</v>
      </c>
      <c r="G4189" s="7">
        <v>44724</v>
      </c>
      <c r="H4189" t="s">
        <v>77</v>
      </c>
      <c r="I4189" t="s">
        <v>78</v>
      </c>
      <c r="J4189" s="7">
        <v>45461</v>
      </c>
      <c r="K4189" s="7">
        <v>45464</v>
      </c>
      <c r="L4189" s="7">
        <v>44724</v>
      </c>
      <c r="M4189" t="s">
        <v>77</v>
      </c>
      <c r="N4189" t="s">
        <v>79</v>
      </c>
      <c r="O4189">
        <v>2026</v>
      </c>
      <c r="P4189">
        <v>1</v>
      </c>
      <c r="Q4189" t="s">
        <v>80</v>
      </c>
      <c r="R4189" s="8">
        <v>46267</v>
      </c>
      <c r="S4189" s="2">
        <v>1</v>
      </c>
      <c r="T4189" s="2" t="s">
        <v>81</v>
      </c>
    </row>
    <row r="4190" spans="1:20" x14ac:dyDescent="0.25">
      <c r="A4190">
        <v>1120399545</v>
      </c>
      <c r="B4190">
        <v>121544584</v>
      </c>
      <c r="C4190" t="s">
        <v>93</v>
      </c>
      <c r="D4190" t="s">
        <v>88</v>
      </c>
      <c r="E4190" t="s">
        <v>76</v>
      </c>
      <c r="F4190" s="7">
        <v>44362</v>
      </c>
      <c r="G4190" s="7">
        <v>44545</v>
      </c>
      <c r="H4190" t="s">
        <v>77</v>
      </c>
      <c r="I4190" t="s">
        <v>84</v>
      </c>
      <c r="J4190" s="7">
        <v>45633</v>
      </c>
      <c r="K4190" s="7">
        <v>44363</v>
      </c>
      <c r="L4190" s="7">
        <v>44545</v>
      </c>
      <c r="M4190" t="s">
        <v>77</v>
      </c>
      <c r="N4190" t="s">
        <v>79</v>
      </c>
      <c r="O4190">
        <v>2026</v>
      </c>
      <c r="P4190">
        <v>1</v>
      </c>
      <c r="Q4190" t="s">
        <v>80</v>
      </c>
      <c r="R4190" s="8">
        <v>46267</v>
      </c>
      <c r="S4190" s="2">
        <v>1</v>
      </c>
      <c r="T4190" s="2" t="s">
        <v>81</v>
      </c>
    </row>
    <row r="4191" spans="1:20" x14ac:dyDescent="0.25">
      <c r="A4191">
        <v>1120399562</v>
      </c>
      <c r="B4191">
        <v>121555407</v>
      </c>
      <c r="C4191" t="s">
        <v>82</v>
      </c>
      <c r="D4191" t="s">
        <v>75</v>
      </c>
      <c r="E4191" t="s">
        <v>76</v>
      </c>
      <c r="F4191" s="7">
        <v>44356</v>
      </c>
      <c r="G4191" s="7">
        <v>44721</v>
      </c>
      <c r="H4191" t="s">
        <v>77</v>
      </c>
      <c r="I4191" t="s">
        <v>89</v>
      </c>
      <c r="J4191" s="7">
        <v>46042</v>
      </c>
      <c r="K4191" s="7">
        <v>44365</v>
      </c>
      <c r="L4191" s="7">
        <v>44721</v>
      </c>
      <c r="M4191" t="s">
        <v>77</v>
      </c>
      <c r="N4191" t="s">
        <v>79</v>
      </c>
      <c r="O4191">
        <v>2026</v>
      </c>
      <c r="P4191">
        <v>1</v>
      </c>
      <c r="Q4191" t="s">
        <v>80</v>
      </c>
      <c r="R4191" s="8">
        <v>46267</v>
      </c>
      <c r="S4191" s="2">
        <v>1</v>
      </c>
      <c r="T4191" s="2" t="s">
        <v>81</v>
      </c>
    </row>
    <row r="4192" spans="1:20" x14ac:dyDescent="0.25">
      <c r="A4192">
        <v>1120399588</v>
      </c>
      <c r="B4192">
        <v>121596268</v>
      </c>
      <c r="C4192" t="s">
        <v>85</v>
      </c>
      <c r="D4192" t="s">
        <v>88</v>
      </c>
      <c r="E4192" t="s">
        <v>76</v>
      </c>
      <c r="F4192" s="7">
        <v>44371</v>
      </c>
      <c r="G4192" s="7">
        <v>44736</v>
      </c>
      <c r="H4192" t="s">
        <v>77</v>
      </c>
      <c r="I4192" t="s">
        <v>78</v>
      </c>
      <c r="J4192" s="7">
        <v>45932</v>
      </c>
      <c r="K4192" s="7">
        <v>45904</v>
      </c>
      <c r="L4192" s="7">
        <v>44736</v>
      </c>
      <c r="M4192" t="s">
        <v>77</v>
      </c>
      <c r="N4192" t="s">
        <v>79</v>
      </c>
      <c r="O4192">
        <v>2026</v>
      </c>
      <c r="P4192">
        <v>1</v>
      </c>
      <c r="Q4192" t="s">
        <v>80</v>
      </c>
      <c r="R4192" s="8">
        <v>46267</v>
      </c>
      <c r="S4192" s="2">
        <v>1</v>
      </c>
      <c r="T4192" s="2" t="s">
        <v>81</v>
      </c>
    </row>
    <row r="4193" spans="1:20" x14ac:dyDescent="0.25">
      <c r="A4193">
        <v>1120399660</v>
      </c>
      <c r="B4193">
        <v>121648150</v>
      </c>
      <c r="C4193" t="s">
        <v>85</v>
      </c>
      <c r="D4193" t="s">
        <v>88</v>
      </c>
      <c r="E4193" t="s">
        <v>76</v>
      </c>
      <c r="F4193" s="7">
        <v>44378</v>
      </c>
      <c r="G4193" s="7">
        <v>46204</v>
      </c>
      <c r="H4193" t="s">
        <v>77</v>
      </c>
      <c r="I4193" t="s">
        <v>84</v>
      </c>
      <c r="J4193" s="7"/>
      <c r="K4193" s="7">
        <v>45911</v>
      </c>
      <c r="L4193" s="7">
        <v>46204</v>
      </c>
      <c r="M4193" t="s">
        <v>77</v>
      </c>
      <c r="N4193"/>
      <c r="O4193">
        <v>2026</v>
      </c>
      <c r="P4193">
        <v>1</v>
      </c>
      <c r="Q4193" t="s">
        <v>80</v>
      </c>
      <c r="R4193" s="8">
        <v>46267</v>
      </c>
      <c r="S4193" s="2">
        <v>1</v>
      </c>
      <c r="T4193" s="2" t="s">
        <v>81</v>
      </c>
    </row>
    <row r="4194" spans="1:20" x14ac:dyDescent="0.25">
      <c r="A4194">
        <v>1120399743</v>
      </c>
      <c r="B4194">
        <v>121705805</v>
      </c>
      <c r="C4194" t="s">
        <v>98</v>
      </c>
      <c r="D4194" t="s">
        <v>83</v>
      </c>
      <c r="E4194" t="s">
        <v>76</v>
      </c>
      <c r="F4194" s="7">
        <v>44387</v>
      </c>
      <c r="G4194" s="7">
        <v>44571</v>
      </c>
      <c r="H4194" t="s">
        <v>77</v>
      </c>
      <c r="I4194" t="s">
        <v>78</v>
      </c>
      <c r="J4194" s="7">
        <v>45496</v>
      </c>
      <c r="K4194" s="7">
        <v>45919</v>
      </c>
      <c r="L4194" s="7">
        <v>44571</v>
      </c>
      <c r="M4194" t="s">
        <v>77</v>
      </c>
      <c r="N4194" t="s">
        <v>79</v>
      </c>
      <c r="O4194">
        <v>2026</v>
      </c>
      <c r="P4194">
        <v>1</v>
      </c>
      <c r="Q4194" t="s">
        <v>80</v>
      </c>
      <c r="R4194" s="8">
        <v>46267</v>
      </c>
      <c r="S4194" s="2">
        <v>1</v>
      </c>
      <c r="T4194" s="2" t="s">
        <v>81</v>
      </c>
    </row>
    <row r="4195" spans="1:20" x14ac:dyDescent="0.25">
      <c r="A4195">
        <v>1120399803</v>
      </c>
      <c r="B4195">
        <v>121733556</v>
      </c>
      <c r="C4195" t="s">
        <v>82</v>
      </c>
      <c r="D4195" t="s">
        <v>88</v>
      </c>
      <c r="E4195" t="s">
        <v>76</v>
      </c>
      <c r="F4195" s="7">
        <v>44392</v>
      </c>
      <c r="G4195" s="7">
        <v>44757</v>
      </c>
      <c r="H4195" t="s">
        <v>77</v>
      </c>
      <c r="I4195" t="s">
        <v>78</v>
      </c>
      <c r="J4195" s="7">
        <v>45542</v>
      </c>
      <c r="K4195" s="7">
        <v>45457</v>
      </c>
      <c r="L4195" s="7">
        <v>44757</v>
      </c>
      <c r="M4195" t="s">
        <v>77</v>
      </c>
      <c r="N4195" t="s">
        <v>79</v>
      </c>
      <c r="O4195">
        <v>2026</v>
      </c>
      <c r="P4195">
        <v>1</v>
      </c>
      <c r="Q4195" t="s">
        <v>80</v>
      </c>
      <c r="R4195" s="8">
        <v>46267</v>
      </c>
      <c r="S4195" s="2">
        <v>1</v>
      </c>
      <c r="T4195" s="2" t="s">
        <v>81</v>
      </c>
    </row>
    <row r="4196" spans="1:20" x14ac:dyDescent="0.25">
      <c r="A4196">
        <v>1120399852</v>
      </c>
      <c r="B4196">
        <v>121757857</v>
      </c>
      <c r="C4196" t="s">
        <v>98</v>
      </c>
      <c r="D4196" t="s">
        <v>88</v>
      </c>
      <c r="E4196" t="s">
        <v>76</v>
      </c>
      <c r="F4196" s="7">
        <v>44396</v>
      </c>
      <c r="G4196" s="7">
        <v>44761</v>
      </c>
      <c r="H4196" t="s">
        <v>77</v>
      </c>
      <c r="I4196" t="s">
        <v>78</v>
      </c>
      <c r="J4196" s="7">
        <v>45424</v>
      </c>
      <c r="K4196" s="7">
        <v>45433</v>
      </c>
      <c r="L4196" s="7">
        <v>44761</v>
      </c>
      <c r="M4196" t="s">
        <v>77</v>
      </c>
      <c r="N4196" t="s">
        <v>79</v>
      </c>
      <c r="O4196">
        <v>2026</v>
      </c>
      <c r="P4196">
        <v>1</v>
      </c>
      <c r="Q4196" t="s">
        <v>80</v>
      </c>
      <c r="R4196" s="8">
        <v>46267</v>
      </c>
      <c r="S4196" s="2">
        <v>1</v>
      </c>
      <c r="T4196" s="2" t="s">
        <v>81</v>
      </c>
    </row>
    <row r="4197" spans="1:20" x14ac:dyDescent="0.25">
      <c r="A4197">
        <v>1120399880</v>
      </c>
      <c r="B4197">
        <v>121770694</v>
      </c>
      <c r="C4197" t="s">
        <v>74</v>
      </c>
      <c r="D4197" t="s">
        <v>83</v>
      </c>
      <c r="E4197" t="s">
        <v>76</v>
      </c>
      <c r="F4197" s="7">
        <v>44355</v>
      </c>
      <c r="G4197" s="7">
        <v>44538</v>
      </c>
      <c r="H4197" t="s">
        <v>77</v>
      </c>
      <c r="I4197" t="s">
        <v>78</v>
      </c>
      <c r="J4197" s="7">
        <v>45432</v>
      </c>
      <c r="K4197" s="7">
        <v>45618</v>
      </c>
      <c r="L4197" s="7">
        <v>44538</v>
      </c>
      <c r="M4197" t="s">
        <v>77</v>
      </c>
      <c r="N4197" t="s">
        <v>79</v>
      </c>
      <c r="O4197">
        <v>2026</v>
      </c>
      <c r="P4197">
        <v>1</v>
      </c>
      <c r="Q4197" t="s">
        <v>80</v>
      </c>
      <c r="R4197" s="8">
        <v>46267</v>
      </c>
      <c r="S4197" s="2">
        <v>1</v>
      </c>
      <c r="T4197" s="2" t="s">
        <v>81</v>
      </c>
    </row>
    <row r="4198" spans="1:20" x14ac:dyDescent="0.25">
      <c r="A4198">
        <v>1120400325</v>
      </c>
      <c r="B4198">
        <v>121951575</v>
      </c>
      <c r="C4198" t="s">
        <v>85</v>
      </c>
      <c r="D4198" t="s">
        <v>75</v>
      </c>
      <c r="E4198" t="s">
        <v>76</v>
      </c>
      <c r="F4198" s="7">
        <v>44432</v>
      </c>
      <c r="G4198" s="7">
        <v>44797</v>
      </c>
      <c r="H4198" t="s">
        <v>86</v>
      </c>
      <c r="I4198" t="s">
        <v>87</v>
      </c>
      <c r="J4198" s="7">
        <v>44603</v>
      </c>
      <c r="K4198" s="7">
        <v>44433</v>
      </c>
      <c r="L4198" s="7">
        <v>44797</v>
      </c>
      <c r="M4198" t="s">
        <v>86</v>
      </c>
      <c r="N4198" t="s">
        <v>92</v>
      </c>
      <c r="O4198">
        <v>2026</v>
      </c>
      <c r="P4198">
        <v>1</v>
      </c>
      <c r="Q4198" t="s">
        <v>80</v>
      </c>
      <c r="R4198" s="8">
        <v>46267</v>
      </c>
      <c r="S4198" s="2">
        <v>1</v>
      </c>
      <c r="T4198" s="2" t="s">
        <v>81</v>
      </c>
    </row>
    <row r="4199" spans="1:20" x14ac:dyDescent="0.25">
      <c r="A4199">
        <v>1120400477</v>
      </c>
      <c r="B4199">
        <v>122019102</v>
      </c>
      <c r="C4199" t="s">
        <v>82</v>
      </c>
      <c r="D4199" t="s">
        <v>75</v>
      </c>
      <c r="E4199" t="s">
        <v>76</v>
      </c>
      <c r="F4199" s="7">
        <v>44448</v>
      </c>
      <c r="G4199" s="7">
        <v>44813</v>
      </c>
      <c r="H4199" t="s">
        <v>77</v>
      </c>
      <c r="I4199" t="s">
        <v>78</v>
      </c>
      <c r="J4199" s="7">
        <v>44692</v>
      </c>
      <c r="K4199" s="7">
        <v>44455</v>
      </c>
      <c r="L4199" s="7">
        <v>44813</v>
      </c>
      <c r="M4199" t="s">
        <v>77</v>
      </c>
      <c r="N4199" t="s">
        <v>92</v>
      </c>
      <c r="O4199">
        <v>2026</v>
      </c>
      <c r="P4199">
        <v>1</v>
      </c>
      <c r="Q4199" t="s">
        <v>80</v>
      </c>
      <c r="R4199" s="8">
        <v>46267</v>
      </c>
      <c r="S4199" s="2">
        <v>1</v>
      </c>
      <c r="T4199" s="2" t="s">
        <v>81</v>
      </c>
    </row>
    <row r="4200" spans="1:20" x14ac:dyDescent="0.25">
      <c r="A4200">
        <v>1120400529</v>
      </c>
      <c r="B4200">
        <v>122060360</v>
      </c>
      <c r="C4200" t="s">
        <v>82</v>
      </c>
      <c r="D4200" t="s">
        <v>75</v>
      </c>
      <c r="E4200" t="s">
        <v>76</v>
      </c>
      <c r="F4200" s="7">
        <v>44455</v>
      </c>
      <c r="G4200" s="7">
        <v>45551</v>
      </c>
      <c r="H4200" t="s">
        <v>77</v>
      </c>
      <c r="I4200" t="s">
        <v>78</v>
      </c>
      <c r="J4200" s="7"/>
      <c r="K4200" s="7">
        <v>44456</v>
      </c>
      <c r="L4200" s="7">
        <v>45551</v>
      </c>
      <c r="M4200" t="s">
        <v>77</v>
      </c>
      <c r="N4200"/>
      <c r="O4200">
        <v>2026</v>
      </c>
      <c r="P4200">
        <v>1</v>
      </c>
      <c r="Q4200" t="s">
        <v>80</v>
      </c>
      <c r="R4200" s="8">
        <v>46267</v>
      </c>
      <c r="S4200" s="2">
        <v>1</v>
      </c>
      <c r="T4200" s="2" t="s">
        <v>81</v>
      </c>
    </row>
    <row r="4201" spans="1:20" x14ac:dyDescent="0.25">
      <c r="A4201">
        <v>1120400642</v>
      </c>
      <c r="B4201">
        <v>122104486</v>
      </c>
      <c r="C4201" t="s">
        <v>96</v>
      </c>
      <c r="D4201" t="s">
        <v>75</v>
      </c>
      <c r="E4201" t="s">
        <v>76</v>
      </c>
      <c r="F4201" s="7">
        <v>44466</v>
      </c>
      <c r="G4201" s="7">
        <v>46292</v>
      </c>
      <c r="H4201" t="s">
        <v>77</v>
      </c>
      <c r="I4201" t="s">
        <v>78</v>
      </c>
      <c r="J4201" s="7">
        <v>46050</v>
      </c>
      <c r="K4201" s="7">
        <v>46066</v>
      </c>
      <c r="L4201" s="7">
        <v>46292</v>
      </c>
      <c r="M4201" t="s">
        <v>77</v>
      </c>
      <c r="N4201" t="s">
        <v>79</v>
      </c>
      <c r="O4201">
        <v>2026</v>
      </c>
      <c r="P4201">
        <v>1</v>
      </c>
      <c r="Q4201" t="s">
        <v>80</v>
      </c>
      <c r="R4201" s="8">
        <v>46267</v>
      </c>
      <c r="S4201" s="2">
        <v>1</v>
      </c>
      <c r="T4201" s="2" t="s">
        <v>81</v>
      </c>
    </row>
    <row r="4202" spans="1:20" x14ac:dyDescent="0.25">
      <c r="A4202">
        <v>1120400889</v>
      </c>
      <c r="B4202">
        <v>122173321</v>
      </c>
      <c r="C4202" t="s">
        <v>74</v>
      </c>
      <c r="D4202" t="s">
        <v>75</v>
      </c>
      <c r="E4202" t="s">
        <v>76</v>
      </c>
      <c r="F4202" s="7">
        <v>44478</v>
      </c>
      <c r="G4202" s="7">
        <v>44843</v>
      </c>
      <c r="H4202" t="s">
        <v>86</v>
      </c>
      <c r="I4202" t="s">
        <v>87</v>
      </c>
      <c r="J4202" s="7">
        <v>46040</v>
      </c>
      <c r="K4202" s="7">
        <v>46063</v>
      </c>
      <c r="L4202" s="7">
        <v>44843</v>
      </c>
      <c r="M4202" t="s">
        <v>86</v>
      </c>
      <c r="N4202" t="s">
        <v>79</v>
      </c>
      <c r="O4202">
        <v>2026</v>
      </c>
      <c r="P4202">
        <v>1</v>
      </c>
      <c r="Q4202" t="s">
        <v>80</v>
      </c>
      <c r="R4202" s="8">
        <v>46267</v>
      </c>
      <c r="S4202" s="2">
        <v>1</v>
      </c>
      <c r="T4202" s="2" t="s">
        <v>81</v>
      </c>
    </row>
    <row r="4203" spans="1:20" x14ac:dyDescent="0.25">
      <c r="A4203">
        <v>1120401236</v>
      </c>
      <c r="B4203">
        <v>122363944</v>
      </c>
      <c r="C4203" t="s">
        <v>91</v>
      </c>
      <c r="D4203" t="s">
        <v>75</v>
      </c>
      <c r="E4203" t="s">
        <v>76</v>
      </c>
      <c r="F4203" s="7">
        <v>44511</v>
      </c>
      <c r="G4203" s="7">
        <v>44876</v>
      </c>
      <c r="H4203" t="s">
        <v>77</v>
      </c>
      <c r="I4203" t="s">
        <v>78</v>
      </c>
      <c r="J4203" s="7">
        <v>44746</v>
      </c>
      <c r="K4203" s="7">
        <v>44511</v>
      </c>
      <c r="L4203" s="7">
        <v>44876</v>
      </c>
      <c r="M4203" t="s">
        <v>77</v>
      </c>
      <c r="N4203" t="s">
        <v>92</v>
      </c>
      <c r="O4203">
        <v>2026</v>
      </c>
      <c r="P4203">
        <v>1</v>
      </c>
      <c r="Q4203" t="s">
        <v>80</v>
      </c>
      <c r="R4203" s="8">
        <v>46267</v>
      </c>
      <c r="S4203" s="2">
        <v>1</v>
      </c>
      <c r="T4203" s="2" t="s">
        <v>81</v>
      </c>
    </row>
    <row r="4204" spans="1:20" x14ac:dyDescent="0.25">
      <c r="A4204">
        <v>1120401266</v>
      </c>
      <c r="B4204">
        <v>122373249</v>
      </c>
      <c r="C4204" t="s">
        <v>74</v>
      </c>
      <c r="D4204" t="s">
        <v>88</v>
      </c>
      <c r="E4204" t="s">
        <v>76</v>
      </c>
      <c r="F4204" s="7">
        <v>44513</v>
      </c>
      <c r="G4204" s="7">
        <v>45609</v>
      </c>
      <c r="H4204" t="s">
        <v>77</v>
      </c>
      <c r="I4204" t="s">
        <v>78</v>
      </c>
      <c r="J4204" s="7">
        <v>45711</v>
      </c>
      <c r="K4204" s="7">
        <v>45057</v>
      </c>
      <c r="L4204" s="7">
        <v>45609</v>
      </c>
      <c r="M4204" t="s">
        <v>77</v>
      </c>
      <c r="N4204" t="s">
        <v>79</v>
      </c>
      <c r="O4204">
        <v>2026</v>
      </c>
      <c r="P4204">
        <v>1</v>
      </c>
      <c r="Q4204" t="s">
        <v>80</v>
      </c>
      <c r="R4204" s="8">
        <v>46267</v>
      </c>
      <c r="S4204" s="2">
        <v>1</v>
      </c>
      <c r="T4204" s="2" t="s">
        <v>81</v>
      </c>
    </row>
    <row r="4205" spans="1:20" x14ac:dyDescent="0.25">
      <c r="A4205">
        <v>1120401288</v>
      </c>
      <c r="B4205">
        <v>122379878</v>
      </c>
      <c r="C4205" t="s">
        <v>98</v>
      </c>
      <c r="D4205" t="s">
        <v>75</v>
      </c>
      <c r="E4205" t="s">
        <v>76</v>
      </c>
      <c r="F4205" s="7">
        <v>44516</v>
      </c>
      <c r="G4205" s="7">
        <v>46342</v>
      </c>
      <c r="H4205" t="s">
        <v>77</v>
      </c>
      <c r="I4205" t="s">
        <v>78</v>
      </c>
      <c r="J4205" s="7">
        <v>46084</v>
      </c>
      <c r="K4205" s="7">
        <v>46092</v>
      </c>
      <c r="L4205" s="7">
        <v>46342</v>
      </c>
      <c r="M4205" t="s">
        <v>77</v>
      </c>
      <c r="N4205" t="s">
        <v>79</v>
      </c>
      <c r="O4205">
        <v>2026</v>
      </c>
      <c r="P4205">
        <v>1</v>
      </c>
      <c r="Q4205" t="s">
        <v>80</v>
      </c>
      <c r="R4205" s="8">
        <v>46267</v>
      </c>
      <c r="S4205" s="2">
        <v>1</v>
      </c>
      <c r="T4205" s="2" t="s">
        <v>81</v>
      </c>
    </row>
    <row r="4206" spans="1:20" x14ac:dyDescent="0.25">
      <c r="A4206">
        <v>1120401305</v>
      </c>
      <c r="B4206">
        <v>122383855</v>
      </c>
      <c r="C4206" t="s">
        <v>94</v>
      </c>
      <c r="D4206" t="s">
        <v>75</v>
      </c>
      <c r="E4206" t="s">
        <v>76</v>
      </c>
      <c r="F4206" s="7">
        <v>44516</v>
      </c>
      <c r="G4206" s="7">
        <v>44881</v>
      </c>
      <c r="H4206" t="s">
        <v>77</v>
      </c>
      <c r="I4206" t="s">
        <v>78</v>
      </c>
      <c r="J4206" s="7">
        <v>44730</v>
      </c>
      <c r="K4206" s="7">
        <v>44517</v>
      </c>
      <c r="L4206" s="7">
        <v>44881</v>
      </c>
      <c r="M4206" t="s">
        <v>77</v>
      </c>
      <c r="N4206" t="s">
        <v>92</v>
      </c>
      <c r="O4206">
        <v>2026</v>
      </c>
      <c r="P4206">
        <v>1</v>
      </c>
      <c r="Q4206" t="s">
        <v>80</v>
      </c>
      <c r="R4206" s="8">
        <v>46267</v>
      </c>
      <c r="S4206" s="2">
        <v>1</v>
      </c>
      <c r="T4206" s="2" t="s">
        <v>81</v>
      </c>
    </row>
    <row r="4207" spans="1:20" x14ac:dyDescent="0.25">
      <c r="A4207">
        <v>1120401369</v>
      </c>
      <c r="B4207">
        <v>122402515</v>
      </c>
      <c r="C4207" t="s">
        <v>74</v>
      </c>
      <c r="D4207" t="s">
        <v>75</v>
      </c>
      <c r="E4207" t="s">
        <v>76</v>
      </c>
      <c r="F4207" s="7">
        <v>44520</v>
      </c>
      <c r="G4207" s="7">
        <v>44885</v>
      </c>
      <c r="H4207" t="s">
        <v>86</v>
      </c>
      <c r="I4207" t="s">
        <v>87</v>
      </c>
      <c r="J4207" s="7">
        <v>46085</v>
      </c>
      <c r="K4207" s="7">
        <v>46094</v>
      </c>
      <c r="L4207" s="7">
        <v>44885</v>
      </c>
      <c r="M4207" t="s">
        <v>86</v>
      </c>
      <c r="N4207" t="s">
        <v>79</v>
      </c>
      <c r="O4207">
        <v>2026</v>
      </c>
      <c r="P4207">
        <v>1</v>
      </c>
      <c r="Q4207" t="s">
        <v>80</v>
      </c>
      <c r="R4207" s="8">
        <v>46267</v>
      </c>
      <c r="S4207" s="2">
        <v>1</v>
      </c>
      <c r="T4207" s="2" t="s">
        <v>81</v>
      </c>
    </row>
    <row r="4208" spans="1:20" x14ac:dyDescent="0.25">
      <c r="A4208">
        <v>1120401489</v>
      </c>
      <c r="B4208">
        <v>122451037</v>
      </c>
      <c r="C4208" t="s">
        <v>82</v>
      </c>
      <c r="D4208" t="s">
        <v>75</v>
      </c>
      <c r="E4208" t="s">
        <v>76</v>
      </c>
      <c r="F4208" s="7">
        <v>44536</v>
      </c>
      <c r="G4208" s="7">
        <v>46362</v>
      </c>
      <c r="H4208" t="s">
        <v>86</v>
      </c>
      <c r="I4208" t="s">
        <v>87</v>
      </c>
      <c r="J4208" s="7">
        <v>45597</v>
      </c>
      <c r="K4208" s="7">
        <v>44544</v>
      </c>
      <c r="L4208" s="7">
        <v>46362</v>
      </c>
      <c r="M4208" t="s">
        <v>86</v>
      </c>
      <c r="N4208" t="s">
        <v>79</v>
      </c>
      <c r="O4208">
        <v>2026</v>
      </c>
      <c r="P4208">
        <v>1</v>
      </c>
      <c r="Q4208" t="s">
        <v>80</v>
      </c>
      <c r="R4208" s="8">
        <v>46267</v>
      </c>
      <c r="S4208" s="2">
        <v>1</v>
      </c>
      <c r="T4208" s="2" t="s">
        <v>81</v>
      </c>
    </row>
    <row r="4209" spans="1:20" x14ac:dyDescent="0.25">
      <c r="A4209">
        <v>1120401568</v>
      </c>
      <c r="B4209">
        <v>122611080</v>
      </c>
      <c r="C4209" t="s">
        <v>74</v>
      </c>
      <c r="D4209" t="s">
        <v>88</v>
      </c>
      <c r="E4209" t="s">
        <v>76</v>
      </c>
      <c r="F4209" s="7">
        <v>44376</v>
      </c>
      <c r="G4209" s="7">
        <v>44741</v>
      </c>
      <c r="H4209" t="s">
        <v>77</v>
      </c>
      <c r="I4209" t="s">
        <v>84</v>
      </c>
      <c r="J4209" s="7">
        <v>45062</v>
      </c>
      <c r="K4209" s="7">
        <v>45748</v>
      </c>
      <c r="L4209" s="7">
        <v>44741</v>
      </c>
      <c r="M4209" t="s">
        <v>77</v>
      </c>
      <c r="N4209" t="s">
        <v>92</v>
      </c>
      <c r="O4209">
        <v>2026</v>
      </c>
      <c r="P4209">
        <v>1</v>
      </c>
      <c r="Q4209" t="s">
        <v>80</v>
      </c>
      <c r="R4209" s="8">
        <v>46267</v>
      </c>
      <c r="S4209" s="2">
        <v>1</v>
      </c>
      <c r="T4209" s="2" t="s">
        <v>81</v>
      </c>
    </row>
    <row r="4210" spans="1:20" x14ac:dyDescent="0.25">
      <c r="A4210">
        <v>1120401569</v>
      </c>
      <c r="B4210">
        <v>122611080</v>
      </c>
      <c r="C4210" t="s">
        <v>74</v>
      </c>
      <c r="D4210" t="s">
        <v>88</v>
      </c>
      <c r="E4210" t="s">
        <v>76</v>
      </c>
      <c r="F4210" s="7">
        <v>44376</v>
      </c>
      <c r="G4210" s="7">
        <v>44741</v>
      </c>
      <c r="H4210" t="s">
        <v>77</v>
      </c>
      <c r="I4210" t="s">
        <v>84</v>
      </c>
      <c r="J4210" s="7">
        <v>45062</v>
      </c>
      <c r="K4210" s="7">
        <v>45959</v>
      </c>
      <c r="L4210" s="7">
        <v>44741</v>
      </c>
      <c r="M4210" t="s">
        <v>77</v>
      </c>
      <c r="N4210" t="s">
        <v>92</v>
      </c>
      <c r="O4210">
        <v>2026</v>
      </c>
      <c r="P4210">
        <v>1</v>
      </c>
      <c r="Q4210" t="s">
        <v>80</v>
      </c>
      <c r="R4210" s="8">
        <v>46267</v>
      </c>
      <c r="S4210" s="2">
        <v>1</v>
      </c>
      <c r="T4210" s="2" t="s">
        <v>81</v>
      </c>
    </row>
    <row r="4211" spans="1:20" x14ac:dyDescent="0.25">
      <c r="A4211">
        <v>1120401720</v>
      </c>
      <c r="B4211">
        <v>123219752</v>
      </c>
      <c r="C4211" t="s">
        <v>98</v>
      </c>
      <c r="D4211" t="s">
        <v>88</v>
      </c>
      <c r="E4211" t="s">
        <v>76</v>
      </c>
      <c r="F4211" s="7">
        <v>44651</v>
      </c>
      <c r="G4211" s="7">
        <v>45016</v>
      </c>
      <c r="H4211" t="s">
        <v>77</v>
      </c>
      <c r="I4211" t="s">
        <v>78</v>
      </c>
      <c r="J4211" s="7">
        <v>45504</v>
      </c>
      <c r="K4211" s="7">
        <v>45512</v>
      </c>
      <c r="L4211" s="7">
        <v>45016</v>
      </c>
      <c r="M4211" t="s">
        <v>77</v>
      </c>
      <c r="N4211" t="s">
        <v>79</v>
      </c>
      <c r="O4211">
        <v>2026</v>
      </c>
      <c r="P4211">
        <v>1</v>
      </c>
      <c r="Q4211" t="s">
        <v>80</v>
      </c>
      <c r="R4211" s="8">
        <v>46267</v>
      </c>
      <c r="S4211" s="2">
        <v>1</v>
      </c>
      <c r="T4211" s="2" t="s">
        <v>81</v>
      </c>
    </row>
    <row r="4212" spans="1:20" x14ac:dyDescent="0.25">
      <c r="A4212">
        <v>1120401731</v>
      </c>
      <c r="B4212">
        <v>123227893</v>
      </c>
      <c r="C4212" t="s">
        <v>96</v>
      </c>
      <c r="D4212" t="s">
        <v>88</v>
      </c>
      <c r="E4212" t="s">
        <v>76</v>
      </c>
      <c r="F4212" s="7">
        <v>44652</v>
      </c>
      <c r="G4212" s="7">
        <v>46478</v>
      </c>
      <c r="H4212" t="s">
        <v>77</v>
      </c>
      <c r="I4212" t="s">
        <v>78</v>
      </c>
      <c r="J4212" s="7">
        <v>45756</v>
      </c>
      <c r="K4212" s="7">
        <v>45786</v>
      </c>
      <c r="L4212" s="7">
        <v>46478</v>
      </c>
      <c r="M4212" t="s">
        <v>77</v>
      </c>
      <c r="N4212" t="s">
        <v>92</v>
      </c>
      <c r="O4212">
        <v>2026</v>
      </c>
      <c r="P4212">
        <v>1</v>
      </c>
      <c r="Q4212" t="s">
        <v>80</v>
      </c>
      <c r="R4212" s="8">
        <v>46267</v>
      </c>
      <c r="S4212" s="2">
        <v>1</v>
      </c>
      <c r="T4212" s="2" t="s">
        <v>81</v>
      </c>
    </row>
    <row r="4213" spans="1:20" x14ac:dyDescent="0.25">
      <c r="A4213">
        <v>1120401796</v>
      </c>
      <c r="B4213">
        <v>123259311</v>
      </c>
      <c r="C4213" t="s">
        <v>90</v>
      </c>
      <c r="D4213" t="s">
        <v>88</v>
      </c>
      <c r="E4213" t="s">
        <v>76</v>
      </c>
      <c r="F4213" s="7">
        <v>44657</v>
      </c>
      <c r="G4213" s="7">
        <v>46483</v>
      </c>
      <c r="H4213" t="s">
        <v>77</v>
      </c>
      <c r="I4213" t="s">
        <v>78</v>
      </c>
      <c r="J4213" s="7">
        <v>45464</v>
      </c>
      <c r="K4213" s="7">
        <v>45476</v>
      </c>
      <c r="L4213" s="7">
        <v>46483</v>
      </c>
      <c r="M4213" t="s">
        <v>77</v>
      </c>
      <c r="N4213" t="s">
        <v>79</v>
      </c>
      <c r="O4213">
        <v>2026</v>
      </c>
      <c r="P4213">
        <v>1</v>
      </c>
      <c r="Q4213" t="s">
        <v>80</v>
      </c>
      <c r="R4213" s="8">
        <v>46267</v>
      </c>
      <c r="S4213" s="2">
        <v>1</v>
      </c>
      <c r="T4213" s="2" t="s">
        <v>81</v>
      </c>
    </row>
    <row r="4214" spans="1:20" x14ac:dyDescent="0.25">
      <c r="A4214">
        <v>1120401797</v>
      </c>
      <c r="B4214">
        <v>123259311</v>
      </c>
      <c r="C4214" t="s">
        <v>90</v>
      </c>
      <c r="D4214" t="s">
        <v>88</v>
      </c>
      <c r="E4214" t="s">
        <v>76</v>
      </c>
      <c r="F4214" s="7">
        <v>44657</v>
      </c>
      <c r="G4214" s="7">
        <v>46483</v>
      </c>
      <c r="H4214" t="s">
        <v>77</v>
      </c>
      <c r="I4214" t="s">
        <v>78</v>
      </c>
      <c r="J4214" s="7">
        <v>45464</v>
      </c>
      <c r="K4214" s="7">
        <v>45748</v>
      </c>
      <c r="L4214" s="7">
        <v>46483</v>
      </c>
      <c r="M4214" t="s">
        <v>77</v>
      </c>
      <c r="N4214" t="s">
        <v>79</v>
      </c>
      <c r="O4214">
        <v>2026</v>
      </c>
      <c r="P4214">
        <v>1</v>
      </c>
      <c r="Q4214" t="s">
        <v>80</v>
      </c>
      <c r="R4214" s="8">
        <v>46267</v>
      </c>
      <c r="S4214" s="2">
        <v>1</v>
      </c>
      <c r="T4214" s="2" t="s">
        <v>81</v>
      </c>
    </row>
    <row r="4215" spans="1:20" x14ac:dyDescent="0.25">
      <c r="A4215">
        <v>1120401798</v>
      </c>
      <c r="B4215">
        <v>123259311</v>
      </c>
      <c r="C4215" t="s">
        <v>90</v>
      </c>
      <c r="D4215" t="s">
        <v>88</v>
      </c>
      <c r="E4215" t="s">
        <v>76</v>
      </c>
      <c r="F4215" s="7">
        <v>44657</v>
      </c>
      <c r="G4215" s="7">
        <v>46483</v>
      </c>
      <c r="H4215" t="s">
        <v>77</v>
      </c>
      <c r="I4215" t="s">
        <v>78</v>
      </c>
      <c r="J4215" s="7">
        <v>45464</v>
      </c>
      <c r="K4215" s="7">
        <v>45960</v>
      </c>
      <c r="L4215" s="7">
        <v>46483</v>
      </c>
      <c r="M4215" t="s">
        <v>77</v>
      </c>
      <c r="N4215" t="s">
        <v>79</v>
      </c>
      <c r="O4215">
        <v>2026</v>
      </c>
      <c r="P4215">
        <v>1</v>
      </c>
      <c r="Q4215" t="s">
        <v>80</v>
      </c>
      <c r="R4215" s="8">
        <v>46267</v>
      </c>
      <c r="S4215" s="2">
        <v>1</v>
      </c>
      <c r="T4215" s="2" t="s">
        <v>81</v>
      </c>
    </row>
    <row r="4216" spans="1:20" x14ac:dyDescent="0.25">
      <c r="A4216">
        <v>1120401799</v>
      </c>
      <c r="B4216">
        <v>123259311</v>
      </c>
      <c r="C4216" t="s">
        <v>90</v>
      </c>
      <c r="D4216" t="s">
        <v>88</v>
      </c>
      <c r="E4216" t="s">
        <v>76</v>
      </c>
      <c r="F4216" s="7">
        <v>44657</v>
      </c>
      <c r="G4216" s="7">
        <v>46483</v>
      </c>
      <c r="H4216" t="s">
        <v>77</v>
      </c>
      <c r="I4216" t="s">
        <v>78</v>
      </c>
      <c r="J4216" s="7">
        <v>45464</v>
      </c>
      <c r="K4216" s="7">
        <v>45687</v>
      </c>
      <c r="L4216" s="7">
        <v>46483</v>
      </c>
      <c r="M4216" t="s">
        <v>77</v>
      </c>
      <c r="N4216" t="s">
        <v>79</v>
      </c>
      <c r="O4216">
        <v>2026</v>
      </c>
      <c r="P4216">
        <v>1</v>
      </c>
      <c r="Q4216" t="s">
        <v>80</v>
      </c>
      <c r="R4216" s="8">
        <v>46267</v>
      </c>
      <c r="S4216" s="2">
        <v>1</v>
      </c>
      <c r="T4216" s="2" t="s">
        <v>81</v>
      </c>
    </row>
    <row r="4217" spans="1:20" x14ac:dyDescent="0.25">
      <c r="A4217">
        <v>1120401926</v>
      </c>
      <c r="B4217">
        <v>123348952</v>
      </c>
      <c r="C4217" t="s">
        <v>82</v>
      </c>
      <c r="D4217" t="s">
        <v>88</v>
      </c>
      <c r="E4217" t="s">
        <v>76</v>
      </c>
      <c r="F4217" s="7">
        <v>44507</v>
      </c>
      <c r="G4217" s="7">
        <v>44872</v>
      </c>
      <c r="H4217" t="s">
        <v>77</v>
      </c>
      <c r="I4217" t="s">
        <v>78</v>
      </c>
      <c r="J4217" s="7">
        <v>45719</v>
      </c>
      <c r="K4217" s="7">
        <v>45667</v>
      </c>
      <c r="L4217" s="7">
        <v>44872</v>
      </c>
      <c r="M4217" t="s">
        <v>77</v>
      </c>
      <c r="N4217" t="s">
        <v>79</v>
      </c>
      <c r="O4217">
        <v>2026</v>
      </c>
      <c r="P4217">
        <v>1</v>
      </c>
      <c r="Q4217" t="s">
        <v>80</v>
      </c>
      <c r="R4217" s="8">
        <v>46267</v>
      </c>
      <c r="S4217" s="2">
        <v>1</v>
      </c>
      <c r="T4217" s="2" t="s">
        <v>81</v>
      </c>
    </row>
    <row r="4218" spans="1:20" x14ac:dyDescent="0.25">
      <c r="A4218">
        <v>1120401970</v>
      </c>
      <c r="B4218">
        <v>123354865</v>
      </c>
      <c r="C4218" t="s">
        <v>82</v>
      </c>
      <c r="D4218" t="s">
        <v>83</v>
      </c>
      <c r="E4218" t="s">
        <v>76</v>
      </c>
      <c r="F4218" s="7">
        <v>44602</v>
      </c>
      <c r="G4218" s="7">
        <v>44783</v>
      </c>
      <c r="H4218" t="s">
        <v>77</v>
      </c>
      <c r="I4218" t="s">
        <v>78</v>
      </c>
      <c r="J4218" s="7">
        <v>45517</v>
      </c>
      <c r="K4218" s="7">
        <v>45623</v>
      </c>
      <c r="L4218" s="7">
        <v>44783</v>
      </c>
      <c r="M4218" t="s">
        <v>77</v>
      </c>
      <c r="N4218" t="s">
        <v>92</v>
      </c>
      <c r="O4218">
        <v>2026</v>
      </c>
      <c r="P4218">
        <v>1</v>
      </c>
      <c r="Q4218" t="s">
        <v>80</v>
      </c>
      <c r="R4218" s="8">
        <v>46267</v>
      </c>
      <c r="S4218" s="2">
        <v>1</v>
      </c>
      <c r="T4218" s="2" t="s">
        <v>81</v>
      </c>
    </row>
    <row r="4219" spans="1:20" x14ac:dyDescent="0.25">
      <c r="A4219">
        <v>1120401971</v>
      </c>
      <c r="B4219">
        <v>123354865</v>
      </c>
      <c r="C4219" t="s">
        <v>82</v>
      </c>
      <c r="D4219" t="s">
        <v>83</v>
      </c>
      <c r="E4219" t="s">
        <v>76</v>
      </c>
      <c r="F4219" s="7">
        <v>44602</v>
      </c>
      <c r="G4219" s="7">
        <v>44783</v>
      </c>
      <c r="H4219" t="s">
        <v>77</v>
      </c>
      <c r="I4219" t="s">
        <v>78</v>
      </c>
      <c r="J4219" s="7">
        <v>45517</v>
      </c>
      <c r="K4219" s="7">
        <v>45554</v>
      </c>
      <c r="L4219" s="7">
        <v>44783</v>
      </c>
      <c r="M4219" t="s">
        <v>77</v>
      </c>
      <c r="N4219" t="s">
        <v>92</v>
      </c>
      <c r="O4219">
        <v>2026</v>
      </c>
      <c r="P4219">
        <v>1</v>
      </c>
      <c r="Q4219" t="s">
        <v>80</v>
      </c>
      <c r="R4219" s="8">
        <v>46267</v>
      </c>
      <c r="S4219" s="2">
        <v>1</v>
      </c>
      <c r="T4219" s="2" t="s">
        <v>81</v>
      </c>
    </row>
    <row r="4220" spans="1:20" x14ac:dyDescent="0.25">
      <c r="A4220">
        <v>1120401972</v>
      </c>
      <c r="B4220">
        <v>123354865</v>
      </c>
      <c r="C4220" t="s">
        <v>82</v>
      </c>
      <c r="D4220" t="s">
        <v>83</v>
      </c>
      <c r="E4220" t="s">
        <v>76</v>
      </c>
      <c r="F4220" s="7">
        <v>44602</v>
      </c>
      <c r="G4220" s="7">
        <v>44783</v>
      </c>
      <c r="H4220" t="s">
        <v>77</v>
      </c>
      <c r="I4220" t="s">
        <v>78</v>
      </c>
      <c r="J4220" s="7">
        <v>45517</v>
      </c>
      <c r="K4220" s="7">
        <v>45748</v>
      </c>
      <c r="L4220" s="7">
        <v>44783</v>
      </c>
      <c r="M4220" t="s">
        <v>77</v>
      </c>
      <c r="N4220" t="s">
        <v>92</v>
      </c>
      <c r="O4220">
        <v>2026</v>
      </c>
      <c r="P4220">
        <v>1</v>
      </c>
      <c r="Q4220" t="s">
        <v>80</v>
      </c>
      <c r="R4220" s="8">
        <v>46267</v>
      </c>
      <c r="S4220" s="2">
        <v>1</v>
      </c>
      <c r="T4220" s="2" t="s">
        <v>81</v>
      </c>
    </row>
    <row r="4221" spans="1:20" x14ac:dyDescent="0.25">
      <c r="A4221">
        <v>1120402163</v>
      </c>
      <c r="B4221">
        <v>123451763</v>
      </c>
      <c r="C4221" t="s">
        <v>85</v>
      </c>
      <c r="D4221" t="s">
        <v>88</v>
      </c>
      <c r="E4221" t="s">
        <v>76</v>
      </c>
      <c r="F4221" s="7">
        <v>44679</v>
      </c>
      <c r="G4221" s="7">
        <v>45508</v>
      </c>
      <c r="H4221" t="s">
        <v>86</v>
      </c>
      <c r="I4221" t="s">
        <v>87</v>
      </c>
      <c r="J4221" s="7">
        <v>46084</v>
      </c>
      <c r="K4221" s="7">
        <v>45158</v>
      </c>
      <c r="L4221" s="7">
        <v>45508</v>
      </c>
      <c r="M4221" t="s">
        <v>86</v>
      </c>
      <c r="N4221" t="s">
        <v>79</v>
      </c>
      <c r="O4221">
        <v>2026</v>
      </c>
      <c r="P4221">
        <v>1</v>
      </c>
      <c r="Q4221" t="s">
        <v>80</v>
      </c>
      <c r="R4221" s="8">
        <v>46267</v>
      </c>
      <c r="S4221" s="2">
        <v>1</v>
      </c>
      <c r="T4221" s="2" t="s">
        <v>81</v>
      </c>
    </row>
    <row r="4222" spans="1:20" x14ac:dyDescent="0.25">
      <c r="A4222">
        <v>1120402169</v>
      </c>
      <c r="B4222">
        <v>123454875</v>
      </c>
      <c r="C4222" t="s">
        <v>74</v>
      </c>
      <c r="D4222" t="s">
        <v>75</v>
      </c>
      <c r="E4222" t="s">
        <v>76</v>
      </c>
      <c r="F4222" s="7">
        <v>44680</v>
      </c>
      <c r="G4222" s="7">
        <v>45045</v>
      </c>
      <c r="H4222" t="s">
        <v>86</v>
      </c>
      <c r="I4222" t="s">
        <v>87</v>
      </c>
      <c r="J4222" s="7">
        <v>46098</v>
      </c>
      <c r="K4222" s="7">
        <v>46100</v>
      </c>
      <c r="L4222" s="7">
        <v>45045</v>
      </c>
      <c r="M4222" t="s">
        <v>86</v>
      </c>
      <c r="N4222" t="s">
        <v>79</v>
      </c>
      <c r="O4222">
        <v>2026</v>
      </c>
      <c r="P4222">
        <v>1</v>
      </c>
      <c r="Q4222" t="s">
        <v>80</v>
      </c>
      <c r="R4222" s="8">
        <v>46267</v>
      </c>
      <c r="S4222" s="2">
        <v>1</v>
      </c>
      <c r="T4222" s="2" t="s">
        <v>81</v>
      </c>
    </row>
    <row r="4223" spans="1:20" x14ac:dyDescent="0.25">
      <c r="A4223">
        <v>1120402284</v>
      </c>
      <c r="B4223">
        <v>123526543</v>
      </c>
      <c r="C4223" t="s">
        <v>95</v>
      </c>
      <c r="D4223" t="s">
        <v>83</v>
      </c>
      <c r="E4223" t="s">
        <v>76</v>
      </c>
      <c r="F4223" s="7">
        <v>44687</v>
      </c>
      <c r="G4223" s="7">
        <v>44871</v>
      </c>
      <c r="H4223" t="s">
        <v>77</v>
      </c>
      <c r="I4223" t="s">
        <v>78</v>
      </c>
      <c r="J4223" s="7">
        <v>45432</v>
      </c>
      <c r="K4223" s="7">
        <v>45700</v>
      </c>
      <c r="L4223" s="7">
        <v>44871</v>
      </c>
      <c r="M4223" t="s">
        <v>77</v>
      </c>
      <c r="N4223" t="s">
        <v>79</v>
      </c>
      <c r="O4223">
        <v>2026</v>
      </c>
      <c r="P4223">
        <v>1</v>
      </c>
      <c r="Q4223" t="s">
        <v>80</v>
      </c>
      <c r="R4223" s="8">
        <v>46267</v>
      </c>
      <c r="S4223" s="2">
        <v>1</v>
      </c>
      <c r="T4223" s="2" t="s">
        <v>81</v>
      </c>
    </row>
    <row r="4224" spans="1:20" x14ac:dyDescent="0.25">
      <c r="A4224">
        <v>1120402352</v>
      </c>
      <c r="B4224">
        <v>123574362</v>
      </c>
      <c r="C4224" t="s">
        <v>93</v>
      </c>
      <c r="D4224" t="s">
        <v>83</v>
      </c>
      <c r="E4224" t="s">
        <v>76</v>
      </c>
      <c r="F4224" s="7">
        <v>44693</v>
      </c>
      <c r="G4224" s="7">
        <v>44877</v>
      </c>
      <c r="H4224" t="s">
        <v>77</v>
      </c>
      <c r="I4224" t="s">
        <v>78</v>
      </c>
      <c r="J4224" s="7">
        <v>45830</v>
      </c>
      <c r="K4224" s="7">
        <v>44697</v>
      </c>
      <c r="L4224" s="7">
        <v>44877</v>
      </c>
      <c r="M4224" t="s">
        <v>77</v>
      </c>
      <c r="N4224" t="s">
        <v>79</v>
      </c>
      <c r="O4224">
        <v>2026</v>
      </c>
      <c r="P4224">
        <v>1</v>
      </c>
      <c r="Q4224" t="s">
        <v>80</v>
      </c>
      <c r="R4224" s="8">
        <v>46267</v>
      </c>
      <c r="S4224" s="2">
        <v>1</v>
      </c>
      <c r="T4224" s="2" t="s">
        <v>81</v>
      </c>
    </row>
    <row r="4225" spans="1:20" x14ac:dyDescent="0.25">
      <c r="A4225">
        <v>1120402353</v>
      </c>
      <c r="B4225">
        <v>123574362</v>
      </c>
      <c r="C4225" t="s">
        <v>93</v>
      </c>
      <c r="D4225" t="s">
        <v>83</v>
      </c>
      <c r="E4225" t="s">
        <v>76</v>
      </c>
      <c r="F4225" s="7">
        <v>44693</v>
      </c>
      <c r="G4225" s="7">
        <v>44877</v>
      </c>
      <c r="H4225" t="s">
        <v>77</v>
      </c>
      <c r="I4225" t="s">
        <v>78</v>
      </c>
      <c r="J4225" s="7">
        <v>45830</v>
      </c>
      <c r="K4225" s="7">
        <v>45747</v>
      </c>
      <c r="L4225" s="7">
        <v>44877</v>
      </c>
      <c r="M4225" t="s">
        <v>77</v>
      </c>
      <c r="N4225" t="s">
        <v>79</v>
      </c>
      <c r="O4225">
        <v>2026</v>
      </c>
      <c r="P4225">
        <v>1</v>
      </c>
      <c r="Q4225" t="s">
        <v>80</v>
      </c>
      <c r="R4225" s="8">
        <v>46267</v>
      </c>
      <c r="S4225" s="2">
        <v>1</v>
      </c>
      <c r="T4225" s="2" t="s">
        <v>81</v>
      </c>
    </row>
    <row r="4226" spans="1:20" x14ac:dyDescent="0.25">
      <c r="A4226">
        <v>1120402366</v>
      </c>
      <c r="B4226">
        <v>123577347</v>
      </c>
      <c r="C4226" t="s">
        <v>85</v>
      </c>
      <c r="D4226" t="s">
        <v>83</v>
      </c>
      <c r="E4226" t="s">
        <v>76</v>
      </c>
      <c r="F4226" s="7">
        <v>44693</v>
      </c>
      <c r="G4226" s="7">
        <v>44877</v>
      </c>
      <c r="H4226" t="s">
        <v>86</v>
      </c>
      <c r="I4226" t="s">
        <v>87</v>
      </c>
      <c r="J4226" s="7">
        <v>45607</v>
      </c>
      <c r="K4226" s="7">
        <v>44701</v>
      </c>
      <c r="L4226" s="7">
        <v>44877</v>
      </c>
      <c r="M4226" t="s">
        <v>86</v>
      </c>
      <c r="N4226" t="s">
        <v>79</v>
      </c>
      <c r="O4226">
        <v>2026</v>
      </c>
      <c r="P4226">
        <v>1</v>
      </c>
      <c r="Q4226" t="s">
        <v>80</v>
      </c>
      <c r="R4226" s="8">
        <v>46267</v>
      </c>
      <c r="S4226" s="2">
        <v>1</v>
      </c>
      <c r="T4226" s="2" t="s">
        <v>81</v>
      </c>
    </row>
    <row r="4227" spans="1:20" x14ac:dyDescent="0.25">
      <c r="A4227">
        <v>1120402369</v>
      </c>
      <c r="B4227">
        <v>123577620</v>
      </c>
      <c r="C4227" t="s">
        <v>82</v>
      </c>
      <c r="D4227" t="s">
        <v>83</v>
      </c>
      <c r="E4227" t="s">
        <v>76</v>
      </c>
      <c r="F4227" s="7">
        <v>44693</v>
      </c>
      <c r="G4227" s="7">
        <v>44877</v>
      </c>
      <c r="H4227" t="s">
        <v>77</v>
      </c>
      <c r="I4227" t="s">
        <v>84</v>
      </c>
      <c r="J4227" s="7">
        <v>45461</v>
      </c>
      <c r="K4227" s="7">
        <v>44702</v>
      </c>
      <c r="L4227" s="7">
        <v>44877</v>
      </c>
      <c r="M4227" t="s">
        <v>77</v>
      </c>
      <c r="N4227" t="s">
        <v>79</v>
      </c>
      <c r="O4227">
        <v>2026</v>
      </c>
      <c r="P4227">
        <v>1</v>
      </c>
      <c r="Q4227" t="s">
        <v>80</v>
      </c>
      <c r="R4227" s="8">
        <v>46267</v>
      </c>
      <c r="S4227" s="2">
        <v>1</v>
      </c>
      <c r="T4227" s="2" t="s">
        <v>81</v>
      </c>
    </row>
    <row r="4228" spans="1:20" x14ac:dyDescent="0.25">
      <c r="A4228">
        <v>1120402450</v>
      </c>
      <c r="B4228">
        <v>123618012</v>
      </c>
      <c r="C4228" t="s">
        <v>98</v>
      </c>
      <c r="D4228" t="s">
        <v>88</v>
      </c>
      <c r="E4228" t="s">
        <v>76</v>
      </c>
      <c r="F4228" s="7">
        <v>44698</v>
      </c>
      <c r="G4228" s="7">
        <v>46524</v>
      </c>
      <c r="H4228" t="s">
        <v>86</v>
      </c>
      <c r="I4228" t="s">
        <v>87</v>
      </c>
      <c r="J4228" s="7">
        <v>46102</v>
      </c>
      <c r="K4228" s="7">
        <v>45775</v>
      </c>
      <c r="L4228" s="7">
        <v>46524</v>
      </c>
      <c r="M4228" t="s">
        <v>86</v>
      </c>
      <c r="N4228" t="s">
        <v>79</v>
      </c>
      <c r="O4228">
        <v>2026</v>
      </c>
      <c r="P4228">
        <v>1</v>
      </c>
      <c r="Q4228" t="s">
        <v>80</v>
      </c>
      <c r="R4228" s="8">
        <v>46267</v>
      </c>
      <c r="S4228" s="2">
        <v>1</v>
      </c>
      <c r="T4228" s="2" t="s">
        <v>81</v>
      </c>
    </row>
    <row r="4229" spans="1:20" x14ac:dyDescent="0.25">
      <c r="A4229">
        <v>1120402471</v>
      </c>
      <c r="B4229">
        <v>123632058</v>
      </c>
      <c r="C4229" t="s">
        <v>90</v>
      </c>
      <c r="D4229" t="s">
        <v>88</v>
      </c>
      <c r="E4229" t="s">
        <v>76</v>
      </c>
      <c r="F4229" s="7">
        <v>44699</v>
      </c>
      <c r="G4229" s="7">
        <v>45064</v>
      </c>
      <c r="H4229" t="s">
        <v>77</v>
      </c>
      <c r="I4229" t="s">
        <v>78</v>
      </c>
      <c r="J4229" s="7">
        <v>45512</v>
      </c>
      <c r="K4229" s="7">
        <v>45546</v>
      </c>
      <c r="L4229" s="7">
        <v>45064</v>
      </c>
      <c r="M4229" t="s">
        <v>77</v>
      </c>
      <c r="N4229" t="s">
        <v>79</v>
      </c>
      <c r="O4229">
        <v>2026</v>
      </c>
      <c r="P4229">
        <v>1</v>
      </c>
      <c r="Q4229" t="s">
        <v>80</v>
      </c>
      <c r="R4229" s="8">
        <v>46267</v>
      </c>
      <c r="S4229" s="2">
        <v>1</v>
      </c>
      <c r="T4229" s="2" t="s">
        <v>81</v>
      </c>
    </row>
    <row r="4230" spans="1:20" x14ac:dyDescent="0.25">
      <c r="A4230">
        <v>1120402472</v>
      </c>
      <c r="B4230">
        <v>123632058</v>
      </c>
      <c r="C4230" t="s">
        <v>90</v>
      </c>
      <c r="D4230" t="s">
        <v>88</v>
      </c>
      <c r="E4230" t="s">
        <v>76</v>
      </c>
      <c r="F4230" s="7">
        <v>44699</v>
      </c>
      <c r="G4230" s="7">
        <v>45064</v>
      </c>
      <c r="H4230" t="s">
        <v>77</v>
      </c>
      <c r="I4230" t="s">
        <v>78</v>
      </c>
      <c r="J4230" s="7">
        <v>45512</v>
      </c>
      <c r="K4230" s="7">
        <v>45518</v>
      </c>
      <c r="L4230" s="7">
        <v>45064</v>
      </c>
      <c r="M4230" t="s">
        <v>77</v>
      </c>
      <c r="N4230" t="s">
        <v>79</v>
      </c>
      <c r="O4230">
        <v>2026</v>
      </c>
      <c r="P4230">
        <v>1</v>
      </c>
      <c r="Q4230" t="s">
        <v>80</v>
      </c>
      <c r="R4230" s="8">
        <v>46267</v>
      </c>
      <c r="S4230" s="2">
        <v>1</v>
      </c>
      <c r="T4230" s="2" t="s">
        <v>81</v>
      </c>
    </row>
    <row r="4231" spans="1:20" x14ac:dyDescent="0.25">
      <c r="A4231">
        <v>1120402473</v>
      </c>
      <c r="B4231">
        <v>123632058</v>
      </c>
      <c r="C4231" t="s">
        <v>90</v>
      </c>
      <c r="D4231" t="s">
        <v>88</v>
      </c>
      <c r="E4231" t="s">
        <v>76</v>
      </c>
      <c r="F4231" s="7">
        <v>44699</v>
      </c>
      <c r="G4231" s="7">
        <v>45064</v>
      </c>
      <c r="H4231" t="s">
        <v>77</v>
      </c>
      <c r="I4231" t="s">
        <v>78</v>
      </c>
      <c r="J4231" s="7">
        <v>45512</v>
      </c>
      <c r="K4231" s="7">
        <v>45545</v>
      </c>
      <c r="L4231" s="7">
        <v>45064</v>
      </c>
      <c r="M4231" t="s">
        <v>77</v>
      </c>
      <c r="N4231" t="s">
        <v>79</v>
      </c>
      <c r="O4231">
        <v>2026</v>
      </c>
      <c r="P4231">
        <v>1</v>
      </c>
      <c r="Q4231" t="s">
        <v>80</v>
      </c>
      <c r="R4231" s="8">
        <v>46267</v>
      </c>
      <c r="S4231" s="2">
        <v>1</v>
      </c>
      <c r="T4231" s="2" t="s">
        <v>81</v>
      </c>
    </row>
    <row r="4232" spans="1:20" x14ac:dyDescent="0.25">
      <c r="A4232">
        <v>1120402475</v>
      </c>
      <c r="B4232">
        <v>123632329</v>
      </c>
      <c r="C4232" t="s">
        <v>82</v>
      </c>
      <c r="D4232" t="s">
        <v>88</v>
      </c>
      <c r="E4232" t="s">
        <v>76</v>
      </c>
      <c r="F4232" s="7">
        <v>44699</v>
      </c>
      <c r="G4232" s="7">
        <v>44791</v>
      </c>
      <c r="H4232" t="s">
        <v>77</v>
      </c>
      <c r="I4232" t="s">
        <v>89</v>
      </c>
      <c r="J4232" s="7">
        <v>45869</v>
      </c>
      <c r="K4232" s="7">
        <v>45932</v>
      </c>
      <c r="L4232" s="7">
        <v>44791</v>
      </c>
      <c r="M4232" t="s">
        <v>77</v>
      </c>
      <c r="N4232" t="s">
        <v>79</v>
      </c>
      <c r="O4232">
        <v>2026</v>
      </c>
      <c r="P4232">
        <v>1</v>
      </c>
      <c r="Q4232" t="s">
        <v>80</v>
      </c>
      <c r="R4232" s="8">
        <v>46267</v>
      </c>
      <c r="S4232" s="2">
        <v>1</v>
      </c>
      <c r="T4232" s="2" t="s">
        <v>81</v>
      </c>
    </row>
    <row r="4233" spans="1:20" x14ac:dyDescent="0.25">
      <c r="A4233">
        <v>1120402519</v>
      </c>
      <c r="B4233">
        <v>123657723</v>
      </c>
      <c r="C4233" t="s">
        <v>82</v>
      </c>
      <c r="D4233" t="s">
        <v>75</v>
      </c>
      <c r="E4233" t="s">
        <v>76</v>
      </c>
      <c r="F4233" s="7">
        <v>44702</v>
      </c>
      <c r="G4233" s="7">
        <v>45067</v>
      </c>
      <c r="H4233" t="s">
        <v>77</v>
      </c>
      <c r="I4233" t="s">
        <v>78</v>
      </c>
      <c r="J4233" s="7"/>
      <c r="K4233" s="7">
        <v>44712</v>
      </c>
      <c r="L4233" s="7">
        <v>45067</v>
      </c>
      <c r="M4233" t="s">
        <v>77</v>
      </c>
      <c r="N4233"/>
      <c r="O4233">
        <v>2026</v>
      </c>
      <c r="P4233">
        <v>1</v>
      </c>
      <c r="Q4233" t="s">
        <v>80</v>
      </c>
      <c r="R4233" s="8">
        <v>46267</v>
      </c>
      <c r="S4233" s="2">
        <v>1</v>
      </c>
      <c r="T4233" s="2" t="s">
        <v>81</v>
      </c>
    </row>
    <row r="4234" spans="1:20" x14ac:dyDescent="0.25">
      <c r="A4234">
        <v>1120402535</v>
      </c>
      <c r="B4234">
        <v>123663451</v>
      </c>
      <c r="C4234" t="s">
        <v>82</v>
      </c>
      <c r="D4234" t="s">
        <v>75</v>
      </c>
      <c r="E4234" t="s">
        <v>76</v>
      </c>
      <c r="F4234" s="7">
        <v>44703</v>
      </c>
      <c r="G4234" s="7">
        <v>45068</v>
      </c>
      <c r="H4234" t="s">
        <v>77</v>
      </c>
      <c r="I4234" t="s">
        <v>78</v>
      </c>
      <c r="J4234" s="7"/>
      <c r="K4234" s="7">
        <v>44727</v>
      </c>
      <c r="L4234" s="7">
        <v>45068</v>
      </c>
      <c r="M4234" t="s">
        <v>77</v>
      </c>
      <c r="N4234"/>
      <c r="O4234">
        <v>2026</v>
      </c>
      <c r="P4234">
        <v>1</v>
      </c>
      <c r="Q4234" t="s">
        <v>80</v>
      </c>
      <c r="R4234" s="8">
        <v>46267</v>
      </c>
      <c r="S4234" s="2">
        <v>1</v>
      </c>
      <c r="T4234" s="2" t="s">
        <v>81</v>
      </c>
    </row>
    <row r="4235" spans="1:20" x14ac:dyDescent="0.25">
      <c r="A4235">
        <v>1120402680</v>
      </c>
      <c r="B4235">
        <v>123763510</v>
      </c>
      <c r="C4235" t="s">
        <v>82</v>
      </c>
      <c r="D4235" t="s">
        <v>75</v>
      </c>
      <c r="E4235" t="s">
        <v>76</v>
      </c>
      <c r="F4235" s="7">
        <v>44716</v>
      </c>
      <c r="G4235" s="7">
        <v>45081</v>
      </c>
      <c r="H4235" t="s">
        <v>77</v>
      </c>
      <c r="I4235" t="s">
        <v>78</v>
      </c>
      <c r="J4235" s="7"/>
      <c r="K4235" s="7">
        <v>44846</v>
      </c>
      <c r="L4235" s="7">
        <v>45081</v>
      </c>
      <c r="M4235" t="s">
        <v>77</v>
      </c>
      <c r="N4235"/>
      <c r="O4235">
        <v>2026</v>
      </c>
      <c r="P4235">
        <v>1</v>
      </c>
      <c r="Q4235" t="s">
        <v>80</v>
      </c>
      <c r="R4235" s="8">
        <v>46267</v>
      </c>
      <c r="S4235" s="2">
        <v>1</v>
      </c>
      <c r="T4235" s="2" t="s">
        <v>81</v>
      </c>
    </row>
    <row r="4236" spans="1:20" x14ac:dyDescent="0.25">
      <c r="A4236">
        <v>1120402801</v>
      </c>
      <c r="B4236">
        <v>123825504</v>
      </c>
      <c r="C4236" t="s">
        <v>82</v>
      </c>
      <c r="D4236" t="s">
        <v>88</v>
      </c>
      <c r="E4236" t="s">
        <v>76</v>
      </c>
      <c r="F4236" s="7">
        <v>44723</v>
      </c>
      <c r="G4236" s="7">
        <v>46549</v>
      </c>
      <c r="H4236" t="s">
        <v>77</v>
      </c>
      <c r="I4236" t="s">
        <v>78</v>
      </c>
      <c r="J4236" s="7">
        <v>45812</v>
      </c>
      <c r="K4236" s="7">
        <v>44772</v>
      </c>
      <c r="L4236" s="7">
        <v>46549</v>
      </c>
      <c r="M4236" t="s">
        <v>77</v>
      </c>
      <c r="N4236" t="s">
        <v>79</v>
      </c>
      <c r="O4236">
        <v>2026</v>
      </c>
      <c r="P4236">
        <v>1</v>
      </c>
      <c r="Q4236" t="s">
        <v>80</v>
      </c>
      <c r="R4236" s="8">
        <v>46267</v>
      </c>
      <c r="S4236" s="2">
        <v>1</v>
      </c>
      <c r="T4236" s="2" t="s">
        <v>81</v>
      </c>
    </row>
    <row r="4237" spans="1:20" x14ac:dyDescent="0.25">
      <c r="A4237">
        <v>1120402836</v>
      </c>
      <c r="B4237">
        <v>123838120</v>
      </c>
      <c r="C4237" t="s">
        <v>98</v>
      </c>
      <c r="D4237" t="s">
        <v>83</v>
      </c>
      <c r="E4237" t="s">
        <v>76</v>
      </c>
      <c r="F4237" s="7">
        <v>44726</v>
      </c>
      <c r="G4237" s="7">
        <v>44909</v>
      </c>
      <c r="H4237" t="s">
        <v>77</v>
      </c>
      <c r="I4237" t="s">
        <v>78</v>
      </c>
      <c r="J4237" s="7">
        <v>45437</v>
      </c>
      <c r="K4237" s="7">
        <v>45541</v>
      </c>
      <c r="L4237" s="7">
        <v>44909</v>
      </c>
      <c r="M4237" t="s">
        <v>77</v>
      </c>
      <c r="N4237" t="s">
        <v>79</v>
      </c>
      <c r="O4237">
        <v>2026</v>
      </c>
      <c r="P4237">
        <v>1</v>
      </c>
      <c r="Q4237" t="s">
        <v>80</v>
      </c>
      <c r="R4237" s="8">
        <v>46267</v>
      </c>
      <c r="S4237" s="2">
        <v>1</v>
      </c>
      <c r="T4237" s="2" t="s">
        <v>81</v>
      </c>
    </row>
    <row r="4238" spans="1:20" x14ac:dyDescent="0.25">
      <c r="A4238">
        <v>1120402957</v>
      </c>
      <c r="B4238">
        <v>123885149</v>
      </c>
      <c r="C4238" t="s">
        <v>90</v>
      </c>
      <c r="D4238" t="s">
        <v>88</v>
      </c>
      <c r="E4238" t="s">
        <v>76</v>
      </c>
      <c r="F4238" s="7">
        <v>44730</v>
      </c>
      <c r="G4238" s="7">
        <v>45095</v>
      </c>
      <c r="H4238" t="s">
        <v>77</v>
      </c>
      <c r="I4238" t="s">
        <v>78</v>
      </c>
      <c r="J4238" s="7">
        <v>45737</v>
      </c>
      <c r="K4238" s="7">
        <v>45535</v>
      </c>
      <c r="L4238" s="7">
        <v>45095</v>
      </c>
      <c r="M4238" t="s">
        <v>77</v>
      </c>
      <c r="N4238" t="s">
        <v>79</v>
      </c>
      <c r="O4238">
        <v>2026</v>
      </c>
      <c r="P4238">
        <v>1</v>
      </c>
      <c r="Q4238" t="s">
        <v>80</v>
      </c>
      <c r="R4238" s="8">
        <v>46267</v>
      </c>
      <c r="S4238" s="2">
        <v>1</v>
      </c>
      <c r="T4238" s="2" t="s">
        <v>81</v>
      </c>
    </row>
    <row r="4239" spans="1:20" x14ac:dyDescent="0.25">
      <c r="A4239">
        <v>1120403079</v>
      </c>
      <c r="B4239">
        <v>123934142</v>
      </c>
      <c r="C4239" t="s">
        <v>98</v>
      </c>
      <c r="D4239" t="s">
        <v>88</v>
      </c>
      <c r="E4239" t="s">
        <v>76</v>
      </c>
      <c r="F4239" s="7">
        <v>44739</v>
      </c>
      <c r="G4239" s="7">
        <v>46565</v>
      </c>
      <c r="H4239" t="s">
        <v>77</v>
      </c>
      <c r="I4239" t="s">
        <v>78</v>
      </c>
      <c r="J4239" s="7">
        <v>45873</v>
      </c>
      <c r="K4239" s="7">
        <v>45927</v>
      </c>
      <c r="L4239" s="7">
        <v>46565</v>
      </c>
      <c r="M4239" t="s">
        <v>77</v>
      </c>
      <c r="N4239" t="s">
        <v>79</v>
      </c>
      <c r="O4239">
        <v>2026</v>
      </c>
      <c r="P4239">
        <v>1</v>
      </c>
      <c r="Q4239" t="s">
        <v>80</v>
      </c>
      <c r="R4239" s="8">
        <v>46267</v>
      </c>
      <c r="S4239" s="2">
        <v>1</v>
      </c>
      <c r="T4239" s="2" t="s">
        <v>81</v>
      </c>
    </row>
    <row r="4240" spans="1:20" x14ac:dyDescent="0.25">
      <c r="A4240">
        <v>1120403178</v>
      </c>
      <c r="B4240">
        <v>123988993</v>
      </c>
      <c r="C4240" t="s">
        <v>74</v>
      </c>
      <c r="D4240" t="s">
        <v>83</v>
      </c>
      <c r="E4240" t="s">
        <v>76</v>
      </c>
      <c r="F4240" s="7">
        <v>44745</v>
      </c>
      <c r="G4240" s="7">
        <v>46571</v>
      </c>
      <c r="H4240" t="s">
        <v>77</v>
      </c>
      <c r="I4240" t="s">
        <v>84</v>
      </c>
      <c r="J4240" s="7">
        <v>45777</v>
      </c>
      <c r="K4240" s="7">
        <v>45110</v>
      </c>
      <c r="L4240" s="7">
        <v>46571</v>
      </c>
      <c r="M4240" t="s">
        <v>77</v>
      </c>
      <c r="N4240" t="s">
        <v>79</v>
      </c>
      <c r="O4240">
        <v>2026</v>
      </c>
      <c r="P4240">
        <v>1</v>
      </c>
      <c r="Q4240" t="s">
        <v>80</v>
      </c>
      <c r="R4240" s="8">
        <v>46267</v>
      </c>
      <c r="S4240" s="2">
        <v>1</v>
      </c>
      <c r="T4240" s="2" t="s">
        <v>81</v>
      </c>
    </row>
    <row r="4241" spans="1:20" x14ac:dyDescent="0.25">
      <c r="A4241">
        <v>1120403179</v>
      </c>
      <c r="B4241">
        <v>123988993</v>
      </c>
      <c r="C4241" t="s">
        <v>74</v>
      </c>
      <c r="D4241" t="s">
        <v>83</v>
      </c>
      <c r="E4241" t="s">
        <v>76</v>
      </c>
      <c r="F4241" s="7">
        <v>44745</v>
      </c>
      <c r="G4241" s="7">
        <v>46571</v>
      </c>
      <c r="H4241" t="s">
        <v>77</v>
      </c>
      <c r="I4241" t="s">
        <v>84</v>
      </c>
      <c r="J4241" s="7">
        <v>45777</v>
      </c>
      <c r="K4241" s="7">
        <v>45747</v>
      </c>
      <c r="L4241" s="7">
        <v>46571</v>
      </c>
      <c r="M4241" t="s">
        <v>77</v>
      </c>
      <c r="N4241" t="s">
        <v>79</v>
      </c>
      <c r="O4241">
        <v>2026</v>
      </c>
      <c r="P4241">
        <v>1</v>
      </c>
      <c r="Q4241" t="s">
        <v>80</v>
      </c>
      <c r="R4241" s="8">
        <v>46267</v>
      </c>
      <c r="S4241" s="2">
        <v>1</v>
      </c>
      <c r="T4241" s="2" t="s">
        <v>81</v>
      </c>
    </row>
    <row r="4242" spans="1:20" x14ac:dyDescent="0.25">
      <c r="A4242">
        <v>1120403280</v>
      </c>
      <c r="B4242">
        <v>124055523</v>
      </c>
      <c r="C4242" t="s">
        <v>96</v>
      </c>
      <c r="D4242" t="s">
        <v>83</v>
      </c>
      <c r="E4242" t="s">
        <v>76</v>
      </c>
      <c r="F4242" s="7">
        <v>44753</v>
      </c>
      <c r="G4242" s="7">
        <v>44937</v>
      </c>
      <c r="H4242" t="s">
        <v>77</v>
      </c>
      <c r="I4242" t="s">
        <v>78</v>
      </c>
      <c r="J4242" s="7">
        <v>45719</v>
      </c>
      <c r="K4242" s="7">
        <v>45862</v>
      </c>
      <c r="L4242" s="7">
        <v>44937</v>
      </c>
      <c r="M4242" t="s">
        <v>77</v>
      </c>
      <c r="N4242" t="s">
        <v>79</v>
      </c>
      <c r="O4242">
        <v>2026</v>
      </c>
      <c r="P4242">
        <v>1</v>
      </c>
      <c r="Q4242" t="s">
        <v>80</v>
      </c>
      <c r="R4242" s="8">
        <v>46267</v>
      </c>
      <c r="S4242" s="2">
        <v>1</v>
      </c>
      <c r="T4242" s="2" t="s">
        <v>81</v>
      </c>
    </row>
    <row r="4243" spans="1:20" x14ac:dyDescent="0.25">
      <c r="A4243">
        <v>1120403352</v>
      </c>
      <c r="B4243">
        <v>124088466</v>
      </c>
      <c r="C4243" t="s">
        <v>74</v>
      </c>
      <c r="D4243" t="s">
        <v>75</v>
      </c>
      <c r="E4243" t="s">
        <v>76</v>
      </c>
      <c r="F4243" s="7">
        <v>44757</v>
      </c>
      <c r="G4243" s="7">
        <v>46583</v>
      </c>
      <c r="H4243" t="s">
        <v>86</v>
      </c>
      <c r="I4243" t="s">
        <v>87</v>
      </c>
      <c r="J4243" s="7"/>
      <c r="K4243" s="7">
        <v>44770</v>
      </c>
      <c r="L4243" s="7">
        <v>46583</v>
      </c>
      <c r="M4243" t="s">
        <v>86</v>
      </c>
      <c r="N4243"/>
      <c r="O4243">
        <v>2026</v>
      </c>
      <c r="P4243">
        <v>1</v>
      </c>
      <c r="Q4243" t="s">
        <v>80</v>
      </c>
      <c r="R4243" s="8">
        <v>46267</v>
      </c>
      <c r="S4243" s="2">
        <v>1</v>
      </c>
      <c r="T4243" s="2" t="s">
        <v>81</v>
      </c>
    </row>
    <row r="4244" spans="1:20" x14ac:dyDescent="0.25">
      <c r="A4244">
        <v>1120403373</v>
      </c>
      <c r="B4244">
        <v>124096237</v>
      </c>
      <c r="C4244" t="s">
        <v>96</v>
      </c>
      <c r="D4244" t="s">
        <v>75</v>
      </c>
      <c r="E4244" t="s">
        <v>76</v>
      </c>
      <c r="F4244" s="7">
        <v>44758</v>
      </c>
      <c r="G4244" s="7">
        <v>45123</v>
      </c>
      <c r="H4244" t="s">
        <v>77</v>
      </c>
      <c r="I4244" t="s">
        <v>84</v>
      </c>
      <c r="J4244" s="7">
        <v>45884</v>
      </c>
      <c r="K4244" s="7">
        <v>45747</v>
      </c>
      <c r="L4244" s="7">
        <v>45123</v>
      </c>
      <c r="M4244" t="s">
        <v>77</v>
      </c>
      <c r="N4244" t="s">
        <v>79</v>
      </c>
      <c r="O4244">
        <v>2026</v>
      </c>
      <c r="P4244">
        <v>1</v>
      </c>
      <c r="Q4244" t="s">
        <v>80</v>
      </c>
      <c r="R4244" s="8">
        <v>46267</v>
      </c>
      <c r="S4244" s="2">
        <v>1</v>
      </c>
      <c r="T4244" s="2" t="s">
        <v>81</v>
      </c>
    </row>
    <row r="4245" spans="1:20" x14ac:dyDescent="0.25">
      <c r="A4245">
        <v>1120403374</v>
      </c>
      <c r="B4245">
        <v>124096237</v>
      </c>
      <c r="C4245" t="s">
        <v>96</v>
      </c>
      <c r="D4245" t="s">
        <v>75</v>
      </c>
      <c r="E4245" t="s">
        <v>76</v>
      </c>
      <c r="F4245" s="7">
        <v>44758</v>
      </c>
      <c r="G4245" s="7">
        <v>45123</v>
      </c>
      <c r="H4245" t="s">
        <v>77</v>
      </c>
      <c r="I4245" t="s">
        <v>84</v>
      </c>
      <c r="J4245" s="7">
        <v>45884</v>
      </c>
      <c r="K4245" s="7">
        <v>46036</v>
      </c>
      <c r="L4245" s="7">
        <v>45123</v>
      </c>
      <c r="M4245" t="s">
        <v>77</v>
      </c>
      <c r="N4245" t="s">
        <v>79</v>
      </c>
      <c r="O4245">
        <v>2026</v>
      </c>
      <c r="P4245">
        <v>1</v>
      </c>
      <c r="Q4245" t="s">
        <v>80</v>
      </c>
      <c r="R4245" s="8">
        <v>46267</v>
      </c>
      <c r="S4245" s="2">
        <v>1</v>
      </c>
      <c r="T4245" s="2" t="s">
        <v>81</v>
      </c>
    </row>
    <row r="4246" spans="1:20" x14ac:dyDescent="0.25">
      <c r="A4246">
        <v>1120403389</v>
      </c>
      <c r="B4246">
        <v>124099439</v>
      </c>
      <c r="C4246" t="s">
        <v>98</v>
      </c>
      <c r="D4246" t="s">
        <v>88</v>
      </c>
      <c r="E4246" t="s">
        <v>76</v>
      </c>
      <c r="F4246" s="7">
        <v>44759</v>
      </c>
      <c r="G4246" s="7">
        <v>45124</v>
      </c>
      <c r="H4246" t="s">
        <v>77</v>
      </c>
      <c r="I4246" t="s">
        <v>78</v>
      </c>
      <c r="J4246" s="7">
        <v>45498</v>
      </c>
      <c r="K4246" s="7">
        <v>45506</v>
      </c>
      <c r="L4246" s="7">
        <v>45124</v>
      </c>
      <c r="M4246" t="s">
        <v>77</v>
      </c>
      <c r="N4246" t="s">
        <v>79</v>
      </c>
      <c r="O4246">
        <v>2026</v>
      </c>
      <c r="P4246">
        <v>1</v>
      </c>
      <c r="Q4246" t="s">
        <v>80</v>
      </c>
      <c r="R4246" s="8">
        <v>46267</v>
      </c>
      <c r="S4246" s="2">
        <v>1</v>
      </c>
      <c r="T4246" s="2" t="s">
        <v>81</v>
      </c>
    </row>
    <row r="4247" spans="1:20" x14ac:dyDescent="0.25">
      <c r="A4247">
        <v>1120403458</v>
      </c>
      <c r="B4247">
        <v>124124058</v>
      </c>
      <c r="C4247" t="s">
        <v>82</v>
      </c>
      <c r="D4247" t="s">
        <v>83</v>
      </c>
      <c r="E4247" t="s">
        <v>76</v>
      </c>
      <c r="F4247" s="7">
        <v>44762</v>
      </c>
      <c r="G4247" s="7">
        <v>44946</v>
      </c>
      <c r="H4247" t="s">
        <v>77</v>
      </c>
      <c r="I4247" t="s">
        <v>78</v>
      </c>
      <c r="J4247" s="7">
        <v>45469</v>
      </c>
      <c r="K4247" s="7">
        <v>45701</v>
      </c>
      <c r="L4247" s="7">
        <v>44946</v>
      </c>
      <c r="M4247" t="s">
        <v>77</v>
      </c>
      <c r="N4247" t="s">
        <v>79</v>
      </c>
      <c r="O4247">
        <v>2026</v>
      </c>
      <c r="P4247">
        <v>1</v>
      </c>
      <c r="Q4247" t="s">
        <v>80</v>
      </c>
      <c r="R4247" s="8">
        <v>46267</v>
      </c>
      <c r="S4247" s="2">
        <v>1</v>
      </c>
      <c r="T4247" s="2" t="s">
        <v>81</v>
      </c>
    </row>
    <row r="4248" spans="1:20" x14ac:dyDescent="0.25">
      <c r="A4248">
        <v>1120403523</v>
      </c>
      <c r="B4248">
        <v>124144505</v>
      </c>
      <c r="C4248" t="s">
        <v>74</v>
      </c>
      <c r="D4248" t="s">
        <v>83</v>
      </c>
      <c r="E4248" t="s">
        <v>76</v>
      </c>
      <c r="F4248" s="7">
        <v>44764</v>
      </c>
      <c r="G4248" s="7">
        <v>44948</v>
      </c>
      <c r="H4248" t="s">
        <v>77</v>
      </c>
      <c r="I4248" t="s">
        <v>78</v>
      </c>
      <c r="J4248" s="7">
        <v>45450</v>
      </c>
      <c r="K4248" s="7">
        <v>45629</v>
      </c>
      <c r="L4248" s="7">
        <v>44948</v>
      </c>
      <c r="M4248" t="s">
        <v>77</v>
      </c>
      <c r="N4248" t="s">
        <v>79</v>
      </c>
      <c r="O4248">
        <v>2026</v>
      </c>
      <c r="P4248">
        <v>1</v>
      </c>
      <c r="Q4248" t="s">
        <v>80</v>
      </c>
      <c r="R4248" s="8">
        <v>46267</v>
      </c>
      <c r="S4248" s="2">
        <v>1</v>
      </c>
      <c r="T4248" s="2" t="s">
        <v>81</v>
      </c>
    </row>
    <row r="4249" spans="1:20" x14ac:dyDescent="0.25">
      <c r="A4249">
        <v>1120403655</v>
      </c>
      <c r="B4249">
        <v>124203462</v>
      </c>
      <c r="C4249" t="s">
        <v>91</v>
      </c>
      <c r="D4249" t="s">
        <v>75</v>
      </c>
      <c r="E4249" t="s">
        <v>76</v>
      </c>
      <c r="F4249" s="7">
        <v>44774</v>
      </c>
      <c r="G4249" s="7">
        <v>46600</v>
      </c>
      <c r="H4249" t="s">
        <v>77</v>
      </c>
      <c r="I4249" t="s">
        <v>78</v>
      </c>
      <c r="J4249" s="7"/>
      <c r="K4249" s="7">
        <v>46014</v>
      </c>
      <c r="L4249" s="7">
        <v>46600</v>
      </c>
      <c r="M4249" t="s">
        <v>77</v>
      </c>
      <c r="N4249"/>
      <c r="O4249">
        <v>2026</v>
      </c>
      <c r="P4249">
        <v>1</v>
      </c>
      <c r="Q4249" t="s">
        <v>80</v>
      </c>
      <c r="R4249" s="8">
        <v>46267</v>
      </c>
      <c r="S4249" s="2">
        <v>1</v>
      </c>
      <c r="T4249" s="2" t="s">
        <v>81</v>
      </c>
    </row>
    <row r="4250" spans="1:20" x14ac:dyDescent="0.25">
      <c r="A4250">
        <v>1120403740</v>
      </c>
      <c r="B4250">
        <v>124223488</v>
      </c>
      <c r="C4250" t="s">
        <v>74</v>
      </c>
      <c r="D4250" t="s">
        <v>83</v>
      </c>
      <c r="E4250" t="s">
        <v>76</v>
      </c>
      <c r="F4250" s="7">
        <v>44777</v>
      </c>
      <c r="G4250" s="7">
        <v>44961</v>
      </c>
      <c r="H4250" t="s">
        <v>77</v>
      </c>
      <c r="I4250" t="s">
        <v>84</v>
      </c>
      <c r="J4250" s="7"/>
      <c r="K4250" s="7">
        <v>45747</v>
      </c>
      <c r="L4250" s="7">
        <v>44961</v>
      </c>
      <c r="M4250" t="s">
        <v>77</v>
      </c>
      <c r="N4250"/>
      <c r="O4250">
        <v>2026</v>
      </c>
      <c r="P4250">
        <v>1</v>
      </c>
      <c r="Q4250" t="s">
        <v>80</v>
      </c>
      <c r="R4250" s="8">
        <v>46267</v>
      </c>
      <c r="S4250" s="2">
        <v>1</v>
      </c>
      <c r="T4250" s="2" t="s">
        <v>81</v>
      </c>
    </row>
    <row r="4251" spans="1:20" x14ac:dyDescent="0.25">
      <c r="A4251">
        <v>1120403741</v>
      </c>
      <c r="B4251">
        <v>124223488</v>
      </c>
      <c r="C4251" t="s">
        <v>74</v>
      </c>
      <c r="D4251" t="s">
        <v>83</v>
      </c>
      <c r="E4251" t="s">
        <v>76</v>
      </c>
      <c r="F4251" s="7">
        <v>44777</v>
      </c>
      <c r="G4251" s="7">
        <v>44961</v>
      </c>
      <c r="H4251" t="s">
        <v>77</v>
      </c>
      <c r="I4251" t="s">
        <v>84</v>
      </c>
      <c r="J4251" s="7"/>
      <c r="K4251" s="7">
        <v>46113</v>
      </c>
      <c r="L4251" s="7">
        <v>44961</v>
      </c>
      <c r="M4251" t="s">
        <v>77</v>
      </c>
      <c r="N4251"/>
      <c r="O4251">
        <v>2026</v>
      </c>
      <c r="P4251">
        <v>1</v>
      </c>
      <c r="Q4251" t="s">
        <v>80</v>
      </c>
      <c r="R4251" s="8">
        <v>46267</v>
      </c>
      <c r="S4251" s="2">
        <v>1</v>
      </c>
      <c r="T4251" s="2" t="s">
        <v>81</v>
      </c>
    </row>
    <row r="4252" spans="1:20" x14ac:dyDescent="0.25">
      <c r="A4252">
        <v>1120404448</v>
      </c>
      <c r="B4252">
        <v>124448524</v>
      </c>
      <c r="C4252" t="s">
        <v>82</v>
      </c>
      <c r="D4252" t="s">
        <v>83</v>
      </c>
      <c r="E4252" t="s">
        <v>76</v>
      </c>
      <c r="F4252" s="7">
        <v>44810</v>
      </c>
      <c r="G4252" s="7">
        <v>44991</v>
      </c>
      <c r="H4252" t="s">
        <v>77</v>
      </c>
      <c r="I4252" t="s">
        <v>78</v>
      </c>
      <c r="J4252" s="7">
        <v>45777</v>
      </c>
      <c r="K4252" s="7">
        <v>45623</v>
      </c>
      <c r="L4252" s="7">
        <v>44991</v>
      </c>
      <c r="M4252" t="s">
        <v>77</v>
      </c>
      <c r="N4252" t="s">
        <v>79</v>
      </c>
      <c r="O4252">
        <v>2026</v>
      </c>
      <c r="P4252">
        <v>1</v>
      </c>
      <c r="Q4252" t="s">
        <v>80</v>
      </c>
      <c r="R4252" s="8">
        <v>46267</v>
      </c>
      <c r="S4252" s="2">
        <v>1</v>
      </c>
      <c r="T4252" s="2" t="s">
        <v>81</v>
      </c>
    </row>
    <row r="4253" spans="1:20" x14ac:dyDescent="0.25">
      <c r="A4253">
        <v>1120404824</v>
      </c>
      <c r="B4253">
        <v>124600905</v>
      </c>
      <c r="C4253" t="s">
        <v>85</v>
      </c>
      <c r="D4253" t="s">
        <v>83</v>
      </c>
      <c r="E4253" t="s">
        <v>76</v>
      </c>
      <c r="F4253" s="7">
        <v>44833</v>
      </c>
      <c r="G4253" s="7">
        <v>45014</v>
      </c>
      <c r="H4253" t="s">
        <v>77</v>
      </c>
      <c r="I4253" t="s">
        <v>78</v>
      </c>
      <c r="J4253" s="7">
        <v>45907</v>
      </c>
      <c r="K4253" s="7">
        <v>45810</v>
      </c>
      <c r="L4253" s="7">
        <v>45014</v>
      </c>
      <c r="M4253" t="s">
        <v>77</v>
      </c>
      <c r="N4253" t="s">
        <v>79</v>
      </c>
      <c r="O4253">
        <v>2026</v>
      </c>
      <c r="P4253">
        <v>1</v>
      </c>
      <c r="Q4253" t="s">
        <v>80</v>
      </c>
      <c r="R4253" s="8">
        <v>46267</v>
      </c>
      <c r="S4253" s="2">
        <v>1</v>
      </c>
      <c r="T4253" s="2" t="s">
        <v>81</v>
      </c>
    </row>
    <row r="4254" spans="1:20" x14ac:dyDescent="0.25">
      <c r="A4254">
        <v>1120405003</v>
      </c>
      <c r="B4254">
        <v>124697448</v>
      </c>
      <c r="C4254" t="s">
        <v>74</v>
      </c>
      <c r="D4254" t="s">
        <v>75</v>
      </c>
      <c r="E4254" t="s">
        <v>76</v>
      </c>
      <c r="F4254" s="7">
        <v>44846</v>
      </c>
      <c r="G4254" s="7">
        <v>45211</v>
      </c>
      <c r="H4254" t="s">
        <v>86</v>
      </c>
      <c r="I4254" t="s">
        <v>87</v>
      </c>
      <c r="J4254" s="7">
        <v>45826</v>
      </c>
      <c r="K4254" s="7">
        <v>44898</v>
      </c>
      <c r="L4254" s="7">
        <v>45211</v>
      </c>
      <c r="M4254" t="s">
        <v>86</v>
      </c>
      <c r="N4254" t="s">
        <v>79</v>
      </c>
      <c r="O4254">
        <v>2026</v>
      </c>
      <c r="P4254">
        <v>1</v>
      </c>
      <c r="Q4254" t="s">
        <v>80</v>
      </c>
      <c r="R4254" s="8">
        <v>46267</v>
      </c>
      <c r="S4254" s="2">
        <v>1</v>
      </c>
      <c r="T4254" s="2" t="s">
        <v>81</v>
      </c>
    </row>
    <row r="4255" spans="1:20" x14ac:dyDescent="0.25">
      <c r="A4255">
        <v>1120405481</v>
      </c>
      <c r="B4255">
        <v>124985992</v>
      </c>
      <c r="C4255" t="s">
        <v>82</v>
      </c>
      <c r="D4255" t="s">
        <v>83</v>
      </c>
      <c r="E4255" t="s">
        <v>76</v>
      </c>
      <c r="F4255" s="7">
        <v>44902</v>
      </c>
      <c r="G4255" s="7">
        <v>45084</v>
      </c>
      <c r="H4255" t="s">
        <v>77</v>
      </c>
      <c r="I4255" t="s">
        <v>84</v>
      </c>
      <c r="J4255" s="7">
        <v>45855</v>
      </c>
      <c r="K4255" s="7">
        <v>45457</v>
      </c>
      <c r="L4255" s="7">
        <v>45084</v>
      </c>
      <c r="M4255" t="s">
        <v>77</v>
      </c>
      <c r="N4255" t="s">
        <v>79</v>
      </c>
      <c r="O4255">
        <v>2026</v>
      </c>
      <c r="P4255">
        <v>1</v>
      </c>
      <c r="Q4255" t="s">
        <v>80</v>
      </c>
      <c r="R4255" s="8">
        <v>46267</v>
      </c>
      <c r="S4255" s="2">
        <v>1</v>
      </c>
      <c r="T4255" s="2" t="s">
        <v>81</v>
      </c>
    </row>
    <row r="4256" spans="1:20" x14ac:dyDescent="0.25">
      <c r="A4256">
        <v>1120405482</v>
      </c>
      <c r="B4256">
        <v>124985992</v>
      </c>
      <c r="C4256" t="s">
        <v>82</v>
      </c>
      <c r="D4256" t="s">
        <v>83</v>
      </c>
      <c r="E4256" t="s">
        <v>76</v>
      </c>
      <c r="F4256" s="7">
        <v>44902</v>
      </c>
      <c r="G4256" s="7">
        <v>45084</v>
      </c>
      <c r="H4256" t="s">
        <v>77</v>
      </c>
      <c r="I4256" t="s">
        <v>84</v>
      </c>
      <c r="J4256" s="7">
        <v>45855</v>
      </c>
      <c r="K4256" s="7">
        <v>46035</v>
      </c>
      <c r="L4256" s="7">
        <v>45084</v>
      </c>
      <c r="M4256" t="s">
        <v>77</v>
      </c>
      <c r="N4256" t="s">
        <v>79</v>
      </c>
      <c r="O4256">
        <v>2026</v>
      </c>
      <c r="P4256">
        <v>1</v>
      </c>
      <c r="Q4256" t="s">
        <v>80</v>
      </c>
      <c r="R4256" s="8">
        <v>46267</v>
      </c>
      <c r="S4256" s="2">
        <v>1</v>
      </c>
      <c r="T4256" s="2" t="s">
        <v>81</v>
      </c>
    </row>
    <row r="4257" spans="1:20" x14ac:dyDescent="0.25">
      <c r="A4257">
        <v>1120405497</v>
      </c>
      <c r="B4257">
        <v>125109592</v>
      </c>
      <c r="C4257" t="s">
        <v>93</v>
      </c>
      <c r="D4257" t="s">
        <v>75</v>
      </c>
      <c r="E4257" t="s">
        <v>76</v>
      </c>
      <c r="F4257" s="7">
        <v>44914</v>
      </c>
      <c r="G4257" s="7">
        <v>46740</v>
      </c>
      <c r="H4257" t="s">
        <v>86</v>
      </c>
      <c r="I4257" t="s">
        <v>87</v>
      </c>
      <c r="J4257" s="7">
        <v>45135</v>
      </c>
      <c r="K4257" s="7">
        <v>44944</v>
      </c>
      <c r="L4257" s="7">
        <v>46740</v>
      </c>
      <c r="M4257" t="s">
        <v>86</v>
      </c>
      <c r="N4257" t="s">
        <v>92</v>
      </c>
      <c r="O4257">
        <v>2026</v>
      </c>
      <c r="P4257">
        <v>1</v>
      </c>
      <c r="Q4257" t="s">
        <v>80</v>
      </c>
      <c r="R4257" s="8">
        <v>46267</v>
      </c>
      <c r="S4257" s="2">
        <v>1</v>
      </c>
      <c r="T4257" s="2" t="s">
        <v>81</v>
      </c>
    </row>
    <row r="4258" spans="1:20" x14ac:dyDescent="0.25">
      <c r="A4258">
        <v>1120405636</v>
      </c>
      <c r="B4258">
        <v>125876471</v>
      </c>
      <c r="C4258" t="s">
        <v>74</v>
      </c>
      <c r="D4258" t="s">
        <v>83</v>
      </c>
      <c r="E4258" t="s">
        <v>76</v>
      </c>
      <c r="F4258" s="7">
        <v>44820</v>
      </c>
      <c r="G4258" s="7">
        <v>46646</v>
      </c>
      <c r="H4258" t="s">
        <v>77</v>
      </c>
      <c r="I4258" t="s">
        <v>78</v>
      </c>
      <c r="J4258" s="7">
        <v>45721</v>
      </c>
      <c r="K4258" s="7">
        <v>45136</v>
      </c>
      <c r="L4258" s="7">
        <v>46646</v>
      </c>
      <c r="M4258" t="s">
        <v>77</v>
      </c>
      <c r="N4258" t="s">
        <v>79</v>
      </c>
      <c r="O4258">
        <v>2026</v>
      </c>
      <c r="P4258">
        <v>1</v>
      </c>
      <c r="Q4258" t="s">
        <v>80</v>
      </c>
      <c r="R4258" s="8">
        <v>46267</v>
      </c>
      <c r="S4258" s="2">
        <v>1</v>
      </c>
      <c r="T4258" s="2" t="s">
        <v>81</v>
      </c>
    </row>
    <row r="4259" spans="1:20" x14ac:dyDescent="0.25">
      <c r="A4259">
        <v>1120405639</v>
      </c>
      <c r="B4259">
        <v>125876675</v>
      </c>
      <c r="C4259" t="s">
        <v>96</v>
      </c>
      <c r="D4259" t="s">
        <v>83</v>
      </c>
      <c r="E4259" t="s">
        <v>76</v>
      </c>
      <c r="F4259" s="7">
        <v>44825</v>
      </c>
      <c r="G4259" s="7">
        <v>46651</v>
      </c>
      <c r="H4259" t="s">
        <v>77</v>
      </c>
      <c r="I4259" t="s">
        <v>84</v>
      </c>
      <c r="J4259" s="7">
        <v>45417</v>
      </c>
      <c r="K4259" s="7">
        <v>45747</v>
      </c>
      <c r="L4259" s="7">
        <v>46651</v>
      </c>
      <c r="M4259" t="s">
        <v>77</v>
      </c>
      <c r="N4259" t="s">
        <v>79</v>
      </c>
      <c r="O4259">
        <v>2026</v>
      </c>
      <c r="P4259">
        <v>1</v>
      </c>
      <c r="Q4259" t="s">
        <v>80</v>
      </c>
      <c r="R4259" s="8">
        <v>46267</v>
      </c>
      <c r="S4259" s="2">
        <v>1</v>
      </c>
      <c r="T4259" s="2" t="s">
        <v>81</v>
      </c>
    </row>
    <row r="4260" spans="1:20" x14ac:dyDescent="0.25">
      <c r="A4260">
        <v>1120406015</v>
      </c>
      <c r="B4260">
        <v>126057992</v>
      </c>
      <c r="C4260" t="s">
        <v>95</v>
      </c>
      <c r="D4260" t="s">
        <v>75</v>
      </c>
      <c r="E4260" t="s">
        <v>76</v>
      </c>
      <c r="F4260" s="7">
        <v>45051</v>
      </c>
      <c r="G4260" s="7">
        <v>45417</v>
      </c>
      <c r="H4260" t="s">
        <v>77</v>
      </c>
      <c r="I4260" t="s">
        <v>78</v>
      </c>
      <c r="J4260" s="7"/>
      <c r="K4260" s="7">
        <v>45054</v>
      </c>
      <c r="L4260" s="7">
        <v>45417</v>
      </c>
      <c r="M4260" t="s">
        <v>77</v>
      </c>
      <c r="N4260"/>
      <c r="O4260">
        <v>2026</v>
      </c>
      <c r="P4260">
        <v>1</v>
      </c>
      <c r="Q4260" t="s">
        <v>80</v>
      </c>
      <c r="R4260" s="8">
        <v>46267</v>
      </c>
      <c r="S4260" s="2">
        <v>1</v>
      </c>
      <c r="T4260" s="2" t="s">
        <v>81</v>
      </c>
    </row>
    <row r="4261" spans="1:20" x14ac:dyDescent="0.25">
      <c r="A4261">
        <v>1120406261</v>
      </c>
      <c r="B4261">
        <v>126156544</v>
      </c>
      <c r="C4261" t="s">
        <v>74</v>
      </c>
      <c r="D4261" t="s">
        <v>88</v>
      </c>
      <c r="E4261" t="s">
        <v>76</v>
      </c>
      <c r="F4261" s="7">
        <v>45063</v>
      </c>
      <c r="G4261" s="7">
        <v>45429</v>
      </c>
      <c r="H4261" t="s">
        <v>77</v>
      </c>
      <c r="I4261" t="s">
        <v>78</v>
      </c>
      <c r="J4261" s="7">
        <v>45442</v>
      </c>
      <c r="K4261" s="7">
        <v>45447</v>
      </c>
      <c r="L4261" s="7">
        <v>45429</v>
      </c>
      <c r="M4261" t="s">
        <v>77</v>
      </c>
      <c r="N4261" t="s">
        <v>79</v>
      </c>
      <c r="O4261">
        <v>2026</v>
      </c>
      <c r="P4261">
        <v>1</v>
      </c>
      <c r="Q4261" t="s">
        <v>80</v>
      </c>
      <c r="R4261" s="8">
        <v>46267</v>
      </c>
      <c r="S4261" s="2">
        <v>1</v>
      </c>
      <c r="T4261" s="2" t="s">
        <v>81</v>
      </c>
    </row>
    <row r="4262" spans="1:20" x14ac:dyDescent="0.25">
      <c r="A4262">
        <v>1120406397</v>
      </c>
      <c r="B4262">
        <v>126225421</v>
      </c>
      <c r="C4262" t="s">
        <v>98</v>
      </c>
      <c r="D4262" t="s">
        <v>88</v>
      </c>
      <c r="E4262" t="s">
        <v>76</v>
      </c>
      <c r="F4262" s="7">
        <v>45071</v>
      </c>
      <c r="G4262" s="7">
        <v>45437</v>
      </c>
      <c r="H4262" t="s">
        <v>77</v>
      </c>
      <c r="I4262" t="s">
        <v>78</v>
      </c>
      <c r="J4262" s="7">
        <v>45450</v>
      </c>
      <c r="K4262" s="7">
        <v>45903</v>
      </c>
      <c r="L4262" s="7">
        <v>45437</v>
      </c>
      <c r="M4262" t="s">
        <v>77</v>
      </c>
      <c r="N4262" t="s">
        <v>79</v>
      </c>
      <c r="O4262">
        <v>2026</v>
      </c>
      <c r="P4262">
        <v>1</v>
      </c>
      <c r="Q4262" t="s">
        <v>80</v>
      </c>
      <c r="R4262" s="8">
        <v>46267</v>
      </c>
      <c r="S4262" s="2">
        <v>1</v>
      </c>
      <c r="T4262" s="2" t="s">
        <v>81</v>
      </c>
    </row>
    <row r="4263" spans="1:20" x14ac:dyDescent="0.25">
      <c r="A4263">
        <v>1120406490</v>
      </c>
      <c r="B4263">
        <v>126270304</v>
      </c>
      <c r="C4263" t="s">
        <v>96</v>
      </c>
      <c r="D4263" t="s">
        <v>88</v>
      </c>
      <c r="E4263" t="s">
        <v>76</v>
      </c>
      <c r="F4263" s="7">
        <v>45079</v>
      </c>
      <c r="G4263" s="7">
        <v>45445</v>
      </c>
      <c r="H4263" t="s">
        <v>77</v>
      </c>
      <c r="I4263" t="s">
        <v>78</v>
      </c>
      <c r="J4263" s="7">
        <v>45427</v>
      </c>
      <c r="K4263" s="7">
        <v>45433</v>
      </c>
      <c r="L4263" s="7">
        <v>45445</v>
      </c>
      <c r="M4263" t="s">
        <v>77</v>
      </c>
      <c r="N4263" t="s">
        <v>79</v>
      </c>
      <c r="O4263">
        <v>2026</v>
      </c>
      <c r="P4263">
        <v>1</v>
      </c>
      <c r="Q4263" t="s">
        <v>80</v>
      </c>
      <c r="R4263" s="8">
        <v>46267</v>
      </c>
      <c r="S4263" s="2">
        <v>1</v>
      </c>
      <c r="T4263" s="2" t="s">
        <v>81</v>
      </c>
    </row>
    <row r="4264" spans="1:20" x14ac:dyDescent="0.25">
      <c r="A4264">
        <v>1120406514</v>
      </c>
      <c r="B4264">
        <v>126285830</v>
      </c>
      <c r="C4264" t="s">
        <v>74</v>
      </c>
      <c r="D4264" t="s">
        <v>75</v>
      </c>
      <c r="E4264" t="s">
        <v>76</v>
      </c>
      <c r="F4264" s="7">
        <v>45080</v>
      </c>
      <c r="G4264" s="7">
        <v>45446</v>
      </c>
      <c r="H4264" t="s">
        <v>77</v>
      </c>
      <c r="I4264" t="s">
        <v>78</v>
      </c>
      <c r="J4264" s="7"/>
      <c r="K4264" s="7">
        <v>45082</v>
      </c>
      <c r="L4264" s="7">
        <v>45446</v>
      </c>
      <c r="M4264" t="s">
        <v>77</v>
      </c>
      <c r="N4264"/>
      <c r="O4264">
        <v>2026</v>
      </c>
      <c r="P4264">
        <v>1</v>
      </c>
      <c r="Q4264" t="s">
        <v>80</v>
      </c>
      <c r="R4264" s="8">
        <v>46267</v>
      </c>
      <c r="S4264" s="2">
        <v>1</v>
      </c>
      <c r="T4264" s="2" t="s">
        <v>81</v>
      </c>
    </row>
    <row r="4265" spans="1:20" x14ac:dyDescent="0.25">
      <c r="A4265">
        <v>1120406940</v>
      </c>
      <c r="B4265">
        <v>126492220</v>
      </c>
      <c r="C4265" t="s">
        <v>85</v>
      </c>
      <c r="D4265" t="s">
        <v>75</v>
      </c>
      <c r="E4265" t="s">
        <v>76</v>
      </c>
      <c r="F4265" s="7">
        <v>45108</v>
      </c>
      <c r="G4265" s="7">
        <v>46935</v>
      </c>
      <c r="H4265" t="s">
        <v>77</v>
      </c>
      <c r="I4265" t="s">
        <v>78</v>
      </c>
      <c r="J4265" s="7"/>
      <c r="K4265" s="7">
        <v>45959</v>
      </c>
      <c r="L4265" s="7">
        <v>46935</v>
      </c>
      <c r="M4265" t="s">
        <v>77</v>
      </c>
      <c r="N4265"/>
      <c r="O4265">
        <v>2026</v>
      </c>
      <c r="P4265">
        <v>1</v>
      </c>
      <c r="Q4265" t="s">
        <v>80</v>
      </c>
      <c r="R4265" s="8">
        <v>46267</v>
      </c>
      <c r="S4265" s="2">
        <v>1</v>
      </c>
      <c r="T4265" s="2" t="s">
        <v>81</v>
      </c>
    </row>
    <row r="4266" spans="1:20" x14ac:dyDescent="0.25">
      <c r="A4266">
        <v>1120406961</v>
      </c>
      <c r="B4266">
        <v>126500798</v>
      </c>
      <c r="C4266" t="s">
        <v>82</v>
      </c>
      <c r="D4266" t="s">
        <v>88</v>
      </c>
      <c r="E4266" t="s">
        <v>76</v>
      </c>
      <c r="F4266" s="7">
        <v>45110</v>
      </c>
      <c r="G4266" s="7">
        <v>45476</v>
      </c>
      <c r="H4266" t="s">
        <v>77</v>
      </c>
      <c r="I4266" t="s">
        <v>84</v>
      </c>
      <c r="J4266" s="7">
        <v>45790</v>
      </c>
      <c r="K4266" s="7">
        <v>45632</v>
      </c>
      <c r="L4266" s="7">
        <v>45476</v>
      </c>
      <c r="M4266" t="s">
        <v>77</v>
      </c>
      <c r="N4266" t="s">
        <v>79</v>
      </c>
      <c r="O4266">
        <v>2026</v>
      </c>
      <c r="P4266">
        <v>1</v>
      </c>
      <c r="Q4266" t="s">
        <v>80</v>
      </c>
      <c r="R4266" s="8">
        <v>46267</v>
      </c>
      <c r="S4266" s="2">
        <v>1</v>
      </c>
      <c r="T4266" s="2" t="s">
        <v>81</v>
      </c>
    </row>
    <row r="4267" spans="1:20" x14ac:dyDescent="0.25">
      <c r="A4267">
        <v>1120406962</v>
      </c>
      <c r="B4267">
        <v>126500798</v>
      </c>
      <c r="C4267" t="s">
        <v>82</v>
      </c>
      <c r="D4267" t="s">
        <v>88</v>
      </c>
      <c r="E4267" t="s">
        <v>76</v>
      </c>
      <c r="F4267" s="7">
        <v>45110</v>
      </c>
      <c r="G4267" s="7">
        <v>45476</v>
      </c>
      <c r="H4267" t="s">
        <v>77</v>
      </c>
      <c r="I4267" t="s">
        <v>84</v>
      </c>
      <c r="J4267" s="7">
        <v>45790</v>
      </c>
      <c r="K4267" s="7">
        <v>46059</v>
      </c>
      <c r="L4267" s="7">
        <v>45476</v>
      </c>
      <c r="M4267" t="s">
        <v>77</v>
      </c>
      <c r="N4267" t="s">
        <v>79</v>
      </c>
      <c r="O4267">
        <v>2026</v>
      </c>
      <c r="P4267">
        <v>1</v>
      </c>
      <c r="Q4267" t="s">
        <v>80</v>
      </c>
      <c r="R4267" s="8">
        <v>46267</v>
      </c>
      <c r="S4267" s="2">
        <v>1</v>
      </c>
      <c r="T4267" s="2" t="s">
        <v>81</v>
      </c>
    </row>
    <row r="4268" spans="1:20" x14ac:dyDescent="0.25">
      <c r="A4268">
        <v>1120406975</v>
      </c>
      <c r="B4268">
        <v>126511055</v>
      </c>
      <c r="C4268" t="s">
        <v>82</v>
      </c>
      <c r="D4268" t="s">
        <v>75</v>
      </c>
      <c r="E4268" t="s">
        <v>76</v>
      </c>
      <c r="F4268" s="7">
        <v>45113</v>
      </c>
      <c r="G4268" s="7">
        <v>45205</v>
      </c>
      <c r="H4268" t="s">
        <v>77</v>
      </c>
      <c r="I4268" t="s">
        <v>78</v>
      </c>
      <c r="J4268" s="7"/>
      <c r="K4268" s="7">
        <v>45117</v>
      </c>
      <c r="L4268" s="7">
        <v>45205</v>
      </c>
      <c r="M4268" t="s">
        <v>77</v>
      </c>
      <c r="N4268"/>
      <c r="O4268">
        <v>2026</v>
      </c>
      <c r="P4268">
        <v>1</v>
      </c>
      <c r="Q4268" t="s">
        <v>80</v>
      </c>
      <c r="R4268" s="8">
        <v>46267</v>
      </c>
      <c r="S4268" s="2">
        <v>1</v>
      </c>
      <c r="T4268" s="2" t="s">
        <v>81</v>
      </c>
    </row>
    <row r="4269" spans="1:20" x14ac:dyDescent="0.25">
      <c r="A4269">
        <v>1120407422</v>
      </c>
      <c r="B4269">
        <v>126679753</v>
      </c>
      <c r="C4269" t="s">
        <v>82</v>
      </c>
      <c r="D4269" t="s">
        <v>88</v>
      </c>
      <c r="E4269" t="s">
        <v>76</v>
      </c>
      <c r="F4269" s="7">
        <v>45133</v>
      </c>
      <c r="G4269" s="7">
        <v>45499</v>
      </c>
      <c r="H4269" t="s">
        <v>77</v>
      </c>
      <c r="I4269" t="s">
        <v>84</v>
      </c>
      <c r="J4269" s="7"/>
      <c r="K4269" s="7">
        <v>45963</v>
      </c>
      <c r="L4269" s="7">
        <v>45499</v>
      </c>
      <c r="M4269" t="s">
        <v>77</v>
      </c>
      <c r="N4269"/>
      <c r="O4269">
        <v>2026</v>
      </c>
      <c r="P4269">
        <v>1</v>
      </c>
      <c r="Q4269" t="s">
        <v>80</v>
      </c>
      <c r="R4269" s="8">
        <v>46267</v>
      </c>
      <c r="S4269" s="2">
        <v>1</v>
      </c>
      <c r="T4269" s="2" t="s">
        <v>81</v>
      </c>
    </row>
    <row r="4270" spans="1:20" x14ac:dyDescent="0.25">
      <c r="A4270">
        <v>1120407423</v>
      </c>
      <c r="B4270">
        <v>126679753</v>
      </c>
      <c r="C4270" t="s">
        <v>82</v>
      </c>
      <c r="D4270" t="s">
        <v>88</v>
      </c>
      <c r="E4270" t="s">
        <v>76</v>
      </c>
      <c r="F4270" s="7">
        <v>45133</v>
      </c>
      <c r="G4270" s="7">
        <v>45499</v>
      </c>
      <c r="H4270" t="s">
        <v>77</v>
      </c>
      <c r="I4270" t="s">
        <v>84</v>
      </c>
      <c r="J4270" s="7"/>
      <c r="K4270" s="7">
        <v>45932</v>
      </c>
      <c r="L4270" s="7">
        <v>45499</v>
      </c>
      <c r="M4270" t="s">
        <v>77</v>
      </c>
      <c r="N4270"/>
      <c r="O4270">
        <v>2026</v>
      </c>
      <c r="P4270">
        <v>1</v>
      </c>
      <c r="Q4270" t="s">
        <v>80</v>
      </c>
      <c r="R4270" s="8">
        <v>46267</v>
      </c>
      <c r="S4270" s="2">
        <v>1</v>
      </c>
      <c r="T4270" s="2" t="s">
        <v>81</v>
      </c>
    </row>
    <row r="4271" spans="1:20" x14ac:dyDescent="0.25">
      <c r="A4271">
        <v>1120407474</v>
      </c>
      <c r="B4271">
        <v>126696862</v>
      </c>
      <c r="C4271" t="s">
        <v>93</v>
      </c>
      <c r="D4271" t="s">
        <v>88</v>
      </c>
      <c r="E4271" t="s">
        <v>76</v>
      </c>
      <c r="F4271" s="7">
        <v>45135</v>
      </c>
      <c r="G4271" s="7">
        <v>45501</v>
      </c>
      <c r="H4271" t="s">
        <v>77</v>
      </c>
      <c r="I4271" t="s">
        <v>87</v>
      </c>
      <c r="J4271" s="7">
        <v>45432</v>
      </c>
      <c r="K4271" s="7">
        <v>45471</v>
      </c>
      <c r="L4271" s="7">
        <v>45501</v>
      </c>
      <c r="M4271" t="s">
        <v>77</v>
      </c>
      <c r="N4271" t="s">
        <v>79</v>
      </c>
      <c r="O4271">
        <v>2026</v>
      </c>
      <c r="P4271">
        <v>1</v>
      </c>
      <c r="Q4271" t="s">
        <v>80</v>
      </c>
      <c r="R4271" s="8">
        <v>46267</v>
      </c>
      <c r="S4271" s="2">
        <v>1</v>
      </c>
      <c r="T4271" s="2" t="s">
        <v>81</v>
      </c>
    </row>
    <row r="4272" spans="1:20" x14ac:dyDescent="0.25">
      <c r="A4272">
        <v>1120407475</v>
      </c>
      <c r="B4272">
        <v>126696862</v>
      </c>
      <c r="C4272" t="s">
        <v>93</v>
      </c>
      <c r="D4272" t="s">
        <v>88</v>
      </c>
      <c r="E4272" t="s">
        <v>76</v>
      </c>
      <c r="F4272" s="7">
        <v>45135</v>
      </c>
      <c r="G4272" s="7">
        <v>45501</v>
      </c>
      <c r="H4272" t="s">
        <v>77</v>
      </c>
      <c r="I4272" t="s">
        <v>87</v>
      </c>
      <c r="J4272" s="7">
        <v>45432</v>
      </c>
      <c r="K4272" s="7">
        <v>45136</v>
      </c>
      <c r="L4272" s="7">
        <v>45501</v>
      </c>
      <c r="M4272" t="s">
        <v>77</v>
      </c>
      <c r="N4272" t="s">
        <v>79</v>
      </c>
      <c r="O4272">
        <v>2026</v>
      </c>
      <c r="P4272">
        <v>1</v>
      </c>
      <c r="Q4272" t="s">
        <v>80</v>
      </c>
      <c r="R4272" s="8">
        <v>46267</v>
      </c>
      <c r="S4272" s="2">
        <v>1</v>
      </c>
      <c r="T4272" s="2" t="s">
        <v>81</v>
      </c>
    </row>
    <row r="4273" spans="1:20" x14ac:dyDescent="0.25">
      <c r="A4273">
        <v>1120407521</v>
      </c>
      <c r="B4273">
        <v>126704635</v>
      </c>
      <c r="C4273" t="s">
        <v>82</v>
      </c>
      <c r="D4273" t="s">
        <v>88</v>
      </c>
      <c r="E4273" t="s">
        <v>76</v>
      </c>
      <c r="F4273" s="7">
        <v>45137</v>
      </c>
      <c r="G4273" s="7">
        <v>45503</v>
      </c>
      <c r="H4273" t="s">
        <v>77</v>
      </c>
      <c r="I4273" t="s">
        <v>78</v>
      </c>
      <c r="J4273" s="7">
        <v>45510</v>
      </c>
      <c r="K4273" s="7">
        <v>45910</v>
      </c>
      <c r="L4273" s="7">
        <v>45503</v>
      </c>
      <c r="M4273" t="s">
        <v>77</v>
      </c>
      <c r="N4273" t="s">
        <v>79</v>
      </c>
      <c r="O4273">
        <v>2026</v>
      </c>
      <c r="P4273">
        <v>1</v>
      </c>
      <c r="Q4273" t="s">
        <v>80</v>
      </c>
      <c r="R4273" s="8">
        <v>46267</v>
      </c>
      <c r="S4273" s="2">
        <v>1</v>
      </c>
      <c r="T4273" s="2" t="s">
        <v>81</v>
      </c>
    </row>
    <row r="4274" spans="1:20" x14ac:dyDescent="0.25">
      <c r="A4274">
        <v>1120408615</v>
      </c>
      <c r="B4274">
        <v>127101251</v>
      </c>
      <c r="C4274" t="s">
        <v>93</v>
      </c>
      <c r="D4274" t="s">
        <v>88</v>
      </c>
      <c r="E4274" t="s">
        <v>76</v>
      </c>
      <c r="F4274" s="7">
        <v>45190</v>
      </c>
      <c r="G4274" s="7">
        <v>45556</v>
      </c>
      <c r="H4274" t="s">
        <v>77</v>
      </c>
      <c r="I4274" t="s">
        <v>78</v>
      </c>
      <c r="J4274" s="7">
        <v>45533</v>
      </c>
      <c r="K4274" s="7">
        <v>46062</v>
      </c>
      <c r="L4274" s="7">
        <v>45556</v>
      </c>
      <c r="M4274" t="s">
        <v>77</v>
      </c>
      <c r="N4274" t="s">
        <v>79</v>
      </c>
      <c r="O4274">
        <v>2026</v>
      </c>
      <c r="P4274">
        <v>1</v>
      </c>
      <c r="Q4274" t="s">
        <v>80</v>
      </c>
      <c r="R4274" s="8">
        <v>46267</v>
      </c>
      <c r="S4274" s="2">
        <v>1</v>
      </c>
      <c r="T4274" s="2" t="s">
        <v>81</v>
      </c>
    </row>
    <row r="4275" spans="1:20" x14ac:dyDescent="0.25">
      <c r="A4275">
        <v>1120408719</v>
      </c>
      <c r="B4275">
        <v>127128990</v>
      </c>
      <c r="C4275" t="s">
        <v>91</v>
      </c>
      <c r="D4275" t="s">
        <v>88</v>
      </c>
      <c r="E4275" t="s">
        <v>76</v>
      </c>
      <c r="F4275" s="7">
        <v>45194</v>
      </c>
      <c r="G4275" s="7">
        <v>45560</v>
      </c>
      <c r="H4275" t="s">
        <v>77</v>
      </c>
      <c r="I4275" t="s">
        <v>78</v>
      </c>
      <c r="J4275" s="7">
        <v>46063</v>
      </c>
      <c r="K4275" s="7">
        <v>45894</v>
      </c>
      <c r="L4275" s="7">
        <v>45560</v>
      </c>
      <c r="M4275" t="s">
        <v>77</v>
      </c>
      <c r="N4275" t="s">
        <v>79</v>
      </c>
      <c r="O4275">
        <v>2026</v>
      </c>
      <c r="P4275">
        <v>1</v>
      </c>
      <c r="Q4275" t="s">
        <v>80</v>
      </c>
      <c r="R4275" s="8">
        <v>46267</v>
      </c>
      <c r="S4275" s="2">
        <v>1</v>
      </c>
      <c r="T4275" s="2" t="s">
        <v>81</v>
      </c>
    </row>
    <row r="4276" spans="1:20" x14ac:dyDescent="0.25">
      <c r="A4276">
        <v>1120408720</v>
      </c>
      <c r="B4276">
        <v>127128990</v>
      </c>
      <c r="C4276" t="s">
        <v>91</v>
      </c>
      <c r="D4276" t="s">
        <v>88</v>
      </c>
      <c r="E4276" t="s">
        <v>76</v>
      </c>
      <c r="F4276" s="7">
        <v>45194</v>
      </c>
      <c r="G4276" s="7">
        <v>45560</v>
      </c>
      <c r="H4276" t="s">
        <v>77</v>
      </c>
      <c r="I4276" t="s">
        <v>78</v>
      </c>
      <c r="J4276" s="7">
        <v>46063</v>
      </c>
      <c r="K4276" s="7">
        <v>46078</v>
      </c>
      <c r="L4276" s="7">
        <v>45560</v>
      </c>
      <c r="M4276" t="s">
        <v>77</v>
      </c>
      <c r="N4276" t="s">
        <v>79</v>
      </c>
      <c r="O4276">
        <v>2026</v>
      </c>
      <c r="P4276">
        <v>1</v>
      </c>
      <c r="Q4276" t="s">
        <v>80</v>
      </c>
      <c r="R4276" s="8">
        <v>46267</v>
      </c>
      <c r="S4276" s="2">
        <v>1</v>
      </c>
      <c r="T4276" s="2" t="s">
        <v>81</v>
      </c>
    </row>
    <row r="4277" spans="1:20" x14ac:dyDescent="0.25">
      <c r="A4277">
        <v>1120408938</v>
      </c>
      <c r="B4277">
        <v>127203571</v>
      </c>
      <c r="C4277" t="s">
        <v>74</v>
      </c>
      <c r="D4277" t="s">
        <v>75</v>
      </c>
      <c r="E4277" t="s">
        <v>76</v>
      </c>
      <c r="F4277" s="7">
        <v>45204</v>
      </c>
      <c r="G4277" s="7">
        <v>45570</v>
      </c>
      <c r="H4277" t="s">
        <v>77</v>
      </c>
      <c r="I4277" t="s">
        <v>78</v>
      </c>
      <c r="J4277" s="7"/>
      <c r="K4277" s="7">
        <v>45208</v>
      </c>
      <c r="L4277" s="7">
        <v>45570</v>
      </c>
      <c r="M4277" t="s">
        <v>77</v>
      </c>
      <c r="N4277"/>
      <c r="O4277">
        <v>2026</v>
      </c>
      <c r="P4277">
        <v>1</v>
      </c>
      <c r="Q4277" t="s">
        <v>80</v>
      </c>
      <c r="R4277" s="8">
        <v>46267</v>
      </c>
      <c r="S4277" s="2">
        <v>1</v>
      </c>
      <c r="T4277" s="2" t="s">
        <v>81</v>
      </c>
    </row>
    <row r="4278" spans="1:20" x14ac:dyDescent="0.25">
      <c r="A4278">
        <v>1120409268</v>
      </c>
      <c r="B4278">
        <v>127301342</v>
      </c>
      <c r="C4278" t="s">
        <v>85</v>
      </c>
      <c r="D4278" t="s">
        <v>75</v>
      </c>
      <c r="E4278" t="s">
        <v>76</v>
      </c>
      <c r="F4278" s="7">
        <v>45217</v>
      </c>
      <c r="G4278" s="7">
        <v>47044</v>
      </c>
      <c r="H4278" t="s">
        <v>86</v>
      </c>
      <c r="I4278" t="s">
        <v>87</v>
      </c>
      <c r="J4278" s="7"/>
      <c r="K4278" s="7">
        <v>45227</v>
      </c>
      <c r="L4278" s="7">
        <v>47044</v>
      </c>
      <c r="M4278" t="s">
        <v>86</v>
      </c>
      <c r="N4278"/>
      <c r="O4278">
        <v>2026</v>
      </c>
      <c r="P4278">
        <v>1</v>
      </c>
      <c r="Q4278" t="s">
        <v>80</v>
      </c>
      <c r="R4278" s="8">
        <v>46267</v>
      </c>
      <c r="S4278" s="2">
        <v>1</v>
      </c>
      <c r="T4278" s="2" t="s">
        <v>81</v>
      </c>
    </row>
    <row r="4279" spans="1:20" x14ac:dyDescent="0.25">
      <c r="A4279">
        <v>1120409553</v>
      </c>
      <c r="B4279">
        <v>127387959</v>
      </c>
      <c r="C4279" t="s">
        <v>96</v>
      </c>
      <c r="D4279" t="s">
        <v>75</v>
      </c>
      <c r="E4279" t="s">
        <v>76</v>
      </c>
      <c r="F4279" s="7">
        <v>45230</v>
      </c>
      <c r="G4279" s="7">
        <v>45597</v>
      </c>
      <c r="H4279" t="s">
        <v>77</v>
      </c>
      <c r="I4279" t="s">
        <v>78</v>
      </c>
      <c r="J4279" s="7"/>
      <c r="K4279" s="7">
        <v>45238</v>
      </c>
      <c r="L4279" s="7">
        <v>45597</v>
      </c>
      <c r="M4279" t="s">
        <v>77</v>
      </c>
      <c r="N4279"/>
      <c r="O4279">
        <v>2026</v>
      </c>
      <c r="P4279">
        <v>1</v>
      </c>
      <c r="Q4279" t="s">
        <v>80</v>
      </c>
      <c r="R4279" s="8">
        <v>46267</v>
      </c>
      <c r="S4279" s="2">
        <v>1</v>
      </c>
      <c r="T4279" s="2" t="s">
        <v>81</v>
      </c>
    </row>
    <row r="4280" spans="1:20" x14ac:dyDescent="0.25">
      <c r="A4280">
        <v>1120409651</v>
      </c>
      <c r="B4280">
        <v>127414536</v>
      </c>
      <c r="C4280" t="s">
        <v>74</v>
      </c>
      <c r="D4280" t="s">
        <v>75</v>
      </c>
      <c r="E4280" t="s">
        <v>76</v>
      </c>
      <c r="F4280" s="7">
        <v>45234</v>
      </c>
      <c r="G4280" s="7">
        <v>45600</v>
      </c>
      <c r="H4280" t="s">
        <v>86</v>
      </c>
      <c r="I4280" t="s">
        <v>87</v>
      </c>
      <c r="J4280" s="7"/>
      <c r="K4280" s="7">
        <v>46022</v>
      </c>
      <c r="L4280" s="7">
        <v>45600</v>
      </c>
      <c r="M4280" t="s">
        <v>86</v>
      </c>
      <c r="N4280"/>
      <c r="O4280">
        <v>2026</v>
      </c>
      <c r="P4280">
        <v>1</v>
      </c>
      <c r="Q4280" t="s">
        <v>80</v>
      </c>
      <c r="R4280" s="8">
        <v>46267</v>
      </c>
      <c r="S4280" s="2">
        <v>1</v>
      </c>
      <c r="T4280" s="2" t="s">
        <v>81</v>
      </c>
    </row>
    <row r="4281" spans="1:20" x14ac:dyDescent="0.25">
      <c r="A4281">
        <v>1120409764</v>
      </c>
      <c r="B4281">
        <v>127461244</v>
      </c>
      <c r="C4281" t="s">
        <v>74</v>
      </c>
      <c r="D4281" t="s">
        <v>88</v>
      </c>
      <c r="E4281" t="s">
        <v>76</v>
      </c>
      <c r="F4281" s="7">
        <v>45234</v>
      </c>
      <c r="G4281" s="7">
        <v>47061</v>
      </c>
      <c r="H4281" t="s">
        <v>77</v>
      </c>
      <c r="I4281" t="s">
        <v>78</v>
      </c>
      <c r="J4281" s="7">
        <v>45866</v>
      </c>
      <c r="K4281" s="7">
        <v>45240</v>
      </c>
      <c r="L4281" s="7">
        <v>47061</v>
      </c>
      <c r="M4281" t="s">
        <v>77</v>
      </c>
      <c r="N4281" t="s">
        <v>92</v>
      </c>
      <c r="O4281">
        <v>2026</v>
      </c>
      <c r="P4281">
        <v>1</v>
      </c>
      <c r="Q4281" t="s">
        <v>80</v>
      </c>
      <c r="R4281" s="8">
        <v>46267</v>
      </c>
      <c r="S4281" s="2">
        <v>1</v>
      </c>
      <c r="T4281" s="2" t="s">
        <v>81</v>
      </c>
    </row>
    <row r="4282" spans="1:20" x14ac:dyDescent="0.25">
      <c r="A4282">
        <v>1120410090</v>
      </c>
      <c r="B4282">
        <v>128302832</v>
      </c>
      <c r="C4282" t="s">
        <v>82</v>
      </c>
      <c r="D4282" t="s">
        <v>88</v>
      </c>
      <c r="E4282" t="s">
        <v>76</v>
      </c>
      <c r="F4282" s="7">
        <v>45367</v>
      </c>
      <c r="G4282" s="7">
        <v>45732</v>
      </c>
      <c r="H4282" t="s">
        <v>77</v>
      </c>
      <c r="I4282" t="s">
        <v>78</v>
      </c>
      <c r="J4282" s="7">
        <v>45747</v>
      </c>
      <c r="K4282" s="7">
        <v>45748</v>
      </c>
      <c r="L4282" s="7">
        <v>45732</v>
      </c>
      <c r="M4282" t="s">
        <v>77</v>
      </c>
      <c r="N4282" t="s">
        <v>79</v>
      </c>
      <c r="O4282">
        <v>2026</v>
      </c>
      <c r="P4282">
        <v>1</v>
      </c>
      <c r="Q4282" t="s">
        <v>80</v>
      </c>
      <c r="R4282" s="8">
        <v>46267</v>
      </c>
      <c r="S4282" s="2">
        <v>1</v>
      </c>
      <c r="T4282" s="2" t="s">
        <v>81</v>
      </c>
    </row>
    <row r="4283" spans="1:20" x14ac:dyDescent="0.25">
      <c r="A4283">
        <v>1120410094</v>
      </c>
      <c r="B4283">
        <v>128303046</v>
      </c>
      <c r="C4283" t="s">
        <v>82</v>
      </c>
      <c r="D4283" t="s">
        <v>83</v>
      </c>
      <c r="E4283" t="s">
        <v>76</v>
      </c>
      <c r="F4283" s="7">
        <v>45367</v>
      </c>
      <c r="G4283" s="7">
        <v>45551</v>
      </c>
      <c r="H4283" t="s">
        <v>77</v>
      </c>
      <c r="I4283" t="s">
        <v>84</v>
      </c>
      <c r="J4283" s="7"/>
      <c r="K4283" s="7">
        <v>46104</v>
      </c>
      <c r="L4283" s="7">
        <v>45551</v>
      </c>
      <c r="M4283" t="s">
        <v>77</v>
      </c>
      <c r="N4283"/>
      <c r="O4283">
        <v>2026</v>
      </c>
      <c r="P4283">
        <v>1</v>
      </c>
      <c r="Q4283" t="s">
        <v>80</v>
      </c>
      <c r="R4283" s="8">
        <v>46267</v>
      </c>
      <c r="S4283" s="2">
        <v>1</v>
      </c>
      <c r="T4283" s="2" t="s">
        <v>81</v>
      </c>
    </row>
    <row r="4284" spans="1:20" x14ac:dyDescent="0.25">
      <c r="A4284">
        <v>1120410095</v>
      </c>
      <c r="B4284">
        <v>128303046</v>
      </c>
      <c r="C4284" t="s">
        <v>82</v>
      </c>
      <c r="D4284" t="s">
        <v>83</v>
      </c>
      <c r="E4284" t="s">
        <v>76</v>
      </c>
      <c r="F4284" s="7">
        <v>45367</v>
      </c>
      <c r="G4284" s="7">
        <v>45551</v>
      </c>
      <c r="H4284" t="s">
        <v>77</v>
      </c>
      <c r="I4284" t="s">
        <v>84</v>
      </c>
      <c r="J4284" s="7"/>
      <c r="K4284" s="7">
        <v>45618</v>
      </c>
      <c r="L4284" s="7">
        <v>45551</v>
      </c>
      <c r="M4284" t="s">
        <v>77</v>
      </c>
      <c r="N4284"/>
      <c r="O4284">
        <v>2026</v>
      </c>
      <c r="P4284">
        <v>1</v>
      </c>
      <c r="Q4284" t="s">
        <v>80</v>
      </c>
      <c r="R4284" s="8">
        <v>46267</v>
      </c>
      <c r="S4284" s="2">
        <v>1</v>
      </c>
      <c r="T4284" s="2" t="s">
        <v>81</v>
      </c>
    </row>
    <row r="4285" spans="1:20" x14ac:dyDescent="0.25">
      <c r="A4285">
        <v>1120410198</v>
      </c>
      <c r="B4285">
        <v>128414610</v>
      </c>
      <c r="C4285" t="s">
        <v>74</v>
      </c>
      <c r="D4285" t="s">
        <v>75</v>
      </c>
      <c r="E4285" t="s">
        <v>76</v>
      </c>
      <c r="F4285" s="7">
        <v>45383</v>
      </c>
      <c r="G4285" s="7">
        <v>45748</v>
      </c>
      <c r="H4285" t="s">
        <v>77</v>
      </c>
      <c r="I4285" t="s">
        <v>84</v>
      </c>
      <c r="J4285" s="7"/>
      <c r="K4285" s="7">
        <v>45384</v>
      </c>
      <c r="L4285" s="7">
        <v>45748</v>
      </c>
      <c r="M4285" t="s">
        <v>77</v>
      </c>
      <c r="N4285"/>
      <c r="O4285">
        <v>2026</v>
      </c>
      <c r="P4285">
        <v>1</v>
      </c>
      <c r="Q4285" t="s">
        <v>80</v>
      </c>
      <c r="R4285" s="8">
        <v>46267</v>
      </c>
      <c r="S4285" s="2">
        <v>1</v>
      </c>
      <c r="T4285" s="2" t="s">
        <v>81</v>
      </c>
    </row>
    <row r="4286" spans="1:20" x14ac:dyDescent="0.25">
      <c r="A4286">
        <v>1120410238</v>
      </c>
      <c r="B4286">
        <v>128495076</v>
      </c>
      <c r="C4286" t="s">
        <v>74</v>
      </c>
      <c r="D4286" t="s">
        <v>83</v>
      </c>
      <c r="E4286" t="s">
        <v>76</v>
      </c>
      <c r="F4286" s="7">
        <v>45383</v>
      </c>
      <c r="G4286" s="7">
        <v>45474</v>
      </c>
      <c r="H4286" t="s">
        <v>77</v>
      </c>
      <c r="I4286" t="s">
        <v>84</v>
      </c>
      <c r="J4286" s="7"/>
      <c r="K4286" s="7">
        <v>45747</v>
      </c>
      <c r="L4286" s="7">
        <v>45474</v>
      </c>
      <c r="M4286" t="s">
        <v>77</v>
      </c>
      <c r="N4286"/>
      <c r="O4286">
        <v>2026</v>
      </c>
      <c r="P4286">
        <v>1</v>
      </c>
      <c r="Q4286" t="s">
        <v>80</v>
      </c>
      <c r="R4286" s="8">
        <v>46267</v>
      </c>
      <c r="S4286" s="2">
        <v>1</v>
      </c>
      <c r="T4286" s="2" t="s">
        <v>81</v>
      </c>
    </row>
    <row r="4287" spans="1:20" x14ac:dyDescent="0.25">
      <c r="A4287">
        <v>1120410239</v>
      </c>
      <c r="B4287">
        <v>128495076</v>
      </c>
      <c r="C4287" t="s">
        <v>74</v>
      </c>
      <c r="D4287" t="s">
        <v>83</v>
      </c>
      <c r="E4287" t="s">
        <v>76</v>
      </c>
      <c r="F4287" s="7">
        <v>45383</v>
      </c>
      <c r="G4287" s="7">
        <v>45474</v>
      </c>
      <c r="H4287" t="s">
        <v>77</v>
      </c>
      <c r="I4287" t="s">
        <v>84</v>
      </c>
      <c r="J4287" s="7"/>
      <c r="K4287" s="7">
        <v>45548</v>
      </c>
      <c r="L4287" s="7">
        <v>45474</v>
      </c>
      <c r="M4287" t="s">
        <v>77</v>
      </c>
      <c r="N4287"/>
      <c r="O4287">
        <v>2026</v>
      </c>
      <c r="P4287">
        <v>1</v>
      </c>
      <c r="Q4287" t="s">
        <v>80</v>
      </c>
      <c r="R4287" s="8">
        <v>46267</v>
      </c>
      <c r="S4287" s="2">
        <v>1</v>
      </c>
      <c r="T4287" s="2" t="s">
        <v>81</v>
      </c>
    </row>
    <row r="4288" spans="1:20" x14ac:dyDescent="0.25">
      <c r="A4288">
        <v>1120410300</v>
      </c>
      <c r="B4288">
        <v>128548013</v>
      </c>
      <c r="C4288" t="s">
        <v>85</v>
      </c>
      <c r="D4288" t="s">
        <v>75</v>
      </c>
      <c r="E4288" t="s">
        <v>76</v>
      </c>
      <c r="F4288" s="7">
        <v>45397</v>
      </c>
      <c r="G4288" s="7">
        <v>47223</v>
      </c>
      <c r="H4288" t="s">
        <v>77</v>
      </c>
      <c r="I4288" t="s">
        <v>78</v>
      </c>
      <c r="J4288" s="7">
        <v>45497</v>
      </c>
      <c r="K4288" s="7">
        <v>45398</v>
      </c>
      <c r="L4288" s="7">
        <v>47223</v>
      </c>
      <c r="M4288" t="s">
        <v>77</v>
      </c>
      <c r="N4288" t="s">
        <v>79</v>
      </c>
      <c r="O4288">
        <v>2026</v>
      </c>
      <c r="P4288">
        <v>1</v>
      </c>
      <c r="Q4288" t="s">
        <v>80</v>
      </c>
      <c r="R4288" s="8">
        <v>46267</v>
      </c>
      <c r="S4288" s="2">
        <v>1</v>
      </c>
      <c r="T4288" s="2" t="s">
        <v>81</v>
      </c>
    </row>
    <row r="4289" spans="1:20" x14ac:dyDescent="0.25">
      <c r="A4289">
        <v>1120410501</v>
      </c>
      <c r="B4289">
        <v>128733617</v>
      </c>
      <c r="C4289" t="s">
        <v>90</v>
      </c>
      <c r="D4289" t="s">
        <v>83</v>
      </c>
      <c r="E4289" t="s">
        <v>76</v>
      </c>
      <c r="F4289" s="7">
        <v>45420</v>
      </c>
      <c r="G4289" s="7">
        <v>45600</v>
      </c>
      <c r="H4289" t="s">
        <v>77</v>
      </c>
      <c r="I4289" t="s">
        <v>84</v>
      </c>
      <c r="J4289" s="7"/>
      <c r="K4289" s="7">
        <v>45971</v>
      </c>
      <c r="L4289" s="7">
        <v>45600</v>
      </c>
      <c r="M4289" t="s">
        <v>77</v>
      </c>
      <c r="N4289"/>
      <c r="O4289">
        <v>2026</v>
      </c>
      <c r="P4289">
        <v>1</v>
      </c>
      <c r="Q4289" t="s">
        <v>80</v>
      </c>
      <c r="R4289" s="8">
        <v>46267</v>
      </c>
      <c r="S4289" s="2">
        <v>1</v>
      </c>
      <c r="T4289" s="2" t="s">
        <v>81</v>
      </c>
    </row>
    <row r="4290" spans="1:20" x14ac:dyDescent="0.25">
      <c r="A4290">
        <v>1120410517</v>
      </c>
      <c r="B4290">
        <v>128746497</v>
      </c>
      <c r="C4290" t="s">
        <v>74</v>
      </c>
      <c r="D4290" t="s">
        <v>83</v>
      </c>
      <c r="E4290" t="s">
        <v>76</v>
      </c>
      <c r="F4290" s="7">
        <v>45422</v>
      </c>
      <c r="G4290" s="7">
        <v>45606</v>
      </c>
      <c r="H4290" t="s">
        <v>77</v>
      </c>
      <c r="I4290" t="s">
        <v>78</v>
      </c>
      <c r="J4290" s="7"/>
      <c r="K4290" s="7">
        <v>45919</v>
      </c>
      <c r="L4290" s="7">
        <v>45606</v>
      </c>
      <c r="M4290" t="s">
        <v>77</v>
      </c>
      <c r="N4290"/>
      <c r="O4290">
        <v>2026</v>
      </c>
      <c r="P4290">
        <v>1</v>
      </c>
      <c r="Q4290" t="s">
        <v>80</v>
      </c>
      <c r="R4290" s="8">
        <v>46267</v>
      </c>
      <c r="S4290" s="2">
        <v>1</v>
      </c>
      <c r="T4290" s="2" t="s">
        <v>81</v>
      </c>
    </row>
    <row r="4291" spans="1:20" x14ac:dyDescent="0.25">
      <c r="A4291">
        <v>1120410772</v>
      </c>
      <c r="B4291">
        <v>129062922</v>
      </c>
      <c r="C4291" t="s">
        <v>74</v>
      </c>
      <c r="D4291" t="s">
        <v>83</v>
      </c>
      <c r="E4291" t="s">
        <v>76</v>
      </c>
      <c r="F4291" s="7">
        <v>45455</v>
      </c>
      <c r="G4291" s="7">
        <v>47281</v>
      </c>
      <c r="H4291" t="s">
        <v>86</v>
      </c>
      <c r="I4291" t="s">
        <v>87</v>
      </c>
      <c r="J4291" s="7"/>
      <c r="K4291" s="7">
        <v>45747</v>
      </c>
      <c r="L4291" s="7">
        <v>47281</v>
      </c>
      <c r="M4291" t="s">
        <v>86</v>
      </c>
      <c r="N4291"/>
      <c r="O4291">
        <v>2026</v>
      </c>
      <c r="P4291">
        <v>1</v>
      </c>
      <c r="Q4291" t="s">
        <v>80</v>
      </c>
      <c r="R4291" s="8">
        <v>46267</v>
      </c>
      <c r="S4291" s="2">
        <v>1</v>
      </c>
      <c r="T4291" s="2" t="s">
        <v>81</v>
      </c>
    </row>
    <row r="4292" spans="1:20" x14ac:dyDescent="0.25">
      <c r="A4292">
        <v>1120410780</v>
      </c>
      <c r="B4292">
        <v>129068147</v>
      </c>
      <c r="C4292" t="s">
        <v>90</v>
      </c>
      <c r="D4292" t="s">
        <v>83</v>
      </c>
      <c r="E4292" t="s">
        <v>76</v>
      </c>
      <c r="F4292" s="7">
        <v>45443</v>
      </c>
      <c r="G4292" s="7">
        <v>45623</v>
      </c>
      <c r="H4292" t="s">
        <v>77</v>
      </c>
      <c r="I4292" t="s">
        <v>84</v>
      </c>
      <c r="J4292" s="7"/>
      <c r="K4292" s="7">
        <v>46037</v>
      </c>
      <c r="L4292" s="7">
        <v>45623</v>
      </c>
      <c r="M4292" t="s">
        <v>77</v>
      </c>
      <c r="N4292"/>
      <c r="O4292">
        <v>2026</v>
      </c>
      <c r="P4292">
        <v>1</v>
      </c>
      <c r="Q4292" t="s">
        <v>80</v>
      </c>
      <c r="R4292" s="8">
        <v>46267</v>
      </c>
      <c r="S4292" s="2">
        <v>1</v>
      </c>
      <c r="T4292" s="2" t="s">
        <v>81</v>
      </c>
    </row>
    <row r="4293" spans="1:20" x14ac:dyDescent="0.25">
      <c r="A4293">
        <v>1120410799</v>
      </c>
      <c r="B4293">
        <v>129072212</v>
      </c>
      <c r="C4293" t="s">
        <v>93</v>
      </c>
      <c r="D4293" t="s">
        <v>75</v>
      </c>
      <c r="E4293" t="s">
        <v>76</v>
      </c>
      <c r="F4293" s="7">
        <v>45456</v>
      </c>
      <c r="G4293" s="7">
        <v>46536</v>
      </c>
      <c r="H4293" t="s">
        <v>77</v>
      </c>
      <c r="I4293" t="s">
        <v>78</v>
      </c>
      <c r="J4293" s="7"/>
      <c r="K4293" s="7">
        <v>45456</v>
      </c>
      <c r="L4293" s="7">
        <v>46536</v>
      </c>
      <c r="M4293" t="s">
        <v>77</v>
      </c>
      <c r="N4293"/>
      <c r="O4293">
        <v>2026</v>
      </c>
      <c r="P4293">
        <v>1</v>
      </c>
      <c r="Q4293" t="s">
        <v>80</v>
      </c>
      <c r="R4293" s="8">
        <v>46267</v>
      </c>
      <c r="S4293" s="2">
        <v>1</v>
      </c>
      <c r="T4293" s="2" t="s">
        <v>81</v>
      </c>
    </row>
    <row r="4294" spans="1:20" x14ac:dyDescent="0.25">
      <c r="A4294">
        <v>1120410800</v>
      </c>
      <c r="B4294">
        <v>129072212</v>
      </c>
      <c r="C4294" t="s">
        <v>93</v>
      </c>
      <c r="D4294" t="s">
        <v>75</v>
      </c>
      <c r="E4294" t="s">
        <v>76</v>
      </c>
      <c r="F4294" s="7">
        <v>45456</v>
      </c>
      <c r="G4294" s="7">
        <v>46536</v>
      </c>
      <c r="H4294" t="s">
        <v>77</v>
      </c>
      <c r="I4294" t="s">
        <v>78</v>
      </c>
      <c r="J4294" s="7"/>
      <c r="K4294" s="7">
        <v>45779</v>
      </c>
      <c r="L4294" s="7">
        <v>46536</v>
      </c>
      <c r="M4294" t="s">
        <v>77</v>
      </c>
      <c r="N4294"/>
      <c r="O4294">
        <v>2026</v>
      </c>
      <c r="P4294">
        <v>1</v>
      </c>
      <c r="Q4294" t="s">
        <v>80</v>
      </c>
      <c r="R4294" s="8">
        <v>46267</v>
      </c>
      <c r="S4294" s="2">
        <v>1</v>
      </c>
      <c r="T4294" s="2" t="s">
        <v>81</v>
      </c>
    </row>
    <row r="4295" spans="1:20" x14ac:dyDescent="0.25">
      <c r="A4295">
        <v>1120411195</v>
      </c>
      <c r="B4295">
        <v>129318616</v>
      </c>
      <c r="C4295" t="s">
        <v>90</v>
      </c>
      <c r="D4295" t="s">
        <v>83</v>
      </c>
      <c r="E4295" t="s">
        <v>76</v>
      </c>
      <c r="F4295" s="7">
        <v>45502</v>
      </c>
      <c r="G4295" s="7">
        <v>45682</v>
      </c>
      <c r="H4295" t="s">
        <v>77</v>
      </c>
      <c r="I4295" t="s">
        <v>84</v>
      </c>
      <c r="J4295" s="7"/>
      <c r="K4295" s="7">
        <v>45539</v>
      </c>
      <c r="L4295" s="7">
        <v>45682</v>
      </c>
      <c r="M4295" t="s">
        <v>77</v>
      </c>
      <c r="N4295"/>
      <c r="O4295">
        <v>2026</v>
      </c>
      <c r="P4295">
        <v>1</v>
      </c>
      <c r="Q4295" t="s">
        <v>80</v>
      </c>
      <c r="R4295" s="8">
        <v>46267</v>
      </c>
      <c r="S4295" s="2">
        <v>1</v>
      </c>
      <c r="T4295" s="2" t="s">
        <v>81</v>
      </c>
    </row>
    <row r="4296" spans="1:20" x14ac:dyDescent="0.25">
      <c r="A4296">
        <v>1120411283</v>
      </c>
      <c r="B4296">
        <v>129348166</v>
      </c>
      <c r="C4296" t="s">
        <v>85</v>
      </c>
      <c r="D4296" t="s">
        <v>88</v>
      </c>
      <c r="E4296" t="s">
        <v>76</v>
      </c>
      <c r="F4296" s="7">
        <v>45511</v>
      </c>
      <c r="G4296" s="7">
        <v>47337</v>
      </c>
      <c r="H4296" t="s">
        <v>77</v>
      </c>
      <c r="I4296" t="s">
        <v>78</v>
      </c>
      <c r="J4296" s="7">
        <v>46091</v>
      </c>
      <c r="K4296" s="7">
        <v>45516</v>
      </c>
      <c r="L4296" s="7">
        <v>47337</v>
      </c>
      <c r="M4296" t="s">
        <v>77</v>
      </c>
      <c r="N4296" t="s">
        <v>79</v>
      </c>
      <c r="O4296">
        <v>2026</v>
      </c>
      <c r="P4296">
        <v>1</v>
      </c>
      <c r="Q4296" t="s">
        <v>80</v>
      </c>
      <c r="R4296" s="8">
        <v>46267</v>
      </c>
      <c r="S4296" s="2">
        <v>1</v>
      </c>
      <c r="T4296" s="2" t="s">
        <v>81</v>
      </c>
    </row>
    <row r="4297" spans="1:20" x14ac:dyDescent="0.25">
      <c r="A4297">
        <v>1120411301</v>
      </c>
      <c r="B4297">
        <v>129355550</v>
      </c>
      <c r="C4297" t="s">
        <v>85</v>
      </c>
      <c r="D4297" t="s">
        <v>88</v>
      </c>
      <c r="E4297" t="s">
        <v>76</v>
      </c>
      <c r="F4297" s="7">
        <v>45512</v>
      </c>
      <c r="G4297" s="7">
        <v>45877</v>
      </c>
      <c r="H4297" t="s">
        <v>86</v>
      </c>
      <c r="I4297" t="s">
        <v>87</v>
      </c>
      <c r="J4297" s="7"/>
      <c r="K4297" s="7">
        <v>45881</v>
      </c>
      <c r="L4297" s="7">
        <v>45877</v>
      </c>
      <c r="M4297" t="s">
        <v>86</v>
      </c>
      <c r="N4297"/>
      <c r="O4297">
        <v>2026</v>
      </c>
      <c r="P4297">
        <v>1</v>
      </c>
      <c r="Q4297" t="s">
        <v>80</v>
      </c>
      <c r="R4297" s="8">
        <v>46267</v>
      </c>
      <c r="S4297" s="2">
        <v>1</v>
      </c>
      <c r="T4297" s="2" t="s">
        <v>81</v>
      </c>
    </row>
    <row r="4298" spans="1:20" x14ac:dyDescent="0.25">
      <c r="A4298">
        <v>1120411302</v>
      </c>
      <c r="B4298">
        <v>129355550</v>
      </c>
      <c r="C4298" t="s">
        <v>85</v>
      </c>
      <c r="D4298" t="s">
        <v>88</v>
      </c>
      <c r="E4298" t="s">
        <v>76</v>
      </c>
      <c r="F4298" s="7">
        <v>45512</v>
      </c>
      <c r="G4298" s="7">
        <v>45877</v>
      </c>
      <c r="H4298" t="s">
        <v>86</v>
      </c>
      <c r="I4298" t="s">
        <v>87</v>
      </c>
      <c r="J4298" s="7"/>
      <c r="K4298" s="7">
        <v>45517</v>
      </c>
      <c r="L4298" s="7">
        <v>45877</v>
      </c>
      <c r="M4298" t="s">
        <v>86</v>
      </c>
      <c r="N4298"/>
      <c r="O4298">
        <v>2026</v>
      </c>
      <c r="P4298">
        <v>1</v>
      </c>
      <c r="Q4298" t="s">
        <v>80</v>
      </c>
      <c r="R4298" s="8">
        <v>46267</v>
      </c>
      <c r="S4298" s="2">
        <v>1</v>
      </c>
      <c r="T4298" s="2" t="s">
        <v>81</v>
      </c>
    </row>
    <row r="4299" spans="1:20" x14ac:dyDescent="0.25">
      <c r="A4299">
        <v>1120411392</v>
      </c>
      <c r="B4299">
        <v>129403202</v>
      </c>
      <c r="C4299" t="s">
        <v>93</v>
      </c>
      <c r="D4299" t="s">
        <v>75</v>
      </c>
      <c r="E4299" t="s">
        <v>76</v>
      </c>
      <c r="F4299" s="7">
        <v>45521</v>
      </c>
      <c r="G4299" s="7">
        <v>47347</v>
      </c>
      <c r="H4299" t="s">
        <v>77</v>
      </c>
      <c r="I4299" t="s">
        <v>78</v>
      </c>
      <c r="J4299" s="7">
        <v>46107</v>
      </c>
      <c r="K4299" s="7">
        <v>45908</v>
      </c>
      <c r="L4299" s="7">
        <v>47347</v>
      </c>
      <c r="M4299" t="s">
        <v>77</v>
      </c>
      <c r="N4299" t="s">
        <v>79</v>
      </c>
      <c r="O4299">
        <v>2026</v>
      </c>
      <c r="P4299">
        <v>1</v>
      </c>
      <c r="Q4299" t="s">
        <v>80</v>
      </c>
      <c r="R4299" s="8">
        <v>46267</v>
      </c>
      <c r="S4299" s="2">
        <v>1</v>
      </c>
      <c r="T4299" s="2" t="s">
        <v>81</v>
      </c>
    </row>
    <row r="4300" spans="1:20" x14ac:dyDescent="0.25">
      <c r="A4300">
        <v>1120411974</v>
      </c>
      <c r="B4300">
        <v>129569296</v>
      </c>
      <c r="C4300" t="s">
        <v>96</v>
      </c>
      <c r="D4300" t="s">
        <v>88</v>
      </c>
      <c r="E4300" t="s">
        <v>76</v>
      </c>
      <c r="F4300" s="7">
        <v>45554</v>
      </c>
      <c r="G4300" s="7">
        <v>47380</v>
      </c>
      <c r="H4300" t="s">
        <v>77</v>
      </c>
      <c r="I4300" t="s">
        <v>78</v>
      </c>
      <c r="J4300" s="7">
        <v>45580</v>
      </c>
      <c r="K4300" s="7">
        <v>45562</v>
      </c>
      <c r="L4300" s="7">
        <v>47380</v>
      </c>
      <c r="M4300" t="s">
        <v>77</v>
      </c>
      <c r="N4300" t="s">
        <v>92</v>
      </c>
      <c r="O4300">
        <v>2026</v>
      </c>
      <c r="P4300">
        <v>1</v>
      </c>
      <c r="Q4300" t="s">
        <v>80</v>
      </c>
      <c r="R4300" s="8">
        <v>46267</v>
      </c>
      <c r="S4300" s="2">
        <v>1</v>
      </c>
      <c r="T4300" s="2" t="s">
        <v>81</v>
      </c>
    </row>
    <row r="4301" spans="1:20" x14ac:dyDescent="0.25">
      <c r="A4301">
        <v>1120412216</v>
      </c>
      <c r="B4301">
        <v>129645156</v>
      </c>
      <c r="C4301" t="s">
        <v>93</v>
      </c>
      <c r="D4301" t="s">
        <v>83</v>
      </c>
      <c r="E4301" t="s">
        <v>76</v>
      </c>
      <c r="F4301" s="7">
        <v>45568</v>
      </c>
      <c r="G4301" s="7">
        <v>45750</v>
      </c>
      <c r="H4301" t="s">
        <v>77</v>
      </c>
      <c r="I4301" t="s">
        <v>78</v>
      </c>
      <c r="J4301" s="7"/>
      <c r="K4301" s="7">
        <v>45917</v>
      </c>
      <c r="L4301" s="7">
        <v>45750</v>
      </c>
      <c r="M4301" t="s">
        <v>77</v>
      </c>
      <c r="N4301"/>
      <c r="O4301">
        <v>2026</v>
      </c>
      <c r="P4301">
        <v>1</v>
      </c>
      <c r="Q4301" t="s">
        <v>80</v>
      </c>
      <c r="R4301" s="8">
        <v>46267</v>
      </c>
      <c r="S4301" s="2">
        <v>1</v>
      </c>
      <c r="T4301" s="2" t="s">
        <v>81</v>
      </c>
    </row>
    <row r="4302" spans="1:20" x14ac:dyDescent="0.25">
      <c r="A4302">
        <v>1120412223</v>
      </c>
      <c r="B4302">
        <v>129645413</v>
      </c>
      <c r="C4302" t="s">
        <v>93</v>
      </c>
      <c r="D4302" t="s">
        <v>83</v>
      </c>
      <c r="E4302" t="s">
        <v>76</v>
      </c>
      <c r="F4302" s="7">
        <v>45568</v>
      </c>
      <c r="G4302" s="7">
        <v>45750</v>
      </c>
      <c r="H4302" t="s">
        <v>77</v>
      </c>
      <c r="I4302" t="s">
        <v>84</v>
      </c>
      <c r="J4302" s="7"/>
      <c r="K4302" s="7">
        <v>45748</v>
      </c>
      <c r="L4302" s="7">
        <v>45750</v>
      </c>
      <c r="M4302" t="s">
        <v>77</v>
      </c>
      <c r="N4302"/>
      <c r="O4302">
        <v>2026</v>
      </c>
      <c r="P4302">
        <v>1</v>
      </c>
      <c r="Q4302" t="s">
        <v>80</v>
      </c>
      <c r="R4302" s="8">
        <v>46267</v>
      </c>
      <c r="S4302" s="2">
        <v>1</v>
      </c>
      <c r="T4302" s="2" t="s">
        <v>81</v>
      </c>
    </row>
    <row r="4303" spans="1:20" x14ac:dyDescent="0.25">
      <c r="A4303">
        <v>1120412224</v>
      </c>
      <c r="B4303">
        <v>129645413</v>
      </c>
      <c r="C4303" t="s">
        <v>93</v>
      </c>
      <c r="D4303" t="s">
        <v>83</v>
      </c>
      <c r="E4303" t="s">
        <v>76</v>
      </c>
      <c r="F4303" s="7">
        <v>45568</v>
      </c>
      <c r="G4303" s="7">
        <v>45750</v>
      </c>
      <c r="H4303" t="s">
        <v>77</v>
      </c>
      <c r="I4303" t="s">
        <v>84</v>
      </c>
      <c r="J4303" s="7"/>
      <c r="K4303" s="7">
        <v>45743</v>
      </c>
      <c r="L4303" s="7">
        <v>45750</v>
      </c>
      <c r="M4303" t="s">
        <v>77</v>
      </c>
      <c r="N4303"/>
      <c r="O4303">
        <v>2026</v>
      </c>
      <c r="P4303">
        <v>1</v>
      </c>
      <c r="Q4303" t="s">
        <v>80</v>
      </c>
      <c r="R4303" s="8">
        <v>46267</v>
      </c>
      <c r="S4303" s="2">
        <v>1</v>
      </c>
      <c r="T4303" s="2" t="s">
        <v>81</v>
      </c>
    </row>
    <row r="4304" spans="1:20" x14ac:dyDescent="0.25">
      <c r="A4304">
        <v>1120412234</v>
      </c>
      <c r="B4304">
        <v>129646260</v>
      </c>
      <c r="C4304" t="s">
        <v>82</v>
      </c>
      <c r="D4304" t="s">
        <v>88</v>
      </c>
      <c r="E4304" t="s">
        <v>76</v>
      </c>
      <c r="F4304" s="7">
        <v>45569</v>
      </c>
      <c r="G4304" s="7">
        <v>45934</v>
      </c>
      <c r="H4304" t="s">
        <v>77</v>
      </c>
      <c r="I4304" t="s">
        <v>78</v>
      </c>
      <c r="J4304" s="7"/>
      <c r="K4304" s="7">
        <v>45993</v>
      </c>
      <c r="L4304" s="7">
        <v>45934</v>
      </c>
      <c r="M4304" t="s">
        <v>77</v>
      </c>
      <c r="N4304"/>
      <c r="O4304">
        <v>2026</v>
      </c>
      <c r="P4304">
        <v>1</v>
      </c>
      <c r="Q4304" t="s">
        <v>80</v>
      </c>
      <c r="R4304" s="8">
        <v>46267</v>
      </c>
      <c r="S4304" s="2">
        <v>1</v>
      </c>
      <c r="T4304" s="2" t="s">
        <v>81</v>
      </c>
    </row>
    <row r="4305" spans="1:20" x14ac:dyDescent="0.25">
      <c r="A4305">
        <v>1120412297</v>
      </c>
      <c r="B4305">
        <v>129679625</v>
      </c>
      <c r="C4305" t="s">
        <v>82</v>
      </c>
      <c r="D4305" t="s">
        <v>83</v>
      </c>
      <c r="E4305" t="s">
        <v>76</v>
      </c>
      <c r="F4305" s="7">
        <v>45578</v>
      </c>
      <c r="G4305" s="7">
        <v>45760</v>
      </c>
      <c r="H4305" t="s">
        <v>77</v>
      </c>
      <c r="I4305" t="s">
        <v>78</v>
      </c>
      <c r="J4305" s="7"/>
      <c r="K4305" s="7">
        <v>45747</v>
      </c>
      <c r="L4305" s="7">
        <v>45760</v>
      </c>
      <c r="M4305" t="s">
        <v>77</v>
      </c>
      <c r="N4305"/>
      <c r="O4305">
        <v>2026</v>
      </c>
      <c r="P4305">
        <v>1</v>
      </c>
      <c r="Q4305" t="s">
        <v>80</v>
      </c>
      <c r="R4305" s="8">
        <v>46267</v>
      </c>
      <c r="S4305" s="2">
        <v>1</v>
      </c>
      <c r="T4305" s="2" t="s">
        <v>81</v>
      </c>
    </row>
    <row r="4306" spans="1:20" x14ac:dyDescent="0.25">
      <c r="A4306">
        <v>1120412672</v>
      </c>
      <c r="B4306">
        <v>129779122</v>
      </c>
      <c r="C4306" t="s">
        <v>93</v>
      </c>
      <c r="D4306" t="s">
        <v>83</v>
      </c>
      <c r="E4306" t="s">
        <v>76</v>
      </c>
      <c r="F4306" s="7">
        <v>45575</v>
      </c>
      <c r="G4306" s="7">
        <v>45757</v>
      </c>
      <c r="H4306" t="s">
        <v>77</v>
      </c>
      <c r="I4306" t="s">
        <v>84</v>
      </c>
      <c r="J4306" s="7"/>
      <c r="K4306" s="7">
        <v>46111</v>
      </c>
      <c r="L4306" s="7">
        <v>45757</v>
      </c>
      <c r="M4306" t="s">
        <v>77</v>
      </c>
      <c r="N4306"/>
      <c r="O4306">
        <v>2026</v>
      </c>
      <c r="P4306">
        <v>1</v>
      </c>
      <c r="Q4306" t="s">
        <v>80</v>
      </c>
      <c r="R4306" s="8">
        <v>46267</v>
      </c>
      <c r="S4306" s="2">
        <v>1</v>
      </c>
      <c r="T4306" s="2" t="s">
        <v>81</v>
      </c>
    </row>
    <row r="4307" spans="1:20" x14ac:dyDescent="0.25">
      <c r="A4307">
        <v>1120412673</v>
      </c>
      <c r="B4307">
        <v>129779122</v>
      </c>
      <c r="C4307" t="s">
        <v>93</v>
      </c>
      <c r="D4307" t="s">
        <v>83</v>
      </c>
      <c r="E4307" t="s">
        <v>76</v>
      </c>
      <c r="F4307" s="7">
        <v>45575</v>
      </c>
      <c r="G4307" s="7">
        <v>45757</v>
      </c>
      <c r="H4307" t="s">
        <v>77</v>
      </c>
      <c r="I4307" t="s">
        <v>84</v>
      </c>
      <c r="J4307" s="7"/>
      <c r="K4307" s="7">
        <v>45747</v>
      </c>
      <c r="L4307" s="7">
        <v>45757</v>
      </c>
      <c r="M4307" t="s">
        <v>77</v>
      </c>
      <c r="N4307"/>
      <c r="O4307">
        <v>2026</v>
      </c>
      <c r="P4307">
        <v>1</v>
      </c>
      <c r="Q4307" t="s">
        <v>80</v>
      </c>
      <c r="R4307" s="8">
        <v>46267</v>
      </c>
      <c r="S4307" s="2">
        <v>1</v>
      </c>
      <c r="T4307" s="2" t="s">
        <v>81</v>
      </c>
    </row>
    <row r="4308" spans="1:20" x14ac:dyDescent="0.25">
      <c r="A4308">
        <v>1120413037</v>
      </c>
      <c r="B4308">
        <v>130719104</v>
      </c>
      <c r="C4308" t="s">
        <v>82</v>
      </c>
      <c r="D4308" t="s">
        <v>75</v>
      </c>
      <c r="E4308" t="s">
        <v>76</v>
      </c>
      <c r="F4308" s="7">
        <v>45666</v>
      </c>
      <c r="G4308" s="7">
        <v>46031</v>
      </c>
      <c r="H4308" t="s">
        <v>77</v>
      </c>
      <c r="I4308" t="s">
        <v>78</v>
      </c>
      <c r="J4308" s="7">
        <v>45860</v>
      </c>
      <c r="K4308" s="7">
        <v>45666</v>
      </c>
      <c r="L4308" s="7">
        <v>46031</v>
      </c>
      <c r="M4308" t="s">
        <v>77</v>
      </c>
      <c r="N4308" t="s">
        <v>79</v>
      </c>
      <c r="O4308">
        <v>2026</v>
      </c>
      <c r="P4308">
        <v>1</v>
      </c>
      <c r="Q4308" t="s">
        <v>80</v>
      </c>
      <c r="R4308" s="8">
        <v>46267</v>
      </c>
      <c r="S4308" s="2">
        <v>1</v>
      </c>
      <c r="T4308" s="2" t="s">
        <v>81</v>
      </c>
    </row>
    <row r="4309" spans="1:20" x14ac:dyDescent="0.25">
      <c r="A4309">
        <v>1120413263</v>
      </c>
      <c r="B4309">
        <v>130904159</v>
      </c>
      <c r="C4309" t="s">
        <v>96</v>
      </c>
      <c r="D4309" t="s">
        <v>75</v>
      </c>
      <c r="E4309" t="s">
        <v>76</v>
      </c>
      <c r="F4309" s="7">
        <v>45714</v>
      </c>
      <c r="G4309" s="7">
        <v>47540</v>
      </c>
      <c r="H4309" t="s">
        <v>86</v>
      </c>
      <c r="I4309" t="s">
        <v>87</v>
      </c>
      <c r="J4309" s="7"/>
      <c r="K4309" s="7">
        <v>45727</v>
      </c>
      <c r="L4309" s="7">
        <v>47540</v>
      </c>
      <c r="M4309" t="s">
        <v>86</v>
      </c>
      <c r="N4309"/>
      <c r="O4309">
        <v>2026</v>
      </c>
      <c r="P4309">
        <v>1</v>
      </c>
      <c r="Q4309" t="s">
        <v>80</v>
      </c>
      <c r="R4309" s="8">
        <v>46267</v>
      </c>
      <c r="S4309" s="2">
        <v>1</v>
      </c>
      <c r="T4309" s="2" t="s">
        <v>81</v>
      </c>
    </row>
    <row r="4310" spans="1:20" x14ac:dyDescent="0.25">
      <c r="A4310">
        <v>1120413353</v>
      </c>
      <c r="B4310">
        <v>130965429</v>
      </c>
      <c r="C4310" t="s">
        <v>93</v>
      </c>
      <c r="D4310" t="s">
        <v>83</v>
      </c>
      <c r="E4310" t="s">
        <v>76</v>
      </c>
      <c r="F4310" s="7">
        <v>45726</v>
      </c>
      <c r="G4310" s="7">
        <v>45910</v>
      </c>
      <c r="H4310" t="s">
        <v>77</v>
      </c>
      <c r="I4310" t="s">
        <v>78</v>
      </c>
      <c r="J4310" s="7"/>
      <c r="K4310" s="7">
        <v>46084</v>
      </c>
      <c r="L4310" s="7">
        <v>45910</v>
      </c>
      <c r="M4310" t="s">
        <v>77</v>
      </c>
      <c r="N4310"/>
      <c r="O4310">
        <v>2026</v>
      </c>
      <c r="P4310">
        <v>1</v>
      </c>
      <c r="Q4310" t="s">
        <v>80</v>
      </c>
      <c r="R4310" s="8">
        <v>46267</v>
      </c>
      <c r="S4310" s="2">
        <v>1</v>
      </c>
      <c r="T4310" s="2" t="s">
        <v>81</v>
      </c>
    </row>
    <row r="4311" spans="1:20" x14ac:dyDescent="0.25">
      <c r="A4311">
        <v>1120413643</v>
      </c>
      <c r="B4311">
        <v>131123541</v>
      </c>
      <c r="C4311" t="s">
        <v>96</v>
      </c>
      <c r="D4311" t="s">
        <v>88</v>
      </c>
      <c r="E4311" t="s">
        <v>76</v>
      </c>
      <c r="F4311" s="7">
        <v>45756</v>
      </c>
      <c r="G4311" s="7">
        <v>47582</v>
      </c>
      <c r="H4311" t="s">
        <v>77</v>
      </c>
      <c r="I4311" t="s">
        <v>78</v>
      </c>
      <c r="J4311" s="7"/>
      <c r="K4311" s="7">
        <v>45863</v>
      </c>
      <c r="L4311" s="7">
        <v>47582</v>
      </c>
      <c r="M4311" t="s">
        <v>77</v>
      </c>
      <c r="N4311"/>
      <c r="O4311">
        <v>2026</v>
      </c>
      <c r="P4311">
        <v>1</v>
      </c>
      <c r="Q4311" t="s">
        <v>80</v>
      </c>
      <c r="R4311" s="8">
        <v>46267</v>
      </c>
      <c r="S4311" s="2">
        <v>1</v>
      </c>
      <c r="T4311" s="2" t="s">
        <v>81</v>
      </c>
    </row>
    <row r="4312" spans="1:20" x14ac:dyDescent="0.25">
      <c r="A4312">
        <v>1120413711</v>
      </c>
      <c r="B4312">
        <v>131155018</v>
      </c>
      <c r="C4312" t="s">
        <v>96</v>
      </c>
      <c r="D4312" t="s">
        <v>88</v>
      </c>
      <c r="E4312" t="s">
        <v>76</v>
      </c>
      <c r="F4312" s="7">
        <v>45747</v>
      </c>
      <c r="G4312" s="7">
        <v>46112</v>
      </c>
      <c r="H4312" t="s">
        <v>77</v>
      </c>
      <c r="I4312" t="s">
        <v>84</v>
      </c>
      <c r="J4312" s="7"/>
      <c r="K4312" s="7">
        <v>45785</v>
      </c>
      <c r="L4312" s="7">
        <v>46112</v>
      </c>
      <c r="M4312" t="s">
        <v>77</v>
      </c>
      <c r="N4312"/>
      <c r="O4312">
        <v>2026</v>
      </c>
      <c r="P4312">
        <v>1</v>
      </c>
      <c r="Q4312" t="s">
        <v>80</v>
      </c>
      <c r="R4312" s="8">
        <v>46267</v>
      </c>
      <c r="S4312" s="2">
        <v>1</v>
      </c>
      <c r="T4312" s="2" t="s">
        <v>81</v>
      </c>
    </row>
    <row r="4313" spans="1:20" x14ac:dyDescent="0.25">
      <c r="A4313">
        <v>1120413841</v>
      </c>
      <c r="B4313">
        <v>131237950</v>
      </c>
      <c r="C4313" t="s">
        <v>82</v>
      </c>
      <c r="D4313" t="s">
        <v>75</v>
      </c>
      <c r="E4313" t="s">
        <v>76</v>
      </c>
      <c r="F4313" s="7">
        <v>45790</v>
      </c>
      <c r="G4313" s="7">
        <v>46886</v>
      </c>
      <c r="H4313" t="s">
        <v>77</v>
      </c>
      <c r="I4313" t="s">
        <v>89</v>
      </c>
      <c r="J4313" s="7"/>
      <c r="K4313" s="7">
        <v>46063</v>
      </c>
      <c r="L4313" s="7">
        <v>46886</v>
      </c>
      <c r="M4313" t="s">
        <v>77</v>
      </c>
      <c r="N4313"/>
      <c r="O4313">
        <v>2026</v>
      </c>
      <c r="P4313">
        <v>1</v>
      </c>
      <c r="Q4313" t="s">
        <v>80</v>
      </c>
      <c r="R4313" s="8">
        <v>46267</v>
      </c>
      <c r="S4313" s="2">
        <v>1</v>
      </c>
      <c r="T4313" s="2" t="s">
        <v>81</v>
      </c>
    </row>
    <row r="4314" spans="1:20" x14ac:dyDescent="0.25">
      <c r="A4314">
        <v>1120413923</v>
      </c>
      <c r="B4314">
        <v>131272984</v>
      </c>
      <c r="C4314" t="s">
        <v>97</v>
      </c>
      <c r="D4314" t="s">
        <v>75</v>
      </c>
      <c r="E4314" t="s">
        <v>76</v>
      </c>
      <c r="F4314" s="7">
        <v>45799</v>
      </c>
      <c r="G4314" s="7">
        <v>45891</v>
      </c>
      <c r="H4314" t="s">
        <v>77</v>
      </c>
      <c r="I4314" t="s">
        <v>89</v>
      </c>
      <c r="J4314" s="7"/>
      <c r="K4314" s="7">
        <v>45804</v>
      </c>
      <c r="L4314" s="7">
        <v>45891</v>
      </c>
      <c r="M4314" t="s">
        <v>77</v>
      </c>
      <c r="N4314"/>
      <c r="O4314">
        <v>2026</v>
      </c>
      <c r="P4314">
        <v>1</v>
      </c>
      <c r="Q4314" t="s">
        <v>80</v>
      </c>
      <c r="R4314" s="8">
        <v>46267</v>
      </c>
      <c r="S4314" s="2">
        <v>1</v>
      </c>
      <c r="T4314" s="2" t="s">
        <v>81</v>
      </c>
    </row>
    <row r="4315" spans="1:20" x14ac:dyDescent="0.25">
      <c r="A4315">
        <v>1120413949</v>
      </c>
      <c r="B4315">
        <v>131281261</v>
      </c>
      <c r="C4315" t="s">
        <v>93</v>
      </c>
      <c r="D4315" t="s">
        <v>83</v>
      </c>
      <c r="E4315" t="s">
        <v>76</v>
      </c>
      <c r="F4315" s="7">
        <v>45799</v>
      </c>
      <c r="G4315" s="7">
        <v>47625</v>
      </c>
      <c r="H4315" t="s">
        <v>77</v>
      </c>
      <c r="I4315" t="s">
        <v>78</v>
      </c>
      <c r="J4315" s="7"/>
      <c r="K4315" s="7">
        <v>45812</v>
      </c>
      <c r="L4315" s="7">
        <v>47625</v>
      </c>
      <c r="M4315" t="s">
        <v>77</v>
      </c>
      <c r="N4315"/>
      <c r="O4315">
        <v>2026</v>
      </c>
      <c r="P4315">
        <v>1</v>
      </c>
      <c r="Q4315" t="s">
        <v>80</v>
      </c>
      <c r="R4315" s="8">
        <v>46267</v>
      </c>
      <c r="S4315" s="2">
        <v>1</v>
      </c>
      <c r="T4315" s="2" t="s">
        <v>81</v>
      </c>
    </row>
    <row r="4316" spans="1:20" x14ac:dyDescent="0.25">
      <c r="A4316">
        <v>1120414095</v>
      </c>
      <c r="B4316">
        <v>131354833</v>
      </c>
      <c r="C4316" t="s">
        <v>85</v>
      </c>
      <c r="D4316" t="s">
        <v>88</v>
      </c>
      <c r="E4316" t="s">
        <v>76</v>
      </c>
      <c r="F4316" s="7">
        <v>45819</v>
      </c>
      <c r="G4316" s="7">
        <v>46184</v>
      </c>
      <c r="H4316" t="s">
        <v>77</v>
      </c>
      <c r="I4316" t="s">
        <v>78</v>
      </c>
      <c r="J4316" s="7">
        <v>45972</v>
      </c>
      <c r="K4316" s="7">
        <v>45825</v>
      </c>
      <c r="L4316" s="7">
        <v>46184</v>
      </c>
      <c r="M4316" t="s">
        <v>77</v>
      </c>
      <c r="N4316" t="s">
        <v>79</v>
      </c>
      <c r="O4316">
        <v>2026</v>
      </c>
      <c r="P4316">
        <v>1</v>
      </c>
      <c r="Q4316" t="s">
        <v>80</v>
      </c>
      <c r="R4316" s="8">
        <v>46267</v>
      </c>
      <c r="S4316" s="2">
        <v>1</v>
      </c>
      <c r="T4316" s="2" t="s">
        <v>81</v>
      </c>
    </row>
    <row r="4317" spans="1:20" x14ac:dyDescent="0.25">
      <c r="A4317">
        <v>1120414546</v>
      </c>
      <c r="B4317">
        <v>131518901</v>
      </c>
      <c r="C4317" t="s">
        <v>82</v>
      </c>
      <c r="D4317" t="s">
        <v>83</v>
      </c>
      <c r="E4317" t="s">
        <v>76</v>
      </c>
      <c r="F4317" s="7">
        <v>45861</v>
      </c>
      <c r="G4317" s="7">
        <v>46045</v>
      </c>
      <c r="H4317" t="s">
        <v>77</v>
      </c>
      <c r="I4317" t="s">
        <v>84</v>
      </c>
      <c r="J4317" s="7"/>
      <c r="K4317" s="7">
        <v>46080</v>
      </c>
      <c r="L4317" s="7">
        <v>46045</v>
      </c>
      <c r="M4317" t="s">
        <v>77</v>
      </c>
      <c r="N4317"/>
      <c r="O4317">
        <v>2026</v>
      </c>
      <c r="P4317">
        <v>1</v>
      </c>
      <c r="Q4317" t="s">
        <v>80</v>
      </c>
      <c r="R4317" s="8">
        <v>46267</v>
      </c>
      <c r="S4317" s="2">
        <v>1</v>
      </c>
      <c r="T4317" s="2" t="s">
        <v>81</v>
      </c>
    </row>
    <row r="4318" spans="1:20" x14ac:dyDescent="0.25">
      <c r="A4318">
        <v>1120414547</v>
      </c>
      <c r="B4318">
        <v>131518901</v>
      </c>
      <c r="C4318" t="s">
        <v>82</v>
      </c>
      <c r="D4318" t="s">
        <v>83</v>
      </c>
      <c r="E4318" t="s">
        <v>76</v>
      </c>
      <c r="F4318" s="7">
        <v>45861</v>
      </c>
      <c r="G4318" s="7">
        <v>46045</v>
      </c>
      <c r="H4318" t="s">
        <v>77</v>
      </c>
      <c r="I4318" t="s">
        <v>84</v>
      </c>
      <c r="J4318" s="7"/>
      <c r="K4318" s="7">
        <v>45968</v>
      </c>
      <c r="L4318" s="7">
        <v>46045</v>
      </c>
      <c r="M4318" t="s">
        <v>77</v>
      </c>
      <c r="N4318"/>
      <c r="O4318">
        <v>2026</v>
      </c>
      <c r="P4318">
        <v>1</v>
      </c>
      <c r="Q4318" t="s">
        <v>80</v>
      </c>
      <c r="R4318" s="8">
        <v>46267</v>
      </c>
      <c r="S4318" s="2">
        <v>1</v>
      </c>
      <c r="T4318" s="2" t="s">
        <v>81</v>
      </c>
    </row>
    <row r="4319" spans="1:20" x14ac:dyDescent="0.25">
      <c r="A4319">
        <v>1120414750</v>
      </c>
      <c r="B4319">
        <v>131613582</v>
      </c>
      <c r="C4319" t="s">
        <v>85</v>
      </c>
      <c r="D4319" t="s">
        <v>88</v>
      </c>
      <c r="E4319" t="s">
        <v>76</v>
      </c>
      <c r="F4319" s="7">
        <v>45884</v>
      </c>
      <c r="G4319" s="7">
        <v>46249</v>
      </c>
      <c r="H4319" t="s">
        <v>77</v>
      </c>
      <c r="I4319" t="s">
        <v>78</v>
      </c>
      <c r="J4319" s="7"/>
      <c r="K4319" s="7">
        <v>45910</v>
      </c>
      <c r="L4319" s="7">
        <v>46249</v>
      </c>
      <c r="M4319" t="s">
        <v>77</v>
      </c>
      <c r="N4319"/>
      <c r="O4319">
        <v>2026</v>
      </c>
      <c r="P4319">
        <v>1</v>
      </c>
      <c r="Q4319" t="s">
        <v>80</v>
      </c>
      <c r="R4319" s="8">
        <v>46267</v>
      </c>
      <c r="S4319" s="2">
        <v>1</v>
      </c>
      <c r="T4319" s="2" t="s">
        <v>81</v>
      </c>
    </row>
    <row r="4320" spans="1:20" x14ac:dyDescent="0.25">
      <c r="A4320">
        <v>1120416087</v>
      </c>
      <c r="B4320">
        <v>132985319</v>
      </c>
      <c r="C4320" t="s">
        <v>93</v>
      </c>
      <c r="D4320" t="s">
        <v>88</v>
      </c>
      <c r="E4320" t="s">
        <v>76</v>
      </c>
      <c r="F4320" s="7">
        <v>46044</v>
      </c>
      <c r="G4320" s="7">
        <v>46409</v>
      </c>
      <c r="H4320" t="s">
        <v>77</v>
      </c>
      <c r="I4320" t="s">
        <v>89</v>
      </c>
      <c r="J4320" s="7">
        <v>46118</v>
      </c>
      <c r="K4320" s="7">
        <v>46064</v>
      </c>
      <c r="L4320" s="7">
        <v>46409</v>
      </c>
      <c r="M4320" t="s">
        <v>77</v>
      </c>
      <c r="N4320" t="s">
        <v>79</v>
      </c>
      <c r="O4320">
        <v>2026</v>
      </c>
      <c r="P4320">
        <v>1</v>
      </c>
      <c r="Q4320" t="s">
        <v>80</v>
      </c>
      <c r="R4320" s="8">
        <v>46267</v>
      </c>
      <c r="S4320" s="2">
        <v>1</v>
      </c>
      <c r="T4320" s="2" t="s">
        <v>81</v>
      </c>
    </row>
    <row r="4321" spans="1:20" x14ac:dyDescent="0.25">
      <c r="A4321">
        <v>1120416454</v>
      </c>
      <c r="B4321">
        <v>110873073</v>
      </c>
      <c r="C4321" t="s">
        <v>93</v>
      </c>
      <c r="D4321" t="s">
        <v>83</v>
      </c>
      <c r="E4321" t="s">
        <v>76</v>
      </c>
      <c r="F4321" s="7">
        <v>42325</v>
      </c>
      <c r="G4321" s="7">
        <v>43922</v>
      </c>
      <c r="H4321" t="s">
        <v>77</v>
      </c>
      <c r="I4321" t="s">
        <v>78</v>
      </c>
      <c r="J4321" s="7">
        <v>45604</v>
      </c>
      <c r="K4321" s="7">
        <v>45942</v>
      </c>
      <c r="L4321" s="7">
        <v>43922</v>
      </c>
      <c r="M4321" t="s">
        <v>77</v>
      </c>
      <c r="N4321" t="s">
        <v>79</v>
      </c>
      <c r="O4321">
        <v>2026</v>
      </c>
      <c r="P4321">
        <v>1</v>
      </c>
      <c r="Q4321" t="s">
        <v>80</v>
      </c>
      <c r="R4321" s="8">
        <v>46267</v>
      </c>
      <c r="S4321" s="2">
        <v>1</v>
      </c>
      <c r="T4321" s="2" t="s">
        <v>81</v>
      </c>
    </row>
    <row r="4322" spans="1:20" x14ac:dyDescent="0.25">
      <c r="A4322">
        <v>1120416455</v>
      </c>
      <c r="B4322">
        <v>110873073</v>
      </c>
      <c r="C4322" t="s">
        <v>93</v>
      </c>
      <c r="D4322" t="s">
        <v>83</v>
      </c>
      <c r="E4322" t="s">
        <v>76</v>
      </c>
      <c r="F4322" s="7">
        <v>42325</v>
      </c>
      <c r="G4322" s="7">
        <v>43922</v>
      </c>
      <c r="H4322" t="s">
        <v>77</v>
      </c>
      <c r="I4322" t="s">
        <v>78</v>
      </c>
      <c r="J4322" s="7">
        <v>45604</v>
      </c>
      <c r="K4322" s="7">
        <v>45748</v>
      </c>
      <c r="L4322" s="7">
        <v>43922</v>
      </c>
      <c r="M4322" t="s">
        <v>77</v>
      </c>
      <c r="N4322" t="s">
        <v>79</v>
      </c>
      <c r="O4322">
        <v>2026</v>
      </c>
      <c r="P4322">
        <v>1</v>
      </c>
      <c r="Q4322" t="s">
        <v>80</v>
      </c>
      <c r="R4322" s="8">
        <v>46267</v>
      </c>
      <c r="S4322" s="2">
        <v>1</v>
      </c>
      <c r="T4322" s="2" t="s">
        <v>81</v>
      </c>
    </row>
    <row r="4323" spans="1:20" x14ac:dyDescent="0.25">
      <c r="A4323">
        <v>1120416584</v>
      </c>
      <c r="B4323">
        <v>111558475</v>
      </c>
      <c r="C4323" t="s">
        <v>94</v>
      </c>
      <c r="D4323" t="s">
        <v>83</v>
      </c>
      <c r="E4323" t="s">
        <v>76</v>
      </c>
      <c r="F4323" s="7">
        <v>42466</v>
      </c>
      <c r="G4323" s="7">
        <v>44292</v>
      </c>
      <c r="H4323" t="s">
        <v>77</v>
      </c>
      <c r="I4323" t="s">
        <v>78</v>
      </c>
      <c r="J4323" s="7">
        <v>45565</v>
      </c>
      <c r="K4323" s="7">
        <v>45937</v>
      </c>
      <c r="L4323" s="7">
        <v>44292</v>
      </c>
      <c r="M4323" t="s">
        <v>77</v>
      </c>
      <c r="N4323" t="s">
        <v>79</v>
      </c>
      <c r="O4323">
        <v>2026</v>
      </c>
      <c r="P4323">
        <v>1</v>
      </c>
      <c r="Q4323" t="s">
        <v>80</v>
      </c>
      <c r="R4323" s="8">
        <v>46267</v>
      </c>
      <c r="S4323" s="2">
        <v>1</v>
      </c>
      <c r="T4323" s="2" t="s">
        <v>81</v>
      </c>
    </row>
    <row r="4324" spans="1:20" x14ac:dyDescent="0.25">
      <c r="A4324">
        <v>1120416585</v>
      </c>
      <c r="B4324">
        <v>111558475</v>
      </c>
      <c r="C4324" t="s">
        <v>94</v>
      </c>
      <c r="D4324" t="s">
        <v>83</v>
      </c>
      <c r="E4324" t="s">
        <v>76</v>
      </c>
      <c r="F4324" s="7">
        <v>42466</v>
      </c>
      <c r="G4324" s="7">
        <v>44292</v>
      </c>
      <c r="H4324" t="s">
        <v>77</v>
      </c>
      <c r="I4324" t="s">
        <v>78</v>
      </c>
      <c r="J4324" s="7">
        <v>45565</v>
      </c>
      <c r="K4324" s="7">
        <v>45689</v>
      </c>
      <c r="L4324" s="7">
        <v>44292</v>
      </c>
      <c r="M4324" t="s">
        <v>77</v>
      </c>
      <c r="N4324" t="s">
        <v>79</v>
      </c>
      <c r="O4324">
        <v>2026</v>
      </c>
      <c r="P4324">
        <v>1</v>
      </c>
      <c r="Q4324" t="s">
        <v>80</v>
      </c>
      <c r="R4324" s="8">
        <v>46267</v>
      </c>
      <c r="S4324" s="2">
        <v>1</v>
      </c>
      <c r="T4324" s="2" t="s">
        <v>81</v>
      </c>
    </row>
    <row r="4325" spans="1:20" x14ac:dyDescent="0.25">
      <c r="A4325">
        <v>1120416861</v>
      </c>
      <c r="B4325">
        <v>112172334</v>
      </c>
      <c r="C4325" t="s">
        <v>91</v>
      </c>
      <c r="D4325" t="s">
        <v>88</v>
      </c>
      <c r="E4325" t="s">
        <v>76</v>
      </c>
      <c r="F4325" s="7">
        <v>42686</v>
      </c>
      <c r="G4325" s="7">
        <v>44506</v>
      </c>
      <c r="H4325" t="s">
        <v>77</v>
      </c>
      <c r="I4325" t="s">
        <v>84</v>
      </c>
      <c r="J4325" s="7">
        <v>45633</v>
      </c>
      <c r="K4325" s="7">
        <v>45994</v>
      </c>
      <c r="L4325" s="7">
        <v>44506</v>
      </c>
      <c r="M4325" t="s">
        <v>77</v>
      </c>
      <c r="N4325" t="s">
        <v>79</v>
      </c>
      <c r="O4325">
        <v>2026</v>
      </c>
      <c r="P4325">
        <v>1</v>
      </c>
      <c r="Q4325" t="s">
        <v>80</v>
      </c>
      <c r="R4325" s="8">
        <v>46267</v>
      </c>
      <c r="S4325" s="2">
        <v>1</v>
      </c>
      <c r="T4325" s="2" t="s">
        <v>81</v>
      </c>
    </row>
    <row r="4326" spans="1:20" x14ac:dyDescent="0.25">
      <c r="A4326">
        <v>1120417113</v>
      </c>
      <c r="B4326">
        <v>113008395</v>
      </c>
      <c r="C4326" t="s">
        <v>85</v>
      </c>
      <c r="D4326" t="s">
        <v>83</v>
      </c>
      <c r="E4326" t="s">
        <v>76</v>
      </c>
      <c r="F4326" s="7">
        <v>42915</v>
      </c>
      <c r="G4326" s="7">
        <v>44741</v>
      </c>
      <c r="H4326" t="s">
        <v>86</v>
      </c>
      <c r="I4326" t="s">
        <v>87</v>
      </c>
      <c r="J4326" s="7">
        <v>45427</v>
      </c>
      <c r="K4326" s="7">
        <v>43701</v>
      </c>
      <c r="L4326" s="7">
        <v>44741</v>
      </c>
      <c r="M4326" t="s">
        <v>86</v>
      </c>
      <c r="N4326" t="s">
        <v>79</v>
      </c>
      <c r="O4326">
        <v>2026</v>
      </c>
      <c r="P4326">
        <v>1</v>
      </c>
      <c r="Q4326" t="s">
        <v>80</v>
      </c>
      <c r="R4326" s="8">
        <v>46267</v>
      </c>
      <c r="S4326" s="2">
        <v>1</v>
      </c>
      <c r="T4326" s="2" t="s">
        <v>81</v>
      </c>
    </row>
    <row r="4327" spans="1:20" x14ac:dyDescent="0.25">
      <c r="A4327">
        <v>1120417137</v>
      </c>
      <c r="B4327">
        <v>113049562</v>
      </c>
      <c r="C4327" t="s">
        <v>85</v>
      </c>
      <c r="D4327" t="s">
        <v>75</v>
      </c>
      <c r="E4327" t="s">
        <v>76</v>
      </c>
      <c r="F4327" s="7">
        <v>42930</v>
      </c>
      <c r="G4327" s="7">
        <v>44727</v>
      </c>
      <c r="H4327" t="s">
        <v>77</v>
      </c>
      <c r="I4327" t="s">
        <v>78</v>
      </c>
      <c r="J4327" s="7">
        <v>44839</v>
      </c>
      <c r="K4327" s="7">
        <v>42933</v>
      </c>
      <c r="L4327" s="7">
        <v>44727</v>
      </c>
      <c r="M4327" t="s">
        <v>77</v>
      </c>
      <c r="N4327" t="s">
        <v>92</v>
      </c>
      <c r="O4327">
        <v>2026</v>
      </c>
      <c r="P4327">
        <v>1</v>
      </c>
      <c r="Q4327" t="s">
        <v>80</v>
      </c>
      <c r="R4327" s="8">
        <v>46267</v>
      </c>
      <c r="S4327" s="2">
        <v>1</v>
      </c>
      <c r="T4327" s="2" t="s">
        <v>81</v>
      </c>
    </row>
    <row r="4328" spans="1:20" x14ac:dyDescent="0.25">
      <c r="A4328">
        <v>1120417234</v>
      </c>
      <c r="B4328">
        <v>113261531</v>
      </c>
      <c r="C4328" t="s">
        <v>93</v>
      </c>
      <c r="D4328" t="s">
        <v>83</v>
      </c>
      <c r="E4328" t="s">
        <v>76</v>
      </c>
      <c r="F4328" s="7">
        <v>42997</v>
      </c>
      <c r="G4328" s="7">
        <v>44823</v>
      </c>
      <c r="H4328" t="s">
        <v>77</v>
      </c>
      <c r="I4328" t="s">
        <v>78</v>
      </c>
      <c r="J4328" s="7">
        <v>45850</v>
      </c>
      <c r="K4328" s="7">
        <v>43667</v>
      </c>
      <c r="L4328" s="7">
        <v>44823</v>
      </c>
      <c r="M4328" t="s">
        <v>77</v>
      </c>
      <c r="N4328" t="s">
        <v>79</v>
      </c>
      <c r="O4328">
        <v>2026</v>
      </c>
      <c r="P4328">
        <v>1</v>
      </c>
      <c r="Q4328" t="s">
        <v>80</v>
      </c>
      <c r="R4328" s="8">
        <v>46267</v>
      </c>
      <c r="S4328" s="2">
        <v>1</v>
      </c>
      <c r="T4328" s="2" t="s">
        <v>81</v>
      </c>
    </row>
    <row r="4329" spans="1:20" x14ac:dyDescent="0.25">
      <c r="A4329">
        <v>1120417235</v>
      </c>
      <c r="B4329">
        <v>113261531</v>
      </c>
      <c r="C4329" t="s">
        <v>93</v>
      </c>
      <c r="D4329" t="s">
        <v>83</v>
      </c>
      <c r="E4329" t="s">
        <v>76</v>
      </c>
      <c r="F4329" s="7">
        <v>42997</v>
      </c>
      <c r="G4329" s="7">
        <v>44823</v>
      </c>
      <c r="H4329" t="s">
        <v>77</v>
      </c>
      <c r="I4329" t="s">
        <v>78</v>
      </c>
      <c r="J4329" s="7">
        <v>45850</v>
      </c>
      <c r="K4329" s="7">
        <v>45891</v>
      </c>
      <c r="L4329" s="7">
        <v>44823</v>
      </c>
      <c r="M4329" t="s">
        <v>77</v>
      </c>
      <c r="N4329" t="s">
        <v>79</v>
      </c>
      <c r="O4329">
        <v>2026</v>
      </c>
      <c r="P4329">
        <v>1</v>
      </c>
      <c r="Q4329" t="s">
        <v>80</v>
      </c>
      <c r="R4329" s="8">
        <v>46267</v>
      </c>
      <c r="S4329" s="2">
        <v>1</v>
      </c>
      <c r="T4329" s="2" t="s">
        <v>81</v>
      </c>
    </row>
    <row r="4330" spans="1:20" x14ac:dyDescent="0.25">
      <c r="A4330">
        <v>1120417368</v>
      </c>
      <c r="B4330">
        <v>114574488</v>
      </c>
      <c r="C4330" t="s">
        <v>82</v>
      </c>
      <c r="D4330" t="s">
        <v>75</v>
      </c>
      <c r="E4330" t="s">
        <v>76</v>
      </c>
      <c r="F4330" s="7">
        <v>43224</v>
      </c>
      <c r="G4330" s="7">
        <v>45050</v>
      </c>
      <c r="H4330" t="s">
        <v>77</v>
      </c>
      <c r="I4330" t="s">
        <v>78</v>
      </c>
      <c r="J4330" s="7">
        <v>44741</v>
      </c>
      <c r="K4330" s="7">
        <v>43231</v>
      </c>
      <c r="L4330" s="7">
        <v>45050</v>
      </c>
      <c r="M4330" t="s">
        <v>77</v>
      </c>
      <c r="N4330" t="s">
        <v>92</v>
      </c>
      <c r="O4330">
        <v>2026</v>
      </c>
      <c r="P4330">
        <v>1</v>
      </c>
      <c r="Q4330" t="s">
        <v>80</v>
      </c>
      <c r="R4330" s="8">
        <v>46267</v>
      </c>
      <c r="S4330" s="2">
        <v>1</v>
      </c>
      <c r="T4330" s="2" t="s">
        <v>81</v>
      </c>
    </row>
    <row r="4331" spans="1:20" x14ac:dyDescent="0.25">
      <c r="A4331">
        <v>1120417430</v>
      </c>
      <c r="B4331">
        <v>114940855</v>
      </c>
      <c r="C4331" t="s">
        <v>82</v>
      </c>
      <c r="D4331" t="s">
        <v>83</v>
      </c>
      <c r="E4331" t="s">
        <v>76</v>
      </c>
      <c r="F4331" s="7">
        <v>43348</v>
      </c>
      <c r="G4331" s="7">
        <v>45174</v>
      </c>
      <c r="H4331" t="s">
        <v>86</v>
      </c>
      <c r="I4331" t="s">
        <v>87</v>
      </c>
      <c r="J4331" s="7">
        <v>45929</v>
      </c>
      <c r="K4331" s="7">
        <v>45748</v>
      </c>
      <c r="L4331" s="7">
        <v>45174</v>
      </c>
      <c r="M4331" t="s">
        <v>86</v>
      </c>
      <c r="N4331" t="s">
        <v>79</v>
      </c>
      <c r="O4331">
        <v>2026</v>
      </c>
      <c r="P4331">
        <v>1</v>
      </c>
      <c r="Q4331" t="s">
        <v>80</v>
      </c>
      <c r="R4331" s="8">
        <v>46267</v>
      </c>
      <c r="S4331" s="2">
        <v>1</v>
      </c>
      <c r="T4331" s="2" t="s">
        <v>81</v>
      </c>
    </row>
    <row r="4332" spans="1:20" x14ac:dyDescent="0.25">
      <c r="A4332">
        <v>1120417511</v>
      </c>
      <c r="B4332">
        <v>116594189</v>
      </c>
      <c r="C4332" t="s">
        <v>95</v>
      </c>
      <c r="D4332" t="s">
        <v>75</v>
      </c>
      <c r="E4332" t="s">
        <v>76</v>
      </c>
      <c r="F4332" s="7">
        <v>43521</v>
      </c>
      <c r="G4332" s="7">
        <v>45347</v>
      </c>
      <c r="H4332" t="s">
        <v>77</v>
      </c>
      <c r="I4332" t="s">
        <v>78</v>
      </c>
      <c r="J4332" s="7">
        <v>45663</v>
      </c>
      <c r="K4332" s="7">
        <v>45926</v>
      </c>
      <c r="L4332" s="7">
        <v>45347</v>
      </c>
      <c r="M4332" t="s">
        <v>77</v>
      </c>
      <c r="N4332" t="s">
        <v>79</v>
      </c>
      <c r="O4332">
        <v>2026</v>
      </c>
      <c r="P4332">
        <v>1</v>
      </c>
      <c r="Q4332" t="s">
        <v>80</v>
      </c>
      <c r="R4332" s="8">
        <v>46267</v>
      </c>
      <c r="S4332" s="2">
        <v>1</v>
      </c>
      <c r="T4332" s="2" t="s">
        <v>81</v>
      </c>
    </row>
    <row r="4333" spans="1:20" x14ac:dyDescent="0.25">
      <c r="A4333">
        <v>1120417525</v>
      </c>
      <c r="B4333">
        <v>116691304</v>
      </c>
      <c r="C4333" t="s">
        <v>93</v>
      </c>
      <c r="D4333" t="s">
        <v>88</v>
      </c>
      <c r="E4333" t="s">
        <v>76</v>
      </c>
      <c r="F4333" s="7">
        <v>43533</v>
      </c>
      <c r="G4333" s="7">
        <v>43899</v>
      </c>
      <c r="H4333" t="s">
        <v>77</v>
      </c>
      <c r="I4333" t="s">
        <v>78</v>
      </c>
      <c r="J4333" s="7">
        <v>45825</v>
      </c>
      <c r="K4333" s="7">
        <v>45831</v>
      </c>
      <c r="L4333" s="7">
        <v>43899</v>
      </c>
      <c r="M4333" t="s">
        <v>77</v>
      </c>
      <c r="N4333" t="s">
        <v>92</v>
      </c>
      <c r="O4333">
        <v>2026</v>
      </c>
      <c r="P4333">
        <v>1</v>
      </c>
      <c r="Q4333" t="s">
        <v>80</v>
      </c>
      <c r="R4333" s="8">
        <v>46267</v>
      </c>
      <c r="S4333" s="2">
        <v>1</v>
      </c>
      <c r="T4333" s="2" t="s">
        <v>81</v>
      </c>
    </row>
    <row r="4334" spans="1:20" x14ac:dyDescent="0.25">
      <c r="A4334">
        <v>1120417537</v>
      </c>
      <c r="B4334">
        <v>116721023</v>
      </c>
      <c r="C4334" t="s">
        <v>82</v>
      </c>
      <c r="D4334" t="s">
        <v>88</v>
      </c>
      <c r="E4334" t="s">
        <v>76</v>
      </c>
      <c r="F4334" s="7">
        <v>43537</v>
      </c>
      <c r="G4334" s="7">
        <v>43903</v>
      </c>
      <c r="H4334" t="s">
        <v>77</v>
      </c>
      <c r="I4334" t="s">
        <v>78</v>
      </c>
      <c r="J4334" s="7">
        <v>45914</v>
      </c>
      <c r="K4334" s="7">
        <v>43667</v>
      </c>
      <c r="L4334" s="7">
        <v>43903</v>
      </c>
      <c r="M4334" t="s">
        <v>77</v>
      </c>
      <c r="N4334" t="s">
        <v>79</v>
      </c>
      <c r="O4334">
        <v>2026</v>
      </c>
      <c r="P4334">
        <v>1</v>
      </c>
      <c r="Q4334" t="s">
        <v>80</v>
      </c>
      <c r="R4334" s="8">
        <v>46267</v>
      </c>
      <c r="S4334" s="2">
        <v>1</v>
      </c>
      <c r="T4334" s="2" t="s">
        <v>81</v>
      </c>
    </row>
    <row r="4335" spans="1:20" x14ac:dyDescent="0.25">
      <c r="A4335">
        <v>1120417542</v>
      </c>
      <c r="B4335">
        <v>116721972</v>
      </c>
      <c r="C4335" t="s">
        <v>98</v>
      </c>
      <c r="D4335" t="s">
        <v>88</v>
      </c>
      <c r="E4335" t="s">
        <v>76</v>
      </c>
      <c r="F4335" s="7">
        <v>43537</v>
      </c>
      <c r="G4335" s="7">
        <v>45364</v>
      </c>
      <c r="H4335" t="s">
        <v>77</v>
      </c>
      <c r="I4335" t="s">
        <v>78</v>
      </c>
      <c r="J4335" s="7">
        <v>45201</v>
      </c>
      <c r="K4335" s="7">
        <v>45748</v>
      </c>
      <c r="L4335" s="7">
        <v>45364</v>
      </c>
      <c r="M4335" t="s">
        <v>77</v>
      </c>
      <c r="N4335" t="s">
        <v>92</v>
      </c>
      <c r="O4335">
        <v>2026</v>
      </c>
      <c r="P4335">
        <v>1</v>
      </c>
      <c r="Q4335" t="s">
        <v>80</v>
      </c>
      <c r="R4335" s="8">
        <v>46267</v>
      </c>
      <c r="S4335" s="2">
        <v>1</v>
      </c>
      <c r="T4335" s="2" t="s">
        <v>81</v>
      </c>
    </row>
    <row r="4336" spans="1:20" x14ac:dyDescent="0.25">
      <c r="A4336">
        <v>1120417543</v>
      </c>
      <c r="B4336">
        <v>116721972</v>
      </c>
      <c r="C4336" t="s">
        <v>98</v>
      </c>
      <c r="D4336" t="s">
        <v>88</v>
      </c>
      <c r="E4336" t="s">
        <v>76</v>
      </c>
      <c r="F4336" s="7">
        <v>43537</v>
      </c>
      <c r="G4336" s="7">
        <v>45364</v>
      </c>
      <c r="H4336" t="s">
        <v>77</v>
      </c>
      <c r="I4336" t="s">
        <v>78</v>
      </c>
      <c r="J4336" s="7">
        <v>45201</v>
      </c>
      <c r="K4336" s="7">
        <v>43667</v>
      </c>
      <c r="L4336" s="7">
        <v>45364</v>
      </c>
      <c r="M4336" t="s">
        <v>77</v>
      </c>
      <c r="N4336" t="s">
        <v>92</v>
      </c>
      <c r="O4336">
        <v>2026</v>
      </c>
      <c r="P4336">
        <v>1</v>
      </c>
      <c r="Q4336" t="s">
        <v>80</v>
      </c>
      <c r="R4336" s="8">
        <v>46267</v>
      </c>
      <c r="S4336" s="2">
        <v>1</v>
      </c>
      <c r="T4336" s="2" t="s">
        <v>81</v>
      </c>
    </row>
    <row r="4337" spans="1:20" x14ac:dyDescent="0.25">
      <c r="A4337">
        <v>1120417545</v>
      </c>
      <c r="B4337">
        <v>116726363</v>
      </c>
      <c r="C4337" t="s">
        <v>82</v>
      </c>
      <c r="D4337" t="s">
        <v>83</v>
      </c>
      <c r="E4337" t="s">
        <v>76</v>
      </c>
      <c r="F4337" s="7">
        <v>43537</v>
      </c>
      <c r="G4337" s="7">
        <v>43717</v>
      </c>
      <c r="H4337" t="s">
        <v>77</v>
      </c>
      <c r="I4337" t="s">
        <v>78</v>
      </c>
      <c r="J4337" s="7">
        <v>45919</v>
      </c>
      <c r="K4337" s="7">
        <v>45748</v>
      </c>
      <c r="L4337" s="7">
        <v>43717</v>
      </c>
      <c r="M4337" t="s">
        <v>77</v>
      </c>
      <c r="N4337" t="s">
        <v>79</v>
      </c>
      <c r="O4337">
        <v>2026</v>
      </c>
      <c r="P4337">
        <v>1</v>
      </c>
      <c r="Q4337" t="s">
        <v>80</v>
      </c>
      <c r="R4337" s="8">
        <v>46267</v>
      </c>
      <c r="S4337" s="2">
        <v>1</v>
      </c>
      <c r="T4337" s="2" t="s">
        <v>81</v>
      </c>
    </row>
    <row r="4338" spans="1:20" x14ac:dyDescent="0.25">
      <c r="A4338">
        <v>1120417582</v>
      </c>
      <c r="B4338">
        <v>116805349</v>
      </c>
      <c r="C4338" t="s">
        <v>82</v>
      </c>
      <c r="D4338" t="s">
        <v>88</v>
      </c>
      <c r="E4338" t="s">
        <v>76</v>
      </c>
      <c r="F4338" s="7">
        <v>43545</v>
      </c>
      <c r="G4338" s="7">
        <v>43911</v>
      </c>
      <c r="H4338" t="s">
        <v>77</v>
      </c>
      <c r="I4338" t="s">
        <v>78</v>
      </c>
      <c r="J4338" s="7">
        <v>45737</v>
      </c>
      <c r="K4338" s="7">
        <v>45748</v>
      </c>
      <c r="L4338" s="7">
        <v>43911</v>
      </c>
      <c r="M4338" t="s">
        <v>77</v>
      </c>
      <c r="N4338" t="s">
        <v>79</v>
      </c>
      <c r="O4338">
        <v>2026</v>
      </c>
      <c r="P4338">
        <v>1</v>
      </c>
      <c r="Q4338" t="s">
        <v>80</v>
      </c>
      <c r="R4338" s="8">
        <v>46267</v>
      </c>
      <c r="S4338" s="2">
        <v>1</v>
      </c>
      <c r="T4338" s="2" t="s">
        <v>81</v>
      </c>
    </row>
    <row r="4339" spans="1:20" x14ac:dyDescent="0.25">
      <c r="A4339">
        <v>1120417606</v>
      </c>
      <c r="B4339">
        <v>116820394</v>
      </c>
      <c r="C4339" t="s">
        <v>82</v>
      </c>
      <c r="D4339" t="s">
        <v>88</v>
      </c>
      <c r="E4339" t="s">
        <v>76</v>
      </c>
      <c r="F4339" s="7">
        <v>43548</v>
      </c>
      <c r="G4339" s="7">
        <v>43914</v>
      </c>
      <c r="H4339" t="s">
        <v>77</v>
      </c>
      <c r="I4339" t="s">
        <v>78</v>
      </c>
      <c r="J4339" s="7">
        <v>45864</v>
      </c>
      <c r="K4339" s="7">
        <v>45057</v>
      </c>
      <c r="L4339" s="7">
        <v>43914</v>
      </c>
      <c r="M4339" t="s">
        <v>77</v>
      </c>
      <c r="N4339" t="s">
        <v>79</v>
      </c>
      <c r="O4339">
        <v>2026</v>
      </c>
      <c r="P4339">
        <v>1</v>
      </c>
      <c r="Q4339" t="s">
        <v>80</v>
      </c>
      <c r="R4339" s="8">
        <v>46267</v>
      </c>
      <c r="S4339" s="2">
        <v>1</v>
      </c>
      <c r="T4339" s="2" t="s">
        <v>81</v>
      </c>
    </row>
    <row r="4340" spans="1:20" x14ac:dyDescent="0.25">
      <c r="A4340">
        <v>1120417608</v>
      </c>
      <c r="B4340">
        <v>116820446</v>
      </c>
      <c r="C4340" t="s">
        <v>82</v>
      </c>
      <c r="D4340" t="s">
        <v>88</v>
      </c>
      <c r="E4340" t="s">
        <v>76</v>
      </c>
      <c r="F4340" s="7">
        <v>43548</v>
      </c>
      <c r="G4340" s="7">
        <v>43914</v>
      </c>
      <c r="H4340" t="s">
        <v>77</v>
      </c>
      <c r="I4340" t="s">
        <v>78</v>
      </c>
      <c r="J4340" s="7">
        <v>45581</v>
      </c>
      <c r="K4340" s="7">
        <v>45057</v>
      </c>
      <c r="L4340" s="7">
        <v>43914</v>
      </c>
      <c r="M4340" t="s">
        <v>77</v>
      </c>
      <c r="N4340" t="s">
        <v>79</v>
      </c>
      <c r="O4340">
        <v>2026</v>
      </c>
      <c r="P4340">
        <v>1</v>
      </c>
      <c r="Q4340" t="s">
        <v>80</v>
      </c>
      <c r="R4340" s="8">
        <v>46267</v>
      </c>
      <c r="S4340" s="2">
        <v>1</v>
      </c>
      <c r="T4340" s="2" t="s">
        <v>81</v>
      </c>
    </row>
    <row r="4341" spans="1:20" x14ac:dyDescent="0.25">
      <c r="A4341">
        <v>1120417619</v>
      </c>
      <c r="B4341">
        <v>116825505</v>
      </c>
      <c r="C4341" t="s">
        <v>96</v>
      </c>
      <c r="D4341" t="s">
        <v>83</v>
      </c>
      <c r="E4341" t="s">
        <v>76</v>
      </c>
      <c r="F4341" s="7">
        <v>43549</v>
      </c>
      <c r="G4341" s="7">
        <v>43733</v>
      </c>
      <c r="H4341" t="s">
        <v>77</v>
      </c>
      <c r="I4341" t="s">
        <v>78</v>
      </c>
      <c r="J4341" s="7">
        <v>45872</v>
      </c>
      <c r="K4341" s="7">
        <v>43990</v>
      </c>
      <c r="L4341" s="7">
        <v>43733</v>
      </c>
      <c r="M4341" t="s">
        <v>77</v>
      </c>
      <c r="N4341" t="s">
        <v>79</v>
      </c>
      <c r="O4341">
        <v>2026</v>
      </c>
      <c r="P4341">
        <v>1</v>
      </c>
      <c r="Q4341" t="s">
        <v>80</v>
      </c>
      <c r="R4341" s="8">
        <v>46267</v>
      </c>
      <c r="S4341" s="2">
        <v>1</v>
      </c>
      <c r="T4341" s="2" t="s">
        <v>81</v>
      </c>
    </row>
    <row r="4342" spans="1:20" x14ac:dyDescent="0.25">
      <c r="A4342">
        <v>1120417624</v>
      </c>
      <c r="B4342">
        <v>116828338</v>
      </c>
      <c r="C4342" t="s">
        <v>82</v>
      </c>
      <c r="D4342" t="s">
        <v>88</v>
      </c>
      <c r="E4342" t="s">
        <v>76</v>
      </c>
      <c r="F4342" s="7">
        <v>43549</v>
      </c>
      <c r="G4342" s="7">
        <v>43915</v>
      </c>
      <c r="H4342" t="s">
        <v>77</v>
      </c>
      <c r="I4342" t="s">
        <v>78</v>
      </c>
      <c r="J4342" s="7">
        <v>45305</v>
      </c>
      <c r="K4342" s="7">
        <v>45623</v>
      </c>
      <c r="L4342" s="7">
        <v>43915</v>
      </c>
      <c r="M4342" t="s">
        <v>77</v>
      </c>
      <c r="N4342" t="s">
        <v>92</v>
      </c>
      <c r="O4342">
        <v>2026</v>
      </c>
      <c r="P4342">
        <v>1</v>
      </c>
      <c r="Q4342" t="s">
        <v>80</v>
      </c>
      <c r="R4342" s="8">
        <v>46267</v>
      </c>
      <c r="S4342" s="2">
        <v>1</v>
      </c>
      <c r="T4342" s="2" t="s">
        <v>81</v>
      </c>
    </row>
    <row r="4343" spans="1:20" x14ac:dyDescent="0.25">
      <c r="A4343">
        <v>1120417648</v>
      </c>
      <c r="B4343">
        <v>116860164</v>
      </c>
      <c r="C4343" t="s">
        <v>82</v>
      </c>
      <c r="D4343" t="s">
        <v>83</v>
      </c>
      <c r="E4343" t="s">
        <v>76</v>
      </c>
      <c r="F4343" s="7">
        <v>43552</v>
      </c>
      <c r="G4343" s="7">
        <v>43736</v>
      </c>
      <c r="H4343" t="s">
        <v>77</v>
      </c>
      <c r="I4343" t="s">
        <v>78</v>
      </c>
      <c r="J4343" s="7">
        <v>45919</v>
      </c>
      <c r="K4343" s="7">
        <v>43701</v>
      </c>
      <c r="L4343" s="7">
        <v>43736</v>
      </c>
      <c r="M4343" t="s">
        <v>77</v>
      </c>
      <c r="N4343" t="s">
        <v>79</v>
      </c>
      <c r="O4343">
        <v>2026</v>
      </c>
      <c r="P4343">
        <v>1</v>
      </c>
      <c r="Q4343" t="s">
        <v>80</v>
      </c>
      <c r="R4343" s="8">
        <v>46267</v>
      </c>
      <c r="S4343" s="2">
        <v>1</v>
      </c>
      <c r="T4343" s="2" t="s">
        <v>81</v>
      </c>
    </row>
    <row r="4344" spans="1:20" x14ac:dyDescent="0.25">
      <c r="A4344">
        <v>1120417650</v>
      </c>
      <c r="B4344">
        <v>116860166</v>
      </c>
      <c r="C4344" t="s">
        <v>82</v>
      </c>
      <c r="D4344" t="s">
        <v>83</v>
      </c>
      <c r="E4344" t="s">
        <v>76</v>
      </c>
      <c r="F4344" s="7">
        <v>43552</v>
      </c>
      <c r="G4344" s="7">
        <v>43736</v>
      </c>
      <c r="H4344" t="s">
        <v>77</v>
      </c>
      <c r="I4344" t="s">
        <v>78</v>
      </c>
      <c r="J4344" s="7">
        <v>45899</v>
      </c>
      <c r="K4344" s="7">
        <v>45748</v>
      </c>
      <c r="L4344" s="7">
        <v>43736</v>
      </c>
      <c r="M4344" t="s">
        <v>77</v>
      </c>
      <c r="N4344" t="s">
        <v>79</v>
      </c>
      <c r="O4344">
        <v>2026</v>
      </c>
      <c r="P4344">
        <v>1</v>
      </c>
      <c r="Q4344" t="s">
        <v>80</v>
      </c>
      <c r="R4344" s="8">
        <v>46267</v>
      </c>
      <c r="S4344" s="2">
        <v>1</v>
      </c>
      <c r="T4344" s="2" t="s">
        <v>81</v>
      </c>
    </row>
    <row r="4345" spans="1:20" x14ac:dyDescent="0.25">
      <c r="A4345">
        <v>1120417652</v>
      </c>
      <c r="B4345">
        <v>116861882</v>
      </c>
      <c r="C4345" t="s">
        <v>91</v>
      </c>
      <c r="D4345" t="s">
        <v>83</v>
      </c>
      <c r="E4345" t="s">
        <v>76</v>
      </c>
      <c r="F4345" s="7">
        <v>43553</v>
      </c>
      <c r="G4345" s="7">
        <v>43737</v>
      </c>
      <c r="H4345" t="s">
        <v>77</v>
      </c>
      <c r="I4345" t="s">
        <v>78</v>
      </c>
      <c r="J4345" s="7">
        <v>45929</v>
      </c>
      <c r="K4345" s="7">
        <v>44785</v>
      </c>
      <c r="L4345" s="7">
        <v>43737</v>
      </c>
      <c r="M4345" t="s">
        <v>77</v>
      </c>
      <c r="N4345" t="s">
        <v>79</v>
      </c>
      <c r="O4345">
        <v>2026</v>
      </c>
      <c r="P4345">
        <v>1</v>
      </c>
      <c r="Q4345" t="s">
        <v>80</v>
      </c>
      <c r="R4345" s="8">
        <v>46267</v>
      </c>
      <c r="S4345" s="2">
        <v>1</v>
      </c>
      <c r="T4345" s="2" t="s">
        <v>81</v>
      </c>
    </row>
    <row r="4346" spans="1:20" x14ac:dyDescent="0.25">
      <c r="A4346">
        <v>1120417654</v>
      </c>
      <c r="B4346">
        <v>116862911</v>
      </c>
      <c r="C4346" t="s">
        <v>85</v>
      </c>
      <c r="D4346" t="s">
        <v>83</v>
      </c>
      <c r="E4346" t="s">
        <v>76</v>
      </c>
      <c r="F4346" s="7">
        <v>43553</v>
      </c>
      <c r="G4346" s="7">
        <v>43737</v>
      </c>
      <c r="H4346" t="s">
        <v>77</v>
      </c>
      <c r="I4346" t="s">
        <v>78</v>
      </c>
      <c r="J4346" s="7">
        <v>45935</v>
      </c>
      <c r="K4346" s="7">
        <v>45748</v>
      </c>
      <c r="L4346" s="7">
        <v>43737</v>
      </c>
      <c r="M4346" t="s">
        <v>77</v>
      </c>
      <c r="N4346" t="s">
        <v>79</v>
      </c>
      <c r="O4346">
        <v>2026</v>
      </c>
      <c r="P4346">
        <v>1</v>
      </c>
      <c r="Q4346" t="s">
        <v>80</v>
      </c>
      <c r="R4346" s="8">
        <v>46267</v>
      </c>
      <c r="S4346" s="2">
        <v>1</v>
      </c>
      <c r="T4346" s="2" t="s">
        <v>81</v>
      </c>
    </row>
    <row r="4347" spans="1:20" x14ac:dyDescent="0.25">
      <c r="A4347">
        <v>1120417658</v>
      </c>
      <c r="B4347">
        <v>116865768</v>
      </c>
      <c r="C4347" t="s">
        <v>82</v>
      </c>
      <c r="D4347" t="s">
        <v>88</v>
      </c>
      <c r="E4347" t="s">
        <v>76</v>
      </c>
      <c r="F4347" s="7">
        <v>43553</v>
      </c>
      <c r="G4347" s="7">
        <v>43919</v>
      </c>
      <c r="H4347" t="s">
        <v>77</v>
      </c>
      <c r="I4347" t="s">
        <v>78</v>
      </c>
      <c r="J4347" s="7">
        <v>45432</v>
      </c>
      <c r="K4347" s="7">
        <v>45957</v>
      </c>
      <c r="L4347" s="7">
        <v>43919</v>
      </c>
      <c r="M4347" t="s">
        <v>77</v>
      </c>
      <c r="N4347" t="s">
        <v>79</v>
      </c>
      <c r="O4347">
        <v>2026</v>
      </c>
      <c r="P4347">
        <v>1</v>
      </c>
      <c r="Q4347" t="s">
        <v>80</v>
      </c>
      <c r="R4347" s="8">
        <v>46267</v>
      </c>
      <c r="S4347" s="2">
        <v>1</v>
      </c>
      <c r="T4347" s="2" t="s">
        <v>81</v>
      </c>
    </row>
    <row r="4348" spans="1:20" x14ac:dyDescent="0.25">
      <c r="A4348">
        <v>1120417660</v>
      </c>
      <c r="B4348">
        <v>116866448</v>
      </c>
      <c r="C4348" t="s">
        <v>82</v>
      </c>
      <c r="D4348" t="s">
        <v>88</v>
      </c>
      <c r="E4348" t="s">
        <v>76</v>
      </c>
      <c r="F4348" s="7">
        <v>43553</v>
      </c>
      <c r="G4348" s="7">
        <v>43919</v>
      </c>
      <c r="H4348" t="s">
        <v>77</v>
      </c>
      <c r="I4348" t="s">
        <v>84</v>
      </c>
      <c r="J4348" s="7">
        <v>45432</v>
      </c>
      <c r="K4348" s="7">
        <v>45957</v>
      </c>
      <c r="L4348" s="7">
        <v>43919</v>
      </c>
      <c r="M4348" t="s">
        <v>77</v>
      </c>
      <c r="N4348" t="s">
        <v>79</v>
      </c>
      <c r="O4348">
        <v>2026</v>
      </c>
      <c r="P4348">
        <v>1</v>
      </c>
      <c r="Q4348" t="s">
        <v>80</v>
      </c>
      <c r="R4348" s="8">
        <v>46267</v>
      </c>
      <c r="S4348" s="2">
        <v>1</v>
      </c>
      <c r="T4348" s="2" t="s">
        <v>81</v>
      </c>
    </row>
    <row r="4349" spans="1:20" x14ac:dyDescent="0.25">
      <c r="A4349">
        <v>1120417661</v>
      </c>
      <c r="B4349">
        <v>116866448</v>
      </c>
      <c r="C4349" t="s">
        <v>82</v>
      </c>
      <c r="D4349" t="s">
        <v>88</v>
      </c>
      <c r="E4349" t="s">
        <v>76</v>
      </c>
      <c r="F4349" s="7">
        <v>43553</v>
      </c>
      <c r="G4349" s="7">
        <v>43919</v>
      </c>
      <c r="H4349" t="s">
        <v>77</v>
      </c>
      <c r="I4349" t="s">
        <v>84</v>
      </c>
      <c r="J4349" s="7">
        <v>45432</v>
      </c>
      <c r="K4349" s="7">
        <v>45748</v>
      </c>
      <c r="L4349" s="7">
        <v>43919</v>
      </c>
      <c r="M4349" t="s">
        <v>77</v>
      </c>
      <c r="N4349" t="s">
        <v>79</v>
      </c>
      <c r="O4349">
        <v>2026</v>
      </c>
      <c r="P4349">
        <v>1</v>
      </c>
      <c r="Q4349" t="s">
        <v>80</v>
      </c>
      <c r="R4349" s="8">
        <v>46267</v>
      </c>
      <c r="S4349" s="2">
        <v>1</v>
      </c>
      <c r="T4349" s="2" t="s">
        <v>81</v>
      </c>
    </row>
    <row r="4350" spans="1:20" x14ac:dyDescent="0.25">
      <c r="A4350">
        <v>1120417666</v>
      </c>
      <c r="B4350">
        <v>116872104</v>
      </c>
      <c r="C4350" t="s">
        <v>91</v>
      </c>
      <c r="D4350" t="s">
        <v>83</v>
      </c>
      <c r="E4350" t="s">
        <v>76</v>
      </c>
      <c r="F4350" s="7">
        <v>43554</v>
      </c>
      <c r="G4350" s="7">
        <v>43738</v>
      </c>
      <c r="H4350" t="s">
        <v>77</v>
      </c>
      <c r="I4350" t="s">
        <v>78</v>
      </c>
      <c r="J4350" s="7">
        <v>45790</v>
      </c>
      <c r="K4350" s="7">
        <v>43701</v>
      </c>
      <c r="L4350" s="7">
        <v>43738</v>
      </c>
      <c r="M4350" t="s">
        <v>77</v>
      </c>
      <c r="N4350" t="s">
        <v>79</v>
      </c>
      <c r="O4350">
        <v>2026</v>
      </c>
      <c r="P4350">
        <v>1</v>
      </c>
      <c r="Q4350" t="s">
        <v>80</v>
      </c>
      <c r="R4350" s="8">
        <v>46267</v>
      </c>
      <c r="S4350" s="2">
        <v>1</v>
      </c>
      <c r="T4350" s="2" t="s">
        <v>81</v>
      </c>
    </row>
    <row r="4351" spans="1:20" x14ac:dyDescent="0.25">
      <c r="A4351">
        <v>1120417670</v>
      </c>
      <c r="B4351">
        <v>116876279</v>
      </c>
      <c r="C4351" t="s">
        <v>82</v>
      </c>
      <c r="D4351" t="s">
        <v>83</v>
      </c>
      <c r="E4351" t="s">
        <v>76</v>
      </c>
      <c r="F4351" s="7">
        <v>43555</v>
      </c>
      <c r="G4351" s="7">
        <v>43735</v>
      </c>
      <c r="H4351" t="s">
        <v>77</v>
      </c>
      <c r="I4351" t="s">
        <v>78</v>
      </c>
      <c r="J4351" s="7">
        <v>45953</v>
      </c>
      <c r="K4351" s="7">
        <v>43683</v>
      </c>
      <c r="L4351" s="7">
        <v>43735</v>
      </c>
      <c r="M4351" t="s">
        <v>77</v>
      </c>
      <c r="N4351" t="s">
        <v>79</v>
      </c>
      <c r="O4351">
        <v>2026</v>
      </c>
      <c r="P4351">
        <v>1</v>
      </c>
      <c r="Q4351" t="s">
        <v>80</v>
      </c>
      <c r="R4351" s="8">
        <v>46267</v>
      </c>
      <c r="S4351" s="2">
        <v>1</v>
      </c>
      <c r="T4351" s="2" t="s">
        <v>81</v>
      </c>
    </row>
    <row r="4352" spans="1:20" x14ac:dyDescent="0.25">
      <c r="A4352">
        <v>1120417673</v>
      </c>
      <c r="B4352">
        <v>116878947</v>
      </c>
      <c r="C4352" t="s">
        <v>82</v>
      </c>
      <c r="D4352" t="s">
        <v>88</v>
      </c>
      <c r="E4352" t="s">
        <v>76</v>
      </c>
      <c r="F4352" s="7">
        <v>43556</v>
      </c>
      <c r="G4352" s="7">
        <v>43922</v>
      </c>
      <c r="H4352" t="s">
        <v>77</v>
      </c>
      <c r="I4352" t="s">
        <v>78</v>
      </c>
      <c r="J4352" s="7">
        <v>45432</v>
      </c>
      <c r="K4352" s="7">
        <v>45748</v>
      </c>
      <c r="L4352" s="7">
        <v>43922</v>
      </c>
      <c r="M4352" t="s">
        <v>77</v>
      </c>
      <c r="N4352" t="s">
        <v>79</v>
      </c>
      <c r="O4352">
        <v>2026</v>
      </c>
      <c r="P4352">
        <v>1</v>
      </c>
      <c r="Q4352" t="s">
        <v>80</v>
      </c>
      <c r="R4352" s="8">
        <v>46267</v>
      </c>
      <c r="S4352" s="2">
        <v>1</v>
      </c>
      <c r="T4352" s="2" t="s">
        <v>81</v>
      </c>
    </row>
    <row r="4353" spans="1:20" x14ac:dyDescent="0.25">
      <c r="A4353">
        <v>1120417680</v>
      </c>
      <c r="B4353">
        <v>116881886</v>
      </c>
      <c r="C4353" t="s">
        <v>91</v>
      </c>
      <c r="D4353" t="s">
        <v>83</v>
      </c>
      <c r="E4353" t="s">
        <v>76</v>
      </c>
      <c r="F4353" s="7">
        <v>43556</v>
      </c>
      <c r="G4353" s="7">
        <v>43736</v>
      </c>
      <c r="H4353" t="s">
        <v>77</v>
      </c>
      <c r="I4353" t="s">
        <v>78</v>
      </c>
      <c r="J4353" s="7">
        <v>45914</v>
      </c>
      <c r="K4353" s="7">
        <v>43701</v>
      </c>
      <c r="L4353" s="7">
        <v>43736</v>
      </c>
      <c r="M4353" t="s">
        <v>77</v>
      </c>
      <c r="N4353" t="s">
        <v>79</v>
      </c>
      <c r="O4353">
        <v>2026</v>
      </c>
      <c r="P4353">
        <v>1</v>
      </c>
      <c r="Q4353" t="s">
        <v>80</v>
      </c>
      <c r="R4353" s="8">
        <v>46267</v>
      </c>
      <c r="S4353" s="2">
        <v>1</v>
      </c>
      <c r="T4353" s="2" t="s">
        <v>81</v>
      </c>
    </row>
    <row r="4354" spans="1:20" x14ac:dyDescent="0.25">
      <c r="A4354">
        <v>1120417689</v>
      </c>
      <c r="B4354">
        <v>116925481</v>
      </c>
      <c r="C4354" t="s">
        <v>82</v>
      </c>
      <c r="D4354" t="s">
        <v>88</v>
      </c>
      <c r="E4354" t="s">
        <v>76</v>
      </c>
      <c r="F4354" s="7">
        <v>43557</v>
      </c>
      <c r="G4354" s="7">
        <v>43923</v>
      </c>
      <c r="H4354" t="s">
        <v>77</v>
      </c>
      <c r="I4354" t="s">
        <v>78</v>
      </c>
      <c r="J4354" s="7">
        <v>45185</v>
      </c>
      <c r="K4354" s="7">
        <v>44243</v>
      </c>
      <c r="L4354" s="7">
        <v>43923</v>
      </c>
      <c r="M4354" t="s">
        <v>77</v>
      </c>
      <c r="N4354" t="s">
        <v>92</v>
      </c>
      <c r="O4354">
        <v>2026</v>
      </c>
      <c r="P4354">
        <v>1</v>
      </c>
      <c r="Q4354" t="s">
        <v>80</v>
      </c>
      <c r="R4354" s="8">
        <v>46267</v>
      </c>
      <c r="S4354" s="2">
        <v>1</v>
      </c>
      <c r="T4354" s="2" t="s">
        <v>81</v>
      </c>
    </row>
    <row r="4355" spans="1:20" x14ac:dyDescent="0.25">
      <c r="A4355">
        <v>1120417698</v>
      </c>
      <c r="B4355">
        <v>116952373</v>
      </c>
      <c r="C4355" t="s">
        <v>82</v>
      </c>
      <c r="D4355" t="s">
        <v>88</v>
      </c>
      <c r="E4355" t="s">
        <v>76</v>
      </c>
      <c r="F4355" s="7">
        <v>43558</v>
      </c>
      <c r="G4355" s="7">
        <v>43924</v>
      </c>
      <c r="H4355" t="s">
        <v>77</v>
      </c>
      <c r="I4355" t="s">
        <v>78</v>
      </c>
      <c r="J4355" s="7">
        <v>45919</v>
      </c>
      <c r="K4355" s="7">
        <v>45057</v>
      </c>
      <c r="L4355" s="7">
        <v>43924</v>
      </c>
      <c r="M4355" t="s">
        <v>77</v>
      </c>
      <c r="N4355" t="s">
        <v>79</v>
      </c>
      <c r="O4355">
        <v>2026</v>
      </c>
      <c r="P4355">
        <v>1</v>
      </c>
      <c r="Q4355" t="s">
        <v>80</v>
      </c>
      <c r="R4355" s="8">
        <v>46267</v>
      </c>
      <c r="S4355" s="2">
        <v>1</v>
      </c>
      <c r="T4355" s="2" t="s">
        <v>81</v>
      </c>
    </row>
    <row r="4356" spans="1:20" x14ac:dyDescent="0.25">
      <c r="A4356">
        <v>1120417703</v>
      </c>
      <c r="B4356">
        <v>116955820</v>
      </c>
      <c r="C4356" t="s">
        <v>91</v>
      </c>
      <c r="D4356" t="s">
        <v>83</v>
      </c>
      <c r="E4356" t="s">
        <v>76</v>
      </c>
      <c r="F4356" s="7">
        <v>43559</v>
      </c>
      <c r="G4356" s="7">
        <v>43742</v>
      </c>
      <c r="H4356" t="s">
        <v>77</v>
      </c>
      <c r="I4356" t="s">
        <v>78</v>
      </c>
      <c r="J4356" s="7">
        <v>45829</v>
      </c>
      <c r="K4356" s="7">
        <v>43683</v>
      </c>
      <c r="L4356" s="7">
        <v>43742</v>
      </c>
      <c r="M4356" t="s">
        <v>77</v>
      </c>
      <c r="N4356" t="s">
        <v>79</v>
      </c>
      <c r="O4356">
        <v>2026</v>
      </c>
      <c r="P4356">
        <v>1</v>
      </c>
      <c r="Q4356" t="s">
        <v>80</v>
      </c>
      <c r="R4356" s="8">
        <v>46267</v>
      </c>
      <c r="S4356" s="2">
        <v>1</v>
      </c>
      <c r="T4356" s="2" t="s">
        <v>81</v>
      </c>
    </row>
    <row r="4357" spans="1:20" x14ac:dyDescent="0.25">
      <c r="A4357">
        <v>1120417754</v>
      </c>
      <c r="B4357">
        <v>117012809</v>
      </c>
      <c r="C4357" t="s">
        <v>82</v>
      </c>
      <c r="D4357" t="s">
        <v>83</v>
      </c>
      <c r="E4357" t="s">
        <v>76</v>
      </c>
      <c r="F4357" s="7">
        <v>43566</v>
      </c>
      <c r="G4357" s="7">
        <v>43746</v>
      </c>
      <c r="H4357" t="s">
        <v>77</v>
      </c>
      <c r="I4357" t="s">
        <v>78</v>
      </c>
      <c r="J4357" s="7">
        <v>45953</v>
      </c>
      <c r="K4357" s="7">
        <v>43683</v>
      </c>
      <c r="L4357" s="7">
        <v>43746</v>
      </c>
      <c r="M4357" t="s">
        <v>77</v>
      </c>
      <c r="N4357" t="s">
        <v>79</v>
      </c>
      <c r="O4357">
        <v>2026</v>
      </c>
      <c r="P4357">
        <v>1</v>
      </c>
      <c r="Q4357" t="s">
        <v>80</v>
      </c>
      <c r="R4357" s="8">
        <v>46267</v>
      </c>
      <c r="S4357" s="2">
        <v>1</v>
      </c>
      <c r="T4357" s="2" t="s">
        <v>81</v>
      </c>
    </row>
    <row r="4358" spans="1:20" x14ac:dyDescent="0.25">
      <c r="A4358">
        <v>1120417766</v>
      </c>
      <c r="B4358">
        <v>117022014</v>
      </c>
      <c r="C4358" t="s">
        <v>74</v>
      </c>
      <c r="D4358" t="s">
        <v>83</v>
      </c>
      <c r="E4358" t="s">
        <v>76</v>
      </c>
      <c r="F4358" s="7">
        <v>43568</v>
      </c>
      <c r="G4358" s="7">
        <v>43751</v>
      </c>
      <c r="H4358" t="s">
        <v>77</v>
      </c>
      <c r="I4358" t="s">
        <v>78</v>
      </c>
      <c r="J4358" s="7">
        <v>45914</v>
      </c>
      <c r="K4358" s="7">
        <v>43683</v>
      </c>
      <c r="L4358" s="7">
        <v>43751</v>
      </c>
      <c r="M4358" t="s">
        <v>77</v>
      </c>
      <c r="N4358" t="s">
        <v>79</v>
      </c>
      <c r="O4358">
        <v>2026</v>
      </c>
      <c r="P4358">
        <v>1</v>
      </c>
      <c r="Q4358" t="s">
        <v>80</v>
      </c>
      <c r="R4358" s="8">
        <v>46267</v>
      </c>
      <c r="S4358" s="2">
        <v>1</v>
      </c>
      <c r="T4358" s="2" t="s">
        <v>81</v>
      </c>
    </row>
    <row r="4359" spans="1:20" x14ac:dyDescent="0.25">
      <c r="A4359">
        <v>1120417777</v>
      </c>
      <c r="B4359">
        <v>117031951</v>
      </c>
      <c r="C4359" t="s">
        <v>82</v>
      </c>
      <c r="D4359" t="s">
        <v>83</v>
      </c>
      <c r="E4359" t="s">
        <v>76</v>
      </c>
      <c r="F4359" s="7">
        <v>43570</v>
      </c>
      <c r="G4359" s="7">
        <v>43750</v>
      </c>
      <c r="H4359" t="s">
        <v>77</v>
      </c>
      <c r="I4359" t="s">
        <v>78</v>
      </c>
      <c r="J4359" s="7">
        <v>45432</v>
      </c>
      <c r="K4359" s="7">
        <v>45748</v>
      </c>
      <c r="L4359" s="7">
        <v>43750</v>
      </c>
      <c r="M4359" t="s">
        <v>77</v>
      </c>
      <c r="N4359" t="s">
        <v>79</v>
      </c>
      <c r="O4359">
        <v>2026</v>
      </c>
      <c r="P4359">
        <v>1</v>
      </c>
      <c r="Q4359" t="s">
        <v>80</v>
      </c>
      <c r="R4359" s="8">
        <v>46267</v>
      </c>
      <c r="S4359" s="2">
        <v>1</v>
      </c>
      <c r="T4359" s="2" t="s">
        <v>81</v>
      </c>
    </row>
    <row r="4360" spans="1:20" x14ac:dyDescent="0.25">
      <c r="A4360">
        <v>1120417780</v>
      </c>
      <c r="B4360">
        <v>117033491</v>
      </c>
      <c r="C4360" t="s">
        <v>82</v>
      </c>
      <c r="D4360" t="s">
        <v>88</v>
      </c>
      <c r="E4360" t="s">
        <v>76</v>
      </c>
      <c r="F4360" s="7">
        <v>43570</v>
      </c>
      <c r="G4360" s="7">
        <v>43936</v>
      </c>
      <c r="H4360" t="s">
        <v>77</v>
      </c>
      <c r="I4360" t="s">
        <v>78</v>
      </c>
      <c r="J4360" s="7">
        <v>45604</v>
      </c>
      <c r="K4360" s="7">
        <v>44601</v>
      </c>
      <c r="L4360" s="7">
        <v>43936</v>
      </c>
      <c r="M4360" t="s">
        <v>77</v>
      </c>
      <c r="N4360" t="s">
        <v>79</v>
      </c>
      <c r="O4360">
        <v>2026</v>
      </c>
      <c r="P4360">
        <v>1</v>
      </c>
      <c r="Q4360" t="s">
        <v>80</v>
      </c>
      <c r="R4360" s="8">
        <v>46267</v>
      </c>
      <c r="S4360" s="2">
        <v>1</v>
      </c>
      <c r="T4360" s="2" t="s">
        <v>81</v>
      </c>
    </row>
    <row r="4361" spans="1:20" x14ac:dyDescent="0.25">
      <c r="A4361">
        <v>1120417813</v>
      </c>
      <c r="B4361">
        <v>117072391</v>
      </c>
      <c r="C4361" t="s">
        <v>82</v>
      </c>
      <c r="D4361" t="s">
        <v>83</v>
      </c>
      <c r="E4361" t="s">
        <v>76</v>
      </c>
      <c r="F4361" s="7">
        <v>43576</v>
      </c>
      <c r="G4361" s="7">
        <v>43756</v>
      </c>
      <c r="H4361" t="s">
        <v>77</v>
      </c>
      <c r="I4361" t="s">
        <v>78</v>
      </c>
      <c r="J4361" s="7">
        <v>45935</v>
      </c>
      <c r="K4361" s="7">
        <v>45748</v>
      </c>
      <c r="L4361" s="7">
        <v>43756</v>
      </c>
      <c r="M4361" t="s">
        <v>77</v>
      </c>
      <c r="N4361" t="s">
        <v>79</v>
      </c>
      <c r="O4361">
        <v>2026</v>
      </c>
      <c r="P4361">
        <v>1</v>
      </c>
      <c r="Q4361" t="s">
        <v>80</v>
      </c>
      <c r="R4361" s="8">
        <v>46267</v>
      </c>
      <c r="S4361" s="2">
        <v>1</v>
      </c>
      <c r="T4361" s="2" t="s">
        <v>81</v>
      </c>
    </row>
    <row r="4362" spans="1:20" x14ac:dyDescent="0.25">
      <c r="A4362">
        <v>1120417826</v>
      </c>
      <c r="B4362">
        <v>117084063</v>
      </c>
      <c r="C4362" t="s">
        <v>85</v>
      </c>
      <c r="D4362" t="s">
        <v>83</v>
      </c>
      <c r="E4362" t="s">
        <v>76</v>
      </c>
      <c r="F4362" s="7">
        <v>43578</v>
      </c>
      <c r="G4362" s="7">
        <v>43761</v>
      </c>
      <c r="H4362" t="s">
        <v>86</v>
      </c>
      <c r="I4362" t="s">
        <v>87</v>
      </c>
      <c r="J4362" s="7">
        <v>45929</v>
      </c>
      <c r="K4362" s="7">
        <v>43599</v>
      </c>
      <c r="L4362" s="7">
        <v>43761</v>
      </c>
      <c r="M4362" t="s">
        <v>86</v>
      </c>
      <c r="N4362" t="s">
        <v>79</v>
      </c>
      <c r="O4362">
        <v>2026</v>
      </c>
      <c r="P4362">
        <v>1</v>
      </c>
      <c r="Q4362" t="s">
        <v>80</v>
      </c>
      <c r="R4362" s="8">
        <v>46267</v>
      </c>
      <c r="S4362" s="2">
        <v>1</v>
      </c>
      <c r="T4362" s="2" t="s">
        <v>81</v>
      </c>
    </row>
    <row r="4363" spans="1:20" x14ac:dyDescent="0.25">
      <c r="A4363">
        <v>1120417835</v>
      </c>
      <c r="B4363">
        <v>117092619</v>
      </c>
      <c r="C4363" t="s">
        <v>82</v>
      </c>
      <c r="D4363" t="s">
        <v>88</v>
      </c>
      <c r="E4363" t="s">
        <v>76</v>
      </c>
      <c r="F4363" s="7">
        <v>43579</v>
      </c>
      <c r="G4363" s="7">
        <v>43945</v>
      </c>
      <c r="H4363" t="s">
        <v>77</v>
      </c>
      <c r="I4363" t="s">
        <v>78</v>
      </c>
      <c r="J4363" s="7">
        <v>46051</v>
      </c>
      <c r="K4363" s="7">
        <v>43658</v>
      </c>
      <c r="L4363" s="7">
        <v>43945</v>
      </c>
      <c r="M4363" t="s">
        <v>77</v>
      </c>
      <c r="N4363" t="s">
        <v>79</v>
      </c>
      <c r="O4363">
        <v>2026</v>
      </c>
      <c r="P4363">
        <v>1</v>
      </c>
      <c r="Q4363" t="s">
        <v>80</v>
      </c>
      <c r="R4363" s="8">
        <v>46267</v>
      </c>
      <c r="S4363" s="2">
        <v>1</v>
      </c>
      <c r="T4363" s="2" t="s">
        <v>81</v>
      </c>
    </row>
    <row r="4364" spans="1:20" x14ac:dyDescent="0.25">
      <c r="A4364">
        <v>1120417836</v>
      </c>
      <c r="B4364">
        <v>117092619</v>
      </c>
      <c r="C4364" t="s">
        <v>82</v>
      </c>
      <c r="D4364" t="s">
        <v>88</v>
      </c>
      <c r="E4364" t="s">
        <v>76</v>
      </c>
      <c r="F4364" s="7">
        <v>43579</v>
      </c>
      <c r="G4364" s="7">
        <v>43945</v>
      </c>
      <c r="H4364" t="s">
        <v>77</v>
      </c>
      <c r="I4364" t="s">
        <v>78</v>
      </c>
      <c r="J4364" s="7">
        <v>46051</v>
      </c>
      <c r="K4364" s="7">
        <v>45748</v>
      </c>
      <c r="L4364" s="7">
        <v>43945</v>
      </c>
      <c r="M4364" t="s">
        <v>77</v>
      </c>
      <c r="N4364" t="s">
        <v>79</v>
      </c>
      <c r="O4364">
        <v>2026</v>
      </c>
      <c r="P4364">
        <v>1</v>
      </c>
      <c r="Q4364" t="s">
        <v>80</v>
      </c>
      <c r="R4364" s="8">
        <v>46267</v>
      </c>
      <c r="S4364" s="2">
        <v>1</v>
      </c>
      <c r="T4364" s="2" t="s">
        <v>81</v>
      </c>
    </row>
    <row r="4365" spans="1:20" x14ac:dyDescent="0.25">
      <c r="A4365">
        <v>1120417838</v>
      </c>
      <c r="B4365">
        <v>117093760</v>
      </c>
      <c r="C4365" t="s">
        <v>74</v>
      </c>
      <c r="D4365" t="s">
        <v>83</v>
      </c>
      <c r="E4365" t="s">
        <v>76</v>
      </c>
      <c r="F4365" s="7">
        <v>43579</v>
      </c>
      <c r="G4365" s="7">
        <v>43762</v>
      </c>
      <c r="H4365" t="s">
        <v>77</v>
      </c>
      <c r="I4365" t="s">
        <v>78</v>
      </c>
      <c r="J4365" s="7">
        <v>45855</v>
      </c>
      <c r="K4365" s="7">
        <v>43667</v>
      </c>
      <c r="L4365" s="7">
        <v>43762</v>
      </c>
      <c r="M4365" t="s">
        <v>77</v>
      </c>
      <c r="N4365" t="s">
        <v>79</v>
      </c>
      <c r="O4365">
        <v>2026</v>
      </c>
      <c r="P4365">
        <v>1</v>
      </c>
      <c r="Q4365" t="s">
        <v>80</v>
      </c>
      <c r="R4365" s="8">
        <v>46267</v>
      </c>
      <c r="S4365" s="2">
        <v>1</v>
      </c>
      <c r="T4365" s="2" t="s">
        <v>81</v>
      </c>
    </row>
    <row r="4366" spans="1:20" x14ac:dyDescent="0.25">
      <c r="A4366">
        <v>1120417844</v>
      </c>
      <c r="B4366">
        <v>117097253</v>
      </c>
      <c r="C4366" t="s">
        <v>82</v>
      </c>
      <c r="D4366" t="s">
        <v>83</v>
      </c>
      <c r="E4366" t="s">
        <v>76</v>
      </c>
      <c r="F4366" s="7">
        <v>43580</v>
      </c>
      <c r="G4366" s="7">
        <v>43760</v>
      </c>
      <c r="H4366" t="s">
        <v>77</v>
      </c>
      <c r="I4366" t="s">
        <v>78</v>
      </c>
      <c r="J4366" s="7">
        <v>45845</v>
      </c>
      <c r="K4366" s="7">
        <v>43667</v>
      </c>
      <c r="L4366" s="7">
        <v>43760</v>
      </c>
      <c r="M4366" t="s">
        <v>77</v>
      </c>
      <c r="N4366" t="s">
        <v>79</v>
      </c>
      <c r="O4366">
        <v>2026</v>
      </c>
      <c r="P4366">
        <v>1</v>
      </c>
      <c r="Q4366" t="s">
        <v>80</v>
      </c>
      <c r="R4366" s="8">
        <v>46267</v>
      </c>
      <c r="S4366" s="2">
        <v>1</v>
      </c>
      <c r="T4366" s="2" t="s">
        <v>81</v>
      </c>
    </row>
    <row r="4367" spans="1:20" x14ac:dyDescent="0.25">
      <c r="A4367">
        <v>1120417846</v>
      </c>
      <c r="B4367">
        <v>117098606</v>
      </c>
      <c r="C4367" t="s">
        <v>85</v>
      </c>
      <c r="D4367" t="s">
        <v>83</v>
      </c>
      <c r="E4367" t="s">
        <v>76</v>
      </c>
      <c r="F4367" s="7">
        <v>43580</v>
      </c>
      <c r="G4367" s="7">
        <v>43763</v>
      </c>
      <c r="H4367" t="s">
        <v>77</v>
      </c>
      <c r="I4367" t="s">
        <v>78</v>
      </c>
      <c r="J4367" s="7">
        <v>45870</v>
      </c>
      <c r="K4367" s="7">
        <v>45748</v>
      </c>
      <c r="L4367" s="7">
        <v>43763</v>
      </c>
      <c r="M4367" t="s">
        <v>77</v>
      </c>
      <c r="N4367" t="s">
        <v>79</v>
      </c>
      <c r="O4367">
        <v>2026</v>
      </c>
      <c r="P4367">
        <v>1</v>
      </c>
      <c r="Q4367" t="s">
        <v>80</v>
      </c>
      <c r="R4367" s="8">
        <v>46267</v>
      </c>
      <c r="S4367" s="2">
        <v>1</v>
      </c>
      <c r="T4367" s="2" t="s">
        <v>81</v>
      </c>
    </row>
    <row r="4368" spans="1:20" x14ac:dyDescent="0.25">
      <c r="A4368">
        <v>1120417849</v>
      </c>
      <c r="B4368">
        <v>117102905</v>
      </c>
      <c r="C4368" t="s">
        <v>82</v>
      </c>
      <c r="D4368" t="s">
        <v>88</v>
      </c>
      <c r="E4368" t="s">
        <v>76</v>
      </c>
      <c r="F4368" s="7">
        <v>43580</v>
      </c>
      <c r="G4368" s="7">
        <v>43946</v>
      </c>
      <c r="H4368" t="s">
        <v>77</v>
      </c>
      <c r="I4368" t="s">
        <v>78</v>
      </c>
      <c r="J4368" s="7">
        <v>45850</v>
      </c>
      <c r="K4368" s="7">
        <v>44239</v>
      </c>
      <c r="L4368" s="7">
        <v>43946</v>
      </c>
      <c r="M4368" t="s">
        <v>77</v>
      </c>
      <c r="N4368" t="s">
        <v>79</v>
      </c>
      <c r="O4368">
        <v>2026</v>
      </c>
      <c r="P4368">
        <v>1</v>
      </c>
      <c r="Q4368" t="s">
        <v>80</v>
      </c>
      <c r="R4368" s="8">
        <v>46267</v>
      </c>
      <c r="S4368" s="2">
        <v>1</v>
      </c>
      <c r="T4368" s="2" t="s">
        <v>81</v>
      </c>
    </row>
    <row r="4369" spans="1:20" x14ac:dyDescent="0.25">
      <c r="A4369">
        <v>1120417860</v>
      </c>
      <c r="B4369">
        <v>117114122</v>
      </c>
      <c r="C4369" t="s">
        <v>82</v>
      </c>
      <c r="D4369" t="s">
        <v>83</v>
      </c>
      <c r="E4369" t="s">
        <v>76</v>
      </c>
      <c r="F4369" s="7">
        <v>43583</v>
      </c>
      <c r="G4369" s="7">
        <v>43763</v>
      </c>
      <c r="H4369" t="s">
        <v>77</v>
      </c>
      <c r="I4369" t="s">
        <v>78</v>
      </c>
      <c r="J4369" s="7">
        <v>45824</v>
      </c>
      <c r="K4369" s="7">
        <v>45748</v>
      </c>
      <c r="L4369" s="7">
        <v>43763</v>
      </c>
      <c r="M4369" t="s">
        <v>77</v>
      </c>
      <c r="N4369" t="s">
        <v>79</v>
      </c>
      <c r="O4369">
        <v>2026</v>
      </c>
      <c r="P4369">
        <v>1</v>
      </c>
      <c r="Q4369" t="s">
        <v>80</v>
      </c>
      <c r="R4369" s="8">
        <v>46267</v>
      </c>
      <c r="S4369" s="2">
        <v>1</v>
      </c>
      <c r="T4369" s="2" t="s">
        <v>81</v>
      </c>
    </row>
    <row r="4370" spans="1:20" x14ac:dyDescent="0.25">
      <c r="A4370">
        <v>1120417874</v>
      </c>
      <c r="B4370">
        <v>117129464</v>
      </c>
      <c r="C4370" t="s">
        <v>82</v>
      </c>
      <c r="D4370" t="s">
        <v>83</v>
      </c>
      <c r="E4370" t="s">
        <v>76</v>
      </c>
      <c r="F4370" s="7">
        <v>43585</v>
      </c>
      <c r="G4370" s="7">
        <v>43753</v>
      </c>
      <c r="H4370" t="s">
        <v>77</v>
      </c>
      <c r="I4370" t="s">
        <v>78</v>
      </c>
      <c r="J4370" s="7">
        <v>45749</v>
      </c>
      <c r="K4370" s="7">
        <v>45748</v>
      </c>
      <c r="L4370" s="7">
        <v>43753</v>
      </c>
      <c r="M4370" t="s">
        <v>77</v>
      </c>
      <c r="N4370" t="s">
        <v>79</v>
      </c>
      <c r="O4370">
        <v>2026</v>
      </c>
      <c r="P4370">
        <v>1</v>
      </c>
      <c r="Q4370" t="s">
        <v>80</v>
      </c>
      <c r="R4370" s="8">
        <v>46267</v>
      </c>
      <c r="S4370" s="2">
        <v>1</v>
      </c>
      <c r="T4370" s="2" t="s">
        <v>81</v>
      </c>
    </row>
    <row r="4371" spans="1:20" x14ac:dyDescent="0.25">
      <c r="A4371">
        <v>1120417888</v>
      </c>
      <c r="B4371">
        <v>117143959</v>
      </c>
      <c r="C4371" t="s">
        <v>85</v>
      </c>
      <c r="D4371" t="s">
        <v>88</v>
      </c>
      <c r="E4371" t="s">
        <v>76</v>
      </c>
      <c r="F4371" s="7">
        <v>43587</v>
      </c>
      <c r="G4371" s="7">
        <v>43953</v>
      </c>
      <c r="H4371" t="s">
        <v>77</v>
      </c>
      <c r="I4371" t="s">
        <v>78</v>
      </c>
      <c r="J4371" s="7">
        <v>45829</v>
      </c>
      <c r="K4371" s="7">
        <v>45051</v>
      </c>
      <c r="L4371" s="7">
        <v>43953</v>
      </c>
      <c r="M4371" t="s">
        <v>77</v>
      </c>
      <c r="N4371" t="s">
        <v>79</v>
      </c>
      <c r="O4371">
        <v>2026</v>
      </c>
      <c r="P4371">
        <v>1</v>
      </c>
      <c r="Q4371" t="s">
        <v>80</v>
      </c>
      <c r="R4371" s="8">
        <v>46267</v>
      </c>
      <c r="S4371" s="2">
        <v>1</v>
      </c>
      <c r="T4371" s="2" t="s">
        <v>81</v>
      </c>
    </row>
    <row r="4372" spans="1:20" x14ac:dyDescent="0.25">
      <c r="A4372">
        <v>1120417896</v>
      </c>
      <c r="B4372">
        <v>117153922</v>
      </c>
      <c r="C4372" t="s">
        <v>74</v>
      </c>
      <c r="D4372" t="s">
        <v>83</v>
      </c>
      <c r="E4372" t="s">
        <v>76</v>
      </c>
      <c r="F4372" s="7">
        <v>43588</v>
      </c>
      <c r="G4372" s="7">
        <v>43768</v>
      </c>
      <c r="H4372" t="s">
        <v>77</v>
      </c>
      <c r="I4372" t="s">
        <v>78</v>
      </c>
      <c r="J4372" s="7">
        <v>45845</v>
      </c>
      <c r="K4372" s="7">
        <v>44971</v>
      </c>
      <c r="L4372" s="7">
        <v>43768</v>
      </c>
      <c r="M4372" t="s">
        <v>77</v>
      </c>
      <c r="N4372" t="s">
        <v>79</v>
      </c>
      <c r="O4372">
        <v>2026</v>
      </c>
      <c r="P4372">
        <v>1</v>
      </c>
      <c r="Q4372" t="s">
        <v>80</v>
      </c>
      <c r="R4372" s="8">
        <v>46267</v>
      </c>
      <c r="S4372" s="2">
        <v>1</v>
      </c>
      <c r="T4372" s="2" t="s">
        <v>81</v>
      </c>
    </row>
    <row r="4373" spans="1:20" x14ac:dyDescent="0.25">
      <c r="A4373">
        <v>1120417899</v>
      </c>
      <c r="B4373">
        <v>117156841</v>
      </c>
      <c r="C4373" t="s">
        <v>82</v>
      </c>
      <c r="D4373" t="s">
        <v>88</v>
      </c>
      <c r="E4373" t="s">
        <v>76</v>
      </c>
      <c r="F4373" s="7">
        <v>43588</v>
      </c>
      <c r="G4373" s="7">
        <v>43954</v>
      </c>
      <c r="H4373" t="s">
        <v>77</v>
      </c>
      <c r="I4373" t="s">
        <v>84</v>
      </c>
      <c r="J4373" s="7">
        <v>45733</v>
      </c>
      <c r="K4373" s="7">
        <v>46031</v>
      </c>
      <c r="L4373" s="7">
        <v>43954</v>
      </c>
      <c r="M4373" t="s">
        <v>77</v>
      </c>
      <c r="N4373" t="s">
        <v>79</v>
      </c>
      <c r="O4373">
        <v>2026</v>
      </c>
      <c r="P4373">
        <v>1</v>
      </c>
      <c r="Q4373" t="s">
        <v>80</v>
      </c>
      <c r="R4373" s="8">
        <v>46267</v>
      </c>
      <c r="S4373" s="2">
        <v>1</v>
      </c>
      <c r="T4373" s="2" t="s">
        <v>81</v>
      </c>
    </row>
    <row r="4374" spans="1:20" x14ac:dyDescent="0.25">
      <c r="A4374">
        <v>1120417900</v>
      </c>
      <c r="B4374">
        <v>117156841</v>
      </c>
      <c r="C4374" t="s">
        <v>82</v>
      </c>
      <c r="D4374" t="s">
        <v>88</v>
      </c>
      <c r="E4374" t="s">
        <v>76</v>
      </c>
      <c r="F4374" s="7">
        <v>43588</v>
      </c>
      <c r="G4374" s="7">
        <v>43954</v>
      </c>
      <c r="H4374" t="s">
        <v>77</v>
      </c>
      <c r="I4374" t="s">
        <v>84</v>
      </c>
      <c r="J4374" s="7">
        <v>45733</v>
      </c>
      <c r="K4374" s="7">
        <v>45623</v>
      </c>
      <c r="L4374" s="7">
        <v>43954</v>
      </c>
      <c r="M4374" t="s">
        <v>77</v>
      </c>
      <c r="N4374" t="s">
        <v>79</v>
      </c>
      <c r="O4374">
        <v>2026</v>
      </c>
      <c r="P4374">
        <v>1</v>
      </c>
      <c r="Q4374" t="s">
        <v>80</v>
      </c>
      <c r="R4374" s="8">
        <v>46267</v>
      </c>
      <c r="S4374" s="2">
        <v>1</v>
      </c>
      <c r="T4374" s="2" t="s">
        <v>81</v>
      </c>
    </row>
    <row r="4375" spans="1:20" x14ac:dyDescent="0.25">
      <c r="A4375">
        <v>1120417914</v>
      </c>
      <c r="B4375">
        <v>117164338</v>
      </c>
      <c r="C4375" t="s">
        <v>82</v>
      </c>
      <c r="D4375" t="s">
        <v>75</v>
      </c>
      <c r="E4375" t="s">
        <v>76</v>
      </c>
      <c r="F4375" s="7">
        <v>43590</v>
      </c>
      <c r="G4375" s="7">
        <v>43956</v>
      </c>
      <c r="H4375" t="s">
        <v>77</v>
      </c>
      <c r="I4375" t="s">
        <v>78</v>
      </c>
      <c r="J4375" s="7">
        <v>46118</v>
      </c>
      <c r="K4375" s="7">
        <v>45057</v>
      </c>
      <c r="L4375" s="7">
        <v>43956</v>
      </c>
      <c r="M4375" t="s">
        <v>77</v>
      </c>
      <c r="N4375" t="s">
        <v>79</v>
      </c>
      <c r="O4375">
        <v>2026</v>
      </c>
      <c r="P4375">
        <v>1</v>
      </c>
      <c r="Q4375" t="s">
        <v>80</v>
      </c>
      <c r="R4375" s="8">
        <v>46267</v>
      </c>
      <c r="S4375" s="2">
        <v>1</v>
      </c>
      <c r="T4375" s="2" t="s">
        <v>81</v>
      </c>
    </row>
    <row r="4376" spans="1:20" x14ac:dyDescent="0.25">
      <c r="A4376">
        <v>1120417929</v>
      </c>
      <c r="B4376">
        <v>117178526</v>
      </c>
      <c r="C4376" t="s">
        <v>82</v>
      </c>
      <c r="D4376" t="s">
        <v>83</v>
      </c>
      <c r="E4376" t="s">
        <v>76</v>
      </c>
      <c r="F4376" s="7">
        <v>43592</v>
      </c>
      <c r="G4376" s="7">
        <v>43772</v>
      </c>
      <c r="H4376" t="s">
        <v>77</v>
      </c>
      <c r="I4376" t="s">
        <v>78</v>
      </c>
      <c r="J4376" s="7">
        <v>45740</v>
      </c>
      <c r="K4376" s="7">
        <v>45748</v>
      </c>
      <c r="L4376" s="7">
        <v>43772</v>
      </c>
      <c r="M4376" t="s">
        <v>77</v>
      </c>
      <c r="N4376" t="s">
        <v>79</v>
      </c>
      <c r="O4376">
        <v>2026</v>
      </c>
      <c r="P4376">
        <v>1</v>
      </c>
      <c r="Q4376" t="s">
        <v>80</v>
      </c>
      <c r="R4376" s="8">
        <v>46267</v>
      </c>
      <c r="S4376" s="2">
        <v>1</v>
      </c>
      <c r="T4376" s="2" t="s">
        <v>81</v>
      </c>
    </row>
    <row r="4377" spans="1:20" x14ac:dyDescent="0.25">
      <c r="A4377">
        <v>1120417934</v>
      </c>
      <c r="B4377">
        <v>117181112</v>
      </c>
      <c r="C4377" t="s">
        <v>85</v>
      </c>
      <c r="D4377" t="s">
        <v>83</v>
      </c>
      <c r="E4377" t="s">
        <v>76</v>
      </c>
      <c r="F4377" s="7">
        <v>43592</v>
      </c>
      <c r="G4377" s="7">
        <v>43776</v>
      </c>
      <c r="H4377" t="s">
        <v>77</v>
      </c>
      <c r="I4377" t="s">
        <v>78</v>
      </c>
      <c r="J4377" s="7">
        <v>45941</v>
      </c>
      <c r="K4377" s="7">
        <v>44785</v>
      </c>
      <c r="L4377" s="7">
        <v>43776</v>
      </c>
      <c r="M4377" t="s">
        <v>77</v>
      </c>
      <c r="N4377" t="s">
        <v>79</v>
      </c>
      <c r="O4377">
        <v>2026</v>
      </c>
      <c r="P4377">
        <v>1</v>
      </c>
      <c r="Q4377" t="s">
        <v>80</v>
      </c>
      <c r="R4377" s="8">
        <v>46267</v>
      </c>
      <c r="S4377" s="2">
        <v>1</v>
      </c>
      <c r="T4377" s="2" t="s">
        <v>81</v>
      </c>
    </row>
    <row r="4378" spans="1:20" x14ac:dyDescent="0.25">
      <c r="A4378">
        <v>1120417935</v>
      </c>
      <c r="B4378">
        <v>117181112</v>
      </c>
      <c r="C4378" t="s">
        <v>85</v>
      </c>
      <c r="D4378" t="s">
        <v>83</v>
      </c>
      <c r="E4378" t="s">
        <v>76</v>
      </c>
      <c r="F4378" s="7">
        <v>43592</v>
      </c>
      <c r="G4378" s="7">
        <v>43776</v>
      </c>
      <c r="H4378" t="s">
        <v>77</v>
      </c>
      <c r="I4378" t="s">
        <v>78</v>
      </c>
      <c r="J4378" s="7">
        <v>45941</v>
      </c>
      <c r="K4378" s="7">
        <v>43595</v>
      </c>
      <c r="L4378" s="7">
        <v>43776</v>
      </c>
      <c r="M4378" t="s">
        <v>77</v>
      </c>
      <c r="N4378" t="s">
        <v>79</v>
      </c>
      <c r="O4378">
        <v>2026</v>
      </c>
      <c r="P4378">
        <v>1</v>
      </c>
      <c r="Q4378" t="s">
        <v>80</v>
      </c>
      <c r="R4378" s="8">
        <v>46267</v>
      </c>
      <c r="S4378" s="2">
        <v>1</v>
      </c>
      <c r="T4378" s="2" t="s">
        <v>81</v>
      </c>
    </row>
    <row r="4379" spans="1:20" x14ac:dyDescent="0.25">
      <c r="A4379">
        <v>1120417969</v>
      </c>
      <c r="B4379">
        <v>117211887</v>
      </c>
      <c r="C4379" t="s">
        <v>82</v>
      </c>
      <c r="D4379" t="s">
        <v>88</v>
      </c>
      <c r="E4379" t="s">
        <v>76</v>
      </c>
      <c r="F4379" s="7">
        <v>43595</v>
      </c>
      <c r="G4379" s="7">
        <v>43961</v>
      </c>
      <c r="H4379" t="s">
        <v>77</v>
      </c>
      <c r="I4379" t="s">
        <v>78</v>
      </c>
      <c r="J4379" s="7">
        <v>45895</v>
      </c>
      <c r="K4379" s="7">
        <v>45057</v>
      </c>
      <c r="L4379" s="7">
        <v>43961</v>
      </c>
      <c r="M4379" t="s">
        <v>77</v>
      </c>
      <c r="N4379" t="s">
        <v>79</v>
      </c>
      <c r="O4379">
        <v>2026</v>
      </c>
      <c r="P4379">
        <v>1</v>
      </c>
      <c r="Q4379" t="s">
        <v>80</v>
      </c>
      <c r="R4379" s="8">
        <v>46267</v>
      </c>
      <c r="S4379" s="2">
        <v>1</v>
      </c>
      <c r="T4379" s="2" t="s">
        <v>81</v>
      </c>
    </row>
    <row r="4380" spans="1:20" x14ac:dyDescent="0.25">
      <c r="A4380">
        <v>1120417971</v>
      </c>
      <c r="B4380">
        <v>117212091</v>
      </c>
      <c r="C4380" t="s">
        <v>74</v>
      </c>
      <c r="D4380" t="s">
        <v>88</v>
      </c>
      <c r="E4380" t="s">
        <v>76</v>
      </c>
      <c r="F4380" s="7">
        <v>43595</v>
      </c>
      <c r="G4380" s="7">
        <v>43961</v>
      </c>
      <c r="H4380" t="s">
        <v>77</v>
      </c>
      <c r="I4380" t="s">
        <v>78</v>
      </c>
      <c r="J4380" s="7">
        <v>45203</v>
      </c>
      <c r="K4380" s="7">
        <v>45057</v>
      </c>
      <c r="L4380" s="7">
        <v>43961</v>
      </c>
      <c r="M4380" t="s">
        <v>77</v>
      </c>
      <c r="N4380" t="s">
        <v>92</v>
      </c>
      <c r="O4380">
        <v>2026</v>
      </c>
      <c r="P4380">
        <v>1</v>
      </c>
      <c r="Q4380" t="s">
        <v>80</v>
      </c>
      <c r="R4380" s="8">
        <v>46267</v>
      </c>
      <c r="S4380" s="2">
        <v>1</v>
      </c>
      <c r="T4380" s="2" t="s">
        <v>81</v>
      </c>
    </row>
    <row r="4381" spans="1:20" x14ac:dyDescent="0.25">
      <c r="A4381">
        <v>1120417979</v>
      </c>
      <c r="B4381">
        <v>117217045</v>
      </c>
      <c r="C4381" t="s">
        <v>74</v>
      </c>
      <c r="D4381" t="s">
        <v>88</v>
      </c>
      <c r="E4381" t="s">
        <v>76</v>
      </c>
      <c r="F4381" s="7">
        <v>43596</v>
      </c>
      <c r="G4381" s="7">
        <v>43962</v>
      </c>
      <c r="H4381" t="s">
        <v>77</v>
      </c>
      <c r="I4381" t="s">
        <v>78</v>
      </c>
      <c r="J4381" s="7">
        <v>45201</v>
      </c>
      <c r="K4381" s="7">
        <v>45057</v>
      </c>
      <c r="L4381" s="7">
        <v>43962</v>
      </c>
      <c r="M4381" t="s">
        <v>77</v>
      </c>
      <c r="N4381" t="s">
        <v>92</v>
      </c>
      <c r="O4381">
        <v>2026</v>
      </c>
      <c r="P4381">
        <v>1</v>
      </c>
      <c r="Q4381" t="s">
        <v>80</v>
      </c>
      <c r="R4381" s="8">
        <v>46267</v>
      </c>
      <c r="S4381" s="2">
        <v>1</v>
      </c>
      <c r="T4381" s="2" t="s">
        <v>81</v>
      </c>
    </row>
    <row r="4382" spans="1:20" x14ac:dyDescent="0.25">
      <c r="A4382">
        <v>1120417987</v>
      </c>
      <c r="B4382">
        <v>117219048</v>
      </c>
      <c r="C4382" t="s">
        <v>82</v>
      </c>
      <c r="D4382" t="s">
        <v>88</v>
      </c>
      <c r="E4382" t="s">
        <v>76</v>
      </c>
      <c r="F4382" s="7">
        <v>43597</v>
      </c>
      <c r="G4382" s="7">
        <v>43963</v>
      </c>
      <c r="H4382" t="s">
        <v>77</v>
      </c>
      <c r="I4382" t="s">
        <v>78</v>
      </c>
      <c r="J4382" s="7">
        <v>45752</v>
      </c>
      <c r="K4382" s="7">
        <v>44686</v>
      </c>
      <c r="L4382" s="7">
        <v>43963</v>
      </c>
      <c r="M4382" t="s">
        <v>77</v>
      </c>
      <c r="N4382" t="s">
        <v>79</v>
      </c>
      <c r="O4382">
        <v>2026</v>
      </c>
      <c r="P4382">
        <v>1</v>
      </c>
      <c r="Q4382" t="s">
        <v>80</v>
      </c>
      <c r="R4382" s="8">
        <v>46267</v>
      </c>
      <c r="S4382" s="2">
        <v>1</v>
      </c>
      <c r="T4382" s="2" t="s">
        <v>81</v>
      </c>
    </row>
    <row r="4383" spans="1:20" x14ac:dyDescent="0.25">
      <c r="A4383">
        <v>1120418033</v>
      </c>
      <c r="B4383">
        <v>117262911</v>
      </c>
      <c r="C4383" t="s">
        <v>82</v>
      </c>
      <c r="D4383" t="s">
        <v>83</v>
      </c>
      <c r="E4383" t="s">
        <v>76</v>
      </c>
      <c r="F4383" s="7">
        <v>43602</v>
      </c>
      <c r="G4383" s="7">
        <v>43782</v>
      </c>
      <c r="H4383" t="s">
        <v>77</v>
      </c>
      <c r="I4383" t="s">
        <v>78</v>
      </c>
      <c r="J4383" s="7"/>
      <c r="K4383" s="7">
        <v>44785</v>
      </c>
      <c r="L4383" s="7">
        <v>43782</v>
      </c>
      <c r="M4383" t="s">
        <v>77</v>
      </c>
      <c r="N4383"/>
      <c r="O4383">
        <v>2026</v>
      </c>
      <c r="P4383">
        <v>1</v>
      </c>
      <c r="Q4383" t="s">
        <v>80</v>
      </c>
      <c r="R4383" s="8">
        <v>46267</v>
      </c>
      <c r="S4383" s="2">
        <v>1</v>
      </c>
      <c r="T4383" s="2" t="s">
        <v>81</v>
      </c>
    </row>
    <row r="4384" spans="1:20" x14ac:dyDescent="0.25">
      <c r="A4384">
        <v>1120418036</v>
      </c>
      <c r="B4384">
        <v>117265544</v>
      </c>
      <c r="C4384" t="s">
        <v>82</v>
      </c>
      <c r="D4384" t="s">
        <v>83</v>
      </c>
      <c r="E4384" t="s">
        <v>76</v>
      </c>
      <c r="F4384" s="7">
        <v>43602</v>
      </c>
      <c r="G4384" s="7">
        <v>43782</v>
      </c>
      <c r="H4384" t="s">
        <v>77</v>
      </c>
      <c r="I4384" t="s">
        <v>78</v>
      </c>
      <c r="J4384" s="7">
        <v>45782</v>
      </c>
      <c r="K4384" s="7">
        <v>45425</v>
      </c>
      <c r="L4384" s="7">
        <v>43782</v>
      </c>
      <c r="M4384" t="s">
        <v>77</v>
      </c>
      <c r="N4384" t="s">
        <v>79</v>
      </c>
      <c r="O4384">
        <v>2026</v>
      </c>
      <c r="P4384">
        <v>1</v>
      </c>
      <c r="Q4384" t="s">
        <v>80</v>
      </c>
      <c r="R4384" s="8">
        <v>46267</v>
      </c>
      <c r="S4384" s="2">
        <v>1</v>
      </c>
      <c r="T4384" s="2" t="s">
        <v>81</v>
      </c>
    </row>
    <row r="4385" spans="1:20" x14ac:dyDescent="0.25">
      <c r="A4385">
        <v>1120418038</v>
      </c>
      <c r="B4385">
        <v>117265546</v>
      </c>
      <c r="C4385" t="s">
        <v>82</v>
      </c>
      <c r="D4385" t="s">
        <v>83</v>
      </c>
      <c r="E4385" t="s">
        <v>76</v>
      </c>
      <c r="F4385" s="7">
        <v>43602</v>
      </c>
      <c r="G4385" s="7">
        <v>43782</v>
      </c>
      <c r="H4385" t="s">
        <v>77</v>
      </c>
      <c r="I4385" t="s">
        <v>78</v>
      </c>
      <c r="J4385" s="7">
        <v>45782</v>
      </c>
      <c r="K4385" s="7">
        <v>45425</v>
      </c>
      <c r="L4385" s="7">
        <v>43782</v>
      </c>
      <c r="M4385" t="s">
        <v>77</v>
      </c>
      <c r="N4385" t="s">
        <v>79</v>
      </c>
      <c r="O4385">
        <v>2026</v>
      </c>
      <c r="P4385">
        <v>1</v>
      </c>
      <c r="Q4385" t="s">
        <v>80</v>
      </c>
      <c r="R4385" s="8">
        <v>46267</v>
      </c>
      <c r="S4385" s="2">
        <v>1</v>
      </c>
      <c r="T4385" s="2" t="s">
        <v>81</v>
      </c>
    </row>
    <row r="4386" spans="1:20" x14ac:dyDescent="0.25">
      <c r="A4386">
        <v>1120418061</v>
      </c>
      <c r="B4386">
        <v>117295437</v>
      </c>
      <c r="C4386" t="s">
        <v>82</v>
      </c>
      <c r="D4386" t="s">
        <v>88</v>
      </c>
      <c r="E4386" t="s">
        <v>76</v>
      </c>
      <c r="F4386" s="7">
        <v>43606</v>
      </c>
      <c r="G4386" s="7">
        <v>43972</v>
      </c>
      <c r="H4386" t="s">
        <v>77</v>
      </c>
      <c r="I4386" t="s">
        <v>78</v>
      </c>
      <c r="J4386" s="7">
        <v>45747</v>
      </c>
      <c r="K4386" s="7">
        <v>45409</v>
      </c>
      <c r="L4386" s="7">
        <v>43972</v>
      </c>
      <c r="M4386" t="s">
        <v>77</v>
      </c>
      <c r="N4386" t="s">
        <v>79</v>
      </c>
      <c r="O4386">
        <v>2026</v>
      </c>
      <c r="P4386">
        <v>1</v>
      </c>
      <c r="Q4386" t="s">
        <v>80</v>
      </c>
      <c r="R4386" s="8">
        <v>46267</v>
      </c>
      <c r="S4386" s="2">
        <v>1</v>
      </c>
      <c r="T4386" s="2" t="s">
        <v>81</v>
      </c>
    </row>
    <row r="4387" spans="1:20" x14ac:dyDescent="0.25">
      <c r="A4387">
        <v>1120418066</v>
      </c>
      <c r="B4387">
        <v>117300763</v>
      </c>
      <c r="C4387" t="s">
        <v>74</v>
      </c>
      <c r="D4387" t="s">
        <v>83</v>
      </c>
      <c r="E4387" t="s">
        <v>76</v>
      </c>
      <c r="F4387" s="7">
        <v>43607</v>
      </c>
      <c r="G4387" s="7">
        <v>43787</v>
      </c>
      <c r="H4387" t="s">
        <v>77</v>
      </c>
      <c r="I4387" t="s">
        <v>78</v>
      </c>
      <c r="J4387" s="7">
        <v>44336</v>
      </c>
      <c r="K4387" s="7">
        <v>43701</v>
      </c>
      <c r="L4387" s="7">
        <v>43787</v>
      </c>
      <c r="M4387" t="s">
        <v>77</v>
      </c>
      <c r="N4387" t="s">
        <v>92</v>
      </c>
      <c r="O4387">
        <v>2026</v>
      </c>
      <c r="P4387">
        <v>1</v>
      </c>
      <c r="Q4387" t="s">
        <v>80</v>
      </c>
      <c r="R4387" s="8">
        <v>46267</v>
      </c>
      <c r="S4387" s="2">
        <v>1</v>
      </c>
      <c r="T4387" s="2" t="s">
        <v>81</v>
      </c>
    </row>
    <row r="4388" spans="1:20" x14ac:dyDescent="0.25">
      <c r="A4388">
        <v>1120418074</v>
      </c>
      <c r="B4388">
        <v>117304037</v>
      </c>
      <c r="C4388" t="s">
        <v>74</v>
      </c>
      <c r="D4388" t="s">
        <v>83</v>
      </c>
      <c r="E4388" t="s">
        <v>76</v>
      </c>
      <c r="F4388" s="7">
        <v>43607</v>
      </c>
      <c r="G4388" s="7">
        <v>43791</v>
      </c>
      <c r="H4388" t="s">
        <v>77</v>
      </c>
      <c r="I4388" t="s">
        <v>78</v>
      </c>
      <c r="J4388" s="7">
        <v>45725</v>
      </c>
      <c r="K4388" s="7">
        <v>44785</v>
      </c>
      <c r="L4388" s="7">
        <v>43791</v>
      </c>
      <c r="M4388" t="s">
        <v>77</v>
      </c>
      <c r="N4388" t="s">
        <v>79</v>
      </c>
      <c r="O4388">
        <v>2026</v>
      </c>
      <c r="P4388">
        <v>1</v>
      </c>
      <c r="Q4388" t="s">
        <v>80</v>
      </c>
      <c r="R4388" s="8">
        <v>46267</v>
      </c>
      <c r="S4388" s="2">
        <v>1</v>
      </c>
      <c r="T4388" s="2" t="s">
        <v>81</v>
      </c>
    </row>
    <row r="4389" spans="1:20" x14ac:dyDescent="0.25">
      <c r="A4389">
        <v>1120418081</v>
      </c>
      <c r="B4389">
        <v>117316071</v>
      </c>
      <c r="C4389" t="s">
        <v>82</v>
      </c>
      <c r="D4389" t="s">
        <v>88</v>
      </c>
      <c r="E4389" t="s">
        <v>76</v>
      </c>
      <c r="F4389" s="7">
        <v>43609</v>
      </c>
      <c r="G4389" s="7">
        <v>43975</v>
      </c>
      <c r="H4389" t="s">
        <v>77</v>
      </c>
      <c r="I4389" t="s">
        <v>78</v>
      </c>
      <c r="J4389" s="7">
        <v>46102</v>
      </c>
      <c r="K4389" s="7">
        <v>44245</v>
      </c>
      <c r="L4389" s="7">
        <v>43975</v>
      </c>
      <c r="M4389" t="s">
        <v>77</v>
      </c>
      <c r="N4389" t="s">
        <v>79</v>
      </c>
      <c r="O4389">
        <v>2026</v>
      </c>
      <c r="P4389">
        <v>1</v>
      </c>
      <c r="Q4389" t="s">
        <v>80</v>
      </c>
      <c r="R4389" s="8">
        <v>46267</v>
      </c>
      <c r="S4389" s="2">
        <v>1</v>
      </c>
      <c r="T4389" s="2" t="s">
        <v>81</v>
      </c>
    </row>
    <row r="4390" spans="1:20" x14ac:dyDescent="0.25">
      <c r="A4390">
        <v>1120418087</v>
      </c>
      <c r="B4390">
        <v>117319131</v>
      </c>
      <c r="C4390" t="s">
        <v>82</v>
      </c>
      <c r="D4390" t="s">
        <v>88</v>
      </c>
      <c r="E4390" t="s">
        <v>76</v>
      </c>
      <c r="F4390" s="7">
        <v>43609</v>
      </c>
      <c r="G4390" s="7">
        <v>43975</v>
      </c>
      <c r="H4390" t="s">
        <v>77</v>
      </c>
      <c r="I4390" t="s">
        <v>78</v>
      </c>
      <c r="J4390" s="7">
        <v>45830</v>
      </c>
      <c r="K4390" s="7">
        <v>43658</v>
      </c>
      <c r="L4390" s="7">
        <v>43975</v>
      </c>
      <c r="M4390" t="s">
        <v>77</v>
      </c>
      <c r="N4390" t="s">
        <v>79</v>
      </c>
      <c r="O4390">
        <v>2026</v>
      </c>
      <c r="P4390">
        <v>1</v>
      </c>
      <c r="Q4390" t="s">
        <v>80</v>
      </c>
      <c r="R4390" s="8">
        <v>46267</v>
      </c>
      <c r="S4390" s="2">
        <v>1</v>
      </c>
      <c r="T4390" s="2" t="s">
        <v>81</v>
      </c>
    </row>
    <row r="4391" spans="1:20" x14ac:dyDescent="0.25">
      <c r="A4391">
        <v>1120418089</v>
      </c>
      <c r="B4391">
        <v>117320306</v>
      </c>
      <c r="C4391" t="s">
        <v>82</v>
      </c>
      <c r="D4391" t="s">
        <v>83</v>
      </c>
      <c r="E4391" t="s">
        <v>76</v>
      </c>
      <c r="F4391" s="7">
        <v>43610</v>
      </c>
      <c r="G4391" s="7">
        <v>43790</v>
      </c>
      <c r="H4391" t="s">
        <v>77</v>
      </c>
      <c r="I4391" t="s">
        <v>78</v>
      </c>
      <c r="J4391" s="7">
        <v>45919</v>
      </c>
      <c r="K4391" s="7">
        <v>43667</v>
      </c>
      <c r="L4391" s="7">
        <v>43790</v>
      </c>
      <c r="M4391" t="s">
        <v>77</v>
      </c>
      <c r="N4391" t="s">
        <v>79</v>
      </c>
      <c r="O4391">
        <v>2026</v>
      </c>
      <c r="P4391">
        <v>1</v>
      </c>
      <c r="Q4391" t="s">
        <v>80</v>
      </c>
      <c r="R4391" s="8">
        <v>46267</v>
      </c>
      <c r="S4391" s="2">
        <v>1</v>
      </c>
      <c r="T4391" s="2" t="s">
        <v>81</v>
      </c>
    </row>
    <row r="4392" spans="1:20" x14ac:dyDescent="0.25">
      <c r="A4392">
        <v>1120418095</v>
      </c>
      <c r="B4392">
        <v>117322870</v>
      </c>
      <c r="C4392" t="s">
        <v>91</v>
      </c>
      <c r="D4392" t="s">
        <v>75</v>
      </c>
      <c r="E4392" t="s">
        <v>76</v>
      </c>
      <c r="F4392" s="7">
        <v>43611</v>
      </c>
      <c r="G4392" s="7">
        <v>43977</v>
      </c>
      <c r="H4392" t="s">
        <v>77</v>
      </c>
      <c r="I4392" t="s">
        <v>78</v>
      </c>
      <c r="J4392" s="7">
        <v>45691</v>
      </c>
      <c r="K4392" s="7">
        <v>44237</v>
      </c>
      <c r="L4392" s="7">
        <v>43977</v>
      </c>
      <c r="M4392" t="s">
        <v>77</v>
      </c>
      <c r="N4392" t="s">
        <v>79</v>
      </c>
      <c r="O4392">
        <v>2026</v>
      </c>
      <c r="P4392">
        <v>1</v>
      </c>
      <c r="Q4392" t="s">
        <v>80</v>
      </c>
      <c r="R4392" s="8">
        <v>46267</v>
      </c>
      <c r="S4392" s="2">
        <v>1</v>
      </c>
      <c r="T4392" s="2" t="s">
        <v>81</v>
      </c>
    </row>
    <row r="4393" spans="1:20" x14ac:dyDescent="0.25">
      <c r="A4393">
        <v>1120418098</v>
      </c>
      <c r="B4393">
        <v>117323015</v>
      </c>
      <c r="C4393" t="s">
        <v>82</v>
      </c>
      <c r="D4393" t="s">
        <v>83</v>
      </c>
      <c r="E4393" t="s">
        <v>76</v>
      </c>
      <c r="F4393" s="7">
        <v>43611</v>
      </c>
      <c r="G4393" s="7">
        <v>43791</v>
      </c>
      <c r="H4393" t="s">
        <v>77</v>
      </c>
      <c r="I4393" t="s">
        <v>78</v>
      </c>
      <c r="J4393" s="7">
        <v>45432</v>
      </c>
      <c r="K4393" s="7">
        <v>43701</v>
      </c>
      <c r="L4393" s="7">
        <v>43791</v>
      </c>
      <c r="M4393" t="s">
        <v>77</v>
      </c>
      <c r="N4393" t="s">
        <v>79</v>
      </c>
      <c r="O4393">
        <v>2026</v>
      </c>
      <c r="P4393">
        <v>1</v>
      </c>
      <c r="Q4393" t="s">
        <v>80</v>
      </c>
      <c r="R4393" s="8">
        <v>46267</v>
      </c>
      <c r="S4393" s="2">
        <v>1</v>
      </c>
      <c r="T4393" s="2" t="s">
        <v>81</v>
      </c>
    </row>
    <row r="4394" spans="1:20" x14ac:dyDescent="0.25">
      <c r="A4394">
        <v>1120418100</v>
      </c>
      <c r="B4394">
        <v>117323082</v>
      </c>
      <c r="C4394" t="s">
        <v>82</v>
      </c>
      <c r="D4394" t="s">
        <v>83</v>
      </c>
      <c r="E4394" t="s">
        <v>76</v>
      </c>
      <c r="F4394" s="7">
        <v>43611</v>
      </c>
      <c r="G4394" s="7">
        <v>43791</v>
      </c>
      <c r="H4394" t="s">
        <v>77</v>
      </c>
      <c r="I4394" t="s">
        <v>78</v>
      </c>
      <c r="J4394" s="7">
        <v>45872</v>
      </c>
      <c r="K4394" s="7">
        <v>45748</v>
      </c>
      <c r="L4394" s="7">
        <v>43791</v>
      </c>
      <c r="M4394" t="s">
        <v>77</v>
      </c>
      <c r="N4394" t="s">
        <v>79</v>
      </c>
      <c r="O4394">
        <v>2026</v>
      </c>
      <c r="P4394">
        <v>1</v>
      </c>
      <c r="Q4394" t="s">
        <v>80</v>
      </c>
      <c r="R4394" s="8">
        <v>46267</v>
      </c>
      <c r="S4394" s="2">
        <v>1</v>
      </c>
      <c r="T4394" s="2" t="s">
        <v>81</v>
      </c>
    </row>
    <row r="4395" spans="1:20" x14ac:dyDescent="0.25">
      <c r="A4395">
        <v>1120418102</v>
      </c>
      <c r="B4395">
        <v>117323242</v>
      </c>
      <c r="C4395" t="s">
        <v>82</v>
      </c>
      <c r="D4395" t="s">
        <v>83</v>
      </c>
      <c r="E4395" t="s">
        <v>76</v>
      </c>
      <c r="F4395" s="7">
        <v>43611</v>
      </c>
      <c r="G4395" s="7">
        <v>43791</v>
      </c>
      <c r="H4395" t="s">
        <v>77</v>
      </c>
      <c r="I4395" t="s">
        <v>78</v>
      </c>
      <c r="J4395" s="7">
        <v>45432</v>
      </c>
      <c r="K4395" s="7">
        <v>43701</v>
      </c>
      <c r="L4395" s="7">
        <v>43791</v>
      </c>
      <c r="M4395" t="s">
        <v>77</v>
      </c>
      <c r="N4395" t="s">
        <v>79</v>
      </c>
      <c r="O4395">
        <v>2026</v>
      </c>
      <c r="P4395">
        <v>1</v>
      </c>
      <c r="Q4395" t="s">
        <v>80</v>
      </c>
      <c r="R4395" s="8">
        <v>46267</v>
      </c>
      <c r="S4395" s="2">
        <v>1</v>
      </c>
      <c r="T4395" s="2" t="s">
        <v>81</v>
      </c>
    </row>
    <row r="4396" spans="1:20" x14ac:dyDescent="0.25">
      <c r="A4396">
        <v>1120418128</v>
      </c>
      <c r="B4396">
        <v>117379480</v>
      </c>
      <c r="C4396" t="s">
        <v>82</v>
      </c>
      <c r="D4396" t="s">
        <v>88</v>
      </c>
      <c r="E4396" t="s">
        <v>76</v>
      </c>
      <c r="F4396" s="7">
        <v>43619</v>
      </c>
      <c r="G4396" s="7">
        <v>43985</v>
      </c>
      <c r="H4396" t="s">
        <v>77</v>
      </c>
      <c r="I4396" t="s">
        <v>78</v>
      </c>
      <c r="J4396" s="7">
        <v>45722</v>
      </c>
      <c r="K4396" s="7">
        <v>45701</v>
      </c>
      <c r="L4396" s="7">
        <v>43985</v>
      </c>
      <c r="M4396" t="s">
        <v>77</v>
      </c>
      <c r="N4396" t="s">
        <v>79</v>
      </c>
      <c r="O4396">
        <v>2026</v>
      </c>
      <c r="P4396">
        <v>1</v>
      </c>
      <c r="Q4396" t="s">
        <v>80</v>
      </c>
      <c r="R4396" s="8">
        <v>46267</v>
      </c>
      <c r="S4396" s="2">
        <v>1</v>
      </c>
      <c r="T4396" s="2" t="s">
        <v>81</v>
      </c>
    </row>
    <row r="4397" spans="1:20" x14ac:dyDescent="0.25">
      <c r="A4397">
        <v>1120418145</v>
      </c>
      <c r="B4397">
        <v>117428751</v>
      </c>
      <c r="C4397" t="s">
        <v>95</v>
      </c>
      <c r="D4397" t="s">
        <v>83</v>
      </c>
      <c r="E4397" t="s">
        <v>76</v>
      </c>
      <c r="F4397" s="7">
        <v>43624</v>
      </c>
      <c r="G4397" s="7">
        <v>43804</v>
      </c>
      <c r="H4397" t="s">
        <v>77</v>
      </c>
      <c r="I4397" t="s">
        <v>89</v>
      </c>
      <c r="J4397" s="7">
        <v>45850</v>
      </c>
      <c r="K4397" s="7">
        <v>45868</v>
      </c>
      <c r="L4397" s="7">
        <v>43804</v>
      </c>
      <c r="M4397" t="s">
        <v>77</v>
      </c>
      <c r="N4397" t="s">
        <v>79</v>
      </c>
      <c r="O4397">
        <v>2026</v>
      </c>
      <c r="P4397">
        <v>1</v>
      </c>
      <c r="Q4397" t="s">
        <v>80</v>
      </c>
      <c r="R4397" s="8">
        <v>46267</v>
      </c>
      <c r="S4397" s="2">
        <v>1</v>
      </c>
      <c r="T4397" s="2" t="s">
        <v>81</v>
      </c>
    </row>
    <row r="4398" spans="1:20" x14ac:dyDescent="0.25">
      <c r="A4398">
        <v>1120418201</v>
      </c>
      <c r="B4398">
        <v>117593328</v>
      </c>
      <c r="C4398" t="s">
        <v>74</v>
      </c>
      <c r="D4398" t="s">
        <v>75</v>
      </c>
      <c r="E4398" t="s">
        <v>76</v>
      </c>
      <c r="F4398" s="7">
        <v>43656</v>
      </c>
      <c r="G4398" s="7">
        <v>44022</v>
      </c>
      <c r="H4398" t="s">
        <v>77</v>
      </c>
      <c r="I4398" t="s">
        <v>78</v>
      </c>
      <c r="J4398" s="7">
        <v>45972</v>
      </c>
      <c r="K4398" s="7">
        <v>44236</v>
      </c>
      <c r="L4398" s="7">
        <v>44022</v>
      </c>
      <c r="M4398" t="s">
        <v>77</v>
      </c>
      <c r="N4398" t="s">
        <v>79</v>
      </c>
      <c r="O4398">
        <v>2026</v>
      </c>
      <c r="P4398">
        <v>1</v>
      </c>
      <c r="Q4398" t="s">
        <v>80</v>
      </c>
      <c r="R4398" s="8">
        <v>46267</v>
      </c>
      <c r="S4398" s="2">
        <v>1</v>
      </c>
      <c r="T4398" s="2" t="s">
        <v>81</v>
      </c>
    </row>
    <row r="4399" spans="1:20" x14ac:dyDescent="0.25">
      <c r="A4399">
        <v>1120418202</v>
      </c>
      <c r="B4399">
        <v>117593328</v>
      </c>
      <c r="C4399" t="s">
        <v>74</v>
      </c>
      <c r="D4399" t="s">
        <v>75</v>
      </c>
      <c r="E4399" t="s">
        <v>76</v>
      </c>
      <c r="F4399" s="7">
        <v>43656</v>
      </c>
      <c r="G4399" s="7">
        <v>44022</v>
      </c>
      <c r="H4399" t="s">
        <v>77</v>
      </c>
      <c r="I4399" t="s">
        <v>78</v>
      </c>
      <c r="J4399" s="7">
        <v>45972</v>
      </c>
      <c r="K4399" s="7">
        <v>43668</v>
      </c>
      <c r="L4399" s="7">
        <v>44022</v>
      </c>
      <c r="M4399" t="s">
        <v>77</v>
      </c>
      <c r="N4399" t="s">
        <v>79</v>
      </c>
      <c r="O4399">
        <v>2026</v>
      </c>
      <c r="P4399">
        <v>1</v>
      </c>
      <c r="Q4399" t="s">
        <v>80</v>
      </c>
      <c r="R4399" s="8">
        <v>46267</v>
      </c>
      <c r="S4399" s="2">
        <v>1</v>
      </c>
      <c r="T4399" s="2" t="s">
        <v>81</v>
      </c>
    </row>
    <row r="4400" spans="1:20" x14ac:dyDescent="0.25">
      <c r="A4400">
        <v>1120418217</v>
      </c>
      <c r="B4400">
        <v>117654720</v>
      </c>
      <c r="C4400" t="s">
        <v>82</v>
      </c>
      <c r="D4400" t="s">
        <v>75</v>
      </c>
      <c r="E4400" t="s">
        <v>76</v>
      </c>
      <c r="F4400" s="7">
        <v>43674</v>
      </c>
      <c r="G4400" s="7">
        <v>44040</v>
      </c>
      <c r="H4400" t="s">
        <v>77</v>
      </c>
      <c r="I4400" t="s">
        <v>78</v>
      </c>
      <c r="J4400" s="7">
        <v>45490</v>
      </c>
      <c r="K4400" s="7">
        <v>44247</v>
      </c>
      <c r="L4400" s="7">
        <v>44040</v>
      </c>
      <c r="M4400" t="s">
        <v>77</v>
      </c>
      <c r="N4400" t="s">
        <v>79</v>
      </c>
      <c r="O4400">
        <v>2026</v>
      </c>
      <c r="P4400">
        <v>1</v>
      </c>
      <c r="Q4400" t="s">
        <v>80</v>
      </c>
      <c r="R4400" s="8">
        <v>46267</v>
      </c>
      <c r="S4400" s="2">
        <v>1</v>
      </c>
      <c r="T4400" s="2" t="s">
        <v>81</v>
      </c>
    </row>
    <row r="4401" spans="1:20" x14ac:dyDescent="0.25">
      <c r="A4401">
        <v>1120418230</v>
      </c>
      <c r="B4401">
        <v>117685572</v>
      </c>
      <c r="C4401" t="s">
        <v>82</v>
      </c>
      <c r="D4401" t="s">
        <v>88</v>
      </c>
      <c r="E4401" t="s">
        <v>76</v>
      </c>
      <c r="F4401" s="7">
        <v>43677</v>
      </c>
      <c r="G4401" s="7">
        <v>44043</v>
      </c>
      <c r="H4401" t="s">
        <v>77</v>
      </c>
      <c r="I4401" t="s">
        <v>78</v>
      </c>
      <c r="J4401" s="7">
        <v>45342</v>
      </c>
      <c r="K4401" s="7">
        <v>45635</v>
      </c>
      <c r="L4401" s="7">
        <v>44043</v>
      </c>
      <c r="M4401" t="s">
        <v>77</v>
      </c>
      <c r="N4401" t="s">
        <v>79</v>
      </c>
      <c r="O4401">
        <v>2026</v>
      </c>
      <c r="P4401">
        <v>1</v>
      </c>
      <c r="Q4401" t="s">
        <v>80</v>
      </c>
      <c r="R4401" s="8">
        <v>46267</v>
      </c>
      <c r="S4401" s="2">
        <v>1</v>
      </c>
      <c r="T4401" s="2" t="s">
        <v>81</v>
      </c>
    </row>
    <row r="4402" spans="1:20" x14ac:dyDescent="0.25">
      <c r="A4402">
        <v>1120418261</v>
      </c>
      <c r="B4402">
        <v>117722718</v>
      </c>
      <c r="C4402" t="s">
        <v>82</v>
      </c>
      <c r="D4402" t="s">
        <v>75</v>
      </c>
      <c r="E4402" t="s">
        <v>76</v>
      </c>
      <c r="F4402" s="7">
        <v>43684</v>
      </c>
      <c r="G4402" s="7">
        <v>44050</v>
      </c>
      <c r="H4402" t="s">
        <v>77</v>
      </c>
      <c r="I4402" t="s">
        <v>78</v>
      </c>
      <c r="J4402" s="7">
        <v>45552</v>
      </c>
      <c r="K4402" s="7">
        <v>45057</v>
      </c>
      <c r="L4402" s="7">
        <v>44050</v>
      </c>
      <c r="M4402" t="s">
        <v>77</v>
      </c>
      <c r="N4402" t="s">
        <v>79</v>
      </c>
      <c r="O4402">
        <v>2026</v>
      </c>
      <c r="P4402">
        <v>1</v>
      </c>
      <c r="Q4402" t="s">
        <v>80</v>
      </c>
      <c r="R4402" s="8">
        <v>46267</v>
      </c>
      <c r="S4402" s="2">
        <v>1</v>
      </c>
      <c r="T4402" s="2" t="s">
        <v>81</v>
      </c>
    </row>
    <row r="4403" spans="1:20" x14ac:dyDescent="0.25">
      <c r="A4403">
        <v>1120418305</v>
      </c>
      <c r="B4403">
        <v>117821664</v>
      </c>
      <c r="C4403" t="s">
        <v>82</v>
      </c>
      <c r="D4403" t="s">
        <v>83</v>
      </c>
      <c r="E4403" t="s">
        <v>76</v>
      </c>
      <c r="F4403" s="7">
        <v>43706</v>
      </c>
      <c r="G4403" s="7">
        <v>43890</v>
      </c>
      <c r="H4403" t="s">
        <v>77</v>
      </c>
      <c r="I4403" t="s">
        <v>78</v>
      </c>
      <c r="J4403" s="7">
        <v>45929</v>
      </c>
      <c r="K4403" s="7">
        <v>44384</v>
      </c>
      <c r="L4403" s="7">
        <v>43890</v>
      </c>
      <c r="M4403" t="s">
        <v>77</v>
      </c>
      <c r="N4403" t="s">
        <v>79</v>
      </c>
      <c r="O4403">
        <v>2026</v>
      </c>
      <c r="P4403">
        <v>1</v>
      </c>
      <c r="Q4403" t="s">
        <v>80</v>
      </c>
      <c r="R4403" s="8">
        <v>46267</v>
      </c>
      <c r="S4403" s="2">
        <v>1</v>
      </c>
      <c r="T4403" s="2" t="s">
        <v>81</v>
      </c>
    </row>
    <row r="4404" spans="1:20" x14ac:dyDescent="0.25">
      <c r="A4404">
        <v>1120418344</v>
      </c>
      <c r="B4404">
        <v>117898673</v>
      </c>
      <c r="C4404" t="s">
        <v>94</v>
      </c>
      <c r="D4404" t="s">
        <v>75</v>
      </c>
      <c r="E4404" t="s">
        <v>76</v>
      </c>
      <c r="F4404" s="7">
        <v>43727</v>
      </c>
      <c r="G4404" s="7">
        <v>44093</v>
      </c>
      <c r="H4404" t="s">
        <v>77</v>
      </c>
      <c r="I4404" t="s">
        <v>78</v>
      </c>
      <c r="J4404" s="7">
        <v>45553</v>
      </c>
      <c r="K4404" s="7">
        <v>45247</v>
      </c>
      <c r="L4404" s="7">
        <v>44093</v>
      </c>
      <c r="M4404" t="s">
        <v>77</v>
      </c>
      <c r="N4404" t="s">
        <v>79</v>
      </c>
      <c r="O4404">
        <v>2026</v>
      </c>
      <c r="P4404">
        <v>1</v>
      </c>
      <c r="Q4404" t="s">
        <v>80</v>
      </c>
      <c r="R4404" s="8">
        <v>46267</v>
      </c>
      <c r="S4404" s="2">
        <v>1</v>
      </c>
      <c r="T4404" s="2" t="s">
        <v>81</v>
      </c>
    </row>
    <row r="4405" spans="1:20" x14ac:dyDescent="0.25">
      <c r="A4405">
        <v>1120418412</v>
      </c>
      <c r="B4405">
        <v>118152462</v>
      </c>
      <c r="C4405" t="s">
        <v>74</v>
      </c>
      <c r="D4405" t="s">
        <v>75</v>
      </c>
      <c r="E4405" t="s">
        <v>76</v>
      </c>
      <c r="F4405" s="7">
        <v>43770</v>
      </c>
      <c r="G4405" s="7">
        <v>44501</v>
      </c>
      <c r="H4405" t="s">
        <v>86</v>
      </c>
      <c r="I4405" t="s">
        <v>87</v>
      </c>
      <c r="J4405" s="7">
        <v>45572</v>
      </c>
      <c r="K4405" s="7">
        <v>44232</v>
      </c>
      <c r="L4405" s="7">
        <v>44501</v>
      </c>
      <c r="M4405" t="s">
        <v>86</v>
      </c>
      <c r="N4405" t="s">
        <v>79</v>
      </c>
      <c r="O4405">
        <v>2026</v>
      </c>
      <c r="P4405">
        <v>1</v>
      </c>
      <c r="Q4405" t="s">
        <v>80</v>
      </c>
      <c r="R4405" s="8">
        <v>46267</v>
      </c>
      <c r="S4405" s="2">
        <v>1</v>
      </c>
      <c r="T4405" s="2" t="s">
        <v>81</v>
      </c>
    </row>
    <row r="4406" spans="1:20" x14ac:dyDescent="0.25">
      <c r="A4406">
        <v>1120418482</v>
      </c>
      <c r="B4406">
        <v>118403826</v>
      </c>
      <c r="C4406" t="s">
        <v>82</v>
      </c>
      <c r="D4406" t="s">
        <v>83</v>
      </c>
      <c r="E4406" t="s">
        <v>76</v>
      </c>
      <c r="F4406" s="7">
        <v>43783</v>
      </c>
      <c r="G4406" s="7">
        <v>43965</v>
      </c>
      <c r="H4406" t="s">
        <v>77</v>
      </c>
      <c r="I4406" t="s">
        <v>78</v>
      </c>
      <c r="J4406" s="7">
        <v>45495</v>
      </c>
      <c r="K4406" s="7">
        <v>45544</v>
      </c>
      <c r="L4406" s="7">
        <v>43965</v>
      </c>
      <c r="M4406" t="s">
        <v>77</v>
      </c>
      <c r="N4406" t="s">
        <v>79</v>
      </c>
      <c r="O4406">
        <v>2026</v>
      </c>
      <c r="P4406">
        <v>1</v>
      </c>
      <c r="Q4406" t="s">
        <v>80</v>
      </c>
      <c r="R4406" s="8">
        <v>46267</v>
      </c>
      <c r="S4406" s="2">
        <v>1</v>
      </c>
      <c r="T4406" s="2" t="s">
        <v>81</v>
      </c>
    </row>
    <row r="4407" spans="1:20" x14ac:dyDescent="0.25">
      <c r="A4407">
        <v>1120418483</v>
      </c>
      <c r="B4407">
        <v>118403826</v>
      </c>
      <c r="C4407" t="s">
        <v>82</v>
      </c>
      <c r="D4407" t="s">
        <v>83</v>
      </c>
      <c r="E4407" t="s">
        <v>76</v>
      </c>
      <c r="F4407" s="7">
        <v>43783</v>
      </c>
      <c r="G4407" s="7">
        <v>43965</v>
      </c>
      <c r="H4407" t="s">
        <v>77</v>
      </c>
      <c r="I4407" t="s">
        <v>78</v>
      </c>
      <c r="J4407" s="7">
        <v>45495</v>
      </c>
      <c r="K4407" s="7">
        <v>45502</v>
      </c>
      <c r="L4407" s="7">
        <v>43965</v>
      </c>
      <c r="M4407" t="s">
        <v>77</v>
      </c>
      <c r="N4407" t="s">
        <v>79</v>
      </c>
      <c r="O4407">
        <v>2026</v>
      </c>
      <c r="P4407">
        <v>1</v>
      </c>
      <c r="Q4407" t="s">
        <v>80</v>
      </c>
      <c r="R4407" s="8">
        <v>46267</v>
      </c>
      <c r="S4407" s="2">
        <v>1</v>
      </c>
      <c r="T4407" s="2" t="s">
        <v>81</v>
      </c>
    </row>
    <row r="4408" spans="1:20" x14ac:dyDescent="0.25">
      <c r="A4408">
        <v>1120418484</v>
      </c>
      <c r="B4408">
        <v>118403826</v>
      </c>
      <c r="C4408" t="s">
        <v>82</v>
      </c>
      <c r="D4408" t="s">
        <v>83</v>
      </c>
      <c r="E4408" t="s">
        <v>76</v>
      </c>
      <c r="F4408" s="7">
        <v>43783</v>
      </c>
      <c r="G4408" s="7">
        <v>43965</v>
      </c>
      <c r="H4408" t="s">
        <v>77</v>
      </c>
      <c r="I4408" t="s">
        <v>78</v>
      </c>
      <c r="J4408" s="7">
        <v>45495</v>
      </c>
      <c r="K4408" s="7">
        <v>45534</v>
      </c>
      <c r="L4408" s="7">
        <v>43965</v>
      </c>
      <c r="M4408" t="s">
        <v>77</v>
      </c>
      <c r="N4408" t="s">
        <v>79</v>
      </c>
      <c r="O4408">
        <v>2026</v>
      </c>
      <c r="P4408">
        <v>1</v>
      </c>
      <c r="Q4408" t="s">
        <v>80</v>
      </c>
      <c r="R4408" s="8">
        <v>46267</v>
      </c>
      <c r="S4408" s="2">
        <v>1</v>
      </c>
      <c r="T4408" s="2" t="s">
        <v>81</v>
      </c>
    </row>
    <row r="4409" spans="1:20" x14ac:dyDescent="0.25">
      <c r="A4409">
        <v>1120418528</v>
      </c>
      <c r="B4409">
        <v>118983290</v>
      </c>
      <c r="C4409" t="s">
        <v>74</v>
      </c>
      <c r="D4409" t="s">
        <v>75</v>
      </c>
      <c r="E4409" t="s">
        <v>76</v>
      </c>
      <c r="F4409" s="7">
        <v>43956</v>
      </c>
      <c r="G4409" s="7">
        <v>45782</v>
      </c>
      <c r="H4409" t="s">
        <v>77</v>
      </c>
      <c r="I4409" t="s">
        <v>84</v>
      </c>
      <c r="J4409" s="7">
        <v>44768</v>
      </c>
      <c r="K4409" s="7">
        <v>45747</v>
      </c>
      <c r="L4409" s="7">
        <v>45782</v>
      </c>
      <c r="M4409" t="s">
        <v>77</v>
      </c>
      <c r="N4409" t="s">
        <v>92</v>
      </c>
      <c r="O4409">
        <v>2026</v>
      </c>
      <c r="P4409">
        <v>1</v>
      </c>
      <c r="Q4409" t="s">
        <v>80</v>
      </c>
      <c r="R4409" s="8">
        <v>46267</v>
      </c>
      <c r="S4409" s="2">
        <v>1</v>
      </c>
      <c r="T4409" s="2" t="s">
        <v>81</v>
      </c>
    </row>
    <row r="4410" spans="1:20" x14ac:dyDescent="0.25">
      <c r="A4410">
        <v>1120418542</v>
      </c>
      <c r="B4410">
        <v>119002783</v>
      </c>
      <c r="C4410" t="s">
        <v>82</v>
      </c>
      <c r="D4410" t="s">
        <v>88</v>
      </c>
      <c r="E4410" t="s">
        <v>76</v>
      </c>
      <c r="F4410" s="7">
        <v>43959</v>
      </c>
      <c r="G4410" s="7">
        <v>44324</v>
      </c>
      <c r="H4410" t="s">
        <v>77</v>
      </c>
      <c r="I4410" t="s">
        <v>78</v>
      </c>
      <c r="J4410" s="7">
        <v>45495</v>
      </c>
      <c r="K4410" s="7">
        <v>44260</v>
      </c>
      <c r="L4410" s="7">
        <v>44324</v>
      </c>
      <c r="M4410" t="s">
        <v>77</v>
      </c>
      <c r="N4410" t="s">
        <v>79</v>
      </c>
      <c r="O4410">
        <v>2026</v>
      </c>
      <c r="P4410">
        <v>1</v>
      </c>
      <c r="Q4410" t="s">
        <v>80</v>
      </c>
      <c r="R4410" s="8">
        <v>46267</v>
      </c>
      <c r="S4410" s="2">
        <v>1</v>
      </c>
      <c r="T4410" s="2" t="s">
        <v>81</v>
      </c>
    </row>
    <row r="4411" spans="1:20" x14ac:dyDescent="0.25">
      <c r="A4411">
        <v>1120418550</v>
      </c>
      <c r="B4411">
        <v>119015920</v>
      </c>
      <c r="C4411" t="s">
        <v>82</v>
      </c>
      <c r="D4411" t="s">
        <v>83</v>
      </c>
      <c r="E4411" t="s">
        <v>76</v>
      </c>
      <c r="F4411" s="7">
        <v>43962</v>
      </c>
      <c r="G4411" s="7">
        <v>44146</v>
      </c>
      <c r="H4411" t="s">
        <v>77</v>
      </c>
      <c r="I4411" t="s">
        <v>78</v>
      </c>
      <c r="J4411" s="7">
        <v>45633</v>
      </c>
      <c r="K4411" s="7">
        <v>45688</v>
      </c>
      <c r="L4411" s="7">
        <v>44146</v>
      </c>
      <c r="M4411" t="s">
        <v>77</v>
      </c>
      <c r="N4411" t="s">
        <v>79</v>
      </c>
      <c r="O4411">
        <v>2026</v>
      </c>
      <c r="P4411">
        <v>1</v>
      </c>
      <c r="Q4411" t="s">
        <v>80</v>
      </c>
      <c r="R4411" s="8">
        <v>46267</v>
      </c>
      <c r="S4411" s="2">
        <v>1</v>
      </c>
      <c r="T4411" s="2" t="s">
        <v>81</v>
      </c>
    </row>
    <row r="4412" spans="1:20" x14ac:dyDescent="0.25">
      <c r="A4412">
        <v>1120418565</v>
      </c>
      <c r="B4412">
        <v>119033139</v>
      </c>
      <c r="C4412" t="s">
        <v>82</v>
      </c>
      <c r="D4412" t="s">
        <v>83</v>
      </c>
      <c r="E4412" t="s">
        <v>76</v>
      </c>
      <c r="F4412" s="7">
        <v>43966</v>
      </c>
      <c r="G4412" s="7">
        <v>44150</v>
      </c>
      <c r="H4412" t="s">
        <v>77</v>
      </c>
      <c r="I4412" t="s">
        <v>84</v>
      </c>
      <c r="J4412" s="7">
        <v>45824</v>
      </c>
      <c r="K4412" s="7">
        <v>46034</v>
      </c>
      <c r="L4412" s="7">
        <v>44150</v>
      </c>
      <c r="M4412" t="s">
        <v>77</v>
      </c>
      <c r="N4412" t="s">
        <v>79</v>
      </c>
      <c r="O4412">
        <v>2026</v>
      </c>
      <c r="P4412">
        <v>1</v>
      </c>
      <c r="Q4412" t="s">
        <v>80</v>
      </c>
      <c r="R4412" s="8">
        <v>46267</v>
      </c>
      <c r="S4412" s="2">
        <v>1</v>
      </c>
      <c r="T4412" s="2" t="s">
        <v>81</v>
      </c>
    </row>
    <row r="4413" spans="1:20" x14ac:dyDescent="0.25">
      <c r="A4413">
        <v>1120418566</v>
      </c>
      <c r="B4413">
        <v>119033139</v>
      </c>
      <c r="C4413" t="s">
        <v>82</v>
      </c>
      <c r="D4413" t="s">
        <v>83</v>
      </c>
      <c r="E4413" t="s">
        <v>76</v>
      </c>
      <c r="F4413" s="7">
        <v>43966</v>
      </c>
      <c r="G4413" s="7">
        <v>44150</v>
      </c>
      <c r="H4413" t="s">
        <v>77</v>
      </c>
      <c r="I4413" t="s">
        <v>84</v>
      </c>
      <c r="J4413" s="7">
        <v>45824</v>
      </c>
      <c r="K4413" s="7">
        <v>45748</v>
      </c>
      <c r="L4413" s="7">
        <v>44150</v>
      </c>
      <c r="M4413" t="s">
        <v>77</v>
      </c>
      <c r="N4413" t="s">
        <v>79</v>
      </c>
      <c r="O4413">
        <v>2026</v>
      </c>
      <c r="P4413">
        <v>1</v>
      </c>
      <c r="Q4413" t="s">
        <v>80</v>
      </c>
      <c r="R4413" s="8">
        <v>46267</v>
      </c>
      <c r="S4413" s="2">
        <v>1</v>
      </c>
      <c r="T4413" s="2" t="s">
        <v>81</v>
      </c>
    </row>
    <row r="4414" spans="1:20" x14ac:dyDescent="0.25">
      <c r="A4414">
        <v>1120418605</v>
      </c>
      <c r="B4414">
        <v>119072958</v>
      </c>
      <c r="C4414" t="s">
        <v>82</v>
      </c>
      <c r="D4414" t="s">
        <v>83</v>
      </c>
      <c r="E4414" t="s">
        <v>76</v>
      </c>
      <c r="F4414" s="7">
        <v>43979</v>
      </c>
      <c r="G4414" s="7">
        <v>44163</v>
      </c>
      <c r="H4414" t="s">
        <v>77</v>
      </c>
      <c r="I4414" t="s">
        <v>78</v>
      </c>
      <c r="J4414" s="7">
        <v>45966</v>
      </c>
      <c r="K4414" s="7">
        <v>45923</v>
      </c>
      <c r="L4414" s="7">
        <v>44163</v>
      </c>
      <c r="M4414" t="s">
        <v>77</v>
      </c>
      <c r="N4414" t="s">
        <v>79</v>
      </c>
      <c r="O4414">
        <v>2026</v>
      </c>
      <c r="P4414">
        <v>1</v>
      </c>
      <c r="Q4414" t="s">
        <v>80</v>
      </c>
      <c r="R4414" s="8">
        <v>46267</v>
      </c>
      <c r="S4414" s="2">
        <v>1</v>
      </c>
      <c r="T4414" s="2" t="s">
        <v>81</v>
      </c>
    </row>
    <row r="4415" spans="1:20" x14ac:dyDescent="0.25">
      <c r="A4415">
        <v>1120418608</v>
      </c>
      <c r="B4415">
        <v>119073709</v>
      </c>
      <c r="C4415" t="s">
        <v>82</v>
      </c>
      <c r="D4415" t="s">
        <v>88</v>
      </c>
      <c r="E4415" t="s">
        <v>76</v>
      </c>
      <c r="F4415" s="7">
        <v>43979</v>
      </c>
      <c r="G4415" s="7">
        <v>44344</v>
      </c>
      <c r="H4415" t="s">
        <v>77</v>
      </c>
      <c r="I4415" t="s">
        <v>78</v>
      </c>
      <c r="J4415" s="7">
        <v>45845</v>
      </c>
      <c r="K4415" s="7">
        <v>45926</v>
      </c>
      <c r="L4415" s="7">
        <v>44344</v>
      </c>
      <c r="M4415" t="s">
        <v>77</v>
      </c>
      <c r="N4415" t="s">
        <v>79</v>
      </c>
      <c r="O4415">
        <v>2026</v>
      </c>
      <c r="P4415">
        <v>1</v>
      </c>
      <c r="Q4415" t="s">
        <v>80</v>
      </c>
      <c r="R4415" s="8">
        <v>46267</v>
      </c>
      <c r="S4415" s="2">
        <v>1</v>
      </c>
      <c r="T4415" s="2" t="s">
        <v>81</v>
      </c>
    </row>
    <row r="4416" spans="1:20" x14ac:dyDescent="0.25">
      <c r="A4416">
        <v>1120418644</v>
      </c>
      <c r="B4416">
        <v>119116835</v>
      </c>
      <c r="C4416" t="s">
        <v>82</v>
      </c>
      <c r="D4416" t="s">
        <v>83</v>
      </c>
      <c r="E4416" t="s">
        <v>76</v>
      </c>
      <c r="F4416" s="7">
        <v>43988</v>
      </c>
      <c r="G4416" s="7">
        <v>44353</v>
      </c>
      <c r="H4416" t="s">
        <v>77</v>
      </c>
      <c r="I4416" t="s">
        <v>78</v>
      </c>
      <c r="J4416" s="7">
        <v>45432</v>
      </c>
      <c r="K4416" s="7">
        <v>46003</v>
      </c>
      <c r="L4416" s="7">
        <v>44353</v>
      </c>
      <c r="M4416" t="s">
        <v>77</v>
      </c>
      <c r="N4416" t="s">
        <v>79</v>
      </c>
      <c r="O4416">
        <v>2026</v>
      </c>
      <c r="P4416">
        <v>1</v>
      </c>
      <c r="Q4416" t="s">
        <v>80</v>
      </c>
      <c r="R4416" s="8">
        <v>46267</v>
      </c>
      <c r="S4416" s="2">
        <v>1</v>
      </c>
      <c r="T4416" s="2" t="s">
        <v>81</v>
      </c>
    </row>
    <row r="4417" spans="1:20" x14ac:dyDescent="0.25">
      <c r="A4417">
        <v>1120418710</v>
      </c>
      <c r="B4417">
        <v>119191734</v>
      </c>
      <c r="C4417" t="s">
        <v>90</v>
      </c>
      <c r="D4417" t="s">
        <v>83</v>
      </c>
      <c r="E4417" t="s">
        <v>76</v>
      </c>
      <c r="F4417" s="7">
        <v>44002</v>
      </c>
      <c r="G4417" s="7">
        <v>44185</v>
      </c>
      <c r="H4417" t="s">
        <v>77</v>
      </c>
      <c r="I4417" t="s">
        <v>78</v>
      </c>
      <c r="J4417" s="7">
        <v>45427</v>
      </c>
      <c r="K4417" s="7">
        <v>45449</v>
      </c>
      <c r="L4417" s="7">
        <v>44185</v>
      </c>
      <c r="M4417" t="s">
        <v>77</v>
      </c>
      <c r="N4417" t="s">
        <v>79</v>
      </c>
      <c r="O4417">
        <v>2026</v>
      </c>
      <c r="P4417">
        <v>1</v>
      </c>
      <c r="Q4417" t="s">
        <v>80</v>
      </c>
      <c r="R4417" s="8">
        <v>46267</v>
      </c>
      <c r="S4417" s="2">
        <v>1</v>
      </c>
      <c r="T4417" s="2" t="s">
        <v>81</v>
      </c>
    </row>
    <row r="4418" spans="1:20" x14ac:dyDescent="0.25">
      <c r="A4418">
        <v>1120418748</v>
      </c>
      <c r="B4418">
        <v>119213987</v>
      </c>
      <c r="C4418" t="s">
        <v>82</v>
      </c>
      <c r="D4418" t="s">
        <v>83</v>
      </c>
      <c r="E4418" t="s">
        <v>76</v>
      </c>
      <c r="F4418" s="7">
        <v>44007</v>
      </c>
      <c r="G4418" s="7">
        <v>44190</v>
      </c>
      <c r="H4418" t="s">
        <v>77</v>
      </c>
      <c r="I4418" t="s">
        <v>84</v>
      </c>
      <c r="J4418" s="7">
        <v>45511</v>
      </c>
      <c r="K4418" s="7">
        <v>45310</v>
      </c>
      <c r="L4418" s="7">
        <v>44190</v>
      </c>
      <c r="M4418" t="s">
        <v>77</v>
      </c>
      <c r="N4418" t="s">
        <v>79</v>
      </c>
      <c r="O4418">
        <v>2026</v>
      </c>
      <c r="P4418">
        <v>1</v>
      </c>
      <c r="Q4418" t="s">
        <v>80</v>
      </c>
      <c r="R4418" s="8">
        <v>46267</v>
      </c>
      <c r="S4418" s="2">
        <v>1</v>
      </c>
      <c r="T4418" s="2" t="s">
        <v>81</v>
      </c>
    </row>
    <row r="4419" spans="1:20" x14ac:dyDescent="0.25">
      <c r="A4419">
        <v>1120418749</v>
      </c>
      <c r="B4419">
        <v>119213987</v>
      </c>
      <c r="C4419" t="s">
        <v>82</v>
      </c>
      <c r="D4419" t="s">
        <v>83</v>
      </c>
      <c r="E4419" t="s">
        <v>76</v>
      </c>
      <c r="F4419" s="7">
        <v>44007</v>
      </c>
      <c r="G4419" s="7">
        <v>44190</v>
      </c>
      <c r="H4419" t="s">
        <v>77</v>
      </c>
      <c r="I4419" t="s">
        <v>84</v>
      </c>
      <c r="J4419" s="7">
        <v>45511</v>
      </c>
      <c r="K4419" s="7">
        <v>45965</v>
      </c>
      <c r="L4419" s="7">
        <v>44190</v>
      </c>
      <c r="M4419" t="s">
        <v>77</v>
      </c>
      <c r="N4419" t="s">
        <v>79</v>
      </c>
      <c r="O4419">
        <v>2026</v>
      </c>
      <c r="P4419">
        <v>1</v>
      </c>
      <c r="Q4419" t="s">
        <v>80</v>
      </c>
      <c r="R4419" s="8">
        <v>46267</v>
      </c>
      <c r="S4419" s="2">
        <v>1</v>
      </c>
      <c r="T4419" s="2" t="s">
        <v>81</v>
      </c>
    </row>
    <row r="4420" spans="1:20" x14ac:dyDescent="0.25">
      <c r="A4420">
        <v>1120418962</v>
      </c>
      <c r="B4420">
        <v>119475173</v>
      </c>
      <c r="C4420" t="s">
        <v>85</v>
      </c>
      <c r="D4420" t="s">
        <v>83</v>
      </c>
      <c r="E4420" t="s">
        <v>76</v>
      </c>
      <c r="F4420" s="7">
        <v>44032</v>
      </c>
      <c r="G4420" s="7">
        <v>44216</v>
      </c>
      <c r="H4420" t="s">
        <v>77</v>
      </c>
      <c r="I4420" t="s">
        <v>78</v>
      </c>
      <c r="J4420" s="7">
        <v>45939</v>
      </c>
      <c r="K4420" s="7">
        <v>45906</v>
      </c>
      <c r="L4420" s="7">
        <v>44216</v>
      </c>
      <c r="M4420" t="s">
        <v>77</v>
      </c>
      <c r="N4420" t="s">
        <v>79</v>
      </c>
      <c r="O4420">
        <v>2026</v>
      </c>
      <c r="P4420">
        <v>1</v>
      </c>
      <c r="Q4420" t="s">
        <v>80</v>
      </c>
      <c r="R4420" s="8">
        <v>46267</v>
      </c>
      <c r="S4420" s="2">
        <v>1</v>
      </c>
      <c r="T4420" s="2" t="s">
        <v>81</v>
      </c>
    </row>
    <row r="4421" spans="1:20" x14ac:dyDescent="0.25">
      <c r="A4421">
        <v>1120418963</v>
      </c>
      <c r="B4421">
        <v>119475173</v>
      </c>
      <c r="C4421" t="s">
        <v>85</v>
      </c>
      <c r="D4421" t="s">
        <v>83</v>
      </c>
      <c r="E4421" t="s">
        <v>76</v>
      </c>
      <c r="F4421" s="7">
        <v>44032</v>
      </c>
      <c r="G4421" s="7">
        <v>44216</v>
      </c>
      <c r="H4421" t="s">
        <v>77</v>
      </c>
      <c r="I4421" t="s">
        <v>78</v>
      </c>
      <c r="J4421" s="7">
        <v>45939</v>
      </c>
      <c r="K4421" s="7">
        <v>44035</v>
      </c>
      <c r="L4421" s="7">
        <v>44216</v>
      </c>
      <c r="M4421" t="s">
        <v>77</v>
      </c>
      <c r="N4421" t="s">
        <v>79</v>
      </c>
      <c r="O4421">
        <v>2026</v>
      </c>
      <c r="P4421">
        <v>1</v>
      </c>
      <c r="Q4421" t="s">
        <v>80</v>
      </c>
      <c r="R4421" s="8">
        <v>46267</v>
      </c>
      <c r="S4421" s="2">
        <v>1</v>
      </c>
      <c r="T4421" s="2" t="s">
        <v>81</v>
      </c>
    </row>
    <row r="4422" spans="1:20" x14ac:dyDescent="0.25">
      <c r="A4422">
        <v>1120419028</v>
      </c>
      <c r="B4422">
        <v>119510390</v>
      </c>
      <c r="C4422" t="s">
        <v>85</v>
      </c>
      <c r="D4422" t="s">
        <v>75</v>
      </c>
      <c r="E4422" t="s">
        <v>76</v>
      </c>
      <c r="F4422" s="7">
        <v>44039</v>
      </c>
      <c r="G4422" s="7">
        <v>45865</v>
      </c>
      <c r="H4422" t="s">
        <v>77</v>
      </c>
      <c r="I4422" t="s">
        <v>78</v>
      </c>
      <c r="J4422" s="7">
        <v>45713</v>
      </c>
      <c r="K4422" s="7">
        <v>45125</v>
      </c>
      <c r="L4422" s="7">
        <v>45865</v>
      </c>
      <c r="M4422" t="s">
        <v>77</v>
      </c>
      <c r="N4422" t="s">
        <v>79</v>
      </c>
      <c r="O4422">
        <v>2026</v>
      </c>
      <c r="P4422">
        <v>1</v>
      </c>
      <c r="Q4422" t="s">
        <v>80</v>
      </c>
      <c r="R4422" s="8">
        <v>46267</v>
      </c>
      <c r="S4422" s="2">
        <v>1</v>
      </c>
      <c r="T4422" s="2" t="s">
        <v>81</v>
      </c>
    </row>
    <row r="4423" spans="1:20" x14ac:dyDescent="0.25">
      <c r="A4423">
        <v>1120419282</v>
      </c>
      <c r="B4423">
        <v>119635894</v>
      </c>
      <c r="C4423" t="s">
        <v>82</v>
      </c>
      <c r="D4423" t="s">
        <v>88</v>
      </c>
      <c r="E4423" t="s">
        <v>76</v>
      </c>
      <c r="F4423" s="7">
        <v>44062</v>
      </c>
      <c r="G4423" s="7">
        <v>45888</v>
      </c>
      <c r="H4423" t="s">
        <v>77</v>
      </c>
      <c r="I4423" t="s">
        <v>78</v>
      </c>
      <c r="J4423" s="7">
        <v>46065</v>
      </c>
      <c r="K4423" s="7">
        <v>45197</v>
      </c>
      <c r="L4423" s="7">
        <v>45888</v>
      </c>
      <c r="M4423" t="s">
        <v>77</v>
      </c>
      <c r="N4423" t="s">
        <v>79</v>
      </c>
      <c r="O4423">
        <v>2026</v>
      </c>
      <c r="P4423">
        <v>1</v>
      </c>
      <c r="Q4423" t="s">
        <v>80</v>
      </c>
      <c r="R4423" s="8">
        <v>46267</v>
      </c>
      <c r="S4423" s="2">
        <v>1</v>
      </c>
      <c r="T4423" s="2" t="s">
        <v>81</v>
      </c>
    </row>
    <row r="4424" spans="1:20" x14ac:dyDescent="0.25">
      <c r="A4424">
        <v>1120419398</v>
      </c>
      <c r="B4424">
        <v>119678497</v>
      </c>
      <c r="C4424" t="s">
        <v>74</v>
      </c>
      <c r="D4424" t="s">
        <v>88</v>
      </c>
      <c r="E4424" t="s">
        <v>76</v>
      </c>
      <c r="F4424" s="7">
        <v>44069</v>
      </c>
      <c r="G4424" s="7">
        <v>44434</v>
      </c>
      <c r="H4424" t="s">
        <v>77</v>
      </c>
      <c r="I4424" t="s">
        <v>78</v>
      </c>
      <c r="J4424" s="7">
        <v>45966</v>
      </c>
      <c r="K4424" s="7">
        <v>45968</v>
      </c>
      <c r="L4424" s="7">
        <v>44434</v>
      </c>
      <c r="M4424" t="s">
        <v>77</v>
      </c>
      <c r="N4424" t="s">
        <v>79</v>
      </c>
      <c r="O4424">
        <v>2026</v>
      </c>
      <c r="P4424">
        <v>1</v>
      </c>
      <c r="Q4424" t="s">
        <v>80</v>
      </c>
      <c r="R4424" s="8">
        <v>46267</v>
      </c>
      <c r="S4424" s="2">
        <v>1</v>
      </c>
      <c r="T4424" s="2" t="s">
        <v>81</v>
      </c>
    </row>
    <row r="4425" spans="1:20" x14ac:dyDescent="0.25">
      <c r="A4425">
        <v>1120419576</v>
      </c>
      <c r="B4425">
        <v>119758608</v>
      </c>
      <c r="C4425" t="s">
        <v>102</v>
      </c>
      <c r="D4425" t="s">
        <v>75</v>
      </c>
      <c r="E4425" t="s">
        <v>76</v>
      </c>
      <c r="F4425" s="7">
        <v>44088</v>
      </c>
      <c r="G4425" s="7">
        <v>44453</v>
      </c>
      <c r="H4425" t="s">
        <v>77</v>
      </c>
      <c r="I4425" t="s">
        <v>78</v>
      </c>
      <c r="J4425" s="7">
        <v>45807</v>
      </c>
      <c r="K4425" s="7">
        <v>44129</v>
      </c>
      <c r="L4425" s="7">
        <v>44453</v>
      </c>
      <c r="M4425" t="s">
        <v>77</v>
      </c>
      <c r="N4425" t="s">
        <v>79</v>
      </c>
      <c r="O4425">
        <v>2026</v>
      </c>
      <c r="P4425">
        <v>1</v>
      </c>
      <c r="Q4425" t="s">
        <v>80</v>
      </c>
      <c r="R4425" s="8">
        <v>46267</v>
      </c>
      <c r="S4425" s="2">
        <v>1</v>
      </c>
      <c r="T4425" s="2" t="s">
        <v>81</v>
      </c>
    </row>
    <row r="4426" spans="1:20" x14ac:dyDescent="0.25">
      <c r="A4426">
        <v>1120419655</v>
      </c>
      <c r="B4426">
        <v>119787506</v>
      </c>
      <c r="C4426" t="s">
        <v>74</v>
      </c>
      <c r="D4426" t="s">
        <v>75</v>
      </c>
      <c r="E4426" t="s">
        <v>76</v>
      </c>
      <c r="F4426" s="7">
        <v>44093</v>
      </c>
      <c r="G4426" s="7">
        <v>44458</v>
      </c>
      <c r="H4426" t="s">
        <v>86</v>
      </c>
      <c r="I4426" t="s">
        <v>87</v>
      </c>
      <c r="J4426" s="7">
        <v>45897</v>
      </c>
      <c r="K4426" s="7">
        <v>44579</v>
      </c>
      <c r="L4426" s="7">
        <v>44458</v>
      </c>
      <c r="M4426" t="s">
        <v>86</v>
      </c>
      <c r="N4426" t="s">
        <v>79</v>
      </c>
      <c r="O4426">
        <v>2026</v>
      </c>
      <c r="P4426">
        <v>1</v>
      </c>
      <c r="Q4426" t="s">
        <v>80</v>
      </c>
      <c r="R4426" s="8">
        <v>46267</v>
      </c>
      <c r="S4426" s="2">
        <v>1</v>
      </c>
      <c r="T4426" s="2" t="s">
        <v>81</v>
      </c>
    </row>
    <row r="4427" spans="1:20" x14ac:dyDescent="0.25">
      <c r="A4427">
        <v>1120419708</v>
      </c>
      <c r="B4427">
        <v>119807613</v>
      </c>
      <c r="C4427" t="s">
        <v>96</v>
      </c>
      <c r="D4427" t="s">
        <v>75</v>
      </c>
      <c r="E4427" t="s">
        <v>76</v>
      </c>
      <c r="F4427" s="7">
        <v>44098</v>
      </c>
      <c r="G4427" s="7">
        <v>44463</v>
      </c>
      <c r="H4427" t="s">
        <v>86</v>
      </c>
      <c r="I4427" t="s">
        <v>87</v>
      </c>
      <c r="J4427" s="7">
        <v>45789</v>
      </c>
      <c r="K4427" s="7">
        <v>46111</v>
      </c>
      <c r="L4427" s="7">
        <v>44463</v>
      </c>
      <c r="M4427" t="s">
        <v>86</v>
      </c>
      <c r="N4427" t="s">
        <v>79</v>
      </c>
      <c r="O4427">
        <v>2026</v>
      </c>
      <c r="P4427">
        <v>1</v>
      </c>
      <c r="Q4427" t="s">
        <v>80</v>
      </c>
      <c r="R4427" s="8">
        <v>46267</v>
      </c>
      <c r="S4427" s="2">
        <v>1</v>
      </c>
      <c r="T4427" s="2" t="s">
        <v>81</v>
      </c>
    </row>
    <row r="4428" spans="1:20" x14ac:dyDescent="0.25">
      <c r="A4428">
        <v>1120419783</v>
      </c>
      <c r="B4428">
        <v>119846499</v>
      </c>
      <c r="C4428" t="s">
        <v>82</v>
      </c>
      <c r="D4428" t="s">
        <v>75</v>
      </c>
      <c r="E4428" t="s">
        <v>76</v>
      </c>
      <c r="F4428" s="7">
        <v>44106</v>
      </c>
      <c r="G4428" s="7">
        <v>45932</v>
      </c>
      <c r="H4428" t="s">
        <v>77</v>
      </c>
      <c r="I4428" t="s">
        <v>78</v>
      </c>
      <c r="J4428" s="7">
        <v>45742</v>
      </c>
      <c r="K4428" s="7">
        <v>44164</v>
      </c>
      <c r="L4428" s="7">
        <v>45932</v>
      </c>
      <c r="M4428" t="s">
        <v>77</v>
      </c>
      <c r="N4428" t="s">
        <v>79</v>
      </c>
      <c r="O4428">
        <v>2026</v>
      </c>
      <c r="P4428">
        <v>1</v>
      </c>
      <c r="Q4428" t="s">
        <v>80</v>
      </c>
      <c r="R4428" s="8">
        <v>46267</v>
      </c>
      <c r="S4428" s="2">
        <v>1</v>
      </c>
      <c r="T4428" s="2" t="s">
        <v>81</v>
      </c>
    </row>
    <row r="4429" spans="1:20" x14ac:dyDescent="0.25">
      <c r="A4429">
        <v>1120420209</v>
      </c>
      <c r="B4429">
        <v>120074378</v>
      </c>
      <c r="C4429" t="s">
        <v>74</v>
      </c>
      <c r="D4429" t="s">
        <v>75</v>
      </c>
      <c r="E4429" t="s">
        <v>76</v>
      </c>
      <c r="F4429" s="7">
        <v>44154</v>
      </c>
      <c r="G4429" s="7">
        <v>45980</v>
      </c>
      <c r="H4429" t="s">
        <v>86</v>
      </c>
      <c r="I4429" t="s">
        <v>87</v>
      </c>
      <c r="J4429" s="7">
        <v>45912</v>
      </c>
      <c r="K4429" s="7">
        <v>46114</v>
      </c>
      <c r="L4429" s="7">
        <v>45980</v>
      </c>
      <c r="M4429" t="s">
        <v>86</v>
      </c>
      <c r="N4429" t="s">
        <v>79</v>
      </c>
      <c r="O4429">
        <v>2026</v>
      </c>
      <c r="P4429">
        <v>1</v>
      </c>
      <c r="Q4429" t="s">
        <v>80</v>
      </c>
      <c r="R4429" s="8">
        <v>46267</v>
      </c>
      <c r="S4429" s="2">
        <v>1</v>
      </c>
      <c r="T4429" s="2" t="s">
        <v>81</v>
      </c>
    </row>
    <row r="4430" spans="1:20" x14ac:dyDescent="0.25">
      <c r="A4430">
        <v>1120420380</v>
      </c>
      <c r="B4430">
        <v>120690952</v>
      </c>
      <c r="C4430" t="s">
        <v>82</v>
      </c>
      <c r="D4430" t="s">
        <v>88</v>
      </c>
      <c r="E4430" t="s">
        <v>76</v>
      </c>
      <c r="F4430" s="7">
        <v>44280</v>
      </c>
      <c r="G4430" s="7">
        <v>46106</v>
      </c>
      <c r="H4430" t="s">
        <v>77</v>
      </c>
      <c r="I4430" t="s">
        <v>78</v>
      </c>
      <c r="J4430" s="7">
        <v>45889</v>
      </c>
      <c r="K4430" s="7">
        <v>44280</v>
      </c>
      <c r="L4430" s="7">
        <v>46106</v>
      </c>
      <c r="M4430" t="s">
        <v>77</v>
      </c>
      <c r="N4430" t="s">
        <v>79</v>
      </c>
      <c r="O4430">
        <v>2026</v>
      </c>
      <c r="P4430">
        <v>1</v>
      </c>
      <c r="Q4430" t="s">
        <v>80</v>
      </c>
      <c r="R4430" s="8">
        <v>46267</v>
      </c>
      <c r="S4430" s="2">
        <v>1</v>
      </c>
      <c r="T4430" s="2" t="s">
        <v>81</v>
      </c>
    </row>
    <row r="4431" spans="1:20" x14ac:dyDescent="0.25">
      <c r="A4431">
        <v>1120420389</v>
      </c>
      <c r="B4431">
        <v>120708289</v>
      </c>
      <c r="C4431" t="s">
        <v>91</v>
      </c>
      <c r="D4431" t="s">
        <v>88</v>
      </c>
      <c r="E4431" t="s">
        <v>76</v>
      </c>
      <c r="F4431" s="7">
        <v>44278</v>
      </c>
      <c r="G4431" s="7">
        <v>46104</v>
      </c>
      <c r="H4431" t="s">
        <v>77</v>
      </c>
      <c r="I4431" t="s">
        <v>78</v>
      </c>
      <c r="J4431" s="7">
        <v>45737</v>
      </c>
      <c r="K4431" s="7">
        <v>45721</v>
      </c>
      <c r="L4431" s="7">
        <v>46104</v>
      </c>
      <c r="M4431" t="s">
        <v>77</v>
      </c>
      <c r="N4431" t="s">
        <v>79</v>
      </c>
      <c r="O4431">
        <v>2026</v>
      </c>
      <c r="P4431">
        <v>1</v>
      </c>
      <c r="Q4431" t="s">
        <v>80</v>
      </c>
      <c r="R4431" s="8">
        <v>46267</v>
      </c>
      <c r="S4431" s="2">
        <v>1</v>
      </c>
      <c r="T4431" s="2" t="s">
        <v>81</v>
      </c>
    </row>
    <row r="4432" spans="1:20" x14ac:dyDescent="0.25">
      <c r="A4432">
        <v>1120420433</v>
      </c>
      <c r="B4432">
        <v>120771077</v>
      </c>
      <c r="C4432" t="s">
        <v>82</v>
      </c>
      <c r="D4432" t="s">
        <v>88</v>
      </c>
      <c r="E4432" t="s">
        <v>76</v>
      </c>
      <c r="F4432" s="7">
        <v>44295</v>
      </c>
      <c r="G4432" s="7">
        <v>44660</v>
      </c>
      <c r="H4432" t="s">
        <v>77</v>
      </c>
      <c r="I4432" t="s">
        <v>84</v>
      </c>
      <c r="J4432" s="7">
        <v>45722</v>
      </c>
      <c r="K4432" s="7">
        <v>45282</v>
      </c>
      <c r="L4432" s="7">
        <v>44660</v>
      </c>
      <c r="M4432" t="s">
        <v>77</v>
      </c>
      <c r="N4432" t="s">
        <v>79</v>
      </c>
      <c r="O4432">
        <v>2026</v>
      </c>
      <c r="P4432">
        <v>1</v>
      </c>
      <c r="Q4432" t="s">
        <v>80</v>
      </c>
      <c r="R4432" s="8">
        <v>46267</v>
      </c>
      <c r="S4432" s="2">
        <v>1</v>
      </c>
      <c r="T4432" s="2" t="s">
        <v>81</v>
      </c>
    </row>
    <row r="4433" spans="1:20" x14ac:dyDescent="0.25">
      <c r="A4433">
        <v>1120420434</v>
      </c>
      <c r="B4433">
        <v>120771077</v>
      </c>
      <c r="C4433" t="s">
        <v>82</v>
      </c>
      <c r="D4433" t="s">
        <v>88</v>
      </c>
      <c r="E4433" t="s">
        <v>76</v>
      </c>
      <c r="F4433" s="7">
        <v>44295</v>
      </c>
      <c r="G4433" s="7">
        <v>44660</v>
      </c>
      <c r="H4433" t="s">
        <v>77</v>
      </c>
      <c r="I4433" t="s">
        <v>84</v>
      </c>
      <c r="J4433" s="7">
        <v>45722</v>
      </c>
      <c r="K4433" s="7">
        <v>45903</v>
      </c>
      <c r="L4433" s="7">
        <v>44660</v>
      </c>
      <c r="M4433" t="s">
        <v>77</v>
      </c>
      <c r="N4433" t="s">
        <v>79</v>
      </c>
      <c r="O4433">
        <v>2026</v>
      </c>
      <c r="P4433">
        <v>1</v>
      </c>
      <c r="Q4433" t="s">
        <v>80</v>
      </c>
      <c r="R4433" s="8">
        <v>46267</v>
      </c>
      <c r="S4433" s="2">
        <v>1</v>
      </c>
      <c r="T4433" s="2" t="s">
        <v>81</v>
      </c>
    </row>
    <row r="4434" spans="1:20" x14ac:dyDescent="0.25">
      <c r="A4434">
        <v>1120420443</v>
      </c>
      <c r="B4434">
        <v>120792097</v>
      </c>
      <c r="C4434" t="s">
        <v>93</v>
      </c>
      <c r="D4434" t="s">
        <v>88</v>
      </c>
      <c r="E4434" t="s">
        <v>76</v>
      </c>
      <c r="F4434" s="7">
        <v>44296</v>
      </c>
      <c r="G4434" s="7">
        <v>46122</v>
      </c>
      <c r="H4434" t="s">
        <v>77</v>
      </c>
      <c r="I4434" t="s">
        <v>78</v>
      </c>
      <c r="J4434" s="7">
        <v>46049</v>
      </c>
      <c r="K4434" s="7">
        <v>44298</v>
      </c>
      <c r="L4434" s="7">
        <v>46122</v>
      </c>
      <c r="M4434" t="s">
        <v>77</v>
      </c>
      <c r="N4434" t="s">
        <v>79</v>
      </c>
      <c r="O4434">
        <v>2026</v>
      </c>
      <c r="P4434">
        <v>1</v>
      </c>
      <c r="Q4434" t="s">
        <v>80</v>
      </c>
      <c r="R4434" s="8">
        <v>46267</v>
      </c>
      <c r="S4434" s="2">
        <v>1</v>
      </c>
      <c r="T4434" s="2" t="s">
        <v>81</v>
      </c>
    </row>
    <row r="4435" spans="1:20" x14ac:dyDescent="0.25">
      <c r="A4435">
        <v>1120420458</v>
      </c>
      <c r="B4435">
        <v>120808332</v>
      </c>
      <c r="C4435" t="s">
        <v>93</v>
      </c>
      <c r="D4435" t="s">
        <v>88</v>
      </c>
      <c r="E4435" t="s">
        <v>76</v>
      </c>
      <c r="F4435" s="7">
        <v>44299</v>
      </c>
      <c r="G4435" s="7">
        <v>46125</v>
      </c>
      <c r="H4435" t="s">
        <v>77</v>
      </c>
      <c r="I4435" t="s">
        <v>78</v>
      </c>
      <c r="J4435" s="7">
        <v>46058</v>
      </c>
      <c r="K4435" s="7">
        <v>45796</v>
      </c>
      <c r="L4435" s="7">
        <v>46125</v>
      </c>
      <c r="M4435" t="s">
        <v>77</v>
      </c>
      <c r="N4435" t="s">
        <v>79</v>
      </c>
      <c r="O4435">
        <v>2026</v>
      </c>
      <c r="P4435">
        <v>1</v>
      </c>
      <c r="Q4435" t="s">
        <v>80</v>
      </c>
      <c r="R4435" s="8">
        <v>46267</v>
      </c>
      <c r="S4435" s="2">
        <v>1</v>
      </c>
      <c r="T4435" s="2" t="s">
        <v>81</v>
      </c>
    </row>
    <row r="4436" spans="1:20" x14ac:dyDescent="0.25">
      <c r="A4436">
        <v>1120420483</v>
      </c>
      <c r="B4436">
        <v>120833507</v>
      </c>
      <c r="C4436" t="s">
        <v>85</v>
      </c>
      <c r="D4436" t="s">
        <v>75</v>
      </c>
      <c r="E4436" t="s">
        <v>76</v>
      </c>
      <c r="F4436" s="7">
        <v>44303</v>
      </c>
      <c r="G4436" s="7">
        <v>46129</v>
      </c>
      <c r="H4436" t="s">
        <v>77</v>
      </c>
      <c r="I4436" t="s">
        <v>78</v>
      </c>
      <c r="J4436" s="7">
        <v>46102</v>
      </c>
      <c r="K4436" s="7">
        <v>46110</v>
      </c>
      <c r="L4436" s="7">
        <v>46129</v>
      </c>
      <c r="M4436" t="s">
        <v>77</v>
      </c>
      <c r="N4436" t="s">
        <v>79</v>
      </c>
      <c r="O4436">
        <v>2026</v>
      </c>
      <c r="P4436">
        <v>1</v>
      </c>
      <c r="Q4436" t="s">
        <v>80</v>
      </c>
      <c r="R4436" s="8">
        <v>46267</v>
      </c>
      <c r="S4436" s="2">
        <v>1</v>
      </c>
      <c r="T4436" s="2" t="s">
        <v>81</v>
      </c>
    </row>
    <row r="4437" spans="1:20" x14ac:dyDescent="0.25">
      <c r="A4437">
        <v>1120420509</v>
      </c>
      <c r="B4437">
        <v>120870561</v>
      </c>
      <c r="C4437" t="s">
        <v>82</v>
      </c>
      <c r="D4437" t="s">
        <v>88</v>
      </c>
      <c r="E4437" t="s">
        <v>76</v>
      </c>
      <c r="F4437" s="7">
        <v>44308</v>
      </c>
      <c r="G4437" s="7">
        <v>44673</v>
      </c>
      <c r="H4437" t="s">
        <v>77</v>
      </c>
      <c r="I4437" t="s">
        <v>78</v>
      </c>
      <c r="J4437" s="7">
        <v>45450</v>
      </c>
      <c r="K4437" s="7">
        <v>45748</v>
      </c>
      <c r="L4437" s="7">
        <v>44673</v>
      </c>
      <c r="M4437" t="s">
        <v>77</v>
      </c>
      <c r="N4437" t="s">
        <v>79</v>
      </c>
      <c r="O4437">
        <v>2026</v>
      </c>
      <c r="P4437">
        <v>1</v>
      </c>
      <c r="Q4437" t="s">
        <v>80</v>
      </c>
      <c r="R4437" s="8">
        <v>46267</v>
      </c>
      <c r="S4437" s="2">
        <v>1</v>
      </c>
      <c r="T4437" s="2" t="s">
        <v>81</v>
      </c>
    </row>
    <row r="4438" spans="1:20" x14ac:dyDescent="0.25">
      <c r="A4438">
        <v>1120420515</v>
      </c>
      <c r="B4438">
        <v>120875075</v>
      </c>
      <c r="C4438" t="s">
        <v>74</v>
      </c>
      <c r="D4438" t="s">
        <v>75</v>
      </c>
      <c r="E4438" t="s">
        <v>76</v>
      </c>
      <c r="F4438" s="7">
        <v>44309</v>
      </c>
      <c r="G4438" s="7">
        <v>44674</v>
      </c>
      <c r="H4438" t="s">
        <v>86</v>
      </c>
      <c r="I4438" t="s">
        <v>87</v>
      </c>
      <c r="J4438" s="7">
        <v>45068</v>
      </c>
      <c r="K4438" s="7">
        <v>45080</v>
      </c>
      <c r="L4438" s="7">
        <v>44674</v>
      </c>
      <c r="M4438" t="s">
        <v>86</v>
      </c>
      <c r="N4438" t="s">
        <v>92</v>
      </c>
      <c r="O4438">
        <v>2026</v>
      </c>
      <c r="P4438">
        <v>1</v>
      </c>
      <c r="Q4438" t="s">
        <v>80</v>
      </c>
      <c r="R4438" s="8">
        <v>46267</v>
      </c>
      <c r="S4438" s="2">
        <v>1</v>
      </c>
      <c r="T4438" s="2" t="s">
        <v>81</v>
      </c>
    </row>
    <row r="4439" spans="1:20" x14ac:dyDescent="0.25">
      <c r="A4439">
        <v>1120420523</v>
      </c>
      <c r="B4439">
        <v>120880116</v>
      </c>
      <c r="C4439" t="s">
        <v>74</v>
      </c>
      <c r="D4439" t="s">
        <v>88</v>
      </c>
      <c r="E4439" t="s">
        <v>76</v>
      </c>
      <c r="F4439" s="7">
        <v>44310</v>
      </c>
      <c r="G4439" s="7">
        <v>46136</v>
      </c>
      <c r="H4439" t="s">
        <v>77</v>
      </c>
      <c r="I4439" t="s">
        <v>78</v>
      </c>
      <c r="J4439" s="7">
        <v>45923</v>
      </c>
      <c r="K4439" s="7">
        <v>44314</v>
      </c>
      <c r="L4439" s="7">
        <v>46136</v>
      </c>
      <c r="M4439" t="s">
        <v>77</v>
      </c>
      <c r="N4439" t="s">
        <v>79</v>
      </c>
      <c r="O4439">
        <v>2026</v>
      </c>
      <c r="P4439">
        <v>1</v>
      </c>
      <c r="Q4439" t="s">
        <v>80</v>
      </c>
      <c r="R4439" s="8">
        <v>46267</v>
      </c>
      <c r="S4439" s="2">
        <v>1</v>
      </c>
      <c r="T4439" s="2" t="s">
        <v>81</v>
      </c>
    </row>
    <row r="4440" spans="1:20" x14ac:dyDescent="0.25">
      <c r="A4440">
        <v>1120420524</v>
      </c>
      <c r="B4440">
        <v>120880116</v>
      </c>
      <c r="C4440" t="s">
        <v>74</v>
      </c>
      <c r="D4440" t="s">
        <v>88</v>
      </c>
      <c r="E4440" t="s">
        <v>76</v>
      </c>
      <c r="F4440" s="7">
        <v>44310</v>
      </c>
      <c r="G4440" s="7">
        <v>46136</v>
      </c>
      <c r="H4440" t="s">
        <v>77</v>
      </c>
      <c r="I4440" t="s">
        <v>78</v>
      </c>
      <c r="J4440" s="7">
        <v>45923</v>
      </c>
      <c r="K4440" s="7">
        <v>44314</v>
      </c>
      <c r="L4440" s="7">
        <v>46136</v>
      </c>
      <c r="M4440" t="s">
        <v>77</v>
      </c>
      <c r="N4440" t="s">
        <v>79</v>
      </c>
      <c r="O4440">
        <v>2026</v>
      </c>
      <c r="P4440">
        <v>1</v>
      </c>
      <c r="Q4440" t="s">
        <v>80</v>
      </c>
      <c r="R4440" s="8">
        <v>46267</v>
      </c>
      <c r="S4440" s="2">
        <v>1</v>
      </c>
      <c r="T4440" s="2" t="s">
        <v>81</v>
      </c>
    </row>
    <row r="4441" spans="1:20" x14ac:dyDescent="0.25">
      <c r="A4441">
        <v>1120420690</v>
      </c>
      <c r="B4441">
        <v>121364936</v>
      </c>
      <c r="C4441" t="s">
        <v>74</v>
      </c>
      <c r="D4441" t="s">
        <v>75</v>
      </c>
      <c r="E4441" t="s">
        <v>76</v>
      </c>
      <c r="F4441" s="7">
        <v>44335</v>
      </c>
      <c r="G4441" s="7">
        <v>46161</v>
      </c>
      <c r="H4441" t="s">
        <v>86</v>
      </c>
      <c r="I4441" t="s">
        <v>87</v>
      </c>
      <c r="J4441" s="7">
        <v>45091</v>
      </c>
      <c r="K4441" s="7">
        <v>45915</v>
      </c>
      <c r="L4441" s="7">
        <v>46161</v>
      </c>
      <c r="M4441" t="s">
        <v>86</v>
      </c>
      <c r="N4441" t="s">
        <v>92</v>
      </c>
      <c r="O4441">
        <v>2026</v>
      </c>
      <c r="P4441">
        <v>1</v>
      </c>
      <c r="Q4441" t="s">
        <v>80</v>
      </c>
      <c r="R4441" s="8">
        <v>46267</v>
      </c>
      <c r="S4441" s="2">
        <v>1</v>
      </c>
      <c r="T4441" s="2" t="s">
        <v>81</v>
      </c>
    </row>
    <row r="4442" spans="1:20" x14ac:dyDescent="0.25">
      <c r="A4442">
        <v>1120420720</v>
      </c>
      <c r="B4442">
        <v>121385779</v>
      </c>
      <c r="C4442" t="s">
        <v>82</v>
      </c>
      <c r="D4442" t="s">
        <v>88</v>
      </c>
      <c r="E4442" t="s">
        <v>76</v>
      </c>
      <c r="F4442" s="7">
        <v>44335</v>
      </c>
      <c r="G4442" s="7">
        <v>46161</v>
      </c>
      <c r="H4442" t="s">
        <v>77</v>
      </c>
      <c r="I4442" t="s">
        <v>87</v>
      </c>
      <c r="J4442" s="7">
        <v>45855</v>
      </c>
      <c r="K4442" s="7">
        <v>45868</v>
      </c>
      <c r="L4442" s="7">
        <v>46161</v>
      </c>
      <c r="M4442" t="s">
        <v>77</v>
      </c>
      <c r="N4442" t="s">
        <v>79</v>
      </c>
      <c r="O4442">
        <v>2026</v>
      </c>
      <c r="P4442">
        <v>1</v>
      </c>
      <c r="Q4442" t="s">
        <v>80</v>
      </c>
      <c r="R4442" s="8">
        <v>46267</v>
      </c>
      <c r="S4442" s="2">
        <v>1</v>
      </c>
      <c r="T4442" s="2" t="s">
        <v>81</v>
      </c>
    </row>
    <row r="4443" spans="1:20" x14ac:dyDescent="0.25">
      <c r="A4443">
        <v>1120420740</v>
      </c>
      <c r="B4443">
        <v>121399442</v>
      </c>
      <c r="C4443" t="s">
        <v>82</v>
      </c>
      <c r="D4443" t="s">
        <v>75</v>
      </c>
      <c r="E4443" t="s">
        <v>76</v>
      </c>
      <c r="F4443" s="7">
        <v>44342</v>
      </c>
      <c r="G4443" s="7">
        <v>46168</v>
      </c>
      <c r="H4443" t="s">
        <v>77</v>
      </c>
      <c r="I4443" t="s">
        <v>78</v>
      </c>
      <c r="J4443" s="7">
        <v>46100</v>
      </c>
      <c r="K4443" s="7">
        <v>44345</v>
      </c>
      <c r="L4443" s="7">
        <v>46168</v>
      </c>
      <c r="M4443" t="s">
        <v>77</v>
      </c>
      <c r="N4443" t="s">
        <v>79</v>
      </c>
      <c r="O4443">
        <v>2026</v>
      </c>
      <c r="P4443">
        <v>1</v>
      </c>
      <c r="Q4443" t="s">
        <v>80</v>
      </c>
      <c r="R4443" s="8">
        <v>46267</v>
      </c>
      <c r="S4443" s="2">
        <v>1</v>
      </c>
      <c r="T4443" s="2" t="s">
        <v>81</v>
      </c>
    </row>
    <row r="4444" spans="1:20" x14ac:dyDescent="0.25">
      <c r="A4444">
        <v>1120420782</v>
      </c>
      <c r="B4444">
        <v>121445506</v>
      </c>
      <c r="C4444" t="s">
        <v>82</v>
      </c>
      <c r="D4444" t="s">
        <v>88</v>
      </c>
      <c r="E4444" t="s">
        <v>76</v>
      </c>
      <c r="F4444" s="7">
        <v>44349</v>
      </c>
      <c r="G4444" s="7">
        <v>45079</v>
      </c>
      <c r="H4444" t="s">
        <v>77</v>
      </c>
      <c r="I4444" t="s">
        <v>78</v>
      </c>
      <c r="J4444" s="7">
        <v>45845</v>
      </c>
      <c r="K4444" s="7">
        <v>45057</v>
      </c>
      <c r="L4444" s="7">
        <v>45079</v>
      </c>
      <c r="M4444" t="s">
        <v>77</v>
      </c>
      <c r="N4444" t="s">
        <v>79</v>
      </c>
      <c r="O4444">
        <v>2026</v>
      </c>
      <c r="P4444">
        <v>1</v>
      </c>
      <c r="Q4444" t="s">
        <v>80</v>
      </c>
      <c r="R4444" s="8">
        <v>46267</v>
      </c>
      <c r="S4444" s="2">
        <v>1</v>
      </c>
      <c r="T4444" s="2" t="s">
        <v>81</v>
      </c>
    </row>
    <row r="4445" spans="1:20" x14ac:dyDescent="0.25">
      <c r="A4445">
        <v>1120420794</v>
      </c>
      <c r="B4445">
        <v>121456324</v>
      </c>
      <c r="C4445" t="s">
        <v>82</v>
      </c>
      <c r="D4445" t="s">
        <v>88</v>
      </c>
      <c r="E4445" t="s">
        <v>76</v>
      </c>
      <c r="F4445" s="7">
        <v>44350</v>
      </c>
      <c r="G4445" s="7">
        <v>44715</v>
      </c>
      <c r="H4445" t="s">
        <v>86</v>
      </c>
      <c r="I4445" t="s">
        <v>87</v>
      </c>
      <c r="J4445" s="7">
        <v>45824</v>
      </c>
      <c r="K4445" s="7">
        <v>45978</v>
      </c>
      <c r="L4445" s="7">
        <v>44715</v>
      </c>
      <c r="M4445" t="s">
        <v>86</v>
      </c>
      <c r="N4445" t="s">
        <v>79</v>
      </c>
      <c r="O4445">
        <v>2026</v>
      </c>
      <c r="P4445">
        <v>1</v>
      </c>
      <c r="Q4445" t="s">
        <v>80</v>
      </c>
      <c r="R4445" s="8">
        <v>46267</v>
      </c>
      <c r="S4445" s="2">
        <v>1</v>
      </c>
      <c r="T4445" s="2" t="s">
        <v>81</v>
      </c>
    </row>
    <row r="4446" spans="1:20" x14ac:dyDescent="0.25">
      <c r="A4446">
        <v>1120420829</v>
      </c>
      <c r="B4446">
        <v>121498463</v>
      </c>
      <c r="C4446" t="s">
        <v>93</v>
      </c>
      <c r="D4446" t="s">
        <v>75</v>
      </c>
      <c r="E4446" t="s">
        <v>76</v>
      </c>
      <c r="F4446" s="7">
        <v>44356</v>
      </c>
      <c r="G4446" s="7">
        <v>44574</v>
      </c>
      <c r="H4446" t="s">
        <v>77</v>
      </c>
      <c r="I4446" t="s">
        <v>78</v>
      </c>
      <c r="J4446" s="7"/>
      <c r="K4446" s="7">
        <v>44390</v>
      </c>
      <c r="L4446" s="7">
        <v>44574</v>
      </c>
      <c r="M4446" t="s">
        <v>77</v>
      </c>
      <c r="N4446"/>
      <c r="O4446">
        <v>2026</v>
      </c>
      <c r="P4446">
        <v>1</v>
      </c>
      <c r="Q4446" t="s">
        <v>80</v>
      </c>
      <c r="R4446" s="8">
        <v>46267</v>
      </c>
      <c r="S4446" s="2">
        <v>1</v>
      </c>
      <c r="T4446" s="2" t="s">
        <v>81</v>
      </c>
    </row>
    <row r="4447" spans="1:20" x14ac:dyDescent="0.25">
      <c r="A4447">
        <v>1120420830</v>
      </c>
      <c r="B4447">
        <v>121498463</v>
      </c>
      <c r="C4447" t="s">
        <v>93</v>
      </c>
      <c r="D4447" t="s">
        <v>75</v>
      </c>
      <c r="E4447" t="s">
        <v>76</v>
      </c>
      <c r="F4447" s="7">
        <v>44356</v>
      </c>
      <c r="G4447" s="7">
        <v>44574</v>
      </c>
      <c r="H4447" t="s">
        <v>77</v>
      </c>
      <c r="I4447" t="s">
        <v>78</v>
      </c>
      <c r="J4447" s="7"/>
      <c r="K4447" s="7">
        <v>44356</v>
      </c>
      <c r="L4447" s="7">
        <v>44574</v>
      </c>
      <c r="M4447" t="s">
        <v>77</v>
      </c>
      <c r="N4447"/>
      <c r="O4447">
        <v>2026</v>
      </c>
      <c r="P4447">
        <v>1</v>
      </c>
      <c r="Q4447" t="s">
        <v>80</v>
      </c>
      <c r="R4447" s="8">
        <v>46267</v>
      </c>
      <c r="S4447" s="2">
        <v>1</v>
      </c>
      <c r="T4447" s="2" t="s">
        <v>81</v>
      </c>
    </row>
    <row r="4448" spans="1:20" x14ac:dyDescent="0.25">
      <c r="A4448">
        <v>1120420927</v>
      </c>
      <c r="B4448">
        <v>121607324</v>
      </c>
      <c r="C4448" t="s">
        <v>74</v>
      </c>
      <c r="D4448" t="s">
        <v>88</v>
      </c>
      <c r="E4448" t="s">
        <v>76</v>
      </c>
      <c r="F4448" s="7">
        <v>44373</v>
      </c>
      <c r="G4448" s="7">
        <v>46199</v>
      </c>
      <c r="H4448" t="s">
        <v>86</v>
      </c>
      <c r="I4448" t="s">
        <v>87</v>
      </c>
      <c r="J4448" s="7">
        <v>46063</v>
      </c>
      <c r="K4448" s="7">
        <v>46078</v>
      </c>
      <c r="L4448" s="7">
        <v>46199</v>
      </c>
      <c r="M4448" t="s">
        <v>86</v>
      </c>
      <c r="N4448" t="s">
        <v>79</v>
      </c>
      <c r="O4448">
        <v>2026</v>
      </c>
      <c r="P4448">
        <v>1</v>
      </c>
      <c r="Q4448" t="s">
        <v>80</v>
      </c>
      <c r="R4448" s="8">
        <v>46267</v>
      </c>
      <c r="S4448" s="2">
        <v>1</v>
      </c>
      <c r="T4448" s="2" t="s">
        <v>81</v>
      </c>
    </row>
    <row r="4449" spans="1:20" x14ac:dyDescent="0.25">
      <c r="A4449">
        <v>1120420931</v>
      </c>
      <c r="B4449">
        <v>121611093</v>
      </c>
      <c r="C4449" t="s">
        <v>74</v>
      </c>
      <c r="D4449" t="s">
        <v>83</v>
      </c>
      <c r="E4449" t="s">
        <v>76</v>
      </c>
      <c r="F4449" s="7">
        <v>44373</v>
      </c>
      <c r="G4449" s="7">
        <v>44556</v>
      </c>
      <c r="H4449" t="s">
        <v>77</v>
      </c>
      <c r="I4449" t="s">
        <v>84</v>
      </c>
      <c r="J4449" s="7">
        <v>45749</v>
      </c>
      <c r="K4449" s="7">
        <v>44376</v>
      </c>
      <c r="L4449" s="7">
        <v>44556</v>
      </c>
      <c r="M4449" t="s">
        <v>77</v>
      </c>
      <c r="N4449" t="s">
        <v>79</v>
      </c>
      <c r="O4449">
        <v>2026</v>
      </c>
      <c r="P4449">
        <v>1</v>
      </c>
      <c r="Q4449" t="s">
        <v>80</v>
      </c>
      <c r="R4449" s="8">
        <v>46267</v>
      </c>
      <c r="S4449" s="2">
        <v>1</v>
      </c>
      <c r="T4449" s="2" t="s">
        <v>81</v>
      </c>
    </row>
    <row r="4450" spans="1:20" x14ac:dyDescent="0.25">
      <c r="A4450">
        <v>1120420991</v>
      </c>
      <c r="B4450">
        <v>121653158</v>
      </c>
      <c r="C4450" t="s">
        <v>82</v>
      </c>
      <c r="D4450" t="s">
        <v>83</v>
      </c>
      <c r="E4450" t="s">
        <v>76</v>
      </c>
      <c r="F4450" s="7">
        <v>44378</v>
      </c>
      <c r="G4450" s="7">
        <v>46204</v>
      </c>
      <c r="H4450" t="s">
        <v>77</v>
      </c>
      <c r="I4450" t="s">
        <v>84</v>
      </c>
      <c r="J4450" s="7">
        <v>45919</v>
      </c>
      <c r="K4450" s="7">
        <v>46112</v>
      </c>
      <c r="L4450" s="7">
        <v>46204</v>
      </c>
      <c r="M4450" t="s">
        <v>77</v>
      </c>
      <c r="N4450" t="s">
        <v>79</v>
      </c>
      <c r="O4450">
        <v>2026</v>
      </c>
      <c r="P4450">
        <v>1</v>
      </c>
      <c r="Q4450" t="s">
        <v>80</v>
      </c>
      <c r="R4450" s="8">
        <v>46267</v>
      </c>
      <c r="S4450" s="2">
        <v>1</v>
      </c>
      <c r="T4450" s="2" t="s">
        <v>81</v>
      </c>
    </row>
    <row r="4451" spans="1:20" x14ac:dyDescent="0.25">
      <c r="A4451">
        <v>1120421473</v>
      </c>
      <c r="B4451">
        <v>121879817</v>
      </c>
      <c r="C4451" t="s">
        <v>82</v>
      </c>
      <c r="D4451" t="s">
        <v>75</v>
      </c>
      <c r="E4451" t="s">
        <v>76</v>
      </c>
      <c r="F4451" s="7">
        <v>44418</v>
      </c>
      <c r="G4451" s="7">
        <v>44783</v>
      </c>
      <c r="H4451" t="s">
        <v>77</v>
      </c>
      <c r="I4451" t="s">
        <v>78</v>
      </c>
      <c r="J4451" s="7"/>
      <c r="K4451" s="7">
        <v>44421</v>
      </c>
      <c r="L4451" s="7">
        <v>44783</v>
      </c>
      <c r="M4451" t="s">
        <v>77</v>
      </c>
      <c r="N4451"/>
      <c r="O4451">
        <v>2026</v>
      </c>
      <c r="P4451">
        <v>1</v>
      </c>
      <c r="Q4451" t="s">
        <v>80</v>
      </c>
      <c r="R4451" s="8">
        <v>46267</v>
      </c>
      <c r="S4451" s="2">
        <v>1</v>
      </c>
      <c r="T4451" s="2" t="s">
        <v>81</v>
      </c>
    </row>
    <row r="4452" spans="1:20" x14ac:dyDescent="0.25">
      <c r="A4452">
        <v>1120422781</v>
      </c>
      <c r="B4452">
        <v>122437880</v>
      </c>
      <c r="C4452" t="s">
        <v>82</v>
      </c>
      <c r="D4452" t="s">
        <v>75</v>
      </c>
      <c r="E4452" t="s">
        <v>76</v>
      </c>
      <c r="F4452" s="7">
        <v>44532</v>
      </c>
      <c r="G4452" s="7">
        <v>46358</v>
      </c>
      <c r="H4452" t="s">
        <v>77</v>
      </c>
      <c r="I4452" t="s">
        <v>78</v>
      </c>
      <c r="J4452" s="7"/>
      <c r="K4452" s="7">
        <v>44538</v>
      </c>
      <c r="L4452" s="7">
        <v>46358</v>
      </c>
      <c r="M4452" t="s">
        <v>77</v>
      </c>
      <c r="N4452"/>
      <c r="O4452">
        <v>2026</v>
      </c>
      <c r="P4452">
        <v>1</v>
      </c>
      <c r="Q4452" t="s">
        <v>80</v>
      </c>
      <c r="R4452" s="8">
        <v>46267</v>
      </c>
      <c r="S4452" s="2">
        <v>1</v>
      </c>
      <c r="T4452" s="2" t="s">
        <v>81</v>
      </c>
    </row>
    <row r="4453" spans="1:20" x14ac:dyDescent="0.25">
      <c r="A4453">
        <v>1120422939</v>
      </c>
      <c r="B4453">
        <v>122969648</v>
      </c>
      <c r="C4453" t="s">
        <v>85</v>
      </c>
      <c r="D4453" t="s">
        <v>75</v>
      </c>
      <c r="E4453" t="s">
        <v>76</v>
      </c>
      <c r="F4453" s="7">
        <v>44603</v>
      </c>
      <c r="G4453" s="7">
        <v>44968</v>
      </c>
      <c r="H4453" t="s">
        <v>86</v>
      </c>
      <c r="I4453" t="s">
        <v>87</v>
      </c>
      <c r="J4453" s="7"/>
      <c r="K4453" s="7">
        <v>46006</v>
      </c>
      <c r="L4453" s="7">
        <v>44968</v>
      </c>
      <c r="M4453" t="s">
        <v>86</v>
      </c>
      <c r="N4453"/>
      <c r="O4453">
        <v>2026</v>
      </c>
      <c r="P4453">
        <v>1</v>
      </c>
      <c r="Q4453" t="s">
        <v>80</v>
      </c>
      <c r="R4453" s="8">
        <v>46267</v>
      </c>
      <c r="S4453" s="2">
        <v>1</v>
      </c>
      <c r="T4453" s="2" t="s">
        <v>81</v>
      </c>
    </row>
    <row r="4454" spans="1:20" x14ac:dyDescent="0.25">
      <c r="A4454">
        <v>1120423024</v>
      </c>
      <c r="B4454">
        <v>123179318</v>
      </c>
      <c r="C4454" t="s">
        <v>85</v>
      </c>
      <c r="D4454" t="s">
        <v>88</v>
      </c>
      <c r="E4454" t="s">
        <v>76</v>
      </c>
      <c r="F4454" s="7">
        <v>44644</v>
      </c>
      <c r="G4454" s="7">
        <v>45009</v>
      </c>
      <c r="H4454" t="s">
        <v>77</v>
      </c>
      <c r="I4454" t="s">
        <v>78</v>
      </c>
      <c r="J4454" s="7">
        <v>45525</v>
      </c>
      <c r="K4454" s="7">
        <v>46032</v>
      </c>
      <c r="L4454" s="7">
        <v>45009</v>
      </c>
      <c r="M4454" t="s">
        <v>77</v>
      </c>
      <c r="N4454" t="s">
        <v>79</v>
      </c>
      <c r="O4454">
        <v>2026</v>
      </c>
      <c r="P4454">
        <v>1</v>
      </c>
      <c r="Q4454" t="s">
        <v>80</v>
      </c>
      <c r="R4454" s="8">
        <v>46267</v>
      </c>
      <c r="S4454" s="2">
        <v>1</v>
      </c>
      <c r="T4454" s="2" t="s">
        <v>81</v>
      </c>
    </row>
    <row r="4455" spans="1:20" x14ac:dyDescent="0.25">
      <c r="A4455">
        <v>1120423178</v>
      </c>
      <c r="B4455">
        <v>123320367</v>
      </c>
      <c r="C4455" t="s">
        <v>91</v>
      </c>
      <c r="D4455" t="s">
        <v>75</v>
      </c>
      <c r="E4455" t="s">
        <v>76</v>
      </c>
      <c r="F4455" s="7">
        <v>44664</v>
      </c>
      <c r="G4455" s="7">
        <v>45029</v>
      </c>
      <c r="H4455" t="s">
        <v>77</v>
      </c>
      <c r="I4455" t="s">
        <v>78</v>
      </c>
      <c r="J4455" s="7"/>
      <c r="K4455" s="7">
        <v>44665</v>
      </c>
      <c r="L4455" s="7">
        <v>45029</v>
      </c>
      <c r="M4455" t="s">
        <v>77</v>
      </c>
      <c r="N4455"/>
      <c r="O4455">
        <v>2026</v>
      </c>
      <c r="P4455">
        <v>1</v>
      </c>
      <c r="Q4455" t="s">
        <v>80</v>
      </c>
      <c r="R4455" s="8">
        <v>46267</v>
      </c>
      <c r="S4455" s="2">
        <v>1</v>
      </c>
      <c r="T4455" s="2" t="s">
        <v>81</v>
      </c>
    </row>
    <row r="4456" spans="1:20" x14ac:dyDescent="0.25">
      <c r="A4456">
        <v>1120423192</v>
      </c>
      <c r="B4456">
        <v>123335944</v>
      </c>
      <c r="C4456" t="s">
        <v>93</v>
      </c>
      <c r="D4456" t="s">
        <v>75</v>
      </c>
      <c r="E4456" t="s">
        <v>76</v>
      </c>
      <c r="F4456" s="7">
        <v>44666</v>
      </c>
      <c r="G4456" s="7">
        <v>45031</v>
      </c>
      <c r="H4456" t="s">
        <v>77</v>
      </c>
      <c r="I4456" t="s">
        <v>78</v>
      </c>
      <c r="J4456" s="7"/>
      <c r="K4456" s="7">
        <v>44669</v>
      </c>
      <c r="L4456" s="7">
        <v>45031</v>
      </c>
      <c r="M4456" t="s">
        <v>77</v>
      </c>
      <c r="N4456"/>
      <c r="O4456">
        <v>2026</v>
      </c>
      <c r="P4456">
        <v>1</v>
      </c>
      <c r="Q4456" t="s">
        <v>80</v>
      </c>
      <c r="R4456" s="8">
        <v>46267</v>
      </c>
      <c r="S4456" s="2">
        <v>1</v>
      </c>
      <c r="T4456" s="2" t="s">
        <v>81</v>
      </c>
    </row>
    <row r="4457" spans="1:20" x14ac:dyDescent="0.25">
      <c r="A4457">
        <v>1120423193</v>
      </c>
      <c r="B4457">
        <v>123335944</v>
      </c>
      <c r="C4457" t="s">
        <v>93</v>
      </c>
      <c r="D4457" t="s">
        <v>75</v>
      </c>
      <c r="E4457" t="s">
        <v>76</v>
      </c>
      <c r="F4457" s="7">
        <v>44666</v>
      </c>
      <c r="G4457" s="7">
        <v>45031</v>
      </c>
      <c r="H4457" t="s">
        <v>77</v>
      </c>
      <c r="I4457" t="s">
        <v>78</v>
      </c>
      <c r="J4457" s="7"/>
      <c r="K4457" s="7">
        <v>44666</v>
      </c>
      <c r="L4457" s="7">
        <v>45031</v>
      </c>
      <c r="M4457" t="s">
        <v>77</v>
      </c>
      <c r="N4457"/>
      <c r="O4457">
        <v>2026</v>
      </c>
      <c r="P4457">
        <v>1</v>
      </c>
      <c r="Q4457" t="s">
        <v>80</v>
      </c>
      <c r="R4457" s="8">
        <v>46267</v>
      </c>
      <c r="S4457" s="2">
        <v>1</v>
      </c>
      <c r="T4457" s="2" t="s">
        <v>81</v>
      </c>
    </row>
    <row r="4458" spans="1:20" x14ac:dyDescent="0.25">
      <c r="A4458">
        <v>1120423322</v>
      </c>
      <c r="B4458">
        <v>123392079</v>
      </c>
      <c r="C4458" t="s">
        <v>74</v>
      </c>
      <c r="D4458" t="s">
        <v>83</v>
      </c>
      <c r="E4458" t="s">
        <v>76</v>
      </c>
      <c r="F4458" s="7">
        <v>44673</v>
      </c>
      <c r="G4458" s="7">
        <v>44856</v>
      </c>
      <c r="H4458" t="s">
        <v>77</v>
      </c>
      <c r="I4458" t="s">
        <v>84</v>
      </c>
      <c r="J4458" s="7">
        <v>45945</v>
      </c>
      <c r="K4458" s="7">
        <v>44673</v>
      </c>
      <c r="L4458" s="7">
        <v>44856</v>
      </c>
      <c r="M4458" t="s">
        <v>77</v>
      </c>
      <c r="N4458" t="s">
        <v>92</v>
      </c>
      <c r="O4458">
        <v>2026</v>
      </c>
      <c r="P4458">
        <v>1</v>
      </c>
      <c r="Q4458" t="s">
        <v>80</v>
      </c>
      <c r="R4458" s="8">
        <v>46267</v>
      </c>
      <c r="S4458" s="2">
        <v>1</v>
      </c>
      <c r="T4458" s="2" t="s">
        <v>81</v>
      </c>
    </row>
    <row r="4459" spans="1:20" x14ac:dyDescent="0.25">
      <c r="A4459">
        <v>1120423448</v>
      </c>
      <c r="B4459">
        <v>123450901</v>
      </c>
      <c r="C4459" t="s">
        <v>93</v>
      </c>
      <c r="D4459" t="s">
        <v>75</v>
      </c>
      <c r="E4459" t="s">
        <v>76</v>
      </c>
      <c r="F4459" s="7">
        <v>44679</v>
      </c>
      <c r="G4459" s="7">
        <v>45044</v>
      </c>
      <c r="H4459" t="s">
        <v>77</v>
      </c>
      <c r="I4459" t="s">
        <v>78</v>
      </c>
      <c r="J4459" s="7">
        <v>45099</v>
      </c>
      <c r="K4459" s="7">
        <v>45100</v>
      </c>
      <c r="L4459" s="7">
        <v>45044</v>
      </c>
      <c r="M4459" t="s">
        <v>77</v>
      </c>
      <c r="N4459" t="s">
        <v>92</v>
      </c>
      <c r="O4459">
        <v>2026</v>
      </c>
      <c r="P4459">
        <v>1</v>
      </c>
      <c r="Q4459" t="s">
        <v>80</v>
      </c>
      <c r="R4459" s="8">
        <v>46267</v>
      </c>
      <c r="S4459" s="2">
        <v>1</v>
      </c>
      <c r="T4459" s="2" t="s">
        <v>81</v>
      </c>
    </row>
    <row r="4460" spans="1:20" x14ac:dyDescent="0.25">
      <c r="A4460">
        <v>1120423691</v>
      </c>
      <c r="B4460">
        <v>123591242</v>
      </c>
      <c r="C4460" t="s">
        <v>74</v>
      </c>
      <c r="D4460" t="s">
        <v>75</v>
      </c>
      <c r="E4460" t="s">
        <v>76</v>
      </c>
      <c r="F4460" s="7">
        <v>44694</v>
      </c>
      <c r="G4460" s="7">
        <v>45059</v>
      </c>
      <c r="H4460" t="s">
        <v>86</v>
      </c>
      <c r="I4460" t="s">
        <v>87</v>
      </c>
      <c r="J4460" s="7"/>
      <c r="K4460" s="7">
        <v>44712</v>
      </c>
      <c r="L4460" s="7">
        <v>45059</v>
      </c>
      <c r="M4460" t="s">
        <v>86</v>
      </c>
      <c r="N4460"/>
      <c r="O4460">
        <v>2026</v>
      </c>
      <c r="P4460">
        <v>1</v>
      </c>
      <c r="Q4460" t="s">
        <v>80</v>
      </c>
      <c r="R4460" s="8">
        <v>46267</v>
      </c>
      <c r="S4460" s="2">
        <v>1</v>
      </c>
      <c r="T4460" s="2" t="s">
        <v>81</v>
      </c>
    </row>
    <row r="4461" spans="1:20" x14ac:dyDescent="0.25">
      <c r="A4461">
        <v>1120423719</v>
      </c>
      <c r="B4461">
        <v>123601758</v>
      </c>
      <c r="C4461" t="s">
        <v>98</v>
      </c>
      <c r="D4461" t="s">
        <v>88</v>
      </c>
      <c r="E4461" t="s">
        <v>76</v>
      </c>
      <c r="F4461" s="7">
        <v>44696</v>
      </c>
      <c r="G4461" s="7">
        <v>45061</v>
      </c>
      <c r="H4461" t="s">
        <v>77</v>
      </c>
      <c r="I4461" t="s">
        <v>78</v>
      </c>
      <c r="J4461" s="7">
        <v>45914</v>
      </c>
      <c r="K4461" s="7">
        <v>45775</v>
      </c>
      <c r="L4461" s="7">
        <v>45061</v>
      </c>
      <c r="M4461" t="s">
        <v>77</v>
      </c>
      <c r="N4461" t="s">
        <v>79</v>
      </c>
      <c r="O4461">
        <v>2026</v>
      </c>
      <c r="P4461">
        <v>1</v>
      </c>
      <c r="Q4461" t="s">
        <v>80</v>
      </c>
      <c r="R4461" s="8">
        <v>46267</v>
      </c>
      <c r="S4461" s="2">
        <v>1</v>
      </c>
      <c r="T4461" s="2" t="s">
        <v>81</v>
      </c>
    </row>
    <row r="4462" spans="1:20" x14ac:dyDescent="0.25">
      <c r="A4462">
        <v>1120423854</v>
      </c>
      <c r="B4462">
        <v>123678011</v>
      </c>
      <c r="C4462" t="s">
        <v>93</v>
      </c>
      <c r="D4462" t="s">
        <v>83</v>
      </c>
      <c r="E4462" t="s">
        <v>76</v>
      </c>
      <c r="F4462" s="7">
        <v>44705</v>
      </c>
      <c r="G4462" s="7">
        <v>46531</v>
      </c>
      <c r="H4462" t="s">
        <v>77</v>
      </c>
      <c r="I4462" t="s">
        <v>78</v>
      </c>
      <c r="J4462" s="7">
        <v>45737</v>
      </c>
      <c r="K4462" s="7">
        <v>44713</v>
      </c>
      <c r="L4462" s="7">
        <v>46531</v>
      </c>
      <c r="M4462" t="s">
        <v>77</v>
      </c>
      <c r="N4462" t="s">
        <v>79</v>
      </c>
      <c r="O4462">
        <v>2026</v>
      </c>
      <c r="P4462">
        <v>1</v>
      </c>
      <c r="Q4462" t="s">
        <v>80</v>
      </c>
      <c r="R4462" s="8">
        <v>46267</v>
      </c>
      <c r="S4462" s="2">
        <v>1</v>
      </c>
      <c r="T4462" s="2" t="s">
        <v>81</v>
      </c>
    </row>
    <row r="4463" spans="1:20" x14ac:dyDescent="0.25">
      <c r="A4463">
        <v>1120423868</v>
      </c>
      <c r="B4463">
        <v>123682337</v>
      </c>
      <c r="C4463" t="s">
        <v>91</v>
      </c>
      <c r="D4463" t="s">
        <v>75</v>
      </c>
      <c r="E4463" t="s">
        <v>76</v>
      </c>
      <c r="F4463" s="7">
        <v>44705</v>
      </c>
      <c r="G4463" s="7">
        <v>45070</v>
      </c>
      <c r="H4463" t="s">
        <v>77</v>
      </c>
      <c r="I4463" t="s">
        <v>78</v>
      </c>
      <c r="J4463" s="7">
        <v>46079</v>
      </c>
      <c r="K4463" s="7">
        <v>46099</v>
      </c>
      <c r="L4463" s="7">
        <v>45070</v>
      </c>
      <c r="M4463" t="s">
        <v>77</v>
      </c>
      <c r="N4463" t="s">
        <v>92</v>
      </c>
      <c r="O4463">
        <v>2026</v>
      </c>
      <c r="P4463">
        <v>1</v>
      </c>
      <c r="Q4463" t="s">
        <v>80</v>
      </c>
      <c r="R4463" s="8">
        <v>46267</v>
      </c>
      <c r="S4463" s="2">
        <v>1</v>
      </c>
      <c r="T4463" s="2" t="s">
        <v>81</v>
      </c>
    </row>
    <row r="4464" spans="1:20" x14ac:dyDescent="0.25">
      <c r="A4464">
        <v>1120424095</v>
      </c>
      <c r="B4464">
        <v>123801122</v>
      </c>
      <c r="C4464" t="s">
        <v>98</v>
      </c>
      <c r="D4464" t="s">
        <v>83</v>
      </c>
      <c r="E4464" t="s">
        <v>76</v>
      </c>
      <c r="F4464" s="7">
        <v>44721</v>
      </c>
      <c r="G4464" s="7">
        <v>44904</v>
      </c>
      <c r="H4464" t="s">
        <v>77</v>
      </c>
      <c r="I4464" t="s">
        <v>78</v>
      </c>
      <c r="J4464" s="7">
        <v>45553</v>
      </c>
      <c r="K4464" s="7">
        <v>45558</v>
      </c>
      <c r="L4464" s="7">
        <v>44904</v>
      </c>
      <c r="M4464" t="s">
        <v>77</v>
      </c>
      <c r="N4464" t="s">
        <v>79</v>
      </c>
      <c r="O4464">
        <v>2026</v>
      </c>
      <c r="P4464">
        <v>1</v>
      </c>
      <c r="Q4464" t="s">
        <v>80</v>
      </c>
      <c r="R4464" s="8">
        <v>46267</v>
      </c>
      <c r="S4464" s="2">
        <v>1</v>
      </c>
      <c r="T4464" s="2" t="s">
        <v>81</v>
      </c>
    </row>
    <row r="4465" spans="1:20" x14ac:dyDescent="0.25">
      <c r="A4465">
        <v>1120424096</v>
      </c>
      <c r="B4465">
        <v>123801122</v>
      </c>
      <c r="C4465" t="s">
        <v>98</v>
      </c>
      <c r="D4465" t="s">
        <v>83</v>
      </c>
      <c r="E4465" t="s">
        <v>76</v>
      </c>
      <c r="F4465" s="7">
        <v>44721</v>
      </c>
      <c r="G4465" s="7">
        <v>44904</v>
      </c>
      <c r="H4465" t="s">
        <v>77</v>
      </c>
      <c r="I4465" t="s">
        <v>78</v>
      </c>
      <c r="J4465" s="7">
        <v>45553</v>
      </c>
      <c r="K4465" s="7">
        <v>44749</v>
      </c>
      <c r="L4465" s="7">
        <v>44904</v>
      </c>
      <c r="M4465" t="s">
        <v>77</v>
      </c>
      <c r="N4465" t="s">
        <v>79</v>
      </c>
      <c r="O4465">
        <v>2026</v>
      </c>
      <c r="P4465">
        <v>1</v>
      </c>
      <c r="Q4465" t="s">
        <v>80</v>
      </c>
      <c r="R4465" s="8">
        <v>46267</v>
      </c>
      <c r="S4465" s="2">
        <v>1</v>
      </c>
      <c r="T4465" s="2" t="s">
        <v>81</v>
      </c>
    </row>
    <row r="4466" spans="1:20" x14ac:dyDescent="0.25">
      <c r="A4466">
        <v>1120424213</v>
      </c>
      <c r="B4466">
        <v>123864283</v>
      </c>
      <c r="C4466" t="s">
        <v>93</v>
      </c>
      <c r="D4466" t="s">
        <v>83</v>
      </c>
      <c r="E4466" t="s">
        <v>76</v>
      </c>
      <c r="F4466" s="7">
        <v>44729</v>
      </c>
      <c r="G4466" s="7">
        <v>44912</v>
      </c>
      <c r="H4466" t="s">
        <v>77</v>
      </c>
      <c r="I4466" t="s">
        <v>78</v>
      </c>
      <c r="J4466" s="7">
        <v>45461</v>
      </c>
      <c r="K4466" s="7">
        <v>45748</v>
      </c>
      <c r="L4466" s="7">
        <v>44912</v>
      </c>
      <c r="M4466" t="s">
        <v>77</v>
      </c>
      <c r="N4466" t="s">
        <v>79</v>
      </c>
      <c r="O4466">
        <v>2026</v>
      </c>
      <c r="P4466">
        <v>1</v>
      </c>
      <c r="Q4466" t="s">
        <v>80</v>
      </c>
      <c r="R4466" s="8">
        <v>46267</v>
      </c>
      <c r="S4466" s="2">
        <v>1</v>
      </c>
      <c r="T4466" s="2" t="s">
        <v>81</v>
      </c>
    </row>
    <row r="4467" spans="1:20" x14ac:dyDescent="0.25">
      <c r="A4467">
        <v>1120424215</v>
      </c>
      <c r="B4467">
        <v>123864563</v>
      </c>
      <c r="C4467" t="s">
        <v>98</v>
      </c>
      <c r="D4467" t="s">
        <v>88</v>
      </c>
      <c r="E4467" t="s">
        <v>76</v>
      </c>
      <c r="F4467" s="7">
        <v>44729</v>
      </c>
      <c r="G4467" s="7">
        <v>46555</v>
      </c>
      <c r="H4467" t="s">
        <v>77</v>
      </c>
      <c r="I4467" t="s">
        <v>78</v>
      </c>
      <c r="J4467" s="7">
        <v>46102</v>
      </c>
      <c r="K4467" s="7">
        <v>45215</v>
      </c>
      <c r="L4467" s="7">
        <v>46555</v>
      </c>
      <c r="M4467" t="s">
        <v>77</v>
      </c>
      <c r="N4467" t="s">
        <v>79</v>
      </c>
      <c r="O4467">
        <v>2026</v>
      </c>
      <c r="P4467">
        <v>1</v>
      </c>
      <c r="Q4467" t="s">
        <v>80</v>
      </c>
      <c r="R4467" s="8">
        <v>46267</v>
      </c>
      <c r="S4467" s="2">
        <v>1</v>
      </c>
      <c r="T4467" s="2" t="s">
        <v>81</v>
      </c>
    </row>
    <row r="4468" spans="1:20" x14ac:dyDescent="0.25">
      <c r="A4468">
        <v>1120424291</v>
      </c>
      <c r="B4468">
        <v>123887467</v>
      </c>
      <c r="C4468" t="s">
        <v>85</v>
      </c>
      <c r="D4468" t="s">
        <v>83</v>
      </c>
      <c r="E4468" t="s">
        <v>76</v>
      </c>
      <c r="F4468" s="7">
        <v>44733</v>
      </c>
      <c r="G4468" s="7">
        <v>46559</v>
      </c>
      <c r="H4468" t="s">
        <v>86</v>
      </c>
      <c r="I4468" t="s">
        <v>87</v>
      </c>
      <c r="J4468" s="7">
        <v>46091</v>
      </c>
      <c r="K4468" s="7">
        <v>45903</v>
      </c>
      <c r="L4468" s="7">
        <v>46559</v>
      </c>
      <c r="M4468" t="s">
        <v>86</v>
      </c>
      <c r="N4468" t="s">
        <v>79</v>
      </c>
      <c r="O4468">
        <v>2026</v>
      </c>
      <c r="P4468">
        <v>1</v>
      </c>
      <c r="Q4468" t="s">
        <v>80</v>
      </c>
      <c r="R4468" s="8">
        <v>46267</v>
      </c>
      <c r="S4468" s="2">
        <v>1</v>
      </c>
      <c r="T4468" s="2" t="s">
        <v>81</v>
      </c>
    </row>
    <row r="4469" spans="1:20" x14ac:dyDescent="0.25">
      <c r="A4469">
        <v>1120424320</v>
      </c>
      <c r="B4469">
        <v>123897601</v>
      </c>
      <c r="C4469" t="s">
        <v>85</v>
      </c>
      <c r="D4469" t="s">
        <v>75</v>
      </c>
      <c r="E4469" t="s">
        <v>76</v>
      </c>
      <c r="F4469" s="7">
        <v>44734</v>
      </c>
      <c r="G4469" s="7">
        <v>45099</v>
      </c>
      <c r="H4469" t="s">
        <v>86</v>
      </c>
      <c r="I4469" t="s">
        <v>87</v>
      </c>
      <c r="J4469" s="7">
        <v>45104</v>
      </c>
      <c r="K4469" s="7">
        <v>44734</v>
      </c>
      <c r="L4469" s="7">
        <v>45099</v>
      </c>
      <c r="M4469" t="s">
        <v>86</v>
      </c>
      <c r="N4469" t="s">
        <v>92</v>
      </c>
      <c r="O4469">
        <v>2026</v>
      </c>
      <c r="P4469">
        <v>1</v>
      </c>
      <c r="Q4469" t="s">
        <v>80</v>
      </c>
      <c r="R4469" s="8">
        <v>46267</v>
      </c>
      <c r="S4469" s="2">
        <v>1</v>
      </c>
      <c r="T4469" s="2" t="s">
        <v>81</v>
      </c>
    </row>
    <row r="4470" spans="1:20" x14ac:dyDescent="0.25">
      <c r="A4470">
        <v>1120424709</v>
      </c>
      <c r="B4470">
        <v>124078162</v>
      </c>
      <c r="C4470" t="s">
        <v>82</v>
      </c>
      <c r="D4470" t="s">
        <v>75</v>
      </c>
      <c r="E4470" t="s">
        <v>76</v>
      </c>
      <c r="F4470" s="7">
        <v>44756</v>
      </c>
      <c r="G4470" s="7">
        <v>46582</v>
      </c>
      <c r="H4470" t="s">
        <v>77</v>
      </c>
      <c r="I4470" t="s">
        <v>78</v>
      </c>
      <c r="J4470" s="7">
        <v>46096</v>
      </c>
      <c r="K4470" s="7">
        <v>44802</v>
      </c>
      <c r="L4470" s="7">
        <v>46582</v>
      </c>
      <c r="M4470" t="s">
        <v>77</v>
      </c>
      <c r="N4470" t="s">
        <v>79</v>
      </c>
      <c r="O4470">
        <v>2026</v>
      </c>
      <c r="P4470">
        <v>1</v>
      </c>
      <c r="Q4470" t="s">
        <v>80</v>
      </c>
      <c r="R4470" s="8">
        <v>46267</v>
      </c>
      <c r="S4470" s="2">
        <v>1</v>
      </c>
      <c r="T4470" s="2" t="s">
        <v>81</v>
      </c>
    </row>
    <row r="4471" spans="1:20" x14ac:dyDescent="0.25">
      <c r="A4471">
        <v>1120424759</v>
      </c>
      <c r="B4471">
        <v>124096478</v>
      </c>
      <c r="C4471" t="s">
        <v>85</v>
      </c>
      <c r="D4471" t="s">
        <v>88</v>
      </c>
      <c r="E4471" t="s">
        <v>76</v>
      </c>
      <c r="F4471" s="7">
        <v>44758</v>
      </c>
      <c r="G4471" s="7">
        <v>45123</v>
      </c>
      <c r="H4471" t="s">
        <v>77</v>
      </c>
      <c r="I4471" t="s">
        <v>78</v>
      </c>
      <c r="J4471" s="7">
        <v>45728</v>
      </c>
      <c r="K4471" s="7">
        <v>45701</v>
      </c>
      <c r="L4471" s="7">
        <v>45123</v>
      </c>
      <c r="M4471" t="s">
        <v>77</v>
      </c>
      <c r="N4471" t="s">
        <v>79</v>
      </c>
      <c r="O4471">
        <v>2026</v>
      </c>
      <c r="P4471">
        <v>1</v>
      </c>
      <c r="Q4471" t="s">
        <v>80</v>
      </c>
      <c r="R4471" s="8">
        <v>46267</v>
      </c>
      <c r="S4471" s="2">
        <v>1</v>
      </c>
      <c r="T4471" s="2" t="s">
        <v>81</v>
      </c>
    </row>
    <row r="4472" spans="1:20" x14ac:dyDescent="0.25">
      <c r="A4472">
        <v>1120424805</v>
      </c>
      <c r="B4472">
        <v>124111939</v>
      </c>
      <c r="C4472" t="s">
        <v>82</v>
      </c>
      <c r="D4472" t="s">
        <v>88</v>
      </c>
      <c r="E4472" t="s">
        <v>76</v>
      </c>
      <c r="F4472" s="7">
        <v>44760</v>
      </c>
      <c r="G4472" s="7">
        <v>46586</v>
      </c>
      <c r="H4472" t="s">
        <v>77</v>
      </c>
      <c r="I4472" t="s">
        <v>78</v>
      </c>
      <c r="J4472" s="7">
        <v>45488</v>
      </c>
      <c r="K4472" s="7">
        <v>44872</v>
      </c>
      <c r="L4472" s="7">
        <v>46586</v>
      </c>
      <c r="M4472" t="s">
        <v>77</v>
      </c>
      <c r="N4472" t="s">
        <v>79</v>
      </c>
      <c r="O4472">
        <v>2026</v>
      </c>
      <c r="P4472">
        <v>1</v>
      </c>
      <c r="Q4472" t="s">
        <v>80</v>
      </c>
      <c r="R4472" s="8">
        <v>46267</v>
      </c>
      <c r="S4472" s="2">
        <v>1</v>
      </c>
      <c r="T4472" s="2" t="s">
        <v>81</v>
      </c>
    </row>
    <row r="4473" spans="1:20" x14ac:dyDescent="0.25">
      <c r="A4473">
        <v>1120424811</v>
      </c>
      <c r="B4473">
        <v>124114805</v>
      </c>
      <c r="C4473" t="s">
        <v>90</v>
      </c>
      <c r="D4473" t="s">
        <v>88</v>
      </c>
      <c r="E4473" t="s">
        <v>76</v>
      </c>
      <c r="F4473" s="7">
        <v>44761</v>
      </c>
      <c r="G4473" s="7">
        <v>46587</v>
      </c>
      <c r="H4473" t="s">
        <v>77</v>
      </c>
      <c r="I4473" t="s">
        <v>78</v>
      </c>
      <c r="J4473" s="7">
        <v>45884</v>
      </c>
      <c r="K4473" s="7">
        <v>45892</v>
      </c>
      <c r="L4473" s="7">
        <v>46587</v>
      </c>
      <c r="M4473" t="s">
        <v>77</v>
      </c>
      <c r="N4473" t="s">
        <v>79</v>
      </c>
      <c r="O4473">
        <v>2026</v>
      </c>
      <c r="P4473">
        <v>1</v>
      </c>
      <c r="Q4473" t="s">
        <v>80</v>
      </c>
      <c r="R4473" s="8">
        <v>46267</v>
      </c>
      <c r="S4473" s="2">
        <v>1</v>
      </c>
      <c r="T4473" s="2" t="s">
        <v>81</v>
      </c>
    </row>
    <row r="4474" spans="1:20" x14ac:dyDescent="0.25">
      <c r="A4474">
        <v>1120424885</v>
      </c>
      <c r="B4474">
        <v>124143731</v>
      </c>
      <c r="C4474" t="s">
        <v>82</v>
      </c>
      <c r="D4474" t="s">
        <v>83</v>
      </c>
      <c r="E4474" t="s">
        <v>76</v>
      </c>
      <c r="F4474" s="7">
        <v>44764</v>
      </c>
      <c r="G4474" s="7">
        <v>44948</v>
      </c>
      <c r="H4474" t="s">
        <v>77</v>
      </c>
      <c r="I4474" t="s">
        <v>78</v>
      </c>
      <c r="J4474" s="7">
        <v>45326</v>
      </c>
      <c r="K4474" s="7">
        <v>45446</v>
      </c>
      <c r="L4474" s="7">
        <v>44948</v>
      </c>
      <c r="M4474" t="s">
        <v>77</v>
      </c>
      <c r="N4474" t="s">
        <v>79</v>
      </c>
      <c r="O4474">
        <v>2026</v>
      </c>
      <c r="P4474">
        <v>1</v>
      </c>
      <c r="Q4474" t="s">
        <v>80</v>
      </c>
      <c r="R4474" s="8">
        <v>46267</v>
      </c>
      <c r="S4474" s="2">
        <v>1</v>
      </c>
      <c r="T4474" s="2" t="s">
        <v>81</v>
      </c>
    </row>
    <row r="4475" spans="1:20" x14ac:dyDescent="0.25">
      <c r="A4475">
        <v>1120424892</v>
      </c>
      <c r="B4475">
        <v>124147886</v>
      </c>
      <c r="C4475" t="s">
        <v>82</v>
      </c>
      <c r="D4475" t="s">
        <v>88</v>
      </c>
      <c r="E4475" t="s">
        <v>76</v>
      </c>
      <c r="F4475" s="7">
        <v>44765</v>
      </c>
      <c r="G4475" s="7">
        <v>46591</v>
      </c>
      <c r="H4475" t="s">
        <v>77</v>
      </c>
      <c r="I4475" t="s">
        <v>78</v>
      </c>
      <c r="J4475" s="7">
        <v>45919</v>
      </c>
      <c r="K4475" s="7">
        <v>44872</v>
      </c>
      <c r="L4475" s="7">
        <v>46591</v>
      </c>
      <c r="M4475" t="s">
        <v>77</v>
      </c>
      <c r="N4475" t="s">
        <v>79</v>
      </c>
      <c r="O4475">
        <v>2026</v>
      </c>
      <c r="P4475">
        <v>1</v>
      </c>
      <c r="Q4475" t="s">
        <v>80</v>
      </c>
      <c r="R4475" s="8">
        <v>46267</v>
      </c>
      <c r="S4475" s="2">
        <v>1</v>
      </c>
      <c r="T4475" s="2" t="s">
        <v>81</v>
      </c>
    </row>
    <row r="4476" spans="1:20" x14ac:dyDescent="0.25">
      <c r="A4476">
        <v>1120424895</v>
      </c>
      <c r="B4476">
        <v>124148205</v>
      </c>
      <c r="C4476" t="s">
        <v>82</v>
      </c>
      <c r="D4476" t="s">
        <v>88</v>
      </c>
      <c r="E4476" t="s">
        <v>76</v>
      </c>
      <c r="F4476" s="7">
        <v>44765</v>
      </c>
      <c r="G4476" s="7">
        <v>45130</v>
      </c>
      <c r="H4476" t="s">
        <v>77</v>
      </c>
      <c r="I4476" t="s">
        <v>78</v>
      </c>
      <c r="J4476" s="7">
        <v>45737</v>
      </c>
      <c r="K4476" s="7">
        <v>45960</v>
      </c>
      <c r="L4476" s="7">
        <v>45130</v>
      </c>
      <c r="M4476" t="s">
        <v>77</v>
      </c>
      <c r="N4476" t="s">
        <v>79</v>
      </c>
      <c r="O4476">
        <v>2026</v>
      </c>
      <c r="P4476">
        <v>1</v>
      </c>
      <c r="Q4476" t="s">
        <v>80</v>
      </c>
      <c r="R4476" s="8">
        <v>46267</v>
      </c>
      <c r="S4476" s="2">
        <v>1</v>
      </c>
      <c r="T4476" s="2" t="s">
        <v>81</v>
      </c>
    </row>
    <row r="4477" spans="1:20" x14ac:dyDescent="0.25">
      <c r="A4477">
        <v>1120424942</v>
      </c>
      <c r="B4477">
        <v>124161645</v>
      </c>
      <c r="C4477" t="s">
        <v>82</v>
      </c>
      <c r="D4477" t="s">
        <v>75</v>
      </c>
      <c r="E4477" t="s">
        <v>76</v>
      </c>
      <c r="F4477" s="7">
        <v>44767</v>
      </c>
      <c r="G4477" s="7">
        <v>45132</v>
      </c>
      <c r="H4477" t="s">
        <v>77</v>
      </c>
      <c r="I4477" t="s">
        <v>78</v>
      </c>
      <c r="J4477" s="7"/>
      <c r="K4477" s="7">
        <v>45909</v>
      </c>
      <c r="L4477" s="7">
        <v>45132</v>
      </c>
      <c r="M4477" t="s">
        <v>77</v>
      </c>
      <c r="N4477"/>
      <c r="O4477">
        <v>2026</v>
      </c>
      <c r="P4477">
        <v>1</v>
      </c>
      <c r="Q4477" t="s">
        <v>80</v>
      </c>
      <c r="R4477" s="8">
        <v>46267</v>
      </c>
      <c r="S4477" s="2">
        <v>1</v>
      </c>
      <c r="T4477" s="2" t="s">
        <v>81</v>
      </c>
    </row>
    <row r="4478" spans="1:20" x14ac:dyDescent="0.25">
      <c r="A4478">
        <v>1120425000</v>
      </c>
      <c r="B4478">
        <v>124194962</v>
      </c>
      <c r="C4478" t="s">
        <v>93</v>
      </c>
      <c r="D4478" t="s">
        <v>75</v>
      </c>
      <c r="E4478" t="s">
        <v>76</v>
      </c>
      <c r="F4478" s="7">
        <v>44771</v>
      </c>
      <c r="G4478" s="7">
        <v>44863</v>
      </c>
      <c r="H4478" t="s">
        <v>77</v>
      </c>
      <c r="I4478" t="s">
        <v>78</v>
      </c>
      <c r="J4478" s="7">
        <v>45840</v>
      </c>
      <c r="K4478" s="7">
        <v>45847</v>
      </c>
      <c r="L4478" s="7">
        <v>44863</v>
      </c>
      <c r="M4478" t="s">
        <v>77</v>
      </c>
      <c r="N4478" t="s">
        <v>92</v>
      </c>
      <c r="O4478">
        <v>2026</v>
      </c>
      <c r="P4478">
        <v>1</v>
      </c>
      <c r="Q4478" t="s">
        <v>80</v>
      </c>
      <c r="R4478" s="8">
        <v>46267</v>
      </c>
      <c r="S4478" s="2">
        <v>1</v>
      </c>
      <c r="T4478" s="2" t="s">
        <v>81</v>
      </c>
    </row>
    <row r="4479" spans="1:20" x14ac:dyDescent="0.25">
      <c r="A4479">
        <v>1120425256</v>
      </c>
      <c r="B4479">
        <v>124268660</v>
      </c>
      <c r="C4479" t="s">
        <v>85</v>
      </c>
      <c r="D4479" t="s">
        <v>75</v>
      </c>
      <c r="E4479" t="s">
        <v>76</v>
      </c>
      <c r="F4479" s="7">
        <v>44783</v>
      </c>
      <c r="G4479" s="7">
        <v>45148</v>
      </c>
      <c r="H4479" t="s">
        <v>77</v>
      </c>
      <c r="I4479" t="s">
        <v>78</v>
      </c>
      <c r="J4479" s="7"/>
      <c r="K4479" s="7">
        <v>44783</v>
      </c>
      <c r="L4479" s="7">
        <v>45148</v>
      </c>
      <c r="M4479" t="s">
        <v>77</v>
      </c>
      <c r="N4479"/>
      <c r="O4479">
        <v>2026</v>
      </c>
      <c r="P4479">
        <v>1</v>
      </c>
      <c r="Q4479" t="s">
        <v>80</v>
      </c>
      <c r="R4479" s="8">
        <v>46267</v>
      </c>
      <c r="S4479" s="2">
        <v>1</v>
      </c>
      <c r="T4479" s="2" t="s">
        <v>81</v>
      </c>
    </row>
    <row r="4480" spans="1:20" x14ac:dyDescent="0.25">
      <c r="A4480">
        <v>1120425257</v>
      </c>
      <c r="B4480">
        <v>124268660</v>
      </c>
      <c r="C4480" t="s">
        <v>85</v>
      </c>
      <c r="D4480" t="s">
        <v>75</v>
      </c>
      <c r="E4480" t="s">
        <v>76</v>
      </c>
      <c r="F4480" s="7">
        <v>44783</v>
      </c>
      <c r="G4480" s="7">
        <v>45148</v>
      </c>
      <c r="H4480" t="s">
        <v>77</v>
      </c>
      <c r="I4480" t="s">
        <v>78</v>
      </c>
      <c r="J4480" s="7"/>
      <c r="K4480" s="7">
        <v>44783</v>
      </c>
      <c r="L4480" s="7">
        <v>45148</v>
      </c>
      <c r="M4480" t="s">
        <v>77</v>
      </c>
      <c r="N4480"/>
      <c r="O4480">
        <v>2026</v>
      </c>
      <c r="P4480">
        <v>1</v>
      </c>
      <c r="Q4480" t="s">
        <v>80</v>
      </c>
      <c r="R4480" s="8">
        <v>46267</v>
      </c>
      <c r="S4480" s="2">
        <v>1</v>
      </c>
      <c r="T4480" s="2" t="s">
        <v>81</v>
      </c>
    </row>
    <row r="4481" spans="1:20" x14ac:dyDescent="0.25">
      <c r="A4481">
        <v>1120425471</v>
      </c>
      <c r="B4481">
        <v>124317728</v>
      </c>
      <c r="C4481" t="s">
        <v>74</v>
      </c>
      <c r="D4481" t="s">
        <v>75</v>
      </c>
      <c r="E4481" t="s">
        <v>76</v>
      </c>
      <c r="F4481" s="7">
        <v>44791</v>
      </c>
      <c r="G4481" s="7">
        <v>45156</v>
      </c>
      <c r="H4481" t="s">
        <v>86</v>
      </c>
      <c r="I4481" t="s">
        <v>87</v>
      </c>
      <c r="J4481" s="7"/>
      <c r="K4481" s="7">
        <v>46024</v>
      </c>
      <c r="L4481" s="7">
        <v>45156</v>
      </c>
      <c r="M4481" t="s">
        <v>86</v>
      </c>
      <c r="N4481"/>
      <c r="O4481">
        <v>2026</v>
      </c>
      <c r="P4481">
        <v>1</v>
      </c>
      <c r="Q4481" t="s">
        <v>80</v>
      </c>
      <c r="R4481" s="8">
        <v>46267</v>
      </c>
      <c r="S4481" s="2">
        <v>1</v>
      </c>
      <c r="T4481" s="2" t="s">
        <v>81</v>
      </c>
    </row>
    <row r="4482" spans="1:20" x14ac:dyDescent="0.25">
      <c r="A4482">
        <v>1120425782</v>
      </c>
      <c r="B4482">
        <v>124429825</v>
      </c>
      <c r="C4482" t="s">
        <v>82</v>
      </c>
      <c r="D4482" t="s">
        <v>75</v>
      </c>
      <c r="E4482" t="s">
        <v>76</v>
      </c>
      <c r="F4482" s="7">
        <v>44805</v>
      </c>
      <c r="G4482" s="7">
        <v>45170</v>
      </c>
      <c r="H4482" t="s">
        <v>77</v>
      </c>
      <c r="I4482" t="s">
        <v>78</v>
      </c>
      <c r="J4482" s="7"/>
      <c r="K4482" s="7">
        <v>44907</v>
      </c>
      <c r="L4482" s="7">
        <v>45170</v>
      </c>
      <c r="M4482" t="s">
        <v>77</v>
      </c>
      <c r="N4482"/>
      <c r="O4482">
        <v>2026</v>
      </c>
      <c r="P4482">
        <v>1</v>
      </c>
      <c r="Q4482" t="s">
        <v>80</v>
      </c>
      <c r="R4482" s="8">
        <v>46267</v>
      </c>
      <c r="S4482" s="2">
        <v>1</v>
      </c>
      <c r="T4482" s="2" t="s">
        <v>81</v>
      </c>
    </row>
    <row r="4483" spans="1:20" x14ac:dyDescent="0.25">
      <c r="A4483">
        <v>1120425791</v>
      </c>
      <c r="B4483">
        <v>124430679</v>
      </c>
      <c r="C4483" t="s">
        <v>82</v>
      </c>
      <c r="D4483" t="s">
        <v>83</v>
      </c>
      <c r="E4483" t="s">
        <v>76</v>
      </c>
      <c r="F4483" s="7">
        <v>44804</v>
      </c>
      <c r="G4483" s="7">
        <v>44985</v>
      </c>
      <c r="H4483" t="s">
        <v>77</v>
      </c>
      <c r="I4483" t="s">
        <v>78</v>
      </c>
      <c r="J4483" s="7">
        <v>45432</v>
      </c>
      <c r="K4483" s="7">
        <v>45623</v>
      </c>
      <c r="L4483" s="7">
        <v>44985</v>
      </c>
      <c r="M4483" t="s">
        <v>77</v>
      </c>
      <c r="N4483" t="s">
        <v>79</v>
      </c>
      <c r="O4483">
        <v>2026</v>
      </c>
      <c r="P4483">
        <v>1</v>
      </c>
      <c r="Q4483" t="s">
        <v>80</v>
      </c>
      <c r="R4483" s="8">
        <v>46267</v>
      </c>
      <c r="S4483" s="2">
        <v>1</v>
      </c>
      <c r="T4483" s="2" t="s">
        <v>81</v>
      </c>
    </row>
    <row r="4484" spans="1:20" x14ac:dyDescent="0.25">
      <c r="A4484">
        <v>1120426234</v>
      </c>
      <c r="B4484">
        <v>124602358</v>
      </c>
      <c r="C4484" t="s">
        <v>96</v>
      </c>
      <c r="D4484" t="s">
        <v>75</v>
      </c>
      <c r="E4484" t="s">
        <v>76</v>
      </c>
      <c r="F4484" s="7">
        <v>44834</v>
      </c>
      <c r="G4484" s="7">
        <v>46660</v>
      </c>
      <c r="H4484" t="s">
        <v>77</v>
      </c>
      <c r="I4484" t="s">
        <v>78</v>
      </c>
      <c r="J4484" s="7"/>
      <c r="K4484" s="7">
        <v>45039</v>
      </c>
      <c r="L4484" s="7">
        <v>46660</v>
      </c>
      <c r="M4484" t="s">
        <v>77</v>
      </c>
      <c r="N4484"/>
      <c r="O4484">
        <v>2026</v>
      </c>
      <c r="P4484">
        <v>1</v>
      </c>
      <c r="Q4484" t="s">
        <v>80</v>
      </c>
      <c r="R4484" s="8">
        <v>46267</v>
      </c>
      <c r="S4484" s="2">
        <v>1</v>
      </c>
      <c r="T4484" s="2" t="s">
        <v>81</v>
      </c>
    </row>
    <row r="4485" spans="1:20" x14ac:dyDescent="0.25">
      <c r="A4485">
        <v>1120426280</v>
      </c>
      <c r="B4485">
        <v>124618196</v>
      </c>
      <c r="C4485" t="s">
        <v>94</v>
      </c>
      <c r="D4485" t="s">
        <v>75</v>
      </c>
      <c r="E4485" t="s">
        <v>76</v>
      </c>
      <c r="F4485" s="7">
        <v>44838</v>
      </c>
      <c r="G4485" s="7">
        <v>45203</v>
      </c>
      <c r="H4485" t="s">
        <v>77</v>
      </c>
      <c r="I4485" t="s">
        <v>78</v>
      </c>
      <c r="J4485" s="7"/>
      <c r="K4485" s="7">
        <v>44881</v>
      </c>
      <c r="L4485" s="7">
        <v>45203</v>
      </c>
      <c r="M4485" t="s">
        <v>77</v>
      </c>
      <c r="N4485"/>
      <c r="O4485">
        <v>2026</v>
      </c>
      <c r="P4485">
        <v>1</v>
      </c>
      <c r="Q4485" t="s">
        <v>80</v>
      </c>
      <c r="R4485" s="8">
        <v>46267</v>
      </c>
      <c r="S4485" s="2">
        <v>1</v>
      </c>
      <c r="T4485" s="2" t="s">
        <v>81</v>
      </c>
    </row>
    <row r="4486" spans="1:20" x14ac:dyDescent="0.25">
      <c r="A4486">
        <v>1120426519</v>
      </c>
      <c r="B4486">
        <v>124741791</v>
      </c>
      <c r="C4486" t="s">
        <v>82</v>
      </c>
      <c r="D4486" t="s">
        <v>75</v>
      </c>
      <c r="E4486" t="s">
        <v>76</v>
      </c>
      <c r="F4486" s="7">
        <v>44853</v>
      </c>
      <c r="G4486" s="7">
        <v>46679</v>
      </c>
      <c r="H4486" t="s">
        <v>77</v>
      </c>
      <c r="I4486" t="s">
        <v>78</v>
      </c>
      <c r="J4486" s="7">
        <v>45825</v>
      </c>
      <c r="K4486" s="7">
        <v>45834</v>
      </c>
      <c r="L4486" s="7">
        <v>46679</v>
      </c>
      <c r="M4486" t="s">
        <v>77</v>
      </c>
      <c r="N4486" t="s">
        <v>92</v>
      </c>
      <c r="O4486">
        <v>2026</v>
      </c>
      <c r="P4486">
        <v>1</v>
      </c>
      <c r="Q4486" t="s">
        <v>80</v>
      </c>
      <c r="R4486" s="8">
        <v>46267</v>
      </c>
      <c r="S4486" s="2">
        <v>1</v>
      </c>
      <c r="T4486" s="2" t="s">
        <v>81</v>
      </c>
    </row>
    <row r="4487" spans="1:20" x14ac:dyDescent="0.25">
      <c r="A4487">
        <v>1120426838</v>
      </c>
      <c r="B4487">
        <v>124933376</v>
      </c>
      <c r="C4487" t="s">
        <v>82</v>
      </c>
      <c r="D4487" t="s">
        <v>88</v>
      </c>
      <c r="E4487" t="s">
        <v>76</v>
      </c>
      <c r="F4487" s="7">
        <v>44888</v>
      </c>
      <c r="G4487" s="7">
        <v>45253</v>
      </c>
      <c r="H4487" t="s">
        <v>77</v>
      </c>
      <c r="I4487" t="s">
        <v>78</v>
      </c>
      <c r="J4487" s="7">
        <v>45633</v>
      </c>
      <c r="K4487" s="7">
        <v>45513</v>
      </c>
      <c r="L4487" s="7">
        <v>45253</v>
      </c>
      <c r="M4487" t="s">
        <v>77</v>
      </c>
      <c r="N4487" t="s">
        <v>79</v>
      </c>
      <c r="O4487">
        <v>2026</v>
      </c>
      <c r="P4487">
        <v>1</v>
      </c>
      <c r="Q4487" t="s">
        <v>80</v>
      </c>
      <c r="R4487" s="8">
        <v>46267</v>
      </c>
      <c r="S4487" s="2">
        <v>1</v>
      </c>
      <c r="T4487" s="2" t="s">
        <v>81</v>
      </c>
    </row>
    <row r="4488" spans="1:20" x14ac:dyDescent="0.25">
      <c r="A4488">
        <v>1120426926</v>
      </c>
      <c r="B4488">
        <v>125267512</v>
      </c>
      <c r="C4488" t="s">
        <v>82</v>
      </c>
      <c r="D4488" t="s">
        <v>75</v>
      </c>
      <c r="E4488" t="s">
        <v>76</v>
      </c>
      <c r="F4488" s="7">
        <v>44924</v>
      </c>
      <c r="G4488" s="7">
        <v>45106</v>
      </c>
      <c r="H4488" t="s">
        <v>77</v>
      </c>
      <c r="I4488" t="s">
        <v>78</v>
      </c>
      <c r="J4488" s="7"/>
      <c r="K4488" s="7">
        <v>45926</v>
      </c>
      <c r="L4488" s="7">
        <v>45106</v>
      </c>
      <c r="M4488" t="s">
        <v>77</v>
      </c>
      <c r="N4488"/>
      <c r="O4488">
        <v>2026</v>
      </c>
      <c r="P4488">
        <v>1</v>
      </c>
      <c r="Q4488" t="s">
        <v>80</v>
      </c>
      <c r="R4488" s="8">
        <v>46267</v>
      </c>
      <c r="S4488" s="2">
        <v>1</v>
      </c>
      <c r="T4488" s="2" t="s">
        <v>81</v>
      </c>
    </row>
    <row r="4489" spans="1:20" x14ac:dyDescent="0.25">
      <c r="A4489">
        <v>1120426943</v>
      </c>
      <c r="B4489">
        <v>125413854</v>
      </c>
      <c r="C4489" t="s">
        <v>74</v>
      </c>
      <c r="D4489" t="s">
        <v>75</v>
      </c>
      <c r="E4489" t="s">
        <v>76</v>
      </c>
      <c r="F4489" s="7">
        <v>44863</v>
      </c>
      <c r="G4489" s="7">
        <v>45228</v>
      </c>
      <c r="H4489" t="s">
        <v>77</v>
      </c>
      <c r="I4489" t="s">
        <v>78</v>
      </c>
      <c r="J4489" s="7"/>
      <c r="K4489" s="7">
        <v>44957</v>
      </c>
      <c r="L4489" s="7">
        <v>45228</v>
      </c>
      <c r="M4489" t="s">
        <v>77</v>
      </c>
      <c r="N4489"/>
      <c r="O4489">
        <v>2026</v>
      </c>
      <c r="P4489">
        <v>1</v>
      </c>
      <c r="Q4489" t="s">
        <v>80</v>
      </c>
      <c r="R4489" s="8">
        <v>46267</v>
      </c>
      <c r="S4489" s="2">
        <v>1</v>
      </c>
      <c r="T4489" s="2" t="s">
        <v>81</v>
      </c>
    </row>
    <row r="4490" spans="1:20" x14ac:dyDescent="0.25">
      <c r="A4490">
        <v>1120426981</v>
      </c>
      <c r="B4490">
        <v>125710291</v>
      </c>
      <c r="C4490" t="s">
        <v>74</v>
      </c>
      <c r="D4490" t="s">
        <v>83</v>
      </c>
      <c r="E4490" t="s">
        <v>76</v>
      </c>
      <c r="F4490" s="7">
        <v>45007</v>
      </c>
      <c r="G4490" s="7">
        <v>46834</v>
      </c>
      <c r="H4490" t="s">
        <v>86</v>
      </c>
      <c r="I4490" t="s">
        <v>87</v>
      </c>
      <c r="J4490" s="7">
        <v>45861</v>
      </c>
      <c r="K4490" s="7">
        <v>45007</v>
      </c>
      <c r="L4490" s="7">
        <v>46834</v>
      </c>
      <c r="M4490" t="s">
        <v>86</v>
      </c>
      <c r="N4490" t="s">
        <v>79</v>
      </c>
      <c r="O4490">
        <v>2026</v>
      </c>
      <c r="P4490">
        <v>1</v>
      </c>
      <c r="Q4490" t="s">
        <v>80</v>
      </c>
      <c r="R4490" s="8">
        <v>46267</v>
      </c>
      <c r="S4490" s="2">
        <v>1</v>
      </c>
      <c r="T4490" s="2" t="s">
        <v>81</v>
      </c>
    </row>
    <row r="4491" spans="1:20" x14ac:dyDescent="0.25">
      <c r="A4491">
        <v>1120427059</v>
      </c>
      <c r="B4491">
        <v>125868673</v>
      </c>
      <c r="C4491" t="s">
        <v>82</v>
      </c>
      <c r="D4491" t="s">
        <v>75</v>
      </c>
      <c r="E4491" t="s">
        <v>76</v>
      </c>
      <c r="F4491" s="7">
        <v>43299</v>
      </c>
      <c r="G4491" s="7">
        <v>43664</v>
      </c>
      <c r="H4491" t="s">
        <v>77</v>
      </c>
      <c r="I4491" t="s">
        <v>78</v>
      </c>
      <c r="J4491" s="7">
        <v>45160</v>
      </c>
      <c r="K4491" s="7">
        <v>45028</v>
      </c>
      <c r="L4491" s="7">
        <v>43664</v>
      </c>
      <c r="M4491" t="s">
        <v>77</v>
      </c>
      <c r="N4491" t="s">
        <v>92</v>
      </c>
      <c r="O4491">
        <v>2026</v>
      </c>
      <c r="P4491">
        <v>1</v>
      </c>
      <c r="Q4491" t="s">
        <v>80</v>
      </c>
      <c r="R4491" s="8">
        <v>46267</v>
      </c>
      <c r="S4491" s="2">
        <v>1</v>
      </c>
      <c r="T4491" s="2" t="s">
        <v>81</v>
      </c>
    </row>
    <row r="4492" spans="1:20" x14ac:dyDescent="0.25">
      <c r="A4492">
        <v>1120427062</v>
      </c>
      <c r="B4492">
        <v>125870092</v>
      </c>
      <c r="C4492" t="s">
        <v>74</v>
      </c>
      <c r="D4492" t="s">
        <v>88</v>
      </c>
      <c r="E4492" t="s">
        <v>76</v>
      </c>
      <c r="F4492" s="7">
        <v>45028</v>
      </c>
      <c r="G4492" s="7">
        <v>45028</v>
      </c>
      <c r="H4492" t="s">
        <v>77</v>
      </c>
      <c r="I4492" t="s">
        <v>84</v>
      </c>
      <c r="J4492" s="7">
        <v>45496</v>
      </c>
      <c r="K4492" s="7">
        <v>45748</v>
      </c>
      <c r="L4492" s="7">
        <v>45028</v>
      </c>
      <c r="M4492" t="s">
        <v>77</v>
      </c>
      <c r="N4492" t="s">
        <v>79</v>
      </c>
      <c r="O4492">
        <v>2026</v>
      </c>
      <c r="P4492">
        <v>1</v>
      </c>
      <c r="Q4492" t="s">
        <v>80</v>
      </c>
      <c r="R4492" s="8">
        <v>46267</v>
      </c>
      <c r="S4492" s="2">
        <v>1</v>
      </c>
      <c r="T4492" s="2" t="s">
        <v>81</v>
      </c>
    </row>
    <row r="4493" spans="1:20" x14ac:dyDescent="0.25">
      <c r="A4493">
        <v>1120427063</v>
      </c>
      <c r="B4493">
        <v>125870092</v>
      </c>
      <c r="C4493" t="s">
        <v>74</v>
      </c>
      <c r="D4493" t="s">
        <v>88</v>
      </c>
      <c r="E4493" t="s">
        <v>76</v>
      </c>
      <c r="F4493" s="7">
        <v>45028</v>
      </c>
      <c r="G4493" s="7">
        <v>45028</v>
      </c>
      <c r="H4493" t="s">
        <v>77</v>
      </c>
      <c r="I4493" t="s">
        <v>84</v>
      </c>
      <c r="J4493" s="7">
        <v>45496</v>
      </c>
      <c r="K4493" s="7">
        <v>46069</v>
      </c>
      <c r="L4493" s="7">
        <v>45028</v>
      </c>
      <c r="M4493" t="s">
        <v>77</v>
      </c>
      <c r="N4493" t="s">
        <v>79</v>
      </c>
      <c r="O4493">
        <v>2026</v>
      </c>
      <c r="P4493">
        <v>1</v>
      </c>
      <c r="Q4493" t="s">
        <v>80</v>
      </c>
      <c r="R4493" s="8">
        <v>46267</v>
      </c>
      <c r="S4493" s="2">
        <v>1</v>
      </c>
      <c r="T4493" s="2" t="s">
        <v>81</v>
      </c>
    </row>
    <row r="4494" spans="1:20" x14ac:dyDescent="0.25">
      <c r="A4494">
        <v>1120427144</v>
      </c>
      <c r="B4494">
        <v>125935824</v>
      </c>
      <c r="C4494" t="s">
        <v>82</v>
      </c>
      <c r="D4494" t="s">
        <v>75</v>
      </c>
      <c r="E4494" t="s">
        <v>76</v>
      </c>
      <c r="F4494" s="7">
        <v>45033</v>
      </c>
      <c r="G4494" s="7">
        <v>45399</v>
      </c>
      <c r="H4494" t="s">
        <v>77</v>
      </c>
      <c r="I4494" t="s">
        <v>78</v>
      </c>
      <c r="J4494" s="7">
        <v>46107</v>
      </c>
      <c r="K4494" s="7">
        <v>46115</v>
      </c>
      <c r="L4494" s="7">
        <v>45399</v>
      </c>
      <c r="M4494" t="s">
        <v>77</v>
      </c>
      <c r="N4494" t="s">
        <v>92</v>
      </c>
      <c r="O4494">
        <v>2026</v>
      </c>
      <c r="P4494">
        <v>1</v>
      </c>
      <c r="Q4494" t="s">
        <v>80</v>
      </c>
      <c r="R4494" s="8">
        <v>46267</v>
      </c>
      <c r="S4494" s="2">
        <v>1</v>
      </c>
      <c r="T4494" s="2" t="s">
        <v>81</v>
      </c>
    </row>
    <row r="4495" spans="1:20" x14ac:dyDescent="0.25">
      <c r="A4495">
        <v>1120427326</v>
      </c>
      <c r="B4495">
        <v>126011437</v>
      </c>
      <c r="C4495" t="s">
        <v>82</v>
      </c>
      <c r="D4495" t="s">
        <v>88</v>
      </c>
      <c r="E4495" t="s">
        <v>76</v>
      </c>
      <c r="F4495" s="7">
        <v>45044</v>
      </c>
      <c r="G4495" s="7">
        <v>45410</v>
      </c>
      <c r="H4495" t="s">
        <v>77</v>
      </c>
      <c r="I4495" t="s">
        <v>78</v>
      </c>
      <c r="J4495" s="7"/>
      <c r="K4495" s="7">
        <v>45102</v>
      </c>
      <c r="L4495" s="7">
        <v>45410</v>
      </c>
      <c r="M4495" t="s">
        <v>77</v>
      </c>
      <c r="N4495"/>
      <c r="O4495">
        <v>2026</v>
      </c>
      <c r="P4495">
        <v>1</v>
      </c>
      <c r="Q4495" t="s">
        <v>80</v>
      </c>
      <c r="R4495" s="8">
        <v>46267</v>
      </c>
      <c r="S4495" s="2">
        <v>1</v>
      </c>
      <c r="T4495" s="2" t="s">
        <v>81</v>
      </c>
    </row>
    <row r="4496" spans="1:20" x14ac:dyDescent="0.25">
      <c r="A4496">
        <v>1120427429</v>
      </c>
      <c r="B4496">
        <v>126049706</v>
      </c>
      <c r="C4496" t="s">
        <v>82</v>
      </c>
      <c r="D4496" t="s">
        <v>88</v>
      </c>
      <c r="E4496" t="s">
        <v>76</v>
      </c>
      <c r="F4496" s="7">
        <v>45050</v>
      </c>
      <c r="G4496" s="7">
        <v>45234</v>
      </c>
      <c r="H4496" t="s">
        <v>77</v>
      </c>
      <c r="I4496" t="s">
        <v>84</v>
      </c>
      <c r="J4496" s="7">
        <v>45770</v>
      </c>
      <c r="K4496" s="7">
        <v>45713</v>
      </c>
      <c r="L4496" s="7">
        <v>45234</v>
      </c>
      <c r="M4496" t="s">
        <v>77</v>
      </c>
      <c r="N4496" t="s">
        <v>92</v>
      </c>
      <c r="O4496">
        <v>2026</v>
      </c>
      <c r="P4496">
        <v>1</v>
      </c>
      <c r="Q4496" t="s">
        <v>80</v>
      </c>
      <c r="R4496" s="8">
        <v>46267</v>
      </c>
      <c r="S4496" s="2">
        <v>1</v>
      </c>
      <c r="T4496" s="2" t="s">
        <v>81</v>
      </c>
    </row>
    <row r="4497" spans="1:20" x14ac:dyDescent="0.25">
      <c r="A4497">
        <v>1120427430</v>
      </c>
      <c r="B4497">
        <v>126049706</v>
      </c>
      <c r="C4497" t="s">
        <v>82</v>
      </c>
      <c r="D4497" t="s">
        <v>88</v>
      </c>
      <c r="E4497" t="s">
        <v>76</v>
      </c>
      <c r="F4497" s="7">
        <v>45050</v>
      </c>
      <c r="G4497" s="7">
        <v>45234</v>
      </c>
      <c r="H4497" t="s">
        <v>77</v>
      </c>
      <c r="I4497" t="s">
        <v>84</v>
      </c>
      <c r="J4497" s="7">
        <v>45770</v>
      </c>
      <c r="K4497" s="7">
        <v>45967</v>
      </c>
      <c r="L4497" s="7">
        <v>45234</v>
      </c>
      <c r="M4497" t="s">
        <v>77</v>
      </c>
      <c r="N4497" t="s">
        <v>92</v>
      </c>
      <c r="O4497">
        <v>2026</v>
      </c>
      <c r="P4497">
        <v>1</v>
      </c>
      <c r="Q4497" t="s">
        <v>80</v>
      </c>
      <c r="R4497" s="8">
        <v>46267</v>
      </c>
      <c r="S4497" s="2">
        <v>1</v>
      </c>
      <c r="T4497" s="2" t="s">
        <v>81</v>
      </c>
    </row>
    <row r="4498" spans="1:20" x14ac:dyDescent="0.25">
      <c r="A4498">
        <v>1120427455</v>
      </c>
      <c r="B4498">
        <v>126060219</v>
      </c>
      <c r="C4498" t="s">
        <v>74</v>
      </c>
      <c r="D4498" t="s">
        <v>75</v>
      </c>
      <c r="E4498" t="s">
        <v>76</v>
      </c>
      <c r="F4498" s="7">
        <v>45051</v>
      </c>
      <c r="G4498" s="7">
        <v>45417</v>
      </c>
      <c r="H4498" t="s">
        <v>77</v>
      </c>
      <c r="I4498" t="s">
        <v>78</v>
      </c>
      <c r="J4498" s="7">
        <v>45847</v>
      </c>
      <c r="K4498" s="7">
        <v>45523</v>
      </c>
      <c r="L4498" s="7">
        <v>45417</v>
      </c>
      <c r="M4498" t="s">
        <v>77</v>
      </c>
      <c r="N4498" t="s">
        <v>92</v>
      </c>
      <c r="O4498">
        <v>2026</v>
      </c>
      <c r="P4498">
        <v>1</v>
      </c>
      <c r="Q4498" t="s">
        <v>80</v>
      </c>
      <c r="R4498" s="8">
        <v>46267</v>
      </c>
      <c r="S4498" s="2">
        <v>1</v>
      </c>
      <c r="T4498" s="2" t="s">
        <v>81</v>
      </c>
    </row>
    <row r="4499" spans="1:20" x14ac:dyDescent="0.25">
      <c r="A4499">
        <v>1120427456</v>
      </c>
      <c r="B4499">
        <v>126060219</v>
      </c>
      <c r="C4499" t="s">
        <v>74</v>
      </c>
      <c r="D4499" t="s">
        <v>75</v>
      </c>
      <c r="E4499" t="s">
        <v>76</v>
      </c>
      <c r="F4499" s="7">
        <v>45051</v>
      </c>
      <c r="G4499" s="7">
        <v>45417</v>
      </c>
      <c r="H4499" t="s">
        <v>77</v>
      </c>
      <c r="I4499" t="s">
        <v>78</v>
      </c>
      <c r="J4499" s="7">
        <v>45847</v>
      </c>
      <c r="K4499" s="7">
        <v>45847</v>
      </c>
      <c r="L4499" s="7">
        <v>45417</v>
      </c>
      <c r="M4499" t="s">
        <v>77</v>
      </c>
      <c r="N4499" t="s">
        <v>92</v>
      </c>
      <c r="O4499">
        <v>2026</v>
      </c>
      <c r="P4499">
        <v>1</v>
      </c>
      <c r="Q4499" t="s">
        <v>80</v>
      </c>
      <c r="R4499" s="8">
        <v>46267</v>
      </c>
      <c r="S4499" s="2">
        <v>1</v>
      </c>
      <c r="T4499" s="2" t="s">
        <v>81</v>
      </c>
    </row>
    <row r="4500" spans="1:20" x14ac:dyDescent="0.25">
      <c r="A4500">
        <v>1120427863</v>
      </c>
      <c r="B4500">
        <v>126265996</v>
      </c>
      <c r="C4500" t="s">
        <v>74</v>
      </c>
      <c r="D4500" t="s">
        <v>88</v>
      </c>
      <c r="E4500" t="s">
        <v>76</v>
      </c>
      <c r="F4500" s="7">
        <v>45078</v>
      </c>
      <c r="G4500" s="7">
        <v>45444</v>
      </c>
      <c r="H4500" t="s">
        <v>77</v>
      </c>
      <c r="I4500" t="s">
        <v>78</v>
      </c>
      <c r="J4500" s="7">
        <v>45720</v>
      </c>
      <c r="K4500" s="7">
        <v>45748</v>
      </c>
      <c r="L4500" s="7">
        <v>45444</v>
      </c>
      <c r="M4500" t="s">
        <v>77</v>
      </c>
      <c r="N4500" t="s">
        <v>79</v>
      </c>
      <c r="O4500">
        <v>2026</v>
      </c>
      <c r="P4500">
        <v>1</v>
      </c>
      <c r="Q4500" t="s">
        <v>80</v>
      </c>
      <c r="R4500" s="8">
        <v>46267</v>
      </c>
      <c r="S4500" s="2">
        <v>1</v>
      </c>
      <c r="T4500" s="2" t="s">
        <v>81</v>
      </c>
    </row>
    <row r="4501" spans="1:20" x14ac:dyDescent="0.25">
      <c r="A4501">
        <v>1120428099</v>
      </c>
      <c r="B4501">
        <v>126380529</v>
      </c>
      <c r="C4501" t="s">
        <v>74</v>
      </c>
      <c r="D4501" t="s">
        <v>88</v>
      </c>
      <c r="E4501" t="s">
        <v>76</v>
      </c>
      <c r="F4501" s="7">
        <v>45092</v>
      </c>
      <c r="G4501" s="7">
        <v>45458</v>
      </c>
      <c r="H4501" t="s">
        <v>77</v>
      </c>
      <c r="I4501" t="s">
        <v>89</v>
      </c>
      <c r="J4501" s="7">
        <v>46085</v>
      </c>
      <c r="K4501" s="7">
        <v>45098</v>
      </c>
      <c r="L4501" s="7">
        <v>45458</v>
      </c>
      <c r="M4501" t="s">
        <v>77</v>
      </c>
      <c r="N4501" t="s">
        <v>79</v>
      </c>
      <c r="O4501">
        <v>2026</v>
      </c>
      <c r="P4501">
        <v>1</v>
      </c>
      <c r="Q4501" t="s">
        <v>80</v>
      </c>
      <c r="R4501" s="8">
        <v>46267</v>
      </c>
      <c r="S4501" s="2">
        <v>1</v>
      </c>
      <c r="T4501" s="2" t="s">
        <v>81</v>
      </c>
    </row>
    <row r="4502" spans="1:20" x14ac:dyDescent="0.25">
      <c r="A4502">
        <v>1120428342</v>
      </c>
      <c r="B4502">
        <v>126482339</v>
      </c>
      <c r="C4502" t="s">
        <v>82</v>
      </c>
      <c r="D4502" t="s">
        <v>88</v>
      </c>
      <c r="E4502" t="s">
        <v>76</v>
      </c>
      <c r="F4502" s="7">
        <v>45101</v>
      </c>
      <c r="G4502" s="7">
        <v>45467</v>
      </c>
      <c r="H4502" t="s">
        <v>77</v>
      </c>
      <c r="I4502" t="s">
        <v>78</v>
      </c>
      <c r="J4502" s="7">
        <v>45633</v>
      </c>
      <c r="K4502" s="7">
        <v>45687</v>
      </c>
      <c r="L4502" s="7">
        <v>45467</v>
      </c>
      <c r="M4502" t="s">
        <v>77</v>
      </c>
      <c r="N4502" t="s">
        <v>79</v>
      </c>
      <c r="O4502">
        <v>2026</v>
      </c>
      <c r="P4502">
        <v>1</v>
      </c>
      <c r="Q4502" t="s">
        <v>80</v>
      </c>
      <c r="R4502" s="8">
        <v>46267</v>
      </c>
      <c r="S4502" s="2">
        <v>1</v>
      </c>
      <c r="T4502" s="2" t="s">
        <v>81</v>
      </c>
    </row>
    <row r="4503" spans="1:20" x14ac:dyDescent="0.25">
      <c r="A4503">
        <v>1120428398</v>
      </c>
      <c r="B4503">
        <v>126509449</v>
      </c>
      <c r="C4503" t="s">
        <v>82</v>
      </c>
      <c r="D4503" t="s">
        <v>83</v>
      </c>
      <c r="E4503" t="s">
        <v>76</v>
      </c>
      <c r="F4503" s="7">
        <v>45108</v>
      </c>
      <c r="G4503" s="7">
        <v>45292</v>
      </c>
      <c r="H4503" t="s">
        <v>77</v>
      </c>
      <c r="I4503" t="s">
        <v>84</v>
      </c>
      <c r="J4503" s="7">
        <v>45838</v>
      </c>
      <c r="K4503" s="7">
        <v>45876</v>
      </c>
      <c r="L4503" s="7">
        <v>45292</v>
      </c>
      <c r="M4503" t="s">
        <v>77</v>
      </c>
      <c r="N4503" t="s">
        <v>79</v>
      </c>
      <c r="O4503">
        <v>2026</v>
      </c>
      <c r="P4503">
        <v>1</v>
      </c>
      <c r="Q4503" t="s">
        <v>80</v>
      </c>
      <c r="R4503" s="8">
        <v>46267</v>
      </c>
      <c r="S4503" s="2">
        <v>1</v>
      </c>
      <c r="T4503" s="2" t="s">
        <v>81</v>
      </c>
    </row>
    <row r="4504" spans="1:20" x14ac:dyDescent="0.25">
      <c r="A4504">
        <v>1120428454</v>
      </c>
      <c r="B4504">
        <v>126538433</v>
      </c>
      <c r="C4504" t="s">
        <v>74</v>
      </c>
      <c r="D4504" t="s">
        <v>88</v>
      </c>
      <c r="E4504" t="s">
        <v>76</v>
      </c>
      <c r="F4504" s="7">
        <v>45116</v>
      </c>
      <c r="G4504" s="7">
        <v>45482</v>
      </c>
      <c r="H4504" t="s">
        <v>86</v>
      </c>
      <c r="I4504" t="s">
        <v>87</v>
      </c>
      <c r="J4504" s="7"/>
      <c r="K4504" s="7">
        <v>45117</v>
      </c>
      <c r="L4504" s="7">
        <v>45482</v>
      </c>
      <c r="M4504" t="s">
        <v>86</v>
      </c>
      <c r="N4504"/>
      <c r="O4504">
        <v>2026</v>
      </c>
      <c r="P4504">
        <v>1</v>
      </c>
      <c r="Q4504" t="s">
        <v>80</v>
      </c>
      <c r="R4504" s="8">
        <v>46267</v>
      </c>
      <c r="S4504" s="2">
        <v>1</v>
      </c>
      <c r="T4504" s="2" t="s">
        <v>81</v>
      </c>
    </row>
    <row r="4505" spans="1:20" x14ac:dyDescent="0.25">
      <c r="A4505">
        <v>1120428531</v>
      </c>
      <c r="B4505">
        <v>126577380</v>
      </c>
      <c r="C4505" t="s">
        <v>85</v>
      </c>
      <c r="D4505" t="s">
        <v>75</v>
      </c>
      <c r="E4505" t="s">
        <v>76</v>
      </c>
      <c r="F4505" s="7">
        <v>45120</v>
      </c>
      <c r="G4505" s="7">
        <v>45486</v>
      </c>
      <c r="H4505" t="s">
        <v>77</v>
      </c>
      <c r="I4505" t="s">
        <v>78</v>
      </c>
      <c r="J4505" s="7"/>
      <c r="K4505" s="7">
        <v>45121</v>
      </c>
      <c r="L4505" s="7">
        <v>45486</v>
      </c>
      <c r="M4505" t="s">
        <v>77</v>
      </c>
      <c r="N4505"/>
      <c r="O4505">
        <v>2026</v>
      </c>
      <c r="P4505">
        <v>1</v>
      </c>
      <c r="Q4505" t="s">
        <v>80</v>
      </c>
      <c r="R4505" s="8">
        <v>46267</v>
      </c>
      <c r="S4505" s="2">
        <v>1</v>
      </c>
      <c r="T4505" s="2" t="s">
        <v>81</v>
      </c>
    </row>
    <row r="4506" spans="1:20" x14ac:dyDescent="0.25">
      <c r="A4506">
        <v>1120429268</v>
      </c>
      <c r="B4506">
        <v>126844227</v>
      </c>
      <c r="C4506" t="s">
        <v>74</v>
      </c>
      <c r="D4506" t="s">
        <v>88</v>
      </c>
      <c r="E4506" t="s">
        <v>76</v>
      </c>
      <c r="F4506" s="7">
        <v>45155</v>
      </c>
      <c r="G4506" s="7">
        <v>45521</v>
      </c>
      <c r="H4506" t="s">
        <v>77</v>
      </c>
      <c r="I4506" t="s">
        <v>78</v>
      </c>
      <c r="J4506" s="7">
        <v>46065</v>
      </c>
      <c r="K4506" s="7">
        <v>46079</v>
      </c>
      <c r="L4506" s="7">
        <v>45521</v>
      </c>
      <c r="M4506" t="s">
        <v>77</v>
      </c>
      <c r="N4506" t="s">
        <v>79</v>
      </c>
      <c r="O4506">
        <v>2026</v>
      </c>
      <c r="P4506">
        <v>1</v>
      </c>
      <c r="Q4506" t="s">
        <v>80</v>
      </c>
      <c r="R4506" s="8">
        <v>46267</v>
      </c>
      <c r="S4506" s="2">
        <v>1</v>
      </c>
      <c r="T4506" s="2" t="s">
        <v>81</v>
      </c>
    </row>
    <row r="4507" spans="1:20" x14ac:dyDescent="0.25">
      <c r="A4507">
        <v>1120429269</v>
      </c>
      <c r="B4507">
        <v>126844227</v>
      </c>
      <c r="C4507" t="s">
        <v>74</v>
      </c>
      <c r="D4507" t="s">
        <v>88</v>
      </c>
      <c r="E4507" t="s">
        <v>76</v>
      </c>
      <c r="F4507" s="7">
        <v>45155</v>
      </c>
      <c r="G4507" s="7">
        <v>45521</v>
      </c>
      <c r="H4507" t="s">
        <v>77</v>
      </c>
      <c r="I4507" t="s">
        <v>78</v>
      </c>
      <c r="J4507" s="7">
        <v>46065</v>
      </c>
      <c r="K4507" s="7">
        <v>45904</v>
      </c>
      <c r="L4507" s="7">
        <v>45521</v>
      </c>
      <c r="M4507" t="s">
        <v>77</v>
      </c>
      <c r="N4507" t="s">
        <v>79</v>
      </c>
      <c r="O4507">
        <v>2026</v>
      </c>
      <c r="P4507">
        <v>1</v>
      </c>
      <c r="Q4507" t="s">
        <v>80</v>
      </c>
      <c r="R4507" s="8">
        <v>46267</v>
      </c>
      <c r="S4507" s="2">
        <v>1</v>
      </c>
      <c r="T4507" s="2" t="s">
        <v>81</v>
      </c>
    </row>
    <row r="4508" spans="1:20" x14ac:dyDescent="0.25">
      <c r="A4508">
        <v>1120429277</v>
      </c>
      <c r="B4508">
        <v>126845423</v>
      </c>
      <c r="C4508" t="s">
        <v>85</v>
      </c>
      <c r="D4508" t="s">
        <v>88</v>
      </c>
      <c r="E4508" t="s">
        <v>76</v>
      </c>
      <c r="F4508" s="7">
        <v>45155</v>
      </c>
      <c r="G4508" s="7">
        <v>46982</v>
      </c>
      <c r="H4508" t="s">
        <v>77</v>
      </c>
      <c r="I4508" t="s">
        <v>84</v>
      </c>
      <c r="J4508" s="7"/>
      <c r="K4508" s="7">
        <v>45701</v>
      </c>
      <c r="L4508" s="7">
        <v>46982</v>
      </c>
      <c r="M4508" t="s">
        <v>77</v>
      </c>
      <c r="N4508"/>
      <c r="O4508">
        <v>2026</v>
      </c>
      <c r="P4508">
        <v>1</v>
      </c>
      <c r="Q4508" t="s">
        <v>80</v>
      </c>
      <c r="R4508" s="8">
        <v>46267</v>
      </c>
      <c r="S4508" s="2">
        <v>1</v>
      </c>
      <c r="T4508" s="2" t="s">
        <v>81</v>
      </c>
    </row>
    <row r="4509" spans="1:20" x14ac:dyDescent="0.25">
      <c r="A4509">
        <v>1120429278</v>
      </c>
      <c r="B4509">
        <v>126845423</v>
      </c>
      <c r="C4509" t="s">
        <v>85</v>
      </c>
      <c r="D4509" t="s">
        <v>88</v>
      </c>
      <c r="E4509" t="s">
        <v>76</v>
      </c>
      <c r="F4509" s="7">
        <v>45155</v>
      </c>
      <c r="G4509" s="7">
        <v>46982</v>
      </c>
      <c r="H4509" t="s">
        <v>77</v>
      </c>
      <c r="I4509" t="s">
        <v>84</v>
      </c>
      <c r="J4509" s="7"/>
      <c r="K4509" s="7">
        <v>46069</v>
      </c>
      <c r="L4509" s="7">
        <v>46982</v>
      </c>
      <c r="M4509" t="s">
        <v>77</v>
      </c>
      <c r="N4509"/>
      <c r="O4509">
        <v>2026</v>
      </c>
      <c r="P4509">
        <v>1</v>
      </c>
      <c r="Q4509" t="s">
        <v>80</v>
      </c>
      <c r="R4509" s="8">
        <v>46267</v>
      </c>
      <c r="S4509" s="2">
        <v>1</v>
      </c>
      <c r="T4509" s="2" t="s">
        <v>81</v>
      </c>
    </row>
    <row r="4510" spans="1:20" x14ac:dyDescent="0.25">
      <c r="A4510">
        <v>1120429288</v>
      </c>
      <c r="B4510">
        <v>126851650</v>
      </c>
      <c r="C4510" t="s">
        <v>82</v>
      </c>
      <c r="D4510" t="s">
        <v>88</v>
      </c>
      <c r="E4510" t="s">
        <v>76</v>
      </c>
      <c r="F4510" s="7">
        <v>45155</v>
      </c>
      <c r="G4510" s="7">
        <v>45521</v>
      </c>
      <c r="H4510" t="s">
        <v>77</v>
      </c>
      <c r="I4510" t="s">
        <v>78</v>
      </c>
      <c r="J4510" s="7">
        <v>46088</v>
      </c>
      <c r="K4510" s="7">
        <v>45894</v>
      </c>
      <c r="L4510" s="7">
        <v>45521</v>
      </c>
      <c r="M4510" t="s">
        <v>77</v>
      </c>
      <c r="N4510" t="s">
        <v>79</v>
      </c>
      <c r="O4510">
        <v>2026</v>
      </c>
      <c r="P4510">
        <v>1</v>
      </c>
      <c r="Q4510" t="s">
        <v>80</v>
      </c>
      <c r="R4510" s="8">
        <v>46267</v>
      </c>
      <c r="S4510" s="2">
        <v>1</v>
      </c>
      <c r="T4510" s="2" t="s">
        <v>81</v>
      </c>
    </row>
    <row r="4511" spans="1:20" x14ac:dyDescent="0.25">
      <c r="A4511">
        <v>1120429423</v>
      </c>
      <c r="B4511">
        <v>126903323</v>
      </c>
      <c r="C4511" t="s">
        <v>95</v>
      </c>
      <c r="D4511" t="s">
        <v>75</v>
      </c>
      <c r="E4511" t="s">
        <v>76</v>
      </c>
      <c r="F4511" s="7">
        <v>45162</v>
      </c>
      <c r="G4511" s="7">
        <v>45315</v>
      </c>
      <c r="H4511" t="s">
        <v>77</v>
      </c>
      <c r="I4511" t="s">
        <v>78</v>
      </c>
      <c r="J4511" s="7"/>
      <c r="K4511" s="7">
        <v>45164</v>
      </c>
      <c r="L4511" s="7">
        <v>45315</v>
      </c>
      <c r="M4511" t="s">
        <v>77</v>
      </c>
      <c r="N4511"/>
      <c r="O4511">
        <v>2026</v>
      </c>
      <c r="P4511">
        <v>1</v>
      </c>
      <c r="Q4511" t="s">
        <v>80</v>
      </c>
      <c r="R4511" s="8">
        <v>46267</v>
      </c>
      <c r="S4511" s="2">
        <v>1</v>
      </c>
      <c r="T4511" s="2" t="s">
        <v>81</v>
      </c>
    </row>
    <row r="4512" spans="1:20" x14ac:dyDescent="0.25">
      <c r="A4512">
        <v>1120429524</v>
      </c>
      <c r="B4512">
        <v>126940671</v>
      </c>
      <c r="C4512" t="s">
        <v>96</v>
      </c>
      <c r="D4512" t="s">
        <v>83</v>
      </c>
      <c r="E4512" t="s">
        <v>76</v>
      </c>
      <c r="F4512" s="7">
        <v>45167</v>
      </c>
      <c r="G4512" s="7">
        <v>45351</v>
      </c>
      <c r="H4512" t="s">
        <v>86</v>
      </c>
      <c r="I4512" t="s">
        <v>87</v>
      </c>
      <c r="J4512" s="7"/>
      <c r="K4512" s="7">
        <v>45257</v>
      </c>
      <c r="L4512" s="7">
        <v>45351</v>
      </c>
      <c r="M4512" t="s">
        <v>86</v>
      </c>
      <c r="N4512"/>
      <c r="O4512">
        <v>2026</v>
      </c>
      <c r="P4512">
        <v>1</v>
      </c>
      <c r="Q4512" t="s">
        <v>80</v>
      </c>
      <c r="R4512" s="8">
        <v>46267</v>
      </c>
      <c r="S4512" s="2">
        <v>1</v>
      </c>
      <c r="T4512" s="2" t="s">
        <v>81</v>
      </c>
    </row>
    <row r="4513" spans="1:20" x14ac:dyDescent="0.25">
      <c r="A4513">
        <v>1120429809</v>
      </c>
      <c r="B4513">
        <v>127046979</v>
      </c>
      <c r="C4513" t="s">
        <v>93</v>
      </c>
      <c r="D4513" t="s">
        <v>88</v>
      </c>
      <c r="E4513" t="s">
        <v>76</v>
      </c>
      <c r="F4513" s="7">
        <v>45176</v>
      </c>
      <c r="G4513" s="7">
        <v>45542</v>
      </c>
      <c r="H4513" t="s">
        <v>77</v>
      </c>
      <c r="I4513" t="s">
        <v>84</v>
      </c>
      <c r="J4513" s="7">
        <v>45437</v>
      </c>
      <c r="K4513" s="7">
        <v>45185</v>
      </c>
      <c r="L4513" s="7">
        <v>45542</v>
      </c>
      <c r="M4513" t="s">
        <v>77</v>
      </c>
      <c r="N4513" t="s">
        <v>79</v>
      </c>
      <c r="O4513">
        <v>2026</v>
      </c>
      <c r="P4513">
        <v>1</v>
      </c>
      <c r="Q4513" t="s">
        <v>80</v>
      </c>
      <c r="R4513" s="8">
        <v>46267</v>
      </c>
      <c r="S4513" s="2">
        <v>1</v>
      </c>
      <c r="T4513" s="2" t="s">
        <v>81</v>
      </c>
    </row>
    <row r="4514" spans="1:20" x14ac:dyDescent="0.25">
      <c r="A4514">
        <v>1120429926</v>
      </c>
      <c r="B4514">
        <v>127077314</v>
      </c>
      <c r="C4514" t="s">
        <v>82</v>
      </c>
      <c r="D4514" t="s">
        <v>88</v>
      </c>
      <c r="E4514" t="s">
        <v>76</v>
      </c>
      <c r="F4514" s="7">
        <v>45183</v>
      </c>
      <c r="G4514" s="7">
        <v>45549</v>
      </c>
      <c r="H4514" t="s">
        <v>77</v>
      </c>
      <c r="I4514" t="s">
        <v>78</v>
      </c>
      <c r="J4514" s="7">
        <v>45742</v>
      </c>
      <c r="K4514" s="7">
        <v>45623</v>
      </c>
      <c r="L4514" s="7">
        <v>45549</v>
      </c>
      <c r="M4514" t="s">
        <v>77</v>
      </c>
      <c r="N4514" t="s">
        <v>79</v>
      </c>
      <c r="O4514">
        <v>2026</v>
      </c>
      <c r="P4514">
        <v>1</v>
      </c>
      <c r="Q4514" t="s">
        <v>80</v>
      </c>
      <c r="R4514" s="8">
        <v>46267</v>
      </c>
      <c r="S4514" s="2">
        <v>1</v>
      </c>
      <c r="T4514" s="2" t="s">
        <v>81</v>
      </c>
    </row>
    <row r="4515" spans="1:20" x14ac:dyDescent="0.25">
      <c r="A4515">
        <v>1120430042</v>
      </c>
      <c r="B4515">
        <v>127122583</v>
      </c>
      <c r="C4515" t="s">
        <v>95</v>
      </c>
      <c r="D4515" t="s">
        <v>88</v>
      </c>
      <c r="E4515" t="s">
        <v>76</v>
      </c>
      <c r="F4515" s="7">
        <v>45193</v>
      </c>
      <c r="G4515" s="7">
        <v>45559</v>
      </c>
      <c r="H4515" t="s">
        <v>77</v>
      </c>
      <c r="I4515" t="s">
        <v>78</v>
      </c>
      <c r="J4515" s="7">
        <v>46063</v>
      </c>
      <c r="K4515" s="7">
        <v>46078</v>
      </c>
      <c r="L4515" s="7">
        <v>45559</v>
      </c>
      <c r="M4515" t="s">
        <v>77</v>
      </c>
      <c r="N4515" t="s">
        <v>79</v>
      </c>
      <c r="O4515">
        <v>2026</v>
      </c>
      <c r="P4515">
        <v>1</v>
      </c>
      <c r="Q4515" t="s">
        <v>80</v>
      </c>
      <c r="R4515" s="8">
        <v>46267</v>
      </c>
      <c r="S4515" s="2">
        <v>1</v>
      </c>
      <c r="T4515" s="2" t="s">
        <v>81</v>
      </c>
    </row>
    <row r="4516" spans="1:20" x14ac:dyDescent="0.25">
      <c r="A4516">
        <v>1120430209</v>
      </c>
      <c r="B4516">
        <v>127176281</v>
      </c>
      <c r="C4516" t="s">
        <v>85</v>
      </c>
      <c r="D4516" t="s">
        <v>88</v>
      </c>
      <c r="E4516" t="s">
        <v>76</v>
      </c>
      <c r="F4516" s="7">
        <v>45201</v>
      </c>
      <c r="G4516" s="7">
        <v>45567</v>
      </c>
      <c r="H4516" t="s">
        <v>86</v>
      </c>
      <c r="I4516" t="s">
        <v>87</v>
      </c>
      <c r="J4516" s="7"/>
      <c r="K4516" s="7">
        <v>45922</v>
      </c>
      <c r="L4516" s="7">
        <v>45567</v>
      </c>
      <c r="M4516" t="s">
        <v>86</v>
      </c>
      <c r="N4516"/>
      <c r="O4516">
        <v>2026</v>
      </c>
      <c r="P4516">
        <v>1</v>
      </c>
      <c r="Q4516" t="s">
        <v>80</v>
      </c>
      <c r="R4516" s="8">
        <v>46267</v>
      </c>
      <c r="S4516" s="2">
        <v>1</v>
      </c>
      <c r="T4516" s="2" t="s">
        <v>81</v>
      </c>
    </row>
    <row r="4517" spans="1:20" x14ac:dyDescent="0.25">
      <c r="A4517">
        <v>1120430280</v>
      </c>
      <c r="B4517">
        <v>127198905</v>
      </c>
      <c r="C4517" t="s">
        <v>93</v>
      </c>
      <c r="D4517" t="s">
        <v>88</v>
      </c>
      <c r="E4517" t="s">
        <v>76</v>
      </c>
      <c r="F4517" s="7">
        <v>45203</v>
      </c>
      <c r="G4517" s="7">
        <v>45569</v>
      </c>
      <c r="H4517" t="s">
        <v>77</v>
      </c>
      <c r="I4517" t="s">
        <v>84</v>
      </c>
      <c r="J4517" s="7"/>
      <c r="K4517" s="7">
        <v>45747</v>
      </c>
      <c r="L4517" s="7">
        <v>45569</v>
      </c>
      <c r="M4517" t="s">
        <v>77</v>
      </c>
      <c r="N4517"/>
      <c r="O4517">
        <v>2026</v>
      </c>
      <c r="P4517">
        <v>1</v>
      </c>
      <c r="Q4517" t="s">
        <v>80</v>
      </c>
      <c r="R4517" s="8">
        <v>46267</v>
      </c>
      <c r="S4517" s="2">
        <v>1</v>
      </c>
      <c r="T4517" s="2" t="s">
        <v>81</v>
      </c>
    </row>
    <row r="4518" spans="1:20" x14ac:dyDescent="0.25">
      <c r="A4518">
        <v>1120430281</v>
      </c>
      <c r="B4518">
        <v>127198905</v>
      </c>
      <c r="C4518" t="s">
        <v>93</v>
      </c>
      <c r="D4518" t="s">
        <v>88</v>
      </c>
      <c r="E4518" t="s">
        <v>76</v>
      </c>
      <c r="F4518" s="7">
        <v>45203</v>
      </c>
      <c r="G4518" s="7">
        <v>45569</v>
      </c>
      <c r="H4518" t="s">
        <v>77</v>
      </c>
      <c r="I4518" t="s">
        <v>84</v>
      </c>
      <c r="J4518" s="7"/>
      <c r="K4518" s="7">
        <v>45779</v>
      </c>
      <c r="L4518" s="7">
        <v>45569</v>
      </c>
      <c r="M4518" t="s">
        <v>77</v>
      </c>
      <c r="N4518"/>
      <c r="O4518">
        <v>2026</v>
      </c>
      <c r="P4518">
        <v>1</v>
      </c>
      <c r="Q4518" t="s">
        <v>80</v>
      </c>
      <c r="R4518" s="8">
        <v>46267</v>
      </c>
      <c r="S4518" s="2">
        <v>1</v>
      </c>
      <c r="T4518" s="2" t="s">
        <v>81</v>
      </c>
    </row>
    <row r="4519" spans="1:20" x14ac:dyDescent="0.25">
      <c r="A4519">
        <v>1120430282</v>
      </c>
      <c r="B4519">
        <v>127198905</v>
      </c>
      <c r="C4519" t="s">
        <v>93</v>
      </c>
      <c r="D4519" t="s">
        <v>88</v>
      </c>
      <c r="E4519" t="s">
        <v>76</v>
      </c>
      <c r="F4519" s="7">
        <v>45203</v>
      </c>
      <c r="G4519" s="7">
        <v>45569</v>
      </c>
      <c r="H4519" t="s">
        <v>77</v>
      </c>
      <c r="I4519" t="s">
        <v>84</v>
      </c>
      <c r="J4519" s="7"/>
      <c r="K4519" s="7">
        <v>46064</v>
      </c>
      <c r="L4519" s="7">
        <v>45569</v>
      </c>
      <c r="M4519" t="s">
        <v>77</v>
      </c>
      <c r="N4519"/>
      <c r="O4519">
        <v>2026</v>
      </c>
      <c r="P4519">
        <v>1</v>
      </c>
      <c r="Q4519" t="s">
        <v>80</v>
      </c>
      <c r="R4519" s="8">
        <v>46267</v>
      </c>
      <c r="S4519" s="2">
        <v>1</v>
      </c>
      <c r="T4519" s="2" t="s">
        <v>81</v>
      </c>
    </row>
    <row r="4520" spans="1:20" x14ac:dyDescent="0.25">
      <c r="A4520">
        <v>1120430452</v>
      </c>
      <c r="B4520">
        <v>127258542</v>
      </c>
      <c r="C4520" t="s">
        <v>82</v>
      </c>
      <c r="D4520" t="s">
        <v>88</v>
      </c>
      <c r="E4520" t="s">
        <v>76</v>
      </c>
      <c r="F4520" s="7">
        <v>45211</v>
      </c>
      <c r="G4520" s="7">
        <v>45577</v>
      </c>
      <c r="H4520" t="s">
        <v>77</v>
      </c>
      <c r="I4520" t="s">
        <v>78</v>
      </c>
      <c r="J4520" s="7">
        <v>45607</v>
      </c>
      <c r="K4520" s="7">
        <v>45692</v>
      </c>
      <c r="L4520" s="7">
        <v>45577</v>
      </c>
      <c r="M4520" t="s">
        <v>77</v>
      </c>
      <c r="N4520" t="s">
        <v>79</v>
      </c>
      <c r="O4520">
        <v>2026</v>
      </c>
      <c r="P4520">
        <v>1</v>
      </c>
      <c r="Q4520" t="s">
        <v>80</v>
      </c>
      <c r="R4520" s="8">
        <v>46267</v>
      </c>
      <c r="S4520" s="2">
        <v>1</v>
      </c>
      <c r="T4520" s="2" t="s">
        <v>81</v>
      </c>
    </row>
    <row r="4521" spans="1:20" x14ac:dyDescent="0.25">
      <c r="A4521">
        <v>1120431249</v>
      </c>
      <c r="B4521">
        <v>127515375</v>
      </c>
      <c r="C4521" t="s">
        <v>93</v>
      </c>
      <c r="D4521" t="s">
        <v>88</v>
      </c>
      <c r="E4521" t="s">
        <v>76</v>
      </c>
      <c r="F4521" s="7">
        <v>45257</v>
      </c>
      <c r="G4521" s="7">
        <v>45623</v>
      </c>
      <c r="H4521" t="s">
        <v>77</v>
      </c>
      <c r="I4521" t="s">
        <v>78</v>
      </c>
      <c r="J4521" s="7"/>
      <c r="K4521" s="7">
        <v>45268</v>
      </c>
      <c r="L4521" s="7">
        <v>45623</v>
      </c>
      <c r="M4521" t="s">
        <v>77</v>
      </c>
      <c r="N4521"/>
      <c r="O4521">
        <v>2026</v>
      </c>
      <c r="P4521">
        <v>1</v>
      </c>
      <c r="Q4521" t="s">
        <v>80</v>
      </c>
      <c r="R4521" s="8">
        <v>46267</v>
      </c>
      <c r="S4521" s="2">
        <v>1</v>
      </c>
      <c r="T4521" s="2" t="s">
        <v>81</v>
      </c>
    </row>
    <row r="4522" spans="1:20" x14ac:dyDescent="0.25">
      <c r="A4522">
        <v>1120431250</v>
      </c>
      <c r="B4522">
        <v>127515375</v>
      </c>
      <c r="C4522" t="s">
        <v>93</v>
      </c>
      <c r="D4522" t="s">
        <v>88</v>
      </c>
      <c r="E4522" t="s">
        <v>76</v>
      </c>
      <c r="F4522" s="7">
        <v>45257</v>
      </c>
      <c r="G4522" s="7">
        <v>45623</v>
      </c>
      <c r="H4522" t="s">
        <v>77</v>
      </c>
      <c r="I4522" t="s">
        <v>78</v>
      </c>
      <c r="J4522" s="7"/>
      <c r="K4522" s="7">
        <v>45747</v>
      </c>
      <c r="L4522" s="7">
        <v>45623</v>
      </c>
      <c r="M4522" t="s">
        <v>77</v>
      </c>
      <c r="N4522"/>
      <c r="O4522">
        <v>2026</v>
      </c>
      <c r="P4522">
        <v>1</v>
      </c>
      <c r="Q4522" t="s">
        <v>80</v>
      </c>
      <c r="R4522" s="8">
        <v>46267</v>
      </c>
      <c r="S4522" s="2">
        <v>1</v>
      </c>
      <c r="T4522" s="2" t="s">
        <v>81</v>
      </c>
    </row>
    <row r="4523" spans="1:20" x14ac:dyDescent="0.25">
      <c r="A4523">
        <v>1120431265</v>
      </c>
      <c r="B4523">
        <v>127568458</v>
      </c>
      <c r="C4523" t="s">
        <v>74</v>
      </c>
      <c r="D4523" t="s">
        <v>75</v>
      </c>
      <c r="E4523" t="s">
        <v>76</v>
      </c>
      <c r="F4523" s="7">
        <v>45222</v>
      </c>
      <c r="G4523" s="7">
        <v>45588</v>
      </c>
      <c r="H4523" t="s">
        <v>77</v>
      </c>
      <c r="I4523" t="s">
        <v>78</v>
      </c>
      <c r="J4523" s="7"/>
      <c r="K4523" s="7">
        <v>45272</v>
      </c>
      <c r="L4523" s="7">
        <v>45588</v>
      </c>
      <c r="M4523" t="s">
        <v>77</v>
      </c>
      <c r="N4523"/>
      <c r="O4523">
        <v>2026</v>
      </c>
      <c r="P4523">
        <v>1</v>
      </c>
      <c r="Q4523" t="s">
        <v>80</v>
      </c>
      <c r="R4523" s="8">
        <v>46267</v>
      </c>
      <c r="S4523" s="2">
        <v>1</v>
      </c>
      <c r="T4523" s="2" t="s">
        <v>81</v>
      </c>
    </row>
    <row r="4524" spans="1:20" x14ac:dyDescent="0.25">
      <c r="A4524">
        <v>1120431282</v>
      </c>
      <c r="B4524">
        <v>127801244</v>
      </c>
      <c r="C4524" t="s">
        <v>82</v>
      </c>
      <c r="D4524" t="s">
        <v>83</v>
      </c>
      <c r="E4524" t="s">
        <v>76</v>
      </c>
      <c r="F4524" s="7">
        <v>44848</v>
      </c>
      <c r="G4524" s="7">
        <v>46674</v>
      </c>
      <c r="H4524" t="s">
        <v>77</v>
      </c>
      <c r="I4524" t="s">
        <v>84</v>
      </c>
      <c r="J4524" s="7">
        <v>45830</v>
      </c>
      <c r="K4524" s="7">
        <v>45747</v>
      </c>
      <c r="L4524" s="7">
        <v>46674</v>
      </c>
      <c r="M4524" t="s">
        <v>77</v>
      </c>
      <c r="N4524" t="s">
        <v>79</v>
      </c>
      <c r="O4524">
        <v>2026</v>
      </c>
      <c r="P4524">
        <v>1</v>
      </c>
      <c r="Q4524" t="s">
        <v>80</v>
      </c>
      <c r="R4524" s="8">
        <v>46267</v>
      </c>
      <c r="S4524" s="2">
        <v>1</v>
      </c>
      <c r="T4524" s="2" t="s">
        <v>81</v>
      </c>
    </row>
    <row r="4525" spans="1:20" x14ac:dyDescent="0.25">
      <c r="A4525">
        <v>1120431285</v>
      </c>
      <c r="B4525">
        <v>127823689</v>
      </c>
      <c r="C4525" t="s">
        <v>82</v>
      </c>
      <c r="D4525" t="s">
        <v>83</v>
      </c>
      <c r="E4525" t="s">
        <v>76</v>
      </c>
      <c r="F4525" s="7">
        <v>44363</v>
      </c>
      <c r="G4525" s="7">
        <v>46189</v>
      </c>
      <c r="H4525" t="s">
        <v>86</v>
      </c>
      <c r="I4525" t="s">
        <v>87</v>
      </c>
      <c r="J4525" s="7"/>
      <c r="K4525" s="7">
        <v>45779</v>
      </c>
      <c r="L4525" s="7">
        <v>46189</v>
      </c>
      <c r="M4525" t="s">
        <v>86</v>
      </c>
      <c r="N4525"/>
      <c r="O4525">
        <v>2026</v>
      </c>
      <c r="P4525">
        <v>1</v>
      </c>
      <c r="Q4525" t="s">
        <v>80</v>
      </c>
      <c r="R4525" s="8">
        <v>46267</v>
      </c>
      <c r="S4525" s="2">
        <v>1</v>
      </c>
      <c r="T4525" s="2" t="s">
        <v>81</v>
      </c>
    </row>
    <row r="4526" spans="1:20" x14ac:dyDescent="0.25">
      <c r="A4526">
        <v>1120431359</v>
      </c>
      <c r="B4526">
        <v>128227605</v>
      </c>
      <c r="C4526" t="s">
        <v>91</v>
      </c>
      <c r="D4526" t="s">
        <v>75</v>
      </c>
      <c r="E4526" t="s">
        <v>76</v>
      </c>
      <c r="F4526" s="7">
        <v>45351</v>
      </c>
      <c r="G4526" s="7">
        <v>45441</v>
      </c>
      <c r="H4526" t="s">
        <v>77</v>
      </c>
      <c r="I4526" t="s">
        <v>78</v>
      </c>
      <c r="J4526" s="7">
        <v>45828</v>
      </c>
      <c r="K4526" s="7">
        <v>45832</v>
      </c>
      <c r="L4526" s="7">
        <v>45441</v>
      </c>
      <c r="M4526" t="s">
        <v>77</v>
      </c>
      <c r="N4526" t="s">
        <v>92</v>
      </c>
      <c r="O4526">
        <v>2026</v>
      </c>
      <c r="P4526">
        <v>1</v>
      </c>
      <c r="Q4526" t="s">
        <v>80</v>
      </c>
      <c r="R4526" s="8">
        <v>46267</v>
      </c>
      <c r="S4526" s="2">
        <v>1</v>
      </c>
      <c r="T4526" s="2" t="s">
        <v>81</v>
      </c>
    </row>
    <row r="4527" spans="1:20" x14ac:dyDescent="0.25">
      <c r="A4527">
        <v>1120431389</v>
      </c>
      <c r="B4527">
        <v>128268461</v>
      </c>
      <c r="C4527" t="s">
        <v>74</v>
      </c>
      <c r="D4527" t="s">
        <v>88</v>
      </c>
      <c r="E4527" t="s">
        <v>76</v>
      </c>
      <c r="F4527" s="7">
        <v>45357</v>
      </c>
      <c r="G4527" s="7">
        <v>45449</v>
      </c>
      <c r="H4527" t="s">
        <v>77</v>
      </c>
      <c r="I4527" t="s">
        <v>78</v>
      </c>
      <c r="J4527" s="7">
        <v>46052</v>
      </c>
      <c r="K4527" s="7">
        <v>45538</v>
      </c>
      <c r="L4527" s="7">
        <v>45449</v>
      </c>
      <c r="M4527" t="s">
        <v>77</v>
      </c>
      <c r="N4527" t="s">
        <v>79</v>
      </c>
      <c r="O4527">
        <v>2026</v>
      </c>
      <c r="P4527">
        <v>1</v>
      </c>
      <c r="Q4527" t="s">
        <v>80</v>
      </c>
      <c r="R4527" s="8">
        <v>46267</v>
      </c>
      <c r="S4527" s="2">
        <v>1</v>
      </c>
      <c r="T4527" s="2" t="s">
        <v>81</v>
      </c>
    </row>
    <row r="4528" spans="1:20" x14ac:dyDescent="0.25">
      <c r="A4528">
        <v>1120431458</v>
      </c>
      <c r="B4528">
        <v>128299863</v>
      </c>
      <c r="C4528" t="s">
        <v>82</v>
      </c>
      <c r="D4528" t="s">
        <v>83</v>
      </c>
      <c r="E4528" t="s">
        <v>76</v>
      </c>
      <c r="F4528" s="7">
        <v>44788</v>
      </c>
      <c r="G4528" s="7">
        <v>45734</v>
      </c>
      <c r="H4528" t="s">
        <v>86</v>
      </c>
      <c r="I4528" t="s">
        <v>87</v>
      </c>
      <c r="J4528" s="7">
        <v>45496</v>
      </c>
      <c r="K4528" s="7">
        <v>45949</v>
      </c>
      <c r="L4528" s="7">
        <v>45734</v>
      </c>
      <c r="M4528" t="s">
        <v>86</v>
      </c>
      <c r="N4528" t="s">
        <v>79</v>
      </c>
      <c r="O4528">
        <v>2026</v>
      </c>
      <c r="P4528">
        <v>1</v>
      </c>
      <c r="Q4528" t="s">
        <v>80</v>
      </c>
      <c r="R4528" s="8">
        <v>46267</v>
      </c>
      <c r="S4528" s="2">
        <v>1</v>
      </c>
      <c r="T4528" s="2" t="s">
        <v>81</v>
      </c>
    </row>
    <row r="4529" spans="1:20" x14ac:dyDescent="0.25">
      <c r="A4529">
        <v>1120431459</v>
      </c>
      <c r="B4529">
        <v>128299863</v>
      </c>
      <c r="C4529" t="s">
        <v>82</v>
      </c>
      <c r="D4529" t="s">
        <v>83</v>
      </c>
      <c r="E4529" t="s">
        <v>76</v>
      </c>
      <c r="F4529" s="7">
        <v>44788</v>
      </c>
      <c r="G4529" s="7">
        <v>45734</v>
      </c>
      <c r="H4529" t="s">
        <v>86</v>
      </c>
      <c r="I4529" t="s">
        <v>87</v>
      </c>
      <c r="J4529" s="7">
        <v>45496</v>
      </c>
      <c r="K4529" s="7">
        <v>45370</v>
      </c>
      <c r="L4529" s="7">
        <v>45734</v>
      </c>
      <c r="M4529" t="s">
        <v>86</v>
      </c>
      <c r="N4529" t="s">
        <v>79</v>
      </c>
      <c r="O4529">
        <v>2026</v>
      </c>
      <c r="P4529">
        <v>1</v>
      </c>
      <c r="Q4529" t="s">
        <v>80</v>
      </c>
      <c r="R4529" s="8">
        <v>46267</v>
      </c>
      <c r="S4529" s="2">
        <v>1</v>
      </c>
      <c r="T4529" s="2" t="s">
        <v>81</v>
      </c>
    </row>
    <row r="4530" spans="1:20" x14ac:dyDescent="0.25">
      <c r="A4530">
        <v>1120431460</v>
      </c>
      <c r="B4530">
        <v>128299863</v>
      </c>
      <c r="C4530" t="s">
        <v>82</v>
      </c>
      <c r="D4530" t="s">
        <v>83</v>
      </c>
      <c r="E4530" t="s">
        <v>76</v>
      </c>
      <c r="F4530" s="7">
        <v>44788</v>
      </c>
      <c r="G4530" s="7">
        <v>45734</v>
      </c>
      <c r="H4530" t="s">
        <v>86</v>
      </c>
      <c r="I4530" t="s">
        <v>87</v>
      </c>
      <c r="J4530" s="7">
        <v>45496</v>
      </c>
      <c r="K4530" s="7">
        <v>45747</v>
      </c>
      <c r="L4530" s="7">
        <v>45734</v>
      </c>
      <c r="M4530" t="s">
        <v>86</v>
      </c>
      <c r="N4530" t="s">
        <v>79</v>
      </c>
      <c r="O4530">
        <v>2026</v>
      </c>
      <c r="P4530">
        <v>1</v>
      </c>
      <c r="Q4530" t="s">
        <v>80</v>
      </c>
      <c r="R4530" s="8">
        <v>46267</v>
      </c>
      <c r="S4530" s="2">
        <v>1</v>
      </c>
      <c r="T4530" s="2" t="s">
        <v>81</v>
      </c>
    </row>
    <row r="4531" spans="1:20" x14ac:dyDescent="0.25">
      <c r="A4531">
        <v>1120431561</v>
      </c>
      <c r="B4531">
        <v>128400437</v>
      </c>
      <c r="C4531" t="s">
        <v>96</v>
      </c>
      <c r="D4531" t="s">
        <v>88</v>
      </c>
      <c r="E4531" t="s">
        <v>76</v>
      </c>
      <c r="F4531" s="7">
        <v>45377</v>
      </c>
      <c r="G4531" s="7">
        <v>45742</v>
      </c>
      <c r="H4531" t="s">
        <v>77</v>
      </c>
      <c r="I4531" t="s">
        <v>78</v>
      </c>
      <c r="J4531" s="7"/>
      <c r="K4531" s="7">
        <v>45688</v>
      </c>
      <c r="L4531" s="7">
        <v>45742</v>
      </c>
      <c r="M4531" t="s">
        <v>77</v>
      </c>
      <c r="N4531"/>
      <c r="O4531">
        <v>2026</v>
      </c>
      <c r="P4531">
        <v>1</v>
      </c>
      <c r="Q4531" t="s">
        <v>80</v>
      </c>
      <c r="R4531" s="8">
        <v>46267</v>
      </c>
      <c r="S4531" s="2">
        <v>1</v>
      </c>
      <c r="T4531" s="2" t="s">
        <v>81</v>
      </c>
    </row>
    <row r="4532" spans="1:20" x14ac:dyDescent="0.25">
      <c r="A4532">
        <v>1120431564</v>
      </c>
      <c r="B4532">
        <v>128402350</v>
      </c>
      <c r="C4532" t="s">
        <v>82</v>
      </c>
      <c r="D4532" t="s">
        <v>83</v>
      </c>
      <c r="E4532" t="s">
        <v>76</v>
      </c>
      <c r="F4532" s="7">
        <v>45379</v>
      </c>
      <c r="G4532" s="7">
        <v>45563</v>
      </c>
      <c r="H4532" t="s">
        <v>77</v>
      </c>
      <c r="I4532" t="s">
        <v>78</v>
      </c>
      <c r="J4532" s="7">
        <v>45418</v>
      </c>
      <c r="K4532" s="7">
        <v>45748</v>
      </c>
      <c r="L4532" s="7">
        <v>45563</v>
      </c>
      <c r="M4532" t="s">
        <v>77</v>
      </c>
      <c r="N4532" t="s">
        <v>92</v>
      </c>
      <c r="O4532">
        <v>2026</v>
      </c>
      <c r="P4532">
        <v>1</v>
      </c>
      <c r="Q4532" t="s">
        <v>80</v>
      </c>
      <c r="R4532" s="8">
        <v>46267</v>
      </c>
      <c r="S4532" s="2">
        <v>1</v>
      </c>
      <c r="T4532" s="2" t="s">
        <v>81</v>
      </c>
    </row>
    <row r="4533" spans="1:20" x14ac:dyDescent="0.25">
      <c r="A4533">
        <v>1120431621</v>
      </c>
      <c r="B4533">
        <v>128495051</v>
      </c>
      <c r="C4533" t="s">
        <v>82</v>
      </c>
      <c r="D4533" t="s">
        <v>83</v>
      </c>
      <c r="E4533" t="s">
        <v>76</v>
      </c>
      <c r="F4533" s="7">
        <v>45383</v>
      </c>
      <c r="G4533" s="7">
        <v>45566</v>
      </c>
      <c r="H4533" t="s">
        <v>77</v>
      </c>
      <c r="I4533" t="s">
        <v>78</v>
      </c>
      <c r="J4533" s="7"/>
      <c r="K4533" s="7">
        <v>45623</v>
      </c>
      <c r="L4533" s="7">
        <v>45566</v>
      </c>
      <c r="M4533" t="s">
        <v>77</v>
      </c>
      <c r="N4533"/>
      <c r="O4533">
        <v>2026</v>
      </c>
      <c r="P4533">
        <v>1</v>
      </c>
      <c r="Q4533" t="s">
        <v>80</v>
      </c>
      <c r="R4533" s="8">
        <v>46267</v>
      </c>
      <c r="S4533" s="2">
        <v>1</v>
      </c>
      <c r="T4533" s="2" t="s">
        <v>81</v>
      </c>
    </row>
    <row r="4534" spans="1:20" x14ac:dyDescent="0.25">
      <c r="A4534">
        <v>1120431666</v>
      </c>
      <c r="B4534">
        <v>128543241</v>
      </c>
      <c r="C4534" t="s">
        <v>90</v>
      </c>
      <c r="D4534" t="s">
        <v>88</v>
      </c>
      <c r="E4534" t="s">
        <v>76</v>
      </c>
      <c r="F4534" s="7">
        <v>45393</v>
      </c>
      <c r="G4534" s="7">
        <v>45573</v>
      </c>
      <c r="H4534" t="s">
        <v>77</v>
      </c>
      <c r="I4534" t="s">
        <v>84</v>
      </c>
      <c r="J4534" s="7"/>
      <c r="K4534" s="7">
        <v>45747</v>
      </c>
      <c r="L4534" s="7">
        <v>45573</v>
      </c>
      <c r="M4534" t="s">
        <v>77</v>
      </c>
      <c r="N4534"/>
      <c r="O4534">
        <v>2026</v>
      </c>
      <c r="P4534">
        <v>1</v>
      </c>
      <c r="Q4534" t="s">
        <v>80</v>
      </c>
      <c r="R4534" s="8">
        <v>46267</v>
      </c>
      <c r="S4534" s="2">
        <v>1</v>
      </c>
      <c r="T4534" s="2" t="s">
        <v>81</v>
      </c>
    </row>
    <row r="4535" spans="1:20" x14ac:dyDescent="0.25">
      <c r="A4535">
        <v>1120431878</v>
      </c>
      <c r="B4535">
        <v>128724845</v>
      </c>
      <c r="C4535" t="s">
        <v>82</v>
      </c>
      <c r="D4535" t="s">
        <v>83</v>
      </c>
      <c r="E4535" t="s">
        <v>76</v>
      </c>
      <c r="F4535" s="7">
        <v>45419</v>
      </c>
      <c r="G4535" s="7">
        <v>45603</v>
      </c>
      <c r="H4535" t="s">
        <v>77</v>
      </c>
      <c r="I4535" t="s">
        <v>78</v>
      </c>
      <c r="J4535" s="7"/>
      <c r="K4535" s="7">
        <v>45748</v>
      </c>
      <c r="L4535" s="7">
        <v>45603</v>
      </c>
      <c r="M4535" t="s">
        <v>77</v>
      </c>
      <c r="N4535"/>
      <c r="O4535">
        <v>2026</v>
      </c>
      <c r="P4535">
        <v>1</v>
      </c>
      <c r="Q4535" t="s">
        <v>80</v>
      </c>
      <c r="R4535" s="8">
        <v>46267</v>
      </c>
      <c r="S4535" s="2">
        <v>1</v>
      </c>
      <c r="T4535" s="2" t="s">
        <v>81</v>
      </c>
    </row>
    <row r="4536" spans="1:20" x14ac:dyDescent="0.25">
      <c r="A4536">
        <v>1120431925</v>
      </c>
      <c r="B4536">
        <v>128774826</v>
      </c>
      <c r="C4536" t="s">
        <v>85</v>
      </c>
      <c r="D4536" t="s">
        <v>88</v>
      </c>
      <c r="E4536" t="s">
        <v>76</v>
      </c>
      <c r="F4536" s="7">
        <v>45427</v>
      </c>
      <c r="G4536" s="7">
        <v>47253</v>
      </c>
      <c r="H4536" t="s">
        <v>77</v>
      </c>
      <c r="I4536" t="s">
        <v>84</v>
      </c>
      <c r="J4536" s="7"/>
      <c r="K4536" s="7">
        <v>45692</v>
      </c>
      <c r="L4536" s="7">
        <v>47253</v>
      </c>
      <c r="M4536" t="s">
        <v>77</v>
      </c>
      <c r="N4536"/>
      <c r="O4536">
        <v>2026</v>
      </c>
      <c r="P4536">
        <v>1</v>
      </c>
      <c r="Q4536" t="s">
        <v>80</v>
      </c>
      <c r="R4536" s="8">
        <v>46267</v>
      </c>
      <c r="S4536" s="2">
        <v>1</v>
      </c>
      <c r="T4536" s="2" t="s">
        <v>81</v>
      </c>
    </row>
    <row r="4537" spans="1:20" x14ac:dyDescent="0.25">
      <c r="A4537">
        <v>1120432026</v>
      </c>
      <c r="B4537">
        <v>128895342</v>
      </c>
      <c r="C4537" t="s">
        <v>74</v>
      </c>
      <c r="D4537" t="s">
        <v>88</v>
      </c>
      <c r="E4537" t="s">
        <v>76</v>
      </c>
      <c r="F4537" s="7">
        <v>45428</v>
      </c>
      <c r="G4537" s="7">
        <v>47254</v>
      </c>
      <c r="H4537" t="s">
        <v>77</v>
      </c>
      <c r="I4537" t="s">
        <v>84</v>
      </c>
      <c r="J4537" s="7"/>
      <c r="K4537" s="7">
        <v>45444</v>
      </c>
      <c r="L4537" s="7">
        <v>47254</v>
      </c>
      <c r="M4537" t="s">
        <v>77</v>
      </c>
      <c r="N4537"/>
      <c r="O4537">
        <v>2026</v>
      </c>
      <c r="P4537">
        <v>1</v>
      </c>
      <c r="Q4537" t="s">
        <v>80</v>
      </c>
      <c r="R4537" s="8">
        <v>46267</v>
      </c>
      <c r="S4537" s="2">
        <v>1</v>
      </c>
      <c r="T4537" s="2" t="s">
        <v>81</v>
      </c>
    </row>
    <row r="4538" spans="1:20" x14ac:dyDescent="0.25">
      <c r="A4538">
        <v>1120432088</v>
      </c>
      <c r="B4538">
        <v>129018784</v>
      </c>
      <c r="C4538" t="s">
        <v>98</v>
      </c>
      <c r="D4538" t="s">
        <v>88</v>
      </c>
      <c r="E4538" t="s">
        <v>76</v>
      </c>
      <c r="F4538" s="7">
        <v>45447</v>
      </c>
      <c r="G4538" s="7">
        <v>45812</v>
      </c>
      <c r="H4538" t="s">
        <v>77</v>
      </c>
      <c r="I4538" t="s">
        <v>78</v>
      </c>
      <c r="J4538" s="7">
        <v>45633</v>
      </c>
      <c r="K4538" s="7">
        <v>45518</v>
      </c>
      <c r="L4538" s="7">
        <v>45812</v>
      </c>
      <c r="M4538" t="s">
        <v>77</v>
      </c>
      <c r="N4538" t="s">
        <v>79</v>
      </c>
      <c r="O4538">
        <v>2026</v>
      </c>
      <c r="P4538">
        <v>1</v>
      </c>
      <c r="Q4538" t="s">
        <v>80</v>
      </c>
      <c r="R4538" s="8">
        <v>46267</v>
      </c>
      <c r="S4538" s="2">
        <v>1</v>
      </c>
      <c r="T4538" s="2" t="s">
        <v>81</v>
      </c>
    </row>
    <row r="4539" spans="1:20" x14ac:dyDescent="0.25">
      <c r="A4539">
        <v>1120432109</v>
      </c>
      <c r="B4539">
        <v>129030608</v>
      </c>
      <c r="C4539" t="s">
        <v>98</v>
      </c>
      <c r="D4539" t="s">
        <v>75</v>
      </c>
      <c r="E4539" t="s">
        <v>76</v>
      </c>
      <c r="F4539" s="7">
        <v>45449</v>
      </c>
      <c r="G4539" s="7">
        <v>47275</v>
      </c>
      <c r="H4539" t="s">
        <v>77</v>
      </c>
      <c r="I4539" t="s">
        <v>78</v>
      </c>
      <c r="J4539" s="7"/>
      <c r="K4539" s="7">
        <v>45449</v>
      </c>
      <c r="L4539" s="7">
        <v>47275</v>
      </c>
      <c r="M4539" t="s">
        <v>77</v>
      </c>
      <c r="N4539"/>
      <c r="O4539">
        <v>2026</v>
      </c>
      <c r="P4539">
        <v>1</v>
      </c>
      <c r="Q4539" t="s">
        <v>80</v>
      </c>
      <c r="R4539" s="8">
        <v>46267</v>
      </c>
      <c r="S4539" s="2">
        <v>1</v>
      </c>
      <c r="T4539" s="2" t="s">
        <v>81</v>
      </c>
    </row>
    <row r="4540" spans="1:20" x14ac:dyDescent="0.25">
      <c r="A4540">
        <v>1120432119</v>
      </c>
      <c r="B4540">
        <v>129038275</v>
      </c>
      <c r="C4540" t="s">
        <v>98</v>
      </c>
      <c r="D4540" t="s">
        <v>83</v>
      </c>
      <c r="E4540" t="s">
        <v>76</v>
      </c>
      <c r="F4540" s="7">
        <v>45451</v>
      </c>
      <c r="G4540" s="7">
        <v>45631</v>
      </c>
      <c r="H4540" t="s">
        <v>77</v>
      </c>
      <c r="I4540" t="s">
        <v>84</v>
      </c>
      <c r="J4540" s="7"/>
      <c r="K4540" s="7">
        <v>46037</v>
      </c>
      <c r="L4540" s="7">
        <v>45631</v>
      </c>
      <c r="M4540" t="s">
        <v>77</v>
      </c>
      <c r="N4540"/>
      <c r="O4540">
        <v>2026</v>
      </c>
      <c r="P4540">
        <v>1</v>
      </c>
      <c r="Q4540" t="s">
        <v>80</v>
      </c>
      <c r="R4540" s="8">
        <v>46267</v>
      </c>
      <c r="S4540" s="2">
        <v>1</v>
      </c>
      <c r="T4540" s="2" t="s">
        <v>81</v>
      </c>
    </row>
    <row r="4541" spans="1:20" x14ac:dyDescent="0.25">
      <c r="A4541">
        <v>1120432501</v>
      </c>
      <c r="B4541">
        <v>129239564</v>
      </c>
      <c r="C4541" t="s">
        <v>91</v>
      </c>
      <c r="D4541" t="s">
        <v>88</v>
      </c>
      <c r="E4541" t="s">
        <v>76</v>
      </c>
      <c r="F4541" s="7">
        <v>45490</v>
      </c>
      <c r="G4541" s="7">
        <v>45855</v>
      </c>
      <c r="H4541" t="s">
        <v>77</v>
      </c>
      <c r="I4541" t="s">
        <v>78</v>
      </c>
      <c r="J4541" s="7"/>
      <c r="K4541" s="7">
        <v>46087</v>
      </c>
      <c r="L4541" s="7">
        <v>45855</v>
      </c>
      <c r="M4541" t="s">
        <v>77</v>
      </c>
      <c r="N4541"/>
      <c r="O4541">
        <v>2026</v>
      </c>
      <c r="P4541">
        <v>1</v>
      </c>
      <c r="Q4541" t="s">
        <v>80</v>
      </c>
      <c r="R4541" s="8">
        <v>46267</v>
      </c>
      <c r="S4541" s="2">
        <v>1</v>
      </c>
      <c r="T4541" s="2" t="s">
        <v>81</v>
      </c>
    </row>
    <row r="4542" spans="1:20" x14ac:dyDescent="0.25">
      <c r="A4542">
        <v>1120432579</v>
      </c>
      <c r="B4542">
        <v>129294202</v>
      </c>
      <c r="C4542" t="s">
        <v>96</v>
      </c>
      <c r="D4542" t="s">
        <v>83</v>
      </c>
      <c r="E4542" t="s">
        <v>76</v>
      </c>
      <c r="F4542" s="7">
        <v>45496</v>
      </c>
      <c r="G4542" s="7">
        <v>47322</v>
      </c>
      <c r="H4542" t="s">
        <v>77</v>
      </c>
      <c r="I4542" t="s">
        <v>84</v>
      </c>
      <c r="J4542" s="7"/>
      <c r="K4542" s="7">
        <v>45506</v>
      </c>
      <c r="L4542" s="7">
        <v>47322</v>
      </c>
      <c r="M4542" t="s">
        <v>77</v>
      </c>
      <c r="N4542"/>
      <c r="O4542">
        <v>2026</v>
      </c>
      <c r="P4542">
        <v>1</v>
      </c>
      <c r="Q4542" t="s">
        <v>80</v>
      </c>
      <c r="R4542" s="8">
        <v>46267</v>
      </c>
      <c r="S4542" s="2">
        <v>1</v>
      </c>
      <c r="T4542" s="2" t="s">
        <v>81</v>
      </c>
    </row>
    <row r="4543" spans="1:20" x14ac:dyDescent="0.25">
      <c r="A4543">
        <v>1120432765</v>
      </c>
      <c r="B4543">
        <v>129345297</v>
      </c>
      <c r="C4543" t="s">
        <v>93</v>
      </c>
      <c r="D4543" t="s">
        <v>88</v>
      </c>
      <c r="E4543" t="s">
        <v>76</v>
      </c>
      <c r="F4543" s="7">
        <v>45511</v>
      </c>
      <c r="G4543" s="7">
        <v>45876</v>
      </c>
      <c r="H4543" t="s">
        <v>77</v>
      </c>
      <c r="I4543" t="s">
        <v>78</v>
      </c>
      <c r="J4543" s="7"/>
      <c r="K4543" s="7">
        <v>46076</v>
      </c>
      <c r="L4543" s="7">
        <v>45876</v>
      </c>
      <c r="M4543" t="s">
        <v>77</v>
      </c>
      <c r="N4543"/>
      <c r="O4543">
        <v>2026</v>
      </c>
      <c r="P4543">
        <v>1</v>
      </c>
      <c r="Q4543" t="s">
        <v>80</v>
      </c>
      <c r="R4543" s="8">
        <v>46267</v>
      </c>
      <c r="S4543" s="2">
        <v>1</v>
      </c>
      <c r="T4543" s="2" t="s">
        <v>81</v>
      </c>
    </row>
    <row r="4544" spans="1:20" x14ac:dyDescent="0.25">
      <c r="A4544">
        <v>1120433319</v>
      </c>
      <c r="B4544">
        <v>129522207</v>
      </c>
      <c r="C4544" t="s">
        <v>82</v>
      </c>
      <c r="D4544" t="s">
        <v>75</v>
      </c>
      <c r="E4544" t="s">
        <v>76</v>
      </c>
      <c r="F4544" s="7">
        <v>45547</v>
      </c>
      <c r="G4544" s="7">
        <v>47373</v>
      </c>
      <c r="H4544" t="s">
        <v>77</v>
      </c>
      <c r="I4544" t="s">
        <v>78</v>
      </c>
      <c r="J4544" s="7"/>
      <c r="K4544" s="7">
        <v>46031</v>
      </c>
      <c r="L4544" s="7">
        <v>47373</v>
      </c>
      <c r="M4544" t="s">
        <v>77</v>
      </c>
      <c r="N4544"/>
      <c r="O4544">
        <v>2026</v>
      </c>
      <c r="P4544">
        <v>1</v>
      </c>
      <c r="Q4544" t="s">
        <v>80</v>
      </c>
      <c r="R4544" s="8">
        <v>46267</v>
      </c>
      <c r="S4544" s="2">
        <v>1</v>
      </c>
      <c r="T4544" s="2" t="s">
        <v>81</v>
      </c>
    </row>
    <row r="4545" spans="1:20" x14ac:dyDescent="0.25">
      <c r="A4545">
        <v>1120435663</v>
      </c>
      <c r="B4545">
        <v>131413814</v>
      </c>
      <c r="C4545" t="s">
        <v>82</v>
      </c>
      <c r="D4545" t="s">
        <v>75</v>
      </c>
      <c r="E4545" t="s">
        <v>76</v>
      </c>
      <c r="F4545" s="7">
        <v>45836</v>
      </c>
      <c r="G4545" s="7">
        <v>47662</v>
      </c>
      <c r="H4545" t="s">
        <v>77</v>
      </c>
      <c r="I4545" t="s">
        <v>78</v>
      </c>
      <c r="J4545" s="7"/>
      <c r="K4545" s="7">
        <v>45852</v>
      </c>
      <c r="L4545" s="7">
        <v>47662</v>
      </c>
      <c r="M4545" t="s">
        <v>77</v>
      </c>
      <c r="N4545"/>
      <c r="O4545">
        <v>2026</v>
      </c>
      <c r="P4545">
        <v>1</v>
      </c>
      <c r="Q4545" t="s">
        <v>80</v>
      </c>
      <c r="R4545" s="8">
        <v>46267</v>
      </c>
      <c r="S4545" s="2">
        <v>1</v>
      </c>
      <c r="T4545" s="2" t="s">
        <v>81</v>
      </c>
    </row>
    <row r="4546" spans="1:20" x14ac:dyDescent="0.25">
      <c r="A4546">
        <v>1120435959</v>
      </c>
      <c r="B4546">
        <v>131540945</v>
      </c>
      <c r="C4546" t="s">
        <v>82</v>
      </c>
      <c r="D4546" t="s">
        <v>88</v>
      </c>
      <c r="E4546" t="s">
        <v>76</v>
      </c>
      <c r="F4546" s="7">
        <v>44325</v>
      </c>
      <c r="G4546" s="7">
        <v>46151</v>
      </c>
      <c r="H4546" t="s">
        <v>77</v>
      </c>
      <c r="I4546" t="s">
        <v>78</v>
      </c>
      <c r="J4546" s="7"/>
      <c r="K4546" s="7">
        <v>46054</v>
      </c>
      <c r="L4546" s="7">
        <v>46151</v>
      </c>
      <c r="M4546" t="s">
        <v>77</v>
      </c>
      <c r="N4546"/>
      <c r="O4546">
        <v>2026</v>
      </c>
      <c r="P4546">
        <v>1</v>
      </c>
      <c r="Q4546" t="s">
        <v>80</v>
      </c>
      <c r="R4546" s="8">
        <v>46267</v>
      </c>
      <c r="S4546" s="2">
        <v>1</v>
      </c>
      <c r="T4546" s="2" t="s">
        <v>81</v>
      </c>
    </row>
    <row r="4547" spans="1:20" x14ac:dyDescent="0.25">
      <c r="A4547">
        <v>1120437502</v>
      </c>
      <c r="B4547">
        <v>132931832</v>
      </c>
      <c r="C4547" t="s">
        <v>74</v>
      </c>
      <c r="D4547" t="s">
        <v>75</v>
      </c>
      <c r="E4547" t="s">
        <v>76</v>
      </c>
      <c r="F4547" s="7">
        <v>46044</v>
      </c>
      <c r="G4547" s="7">
        <v>46134</v>
      </c>
      <c r="H4547" t="s">
        <v>77</v>
      </c>
      <c r="I4547" t="s">
        <v>89</v>
      </c>
      <c r="J4547" s="7"/>
      <c r="K4547" s="7">
        <v>46056</v>
      </c>
      <c r="L4547" s="7">
        <v>46134</v>
      </c>
      <c r="M4547" t="s">
        <v>77</v>
      </c>
      <c r="N4547"/>
      <c r="O4547">
        <v>2026</v>
      </c>
      <c r="P4547">
        <v>1</v>
      </c>
      <c r="Q4547" t="s">
        <v>80</v>
      </c>
      <c r="R4547" s="8">
        <v>46267</v>
      </c>
      <c r="S4547" s="2">
        <v>1</v>
      </c>
      <c r="T4547" s="2" t="s">
        <v>81</v>
      </c>
    </row>
    <row r="4548" spans="1:20" x14ac:dyDescent="0.25">
      <c r="A4548">
        <v>1120437701</v>
      </c>
      <c r="B4548">
        <v>133074248</v>
      </c>
      <c r="C4548" t="s">
        <v>82</v>
      </c>
      <c r="D4548" t="s">
        <v>75</v>
      </c>
      <c r="E4548" t="s">
        <v>76</v>
      </c>
      <c r="F4548" s="7">
        <v>46090</v>
      </c>
      <c r="G4548" s="7">
        <v>46455</v>
      </c>
      <c r="H4548" t="s">
        <v>77</v>
      </c>
      <c r="I4548" t="s">
        <v>89</v>
      </c>
      <c r="J4548" s="7"/>
      <c r="K4548" s="7">
        <v>46091</v>
      </c>
      <c r="L4548" s="7">
        <v>46455</v>
      </c>
      <c r="M4548" t="s">
        <v>77</v>
      </c>
      <c r="N4548"/>
      <c r="O4548">
        <v>2026</v>
      </c>
      <c r="P4548">
        <v>1</v>
      </c>
      <c r="Q4548" t="s">
        <v>80</v>
      </c>
      <c r="R4548" s="8">
        <v>46267</v>
      </c>
      <c r="S4548" s="2">
        <v>1</v>
      </c>
      <c r="T4548" s="2" t="s">
        <v>81</v>
      </c>
    </row>
    <row r="4549" spans="1:20" x14ac:dyDescent="0.25">
      <c r="A4549">
        <v>1120437767</v>
      </c>
      <c r="B4549">
        <v>110055349</v>
      </c>
      <c r="C4549" t="s">
        <v>74</v>
      </c>
      <c r="D4549" t="s">
        <v>75</v>
      </c>
      <c r="E4549" t="s">
        <v>76</v>
      </c>
      <c r="F4549" s="7">
        <v>42039</v>
      </c>
      <c r="G4549" s="7">
        <v>43865</v>
      </c>
      <c r="H4549" t="s">
        <v>86</v>
      </c>
      <c r="I4549" t="s">
        <v>87</v>
      </c>
      <c r="J4549" s="7">
        <v>45686</v>
      </c>
      <c r="K4549" s="7">
        <v>44215</v>
      </c>
      <c r="L4549" s="7">
        <v>43865</v>
      </c>
      <c r="M4549" t="s">
        <v>86</v>
      </c>
      <c r="N4549" t="s">
        <v>79</v>
      </c>
      <c r="O4549">
        <v>2026</v>
      </c>
      <c r="P4549">
        <v>1</v>
      </c>
      <c r="Q4549" t="s">
        <v>80</v>
      </c>
      <c r="R4549" s="8">
        <v>46267</v>
      </c>
      <c r="S4549" s="2">
        <v>1</v>
      </c>
      <c r="T4549" s="2" t="s">
        <v>81</v>
      </c>
    </row>
    <row r="4550" spans="1:20" x14ac:dyDescent="0.25">
      <c r="A4550">
        <v>1120438030</v>
      </c>
      <c r="B4550">
        <v>111431783</v>
      </c>
      <c r="C4550" t="s">
        <v>85</v>
      </c>
      <c r="D4550" t="s">
        <v>75</v>
      </c>
      <c r="E4550" t="s">
        <v>76</v>
      </c>
      <c r="F4550" s="7">
        <v>42423</v>
      </c>
      <c r="G4550" s="7">
        <v>44250</v>
      </c>
      <c r="H4550" t="s">
        <v>77</v>
      </c>
      <c r="I4550" t="s">
        <v>78</v>
      </c>
      <c r="J4550" s="7">
        <v>44657</v>
      </c>
      <c r="K4550" s="7">
        <v>46072</v>
      </c>
      <c r="L4550" s="7">
        <v>44250</v>
      </c>
      <c r="M4550" t="s">
        <v>77</v>
      </c>
      <c r="N4550" t="s">
        <v>92</v>
      </c>
      <c r="O4550">
        <v>2026</v>
      </c>
      <c r="P4550">
        <v>1</v>
      </c>
      <c r="Q4550" t="s">
        <v>80</v>
      </c>
      <c r="R4550" s="8">
        <v>46267</v>
      </c>
      <c r="S4550" s="2">
        <v>1</v>
      </c>
      <c r="T4550" s="2" t="s">
        <v>81</v>
      </c>
    </row>
    <row r="4551" spans="1:20" x14ac:dyDescent="0.25">
      <c r="A4551">
        <v>1120438185</v>
      </c>
      <c r="B4551">
        <v>111685721</v>
      </c>
      <c r="C4551" t="s">
        <v>82</v>
      </c>
      <c r="D4551" t="s">
        <v>83</v>
      </c>
      <c r="E4551" t="s">
        <v>76</v>
      </c>
      <c r="F4551" s="7">
        <v>42516</v>
      </c>
      <c r="G4551" s="7">
        <v>44342</v>
      </c>
      <c r="H4551" t="s">
        <v>77</v>
      </c>
      <c r="I4551" t="s">
        <v>78</v>
      </c>
      <c r="J4551" s="7">
        <v>45935</v>
      </c>
      <c r="K4551" s="7">
        <v>45425</v>
      </c>
      <c r="L4551" s="7">
        <v>44342</v>
      </c>
      <c r="M4551" t="s">
        <v>77</v>
      </c>
      <c r="N4551" t="s">
        <v>79</v>
      </c>
      <c r="O4551">
        <v>2026</v>
      </c>
      <c r="P4551">
        <v>1</v>
      </c>
      <c r="Q4551" t="s">
        <v>80</v>
      </c>
      <c r="R4551" s="8">
        <v>46267</v>
      </c>
      <c r="S4551" s="2">
        <v>1</v>
      </c>
      <c r="T4551" s="2" t="s">
        <v>81</v>
      </c>
    </row>
    <row r="4552" spans="1:20" x14ac:dyDescent="0.25">
      <c r="A4552">
        <v>1120438219</v>
      </c>
      <c r="B4552">
        <v>111739641</v>
      </c>
      <c r="C4552" t="s">
        <v>97</v>
      </c>
      <c r="D4552" t="s">
        <v>75</v>
      </c>
      <c r="E4552" t="s">
        <v>76</v>
      </c>
      <c r="F4552" s="7">
        <v>42529</v>
      </c>
      <c r="G4552" s="7">
        <v>44355</v>
      </c>
      <c r="H4552" t="s">
        <v>77</v>
      </c>
      <c r="I4552" t="s">
        <v>78</v>
      </c>
      <c r="J4552" s="7">
        <v>45495</v>
      </c>
      <c r="K4552" s="7">
        <v>45502</v>
      </c>
      <c r="L4552" s="7">
        <v>44355</v>
      </c>
      <c r="M4552" t="s">
        <v>77</v>
      </c>
      <c r="N4552" t="s">
        <v>79</v>
      </c>
      <c r="O4552">
        <v>2026</v>
      </c>
      <c r="P4552">
        <v>1</v>
      </c>
      <c r="Q4552" t="s">
        <v>80</v>
      </c>
      <c r="R4552" s="8">
        <v>46267</v>
      </c>
      <c r="S4552" s="2">
        <v>1</v>
      </c>
      <c r="T4552" s="2" t="s">
        <v>81</v>
      </c>
    </row>
    <row r="4553" spans="1:20" x14ac:dyDescent="0.25">
      <c r="A4553">
        <v>1120438520</v>
      </c>
      <c r="B4553">
        <v>112774822</v>
      </c>
      <c r="C4553" t="s">
        <v>85</v>
      </c>
      <c r="D4553" t="s">
        <v>75</v>
      </c>
      <c r="E4553" t="s">
        <v>76</v>
      </c>
      <c r="F4553" s="7">
        <v>42829</v>
      </c>
      <c r="G4553" s="7">
        <v>44655</v>
      </c>
      <c r="H4553" t="s">
        <v>77</v>
      </c>
      <c r="I4553" t="s">
        <v>78</v>
      </c>
      <c r="J4553" s="7">
        <v>44701</v>
      </c>
      <c r="K4553" s="7">
        <v>42845</v>
      </c>
      <c r="L4553" s="7">
        <v>44655</v>
      </c>
      <c r="M4553" t="s">
        <v>77</v>
      </c>
      <c r="N4553" t="s">
        <v>92</v>
      </c>
      <c r="O4553">
        <v>2026</v>
      </c>
      <c r="P4553">
        <v>1</v>
      </c>
      <c r="Q4553" t="s">
        <v>80</v>
      </c>
      <c r="R4553" s="8">
        <v>46267</v>
      </c>
      <c r="S4553" s="2">
        <v>1</v>
      </c>
      <c r="T4553" s="2" t="s">
        <v>81</v>
      </c>
    </row>
    <row r="4554" spans="1:20" x14ac:dyDescent="0.25">
      <c r="A4554">
        <v>1120438667</v>
      </c>
      <c r="B4554">
        <v>113069294</v>
      </c>
      <c r="C4554" t="s">
        <v>74</v>
      </c>
      <c r="D4554" t="s">
        <v>75</v>
      </c>
      <c r="E4554" t="s">
        <v>76</v>
      </c>
      <c r="F4554" s="7">
        <v>42937</v>
      </c>
      <c r="G4554" s="7">
        <v>44763</v>
      </c>
      <c r="H4554" t="s">
        <v>77</v>
      </c>
      <c r="I4554" t="s">
        <v>78</v>
      </c>
      <c r="J4554" s="7">
        <v>44838</v>
      </c>
      <c r="K4554" s="7">
        <v>45032</v>
      </c>
      <c r="L4554" s="7">
        <v>44763</v>
      </c>
      <c r="M4554" t="s">
        <v>77</v>
      </c>
      <c r="N4554" t="s">
        <v>92</v>
      </c>
      <c r="O4554">
        <v>2026</v>
      </c>
      <c r="P4554">
        <v>1</v>
      </c>
      <c r="Q4554" t="s">
        <v>80</v>
      </c>
      <c r="R4554" s="8">
        <v>46267</v>
      </c>
      <c r="S4554" s="2">
        <v>1</v>
      </c>
      <c r="T4554" s="2" t="s">
        <v>81</v>
      </c>
    </row>
    <row r="4555" spans="1:20" x14ac:dyDescent="0.25">
      <c r="A4555">
        <v>1120438861</v>
      </c>
      <c r="B4555">
        <v>114358654</v>
      </c>
      <c r="C4555" t="s">
        <v>82</v>
      </c>
      <c r="D4555" t="s">
        <v>75</v>
      </c>
      <c r="E4555" t="s">
        <v>76</v>
      </c>
      <c r="F4555" s="7">
        <v>43163</v>
      </c>
      <c r="G4555" s="7">
        <v>44989</v>
      </c>
      <c r="H4555" t="s">
        <v>86</v>
      </c>
      <c r="I4555" t="s">
        <v>87</v>
      </c>
      <c r="J4555" s="7">
        <v>44740</v>
      </c>
      <c r="K4555" s="7">
        <v>43164</v>
      </c>
      <c r="L4555" s="7">
        <v>44989</v>
      </c>
      <c r="M4555" t="s">
        <v>86</v>
      </c>
      <c r="N4555" t="s">
        <v>92</v>
      </c>
      <c r="O4555">
        <v>2026</v>
      </c>
      <c r="P4555">
        <v>1</v>
      </c>
      <c r="Q4555" t="s">
        <v>80</v>
      </c>
      <c r="R4555" s="8">
        <v>46267</v>
      </c>
      <c r="S4555" s="2">
        <v>1</v>
      </c>
      <c r="T4555" s="2" t="s">
        <v>81</v>
      </c>
    </row>
    <row r="4556" spans="1:20" x14ac:dyDescent="0.25">
      <c r="A4556">
        <v>1120438870</v>
      </c>
      <c r="B4556">
        <v>114423525</v>
      </c>
      <c r="C4556" t="s">
        <v>93</v>
      </c>
      <c r="D4556" t="s">
        <v>83</v>
      </c>
      <c r="E4556" t="s">
        <v>76</v>
      </c>
      <c r="F4556" s="7">
        <v>43178</v>
      </c>
      <c r="G4556" s="7">
        <v>45004</v>
      </c>
      <c r="H4556" t="s">
        <v>77</v>
      </c>
      <c r="I4556" t="s">
        <v>78</v>
      </c>
      <c r="J4556" s="7">
        <v>45895</v>
      </c>
      <c r="K4556" s="7">
        <v>43667</v>
      </c>
      <c r="L4556" s="7">
        <v>45004</v>
      </c>
      <c r="M4556" t="s">
        <v>77</v>
      </c>
      <c r="N4556" t="s">
        <v>92</v>
      </c>
      <c r="O4556">
        <v>2026</v>
      </c>
      <c r="P4556">
        <v>1</v>
      </c>
      <c r="Q4556" t="s">
        <v>80</v>
      </c>
      <c r="R4556" s="8">
        <v>46267</v>
      </c>
      <c r="S4556" s="2">
        <v>1</v>
      </c>
      <c r="T4556" s="2" t="s">
        <v>81</v>
      </c>
    </row>
    <row r="4557" spans="1:20" x14ac:dyDescent="0.25">
      <c r="A4557">
        <v>1120438871</v>
      </c>
      <c r="B4557">
        <v>114423525</v>
      </c>
      <c r="C4557" t="s">
        <v>93</v>
      </c>
      <c r="D4557" t="s">
        <v>83</v>
      </c>
      <c r="E4557" t="s">
        <v>76</v>
      </c>
      <c r="F4557" s="7">
        <v>43178</v>
      </c>
      <c r="G4557" s="7">
        <v>45004</v>
      </c>
      <c r="H4557" t="s">
        <v>77</v>
      </c>
      <c r="I4557" t="s">
        <v>78</v>
      </c>
      <c r="J4557" s="7">
        <v>45895</v>
      </c>
      <c r="K4557" s="7">
        <v>45748</v>
      </c>
      <c r="L4557" s="7">
        <v>45004</v>
      </c>
      <c r="M4557" t="s">
        <v>77</v>
      </c>
      <c r="N4557" t="s">
        <v>92</v>
      </c>
      <c r="O4557">
        <v>2026</v>
      </c>
      <c r="P4557">
        <v>1</v>
      </c>
      <c r="Q4557" t="s">
        <v>80</v>
      </c>
      <c r="R4557" s="8">
        <v>46267</v>
      </c>
      <c r="S4557" s="2">
        <v>1</v>
      </c>
      <c r="T4557" s="2" t="s">
        <v>81</v>
      </c>
    </row>
    <row r="4558" spans="1:20" x14ac:dyDescent="0.25">
      <c r="A4558">
        <v>1120438934</v>
      </c>
      <c r="B4558">
        <v>114820575</v>
      </c>
      <c r="C4558" t="s">
        <v>91</v>
      </c>
      <c r="D4558" t="s">
        <v>75</v>
      </c>
      <c r="E4558" t="s">
        <v>76</v>
      </c>
      <c r="F4558" s="7">
        <v>43272</v>
      </c>
      <c r="G4558" s="7">
        <v>45017</v>
      </c>
      <c r="H4558" t="s">
        <v>77</v>
      </c>
      <c r="I4558" t="s">
        <v>78</v>
      </c>
      <c r="J4558" s="7">
        <v>45180</v>
      </c>
      <c r="K4558" s="7">
        <v>43320</v>
      </c>
      <c r="L4558" s="7">
        <v>45017</v>
      </c>
      <c r="M4558" t="s">
        <v>77</v>
      </c>
      <c r="N4558" t="s">
        <v>92</v>
      </c>
      <c r="O4558">
        <v>2026</v>
      </c>
      <c r="P4558">
        <v>1</v>
      </c>
      <c r="Q4558" t="s">
        <v>80</v>
      </c>
      <c r="R4558" s="8">
        <v>46267</v>
      </c>
      <c r="S4558" s="2">
        <v>1</v>
      </c>
      <c r="T4558" s="2" t="s">
        <v>81</v>
      </c>
    </row>
    <row r="4559" spans="1:20" x14ac:dyDescent="0.25">
      <c r="A4559">
        <v>1120439038</v>
      </c>
      <c r="B4559">
        <v>115621479</v>
      </c>
      <c r="C4559" t="s">
        <v>82</v>
      </c>
      <c r="D4559" t="s">
        <v>83</v>
      </c>
      <c r="E4559" t="s">
        <v>76</v>
      </c>
      <c r="F4559" s="7">
        <v>43468</v>
      </c>
      <c r="G4559" s="7">
        <v>45294</v>
      </c>
      <c r="H4559" t="s">
        <v>77</v>
      </c>
      <c r="I4559" t="s">
        <v>78</v>
      </c>
      <c r="J4559" s="7">
        <v>46000</v>
      </c>
      <c r="K4559" s="7">
        <v>46091</v>
      </c>
      <c r="L4559" s="7">
        <v>45294</v>
      </c>
      <c r="M4559" t="s">
        <v>77</v>
      </c>
      <c r="N4559" t="s">
        <v>79</v>
      </c>
      <c r="O4559">
        <v>2026</v>
      </c>
      <c r="P4559">
        <v>1</v>
      </c>
      <c r="Q4559" t="s">
        <v>80</v>
      </c>
      <c r="R4559" s="8">
        <v>46267</v>
      </c>
      <c r="S4559" s="2">
        <v>1</v>
      </c>
      <c r="T4559" s="2" t="s">
        <v>81</v>
      </c>
    </row>
    <row r="4560" spans="1:20" x14ac:dyDescent="0.25">
      <c r="A4560">
        <v>1120439039</v>
      </c>
      <c r="B4560">
        <v>115621479</v>
      </c>
      <c r="C4560" t="s">
        <v>82</v>
      </c>
      <c r="D4560" t="s">
        <v>83</v>
      </c>
      <c r="E4560" t="s">
        <v>76</v>
      </c>
      <c r="F4560" s="7">
        <v>43468</v>
      </c>
      <c r="G4560" s="7">
        <v>45294</v>
      </c>
      <c r="H4560" t="s">
        <v>77</v>
      </c>
      <c r="I4560" t="s">
        <v>78</v>
      </c>
      <c r="J4560" s="7">
        <v>46000</v>
      </c>
      <c r="K4560" s="7">
        <v>45748</v>
      </c>
      <c r="L4560" s="7">
        <v>45294</v>
      </c>
      <c r="M4560" t="s">
        <v>77</v>
      </c>
      <c r="N4560" t="s">
        <v>79</v>
      </c>
      <c r="O4560">
        <v>2026</v>
      </c>
      <c r="P4560">
        <v>1</v>
      </c>
      <c r="Q4560" t="s">
        <v>80</v>
      </c>
      <c r="R4560" s="8">
        <v>46267</v>
      </c>
      <c r="S4560" s="2">
        <v>1</v>
      </c>
      <c r="T4560" s="2" t="s">
        <v>81</v>
      </c>
    </row>
    <row r="4561" spans="1:20" x14ac:dyDescent="0.25">
      <c r="A4561">
        <v>1120439082</v>
      </c>
      <c r="B4561">
        <v>116709100</v>
      </c>
      <c r="C4561" t="s">
        <v>82</v>
      </c>
      <c r="D4561" t="s">
        <v>88</v>
      </c>
      <c r="E4561" t="s">
        <v>76</v>
      </c>
      <c r="F4561" s="7">
        <v>43535</v>
      </c>
      <c r="G4561" s="7">
        <v>43901</v>
      </c>
      <c r="H4561" t="s">
        <v>77</v>
      </c>
      <c r="I4561" t="s">
        <v>89</v>
      </c>
      <c r="J4561" s="7">
        <v>46066</v>
      </c>
      <c r="K4561" s="7">
        <v>43915</v>
      </c>
      <c r="L4561" s="7">
        <v>43901</v>
      </c>
      <c r="M4561" t="s">
        <v>77</v>
      </c>
      <c r="N4561" t="s">
        <v>79</v>
      </c>
      <c r="O4561">
        <v>2026</v>
      </c>
      <c r="P4561">
        <v>1</v>
      </c>
      <c r="Q4561" t="s">
        <v>80</v>
      </c>
      <c r="R4561" s="8">
        <v>46267</v>
      </c>
      <c r="S4561" s="2">
        <v>1</v>
      </c>
      <c r="T4561" s="2" t="s">
        <v>81</v>
      </c>
    </row>
    <row r="4562" spans="1:20" x14ac:dyDescent="0.25">
      <c r="A4562">
        <v>1120439083</v>
      </c>
      <c r="B4562">
        <v>116709100</v>
      </c>
      <c r="C4562" t="s">
        <v>82</v>
      </c>
      <c r="D4562" t="s">
        <v>88</v>
      </c>
      <c r="E4562" t="s">
        <v>76</v>
      </c>
      <c r="F4562" s="7">
        <v>43535</v>
      </c>
      <c r="G4562" s="7">
        <v>43901</v>
      </c>
      <c r="H4562" t="s">
        <v>77</v>
      </c>
      <c r="I4562" t="s">
        <v>89</v>
      </c>
      <c r="J4562" s="7">
        <v>46066</v>
      </c>
      <c r="K4562" s="7">
        <v>45057</v>
      </c>
      <c r="L4562" s="7">
        <v>43901</v>
      </c>
      <c r="M4562" t="s">
        <v>77</v>
      </c>
      <c r="N4562" t="s">
        <v>79</v>
      </c>
      <c r="O4562">
        <v>2026</v>
      </c>
      <c r="P4562">
        <v>1</v>
      </c>
      <c r="Q4562" t="s">
        <v>80</v>
      </c>
      <c r="R4562" s="8">
        <v>46267</v>
      </c>
      <c r="S4562" s="2">
        <v>1</v>
      </c>
      <c r="T4562" s="2" t="s">
        <v>81</v>
      </c>
    </row>
    <row r="4563" spans="1:20" x14ac:dyDescent="0.25">
      <c r="A4563">
        <v>1120439090</v>
      </c>
      <c r="B4563">
        <v>116716512</v>
      </c>
      <c r="C4563" t="s">
        <v>82</v>
      </c>
      <c r="D4563" t="s">
        <v>88</v>
      </c>
      <c r="E4563" t="s">
        <v>76</v>
      </c>
      <c r="F4563" s="7">
        <v>43536</v>
      </c>
      <c r="G4563" s="7">
        <v>43902</v>
      </c>
      <c r="H4563" t="s">
        <v>77</v>
      </c>
      <c r="I4563" t="s">
        <v>78</v>
      </c>
      <c r="J4563" s="7">
        <v>45894</v>
      </c>
      <c r="K4563" s="7">
        <v>43667</v>
      </c>
      <c r="L4563" s="7">
        <v>43902</v>
      </c>
      <c r="M4563" t="s">
        <v>77</v>
      </c>
      <c r="N4563" t="s">
        <v>79</v>
      </c>
      <c r="O4563">
        <v>2026</v>
      </c>
      <c r="P4563">
        <v>1</v>
      </c>
      <c r="Q4563" t="s">
        <v>80</v>
      </c>
      <c r="R4563" s="8">
        <v>46267</v>
      </c>
      <c r="S4563" s="2">
        <v>1</v>
      </c>
      <c r="T4563" s="2" t="s">
        <v>81</v>
      </c>
    </row>
    <row r="4564" spans="1:20" x14ac:dyDescent="0.25">
      <c r="A4564">
        <v>1120439117</v>
      </c>
      <c r="B4564">
        <v>116757552</v>
      </c>
      <c r="C4564" t="s">
        <v>94</v>
      </c>
      <c r="D4564" t="s">
        <v>75</v>
      </c>
      <c r="E4564" t="s">
        <v>76</v>
      </c>
      <c r="F4564" s="7">
        <v>43542</v>
      </c>
      <c r="G4564" s="7">
        <v>43908</v>
      </c>
      <c r="H4564" t="s">
        <v>77</v>
      </c>
      <c r="I4564" t="s">
        <v>78</v>
      </c>
      <c r="J4564" s="7">
        <v>46103</v>
      </c>
      <c r="K4564" s="7">
        <v>45827</v>
      </c>
      <c r="L4564" s="7">
        <v>43908</v>
      </c>
      <c r="M4564" t="s">
        <v>77</v>
      </c>
      <c r="N4564" t="s">
        <v>92</v>
      </c>
      <c r="O4564">
        <v>2026</v>
      </c>
      <c r="P4564">
        <v>1</v>
      </c>
      <c r="Q4564" t="s">
        <v>80</v>
      </c>
      <c r="R4564" s="8">
        <v>46267</v>
      </c>
      <c r="S4564" s="2">
        <v>1</v>
      </c>
      <c r="T4564" s="2" t="s">
        <v>81</v>
      </c>
    </row>
    <row r="4565" spans="1:20" x14ac:dyDescent="0.25">
      <c r="A4565">
        <v>1120439121</v>
      </c>
      <c r="B4565">
        <v>116760411</v>
      </c>
      <c r="C4565" t="s">
        <v>82</v>
      </c>
      <c r="D4565" t="s">
        <v>83</v>
      </c>
      <c r="E4565" t="s">
        <v>76</v>
      </c>
      <c r="F4565" s="7">
        <v>43542</v>
      </c>
      <c r="G4565" s="7">
        <v>43722</v>
      </c>
      <c r="H4565" t="s">
        <v>77</v>
      </c>
      <c r="I4565" t="s">
        <v>78</v>
      </c>
      <c r="J4565" s="7">
        <v>45461</v>
      </c>
      <c r="K4565" s="7">
        <v>45747</v>
      </c>
      <c r="L4565" s="7">
        <v>43722</v>
      </c>
      <c r="M4565" t="s">
        <v>77</v>
      </c>
      <c r="N4565" t="s">
        <v>79</v>
      </c>
      <c r="O4565">
        <v>2026</v>
      </c>
      <c r="P4565">
        <v>1</v>
      </c>
      <c r="Q4565" t="s">
        <v>80</v>
      </c>
      <c r="R4565" s="8">
        <v>46267</v>
      </c>
      <c r="S4565" s="2">
        <v>1</v>
      </c>
      <c r="T4565" s="2" t="s">
        <v>81</v>
      </c>
    </row>
    <row r="4566" spans="1:20" x14ac:dyDescent="0.25">
      <c r="A4566">
        <v>1120439122</v>
      </c>
      <c r="B4566">
        <v>116760411</v>
      </c>
      <c r="C4566" t="s">
        <v>82</v>
      </c>
      <c r="D4566" t="s">
        <v>83</v>
      </c>
      <c r="E4566" t="s">
        <v>76</v>
      </c>
      <c r="F4566" s="7">
        <v>43542</v>
      </c>
      <c r="G4566" s="7">
        <v>43722</v>
      </c>
      <c r="H4566" t="s">
        <v>77</v>
      </c>
      <c r="I4566" t="s">
        <v>78</v>
      </c>
      <c r="J4566" s="7">
        <v>45461</v>
      </c>
      <c r="K4566" s="7">
        <v>45999</v>
      </c>
      <c r="L4566" s="7">
        <v>43722</v>
      </c>
      <c r="M4566" t="s">
        <v>77</v>
      </c>
      <c r="N4566" t="s">
        <v>79</v>
      </c>
      <c r="O4566">
        <v>2026</v>
      </c>
      <c r="P4566">
        <v>1</v>
      </c>
      <c r="Q4566" t="s">
        <v>80</v>
      </c>
      <c r="R4566" s="8">
        <v>46267</v>
      </c>
      <c r="S4566" s="2">
        <v>1</v>
      </c>
      <c r="T4566" s="2" t="s">
        <v>81</v>
      </c>
    </row>
    <row r="4567" spans="1:20" x14ac:dyDescent="0.25">
      <c r="A4567">
        <v>1120439123</v>
      </c>
      <c r="B4567">
        <v>116760411</v>
      </c>
      <c r="C4567" t="s">
        <v>82</v>
      </c>
      <c r="D4567" t="s">
        <v>83</v>
      </c>
      <c r="E4567" t="s">
        <v>76</v>
      </c>
      <c r="F4567" s="7">
        <v>43542</v>
      </c>
      <c r="G4567" s="7">
        <v>43722</v>
      </c>
      <c r="H4567" t="s">
        <v>77</v>
      </c>
      <c r="I4567" t="s">
        <v>78</v>
      </c>
      <c r="J4567" s="7">
        <v>45461</v>
      </c>
      <c r="K4567" s="7">
        <v>43990</v>
      </c>
      <c r="L4567" s="7">
        <v>43722</v>
      </c>
      <c r="M4567" t="s">
        <v>77</v>
      </c>
      <c r="N4567" t="s">
        <v>79</v>
      </c>
      <c r="O4567">
        <v>2026</v>
      </c>
      <c r="P4567">
        <v>1</v>
      </c>
      <c r="Q4567" t="s">
        <v>80</v>
      </c>
      <c r="R4567" s="8">
        <v>46267</v>
      </c>
      <c r="S4567" s="2">
        <v>1</v>
      </c>
      <c r="T4567" s="2" t="s">
        <v>81</v>
      </c>
    </row>
    <row r="4568" spans="1:20" x14ac:dyDescent="0.25">
      <c r="A4568">
        <v>1120439137</v>
      </c>
      <c r="B4568">
        <v>116792793</v>
      </c>
      <c r="C4568" t="s">
        <v>82</v>
      </c>
      <c r="D4568" t="s">
        <v>88</v>
      </c>
      <c r="E4568" t="s">
        <v>76</v>
      </c>
      <c r="F4568" s="7">
        <v>43544</v>
      </c>
      <c r="G4568" s="7">
        <v>43910</v>
      </c>
      <c r="H4568" t="s">
        <v>77</v>
      </c>
      <c r="I4568" t="s">
        <v>89</v>
      </c>
      <c r="J4568" s="7">
        <v>46102</v>
      </c>
      <c r="K4568" s="7">
        <v>43555</v>
      </c>
      <c r="L4568" s="7">
        <v>43910</v>
      </c>
      <c r="M4568" t="s">
        <v>77</v>
      </c>
      <c r="N4568" t="s">
        <v>79</v>
      </c>
      <c r="O4568">
        <v>2026</v>
      </c>
      <c r="P4568">
        <v>1</v>
      </c>
      <c r="Q4568" t="s">
        <v>80</v>
      </c>
      <c r="R4568" s="8">
        <v>46267</v>
      </c>
      <c r="S4568" s="2">
        <v>1</v>
      </c>
      <c r="T4568" s="2" t="s">
        <v>81</v>
      </c>
    </row>
    <row r="4569" spans="1:20" x14ac:dyDescent="0.25">
      <c r="A4569">
        <v>1120439151</v>
      </c>
      <c r="B4569">
        <v>116815732</v>
      </c>
      <c r="C4569" t="s">
        <v>82</v>
      </c>
      <c r="D4569" t="s">
        <v>88</v>
      </c>
      <c r="E4569" t="s">
        <v>76</v>
      </c>
      <c r="F4569" s="7">
        <v>43546</v>
      </c>
      <c r="G4569" s="7">
        <v>43912</v>
      </c>
      <c r="H4569" t="s">
        <v>77</v>
      </c>
      <c r="I4569" t="s">
        <v>78</v>
      </c>
      <c r="J4569" s="7">
        <v>45305</v>
      </c>
      <c r="K4569" s="7">
        <v>45748</v>
      </c>
      <c r="L4569" s="7">
        <v>43912</v>
      </c>
      <c r="M4569" t="s">
        <v>77</v>
      </c>
      <c r="N4569" t="s">
        <v>92</v>
      </c>
      <c r="O4569">
        <v>2026</v>
      </c>
      <c r="P4569">
        <v>1</v>
      </c>
      <c r="Q4569" t="s">
        <v>80</v>
      </c>
      <c r="R4569" s="8">
        <v>46267</v>
      </c>
      <c r="S4569" s="2">
        <v>1</v>
      </c>
      <c r="T4569" s="2" t="s">
        <v>81</v>
      </c>
    </row>
    <row r="4570" spans="1:20" x14ac:dyDescent="0.25">
      <c r="A4570">
        <v>1120439159</v>
      </c>
      <c r="B4570">
        <v>116819339</v>
      </c>
      <c r="C4570" t="s">
        <v>96</v>
      </c>
      <c r="D4570" t="s">
        <v>88</v>
      </c>
      <c r="E4570" t="s">
        <v>76</v>
      </c>
      <c r="F4570" s="7">
        <v>43547</v>
      </c>
      <c r="G4570" s="7">
        <v>43913</v>
      </c>
      <c r="H4570" t="s">
        <v>77</v>
      </c>
      <c r="I4570" t="s">
        <v>78</v>
      </c>
      <c r="J4570" s="7">
        <v>45861</v>
      </c>
      <c r="K4570" s="7">
        <v>44239</v>
      </c>
      <c r="L4570" s="7">
        <v>43913</v>
      </c>
      <c r="M4570" t="s">
        <v>77</v>
      </c>
      <c r="N4570" t="s">
        <v>79</v>
      </c>
      <c r="O4570">
        <v>2026</v>
      </c>
      <c r="P4570">
        <v>1</v>
      </c>
      <c r="Q4570" t="s">
        <v>80</v>
      </c>
      <c r="R4570" s="8">
        <v>46267</v>
      </c>
      <c r="S4570" s="2">
        <v>1</v>
      </c>
      <c r="T4570" s="2" t="s">
        <v>81</v>
      </c>
    </row>
    <row r="4571" spans="1:20" x14ac:dyDescent="0.25">
      <c r="A4571">
        <v>1120439162</v>
      </c>
      <c r="B4571">
        <v>116823075</v>
      </c>
      <c r="C4571" t="s">
        <v>82</v>
      </c>
      <c r="D4571" t="s">
        <v>88</v>
      </c>
      <c r="E4571" t="s">
        <v>76</v>
      </c>
      <c r="F4571" s="7">
        <v>43548</v>
      </c>
      <c r="G4571" s="7">
        <v>43914</v>
      </c>
      <c r="H4571" t="s">
        <v>77</v>
      </c>
      <c r="I4571" t="s">
        <v>78</v>
      </c>
      <c r="J4571" s="7">
        <v>45732</v>
      </c>
      <c r="K4571" s="7">
        <v>45057</v>
      </c>
      <c r="L4571" s="7">
        <v>43914</v>
      </c>
      <c r="M4571" t="s">
        <v>77</v>
      </c>
      <c r="N4571" t="s">
        <v>79</v>
      </c>
      <c r="O4571">
        <v>2026</v>
      </c>
      <c r="P4571">
        <v>1</v>
      </c>
      <c r="Q4571" t="s">
        <v>80</v>
      </c>
      <c r="R4571" s="8">
        <v>46267</v>
      </c>
      <c r="S4571" s="2">
        <v>1</v>
      </c>
      <c r="T4571" s="2" t="s">
        <v>81</v>
      </c>
    </row>
    <row r="4572" spans="1:20" x14ac:dyDescent="0.25">
      <c r="A4572">
        <v>1120439172</v>
      </c>
      <c r="B4572">
        <v>116825261</v>
      </c>
      <c r="C4572" t="s">
        <v>91</v>
      </c>
      <c r="D4572" t="s">
        <v>83</v>
      </c>
      <c r="E4572" t="s">
        <v>76</v>
      </c>
      <c r="F4572" s="7">
        <v>43549</v>
      </c>
      <c r="G4572" s="7">
        <v>43733</v>
      </c>
      <c r="H4572" t="s">
        <v>77</v>
      </c>
      <c r="I4572" t="s">
        <v>78</v>
      </c>
      <c r="J4572" s="7">
        <v>45777</v>
      </c>
      <c r="K4572" s="7">
        <v>44785</v>
      </c>
      <c r="L4572" s="7">
        <v>43733</v>
      </c>
      <c r="M4572" t="s">
        <v>77</v>
      </c>
      <c r="N4572" t="s">
        <v>79</v>
      </c>
      <c r="O4572">
        <v>2026</v>
      </c>
      <c r="P4572">
        <v>1</v>
      </c>
      <c r="Q4572" t="s">
        <v>80</v>
      </c>
      <c r="R4572" s="8">
        <v>46267</v>
      </c>
      <c r="S4572" s="2">
        <v>1</v>
      </c>
      <c r="T4572" s="2" t="s">
        <v>81</v>
      </c>
    </row>
    <row r="4573" spans="1:20" x14ac:dyDescent="0.25">
      <c r="A4573">
        <v>1120439177</v>
      </c>
      <c r="B4573">
        <v>116827635</v>
      </c>
      <c r="C4573" t="s">
        <v>82</v>
      </c>
      <c r="D4573" t="s">
        <v>88</v>
      </c>
      <c r="E4573" t="s">
        <v>76</v>
      </c>
      <c r="F4573" s="7">
        <v>43549</v>
      </c>
      <c r="G4573" s="7">
        <v>43915</v>
      </c>
      <c r="H4573" t="s">
        <v>77</v>
      </c>
      <c r="I4573" t="s">
        <v>89</v>
      </c>
      <c r="J4573" s="7">
        <v>46063</v>
      </c>
      <c r="K4573" s="7">
        <v>46092</v>
      </c>
      <c r="L4573" s="7">
        <v>43915</v>
      </c>
      <c r="M4573" t="s">
        <v>77</v>
      </c>
      <c r="N4573" t="s">
        <v>79</v>
      </c>
      <c r="O4573">
        <v>2026</v>
      </c>
      <c r="P4573">
        <v>1</v>
      </c>
      <c r="Q4573" t="s">
        <v>80</v>
      </c>
      <c r="R4573" s="8">
        <v>46267</v>
      </c>
      <c r="S4573" s="2">
        <v>1</v>
      </c>
      <c r="T4573" s="2" t="s">
        <v>81</v>
      </c>
    </row>
    <row r="4574" spans="1:20" x14ac:dyDescent="0.25">
      <c r="A4574">
        <v>1120439181</v>
      </c>
      <c r="B4574">
        <v>116828131</v>
      </c>
      <c r="C4574" t="s">
        <v>74</v>
      </c>
      <c r="D4574" t="s">
        <v>75</v>
      </c>
      <c r="E4574" t="s">
        <v>76</v>
      </c>
      <c r="F4574" s="7">
        <v>43549</v>
      </c>
      <c r="G4574" s="7">
        <v>45376</v>
      </c>
      <c r="H4574" t="s">
        <v>86</v>
      </c>
      <c r="I4574" t="s">
        <v>87</v>
      </c>
      <c r="J4574" s="7">
        <v>45399</v>
      </c>
      <c r="K4574" s="7">
        <v>46115</v>
      </c>
      <c r="L4574" s="7">
        <v>45376</v>
      </c>
      <c r="M4574" t="s">
        <v>86</v>
      </c>
      <c r="N4574" t="s">
        <v>79</v>
      </c>
      <c r="O4574">
        <v>2026</v>
      </c>
      <c r="P4574">
        <v>1</v>
      </c>
      <c r="Q4574" t="s">
        <v>80</v>
      </c>
      <c r="R4574" s="8">
        <v>46267</v>
      </c>
      <c r="S4574" s="2">
        <v>1</v>
      </c>
      <c r="T4574" s="2" t="s">
        <v>81</v>
      </c>
    </row>
    <row r="4575" spans="1:20" x14ac:dyDescent="0.25">
      <c r="A4575">
        <v>1120439202</v>
      </c>
      <c r="B4575">
        <v>116851751</v>
      </c>
      <c r="C4575" t="s">
        <v>82</v>
      </c>
      <c r="D4575" t="s">
        <v>83</v>
      </c>
      <c r="E4575" t="s">
        <v>76</v>
      </c>
      <c r="F4575" s="7">
        <v>43551</v>
      </c>
      <c r="G4575" s="7">
        <v>43731</v>
      </c>
      <c r="H4575" t="s">
        <v>77</v>
      </c>
      <c r="I4575" t="s">
        <v>78</v>
      </c>
      <c r="J4575" s="7">
        <v>45914</v>
      </c>
      <c r="K4575" s="7">
        <v>45748</v>
      </c>
      <c r="L4575" s="7">
        <v>43731</v>
      </c>
      <c r="M4575" t="s">
        <v>77</v>
      </c>
      <c r="N4575" t="s">
        <v>79</v>
      </c>
      <c r="O4575">
        <v>2026</v>
      </c>
      <c r="P4575">
        <v>1</v>
      </c>
      <c r="Q4575" t="s">
        <v>80</v>
      </c>
      <c r="R4575" s="8">
        <v>46267</v>
      </c>
      <c r="S4575" s="2">
        <v>1</v>
      </c>
      <c r="T4575" s="2" t="s">
        <v>81</v>
      </c>
    </row>
    <row r="4576" spans="1:20" x14ac:dyDescent="0.25">
      <c r="A4576">
        <v>1120439211</v>
      </c>
      <c r="B4576">
        <v>116861665</v>
      </c>
      <c r="C4576" t="s">
        <v>82</v>
      </c>
      <c r="D4576" t="s">
        <v>88</v>
      </c>
      <c r="E4576" t="s">
        <v>76</v>
      </c>
      <c r="F4576" s="7">
        <v>43553</v>
      </c>
      <c r="G4576" s="7">
        <v>43919</v>
      </c>
      <c r="H4576" t="s">
        <v>77</v>
      </c>
      <c r="I4576" t="s">
        <v>78</v>
      </c>
      <c r="J4576" s="7">
        <v>45719</v>
      </c>
      <c r="K4576" s="7">
        <v>43919</v>
      </c>
      <c r="L4576" s="7">
        <v>43919</v>
      </c>
      <c r="M4576" t="s">
        <v>77</v>
      </c>
      <c r="N4576" t="s">
        <v>79</v>
      </c>
      <c r="O4576">
        <v>2026</v>
      </c>
      <c r="P4576">
        <v>1</v>
      </c>
      <c r="Q4576" t="s">
        <v>80</v>
      </c>
      <c r="R4576" s="8">
        <v>46267</v>
      </c>
      <c r="S4576" s="2">
        <v>1</v>
      </c>
      <c r="T4576" s="2" t="s">
        <v>81</v>
      </c>
    </row>
    <row r="4577" spans="1:20" x14ac:dyDescent="0.25">
      <c r="A4577">
        <v>1120439217</v>
      </c>
      <c r="B4577">
        <v>116864401</v>
      </c>
      <c r="C4577" t="s">
        <v>95</v>
      </c>
      <c r="D4577" t="s">
        <v>88</v>
      </c>
      <c r="E4577" t="s">
        <v>76</v>
      </c>
      <c r="F4577" s="7">
        <v>43552</v>
      </c>
      <c r="G4577" s="7">
        <v>43918</v>
      </c>
      <c r="H4577" t="s">
        <v>77</v>
      </c>
      <c r="I4577" t="s">
        <v>78</v>
      </c>
      <c r="J4577" s="7">
        <v>45845</v>
      </c>
      <c r="K4577" s="7">
        <v>44581</v>
      </c>
      <c r="L4577" s="7">
        <v>43918</v>
      </c>
      <c r="M4577" t="s">
        <v>77</v>
      </c>
      <c r="N4577" t="s">
        <v>79</v>
      </c>
      <c r="O4577">
        <v>2026</v>
      </c>
      <c r="P4577">
        <v>1</v>
      </c>
      <c r="Q4577" t="s">
        <v>80</v>
      </c>
      <c r="R4577" s="8">
        <v>46267</v>
      </c>
      <c r="S4577" s="2">
        <v>1</v>
      </c>
      <c r="T4577" s="2" t="s">
        <v>81</v>
      </c>
    </row>
    <row r="4578" spans="1:20" x14ac:dyDescent="0.25">
      <c r="A4578">
        <v>1120439222</v>
      </c>
      <c r="B4578">
        <v>116868468</v>
      </c>
      <c r="C4578" t="s">
        <v>82</v>
      </c>
      <c r="D4578" t="s">
        <v>83</v>
      </c>
      <c r="E4578" t="s">
        <v>76</v>
      </c>
      <c r="F4578" s="7">
        <v>43553</v>
      </c>
      <c r="G4578" s="7">
        <v>43737</v>
      </c>
      <c r="H4578" t="s">
        <v>77</v>
      </c>
      <c r="I4578" t="s">
        <v>78</v>
      </c>
      <c r="J4578" s="7">
        <v>45550</v>
      </c>
      <c r="K4578" s="7">
        <v>45057</v>
      </c>
      <c r="L4578" s="7">
        <v>43737</v>
      </c>
      <c r="M4578" t="s">
        <v>77</v>
      </c>
      <c r="N4578" t="s">
        <v>79</v>
      </c>
      <c r="O4578">
        <v>2026</v>
      </c>
      <c r="P4578">
        <v>1</v>
      </c>
      <c r="Q4578" t="s">
        <v>80</v>
      </c>
      <c r="R4578" s="8">
        <v>46267</v>
      </c>
      <c r="S4578" s="2">
        <v>1</v>
      </c>
      <c r="T4578" s="2" t="s">
        <v>81</v>
      </c>
    </row>
    <row r="4579" spans="1:20" x14ac:dyDescent="0.25">
      <c r="A4579">
        <v>1120439234</v>
      </c>
      <c r="B4579">
        <v>116881176</v>
      </c>
      <c r="C4579" t="s">
        <v>82</v>
      </c>
      <c r="D4579" t="s">
        <v>88</v>
      </c>
      <c r="E4579" t="s">
        <v>76</v>
      </c>
      <c r="F4579" s="7">
        <v>43556</v>
      </c>
      <c r="G4579" s="7">
        <v>43922</v>
      </c>
      <c r="H4579" t="s">
        <v>77</v>
      </c>
      <c r="I4579" t="s">
        <v>78</v>
      </c>
      <c r="J4579" s="7">
        <v>45752</v>
      </c>
      <c r="K4579" s="7">
        <v>45748</v>
      </c>
      <c r="L4579" s="7">
        <v>43922</v>
      </c>
      <c r="M4579" t="s">
        <v>77</v>
      </c>
      <c r="N4579" t="s">
        <v>79</v>
      </c>
      <c r="O4579">
        <v>2026</v>
      </c>
      <c r="P4579">
        <v>1</v>
      </c>
      <c r="Q4579" t="s">
        <v>80</v>
      </c>
      <c r="R4579" s="8">
        <v>46267</v>
      </c>
      <c r="S4579" s="2">
        <v>1</v>
      </c>
      <c r="T4579" s="2" t="s">
        <v>81</v>
      </c>
    </row>
    <row r="4580" spans="1:20" x14ac:dyDescent="0.25">
      <c r="A4580">
        <v>1120439244</v>
      </c>
      <c r="B4580">
        <v>116900853</v>
      </c>
      <c r="C4580" t="s">
        <v>82</v>
      </c>
      <c r="D4580" t="s">
        <v>83</v>
      </c>
      <c r="E4580" t="s">
        <v>76</v>
      </c>
      <c r="F4580" s="7">
        <v>43557</v>
      </c>
      <c r="G4580" s="7">
        <v>43737</v>
      </c>
      <c r="H4580" t="s">
        <v>77</v>
      </c>
      <c r="I4580" t="s">
        <v>78</v>
      </c>
      <c r="J4580" s="7">
        <v>45953</v>
      </c>
      <c r="K4580" s="7">
        <v>43667</v>
      </c>
      <c r="L4580" s="7">
        <v>43737</v>
      </c>
      <c r="M4580" t="s">
        <v>77</v>
      </c>
      <c r="N4580" t="s">
        <v>79</v>
      </c>
      <c r="O4580">
        <v>2026</v>
      </c>
      <c r="P4580">
        <v>1</v>
      </c>
      <c r="Q4580" t="s">
        <v>80</v>
      </c>
      <c r="R4580" s="8">
        <v>46267</v>
      </c>
      <c r="S4580" s="2">
        <v>1</v>
      </c>
      <c r="T4580" s="2" t="s">
        <v>81</v>
      </c>
    </row>
    <row r="4581" spans="1:20" x14ac:dyDescent="0.25">
      <c r="A4581">
        <v>1120439250</v>
      </c>
      <c r="B4581">
        <v>116936932</v>
      </c>
      <c r="C4581" t="s">
        <v>82</v>
      </c>
      <c r="D4581" t="s">
        <v>88</v>
      </c>
      <c r="E4581" t="s">
        <v>76</v>
      </c>
      <c r="F4581" s="7">
        <v>43557</v>
      </c>
      <c r="G4581" s="7">
        <v>43923</v>
      </c>
      <c r="H4581" t="s">
        <v>77</v>
      </c>
      <c r="I4581" t="s">
        <v>78</v>
      </c>
      <c r="J4581" s="7">
        <v>46087</v>
      </c>
      <c r="K4581" s="7">
        <v>43959</v>
      </c>
      <c r="L4581" s="7">
        <v>43923</v>
      </c>
      <c r="M4581" t="s">
        <v>77</v>
      </c>
      <c r="N4581" t="s">
        <v>79</v>
      </c>
      <c r="O4581">
        <v>2026</v>
      </c>
      <c r="P4581">
        <v>1</v>
      </c>
      <c r="Q4581" t="s">
        <v>80</v>
      </c>
      <c r="R4581" s="8">
        <v>46267</v>
      </c>
      <c r="S4581" s="2">
        <v>1</v>
      </c>
      <c r="T4581" s="2" t="s">
        <v>81</v>
      </c>
    </row>
    <row r="4582" spans="1:20" x14ac:dyDescent="0.25">
      <c r="A4582">
        <v>1120439254</v>
      </c>
      <c r="B4582">
        <v>116938568</v>
      </c>
      <c r="C4582" t="s">
        <v>82</v>
      </c>
      <c r="D4582" t="s">
        <v>88</v>
      </c>
      <c r="E4582" t="s">
        <v>76</v>
      </c>
      <c r="F4582" s="7">
        <v>43557</v>
      </c>
      <c r="G4582" s="7">
        <v>43923</v>
      </c>
      <c r="H4582" t="s">
        <v>77</v>
      </c>
      <c r="I4582" t="s">
        <v>78</v>
      </c>
      <c r="J4582" s="7">
        <v>45899</v>
      </c>
      <c r="K4582" s="7">
        <v>45154</v>
      </c>
      <c r="L4582" s="7">
        <v>43923</v>
      </c>
      <c r="M4582" t="s">
        <v>77</v>
      </c>
      <c r="N4582" t="s">
        <v>79</v>
      </c>
      <c r="O4582">
        <v>2026</v>
      </c>
      <c r="P4582">
        <v>1</v>
      </c>
      <c r="Q4582" t="s">
        <v>80</v>
      </c>
      <c r="R4582" s="8">
        <v>46267</v>
      </c>
      <c r="S4582" s="2">
        <v>1</v>
      </c>
      <c r="T4582" s="2" t="s">
        <v>81</v>
      </c>
    </row>
    <row r="4583" spans="1:20" x14ac:dyDescent="0.25">
      <c r="A4583">
        <v>1120439271</v>
      </c>
      <c r="B4583">
        <v>116954649</v>
      </c>
      <c r="C4583" t="s">
        <v>82</v>
      </c>
      <c r="D4583" t="s">
        <v>88</v>
      </c>
      <c r="E4583" t="s">
        <v>76</v>
      </c>
      <c r="F4583" s="7">
        <v>43559</v>
      </c>
      <c r="G4583" s="7">
        <v>43737</v>
      </c>
      <c r="H4583" t="s">
        <v>77</v>
      </c>
      <c r="I4583" t="s">
        <v>89</v>
      </c>
      <c r="J4583" s="7">
        <v>46011</v>
      </c>
      <c r="K4583" s="7">
        <v>43560</v>
      </c>
      <c r="L4583" s="7">
        <v>43737</v>
      </c>
      <c r="M4583" t="s">
        <v>77</v>
      </c>
      <c r="N4583" t="s">
        <v>79</v>
      </c>
      <c r="O4583">
        <v>2026</v>
      </c>
      <c r="P4583">
        <v>1</v>
      </c>
      <c r="Q4583" t="s">
        <v>80</v>
      </c>
      <c r="R4583" s="8">
        <v>46267</v>
      </c>
      <c r="S4583" s="2">
        <v>1</v>
      </c>
      <c r="T4583" s="2" t="s">
        <v>81</v>
      </c>
    </row>
    <row r="4584" spans="1:20" x14ac:dyDescent="0.25">
      <c r="A4584">
        <v>1120439285</v>
      </c>
      <c r="B4584">
        <v>116967433</v>
      </c>
      <c r="C4584" t="s">
        <v>74</v>
      </c>
      <c r="D4584" t="s">
        <v>75</v>
      </c>
      <c r="E4584" t="s">
        <v>76</v>
      </c>
      <c r="F4584" s="7">
        <v>43560</v>
      </c>
      <c r="G4584" s="7">
        <v>45387</v>
      </c>
      <c r="H4584" t="s">
        <v>86</v>
      </c>
      <c r="I4584" t="s">
        <v>87</v>
      </c>
      <c r="J4584" s="7">
        <v>45460</v>
      </c>
      <c r="K4584" s="7">
        <v>46114</v>
      </c>
      <c r="L4584" s="7">
        <v>45387</v>
      </c>
      <c r="M4584" t="s">
        <v>86</v>
      </c>
      <c r="N4584" t="s">
        <v>79</v>
      </c>
      <c r="O4584">
        <v>2026</v>
      </c>
      <c r="P4584">
        <v>1</v>
      </c>
      <c r="Q4584" t="s">
        <v>80</v>
      </c>
      <c r="R4584" s="8">
        <v>46267</v>
      </c>
      <c r="S4584" s="2">
        <v>1</v>
      </c>
      <c r="T4584" s="2" t="s">
        <v>81</v>
      </c>
    </row>
    <row r="4585" spans="1:20" x14ac:dyDescent="0.25">
      <c r="A4585">
        <v>1120439289</v>
      </c>
      <c r="B4585">
        <v>116970195</v>
      </c>
      <c r="C4585" t="s">
        <v>91</v>
      </c>
      <c r="D4585" t="s">
        <v>88</v>
      </c>
      <c r="E4585" t="s">
        <v>76</v>
      </c>
      <c r="F4585" s="7">
        <v>43561</v>
      </c>
      <c r="G4585" s="7">
        <v>43927</v>
      </c>
      <c r="H4585" t="s">
        <v>77</v>
      </c>
      <c r="I4585" t="s">
        <v>78</v>
      </c>
      <c r="J4585" s="7">
        <v>45831</v>
      </c>
      <c r="K4585" s="7">
        <v>45833</v>
      </c>
      <c r="L4585" s="7">
        <v>43927</v>
      </c>
      <c r="M4585" t="s">
        <v>77</v>
      </c>
      <c r="N4585" t="s">
        <v>92</v>
      </c>
      <c r="O4585">
        <v>2026</v>
      </c>
      <c r="P4585">
        <v>1</v>
      </c>
      <c r="Q4585" t="s">
        <v>80</v>
      </c>
      <c r="R4585" s="8">
        <v>46267</v>
      </c>
      <c r="S4585" s="2">
        <v>1</v>
      </c>
      <c r="T4585" s="2" t="s">
        <v>81</v>
      </c>
    </row>
    <row r="4586" spans="1:20" x14ac:dyDescent="0.25">
      <c r="A4586">
        <v>1120439290</v>
      </c>
      <c r="B4586">
        <v>116970195</v>
      </c>
      <c r="C4586" t="s">
        <v>91</v>
      </c>
      <c r="D4586" t="s">
        <v>88</v>
      </c>
      <c r="E4586" t="s">
        <v>76</v>
      </c>
      <c r="F4586" s="7">
        <v>43561</v>
      </c>
      <c r="G4586" s="7">
        <v>43927</v>
      </c>
      <c r="H4586" t="s">
        <v>77</v>
      </c>
      <c r="I4586" t="s">
        <v>78</v>
      </c>
      <c r="J4586" s="7">
        <v>45831</v>
      </c>
      <c r="K4586" s="7">
        <v>46003</v>
      </c>
      <c r="L4586" s="7">
        <v>43927</v>
      </c>
      <c r="M4586" t="s">
        <v>77</v>
      </c>
      <c r="N4586" t="s">
        <v>92</v>
      </c>
      <c r="O4586">
        <v>2026</v>
      </c>
      <c r="P4586">
        <v>1</v>
      </c>
      <c r="Q4586" t="s">
        <v>80</v>
      </c>
      <c r="R4586" s="8">
        <v>46267</v>
      </c>
      <c r="S4586" s="2">
        <v>1</v>
      </c>
      <c r="T4586" s="2" t="s">
        <v>81</v>
      </c>
    </row>
    <row r="4587" spans="1:20" x14ac:dyDescent="0.25">
      <c r="A4587">
        <v>1120439291</v>
      </c>
      <c r="B4587">
        <v>116970195</v>
      </c>
      <c r="C4587" t="s">
        <v>91</v>
      </c>
      <c r="D4587" t="s">
        <v>88</v>
      </c>
      <c r="E4587" t="s">
        <v>76</v>
      </c>
      <c r="F4587" s="7">
        <v>43561</v>
      </c>
      <c r="G4587" s="7">
        <v>43927</v>
      </c>
      <c r="H4587" t="s">
        <v>77</v>
      </c>
      <c r="I4587" t="s">
        <v>78</v>
      </c>
      <c r="J4587" s="7">
        <v>45831</v>
      </c>
      <c r="K4587" s="7">
        <v>45968</v>
      </c>
      <c r="L4587" s="7">
        <v>43927</v>
      </c>
      <c r="M4587" t="s">
        <v>77</v>
      </c>
      <c r="N4587" t="s">
        <v>92</v>
      </c>
      <c r="O4587">
        <v>2026</v>
      </c>
      <c r="P4587">
        <v>1</v>
      </c>
      <c r="Q4587" t="s">
        <v>80</v>
      </c>
      <c r="R4587" s="8">
        <v>46267</v>
      </c>
      <c r="S4587" s="2">
        <v>1</v>
      </c>
      <c r="T4587" s="2" t="s">
        <v>81</v>
      </c>
    </row>
    <row r="4588" spans="1:20" x14ac:dyDescent="0.25">
      <c r="A4588">
        <v>1120439299</v>
      </c>
      <c r="B4588">
        <v>116973124</v>
      </c>
      <c r="C4588" t="s">
        <v>85</v>
      </c>
      <c r="D4588" t="s">
        <v>83</v>
      </c>
      <c r="E4588" t="s">
        <v>76</v>
      </c>
      <c r="F4588" s="7">
        <v>43562</v>
      </c>
      <c r="G4588" s="7">
        <v>43745</v>
      </c>
      <c r="H4588" t="s">
        <v>86</v>
      </c>
      <c r="I4588" t="s">
        <v>87</v>
      </c>
      <c r="J4588" s="7">
        <v>45633</v>
      </c>
      <c r="K4588" s="7">
        <v>43585</v>
      </c>
      <c r="L4588" s="7">
        <v>43745</v>
      </c>
      <c r="M4588" t="s">
        <v>86</v>
      </c>
      <c r="N4588" t="s">
        <v>79</v>
      </c>
      <c r="O4588">
        <v>2026</v>
      </c>
      <c r="P4588">
        <v>1</v>
      </c>
      <c r="Q4588" t="s">
        <v>80</v>
      </c>
      <c r="R4588" s="8">
        <v>46267</v>
      </c>
      <c r="S4588" s="2">
        <v>1</v>
      </c>
      <c r="T4588" s="2" t="s">
        <v>81</v>
      </c>
    </row>
    <row r="4589" spans="1:20" x14ac:dyDescent="0.25">
      <c r="A4589">
        <v>1120439307</v>
      </c>
      <c r="B4589">
        <v>116977106</v>
      </c>
      <c r="C4589" t="s">
        <v>85</v>
      </c>
      <c r="D4589" t="s">
        <v>83</v>
      </c>
      <c r="E4589" t="s">
        <v>76</v>
      </c>
      <c r="F4589" s="7">
        <v>43563</v>
      </c>
      <c r="G4589" s="7">
        <v>43746</v>
      </c>
      <c r="H4589" t="s">
        <v>77</v>
      </c>
      <c r="I4589" t="s">
        <v>78</v>
      </c>
      <c r="J4589" s="7">
        <v>45929</v>
      </c>
      <c r="K4589" s="7">
        <v>44970</v>
      </c>
      <c r="L4589" s="7">
        <v>43746</v>
      </c>
      <c r="M4589" t="s">
        <v>77</v>
      </c>
      <c r="N4589" t="s">
        <v>79</v>
      </c>
      <c r="O4589">
        <v>2026</v>
      </c>
      <c r="P4589">
        <v>1</v>
      </c>
      <c r="Q4589" t="s">
        <v>80</v>
      </c>
      <c r="R4589" s="8">
        <v>46267</v>
      </c>
      <c r="S4589" s="2">
        <v>1</v>
      </c>
      <c r="T4589" s="2" t="s">
        <v>81</v>
      </c>
    </row>
    <row r="4590" spans="1:20" x14ac:dyDescent="0.25">
      <c r="A4590">
        <v>1120439310</v>
      </c>
      <c r="B4590">
        <v>116978697</v>
      </c>
      <c r="C4590" t="s">
        <v>82</v>
      </c>
      <c r="D4590" t="s">
        <v>83</v>
      </c>
      <c r="E4590" t="s">
        <v>76</v>
      </c>
      <c r="F4590" s="7">
        <v>43563</v>
      </c>
      <c r="G4590" s="7">
        <v>43743</v>
      </c>
      <c r="H4590" t="s">
        <v>77</v>
      </c>
      <c r="I4590" t="s">
        <v>78</v>
      </c>
      <c r="J4590" s="7">
        <v>45432</v>
      </c>
      <c r="K4590" s="7">
        <v>45748</v>
      </c>
      <c r="L4590" s="7">
        <v>43743</v>
      </c>
      <c r="M4590" t="s">
        <v>77</v>
      </c>
      <c r="N4590" t="s">
        <v>79</v>
      </c>
      <c r="O4590">
        <v>2026</v>
      </c>
      <c r="P4590">
        <v>1</v>
      </c>
      <c r="Q4590" t="s">
        <v>80</v>
      </c>
      <c r="R4590" s="8">
        <v>46267</v>
      </c>
      <c r="S4590" s="2">
        <v>1</v>
      </c>
      <c r="T4590" s="2" t="s">
        <v>81</v>
      </c>
    </row>
    <row r="4591" spans="1:20" x14ac:dyDescent="0.25">
      <c r="A4591">
        <v>1120439323</v>
      </c>
      <c r="B4591">
        <v>116990819</v>
      </c>
      <c r="C4591" t="s">
        <v>82</v>
      </c>
      <c r="D4591" t="s">
        <v>83</v>
      </c>
      <c r="E4591" t="s">
        <v>76</v>
      </c>
      <c r="F4591" s="7">
        <v>43564</v>
      </c>
      <c r="G4591" s="7">
        <v>43747</v>
      </c>
      <c r="H4591" t="s">
        <v>77</v>
      </c>
      <c r="I4591" t="s">
        <v>78</v>
      </c>
      <c r="J4591" s="7">
        <v>45437</v>
      </c>
      <c r="K4591" s="7">
        <v>43658</v>
      </c>
      <c r="L4591" s="7">
        <v>43747</v>
      </c>
      <c r="M4591" t="s">
        <v>77</v>
      </c>
      <c r="N4591" t="s">
        <v>79</v>
      </c>
      <c r="O4591">
        <v>2026</v>
      </c>
      <c r="P4591">
        <v>1</v>
      </c>
      <c r="Q4591" t="s">
        <v>80</v>
      </c>
      <c r="R4591" s="8">
        <v>46267</v>
      </c>
      <c r="S4591" s="2">
        <v>1</v>
      </c>
      <c r="T4591" s="2" t="s">
        <v>81</v>
      </c>
    </row>
    <row r="4592" spans="1:20" x14ac:dyDescent="0.25">
      <c r="A4592">
        <v>1120439327</v>
      </c>
      <c r="B4592">
        <v>117003674</v>
      </c>
      <c r="C4592" t="s">
        <v>90</v>
      </c>
      <c r="D4592" t="s">
        <v>88</v>
      </c>
      <c r="E4592" t="s">
        <v>76</v>
      </c>
      <c r="F4592" s="7">
        <v>43565</v>
      </c>
      <c r="G4592" s="7">
        <v>43931</v>
      </c>
      <c r="H4592" t="s">
        <v>77</v>
      </c>
      <c r="I4592" t="s">
        <v>78</v>
      </c>
      <c r="J4592" s="7">
        <v>45427</v>
      </c>
      <c r="K4592" s="7">
        <v>45533</v>
      </c>
      <c r="L4592" s="7">
        <v>43931</v>
      </c>
      <c r="M4592" t="s">
        <v>77</v>
      </c>
      <c r="N4592" t="s">
        <v>79</v>
      </c>
      <c r="O4592">
        <v>2026</v>
      </c>
      <c r="P4592">
        <v>1</v>
      </c>
      <c r="Q4592" t="s">
        <v>80</v>
      </c>
      <c r="R4592" s="8">
        <v>46267</v>
      </c>
      <c r="S4592" s="2">
        <v>1</v>
      </c>
      <c r="T4592" s="2" t="s">
        <v>81</v>
      </c>
    </row>
    <row r="4593" spans="1:20" x14ac:dyDescent="0.25">
      <c r="A4593">
        <v>1120439345</v>
      </c>
      <c r="B4593">
        <v>117015948</v>
      </c>
      <c r="C4593" t="s">
        <v>82</v>
      </c>
      <c r="D4593" t="s">
        <v>83</v>
      </c>
      <c r="E4593" t="s">
        <v>76</v>
      </c>
      <c r="F4593" s="7">
        <v>43567</v>
      </c>
      <c r="G4593" s="7">
        <v>43750</v>
      </c>
      <c r="H4593" t="s">
        <v>77</v>
      </c>
      <c r="I4593" t="s">
        <v>78</v>
      </c>
      <c r="J4593" s="7">
        <v>45953</v>
      </c>
      <c r="K4593" s="7">
        <v>43683</v>
      </c>
      <c r="L4593" s="7">
        <v>43750</v>
      </c>
      <c r="M4593" t="s">
        <v>77</v>
      </c>
      <c r="N4593" t="s">
        <v>79</v>
      </c>
      <c r="O4593">
        <v>2026</v>
      </c>
      <c r="P4593">
        <v>1</v>
      </c>
      <c r="Q4593" t="s">
        <v>80</v>
      </c>
      <c r="R4593" s="8">
        <v>46267</v>
      </c>
      <c r="S4593" s="2">
        <v>1</v>
      </c>
      <c r="T4593" s="2" t="s">
        <v>81</v>
      </c>
    </row>
    <row r="4594" spans="1:20" x14ac:dyDescent="0.25">
      <c r="A4594">
        <v>1120439360</v>
      </c>
      <c r="B4594">
        <v>117024451</v>
      </c>
      <c r="C4594" t="s">
        <v>82</v>
      </c>
      <c r="D4594" t="s">
        <v>83</v>
      </c>
      <c r="E4594" t="s">
        <v>76</v>
      </c>
      <c r="F4594" s="7">
        <v>43568</v>
      </c>
      <c r="G4594" s="7">
        <v>43748</v>
      </c>
      <c r="H4594" t="s">
        <v>77</v>
      </c>
      <c r="I4594" t="s">
        <v>78</v>
      </c>
      <c r="J4594" s="7">
        <v>45432</v>
      </c>
      <c r="K4594" s="7">
        <v>45611</v>
      </c>
      <c r="L4594" s="7">
        <v>43748</v>
      </c>
      <c r="M4594" t="s">
        <v>77</v>
      </c>
      <c r="N4594" t="s">
        <v>79</v>
      </c>
      <c r="O4594">
        <v>2026</v>
      </c>
      <c r="P4594">
        <v>1</v>
      </c>
      <c r="Q4594" t="s">
        <v>80</v>
      </c>
      <c r="R4594" s="8">
        <v>46267</v>
      </c>
      <c r="S4594" s="2">
        <v>1</v>
      </c>
      <c r="T4594" s="2" t="s">
        <v>81</v>
      </c>
    </row>
    <row r="4595" spans="1:20" x14ac:dyDescent="0.25">
      <c r="A4595">
        <v>1120439363</v>
      </c>
      <c r="B4595">
        <v>117025951</v>
      </c>
      <c r="C4595" t="s">
        <v>98</v>
      </c>
      <c r="D4595" t="s">
        <v>83</v>
      </c>
      <c r="E4595" t="s">
        <v>76</v>
      </c>
      <c r="F4595" s="7">
        <v>43569</v>
      </c>
      <c r="G4595" s="7">
        <v>45396</v>
      </c>
      <c r="H4595" t="s">
        <v>86</v>
      </c>
      <c r="I4595" t="s">
        <v>87</v>
      </c>
      <c r="J4595" s="7">
        <v>45919</v>
      </c>
      <c r="K4595" s="7">
        <v>45748</v>
      </c>
      <c r="L4595" s="7">
        <v>45396</v>
      </c>
      <c r="M4595" t="s">
        <v>86</v>
      </c>
      <c r="N4595" t="s">
        <v>79</v>
      </c>
      <c r="O4595">
        <v>2026</v>
      </c>
      <c r="P4595">
        <v>1</v>
      </c>
      <c r="Q4595" t="s">
        <v>80</v>
      </c>
      <c r="R4595" s="8">
        <v>46267</v>
      </c>
      <c r="S4595" s="2">
        <v>1</v>
      </c>
      <c r="T4595" s="2" t="s">
        <v>81</v>
      </c>
    </row>
    <row r="4596" spans="1:20" x14ac:dyDescent="0.25">
      <c r="A4596">
        <v>1120439370</v>
      </c>
      <c r="B4596">
        <v>117027641</v>
      </c>
      <c r="C4596" t="s">
        <v>82</v>
      </c>
      <c r="D4596" t="s">
        <v>88</v>
      </c>
      <c r="E4596" t="s">
        <v>76</v>
      </c>
      <c r="F4596" s="7">
        <v>43569</v>
      </c>
      <c r="G4596" s="7">
        <v>43935</v>
      </c>
      <c r="H4596" t="s">
        <v>77</v>
      </c>
      <c r="I4596" t="s">
        <v>78</v>
      </c>
      <c r="J4596" s="7">
        <v>45432</v>
      </c>
      <c r="K4596" s="7">
        <v>45748</v>
      </c>
      <c r="L4596" s="7">
        <v>43935</v>
      </c>
      <c r="M4596" t="s">
        <v>77</v>
      </c>
      <c r="N4596" t="s">
        <v>79</v>
      </c>
      <c r="O4596">
        <v>2026</v>
      </c>
      <c r="P4596">
        <v>1</v>
      </c>
      <c r="Q4596" t="s">
        <v>80</v>
      </c>
      <c r="R4596" s="8">
        <v>46267</v>
      </c>
      <c r="S4596" s="2">
        <v>1</v>
      </c>
      <c r="T4596" s="2" t="s">
        <v>81</v>
      </c>
    </row>
    <row r="4597" spans="1:20" x14ac:dyDescent="0.25">
      <c r="A4597">
        <v>1120439375</v>
      </c>
      <c r="B4597">
        <v>117032654</v>
      </c>
      <c r="C4597" t="s">
        <v>82</v>
      </c>
      <c r="D4597" t="s">
        <v>88</v>
      </c>
      <c r="E4597" t="s">
        <v>76</v>
      </c>
      <c r="F4597" s="7">
        <v>43570</v>
      </c>
      <c r="G4597" s="7">
        <v>43936</v>
      </c>
      <c r="H4597" t="s">
        <v>77</v>
      </c>
      <c r="I4597" t="s">
        <v>78</v>
      </c>
      <c r="J4597" s="7">
        <v>45523</v>
      </c>
      <c r="K4597" s="7">
        <v>44488</v>
      </c>
      <c r="L4597" s="7">
        <v>43936</v>
      </c>
      <c r="M4597" t="s">
        <v>77</v>
      </c>
      <c r="N4597" t="s">
        <v>79</v>
      </c>
      <c r="O4597">
        <v>2026</v>
      </c>
      <c r="P4597">
        <v>1</v>
      </c>
      <c r="Q4597" t="s">
        <v>80</v>
      </c>
      <c r="R4597" s="8">
        <v>46267</v>
      </c>
      <c r="S4597" s="2">
        <v>1</v>
      </c>
      <c r="T4597" s="2" t="s">
        <v>81</v>
      </c>
    </row>
    <row r="4598" spans="1:20" x14ac:dyDescent="0.25">
      <c r="A4598">
        <v>1120439378</v>
      </c>
      <c r="B4598">
        <v>117033095</v>
      </c>
      <c r="C4598" t="s">
        <v>82</v>
      </c>
      <c r="D4598" t="s">
        <v>83</v>
      </c>
      <c r="E4598" t="s">
        <v>76</v>
      </c>
      <c r="F4598" s="7">
        <v>43570</v>
      </c>
      <c r="G4598" s="7">
        <v>43750</v>
      </c>
      <c r="H4598" t="s">
        <v>77</v>
      </c>
      <c r="I4598" t="s">
        <v>78</v>
      </c>
      <c r="J4598" s="7">
        <v>45432</v>
      </c>
      <c r="K4598" s="7">
        <v>45748</v>
      </c>
      <c r="L4598" s="7">
        <v>43750</v>
      </c>
      <c r="M4598" t="s">
        <v>77</v>
      </c>
      <c r="N4598" t="s">
        <v>79</v>
      </c>
      <c r="O4598">
        <v>2026</v>
      </c>
      <c r="P4598">
        <v>1</v>
      </c>
      <c r="Q4598" t="s">
        <v>80</v>
      </c>
      <c r="R4598" s="8">
        <v>46267</v>
      </c>
      <c r="S4598" s="2">
        <v>1</v>
      </c>
      <c r="T4598" s="2" t="s">
        <v>81</v>
      </c>
    </row>
    <row r="4599" spans="1:20" x14ac:dyDescent="0.25">
      <c r="A4599">
        <v>1120439384</v>
      </c>
      <c r="B4599">
        <v>117034242</v>
      </c>
      <c r="C4599" t="s">
        <v>82</v>
      </c>
      <c r="D4599" t="s">
        <v>83</v>
      </c>
      <c r="E4599" t="s">
        <v>76</v>
      </c>
      <c r="F4599" s="7">
        <v>43570</v>
      </c>
      <c r="G4599" s="7">
        <v>43750</v>
      </c>
      <c r="H4599" t="s">
        <v>77</v>
      </c>
      <c r="I4599" t="s">
        <v>78</v>
      </c>
      <c r="J4599" s="7">
        <v>45432</v>
      </c>
      <c r="K4599" s="7">
        <v>43658</v>
      </c>
      <c r="L4599" s="7">
        <v>43750</v>
      </c>
      <c r="M4599" t="s">
        <v>77</v>
      </c>
      <c r="N4599" t="s">
        <v>79</v>
      </c>
      <c r="O4599">
        <v>2026</v>
      </c>
      <c r="P4599">
        <v>1</v>
      </c>
      <c r="Q4599" t="s">
        <v>80</v>
      </c>
      <c r="R4599" s="8">
        <v>46267</v>
      </c>
      <c r="S4599" s="2">
        <v>1</v>
      </c>
      <c r="T4599" s="2" t="s">
        <v>81</v>
      </c>
    </row>
    <row r="4600" spans="1:20" x14ac:dyDescent="0.25">
      <c r="A4600">
        <v>1120439387</v>
      </c>
      <c r="B4600">
        <v>117037802</v>
      </c>
      <c r="C4600" t="s">
        <v>82</v>
      </c>
      <c r="D4600" t="s">
        <v>83</v>
      </c>
      <c r="E4600" t="s">
        <v>76</v>
      </c>
      <c r="F4600" s="7">
        <v>43571</v>
      </c>
      <c r="G4600" s="7">
        <v>43751</v>
      </c>
      <c r="H4600" t="s">
        <v>77</v>
      </c>
      <c r="I4600" t="s">
        <v>78</v>
      </c>
      <c r="J4600" s="7">
        <v>45878</v>
      </c>
      <c r="K4600" s="7">
        <v>45748</v>
      </c>
      <c r="L4600" s="7">
        <v>43751</v>
      </c>
      <c r="M4600" t="s">
        <v>77</v>
      </c>
      <c r="N4600" t="s">
        <v>79</v>
      </c>
      <c r="O4600">
        <v>2026</v>
      </c>
      <c r="P4600">
        <v>1</v>
      </c>
      <c r="Q4600" t="s">
        <v>80</v>
      </c>
      <c r="R4600" s="8">
        <v>46267</v>
      </c>
      <c r="S4600" s="2">
        <v>1</v>
      </c>
      <c r="T4600" s="2" t="s">
        <v>81</v>
      </c>
    </row>
    <row r="4601" spans="1:20" x14ac:dyDescent="0.25">
      <c r="A4601">
        <v>1120439397</v>
      </c>
      <c r="B4601">
        <v>117049513</v>
      </c>
      <c r="C4601" t="s">
        <v>82</v>
      </c>
      <c r="D4601" t="s">
        <v>83</v>
      </c>
      <c r="E4601" t="s">
        <v>76</v>
      </c>
      <c r="F4601" s="7">
        <v>43572</v>
      </c>
      <c r="G4601" s="7">
        <v>43752</v>
      </c>
      <c r="H4601" t="s">
        <v>77</v>
      </c>
      <c r="I4601" t="s">
        <v>78</v>
      </c>
      <c r="J4601" s="7">
        <v>45905</v>
      </c>
      <c r="K4601" s="7">
        <v>45748</v>
      </c>
      <c r="L4601" s="7">
        <v>43752</v>
      </c>
      <c r="M4601" t="s">
        <v>77</v>
      </c>
      <c r="N4601" t="s">
        <v>79</v>
      </c>
      <c r="O4601">
        <v>2026</v>
      </c>
      <c r="P4601">
        <v>1</v>
      </c>
      <c r="Q4601" t="s">
        <v>80</v>
      </c>
      <c r="R4601" s="8">
        <v>46267</v>
      </c>
      <c r="S4601" s="2">
        <v>1</v>
      </c>
      <c r="T4601" s="2" t="s">
        <v>81</v>
      </c>
    </row>
    <row r="4602" spans="1:20" x14ac:dyDescent="0.25">
      <c r="A4602">
        <v>1120439400</v>
      </c>
      <c r="B4602">
        <v>117051074</v>
      </c>
      <c r="C4602" t="s">
        <v>91</v>
      </c>
      <c r="D4602" t="s">
        <v>83</v>
      </c>
      <c r="E4602" t="s">
        <v>76</v>
      </c>
      <c r="F4602" s="7">
        <v>43572</v>
      </c>
      <c r="G4602" s="7">
        <v>43755</v>
      </c>
      <c r="H4602" t="s">
        <v>77</v>
      </c>
      <c r="I4602" t="s">
        <v>78</v>
      </c>
      <c r="J4602" s="7">
        <v>45812</v>
      </c>
      <c r="K4602" s="7">
        <v>44693</v>
      </c>
      <c r="L4602" s="7">
        <v>43755</v>
      </c>
      <c r="M4602" t="s">
        <v>77</v>
      </c>
      <c r="N4602" t="s">
        <v>79</v>
      </c>
      <c r="O4602">
        <v>2026</v>
      </c>
      <c r="P4602">
        <v>1</v>
      </c>
      <c r="Q4602" t="s">
        <v>80</v>
      </c>
      <c r="R4602" s="8">
        <v>46267</v>
      </c>
      <c r="S4602" s="2">
        <v>1</v>
      </c>
      <c r="T4602" s="2" t="s">
        <v>81</v>
      </c>
    </row>
    <row r="4603" spans="1:20" x14ac:dyDescent="0.25">
      <c r="A4603">
        <v>1120439402</v>
      </c>
      <c r="B4603">
        <v>117051234</v>
      </c>
      <c r="C4603" t="s">
        <v>82</v>
      </c>
      <c r="D4603" t="s">
        <v>88</v>
      </c>
      <c r="E4603" t="s">
        <v>76</v>
      </c>
      <c r="F4603" s="7">
        <v>43572</v>
      </c>
      <c r="G4603" s="7">
        <v>43938</v>
      </c>
      <c r="H4603" t="s">
        <v>77</v>
      </c>
      <c r="I4603" t="s">
        <v>78</v>
      </c>
      <c r="J4603" s="7">
        <v>45824</v>
      </c>
      <c r="K4603" s="7">
        <v>43577</v>
      </c>
      <c r="L4603" s="7">
        <v>43938</v>
      </c>
      <c r="M4603" t="s">
        <v>77</v>
      </c>
      <c r="N4603" t="s">
        <v>79</v>
      </c>
      <c r="O4603">
        <v>2026</v>
      </c>
      <c r="P4603">
        <v>1</v>
      </c>
      <c r="Q4603" t="s">
        <v>80</v>
      </c>
      <c r="R4603" s="8">
        <v>46267</v>
      </c>
      <c r="S4603" s="2">
        <v>1</v>
      </c>
      <c r="T4603" s="2" t="s">
        <v>81</v>
      </c>
    </row>
    <row r="4604" spans="1:20" x14ac:dyDescent="0.25">
      <c r="A4604">
        <v>1120439403</v>
      </c>
      <c r="B4604">
        <v>117051234</v>
      </c>
      <c r="C4604" t="s">
        <v>82</v>
      </c>
      <c r="D4604" t="s">
        <v>88</v>
      </c>
      <c r="E4604" t="s">
        <v>76</v>
      </c>
      <c r="F4604" s="7">
        <v>43572</v>
      </c>
      <c r="G4604" s="7">
        <v>43938</v>
      </c>
      <c r="H4604" t="s">
        <v>77</v>
      </c>
      <c r="I4604" t="s">
        <v>78</v>
      </c>
      <c r="J4604" s="7">
        <v>45824</v>
      </c>
      <c r="K4604" s="7">
        <v>45057</v>
      </c>
      <c r="L4604" s="7">
        <v>43938</v>
      </c>
      <c r="M4604" t="s">
        <v>77</v>
      </c>
      <c r="N4604" t="s">
        <v>79</v>
      </c>
      <c r="O4604">
        <v>2026</v>
      </c>
      <c r="P4604">
        <v>1</v>
      </c>
      <c r="Q4604" t="s">
        <v>80</v>
      </c>
      <c r="R4604" s="8">
        <v>46267</v>
      </c>
      <c r="S4604" s="2">
        <v>1</v>
      </c>
      <c r="T4604" s="2" t="s">
        <v>81</v>
      </c>
    </row>
    <row r="4605" spans="1:20" x14ac:dyDescent="0.25">
      <c r="A4605">
        <v>1120439415</v>
      </c>
      <c r="B4605">
        <v>117065439</v>
      </c>
      <c r="C4605" t="s">
        <v>82</v>
      </c>
      <c r="D4605" t="s">
        <v>83</v>
      </c>
      <c r="E4605" t="s">
        <v>76</v>
      </c>
      <c r="F4605" s="7">
        <v>43573</v>
      </c>
      <c r="G4605" s="7">
        <v>43753</v>
      </c>
      <c r="H4605" t="s">
        <v>77</v>
      </c>
      <c r="I4605" t="s">
        <v>78</v>
      </c>
      <c r="J4605" s="7">
        <v>45929</v>
      </c>
      <c r="K4605" s="7">
        <v>45748</v>
      </c>
      <c r="L4605" s="7">
        <v>43753</v>
      </c>
      <c r="M4605" t="s">
        <v>77</v>
      </c>
      <c r="N4605" t="s">
        <v>79</v>
      </c>
      <c r="O4605">
        <v>2026</v>
      </c>
      <c r="P4605">
        <v>1</v>
      </c>
      <c r="Q4605" t="s">
        <v>80</v>
      </c>
      <c r="R4605" s="8">
        <v>46267</v>
      </c>
      <c r="S4605" s="2">
        <v>1</v>
      </c>
      <c r="T4605" s="2" t="s">
        <v>81</v>
      </c>
    </row>
    <row r="4606" spans="1:20" x14ac:dyDescent="0.25">
      <c r="A4606">
        <v>1120439418</v>
      </c>
      <c r="B4606">
        <v>117067738</v>
      </c>
      <c r="C4606" t="s">
        <v>82</v>
      </c>
      <c r="D4606" t="s">
        <v>83</v>
      </c>
      <c r="E4606" t="s">
        <v>76</v>
      </c>
      <c r="F4606" s="7">
        <v>43574</v>
      </c>
      <c r="G4606" s="7">
        <v>43754</v>
      </c>
      <c r="H4606" t="s">
        <v>77</v>
      </c>
      <c r="I4606" t="s">
        <v>78</v>
      </c>
      <c r="J4606" s="7">
        <v>45929</v>
      </c>
      <c r="K4606" s="7">
        <v>43658</v>
      </c>
      <c r="L4606" s="7">
        <v>43754</v>
      </c>
      <c r="M4606" t="s">
        <v>77</v>
      </c>
      <c r="N4606" t="s">
        <v>79</v>
      </c>
      <c r="O4606">
        <v>2026</v>
      </c>
      <c r="P4606">
        <v>1</v>
      </c>
      <c r="Q4606" t="s">
        <v>80</v>
      </c>
      <c r="R4606" s="8">
        <v>46267</v>
      </c>
      <c r="S4606" s="2">
        <v>1</v>
      </c>
      <c r="T4606" s="2" t="s">
        <v>81</v>
      </c>
    </row>
    <row r="4607" spans="1:20" x14ac:dyDescent="0.25">
      <c r="A4607">
        <v>1120439423</v>
      </c>
      <c r="B4607">
        <v>117069140</v>
      </c>
      <c r="C4607" t="s">
        <v>82</v>
      </c>
      <c r="D4607" t="s">
        <v>83</v>
      </c>
      <c r="E4607" t="s">
        <v>76</v>
      </c>
      <c r="F4607" s="7">
        <v>43575</v>
      </c>
      <c r="G4607" s="7">
        <v>43755</v>
      </c>
      <c r="H4607" t="s">
        <v>77</v>
      </c>
      <c r="I4607" t="s">
        <v>78</v>
      </c>
      <c r="J4607" s="7">
        <v>45953</v>
      </c>
      <c r="K4607" s="7">
        <v>43683</v>
      </c>
      <c r="L4607" s="7">
        <v>43755</v>
      </c>
      <c r="M4607" t="s">
        <v>77</v>
      </c>
      <c r="N4607" t="s">
        <v>79</v>
      </c>
      <c r="O4607">
        <v>2026</v>
      </c>
      <c r="P4607">
        <v>1</v>
      </c>
      <c r="Q4607" t="s">
        <v>80</v>
      </c>
      <c r="R4607" s="8">
        <v>46267</v>
      </c>
      <c r="S4607" s="2">
        <v>1</v>
      </c>
      <c r="T4607" s="2" t="s">
        <v>81</v>
      </c>
    </row>
    <row r="4608" spans="1:20" x14ac:dyDescent="0.25">
      <c r="A4608">
        <v>1120439430</v>
      </c>
      <c r="B4608">
        <v>117072454</v>
      </c>
      <c r="C4608" t="s">
        <v>82</v>
      </c>
      <c r="D4608" t="s">
        <v>83</v>
      </c>
      <c r="E4608" t="s">
        <v>76</v>
      </c>
      <c r="F4608" s="7">
        <v>43576</v>
      </c>
      <c r="G4608" s="7">
        <v>43759</v>
      </c>
      <c r="H4608" t="s">
        <v>77</v>
      </c>
      <c r="I4608" t="s">
        <v>78</v>
      </c>
      <c r="J4608" s="7">
        <v>45941</v>
      </c>
      <c r="K4608" s="7">
        <v>43667</v>
      </c>
      <c r="L4608" s="7">
        <v>43759</v>
      </c>
      <c r="M4608" t="s">
        <v>77</v>
      </c>
      <c r="N4608" t="s">
        <v>79</v>
      </c>
      <c r="O4608">
        <v>2026</v>
      </c>
      <c r="P4608">
        <v>1</v>
      </c>
      <c r="Q4608" t="s">
        <v>80</v>
      </c>
      <c r="R4608" s="8">
        <v>46267</v>
      </c>
      <c r="S4608" s="2">
        <v>1</v>
      </c>
      <c r="T4608" s="2" t="s">
        <v>81</v>
      </c>
    </row>
    <row r="4609" spans="1:20" x14ac:dyDescent="0.25">
      <c r="A4609">
        <v>1120439434</v>
      </c>
      <c r="B4609">
        <v>117075268</v>
      </c>
      <c r="C4609" t="s">
        <v>82</v>
      </c>
      <c r="D4609" t="s">
        <v>83</v>
      </c>
      <c r="E4609" t="s">
        <v>76</v>
      </c>
      <c r="F4609" s="7">
        <v>43577</v>
      </c>
      <c r="G4609" s="7">
        <v>43760</v>
      </c>
      <c r="H4609" t="s">
        <v>77</v>
      </c>
      <c r="I4609" t="s">
        <v>78</v>
      </c>
      <c r="J4609" s="7">
        <v>45750</v>
      </c>
      <c r="K4609" s="7">
        <v>43667</v>
      </c>
      <c r="L4609" s="7">
        <v>43760</v>
      </c>
      <c r="M4609" t="s">
        <v>77</v>
      </c>
      <c r="N4609" t="s">
        <v>79</v>
      </c>
      <c r="O4609">
        <v>2026</v>
      </c>
      <c r="P4609">
        <v>1</v>
      </c>
      <c r="Q4609" t="s">
        <v>80</v>
      </c>
      <c r="R4609" s="8">
        <v>46267</v>
      </c>
      <c r="S4609" s="2">
        <v>1</v>
      </c>
      <c r="T4609" s="2" t="s">
        <v>81</v>
      </c>
    </row>
    <row r="4610" spans="1:20" x14ac:dyDescent="0.25">
      <c r="A4610">
        <v>1120439440</v>
      </c>
      <c r="B4610">
        <v>117085355</v>
      </c>
      <c r="C4610" t="s">
        <v>82</v>
      </c>
      <c r="D4610" t="s">
        <v>83</v>
      </c>
      <c r="E4610" t="s">
        <v>76</v>
      </c>
      <c r="F4610" s="7">
        <v>43578</v>
      </c>
      <c r="G4610" s="7">
        <v>43758</v>
      </c>
      <c r="H4610" t="s">
        <v>77</v>
      </c>
      <c r="I4610" t="s">
        <v>78</v>
      </c>
      <c r="J4610" s="7">
        <v>45322</v>
      </c>
      <c r="K4610" s="7">
        <v>45748</v>
      </c>
      <c r="L4610" s="7">
        <v>43758</v>
      </c>
      <c r="M4610" t="s">
        <v>77</v>
      </c>
      <c r="N4610" t="s">
        <v>92</v>
      </c>
      <c r="O4610">
        <v>2026</v>
      </c>
      <c r="P4610">
        <v>1</v>
      </c>
      <c r="Q4610" t="s">
        <v>80</v>
      </c>
      <c r="R4610" s="8">
        <v>46267</v>
      </c>
      <c r="S4610" s="2">
        <v>1</v>
      </c>
      <c r="T4610" s="2" t="s">
        <v>81</v>
      </c>
    </row>
    <row r="4611" spans="1:20" x14ac:dyDescent="0.25">
      <c r="A4611">
        <v>1120439450</v>
      </c>
      <c r="B4611">
        <v>117091327</v>
      </c>
      <c r="C4611" t="s">
        <v>97</v>
      </c>
      <c r="D4611" t="s">
        <v>83</v>
      </c>
      <c r="E4611" t="s">
        <v>76</v>
      </c>
      <c r="F4611" s="7">
        <v>43579</v>
      </c>
      <c r="G4611" s="7">
        <v>43762</v>
      </c>
      <c r="H4611" t="s">
        <v>86</v>
      </c>
      <c r="I4611" t="s">
        <v>87</v>
      </c>
      <c r="J4611" s="7">
        <v>45972</v>
      </c>
      <c r="K4611" s="7">
        <v>43683</v>
      </c>
      <c r="L4611" s="7">
        <v>43762</v>
      </c>
      <c r="M4611" t="s">
        <v>86</v>
      </c>
      <c r="N4611" t="s">
        <v>79</v>
      </c>
      <c r="O4611">
        <v>2026</v>
      </c>
      <c r="P4611">
        <v>1</v>
      </c>
      <c r="Q4611" t="s">
        <v>80</v>
      </c>
      <c r="R4611" s="8">
        <v>46267</v>
      </c>
      <c r="S4611" s="2">
        <v>1</v>
      </c>
      <c r="T4611" s="2" t="s">
        <v>81</v>
      </c>
    </row>
    <row r="4612" spans="1:20" x14ac:dyDescent="0.25">
      <c r="A4612">
        <v>1120439451</v>
      </c>
      <c r="B4612">
        <v>117091327</v>
      </c>
      <c r="C4612" t="s">
        <v>97</v>
      </c>
      <c r="D4612" t="s">
        <v>83</v>
      </c>
      <c r="E4612" t="s">
        <v>76</v>
      </c>
      <c r="F4612" s="7">
        <v>43579</v>
      </c>
      <c r="G4612" s="7">
        <v>43762</v>
      </c>
      <c r="H4612" t="s">
        <v>86</v>
      </c>
      <c r="I4612" t="s">
        <v>87</v>
      </c>
      <c r="J4612" s="7">
        <v>45972</v>
      </c>
      <c r="K4612" s="7">
        <v>45748</v>
      </c>
      <c r="L4612" s="7">
        <v>43762</v>
      </c>
      <c r="M4612" t="s">
        <v>86</v>
      </c>
      <c r="N4612" t="s">
        <v>79</v>
      </c>
      <c r="O4612">
        <v>2026</v>
      </c>
      <c r="P4612">
        <v>1</v>
      </c>
      <c r="Q4612" t="s">
        <v>80</v>
      </c>
      <c r="R4612" s="8">
        <v>46267</v>
      </c>
      <c r="S4612" s="2">
        <v>1</v>
      </c>
      <c r="T4612" s="2" t="s">
        <v>81</v>
      </c>
    </row>
    <row r="4613" spans="1:20" x14ac:dyDescent="0.25">
      <c r="A4613">
        <v>1120439456</v>
      </c>
      <c r="B4613">
        <v>117092518</v>
      </c>
      <c r="C4613" t="s">
        <v>93</v>
      </c>
      <c r="D4613" t="s">
        <v>83</v>
      </c>
      <c r="E4613" t="s">
        <v>76</v>
      </c>
      <c r="F4613" s="7">
        <v>43579</v>
      </c>
      <c r="G4613" s="7">
        <v>43762</v>
      </c>
      <c r="H4613" t="s">
        <v>77</v>
      </c>
      <c r="I4613" t="s">
        <v>78</v>
      </c>
      <c r="J4613" s="7">
        <v>45914</v>
      </c>
      <c r="K4613" s="7">
        <v>45748</v>
      </c>
      <c r="L4613" s="7">
        <v>43762</v>
      </c>
      <c r="M4613" t="s">
        <v>77</v>
      </c>
      <c r="N4613" t="s">
        <v>79</v>
      </c>
      <c r="O4613">
        <v>2026</v>
      </c>
      <c r="P4613">
        <v>1</v>
      </c>
      <c r="Q4613" t="s">
        <v>80</v>
      </c>
      <c r="R4613" s="8">
        <v>46267</v>
      </c>
      <c r="S4613" s="2">
        <v>1</v>
      </c>
      <c r="T4613" s="2" t="s">
        <v>81</v>
      </c>
    </row>
    <row r="4614" spans="1:20" x14ac:dyDescent="0.25">
      <c r="A4614">
        <v>1120439460</v>
      </c>
      <c r="B4614">
        <v>117098035</v>
      </c>
      <c r="C4614" t="s">
        <v>74</v>
      </c>
      <c r="D4614" t="s">
        <v>83</v>
      </c>
      <c r="E4614" t="s">
        <v>76</v>
      </c>
      <c r="F4614" s="7">
        <v>43580</v>
      </c>
      <c r="G4614" s="7">
        <v>43760</v>
      </c>
      <c r="H4614" t="s">
        <v>77</v>
      </c>
      <c r="I4614" t="s">
        <v>78</v>
      </c>
      <c r="J4614" s="7">
        <v>46000</v>
      </c>
      <c r="K4614" s="7">
        <v>44474</v>
      </c>
      <c r="L4614" s="7">
        <v>43760</v>
      </c>
      <c r="M4614" t="s">
        <v>77</v>
      </c>
      <c r="N4614" t="s">
        <v>79</v>
      </c>
      <c r="O4614">
        <v>2026</v>
      </c>
      <c r="P4614">
        <v>1</v>
      </c>
      <c r="Q4614" t="s">
        <v>80</v>
      </c>
      <c r="R4614" s="8">
        <v>46267</v>
      </c>
      <c r="S4614" s="2">
        <v>1</v>
      </c>
      <c r="T4614" s="2" t="s">
        <v>81</v>
      </c>
    </row>
    <row r="4615" spans="1:20" x14ac:dyDescent="0.25">
      <c r="A4615">
        <v>1120439462</v>
      </c>
      <c r="B4615">
        <v>117100080</v>
      </c>
      <c r="C4615" t="s">
        <v>82</v>
      </c>
      <c r="D4615" t="s">
        <v>88</v>
      </c>
      <c r="E4615" t="s">
        <v>76</v>
      </c>
      <c r="F4615" s="7">
        <v>43580</v>
      </c>
      <c r="G4615" s="7">
        <v>43946</v>
      </c>
      <c r="H4615" t="s">
        <v>77</v>
      </c>
      <c r="I4615" t="s">
        <v>78</v>
      </c>
      <c r="J4615" s="7">
        <v>45877</v>
      </c>
      <c r="K4615" s="7">
        <v>45057</v>
      </c>
      <c r="L4615" s="7">
        <v>43946</v>
      </c>
      <c r="M4615" t="s">
        <v>77</v>
      </c>
      <c r="N4615" t="s">
        <v>79</v>
      </c>
      <c r="O4615">
        <v>2026</v>
      </c>
      <c r="P4615">
        <v>1</v>
      </c>
      <c r="Q4615" t="s">
        <v>80</v>
      </c>
      <c r="R4615" s="8">
        <v>46267</v>
      </c>
      <c r="S4615" s="2">
        <v>1</v>
      </c>
      <c r="T4615" s="2" t="s">
        <v>81</v>
      </c>
    </row>
    <row r="4616" spans="1:20" x14ac:dyDescent="0.25">
      <c r="A4616">
        <v>1120439482</v>
      </c>
      <c r="B4616">
        <v>117114198</v>
      </c>
      <c r="C4616" t="s">
        <v>94</v>
      </c>
      <c r="D4616" t="s">
        <v>83</v>
      </c>
      <c r="E4616" t="s">
        <v>76</v>
      </c>
      <c r="F4616" s="7">
        <v>43583</v>
      </c>
      <c r="G4616" s="7">
        <v>43766</v>
      </c>
      <c r="H4616" t="s">
        <v>77</v>
      </c>
      <c r="I4616" t="s">
        <v>78</v>
      </c>
      <c r="J4616" s="7">
        <v>45824</v>
      </c>
      <c r="K4616" s="7">
        <v>45748</v>
      </c>
      <c r="L4616" s="7">
        <v>43766</v>
      </c>
      <c r="M4616" t="s">
        <v>77</v>
      </c>
      <c r="N4616" t="s">
        <v>79</v>
      </c>
      <c r="O4616">
        <v>2026</v>
      </c>
      <c r="P4616">
        <v>1</v>
      </c>
      <c r="Q4616" t="s">
        <v>80</v>
      </c>
      <c r="R4616" s="8">
        <v>46267</v>
      </c>
      <c r="S4616" s="2">
        <v>1</v>
      </c>
      <c r="T4616" s="2" t="s">
        <v>81</v>
      </c>
    </row>
    <row r="4617" spans="1:20" x14ac:dyDescent="0.25">
      <c r="A4617">
        <v>1120439491</v>
      </c>
      <c r="B4617">
        <v>117119301</v>
      </c>
      <c r="C4617" t="s">
        <v>82</v>
      </c>
      <c r="D4617" t="s">
        <v>88</v>
      </c>
      <c r="E4617" t="s">
        <v>76</v>
      </c>
      <c r="F4617" s="7">
        <v>43584</v>
      </c>
      <c r="G4617" s="7">
        <v>43950</v>
      </c>
      <c r="H4617" t="s">
        <v>77</v>
      </c>
      <c r="I4617" t="s">
        <v>78</v>
      </c>
      <c r="J4617" s="7">
        <v>45884</v>
      </c>
      <c r="K4617" s="7">
        <v>45057</v>
      </c>
      <c r="L4617" s="7">
        <v>43950</v>
      </c>
      <c r="M4617" t="s">
        <v>77</v>
      </c>
      <c r="N4617" t="s">
        <v>79</v>
      </c>
      <c r="O4617">
        <v>2026</v>
      </c>
      <c r="P4617">
        <v>1</v>
      </c>
      <c r="Q4617" t="s">
        <v>80</v>
      </c>
      <c r="R4617" s="8">
        <v>46267</v>
      </c>
      <c r="S4617" s="2">
        <v>1</v>
      </c>
      <c r="T4617" s="2" t="s">
        <v>81</v>
      </c>
    </row>
    <row r="4618" spans="1:20" x14ac:dyDescent="0.25">
      <c r="A4618">
        <v>1120439500</v>
      </c>
      <c r="B4618">
        <v>117131920</v>
      </c>
      <c r="C4618" t="s">
        <v>91</v>
      </c>
      <c r="D4618" t="s">
        <v>83</v>
      </c>
      <c r="E4618" t="s">
        <v>76</v>
      </c>
      <c r="F4618" s="7">
        <v>43585</v>
      </c>
      <c r="G4618" s="7">
        <v>43768</v>
      </c>
      <c r="H4618" t="s">
        <v>77</v>
      </c>
      <c r="I4618" t="s">
        <v>78</v>
      </c>
      <c r="J4618" s="7">
        <v>45838</v>
      </c>
      <c r="K4618" s="7">
        <v>44230</v>
      </c>
      <c r="L4618" s="7">
        <v>43768</v>
      </c>
      <c r="M4618" t="s">
        <v>77</v>
      </c>
      <c r="N4618" t="s">
        <v>79</v>
      </c>
      <c r="O4618">
        <v>2026</v>
      </c>
      <c r="P4618">
        <v>1</v>
      </c>
      <c r="Q4618" t="s">
        <v>80</v>
      </c>
      <c r="R4618" s="8">
        <v>46267</v>
      </c>
      <c r="S4618" s="2">
        <v>1</v>
      </c>
      <c r="T4618" s="2" t="s">
        <v>81</v>
      </c>
    </row>
    <row r="4619" spans="1:20" x14ac:dyDescent="0.25">
      <c r="A4619">
        <v>1120439506</v>
      </c>
      <c r="B4619">
        <v>117136254</v>
      </c>
      <c r="C4619" t="s">
        <v>82</v>
      </c>
      <c r="D4619" t="s">
        <v>75</v>
      </c>
      <c r="E4619" t="s">
        <v>76</v>
      </c>
      <c r="F4619" s="7">
        <v>43586</v>
      </c>
      <c r="G4619" s="7">
        <v>43952</v>
      </c>
      <c r="H4619" t="s">
        <v>77</v>
      </c>
      <c r="I4619" t="s">
        <v>78</v>
      </c>
      <c r="J4619" s="7">
        <v>45546</v>
      </c>
      <c r="K4619" s="7">
        <v>45057</v>
      </c>
      <c r="L4619" s="7">
        <v>43952</v>
      </c>
      <c r="M4619" t="s">
        <v>77</v>
      </c>
      <c r="N4619" t="s">
        <v>79</v>
      </c>
      <c r="O4619">
        <v>2026</v>
      </c>
      <c r="P4619">
        <v>1</v>
      </c>
      <c r="Q4619" t="s">
        <v>80</v>
      </c>
      <c r="R4619" s="8">
        <v>46267</v>
      </c>
      <c r="S4619" s="2">
        <v>1</v>
      </c>
      <c r="T4619" s="2" t="s">
        <v>81</v>
      </c>
    </row>
    <row r="4620" spans="1:20" x14ac:dyDescent="0.25">
      <c r="A4620">
        <v>1120439516</v>
      </c>
      <c r="B4620">
        <v>117144926</v>
      </c>
      <c r="C4620" t="s">
        <v>91</v>
      </c>
      <c r="D4620" t="s">
        <v>83</v>
      </c>
      <c r="E4620" t="s">
        <v>76</v>
      </c>
      <c r="F4620" s="7">
        <v>43587</v>
      </c>
      <c r="G4620" s="7">
        <v>43767</v>
      </c>
      <c r="H4620" t="s">
        <v>77</v>
      </c>
      <c r="I4620" t="s">
        <v>78</v>
      </c>
      <c r="J4620" s="7">
        <v>45855</v>
      </c>
      <c r="K4620" s="7">
        <v>43667</v>
      </c>
      <c r="L4620" s="7">
        <v>43767</v>
      </c>
      <c r="M4620" t="s">
        <v>77</v>
      </c>
      <c r="N4620" t="s">
        <v>79</v>
      </c>
      <c r="O4620">
        <v>2026</v>
      </c>
      <c r="P4620">
        <v>1</v>
      </c>
      <c r="Q4620" t="s">
        <v>80</v>
      </c>
      <c r="R4620" s="8">
        <v>46267</v>
      </c>
      <c r="S4620" s="2">
        <v>1</v>
      </c>
      <c r="T4620" s="2" t="s">
        <v>81</v>
      </c>
    </row>
    <row r="4621" spans="1:20" x14ac:dyDescent="0.25">
      <c r="A4621">
        <v>1120439544</v>
      </c>
      <c r="B4621">
        <v>117165386</v>
      </c>
      <c r="C4621" t="s">
        <v>82</v>
      </c>
      <c r="D4621" t="s">
        <v>83</v>
      </c>
      <c r="E4621" t="s">
        <v>76</v>
      </c>
      <c r="F4621" s="7">
        <v>43590</v>
      </c>
      <c r="G4621" s="7">
        <v>43774</v>
      </c>
      <c r="H4621" t="s">
        <v>77</v>
      </c>
      <c r="I4621" t="s">
        <v>78</v>
      </c>
      <c r="J4621" s="7">
        <v>45914</v>
      </c>
      <c r="K4621" s="7">
        <v>43667</v>
      </c>
      <c r="L4621" s="7">
        <v>43774</v>
      </c>
      <c r="M4621" t="s">
        <v>77</v>
      </c>
      <c r="N4621" t="s">
        <v>79</v>
      </c>
      <c r="O4621">
        <v>2026</v>
      </c>
      <c r="P4621">
        <v>1</v>
      </c>
      <c r="Q4621" t="s">
        <v>80</v>
      </c>
      <c r="R4621" s="8">
        <v>46267</v>
      </c>
      <c r="S4621" s="2">
        <v>1</v>
      </c>
      <c r="T4621" s="2" t="s">
        <v>81</v>
      </c>
    </row>
    <row r="4622" spans="1:20" x14ac:dyDescent="0.25">
      <c r="A4622">
        <v>1120439553</v>
      </c>
      <c r="B4622">
        <v>117179325</v>
      </c>
      <c r="C4622" t="s">
        <v>82</v>
      </c>
      <c r="D4622" t="s">
        <v>83</v>
      </c>
      <c r="E4622" t="s">
        <v>76</v>
      </c>
      <c r="F4622" s="7">
        <v>43592</v>
      </c>
      <c r="G4622" s="7">
        <v>43772</v>
      </c>
      <c r="H4622" t="s">
        <v>77</v>
      </c>
      <c r="I4622" t="s">
        <v>84</v>
      </c>
      <c r="J4622" s="7">
        <v>45740</v>
      </c>
      <c r="K4622" s="7">
        <v>43658</v>
      </c>
      <c r="L4622" s="7">
        <v>43772</v>
      </c>
      <c r="M4622" t="s">
        <v>77</v>
      </c>
      <c r="N4622" t="s">
        <v>79</v>
      </c>
      <c r="O4622">
        <v>2026</v>
      </c>
      <c r="P4622">
        <v>1</v>
      </c>
      <c r="Q4622" t="s">
        <v>80</v>
      </c>
      <c r="R4622" s="8">
        <v>46267</v>
      </c>
      <c r="S4622" s="2">
        <v>1</v>
      </c>
      <c r="T4622" s="2" t="s">
        <v>81</v>
      </c>
    </row>
    <row r="4623" spans="1:20" x14ac:dyDescent="0.25">
      <c r="A4623">
        <v>1120439554</v>
      </c>
      <c r="B4623">
        <v>117179325</v>
      </c>
      <c r="C4623" t="s">
        <v>82</v>
      </c>
      <c r="D4623" t="s">
        <v>83</v>
      </c>
      <c r="E4623" t="s">
        <v>76</v>
      </c>
      <c r="F4623" s="7">
        <v>43592</v>
      </c>
      <c r="G4623" s="7">
        <v>43772</v>
      </c>
      <c r="H4623" t="s">
        <v>77</v>
      </c>
      <c r="I4623" t="s">
        <v>84</v>
      </c>
      <c r="J4623" s="7">
        <v>45740</v>
      </c>
      <c r="K4623" s="7">
        <v>45960</v>
      </c>
      <c r="L4623" s="7">
        <v>43772</v>
      </c>
      <c r="M4623" t="s">
        <v>77</v>
      </c>
      <c r="N4623" t="s">
        <v>79</v>
      </c>
      <c r="O4623">
        <v>2026</v>
      </c>
      <c r="P4623">
        <v>1</v>
      </c>
      <c r="Q4623" t="s">
        <v>80</v>
      </c>
      <c r="R4623" s="8">
        <v>46267</v>
      </c>
      <c r="S4623" s="2">
        <v>1</v>
      </c>
      <c r="T4623" s="2" t="s">
        <v>81</v>
      </c>
    </row>
    <row r="4624" spans="1:20" x14ac:dyDescent="0.25">
      <c r="A4624">
        <v>1120439560</v>
      </c>
      <c r="B4624">
        <v>117184311</v>
      </c>
      <c r="C4624" t="s">
        <v>82</v>
      </c>
      <c r="D4624" t="s">
        <v>88</v>
      </c>
      <c r="E4624" t="s">
        <v>76</v>
      </c>
      <c r="F4624" s="7">
        <v>43593</v>
      </c>
      <c r="G4624" s="7">
        <v>43959</v>
      </c>
      <c r="H4624" t="s">
        <v>77</v>
      </c>
      <c r="I4624" t="s">
        <v>78</v>
      </c>
      <c r="J4624" s="7">
        <v>45132</v>
      </c>
      <c r="K4624" s="7">
        <v>45701</v>
      </c>
      <c r="L4624" s="7">
        <v>43959</v>
      </c>
      <c r="M4624" t="s">
        <v>77</v>
      </c>
      <c r="N4624" t="s">
        <v>92</v>
      </c>
      <c r="O4624">
        <v>2026</v>
      </c>
      <c r="P4624">
        <v>1</v>
      </c>
      <c r="Q4624" t="s">
        <v>80</v>
      </c>
      <c r="R4624" s="8">
        <v>46267</v>
      </c>
      <c r="S4624" s="2">
        <v>1</v>
      </c>
      <c r="T4624" s="2" t="s">
        <v>81</v>
      </c>
    </row>
    <row r="4625" spans="1:20" x14ac:dyDescent="0.25">
      <c r="A4625">
        <v>1120439572</v>
      </c>
      <c r="B4625">
        <v>117191020</v>
      </c>
      <c r="C4625" t="s">
        <v>74</v>
      </c>
      <c r="D4625" t="s">
        <v>88</v>
      </c>
      <c r="E4625" t="s">
        <v>76</v>
      </c>
      <c r="F4625" s="7">
        <v>43594</v>
      </c>
      <c r="G4625" s="7">
        <v>43960</v>
      </c>
      <c r="H4625" t="s">
        <v>86</v>
      </c>
      <c r="I4625" t="s">
        <v>87</v>
      </c>
      <c r="J4625" s="7">
        <v>45591</v>
      </c>
      <c r="K4625" s="7">
        <v>44246</v>
      </c>
      <c r="L4625" s="7">
        <v>43960</v>
      </c>
      <c r="M4625" t="s">
        <v>86</v>
      </c>
      <c r="N4625" t="s">
        <v>79</v>
      </c>
      <c r="O4625">
        <v>2026</v>
      </c>
      <c r="P4625">
        <v>1</v>
      </c>
      <c r="Q4625" t="s">
        <v>80</v>
      </c>
      <c r="R4625" s="8">
        <v>46267</v>
      </c>
      <c r="S4625" s="2">
        <v>1</v>
      </c>
      <c r="T4625" s="2" t="s">
        <v>81</v>
      </c>
    </row>
    <row r="4626" spans="1:20" x14ac:dyDescent="0.25">
      <c r="A4626">
        <v>1120439592</v>
      </c>
      <c r="B4626">
        <v>117215979</v>
      </c>
      <c r="C4626" t="s">
        <v>74</v>
      </c>
      <c r="D4626" t="s">
        <v>88</v>
      </c>
      <c r="E4626" t="s">
        <v>76</v>
      </c>
      <c r="F4626" s="7">
        <v>43596</v>
      </c>
      <c r="G4626" s="7">
        <v>43962</v>
      </c>
      <c r="H4626" t="s">
        <v>77</v>
      </c>
      <c r="I4626" t="s">
        <v>78</v>
      </c>
      <c r="J4626" s="7">
        <v>45201</v>
      </c>
      <c r="K4626" s="7">
        <v>44244</v>
      </c>
      <c r="L4626" s="7">
        <v>43962</v>
      </c>
      <c r="M4626" t="s">
        <v>77</v>
      </c>
      <c r="N4626" t="s">
        <v>92</v>
      </c>
      <c r="O4626">
        <v>2026</v>
      </c>
      <c r="P4626">
        <v>1</v>
      </c>
      <c r="Q4626" t="s">
        <v>80</v>
      </c>
      <c r="R4626" s="8">
        <v>46267</v>
      </c>
      <c r="S4626" s="2">
        <v>1</v>
      </c>
      <c r="T4626" s="2" t="s">
        <v>81</v>
      </c>
    </row>
    <row r="4627" spans="1:20" x14ac:dyDescent="0.25">
      <c r="A4627">
        <v>1120439622</v>
      </c>
      <c r="B4627">
        <v>117237518</v>
      </c>
      <c r="C4627" t="s">
        <v>82</v>
      </c>
      <c r="D4627" t="s">
        <v>83</v>
      </c>
      <c r="E4627" t="s">
        <v>76</v>
      </c>
      <c r="F4627" s="7">
        <v>43599</v>
      </c>
      <c r="G4627" s="7">
        <v>43779</v>
      </c>
      <c r="H4627" t="s">
        <v>77</v>
      </c>
      <c r="I4627" t="s">
        <v>78</v>
      </c>
      <c r="J4627" s="7">
        <v>45468</v>
      </c>
      <c r="K4627" s="7">
        <v>45748</v>
      </c>
      <c r="L4627" s="7">
        <v>43779</v>
      </c>
      <c r="M4627" t="s">
        <v>77</v>
      </c>
      <c r="N4627" t="s">
        <v>79</v>
      </c>
      <c r="O4627">
        <v>2026</v>
      </c>
      <c r="P4627">
        <v>1</v>
      </c>
      <c r="Q4627" t="s">
        <v>80</v>
      </c>
      <c r="R4627" s="8">
        <v>46267</v>
      </c>
      <c r="S4627" s="2">
        <v>1</v>
      </c>
      <c r="T4627" s="2" t="s">
        <v>81</v>
      </c>
    </row>
    <row r="4628" spans="1:20" x14ac:dyDescent="0.25">
      <c r="A4628">
        <v>1120439629</v>
      </c>
      <c r="B4628">
        <v>117241997</v>
      </c>
      <c r="C4628" t="s">
        <v>91</v>
      </c>
      <c r="D4628" t="s">
        <v>83</v>
      </c>
      <c r="E4628" t="s">
        <v>76</v>
      </c>
      <c r="F4628" s="7">
        <v>43600</v>
      </c>
      <c r="G4628" s="7">
        <v>43784</v>
      </c>
      <c r="H4628" t="s">
        <v>77</v>
      </c>
      <c r="I4628" t="s">
        <v>78</v>
      </c>
      <c r="J4628" s="7">
        <v>45468</v>
      </c>
      <c r="K4628" s="7">
        <v>43667</v>
      </c>
      <c r="L4628" s="7">
        <v>43784</v>
      </c>
      <c r="M4628" t="s">
        <v>77</v>
      </c>
      <c r="N4628" t="s">
        <v>79</v>
      </c>
      <c r="O4628">
        <v>2026</v>
      </c>
      <c r="P4628">
        <v>1</v>
      </c>
      <c r="Q4628" t="s">
        <v>80</v>
      </c>
      <c r="R4628" s="8">
        <v>46267</v>
      </c>
      <c r="S4628" s="2">
        <v>1</v>
      </c>
      <c r="T4628" s="2" t="s">
        <v>81</v>
      </c>
    </row>
    <row r="4629" spans="1:20" x14ac:dyDescent="0.25">
      <c r="A4629">
        <v>1120439635</v>
      </c>
      <c r="B4629">
        <v>117248504</v>
      </c>
      <c r="C4629" t="s">
        <v>82</v>
      </c>
      <c r="D4629" t="s">
        <v>83</v>
      </c>
      <c r="E4629" t="s">
        <v>76</v>
      </c>
      <c r="F4629" s="7">
        <v>43601</v>
      </c>
      <c r="G4629" s="7">
        <v>43785</v>
      </c>
      <c r="H4629" t="s">
        <v>77</v>
      </c>
      <c r="I4629" t="s">
        <v>84</v>
      </c>
      <c r="J4629" s="7">
        <v>45432</v>
      </c>
      <c r="K4629" s="7">
        <v>43667</v>
      </c>
      <c r="L4629" s="7">
        <v>43785</v>
      </c>
      <c r="M4629" t="s">
        <v>77</v>
      </c>
      <c r="N4629" t="s">
        <v>79</v>
      </c>
      <c r="O4629">
        <v>2026</v>
      </c>
      <c r="P4629">
        <v>1</v>
      </c>
      <c r="Q4629" t="s">
        <v>80</v>
      </c>
      <c r="R4629" s="8">
        <v>46267</v>
      </c>
      <c r="S4629" s="2">
        <v>1</v>
      </c>
      <c r="T4629" s="2" t="s">
        <v>81</v>
      </c>
    </row>
    <row r="4630" spans="1:20" x14ac:dyDescent="0.25">
      <c r="A4630">
        <v>1120439636</v>
      </c>
      <c r="B4630">
        <v>117248504</v>
      </c>
      <c r="C4630" t="s">
        <v>82</v>
      </c>
      <c r="D4630" t="s">
        <v>83</v>
      </c>
      <c r="E4630" t="s">
        <v>76</v>
      </c>
      <c r="F4630" s="7">
        <v>43601</v>
      </c>
      <c r="G4630" s="7">
        <v>43785</v>
      </c>
      <c r="H4630" t="s">
        <v>77</v>
      </c>
      <c r="I4630" t="s">
        <v>84</v>
      </c>
      <c r="J4630" s="7">
        <v>45432</v>
      </c>
      <c r="K4630" s="7">
        <v>45748</v>
      </c>
      <c r="L4630" s="7">
        <v>43785</v>
      </c>
      <c r="M4630" t="s">
        <v>77</v>
      </c>
      <c r="N4630" t="s">
        <v>79</v>
      </c>
      <c r="O4630">
        <v>2026</v>
      </c>
      <c r="P4630">
        <v>1</v>
      </c>
      <c r="Q4630" t="s">
        <v>80</v>
      </c>
      <c r="R4630" s="8">
        <v>46267</v>
      </c>
      <c r="S4630" s="2">
        <v>1</v>
      </c>
      <c r="T4630" s="2" t="s">
        <v>81</v>
      </c>
    </row>
    <row r="4631" spans="1:20" x14ac:dyDescent="0.25">
      <c r="A4631">
        <v>1120439644</v>
      </c>
      <c r="B4631">
        <v>117265036</v>
      </c>
      <c r="C4631" t="s">
        <v>82</v>
      </c>
      <c r="D4631" t="s">
        <v>75</v>
      </c>
      <c r="E4631" t="s">
        <v>76</v>
      </c>
      <c r="F4631" s="7">
        <v>43602</v>
      </c>
      <c r="G4631" s="7">
        <v>43968</v>
      </c>
      <c r="H4631" t="s">
        <v>77</v>
      </c>
      <c r="I4631" t="s">
        <v>78</v>
      </c>
      <c r="J4631" s="7">
        <v>45972</v>
      </c>
      <c r="K4631" s="7">
        <v>44235</v>
      </c>
      <c r="L4631" s="7">
        <v>43968</v>
      </c>
      <c r="M4631" t="s">
        <v>77</v>
      </c>
      <c r="N4631" t="s">
        <v>79</v>
      </c>
      <c r="O4631">
        <v>2026</v>
      </c>
      <c r="P4631">
        <v>1</v>
      </c>
      <c r="Q4631" t="s">
        <v>80</v>
      </c>
      <c r="R4631" s="8">
        <v>46267</v>
      </c>
      <c r="S4631" s="2">
        <v>1</v>
      </c>
      <c r="T4631" s="2" t="s">
        <v>81</v>
      </c>
    </row>
    <row r="4632" spans="1:20" x14ac:dyDescent="0.25">
      <c r="A4632">
        <v>1120439681</v>
      </c>
      <c r="B4632">
        <v>117303301</v>
      </c>
      <c r="C4632" t="s">
        <v>82</v>
      </c>
      <c r="D4632" t="s">
        <v>88</v>
      </c>
      <c r="E4632" t="s">
        <v>76</v>
      </c>
      <c r="F4632" s="7">
        <v>43607</v>
      </c>
      <c r="G4632" s="7">
        <v>43852</v>
      </c>
      <c r="H4632" t="s">
        <v>77</v>
      </c>
      <c r="I4632" t="s">
        <v>89</v>
      </c>
      <c r="J4632" s="7">
        <v>46086</v>
      </c>
      <c r="K4632" s="7">
        <v>43608</v>
      </c>
      <c r="L4632" s="7">
        <v>43852</v>
      </c>
      <c r="M4632" t="s">
        <v>77</v>
      </c>
      <c r="N4632" t="s">
        <v>92</v>
      </c>
      <c r="O4632">
        <v>2026</v>
      </c>
      <c r="P4632">
        <v>1</v>
      </c>
      <c r="Q4632" t="s">
        <v>80</v>
      </c>
      <c r="R4632" s="8">
        <v>46267</v>
      </c>
      <c r="S4632" s="2">
        <v>1</v>
      </c>
      <c r="T4632" s="2" t="s">
        <v>81</v>
      </c>
    </row>
    <row r="4633" spans="1:20" x14ac:dyDescent="0.25">
      <c r="A4633">
        <v>1120439695</v>
      </c>
      <c r="B4633">
        <v>117309439</v>
      </c>
      <c r="C4633" t="s">
        <v>82</v>
      </c>
      <c r="D4633" t="s">
        <v>83</v>
      </c>
      <c r="E4633" t="s">
        <v>76</v>
      </c>
      <c r="F4633" s="7">
        <v>43608</v>
      </c>
      <c r="G4633" s="7">
        <v>43788</v>
      </c>
      <c r="H4633" t="s">
        <v>77</v>
      </c>
      <c r="I4633" t="s">
        <v>78</v>
      </c>
      <c r="J4633" s="7">
        <v>45905</v>
      </c>
      <c r="K4633" s="7">
        <v>45748</v>
      </c>
      <c r="L4633" s="7">
        <v>43788</v>
      </c>
      <c r="M4633" t="s">
        <v>77</v>
      </c>
      <c r="N4633" t="s">
        <v>79</v>
      </c>
      <c r="O4633">
        <v>2026</v>
      </c>
      <c r="P4633">
        <v>1</v>
      </c>
      <c r="Q4633" t="s">
        <v>80</v>
      </c>
      <c r="R4633" s="8">
        <v>46267</v>
      </c>
      <c r="S4633" s="2">
        <v>1</v>
      </c>
      <c r="T4633" s="2" t="s">
        <v>81</v>
      </c>
    </row>
    <row r="4634" spans="1:20" x14ac:dyDescent="0.25">
      <c r="A4634">
        <v>1120439698</v>
      </c>
      <c r="B4634">
        <v>117310033</v>
      </c>
      <c r="C4634" t="s">
        <v>82</v>
      </c>
      <c r="D4634" t="s">
        <v>88</v>
      </c>
      <c r="E4634" t="s">
        <v>76</v>
      </c>
      <c r="F4634" s="7">
        <v>43608</v>
      </c>
      <c r="G4634" s="7">
        <v>43974</v>
      </c>
      <c r="H4634" t="s">
        <v>77</v>
      </c>
      <c r="I4634" t="s">
        <v>78</v>
      </c>
      <c r="J4634" s="7">
        <v>45432</v>
      </c>
      <c r="K4634" s="7">
        <v>45471</v>
      </c>
      <c r="L4634" s="7">
        <v>43974</v>
      </c>
      <c r="M4634" t="s">
        <v>77</v>
      </c>
      <c r="N4634" t="s">
        <v>79</v>
      </c>
      <c r="O4634">
        <v>2026</v>
      </c>
      <c r="P4634">
        <v>1</v>
      </c>
      <c r="Q4634" t="s">
        <v>80</v>
      </c>
      <c r="R4634" s="8">
        <v>46267</v>
      </c>
      <c r="S4634" s="2">
        <v>1</v>
      </c>
      <c r="T4634" s="2" t="s">
        <v>81</v>
      </c>
    </row>
    <row r="4635" spans="1:20" x14ac:dyDescent="0.25">
      <c r="A4635">
        <v>1120439708</v>
      </c>
      <c r="B4635">
        <v>117317367</v>
      </c>
      <c r="C4635" t="s">
        <v>82</v>
      </c>
      <c r="D4635" t="s">
        <v>83</v>
      </c>
      <c r="E4635" t="s">
        <v>76</v>
      </c>
      <c r="F4635" s="7">
        <v>43609</v>
      </c>
      <c r="G4635" s="7">
        <v>43793</v>
      </c>
      <c r="H4635" t="s">
        <v>77</v>
      </c>
      <c r="I4635" t="s">
        <v>78</v>
      </c>
      <c r="J4635" s="7">
        <v>45432</v>
      </c>
      <c r="K4635" s="7">
        <v>45748</v>
      </c>
      <c r="L4635" s="7">
        <v>43793</v>
      </c>
      <c r="M4635" t="s">
        <v>77</v>
      </c>
      <c r="N4635" t="s">
        <v>79</v>
      </c>
      <c r="O4635">
        <v>2026</v>
      </c>
      <c r="P4635">
        <v>1</v>
      </c>
      <c r="Q4635" t="s">
        <v>80</v>
      </c>
      <c r="R4635" s="8">
        <v>46267</v>
      </c>
      <c r="S4635" s="2">
        <v>1</v>
      </c>
      <c r="T4635" s="2" t="s">
        <v>81</v>
      </c>
    </row>
    <row r="4636" spans="1:20" x14ac:dyDescent="0.25">
      <c r="A4636">
        <v>1120439720</v>
      </c>
      <c r="B4636">
        <v>117323192</v>
      </c>
      <c r="C4636" t="s">
        <v>95</v>
      </c>
      <c r="D4636" t="s">
        <v>83</v>
      </c>
      <c r="E4636" t="s">
        <v>76</v>
      </c>
      <c r="F4636" s="7">
        <v>43611</v>
      </c>
      <c r="G4636" s="7">
        <v>43791</v>
      </c>
      <c r="H4636" t="s">
        <v>77</v>
      </c>
      <c r="I4636" t="s">
        <v>78</v>
      </c>
      <c r="J4636" s="7">
        <v>45432</v>
      </c>
      <c r="K4636" s="7">
        <v>43701</v>
      </c>
      <c r="L4636" s="7">
        <v>43791</v>
      </c>
      <c r="M4636" t="s">
        <v>77</v>
      </c>
      <c r="N4636" t="s">
        <v>79</v>
      </c>
      <c r="O4636">
        <v>2026</v>
      </c>
      <c r="P4636">
        <v>1</v>
      </c>
      <c r="Q4636" t="s">
        <v>80</v>
      </c>
      <c r="R4636" s="8">
        <v>46267</v>
      </c>
      <c r="S4636" s="2">
        <v>1</v>
      </c>
      <c r="T4636" s="2" t="s">
        <v>81</v>
      </c>
    </row>
    <row r="4637" spans="1:20" x14ac:dyDescent="0.25">
      <c r="A4637">
        <v>1120439724</v>
      </c>
      <c r="B4637">
        <v>117324356</v>
      </c>
      <c r="C4637" t="s">
        <v>82</v>
      </c>
      <c r="D4637" t="s">
        <v>83</v>
      </c>
      <c r="E4637" t="s">
        <v>76</v>
      </c>
      <c r="F4637" s="7">
        <v>43612</v>
      </c>
      <c r="G4637" s="7">
        <v>43796</v>
      </c>
      <c r="H4637" t="s">
        <v>77</v>
      </c>
      <c r="I4637" t="s">
        <v>84</v>
      </c>
      <c r="J4637" s="7">
        <v>45432</v>
      </c>
      <c r="K4637" s="7">
        <v>45748</v>
      </c>
      <c r="L4637" s="7">
        <v>43796</v>
      </c>
      <c r="M4637" t="s">
        <v>77</v>
      </c>
      <c r="N4637" t="s">
        <v>79</v>
      </c>
      <c r="O4637">
        <v>2026</v>
      </c>
      <c r="P4637">
        <v>1</v>
      </c>
      <c r="Q4637" t="s">
        <v>80</v>
      </c>
      <c r="R4637" s="8">
        <v>46267</v>
      </c>
      <c r="S4637" s="2">
        <v>1</v>
      </c>
      <c r="T4637" s="2" t="s">
        <v>81</v>
      </c>
    </row>
    <row r="4638" spans="1:20" x14ac:dyDescent="0.25">
      <c r="A4638">
        <v>1120439725</v>
      </c>
      <c r="B4638">
        <v>117324356</v>
      </c>
      <c r="C4638" t="s">
        <v>82</v>
      </c>
      <c r="D4638" t="s">
        <v>83</v>
      </c>
      <c r="E4638" t="s">
        <v>76</v>
      </c>
      <c r="F4638" s="7">
        <v>43612</v>
      </c>
      <c r="G4638" s="7">
        <v>43796</v>
      </c>
      <c r="H4638" t="s">
        <v>77</v>
      </c>
      <c r="I4638" t="s">
        <v>84</v>
      </c>
      <c r="J4638" s="7">
        <v>45432</v>
      </c>
      <c r="K4638" s="7">
        <v>45748</v>
      </c>
      <c r="L4638" s="7">
        <v>43796</v>
      </c>
      <c r="M4638" t="s">
        <v>77</v>
      </c>
      <c r="N4638" t="s">
        <v>79</v>
      </c>
      <c r="O4638">
        <v>2026</v>
      </c>
      <c r="P4638">
        <v>1</v>
      </c>
      <c r="Q4638" t="s">
        <v>80</v>
      </c>
      <c r="R4638" s="8">
        <v>46267</v>
      </c>
      <c r="S4638" s="2">
        <v>1</v>
      </c>
      <c r="T4638" s="2" t="s">
        <v>81</v>
      </c>
    </row>
    <row r="4639" spans="1:20" x14ac:dyDescent="0.25">
      <c r="A4639">
        <v>1120439726</v>
      </c>
      <c r="B4639">
        <v>117324356</v>
      </c>
      <c r="C4639" t="s">
        <v>82</v>
      </c>
      <c r="D4639" t="s">
        <v>83</v>
      </c>
      <c r="E4639" t="s">
        <v>76</v>
      </c>
      <c r="F4639" s="7">
        <v>43612</v>
      </c>
      <c r="G4639" s="7">
        <v>43796</v>
      </c>
      <c r="H4639" t="s">
        <v>77</v>
      </c>
      <c r="I4639" t="s">
        <v>84</v>
      </c>
      <c r="J4639" s="7">
        <v>45432</v>
      </c>
      <c r="K4639" s="7">
        <v>43614</v>
      </c>
      <c r="L4639" s="7">
        <v>43796</v>
      </c>
      <c r="M4639" t="s">
        <v>77</v>
      </c>
      <c r="N4639" t="s">
        <v>79</v>
      </c>
      <c r="O4639">
        <v>2026</v>
      </c>
      <c r="P4639">
        <v>1</v>
      </c>
      <c r="Q4639" t="s">
        <v>80</v>
      </c>
      <c r="R4639" s="8">
        <v>46267</v>
      </c>
      <c r="S4639" s="2">
        <v>1</v>
      </c>
      <c r="T4639" s="2" t="s">
        <v>81</v>
      </c>
    </row>
    <row r="4640" spans="1:20" x14ac:dyDescent="0.25">
      <c r="A4640">
        <v>1120439727</v>
      </c>
      <c r="B4640">
        <v>117324356</v>
      </c>
      <c r="C4640" t="s">
        <v>82</v>
      </c>
      <c r="D4640" t="s">
        <v>83</v>
      </c>
      <c r="E4640" t="s">
        <v>76</v>
      </c>
      <c r="F4640" s="7">
        <v>43612</v>
      </c>
      <c r="G4640" s="7">
        <v>43796</v>
      </c>
      <c r="H4640" t="s">
        <v>77</v>
      </c>
      <c r="I4640" t="s">
        <v>84</v>
      </c>
      <c r="J4640" s="7">
        <v>45432</v>
      </c>
      <c r="K4640" s="7">
        <v>46003</v>
      </c>
      <c r="L4640" s="7">
        <v>43796</v>
      </c>
      <c r="M4640" t="s">
        <v>77</v>
      </c>
      <c r="N4640" t="s">
        <v>79</v>
      </c>
      <c r="O4640">
        <v>2026</v>
      </c>
      <c r="P4640">
        <v>1</v>
      </c>
      <c r="Q4640" t="s">
        <v>80</v>
      </c>
      <c r="R4640" s="8">
        <v>46267</v>
      </c>
      <c r="S4640" s="2">
        <v>1</v>
      </c>
      <c r="T4640" s="2" t="s">
        <v>81</v>
      </c>
    </row>
    <row r="4641" spans="1:20" x14ac:dyDescent="0.25">
      <c r="A4641">
        <v>1120439823</v>
      </c>
      <c r="B4641">
        <v>117585780</v>
      </c>
      <c r="C4641" t="s">
        <v>82</v>
      </c>
      <c r="D4641" t="s">
        <v>75</v>
      </c>
      <c r="E4641" t="s">
        <v>76</v>
      </c>
      <c r="F4641" s="7">
        <v>43649</v>
      </c>
      <c r="G4641" s="7">
        <v>44015</v>
      </c>
      <c r="H4641" t="s">
        <v>77</v>
      </c>
      <c r="I4641" t="s">
        <v>78</v>
      </c>
      <c r="J4641" s="7">
        <v>45856</v>
      </c>
      <c r="K4641" s="7">
        <v>45057</v>
      </c>
      <c r="L4641" s="7">
        <v>44015</v>
      </c>
      <c r="M4641" t="s">
        <v>77</v>
      </c>
      <c r="N4641" t="s">
        <v>79</v>
      </c>
      <c r="O4641">
        <v>2026</v>
      </c>
      <c r="P4641">
        <v>1</v>
      </c>
      <c r="Q4641" t="s">
        <v>80</v>
      </c>
      <c r="R4641" s="8">
        <v>46267</v>
      </c>
      <c r="S4641" s="2">
        <v>1</v>
      </c>
      <c r="T4641" s="2" t="s">
        <v>81</v>
      </c>
    </row>
    <row r="4642" spans="1:20" x14ac:dyDescent="0.25">
      <c r="A4642">
        <v>1120439904</v>
      </c>
      <c r="B4642">
        <v>117777030</v>
      </c>
      <c r="C4642" t="s">
        <v>82</v>
      </c>
      <c r="D4642" t="s">
        <v>88</v>
      </c>
      <c r="E4642" t="s">
        <v>76</v>
      </c>
      <c r="F4642" s="7">
        <v>43586</v>
      </c>
      <c r="G4642" s="7">
        <v>43952</v>
      </c>
      <c r="H4642" t="s">
        <v>77</v>
      </c>
      <c r="I4642" t="s">
        <v>78</v>
      </c>
      <c r="J4642" s="7">
        <v>45591</v>
      </c>
      <c r="K4642" s="7">
        <v>45057</v>
      </c>
      <c r="L4642" s="7">
        <v>43952</v>
      </c>
      <c r="M4642" t="s">
        <v>77</v>
      </c>
      <c r="N4642" t="s">
        <v>79</v>
      </c>
      <c r="O4642">
        <v>2026</v>
      </c>
      <c r="P4642">
        <v>1</v>
      </c>
      <c r="Q4642" t="s">
        <v>80</v>
      </c>
      <c r="R4642" s="8">
        <v>46267</v>
      </c>
      <c r="S4642" s="2">
        <v>1</v>
      </c>
      <c r="T4642" s="2" t="s">
        <v>81</v>
      </c>
    </row>
    <row r="4643" spans="1:20" x14ac:dyDescent="0.25">
      <c r="A4643">
        <v>1120439924</v>
      </c>
      <c r="B4643">
        <v>117837147</v>
      </c>
      <c r="C4643" t="s">
        <v>82</v>
      </c>
      <c r="D4643" t="s">
        <v>83</v>
      </c>
      <c r="E4643" t="s">
        <v>76</v>
      </c>
      <c r="F4643" s="7">
        <v>43710</v>
      </c>
      <c r="G4643" s="7">
        <v>43892</v>
      </c>
      <c r="H4643" t="s">
        <v>77</v>
      </c>
      <c r="I4643" t="s">
        <v>78</v>
      </c>
      <c r="J4643" s="7">
        <v>45929</v>
      </c>
      <c r="K4643" s="7">
        <v>44384</v>
      </c>
      <c r="L4643" s="7">
        <v>43892</v>
      </c>
      <c r="M4643" t="s">
        <v>77</v>
      </c>
      <c r="N4643" t="s">
        <v>79</v>
      </c>
      <c r="O4643">
        <v>2026</v>
      </c>
      <c r="P4643">
        <v>1</v>
      </c>
      <c r="Q4643" t="s">
        <v>80</v>
      </c>
      <c r="R4643" s="8">
        <v>46267</v>
      </c>
      <c r="S4643" s="2">
        <v>1</v>
      </c>
      <c r="T4643" s="2" t="s">
        <v>81</v>
      </c>
    </row>
    <row r="4644" spans="1:20" x14ac:dyDescent="0.25">
      <c r="A4644">
        <v>1120440098</v>
      </c>
      <c r="B4644">
        <v>118268226</v>
      </c>
      <c r="C4644" t="s">
        <v>82</v>
      </c>
      <c r="D4644" t="s">
        <v>83</v>
      </c>
      <c r="E4644" t="s">
        <v>76</v>
      </c>
      <c r="F4644" s="7">
        <v>43812</v>
      </c>
      <c r="G4644" s="7">
        <v>43995</v>
      </c>
      <c r="H4644" t="s">
        <v>77</v>
      </c>
      <c r="I4644" t="s">
        <v>78</v>
      </c>
      <c r="J4644" s="7">
        <v>45966</v>
      </c>
      <c r="K4644" s="7">
        <v>45057</v>
      </c>
      <c r="L4644" s="7">
        <v>43995</v>
      </c>
      <c r="M4644" t="s">
        <v>77</v>
      </c>
      <c r="N4644" t="s">
        <v>79</v>
      </c>
      <c r="O4644">
        <v>2026</v>
      </c>
      <c r="P4644">
        <v>1</v>
      </c>
      <c r="Q4644" t="s">
        <v>80</v>
      </c>
      <c r="R4644" s="8">
        <v>46267</v>
      </c>
      <c r="S4644" s="2">
        <v>1</v>
      </c>
      <c r="T4644" s="2" t="s">
        <v>81</v>
      </c>
    </row>
    <row r="4645" spans="1:20" x14ac:dyDescent="0.25">
      <c r="A4645">
        <v>1120440144</v>
      </c>
      <c r="B4645">
        <v>118712767</v>
      </c>
      <c r="C4645" t="s">
        <v>82</v>
      </c>
      <c r="D4645" t="s">
        <v>75</v>
      </c>
      <c r="E4645" t="s">
        <v>76</v>
      </c>
      <c r="F4645" s="7">
        <v>43623</v>
      </c>
      <c r="G4645" s="7">
        <v>43989</v>
      </c>
      <c r="H4645" t="s">
        <v>77</v>
      </c>
      <c r="I4645" t="s">
        <v>78</v>
      </c>
      <c r="J4645" s="7">
        <v>45550</v>
      </c>
      <c r="K4645" s="7">
        <v>43916</v>
      </c>
      <c r="L4645" s="7">
        <v>43989</v>
      </c>
      <c r="M4645" t="s">
        <v>77</v>
      </c>
      <c r="N4645" t="s">
        <v>79</v>
      </c>
      <c r="O4645">
        <v>2026</v>
      </c>
      <c r="P4645">
        <v>1</v>
      </c>
      <c r="Q4645" t="s">
        <v>80</v>
      </c>
      <c r="R4645" s="8">
        <v>46267</v>
      </c>
      <c r="S4645" s="2">
        <v>1</v>
      </c>
      <c r="T4645" s="2" t="s">
        <v>81</v>
      </c>
    </row>
    <row r="4646" spans="1:20" x14ac:dyDescent="0.25">
      <c r="A4646">
        <v>1120440266</v>
      </c>
      <c r="B4646">
        <v>119096943</v>
      </c>
      <c r="C4646" t="s">
        <v>91</v>
      </c>
      <c r="D4646" t="s">
        <v>88</v>
      </c>
      <c r="E4646" t="s">
        <v>76</v>
      </c>
      <c r="F4646" s="7">
        <v>43984</v>
      </c>
      <c r="G4646" s="7">
        <v>45810</v>
      </c>
      <c r="H4646" t="s">
        <v>77</v>
      </c>
      <c r="I4646" t="s">
        <v>78</v>
      </c>
      <c r="J4646" s="7">
        <v>45112</v>
      </c>
      <c r="K4646" s="7">
        <v>46055</v>
      </c>
      <c r="L4646" s="7">
        <v>45810</v>
      </c>
      <c r="M4646" t="s">
        <v>77</v>
      </c>
      <c r="N4646" t="s">
        <v>92</v>
      </c>
      <c r="O4646">
        <v>2026</v>
      </c>
      <c r="P4646">
        <v>1</v>
      </c>
      <c r="Q4646" t="s">
        <v>80</v>
      </c>
      <c r="R4646" s="8">
        <v>46267</v>
      </c>
      <c r="S4646" s="2">
        <v>1</v>
      </c>
      <c r="T4646" s="2" t="s">
        <v>81</v>
      </c>
    </row>
    <row r="4647" spans="1:20" x14ac:dyDescent="0.25">
      <c r="A4647">
        <v>1120440288</v>
      </c>
      <c r="B4647">
        <v>119127783</v>
      </c>
      <c r="C4647" t="s">
        <v>74</v>
      </c>
      <c r="D4647" t="s">
        <v>88</v>
      </c>
      <c r="E4647" t="s">
        <v>76</v>
      </c>
      <c r="F4647" s="7">
        <v>43991</v>
      </c>
      <c r="G4647" s="7">
        <v>44356</v>
      </c>
      <c r="H4647" t="s">
        <v>77</v>
      </c>
      <c r="I4647" t="s">
        <v>84</v>
      </c>
      <c r="J4647" s="7">
        <v>45461</v>
      </c>
      <c r="K4647" s="7">
        <v>46105</v>
      </c>
      <c r="L4647" s="7">
        <v>44356</v>
      </c>
      <c r="M4647" t="s">
        <v>77</v>
      </c>
      <c r="N4647" t="s">
        <v>79</v>
      </c>
      <c r="O4647">
        <v>2026</v>
      </c>
      <c r="P4647">
        <v>1</v>
      </c>
      <c r="Q4647" t="s">
        <v>80</v>
      </c>
      <c r="R4647" s="8">
        <v>46267</v>
      </c>
      <c r="S4647" s="2">
        <v>1</v>
      </c>
      <c r="T4647" s="2" t="s">
        <v>81</v>
      </c>
    </row>
    <row r="4648" spans="1:20" x14ac:dyDescent="0.25">
      <c r="A4648">
        <v>1120440289</v>
      </c>
      <c r="B4648">
        <v>119127783</v>
      </c>
      <c r="C4648" t="s">
        <v>74</v>
      </c>
      <c r="D4648" t="s">
        <v>88</v>
      </c>
      <c r="E4648" t="s">
        <v>76</v>
      </c>
      <c r="F4648" s="7">
        <v>43991</v>
      </c>
      <c r="G4648" s="7">
        <v>44356</v>
      </c>
      <c r="H4648" t="s">
        <v>77</v>
      </c>
      <c r="I4648" t="s">
        <v>84</v>
      </c>
      <c r="J4648" s="7">
        <v>45461</v>
      </c>
      <c r="K4648" s="7">
        <v>45748</v>
      </c>
      <c r="L4648" s="7">
        <v>44356</v>
      </c>
      <c r="M4648" t="s">
        <v>77</v>
      </c>
      <c r="N4648" t="s">
        <v>79</v>
      </c>
      <c r="O4648">
        <v>2026</v>
      </c>
      <c r="P4648">
        <v>1</v>
      </c>
      <c r="Q4648" t="s">
        <v>80</v>
      </c>
      <c r="R4648" s="8">
        <v>46267</v>
      </c>
      <c r="S4648" s="2">
        <v>1</v>
      </c>
      <c r="T4648" s="2" t="s">
        <v>81</v>
      </c>
    </row>
    <row r="4649" spans="1:20" x14ac:dyDescent="0.25">
      <c r="A4649">
        <v>1120440328</v>
      </c>
      <c r="B4649">
        <v>119166107</v>
      </c>
      <c r="C4649" t="s">
        <v>82</v>
      </c>
      <c r="D4649" t="s">
        <v>88</v>
      </c>
      <c r="E4649" t="s">
        <v>76</v>
      </c>
      <c r="F4649" s="7">
        <v>43997</v>
      </c>
      <c r="G4649" s="7">
        <v>44347</v>
      </c>
      <c r="H4649" t="s">
        <v>77</v>
      </c>
      <c r="I4649" t="s">
        <v>84</v>
      </c>
      <c r="J4649" s="7">
        <v>46111</v>
      </c>
      <c r="K4649" s="7">
        <v>45736</v>
      </c>
      <c r="L4649" s="7">
        <v>44347</v>
      </c>
      <c r="M4649" t="s">
        <v>77</v>
      </c>
      <c r="N4649" t="s">
        <v>79</v>
      </c>
      <c r="O4649">
        <v>2026</v>
      </c>
      <c r="P4649">
        <v>1</v>
      </c>
      <c r="Q4649" t="s">
        <v>80</v>
      </c>
      <c r="R4649" s="8">
        <v>46267</v>
      </c>
      <c r="S4649" s="2">
        <v>1</v>
      </c>
      <c r="T4649" s="2" t="s">
        <v>81</v>
      </c>
    </row>
    <row r="4650" spans="1:20" x14ac:dyDescent="0.25">
      <c r="A4650">
        <v>1120440329</v>
      </c>
      <c r="B4650">
        <v>119166107</v>
      </c>
      <c r="C4650" t="s">
        <v>82</v>
      </c>
      <c r="D4650" t="s">
        <v>88</v>
      </c>
      <c r="E4650" t="s">
        <v>76</v>
      </c>
      <c r="F4650" s="7">
        <v>43997</v>
      </c>
      <c r="G4650" s="7">
        <v>44347</v>
      </c>
      <c r="H4650" t="s">
        <v>77</v>
      </c>
      <c r="I4650" t="s">
        <v>84</v>
      </c>
      <c r="J4650" s="7">
        <v>46111</v>
      </c>
      <c r="K4650" s="7">
        <v>45748</v>
      </c>
      <c r="L4650" s="7">
        <v>44347</v>
      </c>
      <c r="M4650" t="s">
        <v>77</v>
      </c>
      <c r="N4650" t="s">
        <v>79</v>
      </c>
      <c r="O4650">
        <v>2026</v>
      </c>
      <c r="P4650">
        <v>1</v>
      </c>
      <c r="Q4650" t="s">
        <v>80</v>
      </c>
      <c r="R4650" s="8">
        <v>46267</v>
      </c>
      <c r="S4650" s="2">
        <v>1</v>
      </c>
      <c r="T4650" s="2" t="s">
        <v>81</v>
      </c>
    </row>
    <row r="4651" spans="1:20" x14ac:dyDescent="0.25">
      <c r="A4651">
        <v>1120440377</v>
      </c>
      <c r="B4651">
        <v>119199415</v>
      </c>
      <c r="C4651" t="s">
        <v>82</v>
      </c>
      <c r="D4651" t="s">
        <v>83</v>
      </c>
      <c r="E4651" t="s">
        <v>76</v>
      </c>
      <c r="F4651" s="7">
        <v>44005</v>
      </c>
      <c r="G4651" s="7">
        <v>44188</v>
      </c>
      <c r="H4651" t="s">
        <v>77</v>
      </c>
      <c r="I4651" t="s">
        <v>78</v>
      </c>
      <c r="J4651" s="7">
        <v>45914</v>
      </c>
      <c r="K4651" s="7">
        <v>45782</v>
      </c>
      <c r="L4651" s="7">
        <v>44188</v>
      </c>
      <c r="M4651" t="s">
        <v>77</v>
      </c>
      <c r="N4651" t="s">
        <v>79</v>
      </c>
      <c r="O4651">
        <v>2026</v>
      </c>
      <c r="P4651">
        <v>1</v>
      </c>
      <c r="Q4651" t="s">
        <v>80</v>
      </c>
      <c r="R4651" s="8">
        <v>46267</v>
      </c>
      <c r="S4651" s="2">
        <v>1</v>
      </c>
      <c r="T4651" s="2" t="s">
        <v>81</v>
      </c>
    </row>
    <row r="4652" spans="1:20" x14ac:dyDescent="0.25">
      <c r="A4652">
        <v>1120440399</v>
      </c>
      <c r="B4652">
        <v>119211795</v>
      </c>
      <c r="C4652" t="s">
        <v>74</v>
      </c>
      <c r="D4652" t="s">
        <v>75</v>
      </c>
      <c r="E4652" t="s">
        <v>76</v>
      </c>
      <c r="F4652" s="7">
        <v>44007</v>
      </c>
      <c r="G4652" s="7">
        <v>45833</v>
      </c>
      <c r="H4652" t="s">
        <v>86</v>
      </c>
      <c r="I4652" t="s">
        <v>87</v>
      </c>
      <c r="J4652" s="7">
        <v>45904</v>
      </c>
      <c r="K4652" s="7">
        <v>44131</v>
      </c>
      <c r="L4652" s="7">
        <v>45833</v>
      </c>
      <c r="M4652" t="s">
        <v>86</v>
      </c>
      <c r="N4652" t="s">
        <v>79</v>
      </c>
      <c r="O4652">
        <v>2026</v>
      </c>
      <c r="P4652">
        <v>1</v>
      </c>
      <c r="Q4652" t="s">
        <v>80</v>
      </c>
      <c r="R4652" s="8">
        <v>46267</v>
      </c>
      <c r="S4652" s="2">
        <v>1</v>
      </c>
      <c r="T4652" s="2" t="s">
        <v>81</v>
      </c>
    </row>
    <row r="4653" spans="1:20" x14ac:dyDescent="0.25">
      <c r="A4653">
        <v>1120440409</v>
      </c>
      <c r="B4653">
        <v>119218169</v>
      </c>
      <c r="C4653" t="s">
        <v>96</v>
      </c>
      <c r="D4653" t="s">
        <v>75</v>
      </c>
      <c r="E4653" t="s">
        <v>76</v>
      </c>
      <c r="F4653" s="7">
        <v>44008</v>
      </c>
      <c r="G4653" s="7">
        <v>45834</v>
      </c>
      <c r="H4653" t="s">
        <v>77</v>
      </c>
      <c r="I4653" t="s">
        <v>78</v>
      </c>
      <c r="J4653" s="7">
        <v>45818</v>
      </c>
      <c r="K4653" s="7">
        <v>45821</v>
      </c>
      <c r="L4653" s="7">
        <v>45834</v>
      </c>
      <c r="M4653" t="s">
        <v>77</v>
      </c>
      <c r="N4653" t="s">
        <v>79</v>
      </c>
      <c r="O4653">
        <v>2026</v>
      </c>
      <c r="P4653">
        <v>1</v>
      </c>
      <c r="Q4653" t="s">
        <v>80</v>
      </c>
      <c r="R4653" s="8">
        <v>46267</v>
      </c>
      <c r="S4653" s="2">
        <v>1</v>
      </c>
      <c r="T4653" s="2" t="s">
        <v>81</v>
      </c>
    </row>
    <row r="4654" spans="1:20" x14ac:dyDescent="0.25">
      <c r="A4654">
        <v>1120440448</v>
      </c>
      <c r="B4654">
        <v>119290147</v>
      </c>
      <c r="C4654" t="s">
        <v>74</v>
      </c>
      <c r="D4654" t="s">
        <v>75</v>
      </c>
      <c r="E4654" t="s">
        <v>76</v>
      </c>
      <c r="F4654" s="7">
        <v>44013</v>
      </c>
      <c r="G4654" s="7">
        <v>44378</v>
      </c>
      <c r="H4654" t="s">
        <v>86</v>
      </c>
      <c r="I4654" t="s">
        <v>87</v>
      </c>
      <c r="J4654" s="7">
        <v>45894</v>
      </c>
      <c r="K4654" s="7">
        <v>44013</v>
      </c>
      <c r="L4654" s="7">
        <v>44378</v>
      </c>
      <c r="M4654" t="s">
        <v>86</v>
      </c>
      <c r="N4654" t="s">
        <v>79</v>
      </c>
      <c r="O4654">
        <v>2026</v>
      </c>
      <c r="P4654">
        <v>1</v>
      </c>
      <c r="Q4654" t="s">
        <v>80</v>
      </c>
      <c r="R4654" s="8">
        <v>46267</v>
      </c>
      <c r="S4654" s="2">
        <v>1</v>
      </c>
      <c r="T4654" s="2" t="s">
        <v>81</v>
      </c>
    </row>
    <row r="4655" spans="1:20" x14ac:dyDescent="0.25">
      <c r="A4655">
        <v>1120440519</v>
      </c>
      <c r="B4655">
        <v>119354707</v>
      </c>
      <c r="C4655" t="s">
        <v>82</v>
      </c>
      <c r="D4655" t="s">
        <v>75</v>
      </c>
      <c r="E4655" t="s">
        <v>76</v>
      </c>
      <c r="F4655" s="7">
        <v>44022</v>
      </c>
      <c r="G4655" s="7">
        <v>44387</v>
      </c>
      <c r="H4655" t="s">
        <v>86</v>
      </c>
      <c r="I4655" t="s">
        <v>87</v>
      </c>
      <c r="J4655" s="7">
        <v>45055</v>
      </c>
      <c r="K4655" s="7">
        <v>44313</v>
      </c>
      <c r="L4655" s="7">
        <v>44387</v>
      </c>
      <c r="M4655" t="s">
        <v>86</v>
      </c>
      <c r="N4655" t="s">
        <v>92</v>
      </c>
      <c r="O4655">
        <v>2026</v>
      </c>
      <c r="P4655">
        <v>1</v>
      </c>
      <c r="Q4655" t="s">
        <v>80</v>
      </c>
      <c r="R4655" s="8">
        <v>46267</v>
      </c>
      <c r="S4655" s="2">
        <v>1</v>
      </c>
      <c r="T4655" s="2" t="s">
        <v>81</v>
      </c>
    </row>
    <row r="4656" spans="1:20" x14ac:dyDescent="0.25">
      <c r="A4656">
        <v>1120440520</v>
      </c>
      <c r="B4656">
        <v>119354707</v>
      </c>
      <c r="C4656" t="s">
        <v>82</v>
      </c>
      <c r="D4656" t="s">
        <v>75</v>
      </c>
      <c r="E4656" t="s">
        <v>76</v>
      </c>
      <c r="F4656" s="7">
        <v>44022</v>
      </c>
      <c r="G4656" s="7">
        <v>44387</v>
      </c>
      <c r="H4656" t="s">
        <v>86</v>
      </c>
      <c r="I4656" t="s">
        <v>87</v>
      </c>
      <c r="J4656" s="7">
        <v>45055</v>
      </c>
      <c r="K4656" s="7">
        <v>44170</v>
      </c>
      <c r="L4656" s="7">
        <v>44387</v>
      </c>
      <c r="M4656" t="s">
        <v>86</v>
      </c>
      <c r="N4656" t="s">
        <v>92</v>
      </c>
      <c r="O4656">
        <v>2026</v>
      </c>
      <c r="P4656">
        <v>1</v>
      </c>
      <c r="Q4656" t="s">
        <v>80</v>
      </c>
      <c r="R4656" s="8">
        <v>46267</v>
      </c>
      <c r="S4656" s="2">
        <v>1</v>
      </c>
      <c r="T4656" s="2" t="s">
        <v>81</v>
      </c>
    </row>
    <row r="4657" spans="1:20" x14ac:dyDescent="0.25">
      <c r="A4657">
        <v>1120440564</v>
      </c>
      <c r="B4657">
        <v>119375450</v>
      </c>
      <c r="C4657" t="s">
        <v>91</v>
      </c>
      <c r="D4657" t="s">
        <v>75</v>
      </c>
      <c r="E4657" t="s">
        <v>76</v>
      </c>
      <c r="F4657" s="7">
        <v>44027</v>
      </c>
      <c r="G4657" s="7">
        <v>44392</v>
      </c>
      <c r="H4657" t="s">
        <v>77</v>
      </c>
      <c r="I4657" t="s">
        <v>78</v>
      </c>
      <c r="J4657" s="7">
        <v>45814</v>
      </c>
      <c r="K4657" s="7">
        <v>45818</v>
      </c>
      <c r="L4657" s="7">
        <v>44392</v>
      </c>
      <c r="M4657" t="s">
        <v>77</v>
      </c>
      <c r="N4657" t="s">
        <v>79</v>
      </c>
      <c r="O4657">
        <v>2026</v>
      </c>
      <c r="P4657">
        <v>1</v>
      </c>
      <c r="Q4657" t="s">
        <v>80</v>
      </c>
      <c r="R4657" s="8">
        <v>46267</v>
      </c>
      <c r="S4657" s="2">
        <v>1</v>
      </c>
      <c r="T4657" s="2" t="s">
        <v>81</v>
      </c>
    </row>
    <row r="4658" spans="1:20" x14ac:dyDescent="0.25">
      <c r="A4658">
        <v>1120440568</v>
      </c>
      <c r="B4658">
        <v>119377192</v>
      </c>
      <c r="C4658" t="s">
        <v>74</v>
      </c>
      <c r="D4658" t="s">
        <v>75</v>
      </c>
      <c r="E4658" t="s">
        <v>76</v>
      </c>
      <c r="F4658" s="7">
        <v>44027</v>
      </c>
      <c r="G4658" s="7">
        <v>44392</v>
      </c>
      <c r="H4658" t="s">
        <v>86</v>
      </c>
      <c r="I4658" t="s">
        <v>87</v>
      </c>
      <c r="J4658" s="7">
        <v>45953</v>
      </c>
      <c r="K4658" s="7">
        <v>46085</v>
      </c>
      <c r="L4658" s="7">
        <v>44392</v>
      </c>
      <c r="M4658" t="s">
        <v>86</v>
      </c>
      <c r="N4658" t="s">
        <v>79</v>
      </c>
      <c r="O4658">
        <v>2026</v>
      </c>
      <c r="P4658">
        <v>1</v>
      </c>
      <c r="Q4658" t="s">
        <v>80</v>
      </c>
      <c r="R4658" s="8">
        <v>46267</v>
      </c>
      <c r="S4658" s="2">
        <v>1</v>
      </c>
      <c r="T4658" s="2" t="s">
        <v>81</v>
      </c>
    </row>
    <row r="4659" spans="1:20" x14ac:dyDescent="0.25">
      <c r="A4659">
        <v>1120440655</v>
      </c>
      <c r="B4659">
        <v>119489906</v>
      </c>
      <c r="C4659" t="s">
        <v>82</v>
      </c>
      <c r="D4659" t="s">
        <v>83</v>
      </c>
      <c r="E4659" t="s">
        <v>76</v>
      </c>
      <c r="F4659" s="7">
        <v>44034</v>
      </c>
      <c r="G4659" s="7">
        <v>45860</v>
      </c>
      <c r="H4659" t="s">
        <v>77</v>
      </c>
      <c r="I4659" t="s">
        <v>84</v>
      </c>
      <c r="J4659" s="7">
        <v>45455</v>
      </c>
      <c r="K4659" s="7">
        <v>45737</v>
      </c>
      <c r="L4659" s="7">
        <v>45860</v>
      </c>
      <c r="M4659" t="s">
        <v>77</v>
      </c>
      <c r="N4659" t="s">
        <v>79</v>
      </c>
      <c r="O4659">
        <v>2026</v>
      </c>
      <c r="P4659">
        <v>1</v>
      </c>
      <c r="Q4659" t="s">
        <v>80</v>
      </c>
      <c r="R4659" s="8">
        <v>46267</v>
      </c>
      <c r="S4659" s="2">
        <v>1</v>
      </c>
      <c r="T4659" s="2" t="s">
        <v>81</v>
      </c>
    </row>
    <row r="4660" spans="1:20" x14ac:dyDescent="0.25">
      <c r="A4660">
        <v>1120440768</v>
      </c>
      <c r="B4660">
        <v>119563309</v>
      </c>
      <c r="C4660" t="s">
        <v>82</v>
      </c>
      <c r="D4660" t="s">
        <v>83</v>
      </c>
      <c r="E4660" t="s">
        <v>76</v>
      </c>
      <c r="F4660" s="7">
        <v>44048</v>
      </c>
      <c r="G4660" s="7">
        <v>44232</v>
      </c>
      <c r="H4660" t="s">
        <v>77</v>
      </c>
      <c r="I4660" t="s">
        <v>78</v>
      </c>
      <c r="J4660" s="7">
        <v>45633</v>
      </c>
      <c r="K4660" s="7">
        <v>45748</v>
      </c>
      <c r="L4660" s="7">
        <v>44232</v>
      </c>
      <c r="M4660" t="s">
        <v>77</v>
      </c>
      <c r="N4660" t="s">
        <v>79</v>
      </c>
      <c r="O4660">
        <v>2026</v>
      </c>
      <c r="P4660">
        <v>1</v>
      </c>
      <c r="Q4660" t="s">
        <v>80</v>
      </c>
      <c r="R4660" s="8">
        <v>46267</v>
      </c>
      <c r="S4660" s="2">
        <v>1</v>
      </c>
      <c r="T4660" s="2" t="s">
        <v>81</v>
      </c>
    </row>
    <row r="4661" spans="1:20" x14ac:dyDescent="0.25">
      <c r="A4661">
        <v>1120440769</v>
      </c>
      <c r="B4661">
        <v>119563309</v>
      </c>
      <c r="C4661" t="s">
        <v>82</v>
      </c>
      <c r="D4661" t="s">
        <v>83</v>
      </c>
      <c r="E4661" t="s">
        <v>76</v>
      </c>
      <c r="F4661" s="7">
        <v>44048</v>
      </c>
      <c r="G4661" s="7">
        <v>44232</v>
      </c>
      <c r="H4661" t="s">
        <v>77</v>
      </c>
      <c r="I4661" t="s">
        <v>78</v>
      </c>
      <c r="J4661" s="7">
        <v>45633</v>
      </c>
      <c r="K4661" s="7">
        <v>46041</v>
      </c>
      <c r="L4661" s="7">
        <v>44232</v>
      </c>
      <c r="M4661" t="s">
        <v>77</v>
      </c>
      <c r="N4661" t="s">
        <v>79</v>
      </c>
      <c r="O4661">
        <v>2026</v>
      </c>
      <c r="P4661">
        <v>1</v>
      </c>
      <c r="Q4661" t="s">
        <v>80</v>
      </c>
      <c r="R4661" s="8">
        <v>46267</v>
      </c>
      <c r="S4661" s="2">
        <v>1</v>
      </c>
      <c r="T4661" s="2" t="s">
        <v>81</v>
      </c>
    </row>
    <row r="4662" spans="1:20" x14ac:dyDescent="0.25">
      <c r="A4662">
        <v>1120440770</v>
      </c>
      <c r="B4662">
        <v>119563309</v>
      </c>
      <c r="C4662" t="s">
        <v>82</v>
      </c>
      <c r="D4662" t="s">
        <v>83</v>
      </c>
      <c r="E4662" t="s">
        <v>76</v>
      </c>
      <c r="F4662" s="7">
        <v>44048</v>
      </c>
      <c r="G4662" s="7">
        <v>44232</v>
      </c>
      <c r="H4662" t="s">
        <v>77</v>
      </c>
      <c r="I4662" t="s">
        <v>78</v>
      </c>
      <c r="J4662" s="7">
        <v>45633</v>
      </c>
      <c r="K4662" s="7">
        <v>45919</v>
      </c>
      <c r="L4662" s="7">
        <v>44232</v>
      </c>
      <c r="M4662" t="s">
        <v>77</v>
      </c>
      <c r="N4662" t="s">
        <v>79</v>
      </c>
      <c r="O4662">
        <v>2026</v>
      </c>
      <c r="P4662">
        <v>1</v>
      </c>
      <c r="Q4662" t="s">
        <v>80</v>
      </c>
      <c r="R4662" s="8">
        <v>46267</v>
      </c>
      <c r="S4662" s="2">
        <v>1</v>
      </c>
      <c r="T4662" s="2" t="s">
        <v>81</v>
      </c>
    </row>
    <row r="4663" spans="1:20" x14ac:dyDescent="0.25">
      <c r="A4663">
        <v>1120440821</v>
      </c>
      <c r="B4663">
        <v>119593726</v>
      </c>
      <c r="C4663" t="s">
        <v>82</v>
      </c>
      <c r="D4663" t="s">
        <v>88</v>
      </c>
      <c r="E4663" t="s">
        <v>76</v>
      </c>
      <c r="F4663" s="7">
        <v>44053</v>
      </c>
      <c r="G4663" s="7">
        <v>44418</v>
      </c>
      <c r="H4663" t="s">
        <v>77</v>
      </c>
      <c r="I4663" t="s">
        <v>87</v>
      </c>
      <c r="J4663" s="7">
        <v>46000</v>
      </c>
      <c r="K4663" s="7">
        <v>46057</v>
      </c>
      <c r="L4663" s="7">
        <v>44418</v>
      </c>
      <c r="M4663" t="s">
        <v>77</v>
      </c>
      <c r="N4663" t="s">
        <v>79</v>
      </c>
      <c r="O4663">
        <v>2026</v>
      </c>
      <c r="P4663">
        <v>1</v>
      </c>
      <c r="Q4663" t="s">
        <v>80</v>
      </c>
      <c r="R4663" s="8">
        <v>46267</v>
      </c>
      <c r="S4663" s="2">
        <v>1</v>
      </c>
      <c r="T4663" s="2" t="s">
        <v>81</v>
      </c>
    </row>
    <row r="4664" spans="1:20" x14ac:dyDescent="0.25">
      <c r="A4664">
        <v>1120441083</v>
      </c>
      <c r="B4664">
        <v>119696027</v>
      </c>
      <c r="C4664" t="s">
        <v>74</v>
      </c>
      <c r="D4664" t="s">
        <v>83</v>
      </c>
      <c r="E4664" t="s">
        <v>76</v>
      </c>
      <c r="F4664" s="7">
        <v>44074</v>
      </c>
      <c r="G4664" s="7">
        <v>44255</v>
      </c>
      <c r="H4664" t="s">
        <v>86</v>
      </c>
      <c r="I4664" t="s">
        <v>87</v>
      </c>
      <c r="J4664" s="7">
        <v>45919</v>
      </c>
      <c r="K4664" s="7">
        <v>46076</v>
      </c>
      <c r="L4664" s="7">
        <v>44255</v>
      </c>
      <c r="M4664" t="s">
        <v>86</v>
      </c>
      <c r="N4664" t="s">
        <v>79</v>
      </c>
      <c r="O4664">
        <v>2026</v>
      </c>
      <c r="P4664">
        <v>1</v>
      </c>
      <c r="Q4664" t="s">
        <v>80</v>
      </c>
      <c r="R4664" s="8">
        <v>46267</v>
      </c>
      <c r="S4664" s="2">
        <v>1</v>
      </c>
      <c r="T4664" s="2" t="s">
        <v>81</v>
      </c>
    </row>
    <row r="4665" spans="1:20" x14ac:dyDescent="0.25">
      <c r="A4665">
        <v>1120441085</v>
      </c>
      <c r="B4665">
        <v>119696183</v>
      </c>
      <c r="C4665" t="s">
        <v>85</v>
      </c>
      <c r="D4665" t="s">
        <v>88</v>
      </c>
      <c r="E4665" t="s">
        <v>76</v>
      </c>
      <c r="F4665" s="7">
        <v>44074</v>
      </c>
      <c r="G4665" s="7">
        <v>44439</v>
      </c>
      <c r="H4665" t="s">
        <v>86</v>
      </c>
      <c r="I4665" t="s">
        <v>87</v>
      </c>
      <c r="J4665" s="7">
        <v>45845</v>
      </c>
      <c r="K4665" s="7">
        <v>44168</v>
      </c>
      <c r="L4665" s="7">
        <v>44439</v>
      </c>
      <c r="M4665" t="s">
        <v>86</v>
      </c>
      <c r="N4665" t="s">
        <v>79</v>
      </c>
      <c r="O4665">
        <v>2026</v>
      </c>
      <c r="P4665">
        <v>1</v>
      </c>
      <c r="Q4665" t="s">
        <v>80</v>
      </c>
      <c r="R4665" s="8">
        <v>46267</v>
      </c>
      <c r="S4665" s="2">
        <v>1</v>
      </c>
      <c r="T4665" s="2" t="s">
        <v>81</v>
      </c>
    </row>
    <row r="4666" spans="1:20" x14ac:dyDescent="0.25">
      <c r="A4666">
        <v>1120441114</v>
      </c>
      <c r="B4666">
        <v>119705025</v>
      </c>
      <c r="C4666" t="s">
        <v>85</v>
      </c>
      <c r="D4666" t="s">
        <v>75</v>
      </c>
      <c r="E4666" t="s">
        <v>76</v>
      </c>
      <c r="F4666" s="7">
        <v>44076</v>
      </c>
      <c r="G4666" s="7">
        <v>45902</v>
      </c>
      <c r="H4666" t="s">
        <v>77</v>
      </c>
      <c r="I4666" t="s">
        <v>78</v>
      </c>
      <c r="J4666" s="7">
        <v>45708</v>
      </c>
      <c r="K4666" s="7">
        <v>44128</v>
      </c>
      <c r="L4666" s="7">
        <v>45902</v>
      </c>
      <c r="M4666" t="s">
        <v>77</v>
      </c>
      <c r="N4666" t="s">
        <v>79</v>
      </c>
      <c r="O4666">
        <v>2026</v>
      </c>
      <c r="P4666">
        <v>1</v>
      </c>
      <c r="Q4666" t="s">
        <v>80</v>
      </c>
      <c r="R4666" s="8">
        <v>46267</v>
      </c>
      <c r="S4666" s="2">
        <v>1</v>
      </c>
      <c r="T4666" s="2" t="s">
        <v>81</v>
      </c>
    </row>
    <row r="4667" spans="1:20" x14ac:dyDescent="0.25">
      <c r="A4667">
        <v>1120441128</v>
      </c>
      <c r="B4667">
        <v>119710103</v>
      </c>
      <c r="C4667" t="s">
        <v>85</v>
      </c>
      <c r="D4667" t="s">
        <v>75</v>
      </c>
      <c r="E4667" t="s">
        <v>76</v>
      </c>
      <c r="F4667" s="7">
        <v>44077</v>
      </c>
      <c r="G4667" s="7">
        <v>44442</v>
      </c>
      <c r="H4667" t="s">
        <v>86</v>
      </c>
      <c r="I4667" t="s">
        <v>87</v>
      </c>
      <c r="J4667" s="7">
        <v>45913</v>
      </c>
      <c r="K4667" s="7">
        <v>44167</v>
      </c>
      <c r="L4667" s="7">
        <v>44442</v>
      </c>
      <c r="M4667" t="s">
        <v>86</v>
      </c>
      <c r="N4667" t="s">
        <v>79</v>
      </c>
      <c r="O4667">
        <v>2026</v>
      </c>
      <c r="P4667">
        <v>1</v>
      </c>
      <c r="Q4667" t="s">
        <v>80</v>
      </c>
      <c r="R4667" s="8">
        <v>46267</v>
      </c>
      <c r="S4667" s="2">
        <v>1</v>
      </c>
      <c r="T4667" s="2" t="s">
        <v>81</v>
      </c>
    </row>
    <row r="4668" spans="1:20" x14ac:dyDescent="0.25">
      <c r="A4668">
        <v>1120441212</v>
      </c>
      <c r="B4668">
        <v>119764497</v>
      </c>
      <c r="C4668" t="s">
        <v>98</v>
      </c>
      <c r="D4668" t="s">
        <v>75</v>
      </c>
      <c r="E4668" t="s">
        <v>76</v>
      </c>
      <c r="F4668" s="7">
        <v>44089</v>
      </c>
      <c r="G4668" s="7">
        <v>44454</v>
      </c>
      <c r="H4668" t="s">
        <v>86</v>
      </c>
      <c r="I4668" t="s">
        <v>87</v>
      </c>
      <c r="J4668" s="7">
        <v>45796</v>
      </c>
      <c r="K4668" s="7">
        <v>44168</v>
      </c>
      <c r="L4668" s="7">
        <v>44454</v>
      </c>
      <c r="M4668" t="s">
        <v>86</v>
      </c>
      <c r="N4668" t="s">
        <v>79</v>
      </c>
      <c r="O4668">
        <v>2026</v>
      </c>
      <c r="P4668">
        <v>1</v>
      </c>
      <c r="Q4668" t="s">
        <v>80</v>
      </c>
      <c r="R4668" s="8">
        <v>46267</v>
      </c>
      <c r="S4668" s="2">
        <v>1</v>
      </c>
      <c r="T4668" s="2" t="s">
        <v>81</v>
      </c>
    </row>
    <row r="4669" spans="1:20" x14ac:dyDescent="0.25">
      <c r="A4669">
        <v>1120441303</v>
      </c>
      <c r="B4669">
        <v>119802512</v>
      </c>
      <c r="C4669" t="s">
        <v>96</v>
      </c>
      <c r="D4669" t="s">
        <v>75</v>
      </c>
      <c r="E4669" t="s">
        <v>76</v>
      </c>
      <c r="F4669" s="7">
        <v>44097</v>
      </c>
      <c r="G4669" s="7">
        <v>44462</v>
      </c>
      <c r="H4669" t="s">
        <v>86</v>
      </c>
      <c r="I4669" t="s">
        <v>87</v>
      </c>
      <c r="J4669" s="7">
        <v>45943</v>
      </c>
      <c r="K4669" s="7">
        <v>46107</v>
      </c>
      <c r="L4669" s="7">
        <v>44462</v>
      </c>
      <c r="M4669" t="s">
        <v>86</v>
      </c>
      <c r="N4669" t="s">
        <v>79</v>
      </c>
      <c r="O4669">
        <v>2026</v>
      </c>
      <c r="P4669">
        <v>1</v>
      </c>
      <c r="Q4669" t="s">
        <v>80</v>
      </c>
      <c r="R4669" s="8">
        <v>46267</v>
      </c>
      <c r="S4669" s="2">
        <v>1</v>
      </c>
      <c r="T4669" s="2" t="s">
        <v>81</v>
      </c>
    </row>
    <row r="4670" spans="1:20" x14ac:dyDescent="0.25">
      <c r="A4670">
        <v>1120441640</v>
      </c>
      <c r="B4670">
        <v>119985244</v>
      </c>
      <c r="C4670" t="s">
        <v>74</v>
      </c>
      <c r="D4670" t="s">
        <v>75</v>
      </c>
      <c r="E4670" t="s">
        <v>76</v>
      </c>
      <c r="F4670" s="7">
        <v>44140</v>
      </c>
      <c r="G4670" s="7">
        <v>44505</v>
      </c>
      <c r="H4670" t="s">
        <v>86</v>
      </c>
      <c r="I4670" t="s">
        <v>87</v>
      </c>
      <c r="J4670" s="7">
        <v>45888</v>
      </c>
      <c r="K4670" s="7">
        <v>44154</v>
      </c>
      <c r="L4670" s="7">
        <v>44505</v>
      </c>
      <c r="M4670" t="s">
        <v>86</v>
      </c>
      <c r="N4670" t="s">
        <v>79</v>
      </c>
      <c r="O4670">
        <v>2026</v>
      </c>
      <c r="P4670">
        <v>1</v>
      </c>
      <c r="Q4670" t="s">
        <v>80</v>
      </c>
      <c r="R4670" s="8">
        <v>46267</v>
      </c>
      <c r="S4670" s="2">
        <v>1</v>
      </c>
      <c r="T4670" s="2" t="s">
        <v>81</v>
      </c>
    </row>
    <row r="4671" spans="1:20" x14ac:dyDescent="0.25">
      <c r="A4671">
        <v>1120441689</v>
      </c>
      <c r="B4671">
        <v>120001046</v>
      </c>
      <c r="C4671" t="s">
        <v>96</v>
      </c>
      <c r="D4671" t="s">
        <v>75</v>
      </c>
      <c r="E4671" t="s">
        <v>76</v>
      </c>
      <c r="F4671" s="7">
        <v>44144</v>
      </c>
      <c r="G4671" s="7">
        <v>44509</v>
      </c>
      <c r="H4671" t="s">
        <v>77</v>
      </c>
      <c r="I4671" t="s">
        <v>78</v>
      </c>
      <c r="J4671" s="7">
        <v>45797</v>
      </c>
      <c r="K4671" s="7">
        <v>46112</v>
      </c>
      <c r="L4671" s="7">
        <v>44509</v>
      </c>
      <c r="M4671" t="s">
        <v>77</v>
      </c>
      <c r="N4671" t="s">
        <v>79</v>
      </c>
      <c r="O4671">
        <v>2026</v>
      </c>
      <c r="P4671">
        <v>1</v>
      </c>
      <c r="Q4671" t="s">
        <v>80</v>
      </c>
      <c r="R4671" s="8">
        <v>46267</v>
      </c>
      <c r="S4671" s="2">
        <v>1</v>
      </c>
      <c r="T4671" s="2" t="s">
        <v>81</v>
      </c>
    </row>
    <row r="4672" spans="1:20" x14ac:dyDescent="0.25">
      <c r="A4672">
        <v>1120441887</v>
      </c>
      <c r="B4672">
        <v>120138090</v>
      </c>
      <c r="C4672" t="s">
        <v>74</v>
      </c>
      <c r="D4672" t="s">
        <v>75</v>
      </c>
      <c r="E4672" t="s">
        <v>76</v>
      </c>
      <c r="F4672" s="7">
        <v>44172</v>
      </c>
      <c r="G4672" s="7">
        <v>44537</v>
      </c>
      <c r="H4672" t="s">
        <v>86</v>
      </c>
      <c r="I4672" t="s">
        <v>87</v>
      </c>
      <c r="J4672" s="7">
        <v>45929</v>
      </c>
      <c r="K4672" s="7">
        <v>46074</v>
      </c>
      <c r="L4672" s="7">
        <v>44537</v>
      </c>
      <c r="M4672" t="s">
        <v>86</v>
      </c>
      <c r="N4672" t="s">
        <v>79</v>
      </c>
      <c r="O4672">
        <v>2026</v>
      </c>
      <c r="P4672">
        <v>1</v>
      </c>
      <c r="Q4672" t="s">
        <v>80</v>
      </c>
      <c r="R4672" s="8">
        <v>46267</v>
      </c>
      <c r="S4672" s="2">
        <v>1</v>
      </c>
      <c r="T4672" s="2" t="s">
        <v>81</v>
      </c>
    </row>
    <row r="4673" spans="1:20" x14ac:dyDescent="0.25">
      <c r="A4673">
        <v>1120441913</v>
      </c>
      <c r="B4673">
        <v>120191917</v>
      </c>
      <c r="C4673" t="s">
        <v>74</v>
      </c>
      <c r="D4673" t="s">
        <v>75</v>
      </c>
      <c r="E4673" t="s">
        <v>76</v>
      </c>
      <c r="F4673" s="7">
        <v>44179</v>
      </c>
      <c r="G4673" s="7">
        <v>44544</v>
      </c>
      <c r="H4673" t="s">
        <v>86</v>
      </c>
      <c r="I4673" t="s">
        <v>87</v>
      </c>
      <c r="J4673" s="7">
        <v>45822</v>
      </c>
      <c r="K4673" s="7">
        <v>44179</v>
      </c>
      <c r="L4673" s="7">
        <v>44544</v>
      </c>
      <c r="M4673" t="s">
        <v>86</v>
      </c>
      <c r="N4673" t="s">
        <v>79</v>
      </c>
      <c r="O4673">
        <v>2026</v>
      </c>
      <c r="P4673">
        <v>1</v>
      </c>
      <c r="Q4673" t="s">
        <v>80</v>
      </c>
      <c r="R4673" s="8">
        <v>46267</v>
      </c>
      <c r="S4673" s="2">
        <v>1</v>
      </c>
      <c r="T4673" s="2" t="s">
        <v>81</v>
      </c>
    </row>
    <row r="4674" spans="1:20" x14ac:dyDescent="0.25">
      <c r="A4674">
        <v>1120441982</v>
      </c>
      <c r="B4674">
        <v>120706525</v>
      </c>
      <c r="C4674" t="s">
        <v>82</v>
      </c>
      <c r="D4674" t="s">
        <v>83</v>
      </c>
      <c r="E4674" t="s">
        <v>76</v>
      </c>
      <c r="F4674" s="7">
        <v>44284</v>
      </c>
      <c r="G4674" s="7">
        <v>44468</v>
      </c>
      <c r="H4674" t="s">
        <v>77</v>
      </c>
      <c r="I4674" t="s">
        <v>84</v>
      </c>
      <c r="J4674" s="7">
        <v>45498</v>
      </c>
      <c r="K4674" s="7">
        <v>45710</v>
      </c>
      <c r="L4674" s="7">
        <v>44468</v>
      </c>
      <c r="M4674" t="s">
        <v>77</v>
      </c>
      <c r="N4674" t="s">
        <v>79</v>
      </c>
      <c r="O4674">
        <v>2026</v>
      </c>
      <c r="P4674">
        <v>1</v>
      </c>
      <c r="Q4674" t="s">
        <v>80</v>
      </c>
      <c r="R4674" s="8">
        <v>46267</v>
      </c>
      <c r="S4674" s="2">
        <v>1</v>
      </c>
      <c r="T4674" s="2" t="s">
        <v>81</v>
      </c>
    </row>
    <row r="4675" spans="1:20" x14ac:dyDescent="0.25">
      <c r="A4675">
        <v>1120441983</v>
      </c>
      <c r="B4675">
        <v>120706525</v>
      </c>
      <c r="C4675" t="s">
        <v>82</v>
      </c>
      <c r="D4675" t="s">
        <v>83</v>
      </c>
      <c r="E4675" t="s">
        <v>76</v>
      </c>
      <c r="F4675" s="7">
        <v>44284</v>
      </c>
      <c r="G4675" s="7">
        <v>44468</v>
      </c>
      <c r="H4675" t="s">
        <v>77</v>
      </c>
      <c r="I4675" t="s">
        <v>84</v>
      </c>
      <c r="J4675" s="7">
        <v>45498</v>
      </c>
      <c r="K4675" s="7">
        <v>45748</v>
      </c>
      <c r="L4675" s="7">
        <v>44468</v>
      </c>
      <c r="M4675" t="s">
        <v>77</v>
      </c>
      <c r="N4675" t="s">
        <v>79</v>
      </c>
      <c r="O4675">
        <v>2026</v>
      </c>
      <c r="P4675">
        <v>1</v>
      </c>
      <c r="Q4675" t="s">
        <v>80</v>
      </c>
      <c r="R4675" s="8">
        <v>46267</v>
      </c>
      <c r="S4675" s="2">
        <v>1</v>
      </c>
      <c r="T4675" s="2" t="s">
        <v>81</v>
      </c>
    </row>
    <row r="4676" spans="1:20" x14ac:dyDescent="0.25">
      <c r="A4676">
        <v>1120442189</v>
      </c>
      <c r="B4676">
        <v>120943109</v>
      </c>
      <c r="C4676" t="s">
        <v>82</v>
      </c>
      <c r="D4676" t="s">
        <v>83</v>
      </c>
      <c r="E4676" t="s">
        <v>76</v>
      </c>
      <c r="F4676" s="7">
        <v>44322</v>
      </c>
      <c r="G4676" s="7">
        <v>44506</v>
      </c>
      <c r="H4676" t="s">
        <v>77</v>
      </c>
      <c r="I4676" t="s">
        <v>84</v>
      </c>
      <c r="J4676" s="7">
        <v>45512</v>
      </c>
      <c r="K4676" s="7">
        <v>45875</v>
      </c>
      <c r="L4676" s="7">
        <v>44506</v>
      </c>
      <c r="M4676" t="s">
        <v>77</v>
      </c>
      <c r="N4676" t="s">
        <v>79</v>
      </c>
      <c r="O4676">
        <v>2026</v>
      </c>
      <c r="P4676">
        <v>1</v>
      </c>
      <c r="Q4676" t="s">
        <v>80</v>
      </c>
      <c r="R4676" s="8">
        <v>46267</v>
      </c>
      <c r="S4676" s="2">
        <v>1</v>
      </c>
      <c r="T4676" s="2" t="s">
        <v>81</v>
      </c>
    </row>
    <row r="4677" spans="1:20" x14ac:dyDescent="0.25">
      <c r="A4677">
        <v>1120442190</v>
      </c>
      <c r="B4677">
        <v>120943109</v>
      </c>
      <c r="C4677" t="s">
        <v>82</v>
      </c>
      <c r="D4677" t="s">
        <v>83</v>
      </c>
      <c r="E4677" t="s">
        <v>76</v>
      </c>
      <c r="F4677" s="7">
        <v>44322</v>
      </c>
      <c r="G4677" s="7">
        <v>44506</v>
      </c>
      <c r="H4677" t="s">
        <v>77</v>
      </c>
      <c r="I4677" t="s">
        <v>84</v>
      </c>
      <c r="J4677" s="7">
        <v>45512</v>
      </c>
      <c r="K4677" s="7">
        <v>46111</v>
      </c>
      <c r="L4677" s="7">
        <v>44506</v>
      </c>
      <c r="M4677" t="s">
        <v>77</v>
      </c>
      <c r="N4677" t="s">
        <v>79</v>
      </c>
      <c r="O4677">
        <v>2026</v>
      </c>
      <c r="P4677">
        <v>1</v>
      </c>
      <c r="Q4677" t="s">
        <v>80</v>
      </c>
      <c r="R4677" s="8">
        <v>46267</v>
      </c>
      <c r="S4677" s="2">
        <v>1</v>
      </c>
      <c r="T4677" s="2" t="s">
        <v>81</v>
      </c>
    </row>
    <row r="4678" spans="1:20" x14ac:dyDescent="0.25">
      <c r="A4678">
        <v>1120442191</v>
      </c>
      <c r="B4678">
        <v>120943109</v>
      </c>
      <c r="C4678" t="s">
        <v>82</v>
      </c>
      <c r="D4678" t="s">
        <v>83</v>
      </c>
      <c r="E4678" t="s">
        <v>76</v>
      </c>
      <c r="F4678" s="7">
        <v>44322</v>
      </c>
      <c r="G4678" s="7">
        <v>44506</v>
      </c>
      <c r="H4678" t="s">
        <v>77</v>
      </c>
      <c r="I4678" t="s">
        <v>84</v>
      </c>
      <c r="J4678" s="7">
        <v>45512</v>
      </c>
      <c r="K4678" s="7">
        <v>45747</v>
      </c>
      <c r="L4678" s="7">
        <v>44506</v>
      </c>
      <c r="M4678" t="s">
        <v>77</v>
      </c>
      <c r="N4678" t="s">
        <v>79</v>
      </c>
      <c r="O4678">
        <v>2026</v>
      </c>
      <c r="P4678">
        <v>1</v>
      </c>
      <c r="Q4678" t="s">
        <v>80</v>
      </c>
      <c r="R4678" s="8">
        <v>46267</v>
      </c>
      <c r="S4678" s="2">
        <v>1</v>
      </c>
      <c r="T4678" s="2" t="s">
        <v>81</v>
      </c>
    </row>
    <row r="4679" spans="1:20" x14ac:dyDescent="0.25">
      <c r="A4679">
        <v>1120442212</v>
      </c>
      <c r="B4679">
        <v>120993946</v>
      </c>
      <c r="C4679" t="s">
        <v>82</v>
      </c>
      <c r="D4679" t="s">
        <v>88</v>
      </c>
      <c r="E4679" t="s">
        <v>76</v>
      </c>
      <c r="F4679" s="7">
        <v>44323</v>
      </c>
      <c r="G4679" s="7">
        <v>44688</v>
      </c>
      <c r="H4679" t="s">
        <v>77</v>
      </c>
      <c r="I4679" t="s">
        <v>78</v>
      </c>
      <c r="J4679" s="7">
        <v>45116</v>
      </c>
      <c r="K4679" s="7">
        <v>46002</v>
      </c>
      <c r="L4679" s="7">
        <v>44688</v>
      </c>
      <c r="M4679" t="s">
        <v>77</v>
      </c>
      <c r="N4679" t="s">
        <v>92</v>
      </c>
      <c r="O4679">
        <v>2026</v>
      </c>
      <c r="P4679">
        <v>1</v>
      </c>
      <c r="Q4679" t="s">
        <v>80</v>
      </c>
      <c r="R4679" s="8">
        <v>46267</v>
      </c>
      <c r="S4679" s="2">
        <v>1</v>
      </c>
      <c r="T4679" s="2" t="s">
        <v>81</v>
      </c>
    </row>
    <row r="4680" spans="1:20" x14ac:dyDescent="0.25">
      <c r="A4680">
        <v>1120442232</v>
      </c>
      <c r="B4680">
        <v>121321392</v>
      </c>
      <c r="C4680" t="s">
        <v>82</v>
      </c>
      <c r="D4680" t="s">
        <v>75</v>
      </c>
      <c r="E4680" t="s">
        <v>76</v>
      </c>
      <c r="F4680" s="7">
        <v>44328</v>
      </c>
      <c r="G4680" s="7">
        <v>46154</v>
      </c>
      <c r="H4680" t="s">
        <v>77</v>
      </c>
      <c r="I4680" t="s">
        <v>78</v>
      </c>
      <c r="J4680" s="7">
        <v>46050</v>
      </c>
      <c r="K4680" s="7">
        <v>46066</v>
      </c>
      <c r="L4680" s="7">
        <v>46154</v>
      </c>
      <c r="M4680" t="s">
        <v>77</v>
      </c>
      <c r="N4680" t="s">
        <v>79</v>
      </c>
      <c r="O4680">
        <v>2026</v>
      </c>
      <c r="P4680">
        <v>1</v>
      </c>
      <c r="Q4680" t="s">
        <v>80</v>
      </c>
      <c r="R4680" s="8">
        <v>46267</v>
      </c>
      <c r="S4680" s="2">
        <v>1</v>
      </c>
      <c r="T4680" s="2" t="s">
        <v>81</v>
      </c>
    </row>
    <row r="4681" spans="1:20" x14ac:dyDescent="0.25">
      <c r="A4681">
        <v>1120442317</v>
      </c>
      <c r="B4681">
        <v>121416845</v>
      </c>
      <c r="C4681" t="s">
        <v>74</v>
      </c>
      <c r="D4681" t="s">
        <v>75</v>
      </c>
      <c r="E4681" t="s">
        <v>76</v>
      </c>
      <c r="F4681" s="7">
        <v>44343</v>
      </c>
      <c r="G4681" s="7">
        <v>44708</v>
      </c>
      <c r="H4681" t="s">
        <v>77</v>
      </c>
      <c r="I4681" t="s">
        <v>78</v>
      </c>
      <c r="J4681" s="7">
        <v>45089</v>
      </c>
      <c r="K4681" s="7">
        <v>45915</v>
      </c>
      <c r="L4681" s="7">
        <v>44708</v>
      </c>
      <c r="M4681" t="s">
        <v>77</v>
      </c>
      <c r="N4681" t="s">
        <v>92</v>
      </c>
      <c r="O4681">
        <v>2026</v>
      </c>
      <c r="P4681">
        <v>1</v>
      </c>
      <c r="Q4681" t="s">
        <v>80</v>
      </c>
      <c r="R4681" s="8">
        <v>46267</v>
      </c>
      <c r="S4681" s="2">
        <v>1</v>
      </c>
      <c r="T4681" s="2" t="s">
        <v>81</v>
      </c>
    </row>
    <row r="4682" spans="1:20" x14ac:dyDescent="0.25">
      <c r="A4682">
        <v>1120442327</v>
      </c>
      <c r="B4682">
        <v>121427111</v>
      </c>
      <c r="C4682" t="s">
        <v>82</v>
      </c>
      <c r="D4682" t="s">
        <v>88</v>
      </c>
      <c r="E4682" t="s">
        <v>76</v>
      </c>
      <c r="F4682" s="7">
        <v>44344</v>
      </c>
      <c r="G4682" s="7">
        <v>44709</v>
      </c>
      <c r="H4682" t="s">
        <v>77</v>
      </c>
      <c r="I4682" t="s">
        <v>78</v>
      </c>
      <c r="J4682" s="7">
        <v>45824</v>
      </c>
      <c r="K4682" s="7">
        <v>45884</v>
      </c>
      <c r="L4682" s="7">
        <v>44709</v>
      </c>
      <c r="M4682" t="s">
        <v>77</v>
      </c>
      <c r="N4682" t="s">
        <v>79</v>
      </c>
      <c r="O4682">
        <v>2026</v>
      </c>
      <c r="P4682">
        <v>1</v>
      </c>
      <c r="Q4682" t="s">
        <v>80</v>
      </c>
      <c r="R4682" s="8">
        <v>46267</v>
      </c>
      <c r="S4682" s="2">
        <v>1</v>
      </c>
      <c r="T4682" s="2" t="s">
        <v>81</v>
      </c>
    </row>
    <row r="4683" spans="1:20" x14ac:dyDescent="0.25">
      <c r="A4683">
        <v>1120442343</v>
      </c>
      <c r="B4683">
        <v>121444178</v>
      </c>
      <c r="C4683" t="s">
        <v>90</v>
      </c>
      <c r="D4683" t="s">
        <v>88</v>
      </c>
      <c r="E4683" t="s">
        <v>76</v>
      </c>
      <c r="F4683" s="7">
        <v>44349</v>
      </c>
      <c r="G4683" s="7">
        <v>44714</v>
      </c>
      <c r="H4683" t="s">
        <v>77</v>
      </c>
      <c r="I4683" t="s">
        <v>78</v>
      </c>
      <c r="J4683" s="7">
        <v>45698</v>
      </c>
      <c r="K4683" s="7">
        <v>45538</v>
      </c>
      <c r="L4683" s="7">
        <v>44714</v>
      </c>
      <c r="M4683" t="s">
        <v>77</v>
      </c>
      <c r="N4683" t="s">
        <v>79</v>
      </c>
      <c r="O4683">
        <v>2026</v>
      </c>
      <c r="P4683">
        <v>1</v>
      </c>
      <c r="Q4683" t="s">
        <v>80</v>
      </c>
      <c r="R4683" s="8">
        <v>46267</v>
      </c>
      <c r="S4683" s="2">
        <v>1</v>
      </c>
      <c r="T4683" s="2" t="s">
        <v>81</v>
      </c>
    </row>
    <row r="4684" spans="1:20" x14ac:dyDescent="0.25">
      <c r="A4684">
        <v>1120442435</v>
      </c>
      <c r="B4684">
        <v>121556500</v>
      </c>
      <c r="C4684" t="s">
        <v>74</v>
      </c>
      <c r="D4684" t="s">
        <v>88</v>
      </c>
      <c r="E4684" t="s">
        <v>76</v>
      </c>
      <c r="F4684" s="7">
        <v>44364</v>
      </c>
      <c r="G4684" s="7">
        <v>44729</v>
      </c>
      <c r="H4684" t="s">
        <v>77</v>
      </c>
      <c r="I4684" t="s">
        <v>78</v>
      </c>
      <c r="J4684" s="7">
        <v>45546</v>
      </c>
      <c r="K4684" s="7">
        <v>44365</v>
      </c>
      <c r="L4684" s="7">
        <v>44729</v>
      </c>
      <c r="M4684" t="s">
        <v>77</v>
      </c>
      <c r="N4684" t="s">
        <v>79</v>
      </c>
      <c r="O4684">
        <v>2026</v>
      </c>
      <c r="P4684">
        <v>1</v>
      </c>
      <c r="Q4684" t="s">
        <v>80</v>
      </c>
      <c r="R4684" s="8">
        <v>46267</v>
      </c>
      <c r="S4684" s="2">
        <v>1</v>
      </c>
      <c r="T4684" s="2" t="s">
        <v>81</v>
      </c>
    </row>
    <row r="4685" spans="1:20" x14ac:dyDescent="0.25">
      <c r="A4685">
        <v>1120442436</v>
      </c>
      <c r="B4685">
        <v>121556500</v>
      </c>
      <c r="C4685" t="s">
        <v>74</v>
      </c>
      <c r="D4685" t="s">
        <v>88</v>
      </c>
      <c r="E4685" t="s">
        <v>76</v>
      </c>
      <c r="F4685" s="7">
        <v>44364</v>
      </c>
      <c r="G4685" s="7">
        <v>44729</v>
      </c>
      <c r="H4685" t="s">
        <v>77</v>
      </c>
      <c r="I4685" t="s">
        <v>78</v>
      </c>
      <c r="J4685" s="7">
        <v>45546</v>
      </c>
      <c r="K4685" s="7">
        <v>45604</v>
      </c>
      <c r="L4685" s="7">
        <v>44729</v>
      </c>
      <c r="M4685" t="s">
        <v>77</v>
      </c>
      <c r="N4685" t="s">
        <v>79</v>
      </c>
      <c r="O4685">
        <v>2026</v>
      </c>
      <c r="P4685">
        <v>1</v>
      </c>
      <c r="Q4685" t="s">
        <v>80</v>
      </c>
      <c r="R4685" s="8">
        <v>46267</v>
      </c>
      <c r="S4685" s="2">
        <v>1</v>
      </c>
      <c r="T4685" s="2" t="s">
        <v>81</v>
      </c>
    </row>
    <row r="4686" spans="1:20" x14ac:dyDescent="0.25">
      <c r="A4686">
        <v>1120442516</v>
      </c>
      <c r="B4686">
        <v>121633059</v>
      </c>
      <c r="C4686" t="s">
        <v>82</v>
      </c>
      <c r="D4686" t="s">
        <v>88</v>
      </c>
      <c r="E4686" t="s">
        <v>76</v>
      </c>
      <c r="F4686" s="7">
        <v>44330</v>
      </c>
      <c r="G4686" s="7">
        <v>46156</v>
      </c>
      <c r="H4686" t="s">
        <v>77</v>
      </c>
      <c r="I4686" t="s">
        <v>84</v>
      </c>
      <c r="J4686" s="7">
        <v>45830</v>
      </c>
      <c r="K4686" s="7">
        <v>44385</v>
      </c>
      <c r="L4686" s="7">
        <v>46156</v>
      </c>
      <c r="M4686" t="s">
        <v>77</v>
      </c>
      <c r="N4686" t="s">
        <v>79</v>
      </c>
      <c r="O4686">
        <v>2026</v>
      </c>
      <c r="P4686">
        <v>1</v>
      </c>
      <c r="Q4686" t="s">
        <v>80</v>
      </c>
      <c r="R4686" s="8">
        <v>46267</v>
      </c>
      <c r="S4686" s="2">
        <v>1</v>
      </c>
      <c r="T4686" s="2" t="s">
        <v>81</v>
      </c>
    </row>
    <row r="4687" spans="1:20" x14ac:dyDescent="0.25">
      <c r="A4687">
        <v>1120442834</v>
      </c>
      <c r="B4687">
        <v>121821660</v>
      </c>
      <c r="C4687" t="s">
        <v>93</v>
      </c>
      <c r="D4687" t="s">
        <v>83</v>
      </c>
      <c r="E4687" t="s">
        <v>76</v>
      </c>
      <c r="F4687" s="7">
        <v>44407</v>
      </c>
      <c r="G4687" s="7">
        <v>44591</v>
      </c>
      <c r="H4687" t="s">
        <v>77</v>
      </c>
      <c r="I4687" t="s">
        <v>78</v>
      </c>
      <c r="J4687" s="7">
        <v>45929</v>
      </c>
      <c r="K4687" s="7">
        <v>45779</v>
      </c>
      <c r="L4687" s="7">
        <v>44591</v>
      </c>
      <c r="M4687" t="s">
        <v>77</v>
      </c>
      <c r="N4687" t="s">
        <v>79</v>
      </c>
      <c r="O4687">
        <v>2026</v>
      </c>
      <c r="P4687">
        <v>1</v>
      </c>
      <c r="Q4687" t="s">
        <v>80</v>
      </c>
      <c r="R4687" s="8">
        <v>46267</v>
      </c>
      <c r="S4687" s="2">
        <v>1</v>
      </c>
      <c r="T4687" s="2" t="s">
        <v>81</v>
      </c>
    </row>
    <row r="4688" spans="1:20" x14ac:dyDescent="0.25">
      <c r="A4688">
        <v>1120442835</v>
      </c>
      <c r="B4688">
        <v>121821660</v>
      </c>
      <c r="C4688" t="s">
        <v>93</v>
      </c>
      <c r="D4688" t="s">
        <v>83</v>
      </c>
      <c r="E4688" t="s">
        <v>76</v>
      </c>
      <c r="F4688" s="7">
        <v>44407</v>
      </c>
      <c r="G4688" s="7">
        <v>44591</v>
      </c>
      <c r="H4688" t="s">
        <v>77</v>
      </c>
      <c r="I4688" t="s">
        <v>78</v>
      </c>
      <c r="J4688" s="7">
        <v>45929</v>
      </c>
      <c r="K4688" s="7">
        <v>44416</v>
      </c>
      <c r="L4688" s="7">
        <v>44591</v>
      </c>
      <c r="M4688" t="s">
        <v>77</v>
      </c>
      <c r="N4688" t="s">
        <v>79</v>
      </c>
      <c r="O4688">
        <v>2026</v>
      </c>
      <c r="P4688">
        <v>1</v>
      </c>
      <c r="Q4688" t="s">
        <v>80</v>
      </c>
      <c r="R4688" s="8">
        <v>46267</v>
      </c>
      <c r="S4688" s="2">
        <v>1</v>
      </c>
      <c r="T4688" s="2" t="s">
        <v>81</v>
      </c>
    </row>
    <row r="4689" spans="1:20" x14ac:dyDescent="0.25">
      <c r="A4689">
        <v>1120442904</v>
      </c>
      <c r="B4689">
        <v>121843997</v>
      </c>
      <c r="C4689" t="s">
        <v>74</v>
      </c>
      <c r="D4689" t="s">
        <v>75</v>
      </c>
      <c r="E4689" t="s">
        <v>76</v>
      </c>
      <c r="F4689" s="7">
        <v>44412</v>
      </c>
      <c r="G4689" s="7">
        <v>44777</v>
      </c>
      <c r="H4689" t="s">
        <v>86</v>
      </c>
      <c r="I4689" t="s">
        <v>87</v>
      </c>
      <c r="J4689" s="7">
        <v>45607</v>
      </c>
      <c r="K4689" s="7">
        <v>45670</v>
      </c>
      <c r="L4689" s="7">
        <v>44777</v>
      </c>
      <c r="M4689" t="s">
        <v>86</v>
      </c>
      <c r="N4689" t="s">
        <v>79</v>
      </c>
      <c r="O4689">
        <v>2026</v>
      </c>
      <c r="P4689">
        <v>1</v>
      </c>
      <c r="Q4689" t="s">
        <v>80</v>
      </c>
      <c r="R4689" s="8">
        <v>46267</v>
      </c>
      <c r="S4689" s="2">
        <v>1</v>
      </c>
      <c r="T4689" s="2" t="s">
        <v>81</v>
      </c>
    </row>
    <row r="4690" spans="1:20" x14ac:dyDescent="0.25">
      <c r="A4690">
        <v>1120443484</v>
      </c>
      <c r="B4690">
        <v>122085579</v>
      </c>
      <c r="C4690" t="s">
        <v>91</v>
      </c>
      <c r="D4690" t="s">
        <v>75</v>
      </c>
      <c r="E4690" t="s">
        <v>76</v>
      </c>
      <c r="F4690" s="7">
        <v>44461</v>
      </c>
      <c r="G4690" s="7">
        <v>45922</v>
      </c>
      <c r="H4690" t="s">
        <v>77</v>
      </c>
      <c r="I4690" t="s">
        <v>78</v>
      </c>
      <c r="J4690" s="7">
        <v>46098</v>
      </c>
      <c r="K4690" s="7">
        <v>46101</v>
      </c>
      <c r="L4690" s="7">
        <v>45922</v>
      </c>
      <c r="M4690" t="s">
        <v>77</v>
      </c>
      <c r="N4690" t="s">
        <v>79</v>
      </c>
      <c r="O4690">
        <v>2026</v>
      </c>
      <c r="P4690">
        <v>1</v>
      </c>
      <c r="Q4690" t="s">
        <v>80</v>
      </c>
      <c r="R4690" s="8">
        <v>46267</v>
      </c>
      <c r="S4690" s="2">
        <v>1</v>
      </c>
      <c r="T4690" s="2" t="s">
        <v>81</v>
      </c>
    </row>
    <row r="4691" spans="1:20" x14ac:dyDescent="0.25">
      <c r="A4691">
        <v>1120443988</v>
      </c>
      <c r="B4691">
        <v>122280943</v>
      </c>
      <c r="C4691" t="s">
        <v>82</v>
      </c>
      <c r="D4691" t="s">
        <v>75</v>
      </c>
      <c r="E4691" t="s">
        <v>76</v>
      </c>
      <c r="F4691" s="7">
        <v>44501</v>
      </c>
      <c r="G4691" s="7">
        <v>44734</v>
      </c>
      <c r="H4691" t="s">
        <v>77</v>
      </c>
      <c r="I4691" t="s">
        <v>78</v>
      </c>
      <c r="J4691" s="7"/>
      <c r="K4691" s="7">
        <v>44501</v>
      </c>
      <c r="L4691" s="7">
        <v>44734</v>
      </c>
      <c r="M4691" t="s">
        <v>77</v>
      </c>
      <c r="N4691"/>
      <c r="O4691">
        <v>2026</v>
      </c>
      <c r="P4691">
        <v>1</v>
      </c>
      <c r="Q4691" t="s">
        <v>80</v>
      </c>
      <c r="R4691" s="8">
        <v>46267</v>
      </c>
      <c r="S4691" s="2">
        <v>1</v>
      </c>
      <c r="T4691" s="2" t="s">
        <v>81</v>
      </c>
    </row>
    <row r="4692" spans="1:20" x14ac:dyDescent="0.25">
      <c r="A4692">
        <v>1120444472</v>
      </c>
      <c r="B4692">
        <v>123095369</v>
      </c>
      <c r="C4692" t="s">
        <v>74</v>
      </c>
      <c r="D4692" t="s">
        <v>75</v>
      </c>
      <c r="E4692" t="s">
        <v>76</v>
      </c>
      <c r="F4692" s="7">
        <v>44633</v>
      </c>
      <c r="G4692" s="7">
        <v>46459</v>
      </c>
      <c r="H4692" t="s">
        <v>86</v>
      </c>
      <c r="I4692" t="s">
        <v>87</v>
      </c>
      <c r="J4692" s="7"/>
      <c r="K4692" s="7">
        <v>44634</v>
      </c>
      <c r="L4692" s="7">
        <v>46459</v>
      </c>
      <c r="M4692" t="s">
        <v>86</v>
      </c>
      <c r="N4692"/>
      <c r="O4692">
        <v>2026</v>
      </c>
      <c r="P4692">
        <v>1</v>
      </c>
      <c r="Q4692" t="s">
        <v>80</v>
      </c>
      <c r="R4692" s="8">
        <v>46267</v>
      </c>
      <c r="S4692" s="2">
        <v>1</v>
      </c>
      <c r="T4692" s="2" t="s">
        <v>81</v>
      </c>
    </row>
    <row r="4693" spans="1:20" x14ac:dyDescent="0.25">
      <c r="A4693">
        <v>1120444488</v>
      </c>
      <c r="B4693">
        <v>123148818</v>
      </c>
      <c r="C4693" t="s">
        <v>85</v>
      </c>
      <c r="D4693" t="s">
        <v>88</v>
      </c>
      <c r="E4693" t="s">
        <v>76</v>
      </c>
      <c r="F4693" s="7">
        <v>44638</v>
      </c>
      <c r="G4693" s="7">
        <v>46464</v>
      </c>
      <c r="H4693" t="s">
        <v>77</v>
      </c>
      <c r="I4693" t="s">
        <v>78</v>
      </c>
      <c r="J4693" s="7">
        <v>45512</v>
      </c>
      <c r="K4693" s="7">
        <v>44639</v>
      </c>
      <c r="L4693" s="7">
        <v>46464</v>
      </c>
      <c r="M4693" t="s">
        <v>77</v>
      </c>
      <c r="N4693" t="s">
        <v>79</v>
      </c>
      <c r="O4693">
        <v>2026</v>
      </c>
      <c r="P4693">
        <v>1</v>
      </c>
      <c r="Q4693" t="s">
        <v>80</v>
      </c>
      <c r="R4693" s="8">
        <v>46267</v>
      </c>
      <c r="S4693" s="2">
        <v>1</v>
      </c>
      <c r="T4693" s="2" t="s">
        <v>81</v>
      </c>
    </row>
    <row r="4694" spans="1:20" x14ac:dyDescent="0.25">
      <c r="A4694">
        <v>1120444805</v>
      </c>
      <c r="B4694">
        <v>123379621</v>
      </c>
      <c r="C4694" t="s">
        <v>82</v>
      </c>
      <c r="D4694" t="s">
        <v>88</v>
      </c>
      <c r="E4694" t="s">
        <v>76</v>
      </c>
      <c r="F4694" s="7">
        <v>44671</v>
      </c>
      <c r="G4694" s="7">
        <v>46497</v>
      </c>
      <c r="H4694" t="s">
        <v>77</v>
      </c>
      <c r="I4694" t="s">
        <v>78</v>
      </c>
      <c r="J4694" s="7">
        <v>45756</v>
      </c>
      <c r="K4694" s="7">
        <v>44677</v>
      </c>
      <c r="L4694" s="7">
        <v>46497</v>
      </c>
      <c r="M4694" t="s">
        <v>77</v>
      </c>
      <c r="N4694" t="s">
        <v>79</v>
      </c>
      <c r="O4694">
        <v>2026</v>
      </c>
      <c r="P4694">
        <v>1</v>
      </c>
      <c r="Q4694" t="s">
        <v>80</v>
      </c>
      <c r="R4694" s="8">
        <v>46267</v>
      </c>
      <c r="S4694" s="2">
        <v>1</v>
      </c>
      <c r="T4694" s="2" t="s">
        <v>81</v>
      </c>
    </row>
    <row r="4695" spans="1:20" x14ac:dyDescent="0.25">
      <c r="A4695">
        <v>1120444851</v>
      </c>
      <c r="B4695">
        <v>123411020</v>
      </c>
      <c r="C4695" t="s">
        <v>97</v>
      </c>
      <c r="D4695" t="s">
        <v>75</v>
      </c>
      <c r="E4695" t="s">
        <v>76</v>
      </c>
      <c r="F4695" s="7">
        <v>44676</v>
      </c>
      <c r="G4695" s="7">
        <v>45041</v>
      </c>
      <c r="H4695" t="s">
        <v>77</v>
      </c>
      <c r="I4695" t="s">
        <v>78</v>
      </c>
      <c r="J4695" s="7"/>
      <c r="K4695" s="7">
        <v>46061</v>
      </c>
      <c r="L4695" s="7">
        <v>45041</v>
      </c>
      <c r="M4695" t="s">
        <v>77</v>
      </c>
      <c r="N4695"/>
      <c r="O4695">
        <v>2026</v>
      </c>
      <c r="P4695">
        <v>1</v>
      </c>
      <c r="Q4695" t="s">
        <v>80</v>
      </c>
      <c r="R4695" s="8">
        <v>46267</v>
      </c>
      <c r="S4695" s="2">
        <v>1</v>
      </c>
      <c r="T4695" s="2" t="s">
        <v>81</v>
      </c>
    </row>
    <row r="4696" spans="1:20" x14ac:dyDescent="0.25">
      <c r="A4696">
        <v>1120444863</v>
      </c>
      <c r="B4696">
        <v>123425695</v>
      </c>
      <c r="C4696" t="s">
        <v>74</v>
      </c>
      <c r="D4696" t="s">
        <v>88</v>
      </c>
      <c r="E4696" t="s">
        <v>76</v>
      </c>
      <c r="F4696" s="7">
        <v>44677</v>
      </c>
      <c r="G4696" s="7">
        <v>45042</v>
      </c>
      <c r="H4696" t="s">
        <v>77</v>
      </c>
      <c r="I4696" t="s">
        <v>78</v>
      </c>
      <c r="J4696" s="7">
        <v>45919</v>
      </c>
      <c r="K4696" s="7">
        <v>45924</v>
      </c>
      <c r="L4696" s="7">
        <v>45042</v>
      </c>
      <c r="M4696" t="s">
        <v>77</v>
      </c>
      <c r="N4696" t="s">
        <v>79</v>
      </c>
      <c r="O4696">
        <v>2026</v>
      </c>
      <c r="P4696">
        <v>1</v>
      </c>
      <c r="Q4696" t="s">
        <v>80</v>
      </c>
      <c r="R4696" s="8">
        <v>46267</v>
      </c>
      <c r="S4696" s="2">
        <v>1</v>
      </c>
      <c r="T4696" s="2" t="s">
        <v>81</v>
      </c>
    </row>
    <row r="4697" spans="1:20" x14ac:dyDescent="0.25">
      <c r="A4697">
        <v>1120444974</v>
      </c>
      <c r="B4697">
        <v>123468380</v>
      </c>
      <c r="C4697" t="s">
        <v>82</v>
      </c>
      <c r="D4697" t="s">
        <v>75</v>
      </c>
      <c r="E4697" t="s">
        <v>76</v>
      </c>
      <c r="F4697" s="7">
        <v>44681</v>
      </c>
      <c r="G4697" s="7">
        <v>45046</v>
      </c>
      <c r="H4697" t="s">
        <v>77</v>
      </c>
      <c r="I4697" t="s">
        <v>78</v>
      </c>
      <c r="J4697" s="7"/>
      <c r="K4697" s="7">
        <v>44689</v>
      </c>
      <c r="L4697" s="7">
        <v>45046</v>
      </c>
      <c r="M4697" t="s">
        <v>77</v>
      </c>
      <c r="N4697"/>
      <c r="O4697">
        <v>2026</v>
      </c>
      <c r="P4697">
        <v>1</v>
      </c>
      <c r="Q4697" t="s">
        <v>80</v>
      </c>
      <c r="R4697" s="8">
        <v>46267</v>
      </c>
      <c r="S4697" s="2">
        <v>1</v>
      </c>
      <c r="T4697" s="2" t="s">
        <v>81</v>
      </c>
    </row>
    <row r="4698" spans="1:20" x14ac:dyDescent="0.25">
      <c r="A4698">
        <v>1120444988</v>
      </c>
      <c r="B4698">
        <v>123473629</v>
      </c>
      <c r="C4698" t="s">
        <v>82</v>
      </c>
      <c r="D4698" t="s">
        <v>75</v>
      </c>
      <c r="E4698" t="s">
        <v>76</v>
      </c>
      <c r="F4698" s="7">
        <v>44683</v>
      </c>
      <c r="G4698" s="7">
        <v>45048</v>
      </c>
      <c r="H4698" t="s">
        <v>77</v>
      </c>
      <c r="I4698" t="s">
        <v>78</v>
      </c>
      <c r="J4698" s="7"/>
      <c r="K4698" s="7">
        <v>44695</v>
      </c>
      <c r="L4698" s="7">
        <v>45048</v>
      </c>
      <c r="M4698" t="s">
        <v>77</v>
      </c>
      <c r="N4698"/>
      <c r="O4698">
        <v>2026</v>
      </c>
      <c r="P4698">
        <v>1</v>
      </c>
      <c r="Q4698" t="s">
        <v>80</v>
      </c>
      <c r="R4698" s="8">
        <v>46267</v>
      </c>
      <c r="S4698" s="2">
        <v>1</v>
      </c>
      <c r="T4698" s="2" t="s">
        <v>81</v>
      </c>
    </row>
    <row r="4699" spans="1:20" x14ac:dyDescent="0.25">
      <c r="A4699">
        <v>1120445066</v>
      </c>
      <c r="B4699">
        <v>123525674</v>
      </c>
      <c r="C4699" t="s">
        <v>82</v>
      </c>
      <c r="D4699" t="s">
        <v>83</v>
      </c>
      <c r="E4699" t="s">
        <v>76</v>
      </c>
      <c r="F4699" s="7">
        <v>44687</v>
      </c>
      <c r="G4699" s="7">
        <v>44871</v>
      </c>
      <c r="H4699" t="s">
        <v>77</v>
      </c>
      <c r="I4699" t="s">
        <v>78</v>
      </c>
      <c r="J4699" s="7">
        <v>46088</v>
      </c>
      <c r="K4699" s="7">
        <v>45532</v>
      </c>
      <c r="L4699" s="7">
        <v>44871</v>
      </c>
      <c r="M4699" t="s">
        <v>77</v>
      </c>
      <c r="N4699" t="s">
        <v>79</v>
      </c>
      <c r="O4699">
        <v>2026</v>
      </c>
      <c r="P4699">
        <v>1</v>
      </c>
      <c r="Q4699" t="s">
        <v>80</v>
      </c>
      <c r="R4699" s="8">
        <v>46267</v>
      </c>
      <c r="S4699" s="2">
        <v>1</v>
      </c>
      <c r="T4699" s="2" t="s">
        <v>81</v>
      </c>
    </row>
    <row r="4700" spans="1:20" x14ac:dyDescent="0.25">
      <c r="A4700">
        <v>1120445067</v>
      </c>
      <c r="B4700">
        <v>123525674</v>
      </c>
      <c r="C4700" t="s">
        <v>82</v>
      </c>
      <c r="D4700" t="s">
        <v>83</v>
      </c>
      <c r="E4700" t="s">
        <v>76</v>
      </c>
      <c r="F4700" s="7">
        <v>44687</v>
      </c>
      <c r="G4700" s="7">
        <v>44871</v>
      </c>
      <c r="H4700" t="s">
        <v>77</v>
      </c>
      <c r="I4700" t="s">
        <v>78</v>
      </c>
      <c r="J4700" s="7">
        <v>46088</v>
      </c>
      <c r="K4700" s="7">
        <v>45545</v>
      </c>
      <c r="L4700" s="7">
        <v>44871</v>
      </c>
      <c r="M4700" t="s">
        <v>77</v>
      </c>
      <c r="N4700" t="s">
        <v>79</v>
      </c>
      <c r="O4700">
        <v>2026</v>
      </c>
      <c r="P4700">
        <v>1</v>
      </c>
      <c r="Q4700" t="s">
        <v>80</v>
      </c>
      <c r="R4700" s="8">
        <v>46267</v>
      </c>
      <c r="S4700" s="2">
        <v>1</v>
      </c>
      <c r="T4700" s="2" t="s">
        <v>81</v>
      </c>
    </row>
    <row r="4701" spans="1:20" x14ac:dyDescent="0.25">
      <c r="A4701">
        <v>1120445068</v>
      </c>
      <c r="B4701">
        <v>123525674</v>
      </c>
      <c r="C4701" t="s">
        <v>82</v>
      </c>
      <c r="D4701" t="s">
        <v>83</v>
      </c>
      <c r="E4701" t="s">
        <v>76</v>
      </c>
      <c r="F4701" s="7">
        <v>44687</v>
      </c>
      <c r="G4701" s="7">
        <v>44871</v>
      </c>
      <c r="H4701" t="s">
        <v>77</v>
      </c>
      <c r="I4701" t="s">
        <v>78</v>
      </c>
      <c r="J4701" s="7">
        <v>46088</v>
      </c>
      <c r="K4701" s="7">
        <v>45439</v>
      </c>
      <c r="L4701" s="7">
        <v>44871</v>
      </c>
      <c r="M4701" t="s">
        <v>77</v>
      </c>
      <c r="N4701" t="s">
        <v>79</v>
      </c>
      <c r="O4701">
        <v>2026</v>
      </c>
      <c r="P4701">
        <v>1</v>
      </c>
      <c r="Q4701" t="s">
        <v>80</v>
      </c>
      <c r="R4701" s="8">
        <v>46267</v>
      </c>
      <c r="S4701" s="2">
        <v>1</v>
      </c>
      <c r="T4701" s="2" t="s">
        <v>81</v>
      </c>
    </row>
    <row r="4702" spans="1:20" x14ac:dyDescent="0.25">
      <c r="A4702">
        <v>1120445194</v>
      </c>
      <c r="B4702">
        <v>123597316</v>
      </c>
      <c r="C4702" t="s">
        <v>95</v>
      </c>
      <c r="D4702" t="s">
        <v>88</v>
      </c>
      <c r="E4702" t="s">
        <v>76</v>
      </c>
      <c r="F4702" s="7">
        <v>44695</v>
      </c>
      <c r="G4702" s="7">
        <v>46521</v>
      </c>
      <c r="H4702" t="s">
        <v>77</v>
      </c>
      <c r="I4702" t="s">
        <v>78</v>
      </c>
      <c r="J4702" s="7">
        <v>45571</v>
      </c>
      <c r="K4702" s="7">
        <v>44710</v>
      </c>
      <c r="L4702" s="7">
        <v>46521</v>
      </c>
      <c r="M4702" t="s">
        <v>77</v>
      </c>
      <c r="N4702" t="s">
        <v>79</v>
      </c>
      <c r="O4702">
        <v>2026</v>
      </c>
      <c r="P4702">
        <v>1</v>
      </c>
      <c r="Q4702" t="s">
        <v>80</v>
      </c>
      <c r="R4702" s="8">
        <v>46267</v>
      </c>
      <c r="S4702" s="2">
        <v>1</v>
      </c>
      <c r="T4702" s="2" t="s">
        <v>81</v>
      </c>
    </row>
    <row r="4703" spans="1:20" x14ac:dyDescent="0.25">
      <c r="A4703">
        <v>1120445298</v>
      </c>
      <c r="B4703">
        <v>123657947</v>
      </c>
      <c r="C4703" t="s">
        <v>91</v>
      </c>
      <c r="D4703" t="s">
        <v>75</v>
      </c>
      <c r="E4703" t="s">
        <v>76</v>
      </c>
      <c r="F4703" s="7">
        <v>44702</v>
      </c>
      <c r="G4703" s="7">
        <v>45067</v>
      </c>
      <c r="H4703" t="s">
        <v>77</v>
      </c>
      <c r="I4703" t="s">
        <v>78</v>
      </c>
      <c r="J4703" s="7"/>
      <c r="K4703" s="7">
        <v>44712</v>
      </c>
      <c r="L4703" s="7">
        <v>45067</v>
      </c>
      <c r="M4703" t="s">
        <v>77</v>
      </c>
      <c r="N4703"/>
      <c r="O4703">
        <v>2026</v>
      </c>
      <c r="P4703">
        <v>1</v>
      </c>
      <c r="Q4703" t="s">
        <v>80</v>
      </c>
      <c r="R4703" s="8">
        <v>46267</v>
      </c>
      <c r="S4703" s="2">
        <v>1</v>
      </c>
      <c r="T4703" s="2" t="s">
        <v>81</v>
      </c>
    </row>
    <row r="4704" spans="1:20" x14ac:dyDescent="0.25">
      <c r="A4704">
        <v>1120445388</v>
      </c>
      <c r="B4704">
        <v>123719494</v>
      </c>
      <c r="C4704" t="s">
        <v>82</v>
      </c>
      <c r="D4704" t="s">
        <v>88</v>
      </c>
      <c r="E4704" t="s">
        <v>76</v>
      </c>
      <c r="F4704" s="7">
        <v>44712</v>
      </c>
      <c r="G4704" s="7">
        <v>45077</v>
      </c>
      <c r="H4704" t="s">
        <v>77</v>
      </c>
      <c r="I4704" t="s">
        <v>78</v>
      </c>
      <c r="J4704" s="7">
        <v>45850</v>
      </c>
      <c r="K4704" s="7">
        <v>45852</v>
      </c>
      <c r="L4704" s="7">
        <v>45077</v>
      </c>
      <c r="M4704" t="s">
        <v>77</v>
      </c>
      <c r="N4704" t="s">
        <v>79</v>
      </c>
      <c r="O4704">
        <v>2026</v>
      </c>
      <c r="P4704">
        <v>1</v>
      </c>
      <c r="Q4704" t="s">
        <v>80</v>
      </c>
      <c r="R4704" s="8">
        <v>46267</v>
      </c>
      <c r="S4704" s="2">
        <v>1</v>
      </c>
      <c r="T4704" s="2" t="s">
        <v>81</v>
      </c>
    </row>
    <row r="4705" spans="1:20" x14ac:dyDescent="0.25">
      <c r="A4705">
        <v>1120445507</v>
      </c>
      <c r="B4705">
        <v>123775221</v>
      </c>
      <c r="C4705" t="s">
        <v>98</v>
      </c>
      <c r="D4705" t="s">
        <v>75</v>
      </c>
      <c r="E4705" t="s">
        <v>76</v>
      </c>
      <c r="F4705" s="7">
        <v>44718</v>
      </c>
      <c r="G4705" s="7">
        <v>45083</v>
      </c>
      <c r="H4705" t="s">
        <v>77</v>
      </c>
      <c r="I4705" t="s">
        <v>78</v>
      </c>
      <c r="J4705" s="7">
        <v>45805</v>
      </c>
      <c r="K4705" s="7">
        <v>45810</v>
      </c>
      <c r="L4705" s="7">
        <v>45083</v>
      </c>
      <c r="M4705" t="s">
        <v>77</v>
      </c>
      <c r="N4705" t="s">
        <v>79</v>
      </c>
      <c r="O4705">
        <v>2026</v>
      </c>
      <c r="P4705">
        <v>1</v>
      </c>
      <c r="Q4705" t="s">
        <v>80</v>
      </c>
      <c r="R4705" s="8">
        <v>46267</v>
      </c>
      <c r="S4705" s="2">
        <v>1</v>
      </c>
      <c r="T4705" s="2" t="s">
        <v>81</v>
      </c>
    </row>
    <row r="4706" spans="1:20" x14ac:dyDescent="0.25">
      <c r="A4706">
        <v>1120445537</v>
      </c>
      <c r="B4706">
        <v>123789884</v>
      </c>
      <c r="C4706" t="s">
        <v>82</v>
      </c>
      <c r="D4706" t="s">
        <v>88</v>
      </c>
      <c r="E4706" t="s">
        <v>76</v>
      </c>
      <c r="F4706" s="7">
        <v>44720</v>
      </c>
      <c r="G4706" s="7">
        <v>45085</v>
      </c>
      <c r="H4706" t="s">
        <v>77</v>
      </c>
      <c r="I4706" t="s">
        <v>78</v>
      </c>
      <c r="J4706" s="7">
        <v>45427</v>
      </c>
      <c r="K4706" s="7">
        <v>45405</v>
      </c>
      <c r="L4706" s="7">
        <v>45085</v>
      </c>
      <c r="M4706" t="s">
        <v>77</v>
      </c>
      <c r="N4706" t="s">
        <v>79</v>
      </c>
      <c r="O4706">
        <v>2026</v>
      </c>
      <c r="P4706">
        <v>1</v>
      </c>
      <c r="Q4706" t="s">
        <v>80</v>
      </c>
      <c r="R4706" s="8">
        <v>46267</v>
      </c>
      <c r="S4706" s="2">
        <v>1</v>
      </c>
      <c r="T4706" s="2" t="s">
        <v>81</v>
      </c>
    </row>
    <row r="4707" spans="1:20" x14ac:dyDescent="0.25">
      <c r="A4707">
        <v>1120445943</v>
      </c>
      <c r="B4707">
        <v>123954504</v>
      </c>
      <c r="C4707" t="s">
        <v>98</v>
      </c>
      <c r="D4707" t="s">
        <v>83</v>
      </c>
      <c r="E4707" t="s">
        <v>76</v>
      </c>
      <c r="F4707" s="7">
        <v>44741</v>
      </c>
      <c r="G4707" s="7">
        <v>46567</v>
      </c>
      <c r="H4707" t="s">
        <v>77</v>
      </c>
      <c r="I4707" t="s">
        <v>84</v>
      </c>
      <c r="J4707" s="7">
        <v>45855</v>
      </c>
      <c r="K4707" s="7">
        <v>45903</v>
      </c>
      <c r="L4707" s="7">
        <v>46567</v>
      </c>
      <c r="M4707" t="s">
        <v>77</v>
      </c>
      <c r="N4707" t="s">
        <v>79</v>
      </c>
      <c r="O4707">
        <v>2026</v>
      </c>
      <c r="P4707">
        <v>1</v>
      </c>
      <c r="Q4707" t="s">
        <v>80</v>
      </c>
      <c r="R4707" s="8">
        <v>46267</v>
      </c>
      <c r="S4707" s="2">
        <v>1</v>
      </c>
      <c r="T4707" s="2" t="s">
        <v>81</v>
      </c>
    </row>
    <row r="4708" spans="1:20" x14ac:dyDescent="0.25">
      <c r="A4708">
        <v>1120445982</v>
      </c>
      <c r="B4708">
        <v>123971905</v>
      </c>
      <c r="C4708" t="s">
        <v>97</v>
      </c>
      <c r="D4708" t="s">
        <v>75</v>
      </c>
      <c r="E4708" t="s">
        <v>76</v>
      </c>
      <c r="F4708" s="7">
        <v>44743</v>
      </c>
      <c r="G4708" s="7">
        <v>45108</v>
      </c>
      <c r="H4708" t="s">
        <v>77</v>
      </c>
      <c r="I4708" t="s">
        <v>89</v>
      </c>
      <c r="J4708" s="7">
        <v>45978</v>
      </c>
      <c r="K4708" s="7">
        <v>45982</v>
      </c>
      <c r="L4708" s="7">
        <v>45108</v>
      </c>
      <c r="M4708" t="s">
        <v>77</v>
      </c>
      <c r="N4708" t="s">
        <v>79</v>
      </c>
      <c r="O4708">
        <v>2026</v>
      </c>
      <c r="P4708">
        <v>1</v>
      </c>
      <c r="Q4708" t="s">
        <v>80</v>
      </c>
      <c r="R4708" s="8">
        <v>46267</v>
      </c>
      <c r="S4708" s="2">
        <v>1</v>
      </c>
      <c r="T4708" s="2" t="s">
        <v>81</v>
      </c>
    </row>
    <row r="4709" spans="1:20" x14ac:dyDescent="0.25">
      <c r="A4709">
        <v>1120446249</v>
      </c>
      <c r="B4709">
        <v>124111114</v>
      </c>
      <c r="C4709" t="s">
        <v>96</v>
      </c>
      <c r="D4709" t="s">
        <v>83</v>
      </c>
      <c r="E4709" t="s">
        <v>76</v>
      </c>
      <c r="F4709" s="7">
        <v>44760</v>
      </c>
      <c r="G4709" s="7">
        <v>44944</v>
      </c>
      <c r="H4709" t="s">
        <v>77</v>
      </c>
      <c r="I4709" t="s">
        <v>78</v>
      </c>
      <c r="J4709" s="7">
        <v>45923</v>
      </c>
      <c r="K4709" s="7">
        <v>45902</v>
      </c>
      <c r="L4709" s="7">
        <v>44944</v>
      </c>
      <c r="M4709" t="s">
        <v>77</v>
      </c>
      <c r="N4709" t="s">
        <v>79</v>
      </c>
      <c r="O4709">
        <v>2026</v>
      </c>
      <c r="P4709">
        <v>1</v>
      </c>
      <c r="Q4709" t="s">
        <v>80</v>
      </c>
      <c r="R4709" s="8">
        <v>46267</v>
      </c>
      <c r="S4709" s="2">
        <v>1</v>
      </c>
      <c r="T4709" s="2" t="s">
        <v>81</v>
      </c>
    </row>
    <row r="4710" spans="1:20" x14ac:dyDescent="0.25">
      <c r="A4710">
        <v>1120446289</v>
      </c>
      <c r="B4710">
        <v>124135528</v>
      </c>
      <c r="C4710" t="s">
        <v>91</v>
      </c>
      <c r="D4710" t="s">
        <v>83</v>
      </c>
      <c r="E4710" t="s">
        <v>76</v>
      </c>
      <c r="F4710" s="7">
        <v>44763</v>
      </c>
      <c r="G4710" s="7">
        <v>44947</v>
      </c>
      <c r="H4710" t="s">
        <v>77</v>
      </c>
      <c r="I4710" t="s">
        <v>78</v>
      </c>
      <c r="J4710" s="7">
        <v>45953</v>
      </c>
      <c r="K4710" s="7">
        <v>46059</v>
      </c>
      <c r="L4710" s="7">
        <v>44947</v>
      </c>
      <c r="M4710" t="s">
        <v>77</v>
      </c>
      <c r="N4710" t="s">
        <v>79</v>
      </c>
      <c r="O4710">
        <v>2026</v>
      </c>
      <c r="P4710">
        <v>1</v>
      </c>
      <c r="Q4710" t="s">
        <v>80</v>
      </c>
      <c r="R4710" s="8">
        <v>46267</v>
      </c>
      <c r="S4710" s="2">
        <v>1</v>
      </c>
      <c r="T4710" s="2" t="s">
        <v>81</v>
      </c>
    </row>
    <row r="4711" spans="1:20" x14ac:dyDescent="0.25">
      <c r="A4711">
        <v>1120446339</v>
      </c>
      <c r="B4711">
        <v>124153065</v>
      </c>
      <c r="C4711" t="s">
        <v>82</v>
      </c>
      <c r="D4711" t="s">
        <v>88</v>
      </c>
      <c r="E4711" t="s">
        <v>76</v>
      </c>
      <c r="F4711" s="7">
        <v>44766</v>
      </c>
      <c r="G4711" s="7">
        <v>45131</v>
      </c>
      <c r="H4711" t="s">
        <v>77</v>
      </c>
      <c r="I4711" t="s">
        <v>78</v>
      </c>
      <c r="J4711" s="7">
        <v>45607</v>
      </c>
      <c r="K4711" s="7">
        <v>45457</v>
      </c>
      <c r="L4711" s="7">
        <v>45131</v>
      </c>
      <c r="M4711" t="s">
        <v>77</v>
      </c>
      <c r="N4711" t="s">
        <v>79</v>
      </c>
      <c r="O4711">
        <v>2026</v>
      </c>
      <c r="P4711">
        <v>1</v>
      </c>
      <c r="Q4711" t="s">
        <v>80</v>
      </c>
      <c r="R4711" s="8">
        <v>46267</v>
      </c>
      <c r="S4711" s="2">
        <v>1</v>
      </c>
      <c r="T4711" s="2" t="s">
        <v>81</v>
      </c>
    </row>
    <row r="4712" spans="1:20" x14ac:dyDescent="0.25">
      <c r="A4712">
        <v>1120446913</v>
      </c>
      <c r="B4712">
        <v>124323692</v>
      </c>
      <c r="C4712" t="s">
        <v>85</v>
      </c>
      <c r="D4712" t="s">
        <v>83</v>
      </c>
      <c r="E4712" t="s">
        <v>76</v>
      </c>
      <c r="F4712" s="7">
        <v>44792</v>
      </c>
      <c r="G4712" s="7">
        <v>44976</v>
      </c>
      <c r="H4712" t="s">
        <v>77</v>
      </c>
      <c r="I4712" t="s">
        <v>87</v>
      </c>
      <c r="J4712" s="7">
        <v>45432</v>
      </c>
      <c r="K4712" s="7">
        <v>44898</v>
      </c>
      <c r="L4712" s="7">
        <v>44976</v>
      </c>
      <c r="M4712" t="s">
        <v>77</v>
      </c>
      <c r="N4712" t="s">
        <v>79</v>
      </c>
      <c r="O4712">
        <v>2026</v>
      </c>
      <c r="P4712">
        <v>1</v>
      </c>
      <c r="Q4712" t="s">
        <v>80</v>
      </c>
      <c r="R4712" s="8">
        <v>46267</v>
      </c>
      <c r="S4712" s="2">
        <v>1</v>
      </c>
      <c r="T4712" s="2" t="s">
        <v>81</v>
      </c>
    </row>
    <row r="4713" spans="1:20" x14ac:dyDescent="0.25">
      <c r="A4713">
        <v>1120446914</v>
      </c>
      <c r="B4713">
        <v>124323692</v>
      </c>
      <c r="C4713" t="s">
        <v>85</v>
      </c>
      <c r="D4713" t="s">
        <v>83</v>
      </c>
      <c r="E4713" t="s">
        <v>76</v>
      </c>
      <c r="F4713" s="7">
        <v>44792</v>
      </c>
      <c r="G4713" s="7">
        <v>44976</v>
      </c>
      <c r="H4713" t="s">
        <v>77</v>
      </c>
      <c r="I4713" t="s">
        <v>87</v>
      </c>
      <c r="J4713" s="7">
        <v>45432</v>
      </c>
      <c r="K4713" s="7">
        <v>45748</v>
      </c>
      <c r="L4713" s="7">
        <v>44976</v>
      </c>
      <c r="M4713" t="s">
        <v>77</v>
      </c>
      <c r="N4713" t="s">
        <v>79</v>
      </c>
      <c r="O4713">
        <v>2026</v>
      </c>
      <c r="P4713">
        <v>1</v>
      </c>
      <c r="Q4713" t="s">
        <v>80</v>
      </c>
      <c r="R4713" s="8">
        <v>46267</v>
      </c>
      <c r="S4713" s="2">
        <v>1</v>
      </c>
      <c r="T4713" s="2" t="s">
        <v>81</v>
      </c>
    </row>
    <row r="4714" spans="1:20" x14ac:dyDescent="0.25">
      <c r="A4714">
        <v>1120447613</v>
      </c>
      <c r="B4714">
        <v>124576839</v>
      </c>
      <c r="C4714" t="s">
        <v>93</v>
      </c>
      <c r="D4714" t="s">
        <v>88</v>
      </c>
      <c r="E4714" t="s">
        <v>76</v>
      </c>
      <c r="F4714" s="7">
        <v>44831</v>
      </c>
      <c r="G4714" s="7">
        <v>45196</v>
      </c>
      <c r="H4714" t="s">
        <v>77</v>
      </c>
      <c r="I4714" t="s">
        <v>84</v>
      </c>
      <c r="J4714" s="7">
        <v>45830</v>
      </c>
      <c r="K4714" s="7">
        <v>46078</v>
      </c>
      <c r="L4714" s="7">
        <v>45196</v>
      </c>
      <c r="M4714" t="s">
        <v>77</v>
      </c>
      <c r="N4714" t="s">
        <v>79</v>
      </c>
      <c r="O4714">
        <v>2026</v>
      </c>
      <c r="P4714">
        <v>1</v>
      </c>
      <c r="Q4714" t="s">
        <v>80</v>
      </c>
      <c r="R4714" s="8">
        <v>46267</v>
      </c>
      <c r="S4714" s="2">
        <v>1</v>
      </c>
      <c r="T4714" s="2" t="s">
        <v>81</v>
      </c>
    </row>
    <row r="4715" spans="1:20" x14ac:dyDescent="0.25">
      <c r="A4715">
        <v>1120447614</v>
      </c>
      <c r="B4715">
        <v>124576839</v>
      </c>
      <c r="C4715" t="s">
        <v>93</v>
      </c>
      <c r="D4715" t="s">
        <v>88</v>
      </c>
      <c r="E4715" t="s">
        <v>76</v>
      </c>
      <c r="F4715" s="7">
        <v>44831</v>
      </c>
      <c r="G4715" s="7">
        <v>45196</v>
      </c>
      <c r="H4715" t="s">
        <v>77</v>
      </c>
      <c r="I4715" t="s">
        <v>84</v>
      </c>
      <c r="J4715" s="7">
        <v>45830</v>
      </c>
      <c r="K4715" s="7">
        <v>45779</v>
      </c>
      <c r="L4715" s="7">
        <v>45196</v>
      </c>
      <c r="M4715" t="s">
        <v>77</v>
      </c>
      <c r="N4715" t="s">
        <v>79</v>
      </c>
      <c r="O4715">
        <v>2026</v>
      </c>
      <c r="P4715">
        <v>1</v>
      </c>
      <c r="Q4715" t="s">
        <v>80</v>
      </c>
      <c r="R4715" s="8">
        <v>46267</v>
      </c>
      <c r="S4715" s="2">
        <v>1</v>
      </c>
      <c r="T4715" s="2" t="s">
        <v>81</v>
      </c>
    </row>
    <row r="4716" spans="1:20" x14ac:dyDescent="0.25">
      <c r="A4716">
        <v>1120447615</v>
      </c>
      <c r="B4716">
        <v>124576839</v>
      </c>
      <c r="C4716" t="s">
        <v>93</v>
      </c>
      <c r="D4716" t="s">
        <v>88</v>
      </c>
      <c r="E4716" t="s">
        <v>76</v>
      </c>
      <c r="F4716" s="7">
        <v>44831</v>
      </c>
      <c r="G4716" s="7">
        <v>45196</v>
      </c>
      <c r="H4716" t="s">
        <v>77</v>
      </c>
      <c r="I4716" t="s">
        <v>84</v>
      </c>
      <c r="J4716" s="7">
        <v>45830</v>
      </c>
      <c r="K4716" s="7">
        <v>44839</v>
      </c>
      <c r="L4716" s="7">
        <v>45196</v>
      </c>
      <c r="M4716" t="s">
        <v>77</v>
      </c>
      <c r="N4716" t="s">
        <v>79</v>
      </c>
      <c r="O4716">
        <v>2026</v>
      </c>
      <c r="P4716">
        <v>1</v>
      </c>
      <c r="Q4716" t="s">
        <v>80</v>
      </c>
      <c r="R4716" s="8">
        <v>46267</v>
      </c>
      <c r="S4716" s="2">
        <v>1</v>
      </c>
      <c r="T4716" s="2" t="s">
        <v>81</v>
      </c>
    </row>
    <row r="4717" spans="1:20" x14ac:dyDescent="0.25">
      <c r="A4717">
        <v>1120448317</v>
      </c>
      <c r="B4717">
        <v>125230654</v>
      </c>
      <c r="C4717" t="s">
        <v>82</v>
      </c>
      <c r="D4717" t="s">
        <v>88</v>
      </c>
      <c r="E4717" t="s">
        <v>76</v>
      </c>
      <c r="F4717" s="7">
        <v>44917</v>
      </c>
      <c r="G4717" s="7">
        <v>45282</v>
      </c>
      <c r="H4717" t="s">
        <v>77</v>
      </c>
      <c r="I4717" t="s">
        <v>78</v>
      </c>
      <c r="J4717" s="7">
        <v>45725</v>
      </c>
      <c r="K4717" s="7">
        <v>45667</v>
      </c>
      <c r="L4717" s="7">
        <v>45282</v>
      </c>
      <c r="M4717" t="s">
        <v>77</v>
      </c>
      <c r="N4717" t="s">
        <v>79</v>
      </c>
      <c r="O4717">
        <v>2026</v>
      </c>
      <c r="P4717">
        <v>1</v>
      </c>
      <c r="Q4717" t="s">
        <v>80</v>
      </c>
      <c r="R4717" s="8">
        <v>46267</v>
      </c>
      <c r="S4717" s="2">
        <v>1</v>
      </c>
      <c r="T4717" s="2" t="s">
        <v>81</v>
      </c>
    </row>
    <row r="4718" spans="1:20" x14ac:dyDescent="0.25">
      <c r="A4718">
        <v>1120448506</v>
      </c>
      <c r="B4718">
        <v>125931036</v>
      </c>
      <c r="C4718" t="s">
        <v>74</v>
      </c>
      <c r="D4718" t="s">
        <v>75</v>
      </c>
      <c r="E4718" t="s">
        <v>76</v>
      </c>
      <c r="F4718" s="7">
        <v>45032</v>
      </c>
      <c r="G4718" s="7">
        <v>46859</v>
      </c>
      <c r="H4718" t="s">
        <v>86</v>
      </c>
      <c r="I4718" t="s">
        <v>87</v>
      </c>
      <c r="J4718" s="7"/>
      <c r="K4718" s="7">
        <v>45095</v>
      </c>
      <c r="L4718" s="7">
        <v>46859</v>
      </c>
      <c r="M4718" t="s">
        <v>86</v>
      </c>
      <c r="N4718"/>
      <c r="O4718">
        <v>2026</v>
      </c>
      <c r="P4718">
        <v>1</v>
      </c>
      <c r="Q4718" t="s">
        <v>80</v>
      </c>
      <c r="R4718" s="8">
        <v>46267</v>
      </c>
      <c r="S4718" s="2">
        <v>1</v>
      </c>
      <c r="T4718" s="2" t="s">
        <v>81</v>
      </c>
    </row>
    <row r="4719" spans="1:20" x14ac:dyDescent="0.25">
      <c r="A4719">
        <v>1120448627</v>
      </c>
      <c r="B4719">
        <v>125982194</v>
      </c>
      <c r="C4719" t="s">
        <v>98</v>
      </c>
      <c r="D4719" t="s">
        <v>83</v>
      </c>
      <c r="E4719" t="s">
        <v>76</v>
      </c>
      <c r="F4719" s="7">
        <v>45040</v>
      </c>
      <c r="G4719" s="7">
        <v>45223</v>
      </c>
      <c r="H4719" t="s">
        <v>77</v>
      </c>
      <c r="I4719" t="s">
        <v>84</v>
      </c>
      <c r="J4719" s="7">
        <v>45633</v>
      </c>
      <c r="K4719" s="7">
        <v>45747</v>
      </c>
      <c r="L4719" s="7">
        <v>45223</v>
      </c>
      <c r="M4719" t="s">
        <v>77</v>
      </c>
      <c r="N4719" t="s">
        <v>79</v>
      </c>
      <c r="O4719">
        <v>2026</v>
      </c>
      <c r="P4719">
        <v>1</v>
      </c>
      <c r="Q4719" t="s">
        <v>80</v>
      </c>
      <c r="R4719" s="8">
        <v>46267</v>
      </c>
      <c r="S4719" s="2">
        <v>1</v>
      </c>
      <c r="T4719" s="2" t="s">
        <v>81</v>
      </c>
    </row>
    <row r="4720" spans="1:20" x14ac:dyDescent="0.25">
      <c r="A4720">
        <v>1120448628</v>
      </c>
      <c r="B4720">
        <v>125982194</v>
      </c>
      <c r="C4720" t="s">
        <v>98</v>
      </c>
      <c r="D4720" t="s">
        <v>83</v>
      </c>
      <c r="E4720" t="s">
        <v>76</v>
      </c>
      <c r="F4720" s="7">
        <v>45040</v>
      </c>
      <c r="G4720" s="7">
        <v>45223</v>
      </c>
      <c r="H4720" t="s">
        <v>77</v>
      </c>
      <c r="I4720" t="s">
        <v>84</v>
      </c>
      <c r="J4720" s="7">
        <v>45633</v>
      </c>
      <c r="K4720" s="7">
        <v>45447</v>
      </c>
      <c r="L4720" s="7">
        <v>45223</v>
      </c>
      <c r="M4720" t="s">
        <v>77</v>
      </c>
      <c r="N4720" t="s">
        <v>79</v>
      </c>
      <c r="O4720">
        <v>2026</v>
      </c>
      <c r="P4720">
        <v>1</v>
      </c>
      <c r="Q4720" t="s">
        <v>80</v>
      </c>
      <c r="R4720" s="8">
        <v>46267</v>
      </c>
      <c r="S4720" s="2">
        <v>1</v>
      </c>
      <c r="T4720" s="2" t="s">
        <v>81</v>
      </c>
    </row>
    <row r="4721" spans="1:20" x14ac:dyDescent="0.25">
      <c r="A4721">
        <v>1120448635</v>
      </c>
      <c r="B4721">
        <v>125985148</v>
      </c>
      <c r="C4721" t="s">
        <v>97</v>
      </c>
      <c r="D4721" t="s">
        <v>75</v>
      </c>
      <c r="E4721" t="s">
        <v>76</v>
      </c>
      <c r="F4721" s="7">
        <v>45041</v>
      </c>
      <c r="G4721" s="7">
        <v>46868</v>
      </c>
      <c r="H4721" t="s">
        <v>86</v>
      </c>
      <c r="I4721" t="s">
        <v>87</v>
      </c>
      <c r="J4721" s="7"/>
      <c r="K4721" s="7">
        <v>45052</v>
      </c>
      <c r="L4721" s="7">
        <v>46868</v>
      </c>
      <c r="M4721" t="s">
        <v>86</v>
      </c>
      <c r="N4721"/>
      <c r="O4721">
        <v>2026</v>
      </c>
      <c r="P4721">
        <v>1</v>
      </c>
      <c r="Q4721" t="s">
        <v>80</v>
      </c>
      <c r="R4721" s="8">
        <v>46267</v>
      </c>
      <c r="S4721" s="2">
        <v>1</v>
      </c>
      <c r="T4721" s="2" t="s">
        <v>81</v>
      </c>
    </row>
    <row r="4722" spans="1:20" x14ac:dyDescent="0.25">
      <c r="A4722">
        <v>1120448714</v>
      </c>
      <c r="B4722">
        <v>126018098</v>
      </c>
      <c r="C4722" t="s">
        <v>74</v>
      </c>
      <c r="D4722" t="s">
        <v>75</v>
      </c>
      <c r="E4722" t="s">
        <v>76</v>
      </c>
      <c r="F4722" s="7">
        <v>45045</v>
      </c>
      <c r="G4722" s="7">
        <v>45411</v>
      </c>
      <c r="H4722" t="s">
        <v>77</v>
      </c>
      <c r="I4722" t="s">
        <v>78</v>
      </c>
      <c r="J4722" s="7"/>
      <c r="K4722" s="7">
        <v>45047</v>
      </c>
      <c r="L4722" s="7">
        <v>45411</v>
      </c>
      <c r="M4722" t="s">
        <v>77</v>
      </c>
      <c r="N4722"/>
      <c r="O4722">
        <v>2026</v>
      </c>
      <c r="P4722">
        <v>1</v>
      </c>
      <c r="Q4722" t="s">
        <v>80</v>
      </c>
      <c r="R4722" s="8">
        <v>46267</v>
      </c>
      <c r="S4722" s="2">
        <v>1</v>
      </c>
      <c r="T4722" s="2" t="s">
        <v>81</v>
      </c>
    </row>
    <row r="4723" spans="1:20" x14ac:dyDescent="0.25">
      <c r="A4723">
        <v>1120448733</v>
      </c>
      <c r="B4723">
        <v>126024500</v>
      </c>
      <c r="C4723" t="s">
        <v>74</v>
      </c>
      <c r="D4723" t="s">
        <v>88</v>
      </c>
      <c r="E4723" t="s">
        <v>76</v>
      </c>
      <c r="F4723" s="7">
        <v>45047</v>
      </c>
      <c r="G4723" s="7">
        <v>46874</v>
      </c>
      <c r="H4723" t="s">
        <v>86</v>
      </c>
      <c r="I4723" t="s">
        <v>87</v>
      </c>
      <c r="J4723" s="7"/>
      <c r="K4723" s="7">
        <v>46050</v>
      </c>
      <c r="L4723" s="7">
        <v>46874</v>
      </c>
      <c r="M4723" t="s">
        <v>86</v>
      </c>
      <c r="N4723"/>
      <c r="O4723">
        <v>2026</v>
      </c>
      <c r="P4723">
        <v>1</v>
      </c>
      <c r="Q4723" t="s">
        <v>80</v>
      </c>
      <c r="R4723" s="8">
        <v>46267</v>
      </c>
      <c r="S4723" s="2">
        <v>1</v>
      </c>
      <c r="T4723" s="2" t="s">
        <v>81</v>
      </c>
    </row>
    <row r="4724" spans="1:20" x14ac:dyDescent="0.25">
      <c r="A4724">
        <v>1120448843</v>
      </c>
      <c r="B4724">
        <v>126075687</v>
      </c>
      <c r="C4724" t="s">
        <v>74</v>
      </c>
      <c r="D4724" t="s">
        <v>75</v>
      </c>
      <c r="E4724" t="s">
        <v>76</v>
      </c>
      <c r="F4724" s="7">
        <v>44109</v>
      </c>
      <c r="G4724" s="7">
        <v>45935</v>
      </c>
      <c r="H4724" t="s">
        <v>86</v>
      </c>
      <c r="I4724" t="s">
        <v>87</v>
      </c>
      <c r="J4724" s="7">
        <v>45811</v>
      </c>
      <c r="K4724" s="7">
        <v>46115</v>
      </c>
      <c r="L4724" s="7">
        <v>45935</v>
      </c>
      <c r="M4724" t="s">
        <v>86</v>
      </c>
      <c r="N4724" t="s">
        <v>79</v>
      </c>
      <c r="O4724">
        <v>2026</v>
      </c>
      <c r="P4724">
        <v>1</v>
      </c>
      <c r="Q4724" t="s">
        <v>80</v>
      </c>
      <c r="R4724" s="8">
        <v>46267</v>
      </c>
      <c r="S4724" s="2">
        <v>1</v>
      </c>
      <c r="T4724" s="2" t="s">
        <v>81</v>
      </c>
    </row>
    <row r="4725" spans="1:20" x14ac:dyDescent="0.25">
      <c r="A4725">
        <v>1120448854</v>
      </c>
      <c r="B4725">
        <v>126079359</v>
      </c>
      <c r="C4725" t="s">
        <v>82</v>
      </c>
      <c r="D4725" t="s">
        <v>75</v>
      </c>
      <c r="E4725" t="s">
        <v>76</v>
      </c>
      <c r="F4725" s="7">
        <v>45055</v>
      </c>
      <c r="G4725" s="7">
        <v>45421</v>
      </c>
      <c r="H4725" t="s">
        <v>77</v>
      </c>
      <c r="I4725" t="s">
        <v>78</v>
      </c>
      <c r="J4725" s="7"/>
      <c r="K4725" s="7">
        <v>45095</v>
      </c>
      <c r="L4725" s="7">
        <v>45421</v>
      </c>
      <c r="M4725" t="s">
        <v>77</v>
      </c>
      <c r="N4725"/>
      <c r="O4725">
        <v>2026</v>
      </c>
      <c r="P4725">
        <v>1</v>
      </c>
      <c r="Q4725" t="s">
        <v>80</v>
      </c>
      <c r="R4725" s="8">
        <v>46267</v>
      </c>
      <c r="S4725" s="2">
        <v>1</v>
      </c>
      <c r="T4725" s="2" t="s">
        <v>81</v>
      </c>
    </row>
    <row r="4726" spans="1:20" x14ac:dyDescent="0.25">
      <c r="A4726">
        <v>1120449038</v>
      </c>
      <c r="B4726">
        <v>126165912</v>
      </c>
      <c r="C4726" t="s">
        <v>85</v>
      </c>
      <c r="D4726" t="s">
        <v>88</v>
      </c>
      <c r="E4726" t="s">
        <v>76</v>
      </c>
      <c r="F4726" s="7">
        <v>45064</v>
      </c>
      <c r="G4726" s="7">
        <v>45430</v>
      </c>
      <c r="H4726" t="s">
        <v>86</v>
      </c>
      <c r="I4726" t="s">
        <v>87</v>
      </c>
      <c r="J4726" s="7">
        <v>46105</v>
      </c>
      <c r="K4726" s="7">
        <v>45074</v>
      </c>
      <c r="L4726" s="7">
        <v>45430</v>
      </c>
      <c r="M4726" t="s">
        <v>86</v>
      </c>
      <c r="N4726" t="s">
        <v>79</v>
      </c>
      <c r="O4726">
        <v>2026</v>
      </c>
      <c r="P4726">
        <v>1</v>
      </c>
      <c r="Q4726" t="s">
        <v>80</v>
      </c>
      <c r="R4726" s="8">
        <v>46267</v>
      </c>
      <c r="S4726" s="2">
        <v>1</v>
      </c>
      <c r="T4726" s="2" t="s">
        <v>81</v>
      </c>
    </row>
    <row r="4727" spans="1:20" x14ac:dyDescent="0.25">
      <c r="A4727">
        <v>1120449121</v>
      </c>
      <c r="B4727">
        <v>126210618</v>
      </c>
      <c r="C4727" t="s">
        <v>91</v>
      </c>
      <c r="D4727" t="s">
        <v>88</v>
      </c>
      <c r="E4727" t="s">
        <v>76</v>
      </c>
      <c r="F4727" s="7">
        <v>45069</v>
      </c>
      <c r="G4727" s="7">
        <v>45435</v>
      </c>
      <c r="H4727" t="s">
        <v>77</v>
      </c>
      <c r="I4727" t="s">
        <v>78</v>
      </c>
      <c r="J4727" s="7"/>
      <c r="K4727" s="7">
        <v>45076</v>
      </c>
      <c r="L4727" s="7">
        <v>45435</v>
      </c>
      <c r="M4727" t="s">
        <v>77</v>
      </c>
      <c r="N4727"/>
      <c r="O4727">
        <v>2026</v>
      </c>
      <c r="P4727">
        <v>1</v>
      </c>
      <c r="Q4727" t="s">
        <v>80</v>
      </c>
      <c r="R4727" s="8">
        <v>46267</v>
      </c>
      <c r="S4727" s="2">
        <v>1</v>
      </c>
      <c r="T4727" s="2" t="s">
        <v>81</v>
      </c>
    </row>
    <row r="4728" spans="1:20" x14ac:dyDescent="0.25">
      <c r="A4728">
        <v>1120449165</v>
      </c>
      <c r="B4728">
        <v>126224616</v>
      </c>
      <c r="C4728" t="s">
        <v>74</v>
      </c>
      <c r="D4728" t="s">
        <v>88</v>
      </c>
      <c r="E4728" t="s">
        <v>76</v>
      </c>
      <c r="F4728" s="7">
        <v>45071</v>
      </c>
      <c r="G4728" s="7">
        <v>45437</v>
      </c>
      <c r="H4728" t="s">
        <v>77</v>
      </c>
      <c r="I4728" t="s">
        <v>78</v>
      </c>
      <c r="J4728" s="7">
        <v>45455</v>
      </c>
      <c r="K4728" s="7">
        <v>45903</v>
      </c>
      <c r="L4728" s="7">
        <v>45437</v>
      </c>
      <c r="M4728" t="s">
        <v>77</v>
      </c>
      <c r="N4728" t="s">
        <v>79</v>
      </c>
      <c r="O4728">
        <v>2026</v>
      </c>
      <c r="P4728">
        <v>1</v>
      </c>
      <c r="Q4728" t="s">
        <v>80</v>
      </c>
      <c r="R4728" s="8">
        <v>46267</v>
      </c>
      <c r="S4728" s="2">
        <v>1</v>
      </c>
      <c r="T4728" s="2" t="s">
        <v>81</v>
      </c>
    </row>
    <row r="4729" spans="1:20" x14ac:dyDescent="0.25">
      <c r="A4729">
        <v>1120449414</v>
      </c>
      <c r="B4729">
        <v>126358436</v>
      </c>
      <c r="C4729" t="s">
        <v>82</v>
      </c>
      <c r="D4729" t="s">
        <v>88</v>
      </c>
      <c r="E4729" t="s">
        <v>76</v>
      </c>
      <c r="F4729" s="7">
        <v>45086</v>
      </c>
      <c r="G4729" s="7">
        <v>45452</v>
      </c>
      <c r="H4729" t="s">
        <v>77</v>
      </c>
      <c r="I4729" t="s">
        <v>78</v>
      </c>
      <c r="J4729" s="7">
        <v>45432</v>
      </c>
      <c r="K4729" s="7">
        <v>45623</v>
      </c>
      <c r="L4729" s="7">
        <v>45452</v>
      </c>
      <c r="M4729" t="s">
        <v>77</v>
      </c>
      <c r="N4729" t="s">
        <v>79</v>
      </c>
      <c r="O4729">
        <v>2026</v>
      </c>
      <c r="P4729">
        <v>1</v>
      </c>
      <c r="Q4729" t="s">
        <v>80</v>
      </c>
      <c r="R4729" s="8">
        <v>46267</v>
      </c>
      <c r="S4729" s="2">
        <v>1</v>
      </c>
      <c r="T4729" s="2" t="s">
        <v>81</v>
      </c>
    </row>
    <row r="4730" spans="1:20" x14ac:dyDescent="0.25">
      <c r="A4730">
        <v>1120449415</v>
      </c>
      <c r="B4730">
        <v>126358436</v>
      </c>
      <c r="C4730" t="s">
        <v>82</v>
      </c>
      <c r="D4730" t="s">
        <v>88</v>
      </c>
      <c r="E4730" t="s">
        <v>76</v>
      </c>
      <c r="F4730" s="7">
        <v>45086</v>
      </c>
      <c r="G4730" s="7">
        <v>45452</v>
      </c>
      <c r="H4730" t="s">
        <v>77</v>
      </c>
      <c r="I4730" t="s">
        <v>78</v>
      </c>
      <c r="J4730" s="7">
        <v>45432</v>
      </c>
      <c r="K4730" s="7">
        <v>45953</v>
      </c>
      <c r="L4730" s="7">
        <v>45452</v>
      </c>
      <c r="M4730" t="s">
        <v>77</v>
      </c>
      <c r="N4730" t="s">
        <v>79</v>
      </c>
      <c r="O4730">
        <v>2026</v>
      </c>
      <c r="P4730">
        <v>1</v>
      </c>
      <c r="Q4730" t="s">
        <v>80</v>
      </c>
      <c r="R4730" s="8">
        <v>46267</v>
      </c>
      <c r="S4730" s="2">
        <v>1</v>
      </c>
      <c r="T4730" s="2" t="s">
        <v>81</v>
      </c>
    </row>
    <row r="4731" spans="1:20" x14ac:dyDescent="0.25">
      <c r="A4731">
        <v>1120449490</v>
      </c>
      <c r="B4731">
        <v>126388171</v>
      </c>
      <c r="C4731" t="s">
        <v>74</v>
      </c>
      <c r="D4731" t="s">
        <v>88</v>
      </c>
      <c r="E4731" t="s">
        <v>76</v>
      </c>
      <c r="F4731" s="7">
        <v>45093</v>
      </c>
      <c r="G4731" s="7">
        <v>45459</v>
      </c>
      <c r="H4731" t="s">
        <v>77</v>
      </c>
      <c r="I4731" t="s">
        <v>84</v>
      </c>
      <c r="J4731" s="7">
        <v>45432</v>
      </c>
      <c r="K4731" s="7">
        <v>45098</v>
      </c>
      <c r="L4731" s="7">
        <v>45459</v>
      </c>
      <c r="M4731" t="s">
        <v>77</v>
      </c>
      <c r="N4731" t="s">
        <v>79</v>
      </c>
      <c r="O4731">
        <v>2026</v>
      </c>
      <c r="P4731">
        <v>1</v>
      </c>
      <c r="Q4731" t="s">
        <v>80</v>
      </c>
      <c r="R4731" s="8">
        <v>46267</v>
      </c>
      <c r="S4731" s="2">
        <v>1</v>
      </c>
      <c r="T4731" s="2" t="s">
        <v>81</v>
      </c>
    </row>
    <row r="4732" spans="1:20" x14ac:dyDescent="0.25">
      <c r="A4732">
        <v>1120449553</v>
      </c>
      <c r="B4732">
        <v>126419362</v>
      </c>
      <c r="C4732" t="s">
        <v>74</v>
      </c>
      <c r="D4732" t="s">
        <v>88</v>
      </c>
      <c r="E4732" t="s">
        <v>76</v>
      </c>
      <c r="F4732" s="7">
        <v>45098</v>
      </c>
      <c r="G4732" s="7">
        <v>45464</v>
      </c>
      <c r="H4732" t="s">
        <v>77</v>
      </c>
      <c r="I4732" t="s">
        <v>78</v>
      </c>
      <c r="J4732" s="7">
        <v>45737</v>
      </c>
      <c r="K4732" s="7">
        <v>45446</v>
      </c>
      <c r="L4732" s="7">
        <v>45464</v>
      </c>
      <c r="M4732" t="s">
        <v>77</v>
      </c>
      <c r="N4732" t="s">
        <v>79</v>
      </c>
      <c r="O4732">
        <v>2026</v>
      </c>
      <c r="P4732">
        <v>1</v>
      </c>
      <c r="Q4732" t="s">
        <v>80</v>
      </c>
      <c r="R4732" s="8">
        <v>46267</v>
      </c>
      <c r="S4732" s="2">
        <v>1</v>
      </c>
      <c r="T4732" s="2" t="s">
        <v>81</v>
      </c>
    </row>
    <row r="4733" spans="1:20" x14ac:dyDescent="0.25">
      <c r="A4733">
        <v>1120449563</v>
      </c>
      <c r="B4733">
        <v>126427478</v>
      </c>
      <c r="C4733" t="s">
        <v>82</v>
      </c>
      <c r="D4733" t="s">
        <v>88</v>
      </c>
      <c r="E4733" t="s">
        <v>76</v>
      </c>
      <c r="F4733" s="7">
        <v>45099</v>
      </c>
      <c r="G4733" s="7">
        <v>45465</v>
      </c>
      <c r="H4733" t="s">
        <v>77</v>
      </c>
      <c r="I4733" t="s">
        <v>84</v>
      </c>
      <c r="J4733" s="7">
        <v>45461</v>
      </c>
      <c r="K4733" s="7">
        <v>46105</v>
      </c>
      <c r="L4733" s="7">
        <v>45465</v>
      </c>
      <c r="M4733" t="s">
        <v>77</v>
      </c>
      <c r="N4733" t="s">
        <v>79</v>
      </c>
      <c r="O4733">
        <v>2026</v>
      </c>
      <c r="P4733">
        <v>1</v>
      </c>
      <c r="Q4733" t="s">
        <v>80</v>
      </c>
      <c r="R4733" s="8">
        <v>46267</v>
      </c>
      <c r="S4733" s="2">
        <v>1</v>
      </c>
      <c r="T4733" s="2" t="s">
        <v>81</v>
      </c>
    </row>
    <row r="4734" spans="1:20" x14ac:dyDescent="0.25">
      <c r="A4734">
        <v>1120449564</v>
      </c>
      <c r="B4734">
        <v>126427478</v>
      </c>
      <c r="C4734" t="s">
        <v>82</v>
      </c>
      <c r="D4734" t="s">
        <v>88</v>
      </c>
      <c r="E4734" t="s">
        <v>76</v>
      </c>
      <c r="F4734" s="7">
        <v>45099</v>
      </c>
      <c r="G4734" s="7">
        <v>45465</v>
      </c>
      <c r="H4734" t="s">
        <v>77</v>
      </c>
      <c r="I4734" t="s">
        <v>84</v>
      </c>
      <c r="J4734" s="7">
        <v>45461</v>
      </c>
      <c r="K4734" s="7">
        <v>45629</v>
      </c>
      <c r="L4734" s="7">
        <v>45465</v>
      </c>
      <c r="M4734" t="s">
        <v>77</v>
      </c>
      <c r="N4734" t="s">
        <v>79</v>
      </c>
      <c r="O4734">
        <v>2026</v>
      </c>
      <c r="P4734">
        <v>1</v>
      </c>
      <c r="Q4734" t="s">
        <v>80</v>
      </c>
      <c r="R4734" s="8">
        <v>46267</v>
      </c>
      <c r="S4734" s="2">
        <v>1</v>
      </c>
      <c r="T4734" s="2" t="s">
        <v>81</v>
      </c>
    </row>
    <row r="4735" spans="1:20" x14ac:dyDescent="0.25">
      <c r="A4735">
        <v>1120449792</v>
      </c>
      <c r="B4735">
        <v>126531962</v>
      </c>
      <c r="C4735" t="s">
        <v>85</v>
      </c>
      <c r="D4735" t="s">
        <v>88</v>
      </c>
      <c r="E4735" t="s">
        <v>76</v>
      </c>
      <c r="F4735" s="7">
        <v>45115</v>
      </c>
      <c r="G4735" s="7">
        <v>45481</v>
      </c>
      <c r="H4735" t="s">
        <v>86</v>
      </c>
      <c r="I4735" t="s">
        <v>87</v>
      </c>
      <c r="J4735" s="7"/>
      <c r="K4735" s="7">
        <v>45118</v>
      </c>
      <c r="L4735" s="7">
        <v>45481</v>
      </c>
      <c r="M4735" t="s">
        <v>86</v>
      </c>
      <c r="N4735"/>
      <c r="O4735">
        <v>2026</v>
      </c>
      <c r="P4735">
        <v>1</v>
      </c>
      <c r="Q4735" t="s">
        <v>80</v>
      </c>
      <c r="R4735" s="8">
        <v>46267</v>
      </c>
      <c r="S4735" s="2">
        <v>1</v>
      </c>
      <c r="T4735" s="2" t="s">
        <v>81</v>
      </c>
    </row>
    <row r="4736" spans="1:20" x14ac:dyDescent="0.25">
      <c r="A4736">
        <v>1120449797</v>
      </c>
      <c r="B4736">
        <v>126536735</v>
      </c>
      <c r="C4736" t="s">
        <v>82</v>
      </c>
      <c r="D4736" t="s">
        <v>88</v>
      </c>
      <c r="E4736" t="s">
        <v>76</v>
      </c>
      <c r="F4736" s="7">
        <v>45116</v>
      </c>
      <c r="G4736" s="7">
        <v>45482</v>
      </c>
      <c r="H4736" t="s">
        <v>86</v>
      </c>
      <c r="I4736" t="s">
        <v>87</v>
      </c>
      <c r="J4736" s="7"/>
      <c r="K4736" s="7">
        <v>45127</v>
      </c>
      <c r="L4736" s="7">
        <v>45482</v>
      </c>
      <c r="M4736" t="s">
        <v>86</v>
      </c>
      <c r="N4736"/>
      <c r="O4736">
        <v>2026</v>
      </c>
      <c r="P4736">
        <v>1</v>
      </c>
      <c r="Q4736" t="s">
        <v>80</v>
      </c>
      <c r="R4736" s="8">
        <v>46267</v>
      </c>
      <c r="S4736" s="2">
        <v>1</v>
      </c>
      <c r="T4736" s="2" t="s">
        <v>81</v>
      </c>
    </row>
    <row r="4737" spans="1:20" x14ac:dyDescent="0.25">
      <c r="A4737">
        <v>1120449820</v>
      </c>
      <c r="B4737">
        <v>126554076</v>
      </c>
      <c r="C4737" t="s">
        <v>82</v>
      </c>
      <c r="D4737" t="s">
        <v>88</v>
      </c>
      <c r="E4737" t="s">
        <v>76</v>
      </c>
      <c r="F4737" s="7">
        <v>45117</v>
      </c>
      <c r="G4737" s="7">
        <v>45483</v>
      </c>
      <c r="H4737" t="s">
        <v>77</v>
      </c>
      <c r="I4737" t="s">
        <v>84</v>
      </c>
      <c r="J4737" s="7">
        <v>45553</v>
      </c>
      <c r="K4737" s="7">
        <v>45513</v>
      </c>
      <c r="L4737" s="7">
        <v>45483</v>
      </c>
      <c r="M4737" t="s">
        <v>77</v>
      </c>
      <c r="N4737" t="s">
        <v>79</v>
      </c>
      <c r="O4737">
        <v>2026</v>
      </c>
      <c r="P4737">
        <v>1</v>
      </c>
      <c r="Q4737" t="s">
        <v>80</v>
      </c>
      <c r="R4737" s="8">
        <v>46267</v>
      </c>
      <c r="S4737" s="2">
        <v>1</v>
      </c>
      <c r="T4737" s="2" t="s">
        <v>81</v>
      </c>
    </row>
    <row r="4738" spans="1:20" x14ac:dyDescent="0.25">
      <c r="A4738">
        <v>1120449821</v>
      </c>
      <c r="B4738">
        <v>126554076</v>
      </c>
      <c r="C4738" t="s">
        <v>82</v>
      </c>
      <c r="D4738" t="s">
        <v>88</v>
      </c>
      <c r="E4738" t="s">
        <v>76</v>
      </c>
      <c r="F4738" s="7">
        <v>45117</v>
      </c>
      <c r="G4738" s="7">
        <v>45483</v>
      </c>
      <c r="H4738" t="s">
        <v>77</v>
      </c>
      <c r="I4738" t="s">
        <v>84</v>
      </c>
      <c r="J4738" s="7">
        <v>45553</v>
      </c>
      <c r="K4738" s="7">
        <v>45748</v>
      </c>
      <c r="L4738" s="7">
        <v>45483</v>
      </c>
      <c r="M4738" t="s">
        <v>77</v>
      </c>
      <c r="N4738" t="s">
        <v>79</v>
      </c>
      <c r="O4738">
        <v>2026</v>
      </c>
      <c r="P4738">
        <v>1</v>
      </c>
      <c r="Q4738" t="s">
        <v>80</v>
      </c>
      <c r="R4738" s="8">
        <v>46267</v>
      </c>
      <c r="S4738" s="2">
        <v>1</v>
      </c>
      <c r="T4738" s="2" t="s">
        <v>81</v>
      </c>
    </row>
    <row r="4739" spans="1:20" x14ac:dyDescent="0.25">
      <c r="A4739">
        <v>1120449850</v>
      </c>
      <c r="B4739">
        <v>126563190</v>
      </c>
      <c r="C4739" t="s">
        <v>82</v>
      </c>
      <c r="D4739" t="s">
        <v>88</v>
      </c>
      <c r="E4739" t="s">
        <v>76</v>
      </c>
      <c r="F4739" s="7">
        <v>45118</v>
      </c>
      <c r="G4739" s="7">
        <v>45484</v>
      </c>
      <c r="H4739" t="s">
        <v>77</v>
      </c>
      <c r="I4739" t="s">
        <v>78</v>
      </c>
      <c r="J4739" s="7">
        <v>45737</v>
      </c>
      <c r="K4739" s="7">
        <v>45667</v>
      </c>
      <c r="L4739" s="7">
        <v>45484</v>
      </c>
      <c r="M4739" t="s">
        <v>77</v>
      </c>
      <c r="N4739" t="s">
        <v>79</v>
      </c>
      <c r="O4739">
        <v>2026</v>
      </c>
      <c r="P4739">
        <v>1</v>
      </c>
      <c r="Q4739" t="s">
        <v>80</v>
      </c>
      <c r="R4739" s="8">
        <v>46267</v>
      </c>
      <c r="S4739" s="2">
        <v>1</v>
      </c>
      <c r="T4739" s="2" t="s">
        <v>81</v>
      </c>
    </row>
    <row r="4740" spans="1:20" x14ac:dyDescent="0.25">
      <c r="A4740">
        <v>1120449960</v>
      </c>
      <c r="B4740">
        <v>126602514</v>
      </c>
      <c r="C4740" t="s">
        <v>91</v>
      </c>
      <c r="D4740" t="s">
        <v>83</v>
      </c>
      <c r="E4740" t="s">
        <v>76</v>
      </c>
      <c r="F4740" s="7">
        <v>45119</v>
      </c>
      <c r="G4740" s="7">
        <v>45303</v>
      </c>
      <c r="H4740" t="s">
        <v>77</v>
      </c>
      <c r="I4740" t="s">
        <v>84</v>
      </c>
      <c r="J4740" s="7">
        <v>45633</v>
      </c>
      <c r="K4740" s="7">
        <v>45129</v>
      </c>
      <c r="L4740" s="7">
        <v>45303</v>
      </c>
      <c r="M4740" t="s">
        <v>77</v>
      </c>
      <c r="N4740" t="s">
        <v>79</v>
      </c>
      <c r="O4740">
        <v>2026</v>
      </c>
      <c r="P4740">
        <v>1</v>
      </c>
      <c r="Q4740" t="s">
        <v>80</v>
      </c>
      <c r="R4740" s="8">
        <v>46267</v>
      </c>
      <c r="S4740" s="2">
        <v>1</v>
      </c>
      <c r="T4740" s="2" t="s">
        <v>81</v>
      </c>
    </row>
    <row r="4741" spans="1:20" x14ac:dyDescent="0.25">
      <c r="A4741">
        <v>1120449979</v>
      </c>
      <c r="B4741">
        <v>126610356</v>
      </c>
      <c r="C4741" t="s">
        <v>74</v>
      </c>
      <c r="D4741" t="s">
        <v>88</v>
      </c>
      <c r="E4741" t="s">
        <v>76</v>
      </c>
      <c r="F4741" s="7">
        <v>45124</v>
      </c>
      <c r="G4741" s="7">
        <v>45490</v>
      </c>
      <c r="H4741" t="s">
        <v>86</v>
      </c>
      <c r="I4741" t="s">
        <v>87</v>
      </c>
      <c r="J4741" s="7">
        <v>45901</v>
      </c>
      <c r="K4741" s="7">
        <v>45902</v>
      </c>
      <c r="L4741" s="7">
        <v>45490</v>
      </c>
      <c r="M4741" t="s">
        <v>86</v>
      </c>
      <c r="N4741" t="s">
        <v>79</v>
      </c>
      <c r="O4741">
        <v>2026</v>
      </c>
      <c r="P4741">
        <v>1</v>
      </c>
      <c r="Q4741" t="s">
        <v>80</v>
      </c>
      <c r="R4741" s="8">
        <v>46267</v>
      </c>
      <c r="S4741" s="2">
        <v>1</v>
      </c>
      <c r="T4741" s="2" t="s">
        <v>81</v>
      </c>
    </row>
    <row r="4742" spans="1:20" x14ac:dyDescent="0.25">
      <c r="A4742">
        <v>1120450208</v>
      </c>
      <c r="B4742">
        <v>126691720</v>
      </c>
      <c r="C4742" t="s">
        <v>74</v>
      </c>
      <c r="D4742" t="s">
        <v>88</v>
      </c>
      <c r="E4742" t="s">
        <v>76</v>
      </c>
      <c r="F4742" s="7">
        <v>45135</v>
      </c>
      <c r="G4742" s="7">
        <v>45501</v>
      </c>
      <c r="H4742" t="s">
        <v>86</v>
      </c>
      <c r="I4742" t="s">
        <v>87</v>
      </c>
      <c r="J4742" s="7">
        <v>46088</v>
      </c>
      <c r="K4742" s="7">
        <v>45142</v>
      </c>
      <c r="L4742" s="7">
        <v>45501</v>
      </c>
      <c r="M4742" t="s">
        <v>86</v>
      </c>
      <c r="N4742" t="s">
        <v>79</v>
      </c>
      <c r="O4742">
        <v>2026</v>
      </c>
      <c r="P4742">
        <v>1</v>
      </c>
      <c r="Q4742" t="s">
        <v>80</v>
      </c>
      <c r="R4742" s="8">
        <v>46267</v>
      </c>
      <c r="S4742" s="2">
        <v>1</v>
      </c>
      <c r="T4742" s="2" t="s">
        <v>81</v>
      </c>
    </row>
    <row r="4743" spans="1:20" x14ac:dyDescent="0.25">
      <c r="A4743">
        <v>1120450269</v>
      </c>
      <c r="B4743">
        <v>126706777</v>
      </c>
      <c r="C4743" t="s">
        <v>93</v>
      </c>
      <c r="D4743" t="s">
        <v>88</v>
      </c>
      <c r="E4743" t="s">
        <v>76</v>
      </c>
      <c r="F4743" s="7">
        <v>45138</v>
      </c>
      <c r="G4743" s="7">
        <v>45504</v>
      </c>
      <c r="H4743" t="s">
        <v>77</v>
      </c>
      <c r="I4743" t="s">
        <v>84</v>
      </c>
      <c r="J4743" s="7">
        <v>45830</v>
      </c>
      <c r="K4743" s="7">
        <v>45175</v>
      </c>
      <c r="L4743" s="7">
        <v>45504</v>
      </c>
      <c r="M4743" t="s">
        <v>77</v>
      </c>
      <c r="N4743" t="s">
        <v>79</v>
      </c>
      <c r="O4743">
        <v>2026</v>
      </c>
      <c r="P4743">
        <v>1</v>
      </c>
      <c r="Q4743" t="s">
        <v>80</v>
      </c>
      <c r="R4743" s="8">
        <v>46267</v>
      </c>
      <c r="S4743" s="2">
        <v>1</v>
      </c>
      <c r="T4743" s="2" t="s">
        <v>81</v>
      </c>
    </row>
    <row r="4744" spans="1:20" x14ac:dyDescent="0.25">
      <c r="A4744">
        <v>1120450456</v>
      </c>
      <c r="B4744">
        <v>126766916</v>
      </c>
      <c r="C4744" t="s">
        <v>93</v>
      </c>
      <c r="D4744" t="s">
        <v>88</v>
      </c>
      <c r="E4744" t="s">
        <v>76</v>
      </c>
      <c r="F4744" s="7">
        <v>45145</v>
      </c>
      <c r="G4744" s="7">
        <v>45511</v>
      </c>
      <c r="H4744" t="s">
        <v>77</v>
      </c>
      <c r="I4744" t="s">
        <v>78</v>
      </c>
      <c r="J4744" s="7"/>
      <c r="K4744" s="7">
        <v>45909</v>
      </c>
      <c r="L4744" s="7">
        <v>45511</v>
      </c>
      <c r="M4744" t="s">
        <v>77</v>
      </c>
      <c r="N4744"/>
      <c r="O4744">
        <v>2026</v>
      </c>
      <c r="P4744">
        <v>1</v>
      </c>
      <c r="Q4744" t="s">
        <v>80</v>
      </c>
      <c r="R4744" s="8">
        <v>46267</v>
      </c>
      <c r="S4744" s="2">
        <v>1</v>
      </c>
      <c r="T4744" s="2" t="s">
        <v>81</v>
      </c>
    </row>
    <row r="4745" spans="1:20" x14ac:dyDescent="0.25">
      <c r="A4745">
        <v>1120450639</v>
      </c>
      <c r="B4745">
        <v>126825624</v>
      </c>
      <c r="C4745" t="s">
        <v>82</v>
      </c>
      <c r="D4745" t="s">
        <v>88</v>
      </c>
      <c r="E4745" t="s">
        <v>76</v>
      </c>
      <c r="F4745" s="7">
        <v>45152</v>
      </c>
      <c r="G4745" s="7">
        <v>46979</v>
      </c>
      <c r="H4745" t="s">
        <v>77</v>
      </c>
      <c r="I4745" t="s">
        <v>78</v>
      </c>
      <c r="J4745" s="7"/>
      <c r="K4745" s="7">
        <v>45924</v>
      </c>
      <c r="L4745" s="7">
        <v>46979</v>
      </c>
      <c r="M4745" t="s">
        <v>77</v>
      </c>
      <c r="N4745"/>
      <c r="O4745">
        <v>2026</v>
      </c>
      <c r="P4745">
        <v>1</v>
      </c>
      <c r="Q4745" t="s">
        <v>80</v>
      </c>
      <c r="R4745" s="8">
        <v>46267</v>
      </c>
      <c r="S4745" s="2">
        <v>1</v>
      </c>
      <c r="T4745" s="2" t="s">
        <v>81</v>
      </c>
    </row>
    <row r="4746" spans="1:20" x14ac:dyDescent="0.25">
      <c r="A4746">
        <v>1120450920</v>
      </c>
      <c r="B4746">
        <v>126931325</v>
      </c>
      <c r="C4746" t="s">
        <v>74</v>
      </c>
      <c r="D4746" t="s">
        <v>88</v>
      </c>
      <c r="E4746" t="s">
        <v>76</v>
      </c>
      <c r="F4746" s="7">
        <v>45166</v>
      </c>
      <c r="G4746" s="7">
        <v>45532</v>
      </c>
      <c r="H4746" t="s">
        <v>86</v>
      </c>
      <c r="I4746" t="s">
        <v>87</v>
      </c>
      <c r="J4746" s="7"/>
      <c r="K4746" s="7">
        <v>45168</v>
      </c>
      <c r="L4746" s="7">
        <v>45532</v>
      </c>
      <c r="M4746" t="s">
        <v>86</v>
      </c>
      <c r="N4746"/>
      <c r="O4746">
        <v>2026</v>
      </c>
      <c r="P4746">
        <v>1</v>
      </c>
      <c r="Q4746" t="s">
        <v>80</v>
      </c>
      <c r="R4746" s="8">
        <v>46267</v>
      </c>
      <c r="S4746" s="2">
        <v>1</v>
      </c>
      <c r="T4746" s="2" t="s">
        <v>81</v>
      </c>
    </row>
    <row r="4747" spans="1:20" x14ac:dyDescent="0.25">
      <c r="A4747">
        <v>1120450997</v>
      </c>
      <c r="B4747">
        <v>126966998</v>
      </c>
      <c r="C4747" t="s">
        <v>74</v>
      </c>
      <c r="D4747" t="s">
        <v>88</v>
      </c>
      <c r="E4747" t="s">
        <v>76</v>
      </c>
      <c r="F4747" s="7">
        <v>45170</v>
      </c>
      <c r="G4747" s="7">
        <v>45536</v>
      </c>
      <c r="H4747" t="s">
        <v>86</v>
      </c>
      <c r="I4747" t="s">
        <v>87</v>
      </c>
      <c r="J4747" s="7">
        <v>45845</v>
      </c>
      <c r="K4747" s="7">
        <v>45177</v>
      </c>
      <c r="L4747" s="7">
        <v>45536</v>
      </c>
      <c r="M4747" t="s">
        <v>86</v>
      </c>
      <c r="N4747" t="s">
        <v>79</v>
      </c>
      <c r="O4747">
        <v>2026</v>
      </c>
      <c r="P4747">
        <v>1</v>
      </c>
      <c r="Q4747" t="s">
        <v>80</v>
      </c>
      <c r="R4747" s="8">
        <v>46267</v>
      </c>
      <c r="S4747" s="2">
        <v>1</v>
      </c>
      <c r="T4747" s="2" t="s">
        <v>81</v>
      </c>
    </row>
    <row r="4748" spans="1:20" x14ac:dyDescent="0.25">
      <c r="A4748">
        <v>1120451074</v>
      </c>
      <c r="B4748">
        <v>126997342</v>
      </c>
      <c r="C4748" t="s">
        <v>82</v>
      </c>
      <c r="D4748" t="s">
        <v>88</v>
      </c>
      <c r="E4748" t="s">
        <v>76</v>
      </c>
      <c r="F4748" s="7">
        <v>45176</v>
      </c>
      <c r="G4748" s="7">
        <v>47003</v>
      </c>
      <c r="H4748" t="s">
        <v>77</v>
      </c>
      <c r="I4748" t="s">
        <v>84</v>
      </c>
      <c r="J4748" s="7">
        <v>45546</v>
      </c>
      <c r="K4748" s="7">
        <v>45740</v>
      </c>
      <c r="L4748" s="7">
        <v>47003</v>
      </c>
      <c r="M4748" t="s">
        <v>77</v>
      </c>
      <c r="N4748" t="s">
        <v>79</v>
      </c>
      <c r="O4748">
        <v>2026</v>
      </c>
      <c r="P4748">
        <v>1</v>
      </c>
      <c r="Q4748" t="s">
        <v>80</v>
      </c>
      <c r="R4748" s="8">
        <v>46267</v>
      </c>
      <c r="S4748" s="2">
        <v>1</v>
      </c>
      <c r="T4748" s="2" t="s">
        <v>81</v>
      </c>
    </row>
    <row r="4749" spans="1:20" x14ac:dyDescent="0.25">
      <c r="A4749">
        <v>1120451093</v>
      </c>
      <c r="B4749">
        <v>127007784</v>
      </c>
      <c r="C4749" t="s">
        <v>98</v>
      </c>
      <c r="D4749" t="s">
        <v>75</v>
      </c>
      <c r="E4749" t="s">
        <v>76</v>
      </c>
      <c r="F4749" s="7">
        <v>45177</v>
      </c>
      <c r="G4749" s="7">
        <v>45543</v>
      </c>
      <c r="H4749" t="s">
        <v>77</v>
      </c>
      <c r="I4749" t="s">
        <v>78</v>
      </c>
      <c r="J4749" s="7"/>
      <c r="K4749" s="7">
        <v>45188</v>
      </c>
      <c r="L4749" s="7">
        <v>45543</v>
      </c>
      <c r="M4749" t="s">
        <v>77</v>
      </c>
      <c r="N4749"/>
      <c r="O4749">
        <v>2026</v>
      </c>
      <c r="P4749">
        <v>1</v>
      </c>
      <c r="Q4749" t="s">
        <v>80</v>
      </c>
      <c r="R4749" s="8">
        <v>46267</v>
      </c>
      <c r="S4749" s="2">
        <v>1</v>
      </c>
      <c r="T4749" s="2" t="s">
        <v>81</v>
      </c>
    </row>
    <row r="4750" spans="1:20" x14ac:dyDescent="0.25">
      <c r="A4750">
        <v>1120451138</v>
      </c>
      <c r="B4750">
        <v>127029056</v>
      </c>
      <c r="C4750" t="s">
        <v>97</v>
      </c>
      <c r="D4750" t="s">
        <v>88</v>
      </c>
      <c r="E4750" t="s">
        <v>76</v>
      </c>
      <c r="F4750" s="7">
        <v>45180</v>
      </c>
      <c r="G4750" s="7">
        <v>47007</v>
      </c>
      <c r="H4750" t="s">
        <v>86</v>
      </c>
      <c r="I4750" t="s">
        <v>87</v>
      </c>
      <c r="J4750" s="7"/>
      <c r="K4750" s="7">
        <v>45779</v>
      </c>
      <c r="L4750" s="7">
        <v>47007</v>
      </c>
      <c r="M4750" t="s">
        <v>86</v>
      </c>
      <c r="N4750"/>
      <c r="O4750">
        <v>2026</v>
      </c>
      <c r="P4750">
        <v>1</v>
      </c>
      <c r="Q4750" t="s">
        <v>80</v>
      </c>
      <c r="R4750" s="8">
        <v>46267</v>
      </c>
      <c r="S4750" s="2">
        <v>1</v>
      </c>
      <c r="T4750" s="2" t="s">
        <v>81</v>
      </c>
    </row>
    <row r="4751" spans="1:20" x14ac:dyDescent="0.25">
      <c r="A4751">
        <v>1120451195</v>
      </c>
      <c r="B4751">
        <v>127047800</v>
      </c>
      <c r="C4751" t="s">
        <v>74</v>
      </c>
      <c r="D4751" t="s">
        <v>75</v>
      </c>
      <c r="E4751" t="s">
        <v>76</v>
      </c>
      <c r="F4751" s="7">
        <v>45182</v>
      </c>
      <c r="G4751" s="7">
        <v>47009</v>
      </c>
      <c r="H4751" t="s">
        <v>86</v>
      </c>
      <c r="I4751" t="s">
        <v>87</v>
      </c>
      <c r="J4751" s="7"/>
      <c r="K4751" s="7">
        <v>45909</v>
      </c>
      <c r="L4751" s="7">
        <v>47009</v>
      </c>
      <c r="M4751" t="s">
        <v>86</v>
      </c>
      <c r="N4751"/>
      <c r="O4751">
        <v>2026</v>
      </c>
      <c r="P4751">
        <v>1</v>
      </c>
      <c r="Q4751" t="s">
        <v>80</v>
      </c>
      <c r="R4751" s="8">
        <v>46267</v>
      </c>
      <c r="S4751" s="2">
        <v>1</v>
      </c>
      <c r="T4751" s="2" t="s">
        <v>81</v>
      </c>
    </row>
    <row r="4752" spans="1:20" x14ac:dyDescent="0.25">
      <c r="A4752">
        <v>1120451196</v>
      </c>
      <c r="B4752">
        <v>127047800</v>
      </c>
      <c r="C4752" t="s">
        <v>74</v>
      </c>
      <c r="D4752" t="s">
        <v>75</v>
      </c>
      <c r="E4752" t="s">
        <v>76</v>
      </c>
      <c r="F4752" s="7">
        <v>45182</v>
      </c>
      <c r="G4752" s="7">
        <v>47009</v>
      </c>
      <c r="H4752" t="s">
        <v>86</v>
      </c>
      <c r="I4752" t="s">
        <v>87</v>
      </c>
      <c r="J4752" s="7"/>
      <c r="K4752" s="7">
        <v>45186</v>
      </c>
      <c r="L4752" s="7">
        <v>47009</v>
      </c>
      <c r="M4752" t="s">
        <v>86</v>
      </c>
      <c r="N4752"/>
      <c r="O4752">
        <v>2026</v>
      </c>
      <c r="P4752">
        <v>1</v>
      </c>
      <c r="Q4752" t="s">
        <v>80</v>
      </c>
      <c r="R4752" s="8">
        <v>46267</v>
      </c>
      <c r="S4752" s="2">
        <v>1</v>
      </c>
      <c r="T4752" s="2" t="s">
        <v>81</v>
      </c>
    </row>
    <row r="4753" spans="1:20" x14ac:dyDescent="0.25">
      <c r="A4753">
        <v>1120451627</v>
      </c>
      <c r="B4753">
        <v>127180803</v>
      </c>
      <c r="C4753" t="s">
        <v>74</v>
      </c>
      <c r="D4753" t="s">
        <v>75</v>
      </c>
      <c r="E4753" t="s">
        <v>76</v>
      </c>
      <c r="F4753" s="7">
        <v>45201</v>
      </c>
      <c r="G4753" s="7">
        <v>45567</v>
      </c>
      <c r="H4753" t="s">
        <v>77</v>
      </c>
      <c r="I4753" t="s">
        <v>78</v>
      </c>
      <c r="J4753" s="7"/>
      <c r="K4753" s="7">
        <v>45943</v>
      </c>
      <c r="L4753" s="7">
        <v>45567</v>
      </c>
      <c r="M4753" t="s">
        <v>77</v>
      </c>
      <c r="N4753"/>
      <c r="O4753">
        <v>2026</v>
      </c>
      <c r="P4753">
        <v>1</v>
      </c>
      <c r="Q4753" t="s">
        <v>80</v>
      </c>
      <c r="R4753" s="8">
        <v>46267</v>
      </c>
      <c r="S4753" s="2">
        <v>1</v>
      </c>
      <c r="T4753" s="2" t="s">
        <v>81</v>
      </c>
    </row>
    <row r="4754" spans="1:20" x14ac:dyDescent="0.25">
      <c r="A4754">
        <v>1120451665</v>
      </c>
      <c r="B4754">
        <v>127195135</v>
      </c>
      <c r="C4754" t="s">
        <v>74</v>
      </c>
      <c r="D4754" t="s">
        <v>88</v>
      </c>
      <c r="E4754" t="s">
        <v>76</v>
      </c>
      <c r="F4754" s="7">
        <v>45203</v>
      </c>
      <c r="G4754" s="7">
        <v>45569</v>
      </c>
      <c r="H4754" t="s">
        <v>77</v>
      </c>
      <c r="I4754" t="s">
        <v>78</v>
      </c>
      <c r="J4754" s="7">
        <v>45562</v>
      </c>
      <c r="K4754" s="7">
        <v>45701</v>
      </c>
      <c r="L4754" s="7">
        <v>45569</v>
      </c>
      <c r="M4754" t="s">
        <v>77</v>
      </c>
      <c r="N4754" t="s">
        <v>79</v>
      </c>
      <c r="O4754">
        <v>2026</v>
      </c>
      <c r="P4754">
        <v>1</v>
      </c>
      <c r="Q4754" t="s">
        <v>80</v>
      </c>
      <c r="R4754" s="8">
        <v>46267</v>
      </c>
      <c r="S4754" s="2">
        <v>1</v>
      </c>
      <c r="T4754" s="2" t="s">
        <v>81</v>
      </c>
    </row>
    <row r="4755" spans="1:20" x14ac:dyDescent="0.25">
      <c r="A4755">
        <v>1120451888</v>
      </c>
      <c r="B4755">
        <v>127273030</v>
      </c>
      <c r="C4755" t="s">
        <v>85</v>
      </c>
      <c r="D4755" t="s">
        <v>88</v>
      </c>
      <c r="E4755" t="s">
        <v>76</v>
      </c>
      <c r="F4755" s="7">
        <v>45213</v>
      </c>
      <c r="G4755" s="7">
        <v>45579</v>
      </c>
      <c r="H4755" t="s">
        <v>77</v>
      </c>
      <c r="I4755" t="s">
        <v>78</v>
      </c>
      <c r="J4755" s="7">
        <v>46082</v>
      </c>
      <c r="K4755" s="7">
        <v>45895</v>
      </c>
      <c r="L4755" s="7">
        <v>45579</v>
      </c>
      <c r="M4755" t="s">
        <v>77</v>
      </c>
      <c r="N4755" t="s">
        <v>79</v>
      </c>
      <c r="O4755">
        <v>2026</v>
      </c>
      <c r="P4755">
        <v>1</v>
      </c>
      <c r="Q4755" t="s">
        <v>80</v>
      </c>
      <c r="R4755" s="8">
        <v>46267</v>
      </c>
      <c r="S4755" s="2">
        <v>1</v>
      </c>
      <c r="T4755" s="2" t="s">
        <v>81</v>
      </c>
    </row>
    <row r="4756" spans="1:20" x14ac:dyDescent="0.25">
      <c r="A4756">
        <v>1120452199</v>
      </c>
      <c r="B4756">
        <v>127351521</v>
      </c>
      <c r="C4756" t="s">
        <v>90</v>
      </c>
      <c r="D4756" t="s">
        <v>88</v>
      </c>
      <c r="E4756" t="s">
        <v>76</v>
      </c>
      <c r="F4756" s="7">
        <v>45225</v>
      </c>
      <c r="G4756" s="7">
        <v>45591</v>
      </c>
      <c r="H4756" t="s">
        <v>77</v>
      </c>
      <c r="I4756" t="s">
        <v>78</v>
      </c>
      <c r="J4756" s="7">
        <v>45501</v>
      </c>
      <c r="K4756" s="7">
        <v>45538</v>
      </c>
      <c r="L4756" s="7">
        <v>45591</v>
      </c>
      <c r="M4756" t="s">
        <v>77</v>
      </c>
      <c r="N4756" t="s">
        <v>79</v>
      </c>
      <c r="O4756">
        <v>2026</v>
      </c>
      <c r="P4756">
        <v>1</v>
      </c>
      <c r="Q4756" t="s">
        <v>80</v>
      </c>
      <c r="R4756" s="8">
        <v>46267</v>
      </c>
      <c r="S4756" s="2">
        <v>1</v>
      </c>
      <c r="T4756" s="2" t="s">
        <v>81</v>
      </c>
    </row>
    <row r="4757" spans="1:20" x14ac:dyDescent="0.25">
      <c r="A4757">
        <v>1120452200</v>
      </c>
      <c r="B4757">
        <v>127351521</v>
      </c>
      <c r="C4757" t="s">
        <v>90</v>
      </c>
      <c r="D4757" t="s">
        <v>88</v>
      </c>
      <c r="E4757" t="s">
        <v>76</v>
      </c>
      <c r="F4757" s="7">
        <v>45225</v>
      </c>
      <c r="G4757" s="7">
        <v>45591</v>
      </c>
      <c r="H4757" t="s">
        <v>77</v>
      </c>
      <c r="I4757" t="s">
        <v>78</v>
      </c>
      <c r="J4757" s="7">
        <v>45501</v>
      </c>
      <c r="K4757" s="7">
        <v>45505</v>
      </c>
      <c r="L4757" s="7">
        <v>45591</v>
      </c>
      <c r="M4757" t="s">
        <v>77</v>
      </c>
      <c r="N4757" t="s">
        <v>79</v>
      </c>
      <c r="O4757">
        <v>2026</v>
      </c>
      <c r="P4757">
        <v>1</v>
      </c>
      <c r="Q4757" t="s">
        <v>80</v>
      </c>
      <c r="R4757" s="8">
        <v>46267</v>
      </c>
      <c r="S4757" s="2">
        <v>1</v>
      </c>
      <c r="T4757" s="2" t="s">
        <v>81</v>
      </c>
    </row>
    <row r="4758" spans="1:20" x14ac:dyDescent="0.25">
      <c r="A4758">
        <v>1120452628</v>
      </c>
      <c r="B4758">
        <v>127537968</v>
      </c>
      <c r="C4758" t="s">
        <v>93</v>
      </c>
      <c r="D4758" t="s">
        <v>88</v>
      </c>
      <c r="E4758" t="s">
        <v>76</v>
      </c>
      <c r="F4758" s="7">
        <v>45264</v>
      </c>
      <c r="G4758" s="7">
        <v>45630</v>
      </c>
      <c r="H4758" t="s">
        <v>77</v>
      </c>
      <c r="I4758" t="s">
        <v>78</v>
      </c>
      <c r="J4758" s="7"/>
      <c r="K4758" s="7">
        <v>45779</v>
      </c>
      <c r="L4758" s="7">
        <v>45630</v>
      </c>
      <c r="M4758" t="s">
        <v>77</v>
      </c>
      <c r="N4758"/>
      <c r="O4758">
        <v>2026</v>
      </c>
      <c r="P4758">
        <v>1</v>
      </c>
      <c r="Q4758" t="s">
        <v>80</v>
      </c>
      <c r="R4758" s="8">
        <v>46267</v>
      </c>
      <c r="S4758" s="2">
        <v>1</v>
      </c>
      <c r="T4758" s="2" t="s">
        <v>81</v>
      </c>
    </row>
    <row r="4759" spans="1:20" x14ac:dyDescent="0.25">
      <c r="A4759">
        <v>1120452629</v>
      </c>
      <c r="B4759">
        <v>127537968</v>
      </c>
      <c r="C4759" t="s">
        <v>93</v>
      </c>
      <c r="D4759" t="s">
        <v>88</v>
      </c>
      <c r="E4759" t="s">
        <v>76</v>
      </c>
      <c r="F4759" s="7">
        <v>45264</v>
      </c>
      <c r="G4759" s="7">
        <v>45630</v>
      </c>
      <c r="H4759" t="s">
        <v>77</v>
      </c>
      <c r="I4759" t="s">
        <v>78</v>
      </c>
      <c r="J4759" s="7"/>
      <c r="K4759" s="7">
        <v>45271</v>
      </c>
      <c r="L4759" s="7">
        <v>45630</v>
      </c>
      <c r="M4759" t="s">
        <v>77</v>
      </c>
      <c r="N4759"/>
      <c r="O4759">
        <v>2026</v>
      </c>
      <c r="P4759">
        <v>1</v>
      </c>
      <c r="Q4759" t="s">
        <v>80</v>
      </c>
      <c r="R4759" s="8">
        <v>46267</v>
      </c>
      <c r="S4759" s="2">
        <v>1</v>
      </c>
      <c r="T4759" s="2" t="s">
        <v>81</v>
      </c>
    </row>
    <row r="4760" spans="1:20" x14ac:dyDescent="0.25">
      <c r="A4760">
        <v>1120452631</v>
      </c>
      <c r="B4760">
        <v>127542981</v>
      </c>
      <c r="C4760" t="s">
        <v>74</v>
      </c>
      <c r="D4760" t="s">
        <v>88</v>
      </c>
      <c r="E4760" t="s">
        <v>76</v>
      </c>
      <c r="F4760" s="7">
        <v>45264</v>
      </c>
      <c r="G4760" s="7">
        <v>45630</v>
      </c>
      <c r="H4760" t="s">
        <v>77</v>
      </c>
      <c r="I4760" t="s">
        <v>78</v>
      </c>
      <c r="J4760" s="7">
        <v>46067</v>
      </c>
      <c r="K4760" s="7">
        <v>45265</v>
      </c>
      <c r="L4760" s="7">
        <v>45630</v>
      </c>
      <c r="M4760" t="s">
        <v>77</v>
      </c>
      <c r="N4760" t="s">
        <v>79</v>
      </c>
      <c r="O4760">
        <v>2026</v>
      </c>
      <c r="P4760">
        <v>1</v>
      </c>
      <c r="Q4760" t="s">
        <v>80</v>
      </c>
      <c r="R4760" s="8">
        <v>46267</v>
      </c>
      <c r="S4760" s="2">
        <v>1</v>
      </c>
      <c r="T4760" s="2" t="s">
        <v>81</v>
      </c>
    </row>
    <row r="4761" spans="1:20" x14ac:dyDescent="0.25">
      <c r="A4761">
        <v>1120452632</v>
      </c>
      <c r="B4761">
        <v>127542981</v>
      </c>
      <c r="C4761" t="s">
        <v>74</v>
      </c>
      <c r="D4761" t="s">
        <v>88</v>
      </c>
      <c r="E4761" t="s">
        <v>76</v>
      </c>
      <c r="F4761" s="7">
        <v>45264</v>
      </c>
      <c r="G4761" s="7">
        <v>45630</v>
      </c>
      <c r="H4761" t="s">
        <v>77</v>
      </c>
      <c r="I4761" t="s">
        <v>78</v>
      </c>
      <c r="J4761" s="7">
        <v>46067</v>
      </c>
      <c r="K4761" s="7">
        <v>46079</v>
      </c>
      <c r="L4761" s="7">
        <v>45630</v>
      </c>
      <c r="M4761" t="s">
        <v>77</v>
      </c>
      <c r="N4761" t="s">
        <v>79</v>
      </c>
      <c r="O4761">
        <v>2026</v>
      </c>
      <c r="P4761">
        <v>1</v>
      </c>
      <c r="Q4761" t="s">
        <v>80</v>
      </c>
      <c r="R4761" s="8">
        <v>46267</v>
      </c>
      <c r="S4761" s="2">
        <v>1</v>
      </c>
      <c r="T4761" s="2" t="s">
        <v>81</v>
      </c>
    </row>
    <row r="4762" spans="1:20" x14ac:dyDescent="0.25">
      <c r="A4762">
        <v>1120452648</v>
      </c>
      <c r="B4762">
        <v>127787266</v>
      </c>
      <c r="C4762" t="s">
        <v>82</v>
      </c>
      <c r="D4762" t="s">
        <v>83</v>
      </c>
      <c r="E4762" t="s">
        <v>76</v>
      </c>
      <c r="F4762" s="7">
        <v>44848</v>
      </c>
      <c r="G4762" s="7">
        <v>46674</v>
      </c>
      <c r="H4762" t="s">
        <v>77</v>
      </c>
      <c r="I4762" t="s">
        <v>84</v>
      </c>
      <c r="J4762" s="7">
        <v>45830</v>
      </c>
      <c r="K4762" s="7">
        <v>45287</v>
      </c>
      <c r="L4762" s="7">
        <v>46674</v>
      </c>
      <c r="M4762" t="s">
        <v>77</v>
      </c>
      <c r="N4762" t="s">
        <v>79</v>
      </c>
      <c r="O4762">
        <v>2026</v>
      </c>
      <c r="P4762">
        <v>1</v>
      </c>
      <c r="Q4762" t="s">
        <v>80</v>
      </c>
      <c r="R4762" s="8">
        <v>46267</v>
      </c>
      <c r="S4762" s="2">
        <v>1</v>
      </c>
      <c r="T4762" s="2" t="s">
        <v>81</v>
      </c>
    </row>
    <row r="4763" spans="1:20" x14ac:dyDescent="0.25">
      <c r="A4763">
        <v>1120452652</v>
      </c>
      <c r="B4763">
        <v>127823694</v>
      </c>
      <c r="C4763" t="s">
        <v>82</v>
      </c>
      <c r="D4763" t="s">
        <v>83</v>
      </c>
      <c r="E4763" t="s">
        <v>76</v>
      </c>
      <c r="F4763" s="7">
        <v>44795</v>
      </c>
      <c r="G4763" s="7">
        <v>46621</v>
      </c>
      <c r="H4763" t="s">
        <v>86</v>
      </c>
      <c r="I4763" t="s">
        <v>87</v>
      </c>
      <c r="J4763" s="7">
        <v>45592</v>
      </c>
      <c r="K4763" s="7">
        <v>45779</v>
      </c>
      <c r="L4763" s="7">
        <v>46621</v>
      </c>
      <c r="M4763" t="s">
        <v>86</v>
      </c>
      <c r="N4763" t="s">
        <v>79</v>
      </c>
      <c r="O4763">
        <v>2026</v>
      </c>
      <c r="P4763">
        <v>1</v>
      </c>
      <c r="Q4763" t="s">
        <v>80</v>
      </c>
      <c r="R4763" s="8">
        <v>46267</v>
      </c>
      <c r="S4763" s="2">
        <v>1</v>
      </c>
      <c r="T4763" s="2" t="s">
        <v>81</v>
      </c>
    </row>
    <row r="4764" spans="1:20" x14ac:dyDescent="0.25">
      <c r="A4764">
        <v>1120452659</v>
      </c>
      <c r="B4764">
        <v>128000517</v>
      </c>
      <c r="C4764" t="s">
        <v>93</v>
      </c>
      <c r="D4764" t="s">
        <v>88</v>
      </c>
      <c r="E4764" t="s">
        <v>76</v>
      </c>
      <c r="F4764" s="7">
        <v>45295</v>
      </c>
      <c r="G4764" s="7">
        <v>45661</v>
      </c>
      <c r="H4764" t="s">
        <v>77</v>
      </c>
      <c r="I4764" t="s">
        <v>78</v>
      </c>
      <c r="J4764" s="7"/>
      <c r="K4764" s="7">
        <v>45296</v>
      </c>
      <c r="L4764" s="7">
        <v>45661</v>
      </c>
      <c r="M4764" t="s">
        <v>77</v>
      </c>
      <c r="N4764"/>
      <c r="O4764">
        <v>2026</v>
      </c>
      <c r="P4764">
        <v>1</v>
      </c>
      <c r="Q4764" t="s">
        <v>80</v>
      </c>
      <c r="R4764" s="8">
        <v>46267</v>
      </c>
      <c r="S4764" s="2">
        <v>1</v>
      </c>
      <c r="T4764" s="2" t="s">
        <v>81</v>
      </c>
    </row>
    <row r="4765" spans="1:20" x14ac:dyDescent="0.25">
      <c r="A4765">
        <v>1120452660</v>
      </c>
      <c r="B4765">
        <v>128000517</v>
      </c>
      <c r="C4765" t="s">
        <v>93</v>
      </c>
      <c r="D4765" t="s">
        <v>88</v>
      </c>
      <c r="E4765" t="s">
        <v>76</v>
      </c>
      <c r="F4765" s="7">
        <v>45295</v>
      </c>
      <c r="G4765" s="7">
        <v>45661</v>
      </c>
      <c r="H4765" t="s">
        <v>77</v>
      </c>
      <c r="I4765" t="s">
        <v>78</v>
      </c>
      <c r="J4765" s="7"/>
      <c r="K4765" s="7">
        <v>45779</v>
      </c>
      <c r="L4765" s="7">
        <v>45661</v>
      </c>
      <c r="M4765" t="s">
        <v>77</v>
      </c>
      <c r="N4765"/>
      <c r="O4765">
        <v>2026</v>
      </c>
      <c r="P4765">
        <v>1</v>
      </c>
      <c r="Q4765" t="s">
        <v>80</v>
      </c>
      <c r="R4765" s="8">
        <v>46267</v>
      </c>
      <c r="S4765" s="2">
        <v>1</v>
      </c>
      <c r="T4765" s="2" t="s">
        <v>81</v>
      </c>
    </row>
    <row r="4766" spans="1:20" x14ac:dyDescent="0.25">
      <c r="A4766">
        <v>1120452664</v>
      </c>
      <c r="B4766">
        <v>128001876</v>
      </c>
      <c r="C4766" t="s">
        <v>90</v>
      </c>
      <c r="D4766" t="s">
        <v>88</v>
      </c>
      <c r="E4766" t="s">
        <v>76</v>
      </c>
      <c r="F4766" s="7">
        <v>45295</v>
      </c>
      <c r="G4766" s="7">
        <v>45661</v>
      </c>
      <c r="H4766" t="s">
        <v>77</v>
      </c>
      <c r="I4766" t="s">
        <v>78</v>
      </c>
      <c r="J4766" s="7">
        <v>45427</v>
      </c>
      <c r="K4766" s="7">
        <v>45549</v>
      </c>
      <c r="L4766" s="7">
        <v>45661</v>
      </c>
      <c r="M4766" t="s">
        <v>77</v>
      </c>
      <c r="N4766" t="s">
        <v>79</v>
      </c>
      <c r="O4766">
        <v>2026</v>
      </c>
      <c r="P4766">
        <v>1</v>
      </c>
      <c r="Q4766" t="s">
        <v>80</v>
      </c>
      <c r="R4766" s="8">
        <v>46267</v>
      </c>
      <c r="S4766" s="2">
        <v>1</v>
      </c>
      <c r="T4766" s="2" t="s">
        <v>81</v>
      </c>
    </row>
    <row r="4767" spans="1:20" x14ac:dyDescent="0.25">
      <c r="A4767">
        <v>1120452839</v>
      </c>
      <c r="B4767">
        <v>128302321</v>
      </c>
      <c r="C4767" t="s">
        <v>98</v>
      </c>
      <c r="D4767" t="s">
        <v>88</v>
      </c>
      <c r="E4767" t="s">
        <v>76</v>
      </c>
      <c r="F4767" s="7">
        <v>45363</v>
      </c>
      <c r="G4767" s="7">
        <v>45455</v>
      </c>
      <c r="H4767" t="s">
        <v>77</v>
      </c>
      <c r="I4767" t="s">
        <v>78</v>
      </c>
      <c r="J4767" s="7"/>
      <c r="K4767" s="7">
        <v>45377</v>
      </c>
      <c r="L4767" s="7">
        <v>45455</v>
      </c>
      <c r="M4767" t="s">
        <v>77</v>
      </c>
      <c r="N4767"/>
      <c r="O4767">
        <v>2026</v>
      </c>
      <c r="P4767">
        <v>1</v>
      </c>
      <c r="Q4767" t="s">
        <v>80</v>
      </c>
      <c r="R4767" s="8">
        <v>46267</v>
      </c>
      <c r="S4767" s="2">
        <v>1</v>
      </c>
      <c r="T4767" s="2" t="s">
        <v>81</v>
      </c>
    </row>
    <row r="4768" spans="1:20" x14ac:dyDescent="0.25">
      <c r="A4768">
        <v>1120452941</v>
      </c>
      <c r="B4768">
        <v>128403188</v>
      </c>
      <c r="C4768" t="s">
        <v>90</v>
      </c>
      <c r="D4768" t="s">
        <v>83</v>
      </c>
      <c r="E4768" t="s">
        <v>76</v>
      </c>
      <c r="F4768" s="7">
        <v>45379</v>
      </c>
      <c r="G4768" s="7">
        <v>45559</v>
      </c>
      <c r="H4768" t="s">
        <v>77</v>
      </c>
      <c r="I4768" t="s">
        <v>84</v>
      </c>
      <c r="J4768" s="7"/>
      <c r="K4768" s="7">
        <v>45747</v>
      </c>
      <c r="L4768" s="7">
        <v>45559</v>
      </c>
      <c r="M4768" t="s">
        <v>77</v>
      </c>
      <c r="N4768"/>
      <c r="O4768">
        <v>2026</v>
      </c>
      <c r="P4768">
        <v>1</v>
      </c>
      <c r="Q4768" t="s">
        <v>80</v>
      </c>
      <c r="R4768" s="8">
        <v>46267</v>
      </c>
      <c r="S4768" s="2">
        <v>1</v>
      </c>
      <c r="T4768" s="2" t="s">
        <v>81</v>
      </c>
    </row>
    <row r="4769" spans="1:20" x14ac:dyDescent="0.25">
      <c r="A4769">
        <v>1120452997</v>
      </c>
      <c r="B4769">
        <v>128495503</v>
      </c>
      <c r="C4769" t="s">
        <v>93</v>
      </c>
      <c r="D4769" t="s">
        <v>88</v>
      </c>
      <c r="E4769" t="s">
        <v>76</v>
      </c>
      <c r="F4769" s="7">
        <v>45384</v>
      </c>
      <c r="G4769" s="7">
        <v>47210</v>
      </c>
      <c r="H4769" t="s">
        <v>77</v>
      </c>
      <c r="I4769" t="s">
        <v>78</v>
      </c>
      <c r="J4769" s="7">
        <v>45432</v>
      </c>
      <c r="K4769" s="7">
        <v>45952</v>
      </c>
      <c r="L4769" s="7">
        <v>47210</v>
      </c>
      <c r="M4769" t="s">
        <v>77</v>
      </c>
      <c r="N4769" t="s">
        <v>79</v>
      </c>
      <c r="O4769">
        <v>2026</v>
      </c>
      <c r="P4769">
        <v>1</v>
      </c>
      <c r="Q4769" t="s">
        <v>80</v>
      </c>
      <c r="R4769" s="8">
        <v>46267</v>
      </c>
      <c r="S4769" s="2">
        <v>1</v>
      </c>
      <c r="T4769" s="2" t="s">
        <v>81</v>
      </c>
    </row>
    <row r="4770" spans="1:20" x14ac:dyDescent="0.25">
      <c r="A4770">
        <v>1120453002</v>
      </c>
      <c r="B4770">
        <v>128496034</v>
      </c>
      <c r="C4770" t="s">
        <v>98</v>
      </c>
      <c r="D4770" t="s">
        <v>88</v>
      </c>
      <c r="E4770" t="s">
        <v>76</v>
      </c>
      <c r="F4770" s="7">
        <v>45386</v>
      </c>
      <c r="G4770" s="7">
        <v>45566</v>
      </c>
      <c r="H4770" t="s">
        <v>77</v>
      </c>
      <c r="I4770" t="s">
        <v>78</v>
      </c>
      <c r="J4770" s="7"/>
      <c r="K4770" s="7">
        <v>45538</v>
      </c>
      <c r="L4770" s="7">
        <v>45566</v>
      </c>
      <c r="M4770" t="s">
        <v>77</v>
      </c>
      <c r="N4770"/>
      <c r="O4770">
        <v>2026</v>
      </c>
      <c r="P4770">
        <v>1</v>
      </c>
      <c r="Q4770" t="s">
        <v>80</v>
      </c>
      <c r="R4770" s="8">
        <v>46267</v>
      </c>
      <c r="S4770" s="2">
        <v>1</v>
      </c>
      <c r="T4770" s="2" t="s">
        <v>81</v>
      </c>
    </row>
    <row r="4771" spans="1:20" x14ac:dyDescent="0.25">
      <c r="A4771">
        <v>1120453003</v>
      </c>
      <c r="B4771">
        <v>128496034</v>
      </c>
      <c r="C4771" t="s">
        <v>98</v>
      </c>
      <c r="D4771" t="s">
        <v>88</v>
      </c>
      <c r="E4771" t="s">
        <v>76</v>
      </c>
      <c r="F4771" s="7">
        <v>45386</v>
      </c>
      <c r="G4771" s="7">
        <v>45566</v>
      </c>
      <c r="H4771" t="s">
        <v>77</v>
      </c>
      <c r="I4771" t="s">
        <v>78</v>
      </c>
      <c r="J4771" s="7"/>
      <c r="K4771" s="7">
        <v>45392</v>
      </c>
      <c r="L4771" s="7">
        <v>45566</v>
      </c>
      <c r="M4771" t="s">
        <v>77</v>
      </c>
      <c r="N4771"/>
      <c r="O4771">
        <v>2026</v>
      </c>
      <c r="P4771">
        <v>1</v>
      </c>
      <c r="Q4771" t="s">
        <v>80</v>
      </c>
      <c r="R4771" s="8">
        <v>46267</v>
      </c>
      <c r="S4771" s="2">
        <v>1</v>
      </c>
      <c r="T4771" s="2" t="s">
        <v>81</v>
      </c>
    </row>
    <row r="4772" spans="1:20" x14ac:dyDescent="0.25">
      <c r="A4772">
        <v>1120453039</v>
      </c>
      <c r="B4772">
        <v>128529559</v>
      </c>
      <c r="C4772" t="s">
        <v>82</v>
      </c>
      <c r="D4772" t="s">
        <v>83</v>
      </c>
      <c r="E4772" t="s">
        <v>76</v>
      </c>
      <c r="F4772" s="7">
        <v>45392</v>
      </c>
      <c r="G4772" s="7">
        <v>47218</v>
      </c>
      <c r="H4772" t="s">
        <v>77</v>
      </c>
      <c r="I4772" t="s">
        <v>84</v>
      </c>
      <c r="J4772" s="7">
        <v>45408</v>
      </c>
      <c r="K4772" s="7">
        <v>45402</v>
      </c>
      <c r="L4772" s="7">
        <v>47218</v>
      </c>
      <c r="M4772" t="s">
        <v>77</v>
      </c>
      <c r="N4772" t="s">
        <v>92</v>
      </c>
      <c r="O4772">
        <v>2026</v>
      </c>
      <c r="P4772">
        <v>1</v>
      </c>
      <c r="Q4772" t="s">
        <v>80</v>
      </c>
      <c r="R4772" s="8">
        <v>46267</v>
      </c>
      <c r="S4772" s="2">
        <v>1</v>
      </c>
      <c r="T4772" s="2" t="s">
        <v>81</v>
      </c>
    </row>
    <row r="4773" spans="1:20" x14ac:dyDescent="0.25">
      <c r="A4773">
        <v>1120453050</v>
      </c>
      <c r="B4773">
        <v>128543163</v>
      </c>
      <c r="C4773" t="s">
        <v>82</v>
      </c>
      <c r="D4773" t="s">
        <v>83</v>
      </c>
      <c r="E4773" t="s">
        <v>76</v>
      </c>
      <c r="F4773" s="7">
        <v>45393</v>
      </c>
      <c r="G4773" s="7">
        <v>45576</v>
      </c>
      <c r="H4773" t="s">
        <v>77</v>
      </c>
      <c r="I4773" t="s">
        <v>84</v>
      </c>
      <c r="J4773" s="7">
        <v>45827</v>
      </c>
      <c r="K4773" s="7">
        <v>45875</v>
      </c>
      <c r="L4773" s="7">
        <v>45576</v>
      </c>
      <c r="M4773" t="s">
        <v>77</v>
      </c>
      <c r="N4773" t="s">
        <v>92</v>
      </c>
      <c r="O4773">
        <v>2026</v>
      </c>
      <c r="P4773">
        <v>1</v>
      </c>
      <c r="Q4773" t="s">
        <v>80</v>
      </c>
      <c r="R4773" s="8">
        <v>46267</v>
      </c>
      <c r="S4773" s="2">
        <v>1</v>
      </c>
      <c r="T4773" s="2" t="s">
        <v>81</v>
      </c>
    </row>
    <row r="4774" spans="1:20" x14ac:dyDescent="0.25">
      <c r="A4774">
        <v>1120453051</v>
      </c>
      <c r="B4774">
        <v>128543163</v>
      </c>
      <c r="C4774" t="s">
        <v>82</v>
      </c>
      <c r="D4774" t="s">
        <v>83</v>
      </c>
      <c r="E4774" t="s">
        <v>76</v>
      </c>
      <c r="F4774" s="7">
        <v>45393</v>
      </c>
      <c r="G4774" s="7">
        <v>45576</v>
      </c>
      <c r="H4774" t="s">
        <v>77</v>
      </c>
      <c r="I4774" t="s">
        <v>84</v>
      </c>
      <c r="J4774" s="7">
        <v>45827</v>
      </c>
      <c r="K4774" s="7">
        <v>46056</v>
      </c>
      <c r="L4774" s="7">
        <v>45576</v>
      </c>
      <c r="M4774" t="s">
        <v>77</v>
      </c>
      <c r="N4774" t="s">
        <v>92</v>
      </c>
      <c r="O4774">
        <v>2026</v>
      </c>
      <c r="P4774">
        <v>1</v>
      </c>
      <c r="Q4774" t="s">
        <v>80</v>
      </c>
      <c r="R4774" s="8">
        <v>46267</v>
      </c>
      <c r="S4774" s="2">
        <v>1</v>
      </c>
      <c r="T4774" s="2" t="s">
        <v>81</v>
      </c>
    </row>
    <row r="4775" spans="1:20" x14ac:dyDescent="0.25">
      <c r="A4775">
        <v>1120453076</v>
      </c>
      <c r="B4775">
        <v>128570442</v>
      </c>
      <c r="C4775" t="s">
        <v>82</v>
      </c>
      <c r="D4775" t="s">
        <v>88</v>
      </c>
      <c r="E4775" t="s">
        <v>76</v>
      </c>
      <c r="F4775" s="7">
        <v>45397</v>
      </c>
      <c r="G4775" s="7">
        <v>45762</v>
      </c>
      <c r="H4775" t="s">
        <v>77</v>
      </c>
      <c r="I4775" t="s">
        <v>78</v>
      </c>
      <c r="J4775" s="7"/>
      <c r="K4775" s="7">
        <v>45748</v>
      </c>
      <c r="L4775" s="7">
        <v>45762</v>
      </c>
      <c r="M4775" t="s">
        <v>77</v>
      </c>
      <c r="N4775"/>
      <c r="O4775">
        <v>2026</v>
      </c>
      <c r="P4775">
        <v>1</v>
      </c>
      <c r="Q4775" t="s">
        <v>80</v>
      </c>
      <c r="R4775" s="8">
        <v>46267</v>
      </c>
      <c r="S4775" s="2">
        <v>1</v>
      </c>
      <c r="T4775" s="2" t="s">
        <v>81</v>
      </c>
    </row>
    <row r="4776" spans="1:20" x14ac:dyDescent="0.25">
      <c r="A4776">
        <v>1120453078</v>
      </c>
      <c r="B4776">
        <v>128570592</v>
      </c>
      <c r="C4776" t="s">
        <v>98</v>
      </c>
      <c r="D4776" t="s">
        <v>83</v>
      </c>
      <c r="E4776" t="s">
        <v>76</v>
      </c>
      <c r="F4776" s="7">
        <v>45398</v>
      </c>
      <c r="G4776" s="7">
        <v>45581</v>
      </c>
      <c r="H4776" t="s">
        <v>77</v>
      </c>
      <c r="I4776" t="s">
        <v>78</v>
      </c>
      <c r="J4776" s="7"/>
      <c r="K4776" s="7">
        <v>45747</v>
      </c>
      <c r="L4776" s="7">
        <v>45581</v>
      </c>
      <c r="M4776" t="s">
        <v>77</v>
      </c>
      <c r="N4776"/>
      <c r="O4776">
        <v>2026</v>
      </c>
      <c r="P4776">
        <v>1</v>
      </c>
      <c r="Q4776" t="s">
        <v>80</v>
      </c>
      <c r="R4776" s="8">
        <v>46267</v>
      </c>
      <c r="S4776" s="2">
        <v>1</v>
      </c>
      <c r="T4776" s="2" t="s">
        <v>81</v>
      </c>
    </row>
    <row r="4777" spans="1:20" x14ac:dyDescent="0.25">
      <c r="A4777">
        <v>1120453144</v>
      </c>
      <c r="B4777">
        <v>128660936</v>
      </c>
      <c r="C4777" t="s">
        <v>96</v>
      </c>
      <c r="D4777" t="s">
        <v>83</v>
      </c>
      <c r="E4777" t="s">
        <v>76</v>
      </c>
      <c r="F4777" s="7">
        <v>45408</v>
      </c>
      <c r="G4777" s="7">
        <v>45591</v>
      </c>
      <c r="H4777" t="s">
        <v>77</v>
      </c>
      <c r="I4777" t="s">
        <v>84</v>
      </c>
      <c r="J4777" s="7"/>
      <c r="K4777" s="7">
        <v>45747</v>
      </c>
      <c r="L4777" s="7">
        <v>45591</v>
      </c>
      <c r="M4777" t="s">
        <v>77</v>
      </c>
      <c r="N4777"/>
      <c r="O4777">
        <v>2026</v>
      </c>
      <c r="P4777">
        <v>1</v>
      </c>
      <c r="Q4777" t="s">
        <v>80</v>
      </c>
      <c r="R4777" s="8">
        <v>46267</v>
      </c>
      <c r="S4777" s="2">
        <v>1</v>
      </c>
      <c r="T4777" s="2" t="s">
        <v>81</v>
      </c>
    </row>
    <row r="4778" spans="1:20" x14ac:dyDescent="0.25">
      <c r="A4778">
        <v>1120453181</v>
      </c>
      <c r="B4778">
        <v>128681901</v>
      </c>
      <c r="C4778" t="s">
        <v>98</v>
      </c>
      <c r="D4778" t="s">
        <v>88</v>
      </c>
      <c r="E4778" t="s">
        <v>76</v>
      </c>
      <c r="F4778" s="7">
        <v>45409</v>
      </c>
      <c r="G4778" s="7">
        <v>47235</v>
      </c>
      <c r="H4778" t="s">
        <v>77</v>
      </c>
      <c r="I4778" t="s">
        <v>84</v>
      </c>
      <c r="J4778" s="7"/>
      <c r="K4778" s="7">
        <v>45440</v>
      </c>
      <c r="L4778" s="7">
        <v>47235</v>
      </c>
      <c r="M4778" t="s">
        <v>77</v>
      </c>
      <c r="N4778"/>
      <c r="O4778">
        <v>2026</v>
      </c>
      <c r="P4778">
        <v>1</v>
      </c>
      <c r="Q4778" t="s">
        <v>80</v>
      </c>
      <c r="R4778" s="8">
        <v>46267</v>
      </c>
      <c r="S4778" s="2">
        <v>1</v>
      </c>
      <c r="T4778" s="2" t="s">
        <v>81</v>
      </c>
    </row>
    <row r="4779" spans="1:20" x14ac:dyDescent="0.25">
      <c r="A4779">
        <v>1120453261</v>
      </c>
      <c r="B4779">
        <v>128724654</v>
      </c>
      <c r="C4779" t="s">
        <v>97</v>
      </c>
      <c r="D4779" t="s">
        <v>88</v>
      </c>
      <c r="E4779" t="s">
        <v>76</v>
      </c>
      <c r="F4779" s="7">
        <v>45419</v>
      </c>
      <c r="G4779" s="7">
        <v>47245</v>
      </c>
      <c r="H4779" t="s">
        <v>77</v>
      </c>
      <c r="I4779" t="s">
        <v>78</v>
      </c>
      <c r="J4779" s="7"/>
      <c r="K4779" s="7">
        <v>45862</v>
      </c>
      <c r="L4779" s="7">
        <v>47245</v>
      </c>
      <c r="M4779" t="s">
        <v>77</v>
      </c>
      <c r="N4779"/>
      <c r="O4779">
        <v>2026</v>
      </c>
      <c r="P4779">
        <v>1</v>
      </c>
      <c r="Q4779" t="s">
        <v>80</v>
      </c>
      <c r="R4779" s="8">
        <v>46267</v>
      </c>
      <c r="S4779" s="2">
        <v>1</v>
      </c>
      <c r="T4779" s="2" t="s">
        <v>81</v>
      </c>
    </row>
    <row r="4780" spans="1:20" x14ac:dyDescent="0.25">
      <c r="A4780">
        <v>1120453320</v>
      </c>
      <c r="B4780">
        <v>128775259</v>
      </c>
      <c r="C4780" t="s">
        <v>91</v>
      </c>
      <c r="D4780" t="s">
        <v>88</v>
      </c>
      <c r="E4780" t="s">
        <v>76</v>
      </c>
      <c r="F4780" s="7">
        <v>45427</v>
      </c>
      <c r="G4780" s="7">
        <v>47253</v>
      </c>
      <c r="H4780" t="s">
        <v>77</v>
      </c>
      <c r="I4780" t="s">
        <v>84</v>
      </c>
      <c r="J4780" s="7">
        <v>45860</v>
      </c>
      <c r="K4780" s="7">
        <v>45915</v>
      </c>
      <c r="L4780" s="7">
        <v>47253</v>
      </c>
      <c r="M4780" t="s">
        <v>77</v>
      </c>
      <c r="N4780" t="s">
        <v>79</v>
      </c>
      <c r="O4780">
        <v>2026</v>
      </c>
      <c r="P4780">
        <v>1</v>
      </c>
      <c r="Q4780" t="s">
        <v>80</v>
      </c>
      <c r="R4780" s="8">
        <v>46267</v>
      </c>
      <c r="S4780" s="2">
        <v>1</v>
      </c>
      <c r="T4780" s="2" t="s">
        <v>81</v>
      </c>
    </row>
    <row r="4781" spans="1:20" x14ac:dyDescent="0.25">
      <c r="A4781">
        <v>1120453322</v>
      </c>
      <c r="B4781">
        <v>128775578</v>
      </c>
      <c r="C4781" t="s">
        <v>93</v>
      </c>
      <c r="D4781" t="s">
        <v>88</v>
      </c>
      <c r="E4781" t="s">
        <v>76</v>
      </c>
      <c r="F4781" s="7">
        <v>45425</v>
      </c>
      <c r="G4781" s="7">
        <v>45790</v>
      </c>
      <c r="H4781" t="s">
        <v>77</v>
      </c>
      <c r="I4781" t="s">
        <v>78</v>
      </c>
      <c r="J4781" s="7"/>
      <c r="K4781" s="7">
        <v>45971</v>
      </c>
      <c r="L4781" s="7">
        <v>45790</v>
      </c>
      <c r="M4781" t="s">
        <v>77</v>
      </c>
      <c r="N4781"/>
      <c r="O4781">
        <v>2026</v>
      </c>
      <c r="P4781">
        <v>1</v>
      </c>
      <c r="Q4781" t="s">
        <v>80</v>
      </c>
      <c r="R4781" s="8">
        <v>46267</v>
      </c>
      <c r="S4781" s="2">
        <v>1</v>
      </c>
      <c r="T4781" s="2" t="s">
        <v>81</v>
      </c>
    </row>
    <row r="4782" spans="1:20" x14ac:dyDescent="0.25">
      <c r="A4782">
        <v>1120453326</v>
      </c>
      <c r="B4782">
        <v>128776131</v>
      </c>
      <c r="C4782" t="s">
        <v>93</v>
      </c>
      <c r="D4782" t="s">
        <v>83</v>
      </c>
      <c r="E4782" t="s">
        <v>76</v>
      </c>
      <c r="F4782" s="7">
        <v>45426</v>
      </c>
      <c r="G4782" s="7">
        <v>45610</v>
      </c>
      <c r="H4782" t="s">
        <v>77</v>
      </c>
      <c r="I4782" t="s">
        <v>78</v>
      </c>
      <c r="J4782" s="7">
        <v>46056</v>
      </c>
      <c r="K4782" s="7">
        <v>45917</v>
      </c>
      <c r="L4782" s="7">
        <v>45610</v>
      </c>
      <c r="M4782" t="s">
        <v>77</v>
      </c>
      <c r="N4782" t="s">
        <v>79</v>
      </c>
      <c r="O4782">
        <v>2026</v>
      </c>
      <c r="P4782">
        <v>1</v>
      </c>
      <c r="Q4782" t="s">
        <v>80</v>
      </c>
      <c r="R4782" s="8">
        <v>46267</v>
      </c>
      <c r="S4782" s="2">
        <v>1</v>
      </c>
      <c r="T4782" s="2" t="s">
        <v>81</v>
      </c>
    </row>
    <row r="4783" spans="1:20" x14ac:dyDescent="0.25">
      <c r="A4783">
        <v>1120453372</v>
      </c>
      <c r="B4783">
        <v>128841547</v>
      </c>
      <c r="C4783" t="s">
        <v>93</v>
      </c>
      <c r="D4783" t="s">
        <v>88</v>
      </c>
      <c r="E4783" t="s">
        <v>76</v>
      </c>
      <c r="F4783" s="7">
        <v>45432</v>
      </c>
      <c r="G4783" s="7">
        <v>47258</v>
      </c>
      <c r="H4783" t="s">
        <v>86</v>
      </c>
      <c r="I4783" t="s">
        <v>87</v>
      </c>
      <c r="J4783" s="7">
        <v>45592</v>
      </c>
      <c r="K4783" s="7">
        <v>45779</v>
      </c>
      <c r="L4783" s="7">
        <v>47258</v>
      </c>
      <c r="M4783" t="s">
        <v>86</v>
      </c>
      <c r="N4783" t="s">
        <v>79</v>
      </c>
      <c r="O4783">
        <v>2026</v>
      </c>
      <c r="P4783">
        <v>1</v>
      </c>
      <c r="Q4783" t="s">
        <v>80</v>
      </c>
      <c r="R4783" s="8">
        <v>46267</v>
      </c>
      <c r="S4783" s="2">
        <v>1</v>
      </c>
      <c r="T4783" s="2" t="s">
        <v>81</v>
      </c>
    </row>
    <row r="4784" spans="1:20" x14ac:dyDescent="0.25">
      <c r="A4784">
        <v>1120453406</v>
      </c>
      <c r="B4784">
        <v>128894316</v>
      </c>
      <c r="C4784" t="s">
        <v>90</v>
      </c>
      <c r="D4784" t="s">
        <v>83</v>
      </c>
      <c r="E4784" t="s">
        <v>76</v>
      </c>
      <c r="F4784" s="7">
        <v>45433</v>
      </c>
      <c r="G4784" s="7">
        <v>45613</v>
      </c>
      <c r="H4784" t="s">
        <v>77</v>
      </c>
      <c r="I4784" t="s">
        <v>84</v>
      </c>
      <c r="J4784" s="7">
        <v>45448</v>
      </c>
      <c r="K4784" s="7">
        <v>46012</v>
      </c>
      <c r="L4784" s="7">
        <v>45613</v>
      </c>
      <c r="M4784" t="s">
        <v>77</v>
      </c>
      <c r="N4784" t="s">
        <v>92</v>
      </c>
      <c r="O4784">
        <v>2026</v>
      </c>
      <c r="P4784">
        <v>1</v>
      </c>
      <c r="Q4784" t="s">
        <v>80</v>
      </c>
      <c r="R4784" s="8">
        <v>46267</v>
      </c>
      <c r="S4784" s="2">
        <v>1</v>
      </c>
      <c r="T4784" s="2" t="s">
        <v>81</v>
      </c>
    </row>
    <row r="4785" spans="1:20" x14ac:dyDescent="0.25">
      <c r="A4785">
        <v>1120453408</v>
      </c>
      <c r="B4785">
        <v>128894333</v>
      </c>
      <c r="C4785" t="s">
        <v>90</v>
      </c>
      <c r="D4785" t="s">
        <v>83</v>
      </c>
      <c r="E4785" t="s">
        <v>76</v>
      </c>
      <c r="F4785" s="7">
        <v>45433</v>
      </c>
      <c r="G4785" s="7">
        <v>45613</v>
      </c>
      <c r="H4785" t="s">
        <v>77</v>
      </c>
      <c r="I4785" t="s">
        <v>84</v>
      </c>
      <c r="J4785" s="7"/>
      <c r="K4785" s="7">
        <v>46012</v>
      </c>
      <c r="L4785" s="7">
        <v>45613</v>
      </c>
      <c r="M4785" t="s">
        <v>77</v>
      </c>
      <c r="N4785"/>
      <c r="O4785">
        <v>2026</v>
      </c>
      <c r="P4785">
        <v>1</v>
      </c>
      <c r="Q4785" t="s">
        <v>80</v>
      </c>
      <c r="R4785" s="8">
        <v>46267</v>
      </c>
      <c r="S4785" s="2">
        <v>1</v>
      </c>
      <c r="T4785" s="2" t="s">
        <v>81</v>
      </c>
    </row>
    <row r="4786" spans="1:20" x14ac:dyDescent="0.25">
      <c r="A4786">
        <v>1120453506</v>
      </c>
      <c r="B4786">
        <v>129038380</v>
      </c>
      <c r="C4786" t="s">
        <v>74</v>
      </c>
      <c r="D4786" t="s">
        <v>75</v>
      </c>
      <c r="E4786" t="s">
        <v>76</v>
      </c>
      <c r="F4786" s="7">
        <v>45451</v>
      </c>
      <c r="G4786" s="7">
        <v>46531</v>
      </c>
      <c r="H4786" t="s">
        <v>77</v>
      </c>
      <c r="I4786" t="s">
        <v>78</v>
      </c>
      <c r="J4786" s="7">
        <v>45458</v>
      </c>
      <c r="K4786" s="7">
        <v>45838</v>
      </c>
      <c r="L4786" s="7">
        <v>46531</v>
      </c>
      <c r="M4786" t="s">
        <v>77</v>
      </c>
      <c r="N4786" t="s">
        <v>92</v>
      </c>
      <c r="O4786">
        <v>2026</v>
      </c>
      <c r="P4786">
        <v>1</v>
      </c>
      <c r="Q4786" t="s">
        <v>80</v>
      </c>
      <c r="R4786" s="8">
        <v>46267</v>
      </c>
      <c r="S4786" s="2">
        <v>1</v>
      </c>
      <c r="T4786" s="2" t="s">
        <v>81</v>
      </c>
    </row>
    <row r="4787" spans="1:20" x14ac:dyDescent="0.25">
      <c r="A4787">
        <v>1120453507</v>
      </c>
      <c r="B4787">
        <v>129038380</v>
      </c>
      <c r="C4787" t="s">
        <v>74</v>
      </c>
      <c r="D4787" t="s">
        <v>75</v>
      </c>
      <c r="E4787" t="s">
        <v>76</v>
      </c>
      <c r="F4787" s="7">
        <v>45451</v>
      </c>
      <c r="G4787" s="7">
        <v>46531</v>
      </c>
      <c r="H4787" t="s">
        <v>77</v>
      </c>
      <c r="I4787" t="s">
        <v>78</v>
      </c>
      <c r="J4787" s="7">
        <v>45458</v>
      </c>
      <c r="K4787" s="7">
        <v>45463</v>
      </c>
      <c r="L4787" s="7">
        <v>46531</v>
      </c>
      <c r="M4787" t="s">
        <v>77</v>
      </c>
      <c r="N4787" t="s">
        <v>92</v>
      </c>
      <c r="O4787">
        <v>2026</v>
      </c>
      <c r="P4787">
        <v>1</v>
      </c>
      <c r="Q4787" t="s">
        <v>80</v>
      </c>
      <c r="R4787" s="8">
        <v>46267</v>
      </c>
      <c r="S4787" s="2">
        <v>1</v>
      </c>
      <c r="T4787" s="2" t="s">
        <v>81</v>
      </c>
    </row>
    <row r="4788" spans="1:20" x14ac:dyDescent="0.25">
      <c r="A4788">
        <v>1120453510</v>
      </c>
      <c r="B4788">
        <v>129039661</v>
      </c>
      <c r="C4788" t="s">
        <v>96</v>
      </c>
      <c r="D4788" t="s">
        <v>83</v>
      </c>
      <c r="E4788" t="s">
        <v>76</v>
      </c>
      <c r="F4788" s="7">
        <v>45446</v>
      </c>
      <c r="G4788" s="7">
        <v>45629</v>
      </c>
      <c r="H4788" t="s">
        <v>77</v>
      </c>
      <c r="I4788" t="s">
        <v>78</v>
      </c>
      <c r="J4788" s="7"/>
      <c r="K4788" s="7">
        <v>45917</v>
      </c>
      <c r="L4788" s="7">
        <v>45629</v>
      </c>
      <c r="M4788" t="s">
        <v>77</v>
      </c>
      <c r="N4788"/>
      <c r="O4788">
        <v>2026</v>
      </c>
      <c r="P4788">
        <v>1</v>
      </c>
      <c r="Q4788" t="s">
        <v>80</v>
      </c>
      <c r="R4788" s="8">
        <v>46267</v>
      </c>
      <c r="S4788" s="2">
        <v>1</v>
      </c>
      <c r="T4788" s="2" t="s">
        <v>81</v>
      </c>
    </row>
    <row r="4789" spans="1:20" x14ac:dyDescent="0.25">
      <c r="A4789">
        <v>1120453511</v>
      </c>
      <c r="B4789">
        <v>129039661</v>
      </c>
      <c r="C4789" t="s">
        <v>96</v>
      </c>
      <c r="D4789" t="s">
        <v>83</v>
      </c>
      <c r="E4789" t="s">
        <v>76</v>
      </c>
      <c r="F4789" s="7">
        <v>45446</v>
      </c>
      <c r="G4789" s="7">
        <v>45629</v>
      </c>
      <c r="H4789" t="s">
        <v>77</v>
      </c>
      <c r="I4789" t="s">
        <v>78</v>
      </c>
      <c r="J4789" s="7"/>
      <c r="K4789" s="7">
        <v>45454</v>
      </c>
      <c r="L4789" s="7">
        <v>45629</v>
      </c>
      <c r="M4789" t="s">
        <v>77</v>
      </c>
      <c r="N4789"/>
      <c r="O4789">
        <v>2026</v>
      </c>
      <c r="P4789">
        <v>1</v>
      </c>
      <c r="Q4789" t="s">
        <v>80</v>
      </c>
      <c r="R4789" s="8">
        <v>46267</v>
      </c>
      <c r="S4789" s="2">
        <v>1</v>
      </c>
      <c r="T4789" s="2" t="s">
        <v>81</v>
      </c>
    </row>
    <row r="4790" spans="1:20" x14ac:dyDescent="0.25">
      <c r="A4790">
        <v>1120453563</v>
      </c>
      <c r="B4790">
        <v>129068228</v>
      </c>
      <c r="C4790" t="s">
        <v>85</v>
      </c>
      <c r="D4790" t="s">
        <v>83</v>
      </c>
      <c r="E4790" t="s">
        <v>76</v>
      </c>
      <c r="F4790" s="7">
        <v>45453</v>
      </c>
      <c r="G4790" s="7">
        <v>45636</v>
      </c>
      <c r="H4790" t="s">
        <v>77</v>
      </c>
      <c r="I4790" t="s">
        <v>84</v>
      </c>
      <c r="J4790" s="7">
        <v>45812</v>
      </c>
      <c r="K4790" s="7">
        <v>45747</v>
      </c>
      <c r="L4790" s="7">
        <v>45636</v>
      </c>
      <c r="M4790" t="s">
        <v>77</v>
      </c>
      <c r="N4790" t="s">
        <v>79</v>
      </c>
      <c r="O4790">
        <v>2026</v>
      </c>
      <c r="P4790">
        <v>1</v>
      </c>
      <c r="Q4790" t="s">
        <v>80</v>
      </c>
      <c r="R4790" s="8">
        <v>46267</v>
      </c>
      <c r="S4790" s="2">
        <v>1</v>
      </c>
      <c r="T4790" s="2" t="s">
        <v>81</v>
      </c>
    </row>
    <row r="4791" spans="1:20" x14ac:dyDescent="0.25">
      <c r="A4791">
        <v>1120453600</v>
      </c>
      <c r="B4791">
        <v>129078631</v>
      </c>
      <c r="C4791" t="s">
        <v>74</v>
      </c>
      <c r="D4791" t="s">
        <v>75</v>
      </c>
      <c r="E4791" t="s">
        <v>76</v>
      </c>
      <c r="F4791" s="7">
        <v>45457</v>
      </c>
      <c r="G4791" s="7">
        <v>47283</v>
      </c>
      <c r="H4791" t="s">
        <v>77</v>
      </c>
      <c r="I4791" t="s">
        <v>78</v>
      </c>
      <c r="J4791" s="7"/>
      <c r="K4791" s="7">
        <v>45994</v>
      </c>
      <c r="L4791" s="7">
        <v>47283</v>
      </c>
      <c r="M4791" t="s">
        <v>77</v>
      </c>
      <c r="N4791"/>
      <c r="O4791">
        <v>2026</v>
      </c>
      <c r="P4791">
        <v>1</v>
      </c>
      <c r="Q4791" t="s">
        <v>80</v>
      </c>
      <c r="R4791" s="8">
        <v>46267</v>
      </c>
      <c r="S4791" s="2">
        <v>1</v>
      </c>
      <c r="T4791" s="2" t="s">
        <v>81</v>
      </c>
    </row>
    <row r="4792" spans="1:20" x14ac:dyDescent="0.25">
      <c r="A4792">
        <v>1120453624</v>
      </c>
      <c r="B4792">
        <v>129096562</v>
      </c>
      <c r="C4792" t="s">
        <v>95</v>
      </c>
      <c r="D4792" t="s">
        <v>83</v>
      </c>
      <c r="E4792" t="s">
        <v>76</v>
      </c>
      <c r="F4792" s="7">
        <v>45456</v>
      </c>
      <c r="G4792" s="7">
        <v>45639</v>
      </c>
      <c r="H4792" t="s">
        <v>77</v>
      </c>
      <c r="I4792" t="s">
        <v>78</v>
      </c>
      <c r="J4792" s="7"/>
      <c r="K4792" s="7">
        <v>45463</v>
      </c>
      <c r="L4792" s="7">
        <v>45639</v>
      </c>
      <c r="M4792" t="s">
        <v>77</v>
      </c>
      <c r="N4792"/>
      <c r="O4792">
        <v>2026</v>
      </c>
      <c r="P4792">
        <v>1</v>
      </c>
      <c r="Q4792" t="s">
        <v>80</v>
      </c>
      <c r="R4792" s="8">
        <v>46267</v>
      </c>
      <c r="S4792" s="2">
        <v>1</v>
      </c>
      <c r="T4792" s="2" t="s">
        <v>81</v>
      </c>
    </row>
    <row r="4793" spans="1:20" x14ac:dyDescent="0.25">
      <c r="A4793">
        <v>1120453853</v>
      </c>
      <c r="B4793">
        <v>129240400</v>
      </c>
      <c r="C4793" t="s">
        <v>95</v>
      </c>
      <c r="D4793" t="s">
        <v>88</v>
      </c>
      <c r="E4793" t="s">
        <v>76</v>
      </c>
      <c r="F4793" s="7">
        <v>45488</v>
      </c>
      <c r="G4793" s="7">
        <v>45853</v>
      </c>
      <c r="H4793" t="s">
        <v>77</v>
      </c>
      <c r="I4793" t="s">
        <v>78</v>
      </c>
      <c r="J4793" s="7"/>
      <c r="K4793" s="7">
        <v>45747</v>
      </c>
      <c r="L4793" s="7">
        <v>45853</v>
      </c>
      <c r="M4793" t="s">
        <v>77</v>
      </c>
      <c r="N4793"/>
      <c r="O4793">
        <v>2026</v>
      </c>
      <c r="P4793">
        <v>1</v>
      </c>
      <c r="Q4793" t="s">
        <v>80</v>
      </c>
      <c r="R4793" s="8">
        <v>46267</v>
      </c>
      <c r="S4793" s="2">
        <v>1</v>
      </c>
      <c r="T4793" s="2" t="s">
        <v>81</v>
      </c>
    </row>
    <row r="4794" spans="1:20" x14ac:dyDescent="0.25">
      <c r="A4794">
        <v>1120454053</v>
      </c>
      <c r="B4794">
        <v>129329953</v>
      </c>
      <c r="C4794" t="s">
        <v>96</v>
      </c>
      <c r="D4794" t="s">
        <v>88</v>
      </c>
      <c r="E4794" t="s">
        <v>76</v>
      </c>
      <c r="F4794" s="7">
        <v>45509</v>
      </c>
      <c r="G4794" s="7">
        <v>47335</v>
      </c>
      <c r="H4794" t="s">
        <v>77</v>
      </c>
      <c r="I4794" t="s">
        <v>78</v>
      </c>
      <c r="J4794" s="7">
        <v>46099</v>
      </c>
      <c r="K4794" s="7">
        <v>45926</v>
      </c>
      <c r="L4794" s="7">
        <v>47335</v>
      </c>
      <c r="M4794" t="s">
        <v>77</v>
      </c>
      <c r="N4794" t="s">
        <v>79</v>
      </c>
      <c r="O4794">
        <v>2026</v>
      </c>
      <c r="P4794">
        <v>1</v>
      </c>
      <c r="Q4794" t="s">
        <v>80</v>
      </c>
      <c r="R4794" s="8">
        <v>46267</v>
      </c>
      <c r="S4794" s="2">
        <v>1</v>
      </c>
      <c r="T4794" s="2" t="s">
        <v>81</v>
      </c>
    </row>
    <row r="4795" spans="1:20" x14ac:dyDescent="0.25">
      <c r="A4795">
        <v>1120454169</v>
      </c>
      <c r="B4795">
        <v>129378724</v>
      </c>
      <c r="C4795" t="s">
        <v>93</v>
      </c>
      <c r="D4795" t="s">
        <v>88</v>
      </c>
      <c r="E4795" t="s">
        <v>76</v>
      </c>
      <c r="F4795" s="7">
        <v>45516</v>
      </c>
      <c r="G4795" s="7">
        <v>45881</v>
      </c>
      <c r="H4795" t="s">
        <v>77</v>
      </c>
      <c r="I4795" t="s">
        <v>78</v>
      </c>
      <c r="J4795" s="7"/>
      <c r="K4795" s="7">
        <v>45522</v>
      </c>
      <c r="L4795" s="7">
        <v>45881</v>
      </c>
      <c r="M4795" t="s">
        <v>77</v>
      </c>
      <c r="N4795"/>
      <c r="O4795">
        <v>2026</v>
      </c>
      <c r="P4795">
        <v>1</v>
      </c>
      <c r="Q4795" t="s">
        <v>80</v>
      </c>
      <c r="R4795" s="8">
        <v>46267</v>
      </c>
      <c r="S4795" s="2">
        <v>1</v>
      </c>
      <c r="T4795" s="2" t="s">
        <v>81</v>
      </c>
    </row>
    <row r="4796" spans="1:20" x14ac:dyDescent="0.25">
      <c r="A4796">
        <v>1120454426</v>
      </c>
      <c r="B4796">
        <v>129455750</v>
      </c>
      <c r="C4796" t="s">
        <v>74</v>
      </c>
      <c r="D4796" t="s">
        <v>83</v>
      </c>
      <c r="E4796" t="s">
        <v>76</v>
      </c>
      <c r="F4796" s="7">
        <v>45530</v>
      </c>
      <c r="G4796" s="7">
        <v>47356</v>
      </c>
      <c r="H4796" t="s">
        <v>77</v>
      </c>
      <c r="I4796" t="s">
        <v>84</v>
      </c>
      <c r="J4796" s="7"/>
      <c r="K4796" s="7">
        <v>45971</v>
      </c>
      <c r="L4796" s="7">
        <v>47356</v>
      </c>
      <c r="M4796" t="s">
        <v>77</v>
      </c>
      <c r="N4796"/>
      <c r="O4796">
        <v>2026</v>
      </c>
      <c r="P4796">
        <v>1</v>
      </c>
      <c r="Q4796" t="s">
        <v>80</v>
      </c>
      <c r="R4796" s="8">
        <v>46267</v>
      </c>
      <c r="S4796" s="2">
        <v>1</v>
      </c>
      <c r="T4796" s="2" t="s">
        <v>81</v>
      </c>
    </row>
    <row r="4797" spans="1:20" x14ac:dyDescent="0.25">
      <c r="A4797">
        <v>1120455091</v>
      </c>
      <c r="B4797">
        <v>129646263</v>
      </c>
      <c r="C4797" t="s">
        <v>95</v>
      </c>
      <c r="D4797" t="s">
        <v>88</v>
      </c>
      <c r="E4797" t="s">
        <v>76</v>
      </c>
      <c r="F4797" s="7">
        <v>45565</v>
      </c>
      <c r="G4797" s="7">
        <v>45930</v>
      </c>
      <c r="H4797" t="s">
        <v>77</v>
      </c>
      <c r="I4797" t="s">
        <v>78</v>
      </c>
      <c r="J4797" s="7"/>
      <c r="K4797" s="7">
        <v>45747</v>
      </c>
      <c r="L4797" s="7">
        <v>45930</v>
      </c>
      <c r="M4797" t="s">
        <v>77</v>
      </c>
      <c r="N4797"/>
      <c r="O4797">
        <v>2026</v>
      </c>
      <c r="P4797">
        <v>1</v>
      </c>
      <c r="Q4797" t="s">
        <v>80</v>
      </c>
      <c r="R4797" s="8">
        <v>46267</v>
      </c>
      <c r="S4797" s="2">
        <v>1</v>
      </c>
      <c r="T4797" s="2" t="s">
        <v>81</v>
      </c>
    </row>
    <row r="4798" spans="1:20" x14ac:dyDescent="0.25">
      <c r="A4798">
        <v>1120455175</v>
      </c>
      <c r="B4798">
        <v>129680590</v>
      </c>
      <c r="C4798" t="s">
        <v>82</v>
      </c>
      <c r="D4798" t="s">
        <v>83</v>
      </c>
      <c r="E4798" t="s">
        <v>76</v>
      </c>
      <c r="F4798" s="7">
        <v>45572</v>
      </c>
      <c r="G4798" s="7">
        <v>45754</v>
      </c>
      <c r="H4798" t="s">
        <v>77</v>
      </c>
      <c r="I4798" t="s">
        <v>84</v>
      </c>
      <c r="J4798" s="7"/>
      <c r="K4798" s="7">
        <v>45586</v>
      </c>
      <c r="L4798" s="7">
        <v>45754</v>
      </c>
      <c r="M4798" t="s">
        <v>77</v>
      </c>
      <c r="N4798"/>
      <c r="O4798">
        <v>2026</v>
      </c>
      <c r="P4798">
        <v>1</v>
      </c>
      <c r="Q4798" t="s">
        <v>80</v>
      </c>
      <c r="R4798" s="8">
        <v>46267</v>
      </c>
      <c r="S4798" s="2">
        <v>1</v>
      </c>
      <c r="T4798" s="2" t="s">
        <v>81</v>
      </c>
    </row>
    <row r="4799" spans="1:20" x14ac:dyDescent="0.25">
      <c r="A4799">
        <v>1120455319</v>
      </c>
      <c r="B4799">
        <v>129718857</v>
      </c>
      <c r="C4799" t="s">
        <v>82</v>
      </c>
      <c r="D4799" t="s">
        <v>88</v>
      </c>
      <c r="E4799" t="s">
        <v>76</v>
      </c>
      <c r="F4799" s="7">
        <v>45580</v>
      </c>
      <c r="G4799" s="7">
        <v>47406</v>
      </c>
      <c r="H4799" t="s">
        <v>77</v>
      </c>
      <c r="I4799" t="s">
        <v>78</v>
      </c>
      <c r="J4799" s="7"/>
      <c r="K4799" s="7">
        <v>45889</v>
      </c>
      <c r="L4799" s="7">
        <v>47406</v>
      </c>
      <c r="M4799" t="s">
        <v>77</v>
      </c>
      <c r="N4799"/>
      <c r="O4799">
        <v>2026</v>
      </c>
      <c r="P4799">
        <v>1</v>
      </c>
      <c r="Q4799" t="s">
        <v>80</v>
      </c>
      <c r="R4799" s="8">
        <v>46267</v>
      </c>
      <c r="S4799" s="2">
        <v>1</v>
      </c>
      <c r="T4799" s="2" t="s">
        <v>81</v>
      </c>
    </row>
    <row r="4800" spans="1:20" x14ac:dyDescent="0.25">
      <c r="A4800">
        <v>1120455544</v>
      </c>
      <c r="B4800">
        <v>129779588</v>
      </c>
      <c r="C4800" t="s">
        <v>74</v>
      </c>
      <c r="D4800" t="s">
        <v>83</v>
      </c>
      <c r="E4800" t="s">
        <v>76</v>
      </c>
      <c r="F4800" s="7">
        <v>45572</v>
      </c>
      <c r="G4800" s="7">
        <v>45754</v>
      </c>
      <c r="H4800" t="s">
        <v>77</v>
      </c>
      <c r="I4800" t="s">
        <v>78</v>
      </c>
      <c r="J4800" s="7"/>
      <c r="K4800" s="7">
        <v>45747</v>
      </c>
      <c r="L4800" s="7">
        <v>45754</v>
      </c>
      <c r="M4800" t="s">
        <v>77</v>
      </c>
      <c r="N4800"/>
      <c r="O4800">
        <v>2026</v>
      </c>
      <c r="P4800">
        <v>1</v>
      </c>
      <c r="Q4800" t="s">
        <v>80</v>
      </c>
      <c r="R4800" s="8">
        <v>46267</v>
      </c>
      <c r="S4800" s="2">
        <v>1</v>
      </c>
      <c r="T4800" s="2" t="s">
        <v>81</v>
      </c>
    </row>
    <row r="4801" spans="1:20" x14ac:dyDescent="0.25">
      <c r="A4801">
        <v>1120456026</v>
      </c>
      <c r="B4801">
        <v>130884793</v>
      </c>
      <c r="C4801" t="s">
        <v>93</v>
      </c>
      <c r="D4801" t="s">
        <v>88</v>
      </c>
      <c r="E4801" t="s">
        <v>76</v>
      </c>
      <c r="F4801" s="7">
        <v>45706</v>
      </c>
      <c r="G4801" s="7">
        <v>46071</v>
      </c>
      <c r="H4801" t="s">
        <v>77</v>
      </c>
      <c r="I4801" t="s">
        <v>78</v>
      </c>
      <c r="J4801" s="7"/>
      <c r="K4801" s="7">
        <v>46073</v>
      </c>
      <c r="L4801" s="7">
        <v>46071</v>
      </c>
      <c r="M4801" t="s">
        <v>77</v>
      </c>
      <c r="N4801"/>
      <c r="O4801">
        <v>2026</v>
      </c>
      <c r="P4801">
        <v>1</v>
      </c>
      <c r="Q4801" t="s">
        <v>80</v>
      </c>
      <c r="R4801" s="8">
        <v>46267</v>
      </c>
      <c r="S4801" s="2">
        <v>1</v>
      </c>
      <c r="T4801" s="2" t="s">
        <v>81</v>
      </c>
    </row>
    <row r="4802" spans="1:20" x14ac:dyDescent="0.25">
      <c r="A4802">
        <v>1120456266</v>
      </c>
      <c r="B4802">
        <v>131009171</v>
      </c>
      <c r="C4802" t="s">
        <v>96</v>
      </c>
      <c r="D4802" t="s">
        <v>83</v>
      </c>
      <c r="E4802" t="s">
        <v>76</v>
      </c>
      <c r="F4802" s="7">
        <v>45741</v>
      </c>
      <c r="G4802" s="7">
        <v>47567</v>
      </c>
      <c r="H4802" t="s">
        <v>77</v>
      </c>
      <c r="I4802" t="s">
        <v>78</v>
      </c>
      <c r="J4802" s="7"/>
      <c r="K4802" s="7">
        <v>45758</v>
      </c>
      <c r="L4802" s="7">
        <v>47567</v>
      </c>
      <c r="M4802" t="s">
        <v>77</v>
      </c>
      <c r="N4802"/>
      <c r="O4802">
        <v>2026</v>
      </c>
      <c r="P4802">
        <v>1</v>
      </c>
      <c r="Q4802" t="s">
        <v>80</v>
      </c>
      <c r="R4802" s="8">
        <v>46267</v>
      </c>
      <c r="S4802" s="2">
        <v>1</v>
      </c>
      <c r="T4802" s="2" t="s">
        <v>81</v>
      </c>
    </row>
    <row r="4803" spans="1:20" x14ac:dyDescent="0.25">
      <c r="A4803">
        <v>1120456331</v>
      </c>
      <c r="B4803">
        <v>131035398</v>
      </c>
      <c r="C4803" t="s">
        <v>82</v>
      </c>
      <c r="D4803" t="s">
        <v>75</v>
      </c>
      <c r="E4803" t="s">
        <v>76</v>
      </c>
      <c r="F4803" s="7">
        <v>45748</v>
      </c>
      <c r="G4803" s="7">
        <v>46844</v>
      </c>
      <c r="H4803" t="s">
        <v>77</v>
      </c>
      <c r="I4803" t="s">
        <v>78</v>
      </c>
      <c r="J4803" s="7">
        <v>45878</v>
      </c>
      <c r="K4803" s="7">
        <v>46076</v>
      </c>
      <c r="L4803" s="7">
        <v>46844</v>
      </c>
      <c r="M4803" t="s">
        <v>77</v>
      </c>
      <c r="N4803" t="s">
        <v>79</v>
      </c>
      <c r="O4803">
        <v>2026</v>
      </c>
      <c r="P4803">
        <v>1</v>
      </c>
      <c r="Q4803" t="s">
        <v>80</v>
      </c>
      <c r="R4803" s="8">
        <v>46267</v>
      </c>
      <c r="S4803" s="2">
        <v>1</v>
      </c>
      <c r="T4803" s="2" t="s">
        <v>81</v>
      </c>
    </row>
    <row r="4804" spans="1:20" x14ac:dyDescent="0.25">
      <c r="A4804">
        <v>1120456633</v>
      </c>
      <c r="B4804">
        <v>131208227</v>
      </c>
      <c r="C4804" t="s">
        <v>93</v>
      </c>
      <c r="D4804" t="s">
        <v>75</v>
      </c>
      <c r="E4804" t="s">
        <v>76</v>
      </c>
      <c r="F4804" s="7">
        <v>45784</v>
      </c>
      <c r="G4804" s="7">
        <v>46880</v>
      </c>
      <c r="H4804" t="s">
        <v>77</v>
      </c>
      <c r="I4804" t="s">
        <v>89</v>
      </c>
      <c r="J4804" s="7"/>
      <c r="K4804" s="7">
        <v>45896</v>
      </c>
      <c r="L4804" s="7">
        <v>46880</v>
      </c>
      <c r="M4804" t="s">
        <v>77</v>
      </c>
      <c r="N4804"/>
      <c r="O4804">
        <v>2026</v>
      </c>
      <c r="P4804">
        <v>1</v>
      </c>
      <c r="Q4804" t="s">
        <v>80</v>
      </c>
      <c r="R4804" s="8">
        <v>46267</v>
      </c>
      <c r="S4804" s="2">
        <v>1</v>
      </c>
      <c r="T4804" s="2" t="s">
        <v>81</v>
      </c>
    </row>
    <row r="4805" spans="1:20" x14ac:dyDescent="0.25">
      <c r="A4805">
        <v>1120457554</v>
      </c>
      <c r="B4805">
        <v>131629137</v>
      </c>
      <c r="C4805" t="s">
        <v>90</v>
      </c>
      <c r="D4805" t="s">
        <v>83</v>
      </c>
      <c r="E4805" t="s">
        <v>76</v>
      </c>
      <c r="F4805" s="7">
        <v>45887</v>
      </c>
      <c r="G4805" s="7">
        <v>46071</v>
      </c>
      <c r="H4805" t="s">
        <v>77</v>
      </c>
      <c r="I4805" t="s">
        <v>84</v>
      </c>
      <c r="J4805" s="7"/>
      <c r="K4805" s="7">
        <v>45889</v>
      </c>
      <c r="L4805" s="7">
        <v>46071</v>
      </c>
      <c r="M4805" t="s">
        <v>77</v>
      </c>
      <c r="N4805"/>
      <c r="O4805">
        <v>2026</v>
      </c>
      <c r="P4805">
        <v>1</v>
      </c>
      <c r="Q4805" t="s">
        <v>80</v>
      </c>
      <c r="R4805" s="8">
        <v>46267</v>
      </c>
      <c r="S4805" s="2">
        <v>1</v>
      </c>
      <c r="T4805" s="2" t="s">
        <v>81</v>
      </c>
    </row>
    <row r="4806" spans="1:20" x14ac:dyDescent="0.25">
      <c r="A4806">
        <v>1120458133</v>
      </c>
      <c r="B4806">
        <v>131857698</v>
      </c>
      <c r="C4806" t="s">
        <v>74</v>
      </c>
      <c r="D4806" t="s">
        <v>75</v>
      </c>
      <c r="E4806" t="s">
        <v>76</v>
      </c>
      <c r="F4806" s="7">
        <v>45936</v>
      </c>
      <c r="G4806" s="7">
        <v>47762</v>
      </c>
      <c r="H4806" t="s">
        <v>77</v>
      </c>
      <c r="I4806" t="s">
        <v>78</v>
      </c>
      <c r="J4806" s="7"/>
      <c r="K4806" s="7">
        <v>46064</v>
      </c>
      <c r="L4806" s="7">
        <v>47762</v>
      </c>
      <c r="M4806" t="s">
        <v>77</v>
      </c>
      <c r="N4806"/>
      <c r="O4806">
        <v>2026</v>
      </c>
      <c r="P4806">
        <v>1</v>
      </c>
      <c r="Q4806" t="s">
        <v>80</v>
      </c>
      <c r="R4806" s="8">
        <v>46267</v>
      </c>
      <c r="S4806" s="2">
        <v>1</v>
      </c>
      <c r="T4806" s="2" t="s">
        <v>81</v>
      </c>
    </row>
    <row r="4807" spans="1:20" x14ac:dyDescent="0.25">
      <c r="A4807">
        <v>1120458971</v>
      </c>
      <c r="B4807">
        <v>132951376</v>
      </c>
      <c r="C4807" t="s">
        <v>85</v>
      </c>
      <c r="D4807" t="s">
        <v>75</v>
      </c>
      <c r="E4807" t="s">
        <v>76</v>
      </c>
      <c r="F4807" s="7">
        <v>46058</v>
      </c>
      <c r="G4807" s="7">
        <v>47884</v>
      </c>
      <c r="H4807" t="s">
        <v>77</v>
      </c>
      <c r="I4807" t="s">
        <v>78</v>
      </c>
      <c r="J4807" s="7"/>
      <c r="K4807" s="7">
        <v>46083</v>
      </c>
      <c r="L4807" s="7">
        <v>47884</v>
      </c>
      <c r="M4807" t="s">
        <v>77</v>
      </c>
      <c r="N4807"/>
      <c r="O4807">
        <v>2026</v>
      </c>
      <c r="P4807">
        <v>1</v>
      </c>
      <c r="Q4807" t="s">
        <v>80</v>
      </c>
      <c r="R4807" s="8">
        <v>46267</v>
      </c>
      <c r="S4807" s="2">
        <v>1</v>
      </c>
      <c r="T4807" s="2" t="s">
        <v>81</v>
      </c>
    </row>
    <row r="4808" spans="1:20" x14ac:dyDescent="0.25">
      <c r="A4808">
        <v>1120459137</v>
      </c>
      <c r="B4808">
        <v>133117380</v>
      </c>
      <c r="C4808" t="s">
        <v>96</v>
      </c>
      <c r="D4808" t="s">
        <v>75</v>
      </c>
      <c r="E4808" t="s">
        <v>76</v>
      </c>
      <c r="F4808" s="7">
        <v>46085</v>
      </c>
      <c r="G4808" s="7">
        <v>47181</v>
      </c>
      <c r="H4808" t="s">
        <v>77</v>
      </c>
      <c r="I4808" t="s">
        <v>78</v>
      </c>
      <c r="J4808" s="7"/>
      <c r="K4808" s="7">
        <v>46094</v>
      </c>
      <c r="L4808" s="7">
        <v>47181</v>
      </c>
      <c r="M4808" t="s">
        <v>77</v>
      </c>
      <c r="N4808"/>
      <c r="O4808">
        <v>2026</v>
      </c>
      <c r="P4808">
        <v>1</v>
      </c>
      <c r="Q4808" t="s">
        <v>80</v>
      </c>
      <c r="R4808" s="8">
        <v>46267</v>
      </c>
      <c r="S4808" s="2">
        <v>1</v>
      </c>
      <c r="T4808" s="2" t="s">
        <v>81</v>
      </c>
    </row>
    <row r="4809" spans="1:20" x14ac:dyDescent="0.25">
      <c r="A4809">
        <v>1120459286</v>
      </c>
      <c r="B4809">
        <v>110478752</v>
      </c>
      <c r="C4809" t="s">
        <v>74</v>
      </c>
      <c r="D4809" t="s">
        <v>75</v>
      </c>
      <c r="E4809" t="s">
        <v>76</v>
      </c>
      <c r="F4809" s="7">
        <v>42157</v>
      </c>
      <c r="G4809" s="7">
        <v>43955</v>
      </c>
      <c r="H4809" t="s">
        <v>86</v>
      </c>
      <c r="I4809" t="s">
        <v>87</v>
      </c>
      <c r="J4809" s="7">
        <v>45856</v>
      </c>
      <c r="K4809" s="7">
        <v>44158</v>
      </c>
      <c r="L4809" s="7">
        <v>43955</v>
      </c>
      <c r="M4809" t="s">
        <v>86</v>
      </c>
      <c r="N4809" t="s">
        <v>79</v>
      </c>
      <c r="O4809">
        <v>2026</v>
      </c>
      <c r="P4809">
        <v>1</v>
      </c>
      <c r="Q4809" t="s">
        <v>80</v>
      </c>
      <c r="R4809" s="8">
        <v>46267</v>
      </c>
      <c r="S4809" s="2">
        <v>1</v>
      </c>
      <c r="T4809" s="2" t="s">
        <v>81</v>
      </c>
    </row>
    <row r="4810" spans="1:20" x14ac:dyDescent="0.25">
      <c r="A4810">
        <v>1120459339</v>
      </c>
      <c r="B4810">
        <v>110653644</v>
      </c>
      <c r="C4810" t="s">
        <v>82</v>
      </c>
      <c r="D4810" t="s">
        <v>83</v>
      </c>
      <c r="E4810" t="s">
        <v>76</v>
      </c>
      <c r="F4810" s="7">
        <v>42257</v>
      </c>
      <c r="G4810" s="7">
        <v>43974</v>
      </c>
      <c r="H4810" t="s">
        <v>77</v>
      </c>
      <c r="I4810" t="s">
        <v>78</v>
      </c>
      <c r="J4810" s="7">
        <v>45966</v>
      </c>
      <c r="K4810" s="7">
        <v>43667</v>
      </c>
      <c r="L4810" s="7">
        <v>43974</v>
      </c>
      <c r="M4810" t="s">
        <v>77</v>
      </c>
      <c r="N4810" t="s">
        <v>79</v>
      </c>
      <c r="O4810">
        <v>2026</v>
      </c>
      <c r="P4810">
        <v>1</v>
      </c>
      <c r="Q4810" t="s">
        <v>80</v>
      </c>
      <c r="R4810" s="8">
        <v>46267</v>
      </c>
      <c r="S4810" s="2">
        <v>1</v>
      </c>
      <c r="T4810" s="2" t="s">
        <v>81</v>
      </c>
    </row>
    <row r="4811" spans="1:20" x14ac:dyDescent="0.25">
      <c r="A4811">
        <v>1120459569</v>
      </c>
      <c r="B4811">
        <v>111631449</v>
      </c>
      <c r="C4811" t="s">
        <v>82</v>
      </c>
      <c r="D4811" t="s">
        <v>88</v>
      </c>
      <c r="E4811" t="s">
        <v>76</v>
      </c>
      <c r="F4811" s="7">
        <v>42472</v>
      </c>
      <c r="G4811" s="7">
        <v>44298</v>
      </c>
      <c r="H4811" t="s">
        <v>86</v>
      </c>
      <c r="I4811" t="s">
        <v>87</v>
      </c>
      <c r="J4811" s="7">
        <v>45087</v>
      </c>
      <c r="K4811" s="7">
        <v>45110</v>
      </c>
      <c r="L4811" s="7">
        <v>44298</v>
      </c>
      <c r="M4811" t="s">
        <v>86</v>
      </c>
      <c r="N4811" t="s">
        <v>92</v>
      </c>
      <c r="O4811">
        <v>2026</v>
      </c>
      <c r="P4811">
        <v>1</v>
      </c>
      <c r="Q4811" t="s">
        <v>80</v>
      </c>
      <c r="R4811" s="8">
        <v>46267</v>
      </c>
      <c r="S4811" s="2">
        <v>1</v>
      </c>
      <c r="T4811" s="2" t="s">
        <v>81</v>
      </c>
    </row>
    <row r="4812" spans="1:20" x14ac:dyDescent="0.25">
      <c r="A4812">
        <v>1120459917</v>
      </c>
      <c r="B4812">
        <v>112703108</v>
      </c>
      <c r="C4812" t="s">
        <v>82</v>
      </c>
      <c r="D4812" t="s">
        <v>75</v>
      </c>
      <c r="E4812" t="s">
        <v>76</v>
      </c>
      <c r="F4812" s="7">
        <v>42810</v>
      </c>
      <c r="G4812" s="7">
        <v>44636</v>
      </c>
      <c r="H4812" t="s">
        <v>77</v>
      </c>
      <c r="I4812" t="s">
        <v>78</v>
      </c>
      <c r="J4812" s="7">
        <v>44722</v>
      </c>
      <c r="K4812" s="7">
        <v>42817</v>
      </c>
      <c r="L4812" s="7">
        <v>44636</v>
      </c>
      <c r="M4812" t="s">
        <v>77</v>
      </c>
      <c r="N4812" t="s">
        <v>92</v>
      </c>
      <c r="O4812">
        <v>2026</v>
      </c>
      <c r="P4812">
        <v>1</v>
      </c>
      <c r="Q4812" t="s">
        <v>80</v>
      </c>
      <c r="R4812" s="8">
        <v>46267</v>
      </c>
      <c r="S4812" s="2">
        <v>1</v>
      </c>
      <c r="T4812" s="2" t="s">
        <v>81</v>
      </c>
    </row>
    <row r="4813" spans="1:20" x14ac:dyDescent="0.25">
      <c r="A4813">
        <v>1120459976</v>
      </c>
      <c r="B4813">
        <v>112879653</v>
      </c>
      <c r="C4813" t="s">
        <v>74</v>
      </c>
      <c r="D4813" t="s">
        <v>75</v>
      </c>
      <c r="E4813" t="s">
        <v>76</v>
      </c>
      <c r="F4813" s="7">
        <v>42851</v>
      </c>
      <c r="G4813" s="7">
        <v>44652</v>
      </c>
      <c r="H4813" t="s">
        <v>77</v>
      </c>
      <c r="I4813" t="s">
        <v>78</v>
      </c>
      <c r="J4813" s="7">
        <v>44741</v>
      </c>
      <c r="K4813" s="7">
        <v>44806</v>
      </c>
      <c r="L4813" s="7">
        <v>44652</v>
      </c>
      <c r="M4813" t="s">
        <v>77</v>
      </c>
      <c r="N4813" t="s">
        <v>92</v>
      </c>
      <c r="O4813">
        <v>2026</v>
      </c>
      <c r="P4813">
        <v>1</v>
      </c>
      <c r="Q4813" t="s">
        <v>80</v>
      </c>
      <c r="R4813" s="8">
        <v>46267</v>
      </c>
      <c r="S4813" s="2">
        <v>1</v>
      </c>
      <c r="T4813" s="2" t="s">
        <v>81</v>
      </c>
    </row>
    <row r="4814" spans="1:20" x14ac:dyDescent="0.25">
      <c r="A4814">
        <v>1120460043</v>
      </c>
      <c r="B4814">
        <v>113018917</v>
      </c>
      <c r="C4814" t="s">
        <v>85</v>
      </c>
      <c r="D4814" t="s">
        <v>75</v>
      </c>
      <c r="E4814" t="s">
        <v>76</v>
      </c>
      <c r="F4814" s="7">
        <v>42921</v>
      </c>
      <c r="G4814" s="7">
        <v>44607</v>
      </c>
      <c r="H4814" t="s">
        <v>77</v>
      </c>
      <c r="I4814" t="s">
        <v>78</v>
      </c>
      <c r="J4814" s="7">
        <v>46101</v>
      </c>
      <c r="K4814" s="7">
        <v>46107</v>
      </c>
      <c r="L4814" s="7">
        <v>44607</v>
      </c>
      <c r="M4814" t="s">
        <v>77</v>
      </c>
      <c r="N4814" t="s">
        <v>79</v>
      </c>
      <c r="O4814">
        <v>2026</v>
      </c>
      <c r="P4814">
        <v>1</v>
      </c>
      <c r="Q4814" t="s">
        <v>80</v>
      </c>
      <c r="R4814" s="8">
        <v>46267</v>
      </c>
      <c r="S4814" s="2">
        <v>1</v>
      </c>
      <c r="T4814" s="2" t="s">
        <v>81</v>
      </c>
    </row>
    <row r="4815" spans="1:20" x14ac:dyDescent="0.25">
      <c r="A4815">
        <v>1120460050</v>
      </c>
      <c r="B4815">
        <v>113024523</v>
      </c>
      <c r="C4815" t="s">
        <v>97</v>
      </c>
      <c r="D4815" t="s">
        <v>83</v>
      </c>
      <c r="E4815" t="s">
        <v>76</v>
      </c>
      <c r="F4815" s="7">
        <v>42919</v>
      </c>
      <c r="G4815" s="7">
        <v>44652</v>
      </c>
      <c r="H4815" t="s">
        <v>86</v>
      </c>
      <c r="I4815" t="s">
        <v>87</v>
      </c>
      <c r="J4815" s="7">
        <v>45824</v>
      </c>
      <c r="K4815" s="7">
        <v>43667</v>
      </c>
      <c r="L4815" s="7">
        <v>44652</v>
      </c>
      <c r="M4815" t="s">
        <v>86</v>
      </c>
      <c r="N4815" t="s">
        <v>79</v>
      </c>
      <c r="O4815">
        <v>2026</v>
      </c>
      <c r="P4815">
        <v>1</v>
      </c>
      <c r="Q4815" t="s">
        <v>80</v>
      </c>
      <c r="R4815" s="8">
        <v>46267</v>
      </c>
      <c r="S4815" s="2">
        <v>1</v>
      </c>
      <c r="T4815" s="2" t="s">
        <v>81</v>
      </c>
    </row>
    <row r="4816" spans="1:20" x14ac:dyDescent="0.25">
      <c r="A4816">
        <v>1120460110</v>
      </c>
      <c r="B4816">
        <v>113113992</v>
      </c>
      <c r="C4816" t="s">
        <v>74</v>
      </c>
      <c r="D4816" t="s">
        <v>75</v>
      </c>
      <c r="E4816" t="s">
        <v>76</v>
      </c>
      <c r="F4816" s="7">
        <v>42901</v>
      </c>
      <c r="G4816" s="7">
        <v>44649</v>
      </c>
      <c r="H4816" t="s">
        <v>86</v>
      </c>
      <c r="I4816" t="s">
        <v>87</v>
      </c>
      <c r="J4816" s="7">
        <v>44786</v>
      </c>
      <c r="K4816" s="7">
        <v>42955</v>
      </c>
      <c r="L4816" s="7">
        <v>44649</v>
      </c>
      <c r="M4816" t="s">
        <v>86</v>
      </c>
      <c r="N4816" t="s">
        <v>92</v>
      </c>
      <c r="O4816">
        <v>2026</v>
      </c>
      <c r="P4816">
        <v>1</v>
      </c>
      <c r="Q4816" t="s">
        <v>80</v>
      </c>
      <c r="R4816" s="8">
        <v>46267</v>
      </c>
      <c r="S4816" s="2">
        <v>1</v>
      </c>
      <c r="T4816" s="2" t="s">
        <v>81</v>
      </c>
    </row>
    <row r="4817" spans="1:20" x14ac:dyDescent="0.25">
      <c r="A4817">
        <v>1120460111</v>
      </c>
      <c r="B4817">
        <v>113113992</v>
      </c>
      <c r="C4817" t="s">
        <v>74</v>
      </c>
      <c r="D4817" t="s">
        <v>75</v>
      </c>
      <c r="E4817" t="s">
        <v>76</v>
      </c>
      <c r="F4817" s="7">
        <v>42901</v>
      </c>
      <c r="G4817" s="7">
        <v>44649</v>
      </c>
      <c r="H4817" t="s">
        <v>86</v>
      </c>
      <c r="I4817" t="s">
        <v>87</v>
      </c>
      <c r="J4817" s="7">
        <v>44786</v>
      </c>
      <c r="K4817" s="7">
        <v>45995</v>
      </c>
      <c r="L4817" s="7">
        <v>44649</v>
      </c>
      <c r="M4817" t="s">
        <v>86</v>
      </c>
      <c r="N4817" t="s">
        <v>92</v>
      </c>
      <c r="O4817">
        <v>2026</v>
      </c>
      <c r="P4817">
        <v>1</v>
      </c>
      <c r="Q4817" t="s">
        <v>80</v>
      </c>
      <c r="R4817" s="8">
        <v>46267</v>
      </c>
      <c r="S4817" s="2">
        <v>1</v>
      </c>
      <c r="T4817" s="2" t="s">
        <v>81</v>
      </c>
    </row>
    <row r="4818" spans="1:20" x14ac:dyDescent="0.25">
      <c r="A4818">
        <v>1120460123</v>
      </c>
      <c r="B4818">
        <v>113132501</v>
      </c>
      <c r="C4818" t="s">
        <v>74</v>
      </c>
      <c r="D4818" t="s">
        <v>75</v>
      </c>
      <c r="E4818" t="s">
        <v>76</v>
      </c>
      <c r="F4818" s="7">
        <v>42955</v>
      </c>
      <c r="G4818" s="7">
        <v>44652</v>
      </c>
      <c r="H4818" t="s">
        <v>86</v>
      </c>
      <c r="I4818" t="s">
        <v>87</v>
      </c>
      <c r="J4818" s="7"/>
      <c r="K4818" s="7">
        <v>42970</v>
      </c>
      <c r="L4818" s="7">
        <v>44652</v>
      </c>
      <c r="M4818" t="s">
        <v>86</v>
      </c>
      <c r="N4818"/>
      <c r="O4818">
        <v>2026</v>
      </c>
      <c r="P4818">
        <v>1</v>
      </c>
      <c r="Q4818" t="s">
        <v>80</v>
      </c>
      <c r="R4818" s="8">
        <v>46267</v>
      </c>
      <c r="S4818" s="2">
        <v>1</v>
      </c>
      <c r="T4818" s="2" t="s">
        <v>81</v>
      </c>
    </row>
    <row r="4819" spans="1:20" x14ac:dyDescent="0.25">
      <c r="A4819">
        <v>1120460192</v>
      </c>
      <c r="B4819">
        <v>113718667</v>
      </c>
      <c r="C4819" t="s">
        <v>82</v>
      </c>
      <c r="D4819" t="s">
        <v>75</v>
      </c>
      <c r="E4819" t="s">
        <v>76</v>
      </c>
      <c r="F4819" s="7">
        <v>43018</v>
      </c>
      <c r="G4819" s="7">
        <v>46011</v>
      </c>
      <c r="H4819" t="s">
        <v>77</v>
      </c>
      <c r="I4819" t="s">
        <v>89</v>
      </c>
      <c r="J4819" s="7">
        <v>45633</v>
      </c>
      <c r="K4819" s="7">
        <v>45854</v>
      </c>
      <c r="L4819" s="7">
        <v>46011</v>
      </c>
      <c r="M4819" t="s">
        <v>77</v>
      </c>
      <c r="N4819" t="s">
        <v>79</v>
      </c>
      <c r="O4819">
        <v>2026</v>
      </c>
      <c r="P4819">
        <v>1</v>
      </c>
      <c r="Q4819" t="s">
        <v>80</v>
      </c>
      <c r="R4819" s="8">
        <v>46267</v>
      </c>
      <c r="S4819" s="2">
        <v>1</v>
      </c>
      <c r="T4819" s="2" t="s">
        <v>81</v>
      </c>
    </row>
    <row r="4820" spans="1:20" x14ac:dyDescent="0.25">
      <c r="A4820">
        <v>1120460209</v>
      </c>
      <c r="B4820">
        <v>113804513</v>
      </c>
      <c r="C4820" t="s">
        <v>74</v>
      </c>
      <c r="D4820" t="s">
        <v>83</v>
      </c>
      <c r="E4820" t="s">
        <v>76</v>
      </c>
      <c r="F4820" s="7">
        <v>43049</v>
      </c>
      <c r="G4820" s="7">
        <v>44675</v>
      </c>
      <c r="H4820" t="s">
        <v>86</v>
      </c>
      <c r="I4820" t="s">
        <v>87</v>
      </c>
      <c r="J4820" s="7">
        <v>45953</v>
      </c>
      <c r="K4820" s="7">
        <v>45748</v>
      </c>
      <c r="L4820" s="7">
        <v>44675</v>
      </c>
      <c r="M4820" t="s">
        <v>86</v>
      </c>
      <c r="N4820" t="s">
        <v>79</v>
      </c>
      <c r="O4820">
        <v>2026</v>
      </c>
      <c r="P4820">
        <v>1</v>
      </c>
      <c r="Q4820" t="s">
        <v>80</v>
      </c>
      <c r="R4820" s="8">
        <v>46267</v>
      </c>
      <c r="S4820" s="2">
        <v>1</v>
      </c>
      <c r="T4820" s="2" t="s">
        <v>81</v>
      </c>
    </row>
    <row r="4821" spans="1:20" x14ac:dyDescent="0.25">
      <c r="A4821">
        <v>1120460213</v>
      </c>
      <c r="B4821">
        <v>113814653</v>
      </c>
      <c r="C4821" t="s">
        <v>85</v>
      </c>
      <c r="D4821" t="s">
        <v>88</v>
      </c>
      <c r="E4821" t="s">
        <v>76</v>
      </c>
      <c r="F4821" s="7">
        <v>43053</v>
      </c>
      <c r="G4821" s="7">
        <v>44652</v>
      </c>
      <c r="H4821" t="s">
        <v>86</v>
      </c>
      <c r="I4821" t="s">
        <v>87</v>
      </c>
      <c r="J4821" s="7">
        <v>46092</v>
      </c>
      <c r="K4821" s="7">
        <v>46099</v>
      </c>
      <c r="L4821" s="7">
        <v>44652</v>
      </c>
      <c r="M4821" t="s">
        <v>86</v>
      </c>
      <c r="N4821" t="s">
        <v>79</v>
      </c>
      <c r="O4821">
        <v>2026</v>
      </c>
      <c r="P4821">
        <v>1</v>
      </c>
      <c r="Q4821" t="s">
        <v>80</v>
      </c>
      <c r="R4821" s="8">
        <v>46267</v>
      </c>
      <c r="S4821" s="2">
        <v>1</v>
      </c>
      <c r="T4821" s="2" t="s">
        <v>81</v>
      </c>
    </row>
    <row r="4822" spans="1:20" x14ac:dyDescent="0.25">
      <c r="A4822">
        <v>1120460297</v>
      </c>
      <c r="B4822">
        <v>114449681</v>
      </c>
      <c r="C4822" t="s">
        <v>74</v>
      </c>
      <c r="D4822" t="s">
        <v>75</v>
      </c>
      <c r="E4822" t="s">
        <v>76</v>
      </c>
      <c r="F4822" s="7">
        <v>43187</v>
      </c>
      <c r="G4822" s="7">
        <v>44937</v>
      </c>
      <c r="H4822" t="s">
        <v>77</v>
      </c>
      <c r="I4822" t="s">
        <v>78</v>
      </c>
      <c r="J4822" s="7">
        <v>45062</v>
      </c>
      <c r="K4822" s="7">
        <v>43188</v>
      </c>
      <c r="L4822" s="7">
        <v>44937</v>
      </c>
      <c r="M4822" t="s">
        <v>77</v>
      </c>
      <c r="N4822" t="s">
        <v>92</v>
      </c>
      <c r="O4822">
        <v>2026</v>
      </c>
      <c r="P4822">
        <v>1</v>
      </c>
      <c r="Q4822" t="s">
        <v>80</v>
      </c>
      <c r="R4822" s="8">
        <v>46267</v>
      </c>
      <c r="S4822" s="2">
        <v>1</v>
      </c>
      <c r="T4822" s="2" t="s">
        <v>81</v>
      </c>
    </row>
    <row r="4823" spans="1:20" x14ac:dyDescent="0.25">
      <c r="A4823">
        <v>1120460323</v>
      </c>
      <c r="B4823">
        <v>114623394</v>
      </c>
      <c r="C4823" t="s">
        <v>82</v>
      </c>
      <c r="D4823" t="s">
        <v>75</v>
      </c>
      <c r="E4823" t="s">
        <v>76</v>
      </c>
      <c r="F4823" s="7">
        <v>43241</v>
      </c>
      <c r="G4823" s="7">
        <v>43606</v>
      </c>
      <c r="H4823" t="s">
        <v>77</v>
      </c>
      <c r="I4823" t="s">
        <v>78</v>
      </c>
      <c r="J4823" s="7">
        <v>45545</v>
      </c>
      <c r="K4823" s="7">
        <v>43843</v>
      </c>
      <c r="L4823" s="7">
        <v>43606</v>
      </c>
      <c r="M4823" t="s">
        <v>77</v>
      </c>
      <c r="N4823" t="s">
        <v>79</v>
      </c>
      <c r="O4823">
        <v>2026</v>
      </c>
      <c r="P4823">
        <v>1</v>
      </c>
      <c r="Q4823" t="s">
        <v>80</v>
      </c>
      <c r="R4823" s="8">
        <v>46267</v>
      </c>
      <c r="S4823" s="2">
        <v>1</v>
      </c>
      <c r="T4823" s="2" t="s">
        <v>81</v>
      </c>
    </row>
    <row r="4824" spans="1:20" x14ac:dyDescent="0.25">
      <c r="A4824">
        <v>1120460453</v>
      </c>
      <c r="B4824">
        <v>116593580</v>
      </c>
      <c r="C4824" t="s">
        <v>93</v>
      </c>
      <c r="D4824" t="s">
        <v>75</v>
      </c>
      <c r="E4824" t="s">
        <v>76</v>
      </c>
      <c r="F4824" s="7">
        <v>43521</v>
      </c>
      <c r="G4824" s="7">
        <v>45347</v>
      </c>
      <c r="H4824" t="s">
        <v>77</v>
      </c>
      <c r="I4824" t="s">
        <v>78</v>
      </c>
      <c r="J4824" s="7">
        <v>45373</v>
      </c>
      <c r="K4824" s="7">
        <v>43521</v>
      </c>
      <c r="L4824" s="7">
        <v>45347</v>
      </c>
      <c r="M4824" t="s">
        <v>77</v>
      </c>
      <c r="N4824" t="s">
        <v>79</v>
      </c>
      <c r="O4824">
        <v>2026</v>
      </c>
      <c r="P4824">
        <v>1</v>
      </c>
      <c r="Q4824" t="s">
        <v>80</v>
      </c>
      <c r="R4824" s="8">
        <v>46267</v>
      </c>
      <c r="S4824" s="2">
        <v>1</v>
      </c>
      <c r="T4824" s="2" t="s">
        <v>81</v>
      </c>
    </row>
    <row r="4825" spans="1:20" x14ac:dyDescent="0.25">
      <c r="A4825">
        <v>1120460454</v>
      </c>
      <c r="B4825">
        <v>116593580</v>
      </c>
      <c r="C4825" t="s">
        <v>93</v>
      </c>
      <c r="D4825" t="s">
        <v>75</v>
      </c>
      <c r="E4825" t="s">
        <v>76</v>
      </c>
      <c r="F4825" s="7">
        <v>43521</v>
      </c>
      <c r="G4825" s="7">
        <v>45347</v>
      </c>
      <c r="H4825" t="s">
        <v>77</v>
      </c>
      <c r="I4825" t="s">
        <v>78</v>
      </c>
      <c r="J4825" s="7">
        <v>45373</v>
      </c>
      <c r="K4825" s="7">
        <v>45856</v>
      </c>
      <c r="L4825" s="7">
        <v>45347</v>
      </c>
      <c r="M4825" t="s">
        <v>77</v>
      </c>
      <c r="N4825" t="s">
        <v>79</v>
      </c>
      <c r="O4825">
        <v>2026</v>
      </c>
      <c r="P4825">
        <v>1</v>
      </c>
      <c r="Q4825" t="s">
        <v>80</v>
      </c>
      <c r="R4825" s="8">
        <v>46267</v>
      </c>
      <c r="S4825" s="2">
        <v>1</v>
      </c>
      <c r="T4825" s="2" t="s">
        <v>81</v>
      </c>
    </row>
    <row r="4826" spans="1:20" x14ac:dyDescent="0.25">
      <c r="A4826">
        <v>1120460469</v>
      </c>
      <c r="B4826">
        <v>116709749</v>
      </c>
      <c r="C4826" t="s">
        <v>82</v>
      </c>
      <c r="D4826" t="s">
        <v>88</v>
      </c>
      <c r="E4826" t="s">
        <v>76</v>
      </c>
      <c r="F4826" s="7">
        <v>43535</v>
      </c>
      <c r="G4826" s="7">
        <v>43901</v>
      </c>
      <c r="H4826" t="s">
        <v>77</v>
      </c>
      <c r="I4826" t="s">
        <v>89</v>
      </c>
      <c r="J4826" s="7">
        <v>46094</v>
      </c>
      <c r="K4826" s="7">
        <v>46014</v>
      </c>
      <c r="L4826" s="7">
        <v>43901</v>
      </c>
      <c r="M4826" t="s">
        <v>77</v>
      </c>
      <c r="N4826" t="s">
        <v>79</v>
      </c>
      <c r="O4826">
        <v>2026</v>
      </c>
      <c r="P4826">
        <v>1</v>
      </c>
      <c r="Q4826" t="s">
        <v>80</v>
      </c>
      <c r="R4826" s="8">
        <v>46267</v>
      </c>
      <c r="S4826" s="2">
        <v>1</v>
      </c>
      <c r="T4826" s="2" t="s">
        <v>81</v>
      </c>
    </row>
    <row r="4827" spans="1:20" x14ac:dyDescent="0.25">
      <c r="A4827">
        <v>1120460477</v>
      </c>
      <c r="B4827">
        <v>116716355</v>
      </c>
      <c r="C4827" t="s">
        <v>82</v>
      </c>
      <c r="D4827" t="s">
        <v>88</v>
      </c>
      <c r="E4827" t="s">
        <v>76</v>
      </c>
      <c r="F4827" s="7">
        <v>43536</v>
      </c>
      <c r="G4827" s="7">
        <v>43902</v>
      </c>
      <c r="H4827" t="s">
        <v>77</v>
      </c>
      <c r="I4827" t="s">
        <v>78</v>
      </c>
      <c r="J4827" s="7">
        <v>45894</v>
      </c>
      <c r="K4827" s="7">
        <v>44049</v>
      </c>
      <c r="L4827" s="7">
        <v>43902</v>
      </c>
      <c r="M4827" t="s">
        <v>77</v>
      </c>
      <c r="N4827" t="s">
        <v>79</v>
      </c>
      <c r="O4827">
        <v>2026</v>
      </c>
      <c r="P4827">
        <v>1</v>
      </c>
      <c r="Q4827" t="s">
        <v>80</v>
      </c>
      <c r="R4827" s="8">
        <v>46267</v>
      </c>
      <c r="S4827" s="2">
        <v>1</v>
      </c>
      <c r="T4827" s="2" t="s">
        <v>81</v>
      </c>
    </row>
    <row r="4828" spans="1:20" x14ac:dyDescent="0.25">
      <c r="A4828">
        <v>1120460484</v>
      </c>
      <c r="B4828">
        <v>116734869</v>
      </c>
      <c r="C4828" t="s">
        <v>91</v>
      </c>
      <c r="D4828" t="s">
        <v>83</v>
      </c>
      <c r="E4828" t="s">
        <v>76</v>
      </c>
      <c r="F4828" s="7">
        <v>43538</v>
      </c>
      <c r="G4828" s="7">
        <v>43722</v>
      </c>
      <c r="H4828" t="s">
        <v>77</v>
      </c>
      <c r="I4828" t="s">
        <v>78</v>
      </c>
      <c r="J4828" s="7">
        <v>45824</v>
      </c>
      <c r="K4828" s="7">
        <v>44785</v>
      </c>
      <c r="L4828" s="7">
        <v>43722</v>
      </c>
      <c r="M4828" t="s">
        <v>77</v>
      </c>
      <c r="N4828" t="s">
        <v>79</v>
      </c>
      <c r="O4828">
        <v>2026</v>
      </c>
      <c r="P4828">
        <v>1</v>
      </c>
      <c r="Q4828" t="s">
        <v>80</v>
      </c>
      <c r="R4828" s="8">
        <v>46267</v>
      </c>
      <c r="S4828" s="2">
        <v>1</v>
      </c>
      <c r="T4828" s="2" t="s">
        <v>81</v>
      </c>
    </row>
    <row r="4829" spans="1:20" x14ac:dyDescent="0.25">
      <c r="A4829">
        <v>1120460501</v>
      </c>
      <c r="B4829">
        <v>116748165</v>
      </c>
      <c r="C4829" t="s">
        <v>91</v>
      </c>
      <c r="D4829" t="s">
        <v>88</v>
      </c>
      <c r="E4829" t="s">
        <v>76</v>
      </c>
      <c r="F4829" s="7">
        <v>43540</v>
      </c>
      <c r="G4829" s="7">
        <v>43906</v>
      </c>
      <c r="H4829" t="s">
        <v>77</v>
      </c>
      <c r="I4829" t="s">
        <v>84</v>
      </c>
      <c r="J4829" s="7">
        <v>45735</v>
      </c>
      <c r="K4829" s="7">
        <v>46063</v>
      </c>
      <c r="L4829" s="7">
        <v>43906</v>
      </c>
      <c r="M4829" t="s">
        <v>77</v>
      </c>
      <c r="N4829" t="s">
        <v>79</v>
      </c>
      <c r="O4829">
        <v>2026</v>
      </c>
      <c r="P4829">
        <v>1</v>
      </c>
      <c r="Q4829" t="s">
        <v>80</v>
      </c>
      <c r="R4829" s="8">
        <v>46267</v>
      </c>
      <c r="S4829" s="2">
        <v>1</v>
      </c>
      <c r="T4829" s="2" t="s">
        <v>81</v>
      </c>
    </row>
    <row r="4830" spans="1:20" x14ac:dyDescent="0.25">
      <c r="A4830">
        <v>1120460551</v>
      </c>
      <c r="B4830">
        <v>116821329</v>
      </c>
      <c r="C4830" t="s">
        <v>82</v>
      </c>
      <c r="D4830" t="s">
        <v>83</v>
      </c>
      <c r="E4830" t="s">
        <v>76</v>
      </c>
      <c r="F4830" s="7">
        <v>43548</v>
      </c>
      <c r="G4830" s="7">
        <v>43732</v>
      </c>
      <c r="H4830" t="s">
        <v>77</v>
      </c>
      <c r="I4830" t="s">
        <v>78</v>
      </c>
      <c r="J4830" s="7">
        <v>45546</v>
      </c>
      <c r="K4830" s="7">
        <v>43964</v>
      </c>
      <c r="L4830" s="7">
        <v>43732</v>
      </c>
      <c r="M4830" t="s">
        <v>77</v>
      </c>
      <c r="N4830" t="s">
        <v>79</v>
      </c>
      <c r="O4830">
        <v>2026</v>
      </c>
      <c r="P4830">
        <v>1</v>
      </c>
      <c r="Q4830" t="s">
        <v>80</v>
      </c>
      <c r="R4830" s="8">
        <v>46267</v>
      </c>
      <c r="S4830" s="2">
        <v>1</v>
      </c>
      <c r="T4830" s="2" t="s">
        <v>81</v>
      </c>
    </row>
    <row r="4831" spans="1:20" x14ac:dyDescent="0.25">
      <c r="A4831">
        <v>1120460556</v>
      </c>
      <c r="B4831">
        <v>116824567</v>
      </c>
      <c r="C4831" t="s">
        <v>82</v>
      </c>
      <c r="D4831" t="s">
        <v>88</v>
      </c>
      <c r="E4831" t="s">
        <v>76</v>
      </c>
      <c r="F4831" s="7">
        <v>43549</v>
      </c>
      <c r="G4831" s="7">
        <v>43915</v>
      </c>
      <c r="H4831" t="s">
        <v>77</v>
      </c>
      <c r="I4831" t="s">
        <v>78</v>
      </c>
      <c r="J4831" s="7">
        <v>45484</v>
      </c>
      <c r="K4831" s="7">
        <v>45057</v>
      </c>
      <c r="L4831" s="7">
        <v>43915</v>
      </c>
      <c r="M4831" t="s">
        <v>77</v>
      </c>
      <c r="N4831" t="s">
        <v>79</v>
      </c>
      <c r="O4831">
        <v>2026</v>
      </c>
      <c r="P4831">
        <v>1</v>
      </c>
      <c r="Q4831" t="s">
        <v>80</v>
      </c>
      <c r="R4831" s="8">
        <v>46267</v>
      </c>
      <c r="S4831" s="2">
        <v>1</v>
      </c>
      <c r="T4831" s="2" t="s">
        <v>81</v>
      </c>
    </row>
    <row r="4832" spans="1:20" x14ac:dyDescent="0.25">
      <c r="A4832">
        <v>1120460559</v>
      </c>
      <c r="B4832">
        <v>116825346</v>
      </c>
      <c r="C4832" t="s">
        <v>82</v>
      </c>
      <c r="D4832" t="s">
        <v>83</v>
      </c>
      <c r="E4832" t="s">
        <v>76</v>
      </c>
      <c r="F4832" s="7">
        <v>43549</v>
      </c>
      <c r="G4832" s="7">
        <v>43729</v>
      </c>
      <c r="H4832" t="s">
        <v>77</v>
      </c>
      <c r="I4832" t="s">
        <v>78</v>
      </c>
      <c r="J4832" s="7">
        <v>45923</v>
      </c>
      <c r="K4832" s="7">
        <v>45748</v>
      </c>
      <c r="L4832" s="7">
        <v>43729</v>
      </c>
      <c r="M4832" t="s">
        <v>77</v>
      </c>
      <c r="N4832" t="s">
        <v>79</v>
      </c>
      <c r="O4832">
        <v>2026</v>
      </c>
      <c r="P4832">
        <v>1</v>
      </c>
      <c r="Q4832" t="s">
        <v>80</v>
      </c>
      <c r="R4832" s="8">
        <v>46267</v>
      </c>
      <c r="S4832" s="2">
        <v>1</v>
      </c>
      <c r="T4832" s="2" t="s">
        <v>81</v>
      </c>
    </row>
    <row r="4833" spans="1:20" x14ac:dyDescent="0.25">
      <c r="A4833">
        <v>1120460577</v>
      </c>
      <c r="B4833">
        <v>116846225</v>
      </c>
      <c r="C4833" t="s">
        <v>82</v>
      </c>
      <c r="D4833" t="s">
        <v>88</v>
      </c>
      <c r="E4833" t="s">
        <v>76</v>
      </c>
      <c r="F4833" s="7">
        <v>43551</v>
      </c>
      <c r="G4833" s="7">
        <v>43740</v>
      </c>
      <c r="H4833" t="s">
        <v>77</v>
      </c>
      <c r="I4833" t="s">
        <v>78</v>
      </c>
      <c r="J4833" s="7">
        <v>45777</v>
      </c>
      <c r="K4833" s="7">
        <v>45057</v>
      </c>
      <c r="L4833" s="7">
        <v>43740</v>
      </c>
      <c r="M4833" t="s">
        <v>77</v>
      </c>
      <c r="N4833" t="s">
        <v>79</v>
      </c>
      <c r="O4833">
        <v>2026</v>
      </c>
      <c r="P4833">
        <v>1</v>
      </c>
      <c r="Q4833" t="s">
        <v>80</v>
      </c>
      <c r="R4833" s="8">
        <v>46267</v>
      </c>
      <c r="S4833" s="2">
        <v>1</v>
      </c>
      <c r="T4833" s="2" t="s">
        <v>81</v>
      </c>
    </row>
    <row r="4834" spans="1:20" x14ac:dyDescent="0.25">
      <c r="A4834">
        <v>1120460584</v>
      </c>
      <c r="B4834">
        <v>116852015</v>
      </c>
      <c r="C4834" t="s">
        <v>82</v>
      </c>
      <c r="D4834" t="s">
        <v>83</v>
      </c>
      <c r="E4834" t="s">
        <v>76</v>
      </c>
      <c r="F4834" s="7">
        <v>43551</v>
      </c>
      <c r="G4834" s="7">
        <v>43731</v>
      </c>
      <c r="H4834" t="s">
        <v>77</v>
      </c>
      <c r="I4834" t="s">
        <v>78</v>
      </c>
      <c r="J4834" s="7">
        <v>45932</v>
      </c>
      <c r="K4834" s="7">
        <v>45748</v>
      </c>
      <c r="L4834" s="7">
        <v>43731</v>
      </c>
      <c r="M4834" t="s">
        <v>77</v>
      </c>
      <c r="N4834" t="s">
        <v>79</v>
      </c>
      <c r="O4834">
        <v>2026</v>
      </c>
      <c r="P4834">
        <v>1</v>
      </c>
      <c r="Q4834" t="s">
        <v>80</v>
      </c>
      <c r="R4834" s="8">
        <v>46267</v>
      </c>
      <c r="S4834" s="2">
        <v>1</v>
      </c>
      <c r="T4834" s="2" t="s">
        <v>81</v>
      </c>
    </row>
    <row r="4835" spans="1:20" x14ac:dyDescent="0.25">
      <c r="A4835">
        <v>1120460586</v>
      </c>
      <c r="B4835">
        <v>116852660</v>
      </c>
      <c r="C4835" t="s">
        <v>91</v>
      </c>
      <c r="D4835" t="s">
        <v>83</v>
      </c>
      <c r="E4835" t="s">
        <v>76</v>
      </c>
      <c r="F4835" s="7">
        <v>43551</v>
      </c>
      <c r="G4835" s="7">
        <v>43735</v>
      </c>
      <c r="H4835" t="s">
        <v>77</v>
      </c>
      <c r="I4835" t="s">
        <v>78</v>
      </c>
      <c r="J4835" s="7">
        <v>45914</v>
      </c>
      <c r="K4835" s="7">
        <v>43701</v>
      </c>
      <c r="L4835" s="7">
        <v>43735</v>
      </c>
      <c r="M4835" t="s">
        <v>77</v>
      </c>
      <c r="N4835" t="s">
        <v>79</v>
      </c>
      <c r="O4835">
        <v>2026</v>
      </c>
      <c r="P4835">
        <v>1</v>
      </c>
      <c r="Q4835" t="s">
        <v>80</v>
      </c>
      <c r="R4835" s="8">
        <v>46267</v>
      </c>
      <c r="S4835" s="2">
        <v>1</v>
      </c>
      <c r="T4835" s="2" t="s">
        <v>81</v>
      </c>
    </row>
    <row r="4836" spans="1:20" x14ac:dyDescent="0.25">
      <c r="A4836">
        <v>1120460599</v>
      </c>
      <c r="B4836">
        <v>116864399</v>
      </c>
      <c r="C4836" t="s">
        <v>82</v>
      </c>
      <c r="D4836" t="s">
        <v>88</v>
      </c>
      <c r="E4836" t="s">
        <v>76</v>
      </c>
      <c r="F4836" s="7">
        <v>43552</v>
      </c>
      <c r="G4836" s="7">
        <v>43918</v>
      </c>
      <c r="H4836" t="s">
        <v>77</v>
      </c>
      <c r="I4836" t="s">
        <v>78</v>
      </c>
      <c r="J4836" s="7">
        <v>45722</v>
      </c>
      <c r="K4836" s="7">
        <v>45057</v>
      </c>
      <c r="L4836" s="7">
        <v>43918</v>
      </c>
      <c r="M4836" t="s">
        <v>77</v>
      </c>
      <c r="N4836" t="s">
        <v>79</v>
      </c>
      <c r="O4836">
        <v>2026</v>
      </c>
      <c r="P4836">
        <v>1</v>
      </c>
      <c r="Q4836" t="s">
        <v>80</v>
      </c>
      <c r="R4836" s="8">
        <v>46267</v>
      </c>
      <c r="S4836" s="2">
        <v>1</v>
      </c>
      <c r="T4836" s="2" t="s">
        <v>81</v>
      </c>
    </row>
    <row r="4837" spans="1:20" x14ac:dyDescent="0.25">
      <c r="A4837">
        <v>1120460605</v>
      </c>
      <c r="B4837">
        <v>116865671</v>
      </c>
      <c r="C4837" t="s">
        <v>82</v>
      </c>
      <c r="D4837" t="s">
        <v>88</v>
      </c>
      <c r="E4837" t="s">
        <v>76</v>
      </c>
      <c r="F4837" s="7">
        <v>43553</v>
      </c>
      <c r="G4837" s="7">
        <v>43919</v>
      </c>
      <c r="H4837" t="s">
        <v>77</v>
      </c>
      <c r="I4837" t="s">
        <v>78</v>
      </c>
      <c r="J4837" s="7">
        <v>45719</v>
      </c>
      <c r="K4837" s="7">
        <v>45667</v>
      </c>
      <c r="L4837" s="7">
        <v>43919</v>
      </c>
      <c r="M4837" t="s">
        <v>77</v>
      </c>
      <c r="N4837" t="s">
        <v>79</v>
      </c>
      <c r="O4837">
        <v>2026</v>
      </c>
      <c r="P4837">
        <v>1</v>
      </c>
      <c r="Q4837" t="s">
        <v>80</v>
      </c>
      <c r="R4837" s="8">
        <v>46267</v>
      </c>
      <c r="S4837" s="2">
        <v>1</v>
      </c>
      <c r="T4837" s="2" t="s">
        <v>81</v>
      </c>
    </row>
    <row r="4838" spans="1:20" x14ac:dyDescent="0.25">
      <c r="A4838">
        <v>1120460632</v>
      </c>
      <c r="B4838">
        <v>116936289</v>
      </c>
      <c r="C4838" t="s">
        <v>93</v>
      </c>
      <c r="D4838" t="s">
        <v>88</v>
      </c>
      <c r="E4838" t="s">
        <v>76</v>
      </c>
      <c r="F4838" s="7">
        <v>43557</v>
      </c>
      <c r="G4838" s="7">
        <v>43923</v>
      </c>
      <c r="H4838" t="s">
        <v>77</v>
      </c>
      <c r="I4838" t="s">
        <v>78</v>
      </c>
      <c r="J4838" s="7">
        <v>46066</v>
      </c>
      <c r="K4838" s="7">
        <v>45057</v>
      </c>
      <c r="L4838" s="7">
        <v>43923</v>
      </c>
      <c r="M4838" t="s">
        <v>77</v>
      </c>
      <c r="N4838" t="s">
        <v>92</v>
      </c>
      <c r="O4838">
        <v>2026</v>
      </c>
      <c r="P4838">
        <v>1</v>
      </c>
      <c r="Q4838" t="s">
        <v>80</v>
      </c>
      <c r="R4838" s="8">
        <v>46267</v>
      </c>
      <c r="S4838" s="2">
        <v>1</v>
      </c>
      <c r="T4838" s="2" t="s">
        <v>81</v>
      </c>
    </row>
    <row r="4839" spans="1:20" x14ac:dyDescent="0.25">
      <c r="A4839">
        <v>1120460647</v>
      </c>
      <c r="B4839">
        <v>116959243</v>
      </c>
      <c r="C4839" t="s">
        <v>85</v>
      </c>
      <c r="D4839" t="s">
        <v>75</v>
      </c>
      <c r="E4839" t="s">
        <v>76</v>
      </c>
      <c r="F4839" s="7">
        <v>43559</v>
      </c>
      <c r="G4839" s="7">
        <v>45386</v>
      </c>
      <c r="H4839" t="s">
        <v>86</v>
      </c>
      <c r="I4839" t="s">
        <v>87</v>
      </c>
      <c r="J4839" s="7">
        <v>45438</v>
      </c>
      <c r="K4839" s="7">
        <v>43643</v>
      </c>
      <c r="L4839" s="7">
        <v>45386</v>
      </c>
      <c r="M4839" t="s">
        <v>86</v>
      </c>
      <c r="N4839" t="s">
        <v>79</v>
      </c>
      <c r="O4839">
        <v>2026</v>
      </c>
      <c r="P4839">
        <v>1</v>
      </c>
      <c r="Q4839" t="s">
        <v>80</v>
      </c>
      <c r="R4839" s="8">
        <v>46267</v>
      </c>
      <c r="S4839" s="2">
        <v>1</v>
      </c>
      <c r="T4839" s="2" t="s">
        <v>81</v>
      </c>
    </row>
    <row r="4840" spans="1:20" x14ac:dyDescent="0.25">
      <c r="A4840">
        <v>1120460652</v>
      </c>
      <c r="B4840">
        <v>116963936</v>
      </c>
      <c r="C4840" t="s">
        <v>91</v>
      </c>
      <c r="D4840" t="s">
        <v>83</v>
      </c>
      <c r="E4840" t="s">
        <v>76</v>
      </c>
      <c r="F4840" s="7">
        <v>43560</v>
      </c>
      <c r="G4840" s="7">
        <v>43740</v>
      </c>
      <c r="H4840" t="s">
        <v>77</v>
      </c>
      <c r="I4840" t="s">
        <v>78</v>
      </c>
      <c r="J4840" s="7">
        <v>45929</v>
      </c>
      <c r="K4840" s="7">
        <v>43667</v>
      </c>
      <c r="L4840" s="7">
        <v>43740</v>
      </c>
      <c r="M4840" t="s">
        <v>77</v>
      </c>
      <c r="N4840" t="s">
        <v>79</v>
      </c>
      <c r="O4840">
        <v>2026</v>
      </c>
      <c r="P4840">
        <v>1</v>
      </c>
      <c r="Q4840" t="s">
        <v>80</v>
      </c>
      <c r="R4840" s="8">
        <v>46267</v>
      </c>
      <c r="S4840" s="2">
        <v>1</v>
      </c>
      <c r="T4840" s="2" t="s">
        <v>81</v>
      </c>
    </row>
    <row r="4841" spans="1:20" x14ac:dyDescent="0.25">
      <c r="A4841">
        <v>1120460670</v>
      </c>
      <c r="B4841">
        <v>116979346</v>
      </c>
      <c r="C4841" t="s">
        <v>82</v>
      </c>
      <c r="D4841" t="s">
        <v>88</v>
      </c>
      <c r="E4841" t="s">
        <v>76</v>
      </c>
      <c r="F4841" s="7">
        <v>43563</v>
      </c>
      <c r="G4841" s="7">
        <v>43929</v>
      </c>
      <c r="H4841" t="s">
        <v>77</v>
      </c>
      <c r="I4841" t="s">
        <v>78</v>
      </c>
      <c r="J4841" s="7">
        <v>45777</v>
      </c>
      <c r="K4841" s="7">
        <v>43976</v>
      </c>
      <c r="L4841" s="7">
        <v>43929</v>
      </c>
      <c r="M4841" t="s">
        <v>77</v>
      </c>
      <c r="N4841" t="s">
        <v>79</v>
      </c>
      <c r="O4841">
        <v>2026</v>
      </c>
      <c r="P4841">
        <v>1</v>
      </c>
      <c r="Q4841" t="s">
        <v>80</v>
      </c>
      <c r="R4841" s="8">
        <v>46267</v>
      </c>
      <c r="S4841" s="2">
        <v>1</v>
      </c>
      <c r="T4841" s="2" t="s">
        <v>81</v>
      </c>
    </row>
    <row r="4842" spans="1:20" x14ac:dyDescent="0.25">
      <c r="A4842">
        <v>1120460672</v>
      </c>
      <c r="B4842">
        <v>116979846</v>
      </c>
      <c r="C4842" t="s">
        <v>82</v>
      </c>
      <c r="D4842" t="s">
        <v>83</v>
      </c>
      <c r="E4842" t="s">
        <v>76</v>
      </c>
      <c r="F4842" s="7">
        <v>43563</v>
      </c>
      <c r="G4842" s="7">
        <v>43743</v>
      </c>
      <c r="H4842" t="s">
        <v>77</v>
      </c>
      <c r="I4842" t="s">
        <v>84</v>
      </c>
      <c r="J4842" s="7">
        <v>45723</v>
      </c>
      <c r="K4842" s="7">
        <v>45747</v>
      </c>
      <c r="L4842" s="7">
        <v>43743</v>
      </c>
      <c r="M4842" t="s">
        <v>77</v>
      </c>
      <c r="N4842" t="s">
        <v>79</v>
      </c>
      <c r="O4842">
        <v>2026</v>
      </c>
      <c r="P4842">
        <v>1</v>
      </c>
      <c r="Q4842" t="s">
        <v>80</v>
      </c>
      <c r="R4842" s="8">
        <v>46267</v>
      </c>
      <c r="S4842" s="2">
        <v>1</v>
      </c>
      <c r="T4842" s="2" t="s">
        <v>81</v>
      </c>
    </row>
    <row r="4843" spans="1:20" x14ac:dyDescent="0.25">
      <c r="A4843">
        <v>1120460673</v>
      </c>
      <c r="B4843">
        <v>116979846</v>
      </c>
      <c r="C4843" t="s">
        <v>82</v>
      </c>
      <c r="D4843" t="s">
        <v>83</v>
      </c>
      <c r="E4843" t="s">
        <v>76</v>
      </c>
      <c r="F4843" s="7">
        <v>43563</v>
      </c>
      <c r="G4843" s="7">
        <v>43743</v>
      </c>
      <c r="H4843" t="s">
        <v>77</v>
      </c>
      <c r="I4843" t="s">
        <v>84</v>
      </c>
      <c r="J4843" s="7">
        <v>45723</v>
      </c>
      <c r="K4843" s="7">
        <v>46009</v>
      </c>
      <c r="L4843" s="7">
        <v>43743</v>
      </c>
      <c r="M4843" t="s">
        <v>77</v>
      </c>
      <c r="N4843" t="s">
        <v>79</v>
      </c>
      <c r="O4843">
        <v>2026</v>
      </c>
      <c r="P4843">
        <v>1</v>
      </c>
      <c r="Q4843" t="s">
        <v>80</v>
      </c>
      <c r="R4843" s="8">
        <v>46267</v>
      </c>
      <c r="S4843" s="2">
        <v>1</v>
      </c>
      <c r="T4843" s="2" t="s">
        <v>81</v>
      </c>
    </row>
    <row r="4844" spans="1:20" x14ac:dyDescent="0.25">
      <c r="A4844">
        <v>1120460677</v>
      </c>
      <c r="B4844">
        <v>116981879</v>
      </c>
      <c r="C4844" t="s">
        <v>82</v>
      </c>
      <c r="D4844" t="s">
        <v>83</v>
      </c>
      <c r="E4844" t="s">
        <v>76</v>
      </c>
      <c r="F4844" s="7">
        <v>43563</v>
      </c>
      <c r="G4844" s="7">
        <v>43746</v>
      </c>
      <c r="H4844" t="s">
        <v>77</v>
      </c>
      <c r="I4844" t="s">
        <v>84</v>
      </c>
      <c r="J4844" s="7">
        <v>45437</v>
      </c>
      <c r="K4844" s="7">
        <v>43990</v>
      </c>
      <c r="L4844" s="7">
        <v>43746</v>
      </c>
      <c r="M4844" t="s">
        <v>77</v>
      </c>
      <c r="N4844" t="s">
        <v>79</v>
      </c>
      <c r="O4844">
        <v>2026</v>
      </c>
      <c r="P4844">
        <v>1</v>
      </c>
      <c r="Q4844" t="s">
        <v>80</v>
      </c>
      <c r="R4844" s="8">
        <v>46267</v>
      </c>
      <c r="S4844" s="2">
        <v>1</v>
      </c>
      <c r="T4844" s="2" t="s">
        <v>81</v>
      </c>
    </row>
    <row r="4845" spans="1:20" x14ac:dyDescent="0.25">
      <c r="A4845">
        <v>1120460678</v>
      </c>
      <c r="B4845">
        <v>116981879</v>
      </c>
      <c r="C4845" t="s">
        <v>82</v>
      </c>
      <c r="D4845" t="s">
        <v>83</v>
      </c>
      <c r="E4845" t="s">
        <v>76</v>
      </c>
      <c r="F4845" s="7">
        <v>43563</v>
      </c>
      <c r="G4845" s="7">
        <v>43746</v>
      </c>
      <c r="H4845" t="s">
        <v>77</v>
      </c>
      <c r="I4845" t="s">
        <v>84</v>
      </c>
      <c r="J4845" s="7">
        <v>45437</v>
      </c>
      <c r="K4845" s="7">
        <v>45747</v>
      </c>
      <c r="L4845" s="7">
        <v>43746</v>
      </c>
      <c r="M4845" t="s">
        <v>77</v>
      </c>
      <c r="N4845" t="s">
        <v>79</v>
      </c>
      <c r="O4845">
        <v>2026</v>
      </c>
      <c r="P4845">
        <v>1</v>
      </c>
      <c r="Q4845" t="s">
        <v>80</v>
      </c>
      <c r="R4845" s="8">
        <v>46267</v>
      </c>
      <c r="S4845" s="2">
        <v>1</v>
      </c>
      <c r="T4845" s="2" t="s">
        <v>81</v>
      </c>
    </row>
    <row r="4846" spans="1:20" x14ac:dyDescent="0.25">
      <c r="A4846">
        <v>1120460697</v>
      </c>
      <c r="B4846">
        <v>117009877</v>
      </c>
      <c r="C4846" t="s">
        <v>82</v>
      </c>
      <c r="D4846" t="s">
        <v>88</v>
      </c>
      <c r="E4846" t="s">
        <v>76</v>
      </c>
      <c r="F4846" s="7">
        <v>43566</v>
      </c>
      <c r="G4846" s="7">
        <v>43932</v>
      </c>
      <c r="H4846" t="s">
        <v>77</v>
      </c>
      <c r="I4846" t="s">
        <v>78</v>
      </c>
      <c r="J4846" s="7">
        <v>45107</v>
      </c>
      <c r="K4846" s="7">
        <v>43667</v>
      </c>
      <c r="L4846" s="7">
        <v>43932</v>
      </c>
      <c r="M4846" t="s">
        <v>77</v>
      </c>
      <c r="N4846" t="s">
        <v>92</v>
      </c>
      <c r="O4846">
        <v>2026</v>
      </c>
      <c r="P4846">
        <v>1</v>
      </c>
      <c r="Q4846" t="s">
        <v>80</v>
      </c>
      <c r="R4846" s="8">
        <v>46267</v>
      </c>
      <c r="S4846" s="2">
        <v>1</v>
      </c>
      <c r="T4846" s="2" t="s">
        <v>81</v>
      </c>
    </row>
    <row r="4847" spans="1:20" x14ac:dyDescent="0.25">
      <c r="A4847">
        <v>1120460703</v>
      </c>
      <c r="B4847">
        <v>117015415</v>
      </c>
      <c r="C4847" t="s">
        <v>82</v>
      </c>
      <c r="D4847" t="s">
        <v>88</v>
      </c>
      <c r="E4847" t="s">
        <v>76</v>
      </c>
      <c r="F4847" s="7">
        <v>43567</v>
      </c>
      <c r="G4847" s="7">
        <v>43933</v>
      </c>
      <c r="H4847" t="s">
        <v>77</v>
      </c>
      <c r="I4847" t="s">
        <v>78</v>
      </c>
      <c r="J4847" s="7">
        <v>45546</v>
      </c>
      <c r="K4847" s="7">
        <v>44601</v>
      </c>
      <c r="L4847" s="7">
        <v>43933</v>
      </c>
      <c r="M4847" t="s">
        <v>77</v>
      </c>
      <c r="N4847" t="s">
        <v>79</v>
      </c>
      <c r="O4847">
        <v>2026</v>
      </c>
      <c r="P4847">
        <v>1</v>
      </c>
      <c r="Q4847" t="s">
        <v>80</v>
      </c>
      <c r="R4847" s="8">
        <v>46267</v>
      </c>
      <c r="S4847" s="2">
        <v>1</v>
      </c>
      <c r="T4847" s="2" t="s">
        <v>81</v>
      </c>
    </row>
    <row r="4848" spans="1:20" x14ac:dyDescent="0.25">
      <c r="A4848">
        <v>1120460704</v>
      </c>
      <c r="B4848">
        <v>117015415</v>
      </c>
      <c r="C4848" t="s">
        <v>82</v>
      </c>
      <c r="D4848" t="s">
        <v>88</v>
      </c>
      <c r="E4848" t="s">
        <v>76</v>
      </c>
      <c r="F4848" s="7">
        <v>43567</v>
      </c>
      <c r="G4848" s="7">
        <v>43933</v>
      </c>
      <c r="H4848" t="s">
        <v>77</v>
      </c>
      <c r="I4848" t="s">
        <v>78</v>
      </c>
      <c r="J4848" s="7">
        <v>45546</v>
      </c>
      <c r="K4848" s="7">
        <v>44488</v>
      </c>
      <c r="L4848" s="7">
        <v>43933</v>
      </c>
      <c r="M4848" t="s">
        <v>77</v>
      </c>
      <c r="N4848" t="s">
        <v>79</v>
      </c>
      <c r="O4848">
        <v>2026</v>
      </c>
      <c r="P4848">
        <v>1</v>
      </c>
      <c r="Q4848" t="s">
        <v>80</v>
      </c>
      <c r="R4848" s="8">
        <v>46267</v>
      </c>
      <c r="S4848" s="2">
        <v>1</v>
      </c>
      <c r="T4848" s="2" t="s">
        <v>81</v>
      </c>
    </row>
    <row r="4849" spans="1:20" x14ac:dyDescent="0.25">
      <c r="A4849">
        <v>1120460705</v>
      </c>
      <c r="B4849">
        <v>117015415</v>
      </c>
      <c r="C4849" t="s">
        <v>82</v>
      </c>
      <c r="D4849" t="s">
        <v>88</v>
      </c>
      <c r="E4849" t="s">
        <v>76</v>
      </c>
      <c r="F4849" s="7">
        <v>43567</v>
      </c>
      <c r="G4849" s="7">
        <v>43933</v>
      </c>
      <c r="H4849" t="s">
        <v>77</v>
      </c>
      <c r="I4849" t="s">
        <v>78</v>
      </c>
      <c r="J4849" s="7">
        <v>45546</v>
      </c>
      <c r="K4849" s="7">
        <v>45425</v>
      </c>
      <c r="L4849" s="7">
        <v>43933</v>
      </c>
      <c r="M4849" t="s">
        <v>77</v>
      </c>
      <c r="N4849" t="s">
        <v>79</v>
      </c>
      <c r="O4849">
        <v>2026</v>
      </c>
      <c r="P4849">
        <v>1</v>
      </c>
      <c r="Q4849" t="s">
        <v>80</v>
      </c>
      <c r="R4849" s="8">
        <v>46267</v>
      </c>
      <c r="S4849" s="2">
        <v>1</v>
      </c>
      <c r="T4849" s="2" t="s">
        <v>81</v>
      </c>
    </row>
    <row r="4850" spans="1:20" x14ac:dyDescent="0.25">
      <c r="A4850">
        <v>1120460722</v>
      </c>
      <c r="B4850">
        <v>117023052</v>
      </c>
      <c r="C4850" t="s">
        <v>91</v>
      </c>
      <c r="D4850" t="s">
        <v>88</v>
      </c>
      <c r="E4850" t="s">
        <v>76</v>
      </c>
      <c r="F4850" s="7">
        <v>43568</v>
      </c>
      <c r="G4850" s="7">
        <v>43934</v>
      </c>
      <c r="H4850" t="s">
        <v>77</v>
      </c>
      <c r="I4850" t="s">
        <v>84</v>
      </c>
      <c r="J4850" s="7">
        <v>45427</v>
      </c>
      <c r="K4850" s="7">
        <v>45654</v>
      </c>
      <c r="L4850" s="7">
        <v>43934</v>
      </c>
      <c r="M4850" t="s">
        <v>77</v>
      </c>
      <c r="N4850" t="s">
        <v>79</v>
      </c>
      <c r="O4850">
        <v>2026</v>
      </c>
      <c r="P4850">
        <v>1</v>
      </c>
      <c r="Q4850" t="s">
        <v>80</v>
      </c>
      <c r="R4850" s="8">
        <v>46267</v>
      </c>
      <c r="S4850" s="2">
        <v>1</v>
      </c>
      <c r="T4850" s="2" t="s">
        <v>81</v>
      </c>
    </row>
    <row r="4851" spans="1:20" x14ac:dyDescent="0.25">
      <c r="A4851">
        <v>1120460723</v>
      </c>
      <c r="B4851">
        <v>117023052</v>
      </c>
      <c r="C4851" t="s">
        <v>91</v>
      </c>
      <c r="D4851" t="s">
        <v>88</v>
      </c>
      <c r="E4851" t="s">
        <v>76</v>
      </c>
      <c r="F4851" s="7">
        <v>43568</v>
      </c>
      <c r="G4851" s="7">
        <v>43934</v>
      </c>
      <c r="H4851" t="s">
        <v>77</v>
      </c>
      <c r="I4851" t="s">
        <v>84</v>
      </c>
      <c r="J4851" s="7">
        <v>45427</v>
      </c>
      <c r="K4851" s="7">
        <v>45957</v>
      </c>
      <c r="L4851" s="7">
        <v>43934</v>
      </c>
      <c r="M4851" t="s">
        <v>77</v>
      </c>
      <c r="N4851" t="s">
        <v>79</v>
      </c>
      <c r="O4851">
        <v>2026</v>
      </c>
      <c r="P4851">
        <v>1</v>
      </c>
      <c r="Q4851" t="s">
        <v>80</v>
      </c>
      <c r="R4851" s="8">
        <v>46267</v>
      </c>
      <c r="S4851" s="2">
        <v>1</v>
      </c>
      <c r="T4851" s="2" t="s">
        <v>81</v>
      </c>
    </row>
    <row r="4852" spans="1:20" x14ac:dyDescent="0.25">
      <c r="A4852">
        <v>1120460724</v>
      </c>
      <c r="B4852">
        <v>117023052</v>
      </c>
      <c r="C4852" t="s">
        <v>91</v>
      </c>
      <c r="D4852" t="s">
        <v>88</v>
      </c>
      <c r="E4852" t="s">
        <v>76</v>
      </c>
      <c r="F4852" s="7">
        <v>43568</v>
      </c>
      <c r="G4852" s="7">
        <v>43934</v>
      </c>
      <c r="H4852" t="s">
        <v>77</v>
      </c>
      <c r="I4852" t="s">
        <v>84</v>
      </c>
      <c r="J4852" s="7">
        <v>45427</v>
      </c>
      <c r="K4852" s="7">
        <v>45437</v>
      </c>
      <c r="L4852" s="7">
        <v>43934</v>
      </c>
      <c r="M4852" t="s">
        <v>77</v>
      </c>
      <c r="N4852" t="s">
        <v>79</v>
      </c>
      <c r="O4852">
        <v>2026</v>
      </c>
      <c r="P4852">
        <v>1</v>
      </c>
      <c r="Q4852" t="s">
        <v>80</v>
      </c>
      <c r="R4852" s="8">
        <v>46267</v>
      </c>
      <c r="S4852" s="2">
        <v>1</v>
      </c>
      <c r="T4852" s="2" t="s">
        <v>81</v>
      </c>
    </row>
    <row r="4853" spans="1:20" x14ac:dyDescent="0.25">
      <c r="A4853">
        <v>1120460725</v>
      </c>
      <c r="B4853">
        <v>117023052</v>
      </c>
      <c r="C4853" t="s">
        <v>91</v>
      </c>
      <c r="D4853" t="s">
        <v>88</v>
      </c>
      <c r="E4853" t="s">
        <v>76</v>
      </c>
      <c r="F4853" s="7">
        <v>43568</v>
      </c>
      <c r="G4853" s="7">
        <v>43934</v>
      </c>
      <c r="H4853" t="s">
        <v>77</v>
      </c>
      <c r="I4853" t="s">
        <v>84</v>
      </c>
      <c r="J4853" s="7">
        <v>45427</v>
      </c>
      <c r="K4853" s="7">
        <v>45546</v>
      </c>
      <c r="L4853" s="7">
        <v>43934</v>
      </c>
      <c r="M4853" t="s">
        <v>77</v>
      </c>
      <c r="N4853" t="s">
        <v>79</v>
      </c>
      <c r="O4853">
        <v>2026</v>
      </c>
      <c r="P4853">
        <v>1</v>
      </c>
      <c r="Q4853" t="s">
        <v>80</v>
      </c>
      <c r="R4853" s="8">
        <v>46267</v>
      </c>
      <c r="S4853" s="2">
        <v>1</v>
      </c>
      <c r="T4853" s="2" t="s">
        <v>81</v>
      </c>
    </row>
    <row r="4854" spans="1:20" x14ac:dyDescent="0.25">
      <c r="A4854">
        <v>1120460726</v>
      </c>
      <c r="B4854">
        <v>117023052</v>
      </c>
      <c r="C4854" t="s">
        <v>91</v>
      </c>
      <c r="D4854" t="s">
        <v>88</v>
      </c>
      <c r="E4854" t="s">
        <v>76</v>
      </c>
      <c r="F4854" s="7">
        <v>43568</v>
      </c>
      <c r="G4854" s="7">
        <v>43934</v>
      </c>
      <c r="H4854" t="s">
        <v>77</v>
      </c>
      <c r="I4854" t="s">
        <v>84</v>
      </c>
      <c r="J4854" s="7">
        <v>45427</v>
      </c>
      <c r="K4854" s="7">
        <v>45541</v>
      </c>
      <c r="L4854" s="7">
        <v>43934</v>
      </c>
      <c r="M4854" t="s">
        <v>77</v>
      </c>
      <c r="N4854" t="s">
        <v>79</v>
      </c>
      <c r="O4854">
        <v>2026</v>
      </c>
      <c r="P4854">
        <v>1</v>
      </c>
      <c r="Q4854" t="s">
        <v>80</v>
      </c>
      <c r="R4854" s="8">
        <v>46267</v>
      </c>
      <c r="S4854" s="2">
        <v>1</v>
      </c>
      <c r="T4854" s="2" t="s">
        <v>81</v>
      </c>
    </row>
    <row r="4855" spans="1:20" x14ac:dyDescent="0.25">
      <c r="A4855">
        <v>1120460727</v>
      </c>
      <c r="B4855">
        <v>117023052</v>
      </c>
      <c r="C4855" t="s">
        <v>91</v>
      </c>
      <c r="D4855" t="s">
        <v>88</v>
      </c>
      <c r="E4855" t="s">
        <v>76</v>
      </c>
      <c r="F4855" s="7">
        <v>43568</v>
      </c>
      <c r="G4855" s="7">
        <v>43934</v>
      </c>
      <c r="H4855" t="s">
        <v>77</v>
      </c>
      <c r="I4855" t="s">
        <v>84</v>
      </c>
      <c r="J4855" s="7">
        <v>45427</v>
      </c>
      <c r="K4855" s="7">
        <v>45748</v>
      </c>
      <c r="L4855" s="7">
        <v>43934</v>
      </c>
      <c r="M4855" t="s">
        <v>77</v>
      </c>
      <c r="N4855" t="s">
        <v>79</v>
      </c>
      <c r="O4855">
        <v>2026</v>
      </c>
      <c r="P4855">
        <v>1</v>
      </c>
      <c r="Q4855" t="s">
        <v>80</v>
      </c>
      <c r="R4855" s="8">
        <v>46267</v>
      </c>
      <c r="S4855" s="2">
        <v>1</v>
      </c>
      <c r="T4855" s="2" t="s">
        <v>81</v>
      </c>
    </row>
    <row r="4856" spans="1:20" x14ac:dyDescent="0.25">
      <c r="A4856">
        <v>1120460731</v>
      </c>
      <c r="B4856">
        <v>117024982</v>
      </c>
      <c r="C4856" t="s">
        <v>74</v>
      </c>
      <c r="D4856" t="s">
        <v>88</v>
      </c>
      <c r="E4856" t="s">
        <v>76</v>
      </c>
      <c r="F4856" s="7">
        <v>43568</v>
      </c>
      <c r="G4856" s="7">
        <v>43934</v>
      </c>
      <c r="H4856" t="s">
        <v>77</v>
      </c>
      <c r="I4856" t="s">
        <v>78</v>
      </c>
      <c r="J4856" s="7">
        <v>45450</v>
      </c>
      <c r="K4856" s="7">
        <v>43658</v>
      </c>
      <c r="L4856" s="7">
        <v>43934</v>
      </c>
      <c r="M4856" t="s">
        <v>77</v>
      </c>
      <c r="N4856" t="s">
        <v>79</v>
      </c>
      <c r="O4856">
        <v>2026</v>
      </c>
      <c r="P4856">
        <v>1</v>
      </c>
      <c r="Q4856" t="s">
        <v>80</v>
      </c>
      <c r="R4856" s="8">
        <v>46267</v>
      </c>
      <c r="S4856" s="2">
        <v>1</v>
      </c>
      <c r="T4856" s="2" t="s">
        <v>81</v>
      </c>
    </row>
    <row r="4857" spans="1:20" x14ac:dyDescent="0.25">
      <c r="A4857">
        <v>1120460733</v>
      </c>
      <c r="B4857">
        <v>117025054</v>
      </c>
      <c r="C4857" t="s">
        <v>82</v>
      </c>
      <c r="D4857" t="s">
        <v>83</v>
      </c>
      <c r="E4857" t="s">
        <v>76</v>
      </c>
      <c r="F4857" s="7">
        <v>43568</v>
      </c>
      <c r="G4857" s="7">
        <v>43748</v>
      </c>
      <c r="H4857" t="s">
        <v>77</v>
      </c>
      <c r="I4857" t="s">
        <v>78</v>
      </c>
      <c r="J4857" s="7">
        <v>45953</v>
      </c>
      <c r="K4857" s="7">
        <v>43683</v>
      </c>
      <c r="L4857" s="7">
        <v>43748</v>
      </c>
      <c r="M4857" t="s">
        <v>77</v>
      </c>
      <c r="N4857" t="s">
        <v>79</v>
      </c>
      <c r="O4857">
        <v>2026</v>
      </c>
      <c r="P4857">
        <v>1</v>
      </c>
      <c r="Q4857" t="s">
        <v>80</v>
      </c>
      <c r="R4857" s="8">
        <v>46267</v>
      </c>
      <c r="S4857" s="2">
        <v>1</v>
      </c>
      <c r="T4857" s="2" t="s">
        <v>81</v>
      </c>
    </row>
    <row r="4858" spans="1:20" x14ac:dyDescent="0.25">
      <c r="A4858">
        <v>1120460738</v>
      </c>
      <c r="B4858">
        <v>117026848</v>
      </c>
      <c r="C4858" t="s">
        <v>85</v>
      </c>
      <c r="D4858" t="s">
        <v>83</v>
      </c>
      <c r="E4858" t="s">
        <v>76</v>
      </c>
      <c r="F4858" s="7">
        <v>43569</v>
      </c>
      <c r="G4858" s="7">
        <v>43752</v>
      </c>
      <c r="H4858" t="s">
        <v>77</v>
      </c>
      <c r="I4858" t="s">
        <v>78</v>
      </c>
      <c r="J4858" s="7">
        <v>45886</v>
      </c>
      <c r="K4858" s="7">
        <v>43667</v>
      </c>
      <c r="L4858" s="7">
        <v>43752</v>
      </c>
      <c r="M4858" t="s">
        <v>77</v>
      </c>
      <c r="N4858" t="s">
        <v>79</v>
      </c>
      <c r="O4858">
        <v>2026</v>
      </c>
      <c r="P4858">
        <v>1</v>
      </c>
      <c r="Q4858" t="s">
        <v>80</v>
      </c>
      <c r="R4858" s="8">
        <v>46267</v>
      </c>
      <c r="S4858" s="2">
        <v>1</v>
      </c>
      <c r="T4858" s="2" t="s">
        <v>81</v>
      </c>
    </row>
    <row r="4859" spans="1:20" x14ac:dyDescent="0.25">
      <c r="A4859">
        <v>1120460740</v>
      </c>
      <c r="B4859">
        <v>117026909</v>
      </c>
      <c r="C4859" t="s">
        <v>85</v>
      </c>
      <c r="D4859" t="s">
        <v>83</v>
      </c>
      <c r="E4859" t="s">
        <v>76</v>
      </c>
      <c r="F4859" s="7">
        <v>43569</v>
      </c>
      <c r="G4859" s="7">
        <v>43752</v>
      </c>
      <c r="H4859" t="s">
        <v>77</v>
      </c>
      <c r="I4859" t="s">
        <v>84</v>
      </c>
      <c r="J4859" s="7">
        <v>45497</v>
      </c>
      <c r="K4859" s="7">
        <v>45457</v>
      </c>
      <c r="L4859" s="7">
        <v>43752</v>
      </c>
      <c r="M4859" t="s">
        <v>77</v>
      </c>
      <c r="N4859" t="s">
        <v>79</v>
      </c>
      <c r="O4859">
        <v>2026</v>
      </c>
      <c r="P4859">
        <v>1</v>
      </c>
      <c r="Q4859" t="s">
        <v>80</v>
      </c>
      <c r="R4859" s="8">
        <v>46267</v>
      </c>
      <c r="S4859" s="2">
        <v>1</v>
      </c>
      <c r="T4859" s="2" t="s">
        <v>81</v>
      </c>
    </row>
    <row r="4860" spans="1:20" x14ac:dyDescent="0.25">
      <c r="A4860">
        <v>1120460741</v>
      </c>
      <c r="B4860">
        <v>117026909</v>
      </c>
      <c r="C4860" t="s">
        <v>85</v>
      </c>
      <c r="D4860" t="s">
        <v>83</v>
      </c>
      <c r="E4860" t="s">
        <v>76</v>
      </c>
      <c r="F4860" s="7">
        <v>43569</v>
      </c>
      <c r="G4860" s="7">
        <v>43752</v>
      </c>
      <c r="H4860" t="s">
        <v>77</v>
      </c>
      <c r="I4860" t="s">
        <v>84</v>
      </c>
      <c r="J4860" s="7">
        <v>45497</v>
      </c>
      <c r="K4860" s="7">
        <v>45767</v>
      </c>
      <c r="L4860" s="7">
        <v>43752</v>
      </c>
      <c r="M4860" t="s">
        <v>77</v>
      </c>
      <c r="N4860" t="s">
        <v>79</v>
      </c>
      <c r="O4860">
        <v>2026</v>
      </c>
      <c r="P4860">
        <v>1</v>
      </c>
      <c r="Q4860" t="s">
        <v>80</v>
      </c>
      <c r="R4860" s="8">
        <v>46267</v>
      </c>
      <c r="S4860" s="2">
        <v>1</v>
      </c>
      <c r="T4860" s="2" t="s">
        <v>81</v>
      </c>
    </row>
    <row r="4861" spans="1:20" x14ac:dyDescent="0.25">
      <c r="A4861">
        <v>1120460742</v>
      </c>
      <c r="B4861">
        <v>117026909</v>
      </c>
      <c r="C4861" t="s">
        <v>85</v>
      </c>
      <c r="D4861" t="s">
        <v>83</v>
      </c>
      <c r="E4861" t="s">
        <v>76</v>
      </c>
      <c r="F4861" s="7">
        <v>43569</v>
      </c>
      <c r="G4861" s="7">
        <v>43752</v>
      </c>
      <c r="H4861" t="s">
        <v>77</v>
      </c>
      <c r="I4861" t="s">
        <v>84</v>
      </c>
      <c r="J4861" s="7">
        <v>45497</v>
      </c>
      <c r="K4861" s="7">
        <v>45748</v>
      </c>
      <c r="L4861" s="7">
        <v>43752</v>
      </c>
      <c r="M4861" t="s">
        <v>77</v>
      </c>
      <c r="N4861" t="s">
        <v>79</v>
      </c>
      <c r="O4861">
        <v>2026</v>
      </c>
      <c r="P4861">
        <v>1</v>
      </c>
      <c r="Q4861" t="s">
        <v>80</v>
      </c>
      <c r="R4861" s="8">
        <v>46267</v>
      </c>
      <c r="S4861" s="2">
        <v>1</v>
      </c>
      <c r="T4861" s="2" t="s">
        <v>81</v>
      </c>
    </row>
    <row r="4862" spans="1:20" x14ac:dyDescent="0.25">
      <c r="A4862">
        <v>1120460743</v>
      </c>
      <c r="B4862">
        <v>117026909</v>
      </c>
      <c r="C4862" t="s">
        <v>85</v>
      </c>
      <c r="D4862" t="s">
        <v>83</v>
      </c>
      <c r="E4862" t="s">
        <v>76</v>
      </c>
      <c r="F4862" s="7">
        <v>43569</v>
      </c>
      <c r="G4862" s="7">
        <v>43752</v>
      </c>
      <c r="H4862" t="s">
        <v>77</v>
      </c>
      <c r="I4862" t="s">
        <v>84</v>
      </c>
      <c r="J4862" s="7">
        <v>45497</v>
      </c>
      <c r="K4862" s="7">
        <v>43608</v>
      </c>
      <c r="L4862" s="7">
        <v>43752</v>
      </c>
      <c r="M4862" t="s">
        <v>77</v>
      </c>
      <c r="N4862" t="s">
        <v>79</v>
      </c>
      <c r="O4862">
        <v>2026</v>
      </c>
      <c r="P4862">
        <v>1</v>
      </c>
      <c r="Q4862" t="s">
        <v>80</v>
      </c>
      <c r="R4862" s="8">
        <v>46267</v>
      </c>
      <c r="S4862" s="2">
        <v>1</v>
      </c>
      <c r="T4862" s="2" t="s">
        <v>81</v>
      </c>
    </row>
    <row r="4863" spans="1:20" x14ac:dyDescent="0.25">
      <c r="A4863">
        <v>1120460749</v>
      </c>
      <c r="B4863">
        <v>117032716</v>
      </c>
      <c r="C4863" t="s">
        <v>82</v>
      </c>
      <c r="D4863" t="s">
        <v>88</v>
      </c>
      <c r="E4863" t="s">
        <v>76</v>
      </c>
      <c r="F4863" s="7">
        <v>43570</v>
      </c>
      <c r="G4863" s="7">
        <v>43936</v>
      </c>
      <c r="H4863" t="s">
        <v>77</v>
      </c>
      <c r="I4863" t="s">
        <v>78</v>
      </c>
      <c r="J4863" s="7">
        <v>45546</v>
      </c>
      <c r="K4863" s="7">
        <v>44785</v>
      </c>
      <c r="L4863" s="7">
        <v>43936</v>
      </c>
      <c r="M4863" t="s">
        <v>77</v>
      </c>
      <c r="N4863" t="s">
        <v>79</v>
      </c>
      <c r="O4863">
        <v>2026</v>
      </c>
      <c r="P4863">
        <v>1</v>
      </c>
      <c r="Q4863" t="s">
        <v>80</v>
      </c>
      <c r="R4863" s="8">
        <v>46267</v>
      </c>
      <c r="S4863" s="2">
        <v>1</v>
      </c>
      <c r="T4863" s="2" t="s">
        <v>81</v>
      </c>
    </row>
    <row r="4864" spans="1:20" x14ac:dyDescent="0.25">
      <c r="A4864">
        <v>1120460758</v>
      </c>
      <c r="B4864">
        <v>117043454</v>
      </c>
      <c r="C4864" t="s">
        <v>82</v>
      </c>
      <c r="D4864" t="s">
        <v>83</v>
      </c>
      <c r="E4864" t="s">
        <v>76</v>
      </c>
      <c r="F4864" s="7">
        <v>43571</v>
      </c>
      <c r="G4864" s="7">
        <v>43754</v>
      </c>
      <c r="H4864" t="s">
        <v>77</v>
      </c>
      <c r="I4864" t="s">
        <v>78</v>
      </c>
      <c r="J4864" s="7">
        <v>45899</v>
      </c>
      <c r="K4864" s="7">
        <v>45425</v>
      </c>
      <c r="L4864" s="7">
        <v>43754</v>
      </c>
      <c r="M4864" t="s">
        <v>77</v>
      </c>
      <c r="N4864" t="s">
        <v>79</v>
      </c>
      <c r="O4864">
        <v>2026</v>
      </c>
      <c r="P4864">
        <v>1</v>
      </c>
      <c r="Q4864" t="s">
        <v>80</v>
      </c>
      <c r="R4864" s="8">
        <v>46267</v>
      </c>
      <c r="S4864" s="2">
        <v>1</v>
      </c>
      <c r="T4864" s="2" t="s">
        <v>81</v>
      </c>
    </row>
    <row r="4865" spans="1:20" x14ac:dyDescent="0.25">
      <c r="A4865">
        <v>1120460761</v>
      </c>
      <c r="B4865">
        <v>117047349</v>
      </c>
      <c r="C4865" t="s">
        <v>91</v>
      </c>
      <c r="D4865" t="s">
        <v>83</v>
      </c>
      <c r="E4865" t="s">
        <v>76</v>
      </c>
      <c r="F4865" s="7">
        <v>43572</v>
      </c>
      <c r="G4865" s="7">
        <v>43755</v>
      </c>
      <c r="H4865" t="s">
        <v>77</v>
      </c>
      <c r="I4865" t="s">
        <v>78</v>
      </c>
      <c r="J4865" s="7">
        <v>45740</v>
      </c>
      <c r="K4865" s="7">
        <v>43667</v>
      </c>
      <c r="L4865" s="7">
        <v>43755</v>
      </c>
      <c r="M4865" t="s">
        <v>77</v>
      </c>
      <c r="N4865" t="s">
        <v>79</v>
      </c>
      <c r="O4865">
        <v>2026</v>
      </c>
      <c r="P4865">
        <v>1</v>
      </c>
      <c r="Q4865" t="s">
        <v>80</v>
      </c>
      <c r="R4865" s="8">
        <v>46267</v>
      </c>
      <c r="S4865" s="2">
        <v>1</v>
      </c>
      <c r="T4865" s="2" t="s">
        <v>81</v>
      </c>
    </row>
    <row r="4866" spans="1:20" x14ac:dyDescent="0.25">
      <c r="A4866">
        <v>1120460774</v>
      </c>
      <c r="B4866">
        <v>117065472</v>
      </c>
      <c r="C4866" t="s">
        <v>82</v>
      </c>
      <c r="D4866" t="s">
        <v>83</v>
      </c>
      <c r="E4866" t="s">
        <v>76</v>
      </c>
      <c r="F4866" s="7">
        <v>43574</v>
      </c>
      <c r="G4866" s="7">
        <v>43754</v>
      </c>
      <c r="H4866" t="s">
        <v>77</v>
      </c>
      <c r="I4866" t="s">
        <v>78</v>
      </c>
      <c r="J4866" s="7">
        <v>45919</v>
      </c>
      <c r="K4866" s="7">
        <v>45748</v>
      </c>
      <c r="L4866" s="7">
        <v>43754</v>
      </c>
      <c r="M4866" t="s">
        <v>77</v>
      </c>
      <c r="N4866" t="s">
        <v>79</v>
      </c>
      <c r="O4866">
        <v>2026</v>
      </c>
      <c r="P4866">
        <v>1</v>
      </c>
      <c r="Q4866" t="s">
        <v>80</v>
      </c>
      <c r="R4866" s="8">
        <v>46267</v>
      </c>
      <c r="S4866" s="2">
        <v>1</v>
      </c>
      <c r="T4866" s="2" t="s">
        <v>81</v>
      </c>
    </row>
    <row r="4867" spans="1:20" x14ac:dyDescent="0.25">
      <c r="A4867">
        <v>1120460779</v>
      </c>
      <c r="B4867">
        <v>117067760</v>
      </c>
      <c r="C4867" t="s">
        <v>85</v>
      </c>
      <c r="D4867" t="s">
        <v>83</v>
      </c>
      <c r="E4867" t="s">
        <v>76</v>
      </c>
      <c r="F4867" s="7">
        <v>43574</v>
      </c>
      <c r="G4867" s="7">
        <v>43757</v>
      </c>
      <c r="H4867" t="s">
        <v>77</v>
      </c>
      <c r="I4867" t="s">
        <v>78</v>
      </c>
      <c r="J4867" s="7">
        <v>45935</v>
      </c>
      <c r="K4867" s="7">
        <v>43608</v>
      </c>
      <c r="L4867" s="7">
        <v>43757</v>
      </c>
      <c r="M4867" t="s">
        <v>77</v>
      </c>
      <c r="N4867" t="s">
        <v>79</v>
      </c>
      <c r="O4867">
        <v>2026</v>
      </c>
      <c r="P4867">
        <v>1</v>
      </c>
      <c r="Q4867" t="s">
        <v>80</v>
      </c>
      <c r="R4867" s="8">
        <v>46267</v>
      </c>
      <c r="S4867" s="2">
        <v>1</v>
      </c>
      <c r="T4867" s="2" t="s">
        <v>81</v>
      </c>
    </row>
    <row r="4868" spans="1:20" x14ac:dyDescent="0.25">
      <c r="A4868">
        <v>1120460780</v>
      </c>
      <c r="B4868">
        <v>117067760</v>
      </c>
      <c r="C4868" t="s">
        <v>85</v>
      </c>
      <c r="D4868" t="s">
        <v>83</v>
      </c>
      <c r="E4868" t="s">
        <v>76</v>
      </c>
      <c r="F4868" s="7">
        <v>43574</v>
      </c>
      <c r="G4868" s="7">
        <v>43757</v>
      </c>
      <c r="H4868" t="s">
        <v>77</v>
      </c>
      <c r="I4868" t="s">
        <v>78</v>
      </c>
      <c r="J4868" s="7">
        <v>45935</v>
      </c>
      <c r="K4868" s="7">
        <v>45748</v>
      </c>
      <c r="L4868" s="7">
        <v>43757</v>
      </c>
      <c r="M4868" t="s">
        <v>77</v>
      </c>
      <c r="N4868" t="s">
        <v>79</v>
      </c>
      <c r="O4868">
        <v>2026</v>
      </c>
      <c r="P4868">
        <v>1</v>
      </c>
      <c r="Q4868" t="s">
        <v>80</v>
      </c>
      <c r="R4868" s="8">
        <v>46267</v>
      </c>
      <c r="S4868" s="2">
        <v>1</v>
      </c>
      <c r="T4868" s="2" t="s">
        <v>81</v>
      </c>
    </row>
    <row r="4869" spans="1:20" x14ac:dyDescent="0.25">
      <c r="A4869">
        <v>1120460781</v>
      </c>
      <c r="B4869">
        <v>117067760</v>
      </c>
      <c r="C4869" t="s">
        <v>85</v>
      </c>
      <c r="D4869" t="s">
        <v>83</v>
      </c>
      <c r="E4869" t="s">
        <v>76</v>
      </c>
      <c r="F4869" s="7">
        <v>43574</v>
      </c>
      <c r="G4869" s="7">
        <v>43757</v>
      </c>
      <c r="H4869" t="s">
        <v>77</v>
      </c>
      <c r="I4869" t="s">
        <v>78</v>
      </c>
      <c r="J4869" s="7">
        <v>45935</v>
      </c>
      <c r="K4869" s="7">
        <v>43658</v>
      </c>
      <c r="L4869" s="7">
        <v>43757</v>
      </c>
      <c r="M4869" t="s">
        <v>77</v>
      </c>
      <c r="N4869" t="s">
        <v>79</v>
      </c>
      <c r="O4869">
        <v>2026</v>
      </c>
      <c r="P4869">
        <v>1</v>
      </c>
      <c r="Q4869" t="s">
        <v>80</v>
      </c>
      <c r="R4869" s="8">
        <v>46267</v>
      </c>
      <c r="S4869" s="2">
        <v>1</v>
      </c>
      <c r="T4869" s="2" t="s">
        <v>81</v>
      </c>
    </row>
    <row r="4870" spans="1:20" x14ac:dyDescent="0.25">
      <c r="A4870">
        <v>1120460783</v>
      </c>
      <c r="B4870">
        <v>117067767</v>
      </c>
      <c r="C4870" t="s">
        <v>91</v>
      </c>
      <c r="D4870" t="s">
        <v>83</v>
      </c>
      <c r="E4870" t="s">
        <v>76</v>
      </c>
      <c r="F4870" s="7">
        <v>43574</v>
      </c>
      <c r="G4870" s="7">
        <v>43757</v>
      </c>
      <c r="H4870" t="s">
        <v>77</v>
      </c>
      <c r="I4870" t="s">
        <v>78</v>
      </c>
      <c r="J4870" s="7">
        <v>45946</v>
      </c>
      <c r="K4870" s="7">
        <v>43658</v>
      </c>
      <c r="L4870" s="7">
        <v>43757</v>
      </c>
      <c r="M4870" t="s">
        <v>77</v>
      </c>
      <c r="N4870" t="s">
        <v>92</v>
      </c>
      <c r="O4870">
        <v>2026</v>
      </c>
      <c r="P4870">
        <v>1</v>
      </c>
      <c r="Q4870" t="s">
        <v>80</v>
      </c>
      <c r="R4870" s="8">
        <v>46267</v>
      </c>
      <c r="S4870" s="2">
        <v>1</v>
      </c>
      <c r="T4870" s="2" t="s">
        <v>81</v>
      </c>
    </row>
    <row r="4871" spans="1:20" x14ac:dyDescent="0.25">
      <c r="A4871">
        <v>1120460801</v>
      </c>
      <c r="B4871">
        <v>117081943</v>
      </c>
      <c r="C4871" t="s">
        <v>74</v>
      </c>
      <c r="D4871" t="s">
        <v>83</v>
      </c>
      <c r="E4871" t="s">
        <v>76</v>
      </c>
      <c r="F4871" s="7">
        <v>43577</v>
      </c>
      <c r="G4871" s="7">
        <v>43757</v>
      </c>
      <c r="H4871" t="s">
        <v>77</v>
      </c>
      <c r="I4871" t="s">
        <v>78</v>
      </c>
      <c r="J4871" s="7">
        <v>46000</v>
      </c>
      <c r="K4871" s="7">
        <v>44969</v>
      </c>
      <c r="L4871" s="7">
        <v>43757</v>
      </c>
      <c r="M4871" t="s">
        <v>77</v>
      </c>
      <c r="N4871" t="s">
        <v>79</v>
      </c>
      <c r="O4871">
        <v>2026</v>
      </c>
      <c r="P4871">
        <v>1</v>
      </c>
      <c r="Q4871" t="s">
        <v>80</v>
      </c>
      <c r="R4871" s="8">
        <v>46267</v>
      </c>
      <c r="S4871" s="2">
        <v>1</v>
      </c>
      <c r="T4871" s="2" t="s">
        <v>81</v>
      </c>
    </row>
    <row r="4872" spans="1:20" x14ac:dyDescent="0.25">
      <c r="A4872">
        <v>1120460808</v>
      </c>
      <c r="B4872">
        <v>117083981</v>
      </c>
      <c r="C4872" t="s">
        <v>82</v>
      </c>
      <c r="D4872" t="s">
        <v>83</v>
      </c>
      <c r="E4872" t="s">
        <v>76</v>
      </c>
      <c r="F4872" s="7">
        <v>43578</v>
      </c>
      <c r="G4872" s="7">
        <v>43761</v>
      </c>
      <c r="H4872" t="s">
        <v>77</v>
      </c>
      <c r="I4872" t="s">
        <v>78</v>
      </c>
      <c r="J4872" s="7">
        <v>45914</v>
      </c>
      <c r="K4872" s="7">
        <v>43579</v>
      </c>
      <c r="L4872" s="7">
        <v>43761</v>
      </c>
      <c r="M4872" t="s">
        <v>77</v>
      </c>
      <c r="N4872" t="s">
        <v>79</v>
      </c>
      <c r="O4872">
        <v>2026</v>
      </c>
      <c r="P4872">
        <v>1</v>
      </c>
      <c r="Q4872" t="s">
        <v>80</v>
      </c>
      <c r="R4872" s="8">
        <v>46267</v>
      </c>
      <c r="S4872" s="2">
        <v>1</v>
      </c>
      <c r="T4872" s="2" t="s">
        <v>81</v>
      </c>
    </row>
    <row r="4873" spans="1:20" x14ac:dyDescent="0.25">
      <c r="A4873">
        <v>1120460809</v>
      </c>
      <c r="B4873">
        <v>117083981</v>
      </c>
      <c r="C4873" t="s">
        <v>82</v>
      </c>
      <c r="D4873" t="s">
        <v>83</v>
      </c>
      <c r="E4873" t="s">
        <v>76</v>
      </c>
      <c r="F4873" s="7">
        <v>43578</v>
      </c>
      <c r="G4873" s="7">
        <v>43761</v>
      </c>
      <c r="H4873" t="s">
        <v>77</v>
      </c>
      <c r="I4873" t="s">
        <v>78</v>
      </c>
      <c r="J4873" s="7">
        <v>45914</v>
      </c>
      <c r="K4873" s="7">
        <v>45748</v>
      </c>
      <c r="L4873" s="7">
        <v>43761</v>
      </c>
      <c r="M4873" t="s">
        <v>77</v>
      </c>
      <c r="N4873" t="s">
        <v>79</v>
      </c>
      <c r="O4873">
        <v>2026</v>
      </c>
      <c r="P4873">
        <v>1</v>
      </c>
      <c r="Q4873" t="s">
        <v>80</v>
      </c>
      <c r="R4873" s="8">
        <v>46267</v>
      </c>
      <c r="S4873" s="2">
        <v>1</v>
      </c>
      <c r="T4873" s="2" t="s">
        <v>81</v>
      </c>
    </row>
    <row r="4874" spans="1:20" x14ac:dyDescent="0.25">
      <c r="A4874">
        <v>1120460810</v>
      </c>
      <c r="B4874">
        <v>117083981</v>
      </c>
      <c r="C4874" t="s">
        <v>82</v>
      </c>
      <c r="D4874" t="s">
        <v>83</v>
      </c>
      <c r="E4874" t="s">
        <v>76</v>
      </c>
      <c r="F4874" s="7">
        <v>43578</v>
      </c>
      <c r="G4874" s="7">
        <v>43761</v>
      </c>
      <c r="H4874" t="s">
        <v>77</v>
      </c>
      <c r="I4874" t="s">
        <v>78</v>
      </c>
      <c r="J4874" s="7">
        <v>45914</v>
      </c>
      <c r="K4874" s="7">
        <v>45748</v>
      </c>
      <c r="L4874" s="7">
        <v>43761</v>
      </c>
      <c r="M4874" t="s">
        <v>77</v>
      </c>
      <c r="N4874" t="s">
        <v>79</v>
      </c>
      <c r="O4874">
        <v>2026</v>
      </c>
      <c r="P4874">
        <v>1</v>
      </c>
      <c r="Q4874" t="s">
        <v>80</v>
      </c>
      <c r="R4874" s="8">
        <v>46267</v>
      </c>
      <c r="S4874" s="2">
        <v>1</v>
      </c>
      <c r="T4874" s="2" t="s">
        <v>81</v>
      </c>
    </row>
    <row r="4875" spans="1:20" x14ac:dyDescent="0.25">
      <c r="A4875">
        <v>1120460812</v>
      </c>
      <c r="B4875">
        <v>117084005</v>
      </c>
      <c r="C4875" t="s">
        <v>96</v>
      </c>
      <c r="D4875" t="s">
        <v>83</v>
      </c>
      <c r="E4875" t="s">
        <v>76</v>
      </c>
      <c r="F4875" s="7">
        <v>43578</v>
      </c>
      <c r="G4875" s="7">
        <v>43761</v>
      </c>
      <c r="H4875" t="s">
        <v>77</v>
      </c>
      <c r="I4875" t="s">
        <v>78</v>
      </c>
      <c r="J4875" s="7">
        <v>45914</v>
      </c>
      <c r="K4875" s="7">
        <v>45748</v>
      </c>
      <c r="L4875" s="7">
        <v>43761</v>
      </c>
      <c r="M4875" t="s">
        <v>77</v>
      </c>
      <c r="N4875" t="s">
        <v>79</v>
      </c>
      <c r="O4875">
        <v>2026</v>
      </c>
      <c r="P4875">
        <v>1</v>
      </c>
      <c r="Q4875" t="s">
        <v>80</v>
      </c>
      <c r="R4875" s="8">
        <v>46267</v>
      </c>
      <c r="S4875" s="2">
        <v>1</v>
      </c>
      <c r="T4875" s="2" t="s">
        <v>81</v>
      </c>
    </row>
    <row r="4876" spans="1:20" x14ac:dyDescent="0.25">
      <c r="A4876">
        <v>1120460816</v>
      </c>
      <c r="B4876">
        <v>117087511</v>
      </c>
      <c r="C4876" t="s">
        <v>94</v>
      </c>
      <c r="D4876" t="s">
        <v>83</v>
      </c>
      <c r="E4876" t="s">
        <v>76</v>
      </c>
      <c r="F4876" s="7">
        <v>43578</v>
      </c>
      <c r="G4876" s="7">
        <v>43761</v>
      </c>
      <c r="H4876" t="s">
        <v>77</v>
      </c>
      <c r="I4876" t="s">
        <v>78</v>
      </c>
      <c r="J4876" s="7">
        <v>45972</v>
      </c>
      <c r="K4876" s="7">
        <v>43683</v>
      </c>
      <c r="L4876" s="7">
        <v>43761</v>
      </c>
      <c r="M4876" t="s">
        <v>77</v>
      </c>
      <c r="N4876" t="s">
        <v>79</v>
      </c>
      <c r="O4876">
        <v>2026</v>
      </c>
      <c r="P4876">
        <v>1</v>
      </c>
      <c r="Q4876" t="s">
        <v>80</v>
      </c>
      <c r="R4876" s="8">
        <v>46267</v>
      </c>
      <c r="S4876" s="2">
        <v>1</v>
      </c>
      <c r="T4876" s="2" t="s">
        <v>81</v>
      </c>
    </row>
    <row r="4877" spans="1:20" x14ac:dyDescent="0.25">
      <c r="A4877">
        <v>1120460827</v>
      </c>
      <c r="B4877">
        <v>117097871</v>
      </c>
      <c r="C4877" t="s">
        <v>82</v>
      </c>
      <c r="D4877" t="s">
        <v>83</v>
      </c>
      <c r="E4877" t="s">
        <v>76</v>
      </c>
      <c r="F4877" s="7">
        <v>43580</v>
      </c>
      <c r="G4877" s="7">
        <v>43760</v>
      </c>
      <c r="H4877" t="s">
        <v>77</v>
      </c>
      <c r="I4877" t="s">
        <v>78</v>
      </c>
      <c r="J4877" s="7">
        <v>45546</v>
      </c>
      <c r="K4877" s="7">
        <v>43667</v>
      </c>
      <c r="L4877" s="7">
        <v>43760</v>
      </c>
      <c r="M4877" t="s">
        <v>77</v>
      </c>
      <c r="N4877" t="s">
        <v>79</v>
      </c>
      <c r="O4877">
        <v>2026</v>
      </c>
      <c r="P4877">
        <v>1</v>
      </c>
      <c r="Q4877" t="s">
        <v>80</v>
      </c>
      <c r="R4877" s="8">
        <v>46267</v>
      </c>
      <c r="S4877" s="2">
        <v>1</v>
      </c>
      <c r="T4877" s="2" t="s">
        <v>81</v>
      </c>
    </row>
    <row r="4878" spans="1:20" x14ac:dyDescent="0.25">
      <c r="A4878">
        <v>1120460830</v>
      </c>
      <c r="B4878">
        <v>117099252</v>
      </c>
      <c r="C4878" t="s">
        <v>82</v>
      </c>
      <c r="D4878" t="s">
        <v>83</v>
      </c>
      <c r="E4878" t="s">
        <v>76</v>
      </c>
      <c r="F4878" s="7">
        <v>43580</v>
      </c>
      <c r="G4878" s="7">
        <v>43760</v>
      </c>
      <c r="H4878" t="s">
        <v>77</v>
      </c>
      <c r="I4878" t="s">
        <v>78</v>
      </c>
      <c r="J4878" s="7">
        <v>45633</v>
      </c>
      <c r="K4878" s="7">
        <v>45748</v>
      </c>
      <c r="L4878" s="7">
        <v>43760</v>
      </c>
      <c r="M4878" t="s">
        <v>77</v>
      </c>
      <c r="N4878" t="s">
        <v>79</v>
      </c>
      <c r="O4878">
        <v>2026</v>
      </c>
      <c r="P4878">
        <v>1</v>
      </c>
      <c r="Q4878" t="s">
        <v>80</v>
      </c>
      <c r="R4878" s="8">
        <v>46267</v>
      </c>
      <c r="S4878" s="2">
        <v>1</v>
      </c>
      <c r="T4878" s="2" t="s">
        <v>81</v>
      </c>
    </row>
    <row r="4879" spans="1:20" x14ac:dyDescent="0.25">
      <c r="A4879">
        <v>1120460833</v>
      </c>
      <c r="B4879">
        <v>117099975</v>
      </c>
      <c r="C4879" t="s">
        <v>82</v>
      </c>
      <c r="D4879" t="s">
        <v>83</v>
      </c>
      <c r="E4879" t="s">
        <v>76</v>
      </c>
      <c r="F4879" s="7">
        <v>43580</v>
      </c>
      <c r="G4879" s="7">
        <v>43760</v>
      </c>
      <c r="H4879" t="s">
        <v>77</v>
      </c>
      <c r="I4879" t="s">
        <v>78</v>
      </c>
      <c r="J4879" s="7">
        <v>45966</v>
      </c>
      <c r="K4879" s="7">
        <v>43658</v>
      </c>
      <c r="L4879" s="7">
        <v>43760</v>
      </c>
      <c r="M4879" t="s">
        <v>77</v>
      </c>
      <c r="N4879" t="s">
        <v>79</v>
      </c>
      <c r="O4879">
        <v>2026</v>
      </c>
      <c r="P4879">
        <v>1</v>
      </c>
      <c r="Q4879" t="s">
        <v>80</v>
      </c>
      <c r="R4879" s="8">
        <v>46267</v>
      </c>
      <c r="S4879" s="2">
        <v>1</v>
      </c>
      <c r="T4879" s="2" t="s">
        <v>81</v>
      </c>
    </row>
    <row r="4880" spans="1:20" x14ac:dyDescent="0.25">
      <c r="A4880">
        <v>1120460838</v>
      </c>
      <c r="B4880">
        <v>117104197</v>
      </c>
      <c r="C4880" t="s">
        <v>82</v>
      </c>
      <c r="D4880" t="s">
        <v>88</v>
      </c>
      <c r="E4880" t="s">
        <v>76</v>
      </c>
      <c r="F4880" s="7">
        <v>43581</v>
      </c>
      <c r="G4880" s="7">
        <v>43947</v>
      </c>
      <c r="H4880" t="s">
        <v>77</v>
      </c>
      <c r="I4880" t="s">
        <v>78</v>
      </c>
      <c r="J4880" s="7">
        <v>45510</v>
      </c>
      <c r="K4880" s="7">
        <v>45057</v>
      </c>
      <c r="L4880" s="7">
        <v>43947</v>
      </c>
      <c r="M4880" t="s">
        <v>77</v>
      </c>
      <c r="N4880" t="s">
        <v>79</v>
      </c>
      <c r="O4880">
        <v>2026</v>
      </c>
      <c r="P4880">
        <v>1</v>
      </c>
      <c r="Q4880" t="s">
        <v>80</v>
      </c>
      <c r="R4880" s="8">
        <v>46267</v>
      </c>
      <c r="S4880" s="2">
        <v>1</v>
      </c>
      <c r="T4880" s="2" t="s">
        <v>81</v>
      </c>
    </row>
    <row r="4881" spans="1:20" x14ac:dyDescent="0.25">
      <c r="A4881">
        <v>1120460843</v>
      </c>
      <c r="B4881">
        <v>117110351</v>
      </c>
      <c r="C4881" t="s">
        <v>85</v>
      </c>
      <c r="D4881" t="s">
        <v>83</v>
      </c>
      <c r="E4881" t="s">
        <v>76</v>
      </c>
      <c r="F4881" s="7">
        <v>43582</v>
      </c>
      <c r="G4881" s="7">
        <v>43765</v>
      </c>
      <c r="H4881" t="s">
        <v>86</v>
      </c>
      <c r="I4881" t="s">
        <v>87</v>
      </c>
      <c r="J4881" s="7">
        <v>45929</v>
      </c>
      <c r="K4881" s="7">
        <v>45748</v>
      </c>
      <c r="L4881" s="7">
        <v>43765</v>
      </c>
      <c r="M4881" t="s">
        <v>86</v>
      </c>
      <c r="N4881" t="s">
        <v>79</v>
      </c>
      <c r="O4881">
        <v>2026</v>
      </c>
      <c r="P4881">
        <v>1</v>
      </c>
      <c r="Q4881" t="s">
        <v>80</v>
      </c>
      <c r="R4881" s="8">
        <v>46267</v>
      </c>
      <c r="S4881" s="2">
        <v>1</v>
      </c>
      <c r="T4881" s="2" t="s">
        <v>81</v>
      </c>
    </row>
    <row r="4882" spans="1:20" x14ac:dyDescent="0.25">
      <c r="A4882">
        <v>1120460844</v>
      </c>
      <c r="B4882">
        <v>117110351</v>
      </c>
      <c r="C4882" t="s">
        <v>85</v>
      </c>
      <c r="D4882" t="s">
        <v>83</v>
      </c>
      <c r="E4882" t="s">
        <v>76</v>
      </c>
      <c r="F4882" s="7">
        <v>43582</v>
      </c>
      <c r="G4882" s="7">
        <v>43765</v>
      </c>
      <c r="H4882" t="s">
        <v>86</v>
      </c>
      <c r="I4882" t="s">
        <v>87</v>
      </c>
      <c r="J4882" s="7">
        <v>45929</v>
      </c>
      <c r="K4882" s="7">
        <v>43667</v>
      </c>
      <c r="L4882" s="7">
        <v>43765</v>
      </c>
      <c r="M4882" t="s">
        <v>86</v>
      </c>
      <c r="N4882" t="s">
        <v>79</v>
      </c>
      <c r="O4882">
        <v>2026</v>
      </c>
      <c r="P4882">
        <v>1</v>
      </c>
      <c r="Q4882" t="s">
        <v>80</v>
      </c>
      <c r="R4882" s="8">
        <v>46267</v>
      </c>
      <c r="S4882" s="2">
        <v>1</v>
      </c>
      <c r="T4882" s="2" t="s">
        <v>81</v>
      </c>
    </row>
    <row r="4883" spans="1:20" x14ac:dyDescent="0.25">
      <c r="A4883">
        <v>1120460849</v>
      </c>
      <c r="B4883">
        <v>117113620</v>
      </c>
      <c r="C4883" t="s">
        <v>82</v>
      </c>
      <c r="D4883" t="s">
        <v>83</v>
      </c>
      <c r="E4883" t="s">
        <v>76</v>
      </c>
      <c r="F4883" s="7">
        <v>43583</v>
      </c>
      <c r="G4883" s="7">
        <v>43763</v>
      </c>
      <c r="H4883" t="s">
        <v>77</v>
      </c>
      <c r="I4883" t="s">
        <v>78</v>
      </c>
      <c r="J4883" s="7">
        <v>45914</v>
      </c>
      <c r="K4883" s="7">
        <v>43741</v>
      </c>
      <c r="L4883" s="7">
        <v>43763</v>
      </c>
      <c r="M4883" t="s">
        <v>77</v>
      </c>
      <c r="N4883" t="s">
        <v>79</v>
      </c>
      <c r="O4883">
        <v>2026</v>
      </c>
      <c r="P4883">
        <v>1</v>
      </c>
      <c r="Q4883" t="s">
        <v>80</v>
      </c>
      <c r="R4883" s="8">
        <v>46267</v>
      </c>
      <c r="S4883" s="2">
        <v>1</v>
      </c>
      <c r="T4883" s="2" t="s">
        <v>81</v>
      </c>
    </row>
    <row r="4884" spans="1:20" x14ac:dyDescent="0.25">
      <c r="A4884">
        <v>1120460855</v>
      </c>
      <c r="B4884">
        <v>117117746</v>
      </c>
      <c r="C4884" t="s">
        <v>93</v>
      </c>
      <c r="D4884" t="s">
        <v>83</v>
      </c>
      <c r="E4884" t="s">
        <v>76</v>
      </c>
      <c r="F4884" s="7">
        <v>43584</v>
      </c>
      <c r="G4884" s="7">
        <v>43767</v>
      </c>
      <c r="H4884" t="s">
        <v>77</v>
      </c>
      <c r="I4884" t="s">
        <v>78</v>
      </c>
      <c r="J4884" s="7">
        <v>45870</v>
      </c>
      <c r="K4884" s="7">
        <v>43667</v>
      </c>
      <c r="L4884" s="7">
        <v>43767</v>
      </c>
      <c r="M4884" t="s">
        <v>77</v>
      </c>
      <c r="N4884" t="s">
        <v>79</v>
      </c>
      <c r="O4884">
        <v>2026</v>
      </c>
      <c r="P4884">
        <v>1</v>
      </c>
      <c r="Q4884" t="s">
        <v>80</v>
      </c>
      <c r="R4884" s="8">
        <v>46267</v>
      </c>
      <c r="S4884" s="2">
        <v>1</v>
      </c>
      <c r="T4884" s="2" t="s">
        <v>81</v>
      </c>
    </row>
    <row r="4885" spans="1:20" x14ac:dyDescent="0.25">
      <c r="A4885">
        <v>1120460867</v>
      </c>
      <c r="B4885">
        <v>117128927</v>
      </c>
      <c r="C4885" t="s">
        <v>82</v>
      </c>
      <c r="D4885" t="s">
        <v>83</v>
      </c>
      <c r="E4885" t="s">
        <v>76</v>
      </c>
      <c r="F4885" s="7">
        <v>43585</v>
      </c>
      <c r="G4885" s="7">
        <v>43765</v>
      </c>
      <c r="H4885" t="s">
        <v>77</v>
      </c>
      <c r="I4885" t="s">
        <v>78</v>
      </c>
      <c r="J4885" s="7">
        <v>45305</v>
      </c>
      <c r="K4885" s="7">
        <v>43658</v>
      </c>
      <c r="L4885" s="7">
        <v>43765</v>
      </c>
      <c r="M4885" t="s">
        <v>77</v>
      </c>
      <c r="N4885" t="s">
        <v>92</v>
      </c>
      <c r="O4885">
        <v>2026</v>
      </c>
      <c r="P4885">
        <v>1</v>
      </c>
      <c r="Q4885" t="s">
        <v>80</v>
      </c>
      <c r="R4885" s="8">
        <v>46267</v>
      </c>
      <c r="S4885" s="2">
        <v>1</v>
      </c>
      <c r="T4885" s="2" t="s">
        <v>81</v>
      </c>
    </row>
    <row r="4886" spans="1:20" x14ac:dyDescent="0.25">
      <c r="A4886">
        <v>1120460869</v>
      </c>
      <c r="B4886">
        <v>117129044</v>
      </c>
      <c r="C4886" t="s">
        <v>82</v>
      </c>
      <c r="D4886" t="s">
        <v>88</v>
      </c>
      <c r="E4886" t="s">
        <v>76</v>
      </c>
      <c r="F4886" s="7">
        <v>43585</v>
      </c>
      <c r="G4886" s="7">
        <v>43951</v>
      </c>
      <c r="H4886" t="s">
        <v>77</v>
      </c>
      <c r="I4886" t="s">
        <v>84</v>
      </c>
      <c r="J4886" s="7">
        <v>45749</v>
      </c>
      <c r="K4886" s="7">
        <v>45999</v>
      </c>
      <c r="L4886" s="7">
        <v>43951</v>
      </c>
      <c r="M4886" t="s">
        <v>77</v>
      </c>
      <c r="N4886" t="s">
        <v>79</v>
      </c>
      <c r="O4886">
        <v>2026</v>
      </c>
      <c r="P4886">
        <v>1</v>
      </c>
      <c r="Q4886" t="s">
        <v>80</v>
      </c>
      <c r="R4886" s="8">
        <v>46267</v>
      </c>
      <c r="S4886" s="2">
        <v>1</v>
      </c>
      <c r="T4886" s="2" t="s">
        <v>81</v>
      </c>
    </row>
    <row r="4887" spans="1:20" x14ac:dyDescent="0.25">
      <c r="A4887">
        <v>1120460870</v>
      </c>
      <c r="B4887">
        <v>117129044</v>
      </c>
      <c r="C4887" t="s">
        <v>82</v>
      </c>
      <c r="D4887" t="s">
        <v>88</v>
      </c>
      <c r="E4887" t="s">
        <v>76</v>
      </c>
      <c r="F4887" s="7">
        <v>43585</v>
      </c>
      <c r="G4887" s="7">
        <v>43951</v>
      </c>
      <c r="H4887" t="s">
        <v>77</v>
      </c>
      <c r="I4887" t="s">
        <v>84</v>
      </c>
      <c r="J4887" s="7">
        <v>45749</v>
      </c>
      <c r="K4887" s="7">
        <v>45999</v>
      </c>
      <c r="L4887" s="7">
        <v>43951</v>
      </c>
      <c r="M4887" t="s">
        <v>77</v>
      </c>
      <c r="N4887" t="s">
        <v>79</v>
      </c>
      <c r="O4887">
        <v>2026</v>
      </c>
      <c r="P4887">
        <v>1</v>
      </c>
      <c r="Q4887" t="s">
        <v>80</v>
      </c>
      <c r="R4887" s="8">
        <v>46267</v>
      </c>
      <c r="S4887" s="2">
        <v>1</v>
      </c>
      <c r="T4887" s="2" t="s">
        <v>81</v>
      </c>
    </row>
    <row r="4888" spans="1:20" x14ac:dyDescent="0.25">
      <c r="A4888">
        <v>1120460889</v>
      </c>
      <c r="B4888">
        <v>117139128</v>
      </c>
      <c r="C4888" t="s">
        <v>82</v>
      </c>
      <c r="D4888" t="s">
        <v>83</v>
      </c>
      <c r="E4888" t="s">
        <v>76</v>
      </c>
      <c r="F4888" s="7">
        <v>43586</v>
      </c>
      <c r="G4888" s="7">
        <v>43766</v>
      </c>
      <c r="H4888" t="s">
        <v>77</v>
      </c>
      <c r="I4888" t="s">
        <v>84</v>
      </c>
      <c r="J4888" s="7">
        <v>45838</v>
      </c>
      <c r="K4888" s="7">
        <v>45748</v>
      </c>
      <c r="L4888" s="7">
        <v>43766</v>
      </c>
      <c r="M4888" t="s">
        <v>77</v>
      </c>
      <c r="N4888" t="s">
        <v>79</v>
      </c>
      <c r="O4888">
        <v>2026</v>
      </c>
      <c r="P4888">
        <v>1</v>
      </c>
      <c r="Q4888" t="s">
        <v>80</v>
      </c>
      <c r="R4888" s="8">
        <v>46267</v>
      </c>
      <c r="S4888" s="2">
        <v>1</v>
      </c>
      <c r="T4888" s="2" t="s">
        <v>81</v>
      </c>
    </row>
    <row r="4889" spans="1:20" x14ac:dyDescent="0.25">
      <c r="A4889">
        <v>1120460890</v>
      </c>
      <c r="B4889">
        <v>117139128</v>
      </c>
      <c r="C4889" t="s">
        <v>82</v>
      </c>
      <c r="D4889" t="s">
        <v>83</v>
      </c>
      <c r="E4889" t="s">
        <v>76</v>
      </c>
      <c r="F4889" s="7">
        <v>43586</v>
      </c>
      <c r="G4889" s="7">
        <v>43766</v>
      </c>
      <c r="H4889" t="s">
        <v>77</v>
      </c>
      <c r="I4889" t="s">
        <v>84</v>
      </c>
      <c r="J4889" s="7">
        <v>45838</v>
      </c>
      <c r="K4889" s="7">
        <v>46069</v>
      </c>
      <c r="L4889" s="7">
        <v>43766</v>
      </c>
      <c r="M4889" t="s">
        <v>77</v>
      </c>
      <c r="N4889" t="s">
        <v>79</v>
      </c>
      <c r="O4889">
        <v>2026</v>
      </c>
      <c r="P4889">
        <v>1</v>
      </c>
      <c r="Q4889" t="s">
        <v>80</v>
      </c>
      <c r="R4889" s="8">
        <v>46267</v>
      </c>
      <c r="S4889" s="2">
        <v>1</v>
      </c>
      <c r="T4889" s="2" t="s">
        <v>81</v>
      </c>
    </row>
    <row r="4890" spans="1:20" x14ac:dyDescent="0.25">
      <c r="A4890">
        <v>1120460916</v>
      </c>
      <c r="B4890">
        <v>117161426</v>
      </c>
      <c r="C4890" t="s">
        <v>82</v>
      </c>
      <c r="D4890" t="s">
        <v>83</v>
      </c>
      <c r="E4890" t="s">
        <v>76</v>
      </c>
      <c r="F4890" s="7">
        <v>43589</v>
      </c>
      <c r="G4890" s="7">
        <v>43769</v>
      </c>
      <c r="H4890" t="s">
        <v>77</v>
      </c>
      <c r="I4890" t="s">
        <v>78</v>
      </c>
      <c r="J4890" s="7">
        <v>45829</v>
      </c>
      <c r="K4890" s="7">
        <v>43667</v>
      </c>
      <c r="L4890" s="7">
        <v>43769</v>
      </c>
      <c r="M4890" t="s">
        <v>77</v>
      </c>
      <c r="N4890" t="s">
        <v>79</v>
      </c>
      <c r="O4890">
        <v>2026</v>
      </c>
      <c r="P4890">
        <v>1</v>
      </c>
      <c r="Q4890" t="s">
        <v>80</v>
      </c>
      <c r="R4890" s="8">
        <v>46267</v>
      </c>
      <c r="S4890" s="2">
        <v>1</v>
      </c>
      <c r="T4890" s="2" t="s">
        <v>81</v>
      </c>
    </row>
    <row r="4891" spans="1:20" x14ac:dyDescent="0.25">
      <c r="A4891">
        <v>1120460920</v>
      </c>
      <c r="B4891">
        <v>117166331</v>
      </c>
      <c r="C4891" t="s">
        <v>82</v>
      </c>
      <c r="D4891" t="s">
        <v>88</v>
      </c>
      <c r="E4891" t="s">
        <v>76</v>
      </c>
      <c r="F4891" s="7">
        <v>43591</v>
      </c>
      <c r="G4891" s="7">
        <v>43957</v>
      </c>
      <c r="H4891" t="s">
        <v>77</v>
      </c>
      <c r="I4891" t="s">
        <v>78</v>
      </c>
      <c r="J4891" s="7">
        <v>45760</v>
      </c>
      <c r="K4891" s="7">
        <v>45694</v>
      </c>
      <c r="L4891" s="7">
        <v>43957</v>
      </c>
      <c r="M4891" t="s">
        <v>77</v>
      </c>
      <c r="N4891" t="s">
        <v>79</v>
      </c>
      <c r="O4891">
        <v>2026</v>
      </c>
      <c r="P4891">
        <v>1</v>
      </c>
      <c r="Q4891" t="s">
        <v>80</v>
      </c>
      <c r="R4891" s="8">
        <v>46267</v>
      </c>
      <c r="S4891" s="2">
        <v>1</v>
      </c>
      <c r="T4891" s="2" t="s">
        <v>81</v>
      </c>
    </row>
    <row r="4892" spans="1:20" x14ac:dyDescent="0.25">
      <c r="A4892">
        <v>1120460932</v>
      </c>
      <c r="B4892">
        <v>117184072</v>
      </c>
      <c r="C4892" t="s">
        <v>82</v>
      </c>
      <c r="D4892" t="s">
        <v>88</v>
      </c>
      <c r="E4892" t="s">
        <v>76</v>
      </c>
      <c r="F4892" s="7">
        <v>43593</v>
      </c>
      <c r="G4892" s="7">
        <v>43959</v>
      </c>
      <c r="H4892" t="s">
        <v>77</v>
      </c>
      <c r="I4892" t="s">
        <v>84</v>
      </c>
      <c r="J4892" s="7">
        <v>45484</v>
      </c>
      <c r="K4892" s="7">
        <v>46105</v>
      </c>
      <c r="L4892" s="7">
        <v>43959</v>
      </c>
      <c r="M4892" t="s">
        <v>77</v>
      </c>
      <c r="N4892" t="s">
        <v>79</v>
      </c>
      <c r="O4892">
        <v>2026</v>
      </c>
      <c r="P4892">
        <v>1</v>
      </c>
      <c r="Q4892" t="s">
        <v>80</v>
      </c>
      <c r="R4892" s="8">
        <v>46267</v>
      </c>
      <c r="S4892" s="2">
        <v>1</v>
      </c>
      <c r="T4892" s="2" t="s">
        <v>81</v>
      </c>
    </row>
    <row r="4893" spans="1:20" x14ac:dyDescent="0.25">
      <c r="A4893">
        <v>1120460933</v>
      </c>
      <c r="B4893">
        <v>117184072</v>
      </c>
      <c r="C4893" t="s">
        <v>82</v>
      </c>
      <c r="D4893" t="s">
        <v>88</v>
      </c>
      <c r="E4893" t="s">
        <v>76</v>
      </c>
      <c r="F4893" s="7">
        <v>43593</v>
      </c>
      <c r="G4893" s="7">
        <v>43959</v>
      </c>
      <c r="H4893" t="s">
        <v>77</v>
      </c>
      <c r="I4893" t="s">
        <v>84</v>
      </c>
      <c r="J4893" s="7">
        <v>45484</v>
      </c>
      <c r="K4893" s="7">
        <v>45457</v>
      </c>
      <c r="L4893" s="7">
        <v>43959</v>
      </c>
      <c r="M4893" t="s">
        <v>77</v>
      </c>
      <c r="N4893" t="s">
        <v>79</v>
      </c>
      <c r="O4893">
        <v>2026</v>
      </c>
      <c r="P4893">
        <v>1</v>
      </c>
      <c r="Q4893" t="s">
        <v>80</v>
      </c>
      <c r="R4893" s="8">
        <v>46267</v>
      </c>
      <c r="S4893" s="2">
        <v>1</v>
      </c>
      <c r="T4893" s="2" t="s">
        <v>81</v>
      </c>
    </row>
    <row r="4894" spans="1:20" x14ac:dyDescent="0.25">
      <c r="A4894">
        <v>1120460964</v>
      </c>
      <c r="B4894">
        <v>117217080</v>
      </c>
      <c r="C4894" t="s">
        <v>82</v>
      </c>
      <c r="D4894" t="s">
        <v>88</v>
      </c>
      <c r="E4894" t="s">
        <v>76</v>
      </c>
      <c r="F4894" s="7">
        <v>43596</v>
      </c>
      <c r="G4894" s="7">
        <v>43962</v>
      </c>
      <c r="H4894" t="s">
        <v>77</v>
      </c>
      <c r="I4894" t="s">
        <v>78</v>
      </c>
      <c r="J4894" s="7">
        <v>45530</v>
      </c>
      <c r="K4894" s="7">
        <v>45057</v>
      </c>
      <c r="L4894" s="7">
        <v>43962</v>
      </c>
      <c r="M4894" t="s">
        <v>77</v>
      </c>
      <c r="N4894" t="s">
        <v>79</v>
      </c>
      <c r="O4894">
        <v>2026</v>
      </c>
      <c r="P4894">
        <v>1</v>
      </c>
      <c r="Q4894" t="s">
        <v>80</v>
      </c>
      <c r="R4894" s="8">
        <v>46267</v>
      </c>
      <c r="S4894" s="2">
        <v>1</v>
      </c>
      <c r="T4894" s="2" t="s">
        <v>81</v>
      </c>
    </row>
    <row r="4895" spans="1:20" x14ac:dyDescent="0.25">
      <c r="A4895">
        <v>1120460969</v>
      </c>
      <c r="B4895">
        <v>117218479</v>
      </c>
      <c r="C4895" t="s">
        <v>82</v>
      </c>
      <c r="D4895" t="s">
        <v>83</v>
      </c>
      <c r="E4895" t="s">
        <v>76</v>
      </c>
      <c r="F4895" s="7">
        <v>43597</v>
      </c>
      <c r="G4895" s="7">
        <v>43777</v>
      </c>
      <c r="H4895" t="s">
        <v>77</v>
      </c>
      <c r="I4895" t="s">
        <v>78</v>
      </c>
      <c r="J4895" s="7">
        <v>45305</v>
      </c>
      <c r="K4895" s="7">
        <v>45748</v>
      </c>
      <c r="L4895" s="7">
        <v>43777</v>
      </c>
      <c r="M4895" t="s">
        <v>77</v>
      </c>
      <c r="N4895" t="s">
        <v>92</v>
      </c>
      <c r="O4895">
        <v>2026</v>
      </c>
      <c r="P4895">
        <v>1</v>
      </c>
      <c r="Q4895" t="s">
        <v>80</v>
      </c>
      <c r="R4895" s="8">
        <v>46267</v>
      </c>
      <c r="S4895" s="2">
        <v>1</v>
      </c>
      <c r="T4895" s="2" t="s">
        <v>81</v>
      </c>
    </row>
    <row r="4896" spans="1:20" x14ac:dyDescent="0.25">
      <c r="A4896">
        <v>1120460974</v>
      </c>
      <c r="B4896">
        <v>117220773</v>
      </c>
      <c r="C4896" t="s">
        <v>85</v>
      </c>
      <c r="D4896" t="s">
        <v>83</v>
      </c>
      <c r="E4896" t="s">
        <v>76</v>
      </c>
      <c r="F4896" s="7">
        <v>43598</v>
      </c>
      <c r="G4896" s="7">
        <v>43782</v>
      </c>
      <c r="H4896" t="s">
        <v>77</v>
      </c>
      <c r="I4896" t="s">
        <v>78</v>
      </c>
      <c r="J4896" s="7">
        <v>45838</v>
      </c>
      <c r="K4896" s="7">
        <v>44968</v>
      </c>
      <c r="L4896" s="7">
        <v>43782</v>
      </c>
      <c r="M4896" t="s">
        <v>77</v>
      </c>
      <c r="N4896" t="s">
        <v>79</v>
      </c>
      <c r="O4896">
        <v>2026</v>
      </c>
      <c r="P4896">
        <v>1</v>
      </c>
      <c r="Q4896" t="s">
        <v>80</v>
      </c>
      <c r="R4896" s="8">
        <v>46267</v>
      </c>
      <c r="S4896" s="2">
        <v>1</v>
      </c>
      <c r="T4896" s="2" t="s">
        <v>81</v>
      </c>
    </row>
    <row r="4897" spans="1:20" x14ac:dyDescent="0.25">
      <c r="A4897">
        <v>1120460990</v>
      </c>
      <c r="B4897">
        <v>117246260</v>
      </c>
      <c r="C4897" t="s">
        <v>82</v>
      </c>
      <c r="D4897" t="s">
        <v>88</v>
      </c>
      <c r="E4897" t="s">
        <v>76</v>
      </c>
      <c r="F4897" s="7">
        <v>43600</v>
      </c>
      <c r="G4897" s="7">
        <v>43966</v>
      </c>
      <c r="H4897" t="s">
        <v>77</v>
      </c>
      <c r="I4897" t="s">
        <v>78</v>
      </c>
      <c r="J4897" s="7">
        <v>45752</v>
      </c>
      <c r="K4897" s="7">
        <v>45824</v>
      </c>
      <c r="L4897" s="7">
        <v>43966</v>
      </c>
      <c r="M4897" t="s">
        <v>77</v>
      </c>
      <c r="N4897" t="s">
        <v>79</v>
      </c>
      <c r="O4897">
        <v>2026</v>
      </c>
      <c r="P4897">
        <v>1</v>
      </c>
      <c r="Q4897" t="s">
        <v>80</v>
      </c>
      <c r="R4897" s="8">
        <v>46267</v>
      </c>
      <c r="S4897" s="2">
        <v>1</v>
      </c>
      <c r="T4897" s="2" t="s">
        <v>81</v>
      </c>
    </row>
    <row r="4898" spans="1:20" x14ac:dyDescent="0.25">
      <c r="A4898">
        <v>1120460998</v>
      </c>
      <c r="B4898">
        <v>117255497</v>
      </c>
      <c r="C4898" t="s">
        <v>82</v>
      </c>
      <c r="D4898" t="s">
        <v>88</v>
      </c>
      <c r="E4898" t="s">
        <v>76</v>
      </c>
      <c r="F4898" s="7">
        <v>43602</v>
      </c>
      <c r="G4898" s="7">
        <v>43968</v>
      </c>
      <c r="H4898" t="s">
        <v>77</v>
      </c>
      <c r="I4898" t="s">
        <v>78</v>
      </c>
      <c r="J4898" s="7">
        <v>45728</v>
      </c>
      <c r="K4898" s="7">
        <v>45057</v>
      </c>
      <c r="L4898" s="7">
        <v>43968</v>
      </c>
      <c r="M4898" t="s">
        <v>77</v>
      </c>
      <c r="N4898" t="s">
        <v>79</v>
      </c>
      <c r="O4898">
        <v>2026</v>
      </c>
      <c r="P4898">
        <v>1</v>
      </c>
      <c r="Q4898" t="s">
        <v>80</v>
      </c>
      <c r="R4898" s="8">
        <v>46267</v>
      </c>
      <c r="S4898" s="2">
        <v>1</v>
      </c>
      <c r="T4898" s="2" t="s">
        <v>81</v>
      </c>
    </row>
    <row r="4899" spans="1:20" x14ac:dyDescent="0.25">
      <c r="A4899">
        <v>1120461018</v>
      </c>
      <c r="B4899">
        <v>117274097</v>
      </c>
      <c r="C4899" t="s">
        <v>93</v>
      </c>
      <c r="D4899" t="s">
        <v>88</v>
      </c>
      <c r="E4899" t="s">
        <v>76</v>
      </c>
      <c r="F4899" s="7">
        <v>43604</v>
      </c>
      <c r="G4899" s="7">
        <v>43970</v>
      </c>
      <c r="H4899" t="s">
        <v>77</v>
      </c>
      <c r="I4899" t="s">
        <v>78</v>
      </c>
      <c r="J4899" s="7">
        <v>46019</v>
      </c>
      <c r="K4899" s="7">
        <v>44244</v>
      </c>
      <c r="L4899" s="7">
        <v>43970</v>
      </c>
      <c r="M4899" t="s">
        <v>77</v>
      </c>
      <c r="N4899" t="s">
        <v>79</v>
      </c>
      <c r="O4899">
        <v>2026</v>
      </c>
      <c r="P4899">
        <v>1</v>
      </c>
      <c r="Q4899" t="s">
        <v>80</v>
      </c>
      <c r="R4899" s="8">
        <v>46267</v>
      </c>
      <c r="S4899" s="2">
        <v>1</v>
      </c>
      <c r="T4899" s="2" t="s">
        <v>81</v>
      </c>
    </row>
    <row r="4900" spans="1:20" x14ac:dyDescent="0.25">
      <c r="A4900">
        <v>1120461040</v>
      </c>
      <c r="B4900">
        <v>117307214</v>
      </c>
      <c r="C4900" t="s">
        <v>91</v>
      </c>
      <c r="D4900" t="s">
        <v>83</v>
      </c>
      <c r="E4900" t="s">
        <v>76</v>
      </c>
      <c r="F4900" s="7">
        <v>43608</v>
      </c>
      <c r="G4900" s="7">
        <v>43792</v>
      </c>
      <c r="H4900" t="s">
        <v>77</v>
      </c>
      <c r="I4900" t="s">
        <v>78</v>
      </c>
      <c r="J4900" s="7">
        <v>45905</v>
      </c>
      <c r="K4900" s="7">
        <v>43667</v>
      </c>
      <c r="L4900" s="7">
        <v>43792</v>
      </c>
      <c r="M4900" t="s">
        <v>77</v>
      </c>
      <c r="N4900" t="s">
        <v>79</v>
      </c>
      <c r="O4900">
        <v>2026</v>
      </c>
      <c r="P4900">
        <v>1</v>
      </c>
      <c r="Q4900" t="s">
        <v>80</v>
      </c>
      <c r="R4900" s="8">
        <v>46267</v>
      </c>
      <c r="S4900" s="2">
        <v>1</v>
      </c>
      <c r="T4900" s="2" t="s">
        <v>81</v>
      </c>
    </row>
    <row r="4901" spans="1:20" x14ac:dyDescent="0.25">
      <c r="A4901">
        <v>1120461049</v>
      </c>
      <c r="B4901">
        <v>117317881</v>
      </c>
      <c r="C4901" t="s">
        <v>91</v>
      </c>
      <c r="D4901" t="s">
        <v>88</v>
      </c>
      <c r="E4901" t="s">
        <v>76</v>
      </c>
      <c r="F4901" s="7">
        <v>43609</v>
      </c>
      <c r="G4901" s="7">
        <v>43975</v>
      </c>
      <c r="H4901" t="s">
        <v>77</v>
      </c>
      <c r="I4901" t="s">
        <v>78</v>
      </c>
      <c r="J4901" s="7">
        <v>45825</v>
      </c>
      <c r="K4901" s="7">
        <v>45831</v>
      </c>
      <c r="L4901" s="7">
        <v>43975</v>
      </c>
      <c r="M4901" t="s">
        <v>77</v>
      </c>
      <c r="N4901" t="s">
        <v>92</v>
      </c>
      <c r="O4901">
        <v>2026</v>
      </c>
      <c r="P4901">
        <v>1</v>
      </c>
      <c r="Q4901" t="s">
        <v>80</v>
      </c>
      <c r="R4901" s="8">
        <v>46267</v>
      </c>
      <c r="S4901" s="2">
        <v>1</v>
      </c>
      <c r="T4901" s="2" t="s">
        <v>81</v>
      </c>
    </row>
    <row r="4902" spans="1:20" x14ac:dyDescent="0.25">
      <c r="A4902">
        <v>1120461050</v>
      </c>
      <c r="B4902">
        <v>117317881</v>
      </c>
      <c r="C4902" t="s">
        <v>91</v>
      </c>
      <c r="D4902" t="s">
        <v>88</v>
      </c>
      <c r="E4902" t="s">
        <v>76</v>
      </c>
      <c r="F4902" s="7">
        <v>43609</v>
      </c>
      <c r="G4902" s="7">
        <v>43975</v>
      </c>
      <c r="H4902" t="s">
        <v>77</v>
      </c>
      <c r="I4902" t="s">
        <v>78</v>
      </c>
      <c r="J4902" s="7">
        <v>45825</v>
      </c>
      <c r="K4902" s="7">
        <v>45457</v>
      </c>
      <c r="L4902" s="7">
        <v>43975</v>
      </c>
      <c r="M4902" t="s">
        <v>77</v>
      </c>
      <c r="N4902" t="s">
        <v>92</v>
      </c>
      <c r="O4902">
        <v>2026</v>
      </c>
      <c r="P4902">
        <v>1</v>
      </c>
      <c r="Q4902" t="s">
        <v>80</v>
      </c>
      <c r="R4902" s="8">
        <v>46267</v>
      </c>
      <c r="S4902" s="2">
        <v>1</v>
      </c>
      <c r="T4902" s="2" t="s">
        <v>81</v>
      </c>
    </row>
    <row r="4903" spans="1:20" x14ac:dyDescent="0.25">
      <c r="A4903">
        <v>1120461051</v>
      </c>
      <c r="B4903">
        <v>117317881</v>
      </c>
      <c r="C4903" t="s">
        <v>91</v>
      </c>
      <c r="D4903" t="s">
        <v>88</v>
      </c>
      <c r="E4903" t="s">
        <v>76</v>
      </c>
      <c r="F4903" s="7">
        <v>43609</v>
      </c>
      <c r="G4903" s="7">
        <v>43975</v>
      </c>
      <c r="H4903" t="s">
        <v>77</v>
      </c>
      <c r="I4903" t="s">
        <v>78</v>
      </c>
      <c r="J4903" s="7">
        <v>45825</v>
      </c>
      <c r="K4903" s="7">
        <v>45574</v>
      </c>
      <c r="L4903" s="7">
        <v>43975</v>
      </c>
      <c r="M4903" t="s">
        <v>77</v>
      </c>
      <c r="N4903" t="s">
        <v>92</v>
      </c>
      <c r="O4903">
        <v>2026</v>
      </c>
      <c r="P4903">
        <v>1</v>
      </c>
      <c r="Q4903" t="s">
        <v>80</v>
      </c>
      <c r="R4903" s="8">
        <v>46267</v>
      </c>
      <c r="S4903" s="2">
        <v>1</v>
      </c>
      <c r="T4903" s="2" t="s">
        <v>81</v>
      </c>
    </row>
    <row r="4904" spans="1:20" x14ac:dyDescent="0.25">
      <c r="A4904">
        <v>1120461055</v>
      </c>
      <c r="B4904">
        <v>117319868</v>
      </c>
      <c r="C4904" t="s">
        <v>82</v>
      </c>
      <c r="D4904" t="s">
        <v>83</v>
      </c>
      <c r="E4904" t="s">
        <v>76</v>
      </c>
      <c r="F4904" s="7">
        <v>43610</v>
      </c>
      <c r="G4904" s="7">
        <v>43790</v>
      </c>
      <c r="H4904" t="s">
        <v>77</v>
      </c>
      <c r="I4904" t="s">
        <v>78</v>
      </c>
      <c r="J4904" s="7">
        <v>45432</v>
      </c>
      <c r="K4904" s="7">
        <v>45748</v>
      </c>
      <c r="L4904" s="7">
        <v>43790</v>
      </c>
      <c r="M4904" t="s">
        <v>77</v>
      </c>
      <c r="N4904" t="s">
        <v>79</v>
      </c>
      <c r="O4904">
        <v>2026</v>
      </c>
      <c r="P4904">
        <v>1</v>
      </c>
      <c r="Q4904" t="s">
        <v>80</v>
      </c>
      <c r="R4904" s="8">
        <v>46267</v>
      </c>
      <c r="S4904" s="2">
        <v>1</v>
      </c>
      <c r="T4904" s="2" t="s">
        <v>81</v>
      </c>
    </row>
    <row r="4905" spans="1:20" x14ac:dyDescent="0.25">
      <c r="A4905">
        <v>1120461064</v>
      </c>
      <c r="B4905">
        <v>117323755</v>
      </c>
      <c r="C4905" t="s">
        <v>82</v>
      </c>
      <c r="D4905" t="s">
        <v>88</v>
      </c>
      <c r="E4905" t="s">
        <v>76</v>
      </c>
      <c r="F4905" s="7">
        <v>43611</v>
      </c>
      <c r="G4905" s="7">
        <v>43977</v>
      </c>
      <c r="H4905" t="s">
        <v>77</v>
      </c>
      <c r="I4905" t="s">
        <v>78</v>
      </c>
      <c r="J4905" s="7">
        <v>45894</v>
      </c>
      <c r="K4905" s="7">
        <v>45057</v>
      </c>
      <c r="L4905" s="7">
        <v>43977</v>
      </c>
      <c r="M4905" t="s">
        <v>77</v>
      </c>
      <c r="N4905" t="s">
        <v>79</v>
      </c>
      <c r="O4905">
        <v>2026</v>
      </c>
      <c r="P4905">
        <v>1</v>
      </c>
      <c r="Q4905" t="s">
        <v>80</v>
      </c>
      <c r="R4905" s="8">
        <v>46267</v>
      </c>
      <c r="S4905" s="2">
        <v>1</v>
      </c>
      <c r="T4905" s="2" t="s">
        <v>81</v>
      </c>
    </row>
    <row r="4906" spans="1:20" x14ac:dyDescent="0.25">
      <c r="A4906">
        <v>1120461066</v>
      </c>
      <c r="B4906">
        <v>117324165</v>
      </c>
      <c r="C4906" t="s">
        <v>98</v>
      </c>
      <c r="D4906" t="s">
        <v>75</v>
      </c>
      <c r="E4906" t="s">
        <v>76</v>
      </c>
      <c r="F4906" s="7">
        <v>43612</v>
      </c>
      <c r="G4906" s="7">
        <v>45356</v>
      </c>
      <c r="H4906" t="s">
        <v>77</v>
      </c>
      <c r="I4906" t="s">
        <v>78</v>
      </c>
      <c r="J4906" s="7">
        <v>45529</v>
      </c>
      <c r="K4906" s="7">
        <v>43682</v>
      </c>
      <c r="L4906" s="7">
        <v>45356</v>
      </c>
      <c r="M4906" t="s">
        <v>77</v>
      </c>
      <c r="N4906" t="s">
        <v>79</v>
      </c>
      <c r="O4906">
        <v>2026</v>
      </c>
      <c r="P4906">
        <v>1</v>
      </c>
      <c r="Q4906" t="s">
        <v>80</v>
      </c>
      <c r="R4906" s="8">
        <v>46267</v>
      </c>
      <c r="S4906" s="2">
        <v>1</v>
      </c>
      <c r="T4906" s="2" t="s">
        <v>81</v>
      </c>
    </row>
    <row r="4907" spans="1:20" x14ac:dyDescent="0.25">
      <c r="A4907">
        <v>1120461070</v>
      </c>
      <c r="B4907">
        <v>117326450</v>
      </c>
      <c r="C4907" t="s">
        <v>82</v>
      </c>
      <c r="D4907" t="s">
        <v>75</v>
      </c>
      <c r="E4907" t="s">
        <v>76</v>
      </c>
      <c r="F4907" s="7">
        <v>43613</v>
      </c>
      <c r="G4907" s="7">
        <v>43979</v>
      </c>
      <c r="H4907" t="s">
        <v>77</v>
      </c>
      <c r="I4907" t="s">
        <v>78</v>
      </c>
      <c r="J4907" s="7">
        <v>45550</v>
      </c>
      <c r="K4907" s="7">
        <v>44237</v>
      </c>
      <c r="L4907" s="7">
        <v>43979</v>
      </c>
      <c r="M4907" t="s">
        <v>77</v>
      </c>
      <c r="N4907" t="s">
        <v>79</v>
      </c>
      <c r="O4907">
        <v>2026</v>
      </c>
      <c r="P4907">
        <v>1</v>
      </c>
      <c r="Q4907" t="s">
        <v>80</v>
      </c>
      <c r="R4907" s="8">
        <v>46267</v>
      </c>
      <c r="S4907" s="2">
        <v>1</v>
      </c>
      <c r="T4907" s="2" t="s">
        <v>81</v>
      </c>
    </row>
    <row r="4908" spans="1:20" x14ac:dyDescent="0.25">
      <c r="A4908">
        <v>1120461091</v>
      </c>
      <c r="B4908">
        <v>117382812</v>
      </c>
      <c r="C4908" t="s">
        <v>85</v>
      </c>
      <c r="D4908" t="s">
        <v>88</v>
      </c>
      <c r="E4908" t="s">
        <v>76</v>
      </c>
      <c r="F4908" s="7">
        <v>43619</v>
      </c>
      <c r="G4908" s="7">
        <v>43985</v>
      </c>
      <c r="H4908" t="s">
        <v>77</v>
      </c>
      <c r="I4908" t="s">
        <v>78</v>
      </c>
      <c r="J4908" s="7">
        <v>45929</v>
      </c>
      <c r="K4908" s="7">
        <v>45748</v>
      </c>
      <c r="L4908" s="7">
        <v>43985</v>
      </c>
      <c r="M4908" t="s">
        <v>77</v>
      </c>
      <c r="N4908" t="s">
        <v>79</v>
      </c>
      <c r="O4908">
        <v>2026</v>
      </c>
      <c r="P4908">
        <v>1</v>
      </c>
      <c r="Q4908" t="s">
        <v>80</v>
      </c>
      <c r="R4908" s="8">
        <v>46267</v>
      </c>
      <c r="S4908" s="2">
        <v>1</v>
      </c>
      <c r="T4908" s="2" t="s">
        <v>81</v>
      </c>
    </row>
    <row r="4909" spans="1:20" x14ac:dyDescent="0.25">
      <c r="A4909">
        <v>1120461114</v>
      </c>
      <c r="B4909">
        <v>117435881</v>
      </c>
      <c r="C4909" t="s">
        <v>82</v>
      </c>
      <c r="D4909" t="s">
        <v>88</v>
      </c>
      <c r="E4909" t="s">
        <v>76</v>
      </c>
      <c r="F4909" s="7">
        <v>43627</v>
      </c>
      <c r="G4909" s="7">
        <v>45378</v>
      </c>
      <c r="H4909" t="s">
        <v>77</v>
      </c>
      <c r="I4909" t="s">
        <v>78</v>
      </c>
      <c r="J4909" s="7">
        <v>45129</v>
      </c>
      <c r="K4909" s="7">
        <v>43661</v>
      </c>
      <c r="L4909" s="7">
        <v>45378</v>
      </c>
      <c r="M4909" t="s">
        <v>77</v>
      </c>
      <c r="N4909" t="s">
        <v>92</v>
      </c>
      <c r="O4909">
        <v>2026</v>
      </c>
      <c r="P4909">
        <v>1</v>
      </c>
      <c r="Q4909" t="s">
        <v>80</v>
      </c>
      <c r="R4909" s="8">
        <v>46267</v>
      </c>
      <c r="S4909" s="2">
        <v>1</v>
      </c>
      <c r="T4909" s="2" t="s">
        <v>81</v>
      </c>
    </row>
    <row r="4910" spans="1:20" x14ac:dyDescent="0.25">
      <c r="A4910">
        <v>1120461126</v>
      </c>
      <c r="B4910">
        <v>117478116</v>
      </c>
      <c r="C4910" t="s">
        <v>82</v>
      </c>
      <c r="D4910" t="s">
        <v>75</v>
      </c>
      <c r="E4910" t="s">
        <v>76</v>
      </c>
      <c r="F4910" s="7">
        <v>43637</v>
      </c>
      <c r="G4910" s="7">
        <v>44003</v>
      </c>
      <c r="H4910" t="s">
        <v>77</v>
      </c>
      <c r="I4910" t="s">
        <v>78</v>
      </c>
      <c r="J4910" s="7">
        <v>45500</v>
      </c>
      <c r="K4910" s="7">
        <v>45057</v>
      </c>
      <c r="L4910" s="7">
        <v>44003</v>
      </c>
      <c r="M4910" t="s">
        <v>77</v>
      </c>
      <c r="N4910" t="s">
        <v>79</v>
      </c>
      <c r="O4910">
        <v>2026</v>
      </c>
      <c r="P4910">
        <v>1</v>
      </c>
      <c r="Q4910" t="s">
        <v>80</v>
      </c>
      <c r="R4910" s="8">
        <v>46267</v>
      </c>
      <c r="S4910" s="2">
        <v>1</v>
      </c>
      <c r="T4910" s="2" t="s">
        <v>81</v>
      </c>
    </row>
    <row r="4911" spans="1:20" x14ac:dyDescent="0.25">
      <c r="A4911">
        <v>1120461196</v>
      </c>
      <c r="B4911">
        <v>117682137</v>
      </c>
      <c r="C4911" t="s">
        <v>82</v>
      </c>
      <c r="D4911" t="s">
        <v>88</v>
      </c>
      <c r="E4911" t="s">
        <v>76</v>
      </c>
      <c r="F4911" s="7">
        <v>43677</v>
      </c>
      <c r="G4911" s="7">
        <v>44043</v>
      </c>
      <c r="H4911" t="s">
        <v>77</v>
      </c>
      <c r="I4911" t="s">
        <v>89</v>
      </c>
      <c r="J4911" s="7">
        <v>46056</v>
      </c>
      <c r="K4911" s="7">
        <v>46020</v>
      </c>
      <c r="L4911" s="7">
        <v>44043</v>
      </c>
      <c r="M4911" t="s">
        <v>77</v>
      </c>
      <c r="N4911" t="s">
        <v>79</v>
      </c>
      <c r="O4911">
        <v>2026</v>
      </c>
      <c r="P4911">
        <v>1</v>
      </c>
      <c r="Q4911" t="s">
        <v>80</v>
      </c>
      <c r="R4911" s="8">
        <v>46267</v>
      </c>
      <c r="S4911" s="2">
        <v>1</v>
      </c>
      <c r="T4911" s="2" t="s">
        <v>81</v>
      </c>
    </row>
    <row r="4912" spans="1:20" x14ac:dyDescent="0.25">
      <c r="A4912">
        <v>1120461197</v>
      </c>
      <c r="B4912">
        <v>117682137</v>
      </c>
      <c r="C4912" t="s">
        <v>82</v>
      </c>
      <c r="D4912" t="s">
        <v>88</v>
      </c>
      <c r="E4912" t="s">
        <v>76</v>
      </c>
      <c r="F4912" s="7">
        <v>43677</v>
      </c>
      <c r="G4912" s="7">
        <v>44043</v>
      </c>
      <c r="H4912" t="s">
        <v>77</v>
      </c>
      <c r="I4912" t="s">
        <v>89</v>
      </c>
      <c r="J4912" s="7">
        <v>46056</v>
      </c>
      <c r="K4912" s="7">
        <v>45712</v>
      </c>
      <c r="L4912" s="7">
        <v>44043</v>
      </c>
      <c r="M4912" t="s">
        <v>77</v>
      </c>
      <c r="N4912" t="s">
        <v>79</v>
      </c>
      <c r="O4912">
        <v>2026</v>
      </c>
      <c r="P4912">
        <v>1</v>
      </c>
      <c r="Q4912" t="s">
        <v>80</v>
      </c>
      <c r="R4912" s="8">
        <v>46267</v>
      </c>
      <c r="S4912" s="2">
        <v>1</v>
      </c>
      <c r="T4912" s="2" t="s">
        <v>81</v>
      </c>
    </row>
    <row r="4913" spans="1:20" x14ac:dyDescent="0.25">
      <c r="A4913">
        <v>1120461200</v>
      </c>
      <c r="B4913">
        <v>117684110</v>
      </c>
      <c r="C4913" t="s">
        <v>95</v>
      </c>
      <c r="D4913" t="s">
        <v>83</v>
      </c>
      <c r="E4913" t="s">
        <v>76</v>
      </c>
      <c r="F4913" s="7">
        <v>43677</v>
      </c>
      <c r="G4913" s="7">
        <v>44043</v>
      </c>
      <c r="H4913" t="s">
        <v>77</v>
      </c>
      <c r="I4913" t="s">
        <v>78</v>
      </c>
      <c r="J4913" s="7">
        <v>45914</v>
      </c>
      <c r="K4913" s="7">
        <v>44232</v>
      </c>
      <c r="L4913" s="7">
        <v>44043</v>
      </c>
      <c r="M4913" t="s">
        <v>77</v>
      </c>
      <c r="N4913" t="s">
        <v>79</v>
      </c>
      <c r="O4913">
        <v>2026</v>
      </c>
      <c r="P4913">
        <v>1</v>
      </c>
      <c r="Q4913" t="s">
        <v>80</v>
      </c>
      <c r="R4913" s="8">
        <v>46267</v>
      </c>
      <c r="S4913" s="2">
        <v>1</v>
      </c>
      <c r="T4913" s="2" t="s">
        <v>81</v>
      </c>
    </row>
    <row r="4914" spans="1:20" x14ac:dyDescent="0.25">
      <c r="A4914">
        <v>1120461224</v>
      </c>
      <c r="B4914">
        <v>117725179</v>
      </c>
      <c r="C4914" t="s">
        <v>74</v>
      </c>
      <c r="D4914" t="s">
        <v>75</v>
      </c>
      <c r="E4914" t="s">
        <v>76</v>
      </c>
      <c r="F4914" s="7">
        <v>43658</v>
      </c>
      <c r="G4914" s="7">
        <v>45485</v>
      </c>
      <c r="H4914" t="s">
        <v>86</v>
      </c>
      <c r="I4914" t="s">
        <v>87</v>
      </c>
      <c r="J4914" s="7">
        <v>45511</v>
      </c>
      <c r="K4914" s="7">
        <v>46115</v>
      </c>
      <c r="L4914" s="7">
        <v>45485</v>
      </c>
      <c r="M4914" t="s">
        <v>86</v>
      </c>
      <c r="N4914" t="s">
        <v>79</v>
      </c>
      <c r="O4914">
        <v>2026</v>
      </c>
      <c r="P4914">
        <v>1</v>
      </c>
      <c r="Q4914" t="s">
        <v>80</v>
      </c>
      <c r="R4914" s="8">
        <v>46267</v>
      </c>
      <c r="S4914" s="2">
        <v>1</v>
      </c>
      <c r="T4914" s="2" t="s">
        <v>81</v>
      </c>
    </row>
    <row r="4915" spans="1:20" x14ac:dyDescent="0.25">
      <c r="A4915">
        <v>1120461264</v>
      </c>
      <c r="B4915">
        <v>117809678</v>
      </c>
      <c r="C4915" t="s">
        <v>74</v>
      </c>
      <c r="D4915" t="s">
        <v>75</v>
      </c>
      <c r="E4915" t="s">
        <v>76</v>
      </c>
      <c r="F4915" s="7">
        <v>43679</v>
      </c>
      <c r="G4915" s="7">
        <v>45506</v>
      </c>
      <c r="H4915" t="s">
        <v>86</v>
      </c>
      <c r="I4915" t="s">
        <v>87</v>
      </c>
      <c r="J4915" s="7">
        <v>45559</v>
      </c>
      <c r="K4915" s="7">
        <v>46115</v>
      </c>
      <c r="L4915" s="7">
        <v>45506</v>
      </c>
      <c r="M4915" t="s">
        <v>86</v>
      </c>
      <c r="N4915" t="s">
        <v>79</v>
      </c>
      <c r="O4915">
        <v>2026</v>
      </c>
      <c r="P4915">
        <v>1</v>
      </c>
      <c r="Q4915" t="s">
        <v>80</v>
      </c>
      <c r="R4915" s="8">
        <v>46267</v>
      </c>
      <c r="S4915" s="2">
        <v>1</v>
      </c>
      <c r="T4915" s="2" t="s">
        <v>81</v>
      </c>
    </row>
    <row r="4916" spans="1:20" x14ac:dyDescent="0.25">
      <c r="A4916">
        <v>1120461479</v>
      </c>
      <c r="B4916">
        <v>118743064</v>
      </c>
      <c r="C4916" t="s">
        <v>82</v>
      </c>
      <c r="D4916" t="s">
        <v>83</v>
      </c>
      <c r="E4916" t="s">
        <v>76</v>
      </c>
      <c r="F4916" s="7">
        <v>43503</v>
      </c>
      <c r="G4916" s="7">
        <v>45329</v>
      </c>
      <c r="H4916" t="s">
        <v>77</v>
      </c>
      <c r="I4916" t="s">
        <v>78</v>
      </c>
      <c r="J4916" s="7">
        <v>46088</v>
      </c>
      <c r="K4916" s="7">
        <v>43916</v>
      </c>
      <c r="L4916" s="7">
        <v>45329</v>
      </c>
      <c r="M4916" t="s">
        <v>77</v>
      </c>
      <c r="N4916" t="s">
        <v>79</v>
      </c>
      <c r="O4916">
        <v>2026</v>
      </c>
      <c r="P4916">
        <v>1</v>
      </c>
      <c r="Q4916" t="s">
        <v>80</v>
      </c>
      <c r="R4916" s="8">
        <v>46267</v>
      </c>
      <c r="S4916" s="2">
        <v>1</v>
      </c>
      <c r="T4916" s="2" t="s">
        <v>81</v>
      </c>
    </row>
    <row r="4917" spans="1:20" x14ac:dyDescent="0.25">
      <c r="A4917">
        <v>1120461490</v>
      </c>
      <c r="B4917">
        <v>118942851</v>
      </c>
      <c r="C4917" t="s">
        <v>82</v>
      </c>
      <c r="D4917" t="s">
        <v>83</v>
      </c>
      <c r="E4917" t="s">
        <v>76</v>
      </c>
      <c r="F4917" s="7">
        <v>43944</v>
      </c>
      <c r="G4917" s="7">
        <v>45770</v>
      </c>
      <c r="H4917" t="s">
        <v>77</v>
      </c>
      <c r="I4917" t="s">
        <v>84</v>
      </c>
      <c r="J4917" s="7">
        <v>45633</v>
      </c>
      <c r="K4917" s="7">
        <v>45747</v>
      </c>
      <c r="L4917" s="7">
        <v>45770</v>
      </c>
      <c r="M4917" t="s">
        <v>77</v>
      </c>
      <c r="N4917" t="s">
        <v>79</v>
      </c>
      <c r="O4917">
        <v>2026</v>
      </c>
      <c r="P4917">
        <v>1</v>
      </c>
      <c r="Q4917" t="s">
        <v>80</v>
      </c>
      <c r="R4917" s="8">
        <v>46267</v>
      </c>
      <c r="S4917" s="2">
        <v>1</v>
      </c>
      <c r="T4917" s="2" t="s">
        <v>81</v>
      </c>
    </row>
    <row r="4918" spans="1:20" x14ac:dyDescent="0.25">
      <c r="A4918">
        <v>1120461494</v>
      </c>
      <c r="B4918">
        <v>118951775</v>
      </c>
      <c r="C4918" t="s">
        <v>82</v>
      </c>
      <c r="D4918" t="s">
        <v>75</v>
      </c>
      <c r="E4918" t="s">
        <v>76</v>
      </c>
      <c r="F4918" s="7">
        <v>43948</v>
      </c>
      <c r="G4918" s="7">
        <v>44313</v>
      </c>
      <c r="H4918" t="s">
        <v>77</v>
      </c>
      <c r="I4918" t="s">
        <v>89</v>
      </c>
      <c r="J4918" s="7">
        <v>45925</v>
      </c>
      <c r="K4918" s="7">
        <v>43949</v>
      </c>
      <c r="L4918" s="7">
        <v>44313</v>
      </c>
      <c r="M4918" t="s">
        <v>77</v>
      </c>
      <c r="N4918" t="s">
        <v>79</v>
      </c>
      <c r="O4918">
        <v>2026</v>
      </c>
      <c r="P4918">
        <v>1</v>
      </c>
      <c r="Q4918" t="s">
        <v>80</v>
      </c>
      <c r="R4918" s="8">
        <v>46267</v>
      </c>
      <c r="S4918" s="2">
        <v>1</v>
      </c>
      <c r="T4918" s="2" t="s">
        <v>81</v>
      </c>
    </row>
    <row r="4919" spans="1:20" x14ac:dyDescent="0.25">
      <c r="A4919">
        <v>1120461535</v>
      </c>
      <c r="B4919">
        <v>119029679</v>
      </c>
      <c r="C4919" t="s">
        <v>82</v>
      </c>
      <c r="D4919" t="s">
        <v>88</v>
      </c>
      <c r="E4919" t="s">
        <v>76</v>
      </c>
      <c r="F4919" s="7">
        <v>43965</v>
      </c>
      <c r="G4919" s="7">
        <v>45791</v>
      </c>
      <c r="H4919" t="s">
        <v>77</v>
      </c>
      <c r="I4919" t="s">
        <v>78</v>
      </c>
      <c r="J4919" s="7">
        <v>45103</v>
      </c>
      <c r="K4919" s="7">
        <v>44488</v>
      </c>
      <c r="L4919" s="7">
        <v>45791</v>
      </c>
      <c r="M4919" t="s">
        <v>77</v>
      </c>
      <c r="N4919" t="s">
        <v>92</v>
      </c>
      <c r="O4919">
        <v>2026</v>
      </c>
      <c r="P4919">
        <v>1</v>
      </c>
      <c r="Q4919" t="s">
        <v>80</v>
      </c>
      <c r="R4919" s="8">
        <v>46267</v>
      </c>
      <c r="S4919" s="2">
        <v>1</v>
      </c>
      <c r="T4919" s="2" t="s">
        <v>81</v>
      </c>
    </row>
    <row r="4920" spans="1:20" x14ac:dyDescent="0.25">
      <c r="A4920">
        <v>1120461536</v>
      </c>
      <c r="B4920">
        <v>119029679</v>
      </c>
      <c r="C4920" t="s">
        <v>82</v>
      </c>
      <c r="D4920" t="s">
        <v>88</v>
      </c>
      <c r="E4920" t="s">
        <v>76</v>
      </c>
      <c r="F4920" s="7">
        <v>43965</v>
      </c>
      <c r="G4920" s="7">
        <v>45791</v>
      </c>
      <c r="H4920" t="s">
        <v>77</v>
      </c>
      <c r="I4920" t="s">
        <v>78</v>
      </c>
      <c r="J4920" s="7">
        <v>45103</v>
      </c>
      <c r="K4920" s="7">
        <v>45689</v>
      </c>
      <c r="L4920" s="7">
        <v>45791</v>
      </c>
      <c r="M4920" t="s">
        <v>77</v>
      </c>
      <c r="N4920" t="s">
        <v>92</v>
      </c>
      <c r="O4920">
        <v>2026</v>
      </c>
      <c r="P4920">
        <v>1</v>
      </c>
      <c r="Q4920" t="s">
        <v>80</v>
      </c>
      <c r="R4920" s="8">
        <v>46267</v>
      </c>
      <c r="S4920" s="2">
        <v>1</v>
      </c>
      <c r="T4920" s="2" t="s">
        <v>81</v>
      </c>
    </row>
    <row r="4921" spans="1:20" x14ac:dyDescent="0.25">
      <c r="A4921">
        <v>1120461539</v>
      </c>
      <c r="B4921">
        <v>119033901</v>
      </c>
      <c r="C4921" t="s">
        <v>74</v>
      </c>
      <c r="D4921" t="s">
        <v>88</v>
      </c>
      <c r="E4921" t="s">
        <v>76</v>
      </c>
      <c r="F4921" s="7">
        <v>43966</v>
      </c>
      <c r="G4921" s="7">
        <v>45792</v>
      </c>
      <c r="H4921" t="s">
        <v>86</v>
      </c>
      <c r="I4921" t="s">
        <v>87</v>
      </c>
      <c r="J4921" s="7">
        <v>45097</v>
      </c>
      <c r="K4921" s="7">
        <v>45689</v>
      </c>
      <c r="L4921" s="7">
        <v>45792</v>
      </c>
      <c r="M4921" t="s">
        <v>86</v>
      </c>
      <c r="N4921" t="s">
        <v>92</v>
      </c>
      <c r="O4921">
        <v>2026</v>
      </c>
      <c r="P4921">
        <v>1</v>
      </c>
      <c r="Q4921" t="s">
        <v>80</v>
      </c>
      <c r="R4921" s="8">
        <v>46267</v>
      </c>
      <c r="S4921" s="2">
        <v>1</v>
      </c>
      <c r="T4921" s="2" t="s">
        <v>81</v>
      </c>
    </row>
    <row r="4922" spans="1:20" x14ac:dyDescent="0.25">
      <c r="A4922">
        <v>1120461541</v>
      </c>
      <c r="B4922">
        <v>119034003</v>
      </c>
      <c r="C4922" t="s">
        <v>82</v>
      </c>
      <c r="D4922" t="s">
        <v>83</v>
      </c>
      <c r="E4922" t="s">
        <v>76</v>
      </c>
      <c r="F4922" s="7">
        <v>43966</v>
      </c>
      <c r="G4922" s="7">
        <v>44150</v>
      </c>
      <c r="H4922" t="s">
        <v>77</v>
      </c>
      <c r="I4922" t="s">
        <v>78</v>
      </c>
      <c r="J4922" s="7">
        <v>45742</v>
      </c>
      <c r="K4922" s="7">
        <v>45687</v>
      </c>
      <c r="L4922" s="7">
        <v>44150</v>
      </c>
      <c r="M4922" t="s">
        <v>77</v>
      </c>
      <c r="N4922" t="s">
        <v>79</v>
      </c>
      <c r="O4922">
        <v>2026</v>
      </c>
      <c r="P4922">
        <v>1</v>
      </c>
      <c r="Q4922" t="s">
        <v>80</v>
      </c>
      <c r="R4922" s="8">
        <v>46267</v>
      </c>
      <c r="S4922" s="2">
        <v>1</v>
      </c>
      <c r="T4922" s="2" t="s">
        <v>81</v>
      </c>
    </row>
    <row r="4923" spans="1:20" x14ac:dyDescent="0.25">
      <c r="A4923">
        <v>1120461542</v>
      </c>
      <c r="B4923">
        <v>119034003</v>
      </c>
      <c r="C4923" t="s">
        <v>82</v>
      </c>
      <c r="D4923" t="s">
        <v>83</v>
      </c>
      <c r="E4923" t="s">
        <v>76</v>
      </c>
      <c r="F4923" s="7">
        <v>43966</v>
      </c>
      <c r="G4923" s="7">
        <v>44150</v>
      </c>
      <c r="H4923" t="s">
        <v>77</v>
      </c>
      <c r="I4923" t="s">
        <v>78</v>
      </c>
      <c r="J4923" s="7">
        <v>45742</v>
      </c>
      <c r="K4923" s="7">
        <v>45688</v>
      </c>
      <c r="L4923" s="7">
        <v>44150</v>
      </c>
      <c r="M4923" t="s">
        <v>77</v>
      </c>
      <c r="N4923" t="s">
        <v>79</v>
      </c>
      <c r="O4923">
        <v>2026</v>
      </c>
      <c r="P4923">
        <v>1</v>
      </c>
      <c r="Q4923" t="s">
        <v>80</v>
      </c>
      <c r="R4923" s="8">
        <v>46267</v>
      </c>
      <c r="S4923" s="2">
        <v>1</v>
      </c>
      <c r="T4923" s="2" t="s">
        <v>81</v>
      </c>
    </row>
    <row r="4924" spans="1:20" x14ac:dyDescent="0.25">
      <c r="A4924">
        <v>1120461558</v>
      </c>
      <c r="B4924">
        <v>119048653</v>
      </c>
      <c r="C4924" t="s">
        <v>74</v>
      </c>
      <c r="D4924" t="s">
        <v>88</v>
      </c>
      <c r="E4924" t="s">
        <v>76</v>
      </c>
      <c r="F4924" s="7">
        <v>43971</v>
      </c>
      <c r="G4924" s="7">
        <v>45797</v>
      </c>
      <c r="H4924" t="s">
        <v>77</v>
      </c>
      <c r="I4924" t="s">
        <v>84</v>
      </c>
      <c r="J4924" s="7">
        <v>45104</v>
      </c>
      <c r="K4924" s="7">
        <v>44488</v>
      </c>
      <c r="L4924" s="7">
        <v>45797</v>
      </c>
      <c r="M4924" t="s">
        <v>77</v>
      </c>
      <c r="N4924" t="s">
        <v>92</v>
      </c>
      <c r="O4924">
        <v>2026</v>
      </c>
      <c r="P4924">
        <v>1</v>
      </c>
      <c r="Q4924" t="s">
        <v>80</v>
      </c>
      <c r="R4924" s="8">
        <v>46267</v>
      </c>
      <c r="S4924" s="2">
        <v>1</v>
      </c>
      <c r="T4924" s="2" t="s">
        <v>81</v>
      </c>
    </row>
    <row r="4925" spans="1:20" x14ac:dyDescent="0.25">
      <c r="A4925">
        <v>1120461559</v>
      </c>
      <c r="B4925">
        <v>119048653</v>
      </c>
      <c r="C4925" t="s">
        <v>74</v>
      </c>
      <c r="D4925" t="s">
        <v>88</v>
      </c>
      <c r="E4925" t="s">
        <v>76</v>
      </c>
      <c r="F4925" s="7">
        <v>43971</v>
      </c>
      <c r="G4925" s="7">
        <v>45797</v>
      </c>
      <c r="H4925" t="s">
        <v>77</v>
      </c>
      <c r="I4925" t="s">
        <v>84</v>
      </c>
      <c r="J4925" s="7">
        <v>45104</v>
      </c>
      <c r="K4925" s="7">
        <v>46106</v>
      </c>
      <c r="L4925" s="7">
        <v>45797</v>
      </c>
      <c r="M4925" t="s">
        <v>77</v>
      </c>
      <c r="N4925" t="s">
        <v>92</v>
      </c>
      <c r="O4925">
        <v>2026</v>
      </c>
      <c r="P4925">
        <v>1</v>
      </c>
      <c r="Q4925" t="s">
        <v>80</v>
      </c>
      <c r="R4925" s="8">
        <v>46267</v>
      </c>
      <c r="S4925" s="2">
        <v>1</v>
      </c>
      <c r="T4925" s="2" t="s">
        <v>81</v>
      </c>
    </row>
    <row r="4926" spans="1:20" x14ac:dyDescent="0.25">
      <c r="A4926">
        <v>1120461623</v>
      </c>
      <c r="B4926">
        <v>119127484</v>
      </c>
      <c r="C4926" t="s">
        <v>82</v>
      </c>
      <c r="D4926" t="s">
        <v>88</v>
      </c>
      <c r="E4926" t="s">
        <v>76</v>
      </c>
      <c r="F4926" s="7">
        <v>43991</v>
      </c>
      <c r="G4926" s="7">
        <v>44356</v>
      </c>
      <c r="H4926" t="s">
        <v>77</v>
      </c>
      <c r="I4926" t="s">
        <v>78</v>
      </c>
      <c r="J4926" s="7">
        <v>46111</v>
      </c>
      <c r="K4926" s="7">
        <v>45919</v>
      </c>
      <c r="L4926" s="7">
        <v>44356</v>
      </c>
      <c r="M4926" t="s">
        <v>77</v>
      </c>
      <c r="N4926" t="s">
        <v>79</v>
      </c>
      <c r="O4926">
        <v>2026</v>
      </c>
      <c r="P4926">
        <v>1</v>
      </c>
      <c r="Q4926" t="s">
        <v>80</v>
      </c>
      <c r="R4926" s="8">
        <v>46267</v>
      </c>
      <c r="S4926" s="2">
        <v>1</v>
      </c>
      <c r="T4926" s="2" t="s">
        <v>81</v>
      </c>
    </row>
    <row r="4927" spans="1:20" x14ac:dyDescent="0.25">
      <c r="A4927">
        <v>1120461626</v>
      </c>
      <c r="B4927">
        <v>119131310</v>
      </c>
      <c r="C4927" t="s">
        <v>90</v>
      </c>
      <c r="D4927" t="s">
        <v>83</v>
      </c>
      <c r="E4927" t="s">
        <v>76</v>
      </c>
      <c r="F4927" s="7">
        <v>43991</v>
      </c>
      <c r="G4927" s="7">
        <v>44174</v>
      </c>
      <c r="H4927" t="s">
        <v>77</v>
      </c>
      <c r="I4927" t="s">
        <v>78</v>
      </c>
      <c r="J4927" s="7">
        <v>45427</v>
      </c>
      <c r="K4927" s="7">
        <v>45446</v>
      </c>
      <c r="L4927" s="7">
        <v>44174</v>
      </c>
      <c r="M4927" t="s">
        <v>77</v>
      </c>
      <c r="N4927" t="s">
        <v>79</v>
      </c>
      <c r="O4927">
        <v>2026</v>
      </c>
      <c r="P4927">
        <v>1</v>
      </c>
      <c r="Q4927" t="s">
        <v>80</v>
      </c>
      <c r="R4927" s="8">
        <v>46267</v>
      </c>
      <c r="S4927" s="2">
        <v>1</v>
      </c>
      <c r="T4927" s="2" t="s">
        <v>81</v>
      </c>
    </row>
    <row r="4928" spans="1:20" x14ac:dyDescent="0.25">
      <c r="A4928">
        <v>1120461642</v>
      </c>
      <c r="B4928">
        <v>119161610</v>
      </c>
      <c r="C4928" t="s">
        <v>74</v>
      </c>
      <c r="D4928" t="s">
        <v>75</v>
      </c>
      <c r="E4928" t="s">
        <v>76</v>
      </c>
      <c r="F4928" s="7">
        <v>43995</v>
      </c>
      <c r="G4928" s="7">
        <v>45821</v>
      </c>
      <c r="H4928" t="s">
        <v>86</v>
      </c>
      <c r="I4928" t="s">
        <v>87</v>
      </c>
      <c r="J4928" s="7">
        <v>45889</v>
      </c>
      <c r="K4928" s="7">
        <v>46115</v>
      </c>
      <c r="L4928" s="7">
        <v>45821</v>
      </c>
      <c r="M4928" t="s">
        <v>86</v>
      </c>
      <c r="N4928" t="s">
        <v>79</v>
      </c>
      <c r="O4928">
        <v>2026</v>
      </c>
      <c r="P4928">
        <v>1</v>
      </c>
      <c r="Q4928" t="s">
        <v>80</v>
      </c>
      <c r="R4928" s="8">
        <v>46267</v>
      </c>
      <c r="S4928" s="2">
        <v>1</v>
      </c>
      <c r="T4928" s="2" t="s">
        <v>81</v>
      </c>
    </row>
    <row r="4929" spans="1:20" x14ac:dyDescent="0.25">
      <c r="A4929">
        <v>1120461646</v>
      </c>
      <c r="B4929">
        <v>119161866</v>
      </c>
      <c r="C4929" t="s">
        <v>74</v>
      </c>
      <c r="D4929" t="s">
        <v>75</v>
      </c>
      <c r="E4929" t="s">
        <v>76</v>
      </c>
      <c r="F4929" s="7">
        <v>43995</v>
      </c>
      <c r="G4929" s="7">
        <v>45821</v>
      </c>
      <c r="H4929" t="s">
        <v>86</v>
      </c>
      <c r="I4929" t="s">
        <v>87</v>
      </c>
      <c r="J4929" s="7">
        <v>45895</v>
      </c>
      <c r="K4929" s="7">
        <v>44071</v>
      </c>
      <c r="L4929" s="7">
        <v>45821</v>
      </c>
      <c r="M4929" t="s">
        <v>86</v>
      </c>
      <c r="N4929" t="s">
        <v>79</v>
      </c>
      <c r="O4929">
        <v>2026</v>
      </c>
      <c r="P4929">
        <v>1</v>
      </c>
      <c r="Q4929" t="s">
        <v>80</v>
      </c>
      <c r="R4929" s="8">
        <v>46267</v>
      </c>
      <c r="S4929" s="2">
        <v>1</v>
      </c>
      <c r="T4929" s="2" t="s">
        <v>81</v>
      </c>
    </row>
    <row r="4930" spans="1:20" x14ac:dyDescent="0.25">
      <c r="A4930">
        <v>1120461658</v>
      </c>
      <c r="B4930">
        <v>119168606</v>
      </c>
      <c r="C4930" t="s">
        <v>91</v>
      </c>
      <c r="D4930" t="s">
        <v>83</v>
      </c>
      <c r="E4930" t="s">
        <v>76</v>
      </c>
      <c r="F4930" s="7">
        <v>43997</v>
      </c>
      <c r="G4930" s="7">
        <v>45823</v>
      </c>
      <c r="H4930" t="s">
        <v>77</v>
      </c>
      <c r="I4930" t="s">
        <v>78</v>
      </c>
      <c r="J4930" s="7">
        <v>45544</v>
      </c>
      <c r="K4930" s="7">
        <v>45701</v>
      </c>
      <c r="L4930" s="7">
        <v>45823</v>
      </c>
      <c r="M4930" t="s">
        <v>77</v>
      </c>
      <c r="N4930" t="s">
        <v>79</v>
      </c>
      <c r="O4930">
        <v>2026</v>
      </c>
      <c r="P4930">
        <v>1</v>
      </c>
      <c r="Q4930" t="s">
        <v>80</v>
      </c>
      <c r="R4930" s="8">
        <v>46267</v>
      </c>
      <c r="S4930" s="2">
        <v>1</v>
      </c>
      <c r="T4930" s="2" t="s">
        <v>81</v>
      </c>
    </row>
    <row r="4931" spans="1:20" x14ac:dyDescent="0.25">
      <c r="A4931">
        <v>1120461681</v>
      </c>
      <c r="B4931">
        <v>119189161</v>
      </c>
      <c r="C4931" t="s">
        <v>93</v>
      </c>
      <c r="D4931" t="s">
        <v>88</v>
      </c>
      <c r="E4931" t="s">
        <v>76</v>
      </c>
      <c r="F4931" s="7">
        <v>44001</v>
      </c>
      <c r="G4931" s="7">
        <v>45827</v>
      </c>
      <c r="H4931" t="s">
        <v>77</v>
      </c>
      <c r="I4931" t="s">
        <v>78</v>
      </c>
      <c r="J4931" s="7">
        <v>45521</v>
      </c>
      <c r="K4931" s="7">
        <v>44488</v>
      </c>
      <c r="L4931" s="7">
        <v>45827</v>
      </c>
      <c r="M4931" t="s">
        <v>77</v>
      </c>
      <c r="N4931" t="s">
        <v>79</v>
      </c>
      <c r="O4931">
        <v>2026</v>
      </c>
      <c r="P4931">
        <v>1</v>
      </c>
      <c r="Q4931" t="s">
        <v>80</v>
      </c>
      <c r="R4931" s="8">
        <v>46267</v>
      </c>
      <c r="S4931" s="2">
        <v>1</v>
      </c>
      <c r="T4931" s="2" t="s">
        <v>81</v>
      </c>
    </row>
    <row r="4932" spans="1:20" x14ac:dyDescent="0.25">
      <c r="A4932">
        <v>1120461682</v>
      </c>
      <c r="B4932">
        <v>119189161</v>
      </c>
      <c r="C4932" t="s">
        <v>93</v>
      </c>
      <c r="D4932" t="s">
        <v>88</v>
      </c>
      <c r="E4932" t="s">
        <v>76</v>
      </c>
      <c r="F4932" s="7">
        <v>44001</v>
      </c>
      <c r="G4932" s="7">
        <v>45827</v>
      </c>
      <c r="H4932" t="s">
        <v>77</v>
      </c>
      <c r="I4932" t="s">
        <v>78</v>
      </c>
      <c r="J4932" s="7">
        <v>45521</v>
      </c>
      <c r="K4932" s="7">
        <v>45946</v>
      </c>
      <c r="L4932" s="7">
        <v>45827</v>
      </c>
      <c r="M4932" t="s">
        <v>77</v>
      </c>
      <c r="N4932" t="s">
        <v>79</v>
      </c>
      <c r="O4932">
        <v>2026</v>
      </c>
      <c r="P4932">
        <v>1</v>
      </c>
      <c r="Q4932" t="s">
        <v>80</v>
      </c>
      <c r="R4932" s="8">
        <v>46267</v>
      </c>
      <c r="S4932" s="2">
        <v>1</v>
      </c>
      <c r="T4932" s="2" t="s">
        <v>81</v>
      </c>
    </row>
    <row r="4933" spans="1:20" x14ac:dyDescent="0.25">
      <c r="A4933">
        <v>1120461727</v>
      </c>
      <c r="B4933">
        <v>119222286</v>
      </c>
      <c r="C4933" t="s">
        <v>74</v>
      </c>
      <c r="D4933" t="s">
        <v>83</v>
      </c>
      <c r="E4933" t="s">
        <v>76</v>
      </c>
      <c r="F4933" s="7">
        <v>44008</v>
      </c>
      <c r="G4933" s="7">
        <v>45834</v>
      </c>
      <c r="H4933" t="s">
        <v>86</v>
      </c>
      <c r="I4933" t="s">
        <v>87</v>
      </c>
      <c r="J4933" s="7">
        <v>45417</v>
      </c>
      <c r="K4933" s="7">
        <v>45748</v>
      </c>
      <c r="L4933" s="7">
        <v>45834</v>
      </c>
      <c r="M4933" t="s">
        <v>86</v>
      </c>
      <c r="N4933" t="s">
        <v>79</v>
      </c>
      <c r="O4933">
        <v>2026</v>
      </c>
      <c r="P4933">
        <v>1</v>
      </c>
      <c r="Q4933" t="s">
        <v>80</v>
      </c>
      <c r="R4933" s="8">
        <v>46267</v>
      </c>
      <c r="S4933" s="2">
        <v>1</v>
      </c>
      <c r="T4933" s="2" t="s">
        <v>81</v>
      </c>
    </row>
    <row r="4934" spans="1:20" x14ac:dyDescent="0.25">
      <c r="A4934">
        <v>1120461820</v>
      </c>
      <c r="B4934">
        <v>119353591</v>
      </c>
      <c r="C4934" t="s">
        <v>74</v>
      </c>
      <c r="D4934" t="s">
        <v>75</v>
      </c>
      <c r="E4934" t="s">
        <v>76</v>
      </c>
      <c r="F4934" s="7">
        <v>44022</v>
      </c>
      <c r="G4934" s="7">
        <v>45848</v>
      </c>
      <c r="H4934" t="s">
        <v>86</v>
      </c>
      <c r="I4934" t="s">
        <v>87</v>
      </c>
      <c r="J4934" s="7">
        <v>45873</v>
      </c>
      <c r="K4934" s="7">
        <v>44107</v>
      </c>
      <c r="L4934" s="7">
        <v>45848</v>
      </c>
      <c r="M4934" t="s">
        <v>86</v>
      </c>
      <c r="N4934" t="s">
        <v>79</v>
      </c>
      <c r="O4934">
        <v>2026</v>
      </c>
      <c r="P4934">
        <v>1</v>
      </c>
      <c r="Q4934" t="s">
        <v>80</v>
      </c>
      <c r="R4934" s="8">
        <v>46267</v>
      </c>
      <c r="S4934" s="2">
        <v>1</v>
      </c>
      <c r="T4934" s="2" t="s">
        <v>81</v>
      </c>
    </row>
    <row r="4935" spans="1:20" x14ac:dyDescent="0.25">
      <c r="A4935">
        <v>1120461947</v>
      </c>
      <c r="B4935">
        <v>119481635</v>
      </c>
      <c r="C4935" t="s">
        <v>74</v>
      </c>
      <c r="D4935" t="s">
        <v>75</v>
      </c>
      <c r="E4935" t="s">
        <v>76</v>
      </c>
      <c r="F4935" s="7">
        <v>44033</v>
      </c>
      <c r="G4935" s="7">
        <v>44398</v>
      </c>
      <c r="H4935" t="s">
        <v>86</v>
      </c>
      <c r="I4935" t="s">
        <v>87</v>
      </c>
      <c r="J4935" s="7">
        <v>45754</v>
      </c>
      <c r="K4935" s="7">
        <v>46099</v>
      </c>
      <c r="L4935" s="7">
        <v>44398</v>
      </c>
      <c r="M4935" t="s">
        <v>86</v>
      </c>
      <c r="N4935" t="s">
        <v>79</v>
      </c>
      <c r="O4935">
        <v>2026</v>
      </c>
      <c r="P4935">
        <v>1</v>
      </c>
      <c r="Q4935" t="s">
        <v>80</v>
      </c>
      <c r="R4935" s="8">
        <v>46267</v>
      </c>
      <c r="S4935" s="2">
        <v>1</v>
      </c>
      <c r="T4935" s="2" t="s">
        <v>81</v>
      </c>
    </row>
    <row r="4936" spans="1:20" x14ac:dyDescent="0.25">
      <c r="A4936">
        <v>1120462009</v>
      </c>
      <c r="B4936">
        <v>119517264</v>
      </c>
      <c r="C4936" t="s">
        <v>85</v>
      </c>
      <c r="D4936" t="s">
        <v>88</v>
      </c>
      <c r="E4936" t="s">
        <v>76</v>
      </c>
      <c r="F4936" s="7">
        <v>44040</v>
      </c>
      <c r="G4936" s="7">
        <v>44405</v>
      </c>
      <c r="H4936" t="s">
        <v>86</v>
      </c>
      <c r="I4936" t="s">
        <v>87</v>
      </c>
      <c r="J4936" s="7">
        <v>45224</v>
      </c>
      <c r="K4936" s="7">
        <v>45957</v>
      </c>
      <c r="L4936" s="7">
        <v>44405</v>
      </c>
      <c r="M4936" t="s">
        <v>86</v>
      </c>
      <c r="N4936" t="s">
        <v>92</v>
      </c>
      <c r="O4936">
        <v>2026</v>
      </c>
      <c r="P4936">
        <v>1</v>
      </c>
      <c r="Q4936" t="s">
        <v>80</v>
      </c>
      <c r="R4936" s="8">
        <v>46267</v>
      </c>
      <c r="S4936" s="2">
        <v>1</v>
      </c>
      <c r="T4936" s="2" t="s">
        <v>81</v>
      </c>
    </row>
    <row r="4937" spans="1:20" x14ac:dyDescent="0.25">
      <c r="A4937">
        <v>1120462012</v>
      </c>
      <c r="B4937">
        <v>119517523</v>
      </c>
      <c r="C4937" t="s">
        <v>74</v>
      </c>
      <c r="D4937" t="s">
        <v>75</v>
      </c>
      <c r="E4937" t="s">
        <v>76</v>
      </c>
      <c r="F4937" s="7">
        <v>44040</v>
      </c>
      <c r="G4937" s="7">
        <v>44405</v>
      </c>
      <c r="H4937" t="s">
        <v>86</v>
      </c>
      <c r="I4937" t="s">
        <v>87</v>
      </c>
      <c r="J4937" s="7">
        <v>45710</v>
      </c>
      <c r="K4937" s="7">
        <v>44169</v>
      </c>
      <c r="L4937" s="7">
        <v>44405</v>
      </c>
      <c r="M4937" t="s">
        <v>86</v>
      </c>
      <c r="N4937" t="s">
        <v>79</v>
      </c>
      <c r="O4937">
        <v>2026</v>
      </c>
      <c r="P4937">
        <v>1</v>
      </c>
      <c r="Q4937" t="s">
        <v>80</v>
      </c>
      <c r="R4937" s="8">
        <v>46267</v>
      </c>
      <c r="S4937" s="2">
        <v>1</v>
      </c>
      <c r="T4937" s="2" t="s">
        <v>81</v>
      </c>
    </row>
    <row r="4938" spans="1:20" x14ac:dyDescent="0.25">
      <c r="A4938">
        <v>1120462192</v>
      </c>
      <c r="B4938">
        <v>119607504</v>
      </c>
      <c r="C4938" t="s">
        <v>82</v>
      </c>
      <c r="D4938" t="s">
        <v>88</v>
      </c>
      <c r="E4938" t="s">
        <v>76</v>
      </c>
      <c r="F4938" s="7">
        <v>44055</v>
      </c>
      <c r="G4938" s="7">
        <v>44420</v>
      </c>
      <c r="H4938" t="s">
        <v>77</v>
      </c>
      <c r="I4938" t="s">
        <v>78</v>
      </c>
      <c r="J4938" s="7">
        <v>45305</v>
      </c>
      <c r="K4938" s="7">
        <v>45863</v>
      </c>
      <c r="L4938" s="7">
        <v>44420</v>
      </c>
      <c r="M4938" t="s">
        <v>77</v>
      </c>
      <c r="N4938" t="s">
        <v>92</v>
      </c>
      <c r="O4938">
        <v>2026</v>
      </c>
      <c r="P4938">
        <v>1</v>
      </c>
      <c r="Q4938" t="s">
        <v>80</v>
      </c>
      <c r="R4938" s="8">
        <v>46267</v>
      </c>
      <c r="S4938" s="2">
        <v>1</v>
      </c>
      <c r="T4938" s="2" t="s">
        <v>81</v>
      </c>
    </row>
    <row r="4939" spans="1:20" x14ac:dyDescent="0.25">
      <c r="A4939">
        <v>1120462375</v>
      </c>
      <c r="B4939">
        <v>119679595</v>
      </c>
      <c r="C4939" t="s">
        <v>74</v>
      </c>
      <c r="D4939" t="s">
        <v>75</v>
      </c>
      <c r="E4939" t="s">
        <v>76</v>
      </c>
      <c r="F4939" s="7">
        <v>44070</v>
      </c>
      <c r="G4939" s="7">
        <v>45896</v>
      </c>
      <c r="H4939" t="s">
        <v>77</v>
      </c>
      <c r="I4939" t="s">
        <v>78</v>
      </c>
      <c r="J4939" s="7">
        <v>45679</v>
      </c>
      <c r="K4939" s="7">
        <v>44125</v>
      </c>
      <c r="L4939" s="7">
        <v>45896</v>
      </c>
      <c r="M4939" t="s">
        <v>77</v>
      </c>
      <c r="N4939" t="s">
        <v>79</v>
      </c>
      <c r="O4939">
        <v>2026</v>
      </c>
      <c r="P4939">
        <v>1</v>
      </c>
      <c r="Q4939" t="s">
        <v>80</v>
      </c>
      <c r="R4939" s="8">
        <v>46267</v>
      </c>
      <c r="S4939" s="2">
        <v>1</v>
      </c>
      <c r="T4939" s="2" t="s">
        <v>81</v>
      </c>
    </row>
    <row r="4940" spans="1:20" x14ac:dyDescent="0.25">
      <c r="A4940">
        <v>1120462377</v>
      </c>
      <c r="B4940">
        <v>119679630</v>
      </c>
      <c r="C4940" t="s">
        <v>91</v>
      </c>
      <c r="D4940" t="s">
        <v>75</v>
      </c>
      <c r="E4940" t="s">
        <v>76</v>
      </c>
      <c r="F4940" s="7">
        <v>44070</v>
      </c>
      <c r="G4940" s="7">
        <v>45896</v>
      </c>
      <c r="H4940" t="s">
        <v>77</v>
      </c>
      <c r="I4940" t="s">
        <v>89</v>
      </c>
      <c r="J4940" s="7">
        <v>46013</v>
      </c>
      <c r="K4940" s="7">
        <v>46021</v>
      </c>
      <c r="L4940" s="7">
        <v>45896</v>
      </c>
      <c r="M4940" t="s">
        <v>77</v>
      </c>
      <c r="N4940" t="s">
        <v>92</v>
      </c>
      <c r="O4940">
        <v>2026</v>
      </c>
      <c r="P4940">
        <v>1</v>
      </c>
      <c r="Q4940" t="s">
        <v>80</v>
      </c>
      <c r="R4940" s="8">
        <v>46267</v>
      </c>
      <c r="S4940" s="2">
        <v>1</v>
      </c>
      <c r="T4940" s="2" t="s">
        <v>81</v>
      </c>
    </row>
    <row r="4941" spans="1:20" x14ac:dyDescent="0.25">
      <c r="A4941">
        <v>1120462405</v>
      </c>
      <c r="B4941">
        <v>119690396</v>
      </c>
      <c r="C4941" t="s">
        <v>85</v>
      </c>
      <c r="D4941" t="s">
        <v>75</v>
      </c>
      <c r="E4941" t="s">
        <v>76</v>
      </c>
      <c r="F4941" s="7">
        <v>44072</v>
      </c>
      <c r="G4941" s="7">
        <v>44437</v>
      </c>
      <c r="H4941" t="s">
        <v>86</v>
      </c>
      <c r="I4941" t="s">
        <v>87</v>
      </c>
      <c r="J4941" s="7">
        <v>45695</v>
      </c>
      <c r="K4941" s="7">
        <v>46108</v>
      </c>
      <c r="L4941" s="7">
        <v>44437</v>
      </c>
      <c r="M4941" t="s">
        <v>86</v>
      </c>
      <c r="N4941" t="s">
        <v>79</v>
      </c>
      <c r="O4941">
        <v>2026</v>
      </c>
      <c r="P4941">
        <v>1</v>
      </c>
      <c r="Q4941" t="s">
        <v>80</v>
      </c>
      <c r="R4941" s="8">
        <v>46267</v>
      </c>
      <c r="S4941" s="2">
        <v>1</v>
      </c>
      <c r="T4941" s="2" t="s">
        <v>81</v>
      </c>
    </row>
    <row r="4942" spans="1:20" x14ac:dyDescent="0.25">
      <c r="A4942">
        <v>1120462408</v>
      </c>
      <c r="B4942">
        <v>119690674</v>
      </c>
      <c r="C4942" t="s">
        <v>96</v>
      </c>
      <c r="D4942" t="s">
        <v>75</v>
      </c>
      <c r="E4942" t="s">
        <v>76</v>
      </c>
      <c r="F4942" s="7">
        <v>44072</v>
      </c>
      <c r="G4942" s="7">
        <v>44437</v>
      </c>
      <c r="H4942" t="s">
        <v>86</v>
      </c>
      <c r="I4942" t="s">
        <v>87</v>
      </c>
      <c r="J4942" s="7">
        <v>45758</v>
      </c>
      <c r="K4942" s="7">
        <v>46112</v>
      </c>
      <c r="L4942" s="7">
        <v>44437</v>
      </c>
      <c r="M4942" t="s">
        <v>86</v>
      </c>
      <c r="N4942" t="s">
        <v>79</v>
      </c>
      <c r="O4942">
        <v>2026</v>
      </c>
      <c r="P4942">
        <v>1</v>
      </c>
      <c r="Q4942" t="s">
        <v>80</v>
      </c>
      <c r="R4942" s="8">
        <v>46267</v>
      </c>
      <c r="S4942" s="2">
        <v>1</v>
      </c>
      <c r="T4942" s="2" t="s">
        <v>81</v>
      </c>
    </row>
    <row r="4943" spans="1:20" x14ac:dyDescent="0.25">
      <c r="A4943">
        <v>1120462422</v>
      </c>
      <c r="B4943">
        <v>119694275</v>
      </c>
      <c r="C4943" t="s">
        <v>82</v>
      </c>
      <c r="D4943" t="s">
        <v>83</v>
      </c>
      <c r="E4943" t="s">
        <v>76</v>
      </c>
      <c r="F4943" s="7">
        <v>44074</v>
      </c>
      <c r="G4943" s="7">
        <v>44255</v>
      </c>
      <c r="H4943" t="s">
        <v>77</v>
      </c>
      <c r="I4943" t="s">
        <v>78</v>
      </c>
      <c r="J4943" s="7">
        <v>45972</v>
      </c>
      <c r="K4943" s="7">
        <v>45902</v>
      </c>
      <c r="L4943" s="7">
        <v>44255</v>
      </c>
      <c r="M4943" t="s">
        <v>77</v>
      </c>
      <c r="N4943" t="s">
        <v>79</v>
      </c>
      <c r="O4943">
        <v>2026</v>
      </c>
      <c r="P4943">
        <v>1</v>
      </c>
      <c r="Q4943" t="s">
        <v>80</v>
      </c>
      <c r="R4943" s="8">
        <v>46267</v>
      </c>
      <c r="S4943" s="2">
        <v>1</v>
      </c>
      <c r="T4943" s="2" t="s">
        <v>81</v>
      </c>
    </row>
    <row r="4944" spans="1:20" x14ac:dyDescent="0.25">
      <c r="A4944">
        <v>1120462639</v>
      </c>
      <c r="B4944">
        <v>119802316</v>
      </c>
      <c r="C4944" t="s">
        <v>85</v>
      </c>
      <c r="D4944" t="s">
        <v>75</v>
      </c>
      <c r="E4944" t="s">
        <v>76</v>
      </c>
      <c r="F4944" s="7">
        <v>44097</v>
      </c>
      <c r="G4944" s="7">
        <v>44462</v>
      </c>
      <c r="H4944" t="s">
        <v>86</v>
      </c>
      <c r="I4944" t="s">
        <v>87</v>
      </c>
      <c r="J4944" s="7">
        <v>45815</v>
      </c>
      <c r="K4944" s="7">
        <v>44161</v>
      </c>
      <c r="L4944" s="7">
        <v>44462</v>
      </c>
      <c r="M4944" t="s">
        <v>86</v>
      </c>
      <c r="N4944" t="s">
        <v>79</v>
      </c>
      <c r="O4944">
        <v>2026</v>
      </c>
      <c r="P4944">
        <v>1</v>
      </c>
      <c r="Q4944" t="s">
        <v>80</v>
      </c>
      <c r="R4944" s="8">
        <v>46267</v>
      </c>
      <c r="S4944" s="2">
        <v>1</v>
      </c>
      <c r="T4944" s="2" t="s">
        <v>81</v>
      </c>
    </row>
    <row r="4945" spans="1:20" x14ac:dyDescent="0.25">
      <c r="A4945">
        <v>1120463267</v>
      </c>
      <c r="B4945">
        <v>120734945</v>
      </c>
      <c r="C4945" t="s">
        <v>82</v>
      </c>
      <c r="D4945" t="s">
        <v>75</v>
      </c>
      <c r="E4945" t="s">
        <v>76</v>
      </c>
      <c r="F4945" s="7">
        <v>44288</v>
      </c>
      <c r="G4945" s="7">
        <v>46114</v>
      </c>
      <c r="H4945" t="s">
        <v>77</v>
      </c>
      <c r="I4945" t="s">
        <v>78</v>
      </c>
      <c r="J4945" s="7">
        <v>45063</v>
      </c>
      <c r="K4945" s="7">
        <v>44291</v>
      </c>
      <c r="L4945" s="7">
        <v>46114</v>
      </c>
      <c r="M4945" t="s">
        <v>77</v>
      </c>
      <c r="N4945" t="s">
        <v>92</v>
      </c>
      <c r="O4945">
        <v>2026</v>
      </c>
      <c r="P4945">
        <v>1</v>
      </c>
      <c r="Q4945" t="s">
        <v>80</v>
      </c>
      <c r="R4945" s="8">
        <v>46267</v>
      </c>
      <c r="S4945" s="2">
        <v>1</v>
      </c>
      <c r="T4945" s="2" t="s">
        <v>81</v>
      </c>
    </row>
    <row r="4946" spans="1:20" x14ac:dyDescent="0.25">
      <c r="A4946">
        <v>1120463282</v>
      </c>
      <c r="B4946">
        <v>120758036</v>
      </c>
      <c r="C4946" t="s">
        <v>98</v>
      </c>
      <c r="D4946" t="s">
        <v>88</v>
      </c>
      <c r="E4946" t="s">
        <v>76</v>
      </c>
      <c r="F4946" s="7">
        <v>44293</v>
      </c>
      <c r="G4946" s="7">
        <v>46119</v>
      </c>
      <c r="H4946" t="s">
        <v>77</v>
      </c>
      <c r="I4946" t="s">
        <v>78</v>
      </c>
      <c r="J4946" s="7">
        <v>45496</v>
      </c>
      <c r="K4946" s="7">
        <v>45747</v>
      </c>
      <c r="L4946" s="7">
        <v>46119</v>
      </c>
      <c r="M4946" t="s">
        <v>77</v>
      </c>
      <c r="N4946" t="s">
        <v>79</v>
      </c>
      <c r="O4946">
        <v>2026</v>
      </c>
      <c r="P4946">
        <v>1</v>
      </c>
      <c r="Q4946" t="s">
        <v>80</v>
      </c>
      <c r="R4946" s="8">
        <v>46267</v>
      </c>
      <c r="S4946" s="2">
        <v>1</v>
      </c>
      <c r="T4946" s="2" t="s">
        <v>81</v>
      </c>
    </row>
    <row r="4947" spans="1:20" x14ac:dyDescent="0.25">
      <c r="A4947">
        <v>1120463387</v>
      </c>
      <c r="B4947">
        <v>120898757</v>
      </c>
      <c r="C4947" t="s">
        <v>82</v>
      </c>
      <c r="D4947" t="s">
        <v>83</v>
      </c>
      <c r="E4947" t="s">
        <v>76</v>
      </c>
      <c r="F4947" s="7">
        <v>44314</v>
      </c>
      <c r="G4947" s="7">
        <v>44497</v>
      </c>
      <c r="H4947" t="s">
        <v>77</v>
      </c>
      <c r="I4947" t="s">
        <v>84</v>
      </c>
      <c r="J4947" s="7">
        <v>45550</v>
      </c>
      <c r="K4947" s="7">
        <v>45748</v>
      </c>
      <c r="L4947" s="7">
        <v>44497</v>
      </c>
      <c r="M4947" t="s">
        <v>77</v>
      </c>
      <c r="N4947" t="s">
        <v>79</v>
      </c>
      <c r="O4947">
        <v>2026</v>
      </c>
      <c r="P4947">
        <v>1</v>
      </c>
      <c r="Q4947" t="s">
        <v>80</v>
      </c>
      <c r="R4947" s="8">
        <v>46267</v>
      </c>
      <c r="S4947" s="2">
        <v>1</v>
      </c>
      <c r="T4947" s="2" t="s">
        <v>81</v>
      </c>
    </row>
    <row r="4948" spans="1:20" x14ac:dyDescent="0.25">
      <c r="A4948">
        <v>1120463388</v>
      </c>
      <c r="B4948">
        <v>120898757</v>
      </c>
      <c r="C4948" t="s">
        <v>82</v>
      </c>
      <c r="D4948" t="s">
        <v>83</v>
      </c>
      <c r="E4948" t="s">
        <v>76</v>
      </c>
      <c r="F4948" s="7">
        <v>44314</v>
      </c>
      <c r="G4948" s="7">
        <v>44497</v>
      </c>
      <c r="H4948" t="s">
        <v>77</v>
      </c>
      <c r="I4948" t="s">
        <v>84</v>
      </c>
      <c r="J4948" s="7">
        <v>45550</v>
      </c>
      <c r="K4948" s="7">
        <v>45748</v>
      </c>
      <c r="L4948" s="7">
        <v>44497</v>
      </c>
      <c r="M4948" t="s">
        <v>77</v>
      </c>
      <c r="N4948" t="s">
        <v>79</v>
      </c>
      <c r="O4948">
        <v>2026</v>
      </c>
      <c r="P4948">
        <v>1</v>
      </c>
      <c r="Q4948" t="s">
        <v>80</v>
      </c>
      <c r="R4948" s="8">
        <v>46267</v>
      </c>
      <c r="S4948" s="2">
        <v>1</v>
      </c>
      <c r="T4948" s="2" t="s">
        <v>81</v>
      </c>
    </row>
    <row r="4949" spans="1:20" x14ac:dyDescent="0.25">
      <c r="A4949">
        <v>1120463389</v>
      </c>
      <c r="B4949">
        <v>120898757</v>
      </c>
      <c r="C4949" t="s">
        <v>82</v>
      </c>
      <c r="D4949" t="s">
        <v>83</v>
      </c>
      <c r="E4949" t="s">
        <v>76</v>
      </c>
      <c r="F4949" s="7">
        <v>44314</v>
      </c>
      <c r="G4949" s="7">
        <v>44497</v>
      </c>
      <c r="H4949" t="s">
        <v>77</v>
      </c>
      <c r="I4949" t="s">
        <v>84</v>
      </c>
      <c r="J4949" s="7">
        <v>45550</v>
      </c>
      <c r="K4949" s="7">
        <v>45965</v>
      </c>
      <c r="L4949" s="7">
        <v>44497</v>
      </c>
      <c r="M4949" t="s">
        <v>77</v>
      </c>
      <c r="N4949" t="s">
        <v>79</v>
      </c>
      <c r="O4949">
        <v>2026</v>
      </c>
      <c r="P4949">
        <v>1</v>
      </c>
      <c r="Q4949" t="s">
        <v>80</v>
      </c>
      <c r="R4949" s="8">
        <v>46267</v>
      </c>
      <c r="S4949" s="2">
        <v>1</v>
      </c>
      <c r="T4949" s="2" t="s">
        <v>81</v>
      </c>
    </row>
    <row r="4950" spans="1:20" x14ac:dyDescent="0.25">
      <c r="A4950">
        <v>1120463390</v>
      </c>
      <c r="B4950">
        <v>120898757</v>
      </c>
      <c r="C4950" t="s">
        <v>82</v>
      </c>
      <c r="D4950" t="s">
        <v>83</v>
      </c>
      <c r="E4950" t="s">
        <v>76</v>
      </c>
      <c r="F4950" s="7">
        <v>44314</v>
      </c>
      <c r="G4950" s="7">
        <v>44497</v>
      </c>
      <c r="H4950" t="s">
        <v>77</v>
      </c>
      <c r="I4950" t="s">
        <v>84</v>
      </c>
      <c r="J4950" s="7">
        <v>45550</v>
      </c>
      <c r="K4950" s="7">
        <v>44315</v>
      </c>
      <c r="L4950" s="7">
        <v>44497</v>
      </c>
      <c r="M4950" t="s">
        <v>77</v>
      </c>
      <c r="N4950" t="s">
        <v>79</v>
      </c>
      <c r="O4950">
        <v>2026</v>
      </c>
      <c r="P4950">
        <v>1</v>
      </c>
      <c r="Q4950" t="s">
        <v>80</v>
      </c>
      <c r="R4950" s="8">
        <v>46267</v>
      </c>
      <c r="S4950" s="2">
        <v>1</v>
      </c>
      <c r="T4950" s="2" t="s">
        <v>81</v>
      </c>
    </row>
    <row r="4951" spans="1:20" x14ac:dyDescent="0.25">
      <c r="A4951">
        <v>1120463405</v>
      </c>
      <c r="B4951">
        <v>120914856</v>
      </c>
      <c r="C4951" t="s">
        <v>96</v>
      </c>
      <c r="D4951" t="s">
        <v>75</v>
      </c>
      <c r="E4951" t="s">
        <v>76</v>
      </c>
      <c r="F4951" s="7">
        <v>44317</v>
      </c>
      <c r="G4951" s="7">
        <v>44682</v>
      </c>
      <c r="H4951" t="s">
        <v>77</v>
      </c>
      <c r="I4951" t="s">
        <v>78</v>
      </c>
      <c r="J4951" s="7"/>
      <c r="K4951" s="7">
        <v>46086</v>
      </c>
      <c r="L4951" s="7">
        <v>44682</v>
      </c>
      <c r="M4951" t="s">
        <v>77</v>
      </c>
      <c r="N4951"/>
      <c r="O4951">
        <v>2026</v>
      </c>
      <c r="P4951">
        <v>1</v>
      </c>
      <c r="Q4951" t="s">
        <v>80</v>
      </c>
      <c r="R4951" s="8">
        <v>46267</v>
      </c>
      <c r="S4951" s="2">
        <v>1</v>
      </c>
      <c r="T4951" s="2" t="s">
        <v>81</v>
      </c>
    </row>
    <row r="4952" spans="1:20" x14ac:dyDescent="0.25">
      <c r="A4952">
        <v>1120463557</v>
      </c>
      <c r="B4952">
        <v>121386314</v>
      </c>
      <c r="C4952" t="s">
        <v>82</v>
      </c>
      <c r="D4952" t="s">
        <v>88</v>
      </c>
      <c r="E4952" t="s">
        <v>76</v>
      </c>
      <c r="F4952" s="7">
        <v>44338</v>
      </c>
      <c r="G4952" s="7">
        <v>44703</v>
      </c>
      <c r="H4952" t="s">
        <v>77</v>
      </c>
      <c r="I4952" t="s">
        <v>78</v>
      </c>
      <c r="J4952" s="7">
        <v>45490</v>
      </c>
      <c r="K4952" s="7">
        <v>45471</v>
      </c>
      <c r="L4952" s="7">
        <v>44703</v>
      </c>
      <c r="M4952" t="s">
        <v>77</v>
      </c>
      <c r="N4952" t="s">
        <v>92</v>
      </c>
      <c r="O4952">
        <v>2026</v>
      </c>
      <c r="P4952">
        <v>1</v>
      </c>
      <c r="Q4952" t="s">
        <v>80</v>
      </c>
      <c r="R4952" s="8">
        <v>46267</v>
      </c>
      <c r="S4952" s="2">
        <v>1</v>
      </c>
      <c r="T4952" s="2" t="s">
        <v>81</v>
      </c>
    </row>
    <row r="4953" spans="1:20" x14ac:dyDescent="0.25">
      <c r="A4953">
        <v>1120463591</v>
      </c>
      <c r="B4953">
        <v>121412269</v>
      </c>
      <c r="C4953" t="s">
        <v>82</v>
      </c>
      <c r="D4953" t="s">
        <v>88</v>
      </c>
      <c r="E4953" t="s">
        <v>76</v>
      </c>
      <c r="F4953" s="7">
        <v>44343</v>
      </c>
      <c r="G4953" s="7">
        <v>44708</v>
      </c>
      <c r="H4953" t="s">
        <v>77</v>
      </c>
      <c r="I4953" t="s">
        <v>78</v>
      </c>
      <c r="J4953" s="7">
        <v>45803</v>
      </c>
      <c r="K4953" s="7">
        <v>45939</v>
      </c>
      <c r="L4953" s="7">
        <v>44708</v>
      </c>
      <c r="M4953" t="s">
        <v>77</v>
      </c>
      <c r="N4953" t="s">
        <v>79</v>
      </c>
      <c r="O4953">
        <v>2026</v>
      </c>
      <c r="P4953">
        <v>1</v>
      </c>
      <c r="Q4953" t="s">
        <v>80</v>
      </c>
      <c r="R4953" s="8">
        <v>46267</v>
      </c>
      <c r="S4953" s="2">
        <v>1</v>
      </c>
      <c r="T4953" s="2" t="s">
        <v>81</v>
      </c>
    </row>
    <row r="4954" spans="1:20" x14ac:dyDescent="0.25">
      <c r="A4954">
        <v>1120463623</v>
      </c>
      <c r="B4954">
        <v>121452083</v>
      </c>
      <c r="C4954" t="s">
        <v>82</v>
      </c>
      <c r="D4954" t="s">
        <v>88</v>
      </c>
      <c r="E4954" t="s">
        <v>76</v>
      </c>
      <c r="F4954" s="7">
        <v>44349</v>
      </c>
      <c r="G4954" s="7">
        <v>45079</v>
      </c>
      <c r="H4954" t="s">
        <v>77</v>
      </c>
      <c r="I4954" t="s">
        <v>78</v>
      </c>
      <c r="J4954" s="7">
        <v>45745</v>
      </c>
      <c r="K4954" s="7">
        <v>44350</v>
      </c>
      <c r="L4954" s="7">
        <v>45079</v>
      </c>
      <c r="M4954" t="s">
        <v>77</v>
      </c>
      <c r="N4954" t="s">
        <v>79</v>
      </c>
      <c r="O4954">
        <v>2026</v>
      </c>
      <c r="P4954">
        <v>1</v>
      </c>
      <c r="Q4954" t="s">
        <v>80</v>
      </c>
      <c r="R4954" s="8">
        <v>46267</v>
      </c>
      <c r="S4954" s="2">
        <v>1</v>
      </c>
      <c r="T4954" s="2" t="s">
        <v>81</v>
      </c>
    </row>
    <row r="4955" spans="1:20" x14ac:dyDescent="0.25">
      <c r="A4955">
        <v>1120463707</v>
      </c>
      <c r="B4955">
        <v>121547172</v>
      </c>
      <c r="C4955" t="s">
        <v>98</v>
      </c>
      <c r="D4955" t="s">
        <v>88</v>
      </c>
      <c r="E4955" t="s">
        <v>76</v>
      </c>
      <c r="F4955" s="7">
        <v>44362</v>
      </c>
      <c r="G4955" s="7">
        <v>44727</v>
      </c>
      <c r="H4955" t="s">
        <v>77</v>
      </c>
      <c r="I4955" t="s">
        <v>78</v>
      </c>
      <c r="J4955" s="7">
        <v>45504</v>
      </c>
      <c r="K4955" s="7">
        <v>45544</v>
      </c>
      <c r="L4955" s="7">
        <v>44727</v>
      </c>
      <c r="M4955" t="s">
        <v>77</v>
      </c>
      <c r="N4955" t="s">
        <v>79</v>
      </c>
      <c r="O4955">
        <v>2026</v>
      </c>
      <c r="P4955">
        <v>1</v>
      </c>
      <c r="Q4955" t="s">
        <v>80</v>
      </c>
      <c r="R4955" s="8">
        <v>46267</v>
      </c>
      <c r="S4955" s="2">
        <v>1</v>
      </c>
      <c r="T4955" s="2" t="s">
        <v>81</v>
      </c>
    </row>
    <row r="4956" spans="1:20" x14ac:dyDescent="0.25">
      <c r="A4956">
        <v>1120463710</v>
      </c>
      <c r="B4956">
        <v>121553874</v>
      </c>
      <c r="C4956" t="s">
        <v>82</v>
      </c>
      <c r="D4956" t="s">
        <v>83</v>
      </c>
      <c r="E4956" t="s">
        <v>76</v>
      </c>
      <c r="F4956" s="7">
        <v>44364</v>
      </c>
      <c r="G4956" s="7">
        <v>44547</v>
      </c>
      <c r="H4956" t="s">
        <v>77</v>
      </c>
      <c r="I4956" t="s">
        <v>78</v>
      </c>
      <c r="J4956" s="7">
        <v>45618</v>
      </c>
      <c r="K4956" s="7">
        <v>45748</v>
      </c>
      <c r="L4956" s="7">
        <v>44547</v>
      </c>
      <c r="M4956" t="s">
        <v>77</v>
      </c>
      <c r="N4956" t="s">
        <v>79</v>
      </c>
      <c r="O4956">
        <v>2026</v>
      </c>
      <c r="P4956">
        <v>1</v>
      </c>
      <c r="Q4956" t="s">
        <v>80</v>
      </c>
      <c r="R4956" s="8">
        <v>46267</v>
      </c>
      <c r="S4956" s="2">
        <v>1</v>
      </c>
      <c r="T4956" s="2" t="s">
        <v>81</v>
      </c>
    </row>
    <row r="4957" spans="1:20" x14ac:dyDescent="0.25">
      <c r="A4957">
        <v>1120463724</v>
      </c>
      <c r="B4957">
        <v>121564338</v>
      </c>
      <c r="C4957" t="s">
        <v>82</v>
      </c>
      <c r="D4957" t="s">
        <v>88</v>
      </c>
      <c r="E4957" t="s">
        <v>76</v>
      </c>
      <c r="F4957" s="7">
        <v>44365</v>
      </c>
      <c r="G4957" s="7">
        <v>44730</v>
      </c>
      <c r="H4957" t="s">
        <v>77</v>
      </c>
      <c r="I4957" t="s">
        <v>78</v>
      </c>
      <c r="J4957" s="7">
        <v>45809</v>
      </c>
      <c r="K4957" s="7">
        <v>45814</v>
      </c>
      <c r="L4957" s="7">
        <v>44730</v>
      </c>
      <c r="M4957" t="s">
        <v>77</v>
      </c>
      <c r="N4957" t="s">
        <v>79</v>
      </c>
      <c r="O4957">
        <v>2026</v>
      </c>
      <c r="P4957">
        <v>1</v>
      </c>
      <c r="Q4957" t="s">
        <v>80</v>
      </c>
      <c r="R4957" s="8">
        <v>46267</v>
      </c>
      <c r="S4957" s="2">
        <v>1</v>
      </c>
      <c r="T4957" s="2" t="s">
        <v>81</v>
      </c>
    </row>
    <row r="4958" spans="1:20" x14ac:dyDescent="0.25">
      <c r="A4958">
        <v>1120463746</v>
      </c>
      <c r="B4958">
        <v>121590626</v>
      </c>
      <c r="C4958" t="s">
        <v>85</v>
      </c>
      <c r="D4958" t="s">
        <v>83</v>
      </c>
      <c r="E4958" t="s">
        <v>76</v>
      </c>
      <c r="F4958" s="7">
        <v>44370</v>
      </c>
      <c r="G4958" s="7">
        <v>44553</v>
      </c>
      <c r="H4958" t="s">
        <v>77</v>
      </c>
      <c r="I4958" t="s">
        <v>78</v>
      </c>
      <c r="J4958" s="7">
        <v>45722</v>
      </c>
      <c r="K4958" s="7">
        <v>46113</v>
      </c>
      <c r="L4958" s="7">
        <v>44553</v>
      </c>
      <c r="M4958" t="s">
        <v>77</v>
      </c>
      <c r="N4958" t="s">
        <v>79</v>
      </c>
      <c r="O4958">
        <v>2026</v>
      </c>
      <c r="P4958">
        <v>1</v>
      </c>
      <c r="Q4958" t="s">
        <v>80</v>
      </c>
      <c r="R4958" s="8">
        <v>46267</v>
      </c>
      <c r="S4958" s="2">
        <v>1</v>
      </c>
      <c r="T4958" s="2" t="s">
        <v>81</v>
      </c>
    </row>
    <row r="4959" spans="1:20" x14ac:dyDescent="0.25">
      <c r="A4959">
        <v>1120464108</v>
      </c>
      <c r="B4959">
        <v>121812216</v>
      </c>
      <c r="C4959" t="s">
        <v>82</v>
      </c>
      <c r="D4959" t="s">
        <v>83</v>
      </c>
      <c r="E4959" t="s">
        <v>76</v>
      </c>
      <c r="F4959" s="7">
        <v>44403</v>
      </c>
      <c r="G4959" s="7">
        <v>44587</v>
      </c>
      <c r="H4959" t="s">
        <v>77</v>
      </c>
      <c r="I4959" t="s">
        <v>84</v>
      </c>
      <c r="J4959" s="7">
        <v>45498</v>
      </c>
      <c r="K4959" s="7">
        <v>44406</v>
      </c>
      <c r="L4959" s="7">
        <v>44587</v>
      </c>
      <c r="M4959" t="s">
        <v>77</v>
      </c>
      <c r="N4959" t="s">
        <v>79</v>
      </c>
      <c r="O4959">
        <v>2026</v>
      </c>
      <c r="P4959">
        <v>1</v>
      </c>
      <c r="Q4959" t="s">
        <v>80</v>
      </c>
      <c r="R4959" s="8">
        <v>46267</v>
      </c>
      <c r="S4959" s="2">
        <v>1</v>
      </c>
      <c r="T4959" s="2" t="s">
        <v>81</v>
      </c>
    </row>
    <row r="4960" spans="1:20" x14ac:dyDescent="0.25">
      <c r="A4960">
        <v>1120464109</v>
      </c>
      <c r="B4960">
        <v>121812216</v>
      </c>
      <c r="C4960" t="s">
        <v>82</v>
      </c>
      <c r="D4960" t="s">
        <v>83</v>
      </c>
      <c r="E4960" t="s">
        <v>76</v>
      </c>
      <c r="F4960" s="7">
        <v>44403</v>
      </c>
      <c r="G4960" s="7">
        <v>44587</v>
      </c>
      <c r="H4960" t="s">
        <v>77</v>
      </c>
      <c r="I4960" t="s">
        <v>84</v>
      </c>
      <c r="J4960" s="7">
        <v>45498</v>
      </c>
      <c r="K4960" s="7">
        <v>45748</v>
      </c>
      <c r="L4960" s="7">
        <v>44587</v>
      </c>
      <c r="M4960" t="s">
        <v>77</v>
      </c>
      <c r="N4960" t="s">
        <v>79</v>
      </c>
      <c r="O4960">
        <v>2026</v>
      </c>
      <c r="P4960">
        <v>1</v>
      </c>
      <c r="Q4960" t="s">
        <v>80</v>
      </c>
      <c r="R4960" s="8">
        <v>46267</v>
      </c>
      <c r="S4960" s="2">
        <v>1</v>
      </c>
      <c r="T4960" s="2" t="s">
        <v>81</v>
      </c>
    </row>
    <row r="4961" spans="1:20" x14ac:dyDescent="0.25">
      <c r="A4961">
        <v>1120464110</v>
      </c>
      <c r="B4961">
        <v>121812216</v>
      </c>
      <c r="C4961" t="s">
        <v>82</v>
      </c>
      <c r="D4961" t="s">
        <v>83</v>
      </c>
      <c r="E4961" t="s">
        <v>76</v>
      </c>
      <c r="F4961" s="7">
        <v>44403</v>
      </c>
      <c r="G4961" s="7">
        <v>44587</v>
      </c>
      <c r="H4961" t="s">
        <v>77</v>
      </c>
      <c r="I4961" t="s">
        <v>84</v>
      </c>
      <c r="J4961" s="7">
        <v>45498</v>
      </c>
      <c r="K4961" s="7">
        <v>45619</v>
      </c>
      <c r="L4961" s="7">
        <v>44587</v>
      </c>
      <c r="M4961" t="s">
        <v>77</v>
      </c>
      <c r="N4961" t="s">
        <v>79</v>
      </c>
      <c r="O4961">
        <v>2026</v>
      </c>
      <c r="P4961">
        <v>1</v>
      </c>
      <c r="Q4961" t="s">
        <v>80</v>
      </c>
      <c r="R4961" s="8">
        <v>46267</v>
      </c>
      <c r="S4961" s="2">
        <v>1</v>
      </c>
      <c r="T4961" s="2" t="s">
        <v>81</v>
      </c>
    </row>
    <row r="4962" spans="1:20" x14ac:dyDescent="0.25">
      <c r="A4962">
        <v>1120464111</v>
      </c>
      <c r="B4962">
        <v>121812216</v>
      </c>
      <c r="C4962" t="s">
        <v>82</v>
      </c>
      <c r="D4962" t="s">
        <v>83</v>
      </c>
      <c r="E4962" t="s">
        <v>76</v>
      </c>
      <c r="F4962" s="7">
        <v>44403</v>
      </c>
      <c r="G4962" s="7">
        <v>44587</v>
      </c>
      <c r="H4962" t="s">
        <v>77</v>
      </c>
      <c r="I4962" t="s">
        <v>84</v>
      </c>
      <c r="J4962" s="7">
        <v>45498</v>
      </c>
      <c r="K4962" s="7">
        <v>46034</v>
      </c>
      <c r="L4962" s="7">
        <v>44587</v>
      </c>
      <c r="M4962" t="s">
        <v>77</v>
      </c>
      <c r="N4962" t="s">
        <v>79</v>
      </c>
      <c r="O4962">
        <v>2026</v>
      </c>
      <c r="P4962">
        <v>1</v>
      </c>
      <c r="Q4962" t="s">
        <v>80</v>
      </c>
      <c r="R4962" s="8">
        <v>46267</v>
      </c>
      <c r="S4962" s="2">
        <v>1</v>
      </c>
      <c r="T4962" s="2" t="s">
        <v>81</v>
      </c>
    </row>
    <row r="4963" spans="1:20" x14ac:dyDescent="0.25">
      <c r="A4963">
        <v>1120464450</v>
      </c>
      <c r="B4963">
        <v>121947470</v>
      </c>
      <c r="C4963" t="s">
        <v>85</v>
      </c>
      <c r="D4963" t="s">
        <v>75</v>
      </c>
      <c r="E4963" t="s">
        <v>76</v>
      </c>
      <c r="F4963" s="7">
        <v>44432</v>
      </c>
      <c r="G4963" s="7">
        <v>44797</v>
      </c>
      <c r="H4963" t="s">
        <v>86</v>
      </c>
      <c r="I4963" t="s">
        <v>87</v>
      </c>
      <c r="J4963" s="7">
        <v>46049</v>
      </c>
      <c r="K4963" s="7">
        <v>44433</v>
      </c>
      <c r="L4963" s="7">
        <v>44797</v>
      </c>
      <c r="M4963" t="s">
        <v>86</v>
      </c>
      <c r="N4963" t="s">
        <v>79</v>
      </c>
      <c r="O4963">
        <v>2026</v>
      </c>
      <c r="P4963">
        <v>1</v>
      </c>
      <c r="Q4963" t="s">
        <v>80</v>
      </c>
      <c r="R4963" s="8">
        <v>46267</v>
      </c>
      <c r="S4963" s="2">
        <v>1</v>
      </c>
      <c r="T4963" s="2" t="s">
        <v>81</v>
      </c>
    </row>
    <row r="4964" spans="1:20" x14ac:dyDescent="0.25">
      <c r="A4964">
        <v>1120464479</v>
      </c>
      <c r="B4964">
        <v>121960884</v>
      </c>
      <c r="C4964" t="s">
        <v>82</v>
      </c>
      <c r="D4964" t="s">
        <v>75</v>
      </c>
      <c r="E4964" t="s">
        <v>76</v>
      </c>
      <c r="F4964" s="7">
        <v>44434</v>
      </c>
      <c r="G4964" s="7">
        <v>45164</v>
      </c>
      <c r="H4964" t="s">
        <v>77</v>
      </c>
      <c r="I4964" t="s">
        <v>78</v>
      </c>
      <c r="J4964" s="7"/>
      <c r="K4964" s="7">
        <v>44434</v>
      </c>
      <c r="L4964" s="7">
        <v>45164</v>
      </c>
      <c r="M4964" t="s">
        <v>77</v>
      </c>
      <c r="N4964"/>
      <c r="O4964">
        <v>2026</v>
      </c>
      <c r="P4964">
        <v>1</v>
      </c>
      <c r="Q4964" t="s">
        <v>80</v>
      </c>
      <c r="R4964" s="8">
        <v>46267</v>
      </c>
      <c r="S4964" s="2">
        <v>1</v>
      </c>
      <c r="T4964" s="2" t="s">
        <v>81</v>
      </c>
    </row>
    <row r="4965" spans="1:20" x14ac:dyDescent="0.25">
      <c r="A4965">
        <v>1120464529</v>
      </c>
      <c r="B4965">
        <v>121979035</v>
      </c>
      <c r="C4965" t="s">
        <v>82</v>
      </c>
      <c r="D4965" t="s">
        <v>75</v>
      </c>
      <c r="E4965" t="s">
        <v>76</v>
      </c>
      <c r="F4965" s="7">
        <v>44439</v>
      </c>
      <c r="G4965" s="7">
        <v>46265</v>
      </c>
      <c r="H4965" t="s">
        <v>77</v>
      </c>
      <c r="I4965" t="s">
        <v>78</v>
      </c>
      <c r="J4965" s="7">
        <v>46093</v>
      </c>
      <c r="K4965" s="7">
        <v>44440</v>
      </c>
      <c r="L4965" s="7">
        <v>46265</v>
      </c>
      <c r="M4965" t="s">
        <v>77</v>
      </c>
      <c r="N4965" t="s">
        <v>79</v>
      </c>
      <c r="O4965">
        <v>2026</v>
      </c>
      <c r="P4965">
        <v>1</v>
      </c>
      <c r="Q4965" t="s">
        <v>80</v>
      </c>
      <c r="R4965" s="8">
        <v>46267</v>
      </c>
      <c r="S4965" s="2">
        <v>1</v>
      </c>
      <c r="T4965" s="2" t="s">
        <v>81</v>
      </c>
    </row>
    <row r="4966" spans="1:20" x14ac:dyDescent="0.25">
      <c r="A4966">
        <v>1120464991</v>
      </c>
      <c r="B4966">
        <v>122156604</v>
      </c>
      <c r="C4966" t="s">
        <v>97</v>
      </c>
      <c r="D4966" t="s">
        <v>75</v>
      </c>
      <c r="E4966" t="s">
        <v>76</v>
      </c>
      <c r="F4966" s="7">
        <v>44475</v>
      </c>
      <c r="G4966" s="7">
        <v>44840</v>
      </c>
      <c r="H4966" t="s">
        <v>77</v>
      </c>
      <c r="I4966" t="s">
        <v>78</v>
      </c>
      <c r="J4966" s="7"/>
      <c r="K4966" s="7">
        <v>44557</v>
      </c>
      <c r="L4966" s="7">
        <v>44840</v>
      </c>
      <c r="M4966" t="s">
        <v>77</v>
      </c>
      <c r="N4966"/>
      <c r="O4966">
        <v>2026</v>
      </c>
      <c r="P4966">
        <v>1</v>
      </c>
      <c r="Q4966" t="s">
        <v>80</v>
      </c>
      <c r="R4966" s="8">
        <v>46267</v>
      </c>
      <c r="S4966" s="2">
        <v>1</v>
      </c>
      <c r="T4966" s="2" t="s">
        <v>81</v>
      </c>
    </row>
    <row r="4967" spans="1:20" x14ac:dyDescent="0.25">
      <c r="A4967">
        <v>1120465288</v>
      </c>
      <c r="B4967">
        <v>122287417</v>
      </c>
      <c r="C4967" t="s">
        <v>85</v>
      </c>
      <c r="D4967" t="s">
        <v>75</v>
      </c>
      <c r="E4967" t="s">
        <v>76</v>
      </c>
      <c r="F4967" s="7">
        <v>44502</v>
      </c>
      <c r="G4967" s="7">
        <v>46328</v>
      </c>
      <c r="H4967" t="s">
        <v>86</v>
      </c>
      <c r="I4967" t="s">
        <v>87</v>
      </c>
      <c r="J4967" s="7">
        <v>46060</v>
      </c>
      <c r="K4967" s="7">
        <v>46077</v>
      </c>
      <c r="L4967" s="7">
        <v>46328</v>
      </c>
      <c r="M4967" t="s">
        <v>86</v>
      </c>
      <c r="N4967" t="s">
        <v>79</v>
      </c>
      <c r="O4967">
        <v>2026</v>
      </c>
      <c r="P4967">
        <v>1</v>
      </c>
      <c r="Q4967" t="s">
        <v>80</v>
      </c>
      <c r="R4967" s="8">
        <v>46267</v>
      </c>
      <c r="S4967" s="2">
        <v>1</v>
      </c>
      <c r="T4967" s="2" t="s">
        <v>81</v>
      </c>
    </row>
    <row r="4968" spans="1:20" x14ac:dyDescent="0.25">
      <c r="A4968">
        <v>1120465358</v>
      </c>
      <c r="B4968">
        <v>122335703</v>
      </c>
      <c r="C4968" t="s">
        <v>94</v>
      </c>
      <c r="D4968" t="s">
        <v>75</v>
      </c>
      <c r="E4968" t="s">
        <v>76</v>
      </c>
      <c r="F4968" s="7">
        <v>44508</v>
      </c>
      <c r="G4968" s="7">
        <v>44873</v>
      </c>
      <c r="H4968" t="s">
        <v>77</v>
      </c>
      <c r="I4968" t="s">
        <v>78</v>
      </c>
      <c r="J4968" s="7">
        <v>44730</v>
      </c>
      <c r="K4968" s="7">
        <v>44509</v>
      </c>
      <c r="L4968" s="7">
        <v>44873</v>
      </c>
      <c r="M4968" t="s">
        <v>77</v>
      </c>
      <c r="N4968" t="s">
        <v>92</v>
      </c>
      <c r="O4968">
        <v>2026</v>
      </c>
      <c r="P4968">
        <v>1</v>
      </c>
      <c r="Q4968" t="s">
        <v>80</v>
      </c>
      <c r="R4968" s="8">
        <v>46267</v>
      </c>
      <c r="S4968" s="2">
        <v>1</v>
      </c>
      <c r="T4968" s="2" t="s">
        <v>81</v>
      </c>
    </row>
    <row r="4969" spans="1:20" x14ac:dyDescent="0.25">
      <c r="A4969">
        <v>1120465672</v>
      </c>
      <c r="B4969">
        <v>122459827</v>
      </c>
      <c r="C4969" t="s">
        <v>74</v>
      </c>
      <c r="D4969" t="s">
        <v>88</v>
      </c>
      <c r="E4969" t="s">
        <v>76</v>
      </c>
      <c r="F4969" s="7">
        <v>43985</v>
      </c>
      <c r="G4969" s="7">
        <v>45811</v>
      </c>
      <c r="H4969" t="s">
        <v>77</v>
      </c>
      <c r="I4969" t="s">
        <v>84</v>
      </c>
      <c r="J4969" s="7">
        <v>45824</v>
      </c>
      <c r="K4969" s="7">
        <v>44539</v>
      </c>
      <c r="L4969" s="7">
        <v>45811</v>
      </c>
      <c r="M4969" t="s">
        <v>77</v>
      </c>
      <c r="N4969" t="s">
        <v>79</v>
      </c>
      <c r="O4969">
        <v>2026</v>
      </c>
      <c r="P4969">
        <v>1</v>
      </c>
      <c r="Q4969" t="s">
        <v>80</v>
      </c>
      <c r="R4969" s="8">
        <v>46267</v>
      </c>
      <c r="S4969" s="2">
        <v>1</v>
      </c>
      <c r="T4969" s="2" t="s">
        <v>81</v>
      </c>
    </row>
    <row r="4970" spans="1:20" x14ac:dyDescent="0.25">
      <c r="A4970">
        <v>1120465807</v>
      </c>
      <c r="B4970">
        <v>123109994</v>
      </c>
      <c r="C4970" t="s">
        <v>74</v>
      </c>
      <c r="D4970" t="s">
        <v>75</v>
      </c>
      <c r="E4970" t="s">
        <v>76</v>
      </c>
      <c r="F4970" s="7">
        <v>44634</v>
      </c>
      <c r="G4970" s="7">
        <v>46460</v>
      </c>
      <c r="H4970" t="s">
        <v>86</v>
      </c>
      <c r="I4970" t="s">
        <v>87</v>
      </c>
      <c r="J4970" s="7">
        <v>45883</v>
      </c>
      <c r="K4970" s="7">
        <v>45667</v>
      </c>
      <c r="L4970" s="7">
        <v>46460</v>
      </c>
      <c r="M4970" t="s">
        <v>86</v>
      </c>
      <c r="N4970" t="s">
        <v>79</v>
      </c>
      <c r="O4970">
        <v>2026</v>
      </c>
      <c r="P4970">
        <v>1</v>
      </c>
      <c r="Q4970" t="s">
        <v>80</v>
      </c>
      <c r="R4970" s="8">
        <v>46267</v>
      </c>
      <c r="S4970" s="2">
        <v>1</v>
      </c>
      <c r="T4970" s="2" t="s">
        <v>81</v>
      </c>
    </row>
    <row r="4971" spans="1:20" x14ac:dyDescent="0.25">
      <c r="A4971">
        <v>1120466003</v>
      </c>
      <c r="B4971">
        <v>123316737</v>
      </c>
      <c r="C4971" t="s">
        <v>74</v>
      </c>
      <c r="D4971" t="s">
        <v>88</v>
      </c>
      <c r="E4971" t="s">
        <v>76</v>
      </c>
      <c r="F4971" s="7">
        <v>44664</v>
      </c>
      <c r="G4971" s="7">
        <v>45029</v>
      </c>
      <c r="H4971" t="s">
        <v>77</v>
      </c>
      <c r="I4971" t="s">
        <v>78</v>
      </c>
      <c r="J4971" s="7">
        <v>45855</v>
      </c>
      <c r="K4971" s="7">
        <v>45776</v>
      </c>
      <c r="L4971" s="7">
        <v>45029</v>
      </c>
      <c r="M4971" t="s">
        <v>77</v>
      </c>
      <c r="N4971" t="s">
        <v>79</v>
      </c>
      <c r="O4971">
        <v>2026</v>
      </c>
      <c r="P4971">
        <v>1</v>
      </c>
      <c r="Q4971" t="s">
        <v>80</v>
      </c>
      <c r="R4971" s="8">
        <v>46267</v>
      </c>
      <c r="S4971" s="2">
        <v>1</v>
      </c>
      <c r="T4971" s="2" t="s">
        <v>81</v>
      </c>
    </row>
    <row r="4972" spans="1:20" x14ac:dyDescent="0.25">
      <c r="A4972">
        <v>1120466028</v>
      </c>
      <c r="B4972">
        <v>123336375</v>
      </c>
      <c r="C4972" t="s">
        <v>91</v>
      </c>
      <c r="D4972" t="s">
        <v>75</v>
      </c>
      <c r="E4972" t="s">
        <v>76</v>
      </c>
      <c r="F4972" s="7">
        <v>44666</v>
      </c>
      <c r="G4972" s="7">
        <v>45031</v>
      </c>
      <c r="H4972" t="s">
        <v>77</v>
      </c>
      <c r="I4972" t="s">
        <v>78</v>
      </c>
      <c r="J4972" s="7"/>
      <c r="K4972" s="7">
        <v>44667</v>
      </c>
      <c r="L4972" s="7">
        <v>45031</v>
      </c>
      <c r="M4972" t="s">
        <v>77</v>
      </c>
      <c r="N4972"/>
      <c r="O4972">
        <v>2026</v>
      </c>
      <c r="P4972">
        <v>1</v>
      </c>
      <c r="Q4972" t="s">
        <v>80</v>
      </c>
      <c r="R4972" s="8">
        <v>46267</v>
      </c>
      <c r="S4972" s="2">
        <v>1</v>
      </c>
      <c r="T4972" s="2" t="s">
        <v>81</v>
      </c>
    </row>
    <row r="4973" spans="1:20" x14ac:dyDescent="0.25">
      <c r="A4973">
        <v>1120466112</v>
      </c>
      <c r="B4973">
        <v>123361807</v>
      </c>
      <c r="C4973" t="s">
        <v>82</v>
      </c>
      <c r="D4973" t="s">
        <v>75</v>
      </c>
      <c r="E4973" t="s">
        <v>76</v>
      </c>
      <c r="F4973" s="7">
        <v>44670</v>
      </c>
      <c r="G4973" s="7">
        <v>45035</v>
      </c>
      <c r="H4973" t="s">
        <v>77</v>
      </c>
      <c r="I4973" t="s">
        <v>84</v>
      </c>
      <c r="J4973" s="7">
        <v>44751</v>
      </c>
      <c r="K4973" s="7">
        <v>45747</v>
      </c>
      <c r="L4973" s="7">
        <v>45035</v>
      </c>
      <c r="M4973" t="s">
        <v>77</v>
      </c>
      <c r="N4973" t="s">
        <v>92</v>
      </c>
      <c r="O4973">
        <v>2026</v>
      </c>
      <c r="P4973">
        <v>1</v>
      </c>
      <c r="Q4973" t="s">
        <v>80</v>
      </c>
      <c r="R4973" s="8">
        <v>46267</v>
      </c>
      <c r="S4973" s="2">
        <v>1</v>
      </c>
      <c r="T4973" s="2" t="s">
        <v>81</v>
      </c>
    </row>
    <row r="4974" spans="1:20" x14ac:dyDescent="0.25">
      <c r="A4974">
        <v>1120466129</v>
      </c>
      <c r="B4974">
        <v>123374330</v>
      </c>
      <c r="C4974" t="s">
        <v>82</v>
      </c>
      <c r="D4974" t="s">
        <v>88</v>
      </c>
      <c r="E4974" t="s">
        <v>76</v>
      </c>
      <c r="F4974" s="7">
        <v>44671</v>
      </c>
      <c r="G4974" s="7">
        <v>45036</v>
      </c>
      <c r="H4974" t="s">
        <v>77</v>
      </c>
      <c r="I4974" t="s">
        <v>78</v>
      </c>
      <c r="J4974" s="7">
        <v>45803</v>
      </c>
      <c r="K4974" s="7">
        <v>45966</v>
      </c>
      <c r="L4974" s="7">
        <v>45036</v>
      </c>
      <c r="M4974" t="s">
        <v>77</v>
      </c>
      <c r="N4974" t="s">
        <v>79</v>
      </c>
      <c r="O4974">
        <v>2026</v>
      </c>
      <c r="P4974">
        <v>1</v>
      </c>
      <c r="Q4974" t="s">
        <v>80</v>
      </c>
      <c r="R4974" s="8">
        <v>46267</v>
      </c>
      <c r="S4974" s="2">
        <v>1</v>
      </c>
      <c r="T4974" s="2" t="s">
        <v>81</v>
      </c>
    </row>
    <row r="4975" spans="1:20" x14ac:dyDescent="0.25">
      <c r="A4975">
        <v>1120466170</v>
      </c>
      <c r="B4975">
        <v>123396070</v>
      </c>
      <c r="C4975" t="s">
        <v>82</v>
      </c>
      <c r="D4975" t="s">
        <v>83</v>
      </c>
      <c r="E4975" t="s">
        <v>76</v>
      </c>
      <c r="F4975" s="7">
        <v>44673</v>
      </c>
      <c r="G4975" s="7">
        <v>44856</v>
      </c>
      <c r="H4975" t="s">
        <v>77</v>
      </c>
      <c r="I4975" t="s">
        <v>84</v>
      </c>
      <c r="J4975" s="7">
        <v>45540</v>
      </c>
      <c r="K4975" s="7">
        <v>44673</v>
      </c>
      <c r="L4975" s="7">
        <v>44856</v>
      </c>
      <c r="M4975" t="s">
        <v>77</v>
      </c>
      <c r="N4975" t="s">
        <v>92</v>
      </c>
      <c r="O4975">
        <v>2026</v>
      </c>
      <c r="P4975">
        <v>1</v>
      </c>
      <c r="Q4975" t="s">
        <v>80</v>
      </c>
      <c r="R4975" s="8">
        <v>46267</v>
      </c>
      <c r="S4975" s="2">
        <v>1</v>
      </c>
      <c r="T4975" s="2" t="s">
        <v>81</v>
      </c>
    </row>
    <row r="4976" spans="1:20" x14ac:dyDescent="0.25">
      <c r="A4976">
        <v>1120466347</v>
      </c>
      <c r="B4976">
        <v>123512840</v>
      </c>
      <c r="C4976" t="s">
        <v>85</v>
      </c>
      <c r="D4976" t="s">
        <v>75</v>
      </c>
      <c r="E4976" t="s">
        <v>76</v>
      </c>
      <c r="F4976" s="7">
        <v>44686</v>
      </c>
      <c r="G4976" s="7">
        <v>45051</v>
      </c>
      <c r="H4976" t="s">
        <v>77</v>
      </c>
      <c r="I4976" t="s">
        <v>78</v>
      </c>
      <c r="J4976" s="7"/>
      <c r="K4976" s="7">
        <v>44692</v>
      </c>
      <c r="L4976" s="7">
        <v>45051</v>
      </c>
      <c r="M4976" t="s">
        <v>77</v>
      </c>
      <c r="N4976"/>
      <c r="O4976">
        <v>2026</v>
      </c>
      <c r="P4976">
        <v>1</v>
      </c>
      <c r="Q4976" t="s">
        <v>80</v>
      </c>
      <c r="R4976" s="8">
        <v>46267</v>
      </c>
      <c r="S4976" s="2">
        <v>1</v>
      </c>
      <c r="T4976" s="2" t="s">
        <v>81</v>
      </c>
    </row>
    <row r="4977" spans="1:20" x14ac:dyDescent="0.25">
      <c r="A4977">
        <v>1120466701</v>
      </c>
      <c r="B4977">
        <v>123713678</v>
      </c>
      <c r="C4977" t="s">
        <v>74</v>
      </c>
      <c r="D4977" t="s">
        <v>75</v>
      </c>
      <c r="E4977" t="s">
        <v>76</v>
      </c>
      <c r="F4977" s="7">
        <v>44709</v>
      </c>
      <c r="G4977" s="7">
        <v>45074</v>
      </c>
      <c r="H4977" t="s">
        <v>86</v>
      </c>
      <c r="I4977" t="s">
        <v>87</v>
      </c>
      <c r="J4977" s="7"/>
      <c r="K4977" s="7">
        <v>44719</v>
      </c>
      <c r="L4977" s="7">
        <v>45074</v>
      </c>
      <c r="M4977" t="s">
        <v>86</v>
      </c>
      <c r="N4977"/>
      <c r="O4977">
        <v>2026</v>
      </c>
      <c r="P4977">
        <v>1</v>
      </c>
      <c r="Q4977" t="s">
        <v>80</v>
      </c>
      <c r="R4977" s="8">
        <v>46267</v>
      </c>
      <c r="S4977" s="2">
        <v>1</v>
      </c>
      <c r="T4977" s="2" t="s">
        <v>81</v>
      </c>
    </row>
    <row r="4978" spans="1:20" x14ac:dyDescent="0.25">
      <c r="A4978">
        <v>1120466720</v>
      </c>
      <c r="B4978">
        <v>123727529</v>
      </c>
      <c r="C4978" t="s">
        <v>82</v>
      </c>
      <c r="D4978" t="s">
        <v>88</v>
      </c>
      <c r="E4978" t="s">
        <v>76</v>
      </c>
      <c r="F4978" s="7">
        <v>44712</v>
      </c>
      <c r="G4978" s="7">
        <v>45077</v>
      </c>
      <c r="H4978" t="s">
        <v>77</v>
      </c>
      <c r="I4978" t="s">
        <v>78</v>
      </c>
      <c r="J4978" s="7">
        <v>45850</v>
      </c>
      <c r="K4978" s="7">
        <v>45852</v>
      </c>
      <c r="L4978" s="7">
        <v>45077</v>
      </c>
      <c r="M4978" t="s">
        <v>77</v>
      </c>
      <c r="N4978" t="s">
        <v>79</v>
      </c>
      <c r="O4978">
        <v>2026</v>
      </c>
      <c r="P4978">
        <v>1</v>
      </c>
      <c r="Q4978" t="s">
        <v>80</v>
      </c>
      <c r="R4978" s="8">
        <v>46267</v>
      </c>
      <c r="S4978" s="2">
        <v>1</v>
      </c>
      <c r="T4978" s="2" t="s">
        <v>81</v>
      </c>
    </row>
    <row r="4979" spans="1:20" x14ac:dyDescent="0.25">
      <c r="A4979">
        <v>1120466926</v>
      </c>
      <c r="B4979">
        <v>123832573</v>
      </c>
      <c r="C4979" t="s">
        <v>82</v>
      </c>
      <c r="D4979" t="s">
        <v>88</v>
      </c>
      <c r="E4979" t="s">
        <v>76</v>
      </c>
      <c r="F4979" s="7">
        <v>44722</v>
      </c>
      <c r="G4979" s="7">
        <v>45087</v>
      </c>
      <c r="H4979" t="s">
        <v>77</v>
      </c>
      <c r="I4979" t="s">
        <v>78</v>
      </c>
      <c r="J4979" s="7">
        <v>45719</v>
      </c>
      <c r="K4979" s="7">
        <v>45974</v>
      </c>
      <c r="L4979" s="7">
        <v>45087</v>
      </c>
      <c r="M4979" t="s">
        <v>77</v>
      </c>
      <c r="N4979" t="s">
        <v>79</v>
      </c>
      <c r="O4979">
        <v>2026</v>
      </c>
      <c r="P4979">
        <v>1</v>
      </c>
      <c r="Q4979" t="s">
        <v>80</v>
      </c>
      <c r="R4979" s="8">
        <v>46267</v>
      </c>
      <c r="S4979" s="2">
        <v>1</v>
      </c>
      <c r="T4979" s="2" t="s">
        <v>81</v>
      </c>
    </row>
    <row r="4980" spans="1:20" x14ac:dyDescent="0.25">
      <c r="A4980">
        <v>1120466927</v>
      </c>
      <c r="B4980">
        <v>123832573</v>
      </c>
      <c r="C4980" t="s">
        <v>82</v>
      </c>
      <c r="D4980" t="s">
        <v>88</v>
      </c>
      <c r="E4980" t="s">
        <v>76</v>
      </c>
      <c r="F4980" s="7">
        <v>44722</v>
      </c>
      <c r="G4980" s="7">
        <v>45087</v>
      </c>
      <c r="H4980" t="s">
        <v>77</v>
      </c>
      <c r="I4980" t="s">
        <v>78</v>
      </c>
      <c r="J4980" s="7">
        <v>45719</v>
      </c>
      <c r="K4980" s="7">
        <v>45820</v>
      </c>
      <c r="L4980" s="7">
        <v>45087</v>
      </c>
      <c r="M4980" t="s">
        <v>77</v>
      </c>
      <c r="N4980" t="s">
        <v>79</v>
      </c>
      <c r="O4980">
        <v>2026</v>
      </c>
      <c r="P4980">
        <v>1</v>
      </c>
      <c r="Q4980" t="s">
        <v>80</v>
      </c>
      <c r="R4980" s="8">
        <v>46267</v>
      </c>
      <c r="S4980" s="2">
        <v>1</v>
      </c>
      <c r="T4980" s="2" t="s">
        <v>81</v>
      </c>
    </row>
    <row r="4981" spans="1:20" x14ac:dyDescent="0.25">
      <c r="A4981">
        <v>1120466928</v>
      </c>
      <c r="B4981">
        <v>123832573</v>
      </c>
      <c r="C4981" t="s">
        <v>82</v>
      </c>
      <c r="D4981" t="s">
        <v>88</v>
      </c>
      <c r="E4981" t="s">
        <v>76</v>
      </c>
      <c r="F4981" s="7">
        <v>44722</v>
      </c>
      <c r="G4981" s="7">
        <v>45087</v>
      </c>
      <c r="H4981" t="s">
        <v>77</v>
      </c>
      <c r="I4981" t="s">
        <v>78</v>
      </c>
      <c r="J4981" s="7">
        <v>45719</v>
      </c>
      <c r="K4981" s="7">
        <v>44726</v>
      </c>
      <c r="L4981" s="7">
        <v>45087</v>
      </c>
      <c r="M4981" t="s">
        <v>77</v>
      </c>
      <c r="N4981" t="s">
        <v>79</v>
      </c>
      <c r="O4981">
        <v>2026</v>
      </c>
      <c r="P4981">
        <v>1</v>
      </c>
      <c r="Q4981" t="s">
        <v>80</v>
      </c>
      <c r="R4981" s="8">
        <v>46267</v>
      </c>
      <c r="S4981" s="2">
        <v>1</v>
      </c>
      <c r="T4981" s="2" t="s">
        <v>81</v>
      </c>
    </row>
    <row r="4982" spans="1:20" x14ac:dyDescent="0.25">
      <c r="A4982">
        <v>1120467094</v>
      </c>
      <c r="B4982">
        <v>123895568</v>
      </c>
      <c r="C4982" t="s">
        <v>82</v>
      </c>
      <c r="D4982" t="s">
        <v>88</v>
      </c>
      <c r="E4982" t="s">
        <v>76</v>
      </c>
      <c r="F4982" s="7">
        <v>44734</v>
      </c>
      <c r="G4982" s="7">
        <v>45099</v>
      </c>
      <c r="H4982" t="s">
        <v>77</v>
      </c>
      <c r="I4982" t="s">
        <v>78</v>
      </c>
      <c r="J4982" s="7">
        <v>45501</v>
      </c>
      <c r="K4982" s="7">
        <v>44811</v>
      </c>
      <c r="L4982" s="7">
        <v>45099</v>
      </c>
      <c r="M4982" t="s">
        <v>77</v>
      </c>
      <c r="N4982" t="s">
        <v>79</v>
      </c>
      <c r="O4982">
        <v>2026</v>
      </c>
      <c r="P4982">
        <v>1</v>
      </c>
      <c r="Q4982" t="s">
        <v>80</v>
      </c>
      <c r="R4982" s="8">
        <v>46267</v>
      </c>
      <c r="S4982" s="2">
        <v>1</v>
      </c>
      <c r="T4982" s="2" t="s">
        <v>81</v>
      </c>
    </row>
    <row r="4983" spans="1:20" x14ac:dyDescent="0.25">
      <c r="A4983">
        <v>1120467138</v>
      </c>
      <c r="B4983">
        <v>123908176</v>
      </c>
      <c r="C4983" t="s">
        <v>82</v>
      </c>
      <c r="D4983" t="s">
        <v>88</v>
      </c>
      <c r="E4983" t="s">
        <v>76</v>
      </c>
      <c r="F4983" s="7">
        <v>44735</v>
      </c>
      <c r="G4983" s="7">
        <v>46561</v>
      </c>
      <c r="H4983" t="s">
        <v>77</v>
      </c>
      <c r="I4983" t="s">
        <v>78</v>
      </c>
      <c r="J4983" s="7">
        <v>45838</v>
      </c>
      <c r="K4983" s="7">
        <v>45860</v>
      </c>
      <c r="L4983" s="7">
        <v>46561</v>
      </c>
      <c r="M4983" t="s">
        <v>77</v>
      </c>
      <c r="N4983" t="s">
        <v>79</v>
      </c>
      <c r="O4983">
        <v>2026</v>
      </c>
      <c r="P4983">
        <v>1</v>
      </c>
      <c r="Q4983" t="s">
        <v>80</v>
      </c>
      <c r="R4983" s="8">
        <v>46267</v>
      </c>
      <c r="S4983" s="2">
        <v>1</v>
      </c>
      <c r="T4983" s="2" t="s">
        <v>81</v>
      </c>
    </row>
    <row r="4984" spans="1:20" x14ac:dyDescent="0.25">
      <c r="A4984">
        <v>1120467171</v>
      </c>
      <c r="B4984">
        <v>123922555</v>
      </c>
      <c r="C4984" t="s">
        <v>82</v>
      </c>
      <c r="D4984" t="s">
        <v>83</v>
      </c>
      <c r="E4984" t="s">
        <v>76</v>
      </c>
      <c r="F4984" s="7">
        <v>44737</v>
      </c>
      <c r="G4984" s="7">
        <v>44920</v>
      </c>
      <c r="H4984" t="s">
        <v>77</v>
      </c>
      <c r="I4984" t="s">
        <v>78</v>
      </c>
      <c r="J4984" s="7">
        <v>45734</v>
      </c>
      <c r="K4984" s="7">
        <v>45394</v>
      </c>
      <c r="L4984" s="7">
        <v>44920</v>
      </c>
      <c r="M4984" t="s">
        <v>77</v>
      </c>
      <c r="N4984" t="s">
        <v>79</v>
      </c>
      <c r="O4984">
        <v>2026</v>
      </c>
      <c r="P4984">
        <v>1</v>
      </c>
      <c r="Q4984" t="s">
        <v>80</v>
      </c>
      <c r="R4984" s="8">
        <v>46267</v>
      </c>
      <c r="S4984" s="2">
        <v>1</v>
      </c>
      <c r="T4984" s="2" t="s">
        <v>81</v>
      </c>
    </row>
    <row r="4985" spans="1:20" x14ac:dyDescent="0.25">
      <c r="A4985">
        <v>1120467464</v>
      </c>
      <c r="B4985">
        <v>124048212</v>
      </c>
      <c r="C4985" t="s">
        <v>85</v>
      </c>
      <c r="D4985" t="s">
        <v>83</v>
      </c>
      <c r="E4985" t="s">
        <v>76</v>
      </c>
      <c r="F4985" s="7">
        <v>44752</v>
      </c>
      <c r="G4985" s="7">
        <v>44936</v>
      </c>
      <c r="H4985" t="s">
        <v>77</v>
      </c>
      <c r="I4985" t="s">
        <v>78</v>
      </c>
      <c r="J4985" s="7">
        <v>45437</v>
      </c>
      <c r="K4985" s="7">
        <v>45546</v>
      </c>
      <c r="L4985" s="7">
        <v>44936</v>
      </c>
      <c r="M4985" t="s">
        <v>77</v>
      </c>
      <c r="N4985" t="s">
        <v>79</v>
      </c>
      <c r="O4985">
        <v>2026</v>
      </c>
      <c r="P4985">
        <v>1</v>
      </c>
      <c r="Q4985" t="s">
        <v>80</v>
      </c>
      <c r="R4985" s="8">
        <v>46267</v>
      </c>
      <c r="S4985" s="2">
        <v>1</v>
      </c>
      <c r="T4985" s="2" t="s">
        <v>81</v>
      </c>
    </row>
    <row r="4986" spans="1:20" x14ac:dyDescent="0.25">
      <c r="A4986">
        <v>1120467474</v>
      </c>
      <c r="B4986">
        <v>124049623</v>
      </c>
      <c r="C4986" t="s">
        <v>93</v>
      </c>
      <c r="D4986" t="s">
        <v>75</v>
      </c>
      <c r="E4986" t="s">
        <v>76</v>
      </c>
      <c r="F4986" s="7">
        <v>44752</v>
      </c>
      <c r="G4986" s="7">
        <v>44844</v>
      </c>
      <c r="H4986" t="s">
        <v>77</v>
      </c>
      <c r="I4986" t="s">
        <v>78</v>
      </c>
      <c r="J4986" s="7"/>
      <c r="K4986" s="7">
        <v>44880</v>
      </c>
      <c r="L4986" s="7">
        <v>44844</v>
      </c>
      <c r="M4986" t="s">
        <v>77</v>
      </c>
      <c r="N4986"/>
      <c r="O4986">
        <v>2026</v>
      </c>
      <c r="P4986">
        <v>1</v>
      </c>
      <c r="Q4986" t="s">
        <v>80</v>
      </c>
      <c r="R4986" s="8">
        <v>46267</v>
      </c>
      <c r="S4986" s="2">
        <v>1</v>
      </c>
      <c r="T4986" s="2" t="s">
        <v>81</v>
      </c>
    </row>
    <row r="4987" spans="1:20" x14ac:dyDescent="0.25">
      <c r="A4987">
        <v>1120467549</v>
      </c>
      <c r="B4987">
        <v>124083934</v>
      </c>
      <c r="C4987" t="s">
        <v>82</v>
      </c>
      <c r="D4987" t="s">
        <v>88</v>
      </c>
      <c r="E4987" t="s">
        <v>76</v>
      </c>
      <c r="F4987" s="7">
        <v>44756</v>
      </c>
      <c r="G4987" s="7">
        <v>45121</v>
      </c>
      <c r="H4987" t="s">
        <v>77</v>
      </c>
      <c r="I4987" t="s">
        <v>78</v>
      </c>
      <c r="J4987" s="7">
        <v>45437</v>
      </c>
      <c r="K4987" s="7">
        <v>45688</v>
      </c>
      <c r="L4987" s="7">
        <v>45121</v>
      </c>
      <c r="M4987" t="s">
        <v>77</v>
      </c>
      <c r="N4987" t="s">
        <v>79</v>
      </c>
      <c r="O4987">
        <v>2026</v>
      </c>
      <c r="P4987">
        <v>1</v>
      </c>
      <c r="Q4987" t="s">
        <v>80</v>
      </c>
      <c r="R4987" s="8">
        <v>46267</v>
      </c>
      <c r="S4987" s="2">
        <v>1</v>
      </c>
      <c r="T4987" s="2" t="s">
        <v>81</v>
      </c>
    </row>
    <row r="4988" spans="1:20" x14ac:dyDescent="0.25">
      <c r="A4988">
        <v>1120467577</v>
      </c>
      <c r="B4988">
        <v>124095268</v>
      </c>
      <c r="C4988" t="s">
        <v>74</v>
      </c>
      <c r="D4988" t="s">
        <v>88</v>
      </c>
      <c r="E4988" t="s">
        <v>76</v>
      </c>
      <c r="F4988" s="7">
        <v>44758</v>
      </c>
      <c r="G4988" s="7">
        <v>46584</v>
      </c>
      <c r="H4988" t="s">
        <v>77</v>
      </c>
      <c r="I4988" t="s">
        <v>78</v>
      </c>
      <c r="J4988" s="7">
        <v>46067</v>
      </c>
      <c r="K4988" s="7">
        <v>44837</v>
      </c>
      <c r="L4988" s="7">
        <v>46584</v>
      </c>
      <c r="M4988" t="s">
        <v>77</v>
      </c>
      <c r="N4988" t="s">
        <v>79</v>
      </c>
      <c r="O4988">
        <v>2026</v>
      </c>
      <c r="P4988">
        <v>1</v>
      </c>
      <c r="Q4988" t="s">
        <v>80</v>
      </c>
      <c r="R4988" s="8">
        <v>46267</v>
      </c>
      <c r="S4988" s="2">
        <v>1</v>
      </c>
      <c r="T4988" s="2" t="s">
        <v>81</v>
      </c>
    </row>
    <row r="4989" spans="1:20" x14ac:dyDescent="0.25">
      <c r="A4989">
        <v>1120467592</v>
      </c>
      <c r="B4989">
        <v>124097767</v>
      </c>
      <c r="C4989" t="s">
        <v>85</v>
      </c>
      <c r="D4989" t="s">
        <v>88</v>
      </c>
      <c r="E4989" t="s">
        <v>76</v>
      </c>
      <c r="F4989" s="7">
        <v>44758</v>
      </c>
      <c r="G4989" s="7">
        <v>45123</v>
      </c>
      <c r="H4989" t="s">
        <v>86</v>
      </c>
      <c r="I4989" t="s">
        <v>87</v>
      </c>
      <c r="J4989" s="7">
        <v>45784</v>
      </c>
      <c r="K4989" s="7">
        <v>45808</v>
      </c>
      <c r="L4989" s="7">
        <v>45123</v>
      </c>
      <c r="M4989" t="s">
        <v>86</v>
      </c>
      <c r="N4989" t="s">
        <v>79</v>
      </c>
      <c r="O4989">
        <v>2026</v>
      </c>
      <c r="P4989">
        <v>1</v>
      </c>
      <c r="Q4989" t="s">
        <v>80</v>
      </c>
      <c r="R4989" s="8">
        <v>46267</v>
      </c>
      <c r="S4989" s="2">
        <v>1</v>
      </c>
      <c r="T4989" s="2" t="s">
        <v>81</v>
      </c>
    </row>
    <row r="4990" spans="1:20" x14ac:dyDescent="0.25">
      <c r="A4990">
        <v>1120467626</v>
      </c>
      <c r="B4990">
        <v>124108481</v>
      </c>
      <c r="C4990" t="s">
        <v>82</v>
      </c>
      <c r="D4990" t="s">
        <v>88</v>
      </c>
      <c r="E4990" t="s">
        <v>76</v>
      </c>
      <c r="F4990" s="7">
        <v>44760</v>
      </c>
      <c r="G4990" s="7">
        <v>45125</v>
      </c>
      <c r="H4990" t="s">
        <v>77</v>
      </c>
      <c r="I4990" t="s">
        <v>78</v>
      </c>
      <c r="J4990" s="7">
        <v>45845</v>
      </c>
      <c r="K4990" s="7">
        <v>45449</v>
      </c>
      <c r="L4990" s="7">
        <v>45125</v>
      </c>
      <c r="M4990" t="s">
        <v>77</v>
      </c>
      <c r="N4990" t="s">
        <v>92</v>
      </c>
      <c r="O4990">
        <v>2026</v>
      </c>
      <c r="P4990">
        <v>1</v>
      </c>
      <c r="Q4990" t="s">
        <v>80</v>
      </c>
      <c r="R4990" s="8">
        <v>46267</v>
      </c>
      <c r="S4990" s="2">
        <v>1</v>
      </c>
      <c r="T4990" s="2" t="s">
        <v>81</v>
      </c>
    </row>
    <row r="4991" spans="1:20" x14ac:dyDescent="0.25">
      <c r="A4991">
        <v>1120467704</v>
      </c>
      <c r="B4991">
        <v>124139746</v>
      </c>
      <c r="C4991" t="s">
        <v>90</v>
      </c>
      <c r="D4991" t="s">
        <v>88</v>
      </c>
      <c r="E4991" t="s">
        <v>76</v>
      </c>
      <c r="F4991" s="7">
        <v>44764</v>
      </c>
      <c r="G4991" s="7">
        <v>45129</v>
      </c>
      <c r="H4991" t="s">
        <v>77</v>
      </c>
      <c r="I4991" t="s">
        <v>78</v>
      </c>
      <c r="J4991" s="7">
        <v>45919</v>
      </c>
      <c r="K4991" s="7">
        <v>45902</v>
      </c>
      <c r="L4991" s="7">
        <v>45129</v>
      </c>
      <c r="M4991" t="s">
        <v>77</v>
      </c>
      <c r="N4991" t="s">
        <v>79</v>
      </c>
      <c r="O4991">
        <v>2026</v>
      </c>
      <c r="P4991">
        <v>1</v>
      </c>
      <c r="Q4991" t="s">
        <v>80</v>
      </c>
      <c r="R4991" s="8">
        <v>46267</v>
      </c>
      <c r="S4991" s="2">
        <v>1</v>
      </c>
      <c r="T4991" s="2" t="s">
        <v>81</v>
      </c>
    </row>
    <row r="4992" spans="1:20" x14ac:dyDescent="0.25">
      <c r="A4992">
        <v>1120467792</v>
      </c>
      <c r="B4992">
        <v>124170691</v>
      </c>
      <c r="C4992" t="s">
        <v>82</v>
      </c>
      <c r="D4992" t="s">
        <v>83</v>
      </c>
      <c r="E4992" t="s">
        <v>76</v>
      </c>
      <c r="F4992" s="7">
        <v>44768</v>
      </c>
      <c r="G4992" s="7">
        <v>44952</v>
      </c>
      <c r="H4992" t="s">
        <v>77</v>
      </c>
      <c r="I4992" t="s">
        <v>78</v>
      </c>
      <c r="J4992" s="7">
        <v>45533</v>
      </c>
      <c r="K4992" s="7">
        <v>45614</v>
      </c>
      <c r="L4992" s="7">
        <v>44952</v>
      </c>
      <c r="M4992" t="s">
        <v>77</v>
      </c>
      <c r="N4992" t="s">
        <v>79</v>
      </c>
      <c r="O4992">
        <v>2026</v>
      </c>
      <c r="P4992">
        <v>1</v>
      </c>
      <c r="Q4992" t="s">
        <v>80</v>
      </c>
      <c r="R4992" s="8">
        <v>46267</v>
      </c>
      <c r="S4992" s="2">
        <v>1</v>
      </c>
      <c r="T4992" s="2" t="s">
        <v>81</v>
      </c>
    </row>
    <row r="4993" spans="1:20" x14ac:dyDescent="0.25">
      <c r="A4993">
        <v>1120469409</v>
      </c>
      <c r="B4993">
        <v>124758338</v>
      </c>
      <c r="C4993" t="s">
        <v>82</v>
      </c>
      <c r="D4993" t="s">
        <v>75</v>
      </c>
      <c r="E4993" t="s">
        <v>76</v>
      </c>
      <c r="F4993" s="7">
        <v>44855</v>
      </c>
      <c r="G4993" s="7">
        <v>45220</v>
      </c>
      <c r="H4993" t="s">
        <v>77</v>
      </c>
      <c r="I4993" t="s">
        <v>78</v>
      </c>
      <c r="J4993" s="7">
        <v>45887</v>
      </c>
      <c r="K4993" s="7">
        <v>44859</v>
      </c>
      <c r="L4993" s="7">
        <v>45220</v>
      </c>
      <c r="M4993" t="s">
        <v>77</v>
      </c>
      <c r="N4993" t="s">
        <v>79</v>
      </c>
      <c r="O4993">
        <v>2026</v>
      </c>
      <c r="P4993">
        <v>1</v>
      </c>
      <c r="Q4993" t="s">
        <v>80</v>
      </c>
      <c r="R4993" s="8">
        <v>46267</v>
      </c>
      <c r="S4993" s="2">
        <v>1</v>
      </c>
      <c r="T4993" s="2" t="s">
        <v>81</v>
      </c>
    </row>
    <row r="4994" spans="1:20" x14ac:dyDescent="0.25">
      <c r="A4994">
        <v>1120470120</v>
      </c>
      <c r="B4994">
        <v>126014655</v>
      </c>
      <c r="C4994" t="s">
        <v>74</v>
      </c>
      <c r="D4994" t="s">
        <v>88</v>
      </c>
      <c r="E4994" t="s">
        <v>76</v>
      </c>
      <c r="F4994" s="7">
        <v>45044</v>
      </c>
      <c r="G4994" s="7">
        <v>45410</v>
      </c>
      <c r="H4994" t="s">
        <v>77</v>
      </c>
      <c r="I4994" t="s">
        <v>78</v>
      </c>
      <c r="J4994" s="7">
        <v>45775</v>
      </c>
      <c r="K4994" s="7">
        <v>45425</v>
      </c>
      <c r="L4994" s="7">
        <v>45410</v>
      </c>
      <c r="M4994" t="s">
        <v>77</v>
      </c>
      <c r="N4994" t="s">
        <v>79</v>
      </c>
      <c r="O4994">
        <v>2026</v>
      </c>
      <c r="P4994">
        <v>1</v>
      </c>
      <c r="Q4994" t="s">
        <v>80</v>
      </c>
      <c r="R4994" s="8">
        <v>46267</v>
      </c>
      <c r="S4994" s="2">
        <v>1</v>
      </c>
      <c r="T4994" s="2" t="s">
        <v>81</v>
      </c>
    </row>
    <row r="4995" spans="1:20" x14ac:dyDescent="0.25">
      <c r="A4995">
        <v>1120470137</v>
      </c>
      <c r="B4995">
        <v>126019825</v>
      </c>
      <c r="C4995" t="s">
        <v>85</v>
      </c>
      <c r="D4995" t="s">
        <v>75</v>
      </c>
      <c r="E4995" t="s">
        <v>76</v>
      </c>
      <c r="F4995" s="7">
        <v>45045</v>
      </c>
      <c r="G4995" s="7">
        <v>45411</v>
      </c>
      <c r="H4995" t="s">
        <v>77</v>
      </c>
      <c r="I4995" t="s">
        <v>78</v>
      </c>
      <c r="J4995" s="7"/>
      <c r="K4995" s="7">
        <v>45047</v>
      </c>
      <c r="L4995" s="7">
        <v>45411</v>
      </c>
      <c r="M4995" t="s">
        <v>77</v>
      </c>
      <c r="N4995"/>
      <c r="O4995">
        <v>2026</v>
      </c>
      <c r="P4995">
        <v>1</v>
      </c>
      <c r="Q4995" t="s">
        <v>80</v>
      </c>
      <c r="R4995" s="8">
        <v>46267</v>
      </c>
      <c r="S4995" s="2">
        <v>1</v>
      </c>
      <c r="T4995" s="2" t="s">
        <v>81</v>
      </c>
    </row>
    <row r="4996" spans="1:20" x14ac:dyDescent="0.25">
      <c r="A4996">
        <v>1120470336</v>
      </c>
      <c r="B4996">
        <v>126111166</v>
      </c>
      <c r="C4996" t="s">
        <v>82</v>
      </c>
      <c r="D4996" t="s">
        <v>88</v>
      </c>
      <c r="E4996" t="s">
        <v>76</v>
      </c>
      <c r="F4996" s="7">
        <v>45057</v>
      </c>
      <c r="G4996" s="7">
        <v>45423</v>
      </c>
      <c r="H4996" t="s">
        <v>77</v>
      </c>
      <c r="I4996" t="s">
        <v>84</v>
      </c>
      <c r="J4996" s="7">
        <v>45760</v>
      </c>
      <c r="K4996" s="7">
        <v>45972</v>
      </c>
      <c r="L4996" s="7">
        <v>45423</v>
      </c>
      <c r="M4996" t="s">
        <v>77</v>
      </c>
      <c r="N4996" t="s">
        <v>79</v>
      </c>
      <c r="O4996">
        <v>2026</v>
      </c>
      <c r="P4996">
        <v>1</v>
      </c>
      <c r="Q4996" t="s">
        <v>80</v>
      </c>
      <c r="R4996" s="8">
        <v>46267</v>
      </c>
      <c r="S4996" s="2">
        <v>1</v>
      </c>
      <c r="T4996" s="2" t="s">
        <v>81</v>
      </c>
    </row>
    <row r="4997" spans="1:20" x14ac:dyDescent="0.25">
      <c r="A4997">
        <v>1120470337</v>
      </c>
      <c r="B4997">
        <v>126111166</v>
      </c>
      <c r="C4997" t="s">
        <v>82</v>
      </c>
      <c r="D4997" t="s">
        <v>88</v>
      </c>
      <c r="E4997" t="s">
        <v>76</v>
      </c>
      <c r="F4997" s="7">
        <v>45057</v>
      </c>
      <c r="G4997" s="7">
        <v>45423</v>
      </c>
      <c r="H4997" t="s">
        <v>77</v>
      </c>
      <c r="I4997" t="s">
        <v>84</v>
      </c>
      <c r="J4997" s="7">
        <v>45760</v>
      </c>
      <c r="K4997" s="7">
        <v>45569</v>
      </c>
      <c r="L4997" s="7">
        <v>45423</v>
      </c>
      <c r="M4997" t="s">
        <v>77</v>
      </c>
      <c r="N4997" t="s">
        <v>79</v>
      </c>
      <c r="O4997">
        <v>2026</v>
      </c>
      <c r="P4997">
        <v>1</v>
      </c>
      <c r="Q4997" t="s">
        <v>80</v>
      </c>
      <c r="R4997" s="8">
        <v>46267</v>
      </c>
      <c r="S4997" s="2">
        <v>1</v>
      </c>
      <c r="T4997" s="2" t="s">
        <v>81</v>
      </c>
    </row>
    <row r="4998" spans="1:20" x14ac:dyDescent="0.25">
      <c r="A4998">
        <v>1120470338</v>
      </c>
      <c r="B4998">
        <v>126111166</v>
      </c>
      <c r="C4998" t="s">
        <v>82</v>
      </c>
      <c r="D4998" t="s">
        <v>88</v>
      </c>
      <c r="E4998" t="s">
        <v>76</v>
      </c>
      <c r="F4998" s="7">
        <v>45057</v>
      </c>
      <c r="G4998" s="7">
        <v>45423</v>
      </c>
      <c r="H4998" t="s">
        <v>77</v>
      </c>
      <c r="I4998" t="s">
        <v>84</v>
      </c>
      <c r="J4998" s="7">
        <v>45760</v>
      </c>
      <c r="K4998" s="7">
        <v>45810</v>
      </c>
      <c r="L4998" s="7">
        <v>45423</v>
      </c>
      <c r="M4998" t="s">
        <v>77</v>
      </c>
      <c r="N4998" t="s">
        <v>79</v>
      </c>
      <c r="O4998">
        <v>2026</v>
      </c>
      <c r="P4998">
        <v>1</v>
      </c>
      <c r="Q4998" t="s">
        <v>80</v>
      </c>
      <c r="R4998" s="8">
        <v>46267</v>
      </c>
      <c r="S4998" s="2">
        <v>1</v>
      </c>
      <c r="T4998" s="2" t="s">
        <v>81</v>
      </c>
    </row>
    <row r="4999" spans="1:20" x14ac:dyDescent="0.25">
      <c r="A4999">
        <v>1120470355</v>
      </c>
      <c r="B4999">
        <v>126120369</v>
      </c>
      <c r="C4999" t="s">
        <v>85</v>
      </c>
      <c r="D4999" t="s">
        <v>75</v>
      </c>
      <c r="E4999" t="s">
        <v>76</v>
      </c>
      <c r="F4999" s="7">
        <v>45058</v>
      </c>
      <c r="G4999" s="7">
        <v>46885</v>
      </c>
      <c r="H4999" t="s">
        <v>77</v>
      </c>
      <c r="I4999" t="s">
        <v>78</v>
      </c>
      <c r="J4999" s="7"/>
      <c r="K4999" s="7">
        <v>45068</v>
      </c>
      <c r="L4999" s="7">
        <v>46885</v>
      </c>
      <c r="M4999" t="s">
        <v>77</v>
      </c>
      <c r="N4999"/>
      <c r="O4999">
        <v>2026</v>
      </c>
      <c r="P4999">
        <v>1</v>
      </c>
      <c r="Q4999" t="s">
        <v>80</v>
      </c>
      <c r="R4999" s="8">
        <v>46267</v>
      </c>
      <c r="S4999" s="2">
        <v>1</v>
      </c>
      <c r="T4999" s="2" t="s">
        <v>81</v>
      </c>
    </row>
    <row r="5000" spans="1:20" x14ac:dyDescent="0.25">
      <c r="A5000">
        <v>1120470407</v>
      </c>
      <c r="B5000">
        <v>126138609</v>
      </c>
      <c r="C5000" t="s">
        <v>82</v>
      </c>
      <c r="D5000" t="s">
        <v>88</v>
      </c>
      <c r="E5000" t="s">
        <v>76</v>
      </c>
      <c r="F5000" s="7">
        <v>45062</v>
      </c>
      <c r="G5000" s="7">
        <v>46889</v>
      </c>
      <c r="H5000" t="s">
        <v>77</v>
      </c>
      <c r="I5000" t="s">
        <v>78</v>
      </c>
      <c r="J5000" s="7">
        <v>45414</v>
      </c>
      <c r="K5000" s="7">
        <v>45070</v>
      </c>
      <c r="L5000" s="7">
        <v>46889</v>
      </c>
      <c r="M5000" t="s">
        <v>77</v>
      </c>
      <c r="N5000" t="s">
        <v>79</v>
      </c>
      <c r="O5000">
        <v>2026</v>
      </c>
      <c r="P5000">
        <v>1</v>
      </c>
      <c r="Q5000" t="s">
        <v>80</v>
      </c>
      <c r="R5000" s="8">
        <v>46267</v>
      </c>
      <c r="S5000" s="2">
        <v>1</v>
      </c>
      <c r="T5000" s="2" t="s">
        <v>81</v>
      </c>
    </row>
    <row r="5001" spans="1:20" x14ac:dyDescent="0.25">
      <c r="A5001">
        <v>1120470518</v>
      </c>
      <c r="B5001">
        <v>126195758</v>
      </c>
      <c r="C5001" t="s">
        <v>82</v>
      </c>
      <c r="D5001" t="s">
        <v>88</v>
      </c>
      <c r="E5001" t="s">
        <v>76</v>
      </c>
      <c r="F5001" s="7">
        <v>45067</v>
      </c>
      <c r="G5001" s="7">
        <v>45433</v>
      </c>
      <c r="H5001" t="s">
        <v>77</v>
      </c>
      <c r="I5001" t="s">
        <v>78</v>
      </c>
      <c r="J5001" s="7">
        <v>45546</v>
      </c>
      <c r="K5001" s="7">
        <v>45748</v>
      </c>
      <c r="L5001" s="7">
        <v>45433</v>
      </c>
      <c r="M5001" t="s">
        <v>77</v>
      </c>
      <c r="N5001" t="s">
        <v>79</v>
      </c>
      <c r="O5001">
        <v>2026</v>
      </c>
      <c r="P5001">
        <v>1</v>
      </c>
      <c r="Q5001" t="s">
        <v>80</v>
      </c>
      <c r="R5001" s="8">
        <v>46267</v>
      </c>
      <c r="S5001" s="2">
        <v>1</v>
      </c>
      <c r="T5001" s="2" t="s">
        <v>81</v>
      </c>
    </row>
    <row r="5002" spans="1:20" x14ac:dyDescent="0.25">
      <c r="A5002">
        <v>1120470557</v>
      </c>
      <c r="B5002">
        <v>126208188</v>
      </c>
      <c r="C5002" t="s">
        <v>91</v>
      </c>
      <c r="D5002" t="s">
        <v>88</v>
      </c>
      <c r="E5002" t="s">
        <v>76</v>
      </c>
      <c r="F5002" s="7">
        <v>45069</v>
      </c>
      <c r="G5002" s="7">
        <v>45435</v>
      </c>
      <c r="H5002" t="s">
        <v>77</v>
      </c>
      <c r="I5002" t="s">
        <v>84</v>
      </c>
      <c r="J5002" s="7">
        <v>45488</v>
      </c>
      <c r="K5002" s="7">
        <v>45498</v>
      </c>
      <c r="L5002" s="7">
        <v>45435</v>
      </c>
      <c r="M5002" t="s">
        <v>77</v>
      </c>
      <c r="N5002" t="s">
        <v>79</v>
      </c>
      <c r="O5002">
        <v>2026</v>
      </c>
      <c r="P5002">
        <v>1</v>
      </c>
      <c r="Q5002" t="s">
        <v>80</v>
      </c>
      <c r="R5002" s="8">
        <v>46267</v>
      </c>
      <c r="S5002" s="2">
        <v>1</v>
      </c>
      <c r="T5002" s="2" t="s">
        <v>81</v>
      </c>
    </row>
    <row r="5003" spans="1:20" x14ac:dyDescent="0.25">
      <c r="A5003">
        <v>1120470558</v>
      </c>
      <c r="B5003">
        <v>126208188</v>
      </c>
      <c r="C5003" t="s">
        <v>91</v>
      </c>
      <c r="D5003" t="s">
        <v>88</v>
      </c>
      <c r="E5003" t="s">
        <v>76</v>
      </c>
      <c r="F5003" s="7">
        <v>45069</v>
      </c>
      <c r="G5003" s="7">
        <v>45435</v>
      </c>
      <c r="H5003" t="s">
        <v>77</v>
      </c>
      <c r="I5003" t="s">
        <v>84</v>
      </c>
      <c r="J5003" s="7">
        <v>45488</v>
      </c>
      <c r="K5003" s="7">
        <v>45544</v>
      </c>
      <c r="L5003" s="7">
        <v>45435</v>
      </c>
      <c r="M5003" t="s">
        <v>77</v>
      </c>
      <c r="N5003" t="s">
        <v>79</v>
      </c>
      <c r="O5003">
        <v>2026</v>
      </c>
      <c r="P5003">
        <v>1</v>
      </c>
      <c r="Q5003" t="s">
        <v>80</v>
      </c>
      <c r="R5003" s="8">
        <v>46267</v>
      </c>
      <c r="S5003" s="2">
        <v>1</v>
      </c>
      <c r="T5003" s="2" t="s">
        <v>81</v>
      </c>
    </row>
    <row r="5004" spans="1:20" x14ac:dyDescent="0.25">
      <c r="A5004">
        <v>1120470715</v>
      </c>
      <c r="B5004">
        <v>126286914</v>
      </c>
      <c r="C5004" t="s">
        <v>98</v>
      </c>
      <c r="D5004" t="s">
        <v>88</v>
      </c>
      <c r="E5004" t="s">
        <v>76</v>
      </c>
      <c r="F5004" s="7">
        <v>45080</v>
      </c>
      <c r="G5004" s="7">
        <v>45446</v>
      </c>
      <c r="H5004" t="s">
        <v>86</v>
      </c>
      <c r="I5004" t="s">
        <v>87</v>
      </c>
      <c r="J5004" s="7">
        <v>45882</v>
      </c>
      <c r="K5004" s="7">
        <v>45910</v>
      </c>
      <c r="L5004" s="7">
        <v>45446</v>
      </c>
      <c r="M5004" t="s">
        <v>86</v>
      </c>
      <c r="N5004" t="s">
        <v>92</v>
      </c>
      <c r="O5004">
        <v>2026</v>
      </c>
      <c r="P5004">
        <v>1</v>
      </c>
      <c r="Q5004" t="s">
        <v>80</v>
      </c>
      <c r="R5004" s="8">
        <v>46267</v>
      </c>
      <c r="S5004" s="2">
        <v>1</v>
      </c>
      <c r="T5004" s="2" t="s">
        <v>81</v>
      </c>
    </row>
    <row r="5005" spans="1:20" x14ac:dyDescent="0.25">
      <c r="A5005">
        <v>1120470732</v>
      </c>
      <c r="B5005">
        <v>126295386</v>
      </c>
      <c r="C5005" t="s">
        <v>74</v>
      </c>
      <c r="D5005" t="s">
        <v>88</v>
      </c>
      <c r="E5005" t="s">
        <v>76</v>
      </c>
      <c r="F5005" s="7">
        <v>45082</v>
      </c>
      <c r="G5005" s="7">
        <v>45448</v>
      </c>
      <c r="H5005" t="s">
        <v>77</v>
      </c>
      <c r="I5005" t="s">
        <v>78</v>
      </c>
      <c r="J5005" s="7">
        <v>45437</v>
      </c>
      <c r="K5005" s="7">
        <v>45623</v>
      </c>
      <c r="L5005" s="7">
        <v>45448</v>
      </c>
      <c r="M5005" t="s">
        <v>77</v>
      </c>
      <c r="N5005" t="s">
        <v>79</v>
      </c>
      <c r="O5005">
        <v>2026</v>
      </c>
      <c r="P5005">
        <v>1</v>
      </c>
      <c r="Q5005" t="s">
        <v>80</v>
      </c>
      <c r="R5005" s="8">
        <v>46267</v>
      </c>
      <c r="S5005" s="2">
        <v>1</v>
      </c>
      <c r="T5005" s="2" t="s">
        <v>81</v>
      </c>
    </row>
    <row r="5006" spans="1:20" x14ac:dyDescent="0.25">
      <c r="A5006">
        <v>1120470733</v>
      </c>
      <c r="B5006">
        <v>126295386</v>
      </c>
      <c r="C5006" t="s">
        <v>74</v>
      </c>
      <c r="D5006" t="s">
        <v>88</v>
      </c>
      <c r="E5006" t="s">
        <v>76</v>
      </c>
      <c r="F5006" s="7">
        <v>45082</v>
      </c>
      <c r="G5006" s="7">
        <v>45448</v>
      </c>
      <c r="H5006" t="s">
        <v>77</v>
      </c>
      <c r="I5006" t="s">
        <v>78</v>
      </c>
      <c r="J5006" s="7">
        <v>45437</v>
      </c>
      <c r="K5006" s="7">
        <v>45087</v>
      </c>
      <c r="L5006" s="7">
        <v>45448</v>
      </c>
      <c r="M5006" t="s">
        <v>77</v>
      </c>
      <c r="N5006" t="s">
        <v>79</v>
      </c>
      <c r="O5006">
        <v>2026</v>
      </c>
      <c r="P5006">
        <v>1</v>
      </c>
      <c r="Q5006" t="s">
        <v>80</v>
      </c>
      <c r="R5006" s="8">
        <v>46267</v>
      </c>
      <c r="S5006" s="2">
        <v>1</v>
      </c>
      <c r="T5006" s="2" t="s">
        <v>81</v>
      </c>
    </row>
    <row r="5007" spans="1:20" x14ac:dyDescent="0.25">
      <c r="A5007">
        <v>1120470751</v>
      </c>
      <c r="B5007">
        <v>126303900</v>
      </c>
      <c r="C5007" t="s">
        <v>91</v>
      </c>
      <c r="D5007" t="s">
        <v>75</v>
      </c>
      <c r="E5007" t="s">
        <v>76</v>
      </c>
      <c r="F5007" s="7">
        <v>45083</v>
      </c>
      <c r="G5007" s="7">
        <v>45449</v>
      </c>
      <c r="H5007" t="s">
        <v>77</v>
      </c>
      <c r="I5007" t="s">
        <v>78</v>
      </c>
      <c r="J5007" s="7"/>
      <c r="K5007" s="7">
        <v>45084</v>
      </c>
      <c r="L5007" s="7">
        <v>45449</v>
      </c>
      <c r="M5007" t="s">
        <v>77</v>
      </c>
      <c r="N5007"/>
      <c r="O5007">
        <v>2026</v>
      </c>
      <c r="P5007">
        <v>1</v>
      </c>
      <c r="Q5007" t="s">
        <v>80</v>
      </c>
      <c r="R5007" s="8">
        <v>46267</v>
      </c>
      <c r="S5007" s="2">
        <v>1</v>
      </c>
      <c r="T5007" s="2" t="s">
        <v>81</v>
      </c>
    </row>
    <row r="5008" spans="1:20" x14ac:dyDescent="0.25">
      <c r="A5008">
        <v>1120470877</v>
      </c>
      <c r="B5008">
        <v>126371627</v>
      </c>
      <c r="C5008" t="s">
        <v>74</v>
      </c>
      <c r="D5008" t="s">
        <v>88</v>
      </c>
      <c r="E5008" t="s">
        <v>76</v>
      </c>
      <c r="F5008" s="7">
        <v>45091</v>
      </c>
      <c r="G5008" s="7">
        <v>45457</v>
      </c>
      <c r="H5008" t="s">
        <v>77</v>
      </c>
      <c r="I5008" t="s">
        <v>78</v>
      </c>
      <c r="J5008" s="7">
        <v>45737</v>
      </c>
      <c r="K5008" s="7">
        <v>45748</v>
      </c>
      <c r="L5008" s="7">
        <v>45457</v>
      </c>
      <c r="M5008" t="s">
        <v>77</v>
      </c>
      <c r="N5008" t="s">
        <v>79</v>
      </c>
      <c r="O5008">
        <v>2026</v>
      </c>
      <c r="P5008">
        <v>1</v>
      </c>
      <c r="Q5008" t="s">
        <v>80</v>
      </c>
      <c r="R5008" s="8">
        <v>46267</v>
      </c>
      <c r="S5008" s="2">
        <v>1</v>
      </c>
      <c r="T5008" s="2" t="s">
        <v>81</v>
      </c>
    </row>
    <row r="5009" spans="1:20" x14ac:dyDescent="0.25">
      <c r="A5009">
        <v>1120470888</v>
      </c>
      <c r="B5009">
        <v>126381137</v>
      </c>
      <c r="C5009" t="s">
        <v>74</v>
      </c>
      <c r="D5009" t="s">
        <v>75</v>
      </c>
      <c r="E5009" t="s">
        <v>76</v>
      </c>
      <c r="F5009" s="7">
        <v>45092</v>
      </c>
      <c r="G5009" s="7">
        <v>46919</v>
      </c>
      <c r="H5009" t="s">
        <v>86</v>
      </c>
      <c r="I5009" t="s">
        <v>87</v>
      </c>
      <c r="J5009" s="7"/>
      <c r="K5009" s="7">
        <v>45098</v>
      </c>
      <c r="L5009" s="7">
        <v>46919</v>
      </c>
      <c r="M5009" t="s">
        <v>86</v>
      </c>
      <c r="N5009"/>
      <c r="O5009">
        <v>2026</v>
      </c>
      <c r="P5009">
        <v>1</v>
      </c>
      <c r="Q5009" t="s">
        <v>80</v>
      </c>
      <c r="R5009" s="8">
        <v>46267</v>
      </c>
      <c r="S5009" s="2">
        <v>1</v>
      </c>
      <c r="T5009" s="2" t="s">
        <v>81</v>
      </c>
    </row>
    <row r="5010" spans="1:20" x14ac:dyDescent="0.25">
      <c r="A5010">
        <v>1120470914</v>
      </c>
      <c r="B5010">
        <v>126397468</v>
      </c>
      <c r="C5010" t="s">
        <v>98</v>
      </c>
      <c r="D5010" t="s">
        <v>75</v>
      </c>
      <c r="E5010" t="s">
        <v>76</v>
      </c>
      <c r="F5010" s="7">
        <v>45094</v>
      </c>
      <c r="G5010" s="7">
        <v>46921</v>
      </c>
      <c r="H5010" t="s">
        <v>77</v>
      </c>
      <c r="I5010" t="s">
        <v>78</v>
      </c>
      <c r="J5010" s="7"/>
      <c r="K5010" s="7">
        <v>46041</v>
      </c>
      <c r="L5010" s="7">
        <v>46921</v>
      </c>
      <c r="M5010" t="s">
        <v>77</v>
      </c>
      <c r="N5010"/>
      <c r="O5010">
        <v>2026</v>
      </c>
      <c r="P5010">
        <v>1</v>
      </c>
      <c r="Q5010" t="s">
        <v>80</v>
      </c>
      <c r="R5010" s="8">
        <v>46267</v>
      </c>
      <c r="S5010" s="2">
        <v>1</v>
      </c>
      <c r="T5010" s="2" t="s">
        <v>81</v>
      </c>
    </row>
    <row r="5011" spans="1:20" x14ac:dyDescent="0.25">
      <c r="A5011">
        <v>1120471145</v>
      </c>
      <c r="B5011">
        <v>126484068</v>
      </c>
      <c r="C5011" t="s">
        <v>85</v>
      </c>
      <c r="D5011" t="s">
        <v>88</v>
      </c>
      <c r="E5011" t="s">
        <v>76</v>
      </c>
      <c r="F5011" s="7">
        <v>45107</v>
      </c>
      <c r="G5011" s="7">
        <v>45473</v>
      </c>
      <c r="H5011" t="s">
        <v>86</v>
      </c>
      <c r="I5011" t="s">
        <v>87</v>
      </c>
      <c r="J5011" s="7"/>
      <c r="K5011" s="7">
        <v>45958</v>
      </c>
      <c r="L5011" s="7">
        <v>45473</v>
      </c>
      <c r="M5011" t="s">
        <v>86</v>
      </c>
      <c r="N5011"/>
      <c r="O5011">
        <v>2026</v>
      </c>
      <c r="P5011">
        <v>1</v>
      </c>
      <c r="Q5011" t="s">
        <v>80</v>
      </c>
      <c r="R5011" s="8">
        <v>46267</v>
      </c>
      <c r="S5011" s="2">
        <v>1</v>
      </c>
      <c r="T5011" s="2" t="s">
        <v>81</v>
      </c>
    </row>
    <row r="5012" spans="1:20" x14ac:dyDescent="0.25">
      <c r="A5012">
        <v>1120471246</v>
      </c>
      <c r="B5012">
        <v>126537376</v>
      </c>
      <c r="C5012" t="s">
        <v>85</v>
      </c>
      <c r="D5012" t="s">
        <v>88</v>
      </c>
      <c r="E5012" t="s">
        <v>76</v>
      </c>
      <c r="F5012" s="7">
        <v>45116</v>
      </c>
      <c r="G5012" s="7">
        <v>45482</v>
      </c>
      <c r="H5012" t="s">
        <v>86</v>
      </c>
      <c r="I5012" t="s">
        <v>87</v>
      </c>
      <c r="J5012" s="7"/>
      <c r="K5012" s="7">
        <v>45941</v>
      </c>
      <c r="L5012" s="7">
        <v>45482</v>
      </c>
      <c r="M5012" t="s">
        <v>86</v>
      </c>
      <c r="N5012"/>
      <c r="O5012">
        <v>2026</v>
      </c>
      <c r="P5012">
        <v>1</v>
      </c>
      <c r="Q5012" t="s">
        <v>80</v>
      </c>
      <c r="R5012" s="8">
        <v>46267</v>
      </c>
      <c r="S5012" s="2">
        <v>1</v>
      </c>
      <c r="T5012" s="2" t="s">
        <v>81</v>
      </c>
    </row>
    <row r="5013" spans="1:20" x14ac:dyDescent="0.25">
      <c r="A5013">
        <v>1120471471</v>
      </c>
      <c r="B5013">
        <v>126624862</v>
      </c>
      <c r="C5013" t="s">
        <v>85</v>
      </c>
      <c r="D5013" t="s">
        <v>75</v>
      </c>
      <c r="E5013" t="s">
        <v>76</v>
      </c>
      <c r="F5013" s="7">
        <v>45106</v>
      </c>
      <c r="G5013" s="7">
        <v>45472</v>
      </c>
      <c r="H5013" t="s">
        <v>77</v>
      </c>
      <c r="I5013" t="s">
        <v>78</v>
      </c>
      <c r="J5013" s="7"/>
      <c r="K5013" s="7">
        <v>45127</v>
      </c>
      <c r="L5013" s="7">
        <v>45472</v>
      </c>
      <c r="M5013" t="s">
        <v>77</v>
      </c>
      <c r="N5013"/>
      <c r="O5013">
        <v>2026</v>
      </c>
      <c r="P5013">
        <v>1</v>
      </c>
      <c r="Q5013" t="s">
        <v>80</v>
      </c>
      <c r="R5013" s="8">
        <v>46267</v>
      </c>
      <c r="S5013" s="2">
        <v>1</v>
      </c>
      <c r="T5013" s="2" t="s">
        <v>81</v>
      </c>
    </row>
    <row r="5014" spans="1:20" x14ac:dyDescent="0.25">
      <c r="A5014">
        <v>1120471583</v>
      </c>
      <c r="B5014">
        <v>126662009</v>
      </c>
      <c r="C5014" t="s">
        <v>85</v>
      </c>
      <c r="D5014" t="s">
        <v>88</v>
      </c>
      <c r="E5014" t="s">
        <v>76</v>
      </c>
      <c r="F5014" s="7">
        <v>45131</v>
      </c>
      <c r="G5014" s="7">
        <v>45497</v>
      </c>
      <c r="H5014" t="s">
        <v>86</v>
      </c>
      <c r="I5014" t="s">
        <v>87</v>
      </c>
      <c r="J5014" s="7"/>
      <c r="K5014" s="7">
        <v>45137</v>
      </c>
      <c r="L5014" s="7">
        <v>45497</v>
      </c>
      <c r="M5014" t="s">
        <v>86</v>
      </c>
      <c r="N5014"/>
      <c r="O5014">
        <v>2026</v>
      </c>
      <c r="P5014">
        <v>1</v>
      </c>
      <c r="Q5014" t="s">
        <v>80</v>
      </c>
      <c r="R5014" s="8">
        <v>46267</v>
      </c>
      <c r="S5014" s="2">
        <v>1</v>
      </c>
      <c r="T5014" s="2" t="s">
        <v>81</v>
      </c>
    </row>
    <row r="5015" spans="1:20" x14ac:dyDescent="0.25">
      <c r="A5015">
        <v>1120472234</v>
      </c>
      <c r="B5015">
        <v>126900850</v>
      </c>
      <c r="C5015" t="s">
        <v>74</v>
      </c>
      <c r="D5015" t="s">
        <v>88</v>
      </c>
      <c r="E5015" t="s">
        <v>76</v>
      </c>
      <c r="F5015" s="7">
        <v>45162</v>
      </c>
      <c r="G5015" s="7">
        <v>45528</v>
      </c>
      <c r="H5015" t="s">
        <v>77</v>
      </c>
      <c r="I5015" t="s">
        <v>84</v>
      </c>
      <c r="J5015" s="7">
        <v>45618</v>
      </c>
      <c r="K5015" s="7">
        <v>46076</v>
      </c>
      <c r="L5015" s="7">
        <v>45528</v>
      </c>
      <c r="M5015" t="s">
        <v>77</v>
      </c>
      <c r="N5015" t="s">
        <v>79</v>
      </c>
      <c r="O5015">
        <v>2026</v>
      </c>
      <c r="P5015">
        <v>1</v>
      </c>
      <c r="Q5015" t="s">
        <v>80</v>
      </c>
      <c r="R5015" s="8">
        <v>46267</v>
      </c>
      <c r="S5015" s="2">
        <v>1</v>
      </c>
      <c r="T5015" s="2" t="s">
        <v>81</v>
      </c>
    </row>
    <row r="5016" spans="1:20" x14ac:dyDescent="0.25">
      <c r="A5016">
        <v>1120472235</v>
      </c>
      <c r="B5016">
        <v>126900850</v>
      </c>
      <c r="C5016" t="s">
        <v>74</v>
      </c>
      <c r="D5016" t="s">
        <v>88</v>
      </c>
      <c r="E5016" t="s">
        <v>76</v>
      </c>
      <c r="F5016" s="7">
        <v>45162</v>
      </c>
      <c r="G5016" s="7">
        <v>45528</v>
      </c>
      <c r="H5016" t="s">
        <v>77</v>
      </c>
      <c r="I5016" t="s">
        <v>84</v>
      </c>
      <c r="J5016" s="7">
        <v>45618</v>
      </c>
      <c r="K5016" s="7">
        <v>45446</v>
      </c>
      <c r="L5016" s="7">
        <v>45528</v>
      </c>
      <c r="M5016" t="s">
        <v>77</v>
      </c>
      <c r="N5016" t="s">
        <v>79</v>
      </c>
      <c r="O5016">
        <v>2026</v>
      </c>
      <c r="P5016">
        <v>1</v>
      </c>
      <c r="Q5016" t="s">
        <v>80</v>
      </c>
      <c r="R5016" s="8">
        <v>46267</v>
      </c>
      <c r="S5016" s="2">
        <v>1</v>
      </c>
      <c r="T5016" s="2" t="s">
        <v>81</v>
      </c>
    </row>
    <row r="5017" spans="1:20" x14ac:dyDescent="0.25">
      <c r="A5017">
        <v>1120472317</v>
      </c>
      <c r="B5017">
        <v>126923203</v>
      </c>
      <c r="C5017" t="s">
        <v>74</v>
      </c>
      <c r="D5017" t="s">
        <v>88</v>
      </c>
      <c r="E5017" t="s">
        <v>76</v>
      </c>
      <c r="F5017" s="7">
        <v>45165</v>
      </c>
      <c r="G5017" s="7">
        <v>45531</v>
      </c>
      <c r="H5017" t="s">
        <v>86</v>
      </c>
      <c r="I5017" t="s">
        <v>87</v>
      </c>
      <c r="J5017" s="7"/>
      <c r="K5017" s="7">
        <v>46052</v>
      </c>
      <c r="L5017" s="7">
        <v>45531</v>
      </c>
      <c r="M5017" t="s">
        <v>86</v>
      </c>
      <c r="N5017"/>
      <c r="O5017">
        <v>2026</v>
      </c>
      <c r="P5017">
        <v>1</v>
      </c>
      <c r="Q5017" t="s">
        <v>80</v>
      </c>
      <c r="R5017" s="8">
        <v>46267</v>
      </c>
      <c r="S5017" s="2">
        <v>1</v>
      </c>
      <c r="T5017" s="2" t="s">
        <v>81</v>
      </c>
    </row>
    <row r="5018" spans="1:20" x14ac:dyDescent="0.25">
      <c r="A5018">
        <v>1120472493</v>
      </c>
      <c r="B5018">
        <v>126990670</v>
      </c>
      <c r="C5018" t="s">
        <v>85</v>
      </c>
      <c r="D5018" t="s">
        <v>88</v>
      </c>
      <c r="E5018" t="s">
        <v>76</v>
      </c>
      <c r="F5018" s="7">
        <v>45175</v>
      </c>
      <c r="G5018" s="7">
        <v>45541</v>
      </c>
      <c r="H5018" t="s">
        <v>86</v>
      </c>
      <c r="I5018" t="s">
        <v>87</v>
      </c>
      <c r="J5018" s="7"/>
      <c r="K5018" s="7">
        <v>45178</v>
      </c>
      <c r="L5018" s="7">
        <v>45541</v>
      </c>
      <c r="M5018" t="s">
        <v>86</v>
      </c>
      <c r="N5018"/>
      <c r="O5018">
        <v>2026</v>
      </c>
      <c r="P5018">
        <v>1</v>
      </c>
      <c r="Q5018" t="s">
        <v>80</v>
      </c>
      <c r="R5018" s="8">
        <v>46267</v>
      </c>
      <c r="S5018" s="2">
        <v>1</v>
      </c>
      <c r="T5018" s="2" t="s">
        <v>81</v>
      </c>
    </row>
    <row r="5019" spans="1:20" x14ac:dyDescent="0.25">
      <c r="A5019">
        <v>1120472995</v>
      </c>
      <c r="B5019">
        <v>127161369</v>
      </c>
      <c r="C5019" t="s">
        <v>95</v>
      </c>
      <c r="D5019" t="s">
        <v>88</v>
      </c>
      <c r="E5019" t="s">
        <v>76</v>
      </c>
      <c r="F5019" s="7">
        <v>45198</v>
      </c>
      <c r="G5019" s="7">
        <v>47025</v>
      </c>
      <c r="H5019" t="s">
        <v>77</v>
      </c>
      <c r="I5019" t="s">
        <v>78</v>
      </c>
      <c r="J5019" s="7">
        <v>46077</v>
      </c>
      <c r="K5019" s="7">
        <v>45201</v>
      </c>
      <c r="L5019" s="7">
        <v>47025</v>
      </c>
      <c r="M5019" t="s">
        <v>77</v>
      </c>
      <c r="N5019" t="s">
        <v>79</v>
      </c>
      <c r="O5019">
        <v>2026</v>
      </c>
      <c r="P5019">
        <v>1</v>
      </c>
      <c r="Q5019" t="s">
        <v>80</v>
      </c>
      <c r="R5019" s="8">
        <v>46267</v>
      </c>
      <c r="S5019" s="2">
        <v>1</v>
      </c>
      <c r="T5019" s="2" t="s">
        <v>81</v>
      </c>
    </row>
    <row r="5020" spans="1:20" x14ac:dyDescent="0.25">
      <c r="A5020">
        <v>1120473177</v>
      </c>
      <c r="B5020">
        <v>127220049</v>
      </c>
      <c r="C5020" t="s">
        <v>85</v>
      </c>
      <c r="D5020" t="s">
        <v>88</v>
      </c>
      <c r="E5020" t="s">
        <v>76</v>
      </c>
      <c r="F5020" s="7">
        <v>45206</v>
      </c>
      <c r="G5020" s="7">
        <v>45572</v>
      </c>
      <c r="H5020" t="s">
        <v>86</v>
      </c>
      <c r="I5020" t="s">
        <v>87</v>
      </c>
      <c r="J5020" s="7"/>
      <c r="K5020" s="7">
        <v>46052</v>
      </c>
      <c r="L5020" s="7">
        <v>45572</v>
      </c>
      <c r="M5020" t="s">
        <v>86</v>
      </c>
      <c r="N5020"/>
      <c r="O5020">
        <v>2026</v>
      </c>
      <c r="P5020">
        <v>1</v>
      </c>
      <c r="Q5020" t="s">
        <v>80</v>
      </c>
      <c r="R5020" s="8">
        <v>46267</v>
      </c>
      <c r="S5020" s="2">
        <v>1</v>
      </c>
      <c r="T5020" s="2" t="s">
        <v>81</v>
      </c>
    </row>
    <row r="5021" spans="1:20" x14ac:dyDescent="0.25">
      <c r="A5021">
        <v>1120473597</v>
      </c>
      <c r="B5021">
        <v>127336294</v>
      </c>
      <c r="C5021" t="s">
        <v>82</v>
      </c>
      <c r="D5021" t="s">
        <v>88</v>
      </c>
      <c r="E5021" t="s">
        <v>76</v>
      </c>
      <c r="F5021" s="7">
        <v>45223</v>
      </c>
      <c r="G5021" s="7">
        <v>45589</v>
      </c>
      <c r="H5021" t="s">
        <v>77</v>
      </c>
      <c r="I5021" t="s">
        <v>78</v>
      </c>
      <c r="J5021" s="7">
        <v>46067</v>
      </c>
      <c r="K5021" s="7">
        <v>45903</v>
      </c>
      <c r="L5021" s="7">
        <v>45589</v>
      </c>
      <c r="M5021" t="s">
        <v>77</v>
      </c>
      <c r="N5021" t="s">
        <v>79</v>
      </c>
      <c r="O5021">
        <v>2026</v>
      </c>
      <c r="P5021">
        <v>1</v>
      </c>
      <c r="Q5021" t="s">
        <v>80</v>
      </c>
      <c r="R5021" s="8">
        <v>46267</v>
      </c>
      <c r="S5021" s="2">
        <v>1</v>
      </c>
      <c r="T5021" s="2" t="s">
        <v>81</v>
      </c>
    </row>
    <row r="5022" spans="1:20" x14ac:dyDescent="0.25">
      <c r="A5022">
        <v>1120474168</v>
      </c>
      <c r="B5022">
        <v>128026541</v>
      </c>
      <c r="C5022" t="s">
        <v>74</v>
      </c>
      <c r="D5022" t="s">
        <v>88</v>
      </c>
      <c r="E5022" t="s">
        <v>76</v>
      </c>
      <c r="F5022" s="7">
        <v>45300</v>
      </c>
      <c r="G5022" s="7">
        <v>45666</v>
      </c>
      <c r="H5022" t="s">
        <v>77</v>
      </c>
      <c r="I5022" t="s">
        <v>78</v>
      </c>
      <c r="J5022" s="7"/>
      <c r="K5022" s="7">
        <v>46073</v>
      </c>
      <c r="L5022" s="7">
        <v>45666</v>
      </c>
      <c r="M5022" t="s">
        <v>77</v>
      </c>
      <c r="N5022"/>
      <c r="O5022">
        <v>2026</v>
      </c>
      <c r="P5022">
        <v>1</v>
      </c>
      <c r="Q5022" t="s">
        <v>80</v>
      </c>
      <c r="R5022" s="8">
        <v>46267</v>
      </c>
      <c r="S5022" s="2">
        <v>1</v>
      </c>
      <c r="T5022" s="2" t="s">
        <v>81</v>
      </c>
    </row>
    <row r="5023" spans="1:20" x14ac:dyDescent="0.25">
      <c r="A5023">
        <v>1120474174</v>
      </c>
      <c r="B5023">
        <v>128090038</v>
      </c>
      <c r="C5023" t="s">
        <v>97</v>
      </c>
      <c r="D5023" t="s">
        <v>88</v>
      </c>
      <c r="E5023" t="s">
        <v>76</v>
      </c>
      <c r="F5023" s="7">
        <v>45320</v>
      </c>
      <c r="G5023" s="7">
        <v>45686</v>
      </c>
      <c r="H5023" t="s">
        <v>77</v>
      </c>
      <c r="I5023" t="s">
        <v>78</v>
      </c>
      <c r="J5023" s="7">
        <v>45830</v>
      </c>
      <c r="K5023" s="7">
        <v>45747</v>
      </c>
      <c r="L5023" s="7">
        <v>45686</v>
      </c>
      <c r="M5023" t="s">
        <v>77</v>
      </c>
      <c r="N5023" t="s">
        <v>79</v>
      </c>
      <c r="O5023">
        <v>2026</v>
      </c>
      <c r="P5023">
        <v>1</v>
      </c>
      <c r="Q5023" t="s">
        <v>80</v>
      </c>
      <c r="R5023" s="8">
        <v>46267</v>
      </c>
      <c r="S5023" s="2">
        <v>1</v>
      </c>
      <c r="T5023" s="2" t="s">
        <v>81</v>
      </c>
    </row>
    <row r="5024" spans="1:20" x14ac:dyDescent="0.25">
      <c r="A5024">
        <v>1120474233</v>
      </c>
      <c r="B5024">
        <v>128234727</v>
      </c>
      <c r="C5024" t="s">
        <v>74</v>
      </c>
      <c r="D5024" t="s">
        <v>88</v>
      </c>
      <c r="E5024" t="s">
        <v>76</v>
      </c>
      <c r="F5024" s="7">
        <v>45338</v>
      </c>
      <c r="G5024" s="7">
        <v>47165</v>
      </c>
      <c r="H5024" t="s">
        <v>86</v>
      </c>
      <c r="I5024" t="s">
        <v>87</v>
      </c>
      <c r="J5024" s="7"/>
      <c r="K5024" s="7">
        <v>45359</v>
      </c>
      <c r="L5024" s="7">
        <v>47165</v>
      </c>
      <c r="M5024" t="s">
        <v>86</v>
      </c>
      <c r="N5024"/>
      <c r="O5024">
        <v>2026</v>
      </c>
      <c r="P5024">
        <v>1</v>
      </c>
      <c r="Q5024" t="s">
        <v>80</v>
      </c>
      <c r="R5024" s="8">
        <v>46267</v>
      </c>
      <c r="S5024" s="2">
        <v>1</v>
      </c>
      <c r="T5024" s="2" t="s">
        <v>81</v>
      </c>
    </row>
    <row r="5025" spans="1:20" x14ac:dyDescent="0.25">
      <c r="A5025">
        <v>1120474234</v>
      </c>
      <c r="B5025">
        <v>128234727</v>
      </c>
      <c r="C5025" t="s">
        <v>74</v>
      </c>
      <c r="D5025" t="s">
        <v>88</v>
      </c>
      <c r="E5025" t="s">
        <v>76</v>
      </c>
      <c r="F5025" s="7">
        <v>45338</v>
      </c>
      <c r="G5025" s="7">
        <v>47165</v>
      </c>
      <c r="H5025" t="s">
        <v>86</v>
      </c>
      <c r="I5025" t="s">
        <v>87</v>
      </c>
      <c r="J5025" s="7"/>
      <c r="K5025" s="7">
        <v>45747</v>
      </c>
      <c r="L5025" s="7">
        <v>47165</v>
      </c>
      <c r="M5025" t="s">
        <v>86</v>
      </c>
      <c r="N5025"/>
      <c r="O5025">
        <v>2026</v>
      </c>
      <c r="P5025">
        <v>1</v>
      </c>
      <c r="Q5025" t="s">
        <v>80</v>
      </c>
      <c r="R5025" s="8">
        <v>46267</v>
      </c>
      <c r="S5025" s="2">
        <v>1</v>
      </c>
      <c r="T5025" s="2" t="s">
        <v>81</v>
      </c>
    </row>
    <row r="5026" spans="1:20" x14ac:dyDescent="0.25">
      <c r="A5026">
        <v>1120474278</v>
      </c>
      <c r="B5026">
        <v>128268488</v>
      </c>
      <c r="C5026" t="s">
        <v>95</v>
      </c>
      <c r="D5026" t="s">
        <v>88</v>
      </c>
      <c r="E5026" t="s">
        <v>76</v>
      </c>
      <c r="F5026" s="7">
        <v>45358</v>
      </c>
      <c r="G5026" s="7">
        <v>45723</v>
      </c>
      <c r="H5026" t="s">
        <v>77</v>
      </c>
      <c r="I5026" t="s">
        <v>78</v>
      </c>
      <c r="J5026" s="7">
        <v>45740</v>
      </c>
      <c r="K5026" s="7">
        <v>45701</v>
      </c>
      <c r="L5026" s="7">
        <v>45723</v>
      </c>
      <c r="M5026" t="s">
        <v>77</v>
      </c>
      <c r="N5026" t="s">
        <v>79</v>
      </c>
      <c r="O5026">
        <v>2026</v>
      </c>
      <c r="P5026">
        <v>1</v>
      </c>
      <c r="Q5026" t="s">
        <v>80</v>
      </c>
      <c r="R5026" s="8">
        <v>46267</v>
      </c>
      <c r="S5026" s="2">
        <v>1</v>
      </c>
      <c r="T5026" s="2" t="s">
        <v>81</v>
      </c>
    </row>
    <row r="5027" spans="1:20" x14ac:dyDescent="0.25">
      <c r="A5027">
        <v>1120474298</v>
      </c>
      <c r="B5027">
        <v>128278383</v>
      </c>
      <c r="C5027" t="s">
        <v>74</v>
      </c>
      <c r="D5027" t="s">
        <v>75</v>
      </c>
      <c r="E5027" t="s">
        <v>76</v>
      </c>
      <c r="F5027" s="7">
        <v>45363</v>
      </c>
      <c r="G5027" s="7">
        <v>47189</v>
      </c>
      <c r="H5027" t="s">
        <v>86</v>
      </c>
      <c r="I5027" t="s">
        <v>87</v>
      </c>
      <c r="J5027" s="7">
        <v>45378</v>
      </c>
      <c r="K5027" s="7">
        <v>45370</v>
      </c>
      <c r="L5027" s="7">
        <v>47189</v>
      </c>
      <c r="M5027" t="s">
        <v>86</v>
      </c>
      <c r="N5027" t="s">
        <v>92</v>
      </c>
      <c r="O5027">
        <v>2026</v>
      </c>
      <c r="P5027">
        <v>1</v>
      </c>
      <c r="Q5027" t="s">
        <v>80</v>
      </c>
      <c r="R5027" s="8">
        <v>46267</v>
      </c>
      <c r="S5027" s="2">
        <v>1</v>
      </c>
      <c r="T5027" s="2" t="s">
        <v>81</v>
      </c>
    </row>
    <row r="5028" spans="1:20" x14ac:dyDescent="0.25">
      <c r="A5028">
        <v>1120474403</v>
      </c>
      <c r="B5028">
        <v>128355446</v>
      </c>
      <c r="C5028" t="s">
        <v>98</v>
      </c>
      <c r="D5028" t="s">
        <v>88</v>
      </c>
      <c r="E5028" t="s">
        <v>76</v>
      </c>
      <c r="F5028" s="7">
        <v>45371</v>
      </c>
      <c r="G5028" s="7">
        <v>45463</v>
      </c>
      <c r="H5028" t="s">
        <v>77</v>
      </c>
      <c r="I5028" t="s">
        <v>78</v>
      </c>
      <c r="J5028" s="7"/>
      <c r="K5028" s="7">
        <v>45377</v>
      </c>
      <c r="L5028" s="7">
        <v>45463</v>
      </c>
      <c r="M5028" t="s">
        <v>77</v>
      </c>
      <c r="N5028"/>
      <c r="O5028">
        <v>2026</v>
      </c>
      <c r="P5028">
        <v>1</v>
      </c>
      <c r="Q5028" t="s">
        <v>80</v>
      </c>
      <c r="R5028" s="8">
        <v>46267</v>
      </c>
      <c r="S5028" s="2">
        <v>1</v>
      </c>
      <c r="T5028" s="2" t="s">
        <v>81</v>
      </c>
    </row>
    <row r="5029" spans="1:20" x14ac:dyDescent="0.25">
      <c r="A5029">
        <v>1120474406</v>
      </c>
      <c r="B5029">
        <v>128355587</v>
      </c>
      <c r="C5029" t="s">
        <v>85</v>
      </c>
      <c r="D5029" t="s">
        <v>83</v>
      </c>
      <c r="E5029" t="s">
        <v>76</v>
      </c>
      <c r="F5029" s="7">
        <v>45372</v>
      </c>
      <c r="G5029" s="7">
        <v>45556</v>
      </c>
      <c r="H5029" t="s">
        <v>77</v>
      </c>
      <c r="I5029" t="s">
        <v>84</v>
      </c>
      <c r="J5029" s="7"/>
      <c r="K5029" s="7">
        <v>45747</v>
      </c>
      <c r="L5029" s="7">
        <v>45556</v>
      </c>
      <c r="M5029" t="s">
        <v>77</v>
      </c>
      <c r="N5029"/>
      <c r="O5029">
        <v>2026</v>
      </c>
      <c r="P5029">
        <v>1</v>
      </c>
      <c r="Q5029" t="s">
        <v>80</v>
      </c>
      <c r="R5029" s="8">
        <v>46267</v>
      </c>
      <c r="S5029" s="2">
        <v>1</v>
      </c>
      <c r="T5029" s="2" t="s">
        <v>81</v>
      </c>
    </row>
    <row r="5030" spans="1:20" x14ac:dyDescent="0.25">
      <c r="A5030">
        <v>1120474687</v>
      </c>
      <c r="B5030">
        <v>128681347</v>
      </c>
      <c r="C5030" t="s">
        <v>90</v>
      </c>
      <c r="D5030" t="s">
        <v>88</v>
      </c>
      <c r="E5030" t="s">
        <v>76</v>
      </c>
      <c r="F5030" s="7">
        <v>45407</v>
      </c>
      <c r="G5030" s="7">
        <v>45498</v>
      </c>
      <c r="H5030" t="s">
        <v>77</v>
      </c>
      <c r="I5030" t="s">
        <v>84</v>
      </c>
      <c r="J5030" s="7"/>
      <c r="K5030" s="7">
        <v>45538</v>
      </c>
      <c r="L5030" s="7">
        <v>45498</v>
      </c>
      <c r="M5030" t="s">
        <v>77</v>
      </c>
      <c r="N5030"/>
      <c r="O5030">
        <v>2026</v>
      </c>
      <c r="P5030">
        <v>1</v>
      </c>
      <c r="Q5030" t="s">
        <v>80</v>
      </c>
      <c r="R5030" s="8">
        <v>46267</v>
      </c>
      <c r="S5030" s="2">
        <v>1</v>
      </c>
      <c r="T5030" s="2" t="s">
        <v>81</v>
      </c>
    </row>
    <row r="5031" spans="1:20" x14ac:dyDescent="0.25">
      <c r="A5031">
        <v>1120474769</v>
      </c>
      <c r="B5031">
        <v>128729246</v>
      </c>
      <c r="C5031" t="s">
        <v>82</v>
      </c>
      <c r="D5031" t="s">
        <v>75</v>
      </c>
      <c r="E5031" t="s">
        <v>76</v>
      </c>
      <c r="F5031" s="7">
        <v>45421</v>
      </c>
      <c r="G5031" s="7">
        <v>47247</v>
      </c>
      <c r="H5031" t="s">
        <v>77</v>
      </c>
      <c r="I5031" t="s">
        <v>78</v>
      </c>
      <c r="J5031" s="7"/>
      <c r="K5031" s="7">
        <v>45789</v>
      </c>
      <c r="L5031" s="7">
        <v>47247</v>
      </c>
      <c r="M5031" t="s">
        <v>77</v>
      </c>
      <c r="N5031"/>
      <c r="O5031">
        <v>2026</v>
      </c>
      <c r="P5031">
        <v>1</v>
      </c>
      <c r="Q5031" t="s">
        <v>80</v>
      </c>
      <c r="R5031" s="8">
        <v>46267</v>
      </c>
      <c r="S5031" s="2">
        <v>1</v>
      </c>
      <c r="T5031" s="2" t="s">
        <v>81</v>
      </c>
    </row>
    <row r="5032" spans="1:20" x14ac:dyDescent="0.25">
      <c r="A5032">
        <v>1120474827</v>
      </c>
      <c r="B5032">
        <v>128776292</v>
      </c>
      <c r="C5032" t="s">
        <v>82</v>
      </c>
      <c r="D5032" t="s">
        <v>83</v>
      </c>
      <c r="E5032" t="s">
        <v>76</v>
      </c>
      <c r="F5032" s="7">
        <v>45426</v>
      </c>
      <c r="G5032" s="7">
        <v>45610</v>
      </c>
      <c r="H5032" t="s">
        <v>77</v>
      </c>
      <c r="I5032" t="s">
        <v>78</v>
      </c>
      <c r="J5032" s="7">
        <v>45719</v>
      </c>
      <c r="K5032" s="7">
        <v>45686</v>
      </c>
      <c r="L5032" s="7">
        <v>45610</v>
      </c>
      <c r="M5032" t="s">
        <v>77</v>
      </c>
      <c r="N5032" t="s">
        <v>79</v>
      </c>
      <c r="O5032">
        <v>2026</v>
      </c>
      <c r="P5032">
        <v>1</v>
      </c>
      <c r="Q5032" t="s">
        <v>80</v>
      </c>
      <c r="R5032" s="8">
        <v>46267</v>
      </c>
      <c r="S5032" s="2">
        <v>1</v>
      </c>
      <c r="T5032" s="2" t="s">
        <v>81</v>
      </c>
    </row>
    <row r="5033" spans="1:20" x14ac:dyDescent="0.25">
      <c r="A5033">
        <v>1120474849</v>
      </c>
      <c r="B5033">
        <v>128804691</v>
      </c>
      <c r="C5033" t="s">
        <v>74</v>
      </c>
      <c r="D5033" t="s">
        <v>88</v>
      </c>
      <c r="E5033" t="s">
        <v>76</v>
      </c>
      <c r="F5033" s="7">
        <v>45428</v>
      </c>
      <c r="G5033" s="7">
        <v>47254</v>
      </c>
      <c r="H5033" t="s">
        <v>77</v>
      </c>
      <c r="I5033" t="s">
        <v>78</v>
      </c>
      <c r="J5033" s="7">
        <v>46065</v>
      </c>
      <c r="K5033" s="7">
        <v>45899</v>
      </c>
      <c r="L5033" s="7">
        <v>47254</v>
      </c>
      <c r="M5033" t="s">
        <v>77</v>
      </c>
      <c r="N5033" t="s">
        <v>79</v>
      </c>
      <c r="O5033">
        <v>2026</v>
      </c>
      <c r="P5033">
        <v>1</v>
      </c>
      <c r="Q5033" t="s">
        <v>80</v>
      </c>
      <c r="R5033" s="8">
        <v>46267</v>
      </c>
      <c r="S5033" s="2">
        <v>1</v>
      </c>
      <c r="T5033" s="2" t="s">
        <v>81</v>
      </c>
    </row>
    <row r="5034" spans="1:20" x14ac:dyDescent="0.25">
      <c r="A5034">
        <v>1120474971</v>
      </c>
      <c r="B5034">
        <v>129028821</v>
      </c>
      <c r="C5034" t="s">
        <v>74</v>
      </c>
      <c r="D5034" t="s">
        <v>88</v>
      </c>
      <c r="E5034" t="s">
        <v>76</v>
      </c>
      <c r="F5034" s="7">
        <v>45434</v>
      </c>
      <c r="G5034" s="7">
        <v>47260</v>
      </c>
      <c r="H5034" t="s">
        <v>77</v>
      </c>
      <c r="I5034" t="s">
        <v>78</v>
      </c>
      <c r="J5034" s="7">
        <v>45565</v>
      </c>
      <c r="K5034" s="7">
        <v>45454</v>
      </c>
      <c r="L5034" s="7">
        <v>47260</v>
      </c>
      <c r="M5034" t="s">
        <v>77</v>
      </c>
      <c r="N5034" t="s">
        <v>79</v>
      </c>
      <c r="O5034">
        <v>2026</v>
      </c>
      <c r="P5034">
        <v>1</v>
      </c>
      <c r="Q5034" t="s">
        <v>80</v>
      </c>
      <c r="R5034" s="8">
        <v>46267</v>
      </c>
      <c r="S5034" s="2">
        <v>1</v>
      </c>
      <c r="T5034" s="2" t="s">
        <v>81</v>
      </c>
    </row>
    <row r="5035" spans="1:20" x14ac:dyDescent="0.25">
      <c r="A5035">
        <v>1120475088</v>
      </c>
      <c r="B5035">
        <v>129096299</v>
      </c>
      <c r="C5035" t="s">
        <v>98</v>
      </c>
      <c r="D5035" t="s">
        <v>88</v>
      </c>
      <c r="E5035" t="s">
        <v>76</v>
      </c>
      <c r="F5035" s="7">
        <v>45456</v>
      </c>
      <c r="G5035" s="7">
        <v>45636</v>
      </c>
      <c r="H5035" t="s">
        <v>77</v>
      </c>
      <c r="I5035" t="s">
        <v>78</v>
      </c>
      <c r="J5035" s="7"/>
      <c r="K5035" s="7">
        <v>45748</v>
      </c>
      <c r="L5035" s="7">
        <v>45636</v>
      </c>
      <c r="M5035" t="s">
        <v>77</v>
      </c>
      <c r="N5035"/>
      <c r="O5035">
        <v>2026</v>
      </c>
      <c r="P5035">
        <v>1</v>
      </c>
      <c r="Q5035" t="s">
        <v>80</v>
      </c>
      <c r="R5035" s="8">
        <v>46267</v>
      </c>
      <c r="S5035" s="2">
        <v>1</v>
      </c>
      <c r="T5035" s="2" t="s">
        <v>81</v>
      </c>
    </row>
    <row r="5036" spans="1:20" x14ac:dyDescent="0.25">
      <c r="A5036">
        <v>1120475089</v>
      </c>
      <c r="B5036">
        <v>129096299</v>
      </c>
      <c r="C5036" t="s">
        <v>98</v>
      </c>
      <c r="D5036" t="s">
        <v>88</v>
      </c>
      <c r="E5036" t="s">
        <v>76</v>
      </c>
      <c r="F5036" s="7">
        <v>45456</v>
      </c>
      <c r="G5036" s="7">
        <v>45636</v>
      </c>
      <c r="H5036" t="s">
        <v>77</v>
      </c>
      <c r="I5036" t="s">
        <v>78</v>
      </c>
      <c r="J5036" s="7"/>
      <c r="K5036" s="7">
        <v>45542</v>
      </c>
      <c r="L5036" s="7">
        <v>45636</v>
      </c>
      <c r="M5036" t="s">
        <v>77</v>
      </c>
      <c r="N5036"/>
      <c r="O5036">
        <v>2026</v>
      </c>
      <c r="P5036">
        <v>1</v>
      </c>
      <c r="Q5036" t="s">
        <v>80</v>
      </c>
      <c r="R5036" s="8">
        <v>46267</v>
      </c>
      <c r="S5036" s="2">
        <v>1</v>
      </c>
      <c r="T5036" s="2" t="s">
        <v>81</v>
      </c>
    </row>
    <row r="5037" spans="1:20" x14ac:dyDescent="0.25">
      <c r="A5037">
        <v>1120475090</v>
      </c>
      <c r="B5037">
        <v>129096299</v>
      </c>
      <c r="C5037" t="s">
        <v>98</v>
      </c>
      <c r="D5037" t="s">
        <v>88</v>
      </c>
      <c r="E5037" t="s">
        <v>76</v>
      </c>
      <c r="F5037" s="7">
        <v>45456</v>
      </c>
      <c r="G5037" s="7">
        <v>45636</v>
      </c>
      <c r="H5037" t="s">
        <v>77</v>
      </c>
      <c r="I5037" t="s">
        <v>78</v>
      </c>
      <c r="J5037" s="7"/>
      <c r="K5037" s="7">
        <v>45701</v>
      </c>
      <c r="L5037" s="7">
        <v>45636</v>
      </c>
      <c r="M5037" t="s">
        <v>77</v>
      </c>
      <c r="N5037"/>
      <c r="O5037">
        <v>2026</v>
      </c>
      <c r="P5037">
        <v>1</v>
      </c>
      <c r="Q5037" t="s">
        <v>80</v>
      </c>
      <c r="R5037" s="8">
        <v>46267</v>
      </c>
      <c r="S5037" s="2">
        <v>1</v>
      </c>
      <c r="T5037" s="2" t="s">
        <v>81</v>
      </c>
    </row>
    <row r="5038" spans="1:20" x14ac:dyDescent="0.25">
      <c r="A5038">
        <v>1120475106</v>
      </c>
      <c r="B5038">
        <v>129097069</v>
      </c>
      <c r="C5038" t="s">
        <v>95</v>
      </c>
      <c r="D5038" t="s">
        <v>88</v>
      </c>
      <c r="E5038" t="s">
        <v>76</v>
      </c>
      <c r="F5038" s="7">
        <v>45456</v>
      </c>
      <c r="G5038" s="7">
        <v>45821</v>
      </c>
      <c r="H5038" t="s">
        <v>77</v>
      </c>
      <c r="I5038" t="s">
        <v>78</v>
      </c>
      <c r="J5038" s="7">
        <v>45749</v>
      </c>
      <c r="K5038" s="7">
        <v>45471</v>
      </c>
      <c r="L5038" s="7">
        <v>45821</v>
      </c>
      <c r="M5038" t="s">
        <v>77</v>
      </c>
      <c r="N5038" t="s">
        <v>79</v>
      </c>
      <c r="O5038">
        <v>2026</v>
      </c>
      <c r="P5038">
        <v>1</v>
      </c>
      <c r="Q5038" t="s">
        <v>80</v>
      </c>
      <c r="R5038" s="8">
        <v>46267</v>
      </c>
      <c r="S5038" s="2">
        <v>1</v>
      </c>
      <c r="T5038" s="2" t="s">
        <v>81</v>
      </c>
    </row>
    <row r="5039" spans="1:20" x14ac:dyDescent="0.25">
      <c r="A5039">
        <v>1120475144</v>
      </c>
      <c r="B5039">
        <v>129115923</v>
      </c>
      <c r="C5039" t="s">
        <v>98</v>
      </c>
      <c r="D5039" t="s">
        <v>88</v>
      </c>
      <c r="E5039" t="s">
        <v>76</v>
      </c>
      <c r="F5039" s="7">
        <v>45466</v>
      </c>
      <c r="G5039" s="7">
        <v>45646</v>
      </c>
      <c r="H5039" t="s">
        <v>77</v>
      </c>
      <c r="I5039" t="s">
        <v>78</v>
      </c>
      <c r="J5039" s="7"/>
      <c r="K5039" s="7">
        <v>45544</v>
      </c>
      <c r="L5039" s="7">
        <v>45646</v>
      </c>
      <c r="M5039" t="s">
        <v>77</v>
      </c>
      <c r="N5039"/>
      <c r="O5039">
        <v>2026</v>
      </c>
      <c r="P5039">
        <v>1</v>
      </c>
      <c r="Q5039" t="s">
        <v>80</v>
      </c>
      <c r="R5039" s="8">
        <v>46267</v>
      </c>
      <c r="S5039" s="2">
        <v>1</v>
      </c>
      <c r="T5039" s="2" t="s">
        <v>81</v>
      </c>
    </row>
    <row r="5040" spans="1:20" x14ac:dyDescent="0.25">
      <c r="A5040">
        <v>1120475186</v>
      </c>
      <c r="B5040">
        <v>129136452</v>
      </c>
      <c r="C5040" t="s">
        <v>82</v>
      </c>
      <c r="D5040" t="s">
        <v>83</v>
      </c>
      <c r="E5040" t="s">
        <v>76</v>
      </c>
      <c r="F5040" s="7">
        <v>45469</v>
      </c>
      <c r="G5040" s="7">
        <v>45652</v>
      </c>
      <c r="H5040" t="s">
        <v>77</v>
      </c>
      <c r="I5040" t="s">
        <v>84</v>
      </c>
      <c r="J5040" s="7"/>
      <c r="K5040" s="7">
        <v>46007</v>
      </c>
      <c r="L5040" s="7">
        <v>45652</v>
      </c>
      <c r="M5040" t="s">
        <v>77</v>
      </c>
      <c r="N5040"/>
      <c r="O5040">
        <v>2026</v>
      </c>
      <c r="P5040">
        <v>1</v>
      </c>
      <c r="Q5040" t="s">
        <v>80</v>
      </c>
      <c r="R5040" s="8">
        <v>46267</v>
      </c>
      <c r="S5040" s="2">
        <v>1</v>
      </c>
      <c r="T5040" s="2" t="s">
        <v>81</v>
      </c>
    </row>
    <row r="5041" spans="1:20" x14ac:dyDescent="0.25">
      <c r="A5041">
        <v>1120475187</v>
      </c>
      <c r="B5041">
        <v>129136452</v>
      </c>
      <c r="C5041" t="s">
        <v>82</v>
      </c>
      <c r="D5041" t="s">
        <v>83</v>
      </c>
      <c r="E5041" t="s">
        <v>76</v>
      </c>
      <c r="F5041" s="7">
        <v>45469</v>
      </c>
      <c r="G5041" s="7">
        <v>45652</v>
      </c>
      <c r="H5041" t="s">
        <v>77</v>
      </c>
      <c r="I5041" t="s">
        <v>84</v>
      </c>
      <c r="J5041" s="7"/>
      <c r="K5041" s="7">
        <v>45541</v>
      </c>
      <c r="L5041" s="7">
        <v>45652</v>
      </c>
      <c r="M5041" t="s">
        <v>77</v>
      </c>
      <c r="N5041"/>
      <c r="O5041">
        <v>2026</v>
      </c>
      <c r="P5041">
        <v>1</v>
      </c>
      <c r="Q5041" t="s">
        <v>80</v>
      </c>
      <c r="R5041" s="8">
        <v>46267</v>
      </c>
      <c r="S5041" s="2">
        <v>1</v>
      </c>
      <c r="T5041" s="2" t="s">
        <v>81</v>
      </c>
    </row>
    <row r="5042" spans="1:20" x14ac:dyDescent="0.25">
      <c r="A5042">
        <v>1120475259</v>
      </c>
      <c r="B5042">
        <v>129193150</v>
      </c>
      <c r="C5042" t="s">
        <v>82</v>
      </c>
      <c r="D5042" t="s">
        <v>83</v>
      </c>
      <c r="E5042" t="s">
        <v>76</v>
      </c>
      <c r="F5042" s="7">
        <v>45481</v>
      </c>
      <c r="G5042" s="7">
        <v>47307</v>
      </c>
      <c r="H5042" t="s">
        <v>77</v>
      </c>
      <c r="I5042" t="s">
        <v>78</v>
      </c>
      <c r="J5042" s="7"/>
      <c r="K5042" s="7">
        <v>45484</v>
      </c>
      <c r="L5042" s="7">
        <v>47307</v>
      </c>
      <c r="M5042" t="s">
        <v>77</v>
      </c>
      <c r="N5042"/>
      <c r="O5042">
        <v>2026</v>
      </c>
      <c r="P5042">
        <v>1</v>
      </c>
      <c r="Q5042" t="s">
        <v>80</v>
      </c>
      <c r="R5042" s="8">
        <v>46267</v>
      </c>
      <c r="S5042" s="2">
        <v>1</v>
      </c>
      <c r="T5042" s="2" t="s">
        <v>81</v>
      </c>
    </row>
    <row r="5043" spans="1:20" x14ac:dyDescent="0.25">
      <c r="A5043">
        <v>1120475490</v>
      </c>
      <c r="B5043">
        <v>129318666</v>
      </c>
      <c r="C5043" t="s">
        <v>98</v>
      </c>
      <c r="D5043" t="s">
        <v>83</v>
      </c>
      <c r="E5043" t="s">
        <v>76</v>
      </c>
      <c r="F5043" s="7">
        <v>45503</v>
      </c>
      <c r="G5043" s="7">
        <v>45683</v>
      </c>
      <c r="H5043" t="s">
        <v>77</v>
      </c>
      <c r="I5043" t="s">
        <v>84</v>
      </c>
      <c r="J5043" s="7"/>
      <c r="K5043" s="7">
        <v>45747</v>
      </c>
      <c r="L5043" s="7">
        <v>45683</v>
      </c>
      <c r="M5043" t="s">
        <v>77</v>
      </c>
      <c r="N5043"/>
      <c r="O5043">
        <v>2026</v>
      </c>
      <c r="P5043">
        <v>1</v>
      </c>
      <c r="Q5043" t="s">
        <v>80</v>
      </c>
      <c r="R5043" s="8">
        <v>46267</v>
      </c>
      <c r="S5043" s="2">
        <v>1</v>
      </c>
      <c r="T5043" s="2" t="s">
        <v>81</v>
      </c>
    </row>
    <row r="5044" spans="1:20" x14ac:dyDescent="0.25">
      <c r="A5044">
        <v>1120475520</v>
      </c>
      <c r="B5044">
        <v>129325000</v>
      </c>
      <c r="C5044" t="s">
        <v>74</v>
      </c>
      <c r="D5044" t="s">
        <v>83</v>
      </c>
      <c r="E5044" t="s">
        <v>76</v>
      </c>
      <c r="F5044" s="7">
        <v>45504</v>
      </c>
      <c r="G5044" s="7">
        <v>45688</v>
      </c>
      <c r="H5044" t="s">
        <v>77</v>
      </c>
      <c r="I5044" t="s">
        <v>84</v>
      </c>
      <c r="J5044" s="7"/>
      <c r="K5044" s="7">
        <v>45509</v>
      </c>
      <c r="L5044" s="7">
        <v>45688</v>
      </c>
      <c r="M5044" t="s">
        <v>77</v>
      </c>
      <c r="N5044"/>
      <c r="O5044">
        <v>2026</v>
      </c>
      <c r="P5044">
        <v>1</v>
      </c>
      <c r="Q5044" t="s">
        <v>80</v>
      </c>
      <c r="R5044" s="8">
        <v>46267</v>
      </c>
      <c r="S5044" s="2">
        <v>1</v>
      </c>
      <c r="T5044" s="2" t="s">
        <v>81</v>
      </c>
    </row>
    <row r="5045" spans="1:20" x14ac:dyDescent="0.25">
      <c r="A5045">
        <v>1120475537</v>
      </c>
      <c r="B5045">
        <v>129329858</v>
      </c>
      <c r="C5045" t="s">
        <v>93</v>
      </c>
      <c r="D5045" t="s">
        <v>83</v>
      </c>
      <c r="E5045" t="s">
        <v>76</v>
      </c>
      <c r="F5045" s="7">
        <v>45502</v>
      </c>
      <c r="G5045" s="7">
        <v>45686</v>
      </c>
      <c r="H5045" t="s">
        <v>77</v>
      </c>
      <c r="I5045" t="s">
        <v>78</v>
      </c>
      <c r="J5045" s="7">
        <v>45845</v>
      </c>
      <c r="K5045" s="7">
        <v>45917</v>
      </c>
      <c r="L5045" s="7">
        <v>45686</v>
      </c>
      <c r="M5045" t="s">
        <v>77</v>
      </c>
      <c r="N5045" t="s">
        <v>79</v>
      </c>
      <c r="O5045">
        <v>2026</v>
      </c>
      <c r="P5045">
        <v>1</v>
      </c>
      <c r="Q5045" t="s">
        <v>80</v>
      </c>
      <c r="R5045" s="8">
        <v>46267</v>
      </c>
      <c r="S5045" s="2">
        <v>1</v>
      </c>
      <c r="T5045" s="2" t="s">
        <v>81</v>
      </c>
    </row>
    <row r="5046" spans="1:20" x14ac:dyDescent="0.25">
      <c r="A5046">
        <v>1120475724</v>
      </c>
      <c r="B5046">
        <v>129399999</v>
      </c>
      <c r="C5046" t="s">
        <v>85</v>
      </c>
      <c r="D5046" t="s">
        <v>75</v>
      </c>
      <c r="E5046" t="s">
        <v>76</v>
      </c>
      <c r="F5046" s="7">
        <v>45520</v>
      </c>
      <c r="G5046" s="7">
        <v>46600</v>
      </c>
      <c r="H5046" t="s">
        <v>86</v>
      </c>
      <c r="I5046" t="s">
        <v>87</v>
      </c>
      <c r="J5046" s="7"/>
      <c r="K5046" s="7">
        <v>45523</v>
      </c>
      <c r="L5046" s="7">
        <v>46600</v>
      </c>
      <c r="M5046" t="s">
        <v>86</v>
      </c>
      <c r="N5046"/>
      <c r="O5046">
        <v>2026</v>
      </c>
      <c r="P5046">
        <v>1</v>
      </c>
      <c r="Q5046" t="s">
        <v>80</v>
      </c>
      <c r="R5046" s="8">
        <v>46267</v>
      </c>
      <c r="S5046" s="2">
        <v>1</v>
      </c>
      <c r="T5046" s="2" t="s">
        <v>81</v>
      </c>
    </row>
    <row r="5047" spans="1:20" x14ac:dyDescent="0.25">
      <c r="A5047">
        <v>1120475814</v>
      </c>
      <c r="B5047">
        <v>129421262</v>
      </c>
      <c r="C5047" t="s">
        <v>98</v>
      </c>
      <c r="D5047" t="s">
        <v>88</v>
      </c>
      <c r="E5047" t="s">
        <v>76</v>
      </c>
      <c r="F5047" s="7">
        <v>45524</v>
      </c>
      <c r="G5047" s="7">
        <v>47350</v>
      </c>
      <c r="H5047" t="s">
        <v>77</v>
      </c>
      <c r="I5047" t="s">
        <v>78</v>
      </c>
      <c r="J5047" s="7">
        <v>45572</v>
      </c>
      <c r="K5047" s="7">
        <v>45529</v>
      </c>
      <c r="L5047" s="7">
        <v>47350</v>
      </c>
      <c r="M5047" t="s">
        <v>77</v>
      </c>
      <c r="N5047" t="s">
        <v>92</v>
      </c>
      <c r="O5047">
        <v>2026</v>
      </c>
      <c r="P5047">
        <v>1</v>
      </c>
      <c r="Q5047" t="s">
        <v>80</v>
      </c>
      <c r="R5047" s="8">
        <v>46267</v>
      </c>
      <c r="S5047" s="2">
        <v>1</v>
      </c>
      <c r="T5047" s="2" t="s">
        <v>81</v>
      </c>
    </row>
    <row r="5048" spans="1:20" x14ac:dyDescent="0.25">
      <c r="A5048">
        <v>1120475846</v>
      </c>
      <c r="B5048">
        <v>129430480</v>
      </c>
      <c r="C5048" t="s">
        <v>85</v>
      </c>
      <c r="D5048" t="s">
        <v>75</v>
      </c>
      <c r="E5048" t="s">
        <v>76</v>
      </c>
      <c r="F5048" s="7">
        <v>45527</v>
      </c>
      <c r="G5048" s="7">
        <v>45707</v>
      </c>
      <c r="H5048" t="s">
        <v>77</v>
      </c>
      <c r="I5048" t="s">
        <v>78</v>
      </c>
      <c r="J5048" s="7">
        <v>45839</v>
      </c>
      <c r="K5048" s="7">
        <v>45533</v>
      </c>
      <c r="L5048" s="7">
        <v>45707</v>
      </c>
      <c r="M5048" t="s">
        <v>77</v>
      </c>
      <c r="N5048" t="s">
        <v>92</v>
      </c>
      <c r="O5048">
        <v>2026</v>
      </c>
      <c r="P5048">
        <v>1</v>
      </c>
      <c r="Q5048" t="s">
        <v>80</v>
      </c>
      <c r="R5048" s="8">
        <v>46267</v>
      </c>
      <c r="S5048" s="2">
        <v>1</v>
      </c>
      <c r="T5048" s="2" t="s">
        <v>81</v>
      </c>
    </row>
    <row r="5049" spans="1:20" x14ac:dyDescent="0.25">
      <c r="A5049">
        <v>1120476080</v>
      </c>
      <c r="B5049">
        <v>129492567</v>
      </c>
      <c r="C5049" t="s">
        <v>90</v>
      </c>
      <c r="D5049" t="s">
        <v>83</v>
      </c>
      <c r="E5049" t="s">
        <v>76</v>
      </c>
      <c r="F5049" s="7">
        <v>45544</v>
      </c>
      <c r="G5049" s="7">
        <v>45725</v>
      </c>
      <c r="H5049" t="s">
        <v>77</v>
      </c>
      <c r="I5049" t="s">
        <v>78</v>
      </c>
      <c r="J5049" s="7">
        <v>45919</v>
      </c>
      <c r="K5049" s="7">
        <v>45902</v>
      </c>
      <c r="L5049" s="7">
        <v>45725</v>
      </c>
      <c r="M5049" t="s">
        <v>77</v>
      </c>
      <c r="N5049" t="s">
        <v>79</v>
      </c>
      <c r="O5049">
        <v>2026</v>
      </c>
      <c r="P5049">
        <v>1</v>
      </c>
      <c r="Q5049" t="s">
        <v>80</v>
      </c>
      <c r="R5049" s="8">
        <v>46267</v>
      </c>
      <c r="S5049" s="2">
        <v>1</v>
      </c>
      <c r="T5049" s="2" t="s">
        <v>81</v>
      </c>
    </row>
    <row r="5050" spans="1:20" x14ac:dyDescent="0.25">
      <c r="A5050">
        <v>1120476103</v>
      </c>
      <c r="B5050">
        <v>129512846</v>
      </c>
      <c r="C5050" t="s">
        <v>85</v>
      </c>
      <c r="D5050" t="s">
        <v>75</v>
      </c>
      <c r="E5050" t="s">
        <v>76</v>
      </c>
      <c r="F5050" s="7">
        <v>45546</v>
      </c>
      <c r="G5050" s="7">
        <v>45911</v>
      </c>
      <c r="H5050" t="s">
        <v>86</v>
      </c>
      <c r="I5050" t="s">
        <v>87</v>
      </c>
      <c r="J5050" s="7"/>
      <c r="K5050" s="7">
        <v>46035</v>
      </c>
      <c r="L5050" s="7">
        <v>45911</v>
      </c>
      <c r="M5050" t="s">
        <v>86</v>
      </c>
      <c r="N5050"/>
      <c r="O5050">
        <v>2026</v>
      </c>
      <c r="P5050">
        <v>1</v>
      </c>
      <c r="Q5050" t="s">
        <v>80</v>
      </c>
      <c r="R5050" s="8">
        <v>46267</v>
      </c>
      <c r="S5050" s="2">
        <v>1</v>
      </c>
      <c r="T5050" s="2" t="s">
        <v>81</v>
      </c>
    </row>
    <row r="5051" spans="1:20" x14ac:dyDescent="0.25">
      <c r="A5051">
        <v>1120476214</v>
      </c>
      <c r="B5051">
        <v>129538453</v>
      </c>
      <c r="C5051" t="s">
        <v>74</v>
      </c>
      <c r="D5051" t="s">
        <v>75</v>
      </c>
      <c r="E5051" t="s">
        <v>76</v>
      </c>
      <c r="F5051" s="7">
        <v>45551</v>
      </c>
      <c r="G5051" s="7">
        <v>45916</v>
      </c>
      <c r="H5051" t="s">
        <v>77</v>
      </c>
      <c r="I5051" t="s">
        <v>78</v>
      </c>
      <c r="J5051" s="7">
        <v>46109</v>
      </c>
      <c r="K5051" s="7">
        <v>45551</v>
      </c>
      <c r="L5051" s="7">
        <v>45916</v>
      </c>
      <c r="M5051" t="s">
        <v>77</v>
      </c>
      <c r="N5051" t="s">
        <v>79</v>
      </c>
      <c r="O5051">
        <v>2026</v>
      </c>
      <c r="P5051">
        <v>1</v>
      </c>
      <c r="Q5051" t="s">
        <v>80</v>
      </c>
      <c r="R5051" s="8">
        <v>46267</v>
      </c>
      <c r="S5051" s="2">
        <v>1</v>
      </c>
      <c r="T5051" s="2" t="s">
        <v>81</v>
      </c>
    </row>
    <row r="5052" spans="1:20" x14ac:dyDescent="0.25">
      <c r="A5052">
        <v>1120476215</v>
      </c>
      <c r="B5052">
        <v>129538453</v>
      </c>
      <c r="C5052" t="s">
        <v>74</v>
      </c>
      <c r="D5052" t="s">
        <v>75</v>
      </c>
      <c r="E5052" t="s">
        <v>76</v>
      </c>
      <c r="F5052" s="7">
        <v>45551</v>
      </c>
      <c r="G5052" s="7">
        <v>45916</v>
      </c>
      <c r="H5052" t="s">
        <v>77</v>
      </c>
      <c r="I5052" t="s">
        <v>78</v>
      </c>
      <c r="J5052" s="7">
        <v>46109</v>
      </c>
      <c r="K5052" s="7">
        <v>45553</v>
      </c>
      <c r="L5052" s="7">
        <v>45916</v>
      </c>
      <c r="M5052" t="s">
        <v>77</v>
      </c>
      <c r="N5052" t="s">
        <v>79</v>
      </c>
      <c r="O5052">
        <v>2026</v>
      </c>
      <c r="P5052">
        <v>1</v>
      </c>
      <c r="Q5052" t="s">
        <v>80</v>
      </c>
      <c r="R5052" s="8">
        <v>46267</v>
      </c>
      <c r="S5052" s="2">
        <v>1</v>
      </c>
      <c r="T5052" s="2" t="s">
        <v>81</v>
      </c>
    </row>
    <row r="5053" spans="1:20" x14ac:dyDescent="0.25">
      <c r="A5053">
        <v>1120476558</v>
      </c>
      <c r="B5053">
        <v>129644958</v>
      </c>
      <c r="C5053" t="s">
        <v>91</v>
      </c>
      <c r="D5053" t="s">
        <v>83</v>
      </c>
      <c r="E5053" t="s">
        <v>76</v>
      </c>
      <c r="F5053" s="7">
        <v>45569</v>
      </c>
      <c r="G5053" s="7">
        <v>45751</v>
      </c>
      <c r="H5053" t="s">
        <v>77</v>
      </c>
      <c r="I5053" t="s">
        <v>78</v>
      </c>
      <c r="J5053" s="7"/>
      <c r="K5053" s="7">
        <v>45747</v>
      </c>
      <c r="L5053" s="7">
        <v>45751</v>
      </c>
      <c r="M5053" t="s">
        <v>77</v>
      </c>
      <c r="N5053"/>
      <c r="O5053">
        <v>2026</v>
      </c>
      <c r="P5053">
        <v>1</v>
      </c>
      <c r="Q5053" t="s">
        <v>80</v>
      </c>
      <c r="R5053" s="8">
        <v>46267</v>
      </c>
      <c r="S5053" s="2">
        <v>1</v>
      </c>
      <c r="T5053" s="2" t="s">
        <v>81</v>
      </c>
    </row>
    <row r="5054" spans="1:20" x14ac:dyDescent="0.25">
      <c r="A5054">
        <v>1120477015</v>
      </c>
      <c r="B5054">
        <v>129779682</v>
      </c>
      <c r="C5054" t="s">
        <v>82</v>
      </c>
      <c r="D5054" t="s">
        <v>88</v>
      </c>
      <c r="E5054" t="s">
        <v>76</v>
      </c>
      <c r="F5054" s="7">
        <v>45587</v>
      </c>
      <c r="G5054" s="7">
        <v>47413</v>
      </c>
      <c r="H5054" t="s">
        <v>77</v>
      </c>
      <c r="I5054" t="s">
        <v>78</v>
      </c>
      <c r="J5054" s="7"/>
      <c r="K5054" s="7">
        <v>45615</v>
      </c>
      <c r="L5054" s="7">
        <v>47413</v>
      </c>
      <c r="M5054" t="s">
        <v>77</v>
      </c>
      <c r="N5054"/>
      <c r="O5054">
        <v>2026</v>
      </c>
      <c r="P5054">
        <v>1</v>
      </c>
      <c r="Q5054" t="s">
        <v>80</v>
      </c>
      <c r="R5054" s="8">
        <v>46267</v>
      </c>
      <c r="S5054" s="2">
        <v>1</v>
      </c>
      <c r="T5054" s="2" t="s">
        <v>81</v>
      </c>
    </row>
    <row r="5055" spans="1:20" x14ac:dyDescent="0.25">
      <c r="A5055">
        <v>1120477166</v>
      </c>
      <c r="B5055">
        <v>129839251</v>
      </c>
      <c r="C5055" t="s">
        <v>74</v>
      </c>
      <c r="D5055" t="s">
        <v>88</v>
      </c>
      <c r="E5055" t="s">
        <v>76</v>
      </c>
      <c r="F5055" s="7">
        <v>45610</v>
      </c>
      <c r="G5055" s="7">
        <v>45975</v>
      </c>
      <c r="H5055" t="s">
        <v>77</v>
      </c>
      <c r="I5055" t="s">
        <v>78</v>
      </c>
      <c r="J5055" s="7">
        <v>46089</v>
      </c>
      <c r="K5055" s="7">
        <v>45747</v>
      </c>
      <c r="L5055" s="7">
        <v>45975</v>
      </c>
      <c r="M5055" t="s">
        <v>77</v>
      </c>
      <c r="N5055" t="s">
        <v>79</v>
      </c>
      <c r="O5055">
        <v>2026</v>
      </c>
      <c r="P5055">
        <v>1</v>
      </c>
      <c r="Q5055" t="s">
        <v>80</v>
      </c>
      <c r="R5055" s="8">
        <v>46267</v>
      </c>
      <c r="S5055" s="2">
        <v>1</v>
      </c>
      <c r="T5055" s="2" t="s">
        <v>81</v>
      </c>
    </row>
    <row r="5056" spans="1:20" x14ac:dyDescent="0.25">
      <c r="A5056">
        <v>1120477600</v>
      </c>
      <c r="B5056">
        <v>130920362</v>
      </c>
      <c r="C5056" t="s">
        <v>91</v>
      </c>
      <c r="D5056" t="s">
        <v>83</v>
      </c>
      <c r="E5056" t="s">
        <v>76</v>
      </c>
      <c r="F5056" s="7">
        <v>45713</v>
      </c>
      <c r="G5056" s="7">
        <v>45894</v>
      </c>
      <c r="H5056" t="s">
        <v>77</v>
      </c>
      <c r="I5056" t="s">
        <v>78</v>
      </c>
      <c r="J5056" s="7"/>
      <c r="K5056" s="7">
        <v>46034</v>
      </c>
      <c r="L5056" s="7">
        <v>45894</v>
      </c>
      <c r="M5056" t="s">
        <v>77</v>
      </c>
      <c r="N5056"/>
      <c r="O5056">
        <v>2026</v>
      </c>
      <c r="P5056">
        <v>1</v>
      </c>
      <c r="Q5056" t="s">
        <v>80</v>
      </c>
      <c r="R5056" s="8">
        <v>46267</v>
      </c>
      <c r="S5056" s="2">
        <v>1</v>
      </c>
      <c r="T5056" s="2" t="s">
        <v>81</v>
      </c>
    </row>
    <row r="5057" spans="1:20" x14ac:dyDescent="0.25">
      <c r="A5057">
        <v>1120478390</v>
      </c>
      <c r="B5057">
        <v>131310941</v>
      </c>
      <c r="C5057" t="s">
        <v>97</v>
      </c>
      <c r="D5057" t="s">
        <v>83</v>
      </c>
      <c r="E5057" t="s">
        <v>76</v>
      </c>
      <c r="F5057" s="7">
        <v>45806</v>
      </c>
      <c r="G5057" s="7">
        <v>47632</v>
      </c>
      <c r="H5057" t="s">
        <v>77</v>
      </c>
      <c r="I5057" t="s">
        <v>84</v>
      </c>
      <c r="J5057" s="7"/>
      <c r="K5057" s="7">
        <v>46111</v>
      </c>
      <c r="L5057" s="7">
        <v>47632</v>
      </c>
      <c r="M5057" t="s">
        <v>77</v>
      </c>
      <c r="N5057"/>
      <c r="O5057">
        <v>2026</v>
      </c>
      <c r="P5057">
        <v>1</v>
      </c>
      <c r="Q5057" t="s">
        <v>80</v>
      </c>
      <c r="R5057" s="8">
        <v>46267</v>
      </c>
      <c r="S5057" s="2">
        <v>1</v>
      </c>
      <c r="T5057" s="2" t="s">
        <v>81</v>
      </c>
    </row>
    <row r="5058" spans="1:20" x14ac:dyDescent="0.25">
      <c r="A5058">
        <v>1120478954</v>
      </c>
      <c r="B5058">
        <v>131541363</v>
      </c>
      <c r="C5058" t="s">
        <v>90</v>
      </c>
      <c r="D5058" t="s">
        <v>83</v>
      </c>
      <c r="E5058" t="s">
        <v>76</v>
      </c>
      <c r="F5058" s="7">
        <v>45864</v>
      </c>
      <c r="G5058" s="7">
        <v>46048</v>
      </c>
      <c r="H5058" t="s">
        <v>77</v>
      </c>
      <c r="I5058" t="s">
        <v>78</v>
      </c>
      <c r="J5058" s="7">
        <v>45895</v>
      </c>
      <c r="K5058" s="7">
        <v>45968</v>
      </c>
      <c r="L5058" s="7">
        <v>46048</v>
      </c>
      <c r="M5058" t="s">
        <v>77</v>
      </c>
      <c r="N5058" t="s">
        <v>92</v>
      </c>
      <c r="O5058">
        <v>2026</v>
      </c>
      <c r="P5058">
        <v>1</v>
      </c>
      <c r="Q5058" t="s">
        <v>80</v>
      </c>
      <c r="R5058" s="8">
        <v>46267</v>
      </c>
      <c r="S5058" s="2">
        <v>1</v>
      </c>
      <c r="T5058" s="2" t="s">
        <v>81</v>
      </c>
    </row>
    <row r="5059" spans="1:20" x14ac:dyDescent="0.25">
      <c r="A5059">
        <v>1120480357</v>
      </c>
      <c r="B5059">
        <v>132780911</v>
      </c>
      <c r="C5059" t="s">
        <v>96</v>
      </c>
      <c r="D5059" t="s">
        <v>75</v>
      </c>
      <c r="E5059" t="s">
        <v>76</v>
      </c>
      <c r="F5059" s="7">
        <v>46008</v>
      </c>
      <c r="G5059" s="7">
        <v>47104</v>
      </c>
      <c r="H5059" t="s">
        <v>77</v>
      </c>
      <c r="I5059" t="s">
        <v>78</v>
      </c>
      <c r="J5059" s="7"/>
      <c r="K5059" s="7">
        <v>46009</v>
      </c>
      <c r="L5059" s="7">
        <v>47104</v>
      </c>
      <c r="M5059" t="s">
        <v>77</v>
      </c>
      <c r="N5059"/>
      <c r="O5059">
        <v>2026</v>
      </c>
      <c r="P5059">
        <v>1</v>
      </c>
      <c r="Q5059" t="s">
        <v>80</v>
      </c>
      <c r="R5059" s="8">
        <v>46267</v>
      </c>
      <c r="S5059" s="2">
        <v>1</v>
      </c>
      <c r="T5059" s="2" t="s">
        <v>81</v>
      </c>
    </row>
    <row r="5060" spans="1:20" x14ac:dyDescent="0.25">
      <c r="A5060">
        <v>1120480473</v>
      </c>
      <c r="B5060">
        <v>132949495</v>
      </c>
      <c r="C5060" t="s">
        <v>85</v>
      </c>
      <c r="D5060" t="s">
        <v>75</v>
      </c>
      <c r="E5060" t="s">
        <v>76</v>
      </c>
      <c r="F5060" s="7">
        <v>46057</v>
      </c>
      <c r="G5060" s="7">
        <v>47883</v>
      </c>
      <c r="H5060" t="s">
        <v>77</v>
      </c>
      <c r="I5060" t="s">
        <v>78</v>
      </c>
      <c r="J5060" s="7"/>
      <c r="K5060" s="7">
        <v>46112</v>
      </c>
      <c r="L5060" s="7">
        <v>47883</v>
      </c>
      <c r="M5060" t="s">
        <v>77</v>
      </c>
      <c r="N5060"/>
      <c r="O5060">
        <v>2026</v>
      </c>
      <c r="P5060">
        <v>1</v>
      </c>
      <c r="Q5060" t="s">
        <v>80</v>
      </c>
      <c r="R5060" s="8">
        <v>46267</v>
      </c>
      <c r="S5060" s="2">
        <v>1</v>
      </c>
      <c r="T5060" s="2" t="s">
        <v>81</v>
      </c>
    </row>
    <row r="5061" spans="1:20" x14ac:dyDescent="0.25">
      <c r="A5061">
        <v>1120481214</v>
      </c>
      <c r="B5061">
        <v>111852420</v>
      </c>
      <c r="C5061" t="s">
        <v>85</v>
      </c>
      <c r="D5061" t="s">
        <v>83</v>
      </c>
      <c r="E5061" t="s">
        <v>76</v>
      </c>
      <c r="F5061" s="7">
        <v>42578</v>
      </c>
      <c r="G5061" s="7">
        <v>44404</v>
      </c>
      <c r="H5061" t="s">
        <v>77</v>
      </c>
      <c r="I5061" t="s">
        <v>84</v>
      </c>
      <c r="J5061" s="7">
        <v>45517</v>
      </c>
      <c r="K5061" s="7">
        <v>45790</v>
      </c>
      <c r="L5061" s="7">
        <v>44404</v>
      </c>
      <c r="M5061" t="s">
        <v>77</v>
      </c>
      <c r="N5061" t="s">
        <v>92</v>
      </c>
      <c r="O5061">
        <v>2026</v>
      </c>
      <c r="P5061">
        <v>1</v>
      </c>
      <c r="Q5061" t="s">
        <v>80</v>
      </c>
      <c r="R5061" s="8">
        <v>46267</v>
      </c>
      <c r="S5061" s="2">
        <v>1</v>
      </c>
      <c r="T5061" s="2" t="s">
        <v>81</v>
      </c>
    </row>
    <row r="5062" spans="1:20" x14ac:dyDescent="0.25">
      <c r="A5062">
        <v>1120481238</v>
      </c>
      <c r="B5062">
        <v>111902866</v>
      </c>
      <c r="C5062" t="s">
        <v>90</v>
      </c>
      <c r="D5062" t="s">
        <v>88</v>
      </c>
      <c r="E5062" t="s">
        <v>76</v>
      </c>
      <c r="F5062" s="7">
        <v>42584</v>
      </c>
      <c r="G5062" s="7">
        <v>44410</v>
      </c>
      <c r="H5062" t="s">
        <v>77</v>
      </c>
      <c r="I5062" t="s">
        <v>78</v>
      </c>
      <c r="J5062" s="7">
        <v>46105</v>
      </c>
      <c r="K5062" s="7">
        <v>45795</v>
      </c>
      <c r="L5062" s="7">
        <v>44410</v>
      </c>
      <c r="M5062" t="s">
        <v>77</v>
      </c>
      <c r="N5062" t="s">
        <v>79</v>
      </c>
      <c r="O5062">
        <v>2026</v>
      </c>
      <c r="P5062">
        <v>1</v>
      </c>
      <c r="Q5062" t="s">
        <v>80</v>
      </c>
      <c r="R5062" s="8">
        <v>46267</v>
      </c>
      <c r="S5062" s="2">
        <v>1</v>
      </c>
      <c r="T5062" s="2" t="s">
        <v>81</v>
      </c>
    </row>
    <row r="5063" spans="1:20" x14ac:dyDescent="0.25">
      <c r="A5063">
        <v>1120481239</v>
      </c>
      <c r="B5063">
        <v>111902866</v>
      </c>
      <c r="C5063" t="s">
        <v>90</v>
      </c>
      <c r="D5063" t="s">
        <v>88</v>
      </c>
      <c r="E5063" t="s">
        <v>76</v>
      </c>
      <c r="F5063" s="7">
        <v>42584</v>
      </c>
      <c r="G5063" s="7">
        <v>44410</v>
      </c>
      <c r="H5063" t="s">
        <v>77</v>
      </c>
      <c r="I5063" t="s">
        <v>78</v>
      </c>
      <c r="J5063" s="7">
        <v>46105</v>
      </c>
      <c r="K5063" s="7">
        <v>45410</v>
      </c>
      <c r="L5063" s="7">
        <v>44410</v>
      </c>
      <c r="M5063" t="s">
        <v>77</v>
      </c>
      <c r="N5063" t="s">
        <v>79</v>
      </c>
      <c r="O5063">
        <v>2026</v>
      </c>
      <c r="P5063">
        <v>1</v>
      </c>
      <c r="Q5063" t="s">
        <v>80</v>
      </c>
      <c r="R5063" s="8">
        <v>46267</v>
      </c>
      <c r="S5063" s="2">
        <v>1</v>
      </c>
      <c r="T5063" s="2" t="s">
        <v>81</v>
      </c>
    </row>
    <row r="5064" spans="1:20" x14ac:dyDescent="0.25">
      <c r="A5064">
        <v>1120481263</v>
      </c>
      <c r="B5064">
        <v>111969154</v>
      </c>
      <c r="C5064" t="s">
        <v>85</v>
      </c>
      <c r="D5064" t="s">
        <v>75</v>
      </c>
      <c r="E5064" t="s">
        <v>76</v>
      </c>
      <c r="F5064" s="7">
        <v>42606</v>
      </c>
      <c r="G5064" s="7">
        <v>44233</v>
      </c>
      <c r="H5064" t="s">
        <v>77</v>
      </c>
      <c r="I5064" t="s">
        <v>78</v>
      </c>
      <c r="J5064" s="7">
        <v>46108</v>
      </c>
      <c r="K5064" s="7">
        <v>46116</v>
      </c>
      <c r="L5064" s="7">
        <v>44233</v>
      </c>
      <c r="M5064" t="s">
        <v>77</v>
      </c>
      <c r="N5064" t="s">
        <v>79</v>
      </c>
      <c r="O5064">
        <v>2026</v>
      </c>
      <c r="P5064">
        <v>1</v>
      </c>
      <c r="Q5064" t="s">
        <v>80</v>
      </c>
      <c r="R5064" s="8">
        <v>46267</v>
      </c>
      <c r="S5064" s="2">
        <v>1</v>
      </c>
      <c r="T5064" s="2" t="s">
        <v>81</v>
      </c>
    </row>
    <row r="5065" spans="1:20" x14ac:dyDescent="0.25">
      <c r="A5065">
        <v>1120481278</v>
      </c>
      <c r="B5065">
        <v>111992303</v>
      </c>
      <c r="C5065" t="s">
        <v>96</v>
      </c>
      <c r="D5065" t="s">
        <v>83</v>
      </c>
      <c r="E5065" t="s">
        <v>76</v>
      </c>
      <c r="F5065" s="7">
        <v>42612</v>
      </c>
      <c r="G5065" s="7">
        <v>44328</v>
      </c>
      <c r="H5065" t="s">
        <v>86</v>
      </c>
      <c r="I5065" t="s">
        <v>87</v>
      </c>
      <c r="J5065" s="7">
        <v>45858</v>
      </c>
      <c r="K5065" s="7">
        <v>43642</v>
      </c>
      <c r="L5065" s="7">
        <v>44328</v>
      </c>
      <c r="M5065" t="s">
        <v>86</v>
      </c>
      <c r="N5065" t="s">
        <v>79</v>
      </c>
      <c r="O5065">
        <v>2026</v>
      </c>
      <c r="P5065">
        <v>1</v>
      </c>
      <c r="Q5065" t="s">
        <v>80</v>
      </c>
      <c r="R5065" s="8">
        <v>46267</v>
      </c>
      <c r="S5065" s="2">
        <v>1</v>
      </c>
      <c r="T5065" s="2" t="s">
        <v>81</v>
      </c>
    </row>
    <row r="5066" spans="1:20" x14ac:dyDescent="0.25">
      <c r="A5066">
        <v>1120481498</v>
      </c>
      <c r="B5066">
        <v>112970100</v>
      </c>
      <c r="C5066" t="s">
        <v>85</v>
      </c>
      <c r="D5066" t="s">
        <v>75</v>
      </c>
      <c r="E5066" t="s">
        <v>76</v>
      </c>
      <c r="F5066" s="7">
        <v>42902</v>
      </c>
      <c r="G5066" s="7">
        <v>44728</v>
      </c>
      <c r="H5066" t="s">
        <v>86</v>
      </c>
      <c r="I5066" t="s">
        <v>87</v>
      </c>
      <c r="J5066" s="7">
        <v>44818</v>
      </c>
      <c r="K5066" s="7">
        <v>42905</v>
      </c>
      <c r="L5066" s="7">
        <v>44728</v>
      </c>
      <c r="M5066" t="s">
        <v>86</v>
      </c>
      <c r="N5066" t="s">
        <v>92</v>
      </c>
      <c r="O5066">
        <v>2026</v>
      </c>
      <c r="P5066">
        <v>1</v>
      </c>
      <c r="Q5066" t="s">
        <v>80</v>
      </c>
      <c r="R5066" s="8">
        <v>46267</v>
      </c>
      <c r="S5066" s="2">
        <v>1</v>
      </c>
      <c r="T5066" s="2" t="s">
        <v>81</v>
      </c>
    </row>
    <row r="5067" spans="1:20" x14ac:dyDescent="0.25">
      <c r="A5067">
        <v>1120481534</v>
      </c>
      <c r="B5067">
        <v>113033309</v>
      </c>
      <c r="C5067" t="s">
        <v>90</v>
      </c>
      <c r="D5067" t="s">
        <v>83</v>
      </c>
      <c r="E5067" t="s">
        <v>76</v>
      </c>
      <c r="F5067" s="7">
        <v>42926</v>
      </c>
      <c r="G5067" s="7">
        <v>44752</v>
      </c>
      <c r="H5067" t="s">
        <v>77</v>
      </c>
      <c r="I5067" t="s">
        <v>78</v>
      </c>
      <c r="J5067" s="7">
        <v>45417</v>
      </c>
      <c r="K5067" s="7">
        <v>45437</v>
      </c>
      <c r="L5067" s="7">
        <v>44752</v>
      </c>
      <c r="M5067" t="s">
        <v>77</v>
      </c>
      <c r="N5067" t="s">
        <v>79</v>
      </c>
      <c r="O5067">
        <v>2026</v>
      </c>
      <c r="P5067">
        <v>1</v>
      </c>
      <c r="Q5067" t="s">
        <v>80</v>
      </c>
      <c r="R5067" s="8">
        <v>46267</v>
      </c>
      <c r="S5067" s="2">
        <v>1</v>
      </c>
      <c r="T5067" s="2" t="s">
        <v>81</v>
      </c>
    </row>
    <row r="5068" spans="1:20" x14ac:dyDescent="0.25">
      <c r="A5068">
        <v>1120481687</v>
      </c>
      <c r="B5068">
        <v>113794827</v>
      </c>
      <c r="C5068" t="s">
        <v>93</v>
      </c>
      <c r="D5068" t="s">
        <v>75</v>
      </c>
      <c r="E5068" t="s">
        <v>76</v>
      </c>
      <c r="F5068" s="7">
        <v>43041</v>
      </c>
      <c r="G5068" s="7">
        <v>44816</v>
      </c>
      <c r="H5068" t="s">
        <v>86</v>
      </c>
      <c r="I5068" t="s">
        <v>87</v>
      </c>
      <c r="J5068" s="7">
        <v>45571</v>
      </c>
      <c r="K5068" s="7">
        <v>43053</v>
      </c>
      <c r="L5068" s="7">
        <v>44816</v>
      </c>
      <c r="M5068" t="s">
        <v>86</v>
      </c>
      <c r="N5068" t="s">
        <v>79</v>
      </c>
      <c r="O5068">
        <v>2026</v>
      </c>
      <c r="P5068">
        <v>1</v>
      </c>
      <c r="Q5068" t="s">
        <v>80</v>
      </c>
      <c r="R5068" s="8">
        <v>46267</v>
      </c>
      <c r="S5068" s="2">
        <v>1</v>
      </c>
      <c r="T5068" s="2" t="s">
        <v>81</v>
      </c>
    </row>
    <row r="5069" spans="1:20" x14ac:dyDescent="0.25">
      <c r="A5069">
        <v>1120481722</v>
      </c>
      <c r="B5069">
        <v>114081487</v>
      </c>
      <c r="C5069" t="s">
        <v>74</v>
      </c>
      <c r="D5069" t="s">
        <v>75</v>
      </c>
      <c r="E5069" t="s">
        <v>76</v>
      </c>
      <c r="F5069" s="7">
        <v>43080</v>
      </c>
      <c r="G5069" s="7">
        <v>44652</v>
      </c>
      <c r="H5069" t="s">
        <v>77</v>
      </c>
      <c r="I5069" t="s">
        <v>78</v>
      </c>
      <c r="J5069" s="7">
        <v>44797</v>
      </c>
      <c r="K5069" s="7">
        <v>44881</v>
      </c>
      <c r="L5069" s="7">
        <v>44652</v>
      </c>
      <c r="M5069" t="s">
        <v>77</v>
      </c>
      <c r="N5069" t="s">
        <v>92</v>
      </c>
      <c r="O5069">
        <v>2026</v>
      </c>
      <c r="P5069">
        <v>1</v>
      </c>
      <c r="Q5069" t="s">
        <v>80</v>
      </c>
      <c r="R5069" s="8">
        <v>46267</v>
      </c>
      <c r="S5069" s="2">
        <v>1</v>
      </c>
      <c r="T5069" s="2" t="s">
        <v>81</v>
      </c>
    </row>
    <row r="5070" spans="1:20" x14ac:dyDescent="0.25">
      <c r="A5070">
        <v>1120481766</v>
      </c>
      <c r="B5070">
        <v>114359464</v>
      </c>
      <c r="C5070" t="s">
        <v>98</v>
      </c>
      <c r="D5070" t="s">
        <v>83</v>
      </c>
      <c r="E5070" t="s">
        <v>76</v>
      </c>
      <c r="F5070" s="7">
        <v>43144</v>
      </c>
      <c r="G5070" s="7">
        <v>44970</v>
      </c>
      <c r="H5070" t="s">
        <v>77</v>
      </c>
      <c r="I5070" t="s">
        <v>78</v>
      </c>
      <c r="J5070" s="7">
        <v>46000</v>
      </c>
      <c r="K5070" s="7">
        <v>46057</v>
      </c>
      <c r="L5070" s="7">
        <v>44970</v>
      </c>
      <c r="M5070" t="s">
        <v>77</v>
      </c>
      <c r="N5070" t="s">
        <v>79</v>
      </c>
      <c r="O5070">
        <v>2026</v>
      </c>
      <c r="P5070">
        <v>1</v>
      </c>
      <c r="Q5070" t="s">
        <v>80</v>
      </c>
      <c r="R5070" s="8">
        <v>46267</v>
      </c>
      <c r="S5070" s="2">
        <v>1</v>
      </c>
      <c r="T5070" s="2" t="s">
        <v>81</v>
      </c>
    </row>
    <row r="5071" spans="1:20" x14ac:dyDescent="0.25">
      <c r="A5071">
        <v>1120481833</v>
      </c>
      <c r="B5071">
        <v>114768970</v>
      </c>
      <c r="C5071" t="s">
        <v>82</v>
      </c>
      <c r="D5071" t="s">
        <v>75</v>
      </c>
      <c r="E5071" t="s">
        <v>76</v>
      </c>
      <c r="F5071" s="7">
        <v>43291</v>
      </c>
      <c r="G5071" s="7">
        <v>45117</v>
      </c>
      <c r="H5071" t="s">
        <v>77</v>
      </c>
      <c r="I5071" t="s">
        <v>78</v>
      </c>
      <c r="J5071" s="7">
        <v>46074</v>
      </c>
      <c r="K5071" s="7">
        <v>43298</v>
      </c>
      <c r="L5071" s="7">
        <v>45117</v>
      </c>
      <c r="M5071" t="s">
        <v>77</v>
      </c>
      <c r="N5071" t="s">
        <v>79</v>
      </c>
      <c r="O5071">
        <v>2026</v>
      </c>
      <c r="P5071">
        <v>1</v>
      </c>
      <c r="Q5071" t="s">
        <v>80</v>
      </c>
      <c r="R5071" s="8">
        <v>46267</v>
      </c>
      <c r="S5071" s="2">
        <v>1</v>
      </c>
      <c r="T5071" s="2" t="s">
        <v>81</v>
      </c>
    </row>
    <row r="5072" spans="1:20" x14ac:dyDescent="0.25">
      <c r="A5072">
        <v>1120481951</v>
      </c>
      <c r="B5072">
        <v>116682142</v>
      </c>
      <c r="C5072" t="s">
        <v>82</v>
      </c>
      <c r="D5072" t="s">
        <v>88</v>
      </c>
      <c r="E5072" t="s">
        <v>76</v>
      </c>
      <c r="F5072" s="7">
        <v>43531</v>
      </c>
      <c r="G5072" s="7">
        <v>43897</v>
      </c>
      <c r="H5072" t="s">
        <v>77</v>
      </c>
      <c r="I5072" t="s">
        <v>78</v>
      </c>
      <c r="J5072" s="7">
        <v>45914</v>
      </c>
      <c r="K5072" s="7">
        <v>45748</v>
      </c>
      <c r="L5072" s="7">
        <v>43897</v>
      </c>
      <c r="M5072" t="s">
        <v>77</v>
      </c>
      <c r="N5072" t="s">
        <v>79</v>
      </c>
      <c r="O5072">
        <v>2026</v>
      </c>
      <c r="P5072">
        <v>1</v>
      </c>
      <c r="Q5072" t="s">
        <v>80</v>
      </c>
      <c r="R5072" s="8">
        <v>46267</v>
      </c>
      <c r="S5072" s="2">
        <v>1</v>
      </c>
      <c r="T5072" s="2" t="s">
        <v>81</v>
      </c>
    </row>
    <row r="5073" spans="1:20" x14ac:dyDescent="0.25">
      <c r="A5073">
        <v>1120481953</v>
      </c>
      <c r="B5073">
        <v>116682371</v>
      </c>
      <c r="C5073" t="s">
        <v>82</v>
      </c>
      <c r="D5073" t="s">
        <v>83</v>
      </c>
      <c r="E5073" t="s">
        <v>76</v>
      </c>
      <c r="F5073" s="7">
        <v>43531</v>
      </c>
      <c r="G5073" s="7">
        <v>43713</v>
      </c>
      <c r="H5073" t="s">
        <v>77</v>
      </c>
      <c r="I5073" t="s">
        <v>78</v>
      </c>
      <c r="J5073" s="7">
        <v>45899</v>
      </c>
      <c r="K5073" s="7">
        <v>45748</v>
      </c>
      <c r="L5073" s="7">
        <v>43713</v>
      </c>
      <c r="M5073" t="s">
        <v>77</v>
      </c>
      <c r="N5073" t="s">
        <v>79</v>
      </c>
      <c r="O5073">
        <v>2026</v>
      </c>
      <c r="P5073">
        <v>1</v>
      </c>
      <c r="Q5073" t="s">
        <v>80</v>
      </c>
      <c r="R5073" s="8">
        <v>46267</v>
      </c>
      <c r="S5073" s="2">
        <v>1</v>
      </c>
      <c r="T5073" s="2" t="s">
        <v>81</v>
      </c>
    </row>
    <row r="5074" spans="1:20" x14ac:dyDescent="0.25">
      <c r="A5074">
        <v>1120481958</v>
      </c>
      <c r="B5074">
        <v>116689137</v>
      </c>
      <c r="C5074" t="s">
        <v>82</v>
      </c>
      <c r="D5074" t="s">
        <v>88</v>
      </c>
      <c r="E5074" t="s">
        <v>76</v>
      </c>
      <c r="F5074" s="7">
        <v>43532</v>
      </c>
      <c r="G5074" s="7">
        <v>43898</v>
      </c>
      <c r="H5074" t="s">
        <v>77</v>
      </c>
      <c r="I5074" t="s">
        <v>78</v>
      </c>
      <c r="J5074" s="7">
        <v>45176</v>
      </c>
      <c r="K5074" s="7">
        <v>44083</v>
      </c>
      <c r="L5074" s="7">
        <v>43898</v>
      </c>
      <c r="M5074" t="s">
        <v>77</v>
      </c>
      <c r="N5074" t="s">
        <v>92</v>
      </c>
      <c r="O5074">
        <v>2026</v>
      </c>
      <c r="P5074">
        <v>1</v>
      </c>
      <c r="Q5074" t="s">
        <v>80</v>
      </c>
      <c r="R5074" s="8">
        <v>46267</v>
      </c>
      <c r="S5074" s="2">
        <v>1</v>
      </c>
      <c r="T5074" s="2" t="s">
        <v>81</v>
      </c>
    </row>
    <row r="5075" spans="1:20" x14ac:dyDescent="0.25">
      <c r="A5075">
        <v>1120481964</v>
      </c>
      <c r="B5075">
        <v>116711205</v>
      </c>
      <c r="C5075" t="s">
        <v>82</v>
      </c>
      <c r="D5075" t="s">
        <v>83</v>
      </c>
      <c r="E5075" t="s">
        <v>76</v>
      </c>
      <c r="F5075" s="7">
        <v>43535</v>
      </c>
      <c r="G5075" s="7">
        <v>43715</v>
      </c>
      <c r="H5075" t="s">
        <v>77</v>
      </c>
      <c r="I5075" t="s">
        <v>78</v>
      </c>
      <c r="J5075" s="7">
        <v>46000</v>
      </c>
      <c r="K5075" s="7">
        <v>43701</v>
      </c>
      <c r="L5075" s="7">
        <v>43715</v>
      </c>
      <c r="M5075" t="s">
        <v>77</v>
      </c>
      <c r="N5075" t="s">
        <v>79</v>
      </c>
      <c r="O5075">
        <v>2026</v>
      </c>
      <c r="P5075">
        <v>1</v>
      </c>
      <c r="Q5075" t="s">
        <v>80</v>
      </c>
      <c r="R5075" s="8">
        <v>46267</v>
      </c>
      <c r="S5075" s="2">
        <v>1</v>
      </c>
      <c r="T5075" s="2" t="s">
        <v>81</v>
      </c>
    </row>
    <row r="5076" spans="1:20" x14ac:dyDescent="0.25">
      <c r="A5076">
        <v>1120481972</v>
      </c>
      <c r="B5076">
        <v>116722445</v>
      </c>
      <c r="C5076" t="s">
        <v>85</v>
      </c>
      <c r="D5076" t="s">
        <v>83</v>
      </c>
      <c r="E5076" t="s">
        <v>76</v>
      </c>
      <c r="F5076" s="7">
        <v>43537</v>
      </c>
      <c r="G5076" s="7">
        <v>43721</v>
      </c>
      <c r="H5076" t="s">
        <v>77</v>
      </c>
      <c r="I5076" t="s">
        <v>78</v>
      </c>
      <c r="J5076" s="7">
        <v>44684</v>
      </c>
      <c r="K5076" s="7">
        <v>45770</v>
      </c>
      <c r="L5076" s="7">
        <v>43721</v>
      </c>
      <c r="M5076" t="s">
        <v>77</v>
      </c>
      <c r="N5076" t="s">
        <v>92</v>
      </c>
      <c r="O5076">
        <v>2026</v>
      </c>
      <c r="P5076">
        <v>1</v>
      </c>
      <c r="Q5076" t="s">
        <v>80</v>
      </c>
      <c r="R5076" s="8">
        <v>46267</v>
      </c>
      <c r="S5076" s="2">
        <v>1</v>
      </c>
      <c r="T5076" s="2" t="s">
        <v>81</v>
      </c>
    </row>
    <row r="5077" spans="1:20" x14ac:dyDescent="0.25">
      <c r="A5077">
        <v>1120481973</v>
      </c>
      <c r="B5077">
        <v>116722445</v>
      </c>
      <c r="C5077" t="s">
        <v>85</v>
      </c>
      <c r="D5077" t="s">
        <v>83</v>
      </c>
      <c r="E5077" t="s">
        <v>76</v>
      </c>
      <c r="F5077" s="7">
        <v>43537</v>
      </c>
      <c r="G5077" s="7">
        <v>43721</v>
      </c>
      <c r="H5077" t="s">
        <v>77</v>
      </c>
      <c r="I5077" t="s">
        <v>78</v>
      </c>
      <c r="J5077" s="7">
        <v>44684</v>
      </c>
      <c r="K5077" s="7">
        <v>45748</v>
      </c>
      <c r="L5077" s="7">
        <v>43721</v>
      </c>
      <c r="M5077" t="s">
        <v>77</v>
      </c>
      <c r="N5077" t="s">
        <v>92</v>
      </c>
      <c r="O5077">
        <v>2026</v>
      </c>
      <c r="P5077">
        <v>1</v>
      </c>
      <c r="Q5077" t="s">
        <v>80</v>
      </c>
      <c r="R5077" s="8">
        <v>46267</v>
      </c>
      <c r="S5077" s="2">
        <v>1</v>
      </c>
      <c r="T5077" s="2" t="s">
        <v>81</v>
      </c>
    </row>
    <row r="5078" spans="1:20" x14ac:dyDescent="0.25">
      <c r="A5078">
        <v>1120481974</v>
      </c>
      <c r="B5078">
        <v>116722445</v>
      </c>
      <c r="C5078" t="s">
        <v>85</v>
      </c>
      <c r="D5078" t="s">
        <v>83</v>
      </c>
      <c r="E5078" t="s">
        <v>76</v>
      </c>
      <c r="F5078" s="7">
        <v>43537</v>
      </c>
      <c r="G5078" s="7">
        <v>43721</v>
      </c>
      <c r="H5078" t="s">
        <v>77</v>
      </c>
      <c r="I5078" t="s">
        <v>78</v>
      </c>
      <c r="J5078" s="7">
        <v>44684</v>
      </c>
      <c r="K5078" s="7">
        <v>43593</v>
      </c>
      <c r="L5078" s="7">
        <v>43721</v>
      </c>
      <c r="M5078" t="s">
        <v>77</v>
      </c>
      <c r="N5078" t="s">
        <v>92</v>
      </c>
      <c r="O5078">
        <v>2026</v>
      </c>
      <c r="P5078">
        <v>1</v>
      </c>
      <c r="Q5078" t="s">
        <v>80</v>
      </c>
      <c r="R5078" s="8">
        <v>46267</v>
      </c>
      <c r="S5078" s="2">
        <v>1</v>
      </c>
      <c r="T5078" s="2" t="s">
        <v>81</v>
      </c>
    </row>
    <row r="5079" spans="1:20" x14ac:dyDescent="0.25">
      <c r="A5079">
        <v>1120482019</v>
      </c>
      <c r="B5079">
        <v>116812220</v>
      </c>
      <c r="C5079" t="s">
        <v>91</v>
      </c>
      <c r="D5079" t="s">
        <v>88</v>
      </c>
      <c r="E5079" t="s">
        <v>76</v>
      </c>
      <c r="F5079" s="7">
        <v>43546</v>
      </c>
      <c r="G5079" s="7">
        <v>43912</v>
      </c>
      <c r="H5079" t="s">
        <v>77</v>
      </c>
      <c r="I5079" t="s">
        <v>78</v>
      </c>
      <c r="J5079" s="7">
        <v>45824</v>
      </c>
      <c r="K5079" s="7">
        <v>45057</v>
      </c>
      <c r="L5079" s="7">
        <v>43912</v>
      </c>
      <c r="M5079" t="s">
        <v>77</v>
      </c>
      <c r="N5079" t="s">
        <v>79</v>
      </c>
      <c r="O5079">
        <v>2026</v>
      </c>
      <c r="P5079">
        <v>1</v>
      </c>
      <c r="Q5079" t="s">
        <v>80</v>
      </c>
      <c r="R5079" s="8">
        <v>46267</v>
      </c>
      <c r="S5079" s="2">
        <v>1</v>
      </c>
      <c r="T5079" s="2" t="s">
        <v>81</v>
      </c>
    </row>
    <row r="5080" spans="1:20" x14ac:dyDescent="0.25">
      <c r="A5080">
        <v>1120482036</v>
      </c>
      <c r="B5080">
        <v>116825023</v>
      </c>
      <c r="C5080" t="s">
        <v>74</v>
      </c>
      <c r="D5080" t="s">
        <v>83</v>
      </c>
      <c r="E5080" t="s">
        <v>76</v>
      </c>
      <c r="F5080" s="7">
        <v>43549</v>
      </c>
      <c r="G5080" s="7">
        <v>43729</v>
      </c>
      <c r="H5080" t="s">
        <v>77</v>
      </c>
      <c r="I5080" t="s">
        <v>78</v>
      </c>
      <c r="J5080" s="7">
        <v>44760</v>
      </c>
      <c r="K5080" s="7">
        <v>45057</v>
      </c>
      <c r="L5080" s="7">
        <v>43729</v>
      </c>
      <c r="M5080" t="s">
        <v>77</v>
      </c>
      <c r="N5080" t="s">
        <v>92</v>
      </c>
      <c r="O5080">
        <v>2026</v>
      </c>
      <c r="P5080">
        <v>1</v>
      </c>
      <c r="Q5080" t="s">
        <v>80</v>
      </c>
      <c r="R5080" s="8">
        <v>46267</v>
      </c>
      <c r="S5080" s="2">
        <v>1</v>
      </c>
      <c r="T5080" s="2" t="s">
        <v>81</v>
      </c>
    </row>
    <row r="5081" spans="1:20" x14ac:dyDescent="0.25">
      <c r="A5081">
        <v>1120482038</v>
      </c>
      <c r="B5081">
        <v>116825353</v>
      </c>
      <c r="C5081" t="s">
        <v>82</v>
      </c>
      <c r="D5081" t="s">
        <v>83</v>
      </c>
      <c r="E5081" t="s">
        <v>76</v>
      </c>
      <c r="F5081" s="7">
        <v>43549</v>
      </c>
      <c r="G5081" s="7">
        <v>43729</v>
      </c>
      <c r="H5081" t="s">
        <v>77</v>
      </c>
      <c r="I5081" t="s">
        <v>78</v>
      </c>
      <c r="J5081" s="7">
        <v>45919</v>
      </c>
      <c r="K5081" s="7">
        <v>43658</v>
      </c>
      <c r="L5081" s="7">
        <v>43729</v>
      </c>
      <c r="M5081" t="s">
        <v>77</v>
      </c>
      <c r="N5081" t="s">
        <v>79</v>
      </c>
      <c r="O5081">
        <v>2026</v>
      </c>
      <c r="P5081">
        <v>1</v>
      </c>
      <c r="Q5081" t="s">
        <v>80</v>
      </c>
      <c r="R5081" s="8">
        <v>46267</v>
      </c>
      <c r="S5081" s="2">
        <v>1</v>
      </c>
      <c r="T5081" s="2" t="s">
        <v>81</v>
      </c>
    </row>
    <row r="5082" spans="1:20" x14ac:dyDescent="0.25">
      <c r="A5082">
        <v>1120482040</v>
      </c>
      <c r="B5082">
        <v>116828803</v>
      </c>
      <c r="C5082" t="s">
        <v>82</v>
      </c>
      <c r="D5082" t="s">
        <v>88</v>
      </c>
      <c r="E5082" t="s">
        <v>76</v>
      </c>
      <c r="F5082" s="7">
        <v>43549</v>
      </c>
      <c r="G5082" s="7">
        <v>43915</v>
      </c>
      <c r="H5082" t="s">
        <v>77</v>
      </c>
      <c r="I5082" t="s">
        <v>78</v>
      </c>
      <c r="J5082" s="7">
        <v>45745</v>
      </c>
      <c r="K5082" s="7">
        <v>44242</v>
      </c>
      <c r="L5082" s="7">
        <v>43915</v>
      </c>
      <c r="M5082" t="s">
        <v>77</v>
      </c>
      <c r="N5082" t="s">
        <v>79</v>
      </c>
      <c r="O5082">
        <v>2026</v>
      </c>
      <c r="P5082">
        <v>1</v>
      </c>
      <c r="Q5082" t="s">
        <v>80</v>
      </c>
      <c r="R5082" s="8">
        <v>46267</v>
      </c>
      <c r="S5082" s="2">
        <v>1</v>
      </c>
      <c r="T5082" s="2" t="s">
        <v>81</v>
      </c>
    </row>
    <row r="5083" spans="1:20" x14ac:dyDescent="0.25">
      <c r="A5083">
        <v>1120482043</v>
      </c>
      <c r="B5083">
        <v>116835177</v>
      </c>
      <c r="C5083" t="s">
        <v>74</v>
      </c>
      <c r="D5083" t="s">
        <v>88</v>
      </c>
      <c r="E5083" t="s">
        <v>76</v>
      </c>
      <c r="F5083" s="7">
        <v>43550</v>
      </c>
      <c r="G5083" s="7">
        <v>43916</v>
      </c>
      <c r="H5083" t="s">
        <v>77</v>
      </c>
      <c r="I5083" t="s">
        <v>78</v>
      </c>
      <c r="J5083" s="7">
        <v>45437</v>
      </c>
      <c r="K5083" s="7">
        <v>45546</v>
      </c>
      <c r="L5083" s="7">
        <v>43916</v>
      </c>
      <c r="M5083" t="s">
        <v>77</v>
      </c>
      <c r="N5083" t="s">
        <v>79</v>
      </c>
      <c r="O5083">
        <v>2026</v>
      </c>
      <c r="P5083">
        <v>1</v>
      </c>
      <c r="Q5083" t="s">
        <v>80</v>
      </c>
      <c r="R5083" s="8">
        <v>46267</v>
      </c>
      <c r="S5083" s="2">
        <v>1</v>
      </c>
      <c r="T5083" s="2" t="s">
        <v>81</v>
      </c>
    </row>
    <row r="5084" spans="1:20" x14ac:dyDescent="0.25">
      <c r="A5084">
        <v>1120482044</v>
      </c>
      <c r="B5084">
        <v>116835177</v>
      </c>
      <c r="C5084" t="s">
        <v>74</v>
      </c>
      <c r="D5084" t="s">
        <v>88</v>
      </c>
      <c r="E5084" t="s">
        <v>76</v>
      </c>
      <c r="F5084" s="7">
        <v>43550</v>
      </c>
      <c r="G5084" s="7">
        <v>43916</v>
      </c>
      <c r="H5084" t="s">
        <v>77</v>
      </c>
      <c r="I5084" t="s">
        <v>78</v>
      </c>
      <c r="J5084" s="7">
        <v>45437</v>
      </c>
      <c r="K5084" s="7">
        <v>45544</v>
      </c>
      <c r="L5084" s="7">
        <v>43916</v>
      </c>
      <c r="M5084" t="s">
        <v>77</v>
      </c>
      <c r="N5084" t="s">
        <v>79</v>
      </c>
      <c r="O5084">
        <v>2026</v>
      </c>
      <c r="P5084">
        <v>1</v>
      </c>
      <c r="Q5084" t="s">
        <v>80</v>
      </c>
      <c r="R5084" s="8">
        <v>46267</v>
      </c>
      <c r="S5084" s="2">
        <v>1</v>
      </c>
      <c r="T5084" s="2" t="s">
        <v>81</v>
      </c>
    </row>
    <row r="5085" spans="1:20" x14ac:dyDescent="0.25">
      <c r="A5085">
        <v>1120482045</v>
      </c>
      <c r="B5085">
        <v>116835177</v>
      </c>
      <c r="C5085" t="s">
        <v>74</v>
      </c>
      <c r="D5085" t="s">
        <v>88</v>
      </c>
      <c r="E5085" t="s">
        <v>76</v>
      </c>
      <c r="F5085" s="7">
        <v>43550</v>
      </c>
      <c r="G5085" s="7">
        <v>43916</v>
      </c>
      <c r="H5085" t="s">
        <v>77</v>
      </c>
      <c r="I5085" t="s">
        <v>78</v>
      </c>
      <c r="J5085" s="7">
        <v>45437</v>
      </c>
      <c r="K5085" s="7">
        <v>45540</v>
      </c>
      <c r="L5085" s="7">
        <v>43916</v>
      </c>
      <c r="M5085" t="s">
        <v>77</v>
      </c>
      <c r="N5085" t="s">
        <v>79</v>
      </c>
      <c r="O5085">
        <v>2026</v>
      </c>
      <c r="P5085">
        <v>1</v>
      </c>
      <c r="Q5085" t="s">
        <v>80</v>
      </c>
      <c r="R5085" s="8">
        <v>46267</v>
      </c>
      <c r="S5085" s="2">
        <v>1</v>
      </c>
      <c r="T5085" s="2" t="s">
        <v>81</v>
      </c>
    </row>
    <row r="5086" spans="1:20" x14ac:dyDescent="0.25">
      <c r="A5086">
        <v>1120482058</v>
      </c>
      <c r="B5086">
        <v>116851757</v>
      </c>
      <c r="C5086" t="s">
        <v>82</v>
      </c>
      <c r="D5086" t="s">
        <v>83</v>
      </c>
      <c r="E5086" t="s">
        <v>76</v>
      </c>
      <c r="F5086" s="7">
        <v>43551</v>
      </c>
      <c r="G5086" s="7">
        <v>43731</v>
      </c>
      <c r="H5086" t="s">
        <v>77</v>
      </c>
      <c r="I5086" t="s">
        <v>78</v>
      </c>
      <c r="J5086" s="7">
        <v>45914</v>
      </c>
      <c r="K5086" s="7">
        <v>43658</v>
      </c>
      <c r="L5086" s="7">
        <v>43731</v>
      </c>
      <c r="M5086" t="s">
        <v>77</v>
      </c>
      <c r="N5086" t="s">
        <v>79</v>
      </c>
      <c r="O5086">
        <v>2026</v>
      </c>
      <c r="P5086">
        <v>1</v>
      </c>
      <c r="Q5086" t="s">
        <v>80</v>
      </c>
      <c r="R5086" s="8">
        <v>46267</v>
      </c>
      <c r="S5086" s="2">
        <v>1</v>
      </c>
      <c r="T5086" s="2" t="s">
        <v>81</v>
      </c>
    </row>
    <row r="5087" spans="1:20" x14ac:dyDescent="0.25">
      <c r="A5087">
        <v>1120482061</v>
      </c>
      <c r="B5087">
        <v>116860242</v>
      </c>
      <c r="C5087" t="s">
        <v>94</v>
      </c>
      <c r="D5087" t="s">
        <v>83</v>
      </c>
      <c r="E5087" t="s">
        <v>76</v>
      </c>
      <c r="F5087" s="7">
        <v>43552</v>
      </c>
      <c r="G5087" s="7">
        <v>43732</v>
      </c>
      <c r="H5087" t="s">
        <v>77</v>
      </c>
      <c r="I5087" t="s">
        <v>78</v>
      </c>
      <c r="J5087" s="7">
        <v>45935</v>
      </c>
      <c r="K5087" s="7">
        <v>45748</v>
      </c>
      <c r="L5087" s="7">
        <v>43732</v>
      </c>
      <c r="M5087" t="s">
        <v>77</v>
      </c>
      <c r="N5087" t="s">
        <v>79</v>
      </c>
      <c r="O5087">
        <v>2026</v>
      </c>
      <c r="P5087">
        <v>1</v>
      </c>
      <c r="Q5087" t="s">
        <v>80</v>
      </c>
      <c r="R5087" s="8">
        <v>46267</v>
      </c>
      <c r="S5087" s="2">
        <v>1</v>
      </c>
      <c r="T5087" s="2" t="s">
        <v>81</v>
      </c>
    </row>
    <row r="5088" spans="1:20" x14ac:dyDescent="0.25">
      <c r="A5088">
        <v>1120482076</v>
      </c>
      <c r="B5088">
        <v>116869490</v>
      </c>
      <c r="C5088" t="s">
        <v>82</v>
      </c>
      <c r="D5088" t="s">
        <v>83</v>
      </c>
      <c r="E5088" t="s">
        <v>76</v>
      </c>
      <c r="F5088" s="7">
        <v>43553</v>
      </c>
      <c r="G5088" s="7">
        <v>43737</v>
      </c>
      <c r="H5088" t="s">
        <v>77</v>
      </c>
      <c r="I5088" t="s">
        <v>87</v>
      </c>
      <c r="J5088" s="7">
        <v>45919</v>
      </c>
      <c r="K5088" s="7">
        <v>43667</v>
      </c>
      <c r="L5088" s="7">
        <v>43737</v>
      </c>
      <c r="M5088" t="s">
        <v>77</v>
      </c>
      <c r="N5088" t="s">
        <v>79</v>
      </c>
      <c r="O5088">
        <v>2026</v>
      </c>
      <c r="P5088">
        <v>1</v>
      </c>
      <c r="Q5088" t="s">
        <v>80</v>
      </c>
      <c r="R5088" s="8">
        <v>46267</v>
      </c>
      <c r="S5088" s="2">
        <v>1</v>
      </c>
      <c r="T5088" s="2" t="s">
        <v>81</v>
      </c>
    </row>
    <row r="5089" spans="1:20" x14ac:dyDescent="0.25">
      <c r="A5089">
        <v>1120482077</v>
      </c>
      <c r="B5089">
        <v>116869490</v>
      </c>
      <c r="C5089" t="s">
        <v>82</v>
      </c>
      <c r="D5089" t="s">
        <v>83</v>
      </c>
      <c r="E5089" t="s">
        <v>76</v>
      </c>
      <c r="F5089" s="7">
        <v>43553</v>
      </c>
      <c r="G5089" s="7">
        <v>43737</v>
      </c>
      <c r="H5089" t="s">
        <v>77</v>
      </c>
      <c r="I5089" t="s">
        <v>87</v>
      </c>
      <c r="J5089" s="7">
        <v>45919</v>
      </c>
      <c r="K5089" s="7">
        <v>43582</v>
      </c>
      <c r="L5089" s="7">
        <v>43737</v>
      </c>
      <c r="M5089" t="s">
        <v>77</v>
      </c>
      <c r="N5089" t="s">
        <v>79</v>
      </c>
      <c r="O5089">
        <v>2026</v>
      </c>
      <c r="P5089">
        <v>1</v>
      </c>
      <c r="Q5089" t="s">
        <v>80</v>
      </c>
      <c r="R5089" s="8">
        <v>46267</v>
      </c>
      <c r="S5089" s="2">
        <v>1</v>
      </c>
      <c r="T5089" s="2" t="s">
        <v>81</v>
      </c>
    </row>
    <row r="5090" spans="1:20" x14ac:dyDescent="0.25">
      <c r="A5090">
        <v>1120482088</v>
      </c>
      <c r="B5090">
        <v>116877112</v>
      </c>
      <c r="C5090" t="s">
        <v>82</v>
      </c>
      <c r="D5090" t="s">
        <v>83</v>
      </c>
      <c r="E5090" t="s">
        <v>76</v>
      </c>
      <c r="F5090" s="7">
        <v>43555</v>
      </c>
      <c r="G5090" s="7">
        <v>43735</v>
      </c>
      <c r="H5090" t="s">
        <v>77</v>
      </c>
      <c r="I5090" t="s">
        <v>78</v>
      </c>
      <c r="J5090" s="7">
        <v>45914</v>
      </c>
      <c r="K5090" s="7">
        <v>44785</v>
      </c>
      <c r="L5090" s="7">
        <v>43735</v>
      </c>
      <c r="M5090" t="s">
        <v>77</v>
      </c>
      <c r="N5090" t="s">
        <v>79</v>
      </c>
      <c r="O5090">
        <v>2026</v>
      </c>
      <c r="P5090">
        <v>1</v>
      </c>
      <c r="Q5090" t="s">
        <v>80</v>
      </c>
      <c r="R5090" s="8">
        <v>46267</v>
      </c>
      <c r="S5090" s="2">
        <v>1</v>
      </c>
      <c r="T5090" s="2" t="s">
        <v>81</v>
      </c>
    </row>
    <row r="5091" spans="1:20" x14ac:dyDescent="0.25">
      <c r="A5091">
        <v>1120482118</v>
      </c>
      <c r="B5091">
        <v>116957847</v>
      </c>
      <c r="C5091" t="s">
        <v>82</v>
      </c>
      <c r="D5091" t="s">
        <v>83</v>
      </c>
      <c r="E5091" t="s">
        <v>76</v>
      </c>
      <c r="F5091" s="7">
        <v>43559</v>
      </c>
      <c r="G5091" s="7">
        <v>43739</v>
      </c>
      <c r="H5091" t="s">
        <v>77</v>
      </c>
      <c r="I5091" t="s">
        <v>78</v>
      </c>
      <c r="J5091" s="7">
        <v>45895</v>
      </c>
      <c r="K5091" s="7">
        <v>43683</v>
      </c>
      <c r="L5091" s="7">
        <v>43739</v>
      </c>
      <c r="M5091" t="s">
        <v>77</v>
      </c>
      <c r="N5091" t="s">
        <v>79</v>
      </c>
      <c r="O5091">
        <v>2026</v>
      </c>
      <c r="P5091">
        <v>1</v>
      </c>
      <c r="Q5091" t="s">
        <v>80</v>
      </c>
      <c r="R5091" s="8">
        <v>46267</v>
      </c>
      <c r="S5091" s="2">
        <v>1</v>
      </c>
      <c r="T5091" s="2" t="s">
        <v>81</v>
      </c>
    </row>
    <row r="5092" spans="1:20" x14ac:dyDescent="0.25">
      <c r="A5092">
        <v>1120482126</v>
      </c>
      <c r="B5092">
        <v>116963919</v>
      </c>
      <c r="C5092" t="s">
        <v>74</v>
      </c>
      <c r="D5092" t="s">
        <v>83</v>
      </c>
      <c r="E5092" t="s">
        <v>76</v>
      </c>
      <c r="F5092" s="7">
        <v>43560</v>
      </c>
      <c r="G5092" s="7">
        <v>43743</v>
      </c>
      <c r="H5092" t="s">
        <v>77</v>
      </c>
      <c r="I5092" t="s">
        <v>78</v>
      </c>
      <c r="J5092" s="7">
        <v>45432</v>
      </c>
      <c r="K5092" s="7">
        <v>43701</v>
      </c>
      <c r="L5092" s="7">
        <v>43743</v>
      </c>
      <c r="M5092" t="s">
        <v>77</v>
      </c>
      <c r="N5092" t="s">
        <v>79</v>
      </c>
      <c r="O5092">
        <v>2026</v>
      </c>
      <c r="P5092">
        <v>1</v>
      </c>
      <c r="Q5092" t="s">
        <v>80</v>
      </c>
      <c r="R5092" s="8">
        <v>46267</v>
      </c>
      <c r="S5092" s="2">
        <v>1</v>
      </c>
      <c r="T5092" s="2" t="s">
        <v>81</v>
      </c>
    </row>
    <row r="5093" spans="1:20" x14ac:dyDescent="0.25">
      <c r="A5093">
        <v>1120482128</v>
      </c>
      <c r="B5093">
        <v>116968627</v>
      </c>
      <c r="C5093" t="s">
        <v>85</v>
      </c>
      <c r="D5093" t="s">
        <v>83</v>
      </c>
      <c r="E5093" t="s">
        <v>76</v>
      </c>
      <c r="F5093" s="7">
        <v>43561</v>
      </c>
      <c r="G5093" s="7">
        <v>43744</v>
      </c>
      <c r="H5093" t="s">
        <v>77</v>
      </c>
      <c r="I5093" t="s">
        <v>78</v>
      </c>
      <c r="J5093" s="7">
        <v>45923</v>
      </c>
      <c r="K5093" s="7">
        <v>45924</v>
      </c>
      <c r="L5093" s="7">
        <v>43744</v>
      </c>
      <c r="M5093" t="s">
        <v>77</v>
      </c>
      <c r="N5093" t="s">
        <v>79</v>
      </c>
      <c r="O5093">
        <v>2026</v>
      </c>
      <c r="P5093">
        <v>1</v>
      </c>
      <c r="Q5093" t="s">
        <v>80</v>
      </c>
      <c r="R5093" s="8">
        <v>46267</v>
      </c>
      <c r="S5093" s="2">
        <v>1</v>
      </c>
      <c r="T5093" s="2" t="s">
        <v>81</v>
      </c>
    </row>
    <row r="5094" spans="1:20" x14ac:dyDescent="0.25">
      <c r="A5094">
        <v>1120482129</v>
      </c>
      <c r="B5094">
        <v>116968627</v>
      </c>
      <c r="C5094" t="s">
        <v>85</v>
      </c>
      <c r="D5094" t="s">
        <v>83</v>
      </c>
      <c r="E5094" t="s">
        <v>76</v>
      </c>
      <c r="F5094" s="7">
        <v>43561</v>
      </c>
      <c r="G5094" s="7">
        <v>43744</v>
      </c>
      <c r="H5094" t="s">
        <v>77</v>
      </c>
      <c r="I5094" t="s">
        <v>78</v>
      </c>
      <c r="J5094" s="7">
        <v>45923</v>
      </c>
      <c r="K5094" s="7">
        <v>43667</v>
      </c>
      <c r="L5094" s="7">
        <v>43744</v>
      </c>
      <c r="M5094" t="s">
        <v>77</v>
      </c>
      <c r="N5094" t="s">
        <v>79</v>
      </c>
      <c r="O5094">
        <v>2026</v>
      </c>
      <c r="P5094">
        <v>1</v>
      </c>
      <c r="Q5094" t="s">
        <v>80</v>
      </c>
      <c r="R5094" s="8">
        <v>46267</v>
      </c>
      <c r="S5094" s="2">
        <v>1</v>
      </c>
      <c r="T5094" s="2" t="s">
        <v>81</v>
      </c>
    </row>
    <row r="5095" spans="1:20" x14ac:dyDescent="0.25">
      <c r="A5095">
        <v>1120482130</v>
      </c>
      <c r="B5095">
        <v>116968627</v>
      </c>
      <c r="C5095" t="s">
        <v>85</v>
      </c>
      <c r="D5095" t="s">
        <v>83</v>
      </c>
      <c r="E5095" t="s">
        <v>76</v>
      </c>
      <c r="F5095" s="7">
        <v>43561</v>
      </c>
      <c r="G5095" s="7">
        <v>43744</v>
      </c>
      <c r="H5095" t="s">
        <v>77</v>
      </c>
      <c r="I5095" t="s">
        <v>78</v>
      </c>
      <c r="J5095" s="7">
        <v>45923</v>
      </c>
      <c r="K5095" s="7">
        <v>43603</v>
      </c>
      <c r="L5095" s="7">
        <v>43744</v>
      </c>
      <c r="M5095" t="s">
        <v>77</v>
      </c>
      <c r="N5095" t="s">
        <v>79</v>
      </c>
      <c r="O5095">
        <v>2026</v>
      </c>
      <c r="P5095">
        <v>1</v>
      </c>
      <c r="Q5095" t="s">
        <v>80</v>
      </c>
      <c r="R5095" s="8">
        <v>46267</v>
      </c>
      <c r="S5095" s="2">
        <v>1</v>
      </c>
      <c r="T5095" s="2" t="s">
        <v>81</v>
      </c>
    </row>
    <row r="5096" spans="1:20" x14ac:dyDescent="0.25">
      <c r="A5096">
        <v>1120482133</v>
      </c>
      <c r="B5096">
        <v>116971987</v>
      </c>
      <c r="C5096" t="s">
        <v>74</v>
      </c>
      <c r="D5096" t="s">
        <v>75</v>
      </c>
      <c r="E5096" t="s">
        <v>76</v>
      </c>
      <c r="F5096" s="7">
        <v>43561</v>
      </c>
      <c r="G5096" s="7">
        <v>45388</v>
      </c>
      <c r="H5096" t="s">
        <v>86</v>
      </c>
      <c r="I5096" t="s">
        <v>87</v>
      </c>
      <c r="J5096" s="7">
        <v>45465</v>
      </c>
      <c r="K5096" s="7">
        <v>46114</v>
      </c>
      <c r="L5096" s="7">
        <v>45388</v>
      </c>
      <c r="M5096" t="s">
        <v>86</v>
      </c>
      <c r="N5096" t="s">
        <v>79</v>
      </c>
      <c r="O5096">
        <v>2026</v>
      </c>
      <c r="P5096">
        <v>1</v>
      </c>
      <c r="Q5096" t="s">
        <v>80</v>
      </c>
      <c r="R5096" s="8">
        <v>46267</v>
      </c>
      <c r="S5096" s="2">
        <v>1</v>
      </c>
      <c r="T5096" s="2" t="s">
        <v>81</v>
      </c>
    </row>
    <row r="5097" spans="1:20" x14ac:dyDescent="0.25">
      <c r="A5097">
        <v>1120482135</v>
      </c>
      <c r="B5097">
        <v>116972230</v>
      </c>
      <c r="C5097" t="s">
        <v>74</v>
      </c>
      <c r="D5097" t="s">
        <v>75</v>
      </c>
      <c r="E5097" t="s">
        <v>76</v>
      </c>
      <c r="F5097" s="7">
        <v>43561</v>
      </c>
      <c r="G5097" s="7">
        <v>45388</v>
      </c>
      <c r="H5097" t="s">
        <v>86</v>
      </c>
      <c r="I5097" t="s">
        <v>87</v>
      </c>
      <c r="J5097" s="7">
        <v>45464</v>
      </c>
      <c r="K5097" s="7">
        <v>46114</v>
      </c>
      <c r="L5097" s="7">
        <v>45388</v>
      </c>
      <c r="M5097" t="s">
        <v>86</v>
      </c>
      <c r="N5097" t="s">
        <v>79</v>
      </c>
      <c r="O5097">
        <v>2026</v>
      </c>
      <c r="P5097">
        <v>1</v>
      </c>
      <c r="Q5097" t="s">
        <v>80</v>
      </c>
      <c r="R5097" s="8">
        <v>46267</v>
      </c>
      <c r="S5097" s="2">
        <v>1</v>
      </c>
      <c r="T5097" s="2" t="s">
        <v>81</v>
      </c>
    </row>
    <row r="5098" spans="1:20" x14ac:dyDescent="0.25">
      <c r="A5098">
        <v>1120482138</v>
      </c>
      <c r="B5098">
        <v>116973588</v>
      </c>
      <c r="C5098" t="s">
        <v>82</v>
      </c>
      <c r="D5098" t="s">
        <v>88</v>
      </c>
      <c r="E5098" t="s">
        <v>76</v>
      </c>
      <c r="F5098" s="7">
        <v>43562</v>
      </c>
      <c r="G5098" s="7">
        <v>43928</v>
      </c>
      <c r="H5098" t="s">
        <v>77</v>
      </c>
      <c r="I5098" t="s">
        <v>84</v>
      </c>
      <c r="J5098" s="7">
        <v>45432</v>
      </c>
      <c r="K5098" s="7">
        <v>45925</v>
      </c>
      <c r="L5098" s="7">
        <v>43928</v>
      </c>
      <c r="M5098" t="s">
        <v>77</v>
      </c>
      <c r="N5098" t="s">
        <v>79</v>
      </c>
      <c r="O5098">
        <v>2026</v>
      </c>
      <c r="P5098">
        <v>1</v>
      </c>
      <c r="Q5098" t="s">
        <v>80</v>
      </c>
      <c r="R5098" s="8">
        <v>46267</v>
      </c>
      <c r="S5098" s="2">
        <v>1</v>
      </c>
      <c r="T5098" s="2" t="s">
        <v>81</v>
      </c>
    </row>
    <row r="5099" spans="1:20" x14ac:dyDescent="0.25">
      <c r="A5099">
        <v>1120482139</v>
      </c>
      <c r="B5099">
        <v>116973588</v>
      </c>
      <c r="C5099" t="s">
        <v>82</v>
      </c>
      <c r="D5099" t="s">
        <v>88</v>
      </c>
      <c r="E5099" t="s">
        <v>76</v>
      </c>
      <c r="F5099" s="7">
        <v>43562</v>
      </c>
      <c r="G5099" s="7">
        <v>43928</v>
      </c>
      <c r="H5099" t="s">
        <v>77</v>
      </c>
      <c r="I5099" t="s">
        <v>84</v>
      </c>
      <c r="J5099" s="7">
        <v>45432</v>
      </c>
      <c r="K5099" s="7">
        <v>45748</v>
      </c>
      <c r="L5099" s="7">
        <v>43928</v>
      </c>
      <c r="M5099" t="s">
        <v>77</v>
      </c>
      <c r="N5099" t="s">
        <v>79</v>
      </c>
      <c r="O5099">
        <v>2026</v>
      </c>
      <c r="P5099">
        <v>1</v>
      </c>
      <c r="Q5099" t="s">
        <v>80</v>
      </c>
      <c r="R5099" s="8">
        <v>46267</v>
      </c>
      <c r="S5099" s="2">
        <v>1</v>
      </c>
      <c r="T5099" s="2" t="s">
        <v>81</v>
      </c>
    </row>
    <row r="5100" spans="1:20" x14ac:dyDescent="0.25">
      <c r="A5100">
        <v>1120482152</v>
      </c>
      <c r="B5100">
        <v>116984604</v>
      </c>
      <c r="C5100" t="s">
        <v>82</v>
      </c>
      <c r="D5100" t="s">
        <v>88</v>
      </c>
      <c r="E5100" t="s">
        <v>76</v>
      </c>
      <c r="F5100" s="7">
        <v>43564</v>
      </c>
      <c r="G5100" s="7">
        <v>43930</v>
      </c>
      <c r="H5100" t="s">
        <v>77</v>
      </c>
      <c r="I5100" t="s">
        <v>78</v>
      </c>
      <c r="J5100" s="7">
        <v>45432</v>
      </c>
      <c r="K5100" s="7">
        <v>45623</v>
      </c>
      <c r="L5100" s="7">
        <v>43930</v>
      </c>
      <c r="M5100" t="s">
        <v>77</v>
      </c>
      <c r="N5100" t="s">
        <v>79</v>
      </c>
      <c r="O5100">
        <v>2026</v>
      </c>
      <c r="P5100">
        <v>1</v>
      </c>
      <c r="Q5100" t="s">
        <v>80</v>
      </c>
      <c r="R5100" s="8">
        <v>46267</v>
      </c>
      <c r="S5100" s="2">
        <v>1</v>
      </c>
      <c r="T5100" s="2" t="s">
        <v>81</v>
      </c>
    </row>
    <row r="5101" spans="1:20" x14ac:dyDescent="0.25">
      <c r="A5101">
        <v>1120482157</v>
      </c>
      <c r="B5101">
        <v>117002304</v>
      </c>
      <c r="C5101" t="s">
        <v>93</v>
      </c>
      <c r="D5101" t="s">
        <v>83</v>
      </c>
      <c r="E5101" t="s">
        <v>76</v>
      </c>
      <c r="F5101" s="7">
        <v>43565</v>
      </c>
      <c r="G5101" s="7">
        <v>43748</v>
      </c>
      <c r="H5101" t="s">
        <v>77</v>
      </c>
      <c r="I5101" t="s">
        <v>78</v>
      </c>
      <c r="J5101" s="7">
        <v>45542</v>
      </c>
      <c r="K5101" s="7">
        <v>45748</v>
      </c>
      <c r="L5101" s="7">
        <v>43748</v>
      </c>
      <c r="M5101" t="s">
        <v>77</v>
      </c>
      <c r="N5101" t="s">
        <v>79</v>
      </c>
      <c r="O5101">
        <v>2026</v>
      </c>
      <c r="P5101">
        <v>1</v>
      </c>
      <c r="Q5101" t="s">
        <v>80</v>
      </c>
      <c r="R5101" s="8">
        <v>46267</v>
      </c>
      <c r="S5101" s="2">
        <v>1</v>
      </c>
      <c r="T5101" s="2" t="s">
        <v>81</v>
      </c>
    </row>
    <row r="5102" spans="1:20" x14ac:dyDescent="0.25">
      <c r="A5102">
        <v>1120482166</v>
      </c>
      <c r="B5102">
        <v>117012107</v>
      </c>
      <c r="C5102" t="s">
        <v>82</v>
      </c>
      <c r="D5102" t="s">
        <v>88</v>
      </c>
      <c r="E5102" t="s">
        <v>76</v>
      </c>
      <c r="F5102" s="7">
        <v>43566</v>
      </c>
      <c r="G5102" s="7">
        <v>43932</v>
      </c>
      <c r="H5102" t="s">
        <v>77</v>
      </c>
      <c r="I5102" t="s">
        <v>84</v>
      </c>
      <c r="J5102" s="7">
        <v>45525</v>
      </c>
      <c r="K5102" s="7">
        <v>45925</v>
      </c>
      <c r="L5102" s="7">
        <v>43932</v>
      </c>
      <c r="M5102" t="s">
        <v>77</v>
      </c>
      <c r="N5102" t="s">
        <v>79</v>
      </c>
      <c r="O5102">
        <v>2026</v>
      </c>
      <c r="P5102">
        <v>1</v>
      </c>
      <c r="Q5102" t="s">
        <v>80</v>
      </c>
      <c r="R5102" s="8">
        <v>46267</v>
      </c>
      <c r="S5102" s="2">
        <v>1</v>
      </c>
      <c r="T5102" s="2" t="s">
        <v>81</v>
      </c>
    </row>
    <row r="5103" spans="1:20" x14ac:dyDescent="0.25">
      <c r="A5103">
        <v>1120482167</v>
      </c>
      <c r="B5103">
        <v>117012107</v>
      </c>
      <c r="C5103" t="s">
        <v>82</v>
      </c>
      <c r="D5103" t="s">
        <v>88</v>
      </c>
      <c r="E5103" t="s">
        <v>76</v>
      </c>
      <c r="F5103" s="7">
        <v>43566</v>
      </c>
      <c r="G5103" s="7">
        <v>43932</v>
      </c>
      <c r="H5103" t="s">
        <v>77</v>
      </c>
      <c r="I5103" t="s">
        <v>84</v>
      </c>
      <c r="J5103" s="7">
        <v>45525</v>
      </c>
      <c r="K5103" s="7">
        <v>44601</v>
      </c>
      <c r="L5103" s="7">
        <v>43932</v>
      </c>
      <c r="M5103" t="s">
        <v>77</v>
      </c>
      <c r="N5103" t="s">
        <v>79</v>
      </c>
      <c r="O5103">
        <v>2026</v>
      </c>
      <c r="P5103">
        <v>1</v>
      </c>
      <c r="Q5103" t="s">
        <v>80</v>
      </c>
      <c r="R5103" s="8">
        <v>46267</v>
      </c>
      <c r="S5103" s="2">
        <v>1</v>
      </c>
      <c r="T5103" s="2" t="s">
        <v>81</v>
      </c>
    </row>
    <row r="5104" spans="1:20" x14ac:dyDescent="0.25">
      <c r="A5104">
        <v>1120482169</v>
      </c>
      <c r="B5104">
        <v>117015482</v>
      </c>
      <c r="C5104" t="s">
        <v>82</v>
      </c>
      <c r="D5104" t="s">
        <v>88</v>
      </c>
      <c r="E5104" t="s">
        <v>76</v>
      </c>
      <c r="F5104" s="7">
        <v>43567</v>
      </c>
      <c r="G5104" s="7">
        <v>43933</v>
      </c>
      <c r="H5104" t="s">
        <v>77</v>
      </c>
      <c r="I5104" t="s">
        <v>84</v>
      </c>
      <c r="J5104" s="7">
        <v>45530</v>
      </c>
      <c r="K5104" s="7">
        <v>44601</v>
      </c>
      <c r="L5104" s="7">
        <v>43933</v>
      </c>
      <c r="M5104" t="s">
        <v>77</v>
      </c>
      <c r="N5104" t="s">
        <v>79</v>
      </c>
      <c r="O5104">
        <v>2026</v>
      </c>
      <c r="P5104">
        <v>1</v>
      </c>
      <c r="Q5104" t="s">
        <v>80</v>
      </c>
      <c r="R5104" s="8">
        <v>46267</v>
      </c>
      <c r="S5104" s="2">
        <v>1</v>
      </c>
      <c r="T5104" s="2" t="s">
        <v>81</v>
      </c>
    </row>
    <row r="5105" spans="1:20" x14ac:dyDescent="0.25">
      <c r="A5105">
        <v>1120482170</v>
      </c>
      <c r="B5105">
        <v>117015482</v>
      </c>
      <c r="C5105" t="s">
        <v>82</v>
      </c>
      <c r="D5105" t="s">
        <v>88</v>
      </c>
      <c r="E5105" t="s">
        <v>76</v>
      </c>
      <c r="F5105" s="7">
        <v>43567</v>
      </c>
      <c r="G5105" s="7">
        <v>43933</v>
      </c>
      <c r="H5105" t="s">
        <v>77</v>
      </c>
      <c r="I5105" t="s">
        <v>84</v>
      </c>
      <c r="J5105" s="7">
        <v>45530</v>
      </c>
      <c r="K5105" s="7">
        <v>45748</v>
      </c>
      <c r="L5105" s="7">
        <v>43933</v>
      </c>
      <c r="M5105" t="s">
        <v>77</v>
      </c>
      <c r="N5105" t="s">
        <v>79</v>
      </c>
      <c r="O5105">
        <v>2026</v>
      </c>
      <c r="P5105">
        <v>1</v>
      </c>
      <c r="Q5105" t="s">
        <v>80</v>
      </c>
      <c r="R5105" s="8">
        <v>46267</v>
      </c>
      <c r="S5105" s="2">
        <v>1</v>
      </c>
      <c r="T5105" s="2" t="s">
        <v>81</v>
      </c>
    </row>
    <row r="5106" spans="1:20" x14ac:dyDescent="0.25">
      <c r="A5106">
        <v>1120482176</v>
      </c>
      <c r="B5106">
        <v>117017703</v>
      </c>
      <c r="C5106" t="s">
        <v>82</v>
      </c>
      <c r="D5106" t="s">
        <v>88</v>
      </c>
      <c r="E5106" t="s">
        <v>76</v>
      </c>
      <c r="F5106" s="7">
        <v>43567</v>
      </c>
      <c r="G5106" s="7">
        <v>43933</v>
      </c>
      <c r="H5106" t="s">
        <v>77</v>
      </c>
      <c r="I5106" t="s">
        <v>78</v>
      </c>
      <c r="J5106" s="7">
        <v>45307</v>
      </c>
      <c r="K5106" s="7">
        <v>44713</v>
      </c>
      <c r="L5106" s="7">
        <v>43933</v>
      </c>
      <c r="M5106" t="s">
        <v>77</v>
      </c>
      <c r="N5106" t="s">
        <v>92</v>
      </c>
      <c r="O5106">
        <v>2026</v>
      </c>
      <c r="P5106">
        <v>1</v>
      </c>
      <c r="Q5106" t="s">
        <v>80</v>
      </c>
      <c r="R5106" s="8">
        <v>46267</v>
      </c>
      <c r="S5106" s="2">
        <v>1</v>
      </c>
      <c r="T5106" s="2" t="s">
        <v>81</v>
      </c>
    </row>
    <row r="5107" spans="1:20" x14ac:dyDescent="0.25">
      <c r="A5107">
        <v>1120482198</v>
      </c>
      <c r="B5107">
        <v>117037169</v>
      </c>
      <c r="C5107" t="s">
        <v>82</v>
      </c>
      <c r="D5107" t="s">
        <v>83</v>
      </c>
      <c r="E5107" t="s">
        <v>76</v>
      </c>
      <c r="F5107" s="7">
        <v>43571</v>
      </c>
      <c r="G5107" s="7">
        <v>43751</v>
      </c>
      <c r="H5107" t="s">
        <v>77</v>
      </c>
      <c r="I5107" t="s">
        <v>78</v>
      </c>
      <c r="J5107" s="7">
        <v>45874</v>
      </c>
      <c r="K5107" s="7">
        <v>45748</v>
      </c>
      <c r="L5107" s="7">
        <v>43751</v>
      </c>
      <c r="M5107" t="s">
        <v>77</v>
      </c>
      <c r="N5107" t="s">
        <v>79</v>
      </c>
      <c r="O5107">
        <v>2026</v>
      </c>
      <c r="P5107">
        <v>1</v>
      </c>
      <c r="Q5107" t="s">
        <v>80</v>
      </c>
      <c r="R5107" s="8">
        <v>46267</v>
      </c>
      <c r="S5107" s="2">
        <v>1</v>
      </c>
      <c r="T5107" s="2" t="s">
        <v>81</v>
      </c>
    </row>
    <row r="5108" spans="1:20" x14ac:dyDescent="0.25">
      <c r="A5108">
        <v>1120482201</v>
      </c>
      <c r="B5108">
        <v>117041215</v>
      </c>
      <c r="C5108" t="s">
        <v>82</v>
      </c>
      <c r="D5108" t="s">
        <v>83</v>
      </c>
      <c r="E5108" t="s">
        <v>76</v>
      </c>
      <c r="F5108" s="7">
        <v>43571</v>
      </c>
      <c r="G5108" s="7">
        <v>43751</v>
      </c>
      <c r="H5108" t="s">
        <v>77</v>
      </c>
      <c r="I5108" t="s">
        <v>78</v>
      </c>
      <c r="J5108" s="7">
        <v>45889</v>
      </c>
      <c r="K5108" s="7">
        <v>45748</v>
      </c>
      <c r="L5108" s="7">
        <v>43751</v>
      </c>
      <c r="M5108" t="s">
        <v>77</v>
      </c>
      <c r="N5108" t="s">
        <v>79</v>
      </c>
      <c r="O5108">
        <v>2026</v>
      </c>
      <c r="P5108">
        <v>1</v>
      </c>
      <c r="Q5108" t="s">
        <v>80</v>
      </c>
      <c r="R5108" s="8">
        <v>46267</v>
      </c>
      <c r="S5108" s="2">
        <v>1</v>
      </c>
      <c r="T5108" s="2" t="s">
        <v>81</v>
      </c>
    </row>
    <row r="5109" spans="1:20" x14ac:dyDescent="0.25">
      <c r="A5109">
        <v>1120482206</v>
      </c>
      <c r="B5109">
        <v>117045990</v>
      </c>
      <c r="C5109" t="s">
        <v>85</v>
      </c>
      <c r="D5109" t="s">
        <v>83</v>
      </c>
      <c r="E5109" t="s">
        <v>76</v>
      </c>
      <c r="F5109" s="7">
        <v>43571</v>
      </c>
      <c r="G5109" s="7">
        <v>43754</v>
      </c>
      <c r="H5109" t="s">
        <v>77</v>
      </c>
      <c r="I5109" t="s">
        <v>78</v>
      </c>
      <c r="J5109" s="7">
        <v>45850</v>
      </c>
      <c r="K5109" s="7">
        <v>43667</v>
      </c>
      <c r="L5109" s="7">
        <v>43754</v>
      </c>
      <c r="M5109" t="s">
        <v>77</v>
      </c>
      <c r="N5109" t="s">
        <v>79</v>
      </c>
      <c r="O5109">
        <v>2026</v>
      </c>
      <c r="P5109">
        <v>1</v>
      </c>
      <c r="Q5109" t="s">
        <v>80</v>
      </c>
      <c r="R5109" s="8">
        <v>46267</v>
      </c>
      <c r="S5109" s="2">
        <v>1</v>
      </c>
      <c r="T5109" s="2" t="s">
        <v>81</v>
      </c>
    </row>
    <row r="5110" spans="1:20" x14ac:dyDescent="0.25">
      <c r="A5110">
        <v>1120482210</v>
      </c>
      <c r="B5110">
        <v>117051306</v>
      </c>
      <c r="C5110" t="s">
        <v>91</v>
      </c>
      <c r="D5110" t="s">
        <v>83</v>
      </c>
      <c r="E5110" t="s">
        <v>76</v>
      </c>
      <c r="F5110" s="7">
        <v>43572</v>
      </c>
      <c r="G5110" s="7">
        <v>43755</v>
      </c>
      <c r="H5110" t="s">
        <v>77</v>
      </c>
      <c r="I5110" t="s">
        <v>78</v>
      </c>
      <c r="J5110" s="7">
        <v>45830</v>
      </c>
      <c r="K5110" s="7">
        <v>43667</v>
      </c>
      <c r="L5110" s="7">
        <v>43755</v>
      </c>
      <c r="M5110" t="s">
        <v>77</v>
      </c>
      <c r="N5110" t="s">
        <v>79</v>
      </c>
      <c r="O5110">
        <v>2026</v>
      </c>
      <c r="P5110">
        <v>1</v>
      </c>
      <c r="Q5110" t="s">
        <v>80</v>
      </c>
      <c r="R5110" s="8">
        <v>46267</v>
      </c>
      <c r="S5110" s="2">
        <v>1</v>
      </c>
      <c r="T5110" s="2" t="s">
        <v>81</v>
      </c>
    </row>
    <row r="5111" spans="1:20" x14ac:dyDescent="0.25">
      <c r="A5111">
        <v>1120482217</v>
      </c>
      <c r="B5111">
        <v>117060533</v>
      </c>
      <c r="C5111" t="s">
        <v>82</v>
      </c>
      <c r="D5111" t="s">
        <v>83</v>
      </c>
      <c r="E5111" t="s">
        <v>76</v>
      </c>
      <c r="F5111" s="7">
        <v>43573</v>
      </c>
      <c r="G5111" s="7">
        <v>43753</v>
      </c>
      <c r="H5111" t="s">
        <v>77</v>
      </c>
      <c r="I5111" t="s">
        <v>78</v>
      </c>
      <c r="J5111" s="7">
        <v>45953</v>
      </c>
      <c r="K5111" s="7">
        <v>45748</v>
      </c>
      <c r="L5111" s="7">
        <v>43753</v>
      </c>
      <c r="M5111" t="s">
        <v>77</v>
      </c>
      <c r="N5111" t="s">
        <v>79</v>
      </c>
      <c r="O5111">
        <v>2026</v>
      </c>
      <c r="P5111">
        <v>1</v>
      </c>
      <c r="Q5111" t="s">
        <v>80</v>
      </c>
      <c r="R5111" s="8">
        <v>46267</v>
      </c>
      <c r="S5111" s="2">
        <v>1</v>
      </c>
      <c r="T5111" s="2" t="s">
        <v>81</v>
      </c>
    </row>
    <row r="5112" spans="1:20" x14ac:dyDescent="0.25">
      <c r="A5112">
        <v>1120482218</v>
      </c>
      <c r="B5112">
        <v>117060533</v>
      </c>
      <c r="C5112" t="s">
        <v>82</v>
      </c>
      <c r="D5112" t="s">
        <v>83</v>
      </c>
      <c r="E5112" t="s">
        <v>76</v>
      </c>
      <c r="F5112" s="7">
        <v>43573</v>
      </c>
      <c r="G5112" s="7">
        <v>43753</v>
      </c>
      <c r="H5112" t="s">
        <v>77</v>
      </c>
      <c r="I5112" t="s">
        <v>78</v>
      </c>
      <c r="J5112" s="7">
        <v>45953</v>
      </c>
      <c r="K5112" s="7">
        <v>43683</v>
      </c>
      <c r="L5112" s="7">
        <v>43753</v>
      </c>
      <c r="M5112" t="s">
        <v>77</v>
      </c>
      <c r="N5112" t="s">
        <v>79</v>
      </c>
      <c r="O5112">
        <v>2026</v>
      </c>
      <c r="P5112">
        <v>1</v>
      </c>
      <c r="Q5112" t="s">
        <v>80</v>
      </c>
      <c r="R5112" s="8">
        <v>46267</v>
      </c>
      <c r="S5112" s="2">
        <v>1</v>
      </c>
      <c r="T5112" s="2" t="s">
        <v>81</v>
      </c>
    </row>
    <row r="5113" spans="1:20" x14ac:dyDescent="0.25">
      <c r="A5113">
        <v>1120482219</v>
      </c>
      <c r="B5113">
        <v>117060533</v>
      </c>
      <c r="C5113" t="s">
        <v>82</v>
      </c>
      <c r="D5113" t="s">
        <v>83</v>
      </c>
      <c r="E5113" t="s">
        <v>76</v>
      </c>
      <c r="F5113" s="7">
        <v>43573</v>
      </c>
      <c r="G5113" s="7">
        <v>43753</v>
      </c>
      <c r="H5113" t="s">
        <v>77</v>
      </c>
      <c r="I5113" t="s">
        <v>78</v>
      </c>
      <c r="J5113" s="7">
        <v>45953</v>
      </c>
      <c r="K5113" s="7">
        <v>45748</v>
      </c>
      <c r="L5113" s="7">
        <v>43753</v>
      </c>
      <c r="M5113" t="s">
        <v>77</v>
      </c>
      <c r="N5113" t="s">
        <v>79</v>
      </c>
      <c r="O5113">
        <v>2026</v>
      </c>
      <c r="P5113">
        <v>1</v>
      </c>
      <c r="Q5113" t="s">
        <v>80</v>
      </c>
      <c r="R5113" s="8">
        <v>46267</v>
      </c>
      <c r="S5113" s="2">
        <v>1</v>
      </c>
      <c r="T5113" s="2" t="s">
        <v>81</v>
      </c>
    </row>
    <row r="5114" spans="1:20" x14ac:dyDescent="0.25">
      <c r="A5114">
        <v>1120482222</v>
      </c>
      <c r="B5114">
        <v>117066178</v>
      </c>
      <c r="C5114" t="s">
        <v>93</v>
      </c>
      <c r="D5114" t="s">
        <v>83</v>
      </c>
      <c r="E5114" t="s">
        <v>76</v>
      </c>
      <c r="F5114" s="7">
        <v>43574</v>
      </c>
      <c r="G5114" s="7">
        <v>43757</v>
      </c>
      <c r="H5114" t="s">
        <v>77</v>
      </c>
      <c r="I5114" t="s">
        <v>78</v>
      </c>
      <c r="J5114" s="7">
        <v>45740</v>
      </c>
      <c r="K5114" s="7">
        <v>43667</v>
      </c>
      <c r="L5114" s="7">
        <v>43757</v>
      </c>
      <c r="M5114" t="s">
        <v>77</v>
      </c>
      <c r="N5114" t="s">
        <v>79</v>
      </c>
      <c r="O5114">
        <v>2026</v>
      </c>
      <c r="P5114">
        <v>1</v>
      </c>
      <c r="Q5114" t="s">
        <v>80</v>
      </c>
      <c r="R5114" s="8">
        <v>46267</v>
      </c>
      <c r="S5114" s="2">
        <v>1</v>
      </c>
      <c r="T5114" s="2" t="s">
        <v>81</v>
      </c>
    </row>
    <row r="5115" spans="1:20" x14ac:dyDescent="0.25">
      <c r="A5115">
        <v>1120482228</v>
      </c>
      <c r="B5115">
        <v>117068489</v>
      </c>
      <c r="C5115" t="s">
        <v>82</v>
      </c>
      <c r="D5115" t="s">
        <v>83</v>
      </c>
      <c r="E5115" t="s">
        <v>76</v>
      </c>
      <c r="F5115" s="7">
        <v>43575</v>
      </c>
      <c r="G5115" s="7">
        <v>43755</v>
      </c>
      <c r="H5115" t="s">
        <v>77</v>
      </c>
      <c r="I5115" t="s">
        <v>78</v>
      </c>
      <c r="J5115" s="7">
        <v>45562</v>
      </c>
      <c r="K5115" s="7">
        <v>43683</v>
      </c>
      <c r="L5115" s="7">
        <v>43755</v>
      </c>
      <c r="M5115" t="s">
        <v>77</v>
      </c>
      <c r="N5115" t="s">
        <v>79</v>
      </c>
      <c r="O5115">
        <v>2026</v>
      </c>
      <c r="P5115">
        <v>1</v>
      </c>
      <c r="Q5115" t="s">
        <v>80</v>
      </c>
      <c r="R5115" s="8">
        <v>46267</v>
      </c>
      <c r="S5115" s="2">
        <v>1</v>
      </c>
      <c r="T5115" s="2" t="s">
        <v>81</v>
      </c>
    </row>
    <row r="5116" spans="1:20" x14ac:dyDescent="0.25">
      <c r="A5116">
        <v>1120482230</v>
      </c>
      <c r="B5116">
        <v>117070305</v>
      </c>
      <c r="C5116" t="s">
        <v>85</v>
      </c>
      <c r="D5116" t="s">
        <v>83</v>
      </c>
      <c r="E5116" t="s">
        <v>76</v>
      </c>
      <c r="F5116" s="7">
        <v>43575</v>
      </c>
      <c r="G5116" s="7">
        <v>43755</v>
      </c>
      <c r="H5116" t="s">
        <v>77</v>
      </c>
      <c r="I5116" t="s">
        <v>78</v>
      </c>
      <c r="J5116" s="7">
        <v>45966</v>
      </c>
      <c r="K5116" s="7">
        <v>45748</v>
      </c>
      <c r="L5116" s="7">
        <v>43755</v>
      </c>
      <c r="M5116" t="s">
        <v>77</v>
      </c>
      <c r="N5116" t="s">
        <v>79</v>
      </c>
      <c r="O5116">
        <v>2026</v>
      </c>
      <c r="P5116">
        <v>1</v>
      </c>
      <c r="Q5116" t="s">
        <v>80</v>
      </c>
      <c r="R5116" s="8">
        <v>46267</v>
      </c>
      <c r="S5116" s="2">
        <v>1</v>
      </c>
      <c r="T5116" s="2" t="s">
        <v>81</v>
      </c>
    </row>
    <row r="5117" spans="1:20" x14ac:dyDescent="0.25">
      <c r="A5117">
        <v>1120482236</v>
      </c>
      <c r="B5117">
        <v>117076487</v>
      </c>
      <c r="C5117" t="s">
        <v>74</v>
      </c>
      <c r="D5117" t="s">
        <v>83</v>
      </c>
      <c r="E5117" t="s">
        <v>76</v>
      </c>
      <c r="F5117" s="7">
        <v>43577</v>
      </c>
      <c r="G5117" s="7">
        <v>43760</v>
      </c>
      <c r="H5117" t="s">
        <v>77</v>
      </c>
      <c r="I5117" t="s">
        <v>78</v>
      </c>
      <c r="J5117" s="7">
        <v>45914</v>
      </c>
      <c r="K5117" s="7">
        <v>43701</v>
      </c>
      <c r="L5117" s="7">
        <v>43760</v>
      </c>
      <c r="M5117" t="s">
        <v>77</v>
      </c>
      <c r="N5117" t="s">
        <v>79</v>
      </c>
      <c r="O5117">
        <v>2026</v>
      </c>
      <c r="P5117">
        <v>1</v>
      </c>
      <c r="Q5117" t="s">
        <v>80</v>
      </c>
      <c r="R5117" s="8">
        <v>46267</v>
      </c>
      <c r="S5117" s="2">
        <v>1</v>
      </c>
      <c r="T5117" s="2" t="s">
        <v>81</v>
      </c>
    </row>
    <row r="5118" spans="1:20" x14ac:dyDescent="0.25">
      <c r="A5118">
        <v>1120482237</v>
      </c>
      <c r="B5118">
        <v>117076487</v>
      </c>
      <c r="C5118" t="s">
        <v>74</v>
      </c>
      <c r="D5118" t="s">
        <v>83</v>
      </c>
      <c r="E5118" t="s">
        <v>76</v>
      </c>
      <c r="F5118" s="7">
        <v>43577</v>
      </c>
      <c r="G5118" s="7">
        <v>43760</v>
      </c>
      <c r="H5118" t="s">
        <v>77</v>
      </c>
      <c r="I5118" t="s">
        <v>78</v>
      </c>
      <c r="J5118" s="7">
        <v>45914</v>
      </c>
      <c r="K5118" s="7">
        <v>43579</v>
      </c>
      <c r="L5118" s="7">
        <v>43760</v>
      </c>
      <c r="M5118" t="s">
        <v>77</v>
      </c>
      <c r="N5118" t="s">
        <v>79</v>
      </c>
      <c r="O5118">
        <v>2026</v>
      </c>
      <c r="P5118">
        <v>1</v>
      </c>
      <c r="Q5118" t="s">
        <v>80</v>
      </c>
      <c r="R5118" s="8">
        <v>46267</v>
      </c>
      <c r="S5118" s="2">
        <v>1</v>
      </c>
      <c r="T5118" s="2" t="s">
        <v>81</v>
      </c>
    </row>
    <row r="5119" spans="1:20" x14ac:dyDescent="0.25">
      <c r="A5119">
        <v>1120482238</v>
      </c>
      <c r="B5119">
        <v>117076487</v>
      </c>
      <c r="C5119" t="s">
        <v>74</v>
      </c>
      <c r="D5119" t="s">
        <v>83</v>
      </c>
      <c r="E5119" t="s">
        <v>76</v>
      </c>
      <c r="F5119" s="7">
        <v>43577</v>
      </c>
      <c r="G5119" s="7">
        <v>43760</v>
      </c>
      <c r="H5119" t="s">
        <v>77</v>
      </c>
      <c r="I5119" t="s">
        <v>78</v>
      </c>
      <c r="J5119" s="7">
        <v>45914</v>
      </c>
      <c r="K5119" s="7">
        <v>43977</v>
      </c>
      <c r="L5119" s="7">
        <v>43760</v>
      </c>
      <c r="M5119" t="s">
        <v>77</v>
      </c>
      <c r="N5119" t="s">
        <v>79</v>
      </c>
      <c r="O5119">
        <v>2026</v>
      </c>
      <c r="P5119">
        <v>1</v>
      </c>
      <c r="Q5119" t="s">
        <v>80</v>
      </c>
      <c r="R5119" s="8">
        <v>46267</v>
      </c>
      <c r="S5119" s="2">
        <v>1</v>
      </c>
      <c r="T5119" s="2" t="s">
        <v>81</v>
      </c>
    </row>
    <row r="5120" spans="1:20" x14ac:dyDescent="0.25">
      <c r="A5120">
        <v>1120482251</v>
      </c>
      <c r="B5120">
        <v>117084061</v>
      </c>
      <c r="C5120" t="s">
        <v>96</v>
      </c>
      <c r="D5120" t="s">
        <v>83</v>
      </c>
      <c r="E5120" t="s">
        <v>76</v>
      </c>
      <c r="F5120" s="7">
        <v>43578</v>
      </c>
      <c r="G5120" s="7">
        <v>43761</v>
      </c>
      <c r="H5120" t="s">
        <v>77</v>
      </c>
      <c r="I5120" t="s">
        <v>78</v>
      </c>
      <c r="J5120" s="7">
        <v>45824</v>
      </c>
      <c r="K5120" s="7">
        <v>43667</v>
      </c>
      <c r="L5120" s="7">
        <v>43761</v>
      </c>
      <c r="M5120" t="s">
        <v>77</v>
      </c>
      <c r="N5120" t="s">
        <v>79</v>
      </c>
      <c r="O5120">
        <v>2026</v>
      </c>
      <c r="P5120">
        <v>1</v>
      </c>
      <c r="Q5120" t="s">
        <v>80</v>
      </c>
      <c r="R5120" s="8">
        <v>46267</v>
      </c>
      <c r="S5120" s="2">
        <v>1</v>
      </c>
      <c r="T5120" s="2" t="s">
        <v>81</v>
      </c>
    </row>
    <row r="5121" spans="1:20" x14ac:dyDescent="0.25">
      <c r="A5121">
        <v>1120482255</v>
      </c>
      <c r="B5121">
        <v>117086020</v>
      </c>
      <c r="C5121" t="s">
        <v>82</v>
      </c>
      <c r="D5121" t="s">
        <v>88</v>
      </c>
      <c r="E5121" t="s">
        <v>76</v>
      </c>
      <c r="F5121" s="7">
        <v>43578</v>
      </c>
      <c r="G5121" s="7">
        <v>43944</v>
      </c>
      <c r="H5121" t="s">
        <v>77</v>
      </c>
      <c r="I5121" t="s">
        <v>78</v>
      </c>
      <c r="J5121" s="7">
        <v>45929</v>
      </c>
      <c r="K5121" s="7">
        <v>44000</v>
      </c>
      <c r="L5121" s="7">
        <v>43944</v>
      </c>
      <c r="M5121" t="s">
        <v>77</v>
      </c>
      <c r="N5121" t="s">
        <v>79</v>
      </c>
      <c r="O5121">
        <v>2026</v>
      </c>
      <c r="P5121">
        <v>1</v>
      </c>
      <c r="Q5121" t="s">
        <v>80</v>
      </c>
      <c r="R5121" s="8">
        <v>46267</v>
      </c>
      <c r="S5121" s="2">
        <v>1</v>
      </c>
      <c r="T5121" s="2" t="s">
        <v>81</v>
      </c>
    </row>
    <row r="5122" spans="1:20" x14ac:dyDescent="0.25">
      <c r="A5122">
        <v>1120482257</v>
      </c>
      <c r="B5122">
        <v>117088327</v>
      </c>
      <c r="C5122" t="s">
        <v>96</v>
      </c>
      <c r="D5122" t="s">
        <v>83</v>
      </c>
      <c r="E5122" t="s">
        <v>76</v>
      </c>
      <c r="F5122" s="7">
        <v>43579</v>
      </c>
      <c r="G5122" s="7">
        <v>43762</v>
      </c>
      <c r="H5122" t="s">
        <v>77</v>
      </c>
      <c r="I5122" t="s">
        <v>78</v>
      </c>
      <c r="J5122" s="7">
        <v>45639</v>
      </c>
      <c r="K5122" s="7">
        <v>45446</v>
      </c>
      <c r="L5122" s="7">
        <v>43762</v>
      </c>
      <c r="M5122" t="s">
        <v>77</v>
      </c>
      <c r="N5122" t="s">
        <v>79</v>
      </c>
      <c r="O5122">
        <v>2026</v>
      </c>
      <c r="P5122">
        <v>1</v>
      </c>
      <c r="Q5122" t="s">
        <v>80</v>
      </c>
      <c r="R5122" s="8">
        <v>46267</v>
      </c>
      <c r="S5122" s="2">
        <v>1</v>
      </c>
      <c r="T5122" s="2" t="s">
        <v>81</v>
      </c>
    </row>
    <row r="5123" spans="1:20" x14ac:dyDescent="0.25">
      <c r="A5123">
        <v>1120482262</v>
      </c>
      <c r="B5123">
        <v>117097992</v>
      </c>
      <c r="C5123" t="s">
        <v>74</v>
      </c>
      <c r="D5123" t="s">
        <v>83</v>
      </c>
      <c r="E5123" t="s">
        <v>76</v>
      </c>
      <c r="F5123" s="7">
        <v>43580</v>
      </c>
      <c r="G5123" s="7">
        <v>43760</v>
      </c>
      <c r="H5123" t="s">
        <v>77</v>
      </c>
      <c r="I5123" t="s">
        <v>78</v>
      </c>
      <c r="J5123" s="7">
        <v>45618</v>
      </c>
      <c r="K5123" s="7">
        <v>45446</v>
      </c>
      <c r="L5123" s="7">
        <v>43760</v>
      </c>
      <c r="M5123" t="s">
        <v>77</v>
      </c>
      <c r="N5123" t="s">
        <v>79</v>
      </c>
      <c r="O5123">
        <v>2026</v>
      </c>
      <c r="P5123">
        <v>1</v>
      </c>
      <c r="Q5123" t="s">
        <v>80</v>
      </c>
      <c r="R5123" s="8">
        <v>46267</v>
      </c>
      <c r="S5123" s="2">
        <v>1</v>
      </c>
      <c r="T5123" s="2" t="s">
        <v>81</v>
      </c>
    </row>
    <row r="5124" spans="1:20" x14ac:dyDescent="0.25">
      <c r="A5124">
        <v>1120482269</v>
      </c>
      <c r="B5124">
        <v>117105737</v>
      </c>
      <c r="C5124" t="s">
        <v>97</v>
      </c>
      <c r="D5124" t="s">
        <v>88</v>
      </c>
      <c r="E5124" t="s">
        <v>76</v>
      </c>
      <c r="F5124" s="7">
        <v>43581</v>
      </c>
      <c r="G5124" s="7">
        <v>43947</v>
      </c>
      <c r="H5124" t="s">
        <v>77</v>
      </c>
      <c r="I5124" t="s">
        <v>78</v>
      </c>
      <c r="J5124" s="7">
        <v>45850</v>
      </c>
      <c r="K5124" s="7">
        <v>45057</v>
      </c>
      <c r="L5124" s="7">
        <v>43947</v>
      </c>
      <c r="M5124" t="s">
        <v>77</v>
      </c>
      <c r="N5124" t="s">
        <v>79</v>
      </c>
      <c r="O5124">
        <v>2026</v>
      </c>
      <c r="P5124">
        <v>1</v>
      </c>
      <c r="Q5124" t="s">
        <v>80</v>
      </c>
      <c r="R5124" s="8">
        <v>46267</v>
      </c>
      <c r="S5124" s="2">
        <v>1</v>
      </c>
      <c r="T5124" s="2" t="s">
        <v>81</v>
      </c>
    </row>
    <row r="5125" spans="1:20" x14ac:dyDescent="0.25">
      <c r="A5125">
        <v>1120482285</v>
      </c>
      <c r="B5125">
        <v>117117613</v>
      </c>
      <c r="C5125" t="s">
        <v>82</v>
      </c>
      <c r="D5125" t="s">
        <v>88</v>
      </c>
      <c r="E5125" t="s">
        <v>76</v>
      </c>
      <c r="F5125" s="7">
        <v>43584</v>
      </c>
      <c r="G5125" s="7">
        <v>43950</v>
      </c>
      <c r="H5125" t="s">
        <v>77</v>
      </c>
      <c r="I5125" t="s">
        <v>78</v>
      </c>
      <c r="J5125" s="7">
        <v>45895</v>
      </c>
      <c r="K5125" s="7">
        <v>45057</v>
      </c>
      <c r="L5125" s="7">
        <v>43950</v>
      </c>
      <c r="M5125" t="s">
        <v>77</v>
      </c>
      <c r="N5125" t="s">
        <v>79</v>
      </c>
      <c r="O5125">
        <v>2026</v>
      </c>
      <c r="P5125">
        <v>1</v>
      </c>
      <c r="Q5125" t="s">
        <v>80</v>
      </c>
      <c r="R5125" s="8">
        <v>46267</v>
      </c>
      <c r="S5125" s="2">
        <v>1</v>
      </c>
      <c r="T5125" s="2" t="s">
        <v>81</v>
      </c>
    </row>
    <row r="5126" spans="1:20" x14ac:dyDescent="0.25">
      <c r="A5126">
        <v>1120482288</v>
      </c>
      <c r="B5126">
        <v>117119456</v>
      </c>
      <c r="C5126" t="s">
        <v>82</v>
      </c>
      <c r="D5126" t="s">
        <v>88</v>
      </c>
      <c r="E5126" t="s">
        <v>76</v>
      </c>
      <c r="F5126" s="7">
        <v>43584</v>
      </c>
      <c r="G5126" s="7">
        <v>43950</v>
      </c>
      <c r="H5126" t="s">
        <v>77</v>
      </c>
      <c r="I5126" t="s">
        <v>78</v>
      </c>
      <c r="J5126" s="7">
        <v>45878</v>
      </c>
      <c r="K5126" s="7">
        <v>44241</v>
      </c>
      <c r="L5126" s="7">
        <v>43950</v>
      </c>
      <c r="M5126" t="s">
        <v>77</v>
      </c>
      <c r="N5126" t="s">
        <v>79</v>
      </c>
      <c r="O5126">
        <v>2026</v>
      </c>
      <c r="P5126">
        <v>1</v>
      </c>
      <c r="Q5126" t="s">
        <v>80</v>
      </c>
      <c r="R5126" s="8">
        <v>46267</v>
      </c>
      <c r="S5126" s="2">
        <v>1</v>
      </c>
      <c r="T5126" s="2" t="s">
        <v>81</v>
      </c>
    </row>
    <row r="5127" spans="1:20" x14ac:dyDescent="0.25">
      <c r="A5127">
        <v>1120482300</v>
      </c>
      <c r="B5127">
        <v>117131451</v>
      </c>
      <c r="C5127" t="s">
        <v>82</v>
      </c>
      <c r="D5127" t="s">
        <v>83</v>
      </c>
      <c r="E5127" t="s">
        <v>76</v>
      </c>
      <c r="F5127" s="7">
        <v>43585</v>
      </c>
      <c r="G5127" s="7">
        <v>43765</v>
      </c>
      <c r="H5127" t="s">
        <v>77</v>
      </c>
      <c r="I5127" t="s">
        <v>78</v>
      </c>
      <c r="J5127" s="7">
        <v>45437</v>
      </c>
      <c r="K5127" s="7">
        <v>43667</v>
      </c>
      <c r="L5127" s="7">
        <v>43765</v>
      </c>
      <c r="M5127" t="s">
        <v>77</v>
      </c>
      <c r="N5127" t="s">
        <v>79</v>
      </c>
      <c r="O5127">
        <v>2026</v>
      </c>
      <c r="P5127">
        <v>1</v>
      </c>
      <c r="Q5127" t="s">
        <v>80</v>
      </c>
      <c r="R5127" s="8">
        <v>46267</v>
      </c>
      <c r="S5127" s="2">
        <v>1</v>
      </c>
      <c r="T5127" s="2" t="s">
        <v>81</v>
      </c>
    </row>
    <row r="5128" spans="1:20" x14ac:dyDescent="0.25">
      <c r="A5128">
        <v>1120482305</v>
      </c>
      <c r="B5128">
        <v>117135325</v>
      </c>
      <c r="C5128" t="s">
        <v>82</v>
      </c>
      <c r="D5128" t="s">
        <v>83</v>
      </c>
      <c r="E5128" t="s">
        <v>76</v>
      </c>
      <c r="F5128" s="7">
        <v>43586</v>
      </c>
      <c r="G5128" s="7">
        <v>43766</v>
      </c>
      <c r="H5128" t="s">
        <v>77</v>
      </c>
      <c r="I5128" t="s">
        <v>78</v>
      </c>
      <c r="J5128" s="7">
        <v>45550</v>
      </c>
      <c r="K5128" s="7">
        <v>45425</v>
      </c>
      <c r="L5128" s="7">
        <v>43766</v>
      </c>
      <c r="M5128" t="s">
        <v>77</v>
      </c>
      <c r="N5128" t="s">
        <v>79</v>
      </c>
      <c r="O5128">
        <v>2026</v>
      </c>
      <c r="P5128">
        <v>1</v>
      </c>
      <c r="Q5128" t="s">
        <v>80</v>
      </c>
      <c r="R5128" s="8">
        <v>46267</v>
      </c>
      <c r="S5128" s="2">
        <v>1</v>
      </c>
      <c r="T5128" s="2" t="s">
        <v>81</v>
      </c>
    </row>
    <row r="5129" spans="1:20" x14ac:dyDescent="0.25">
      <c r="A5129">
        <v>1120482307</v>
      </c>
      <c r="B5129">
        <v>117136585</v>
      </c>
      <c r="C5129" t="s">
        <v>82</v>
      </c>
      <c r="D5129" t="s">
        <v>88</v>
      </c>
      <c r="E5129" t="s">
        <v>76</v>
      </c>
      <c r="F5129" s="7">
        <v>43586</v>
      </c>
      <c r="G5129" s="7">
        <v>43952</v>
      </c>
      <c r="H5129" t="s">
        <v>77</v>
      </c>
      <c r="I5129" t="s">
        <v>78</v>
      </c>
      <c r="J5129" s="7">
        <v>45864</v>
      </c>
      <c r="K5129" s="7">
        <v>44237</v>
      </c>
      <c r="L5129" s="7">
        <v>43952</v>
      </c>
      <c r="M5129" t="s">
        <v>77</v>
      </c>
      <c r="N5129" t="s">
        <v>79</v>
      </c>
      <c r="O5129">
        <v>2026</v>
      </c>
      <c r="P5129">
        <v>1</v>
      </c>
      <c r="Q5129" t="s">
        <v>80</v>
      </c>
      <c r="R5129" s="8">
        <v>46267</v>
      </c>
      <c r="S5129" s="2">
        <v>1</v>
      </c>
      <c r="T5129" s="2" t="s">
        <v>81</v>
      </c>
    </row>
    <row r="5130" spans="1:20" x14ac:dyDescent="0.25">
      <c r="A5130">
        <v>1120482316</v>
      </c>
      <c r="B5130">
        <v>117144678</v>
      </c>
      <c r="C5130" t="s">
        <v>74</v>
      </c>
      <c r="D5130" t="s">
        <v>83</v>
      </c>
      <c r="E5130" t="s">
        <v>76</v>
      </c>
      <c r="F5130" s="7">
        <v>43587</v>
      </c>
      <c r="G5130" s="7">
        <v>43771</v>
      </c>
      <c r="H5130" t="s">
        <v>77</v>
      </c>
      <c r="I5130" t="s">
        <v>78</v>
      </c>
      <c r="J5130" s="7">
        <v>45824</v>
      </c>
      <c r="K5130" s="7">
        <v>43667</v>
      </c>
      <c r="L5130" s="7">
        <v>43771</v>
      </c>
      <c r="M5130" t="s">
        <v>77</v>
      </c>
      <c r="N5130" t="s">
        <v>79</v>
      </c>
      <c r="O5130">
        <v>2026</v>
      </c>
      <c r="P5130">
        <v>1</v>
      </c>
      <c r="Q5130" t="s">
        <v>80</v>
      </c>
      <c r="R5130" s="8">
        <v>46267</v>
      </c>
      <c r="S5130" s="2">
        <v>1</v>
      </c>
      <c r="T5130" s="2" t="s">
        <v>81</v>
      </c>
    </row>
    <row r="5131" spans="1:20" x14ac:dyDescent="0.25">
      <c r="A5131">
        <v>1120482318</v>
      </c>
      <c r="B5131">
        <v>117145139</v>
      </c>
      <c r="C5131" t="s">
        <v>82</v>
      </c>
      <c r="D5131" t="s">
        <v>88</v>
      </c>
      <c r="E5131" t="s">
        <v>76</v>
      </c>
      <c r="F5131" s="7">
        <v>43587</v>
      </c>
      <c r="G5131" s="7">
        <v>43953</v>
      </c>
      <c r="H5131" t="s">
        <v>77</v>
      </c>
      <c r="I5131" t="s">
        <v>84</v>
      </c>
      <c r="J5131" s="7">
        <v>45542</v>
      </c>
      <c r="K5131" s="7">
        <v>45295</v>
      </c>
      <c r="L5131" s="7">
        <v>43953</v>
      </c>
      <c r="M5131" t="s">
        <v>77</v>
      </c>
      <c r="N5131" t="s">
        <v>79</v>
      </c>
      <c r="O5131">
        <v>2026</v>
      </c>
      <c r="P5131">
        <v>1</v>
      </c>
      <c r="Q5131" t="s">
        <v>80</v>
      </c>
      <c r="R5131" s="8">
        <v>46267</v>
      </c>
      <c r="S5131" s="2">
        <v>1</v>
      </c>
      <c r="T5131" s="2" t="s">
        <v>81</v>
      </c>
    </row>
    <row r="5132" spans="1:20" x14ac:dyDescent="0.25">
      <c r="A5132">
        <v>1120482319</v>
      </c>
      <c r="B5132">
        <v>117145139</v>
      </c>
      <c r="C5132" t="s">
        <v>82</v>
      </c>
      <c r="D5132" t="s">
        <v>88</v>
      </c>
      <c r="E5132" t="s">
        <v>76</v>
      </c>
      <c r="F5132" s="7">
        <v>43587</v>
      </c>
      <c r="G5132" s="7">
        <v>43953</v>
      </c>
      <c r="H5132" t="s">
        <v>77</v>
      </c>
      <c r="I5132" t="s">
        <v>84</v>
      </c>
      <c r="J5132" s="7">
        <v>45542</v>
      </c>
      <c r="K5132" s="7">
        <v>45748</v>
      </c>
      <c r="L5132" s="7">
        <v>43953</v>
      </c>
      <c r="M5132" t="s">
        <v>77</v>
      </c>
      <c r="N5132" t="s">
        <v>79</v>
      </c>
      <c r="O5132">
        <v>2026</v>
      </c>
      <c r="P5132">
        <v>1</v>
      </c>
      <c r="Q5132" t="s">
        <v>80</v>
      </c>
      <c r="R5132" s="8">
        <v>46267</v>
      </c>
      <c r="S5132" s="2">
        <v>1</v>
      </c>
      <c r="T5132" s="2" t="s">
        <v>81</v>
      </c>
    </row>
    <row r="5133" spans="1:20" x14ac:dyDescent="0.25">
      <c r="A5133">
        <v>1120482332</v>
      </c>
      <c r="B5133">
        <v>117156905</v>
      </c>
      <c r="C5133" t="s">
        <v>91</v>
      </c>
      <c r="D5133" t="s">
        <v>83</v>
      </c>
      <c r="E5133" t="s">
        <v>76</v>
      </c>
      <c r="F5133" s="7">
        <v>43588</v>
      </c>
      <c r="G5133" s="7">
        <v>43772</v>
      </c>
      <c r="H5133" t="s">
        <v>77</v>
      </c>
      <c r="I5133" t="s">
        <v>78</v>
      </c>
      <c r="J5133" s="7">
        <v>45565</v>
      </c>
      <c r="K5133" s="7">
        <v>43683</v>
      </c>
      <c r="L5133" s="7">
        <v>43772</v>
      </c>
      <c r="M5133" t="s">
        <v>77</v>
      </c>
      <c r="N5133" t="s">
        <v>79</v>
      </c>
      <c r="O5133">
        <v>2026</v>
      </c>
      <c r="P5133">
        <v>1</v>
      </c>
      <c r="Q5133" t="s">
        <v>80</v>
      </c>
      <c r="R5133" s="8">
        <v>46267</v>
      </c>
      <c r="S5133" s="2">
        <v>1</v>
      </c>
      <c r="T5133" s="2" t="s">
        <v>81</v>
      </c>
    </row>
    <row r="5134" spans="1:20" x14ac:dyDescent="0.25">
      <c r="A5134">
        <v>1120482346</v>
      </c>
      <c r="B5134">
        <v>117166733</v>
      </c>
      <c r="C5134" t="s">
        <v>74</v>
      </c>
      <c r="D5134" t="s">
        <v>75</v>
      </c>
      <c r="E5134" t="s">
        <v>76</v>
      </c>
      <c r="F5134" s="7">
        <v>43590</v>
      </c>
      <c r="G5134" s="7">
        <v>43956</v>
      </c>
      <c r="H5134" t="s">
        <v>77</v>
      </c>
      <c r="I5134" t="s">
        <v>78</v>
      </c>
      <c r="J5134" s="7">
        <v>44756</v>
      </c>
      <c r="K5134" s="7">
        <v>45057</v>
      </c>
      <c r="L5134" s="7">
        <v>43956</v>
      </c>
      <c r="M5134" t="s">
        <v>77</v>
      </c>
      <c r="N5134" t="s">
        <v>92</v>
      </c>
      <c r="O5134">
        <v>2026</v>
      </c>
      <c r="P5134">
        <v>1</v>
      </c>
      <c r="Q5134" t="s">
        <v>80</v>
      </c>
      <c r="R5134" s="8">
        <v>46267</v>
      </c>
      <c r="S5134" s="2">
        <v>1</v>
      </c>
      <c r="T5134" s="2" t="s">
        <v>81</v>
      </c>
    </row>
    <row r="5135" spans="1:20" x14ac:dyDescent="0.25">
      <c r="A5135">
        <v>1120482367</v>
      </c>
      <c r="B5135">
        <v>117185840</v>
      </c>
      <c r="C5135" t="s">
        <v>93</v>
      </c>
      <c r="D5135" t="s">
        <v>83</v>
      </c>
      <c r="E5135" t="s">
        <v>76</v>
      </c>
      <c r="F5135" s="7">
        <v>43593</v>
      </c>
      <c r="G5135" s="7">
        <v>43773</v>
      </c>
      <c r="H5135" t="s">
        <v>77</v>
      </c>
      <c r="I5135" t="s">
        <v>78</v>
      </c>
      <c r="J5135" s="7">
        <v>45803</v>
      </c>
      <c r="K5135" s="7">
        <v>45748</v>
      </c>
      <c r="L5135" s="7">
        <v>43773</v>
      </c>
      <c r="M5135" t="s">
        <v>77</v>
      </c>
      <c r="N5135" t="s">
        <v>79</v>
      </c>
      <c r="O5135">
        <v>2026</v>
      </c>
      <c r="P5135">
        <v>1</v>
      </c>
      <c r="Q5135" t="s">
        <v>80</v>
      </c>
      <c r="R5135" s="8">
        <v>46267</v>
      </c>
      <c r="S5135" s="2">
        <v>1</v>
      </c>
      <c r="T5135" s="2" t="s">
        <v>81</v>
      </c>
    </row>
    <row r="5136" spans="1:20" x14ac:dyDescent="0.25">
      <c r="A5136">
        <v>1120482368</v>
      </c>
      <c r="B5136">
        <v>117185840</v>
      </c>
      <c r="C5136" t="s">
        <v>93</v>
      </c>
      <c r="D5136" t="s">
        <v>83</v>
      </c>
      <c r="E5136" t="s">
        <v>76</v>
      </c>
      <c r="F5136" s="7">
        <v>43593</v>
      </c>
      <c r="G5136" s="7">
        <v>43773</v>
      </c>
      <c r="H5136" t="s">
        <v>77</v>
      </c>
      <c r="I5136" t="s">
        <v>78</v>
      </c>
      <c r="J5136" s="7">
        <v>45803</v>
      </c>
      <c r="K5136" s="7">
        <v>43667</v>
      </c>
      <c r="L5136" s="7">
        <v>43773</v>
      </c>
      <c r="M5136" t="s">
        <v>77</v>
      </c>
      <c r="N5136" t="s">
        <v>79</v>
      </c>
      <c r="O5136">
        <v>2026</v>
      </c>
      <c r="P5136">
        <v>1</v>
      </c>
      <c r="Q5136" t="s">
        <v>80</v>
      </c>
      <c r="R5136" s="8">
        <v>46267</v>
      </c>
      <c r="S5136" s="2">
        <v>1</v>
      </c>
      <c r="T5136" s="2" t="s">
        <v>81</v>
      </c>
    </row>
    <row r="5137" spans="1:20" x14ac:dyDescent="0.25">
      <c r="A5137">
        <v>1120482369</v>
      </c>
      <c r="B5137">
        <v>117185840</v>
      </c>
      <c r="C5137" t="s">
        <v>93</v>
      </c>
      <c r="D5137" t="s">
        <v>83</v>
      </c>
      <c r="E5137" t="s">
        <v>76</v>
      </c>
      <c r="F5137" s="7">
        <v>43593</v>
      </c>
      <c r="G5137" s="7">
        <v>43773</v>
      </c>
      <c r="H5137" t="s">
        <v>77</v>
      </c>
      <c r="I5137" t="s">
        <v>78</v>
      </c>
      <c r="J5137" s="7">
        <v>45803</v>
      </c>
      <c r="K5137" s="7">
        <v>44873</v>
      </c>
      <c r="L5137" s="7">
        <v>43773</v>
      </c>
      <c r="M5137" t="s">
        <v>77</v>
      </c>
      <c r="N5137" t="s">
        <v>79</v>
      </c>
      <c r="O5137">
        <v>2026</v>
      </c>
      <c r="P5137">
        <v>1</v>
      </c>
      <c r="Q5137" t="s">
        <v>80</v>
      </c>
      <c r="R5137" s="8">
        <v>46267</v>
      </c>
      <c r="S5137" s="2">
        <v>1</v>
      </c>
      <c r="T5137" s="2" t="s">
        <v>81</v>
      </c>
    </row>
    <row r="5138" spans="1:20" x14ac:dyDescent="0.25">
      <c r="A5138">
        <v>1120482374</v>
      </c>
      <c r="B5138">
        <v>117187431</v>
      </c>
      <c r="C5138" t="s">
        <v>82</v>
      </c>
      <c r="D5138" t="s">
        <v>83</v>
      </c>
      <c r="E5138" t="s">
        <v>76</v>
      </c>
      <c r="F5138" s="7">
        <v>43593</v>
      </c>
      <c r="G5138" s="7">
        <v>43773</v>
      </c>
      <c r="H5138" t="s">
        <v>77</v>
      </c>
      <c r="I5138" t="s">
        <v>84</v>
      </c>
      <c r="J5138" s="7">
        <v>45565</v>
      </c>
      <c r="K5138" s="7">
        <v>44785</v>
      </c>
      <c r="L5138" s="7">
        <v>43773</v>
      </c>
      <c r="M5138" t="s">
        <v>77</v>
      </c>
      <c r="N5138" t="s">
        <v>79</v>
      </c>
      <c r="O5138">
        <v>2026</v>
      </c>
      <c r="P5138">
        <v>1</v>
      </c>
      <c r="Q5138" t="s">
        <v>80</v>
      </c>
      <c r="R5138" s="8">
        <v>46267</v>
      </c>
      <c r="S5138" s="2">
        <v>1</v>
      </c>
      <c r="T5138" s="2" t="s">
        <v>81</v>
      </c>
    </row>
    <row r="5139" spans="1:20" x14ac:dyDescent="0.25">
      <c r="A5139">
        <v>1120482375</v>
      </c>
      <c r="B5139">
        <v>117187431</v>
      </c>
      <c r="C5139" t="s">
        <v>82</v>
      </c>
      <c r="D5139" t="s">
        <v>83</v>
      </c>
      <c r="E5139" t="s">
        <v>76</v>
      </c>
      <c r="F5139" s="7">
        <v>43593</v>
      </c>
      <c r="G5139" s="7">
        <v>43773</v>
      </c>
      <c r="H5139" t="s">
        <v>77</v>
      </c>
      <c r="I5139" t="s">
        <v>84</v>
      </c>
      <c r="J5139" s="7">
        <v>45565</v>
      </c>
      <c r="K5139" s="7">
        <v>45747</v>
      </c>
      <c r="L5139" s="7">
        <v>43773</v>
      </c>
      <c r="M5139" t="s">
        <v>77</v>
      </c>
      <c r="N5139" t="s">
        <v>79</v>
      </c>
      <c r="O5139">
        <v>2026</v>
      </c>
      <c r="P5139">
        <v>1</v>
      </c>
      <c r="Q5139" t="s">
        <v>80</v>
      </c>
      <c r="R5139" s="8">
        <v>46267</v>
      </c>
      <c r="S5139" s="2">
        <v>1</v>
      </c>
      <c r="T5139" s="2" t="s">
        <v>81</v>
      </c>
    </row>
    <row r="5140" spans="1:20" x14ac:dyDescent="0.25">
      <c r="A5140">
        <v>1120482377</v>
      </c>
      <c r="B5140">
        <v>117187720</v>
      </c>
      <c r="C5140" t="s">
        <v>82</v>
      </c>
      <c r="D5140" t="s">
        <v>83</v>
      </c>
      <c r="E5140" t="s">
        <v>76</v>
      </c>
      <c r="F5140" s="7">
        <v>43593</v>
      </c>
      <c r="G5140" s="7">
        <v>43773</v>
      </c>
      <c r="H5140" t="s">
        <v>77</v>
      </c>
      <c r="I5140" t="s">
        <v>84</v>
      </c>
      <c r="J5140" s="7">
        <v>45607</v>
      </c>
      <c r="K5140" s="7">
        <v>44785</v>
      </c>
      <c r="L5140" s="7">
        <v>43773</v>
      </c>
      <c r="M5140" t="s">
        <v>77</v>
      </c>
      <c r="N5140" t="s">
        <v>79</v>
      </c>
      <c r="O5140">
        <v>2026</v>
      </c>
      <c r="P5140">
        <v>1</v>
      </c>
      <c r="Q5140" t="s">
        <v>80</v>
      </c>
      <c r="R5140" s="8">
        <v>46267</v>
      </c>
      <c r="S5140" s="2">
        <v>1</v>
      </c>
      <c r="T5140" s="2" t="s">
        <v>81</v>
      </c>
    </row>
    <row r="5141" spans="1:20" x14ac:dyDescent="0.25">
      <c r="A5141">
        <v>1120482378</v>
      </c>
      <c r="B5141">
        <v>117187720</v>
      </c>
      <c r="C5141" t="s">
        <v>82</v>
      </c>
      <c r="D5141" t="s">
        <v>83</v>
      </c>
      <c r="E5141" t="s">
        <v>76</v>
      </c>
      <c r="F5141" s="7">
        <v>43593</v>
      </c>
      <c r="G5141" s="7">
        <v>43773</v>
      </c>
      <c r="H5141" t="s">
        <v>77</v>
      </c>
      <c r="I5141" t="s">
        <v>84</v>
      </c>
      <c r="J5141" s="7">
        <v>45607</v>
      </c>
      <c r="K5141" s="7">
        <v>45569</v>
      </c>
      <c r="L5141" s="7">
        <v>43773</v>
      </c>
      <c r="M5141" t="s">
        <v>77</v>
      </c>
      <c r="N5141" t="s">
        <v>79</v>
      </c>
      <c r="O5141">
        <v>2026</v>
      </c>
      <c r="P5141">
        <v>1</v>
      </c>
      <c r="Q5141" t="s">
        <v>80</v>
      </c>
      <c r="R5141" s="8">
        <v>46267</v>
      </c>
      <c r="S5141" s="2">
        <v>1</v>
      </c>
      <c r="T5141" s="2" t="s">
        <v>81</v>
      </c>
    </row>
    <row r="5142" spans="1:20" x14ac:dyDescent="0.25">
      <c r="A5142">
        <v>1120482400</v>
      </c>
      <c r="B5142">
        <v>117213034</v>
      </c>
      <c r="C5142" t="s">
        <v>82</v>
      </c>
      <c r="D5142" t="s">
        <v>88</v>
      </c>
      <c r="E5142" t="s">
        <v>76</v>
      </c>
      <c r="F5142" s="7">
        <v>43595</v>
      </c>
      <c r="G5142" s="7">
        <v>43961</v>
      </c>
      <c r="H5142" t="s">
        <v>77</v>
      </c>
      <c r="I5142" t="s">
        <v>78</v>
      </c>
      <c r="J5142" s="7">
        <v>45591</v>
      </c>
      <c r="K5142" s="7">
        <v>44239</v>
      </c>
      <c r="L5142" s="7">
        <v>43961</v>
      </c>
      <c r="M5142" t="s">
        <v>77</v>
      </c>
      <c r="N5142" t="s">
        <v>79</v>
      </c>
      <c r="O5142">
        <v>2026</v>
      </c>
      <c r="P5142">
        <v>1</v>
      </c>
      <c r="Q5142" t="s">
        <v>80</v>
      </c>
      <c r="R5142" s="8">
        <v>46267</v>
      </c>
      <c r="S5142" s="2">
        <v>1</v>
      </c>
      <c r="T5142" s="2" t="s">
        <v>81</v>
      </c>
    </row>
    <row r="5143" spans="1:20" x14ac:dyDescent="0.25">
      <c r="A5143">
        <v>1120482416</v>
      </c>
      <c r="B5143">
        <v>117220158</v>
      </c>
      <c r="C5143" t="s">
        <v>82</v>
      </c>
      <c r="D5143" t="s">
        <v>88</v>
      </c>
      <c r="E5143" t="s">
        <v>76</v>
      </c>
      <c r="F5143" s="7">
        <v>43597</v>
      </c>
      <c r="G5143" s="7">
        <v>43963</v>
      </c>
      <c r="H5143" t="s">
        <v>77</v>
      </c>
      <c r="I5143" t="s">
        <v>78</v>
      </c>
      <c r="J5143" s="7">
        <v>45829</v>
      </c>
      <c r="K5143" s="7">
        <v>44240</v>
      </c>
      <c r="L5143" s="7">
        <v>43963</v>
      </c>
      <c r="M5143" t="s">
        <v>77</v>
      </c>
      <c r="N5143" t="s">
        <v>79</v>
      </c>
      <c r="O5143">
        <v>2026</v>
      </c>
      <c r="P5143">
        <v>1</v>
      </c>
      <c r="Q5143" t="s">
        <v>80</v>
      </c>
      <c r="R5143" s="8">
        <v>46267</v>
      </c>
      <c r="S5143" s="2">
        <v>1</v>
      </c>
      <c r="T5143" s="2" t="s">
        <v>81</v>
      </c>
    </row>
    <row r="5144" spans="1:20" x14ac:dyDescent="0.25">
      <c r="A5144">
        <v>1120482435</v>
      </c>
      <c r="B5144">
        <v>117233557</v>
      </c>
      <c r="C5144" t="s">
        <v>82</v>
      </c>
      <c r="D5144" t="s">
        <v>75</v>
      </c>
      <c r="E5144" t="s">
        <v>76</v>
      </c>
      <c r="F5144" s="7">
        <v>43599</v>
      </c>
      <c r="G5144" s="7">
        <v>43965</v>
      </c>
      <c r="H5144" t="s">
        <v>77</v>
      </c>
      <c r="I5144" t="s">
        <v>89</v>
      </c>
      <c r="J5144" s="7">
        <v>46011</v>
      </c>
      <c r="K5144" s="7">
        <v>46020</v>
      </c>
      <c r="L5144" s="7">
        <v>43965</v>
      </c>
      <c r="M5144" t="s">
        <v>77</v>
      </c>
      <c r="N5144" t="s">
        <v>79</v>
      </c>
      <c r="O5144">
        <v>2026</v>
      </c>
      <c r="P5144">
        <v>1</v>
      </c>
      <c r="Q5144" t="s">
        <v>80</v>
      </c>
      <c r="R5144" s="8">
        <v>46267</v>
      </c>
      <c r="S5144" s="2">
        <v>1</v>
      </c>
      <c r="T5144" s="2" t="s">
        <v>81</v>
      </c>
    </row>
    <row r="5145" spans="1:20" x14ac:dyDescent="0.25">
      <c r="A5145">
        <v>1120482444</v>
      </c>
      <c r="B5145">
        <v>117241099</v>
      </c>
      <c r="C5145" t="s">
        <v>74</v>
      </c>
      <c r="D5145" t="s">
        <v>83</v>
      </c>
      <c r="E5145" t="s">
        <v>76</v>
      </c>
      <c r="F5145" s="7">
        <v>43600</v>
      </c>
      <c r="G5145" s="7">
        <v>43780</v>
      </c>
      <c r="H5145" t="s">
        <v>77</v>
      </c>
      <c r="I5145" t="s">
        <v>78</v>
      </c>
      <c r="J5145" s="7">
        <v>45923</v>
      </c>
      <c r="K5145" s="7">
        <v>43667</v>
      </c>
      <c r="L5145" s="7">
        <v>43780</v>
      </c>
      <c r="M5145" t="s">
        <v>77</v>
      </c>
      <c r="N5145" t="s">
        <v>79</v>
      </c>
      <c r="O5145">
        <v>2026</v>
      </c>
      <c r="P5145">
        <v>1</v>
      </c>
      <c r="Q5145" t="s">
        <v>80</v>
      </c>
      <c r="R5145" s="8">
        <v>46267</v>
      </c>
      <c r="S5145" s="2">
        <v>1</v>
      </c>
      <c r="T5145" s="2" t="s">
        <v>81</v>
      </c>
    </row>
    <row r="5146" spans="1:20" x14ac:dyDescent="0.25">
      <c r="A5146">
        <v>1120482445</v>
      </c>
      <c r="B5146">
        <v>117241099</v>
      </c>
      <c r="C5146" t="s">
        <v>74</v>
      </c>
      <c r="D5146" t="s">
        <v>83</v>
      </c>
      <c r="E5146" t="s">
        <v>76</v>
      </c>
      <c r="F5146" s="7">
        <v>43600</v>
      </c>
      <c r="G5146" s="7">
        <v>43780</v>
      </c>
      <c r="H5146" t="s">
        <v>77</v>
      </c>
      <c r="I5146" t="s">
        <v>78</v>
      </c>
      <c r="J5146" s="7">
        <v>45923</v>
      </c>
      <c r="K5146" s="7">
        <v>43698</v>
      </c>
      <c r="L5146" s="7">
        <v>43780</v>
      </c>
      <c r="M5146" t="s">
        <v>77</v>
      </c>
      <c r="N5146" t="s">
        <v>79</v>
      </c>
      <c r="O5146">
        <v>2026</v>
      </c>
      <c r="P5146">
        <v>1</v>
      </c>
      <c r="Q5146" t="s">
        <v>80</v>
      </c>
      <c r="R5146" s="8">
        <v>46267</v>
      </c>
      <c r="S5146" s="2">
        <v>1</v>
      </c>
      <c r="T5146" s="2" t="s">
        <v>81</v>
      </c>
    </row>
    <row r="5147" spans="1:20" x14ac:dyDescent="0.25">
      <c r="A5147">
        <v>1120482464</v>
      </c>
      <c r="B5147">
        <v>117281155</v>
      </c>
      <c r="C5147" t="s">
        <v>74</v>
      </c>
      <c r="D5147" t="s">
        <v>83</v>
      </c>
      <c r="E5147" t="s">
        <v>76</v>
      </c>
      <c r="F5147" s="7">
        <v>43605</v>
      </c>
      <c r="G5147" s="7">
        <v>43785</v>
      </c>
      <c r="H5147" t="s">
        <v>77</v>
      </c>
      <c r="I5147" t="s">
        <v>78</v>
      </c>
      <c r="J5147" s="7">
        <v>45923</v>
      </c>
      <c r="K5147" s="7">
        <v>43658</v>
      </c>
      <c r="L5147" s="7">
        <v>43785</v>
      </c>
      <c r="M5147" t="s">
        <v>77</v>
      </c>
      <c r="N5147" t="s">
        <v>79</v>
      </c>
      <c r="O5147">
        <v>2026</v>
      </c>
      <c r="P5147">
        <v>1</v>
      </c>
      <c r="Q5147" t="s">
        <v>80</v>
      </c>
      <c r="R5147" s="8">
        <v>46267</v>
      </c>
      <c r="S5147" s="2">
        <v>1</v>
      </c>
      <c r="T5147" s="2" t="s">
        <v>81</v>
      </c>
    </row>
    <row r="5148" spans="1:20" x14ac:dyDescent="0.25">
      <c r="A5148">
        <v>1120482467</v>
      </c>
      <c r="B5148">
        <v>117282751</v>
      </c>
      <c r="C5148" t="s">
        <v>82</v>
      </c>
      <c r="D5148" t="s">
        <v>88</v>
      </c>
      <c r="E5148" t="s">
        <v>76</v>
      </c>
      <c r="F5148" s="7">
        <v>43605</v>
      </c>
      <c r="G5148" s="7">
        <v>43971</v>
      </c>
      <c r="H5148" t="s">
        <v>77</v>
      </c>
      <c r="I5148" t="s">
        <v>78</v>
      </c>
      <c r="J5148" s="7">
        <v>45432</v>
      </c>
      <c r="K5148" s="7">
        <v>45701</v>
      </c>
      <c r="L5148" s="7">
        <v>43971</v>
      </c>
      <c r="M5148" t="s">
        <v>77</v>
      </c>
      <c r="N5148" t="s">
        <v>79</v>
      </c>
      <c r="O5148">
        <v>2026</v>
      </c>
      <c r="P5148">
        <v>1</v>
      </c>
      <c r="Q5148" t="s">
        <v>80</v>
      </c>
      <c r="R5148" s="8">
        <v>46267</v>
      </c>
      <c r="S5148" s="2">
        <v>1</v>
      </c>
      <c r="T5148" s="2" t="s">
        <v>81</v>
      </c>
    </row>
    <row r="5149" spans="1:20" x14ac:dyDescent="0.25">
      <c r="A5149">
        <v>1120482478</v>
      </c>
      <c r="B5149">
        <v>117306466</v>
      </c>
      <c r="C5149" t="s">
        <v>82</v>
      </c>
      <c r="D5149" t="s">
        <v>83</v>
      </c>
      <c r="E5149" t="s">
        <v>76</v>
      </c>
      <c r="F5149" s="7">
        <v>43608</v>
      </c>
      <c r="G5149" s="7">
        <v>43788</v>
      </c>
      <c r="H5149" t="s">
        <v>77</v>
      </c>
      <c r="I5149" t="s">
        <v>78</v>
      </c>
      <c r="J5149" s="7">
        <v>45899</v>
      </c>
      <c r="K5149" s="7">
        <v>43667</v>
      </c>
      <c r="L5149" s="7">
        <v>43788</v>
      </c>
      <c r="M5149" t="s">
        <v>77</v>
      </c>
      <c r="N5149" t="s">
        <v>79</v>
      </c>
      <c r="O5149">
        <v>2026</v>
      </c>
      <c r="P5149">
        <v>1</v>
      </c>
      <c r="Q5149" t="s">
        <v>80</v>
      </c>
      <c r="R5149" s="8">
        <v>46267</v>
      </c>
      <c r="S5149" s="2">
        <v>1</v>
      </c>
      <c r="T5149" s="2" t="s">
        <v>81</v>
      </c>
    </row>
    <row r="5150" spans="1:20" x14ac:dyDescent="0.25">
      <c r="A5150">
        <v>1120482492</v>
      </c>
      <c r="B5150">
        <v>117315436</v>
      </c>
      <c r="C5150" t="s">
        <v>82</v>
      </c>
      <c r="D5150" t="s">
        <v>83</v>
      </c>
      <c r="E5150" t="s">
        <v>76</v>
      </c>
      <c r="F5150" s="7">
        <v>43609</v>
      </c>
      <c r="G5150" s="7">
        <v>43793</v>
      </c>
      <c r="H5150" t="s">
        <v>77</v>
      </c>
      <c r="I5150" t="s">
        <v>78</v>
      </c>
      <c r="J5150" s="7">
        <v>45498</v>
      </c>
      <c r="K5150" s="7">
        <v>43972</v>
      </c>
      <c r="L5150" s="7">
        <v>43793</v>
      </c>
      <c r="M5150" t="s">
        <v>77</v>
      </c>
      <c r="N5150" t="s">
        <v>79</v>
      </c>
      <c r="O5150">
        <v>2026</v>
      </c>
      <c r="P5150">
        <v>1</v>
      </c>
      <c r="Q5150" t="s">
        <v>80</v>
      </c>
      <c r="R5150" s="8">
        <v>46267</v>
      </c>
      <c r="S5150" s="2">
        <v>1</v>
      </c>
      <c r="T5150" s="2" t="s">
        <v>81</v>
      </c>
    </row>
    <row r="5151" spans="1:20" x14ac:dyDescent="0.25">
      <c r="A5151">
        <v>1120482507</v>
      </c>
      <c r="B5151">
        <v>117324983</v>
      </c>
      <c r="C5151" t="s">
        <v>82</v>
      </c>
      <c r="D5151" t="s">
        <v>83</v>
      </c>
      <c r="E5151" t="s">
        <v>76</v>
      </c>
      <c r="F5151" s="7">
        <v>43612</v>
      </c>
      <c r="G5151" s="7">
        <v>43796</v>
      </c>
      <c r="H5151" t="s">
        <v>77</v>
      </c>
      <c r="I5151" t="s">
        <v>84</v>
      </c>
      <c r="J5151" s="7">
        <v>45855</v>
      </c>
      <c r="K5151" s="7">
        <v>45748</v>
      </c>
      <c r="L5151" s="7">
        <v>43796</v>
      </c>
      <c r="M5151" t="s">
        <v>77</v>
      </c>
      <c r="N5151" t="s">
        <v>79</v>
      </c>
      <c r="O5151">
        <v>2026</v>
      </c>
      <c r="P5151">
        <v>1</v>
      </c>
      <c r="Q5151" t="s">
        <v>80</v>
      </c>
      <c r="R5151" s="8">
        <v>46267</v>
      </c>
      <c r="S5151" s="2">
        <v>1</v>
      </c>
      <c r="T5151" s="2" t="s">
        <v>81</v>
      </c>
    </row>
    <row r="5152" spans="1:20" x14ac:dyDescent="0.25">
      <c r="A5152">
        <v>1120482508</v>
      </c>
      <c r="B5152">
        <v>117324983</v>
      </c>
      <c r="C5152" t="s">
        <v>82</v>
      </c>
      <c r="D5152" t="s">
        <v>83</v>
      </c>
      <c r="E5152" t="s">
        <v>76</v>
      </c>
      <c r="F5152" s="7">
        <v>43612</v>
      </c>
      <c r="G5152" s="7">
        <v>43796</v>
      </c>
      <c r="H5152" t="s">
        <v>77</v>
      </c>
      <c r="I5152" t="s">
        <v>84</v>
      </c>
      <c r="J5152" s="7">
        <v>45855</v>
      </c>
      <c r="K5152" s="7">
        <v>43614</v>
      </c>
      <c r="L5152" s="7">
        <v>43796</v>
      </c>
      <c r="M5152" t="s">
        <v>77</v>
      </c>
      <c r="N5152" t="s">
        <v>79</v>
      </c>
      <c r="O5152">
        <v>2026</v>
      </c>
      <c r="P5152">
        <v>1</v>
      </c>
      <c r="Q5152" t="s">
        <v>80</v>
      </c>
      <c r="R5152" s="8">
        <v>46267</v>
      </c>
      <c r="S5152" s="2">
        <v>1</v>
      </c>
      <c r="T5152" s="2" t="s">
        <v>81</v>
      </c>
    </row>
    <row r="5153" spans="1:20" x14ac:dyDescent="0.25">
      <c r="A5153">
        <v>1120482509</v>
      </c>
      <c r="B5153">
        <v>117324983</v>
      </c>
      <c r="C5153" t="s">
        <v>82</v>
      </c>
      <c r="D5153" t="s">
        <v>83</v>
      </c>
      <c r="E5153" t="s">
        <v>76</v>
      </c>
      <c r="F5153" s="7">
        <v>43612</v>
      </c>
      <c r="G5153" s="7">
        <v>43796</v>
      </c>
      <c r="H5153" t="s">
        <v>77</v>
      </c>
      <c r="I5153" t="s">
        <v>84</v>
      </c>
      <c r="J5153" s="7">
        <v>45855</v>
      </c>
      <c r="K5153" s="7">
        <v>43667</v>
      </c>
      <c r="L5153" s="7">
        <v>43796</v>
      </c>
      <c r="M5153" t="s">
        <v>77</v>
      </c>
      <c r="N5153" t="s">
        <v>79</v>
      </c>
      <c r="O5153">
        <v>2026</v>
      </c>
      <c r="P5153">
        <v>1</v>
      </c>
      <c r="Q5153" t="s">
        <v>80</v>
      </c>
      <c r="R5153" s="8">
        <v>46267</v>
      </c>
      <c r="S5153" s="2">
        <v>1</v>
      </c>
      <c r="T5153" s="2" t="s">
        <v>81</v>
      </c>
    </row>
    <row r="5154" spans="1:20" x14ac:dyDescent="0.25">
      <c r="A5154">
        <v>1120482510</v>
      </c>
      <c r="B5154">
        <v>117324983</v>
      </c>
      <c r="C5154" t="s">
        <v>82</v>
      </c>
      <c r="D5154" t="s">
        <v>83</v>
      </c>
      <c r="E5154" t="s">
        <v>76</v>
      </c>
      <c r="F5154" s="7">
        <v>43612</v>
      </c>
      <c r="G5154" s="7">
        <v>43796</v>
      </c>
      <c r="H5154" t="s">
        <v>77</v>
      </c>
      <c r="I5154" t="s">
        <v>84</v>
      </c>
      <c r="J5154" s="7">
        <v>45855</v>
      </c>
      <c r="K5154" s="7">
        <v>46000</v>
      </c>
      <c r="L5154" s="7">
        <v>43796</v>
      </c>
      <c r="M5154" t="s">
        <v>77</v>
      </c>
      <c r="N5154" t="s">
        <v>79</v>
      </c>
      <c r="O5154">
        <v>2026</v>
      </c>
      <c r="P5154">
        <v>1</v>
      </c>
      <c r="Q5154" t="s">
        <v>80</v>
      </c>
      <c r="R5154" s="8">
        <v>46267</v>
      </c>
      <c r="S5154" s="2">
        <v>1</v>
      </c>
      <c r="T5154" s="2" t="s">
        <v>81</v>
      </c>
    </row>
    <row r="5155" spans="1:20" x14ac:dyDescent="0.25">
      <c r="A5155">
        <v>1120482626</v>
      </c>
      <c r="B5155">
        <v>117687698</v>
      </c>
      <c r="C5155" t="s">
        <v>82</v>
      </c>
      <c r="D5155" t="s">
        <v>75</v>
      </c>
      <c r="E5155" t="s">
        <v>76</v>
      </c>
      <c r="F5155" s="7">
        <v>43677</v>
      </c>
      <c r="G5155" s="7">
        <v>44043</v>
      </c>
      <c r="H5155" t="s">
        <v>77</v>
      </c>
      <c r="I5155" t="s">
        <v>78</v>
      </c>
      <c r="J5155" s="7">
        <v>44691</v>
      </c>
      <c r="K5155" s="7">
        <v>45993</v>
      </c>
      <c r="L5155" s="7">
        <v>44043</v>
      </c>
      <c r="M5155" t="s">
        <v>77</v>
      </c>
      <c r="N5155" t="s">
        <v>92</v>
      </c>
      <c r="O5155">
        <v>2026</v>
      </c>
      <c r="P5155">
        <v>1</v>
      </c>
      <c r="Q5155" t="s">
        <v>80</v>
      </c>
      <c r="R5155" s="8">
        <v>46267</v>
      </c>
      <c r="S5155" s="2">
        <v>1</v>
      </c>
      <c r="T5155" s="2" t="s">
        <v>81</v>
      </c>
    </row>
    <row r="5156" spans="1:20" x14ac:dyDescent="0.25">
      <c r="A5156">
        <v>1120482631</v>
      </c>
      <c r="B5156">
        <v>117692194</v>
      </c>
      <c r="C5156" t="s">
        <v>74</v>
      </c>
      <c r="D5156" t="s">
        <v>83</v>
      </c>
      <c r="E5156" t="s">
        <v>76</v>
      </c>
      <c r="F5156" s="7">
        <v>43677</v>
      </c>
      <c r="G5156" s="7">
        <v>44043</v>
      </c>
      <c r="H5156" t="s">
        <v>77</v>
      </c>
      <c r="I5156" t="s">
        <v>78</v>
      </c>
      <c r="J5156" s="7">
        <v>44043</v>
      </c>
      <c r="K5156" s="7">
        <v>44235</v>
      </c>
      <c r="L5156" s="7">
        <v>44043</v>
      </c>
      <c r="M5156" t="s">
        <v>77</v>
      </c>
      <c r="N5156" t="s">
        <v>92</v>
      </c>
      <c r="O5156">
        <v>2026</v>
      </c>
      <c r="P5156">
        <v>1</v>
      </c>
      <c r="Q5156" t="s">
        <v>80</v>
      </c>
      <c r="R5156" s="8">
        <v>46267</v>
      </c>
      <c r="S5156" s="2">
        <v>1</v>
      </c>
      <c r="T5156" s="2" t="s">
        <v>81</v>
      </c>
    </row>
    <row r="5157" spans="1:20" x14ac:dyDescent="0.25">
      <c r="A5157">
        <v>1120482671</v>
      </c>
      <c r="B5157">
        <v>117753758</v>
      </c>
      <c r="C5157" t="s">
        <v>82</v>
      </c>
      <c r="D5157" t="s">
        <v>83</v>
      </c>
      <c r="E5157" t="s">
        <v>76</v>
      </c>
      <c r="F5157" s="7">
        <v>43668</v>
      </c>
      <c r="G5157" s="7">
        <v>43852</v>
      </c>
      <c r="H5157" t="s">
        <v>77</v>
      </c>
      <c r="I5157" t="s">
        <v>84</v>
      </c>
      <c r="J5157" s="7">
        <v>45509</v>
      </c>
      <c r="K5157" s="7">
        <v>45748</v>
      </c>
      <c r="L5157" s="7">
        <v>43852</v>
      </c>
      <c r="M5157" t="s">
        <v>77</v>
      </c>
      <c r="N5157" t="s">
        <v>79</v>
      </c>
      <c r="O5157">
        <v>2026</v>
      </c>
      <c r="P5157">
        <v>1</v>
      </c>
      <c r="Q5157" t="s">
        <v>80</v>
      </c>
      <c r="R5157" s="8">
        <v>46267</v>
      </c>
      <c r="S5157" s="2">
        <v>1</v>
      </c>
      <c r="T5157" s="2" t="s">
        <v>81</v>
      </c>
    </row>
    <row r="5158" spans="1:20" x14ac:dyDescent="0.25">
      <c r="A5158">
        <v>1120482672</v>
      </c>
      <c r="B5158">
        <v>117753758</v>
      </c>
      <c r="C5158" t="s">
        <v>82</v>
      </c>
      <c r="D5158" t="s">
        <v>83</v>
      </c>
      <c r="E5158" t="s">
        <v>76</v>
      </c>
      <c r="F5158" s="7">
        <v>43668</v>
      </c>
      <c r="G5158" s="7">
        <v>43852</v>
      </c>
      <c r="H5158" t="s">
        <v>77</v>
      </c>
      <c r="I5158" t="s">
        <v>84</v>
      </c>
      <c r="J5158" s="7">
        <v>45509</v>
      </c>
      <c r="K5158" s="7">
        <v>45310</v>
      </c>
      <c r="L5158" s="7">
        <v>43852</v>
      </c>
      <c r="M5158" t="s">
        <v>77</v>
      </c>
      <c r="N5158" t="s">
        <v>79</v>
      </c>
      <c r="O5158">
        <v>2026</v>
      </c>
      <c r="P5158">
        <v>1</v>
      </c>
      <c r="Q5158" t="s">
        <v>80</v>
      </c>
      <c r="R5158" s="8">
        <v>46267</v>
      </c>
      <c r="S5158" s="2">
        <v>1</v>
      </c>
      <c r="T5158" s="2" t="s">
        <v>81</v>
      </c>
    </row>
    <row r="5159" spans="1:20" x14ac:dyDescent="0.25">
      <c r="A5159">
        <v>1120482810</v>
      </c>
      <c r="B5159">
        <v>118145429</v>
      </c>
      <c r="C5159" t="s">
        <v>74</v>
      </c>
      <c r="D5159" t="s">
        <v>75</v>
      </c>
      <c r="E5159" t="s">
        <v>76</v>
      </c>
      <c r="F5159" s="7">
        <v>43775</v>
      </c>
      <c r="G5159" s="7">
        <v>44141</v>
      </c>
      <c r="H5159" t="s">
        <v>86</v>
      </c>
      <c r="I5159" t="s">
        <v>87</v>
      </c>
      <c r="J5159" s="7">
        <v>45581</v>
      </c>
      <c r="K5159" s="7">
        <v>43775</v>
      </c>
      <c r="L5159" s="7">
        <v>44141</v>
      </c>
      <c r="M5159" t="s">
        <v>86</v>
      </c>
      <c r="N5159" t="s">
        <v>79</v>
      </c>
      <c r="O5159">
        <v>2026</v>
      </c>
      <c r="P5159">
        <v>1</v>
      </c>
      <c r="Q5159" t="s">
        <v>80</v>
      </c>
      <c r="R5159" s="8">
        <v>46267</v>
      </c>
      <c r="S5159" s="2">
        <v>1</v>
      </c>
      <c r="T5159" s="2" t="s">
        <v>81</v>
      </c>
    </row>
    <row r="5160" spans="1:20" x14ac:dyDescent="0.25">
      <c r="A5160">
        <v>1120482832</v>
      </c>
      <c r="B5160">
        <v>118172903</v>
      </c>
      <c r="C5160" t="s">
        <v>82</v>
      </c>
      <c r="D5160" t="s">
        <v>88</v>
      </c>
      <c r="E5160" t="s">
        <v>76</v>
      </c>
      <c r="F5160" s="7">
        <v>43783</v>
      </c>
      <c r="G5160" s="7">
        <v>44149</v>
      </c>
      <c r="H5160" t="s">
        <v>77</v>
      </c>
      <c r="I5160" t="s">
        <v>78</v>
      </c>
      <c r="J5160" s="7">
        <v>45870</v>
      </c>
      <c r="K5160" s="7">
        <v>44048</v>
      </c>
      <c r="L5160" s="7">
        <v>44149</v>
      </c>
      <c r="M5160" t="s">
        <v>77</v>
      </c>
      <c r="N5160" t="s">
        <v>79</v>
      </c>
      <c r="O5160">
        <v>2026</v>
      </c>
      <c r="P5160">
        <v>1</v>
      </c>
      <c r="Q5160" t="s">
        <v>80</v>
      </c>
      <c r="R5160" s="8">
        <v>46267</v>
      </c>
      <c r="S5160" s="2">
        <v>1</v>
      </c>
      <c r="T5160" s="2" t="s">
        <v>81</v>
      </c>
    </row>
    <row r="5161" spans="1:20" x14ac:dyDescent="0.25">
      <c r="A5161">
        <v>1120482936</v>
      </c>
      <c r="B5161">
        <v>118966286</v>
      </c>
      <c r="C5161" t="s">
        <v>98</v>
      </c>
      <c r="D5161" t="s">
        <v>83</v>
      </c>
      <c r="E5161" t="s">
        <v>76</v>
      </c>
      <c r="F5161" s="7">
        <v>43952</v>
      </c>
      <c r="G5161" s="7">
        <v>44136</v>
      </c>
      <c r="H5161" t="s">
        <v>77</v>
      </c>
      <c r="I5161" t="s">
        <v>78</v>
      </c>
      <c r="J5161" s="7">
        <v>45437</v>
      </c>
      <c r="K5161" s="7">
        <v>45535</v>
      </c>
      <c r="L5161" s="7">
        <v>44136</v>
      </c>
      <c r="M5161" t="s">
        <v>77</v>
      </c>
      <c r="N5161" t="s">
        <v>79</v>
      </c>
      <c r="O5161">
        <v>2026</v>
      </c>
      <c r="P5161">
        <v>1</v>
      </c>
      <c r="Q5161" t="s">
        <v>80</v>
      </c>
      <c r="R5161" s="8">
        <v>46267</v>
      </c>
      <c r="S5161" s="2">
        <v>1</v>
      </c>
      <c r="T5161" s="2" t="s">
        <v>81</v>
      </c>
    </row>
    <row r="5162" spans="1:20" x14ac:dyDescent="0.25">
      <c r="A5162">
        <v>1120482961</v>
      </c>
      <c r="B5162">
        <v>119027154</v>
      </c>
      <c r="C5162" t="s">
        <v>74</v>
      </c>
      <c r="D5162" t="s">
        <v>88</v>
      </c>
      <c r="E5162" t="s">
        <v>76</v>
      </c>
      <c r="F5162" s="7">
        <v>43962</v>
      </c>
      <c r="G5162" s="7">
        <v>44203</v>
      </c>
      <c r="H5162" t="s">
        <v>77</v>
      </c>
      <c r="I5162" t="s">
        <v>84</v>
      </c>
      <c r="J5162" s="7">
        <v>45437</v>
      </c>
      <c r="K5162" s="7">
        <v>43965</v>
      </c>
      <c r="L5162" s="7">
        <v>44203</v>
      </c>
      <c r="M5162" t="s">
        <v>77</v>
      </c>
      <c r="N5162" t="s">
        <v>79</v>
      </c>
      <c r="O5162">
        <v>2026</v>
      </c>
      <c r="P5162">
        <v>1</v>
      </c>
      <c r="Q5162" t="s">
        <v>80</v>
      </c>
      <c r="R5162" s="8">
        <v>46267</v>
      </c>
      <c r="S5162" s="2">
        <v>1</v>
      </c>
      <c r="T5162" s="2" t="s">
        <v>81</v>
      </c>
    </row>
    <row r="5163" spans="1:20" x14ac:dyDescent="0.25">
      <c r="A5163">
        <v>1120482962</v>
      </c>
      <c r="B5163">
        <v>119027154</v>
      </c>
      <c r="C5163" t="s">
        <v>74</v>
      </c>
      <c r="D5163" t="s">
        <v>88</v>
      </c>
      <c r="E5163" t="s">
        <v>76</v>
      </c>
      <c r="F5163" s="7">
        <v>43962</v>
      </c>
      <c r="G5163" s="7">
        <v>44203</v>
      </c>
      <c r="H5163" t="s">
        <v>77</v>
      </c>
      <c r="I5163" t="s">
        <v>84</v>
      </c>
      <c r="J5163" s="7">
        <v>45437</v>
      </c>
      <c r="K5163" s="7">
        <v>46063</v>
      </c>
      <c r="L5163" s="7">
        <v>44203</v>
      </c>
      <c r="M5163" t="s">
        <v>77</v>
      </c>
      <c r="N5163" t="s">
        <v>79</v>
      </c>
      <c r="O5163">
        <v>2026</v>
      </c>
      <c r="P5163">
        <v>1</v>
      </c>
      <c r="Q5163" t="s">
        <v>80</v>
      </c>
      <c r="R5163" s="8">
        <v>46267</v>
      </c>
      <c r="S5163" s="2">
        <v>1</v>
      </c>
      <c r="T5163" s="2" t="s">
        <v>81</v>
      </c>
    </row>
    <row r="5164" spans="1:20" x14ac:dyDescent="0.25">
      <c r="A5164">
        <v>1120482964</v>
      </c>
      <c r="B5164">
        <v>119027328</v>
      </c>
      <c r="C5164" t="s">
        <v>96</v>
      </c>
      <c r="D5164" t="s">
        <v>75</v>
      </c>
      <c r="E5164" t="s">
        <v>76</v>
      </c>
      <c r="F5164" s="7">
        <v>43965</v>
      </c>
      <c r="G5164" s="7">
        <v>44330</v>
      </c>
      <c r="H5164" t="s">
        <v>86</v>
      </c>
      <c r="I5164" t="s">
        <v>87</v>
      </c>
      <c r="J5164" s="7">
        <v>45681</v>
      </c>
      <c r="K5164" s="7">
        <v>44167</v>
      </c>
      <c r="L5164" s="7">
        <v>44330</v>
      </c>
      <c r="M5164" t="s">
        <v>86</v>
      </c>
      <c r="N5164" t="s">
        <v>79</v>
      </c>
      <c r="O5164">
        <v>2026</v>
      </c>
      <c r="P5164">
        <v>1</v>
      </c>
      <c r="Q5164" t="s">
        <v>80</v>
      </c>
      <c r="R5164" s="8">
        <v>46267</v>
      </c>
      <c r="S5164" s="2">
        <v>1</v>
      </c>
      <c r="T5164" s="2" t="s">
        <v>81</v>
      </c>
    </row>
    <row r="5165" spans="1:20" x14ac:dyDescent="0.25">
      <c r="A5165">
        <v>1120483026</v>
      </c>
      <c r="B5165">
        <v>119086721</v>
      </c>
      <c r="C5165" t="s">
        <v>90</v>
      </c>
      <c r="D5165" t="s">
        <v>88</v>
      </c>
      <c r="E5165" t="s">
        <v>76</v>
      </c>
      <c r="F5165" s="7">
        <v>43983</v>
      </c>
      <c r="G5165" s="7">
        <v>44348</v>
      </c>
      <c r="H5165" t="s">
        <v>77</v>
      </c>
      <c r="I5165" t="s">
        <v>78</v>
      </c>
      <c r="J5165" s="7">
        <v>46088</v>
      </c>
      <c r="K5165" s="7">
        <v>44358</v>
      </c>
      <c r="L5165" s="7">
        <v>44348</v>
      </c>
      <c r="M5165" t="s">
        <v>77</v>
      </c>
      <c r="N5165" t="s">
        <v>79</v>
      </c>
      <c r="O5165">
        <v>2026</v>
      </c>
      <c r="P5165">
        <v>1</v>
      </c>
      <c r="Q5165" t="s">
        <v>80</v>
      </c>
      <c r="R5165" s="8">
        <v>46267</v>
      </c>
      <c r="S5165" s="2">
        <v>1</v>
      </c>
      <c r="T5165" s="2" t="s">
        <v>81</v>
      </c>
    </row>
    <row r="5166" spans="1:20" x14ac:dyDescent="0.25">
      <c r="A5166">
        <v>1120483038</v>
      </c>
      <c r="B5166">
        <v>119100998</v>
      </c>
      <c r="C5166" t="s">
        <v>96</v>
      </c>
      <c r="D5166" t="s">
        <v>88</v>
      </c>
      <c r="E5166" t="s">
        <v>76</v>
      </c>
      <c r="F5166" s="7">
        <v>43985</v>
      </c>
      <c r="G5166" s="7">
        <v>44350</v>
      </c>
      <c r="H5166" t="s">
        <v>77</v>
      </c>
      <c r="I5166" t="s">
        <v>78</v>
      </c>
      <c r="J5166" s="7">
        <v>45136</v>
      </c>
      <c r="K5166" s="7">
        <v>45773</v>
      </c>
      <c r="L5166" s="7">
        <v>44350</v>
      </c>
      <c r="M5166" t="s">
        <v>77</v>
      </c>
      <c r="N5166" t="s">
        <v>92</v>
      </c>
      <c r="O5166">
        <v>2026</v>
      </c>
      <c r="P5166">
        <v>1</v>
      </c>
      <c r="Q5166" t="s">
        <v>80</v>
      </c>
      <c r="R5166" s="8">
        <v>46267</v>
      </c>
      <c r="S5166" s="2">
        <v>1</v>
      </c>
      <c r="T5166" s="2" t="s">
        <v>81</v>
      </c>
    </row>
    <row r="5167" spans="1:20" x14ac:dyDescent="0.25">
      <c r="A5167">
        <v>1120483057</v>
      </c>
      <c r="B5167">
        <v>119112628</v>
      </c>
      <c r="C5167" t="s">
        <v>74</v>
      </c>
      <c r="D5167" t="s">
        <v>75</v>
      </c>
      <c r="E5167" t="s">
        <v>76</v>
      </c>
      <c r="F5167" s="7">
        <v>43987</v>
      </c>
      <c r="G5167" s="7">
        <v>45813</v>
      </c>
      <c r="H5167" t="s">
        <v>86</v>
      </c>
      <c r="I5167" t="s">
        <v>87</v>
      </c>
      <c r="J5167" s="7">
        <v>44741</v>
      </c>
      <c r="K5167" s="7">
        <v>44313</v>
      </c>
      <c r="L5167" s="7">
        <v>45813</v>
      </c>
      <c r="M5167" t="s">
        <v>86</v>
      </c>
      <c r="N5167" t="s">
        <v>92</v>
      </c>
      <c r="O5167">
        <v>2026</v>
      </c>
      <c r="P5167">
        <v>1</v>
      </c>
      <c r="Q5167" t="s">
        <v>80</v>
      </c>
      <c r="R5167" s="8">
        <v>46267</v>
      </c>
      <c r="S5167" s="2">
        <v>1</v>
      </c>
      <c r="T5167" s="2" t="s">
        <v>81</v>
      </c>
    </row>
    <row r="5168" spans="1:20" x14ac:dyDescent="0.25">
      <c r="A5168">
        <v>1120483060</v>
      </c>
      <c r="B5168">
        <v>119114306</v>
      </c>
      <c r="C5168" t="s">
        <v>74</v>
      </c>
      <c r="D5168" t="s">
        <v>88</v>
      </c>
      <c r="E5168" t="s">
        <v>76</v>
      </c>
      <c r="F5168" s="7">
        <v>43987</v>
      </c>
      <c r="G5168" s="7">
        <v>45813</v>
      </c>
      <c r="H5168" t="s">
        <v>86</v>
      </c>
      <c r="I5168" t="s">
        <v>87</v>
      </c>
      <c r="J5168" s="7">
        <v>46063</v>
      </c>
      <c r="K5168" s="7">
        <v>46078</v>
      </c>
      <c r="L5168" s="7">
        <v>45813</v>
      </c>
      <c r="M5168" t="s">
        <v>86</v>
      </c>
      <c r="N5168" t="s">
        <v>79</v>
      </c>
      <c r="O5168">
        <v>2026</v>
      </c>
      <c r="P5168">
        <v>1</v>
      </c>
      <c r="Q5168" t="s">
        <v>80</v>
      </c>
      <c r="R5168" s="8">
        <v>46267</v>
      </c>
      <c r="S5168" s="2">
        <v>1</v>
      </c>
      <c r="T5168" s="2" t="s">
        <v>81</v>
      </c>
    </row>
    <row r="5169" spans="1:20" x14ac:dyDescent="0.25">
      <c r="A5169">
        <v>1120483063</v>
      </c>
      <c r="B5169">
        <v>119120101</v>
      </c>
      <c r="C5169" t="s">
        <v>85</v>
      </c>
      <c r="D5169" t="s">
        <v>75</v>
      </c>
      <c r="E5169" t="s">
        <v>76</v>
      </c>
      <c r="F5169" s="7">
        <v>43990</v>
      </c>
      <c r="G5169" s="7">
        <v>44355</v>
      </c>
      <c r="H5169" t="s">
        <v>77</v>
      </c>
      <c r="I5169" t="s">
        <v>78</v>
      </c>
      <c r="J5169" s="7">
        <v>45407</v>
      </c>
      <c r="K5169" s="7">
        <v>45747</v>
      </c>
      <c r="L5169" s="7">
        <v>44355</v>
      </c>
      <c r="M5169" t="s">
        <v>77</v>
      </c>
      <c r="N5169" t="s">
        <v>79</v>
      </c>
      <c r="O5169">
        <v>2026</v>
      </c>
      <c r="P5169">
        <v>1</v>
      </c>
      <c r="Q5169" t="s">
        <v>80</v>
      </c>
      <c r="R5169" s="8">
        <v>46267</v>
      </c>
      <c r="S5169" s="2">
        <v>1</v>
      </c>
      <c r="T5169" s="2" t="s">
        <v>81</v>
      </c>
    </row>
    <row r="5170" spans="1:20" x14ac:dyDescent="0.25">
      <c r="A5170">
        <v>1120483065</v>
      </c>
      <c r="B5170">
        <v>119122109</v>
      </c>
      <c r="C5170" t="s">
        <v>82</v>
      </c>
      <c r="D5170" t="s">
        <v>75</v>
      </c>
      <c r="E5170" t="s">
        <v>76</v>
      </c>
      <c r="F5170" s="7">
        <v>43990</v>
      </c>
      <c r="G5170" s="7">
        <v>44355</v>
      </c>
      <c r="H5170" t="s">
        <v>77</v>
      </c>
      <c r="I5170" t="s">
        <v>78</v>
      </c>
      <c r="J5170" s="7">
        <v>45407</v>
      </c>
      <c r="K5170" s="7">
        <v>45747</v>
      </c>
      <c r="L5170" s="7">
        <v>44355</v>
      </c>
      <c r="M5170" t="s">
        <v>77</v>
      </c>
      <c r="N5170" t="s">
        <v>79</v>
      </c>
      <c r="O5170">
        <v>2026</v>
      </c>
      <c r="P5170">
        <v>1</v>
      </c>
      <c r="Q5170" t="s">
        <v>80</v>
      </c>
      <c r="R5170" s="8">
        <v>46267</v>
      </c>
      <c r="S5170" s="2">
        <v>1</v>
      </c>
      <c r="T5170" s="2" t="s">
        <v>81</v>
      </c>
    </row>
    <row r="5171" spans="1:20" x14ac:dyDescent="0.25">
      <c r="A5171">
        <v>1120483068</v>
      </c>
      <c r="B5171">
        <v>119123804</v>
      </c>
      <c r="C5171" t="s">
        <v>82</v>
      </c>
      <c r="D5171" t="s">
        <v>88</v>
      </c>
      <c r="E5171" t="s">
        <v>76</v>
      </c>
      <c r="F5171" s="7">
        <v>43990</v>
      </c>
      <c r="G5171" s="7">
        <v>44355</v>
      </c>
      <c r="H5171" t="s">
        <v>77</v>
      </c>
      <c r="I5171" t="s">
        <v>78</v>
      </c>
      <c r="J5171" s="7">
        <v>45562</v>
      </c>
      <c r="K5171" s="7">
        <v>44280</v>
      </c>
      <c r="L5171" s="7">
        <v>44355</v>
      </c>
      <c r="M5171" t="s">
        <v>77</v>
      </c>
      <c r="N5171" t="s">
        <v>79</v>
      </c>
      <c r="O5171">
        <v>2026</v>
      </c>
      <c r="P5171">
        <v>1</v>
      </c>
      <c r="Q5171" t="s">
        <v>80</v>
      </c>
      <c r="R5171" s="8">
        <v>46267</v>
      </c>
      <c r="S5171" s="2">
        <v>1</v>
      </c>
      <c r="T5171" s="2" t="s">
        <v>81</v>
      </c>
    </row>
    <row r="5172" spans="1:20" x14ac:dyDescent="0.25">
      <c r="A5172">
        <v>1120483094</v>
      </c>
      <c r="B5172">
        <v>119164962</v>
      </c>
      <c r="C5172" t="s">
        <v>85</v>
      </c>
      <c r="D5172" t="s">
        <v>88</v>
      </c>
      <c r="E5172" t="s">
        <v>76</v>
      </c>
      <c r="F5172" s="7">
        <v>43995</v>
      </c>
      <c r="G5172" s="7">
        <v>44360</v>
      </c>
      <c r="H5172" t="s">
        <v>86</v>
      </c>
      <c r="I5172" t="s">
        <v>87</v>
      </c>
      <c r="J5172" s="7">
        <v>45168</v>
      </c>
      <c r="K5172" s="7">
        <v>44260</v>
      </c>
      <c r="L5172" s="7">
        <v>44360</v>
      </c>
      <c r="M5172" t="s">
        <v>86</v>
      </c>
      <c r="N5172" t="s">
        <v>92</v>
      </c>
      <c r="O5172">
        <v>2026</v>
      </c>
      <c r="P5172">
        <v>1</v>
      </c>
      <c r="Q5172" t="s">
        <v>80</v>
      </c>
      <c r="R5172" s="8">
        <v>46267</v>
      </c>
      <c r="S5172" s="2">
        <v>1</v>
      </c>
      <c r="T5172" s="2" t="s">
        <v>81</v>
      </c>
    </row>
    <row r="5173" spans="1:20" x14ac:dyDescent="0.25">
      <c r="A5173">
        <v>1120483139</v>
      </c>
      <c r="B5173">
        <v>119193387</v>
      </c>
      <c r="C5173" t="s">
        <v>82</v>
      </c>
      <c r="D5173" t="s">
        <v>83</v>
      </c>
      <c r="E5173" t="s">
        <v>76</v>
      </c>
      <c r="F5173" s="7">
        <v>44002</v>
      </c>
      <c r="G5173" s="7">
        <v>44185</v>
      </c>
      <c r="H5173" t="s">
        <v>77</v>
      </c>
      <c r="I5173" t="s">
        <v>78</v>
      </c>
      <c r="J5173" s="7">
        <v>45444</v>
      </c>
      <c r="K5173" s="7">
        <v>45748</v>
      </c>
      <c r="L5173" s="7">
        <v>44185</v>
      </c>
      <c r="M5173" t="s">
        <v>77</v>
      </c>
      <c r="N5173" t="s">
        <v>79</v>
      </c>
      <c r="O5173">
        <v>2026</v>
      </c>
      <c r="P5173">
        <v>1</v>
      </c>
      <c r="Q5173" t="s">
        <v>80</v>
      </c>
      <c r="R5173" s="8">
        <v>46267</v>
      </c>
      <c r="S5173" s="2">
        <v>1</v>
      </c>
      <c r="T5173" s="2" t="s">
        <v>81</v>
      </c>
    </row>
    <row r="5174" spans="1:20" x14ac:dyDescent="0.25">
      <c r="A5174">
        <v>1120483140</v>
      </c>
      <c r="B5174">
        <v>119193387</v>
      </c>
      <c r="C5174" t="s">
        <v>82</v>
      </c>
      <c r="D5174" t="s">
        <v>83</v>
      </c>
      <c r="E5174" t="s">
        <v>76</v>
      </c>
      <c r="F5174" s="7">
        <v>44002</v>
      </c>
      <c r="G5174" s="7">
        <v>44185</v>
      </c>
      <c r="H5174" t="s">
        <v>77</v>
      </c>
      <c r="I5174" t="s">
        <v>78</v>
      </c>
      <c r="J5174" s="7">
        <v>45444</v>
      </c>
      <c r="K5174" s="7">
        <v>45546</v>
      </c>
      <c r="L5174" s="7">
        <v>44185</v>
      </c>
      <c r="M5174" t="s">
        <v>77</v>
      </c>
      <c r="N5174" t="s">
        <v>79</v>
      </c>
      <c r="O5174">
        <v>2026</v>
      </c>
      <c r="P5174">
        <v>1</v>
      </c>
      <c r="Q5174" t="s">
        <v>80</v>
      </c>
      <c r="R5174" s="8">
        <v>46267</v>
      </c>
      <c r="S5174" s="2">
        <v>1</v>
      </c>
      <c r="T5174" s="2" t="s">
        <v>81</v>
      </c>
    </row>
    <row r="5175" spans="1:20" x14ac:dyDescent="0.25">
      <c r="A5175">
        <v>1120483141</v>
      </c>
      <c r="B5175">
        <v>119193387</v>
      </c>
      <c r="C5175" t="s">
        <v>82</v>
      </c>
      <c r="D5175" t="s">
        <v>83</v>
      </c>
      <c r="E5175" t="s">
        <v>76</v>
      </c>
      <c r="F5175" s="7">
        <v>44002</v>
      </c>
      <c r="G5175" s="7">
        <v>44185</v>
      </c>
      <c r="H5175" t="s">
        <v>77</v>
      </c>
      <c r="I5175" t="s">
        <v>78</v>
      </c>
      <c r="J5175" s="7">
        <v>45444</v>
      </c>
      <c r="K5175" s="7">
        <v>45710</v>
      </c>
      <c r="L5175" s="7">
        <v>44185</v>
      </c>
      <c r="M5175" t="s">
        <v>77</v>
      </c>
      <c r="N5175" t="s">
        <v>79</v>
      </c>
      <c r="O5175">
        <v>2026</v>
      </c>
      <c r="P5175">
        <v>1</v>
      </c>
      <c r="Q5175" t="s">
        <v>80</v>
      </c>
      <c r="R5175" s="8">
        <v>46267</v>
      </c>
      <c r="S5175" s="2">
        <v>1</v>
      </c>
      <c r="T5175" s="2" t="s">
        <v>81</v>
      </c>
    </row>
    <row r="5176" spans="1:20" x14ac:dyDescent="0.25">
      <c r="A5176">
        <v>1120483151</v>
      </c>
      <c r="B5176">
        <v>119196207</v>
      </c>
      <c r="C5176" t="s">
        <v>82</v>
      </c>
      <c r="D5176" t="s">
        <v>83</v>
      </c>
      <c r="E5176" t="s">
        <v>76</v>
      </c>
      <c r="F5176" s="7">
        <v>44004</v>
      </c>
      <c r="G5176" s="7">
        <v>44187</v>
      </c>
      <c r="H5176" t="s">
        <v>77</v>
      </c>
      <c r="I5176" t="s">
        <v>78</v>
      </c>
      <c r="J5176" s="7">
        <v>45721</v>
      </c>
      <c r="K5176" s="7">
        <v>44915</v>
      </c>
      <c r="L5176" s="7">
        <v>44187</v>
      </c>
      <c r="M5176" t="s">
        <v>77</v>
      </c>
      <c r="N5176" t="s">
        <v>79</v>
      </c>
      <c r="O5176">
        <v>2026</v>
      </c>
      <c r="P5176">
        <v>1</v>
      </c>
      <c r="Q5176" t="s">
        <v>80</v>
      </c>
      <c r="R5176" s="8">
        <v>46267</v>
      </c>
      <c r="S5176" s="2">
        <v>1</v>
      </c>
      <c r="T5176" s="2" t="s">
        <v>81</v>
      </c>
    </row>
    <row r="5177" spans="1:20" x14ac:dyDescent="0.25">
      <c r="A5177">
        <v>1120483206</v>
      </c>
      <c r="B5177">
        <v>119232945</v>
      </c>
      <c r="C5177" t="s">
        <v>82</v>
      </c>
      <c r="D5177" t="s">
        <v>83</v>
      </c>
      <c r="E5177" t="s">
        <v>76</v>
      </c>
      <c r="F5177" s="7">
        <v>44011</v>
      </c>
      <c r="G5177" s="7">
        <v>44194</v>
      </c>
      <c r="H5177" t="s">
        <v>77</v>
      </c>
      <c r="I5177" t="s">
        <v>78</v>
      </c>
      <c r="J5177" s="7">
        <v>45932</v>
      </c>
      <c r="K5177" s="7">
        <v>45748</v>
      </c>
      <c r="L5177" s="7">
        <v>44194</v>
      </c>
      <c r="M5177" t="s">
        <v>77</v>
      </c>
      <c r="N5177" t="s">
        <v>79</v>
      </c>
      <c r="O5177">
        <v>2026</v>
      </c>
      <c r="P5177">
        <v>1</v>
      </c>
      <c r="Q5177" t="s">
        <v>80</v>
      </c>
      <c r="R5177" s="8">
        <v>46267</v>
      </c>
      <c r="S5177" s="2">
        <v>1</v>
      </c>
      <c r="T5177" s="2" t="s">
        <v>81</v>
      </c>
    </row>
    <row r="5178" spans="1:20" x14ac:dyDescent="0.25">
      <c r="A5178">
        <v>1120483226</v>
      </c>
      <c r="B5178">
        <v>119290903</v>
      </c>
      <c r="C5178" t="s">
        <v>74</v>
      </c>
      <c r="D5178" t="s">
        <v>75</v>
      </c>
      <c r="E5178" t="s">
        <v>76</v>
      </c>
      <c r="F5178" s="7">
        <v>44013</v>
      </c>
      <c r="G5178" s="7">
        <v>44378</v>
      </c>
      <c r="H5178" t="s">
        <v>86</v>
      </c>
      <c r="I5178" t="s">
        <v>87</v>
      </c>
      <c r="J5178" s="7">
        <v>45685</v>
      </c>
      <c r="K5178" s="7">
        <v>46079</v>
      </c>
      <c r="L5178" s="7">
        <v>44378</v>
      </c>
      <c r="M5178" t="s">
        <v>86</v>
      </c>
      <c r="N5178" t="s">
        <v>79</v>
      </c>
      <c r="O5178">
        <v>2026</v>
      </c>
      <c r="P5178">
        <v>1</v>
      </c>
      <c r="Q5178" t="s">
        <v>80</v>
      </c>
      <c r="R5178" s="8">
        <v>46267</v>
      </c>
      <c r="S5178" s="2">
        <v>1</v>
      </c>
      <c r="T5178" s="2" t="s">
        <v>81</v>
      </c>
    </row>
    <row r="5179" spans="1:20" x14ac:dyDescent="0.25">
      <c r="A5179">
        <v>1120483461</v>
      </c>
      <c r="B5179">
        <v>119518242</v>
      </c>
      <c r="C5179" t="s">
        <v>85</v>
      </c>
      <c r="D5179" t="s">
        <v>88</v>
      </c>
      <c r="E5179" t="s">
        <v>76</v>
      </c>
      <c r="F5179" s="7">
        <v>44040</v>
      </c>
      <c r="G5179" s="7">
        <v>45866</v>
      </c>
      <c r="H5179" t="s">
        <v>77</v>
      </c>
      <c r="I5179" t="s">
        <v>78</v>
      </c>
      <c r="J5179" s="7">
        <v>45937</v>
      </c>
      <c r="K5179" s="7">
        <v>45123</v>
      </c>
      <c r="L5179" s="7">
        <v>45866</v>
      </c>
      <c r="M5179" t="s">
        <v>77</v>
      </c>
      <c r="N5179" t="s">
        <v>79</v>
      </c>
      <c r="O5179">
        <v>2026</v>
      </c>
      <c r="P5179">
        <v>1</v>
      </c>
      <c r="Q5179" t="s">
        <v>80</v>
      </c>
      <c r="R5179" s="8">
        <v>46267</v>
      </c>
      <c r="S5179" s="2">
        <v>1</v>
      </c>
      <c r="T5179" s="2" t="s">
        <v>81</v>
      </c>
    </row>
    <row r="5180" spans="1:20" x14ac:dyDescent="0.25">
      <c r="A5180">
        <v>1120483531</v>
      </c>
      <c r="B5180">
        <v>119560634</v>
      </c>
      <c r="C5180" t="s">
        <v>82</v>
      </c>
      <c r="D5180" t="s">
        <v>88</v>
      </c>
      <c r="E5180" t="s">
        <v>76</v>
      </c>
      <c r="F5180" s="7">
        <v>44048</v>
      </c>
      <c r="G5180" s="7">
        <v>45874</v>
      </c>
      <c r="H5180" t="s">
        <v>77</v>
      </c>
      <c r="I5180" t="s">
        <v>89</v>
      </c>
      <c r="J5180" s="7">
        <v>45914</v>
      </c>
      <c r="K5180" s="7">
        <v>45229</v>
      </c>
      <c r="L5180" s="7">
        <v>45874</v>
      </c>
      <c r="M5180" t="s">
        <v>77</v>
      </c>
      <c r="N5180" t="s">
        <v>79</v>
      </c>
      <c r="O5180">
        <v>2026</v>
      </c>
      <c r="P5180">
        <v>1</v>
      </c>
      <c r="Q5180" t="s">
        <v>80</v>
      </c>
      <c r="R5180" s="8">
        <v>46267</v>
      </c>
      <c r="S5180" s="2">
        <v>1</v>
      </c>
      <c r="T5180" s="2" t="s">
        <v>81</v>
      </c>
    </row>
    <row r="5181" spans="1:20" x14ac:dyDescent="0.25">
      <c r="A5181">
        <v>1120483581</v>
      </c>
      <c r="B5181">
        <v>119580208</v>
      </c>
      <c r="C5181" t="s">
        <v>85</v>
      </c>
      <c r="D5181" t="s">
        <v>75</v>
      </c>
      <c r="E5181" t="s">
        <v>76</v>
      </c>
      <c r="F5181" s="7">
        <v>44051</v>
      </c>
      <c r="G5181" s="7">
        <v>44416</v>
      </c>
      <c r="H5181" t="s">
        <v>86</v>
      </c>
      <c r="I5181" t="s">
        <v>87</v>
      </c>
      <c r="J5181" s="7">
        <v>45840</v>
      </c>
      <c r="K5181" s="7">
        <v>44172</v>
      </c>
      <c r="L5181" s="7">
        <v>44416</v>
      </c>
      <c r="M5181" t="s">
        <v>86</v>
      </c>
      <c r="N5181" t="s">
        <v>79</v>
      </c>
      <c r="O5181">
        <v>2026</v>
      </c>
      <c r="P5181">
        <v>1</v>
      </c>
      <c r="Q5181" t="s">
        <v>80</v>
      </c>
      <c r="R5181" s="8">
        <v>46267</v>
      </c>
      <c r="S5181" s="2">
        <v>1</v>
      </c>
      <c r="T5181" s="2" t="s">
        <v>81</v>
      </c>
    </row>
    <row r="5182" spans="1:20" x14ac:dyDescent="0.25">
      <c r="A5182">
        <v>1120483585</v>
      </c>
      <c r="B5182">
        <v>119580786</v>
      </c>
      <c r="C5182" t="s">
        <v>74</v>
      </c>
      <c r="D5182" t="s">
        <v>75</v>
      </c>
      <c r="E5182" t="s">
        <v>76</v>
      </c>
      <c r="F5182" s="7">
        <v>44051</v>
      </c>
      <c r="G5182" s="7">
        <v>44416</v>
      </c>
      <c r="H5182" t="s">
        <v>86</v>
      </c>
      <c r="I5182" t="s">
        <v>87</v>
      </c>
      <c r="J5182" s="7">
        <v>45703</v>
      </c>
      <c r="K5182" s="7">
        <v>46109</v>
      </c>
      <c r="L5182" s="7">
        <v>44416</v>
      </c>
      <c r="M5182" t="s">
        <v>86</v>
      </c>
      <c r="N5182" t="s">
        <v>79</v>
      </c>
      <c r="O5182">
        <v>2026</v>
      </c>
      <c r="P5182">
        <v>1</v>
      </c>
      <c r="Q5182" t="s">
        <v>80</v>
      </c>
      <c r="R5182" s="8">
        <v>46267</v>
      </c>
      <c r="S5182" s="2">
        <v>1</v>
      </c>
      <c r="T5182" s="2" t="s">
        <v>81</v>
      </c>
    </row>
    <row r="5183" spans="1:20" x14ac:dyDescent="0.25">
      <c r="A5183">
        <v>1120483791</v>
      </c>
      <c r="B5183">
        <v>119660271</v>
      </c>
      <c r="C5183" t="s">
        <v>74</v>
      </c>
      <c r="D5183" t="s">
        <v>83</v>
      </c>
      <c r="E5183" t="s">
        <v>76</v>
      </c>
      <c r="F5183" s="7">
        <v>44065</v>
      </c>
      <c r="G5183" s="7">
        <v>44249</v>
      </c>
      <c r="H5183" t="s">
        <v>77</v>
      </c>
      <c r="I5183" t="s">
        <v>78</v>
      </c>
      <c r="J5183" s="7">
        <v>45521</v>
      </c>
      <c r="K5183" s="7">
        <v>44313</v>
      </c>
      <c r="L5183" s="7">
        <v>44249</v>
      </c>
      <c r="M5183" t="s">
        <v>77</v>
      </c>
      <c r="N5183" t="s">
        <v>79</v>
      </c>
      <c r="O5183">
        <v>2026</v>
      </c>
      <c r="P5183">
        <v>1</v>
      </c>
      <c r="Q5183" t="s">
        <v>80</v>
      </c>
      <c r="R5183" s="8">
        <v>46267</v>
      </c>
      <c r="S5183" s="2">
        <v>1</v>
      </c>
      <c r="T5183" s="2" t="s">
        <v>81</v>
      </c>
    </row>
    <row r="5184" spans="1:20" x14ac:dyDescent="0.25">
      <c r="A5184">
        <v>1120483796</v>
      </c>
      <c r="B5184">
        <v>119661555</v>
      </c>
      <c r="C5184" t="s">
        <v>74</v>
      </c>
      <c r="D5184" t="s">
        <v>75</v>
      </c>
      <c r="E5184" t="s">
        <v>76</v>
      </c>
      <c r="F5184" s="7">
        <v>44067</v>
      </c>
      <c r="G5184" s="7">
        <v>44432</v>
      </c>
      <c r="H5184" t="s">
        <v>86</v>
      </c>
      <c r="I5184" t="s">
        <v>87</v>
      </c>
      <c r="J5184" s="7">
        <v>45773</v>
      </c>
      <c r="K5184" s="7">
        <v>46112</v>
      </c>
      <c r="L5184" s="7">
        <v>44432</v>
      </c>
      <c r="M5184" t="s">
        <v>86</v>
      </c>
      <c r="N5184" t="s">
        <v>79</v>
      </c>
      <c r="O5184">
        <v>2026</v>
      </c>
      <c r="P5184">
        <v>1</v>
      </c>
      <c r="Q5184" t="s">
        <v>80</v>
      </c>
      <c r="R5184" s="8">
        <v>46267</v>
      </c>
      <c r="S5184" s="2">
        <v>1</v>
      </c>
      <c r="T5184" s="2" t="s">
        <v>81</v>
      </c>
    </row>
    <row r="5185" spans="1:20" x14ac:dyDescent="0.25">
      <c r="A5185">
        <v>1120483921</v>
      </c>
      <c r="B5185">
        <v>119701265</v>
      </c>
      <c r="C5185" t="s">
        <v>74</v>
      </c>
      <c r="D5185" t="s">
        <v>75</v>
      </c>
      <c r="E5185" t="s">
        <v>76</v>
      </c>
      <c r="F5185" s="7">
        <v>44075</v>
      </c>
      <c r="G5185" s="7">
        <v>44440</v>
      </c>
      <c r="H5185" t="s">
        <v>86</v>
      </c>
      <c r="I5185" t="s">
        <v>87</v>
      </c>
      <c r="J5185" s="7">
        <v>45853</v>
      </c>
      <c r="K5185" s="7">
        <v>44155</v>
      </c>
      <c r="L5185" s="7">
        <v>44440</v>
      </c>
      <c r="M5185" t="s">
        <v>86</v>
      </c>
      <c r="N5185" t="s">
        <v>79</v>
      </c>
      <c r="O5185">
        <v>2026</v>
      </c>
      <c r="P5185">
        <v>1</v>
      </c>
      <c r="Q5185" t="s">
        <v>80</v>
      </c>
      <c r="R5185" s="8">
        <v>46267</v>
      </c>
      <c r="S5185" s="2">
        <v>1</v>
      </c>
      <c r="T5185" s="2" t="s">
        <v>81</v>
      </c>
    </row>
    <row r="5186" spans="1:20" x14ac:dyDescent="0.25">
      <c r="A5186">
        <v>1120483962</v>
      </c>
      <c r="B5186">
        <v>119717631</v>
      </c>
      <c r="C5186" t="s">
        <v>85</v>
      </c>
      <c r="D5186" t="s">
        <v>75</v>
      </c>
      <c r="E5186" t="s">
        <v>76</v>
      </c>
      <c r="F5186" s="7">
        <v>44076</v>
      </c>
      <c r="G5186" s="7">
        <v>44441</v>
      </c>
      <c r="H5186" t="s">
        <v>86</v>
      </c>
      <c r="I5186" t="s">
        <v>87</v>
      </c>
      <c r="J5186" s="7">
        <v>45887</v>
      </c>
      <c r="K5186" s="7">
        <v>46090</v>
      </c>
      <c r="L5186" s="7">
        <v>44441</v>
      </c>
      <c r="M5186" t="s">
        <v>86</v>
      </c>
      <c r="N5186" t="s">
        <v>79</v>
      </c>
      <c r="O5186">
        <v>2026</v>
      </c>
      <c r="P5186">
        <v>1</v>
      </c>
      <c r="Q5186" t="s">
        <v>80</v>
      </c>
      <c r="R5186" s="8">
        <v>46267</v>
      </c>
      <c r="S5186" s="2">
        <v>1</v>
      </c>
      <c r="T5186" s="2" t="s">
        <v>81</v>
      </c>
    </row>
    <row r="5187" spans="1:20" x14ac:dyDescent="0.25">
      <c r="A5187">
        <v>1120483969</v>
      </c>
      <c r="B5187">
        <v>119719703</v>
      </c>
      <c r="C5187" t="s">
        <v>96</v>
      </c>
      <c r="D5187" t="s">
        <v>75</v>
      </c>
      <c r="E5187" t="s">
        <v>76</v>
      </c>
      <c r="F5187" s="7">
        <v>44079</v>
      </c>
      <c r="G5187" s="7">
        <v>44444</v>
      </c>
      <c r="H5187" t="s">
        <v>86</v>
      </c>
      <c r="I5187" t="s">
        <v>87</v>
      </c>
      <c r="J5187" s="7">
        <v>45799</v>
      </c>
      <c r="K5187" s="7">
        <v>44155</v>
      </c>
      <c r="L5187" s="7">
        <v>44444</v>
      </c>
      <c r="M5187" t="s">
        <v>86</v>
      </c>
      <c r="N5187" t="s">
        <v>79</v>
      </c>
      <c r="O5187">
        <v>2026</v>
      </c>
      <c r="P5187">
        <v>1</v>
      </c>
      <c r="Q5187" t="s">
        <v>80</v>
      </c>
      <c r="R5187" s="8">
        <v>46267</v>
      </c>
      <c r="S5187" s="2">
        <v>1</v>
      </c>
      <c r="T5187" s="2" t="s">
        <v>81</v>
      </c>
    </row>
    <row r="5188" spans="1:20" x14ac:dyDescent="0.25">
      <c r="A5188">
        <v>1120484068</v>
      </c>
      <c r="B5188">
        <v>119783027</v>
      </c>
      <c r="C5188" t="s">
        <v>85</v>
      </c>
      <c r="D5188" t="s">
        <v>75</v>
      </c>
      <c r="E5188" t="s">
        <v>76</v>
      </c>
      <c r="F5188" s="7">
        <v>44092</v>
      </c>
      <c r="G5188" s="7">
        <v>45918</v>
      </c>
      <c r="H5188" t="s">
        <v>86</v>
      </c>
      <c r="I5188" t="s">
        <v>87</v>
      </c>
      <c r="J5188" s="7">
        <v>45839</v>
      </c>
      <c r="K5188" s="7">
        <v>44152</v>
      </c>
      <c r="L5188" s="7">
        <v>45918</v>
      </c>
      <c r="M5188" t="s">
        <v>86</v>
      </c>
      <c r="N5188" t="s">
        <v>79</v>
      </c>
      <c r="O5188">
        <v>2026</v>
      </c>
      <c r="P5188">
        <v>1</v>
      </c>
      <c r="Q5188" t="s">
        <v>80</v>
      </c>
      <c r="R5188" s="8">
        <v>46267</v>
      </c>
      <c r="S5188" s="2">
        <v>1</v>
      </c>
      <c r="T5188" s="2" t="s">
        <v>81</v>
      </c>
    </row>
    <row r="5189" spans="1:20" x14ac:dyDescent="0.25">
      <c r="A5189">
        <v>1120484070</v>
      </c>
      <c r="B5189">
        <v>119783375</v>
      </c>
      <c r="C5189" t="s">
        <v>74</v>
      </c>
      <c r="D5189" t="s">
        <v>75</v>
      </c>
      <c r="E5189" t="s">
        <v>76</v>
      </c>
      <c r="F5189" s="7">
        <v>44092</v>
      </c>
      <c r="G5189" s="7">
        <v>45918</v>
      </c>
      <c r="H5189" t="s">
        <v>86</v>
      </c>
      <c r="I5189" t="s">
        <v>87</v>
      </c>
      <c r="J5189" s="7">
        <v>45839</v>
      </c>
      <c r="K5189" s="7">
        <v>44152</v>
      </c>
      <c r="L5189" s="7">
        <v>45918</v>
      </c>
      <c r="M5189" t="s">
        <v>86</v>
      </c>
      <c r="N5189" t="s">
        <v>79</v>
      </c>
      <c r="O5189">
        <v>2026</v>
      </c>
      <c r="P5189">
        <v>1</v>
      </c>
      <c r="Q5189" t="s">
        <v>80</v>
      </c>
      <c r="R5189" s="8">
        <v>46267</v>
      </c>
      <c r="S5189" s="2">
        <v>1</v>
      </c>
      <c r="T5189" s="2" t="s">
        <v>81</v>
      </c>
    </row>
    <row r="5190" spans="1:20" x14ac:dyDescent="0.25">
      <c r="A5190">
        <v>1120484168</v>
      </c>
      <c r="B5190">
        <v>119831898</v>
      </c>
      <c r="C5190" t="s">
        <v>74</v>
      </c>
      <c r="D5190" t="s">
        <v>75</v>
      </c>
      <c r="E5190" t="s">
        <v>76</v>
      </c>
      <c r="F5190" s="7">
        <v>44104</v>
      </c>
      <c r="G5190" s="7">
        <v>44469</v>
      </c>
      <c r="H5190" t="s">
        <v>86</v>
      </c>
      <c r="I5190" t="s">
        <v>87</v>
      </c>
      <c r="J5190" s="7">
        <v>45792</v>
      </c>
      <c r="K5190" s="7">
        <v>44168</v>
      </c>
      <c r="L5190" s="7">
        <v>44469</v>
      </c>
      <c r="M5190" t="s">
        <v>86</v>
      </c>
      <c r="N5190" t="s">
        <v>79</v>
      </c>
      <c r="O5190">
        <v>2026</v>
      </c>
      <c r="P5190">
        <v>1</v>
      </c>
      <c r="Q5190" t="s">
        <v>80</v>
      </c>
      <c r="R5190" s="8">
        <v>46267</v>
      </c>
      <c r="S5190" s="2">
        <v>1</v>
      </c>
      <c r="T5190" s="2" t="s">
        <v>81</v>
      </c>
    </row>
    <row r="5191" spans="1:20" x14ac:dyDescent="0.25">
      <c r="A5191">
        <v>1120484581</v>
      </c>
      <c r="B5191">
        <v>120073931</v>
      </c>
      <c r="C5191" t="s">
        <v>74</v>
      </c>
      <c r="D5191" t="s">
        <v>75</v>
      </c>
      <c r="E5191" t="s">
        <v>76</v>
      </c>
      <c r="F5191" s="7">
        <v>44154</v>
      </c>
      <c r="G5191" s="7">
        <v>44519</v>
      </c>
      <c r="H5191" t="s">
        <v>86</v>
      </c>
      <c r="I5191" t="s">
        <v>87</v>
      </c>
      <c r="J5191" s="7">
        <v>45827</v>
      </c>
      <c r="K5191" s="7">
        <v>46085</v>
      </c>
      <c r="L5191" s="7">
        <v>44519</v>
      </c>
      <c r="M5191" t="s">
        <v>86</v>
      </c>
      <c r="N5191" t="s">
        <v>79</v>
      </c>
      <c r="O5191">
        <v>2026</v>
      </c>
      <c r="P5191">
        <v>1</v>
      </c>
      <c r="Q5191" t="s">
        <v>80</v>
      </c>
      <c r="R5191" s="8">
        <v>46267</v>
      </c>
      <c r="S5191" s="2">
        <v>1</v>
      </c>
      <c r="T5191" s="2" t="s">
        <v>81</v>
      </c>
    </row>
    <row r="5192" spans="1:20" x14ac:dyDescent="0.25">
      <c r="A5192">
        <v>1120484688</v>
      </c>
      <c r="B5192">
        <v>120142455</v>
      </c>
      <c r="C5192" t="s">
        <v>96</v>
      </c>
      <c r="D5192" t="s">
        <v>75</v>
      </c>
      <c r="E5192" t="s">
        <v>76</v>
      </c>
      <c r="F5192" s="7">
        <v>44173</v>
      </c>
      <c r="G5192" s="7">
        <v>44294</v>
      </c>
      <c r="H5192" t="s">
        <v>86</v>
      </c>
      <c r="I5192" t="s">
        <v>87</v>
      </c>
      <c r="J5192" s="7">
        <v>45805</v>
      </c>
      <c r="K5192" s="7">
        <v>45805</v>
      </c>
      <c r="L5192" s="7">
        <v>44294</v>
      </c>
      <c r="M5192" t="s">
        <v>86</v>
      </c>
      <c r="N5192" t="s">
        <v>92</v>
      </c>
      <c r="O5192">
        <v>2026</v>
      </c>
      <c r="P5192">
        <v>1</v>
      </c>
      <c r="Q5192" t="s">
        <v>80</v>
      </c>
      <c r="R5192" s="8">
        <v>46267</v>
      </c>
      <c r="S5192" s="2">
        <v>1</v>
      </c>
      <c r="T5192" s="2" t="s">
        <v>81</v>
      </c>
    </row>
    <row r="5193" spans="1:20" x14ac:dyDescent="0.25">
      <c r="A5193">
        <v>1120484778</v>
      </c>
      <c r="B5193">
        <v>120706364</v>
      </c>
      <c r="C5193" t="s">
        <v>82</v>
      </c>
      <c r="D5193" t="s">
        <v>83</v>
      </c>
      <c r="E5193" t="s">
        <v>76</v>
      </c>
      <c r="F5193" s="7">
        <v>44284</v>
      </c>
      <c r="G5193" s="7">
        <v>44468</v>
      </c>
      <c r="H5193" t="s">
        <v>77</v>
      </c>
      <c r="I5193" t="s">
        <v>78</v>
      </c>
      <c r="J5193" s="7">
        <v>45719</v>
      </c>
      <c r="K5193" s="7">
        <v>45268</v>
      </c>
      <c r="L5193" s="7">
        <v>44468</v>
      </c>
      <c r="M5193" t="s">
        <v>77</v>
      </c>
      <c r="N5193" t="s">
        <v>79</v>
      </c>
      <c r="O5193">
        <v>2026</v>
      </c>
      <c r="P5193">
        <v>1</v>
      </c>
      <c r="Q5193" t="s">
        <v>80</v>
      </c>
      <c r="R5193" s="8">
        <v>46267</v>
      </c>
      <c r="S5193" s="2">
        <v>1</v>
      </c>
      <c r="T5193" s="2" t="s">
        <v>81</v>
      </c>
    </row>
    <row r="5194" spans="1:20" x14ac:dyDescent="0.25">
      <c r="A5194">
        <v>1120484790</v>
      </c>
      <c r="B5194">
        <v>120728227</v>
      </c>
      <c r="C5194" t="s">
        <v>93</v>
      </c>
      <c r="D5194" t="s">
        <v>88</v>
      </c>
      <c r="E5194" t="s">
        <v>76</v>
      </c>
      <c r="F5194" s="7">
        <v>44285</v>
      </c>
      <c r="G5194" s="7">
        <v>46111</v>
      </c>
      <c r="H5194" t="s">
        <v>77</v>
      </c>
      <c r="I5194" t="s">
        <v>78</v>
      </c>
      <c r="J5194" s="7">
        <v>45592</v>
      </c>
      <c r="K5194" s="7">
        <v>45918</v>
      </c>
      <c r="L5194" s="7">
        <v>46111</v>
      </c>
      <c r="M5194" t="s">
        <v>77</v>
      </c>
      <c r="N5194" t="s">
        <v>79</v>
      </c>
      <c r="O5194">
        <v>2026</v>
      </c>
      <c r="P5194">
        <v>1</v>
      </c>
      <c r="Q5194" t="s">
        <v>80</v>
      </c>
      <c r="R5194" s="8">
        <v>46267</v>
      </c>
      <c r="S5194" s="2">
        <v>1</v>
      </c>
      <c r="T5194" s="2" t="s">
        <v>81</v>
      </c>
    </row>
    <row r="5195" spans="1:20" x14ac:dyDescent="0.25">
      <c r="A5195">
        <v>1120484947</v>
      </c>
      <c r="B5195">
        <v>120907073</v>
      </c>
      <c r="C5195" t="s">
        <v>82</v>
      </c>
      <c r="D5195" t="s">
        <v>88</v>
      </c>
      <c r="E5195" t="s">
        <v>76</v>
      </c>
      <c r="F5195" s="7">
        <v>44316</v>
      </c>
      <c r="G5195" s="7">
        <v>46142</v>
      </c>
      <c r="H5195" t="s">
        <v>86</v>
      </c>
      <c r="I5195" t="s">
        <v>87</v>
      </c>
      <c r="J5195" s="7">
        <v>46088</v>
      </c>
      <c r="K5195" s="7">
        <v>45112</v>
      </c>
      <c r="L5195" s="7">
        <v>46142</v>
      </c>
      <c r="M5195" t="s">
        <v>86</v>
      </c>
      <c r="N5195" t="s">
        <v>79</v>
      </c>
      <c r="O5195">
        <v>2026</v>
      </c>
      <c r="P5195">
        <v>1</v>
      </c>
      <c r="Q5195" t="s">
        <v>80</v>
      </c>
      <c r="R5195" s="8">
        <v>46267</v>
      </c>
      <c r="S5195" s="2">
        <v>1</v>
      </c>
      <c r="T5195" s="2" t="s">
        <v>81</v>
      </c>
    </row>
    <row r="5196" spans="1:20" x14ac:dyDescent="0.25">
      <c r="A5196">
        <v>1120484962</v>
      </c>
      <c r="B5196">
        <v>120918779</v>
      </c>
      <c r="C5196" t="s">
        <v>74</v>
      </c>
      <c r="D5196" t="s">
        <v>75</v>
      </c>
      <c r="E5196" t="s">
        <v>76</v>
      </c>
      <c r="F5196" s="7">
        <v>44318</v>
      </c>
      <c r="G5196" s="7">
        <v>46144</v>
      </c>
      <c r="H5196" t="s">
        <v>86</v>
      </c>
      <c r="I5196" t="s">
        <v>87</v>
      </c>
      <c r="J5196" s="7">
        <v>45798</v>
      </c>
      <c r="K5196" s="7">
        <v>44319</v>
      </c>
      <c r="L5196" s="7">
        <v>46144</v>
      </c>
      <c r="M5196" t="s">
        <v>86</v>
      </c>
      <c r="N5196" t="s">
        <v>79</v>
      </c>
      <c r="O5196">
        <v>2026</v>
      </c>
      <c r="P5196">
        <v>1</v>
      </c>
      <c r="Q5196" t="s">
        <v>80</v>
      </c>
      <c r="R5196" s="8">
        <v>46267</v>
      </c>
      <c r="S5196" s="2">
        <v>1</v>
      </c>
      <c r="T5196" s="2" t="s">
        <v>81</v>
      </c>
    </row>
    <row r="5197" spans="1:20" x14ac:dyDescent="0.25">
      <c r="A5197">
        <v>1120484965</v>
      </c>
      <c r="B5197">
        <v>120920826</v>
      </c>
      <c r="C5197" t="s">
        <v>82</v>
      </c>
      <c r="D5197" t="s">
        <v>88</v>
      </c>
      <c r="E5197" t="s">
        <v>76</v>
      </c>
      <c r="F5197" s="7">
        <v>44319</v>
      </c>
      <c r="G5197" s="7">
        <v>44684</v>
      </c>
      <c r="H5197" t="s">
        <v>77</v>
      </c>
      <c r="I5197" t="s">
        <v>84</v>
      </c>
      <c r="J5197" s="7">
        <v>45546</v>
      </c>
      <c r="K5197" s="7">
        <v>45310</v>
      </c>
      <c r="L5197" s="7">
        <v>44684</v>
      </c>
      <c r="M5197" t="s">
        <v>77</v>
      </c>
      <c r="N5197" t="s">
        <v>79</v>
      </c>
      <c r="O5197">
        <v>2026</v>
      </c>
      <c r="P5197">
        <v>1</v>
      </c>
      <c r="Q5197" t="s">
        <v>80</v>
      </c>
      <c r="R5197" s="8">
        <v>46267</v>
      </c>
      <c r="S5197" s="2">
        <v>1</v>
      </c>
      <c r="T5197" s="2" t="s">
        <v>81</v>
      </c>
    </row>
    <row r="5198" spans="1:20" x14ac:dyDescent="0.25">
      <c r="A5198">
        <v>1120484966</v>
      </c>
      <c r="B5198">
        <v>120920826</v>
      </c>
      <c r="C5198" t="s">
        <v>82</v>
      </c>
      <c r="D5198" t="s">
        <v>88</v>
      </c>
      <c r="E5198" t="s">
        <v>76</v>
      </c>
      <c r="F5198" s="7">
        <v>44319</v>
      </c>
      <c r="G5198" s="7">
        <v>44684</v>
      </c>
      <c r="H5198" t="s">
        <v>77</v>
      </c>
      <c r="I5198" t="s">
        <v>84</v>
      </c>
      <c r="J5198" s="7">
        <v>45546</v>
      </c>
      <c r="K5198" s="7">
        <v>45748</v>
      </c>
      <c r="L5198" s="7">
        <v>44684</v>
      </c>
      <c r="M5198" t="s">
        <v>77</v>
      </c>
      <c r="N5198" t="s">
        <v>79</v>
      </c>
      <c r="O5198">
        <v>2026</v>
      </c>
      <c r="P5198">
        <v>1</v>
      </c>
      <c r="Q5198" t="s">
        <v>80</v>
      </c>
      <c r="R5198" s="8">
        <v>46267</v>
      </c>
      <c r="S5198" s="2">
        <v>1</v>
      </c>
      <c r="T5198" s="2" t="s">
        <v>81</v>
      </c>
    </row>
    <row r="5199" spans="1:20" x14ac:dyDescent="0.25">
      <c r="A5199">
        <v>1120485133</v>
      </c>
      <c r="B5199">
        <v>121408922</v>
      </c>
      <c r="C5199" t="s">
        <v>85</v>
      </c>
      <c r="D5199" t="s">
        <v>88</v>
      </c>
      <c r="E5199" t="s">
        <v>76</v>
      </c>
      <c r="F5199" s="7">
        <v>44343</v>
      </c>
      <c r="G5199" s="7">
        <v>44708</v>
      </c>
      <c r="H5199" t="s">
        <v>77</v>
      </c>
      <c r="I5199" t="s">
        <v>78</v>
      </c>
      <c r="J5199" s="7">
        <v>45414</v>
      </c>
      <c r="K5199" s="7">
        <v>45542</v>
      </c>
      <c r="L5199" s="7">
        <v>44708</v>
      </c>
      <c r="M5199" t="s">
        <v>77</v>
      </c>
      <c r="N5199" t="s">
        <v>79</v>
      </c>
      <c r="O5199">
        <v>2026</v>
      </c>
      <c r="P5199">
        <v>1</v>
      </c>
      <c r="Q5199" t="s">
        <v>80</v>
      </c>
      <c r="R5199" s="8">
        <v>46267</v>
      </c>
      <c r="S5199" s="2">
        <v>1</v>
      </c>
      <c r="T5199" s="2" t="s">
        <v>81</v>
      </c>
    </row>
    <row r="5200" spans="1:20" x14ac:dyDescent="0.25">
      <c r="A5200">
        <v>1120485157</v>
      </c>
      <c r="B5200">
        <v>121435265</v>
      </c>
      <c r="C5200" t="s">
        <v>82</v>
      </c>
      <c r="D5200" t="s">
        <v>75</v>
      </c>
      <c r="E5200" t="s">
        <v>76</v>
      </c>
      <c r="F5200" s="7">
        <v>44347</v>
      </c>
      <c r="G5200" s="7">
        <v>46173</v>
      </c>
      <c r="H5200" t="s">
        <v>77</v>
      </c>
      <c r="I5200" t="s">
        <v>78</v>
      </c>
      <c r="J5200" s="7">
        <v>45196</v>
      </c>
      <c r="K5200" s="7">
        <v>45916</v>
      </c>
      <c r="L5200" s="7">
        <v>46173</v>
      </c>
      <c r="M5200" t="s">
        <v>77</v>
      </c>
      <c r="N5200" t="s">
        <v>92</v>
      </c>
      <c r="O5200">
        <v>2026</v>
      </c>
      <c r="P5200">
        <v>1</v>
      </c>
      <c r="Q5200" t="s">
        <v>80</v>
      </c>
      <c r="R5200" s="8">
        <v>46267</v>
      </c>
      <c r="S5200" s="2">
        <v>1</v>
      </c>
      <c r="T5200" s="2" t="s">
        <v>81</v>
      </c>
    </row>
    <row r="5201" spans="1:20" x14ac:dyDescent="0.25">
      <c r="A5201">
        <v>1120485172</v>
      </c>
      <c r="B5201">
        <v>121452206</v>
      </c>
      <c r="C5201" t="s">
        <v>82</v>
      </c>
      <c r="D5201" t="s">
        <v>88</v>
      </c>
      <c r="E5201" t="s">
        <v>76</v>
      </c>
      <c r="F5201" s="7">
        <v>44350</v>
      </c>
      <c r="G5201" s="7">
        <v>46176</v>
      </c>
      <c r="H5201" t="s">
        <v>77</v>
      </c>
      <c r="I5201" t="s">
        <v>78</v>
      </c>
      <c r="J5201" s="7">
        <v>45205</v>
      </c>
      <c r="K5201" s="7">
        <v>44351</v>
      </c>
      <c r="L5201" s="7">
        <v>46176</v>
      </c>
      <c r="M5201" t="s">
        <v>77</v>
      </c>
      <c r="N5201" t="s">
        <v>92</v>
      </c>
      <c r="O5201">
        <v>2026</v>
      </c>
      <c r="P5201">
        <v>1</v>
      </c>
      <c r="Q5201" t="s">
        <v>80</v>
      </c>
      <c r="R5201" s="8">
        <v>46267</v>
      </c>
      <c r="S5201" s="2">
        <v>1</v>
      </c>
      <c r="T5201" s="2" t="s">
        <v>81</v>
      </c>
    </row>
    <row r="5202" spans="1:20" x14ac:dyDescent="0.25">
      <c r="A5202">
        <v>1120485200</v>
      </c>
      <c r="B5202">
        <v>121487984</v>
      </c>
      <c r="C5202" t="s">
        <v>74</v>
      </c>
      <c r="D5202" t="s">
        <v>83</v>
      </c>
      <c r="E5202" t="s">
        <v>76</v>
      </c>
      <c r="F5202" s="7">
        <v>44352</v>
      </c>
      <c r="G5202" s="7">
        <v>46178</v>
      </c>
      <c r="H5202" t="s">
        <v>77</v>
      </c>
      <c r="I5202" t="s">
        <v>78</v>
      </c>
      <c r="J5202" s="7">
        <v>45914</v>
      </c>
      <c r="K5202" s="7">
        <v>45957</v>
      </c>
      <c r="L5202" s="7">
        <v>46178</v>
      </c>
      <c r="M5202" t="s">
        <v>77</v>
      </c>
      <c r="N5202" t="s">
        <v>79</v>
      </c>
      <c r="O5202">
        <v>2026</v>
      </c>
      <c r="P5202">
        <v>1</v>
      </c>
      <c r="Q5202" t="s">
        <v>80</v>
      </c>
      <c r="R5202" s="8">
        <v>46267</v>
      </c>
      <c r="S5202" s="2">
        <v>1</v>
      </c>
      <c r="T5202" s="2" t="s">
        <v>81</v>
      </c>
    </row>
    <row r="5203" spans="1:20" x14ac:dyDescent="0.25">
      <c r="A5203">
        <v>1120485226</v>
      </c>
      <c r="B5203">
        <v>121524842</v>
      </c>
      <c r="C5203" t="s">
        <v>94</v>
      </c>
      <c r="D5203" t="s">
        <v>88</v>
      </c>
      <c r="E5203" t="s">
        <v>76</v>
      </c>
      <c r="F5203" s="7">
        <v>44359</v>
      </c>
      <c r="G5203" s="7">
        <v>44724</v>
      </c>
      <c r="H5203" t="s">
        <v>77</v>
      </c>
      <c r="I5203" t="s">
        <v>78</v>
      </c>
      <c r="J5203" s="7">
        <v>45518</v>
      </c>
      <c r="K5203" s="7">
        <v>45748</v>
      </c>
      <c r="L5203" s="7">
        <v>44724</v>
      </c>
      <c r="M5203" t="s">
        <v>77</v>
      </c>
      <c r="N5203" t="s">
        <v>79</v>
      </c>
      <c r="O5203">
        <v>2026</v>
      </c>
      <c r="P5203">
        <v>1</v>
      </c>
      <c r="Q5203" t="s">
        <v>80</v>
      </c>
      <c r="R5203" s="8">
        <v>46267</v>
      </c>
      <c r="S5203" s="2">
        <v>1</v>
      </c>
      <c r="T5203" s="2" t="s">
        <v>81</v>
      </c>
    </row>
    <row r="5204" spans="1:20" x14ac:dyDescent="0.25">
      <c r="A5204">
        <v>1120485334</v>
      </c>
      <c r="B5204">
        <v>121606764</v>
      </c>
      <c r="C5204" t="s">
        <v>82</v>
      </c>
      <c r="D5204" t="s">
        <v>88</v>
      </c>
      <c r="E5204" t="s">
        <v>76</v>
      </c>
      <c r="F5204" s="7">
        <v>44373</v>
      </c>
      <c r="G5204" s="7">
        <v>46199</v>
      </c>
      <c r="H5204" t="s">
        <v>77</v>
      </c>
      <c r="I5204" t="s">
        <v>89</v>
      </c>
      <c r="J5204" s="7">
        <v>46046</v>
      </c>
      <c r="K5204" s="7">
        <v>46059</v>
      </c>
      <c r="L5204" s="7">
        <v>46199</v>
      </c>
      <c r="M5204" t="s">
        <v>77</v>
      </c>
      <c r="N5204" t="s">
        <v>79</v>
      </c>
      <c r="O5204">
        <v>2026</v>
      </c>
      <c r="P5204">
        <v>1</v>
      </c>
      <c r="Q5204" t="s">
        <v>80</v>
      </c>
      <c r="R5204" s="8">
        <v>46267</v>
      </c>
      <c r="S5204" s="2">
        <v>1</v>
      </c>
      <c r="T5204" s="2" t="s">
        <v>81</v>
      </c>
    </row>
    <row r="5205" spans="1:20" x14ac:dyDescent="0.25">
      <c r="A5205">
        <v>1120485353</v>
      </c>
      <c r="B5205">
        <v>121618623</v>
      </c>
      <c r="C5205" t="s">
        <v>74</v>
      </c>
      <c r="D5205" t="s">
        <v>88</v>
      </c>
      <c r="E5205" t="s">
        <v>76</v>
      </c>
      <c r="F5205" s="7">
        <v>44374</v>
      </c>
      <c r="G5205" s="7">
        <v>46200</v>
      </c>
      <c r="H5205" t="s">
        <v>77</v>
      </c>
      <c r="I5205" t="s">
        <v>84</v>
      </c>
      <c r="J5205" s="7">
        <v>45523</v>
      </c>
      <c r="K5205" s="7">
        <v>45057</v>
      </c>
      <c r="L5205" s="7">
        <v>46200</v>
      </c>
      <c r="M5205" t="s">
        <v>77</v>
      </c>
      <c r="N5205" t="s">
        <v>79</v>
      </c>
      <c r="O5205">
        <v>2026</v>
      </c>
      <c r="P5205">
        <v>1</v>
      </c>
      <c r="Q5205" t="s">
        <v>80</v>
      </c>
      <c r="R5205" s="8">
        <v>46267</v>
      </c>
      <c r="S5205" s="2">
        <v>1</v>
      </c>
      <c r="T5205" s="2" t="s">
        <v>81</v>
      </c>
    </row>
    <row r="5206" spans="1:20" x14ac:dyDescent="0.25">
      <c r="A5206">
        <v>1120485383</v>
      </c>
      <c r="B5206">
        <v>121641587</v>
      </c>
      <c r="C5206" t="s">
        <v>74</v>
      </c>
      <c r="D5206" t="s">
        <v>75</v>
      </c>
      <c r="E5206" t="s">
        <v>76</v>
      </c>
      <c r="F5206" s="7">
        <v>44377</v>
      </c>
      <c r="G5206" s="7">
        <v>46203</v>
      </c>
      <c r="H5206" t="s">
        <v>86</v>
      </c>
      <c r="I5206" t="s">
        <v>87</v>
      </c>
      <c r="J5206" s="7"/>
      <c r="K5206" s="7">
        <v>44388</v>
      </c>
      <c r="L5206" s="7">
        <v>46203</v>
      </c>
      <c r="M5206" t="s">
        <v>86</v>
      </c>
      <c r="N5206"/>
      <c r="O5206">
        <v>2026</v>
      </c>
      <c r="P5206">
        <v>1</v>
      </c>
      <c r="Q5206" t="s">
        <v>80</v>
      </c>
      <c r="R5206" s="8">
        <v>46267</v>
      </c>
      <c r="S5206" s="2">
        <v>1</v>
      </c>
      <c r="T5206" s="2" t="s">
        <v>81</v>
      </c>
    </row>
    <row r="5207" spans="1:20" x14ac:dyDescent="0.25">
      <c r="A5207">
        <v>1120485387</v>
      </c>
      <c r="B5207">
        <v>121643677</v>
      </c>
      <c r="C5207" t="s">
        <v>74</v>
      </c>
      <c r="D5207" t="s">
        <v>75</v>
      </c>
      <c r="E5207" t="s">
        <v>76</v>
      </c>
      <c r="F5207" s="7">
        <v>44378</v>
      </c>
      <c r="G5207" s="7">
        <v>44743</v>
      </c>
      <c r="H5207" t="s">
        <v>86</v>
      </c>
      <c r="I5207" t="s">
        <v>87</v>
      </c>
      <c r="J5207" s="7">
        <v>45710</v>
      </c>
      <c r="K5207" s="7">
        <v>44380</v>
      </c>
      <c r="L5207" s="7">
        <v>44743</v>
      </c>
      <c r="M5207" t="s">
        <v>86</v>
      </c>
      <c r="N5207" t="s">
        <v>79</v>
      </c>
      <c r="O5207">
        <v>2026</v>
      </c>
      <c r="P5207">
        <v>1</v>
      </c>
      <c r="Q5207" t="s">
        <v>80</v>
      </c>
      <c r="R5207" s="8">
        <v>46267</v>
      </c>
      <c r="S5207" s="2">
        <v>1</v>
      </c>
      <c r="T5207" s="2" t="s">
        <v>81</v>
      </c>
    </row>
    <row r="5208" spans="1:20" x14ac:dyDescent="0.25">
      <c r="A5208">
        <v>1120485435</v>
      </c>
      <c r="B5208">
        <v>121670056</v>
      </c>
      <c r="C5208" t="s">
        <v>90</v>
      </c>
      <c r="D5208" t="s">
        <v>88</v>
      </c>
      <c r="E5208" t="s">
        <v>76</v>
      </c>
      <c r="F5208" s="7">
        <v>44383</v>
      </c>
      <c r="G5208" s="7">
        <v>44748</v>
      </c>
      <c r="H5208" t="s">
        <v>77</v>
      </c>
      <c r="I5208" t="s">
        <v>78</v>
      </c>
      <c r="J5208" s="7">
        <v>45491</v>
      </c>
      <c r="K5208" s="7">
        <v>45546</v>
      </c>
      <c r="L5208" s="7">
        <v>44748</v>
      </c>
      <c r="M5208" t="s">
        <v>77</v>
      </c>
      <c r="N5208" t="s">
        <v>79</v>
      </c>
      <c r="O5208">
        <v>2026</v>
      </c>
      <c r="P5208">
        <v>1</v>
      </c>
      <c r="Q5208" t="s">
        <v>80</v>
      </c>
      <c r="R5208" s="8">
        <v>46267</v>
      </c>
      <c r="S5208" s="2">
        <v>1</v>
      </c>
      <c r="T5208" s="2" t="s">
        <v>81</v>
      </c>
    </row>
    <row r="5209" spans="1:20" x14ac:dyDescent="0.25">
      <c r="A5209">
        <v>1120485538</v>
      </c>
      <c r="B5209">
        <v>121728738</v>
      </c>
      <c r="C5209" t="s">
        <v>74</v>
      </c>
      <c r="D5209" t="s">
        <v>75</v>
      </c>
      <c r="E5209" t="s">
        <v>76</v>
      </c>
      <c r="F5209" s="7">
        <v>44391</v>
      </c>
      <c r="G5209" s="7">
        <v>44756</v>
      </c>
      <c r="H5209" t="s">
        <v>86</v>
      </c>
      <c r="I5209" t="s">
        <v>87</v>
      </c>
      <c r="J5209" s="7"/>
      <c r="K5209" s="7">
        <v>46015</v>
      </c>
      <c r="L5209" s="7">
        <v>44756</v>
      </c>
      <c r="M5209" t="s">
        <v>86</v>
      </c>
      <c r="N5209"/>
      <c r="O5209">
        <v>2026</v>
      </c>
      <c r="P5209">
        <v>1</v>
      </c>
      <c r="Q5209" t="s">
        <v>80</v>
      </c>
      <c r="R5209" s="8">
        <v>46267</v>
      </c>
      <c r="S5209" s="2">
        <v>1</v>
      </c>
      <c r="T5209" s="2" t="s">
        <v>81</v>
      </c>
    </row>
    <row r="5210" spans="1:20" x14ac:dyDescent="0.25">
      <c r="A5210">
        <v>1120485665</v>
      </c>
      <c r="B5210">
        <v>121795556</v>
      </c>
      <c r="C5210" t="s">
        <v>82</v>
      </c>
      <c r="D5210" t="s">
        <v>75</v>
      </c>
      <c r="E5210" t="s">
        <v>76</v>
      </c>
      <c r="F5210" s="7">
        <v>44403</v>
      </c>
      <c r="G5210" s="7">
        <v>46229</v>
      </c>
      <c r="H5210" t="s">
        <v>77</v>
      </c>
      <c r="I5210" t="s">
        <v>78</v>
      </c>
      <c r="J5210" s="7">
        <v>46090</v>
      </c>
      <c r="K5210" s="7">
        <v>46097</v>
      </c>
      <c r="L5210" s="7">
        <v>46229</v>
      </c>
      <c r="M5210" t="s">
        <v>77</v>
      </c>
      <c r="N5210" t="s">
        <v>79</v>
      </c>
      <c r="O5210">
        <v>2026</v>
      </c>
      <c r="P5210">
        <v>1</v>
      </c>
      <c r="Q5210" t="s">
        <v>80</v>
      </c>
      <c r="R5210" s="8">
        <v>46267</v>
      </c>
      <c r="S5210" s="2">
        <v>1</v>
      </c>
      <c r="T5210" s="2" t="s">
        <v>81</v>
      </c>
    </row>
    <row r="5211" spans="1:20" x14ac:dyDescent="0.25">
      <c r="A5211">
        <v>1120485687</v>
      </c>
      <c r="B5211">
        <v>121813264</v>
      </c>
      <c r="C5211" t="s">
        <v>96</v>
      </c>
      <c r="D5211" t="s">
        <v>75</v>
      </c>
      <c r="E5211" t="s">
        <v>76</v>
      </c>
      <c r="F5211" s="7">
        <v>44406</v>
      </c>
      <c r="G5211" s="7">
        <v>44590</v>
      </c>
      <c r="H5211" t="s">
        <v>77</v>
      </c>
      <c r="I5211" t="s">
        <v>78</v>
      </c>
      <c r="J5211" s="7">
        <v>46092</v>
      </c>
      <c r="K5211" s="7">
        <v>44407</v>
      </c>
      <c r="L5211" s="7">
        <v>44590</v>
      </c>
      <c r="M5211" t="s">
        <v>77</v>
      </c>
      <c r="N5211" t="s">
        <v>79</v>
      </c>
      <c r="O5211">
        <v>2026</v>
      </c>
      <c r="P5211">
        <v>1</v>
      </c>
      <c r="Q5211" t="s">
        <v>80</v>
      </c>
      <c r="R5211" s="8">
        <v>46267</v>
      </c>
      <c r="S5211" s="2">
        <v>1</v>
      </c>
      <c r="T5211" s="2" t="s">
        <v>81</v>
      </c>
    </row>
    <row r="5212" spans="1:20" x14ac:dyDescent="0.25">
      <c r="A5212">
        <v>1120485854</v>
      </c>
      <c r="B5212">
        <v>121885448</v>
      </c>
      <c r="C5212" t="s">
        <v>85</v>
      </c>
      <c r="D5212" t="s">
        <v>75</v>
      </c>
      <c r="E5212" t="s">
        <v>76</v>
      </c>
      <c r="F5212" s="7">
        <v>44419</v>
      </c>
      <c r="G5212" s="7">
        <v>44784</v>
      </c>
      <c r="H5212" t="s">
        <v>86</v>
      </c>
      <c r="I5212" t="s">
        <v>87</v>
      </c>
      <c r="J5212" s="7"/>
      <c r="K5212" s="7">
        <v>46031</v>
      </c>
      <c r="L5212" s="7">
        <v>44784</v>
      </c>
      <c r="M5212" t="s">
        <v>86</v>
      </c>
      <c r="N5212"/>
      <c r="O5212">
        <v>2026</v>
      </c>
      <c r="P5212">
        <v>1</v>
      </c>
      <c r="Q5212" t="s">
        <v>80</v>
      </c>
      <c r="R5212" s="8">
        <v>46267</v>
      </c>
      <c r="S5212" s="2">
        <v>1</v>
      </c>
      <c r="T5212" s="2" t="s">
        <v>81</v>
      </c>
    </row>
    <row r="5213" spans="1:20" x14ac:dyDescent="0.25">
      <c r="A5213">
        <v>1120485941</v>
      </c>
      <c r="B5213">
        <v>121916686</v>
      </c>
      <c r="C5213" t="s">
        <v>74</v>
      </c>
      <c r="D5213" t="s">
        <v>83</v>
      </c>
      <c r="E5213" t="s">
        <v>76</v>
      </c>
      <c r="F5213" s="7">
        <v>44426</v>
      </c>
      <c r="G5213" s="7">
        <v>44610</v>
      </c>
      <c r="H5213" t="s">
        <v>77</v>
      </c>
      <c r="I5213" t="s">
        <v>78</v>
      </c>
      <c r="J5213" s="7">
        <v>45182</v>
      </c>
      <c r="K5213" s="7">
        <v>45747</v>
      </c>
      <c r="L5213" s="7">
        <v>44610</v>
      </c>
      <c r="M5213" t="s">
        <v>77</v>
      </c>
      <c r="N5213" t="s">
        <v>92</v>
      </c>
      <c r="O5213">
        <v>2026</v>
      </c>
      <c r="P5213">
        <v>1</v>
      </c>
      <c r="Q5213" t="s">
        <v>80</v>
      </c>
      <c r="R5213" s="8">
        <v>46267</v>
      </c>
      <c r="S5213" s="2">
        <v>1</v>
      </c>
      <c r="T5213" s="2" t="s">
        <v>81</v>
      </c>
    </row>
    <row r="5214" spans="1:20" x14ac:dyDescent="0.25">
      <c r="A5214">
        <v>1120485942</v>
      </c>
      <c r="B5214">
        <v>121916686</v>
      </c>
      <c r="C5214" t="s">
        <v>74</v>
      </c>
      <c r="D5214" t="s">
        <v>83</v>
      </c>
      <c r="E5214" t="s">
        <v>76</v>
      </c>
      <c r="F5214" s="7">
        <v>44426</v>
      </c>
      <c r="G5214" s="7">
        <v>44610</v>
      </c>
      <c r="H5214" t="s">
        <v>77</v>
      </c>
      <c r="I5214" t="s">
        <v>78</v>
      </c>
      <c r="J5214" s="7">
        <v>45182</v>
      </c>
      <c r="K5214" s="7">
        <v>46091</v>
      </c>
      <c r="L5214" s="7">
        <v>44610</v>
      </c>
      <c r="M5214" t="s">
        <v>77</v>
      </c>
      <c r="N5214" t="s">
        <v>92</v>
      </c>
      <c r="O5214">
        <v>2026</v>
      </c>
      <c r="P5214">
        <v>1</v>
      </c>
      <c r="Q5214" t="s">
        <v>80</v>
      </c>
      <c r="R5214" s="8">
        <v>46267</v>
      </c>
      <c r="S5214" s="2">
        <v>1</v>
      </c>
      <c r="T5214" s="2" t="s">
        <v>81</v>
      </c>
    </row>
    <row r="5215" spans="1:20" x14ac:dyDescent="0.25">
      <c r="A5215">
        <v>1120486029</v>
      </c>
      <c r="B5215">
        <v>121954399</v>
      </c>
      <c r="C5215" t="s">
        <v>82</v>
      </c>
      <c r="D5215" t="s">
        <v>75</v>
      </c>
      <c r="E5215" t="s">
        <v>76</v>
      </c>
      <c r="F5215" s="7">
        <v>44433</v>
      </c>
      <c r="G5215" s="7">
        <v>44798</v>
      </c>
      <c r="H5215" t="s">
        <v>77</v>
      </c>
      <c r="I5215" t="s">
        <v>78</v>
      </c>
      <c r="J5215" s="7">
        <v>45827</v>
      </c>
      <c r="K5215" s="7">
        <v>45833</v>
      </c>
      <c r="L5215" s="7">
        <v>44798</v>
      </c>
      <c r="M5215" t="s">
        <v>77</v>
      </c>
      <c r="N5215" t="s">
        <v>92</v>
      </c>
      <c r="O5215">
        <v>2026</v>
      </c>
      <c r="P5215">
        <v>1</v>
      </c>
      <c r="Q5215" t="s">
        <v>80</v>
      </c>
      <c r="R5215" s="8">
        <v>46267</v>
      </c>
      <c r="S5215" s="2">
        <v>1</v>
      </c>
      <c r="T5215" s="2" t="s">
        <v>81</v>
      </c>
    </row>
    <row r="5216" spans="1:20" x14ac:dyDescent="0.25">
      <c r="A5216">
        <v>1120486039</v>
      </c>
      <c r="B5216">
        <v>121956318</v>
      </c>
      <c r="C5216" t="s">
        <v>74</v>
      </c>
      <c r="D5216" t="s">
        <v>75</v>
      </c>
      <c r="E5216" t="s">
        <v>76</v>
      </c>
      <c r="F5216" s="7">
        <v>44433</v>
      </c>
      <c r="G5216" s="7">
        <v>44798</v>
      </c>
      <c r="H5216" t="s">
        <v>86</v>
      </c>
      <c r="I5216" t="s">
        <v>87</v>
      </c>
      <c r="J5216" s="7">
        <v>46094</v>
      </c>
      <c r="K5216" s="7">
        <v>46099</v>
      </c>
      <c r="L5216" s="7">
        <v>44798</v>
      </c>
      <c r="M5216" t="s">
        <v>86</v>
      </c>
      <c r="N5216" t="s">
        <v>79</v>
      </c>
      <c r="O5216">
        <v>2026</v>
      </c>
      <c r="P5216">
        <v>1</v>
      </c>
      <c r="Q5216" t="s">
        <v>80</v>
      </c>
      <c r="R5216" s="8">
        <v>46267</v>
      </c>
      <c r="S5216" s="2">
        <v>1</v>
      </c>
      <c r="T5216" s="2" t="s">
        <v>81</v>
      </c>
    </row>
    <row r="5217" spans="1:20" x14ac:dyDescent="0.25">
      <c r="A5217">
        <v>1120486069</v>
      </c>
      <c r="B5217">
        <v>121969425</v>
      </c>
      <c r="C5217" t="s">
        <v>74</v>
      </c>
      <c r="D5217" t="s">
        <v>75</v>
      </c>
      <c r="E5217" t="s">
        <v>76</v>
      </c>
      <c r="F5217" s="7">
        <v>44436</v>
      </c>
      <c r="G5217" s="7">
        <v>44801</v>
      </c>
      <c r="H5217" t="s">
        <v>86</v>
      </c>
      <c r="I5217" t="s">
        <v>87</v>
      </c>
      <c r="J5217" s="7">
        <v>46062</v>
      </c>
      <c r="K5217" s="7">
        <v>46080</v>
      </c>
      <c r="L5217" s="7">
        <v>44801</v>
      </c>
      <c r="M5217" t="s">
        <v>86</v>
      </c>
      <c r="N5217" t="s">
        <v>79</v>
      </c>
      <c r="O5217">
        <v>2026</v>
      </c>
      <c r="P5217">
        <v>1</v>
      </c>
      <c r="Q5217" t="s">
        <v>80</v>
      </c>
      <c r="R5217" s="8">
        <v>46267</v>
      </c>
      <c r="S5217" s="2">
        <v>1</v>
      </c>
      <c r="T5217" s="2" t="s">
        <v>81</v>
      </c>
    </row>
    <row r="5218" spans="1:20" x14ac:dyDescent="0.25">
      <c r="A5218">
        <v>1120486726</v>
      </c>
      <c r="B5218">
        <v>122259854</v>
      </c>
      <c r="C5218" t="s">
        <v>91</v>
      </c>
      <c r="D5218" t="s">
        <v>75</v>
      </c>
      <c r="E5218" t="s">
        <v>76</v>
      </c>
      <c r="F5218" s="7">
        <v>44495</v>
      </c>
      <c r="G5218" s="7">
        <v>44799</v>
      </c>
      <c r="H5218" t="s">
        <v>77</v>
      </c>
      <c r="I5218" t="s">
        <v>78</v>
      </c>
      <c r="J5218" s="7"/>
      <c r="K5218" s="7">
        <v>44495</v>
      </c>
      <c r="L5218" s="7">
        <v>44799</v>
      </c>
      <c r="M5218" t="s">
        <v>77</v>
      </c>
      <c r="N5218"/>
      <c r="O5218">
        <v>2026</v>
      </c>
      <c r="P5218">
        <v>1</v>
      </c>
      <c r="Q5218" t="s">
        <v>80</v>
      </c>
      <c r="R5218" s="8">
        <v>46267</v>
      </c>
      <c r="S5218" s="2">
        <v>1</v>
      </c>
      <c r="T5218" s="2" t="s">
        <v>81</v>
      </c>
    </row>
    <row r="5219" spans="1:20" x14ac:dyDescent="0.25">
      <c r="A5219">
        <v>1120486799</v>
      </c>
      <c r="B5219">
        <v>122283313</v>
      </c>
      <c r="C5219" t="s">
        <v>82</v>
      </c>
      <c r="D5219" t="s">
        <v>88</v>
      </c>
      <c r="E5219" t="s">
        <v>76</v>
      </c>
      <c r="F5219" s="7">
        <v>44433</v>
      </c>
      <c r="G5219" s="7">
        <v>44798</v>
      </c>
      <c r="H5219" t="s">
        <v>77</v>
      </c>
      <c r="I5219" t="s">
        <v>78</v>
      </c>
      <c r="J5219" s="7">
        <v>45737</v>
      </c>
      <c r="K5219" s="7">
        <v>45867</v>
      </c>
      <c r="L5219" s="7">
        <v>44798</v>
      </c>
      <c r="M5219" t="s">
        <v>77</v>
      </c>
      <c r="N5219" t="s">
        <v>79</v>
      </c>
      <c r="O5219">
        <v>2026</v>
      </c>
      <c r="P5219">
        <v>1</v>
      </c>
      <c r="Q5219" t="s">
        <v>80</v>
      </c>
      <c r="R5219" s="8">
        <v>46267</v>
      </c>
      <c r="S5219" s="2">
        <v>1</v>
      </c>
      <c r="T5219" s="2" t="s">
        <v>81</v>
      </c>
    </row>
    <row r="5220" spans="1:20" x14ac:dyDescent="0.25">
      <c r="A5220">
        <v>1120486809</v>
      </c>
      <c r="B5220">
        <v>122288792</v>
      </c>
      <c r="C5220" t="s">
        <v>82</v>
      </c>
      <c r="D5220" t="s">
        <v>75</v>
      </c>
      <c r="E5220" t="s">
        <v>76</v>
      </c>
      <c r="F5220" s="7">
        <v>44502</v>
      </c>
      <c r="G5220" s="7">
        <v>45598</v>
      </c>
      <c r="H5220" t="s">
        <v>77</v>
      </c>
      <c r="I5220" t="s">
        <v>78</v>
      </c>
      <c r="J5220" s="7"/>
      <c r="K5220" s="7">
        <v>45057</v>
      </c>
      <c r="L5220" s="7">
        <v>45598</v>
      </c>
      <c r="M5220" t="s">
        <v>77</v>
      </c>
      <c r="N5220"/>
      <c r="O5220">
        <v>2026</v>
      </c>
      <c r="P5220">
        <v>1</v>
      </c>
      <c r="Q5220" t="s">
        <v>80</v>
      </c>
      <c r="R5220" s="8">
        <v>46267</v>
      </c>
      <c r="S5220" s="2">
        <v>1</v>
      </c>
      <c r="T5220" s="2" t="s">
        <v>81</v>
      </c>
    </row>
    <row r="5221" spans="1:20" x14ac:dyDescent="0.25">
      <c r="A5221">
        <v>1120486826</v>
      </c>
      <c r="B5221">
        <v>122307585</v>
      </c>
      <c r="C5221" t="s">
        <v>82</v>
      </c>
      <c r="D5221" t="s">
        <v>75</v>
      </c>
      <c r="E5221" t="s">
        <v>76</v>
      </c>
      <c r="F5221" s="7">
        <v>44503</v>
      </c>
      <c r="G5221" s="7">
        <v>46329</v>
      </c>
      <c r="H5221" t="s">
        <v>77</v>
      </c>
      <c r="I5221" t="s">
        <v>78</v>
      </c>
      <c r="J5221" s="7"/>
      <c r="K5221" s="7">
        <v>44503</v>
      </c>
      <c r="L5221" s="7">
        <v>46329</v>
      </c>
      <c r="M5221" t="s">
        <v>77</v>
      </c>
      <c r="N5221"/>
      <c r="O5221">
        <v>2026</v>
      </c>
      <c r="P5221">
        <v>1</v>
      </c>
      <c r="Q5221" t="s">
        <v>80</v>
      </c>
      <c r="R5221" s="8">
        <v>46267</v>
      </c>
      <c r="S5221" s="2">
        <v>1</v>
      </c>
      <c r="T5221" s="2" t="s">
        <v>81</v>
      </c>
    </row>
    <row r="5222" spans="1:20" x14ac:dyDescent="0.25">
      <c r="A5222">
        <v>1120486898</v>
      </c>
      <c r="B5222">
        <v>122336297</v>
      </c>
      <c r="C5222" t="s">
        <v>74</v>
      </c>
      <c r="D5222" t="s">
        <v>75</v>
      </c>
      <c r="E5222" t="s">
        <v>76</v>
      </c>
      <c r="F5222" s="7">
        <v>44508</v>
      </c>
      <c r="G5222" s="7">
        <v>44873</v>
      </c>
      <c r="H5222" t="s">
        <v>86</v>
      </c>
      <c r="I5222" t="s">
        <v>87</v>
      </c>
      <c r="J5222" s="7">
        <v>46057</v>
      </c>
      <c r="K5222" s="7">
        <v>44509</v>
      </c>
      <c r="L5222" s="7">
        <v>44873</v>
      </c>
      <c r="M5222" t="s">
        <v>86</v>
      </c>
      <c r="N5222" t="s">
        <v>79</v>
      </c>
      <c r="O5222">
        <v>2026</v>
      </c>
      <c r="P5222">
        <v>1</v>
      </c>
      <c r="Q5222" t="s">
        <v>80</v>
      </c>
      <c r="R5222" s="8">
        <v>46267</v>
      </c>
      <c r="S5222" s="2">
        <v>1</v>
      </c>
      <c r="T5222" s="2" t="s">
        <v>81</v>
      </c>
    </row>
    <row r="5223" spans="1:20" x14ac:dyDescent="0.25">
      <c r="A5223">
        <v>1120486902</v>
      </c>
      <c r="B5223">
        <v>122337683</v>
      </c>
      <c r="C5223" t="s">
        <v>94</v>
      </c>
      <c r="D5223" t="s">
        <v>75</v>
      </c>
      <c r="E5223" t="s">
        <v>76</v>
      </c>
      <c r="F5223" s="7">
        <v>44508</v>
      </c>
      <c r="G5223" s="7">
        <v>44813</v>
      </c>
      <c r="H5223" t="s">
        <v>77</v>
      </c>
      <c r="I5223" t="s">
        <v>78</v>
      </c>
      <c r="J5223" s="7">
        <v>44733</v>
      </c>
      <c r="K5223" s="7">
        <v>44509</v>
      </c>
      <c r="L5223" s="7">
        <v>44813</v>
      </c>
      <c r="M5223" t="s">
        <v>77</v>
      </c>
      <c r="N5223" t="s">
        <v>92</v>
      </c>
      <c r="O5223">
        <v>2026</v>
      </c>
      <c r="P5223">
        <v>1</v>
      </c>
      <c r="Q5223" t="s">
        <v>80</v>
      </c>
      <c r="R5223" s="8">
        <v>46267</v>
      </c>
      <c r="S5223" s="2">
        <v>1</v>
      </c>
      <c r="T5223" s="2" t="s">
        <v>81</v>
      </c>
    </row>
    <row r="5224" spans="1:20" x14ac:dyDescent="0.25">
      <c r="A5224">
        <v>1120487142</v>
      </c>
      <c r="B5224">
        <v>122437068</v>
      </c>
      <c r="C5224" t="s">
        <v>82</v>
      </c>
      <c r="D5224" t="s">
        <v>75</v>
      </c>
      <c r="E5224" t="s">
        <v>76</v>
      </c>
      <c r="F5224" s="7">
        <v>44532</v>
      </c>
      <c r="G5224" s="7">
        <v>44714</v>
      </c>
      <c r="H5224" t="s">
        <v>77</v>
      </c>
      <c r="I5224" t="s">
        <v>78</v>
      </c>
      <c r="J5224" s="7"/>
      <c r="K5224" s="7">
        <v>44534</v>
      </c>
      <c r="L5224" s="7">
        <v>44714</v>
      </c>
      <c r="M5224" t="s">
        <v>77</v>
      </c>
      <c r="N5224"/>
      <c r="O5224">
        <v>2026</v>
      </c>
      <c r="P5224">
        <v>1</v>
      </c>
      <c r="Q5224" t="s">
        <v>80</v>
      </c>
      <c r="R5224" s="8">
        <v>46267</v>
      </c>
      <c r="S5224" s="2">
        <v>1</v>
      </c>
      <c r="T5224" s="2" t="s">
        <v>81</v>
      </c>
    </row>
    <row r="5225" spans="1:20" x14ac:dyDescent="0.25">
      <c r="A5225">
        <v>1120487397</v>
      </c>
      <c r="B5225">
        <v>123189279</v>
      </c>
      <c r="C5225" t="s">
        <v>91</v>
      </c>
      <c r="D5225" t="s">
        <v>75</v>
      </c>
      <c r="E5225" t="s">
        <v>76</v>
      </c>
      <c r="F5225" s="7">
        <v>44652</v>
      </c>
      <c r="G5225" s="7">
        <v>45017</v>
      </c>
      <c r="H5225" t="s">
        <v>77</v>
      </c>
      <c r="I5225" t="s">
        <v>78</v>
      </c>
      <c r="J5225" s="7"/>
      <c r="K5225" s="7">
        <v>44652</v>
      </c>
      <c r="L5225" s="7">
        <v>45017</v>
      </c>
      <c r="M5225" t="s">
        <v>77</v>
      </c>
      <c r="N5225"/>
      <c r="O5225">
        <v>2026</v>
      </c>
      <c r="P5225">
        <v>1</v>
      </c>
      <c r="Q5225" t="s">
        <v>80</v>
      </c>
      <c r="R5225" s="8">
        <v>46267</v>
      </c>
      <c r="S5225" s="2">
        <v>1</v>
      </c>
      <c r="T5225" s="2" t="s">
        <v>81</v>
      </c>
    </row>
    <row r="5226" spans="1:20" x14ac:dyDescent="0.25">
      <c r="A5226">
        <v>1120487398</v>
      </c>
      <c r="B5226">
        <v>123189279</v>
      </c>
      <c r="C5226" t="s">
        <v>91</v>
      </c>
      <c r="D5226" t="s">
        <v>75</v>
      </c>
      <c r="E5226" t="s">
        <v>76</v>
      </c>
      <c r="F5226" s="7">
        <v>44652</v>
      </c>
      <c r="G5226" s="7">
        <v>45017</v>
      </c>
      <c r="H5226" t="s">
        <v>77</v>
      </c>
      <c r="I5226" t="s">
        <v>78</v>
      </c>
      <c r="J5226" s="7"/>
      <c r="K5226" s="7">
        <v>44652</v>
      </c>
      <c r="L5226" s="7">
        <v>45017</v>
      </c>
      <c r="M5226" t="s">
        <v>77</v>
      </c>
      <c r="N5226"/>
      <c r="O5226">
        <v>2026</v>
      </c>
      <c r="P5226">
        <v>1</v>
      </c>
      <c r="Q5226" t="s">
        <v>80</v>
      </c>
      <c r="R5226" s="8">
        <v>46267</v>
      </c>
      <c r="S5226" s="2">
        <v>1</v>
      </c>
      <c r="T5226" s="2" t="s">
        <v>81</v>
      </c>
    </row>
    <row r="5227" spans="1:20" x14ac:dyDescent="0.25">
      <c r="A5227">
        <v>1120487521</v>
      </c>
      <c r="B5227">
        <v>123305312</v>
      </c>
      <c r="C5227" t="s">
        <v>74</v>
      </c>
      <c r="D5227" t="s">
        <v>88</v>
      </c>
      <c r="E5227" t="s">
        <v>76</v>
      </c>
      <c r="F5227" s="7">
        <v>44663</v>
      </c>
      <c r="G5227" s="7">
        <v>45028</v>
      </c>
      <c r="H5227" t="s">
        <v>77</v>
      </c>
      <c r="I5227" t="s">
        <v>78</v>
      </c>
      <c r="J5227" s="7">
        <v>45607</v>
      </c>
      <c r="K5227" s="7">
        <v>45623</v>
      </c>
      <c r="L5227" s="7">
        <v>45028</v>
      </c>
      <c r="M5227" t="s">
        <v>77</v>
      </c>
      <c r="N5227" t="s">
        <v>79</v>
      </c>
      <c r="O5227">
        <v>2026</v>
      </c>
      <c r="P5227">
        <v>1</v>
      </c>
      <c r="Q5227" t="s">
        <v>80</v>
      </c>
      <c r="R5227" s="8">
        <v>46267</v>
      </c>
      <c r="S5227" s="2">
        <v>1</v>
      </c>
      <c r="T5227" s="2" t="s">
        <v>81</v>
      </c>
    </row>
    <row r="5228" spans="1:20" x14ac:dyDescent="0.25">
      <c r="A5228">
        <v>1120487527</v>
      </c>
      <c r="B5228">
        <v>123312921</v>
      </c>
      <c r="C5228" t="s">
        <v>91</v>
      </c>
      <c r="D5228" t="s">
        <v>75</v>
      </c>
      <c r="E5228" t="s">
        <v>76</v>
      </c>
      <c r="F5228" s="7">
        <v>44663</v>
      </c>
      <c r="G5228" s="7">
        <v>46489</v>
      </c>
      <c r="H5228" t="s">
        <v>77</v>
      </c>
      <c r="I5228" t="s">
        <v>78</v>
      </c>
      <c r="J5228" s="7">
        <v>45453</v>
      </c>
      <c r="K5228" s="7">
        <v>46043</v>
      </c>
      <c r="L5228" s="7">
        <v>46489</v>
      </c>
      <c r="M5228" t="s">
        <v>77</v>
      </c>
      <c r="N5228" t="s">
        <v>79</v>
      </c>
      <c r="O5228">
        <v>2026</v>
      </c>
      <c r="P5228">
        <v>1</v>
      </c>
      <c r="Q5228" t="s">
        <v>80</v>
      </c>
      <c r="R5228" s="8">
        <v>46267</v>
      </c>
      <c r="S5228" s="2">
        <v>1</v>
      </c>
      <c r="T5228" s="2" t="s">
        <v>81</v>
      </c>
    </row>
    <row r="5229" spans="1:20" x14ac:dyDescent="0.25">
      <c r="A5229">
        <v>1120487733</v>
      </c>
      <c r="B5229">
        <v>123402526</v>
      </c>
      <c r="C5229" t="s">
        <v>98</v>
      </c>
      <c r="D5229" t="s">
        <v>83</v>
      </c>
      <c r="E5229" t="s">
        <v>76</v>
      </c>
      <c r="F5229" s="7">
        <v>44674</v>
      </c>
      <c r="G5229" s="7">
        <v>44857</v>
      </c>
      <c r="H5229" t="s">
        <v>77</v>
      </c>
      <c r="I5229" t="s">
        <v>78</v>
      </c>
      <c r="J5229" s="7">
        <v>45504</v>
      </c>
      <c r="K5229" s="7">
        <v>45542</v>
      </c>
      <c r="L5229" s="7">
        <v>44857</v>
      </c>
      <c r="M5229" t="s">
        <v>77</v>
      </c>
      <c r="N5229" t="s">
        <v>79</v>
      </c>
      <c r="O5229">
        <v>2026</v>
      </c>
      <c r="P5229">
        <v>1</v>
      </c>
      <c r="Q5229" t="s">
        <v>80</v>
      </c>
      <c r="R5229" s="8">
        <v>46267</v>
      </c>
      <c r="S5229" s="2">
        <v>1</v>
      </c>
      <c r="T5229" s="2" t="s">
        <v>81</v>
      </c>
    </row>
    <row r="5230" spans="1:20" x14ac:dyDescent="0.25">
      <c r="A5230">
        <v>1120487734</v>
      </c>
      <c r="B5230">
        <v>123402526</v>
      </c>
      <c r="C5230" t="s">
        <v>98</v>
      </c>
      <c r="D5230" t="s">
        <v>83</v>
      </c>
      <c r="E5230" t="s">
        <v>76</v>
      </c>
      <c r="F5230" s="7">
        <v>44674</v>
      </c>
      <c r="G5230" s="7">
        <v>44857</v>
      </c>
      <c r="H5230" t="s">
        <v>77</v>
      </c>
      <c r="I5230" t="s">
        <v>78</v>
      </c>
      <c r="J5230" s="7">
        <v>45504</v>
      </c>
      <c r="K5230" s="7">
        <v>45511</v>
      </c>
      <c r="L5230" s="7">
        <v>44857</v>
      </c>
      <c r="M5230" t="s">
        <v>77</v>
      </c>
      <c r="N5230" t="s">
        <v>79</v>
      </c>
      <c r="O5230">
        <v>2026</v>
      </c>
      <c r="P5230">
        <v>1</v>
      </c>
      <c r="Q5230" t="s">
        <v>80</v>
      </c>
      <c r="R5230" s="8">
        <v>46267</v>
      </c>
      <c r="S5230" s="2">
        <v>1</v>
      </c>
      <c r="T5230" s="2" t="s">
        <v>81</v>
      </c>
    </row>
    <row r="5231" spans="1:20" x14ac:dyDescent="0.25">
      <c r="A5231">
        <v>1120487735</v>
      </c>
      <c r="B5231">
        <v>123402526</v>
      </c>
      <c r="C5231" t="s">
        <v>98</v>
      </c>
      <c r="D5231" t="s">
        <v>83</v>
      </c>
      <c r="E5231" t="s">
        <v>76</v>
      </c>
      <c r="F5231" s="7">
        <v>44674</v>
      </c>
      <c r="G5231" s="7">
        <v>44857</v>
      </c>
      <c r="H5231" t="s">
        <v>77</v>
      </c>
      <c r="I5231" t="s">
        <v>78</v>
      </c>
      <c r="J5231" s="7">
        <v>45504</v>
      </c>
      <c r="K5231" s="7">
        <v>45545</v>
      </c>
      <c r="L5231" s="7">
        <v>44857</v>
      </c>
      <c r="M5231" t="s">
        <v>77</v>
      </c>
      <c r="N5231" t="s">
        <v>79</v>
      </c>
      <c r="O5231">
        <v>2026</v>
      </c>
      <c r="P5231">
        <v>1</v>
      </c>
      <c r="Q5231" t="s">
        <v>80</v>
      </c>
      <c r="R5231" s="8">
        <v>46267</v>
      </c>
      <c r="S5231" s="2">
        <v>1</v>
      </c>
      <c r="T5231" s="2" t="s">
        <v>81</v>
      </c>
    </row>
    <row r="5232" spans="1:20" x14ac:dyDescent="0.25">
      <c r="A5232">
        <v>1120487917</v>
      </c>
      <c r="B5232">
        <v>123527025</v>
      </c>
      <c r="C5232" t="s">
        <v>98</v>
      </c>
      <c r="D5232" t="s">
        <v>88</v>
      </c>
      <c r="E5232" t="s">
        <v>76</v>
      </c>
      <c r="F5232" s="7">
        <v>44687</v>
      </c>
      <c r="G5232" s="7">
        <v>45052</v>
      </c>
      <c r="H5232" t="s">
        <v>77</v>
      </c>
      <c r="I5232" t="s">
        <v>78</v>
      </c>
      <c r="J5232" s="7">
        <v>45509</v>
      </c>
      <c r="K5232" s="7">
        <v>45513</v>
      </c>
      <c r="L5232" s="7">
        <v>45052</v>
      </c>
      <c r="M5232" t="s">
        <v>77</v>
      </c>
      <c r="N5232" t="s">
        <v>79</v>
      </c>
      <c r="O5232">
        <v>2026</v>
      </c>
      <c r="P5232">
        <v>1</v>
      </c>
      <c r="Q5232" t="s">
        <v>80</v>
      </c>
      <c r="R5232" s="8">
        <v>46267</v>
      </c>
      <c r="S5232" s="2">
        <v>1</v>
      </c>
      <c r="T5232" s="2" t="s">
        <v>81</v>
      </c>
    </row>
    <row r="5233" spans="1:20" x14ac:dyDescent="0.25">
      <c r="A5233">
        <v>1120487918</v>
      </c>
      <c r="B5233">
        <v>123527025</v>
      </c>
      <c r="C5233" t="s">
        <v>98</v>
      </c>
      <c r="D5233" t="s">
        <v>88</v>
      </c>
      <c r="E5233" t="s">
        <v>76</v>
      </c>
      <c r="F5233" s="7">
        <v>44687</v>
      </c>
      <c r="G5233" s="7">
        <v>45052</v>
      </c>
      <c r="H5233" t="s">
        <v>77</v>
      </c>
      <c r="I5233" t="s">
        <v>78</v>
      </c>
      <c r="J5233" s="7">
        <v>45509</v>
      </c>
      <c r="K5233" s="7">
        <v>45539</v>
      </c>
      <c r="L5233" s="7">
        <v>45052</v>
      </c>
      <c r="M5233" t="s">
        <v>77</v>
      </c>
      <c r="N5233" t="s">
        <v>79</v>
      </c>
      <c r="O5233">
        <v>2026</v>
      </c>
      <c r="P5233">
        <v>1</v>
      </c>
      <c r="Q5233" t="s">
        <v>80</v>
      </c>
      <c r="R5233" s="8">
        <v>46267</v>
      </c>
      <c r="S5233" s="2">
        <v>1</v>
      </c>
      <c r="T5233" s="2" t="s">
        <v>81</v>
      </c>
    </row>
    <row r="5234" spans="1:20" x14ac:dyDescent="0.25">
      <c r="A5234">
        <v>1120487919</v>
      </c>
      <c r="B5234">
        <v>123527025</v>
      </c>
      <c r="C5234" t="s">
        <v>98</v>
      </c>
      <c r="D5234" t="s">
        <v>88</v>
      </c>
      <c r="E5234" t="s">
        <v>76</v>
      </c>
      <c r="F5234" s="7">
        <v>44687</v>
      </c>
      <c r="G5234" s="7">
        <v>45052</v>
      </c>
      <c r="H5234" t="s">
        <v>77</v>
      </c>
      <c r="I5234" t="s">
        <v>78</v>
      </c>
      <c r="J5234" s="7">
        <v>45509</v>
      </c>
      <c r="K5234" s="7">
        <v>45544</v>
      </c>
      <c r="L5234" s="7">
        <v>45052</v>
      </c>
      <c r="M5234" t="s">
        <v>77</v>
      </c>
      <c r="N5234" t="s">
        <v>79</v>
      </c>
      <c r="O5234">
        <v>2026</v>
      </c>
      <c r="P5234">
        <v>1</v>
      </c>
      <c r="Q5234" t="s">
        <v>80</v>
      </c>
      <c r="R5234" s="8">
        <v>46267</v>
      </c>
      <c r="S5234" s="2">
        <v>1</v>
      </c>
      <c r="T5234" s="2" t="s">
        <v>81</v>
      </c>
    </row>
    <row r="5235" spans="1:20" x14ac:dyDescent="0.25">
      <c r="A5235">
        <v>1120487960</v>
      </c>
      <c r="B5235">
        <v>123557532</v>
      </c>
      <c r="C5235" t="s">
        <v>82</v>
      </c>
      <c r="D5235" t="s">
        <v>88</v>
      </c>
      <c r="E5235" t="s">
        <v>76</v>
      </c>
      <c r="F5235" s="7">
        <v>44691</v>
      </c>
      <c r="G5235" s="7">
        <v>46517</v>
      </c>
      <c r="H5235" t="s">
        <v>77</v>
      </c>
      <c r="I5235" t="s">
        <v>78</v>
      </c>
      <c r="J5235" s="7">
        <v>45498</v>
      </c>
      <c r="K5235" s="7">
        <v>45679</v>
      </c>
      <c r="L5235" s="7">
        <v>46517</v>
      </c>
      <c r="M5235" t="s">
        <v>77</v>
      </c>
      <c r="N5235" t="s">
        <v>79</v>
      </c>
      <c r="O5235">
        <v>2026</v>
      </c>
      <c r="P5235">
        <v>1</v>
      </c>
      <c r="Q5235" t="s">
        <v>80</v>
      </c>
      <c r="R5235" s="8">
        <v>46267</v>
      </c>
      <c r="S5235" s="2">
        <v>1</v>
      </c>
      <c r="T5235" s="2" t="s">
        <v>81</v>
      </c>
    </row>
    <row r="5236" spans="1:20" x14ac:dyDescent="0.25">
      <c r="A5236">
        <v>1120488033</v>
      </c>
      <c r="B5236">
        <v>123588248</v>
      </c>
      <c r="C5236" t="s">
        <v>82</v>
      </c>
      <c r="D5236" t="s">
        <v>83</v>
      </c>
      <c r="E5236" t="s">
        <v>76</v>
      </c>
      <c r="F5236" s="7">
        <v>44694</v>
      </c>
      <c r="G5236" s="7">
        <v>44878</v>
      </c>
      <c r="H5236" t="s">
        <v>77</v>
      </c>
      <c r="I5236" t="s">
        <v>84</v>
      </c>
      <c r="J5236" s="7">
        <v>45550</v>
      </c>
      <c r="K5236" s="7">
        <v>45736</v>
      </c>
      <c r="L5236" s="7">
        <v>44878</v>
      </c>
      <c r="M5236" t="s">
        <v>77</v>
      </c>
      <c r="N5236" t="s">
        <v>79</v>
      </c>
      <c r="O5236">
        <v>2026</v>
      </c>
      <c r="P5236">
        <v>1</v>
      </c>
      <c r="Q5236" t="s">
        <v>80</v>
      </c>
      <c r="R5236" s="8">
        <v>46267</v>
      </c>
      <c r="S5236" s="2">
        <v>1</v>
      </c>
      <c r="T5236" s="2" t="s">
        <v>81</v>
      </c>
    </row>
    <row r="5237" spans="1:20" x14ac:dyDescent="0.25">
      <c r="A5237">
        <v>1120488034</v>
      </c>
      <c r="B5237">
        <v>123588248</v>
      </c>
      <c r="C5237" t="s">
        <v>82</v>
      </c>
      <c r="D5237" t="s">
        <v>83</v>
      </c>
      <c r="E5237" t="s">
        <v>76</v>
      </c>
      <c r="F5237" s="7">
        <v>44694</v>
      </c>
      <c r="G5237" s="7">
        <v>44878</v>
      </c>
      <c r="H5237" t="s">
        <v>77</v>
      </c>
      <c r="I5237" t="s">
        <v>84</v>
      </c>
      <c r="J5237" s="7">
        <v>45550</v>
      </c>
      <c r="K5237" s="7">
        <v>46034</v>
      </c>
      <c r="L5237" s="7">
        <v>44878</v>
      </c>
      <c r="M5237" t="s">
        <v>77</v>
      </c>
      <c r="N5237" t="s">
        <v>79</v>
      </c>
      <c r="O5237">
        <v>2026</v>
      </c>
      <c r="P5237">
        <v>1</v>
      </c>
      <c r="Q5237" t="s">
        <v>80</v>
      </c>
      <c r="R5237" s="8">
        <v>46267</v>
      </c>
      <c r="S5237" s="2">
        <v>1</v>
      </c>
      <c r="T5237" s="2" t="s">
        <v>81</v>
      </c>
    </row>
    <row r="5238" spans="1:20" x14ac:dyDescent="0.25">
      <c r="A5238">
        <v>1120488040</v>
      </c>
      <c r="B5238">
        <v>123590555</v>
      </c>
      <c r="C5238" t="s">
        <v>96</v>
      </c>
      <c r="D5238" t="s">
        <v>83</v>
      </c>
      <c r="E5238" t="s">
        <v>76</v>
      </c>
      <c r="F5238" s="7">
        <v>44694</v>
      </c>
      <c r="G5238" s="7">
        <v>44878</v>
      </c>
      <c r="H5238" t="s">
        <v>77</v>
      </c>
      <c r="I5238" t="s">
        <v>84</v>
      </c>
      <c r="J5238" s="7">
        <v>45732</v>
      </c>
      <c r="K5238" s="7">
        <v>45511</v>
      </c>
      <c r="L5238" s="7">
        <v>44878</v>
      </c>
      <c r="M5238" t="s">
        <v>77</v>
      </c>
      <c r="N5238" t="s">
        <v>79</v>
      </c>
      <c r="O5238">
        <v>2026</v>
      </c>
      <c r="P5238">
        <v>1</v>
      </c>
      <c r="Q5238" t="s">
        <v>80</v>
      </c>
      <c r="R5238" s="8">
        <v>46267</v>
      </c>
      <c r="S5238" s="2">
        <v>1</v>
      </c>
      <c r="T5238" s="2" t="s">
        <v>81</v>
      </c>
    </row>
    <row r="5239" spans="1:20" x14ac:dyDescent="0.25">
      <c r="A5239">
        <v>1120488041</v>
      </c>
      <c r="B5239">
        <v>123590555</v>
      </c>
      <c r="C5239" t="s">
        <v>96</v>
      </c>
      <c r="D5239" t="s">
        <v>83</v>
      </c>
      <c r="E5239" t="s">
        <v>76</v>
      </c>
      <c r="F5239" s="7">
        <v>44694</v>
      </c>
      <c r="G5239" s="7">
        <v>44878</v>
      </c>
      <c r="H5239" t="s">
        <v>77</v>
      </c>
      <c r="I5239" t="s">
        <v>84</v>
      </c>
      <c r="J5239" s="7">
        <v>45732</v>
      </c>
      <c r="K5239" s="7">
        <v>45546</v>
      </c>
      <c r="L5239" s="7">
        <v>44878</v>
      </c>
      <c r="M5239" t="s">
        <v>77</v>
      </c>
      <c r="N5239" t="s">
        <v>79</v>
      </c>
      <c r="O5239">
        <v>2026</v>
      </c>
      <c r="P5239">
        <v>1</v>
      </c>
      <c r="Q5239" t="s">
        <v>80</v>
      </c>
      <c r="R5239" s="8">
        <v>46267</v>
      </c>
      <c r="S5239" s="2">
        <v>1</v>
      </c>
      <c r="T5239" s="2" t="s">
        <v>81</v>
      </c>
    </row>
    <row r="5240" spans="1:20" x14ac:dyDescent="0.25">
      <c r="A5240">
        <v>1120488080</v>
      </c>
      <c r="B5240">
        <v>123609214</v>
      </c>
      <c r="C5240" t="s">
        <v>74</v>
      </c>
      <c r="D5240" t="s">
        <v>88</v>
      </c>
      <c r="E5240" t="s">
        <v>76</v>
      </c>
      <c r="F5240" s="7">
        <v>44697</v>
      </c>
      <c r="G5240" s="7">
        <v>45062</v>
      </c>
      <c r="H5240" t="s">
        <v>77</v>
      </c>
      <c r="I5240" t="s">
        <v>78</v>
      </c>
      <c r="J5240" s="7">
        <v>45580</v>
      </c>
      <c r="K5240" s="7">
        <v>45565</v>
      </c>
      <c r="L5240" s="7">
        <v>45062</v>
      </c>
      <c r="M5240" t="s">
        <v>77</v>
      </c>
      <c r="N5240" t="s">
        <v>92</v>
      </c>
      <c r="O5240">
        <v>2026</v>
      </c>
      <c r="P5240">
        <v>1</v>
      </c>
      <c r="Q5240" t="s">
        <v>80</v>
      </c>
      <c r="R5240" s="8">
        <v>46267</v>
      </c>
      <c r="S5240" s="2">
        <v>1</v>
      </c>
      <c r="T5240" s="2" t="s">
        <v>81</v>
      </c>
    </row>
    <row r="5241" spans="1:20" x14ac:dyDescent="0.25">
      <c r="A5241">
        <v>1120488085</v>
      </c>
      <c r="B5241">
        <v>123610848</v>
      </c>
      <c r="C5241" t="s">
        <v>82</v>
      </c>
      <c r="D5241" t="s">
        <v>83</v>
      </c>
      <c r="E5241" t="s">
        <v>76</v>
      </c>
      <c r="F5241" s="7">
        <v>44697</v>
      </c>
      <c r="G5241" s="7">
        <v>44881</v>
      </c>
      <c r="H5241" t="s">
        <v>77</v>
      </c>
      <c r="I5241" t="s">
        <v>78</v>
      </c>
      <c r="J5241" s="7">
        <v>45737</v>
      </c>
      <c r="K5241" s="7">
        <v>45748</v>
      </c>
      <c r="L5241" s="7">
        <v>44881</v>
      </c>
      <c r="M5241" t="s">
        <v>77</v>
      </c>
      <c r="N5241" t="s">
        <v>79</v>
      </c>
      <c r="O5241">
        <v>2026</v>
      </c>
      <c r="P5241">
        <v>1</v>
      </c>
      <c r="Q5241" t="s">
        <v>80</v>
      </c>
      <c r="R5241" s="8">
        <v>46267</v>
      </c>
      <c r="S5241" s="2">
        <v>1</v>
      </c>
      <c r="T5241" s="2" t="s">
        <v>81</v>
      </c>
    </row>
    <row r="5242" spans="1:20" x14ac:dyDescent="0.25">
      <c r="A5242">
        <v>1120488159</v>
      </c>
      <c r="B5242">
        <v>123659029</v>
      </c>
      <c r="C5242" t="s">
        <v>90</v>
      </c>
      <c r="D5242" t="s">
        <v>83</v>
      </c>
      <c r="E5242" t="s">
        <v>76</v>
      </c>
      <c r="F5242" s="7">
        <v>44702</v>
      </c>
      <c r="G5242" s="7">
        <v>44886</v>
      </c>
      <c r="H5242" t="s">
        <v>77</v>
      </c>
      <c r="I5242" t="s">
        <v>78</v>
      </c>
      <c r="J5242" s="7">
        <v>45790</v>
      </c>
      <c r="K5242" s="7">
        <v>45840</v>
      </c>
      <c r="L5242" s="7">
        <v>44886</v>
      </c>
      <c r="M5242" t="s">
        <v>77</v>
      </c>
      <c r="N5242" t="s">
        <v>79</v>
      </c>
      <c r="O5242">
        <v>2026</v>
      </c>
      <c r="P5242">
        <v>1</v>
      </c>
      <c r="Q5242" t="s">
        <v>80</v>
      </c>
      <c r="R5242" s="8">
        <v>46267</v>
      </c>
      <c r="S5242" s="2">
        <v>1</v>
      </c>
      <c r="T5242" s="2" t="s">
        <v>81</v>
      </c>
    </row>
    <row r="5243" spans="1:20" x14ac:dyDescent="0.25">
      <c r="A5243">
        <v>1120488264</v>
      </c>
      <c r="B5243">
        <v>123725193</v>
      </c>
      <c r="C5243" t="s">
        <v>74</v>
      </c>
      <c r="D5243" t="s">
        <v>75</v>
      </c>
      <c r="E5243" t="s">
        <v>76</v>
      </c>
      <c r="F5243" s="7">
        <v>44712</v>
      </c>
      <c r="G5243" s="7">
        <v>45077</v>
      </c>
      <c r="H5243" t="s">
        <v>77</v>
      </c>
      <c r="I5243" t="s">
        <v>78</v>
      </c>
      <c r="J5243" s="7"/>
      <c r="K5243" s="7">
        <v>44729</v>
      </c>
      <c r="L5243" s="7">
        <v>45077</v>
      </c>
      <c r="M5243" t="s">
        <v>77</v>
      </c>
      <c r="N5243"/>
      <c r="O5243">
        <v>2026</v>
      </c>
      <c r="P5243">
        <v>1</v>
      </c>
      <c r="Q5243" t="s">
        <v>80</v>
      </c>
      <c r="R5243" s="8">
        <v>46267</v>
      </c>
      <c r="S5243" s="2">
        <v>1</v>
      </c>
      <c r="T5243" s="2" t="s">
        <v>81</v>
      </c>
    </row>
    <row r="5244" spans="1:20" x14ac:dyDescent="0.25">
      <c r="A5244">
        <v>1120488333</v>
      </c>
      <c r="B5244">
        <v>123763635</v>
      </c>
      <c r="C5244" t="s">
        <v>82</v>
      </c>
      <c r="D5244" t="s">
        <v>83</v>
      </c>
      <c r="E5244" t="s">
        <v>76</v>
      </c>
      <c r="F5244" s="7">
        <v>44716</v>
      </c>
      <c r="G5244" s="7">
        <v>44899</v>
      </c>
      <c r="H5244" t="s">
        <v>77</v>
      </c>
      <c r="I5244" t="s">
        <v>78</v>
      </c>
      <c r="J5244" s="7">
        <v>45633</v>
      </c>
      <c r="K5244" s="7">
        <v>45748</v>
      </c>
      <c r="L5244" s="7">
        <v>44899</v>
      </c>
      <c r="M5244" t="s">
        <v>77</v>
      </c>
      <c r="N5244" t="s">
        <v>79</v>
      </c>
      <c r="O5244">
        <v>2026</v>
      </c>
      <c r="P5244">
        <v>1</v>
      </c>
      <c r="Q5244" t="s">
        <v>80</v>
      </c>
      <c r="R5244" s="8">
        <v>46267</v>
      </c>
      <c r="S5244" s="2">
        <v>1</v>
      </c>
      <c r="T5244" s="2" t="s">
        <v>81</v>
      </c>
    </row>
    <row r="5245" spans="1:20" x14ac:dyDescent="0.25">
      <c r="A5245">
        <v>1120488399</v>
      </c>
      <c r="B5245">
        <v>123791536</v>
      </c>
      <c r="C5245" t="s">
        <v>82</v>
      </c>
      <c r="D5245" t="s">
        <v>88</v>
      </c>
      <c r="E5245" t="s">
        <v>76</v>
      </c>
      <c r="F5245" s="7">
        <v>44720</v>
      </c>
      <c r="G5245" s="7">
        <v>45085</v>
      </c>
      <c r="H5245" t="s">
        <v>77</v>
      </c>
      <c r="I5245" t="s">
        <v>78</v>
      </c>
      <c r="J5245" s="7">
        <v>45725</v>
      </c>
      <c r="K5245" s="7">
        <v>45616</v>
      </c>
      <c r="L5245" s="7">
        <v>45085</v>
      </c>
      <c r="M5245" t="s">
        <v>77</v>
      </c>
      <c r="N5245" t="s">
        <v>79</v>
      </c>
      <c r="O5245">
        <v>2026</v>
      </c>
      <c r="P5245">
        <v>1</v>
      </c>
      <c r="Q5245" t="s">
        <v>80</v>
      </c>
      <c r="R5245" s="8">
        <v>46267</v>
      </c>
      <c r="S5245" s="2">
        <v>1</v>
      </c>
      <c r="T5245" s="2" t="s">
        <v>81</v>
      </c>
    </row>
    <row r="5246" spans="1:20" x14ac:dyDescent="0.25">
      <c r="A5246">
        <v>1120488400</v>
      </c>
      <c r="B5246">
        <v>123791536</v>
      </c>
      <c r="C5246" t="s">
        <v>82</v>
      </c>
      <c r="D5246" t="s">
        <v>88</v>
      </c>
      <c r="E5246" t="s">
        <v>76</v>
      </c>
      <c r="F5246" s="7">
        <v>44720</v>
      </c>
      <c r="G5246" s="7">
        <v>45085</v>
      </c>
      <c r="H5246" t="s">
        <v>77</v>
      </c>
      <c r="I5246" t="s">
        <v>78</v>
      </c>
      <c r="J5246" s="7">
        <v>45725</v>
      </c>
      <c r="K5246" s="7">
        <v>44750</v>
      </c>
      <c r="L5246" s="7">
        <v>45085</v>
      </c>
      <c r="M5246" t="s">
        <v>77</v>
      </c>
      <c r="N5246" t="s">
        <v>79</v>
      </c>
      <c r="O5246">
        <v>2026</v>
      </c>
      <c r="P5246">
        <v>1</v>
      </c>
      <c r="Q5246" t="s">
        <v>80</v>
      </c>
      <c r="R5246" s="8">
        <v>46267</v>
      </c>
      <c r="S5246" s="2">
        <v>1</v>
      </c>
      <c r="T5246" s="2" t="s">
        <v>81</v>
      </c>
    </row>
    <row r="5247" spans="1:20" x14ac:dyDescent="0.25">
      <c r="A5247">
        <v>1120488404</v>
      </c>
      <c r="B5247">
        <v>123792326</v>
      </c>
      <c r="C5247" t="s">
        <v>74</v>
      </c>
      <c r="D5247" t="s">
        <v>75</v>
      </c>
      <c r="E5247" t="s">
        <v>76</v>
      </c>
      <c r="F5247" s="7">
        <v>44720</v>
      </c>
      <c r="G5247" s="7">
        <v>46546</v>
      </c>
      <c r="H5247" t="s">
        <v>77</v>
      </c>
      <c r="I5247" t="s">
        <v>78</v>
      </c>
      <c r="J5247" s="7">
        <v>45972</v>
      </c>
      <c r="K5247" s="7">
        <v>44750</v>
      </c>
      <c r="L5247" s="7">
        <v>46546</v>
      </c>
      <c r="M5247" t="s">
        <v>77</v>
      </c>
      <c r="N5247" t="s">
        <v>79</v>
      </c>
      <c r="O5247">
        <v>2026</v>
      </c>
      <c r="P5247">
        <v>1</v>
      </c>
      <c r="Q5247" t="s">
        <v>80</v>
      </c>
      <c r="R5247" s="8">
        <v>46267</v>
      </c>
      <c r="S5247" s="2">
        <v>1</v>
      </c>
      <c r="T5247" s="2" t="s">
        <v>81</v>
      </c>
    </row>
    <row r="5248" spans="1:20" x14ac:dyDescent="0.25">
      <c r="A5248">
        <v>1120488418</v>
      </c>
      <c r="B5248">
        <v>123797661</v>
      </c>
      <c r="C5248" t="s">
        <v>82</v>
      </c>
      <c r="D5248" t="s">
        <v>75</v>
      </c>
      <c r="E5248" t="s">
        <v>76</v>
      </c>
      <c r="F5248" s="7">
        <v>44721</v>
      </c>
      <c r="G5248" s="7">
        <v>45086</v>
      </c>
      <c r="H5248" t="s">
        <v>77</v>
      </c>
      <c r="I5248" t="s">
        <v>78</v>
      </c>
      <c r="J5248" s="7"/>
      <c r="K5248" s="7">
        <v>44756</v>
      </c>
      <c r="L5248" s="7">
        <v>45086</v>
      </c>
      <c r="M5248" t="s">
        <v>77</v>
      </c>
      <c r="N5248"/>
      <c r="O5248">
        <v>2026</v>
      </c>
      <c r="P5248">
        <v>1</v>
      </c>
      <c r="Q5248" t="s">
        <v>80</v>
      </c>
      <c r="R5248" s="8">
        <v>46267</v>
      </c>
      <c r="S5248" s="2">
        <v>1</v>
      </c>
      <c r="T5248" s="2" t="s">
        <v>81</v>
      </c>
    </row>
    <row r="5249" spans="1:20" x14ac:dyDescent="0.25">
      <c r="A5249">
        <v>1120488638</v>
      </c>
      <c r="B5249">
        <v>123904545</v>
      </c>
      <c r="C5249" t="s">
        <v>93</v>
      </c>
      <c r="D5249" t="s">
        <v>88</v>
      </c>
      <c r="E5249" t="s">
        <v>76</v>
      </c>
      <c r="F5249" s="7">
        <v>44735</v>
      </c>
      <c r="G5249" s="7">
        <v>46561</v>
      </c>
      <c r="H5249" t="s">
        <v>77</v>
      </c>
      <c r="I5249" t="s">
        <v>78</v>
      </c>
      <c r="J5249" s="7">
        <v>45914</v>
      </c>
      <c r="K5249" s="7">
        <v>44736</v>
      </c>
      <c r="L5249" s="7">
        <v>46561</v>
      </c>
      <c r="M5249" t="s">
        <v>77</v>
      </c>
      <c r="N5249" t="s">
        <v>79</v>
      </c>
      <c r="O5249">
        <v>2026</v>
      </c>
      <c r="P5249">
        <v>1</v>
      </c>
      <c r="Q5249" t="s">
        <v>80</v>
      </c>
      <c r="R5249" s="8">
        <v>46267</v>
      </c>
      <c r="S5249" s="2">
        <v>1</v>
      </c>
      <c r="T5249" s="2" t="s">
        <v>81</v>
      </c>
    </row>
    <row r="5250" spans="1:20" x14ac:dyDescent="0.25">
      <c r="A5250">
        <v>1120488684</v>
      </c>
      <c r="B5250">
        <v>123926432</v>
      </c>
      <c r="C5250" t="s">
        <v>74</v>
      </c>
      <c r="D5250" t="s">
        <v>75</v>
      </c>
      <c r="E5250" t="s">
        <v>76</v>
      </c>
      <c r="F5250" s="7">
        <v>44737</v>
      </c>
      <c r="G5250" s="7">
        <v>45102</v>
      </c>
      <c r="H5250" t="s">
        <v>86</v>
      </c>
      <c r="I5250" t="s">
        <v>87</v>
      </c>
      <c r="J5250" s="7"/>
      <c r="K5250" s="7">
        <v>44892</v>
      </c>
      <c r="L5250" s="7">
        <v>45102</v>
      </c>
      <c r="M5250" t="s">
        <v>86</v>
      </c>
      <c r="N5250"/>
      <c r="O5250">
        <v>2026</v>
      </c>
      <c r="P5250">
        <v>1</v>
      </c>
      <c r="Q5250" t="s">
        <v>80</v>
      </c>
      <c r="R5250" s="8">
        <v>46267</v>
      </c>
      <c r="S5250" s="2">
        <v>1</v>
      </c>
      <c r="T5250" s="2" t="s">
        <v>81</v>
      </c>
    </row>
    <row r="5251" spans="1:20" x14ac:dyDescent="0.25">
      <c r="A5251">
        <v>1120488753</v>
      </c>
      <c r="B5251">
        <v>123944466</v>
      </c>
      <c r="C5251" t="s">
        <v>74</v>
      </c>
      <c r="D5251" t="s">
        <v>88</v>
      </c>
      <c r="E5251" t="s">
        <v>76</v>
      </c>
      <c r="F5251" s="7">
        <v>44740</v>
      </c>
      <c r="G5251" s="7">
        <v>46566</v>
      </c>
      <c r="H5251" t="s">
        <v>77</v>
      </c>
      <c r="I5251" t="s">
        <v>78</v>
      </c>
      <c r="J5251" s="7">
        <v>45394</v>
      </c>
      <c r="K5251" s="7">
        <v>45902</v>
      </c>
      <c r="L5251" s="7">
        <v>46566</v>
      </c>
      <c r="M5251" t="s">
        <v>77</v>
      </c>
      <c r="N5251" t="s">
        <v>79</v>
      </c>
      <c r="O5251">
        <v>2026</v>
      </c>
      <c r="P5251">
        <v>1</v>
      </c>
      <c r="Q5251" t="s">
        <v>80</v>
      </c>
      <c r="R5251" s="8">
        <v>46267</v>
      </c>
      <c r="S5251" s="2">
        <v>1</v>
      </c>
      <c r="T5251" s="2" t="s">
        <v>81</v>
      </c>
    </row>
    <row r="5252" spans="1:20" x14ac:dyDescent="0.25">
      <c r="A5252">
        <v>1120488879</v>
      </c>
      <c r="B5252">
        <v>124000445</v>
      </c>
      <c r="C5252" t="s">
        <v>82</v>
      </c>
      <c r="D5252" t="s">
        <v>83</v>
      </c>
      <c r="E5252" t="s">
        <v>76</v>
      </c>
      <c r="F5252" s="7">
        <v>44747</v>
      </c>
      <c r="G5252" s="7">
        <v>44931</v>
      </c>
      <c r="H5252" t="s">
        <v>77</v>
      </c>
      <c r="I5252" t="s">
        <v>78</v>
      </c>
      <c r="J5252" s="7">
        <v>45432</v>
      </c>
      <c r="K5252" s="7">
        <v>45446</v>
      </c>
      <c r="L5252" s="7">
        <v>44931</v>
      </c>
      <c r="M5252" t="s">
        <v>77</v>
      </c>
      <c r="N5252" t="s">
        <v>79</v>
      </c>
      <c r="O5252">
        <v>2026</v>
      </c>
      <c r="P5252">
        <v>1</v>
      </c>
      <c r="Q5252" t="s">
        <v>80</v>
      </c>
      <c r="R5252" s="8">
        <v>46267</v>
      </c>
      <c r="S5252" s="2">
        <v>1</v>
      </c>
      <c r="T5252" s="2" t="s">
        <v>81</v>
      </c>
    </row>
    <row r="5253" spans="1:20" x14ac:dyDescent="0.25">
      <c r="A5253">
        <v>1120488985</v>
      </c>
      <c r="B5253">
        <v>124063853</v>
      </c>
      <c r="C5253" t="s">
        <v>82</v>
      </c>
      <c r="D5253" t="s">
        <v>88</v>
      </c>
      <c r="E5253" t="s">
        <v>76</v>
      </c>
      <c r="F5253" s="7">
        <v>44754</v>
      </c>
      <c r="G5253" s="7">
        <v>45119</v>
      </c>
      <c r="H5253" t="s">
        <v>77</v>
      </c>
      <c r="I5253" t="s">
        <v>78</v>
      </c>
      <c r="J5253" s="7">
        <v>45826</v>
      </c>
      <c r="K5253" s="7">
        <v>45833</v>
      </c>
      <c r="L5253" s="7">
        <v>45119</v>
      </c>
      <c r="M5253" t="s">
        <v>77</v>
      </c>
      <c r="N5253" t="s">
        <v>92</v>
      </c>
      <c r="O5253">
        <v>2026</v>
      </c>
      <c r="P5253">
        <v>1</v>
      </c>
      <c r="Q5253" t="s">
        <v>80</v>
      </c>
      <c r="R5253" s="8">
        <v>46267</v>
      </c>
      <c r="S5253" s="2">
        <v>1</v>
      </c>
      <c r="T5253" s="2" t="s">
        <v>81</v>
      </c>
    </row>
    <row r="5254" spans="1:20" x14ac:dyDescent="0.25">
      <c r="A5254">
        <v>1120488987</v>
      </c>
      <c r="B5254">
        <v>124065920</v>
      </c>
      <c r="C5254" t="s">
        <v>82</v>
      </c>
      <c r="D5254" t="s">
        <v>88</v>
      </c>
      <c r="E5254" t="s">
        <v>76</v>
      </c>
      <c r="F5254" s="7">
        <v>44754</v>
      </c>
      <c r="G5254" s="7">
        <v>46580</v>
      </c>
      <c r="H5254" t="s">
        <v>77</v>
      </c>
      <c r="I5254" t="s">
        <v>78</v>
      </c>
      <c r="J5254" s="7">
        <v>45417</v>
      </c>
      <c r="K5254" s="7">
        <v>44768</v>
      </c>
      <c r="L5254" s="7">
        <v>46580</v>
      </c>
      <c r="M5254" t="s">
        <v>77</v>
      </c>
      <c r="N5254" t="s">
        <v>79</v>
      </c>
      <c r="O5254">
        <v>2026</v>
      </c>
      <c r="P5254">
        <v>1</v>
      </c>
      <c r="Q5254" t="s">
        <v>80</v>
      </c>
      <c r="R5254" s="8">
        <v>46267</v>
      </c>
      <c r="S5254" s="2">
        <v>1</v>
      </c>
      <c r="T5254" s="2" t="s">
        <v>81</v>
      </c>
    </row>
    <row r="5255" spans="1:20" x14ac:dyDescent="0.25">
      <c r="A5255">
        <v>1120489012</v>
      </c>
      <c r="B5255">
        <v>124076543</v>
      </c>
      <c r="C5255" t="s">
        <v>82</v>
      </c>
      <c r="D5255" t="s">
        <v>88</v>
      </c>
      <c r="E5255" t="s">
        <v>76</v>
      </c>
      <c r="F5255" s="7">
        <v>44755</v>
      </c>
      <c r="G5255" s="7">
        <v>45120</v>
      </c>
      <c r="H5255" t="s">
        <v>77</v>
      </c>
      <c r="I5255" t="s">
        <v>78</v>
      </c>
      <c r="J5255" s="7">
        <v>45886</v>
      </c>
      <c r="K5255" s="7">
        <v>46059</v>
      </c>
      <c r="L5255" s="7">
        <v>45120</v>
      </c>
      <c r="M5255" t="s">
        <v>77</v>
      </c>
      <c r="N5255" t="s">
        <v>79</v>
      </c>
      <c r="O5255">
        <v>2026</v>
      </c>
      <c r="P5255">
        <v>1</v>
      </c>
      <c r="Q5255" t="s">
        <v>80</v>
      </c>
      <c r="R5255" s="8">
        <v>46267</v>
      </c>
      <c r="S5255" s="2">
        <v>1</v>
      </c>
      <c r="T5255" s="2" t="s">
        <v>81</v>
      </c>
    </row>
    <row r="5256" spans="1:20" x14ac:dyDescent="0.25">
      <c r="A5256">
        <v>1120489053</v>
      </c>
      <c r="B5256">
        <v>124090631</v>
      </c>
      <c r="C5256" t="s">
        <v>82</v>
      </c>
      <c r="D5256" t="s">
        <v>88</v>
      </c>
      <c r="E5256" t="s">
        <v>76</v>
      </c>
      <c r="F5256" s="7">
        <v>44757</v>
      </c>
      <c r="G5256" s="7">
        <v>45122</v>
      </c>
      <c r="H5256" t="s">
        <v>77</v>
      </c>
      <c r="I5256" t="s">
        <v>78</v>
      </c>
      <c r="J5256" s="7">
        <v>45740</v>
      </c>
      <c r="K5256" s="7">
        <v>45610</v>
      </c>
      <c r="L5256" s="7">
        <v>45122</v>
      </c>
      <c r="M5256" t="s">
        <v>77</v>
      </c>
      <c r="N5256" t="s">
        <v>79</v>
      </c>
      <c r="O5256">
        <v>2026</v>
      </c>
      <c r="P5256">
        <v>1</v>
      </c>
      <c r="Q5256" t="s">
        <v>80</v>
      </c>
      <c r="R5256" s="8">
        <v>46267</v>
      </c>
      <c r="S5256" s="2">
        <v>1</v>
      </c>
      <c r="T5256" s="2" t="s">
        <v>81</v>
      </c>
    </row>
    <row r="5257" spans="1:20" x14ac:dyDescent="0.25">
      <c r="A5257">
        <v>1120489068</v>
      </c>
      <c r="B5257">
        <v>124095786</v>
      </c>
      <c r="C5257" t="s">
        <v>93</v>
      </c>
      <c r="D5257" t="s">
        <v>88</v>
      </c>
      <c r="E5257" t="s">
        <v>76</v>
      </c>
      <c r="F5257" s="7">
        <v>44758</v>
      </c>
      <c r="G5257" s="7">
        <v>46584</v>
      </c>
      <c r="H5257" t="s">
        <v>77</v>
      </c>
      <c r="I5257" t="s">
        <v>84</v>
      </c>
      <c r="J5257" s="7">
        <v>45510</v>
      </c>
      <c r="K5257" s="7">
        <v>45112</v>
      </c>
      <c r="L5257" s="7">
        <v>46584</v>
      </c>
      <c r="M5257" t="s">
        <v>77</v>
      </c>
      <c r="N5257" t="s">
        <v>79</v>
      </c>
      <c r="O5257">
        <v>2026</v>
      </c>
      <c r="P5257">
        <v>1</v>
      </c>
      <c r="Q5257" t="s">
        <v>80</v>
      </c>
      <c r="R5257" s="8">
        <v>46267</v>
      </c>
      <c r="S5257" s="2">
        <v>1</v>
      </c>
      <c r="T5257" s="2" t="s">
        <v>81</v>
      </c>
    </row>
    <row r="5258" spans="1:20" x14ac:dyDescent="0.25">
      <c r="A5258">
        <v>1120489089</v>
      </c>
      <c r="B5258">
        <v>124100633</v>
      </c>
      <c r="C5258" t="s">
        <v>74</v>
      </c>
      <c r="D5258" t="s">
        <v>75</v>
      </c>
      <c r="E5258" t="s">
        <v>76</v>
      </c>
      <c r="F5258" s="7">
        <v>44759</v>
      </c>
      <c r="G5258" s="7">
        <v>45124</v>
      </c>
      <c r="H5258" t="s">
        <v>86</v>
      </c>
      <c r="I5258" t="s">
        <v>87</v>
      </c>
      <c r="J5258" s="7">
        <v>45448</v>
      </c>
      <c r="K5258" s="7">
        <v>44761</v>
      </c>
      <c r="L5258" s="7">
        <v>45124</v>
      </c>
      <c r="M5258" t="s">
        <v>86</v>
      </c>
      <c r="N5258" t="s">
        <v>79</v>
      </c>
      <c r="O5258">
        <v>2026</v>
      </c>
      <c r="P5258">
        <v>1</v>
      </c>
      <c r="Q5258" t="s">
        <v>80</v>
      </c>
      <c r="R5258" s="8">
        <v>46267</v>
      </c>
      <c r="S5258" s="2">
        <v>1</v>
      </c>
      <c r="T5258" s="2" t="s">
        <v>81</v>
      </c>
    </row>
    <row r="5259" spans="1:20" x14ac:dyDescent="0.25">
      <c r="A5259">
        <v>1120489119</v>
      </c>
      <c r="B5259">
        <v>124113514</v>
      </c>
      <c r="C5259" t="s">
        <v>74</v>
      </c>
      <c r="D5259" t="s">
        <v>75</v>
      </c>
      <c r="E5259" t="s">
        <v>76</v>
      </c>
      <c r="F5259" s="7">
        <v>44761</v>
      </c>
      <c r="G5259" s="7">
        <v>45126</v>
      </c>
      <c r="H5259" t="s">
        <v>86</v>
      </c>
      <c r="I5259" t="s">
        <v>87</v>
      </c>
      <c r="J5259" s="7">
        <v>45576</v>
      </c>
      <c r="K5259" s="7">
        <v>44826</v>
      </c>
      <c r="L5259" s="7">
        <v>45126</v>
      </c>
      <c r="M5259" t="s">
        <v>86</v>
      </c>
      <c r="N5259" t="s">
        <v>79</v>
      </c>
      <c r="O5259">
        <v>2026</v>
      </c>
      <c r="P5259">
        <v>1</v>
      </c>
      <c r="Q5259" t="s">
        <v>80</v>
      </c>
      <c r="R5259" s="8">
        <v>46267</v>
      </c>
      <c r="S5259" s="2">
        <v>1</v>
      </c>
      <c r="T5259" s="2" t="s">
        <v>81</v>
      </c>
    </row>
    <row r="5260" spans="1:20" x14ac:dyDescent="0.25">
      <c r="A5260">
        <v>1120489189</v>
      </c>
      <c r="B5260">
        <v>124140106</v>
      </c>
      <c r="C5260" t="s">
        <v>82</v>
      </c>
      <c r="D5260" t="s">
        <v>88</v>
      </c>
      <c r="E5260" t="s">
        <v>76</v>
      </c>
      <c r="F5260" s="7">
        <v>44764</v>
      </c>
      <c r="G5260" s="7">
        <v>45129</v>
      </c>
      <c r="H5260" t="s">
        <v>77</v>
      </c>
      <c r="I5260" t="s">
        <v>78</v>
      </c>
      <c r="J5260" s="7">
        <v>45953</v>
      </c>
      <c r="K5260" s="7">
        <v>45778</v>
      </c>
      <c r="L5260" s="7">
        <v>45129</v>
      </c>
      <c r="M5260" t="s">
        <v>77</v>
      </c>
      <c r="N5260" t="s">
        <v>79</v>
      </c>
      <c r="O5260">
        <v>2026</v>
      </c>
      <c r="P5260">
        <v>1</v>
      </c>
      <c r="Q5260" t="s">
        <v>80</v>
      </c>
      <c r="R5260" s="8">
        <v>46267</v>
      </c>
      <c r="S5260" s="2">
        <v>1</v>
      </c>
      <c r="T5260" s="2" t="s">
        <v>81</v>
      </c>
    </row>
    <row r="5261" spans="1:20" x14ac:dyDescent="0.25">
      <c r="A5261">
        <v>1120489192</v>
      </c>
      <c r="B5261">
        <v>124141056</v>
      </c>
      <c r="C5261" t="s">
        <v>91</v>
      </c>
      <c r="D5261" t="s">
        <v>88</v>
      </c>
      <c r="E5261" t="s">
        <v>76</v>
      </c>
      <c r="F5261" s="7">
        <v>44764</v>
      </c>
      <c r="G5261" s="7">
        <v>46590</v>
      </c>
      <c r="H5261" t="s">
        <v>77</v>
      </c>
      <c r="I5261" t="s">
        <v>78</v>
      </c>
      <c r="J5261" s="7">
        <v>45972</v>
      </c>
      <c r="K5261" s="7">
        <v>44868</v>
      </c>
      <c r="L5261" s="7">
        <v>46590</v>
      </c>
      <c r="M5261" t="s">
        <v>77</v>
      </c>
      <c r="N5261" t="s">
        <v>79</v>
      </c>
      <c r="O5261">
        <v>2026</v>
      </c>
      <c r="P5261">
        <v>1</v>
      </c>
      <c r="Q5261" t="s">
        <v>80</v>
      </c>
      <c r="R5261" s="8">
        <v>46267</v>
      </c>
      <c r="S5261" s="2">
        <v>1</v>
      </c>
      <c r="T5261" s="2" t="s">
        <v>81</v>
      </c>
    </row>
    <row r="5262" spans="1:20" x14ac:dyDescent="0.25">
      <c r="A5262">
        <v>1120489257</v>
      </c>
      <c r="B5262">
        <v>124155865</v>
      </c>
      <c r="C5262" t="s">
        <v>74</v>
      </c>
      <c r="D5262" t="s">
        <v>83</v>
      </c>
      <c r="E5262" t="s">
        <v>76</v>
      </c>
      <c r="F5262" s="7">
        <v>44766</v>
      </c>
      <c r="G5262" s="7">
        <v>46592</v>
      </c>
      <c r="H5262" t="s">
        <v>77</v>
      </c>
      <c r="I5262" t="s">
        <v>78</v>
      </c>
      <c r="J5262" s="7">
        <v>45966</v>
      </c>
      <c r="K5262" s="7">
        <v>44777</v>
      </c>
      <c r="L5262" s="7">
        <v>46592</v>
      </c>
      <c r="M5262" t="s">
        <v>77</v>
      </c>
      <c r="N5262" t="s">
        <v>79</v>
      </c>
      <c r="O5262">
        <v>2026</v>
      </c>
      <c r="P5262">
        <v>1</v>
      </c>
      <c r="Q5262" t="s">
        <v>80</v>
      </c>
      <c r="R5262" s="8">
        <v>46267</v>
      </c>
      <c r="S5262" s="2">
        <v>1</v>
      </c>
      <c r="T5262" s="2" t="s">
        <v>81</v>
      </c>
    </row>
    <row r="5263" spans="1:20" x14ac:dyDescent="0.25">
      <c r="A5263">
        <v>1120489275</v>
      </c>
      <c r="B5263">
        <v>124163771</v>
      </c>
      <c r="C5263" t="s">
        <v>82</v>
      </c>
      <c r="D5263" t="s">
        <v>88</v>
      </c>
      <c r="E5263" t="s">
        <v>76</v>
      </c>
      <c r="F5263" s="7">
        <v>44768</v>
      </c>
      <c r="G5263" s="7">
        <v>45133</v>
      </c>
      <c r="H5263" t="s">
        <v>77</v>
      </c>
      <c r="I5263" t="s">
        <v>78</v>
      </c>
      <c r="J5263" s="7">
        <v>46088</v>
      </c>
      <c r="K5263" s="7">
        <v>45903</v>
      </c>
      <c r="L5263" s="7">
        <v>45133</v>
      </c>
      <c r="M5263" t="s">
        <v>77</v>
      </c>
      <c r="N5263" t="s">
        <v>79</v>
      </c>
      <c r="O5263">
        <v>2026</v>
      </c>
      <c r="P5263">
        <v>1</v>
      </c>
      <c r="Q5263" t="s">
        <v>80</v>
      </c>
      <c r="R5263" s="8">
        <v>46267</v>
      </c>
      <c r="S5263" s="2">
        <v>1</v>
      </c>
      <c r="T5263" s="2" t="s">
        <v>81</v>
      </c>
    </row>
    <row r="5264" spans="1:20" x14ac:dyDescent="0.25">
      <c r="A5264">
        <v>1120489292</v>
      </c>
      <c r="B5264">
        <v>124173139</v>
      </c>
      <c r="C5264" t="s">
        <v>96</v>
      </c>
      <c r="D5264" t="s">
        <v>83</v>
      </c>
      <c r="E5264" t="s">
        <v>76</v>
      </c>
      <c r="F5264" s="7">
        <v>44769</v>
      </c>
      <c r="G5264" s="7">
        <v>44953</v>
      </c>
      <c r="H5264" t="s">
        <v>77</v>
      </c>
      <c r="I5264" t="s">
        <v>78</v>
      </c>
      <c r="J5264" s="7">
        <v>45510</v>
      </c>
      <c r="K5264" s="7">
        <v>45518</v>
      </c>
      <c r="L5264" s="7">
        <v>44953</v>
      </c>
      <c r="M5264" t="s">
        <v>77</v>
      </c>
      <c r="N5264" t="s">
        <v>79</v>
      </c>
      <c r="O5264">
        <v>2026</v>
      </c>
      <c r="P5264">
        <v>1</v>
      </c>
      <c r="Q5264" t="s">
        <v>80</v>
      </c>
      <c r="R5264" s="8">
        <v>46267</v>
      </c>
      <c r="S5264" s="2">
        <v>1</v>
      </c>
      <c r="T5264" s="2" t="s">
        <v>81</v>
      </c>
    </row>
    <row r="5265" spans="1:20" x14ac:dyDescent="0.25">
      <c r="A5265">
        <v>1120489373</v>
      </c>
      <c r="B5265">
        <v>124210056</v>
      </c>
      <c r="C5265" t="s">
        <v>82</v>
      </c>
      <c r="D5265" t="s">
        <v>75</v>
      </c>
      <c r="E5265" t="s">
        <v>76</v>
      </c>
      <c r="F5265" s="7">
        <v>44754</v>
      </c>
      <c r="G5265" s="7">
        <v>45119</v>
      </c>
      <c r="H5265" t="s">
        <v>77</v>
      </c>
      <c r="I5265" t="s">
        <v>78</v>
      </c>
      <c r="J5265" s="7">
        <v>45825</v>
      </c>
      <c r="K5265" s="7">
        <v>45831</v>
      </c>
      <c r="L5265" s="7">
        <v>45119</v>
      </c>
      <c r="M5265" t="s">
        <v>77</v>
      </c>
      <c r="N5265" t="s">
        <v>92</v>
      </c>
      <c r="O5265">
        <v>2026</v>
      </c>
      <c r="P5265">
        <v>1</v>
      </c>
      <c r="Q5265" t="s">
        <v>80</v>
      </c>
      <c r="R5265" s="8">
        <v>46267</v>
      </c>
      <c r="S5265" s="2">
        <v>1</v>
      </c>
      <c r="T5265" s="2" t="s">
        <v>81</v>
      </c>
    </row>
    <row r="5266" spans="1:20" x14ac:dyDescent="0.25">
      <c r="A5266">
        <v>1120489685</v>
      </c>
      <c r="B5266">
        <v>124291867</v>
      </c>
      <c r="C5266" t="s">
        <v>94</v>
      </c>
      <c r="D5266" t="s">
        <v>75</v>
      </c>
      <c r="E5266" t="s">
        <v>76</v>
      </c>
      <c r="F5266" s="7">
        <v>44788</v>
      </c>
      <c r="G5266" s="7">
        <v>45153</v>
      </c>
      <c r="H5266" t="s">
        <v>77</v>
      </c>
      <c r="I5266" t="s">
        <v>78</v>
      </c>
      <c r="J5266" s="7"/>
      <c r="K5266" s="7">
        <v>44901</v>
      </c>
      <c r="L5266" s="7">
        <v>45153</v>
      </c>
      <c r="M5266" t="s">
        <v>77</v>
      </c>
      <c r="N5266"/>
      <c r="O5266">
        <v>2026</v>
      </c>
      <c r="P5266">
        <v>1</v>
      </c>
      <c r="Q5266" t="s">
        <v>80</v>
      </c>
      <c r="R5266" s="8">
        <v>46267</v>
      </c>
      <c r="S5266" s="2">
        <v>1</v>
      </c>
      <c r="T5266" s="2" t="s">
        <v>81</v>
      </c>
    </row>
    <row r="5267" spans="1:20" x14ac:dyDescent="0.25">
      <c r="A5267">
        <v>1120490787</v>
      </c>
      <c r="B5267">
        <v>124738940</v>
      </c>
      <c r="C5267" t="s">
        <v>85</v>
      </c>
      <c r="D5267" t="s">
        <v>75</v>
      </c>
      <c r="E5267" t="s">
        <v>76</v>
      </c>
      <c r="F5267" s="7">
        <v>44853</v>
      </c>
      <c r="G5267" s="7">
        <v>46679</v>
      </c>
      <c r="H5267" t="s">
        <v>77</v>
      </c>
      <c r="I5267" t="s">
        <v>78</v>
      </c>
      <c r="J5267" s="7">
        <v>45245</v>
      </c>
      <c r="K5267" s="7">
        <v>44915</v>
      </c>
      <c r="L5267" s="7">
        <v>46679</v>
      </c>
      <c r="M5267" t="s">
        <v>77</v>
      </c>
      <c r="N5267" t="s">
        <v>92</v>
      </c>
      <c r="O5267">
        <v>2026</v>
      </c>
      <c r="P5267">
        <v>1</v>
      </c>
      <c r="Q5267" t="s">
        <v>80</v>
      </c>
      <c r="R5267" s="8">
        <v>46267</v>
      </c>
      <c r="S5267" s="2">
        <v>1</v>
      </c>
      <c r="T5267" s="2" t="s">
        <v>81</v>
      </c>
    </row>
    <row r="5268" spans="1:20" x14ac:dyDescent="0.25">
      <c r="A5268">
        <v>1120490854</v>
      </c>
      <c r="B5268">
        <v>124762173</v>
      </c>
      <c r="C5268" t="s">
        <v>74</v>
      </c>
      <c r="D5268" t="s">
        <v>75</v>
      </c>
      <c r="E5268" t="s">
        <v>76</v>
      </c>
      <c r="F5268" s="7">
        <v>44856</v>
      </c>
      <c r="G5268" s="7">
        <v>45221</v>
      </c>
      <c r="H5268" t="s">
        <v>77</v>
      </c>
      <c r="I5268" t="s">
        <v>78</v>
      </c>
      <c r="J5268" s="7"/>
      <c r="K5268" s="7">
        <v>44902</v>
      </c>
      <c r="L5268" s="7">
        <v>45221</v>
      </c>
      <c r="M5268" t="s">
        <v>77</v>
      </c>
      <c r="N5268"/>
      <c r="O5268">
        <v>2026</v>
      </c>
      <c r="P5268">
        <v>1</v>
      </c>
      <c r="Q5268" t="s">
        <v>80</v>
      </c>
      <c r="R5268" s="8">
        <v>46267</v>
      </c>
      <c r="S5268" s="2">
        <v>1</v>
      </c>
      <c r="T5268" s="2" t="s">
        <v>81</v>
      </c>
    </row>
    <row r="5269" spans="1:20" x14ac:dyDescent="0.25">
      <c r="A5269">
        <v>1120491086</v>
      </c>
      <c r="B5269">
        <v>124886226</v>
      </c>
      <c r="C5269" t="s">
        <v>74</v>
      </c>
      <c r="D5269" t="s">
        <v>83</v>
      </c>
      <c r="E5269" t="s">
        <v>76</v>
      </c>
      <c r="F5269" s="7">
        <v>44868</v>
      </c>
      <c r="G5269" s="7">
        <v>45049</v>
      </c>
      <c r="H5269" t="s">
        <v>77</v>
      </c>
      <c r="I5269" t="s">
        <v>84</v>
      </c>
      <c r="J5269" s="7"/>
      <c r="K5269" s="7">
        <v>45747</v>
      </c>
      <c r="L5269" s="7">
        <v>45049</v>
      </c>
      <c r="M5269" t="s">
        <v>77</v>
      </c>
      <c r="N5269"/>
      <c r="O5269">
        <v>2026</v>
      </c>
      <c r="P5269">
        <v>1</v>
      </c>
      <c r="Q5269" t="s">
        <v>80</v>
      </c>
      <c r="R5269" s="8">
        <v>46267</v>
      </c>
      <c r="S5269" s="2">
        <v>1</v>
      </c>
      <c r="T5269" s="2" t="s">
        <v>81</v>
      </c>
    </row>
    <row r="5270" spans="1:20" x14ac:dyDescent="0.25">
      <c r="A5270">
        <v>1120491087</v>
      </c>
      <c r="B5270">
        <v>124886226</v>
      </c>
      <c r="C5270" t="s">
        <v>74</v>
      </c>
      <c r="D5270" t="s">
        <v>83</v>
      </c>
      <c r="E5270" t="s">
        <v>76</v>
      </c>
      <c r="F5270" s="7">
        <v>44868</v>
      </c>
      <c r="G5270" s="7">
        <v>45049</v>
      </c>
      <c r="H5270" t="s">
        <v>77</v>
      </c>
      <c r="I5270" t="s">
        <v>84</v>
      </c>
      <c r="J5270" s="7"/>
      <c r="K5270" s="7">
        <v>46111</v>
      </c>
      <c r="L5270" s="7">
        <v>45049</v>
      </c>
      <c r="M5270" t="s">
        <v>77</v>
      </c>
      <c r="N5270"/>
      <c r="O5270">
        <v>2026</v>
      </c>
      <c r="P5270">
        <v>1</v>
      </c>
      <c r="Q5270" t="s">
        <v>80</v>
      </c>
      <c r="R5270" s="8">
        <v>46267</v>
      </c>
      <c r="S5270" s="2">
        <v>1</v>
      </c>
      <c r="T5270" s="2" t="s">
        <v>81</v>
      </c>
    </row>
    <row r="5271" spans="1:20" x14ac:dyDescent="0.25">
      <c r="A5271">
        <v>1120491137</v>
      </c>
      <c r="B5271">
        <v>124942349</v>
      </c>
      <c r="C5271" t="s">
        <v>82</v>
      </c>
      <c r="D5271" t="s">
        <v>75</v>
      </c>
      <c r="E5271" t="s">
        <v>76</v>
      </c>
      <c r="F5271" s="7">
        <v>44893</v>
      </c>
      <c r="G5271" s="7">
        <v>45258</v>
      </c>
      <c r="H5271" t="s">
        <v>77</v>
      </c>
      <c r="I5271" t="s">
        <v>78</v>
      </c>
      <c r="J5271" s="7"/>
      <c r="K5271" s="7">
        <v>44895</v>
      </c>
      <c r="L5271" s="7">
        <v>45258</v>
      </c>
      <c r="M5271" t="s">
        <v>77</v>
      </c>
      <c r="N5271"/>
      <c r="O5271">
        <v>2026</v>
      </c>
      <c r="P5271">
        <v>1</v>
      </c>
      <c r="Q5271" t="s">
        <v>80</v>
      </c>
      <c r="R5271" s="8">
        <v>46267</v>
      </c>
      <c r="S5271" s="2">
        <v>1</v>
      </c>
      <c r="T5271" s="2" t="s">
        <v>81</v>
      </c>
    </row>
    <row r="5272" spans="1:20" x14ac:dyDescent="0.25">
      <c r="A5272">
        <v>1120491427</v>
      </c>
      <c r="B5272">
        <v>125936537</v>
      </c>
      <c r="C5272" t="s">
        <v>74</v>
      </c>
      <c r="D5272" t="s">
        <v>83</v>
      </c>
      <c r="E5272" t="s">
        <v>76</v>
      </c>
      <c r="F5272" s="7">
        <v>45033</v>
      </c>
      <c r="G5272" s="7">
        <v>46860</v>
      </c>
      <c r="H5272" t="s">
        <v>77</v>
      </c>
      <c r="I5272" t="s">
        <v>78</v>
      </c>
      <c r="J5272" s="7">
        <v>45861</v>
      </c>
      <c r="K5272" s="7">
        <v>45034</v>
      </c>
      <c r="L5272" s="7">
        <v>46860</v>
      </c>
      <c r="M5272" t="s">
        <v>77</v>
      </c>
      <c r="N5272" t="s">
        <v>79</v>
      </c>
      <c r="O5272">
        <v>2026</v>
      </c>
      <c r="P5272">
        <v>1</v>
      </c>
      <c r="Q5272" t="s">
        <v>80</v>
      </c>
      <c r="R5272" s="8">
        <v>46267</v>
      </c>
      <c r="S5272" s="2">
        <v>1</v>
      </c>
      <c r="T5272" s="2" t="s">
        <v>81</v>
      </c>
    </row>
    <row r="5273" spans="1:20" x14ac:dyDescent="0.25">
      <c r="A5273">
        <v>1120491722</v>
      </c>
      <c r="B5273">
        <v>126070047</v>
      </c>
      <c r="C5273" t="s">
        <v>85</v>
      </c>
      <c r="D5273" t="s">
        <v>75</v>
      </c>
      <c r="E5273" t="s">
        <v>76</v>
      </c>
      <c r="F5273" s="7">
        <v>45054</v>
      </c>
      <c r="G5273" s="7">
        <v>45420</v>
      </c>
      <c r="H5273" t="s">
        <v>86</v>
      </c>
      <c r="I5273" t="s">
        <v>87</v>
      </c>
      <c r="J5273" s="7"/>
      <c r="K5273" s="7">
        <v>46040</v>
      </c>
      <c r="L5273" s="7">
        <v>45420</v>
      </c>
      <c r="M5273" t="s">
        <v>86</v>
      </c>
      <c r="N5273"/>
      <c r="O5273">
        <v>2026</v>
      </c>
      <c r="P5273">
        <v>1</v>
      </c>
      <c r="Q5273" t="s">
        <v>80</v>
      </c>
      <c r="R5273" s="8">
        <v>46267</v>
      </c>
      <c r="S5273" s="2">
        <v>1</v>
      </c>
      <c r="T5273" s="2" t="s">
        <v>81</v>
      </c>
    </row>
    <row r="5274" spans="1:20" x14ac:dyDescent="0.25">
      <c r="A5274">
        <v>1120491745</v>
      </c>
      <c r="B5274">
        <v>126080817</v>
      </c>
      <c r="C5274" t="s">
        <v>74</v>
      </c>
      <c r="D5274" t="s">
        <v>75</v>
      </c>
      <c r="E5274" t="s">
        <v>76</v>
      </c>
      <c r="F5274" s="7">
        <v>45055</v>
      </c>
      <c r="G5274" s="7">
        <v>45421</v>
      </c>
      <c r="H5274" t="s">
        <v>77</v>
      </c>
      <c r="I5274" t="s">
        <v>78</v>
      </c>
      <c r="J5274" s="7"/>
      <c r="K5274" s="7">
        <v>45058</v>
      </c>
      <c r="L5274" s="7">
        <v>45421</v>
      </c>
      <c r="M5274" t="s">
        <v>77</v>
      </c>
      <c r="N5274"/>
      <c r="O5274">
        <v>2026</v>
      </c>
      <c r="P5274">
        <v>1</v>
      </c>
      <c r="Q5274" t="s">
        <v>80</v>
      </c>
      <c r="R5274" s="8">
        <v>46267</v>
      </c>
      <c r="S5274" s="2">
        <v>1</v>
      </c>
      <c r="T5274" s="2" t="s">
        <v>81</v>
      </c>
    </row>
    <row r="5275" spans="1:20" x14ac:dyDescent="0.25">
      <c r="A5275">
        <v>1120491943</v>
      </c>
      <c r="B5275">
        <v>126190312</v>
      </c>
      <c r="C5275" t="s">
        <v>82</v>
      </c>
      <c r="D5275" t="s">
        <v>88</v>
      </c>
      <c r="E5275" t="s">
        <v>76</v>
      </c>
      <c r="F5275" s="7">
        <v>45065</v>
      </c>
      <c r="G5275" s="7">
        <v>45431</v>
      </c>
      <c r="H5275" t="s">
        <v>77</v>
      </c>
      <c r="I5275" t="s">
        <v>78</v>
      </c>
      <c r="J5275" s="7">
        <v>45432</v>
      </c>
      <c r="K5275" s="7">
        <v>45623</v>
      </c>
      <c r="L5275" s="7">
        <v>45431</v>
      </c>
      <c r="M5275" t="s">
        <v>77</v>
      </c>
      <c r="N5275" t="s">
        <v>79</v>
      </c>
      <c r="O5275">
        <v>2026</v>
      </c>
      <c r="P5275">
        <v>1</v>
      </c>
      <c r="Q5275" t="s">
        <v>80</v>
      </c>
      <c r="R5275" s="8">
        <v>46267</v>
      </c>
      <c r="S5275" s="2">
        <v>1</v>
      </c>
      <c r="T5275" s="2" t="s">
        <v>81</v>
      </c>
    </row>
    <row r="5276" spans="1:20" x14ac:dyDescent="0.25">
      <c r="A5276">
        <v>1120491944</v>
      </c>
      <c r="B5276">
        <v>126190312</v>
      </c>
      <c r="C5276" t="s">
        <v>82</v>
      </c>
      <c r="D5276" t="s">
        <v>88</v>
      </c>
      <c r="E5276" t="s">
        <v>76</v>
      </c>
      <c r="F5276" s="7">
        <v>45065</v>
      </c>
      <c r="G5276" s="7">
        <v>45431</v>
      </c>
      <c r="H5276" t="s">
        <v>77</v>
      </c>
      <c r="I5276" t="s">
        <v>78</v>
      </c>
      <c r="J5276" s="7">
        <v>45432</v>
      </c>
      <c r="K5276" s="7">
        <v>45993</v>
      </c>
      <c r="L5276" s="7">
        <v>45431</v>
      </c>
      <c r="M5276" t="s">
        <v>77</v>
      </c>
      <c r="N5276" t="s">
        <v>79</v>
      </c>
      <c r="O5276">
        <v>2026</v>
      </c>
      <c r="P5276">
        <v>1</v>
      </c>
      <c r="Q5276" t="s">
        <v>80</v>
      </c>
      <c r="R5276" s="8">
        <v>46267</v>
      </c>
      <c r="S5276" s="2">
        <v>1</v>
      </c>
      <c r="T5276" s="2" t="s">
        <v>81</v>
      </c>
    </row>
    <row r="5277" spans="1:20" x14ac:dyDescent="0.25">
      <c r="A5277">
        <v>1120491964</v>
      </c>
      <c r="B5277">
        <v>126193602</v>
      </c>
      <c r="C5277" t="s">
        <v>82</v>
      </c>
      <c r="D5277" t="s">
        <v>88</v>
      </c>
      <c r="E5277" t="s">
        <v>76</v>
      </c>
      <c r="F5277" s="7">
        <v>45066</v>
      </c>
      <c r="G5277" s="7">
        <v>45432</v>
      </c>
      <c r="H5277" t="s">
        <v>77</v>
      </c>
      <c r="I5277" t="s">
        <v>78</v>
      </c>
      <c r="J5277" s="7">
        <v>45491</v>
      </c>
      <c r="K5277" s="7">
        <v>45457</v>
      </c>
      <c r="L5277" s="7">
        <v>45432</v>
      </c>
      <c r="M5277" t="s">
        <v>77</v>
      </c>
      <c r="N5277" t="s">
        <v>79</v>
      </c>
      <c r="O5277">
        <v>2026</v>
      </c>
      <c r="P5277">
        <v>1</v>
      </c>
      <c r="Q5277" t="s">
        <v>80</v>
      </c>
      <c r="R5277" s="8">
        <v>46267</v>
      </c>
      <c r="S5277" s="2">
        <v>1</v>
      </c>
      <c r="T5277" s="2" t="s">
        <v>81</v>
      </c>
    </row>
    <row r="5278" spans="1:20" x14ac:dyDescent="0.25">
      <c r="A5278">
        <v>1120492068</v>
      </c>
      <c r="B5278">
        <v>126228013</v>
      </c>
      <c r="C5278" t="s">
        <v>82</v>
      </c>
      <c r="D5278" t="s">
        <v>88</v>
      </c>
      <c r="E5278" t="s">
        <v>76</v>
      </c>
      <c r="F5278" s="7">
        <v>45071</v>
      </c>
      <c r="G5278" s="7">
        <v>45437</v>
      </c>
      <c r="H5278" t="s">
        <v>77</v>
      </c>
      <c r="I5278" t="s">
        <v>78</v>
      </c>
      <c r="J5278" s="7">
        <v>45725</v>
      </c>
      <c r="K5278" s="7">
        <v>45748</v>
      </c>
      <c r="L5278" s="7">
        <v>45437</v>
      </c>
      <c r="M5278" t="s">
        <v>77</v>
      </c>
      <c r="N5278" t="s">
        <v>79</v>
      </c>
      <c r="O5278">
        <v>2026</v>
      </c>
      <c r="P5278">
        <v>1</v>
      </c>
      <c r="Q5278" t="s">
        <v>80</v>
      </c>
      <c r="R5278" s="8">
        <v>46267</v>
      </c>
      <c r="S5278" s="2">
        <v>1</v>
      </c>
      <c r="T5278" s="2" t="s">
        <v>81</v>
      </c>
    </row>
    <row r="5279" spans="1:20" x14ac:dyDescent="0.25">
      <c r="A5279">
        <v>1120492084</v>
      </c>
      <c r="B5279">
        <v>126236506</v>
      </c>
      <c r="C5279" t="s">
        <v>82</v>
      </c>
      <c r="D5279" t="s">
        <v>88</v>
      </c>
      <c r="E5279" t="s">
        <v>76</v>
      </c>
      <c r="F5279" s="7">
        <v>45072</v>
      </c>
      <c r="G5279" s="7">
        <v>45438</v>
      </c>
      <c r="H5279" t="s">
        <v>77</v>
      </c>
      <c r="I5279" t="s">
        <v>78</v>
      </c>
      <c r="J5279" s="7">
        <v>45432</v>
      </c>
      <c r="K5279" s="7">
        <v>45747</v>
      </c>
      <c r="L5279" s="7">
        <v>45438</v>
      </c>
      <c r="M5279" t="s">
        <v>77</v>
      </c>
      <c r="N5279" t="s">
        <v>79</v>
      </c>
      <c r="O5279">
        <v>2026</v>
      </c>
      <c r="P5279">
        <v>1</v>
      </c>
      <c r="Q5279" t="s">
        <v>80</v>
      </c>
      <c r="R5279" s="8">
        <v>46267</v>
      </c>
      <c r="S5279" s="2">
        <v>1</v>
      </c>
      <c r="T5279" s="2" t="s">
        <v>81</v>
      </c>
    </row>
    <row r="5280" spans="1:20" x14ac:dyDescent="0.25">
      <c r="A5280">
        <v>1120492537</v>
      </c>
      <c r="B5280">
        <v>126463362</v>
      </c>
      <c r="C5280" t="s">
        <v>74</v>
      </c>
      <c r="D5280" t="s">
        <v>88</v>
      </c>
      <c r="E5280" t="s">
        <v>76</v>
      </c>
      <c r="F5280" s="7">
        <v>45104</v>
      </c>
      <c r="G5280" s="7">
        <v>45470</v>
      </c>
      <c r="H5280" t="s">
        <v>86</v>
      </c>
      <c r="I5280" t="s">
        <v>87</v>
      </c>
      <c r="J5280" s="7">
        <v>45875</v>
      </c>
      <c r="K5280" s="7">
        <v>45964</v>
      </c>
      <c r="L5280" s="7">
        <v>45470</v>
      </c>
      <c r="M5280" t="s">
        <v>86</v>
      </c>
      <c r="N5280" t="s">
        <v>79</v>
      </c>
      <c r="O5280">
        <v>2026</v>
      </c>
      <c r="P5280">
        <v>1</v>
      </c>
      <c r="Q5280" t="s">
        <v>80</v>
      </c>
      <c r="R5280" s="8">
        <v>46267</v>
      </c>
      <c r="S5280" s="2">
        <v>1</v>
      </c>
      <c r="T5280" s="2" t="s">
        <v>81</v>
      </c>
    </row>
    <row r="5281" spans="1:20" x14ac:dyDescent="0.25">
      <c r="A5281">
        <v>1120492608</v>
      </c>
      <c r="B5281">
        <v>126494793</v>
      </c>
      <c r="C5281" t="s">
        <v>85</v>
      </c>
      <c r="D5281" t="s">
        <v>88</v>
      </c>
      <c r="E5281" t="s">
        <v>76</v>
      </c>
      <c r="F5281" s="7">
        <v>45108</v>
      </c>
      <c r="G5281" s="7">
        <v>46935</v>
      </c>
      <c r="H5281" t="s">
        <v>86</v>
      </c>
      <c r="I5281" t="s">
        <v>87</v>
      </c>
      <c r="J5281" s="7"/>
      <c r="K5281" s="7">
        <v>45127</v>
      </c>
      <c r="L5281" s="7">
        <v>46935</v>
      </c>
      <c r="M5281" t="s">
        <v>86</v>
      </c>
      <c r="N5281"/>
      <c r="O5281">
        <v>2026</v>
      </c>
      <c r="P5281">
        <v>1</v>
      </c>
      <c r="Q5281" t="s">
        <v>80</v>
      </c>
      <c r="R5281" s="8">
        <v>46267</v>
      </c>
      <c r="S5281" s="2">
        <v>1</v>
      </c>
      <c r="T5281" s="2" t="s">
        <v>81</v>
      </c>
    </row>
    <row r="5282" spans="1:20" x14ac:dyDescent="0.25">
      <c r="A5282">
        <v>1120492614</v>
      </c>
      <c r="B5282">
        <v>126496330</v>
      </c>
      <c r="C5282" t="s">
        <v>85</v>
      </c>
      <c r="D5282" t="s">
        <v>88</v>
      </c>
      <c r="E5282" t="s">
        <v>76</v>
      </c>
      <c r="F5282" s="7">
        <v>45105</v>
      </c>
      <c r="G5282" s="7">
        <v>45471</v>
      </c>
      <c r="H5282" t="s">
        <v>77</v>
      </c>
      <c r="I5282" t="s">
        <v>78</v>
      </c>
      <c r="J5282" s="7">
        <v>45752</v>
      </c>
      <c r="K5282" s="7">
        <v>45673</v>
      </c>
      <c r="L5282" s="7">
        <v>45471</v>
      </c>
      <c r="M5282" t="s">
        <v>77</v>
      </c>
      <c r="N5282" t="s">
        <v>79</v>
      </c>
      <c r="O5282">
        <v>2026</v>
      </c>
      <c r="P5282">
        <v>1</v>
      </c>
      <c r="Q5282" t="s">
        <v>80</v>
      </c>
      <c r="R5282" s="8">
        <v>46267</v>
      </c>
      <c r="S5282" s="2">
        <v>1</v>
      </c>
      <c r="T5282" s="2" t="s">
        <v>81</v>
      </c>
    </row>
    <row r="5283" spans="1:20" x14ac:dyDescent="0.25">
      <c r="A5283">
        <v>1120492888</v>
      </c>
      <c r="B5283">
        <v>126614162</v>
      </c>
      <c r="C5283" t="s">
        <v>85</v>
      </c>
      <c r="D5283" t="s">
        <v>88</v>
      </c>
      <c r="E5283" t="s">
        <v>76</v>
      </c>
      <c r="F5283" s="7">
        <v>45125</v>
      </c>
      <c r="G5283" s="7">
        <v>45491</v>
      </c>
      <c r="H5283" t="s">
        <v>77</v>
      </c>
      <c r="I5283" t="s">
        <v>84</v>
      </c>
      <c r="J5283" s="7">
        <v>45542</v>
      </c>
      <c r="K5283" s="7">
        <v>45919</v>
      </c>
      <c r="L5283" s="7">
        <v>45491</v>
      </c>
      <c r="M5283" t="s">
        <v>77</v>
      </c>
      <c r="N5283" t="s">
        <v>79</v>
      </c>
      <c r="O5283">
        <v>2026</v>
      </c>
      <c r="P5283">
        <v>1</v>
      </c>
      <c r="Q5283" t="s">
        <v>80</v>
      </c>
      <c r="R5283" s="8">
        <v>46267</v>
      </c>
      <c r="S5283" s="2">
        <v>1</v>
      </c>
      <c r="T5283" s="2" t="s">
        <v>81</v>
      </c>
    </row>
    <row r="5284" spans="1:20" x14ac:dyDescent="0.25">
      <c r="A5284">
        <v>1120492889</v>
      </c>
      <c r="B5284">
        <v>126614162</v>
      </c>
      <c r="C5284" t="s">
        <v>85</v>
      </c>
      <c r="D5284" t="s">
        <v>88</v>
      </c>
      <c r="E5284" t="s">
        <v>76</v>
      </c>
      <c r="F5284" s="7">
        <v>45125</v>
      </c>
      <c r="G5284" s="7">
        <v>45491</v>
      </c>
      <c r="H5284" t="s">
        <v>77</v>
      </c>
      <c r="I5284" t="s">
        <v>84</v>
      </c>
      <c r="J5284" s="7">
        <v>45542</v>
      </c>
      <c r="K5284" s="7">
        <v>45457</v>
      </c>
      <c r="L5284" s="7">
        <v>45491</v>
      </c>
      <c r="M5284" t="s">
        <v>77</v>
      </c>
      <c r="N5284" t="s">
        <v>79</v>
      </c>
      <c r="O5284">
        <v>2026</v>
      </c>
      <c r="P5284">
        <v>1</v>
      </c>
      <c r="Q5284" t="s">
        <v>80</v>
      </c>
      <c r="R5284" s="8">
        <v>46267</v>
      </c>
      <c r="S5284" s="2">
        <v>1</v>
      </c>
      <c r="T5284" s="2" t="s">
        <v>81</v>
      </c>
    </row>
    <row r="5285" spans="1:20" x14ac:dyDescent="0.25">
      <c r="A5285">
        <v>1120493101</v>
      </c>
      <c r="B5285">
        <v>126684755</v>
      </c>
      <c r="C5285" t="s">
        <v>90</v>
      </c>
      <c r="D5285" t="s">
        <v>88</v>
      </c>
      <c r="E5285" t="s">
        <v>76</v>
      </c>
      <c r="F5285" s="7">
        <v>45134</v>
      </c>
      <c r="G5285" s="7">
        <v>45500</v>
      </c>
      <c r="H5285" t="s">
        <v>77</v>
      </c>
      <c r="I5285" t="s">
        <v>78</v>
      </c>
      <c r="J5285" s="7">
        <v>45515</v>
      </c>
      <c r="K5285" s="7">
        <v>45538</v>
      </c>
      <c r="L5285" s="7">
        <v>45500</v>
      </c>
      <c r="M5285" t="s">
        <v>77</v>
      </c>
      <c r="N5285" t="s">
        <v>79</v>
      </c>
      <c r="O5285">
        <v>2026</v>
      </c>
      <c r="P5285">
        <v>1</v>
      </c>
      <c r="Q5285" t="s">
        <v>80</v>
      </c>
      <c r="R5285" s="8">
        <v>46267</v>
      </c>
      <c r="S5285" s="2">
        <v>1</v>
      </c>
      <c r="T5285" s="2" t="s">
        <v>81</v>
      </c>
    </row>
    <row r="5286" spans="1:20" x14ac:dyDescent="0.25">
      <c r="A5286">
        <v>1120493105</v>
      </c>
      <c r="B5286">
        <v>126687620</v>
      </c>
      <c r="C5286" t="s">
        <v>85</v>
      </c>
      <c r="D5286" t="s">
        <v>88</v>
      </c>
      <c r="E5286" t="s">
        <v>76</v>
      </c>
      <c r="F5286" s="7">
        <v>45134</v>
      </c>
      <c r="G5286" s="7">
        <v>45500</v>
      </c>
      <c r="H5286" t="s">
        <v>86</v>
      </c>
      <c r="I5286" t="s">
        <v>87</v>
      </c>
      <c r="J5286" s="7"/>
      <c r="K5286" s="7">
        <v>45140</v>
      </c>
      <c r="L5286" s="7">
        <v>45500</v>
      </c>
      <c r="M5286" t="s">
        <v>86</v>
      </c>
      <c r="N5286"/>
      <c r="O5286">
        <v>2026</v>
      </c>
      <c r="P5286">
        <v>1</v>
      </c>
      <c r="Q5286" t="s">
        <v>80</v>
      </c>
      <c r="R5286" s="8">
        <v>46267</v>
      </c>
      <c r="S5286" s="2">
        <v>1</v>
      </c>
      <c r="T5286" s="2" t="s">
        <v>81</v>
      </c>
    </row>
    <row r="5287" spans="1:20" x14ac:dyDescent="0.25">
      <c r="A5287">
        <v>1120493166</v>
      </c>
      <c r="B5287">
        <v>126704888</v>
      </c>
      <c r="C5287" t="s">
        <v>85</v>
      </c>
      <c r="D5287" t="s">
        <v>75</v>
      </c>
      <c r="E5287" t="s">
        <v>76</v>
      </c>
      <c r="F5287" s="7">
        <v>45137</v>
      </c>
      <c r="G5287" s="7">
        <v>45503</v>
      </c>
      <c r="H5287" t="s">
        <v>77</v>
      </c>
      <c r="I5287" t="s">
        <v>78</v>
      </c>
      <c r="J5287" s="7"/>
      <c r="K5287" s="7">
        <v>45137</v>
      </c>
      <c r="L5287" s="7">
        <v>45503</v>
      </c>
      <c r="M5287" t="s">
        <v>77</v>
      </c>
      <c r="N5287"/>
      <c r="O5287">
        <v>2026</v>
      </c>
      <c r="P5287">
        <v>1</v>
      </c>
      <c r="Q5287" t="s">
        <v>80</v>
      </c>
      <c r="R5287" s="8">
        <v>46267</v>
      </c>
      <c r="S5287" s="2">
        <v>1</v>
      </c>
      <c r="T5287" s="2" t="s">
        <v>81</v>
      </c>
    </row>
    <row r="5288" spans="1:20" x14ac:dyDescent="0.25">
      <c r="A5288">
        <v>1120493207</v>
      </c>
      <c r="B5288">
        <v>126717269</v>
      </c>
      <c r="C5288" t="s">
        <v>82</v>
      </c>
      <c r="D5288" t="s">
        <v>75</v>
      </c>
      <c r="E5288" t="s">
        <v>76</v>
      </c>
      <c r="F5288" s="7">
        <v>45139</v>
      </c>
      <c r="G5288" s="7">
        <v>45505</v>
      </c>
      <c r="H5288" t="s">
        <v>77</v>
      </c>
      <c r="I5288" t="s">
        <v>78</v>
      </c>
      <c r="J5288" s="7"/>
      <c r="K5288" s="7">
        <v>45910</v>
      </c>
      <c r="L5288" s="7">
        <v>45505</v>
      </c>
      <c r="M5288" t="s">
        <v>77</v>
      </c>
      <c r="N5288"/>
      <c r="O5288">
        <v>2026</v>
      </c>
      <c r="P5288">
        <v>1</v>
      </c>
      <c r="Q5288" t="s">
        <v>80</v>
      </c>
      <c r="R5288" s="8">
        <v>46267</v>
      </c>
      <c r="S5288" s="2">
        <v>1</v>
      </c>
      <c r="T5288" s="2" t="s">
        <v>81</v>
      </c>
    </row>
    <row r="5289" spans="1:20" x14ac:dyDescent="0.25">
      <c r="A5289">
        <v>1120493257</v>
      </c>
      <c r="B5289">
        <v>126735012</v>
      </c>
      <c r="C5289" t="s">
        <v>85</v>
      </c>
      <c r="D5289" t="s">
        <v>88</v>
      </c>
      <c r="E5289" t="s">
        <v>76</v>
      </c>
      <c r="F5289" s="7">
        <v>45141</v>
      </c>
      <c r="G5289" s="7">
        <v>45507</v>
      </c>
      <c r="H5289" t="s">
        <v>86</v>
      </c>
      <c r="I5289" t="s">
        <v>87</v>
      </c>
      <c r="J5289" s="7"/>
      <c r="K5289" s="7">
        <v>45142</v>
      </c>
      <c r="L5289" s="7">
        <v>45507</v>
      </c>
      <c r="M5289" t="s">
        <v>86</v>
      </c>
      <c r="N5289"/>
      <c r="O5289">
        <v>2026</v>
      </c>
      <c r="P5289">
        <v>1</v>
      </c>
      <c r="Q5289" t="s">
        <v>80</v>
      </c>
      <c r="R5289" s="8">
        <v>46267</v>
      </c>
      <c r="S5289" s="2">
        <v>1</v>
      </c>
      <c r="T5289" s="2" t="s">
        <v>81</v>
      </c>
    </row>
    <row r="5290" spans="1:20" x14ac:dyDescent="0.25">
      <c r="A5290">
        <v>1120493278</v>
      </c>
      <c r="B5290">
        <v>126742840</v>
      </c>
      <c r="C5290" t="s">
        <v>74</v>
      </c>
      <c r="D5290" t="s">
        <v>75</v>
      </c>
      <c r="E5290" t="s">
        <v>76</v>
      </c>
      <c r="F5290" s="7">
        <v>45142</v>
      </c>
      <c r="G5290" s="7">
        <v>46969</v>
      </c>
      <c r="H5290" t="s">
        <v>86</v>
      </c>
      <c r="I5290" t="s">
        <v>87</v>
      </c>
      <c r="J5290" s="7"/>
      <c r="K5290" s="7">
        <v>45145</v>
      </c>
      <c r="L5290" s="7">
        <v>46969</v>
      </c>
      <c r="M5290" t="s">
        <v>86</v>
      </c>
      <c r="N5290"/>
      <c r="O5290">
        <v>2026</v>
      </c>
      <c r="P5290">
        <v>1</v>
      </c>
      <c r="Q5290" t="s">
        <v>80</v>
      </c>
      <c r="R5290" s="8">
        <v>46267</v>
      </c>
      <c r="S5290" s="2">
        <v>1</v>
      </c>
      <c r="T5290" s="2" t="s">
        <v>81</v>
      </c>
    </row>
    <row r="5291" spans="1:20" x14ac:dyDescent="0.25">
      <c r="A5291">
        <v>1120493418</v>
      </c>
      <c r="B5291">
        <v>126800855</v>
      </c>
      <c r="C5291" t="s">
        <v>74</v>
      </c>
      <c r="D5291" t="s">
        <v>88</v>
      </c>
      <c r="E5291" t="s">
        <v>76</v>
      </c>
      <c r="F5291" s="7">
        <v>45148</v>
      </c>
      <c r="G5291" s="7">
        <v>45514</v>
      </c>
      <c r="H5291" t="s">
        <v>77</v>
      </c>
      <c r="I5291" t="s">
        <v>78</v>
      </c>
      <c r="J5291" s="7">
        <v>45618</v>
      </c>
      <c r="K5291" s="7">
        <v>45446</v>
      </c>
      <c r="L5291" s="7">
        <v>45514</v>
      </c>
      <c r="M5291" t="s">
        <v>77</v>
      </c>
      <c r="N5291" t="s">
        <v>79</v>
      </c>
      <c r="O5291">
        <v>2026</v>
      </c>
      <c r="P5291">
        <v>1</v>
      </c>
      <c r="Q5291" t="s">
        <v>80</v>
      </c>
      <c r="R5291" s="8">
        <v>46267</v>
      </c>
      <c r="S5291" s="2">
        <v>1</v>
      </c>
      <c r="T5291" s="2" t="s">
        <v>81</v>
      </c>
    </row>
    <row r="5292" spans="1:20" x14ac:dyDescent="0.25">
      <c r="A5292">
        <v>1120494067</v>
      </c>
      <c r="B5292">
        <v>127061547</v>
      </c>
      <c r="C5292" t="s">
        <v>93</v>
      </c>
      <c r="D5292" t="s">
        <v>88</v>
      </c>
      <c r="E5292" t="s">
        <v>76</v>
      </c>
      <c r="F5292" s="7">
        <v>45184</v>
      </c>
      <c r="G5292" s="7">
        <v>45550</v>
      </c>
      <c r="H5292" t="s">
        <v>77</v>
      </c>
      <c r="I5292" t="s">
        <v>84</v>
      </c>
      <c r="J5292" s="7">
        <v>45592</v>
      </c>
      <c r="K5292" s="7">
        <v>45201</v>
      </c>
      <c r="L5292" s="7">
        <v>45550</v>
      </c>
      <c r="M5292" t="s">
        <v>77</v>
      </c>
      <c r="N5292" t="s">
        <v>79</v>
      </c>
      <c r="O5292">
        <v>2026</v>
      </c>
      <c r="P5292">
        <v>1</v>
      </c>
      <c r="Q5292" t="s">
        <v>80</v>
      </c>
      <c r="R5292" s="8">
        <v>46267</v>
      </c>
      <c r="S5292" s="2">
        <v>1</v>
      </c>
      <c r="T5292" s="2" t="s">
        <v>81</v>
      </c>
    </row>
    <row r="5293" spans="1:20" x14ac:dyDescent="0.25">
      <c r="A5293">
        <v>1120494068</v>
      </c>
      <c r="B5293">
        <v>127061547</v>
      </c>
      <c r="C5293" t="s">
        <v>93</v>
      </c>
      <c r="D5293" t="s">
        <v>88</v>
      </c>
      <c r="E5293" t="s">
        <v>76</v>
      </c>
      <c r="F5293" s="7">
        <v>45184</v>
      </c>
      <c r="G5293" s="7">
        <v>45550</v>
      </c>
      <c r="H5293" t="s">
        <v>77</v>
      </c>
      <c r="I5293" t="s">
        <v>84</v>
      </c>
      <c r="J5293" s="7">
        <v>45592</v>
      </c>
      <c r="K5293" s="7">
        <v>45747</v>
      </c>
      <c r="L5293" s="7">
        <v>45550</v>
      </c>
      <c r="M5293" t="s">
        <v>77</v>
      </c>
      <c r="N5293" t="s">
        <v>79</v>
      </c>
      <c r="O5293">
        <v>2026</v>
      </c>
      <c r="P5293">
        <v>1</v>
      </c>
      <c r="Q5293" t="s">
        <v>80</v>
      </c>
      <c r="R5293" s="8">
        <v>46267</v>
      </c>
      <c r="S5293" s="2">
        <v>1</v>
      </c>
      <c r="T5293" s="2" t="s">
        <v>81</v>
      </c>
    </row>
    <row r="5294" spans="1:20" x14ac:dyDescent="0.25">
      <c r="A5294">
        <v>1120494069</v>
      </c>
      <c r="B5294">
        <v>127061547</v>
      </c>
      <c r="C5294" t="s">
        <v>93</v>
      </c>
      <c r="D5294" t="s">
        <v>88</v>
      </c>
      <c r="E5294" t="s">
        <v>76</v>
      </c>
      <c r="F5294" s="7">
        <v>45184</v>
      </c>
      <c r="G5294" s="7">
        <v>45550</v>
      </c>
      <c r="H5294" t="s">
        <v>77</v>
      </c>
      <c r="I5294" t="s">
        <v>84</v>
      </c>
      <c r="J5294" s="7">
        <v>45592</v>
      </c>
      <c r="K5294" s="7">
        <v>45779</v>
      </c>
      <c r="L5294" s="7">
        <v>45550</v>
      </c>
      <c r="M5294" t="s">
        <v>77</v>
      </c>
      <c r="N5294" t="s">
        <v>79</v>
      </c>
      <c r="O5294">
        <v>2026</v>
      </c>
      <c r="P5294">
        <v>1</v>
      </c>
      <c r="Q5294" t="s">
        <v>80</v>
      </c>
      <c r="R5294" s="8">
        <v>46267</v>
      </c>
      <c r="S5294" s="2">
        <v>1</v>
      </c>
      <c r="T5294" s="2" t="s">
        <v>81</v>
      </c>
    </row>
    <row r="5295" spans="1:20" x14ac:dyDescent="0.25">
      <c r="A5295">
        <v>1120494233</v>
      </c>
      <c r="B5295">
        <v>127116916</v>
      </c>
      <c r="C5295" t="s">
        <v>74</v>
      </c>
      <c r="D5295" t="s">
        <v>75</v>
      </c>
      <c r="E5295" t="s">
        <v>76</v>
      </c>
      <c r="F5295" s="7">
        <v>45191</v>
      </c>
      <c r="G5295" s="7">
        <v>45557</v>
      </c>
      <c r="H5295" t="s">
        <v>77</v>
      </c>
      <c r="I5295" t="s">
        <v>78</v>
      </c>
      <c r="J5295" s="7"/>
      <c r="K5295" s="7">
        <v>46086</v>
      </c>
      <c r="L5295" s="7">
        <v>45557</v>
      </c>
      <c r="M5295" t="s">
        <v>77</v>
      </c>
      <c r="N5295"/>
      <c r="O5295">
        <v>2026</v>
      </c>
      <c r="P5295">
        <v>1</v>
      </c>
      <c r="Q5295" t="s">
        <v>80</v>
      </c>
      <c r="R5295" s="8">
        <v>46267</v>
      </c>
      <c r="S5295" s="2">
        <v>1</v>
      </c>
      <c r="T5295" s="2" t="s">
        <v>81</v>
      </c>
    </row>
    <row r="5296" spans="1:20" x14ac:dyDescent="0.25">
      <c r="A5296">
        <v>1120494300</v>
      </c>
      <c r="B5296">
        <v>127136355</v>
      </c>
      <c r="C5296" t="s">
        <v>74</v>
      </c>
      <c r="D5296" t="s">
        <v>88</v>
      </c>
      <c r="E5296" t="s">
        <v>76</v>
      </c>
      <c r="F5296" s="7">
        <v>45195</v>
      </c>
      <c r="G5296" s="7">
        <v>45561</v>
      </c>
      <c r="H5296" t="s">
        <v>86</v>
      </c>
      <c r="I5296" t="s">
        <v>87</v>
      </c>
      <c r="J5296" s="7"/>
      <c r="K5296" s="7">
        <v>45198</v>
      </c>
      <c r="L5296" s="7">
        <v>45561</v>
      </c>
      <c r="M5296" t="s">
        <v>86</v>
      </c>
      <c r="N5296"/>
      <c r="O5296">
        <v>2026</v>
      </c>
      <c r="P5296">
        <v>1</v>
      </c>
      <c r="Q5296" t="s">
        <v>80</v>
      </c>
      <c r="R5296" s="8">
        <v>46267</v>
      </c>
      <c r="S5296" s="2">
        <v>1</v>
      </c>
      <c r="T5296" s="2" t="s">
        <v>81</v>
      </c>
    </row>
    <row r="5297" spans="1:20" x14ac:dyDescent="0.25">
      <c r="A5297">
        <v>1120495410</v>
      </c>
      <c r="B5297">
        <v>127501780</v>
      </c>
      <c r="C5297" t="s">
        <v>93</v>
      </c>
      <c r="D5297" t="s">
        <v>88</v>
      </c>
      <c r="E5297" t="s">
        <v>76</v>
      </c>
      <c r="F5297" s="7">
        <v>45250</v>
      </c>
      <c r="G5297" s="7">
        <v>45616</v>
      </c>
      <c r="H5297" t="s">
        <v>77</v>
      </c>
      <c r="I5297" t="s">
        <v>78</v>
      </c>
      <c r="J5297" s="7">
        <v>46068</v>
      </c>
      <c r="K5297" s="7">
        <v>45258</v>
      </c>
      <c r="L5297" s="7">
        <v>45616</v>
      </c>
      <c r="M5297" t="s">
        <v>77</v>
      </c>
      <c r="N5297" t="s">
        <v>79</v>
      </c>
      <c r="O5297">
        <v>2026</v>
      </c>
      <c r="P5297">
        <v>1</v>
      </c>
      <c r="Q5297" t="s">
        <v>80</v>
      </c>
      <c r="R5297" s="8">
        <v>46267</v>
      </c>
      <c r="S5297" s="2">
        <v>1</v>
      </c>
      <c r="T5297" s="2" t="s">
        <v>81</v>
      </c>
    </row>
    <row r="5298" spans="1:20" x14ac:dyDescent="0.25">
      <c r="A5298">
        <v>1120495411</v>
      </c>
      <c r="B5298">
        <v>127501780</v>
      </c>
      <c r="C5298" t="s">
        <v>93</v>
      </c>
      <c r="D5298" t="s">
        <v>88</v>
      </c>
      <c r="E5298" t="s">
        <v>76</v>
      </c>
      <c r="F5298" s="7">
        <v>45250</v>
      </c>
      <c r="G5298" s="7">
        <v>45616</v>
      </c>
      <c r="H5298" t="s">
        <v>77</v>
      </c>
      <c r="I5298" t="s">
        <v>78</v>
      </c>
      <c r="J5298" s="7">
        <v>46068</v>
      </c>
      <c r="K5298" s="7">
        <v>45779</v>
      </c>
      <c r="L5298" s="7">
        <v>45616</v>
      </c>
      <c r="M5298" t="s">
        <v>77</v>
      </c>
      <c r="N5298" t="s">
        <v>79</v>
      </c>
      <c r="O5298">
        <v>2026</v>
      </c>
      <c r="P5298">
        <v>1</v>
      </c>
      <c r="Q5298" t="s">
        <v>80</v>
      </c>
      <c r="R5298" s="8">
        <v>46267</v>
      </c>
      <c r="S5298" s="2">
        <v>1</v>
      </c>
      <c r="T5298" s="2" t="s">
        <v>81</v>
      </c>
    </row>
    <row r="5299" spans="1:20" x14ac:dyDescent="0.25">
      <c r="A5299">
        <v>1120495532</v>
      </c>
      <c r="B5299">
        <v>128228520</v>
      </c>
      <c r="C5299" t="s">
        <v>96</v>
      </c>
      <c r="D5299" t="s">
        <v>75</v>
      </c>
      <c r="E5299" t="s">
        <v>76</v>
      </c>
      <c r="F5299" s="7">
        <v>45351</v>
      </c>
      <c r="G5299" s="7">
        <v>45716</v>
      </c>
      <c r="H5299" t="s">
        <v>86</v>
      </c>
      <c r="I5299" t="s">
        <v>87</v>
      </c>
      <c r="J5299" s="7"/>
      <c r="K5299" s="7">
        <v>45364</v>
      </c>
      <c r="L5299" s="7">
        <v>45716</v>
      </c>
      <c r="M5299" t="s">
        <v>86</v>
      </c>
      <c r="N5299"/>
      <c r="O5299">
        <v>2026</v>
      </c>
      <c r="P5299">
        <v>1</v>
      </c>
      <c r="Q5299" t="s">
        <v>80</v>
      </c>
      <c r="R5299" s="8">
        <v>46267</v>
      </c>
      <c r="S5299" s="2">
        <v>1</v>
      </c>
      <c r="T5299" s="2" t="s">
        <v>81</v>
      </c>
    </row>
    <row r="5300" spans="1:20" x14ac:dyDescent="0.25">
      <c r="A5300">
        <v>1120495621</v>
      </c>
      <c r="B5300">
        <v>128293862</v>
      </c>
      <c r="C5300" t="s">
        <v>82</v>
      </c>
      <c r="D5300" t="s">
        <v>83</v>
      </c>
      <c r="E5300" t="s">
        <v>76</v>
      </c>
      <c r="F5300" s="7">
        <v>45366</v>
      </c>
      <c r="G5300" s="7">
        <v>45550</v>
      </c>
      <c r="H5300" t="s">
        <v>77</v>
      </c>
      <c r="I5300" t="s">
        <v>78</v>
      </c>
      <c r="J5300" s="7">
        <v>45633</v>
      </c>
      <c r="K5300" s="7">
        <v>45447</v>
      </c>
      <c r="L5300" s="7">
        <v>45550</v>
      </c>
      <c r="M5300" t="s">
        <v>77</v>
      </c>
      <c r="N5300" t="s">
        <v>79</v>
      </c>
      <c r="O5300">
        <v>2026</v>
      </c>
      <c r="P5300">
        <v>1</v>
      </c>
      <c r="Q5300" t="s">
        <v>80</v>
      </c>
      <c r="R5300" s="8">
        <v>46267</v>
      </c>
      <c r="S5300" s="2">
        <v>1</v>
      </c>
      <c r="T5300" s="2" t="s">
        <v>81</v>
      </c>
    </row>
    <row r="5301" spans="1:20" x14ac:dyDescent="0.25">
      <c r="A5301">
        <v>1120495792</v>
      </c>
      <c r="B5301">
        <v>128496342</v>
      </c>
      <c r="C5301" t="s">
        <v>90</v>
      </c>
      <c r="D5301" t="s">
        <v>83</v>
      </c>
      <c r="E5301" t="s">
        <v>76</v>
      </c>
      <c r="F5301" s="7">
        <v>45387</v>
      </c>
      <c r="G5301" s="7">
        <v>45567</v>
      </c>
      <c r="H5301" t="s">
        <v>77</v>
      </c>
      <c r="I5301" t="s">
        <v>78</v>
      </c>
      <c r="J5301" s="7"/>
      <c r="K5301" s="7">
        <v>45392</v>
      </c>
      <c r="L5301" s="7">
        <v>45567</v>
      </c>
      <c r="M5301" t="s">
        <v>77</v>
      </c>
      <c r="N5301"/>
      <c r="O5301">
        <v>2026</v>
      </c>
      <c r="P5301">
        <v>1</v>
      </c>
      <c r="Q5301" t="s">
        <v>80</v>
      </c>
      <c r="R5301" s="8">
        <v>46267</v>
      </c>
      <c r="S5301" s="2">
        <v>1</v>
      </c>
      <c r="T5301" s="2" t="s">
        <v>81</v>
      </c>
    </row>
    <row r="5302" spans="1:20" x14ac:dyDescent="0.25">
      <c r="A5302">
        <v>1120495793</v>
      </c>
      <c r="B5302">
        <v>128496342</v>
      </c>
      <c r="C5302" t="s">
        <v>90</v>
      </c>
      <c r="D5302" t="s">
        <v>83</v>
      </c>
      <c r="E5302" t="s">
        <v>76</v>
      </c>
      <c r="F5302" s="7">
        <v>45387</v>
      </c>
      <c r="G5302" s="7">
        <v>45567</v>
      </c>
      <c r="H5302" t="s">
        <v>77</v>
      </c>
      <c r="I5302" t="s">
        <v>78</v>
      </c>
      <c r="J5302" s="7"/>
      <c r="K5302" s="7">
        <v>45392</v>
      </c>
      <c r="L5302" s="7">
        <v>45567</v>
      </c>
      <c r="M5302" t="s">
        <v>77</v>
      </c>
      <c r="N5302"/>
      <c r="O5302">
        <v>2026</v>
      </c>
      <c r="P5302">
        <v>1</v>
      </c>
      <c r="Q5302" t="s">
        <v>80</v>
      </c>
      <c r="R5302" s="8">
        <v>46267</v>
      </c>
      <c r="S5302" s="2">
        <v>1</v>
      </c>
      <c r="T5302" s="2" t="s">
        <v>81</v>
      </c>
    </row>
    <row r="5303" spans="1:20" x14ac:dyDescent="0.25">
      <c r="A5303">
        <v>1120495798</v>
      </c>
      <c r="B5303">
        <v>128496872</v>
      </c>
      <c r="C5303" t="s">
        <v>98</v>
      </c>
      <c r="D5303" t="s">
        <v>88</v>
      </c>
      <c r="E5303" t="s">
        <v>76</v>
      </c>
      <c r="F5303" s="7">
        <v>45390</v>
      </c>
      <c r="G5303" s="7">
        <v>45570</v>
      </c>
      <c r="H5303" t="s">
        <v>77</v>
      </c>
      <c r="I5303" t="s">
        <v>78</v>
      </c>
      <c r="J5303" s="7">
        <v>45790</v>
      </c>
      <c r="K5303" s="7">
        <v>45392</v>
      </c>
      <c r="L5303" s="7">
        <v>45570</v>
      </c>
      <c r="M5303" t="s">
        <v>77</v>
      </c>
      <c r="N5303" t="s">
        <v>79</v>
      </c>
      <c r="O5303">
        <v>2026</v>
      </c>
      <c r="P5303">
        <v>1</v>
      </c>
      <c r="Q5303" t="s">
        <v>80</v>
      </c>
      <c r="R5303" s="8">
        <v>46267</v>
      </c>
      <c r="S5303" s="2">
        <v>1</v>
      </c>
      <c r="T5303" s="2" t="s">
        <v>81</v>
      </c>
    </row>
    <row r="5304" spans="1:20" x14ac:dyDescent="0.25">
      <c r="A5304">
        <v>1120495799</v>
      </c>
      <c r="B5304">
        <v>128496872</v>
      </c>
      <c r="C5304" t="s">
        <v>98</v>
      </c>
      <c r="D5304" t="s">
        <v>88</v>
      </c>
      <c r="E5304" t="s">
        <v>76</v>
      </c>
      <c r="F5304" s="7">
        <v>45390</v>
      </c>
      <c r="G5304" s="7">
        <v>45570</v>
      </c>
      <c r="H5304" t="s">
        <v>77</v>
      </c>
      <c r="I5304" t="s">
        <v>78</v>
      </c>
      <c r="J5304" s="7">
        <v>45790</v>
      </c>
      <c r="K5304" s="7">
        <v>45547</v>
      </c>
      <c r="L5304" s="7">
        <v>45570</v>
      </c>
      <c r="M5304" t="s">
        <v>77</v>
      </c>
      <c r="N5304" t="s">
        <v>79</v>
      </c>
      <c r="O5304">
        <v>2026</v>
      </c>
      <c r="P5304">
        <v>1</v>
      </c>
      <c r="Q5304" t="s">
        <v>80</v>
      </c>
      <c r="R5304" s="8">
        <v>46267</v>
      </c>
      <c r="S5304" s="2">
        <v>1</v>
      </c>
      <c r="T5304" s="2" t="s">
        <v>81</v>
      </c>
    </row>
    <row r="5305" spans="1:20" x14ac:dyDescent="0.25">
      <c r="A5305">
        <v>1120495841</v>
      </c>
      <c r="B5305">
        <v>128544718</v>
      </c>
      <c r="C5305" t="s">
        <v>74</v>
      </c>
      <c r="D5305" t="s">
        <v>75</v>
      </c>
      <c r="E5305" t="s">
        <v>76</v>
      </c>
      <c r="F5305" s="7">
        <v>45397</v>
      </c>
      <c r="G5305" s="7">
        <v>45762</v>
      </c>
      <c r="H5305" t="s">
        <v>77</v>
      </c>
      <c r="I5305" t="s">
        <v>78</v>
      </c>
      <c r="J5305" s="7"/>
      <c r="K5305" s="7">
        <v>45407</v>
      </c>
      <c r="L5305" s="7">
        <v>45762</v>
      </c>
      <c r="M5305" t="s">
        <v>77</v>
      </c>
      <c r="N5305"/>
      <c r="O5305">
        <v>2026</v>
      </c>
      <c r="P5305">
        <v>1</v>
      </c>
      <c r="Q5305" t="s">
        <v>80</v>
      </c>
      <c r="R5305" s="8">
        <v>46267</v>
      </c>
      <c r="S5305" s="2">
        <v>1</v>
      </c>
      <c r="T5305" s="2" t="s">
        <v>81</v>
      </c>
    </row>
    <row r="5306" spans="1:20" x14ac:dyDescent="0.25">
      <c r="A5306">
        <v>1120495966</v>
      </c>
      <c r="B5306">
        <v>128681762</v>
      </c>
      <c r="C5306" t="s">
        <v>94</v>
      </c>
      <c r="D5306" t="s">
        <v>83</v>
      </c>
      <c r="E5306" t="s">
        <v>76</v>
      </c>
      <c r="F5306" s="7">
        <v>45408</v>
      </c>
      <c r="G5306" s="7">
        <v>45591</v>
      </c>
      <c r="H5306" t="s">
        <v>77</v>
      </c>
      <c r="I5306" t="s">
        <v>84</v>
      </c>
      <c r="J5306" s="7">
        <v>45749</v>
      </c>
      <c r="K5306" s="7">
        <v>46071</v>
      </c>
      <c r="L5306" s="7">
        <v>45591</v>
      </c>
      <c r="M5306" t="s">
        <v>77</v>
      </c>
      <c r="N5306" t="s">
        <v>79</v>
      </c>
      <c r="O5306">
        <v>2026</v>
      </c>
      <c r="P5306">
        <v>1</v>
      </c>
      <c r="Q5306" t="s">
        <v>80</v>
      </c>
      <c r="R5306" s="8">
        <v>46267</v>
      </c>
      <c r="S5306" s="2">
        <v>1</v>
      </c>
      <c r="T5306" s="2" t="s">
        <v>81</v>
      </c>
    </row>
    <row r="5307" spans="1:20" x14ac:dyDescent="0.25">
      <c r="A5307">
        <v>1120495967</v>
      </c>
      <c r="B5307">
        <v>128681762</v>
      </c>
      <c r="C5307" t="s">
        <v>94</v>
      </c>
      <c r="D5307" t="s">
        <v>83</v>
      </c>
      <c r="E5307" t="s">
        <v>76</v>
      </c>
      <c r="F5307" s="7">
        <v>45408</v>
      </c>
      <c r="G5307" s="7">
        <v>45591</v>
      </c>
      <c r="H5307" t="s">
        <v>77</v>
      </c>
      <c r="I5307" t="s">
        <v>84</v>
      </c>
      <c r="J5307" s="7">
        <v>45749</v>
      </c>
      <c r="K5307" s="7">
        <v>45484</v>
      </c>
      <c r="L5307" s="7">
        <v>45591</v>
      </c>
      <c r="M5307" t="s">
        <v>77</v>
      </c>
      <c r="N5307" t="s">
        <v>79</v>
      </c>
      <c r="O5307">
        <v>2026</v>
      </c>
      <c r="P5307">
        <v>1</v>
      </c>
      <c r="Q5307" t="s">
        <v>80</v>
      </c>
      <c r="R5307" s="8">
        <v>46267</v>
      </c>
      <c r="S5307" s="2">
        <v>1</v>
      </c>
      <c r="T5307" s="2" t="s">
        <v>81</v>
      </c>
    </row>
    <row r="5308" spans="1:20" x14ac:dyDescent="0.25">
      <c r="A5308">
        <v>1120496385</v>
      </c>
      <c r="B5308">
        <v>129096913</v>
      </c>
      <c r="C5308" t="s">
        <v>91</v>
      </c>
      <c r="D5308" t="s">
        <v>83</v>
      </c>
      <c r="E5308" t="s">
        <v>76</v>
      </c>
      <c r="F5308" s="7">
        <v>45460</v>
      </c>
      <c r="G5308" s="7">
        <v>45643</v>
      </c>
      <c r="H5308" t="s">
        <v>77</v>
      </c>
      <c r="I5308" t="s">
        <v>78</v>
      </c>
      <c r="J5308" s="7"/>
      <c r="K5308" s="7">
        <v>46034</v>
      </c>
      <c r="L5308" s="7">
        <v>45643</v>
      </c>
      <c r="M5308" t="s">
        <v>77</v>
      </c>
      <c r="N5308"/>
      <c r="O5308">
        <v>2026</v>
      </c>
      <c r="P5308">
        <v>1</v>
      </c>
      <c r="Q5308" t="s">
        <v>80</v>
      </c>
      <c r="R5308" s="8">
        <v>46267</v>
      </c>
      <c r="S5308" s="2">
        <v>1</v>
      </c>
      <c r="T5308" s="2" t="s">
        <v>81</v>
      </c>
    </row>
    <row r="5309" spans="1:20" x14ac:dyDescent="0.25">
      <c r="A5309">
        <v>1120496426</v>
      </c>
      <c r="B5309">
        <v>129113971</v>
      </c>
      <c r="C5309" t="s">
        <v>93</v>
      </c>
      <c r="D5309" t="s">
        <v>88</v>
      </c>
      <c r="E5309" t="s">
        <v>76</v>
      </c>
      <c r="F5309" s="7">
        <v>45464</v>
      </c>
      <c r="G5309" s="7">
        <v>45829</v>
      </c>
      <c r="H5309" t="s">
        <v>77</v>
      </c>
      <c r="I5309" t="s">
        <v>78</v>
      </c>
      <c r="J5309" s="7"/>
      <c r="K5309" s="7">
        <v>45747</v>
      </c>
      <c r="L5309" s="7">
        <v>45829</v>
      </c>
      <c r="M5309" t="s">
        <v>77</v>
      </c>
      <c r="N5309"/>
      <c r="O5309">
        <v>2026</v>
      </c>
      <c r="P5309">
        <v>1</v>
      </c>
      <c r="Q5309" t="s">
        <v>80</v>
      </c>
      <c r="R5309" s="8">
        <v>46267</v>
      </c>
      <c r="S5309" s="2">
        <v>1</v>
      </c>
      <c r="T5309" s="2" t="s">
        <v>81</v>
      </c>
    </row>
    <row r="5310" spans="1:20" x14ac:dyDescent="0.25">
      <c r="A5310">
        <v>1120496570</v>
      </c>
      <c r="B5310">
        <v>129214121</v>
      </c>
      <c r="C5310" t="s">
        <v>96</v>
      </c>
      <c r="D5310" t="s">
        <v>83</v>
      </c>
      <c r="E5310" t="s">
        <v>76</v>
      </c>
      <c r="F5310" s="7">
        <v>45484</v>
      </c>
      <c r="G5310" s="7">
        <v>47310</v>
      </c>
      <c r="H5310" t="s">
        <v>77</v>
      </c>
      <c r="I5310" t="s">
        <v>78</v>
      </c>
      <c r="J5310" s="7"/>
      <c r="K5310" s="7">
        <v>45863</v>
      </c>
      <c r="L5310" s="7">
        <v>47310</v>
      </c>
      <c r="M5310" t="s">
        <v>77</v>
      </c>
      <c r="N5310"/>
      <c r="O5310">
        <v>2026</v>
      </c>
      <c r="P5310">
        <v>1</v>
      </c>
      <c r="Q5310" t="s">
        <v>80</v>
      </c>
      <c r="R5310" s="8">
        <v>46267</v>
      </c>
      <c r="S5310" s="2">
        <v>1</v>
      </c>
      <c r="T5310" s="2" t="s">
        <v>81</v>
      </c>
    </row>
    <row r="5311" spans="1:20" x14ac:dyDescent="0.25">
      <c r="A5311">
        <v>1120496586</v>
      </c>
      <c r="B5311">
        <v>129219578</v>
      </c>
      <c r="C5311" t="s">
        <v>74</v>
      </c>
      <c r="D5311" t="s">
        <v>75</v>
      </c>
      <c r="E5311" t="s">
        <v>76</v>
      </c>
      <c r="F5311" s="7">
        <v>45299</v>
      </c>
      <c r="G5311" s="7">
        <v>45710</v>
      </c>
      <c r="H5311" t="s">
        <v>77</v>
      </c>
      <c r="I5311" t="s">
        <v>78</v>
      </c>
      <c r="J5311" s="7">
        <v>45827</v>
      </c>
      <c r="K5311" s="7">
        <v>45492</v>
      </c>
      <c r="L5311" s="7">
        <v>45710</v>
      </c>
      <c r="M5311" t="s">
        <v>77</v>
      </c>
      <c r="N5311" t="s">
        <v>92</v>
      </c>
      <c r="O5311">
        <v>2026</v>
      </c>
      <c r="P5311">
        <v>1</v>
      </c>
      <c r="Q5311" t="s">
        <v>80</v>
      </c>
      <c r="R5311" s="8">
        <v>46267</v>
      </c>
      <c r="S5311" s="2">
        <v>1</v>
      </c>
      <c r="T5311" s="2" t="s">
        <v>81</v>
      </c>
    </row>
    <row r="5312" spans="1:20" x14ac:dyDescent="0.25">
      <c r="A5312">
        <v>1120496587</v>
      </c>
      <c r="B5312">
        <v>129219578</v>
      </c>
      <c r="C5312" t="s">
        <v>74</v>
      </c>
      <c r="D5312" t="s">
        <v>75</v>
      </c>
      <c r="E5312" t="s">
        <v>76</v>
      </c>
      <c r="F5312" s="7">
        <v>45299</v>
      </c>
      <c r="G5312" s="7">
        <v>45710</v>
      </c>
      <c r="H5312" t="s">
        <v>77</v>
      </c>
      <c r="I5312" t="s">
        <v>78</v>
      </c>
      <c r="J5312" s="7">
        <v>45827</v>
      </c>
      <c r="K5312" s="7">
        <v>45709</v>
      </c>
      <c r="L5312" s="7">
        <v>45710</v>
      </c>
      <c r="M5312" t="s">
        <v>77</v>
      </c>
      <c r="N5312" t="s">
        <v>92</v>
      </c>
      <c r="O5312">
        <v>2026</v>
      </c>
      <c r="P5312">
        <v>1</v>
      </c>
      <c r="Q5312" t="s">
        <v>80</v>
      </c>
      <c r="R5312" s="8">
        <v>46267</v>
      </c>
      <c r="S5312" s="2">
        <v>1</v>
      </c>
      <c r="T5312" s="2" t="s">
        <v>81</v>
      </c>
    </row>
    <row r="5313" spans="1:20" x14ac:dyDescent="0.25">
      <c r="A5313">
        <v>1120496588</v>
      </c>
      <c r="B5313">
        <v>129219578</v>
      </c>
      <c r="C5313" t="s">
        <v>74</v>
      </c>
      <c r="D5313" t="s">
        <v>75</v>
      </c>
      <c r="E5313" t="s">
        <v>76</v>
      </c>
      <c r="F5313" s="7">
        <v>45299</v>
      </c>
      <c r="G5313" s="7">
        <v>45710</v>
      </c>
      <c r="H5313" t="s">
        <v>77</v>
      </c>
      <c r="I5313" t="s">
        <v>78</v>
      </c>
      <c r="J5313" s="7">
        <v>45827</v>
      </c>
      <c r="K5313" s="7">
        <v>45709</v>
      </c>
      <c r="L5313" s="7">
        <v>45710</v>
      </c>
      <c r="M5313" t="s">
        <v>77</v>
      </c>
      <c r="N5313" t="s">
        <v>92</v>
      </c>
      <c r="O5313">
        <v>2026</v>
      </c>
      <c r="P5313">
        <v>1</v>
      </c>
      <c r="Q5313" t="s">
        <v>80</v>
      </c>
      <c r="R5313" s="8">
        <v>46267</v>
      </c>
      <c r="S5313" s="2">
        <v>1</v>
      </c>
      <c r="T5313" s="2" t="s">
        <v>81</v>
      </c>
    </row>
    <row r="5314" spans="1:20" x14ac:dyDescent="0.25">
      <c r="A5314">
        <v>1120496670</v>
      </c>
      <c r="B5314">
        <v>129273782</v>
      </c>
      <c r="C5314" t="s">
        <v>85</v>
      </c>
      <c r="D5314" t="s">
        <v>88</v>
      </c>
      <c r="E5314" t="s">
        <v>76</v>
      </c>
      <c r="F5314" s="7">
        <v>45491</v>
      </c>
      <c r="G5314" s="7">
        <v>47317</v>
      </c>
      <c r="H5314" t="s">
        <v>77</v>
      </c>
      <c r="I5314" t="s">
        <v>78</v>
      </c>
      <c r="J5314" s="7">
        <v>45542</v>
      </c>
      <c r="K5314" s="7">
        <v>45790</v>
      </c>
      <c r="L5314" s="7">
        <v>47317</v>
      </c>
      <c r="M5314" t="s">
        <v>77</v>
      </c>
      <c r="N5314" t="s">
        <v>79</v>
      </c>
      <c r="O5314">
        <v>2026</v>
      </c>
      <c r="P5314">
        <v>1</v>
      </c>
      <c r="Q5314" t="s">
        <v>80</v>
      </c>
      <c r="R5314" s="8">
        <v>46267</v>
      </c>
      <c r="S5314" s="2">
        <v>1</v>
      </c>
      <c r="T5314" s="2" t="s">
        <v>81</v>
      </c>
    </row>
    <row r="5315" spans="1:20" x14ac:dyDescent="0.25">
      <c r="A5315">
        <v>1120496791</v>
      </c>
      <c r="B5315">
        <v>129316150</v>
      </c>
      <c r="C5315" t="s">
        <v>85</v>
      </c>
      <c r="D5315" t="s">
        <v>75</v>
      </c>
      <c r="E5315" t="s">
        <v>76</v>
      </c>
      <c r="F5315" s="7">
        <v>45504</v>
      </c>
      <c r="G5315" s="7">
        <v>45869</v>
      </c>
      <c r="H5315" t="s">
        <v>86</v>
      </c>
      <c r="I5315" t="s">
        <v>87</v>
      </c>
      <c r="J5315" s="7"/>
      <c r="K5315" s="7">
        <v>46045</v>
      </c>
      <c r="L5315" s="7">
        <v>45869</v>
      </c>
      <c r="M5315" t="s">
        <v>86</v>
      </c>
      <c r="N5315"/>
      <c r="O5315">
        <v>2026</v>
      </c>
      <c r="P5315">
        <v>1</v>
      </c>
      <c r="Q5315" t="s">
        <v>80</v>
      </c>
      <c r="R5315" s="8">
        <v>46267</v>
      </c>
      <c r="S5315" s="2">
        <v>1</v>
      </c>
      <c r="T5315" s="2" t="s">
        <v>81</v>
      </c>
    </row>
    <row r="5316" spans="1:20" x14ac:dyDescent="0.25">
      <c r="A5316">
        <v>1120496967</v>
      </c>
      <c r="B5316">
        <v>129378696</v>
      </c>
      <c r="C5316" t="s">
        <v>74</v>
      </c>
      <c r="D5316" t="s">
        <v>88</v>
      </c>
      <c r="E5316" t="s">
        <v>76</v>
      </c>
      <c r="F5316" s="7">
        <v>45516</v>
      </c>
      <c r="G5316" s="7">
        <v>47342</v>
      </c>
      <c r="H5316" t="s">
        <v>77</v>
      </c>
      <c r="I5316" t="s">
        <v>78</v>
      </c>
      <c r="J5316" s="7"/>
      <c r="K5316" s="7">
        <v>45522</v>
      </c>
      <c r="L5316" s="7">
        <v>47342</v>
      </c>
      <c r="M5316" t="s">
        <v>77</v>
      </c>
      <c r="N5316"/>
      <c r="O5316">
        <v>2026</v>
      </c>
      <c r="P5316">
        <v>1</v>
      </c>
      <c r="Q5316" t="s">
        <v>80</v>
      </c>
      <c r="R5316" s="8">
        <v>46267</v>
      </c>
      <c r="S5316" s="2">
        <v>1</v>
      </c>
      <c r="T5316" s="2" t="s">
        <v>81</v>
      </c>
    </row>
    <row r="5317" spans="1:20" x14ac:dyDescent="0.25">
      <c r="A5317">
        <v>1120497090</v>
      </c>
      <c r="B5317">
        <v>129420744</v>
      </c>
      <c r="C5317" t="s">
        <v>97</v>
      </c>
      <c r="D5317" t="s">
        <v>83</v>
      </c>
      <c r="E5317" t="s">
        <v>76</v>
      </c>
      <c r="F5317" s="7">
        <v>45524</v>
      </c>
      <c r="G5317" s="7">
        <v>47350</v>
      </c>
      <c r="H5317" t="s">
        <v>77</v>
      </c>
      <c r="I5317" t="s">
        <v>84</v>
      </c>
      <c r="J5317" s="7"/>
      <c r="K5317" s="7">
        <v>45747</v>
      </c>
      <c r="L5317" s="7">
        <v>47350</v>
      </c>
      <c r="M5317" t="s">
        <v>77</v>
      </c>
      <c r="N5317"/>
      <c r="O5317">
        <v>2026</v>
      </c>
      <c r="P5317">
        <v>1</v>
      </c>
      <c r="Q5317" t="s">
        <v>80</v>
      </c>
      <c r="R5317" s="8">
        <v>46267</v>
      </c>
      <c r="S5317" s="2">
        <v>1</v>
      </c>
      <c r="T5317" s="2" t="s">
        <v>81</v>
      </c>
    </row>
    <row r="5318" spans="1:20" x14ac:dyDescent="0.25">
      <c r="A5318">
        <v>1120497215</v>
      </c>
      <c r="B5318">
        <v>129457205</v>
      </c>
      <c r="C5318" t="s">
        <v>74</v>
      </c>
      <c r="D5318" t="s">
        <v>75</v>
      </c>
      <c r="E5318" t="s">
        <v>76</v>
      </c>
      <c r="F5318" s="7">
        <v>45533</v>
      </c>
      <c r="G5318" s="7">
        <v>46613</v>
      </c>
      <c r="H5318" t="s">
        <v>77</v>
      </c>
      <c r="I5318" t="s">
        <v>78</v>
      </c>
      <c r="J5318" s="7"/>
      <c r="K5318" s="7">
        <v>45536</v>
      </c>
      <c r="L5318" s="7">
        <v>46613</v>
      </c>
      <c r="M5318" t="s">
        <v>77</v>
      </c>
      <c r="N5318"/>
      <c r="O5318">
        <v>2026</v>
      </c>
      <c r="P5318">
        <v>1</v>
      </c>
      <c r="Q5318" t="s">
        <v>80</v>
      </c>
      <c r="R5318" s="8">
        <v>46267</v>
      </c>
      <c r="S5318" s="2">
        <v>1</v>
      </c>
      <c r="T5318" s="2" t="s">
        <v>81</v>
      </c>
    </row>
    <row r="5319" spans="1:20" x14ac:dyDescent="0.25">
      <c r="A5319">
        <v>1120497296</v>
      </c>
      <c r="B5319">
        <v>129483296</v>
      </c>
      <c r="C5319" t="s">
        <v>97</v>
      </c>
      <c r="D5319" t="s">
        <v>75</v>
      </c>
      <c r="E5319" t="s">
        <v>76</v>
      </c>
      <c r="F5319" s="7">
        <v>45541</v>
      </c>
      <c r="G5319" s="7">
        <v>46621</v>
      </c>
      <c r="H5319" t="s">
        <v>86</v>
      </c>
      <c r="I5319" t="s">
        <v>87</v>
      </c>
      <c r="J5319" s="7"/>
      <c r="K5319" s="7">
        <v>45548</v>
      </c>
      <c r="L5319" s="7">
        <v>46621</v>
      </c>
      <c r="M5319" t="s">
        <v>86</v>
      </c>
      <c r="N5319"/>
      <c r="O5319">
        <v>2026</v>
      </c>
      <c r="P5319">
        <v>1</v>
      </c>
      <c r="Q5319" t="s">
        <v>80</v>
      </c>
      <c r="R5319" s="8">
        <v>46267</v>
      </c>
      <c r="S5319" s="2">
        <v>1</v>
      </c>
      <c r="T5319" s="2" t="s">
        <v>81</v>
      </c>
    </row>
    <row r="5320" spans="1:20" x14ac:dyDescent="0.25">
      <c r="A5320">
        <v>1120497517</v>
      </c>
      <c r="B5320">
        <v>129553564</v>
      </c>
      <c r="C5320" t="s">
        <v>93</v>
      </c>
      <c r="D5320" t="s">
        <v>88</v>
      </c>
      <c r="E5320" t="s">
        <v>76</v>
      </c>
      <c r="F5320" s="7">
        <v>45553</v>
      </c>
      <c r="G5320" s="7">
        <v>45918</v>
      </c>
      <c r="H5320" t="s">
        <v>77</v>
      </c>
      <c r="I5320" t="s">
        <v>78</v>
      </c>
      <c r="J5320" s="7"/>
      <c r="K5320" s="7">
        <v>45889</v>
      </c>
      <c r="L5320" s="7">
        <v>45918</v>
      </c>
      <c r="M5320" t="s">
        <v>77</v>
      </c>
      <c r="N5320"/>
      <c r="O5320">
        <v>2026</v>
      </c>
      <c r="P5320">
        <v>1</v>
      </c>
      <c r="Q5320" t="s">
        <v>80</v>
      </c>
      <c r="R5320" s="8">
        <v>46267</v>
      </c>
      <c r="S5320" s="2">
        <v>1</v>
      </c>
      <c r="T5320" s="2" t="s">
        <v>81</v>
      </c>
    </row>
    <row r="5321" spans="1:20" x14ac:dyDescent="0.25">
      <c r="A5321">
        <v>1120497911</v>
      </c>
      <c r="B5321">
        <v>129681106</v>
      </c>
      <c r="C5321" t="s">
        <v>85</v>
      </c>
      <c r="D5321" t="s">
        <v>88</v>
      </c>
      <c r="E5321" t="s">
        <v>76</v>
      </c>
      <c r="F5321" s="7">
        <v>45574</v>
      </c>
      <c r="G5321" s="7">
        <v>45939</v>
      </c>
      <c r="H5321" t="s">
        <v>77</v>
      </c>
      <c r="I5321" t="s">
        <v>78</v>
      </c>
      <c r="J5321" s="7">
        <v>46114</v>
      </c>
      <c r="K5321" s="7">
        <v>45591</v>
      </c>
      <c r="L5321" s="7">
        <v>45939</v>
      </c>
      <c r="M5321" t="s">
        <v>77</v>
      </c>
      <c r="N5321" t="s">
        <v>79</v>
      </c>
      <c r="O5321">
        <v>2026</v>
      </c>
      <c r="P5321">
        <v>1</v>
      </c>
      <c r="Q5321" t="s">
        <v>80</v>
      </c>
      <c r="R5321" s="8">
        <v>46267</v>
      </c>
      <c r="S5321" s="2">
        <v>1</v>
      </c>
      <c r="T5321" s="2" t="s">
        <v>81</v>
      </c>
    </row>
    <row r="5322" spans="1:20" x14ac:dyDescent="0.25">
      <c r="A5322">
        <v>1120497937</v>
      </c>
      <c r="B5322">
        <v>129683121</v>
      </c>
      <c r="C5322" t="s">
        <v>98</v>
      </c>
      <c r="D5322" t="s">
        <v>88</v>
      </c>
      <c r="E5322" t="s">
        <v>76</v>
      </c>
      <c r="F5322" s="7">
        <v>45572</v>
      </c>
      <c r="G5322" s="7">
        <v>45937</v>
      </c>
      <c r="H5322" t="s">
        <v>77</v>
      </c>
      <c r="I5322" t="s">
        <v>78</v>
      </c>
      <c r="J5322" s="7">
        <v>46063</v>
      </c>
      <c r="K5322" s="7">
        <v>45623</v>
      </c>
      <c r="L5322" s="7">
        <v>45937</v>
      </c>
      <c r="M5322" t="s">
        <v>77</v>
      </c>
      <c r="N5322" t="s">
        <v>79</v>
      </c>
      <c r="O5322">
        <v>2026</v>
      </c>
      <c r="P5322">
        <v>1</v>
      </c>
      <c r="Q5322" t="s">
        <v>80</v>
      </c>
      <c r="R5322" s="8">
        <v>46267</v>
      </c>
      <c r="S5322" s="2">
        <v>1</v>
      </c>
      <c r="T5322" s="2" t="s">
        <v>81</v>
      </c>
    </row>
    <row r="5323" spans="1:20" x14ac:dyDescent="0.25">
      <c r="A5323">
        <v>1120498084</v>
      </c>
      <c r="B5323">
        <v>129735060</v>
      </c>
      <c r="C5323" t="s">
        <v>96</v>
      </c>
      <c r="D5323" t="s">
        <v>75</v>
      </c>
      <c r="E5323" t="s">
        <v>76</v>
      </c>
      <c r="F5323" s="7">
        <v>45591</v>
      </c>
      <c r="G5323" s="7">
        <v>45956</v>
      </c>
      <c r="H5323" t="s">
        <v>77</v>
      </c>
      <c r="I5323" t="s">
        <v>78</v>
      </c>
      <c r="J5323" s="7"/>
      <c r="K5323" s="7">
        <v>45601</v>
      </c>
      <c r="L5323" s="7">
        <v>45956</v>
      </c>
      <c r="M5323" t="s">
        <v>77</v>
      </c>
      <c r="N5323"/>
      <c r="O5323">
        <v>2026</v>
      </c>
      <c r="P5323">
        <v>1</v>
      </c>
      <c r="Q5323" t="s">
        <v>80</v>
      </c>
      <c r="R5323" s="8">
        <v>46267</v>
      </c>
      <c r="S5323" s="2">
        <v>1</v>
      </c>
      <c r="T5323" s="2" t="s">
        <v>81</v>
      </c>
    </row>
    <row r="5324" spans="1:20" x14ac:dyDescent="0.25">
      <c r="A5324">
        <v>1120498187</v>
      </c>
      <c r="B5324">
        <v>129766367</v>
      </c>
      <c r="C5324" t="s">
        <v>82</v>
      </c>
      <c r="D5324" t="s">
        <v>83</v>
      </c>
      <c r="E5324" t="s">
        <v>76</v>
      </c>
      <c r="F5324" s="7">
        <v>45598</v>
      </c>
      <c r="G5324" s="7">
        <v>45779</v>
      </c>
      <c r="H5324" t="s">
        <v>86</v>
      </c>
      <c r="I5324" t="s">
        <v>87</v>
      </c>
      <c r="J5324" s="7"/>
      <c r="K5324" s="7">
        <v>45922</v>
      </c>
      <c r="L5324" s="7">
        <v>45779</v>
      </c>
      <c r="M5324" t="s">
        <v>86</v>
      </c>
      <c r="N5324"/>
      <c r="O5324">
        <v>2026</v>
      </c>
      <c r="P5324">
        <v>1</v>
      </c>
      <c r="Q5324" t="s">
        <v>80</v>
      </c>
      <c r="R5324" s="8">
        <v>46267</v>
      </c>
      <c r="S5324" s="2">
        <v>1</v>
      </c>
      <c r="T5324" s="2" t="s">
        <v>81</v>
      </c>
    </row>
    <row r="5325" spans="1:20" x14ac:dyDescent="0.25">
      <c r="A5325">
        <v>1120498291</v>
      </c>
      <c r="B5325">
        <v>129778646</v>
      </c>
      <c r="C5325" t="s">
        <v>93</v>
      </c>
      <c r="D5325" t="s">
        <v>83</v>
      </c>
      <c r="E5325" t="s">
        <v>76</v>
      </c>
      <c r="F5325" s="7">
        <v>45573</v>
      </c>
      <c r="G5325" s="7">
        <v>45755</v>
      </c>
      <c r="H5325" t="s">
        <v>77</v>
      </c>
      <c r="I5325" t="s">
        <v>84</v>
      </c>
      <c r="J5325" s="7"/>
      <c r="K5325" s="7">
        <v>45747</v>
      </c>
      <c r="L5325" s="7">
        <v>45755</v>
      </c>
      <c r="M5325" t="s">
        <v>77</v>
      </c>
      <c r="N5325"/>
      <c r="O5325">
        <v>2026</v>
      </c>
      <c r="P5325">
        <v>1</v>
      </c>
      <c r="Q5325" t="s">
        <v>80</v>
      </c>
      <c r="R5325" s="8">
        <v>46267</v>
      </c>
      <c r="S5325" s="2">
        <v>1</v>
      </c>
      <c r="T5325" s="2" t="s">
        <v>81</v>
      </c>
    </row>
    <row r="5326" spans="1:20" x14ac:dyDescent="0.25">
      <c r="A5326">
        <v>1120498292</v>
      </c>
      <c r="B5326">
        <v>129778646</v>
      </c>
      <c r="C5326" t="s">
        <v>93</v>
      </c>
      <c r="D5326" t="s">
        <v>83</v>
      </c>
      <c r="E5326" t="s">
        <v>76</v>
      </c>
      <c r="F5326" s="7">
        <v>45573</v>
      </c>
      <c r="G5326" s="7">
        <v>45755</v>
      </c>
      <c r="H5326" t="s">
        <v>77</v>
      </c>
      <c r="I5326" t="s">
        <v>84</v>
      </c>
      <c r="J5326" s="7"/>
      <c r="K5326" s="7">
        <v>46111</v>
      </c>
      <c r="L5326" s="7">
        <v>45755</v>
      </c>
      <c r="M5326" t="s">
        <v>77</v>
      </c>
      <c r="N5326"/>
      <c r="O5326">
        <v>2026</v>
      </c>
      <c r="P5326">
        <v>1</v>
      </c>
      <c r="Q5326" t="s">
        <v>80</v>
      </c>
      <c r="R5326" s="8">
        <v>46267</v>
      </c>
      <c r="S5326" s="2">
        <v>1</v>
      </c>
      <c r="T5326" s="2" t="s">
        <v>81</v>
      </c>
    </row>
    <row r="5327" spans="1:20" x14ac:dyDescent="0.25">
      <c r="A5327">
        <v>1120499144</v>
      </c>
      <c r="B5327">
        <v>131046183</v>
      </c>
      <c r="C5327" t="s">
        <v>74</v>
      </c>
      <c r="D5327" t="s">
        <v>88</v>
      </c>
      <c r="E5327" t="s">
        <v>76</v>
      </c>
      <c r="F5327" s="7">
        <v>45747</v>
      </c>
      <c r="G5327" s="7">
        <v>46112</v>
      </c>
      <c r="H5327" t="s">
        <v>77</v>
      </c>
      <c r="I5327" t="s">
        <v>78</v>
      </c>
      <c r="J5327" s="7"/>
      <c r="K5327" s="7">
        <v>45752</v>
      </c>
      <c r="L5327" s="7">
        <v>46112</v>
      </c>
      <c r="M5327" t="s">
        <v>77</v>
      </c>
      <c r="N5327"/>
      <c r="O5327">
        <v>2026</v>
      </c>
      <c r="P5327">
        <v>1</v>
      </c>
      <c r="Q5327" t="s">
        <v>80</v>
      </c>
      <c r="R5327" s="8">
        <v>46267</v>
      </c>
      <c r="S5327" s="2">
        <v>1</v>
      </c>
      <c r="T5327" s="2" t="s">
        <v>81</v>
      </c>
    </row>
    <row r="5328" spans="1:20" x14ac:dyDescent="0.25">
      <c r="A5328">
        <v>1120499145</v>
      </c>
      <c r="B5328">
        <v>131046183</v>
      </c>
      <c r="C5328" t="s">
        <v>74</v>
      </c>
      <c r="D5328" t="s">
        <v>88</v>
      </c>
      <c r="E5328" t="s">
        <v>76</v>
      </c>
      <c r="F5328" s="7">
        <v>45747</v>
      </c>
      <c r="G5328" s="7">
        <v>46112</v>
      </c>
      <c r="H5328" t="s">
        <v>77</v>
      </c>
      <c r="I5328" t="s">
        <v>78</v>
      </c>
      <c r="J5328" s="7"/>
      <c r="K5328" s="7">
        <v>45972</v>
      </c>
      <c r="L5328" s="7">
        <v>46112</v>
      </c>
      <c r="M5328" t="s">
        <v>77</v>
      </c>
      <c r="N5328"/>
      <c r="O5328">
        <v>2026</v>
      </c>
      <c r="P5328">
        <v>1</v>
      </c>
      <c r="Q5328" t="s">
        <v>80</v>
      </c>
      <c r="R5328" s="8">
        <v>46267</v>
      </c>
      <c r="S5328" s="2">
        <v>1</v>
      </c>
      <c r="T5328" s="2" t="s">
        <v>81</v>
      </c>
    </row>
    <row r="5329" spans="1:20" x14ac:dyDescent="0.25">
      <c r="A5329">
        <v>1120499237</v>
      </c>
      <c r="B5329">
        <v>131123164</v>
      </c>
      <c r="C5329" t="s">
        <v>97</v>
      </c>
      <c r="D5329" t="s">
        <v>88</v>
      </c>
      <c r="E5329" t="s">
        <v>76</v>
      </c>
      <c r="F5329" s="7">
        <v>45764</v>
      </c>
      <c r="G5329" s="7">
        <v>47590</v>
      </c>
      <c r="H5329" t="s">
        <v>77</v>
      </c>
      <c r="I5329" t="s">
        <v>78</v>
      </c>
      <c r="J5329" s="7"/>
      <c r="K5329" s="7">
        <v>45884</v>
      </c>
      <c r="L5329" s="7">
        <v>47590</v>
      </c>
      <c r="M5329" t="s">
        <v>77</v>
      </c>
      <c r="N5329"/>
      <c r="O5329">
        <v>2026</v>
      </c>
      <c r="P5329">
        <v>1</v>
      </c>
      <c r="Q5329" t="s">
        <v>80</v>
      </c>
      <c r="R5329" s="8">
        <v>46267</v>
      </c>
      <c r="S5329" s="2">
        <v>1</v>
      </c>
      <c r="T5329" s="2" t="s">
        <v>81</v>
      </c>
    </row>
    <row r="5330" spans="1:20" x14ac:dyDescent="0.25">
      <c r="A5330">
        <v>1120501678</v>
      </c>
      <c r="B5330">
        <v>132780371</v>
      </c>
      <c r="C5330" t="s">
        <v>96</v>
      </c>
      <c r="D5330" t="s">
        <v>88</v>
      </c>
      <c r="E5330" t="s">
        <v>76</v>
      </c>
      <c r="F5330" s="7">
        <v>46008</v>
      </c>
      <c r="G5330" s="7">
        <v>46373</v>
      </c>
      <c r="H5330" t="s">
        <v>77</v>
      </c>
      <c r="I5330" t="s">
        <v>78</v>
      </c>
      <c r="J5330" s="7"/>
      <c r="K5330" s="7">
        <v>46113</v>
      </c>
      <c r="L5330" s="7">
        <v>46373</v>
      </c>
      <c r="M5330" t="s">
        <v>77</v>
      </c>
      <c r="N5330"/>
      <c r="O5330">
        <v>2026</v>
      </c>
      <c r="P5330">
        <v>1</v>
      </c>
      <c r="Q5330" t="s">
        <v>80</v>
      </c>
      <c r="R5330" s="8">
        <v>46267</v>
      </c>
      <c r="S5330" s="2">
        <v>1</v>
      </c>
      <c r="T5330" s="2" t="s">
        <v>81</v>
      </c>
    </row>
    <row r="5331" spans="1:20" x14ac:dyDescent="0.25">
      <c r="A5331">
        <v>1120502214</v>
      </c>
      <c r="B5331">
        <v>111089382</v>
      </c>
      <c r="C5331" t="s">
        <v>82</v>
      </c>
      <c r="D5331" t="s">
        <v>75</v>
      </c>
      <c r="E5331" t="s">
        <v>76</v>
      </c>
      <c r="F5331" s="7">
        <v>42339</v>
      </c>
      <c r="G5331" s="7">
        <v>44166</v>
      </c>
      <c r="H5331" t="s">
        <v>77</v>
      </c>
      <c r="I5331" t="s">
        <v>78</v>
      </c>
      <c r="J5331" s="7">
        <v>45779</v>
      </c>
      <c r="K5331" s="7">
        <v>45436</v>
      </c>
      <c r="L5331" s="7">
        <v>44166</v>
      </c>
      <c r="M5331" t="s">
        <v>77</v>
      </c>
      <c r="N5331" t="s">
        <v>79</v>
      </c>
      <c r="O5331">
        <v>2026</v>
      </c>
      <c r="P5331">
        <v>1</v>
      </c>
      <c r="Q5331" t="s">
        <v>80</v>
      </c>
      <c r="R5331" s="8">
        <v>46267</v>
      </c>
      <c r="S5331" s="2">
        <v>1</v>
      </c>
      <c r="T5331" s="2" t="s">
        <v>81</v>
      </c>
    </row>
    <row r="5332" spans="1:20" x14ac:dyDescent="0.25">
      <c r="A5332">
        <v>1120502777</v>
      </c>
      <c r="B5332">
        <v>112817353</v>
      </c>
      <c r="C5332" t="s">
        <v>82</v>
      </c>
      <c r="D5332" t="s">
        <v>88</v>
      </c>
      <c r="E5332" t="s">
        <v>76</v>
      </c>
      <c r="F5332" s="7">
        <v>42852</v>
      </c>
      <c r="G5332" s="7">
        <v>44635</v>
      </c>
      <c r="H5332" t="s">
        <v>77</v>
      </c>
      <c r="I5332" t="s">
        <v>78</v>
      </c>
      <c r="J5332" s="7">
        <v>46065</v>
      </c>
      <c r="K5332" s="7">
        <v>45903</v>
      </c>
      <c r="L5332" s="7">
        <v>44635</v>
      </c>
      <c r="M5332" t="s">
        <v>77</v>
      </c>
      <c r="N5332" t="s">
        <v>79</v>
      </c>
      <c r="O5332">
        <v>2026</v>
      </c>
      <c r="P5332">
        <v>1</v>
      </c>
      <c r="Q5332" t="s">
        <v>80</v>
      </c>
      <c r="R5332" s="8">
        <v>46267</v>
      </c>
      <c r="S5332" s="2">
        <v>1</v>
      </c>
      <c r="T5332" s="2" t="s">
        <v>81</v>
      </c>
    </row>
    <row r="5333" spans="1:20" x14ac:dyDescent="0.25">
      <c r="A5333">
        <v>1120502778</v>
      </c>
      <c r="B5333">
        <v>112817353</v>
      </c>
      <c r="C5333" t="s">
        <v>82</v>
      </c>
      <c r="D5333" t="s">
        <v>88</v>
      </c>
      <c r="E5333" t="s">
        <v>76</v>
      </c>
      <c r="F5333" s="7">
        <v>42852</v>
      </c>
      <c r="G5333" s="7">
        <v>44635</v>
      </c>
      <c r="H5333" t="s">
        <v>77</v>
      </c>
      <c r="I5333" t="s">
        <v>78</v>
      </c>
      <c r="J5333" s="7">
        <v>46065</v>
      </c>
      <c r="K5333" s="7">
        <v>46079</v>
      </c>
      <c r="L5333" s="7">
        <v>44635</v>
      </c>
      <c r="M5333" t="s">
        <v>77</v>
      </c>
      <c r="N5333" t="s">
        <v>79</v>
      </c>
      <c r="O5333">
        <v>2026</v>
      </c>
      <c r="P5333">
        <v>1</v>
      </c>
      <c r="Q5333" t="s">
        <v>80</v>
      </c>
      <c r="R5333" s="8">
        <v>46267</v>
      </c>
      <c r="S5333" s="2">
        <v>1</v>
      </c>
      <c r="T5333" s="2" t="s">
        <v>81</v>
      </c>
    </row>
    <row r="5334" spans="1:20" x14ac:dyDescent="0.25">
      <c r="A5334">
        <v>1120502908</v>
      </c>
      <c r="B5334">
        <v>113053308</v>
      </c>
      <c r="C5334" t="s">
        <v>82</v>
      </c>
      <c r="D5334" t="s">
        <v>75</v>
      </c>
      <c r="E5334" t="s">
        <v>76</v>
      </c>
      <c r="F5334" s="7">
        <v>42894</v>
      </c>
      <c r="G5334" s="7">
        <v>44720</v>
      </c>
      <c r="H5334" t="s">
        <v>77</v>
      </c>
      <c r="I5334" t="s">
        <v>78</v>
      </c>
      <c r="J5334" s="7">
        <v>44743</v>
      </c>
      <c r="K5334" s="7">
        <v>42934</v>
      </c>
      <c r="L5334" s="7">
        <v>44720</v>
      </c>
      <c r="M5334" t="s">
        <v>77</v>
      </c>
      <c r="N5334" t="s">
        <v>92</v>
      </c>
      <c r="O5334">
        <v>2026</v>
      </c>
      <c r="P5334">
        <v>1</v>
      </c>
      <c r="Q5334" t="s">
        <v>80</v>
      </c>
      <c r="R5334" s="8">
        <v>46267</v>
      </c>
      <c r="S5334" s="2">
        <v>1</v>
      </c>
      <c r="T5334" s="2" t="s">
        <v>81</v>
      </c>
    </row>
    <row r="5335" spans="1:20" x14ac:dyDescent="0.25">
      <c r="A5335">
        <v>1120502997</v>
      </c>
      <c r="B5335">
        <v>113201204</v>
      </c>
      <c r="C5335" t="s">
        <v>85</v>
      </c>
      <c r="D5335" t="s">
        <v>75</v>
      </c>
      <c r="E5335" t="s">
        <v>76</v>
      </c>
      <c r="F5335" s="7">
        <v>42790</v>
      </c>
      <c r="G5335" s="7">
        <v>44004</v>
      </c>
      <c r="H5335" t="s">
        <v>86</v>
      </c>
      <c r="I5335" t="s">
        <v>87</v>
      </c>
      <c r="J5335" s="7">
        <v>43936</v>
      </c>
      <c r="K5335" s="7">
        <v>43095</v>
      </c>
      <c r="L5335" s="7">
        <v>44004</v>
      </c>
      <c r="M5335" t="s">
        <v>86</v>
      </c>
      <c r="N5335" t="s">
        <v>92</v>
      </c>
      <c r="O5335">
        <v>2026</v>
      </c>
      <c r="P5335">
        <v>1</v>
      </c>
      <c r="Q5335" t="s">
        <v>80</v>
      </c>
      <c r="R5335" s="8">
        <v>46267</v>
      </c>
      <c r="S5335" s="2">
        <v>1</v>
      </c>
      <c r="T5335" s="2" t="s">
        <v>81</v>
      </c>
    </row>
    <row r="5336" spans="1:20" x14ac:dyDescent="0.25">
      <c r="A5336">
        <v>1120503194</v>
      </c>
      <c r="B5336">
        <v>114724205</v>
      </c>
      <c r="C5336" t="s">
        <v>91</v>
      </c>
      <c r="D5336" t="s">
        <v>75</v>
      </c>
      <c r="E5336" t="s">
        <v>76</v>
      </c>
      <c r="F5336" s="7">
        <v>43274</v>
      </c>
      <c r="G5336" s="7">
        <v>45100</v>
      </c>
      <c r="H5336" t="s">
        <v>77</v>
      </c>
      <c r="I5336" t="s">
        <v>78</v>
      </c>
      <c r="J5336" s="7">
        <v>45167</v>
      </c>
      <c r="K5336" s="7">
        <v>45996</v>
      </c>
      <c r="L5336" s="7">
        <v>45100</v>
      </c>
      <c r="M5336" t="s">
        <v>77</v>
      </c>
      <c r="N5336" t="s">
        <v>92</v>
      </c>
      <c r="O5336">
        <v>2026</v>
      </c>
      <c r="P5336">
        <v>1</v>
      </c>
      <c r="Q5336" t="s">
        <v>80</v>
      </c>
      <c r="R5336" s="8">
        <v>46267</v>
      </c>
      <c r="S5336" s="2">
        <v>1</v>
      </c>
      <c r="T5336" s="2" t="s">
        <v>81</v>
      </c>
    </row>
    <row r="5337" spans="1:20" x14ac:dyDescent="0.25">
      <c r="A5337">
        <v>1120503326</v>
      </c>
      <c r="B5337">
        <v>115618921</v>
      </c>
      <c r="C5337" t="s">
        <v>90</v>
      </c>
      <c r="D5337" t="s">
        <v>75</v>
      </c>
      <c r="E5337" t="s">
        <v>76</v>
      </c>
      <c r="F5337" s="7">
        <v>43467</v>
      </c>
      <c r="G5337" s="7">
        <v>45291</v>
      </c>
      <c r="H5337" t="s">
        <v>77</v>
      </c>
      <c r="I5337" t="s">
        <v>78</v>
      </c>
      <c r="J5337" s="7">
        <v>45370</v>
      </c>
      <c r="K5337" s="7">
        <v>43472</v>
      </c>
      <c r="L5337" s="7">
        <v>45291</v>
      </c>
      <c r="M5337" t="s">
        <v>77</v>
      </c>
      <c r="N5337" t="s">
        <v>79</v>
      </c>
      <c r="O5337">
        <v>2026</v>
      </c>
      <c r="P5337">
        <v>1</v>
      </c>
      <c r="Q5337" t="s">
        <v>80</v>
      </c>
      <c r="R5337" s="8">
        <v>46267</v>
      </c>
      <c r="S5337" s="2">
        <v>1</v>
      </c>
      <c r="T5337" s="2" t="s">
        <v>81</v>
      </c>
    </row>
    <row r="5338" spans="1:20" x14ac:dyDescent="0.25">
      <c r="A5338">
        <v>1120503327</v>
      </c>
      <c r="B5338">
        <v>115618921</v>
      </c>
      <c r="C5338" t="s">
        <v>90</v>
      </c>
      <c r="D5338" t="s">
        <v>75</v>
      </c>
      <c r="E5338" t="s">
        <v>76</v>
      </c>
      <c r="F5338" s="7">
        <v>43467</v>
      </c>
      <c r="G5338" s="7">
        <v>45291</v>
      </c>
      <c r="H5338" t="s">
        <v>77</v>
      </c>
      <c r="I5338" t="s">
        <v>78</v>
      </c>
      <c r="J5338" s="7">
        <v>45370</v>
      </c>
      <c r="K5338" s="7">
        <v>45441</v>
      </c>
      <c r="L5338" s="7">
        <v>45291</v>
      </c>
      <c r="M5338" t="s">
        <v>77</v>
      </c>
      <c r="N5338" t="s">
        <v>79</v>
      </c>
      <c r="O5338">
        <v>2026</v>
      </c>
      <c r="P5338">
        <v>1</v>
      </c>
      <c r="Q5338" t="s">
        <v>80</v>
      </c>
      <c r="R5338" s="8">
        <v>46267</v>
      </c>
      <c r="S5338" s="2">
        <v>1</v>
      </c>
      <c r="T5338" s="2" t="s">
        <v>81</v>
      </c>
    </row>
    <row r="5339" spans="1:20" x14ac:dyDescent="0.25">
      <c r="A5339">
        <v>1120503389</v>
      </c>
      <c r="B5339">
        <v>116734166</v>
      </c>
      <c r="C5339" t="s">
        <v>85</v>
      </c>
      <c r="D5339" t="s">
        <v>83</v>
      </c>
      <c r="E5339" t="s">
        <v>76</v>
      </c>
      <c r="F5339" s="7">
        <v>43538</v>
      </c>
      <c r="G5339" s="7">
        <v>45365</v>
      </c>
      <c r="H5339" t="s">
        <v>77</v>
      </c>
      <c r="I5339" t="s">
        <v>84</v>
      </c>
      <c r="J5339" s="7">
        <v>45517</v>
      </c>
      <c r="K5339" s="7">
        <v>44880</v>
      </c>
      <c r="L5339" s="7">
        <v>45365</v>
      </c>
      <c r="M5339" t="s">
        <v>77</v>
      </c>
      <c r="N5339" t="s">
        <v>79</v>
      </c>
      <c r="O5339">
        <v>2026</v>
      </c>
      <c r="P5339">
        <v>1</v>
      </c>
      <c r="Q5339" t="s">
        <v>80</v>
      </c>
      <c r="R5339" s="8">
        <v>46267</v>
      </c>
      <c r="S5339" s="2">
        <v>1</v>
      </c>
      <c r="T5339" s="2" t="s">
        <v>81</v>
      </c>
    </row>
    <row r="5340" spans="1:20" x14ac:dyDescent="0.25">
      <c r="A5340">
        <v>1120503390</v>
      </c>
      <c r="B5340">
        <v>116734166</v>
      </c>
      <c r="C5340" t="s">
        <v>85</v>
      </c>
      <c r="D5340" t="s">
        <v>83</v>
      </c>
      <c r="E5340" t="s">
        <v>76</v>
      </c>
      <c r="F5340" s="7">
        <v>43538</v>
      </c>
      <c r="G5340" s="7">
        <v>45365</v>
      </c>
      <c r="H5340" t="s">
        <v>77</v>
      </c>
      <c r="I5340" t="s">
        <v>84</v>
      </c>
      <c r="J5340" s="7">
        <v>45517</v>
      </c>
      <c r="K5340" s="7">
        <v>43701</v>
      </c>
      <c r="L5340" s="7">
        <v>45365</v>
      </c>
      <c r="M5340" t="s">
        <v>77</v>
      </c>
      <c r="N5340" t="s">
        <v>79</v>
      </c>
      <c r="O5340">
        <v>2026</v>
      </c>
      <c r="P5340">
        <v>1</v>
      </c>
      <c r="Q5340" t="s">
        <v>80</v>
      </c>
      <c r="R5340" s="8">
        <v>46267</v>
      </c>
      <c r="S5340" s="2">
        <v>1</v>
      </c>
      <c r="T5340" s="2" t="s">
        <v>81</v>
      </c>
    </row>
    <row r="5341" spans="1:20" x14ac:dyDescent="0.25">
      <c r="A5341">
        <v>1120503392</v>
      </c>
      <c r="B5341">
        <v>116734586</v>
      </c>
      <c r="C5341" t="s">
        <v>82</v>
      </c>
      <c r="D5341" t="s">
        <v>88</v>
      </c>
      <c r="E5341" t="s">
        <v>76</v>
      </c>
      <c r="F5341" s="7">
        <v>43538</v>
      </c>
      <c r="G5341" s="7">
        <v>43904</v>
      </c>
      <c r="H5341" t="s">
        <v>77</v>
      </c>
      <c r="I5341" t="s">
        <v>78</v>
      </c>
      <c r="J5341" s="7">
        <v>45858</v>
      </c>
      <c r="K5341" s="7">
        <v>44234</v>
      </c>
      <c r="L5341" s="7">
        <v>43904</v>
      </c>
      <c r="M5341" t="s">
        <v>77</v>
      </c>
      <c r="N5341" t="s">
        <v>79</v>
      </c>
      <c r="O5341">
        <v>2026</v>
      </c>
      <c r="P5341">
        <v>1</v>
      </c>
      <c r="Q5341" t="s">
        <v>80</v>
      </c>
      <c r="R5341" s="8">
        <v>46267</v>
      </c>
      <c r="S5341" s="2">
        <v>1</v>
      </c>
      <c r="T5341" s="2" t="s">
        <v>81</v>
      </c>
    </row>
    <row r="5342" spans="1:20" x14ac:dyDescent="0.25">
      <c r="A5342">
        <v>1120503442</v>
      </c>
      <c r="B5342">
        <v>116821706</v>
      </c>
      <c r="C5342" t="s">
        <v>82</v>
      </c>
      <c r="D5342" t="s">
        <v>83</v>
      </c>
      <c r="E5342" t="s">
        <v>76</v>
      </c>
      <c r="F5342" s="7">
        <v>43548</v>
      </c>
      <c r="G5342" s="7">
        <v>43732</v>
      </c>
      <c r="H5342" t="s">
        <v>77</v>
      </c>
      <c r="I5342" t="s">
        <v>78</v>
      </c>
      <c r="J5342" s="7">
        <v>45899</v>
      </c>
      <c r="K5342" s="7">
        <v>43658</v>
      </c>
      <c r="L5342" s="7">
        <v>43732</v>
      </c>
      <c r="M5342" t="s">
        <v>77</v>
      </c>
      <c r="N5342" t="s">
        <v>79</v>
      </c>
      <c r="O5342">
        <v>2026</v>
      </c>
      <c r="P5342">
        <v>1</v>
      </c>
      <c r="Q5342" t="s">
        <v>80</v>
      </c>
      <c r="R5342" s="8">
        <v>46267</v>
      </c>
      <c r="S5342" s="2">
        <v>1</v>
      </c>
      <c r="T5342" s="2" t="s">
        <v>81</v>
      </c>
    </row>
    <row r="5343" spans="1:20" x14ac:dyDescent="0.25">
      <c r="A5343">
        <v>1120503443</v>
      </c>
      <c r="B5343">
        <v>116821706</v>
      </c>
      <c r="C5343" t="s">
        <v>82</v>
      </c>
      <c r="D5343" t="s">
        <v>83</v>
      </c>
      <c r="E5343" t="s">
        <v>76</v>
      </c>
      <c r="F5343" s="7">
        <v>43548</v>
      </c>
      <c r="G5343" s="7">
        <v>43732</v>
      </c>
      <c r="H5343" t="s">
        <v>77</v>
      </c>
      <c r="I5343" t="s">
        <v>78</v>
      </c>
      <c r="J5343" s="7">
        <v>45899</v>
      </c>
      <c r="K5343" s="7">
        <v>44049</v>
      </c>
      <c r="L5343" s="7">
        <v>43732</v>
      </c>
      <c r="M5343" t="s">
        <v>77</v>
      </c>
      <c r="N5343" t="s">
        <v>79</v>
      </c>
      <c r="O5343">
        <v>2026</v>
      </c>
      <c r="P5343">
        <v>1</v>
      </c>
      <c r="Q5343" t="s">
        <v>80</v>
      </c>
      <c r="R5343" s="8">
        <v>46267</v>
      </c>
      <c r="S5343" s="2">
        <v>1</v>
      </c>
      <c r="T5343" s="2" t="s">
        <v>81</v>
      </c>
    </row>
    <row r="5344" spans="1:20" x14ac:dyDescent="0.25">
      <c r="A5344">
        <v>1120503445</v>
      </c>
      <c r="B5344">
        <v>116821708</v>
      </c>
      <c r="C5344" t="s">
        <v>82</v>
      </c>
      <c r="D5344" t="s">
        <v>83</v>
      </c>
      <c r="E5344" t="s">
        <v>76</v>
      </c>
      <c r="F5344" s="7">
        <v>43548</v>
      </c>
      <c r="G5344" s="7">
        <v>43728</v>
      </c>
      <c r="H5344" t="s">
        <v>77</v>
      </c>
      <c r="I5344" t="s">
        <v>78</v>
      </c>
      <c r="J5344" s="7">
        <v>45899</v>
      </c>
      <c r="K5344" s="7">
        <v>43658</v>
      </c>
      <c r="L5344" s="7">
        <v>43728</v>
      </c>
      <c r="M5344" t="s">
        <v>77</v>
      </c>
      <c r="N5344" t="s">
        <v>79</v>
      </c>
      <c r="O5344">
        <v>2026</v>
      </c>
      <c r="P5344">
        <v>1</v>
      </c>
      <c r="Q5344" t="s">
        <v>80</v>
      </c>
      <c r="R5344" s="8">
        <v>46267</v>
      </c>
      <c r="S5344" s="2">
        <v>1</v>
      </c>
      <c r="T5344" s="2" t="s">
        <v>81</v>
      </c>
    </row>
    <row r="5345" spans="1:20" x14ac:dyDescent="0.25">
      <c r="A5345">
        <v>1120503458</v>
      </c>
      <c r="B5345">
        <v>116841549</v>
      </c>
      <c r="C5345" t="s">
        <v>82</v>
      </c>
      <c r="D5345" t="s">
        <v>88</v>
      </c>
      <c r="E5345" t="s">
        <v>76</v>
      </c>
      <c r="F5345" s="7">
        <v>43550</v>
      </c>
      <c r="G5345" s="7">
        <v>43916</v>
      </c>
      <c r="H5345" t="s">
        <v>77</v>
      </c>
      <c r="I5345" t="s">
        <v>78</v>
      </c>
      <c r="J5345" s="7">
        <v>45740</v>
      </c>
      <c r="K5345" s="7">
        <v>45057</v>
      </c>
      <c r="L5345" s="7">
        <v>43916</v>
      </c>
      <c r="M5345" t="s">
        <v>77</v>
      </c>
      <c r="N5345" t="s">
        <v>79</v>
      </c>
      <c r="O5345">
        <v>2026</v>
      </c>
      <c r="P5345">
        <v>1</v>
      </c>
      <c r="Q5345" t="s">
        <v>80</v>
      </c>
      <c r="R5345" s="8">
        <v>46267</v>
      </c>
      <c r="S5345" s="2">
        <v>1</v>
      </c>
      <c r="T5345" s="2" t="s">
        <v>81</v>
      </c>
    </row>
    <row r="5346" spans="1:20" x14ac:dyDescent="0.25">
      <c r="A5346">
        <v>1120503460</v>
      </c>
      <c r="B5346">
        <v>116851763</v>
      </c>
      <c r="C5346" t="s">
        <v>82</v>
      </c>
      <c r="D5346" t="s">
        <v>83</v>
      </c>
      <c r="E5346" t="s">
        <v>76</v>
      </c>
      <c r="F5346" s="7">
        <v>43551</v>
      </c>
      <c r="G5346" s="7">
        <v>43735</v>
      </c>
      <c r="H5346" t="s">
        <v>77</v>
      </c>
      <c r="I5346" t="s">
        <v>78</v>
      </c>
      <c r="J5346" s="7">
        <v>45923</v>
      </c>
      <c r="K5346" s="7">
        <v>43658</v>
      </c>
      <c r="L5346" s="7">
        <v>43735</v>
      </c>
      <c r="M5346" t="s">
        <v>77</v>
      </c>
      <c r="N5346" t="s">
        <v>79</v>
      </c>
      <c r="O5346">
        <v>2026</v>
      </c>
      <c r="P5346">
        <v>1</v>
      </c>
      <c r="Q5346" t="s">
        <v>80</v>
      </c>
      <c r="R5346" s="8">
        <v>46267</v>
      </c>
      <c r="S5346" s="2">
        <v>1</v>
      </c>
      <c r="T5346" s="2" t="s">
        <v>81</v>
      </c>
    </row>
    <row r="5347" spans="1:20" x14ac:dyDescent="0.25">
      <c r="A5347">
        <v>1120503462</v>
      </c>
      <c r="B5347">
        <v>116852327</v>
      </c>
      <c r="C5347" t="s">
        <v>82</v>
      </c>
      <c r="D5347" t="s">
        <v>83</v>
      </c>
      <c r="E5347" t="s">
        <v>76</v>
      </c>
      <c r="F5347" s="7">
        <v>43551</v>
      </c>
      <c r="G5347" s="7">
        <v>43735</v>
      </c>
      <c r="H5347" t="s">
        <v>77</v>
      </c>
      <c r="I5347" t="s">
        <v>78</v>
      </c>
      <c r="J5347" s="7">
        <v>45923</v>
      </c>
      <c r="K5347" s="7">
        <v>43658</v>
      </c>
      <c r="L5347" s="7">
        <v>43735</v>
      </c>
      <c r="M5347" t="s">
        <v>77</v>
      </c>
      <c r="N5347" t="s">
        <v>79</v>
      </c>
      <c r="O5347">
        <v>2026</v>
      </c>
      <c r="P5347">
        <v>1</v>
      </c>
      <c r="Q5347" t="s">
        <v>80</v>
      </c>
      <c r="R5347" s="8">
        <v>46267</v>
      </c>
      <c r="S5347" s="2">
        <v>1</v>
      </c>
      <c r="T5347" s="2" t="s">
        <v>81</v>
      </c>
    </row>
    <row r="5348" spans="1:20" x14ac:dyDescent="0.25">
      <c r="A5348">
        <v>1120503463</v>
      </c>
      <c r="B5348">
        <v>116852327</v>
      </c>
      <c r="C5348" t="s">
        <v>82</v>
      </c>
      <c r="D5348" t="s">
        <v>83</v>
      </c>
      <c r="E5348" t="s">
        <v>76</v>
      </c>
      <c r="F5348" s="7">
        <v>43551</v>
      </c>
      <c r="G5348" s="7">
        <v>43735</v>
      </c>
      <c r="H5348" t="s">
        <v>77</v>
      </c>
      <c r="I5348" t="s">
        <v>78</v>
      </c>
      <c r="J5348" s="7">
        <v>45923</v>
      </c>
      <c r="K5348" s="7">
        <v>45748</v>
      </c>
      <c r="L5348" s="7">
        <v>43735</v>
      </c>
      <c r="M5348" t="s">
        <v>77</v>
      </c>
      <c r="N5348" t="s">
        <v>79</v>
      </c>
      <c r="O5348">
        <v>2026</v>
      </c>
      <c r="P5348">
        <v>1</v>
      </c>
      <c r="Q5348" t="s">
        <v>80</v>
      </c>
      <c r="R5348" s="8">
        <v>46267</v>
      </c>
      <c r="S5348" s="2">
        <v>1</v>
      </c>
      <c r="T5348" s="2" t="s">
        <v>81</v>
      </c>
    </row>
    <row r="5349" spans="1:20" x14ac:dyDescent="0.25">
      <c r="A5349">
        <v>1120503464</v>
      </c>
      <c r="B5349">
        <v>116852327</v>
      </c>
      <c r="C5349" t="s">
        <v>82</v>
      </c>
      <c r="D5349" t="s">
        <v>83</v>
      </c>
      <c r="E5349" t="s">
        <v>76</v>
      </c>
      <c r="F5349" s="7">
        <v>43551</v>
      </c>
      <c r="G5349" s="7">
        <v>43735</v>
      </c>
      <c r="H5349" t="s">
        <v>77</v>
      </c>
      <c r="I5349" t="s">
        <v>78</v>
      </c>
      <c r="J5349" s="7">
        <v>45923</v>
      </c>
      <c r="K5349" s="7">
        <v>43558</v>
      </c>
      <c r="L5349" s="7">
        <v>43735</v>
      </c>
      <c r="M5349" t="s">
        <v>77</v>
      </c>
      <c r="N5349" t="s">
        <v>79</v>
      </c>
      <c r="O5349">
        <v>2026</v>
      </c>
      <c r="P5349">
        <v>1</v>
      </c>
      <c r="Q5349" t="s">
        <v>80</v>
      </c>
      <c r="R5349" s="8">
        <v>46267</v>
      </c>
      <c r="S5349" s="2">
        <v>1</v>
      </c>
      <c r="T5349" s="2" t="s">
        <v>81</v>
      </c>
    </row>
    <row r="5350" spans="1:20" x14ac:dyDescent="0.25">
      <c r="A5350">
        <v>1120503468</v>
      </c>
      <c r="B5350">
        <v>116860370</v>
      </c>
      <c r="C5350" t="s">
        <v>82</v>
      </c>
      <c r="D5350" t="s">
        <v>83</v>
      </c>
      <c r="E5350" t="s">
        <v>76</v>
      </c>
      <c r="F5350" s="7">
        <v>43552</v>
      </c>
      <c r="G5350" s="7">
        <v>43732</v>
      </c>
      <c r="H5350" t="s">
        <v>77</v>
      </c>
      <c r="I5350" t="s">
        <v>78</v>
      </c>
      <c r="J5350" s="7">
        <v>45899</v>
      </c>
      <c r="K5350" s="7">
        <v>43667</v>
      </c>
      <c r="L5350" s="7">
        <v>43732</v>
      </c>
      <c r="M5350" t="s">
        <v>77</v>
      </c>
      <c r="N5350" t="s">
        <v>79</v>
      </c>
      <c r="O5350">
        <v>2026</v>
      </c>
      <c r="P5350">
        <v>1</v>
      </c>
      <c r="Q5350" t="s">
        <v>80</v>
      </c>
      <c r="R5350" s="8">
        <v>46267</v>
      </c>
      <c r="S5350" s="2">
        <v>1</v>
      </c>
      <c r="T5350" s="2" t="s">
        <v>81</v>
      </c>
    </row>
    <row r="5351" spans="1:20" x14ac:dyDescent="0.25">
      <c r="A5351">
        <v>1120503472</v>
      </c>
      <c r="B5351">
        <v>116864294</v>
      </c>
      <c r="C5351" t="s">
        <v>82</v>
      </c>
      <c r="D5351" t="s">
        <v>88</v>
      </c>
      <c r="E5351" t="s">
        <v>76</v>
      </c>
      <c r="F5351" s="7">
        <v>43552</v>
      </c>
      <c r="G5351" s="7">
        <v>43918</v>
      </c>
      <c r="H5351" t="s">
        <v>77</v>
      </c>
      <c r="I5351" t="s">
        <v>78</v>
      </c>
      <c r="J5351" s="7">
        <v>45633</v>
      </c>
      <c r="K5351" s="7">
        <v>45448</v>
      </c>
      <c r="L5351" s="7">
        <v>43918</v>
      </c>
      <c r="M5351" t="s">
        <v>77</v>
      </c>
      <c r="N5351" t="s">
        <v>79</v>
      </c>
      <c r="O5351">
        <v>2026</v>
      </c>
      <c r="P5351">
        <v>1</v>
      </c>
      <c r="Q5351" t="s">
        <v>80</v>
      </c>
      <c r="R5351" s="8">
        <v>46267</v>
      </c>
      <c r="S5351" s="2">
        <v>1</v>
      </c>
      <c r="T5351" s="2" t="s">
        <v>81</v>
      </c>
    </row>
    <row r="5352" spans="1:20" x14ac:dyDescent="0.25">
      <c r="A5352">
        <v>1120503485</v>
      </c>
      <c r="B5352">
        <v>116875074</v>
      </c>
      <c r="C5352" t="s">
        <v>82</v>
      </c>
      <c r="D5352" t="s">
        <v>88</v>
      </c>
      <c r="E5352" t="s">
        <v>76</v>
      </c>
      <c r="F5352" s="7">
        <v>43554</v>
      </c>
      <c r="G5352" s="7">
        <v>43920</v>
      </c>
      <c r="H5352" t="s">
        <v>77</v>
      </c>
      <c r="I5352" t="s">
        <v>78</v>
      </c>
      <c r="J5352" s="7">
        <v>45870</v>
      </c>
      <c r="K5352" s="7">
        <v>45057</v>
      </c>
      <c r="L5352" s="7">
        <v>43920</v>
      </c>
      <c r="M5352" t="s">
        <v>77</v>
      </c>
      <c r="N5352" t="s">
        <v>79</v>
      </c>
      <c r="O5352">
        <v>2026</v>
      </c>
      <c r="P5352">
        <v>1</v>
      </c>
      <c r="Q5352" t="s">
        <v>80</v>
      </c>
      <c r="R5352" s="8">
        <v>46267</v>
      </c>
      <c r="S5352" s="2">
        <v>1</v>
      </c>
      <c r="T5352" s="2" t="s">
        <v>81</v>
      </c>
    </row>
    <row r="5353" spans="1:20" x14ac:dyDescent="0.25">
      <c r="A5353">
        <v>1120503486</v>
      </c>
      <c r="B5353">
        <v>116875074</v>
      </c>
      <c r="C5353" t="s">
        <v>82</v>
      </c>
      <c r="D5353" t="s">
        <v>88</v>
      </c>
      <c r="E5353" t="s">
        <v>76</v>
      </c>
      <c r="F5353" s="7">
        <v>43554</v>
      </c>
      <c r="G5353" s="7">
        <v>43920</v>
      </c>
      <c r="H5353" t="s">
        <v>77</v>
      </c>
      <c r="I5353" t="s">
        <v>78</v>
      </c>
      <c r="J5353" s="7">
        <v>45870</v>
      </c>
      <c r="K5353" s="7">
        <v>43626</v>
      </c>
      <c r="L5353" s="7">
        <v>43920</v>
      </c>
      <c r="M5353" t="s">
        <v>77</v>
      </c>
      <c r="N5353" t="s">
        <v>79</v>
      </c>
      <c r="O5353">
        <v>2026</v>
      </c>
      <c r="P5353">
        <v>1</v>
      </c>
      <c r="Q5353" t="s">
        <v>80</v>
      </c>
      <c r="R5353" s="8">
        <v>46267</v>
      </c>
      <c r="S5353" s="2">
        <v>1</v>
      </c>
      <c r="T5353" s="2" t="s">
        <v>81</v>
      </c>
    </row>
    <row r="5354" spans="1:20" x14ac:dyDescent="0.25">
      <c r="A5354">
        <v>1120503489</v>
      </c>
      <c r="B5354">
        <v>116877057</v>
      </c>
      <c r="C5354" t="s">
        <v>82</v>
      </c>
      <c r="D5354" t="s">
        <v>88</v>
      </c>
      <c r="E5354" t="s">
        <v>76</v>
      </c>
      <c r="F5354" s="7">
        <v>43555</v>
      </c>
      <c r="G5354" s="7">
        <v>43921</v>
      </c>
      <c r="H5354" t="s">
        <v>77</v>
      </c>
      <c r="I5354" t="s">
        <v>78</v>
      </c>
      <c r="J5354" s="7">
        <v>45437</v>
      </c>
      <c r="K5354" s="7">
        <v>43659</v>
      </c>
      <c r="L5354" s="7">
        <v>43921</v>
      </c>
      <c r="M5354" t="s">
        <v>77</v>
      </c>
      <c r="N5354" t="s">
        <v>79</v>
      </c>
      <c r="O5354">
        <v>2026</v>
      </c>
      <c r="P5354">
        <v>1</v>
      </c>
      <c r="Q5354" t="s">
        <v>80</v>
      </c>
      <c r="R5354" s="8">
        <v>46267</v>
      </c>
      <c r="S5354" s="2">
        <v>1</v>
      </c>
      <c r="T5354" s="2" t="s">
        <v>81</v>
      </c>
    </row>
    <row r="5355" spans="1:20" x14ac:dyDescent="0.25">
      <c r="A5355">
        <v>1120503490</v>
      </c>
      <c r="B5355">
        <v>116877057</v>
      </c>
      <c r="C5355" t="s">
        <v>82</v>
      </c>
      <c r="D5355" t="s">
        <v>88</v>
      </c>
      <c r="E5355" t="s">
        <v>76</v>
      </c>
      <c r="F5355" s="7">
        <v>43555</v>
      </c>
      <c r="G5355" s="7">
        <v>43921</v>
      </c>
      <c r="H5355" t="s">
        <v>77</v>
      </c>
      <c r="I5355" t="s">
        <v>78</v>
      </c>
      <c r="J5355" s="7">
        <v>45437</v>
      </c>
      <c r="K5355" s="7">
        <v>45057</v>
      </c>
      <c r="L5355" s="7">
        <v>43921</v>
      </c>
      <c r="M5355" t="s">
        <v>77</v>
      </c>
      <c r="N5355" t="s">
        <v>79</v>
      </c>
      <c r="O5355">
        <v>2026</v>
      </c>
      <c r="P5355">
        <v>1</v>
      </c>
      <c r="Q5355" t="s">
        <v>80</v>
      </c>
      <c r="R5355" s="8">
        <v>46267</v>
      </c>
      <c r="S5355" s="2">
        <v>1</v>
      </c>
      <c r="T5355" s="2" t="s">
        <v>81</v>
      </c>
    </row>
    <row r="5356" spans="1:20" x14ac:dyDescent="0.25">
      <c r="A5356">
        <v>1120503492</v>
      </c>
      <c r="B5356">
        <v>116877181</v>
      </c>
      <c r="C5356" t="s">
        <v>82</v>
      </c>
      <c r="D5356" t="s">
        <v>88</v>
      </c>
      <c r="E5356" t="s">
        <v>76</v>
      </c>
      <c r="F5356" s="7">
        <v>43555</v>
      </c>
      <c r="G5356" s="7">
        <v>43921</v>
      </c>
      <c r="H5356" t="s">
        <v>77</v>
      </c>
      <c r="I5356" t="s">
        <v>78</v>
      </c>
      <c r="J5356" s="7">
        <v>45727</v>
      </c>
      <c r="K5356" s="7">
        <v>45274</v>
      </c>
      <c r="L5356" s="7">
        <v>43921</v>
      </c>
      <c r="M5356" t="s">
        <v>77</v>
      </c>
      <c r="N5356" t="s">
        <v>79</v>
      </c>
      <c r="O5356">
        <v>2026</v>
      </c>
      <c r="P5356">
        <v>1</v>
      </c>
      <c r="Q5356" t="s">
        <v>80</v>
      </c>
      <c r="R5356" s="8">
        <v>46267</v>
      </c>
      <c r="S5356" s="2">
        <v>1</v>
      </c>
      <c r="T5356" s="2" t="s">
        <v>81</v>
      </c>
    </row>
    <row r="5357" spans="1:20" x14ac:dyDescent="0.25">
      <c r="A5357">
        <v>1120503497</v>
      </c>
      <c r="B5357">
        <v>116881391</v>
      </c>
      <c r="C5357" t="s">
        <v>82</v>
      </c>
      <c r="D5357" t="s">
        <v>88</v>
      </c>
      <c r="E5357" t="s">
        <v>76</v>
      </c>
      <c r="F5357" s="7">
        <v>43556</v>
      </c>
      <c r="G5357" s="7">
        <v>43922</v>
      </c>
      <c r="H5357" t="s">
        <v>77</v>
      </c>
      <c r="I5357" t="s">
        <v>78</v>
      </c>
      <c r="J5357" s="7">
        <v>45737</v>
      </c>
      <c r="K5357" s="7">
        <v>45748</v>
      </c>
      <c r="L5357" s="7">
        <v>43922</v>
      </c>
      <c r="M5357" t="s">
        <v>77</v>
      </c>
      <c r="N5357" t="s">
        <v>79</v>
      </c>
      <c r="O5357">
        <v>2026</v>
      </c>
      <c r="P5357">
        <v>1</v>
      </c>
      <c r="Q5357" t="s">
        <v>80</v>
      </c>
      <c r="R5357" s="8">
        <v>46267</v>
      </c>
      <c r="S5357" s="2">
        <v>1</v>
      </c>
      <c r="T5357" s="2" t="s">
        <v>81</v>
      </c>
    </row>
    <row r="5358" spans="1:20" x14ac:dyDescent="0.25">
      <c r="A5358">
        <v>1120503503</v>
      </c>
      <c r="B5358">
        <v>116913635</v>
      </c>
      <c r="C5358" t="s">
        <v>90</v>
      </c>
      <c r="D5358" t="s">
        <v>88</v>
      </c>
      <c r="E5358" t="s">
        <v>76</v>
      </c>
      <c r="F5358" s="7">
        <v>43557</v>
      </c>
      <c r="G5358" s="7">
        <v>43923</v>
      </c>
      <c r="H5358" t="s">
        <v>77</v>
      </c>
      <c r="I5358" t="s">
        <v>78</v>
      </c>
      <c r="J5358" s="7">
        <v>45432</v>
      </c>
      <c r="K5358" s="7">
        <v>45546</v>
      </c>
      <c r="L5358" s="7">
        <v>43923</v>
      </c>
      <c r="M5358" t="s">
        <v>77</v>
      </c>
      <c r="N5358" t="s">
        <v>79</v>
      </c>
      <c r="O5358">
        <v>2026</v>
      </c>
      <c r="P5358">
        <v>1</v>
      </c>
      <c r="Q5358" t="s">
        <v>80</v>
      </c>
      <c r="R5358" s="8">
        <v>46267</v>
      </c>
      <c r="S5358" s="2">
        <v>1</v>
      </c>
      <c r="T5358" s="2" t="s">
        <v>81</v>
      </c>
    </row>
    <row r="5359" spans="1:20" x14ac:dyDescent="0.25">
      <c r="A5359">
        <v>1120503504</v>
      </c>
      <c r="B5359">
        <v>116913635</v>
      </c>
      <c r="C5359" t="s">
        <v>90</v>
      </c>
      <c r="D5359" t="s">
        <v>88</v>
      </c>
      <c r="E5359" t="s">
        <v>76</v>
      </c>
      <c r="F5359" s="7">
        <v>43557</v>
      </c>
      <c r="G5359" s="7">
        <v>43923</v>
      </c>
      <c r="H5359" t="s">
        <v>77</v>
      </c>
      <c r="I5359" t="s">
        <v>78</v>
      </c>
      <c r="J5359" s="7">
        <v>45432</v>
      </c>
      <c r="K5359" s="7">
        <v>43658</v>
      </c>
      <c r="L5359" s="7">
        <v>43923</v>
      </c>
      <c r="M5359" t="s">
        <v>77</v>
      </c>
      <c r="N5359" t="s">
        <v>79</v>
      </c>
      <c r="O5359">
        <v>2026</v>
      </c>
      <c r="P5359">
        <v>1</v>
      </c>
      <c r="Q5359" t="s">
        <v>80</v>
      </c>
      <c r="R5359" s="8">
        <v>46267</v>
      </c>
      <c r="S5359" s="2">
        <v>1</v>
      </c>
      <c r="T5359" s="2" t="s">
        <v>81</v>
      </c>
    </row>
    <row r="5360" spans="1:20" x14ac:dyDescent="0.25">
      <c r="A5360">
        <v>1120503514</v>
      </c>
      <c r="B5360">
        <v>116955547</v>
      </c>
      <c r="C5360" t="s">
        <v>85</v>
      </c>
      <c r="D5360" t="s">
        <v>83</v>
      </c>
      <c r="E5360" t="s">
        <v>76</v>
      </c>
      <c r="F5360" s="7">
        <v>43559</v>
      </c>
      <c r="G5360" s="7">
        <v>43742</v>
      </c>
      <c r="H5360" t="s">
        <v>77</v>
      </c>
      <c r="I5360" t="s">
        <v>78</v>
      </c>
      <c r="J5360" s="7">
        <v>45437</v>
      </c>
      <c r="K5360" s="7">
        <v>43602</v>
      </c>
      <c r="L5360" s="7">
        <v>43742</v>
      </c>
      <c r="M5360" t="s">
        <v>77</v>
      </c>
      <c r="N5360" t="s">
        <v>79</v>
      </c>
      <c r="O5360">
        <v>2026</v>
      </c>
      <c r="P5360">
        <v>1</v>
      </c>
      <c r="Q5360" t="s">
        <v>80</v>
      </c>
      <c r="R5360" s="8">
        <v>46267</v>
      </c>
      <c r="S5360" s="2">
        <v>1</v>
      </c>
      <c r="T5360" s="2" t="s">
        <v>81</v>
      </c>
    </row>
    <row r="5361" spans="1:20" x14ac:dyDescent="0.25">
      <c r="A5361">
        <v>1120503515</v>
      </c>
      <c r="B5361">
        <v>116955547</v>
      </c>
      <c r="C5361" t="s">
        <v>85</v>
      </c>
      <c r="D5361" t="s">
        <v>83</v>
      </c>
      <c r="E5361" t="s">
        <v>76</v>
      </c>
      <c r="F5361" s="7">
        <v>43559</v>
      </c>
      <c r="G5361" s="7">
        <v>43742</v>
      </c>
      <c r="H5361" t="s">
        <v>77</v>
      </c>
      <c r="I5361" t="s">
        <v>78</v>
      </c>
      <c r="J5361" s="7">
        <v>45437</v>
      </c>
      <c r="K5361" s="7">
        <v>45544</v>
      </c>
      <c r="L5361" s="7">
        <v>43742</v>
      </c>
      <c r="M5361" t="s">
        <v>77</v>
      </c>
      <c r="N5361" t="s">
        <v>79</v>
      </c>
      <c r="O5361">
        <v>2026</v>
      </c>
      <c r="P5361">
        <v>1</v>
      </c>
      <c r="Q5361" t="s">
        <v>80</v>
      </c>
      <c r="R5361" s="8">
        <v>46267</v>
      </c>
      <c r="S5361" s="2">
        <v>1</v>
      </c>
      <c r="T5361" s="2" t="s">
        <v>81</v>
      </c>
    </row>
    <row r="5362" spans="1:20" x14ac:dyDescent="0.25">
      <c r="A5362">
        <v>1120503516</v>
      </c>
      <c r="B5362">
        <v>116955547</v>
      </c>
      <c r="C5362" t="s">
        <v>85</v>
      </c>
      <c r="D5362" t="s">
        <v>83</v>
      </c>
      <c r="E5362" t="s">
        <v>76</v>
      </c>
      <c r="F5362" s="7">
        <v>43559</v>
      </c>
      <c r="G5362" s="7">
        <v>43742</v>
      </c>
      <c r="H5362" t="s">
        <v>77</v>
      </c>
      <c r="I5362" t="s">
        <v>78</v>
      </c>
      <c r="J5362" s="7">
        <v>45437</v>
      </c>
      <c r="K5362" s="7">
        <v>45535</v>
      </c>
      <c r="L5362" s="7">
        <v>43742</v>
      </c>
      <c r="M5362" t="s">
        <v>77</v>
      </c>
      <c r="N5362" t="s">
        <v>79</v>
      </c>
      <c r="O5362">
        <v>2026</v>
      </c>
      <c r="P5362">
        <v>1</v>
      </c>
      <c r="Q5362" t="s">
        <v>80</v>
      </c>
      <c r="R5362" s="8">
        <v>46267</v>
      </c>
      <c r="S5362" s="2">
        <v>1</v>
      </c>
      <c r="T5362" s="2" t="s">
        <v>81</v>
      </c>
    </row>
    <row r="5363" spans="1:20" x14ac:dyDescent="0.25">
      <c r="A5363">
        <v>1120503517</v>
      </c>
      <c r="B5363">
        <v>116955547</v>
      </c>
      <c r="C5363" t="s">
        <v>85</v>
      </c>
      <c r="D5363" t="s">
        <v>83</v>
      </c>
      <c r="E5363" t="s">
        <v>76</v>
      </c>
      <c r="F5363" s="7">
        <v>43559</v>
      </c>
      <c r="G5363" s="7">
        <v>43742</v>
      </c>
      <c r="H5363" t="s">
        <v>77</v>
      </c>
      <c r="I5363" t="s">
        <v>78</v>
      </c>
      <c r="J5363" s="7">
        <v>45437</v>
      </c>
      <c r="K5363" s="7">
        <v>45546</v>
      </c>
      <c r="L5363" s="7">
        <v>43742</v>
      </c>
      <c r="M5363" t="s">
        <v>77</v>
      </c>
      <c r="N5363" t="s">
        <v>79</v>
      </c>
      <c r="O5363">
        <v>2026</v>
      </c>
      <c r="P5363">
        <v>1</v>
      </c>
      <c r="Q5363" t="s">
        <v>80</v>
      </c>
      <c r="R5363" s="8">
        <v>46267</v>
      </c>
      <c r="S5363" s="2">
        <v>1</v>
      </c>
      <c r="T5363" s="2" t="s">
        <v>81</v>
      </c>
    </row>
    <row r="5364" spans="1:20" x14ac:dyDescent="0.25">
      <c r="A5364">
        <v>1120503530</v>
      </c>
      <c r="B5364">
        <v>116968639</v>
      </c>
      <c r="C5364" t="s">
        <v>82</v>
      </c>
      <c r="D5364" t="s">
        <v>75</v>
      </c>
      <c r="E5364" t="s">
        <v>76</v>
      </c>
      <c r="F5364" s="7">
        <v>43561</v>
      </c>
      <c r="G5364" s="7">
        <v>43927</v>
      </c>
      <c r="H5364" t="s">
        <v>77</v>
      </c>
      <c r="I5364" t="s">
        <v>78</v>
      </c>
      <c r="J5364" s="7">
        <v>45104</v>
      </c>
      <c r="K5364" s="7">
        <v>44242</v>
      </c>
      <c r="L5364" s="7">
        <v>43927</v>
      </c>
      <c r="M5364" t="s">
        <v>77</v>
      </c>
      <c r="N5364" t="s">
        <v>92</v>
      </c>
      <c r="O5364">
        <v>2026</v>
      </c>
      <c r="P5364">
        <v>1</v>
      </c>
      <c r="Q5364" t="s">
        <v>80</v>
      </c>
      <c r="R5364" s="8">
        <v>46267</v>
      </c>
      <c r="S5364" s="2">
        <v>1</v>
      </c>
      <c r="T5364" s="2" t="s">
        <v>81</v>
      </c>
    </row>
    <row r="5365" spans="1:20" x14ac:dyDescent="0.25">
      <c r="A5365">
        <v>1120503540</v>
      </c>
      <c r="B5365">
        <v>116973802</v>
      </c>
      <c r="C5365" t="s">
        <v>91</v>
      </c>
      <c r="D5365" t="s">
        <v>88</v>
      </c>
      <c r="E5365" t="s">
        <v>76</v>
      </c>
      <c r="F5365" s="7">
        <v>43562</v>
      </c>
      <c r="G5365" s="7">
        <v>43928</v>
      </c>
      <c r="H5365" t="s">
        <v>77</v>
      </c>
      <c r="I5365" t="s">
        <v>78</v>
      </c>
      <c r="J5365" s="7">
        <v>45937</v>
      </c>
      <c r="K5365" s="7">
        <v>45057</v>
      </c>
      <c r="L5365" s="7">
        <v>43928</v>
      </c>
      <c r="M5365" t="s">
        <v>77</v>
      </c>
      <c r="N5365" t="s">
        <v>79</v>
      </c>
      <c r="O5365">
        <v>2026</v>
      </c>
      <c r="P5365">
        <v>1</v>
      </c>
      <c r="Q5365" t="s">
        <v>80</v>
      </c>
      <c r="R5365" s="8">
        <v>46267</v>
      </c>
      <c r="S5365" s="2">
        <v>1</v>
      </c>
      <c r="T5365" s="2" t="s">
        <v>81</v>
      </c>
    </row>
    <row r="5366" spans="1:20" x14ac:dyDescent="0.25">
      <c r="A5366">
        <v>1120503550</v>
      </c>
      <c r="B5366">
        <v>116982820</v>
      </c>
      <c r="C5366" t="s">
        <v>82</v>
      </c>
      <c r="D5366" t="s">
        <v>88</v>
      </c>
      <c r="E5366" t="s">
        <v>76</v>
      </c>
      <c r="F5366" s="7">
        <v>43563</v>
      </c>
      <c r="G5366" s="7">
        <v>43929</v>
      </c>
      <c r="H5366" t="s">
        <v>77</v>
      </c>
      <c r="I5366" t="s">
        <v>78</v>
      </c>
      <c r="J5366" s="7">
        <v>45491</v>
      </c>
      <c r="K5366" s="7">
        <v>45623</v>
      </c>
      <c r="L5366" s="7">
        <v>43929</v>
      </c>
      <c r="M5366" t="s">
        <v>77</v>
      </c>
      <c r="N5366" t="s">
        <v>79</v>
      </c>
      <c r="O5366">
        <v>2026</v>
      </c>
      <c r="P5366">
        <v>1</v>
      </c>
      <c r="Q5366" t="s">
        <v>80</v>
      </c>
      <c r="R5366" s="8">
        <v>46267</v>
      </c>
      <c r="S5366" s="2">
        <v>1</v>
      </c>
      <c r="T5366" s="2" t="s">
        <v>81</v>
      </c>
    </row>
    <row r="5367" spans="1:20" x14ac:dyDescent="0.25">
      <c r="A5367">
        <v>1120503560</v>
      </c>
      <c r="B5367">
        <v>117003111</v>
      </c>
      <c r="C5367" t="s">
        <v>74</v>
      </c>
      <c r="D5367" t="s">
        <v>83</v>
      </c>
      <c r="E5367" t="s">
        <v>76</v>
      </c>
      <c r="F5367" s="7">
        <v>43565</v>
      </c>
      <c r="G5367" s="7">
        <v>45392</v>
      </c>
      <c r="H5367" t="s">
        <v>77</v>
      </c>
      <c r="I5367" t="s">
        <v>78</v>
      </c>
      <c r="J5367" s="7">
        <v>45591</v>
      </c>
      <c r="K5367" s="7">
        <v>45689</v>
      </c>
      <c r="L5367" s="7">
        <v>45392</v>
      </c>
      <c r="M5367" t="s">
        <v>77</v>
      </c>
      <c r="N5367" t="s">
        <v>79</v>
      </c>
      <c r="O5367">
        <v>2026</v>
      </c>
      <c r="P5367">
        <v>1</v>
      </c>
      <c r="Q5367" t="s">
        <v>80</v>
      </c>
      <c r="R5367" s="8">
        <v>46267</v>
      </c>
      <c r="S5367" s="2">
        <v>1</v>
      </c>
      <c r="T5367" s="2" t="s">
        <v>81</v>
      </c>
    </row>
    <row r="5368" spans="1:20" x14ac:dyDescent="0.25">
      <c r="A5368">
        <v>1120503561</v>
      </c>
      <c r="B5368">
        <v>117003111</v>
      </c>
      <c r="C5368" t="s">
        <v>74</v>
      </c>
      <c r="D5368" t="s">
        <v>83</v>
      </c>
      <c r="E5368" t="s">
        <v>76</v>
      </c>
      <c r="F5368" s="7">
        <v>43565</v>
      </c>
      <c r="G5368" s="7">
        <v>45392</v>
      </c>
      <c r="H5368" t="s">
        <v>77</v>
      </c>
      <c r="I5368" t="s">
        <v>78</v>
      </c>
      <c r="J5368" s="7">
        <v>45591</v>
      </c>
      <c r="K5368" s="7">
        <v>45889</v>
      </c>
      <c r="L5368" s="7">
        <v>45392</v>
      </c>
      <c r="M5368" t="s">
        <v>77</v>
      </c>
      <c r="N5368" t="s">
        <v>79</v>
      </c>
      <c r="O5368">
        <v>2026</v>
      </c>
      <c r="P5368">
        <v>1</v>
      </c>
      <c r="Q5368" t="s">
        <v>80</v>
      </c>
      <c r="R5368" s="8">
        <v>46267</v>
      </c>
      <c r="S5368" s="2">
        <v>1</v>
      </c>
      <c r="T5368" s="2" t="s">
        <v>81</v>
      </c>
    </row>
    <row r="5369" spans="1:20" x14ac:dyDescent="0.25">
      <c r="A5369">
        <v>1120503570</v>
      </c>
      <c r="B5369">
        <v>117014905</v>
      </c>
      <c r="C5369" t="s">
        <v>85</v>
      </c>
      <c r="D5369" t="s">
        <v>88</v>
      </c>
      <c r="E5369" t="s">
        <v>76</v>
      </c>
      <c r="F5369" s="7">
        <v>43567</v>
      </c>
      <c r="G5369" s="7">
        <v>43933</v>
      </c>
      <c r="H5369" t="s">
        <v>77</v>
      </c>
      <c r="I5369" t="s">
        <v>78</v>
      </c>
      <c r="J5369" s="7">
        <v>45829</v>
      </c>
      <c r="K5369" s="7">
        <v>45811</v>
      </c>
      <c r="L5369" s="7">
        <v>43933</v>
      </c>
      <c r="M5369" t="s">
        <v>77</v>
      </c>
      <c r="N5369" t="s">
        <v>79</v>
      </c>
      <c r="O5369">
        <v>2026</v>
      </c>
      <c r="P5369">
        <v>1</v>
      </c>
      <c r="Q5369" t="s">
        <v>80</v>
      </c>
      <c r="R5369" s="8">
        <v>46267</v>
      </c>
      <c r="S5369" s="2">
        <v>1</v>
      </c>
      <c r="T5369" s="2" t="s">
        <v>81</v>
      </c>
    </row>
    <row r="5370" spans="1:20" x14ac:dyDescent="0.25">
      <c r="A5370">
        <v>1120503572</v>
      </c>
      <c r="B5370">
        <v>117015153</v>
      </c>
      <c r="C5370" t="s">
        <v>85</v>
      </c>
      <c r="D5370" t="s">
        <v>83</v>
      </c>
      <c r="E5370" t="s">
        <v>76</v>
      </c>
      <c r="F5370" s="7">
        <v>43567</v>
      </c>
      <c r="G5370" s="7">
        <v>45394</v>
      </c>
      <c r="H5370" t="s">
        <v>86</v>
      </c>
      <c r="I5370" t="s">
        <v>87</v>
      </c>
      <c r="J5370" s="7">
        <v>45953</v>
      </c>
      <c r="K5370" s="7">
        <v>43683</v>
      </c>
      <c r="L5370" s="7">
        <v>45394</v>
      </c>
      <c r="M5370" t="s">
        <v>86</v>
      </c>
      <c r="N5370" t="s">
        <v>79</v>
      </c>
      <c r="O5370">
        <v>2026</v>
      </c>
      <c r="P5370">
        <v>1</v>
      </c>
      <c r="Q5370" t="s">
        <v>80</v>
      </c>
      <c r="R5370" s="8">
        <v>46267</v>
      </c>
      <c r="S5370" s="2">
        <v>1</v>
      </c>
      <c r="T5370" s="2" t="s">
        <v>81</v>
      </c>
    </row>
    <row r="5371" spans="1:20" x14ac:dyDescent="0.25">
      <c r="A5371">
        <v>1120503575</v>
      </c>
      <c r="B5371">
        <v>117016326</v>
      </c>
      <c r="C5371" t="s">
        <v>74</v>
      </c>
      <c r="D5371" t="s">
        <v>83</v>
      </c>
      <c r="E5371" t="s">
        <v>76</v>
      </c>
      <c r="F5371" s="7">
        <v>43567</v>
      </c>
      <c r="G5371" s="7">
        <v>43747</v>
      </c>
      <c r="H5371" t="s">
        <v>77</v>
      </c>
      <c r="I5371" t="s">
        <v>78</v>
      </c>
      <c r="J5371" s="7">
        <v>45919</v>
      </c>
      <c r="K5371" s="7">
        <v>45748</v>
      </c>
      <c r="L5371" s="7">
        <v>43747</v>
      </c>
      <c r="M5371" t="s">
        <v>77</v>
      </c>
      <c r="N5371" t="s">
        <v>79</v>
      </c>
      <c r="O5371">
        <v>2026</v>
      </c>
      <c r="P5371">
        <v>1</v>
      </c>
      <c r="Q5371" t="s">
        <v>80</v>
      </c>
      <c r="R5371" s="8">
        <v>46267</v>
      </c>
      <c r="S5371" s="2">
        <v>1</v>
      </c>
      <c r="T5371" s="2" t="s">
        <v>81</v>
      </c>
    </row>
    <row r="5372" spans="1:20" x14ac:dyDescent="0.25">
      <c r="A5372">
        <v>1120503578</v>
      </c>
      <c r="B5372">
        <v>117018061</v>
      </c>
      <c r="C5372" t="s">
        <v>82</v>
      </c>
      <c r="D5372" t="s">
        <v>83</v>
      </c>
      <c r="E5372" t="s">
        <v>76</v>
      </c>
      <c r="F5372" s="7">
        <v>43567</v>
      </c>
      <c r="G5372" s="7">
        <v>43747</v>
      </c>
      <c r="H5372" t="s">
        <v>77</v>
      </c>
      <c r="I5372" t="s">
        <v>78</v>
      </c>
      <c r="J5372" s="7">
        <v>45838</v>
      </c>
      <c r="K5372" s="7">
        <v>44607</v>
      </c>
      <c r="L5372" s="7">
        <v>43747</v>
      </c>
      <c r="M5372" t="s">
        <v>77</v>
      </c>
      <c r="N5372" t="s">
        <v>79</v>
      </c>
      <c r="O5372">
        <v>2026</v>
      </c>
      <c r="P5372">
        <v>1</v>
      </c>
      <c r="Q5372" t="s">
        <v>80</v>
      </c>
      <c r="R5372" s="8">
        <v>46267</v>
      </c>
      <c r="S5372" s="2">
        <v>1</v>
      </c>
      <c r="T5372" s="2" t="s">
        <v>81</v>
      </c>
    </row>
    <row r="5373" spans="1:20" x14ac:dyDescent="0.25">
      <c r="A5373">
        <v>1120503594</v>
      </c>
      <c r="B5373">
        <v>117030748</v>
      </c>
      <c r="C5373" t="s">
        <v>82</v>
      </c>
      <c r="D5373" t="s">
        <v>83</v>
      </c>
      <c r="E5373" t="s">
        <v>76</v>
      </c>
      <c r="F5373" s="7">
        <v>43570</v>
      </c>
      <c r="G5373" s="7">
        <v>43750</v>
      </c>
      <c r="H5373" t="s">
        <v>77</v>
      </c>
      <c r="I5373" t="s">
        <v>78</v>
      </c>
      <c r="J5373" s="7">
        <v>45919</v>
      </c>
      <c r="K5373" s="7">
        <v>43667</v>
      </c>
      <c r="L5373" s="7">
        <v>43750</v>
      </c>
      <c r="M5373" t="s">
        <v>77</v>
      </c>
      <c r="N5373" t="s">
        <v>79</v>
      </c>
      <c r="O5373">
        <v>2026</v>
      </c>
      <c r="P5373">
        <v>1</v>
      </c>
      <c r="Q5373" t="s">
        <v>80</v>
      </c>
      <c r="R5373" s="8">
        <v>46267</v>
      </c>
      <c r="S5373" s="2">
        <v>1</v>
      </c>
      <c r="T5373" s="2" t="s">
        <v>81</v>
      </c>
    </row>
    <row r="5374" spans="1:20" x14ac:dyDescent="0.25">
      <c r="A5374">
        <v>1120503599</v>
      </c>
      <c r="B5374">
        <v>117032236</v>
      </c>
      <c r="C5374" t="s">
        <v>82</v>
      </c>
      <c r="D5374" t="s">
        <v>83</v>
      </c>
      <c r="E5374" t="s">
        <v>76</v>
      </c>
      <c r="F5374" s="7">
        <v>43570</v>
      </c>
      <c r="G5374" s="7">
        <v>43753</v>
      </c>
      <c r="H5374" t="s">
        <v>77</v>
      </c>
      <c r="I5374" t="s">
        <v>78</v>
      </c>
      <c r="J5374" s="7">
        <v>45432</v>
      </c>
      <c r="K5374" s="7">
        <v>45748</v>
      </c>
      <c r="L5374" s="7">
        <v>43753</v>
      </c>
      <c r="M5374" t="s">
        <v>77</v>
      </c>
      <c r="N5374" t="s">
        <v>79</v>
      </c>
      <c r="O5374">
        <v>2026</v>
      </c>
      <c r="P5374">
        <v>1</v>
      </c>
      <c r="Q5374" t="s">
        <v>80</v>
      </c>
      <c r="R5374" s="8">
        <v>46267</v>
      </c>
      <c r="S5374" s="2">
        <v>1</v>
      </c>
      <c r="T5374" s="2" t="s">
        <v>81</v>
      </c>
    </row>
    <row r="5375" spans="1:20" x14ac:dyDescent="0.25">
      <c r="A5375">
        <v>1120503610</v>
      </c>
      <c r="B5375">
        <v>117047780</v>
      </c>
      <c r="C5375" t="s">
        <v>90</v>
      </c>
      <c r="D5375" t="s">
        <v>88</v>
      </c>
      <c r="E5375" t="s">
        <v>76</v>
      </c>
      <c r="F5375" s="7">
        <v>43572</v>
      </c>
      <c r="G5375" s="7">
        <v>43938</v>
      </c>
      <c r="H5375" t="s">
        <v>77</v>
      </c>
      <c r="I5375" t="s">
        <v>78</v>
      </c>
      <c r="J5375" s="7">
        <v>45819</v>
      </c>
      <c r="K5375" s="7">
        <v>45478</v>
      </c>
      <c r="L5375" s="7">
        <v>43938</v>
      </c>
      <c r="M5375" t="s">
        <v>77</v>
      </c>
      <c r="N5375" t="s">
        <v>92</v>
      </c>
      <c r="O5375">
        <v>2026</v>
      </c>
      <c r="P5375">
        <v>1</v>
      </c>
      <c r="Q5375" t="s">
        <v>80</v>
      </c>
      <c r="R5375" s="8">
        <v>46267</v>
      </c>
      <c r="S5375" s="2">
        <v>1</v>
      </c>
      <c r="T5375" s="2" t="s">
        <v>81</v>
      </c>
    </row>
    <row r="5376" spans="1:20" x14ac:dyDescent="0.25">
      <c r="A5376">
        <v>1120503618</v>
      </c>
      <c r="B5376">
        <v>117054226</v>
      </c>
      <c r="C5376" t="s">
        <v>82</v>
      </c>
      <c r="D5376" t="s">
        <v>83</v>
      </c>
      <c r="E5376" t="s">
        <v>76</v>
      </c>
      <c r="F5376" s="7">
        <v>43573</v>
      </c>
      <c r="G5376" s="7">
        <v>43756</v>
      </c>
      <c r="H5376" t="s">
        <v>77</v>
      </c>
      <c r="I5376" t="s">
        <v>78</v>
      </c>
      <c r="J5376" s="7">
        <v>45972</v>
      </c>
      <c r="K5376" s="7">
        <v>45748</v>
      </c>
      <c r="L5376" s="7">
        <v>43756</v>
      </c>
      <c r="M5376" t="s">
        <v>77</v>
      </c>
      <c r="N5376" t="s">
        <v>79</v>
      </c>
      <c r="O5376">
        <v>2026</v>
      </c>
      <c r="P5376">
        <v>1</v>
      </c>
      <c r="Q5376" t="s">
        <v>80</v>
      </c>
      <c r="R5376" s="8">
        <v>46267</v>
      </c>
      <c r="S5376" s="2">
        <v>1</v>
      </c>
      <c r="T5376" s="2" t="s">
        <v>81</v>
      </c>
    </row>
    <row r="5377" spans="1:20" x14ac:dyDescent="0.25">
      <c r="A5377">
        <v>1120503625</v>
      </c>
      <c r="B5377">
        <v>117067773</v>
      </c>
      <c r="C5377" t="s">
        <v>91</v>
      </c>
      <c r="D5377" t="s">
        <v>83</v>
      </c>
      <c r="E5377" t="s">
        <v>76</v>
      </c>
      <c r="F5377" s="7">
        <v>43574</v>
      </c>
      <c r="G5377" s="7">
        <v>43757</v>
      </c>
      <c r="H5377" t="s">
        <v>77</v>
      </c>
      <c r="I5377" t="s">
        <v>89</v>
      </c>
      <c r="J5377" s="7">
        <v>45924</v>
      </c>
      <c r="K5377" s="7">
        <v>43658</v>
      </c>
      <c r="L5377" s="7">
        <v>43757</v>
      </c>
      <c r="M5377" t="s">
        <v>77</v>
      </c>
      <c r="N5377" t="s">
        <v>92</v>
      </c>
      <c r="O5377">
        <v>2026</v>
      </c>
      <c r="P5377">
        <v>1</v>
      </c>
      <c r="Q5377" t="s">
        <v>80</v>
      </c>
      <c r="R5377" s="8">
        <v>46267</v>
      </c>
      <c r="S5377" s="2">
        <v>1</v>
      </c>
      <c r="T5377" s="2" t="s">
        <v>81</v>
      </c>
    </row>
    <row r="5378" spans="1:20" x14ac:dyDescent="0.25">
      <c r="A5378">
        <v>1120503626</v>
      </c>
      <c r="B5378">
        <v>117067773</v>
      </c>
      <c r="C5378" t="s">
        <v>91</v>
      </c>
      <c r="D5378" t="s">
        <v>83</v>
      </c>
      <c r="E5378" t="s">
        <v>76</v>
      </c>
      <c r="F5378" s="7">
        <v>43574</v>
      </c>
      <c r="G5378" s="7">
        <v>43757</v>
      </c>
      <c r="H5378" t="s">
        <v>77</v>
      </c>
      <c r="I5378" t="s">
        <v>89</v>
      </c>
      <c r="J5378" s="7">
        <v>45924</v>
      </c>
      <c r="K5378" s="7">
        <v>45916</v>
      </c>
      <c r="L5378" s="7">
        <v>43757</v>
      </c>
      <c r="M5378" t="s">
        <v>77</v>
      </c>
      <c r="N5378" t="s">
        <v>92</v>
      </c>
      <c r="O5378">
        <v>2026</v>
      </c>
      <c r="P5378">
        <v>1</v>
      </c>
      <c r="Q5378" t="s">
        <v>80</v>
      </c>
      <c r="R5378" s="8">
        <v>46267</v>
      </c>
      <c r="S5378" s="2">
        <v>1</v>
      </c>
      <c r="T5378" s="2" t="s">
        <v>81</v>
      </c>
    </row>
    <row r="5379" spans="1:20" x14ac:dyDescent="0.25">
      <c r="A5379">
        <v>1120503632</v>
      </c>
      <c r="B5379">
        <v>117072070</v>
      </c>
      <c r="C5379" t="s">
        <v>74</v>
      </c>
      <c r="D5379" t="s">
        <v>83</v>
      </c>
      <c r="E5379" t="s">
        <v>76</v>
      </c>
      <c r="F5379" s="7">
        <v>43576</v>
      </c>
      <c r="G5379" s="7">
        <v>43756</v>
      </c>
      <c r="H5379" t="s">
        <v>77</v>
      </c>
      <c r="I5379" t="s">
        <v>78</v>
      </c>
      <c r="J5379" s="7">
        <v>45757</v>
      </c>
      <c r="K5379" s="7">
        <v>44968</v>
      </c>
      <c r="L5379" s="7">
        <v>43756</v>
      </c>
      <c r="M5379" t="s">
        <v>77</v>
      </c>
      <c r="N5379" t="s">
        <v>79</v>
      </c>
      <c r="O5379">
        <v>2026</v>
      </c>
      <c r="P5379">
        <v>1</v>
      </c>
      <c r="Q5379" t="s">
        <v>80</v>
      </c>
      <c r="R5379" s="8">
        <v>46267</v>
      </c>
      <c r="S5379" s="2">
        <v>1</v>
      </c>
      <c r="T5379" s="2" t="s">
        <v>81</v>
      </c>
    </row>
    <row r="5380" spans="1:20" x14ac:dyDescent="0.25">
      <c r="A5380">
        <v>1120503635</v>
      </c>
      <c r="B5380">
        <v>117072428</v>
      </c>
      <c r="C5380" t="s">
        <v>82</v>
      </c>
      <c r="D5380" t="s">
        <v>83</v>
      </c>
      <c r="E5380" t="s">
        <v>76</v>
      </c>
      <c r="F5380" s="7">
        <v>43576</v>
      </c>
      <c r="G5380" s="7">
        <v>43759</v>
      </c>
      <c r="H5380" t="s">
        <v>77</v>
      </c>
      <c r="I5380" t="s">
        <v>78</v>
      </c>
      <c r="J5380" s="7">
        <v>45923</v>
      </c>
      <c r="K5380" s="7">
        <v>45748</v>
      </c>
      <c r="L5380" s="7">
        <v>43759</v>
      </c>
      <c r="M5380" t="s">
        <v>77</v>
      </c>
      <c r="N5380" t="s">
        <v>79</v>
      </c>
      <c r="O5380">
        <v>2026</v>
      </c>
      <c r="P5380">
        <v>1</v>
      </c>
      <c r="Q5380" t="s">
        <v>80</v>
      </c>
      <c r="R5380" s="8">
        <v>46267</v>
      </c>
      <c r="S5380" s="2">
        <v>1</v>
      </c>
      <c r="T5380" s="2" t="s">
        <v>81</v>
      </c>
    </row>
    <row r="5381" spans="1:20" x14ac:dyDescent="0.25">
      <c r="A5381">
        <v>1120503647</v>
      </c>
      <c r="B5381">
        <v>117084155</v>
      </c>
      <c r="C5381" t="s">
        <v>82</v>
      </c>
      <c r="D5381" t="s">
        <v>83</v>
      </c>
      <c r="E5381" t="s">
        <v>76</v>
      </c>
      <c r="F5381" s="7">
        <v>43578</v>
      </c>
      <c r="G5381" s="7">
        <v>43758</v>
      </c>
      <c r="H5381" t="s">
        <v>77</v>
      </c>
      <c r="I5381" t="s">
        <v>78</v>
      </c>
      <c r="J5381" s="7">
        <v>45894</v>
      </c>
      <c r="K5381" s="7">
        <v>43683</v>
      </c>
      <c r="L5381" s="7">
        <v>43758</v>
      </c>
      <c r="M5381" t="s">
        <v>77</v>
      </c>
      <c r="N5381" t="s">
        <v>79</v>
      </c>
      <c r="O5381">
        <v>2026</v>
      </c>
      <c r="P5381">
        <v>1</v>
      </c>
      <c r="Q5381" t="s">
        <v>80</v>
      </c>
      <c r="R5381" s="8">
        <v>46267</v>
      </c>
      <c r="S5381" s="2">
        <v>1</v>
      </c>
      <c r="T5381" s="2" t="s">
        <v>81</v>
      </c>
    </row>
    <row r="5382" spans="1:20" x14ac:dyDescent="0.25">
      <c r="A5382">
        <v>1120503655</v>
      </c>
      <c r="B5382">
        <v>117098545</v>
      </c>
      <c r="C5382" t="s">
        <v>91</v>
      </c>
      <c r="D5382" t="s">
        <v>83</v>
      </c>
      <c r="E5382" t="s">
        <v>76</v>
      </c>
      <c r="F5382" s="7">
        <v>43580</v>
      </c>
      <c r="G5382" s="7">
        <v>43763</v>
      </c>
      <c r="H5382" t="s">
        <v>77</v>
      </c>
      <c r="I5382" t="s">
        <v>78</v>
      </c>
      <c r="J5382" s="7">
        <v>45929</v>
      </c>
      <c r="K5382" s="7">
        <v>43658</v>
      </c>
      <c r="L5382" s="7">
        <v>43763</v>
      </c>
      <c r="M5382" t="s">
        <v>77</v>
      </c>
      <c r="N5382" t="s">
        <v>79</v>
      </c>
      <c r="O5382">
        <v>2026</v>
      </c>
      <c r="P5382">
        <v>1</v>
      </c>
      <c r="Q5382" t="s">
        <v>80</v>
      </c>
      <c r="R5382" s="8">
        <v>46267</v>
      </c>
      <c r="S5382" s="2">
        <v>1</v>
      </c>
      <c r="T5382" s="2" t="s">
        <v>81</v>
      </c>
    </row>
    <row r="5383" spans="1:20" x14ac:dyDescent="0.25">
      <c r="A5383">
        <v>1120503662</v>
      </c>
      <c r="B5383">
        <v>117102912</v>
      </c>
      <c r="C5383" t="s">
        <v>82</v>
      </c>
      <c r="D5383" t="s">
        <v>88</v>
      </c>
      <c r="E5383" t="s">
        <v>76</v>
      </c>
      <c r="F5383" s="7">
        <v>43580</v>
      </c>
      <c r="G5383" s="7">
        <v>43946</v>
      </c>
      <c r="H5383" t="s">
        <v>77</v>
      </c>
      <c r="I5383" t="s">
        <v>78</v>
      </c>
      <c r="J5383" s="7">
        <v>45633</v>
      </c>
      <c r="K5383" s="7">
        <v>43634</v>
      </c>
      <c r="L5383" s="7">
        <v>43946</v>
      </c>
      <c r="M5383" t="s">
        <v>77</v>
      </c>
      <c r="N5383" t="s">
        <v>79</v>
      </c>
      <c r="O5383">
        <v>2026</v>
      </c>
      <c r="P5383">
        <v>1</v>
      </c>
      <c r="Q5383" t="s">
        <v>80</v>
      </c>
      <c r="R5383" s="8">
        <v>46267</v>
      </c>
      <c r="S5383" s="2">
        <v>1</v>
      </c>
      <c r="T5383" s="2" t="s">
        <v>81</v>
      </c>
    </row>
    <row r="5384" spans="1:20" x14ac:dyDescent="0.25">
      <c r="A5384">
        <v>1120503663</v>
      </c>
      <c r="B5384">
        <v>117102912</v>
      </c>
      <c r="C5384" t="s">
        <v>82</v>
      </c>
      <c r="D5384" t="s">
        <v>88</v>
      </c>
      <c r="E5384" t="s">
        <v>76</v>
      </c>
      <c r="F5384" s="7">
        <v>43580</v>
      </c>
      <c r="G5384" s="7">
        <v>43946</v>
      </c>
      <c r="H5384" t="s">
        <v>77</v>
      </c>
      <c r="I5384" t="s">
        <v>78</v>
      </c>
      <c r="J5384" s="7">
        <v>45633</v>
      </c>
      <c r="K5384" s="7">
        <v>44730</v>
      </c>
      <c r="L5384" s="7">
        <v>43946</v>
      </c>
      <c r="M5384" t="s">
        <v>77</v>
      </c>
      <c r="N5384" t="s">
        <v>79</v>
      </c>
      <c r="O5384">
        <v>2026</v>
      </c>
      <c r="P5384">
        <v>1</v>
      </c>
      <c r="Q5384" t="s">
        <v>80</v>
      </c>
      <c r="R5384" s="8">
        <v>46267</v>
      </c>
      <c r="S5384" s="2">
        <v>1</v>
      </c>
      <c r="T5384" s="2" t="s">
        <v>81</v>
      </c>
    </row>
    <row r="5385" spans="1:20" x14ac:dyDescent="0.25">
      <c r="A5385">
        <v>1120503672</v>
      </c>
      <c r="B5385">
        <v>117111000</v>
      </c>
      <c r="C5385" t="s">
        <v>82</v>
      </c>
      <c r="D5385" t="s">
        <v>75</v>
      </c>
      <c r="E5385" t="s">
        <v>76</v>
      </c>
      <c r="F5385" s="7">
        <v>43582</v>
      </c>
      <c r="G5385" s="7">
        <v>43948</v>
      </c>
      <c r="H5385" t="s">
        <v>77</v>
      </c>
      <c r="I5385" t="s">
        <v>78</v>
      </c>
      <c r="J5385" s="7">
        <v>45557</v>
      </c>
      <c r="K5385" s="7">
        <v>45057</v>
      </c>
      <c r="L5385" s="7">
        <v>43948</v>
      </c>
      <c r="M5385" t="s">
        <v>77</v>
      </c>
      <c r="N5385" t="s">
        <v>79</v>
      </c>
      <c r="O5385">
        <v>2026</v>
      </c>
      <c r="P5385">
        <v>1</v>
      </c>
      <c r="Q5385" t="s">
        <v>80</v>
      </c>
      <c r="R5385" s="8">
        <v>46267</v>
      </c>
      <c r="S5385" s="2">
        <v>1</v>
      </c>
      <c r="T5385" s="2" t="s">
        <v>81</v>
      </c>
    </row>
    <row r="5386" spans="1:20" x14ac:dyDescent="0.25">
      <c r="A5386">
        <v>1120503677</v>
      </c>
      <c r="B5386">
        <v>117113842</v>
      </c>
      <c r="C5386" t="s">
        <v>82</v>
      </c>
      <c r="D5386" t="s">
        <v>88</v>
      </c>
      <c r="E5386" t="s">
        <v>76</v>
      </c>
      <c r="F5386" s="7">
        <v>43583</v>
      </c>
      <c r="G5386" s="7">
        <v>43949</v>
      </c>
      <c r="H5386" t="s">
        <v>77</v>
      </c>
      <c r="I5386" t="s">
        <v>78</v>
      </c>
      <c r="J5386" s="7">
        <v>45495</v>
      </c>
      <c r="K5386" s="7">
        <v>45558</v>
      </c>
      <c r="L5386" s="7">
        <v>43949</v>
      </c>
      <c r="M5386" t="s">
        <v>77</v>
      </c>
      <c r="N5386" t="s">
        <v>79</v>
      </c>
      <c r="O5386">
        <v>2026</v>
      </c>
      <c r="P5386">
        <v>1</v>
      </c>
      <c r="Q5386" t="s">
        <v>80</v>
      </c>
      <c r="R5386" s="8">
        <v>46267</v>
      </c>
      <c r="S5386" s="2">
        <v>1</v>
      </c>
      <c r="T5386" s="2" t="s">
        <v>81</v>
      </c>
    </row>
    <row r="5387" spans="1:20" x14ac:dyDescent="0.25">
      <c r="A5387">
        <v>1120503693</v>
      </c>
      <c r="B5387">
        <v>117126560</v>
      </c>
      <c r="C5387" t="s">
        <v>82</v>
      </c>
      <c r="D5387" t="s">
        <v>88</v>
      </c>
      <c r="E5387" t="s">
        <v>76</v>
      </c>
      <c r="F5387" s="7">
        <v>43585</v>
      </c>
      <c r="G5387" s="7">
        <v>43951</v>
      </c>
      <c r="H5387" t="s">
        <v>77</v>
      </c>
      <c r="I5387" t="s">
        <v>78</v>
      </c>
      <c r="J5387" s="7">
        <v>45752</v>
      </c>
      <c r="K5387" s="7">
        <v>45688</v>
      </c>
      <c r="L5387" s="7">
        <v>43951</v>
      </c>
      <c r="M5387" t="s">
        <v>77</v>
      </c>
      <c r="N5387" t="s">
        <v>79</v>
      </c>
      <c r="O5387">
        <v>2026</v>
      </c>
      <c r="P5387">
        <v>1</v>
      </c>
      <c r="Q5387" t="s">
        <v>80</v>
      </c>
      <c r="R5387" s="8">
        <v>46267</v>
      </c>
      <c r="S5387" s="2">
        <v>1</v>
      </c>
      <c r="T5387" s="2" t="s">
        <v>81</v>
      </c>
    </row>
    <row r="5388" spans="1:20" x14ac:dyDescent="0.25">
      <c r="A5388">
        <v>1120503696</v>
      </c>
      <c r="B5388">
        <v>117128365</v>
      </c>
      <c r="C5388" t="s">
        <v>74</v>
      </c>
      <c r="D5388" t="s">
        <v>88</v>
      </c>
      <c r="E5388" t="s">
        <v>76</v>
      </c>
      <c r="F5388" s="7">
        <v>43585</v>
      </c>
      <c r="G5388" s="7">
        <v>43951</v>
      </c>
      <c r="H5388" t="s">
        <v>77</v>
      </c>
      <c r="I5388" t="s">
        <v>78</v>
      </c>
      <c r="J5388" s="7">
        <v>45604</v>
      </c>
      <c r="K5388" s="7">
        <v>45057</v>
      </c>
      <c r="L5388" s="7">
        <v>43951</v>
      </c>
      <c r="M5388" t="s">
        <v>77</v>
      </c>
      <c r="N5388" t="s">
        <v>79</v>
      </c>
      <c r="O5388">
        <v>2026</v>
      </c>
      <c r="P5388">
        <v>1</v>
      </c>
      <c r="Q5388" t="s">
        <v>80</v>
      </c>
      <c r="R5388" s="8">
        <v>46267</v>
      </c>
      <c r="S5388" s="2">
        <v>1</v>
      </c>
      <c r="T5388" s="2" t="s">
        <v>81</v>
      </c>
    </row>
    <row r="5389" spans="1:20" x14ac:dyDescent="0.25">
      <c r="A5389">
        <v>1120503698</v>
      </c>
      <c r="B5389">
        <v>117128477</v>
      </c>
      <c r="C5389" t="s">
        <v>82</v>
      </c>
      <c r="D5389" t="s">
        <v>88</v>
      </c>
      <c r="E5389" t="s">
        <v>76</v>
      </c>
      <c r="F5389" s="7">
        <v>43585</v>
      </c>
      <c r="G5389" s="7">
        <v>43951</v>
      </c>
      <c r="H5389" t="s">
        <v>77</v>
      </c>
      <c r="I5389" t="s">
        <v>84</v>
      </c>
      <c r="J5389" s="7">
        <v>45714</v>
      </c>
      <c r="K5389" s="7">
        <v>45631</v>
      </c>
      <c r="L5389" s="7">
        <v>43951</v>
      </c>
      <c r="M5389" t="s">
        <v>77</v>
      </c>
      <c r="N5389" t="s">
        <v>79</v>
      </c>
      <c r="O5389">
        <v>2026</v>
      </c>
      <c r="P5389">
        <v>1</v>
      </c>
      <c r="Q5389" t="s">
        <v>80</v>
      </c>
      <c r="R5389" s="8">
        <v>46267</v>
      </c>
      <c r="S5389" s="2">
        <v>1</v>
      </c>
      <c r="T5389" s="2" t="s">
        <v>81</v>
      </c>
    </row>
    <row r="5390" spans="1:20" x14ac:dyDescent="0.25">
      <c r="A5390">
        <v>1120503699</v>
      </c>
      <c r="B5390">
        <v>117128477</v>
      </c>
      <c r="C5390" t="s">
        <v>82</v>
      </c>
      <c r="D5390" t="s">
        <v>88</v>
      </c>
      <c r="E5390" t="s">
        <v>76</v>
      </c>
      <c r="F5390" s="7">
        <v>43585</v>
      </c>
      <c r="G5390" s="7">
        <v>43951</v>
      </c>
      <c r="H5390" t="s">
        <v>77</v>
      </c>
      <c r="I5390" t="s">
        <v>84</v>
      </c>
      <c r="J5390" s="7">
        <v>45714</v>
      </c>
      <c r="K5390" s="7">
        <v>45747</v>
      </c>
      <c r="L5390" s="7">
        <v>43951</v>
      </c>
      <c r="M5390" t="s">
        <v>77</v>
      </c>
      <c r="N5390" t="s">
        <v>79</v>
      </c>
      <c r="O5390">
        <v>2026</v>
      </c>
      <c r="P5390">
        <v>1</v>
      </c>
      <c r="Q5390" t="s">
        <v>80</v>
      </c>
      <c r="R5390" s="8">
        <v>46267</v>
      </c>
      <c r="S5390" s="2">
        <v>1</v>
      </c>
      <c r="T5390" s="2" t="s">
        <v>81</v>
      </c>
    </row>
    <row r="5391" spans="1:20" x14ac:dyDescent="0.25">
      <c r="A5391">
        <v>1120503701</v>
      </c>
      <c r="B5391">
        <v>117128657</v>
      </c>
      <c r="C5391" t="s">
        <v>82</v>
      </c>
      <c r="D5391" t="s">
        <v>88</v>
      </c>
      <c r="E5391" t="s">
        <v>76</v>
      </c>
      <c r="F5391" s="7">
        <v>43585</v>
      </c>
      <c r="G5391" s="7">
        <v>43951</v>
      </c>
      <c r="H5391" t="s">
        <v>77</v>
      </c>
      <c r="I5391" t="s">
        <v>78</v>
      </c>
      <c r="J5391" s="7">
        <v>45118</v>
      </c>
      <c r="K5391" s="7">
        <v>43991</v>
      </c>
      <c r="L5391" s="7">
        <v>43951</v>
      </c>
      <c r="M5391" t="s">
        <v>77</v>
      </c>
      <c r="N5391" t="s">
        <v>92</v>
      </c>
      <c r="O5391">
        <v>2026</v>
      </c>
      <c r="P5391">
        <v>1</v>
      </c>
      <c r="Q5391" t="s">
        <v>80</v>
      </c>
      <c r="R5391" s="8">
        <v>46267</v>
      </c>
      <c r="S5391" s="2">
        <v>1</v>
      </c>
      <c r="T5391" s="2" t="s">
        <v>81</v>
      </c>
    </row>
    <row r="5392" spans="1:20" x14ac:dyDescent="0.25">
      <c r="A5392">
        <v>1120503707</v>
      </c>
      <c r="B5392">
        <v>117132068</v>
      </c>
      <c r="C5392" t="s">
        <v>74</v>
      </c>
      <c r="D5392" t="s">
        <v>88</v>
      </c>
      <c r="E5392" t="s">
        <v>76</v>
      </c>
      <c r="F5392" s="7">
        <v>43585</v>
      </c>
      <c r="G5392" s="7">
        <v>43951</v>
      </c>
      <c r="H5392" t="s">
        <v>77</v>
      </c>
      <c r="I5392" t="s">
        <v>78</v>
      </c>
      <c r="J5392" s="7">
        <v>44719</v>
      </c>
      <c r="K5392" s="7">
        <v>44242</v>
      </c>
      <c r="L5392" s="7">
        <v>43951</v>
      </c>
      <c r="M5392" t="s">
        <v>77</v>
      </c>
      <c r="N5392" t="s">
        <v>92</v>
      </c>
      <c r="O5392">
        <v>2026</v>
      </c>
      <c r="P5392">
        <v>1</v>
      </c>
      <c r="Q5392" t="s">
        <v>80</v>
      </c>
      <c r="R5392" s="8">
        <v>46267</v>
      </c>
      <c r="S5392" s="2">
        <v>1</v>
      </c>
      <c r="T5392" s="2" t="s">
        <v>81</v>
      </c>
    </row>
    <row r="5393" spans="1:20" x14ac:dyDescent="0.25">
      <c r="A5393">
        <v>1120503717</v>
      </c>
      <c r="B5393">
        <v>117137139</v>
      </c>
      <c r="C5393" t="s">
        <v>74</v>
      </c>
      <c r="D5393" t="s">
        <v>83</v>
      </c>
      <c r="E5393" t="s">
        <v>76</v>
      </c>
      <c r="F5393" s="7">
        <v>43556</v>
      </c>
      <c r="G5393" s="7">
        <v>43739</v>
      </c>
      <c r="H5393" t="s">
        <v>77</v>
      </c>
      <c r="I5393" t="s">
        <v>78</v>
      </c>
      <c r="J5393" s="7">
        <v>45923</v>
      </c>
      <c r="K5393" s="7">
        <v>43588</v>
      </c>
      <c r="L5393" s="7">
        <v>43739</v>
      </c>
      <c r="M5393" t="s">
        <v>77</v>
      </c>
      <c r="N5393" t="s">
        <v>79</v>
      </c>
      <c r="O5393">
        <v>2026</v>
      </c>
      <c r="P5393">
        <v>1</v>
      </c>
      <c r="Q5393" t="s">
        <v>80</v>
      </c>
      <c r="R5393" s="8">
        <v>46267</v>
      </c>
      <c r="S5393" s="2">
        <v>1</v>
      </c>
      <c r="T5393" s="2" t="s">
        <v>81</v>
      </c>
    </row>
    <row r="5394" spans="1:20" x14ac:dyDescent="0.25">
      <c r="A5394">
        <v>1120503718</v>
      </c>
      <c r="B5394">
        <v>117137139</v>
      </c>
      <c r="C5394" t="s">
        <v>74</v>
      </c>
      <c r="D5394" t="s">
        <v>83</v>
      </c>
      <c r="E5394" t="s">
        <v>76</v>
      </c>
      <c r="F5394" s="7">
        <v>43556</v>
      </c>
      <c r="G5394" s="7">
        <v>43739</v>
      </c>
      <c r="H5394" t="s">
        <v>77</v>
      </c>
      <c r="I5394" t="s">
        <v>78</v>
      </c>
      <c r="J5394" s="7">
        <v>45923</v>
      </c>
      <c r="K5394" s="7">
        <v>43667</v>
      </c>
      <c r="L5394" s="7">
        <v>43739</v>
      </c>
      <c r="M5394" t="s">
        <v>77</v>
      </c>
      <c r="N5394" t="s">
        <v>79</v>
      </c>
      <c r="O5394">
        <v>2026</v>
      </c>
      <c r="P5394">
        <v>1</v>
      </c>
      <c r="Q5394" t="s">
        <v>80</v>
      </c>
      <c r="R5394" s="8">
        <v>46267</v>
      </c>
      <c r="S5394" s="2">
        <v>1</v>
      </c>
      <c r="T5394" s="2" t="s">
        <v>81</v>
      </c>
    </row>
    <row r="5395" spans="1:20" x14ac:dyDescent="0.25">
      <c r="A5395">
        <v>1120503719</v>
      </c>
      <c r="B5395">
        <v>117137139</v>
      </c>
      <c r="C5395" t="s">
        <v>74</v>
      </c>
      <c r="D5395" t="s">
        <v>83</v>
      </c>
      <c r="E5395" t="s">
        <v>76</v>
      </c>
      <c r="F5395" s="7">
        <v>43556</v>
      </c>
      <c r="G5395" s="7">
        <v>43739</v>
      </c>
      <c r="H5395" t="s">
        <v>77</v>
      </c>
      <c r="I5395" t="s">
        <v>78</v>
      </c>
      <c r="J5395" s="7">
        <v>45923</v>
      </c>
      <c r="K5395" s="7">
        <v>45748</v>
      </c>
      <c r="L5395" s="7">
        <v>43739</v>
      </c>
      <c r="M5395" t="s">
        <v>77</v>
      </c>
      <c r="N5395" t="s">
        <v>79</v>
      </c>
      <c r="O5395">
        <v>2026</v>
      </c>
      <c r="P5395">
        <v>1</v>
      </c>
      <c r="Q5395" t="s">
        <v>80</v>
      </c>
      <c r="R5395" s="8">
        <v>46267</v>
      </c>
      <c r="S5395" s="2">
        <v>1</v>
      </c>
      <c r="T5395" s="2" t="s">
        <v>81</v>
      </c>
    </row>
    <row r="5396" spans="1:20" x14ac:dyDescent="0.25">
      <c r="A5396">
        <v>1120503721</v>
      </c>
      <c r="B5396">
        <v>117139228</v>
      </c>
      <c r="C5396" t="s">
        <v>82</v>
      </c>
      <c r="D5396" t="s">
        <v>83</v>
      </c>
      <c r="E5396" t="s">
        <v>76</v>
      </c>
      <c r="F5396" s="7">
        <v>43586</v>
      </c>
      <c r="G5396" s="7">
        <v>43770</v>
      </c>
      <c r="H5396" t="s">
        <v>86</v>
      </c>
      <c r="I5396" t="s">
        <v>87</v>
      </c>
      <c r="J5396" s="7">
        <v>45923</v>
      </c>
      <c r="K5396" s="7">
        <v>43667</v>
      </c>
      <c r="L5396" s="7">
        <v>43770</v>
      </c>
      <c r="M5396" t="s">
        <v>86</v>
      </c>
      <c r="N5396" t="s">
        <v>79</v>
      </c>
      <c r="O5396">
        <v>2026</v>
      </c>
      <c r="P5396">
        <v>1</v>
      </c>
      <c r="Q5396" t="s">
        <v>80</v>
      </c>
      <c r="R5396" s="8">
        <v>46267</v>
      </c>
      <c r="S5396" s="2">
        <v>1</v>
      </c>
      <c r="T5396" s="2" t="s">
        <v>81</v>
      </c>
    </row>
    <row r="5397" spans="1:20" x14ac:dyDescent="0.25">
      <c r="A5397">
        <v>1120503722</v>
      </c>
      <c r="B5397">
        <v>117139228</v>
      </c>
      <c r="C5397" t="s">
        <v>82</v>
      </c>
      <c r="D5397" t="s">
        <v>83</v>
      </c>
      <c r="E5397" t="s">
        <v>76</v>
      </c>
      <c r="F5397" s="7">
        <v>43586</v>
      </c>
      <c r="G5397" s="7">
        <v>43770</v>
      </c>
      <c r="H5397" t="s">
        <v>86</v>
      </c>
      <c r="I5397" t="s">
        <v>87</v>
      </c>
      <c r="J5397" s="7">
        <v>45923</v>
      </c>
      <c r="K5397" s="7">
        <v>45748</v>
      </c>
      <c r="L5397" s="7">
        <v>43770</v>
      </c>
      <c r="M5397" t="s">
        <v>86</v>
      </c>
      <c r="N5397" t="s">
        <v>79</v>
      </c>
      <c r="O5397">
        <v>2026</v>
      </c>
      <c r="P5397">
        <v>1</v>
      </c>
      <c r="Q5397" t="s">
        <v>80</v>
      </c>
      <c r="R5397" s="8">
        <v>46267</v>
      </c>
      <c r="S5397" s="2">
        <v>1</v>
      </c>
      <c r="T5397" s="2" t="s">
        <v>81</v>
      </c>
    </row>
    <row r="5398" spans="1:20" x14ac:dyDescent="0.25">
      <c r="A5398">
        <v>1120503725</v>
      </c>
      <c r="B5398">
        <v>117144362</v>
      </c>
      <c r="C5398" t="s">
        <v>82</v>
      </c>
      <c r="D5398" t="s">
        <v>83</v>
      </c>
      <c r="E5398" t="s">
        <v>76</v>
      </c>
      <c r="F5398" s="7">
        <v>43587</v>
      </c>
      <c r="G5398" s="7">
        <v>43767</v>
      </c>
      <c r="H5398" t="s">
        <v>77</v>
      </c>
      <c r="I5398" t="s">
        <v>78</v>
      </c>
      <c r="J5398" s="7">
        <v>45850</v>
      </c>
      <c r="K5398" s="7">
        <v>45748</v>
      </c>
      <c r="L5398" s="7">
        <v>43767</v>
      </c>
      <c r="M5398" t="s">
        <v>77</v>
      </c>
      <c r="N5398" t="s">
        <v>79</v>
      </c>
      <c r="O5398">
        <v>2026</v>
      </c>
      <c r="P5398">
        <v>1</v>
      </c>
      <c r="Q5398" t="s">
        <v>80</v>
      </c>
      <c r="R5398" s="8">
        <v>46267</v>
      </c>
      <c r="S5398" s="2">
        <v>1</v>
      </c>
      <c r="T5398" s="2" t="s">
        <v>81</v>
      </c>
    </row>
    <row r="5399" spans="1:20" x14ac:dyDescent="0.25">
      <c r="A5399">
        <v>1120503756</v>
      </c>
      <c r="B5399">
        <v>117163280</v>
      </c>
      <c r="C5399" t="s">
        <v>82</v>
      </c>
      <c r="D5399" t="s">
        <v>88</v>
      </c>
      <c r="E5399" t="s">
        <v>76</v>
      </c>
      <c r="F5399" s="7">
        <v>43590</v>
      </c>
      <c r="G5399" s="7">
        <v>43956</v>
      </c>
      <c r="H5399" t="s">
        <v>77</v>
      </c>
      <c r="I5399" t="s">
        <v>78</v>
      </c>
      <c r="J5399" s="7">
        <v>45468</v>
      </c>
      <c r="K5399" s="7">
        <v>45748</v>
      </c>
      <c r="L5399" s="7">
        <v>43956</v>
      </c>
      <c r="M5399" t="s">
        <v>77</v>
      </c>
      <c r="N5399" t="s">
        <v>79</v>
      </c>
      <c r="O5399">
        <v>2026</v>
      </c>
      <c r="P5399">
        <v>1</v>
      </c>
      <c r="Q5399" t="s">
        <v>80</v>
      </c>
      <c r="R5399" s="8">
        <v>46267</v>
      </c>
      <c r="S5399" s="2">
        <v>1</v>
      </c>
      <c r="T5399" s="2" t="s">
        <v>81</v>
      </c>
    </row>
    <row r="5400" spans="1:20" x14ac:dyDescent="0.25">
      <c r="A5400">
        <v>1120503763</v>
      </c>
      <c r="B5400">
        <v>117165410</v>
      </c>
      <c r="C5400" t="s">
        <v>74</v>
      </c>
      <c r="D5400" t="s">
        <v>75</v>
      </c>
      <c r="E5400" t="s">
        <v>76</v>
      </c>
      <c r="F5400" s="7">
        <v>43590</v>
      </c>
      <c r="G5400" s="7">
        <v>43956</v>
      </c>
      <c r="H5400" t="s">
        <v>77</v>
      </c>
      <c r="I5400" t="s">
        <v>78</v>
      </c>
      <c r="J5400" s="7">
        <v>45587</v>
      </c>
      <c r="K5400" s="7">
        <v>45667</v>
      </c>
      <c r="L5400" s="7">
        <v>43956</v>
      </c>
      <c r="M5400" t="s">
        <v>77</v>
      </c>
      <c r="N5400" t="s">
        <v>79</v>
      </c>
      <c r="O5400">
        <v>2026</v>
      </c>
      <c r="P5400">
        <v>1</v>
      </c>
      <c r="Q5400" t="s">
        <v>80</v>
      </c>
      <c r="R5400" s="8">
        <v>46267</v>
      </c>
      <c r="S5400" s="2">
        <v>1</v>
      </c>
      <c r="T5400" s="2" t="s">
        <v>81</v>
      </c>
    </row>
    <row r="5401" spans="1:20" x14ac:dyDescent="0.25">
      <c r="A5401">
        <v>1120503769</v>
      </c>
      <c r="B5401">
        <v>117171386</v>
      </c>
      <c r="C5401" t="s">
        <v>96</v>
      </c>
      <c r="D5401" t="s">
        <v>83</v>
      </c>
      <c r="E5401" t="s">
        <v>76</v>
      </c>
      <c r="F5401" s="7">
        <v>43591</v>
      </c>
      <c r="G5401" s="7">
        <v>43775</v>
      </c>
      <c r="H5401" t="s">
        <v>77</v>
      </c>
      <c r="I5401" t="s">
        <v>78</v>
      </c>
      <c r="J5401" s="7">
        <v>45790</v>
      </c>
      <c r="K5401" s="7">
        <v>43658</v>
      </c>
      <c r="L5401" s="7">
        <v>43775</v>
      </c>
      <c r="M5401" t="s">
        <v>77</v>
      </c>
      <c r="N5401" t="s">
        <v>79</v>
      </c>
      <c r="O5401">
        <v>2026</v>
      </c>
      <c r="P5401">
        <v>1</v>
      </c>
      <c r="Q5401" t="s">
        <v>80</v>
      </c>
      <c r="R5401" s="8">
        <v>46267</v>
      </c>
      <c r="S5401" s="2">
        <v>1</v>
      </c>
      <c r="T5401" s="2" t="s">
        <v>81</v>
      </c>
    </row>
    <row r="5402" spans="1:20" x14ac:dyDescent="0.25">
      <c r="A5402">
        <v>1120503771</v>
      </c>
      <c r="B5402">
        <v>117171622</v>
      </c>
      <c r="C5402" t="s">
        <v>82</v>
      </c>
      <c r="D5402" t="s">
        <v>88</v>
      </c>
      <c r="E5402" t="s">
        <v>76</v>
      </c>
      <c r="F5402" s="7">
        <v>43587</v>
      </c>
      <c r="G5402" s="7">
        <v>43953</v>
      </c>
      <c r="H5402" t="s">
        <v>77</v>
      </c>
      <c r="I5402" t="s">
        <v>89</v>
      </c>
      <c r="J5402" s="7">
        <v>46066</v>
      </c>
      <c r="K5402" s="7">
        <v>43592</v>
      </c>
      <c r="L5402" s="7">
        <v>43953</v>
      </c>
      <c r="M5402" t="s">
        <v>77</v>
      </c>
      <c r="N5402" t="s">
        <v>79</v>
      </c>
      <c r="O5402">
        <v>2026</v>
      </c>
      <c r="P5402">
        <v>1</v>
      </c>
      <c r="Q5402" t="s">
        <v>80</v>
      </c>
      <c r="R5402" s="8">
        <v>46267</v>
      </c>
      <c r="S5402" s="2">
        <v>1</v>
      </c>
      <c r="T5402" s="2" t="s">
        <v>81</v>
      </c>
    </row>
    <row r="5403" spans="1:20" x14ac:dyDescent="0.25">
      <c r="A5403">
        <v>1120503810</v>
      </c>
      <c r="B5403">
        <v>117215981</v>
      </c>
      <c r="C5403" t="s">
        <v>74</v>
      </c>
      <c r="D5403" t="s">
        <v>88</v>
      </c>
      <c r="E5403" t="s">
        <v>76</v>
      </c>
      <c r="F5403" s="7">
        <v>43596</v>
      </c>
      <c r="G5403" s="7">
        <v>43962</v>
      </c>
      <c r="H5403" t="s">
        <v>77</v>
      </c>
      <c r="I5403" t="s">
        <v>78</v>
      </c>
      <c r="J5403" s="7">
        <v>45201</v>
      </c>
      <c r="K5403" s="7">
        <v>44244</v>
      </c>
      <c r="L5403" s="7">
        <v>43962</v>
      </c>
      <c r="M5403" t="s">
        <v>77</v>
      </c>
      <c r="N5403" t="s">
        <v>92</v>
      </c>
      <c r="O5403">
        <v>2026</v>
      </c>
      <c r="P5403">
        <v>1</v>
      </c>
      <c r="Q5403" t="s">
        <v>80</v>
      </c>
      <c r="R5403" s="8">
        <v>46267</v>
      </c>
      <c r="S5403" s="2">
        <v>1</v>
      </c>
      <c r="T5403" s="2" t="s">
        <v>81</v>
      </c>
    </row>
    <row r="5404" spans="1:20" x14ac:dyDescent="0.25">
      <c r="A5404">
        <v>1120503815</v>
      </c>
      <c r="B5404">
        <v>117219586</v>
      </c>
      <c r="C5404" t="s">
        <v>82</v>
      </c>
      <c r="D5404" t="s">
        <v>88</v>
      </c>
      <c r="E5404" t="s">
        <v>76</v>
      </c>
      <c r="F5404" s="7">
        <v>43597</v>
      </c>
      <c r="G5404" s="7">
        <v>43963</v>
      </c>
      <c r="H5404" t="s">
        <v>77</v>
      </c>
      <c r="I5404" t="s">
        <v>78</v>
      </c>
      <c r="J5404" s="7">
        <v>45850</v>
      </c>
      <c r="K5404" s="7">
        <v>44240</v>
      </c>
      <c r="L5404" s="7">
        <v>43963</v>
      </c>
      <c r="M5404" t="s">
        <v>77</v>
      </c>
      <c r="N5404" t="s">
        <v>79</v>
      </c>
      <c r="O5404">
        <v>2026</v>
      </c>
      <c r="P5404">
        <v>1</v>
      </c>
      <c r="Q5404" t="s">
        <v>80</v>
      </c>
      <c r="R5404" s="8">
        <v>46267</v>
      </c>
      <c r="S5404" s="2">
        <v>1</v>
      </c>
      <c r="T5404" s="2" t="s">
        <v>81</v>
      </c>
    </row>
    <row r="5405" spans="1:20" x14ac:dyDescent="0.25">
      <c r="A5405">
        <v>1120503831</v>
      </c>
      <c r="B5405">
        <v>117234720</v>
      </c>
      <c r="C5405" t="s">
        <v>82</v>
      </c>
      <c r="D5405" t="s">
        <v>88</v>
      </c>
      <c r="E5405" t="s">
        <v>76</v>
      </c>
      <c r="F5405" s="7">
        <v>43599</v>
      </c>
      <c r="G5405" s="7">
        <v>43965</v>
      </c>
      <c r="H5405" t="s">
        <v>77</v>
      </c>
      <c r="I5405" t="s">
        <v>78</v>
      </c>
      <c r="J5405" s="7">
        <v>45437</v>
      </c>
      <c r="K5405" s="7">
        <v>43990</v>
      </c>
      <c r="L5405" s="7">
        <v>43965</v>
      </c>
      <c r="M5405" t="s">
        <v>77</v>
      </c>
      <c r="N5405" t="s">
        <v>79</v>
      </c>
      <c r="O5405">
        <v>2026</v>
      </c>
      <c r="P5405">
        <v>1</v>
      </c>
      <c r="Q5405" t="s">
        <v>80</v>
      </c>
      <c r="R5405" s="8">
        <v>46267</v>
      </c>
      <c r="S5405" s="2">
        <v>1</v>
      </c>
      <c r="T5405" s="2" t="s">
        <v>81</v>
      </c>
    </row>
    <row r="5406" spans="1:20" x14ac:dyDescent="0.25">
      <c r="A5406">
        <v>1120503839</v>
      </c>
      <c r="B5406">
        <v>117249185</v>
      </c>
      <c r="C5406" t="s">
        <v>74</v>
      </c>
      <c r="D5406" t="s">
        <v>75</v>
      </c>
      <c r="E5406" t="s">
        <v>76</v>
      </c>
      <c r="F5406" s="7">
        <v>43601</v>
      </c>
      <c r="G5406" s="7">
        <v>43967</v>
      </c>
      <c r="H5406" t="s">
        <v>77</v>
      </c>
      <c r="I5406" t="s">
        <v>78</v>
      </c>
      <c r="J5406" s="7">
        <v>45150</v>
      </c>
      <c r="K5406" s="7">
        <v>44244</v>
      </c>
      <c r="L5406" s="7">
        <v>43967</v>
      </c>
      <c r="M5406" t="s">
        <v>77</v>
      </c>
      <c r="N5406" t="s">
        <v>92</v>
      </c>
      <c r="O5406">
        <v>2026</v>
      </c>
      <c r="P5406">
        <v>1</v>
      </c>
      <c r="Q5406" t="s">
        <v>80</v>
      </c>
      <c r="R5406" s="8">
        <v>46267</v>
      </c>
      <c r="S5406" s="2">
        <v>1</v>
      </c>
      <c r="T5406" s="2" t="s">
        <v>81</v>
      </c>
    </row>
    <row r="5407" spans="1:20" x14ac:dyDescent="0.25">
      <c r="A5407">
        <v>1120503851</v>
      </c>
      <c r="B5407">
        <v>117267101</v>
      </c>
      <c r="C5407" t="s">
        <v>85</v>
      </c>
      <c r="D5407" t="s">
        <v>83</v>
      </c>
      <c r="E5407" t="s">
        <v>76</v>
      </c>
      <c r="F5407" s="7">
        <v>43602</v>
      </c>
      <c r="G5407" s="7">
        <v>43786</v>
      </c>
      <c r="H5407" t="s">
        <v>77</v>
      </c>
      <c r="I5407" t="s">
        <v>78</v>
      </c>
      <c r="J5407" s="7">
        <v>45884</v>
      </c>
      <c r="K5407" s="7">
        <v>43667</v>
      </c>
      <c r="L5407" s="7">
        <v>43786</v>
      </c>
      <c r="M5407" t="s">
        <v>77</v>
      </c>
      <c r="N5407" t="s">
        <v>79</v>
      </c>
      <c r="O5407">
        <v>2026</v>
      </c>
      <c r="P5407">
        <v>1</v>
      </c>
      <c r="Q5407" t="s">
        <v>80</v>
      </c>
      <c r="R5407" s="8">
        <v>46267</v>
      </c>
      <c r="S5407" s="2">
        <v>1</v>
      </c>
      <c r="T5407" s="2" t="s">
        <v>81</v>
      </c>
    </row>
    <row r="5408" spans="1:20" x14ac:dyDescent="0.25">
      <c r="A5408">
        <v>1120503853</v>
      </c>
      <c r="B5408">
        <v>117267746</v>
      </c>
      <c r="C5408" t="s">
        <v>82</v>
      </c>
      <c r="D5408" t="s">
        <v>83</v>
      </c>
      <c r="E5408" t="s">
        <v>76</v>
      </c>
      <c r="F5408" s="7">
        <v>43602</v>
      </c>
      <c r="G5408" s="7">
        <v>43782</v>
      </c>
      <c r="H5408" t="s">
        <v>77</v>
      </c>
      <c r="I5408" t="s">
        <v>78</v>
      </c>
      <c r="J5408" s="7">
        <v>45432</v>
      </c>
      <c r="K5408" s="7">
        <v>45748</v>
      </c>
      <c r="L5408" s="7">
        <v>43782</v>
      </c>
      <c r="M5408" t="s">
        <v>77</v>
      </c>
      <c r="N5408" t="s">
        <v>79</v>
      </c>
      <c r="O5408">
        <v>2026</v>
      </c>
      <c r="P5408">
        <v>1</v>
      </c>
      <c r="Q5408" t="s">
        <v>80</v>
      </c>
      <c r="R5408" s="8">
        <v>46267</v>
      </c>
      <c r="S5408" s="2">
        <v>1</v>
      </c>
      <c r="T5408" s="2" t="s">
        <v>81</v>
      </c>
    </row>
    <row r="5409" spans="1:20" x14ac:dyDescent="0.25">
      <c r="A5409">
        <v>1120503855</v>
      </c>
      <c r="B5409">
        <v>117268637</v>
      </c>
      <c r="C5409" t="s">
        <v>74</v>
      </c>
      <c r="D5409" t="s">
        <v>83</v>
      </c>
      <c r="E5409" t="s">
        <v>76</v>
      </c>
      <c r="F5409" s="7">
        <v>43603</v>
      </c>
      <c r="G5409" s="7">
        <v>43787</v>
      </c>
      <c r="H5409" t="s">
        <v>77</v>
      </c>
      <c r="I5409" t="s">
        <v>78</v>
      </c>
      <c r="J5409" s="7">
        <v>44298</v>
      </c>
      <c r="K5409" s="7">
        <v>45425</v>
      </c>
      <c r="L5409" s="7">
        <v>43787</v>
      </c>
      <c r="M5409" t="s">
        <v>77</v>
      </c>
      <c r="N5409" t="s">
        <v>92</v>
      </c>
      <c r="O5409">
        <v>2026</v>
      </c>
      <c r="P5409">
        <v>1</v>
      </c>
      <c r="Q5409" t="s">
        <v>80</v>
      </c>
      <c r="R5409" s="8">
        <v>46267</v>
      </c>
      <c r="S5409" s="2">
        <v>1</v>
      </c>
      <c r="T5409" s="2" t="s">
        <v>81</v>
      </c>
    </row>
    <row r="5410" spans="1:20" x14ac:dyDescent="0.25">
      <c r="A5410">
        <v>1120503863</v>
      </c>
      <c r="B5410">
        <v>117274524</v>
      </c>
      <c r="C5410" t="s">
        <v>82</v>
      </c>
      <c r="D5410" t="s">
        <v>83</v>
      </c>
      <c r="E5410" t="s">
        <v>76</v>
      </c>
      <c r="F5410" s="7">
        <v>43604</v>
      </c>
      <c r="G5410" s="7">
        <v>43784</v>
      </c>
      <c r="H5410" t="s">
        <v>77</v>
      </c>
      <c r="I5410" t="s">
        <v>78</v>
      </c>
      <c r="J5410" s="7">
        <v>45437</v>
      </c>
      <c r="K5410" s="7">
        <v>45748</v>
      </c>
      <c r="L5410" s="7">
        <v>43784</v>
      </c>
      <c r="M5410" t="s">
        <v>77</v>
      </c>
      <c r="N5410" t="s">
        <v>79</v>
      </c>
      <c r="O5410">
        <v>2026</v>
      </c>
      <c r="P5410">
        <v>1</v>
      </c>
      <c r="Q5410" t="s">
        <v>80</v>
      </c>
      <c r="R5410" s="8">
        <v>46267</v>
      </c>
      <c r="S5410" s="2">
        <v>1</v>
      </c>
      <c r="T5410" s="2" t="s">
        <v>81</v>
      </c>
    </row>
    <row r="5411" spans="1:20" x14ac:dyDescent="0.25">
      <c r="A5411">
        <v>1120503877</v>
      </c>
      <c r="B5411">
        <v>117300764</v>
      </c>
      <c r="C5411" t="s">
        <v>93</v>
      </c>
      <c r="D5411" t="s">
        <v>83</v>
      </c>
      <c r="E5411" t="s">
        <v>76</v>
      </c>
      <c r="F5411" s="7">
        <v>43607</v>
      </c>
      <c r="G5411" s="7">
        <v>43791</v>
      </c>
      <c r="H5411" t="s">
        <v>77</v>
      </c>
      <c r="I5411" t="s">
        <v>78</v>
      </c>
      <c r="J5411" s="7">
        <v>45911</v>
      </c>
      <c r="K5411" s="7">
        <v>45748</v>
      </c>
      <c r="L5411" s="7">
        <v>43791</v>
      </c>
      <c r="M5411" t="s">
        <v>77</v>
      </c>
      <c r="N5411" t="s">
        <v>92</v>
      </c>
      <c r="O5411">
        <v>2026</v>
      </c>
      <c r="P5411">
        <v>1</v>
      </c>
      <c r="Q5411" t="s">
        <v>80</v>
      </c>
      <c r="R5411" s="8">
        <v>46267</v>
      </c>
      <c r="S5411" s="2">
        <v>1</v>
      </c>
      <c r="T5411" s="2" t="s">
        <v>81</v>
      </c>
    </row>
    <row r="5412" spans="1:20" x14ac:dyDescent="0.25">
      <c r="A5412">
        <v>1120503884</v>
      </c>
      <c r="B5412">
        <v>117304609</v>
      </c>
      <c r="C5412" t="s">
        <v>82</v>
      </c>
      <c r="D5412" t="s">
        <v>88</v>
      </c>
      <c r="E5412" t="s">
        <v>76</v>
      </c>
      <c r="F5412" s="7">
        <v>43607</v>
      </c>
      <c r="G5412" s="7">
        <v>43973</v>
      </c>
      <c r="H5412" t="s">
        <v>77</v>
      </c>
      <c r="I5412" t="s">
        <v>84</v>
      </c>
      <c r="J5412" s="7">
        <v>45432</v>
      </c>
      <c r="K5412" s="7">
        <v>45701</v>
      </c>
      <c r="L5412" s="7">
        <v>43973</v>
      </c>
      <c r="M5412" t="s">
        <v>77</v>
      </c>
      <c r="N5412" t="s">
        <v>79</v>
      </c>
      <c r="O5412">
        <v>2026</v>
      </c>
      <c r="P5412">
        <v>1</v>
      </c>
      <c r="Q5412" t="s">
        <v>80</v>
      </c>
      <c r="R5412" s="8">
        <v>46267</v>
      </c>
      <c r="S5412" s="2">
        <v>1</v>
      </c>
      <c r="T5412" s="2" t="s">
        <v>81</v>
      </c>
    </row>
    <row r="5413" spans="1:20" x14ac:dyDescent="0.25">
      <c r="A5413">
        <v>1120503885</v>
      </c>
      <c r="B5413">
        <v>117304609</v>
      </c>
      <c r="C5413" t="s">
        <v>82</v>
      </c>
      <c r="D5413" t="s">
        <v>88</v>
      </c>
      <c r="E5413" t="s">
        <v>76</v>
      </c>
      <c r="F5413" s="7">
        <v>43607</v>
      </c>
      <c r="G5413" s="7">
        <v>43973</v>
      </c>
      <c r="H5413" t="s">
        <v>77</v>
      </c>
      <c r="I5413" t="s">
        <v>84</v>
      </c>
      <c r="J5413" s="7">
        <v>45432</v>
      </c>
      <c r="K5413" s="7">
        <v>46069</v>
      </c>
      <c r="L5413" s="7">
        <v>43973</v>
      </c>
      <c r="M5413" t="s">
        <v>77</v>
      </c>
      <c r="N5413" t="s">
        <v>79</v>
      </c>
      <c r="O5413">
        <v>2026</v>
      </c>
      <c r="P5413">
        <v>1</v>
      </c>
      <c r="Q5413" t="s">
        <v>80</v>
      </c>
      <c r="R5413" s="8">
        <v>46267</v>
      </c>
      <c r="S5413" s="2">
        <v>1</v>
      </c>
      <c r="T5413" s="2" t="s">
        <v>81</v>
      </c>
    </row>
    <row r="5414" spans="1:20" x14ac:dyDescent="0.25">
      <c r="A5414">
        <v>1120503899</v>
      </c>
      <c r="B5414">
        <v>117314792</v>
      </c>
      <c r="C5414" t="s">
        <v>82</v>
      </c>
      <c r="D5414" t="s">
        <v>75</v>
      </c>
      <c r="E5414" t="s">
        <v>76</v>
      </c>
      <c r="F5414" s="7">
        <v>43609</v>
      </c>
      <c r="G5414" s="7">
        <v>43975</v>
      </c>
      <c r="H5414" t="s">
        <v>77</v>
      </c>
      <c r="I5414" t="s">
        <v>78</v>
      </c>
      <c r="J5414" s="7">
        <v>45557</v>
      </c>
      <c r="K5414" s="7">
        <v>45748</v>
      </c>
      <c r="L5414" s="7">
        <v>43975</v>
      </c>
      <c r="M5414" t="s">
        <v>77</v>
      </c>
      <c r="N5414" t="s">
        <v>79</v>
      </c>
      <c r="O5414">
        <v>2026</v>
      </c>
      <c r="P5414">
        <v>1</v>
      </c>
      <c r="Q5414" t="s">
        <v>80</v>
      </c>
      <c r="R5414" s="8">
        <v>46267</v>
      </c>
      <c r="S5414" s="2">
        <v>1</v>
      </c>
      <c r="T5414" s="2" t="s">
        <v>81</v>
      </c>
    </row>
    <row r="5415" spans="1:20" x14ac:dyDescent="0.25">
      <c r="A5415">
        <v>1120503905</v>
      </c>
      <c r="B5415">
        <v>117321899</v>
      </c>
      <c r="C5415" t="s">
        <v>74</v>
      </c>
      <c r="D5415" t="s">
        <v>83</v>
      </c>
      <c r="E5415" t="s">
        <v>76</v>
      </c>
      <c r="F5415" s="7">
        <v>43610</v>
      </c>
      <c r="G5415" s="7">
        <v>43794</v>
      </c>
      <c r="H5415" t="s">
        <v>77</v>
      </c>
      <c r="I5415" t="s">
        <v>78</v>
      </c>
      <c r="J5415" s="7">
        <v>45944</v>
      </c>
      <c r="K5415" s="7">
        <v>45748</v>
      </c>
      <c r="L5415" s="7">
        <v>43794</v>
      </c>
      <c r="M5415" t="s">
        <v>77</v>
      </c>
      <c r="N5415" t="s">
        <v>79</v>
      </c>
      <c r="O5415">
        <v>2026</v>
      </c>
      <c r="P5415">
        <v>1</v>
      </c>
      <c r="Q5415" t="s">
        <v>80</v>
      </c>
      <c r="R5415" s="8">
        <v>46267</v>
      </c>
      <c r="S5415" s="2">
        <v>1</v>
      </c>
      <c r="T5415" s="2" t="s">
        <v>81</v>
      </c>
    </row>
    <row r="5416" spans="1:20" x14ac:dyDescent="0.25">
      <c r="A5416">
        <v>1120503909</v>
      </c>
      <c r="B5416">
        <v>117323243</v>
      </c>
      <c r="C5416" t="s">
        <v>82</v>
      </c>
      <c r="D5416" t="s">
        <v>83</v>
      </c>
      <c r="E5416" t="s">
        <v>76</v>
      </c>
      <c r="F5416" s="7">
        <v>43611</v>
      </c>
      <c r="G5416" s="7">
        <v>43791</v>
      </c>
      <c r="H5416" t="s">
        <v>77</v>
      </c>
      <c r="I5416" t="s">
        <v>78</v>
      </c>
      <c r="J5416" s="7">
        <v>45432</v>
      </c>
      <c r="K5416" s="7">
        <v>45748</v>
      </c>
      <c r="L5416" s="7">
        <v>43791</v>
      </c>
      <c r="M5416" t="s">
        <v>77</v>
      </c>
      <c r="N5416" t="s">
        <v>79</v>
      </c>
      <c r="O5416">
        <v>2026</v>
      </c>
      <c r="P5416">
        <v>1</v>
      </c>
      <c r="Q5416" t="s">
        <v>80</v>
      </c>
      <c r="R5416" s="8">
        <v>46267</v>
      </c>
      <c r="S5416" s="2">
        <v>1</v>
      </c>
      <c r="T5416" s="2" t="s">
        <v>81</v>
      </c>
    </row>
    <row r="5417" spans="1:20" x14ac:dyDescent="0.25">
      <c r="A5417">
        <v>1120503948</v>
      </c>
      <c r="B5417">
        <v>117408718</v>
      </c>
      <c r="C5417" t="s">
        <v>82</v>
      </c>
      <c r="D5417" t="s">
        <v>88</v>
      </c>
      <c r="E5417" t="s">
        <v>76</v>
      </c>
      <c r="F5417" s="7">
        <v>43623</v>
      </c>
      <c r="G5417" s="7">
        <v>43989</v>
      </c>
      <c r="H5417" t="s">
        <v>77</v>
      </c>
      <c r="I5417" t="s">
        <v>78</v>
      </c>
      <c r="J5417" s="7">
        <v>45427</v>
      </c>
      <c r="K5417" s="7">
        <v>45539</v>
      </c>
      <c r="L5417" s="7">
        <v>43989</v>
      </c>
      <c r="M5417" t="s">
        <v>77</v>
      </c>
      <c r="N5417" t="s">
        <v>79</v>
      </c>
      <c r="O5417">
        <v>2026</v>
      </c>
      <c r="P5417">
        <v>1</v>
      </c>
      <c r="Q5417" t="s">
        <v>80</v>
      </c>
      <c r="R5417" s="8">
        <v>46267</v>
      </c>
      <c r="S5417" s="2">
        <v>1</v>
      </c>
      <c r="T5417" s="2" t="s">
        <v>81</v>
      </c>
    </row>
    <row r="5418" spans="1:20" x14ac:dyDescent="0.25">
      <c r="A5418">
        <v>1120503963</v>
      </c>
      <c r="B5418">
        <v>117439106</v>
      </c>
      <c r="C5418" t="s">
        <v>74</v>
      </c>
      <c r="D5418" t="s">
        <v>75</v>
      </c>
      <c r="E5418" t="s">
        <v>76</v>
      </c>
      <c r="F5418" s="7">
        <v>43628</v>
      </c>
      <c r="G5418" s="7">
        <v>45426</v>
      </c>
      <c r="H5418" t="s">
        <v>86</v>
      </c>
      <c r="I5418" t="s">
        <v>87</v>
      </c>
      <c r="J5418" s="7">
        <v>45509</v>
      </c>
      <c r="K5418" s="7">
        <v>43677</v>
      </c>
      <c r="L5418" s="7">
        <v>45426</v>
      </c>
      <c r="M5418" t="s">
        <v>86</v>
      </c>
      <c r="N5418" t="s">
        <v>79</v>
      </c>
      <c r="O5418">
        <v>2026</v>
      </c>
      <c r="P5418">
        <v>1</v>
      </c>
      <c r="Q5418" t="s">
        <v>80</v>
      </c>
      <c r="R5418" s="8">
        <v>46267</v>
      </c>
      <c r="S5418" s="2">
        <v>1</v>
      </c>
      <c r="T5418" s="2" t="s">
        <v>81</v>
      </c>
    </row>
    <row r="5419" spans="1:20" x14ac:dyDescent="0.25">
      <c r="A5419">
        <v>1120504009</v>
      </c>
      <c r="B5419">
        <v>117583730</v>
      </c>
      <c r="C5419" t="s">
        <v>74</v>
      </c>
      <c r="D5419" t="s">
        <v>75</v>
      </c>
      <c r="E5419" t="s">
        <v>76</v>
      </c>
      <c r="F5419" s="7">
        <v>43637</v>
      </c>
      <c r="G5419" s="7">
        <v>45426</v>
      </c>
      <c r="H5419" t="s">
        <v>86</v>
      </c>
      <c r="I5419" t="s">
        <v>87</v>
      </c>
      <c r="J5419" s="7">
        <v>45538</v>
      </c>
      <c r="K5419" s="7">
        <v>46115</v>
      </c>
      <c r="L5419" s="7">
        <v>45426</v>
      </c>
      <c r="M5419" t="s">
        <v>86</v>
      </c>
      <c r="N5419" t="s">
        <v>79</v>
      </c>
      <c r="O5419">
        <v>2026</v>
      </c>
      <c r="P5419">
        <v>1</v>
      </c>
      <c r="Q5419" t="s">
        <v>80</v>
      </c>
      <c r="R5419" s="8">
        <v>46267</v>
      </c>
      <c r="S5419" s="2">
        <v>1</v>
      </c>
      <c r="T5419" s="2" t="s">
        <v>81</v>
      </c>
    </row>
    <row r="5420" spans="1:20" x14ac:dyDescent="0.25">
      <c r="A5420">
        <v>1120504041</v>
      </c>
      <c r="B5420">
        <v>117654104</v>
      </c>
      <c r="C5420" t="s">
        <v>91</v>
      </c>
      <c r="D5420" t="s">
        <v>75</v>
      </c>
      <c r="E5420" t="s">
        <v>76</v>
      </c>
      <c r="F5420" s="7">
        <v>43673</v>
      </c>
      <c r="G5420" s="7">
        <v>44039</v>
      </c>
      <c r="H5420" t="s">
        <v>77</v>
      </c>
      <c r="I5420" t="s">
        <v>78</v>
      </c>
      <c r="J5420" s="7">
        <v>45747</v>
      </c>
      <c r="K5420" s="7">
        <v>45853</v>
      </c>
      <c r="L5420" s="7">
        <v>44039</v>
      </c>
      <c r="M5420" t="s">
        <v>77</v>
      </c>
      <c r="N5420" t="s">
        <v>92</v>
      </c>
      <c r="O5420">
        <v>2026</v>
      </c>
      <c r="P5420">
        <v>1</v>
      </c>
      <c r="Q5420" t="s">
        <v>80</v>
      </c>
      <c r="R5420" s="8">
        <v>46267</v>
      </c>
      <c r="S5420" s="2">
        <v>1</v>
      </c>
      <c r="T5420" s="2" t="s">
        <v>81</v>
      </c>
    </row>
    <row r="5421" spans="1:20" x14ac:dyDescent="0.25">
      <c r="A5421">
        <v>1120504050</v>
      </c>
      <c r="B5421">
        <v>117673884</v>
      </c>
      <c r="C5421" t="s">
        <v>74</v>
      </c>
      <c r="D5421" t="s">
        <v>75</v>
      </c>
      <c r="E5421" t="s">
        <v>76</v>
      </c>
      <c r="F5421" s="7">
        <v>43677</v>
      </c>
      <c r="G5421" s="7">
        <v>44043</v>
      </c>
      <c r="H5421" t="s">
        <v>86</v>
      </c>
      <c r="I5421" t="s">
        <v>87</v>
      </c>
      <c r="J5421" s="7">
        <v>45471</v>
      </c>
      <c r="K5421" s="7">
        <v>43682</v>
      </c>
      <c r="L5421" s="7">
        <v>44043</v>
      </c>
      <c r="M5421" t="s">
        <v>86</v>
      </c>
      <c r="N5421" t="s">
        <v>79</v>
      </c>
      <c r="O5421">
        <v>2026</v>
      </c>
      <c r="P5421">
        <v>1</v>
      </c>
      <c r="Q5421" t="s">
        <v>80</v>
      </c>
      <c r="R5421" s="8">
        <v>46267</v>
      </c>
      <c r="S5421" s="2">
        <v>1</v>
      </c>
      <c r="T5421" s="2" t="s">
        <v>81</v>
      </c>
    </row>
    <row r="5422" spans="1:20" x14ac:dyDescent="0.25">
      <c r="A5422">
        <v>1120504091</v>
      </c>
      <c r="B5422">
        <v>117750483</v>
      </c>
      <c r="C5422" t="s">
        <v>82</v>
      </c>
      <c r="D5422" t="s">
        <v>75</v>
      </c>
      <c r="E5422" t="s">
        <v>76</v>
      </c>
      <c r="F5422" s="7">
        <v>43690</v>
      </c>
      <c r="G5422" s="7">
        <v>44056</v>
      </c>
      <c r="H5422" t="s">
        <v>77</v>
      </c>
      <c r="I5422" t="s">
        <v>78</v>
      </c>
      <c r="J5422" s="7">
        <v>45579</v>
      </c>
      <c r="K5422" s="7">
        <v>45863</v>
      </c>
      <c r="L5422" s="7">
        <v>44056</v>
      </c>
      <c r="M5422" t="s">
        <v>77</v>
      </c>
      <c r="N5422" t="s">
        <v>79</v>
      </c>
      <c r="O5422">
        <v>2026</v>
      </c>
      <c r="P5422">
        <v>1</v>
      </c>
      <c r="Q5422" t="s">
        <v>80</v>
      </c>
      <c r="R5422" s="8">
        <v>46267</v>
      </c>
      <c r="S5422" s="2">
        <v>1</v>
      </c>
      <c r="T5422" s="2" t="s">
        <v>81</v>
      </c>
    </row>
    <row r="5423" spans="1:20" x14ac:dyDescent="0.25">
      <c r="A5423">
        <v>1120504101</v>
      </c>
      <c r="B5423">
        <v>117771486</v>
      </c>
      <c r="C5423" t="s">
        <v>82</v>
      </c>
      <c r="D5423" t="s">
        <v>88</v>
      </c>
      <c r="E5423" t="s">
        <v>76</v>
      </c>
      <c r="F5423" s="7">
        <v>43656</v>
      </c>
      <c r="G5423" s="7">
        <v>44022</v>
      </c>
      <c r="H5423" t="s">
        <v>77</v>
      </c>
      <c r="I5423" t="s">
        <v>78</v>
      </c>
      <c r="J5423" s="7">
        <v>45604</v>
      </c>
      <c r="K5423" s="7">
        <v>44245</v>
      </c>
      <c r="L5423" s="7">
        <v>44022</v>
      </c>
      <c r="M5423" t="s">
        <v>77</v>
      </c>
      <c r="N5423" t="s">
        <v>79</v>
      </c>
      <c r="O5423">
        <v>2026</v>
      </c>
      <c r="P5423">
        <v>1</v>
      </c>
      <c r="Q5423" t="s">
        <v>80</v>
      </c>
      <c r="R5423" s="8">
        <v>46267</v>
      </c>
      <c r="S5423" s="2">
        <v>1</v>
      </c>
      <c r="T5423" s="2" t="s">
        <v>81</v>
      </c>
    </row>
    <row r="5424" spans="1:20" x14ac:dyDescent="0.25">
      <c r="A5424">
        <v>1120504135</v>
      </c>
      <c r="B5424">
        <v>117842890</v>
      </c>
      <c r="C5424" t="s">
        <v>82</v>
      </c>
      <c r="D5424" t="s">
        <v>88</v>
      </c>
      <c r="E5424" t="s">
        <v>76</v>
      </c>
      <c r="F5424" s="7">
        <v>43712</v>
      </c>
      <c r="G5424" s="7">
        <v>44078</v>
      </c>
      <c r="H5424" t="s">
        <v>77</v>
      </c>
      <c r="I5424" t="s">
        <v>78</v>
      </c>
      <c r="J5424" s="7">
        <v>45432</v>
      </c>
      <c r="K5424" s="7">
        <v>45471</v>
      </c>
      <c r="L5424" s="7">
        <v>44078</v>
      </c>
      <c r="M5424" t="s">
        <v>77</v>
      </c>
      <c r="N5424" t="s">
        <v>79</v>
      </c>
      <c r="O5424">
        <v>2026</v>
      </c>
      <c r="P5424">
        <v>1</v>
      </c>
      <c r="Q5424" t="s">
        <v>80</v>
      </c>
      <c r="R5424" s="8">
        <v>46267</v>
      </c>
      <c r="S5424" s="2">
        <v>1</v>
      </c>
      <c r="T5424" s="2" t="s">
        <v>81</v>
      </c>
    </row>
    <row r="5425" spans="1:20" x14ac:dyDescent="0.25">
      <c r="A5425">
        <v>1120504136</v>
      </c>
      <c r="B5425">
        <v>117842890</v>
      </c>
      <c r="C5425" t="s">
        <v>82</v>
      </c>
      <c r="D5425" t="s">
        <v>88</v>
      </c>
      <c r="E5425" t="s">
        <v>76</v>
      </c>
      <c r="F5425" s="7">
        <v>43712</v>
      </c>
      <c r="G5425" s="7">
        <v>44078</v>
      </c>
      <c r="H5425" t="s">
        <v>77</v>
      </c>
      <c r="I5425" t="s">
        <v>78</v>
      </c>
      <c r="J5425" s="7">
        <v>45432</v>
      </c>
      <c r="K5425" s="7">
        <v>45243</v>
      </c>
      <c r="L5425" s="7">
        <v>44078</v>
      </c>
      <c r="M5425" t="s">
        <v>77</v>
      </c>
      <c r="N5425" t="s">
        <v>79</v>
      </c>
      <c r="O5425">
        <v>2026</v>
      </c>
      <c r="P5425">
        <v>1</v>
      </c>
      <c r="Q5425" t="s">
        <v>80</v>
      </c>
      <c r="R5425" s="8">
        <v>46267</v>
      </c>
      <c r="S5425" s="2">
        <v>1</v>
      </c>
      <c r="T5425" s="2" t="s">
        <v>81</v>
      </c>
    </row>
    <row r="5426" spans="1:20" x14ac:dyDescent="0.25">
      <c r="A5426">
        <v>1120504143</v>
      </c>
      <c r="B5426">
        <v>117846277</v>
      </c>
      <c r="C5426" t="s">
        <v>82</v>
      </c>
      <c r="D5426" t="s">
        <v>88</v>
      </c>
      <c r="E5426" t="s">
        <v>76</v>
      </c>
      <c r="F5426" s="7">
        <v>43713</v>
      </c>
      <c r="G5426" s="7">
        <v>44079</v>
      </c>
      <c r="H5426" t="s">
        <v>77</v>
      </c>
      <c r="I5426" t="s">
        <v>78</v>
      </c>
      <c r="J5426" s="7">
        <v>45581</v>
      </c>
      <c r="K5426" s="7">
        <v>44301</v>
      </c>
      <c r="L5426" s="7">
        <v>44079</v>
      </c>
      <c r="M5426" t="s">
        <v>77</v>
      </c>
      <c r="N5426" t="s">
        <v>79</v>
      </c>
      <c r="O5426">
        <v>2026</v>
      </c>
      <c r="P5426">
        <v>1</v>
      </c>
      <c r="Q5426" t="s">
        <v>80</v>
      </c>
      <c r="R5426" s="8">
        <v>46267</v>
      </c>
      <c r="S5426" s="2">
        <v>1</v>
      </c>
      <c r="T5426" s="2" t="s">
        <v>81</v>
      </c>
    </row>
    <row r="5427" spans="1:20" x14ac:dyDescent="0.25">
      <c r="A5427">
        <v>1120504346</v>
      </c>
      <c r="B5427">
        <v>118543516</v>
      </c>
      <c r="C5427" t="s">
        <v>82</v>
      </c>
      <c r="D5427" t="s">
        <v>83</v>
      </c>
      <c r="E5427" t="s">
        <v>76</v>
      </c>
      <c r="F5427" s="7">
        <v>43878</v>
      </c>
      <c r="G5427" s="7">
        <v>44060</v>
      </c>
      <c r="H5427" t="s">
        <v>77</v>
      </c>
      <c r="I5427" t="s">
        <v>84</v>
      </c>
      <c r="J5427" s="7">
        <v>45723</v>
      </c>
      <c r="K5427" s="7">
        <v>43879</v>
      </c>
      <c r="L5427" s="7">
        <v>44060</v>
      </c>
      <c r="M5427" t="s">
        <v>77</v>
      </c>
      <c r="N5427" t="s">
        <v>79</v>
      </c>
      <c r="O5427">
        <v>2026</v>
      </c>
      <c r="P5427">
        <v>1</v>
      </c>
      <c r="Q5427" t="s">
        <v>80</v>
      </c>
      <c r="R5427" s="8">
        <v>46267</v>
      </c>
      <c r="S5427" s="2">
        <v>1</v>
      </c>
      <c r="T5427" s="2" t="s">
        <v>81</v>
      </c>
    </row>
    <row r="5428" spans="1:20" x14ac:dyDescent="0.25">
      <c r="A5428">
        <v>1120504377</v>
      </c>
      <c r="B5428">
        <v>118950596</v>
      </c>
      <c r="C5428" t="s">
        <v>82</v>
      </c>
      <c r="D5428" t="s">
        <v>75</v>
      </c>
      <c r="E5428" t="s">
        <v>76</v>
      </c>
      <c r="F5428" s="7">
        <v>43907</v>
      </c>
      <c r="G5428" s="7">
        <v>45733</v>
      </c>
      <c r="H5428" t="s">
        <v>77</v>
      </c>
      <c r="I5428" t="s">
        <v>78</v>
      </c>
      <c r="J5428" s="7">
        <v>45479</v>
      </c>
      <c r="K5428" s="7">
        <v>43948</v>
      </c>
      <c r="L5428" s="7">
        <v>45733</v>
      </c>
      <c r="M5428" t="s">
        <v>77</v>
      </c>
      <c r="N5428" t="s">
        <v>79</v>
      </c>
      <c r="O5428">
        <v>2026</v>
      </c>
      <c r="P5428">
        <v>1</v>
      </c>
      <c r="Q5428" t="s">
        <v>80</v>
      </c>
      <c r="R5428" s="8">
        <v>46267</v>
      </c>
      <c r="S5428" s="2">
        <v>1</v>
      </c>
      <c r="T5428" s="2" t="s">
        <v>81</v>
      </c>
    </row>
    <row r="5429" spans="1:20" x14ac:dyDescent="0.25">
      <c r="A5429">
        <v>1120504446</v>
      </c>
      <c r="B5429">
        <v>119050059</v>
      </c>
      <c r="C5429" t="s">
        <v>85</v>
      </c>
      <c r="D5429" t="s">
        <v>83</v>
      </c>
      <c r="E5429" t="s">
        <v>76</v>
      </c>
      <c r="F5429" s="7">
        <v>43971</v>
      </c>
      <c r="G5429" s="7">
        <v>44155</v>
      </c>
      <c r="H5429" t="s">
        <v>77</v>
      </c>
      <c r="I5429" t="s">
        <v>84</v>
      </c>
      <c r="J5429" s="7">
        <v>45437</v>
      </c>
      <c r="K5429" s="7">
        <v>44313</v>
      </c>
      <c r="L5429" s="7">
        <v>44155</v>
      </c>
      <c r="M5429" t="s">
        <v>77</v>
      </c>
      <c r="N5429" t="s">
        <v>79</v>
      </c>
      <c r="O5429">
        <v>2026</v>
      </c>
      <c r="P5429">
        <v>1</v>
      </c>
      <c r="Q5429" t="s">
        <v>80</v>
      </c>
      <c r="R5429" s="8">
        <v>46267</v>
      </c>
      <c r="S5429" s="2">
        <v>1</v>
      </c>
      <c r="T5429" s="2" t="s">
        <v>81</v>
      </c>
    </row>
    <row r="5430" spans="1:20" x14ac:dyDescent="0.25">
      <c r="A5430">
        <v>1120504447</v>
      </c>
      <c r="B5430">
        <v>119050059</v>
      </c>
      <c r="C5430" t="s">
        <v>85</v>
      </c>
      <c r="D5430" t="s">
        <v>83</v>
      </c>
      <c r="E5430" t="s">
        <v>76</v>
      </c>
      <c r="F5430" s="7">
        <v>43971</v>
      </c>
      <c r="G5430" s="7">
        <v>44155</v>
      </c>
      <c r="H5430" t="s">
        <v>77</v>
      </c>
      <c r="I5430" t="s">
        <v>84</v>
      </c>
      <c r="J5430" s="7">
        <v>45437</v>
      </c>
      <c r="K5430" s="7">
        <v>45748</v>
      </c>
      <c r="L5430" s="7">
        <v>44155</v>
      </c>
      <c r="M5430" t="s">
        <v>77</v>
      </c>
      <c r="N5430" t="s">
        <v>79</v>
      </c>
      <c r="O5430">
        <v>2026</v>
      </c>
      <c r="P5430">
        <v>1</v>
      </c>
      <c r="Q5430" t="s">
        <v>80</v>
      </c>
      <c r="R5430" s="8">
        <v>46267</v>
      </c>
      <c r="S5430" s="2">
        <v>1</v>
      </c>
      <c r="T5430" s="2" t="s">
        <v>81</v>
      </c>
    </row>
    <row r="5431" spans="1:20" x14ac:dyDescent="0.25">
      <c r="A5431">
        <v>1120504477</v>
      </c>
      <c r="B5431">
        <v>119075243</v>
      </c>
      <c r="C5431" t="s">
        <v>82</v>
      </c>
      <c r="D5431" t="s">
        <v>83</v>
      </c>
      <c r="E5431" t="s">
        <v>76</v>
      </c>
      <c r="F5431" s="7">
        <v>43979</v>
      </c>
      <c r="G5431" s="7">
        <v>44163</v>
      </c>
      <c r="H5431" t="s">
        <v>77</v>
      </c>
      <c r="I5431" t="s">
        <v>78</v>
      </c>
      <c r="J5431" s="7">
        <v>45483</v>
      </c>
      <c r="K5431" s="7">
        <v>45457</v>
      </c>
      <c r="L5431" s="7">
        <v>44163</v>
      </c>
      <c r="M5431" t="s">
        <v>77</v>
      </c>
      <c r="N5431" t="s">
        <v>79</v>
      </c>
      <c r="O5431">
        <v>2026</v>
      </c>
      <c r="P5431">
        <v>1</v>
      </c>
      <c r="Q5431" t="s">
        <v>80</v>
      </c>
      <c r="R5431" s="8">
        <v>46267</v>
      </c>
      <c r="S5431" s="2">
        <v>1</v>
      </c>
      <c r="T5431" s="2" t="s">
        <v>81</v>
      </c>
    </row>
    <row r="5432" spans="1:20" x14ac:dyDescent="0.25">
      <c r="A5432">
        <v>1120504538</v>
      </c>
      <c r="B5432">
        <v>119160612</v>
      </c>
      <c r="C5432" t="s">
        <v>82</v>
      </c>
      <c r="D5432" t="s">
        <v>88</v>
      </c>
      <c r="E5432" t="s">
        <v>76</v>
      </c>
      <c r="F5432" s="7">
        <v>43994</v>
      </c>
      <c r="G5432" s="7">
        <v>45820</v>
      </c>
      <c r="H5432" t="s">
        <v>77</v>
      </c>
      <c r="I5432" t="s">
        <v>78</v>
      </c>
      <c r="J5432" s="7">
        <v>45150</v>
      </c>
      <c r="K5432" s="7">
        <v>44111</v>
      </c>
      <c r="L5432" s="7">
        <v>45820</v>
      </c>
      <c r="M5432" t="s">
        <v>77</v>
      </c>
      <c r="N5432" t="s">
        <v>92</v>
      </c>
      <c r="O5432">
        <v>2026</v>
      </c>
      <c r="P5432">
        <v>1</v>
      </c>
      <c r="Q5432" t="s">
        <v>80</v>
      </c>
      <c r="R5432" s="8">
        <v>46267</v>
      </c>
      <c r="S5432" s="2">
        <v>1</v>
      </c>
      <c r="T5432" s="2" t="s">
        <v>81</v>
      </c>
    </row>
    <row r="5433" spans="1:20" x14ac:dyDescent="0.25">
      <c r="A5433">
        <v>1120504606</v>
      </c>
      <c r="B5433">
        <v>119210019</v>
      </c>
      <c r="C5433" t="s">
        <v>98</v>
      </c>
      <c r="D5433" t="s">
        <v>88</v>
      </c>
      <c r="E5433" t="s">
        <v>76</v>
      </c>
      <c r="F5433" s="7">
        <v>44005</v>
      </c>
      <c r="G5433" s="7">
        <v>44370</v>
      </c>
      <c r="H5433" t="s">
        <v>77</v>
      </c>
      <c r="I5433" t="s">
        <v>78</v>
      </c>
      <c r="J5433" s="7">
        <v>45498</v>
      </c>
      <c r="K5433" s="7">
        <v>45535</v>
      </c>
      <c r="L5433" s="7">
        <v>44370</v>
      </c>
      <c r="M5433" t="s">
        <v>77</v>
      </c>
      <c r="N5433" t="s">
        <v>79</v>
      </c>
      <c r="O5433">
        <v>2026</v>
      </c>
      <c r="P5433">
        <v>1</v>
      </c>
      <c r="Q5433" t="s">
        <v>80</v>
      </c>
      <c r="R5433" s="8">
        <v>46267</v>
      </c>
      <c r="S5433" s="2">
        <v>1</v>
      </c>
      <c r="T5433" s="2" t="s">
        <v>81</v>
      </c>
    </row>
    <row r="5434" spans="1:20" x14ac:dyDescent="0.25">
      <c r="A5434">
        <v>1120504634</v>
      </c>
      <c r="B5434">
        <v>119224848</v>
      </c>
      <c r="C5434" t="s">
        <v>82</v>
      </c>
      <c r="D5434" t="s">
        <v>75</v>
      </c>
      <c r="E5434" t="s">
        <v>76</v>
      </c>
      <c r="F5434" s="7">
        <v>44009</v>
      </c>
      <c r="G5434" s="7">
        <v>45835</v>
      </c>
      <c r="H5434" t="s">
        <v>86</v>
      </c>
      <c r="I5434" t="s">
        <v>87</v>
      </c>
      <c r="J5434" s="7">
        <v>45188</v>
      </c>
      <c r="K5434" s="7">
        <v>45905</v>
      </c>
      <c r="L5434" s="7">
        <v>45835</v>
      </c>
      <c r="M5434" t="s">
        <v>86</v>
      </c>
      <c r="N5434" t="s">
        <v>92</v>
      </c>
      <c r="O5434">
        <v>2026</v>
      </c>
      <c r="P5434">
        <v>1</v>
      </c>
      <c r="Q5434" t="s">
        <v>80</v>
      </c>
      <c r="R5434" s="8">
        <v>46267</v>
      </c>
      <c r="S5434" s="2">
        <v>1</v>
      </c>
      <c r="T5434" s="2" t="s">
        <v>81</v>
      </c>
    </row>
    <row r="5435" spans="1:20" x14ac:dyDescent="0.25">
      <c r="A5435">
        <v>1120504660</v>
      </c>
      <c r="B5435">
        <v>119237039</v>
      </c>
      <c r="C5435" t="s">
        <v>74</v>
      </c>
      <c r="D5435" t="s">
        <v>75</v>
      </c>
      <c r="E5435" t="s">
        <v>76</v>
      </c>
      <c r="F5435" s="7">
        <v>44012</v>
      </c>
      <c r="G5435" s="7">
        <v>44377</v>
      </c>
      <c r="H5435" t="s">
        <v>86</v>
      </c>
      <c r="I5435" t="s">
        <v>87</v>
      </c>
      <c r="J5435" s="7">
        <v>45832</v>
      </c>
      <c r="K5435" s="7">
        <v>46077</v>
      </c>
      <c r="L5435" s="7">
        <v>44377</v>
      </c>
      <c r="M5435" t="s">
        <v>86</v>
      </c>
      <c r="N5435" t="s">
        <v>79</v>
      </c>
      <c r="O5435">
        <v>2026</v>
      </c>
      <c r="P5435">
        <v>1</v>
      </c>
      <c r="Q5435" t="s">
        <v>80</v>
      </c>
      <c r="R5435" s="8">
        <v>46267</v>
      </c>
      <c r="S5435" s="2">
        <v>1</v>
      </c>
      <c r="T5435" s="2" t="s">
        <v>81</v>
      </c>
    </row>
    <row r="5436" spans="1:20" x14ac:dyDescent="0.25">
      <c r="A5436">
        <v>1120504702</v>
      </c>
      <c r="B5436">
        <v>119313099</v>
      </c>
      <c r="C5436" t="s">
        <v>82</v>
      </c>
      <c r="D5436" t="s">
        <v>88</v>
      </c>
      <c r="E5436" t="s">
        <v>76</v>
      </c>
      <c r="F5436" s="7">
        <v>44012</v>
      </c>
      <c r="G5436" s="7">
        <v>44377</v>
      </c>
      <c r="H5436" t="s">
        <v>77</v>
      </c>
      <c r="I5436" t="s">
        <v>78</v>
      </c>
      <c r="J5436" s="7">
        <v>45562</v>
      </c>
      <c r="K5436" s="7">
        <v>44961</v>
      </c>
      <c r="L5436" s="7">
        <v>44377</v>
      </c>
      <c r="M5436" t="s">
        <v>77</v>
      </c>
      <c r="N5436" t="s">
        <v>79</v>
      </c>
      <c r="O5436">
        <v>2026</v>
      </c>
      <c r="P5436">
        <v>1</v>
      </c>
      <c r="Q5436" t="s">
        <v>80</v>
      </c>
      <c r="R5436" s="8">
        <v>46267</v>
      </c>
      <c r="S5436" s="2">
        <v>1</v>
      </c>
      <c r="T5436" s="2" t="s">
        <v>81</v>
      </c>
    </row>
    <row r="5437" spans="1:20" x14ac:dyDescent="0.25">
      <c r="A5437">
        <v>1120504838</v>
      </c>
      <c r="B5437">
        <v>119469619</v>
      </c>
      <c r="C5437" t="s">
        <v>96</v>
      </c>
      <c r="D5437" t="s">
        <v>75</v>
      </c>
      <c r="E5437" t="s">
        <v>76</v>
      </c>
      <c r="F5437" s="7">
        <v>44029</v>
      </c>
      <c r="G5437" s="7">
        <v>44394</v>
      </c>
      <c r="H5437" t="s">
        <v>86</v>
      </c>
      <c r="I5437" t="s">
        <v>87</v>
      </c>
      <c r="J5437" s="7">
        <v>45734</v>
      </c>
      <c r="K5437" s="7">
        <v>44038</v>
      </c>
      <c r="L5437" s="7">
        <v>44394</v>
      </c>
      <c r="M5437" t="s">
        <v>86</v>
      </c>
      <c r="N5437" t="s">
        <v>79</v>
      </c>
      <c r="O5437">
        <v>2026</v>
      </c>
      <c r="P5437">
        <v>1</v>
      </c>
      <c r="Q5437" t="s">
        <v>80</v>
      </c>
      <c r="R5437" s="8">
        <v>46267</v>
      </c>
      <c r="S5437" s="2">
        <v>1</v>
      </c>
      <c r="T5437" s="2" t="s">
        <v>81</v>
      </c>
    </row>
    <row r="5438" spans="1:20" x14ac:dyDescent="0.25">
      <c r="A5438">
        <v>1120504978</v>
      </c>
      <c r="B5438">
        <v>119560842</v>
      </c>
      <c r="C5438" t="s">
        <v>95</v>
      </c>
      <c r="D5438" t="s">
        <v>83</v>
      </c>
      <c r="E5438" t="s">
        <v>76</v>
      </c>
      <c r="F5438" s="7">
        <v>44047</v>
      </c>
      <c r="G5438" s="7">
        <v>44231</v>
      </c>
      <c r="H5438" t="s">
        <v>77</v>
      </c>
      <c r="I5438" t="s">
        <v>78</v>
      </c>
      <c r="J5438" s="7">
        <v>45828</v>
      </c>
      <c r="K5438" s="7">
        <v>45834</v>
      </c>
      <c r="L5438" s="7">
        <v>44231</v>
      </c>
      <c r="M5438" t="s">
        <v>77</v>
      </c>
      <c r="N5438" t="s">
        <v>92</v>
      </c>
      <c r="O5438">
        <v>2026</v>
      </c>
      <c r="P5438">
        <v>1</v>
      </c>
      <c r="Q5438" t="s">
        <v>80</v>
      </c>
      <c r="R5438" s="8">
        <v>46267</v>
      </c>
      <c r="S5438" s="2">
        <v>1</v>
      </c>
      <c r="T5438" s="2" t="s">
        <v>81</v>
      </c>
    </row>
    <row r="5439" spans="1:20" x14ac:dyDescent="0.25">
      <c r="A5439">
        <v>1120505039</v>
      </c>
      <c r="B5439">
        <v>119593789</v>
      </c>
      <c r="C5439" t="s">
        <v>74</v>
      </c>
      <c r="D5439" t="s">
        <v>75</v>
      </c>
      <c r="E5439" t="s">
        <v>76</v>
      </c>
      <c r="F5439" s="7">
        <v>44053</v>
      </c>
      <c r="G5439" s="7">
        <v>44418</v>
      </c>
      <c r="H5439" t="s">
        <v>86</v>
      </c>
      <c r="I5439" t="s">
        <v>87</v>
      </c>
      <c r="J5439" s="7">
        <v>45846</v>
      </c>
      <c r="K5439" s="7">
        <v>46105</v>
      </c>
      <c r="L5439" s="7">
        <v>44418</v>
      </c>
      <c r="M5439" t="s">
        <v>86</v>
      </c>
      <c r="N5439" t="s">
        <v>79</v>
      </c>
      <c r="O5439">
        <v>2026</v>
      </c>
      <c r="P5439">
        <v>1</v>
      </c>
      <c r="Q5439" t="s">
        <v>80</v>
      </c>
      <c r="R5439" s="8">
        <v>46267</v>
      </c>
      <c r="S5439" s="2">
        <v>1</v>
      </c>
      <c r="T5439" s="2" t="s">
        <v>81</v>
      </c>
    </row>
    <row r="5440" spans="1:20" x14ac:dyDescent="0.25">
      <c r="A5440">
        <v>1120505221</v>
      </c>
      <c r="B5440">
        <v>119663238</v>
      </c>
      <c r="C5440" t="s">
        <v>95</v>
      </c>
      <c r="D5440" t="s">
        <v>75</v>
      </c>
      <c r="E5440" t="s">
        <v>76</v>
      </c>
      <c r="F5440" s="7">
        <v>44067</v>
      </c>
      <c r="G5440" s="7">
        <v>44432</v>
      </c>
      <c r="H5440" t="s">
        <v>77</v>
      </c>
      <c r="I5440" t="s">
        <v>89</v>
      </c>
      <c r="J5440" s="7">
        <v>46104</v>
      </c>
      <c r="K5440" s="7">
        <v>44067</v>
      </c>
      <c r="L5440" s="7">
        <v>44432</v>
      </c>
      <c r="M5440" t="s">
        <v>77</v>
      </c>
      <c r="N5440" t="s">
        <v>92</v>
      </c>
      <c r="O5440">
        <v>2026</v>
      </c>
      <c r="P5440">
        <v>1</v>
      </c>
      <c r="Q5440" t="s">
        <v>80</v>
      </c>
      <c r="R5440" s="8">
        <v>46267</v>
      </c>
      <c r="S5440" s="2">
        <v>1</v>
      </c>
      <c r="T5440" s="2" t="s">
        <v>81</v>
      </c>
    </row>
    <row r="5441" spans="1:20" x14ac:dyDescent="0.25">
      <c r="A5441">
        <v>1120505599</v>
      </c>
      <c r="B5441">
        <v>119855221</v>
      </c>
      <c r="C5441" t="s">
        <v>74</v>
      </c>
      <c r="D5441" t="s">
        <v>75</v>
      </c>
      <c r="E5441" t="s">
        <v>76</v>
      </c>
      <c r="F5441" s="7">
        <v>44109</v>
      </c>
      <c r="G5441" s="7">
        <v>44474</v>
      </c>
      <c r="H5441" t="s">
        <v>77</v>
      </c>
      <c r="I5441" t="s">
        <v>78</v>
      </c>
      <c r="J5441" s="7">
        <v>45881</v>
      </c>
      <c r="K5441" s="7">
        <v>44110</v>
      </c>
      <c r="L5441" s="7">
        <v>44474</v>
      </c>
      <c r="M5441" t="s">
        <v>77</v>
      </c>
      <c r="N5441" t="s">
        <v>79</v>
      </c>
      <c r="O5441">
        <v>2026</v>
      </c>
      <c r="P5441">
        <v>1</v>
      </c>
      <c r="Q5441" t="s">
        <v>80</v>
      </c>
      <c r="R5441" s="8">
        <v>46267</v>
      </c>
      <c r="S5441" s="2">
        <v>1</v>
      </c>
      <c r="T5441" s="2" t="s">
        <v>81</v>
      </c>
    </row>
    <row r="5442" spans="1:20" x14ac:dyDescent="0.25">
      <c r="A5442">
        <v>1120505600</v>
      </c>
      <c r="B5442">
        <v>119855221</v>
      </c>
      <c r="C5442" t="s">
        <v>74</v>
      </c>
      <c r="D5442" t="s">
        <v>75</v>
      </c>
      <c r="E5442" t="s">
        <v>76</v>
      </c>
      <c r="F5442" s="7">
        <v>44109</v>
      </c>
      <c r="G5442" s="7">
        <v>44474</v>
      </c>
      <c r="H5442" t="s">
        <v>77</v>
      </c>
      <c r="I5442" t="s">
        <v>78</v>
      </c>
      <c r="J5442" s="7">
        <v>45881</v>
      </c>
      <c r="K5442" s="7">
        <v>44110</v>
      </c>
      <c r="L5442" s="7">
        <v>44474</v>
      </c>
      <c r="M5442" t="s">
        <v>77</v>
      </c>
      <c r="N5442" t="s">
        <v>79</v>
      </c>
      <c r="O5442">
        <v>2026</v>
      </c>
      <c r="P5442">
        <v>1</v>
      </c>
      <c r="Q5442" t="s">
        <v>80</v>
      </c>
      <c r="R5442" s="8">
        <v>46267</v>
      </c>
      <c r="S5442" s="2">
        <v>1</v>
      </c>
      <c r="T5442" s="2" t="s">
        <v>81</v>
      </c>
    </row>
    <row r="5443" spans="1:20" x14ac:dyDescent="0.25">
      <c r="A5443">
        <v>1120505860</v>
      </c>
      <c r="B5443">
        <v>120000730</v>
      </c>
      <c r="C5443" t="s">
        <v>74</v>
      </c>
      <c r="D5443" t="s">
        <v>75</v>
      </c>
      <c r="E5443" t="s">
        <v>76</v>
      </c>
      <c r="F5443" s="7">
        <v>44142</v>
      </c>
      <c r="G5443" s="7">
        <v>44507</v>
      </c>
      <c r="H5443" t="s">
        <v>86</v>
      </c>
      <c r="I5443" t="s">
        <v>87</v>
      </c>
      <c r="J5443" s="7">
        <v>45771</v>
      </c>
      <c r="K5443" s="7">
        <v>46086</v>
      </c>
      <c r="L5443" s="7">
        <v>44507</v>
      </c>
      <c r="M5443" t="s">
        <v>86</v>
      </c>
      <c r="N5443" t="s">
        <v>79</v>
      </c>
      <c r="O5443">
        <v>2026</v>
      </c>
      <c r="P5443">
        <v>1</v>
      </c>
      <c r="Q5443" t="s">
        <v>80</v>
      </c>
      <c r="R5443" s="8">
        <v>46267</v>
      </c>
      <c r="S5443" s="2">
        <v>1</v>
      </c>
      <c r="T5443" s="2" t="s">
        <v>81</v>
      </c>
    </row>
    <row r="5444" spans="1:20" x14ac:dyDescent="0.25">
      <c r="A5444">
        <v>1120505878</v>
      </c>
      <c r="B5444">
        <v>120014249</v>
      </c>
      <c r="C5444" t="s">
        <v>85</v>
      </c>
      <c r="D5444" t="s">
        <v>75</v>
      </c>
      <c r="E5444" t="s">
        <v>76</v>
      </c>
      <c r="F5444" s="7">
        <v>44147</v>
      </c>
      <c r="G5444" s="7">
        <v>44512</v>
      </c>
      <c r="H5444" t="s">
        <v>86</v>
      </c>
      <c r="I5444" t="s">
        <v>87</v>
      </c>
      <c r="J5444" s="7">
        <v>45807</v>
      </c>
      <c r="K5444" s="7">
        <v>46107</v>
      </c>
      <c r="L5444" s="7">
        <v>44512</v>
      </c>
      <c r="M5444" t="s">
        <v>86</v>
      </c>
      <c r="N5444" t="s">
        <v>79</v>
      </c>
      <c r="O5444">
        <v>2026</v>
      </c>
      <c r="P5444">
        <v>1</v>
      </c>
      <c r="Q5444" t="s">
        <v>80</v>
      </c>
      <c r="R5444" s="8">
        <v>46267</v>
      </c>
      <c r="S5444" s="2">
        <v>1</v>
      </c>
      <c r="T5444" s="2" t="s">
        <v>81</v>
      </c>
    </row>
    <row r="5445" spans="1:20" x14ac:dyDescent="0.25">
      <c r="A5445">
        <v>1120506110</v>
      </c>
      <c r="B5445">
        <v>120708429</v>
      </c>
      <c r="C5445" t="s">
        <v>93</v>
      </c>
      <c r="D5445" t="s">
        <v>75</v>
      </c>
      <c r="E5445" t="s">
        <v>76</v>
      </c>
      <c r="F5445" s="7">
        <v>44284</v>
      </c>
      <c r="G5445" s="7">
        <v>44649</v>
      </c>
      <c r="H5445" t="s">
        <v>86</v>
      </c>
      <c r="I5445" t="s">
        <v>87</v>
      </c>
      <c r="J5445" s="7">
        <v>45868</v>
      </c>
      <c r="K5445" s="7">
        <v>44284</v>
      </c>
      <c r="L5445" s="7">
        <v>44649</v>
      </c>
      <c r="M5445" t="s">
        <v>86</v>
      </c>
      <c r="N5445" t="s">
        <v>79</v>
      </c>
      <c r="O5445">
        <v>2026</v>
      </c>
      <c r="P5445">
        <v>1</v>
      </c>
      <c r="Q5445" t="s">
        <v>80</v>
      </c>
      <c r="R5445" s="8">
        <v>46267</v>
      </c>
      <c r="S5445" s="2">
        <v>1</v>
      </c>
      <c r="T5445" s="2" t="s">
        <v>81</v>
      </c>
    </row>
    <row r="5446" spans="1:20" x14ac:dyDescent="0.25">
      <c r="A5446">
        <v>1120506137</v>
      </c>
      <c r="B5446">
        <v>120741952</v>
      </c>
      <c r="C5446" t="s">
        <v>82</v>
      </c>
      <c r="D5446" t="s">
        <v>88</v>
      </c>
      <c r="E5446" t="s">
        <v>76</v>
      </c>
      <c r="F5446" s="7">
        <v>44291</v>
      </c>
      <c r="G5446" s="7">
        <v>46117</v>
      </c>
      <c r="H5446" t="s">
        <v>77</v>
      </c>
      <c r="I5446" t="s">
        <v>78</v>
      </c>
      <c r="J5446" s="7">
        <v>46082</v>
      </c>
      <c r="K5446" s="7">
        <v>44291</v>
      </c>
      <c r="L5446" s="7">
        <v>46117</v>
      </c>
      <c r="M5446" t="s">
        <v>77</v>
      </c>
      <c r="N5446" t="s">
        <v>79</v>
      </c>
      <c r="O5446">
        <v>2026</v>
      </c>
      <c r="P5446">
        <v>1</v>
      </c>
      <c r="Q5446" t="s">
        <v>80</v>
      </c>
      <c r="R5446" s="8">
        <v>46267</v>
      </c>
      <c r="S5446" s="2">
        <v>1</v>
      </c>
      <c r="T5446" s="2" t="s">
        <v>81</v>
      </c>
    </row>
    <row r="5447" spans="1:20" x14ac:dyDescent="0.25">
      <c r="A5447">
        <v>1120506172</v>
      </c>
      <c r="B5447">
        <v>120769970</v>
      </c>
      <c r="C5447" t="s">
        <v>82</v>
      </c>
      <c r="D5447" t="s">
        <v>75</v>
      </c>
      <c r="E5447" t="s">
        <v>76</v>
      </c>
      <c r="F5447" s="7">
        <v>44295</v>
      </c>
      <c r="G5447" s="7">
        <v>44660</v>
      </c>
      <c r="H5447" t="s">
        <v>77</v>
      </c>
      <c r="I5447" t="s">
        <v>78</v>
      </c>
      <c r="J5447" s="7">
        <v>45113</v>
      </c>
      <c r="K5447" s="7">
        <v>44296</v>
      </c>
      <c r="L5447" s="7">
        <v>44660</v>
      </c>
      <c r="M5447" t="s">
        <v>77</v>
      </c>
      <c r="N5447" t="s">
        <v>92</v>
      </c>
      <c r="O5447">
        <v>2026</v>
      </c>
      <c r="P5447">
        <v>1</v>
      </c>
      <c r="Q5447" t="s">
        <v>80</v>
      </c>
      <c r="R5447" s="8">
        <v>46267</v>
      </c>
      <c r="S5447" s="2">
        <v>1</v>
      </c>
      <c r="T5447" s="2" t="s">
        <v>81</v>
      </c>
    </row>
    <row r="5448" spans="1:20" x14ac:dyDescent="0.25">
      <c r="A5448">
        <v>1120506207</v>
      </c>
      <c r="B5448">
        <v>120826273</v>
      </c>
      <c r="C5448" t="s">
        <v>93</v>
      </c>
      <c r="D5448" t="s">
        <v>75</v>
      </c>
      <c r="E5448" t="s">
        <v>76</v>
      </c>
      <c r="F5448" s="7">
        <v>44302</v>
      </c>
      <c r="G5448" s="7">
        <v>46128</v>
      </c>
      <c r="H5448" t="s">
        <v>86</v>
      </c>
      <c r="I5448" t="s">
        <v>87</v>
      </c>
      <c r="J5448" s="7">
        <v>45770</v>
      </c>
      <c r="K5448" s="7">
        <v>44342</v>
      </c>
      <c r="L5448" s="7">
        <v>46128</v>
      </c>
      <c r="M5448" t="s">
        <v>86</v>
      </c>
      <c r="N5448" t="s">
        <v>79</v>
      </c>
      <c r="O5448">
        <v>2026</v>
      </c>
      <c r="P5448">
        <v>1</v>
      </c>
      <c r="Q5448" t="s">
        <v>80</v>
      </c>
      <c r="R5448" s="8">
        <v>46267</v>
      </c>
      <c r="S5448" s="2">
        <v>1</v>
      </c>
      <c r="T5448" s="2" t="s">
        <v>81</v>
      </c>
    </row>
    <row r="5449" spans="1:20" x14ac:dyDescent="0.25">
      <c r="A5449">
        <v>1120506330</v>
      </c>
      <c r="B5449">
        <v>120941469</v>
      </c>
      <c r="C5449" t="s">
        <v>74</v>
      </c>
      <c r="D5449" t="s">
        <v>88</v>
      </c>
      <c r="E5449" t="s">
        <v>76</v>
      </c>
      <c r="F5449" s="7">
        <v>44322</v>
      </c>
      <c r="G5449" s="7">
        <v>44687</v>
      </c>
      <c r="H5449" t="s">
        <v>86</v>
      </c>
      <c r="I5449" t="s">
        <v>87</v>
      </c>
      <c r="J5449" s="7">
        <v>45063</v>
      </c>
      <c r="K5449" s="7">
        <v>44322</v>
      </c>
      <c r="L5449" s="7">
        <v>44687</v>
      </c>
      <c r="M5449" t="s">
        <v>86</v>
      </c>
      <c r="N5449" t="s">
        <v>92</v>
      </c>
      <c r="O5449">
        <v>2026</v>
      </c>
      <c r="P5449">
        <v>1</v>
      </c>
      <c r="Q5449" t="s">
        <v>80</v>
      </c>
      <c r="R5449" s="8">
        <v>46267</v>
      </c>
      <c r="S5449" s="2">
        <v>1</v>
      </c>
      <c r="T5449" s="2" t="s">
        <v>81</v>
      </c>
    </row>
    <row r="5450" spans="1:20" x14ac:dyDescent="0.25">
      <c r="A5450">
        <v>1120506370</v>
      </c>
      <c r="B5450">
        <v>121321871</v>
      </c>
      <c r="C5450" t="s">
        <v>82</v>
      </c>
      <c r="D5450" t="s">
        <v>83</v>
      </c>
      <c r="E5450" t="s">
        <v>76</v>
      </c>
      <c r="F5450" s="7">
        <v>44328</v>
      </c>
      <c r="G5450" s="7">
        <v>44512</v>
      </c>
      <c r="H5450" t="s">
        <v>77</v>
      </c>
      <c r="I5450" t="s">
        <v>78</v>
      </c>
      <c r="J5450" s="7">
        <v>45607</v>
      </c>
      <c r="K5450" s="7">
        <v>45949</v>
      </c>
      <c r="L5450" s="7">
        <v>44512</v>
      </c>
      <c r="M5450" t="s">
        <v>77</v>
      </c>
      <c r="N5450" t="s">
        <v>79</v>
      </c>
      <c r="O5450">
        <v>2026</v>
      </c>
      <c r="P5450">
        <v>1</v>
      </c>
      <c r="Q5450" t="s">
        <v>80</v>
      </c>
      <c r="R5450" s="8">
        <v>46267</v>
      </c>
      <c r="S5450" s="2">
        <v>1</v>
      </c>
      <c r="T5450" s="2" t="s">
        <v>81</v>
      </c>
    </row>
    <row r="5451" spans="1:20" x14ac:dyDescent="0.25">
      <c r="A5451">
        <v>1120506380</v>
      </c>
      <c r="B5451">
        <v>121329547</v>
      </c>
      <c r="C5451" t="s">
        <v>82</v>
      </c>
      <c r="D5451" t="s">
        <v>75</v>
      </c>
      <c r="E5451" t="s">
        <v>76</v>
      </c>
      <c r="F5451" s="7">
        <v>44329</v>
      </c>
      <c r="G5451" s="7">
        <v>44694</v>
      </c>
      <c r="H5451" t="s">
        <v>77</v>
      </c>
      <c r="I5451" t="s">
        <v>89</v>
      </c>
      <c r="J5451" s="7">
        <v>46092</v>
      </c>
      <c r="K5451" s="7">
        <v>44330</v>
      </c>
      <c r="L5451" s="7">
        <v>44694</v>
      </c>
      <c r="M5451" t="s">
        <v>77</v>
      </c>
      <c r="N5451" t="s">
        <v>79</v>
      </c>
      <c r="O5451">
        <v>2026</v>
      </c>
      <c r="P5451">
        <v>1</v>
      </c>
      <c r="Q5451" t="s">
        <v>80</v>
      </c>
      <c r="R5451" s="8">
        <v>46267</v>
      </c>
      <c r="S5451" s="2">
        <v>1</v>
      </c>
      <c r="T5451" s="2" t="s">
        <v>81</v>
      </c>
    </row>
    <row r="5452" spans="1:20" x14ac:dyDescent="0.25">
      <c r="A5452">
        <v>1120506410</v>
      </c>
      <c r="B5452">
        <v>121348160</v>
      </c>
      <c r="C5452" t="s">
        <v>74</v>
      </c>
      <c r="D5452" t="s">
        <v>88</v>
      </c>
      <c r="E5452" t="s">
        <v>76</v>
      </c>
      <c r="F5452" s="7">
        <v>44333</v>
      </c>
      <c r="G5452" s="7">
        <v>46159</v>
      </c>
      <c r="H5452" t="s">
        <v>77</v>
      </c>
      <c r="I5452" t="s">
        <v>78</v>
      </c>
      <c r="J5452" s="7">
        <v>45137</v>
      </c>
      <c r="K5452" s="7">
        <v>44335</v>
      </c>
      <c r="L5452" s="7">
        <v>46159</v>
      </c>
      <c r="M5452" t="s">
        <v>77</v>
      </c>
      <c r="N5452" t="s">
        <v>92</v>
      </c>
      <c r="O5452">
        <v>2026</v>
      </c>
      <c r="P5452">
        <v>1</v>
      </c>
      <c r="Q5452" t="s">
        <v>80</v>
      </c>
      <c r="R5452" s="8">
        <v>46267</v>
      </c>
      <c r="S5452" s="2">
        <v>1</v>
      </c>
      <c r="T5452" s="2" t="s">
        <v>81</v>
      </c>
    </row>
    <row r="5453" spans="1:20" x14ac:dyDescent="0.25">
      <c r="A5453">
        <v>1120506483</v>
      </c>
      <c r="B5453">
        <v>121403425</v>
      </c>
      <c r="C5453" t="s">
        <v>82</v>
      </c>
      <c r="D5453" t="s">
        <v>83</v>
      </c>
      <c r="E5453" t="s">
        <v>76</v>
      </c>
      <c r="F5453" s="7">
        <v>44341</v>
      </c>
      <c r="G5453" s="7">
        <v>44525</v>
      </c>
      <c r="H5453" t="s">
        <v>77</v>
      </c>
      <c r="I5453" t="s">
        <v>78</v>
      </c>
      <c r="J5453" s="7">
        <v>45899</v>
      </c>
      <c r="K5453" s="7">
        <v>45273</v>
      </c>
      <c r="L5453" s="7">
        <v>44525</v>
      </c>
      <c r="M5453" t="s">
        <v>77</v>
      </c>
      <c r="N5453" t="s">
        <v>79</v>
      </c>
      <c r="O5453">
        <v>2026</v>
      </c>
      <c r="P5453">
        <v>1</v>
      </c>
      <c r="Q5453" t="s">
        <v>80</v>
      </c>
      <c r="R5453" s="8">
        <v>46267</v>
      </c>
      <c r="S5453" s="2">
        <v>1</v>
      </c>
      <c r="T5453" s="2" t="s">
        <v>81</v>
      </c>
    </row>
    <row r="5454" spans="1:20" x14ac:dyDescent="0.25">
      <c r="A5454">
        <v>1120506565</v>
      </c>
      <c r="B5454">
        <v>121516770</v>
      </c>
      <c r="C5454" t="s">
        <v>85</v>
      </c>
      <c r="D5454" t="s">
        <v>88</v>
      </c>
      <c r="E5454" t="s">
        <v>76</v>
      </c>
      <c r="F5454" s="7">
        <v>44357</v>
      </c>
      <c r="G5454" s="7">
        <v>44722</v>
      </c>
      <c r="H5454" t="s">
        <v>77</v>
      </c>
      <c r="I5454" t="s">
        <v>78</v>
      </c>
      <c r="J5454" s="7">
        <v>46077</v>
      </c>
      <c r="K5454" s="7">
        <v>45896</v>
      </c>
      <c r="L5454" s="7">
        <v>44722</v>
      </c>
      <c r="M5454" t="s">
        <v>77</v>
      </c>
      <c r="N5454" t="s">
        <v>79</v>
      </c>
      <c r="O5454">
        <v>2026</v>
      </c>
      <c r="P5454">
        <v>1</v>
      </c>
      <c r="Q5454" t="s">
        <v>80</v>
      </c>
      <c r="R5454" s="8">
        <v>46267</v>
      </c>
      <c r="S5454" s="2">
        <v>1</v>
      </c>
      <c r="T5454" s="2" t="s">
        <v>81</v>
      </c>
    </row>
    <row r="5455" spans="1:20" x14ac:dyDescent="0.25">
      <c r="A5455">
        <v>1120506602</v>
      </c>
      <c r="B5455">
        <v>121549311</v>
      </c>
      <c r="C5455" t="s">
        <v>90</v>
      </c>
      <c r="D5455" t="s">
        <v>88</v>
      </c>
      <c r="E5455" t="s">
        <v>76</v>
      </c>
      <c r="F5455" s="7">
        <v>44363</v>
      </c>
      <c r="G5455" s="7">
        <v>44728</v>
      </c>
      <c r="H5455" t="s">
        <v>77</v>
      </c>
      <c r="I5455" t="s">
        <v>78</v>
      </c>
      <c r="J5455" s="7">
        <v>45450</v>
      </c>
      <c r="K5455" s="7">
        <v>45457</v>
      </c>
      <c r="L5455" s="7">
        <v>44728</v>
      </c>
      <c r="M5455" t="s">
        <v>77</v>
      </c>
      <c r="N5455" t="s">
        <v>79</v>
      </c>
      <c r="O5455">
        <v>2026</v>
      </c>
      <c r="P5455">
        <v>1</v>
      </c>
      <c r="Q5455" t="s">
        <v>80</v>
      </c>
      <c r="R5455" s="8">
        <v>46267</v>
      </c>
      <c r="S5455" s="2">
        <v>1</v>
      </c>
      <c r="T5455" s="2" t="s">
        <v>81</v>
      </c>
    </row>
    <row r="5456" spans="1:20" x14ac:dyDescent="0.25">
      <c r="A5456">
        <v>1120506687</v>
      </c>
      <c r="B5456">
        <v>121623905</v>
      </c>
      <c r="C5456" t="s">
        <v>98</v>
      </c>
      <c r="D5456" t="s">
        <v>88</v>
      </c>
      <c r="E5456" t="s">
        <v>76</v>
      </c>
      <c r="F5456" s="7">
        <v>44375</v>
      </c>
      <c r="G5456" s="7">
        <v>44740</v>
      </c>
      <c r="H5456" t="s">
        <v>77</v>
      </c>
      <c r="I5456" t="s">
        <v>78</v>
      </c>
      <c r="J5456" s="7">
        <v>46086</v>
      </c>
      <c r="K5456" s="7">
        <v>45436</v>
      </c>
      <c r="L5456" s="7">
        <v>44740</v>
      </c>
      <c r="M5456" t="s">
        <v>77</v>
      </c>
      <c r="N5456" t="s">
        <v>79</v>
      </c>
      <c r="O5456">
        <v>2026</v>
      </c>
      <c r="P5456">
        <v>1</v>
      </c>
      <c r="Q5456" t="s">
        <v>80</v>
      </c>
      <c r="R5456" s="8">
        <v>46267</v>
      </c>
      <c r="S5456" s="2">
        <v>1</v>
      </c>
      <c r="T5456" s="2" t="s">
        <v>81</v>
      </c>
    </row>
    <row r="5457" spans="1:20" x14ac:dyDescent="0.25">
      <c r="A5457">
        <v>1120506729</v>
      </c>
      <c r="B5457">
        <v>121647033</v>
      </c>
      <c r="C5457" t="s">
        <v>82</v>
      </c>
      <c r="D5457" t="s">
        <v>75</v>
      </c>
      <c r="E5457" t="s">
        <v>76</v>
      </c>
      <c r="F5457" s="7">
        <v>44378</v>
      </c>
      <c r="G5457" s="7">
        <v>44743</v>
      </c>
      <c r="H5457" t="s">
        <v>77</v>
      </c>
      <c r="I5457" t="s">
        <v>89</v>
      </c>
      <c r="J5457" s="7">
        <v>46113</v>
      </c>
      <c r="K5457" s="7">
        <v>44384</v>
      </c>
      <c r="L5457" s="7">
        <v>44743</v>
      </c>
      <c r="M5457" t="s">
        <v>77</v>
      </c>
      <c r="N5457" t="s">
        <v>79</v>
      </c>
      <c r="O5457">
        <v>2026</v>
      </c>
      <c r="P5457">
        <v>1</v>
      </c>
      <c r="Q5457" t="s">
        <v>80</v>
      </c>
      <c r="R5457" s="8">
        <v>46267</v>
      </c>
      <c r="S5457" s="2">
        <v>1</v>
      </c>
      <c r="T5457" s="2" t="s">
        <v>81</v>
      </c>
    </row>
    <row r="5458" spans="1:20" x14ac:dyDescent="0.25">
      <c r="A5458">
        <v>1120506746</v>
      </c>
      <c r="B5458">
        <v>121656825</v>
      </c>
      <c r="C5458" t="s">
        <v>85</v>
      </c>
      <c r="D5458" t="s">
        <v>75</v>
      </c>
      <c r="E5458" t="s">
        <v>76</v>
      </c>
      <c r="F5458" s="7">
        <v>44379</v>
      </c>
      <c r="G5458" s="7">
        <v>44744</v>
      </c>
      <c r="H5458" t="s">
        <v>77</v>
      </c>
      <c r="I5458" t="s">
        <v>78</v>
      </c>
      <c r="J5458" s="7">
        <v>45156</v>
      </c>
      <c r="K5458" s="7">
        <v>45923</v>
      </c>
      <c r="L5458" s="7">
        <v>44744</v>
      </c>
      <c r="M5458" t="s">
        <v>77</v>
      </c>
      <c r="N5458" t="s">
        <v>92</v>
      </c>
      <c r="O5458">
        <v>2026</v>
      </c>
      <c r="P5458">
        <v>1</v>
      </c>
      <c r="Q5458" t="s">
        <v>80</v>
      </c>
      <c r="R5458" s="8">
        <v>46267</v>
      </c>
      <c r="S5458" s="2">
        <v>1</v>
      </c>
      <c r="T5458" s="2" t="s">
        <v>81</v>
      </c>
    </row>
    <row r="5459" spans="1:20" x14ac:dyDescent="0.25">
      <c r="A5459">
        <v>1120506787</v>
      </c>
      <c r="B5459">
        <v>121681285</v>
      </c>
      <c r="C5459" t="s">
        <v>74</v>
      </c>
      <c r="D5459" t="s">
        <v>83</v>
      </c>
      <c r="E5459" t="s">
        <v>76</v>
      </c>
      <c r="F5459" s="7">
        <v>44384</v>
      </c>
      <c r="G5459" s="7">
        <v>44568</v>
      </c>
      <c r="H5459" t="s">
        <v>77</v>
      </c>
      <c r="I5459" t="s">
        <v>84</v>
      </c>
      <c r="J5459" s="7">
        <v>45946</v>
      </c>
      <c r="K5459" s="7">
        <v>44387</v>
      </c>
      <c r="L5459" s="7">
        <v>44568</v>
      </c>
      <c r="M5459" t="s">
        <v>77</v>
      </c>
      <c r="N5459" t="s">
        <v>92</v>
      </c>
      <c r="O5459">
        <v>2026</v>
      </c>
      <c r="P5459">
        <v>1</v>
      </c>
      <c r="Q5459" t="s">
        <v>80</v>
      </c>
      <c r="R5459" s="8">
        <v>46267</v>
      </c>
      <c r="S5459" s="2">
        <v>1</v>
      </c>
      <c r="T5459" s="2" t="s">
        <v>81</v>
      </c>
    </row>
    <row r="5460" spans="1:20" x14ac:dyDescent="0.25">
      <c r="A5460">
        <v>1120506847</v>
      </c>
      <c r="B5460">
        <v>121714572</v>
      </c>
      <c r="C5460" t="s">
        <v>82</v>
      </c>
      <c r="D5460" t="s">
        <v>88</v>
      </c>
      <c r="E5460" t="s">
        <v>76</v>
      </c>
      <c r="F5460" s="7">
        <v>44389</v>
      </c>
      <c r="G5460" s="7">
        <v>44754</v>
      </c>
      <c r="H5460" t="s">
        <v>77</v>
      </c>
      <c r="I5460" t="s">
        <v>78</v>
      </c>
      <c r="J5460" s="7">
        <v>45414</v>
      </c>
      <c r="K5460" s="7">
        <v>45539</v>
      </c>
      <c r="L5460" s="7">
        <v>44754</v>
      </c>
      <c r="M5460" t="s">
        <v>77</v>
      </c>
      <c r="N5460" t="s">
        <v>79</v>
      </c>
      <c r="O5460">
        <v>2026</v>
      </c>
      <c r="P5460">
        <v>1</v>
      </c>
      <c r="Q5460" t="s">
        <v>80</v>
      </c>
      <c r="R5460" s="8">
        <v>46267</v>
      </c>
      <c r="S5460" s="2">
        <v>1</v>
      </c>
      <c r="T5460" s="2" t="s">
        <v>81</v>
      </c>
    </row>
    <row r="5461" spans="1:20" x14ac:dyDescent="0.25">
      <c r="A5461">
        <v>1120506939</v>
      </c>
      <c r="B5461">
        <v>121759887</v>
      </c>
      <c r="C5461" t="s">
        <v>74</v>
      </c>
      <c r="D5461" t="s">
        <v>88</v>
      </c>
      <c r="E5461" t="s">
        <v>76</v>
      </c>
      <c r="F5461" s="7">
        <v>44396</v>
      </c>
      <c r="G5461" s="7">
        <v>46222</v>
      </c>
      <c r="H5461" t="s">
        <v>77</v>
      </c>
      <c r="I5461" t="s">
        <v>78</v>
      </c>
      <c r="J5461" s="7">
        <v>46000</v>
      </c>
      <c r="K5461" s="7">
        <v>44397</v>
      </c>
      <c r="L5461" s="7">
        <v>46222</v>
      </c>
      <c r="M5461" t="s">
        <v>77</v>
      </c>
      <c r="N5461" t="s">
        <v>79</v>
      </c>
      <c r="O5461">
        <v>2026</v>
      </c>
      <c r="P5461">
        <v>1</v>
      </c>
      <c r="Q5461" t="s">
        <v>80</v>
      </c>
      <c r="R5461" s="8">
        <v>46267</v>
      </c>
      <c r="S5461" s="2">
        <v>1</v>
      </c>
      <c r="T5461" s="2" t="s">
        <v>81</v>
      </c>
    </row>
    <row r="5462" spans="1:20" x14ac:dyDescent="0.25">
      <c r="A5462">
        <v>1120506984</v>
      </c>
      <c r="B5462">
        <v>121789448</v>
      </c>
      <c r="C5462" t="s">
        <v>82</v>
      </c>
      <c r="D5462" t="s">
        <v>88</v>
      </c>
      <c r="E5462" t="s">
        <v>76</v>
      </c>
      <c r="F5462" s="7">
        <v>44401</v>
      </c>
      <c r="G5462" s="7">
        <v>44766</v>
      </c>
      <c r="H5462" t="s">
        <v>77</v>
      </c>
      <c r="I5462" t="s">
        <v>78</v>
      </c>
      <c r="J5462" s="7">
        <v>45861</v>
      </c>
      <c r="K5462" s="7">
        <v>45779</v>
      </c>
      <c r="L5462" s="7">
        <v>44766</v>
      </c>
      <c r="M5462" t="s">
        <v>77</v>
      </c>
      <c r="N5462" t="s">
        <v>92</v>
      </c>
      <c r="O5462">
        <v>2026</v>
      </c>
      <c r="P5462">
        <v>1</v>
      </c>
      <c r="Q5462" t="s">
        <v>80</v>
      </c>
      <c r="R5462" s="8">
        <v>46267</v>
      </c>
      <c r="S5462" s="2">
        <v>1</v>
      </c>
      <c r="T5462" s="2" t="s">
        <v>81</v>
      </c>
    </row>
    <row r="5463" spans="1:20" x14ac:dyDescent="0.25">
      <c r="A5463">
        <v>1120507007</v>
      </c>
      <c r="B5463">
        <v>121795323</v>
      </c>
      <c r="C5463" t="s">
        <v>85</v>
      </c>
      <c r="D5463" t="s">
        <v>75</v>
      </c>
      <c r="E5463" t="s">
        <v>76</v>
      </c>
      <c r="F5463" s="7">
        <v>44403</v>
      </c>
      <c r="G5463" s="7">
        <v>44768</v>
      </c>
      <c r="H5463" t="s">
        <v>77</v>
      </c>
      <c r="I5463" t="s">
        <v>89</v>
      </c>
      <c r="J5463" s="7">
        <v>46087</v>
      </c>
      <c r="K5463" s="7">
        <v>46096</v>
      </c>
      <c r="L5463" s="7">
        <v>44768</v>
      </c>
      <c r="M5463" t="s">
        <v>77</v>
      </c>
      <c r="N5463" t="s">
        <v>79</v>
      </c>
      <c r="O5463">
        <v>2026</v>
      </c>
      <c r="P5463">
        <v>1</v>
      </c>
      <c r="Q5463" t="s">
        <v>80</v>
      </c>
      <c r="R5463" s="8">
        <v>46267</v>
      </c>
      <c r="S5463" s="2">
        <v>1</v>
      </c>
      <c r="T5463" s="2" t="s">
        <v>81</v>
      </c>
    </row>
    <row r="5464" spans="1:20" x14ac:dyDescent="0.25">
      <c r="A5464">
        <v>1120507053</v>
      </c>
      <c r="B5464">
        <v>121825952</v>
      </c>
      <c r="C5464" t="s">
        <v>98</v>
      </c>
      <c r="D5464" t="s">
        <v>88</v>
      </c>
      <c r="E5464" t="s">
        <v>76</v>
      </c>
      <c r="F5464" s="7">
        <v>44408</v>
      </c>
      <c r="G5464" s="7">
        <v>46234</v>
      </c>
      <c r="H5464" t="s">
        <v>77</v>
      </c>
      <c r="I5464" t="s">
        <v>78</v>
      </c>
      <c r="J5464" s="7">
        <v>45939</v>
      </c>
      <c r="K5464" s="7">
        <v>44409</v>
      </c>
      <c r="L5464" s="7">
        <v>46234</v>
      </c>
      <c r="M5464" t="s">
        <v>77</v>
      </c>
      <c r="N5464" t="s">
        <v>79</v>
      </c>
      <c r="O5464">
        <v>2026</v>
      </c>
      <c r="P5464">
        <v>1</v>
      </c>
      <c r="Q5464" t="s">
        <v>80</v>
      </c>
      <c r="R5464" s="8">
        <v>46267</v>
      </c>
      <c r="S5464" s="2">
        <v>1</v>
      </c>
      <c r="T5464" s="2" t="s">
        <v>81</v>
      </c>
    </row>
    <row r="5465" spans="1:20" x14ac:dyDescent="0.25">
      <c r="A5465">
        <v>1120507690</v>
      </c>
      <c r="B5465">
        <v>122104065</v>
      </c>
      <c r="C5465" t="s">
        <v>96</v>
      </c>
      <c r="D5465" t="s">
        <v>75</v>
      </c>
      <c r="E5465" t="s">
        <v>76</v>
      </c>
      <c r="F5465" s="7">
        <v>44466</v>
      </c>
      <c r="G5465" s="7">
        <v>46292</v>
      </c>
      <c r="H5465" t="s">
        <v>77</v>
      </c>
      <c r="I5465" t="s">
        <v>78</v>
      </c>
      <c r="J5465" s="7">
        <v>46051</v>
      </c>
      <c r="K5465" s="7">
        <v>46068</v>
      </c>
      <c r="L5465" s="7">
        <v>46292</v>
      </c>
      <c r="M5465" t="s">
        <v>77</v>
      </c>
      <c r="N5465" t="s">
        <v>79</v>
      </c>
      <c r="O5465">
        <v>2026</v>
      </c>
      <c r="P5465">
        <v>1</v>
      </c>
      <c r="Q5465" t="s">
        <v>80</v>
      </c>
      <c r="R5465" s="8">
        <v>46267</v>
      </c>
      <c r="S5465" s="2">
        <v>1</v>
      </c>
      <c r="T5465" s="2" t="s">
        <v>81</v>
      </c>
    </row>
    <row r="5466" spans="1:20" x14ac:dyDescent="0.25">
      <c r="A5466">
        <v>1120508636</v>
      </c>
      <c r="B5466">
        <v>122907832</v>
      </c>
      <c r="C5466" t="s">
        <v>93</v>
      </c>
      <c r="D5466" t="s">
        <v>75</v>
      </c>
      <c r="E5466" t="s">
        <v>76</v>
      </c>
      <c r="F5466" s="7">
        <v>44593</v>
      </c>
      <c r="G5466" s="7">
        <v>44958</v>
      </c>
      <c r="H5466" t="s">
        <v>77</v>
      </c>
      <c r="I5466" t="s">
        <v>78</v>
      </c>
      <c r="J5466" s="7"/>
      <c r="K5466" s="7">
        <v>45747</v>
      </c>
      <c r="L5466" s="7">
        <v>44958</v>
      </c>
      <c r="M5466" t="s">
        <v>77</v>
      </c>
      <c r="N5466"/>
      <c r="O5466">
        <v>2026</v>
      </c>
      <c r="P5466">
        <v>1</v>
      </c>
      <c r="Q5466" t="s">
        <v>80</v>
      </c>
      <c r="R5466" s="8">
        <v>46267</v>
      </c>
      <c r="S5466" s="2">
        <v>1</v>
      </c>
      <c r="T5466" s="2" t="s">
        <v>81</v>
      </c>
    </row>
    <row r="5467" spans="1:20" x14ac:dyDescent="0.25">
      <c r="A5467">
        <v>1120508637</v>
      </c>
      <c r="B5467">
        <v>122907832</v>
      </c>
      <c r="C5467" t="s">
        <v>93</v>
      </c>
      <c r="D5467" t="s">
        <v>75</v>
      </c>
      <c r="E5467" t="s">
        <v>76</v>
      </c>
      <c r="F5467" s="7">
        <v>44593</v>
      </c>
      <c r="G5467" s="7">
        <v>44958</v>
      </c>
      <c r="H5467" t="s">
        <v>77</v>
      </c>
      <c r="I5467" t="s">
        <v>78</v>
      </c>
      <c r="J5467" s="7"/>
      <c r="K5467" s="7">
        <v>44601</v>
      </c>
      <c r="L5467" s="7">
        <v>44958</v>
      </c>
      <c r="M5467" t="s">
        <v>77</v>
      </c>
      <c r="N5467"/>
      <c r="O5467">
        <v>2026</v>
      </c>
      <c r="P5467">
        <v>1</v>
      </c>
      <c r="Q5467" t="s">
        <v>80</v>
      </c>
      <c r="R5467" s="8">
        <v>46267</v>
      </c>
      <c r="S5467" s="2">
        <v>1</v>
      </c>
      <c r="T5467" s="2" t="s">
        <v>81</v>
      </c>
    </row>
    <row r="5468" spans="1:20" x14ac:dyDescent="0.25">
      <c r="A5468">
        <v>1120508781</v>
      </c>
      <c r="B5468">
        <v>123229598</v>
      </c>
      <c r="C5468" t="s">
        <v>82</v>
      </c>
      <c r="D5468" t="s">
        <v>75</v>
      </c>
      <c r="E5468" t="s">
        <v>76</v>
      </c>
      <c r="F5468" s="7">
        <v>44652</v>
      </c>
      <c r="G5468" s="7">
        <v>45017</v>
      </c>
      <c r="H5468" t="s">
        <v>77</v>
      </c>
      <c r="I5468" t="s">
        <v>78</v>
      </c>
      <c r="J5468" s="7"/>
      <c r="K5468" s="7">
        <v>44656</v>
      </c>
      <c r="L5468" s="7">
        <v>45017</v>
      </c>
      <c r="M5468" t="s">
        <v>77</v>
      </c>
      <c r="N5468"/>
      <c r="O5468">
        <v>2026</v>
      </c>
      <c r="P5468">
        <v>1</v>
      </c>
      <c r="Q5468" t="s">
        <v>80</v>
      </c>
      <c r="R5468" s="8">
        <v>46267</v>
      </c>
      <c r="S5468" s="2">
        <v>1</v>
      </c>
      <c r="T5468" s="2" t="s">
        <v>81</v>
      </c>
    </row>
    <row r="5469" spans="1:20" x14ac:dyDescent="0.25">
      <c r="A5469">
        <v>1120509058</v>
      </c>
      <c r="B5469">
        <v>123400458</v>
      </c>
      <c r="C5469" t="s">
        <v>74</v>
      </c>
      <c r="D5469" t="s">
        <v>75</v>
      </c>
      <c r="E5469" t="s">
        <v>76</v>
      </c>
      <c r="F5469" s="7">
        <v>44674</v>
      </c>
      <c r="G5469" s="7">
        <v>46500</v>
      </c>
      <c r="H5469" t="s">
        <v>86</v>
      </c>
      <c r="I5469" t="s">
        <v>87</v>
      </c>
      <c r="J5469" s="7"/>
      <c r="K5469" s="7">
        <v>44679</v>
      </c>
      <c r="L5469" s="7">
        <v>46500</v>
      </c>
      <c r="M5469" t="s">
        <v>86</v>
      </c>
      <c r="N5469"/>
      <c r="O5469">
        <v>2026</v>
      </c>
      <c r="P5469">
        <v>1</v>
      </c>
      <c r="Q5469" t="s">
        <v>80</v>
      </c>
      <c r="R5469" s="8">
        <v>46267</v>
      </c>
      <c r="S5469" s="2">
        <v>1</v>
      </c>
      <c r="T5469" s="2" t="s">
        <v>81</v>
      </c>
    </row>
    <row r="5470" spans="1:20" x14ac:dyDescent="0.25">
      <c r="A5470">
        <v>1120509079</v>
      </c>
      <c r="B5470">
        <v>123410853</v>
      </c>
      <c r="C5470" t="s">
        <v>74</v>
      </c>
      <c r="D5470" t="s">
        <v>75</v>
      </c>
      <c r="E5470" t="s">
        <v>76</v>
      </c>
      <c r="F5470" s="7">
        <v>44676</v>
      </c>
      <c r="G5470" s="7">
        <v>45041</v>
      </c>
      <c r="H5470" t="s">
        <v>86</v>
      </c>
      <c r="I5470" t="s">
        <v>87</v>
      </c>
      <c r="J5470" s="7">
        <v>45765</v>
      </c>
      <c r="K5470" s="7">
        <v>44678</v>
      </c>
      <c r="L5470" s="7">
        <v>45041</v>
      </c>
      <c r="M5470" t="s">
        <v>86</v>
      </c>
      <c r="N5470" t="s">
        <v>79</v>
      </c>
      <c r="O5470">
        <v>2026</v>
      </c>
      <c r="P5470">
        <v>1</v>
      </c>
      <c r="Q5470" t="s">
        <v>80</v>
      </c>
      <c r="R5470" s="8">
        <v>46267</v>
      </c>
      <c r="S5470" s="2">
        <v>1</v>
      </c>
      <c r="T5470" s="2" t="s">
        <v>81</v>
      </c>
    </row>
    <row r="5471" spans="1:20" x14ac:dyDescent="0.25">
      <c r="A5471">
        <v>1120509207</v>
      </c>
      <c r="B5471">
        <v>123469276</v>
      </c>
      <c r="C5471" t="s">
        <v>91</v>
      </c>
      <c r="D5471" t="s">
        <v>75</v>
      </c>
      <c r="E5471" t="s">
        <v>76</v>
      </c>
      <c r="F5471" s="7">
        <v>44682</v>
      </c>
      <c r="G5471" s="7">
        <v>45047</v>
      </c>
      <c r="H5471" t="s">
        <v>77</v>
      </c>
      <c r="I5471" t="s">
        <v>89</v>
      </c>
      <c r="J5471" s="7">
        <v>46100</v>
      </c>
      <c r="K5471" s="7">
        <v>44683</v>
      </c>
      <c r="L5471" s="7">
        <v>45047</v>
      </c>
      <c r="M5471" t="s">
        <v>77</v>
      </c>
      <c r="N5471" t="s">
        <v>79</v>
      </c>
      <c r="O5471">
        <v>2026</v>
      </c>
      <c r="P5471">
        <v>1</v>
      </c>
      <c r="Q5471" t="s">
        <v>80</v>
      </c>
      <c r="R5471" s="8">
        <v>46267</v>
      </c>
      <c r="S5471" s="2">
        <v>1</v>
      </c>
      <c r="T5471" s="2" t="s">
        <v>81</v>
      </c>
    </row>
    <row r="5472" spans="1:20" x14ac:dyDescent="0.25">
      <c r="A5472">
        <v>1120509235</v>
      </c>
      <c r="B5472">
        <v>123485066</v>
      </c>
      <c r="C5472" t="s">
        <v>91</v>
      </c>
      <c r="D5472" t="s">
        <v>75</v>
      </c>
      <c r="E5472" t="s">
        <v>76</v>
      </c>
      <c r="F5472" s="7">
        <v>44684</v>
      </c>
      <c r="G5472" s="7">
        <v>45049</v>
      </c>
      <c r="H5472" t="s">
        <v>77</v>
      </c>
      <c r="I5472" t="s">
        <v>78</v>
      </c>
      <c r="J5472" s="7"/>
      <c r="K5472" s="7">
        <v>44690</v>
      </c>
      <c r="L5472" s="7">
        <v>45049</v>
      </c>
      <c r="M5472" t="s">
        <v>77</v>
      </c>
      <c r="N5472"/>
      <c r="O5472">
        <v>2026</v>
      </c>
      <c r="P5472">
        <v>1</v>
      </c>
      <c r="Q5472" t="s">
        <v>80</v>
      </c>
      <c r="R5472" s="8">
        <v>46267</v>
      </c>
      <c r="S5472" s="2">
        <v>1</v>
      </c>
      <c r="T5472" s="2" t="s">
        <v>81</v>
      </c>
    </row>
    <row r="5473" spans="1:20" x14ac:dyDescent="0.25">
      <c r="A5473">
        <v>1120509409</v>
      </c>
      <c r="B5473">
        <v>123594886</v>
      </c>
      <c r="C5473" t="s">
        <v>82</v>
      </c>
      <c r="D5473" t="s">
        <v>88</v>
      </c>
      <c r="E5473" t="s">
        <v>76</v>
      </c>
      <c r="F5473" s="7">
        <v>44695</v>
      </c>
      <c r="G5473" s="7">
        <v>45060</v>
      </c>
      <c r="H5473" t="s">
        <v>77</v>
      </c>
      <c r="I5473" t="s">
        <v>78</v>
      </c>
      <c r="J5473" s="7">
        <v>45869</v>
      </c>
      <c r="K5473" s="7">
        <v>45775</v>
      </c>
      <c r="L5473" s="7">
        <v>45060</v>
      </c>
      <c r="M5473" t="s">
        <v>77</v>
      </c>
      <c r="N5473" t="s">
        <v>79</v>
      </c>
      <c r="O5473">
        <v>2026</v>
      </c>
      <c r="P5473">
        <v>1</v>
      </c>
      <c r="Q5473" t="s">
        <v>80</v>
      </c>
      <c r="R5473" s="8">
        <v>46267</v>
      </c>
      <c r="S5473" s="2">
        <v>1</v>
      </c>
      <c r="T5473" s="2" t="s">
        <v>81</v>
      </c>
    </row>
    <row r="5474" spans="1:20" x14ac:dyDescent="0.25">
      <c r="A5474">
        <v>1120509547</v>
      </c>
      <c r="B5474">
        <v>123663814</v>
      </c>
      <c r="C5474" t="s">
        <v>85</v>
      </c>
      <c r="D5474" t="s">
        <v>88</v>
      </c>
      <c r="E5474" t="s">
        <v>76</v>
      </c>
      <c r="F5474" s="7">
        <v>44703</v>
      </c>
      <c r="G5474" s="7">
        <v>46529</v>
      </c>
      <c r="H5474" t="s">
        <v>77</v>
      </c>
      <c r="I5474" t="s">
        <v>78</v>
      </c>
      <c r="J5474" s="7">
        <v>45932</v>
      </c>
      <c r="K5474" s="7">
        <v>45932</v>
      </c>
      <c r="L5474" s="7">
        <v>46529</v>
      </c>
      <c r="M5474" t="s">
        <v>77</v>
      </c>
      <c r="N5474" t="s">
        <v>79</v>
      </c>
      <c r="O5474">
        <v>2026</v>
      </c>
      <c r="P5474">
        <v>1</v>
      </c>
      <c r="Q5474" t="s">
        <v>80</v>
      </c>
      <c r="R5474" s="8">
        <v>46267</v>
      </c>
      <c r="S5474" s="2">
        <v>1</v>
      </c>
      <c r="T5474" s="2" t="s">
        <v>81</v>
      </c>
    </row>
    <row r="5475" spans="1:20" x14ac:dyDescent="0.25">
      <c r="A5475">
        <v>1120509550</v>
      </c>
      <c r="B5475">
        <v>123664201</v>
      </c>
      <c r="C5475" t="s">
        <v>98</v>
      </c>
      <c r="D5475" t="s">
        <v>88</v>
      </c>
      <c r="E5475" t="s">
        <v>76</v>
      </c>
      <c r="F5475" s="7">
        <v>44703</v>
      </c>
      <c r="G5475" s="7">
        <v>45068</v>
      </c>
      <c r="H5475" t="s">
        <v>77</v>
      </c>
      <c r="I5475" t="s">
        <v>78</v>
      </c>
      <c r="J5475" s="7">
        <v>45427</v>
      </c>
      <c r="K5475" s="7">
        <v>45538</v>
      </c>
      <c r="L5475" s="7">
        <v>45068</v>
      </c>
      <c r="M5475" t="s">
        <v>77</v>
      </c>
      <c r="N5475" t="s">
        <v>79</v>
      </c>
      <c r="O5475">
        <v>2026</v>
      </c>
      <c r="P5475">
        <v>1</v>
      </c>
      <c r="Q5475" t="s">
        <v>80</v>
      </c>
      <c r="R5475" s="8">
        <v>46267</v>
      </c>
      <c r="S5475" s="2">
        <v>1</v>
      </c>
      <c r="T5475" s="2" t="s">
        <v>81</v>
      </c>
    </row>
    <row r="5476" spans="1:20" x14ac:dyDescent="0.25">
      <c r="A5476">
        <v>1120509760</v>
      </c>
      <c r="B5476">
        <v>123789507</v>
      </c>
      <c r="C5476" t="s">
        <v>82</v>
      </c>
      <c r="D5476" t="s">
        <v>83</v>
      </c>
      <c r="E5476" t="s">
        <v>76</v>
      </c>
      <c r="F5476" s="7">
        <v>44720</v>
      </c>
      <c r="G5476" s="7">
        <v>44903</v>
      </c>
      <c r="H5476" t="s">
        <v>77</v>
      </c>
      <c r="I5476" t="s">
        <v>84</v>
      </c>
      <c r="J5476" s="7">
        <v>45501</v>
      </c>
      <c r="K5476" s="7">
        <v>45546</v>
      </c>
      <c r="L5476" s="7">
        <v>44903</v>
      </c>
      <c r="M5476" t="s">
        <v>77</v>
      </c>
      <c r="N5476" t="s">
        <v>79</v>
      </c>
      <c r="O5476">
        <v>2026</v>
      </c>
      <c r="P5476">
        <v>1</v>
      </c>
      <c r="Q5476" t="s">
        <v>80</v>
      </c>
      <c r="R5476" s="8">
        <v>46267</v>
      </c>
      <c r="S5476" s="2">
        <v>1</v>
      </c>
      <c r="T5476" s="2" t="s">
        <v>81</v>
      </c>
    </row>
    <row r="5477" spans="1:20" x14ac:dyDescent="0.25">
      <c r="A5477">
        <v>1120509761</v>
      </c>
      <c r="B5477">
        <v>123789507</v>
      </c>
      <c r="C5477" t="s">
        <v>82</v>
      </c>
      <c r="D5477" t="s">
        <v>83</v>
      </c>
      <c r="E5477" t="s">
        <v>76</v>
      </c>
      <c r="F5477" s="7">
        <v>44720</v>
      </c>
      <c r="G5477" s="7">
        <v>44903</v>
      </c>
      <c r="H5477" t="s">
        <v>77</v>
      </c>
      <c r="I5477" t="s">
        <v>84</v>
      </c>
      <c r="J5477" s="7">
        <v>45501</v>
      </c>
      <c r="K5477" s="7">
        <v>45919</v>
      </c>
      <c r="L5477" s="7">
        <v>44903</v>
      </c>
      <c r="M5477" t="s">
        <v>77</v>
      </c>
      <c r="N5477" t="s">
        <v>79</v>
      </c>
      <c r="O5477">
        <v>2026</v>
      </c>
      <c r="P5477">
        <v>1</v>
      </c>
      <c r="Q5477" t="s">
        <v>80</v>
      </c>
      <c r="R5477" s="8">
        <v>46267</v>
      </c>
      <c r="S5477" s="2">
        <v>1</v>
      </c>
      <c r="T5477" s="2" t="s">
        <v>81</v>
      </c>
    </row>
    <row r="5478" spans="1:20" x14ac:dyDescent="0.25">
      <c r="A5478">
        <v>1120509783</v>
      </c>
      <c r="B5478">
        <v>123801285</v>
      </c>
      <c r="C5478" t="s">
        <v>82</v>
      </c>
      <c r="D5478" t="s">
        <v>83</v>
      </c>
      <c r="E5478" t="s">
        <v>76</v>
      </c>
      <c r="F5478" s="7">
        <v>44721</v>
      </c>
      <c r="G5478" s="7">
        <v>44904</v>
      </c>
      <c r="H5478" t="s">
        <v>77</v>
      </c>
      <c r="I5478" t="s">
        <v>78</v>
      </c>
      <c r="J5478" s="7">
        <v>45495</v>
      </c>
      <c r="K5478" s="7">
        <v>45629</v>
      </c>
      <c r="L5478" s="7">
        <v>44904</v>
      </c>
      <c r="M5478" t="s">
        <v>77</v>
      </c>
      <c r="N5478" t="s">
        <v>79</v>
      </c>
      <c r="O5478">
        <v>2026</v>
      </c>
      <c r="P5478">
        <v>1</v>
      </c>
      <c r="Q5478" t="s">
        <v>80</v>
      </c>
      <c r="R5478" s="8">
        <v>46267</v>
      </c>
      <c r="S5478" s="2">
        <v>1</v>
      </c>
      <c r="T5478" s="2" t="s">
        <v>81</v>
      </c>
    </row>
    <row r="5479" spans="1:20" x14ac:dyDescent="0.25">
      <c r="A5479">
        <v>1120509790</v>
      </c>
      <c r="B5479">
        <v>123815568</v>
      </c>
      <c r="C5479" t="s">
        <v>91</v>
      </c>
      <c r="D5479" t="s">
        <v>83</v>
      </c>
      <c r="E5479" t="s">
        <v>76</v>
      </c>
      <c r="F5479" s="7">
        <v>44722</v>
      </c>
      <c r="G5479" s="7">
        <v>46548</v>
      </c>
      <c r="H5479" t="s">
        <v>77</v>
      </c>
      <c r="I5479" t="s">
        <v>78</v>
      </c>
      <c r="J5479" s="7">
        <v>45877</v>
      </c>
      <c r="K5479" s="7">
        <v>45951</v>
      </c>
      <c r="L5479" s="7">
        <v>46548</v>
      </c>
      <c r="M5479" t="s">
        <v>77</v>
      </c>
      <c r="N5479" t="s">
        <v>79</v>
      </c>
      <c r="O5479">
        <v>2026</v>
      </c>
      <c r="P5479">
        <v>1</v>
      </c>
      <c r="Q5479" t="s">
        <v>80</v>
      </c>
      <c r="R5479" s="8">
        <v>46267</v>
      </c>
      <c r="S5479" s="2">
        <v>1</v>
      </c>
      <c r="T5479" s="2" t="s">
        <v>81</v>
      </c>
    </row>
    <row r="5480" spans="1:20" x14ac:dyDescent="0.25">
      <c r="A5480">
        <v>1120509846</v>
      </c>
      <c r="B5480">
        <v>123838258</v>
      </c>
      <c r="C5480" t="s">
        <v>90</v>
      </c>
      <c r="D5480" t="s">
        <v>83</v>
      </c>
      <c r="E5480" t="s">
        <v>76</v>
      </c>
      <c r="F5480" s="7">
        <v>44726</v>
      </c>
      <c r="G5480" s="7">
        <v>44909</v>
      </c>
      <c r="H5480" t="s">
        <v>77</v>
      </c>
      <c r="I5480" t="s">
        <v>78</v>
      </c>
      <c r="J5480" s="7">
        <v>45914</v>
      </c>
      <c r="K5480" s="7">
        <v>45951</v>
      </c>
      <c r="L5480" s="7">
        <v>44909</v>
      </c>
      <c r="M5480" t="s">
        <v>77</v>
      </c>
      <c r="N5480" t="s">
        <v>79</v>
      </c>
      <c r="O5480">
        <v>2026</v>
      </c>
      <c r="P5480">
        <v>1</v>
      </c>
      <c r="Q5480" t="s">
        <v>80</v>
      </c>
      <c r="R5480" s="8">
        <v>46267</v>
      </c>
      <c r="S5480" s="2">
        <v>1</v>
      </c>
      <c r="T5480" s="2" t="s">
        <v>81</v>
      </c>
    </row>
    <row r="5481" spans="1:20" x14ac:dyDescent="0.25">
      <c r="A5481">
        <v>1120509957</v>
      </c>
      <c r="B5481">
        <v>123885492</v>
      </c>
      <c r="C5481" t="s">
        <v>82</v>
      </c>
      <c r="D5481" t="s">
        <v>88</v>
      </c>
      <c r="E5481" t="s">
        <v>76</v>
      </c>
      <c r="F5481" s="7">
        <v>44733</v>
      </c>
      <c r="G5481" s="7">
        <v>45098</v>
      </c>
      <c r="H5481" t="s">
        <v>77</v>
      </c>
      <c r="I5481" t="s">
        <v>78</v>
      </c>
      <c r="J5481" s="7">
        <v>45824</v>
      </c>
      <c r="K5481" s="7">
        <v>45853</v>
      </c>
      <c r="L5481" s="7">
        <v>45098</v>
      </c>
      <c r="M5481" t="s">
        <v>77</v>
      </c>
      <c r="N5481" t="s">
        <v>79</v>
      </c>
      <c r="O5481">
        <v>2026</v>
      </c>
      <c r="P5481">
        <v>1</v>
      </c>
      <c r="Q5481" t="s">
        <v>80</v>
      </c>
      <c r="R5481" s="8">
        <v>46267</v>
      </c>
      <c r="S5481" s="2">
        <v>1</v>
      </c>
      <c r="T5481" s="2" t="s">
        <v>81</v>
      </c>
    </row>
    <row r="5482" spans="1:20" x14ac:dyDescent="0.25">
      <c r="A5482">
        <v>1120509988</v>
      </c>
      <c r="B5482">
        <v>123898191</v>
      </c>
      <c r="C5482" t="s">
        <v>93</v>
      </c>
      <c r="D5482" t="s">
        <v>88</v>
      </c>
      <c r="E5482" t="s">
        <v>76</v>
      </c>
      <c r="F5482" s="7">
        <v>44734</v>
      </c>
      <c r="G5482" s="7">
        <v>45099</v>
      </c>
      <c r="H5482" t="s">
        <v>77</v>
      </c>
      <c r="I5482" t="s">
        <v>78</v>
      </c>
      <c r="J5482" s="7">
        <v>45972</v>
      </c>
      <c r="K5482" s="7">
        <v>45757</v>
      </c>
      <c r="L5482" s="7">
        <v>45099</v>
      </c>
      <c r="M5482" t="s">
        <v>77</v>
      </c>
      <c r="N5482" t="s">
        <v>79</v>
      </c>
      <c r="O5482">
        <v>2026</v>
      </c>
      <c r="P5482">
        <v>1</v>
      </c>
      <c r="Q5482" t="s">
        <v>80</v>
      </c>
      <c r="R5482" s="8">
        <v>46267</v>
      </c>
      <c r="S5482" s="2">
        <v>1</v>
      </c>
      <c r="T5482" s="2" t="s">
        <v>81</v>
      </c>
    </row>
    <row r="5483" spans="1:20" x14ac:dyDescent="0.25">
      <c r="A5483">
        <v>1120510000</v>
      </c>
      <c r="B5483">
        <v>123903510</v>
      </c>
      <c r="C5483" t="s">
        <v>85</v>
      </c>
      <c r="D5483" t="s">
        <v>75</v>
      </c>
      <c r="E5483" t="s">
        <v>76</v>
      </c>
      <c r="F5483" s="7">
        <v>44735</v>
      </c>
      <c r="G5483" s="7">
        <v>45100</v>
      </c>
      <c r="H5483" t="s">
        <v>77</v>
      </c>
      <c r="I5483" t="s">
        <v>78</v>
      </c>
      <c r="J5483" s="7"/>
      <c r="K5483" s="7">
        <v>45922</v>
      </c>
      <c r="L5483" s="7">
        <v>45100</v>
      </c>
      <c r="M5483" t="s">
        <v>77</v>
      </c>
      <c r="N5483"/>
      <c r="O5483">
        <v>2026</v>
      </c>
      <c r="P5483">
        <v>1</v>
      </c>
      <c r="Q5483" t="s">
        <v>80</v>
      </c>
      <c r="R5483" s="8">
        <v>46267</v>
      </c>
      <c r="S5483" s="2">
        <v>1</v>
      </c>
      <c r="T5483" s="2" t="s">
        <v>81</v>
      </c>
    </row>
    <row r="5484" spans="1:20" x14ac:dyDescent="0.25">
      <c r="A5484">
        <v>1120510006</v>
      </c>
      <c r="B5484">
        <v>123904344</v>
      </c>
      <c r="C5484" t="s">
        <v>82</v>
      </c>
      <c r="D5484" t="s">
        <v>75</v>
      </c>
      <c r="E5484" t="s">
        <v>76</v>
      </c>
      <c r="F5484" s="7">
        <v>44735</v>
      </c>
      <c r="G5484" s="7">
        <v>44827</v>
      </c>
      <c r="H5484" t="s">
        <v>77</v>
      </c>
      <c r="I5484" t="s">
        <v>78</v>
      </c>
      <c r="J5484" s="7">
        <v>45828</v>
      </c>
      <c r="K5484" s="7">
        <v>45834</v>
      </c>
      <c r="L5484" s="7">
        <v>44827</v>
      </c>
      <c r="M5484" t="s">
        <v>77</v>
      </c>
      <c r="N5484" t="s">
        <v>92</v>
      </c>
      <c r="O5484">
        <v>2026</v>
      </c>
      <c r="P5484">
        <v>1</v>
      </c>
      <c r="Q5484" t="s">
        <v>80</v>
      </c>
      <c r="R5484" s="8">
        <v>46267</v>
      </c>
      <c r="S5484" s="2">
        <v>1</v>
      </c>
      <c r="T5484" s="2" t="s">
        <v>81</v>
      </c>
    </row>
    <row r="5485" spans="1:20" x14ac:dyDescent="0.25">
      <c r="A5485">
        <v>1120510050</v>
      </c>
      <c r="B5485">
        <v>123923274</v>
      </c>
      <c r="C5485" t="s">
        <v>90</v>
      </c>
      <c r="D5485" t="s">
        <v>88</v>
      </c>
      <c r="E5485" t="s">
        <v>76</v>
      </c>
      <c r="F5485" s="7">
        <v>44737</v>
      </c>
      <c r="G5485" s="7">
        <v>45102</v>
      </c>
      <c r="H5485" t="s">
        <v>77</v>
      </c>
      <c r="I5485" t="s">
        <v>78</v>
      </c>
      <c r="J5485" s="7">
        <v>45829</v>
      </c>
      <c r="K5485" s="7">
        <v>45778</v>
      </c>
      <c r="L5485" s="7">
        <v>45102</v>
      </c>
      <c r="M5485" t="s">
        <v>77</v>
      </c>
      <c r="N5485" t="s">
        <v>79</v>
      </c>
      <c r="O5485">
        <v>2026</v>
      </c>
      <c r="P5485">
        <v>1</v>
      </c>
      <c r="Q5485" t="s">
        <v>80</v>
      </c>
      <c r="R5485" s="8">
        <v>46267</v>
      </c>
      <c r="S5485" s="2">
        <v>1</v>
      </c>
      <c r="T5485" s="2" t="s">
        <v>81</v>
      </c>
    </row>
    <row r="5486" spans="1:20" x14ac:dyDescent="0.25">
      <c r="A5486">
        <v>1120510127</v>
      </c>
      <c r="B5486">
        <v>123956187</v>
      </c>
      <c r="C5486" t="s">
        <v>96</v>
      </c>
      <c r="D5486" t="s">
        <v>75</v>
      </c>
      <c r="E5486" t="s">
        <v>76</v>
      </c>
      <c r="F5486" s="7">
        <v>44741</v>
      </c>
      <c r="G5486" s="7">
        <v>45106</v>
      </c>
      <c r="H5486" t="s">
        <v>77</v>
      </c>
      <c r="I5486" t="s">
        <v>89</v>
      </c>
      <c r="J5486" s="7">
        <v>46085</v>
      </c>
      <c r="K5486" s="7">
        <v>44832</v>
      </c>
      <c r="L5486" s="7">
        <v>45106</v>
      </c>
      <c r="M5486" t="s">
        <v>77</v>
      </c>
      <c r="N5486" t="s">
        <v>79</v>
      </c>
      <c r="O5486">
        <v>2026</v>
      </c>
      <c r="P5486">
        <v>1</v>
      </c>
      <c r="Q5486" t="s">
        <v>80</v>
      </c>
      <c r="R5486" s="8">
        <v>46267</v>
      </c>
      <c r="S5486" s="2">
        <v>1</v>
      </c>
      <c r="T5486" s="2" t="s">
        <v>81</v>
      </c>
    </row>
    <row r="5487" spans="1:20" x14ac:dyDescent="0.25">
      <c r="A5487">
        <v>1120510165</v>
      </c>
      <c r="B5487">
        <v>123980637</v>
      </c>
      <c r="C5487" t="s">
        <v>82</v>
      </c>
      <c r="D5487" t="s">
        <v>88</v>
      </c>
      <c r="E5487" t="s">
        <v>76</v>
      </c>
      <c r="F5487" s="7">
        <v>44743</v>
      </c>
      <c r="G5487" s="7">
        <v>45108</v>
      </c>
      <c r="H5487" t="s">
        <v>77</v>
      </c>
      <c r="I5487" t="s">
        <v>78</v>
      </c>
      <c r="J5487" s="7">
        <v>45495</v>
      </c>
      <c r="K5487" s="7">
        <v>45457</v>
      </c>
      <c r="L5487" s="7">
        <v>45108</v>
      </c>
      <c r="M5487" t="s">
        <v>77</v>
      </c>
      <c r="N5487" t="s">
        <v>79</v>
      </c>
      <c r="O5487">
        <v>2026</v>
      </c>
      <c r="P5487">
        <v>1</v>
      </c>
      <c r="Q5487" t="s">
        <v>80</v>
      </c>
      <c r="R5487" s="8">
        <v>46267</v>
      </c>
      <c r="S5487" s="2">
        <v>1</v>
      </c>
      <c r="T5487" s="2" t="s">
        <v>81</v>
      </c>
    </row>
    <row r="5488" spans="1:20" x14ac:dyDescent="0.25">
      <c r="A5488">
        <v>1120510402</v>
      </c>
      <c r="B5488">
        <v>124095747</v>
      </c>
      <c r="C5488" t="s">
        <v>82</v>
      </c>
      <c r="D5488" t="s">
        <v>88</v>
      </c>
      <c r="E5488" t="s">
        <v>76</v>
      </c>
      <c r="F5488" s="7">
        <v>44758</v>
      </c>
      <c r="G5488" s="7">
        <v>45123</v>
      </c>
      <c r="H5488" t="s">
        <v>77</v>
      </c>
      <c r="I5488" t="s">
        <v>78</v>
      </c>
      <c r="J5488" s="7">
        <v>45544</v>
      </c>
      <c r="K5488" s="7">
        <v>45748</v>
      </c>
      <c r="L5488" s="7">
        <v>45123</v>
      </c>
      <c r="M5488" t="s">
        <v>77</v>
      </c>
      <c r="N5488" t="s">
        <v>79</v>
      </c>
      <c r="O5488">
        <v>2026</v>
      </c>
      <c r="P5488">
        <v>1</v>
      </c>
      <c r="Q5488" t="s">
        <v>80</v>
      </c>
      <c r="R5488" s="8">
        <v>46267</v>
      </c>
      <c r="S5488" s="2">
        <v>1</v>
      </c>
      <c r="T5488" s="2" t="s">
        <v>81</v>
      </c>
    </row>
    <row r="5489" spans="1:20" x14ac:dyDescent="0.25">
      <c r="A5489">
        <v>1120510464</v>
      </c>
      <c r="B5489">
        <v>124117772</v>
      </c>
      <c r="C5489" t="s">
        <v>96</v>
      </c>
      <c r="D5489" t="s">
        <v>75</v>
      </c>
      <c r="E5489" t="s">
        <v>76</v>
      </c>
      <c r="F5489" s="7">
        <v>44761</v>
      </c>
      <c r="G5489" s="7">
        <v>45126</v>
      </c>
      <c r="H5489" t="s">
        <v>86</v>
      </c>
      <c r="I5489" t="s">
        <v>87</v>
      </c>
      <c r="J5489" s="7"/>
      <c r="K5489" s="7">
        <v>44896</v>
      </c>
      <c r="L5489" s="7">
        <v>45126</v>
      </c>
      <c r="M5489" t="s">
        <v>86</v>
      </c>
      <c r="N5489"/>
      <c r="O5489">
        <v>2026</v>
      </c>
      <c r="P5489">
        <v>1</v>
      </c>
      <c r="Q5489" t="s">
        <v>80</v>
      </c>
      <c r="R5489" s="8">
        <v>46267</v>
      </c>
      <c r="S5489" s="2">
        <v>1</v>
      </c>
      <c r="T5489" s="2" t="s">
        <v>81</v>
      </c>
    </row>
    <row r="5490" spans="1:20" x14ac:dyDescent="0.25">
      <c r="A5490">
        <v>1120510584</v>
      </c>
      <c r="B5490">
        <v>124163720</v>
      </c>
      <c r="C5490" t="s">
        <v>82</v>
      </c>
      <c r="D5490" t="s">
        <v>88</v>
      </c>
      <c r="E5490" t="s">
        <v>76</v>
      </c>
      <c r="F5490" s="7">
        <v>44765</v>
      </c>
      <c r="G5490" s="7">
        <v>45130</v>
      </c>
      <c r="H5490" t="s">
        <v>77</v>
      </c>
      <c r="I5490" t="s">
        <v>78</v>
      </c>
      <c r="J5490" s="7">
        <v>45482</v>
      </c>
      <c r="K5490" s="7">
        <v>45544</v>
      </c>
      <c r="L5490" s="7">
        <v>45130</v>
      </c>
      <c r="M5490" t="s">
        <v>77</v>
      </c>
      <c r="N5490" t="s">
        <v>79</v>
      </c>
      <c r="O5490">
        <v>2026</v>
      </c>
      <c r="P5490">
        <v>1</v>
      </c>
      <c r="Q5490" t="s">
        <v>80</v>
      </c>
      <c r="R5490" s="8">
        <v>46267</v>
      </c>
      <c r="S5490" s="2">
        <v>1</v>
      </c>
      <c r="T5490" s="2" t="s">
        <v>81</v>
      </c>
    </row>
    <row r="5491" spans="1:20" x14ac:dyDescent="0.25">
      <c r="A5491">
        <v>1120510607</v>
      </c>
      <c r="B5491">
        <v>124172452</v>
      </c>
      <c r="C5491" t="s">
        <v>82</v>
      </c>
      <c r="D5491" t="s">
        <v>88</v>
      </c>
      <c r="E5491" t="s">
        <v>76</v>
      </c>
      <c r="F5491" s="7">
        <v>44769</v>
      </c>
      <c r="G5491" s="7">
        <v>45134</v>
      </c>
      <c r="H5491" t="s">
        <v>77</v>
      </c>
      <c r="I5491" t="s">
        <v>78</v>
      </c>
      <c r="J5491" s="7">
        <v>45437</v>
      </c>
      <c r="K5491" s="7">
        <v>45623</v>
      </c>
      <c r="L5491" s="7">
        <v>45134</v>
      </c>
      <c r="M5491" t="s">
        <v>77</v>
      </c>
      <c r="N5491" t="s">
        <v>79</v>
      </c>
      <c r="O5491">
        <v>2026</v>
      </c>
      <c r="P5491">
        <v>1</v>
      </c>
      <c r="Q5491" t="s">
        <v>80</v>
      </c>
      <c r="R5491" s="8">
        <v>46267</v>
      </c>
      <c r="S5491" s="2">
        <v>1</v>
      </c>
      <c r="T5491" s="2" t="s">
        <v>81</v>
      </c>
    </row>
    <row r="5492" spans="1:20" x14ac:dyDescent="0.25">
      <c r="A5492">
        <v>1120510680</v>
      </c>
      <c r="B5492">
        <v>124210163</v>
      </c>
      <c r="C5492" t="s">
        <v>74</v>
      </c>
      <c r="D5492" t="s">
        <v>75</v>
      </c>
      <c r="E5492" t="s">
        <v>76</v>
      </c>
      <c r="F5492" s="7">
        <v>44754</v>
      </c>
      <c r="G5492" s="7">
        <v>45119</v>
      </c>
      <c r="H5492" t="s">
        <v>77</v>
      </c>
      <c r="I5492" t="s">
        <v>78</v>
      </c>
      <c r="J5492" s="7">
        <v>45396</v>
      </c>
      <c r="K5492" s="7">
        <v>44775</v>
      </c>
      <c r="L5492" s="7">
        <v>45119</v>
      </c>
      <c r="M5492" t="s">
        <v>77</v>
      </c>
      <c r="N5492" t="s">
        <v>79</v>
      </c>
      <c r="O5492">
        <v>2026</v>
      </c>
      <c r="P5492">
        <v>1</v>
      </c>
      <c r="Q5492" t="s">
        <v>80</v>
      </c>
      <c r="R5492" s="8">
        <v>46267</v>
      </c>
      <c r="S5492" s="2">
        <v>1</v>
      </c>
      <c r="T5492" s="2" t="s">
        <v>81</v>
      </c>
    </row>
    <row r="5493" spans="1:20" x14ac:dyDescent="0.25">
      <c r="A5493">
        <v>1120511540</v>
      </c>
      <c r="B5493">
        <v>124500033</v>
      </c>
      <c r="C5493" t="s">
        <v>82</v>
      </c>
      <c r="D5493" t="s">
        <v>88</v>
      </c>
      <c r="E5493" t="s">
        <v>76</v>
      </c>
      <c r="F5493" s="7">
        <v>44817</v>
      </c>
      <c r="G5493" s="7">
        <v>45182</v>
      </c>
      <c r="H5493" t="s">
        <v>77</v>
      </c>
      <c r="I5493" t="s">
        <v>78</v>
      </c>
      <c r="J5493" s="7">
        <v>45633</v>
      </c>
      <c r="K5493" s="7">
        <v>45623</v>
      </c>
      <c r="L5493" s="7">
        <v>45182</v>
      </c>
      <c r="M5493" t="s">
        <v>77</v>
      </c>
      <c r="N5493" t="s">
        <v>79</v>
      </c>
      <c r="O5493">
        <v>2026</v>
      </c>
      <c r="P5493">
        <v>1</v>
      </c>
      <c r="Q5493" t="s">
        <v>80</v>
      </c>
      <c r="R5493" s="8">
        <v>46267</v>
      </c>
      <c r="S5493" s="2">
        <v>1</v>
      </c>
      <c r="T5493" s="2" t="s">
        <v>81</v>
      </c>
    </row>
    <row r="5494" spans="1:20" x14ac:dyDescent="0.25">
      <c r="A5494">
        <v>1120511858</v>
      </c>
      <c r="B5494">
        <v>124609351</v>
      </c>
      <c r="C5494" t="s">
        <v>74</v>
      </c>
      <c r="D5494" t="s">
        <v>75</v>
      </c>
      <c r="E5494" t="s">
        <v>76</v>
      </c>
      <c r="F5494" s="7">
        <v>44837</v>
      </c>
      <c r="G5494" s="7">
        <v>45202</v>
      </c>
      <c r="H5494" t="s">
        <v>86</v>
      </c>
      <c r="I5494" t="s">
        <v>87</v>
      </c>
      <c r="J5494" s="7"/>
      <c r="K5494" s="7">
        <v>46007</v>
      </c>
      <c r="L5494" s="7">
        <v>45202</v>
      </c>
      <c r="M5494" t="s">
        <v>86</v>
      </c>
      <c r="N5494"/>
      <c r="O5494">
        <v>2026</v>
      </c>
      <c r="P5494">
        <v>1</v>
      </c>
      <c r="Q5494" t="s">
        <v>80</v>
      </c>
      <c r="R5494" s="8">
        <v>46267</v>
      </c>
      <c r="S5494" s="2">
        <v>1</v>
      </c>
      <c r="T5494" s="2" t="s">
        <v>81</v>
      </c>
    </row>
    <row r="5495" spans="1:20" x14ac:dyDescent="0.25">
      <c r="A5495">
        <v>1120512558</v>
      </c>
      <c r="B5495">
        <v>125582971</v>
      </c>
      <c r="C5495" t="s">
        <v>85</v>
      </c>
      <c r="D5495" t="s">
        <v>83</v>
      </c>
      <c r="E5495" t="s">
        <v>76</v>
      </c>
      <c r="F5495" s="7">
        <v>44987</v>
      </c>
      <c r="G5495" s="7">
        <v>46814</v>
      </c>
      <c r="H5495" t="s">
        <v>86</v>
      </c>
      <c r="I5495" t="s">
        <v>87</v>
      </c>
      <c r="J5495" s="7">
        <v>45504</v>
      </c>
      <c r="K5495" s="7">
        <v>45271</v>
      </c>
      <c r="L5495" s="7">
        <v>46814</v>
      </c>
      <c r="M5495" t="s">
        <v>86</v>
      </c>
      <c r="N5495" t="s">
        <v>79</v>
      </c>
      <c r="O5495">
        <v>2026</v>
      </c>
      <c r="P5495">
        <v>1</v>
      </c>
      <c r="Q5495" t="s">
        <v>80</v>
      </c>
      <c r="R5495" s="8">
        <v>46267</v>
      </c>
      <c r="S5495" s="2">
        <v>1</v>
      </c>
      <c r="T5495" s="2" t="s">
        <v>81</v>
      </c>
    </row>
    <row r="5496" spans="1:20" x14ac:dyDescent="0.25">
      <c r="A5496">
        <v>1120512620</v>
      </c>
      <c r="B5496">
        <v>125830234</v>
      </c>
      <c r="C5496" t="s">
        <v>85</v>
      </c>
      <c r="D5496" t="s">
        <v>75</v>
      </c>
      <c r="E5496" t="s">
        <v>76</v>
      </c>
      <c r="F5496" s="7">
        <v>45024</v>
      </c>
      <c r="G5496" s="7">
        <v>46851</v>
      </c>
      <c r="H5496" t="s">
        <v>86</v>
      </c>
      <c r="I5496" t="s">
        <v>87</v>
      </c>
      <c r="J5496" s="7"/>
      <c r="K5496" s="7">
        <v>45061</v>
      </c>
      <c r="L5496" s="7">
        <v>46851</v>
      </c>
      <c r="M5496" t="s">
        <v>86</v>
      </c>
      <c r="N5496"/>
      <c r="O5496">
        <v>2026</v>
      </c>
      <c r="P5496">
        <v>1</v>
      </c>
      <c r="Q5496" t="s">
        <v>80</v>
      </c>
      <c r="R5496" s="8">
        <v>46267</v>
      </c>
      <c r="S5496" s="2">
        <v>1</v>
      </c>
      <c r="T5496" s="2" t="s">
        <v>81</v>
      </c>
    </row>
    <row r="5497" spans="1:20" x14ac:dyDescent="0.25">
      <c r="A5497">
        <v>1120512896</v>
      </c>
      <c r="B5497">
        <v>126014094</v>
      </c>
      <c r="C5497" t="s">
        <v>82</v>
      </c>
      <c r="D5497" t="s">
        <v>75</v>
      </c>
      <c r="E5497" t="s">
        <v>76</v>
      </c>
      <c r="F5497" s="7">
        <v>45044</v>
      </c>
      <c r="G5497" s="7">
        <v>46871</v>
      </c>
      <c r="H5497" t="s">
        <v>77</v>
      </c>
      <c r="I5497" t="s">
        <v>78</v>
      </c>
      <c r="J5497" s="7"/>
      <c r="K5497" s="7">
        <v>45061</v>
      </c>
      <c r="L5497" s="7">
        <v>46871</v>
      </c>
      <c r="M5497" t="s">
        <v>77</v>
      </c>
      <c r="N5497"/>
      <c r="O5497">
        <v>2026</v>
      </c>
      <c r="P5497">
        <v>1</v>
      </c>
      <c r="Q5497" t="s">
        <v>80</v>
      </c>
      <c r="R5497" s="8">
        <v>46267</v>
      </c>
      <c r="S5497" s="2">
        <v>1</v>
      </c>
      <c r="T5497" s="2" t="s">
        <v>81</v>
      </c>
    </row>
    <row r="5498" spans="1:20" x14ac:dyDescent="0.25">
      <c r="A5498">
        <v>1120512911</v>
      </c>
      <c r="B5498">
        <v>126017883</v>
      </c>
      <c r="C5498" t="s">
        <v>82</v>
      </c>
      <c r="D5498" t="s">
        <v>88</v>
      </c>
      <c r="E5498" t="s">
        <v>76</v>
      </c>
      <c r="F5498" s="7">
        <v>45045</v>
      </c>
      <c r="G5498" s="7">
        <v>45411</v>
      </c>
      <c r="H5498" t="s">
        <v>77</v>
      </c>
      <c r="I5498" t="s">
        <v>78</v>
      </c>
      <c r="J5498" s="7"/>
      <c r="K5498" s="7">
        <v>45102</v>
      </c>
      <c r="L5498" s="7">
        <v>45411</v>
      </c>
      <c r="M5498" t="s">
        <v>77</v>
      </c>
      <c r="N5498"/>
      <c r="O5498">
        <v>2026</v>
      </c>
      <c r="P5498">
        <v>1</v>
      </c>
      <c r="Q5498" t="s">
        <v>80</v>
      </c>
      <c r="R5498" s="8">
        <v>46267</v>
      </c>
      <c r="S5498" s="2">
        <v>1</v>
      </c>
      <c r="T5498" s="2" t="s">
        <v>81</v>
      </c>
    </row>
    <row r="5499" spans="1:20" x14ac:dyDescent="0.25">
      <c r="A5499">
        <v>1120512979</v>
      </c>
      <c r="B5499">
        <v>126039939</v>
      </c>
      <c r="C5499" t="s">
        <v>82</v>
      </c>
      <c r="D5499" t="s">
        <v>88</v>
      </c>
      <c r="E5499" t="s">
        <v>76</v>
      </c>
      <c r="F5499" s="7">
        <v>45049</v>
      </c>
      <c r="G5499" s="7">
        <v>45415</v>
      </c>
      <c r="H5499" t="s">
        <v>77</v>
      </c>
      <c r="I5499" t="s">
        <v>78</v>
      </c>
      <c r="J5499" s="7"/>
      <c r="K5499" s="7">
        <v>45457</v>
      </c>
      <c r="L5499" s="7">
        <v>45415</v>
      </c>
      <c r="M5499" t="s">
        <v>77</v>
      </c>
      <c r="N5499"/>
      <c r="O5499">
        <v>2026</v>
      </c>
      <c r="P5499">
        <v>1</v>
      </c>
      <c r="Q5499" t="s">
        <v>80</v>
      </c>
      <c r="R5499" s="8">
        <v>46267</v>
      </c>
      <c r="S5499" s="2">
        <v>1</v>
      </c>
      <c r="T5499" s="2" t="s">
        <v>81</v>
      </c>
    </row>
    <row r="5500" spans="1:20" x14ac:dyDescent="0.25">
      <c r="A5500">
        <v>1120513286</v>
      </c>
      <c r="B5500">
        <v>126193626</v>
      </c>
      <c r="C5500" t="s">
        <v>82</v>
      </c>
      <c r="D5500" t="s">
        <v>88</v>
      </c>
      <c r="E5500" t="s">
        <v>76</v>
      </c>
      <c r="F5500" s="7">
        <v>45066</v>
      </c>
      <c r="G5500" s="7">
        <v>45432</v>
      </c>
      <c r="H5500" t="s">
        <v>77</v>
      </c>
      <c r="I5500" t="s">
        <v>78</v>
      </c>
      <c r="J5500" s="7">
        <v>45491</v>
      </c>
      <c r="K5500" s="7">
        <v>45748</v>
      </c>
      <c r="L5500" s="7">
        <v>45432</v>
      </c>
      <c r="M5500" t="s">
        <v>77</v>
      </c>
      <c r="N5500" t="s">
        <v>79</v>
      </c>
      <c r="O5500">
        <v>2026</v>
      </c>
      <c r="P5500">
        <v>1</v>
      </c>
      <c r="Q5500" t="s">
        <v>80</v>
      </c>
      <c r="R5500" s="8">
        <v>46267</v>
      </c>
      <c r="S5500" s="2">
        <v>1</v>
      </c>
      <c r="T5500" s="2" t="s">
        <v>81</v>
      </c>
    </row>
    <row r="5501" spans="1:20" x14ac:dyDescent="0.25">
      <c r="A5501">
        <v>1120513420</v>
      </c>
      <c r="B5501">
        <v>126249472</v>
      </c>
      <c r="C5501" t="s">
        <v>90</v>
      </c>
      <c r="D5501" t="s">
        <v>88</v>
      </c>
      <c r="E5501" t="s">
        <v>76</v>
      </c>
      <c r="F5501" s="7">
        <v>45076</v>
      </c>
      <c r="G5501" s="7">
        <v>45442</v>
      </c>
      <c r="H5501" t="s">
        <v>77</v>
      </c>
      <c r="I5501" t="s">
        <v>78</v>
      </c>
      <c r="J5501" s="7">
        <v>45633</v>
      </c>
      <c r="K5501" s="7">
        <v>45545</v>
      </c>
      <c r="L5501" s="7">
        <v>45442</v>
      </c>
      <c r="M5501" t="s">
        <v>77</v>
      </c>
      <c r="N5501" t="s">
        <v>79</v>
      </c>
      <c r="O5501">
        <v>2026</v>
      </c>
      <c r="P5501">
        <v>1</v>
      </c>
      <c r="Q5501" t="s">
        <v>80</v>
      </c>
      <c r="R5501" s="8">
        <v>46267</v>
      </c>
      <c r="S5501" s="2">
        <v>1</v>
      </c>
      <c r="T5501" s="2" t="s">
        <v>81</v>
      </c>
    </row>
    <row r="5502" spans="1:20" x14ac:dyDescent="0.25">
      <c r="A5502">
        <v>1120513421</v>
      </c>
      <c r="B5502">
        <v>126249472</v>
      </c>
      <c r="C5502" t="s">
        <v>90</v>
      </c>
      <c r="D5502" t="s">
        <v>88</v>
      </c>
      <c r="E5502" t="s">
        <v>76</v>
      </c>
      <c r="F5502" s="7">
        <v>45076</v>
      </c>
      <c r="G5502" s="7">
        <v>45442</v>
      </c>
      <c r="H5502" t="s">
        <v>77</v>
      </c>
      <c r="I5502" t="s">
        <v>78</v>
      </c>
      <c r="J5502" s="7">
        <v>45633</v>
      </c>
      <c r="K5502" s="7">
        <v>45546</v>
      </c>
      <c r="L5502" s="7">
        <v>45442</v>
      </c>
      <c r="M5502" t="s">
        <v>77</v>
      </c>
      <c r="N5502" t="s">
        <v>79</v>
      </c>
      <c r="O5502">
        <v>2026</v>
      </c>
      <c r="P5502">
        <v>1</v>
      </c>
      <c r="Q5502" t="s">
        <v>80</v>
      </c>
      <c r="R5502" s="8">
        <v>46267</v>
      </c>
      <c r="S5502" s="2">
        <v>1</v>
      </c>
      <c r="T5502" s="2" t="s">
        <v>81</v>
      </c>
    </row>
    <row r="5503" spans="1:20" x14ac:dyDescent="0.25">
      <c r="A5503">
        <v>1120513422</v>
      </c>
      <c r="B5503">
        <v>126249472</v>
      </c>
      <c r="C5503" t="s">
        <v>90</v>
      </c>
      <c r="D5503" t="s">
        <v>88</v>
      </c>
      <c r="E5503" t="s">
        <v>76</v>
      </c>
      <c r="F5503" s="7">
        <v>45076</v>
      </c>
      <c r="G5503" s="7">
        <v>45442</v>
      </c>
      <c r="H5503" t="s">
        <v>77</v>
      </c>
      <c r="I5503" t="s">
        <v>78</v>
      </c>
      <c r="J5503" s="7">
        <v>45633</v>
      </c>
      <c r="K5503" s="7">
        <v>45518</v>
      </c>
      <c r="L5503" s="7">
        <v>45442</v>
      </c>
      <c r="M5503" t="s">
        <v>77</v>
      </c>
      <c r="N5503" t="s">
        <v>79</v>
      </c>
      <c r="O5503">
        <v>2026</v>
      </c>
      <c r="P5503">
        <v>1</v>
      </c>
      <c r="Q5503" t="s">
        <v>80</v>
      </c>
      <c r="R5503" s="8">
        <v>46267</v>
      </c>
      <c r="S5503" s="2">
        <v>1</v>
      </c>
      <c r="T5503" s="2" t="s">
        <v>81</v>
      </c>
    </row>
    <row r="5504" spans="1:20" x14ac:dyDescent="0.25">
      <c r="A5504">
        <v>1120513431</v>
      </c>
      <c r="B5504">
        <v>126253342</v>
      </c>
      <c r="C5504" t="s">
        <v>82</v>
      </c>
      <c r="D5504" t="s">
        <v>88</v>
      </c>
      <c r="E5504" t="s">
        <v>76</v>
      </c>
      <c r="F5504" s="7">
        <v>45077</v>
      </c>
      <c r="G5504" s="7">
        <v>45443</v>
      </c>
      <c r="H5504" t="s">
        <v>77</v>
      </c>
      <c r="I5504" t="s">
        <v>78</v>
      </c>
      <c r="J5504" s="7">
        <v>45737</v>
      </c>
      <c r="K5504" s="7">
        <v>45748</v>
      </c>
      <c r="L5504" s="7">
        <v>45443</v>
      </c>
      <c r="M5504" t="s">
        <v>77</v>
      </c>
      <c r="N5504" t="s">
        <v>79</v>
      </c>
      <c r="O5504">
        <v>2026</v>
      </c>
      <c r="P5504">
        <v>1</v>
      </c>
      <c r="Q5504" t="s">
        <v>80</v>
      </c>
      <c r="R5504" s="8">
        <v>46267</v>
      </c>
      <c r="S5504" s="2">
        <v>1</v>
      </c>
      <c r="T5504" s="2" t="s">
        <v>81</v>
      </c>
    </row>
    <row r="5505" spans="1:20" x14ac:dyDescent="0.25">
      <c r="A5505">
        <v>1120513506</v>
      </c>
      <c r="B5505">
        <v>126291797</v>
      </c>
      <c r="C5505" t="s">
        <v>91</v>
      </c>
      <c r="D5505" t="s">
        <v>88</v>
      </c>
      <c r="E5505" t="s">
        <v>76</v>
      </c>
      <c r="F5505" s="7">
        <v>45082</v>
      </c>
      <c r="G5505" s="7">
        <v>45448</v>
      </c>
      <c r="H5505" t="s">
        <v>77</v>
      </c>
      <c r="I5505" t="s">
        <v>78</v>
      </c>
      <c r="J5505" s="7">
        <v>46084</v>
      </c>
      <c r="K5505" s="7">
        <v>45903</v>
      </c>
      <c r="L5505" s="7">
        <v>45448</v>
      </c>
      <c r="M5505" t="s">
        <v>77</v>
      </c>
      <c r="N5505" t="s">
        <v>79</v>
      </c>
      <c r="O5505">
        <v>2026</v>
      </c>
      <c r="P5505">
        <v>1</v>
      </c>
      <c r="Q5505" t="s">
        <v>80</v>
      </c>
      <c r="R5505" s="8">
        <v>46267</v>
      </c>
      <c r="S5505" s="2">
        <v>1</v>
      </c>
      <c r="T5505" s="2" t="s">
        <v>81</v>
      </c>
    </row>
    <row r="5506" spans="1:20" x14ac:dyDescent="0.25">
      <c r="A5506">
        <v>1120513547</v>
      </c>
      <c r="B5506">
        <v>126309094</v>
      </c>
      <c r="C5506" t="s">
        <v>74</v>
      </c>
      <c r="D5506" t="s">
        <v>83</v>
      </c>
      <c r="E5506" t="s">
        <v>76</v>
      </c>
      <c r="F5506" s="7">
        <v>45084</v>
      </c>
      <c r="G5506" s="7">
        <v>45267</v>
      </c>
      <c r="H5506" t="s">
        <v>77</v>
      </c>
      <c r="I5506" t="s">
        <v>78</v>
      </c>
      <c r="J5506" s="7">
        <v>45488</v>
      </c>
      <c r="K5506" s="7">
        <v>45497</v>
      </c>
      <c r="L5506" s="7">
        <v>45267</v>
      </c>
      <c r="M5506" t="s">
        <v>77</v>
      </c>
      <c r="N5506" t="s">
        <v>79</v>
      </c>
      <c r="O5506">
        <v>2026</v>
      </c>
      <c r="P5506">
        <v>1</v>
      </c>
      <c r="Q5506" t="s">
        <v>80</v>
      </c>
      <c r="R5506" s="8">
        <v>46267</v>
      </c>
      <c r="S5506" s="2">
        <v>1</v>
      </c>
      <c r="T5506" s="2" t="s">
        <v>81</v>
      </c>
    </row>
    <row r="5507" spans="1:20" x14ac:dyDescent="0.25">
      <c r="A5507">
        <v>1120513554</v>
      </c>
      <c r="B5507">
        <v>126309668</v>
      </c>
      <c r="C5507" t="s">
        <v>82</v>
      </c>
      <c r="D5507" t="s">
        <v>83</v>
      </c>
      <c r="E5507" t="s">
        <v>76</v>
      </c>
      <c r="F5507" s="7">
        <v>45084</v>
      </c>
      <c r="G5507" s="7">
        <v>45267</v>
      </c>
      <c r="H5507" t="s">
        <v>77</v>
      </c>
      <c r="I5507" t="s">
        <v>78</v>
      </c>
      <c r="J5507" s="7">
        <v>45737</v>
      </c>
      <c r="K5507" s="7">
        <v>45631</v>
      </c>
      <c r="L5507" s="7">
        <v>45267</v>
      </c>
      <c r="M5507" t="s">
        <v>77</v>
      </c>
      <c r="N5507" t="s">
        <v>79</v>
      </c>
      <c r="O5507">
        <v>2026</v>
      </c>
      <c r="P5507">
        <v>1</v>
      </c>
      <c r="Q5507" t="s">
        <v>80</v>
      </c>
      <c r="R5507" s="8">
        <v>46267</v>
      </c>
      <c r="S5507" s="2">
        <v>1</v>
      </c>
      <c r="T5507" s="2" t="s">
        <v>81</v>
      </c>
    </row>
    <row r="5508" spans="1:20" x14ac:dyDescent="0.25">
      <c r="A5508">
        <v>1120513661</v>
      </c>
      <c r="B5508">
        <v>126369270</v>
      </c>
      <c r="C5508" t="s">
        <v>82</v>
      </c>
      <c r="D5508" t="s">
        <v>75</v>
      </c>
      <c r="E5508" t="s">
        <v>76</v>
      </c>
      <c r="F5508" s="7">
        <v>45091</v>
      </c>
      <c r="G5508" s="7">
        <v>45457</v>
      </c>
      <c r="H5508" t="s">
        <v>77</v>
      </c>
      <c r="I5508" t="s">
        <v>78</v>
      </c>
      <c r="J5508" s="7"/>
      <c r="K5508" s="7">
        <v>45915</v>
      </c>
      <c r="L5508" s="7">
        <v>45457</v>
      </c>
      <c r="M5508" t="s">
        <v>77</v>
      </c>
      <c r="N5508"/>
      <c r="O5508">
        <v>2026</v>
      </c>
      <c r="P5508">
        <v>1</v>
      </c>
      <c r="Q5508" t="s">
        <v>80</v>
      </c>
      <c r="R5508" s="8">
        <v>46267</v>
      </c>
      <c r="S5508" s="2">
        <v>1</v>
      </c>
      <c r="T5508" s="2" t="s">
        <v>81</v>
      </c>
    </row>
    <row r="5509" spans="1:20" x14ac:dyDescent="0.25">
      <c r="A5509">
        <v>1120513722</v>
      </c>
      <c r="B5509">
        <v>126397519</v>
      </c>
      <c r="C5509" t="s">
        <v>74</v>
      </c>
      <c r="D5509" t="s">
        <v>75</v>
      </c>
      <c r="E5509" t="s">
        <v>76</v>
      </c>
      <c r="F5509" s="7">
        <v>45094</v>
      </c>
      <c r="G5509" s="7">
        <v>46921</v>
      </c>
      <c r="H5509" t="s">
        <v>86</v>
      </c>
      <c r="I5509" t="s">
        <v>87</v>
      </c>
      <c r="J5509" s="7"/>
      <c r="K5509" s="7">
        <v>46086</v>
      </c>
      <c r="L5509" s="7">
        <v>46921</v>
      </c>
      <c r="M5509" t="s">
        <v>86</v>
      </c>
      <c r="N5509"/>
      <c r="O5509">
        <v>2026</v>
      </c>
      <c r="P5509">
        <v>1</v>
      </c>
      <c r="Q5509" t="s">
        <v>80</v>
      </c>
      <c r="R5509" s="8">
        <v>46267</v>
      </c>
      <c r="S5509" s="2">
        <v>1</v>
      </c>
      <c r="T5509" s="2" t="s">
        <v>81</v>
      </c>
    </row>
    <row r="5510" spans="1:20" x14ac:dyDescent="0.25">
      <c r="A5510">
        <v>1120513772</v>
      </c>
      <c r="B5510">
        <v>126419691</v>
      </c>
      <c r="C5510" t="s">
        <v>74</v>
      </c>
      <c r="D5510" t="s">
        <v>83</v>
      </c>
      <c r="E5510" t="s">
        <v>76</v>
      </c>
      <c r="F5510" s="7">
        <v>45098</v>
      </c>
      <c r="G5510" s="7">
        <v>45281</v>
      </c>
      <c r="H5510" t="s">
        <v>77</v>
      </c>
      <c r="I5510" t="s">
        <v>78</v>
      </c>
      <c r="J5510" s="7">
        <v>45756</v>
      </c>
      <c r="K5510" s="7">
        <v>45748</v>
      </c>
      <c r="L5510" s="7">
        <v>45281</v>
      </c>
      <c r="M5510" t="s">
        <v>77</v>
      </c>
      <c r="N5510" t="s">
        <v>79</v>
      </c>
      <c r="O5510">
        <v>2026</v>
      </c>
      <c r="P5510">
        <v>1</v>
      </c>
      <c r="Q5510" t="s">
        <v>80</v>
      </c>
      <c r="R5510" s="8">
        <v>46267</v>
      </c>
      <c r="S5510" s="2">
        <v>1</v>
      </c>
      <c r="T5510" s="2" t="s">
        <v>81</v>
      </c>
    </row>
    <row r="5511" spans="1:20" x14ac:dyDescent="0.25">
      <c r="A5511">
        <v>1120513884</v>
      </c>
      <c r="B5511">
        <v>126470404</v>
      </c>
      <c r="C5511" t="s">
        <v>85</v>
      </c>
      <c r="D5511" t="s">
        <v>88</v>
      </c>
      <c r="E5511" t="s">
        <v>76</v>
      </c>
      <c r="F5511" s="7">
        <v>45105</v>
      </c>
      <c r="G5511" s="7">
        <v>45471</v>
      </c>
      <c r="H5511" t="s">
        <v>86</v>
      </c>
      <c r="I5511" t="s">
        <v>87</v>
      </c>
      <c r="J5511" s="7"/>
      <c r="K5511" s="7">
        <v>45106</v>
      </c>
      <c r="L5511" s="7">
        <v>45471</v>
      </c>
      <c r="M5511" t="s">
        <v>86</v>
      </c>
      <c r="N5511"/>
      <c r="O5511">
        <v>2026</v>
      </c>
      <c r="P5511">
        <v>1</v>
      </c>
      <c r="Q5511" t="s">
        <v>80</v>
      </c>
      <c r="R5511" s="8">
        <v>46267</v>
      </c>
      <c r="S5511" s="2">
        <v>1</v>
      </c>
      <c r="T5511" s="2" t="s">
        <v>81</v>
      </c>
    </row>
    <row r="5512" spans="1:20" x14ac:dyDescent="0.25">
      <c r="A5512">
        <v>1120514024</v>
      </c>
      <c r="B5512">
        <v>126538726</v>
      </c>
      <c r="C5512" t="s">
        <v>85</v>
      </c>
      <c r="D5512" t="s">
        <v>88</v>
      </c>
      <c r="E5512" t="s">
        <v>76</v>
      </c>
      <c r="F5512" s="7">
        <v>45116</v>
      </c>
      <c r="G5512" s="7">
        <v>45482</v>
      </c>
      <c r="H5512" t="s">
        <v>77</v>
      </c>
      <c r="I5512" t="s">
        <v>78</v>
      </c>
      <c r="J5512" s="7">
        <v>45633</v>
      </c>
      <c r="K5512" s="7">
        <v>45518</v>
      </c>
      <c r="L5512" s="7">
        <v>45482</v>
      </c>
      <c r="M5512" t="s">
        <v>77</v>
      </c>
      <c r="N5512" t="s">
        <v>79</v>
      </c>
      <c r="O5512">
        <v>2026</v>
      </c>
      <c r="P5512">
        <v>1</v>
      </c>
      <c r="Q5512" t="s">
        <v>80</v>
      </c>
      <c r="R5512" s="8">
        <v>46267</v>
      </c>
      <c r="S5512" s="2">
        <v>1</v>
      </c>
      <c r="T5512" s="2" t="s">
        <v>81</v>
      </c>
    </row>
    <row r="5513" spans="1:20" x14ac:dyDescent="0.25">
      <c r="A5513">
        <v>1120514136</v>
      </c>
      <c r="B5513">
        <v>126599626</v>
      </c>
      <c r="C5513" t="s">
        <v>82</v>
      </c>
      <c r="D5513" t="s">
        <v>75</v>
      </c>
      <c r="E5513" t="s">
        <v>76</v>
      </c>
      <c r="F5513" s="7">
        <v>45123</v>
      </c>
      <c r="G5513" s="7">
        <v>45489</v>
      </c>
      <c r="H5513" t="s">
        <v>77</v>
      </c>
      <c r="I5513" t="s">
        <v>78</v>
      </c>
      <c r="J5513" s="7"/>
      <c r="K5513" s="7">
        <v>45126</v>
      </c>
      <c r="L5513" s="7">
        <v>45489</v>
      </c>
      <c r="M5513" t="s">
        <v>77</v>
      </c>
      <c r="N5513"/>
      <c r="O5513">
        <v>2026</v>
      </c>
      <c r="P5513">
        <v>1</v>
      </c>
      <c r="Q5513" t="s">
        <v>80</v>
      </c>
      <c r="R5513" s="8">
        <v>46267</v>
      </c>
      <c r="S5513" s="2">
        <v>1</v>
      </c>
      <c r="T5513" s="2" t="s">
        <v>81</v>
      </c>
    </row>
    <row r="5514" spans="1:20" x14ac:dyDescent="0.25">
      <c r="A5514">
        <v>1120514356</v>
      </c>
      <c r="B5514">
        <v>126674029</v>
      </c>
      <c r="C5514" t="s">
        <v>98</v>
      </c>
      <c r="D5514" t="s">
        <v>75</v>
      </c>
      <c r="E5514" t="s">
        <v>76</v>
      </c>
      <c r="F5514" s="7">
        <v>45133</v>
      </c>
      <c r="G5514" s="7">
        <v>45499</v>
      </c>
      <c r="H5514" t="s">
        <v>77</v>
      </c>
      <c r="I5514" t="s">
        <v>84</v>
      </c>
      <c r="J5514" s="7"/>
      <c r="K5514" s="7">
        <v>45994</v>
      </c>
      <c r="L5514" s="7">
        <v>45499</v>
      </c>
      <c r="M5514" t="s">
        <v>77</v>
      </c>
      <c r="N5514"/>
      <c r="O5514">
        <v>2026</v>
      </c>
      <c r="P5514">
        <v>1</v>
      </c>
      <c r="Q5514" t="s">
        <v>80</v>
      </c>
      <c r="R5514" s="8">
        <v>46267</v>
      </c>
      <c r="S5514" s="2">
        <v>1</v>
      </c>
      <c r="T5514" s="2" t="s">
        <v>81</v>
      </c>
    </row>
    <row r="5515" spans="1:20" x14ac:dyDescent="0.25">
      <c r="A5515">
        <v>1120514357</v>
      </c>
      <c r="B5515">
        <v>126674029</v>
      </c>
      <c r="C5515" t="s">
        <v>98</v>
      </c>
      <c r="D5515" t="s">
        <v>75</v>
      </c>
      <c r="E5515" t="s">
        <v>76</v>
      </c>
      <c r="F5515" s="7">
        <v>45133</v>
      </c>
      <c r="G5515" s="7">
        <v>45499</v>
      </c>
      <c r="H5515" t="s">
        <v>77</v>
      </c>
      <c r="I5515" t="s">
        <v>84</v>
      </c>
      <c r="J5515" s="7"/>
      <c r="K5515" s="7">
        <v>45747</v>
      </c>
      <c r="L5515" s="7">
        <v>45499</v>
      </c>
      <c r="M5515" t="s">
        <v>77</v>
      </c>
      <c r="N5515"/>
      <c r="O5515">
        <v>2026</v>
      </c>
      <c r="P5515">
        <v>1</v>
      </c>
      <c r="Q5515" t="s">
        <v>80</v>
      </c>
      <c r="R5515" s="8">
        <v>46267</v>
      </c>
      <c r="S5515" s="2">
        <v>1</v>
      </c>
      <c r="T5515" s="2" t="s">
        <v>81</v>
      </c>
    </row>
    <row r="5516" spans="1:20" x14ac:dyDescent="0.25">
      <c r="A5516">
        <v>1120514655</v>
      </c>
      <c r="B5516">
        <v>126767406</v>
      </c>
      <c r="C5516" t="s">
        <v>74</v>
      </c>
      <c r="D5516" t="s">
        <v>88</v>
      </c>
      <c r="E5516" t="s">
        <v>76</v>
      </c>
      <c r="F5516" s="7">
        <v>45145</v>
      </c>
      <c r="G5516" s="7">
        <v>45511</v>
      </c>
      <c r="H5516" t="s">
        <v>86</v>
      </c>
      <c r="I5516" t="s">
        <v>87</v>
      </c>
      <c r="J5516" s="7"/>
      <c r="K5516" s="7">
        <v>45153</v>
      </c>
      <c r="L5516" s="7">
        <v>45511</v>
      </c>
      <c r="M5516" t="s">
        <v>86</v>
      </c>
      <c r="N5516"/>
      <c r="O5516">
        <v>2026</v>
      </c>
      <c r="P5516">
        <v>1</v>
      </c>
      <c r="Q5516" t="s">
        <v>80</v>
      </c>
      <c r="R5516" s="8">
        <v>46267</v>
      </c>
      <c r="S5516" s="2">
        <v>1</v>
      </c>
      <c r="T5516" s="2" t="s">
        <v>81</v>
      </c>
    </row>
    <row r="5517" spans="1:20" x14ac:dyDescent="0.25">
      <c r="A5517">
        <v>1120514694</v>
      </c>
      <c r="B5517">
        <v>126776061</v>
      </c>
      <c r="C5517" t="s">
        <v>74</v>
      </c>
      <c r="D5517" t="s">
        <v>88</v>
      </c>
      <c r="E5517" t="s">
        <v>76</v>
      </c>
      <c r="F5517" s="7">
        <v>45146</v>
      </c>
      <c r="G5517" s="7">
        <v>45512</v>
      </c>
      <c r="H5517" t="s">
        <v>77</v>
      </c>
      <c r="I5517" t="s">
        <v>84</v>
      </c>
      <c r="J5517" s="7">
        <v>45618</v>
      </c>
      <c r="K5517" s="7">
        <v>45752</v>
      </c>
      <c r="L5517" s="7">
        <v>45512</v>
      </c>
      <c r="M5517" t="s">
        <v>77</v>
      </c>
      <c r="N5517" t="s">
        <v>79</v>
      </c>
      <c r="O5517">
        <v>2026</v>
      </c>
      <c r="P5517">
        <v>1</v>
      </c>
      <c r="Q5517" t="s">
        <v>80</v>
      </c>
      <c r="R5517" s="8">
        <v>46267</v>
      </c>
      <c r="S5517" s="2">
        <v>1</v>
      </c>
      <c r="T5517" s="2" t="s">
        <v>81</v>
      </c>
    </row>
    <row r="5518" spans="1:20" x14ac:dyDescent="0.25">
      <c r="A5518">
        <v>1120514695</v>
      </c>
      <c r="B5518">
        <v>126776061</v>
      </c>
      <c r="C5518" t="s">
        <v>74</v>
      </c>
      <c r="D5518" t="s">
        <v>88</v>
      </c>
      <c r="E5518" t="s">
        <v>76</v>
      </c>
      <c r="F5518" s="7">
        <v>45146</v>
      </c>
      <c r="G5518" s="7">
        <v>45512</v>
      </c>
      <c r="H5518" t="s">
        <v>77</v>
      </c>
      <c r="I5518" t="s">
        <v>84</v>
      </c>
      <c r="J5518" s="7">
        <v>45618</v>
      </c>
      <c r="K5518" s="7">
        <v>45719</v>
      </c>
      <c r="L5518" s="7">
        <v>45512</v>
      </c>
      <c r="M5518" t="s">
        <v>77</v>
      </c>
      <c r="N5518" t="s">
        <v>79</v>
      </c>
      <c r="O5518">
        <v>2026</v>
      </c>
      <c r="P5518">
        <v>1</v>
      </c>
      <c r="Q5518" t="s">
        <v>80</v>
      </c>
      <c r="R5518" s="8">
        <v>46267</v>
      </c>
      <c r="S5518" s="2">
        <v>1</v>
      </c>
      <c r="T5518" s="2" t="s">
        <v>81</v>
      </c>
    </row>
    <row r="5519" spans="1:20" x14ac:dyDescent="0.25">
      <c r="A5519">
        <v>1120514779</v>
      </c>
      <c r="B5519">
        <v>126816383</v>
      </c>
      <c r="C5519" t="s">
        <v>82</v>
      </c>
      <c r="D5519" t="s">
        <v>88</v>
      </c>
      <c r="E5519" t="s">
        <v>76</v>
      </c>
      <c r="F5519" s="7">
        <v>45150</v>
      </c>
      <c r="G5519" s="7">
        <v>45516</v>
      </c>
      <c r="H5519" t="s">
        <v>77</v>
      </c>
      <c r="I5519" t="s">
        <v>89</v>
      </c>
      <c r="J5519" s="7">
        <v>46065</v>
      </c>
      <c r="K5519" s="7">
        <v>45152</v>
      </c>
      <c r="L5519" s="7">
        <v>45516</v>
      </c>
      <c r="M5519" t="s">
        <v>77</v>
      </c>
      <c r="N5519" t="s">
        <v>79</v>
      </c>
      <c r="O5519">
        <v>2026</v>
      </c>
      <c r="P5519">
        <v>1</v>
      </c>
      <c r="Q5519" t="s">
        <v>80</v>
      </c>
      <c r="R5519" s="8">
        <v>46267</v>
      </c>
      <c r="S5519" s="2">
        <v>1</v>
      </c>
      <c r="T5519" s="2" t="s">
        <v>81</v>
      </c>
    </row>
    <row r="5520" spans="1:20" x14ac:dyDescent="0.25">
      <c r="A5520">
        <v>1120514787</v>
      </c>
      <c r="B5520">
        <v>126818367</v>
      </c>
      <c r="C5520" t="s">
        <v>82</v>
      </c>
      <c r="D5520" t="s">
        <v>83</v>
      </c>
      <c r="E5520" t="s">
        <v>76</v>
      </c>
      <c r="F5520" s="7">
        <v>45152</v>
      </c>
      <c r="G5520" s="7">
        <v>45518</v>
      </c>
      <c r="H5520" t="s">
        <v>77</v>
      </c>
      <c r="I5520" t="s">
        <v>87</v>
      </c>
      <c r="J5520" s="7">
        <v>45737</v>
      </c>
      <c r="K5520" s="7">
        <v>45673</v>
      </c>
      <c r="L5520" s="7">
        <v>45518</v>
      </c>
      <c r="M5520" t="s">
        <v>77</v>
      </c>
      <c r="N5520" t="s">
        <v>79</v>
      </c>
      <c r="O5520">
        <v>2026</v>
      </c>
      <c r="P5520">
        <v>1</v>
      </c>
      <c r="Q5520" t="s">
        <v>80</v>
      </c>
      <c r="R5520" s="8">
        <v>46267</v>
      </c>
      <c r="S5520" s="2">
        <v>1</v>
      </c>
      <c r="T5520" s="2" t="s">
        <v>81</v>
      </c>
    </row>
    <row r="5521" spans="1:20" x14ac:dyDescent="0.25">
      <c r="A5521">
        <v>1120514788</v>
      </c>
      <c r="B5521">
        <v>126818367</v>
      </c>
      <c r="C5521" t="s">
        <v>82</v>
      </c>
      <c r="D5521" t="s">
        <v>83</v>
      </c>
      <c r="E5521" t="s">
        <v>76</v>
      </c>
      <c r="F5521" s="7">
        <v>45152</v>
      </c>
      <c r="G5521" s="7">
        <v>45518</v>
      </c>
      <c r="H5521" t="s">
        <v>77</v>
      </c>
      <c r="I5521" t="s">
        <v>87</v>
      </c>
      <c r="J5521" s="7">
        <v>45737</v>
      </c>
      <c r="K5521" s="7">
        <v>45748</v>
      </c>
      <c r="L5521" s="7">
        <v>45518</v>
      </c>
      <c r="M5521" t="s">
        <v>77</v>
      </c>
      <c r="N5521" t="s">
        <v>79</v>
      </c>
      <c r="O5521">
        <v>2026</v>
      </c>
      <c r="P5521">
        <v>1</v>
      </c>
      <c r="Q5521" t="s">
        <v>80</v>
      </c>
      <c r="R5521" s="8">
        <v>46267</v>
      </c>
      <c r="S5521" s="2">
        <v>1</v>
      </c>
      <c r="T5521" s="2" t="s">
        <v>81</v>
      </c>
    </row>
    <row r="5522" spans="1:20" x14ac:dyDescent="0.25">
      <c r="A5522">
        <v>1120514951</v>
      </c>
      <c r="B5522">
        <v>126884017</v>
      </c>
      <c r="C5522" t="s">
        <v>74</v>
      </c>
      <c r="D5522" t="s">
        <v>88</v>
      </c>
      <c r="E5522" t="s">
        <v>76</v>
      </c>
      <c r="F5522" s="7">
        <v>45160</v>
      </c>
      <c r="G5522" s="7">
        <v>45526</v>
      </c>
      <c r="H5522" t="s">
        <v>86</v>
      </c>
      <c r="I5522" t="s">
        <v>87</v>
      </c>
      <c r="J5522" s="7"/>
      <c r="K5522" s="7">
        <v>45163</v>
      </c>
      <c r="L5522" s="7">
        <v>45526</v>
      </c>
      <c r="M5522" t="s">
        <v>86</v>
      </c>
      <c r="N5522"/>
      <c r="O5522">
        <v>2026</v>
      </c>
      <c r="P5522">
        <v>1</v>
      </c>
      <c r="Q5522" t="s">
        <v>80</v>
      </c>
      <c r="R5522" s="8">
        <v>46267</v>
      </c>
      <c r="S5522" s="2">
        <v>1</v>
      </c>
      <c r="T5522" s="2" t="s">
        <v>81</v>
      </c>
    </row>
    <row r="5523" spans="1:20" x14ac:dyDescent="0.25">
      <c r="A5523">
        <v>1120515180</v>
      </c>
      <c r="B5523">
        <v>126968460</v>
      </c>
      <c r="C5523" t="s">
        <v>93</v>
      </c>
      <c r="D5523" t="s">
        <v>88</v>
      </c>
      <c r="E5523" t="s">
        <v>76</v>
      </c>
      <c r="F5523" s="7">
        <v>45170</v>
      </c>
      <c r="G5523" s="7">
        <v>45536</v>
      </c>
      <c r="H5523" t="s">
        <v>77</v>
      </c>
      <c r="I5523" t="s">
        <v>78</v>
      </c>
      <c r="J5523" s="7">
        <v>45562</v>
      </c>
      <c r="K5523" s="7">
        <v>45747</v>
      </c>
      <c r="L5523" s="7">
        <v>45536</v>
      </c>
      <c r="M5523" t="s">
        <v>77</v>
      </c>
      <c r="N5523" t="s">
        <v>79</v>
      </c>
      <c r="O5523">
        <v>2026</v>
      </c>
      <c r="P5523">
        <v>1</v>
      </c>
      <c r="Q5523" t="s">
        <v>80</v>
      </c>
      <c r="R5523" s="8">
        <v>46267</v>
      </c>
      <c r="S5523" s="2">
        <v>1</v>
      </c>
      <c r="T5523" s="2" t="s">
        <v>81</v>
      </c>
    </row>
    <row r="5524" spans="1:20" x14ac:dyDescent="0.25">
      <c r="A5524">
        <v>1120515589</v>
      </c>
      <c r="B5524">
        <v>127114419</v>
      </c>
      <c r="C5524" t="s">
        <v>85</v>
      </c>
      <c r="D5524" t="s">
        <v>75</v>
      </c>
      <c r="E5524" t="s">
        <v>76</v>
      </c>
      <c r="F5524" s="7">
        <v>45176</v>
      </c>
      <c r="G5524" s="7">
        <v>47003</v>
      </c>
      <c r="H5524" t="s">
        <v>86</v>
      </c>
      <c r="I5524" t="s">
        <v>87</v>
      </c>
      <c r="J5524" s="7">
        <v>45450</v>
      </c>
      <c r="K5524" s="7">
        <v>45191</v>
      </c>
      <c r="L5524" s="7">
        <v>47003</v>
      </c>
      <c r="M5524" t="s">
        <v>86</v>
      </c>
      <c r="N5524" t="s">
        <v>79</v>
      </c>
      <c r="O5524">
        <v>2026</v>
      </c>
      <c r="P5524">
        <v>1</v>
      </c>
      <c r="Q5524" t="s">
        <v>80</v>
      </c>
      <c r="R5524" s="8">
        <v>46267</v>
      </c>
      <c r="S5524" s="2">
        <v>1</v>
      </c>
      <c r="T5524" s="2" t="s">
        <v>81</v>
      </c>
    </row>
    <row r="5525" spans="1:20" x14ac:dyDescent="0.25">
      <c r="A5525">
        <v>1120515709</v>
      </c>
      <c r="B5525">
        <v>127155574</v>
      </c>
      <c r="C5525" t="s">
        <v>96</v>
      </c>
      <c r="D5525" t="s">
        <v>88</v>
      </c>
      <c r="E5525" t="s">
        <v>76</v>
      </c>
      <c r="F5525" s="7">
        <v>45197</v>
      </c>
      <c r="G5525" s="7">
        <v>45563</v>
      </c>
      <c r="H5525" t="s">
        <v>77</v>
      </c>
      <c r="I5525" t="s">
        <v>78</v>
      </c>
      <c r="J5525" s="7">
        <v>45557</v>
      </c>
      <c r="K5525" s="7">
        <v>45623</v>
      </c>
      <c r="L5525" s="7">
        <v>45563</v>
      </c>
      <c r="M5525" t="s">
        <v>77</v>
      </c>
      <c r="N5525" t="s">
        <v>79</v>
      </c>
      <c r="O5525">
        <v>2026</v>
      </c>
      <c r="P5525">
        <v>1</v>
      </c>
      <c r="Q5525" t="s">
        <v>80</v>
      </c>
      <c r="R5525" s="8">
        <v>46267</v>
      </c>
      <c r="S5525" s="2">
        <v>1</v>
      </c>
      <c r="T5525" s="2" t="s">
        <v>81</v>
      </c>
    </row>
    <row r="5526" spans="1:20" x14ac:dyDescent="0.25">
      <c r="A5526">
        <v>1120515774</v>
      </c>
      <c r="B5526">
        <v>127184432</v>
      </c>
      <c r="C5526" t="s">
        <v>74</v>
      </c>
      <c r="D5526" t="s">
        <v>88</v>
      </c>
      <c r="E5526" t="s">
        <v>76</v>
      </c>
      <c r="F5526" s="7">
        <v>45202</v>
      </c>
      <c r="G5526" s="7">
        <v>45568</v>
      </c>
      <c r="H5526" t="s">
        <v>77</v>
      </c>
      <c r="I5526" t="s">
        <v>78</v>
      </c>
      <c r="J5526" s="7">
        <v>45562</v>
      </c>
      <c r="K5526" s="7">
        <v>45623</v>
      </c>
      <c r="L5526" s="7">
        <v>45568</v>
      </c>
      <c r="M5526" t="s">
        <v>77</v>
      </c>
      <c r="N5526" t="s">
        <v>79</v>
      </c>
      <c r="O5526">
        <v>2026</v>
      </c>
      <c r="P5526">
        <v>1</v>
      </c>
      <c r="Q5526" t="s">
        <v>80</v>
      </c>
      <c r="R5526" s="8">
        <v>46267</v>
      </c>
      <c r="S5526" s="2">
        <v>1</v>
      </c>
      <c r="T5526" s="2" t="s">
        <v>81</v>
      </c>
    </row>
    <row r="5527" spans="1:20" x14ac:dyDescent="0.25">
      <c r="A5527">
        <v>1120515823</v>
      </c>
      <c r="B5527">
        <v>127198962</v>
      </c>
      <c r="C5527" t="s">
        <v>74</v>
      </c>
      <c r="D5527" t="s">
        <v>88</v>
      </c>
      <c r="E5527" t="s">
        <v>76</v>
      </c>
      <c r="F5527" s="7">
        <v>45203</v>
      </c>
      <c r="G5527" s="7">
        <v>47030</v>
      </c>
      <c r="H5527" t="s">
        <v>77</v>
      </c>
      <c r="I5527" t="s">
        <v>84</v>
      </c>
      <c r="J5527" s="7"/>
      <c r="K5527" s="7">
        <v>46064</v>
      </c>
      <c r="L5527" s="7">
        <v>47030</v>
      </c>
      <c r="M5527" t="s">
        <v>77</v>
      </c>
      <c r="N5527"/>
      <c r="O5527">
        <v>2026</v>
      </c>
      <c r="P5527">
        <v>1</v>
      </c>
      <c r="Q5527" t="s">
        <v>80</v>
      </c>
      <c r="R5527" s="8">
        <v>46267</v>
      </c>
      <c r="S5527" s="2">
        <v>1</v>
      </c>
      <c r="T5527" s="2" t="s">
        <v>81</v>
      </c>
    </row>
    <row r="5528" spans="1:20" x14ac:dyDescent="0.25">
      <c r="A5528">
        <v>1120516851</v>
      </c>
      <c r="B5528">
        <v>128038610</v>
      </c>
      <c r="C5528" t="s">
        <v>90</v>
      </c>
      <c r="D5528" t="s">
        <v>83</v>
      </c>
      <c r="E5528" t="s">
        <v>76</v>
      </c>
      <c r="F5528" s="7">
        <v>45303</v>
      </c>
      <c r="G5528" s="7">
        <v>45394</v>
      </c>
      <c r="H5528" t="s">
        <v>77</v>
      </c>
      <c r="I5528" t="s">
        <v>84</v>
      </c>
      <c r="J5528" s="7">
        <v>45633</v>
      </c>
      <c r="K5528" s="7">
        <v>45546</v>
      </c>
      <c r="L5528" s="7">
        <v>45394</v>
      </c>
      <c r="M5528" t="s">
        <v>77</v>
      </c>
      <c r="N5528" t="s">
        <v>79</v>
      </c>
      <c r="O5528">
        <v>2026</v>
      </c>
      <c r="P5528">
        <v>1</v>
      </c>
      <c r="Q5528" t="s">
        <v>80</v>
      </c>
      <c r="R5528" s="8">
        <v>46267</v>
      </c>
      <c r="S5528" s="2">
        <v>1</v>
      </c>
      <c r="T5528" s="2" t="s">
        <v>81</v>
      </c>
    </row>
    <row r="5529" spans="1:20" x14ac:dyDescent="0.25">
      <c r="A5529">
        <v>1120516959</v>
      </c>
      <c r="B5529">
        <v>128272347</v>
      </c>
      <c r="C5529" t="s">
        <v>82</v>
      </c>
      <c r="D5529" t="s">
        <v>88</v>
      </c>
      <c r="E5529" t="s">
        <v>76</v>
      </c>
      <c r="F5529" s="7">
        <v>45362</v>
      </c>
      <c r="G5529" s="7">
        <v>45727</v>
      </c>
      <c r="H5529" t="s">
        <v>77</v>
      </c>
      <c r="I5529" t="s">
        <v>78</v>
      </c>
      <c r="J5529" s="7">
        <v>45633</v>
      </c>
      <c r="K5529" s="7">
        <v>45362</v>
      </c>
      <c r="L5529" s="7">
        <v>45727</v>
      </c>
      <c r="M5529" t="s">
        <v>77</v>
      </c>
      <c r="N5529" t="s">
        <v>79</v>
      </c>
      <c r="O5529">
        <v>2026</v>
      </c>
      <c r="P5529">
        <v>1</v>
      </c>
      <c r="Q5529" t="s">
        <v>80</v>
      </c>
      <c r="R5529" s="8">
        <v>46267</v>
      </c>
      <c r="S5529" s="2">
        <v>1</v>
      </c>
      <c r="T5529" s="2" t="s">
        <v>81</v>
      </c>
    </row>
    <row r="5530" spans="1:20" x14ac:dyDescent="0.25">
      <c r="A5530">
        <v>1120516960</v>
      </c>
      <c r="B5530">
        <v>128272347</v>
      </c>
      <c r="C5530" t="s">
        <v>82</v>
      </c>
      <c r="D5530" t="s">
        <v>88</v>
      </c>
      <c r="E5530" t="s">
        <v>76</v>
      </c>
      <c r="F5530" s="7">
        <v>45362</v>
      </c>
      <c r="G5530" s="7">
        <v>45727</v>
      </c>
      <c r="H5530" t="s">
        <v>77</v>
      </c>
      <c r="I5530" t="s">
        <v>78</v>
      </c>
      <c r="J5530" s="7">
        <v>45633</v>
      </c>
      <c r="K5530" s="7">
        <v>45623</v>
      </c>
      <c r="L5530" s="7">
        <v>45727</v>
      </c>
      <c r="M5530" t="s">
        <v>77</v>
      </c>
      <c r="N5530" t="s">
        <v>79</v>
      </c>
      <c r="O5530">
        <v>2026</v>
      </c>
      <c r="P5530">
        <v>1</v>
      </c>
      <c r="Q5530" t="s">
        <v>80</v>
      </c>
      <c r="R5530" s="8">
        <v>46267</v>
      </c>
      <c r="S5530" s="2">
        <v>1</v>
      </c>
      <c r="T5530" s="2" t="s">
        <v>81</v>
      </c>
    </row>
    <row r="5531" spans="1:20" x14ac:dyDescent="0.25">
      <c r="A5531">
        <v>1120517066</v>
      </c>
      <c r="B5531">
        <v>128355946</v>
      </c>
      <c r="C5531" t="s">
        <v>82</v>
      </c>
      <c r="D5531" t="s">
        <v>83</v>
      </c>
      <c r="E5531" t="s">
        <v>76</v>
      </c>
      <c r="F5531" s="7">
        <v>45373</v>
      </c>
      <c r="G5531" s="7">
        <v>45557</v>
      </c>
      <c r="H5531" t="s">
        <v>77</v>
      </c>
      <c r="I5531" t="s">
        <v>84</v>
      </c>
      <c r="J5531" s="7"/>
      <c r="K5531" s="7">
        <v>45919</v>
      </c>
      <c r="L5531" s="7">
        <v>45557</v>
      </c>
      <c r="M5531" t="s">
        <v>77</v>
      </c>
      <c r="N5531"/>
      <c r="O5531">
        <v>2026</v>
      </c>
      <c r="P5531">
        <v>1</v>
      </c>
      <c r="Q5531" t="s">
        <v>80</v>
      </c>
      <c r="R5531" s="8">
        <v>46267</v>
      </c>
      <c r="S5531" s="2">
        <v>1</v>
      </c>
      <c r="T5531" s="2" t="s">
        <v>81</v>
      </c>
    </row>
    <row r="5532" spans="1:20" x14ac:dyDescent="0.25">
      <c r="A5532">
        <v>1120517067</v>
      </c>
      <c r="B5532">
        <v>128355946</v>
      </c>
      <c r="C5532" t="s">
        <v>82</v>
      </c>
      <c r="D5532" t="s">
        <v>83</v>
      </c>
      <c r="E5532" t="s">
        <v>76</v>
      </c>
      <c r="F5532" s="7">
        <v>45373</v>
      </c>
      <c r="G5532" s="7">
        <v>45557</v>
      </c>
      <c r="H5532" t="s">
        <v>77</v>
      </c>
      <c r="I5532" t="s">
        <v>84</v>
      </c>
      <c r="J5532" s="7"/>
      <c r="K5532" s="7">
        <v>45688</v>
      </c>
      <c r="L5532" s="7">
        <v>45557</v>
      </c>
      <c r="M5532" t="s">
        <v>77</v>
      </c>
      <c r="N5532"/>
      <c r="O5532">
        <v>2026</v>
      </c>
      <c r="P5532">
        <v>1</v>
      </c>
      <c r="Q5532" t="s">
        <v>80</v>
      </c>
      <c r="R5532" s="8">
        <v>46267</v>
      </c>
      <c r="S5532" s="2">
        <v>1</v>
      </c>
      <c r="T5532" s="2" t="s">
        <v>81</v>
      </c>
    </row>
    <row r="5533" spans="1:20" x14ac:dyDescent="0.25">
      <c r="A5533">
        <v>1120517197</v>
      </c>
      <c r="B5533">
        <v>128496009</v>
      </c>
      <c r="C5533" t="s">
        <v>82</v>
      </c>
      <c r="D5533" t="s">
        <v>88</v>
      </c>
      <c r="E5533" t="s">
        <v>76</v>
      </c>
      <c r="F5533" s="7">
        <v>45385</v>
      </c>
      <c r="G5533" s="7">
        <v>45750</v>
      </c>
      <c r="H5533" t="s">
        <v>77</v>
      </c>
      <c r="I5533" t="s">
        <v>84</v>
      </c>
      <c r="J5533" s="7">
        <v>45742</v>
      </c>
      <c r="K5533" s="7">
        <v>46059</v>
      </c>
      <c r="L5533" s="7">
        <v>45750</v>
      </c>
      <c r="M5533" t="s">
        <v>77</v>
      </c>
      <c r="N5533" t="s">
        <v>79</v>
      </c>
      <c r="O5533">
        <v>2026</v>
      </c>
      <c r="P5533">
        <v>1</v>
      </c>
      <c r="Q5533" t="s">
        <v>80</v>
      </c>
      <c r="R5533" s="8">
        <v>46267</v>
      </c>
      <c r="S5533" s="2">
        <v>1</v>
      </c>
      <c r="T5533" s="2" t="s">
        <v>81</v>
      </c>
    </row>
    <row r="5534" spans="1:20" x14ac:dyDescent="0.25">
      <c r="A5534">
        <v>1120517198</v>
      </c>
      <c r="B5534">
        <v>128496009</v>
      </c>
      <c r="C5534" t="s">
        <v>82</v>
      </c>
      <c r="D5534" t="s">
        <v>88</v>
      </c>
      <c r="E5534" t="s">
        <v>76</v>
      </c>
      <c r="F5534" s="7">
        <v>45385</v>
      </c>
      <c r="G5534" s="7">
        <v>45750</v>
      </c>
      <c r="H5534" t="s">
        <v>77</v>
      </c>
      <c r="I5534" t="s">
        <v>84</v>
      </c>
      <c r="J5534" s="7">
        <v>45742</v>
      </c>
      <c r="K5534" s="7">
        <v>45748</v>
      </c>
      <c r="L5534" s="7">
        <v>45750</v>
      </c>
      <c r="M5534" t="s">
        <v>77</v>
      </c>
      <c r="N5534" t="s">
        <v>79</v>
      </c>
      <c r="O5534">
        <v>2026</v>
      </c>
      <c r="P5534">
        <v>1</v>
      </c>
      <c r="Q5534" t="s">
        <v>80</v>
      </c>
      <c r="R5534" s="8">
        <v>46267</v>
      </c>
      <c r="S5534" s="2">
        <v>1</v>
      </c>
      <c r="T5534" s="2" t="s">
        <v>81</v>
      </c>
    </row>
    <row r="5535" spans="1:20" x14ac:dyDescent="0.25">
      <c r="A5535">
        <v>1120517382</v>
      </c>
      <c r="B5535">
        <v>128706447</v>
      </c>
      <c r="C5535" t="s">
        <v>82</v>
      </c>
      <c r="D5535" t="s">
        <v>83</v>
      </c>
      <c r="E5535" t="s">
        <v>76</v>
      </c>
      <c r="F5535" s="7">
        <v>45411</v>
      </c>
      <c r="G5535" s="7">
        <v>47237</v>
      </c>
      <c r="H5535" t="s">
        <v>77</v>
      </c>
      <c r="I5535" t="s">
        <v>78</v>
      </c>
      <c r="J5535" s="7"/>
      <c r="K5535" s="7">
        <v>45431</v>
      </c>
      <c r="L5535" s="7">
        <v>47237</v>
      </c>
      <c r="M5535" t="s">
        <v>77</v>
      </c>
      <c r="N5535"/>
      <c r="O5535">
        <v>2026</v>
      </c>
      <c r="P5535">
        <v>1</v>
      </c>
      <c r="Q5535" t="s">
        <v>80</v>
      </c>
      <c r="R5535" s="8">
        <v>46267</v>
      </c>
      <c r="S5535" s="2">
        <v>1</v>
      </c>
      <c r="T5535" s="2" t="s">
        <v>81</v>
      </c>
    </row>
    <row r="5536" spans="1:20" x14ac:dyDescent="0.25">
      <c r="A5536">
        <v>1120517445</v>
      </c>
      <c r="B5536">
        <v>128746940</v>
      </c>
      <c r="C5536" t="s">
        <v>82</v>
      </c>
      <c r="D5536" t="s">
        <v>83</v>
      </c>
      <c r="E5536" t="s">
        <v>76</v>
      </c>
      <c r="F5536" s="7">
        <v>45422</v>
      </c>
      <c r="G5536" s="7">
        <v>45606</v>
      </c>
      <c r="H5536" t="s">
        <v>77</v>
      </c>
      <c r="I5536" t="s">
        <v>78</v>
      </c>
      <c r="J5536" s="7"/>
      <c r="K5536" s="7">
        <v>45903</v>
      </c>
      <c r="L5536" s="7">
        <v>45606</v>
      </c>
      <c r="M5536" t="s">
        <v>77</v>
      </c>
      <c r="N5536"/>
      <c r="O5536">
        <v>2026</v>
      </c>
      <c r="P5536">
        <v>1</v>
      </c>
      <c r="Q5536" t="s">
        <v>80</v>
      </c>
      <c r="R5536" s="8">
        <v>46267</v>
      </c>
      <c r="S5536" s="2">
        <v>1</v>
      </c>
      <c r="T5536" s="2" t="s">
        <v>81</v>
      </c>
    </row>
    <row r="5537" spans="1:20" x14ac:dyDescent="0.25">
      <c r="A5537">
        <v>1120517446</v>
      </c>
      <c r="B5537">
        <v>128746940</v>
      </c>
      <c r="C5537" t="s">
        <v>82</v>
      </c>
      <c r="D5537" t="s">
        <v>83</v>
      </c>
      <c r="E5537" t="s">
        <v>76</v>
      </c>
      <c r="F5537" s="7">
        <v>45422</v>
      </c>
      <c r="G5537" s="7">
        <v>45606</v>
      </c>
      <c r="H5537" t="s">
        <v>77</v>
      </c>
      <c r="I5537" t="s">
        <v>78</v>
      </c>
      <c r="J5537" s="7"/>
      <c r="K5537" s="7">
        <v>45691</v>
      </c>
      <c r="L5537" s="7">
        <v>45606</v>
      </c>
      <c r="M5537" t="s">
        <v>77</v>
      </c>
      <c r="N5537"/>
      <c r="O5537">
        <v>2026</v>
      </c>
      <c r="P5537">
        <v>1</v>
      </c>
      <c r="Q5537" t="s">
        <v>80</v>
      </c>
      <c r="R5537" s="8">
        <v>46267</v>
      </c>
      <c r="S5537" s="2">
        <v>1</v>
      </c>
      <c r="T5537" s="2" t="s">
        <v>81</v>
      </c>
    </row>
    <row r="5538" spans="1:20" x14ac:dyDescent="0.25">
      <c r="A5538">
        <v>1120517460</v>
      </c>
      <c r="B5538">
        <v>128751053</v>
      </c>
      <c r="C5538" t="s">
        <v>85</v>
      </c>
      <c r="D5538" t="s">
        <v>83</v>
      </c>
      <c r="E5538" t="s">
        <v>76</v>
      </c>
      <c r="F5538" s="7">
        <v>45421</v>
      </c>
      <c r="G5538" s="7">
        <v>47247</v>
      </c>
      <c r="H5538" t="s">
        <v>77</v>
      </c>
      <c r="I5538" t="s">
        <v>84</v>
      </c>
      <c r="J5538" s="7"/>
      <c r="K5538" s="7">
        <v>45446</v>
      </c>
      <c r="L5538" s="7">
        <v>47247</v>
      </c>
      <c r="M5538" t="s">
        <v>77</v>
      </c>
      <c r="N5538"/>
      <c r="O5538">
        <v>2026</v>
      </c>
      <c r="P5538">
        <v>1</v>
      </c>
      <c r="Q5538" t="s">
        <v>80</v>
      </c>
      <c r="R5538" s="8">
        <v>46267</v>
      </c>
      <c r="S5538" s="2">
        <v>1</v>
      </c>
      <c r="T5538" s="2" t="s">
        <v>81</v>
      </c>
    </row>
    <row r="5539" spans="1:20" x14ac:dyDescent="0.25">
      <c r="A5539">
        <v>1120517463</v>
      </c>
      <c r="B5539">
        <v>128751350</v>
      </c>
      <c r="C5539" t="s">
        <v>98</v>
      </c>
      <c r="D5539" t="s">
        <v>83</v>
      </c>
      <c r="E5539" t="s">
        <v>76</v>
      </c>
      <c r="F5539" s="7">
        <v>45422</v>
      </c>
      <c r="G5539" s="7">
        <v>45602</v>
      </c>
      <c r="H5539" t="s">
        <v>77</v>
      </c>
      <c r="I5539" t="s">
        <v>84</v>
      </c>
      <c r="J5539" s="7">
        <v>45755</v>
      </c>
      <c r="K5539" s="7">
        <v>46049</v>
      </c>
      <c r="L5539" s="7">
        <v>45602</v>
      </c>
      <c r="M5539" t="s">
        <v>77</v>
      </c>
      <c r="N5539" t="s">
        <v>79</v>
      </c>
      <c r="O5539">
        <v>2026</v>
      </c>
      <c r="P5539">
        <v>1</v>
      </c>
      <c r="Q5539" t="s">
        <v>80</v>
      </c>
      <c r="R5539" s="8">
        <v>46267</v>
      </c>
      <c r="S5539" s="2">
        <v>1</v>
      </c>
      <c r="T5539" s="2" t="s">
        <v>81</v>
      </c>
    </row>
    <row r="5540" spans="1:20" x14ac:dyDescent="0.25">
      <c r="A5540">
        <v>1120517652</v>
      </c>
      <c r="B5540">
        <v>129033708</v>
      </c>
      <c r="C5540" t="s">
        <v>97</v>
      </c>
      <c r="D5540" t="s">
        <v>75</v>
      </c>
      <c r="E5540" t="s">
        <v>76</v>
      </c>
      <c r="F5540" s="7">
        <v>45450</v>
      </c>
      <c r="G5540" s="7">
        <v>46530</v>
      </c>
      <c r="H5540" t="s">
        <v>86</v>
      </c>
      <c r="I5540" t="s">
        <v>87</v>
      </c>
      <c r="J5540" s="7"/>
      <c r="K5540" s="7">
        <v>45457</v>
      </c>
      <c r="L5540" s="7">
        <v>46530</v>
      </c>
      <c r="M5540" t="s">
        <v>86</v>
      </c>
      <c r="N5540"/>
      <c r="O5540">
        <v>2026</v>
      </c>
      <c r="P5540">
        <v>1</v>
      </c>
      <c r="Q5540" t="s">
        <v>80</v>
      </c>
      <c r="R5540" s="8">
        <v>46267</v>
      </c>
      <c r="S5540" s="2">
        <v>1</v>
      </c>
      <c r="T5540" s="2" t="s">
        <v>81</v>
      </c>
    </row>
    <row r="5541" spans="1:20" x14ac:dyDescent="0.25">
      <c r="A5541">
        <v>1120517662</v>
      </c>
      <c r="B5541">
        <v>129038315</v>
      </c>
      <c r="C5541" t="s">
        <v>98</v>
      </c>
      <c r="D5541" t="s">
        <v>83</v>
      </c>
      <c r="E5541" t="s">
        <v>76</v>
      </c>
      <c r="F5541" s="7">
        <v>45451</v>
      </c>
      <c r="G5541" s="7">
        <v>45631</v>
      </c>
      <c r="H5541" t="s">
        <v>77</v>
      </c>
      <c r="I5541" t="s">
        <v>84</v>
      </c>
      <c r="J5541" s="7"/>
      <c r="K5541" s="7">
        <v>45547</v>
      </c>
      <c r="L5541" s="7">
        <v>45631</v>
      </c>
      <c r="M5541" t="s">
        <v>77</v>
      </c>
      <c r="N5541"/>
      <c r="O5541">
        <v>2026</v>
      </c>
      <c r="P5541">
        <v>1</v>
      </c>
      <c r="Q5541" t="s">
        <v>80</v>
      </c>
      <c r="R5541" s="8">
        <v>46267</v>
      </c>
      <c r="S5541" s="2">
        <v>1</v>
      </c>
      <c r="T5541" s="2" t="s">
        <v>81</v>
      </c>
    </row>
    <row r="5542" spans="1:20" x14ac:dyDescent="0.25">
      <c r="A5542">
        <v>1120517673</v>
      </c>
      <c r="B5542">
        <v>129039663</v>
      </c>
      <c r="C5542" t="s">
        <v>98</v>
      </c>
      <c r="D5542" t="s">
        <v>83</v>
      </c>
      <c r="E5542" t="s">
        <v>76</v>
      </c>
      <c r="F5542" s="7">
        <v>45448</v>
      </c>
      <c r="G5542" s="7">
        <v>45628</v>
      </c>
      <c r="H5542" t="s">
        <v>77</v>
      </c>
      <c r="I5542" t="s">
        <v>84</v>
      </c>
      <c r="J5542" s="7"/>
      <c r="K5542" s="7">
        <v>45971</v>
      </c>
      <c r="L5542" s="7">
        <v>45628</v>
      </c>
      <c r="M5542" t="s">
        <v>77</v>
      </c>
      <c r="N5542"/>
      <c r="O5542">
        <v>2026</v>
      </c>
      <c r="P5542">
        <v>1</v>
      </c>
      <c r="Q5542" t="s">
        <v>80</v>
      </c>
      <c r="R5542" s="8">
        <v>46267</v>
      </c>
      <c r="S5542" s="2">
        <v>1</v>
      </c>
      <c r="T5542" s="2" t="s">
        <v>81</v>
      </c>
    </row>
    <row r="5543" spans="1:20" x14ac:dyDescent="0.25">
      <c r="A5543">
        <v>1120517704</v>
      </c>
      <c r="B5543">
        <v>129049875</v>
      </c>
      <c r="C5543" t="s">
        <v>98</v>
      </c>
      <c r="D5543" t="s">
        <v>83</v>
      </c>
      <c r="E5543" t="s">
        <v>76</v>
      </c>
      <c r="F5543" s="7">
        <v>45453</v>
      </c>
      <c r="G5543" s="7">
        <v>45633</v>
      </c>
      <c r="H5543" t="s">
        <v>77</v>
      </c>
      <c r="I5543" t="s">
        <v>78</v>
      </c>
      <c r="J5543" s="7"/>
      <c r="K5543" s="7">
        <v>45465</v>
      </c>
      <c r="L5543" s="7">
        <v>45633</v>
      </c>
      <c r="M5543" t="s">
        <v>77</v>
      </c>
      <c r="N5543"/>
      <c r="O5543">
        <v>2026</v>
      </c>
      <c r="P5543">
        <v>1</v>
      </c>
      <c r="Q5543" t="s">
        <v>80</v>
      </c>
      <c r="R5543" s="8">
        <v>46267</v>
      </c>
      <c r="S5543" s="2">
        <v>1</v>
      </c>
      <c r="T5543" s="2" t="s">
        <v>81</v>
      </c>
    </row>
    <row r="5544" spans="1:20" x14ac:dyDescent="0.25">
      <c r="A5544">
        <v>1120517801</v>
      </c>
      <c r="B5544">
        <v>129107787</v>
      </c>
      <c r="C5544" t="s">
        <v>82</v>
      </c>
      <c r="D5544" t="s">
        <v>83</v>
      </c>
      <c r="E5544" t="s">
        <v>76</v>
      </c>
      <c r="F5544" s="7">
        <v>45463</v>
      </c>
      <c r="G5544" s="7">
        <v>45646</v>
      </c>
      <c r="H5544" t="s">
        <v>77</v>
      </c>
      <c r="I5544" t="s">
        <v>84</v>
      </c>
      <c r="J5544" s="7"/>
      <c r="K5544" s="7">
        <v>46007</v>
      </c>
      <c r="L5544" s="7">
        <v>45646</v>
      </c>
      <c r="M5544" t="s">
        <v>77</v>
      </c>
      <c r="N5544"/>
      <c r="O5544">
        <v>2026</v>
      </c>
      <c r="P5544">
        <v>1</v>
      </c>
      <c r="Q5544" t="s">
        <v>80</v>
      </c>
      <c r="R5544" s="8">
        <v>46267</v>
      </c>
      <c r="S5544" s="2">
        <v>1</v>
      </c>
      <c r="T5544" s="2" t="s">
        <v>81</v>
      </c>
    </row>
    <row r="5545" spans="1:20" x14ac:dyDescent="0.25">
      <c r="A5545">
        <v>1120517802</v>
      </c>
      <c r="B5545">
        <v>129107787</v>
      </c>
      <c r="C5545" t="s">
        <v>82</v>
      </c>
      <c r="D5545" t="s">
        <v>83</v>
      </c>
      <c r="E5545" t="s">
        <v>76</v>
      </c>
      <c r="F5545" s="7">
        <v>45463</v>
      </c>
      <c r="G5545" s="7">
        <v>45646</v>
      </c>
      <c r="H5545" t="s">
        <v>77</v>
      </c>
      <c r="I5545" t="s">
        <v>84</v>
      </c>
      <c r="J5545" s="7"/>
      <c r="K5545" s="7">
        <v>45748</v>
      </c>
      <c r="L5545" s="7">
        <v>45646</v>
      </c>
      <c r="M5545" t="s">
        <v>77</v>
      </c>
      <c r="N5545"/>
      <c r="O5545">
        <v>2026</v>
      </c>
      <c r="P5545">
        <v>1</v>
      </c>
      <c r="Q5545" t="s">
        <v>80</v>
      </c>
      <c r="R5545" s="8">
        <v>46267</v>
      </c>
      <c r="S5545" s="2">
        <v>1</v>
      </c>
      <c r="T5545" s="2" t="s">
        <v>81</v>
      </c>
    </row>
    <row r="5546" spans="1:20" x14ac:dyDescent="0.25">
      <c r="A5546">
        <v>1120517868</v>
      </c>
      <c r="B5546">
        <v>129138137</v>
      </c>
      <c r="C5546" t="s">
        <v>82</v>
      </c>
      <c r="D5546" t="s">
        <v>75</v>
      </c>
      <c r="E5546" t="s">
        <v>76</v>
      </c>
      <c r="F5546" s="7">
        <v>45470</v>
      </c>
      <c r="G5546" s="7">
        <v>46550</v>
      </c>
      <c r="H5546" t="s">
        <v>77</v>
      </c>
      <c r="I5546" t="s">
        <v>78</v>
      </c>
      <c r="J5546" s="7"/>
      <c r="K5546" s="7">
        <v>45537</v>
      </c>
      <c r="L5546" s="7">
        <v>46550</v>
      </c>
      <c r="M5546" t="s">
        <v>77</v>
      </c>
      <c r="N5546"/>
      <c r="O5546">
        <v>2026</v>
      </c>
      <c r="P5546">
        <v>1</v>
      </c>
      <c r="Q5546" t="s">
        <v>80</v>
      </c>
      <c r="R5546" s="8">
        <v>46267</v>
      </c>
      <c r="S5546" s="2">
        <v>1</v>
      </c>
      <c r="T5546" s="2" t="s">
        <v>81</v>
      </c>
    </row>
    <row r="5547" spans="1:20" x14ac:dyDescent="0.25">
      <c r="A5547">
        <v>1120517891</v>
      </c>
      <c r="B5547">
        <v>129147297</v>
      </c>
      <c r="C5547" t="s">
        <v>74</v>
      </c>
      <c r="D5547" t="s">
        <v>83</v>
      </c>
      <c r="E5547" t="s">
        <v>76</v>
      </c>
      <c r="F5547" s="7">
        <v>45471</v>
      </c>
      <c r="G5547" s="7">
        <v>45654</v>
      </c>
      <c r="H5547" t="s">
        <v>77</v>
      </c>
      <c r="I5547" t="s">
        <v>84</v>
      </c>
      <c r="J5547" s="7"/>
      <c r="K5547" s="7">
        <v>45541</v>
      </c>
      <c r="L5547" s="7">
        <v>45654</v>
      </c>
      <c r="M5547" t="s">
        <v>77</v>
      </c>
      <c r="N5547"/>
      <c r="O5547">
        <v>2026</v>
      </c>
      <c r="P5547">
        <v>1</v>
      </c>
      <c r="Q5547" t="s">
        <v>80</v>
      </c>
      <c r="R5547" s="8">
        <v>46267</v>
      </c>
      <c r="S5547" s="2">
        <v>1</v>
      </c>
      <c r="T5547" s="2" t="s">
        <v>81</v>
      </c>
    </row>
    <row r="5548" spans="1:20" x14ac:dyDescent="0.25">
      <c r="A5548">
        <v>1120517892</v>
      </c>
      <c r="B5548">
        <v>129147297</v>
      </c>
      <c r="C5548" t="s">
        <v>74</v>
      </c>
      <c r="D5548" t="s">
        <v>83</v>
      </c>
      <c r="E5548" t="s">
        <v>76</v>
      </c>
      <c r="F5548" s="7">
        <v>45471</v>
      </c>
      <c r="G5548" s="7">
        <v>45654</v>
      </c>
      <c r="H5548" t="s">
        <v>77</v>
      </c>
      <c r="I5548" t="s">
        <v>84</v>
      </c>
      <c r="J5548" s="7"/>
      <c r="K5548" s="7">
        <v>45748</v>
      </c>
      <c r="L5548" s="7">
        <v>45654</v>
      </c>
      <c r="M5548" t="s">
        <v>77</v>
      </c>
      <c r="N5548"/>
      <c r="O5548">
        <v>2026</v>
      </c>
      <c r="P5548">
        <v>1</v>
      </c>
      <c r="Q5548" t="s">
        <v>80</v>
      </c>
      <c r="R5548" s="8">
        <v>46267</v>
      </c>
      <c r="S5548" s="2">
        <v>1</v>
      </c>
      <c r="T5548" s="2" t="s">
        <v>81</v>
      </c>
    </row>
    <row r="5549" spans="1:20" x14ac:dyDescent="0.25">
      <c r="A5549">
        <v>1120518256</v>
      </c>
      <c r="B5549">
        <v>129339570</v>
      </c>
      <c r="C5549" t="s">
        <v>90</v>
      </c>
      <c r="D5549" t="s">
        <v>83</v>
      </c>
      <c r="E5549" t="s">
        <v>76</v>
      </c>
      <c r="F5549" s="7">
        <v>45509</v>
      </c>
      <c r="G5549" s="7">
        <v>45689</v>
      </c>
      <c r="H5549" t="s">
        <v>77</v>
      </c>
      <c r="I5549" t="s">
        <v>84</v>
      </c>
      <c r="J5549" s="7"/>
      <c r="K5549" s="7">
        <v>46049</v>
      </c>
      <c r="L5549" s="7">
        <v>45689</v>
      </c>
      <c r="M5549" t="s">
        <v>77</v>
      </c>
      <c r="N5549"/>
      <c r="O5549">
        <v>2026</v>
      </c>
      <c r="P5549">
        <v>1</v>
      </c>
      <c r="Q5549" t="s">
        <v>80</v>
      </c>
      <c r="R5549" s="8">
        <v>46267</v>
      </c>
      <c r="S5549" s="2">
        <v>1</v>
      </c>
      <c r="T5549" s="2" t="s">
        <v>81</v>
      </c>
    </row>
    <row r="5550" spans="1:20" x14ac:dyDescent="0.25">
      <c r="A5550">
        <v>1120518431</v>
      </c>
      <c r="B5550">
        <v>129409862</v>
      </c>
      <c r="C5550" t="s">
        <v>96</v>
      </c>
      <c r="D5550" t="s">
        <v>88</v>
      </c>
      <c r="E5550" t="s">
        <v>76</v>
      </c>
      <c r="F5550" s="7">
        <v>45523</v>
      </c>
      <c r="G5550" s="7">
        <v>45888</v>
      </c>
      <c r="H5550" t="s">
        <v>77</v>
      </c>
      <c r="I5550" t="s">
        <v>78</v>
      </c>
      <c r="J5550" s="7"/>
      <c r="K5550" s="7">
        <v>45529</v>
      </c>
      <c r="L5550" s="7">
        <v>45888</v>
      </c>
      <c r="M5550" t="s">
        <v>77</v>
      </c>
      <c r="N5550"/>
      <c r="O5550">
        <v>2026</v>
      </c>
      <c r="P5550">
        <v>1</v>
      </c>
      <c r="Q5550" t="s">
        <v>80</v>
      </c>
      <c r="R5550" s="8">
        <v>46267</v>
      </c>
      <c r="S5550" s="2">
        <v>1</v>
      </c>
      <c r="T5550" s="2" t="s">
        <v>81</v>
      </c>
    </row>
    <row r="5551" spans="1:20" x14ac:dyDescent="0.25">
      <c r="A5551">
        <v>1120518719</v>
      </c>
      <c r="B5551">
        <v>129486473</v>
      </c>
      <c r="C5551" t="s">
        <v>82</v>
      </c>
      <c r="D5551" t="s">
        <v>83</v>
      </c>
      <c r="E5551" t="s">
        <v>76</v>
      </c>
      <c r="F5551" s="7">
        <v>45541</v>
      </c>
      <c r="G5551" s="7">
        <v>45722</v>
      </c>
      <c r="H5551" t="s">
        <v>77</v>
      </c>
      <c r="I5551" t="s">
        <v>78</v>
      </c>
      <c r="J5551" s="7"/>
      <c r="K5551" s="7">
        <v>46006</v>
      </c>
      <c r="L5551" s="7">
        <v>45722</v>
      </c>
      <c r="M5551" t="s">
        <v>77</v>
      </c>
      <c r="N5551"/>
      <c r="O5551">
        <v>2026</v>
      </c>
      <c r="P5551">
        <v>1</v>
      </c>
      <c r="Q5551" t="s">
        <v>80</v>
      </c>
      <c r="R5551" s="8">
        <v>46267</v>
      </c>
      <c r="S5551" s="2">
        <v>1</v>
      </c>
      <c r="T5551" s="2" t="s">
        <v>81</v>
      </c>
    </row>
    <row r="5552" spans="1:20" x14ac:dyDescent="0.25">
      <c r="A5552">
        <v>1120518967</v>
      </c>
      <c r="B5552">
        <v>129568796</v>
      </c>
      <c r="C5552" t="s">
        <v>82</v>
      </c>
      <c r="D5552" t="s">
        <v>83</v>
      </c>
      <c r="E5552" t="s">
        <v>76</v>
      </c>
      <c r="F5552" s="7">
        <v>45555</v>
      </c>
      <c r="G5552" s="7">
        <v>45736</v>
      </c>
      <c r="H5552" t="s">
        <v>77</v>
      </c>
      <c r="I5552" t="s">
        <v>78</v>
      </c>
      <c r="J5552" s="7">
        <v>45580</v>
      </c>
      <c r="K5552" s="7">
        <v>45890</v>
      </c>
      <c r="L5552" s="7">
        <v>45736</v>
      </c>
      <c r="M5552" t="s">
        <v>77</v>
      </c>
      <c r="N5552" t="s">
        <v>92</v>
      </c>
      <c r="O5552">
        <v>2026</v>
      </c>
      <c r="P5552">
        <v>1</v>
      </c>
      <c r="Q5552" t="s">
        <v>80</v>
      </c>
      <c r="R5552" s="8">
        <v>46267</v>
      </c>
      <c r="S5552" s="2">
        <v>1</v>
      </c>
      <c r="T5552" s="2" t="s">
        <v>81</v>
      </c>
    </row>
    <row r="5553" spans="1:20" x14ac:dyDescent="0.25">
      <c r="A5553">
        <v>1120519230</v>
      </c>
      <c r="B5553">
        <v>129645015</v>
      </c>
      <c r="C5553" t="s">
        <v>98</v>
      </c>
      <c r="D5553" t="s">
        <v>75</v>
      </c>
      <c r="E5553" t="s">
        <v>76</v>
      </c>
      <c r="F5553" s="7">
        <v>45565</v>
      </c>
      <c r="G5553" s="7">
        <v>45930</v>
      </c>
      <c r="H5553" t="s">
        <v>77</v>
      </c>
      <c r="I5553" t="s">
        <v>78</v>
      </c>
      <c r="J5553" s="7">
        <v>45751</v>
      </c>
      <c r="K5553" s="7">
        <v>45747</v>
      </c>
      <c r="L5553" s="7">
        <v>45930</v>
      </c>
      <c r="M5553" t="s">
        <v>77</v>
      </c>
      <c r="N5553" t="s">
        <v>79</v>
      </c>
      <c r="O5553">
        <v>2026</v>
      </c>
      <c r="P5553">
        <v>1</v>
      </c>
      <c r="Q5553" t="s">
        <v>80</v>
      </c>
      <c r="R5553" s="8">
        <v>46267</v>
      </c>
      <c r="S5553" s="2">
        <v>1</v>
      </c>
      <c r="T5553" s="2" t="s">
        <v>81</v>
      </c>
    </row>
    <row r="5554" spans="1:20" x14ac:dyDescent="0.25">
      <c r="A5554">
        <v>1120519247</v>
      </c>
      <c r="B5554">
        <v>129645961</v>
      </c>
      <c r="C5554" t="s">
        <v>96</v>
      </c>
      <c r="D5554" t="s">
        <v>83</v>
      </c>
      <c r="E5554" t="s">
        <v>76</v>
      </c>
      <c r="F5554" s="7">
        <v>45569</v>
      </c>
      <c r="G5554" s="7">
        <v>45751</v>
      </c>
      <c r="H5554" t="s">
        <v>77</v>
      </c>
      <c r="I5554" t="s">
        <v>84</v>
      </c>
      <c r="J5554" s="7"/>
      <c r="K5554" s="7">
        <v>46091</v>
      </c>
      <c r="L5554" s="7">
        <v>45751</v>
      </c>
      <c r="M5554" t="s">
        <v>77</v>
      </c>
      <c r="N5554"/>
      <c r="O5554">
        <v>2026</v>
      </c>
      <c r="P5554">
        <v>1</v>
      </c>
      <c r="Q5554" t="s">
        <v>80</v>
      </c>
      <c r="R5554" s="8">
        <v>46267</v>
      </c>
      <c r="S5554" s="2">
        <v>1</v>
      </c>
      <c r="T5554" s="2" t="s">
        <v>81</v>
      </c>
    </row>
    <row r="5555" spans="1:20" x14ac:dyDescent="0.25">
      <c r="A5555">
        <v>1120519248</v>
      </c>
      <c r="B5555">
        <v>129645961</v>
      </c>
      <c r="C5555" t="s">
        <v>96</v>
      </c>
      <c r="D5555" t="s">
        <v>83</v>
      </c>
      <c r="E5555" t="s">
        <v>76</v>
      </c>
      <c r="F5555" s="7">
        <v>45569</v>
      </c>
      <c r="G5555" s="7">
        <v>45751</v>
      </c>
      <c r="H5555" t="s">
        <v>77</v>
      </c>
      <c r="I5555" t="s">
        <v>84</v>
      </c>
      <c r="J5555" s="7"/>
      <c r="K5555" s="7">
        <v>45748</v>
      </c>
      <c r="L5555" s="7">
        <v>45751</v>
      </c>
      <c r="M5555" t="s">
        <v>77</v>
      </c>
      <c r="N5555"/>
      <c r="O5555">
        <v>2026</v>
      </c>
      <c r="P5555">
        <v>1</v>
      </c>
      <c r="Q5555" t="s">
        <v>80</v>
      </c>
      <c r="R5555" s="8">
        <v>46267</v>
      </c>
      <c r="S5555" s="2">
        <v>1</v>
      </c>
      <c r="T5555" s="2" t="s">
        <v>81</v>
      </c>
    </row>
    <row r="5556" spans="1:20" x14ac:dyDescent="0.25">
      <c r="A5556">
        <v>1120519717</v>
      </c>
      <c r="B5556">
        <v>129786305</v>
      </c>
      <c r="C5556" t="s">
        <v>98</v>
      </c>
      <c r="D5556" t="s">
        <v>75</v>
      </c>
      <c r="E5556" t="s">
        <v>76</v>
      </c>
      <c r="F5556" s="7">
        <v>45603</v>
      </c>
      <c r="G5556" s="7">
        <v>47429</v>
      </c>
      <c r="H5556" t="s">
        <v>86</v>
      </c>
      <c r="I5556" t="s">
        <v>87</v>
      </c>
      <c r="J5556" s="7"/>
      <c r="K5556" s="7">
        <v>45620</v>
      </c>
      <c r="L5556" s="7">
        <v>47429</v>
      </c>
      <c r="M5556" t="s">
        <v>86</v>
      </c>
      <c r="N5556"/>
      <c r="O5556">
        <v>2026</v>
      </c>
      <c r="P5556">
        <v>1</v>
      </c>
      <c r="Q5556" t="s">
        <v>80</v>
      </c>
      <c r="R5556" s="8">
        <v>46267</v>
      </c>
      <c r="S5556" s="2">
        <v>1</v>
      </c>
      <c r="T5556" s="2" t="s">
        <v>81</v>
      </c>
    </row>
    <row r="5557" spans="1:20" x14ac:dyDescent="0.25">
      <c r="A5557">
        <v>1120520258</v>
      </c>
      <c r="B5557">
        <v>130907235</v>
      </c>
      <c r="C5557" t="s">
        <v>82</v>
      </c>
      <c r="D5557" t="s">
        <v>83</v>
      </c>
      <c r="E5557" t="s">
        <v>76</v>
      </c>
      <c r="F5557" s="7">
        <v>45708</v>
      </c>
      <c r="G5557" s="7">
        <v>45889</v>
      </c>
      <c r="H5557" t="s">
        <v>77</v>
      </c>
      <c r="I5557" t="s">
        <v>78</v>
      </c>
      <c r="J5557" s="7">
        <v>46088</v>
      </c>
      <c r="K5557" s="7">
        <v>46111</v>
      </c>
      <c r="L5557" s="7">
        <v>45889</v>
      </c>
      <c r="M5557" t="s">
        <v>77</v>
      </c>
      <c r="N5557" t="s">
        <v>79</v>
      </c>
      <c r="O5557">
        <v>2026</v>
      </c>
      <c r="P5557">
        <v>1</v>
      </c>
      <c r="Q5557" t="s">
        <v>80</v>
      </c>
      <c r="R5557" s="8">
        <v>46267</v>
      </c>
      <c r="S5557" s="2">
        <v>1</v>
      </c>
      <c r="T5557" s="2" t="s">
        <v>81</v>
      </c>
    </row>
    <row r="5558" spans="1:20" x14ac:dyDescent="0.25">
      <c r="A5558">
        <v>1120520265</v>
      </c>
      <c r="B5558">
        <v>130907524</v>
      </c>
      <c r="C5558" t="s">
        <v>93</v>
      </c>
      <c r="D5558" t="s">
        <v>88</v>
      </c>
      <c r="E5558" t="s">
        <v>76</v>
      </c>
      <c r="F5558" s="7">
        <v>45707</v>
      </c>
      <c r="G5558" s="7">
        <v>46072</v>
      </c>
      <c r="H5558" t="s">
        <v>77</v>
      </c>
      <c r="I5558" t="s">
        <v>78</v>
      </c>
      <c r="J5558" s="7"/>
      <c r="K5558" s="7">
        <v>45747</v>
      </c>
      <c r="L5558" s="7">
        <v>46072</v>
      </c>
      <c r="M5558" t="s">
        <v>77</v>
      </c>
      <c r="N5558"/>
      <c r="O5558">
        <v>2026</v>
      </c>
      <c r="P5558">
        <v>1</v>
      </c>
      <c r="Q5558" t="s">
        <v>80</v>
      </c>
      <c r="R5558" s="8">
        <v>46267</v>
      </c>
      <c r="S5558" s="2">
        <v>1</v>
      </c>
      <c r="T5558" s="2" t="s">
        <v>81</v>
      </c>
    </row>
    <row r="5559" spans="1:20" x14ac:dyDescent="0.25">
      <c r="A5559">
        <v>1120520494</v>
      </c>
      <c r="B5559">
        <v>131025138</v>
      </c>
      <c r="C5559" t="s">
        <v>96</v>
      </c>
      <c r="D5559" t="s">
        <v>75</v>
      </c>
      <c r="E5559" t="s">
        <v>76</v>
      </c>
      <c r="F5559" s="7">
        <v>45744</v>
      </c>
      <c r="G5559" s="7">
        <v>46840</v>
      </c>
      <c r="H5559" t="s">
        <v>77</v>
      </c>
      <c r="I5559" t="s">
        <v>78</v>
      </c>
      <c r="J5559" s="7"/>
      <c r="K5559" s="7">
        <v>45745</v>
      </c>
      <c r="L5559" s="7">
        <v>46840</v>
      </c>
      <c r="M5559" t="s">
        <v>77</v>
      </c>
      <c r="N5559"/>
      <c r="O5559">
        <v>2026</v>
      </c>
      <c r="P5559">
        <v>1</v>
      </c>
      <c r="Q5559" t="s">
        <v>80</v>
      </c>
      <c r="R5559" s="8">
        <v>46267</v>
      </c>
      <c r="S5559" s="2">
        <v>1</v>
      </c>
      <c r="T5559" s="2" t="s">
        <v>81</v>
      </c>
    </row>
    <row r="5560" spans="1:20" x14ac:dyDescent="0.25">
      <c r="A5560">
        <v>1120520884</v>
      </c>
      <c r="B5560">
        <v>131232179</v>
      </c>
      <c r="C5560" t="s">
        <v>98</v>
      </c>
      <c r="D5560" t="s">
        <v>88</v>
      </c>
      <c r="E5560" t="s">
        <v>76</v>
      </c>
      <c r="F5560" s="7">
        <v>45782</v>
      </c>
      <c r="G5560" s="7">
        <v>46147</v>
      </c>
      <c r="H5560" t="s">
        <v>77</v>
      </c>
      <c r="I5560" t="s">
        <v>78</v>
      </c>
      <c r="J5560" s="7"/>
      <c r="K5560" s="7">
        <v>45897</v>
      </c>
      <c r="L5560" s="7">
        <v>46147</v>
      </c>
      <c r="M5560" t="s">
        <v>77</v>
      </c>
      <c r="N5560"/>
      <c r="O5560">
        <v>2026</v>
      </c>
      <c r="P5560">
        <v>1</v>
      </c>
      <c r="Q5560" t="s">
        <v>80</v>
      </c>
      <c r="R5560" s="8">
        <v>46267</v>
      </c>
      <c r="S5560" s="2">
        <v>1</v>
      </c>
      <c r="T5560" s="2" t="s">
        <v>81</v>
      </c>
    </row>
    <row r="5561" spans="1:20" x14ac:dyDescent="0.25">
      <c r="A5561">
        <v>1120521023</v>
      </c>
      <c r="B5561">
        <v>131302811</v>
      </c>
      <c r="C5561" t="s">
        <v>82</v>
      </c>
      <c r="D5561" t="s">
        <v>75</v>
      </c>
      <c r="E5561" t="s">
        <v>76</v>
      </c>
      <c r="F5561" s="7">
        <v>45808</v>
      </c>
      <c r="G5561" s="7">
        <v>46904</v>
      </c>
      <c r="H5561" t="s">
        <v>77</v>
      </c>
      <c r="I5561" t="s">
        <v>78</v>
      </c>
      <c r="J5561" s="7"/>
      <c r="K5561" s="7">
        <v>45814</v>
      </c>
      <c r="L5561" s="7">
        <v>46904</v>
      </c>
      <c r="M5561" t="s">
        <v>77</v>
      </c>
      <c r="N5561"/>
      <c r="O5561">
        <v>2026</v>
      </c>
      <c r="P5561">
        <v>1</v>
      </c>
      <c r="Q5561" t="s">
        <v>80</v>
      </c>
      <c r="R5561" s="8">
        <v>46267</v>
      </c>
      <c r="S5561" s="2">
        <v>1</v>
      </c>
      <c r="T5561" s="2" t="s">
        <v>81</v>
      </c>
    </row>
    <row r="5562" spans="1:20" x14ac:dyDescent="0.25">
      <c r="A5562">
        <v>1120521084</v>
      </c>
      <c r="B5562">
        <v>131334068</v>
      </c>
      <c r="C5562" t="s">
        <v>93</v>
      </c>
      <c r="D5562" t="s">
        <v>88</v>
      </c>
      <c r="E5562" t="s">
        <v>76</v>
      </c>
      <c r="F5562" s="7">
        <v>45817</v>
      </c>
      <c r="G5562" s="7">
        <v>47643</v>
      </c>
      <c r="H5562" t="s">
        <v>77</v>
      </c>
      <c r="I5562" t="s">
        <v>78</v>
      </c>
      <c r="J5562" s="7">
        <v>45874</v>
      </c>
      <c r="K5562" s="7">
        <v>45824</v>
      </c>
      <c r="L5562" s="7">
        <v>47643</v>
      </c>
      <c r="M5562" t="s">
        <v>77</v>
      </c>
      <c r="N5562" t="s">
        <v>92</v>
      </c>
      <c r="O5562">
        <v>2026</v>
      </c>
      <c r="P5562">
        <v>1</v>
      </c>
      <c r="Q5562" t="s">
        <v>80</v>
      </c>
      <c r="R5562" s="8">
        <v>46267</v>
      </c>
      <c r="S5562" s="2">
        <v>1</v>
      </c>
      <c r="T5562" s="2" t="s">
        <v>81</v>
      </c>
    </row>
    <row r="5563" spans="1:20" x14ac:dyDescent="0.25">
      <c r="A5563">
        <v>1120523292</v>
      </c>
      <c r="B5563">
        <v>133052543</v>
      </c>
      <c r="C5563" t="s">
        <v>98</v>
      </c>
      <c r="D5563" t="s">
        <v>83</v>
      </c>
      <c r="E5563" t="s">
        <v>76</v>
      </c>
      <c r="F5563" s="7">
        <v>46084</v>
      </c>
      <c r="G5563" s="7">
        <v>47910</v>
      </c>
      <c r="H5563" t="s">
        <v>77</v>
      </c>
      <c r="I5563" t="s">
        <v>78</v>
      </c>
      <c r="J5563" s="7"/>
      <c r="K5563" s="7">
        <v>46112</v>
      </c>
      <c r="L5563" s="7">
        <v>47910</v>
      </c>
      <c r="M5563" t="s">
        <v>77</v>
      </c>
      <c r="N5563"/>
      <c r="O5563">
        <v>2026</v>
      </c>
      <c r="P5563">
        <v>1</v>
      </c>
      <c r="Q5563" t="s">
        <v>80</v>
      </c>
      <c r="R5563" s="8">
        <v>46267</v>
      </c>
      <c r="S5563" s="2">
        <v>1</v>
      </c>
      <c r="T5563" s="2" t="s">
        <v>81</v>
      </c>
    </row>
    <row r="5564" spans="1:20" x14ac:dyDescent="0.25">
      <c r="A5564">
        <v>1120523541</v>
      </c>
      <c r="B5564">
        <v>110856875</v>
      </c>
      <c r="C5564" t="s">
        <v>94</v>
      </c>
      <c r="D5564" t="s">
        <v>83</v>
      </c>
      <c r="E5564" t="s">
        <v>76</v>
      </c>
      <c r="F5564" s="7">
        <v>42312</v>
      </c>
      <c r="G5564" s="7">
        <v>44128</v>
      </c>
      <c r="H5564" t="s">
        <v>77</v>
      </c>
      <c r="I5564" t="s">
        <v>84</v>
      </c>
      <c r="J5564" s="7">
        <v>45852</v>
      </c>
      <c r="K5564" s="7">
        <v>45906</v>
      </c>
      <c r="L5564" s="7">
        <v>44128</v>
      </c>
      <c r="M5564" t="s">
        <v>77</v>
      </c>
      <c r="N5564" t="s">
        <v>92</v>
      </c>
      <c r="O5564">
        <v>2026</v>
      </c>
      <c r="P5564">
        <v>1</v>
      </c>
      <c r="Q5564" t="s">
        <v>80</v>
      </c>
      <c r="R5564" s="8">
        <v>46267</v>
      </c>
      <c r="S5564" s="2">
        <v>1</v>
      </c>
      <c r="T5564" s="2" t="s">
        <v>81</v>
      </c>
    </row>
    <row r="5565" spans="1:20" x14ac:dyDescent="0.25">
      <c r="A5565">
        <v>1120523940</v>
      </c>
      <c r="B5565">
        <v>112046653</v>
      </c>
      <c r="C5565" t="s">
        <v>82</v>
      </c>
      <c r="D5565" t="s">
        <v>88</v>
      </c>
      <c r="E5565" t="s">
        <v>76</v>
      </c>
      <c r="F5565" s="7">
        <v>42639</v>
      </c>
      <c r="G5565" s="7">
        <v>44391</v>
      </c>
      <c r="H5565" t="s">
        <v>77</v>
      </c>
      <c r="I5565" t="s">
        <v>87</v>
      </c>
      <c r="J5565" s="7">
        <v>45607</v>
      </c>
      <c r="K5565" s="7">
        <v>43683</v>
      </c>
      <c r="L5565" s="7">
        <v>44391</v>
      </c>
      <c r="M5565" t="s">
        <v>77</v>
      </c>
      <c r="N5565" t="s">
        <v>79</v>
      </c>
      <c r="O5565">
        <v>2026</v>
      </c>
      <c r="P5565">
        <v>1</v>
      </c>
      <c r="Q5565" t="s">
        <v>80</v>
      </c>
      <c r="R5565" s="8">
        <v>46267</v>
      </c>
      <c r="S5565" s="2">
        <v>1</v>
      </c>
      <c r="T5565" s="2" t="s">
        <v>81</v>
      </c>
    </row>
    <row r="5566" spans="1:20" x14ac:dyDescent="0.25">
      <c r="A5566">
        <v>1120524016</v>
      </c>
      <c r="B5566">
        <v>112579091</v>
      </c>
      <c r="C5566" t="s">
        <v>85</v>
      </c>
      <c r="D5566" t="s">
        <v>75</v>
      </c>
      <c r="E5566" t="s">
        <v>76</v>
      </c>
      <c r="F5566" s="7">
        <v>42777</v>
      </c>
      <c r="G5566" s="7">
        <v>44053</v>
      </c>
      <c r="H5566" t="s">
        <v>77</v>
      </c>
      <c r="I5566" t="s">
        <v>78</v>
      </c>
      <c r="J5566" s="7">
        <v>45811</v>
      </c>
      <c r="K5566" s="7">
        <v>44576</v>
      </c>
      <c r="L5566" s="7">
        <v>44053</v>
      </c>
      <c r="M5566" t="s">
        <v>77</v>
      </c>
      <c r="N5566" t="s">
        <v>79</v>
      </c>
      <c r="O5566">
        <v>2026</v>
      </c>
      <c r="P5566">
        <v>1</v>
      </c>
      <c r="Q5566" t="s">
        <v>80</v>
      </c>
      <c r="R5566" s="8">
        <v>46267</v>
      </c>
      <c r="S5566" s="2">
        <v>1</v>
      </c>
      <c r="T5566" s="2" t="s">
        <v>81</v>
      </c>
    </row>
    <row r="5567" spans="1:20" x14ac:dyDescent="0.25">
      <c r="A5567">
        <v>1120524039</v>
      </c>
      <c r="B5567">
        <v>112663413</v>
      </c>
      <c r="C5567" t="s">
        <v>82</v>
      </c>
      <c r="D5567" t="s">
        <v>88</v>
      </c>
      <c r="E5567" t="s">
        <v>76</v>
      </c>
      <c r="F5567" s="7">
        <v>42795</v>
      </c>
      <c r="G5567" s="7">
        <v>44621</v>
      </c>
      <c r="H5567" t="s">
        <v>77</v>
      </c>
      <c r="I5567" t="s">
        <v>78</v>
      </c>
      <c r="J5567" s="7">
        <v>45855</v>
      </c>
      <c r="K5567" s="7">
        <v>45926</v>
      </c>
      <c r="L5567" s="7">
        <v>44621</v>
      </c>
      <c r="M5567" t="s">
        <v>77</v>
      </c>
      <c r="N5567" t="s">
        <v>79</v>
      </c>
      <c r="O5567">
        <v>2026</v>
      </c>
      <c r="P5567">
        <v>1</v>
      </c>
      <c r="Q5567" t="s">
        <v>80</v>
      </c>
      <c r="R5567" s="8">
        <v>46267</v>
      </c>
      <c r="S5567" s="2">
        <v>1</v>
      </c>
      <c r="T5567" s="2" t="s">
        <v>81</v>
      </c>
    </row>
    <row r="5568" spans="1:20" x14ac:dyDescent="0.25">
      <c r="A5568">
        <v>1120524060</v>
      </c>
      <c r="B5568">
        <v>112699062</v>
      </c>
      <c r="C5568" t="s">
        <v>93</v>
      </c>
      <c r="D5568" t="s">
        <v>75</v>
      </c>
      <c r="E5568" t="s">
        <v>76</v>
      </c>
      <c r="F5568" s="7">
        <v>42791</v>
      </c>
      <c r="G5568" s="7">
        <v>44617</v>
      </c>
      <c r="H5568" t="s">
        <v>77</v>
      </c>
      <c r="I5568" t="s">
        <v>78</v>
      </c>
      <c r="J5568" s="7">
        <v>44693</v>
      </c>
      <c r="K5568" s="7">
        <v>44707</v>
      </c>
      <c r="L5568" s="7">
        <v>44617</v>
      </c>
      <c r="M5568" t="s">
        <v>77</v>
      </c>
      <c r="N5568" t="s">
        <v>92</v>
      </c>
      <c r="O5568">
        <v>2026</v>
      </c>
      <c r="P5568">
        <v>1</v>
      </c>
      <c r="Q5568" t="s">
        <v>80</v>
      </c>
      <c r="R5568" s="8">
        <v>46267</v>
      </c>
      <c r="S5568" s="2">
        <v>1</v>
      </c>
      <c r="T5568" s="2" t="s">
        <v>81</v>
      </c>
    </row>
    <row r="5569" spans="1:20" x14ac:dyDescent="0.25">
      <c r="A5569">
        <v>1120524075</v>
      </c>
      <c r="B5569">
        <v>112735829</v>
      </c>
      <c r="C5569" t="s">
        <v>93</v>
      </c>
      <c r="D5569" t="s">
        <v>75</v>
      </c>
      <c r="E5569" t="s">
        <v>76</v>
      </c>
      <c r="F5569" s="7">
        <v>42804</v>
      </c>
      <c r="G5569" s="7">
        <v>44630</v>
      </c>
      <c r="H5569" t="s">
        <v>77</v>
      </c>
      <c r="I5569" t="s">
        <v>78</v>
      </c>
      <c r="J5569" s="7">
        <v>44716</v>
      </c>
      <c r="K5569" s="7">
        <v>46008</v>
      </c>
      <c r="L5569" s="7">
        <v>44630</v>
      </c>
      <c r="M5569" t="s">
        <v>77</v>
      </c>
      <c r="N5569" t="s">
        <v>92</v>
      </c>
      <c r="O5569">
        <v>2026</v>
      </c>
      <c r="P5569">
        <v>1</v>
      </c>
      <c r="Q5569" t="s">
        <v>80</v>
      </c>
      <c r="R5569" s="8">
        <v>46267</v>
      </c>
      <c r="S5569" s="2">
        <v>1</v>
      </c>
      <c r="T5569" s="2" t="s">
        <v>81</v>
      </c>
    </row>
    <row r="5570" spans="1:20" x14ac:dyDescent="0.25">
      <c r="A5570">
        <v>1120524244</v>
      </c>
      <c r="B5570">
        <v>113058794</v>
      </c>
      <c r="C5570" t="s">
        <v>82</v>
      </c>
      <c r="D5570" t="s">
        <v>83</v>
      </c>
      <c r="E5570" t="s">
        <v>76</v>
      </c>
      <c r="F5570" s="7">
        <v>42934</v>
      </c>
      <c r="G5570" s="7">
        <v>44760</v>
      </c>
      <c r="H5570" t="s">
        <v>86</v>
      </c>
      <c r="I5570" t="s">
        <v>87</v>
      </c>
      <c r="J5570" s="7">
        <v>45745</v>
      </c>
      <c r="K5570" s="7">
        <v>45764</v>
      </c>
      <c r="L5570" s="7">
        <v>44760</v>
      </c>
      <c r="M5570" t="s">
        <v>86</v>
      </c>
      <c r="N5570" t="s">
        <v>79</v>
      </c>
      <c r="O5570">
        <v>2026</v>
      </c>
      <c r="P5570">
        <v>1</v>
      </c>
      <c r="Q5570" t="s">
        <v>80</v>
      </c>
      <c r="R5570" s="8">
        <v>46267</v>
      </c>
      <c r="S5570" s="2">
        <v>1</v>
      </c>
      <c r="T5570" s="2" t="s">
        <v>81</v>
      </c>
    </row>
    <row r="5571" spans="1:20" x14ac:dyDescent="0.25">
      <c r="A5571">
        <v>1120524315</v>
      </c>
      <c r="B5571">
        <v>113242440</v>
      </c>
      <c r="C5571" t="s">
        <v>82</v>
      </c>
      <c r="D5571" t="s">
        <v>83</v>
      </c>
      <c r="E5571" t="s">
        <v>76</v>
      </c>
      <c r="F5571" s="7">
        <v>42961</v>
      </c>
      <c r="G5571" s="7">
        <v>44787</v>
      </c>
      <c r="H5571" t="s">
        <v>86</v>
      </c>
      <c r="I5571" t="s">
        <v>87</v>
      </c>
      <c r="J5571" s="7">
        <v>44704</v>
      </c>
      <c r="K5571" s="7">
        <v>43642</v>
      </c>
      <c r="L5571" s="7">
        <v>44787</v>
      </c>
      <c r="M5571" t="s">
        <v>86</v>
      </c>
      <c r="N5571" t="s">
        <v>92</v>
      </c>
      <c r="O5571">
        <v>2026</v>
      </c>
      <c r="P5571">
        <v>1</v>
      </c>
      <c r="Q5571" t="s">
        <v>80</v>
      </c>
      <c r="R5571" s="8">
        <v>46267</v>
      </c>
      <c r="S5571" s="2">
        <v>1</v>
      </c>
      <c r="T5571" s="2" t="s">
        <v>81</v>
      </c>
    </row>
    <row r="5572" spans="1:20" x14ac:dyDescent="0.25">
      <c r="A5572">
        <v>1120524320</v>
      </c>
      <c r="B5572">
        <v>113245180</v>
      </c>
      <c r="C5572" t="s">
        <v>82</v>
      </c>
      <c r="D5572" t="s">
        <v>83</v>
      </c>
      <c r="E5572" t="s">
        <v>76</v>
      </c>
      <c r="F5572" s="7">
        <v>42991</v>
      </c>
      <c r="G5572" s="7">
        <v>44652</v>
      </c>
      <c r="H5572" t="s">
        <v>77</v>
      </c>
      <c r="I5572" t="s">
        <v>78</v>
      </c>
      <c r="J5572" s="7">
        <v>45571</v>
      </c>
      <c r="K5572" s="7">
        <v>45946</v>
      </c>
      <c r="L5572" s="7">
        <v>44652</v>
      </c>
      <c r="M5572" t="s">
        <v>77</v>
      </c>
      <c r="N5572" t="s">
        <v>79</v>
      </c>
      <c r="O5572">
        <v>2026</v>
      </c>
      <c r="P5572">
        <v>1</v>
      </c>
      <c r="Q5572" t="s">
        <v>80</v>
      </c>
      <c r="R5572" s="8">
        <v>46267</v>
      </c>
      <c r="S5572" s="2">
        <v>1</v>
      </c>
      <c r="T5572" s="2" t="s">
        <v>81</v>
      </c>
    </row>
    <row r="5573" spans="1:20" x14ac:dyDescent="0.25">
      <c r="A5573">
        <v>1120524321</v>
      </c>
      <c r="B5573">
        <v>113245180</v>
      </c>
      <c r="C5573" t="s">
        <v>82</v>
      </c>
      <c r="D5573" t="s">
        <v>83</v>
      </c>
      <c r="E5573" t="s">
        <v>76</v>
      </c>
      <c r="F5573" s="7">
        <v>42991</v>
      </c>
      <c r="G5573" s="7">
        <v>44652</v>
      </c>
      <c r="H5573" t="s">
        <v>77</v>
      </c>
      <c r="I5573" t="s">
        <v>78</v>
      </c>
      <c r="J5573" s="7">
        <v>45571</v>
      </c>
      <c r="K5573" s="7">
        <v>43683</v>
      </c>
      <c r="L5573" s="7">
        <v>44652</v>
      </c>
      <c r="M5573" t="s">
        <v>77</v>
      </c>
      <c r="N5573" t="s">
        <v>79</v>
      </c>
      <c r="O5573">
        <v>2026</v>
      </c>
      <c r="P5573">
        <v>1</v>
      </c>
      <c r="Q5573" t="s">
        <v>80</v>
      </c>
      <c r="R5573" s="8">
        <v>46267</v>
      </c>
      <c r="S5573" s="2">
        <v>1</v>
      </c>
      <c r="T5573" s="2" t="s">
        <v>81</v>
      </c>
    </row>
    <row r="5574" spans="1:20" x14ac:dyDescent="0.25">
      <c r="A5574">
        <v>1120524343</v>
      </c>
      <c r="B5574">
        <v>113626481</v>
      </c>
      <c r="C5574" t="s">
        <v>82</v>
      </c>
      <c r="D5574" t="s">
        <v>75</v>
      </c>
      <c r="E5574" t="s">
        <v>76</v>
      </c>
      <c r="F5574" s="7">
        <v>43005</v>
      </c>
      <c r="G5574" s="7">
        <v>44101</v>
      </c>
      <c r="H5574" t="s">
        <v>77</v>
      </c>
      <c r="I5574" t="s">
        <v>78</v>
      </c>
      <c r="J5574" s="7">
        <v>45265</v>
      </c>
      <c r="K5574" s="7">
        <v>45057</v>
      </c>
      <c r="L5574" s="7">
        <v>44101</v>
      </c>
      <c r="M5574" t="s">
        <v>77</v>
      </c>
      <c r="N5574" t="s">
        <v>92</v>
      </c>
      <c r="O5574">
        <v>2026</v>
      </c>
      <c r="P5574">
        <v>1</v>
      </c>
      <c r="Q5574" t="s">
        <v>80</v>
      </c>
      <c r="R5574" s="8">
        <v>46267</v>
      </c>
      <c r="S5574" s="2">
        <v>1</v>
      </c>
      <c r="T5574" s="2" t="s">
        <v>81</v>
      </c>
    </row>
    <row r="5575" spans="1:20" x14ac:dyDescent="0.25">
      <c r="A5575">
        <v>1120524477</v>
      </c>
      <c r="B5575">
        <v>114533902</v>
      </c>
      <c r="C5575" t="s">
        <v>82</v>
      </c>
      <c r="D5575" t="s">
        <v>75</v>
      </c>
      <c r="E5575" t="s">
        <v>76</v>
      </c>
      <c r="F5575" s="7">
        <v>43215</v>
      </c>
      <c r="G5575" s="7">
        <v>45017</v>
      </c>
      <c r="H5575" t="s">
        <v>77</v>
      </c>
      <c r="I5575" t="s">
        <v>78</v>
      </c>
      <c r="J5575" s="7">
        <v>45096</v>
      </c>
      <c r="K5575" s="7">
        <v>45102</v>
      </c>
      <c r="L5575" s="7">
        <v>45017</v>
      </c>
      <c r="M5575" t="s">
        <v>77</v>
      </c>
      <c r="N5575" t="s">
        <v>92</v>
      </c>
      <c r="O5575">
        <v>2026</v>
      </c>
      <c r="P5575">
        <v>1</v>
      </c>
      <c r="Q5575" t="s">
        <v>80</v>
      </c>
      <c r="R5575" s="8">
        <v>46267</v>
      </c>
      <c r="S5575" s="2">
        <v>1</v>
      </c>
      <c r="T5575" s="2" t="s">
        <v>81</v>
      </c>
    </row>
    <row r="5576" spans="1:20" x14ac:dyDescent="0.25">
      <c r="A5576">
        <v>1120524500</v>
      </c>
      <c r="B5576">
        <v>114736493</v>
      </c>
      <c r="C5576" t="s">
        <v>90</v>
      </c>
      <c r="D5576" t="s">
        <v>83</v>
      </c>
      <c r="E5576" t="s">
        <v>76</v>
      </c>
      <c r="F5576" s="7">
        <v>43279</v>
      </c>
      <c r="G5576" s="7">
        <v>45105</v>
      </c>
      <c r="H5576" t="s">
        <v>77</v>
      </c>
      <c r="I5576" t="s">
        <v>78</v>
      </c>
      <c r="J5576" s="7">
        <v>45740</v>
      </c>
      <c r="K5576" s="7">
        <v>45755</v>
      </c>
      <c r="L5576" s="7">
        <v>45105</v>
      </c>
      <c r="M5576" t="s">
        <v>77</v>
      </c>
      <c r="N5576" t="s">
        <v>79</v>
      </c>
      <c r="O5576">
        <v>2026</v>
      </c>
      <c r="P5576">
        <v>1</v>
      </c>
      <c r="Q5576" t="s">
        <v>80</v>
      </c>
      <c r="R5576" s="8">
        <v>46267</v>
      </c>
      <c r="S5576" s="2">
        <v>1</v>
      </c>
      <c r="T5576" s="2" t="s">
        <v>81</v>
      </c>
    </row>
    <row r="5577" spans="1:20" x14ac:dyDescent="0.25">
      <c r="A5577">
        <v>1120524501</v>
      </c>
      <c r="B5577">
        <v>114736493</v>
      </c>
      <c r="C5577" t="s">
        <v>90</v>
      </c>
      <c r="D5577" t="s">
        <v>83</v>
      </c>
      <c r="E5577" t="s">
        <v>76</v>
      </c>
      <c r="F5577" s="7">
        <v>43279</v>
      </c>
      <c r="G5577" s="7">
        <v>45105</v>
      </c>
      <c r="H5577" t="s">
        <v>77</v>
      </c>
      <c r="I5577" t="s">
        <v>78</v>
      </c>
      <c r="J5577" s="7">
        <v>45740</v>
      </c>
      <c r="K5577" s="7">
        <v>45748</v>
      </c>
      <c r="L5577" s="7">
        <v>45105</v>
      </c>
      <c r="M5577" t="s">
        <v>77</v>
      </c>
      <c r="N5577" t="s">
        <v>79</v>
      </c>
      <c r="O5577">
        <v>2026</v>
      </c>
      <c r="P5577">
        <v>1</v>
      </c>
      <c r="Q5577" t="s">
        <v>80</v>
      </c>
      <c r="R5577" s="8">
        <v>46267</v>
      </c>
      <c r="S5577" s="2">
        <v>1</v>
      </c>
      <c r="T5577" s="2" t="s">
        <v>81</v>
      </c>
    </row>
    <row r="5578" spans="1:20" x14ac:dyDescent="0.25">
      <c r="A5578">
        <v>1120524558</v>
      </c>
      <c r="B5578">
        <v>114984499</v>
      </c>
      <c r="C5578" t="s">
        <v>82</v>
      </c>
      <c r="D5578" t="s">
        <v>75</v>
      </c>
      <c r="E5578" t="s">
        <v>76</v>
      </c>
      <c r="F5578" s="7">
        <v>43355</v>
      </c>
      <c r="G5578" s="7">
        <v>45181</v>
      </c>
      <c r="H5578" t="s">
        <v>77</v>
      </c>
      <c r="I5578" t="s">
        <v>78</v>
      </c>
      <c r="J5578" s="7">
        <v>44305</v>
      </c>
      <c r="K5578" s="7">
        <v>45216</v>
      </c>
      <c r="L5578" s="7">
        <v>45181</v>
      </c>
      <c r="M5578" t="s">
        <v>77</v>
      </c>
      <c r="N5578" t="s">
        <v>92</v>
      </c>
      <c r="O5578">
        <v>2026</v>
      </c>
      <c r="P5578">
        <v>1</v>
      </c>
      <c r="Q5578" t="s">
        <v>80</v>
      </c>
      <c r="R5578" s="8">
        <v>46267</v>
      </c>
      <c r="S5578" s="2">
        <v>1</v>
      </c>
      <c r="T5578" s="2" t="s">
        <v>81</v>
      </c>
    </row>
    <row r="5579" spans="1:20" x14ac:dyDescent="0.25">
      <c r="A5579">
        <v>1120524613</v>
      </c>
      <c r="B5579">
        <v>115466455</v>
      </c>
      <c r="C5579" t="s">
        <v>85</v>
      </c>
      <c r="D5579" t="s">
        <v>75</v>
      </c>
      <c r="E5579" t="s">
        <v>76</v>
      </c>
      <c r="F5579" s="7">
        <v>43433</v>
      </c>
      <c r="G5579" s="7">
        <v>45060</v>
      </c>
      <c r="H5579" t="s">
        <v>86</v>
      </c>
      <c r="I5579" t="s">
        <v>87</v>
      </c>
      <c r="J5579" s="7">
        <v>45070</v>
      </c>
      <c r="K5579" s="7">
        <v>43441</v>
      </c>
      <c r="L5579" s="7">
        <v>45060</v>
      </c>
      <c r="M5579" t="s">
        <v>86</v>
      </c>
      <c r="N5579" t="s">
        <v>92</v>
      </c>
      <c r="O5579">
        <v>2026</v>
      </c>
      <c r="P5579">
        <v>1</v>
      </c>
      <c r="Q5579" t="s">
        <v>80</v>
      </c>
      <c r="R5579" s="8">
        <v>46267</v>
      </c>
      <c r="S5579" s="2">
        <v>1</v>
      </c>
      <c r="T5579" s="2" t="s">
        <v>81</v>
      </c>
    </row>
    <row r="5580" spans="1:20" x14ac:dyDescent="0.25">
      <c r="A5580">
        <v>1120524672</v>
      </c>
      <c r="B5580">
        <v>116705522</v>
      </c>
      <c r="C5580" t="s">
        <v>82</v>
      </c>
      <c r="D5580" t="s">
        <v>88</v>
      </c>
      <c r="E5580" t="s">
        <v>76</v>
      </c>
      <c r="F5580" s="7">
        <v>43534</v>
      </c>
      <c r="G5580" s="7">
        <v>43900</v>
      </c>
      <c r="H5580" t="s">
        <v>77</v>
      </c>
      <c r="I5580" t="s">
        <v>78</v>
      </c>
      <c r="J5580" s="7">
        <v>45775</v>
      </c>
      <c r="K5580" s="7">
        <v>44236</v>
      </c>
      <c r="L5580" s="7">
        <v>43900</v>
      </c>
      <c r="M5580" t="s">
        <v>77</v>
      </c>
      <c r="N5580" t="s">
        <v>79</v>
      </c>
      <c r="O5580">
        <v>2026</v>
      </c>
      <c r="P5580">
        <v>1</v>
      </c>
      <c r="Q5580" t="s">
        <v>80</v>
      </c>
      <c r="R5580" s="8">
        <v>46267</v>
      </c>
      <c r="S5580" s="2">
        <v>1</v>
      </c>
      <c r="T5580" s="2" t="s">
        <v>81</v>
      </c>
    </row>
    <row r="5581" spans="1:20" x14ac:dyDescent="0.25">
      <c r="A5581">
        <v>1120524680</v>
      </c>
      <c r="B5581">
        <v>116714753</v>
      </c>
      <c r="C5581" t="s">
        <v>91</v>
      </c>
      <c r="D5581" t="s">
        <v>83</v>
      </c>
      <c r="E5581" t="s">
        <v>76</v>
      </c>
      <c r="F5581" s="7">
        <v>43536</v>
      </c>
      <c r="G5581" s="7">
        <v>43720</v>
      </c>
      <c r="H5581" t="s">
        <v>77</v>
      </c>
      <c r="I5581" t="s">
        <v>78</v>
      </c>
      <c r="J5581" s="7">
        <v>45517</v>
      </c>
      <c r="K5581" s="7">
        <v>44482</v>
      </c>
      <c r="L5581" s="7">
        <v>43720</v>
      </c>
      <c r="M5581" t="s">
        <v>77</v>
      </c>
      <c r="N5581" t="s">
        <v>79</v>
      </c>
      <c r="O5581">
        <v>2026</v>
      </c>
      <c r="P5581">
        <v>1</v>
      </c>
      <c r="Q5581" t="s">
        <v>80</v>
      </c>
      <c r="R5581" s="8">
        <v>46267</v>
      </c>
      <c r="S5581" s="2">
        <v>1</v>
      </c>
      <c r="T5581" s="2" t="s">
        <v>81</v>
      </c>
    </row>
    <row r="5582" spans="1:20" x14ac:dyDescent="0.25">
      <c r="A5582">
        <v>1120524700</v>
      </c>
      <c r="B5582">
        <v>116732538</v>
      </c>
      <c r="C5582" t="s">
        <v>82</v>
      </c>
      <c r="D5582" t="s">
        <v>88</v>
      </c>
      <c r="E5582" t="s">
        <v>76</v>
      </c>
      <c r="F5582" s="7">
        <v>43538</v>
      </c>
      <c r="G5582" s="7">
        <v>43904</v>
      </c>
      <c r="H5582" t="s">
        <v>77</v>
      </c>
      <c r="I5582" t="s">
        <v>78</v>
      </c>
      <c r="J5582" s="7">
        <v>45914</v>
      </c>
      <c r="K5582" s="7">
        <v>44234</v>
      </c>
      <c r="L5582" s="7">
        <v>43904</v>
      </c>
      <c r="M5582" t="s">
        <v>77</v>
      </c>
      <c r="N5582" t="s">
        <v>79</v>
      </c>
      <c r="O5582">
        <v>2026</v>
      </c>
      <c r="P5582">
        <v>1</v>
      </c>
      <c r="Q5582" t="s">
        <v>80</v>
      </c>
      <c r="R5582" s="8">
        <v>46267</v>
      </c>
      <c r="S5582" s="2">
        <v>1</v>
      </c>
      <c r="T5582" s="2" t="s">
        <v>81</v>
      </c>
    </row>
    <row r="5583" spans="1:20" x14ac:dyDescent="0.25">
      <c r="A5583">
        <v>1120524729</v>
      </c>
      <c r="B5583">
        <v>116795533</v>
      </c>
      <c r="C5583" t="s">
        <v>82</v>
      </c>
      <c r="D5583" t="s">
        <v>83</v>
      </c>
      <c r="E5583" t="s">
        <v>76</v>
      </c>
      <c r="F5583" s="7">
        <v>43544</v>
      </c>
      <c r="G5583" s="7">
        <v>43724</v>
      </c>
      <c r="H5583" t="s">
        <v>77</v>
      </c>
      <c r="I5583" t="s">
        <v>78</v>
      </c>
      <c r="J5583" s="7">
        <v>45546</v>
      </c>
      <c r="K5583" s="7">
        <v>45057</v>
      </c>
      <c r="L5583" s="7">
        <v>43724</v>
      </c>
      <c r="M5583" t="s">
        <v>77</v>
      </c>
      <c r="N5583" t="s">
        <v>79</v>
      </c>
      <c r="O5583">
        <v>2026</v>
      </c>
      <c r="P5583">
        <v>1</v>
      </c>
      <c r="Q5583" t="s">
        <v>80</v>
      </c>
      <c r="R5583" s="8">
        <v>46267</v>
      </c>
      <c r="S5583" s="2">
        <v>1</v>
      </c>
      <c r="T5583" s="2" t="s">
        <v>81</v>
      </c>
    </row>
    <row r="5584" spans="1:20" x14ac:dyDescent="0.25">
      <c r="A5584">
        <v>1120524730</v>
      </c>
      <c r="B5584">
        <v>116795533</v>
      </c>
      <c r="C5584" t="s">
        <v>82</v>
      </c>
      <c r="D5584" t="s">
        <v>83</v>
      </c>
      <c r="E5584" t="s">
        <v>76</v>
      </c>
      <c r="F5584" s="7">
        <v>43544</v>
      </c>
      <c r="G5584" s="7">
        <v>43724</v>
      </c>
      <c r="H5584" t="s">
        <v>77</v>
      </c>
      <c r="I5584" t="s">
        <v>78</v>
      </c>
      <c r="J5584" s="7">
        <v>45546</v>
      </c>
      <c r="K5584" s="7">
        <v>43683</v>
      </c>
      <c r="L5584" s="7">
        <v>43724</v>
      </c>
      <c r="M5584" t="s">
        <v>77</v>
      </c>
      <c r="N5584" t="s">
        <v>79</v>
      </c>
      <c r="O5584">
        <v>2026</v>
      </c>
      <c r="P5584">
        <v>1</v>
      </c>
      <c r="Q5584" t="s">
        <v>80</v>
      </c>
      <c r="R5584" s="8">
        <v>46267</v>
      </c>
      <c r="S5584" s="2">
        <v>1</v>
      </c>
      <c r="T5584" s="2" t="s">
        <v>81</v>
      </c>
    </row>
    <row r="5585" spans="1:20" x14ac:dyDescent="0.25">
      <c r="A5585">
        <v>1120524731</v>
      </c>
      <c r="B5585">
        <v>116795533</v>
      </c>
      <c r="C5585" t="s">
        <v>82</v>
      </c>
      <c r="D5585" t="s">
        <v>83</v>
      </c>
      <c r="E5585" t="s">
        <v>76</v>
      </c>
      <c r="F5585" s="7">
        <v>43544</v>
      </c>
      <c r="G5585" s="7">
        <v>43724</v>
      </c>
      <c r="H5585" t="s">
        <v>77</v>
      </c>
      <c r="I5585" t="s">
        <v>78</v>
      </c>
      <c r="J5585" s="7">
        <v>45546</v>
      </c>
      <c r="K5585" s="7">
        <v>43993</v>
      </c>
      <c r="L5585" s="7">
        <v>43724</v>
      </c>
      <c r="M5585" t="s">
        <v>77</v>
      </c>
      <c r="N5585" t="s">
        <v>79</v>
      </c>
      <c r="O5585">
        <v>2026</v>
      </c>
      <c r="P5585">
        <v>1</v>
      </c>
      <c r="Q5585" t="s">
        <v>80</v>
      </c>
      <c r="R5585" s="8">
        <v>46267</v>
      </c>
      <c r="S5585" s="2">
        <v>1</v>
      </c>
      <c r="T5585" s="2" t="s">
        <v>81</v>
      </c>
    </row>
    <row r="5586" spans="1:20" x14ac:dyDescent="0.25">
      <c r="A5586">
        <v>1120524763</v>
      </c>
      <c r="B5586">
        <v>116848442</v>
      </c>
      <c r="C5586" t="s">
        <v>82</v>
      </c>
      <c r="D5586" t="s">
        <v>83</v>
      </c>
      <c r="E5586" t="s">
        <v>76</v>
      </c>
      <c r="F5586" s="7">
        <v>43551</v>
      </c>
      <c r="G5586" s="7">
        <v>43731</v>
      </c>
      <c r="H5586" t="s">
        <v>77</v>
      </c>
      <c r="I5586" t="s">
        <v>78</v>
      </c>
      <c r="J5586" s="7">
        <v>45305</v>
      </c>
      <c r="K5586" s="7">
        <v>44741</v>
      </c>
      <c r="L5586" s="7">
        <v>43731</v>
      </c>
      <c r="M5586" t="s">
        <v>77</v>
      </c>
      <c r="N5586" t="s">
        <v>92</v>
      </c>
      <c r="O5586">
        <v>2026</v>
      </c>
      <c r="P5586">
        <v>1</v>
      </c>
      <c r="Q5586" t="s">
        <v>80</v>
      </c>
      <c r="R5586" s="8">
        <v>46267</v>
      </c>
      <c r="S5586" s="2">
        <v>1</v>
      </c>
      <c r="T5586" s="2" t="s">
        <v>81</v>
      </c>
    </row>
    <row r="5587" spans="1:20" x14ac:dyDescent="0.25">
      <c r="A5587">
        <v>1120524773</v>
      </c>
      <c r="B5587">
        <v>116854775</v>
      </c>
      <c r="C5587" t="s">
        <v>82</v>
      </c>
      <c r="D5587" t="s">
        <v>88</v>
      </c>
      <c r="E5587" t="s">
        <v>76</v>
      </c>
      <c r="F5587" s="7">
        <v>43552</v>
      </c>
      <c r="G5587" s="7">
        <v>43918</v>
      </c>
      <c r="H5587" t="s">
        <v>77</v>
      </c>
      <c r="I5587" t="s">
        <v>78</v>
      </c>
      <c r="J5587" s="7">
        <v>46084</v>
      </c>
      <c r="K5587" s="7">
        <v>45397</v>
      </c>
      <c r="L5587" s="7">
        <v>43918</v>
      </c>
      <c r="M5587" t="s">
        <v>77</v>
      </c>
      <c r="N5587" t="s">
        <v>79</v>
      </c>
      <c r="O5587">
        <v>2026</v>
      </c>
      <c r="P5587">
        <v>1</v>
      </c>
      <c r="Q5587" t="s">
        <v>80</v>
      </c>
      <c r="R5587" s="8">
        <v>46267</v>
      </c>
      <c r="S5587" s="2">
        <v>1</v>
      </c>
      <c r="T5587" s="2" t="s">
        <v>81</v>
      </c>
    </row>
    <row r="5588" spans="1:20" x14ac:dyDescent="0.25">
      <c r="A5588">
        <v>1120524783</v>
      </c>
      <c r="B5588">
        <v>116869443</v>
      </c>
      <c r="C5588" t="s">
        <v>94</v>
      </c>
      <c r="D5588" t="s">
        <v>83</v>
      </c>
      <c r="E5588" t="s">
        <v>76</v>
      </c>
      <c r="F5588" s="7">
        <v>43553</v>
      </c>
      <c r="G5588" s="7">
        <v>43737</v>
      </c>
      <c r="H5588" t="s">
        <v>77</v>
      </c>
      <c r="I5588" t="s">
        <v>78</v>
      </c>
      <c r="J5588" s="7">
        <v>45919</v>
      </c>
      <c r="K5588" s="7">
        <v>44880</v>
      </c>
      <c r="L5588" s="7">
        <v>43737</v>
      </c>
      <c r="M5588" t="s">
        <v>77</v>
      </c>
      <c r="N5588" t="s">
        <v>79</v>
      </c>
      <c r="O5588">
        <v>2026</v>
      </c>
      <c r="P5588">
        <v>1</v>
      </c>
      <c r="Q5588" t="s">
        <v>80</v>
      </c>
      <c r="R5588" s="8">
        <v>46267</v>
      </c>
      <c r="S5588" s="2">
        <v>1</v>
      </c>
      <c r="T5588" s="2" t="s">
        <v>81</v>
      </c>
    </row>
    <row r="5589" spans="1:20" x14ac:dyDescent="0.25">
      <c r="A5589">
        <v>1120524826</v>
      </c>
      <c r="B5589">
        <v>116954599</v>
      </c>
      <c r="C5589" t="s">
        <v>82</v>
      </c>
      <c r="D5589" t="s">
        <v>75</v>
      </c>
      <c r="E5589" t="s">
        <v>76</v>
      </c>
      <c r="F5589" s="7">
        <v>43559</v>
      </c>
      <c r="G5589" s="7">
        <v>45383</v>
      </c>
      <c r="H5589" t="s">
        <v>77</v>
      </c>
      <c r="I5589" t="s">
        <v>78</v>
      </c>
      <c r="J5589" s="7">
        <v>45427</v>
      </c>
      <c r="K5589" s="7">
        <v>43676</v>
      </c>
      <c r="L5589" s="7">
        <v>45383</v>
      </c>
      <c r="M5589" t="s">
        <v>77</v>
      </c>
      <c r="N5589" t="s">
        <v>79</v>
      </c>
      <c r="O5589">
        <v>2026</v>
      </c>
      <c r="P5589">
        <v>1</v>
      </c>
      <c r="Q5589" t="s">
        <v>80</v>
      </c>
      <c r="R5589" s="8">
        <v>46267</v>
      </c>
      <c r="S5589" s="2">
        <v>1</v>
      </c>
      <c r="T5589" s="2" t="s">
        <v>81</v>
      </c>
    </row>
    <row r="5590" spans="1:20" x14ac:dyDescent="0.25">
      <c r="A5590">
        <v>1120524835</v>
      </c>
      <c r="B5590">
        <v>116967799</v>
      </c>
      <c r="C5590" t="s">
        <v>74</v>
      </c>
      <c r="D5590" t="s">
        <v>75</v>
      </c>
      <c r="E5590" t="s">
        <v>76</v>
      </c>
      <c r="F5590" s="7">
        <v>43560</v>
      </c>
      <c r="G5590" s="7">
        <v>45387</v>
      </c>
      <c r="H5590" t="s">
        <v>86</v>
      </c>
      <c r="I5590" t="s">
        <v>87</v>
      </c>
      <c r="J5590" s="7">
        <v>45460</v>
      </c>
      <c r="K5590" s="7">
        <v>46114</v>
      </c>
      <c r="L5590" s="7">
        <v>45387</v>
      </c>
      <c r="M5590" t="s">
        <v>86</v>
      </c>
      <c r="N5590" t="s">
        <v>79</v>
      </c>
      <c r="O5590">
        <v>2026</v>
      </c>
      <c r="P5590">
        <v>1</v>
      </c>
      <c r="Q5590" t="s">
        <v>80</v>
      </c>
      <c r="R5590" s="8">
        <v>46267</v>
      </c>
      <c r="S5590" s="2">
        <v>1</v>
      </c>
      <c r="T5590" s="2" t="s">
        <v>81</v>
      </c>
    </row>
    <row r="5591" spans="1:20" x14ac:dyDescent="0.25">
      <c r="A5591">
        <v>1120524849</v>
      </c>
      <c r="B5591">
        <v>116984546</v>
      </c>
      <c r="C5591" t="s">
        <v>82</v>
      </c>
      <c r="D5591" t="s">
        <v>88</v>
      </c>
      <c r="E5591" t="s">
        <v>76</v>
      </c>
      <c r="F5591" s="7">
        <v>43564</v>
      </c>
      <c r="G5591" s="7">
        <v>43930</v>
      </c>
      <c r="H5591" t="s">
        <v>77</v>
      </c>
      <c r="I5591" t="s">
        <v>78</v>
      </c>
      <c r="J5591" s="7">
        <v>45432</v>
      </c>
      <c r="K5591" s="7">
        <v>45623</v>
      </c>
      <c r="L5591" s="7">
        <v>43930</v>
      </c>
      <c r="M5591" t="s">
        <v>77</v>
      </c>
      <c r="N5591" t="s">
        <v>79</v>
      </c>
      <c r="O5591">
        <v>2026</v>
      </c>
      <c r="P5591">
        <v>1</v>
      </c>
      <c r="Q5591" t="s">
        <v>80</v>
      </c>
      <c r="R5591" s="8">
        <v>46267</v>
      </c>
      <c r="S5591" s="2">
        <v>1</v>
      </c>
      <c r="T5591" s="2" t="s">
        <v>81</v>
      </c>
    </row>
    <row r="5592" spans="1:20" x14ac:dyDescent="0.25">
      <c r="A5592">
        <v>1120524865</v>
      </c>
      <c r="B5592">
        <v>117011909</v>
      </c>
      <c r="C5592" t="s">
        <v>74</v>
      </c>
      <c r="D5592" t="s">
        <v>83</v>
      </c>
      <c r="E5592" t="s">
        <v>76</v>
      </c>
      <c r="F5592" s="7">
        <v>43566</v>
      </c>
      <c r="G5592" s="7">
        <v>43746</v>
      </c>
      <c r="H5592" t="s">
        <v>77</v>
      </c>
      <c r="I5592" t="s">
        <v>78</v>
      </c>
      <c r="J5592" s="7">
        <v>45425</v>
      </c>
      <c r="K5592" s="7">
        <v>43658</v>
      </c>
      <c r="L5592" s="7">
        <v>43746</v>
      </c>
      <c r="M5592" t="s">
        <v>77</v>
      </c>
      <c r="N5592" t="s">
        <v>79</v>
      </c>
      <c r="O5592">
        <v>2026</v>
      </c>
      <c r="P5592">
        <v>1</v>
      </c>
      <c r="Q5592" t="s">
        <v>80</v>
      </c>
      <c r="R5592" s="8">
        <v>46267</v>
      </c>
      <c r="S5592" s="2">
        <v>1</v>
      </c>
      <c r="T5592" s="2" t="s">
        <v>81</v>
      </c>
    </row>
    <row r="5593" spans="1:20" x14ac:dyDescent="0.25">
      <c r="A5593">
        <v>1120524870</v>
      </c>
      <c r="B5593">
        <v>117016738</v>
      </c>
      <c r="C5593" t="s">
        <v>82</v>
      </c>
      <c r="D5593" t="s">
        <v>83</v>
      </c>
      <c r="E5593" t="s">
        <v>76</v>
      </c>
      <c r="F5593" s="7">
        <v>43567</v>
      </c>
      <c r="G5593" s="7">
        <v>43750</v>
      </c>
      <c r="H5593" t="s">
        <v>77</v>
      </c>
      <c r="I5593" t="s">
        <v>78</v>
      </c>
      <c r="J5593" s="7">
        <v>45838</v>
      </c>
      <c r="K5593" s="7">
        <v>43683</v>
      </c>
      <c r="L5593" s="7">
        <v>43750</v>
      </c>
      <c r="M5593" t="s">
        <v>77</v>
      </c>
      <c r="N5593" t="s">
        <v>79</v>
      </c>
      <c r="O5593">
        <v>2026</v>
      </c>
      <c r="P5593">
        <v>1</v>
      </c>
      <c r="Q5593" t="s">
        <v>80</v>
      </c>
      <c r="R5593" s="8">
        <v>46267</v>
      </c>
      <c r="S5593" s="2">
        <v>1</v>
      </c>
      <c r="T5593" s="2" t="s">
        <v>81</v>
      </c>
    </row>
    <row r="5594" spans="1:20" x14ac:dyDescent="0.25">
      <c r="A5594">
        <v>1120524890</v>
      </c>
      <c r="B5594">
        <v>117027553</v>
      </c>
      <c r="C5594" t="s">
        <v>82</v>
      </c>
      <c r="D5594" t="s">
        <v>88</v>
      </c>
      <c r="E5594" t="s">
        <v>76</v>
      </c>
      <c r="F5594" s="7">
        <v>43569</v>
      </c>
      <c r="G5594" s="7">
        <v>43935</v>
      </c>
      <c r="H5594" t="s">
        <v>77</v>
      </c>
      <c r="I5594" t="s">
        <v>78</v>
      </c>
      <c r="J5594" s="7">
        <v>45515</v>
      </c>
      <c r="K5594" s="7">
        <v>45425</v>
      </c>
      <c r="L5594" s="7">
        <v>43935</v>
      </c>
      <c r="M5594" t="s">
        <v>77</v>
      </c>
      <c r="N5594" t="s">
        <v>79</v>
      </c>
      <c r="O5594">
        <v>2026</v>
      </c>
      <c r="P5594">
        <v>1</v>
      </c>
      <c r="Q5594" t="s">
        <v>80</v>
      </c>
      <c r="R5594" s="8">
        <v>46267</v>
      </c>
      <c r="S5594" s="2">
        <v>1</v>
      </c>
      <c r="T5594" s="2" t="s">
        <v>81</v>
      </c>
    </row>
    <row r="5595" spans="1:20" x14ac:dyDescent="0.25">
      <c r="A5595">
        <v>1120524897</v>
      </c>
      <c r="B5595">
        <v>117030560</v>
      </c>
      <c r="C5595" t="s">
        <v>82</v>
      </c>
      <c r="D5595" t="s">
        <v>83</v>
      </c>
      <c r="E5595" t="s">
        <v>76</v>
      </c>
      <c r="F5595" s="7">
        <v>43570</v>
      </c>
      <c r="G5595" s="7">
        <v>43753</v>
      </c>
      <c r="H5595" t="s">
        <v>77</v>
      </c>
      <c r="I5595" t="s">
        <v>84</v>
      </c>
      <c r="J5595" s="7">
        <v>45498</v>
      </c>
      <c r="K5595" s="7">
        <v>46056</v>
      </c>
      <c r="L5595" s="7">
        <v>43753</v>
      </c>
      <c r="M5595" t="s">
        <v>77</v>
      </c>
      <c r="N5595" t="s">
        <v>79</v>
      </c>
      <c r="O5595">
        <v>2026</v>
      </c>
      <c r="P5595">
        <v>1</v>
      </c>
      <c r="Q5595" t="s">
        <v>80</v>
      </c>
      <c r="R5595" s="8">
        <v>46267</v>
      </c>
      <c r="S5595" s="2">
        <v>1</v>
      </c>
      <c r="T5595" s="2" t="s">
        <v>81</v>
      </c>
    </row>
    <row r="5596" spans="1:20" x14ac:dyDescent="0.25">
      <c r="A5596">
        <v>1120524898</v>
      </c>
      <c r="B5596">
        <v>117030560</v>
      </c>
      <c r="C5596" t="s">
        <v>82</v>
      </c>
      <c r="D5596" t="s">
        <v>83</v>
      </c>
      <c r="E5596" t="s">
        <v>76</v>
      </c>
      <c r="F5596" s="7">
        <v>43570</v>
      </c>
      <c r="G5596" s="7">
        <v>43753</v>
      </c>
      <c r="H5596" t="s">
        <v>77</v>
      </c>
      <c r="I5596" t="s">
        <v>84</v>
      </c>
      <c r="J5596" s="7">
        <v>45498</v>
      </c>
      <c r="K5596" s="7">
        <v>45748</v>
      </c>
      <c r="L5596" s="7">
        <v>43753</v>
      </c>
      <c r="M5596" t="s">
        <v>77</v>
      </c>
      <c r="N5596" t="s">
        <v>79</v>
      </c>
      <c r="O5596">
        <v>2026</v>
      </c>
      <c r="P5596">
        <v>1</v>
      </c>
      <c r="Q5596" t="s">
        <v>80</v>
      </c>
      <c r="R5596" s="8">
        <v>46267</v>
      </c>
      <c r="S5596" s="2">
        <v>1</v>
      </c>
      <c r="T5596" s="2" t="s">
        <v>81</v>
      </c>
    </row>
    <row r="5597" spans="1:20" x14ac:dyDescent="0.25">
      <c r="A5597">
        <v>1120524917</v>
      </c>
      <c r="B5597">
        <v>117051730</v>
      </c>
      <c r="C5597" t="s">
        <v>82</v>
      </c>
      <c r="D5597" t="s">
        <v>83</v>
      </c>
      <c r="E5597" t="s">
        <v>76</v>
      </c>
      <c r="F5597" s="7">
        <v>43572</v>
      </c>
      <c r="G5597" s="7">
        <v>43755</v>
      </c>
      <c r="H5597" t="s">
        <v>77</v>
      </c>
      <c r="I5597" t="s">
        <v>78</v>
      </c>
      <c r="J5597" s="7">
        <v>45749</v>
      </c>
      <c r="K5597" s="7">
        <v>43667</v>
      </c>
      <c r="L5597" s="7">
        <v>43755</v>
      </c>
      <c r="M5597" t="s">
        <v>77</v>
      </c>
      <c r="N5597" t="s">
        <v>79</v>
      </c>
      <c r="O5597">
        <v>2026</v>
      </c>
      <c r="P5597">
        <v>1</v>
      </c>
      <c r="Q5597" t="s">
        <v>80</v>
      </c>
      <c r="R5597" s="8">
        <v>46267</v>
      </c>
      <c r="S5597" s="2">
        <v>1</v>
      </c>
      <c r="T5597" s="2" t="s">
        <v>81</v>
      </c>
    </row>
    <row r="5598" spans="1:20" x14ac:dyDescent="0.25">
      <c r="A5598">
        <v>1120524920</v>
      </c>
      <c r="B5598">
        <v>117053412</v>
      </c>
      <c r="C5598" t="s">
        <v>82</v>
      </c>
      <c r="D5598" t="s">
        <v>83</v>
      </c>
      <c r="E5598" t="s">
        <v>76</v>
      </c>
      <c r="F5598" s="7">
        <v>43573</v>
      </c>
      <c r="G5598" s="7">
        <v>43753</v>
      </c>
      <c r="H5598" t="s">
        <v>77</v>
      </c>
      <c r="I5598" t="s">
        <v>78</v>
      </c>
      <c r="J5598" s="7">
        <v>45812</v>
      </c>
      <c r="K5598" s="7">
        <v>43667</v>
      </c>
      <c r="L5598" s="7">
        <v>43753</v>
      </c>
      <c r="M5598" t="s">
        <v>77</v>
      </c>
      <c r="N5598" t="s">
        <v>79</v>
      </c>
      <c r="O5598">
        <v>2026</v>
      </c>
      <c r="P5598">
        <v>1</v>
      </c>
      <c r="Q5598" t="s">
        <v>80</v>
      </c>
      <c r="R5598" s="8">
        <v>46267</v>
      </c>
      <c r="S5598" s="2">
        <v>1</v>
      </c>
      <c r="T5598" s="2" t="s">
        <v>81</v>
      </c>
    </row>
    <row r="5599" spans="1:20" x14ac:dyDescent="0.25">
      <c r="A5599">
        <v>1120524933</v>
      </c>
      <c r="B5599">
        <v>117067747</v>
      </c>
      <c r="C5599" t="s">
        <v>82</v>
      </c>
      <c r="D5599" t="s">
        <v>83</v>
      </c>
      <c r="E5599" t="s">
        <v>76</v>
      </c>
      <c r="F5599" s="7">
        <v>43574</v>
      </c>
      <c r="G5599" s="7">
        <v>43754</v>
      </c>
      <c r="H5599" t="s">
        <v>77</v>
      </c>
      <c r="I5599" t="s">
        <v>78</v>
      </c>
      <c r="J5599" s="7">
        <v>45914</v>
      </c>
      <c r="K5599" s="7">
        <v>45748</v>
      </c>
      <c r="L5599" s="7">
        <v>43754</v>
      </c>
      <c r="M5599" t="s">
        <v>77</v>
      </c>
      <c r="N5599" t="s">
        <v>79</v>
      </c>
      <c r="O5599">
        <v>2026</v>
      </c>
      <c r="P5599">
        <v>1</v>
      </c>
      <c r="Q5599" t="s">
        <v>80</v>
      </c>
      <c r="R5599" s="8">
        <v>46267</v>
      </c>
      <c r="S5599" s="2">
        <v>1</v>
      </c>
      <c r="T5599" s="2" t="s">
        <v>81</v>
      </c>
    </row>
    <row r="5600" spans="1:20" x14ac:dyDescent="0.25">
      <c r="A5600">
        <v>1120524956</v>
      </c>
      <c r="B5600">
        <v>117079366</v>
      </c>
      <c r="C5600" t="s">
        <v>74</v>
      </c>
      <c r="D5600" t="s">
        <v>83</v>
      </c>
      <c r="E5600" t="s">
        <v>76</v>
      </c>
      <c r="F5600" s="7">
        <v>43577</v>
      </c>
      <c r="G5600" s="7">
        <v>43757</v>
      </c>
      <c r="H5600" t="s">
        <v>77</v>
      </c>
      <c r="I5600" t="s">
        <v>78</v>
      </c>
      <c r="J5600" s="7">
        <v>45714</v>
      </c>
      <c r="K5600" s="7">
        <v>44460</v>
      </c>
      <c r="L5600" s="7">
        <v>43757</v>
      </c>
      <c r="M5600" t="s">
        <v>77</v>
      </c>
      <c r="N5600" t="s">
        <v>79</v>
      </c>
      <c r="O5600">
        <v>2026</v>
      </c>
      <c r="P5600">
        <v>1</v>
      </c>
      <c r="Q5600" t="s">
        <v>80</v>
      </c>
      <c r="R5600" s="8">
        <v>46267</v>
      </c>
      <c r="S5600" s="2">
        <v>1</v>
      </c>
      <c r="T5600" s="2" t="s">
        <v>81</v>
      </c>
    </row>
    <row r="5601" spans="1:20" x14ac:dyDescent="0.25">
      <c r="A5601">
        <v>1120524970</v>
      </c>
      <c r="B5601">
        <v>117097037</v>
      </c>
      <c r="C5601" t="s">
        <v>82</v>
      </c>
      <c r="D5601" t="s">
        <v>88</v>
      </c>
      <c r="E5601" t="s">
        <v>76</v>
      </c>
      <c r="F5601" s="7">
        <v>43580</v>
      </c>
      <c r="G5601" s="7">
        <v>43946</v>
      </c>
      <c r="H5601" t="s">
        <v>77</v>
      </c>
      <c r="I5601" t="s">
        <v>78</v>
      </c>
      <c r="J5601" s="7">
        <v>45850</v>
      </c>
      <c r="K5601" s="7">
        <v>45057</v>
      </c>
      <c r="L5601" s="7">
        <v>43946</v>
      </c>
      <c r="M5601" t="s">
        <v>77</v>
      </c>
      <c r="N5601" t="s">
        <v>79</v>
      </c>
      <c r="O5601">
        <v>2026</v>
      </c>
      <c r="P5601">
        <v>1</v>
      </c>
      <c r="Q5601" t="s">
        <v>80</v>
      </c>
      <c r="R5601" s="8">
        <v>46267</v>
      </c>
      <c r="S5601" s="2">
        <v>1</v>
      </c>
      <c r="T5601" s="2" t="s">
        <v>81</v>
      </c>
    </row>
    <row r="5602" spans="1:20" x14ac:dyDescent="0.25">
      <c r="A5602">
        <v>1120524973</v>
      </c>
      <c r="B5602">
        <v>117098082</v>
      </c>
      <c r="C5602" t="s">
        <v>82</v>
      </c>
      <c r="D5602" t="s">
        <v>88</v>
      </c>
      <c r="E5602" t="s">
        <v>76</v>
      </c>
      <c r="F5602" s="7">
        <v>43580</v>
      </c>
      <c r="G5602" s="7">
        <v>43946</v>
      </c>
      <c r="H5602" t="s">
        <v>77</v>
      </c>
      <c r="I5602" t="s">
        <v>78</v>
      </c>
      <c r="J5602" s="7">
        <v>45581</v>
      </c>
      <c r="K5602" s="7">
        <v>43628</v>
      </c>
      <c r="L5602" s="7">
        <v>43946</v>
      </c>
      <c r="M5602" t="s">
        <v>77</v>
      </c>
      <c r="N5602" t="s">
        <v>79</v>
      </c>
      <c r="O5602">
        <v>2026</v>
      </c>
      <c r="P5602">
        <v>1</v>
      </c>
      <c r="Q5602" t="s">
        <v>80</v>
      </c>
      <c r="R5602" s="8">
        <v>46267</v>
      </c>
      <c r="S5602" s="2">
        <v>1</v>
      </c>
      <c r="T5602" s="2" t="s">
        <v>81</v>
      </c>
    </row>
    <row r="5603" spans="1:20" x14ac:dyDescent="0.25">
      <c r="A5603">
        <v>1120524974</v>
      </c>
      <c r="B5603">
        <v>117098082</v>
      </c>
      <c r="C5603" t="s">
        <v>82</v>
      </c>
      <c r="D5603" t="s">
        <v>88</v>
      </c>
      <c r="E5603" t="s">
        <v>76</v>
      </c>
      <c r="F5603" s="7">
        <v>43580</v>
      </c>
      <c r="G5603" s="7">
        <v>43946</v>
      </c>
      <c r="H5603" t="s">
        <v>77</v>
      </c>
      <c r="I5603" t="s">
        <v>78</v>
      </c>
      <c r="J5603" s="7">
        <v>45581</v>
      </c>
      <c r="K5603" s="7">
        <v>45057</v>
      </c>
      <c r="L5603" s="7">
        <v>43946</v>
      </c>
      <c r="M5603" t="s">
        <v>77</v>
      </c>
      <c r="N5603" t="s">
        <v>79</v>
      </c>
      <c r="O5603">
        <v>2026</v>
      </c>
      <c r="P5603">
        <v>1</v>
      </c>
      <c r="Q5603" t="s">
        <v>80</v>
      </c>
      <c r="R5603" s="8">
        <v>46267</v>
      </c>
      <c r="S5603" s="2">
        <v>1</v>
      </c>
      <c r="T5603" s="2" t="s">
        <v>81</v>
      </c>
    </row>
    <row r="5604" spans="1:20" x14ac:dyDescent="0.25">
      <c r="A5604">
        <v>1120524977</v>
      </c>
      <c r="B5604">
        <v>117100843</v>
      </c>
      <c r="C5604" t="s">
        <v>95</v>
      </c>
      <c r="D5604" t="s">
        <v>83</v>
      </c>
      <c r="E5604" t="s">
        <v>76</v>
      </c>
      <c r="F5604" s="7">
        <v>43580</v>
      </c>
      <c r="G5604" s="7">
        <v>43763</v>
      </c>
      <c r="H5604" t="s">
        <v>77</v>
      </c>
      <c r="I5604" t="s">
        <v>78</v>
      </c>
      <c r="J5604" s="7">
        <v>45464</v>
      </c>
      <c r="K5604" s="7">
        <v>45748</v>
      </c>
      <c r="L5604" s="7">
        <v>43763</v>
      </c>
      <c r="M5604" t="s">
        <v>77</v>
      </c>
      <c r="N5604" t="s">
        <v>79</v>
      </c>
      <c r="O5604">
        <v>2026</v>
      </c>
      <c r="P5604">
        <v>1</v>
      </c>
      <c r="Q5604" t="s">
        <v>80</v>
      </c>
      <c r="R5604" s="8">
        <v>46267</v>
      </c>
      <c r="S5604" s="2">
        <v>1</v>
      </c>
      <c r="T5604" s="2" t="s">
        <v>81</v>
      </c>
    </row>
    <row r="5605" spans="1:20" x14ac:dyDescent="0.25">
      <c r="A5605">
        <v>1120524980</v>
      </c>
      <c r="B5605">
        <v>117102893</v>
      </c>
      <c r="C5605" t="s">
        <v>91</v>
      </c>
      <c r="D5605" t="s">
        <v>83</v>
      </c>
      <c r="E5605" t="s">
        <v>76</v>
      </c>
      <c r="F5605" s="7">
        <v>43580</v>
      </c>
      <c r="G5605" s="7">
        <v>43763</v>
      </c>
      <c r="H5605" t="s">
        <v>77</v>
      </c>
      <c r="I5605" t="s">
        <v>78</v>
      </c>
      <c r="J5605" s="7">
        <v>44722</v>
      </c>
      <c r="K5605" s="7">
        <v>43667</v>
      </c>
      <c r="L5605" s="7">
        <v>43763</v>
      </c>
      <c r="M5605" t="s">
        <v>77</v>
      </c>
      <c r="N5605" t="s">
        <v>92</v>
      </c>
      <c r="O5605">
        <v>2026</v>
      </c>
      <c r="P5605">
        <v>1</v>
      </c>
      <c r="Q5605" t="s">
        <v>80</v>
      </c>
      <c r="R5605" s="8">
        <v>46267</v>
      </c>
      <c r="S5605" s="2">
        <v>1</v>
      </c>
      <c r="T5605" s="2" t="s">
        <v>81</v>
      </c>
    </row>
    <row r="5606" spans="1:20" x14ac:dyDescent="0.25">
      <c r="A5606">
        <v>1120524985</v>
      </c>
      <c r="B5606">
        <v>117107259</v>
      </c>
      <c r="C5606" t="s">
        <v>82</v>
      </c>
      <c r="D5606" t="s">
        <v>88</v>
      </c>
      <c r="E5606" t="s">
        <v>76</v>
      </c>
      <c r="F5606" s="7">
        <v>43581</v>
      </c>
      <c r="G5606" s="7">
        <v>43947</v>
      </c>
      <c r="H5606" t="s">
        <v>77</v>
      </c>
      <c r="I5606" t="s">
        <v>78</v>
      </c>
      <c r="J5606" s="7">
        <v>45427</v>
      </c>
      <c r="K5606" s="7">
        <v>45435</v>
      </c>
      <c r="L5606" s="7">
        <v>43947</v>
      </c>
      <c r="M5606" t="s">
        <v>77</v>
      </c>
      <c r="N5606" t="s">
        <v>79</v>
      </c>
      <c r="O5606">
        <v>2026</v>
      </c>
      <c r="P5606">
        <v>1</v>
      </c>
      <c r="Q5606" t="s">
        <v>80</v>
      </c>
      <c r="R5606" s="8">
        <v>46267</v>
      </c>
      <c r="S5606" s="2">
        <v>1</v>
      </c>
      <c r="T5606" s="2" t="s">
        <v>81</v>
      </c>
    </row>
    <row r="5607" spans="1:20" x14ac:dyDescent="0.25">
      <c r="A5607">
        <v>1120524991</v>
      </c>
      <c r="B5607">
        <v>117112596</v>
      </c>
      <c r="C5607" t="s">
        <v>82</v>
      </c>
      <c r="D5607" t="s">
        <v>88</v>
      </c>
      <c r="E5607" t="s">
        <v>76</v>
      </c>
      <c r="F5607" s="7">
        <v>43582</v>
      </c>
      <c r="G5607" s="7">
        <v>43948</v>
      </c>
      <c r="H5607" t="s">
        <v>77</v>
      </c>
      <c r="I5607" t="s">
        <v>78</v>
      </c>
      <c r="J5607" s="7">
        <v>45587</v>
      </c>
      <c r="K5607" s="7">
        <v>45748</v>
      </c>
      <c r="L5607" s="7">
        <v>43948</v>
      </c>
      <c r="M5607" t="s">
        <v>77</v>
      </c>
      <c r="N5607" t="s">
        <v>79</v>
      </c>
      <c r="O5607">
        <v>2026</v>
      </c>
      <c r="P5607">
        <v>1</v>
      </c>
      <c r="Q5607" t="s">
        <v>80</v>
      </c>
      <c r="R5607" s="8">
        <v>46267</v>
      </c>
      <c r="S5607" s="2">
        <v>1</v>
      </c>
      <c r="T5607" s="2" t="s">
        <v>81</v>
      </c>
    </row>
    <row r="5608" spans="1:20" x14ac:dyDescent="0.25">
      <c r="A5608">
        <v>1120524995</v>
      </c>
      <c r="B5608">
        <v>117121430</v>
      </c>
      <c r="C5608" t="s">
        <v>82</v>
      </c>
      <c r="D5608" t="s">
        <v>88</v>
      </c>
      <c r="E5608" t="s">
        <v>76</v>
      </c>
      <c r="F5608" s="7">
        <v>43582</v>
      </c>
      <c r="G5608" s="7">
        <v>43948</v>
      </c>
      <c r="H5608" t="s">
        <v>77</v>
      </c>
      <c r="I5608" t="s">
        <v>78</v>
      </c>
      <c r="J5608" s="7">
        <v>45083</v>
      </c>
      <c r="K5608" s="7">
        <v>44241</v>
      </c>
      <c r="L5608" s="7">
        <v>43948</v>
      </c>
      <c r="M5608" t="s">
        <v>77</v>
      </c>
      <c r="N5608" t="s">
        <v>92</v>
      </c>
      <c r="O5608">
        <v>2026</v>
      </c>
      <c r="P5608">
        <v>1</v>
      </c>
      <c r="Q5608" t="s">
        <v>80</v>
      </c>
      <c r="R5608" s="8">
        <v>46267</v>
      </c>
      <c r="S5608" s="2">
        <v>1</v>
      </c>
      <c r="T5608" s="2" t="s">
        <v>81</v>
      </c>
    </row>
    <row r="5609" spans="1:20" x14ac:dyDescent="0.25">
      <c r="A5609">
        <v>1120524999</v>
      </c>
      <c r="B5609">
        <v>117125752</v>
      </c>
      <c r="C5609" t="s">
        <v>82</v>
      </c>
      <c r="D5609" t="s">
        <v>88</v>
      </c>
      <c r="E5609" t="s">
        <v>76</v>
      </c>
      <c r="F5609" s="7">
        <v>43585</v>
      </c>
      <c r="G5609" s="7">
        <v>43951</v>
      </c>
      <c r="H5609" t="s">
        <v>77</v>
      </c>
      <c r="I5609" t="s">
        <v>78</v>
      </c>
      <c r="J5609" s="7">
        <v>45723</v>
      </c>
      <c r="K5609" s="7">
        <v>44282</v>
      </c>
      <c r="L5609" s="7">
        <v>43951</v>
      </c>
      <c r="M5609" t="s">
        <v>77</v>
      </c>
      <c r="N5609" t="s">
        <v>79</v>
      </c>
      <c r="O5609">
        <v>2026</v>
      </c>
      <c r="P5609">
        <v>1</v>
      </c>
      <c r="Q5609" t="s">
        <v>80</v>
      </c>
      <c r="R5609" s="8">
        <v>46267</v>
      </c>
      <c r="S5609" s="2">
        <v>1</v>
      </c>
      <c r="T5609" s="2" t="s">
        <v>81</v>
      </c>
    </row>
    <row r="5610" spans="1:20" x14ac:dyDescent="0.25">
      <c r="A5610">
        <v>1120525001</v>
      </c>
      <c r="B5610">
        <v>117125969</v>
      </c>
      <c r="C5610" t="s">
        <v>82</v>
      </c>
      <c r="D5610" t="s">
        <v>88</v>
      </c>
      <c r="E5610" t="s">
        <v>76</v>
      </c>
      <c r="F5610" s="7">
        <v>43585</v>
      </c>
      <c r="G5610" s="7">
        <v>43951</v>
      </c>
      <c r="H5610" t="s">
        <v>77</v>
      </c>
      <c r="I5610" t="s">
        <v>78</v>
      </c>
      <c r="J5610" s="7">
        <v>45155</v>
      </c>
      <c r="K5610" s="7">
        <v>44601</v>
      </c>
      <c r="L5610" s="7">
        <v>43951</v>
      </c>
      <c r="M5610" t="s">
        <v>77</v>
      </c>
      <c r="N5610" t="s">
        <v>92</v>
      </c>
      <c r="O5610">
        <v>2026</v>
      </c>
      <c r="P5610">
        <v>1</v>
      </c>
      <c r="Q5610" t="s">
        <v>80</v>
      </c>
      <c r="R5610" s="8">
        <v>46267</v>
      </c>
      <c r="S5610" s="2">
        <v>1</v>
      </c>
      <c r="T5610" s="2" t="s">
        <v>81</v>
      </c>
    </row>
    <row r="5611" spans="1:20" x14ac:dyDescent="0.25">
      <c r="A5611">
        <v>1120525026</v>
      </c>
      <c r="B5611">
        <v>117157114</v>
      </c>
      <c r="C5611" t="s">
        <v>85</v>
      </c>
      <c r="D5611" t="s">
        <v>88</v>
      </c>
      <c r="E5611" t="s">
        <v>76</v>
      </c>
      <c r="F5611" s="7">
        <v>43588</v>
      </c>
      <c r="G5611" s="7">
        <v>43954</v>
      </c>
      <c r="H5611" t="s">
        <v>77</v>
      </c>
      <c r="I5611" t="s">
        <v>78</v>
      </c>
      <c r="J5611" s="7">
        <v>45972</v>
      </c>
      <c r="K5611" s="7">
        <v>45394</v>
      </c>
      <c r="L5611" s="7">
        <v>43954</v>
      </c>
      <c r="M5611" t="s">
        <v>77</v>
      </c>
      <c r="N5611" t="s">
        <v>79</v>
      </c>
      <c r="O5611">
        <v>2026</v>
      </c>
      <c r="P5611">
        <v>1</v>
      </c>
      <c r="Q5611" t="s">
        <v>80</v>
      </c>
      <c r="R5611" s="8">
        <v>46267</v>
      </c>
      <c r="S5611" s="2">
        <v>1</v>
      </c>
      <c r="T5611" s="2" t="s">
        <v>81</v>
      </c>
    </row>
    <row r="5612" spans="1:20" x14ac:dyDescent="0.25">
      <c r="A5612">
        <v>1120525041</v>
      </c>
      <c r="B5612">
        <v>117167553</v>
      </c>
      <c r="C5612" t="s">
        <v>82</v>
      </c>
      <c r="D5612" t="s">
        <v>83</v>
      </c>
      <c r="E5612" t="s">
        <v>76</v>
      </c>
      <c r="F5612" s="7">
        <v>43591</v>
      </c>
      <c r="G5612" s="7">
        <v>43775</v>
      </c>
      <c r="H5612" t="s">
        <v>77</v>
      </c>
      <c r="I5612" t="s">
        <v>78</v>
      </c>
      <c r="J5612" s="7">
        <v>45442</v>
      </c>
      <c r="K5612" s="7">
        <v>43658</v>
      </c>
      <c r="L5612" s="7">
        <v>43775</v>
      </c>
      <c r="M5612" t="s">
        <v>77</v>
      </c>
      <c r="N5612" t="s">
        <v>79</v>
      </c>
      <c r="O5612">
        <v>2026</v>
      </c>
      <c r="P5612">
        <v>1</v>
      </c>
      <c r="Q5612" t="s">
        <v>80</v>
      </c>
      <c r="R5612" s="8">
        <v>46267</v>
      </c>
      <c r="S5612" s="2">
        <v>1</v>
      </c>
      <c r="T5612" s="2" t="s">
        <v>81</v>
      </c>
    </row>
    <row r="5613" spans="1:20" x14ac:dyDescent="0.25">
      <c r="A5613">
        <v>1120525088</v>
      </c>
      <c r="B5613">
        <v>117219219</v>
      </c>
      <c r="C5613" t="s">
        <v>82</v>
      </c>
      <c r="D5613" t="s">
        <v>83</v>
      </c>
      <c r="E5613" t="s">
        <v>76</v>
      </c>
      <c r="F5613" s="7">
        <v>43597</v>
      </c>
      <c r="G5613" s="7">
        <v>43777</v>
      </c>
      <c r="H5613" t="s">
        <v>77</v>
      </c>
      <c r="I5613" t="s">
        <v>84</v>
      </c>
      <c r="J5613" s="7">
        <v>45850</v>
      </c>
      <c r="K5613" s="7">
        <v>45689</v>
      </c>
      <c r="L5613" s="7">
        <v>43777</v>
      </c>
      <c r="M5613" t="s">
        <v>77</v>
      </c>
      <c r="N5613" t="s">
        <v>79</v>
      </c>
      <c r="O5613">
        <v>2026</v>
      </c>
      <c r="P5613">
        <v>1</v>
      </c>
      <c r="Q5613" t="s">
        <v>80</v>
      </c>
      <c r="R5613" s="8">
        <v>46267</v>
      </c>
      <c r="S5613" s="2">
        <v>1</v>
      </c>
      <c r="T5613" s="2" t="s">
        <v>81</v>
      </c>
    </row>
    <row r="5614" spans="1:20" x14ac:dyDescent="0.25">
      <c r="A5614">
        <v>1120525089</v>
      </c>
      <c r="B5614">
        <v>117219219</v>
      </c>
      <c r="C5614" t="s">
        <v>82</v>
      </c>
      <c r="D5614" t="s">
        <v>83</v>
      </c>
      <c r="E5614" t="s">
        <v>76</v>
      </c>
      <c r="F5614" s="7">
        <v>43597</v>
      </c>
      <c r="G5614" s="7">
        <v>43777</v>
      </c>
      <c r="H5614" t="s">
        <v>77</v>
      </c>
      <c r="I5614" t="s">
        <v>84</v>
      </c>
      <c r="J5614" s="7">
        <v>45850</v>
      </c>
      <c r="K5614" s="7">
        <v>45747</v>
      </c>
      <c r="L5614" s="7">
        <v>43777</v>
      </c>
      <c r="M5614" t="s">
        <v>77</v>
      </c>
      <c r="N5614" t="s">
        <v>79</v>
      </c>
      <c r="O5614">
        <v>2026</v>
      </c>
      <c r="P5614">
        <v>1</v>
      </c>
      <c r="Q5614" t="s">
        <v>80</v>
      </c>
      <c r="R5614" s="8">
        <v>46267</v>
      </c>
      <c r="S5614" s="2">
        <v>1</v>
      </c>
      <c r="T5614" s="2" t="s">
        <v>81</v>
      </c>
    </row>
    <row r="5615" spans="1:20" x14ac:dyDescent="0.25">
      <c r="A5615">
        <v>1120525100</v>
      </c>
      <c r="B5615">
        <v>117227972</v>
      </c>
      <c r="C5615" t="s">
        <v>82</v>
      </c>
      <c r="D5615" t="s">
        <v>88</v>
      </c>
      <c r="E5615" t="s">
        <v>76</v>
      </c>
      <c r="F5615" s="7">
        <v>43598</v>
      </c>
      <c r="G5615" s="7">
        <v>43964</v>
      </c>
      <c r="H5615" t="s">
        <v>77</v>
      </c>
      <c r="I5615" t="s">
        <v>78</v>
      </c>
      <c r="J5615" s="7">
        <v>45607</v>
      </c>
      <c r="K5615" s="7">
        <v>43658</v>
      </c>
      <c r="L5615" s="7">
        <v>43964</v>
      </c>
      <c r="M5615" t="s">
        <v>77</v>
      </c>
      <c r="N5615" t="s">
        <v>79</v>
      </c>
      <c r="O5615">
        <v>2026</v>
      </c>
      <c r="P5615">
        <v>1</v>
      </c>
      <c r="Q5615" t="s">
        <v>80</v>
      </c>
      <c r="R5615" s="8">
        <v>46267</v>
      </c>
      <c r="S5615" s="2">
        <v>1</v>
      </c>
      <c r="T5615" s="2" t="s">
        <v>81</v>
      </c>
    </row>
    <row r="5616" spans="1:20" x14ac:dyDescent="0.25">
      <c r="A5616">
        <v>1120525113</v>
      </c>
      <c r="B5616">
        <v>117251632</v>
      </c>
      <c r="C5616" t="s">
        <v>82</v>
      </c>
      <c r="D5616" t="s">
        <v>83</v>
      </c>
      <c r="E5616" t="s">
        <v>76</v>
      </c>
      <c r="F5616" s="7">
        <v>43601</v>
      </c>
      <c r="G5616" s="7">
        <v>43785</v>
      </c>
      <c r="H5616" t="s">
        <v>77</v>
      </c>
      <c r="I5616" t="s">
        <v>78</v>
      </c>
      <c r="J5616" s="7">
        <v>45859</v>
      </c>
      <c r="K5616" s="7">
        <v>45748</v>
      </c>
      <c r="L5616" s="7">
        <v>43785</v>
      </c>
      <c r="M5616" t="s">
        <v>77</v>
      </c>
      <c r="N5616" t="s">
        <v>79</v>
      </c>
      <c r="O5616">
        <v>2026</v>
      </c>
      <c r="P5616">
        <v>1</v>
      </c>
      <c r="Q5616" t="s">
        <v>80</v>
      </c>
      <c r="R5616" s="8">
        <v>46267</v>
      </c>
      <c r="S5616" s="2">
        <v>1</v>
      </c>
      <c r="T5616" s="2" t="s">
        <v>81</v>
      </c>
    </row>
    <row r="5617" spans="1:20" x14ac:dyDescent="0.25">
      <c r="A5617">
        <v>1120525131</v>
      </c>
      <c r="B5617">
        <v>117269952</v>
      </c>
      <c r="C5617" t="s">
        <v>82</v>
      </c>
      <c r="D5617" t="s">
        <v>75</v>
      </c>
      <c r="E5617" t="s">
        <v>76</v>
      </c>
      <c r="F5617" s="7">
        <v>43603</v>
      </c>
      <c r="G5617" s="7">
        <v>43969</v>
      </c>
      <c r="H5617" t="s">
        <v>77</v>
      </c>
      <c r="I5617" t="s">
        <v>78</v>
      </c>
      <c r="J5617" s="7">
        <v>45972</v>
      </c>
      <c r="K5617" s="7">
        <v>44244</v>
      </c>
      <c r="L5617" s="7">
        <v>43969</v>
      </c>
      <c r="M5617" t="s">
        <v>77</v>
      </c>
      <c r="N5617" t="s">
        <v>79</v>
      </c>
      <c r="O5617">
        <v>2026</v>
      </c>
      <c r="P5617">
        <v>1</v>
      </c>
      <c r="Q5617" t="s">
        <v>80</v>
      </c>
      <c r="R5617" s="8">
        <v>46267</v>
      </c>
      <c r="S5617" s="2">
        <v>1</v>
      </c>
      <c r="T5617" s="2" t="s">
        <v>81</v>
      </c>
    </row>
    <row r="5618" spans="1:20" x14ac:dyDescent="0.25">
      <c r="A5618">
        <v>1120525135</v>
      </c>
      <c r="B5618">
        <v>117270546</v>
      </c>
      <c r="C5618" t="s">
        <v>82</v>
      </c>
      <c r="D5618" t="s">
        <v>88</v>
      </c>
      <c r="E5618" t="s">
        <v>76</v>
      </c>
      <c r="F5618" s="7">
        <v>43603</v>
      </c>
      <c r="G5618" s="7">
        <v>43969</v>
      </c>
      <c r="H5618" t="s">
        <v>77</v>
      </c>
      <c r="I5618" t="s">
        <v>78</v>
      </c>
      <c r="J5618" s="7">
        <v>45829</v>
      </c>
      <c r="K5618" s="7">
        <v>45057</v>
      </c>
      <c r="L5618" s="7">
        <v>43969</v>
      </c>
      <c r="M5618" t="s">
        <v>77</v>
      </c>
      <c r="N5618" t="s">
        <v>79</v>
      </c>
      <c r="O5618">
        <v>2026</v>
      </c>
      <c r="P5618">
        <v>1</v>
      </c>
      <c r="Q5618" t="s">
        <v>80</v>
      </c>
      <c r="R5618" s="8">
        <v>46267</v>
      </c>
      <c r="S5618" s="2">
        <v>1</v>
      </c>
      <c r="T5618" s="2" t="s">
        <v>81</v>
      </c>
    </row>
    <row r="5619" spans="1:20" x14ac:dyDescent="0.25">
      <c r="A5619">
        <v>1120525151</v>
      </c>
      <c r="B5619">
        <v>117282719</v>
      </c>
      <c r="C5619" t="s">
        <v>82</v>
      </c>
      <c r="D5619" t="s">
        <v>88</v>
      </c>
      <c r="E5619" t="s">
        <v>76</v>
      </c>
      <c r="F5619" s="7">
        <v>43605</v>
      </c>
      <c r="G5619" s="7">
        <v>43971</v>
      </c>
      <c r="H5619" t="s">
        <v>77</v>
      </c>
      <c r="I5619" t="s">
        <v>78</v>
      </c>
      <c r="J5619" s="7">
        <v>45432</v>
      </c>
      <c r="K5619" s="7">
        <v>45701</v>
      </c>
      <c r="L5619" s="7">
        <v>43971</v>
      </c>
      <c r="M5619" t="s">
        <v>77</v>
      </c>
      <c r="N5619" t="s">
        <v>79</v>
      </c>
      <c r="O5619">
        <v>2026</v>
      </c>
      <c r="P5619">
        <v>1</v>
      </c>
      <c r="Q5619" t="s">
        <v>80</v>
      </c>
      <c r="R5619" s="8">
        <v>46267</v>
      </c>
      <c r="S5619" s="2">
        <v>1</v>
      </c>
      <c r="T5619" s="2" t="s">
        <v>81</v>
      </c>
    </row>
    <row r="5620" spans="1:20" x14ac:dyDescent="0.25">
      <c r="A5620">
        <v>1120525153</v>
      </c>
      <c r="B5620">
        <v>117290346</v>
      </c>
      <c r="C5620" t="s">
        <v>82</v>
      </c>
      <c r="D5620" t="s">
        <v>88</v>
      </c>
      <c r="E5620" t="s">
        <v>76</v>
      </c>
      <c r="F5620" s="7">
        <v>43605</v>
      </c>
      <c r="G5620" s="7">
        <v>43971</v>
      </c>
      <c r="H5620" t="s">
        <v>77</v>
      </c>
      <c r="I5620" t="s">
        <v>84</v>
      </c>
      <c r="J5620" s="7">
        <v>45607</v>
      </c>
      <c r="K5620" s="7">
        <v>45748</v>
      </c>
      <c r="L5620" s="7">
        <v>43971</v>
      </c>
      <c r="M5620" t="s">
        <v>77</v>
      </c>
      <c r="N5620" t="s">
        <v>79</v>
      </c>
      <c r="O5620">
        <v>2026</v>
      </c>
      <c r="P5620">
        <v>1</v>
      </c>
      <c r="Q5620" t="s">
        <v>80</v>
      </c>
      <c r="R5620" s="8">
        <v>46267</v>
      </c>
      <c r="S5620" s="2">
        <v>1</v>
      </c>
      <c r="T5620" s="2" t="s">
        <v>81</v>
      </c>
    </row>
    <row r="5621" spans="1:20" x14ac:dyDescent="0.25">
      <c r="A5621">
        <v>1120525154</v>
      </c>
      <c r="B5621">
        <v>117290346</v>
      </c>
      <c r="C5621" t="s">
        <v>82</v>
      </c>
      <c r="D5621" t="s">
        <v>88</v>
      </c>
      <c r="E5621" t="s">
        <v>76</v>
      </c>
      <c r="F5621" s="7">
        <v>43605</v>
      </c>
      <c r="G5621" s="7">
        <v>43971</v>
      </c>
      <c r="H5621" t="s">
        <v>77</v>
      </c>
      <c r="I5621" t="s">
        <v>84</v>
      </c>
      <c r="J5621" s="7">
        <v>45607</v>
      </c>
      <c r="K5621" s="7">
        <v>46069</v>
      </c>
      <c r="L5621" s="7">
        <v>43971</v>
      </c>
      <c r="M5621" t="s">
        <v>77</v>
      </c>
      <c r="N5621" t="s">
        <v>79</v>
      </c>
      <c r="O5621">
        <v>2026</v>
      </c>
      <c r="P5621">
        <v>1</v>
      </c>
      <c r="Q5621" t="s">
        <v>80</v>
      </c>
      <c r="R5621" s="8">
        <v>46267</v>
      </c>
      <c r="S5621" s="2">
        <v>1</v>
      </c>
      <c r="T5621" s="2" t="s">
        <v>81</v>
      </c>
    </row>
    <row r="5622" spans="1:20" x14ac:dyDescent="0.25">
      <c r="A5622">
        <v>1120525157</v>
      </c>
      <c r="B5622">
        <v>117292167</v>
      </c>
      <c r="C5622" t="s">
        <v>82</v>
      </c>
      <c r="D5622" t="s">
        <v>83</v>
      </c>
      <c r="E5622" t="s">
        <v>76</v>
      </c>
      <c r="F5622" s="7">
        <v>43606</v>
      </c>
      <c r="G5622" s="7">
        <v>43786</v>
      </c>
      <c r="H5622" t="s">
        <v>77</v>
      </c>
      <c r="I5622" t="s">
        <v>78</v>
      </c>
      <c r="J5622" s="7">
        <v>45722</v>
      </c>
      <c r="K5622" s="7">
        <v>43658</v>
      </c>
      <c r="L5622" s="7">
        <v>43786</v>
      </c>
      <c r="M5622" t="s">
        <v>77</v>
      </c>
      <c r="N5622" t="s">
        <v>79</v>
      </c>
      <c r="O5622">
        <v>2026</v>
      </c>
      <c r="P5622">
        <v>1</v>
      </c>
      <c r="Q5622" t="s">
        <v>80</v>
      </c>
      <c r="R5622" s="8">
        <v>46267</v>
      </c>
      <c r="S5622" s="2">
        <v>1</v>
      </c>
      <c r="T5622" s="2" t="s">
        <v>81</v>
      </c>
    </row>
    <row r="5623" spans="1:20" x14ac:dyDescent="0.25">
      <c r="A5623">
        <v>1120525159</v>
      </c>
      <c r="B5623">
        <v>117292604</v>
      </c>
      <c r="C5623" t="s">
        <v>82</v>
      </c>
      <c r="D5623" t="s">
        <v>83</v>
      </c>
      <c r="E5623" t="s">
        <v>76</v>
      </c>
      <c r="F5623" s="7">
        <v>43606</v>
      </c>
      <c r="G5623" s="7">
        <v>43790</v>
      </c>
      <c r="H5623" t="s">
        <v>77</v>
      </c>
      <c r="I5623" t="s">
        <v>78</v>
      </c>
      <c r="J5623" s="7">
        <v>45919</v>
      </c>
      <c r="K5623" s="7">
        <v>45748</v>
      </c>
      <c r="L5623" s="7">
        <v>43790</v>
      </c>
      <c r="M5623" t="s">
        <v>77</v>
      </c>
      <c r="N5623" t="s">
        <v>79</v>
      </c>
      <c r="O5623">
        <v>2026</v>
      </c>
      <c r="P5623">
        <v>1</v>
      </c>
      <c r="Q5623" t="s">
        <v>80</v>
      </c>
      <c r="R5623" s="8">
        <v>46267</v>
      </c>
      <c r="S5623" s="2">
        <v>1</v>
      </c>
      <c r="T5623" s="2" t="s">
        <v>81</v>
      </c>
    </row>
    <row r="5624" spans="1:20" x14ac:dyDescent="0.25">
      <c r="A5624">
        <v>1120525170</v>
      </c>
      <c r="B5624">
        <v>117303825</v>
      </c>
      <c r="C5624" t="s">
        <v>82</v>
      </c>
      <c r="D5624" t="s">
        <v>88</v>
      </c>
      <c r="E5624" t="s">
        <v>76</v>
      </c>
      <c r="F5624" s="7">
        <v>43607</v>
      </c>
      <c r="G5624" s="7">
        <v>43973</v>
      </c>
      <c r="H5624" t="s">
        <v>77</v>
      </c>
      <c r="I5624" t="s">
        <v>78</v>
      </c>
      <c r="J5624" s="7">
        <v>45848</v>
      </c>
      <c r="K5624" s="7">
        <v>43986</v>
      </c>
      <c r="L5624" s="7">
        <v>43973</v>
      </c>
      <c r="M5624" t="s">
        <v>77</v>
      </c>
      <c r="N5624" t="s">
        <v>79</v>
      </c>
      <c r="O5624">
        <v>2026</v>
      </c>
      <c r="P5624">
        <v>1</v>
      </c>
      <c r="Q5624" t="s">
        <v>80</v>
      </c>
      <c r="R5624" s="8">
        <v>46267</v>
      </c>
      <c r="S5624" s="2">
        <v>1</v>
      </c>
      <c r="T5624" s="2" t="s">
        <v>81</v>
      </c>
    </row>
    <row r="5625" spans="1:20" x14ac:dyDescent="0.25">
      <c r="A5625">
        <v>1120525173</v>
      </c>
      <c r="B5625">
        <v>117306291</v>
      </c>
      <c r="C5625" t="s">
        <v>96</v>
      </c>
      <c r="D5625" t="s">
        <v>83</v>
      </c>
      <c r="E5625" t="s">
        <v>76</v>
      </c>
      <c r="F5625" s="7">
        <v>43608</v>
      </c>
      <c r="G5625" s="7">
        <v>43792</v>
      </c>
      <c r="H5625" t="s">
        <v>77</v>
      </c>
      <c r="I5625" t="s">
        <v>84</v>
      </c>
      <c r="J5625" s="7">
        <v>45432</v>
      </c>
      <c r="K5625" s="7">
        <v>45748</v>
      </c>
      <c r="L5625" s="7">
        <v>43792</v>
      </c>
      <c r="M5625" t="s">
        <v>77</v>
      </c>
      <c r="N5625" t="s">
        <v>79</v>
      </c>
      <c r="O5625">
        <v>2026</v>
      </c>
      <c r="P5625">
        <v>1</v>
      </c>
      <c r="Q5625" t="s">
        <v>80</v>
      </c>
      <c r="R5625" s="8">
        <v>46267</v>
      </c>
      <c r="S5625" s="2">
        <v>1</v>
      </c>
      <c r="T5625" s="2" t="s">
        <v>81</v>
      </c>
    </row>
    <row r="5626" spans="1:20" x14ac:dyDescent="0.25">
      <c r="A5626">
        <v>1120525174</v>
      </c>
      <c r="B5626">
        <v>117306291</v>
      </c>
      <c r="C5626" t="s">
        <v>96</v>
      </c>
      <c r="D5626" t="s">
        <v>83</v>
      </c>
      <c r="E5626" t="s">
        <v>76</v>
      </c>
      <c r="F5626" s="7">
        <v>43608</v>
      </c>
      <c r="G5626" s="7">
        <v>43792</v>
      </c>
      <c r="H5626" t="s">
        <v>77</v>
      </c>
      <c r="I5626" t="s">
        <v>84</v>
      </c>
      <c r="J5626" s="7">
        <v>45432</v>
      </c>
      <c r="K5626" s="7">
        <v>45944</v>
      </c>
      <c r="L5626" s="7">
        <v>43792</v>
      </c>
      <c r="M5626" t="s">
        <v>77</v>
      </c>
      <c r="N5626" t="s">
        <v>79</v>
      </c>
      <c r="O5626">
        <v>2026</v>
      </c>
      <c r="P5626">
        <v>1</v>
      </c>
      <c r="Q5626" t="s">
        <v>80</v>
      </c>
      <c r="R5626" s="8">
        <v>46267</v>
      </c>
      <c r="S5626" s="2">
        <v>1</v>
      </c>
      <c r="T5626" s="2" t="s">
        <v>81</v>
      </c>
    </row>
    <row r="5627" spans="1:20" x14ac:dyDescent="0.25">
      <c r="A5627">
        <v>1120525179</v>
      </c>
      <c r="B5627">
        <v>117309132</v>
      </c>
      <c r="C5627" t="s">
        <v>82</v>
      </c>
      <c r="D5627" t="s">
        <v>83</v>
      </c>
      <c r="E5627" t="s">
        <v>76</v>
      </c>
      <c r="F5627" s="7">
        <v>43608</v>
      </c>
      <c r="G5627" s="7">
        <v>43788</v>
      </c>
      <c r="H5627" t="s">
        <v>77</v>
      </c>
      <c r="I5627" t="s">
        <v>78</v>
      </c>
      <c r="J5627" s="7">
        <v>45932</v>
      </c>
      <c r="K5627" s="7">
        <v>43667</v>
      </c>
      <c r="L5627" s="7">
        <v>43788</v>
      </c>
      <c r="M5627" t="s">
        <v>77</v>
      </c>
      <c r="N5627" t="s">
        <v>92</v>
      </c>
      <c r="O5627">
        <v>2026</v>
      </c>
      <c r="P5627">
        <v>1</v>
      </c>
      <c r="Q5627" t="s">
        <v>80</v>
      </c>
      <c r="R5627" s="8">
        <v>46267</v>
      </c>
      <c r="S5627" s="2">
        <v>1</v>
      </c>
      <c r="T5627" s="2" t="s">
        <v>81</v>
      </c>
    </row>
    <row r="5628" spans="1:20" x14ac:dyDescent="0.25">
      <c r="A5628">
        <v>1120525188</v>
      </c>
      <c r="B5628">
        <v>117316504</v>
      </c>
      <c r="C5628" t="s">
        <v>85</v>
      </c>
      <c r="D5628" t="s">
        <v>83</v>
      </c>
      <c r="E5628" t="s">
        <v>76</v>
      </c>
      <c r="F5628" s="7">
        <v>43609</v>
      </c>
      <c r="G5628" s="7">
        <v>43789</v>
      </c>
      <c r="H5628" t="s">
        <v>77</v>
      </c>
      <c r="I5628" t="s">
        <v>78</v>
      </c>
      <c r="J5628" s="7">
        <v>45437</v>
      </c>
      <c r="K5628" s="7">
        <v>43642</v>
      </c>
      <c r="L5628" s="7">
        <v>43789</v>
      </c>
      <c r="M5628" t="s">
        <v>77</v>
      </c>
      <c r="N5628" t="s">
        <v>79</v>
      </c>
      <c r="O5628">
        <v>2026</v>
      </c>
      <c r="P5628">
        <v>1</v>
      </c>
      <c r="Q5628" t="s">
        <v>80</v>
      </c>
      <c r="R5628" s="8">
        <v>46267</v>
      </c>
      <c r="S5628" s="2">
        <v>1</v>
      </c>
      <c r="T5628" s="2" t="s">
        <v>81</v>
      </c>
    </row>
    <row r="5629" spans="1:20" x14ac:dyDescent="0.25">
      <c r="A5629">
        <v>1120525189</v>
      </c>
      <c r="B5629">
        <v>117316504</v>
      </c>
      <c r="C5629" t="s">
        <v>85</v>
      </c>
      <c r="D5629" t="s">
        <v>83</v>
      </c>
      <c r="E5629" t="s">
        <v>76</v>
      </c>
      <c r="F5629" s="7">
        <v>43609</v>
      </c>
      <c r="G5629" s="7">
        <v>43789</v>
      </c>
      <c r="H5629" t="s">
        <v>77</v>
      </c>
      <c r="I5629" t="s">
        <v>78</v>
      </c>
      <c r="J5629" s="7">
        <v>45437</v>
      </c>
      <c r="K5629" s="7">
        <v>43663</v>
      </c>
      <c r="L5629" s="7">
        <v>43789</v>
      </c>
      <c r="M5629" t="s">
        <v>77</v>
      </c>
      <c r="N5629" t="s">
        <v>79</v>
      </c>
      <c r="O5629">
        <v>2026</v>
      </c>
      <c r="P5629">
        <v>1</v>
      </c>
      <c r="Q5629" t="s">
        <v>80</v>
      </c>
      <c r="R5629" s="8">
        <v>46267</v>
      </c>
      <c r="S5629" s="2">
        <v>1</v>
      </c>
      <c r="T5629" s="2" t="s">
        <v>81</v>
      </c>
    </row>
    <row r="5630" spans="1:20" x14ac:dyDescent="0.25">
      <c r="A5630">
        <v>1120525269</v>
      </c>
      <c r="B5630">
        <v>117477020</v>
      </c>
      <c r="C5630" t="s">
        <v>74</v>
      </c>
      <c r="D5630" t="s">
        <v>75</v>
      </c>
      <c r="E5630" t="s">
        <v>76</v>
      </c>
      <c r="F5630" s="7">
        <v>43631</v>
      </c>
      <c r="G5630" s="7">
        <v>45458</v>
      </c>
      <c r="H5630" t="s">
        <v>86</v>
      </c>
      <c r="I5630" t="s">
        <v>87</v>
      </c>
      <c r="J5630" s="7">
        <v>45544</v>
      </c>
      <c r="K5630" s="7">
        <v>46117</v>
      </c>
      <c r="L5630" s="7">
        <v>45458</v>
      </c>
      <c r="M5630" t="s">
        <v>86</v>
      </c>
      <c r="N5630" t="s">
        <v>79</v>
      </c>
      <c r="O5630">
        <v>2026</v>
      </c>
      <c r="P5630">
        <v>1</v>
      </c>
      <c r="Q5630" t="s">
        <v>80</v>
      </c>
      <c r="R5630" s="8">
        <v>46267</v>
      </c>
      <c r="S5630" s="2">
        <v>1</v>
      </c>
      <c r="T5630" s="2" t="s">
        <v>81</v>
      </c>
    </row>
    <row r="5631" spans="1:20" x14ac:dyDescent="0.25">
      <c r="A5631">
        <v>1120525351</v>
      </c>
      <c r="B5631">
        <v>117684971</v>
      </c>
      <c r="C5631" t="s">
        <v>82</v>
      </c>
      <c r="D5631" t="s">
        <v>83</v>
      </c>
      <c r="E5631" t="s">
        <v>76</v>
      </c>
      <c r="F5631" s="7">
        <v>43677</v>
      </c>
      <c r="G5631" s="7">
        <v>43861</v>
      </c>
      <c r="H5631" t="s">
        <v>77</v>
      </c>
      <c r="I5631" t="s">
        <v>78</v>
      </c>
      <c r="J5631" s="7">
        <v>44395</v>
      </c>
      <c r="K5631" s="7">
        <v>45446</v>
      </c>
      <c r="L5631" s="7">
        <v>43861</v>
      </c>
      <c r="M5631" t="s">
        <v>77</v>
      </c>
      <c r="N5631" t="s">
        <v>92</v>
      </c>
      <c r="O5631">
        <v>2026</v>
      </c>
      <c r="P5631">
        <v>1</v>
      </c>
      <c r="Q5631" t="s">
        <v>80</v>
      </c>
      <c r="R5631" s="8">
        <v>46267</v>
      </c>
      <c r="S5631" s="2">
        <v>1</v>
      </c>
      <c r="T5631" s="2" t="s">
        <v>81</v>
      </c>
    </row>
    <row r="5632" spans="1:20" x14ac:dyDescent="0.25">
      <c r="A5632">
        <v>1120525419</v>
      </c>
      <c r="B5632">
        <v>117839549</v>
      </c>
      <c r="C5632" t="s">
        <v>82</v>
      </c>
      <c r="D5632" t="s">
        <v>75</v>
      </c>
      <c r="E5632" t="s">
        <v>76</v>
      </c>
      <c r="F5632" s="7">
        <v>43711</v>
      </c>
      <c r="G5632" s="7">
        <v>44077</v>
      </c>
      <c r="H5632" t="s">
        <v>77</v>
      </c>
      <c r="I5632" t="s">
        <v>78</v>
      </c>
      <c r="J5632" s="7">
        <v>45827</v>
      </c>
      <c r="K5632" s="7">
        <v>45278</v>
      </c>
      <c r="L5632" s="7">
        <v>44077</v>
      </c>
      <c r="M5632" t="s">
        <v>77</v>
      </c>
      <c r="N5632" t="s">
        <v>92</v>
      </c>
      <c r="O5632">
        <v>2026</v>
      </c>
      <c r="P5632">
        <v>1</v>
      </c>
      <c r="Q5632" t="s">
        <v>80</v>
      </c>
      <c r="R5632" s="8">
        <v>46267</v>
      </c>
      <c r="S5632" s="2">
        <v>1</v>
      </c>
      <c r="T5632" s="2" t="s">
        <v>81</v>
      </c>
    </row>
    <row r="5633" spans="1:20" x14ac:dyDescent="0.25">
      <c r="A5633">
        <v>1120525547</v>
      </c>
      <c r="B5633">
        <v>118172062</v>
      </c>
      <c r="C5633" t="s">
        <v>82</v>
      </c>
      <c r="D5633" t="s">
        <v>88</v>
      </c>
      <c r="E5633" t="s">
        <v>76</v>
      </c>
      <c r="F5633" s="7">
        <v>43728</v>
      </c>
      <c r="G5633" s="7">
        <v>44094</v>
      </c>
      <c r="H5633" t="s">
        <v>77</v>
      </c>
      <c r="I5633" t="s">
        <v>78</v>
      </c>
      <c r="J5633" s="7">
        <v>45727</v>
      </c>
      <c r="K5633" s="7">
        <v>45748</v>
      </c>
      <c r="L5633" s="7">
        <v>44094</v>
      </c>
      <c r="M5633" t="s">
        <v>77</v>
      </c>
      <c r="N5633" t="s">
        <v>79</v>
      </c>
      <c r="O5633">
        <v>2026</v>
      </c>
      <c r="P5633">
        <v>1</v>
      </c>
      <c r="Q5633" t="s">
        <v>80</v>
      </c>
      <c r="R5633" s="8">
        <v>46267</v>
      </c>
      <c r="S5633" s="2">
        <v>1</v>
      </c>
      <c r="T5633" s="2" t="s">
        <v>81</v>
      </c>
    </row>
    <row r="5634" spans="1:20" x14ac:dyDescent="0.25">
      <c r="A5634">
        <v>1120525670</v>
      </c>
      <c r="B5634">
        <v>118997427</v>
      </c>
      <c r="C5634" t="s">
        <v>98</v>
      </c>
      <c r="D5634" t="s">
        <v>88</v>
      </c>
      <c r="E5634" t="s">
        <v>76</v>
      </c>
      <c r="F5634" s="7">
        <v>43958</v>
      </c>
      <c r="G5634" s="7">
        <v>44323</v>
      </c>
      <c r="H5634" t="s">
        <v>77</v>
      </c>
      <c r="I5634" t="s">
        <v>78</v>
      </c>
      <c r="J5634" s="7">
        <v>45495</v>
      </c>
      <c r="K5634" s="7">
        <v>45539</v>
      </c>
      <c r="L5634" s="7">
        <v>44323</v>
      </c>
      <c r="M5634" t="s">
        <v>77</v>
      </c>
      <c r="N5634" t="s">
        <v>79</v>
      </c>
      <c r="O5634">
        <v>2026</v>
      </c>
      <c r="P5634">
        <v>1</v>
      </c>
      <c r="Q5634" t="s">
        <v>80</v>
      </c>
      <c r="R5634" s="8">
        <v>46267</v>
      </c>
      <c r="S5634" s="2">
        <v>1</v>
      </c>
      <c r="T5634" s="2" t="s">
        <v>81</v>
      </c>
    </row>
    <row r="5635" spans="1:20" x14ac:dyDescent="0.25">
      <c r="A5635">
        <v>1120525671</v>
      </c>
      <c r="B5635">
        <v>118997427</v>
      </c>
      <c r="C5635" t="s">
        <v>98</v>
      </c>
      <c r="D5635" t="s">
        <v>88</v>
      </c>
      <c r="E5635" t="s">
        <v>76</v>
      </c>
      <c r="F5635" s="7">
        <v>43958</v>
      </c>
      <c r="G5635" s="7">
        <v>44323</v>
      </c>
      <c r="H5635" t="s">
        <v>77</v>
      </c>
      <c r="I5635" t="s">
        <v>78</v>
      </c>
      <c r="J5635" s="7">
        <v>45495</v>
      </c>
      <c r="K5635" s="7">
        <v>45501</v>
      </c>
      <c r="L5635" s="7">
        <v>44323</v>
      </c>
      <c r="M5635" t="s">
        <v>77</v>
      </c>
      <c r="N5635" t="s">
        <v>79</v>
      </c>
      <c r="O5635">
        <v>2026</v>
      </c>
      <c r="P5635">
        <v>1</v>
      </c>
      <c r="Q5635" t="s">
        <v>80</v>
      </c>
      <c r="R5635" s="8">
        <v>46267</v>
      </c>
      <c r="S5635" s="2">
        <v>1</v>
      </c>
      <c r="T5635" s="2" t="s">
        <v>81</v>
      </c>
    </row>
    <row r="5636" spans="1:20" x14ac:dyDescent="0.25">
      <c r="A5636">
        <v>1120525690</v>
      </c>
      <c r="B5636">
        <v>119020450</v>
      </c>
      <c r="C5636" t="s">
        <v>74</v>
      </c>
      <c r="D5636" t="s">
        <v>75</v>
      </c>
      <c r="E5636" t="s">
        <v>76</v>
      </c>
      <c r="F5636" s="7">
        <v>43963</v>
      </c>
      <c r="G5636" s="7">
        <v>45789</v>
      </c>
      <c r="H5636" t="s">
        <v>86</v>
      </c>
      <c r="I5636" t="s">
        <v>87</v>
      </c>
      <c r="J5636" s="7">
        <v>45887</v>
      </c>
      <c r="K5636" s="7">
        <v>46115</v>
      </c>
      <c r="L5636" s="7">
        <v>45789</v>
      </c>
      <c r="M5636" t="s">
        <v>86</v>
      </c>
      <c r="N5636" t="s">
        <v>79</v>
      </c>
      <c r="O5636">
        <v>2026</v>
      </c>
      <c r="P5636">
        <v>1</v>
      </c>
      <c r="Q5636" t="s">
        <v>80</v>
      </c>
      <c r="R5636" s="8">
        <v>46267</v>
      </c>
      <c r="S5636" s="2">
        <v>1</v>
      </c>
      <c r="T5636" s="2" t="s">
        <v>81</v>
      </c>
    </row>
    <row r="5637" spans="1:20" x14ac:dyDescent="0.25">
      <c r="A5637">
        <v>1120525719</v>
      </c>
      <c r="B5637">
        <v>119050033</v>
      </c>
      <c r="C5637" t="s">
        <v>93</v>
      </c>
      <c r="D5637" t="s">
        <v>88</v>
      </c>
      <c r="E5637" t="s">
        <v>76</v>
      </c>
      <c r="F5637" s="7">
        <v>43971</v>
      </c>
      <c r="G5637" s="7">
        <v>44336</v>
      </c>
      <c r="H5637" t="s">
        <v>77</v>
      </c>
      <c r="I5637" t="s">
        <v>78</v>
      </c>
      <c r="J5637" s="7">
        <v>45437</v>
      </c>
      <c r="K5637" s="7">
        <v>44785</v>
      </c>
      <c r="L5637" s="7">
        <v>44336</v>
      </c>
      <c r="M5637" t="s">
        <v>77</v>
      </c>
      <c r="N5637" t="s">
        <v>79</v>
      </c>
      <c r="O5637">
        <v>2026</v>
      </c>
      <c r="P5637">
        <v>1</v>
      </c>
      <c r="Q5637" t="s">
        <v>80</v>
      </c>
      <c r="R5637" s="8">
        <v>46267</v>
      </c>
      <c r="S5637" s="2">
        <v>1</v>
      </c>
      <c r="T5637" s="2" t="s">
        <v>81</v>
      </c>
    </row>
    <row r="5638" spans="1:20" x14ac:dyDescent="0.25">
      <c r="A5638">
        <v>1120525725</v>
      </c>
      <c r="B5638">
        <v>119057126</v>
      </c>
      <c r="C5638" t="s">
        <v>74</v>
      </c>
      <c r="D5638" t="s">
        <v>83</v>
      </c>
      <c r="E5638" t="s">
        <v>76</v>
      </c>
      <c r="F5638" s="7">
        <v>43973</v>
      </c>
      <c r="G5638" s="7">
        <v>45799</v>
      </c>
      <c r="H5638" t="s">
        <v>77</v>
      </c>
      <c r="I5638" t="s">
        <v>84</v>
      </c>
      <c r="J5638" s="7">
        <v>45421</v>
      </c>
      <c r="K5638" s="7">
        <v>45835</v>
      </c>
      <c r="L5638" s="7">
        <v>45799</v>
      </c>
      <c r="M5638" t="s">
        <v>77</v>
      </c>
      <c r="N5638" t="s">
        <v>79</v>
      </c>
      <c r="O5638">
        <v>2026</v>
      </c>
      <c r="P5638">
        <v>1</v>
      </c>
      <c r="Q5638" t="s">
        <v>80</v>
      </c>
      <c r="R5638" s="8">
        <v>46267</v>
      </c>
      <c r="S5638" s="2">
        <v>1</v>
      </c>
      <c r="T5638" s="2" t="s">
        <v>81</v>
      </c>
    </row>
    <row r="5639" spans="1:20" x14ac:dyDescent="0.25">
      <c r="A5639">
        <v>1120525770</v>
      </c>
      <c r="B5639">
        <v>119104308</v>
      </c>
      <c r="C5639" t="s">
        <v>82</v>
      </c>
      <c r="D5639" t="s">
        <v>88</v>
      </c>
      <c r="E5639" t="s">
        <v>76</v>
      </c>
      <c r="F5639" s="7">
        <v>43986</v>
      </c>
      <c r="G5639" s="7">
        <v>44351</v>
      </c>
      <c r="H5639" t="s">
        <v>77</v>
      </c>
      <c r="I5639" t="s">
        <v>78</v>
      </c>
      <c r="J5639" s="7">
        <v>45839</v>
      </c>
      <c r="K5639" s="7">
        <v>45080</v>
      </c>
      <c r="L5639" s="7">
        <v>44351</v>
      </c>
      <c r="M5639" t="s">
        <v>77</v>
      </c>
      <c r="N5639" t="s">
        <v>92</v>
      </c>
      <c r="O5639">
        <v>2026</v>
      </c>
      <c r="P5639">
        <v>1</v>
      </c>
      <c r="Q5639" t="s">
        <v>80</v>
      </c>
      <c r="R5639" s="8">
        <v>46267</v>
      </c>
      <c r="S5639" s="2">
        <v>1</v>
      </c>
      <c r="T5639" s="2" t="s">
        <v>81</v>
      </c>
    </row>
    <row r="5640" spans="1:20" x14ac:dyDescent="0.25">
      <c r="A5640">
        <v>1120525771</v>
      </c>
      <c r="B5640">
        <v>119104308</v>
      </c>
      <c r="C5640" t="s">
        <v>82</v>
      </c>
      <c r="D5640" t="s">
        <v>88</v>
      </c>
      <c r="E5640" t="s">
        <v>76</v>
      </c>
      <c r="F5640" s="7">
        <v>43986</v>
      </c>
      <c r="G5640" s="7">
        <v>44351</v>
      </c>
      <c r="H5640" t="s">
        <v>77</v>
      </c>
      <c r="I5640" t="s">
        <v>78</v>
      </c>
      <c r="J5640" s="7">
        <v>45839</v>
      </c>
      <c r="K5640" s="7">
        <v>45846</v>
      </c>
      <c r="L5640" s="7">
        <v>44351</v>
      </c>
      <c r="M5640" t="s">
        <v>77</v>
      </c>
      <c r="N5640" t="s">
        <v>92</v>
      </c>
      <c r="O5640">
        <v>2026</v>
      </c>
      <c r="P5640">
        <v>1</v>
      </c>
      <c r="Q5640" t="s">
        <v>80</v>
      </c>
      <c r="R5640" s="8">
        <v>46267</v>
      </c>
      <c r="S5640" s="2">
        <v>1</v>
      </c>
      <c r="T5640" s="2" t="s">
        <v>81</v>
      </c>
    </row>
    <row r="5641" spans="1:20" x14ac:dyDescent="0.25">
      <c r="A5641">
        <v>1120525785</v>
      </c>
      <c r="B5641">
        <v>119118212</v>
      </c>
      <c r="C5641" t="s">
        <v>82</v>
      </c>
      <c r="D5641" t="s">
        <v>75</v>
      </c>
      <c r="E5641" t="s">
        <v>76</v>
      </c>
      <c r="F5641" s="7">
        <v>43988</v>
      </c>
      <c r="G5641" s="7">
        <v>44353</v>
      </c>
      <c r="H5641" t="s">
        <v>77</v>
      </c>
      <c r="I5641" t="s">
        <v>78</v>
      </c>
      <c r="J5641" s="7">
        <v>44764</v>
      </c>
      <c r="K5641" s="7">
        <v>44154</v>
      </c>
      <c r="L5641" s="7">
        <v>44353</v>
      </c>
      <c r="M5641" t="s">
        <v>77</v>
      </c>
      <c r="N5641" t="s">
        <v>92</v>
      </c>
      <c r="O5641">
        <v>2026</v>
      </c>
      <c r="P5641">
        <v>1</v>
      </c>
      <c r="Q5641" t="s">
        <v>80</v>
      </c>
      <c r="R5641" s="8">
        <v>46267</v>
      </c>
      <c r="S5641" s="2">
        <v>1</v>
      </c>
      <c r="T5641" s="2" t="s">
        <v>81</v>
      </c>
    </row>
    <row r="5642" spans="1:20" x14ac:dyDescent="0.25">
      <c r="A5642">
        <v>1120525809</v>
      </c>
      <c r="B5642">
        <v>119149661</v>
      </c>
      <c r="C5642" t="s">
        <v>74</v>
      </c>
      <c r="D5642" t="s">
        <v>88</v>
      </c>
      <c r="E5642" t="s">
        <v>76</v>
      </c>
      <c r="F5642" s="7">
        <v>43993</v>
      </c>
      <c r="G5642" s="7">
        <v>44358</v>
      </c>
      <c r="H5642" t="s">
        <v>77</v>
      </c>
      <c r="I5642" t="s">
        <v>78</v>
      </c>
      <c r="J5642" s="7">
        <v>45966</v>
      </c>
      <c r="K5642" s="7">
        <v>45944</v>
      </c>
      <c r="L5642" s="7">
        <v>44358</v>
      </c>
      <c r="M5642" t="s">
        <v>77</v>
      </c>
      <c r="N5642" t="s">
        <v>79</v>
      </c>
      <c r="O5642">
        <v>2026</v>
      </c>
      <c r="P5642">
        <v>1</v>
      </c>
      <c r="Q5642" t="s">
        <v>80</v>
      </c>
      <c r="R5642" s="8">
        <v>46267</v>
      </c>
      <c r="S5642" s="2">
        <v>1</v>
      </c>
      <c r="T5642" s="2" t="s">
        <v>81</v>
      </c>
    </row>
    <row r="5643" spans="1:20" x14ac:dyDescent="0.25">
      <c r="A5643">
        <v>1120525879</v>
      </c>
      <c r="B5643">
        <v>119201040</v>
      </c>
      <c r="C5643" t="s">
        <v>82</v>
      </c>
      <c r="D5643" t="s">
        <v>83</v>
      </c>
      <c r="E5643" t="s">
        <v>76</v>
      </c>
      <c r="F5643" s="7">
        <v>44005</v>
      </c>
      <c r="G5643" s="7">
        <v>45831</v>
      </c>
      <c r="H5643" t="s">
        <v>77</v>
      </c>
      <c r="I5643" t="s">
        <v>84</v>
      </c>
      <c r="J5643" s="7">
        <v>45417</v>
      </c>
      <c r="K5643" s="7">
        <v>45948</v>
      </c>
      <c r="L5643" s="7">
        <v>45831</v>
      </c>
      <c r="M5643" t="s">
        <v>77</v>
      </c>
      <c r="N5643" t="s">
        <v>79</v>
      </c>
      <c r="O5643">
        <v>2026</v>
      </c>
      <c r="P5643">
        <v>1</v>
      </c>
      <c r="Q5643" t="s">
        <v>80</v>
      </c>
      <c r="R5643" s="8">
        <v>46267</v>
      </c>
      <c r="S5643" s="2">
        <v>1</v>
      </c>
      <c r="T5643" s="2" t="s">
        <v>81</v>
      </c>
    </row>
    <row r="5644" spans="1:20" x14ac:dyDescent="0.25">
      <c r="A5644">
        <v>1120525882</v>
      </c>
      <c r="B5644">
        <v>119201893</v>
      </c>
      <c r="C5644" t="s">
        <v>74</v>
      </c>
      <c r="D5644" t="s">
        <v>88</v>
      </c>
      <c r="E5644" t="s">
        <v>76</v>
      </c>
      <c r="F5644" s="7">
        <v>44005</v>
      </c>
      <c r="G5644" s="7">
        <v>45831</v>
      </c>
      <c r="H5644" t="s">
        <v>86</v>
      </c>
      <c r="I5644" t="s">
        <v>87</v>
      </c>
      <c r="J5644" s="7">
        <v>45550</v>
      </c>
      <c r="K5644" s="7">
        <v>44488</v>
      </c>
      <c r="L5644" s="7">
        <v>45831</v>
      </c>
      <c r="M5644" t="s">
        <v>86</v>
      </c>
      <c r="N5644" t="s">
        <v>79</v>
      </c>
      <c r="O5644">
        <v>2026</v>
      </c>
      <c r="P5644">
        <v>1</v>
      </c>
      <c r="Q5644" t="s">
        <v>80</v>
      </c>
      <c r="R5644" s="8">
        <v>46267</v>
      </c>
      <c r="S5644" s="2">
        <v>1</v>
      </c>
      <c r="T5644" s="2" t="s">
        <v>81</v>
      </c>
    </row>
    <row r="5645" spans="1:20" x14ac:dyDescent="0.25">
      <c r="A5645">
        <v>1120525886</v>
      </c>
      <c r="B5645">
        <v>119202725</v>
      </c>
      <c r="C5645" t="s">
        <v>82</v>
      </c>
      <c r="D5645" t="s">
        <v>88</v>
      </c>
      <c r="E5645" t="s">
        <v>76</v>
      </c>
      <c r="F5645" s="7">
        <v>44005</v>
      </c>
      <c r="G5645" s="7">
        <v>44370</v>
      </c>
      <c r="H5645" t="s">
        <v>77</v>
      </c>
      <c r="I5645" t="s">
        <v>78</v>
      </c>
      <c r="J5645" s="7">
        <v>45775</v>
      </c>
      <c r="K5645" s="7">
        <v>45057</v>
      </c>
      <c r="L5645" s="7">
        <v>44370</v>
      </c>
      <c r="M5645" t="s">
        <v>77</v>
      </c>
      <c r="N5645" t="s">
        <v>79</v>
      </c>
      <c r="O5645">
        <v>2026</v>
      </c>
      <c r="P5645">
        <v>1</v>
      </c>
      <c r="Q5645" t="s">
        <v>80</v>
      </c>
      <c r="R5645" s="8">
        <v>46267</v>
      </c>
      <c r="S5645" s="2">
        <v>1</v>
      </c>
      <c r="T5645" s="2" t="s">
        <v>81</v>
      </c>
    </row>
    <row r="5646" spans="1:20" x14ac:dyDescent="0.25">
      <c r="A5646">
        <v>1120525998</v>
      </c>
      <c r="B5646">
        <v>119330204</v>
      </c>
      <c r="C5646" t="s">
        <v>98</v>
      </c>
      <c r="D5646" t="s">
        <v>88</v>
      </c>
      <c r="E5646" t="s">
        <v>76</v>
      </c>
      <c r="F5646" s="7">
        <v>44020</v>
      </c>
      <c r="G5646" s="7">
        <v>44385</v>
      </c>
      <c r="H5646" t="s">
        <v>77</v>
      </c>
      <c r="I5646" t="s">
        <v>78</v>
      </c>
      <c r="J5646" s="7">
        <v>45633</v>
      </c>
      <c r="K5646" s="7">
        <v>45553</v>
      </c>
      <c r="L5646" s="7">
        <v>44385</v>
      </c>
      <c r="M5646" t="s">
        <v>77</v>
      </c>
      <c r="N5646" t="s">
        <v>79</v>
      </c>
      <c r="O5646">
        <v>2026</v>
      </c>
      <c r="P5646">
        <v>1</v>
      </c>
      <c r="Q5646" t="s">
        <v>80</v>
      </c>
      <c r="R5646" s="8">
        <v>46267</v>
      </c>
      <c r="S5646" s="2">
        <v>1</v>
      </c>
      <c r="T5646" s="2" t="s">
        <v>81</v>
      </c>
    </row>
    <row r="5647" spans="1:20" x14ac:dyDescent="0.25">
      <c r="A5647">
        <v>1120526049</v>
      </c>
      <c r="B5647">
        <v>119367264</v>
      </c>
      <c r="C5647" t="s">
        <v>82</v>
      </c>
      <c r="D5647" t="s">
        <v>88</v>
      </c>
      <c r="E5647" t="s">
        <v>76</v>
      </c>
      <c r="F5647" s="7">
        <v>44026</v>
      </c>
      <c r="G5647" s="7">
        <v>44391</v>
      </c>
      <c r="H5647" t="s">
        <v>77</v>
      </c>
      <c r="I5647" t="s">
        <v>78</v>
      </c>
      <c r="J5647" s="7">
        <v>45747</v>
      </c>
      <c r="K5647" s="7">
        <v>45310</v>
      </c>
      <c r="L5647" s="7">
        <v>44391</v>
      </c>
      <c r="M5647" t="s">
        <v>77</v>
      </c>
      <c r="N5647" t="s">
        <v>79</v>
      </c>
      <c r="O5647">
        <v>2026</v>
      </c>
      <c r="P5647">
        <v>1</v>
      </c>
      <c r="Q5647" t="s">
        <v>80</v>
      </c>
      <c r="R5647" s="8">
        <v>46267</v>
      </c>
      <c r="S5647" s="2">
        <v>1</v>
      </c>
      <c r="T5647" s="2" t="s">
        <v>81</v>
      </c>
    </row>
    <row r="5648" spans="1:20" x14ac:dyDescent="0.25">
      <c r="A5648">
        <v>1120526186</v>
      </c>
      <c r="B5648">
        <v>119515383</v>
      </c>
      <c r="C5648" t="s">
        <v>85</v>
      </c>
      <c r="D5648" t="s">
        <v>88</v>
      </c>
      <c r="E5648" t="s">
        <v>76</v>
      </c>
      <c r="F5648" s="7">
        <v>44040</v>
      </c>
      <c r="G5648" s="7">
        <v>44405</v>
      </c>
      <c r="H5648" t="s">
        <v>77</v>
      </c>
      <c r="I5648" t="s">
        <v>87</v>
      </c>
      <c r="J5648" s="7">
        <v>45472</v>
      </c>
      <c r="K5648" s="7">
        <v>44171</v>
      </c>
      <c r="L5648" s="7">
        <v>44405</v>
      </c>
      <c r="M5648" t="s">
        <v>77</v>
      </c>
      <c r="N5648" t="s">
        <v>79</v>
      </c>
      <c r="O5648">
        <v>2026</v>
      </c>
      <c r="P5648">
        <v>1</v>
      </c>
      <c r="Q5648" t="s">
        <v>80</v>
      </c>
      <c r="R5648" s="8">
        <v>46267</v>
      </c>
      <c r="S5648" s="2">
        <v>1</v>
      </c>
      <c r="T5648" s="2" t="s">
        <v>81</v>
      </c>
    </row>
    <row r="5649" spans="1:20" x14ac:dyDescent="0.25">
      <c r="A5649">
        <v>1120526187</v>
      </c>
      <c r="B5649">
        <v>119515383</v>
      </c>
      <c r="C5649" t="s">
        <v>85</v>
      </c>
      <c r="D5649" t="s">
        <v>88</v>
      </c>
      <c r="E5649" t="s">
        <v>76</v>
      </c>
      <c r="F5649" s="7">
        <v>44040</v>
      </c>
      <c r="G5649" s="7">
        <v>44405</v>
      </c>
      <c r="H5649" t="s">
        <v>77</v>
      </c>
      <c r="I5649" t="s">
        <v>87</v>
      </c>
      <c r="J5649" s="7">
        <v>45472</v>
      </c>
      <c r="K5649" s="7">
        <v>45748</v>
      </c>
      <c r="L5649" s="7">
        <v>44405</v>
      </c>
      <c r="M5649" t="s">
        <v>77</v>
      </c>
      <c r="N5649" t="s">
        <v>79</v>
      </c>
      <c r="O5649">
        <v>2026</v>
      </c>
      <c r="P5649">
        <v>1</v>
      </c>
      <c r="Q5649" t="s">
        <v>80</v>
      </c>
      <c r="R5649" s="8">
        <v>46267</v>
      </c>
      <c r="S5649" s="2">
        <v>1</v>
      </c>
      <c r="T5649" s="2" t="s">
        <v>81</v>
      </c>
    </row>
    <row r="5650" spans="1:20" x14ac:dyDescent="0.25">
      <c r="A5650">
        <v>1120526205</v>
      </c>
      <c r="B5650">
        <v>119523771</v>
      </c>
      <c r="C5650" t="s">
        <v>74</v>
      </c>
      <c r="D5650" t="s">
        <v>75</v>
      </c>
      <c r="E5650" t="s">
        <v>76</v>
      </c>
      <c r="F5650" s="7">
        <v>44041</v>
      </c>
      <c r="G5650" s="7">
        <v>45867</v>
      </c>
      <c r="H5650" t="s">
        <v>86</v>
      </c>
      <c r="I5650" t="s">
        <v>87</v>
      </c>
      <c r="J5650" s="7">
        <v>45686</v>
      </c>
      <c r="K5650" s="7">
        <v>44215</v>
      </c>
      <c r="L5650" s="7">
        <v>45867</v>
      </c>
      <c r="M5650" t="s">
        <v>86</v>
      </c>
      <c r="N5650" t="s">
        <v>79</v>
      </c>
      <c r="O5650">
        <v>2026</v>
      </c>
      <c r="P5650">
        <v>1</v>
      </c>
      <c r="Q5650" t="s">
        <v>80</v>
      </c>
      <c r="R5650" s="8">
        <v>46267</v>
      </c>
      <c r="S5650" s="2">
        <v>1</v>
      </c>
      <c r="T5650" s="2" t="s">
        <v>81</v>
      </c>
    </row>
    <row r="5651" spans="1:20" x14ac:dyDescent="0.25">
      <c r="A5651">
        <v>1120526208</v>
      </c>
      <c r="B5651">
        <v>119524270</v>
      </c>
      <c r="C5651" t="s">
        <v>93</v>
      </c>
      <c r="D5651" t="s">
        <v>83</v>
      </c>
      <c r="E5651" t="s">
        <v>76</v>
      </c>
      <c r="F5651" s="7">
        <v>44041</v>
      </c>
      <c r="G5651" s="7">
        <v>44225</v>
      </c>
      <c r="H5651" t="s">
        <v>77</v>
      </c>
      <c r="I5651" t="s">
        <v>78</v>
      </c>
      <c r="J5651" s="7">
        <v>45944</v>
      </c>
      <c r="K5651" s="7">
        <v>44313</v>
      </c>
      <c r="L5651" s="7">
        <v>44225</v>
      </c>
      <c r="M5651" t="s">
        <v>77</v>
      </c>
      <c r="N5651" t="s">
        <v>92</v>
      </c>
      <c r="O5651">
        <v>2026</v>
      </c>
      <c r="P5651">
        <v>1</v>
      </c>
      <c r="Q5651" t="s">
        <v>80</v>
      </c>
      <c r="R5651" s="8">
        <v>46267</v>
      </c>
      <c r="S5651" s="2">
        <v>1</v>
      </c>
      <c r="T5651" s="2" t="s">
        <v>81</v>
      </c>
    </row>
    <row r="5652" spans="1:20" x14ac:dyDescent="0.25">
      <c r="A5652">
        <v>1120526256</v>
      </c>
      <c r="B5652">
        <v>119554343</v>
      </c>
      <c r="C5652" t="s">
        <v>74</v>
      </c>
      <c r="D5652" t="s">
        <v>83</v>
      </c>
      <c r="E5652" t="s">
        <v>76</v>
      </c>
      <c r="F5652" s="7">
        <v>44046</v>
      </c>
      <c r="G5652" s="7">
        <v>45872</v>
      </c>
      <c r="H5652" t="s">
        <v>77</v>
      </c>
      <c r="I5652" t="s">
        <v>84</v>
      </c>
      <c r="J5652" s="7">
        <v>45607</v>
      </c>
      <c r="K5652" s="7">
        <v>45700</v>
      </c>
      <c r="L5652" s="7">
        <v>45872</v>
      </c>
      <c r="M5652" t="s">
        <v>77</v>
      </c>
      <c r="N5652" t="s">
        <v>79</v>
      </c>
      <c r="O5652">
        <v>2026</v>
      </c>
      <c r="P5652">
        <v>1</v>
      </c>
      <c r="Q5652" t="s">
        <v>80</v>
      </c>
      <c r="R5652" s="8">
        <v>46267</v>
      </c>
      <c r="S5652" s="2">
        <v>1</v>
      </c>
      <c r="T5652" s="2" t="s">
        <v>81</v>
      </c>
    </row>
    <row r="5653" spans="1:20" x14ac:dyDescent="0.25">
      <c r="A5653">
        <v>1120526261</v>
      </c>
      <c r="B5653">
        <v>119555675</v>
      </c>
      <c r="C5653" t="s">
        <v>85</v>
      </c>
      <c r="D5653" t="s">
        <v>83</v>
      </c>
      <c r="E5653" t="s">
        <v>76</v>
      </c>
      <c r="F5653" s="7">
        <v>44047</v>
      </c>
      <c r="G5653" s="7">
        <v>44231</v>
      </c>
      <c r="H5653" t="s">
        <v>77</v>
      </c>
      <c r="I5653" t="s">
        <v>89</v>
      </c>
      <c r="J5653" s="7">
        <v>45972</v>
      </c>
      <c r="K5653" s="7">
        <v>45720</v>
      </c>
      <c r="L5653" s="7">
        <v>44231</v>
      </c>
      <c r="M5653" t="s">
        <v>77</v>
      </c>
      <c r="N5653" t="s">
        <v>79</v>
      </c>
      <c r="O5653">
        <v>2026</v>
      </c>
      <c r="P5653">
        <v>1</v>
      </c>
      <c r="Q5653" t="s">
        <v>80</v>
      </c>
      <c r="R5653" s="8">
        <v>46267</v>
      </c>
      <c r="S5653" s="2">
        <v>1</v>
      </c>
      <c r="T5653" s="2" t="s">
        <v>81</v>
      </c>
    </row>
    <row r="5654" spans="1:20" x14ac:dyDescent="0.25">
      <c r="A5654">
        <v>1120526418</v>
      </c>
      <c r="B5654">
        <v>119620394</v>
      </c>
      <c r="C5654" t="s">
        <v>82</v>
      </c>
      <c r="D5654" t="s">
        <v>88</v>
      </c>
      <c r="E5654" t="s">
        <v>76</v>
      </c>
      <c r="F5654" s="7">
        <v>44056</v>
      </c>
      <c r="G5654" s="7">
        <v>44421</v>
      </c>
      <c r="H5654" t="s">
        <v>77</v>
      </c>
      <c r="I5654" t="s">
        <v>78</v>
      </c>
      <c r="J5654" s="7">
        <v>45432</v>
      </c>
      <c r="K5654" s="7">
        <v>44313</v>
      </c>
      <c r="L5654" s="7">
        <v>44421</v>
      </c>
      <c r="M5654" t="s">
        <v>77</v>
      </c>
      <c r="N5654" t="s">
        <v>79</v>
      </c>
      <c r="O5654">
        <v>2026</v>
      </c>
      <c r="P5654">
        <v>1</v>
      </c>
      <c r="Q5654" t="s">
        <v>80</v>
      </c>
      <c r="R5654" s="8">
        <v>46267</v>
      </c>
      <c r="S5654" s="2">
        <v>1</v>
      </c>
      <c r="T5654" s="2" t="s">
        <v>81</v>
      </c>
    </row>
    <row r="5655" spans="1:20" x14ac:dyDescent="0.25">
      <c r="A5655">
        <v>1120526494</v>
      </c>
      <c r="B5655">
        <v>119642090</v>
      </c>
      <c r="C5655" t="s">
        <v>85</v>
      </c>
      <c r="D5655" t="s">
        <v>75</v>
      </c>
      <c r="E5655" t="s">
        <v>76</v>
      </c>
      <c r="F5655" s="7">
        <v>44063</v>
      </c>
      <c r="G5655" s="7">
        <v>45889</v>
      </c>
      <c r="H5655" t="s">
        <v>86</v>
      </c>
      <c r="I5655" t="s">
        <v>87</v>
      </c>
      <c r="J5655" s="7">
        <v>45864</v>
      </c>
      <c r="K5655" s="7">
        <v>44153</v>
      </c>
      <c r="L5655" s="7">
        <v>45889</v>
      </c>
      <c r="M5655" t="s">
        <v>86</v>
      </c>
      <c r="N5655" t="s">
        <v>79</v>
      </c>
      <c r="O5655">
        <v>2026</v>
      </c>
      <c r="P5655">
        <v>1</v>
      </c>
      <c r="Q5655" t="s">
        <v>80</v>
      </c>
      <c r="R5655" s="8">
        <v>46267</v>
      </c>
      <c r="S5655" s="2">
        <v>1</v>
      </c>
      <c r="T5655" s="2" t="s">
        <v>81</v>
      </c>
    </row>
    <row r="5656" spans="1:20" x14ac:dyDescent="0.25">
      <c r="A5656">
        <v>1120526596</v>
      </c>
      <c r="B5656">
        <v>119675034</v>
      </c>
      <c r="C5656" t="s">
        <v>85</v>
      </c>
      <c r="D5656" t="s">
        <v>83</v>
      </c>
      <c r="E5656" t="s">
        <v>76</v>
      </c>
      <c r="F5656" s="7">
        <v>44069</v>
      </c>
      <c r="G5656" s="7">
        <v>44253</v>
      </c>
      <c r="H5656" t="s">
        <v>77</v>
      </c>
      <c r="I5656" t="s">
        <v>78</v>
      </c>
      <c r="J5656" s="7">
        <v>45972</v>
      </c>
      <c r="K5656" s="7">
        <v>45922</v>
      </c>
      <c r="L5656" s="7">
        <v>44253</v>
      </c>
      <c r="M5656" t="s">
        <v>77</v>
      </c>
      <c r="N5656" t="s">
        <v>79</v>
      </c>
      <c r="O5656">
        <v>2026</v>
      </c>
      <c r="P5656">
        <v>1</v>
      </c>
      <c r="Q5656" t="s">
        <v>80</v>
      </c>
      <c r="R5656" s="8">
        <v>46267</v>
      </c>
      <c r="S5656" s="2">
        <v>1</v>
      </c>
      <c r="T5656" s="2" t="s">
        <v>81</v>
      </c>
    </row>
    <row r="5657" spans="1:20" x14ac:dyDescent="0.25">
      <c r="A5657">
        <v>1120526723</v>
      </c>
      <c r="B5657">
        <v>119725026</v>
      </c>
      <c r="C5657" t="s">
        <v>74</v>
      </c>
      <c r="D5657" t="s">
        <v>75</v>
      </c>
      <c r="E5657" t="s">
        <v>76</v>
      </c>
      <c r="F5657" s="7">
        <v>44082</v>
      </c>
      <c r="G5657" s="7">
        <v>44447</v>
      </c>
      <c r="H5657" t="s">
        <v>77</v>
      </c>
      <c r="I5657" t="s">
        <v>78</v>
      </c>
      <c r="J5657" s="7">
        <v>45931</v>
      </c>
      <c r="K5657" s="7">
        <v>45848</v>
      </c>
      <c r="L5657" s="7">
        <v>44447</v>
      </c>
      <c r="M5657" t="s">
        <v>77</v>
      </c>
      <c r="N5657" t="s">
        <v>79</v>
      </c>
      <c r="O5657">
        <v>2026</v>
      </c>
      <c r="P5657">
        <v>1</v>
      </c>
      <c r="Q5657" t="s">
        <v>80</v>
      </c>
      <c r="R5657" s="8">
        <v>46267</v>
      </c>
      <c r="S5657" s="2">
        <v>1</v>
      </c>
      <c r="T5657" s="2" t="s">
        <v>81</v>
      </c>
    </row>
    <row r="5658" spans="1:20" x14ac:dyDescent="0.25">
      <c r="A5658">
        <v>1120526768</v>
      </c>
      <c r="B5658">
        <v>119761389</v>
      </c>
      <c r="C5658" t="s">
        <v>74</v>
      </c>
      <c r="D5658" t="s">
        <v>75</v>
      </c>
      <c r="E5658" t="s">
        <v>76</v>
      </c>
      <c r="F5658" s="7">
        <v>44088</v>
      </c>
      <c r="G5658" s="7">
        <v>44453</v>
      </c>
      <c r="H5658" t="s">
        <v>86</v>
      </c>
      <c r="I5658" t="s">
        <v>87</v>
      </c>
      <c r="J5658" s="7">
        <v>45814</v>
      </c>
      <c r="K5658" s="7">
        <v>46108</v>
      </c>
      <c r="L5658" s="7">
        <v>44453</v>
      </c>
      <c r="M5658" t="s">
        <v>86</v>
      </c>
      <c r="N5658" t="s">
        <v>79</v>
      </c>
      <c r="O5658">
        <v>2026</v>
      </c>
      <c r="P5658">
        <v>1</v>
      </c>
      <c r="Q5658" t="s">
        <v>80</v>
      </c>
      <c r="R5658" s="8">
        <v>46267</v>
      </c>
      <c r="S5658" s="2">
        <v>1</v>
      </c>
      <c r="T5658" s="2" t="s">
        <v>81</v>
      </c>
    </row>
    <row r="5659" spans="1:20" x14ac:dyDescent="0.25">
      <c r="A5659">
        <v>1120526880</v>
      </c>
      <c r="B5659">
        <v>119798941</v>
      </c>
      <c r="C5659" t="s">
        <v>82</v>
      </c>
      <c r="D5659" t="s">
        <v>88</v>
      </c>
      <c r="E5659" t="s">
        <v>76</v>
      </c>
      <c r="F5659" s="7">
        <v>44096</v>
      </c>
      <c r="G5659" s="7">
        <v>44461</v>
      </c>
      <c r="H5659" t="s">
        <v>77</v>
      </c>
      <c r="I5659" t="s">
        <v>78</v>
      </c>
      <c r="J5659" s="7">
        <v>45633</v>
      </c>
      <c r="K5659" s="7">
        <v>44488</v>
      </c>
      <c r="L5659" s="7">
        <v>44461</v>
      </c>
      <c r="M5659" t="s">
        <v>77</v>
      </c>
      <c r="N5659" t="s">
        <v>79</v>
      </c>
      <c r="O5659">
        <v>2026</v>
      </c>
      <c r="P5659">
        <v>1</v>
      </c>
      <c r="Q5659" t="s">
        <v>80</v>
      </c>
      <c r="R5659" s="8">
        <v>46267</v>
      </c>
      <c r="S5659" s="2">
        <v>1</v>
      </c>
      <c r="T5659" s="2" t="s">
        <v>81</v>
      </c>
    </row>
    <row r="5660" spans="1:20" x14ac:dyDescent="0.25">
      <c r="A5660">
        <v>1120526893</v>
      </c>
      <c r="B5660">
        <v>119806537</v>
      </c>
      <c r="C5660" t="s">
        <v>74</v>
      </c>
      <c r="D5660" t="s">
        <v>75</v>
      </c>
      <c r="E5660" t="s">
        <v>76</v>
      </c>
      <c r="F5660" s="7">
        <v>44098</v>
      </c>
      <c r="G5660" s="7">
        <v>44463</v>
      </c>
      <c r="H5660" t="s">
        <v>77</v>
      </c>
      <c r="I5660" t="s">
        <v>78</v>
      </c>
      <c r="J5660" s="7">
        <v>45581</v>
      </c>
      <c r="K5660" s="7">
        <v>44099</v>
      </c>
      <c r="L5660" s="7">
        <v>44463</v>
      </c>
      <c r="M5660" t="s">
        <v>77</v>
      </c>
      <c r="N5660" t="s">
        <v>79</v>
      </c>
      <c r="O5660">
        <v>2026</v>
      </c>
      <c r="P5660">
        <v>1</v>
      </c>
      <c r="Q5660" t="s">
        <v>80</v>
      </c>
      <c r="R5660" s="8">
        <v>46267</v>
      </c>
      <c r="S5660" s="2">
        <v>1</v>
      </c>
      <c r="T5660" s="2" t="s">
        <v>81</v>
      </c>
    </row>
    <row r="5661" spans="1:20" x14ac:dyDescent="0.25">
      <c r="A5661">
        <v>1120526944</v>
      </c>
      <c r="B5661">
        <v>119834681</v>
      </c>
      <c r="C5661" t="s">
        <v>85</v>
      </c>
      <c r="D5661" t="s">
        <v>75</v>
      </c>
      <c r="E5661" t="s">
        <v>76</v>
      </c>
      <c r="F5661" s="7">
        <v>44104</v>
      </c>
      <c r="G5661" s="7">
        <v>44469</v>
      </c>
      <c r="H5661" t="s">
        <v>86</v>
      </c>
      <c r="I5661" t="s">
        <v>87</v>
      </c>
      <c r="J5661" s="7">
        <v>45930</v>
      </c>
      <c r="K5661" s="7">
        <v>44165</v>
      </c>
      <c r="L5661" s="7">
        <v>44469</v>
      </c>
      <c r="M5661" t="s">
        <v>86</v>
      </c>
      <c r="N5661" t="s">
        <v>79</v>
      </c>
      <c r="O5661">
        <v>2026</v>
      </c>
      <c r="P5661">
        <v>1</v>
      </c>
      <c r="Q5661" t="s">
        <v>80</v>
      </c>
      <c r="R5661" s="8">
        <v>46267</v>
      </c>
      <c r="S5661" s="2">
        <v>1</v>
      </c>
      <c r="T5661" s="2" t="s">
        <v>81</v>
      </c>
    </row>
    <row r="5662" spans="1:20" x14ac:dyDescent="0.25">
      <c r="A5662">
        <v>1120526949</v>
      </c>
      <c r="B5662">
        <v>119836435</v>
      </c>
      <c r="C5662" t="s">
        <v>96</v>
      </c>
      <c r="D5662" t="s">
        <v>75</v>
      </c>
      <c r="E5662" t="s">
        <v>76</v>
      </c>
      <c r="F5662" s="7">
        <v>44105</v>
      </c>
      <c r="G5662" s="7">
        <v>45931</v>
      </c>
      <c r="H5662" t="s">
        <v>77</v>
      </c>
      <c r="I5662" t="s">
        <v>78</v>
      </c>
      <c r="J5662" s="7">
        <v>45747</v>
      </c>
      <c r="K5662" s="7">
        <v>44118</v>
      </c>
      <c r="L5662" s="7">
        <v>45931</v>
      </c>
      <c r="M5662" t="s">
        <v>77</v>
      </c>
      <c r="N5662" t="s">
        <v>79</v>
      </c>
      <c r="O5662">
        <v>2026</v>
      </c>
      <c r="P5662">
        <v>1</v>
      </c>
      <c r="Q5662" t="s">
        <v>80</v>
      </c>
      <c r="R5662" s="8">
        <v>46267</v>
      </c>
      <c r="S5662" s="2">
        <v>1</v>
      </c>
      <c r="T5662" s="2" t="s">
        <v>81</v>
      </c>
    </row>
    <row r="5663" spans="1:20" x14ac:dyDescent="0.25">
      <c r="A5663">
        <v>1120526957</v>
      </c>
      <c r="B5663">
        <v>119847144</v>
      </c>
      <c r="C5663" t="s">
        <v>96</v>
      </c>
      <c r="D5663" t="s">
        <v>75</v>
      </c>
      <c r="E5663" t="s">
        <v>76</v>
      </c>
      <c r="F5663" s="7">
        <v>44106</v>
      </c>
      <c r="G5663" s="7">
        <v>44471</v>
      </c>
      <c r="H5663" t="s">
        <v>77</v>
      </c>
      <c r="I5663" t="s">
        <v>78</v>
      </c>
      <c r="J5663" s="7">
        <v>45893</v>
      </c>
      <c r="K5663" s="7">
        <v>46113</v>
      </c>
      <c r="L5663" s="7">
        <v>44471</v>
      </c>
      <c r="M5663" t="s">
        <v>77</v>
      </c>
      <c r="N5663" t="s">
        <v>79</v>
      </c>
      <c r="O5663">
        <v>2026</v>
      </c>
      <c r="P5663">
        <v>1</v>
      </c>
      <c r="Q5663" t="s">
        <v>80</v>
      </c>
      <c r="R5663" s="8">
        <v>46267</v>
      </c>
      <c r="S5663" s="2">
        <v>1</v>
      </c>
      <c r="T5663" s="2" t="s">
        <v>81</v>
      </c>
    </row>
    <row r="5664" spans="1:20" x14ac:dyDescent="0.25">
      <c r="A5664">
        <v>1120527079</v>
      </c>
      <c r="B5664">
        <v>119923823</v>
      </c>
      <c r="C5664" t="s">
        <v>74</v>
      </c>
      <c r="D5664" t="s">
        <v>75</v>
      </c>
      <c r="E5664" t="s">
        <v>76</v>
      </c>
      <c r="F5664" s="7">
        <v>44123</v>
      </c>
      <c r="G5664" s="7">
        <v>44488</v>
      </c>
      <c r="H5664" t="s">
        <v>86</v>
      </c>
      <c r="I5664" t="s">
        <v>87</v>
      </c>
      <c r="J5664" s="7">
        <v>45846</v>
      </c>
      <c r="K5664" s="7">
        <v>46108</v>
      </c>
      <c r="L5664" s="7">
        <v>44488</v>
      </c>
      <c r="M5664" t="s">
        <v>86</v>
      </c>
      <c r="N5664" t="s">
        <v>79</v>
      </c>
      <c r="O5664">
        <v>2026</v>
      </c>
      <c r="P5664">
        <v>1</v>
      </c>
      <c r="Q5664" t="s">
        <v>80</v>
      </c>
      <c r="R5664" s="8">
        <v>46267</v>
      </c>
      <c r="S5664" s="2">
        <v>1</v>
      </c>
      <c r="T5664" s="2" t="s">
        <v>81</v>
      </c>
    </row>
    <row r="5665" spans="1:20" x14ac:dyDescent="0.25">
      <c r="A5665">
        <v>1120527113</v>
      </c>
      <c r="B5665">
        <v>119944035</v>
      </c>
      <c r="C5665" t="s">
        <v>85</v>
      </c>
      <c r="D5665" t="s">
        <v>88</v>
      </c>
      <c r="E5665" t="s">
        <v>76</v>
      </c>
      <c r="F5665" s="7">
        <v>44029</v>
      </c>
      <c r="G5665" s="7">
        <v>45855</v>
      </c>
      <c r="H5665" t="s">
        <v>86</v>
      </c>
      <c r="I5665" t="s">
        <v>87</v>
      </c>
      <c r="J5665" s="7">
        <v>45183</v>
      </c>
      <c r="K5665" s="7">
        <v>45204</v>
      </c>
      <c r="L5665" s="7">
        <v>45855</v>
      </c>
      <c r="M5665" t="s">
        <v>86</v>
      </c>
      <c r="N5665" t="s">
        <v>92</v>
      </c>
      <c r="O5665">
        <v>2026</v>
      </c>
      <c r="P5665">
        <v>1</v>
      </c>
      <c r="Q5665" t="s">
        <v>80</v>
      </c>
      <c r="R5665" s="8">
        <v>46267</v>
      </c>
      <c r="S5665" s="2">
        <v>1</v>
      </c>
      <c r="T5665" s="2" t="s">
        <v>81</v>
      </c>
    </row>
    <row r="5666" spans="1:20" x14ac:dyDescent="0.25">
      <c r="A5666">
        <v>1120527114</v>
      </c>
      <c r="B5666">
        <v>119944035</v>
      </c>
      <c r="C5666" t="s">
        <v>85</v>
      </c>
      <c r="D5666" t="s">
        <v>88</v>
      </c>
      <c r="E5666" t="s">
        <v>76</v>
      </c>
      <c r="F5666" s="7">
        <v>44029</v>
      </c>
      <c r="G5666" s="7">
        <v>45855</v>
      </c>
      <c r="H5666" t="s">
        <v>86</v>
      </c>
      <c r="I5666" t="s">
        <v>87</v>
      </c>
      <c r="J5666" s="7">
        <v>45183</v>
      </c>
      <c r="K5666" s="7">
        <v>44131</v>
      </c>
      <c r="L5666" s="7">
        <v>45855</v>
      </c>
      <c r="M5666" t="s">
        <v>86</v>
      </c>
      <c r="N5666" t="s">
        <v>92</v>
      </c>
      <c r="O5666">
        <v>2026</v>
      </c>
      <c r="P5666">
        <v>1</v>
      </c>
      <c r="Q5666" t="s">
        <v>80</v>
      </c>
      <c r="R5666" s="8">
        <v>46267</v>
      </c>
      <c r="S5666" s="2">
        <v>1</v>
      </c>
      <c r="T5666" s="2" t="s">
        <v>81</v>
      </c>
    </row>
    <row r="5667" spans="1:20" x14ac:dyDescent="0.25">
      <c r="A5667">
        <v>1120527172</v>
      </c>
      <c r="B5667">
        <v>119975330</v>
      </c>
      <c r="C5667" t="s">
        <v>74</v>
      </c>
      <c r="D5667" t="s">
        <v>83</v>
      </c>
      <c r="E5667" t="s">
        <v>76</v>
      </c>
      <c r="F5667" s="7">
        <v>44138</v>
      </c>
      <c r="G5667" s="7">
        <v>44319</v>
      </c>
      <c r="H5667" t="s">
        <v>86</v>
      </c>
      <c r="I5667" t="s">
        <v>87</v>
      </c>
      <c r="J5667" s="7">
        <v>45939</v>
      </c>
      <c r="K5667" s="7">
        <v>45805</v>
      </c>
      <c r="L5667" s="7">
        <v>44319</v>
      </c>
      <c r="M5667" t="s">
        <v>86</v>
      </c>
      <c r="N5667" t="s">
        <v>79</v>
      </c>
      <c r="O5667">
        <v>2026</v>
      </c>
      <c r="P5667">
        <v>1</v>
      </c>
      <c r="Q5667" t="s">
        <v>80</v>
      </c>
      <c r="R5667" s="8">
        <v>46267</v>
      </c>
      <c r="S5667" s="2">
        <v>1</v>
      </c>
      <c r="T5667" s="2" t="s">
        <v>81</v>
      </c>
    </row>
    <row r="5668" spans="1:20" x14ac:dyDescent="0.25">
      <c r="A5668">
        <v>1120527180</v>
      </c>
      <c r="B5668">
        <v>119976031</v>
      </c>
      <c r="C5668" t="s">
        <v>85</v>
      </c>
      <c r="D5668" t="s">
        <v>75</v>
      </c>
      <c r="E5668" t="s">
        <v>76</v>
      </c>
      <c r="F5668" s="7">
        <v>44138</v>
      </c>
      <c r="G5668" s="7">
        <v>44503</v>
      </c>
      <c r="H5668" t="s">
        <v>86</v>
      </c>
      <c r="I5668" t="s">
        <v>87</v>
      </c>
      <c r="J5668" s="7">
        <v>45963</v>
      </c>
      <c r="K5668" s="7">
        <v>44155</v>
      </c>
      <c r="L5668" s="7">
        <v>44503</v>
      </c>
      <c r="M5668" t="s">
        <v>86</v>
      </c>
      <c r="N5668" t="s">
        <v>79</v>
      </c>
      <c r="O5668">
        <v>2026</v>
      </c>
      <c r="P5668">
        <v>1</v>
      </c>
      <c r="Q5668" t="s">
        <v>80</v>
      </c>
      <c r="R5668" s="8">
        <v>46267</v>
      </c>
      <c r="S5668" s="2">
        <v>1</v>
      </c>
      <c r="T5668" s="2" t="s">
        <v>81</v>
      </c>
    </row>
    <row r="5669" spans="1:20" x14ac:dyDescent="0.25">
      <c r="A5669">
        <v>1120527215</v>
      </c>
      <c r="B5669">
        <v>119991940</v>
      </c>
      <c r="C5669" t="s">
        <v>85</v>
      </c>
      <c r="D5669" t="s">
        <v>75</v>
      </c>
      <c r="E5669" t="s">
        <v>76</v>
      </c>
      <c r="F5669" s="7">
        <v>44141</v>
      </c>
      <c r="G5669" s="7">
        <v>44506</v>
      </c>
      <c r="H5669" t="s">
        <v>77</v>
      </c>
      <c r="I5669" t="s">
        <v>89</v>
      </c>
      <c r="J5669" s="7">
        <v>45966</v>
      </c>
      <c r="K5669" s="7">
        <v>45980</v>
      </c>
      <c r="L5669" s="7">
        <v>44506</v>
      </c>
      <c r="M5669" t="s">
        <v>77</v>
      </c>
      <c r="N5669" t="s">
        <v>79</v>
      </c>
      <c r="O5669">
        <v>2026</v>
      </c>
      <c r="P5669">
        <v>1</v>
      </c>
      <c r="Q5669" t="s">
        <v>80</v>
      </c>
      <c r="R5669" s="8">
        <v>46267</v>
      </c>
      <c r="S5669" s="2">
        <v>1</v>
      </c>
      <c r="T5669" s="2" t="s">
        <v>81</v>
      </c>
    </row>
    <row r="5670" spans="1:20" x14ac:dyDescent="0.25">
      <c r="A5670">
        <v>1120527325</v>
      </c>
      <c r="B5670">
        <v>120076017</v>
      </c>
      <c r="C5670" t="s">
        <v>74</v>
      </c>
      <c r="D5670" t="s">
        <v>75</v>
      </c>
      <c r="E5670" t="s">
        <v>76</v>
      </c>
      <c r="F5670" s="7">
        <v>44154</v>
      </c>
      <c r="G5670" s="7">
        <v>44519</v>
      </c>
      <c r="H5670" t="s">
        <v>86</v>
      </c>
      <c r="I5670" t="s">
        <v>87</v>
      </c>
      <c r="J5670" s="7">
        <v>45811</v>
      </c>
      <c r="K5670" s="7">
        <v>44172</v>
      </c>
      <c r="L5670" s="7">
        <v>44519</v>
      </c>
      <c r="M5670" t="s">
        <v>86</v>
      </c>
      <c r="N5670" t="s">
        <v>79</v>
      </c>
      <c r="O5670">
        <v>2026</v>
      </c>
      <c r="P5670">
        <v>1</v>
      </c>
      <c r="Q5670" t="s">
        <v>80</v>
      </c>
      <c r="R5670" s="8">
        <v>46267</v>
      </c>
      <c r="S5670" s="2">
        <v>1</v>
      </c>
      <c r="T5670" s="2" t="s">
        <v>81</v>
      </c>
    </row>
    <row r="5671" spans="1:20" x14ac:dyDescent="0.25">
      <c r="A5671">
        <v>1120527569</v>
      </c>
      <c r="B5671">
        <v>120795070</v>
      </c>
      <c r="C5671" t="s">
        <v>82</v>
      </c>
      <c r="D5671" t="s">
        <v>75</v>
      </c>
      <c r="E5671" t="s">
        <v>76</v>
      </c>
      <c r="F5671" s="7">
        <v>44298</v>
      </c>
      <c r="G5671" s="7">
        <v>46124</v>
      </c>
      <c r="H5671" t="s">
        <v>77</v>
      </c>
      <c r="I5671" t="s">
        <v>78</v>
      </c>
      <c r="J5671" s="7">
        <v>45086</v>
      </c>
      <c r="K5671" s="7">
        <v>45093</v>
      </c>
      <c r="L5671" s="7">
        <v>46124</v>
      </c>
      <c r="M5671" t="s">
        <v>77</v>
      </c>
      <c r="N5671" t="s">
        <v>92</v>
      </c>
      <c r="O5671">
        <v>2026</v>
      </c>
      <c r="P5671">
        <v>1</v>
      </c>
      <c r="Q5671" t="s">
        <v>80</v>
      </c>
      <c r="R5671" s="8">
        <v>46267</v>
      </c>
      <c r="S5671" s="2">
        <v>1</v>
      </c>
      <c r="T5671" s="2" t="s">
        <v>81</v>
      </c>
    </row>
    <row r="5672" spans="1:20" x14ac:dyDescent="0.25">
      <c r="A5672">
        <v>1120527576</v>
      </c>
      <c r="B5672">
        <v>120795955</v>
      </c>
      <c r="C5672" t="s">
        <v>98</v>
      </c>
      <c r="D5672" t="s">
        <v>88</v>
      </c>
      <c r="E5672" t="s">
        <v>76</v>
      </c>
      <c r="F5672" s="7">
        <v>44298</v>
      </c>
      <c r="G5672" s="7">
        <v>44663</v>
      </c>
      <c r="H5672" t="s">
        <v>77</v>
      </c>
      <c r="I5672" t="s">
        <v>78</v>
      </c>
      <c r="J5672" s="7">
        <v>45512</v>
      </c>
      <c r="K5672" s="7">
        <v>45518</v>
      </c>
      <c r="L5672" s="7">
        <v>44663</v>
      </c>
      <c r="M5672" t="s">
        <v>77</v>
      </c>
      <c r="N5672" t="s">
        <v>79</v>
      </c>
      <c r="O5672">
        <v>2026</v>
      </c>
      <c r="P5672">
        <v>1</v>
      </c>
      <c r="Q5672" t="s">
        <v>80</v>
      </c>
      <c r="R5672" s="8">
        <v>46267</v>
      </c>
      <c r="S5672" s="2">
        <v>1</v>
      </c>
      <c r="T5672" s="2" t="s">
        <v>81</v>
      </c>
    </row>
    <row r="5673" spans="1:20" x14ac:dyDescent="0.25">
      <c r="A5673">
        <v>1120527584</v>
      </c>
      <c r="B5673">
        <v>120808175</v>
      </c>
      <c r="C5673" t="s">
        <v>82</v>
      </c>
      <c r="D5673" t="s">
        <v>75</v>
      </c>
      <c r="E5673" t="s">
        <v>76</v>
      </c>
      <c r="F5673" s="7">
        <v>44299</v>
      </c>
      <c r="G5673" s="7">
        <v>46125</v>
      </c>
      <c r="H5673" t="s">
        <v>77</v>
      </c>
      <c r="I5673" t="s">
        <v>78</v>
      </c>
      <c r="J5673" s="7">
        <v>44687</v>
      </c>
      <c r="K5673" s="7">
        <v>45057</v>
      </c>
      <c r="L5673" s="7">
        <v>46125</v>
      </c>
      <c r="M5673" t="s">
        <v>77</v>
      </c>
      <c r="N5673" t="s">
        <v>92</v>
      </c>
      <c r="O5673">
        <v>2026</v>
      </c>
      <c r="P5673">
        <v>1</v>
      </c>
      <c r="Q5673" t="s">
        <v>80</v>
      </c>
      <c r="R5673" s="8">
        <v>46267</v>
      </c>
      <c r="S5673" s="2">
        <v>1</v>
      </c>
      <c r="T5673" s="2" t="s">
        <v>81</v>
      </c>
    </row>
    <row r="5674" spans="1:20" x14ac:dyDescent="0.25">
      <c r="A5674">
        <v>1120527636</v>
      </c>
      <c r="B5674">
        <v>120864584</v>
      </c>
      <c r="C5674" t="s">
        <v>82</v>
      </c>
      <c r="D5674" t="s">
        <v>88</v>
      </c>
      <c r="E5674" t="s">
        <v>76</v>
      </c>
      <c r="F5674" s="7">
        <v>44308</v>
      </c>
      <c r="G5674" s="7">
        <v>44673</v>
      </c>
      <c r="H5674" t="s">
        <v>77</v>
      </c>
      <c r="I5674" t="s">
        <v>78</v>
      </c>
      <c r="J5674" s="7">
        <v>45098</v>
      </c>
      <c r="K5674" s="7">
        <v>45891</v>
      </c>
      <c r="L5674" s="7">
        <v>44673</v>
      </c>
      <c r="M5674" t="s">
        <v>77</v>
      </c>
      <c r="N5674" t="s">
        <v>92</v>
      </c>
      <c r="O5674">
        <v>2026</v>
      </c>
      <c r="P5674">
        <v>1</v>
      </c>
      <c r="Q5674" t="s">
        <v>80</v>
      </c>
      <c r="R5674" s="8">
        <v>46267</v>
      </c>
      <c r="S5674" s="2">
        <v>1</v>
      </c>
      <c r="T5674" s="2" t="s">
        <v>81</v>
      </c>
    </row>
    <row r="5675" spans="1:20" x14ac:dyDescent="0.25">
      <c r="A5675">
        <v>1120527660</v>
      </c>
      <c r="B5675">
        <v>120878372</v>
      </c>
      <c r="C5675" t="s">
        <v>94</v>
      </c>
      <c r="D5675" t="s">
        <v>88</v>
      </c>
      <c r="E5675" t="s">
        <v>76</v>
      </c>
      <c r="F5675" s="7">
        <v>44308</v>
      </c>
      <c r="G5675" s="7">
        <v>46134</v>
      </c>
      <c r="H5675" t="s">
        <v>86</v>
      </c>
      <c r="I5675" t="s">
        <v>87</v>
      </c>
      <c r="J5675" s="7">
        <v>46065</v>
      </c>
      <c r="K5675" s="7">
        <v>45894</v>
      </c>
      <c r="L5675" s="7">
        <v>46134</v>
      </c>
      <c r="M5675" t="s">
        <v>86</v>
      </c>
      <c r="N5675" t="s">
        <v>79</v>
      </c>
      <c r="O5675">
        <v>2026</v>
      </c>
      <c r="P5675">
        <v>1</v>
      </c>
      <c r="Q5675" t="s">
        <v>80</v>
      </c>
      <c r="R5675" s="8">
        <v>46267</v>
      </c>
      <c r="S5675" s="2">
        <v>1</v>
      </c>
      <c r="T5675" s="2" t="s">
        <v>81</v>
      </c>
    </row>
    <row r="5676" spans="1:20" x14ac:dyDescent="0.25">
      <c r="A5676">
        <v>1120527684</v>
      </c>
      <c r="B5676">
        <v>120894477</v>
      </c>
      <c r="C5676" t="s">
        <v>94</v>
      </c>
      <c r="D5676" t="s">
        <v>88</v>
      </c>
      <c r="E5676" t="s">
        <v>76</v>
      </c>
      <c r="F5676" s="7">
        <v>44314</v>
      </c>
      <c r="G5676" s="7">
        <v>44679</v>
      </c>
      <c r="H5676" t="s">
        <v>77</v>
      </c>
      <c r="I5676" t="s">
        <v>78</v>
      </c>
      <c r="J5676" s="7">
        <v>46067</v>
      </c>
      <c r="K5676" s="7">
        <v>45909</v>
      </c>
      <c r="L5676" s="7">
        <v>44679</v>
      </c>
      <c r="M5676" t="s">
        <v>77</v>
      </c>
      <c r="N5676" t="s">
        <v>79</v>
      </c>
      <c r="O5676">
        <v>2026</v>
      </c>
      <c r="P5676">
        <v>1</v>
      </c>
      <c r="Q5676" t="s">
        <v>80</v>
      </c>
      <c r="R5676" s="8">
        <v>46267</v>
      </c>
      <c r="S5676" s="2">
        <v>1</v>
      </c>
      <c r="T5676" s="2" t="s">
        <v>81</v>
      </c>
    </row>
    <row r="5677" spans="1:20" x14ac:dyDescent="0.25">
      <c r="A5677">
        <v>1120527768</v>
      </c>
      <c r="B5677">
        <v>121317954</v>
      </c>
      <c r="C5677" t="s">
        <v>82</v>
      </c>
      <c r="D5677" t="s">
        <v>83</v>
      </c>
      <c r="E5677" t="s">
        <v>76</v>
      </c>
      <c r="F5677" s="7">
        <v>44327</v>
      </c>
      <c r="G5677" s="7">
        <v>46153</v>
      </c>
      <c r="H5677" t="s">
        <v>86</v>
      </c>
      <c r="I5677" t="s">
        <v>87</v>
      </c>
      <c r="J5677" s="7">
        <v>45830</v>
      </c>
      <c r="K5677" s="7">
        <v>45747</v>
      </c>
      <c r="L5677" s="7">
        <v>46153</v>
      </c>
      <c r="M5677" t="s">
        <v>86</v>
      </c>
      <c r="N5677" t="s">
        <v>79</v>
      </c>
      <c r="O5677">
        <v>2026</v>
      </c>
      <c r="P5677">
        <v>1</v>
      </c>
      <c r="Q5677" t="s">
        <v>80</v>
      </c>
      <c r="R5677" s="8">
        <v>46267</v>
      </c>
      <c r="S5677" s="2">
        <v>1</v>
      </c>
      <c r="T5677" s="2" t="s">
        <v>81</v>
      </c>
    </row>
    <row r="5678" spans="1:20" x14ac:dyDescent="0.25">
      <c r="A5678">
        <v>1120527971</v>
      </c>
      <c r="B5678">
        <v>121529904</v>
      </c>
      <c r="C5678" t="s">
        <v>82</v>
      </c>
      <c r="D5678" t="s">
        <v>75</v>
      </c>
      <c r="E5678" t="s">
        <v>76</v>
      </c>
      <c r="F5678" s="7">
        <v>44360</v>
      </c>
      <c r="G5678" s="7">
        <v>44543</v>
      </c>
      <c r="H5678" t="s">
        <v>77</v>
      </c>
      <c r="I5678" t="s">
        <v>78</v>
      </c>
      <c r="J5678" s="7">
        <v>44820</v>
      </c>
      <c r="K5678" s="7">
        <v>44369</v>
      </c>
      <c r="L5678" s="7">
        <v>44543</v>
      </c>
      <c r="M5678" t="s">
        <v>77</v>
      </c>
      <c r="N5678" t="s">
        <v>92</v>
      </c>
      <c r="O5678">
        <v>2026</v>
      </c>
      <c r="P5678">
        <v>1</v>
      </c>
      <c r="Q5678" t="s">
        <v>80</v>
      </c>
      <c r="R5678" s="8">
        <v>46267</v>
      </c>
      <c r="S5678" s="2">
        <v>1</v>
      </c>
      <c r="T5678" s="2" t="s">
        <v>81</v>
      </c>
    </row>
    <row r="5679" spans="1:20" x14ac:dyDescent="0.25">
      <c r="A5679">
        <v>1120527972</v>
      </c>
      <c r="B5679">
        <v>121529904</v>
      </c>
      <c r="C5679" t="s">
        <v>82</v>
      </c>
      <c r="D5679" t="s">
        <v>75</v>
      </c>
      <c r="E5679" t="s">
        <v>76</v>
      </c>
      <c r="F5679" s="7">
        <v>44360</v>
      </c>
      <c r="G5679" s="7">
        <v>44543</v>
      </c>
      <c r="H5679" t="s">
        <v>77</v>
      </c>
      <c r="I5679" t="s">
        <v>78</v>
      </c>
      <c r="J5679" s="7">
        <v>44820</v>
      </c>
      <c r="K5679" s="7">
        <v>44364</v>
      </c>
      <c r="L5679" s="7">
        <v>44543</v>
      </c>
      <c r="M5679" t="s">
        <v>77</v>
      </c>
      <c r="N5679" t="s">
        <v>92</v>
      </c>
      <c r="O5679">
        <v>2026</v>
      </c>
      <c r="P5679">
        <v>1</v>
      </c>
      <c r="Q5679" t="s">
        <v>80</v>
      </c>
      <c r="R5679" s="8">
        <v>46267</v>
      </c>
      <c r="S5679" s="2">
        <v>1</v>
      </c>
      <c r="T5679" s="2" t="s">
        <v>81</v>
      </c>
    </row>
    <row r="5680" spans="1:20" x14ac:dyDescent="0.25">
      <c r="A5680">
        <v>1120527995</v>
      </c>
      <c r="B5680">
        <v>121550829</v>
      </c>
      <c r="C5680" t="s">
        <v>82</v>
      </c>
      <c r="D5680" t="s">
        <v>88</v>
      </c>
      <c r="E5680" t="s">
        <v>76</v>
      </c>
      <c r="F5680" s="7">
        <v>44363</v>
      </c>
      <c r="G5680" s="7">
        <v>46189</v>
      </c>
      <c r="H5680" t="s">
        <v>77</v>
      </c>
      <c r="I5680" t="s">
        <v>78</v>
      </c>
      <c r="J5680" s="7">
        <v>46077</v>
      </c>
      <c r="K5680" s="7">
        <v>45754</v>
      </c>
      <c r="L5680" s="7">
        <v>46189</v>
      </c>
      <c r="M5680" t="s">
        <v>77</v>
      </c>
      <c r="N5680" t="s">
        <v>79</v>
      </c>
      <c r="O5680">
        <v>2026</v>
      </c>
      <c r="P5680">
        <v>1</v>
      </c>
      <c r="Q5680" t="s">
        <v>80</v>
      </c>
      <c r="R5680" s="8">
        <v>46267</v>
      </c>
      <c r="S5680" s="2">
        <v>1</v>
      </c>
      <c r="T5680" s="2" t="s">
        <v>81</v>
      </c>
    </row>
    <row r="5681" spans="1:20" x14ac:dyDescent="0.25">
      <c r="A5681">
        <v>1120528046</v>
      </c>
      <c r="B5681">
        <v>121599808</v>
      </c>
      <c r="C5681" t="s">
        <v>98</v>
      </c>
      <c r="D5681" t="s">
        <v>88</v>
      </c>
      <c r="E5681" t="s">
        <v>76</v>
      </c>
      <c r="F5681" s="7">
        <v>44372</v>
      </c>
      <c r="G5681" s="7">
        <v>44737</v>
      </c>
      <c r="H5681" t="s">
        <v>77</v>
      </c>
      <c r="I5681" t="s">
        <v>78</v>
      </c>
      <c r="J5681" s="7">
        <v>46085</v>
      </c>
      <c r="K5681" s="7">
        <v>45434</v>
      </c>
      <c r="L5681" s="7">
        <v>44737</v>
      </c>
      <c r="M5681" t="s">
        <v>77</v>
      </c>
      <c r="N5681" t="s">
        <v>79</v>
      </c>
      <c r="O5681">
        <v>2026</v>
      </c>
      <c r="P5681">
        <v>1</v>
      </c>
      <c r="Q5681" t="s">
        <v>80</v>
      </c>
      <c r="R5681" s="8">
        <v>46267</v>
      </c>
      <c r="S5681" s="2">
        <v>1</v>
      </c>
      <c r="T5681" s="2" t="s">
        <v>81</v>
      </c>
    </row>
    <row r="5682" spans="1:20" x14ac:dyDescent="0.25">
      <c r="A5682">
        <v>1120528054</v>
      </c>
      <c r="B5682">
        <v>121604599</v>
      </c>
      <c r="C5682" t="s">
        <v>82</v>
      </c>
      <c r="D5682" t="s">
        <v>83</v>
      </c>
      <c r="E5682" t="s">
        <v>76</v>
      </c>
      <c r="F5682" s="7">
        <v>44372</v>
      </c>
      <c r="G5682" s="7">
        <v>44555</v>
      </c>
      <c r="H5682" t="s">
        <v>77</v>
      </c>
      <c r="I5682" t="s">
        <v>84</v>
      </c>
      <c r="J5682" s="7">
        <v>45838</v>
      </c>
      <c r="K5682" s="7">
        <v>45272</v>
      </c>
      <c r="L5682" s="7">
        <v>44555</v>
      </c>
      <c r="M5682" t="s">
        <v>77</v>
      </c>
      <c r="N5682" t="s">
        <v>79</v>
      </c>
      <c r="O5682">
        <v>2026</v>
      </c>
      <c r="P5682">
        <v>1</v>
      </c>
      <c r="Q5682" t="s">
        <v>80</v>
      </c>
      <c r="R5682" s="8">
        <v>46267</v>
      </c>
      <c r="S5682" s="2">
        <v>1</v>
      </c>
      <c r="T5682" s="2" t="s">
        <v>81</v>
      </c>
    </row>
    <row r="5683" spans="1:20" x14ac:dyDescent="0.25">
      <c r="A5683">
        <v>1120528055</v>
      </c>
      <c r="B5683">
        <v>121604599</v>
      </c>
      <c r="C5683" t="s">
        <v>82</v>
      </c>
      <c r="D5683" t="s">
        <v>83</v>
      </c>
      <c r="E5683" t="s">
        <v>76</v>
      </c>
      <c r="F5683" s="7">
        <v>44372</v>
      </c>
      <c r="G5683" s="7">
        <v>44555</v>
      </c>
      <c r="H5683" t="s">
        <v>77</v>
      </c>
      <c r="I5683" t="s">
        <v>84</v>
      </c>
      <c r="J5683" s="7">
        <v>45838</v>
      </c>
      <c r="K5683" s="7">
        <v>45748</v>
      </c>
      <c r="L5683" s="7">
        <v>44555</v>
      </c>
      <c r="M5683" t="s">
        <v>77</v>
      </c>
      <c r="N5683" t="s">
        <v>79</v>
      </c>
      <c r="O5683">
        <v>2026</v>
      </c>
      <c r="P5683">
        <v>1</v>
      </c>
      <c r="Q5683" t="s">
        <v>80</v>
      </c>
      <c r="R5683" s="8">
        <v>46267</v>
      </c>
      <c r="S5683" s="2">
        <v>1</v>
      </c>
      <c r="T5683" s="2" t="s">
        <v>81</v>
      </c>
    </row>
    <row r="5684" spans="1:20" x14ac:dyDescent="0.25">
      <c r="A5684">
        <v>1120528202</v>
      </c>
      <c r="B5684">
        <v>121705143</v>
      </c>
      <c r="C5684" t="s">
        <v>90</v>
      </c>
      <c r="D5684" t="s">
        <v>88</v>
      </c>
      <c r="E5684" t="s">
        <v>76</v>
      </c>
      <c r="F5684" s="7">
        <v>44386</v>
      </c>
      <c r="G5684" s="7">
        <v>44751</v>
      </c>
      <c r="H5684" t="s">
        <v>77</v>
      </c>
      <c r="I5684" t="s">
        <v>78</v>
      </c>
      <c r="J5684" s="7">
        <v>45488</v>
      </c>
      <c r="K5684" s="7">
        <v>45496</v>
      </c>
      <c r="L5684" s="7">
        <v>44751</v>
      </c>
      <c r="M5684" t="s">
        <v>77</v>
      </c>
      <c r="N5684" t="s">
        <v>79</v>
      </c>
      <c r="O5684">
        <v>2026</v>
      </c>
      <c r="P5684">
        <v>1</v>
      </c>
      <c r="Q5684" t="s">
        <v>80</v>
      </c>
      <c r="R5684" s="8">
        <v>46267</v>
      </c>
      <c r="S5684" s="2">
        <v>1</v>
      </c>
      <c r="T5684" s="2" t="s">
        <v>81</v>
      </c>
    </row>
    <row r="5685" spans="1:20" x14ac:dyDescent="0.25">
      <c r="A5685">
        <v>1120528296</v>
      </c>
      <c r="B5685">
        <v>121744742</v>
      </c>
      <c r="C5685" t="s">
        <v>74</v>
      </c>
      <c r="D5685" t="s">
        <v>75</v>
      </c>
      <c r="E5685" t="s">
        <v>76</v>
      </c>
      <c r="F5685" s="7">
        <v>44393</v>
      </c>
      <c r="G5685" s="7">
        <v>44758</v>
      </c>
      <c r="H5685" t="s">
        <v>86</v>
      </c>
      <c r="I5685" t="s">
        <v>87</v>
      </c>
      <c r="J5685" s="7">
        <v>44748</v>
      </c>
      <c r="K5685" s="7">
        <v>44393</v>
      </c>
      <c r="L5685" s="7">
        <v>44758</v>
      </c>
      <c r="M5685" t="s">
        <v>86</v>
      </c>
      <c r="N5685" t="s">
        <v>92</v>
      </c>
      <c r="O5685">
        <v>2026</v>
      </c>
      <c r="P5685">
        <v>1</v>
      </c>
      <c r="Q5685" t="s">
        <v>80</v>
      </c>
      <c r="R5685" s="8">
        <v>46267</v>
      </c>
      <c r="S5685" s="2">
        <v>1</v>
      </c>
      <c r="T5685" s="2" t="s">
        <v>81</v>
      </c>
    </row>
    <row r="5686" spans="1:20" x14ac:dyDescent="0.25">
      <c r="A5686">
        <v>1120528357</v>
      </c>
      <c r="B5686">
        <v>121771766</v>
      </c>
      <c r="C5686" t="s">
        <v>85</v>
      </c>
      <c r="D5686" t="s">
        <v>83</v>
      </c>
      <c r="E5686" t="s">
        <v>76</v>
      </c>
      <c r="F5686" s="7">
        <v>44398</v>
      </c>
      <c r="G5686" s="7">
        <v>46224</v>
      </c>
      <c r="H5686" t="s">
        <v>77</v>
      </c>
      <c r="I5686" t="s">
        <v>78</v>
      </c>
      <c r="J5686" s="7">
        <v>45919</v>
      </c>
      <c r="K5686" s="7">
        <v>44399</v>
      </c>
      <c r="L5686" s="7">
        <v>46224</v>
      </c>
      <c r="M5686" t="s">
        <v>77</v>
      </c>
      <c r="N5686" t="s">
        <v>79</v>
      </c>
      <c r="O5686">
        <v>2026</v>
      </c>
      <c r="P5686">
        <v>1</v>
      </c>
      <c r="Q5686" t="s">
        <v>80</v>
      </c>
      <c r="R5686" s="8">
        <v>46267</v>
      </c>
      <c r="S5686" s="2">
        <v>1</v>
      </c>
      <c r="T5686" s="2" t="s">
        <v>81</v>
      </c>
    </row>
    <row r="5687" spans="1:20" x14ac:dyDescent="0.25">
      <c r="A5687">
        <v>1120528441</v>
      </c>
      <c r="B5687">
        <v>121820612</v>
      </c>
      <c r="C5687" t="s">
        <v>82</v>
      </c>
      <c r="D5687" t="s">
        <v>88</v>
      </c>
      <c r="E5687" t="s">
        <v>76</v>
      </c>
      <c r="F5687" s="7">
        <v>44407</v>
      </c>
      <c r="G5687" s="7">
        <v>44772</v>
      </c>
      <c r="H5687" t="s">
        <v>77</v>
      </c>
      <c r="I5687" t="s">
        <v>78</v>
      </c>
      <c r="J5687" s="7">
        <v>45437</v>
      </c>
      <c r="K5687" s="7">
        <v>45539</v>
      </c>
      <c r="L5687" s="7">
        <v>44772</v>
      </c>
      <c r="M5687" t="s">
        <v>77</v>
      </c>
      <c r="N5687" t="s">
        <v>79</v>
      </c>
      <c r="O5687">
        <v>2026</v>
      </c>
      <c r="P5687">
        <v>1</v>
      </c>
      <c r="Q5687" t="s">
        <v>80</v>
      </c>
      <c r="R5687" s="8">
        <v>46267</v>
      </c>
      <c r="S5687" s="2">
        <v>1</v>
      </c>
      <c r="T5687" s="2" t="s">
        <v>81</v>
      </c>
    </row>
    <row r="5688" spans="1:20" x14ac:dyDescent="0.25">
      <c r="A5688">
        <v>1120528664</v>
      </c>
      <c r="B5688">
        <v>121901035</v>
      </c>
      <c r="C5688" t="s">
        <v>74</v>
      </c>
      <c r="D5688" t="s">
        <v>83</v>
      </c>
      <c r="E5688" t="s">
        <v>76</v>
      </c>
      <c r="F5688" s="7">
        <v>44390</v>
      </c>
      <c r="G5688" s="7">
        <v>44755</v>
      </c>
      <c r="H5688" t="s">
        <v>77</v>
      </c>
      <c r="I5688" t="s">
        <v>87</v>
      </c>
      <c r="J5688" s="7">
        <v>45521</v>
      </c>
      <c r="K5688" s="7">
        <v>44422</v>
      </c>
      <c r="L5688" s="7">
        <v>44755</v>
      </c>
      <c r="M5688" t="s">
        <v>77</v>
      </c>
      <c r="N5688" t="s">
        <v>79</v>
      </c>
      <c r="O5688">
        <v>2026</v>
      </c>
      <c r="P5688">
        <v>1</v>
      </c>
      <c r="Q5688" t="s">
        <v>80</v>
      </c>
      <c r="R5688" s="8">
        <v>46267</v>
      </c>
      <c r="S5688" s="2">
        <v>1</v>
      </c>
      <c r="T5688" s="2" t="s">
        <v>81</v>
      </c>
    </row>
    <row r="5689" spans="1:20" x14ac:dyDescent="0.25">
      <c r="A5689">
        <v>1120528665</v>
      </c>
      <c r="B5689">
        <v>121901035</v>
      </c>
      <c r="C5689" t="s">
        <v>74</v>
      </c>
      <c r="D5689" t="s">
        <v>83</v>
      </c>
      <c r="E5689" t="s">
        <v>76</v>
      </c>
      <c r="F5689" s="7">
        <v>44390</v>
      </c>
      <c r="G5689" s="7">
        <v>44755</v>
      </c>
      <c r="H5689" t="s">
        <v>77</v>
      </c>
      <c r="I5689" t="s">
        <v>87</v>
      </c>
      <c r="J5689" s="7">
        <v>45521</v>
      </c>
      <c r="K5689" s="7">
        <v>45736</v>
      </c>
      <c r="L5689" s="7">
        <v>44755</v>
      </c>
      <c r="M5689" t="s">
        <v>77</v>
      </c>
      <c r="N5689" t="s">
        <v>79</v>
      </c>
      <c r="O5689">
        <v>2026</v>
      </c>
      <c r="P5689">
        <v>1</v>
      </c>
      <c r="Q5689" t="s">
        <v>80</v>
      </c>
      <c r="R5689" s="8">
        <v>46267</v>
      </c>
      <c r="S5689" s="2">
        <v>1</v>
      </c>
      <c r="T5689" s="2" t="s">
        <v>81</v>
      </c>
    </row>
    <row r="5690" spans="1:20" x14ac:dyDescent="0.25">
      <c r="A5690">
        <v>1120528723</v>
      </c>
      <c r="B5690">
        <v>121915167</v>
      </c>
      <c r="C5690" t="s">
        <v>82</v>
      </c>
      <c r="D5690" t="s">
        <v>75</v>
      </c>
      <c r="E5690" t="s">
        <v>76</v>
      </c>
      <c r="F5690" s="7">
        <v>44424</v>
      </c>
      <c r="G5690" s="7">
        <v>44789</v>
      </c>
      <c r="H5690" t="s">
        <v>77</v>
      </c>
      <c r="I5690" t="s">
        <v>78</v>
      </c>
      <c r="J5690" s="7"/>
      <c r="K5690" s="7">
        <v>44427</v>
      </c>
      <c r="L5690" s="7">
        <v>44789</v>
      </c>
      <c r="M5690" t="s">
        <v>77</v>
      </c>
      <c r="N5690"/>
      <c r="O5690">
        <v>2026</v>
      </c>
      <c r="P5690">
        <v>1</v>
      </c>
      <c r="Q5690" t="s">
        <v>80</v>
      </c>
      <c r="R5690" s="8">
        <v>46267</v>
      </c>
      <c r="S5690" s="2">
        <v>1</v>
      </c>
      <c r="T5690" s="2" t="s">
        <v>81</v>
      </c>
    </row>
    <row r="5691" spans="1:20" x14ac:dyDescent="0.25">
      <c r="A5691">
        <v>1120529888</v>
      </c>
      <c r="B5691">
        <v>122421492</v>
      </c>
      <c r="C5691" t="s">
        <v>74</v>
      </c>
      <c r="D5691" t="s">
        <v>75</v>
      </c>
      <c r="E5691" t="s">
        <v>76</v>
      </c>
      <c r="F5691" s="7">
        <v>44529</v>
      </c>
      <c r="G5691" s="7">
        <v>44894</v>
      </c>
      <c r="H5691" t="s">
        <v>77</v>
      </c>
      <c r="I5691" t="s">
        <v>89</v>
      </c>
      <c r="J5691" s="7">
        <v>46088</v>
      </c>
      <c r="K5691" s="7">
        <v>44531</v>
      </c>
      <c r="L5691" s="7">
        <v>44894</v>
      </c>
      <c r="M5691" t="s">
        <v>77</v>
      </c>
      <c r="N5691" t="s">
        <v>79</v>
      </c>
      <c r="O5691">
        <v>2026</v>
      </c>
      <c r="P5691">
        <v>1</v>
      </c>
      <c r="Q5691" t="s">
        <v>80</v>
      </c>
      <c r="R5691" s="8">
        <v>46267</v>
      </c>
      <c r="S5691" s="2">
        <v>1</v>
      </c>
      <c r="T5691" s="2" t="s">
        <v>81</v>
      </c>
    </row>
    <row r="5692" spans="1:20" x14ac:dyDescent="0.25">
      <c r="A5692">
        <v>1120530007</v>
      </c>
      <c r="B5692">
        <v>122479716</v>
      </c>
      <c r="C5692" t="s">
        <v>74</v>
      </c>
      <c r="D5692" t="s">
        <v>75</v>
      </c>
      <c r="E5692" t="s">
        <v>76</v>
      </c>
      <c r="F5692" s="7">
        <v>44541</v>
      </c>
      <c r="G5692" s="7">
        <v>44906</v>
      </c>
      <c r="H5692" t="s">
        <v>86</v>
      </c>
      <c r="I5692" t="s">
        <v>87</v>
      </c>
      <c r="J5692" s="7">
        <v>46091</v>
      </c>
      <c r="K5692" s="7">
        <v>44543</v>
      </c>
      <c r="L5692" s="7">
        <v>44906</v>
      </c>
      <c r="M5692" t="s">
        <v>86</v>
      </c>
      <c r="N5692" t="s">
        <v>79</v>
      </c>
      <c r="O5692">
        <v>2026</v>
      </c>
      <c r="P5692">
        <v>1</v>
      </c>
      <c r="Q5692" t="s">
        <v>80</v>
      </c>
      <c r="R5692" s="8">
        <v>46267</v>
      </c>
      <c r="S5692" s="2">
        <v>1</v>
      </c>
      <c r="T5692" s="2" t="s">
        <v>81</v>
      </c>
    </row>
    <row r="5693" spans="1:20" x14ac:dyDescent="0.25">
      <c r="A5693">
        <v>1120530121</v>
      </c>
      <c r="B5693">
        <v>123098298</v>
      </c>
      <c r="C5693" t="s">
        <v>74</v>
      </c>
      <c r="D5693" t="s">
        <v>75</v>
      </c>
      <c r="E5693" t="s">
        <v>76</v>
      </c>
      <c r="F5693" s="7">
        <v>44634</v>
      </c>
      <c r="G5693" s="7">
        <v>44999</v>
      </c>
      <c r="H5693" t="s">
        <v>77</v>
      </c>
      <c r="I5693" t="s">
        <v>78</v>
      </c>
      <c r="J5693" s="7"/>
      <c r="K5693" s="7">
        <v>44634</v>
      </c>
      <c r="L5693" s="7">
        <v>44999</v>
      </c>
      <c r="M5693" t="s">
        <v>77</v>
      </c>
      <c r="N5693"/>
      <c r="O5693">
        <v>2026</v>
      </c>
      <c r="P5693">
        <v>1</v>
      </c>
      <c r="Q5693" t="s">
        <v>80</v>
      </c>
      <c r="R5693" s="8">
        <v>46267</v>
      </c>
      <c r="S5693" s="2">
        <v>1</v>
      </c>
      <c r="T5693" s="2" t="s">
        <v>81</v>
      </c>
    </row>
    <row r="5694" spans="1:20" x14ac:dyDescent="0.25">
      <c r="A5694">
        <v>1120530154</v>
      </c>
      <c r="B5694">
        <v>123161417</v>
      </c>
      <c r="C5694" t="s">
        <v>82</v>
      </c>
      <c r="D5694" t="s">
        <v>75</v>
      </c>
      <c r="E5694" t="s">
        <v>76</v>
      </c>
      <c r="F5694" s="7">
        <v>44641</v>
      </c>
      <c r="G5694" s="7">
        <v>44733</v>
      </c>
      <c r="H5694" t="s">
        <v>77</v>
      </c>
      <c r="I5694" t="s">
        <v>78</v>
      </c>
      <c r="J5694" s="7">
        <v>45231</v>
      </c>
      <c r="K5694" s="7">
        <v>45259</v>
      </c>
      <c r="L5694" s="7">
        <v>44733</v>
      </c>
      <c r="M5694" t="s">
        <v>77</v>
      </c>
      <c r="N5694" t="s">
        <v>92</v>
      </c>
      <c r="O5694">
        <v>2026</v>
      </c>
      <c r="P5694">
        <v>1</v>
      </c>
      <c r="Q5694" t="s">
        <v>80</v>
      </c>
      <c r="R5694" s="8">
        <v>46267</v>
      </c>
      <c r="S5694" s="2">
        <v>1</v>
      </c>
      <c r="T5694" s="2" t="s">
        <v>81</v>
      </c>
    </row>
    <row r="5695" spans="1:20" x14ac:dyDescent="0.25">
      <c r="A5695">
        <v>1120530352</v>
      </c>
      <c r="B5695">
        <v>123349295</v>
      </c>
      <c r="C5695" t="s">
        <v>82</v>
      </c>
      <c r="D5695" t="s">
        <v>88</v>
      </c>
      <c r="E5695" t="s">
        <v>76</v>
      </c>
      <c r="F5695" s="7">
        <v>44517</v>
      </c>
      <c r="G5695" s="7">
        <v>44882</v>
      </c>
      <c r="H5695" t="s">
        <v>77</v>
      </c>
      <c r="I5695" t="s">
        <v>78</v>
      </c>
      <c r="J5695" s="7">
        <v>45510</v>
      </c>
      <c r="K5695" s="7">
        <v>45748</v>
      </c>
      <c r="L5695" s="7">
        <v>44882</v>
      </c>
      <c r="M5695" t="s">
        <v>77</v>
      </c>
      <c r="N5695" t="s">
        <v>79</v>
      </c>
      <c r="O5695">
        <v>2026</v>
      </c>
      <c r="P5695">
        <v>1</v>
      </c>
      <c r="Q5695" t="s">
        <v>80</v>
      </c>
      <c r="R5695" s="8">
        <v>46267</v>
      </c>
      <c r="S5695" s="2">
        <v>1</v>
      </c>
      <c r="T5695" s="2" t="s">
        <v>81</v>
      </c>
    </row>
    <row r="5696" spans="1:20" x14ac:dyDescent="0.25">
      <c r="A5696">
        <v>1120530616</v>
      </c>
      <c r="B5696">
        <v>123478217</v>
      </c>
      <c r="C5696" t="s">
        <v>82</v>
      </c>
      <c r="D5696" t="s">
        <v>88</v>
      </c>
      <c r="E5696" t="s">
        <v>76</v>
      </c>
      <c r="F5696" s="7">
        <v>44683</v>
      </c>
      <c r="G5696" s="7">
        <v>45048</v>
      </c>
      <c r="H5696" t="s">
        <v>77</v>
      </c>
      <c r="I5696" t="s">
        <v>78</v>
      </c>
      <c r="J5696" s="7">
        <v>45427</v>
      </c>
      <c r="K5696" s="7">
        <v>45546</v>
      </c>
      <c r="L5696" s="7">
        <v>45048</v>
      </c>
      <c r="M5696" t="s">
        <v>77</v>
      </c>
      <c r="N5696" t="s">
        <v>79</v>
      </c>
      <c r="O5696">
        <v>2026</v>
      </c>
      <c r="P5696">
        <v>1</v>
      </c>
      <c r="Q5696" t="s">
        <v>80</v>
      </c>
      <c r="R5696" s="8">
        <v>46267</v>
      </c>
      <c r="S5696" s="2">
        <v>1</v>
      </c>
      <c r="T5696" s="2" t="s">
        <v>81</v>
      </c>
    </row>
    <row r="5697" spans="1:20" x14ac:dyDescent="0.25">
      <c r="A5697">
        <v>1120530617</v>
      </c>
      <c r="B5697">
        <v>123478217</v>
      </c>
      <c r="C5697" t="s">
        <v>82</v>
      </c>
      <c r="D5697" t="s">
        <v>88</v>
      </c>
      <c r="E5697" t="s">
        <v>76</v>
      </c>
      <c r="F5697" s="7">
        <v>44683</v>
      </c>
      <c r="G5697" s="7">
        <v>45048</v>
      </c>
      <c r="H5697" t="s">
        <v>77</v>
      </c>
      <c r="I5697" t="s">
        <v>78</v>
      </c>
      <c r="J5697" s="7">
        <v>45427</v>
      </c>
      <c r="K5697" s="7">
        <v>45539</v>
      </c>
      <c r="L5697" s="7">
        <v>45048</v>
      </c>
      <c r="M5697" t="s">
        <v>77</v>
      </c>
      <c r="N5697" t="s">
        <v>79</v>
      </c>
      <c r="O5697">
        <v>2026</v>
      </c>
      <c r="P5697">
        <v>1</v>
      </c>
      <c r="Q5697" t="s">
        <v>80</v>
      </c>
      <c r="R5697" s="8">
        <v>46267</v>
      </c>
      <c r="S5697" s="2">
        <v>1</v>
      </c>
      <c r="T5697" s="2" t="s">
        <v>81</v>
      </c>
    </row>
    <row r="5698" spans="1:20" x14ac:dyDescent="0.25">
      <c r="A5698">
        <v>1120530618</v>
      </c>
      <c r="B5698">
        <v>123478217</v>
      </c>
      <c r="C5698" t="s">
        <v>82</v>
      </c>
      <c r="D5698" t="s">
        <v>88</v>
      </c>
      <c r="E5698" t="s">
        <v>76</v>
      </c>
      <c r="F5698" s="7">
        <v>44683</v>
      </c>
      <c r="G5698" s="7">
        <v>45048</v>
      </c>
      <c r="H5698" t="s">
        <v>77</v>
      </c>
      <c r="I5698" t="s">
        <v>78</v>
      </c>
      <c r="J5698" s="7">
        <v>45427</v>
      </c>
      <c r="K5698" s="7">
        <v>45545</v>
      </c>
      <c r="L5698" s="7">
        <v>45048</v>
      </c>
      <c r="M5698" t="s">
        <v>77</v>
      </c>
      <c r="N5698" t="s">
        <v>79</v>
      </c>
      <c r="O5698">
        <v>2026</v>
      </c>
      <c r="P5698">
        <v>1</v>
      </c>
      <c r="Q5698" t="s">
        <v>80</v>
      </c>
      <c r="R5698" s="8">
        <v>46267</v>
      </c>
      <c r="S5698" s="2">
        <v>1</v>
      </c>
      <c r="T5698" s="2" t="s">
        <v>81</v>
      </c>
    </row>
    <row r="5699" spans="1:20" x14ac:dyDescent="0.25">
      <c r="A5699">
        <v>1120530679</v>
      </c>
      <c r="B5699">
        <v>123529240</v>
      </c>
      <c r="C5699" t="s">
        <v>74</v>
      </c>
      <c r="D5699" t="s">
        <v>88</v>
      </c>
      <c r="E5699" t="s">
        <v>76</v>
      </c>
      <c r="F5699" s="7">
        <v>44687</v>
      </c>
      <c r="G5699" s="7">
        <v>46513</v>
      </c>
      <c r="H5699" t="s">
        <v>77</v>
      </c>
      <c r="I5699" t="s">
        <v>78</v>
      </c>
      <c r="J5699" s="7">
        <v>45861</v>
      </c>
      <c r="K5699" s="7">
        <v>45957</v>
      </c>
      <c r="L5699" s="7">
        <v>46513</v>
      </c>
      <c r="M5699" t="s">
        <v>77</v>
      </c>
      <c r="N5699" t="s">
        <v>79</v>
      </c>
      <c r="O5699">
        <v>2026</v>
      </c>
      <c r="P5699">
        <v>1</v>
      </c>
      <c r="Q5699" t="s">
        <v>80</v>
      </c>
      <c r="R5699" s="8">
        <v>46267</v>
      </c>
      <c r="S5699" s="2">
        <v>1</v>
      </c>
      <c r="T5699" s="2" t="s">
        <v>81</v>
      </c>
    </row>
    <row r="5700" spans="1:20" x14ac:dyDescent="0.25">
      <c r="A5700">
        <v>1120530709</v>
      </c>
      <c r="B5700">
        <v>123541473</v>
      </c>
      <c r="C5700" t="s">
        <v>96</v>
      </c>
      <c r="D5700" t="s">
        <v>83</v>
      </c>
      <c r="E5700" t="s">
        <v>76</v>
      </c>
      <c r="F5700" s="7">
        <v>44690</v>
      </c>
      <c r="G5700" s="7">
        <v>46516</v>
      </c>
      <c r="H5700" t="s">
        <v>77</v>
      </c>
      <c r="I5700" t="s">
        <v>78</v>
      </c>
      <c r="J5700" s="7">
        <v>45935</v>
      </c>
      <c r="K5700" s="7">
        <v>44705</v>
      </c>
      <c r="L5700" s="7">
        <v>46516</v>
      </c>
      <c r="M5700" t="s">
        <v>77</v>
      </c>
      <c r="N5700" t="s">
        <v>79</v>
      </c>
      <c r="O5700">
        <v>2026</v>
      </c>
      <c r="P5700">
        <v>1</v>
      </c>
      <c r="Q5700" t="s">
        <v>80</v>
      </c>
      <c r="R5700" s="8">
        <v>46267</v>
      </c>
      <c r="S5700" s="2">
        <v>1</v>
      </c>
      <c r="T5700" s="2" t="s">
        <v>81</v>
      </c>
    </row>
    <row r="5701" spans="1:20" x14ac:dyDescent="0.25">
      <c r="A5701">
        <v>1120530726</v>
      </c>
      <c r="B5701">
        <v>123558428</v>
      </c>
      <c r="C5701" t="s">
        <v>74</v>
      </c>
      <c r="D5701" t="s">
        <v>83</v>
      </c>
      <c r="E5701" t="s">
        <v>76</v>
      </c>
      <c r="F5701" s="7">
        <v>44691</v>
      </c>
      <c r="G5701" s="7">
        <v>46517</v>
      </c>
      <c r="H5701" t="s">
        <v>77</v>
      </c>
      <c r="I5701" t="s">
        <v>84</v>
      </c>
      <c r="J5701" s="7">
        <v>45417</v>
      </c>
      <c r="K5701" s="7">
        <v>46057</v>
      </c>
      <c r="L5701" s="7">
        <v>46517</v>
      </c>
      <c r="M5701" t="s">
        <v>77</v>
      </c>
      <c r="N5701" t="s">
        <v>79</v>
      </c>
      <c r="O5701">
        <v>2026</v>
      </c>
      <c r="P5701">
        <v>1</v>
      </c>
      <c r="Q5701" t="s">
        <v>80</v>
      </c>
      <c r="R5701" s="8">
        <v>46267</v>
      </c>
      <c r="S5701" s="2">
        <v>1</v>
      </c>
      <c r="T5701" s="2" t="s">
        <v>81</v>
      </c>
    </row>
    <row r="5702" spans="1:20" x14ac:dyDescent="0.25">
      <c r="A5702">
        <v>1120530790</v>
      </c>
      <c r="B5702">
        <v>123593893</v>
      </c>
      <c r="C5702" t="s">
        <v>93</v>
      </c>
      <c r="D5702" t="s">
        <v>75</v>
      </c>
      <c r="E5702" t="s">
        <v>76</v>
      </c>
      <c r="F5702" s="7">
        <v>44695</v>
      </c>
      <c r="G5702" s="7">
        <v>45060</v>
      </c>
      <c r="H5702" t="s">
        <v>77</v>
      </c>
      <c r="I5702" t="s">
        <v>78</v>
      </c>
      <c r="J5702" s="7"/>
      <c r="K5702" s="7">
        <v>44712</v>
      </c>
      <c r="L5702" s="7">
        <v>45060</v>
      </c>
      <c r="M5702" t="s">
        <v>77</v>
      </c>
      <c r="N5702"/>
      <c r="O5702">
        <v>2026</v>
      </c>
      <c r="P5702">
        <v>1</v>
      </c>
      <c r="Q5702" t="s">
        <v>80</v>
      </c>
      <c r="R5702" s="8">
        <v>46267</v>
      </c>
      <c r="S5702" s="2">
        <v>1</v>
      </c>
      <c r="T5702" s="2" t="s">
        <v>81</v>
      </c>
    </row>
    <row r="5703" spans="1:20" x14ac:dyDescent="0.25">
      <c r="A5703">
        <v>1120530938</v>
      </c>
      <c r="B5703">
        <v>123677607</v>
      </c>
      <c r="C5703" t="s">
        <v>96</v>
      </c>
      <c r="D5703" t="s">
        <v>83</v>
      </c>
      <c r="E5703" t="s">
        <v>76</v>
      </c>
      <c r="F5703" s="7">
        <v>44705</v>
      </c>
      <c r="G5703" s="7">
        <v>44889</v>
      </c>
      <c r="H5703" t="s">
        <v>77</v>
      </c>
      <c r="I5703" t="s">
        <v>78</v>
      </c>
      <c r="J5703" s="7">
        <v>45889</v>
      </c>
      <c r="K5703" s="7">
        <v>45775</v>
      </c>
      <c r="L5703" s="7">
        <v>44889</v>
      </c>
      <c r="M5703" t="s">
        <v>77</v>
      </c>
      <c r="N5703" t="s">
        <v>79</v>
      </c>
      <c r="O5703">
        <v>2026</v>
      </c>
      <c r="P5703">
        <v>1</v>
      </c>
      <c r="Q5703" t="s">
        <v>80</v>
      </c>
      <c r="R5703" s="8">
        <v>46267</v>
      </c>
      <c r="S5703" s="2">
        <v>1</v>
      </c>
      <c r="T5703" s="2" t="s">
        <v>81</v>
      </c>
    </row>
    <row r="5704" spans="1:20" x14ac:dyDescent="0.25">
      <c r="A5704">
        <v>1120530974</v>
      </c>
      <c r="B5704">
        <v>123707029</v>
      </c>
      <c r="C5704" t="s">
        <v>82</v>
      </c>
      <c r="D5704" t="s">
        <v>75</v>
      </c>
      <c r="E5704" t="s">
        <v>76</v>
      </c>
      <c r="F5704" s="7">
        <v>44708</v>
      </c>
      <c r="G5704" s="7">
        <v>45073</v>
      </c>
      <c r="H5704" t="s">
        <v>77</v>
      </c>
      <c r="I5704" t="s">
        <v>78</v>
      </c>
      <c r="J5704" s="7">
        <v>45825</v>
      </c>
      <c r="K5704" s="7">
        <v>45827</v>
      </c>
      <c r="L5704" s="7">
        <v>45073</v>
      </c>
      <c r="M5704" t="s">
        <v>77</v>
      </c>
      <c r="N5704" t="s">
        <v>92</v>
      </c>
      <c r="O5704">
        <v>2026</v>
      </c>
      <c r="P5704">
        <v>1</v>
      </c>
      <c r="Q5704" t="s">
        <v>80</v>
      </c>
      <c r="R5704" s="8">
        <v>46267</v>
      </c>
      <c r="S5704" s="2">
        <v>1</v>
      </c>
      <c r="T5704" s="2" t="s">
        <v>81</v>
      </c>
    </row>
    <row r="5705" spans="1:20" x14ac:dyDescent="0.25">
      <c r="A5705">
        <v>1120531005</v>
      </c>
      <c r="B5705">
        <v>123722336</v>
      </c>
      <c r="C5705" t="s">
        <v>85</v>
      </c>
      <c r="D5705" t="s">
        <v>75</v>
      </c>
      <c r="E5705" t="s">
        <v>76</v>
      </c>
      <c r="F5705" s="7">
        <v>44712</v>
      </c>
      <c r="G5705" s="7">
        <v>46538</v>
      </c>
      <c r="H5705" t="s">
        <v>86</v>
      </c>
      <c r="I5705" t="s">
        <v>87</v>
      </c>
      <c r="J5705" s="7"/>
      <c r="K5705" s="7">
        <v>45954</v>
      </c>
      <c r="L5705" s="7">
        <v>46538</v>
      </c>
      <c r="M5705" t="s">
        <v>86</v>
      </c>
      <c r="N5705"/>
      <c r="O5705">
        <v>2026</v>
      </c>
      <c r="P5705">
        <v>1</v>
      </c>
      <c r="Q5705" t="s">
        <v>80</v>
      </c>
      <c r="R5705" s="8">
        <v>46267</v>
      </c>
      <c r="S5705" s="2">
        <v>1</v>
      </c>
      <c r="T5705" s="2" t="s">
        <v>81</v>
      </c>
    </row>
    <row r="5706" spans="1:20" x14ac:dyDescent="0.25">
      <c r="A5706">
        <v>1120531137</v>
      </c>
      <c r="B5706">
        <v>123793839</v>
      </c>
      <c r="C5706" t="s">
        <v>90</v>
      </c>
      <c r="D5706" t="s">
        <v>83</v>
      </c>
      <c r="E5706" t="s">
        <v>76</v>
      </c>
      <c r="F5706" s="7">
        <v>44720</v>
      </c>
      <c r="G5706" s="7">
        <v>44903</v>
      </c>
      <c r="H5706" t="s">
        <v>77</v>
      </c>
      <c r="I5706" t="s">
        <v>78</v>
      </c>
      <c r="J5706" s="7">
        <v>45803</v>
      </c>
      <c r="K5706" s="7">
        <v>45775</v>
      </c>
      <c r="L5706" s="7">
        <v>44903</v>
      </c>
      <c r="M5706" t="s">
        <v>77</v>
      </c>
      <c r="N5706" t="s">
        <v>79</v>
      </c>
      <c r="O5706">
        <v>2026</v>
      </c>
      <c r="P5706">
        <v>1</v>
      </c>
      <c r="Q5706" t="s">
        <v>80</v>
      </c>
      <c r="R5706" s="8">
        <v>46267</v>
      </c>
      <c r="S5706" s="2">
        <v>1</v>
      </c>
      <c r="T5706" s="2" t="s">
        <v>81</v>
      </c>
    </row>
    <row r="5707" spans="1:20" x14ac:dyDescent="0.25">
      <c r="A5707">
        <v>1120531174</v>
      </c>
      <c r="B5707">
        <v>123816187</v>
      </c>
      <c r="C5707" t="s">
        <v>82</v>
      </c>
      <c r="D5707" t="s">
        <v>83</v>
      </c>
      <c r="E5707" t="s">
        <v>76</v>
      </c>
      <c r="F5707" s="7">
        <v>44722</v>
      </c>
      <c r="G5707" s="7">
        <v>44905</v>
      </c>
      <c r="H5707" t="s">
        <v>77</v>
      </c>
      <c r="I5707" t="s">
        <v>84</v>
      </c>
      <c r="J5707" s="7">
        <v>45511</v>
      </c>
      <c r="K5707" s="7">
        <v>45748</v>
      </c>
      <c r="L5707" s="7">
        <v>44905</v>
      </c>
      <c r="M5707" t="s">
        <v>77</v>
      </c>
      <c r="N5707" t="s">
        <v>79</v>
      </c>
      <c r="O5707">
        <v>2026</v>
      </c>
      <c r="P5707">
        <v>1</v>
      </c>
      <c r="Q5707" t="s">
        <v>80</v>
      </c>
      <c r="R5707" s="8">
        <v>46267</v>
      </c>
      <c r="S5707" s="2">
        <v>1</v>
      </c>
      <c r="T5707" s="2" t="s">
        <v>81</v>
      </c>
    </row>
    <row r="5708" spans="1:20" x14ac:dyDescent="0.25">
      <c r="A5708">
        <v>1120531175</v>
      </c>
      <c r="B5708">
        <v>123816187</v>
      </c>
      <c r="C5708" t="s">
        <v>82</v>
      </c>
      <c r="D5708" t="s">
        <v>83</v>
      </c>
      <c r="E5708" t="s">
        <v>76</v>
      </c>
      <c r="F5708" s="7">
        <v>44722</v>
      </c>
      <c r="G5708" s="7">
        <v>44905</v>
      </c>
      <c r="H5708" t="s">
        <v>77</v>
      </c>
      <c r="I5708" t="s">
        <v>84</v>
      </c>
      <c r="J5708" s="7">
        <v>45511</v>
      </c>
      <c r="K5708" s="7">
        <v>46028</v>
      </c>
      <c r="L5708" s="7">
        <v>44905</v>
      </c>
      <c r="M5708" t="s">
        <v>77</v>
      </c>
      <c r="N5708" t="s">
        <v>79</v>
      </c>
      <c r="O5708">
        <v>2026</v>
      </c>
      <c r="P5708">
        <v>1</v>
      </c>
      <c r="Q5708" t="s">
        <v>80</v>
      </c>
      <c r="R5708" s="8">
        <v>46267</v>
      </c>
      <c r="S5708" s="2">
        <v>1</v>
      </c>
      <c r="T5708" s="2" t="s">
        <v>81</v>
      </c>
    </row>
    <row r="5709" spans="1:20" x14ac:dyDescent="0.25">
      <c r="A5709">
        <v>1120531228</v>
      </c>
      <c r="B5709">
        <v>123831918</v>
      </c>
      <c r="C5709" t="s">
        <v>82</v>
      </c>
      <c r="D5709" t="s">
        <v>83</v>
      </c>
      <c r="E5709" t="s">
        <v>76</v>
      </c>
      <c r="F5709" s="7">
        <v>44725</v>
      </c>
      <c r="G5709" s="7">
        <v>44908</v>
      </c>
      <c r="H5709" t="s">
        <v>77</v>
      </c>
      <c r="I5709" t="s">
        <v>78</v>
      </c>
      <c r="J5709" s="7">
        <v>45138</v>
      </c>
      <c r="K5709" s="7">
        <v>45282</v>
      </c>
      <c r="L5709" s="7">
        <v>44908</v>
      </c>
      <c r="M5709" t="s">
        <v>77</v>
      </c>
      <c r="N5709" t="s">
        <v>92</v>
      </c>
      <c r="O5709">
        <v>2026</v>
      </c>
      <c r="P5709">
        <v>1</v>
      </c>
      <c r="Q5709" t="s">
        <v>80</v>
      </c>
      <c r="R5709" s="8">
        <v>46267</v>
      </c>
      <c r="S5709" s="2">
        <v>1</v>
      </c>
      <c r="T5709" s="2" t="s">
        <v>81</v>
      </c>
    </row>
    <row r="5710" spans="1:20" x14ac:dyDescent="0.25">
      <c r="A5710">
        <v>1120531599</v>
      </c>
      <c r="B5710">
        <v>123987571</v>
      </c>
      <c r="C5710" t="s">
        <v>82</v>
      </c>
      <c r="D5710" t="s">
        <v>88</v>
      </c>
      <c r="E5710" t="s">
        <v>76</v>
      </c>
      <c r="F5710" s="7">
        <v>44745</v>
      </c>
      <c r="G5710" s="7">
        <v>45110</v>
      </c>
      <c r="H5710" t="s">
        <v>77</v>
      </c>
      <c r="I5710" t="s">
        <v>78</v>
      </c>
      <c r="J5710" s="7">
        <v>45633</v>
      </c>
      <c r="K5710" s="7">
        <v>45713</v>
      </c>
      <c r="L5710" s="7">
        <v>45110</v>
      </c>
      <c r="M5710" t="s">
        <v>77</v>
      </c>
      <c r="N5710" t="s">
        <v>79</v>
      </c>
      <c r="O5710">
        <v>2026</v>
      </c>
      <c r="P5710">
        <v>1</v>
      </c>
      <c r="Q5710" t="s">
        <v>80</v>
      </c>
      <c r="R5710" s="8">
        <v>46267</v>
      </c>
      <c r="S5710" s="2">
        <v>1</v>
      </c>
      <c r="T5710" s="2" t="s">
        <v>81</v>
      </c>
    </row>
    <row r="5711" spans="1:20" x14ac:dyDescent="0.25">
      <c r="A5711">
        <v>1120531618</v>
      </c>
      <c r="B5711">
        <v>123992730</v>
      </c>
      <c r="C5711" t="s">
        <v>93</v>
      </c>
      <c r="D5711" t="s">
        <v>88</v>
      </c>
      <c r="E5711" t="s">
        <v>76</v>
      </c>
      <c r="F5711" s="7">
        <v>44746</v>
      </c>
      <c r="G5711" s="7">
        <v>45111</v>
      </c>
      <c r="H5711" t="s">
        <v>77</v>
      </c>
      <c r="I5711" t="s">
        <v>78</v>
      </c>
      <c r="J5711" s="7">
        <v>45495</v>
      </c>
      <c r="K5711" s="7">
        <v>45748</v>
      </c>
      <c r="L5711" s="7">
        <v>45111</v>
      </c>
      <c r="M5711" t="s">
        <v>77</v>
      </c>
      <c r="N5711" t="s">
        <v>79</v>
      </c>
      <c r="O5711">
        <v>2026</v>
      </c>
      <c r="P5711">
        <v>1</v>
      </c>
      <c r="Q5711" t="s">
        <v>80</v>
      </c>
      <c r="R5711" s="8">
        <v>46267</v>
      </c>
      <c r="S5711" s="2">
        <v>1</v>
      </c>
      <c r="T5711" s="2" t="s">
        <v>81</v>
      </c>
    </row>
    <row r="5712" spans="1:20" x14ac:dyDescent="0.25">
      <c r="A5712">
        <v>1120531655</v>
      </c>
      <c r="B5712">
        <v>124009522</v>
      </c>
      <c r="C5712" t="s">
        <v>82</v>
      </c>
      <c r="D5712" t="s">
        <v>83</v>
      </c>
      <c r="E5712" t="s">
        <v>76</v>
      </c>
      <c r="F5712" s="7">
        <v>44748</v>
      </c>
      <c r="G5712" s="7">
        <v>44932</v>
      </c>
      <c r="H5712" t="s">
        <v>77</v>
      </c>
      <c r="I5712" t="s">
        <v>78</v>
      </c>
      <c r="J5712" s="7">
        <v>45450</v>
      </c>
      <c r="K5712" s="7">
        <v>45748</v>
      </c>
      <c r="L5712" s="7">
        <v>44932</v>
      </c>
      <c r="M5712" t="s">
        <v>77</v>
      </c>
      <c r="N5712" t="s">
        <v>79</v>
      </c>
      <c r="O5712">
        <v>2026</v>
      </c>
      <c r="P5712">
        <v>1</v>
      </c>
      <c r="Q5712" t="s">
        <v>80</v>
      </c>
      <c r="R5712" s="8">
        <v>46267</v>
      </c>
      <c r="S5712" s="2">
        <v>1</v>
      </c>
      <c r="T5712" s="2" t="s">
        <v>81</v>
      </c>
    </row>
    <row r="5713" spans="1:20" x14ac:dyDescent="0.25">
      <c r="A5713">
        <v>1120531708</v>
      </c>
      <c r="B5713">
        <v>124036554</v>
      </c>
      <c r="C5713" t="s">
        <v>74</v>
      </c>
      <c r="D5713" t="s">
        <v>75</v>
      </c>
      <c r="E5713" t="s">
        <v>76</v>
      </c>
      <c r="F5713" s="7">
        <v>44751</v>
      </c>
      <c r="G5713" s="7">
        <v>45116</v>
      </c>
      <c r="H5713" t="s">
        <v>77</v>
      </c>
      <c r="I5713" t="s">
        <v>78</v>
      </c>
      <c r="J5713" s="7">
        <v>45391</v>
      </c>
      <c r="K5713" s="7">
        <v>45582</v>
      </c>
      <c r="L5713" s="7">
        <v>45116</v>
      </c>
      <c r="M5713" t="s">
        <v>77</v>
      </c>
      <c r="N5713" t="s">
        <v>79</v>
      </c>
      <c r="O5713">
        <v>2026</v>
      </c>
      <c r="P5713">
        <v>1</v>
      </c>
      <c r="Q5713" t="s">
        <v>80</v>
      </c>
      <c r="R5713" s="8">
        <v>46267</v>
      </c>
      <c r="S5713" s="2">
        <v>1</v>
      </c>
      <c r="T5713" s="2" t="s">
        <v>81</v>
      </c>
    </row>
    <row r="5714" spans="1:20" x14ac:dyDescent="0.25">
      <c r="A5714">
        <v>1120531724</v>
      </c>
      <c r="B5714">
        <v>124048805</v>
      </c>
      <c r="C5714" t="s">
        <v>85</v>
      </c>
      <c r="D5714" t="s">
        <v>83</v>
      </c>
      <c r="E5714" t="s">
        <v>76</v>
      </c>
      <c r="F5714" s="7">
        <v>44752</v>
      </c>
      <c r="G5714" s="7">
        <v>44936</v>
      </c>
      <c r="H5714" t="s">
        <v>77</v>
      </c>
      <c r="I5714" t="s">
        <v>78</v>
      </c>
      <c r="J5714" s="7">
        <v>45972</v>
      </c>
      <c r="K5714" s="7">
        <v>45747</v>
      </c>
      <c r="L5714" s="7">
        <v>44936</v>
      </c>
      <c r="M5714" t="s">
        <v>77</v>
      </c>
      <c r="N5714" t="s">
        <v>79</v>
      </c>
      <c r="O5714">
        <v>2026</v>
      </c>
      <c r="P5714">
        <v>1</v>
      </c>
      <c r="Q5714" t="s">
        <v>80</v>
      </c>
      <c r="R5714" s="8">
        <v>46267</v>
      </c>
      <c r="S5714" s="2">
        <v>1</v>
      </c>
      <c r="T5714" s="2" t="s">
        <v>81</v>
      </c>
    </row>
    <row r="5715" spans="1:20" x14ac:dyDescent="0.25">
      <c r="A5715">
        <v>1120531730</v>
      </c>
      <c r="B5715">
        <v>124049504</v>
      </c>
      <c r="C5715" t="s">
        <v>85</v>
      </c>
      <c r="D5715" t="s">
        <v>75</v>
      </c>
      <c r="E5715" t="s">
        <v>76</v>
      </c>
      <c r="F5715" s="7">
        <v>44752</v>
      </c>
      <c r="G5715" s="7">
        <v>46578</v>
      </c>
      <c r="H5715" t="s">
        <v>77</v>
      </c>
      <c r="I5715" t="s">
        <v>78</v>
      </c>
      <c r="J5715" s="7"/>
      <c r="K5715" s="7">
        <v>45959</v>
      </c>
      <c r="L5715" s="7">
        <v>46578</v>
      </c>
      <c r="M5715" t="s">
        <v>77</v>
      </c>
      <c r="N5715"/>
      <c r="O5715">
        <v>2026</v>
      </c>
      <c r="P5715">
        <v>1</v>
      </c>
      <c r="Q5715" t="s">
        <v>80</v>
      </c>
      <c r="R5715" s="8">
        <v>46267</v>
      </c>
      <c r="S5715" s="2">
        <v>1</v>
      </c>
      <c r="T5715" s="2" t="s">
        <v>81</v>
      </c>
    </row>
    <row r="5716" spans="1:20" x14ac:dyDescent="0.25">
      <c r="A5716">
        <v>1120531848</v>
      </c>
      <c r="B5716">
        <v>124095579</v>
      </c>
      <c r="C5716" t="s">
        <v>96</v>
      </c>
      <c r="D5716" t="s">
        <v>83</v>
      </c>
      <c r="E5716" t="s">
        <v>76</v>
      </c>
      <c r="F5716" s="7">
        <v>44758</v>
      </c>
      <c r="G5716" s="7">
        <v>44942</v>
      </c>
      <c r="H5716" t="s">
        <v>77</v>
      </c>
      <c r="I5716" t="s">
        <v>78</v>
      </c>
      <c r="J5716" s="7">
        <v>45953</v>
      </c>
      <c r="K5716" s="7">
        <v>45964</v>
      </c>
      <c r="L5716" s="7">
        <v>44942</v>
      </c>
      <c r="M5716" t="s">
        <v>77</v>
      </c>
      <c r="N5716" t="s">
        <v>79</v>
      </c>
      <c r="O5716">
        <v>2026</v>
      </c>
      <c r="P5716">
        <v>1</v>
      </c>
      <c r="Q5716" t="s">
        <v>80</v>
      </c>
      <c r="R5716" s="8">
        <v>46267</v>
      </c>
      <c r="S5716" s="2">
        <v>1</v>
      </c>
      <c r="T5716" s="2" t="s">
        <v>81</v>
      </c>
    </row>
    <row r="5717" spans="1:20" x14ac:dyDescent="0.25">
      <c r="A5717">
        <v>1120531860</v>
      </c>
      <c r="B5717">
        <v>124096585</v>
      </c>
      <c r="C5717" t="s">
        <v>82</v>
      </c>
      <c r="D5717" t="s">
        <v>88</v>
      </c>
      <c r="E5717" t="s">
        <v>76</v>
      </c>
      <c r="F5717" s="7">
        <v>44758</v>
      </c>
      <c r="G5717" s="7">
        <v>45123</v>
      </c>
      <c r="H5717" t="s">
        <v>77</v>
      </c>
      <c r="I5717" t="s">
        <v>84</v>
      </c>
      <c r="J5717" s="7">
        <v>45894</v>
      </c>
      <c r="K5717" s="7">
        <v>45747</v>
      </c>
      <c r="L5717" s="7">
        <v>45123</v>
      </c>
      <c r="M5717" t="s">
        <v>77</v>
      </c>
      <c r="N5717" t="s">
        <v>79</v>
      </c>
      <c r="O5717">
        <v>2026</v>
      </c>
      <c r="P5717">
        <v>1</v>
      </c>
      <c r="Q5717" t="s">
        <v>80</v>
      </c>
      <c r="R5717" s="8">
        <v>46267</v>
      </c>
      <c r="S5717" s="2">
        <v>1</v>
      </c>
      <c r="T5717" s="2" t="s">
        <v>81</v>
      </c>
    </row>
    <row r="5718" spans="1:20" x14ac:dyDescent="0.25">
      <c r="A5718">
        <v>1120531861</v>
      </c>
      <c r="B5718">
        <v>124096585</v>
      </c>
      <c r="C5718" t="s">
        <v>82</v>
      </c>
      <c r="D5718" t="s">
        <v>88</v>
      </c>
      <c r="E5718" t="s">
        <v>76</v>
      </c>
      <c r="F5718" s="7">
        <v>44758</v>
      </c>
      <c r="G5718" s="7">
        <v>45123</v>
      </c>
      <c r="H5718" t="s">
        <v>77</v>
      </c>
      <c r="I5718" t="s">
        <v>84</v>
      </c>
      <c r="J5718" s="7">
        <v>45894</v>
      </c>
      <c r="K5718" s="7">
        <v>45945</v>
      </c>
      <c r="L5718" s="7">
        <v>45123</v>
      </c>
      <c r="M5718" t="s">
        <v>77</v>
      </c>
      <c r="N5718" t="s">
        <v>79</v>
      </c>
      <c r="O5718">
        <v>2026</v>
      </c>
      <c r="P5718">
        <v>1</v>
      </c>
      <c r="Q5718" t="s">
        <v>80</v>
      </c>
      <c r="R5718" s="8">
        <v>46267</v>
      </c>
      <c r="S5718" s="2">
        <v>1</v>
      </c>
      <c r="T5718" s="2" t="s">
        <v>81</v>
      </c>
    </row>
    <row r="5719" spans="1:20" x14ac:dyDescent="0.25">
      <c r="A5719">
        <v>1120531888</v>
      </c>
      <c r="B5719">
        <v>124104913</v>
      </c>
      <c r="C5719" t="s">
        <v>82</v>
      </c>
      <c r="D5719" t="s">
        <v>83</v>
      </c>
      <c r="E5719" t="s">
        <v>76</v>
      </c>
      <c r="F5719" s="7">
        <v>44760</v>
      </c>
      <c r="G5719" s="7">
        <v>44944</v>
      </c>
      <c r="H5719" t="s">
        <v>77</v>
      </c>
      <c r="I5719" t="s">
        <v>78</v>
      </c>
      <c r="J5719" s="7">
        <v>45722</v>
      </c>
      <c r="K5719" s="7">
        <v>45748</v>
      </c>
      <c r="L5719" s="7">
        <v>44944</v>
      </c>
      <c r="M5719" t="s">
        <v>77</v>
      </c>
      <c r="N5719" t="s">
        <v>79</v>
      </c>
      <c r="O5719">
        <v>2026</v>
      </c>
      <c r="P5719">
        <v>1</v>
      </c>
      <c r="Q5719" t="s">
        <v>80</v>
      </c>
      <c r="R5719" s="8">
        <v>46267</v>
      </c>
      <c r="S5719" s="2">
        <v>1</v>
      </c>
      <c r="T5719" s="2" t="s">
        <v>81</v>
      </c>
    </row>
    <row r="5720" spans="1:20" x14ac:dyDescent="0.25">
      <c r="A5720">
        <v>1120531959</v>
      </c>
      <c r="B5720">
        <v>124136020</v>
      </c>
      <c r="C5720" t="s">
        <v>82</v>
      </c>
      <c r="D5720" t="s">
        <v>83</v>
      </c>
      <c r="E5720" t="s">
        <v>76</v>
      </c>
      <c r="F5720" s="7">
        <v>44763</v>
      </c>
      <c r="G5720" s="7">
        <v>44947</v>
      </c>
      <c r="H5720" t="s">
        <v>77</v>
      </c>
      <c r="I5720" t="s">
        <v>78</v>
      </c>
      <c r="J5720" s="7">
        <v>45468</v>
      </c>
      <c r="K5720" s="7">
        <v>45615</v>
      </c>
      <c r="L5720" s="7">
        <v>44947</v>
      </c>
      <c r="M5720" t="s">
        <v>77</v>
      </c>
      <c r="N5720" t="s">
        <v>79</v>
      </c>
      <c r="O5720">
        <v>2026</v>
      </c>
      <c r="P5720">
        <v>1</v>
      </c>
      <c r="Q5720" t="s">
        <v>80</v>
      </c>
      <c r="R5720" s="8">
        <v>46267</v>
      </c>
      <c r="S5720" s="2">
        <v>1</v>
      </c>
      <c r="T5720" s="2" t="s">
        <v>81</v>
      </c>
    </row>
    <row r="5721" spans="1:20" x14ac:dyDescent="0.25">
      <c r="A5721">
        <v>1120531973</v>
      </c>
      <c r="B5721">
        <v>124143369</v>
      </c>
      <c r="C5721" t="s">
        <v>91</v>
      </c>
      <c r="D5721" t="s">
        <v>75</v>
      </c>
      <c r="E5721" t="s">
        <v>76</v>
      </c>
      <c r="F5721" s="7">
        <v>44764</v>
      </c>
      <c r="G5721" s="7">
        <v>45129</v>
      </c>
      <c r="H5721" t="s">
        <v>77</v>
      </c>
      <c r="I5721" t="s">
        <v>78</v>
      </c>
      <c r="J5721" s="7"/>
      <c r="K5721" s="7">
        <v>44859</v>
      </c>
      <c r="L5721" s="7">
        <v>45129</v>
      </c>
      <c r="M5721" t="s">
        <v>77</v>
      </c>
      <c r="N5721"/>
      <c r="O5721">
        <v>2026</v>
      </c>
      <c r="P5721">
        <v>1</v>
      </c>
      <c r="Q5721" t="s">
        <v>80</v>
      </c>
      <c r="R5721" s="8">
        <v>46267</v>
      </c>
      <c r="S5721" s="2">
        <v>1</v>
      </c>
      <c r="T5721" s="2" t="s">
        <v>81</v>
      </c>
    </row>
    <row r="5722" spans="1:20" x14ac:dyDescent="0.25">
      <c r="A5722">
        <v>1120532013</v>
      </c>
      <c r="B5722">
        <v>124153513</v>
      </c>
      <c r="C5722" t="s">
        <v>82</v>
      </c>
      <c r="D5722" t="s">
        <v>88</v>
      </c>
      <c r="E5722" t="s">
        <v>76</v>
      </c>
      <c r="F5722" s="7">
        <v>44766</v>
      </c>
      <c r="G5722" s="7">
        <v>45131</v>
      </c>
      <c r="H5722" t="s">
        <v>77</v>
      </c>
      <c r="I5722" t="s">
        <v>78</v>
      </c>
      <c r="J5722" s="7">
        <v>45442</v>
      </c>
      <c r="K5722" s="7">
        <v>45748</v>
      </c>
      <c r="L5722" s="7">
        <v>45131</v>
      </c>
      <c r="M5722" t="s">
        <v>77</v>
      </c>
      <c r="N5722" t="s">
        <v>79</v>
      </c>
      <c r="O5722">
        <v>2026</v>
      </c>
      <c r="P5722">
        <v>1</v>
      </c>
      <c r="Q5722" t="s">
        <v>80</v>
      </c>
      <c r="R5722" s="8">
        <v>46267</v>
      </c>
      <c r="S5722" s="2">
        <v>1</v>
      </c>
      <c r="T5722" s="2" t="s">
        <v>81</v>
      </c>
    </row>
    <row r="5723" spans="1:20" x14ac:dyDescent="0.25">
      <c r="A5723">
        <v>1120532079</v>
      </c>
      <c r="B5723">
        <v>124185890</v>
      </c>
      <c r="C5723" t="s">
        <v>74</v>
      </c>
      <c r="D5723" t="s">
        <v>83</v>
      </c>
      <c r="E5723" t="s">
        <v>76</v>
      </c>
      <c r="F5723" s="7">
        <v>44770</v>
      </c>
      <c r="G5723" s="7">
        <v>44954</v>
      </c>
      <c r="H5723" t="s">
        <v>77</v>
      </c>
      <c r="I5723" t="s">
        <v>78</v>
      </c>
      <c r="J5723" s="7">
        <v>45432</v>
      </c>
      <c r="K5723" s="7">
        <v>45999</v>
      </c>
      <c r="L5723" s="7">
        <v>44954</v>
      </c>
      <c r="M5723" t="s">
        <v>77</v>
      </c>
      <c r="N5723" t="s">
        <v>79</v>
      </c>
      <c r="O5723">
        <v>2026</v>
      </c>
      <c r="P5723">
        <v>1</v>
      </c>
      <c r="Q5723" t="s">
        <v>80</v>
      </c>
      <c r="R5723" s="8">
        <v>46267</v>
      </c>
      <c r="S5723" s="2">
        <v>1</v>
      </c>
      <c r="T5723" s="2" t="s">
        <v>81</v>
      </c>
    </row>
    <row r="5724" spans="1:20" x14ac:dyDescent="0.25">
      <c r="A5724">
        <v>1120532080</v>
      </c>
      <c r="B5724">
        <v>124185890</v>
      </c>
      <c r="C5724" t="s">
        <v>74</v>
      </c>
      <c r="D5724" t="s">
        <v>83</v>
      </c>
      <c r="E5724" t="s">
        <v>76</v>
      </c>
      <c r="F5724" s="7">
        <v>44770</v>
      </c>
      <c r="G5724" s="7">
        <v>44954</v>
      </c>
      <c r="H5724" t="s">
        <v>77</v>
      </c>
      <c r="I5724" t="s">
        <v>78</v>
      </c>
      <c r="J5724" s="7">
        <v>45432</v>
      </c>
      <c r="K5724" s="7">
        <v>44929</v>
      </c>
      <c r="L5724" s="7">
        <v>44954</v>
      </c>
      <c r="M5724" t="s">
        <v>77</v>
      </c>
      <c r="N5724" t="s">
        <v>79</v>
      </c>
      <c r="O5724">
        <v>2026</v>
      </c>
      <c r="P5724">
        <v>1</v>
      </c>
      <c r="Q5724" t="s">
        <v>80</v>
      </c>
      <c r="R5724" s="8">
        <v>46267</v>
      </c>
      <c r="S5724" s="2">
        <v>1</v>
      </c>
      <c r="T5724" s="2" t="s">
        <v>81</v>
      </c>
    </row>
    <row r="5725" spans="1:20" x14ac:dyDescent="0.25">
      <c r="A5725">
        <v>1120533745</v>
      </c>
      <c r="B5725">
        <v>124802659</v>
      </c>
      <c r="C5725" t="s">
        <v>74</v>
      </c>
      <c r="D5725" t="s">
        <v>75</v>
      </c>
      <c r="E5725" t="s">
        <v>76</v>
      </c>
      <c r="F5725" s="7">
        <v>44863</v>
      </c>
      <c r="G5725" s="7">
        <v>45228</v>
      </c>
      <c r="H5725" t="s">
        <v>86</v>
      </c>
      <c r="I5725" t="s">
        <v>87</v>
      </c>
      <c r="J5725" s="7"/>
      <c r="K5725" s="7">
        <v>46027</v>
      </c>
      <c r="L5725" s="7">
        <v>45228</v>
      </c>
      <c r="M5725" t="s">
        <v>86</v>
      </c>
      <c r="N5725"/>
      <c r="O5725">
        <v>2026</v>
      </c>
      <c r="P5725">
        <v>1</v>
      </c>
      <c r="Q5725" t="s">
        <v>80</v>
      </c>
      <c r="R5725" s="8">
        <v>46267</v>
      </c>
      <c r="S5725" s="2">
        <v>1</v>
      </c>
      <c r="T5725" s="2" t="s">
        <v>81</v>
      </c>
    </row>
    <row r="5726" spans="1:20" x14ac:dyDescent="0.25">
      <c r="A5726">
        <v>1120534131</v>
      </c>
      <c r="B5726">
        <v>125878999</v>
      </c>
      <c r="C5726" t="s">
        <v>74</v>
      </c>
      <c r="D5726" t="s">
        <v>83</v>
      </c>
      <c r="E5726" t="s">
        <v>76</v>
      </c>
      <c r="F5726" s="7">
        <v>44827</v>
      </c>
      <c r="G5726" s="7">
        <v>45008</v>
      </c>
      <c r="H5726" t="s">
        <v>86</v>
      </c>
      <c r="I5726" t="s">
        <v>87</v>
      </c>
      <c r="J5726" s="7">
        <v>45972</v>
      </c>
      <c r="K5726" s="7">
        <v>45911</v>
      </c>
      <c r="L5726" s="7">
        <v>45008</v>
      </c>
      <c r="M5726" t="s">
        <v>86</v>
      </c>
      <c r="N5726" t="s">
        <v>79</v>
      </c>
      <c r="O5726">
        <v>2026</v>
      </c>
      <c r="P5726">
        <v>1</v>
      </c>
      <c r="Q5726" t="s">
        <v>80</v>
      </c>
      <c r="R5726" s="8">
        <v>46267</v>
      </c>
      <c r="S5726" s="2">
        <v>1</v>
      </c>
      <c r="T5726" s="2" t="s">
        <v>81</v>
      </c>
    </row>
    <row r="5727" spans="1:20" x14ac:dyDescent="0.25">
      <c r="A5727">
        <v>1120534177</v>
      </c>
      <c r="B5727">
        <v>125930671</v>
      </c>
      <c r="C5727" t="s">
        <v>85</v>
      </c>
      <c r="D5727" t="s">
        <v>88</v>
      </c>
      <c r="E5727" t="s">
        <v>76</v>
      </c>
      <c r="F5727" s="7">
        <v>45032</v>
      </c>
      <c r="G5727" s="7">
        <v>45398</v>
      </c>
      <c r="H5727" t="s">
        <v>86</v>
      </c>
      <c r="I5727" t="s">
        <v>87</v>
      </c>
      <c r="J5727" s="7"/>
      <c r="K5727" s="7">
        <v>45957</v>
      </c>
      <c r="L5727" s="7">
        <v>45398</v>
      </c>
      <c r="M5727" t="s">
        <v>86</v>
      </c>
      <c r="N5727"/>
      <c r="O5727">
        <v>2026</v>
      </c>
      <c r="P5727">
        <v>1</v>
      </c>
      <c r="Q5727" t="s">
        <v>80</v>
      </c>
      <c r="R5727" s="8">
        <v>46267</v>
      </c>
      <c r="S5727" s="2">
        <v>1</v>
      </c>
      <c r="T5727" s="2" t="s">
        <v>81</v>
      </c>
    </row>
    <row r="5728" spans="1:20" x14ac:dyDescent="0.25">
      <c r="A5728">
        <v>1120534516</v>
      </c>
      <c r="B5728">
        <v>126069580</v>
      </c>
      <c r="C5728" t="s">
        <v>74</v>
      </c>
      <c r="D5728" t="s">
        <v>75</v>
      </c>
      <c r="E5728" t="s">
        <v>76</v>
      </c>
      <c r="F5728" s="7">
        <v>45054</v>
      </c>
      <c r="G5728" s="7">
        <v>45420</v>
      </c>
      <c r="H5728" t="s">
        <v>77</v>
      </c>
      <c r="I5728" t="s">
        <v>78</v>
      </c>
      <c r="J5728" s="7"/>
      <c r="K5728" s="7">
        <v>45059</v>
      </c>
      <c r="L5728" s="7">
        <v>45420</v>
      </c>
      <c r="M5728" t="s">
        <v>77</v>
      </c>
      <c r="N5728"/>
      <c r="O5728">
        <v>2026</v>
      </c>
      <c r="P5728">
        <v>1</v>
      </c>
      <c r="Q5728" t="s">
        <v>80</v>
      </c>
      <c r="R5728" s="8">
        <v>46267</v>
      </c>
      <c r="S5728" s="2">
        <v>1</v>
      </c>
      <c r="T5728" s="2" t="s">
        <v>81</v>
      </c>
    </row>
    <row r="5729" spans="1:20" x14ac:dyDescent="0.25">
      <c r="A5729">
        <v>1120534692</v>
      </c>
      <c r="B5729">
        <v>126146833</v>
      </c>
      <c r="C5729" t="s">
        <v>95</v>
      </c>
      <c r="D5729" t="s">
        <v>88</v>
      </c>
      <c r="E5729" t="s">
        <v>76</v>
      </c>
      <c r="F5729" s="7">
        <v>45062</v>
      </c>
      <c r="G5729" s="7">
        <v>45428</v>
      </c>
      <c r="H5729" t="s">
        <v>77</v>
      </c>
      <c r="I5729" t="s">
        <v>78</v>
      </c>
      <c r="J5729" s="7">
        <v>46063</v>
      </c>
      <c r="K5729" s="7">
        <v>45902</v>
      </c>
      <c r="L5729" s="7">
        <v>45428</v>
      </c>
      <c r="M5729" t="s">
        <v>77</v>
      </c>
      <c r="N5729" t="s">
        <v>79</v>
      </c>
      <c r="O5729">
        <v>2026</v>
      </c>
      <c r="P5729">
        <v>1</v>
      </c>
      <c r="Q5729" t="s">
        <v>80</v>
      </c>
      <c r="R5729" s="8">
        <v>46267</v>
      </c>
      <c r="S5729" s="2">
        <v>1</v>
      </c>
      <c r="T5729" s="2" t="s">
        <v>81</v>
      </c>
    </row>
    <row r="5730" spans="1:20" x14ac:dyDescent="0.25">
      <c r="A5730">
        <v>1120534694</v>
      </c>
      <c r="B5730">
        <v>126147170</v>
      </c>
      <c r="C5730" t="s">
        <v>82</v>
      </c>
      <c r="D5730" t="s">
        <v>88</v>
      </c>
      <c r="E5730" t="s">
        <v>76</v>
      </c>
      <c r="F5730" s="7">
        <v>45062</v>
      </c>
      <c r="G5730" s="7">
        <v>45428</v>
      </c>
      <c r="H5730" t="s">
        <v>77</v>
      </c>
      <c r="I5730" t="s">
        <v>78</v>
      </c>
      <c r="J5730" s="7">
        <v>45432</v>
      </c>
      <c r="K5730" s="7">
        <v>45632</v>
      </c>
      <c r="L5730" s="7">
        <v>45428</v>
      </c>
      <c r="M5730" t="s">
        <v>77</v>
      </c>
      <c r="N5730" t="s">
        <v>79</v>
      </c>
      <c r="O5730">
        <v>2026</v>
      </c>
      <c r="P5730">
        <v>1</v>
      </c>
      <c r="Q5730" t="s">
        <v>80</v>
      </c>
      <c r="R5730" s="8">
        <v>46267</v>
      </c>
      <c r="S5730" s="2">
        <v>1</v>
      </c>
      <c r="T5730" s="2" t="s">
        <v>81</v>
      </c>
    </row>
    <row r="5731" spans="1:20" x14ac:dyDescent="0.25">
      <c r="A5731">
        <v>1120534765</v>
      </c>
      <c r="B5731">
        <v>126189695</v>
      </c>
      <c r="C5731" t="s">
        <v>82</v>
      </c>
      <c r="D5731" t="s">
        <v>88</v>
      </c>
      <c r="E5731" t="s">
        <v>76</v>
      </c>
      <c r="F5731" s="7">
        <v>45065</v>
      </c>
      <c r="G5731" s="7">
        <v>45431</v>
      </c>
      <c r="H5731" t="s">
        <v>77</v>
      </c>
      <c r="I5731" t="s">
        <v>78</v>
      </c>
      <c r="J5731" s="7">
        <v>45747</v>
      </c>
      <c r="K5731" s="7">
        <v>45623</v>
      </c>
      <c r="L5731" s="7">
        <v>45431</v>
      </c>
      <c r="M5731" t="s">
        <v>77</v>
      </c>
      <c r="N5731" t="s">
        <v>92</v>
      </c>
      <c r="O5731">
        <v>2026</v>
      </c>
      <c r="P5731">
        <v>1</v>
      </c>
      <c r="Q5731" t="s">
        <v>80</v>
      </c>
      <c r="R5731" s="8">
        <v>46267</v>
      </c>
      <c r="S5731" s="2">
        <v>1</v>
      </c>
      <c r="T5731" s="2" t="s">
        <v>81</v>
      </c>
    </row>
    <row r="5732" spans="1:20" x14ac:dyDescent="0.25">
      <c r="A5732">
        <v>1120534783</v>
      </c>
      <c r="B5732">
        <v>126193370</v>
      </c>
      <c r="C5732" t="s">
        <v>98</v>
      </c>
      <c r="D5732" t="s">
        <v>88</v>
      </c>
      <c r="E5732" t="s">
        <v>76</v>
      </c>
      <c r="F5732" s="7">
        <v>45066</v>
      </c>
      <c r="G5732" s="7">
        <v>45432</v>
      </c>
      <c r="H5732" t="s">
        <v>77</v>
      </c>
      <c r="I5732" t="s">
        <v>78</v>
      </c>
      <c r="J5732" s="7">
        <v>46084</v>
      </c>
      <c r="K5732" s="7">
        <v>45902</v>
      </c>
      <c r="L5732" s="7">
        <v>45432</v>
      </c>
      <c r="M5732" t="s">
        <v>77</v>
      </c>
      <c r="N5732" t="s">
        <v>79</v>
      </c>
      <c r="O5732">
        <v>2026</v>
      </c>
      <c r="P5732">
        <v>1</v>
      </c>
      <c r="Q5732" t="s">
        <v>80</v>
      </c>
      <c r="R5732" s="8">
        <v>46267</v>
      </c>
      <c r="S5732" s="2">
        <v>1</v>
      </c>
      <c r="T5732" s="2" t="s">
        <v>81</v>
      </c>
    </row>
    <row r="5733" spans="1:20" x14ac:dyDescent="0.25">
      <c r="A5733">
        <v>1120534785</v>
      </c>
      <c r="B5733">
        <v>126193923</v>
      </c>
      <c r="C5733" t="s">
        <v>74</v>
      </c>
      <c r="D5733" t="s">
        <v>88</v>
      </c>
      <c r="E5733" t="s">
        <v>76</v>
      </c>
      <c r="F5733" s="7">
        <v>45066</v>
      </c>
      <c r="G5733" s="7">
        <v>46893</v>
      </c>
      <c r="H5733" t="s">
        <v>77</v>
      </c>
      <c r="I5733" t="s">
        <v>78</v>
      </c>
      <c r="J5733" s="7">
        <v>45517</v>
      </c>
      <c r="K5733" s="7">
        <v>45068</v>
      </c>
      <c r="L5733" s="7">
        <v>46893</v>
      </c>
      <c r="M5733" t="s">
        <v>77</v>
      </c>
      <c r="N5733" t="s">
        <v>79</v>
      </c>
      <c r="O5733">
        <v>2026</v>
      </c>
      <c r="P5733">
        <v>1</v>
      </c>
      <c r="Q5733" t="s">
        <v>80</v>
      </c>
      <c r="R5733" s="8">
        <v>46267</v>
      </c>
      <c r="S5733" s="2">
        <v>1</v>
      </c>
      <c r="T5733" s="2" t="s">
        <v>81</v>
      </c>
    </row>
    <row r="5734" spans="1:20" x14ac:dyDescent="0.25">
      <c r="A5734">
        <v>1120534818</v>
      </c>
      <c r="B5734">
        <v>126204380</v>
      </c>
      <c r="C5734" t="s">
        <v>85</v>
      </c>
      <c r="D5734" t="s">
        <v>88</v>
      </c>
      <c r="E5734" t="s">
        <v>76</v>
      </c>
      <c r="F5734" s="7">
        <v>45068</v>
      </c>
      <c r="G5734" s="7">
        <v>45434</v>
      </c>
      <c r="H5734" t="s">
        <v>86</v>
      </c>
      <c r="I5734" t="s">
        <v>87</v>
      </c>
      <c r="J5734" s="7"/>
      <c r="K5734" s="7">
        <v>45076</v>
      </c>
      <c r="L5734" s="7">
        <v>45434</v>
      </c>
      <c r="M5734" t="s">
        <v>86</v>
      </c>
      <c r="N5734"/>
      <c r="O5734">
        <v>2026</v>
      </c>
      <c r="P5734">
        <v>1</v>
      </c>
      <c r="Q5734" t="s">
        <v>80</v>
      </c>
      <c r="R5734" s="8">
        <v>46267</v>
      </c>
      <c r="S5734" s="2">
        <v>1</v>
      </c>
      <c r="T5734" s="2" t="s">
        <v>81</v>
      </c>
    </row>
    <row r="5735" spans="1:20" x14ac:dyDescent="0.25">
      <c r="A5735">
        <v>1120534848</v>
      </c>
      <c r="B5735">
        <v>126210771</v>
      </c>
      <c r="C5735" t="s">
        <v>98</v>
      </c>
      <c r="D5735" t="s">
        <v>83</v>
      </c>
      <c r="E5735" t="s">
        <v>76</v>
      </c>
      <c r="F5735" s="7">
        <v>45069</v>
      </c>
      <c r="G5735" s="7">
        <v>45253</v>
      </c>
      <c r="H5735" t="s">
        <v>77</v>
      </c>
      <c r="I5735" t="s">
        <v>84</v>
      </c>
      <c r="J5735" s="7">
        <v>45444</v>
      </c>
      <c r="K5735" s="7">
        <v>46051</v>
      </c>
      <c r="L5735" s="7">
        <v>45253</v>
      </c>
      <c r="M5735" t="s">
        <v>77</v>
      </c>
      <c r="N5735" t="s">
        <v>79</v>
      </c>
      <c r="O5735">
        <v>2026</v>
      </c>
      <c r="P5735">
        <v>1</v>
      </c>
      <c r="Q5735" t="s">
        <v>80</v>
      </c>
      <c r="R5735" s="8">
        <v>46267</v>
      </c>
      <c r="S5735" s="2">
        <v>1</v>
      </c>
      <c r="T5735" s="2" t="s">
        <v>81</v>
      </c>
    </row>
    <row r="5736" spans="1:20" x14ac:dyDescent="0.25">
      <c r="A5736">
        <v>1120534849</v>
      </c>
      <c r="B5736">
        <v>126210771</v>
      </c>
      <c r="C5736" t="s">
        <v>98</v>
      </c>
      <c r="D5736" t="s">
        <v>83</v>
      </c>
      <c r="E5736" t="s">
        <v>76</v>
      </c>
      <c r="F5736" s="7">
        <v>45069</v>
      </c>
      <c r="G5736" s="7">
        <v>45253</v>
      </c>
      <c r="H5736" t="s">
        <v>77</v>
      </c>
      <c r="I5736" t="s">
        <v>84</v>
      </c>
      <c r="J5736" s="7">
        <v>45444</v>
      </c>
      <c r="K5736" s="7">
        <v>45555</v>
      </c>
      <c r="L5736" s="7">
        <v>45253</v>
      </c>
      <c r="M5736" t="s">
        <v>77</v>
      </c>
      <c r="N5736" t="s">
        <v>79</v>
      </c>
      <c r="O5736">
        <v>2026</v>
      </c>
      <c r="P5736">
        <v>1</v>
      </c>
      <c r="Q5736" t="s">
        <v>80</v>
      </c>
      <c r="R5736" s="8">
        <v>46267</v>
      </c>
      <c r="S5736" s="2">
        <v>1</v>
      </c>
      <c r="T5736" s="2" t="s">
        <v>81</v>
      </c>
    </row>
    <row r="5737" spans="1:20" x14ac:dyDescent="0.25">
      <c r="A5737">
        <v>1120534874</v>
      </c>
      <c r="B5737">
        <v>126224328</v>
      </c>
      <c r="C5737" t="s">
        <v>98</v>
      </c>
      <c r="D5737" t="s">
        <v>83</v>
      </c>
      <c r="E5737" t="s">
        <v>76</v>
      </c>
      <c r="F5737" s="7">
        <v>45071</v>
      </c>
      <c r="G5737" s="7">
        <v>45255</v>
      </c>
      <c r="H5737" t="s">
        <v>77</v>
      </c>
      <c r="I5737" t="s">
        <v>84</v>
      </c>
      <c r="J5737" s="7">
        <v>45742</v>
      </c>
      <c r="K5737" s="7">
        <v>45968</v>
      </c>
      <c r="L5737" s="7">
        <v>45255</v>
      </c>
      <c r="M5737" t="s">
        <v>77</v>
      </c>
      <c r="N5737" t="s">
        <v>79</v>
      </c>
      <c r="O5737">
        <v>2026</v>
      </c>
      <c r="P5737">
        <v>1</v>
      </c>
      <c r="Q5737" t="s">
        <v>80</v>
      </c>
      <c r="R5737" s="8">
        <v>46267</v>
      </c>
      <c r="S5737" s="2">
        <v>1</v>
      </c>
      <c r="T5737" s="2" t="s">
        <v>81</v>
      </c>
    </row>
    <row r="5738" spans="1:20" x14ac:dyDescent="0.25">
      <c r="A5738">
        <v>1120534875</v>
      </c>
      <c r="B5738">
        <v>126224328</v>
      </c>
      <c r="C5738" t="s">
        <v>98</v>
      </c>
      <c r="D5738" t="s">
        <v>83</v>
      </c>
      <c r="E5738" t="s">
        <v>76</v>
      </c>
      <c r="F5738" s="7">
        <v>45071</v>
      </c>
      <c r="G5738" s="7">
        <v>45255</v>
      </c>
      <c r="H5738" t="s">
        <v>77</v>
      </c>
      <c r="I5738" t="s">
        <v>84</v>
      </c>
      <c r="J5738" s="7">
        <v>45742</v>
      </c>
      <c r="K5738" s="7">
        <v>45448</v>
      </c>
      <c r="L5738" s="7">
        <v>45255</v>
      </c>
      <c r="M5738" t="s">
        <v>77</v>
      </c>
      <c r="N5738" t="s">
        <v>79</v>
      </c>
      <c r="O5738">
        <v>2026</v>
      </c>
      <c r="P5738">
        <v>1</v>
      </c>
      <c r="Q5738" t="s">
        <v>80</v>
      </c>
      <c r="R5738" s="8">
        <v>46267</v>
      </c>
      <c r="S5738" s="2">
        <v>1</v>
      </c>
      <c r="T5738" s="2" t="s">
        <v>81</v>
      </c>
    </row>
    <row r="5739" spans="1:20" x14ac:dyDescent="0.25">
      <c r="A5739">
        <v>1120535128</v>
      </c>
      <c r="B5739">
        <v>126354212</v>
      </c>
      <c r="C5739" t="s">
        <v>82</v>
      </c>
      <c r="D5739" t="s">
        <v>83</v>
      </c>
      <c r="E5739" t="s">
        <v>76</v>
      </c>
      <c r="F5739" s="7">
        <v>45089</v>
      </c>
      <c r="G5739" s="7">
        <v>46916</v>
      </c>
      <c r="H5739" t="s">
        <v>77</v>
      </c>
      <c r="I5739" t="s">
        <v>84</v>
      </c>
      <c r="J5739" s="7">
        <v>45607</v>
      </c>
      <c r="K5739" s="7">
        <v>45747</v>
      </c>
      <c r="L5739" s="7">
        <v>46916</v>
      </c>
      <c r="M5739" t="s">
        <v>77</v>
      </c>
      <c r="N5739" t="s">
        <v>79</v>
      </c>
      <c r="O5739">
        <v>2026</v>
      </c>
      <c r="P5739">
        <v>1</v>
      </c>
      <c r="Q5739" t="s">
        <v>80</v>
      </c>
      <c r="R5739" s="8">
        <v>46267</v>
      </c>
      <c r="S5739" s="2">
        <v>1</v>
      </c>
      <c r="T5739" s="2" t="s">
        <v>81</v>
      </c>
    </row>
    <row r="5740" spans="1:20" x14ac:dyDescent="0.25">
      <c r="A5740">
        <v>1120535224</v>
      </c>
      <c r="B5740">
        <v>126397538</v>
      </c>
      <c r="C5740" t="s">
        <v>98</v>
      </c>
      <c r="D5740" t="s">
        <v>75</v>
      </c>
      <c r="E5740" t="s">
        <v>76</v>
      </c>
      <c r="F5740" s="7">
        <v>45094</v>
      </c>
      <c r="G5740" s="7">
        <v>45460</v>
      </c>
      <c r="H5740" t="s">
        <v>77</v>
      </c>
      <c r="I5740" t="s">
        <v>78</v>
      </c>
      <c r="J5740" s="7"/>
      <c r="K5740" s="7">
        <v>46086</v>
      </c>
      <c r="L5740" s="7">
        <v>45460</v>
      </c>
      <c r="M5740" t="s">
        <v>77</v>
      </c>
      <c r="N5740"/>
      <c r="O5740">
        <v>2026</v>
      </c>
      <c r="P5740">
        <v>1</v>
      </c>
      <c r="Q5740" t="s">
        <v>80</v>
      </c>
      <c r="R5740" s="8">
        <v>46267</v>
      </c>
      <c r="S5740" s="2">
        <v>1</v>
      </c>
      <c r="T5740" s="2" t="s">
        <v>81</v>
      </c>
    </row>
    <row r="5741" spans="1:20" x14ac:dyDescent="0.25">
      <c r="A5741">
        <v>1120535260</v>
      </c>
      <c r="B5741">
        <v>126411961</v>
      </c>
      <c r="C5741" t="s">
        <v>98</v>
      </c>
      <c r="D5741" t="s">
        <v>88</v>
      </c>
      <c r="E5741" t="s">
        <v>76</v>
      </c>
      <c r="F5741" s="7">
        <v>45097</v>
      </c>
      <c r="G5741" s="7">
        <v>45463</v>
      </c>
      <c r="H5741" t="s">
        <v>77</v>
      </c>
      <c r="I5741" t="s">
        <v>78</v>
      </c>
      <c r="J5741" s="7">
        <v>45305</v>
      </c>
      <c r="K5741" s="7">
        <v>45748</v>
      </c>
      <c r="L5741" s="7">
        <v>45463</v>
      </c>
      <c r="M5741" t="s">
        <v>77</v>
      </c>
      <c r="N5741" t="s">
        <v>92</v>
      </c>
      <c r="O5741">
        <v>2026</v>
      </c>
      <c r="P5741">
        <v>1</v>
      </c>
      <c r="Q5741" t="s">
        <v>80</v>
      </c>
      <c r="R5741" s="8">
        <v>46267</v>
      </c>
      <c r="S5741" s="2">
        <v>1</v>
      </c>
      <c r="T5741" s="2" t="s">
        <v>81</v>
      </c>
    </row>
    <row r="5742" spans="1:20" x14ac:dyDescent="0.25">
      <c r="A5742">
        <v>1120535293</v>
      </c>
      <c r="B5742">
        <v>126424396</v>
      </c>
      <c r="C5742" t="s">
        <v>74</v>
      </c>
      <c r="D5742" t="s">
        <v>88</v>
      </c>
      <c r="E5742" t="s">
        <v>76</v>
      </c>
      <c r="F5742" s="7">
        <v>45099</v>
      </c>
      <c r="G5742" s="7">
        <v>45465</v>
      </c>
      <c r="H5742" t="s">
        <v>77</v>
      </c>
      <c r="I5742" t="s">
        <v>84</v>
      </c>
      <c r="J5742" s="7">
        <v>45468</v>
      </c>
      <c r="K5742" s="7">
        <v>45748</v>
      </c>
      <c r="L5742" s="7">
        <v>45465</v>
      </c>
      <c r="M5742" t="s">
        <v>77</v>
      </c>
      <c r="N5742" t="s">
        <v>79</v>
      </c>
      <c r="O5742">
        <v>2026</v>
      </c>
      <c r="P5742">
        <v>1</v>
      </c>
      <c r="Q5742" t="s">
        <v>80</v>
      </c>
      <c r="R5742" s="8">
        <v>46267</v>
      </c>
      <c r="S5742" s="2">
        <v>1</v>
      </c>
      <c r="T5742" s="2" t="s">
        <v>81</v>
      </c>
    </row>
    <row r="5743" spans="1:20" x14ac:dyDescent="0.25">
      <c r="A5743">
        <v>1120535294</v>
      </c>
      <c r="B5743">
        <v>126424396</v>
      </c>
      <c r="C5743" t="s">
        <v>74</v>
      </c>
      <c r="D5743" t="s">
        <v>88</v>
      </c>
      <c r="E5743" t="s">
        <v>76</v>
      </c>
      <c r="F5743" s="7">
        <v>45099</v>
      </c>
      <c r="G5743" s="7">
        <v>45465</v>
      </c>
      <c r="H5743" t="s">
        <v>77</v>
      </c>
      <c r="I5743" t="s">
        <v>84</v>
      </c>
      <c r="J5743" s="7">
        <v>45468</v>
      </c>
      <c r="K5743" s="7">
        <v>45457</v>
      </c>
      <c r="L5743" s="7">
        <v>45465</v>
      </c>
      <c r="M5743" t="s">
        <v>77</v>
      </c>
      <c r="N5743" t="s">
        <v>79</v>
      </c>
      <c r="O5743">
        <v>2026</v>
      </c>
      <c r="P5743">
        <v>1</v>
      </c>
      <c r="Q5743" t="s">
        <v>80</v>
      </c>
      <c r="R5743" s="8">
        <v>46267</v>
      </c>
      <c r="S5743" s="2">
        <v>1</v>
      </c>
      <c r="T5743" s="2" t="s">
        <v>81</v>
      </c>
    </row>
    <row r="5744" spans="1:20" x14ac:dyDescent="0.25">
      <c r="A5744">
        <v>1120535336</v>
      </c>
      <c r="B5744">
        <v>126448453</v>
      </c>
      <c r="C5744" t="s">
        <v>74</v>
      </c>
      <c r="D5744" t="s">
        <v>88</v>
      </c>
      <c r="E5744" t="s">
        <v>76</v>
      </c>
      <c r="F5744" s="7">
        <v>45102</v>
      </c>
      <c r="G5744" s="7">
        <v>45468</v>
      </c>
      <c r="H5744" t="s">
        <v>86</v>
      </c>
      <c r="I5744" t="s">
        <v>87</v>
      </c>
      <c r="J5744" s="7">
        <v>45874</v>
      </c>
      <c r="K5744" s="7">
        <v>45961</v>
      </c>
      <c r="L5744" s="7">
        <v>45468</v>
      </c>
      <c r="M5744" t="s">
        <v>86</v>
      </c>
      <c r="N5744" t="s">
        <v>79</v>
      </c>
      <c r="O5744">
        <v>2026</v>
      </c>
      <c r="P5744">
        <v>1</v>
      </c>
      <c r="Q5744" t="s">
        <v>80</v>
      </c>
      <c r="R5744" s="8">
        <v>46267</v>
      </c>
      <c r="S5744" s="2">
        <v>1</v>
      </c>
      <c r="T5744" s="2" t="s">
        <v>81</v>
      </c>
    </row>
    <row r="5745" spans="1:20" x14ac:dyDescent="0.25">
      <c r="A5745">
        <v>1120535421</v>
      </c>
      <c r="B5745">
        <v>126481237</v>
      </c>
      <c r="C5745" t="s">
        <v>82</v>
      </c>
      <c r="D5745" t="s">
        <v>88</v>
      </c>
      <c r="E5745" t="s">
        <v>76</v>
      </c>
      <c r="F5745" s="7">
        <v>45106</v>
      </c>
      <c r="G5745" s="7">
        <v>46933</v>
      </c>
      <c r="H5745" t="s">
        <v>77</v>
      </c>
      <c r="I5745" t="s">
        <v>78</v>
      </c>
      <c r="J5745" s="7"/>
      <c r="K5745" s="7">
        <v>45958</v>
      </c>
      <c r="L5745" s="7">
        <v>46933</v>
      </c>
      <c r="M5745" t="s">
        <v>77</v>
      </c>
      <c r="N5745"/>
      <c r="O5745">
        <v>2026</v>
      </c>
      <c r="P5745">
        <v>1</v>
      </c>
      <c r="Q5745" t="s">
        <v>80</v>
      </c>
      <c r="R5745" s="8">
        <v>46267</v>
      </c>
      <c r="S5745" s="2">
        <v>1</v>
      </c>
      <c r="T5745" s="2" t="s">
        <v>81</v>
      </c>
    </row>
    <row r="5746" spans="1:20" x14ac:dyDescent="0.25">
      <c r="A5746">
        <v>1120535454</v>
      </c>
      <c r="B5746">
        <v>126494668</v>
      </c>
      <c r="C5746" t="s">
        <v>74</v>
      </c>
      <c r="D5746" t="s">
        <v>88</v>
      </c>
      <c r="E5746" t="s">
        <v>76</v>
      </c>
      <c r="F5746" s="7">
        <v>45108</v>
      </c>
      <c r="G5746" s="7">
        <v>45474</v>
      </c>
      <c r="H5746" t="s">
        <v>86</v>
      </c>
      <c r="I5746" t="s">
        <v>87</v>
      </c>
      <c r="J5746" s="7">
        <v>46084</v>
      </c>
      <c r="K5746" s="7">
        <v>45903</v>
      </c>
      <c r="L5746" s="7">
        <v>45474</v>
      </c>
      <c r="M5746" t="s">
        <v>86</v>
      </c>
      <c r="N5746" t="s">
        <v>79</v>
      </c>
      <c r="O5746">
        <v>2026</v>
      </c>
      <c r="P5746">
        <v>1</v>
      </c>
      <c r="Q5746" t="s">
        <v>80</v>
      </c>
      <c r="R5746" s="8">
        <v>46267</v>
      </c>
      <c r="S5746" s="2">
        <v>1</v>
      </c>
      <c r="T5746" s="2" t="s">
        <v>81</v>
      </c>
    </row>
    <row r="5747" spans="1:20" x14ac:dyDescent="0.25">
      <c r="A5747">
        <v>1120535497</v>
      </c>
      <c r="B5747">
        <v>126524597</v>
      </c>
      <c r="C5747" t="s">
        <v>82</v>
      </c>
      <c r="D5747" t="s">
        <v>88</v>
      </c>
      <c r="E5747" t="s">
        <v>76</v>
      </c>
      <c r="F5747" s="7">
        <v>45114</v>
      </c>
      <c r="G5747" s="7">
        <v>45480</v>
      </c>
      <c r="H5747" t="s">
        <v>77</v>
      </c>
      <c r="I5747" t="s">
        <v>84</v>
      </c>
      <c r="J5747" s="7">
        <v>45737</v>
      </c>
      <c r="K5747" s="7">
        <v>45748</v>
      </c>
      <c r="L5747" s="7">
        <v>45480</v>
      </c>
      <c r="M5747" t="s">
        <v>77</v>
      </c>
      <c r="N5747" t="s">
        <v>79</v>
      </c>
      <c r="O5747">
        <v>2026</v>
      </c>
      <c r="P5747">
        <v>1</v>
      </c>
      <c r="Q5747" t="s">
        <v>80</v>
      </c>
      <c r="R5747" s="8">
        <v>46267</v>
      </c>
      <c r="S5747" s="2">
        <v>1</v>
      </c>
      <c r="T5747" s="2" t="s">
        <v>81</v>
      </c>
    </row>
    <row r="5748" spans="1:20" x14ac:dyDescent="0.25">
      <c r="A5748">
        <v>1120535498</v>
      </c>
      <c r="B5748">
        <v>126524597</v>
      </c>
      <c r="C5748" t="s">
        <v>82</v>
      </c>
      <c r="D5748" t="s">
        <v>88</v>
      </c>
      <c r="E5748" t="s">
        <v>76</v>
      </c>
      <c r="F5748" s="7">
        <v>45114</v>
      </c>
      <c r="G5748" s="7">
        <v>45480</v>
      </c>
      <c r="H5748" t="s">
        <v>77</v>
      </c>
      <c r="I5748" t="s">
        <v>84</v>
      </c>
      <c r="J5748" s="7">
        <v>45737</v>
      </c>
      <c r="K5748" s="7">
        <v>45446</v>
      </c>
      <c r="L5748" s="7">
        <v>45480</v>
      </c>
      <c r="M5748" t="s">
        <v>77</v>
      </c>
      <c r="N5748" t="s">
        <v>79</v>
      </c>
      <c r="O5748">
        <v>2026</v>
      </c>
      <c r="P5748">
        <v>1</v>
      </c>
      <c r="Q5748" t="s">
        <v>80</v>
      </c>
      <c r="R5748" s="8">
        <v>46267</v>
      </c>
      <c r="S5748" s="2">
        <v>1</v>
      </c>
      <c r="T5748" s="2" t="s">
        <v>81</v>
      </c>
    </row>
    <row r="5749" spans="1:20" x14ac:dyDescent="0.25">
      <c r="A5749">
        <v>1120535532</v>
      </c>
      <c r="B5749">
        <v>126539350</v>
      </c>
      <c r="C5749" t="s">
        <v>82</v>
      </c>
      <c r="D5749" t="s">
        <v>88</v>
      </c>
      <c r="E5749" t="s">
        <v>76</v>
      </c>
      <c r="F5749" s="7">
        <v>45116</v>
      </c>
      <c r="G5749" s="7">
        <v>45482</v>
      </c>
      <c r="H5749" t="s">
        <v>77</v>
      </c>
      <c r="I5749" t="s">
        <v>78</v>
      </c>
      <c r="J5749" s="7">
        <v>45633</v>
      </c>
      <c r="K5749" s="7">
        <v>45272</v>
      </c>
      <c r="L5749" s="7">
        <v>45482</v>
      </c>
      <c r="M5749" t="s">
        <v>77</v>
      </c>
      <c r="N5749" t="s">
        <v>79</v>
      </c>
      <c r="O5749">
        <v>2026</v>
      </c>
      <c r="P5749">
        <v>1</v>
      </c>
      <c r="Q5749" t="s">
        <v>80</v>
      </c>
      <c r="R5749" s="8">
        <v>46267</v>
      </c>
      <c r="S5749" s="2">
        <v>1</v>
      </c>
      <c r="T5749" s="2" t="s">
        <v>81</v>
      </c>
    </row>
    <row r="5750" spans="1:20" x14ac:dyDescent="0.25">
      <c r="A5750">
        <v>1120535548</v>
      </c>
      <c r="B5750">
        <v>126553946</v>
      </c>
      <c r="C5750" t="s">
        <v>82</v>
      </c>
      <c r="D5750" t="s">
        <v>88</v>
      </c>
      <c r="E5750" t="s">
        <v>76</v>
      </c>
      <c r="F5750" s="7">
        <v>45117</v>
      </c>
      <c r="G5750" s="7">
        <v>45483</v>
      </c>
      <c r="H5750" t="s">
        <v>77</v>
      </c>
      <c r="I5750" t="s">
        <v>84</v>
      </c>
      <c r="J5750" s="7">
        <v>45731</v>
      </c>
      <c r="K5750" s="7">
        <v>45748</v>
      </c>
      <c r="L5750" s="7">
        <v>45483</v>
      </c>
      <c r="M5750" t="s">
        <v>77</v>
      </c>
      <c r="N5750" t="s">
        <v>79</v>
      </c>
      <c r="O5750">
        <v>2026</v>
      </c>
      <c r="P5750">
        <v>1</v>
      </c>
      <c r="Q5750" t="s">
        <v>80</v>
      </c>
      <c r="R5750" s="8">
        <v>46267</v>
      </c>
      <c r="S5750" s="2">
        <v>1</v>
      </c>
      <c r="T5750" s="2" t="s">
        <v>81</v>
      </c>
    </row>
    <row r="5751" spans="1:20" x14ac:dyDescent="0.25">
      <c r="A5751">
        <v>1120535549</v>
      </c>
      <c r="B5751">
        <v>126553946</v>
      </c>
      <c r="C5751" t="s">
        <v>82</v>
      </c>
      <c r="D5751" t="s">
        <v>88</v>
      </c>
      <c r="E5751" t="s">
        <v>76</v>
      </c>
      <c r="F5751" s="7">
        <v>45117</v>
      </c>
      <c r="G5751" s="7">
        <v>45483</v>
      </c>
      <c r="H5751" t="s">
        <v>77</v>
      </c>
      <c r="I5751" t="s">
        <v>84</v>
      </c>
      <c r="J5751" s="7">
        <v>45731</v>
      </c>
      <c r="K5751" s="7">
        <v>46031</v>
      </c>
      <c r="L5751" s="7">
        <v>45483</v>
      </c>
      <c r="M5751" t="s">
        <v>77</v>
      </c>
      <c r="N5751" t="s">
        <v>79</v>
      </c>
      <c r="O5751">
        <v>2026</v>
      </c>
      <c r="P5751">
        <v>1</v>
      </c>
      <c r="Q5751" t="s">
        <v>80</v>
      </c>
      <c r="R5751" s="8">
        <v>46267</v>
      </c>
      <c r="S5751" s="2">
        <v>1</v>
      </c>
      <c r="T5751" s="2" t="s">
        <v>81</v>
      </c>
    </row>
    <row r="5752" spans="1:20" x14ac:dyDescent="0.25">
      <c r="A5752">
        <v>1120535657</v>
      </c>
      <c r="B5752">
        <v>126594514</v>
      </c>
      <c r="C5752" t="s">
        <v>74</v>
      </c>
      <c r="D5752" t="s">
        <v>75</v>
      </c>
      <c r="E5752" t="s">
        <v>76</v>
      </c>
      <c r="F5752" s="7">
        <v>45122</v>
      </c>
      <c r="G5752" s="7">
        <v>46949</v>
      </c>
      <c r="H5752" t="s">
        <v>86</v>
      </c>
      <c r="I5752" t="s">
        <v>87</v>
      </c>
      <c r="J5752" s="7"/>
      <c r="K5752" s="7">
        <v>45123</v>
      </c>
      <c r="L5752" s="7">
        <v>46949</v>
      </c>
      <c r="M5752" t="s">
        <v>86</v>
      </c>
      <c r="N5752"/>
      <c r="O5752">
        <v>2026</v>
      </c>
      <c r="P5752">
        <v>1</v>
      </c>
      <c r="Q5752" t="s">
        <v>80</v>
      </c>
      <c r="R5752" s="8">
        <v>46267</v>
      </c>
      <c r="S5752" s="2">
        <v>1</v>
      </c>
      <c r="T5752" s="2" t="s">
        <v>81</v>
      </c>
    </row>
    <row r="5753" spans="1:20" x14ac:dyDescent="0.25">
      <c r="A5753">
        <v>1120535881</v>
      </c>
      <c r="B5753">
        <v>126665435</v>
      </c>
      <c r="C5753" t="s">
        <v>74</v>
      </c>
      <c r="D5753" t="s">
        <v>88</v>
      </c>
      <c r="E5753" t="s">
        <v>76</v>
      </c>
      <c r="F5753" s="7">
        <v>45132</v>
      </c>
      <c r="G5753" s="7">
        <v>45498</v>
      </c>
      <c r="H5753" t="s">
        <v>77</v>
      </c>
      <c r="I5753" t="s">
        <v>78</v>
      </c>
      <c r="J5753" s="7">
        <v>46065</v>
      </c>
      <c r="K5753" s="7">
        <v>46079</v>
      </c>
      <c r="L5753" s="7">
        <v>45498</v>
      </c>
      <c r="M5753" t="s">
        <v>77</v>
      </c>
      <c r="N5753" t="s">
        <v>79</v>
      </c>
      <c r="O5753">
        <v>2026</v>
      </c>
      <c r="P5753">
        <v>1</v>
      </c>
      <c r="Q5753" t="s">
        <v>80</v>
      </c>
      <c r="R5753" s="8">
        <v>46267</v>
      </c>
      <c r="S5753" s="2">
        <v>1</v>
      </c>
      <c r="T5753" s="2" t="s">
        <v>81</v>
      </c>
    </row>
    <row r="5754" spans="1:20" x14ac:dyDescent="0.25">
      <c r="A5754">
        <v>1120536071</v>
      </c>
      <c r="B5754">
        <v>126716944</v>
      </c>
      <c r="C5754" t="s">
        <v>82</v>
      </c>
      <c r="D5754" t="s">
        <v>83</v>
      </c>
      <c r="E5754" t="s">
        <v>76</v>
      </c>
      <c r="F5754" s="7">
        <v>45136</v>
      </c>
      <c r="G5754" s="7">
        <v>45320</v>
      </c>
      <c r="H5754" t="s">
        <v>77</v>
      </c>
      <c r="I5754" t="s">
        <v>78</v>
      </c>
      <c r="J5754" s="7">
        <v>45633</v>
      </c>
      <c r="K5754" s="7">
        <v>45748</v>
      </c>
      <c r="L5754" s="7">
        <v>45320</v>
      </c>
      <c r="M5754" t="s">
        <v>77</v>
      </c>
      <c r="N5754" t="s">
        <v>79</v>
      </c>
      <c r="O5754">
        <v>2026</v>
      </c>
      <c r="P5754">
        <v>1</v>
      </c>
      <c r="Q5754" t="s">
        <v>80</v>
      </c>
      <c r="R5754" s="8">
        <v>46267</v>
      </c>
      <c r="S5754" s="2">
        <v>1</v>
      </c>
      <c r="T5754" s="2" t="s">
        <v>81</v>
      </c>
    </row>
    <row r="5755" spans="1:20" x14ac:dyDescent="0.25">
      <c r="A5755">
        <v>1120536115</v>
      </c>
      <c r="B5755">
        <v>126728936</v>
      </c>
      <c r="C5755" t="s">
        <v>94</v>
      </c>
      <c r="D5755" t="s">
        <v>88</v>
      </c>
      <c r="E5755" t="s">
        <v>76</v>
      </c>
      <c r="F5755" s="7">
        <v>45140</v>
      </c>
      <c r="G5755" s="7">
        <v>45506</v>
      </c>
      <c r="H5755" t="s">
        <v>77</v>
      </c>
      <c r="I5755" t="s">
        <v>78</v>
      </c>
      <c r="J5755" s="7">
        <v>45518</v>
      </c>
      <c r="K5755" s="7">
        <v>45885</v>
      </c>
      <c r="L5755" s="7">
        <v>45506</v>
      </c>
      <c r="M5755" t="s">
        <v>77</v>
      </c>
      <c r="N5755" t="s">
        <v>79</v>
      </c>
      <c r="O5755">
        <v>2026</v>
      </c>
      <c r="P5755">
        <v>1</v>
      </c>
      <c r="Q5755" t="s">
        <v>80</v>
      </c>
      <c r="R5755" s="8">
        <v>46267</v>
      </c>
      <c r="S5755" s="2">
        <v>1</v>
      </c>
      <c r="T5755" s="2" t="s">
        <v>81</v>
      </c>
    </row>
    <row r="5756" spans="1:20" x14ac:dyDescent="0.25">
      <c r="A5756">
        <v>1120536233</v>
      </c>
      <c r="B5756">
        <v>126759881</v>
      </c>
      <c r="C5756" t="s">
        <v>85</v>
      </c>
      <c r="D5756" t="s">
        <v>88</v>
      </c>
      <c r="E5756" t="s">
        <v>76</v>
      </c>
      <c r="F5756" s="7">
        <v>45144</v>
      </c>
      <c r="G5756" s="7">
        <v>45510</v>
      </c>
      <c r="H5756" t="s">
        <v>86</v>
      </c>
      <c r="I5756" t="s">
        <v>87</v>
      </c>
      <c r="J5756" s="7">
        <v>45607</v>
      </c>
      <c r="K5756" s="7">
        <v>45643</v>
      </c>
      <c r="L5756" s="7">
        <v>45510</v>
      </c>
      <c r="M5756" t="s">
        <v>86</v>
      </c>
      <c r="N5756" t="s">
        <v>79</v>
      </c>
      <c r="O5756">
        <v>2026</v>
      </c>
      <c r="P5756">
        <v>1</v>
      </c>
      <c r="Q5756" t="s">
        <v>80</v>
      </c>
      <c r="R5756" s="8">
        <v>46267</v>
      </c>
      <c r="S5756" s="2">
        <v>1</v>
      </c>
      <c r="T5756" s="2" t="s">
        <v>81</v>
      </c>
    </row>
    <row r="5757" spans="1:20" x14ac:dyDescent="0.25">
      <c r="A5757">
        <v>1120536277</v>
      </c>
      <c r="B5757">
        <v>126780583</v>
      </c>
      <c r="C5757" t="s">
        <v>93</v>
      </c>
      <c r="D5757" t="s">
        <v>88</v>
      </c>
      <c r="E5757" t="s">
        <v>76</v>
      </c>
      <c r="F5757" s="7">
        <v>45147</v>
      </c>
      <c r="G5757" s="7">
        <v>45513</v>
      </c>
      <c r="H5757" t="s">
        <v>77</v>
      </c>
      <c r="I5757" t="s">
        <v>78</v>
      </c>
      <c r="J5757" s="7"/>
      <c r="K5757" s="7">
        <v>45747</v>
      </c>
      <c r="L5757" s="7">
        <v>45513</v>
      </c>
      <c r="M5757" t="s">
        <v>77</v>
      </c>
      <c r="N5757"/>
      <c r="O5757">
        <v>2026</v>
      </c>
      <c r="P5757">
        <v>1</v>
      </c>
      <c r="Q5757" t="s">
        <v>80</v>
      </c>
      <c r="R5757" s="8">
        <v>46267</v>
      </c>
      <c r="S5757" s="2">
        <v>1</v>
      </c>
      <c r="T5757" s="2" t="s">
        <v>81</v>
      </c>
    </row>
    <row r="5758" spans="1:20" x14ac:dyDescent="0.25">
      <c r="A5758">
        <v>1120536278</v>
      </c>
      <c r="B5758">
        <v>126780583</v>
      </c>
      <c r="C5758" t="s">
        <v>93</v>
      </c>
      <c r="D5758" t="s">
        <v>88</v>
      </c>
      <c r="E5758" t="s">
        <v>76</v>
      </c>
      <c r="F5758" s="7">
        <v>45147</v>
      </c>
      <c r="G5758" s="7">
        <v>45513</v>
      </c>
      <c r="H5758" t="s">
        <v>77</v>
      </c>
      <c r="I5758" t="s">
        <v>78</v>
      </c>
      <c r="J5758" s="7"/>
      <c r="K5758" s="7">
        <v>45779</v>
      </c>
      <c r="L5758" s="7">
        <v>45513</v>
      </c>
      <c r="M5758" t="s">
        <v>77</v>
      </c>
      <c r="N5758"/>
      <c r="O5758">
        <v>2026</v>
      </c>
      <c r="P5758">
        <v>1</v>
      </c>
      <c r="Q5758" t="s">
        <v>80</v>
      </c>
      <c r="R5758" s="8">
        <v>46267</v>
      </c>
      <c r="S5758" s="2">
        <v>1</v>
      </c>
      <c r="T5758" s="2" t="s">
        <v>81</v>
      </c>
    </row>
    <row r="5759" spans="1:20" x14ac:dyDescent="0.25">
      <c r="A5759">
        <v>1120536281</v>
      </c>
      <c r="B5759">
        <v>126780924</v>
      </c>
      <c r="C5759" t="s">
        <v>82</v>
      </c>
      <c r="D5759" t="s">
        <v>88</v>
      </c>
      <c r="E5759" t="s">
        <v>76</v>
      </c>
      <c r="F5759" s="7">
        <v>45147</v>
      </c>
      <c r="G5759" s="7">
        <v>45513</v>
      </c>
      <c r="H5759" t="s">
        <v>77</v>
      </c>
      <c r="I5759" t="s">
        <v>78</v>
      </c>
      <c r="J5759" s="7">
        <v>46105</v>
      </c>
      <c r="K5759" s="7">
        <v>45902</v>
      </c>
      <c r="L5759" s="7">
        <v>45513</v>
      </c>
      <c r="M5759" t="s">
        <v>77</v>
      </c>
      <c r="N5759" t="s">
        <v>79</v>
      </c>
      <c r="O5759">
        <v>2026</v>
      </c>
      <c r="P5759">
        <v>1</v>
      </c>
      <c r="Q5759" t="s">
        <v>80</v>
      </c>
      <c r="R5759" s="8">
        <v>46267</v>
      </c>
      <c r="S5759" s="2">
        <v>1</v>
      </c>
      <c r="T5759" s="2" t="s">
        <v>81</v>
      </c>
    </row>
    <row r="5760" spans="1:20" x14ac:dyDescent="0.25">
      <c r="A5760">
        <v>1120536604</v>
      </c>
      <c r="B5760">
        <v>126919692</v>
      </c>
      <c r="C5760" t="s">
        <v>82</v>
      </c>
      <c r="D5760" t="s">
        <v>88</v>
      </c>
      <c r="E5760" t="s">
        <v>76</v>
      </c>
      <c r="F5760" s="7">
        <v>45164</v>
      </c>
      <c r="G5760" s="7">
        <v>45530</v>
      </c>
      <c r="H5760" t="s">
        <v>77</v>
      </c>
      <c r="I5760" t="s">
        <v>78</v>
      </c>
      <c r="J5760" s="7">
        <v>45550</v>
      </c>
      <c r="K5760" s="7">
        <v>45681</v>
      </c>
      <c r="L5760" s="7">
        <v>45530</v>
      </c>
      <c r="M5760" t="s">
        <v>77</v>
      </c>
      <c r="N5760" t="s">
        <v>79</v>
      </c>
      <c r="O5760">
        <v>2026</v>
      </c>
      <c r="P5760">
        <v>1</v>
      </c>
      <c r="Q5760" t="s">
        <v>80</v>
      </c>
      <c r="R5760" s="8">
        <v>46267</v>
      </c>
      <c r="S5760" s="2">
        <v>1</v>
      </c>
      <c r="T5760" s="2" t="s">
        <v>81</v>
      </c>
    </row>
    <row r="5761" spans="1:20" x14ac:dyDescent="0.25">
      <c r="A5761">
        <v>1120536903</v>
      </c>
      <c r="B5761">
        <v>127032618</v>
      </c>
      <c r="C5761" t="s">
        <v>74</v>
      </c>
      <c r="D5761" t="s">
        <v>88</v>
      </c>
      <c r="E5761" t="s">
        <v>76</v>
      </c>
      <c r="F5761" s="7">
        <v>45180</v>
      </c>
      <c r="G5761" s="7">
        <v>45546</v>
      </c>
      <c r="H5761" t="s">
        <v>86</v>
      </c>
      <c r="I5761" t="s">
        <v>87</v>
      </c>
      <c r="J5761" s="7"/>
      <c r="K5761" s="7">
        <v>45916</v>
      </c>
      <c r="L5761" s="7">
        <v>45546</v>
      </c>
      <c r="M5761" t="s">
        <v>86</v>
      </c>
      <c r="N5761"/>
      <c r="O5761">
        <v>2026</v>
      </c>
      <c r="P5761">
        <v>1</v>
      </c>
      <c r="Q5761" t="s">
        <v>80</v>
      </c>
      <c r="R5761" s="8">
        <v>46267</v>
      </c>
      <c r="S5761" s="2">
        <v>1</v>
      </c>
      <c r="T5761" s="2" t="s">
        <v>81</v>
      </c>
    </row>
    <row r="5762" spans="1:20" x14ac:dyDescent="0.25">
      <c r="A5762">
        <v>1120536945</v>
      </c>
      <c r="B5762">
        <v>127042201</v>
      </c>
      <c r="C5762" t="s">
        <v>93</v>
      </c>
      <c r="D5762" t="s">
        <v>88</v>
      </c>
      <c r="E5762" t="s">
        <v>76</v>
      </c>
      <c r="F5762" s="7">
        <v>45181</v>
      </c>
      <c r="G5762" s="7">
        <v>45547</v>
      </c>
      <c r="H5762" t="s">
        <v>77</v>
      </c>
      <c r="I5762" t="s">
        <v>78</v>
      </c>
      <c r="J5762" s="7"/>
      <c r="K5762" s="7">
        <v>46090</v>
      </c>
      <c r="L5762" s="7">
        <v>45547</v>
      </c>
      <c r="M5762" t="s">
        <v>77</v>
      </c>
      <c r="N5762"/>
      <c r="O5762">
        <v>2026</v>
      </c>
      <c r="P5762">
        <v>1</v>
      </c>
      <c r="Q5762" t="s">
        <v>80</v>
      </c>
      <c r="R5762" s="8">
        <v>46267</v>
      </c>
      <c r="S5762" s="2">
        <v>1</v>
      </c>
      <c r="T5762" s="2" t="s">
        <v>81</v>
      </c>
    </row>
    <row r="5763" spans="1:20" x14ac:dyDescent="0.25">
      <c r="A5763">
        <v>1120537698</v>
      </c>
      <c r="B5763">
        <v>127291644</v>
      </c>
      <c r="C5763" t="s">
        <v>74</v>
      </c>
      <c r="D5763" t="s">
        <v>88</v>
      </c>
      <c r="E5763" t="s">
        <v>76</v>
      </c>
      <c r="F5763" s="7">
        <v>45216</v>
      </c>
      <c r="G5763" s="7">
        <v>45582</v>
      </c>
      <c r="H5763" t="s">
        <v>86</v>
      </c>
      <c r="I5763" t="s">
        <v>87</v>
      </c>
      <c r="J5763" s="7"/>
      <c r="K5763" s="7">
        <v>45217</v>
      </c>
      <c r="L5763" s="7">
        <v>45582</v>
      </c>
      <c r="M5763" t="s">
        <v>86</v>
      </c>
      <c r="N5763"/>
      <c r="O5763">
        <v>2026</v>
      </c>
      <c r="P5763">
        <v>1</v>
      </c>
      <c r="Q5763" t="s">
        <v>80</v>
      </c>
      <c r="R5763" s="8">
        <v>46267</v>
      </c>
      <c r="S5763" s="2">
        <v>1</v>
      </c>
      <c r="T5763" s="2" t="s">
        <v>81</v>
      </c>
    </row>
    <row r="5764" spans="1:20" x14ac:dyDescent="0.25">
      <c r="A5764">
        <v>1120538339</v>
      </c>
      <c r="B5764">
        <v>127575115</v>
      </c>
      <c r="C5764" t="s">
        <v>93</v>
      </c>
      <c r="D5764" t="s">
        <v>83</v>
      </c>
      <c r="E5764" t="s">
        <v>76</v>
      </c>
      <c r="F5764" s="7">
        <v>45080</v>
      </c>
      <c r="G5764" s="7">
        <v>46907</v>
      </c>
      <c r="H5764" t="s">
        <v>77</v>
      </c>
      <c r="I5764" t="s">
        <v>78</v>
      </c>
      <c r="J5764" s="7">
        <v>45919</v>
      </c>
      <c r="K5764" s="7">
        <v>45957</v>
      </c>
      <c r="L5764" s="7">
        <v>46907</v>
      </c>
      <c r="M5764" t="s">
        <v>77</v>
      </c>
      <c r="N5764" t="s">
        <v>79</v>
      </c>
      <c r="O5764">
        <v>2026</v>
      </c>
      <c r="P5764">
        <v>1</v>
      </c>
      <c r="Q5764" t="s">
        <v>80</v>
      </c>
      <c r="R5764" s="8">
        <v>46267</v>
      </c>
      <c r="S5764" s="2">
        <v>1</v>
      </c>
      <c r="T5764" s="2" t="s">
        <v>81</v>
      </c>
    </row>
    <row r="5765" spans="1:20" x14ac:dyDescent="0.25">
      <c r="A5765">
        <v>1120538649</v>
      </c>
      <c r="B5765">
        <v>128399522</v>
      </c>
      <c r="C5765" t="s">
        <v>95</v>
      </c>
      <c r="D5765" t="s">
        <v>83</v>
      </c>
      <c r="E5765" t="s">
        <v>76</v>
      </c>
      <c r="F5765" s="7">
        <v>45377</v>
      </c>
      <c r="G5765" s="7">
        <v>45561</v>
      </c>
      <c r="H5765" t="s">
        <v>77</v>
      </c>
      <c r="I5765" t="s">
        <v>84</v>
      </c>
      <c r="J5765" s="7">
        <v>45418</v>
      </c>
      <c r="K5765" s="7">
        <v>45971</v>
      </c>
      <c r="L5765" s="7">
        <v>45561</v>
      </c>
      <c r="M5765" t="s">
        <v>77</v>
      </c>
      <c r="N5765" t="s">
        <v>92</v>
      </c>
      <c r="O5765">
        <v>2026</v>
      </c>
      <c r="P5765">
        <v>1</v>
      </c>
      <c r="Q5765" t="s">
        <v>80</v>
      </c>
      <c r="R5765" s="8">
        <v>46267</v>
      </c>
      <c r="S5765" s="2">
        <v>1</v>
      </c>
      <c r="T5765" s="2" t="s">
        <v>81</v>
      </c>
    </row>
    <row r="5766" spans="1:20" x14ac:dyDescent="0.25">
      <c r="A5766">
        <v>1120538652</v>
      </c>
      <c r="B5766">
        <v>128400667</v>
      </c>
      <c r="C5766" t="s">
        <v>90</v>
      </c>
      <c r="D5766" t="s">
        <v>88</v>
      </c>
      <c r="E5766" t="s">
        <v>76</v>
      </c>
      <c r="F5766" s="7">
        <v>45377</v>
      </c>
      <c r="G5766" s="7">
        <v>45557</v>
      </c>
      <c r="H5766" t="s">
        <v>77</v>
      </c>
      <c r="I5766" t="s">
        <v>84</v>
      </c>
      <c r="J5766" s="7"/>
      <c r="K5766" s="7">
        <v>45747</v>
      </c>
      <c r="L5766" s="7">
        <v>45557</v>
      </c>
      <c r="M5766" t="s">
        <v>77</v>
      </c>
      <c r="N5766"/>
      <c r="O5766">
        <v>2026</v>
      </c>
      <c r="P5766">
        <v>1</v>
      </c>
      <c r="Q5766" t="s">
        <v>80</v>
      </c>
      <c r="R5766" s="8">
        <v>46267</v>
      </c>
      <c r="S5766" s="2">
        <v>1</v>
      </c>
      <c r="T5766" s="2" t="s">
        <v>81</v>
      </c>
    </row>
    <row r="5767" spans="1:20" x14ac:dyDescent="0.25">
      <c r="A5767">
        <v>1120538742</v>
      </c>
      <c r="B5767">
        <v>128529162</v>
      </c>
      <c r="C5767" t="s">
        <v>93</v>
      </c>
      <c r="D5767" t="s">
        <v>83</v>
      </c>
      <c r="E5767" t="s">
        <v>76</v>
      </c>
      <c r="F5767" s="7">
        <v>45391</v>
      </c>
      <c r="G5767" s="7">
        <v>45574</v>
      </c>
      <c r="H5767" t="s">
        <v>77</v>
      </c>
      <c r="I5767" t="s">
        <v>78</v>
      </c>
      <c r="J5767" s="7">
        <v>45737</v>
      </c>
      <c r="K5767" s="7">
        <v>45623</v>
      </c>
      <c r="L5767" s="7">
        <v>45574</v>
      </c>
      <c r="M5767" t="s">
        <v>77</v>
      </c>
      <c r="N5767" t="s">
        <v>79</v>
      </c>
      <c r="O5767">
        <v>2026</v>
      </c>
      <c r="P5767">
        <v>1</v>
      </c>
      <c r="Q5767" t="s">
        <v>80</v>
      </c>
      <c r="R5767" s="8">
        <v>46267</v>
      </c>
      <c r="S5767" s="2">
        <v>1</v>
      </c>
      <c r="T5767" s="2" t="s">
        <v>81</v>
      </c>
    </row>
    <row r="5768" spans="1:20" x14ac:dyDescent="0.25">
      <c r="A5768">
        <v>1120539012</v>
      </c>
      <c r="B5768">
        <v>128775838</v>
      </c>
      <c r="C5768" t="s">
        <v>93</v>
      </c>
      <c r="D5768" t="s">
        <v>83</v>
      </c>
      <c r="E5768" t="s">
        <v>76</v>
      </c>
      <c r="F5768" s="7">
        <v>45425</v>
      </c>
      <c r="G5768" s="7">
        <v>45609</v>
      </c>
      <c r="H5768" t="s">
        <v>77</v>
      </c>
      <c r="I5768" t="s">
        <v>78</v>
      </c>
      <c r="J5768" s="7"/>
      <c r="K5768" s="7">
        <v>46003</v>
      </c>
      <c r="L5768" s="7">
        <v>45609</v>
      </c>
      <c r="M5768" t="s">
        <v>77</v>
      </c>
      <c r="N5768"/>
      <c r="O5768">
        <v>2026</v>
      </c>
      <c r="P5768">
        <v>1</v>
      </c>
      <c r="Q5768" t="s">
        <v>80</v>
      </c>
      <c r="R5768" s="8">
        <v>46267</v>
      </c>
      <c r="S5768" s="2">
        <v>1</v>
      </c>
      <c r="T5768" s="2" t="s">
        <v>81</v>
      </c>
    </row>
    <row r="5769" spans="1:20" x14ac:dyDescent="0.25">
      <c r="A5769">
        <v>1120539014</v>
      </c>
      <c r="B5769">
        <v>128776023</v>
      </c>
      <c r="C5769" t="s">
        <v>90</v>
      </c>
      <c r="D5769" t="s">
        <v>83</v>
      </c>
      <c r="E5769" t="s">
        <v>76</v>
      </c>
      <c r="F5769" s="7">
        <v>45426</v>
      </c>
      <c r="G5769" s="7">
        <v>45518</v>
      </c>
      <c r="H5769" t="s">
        <v>77</v>
      </c>
      <c r="I5769" t="s">
        <v>84</v>
      </c>
      <c r="J5769" s="7"/>
      <c r="K5769" s="7">
        <v>45547</v>
      </c>
      <c r="L5769" s="7">
        <v>45518</v>
      </c>
      <c r="M5769" t="s">
        <v>77</v>
      </c>
      <c r="N5769"/>
      <c r="O5769">
        <v>2026</v>
      </c>
      <c r="P5769">
        <v>1</v>
      </c>
      <c r="Q5769" t="s">
        <v>80</v>
      </c>
      <c r="R5769" s="8">
        <v>46267</v>
      </c>
      <c r="S5769" s="2">
        <v>1</v>
      </c>
      <c r="T5769" s="2" t="s">
        <v>81</v>
      </c>
    </row>
    <row r="5770" spans="1:20" x14ac:dyDescent="0.25">
      <c r="A5770">
        <v>1120539035</v>
      </c>
      <c r="B5770">
        <v>128804031</v>
      </c>
      <c r="C5770" t="s">
        <v>91</v>
      </c>
      <c r="D5770" t="s">
        <v>83</v>
      </c>
      <c r="E5770" t="s">
        <v>76</v>
      </c>
      <c r="F5770" s="7">
        <v>45426</v>
      </c>
      <c r="G5770" s="7">
        <v>45610</v>
      </c>
      <c r="H5770" t="s">
        <v>77</v>
      </c>
      <c r="I5770" t="s">
        <v>89</v>
      </c>
      <c r="J5770" s="7">
        <v>46084</v>
      </c>
      <c r="K5770" s="7">
        <v>45432</v>
      </c>
      <c r="L5770" s="7">
        <v>45610</v>
      </c>
      <c r="M5770" t="s">
        <v>77</v>
      </c>
      <c r="N5770" t="s">
        <v>79</v>
      </c>
      <c r="O5770">
        <v>2026</v>
      </c>
      <c r="P5770">
        <v>1</v>
      </c>
      <c r="Q5770" t="s">
        <v>80</v>
      </c>
      <c r="R5770" s="8">
        <v>46267</v>
      </c>
      <c r="S5770" s="2">
        <v>1</v>
      </c>
      <c r="T5770" s="2" t="s">
        <v>81</v>
      </c>
    </row>
    <row r="5771" spans="1:20" x14ac:dyDescent="0.25">
      <c r="A5771">
        <v>1120539039</v>
      </c>
      <c r="B5771">
        <v>128804354</v>
      </c>
      <c r="C5771" t="s">
        <v>82</v>
      </c>
      <c r="D5771" t="s">
        <v>88</v>
      </c>
      <c r="E5771" t="s">
        <v>76</v>
      </c>
      <c r="F5771" s="7">
        <v>45427</v>
      </c>
      <c r="G5771" s="7">
        <v>45792</v>
      </c>
      <c r="H5771" t="s">
        <v>77</v>
      </c>
      <c r="I5771" t="s">
        <v>84</v>
      </c>
      <c r="J5771" s="7">
        <v>45729</v>
      </c>
      <c r="K5771" s="7">
        <v>46059</v>
      </c>
      <c r="L5771" s="7">
        <v>45792</v>
      </c>
      <c r="M5771" t="s">
        <v>77</v>
      </c>
      <c r="N5771" t="s">
        <v>79</v>
      </c>
      <c r="O5771">
        <v>2026</v>
      </c>
      <c r="P5771">
        <v>1</v>
      </c>
      <c r="Q5771" t="s">
        <v>80</v>
      </c>
      <c r="R5771" s="8">
        <v>46267</v>
      </c>
      <c r="S5771" s="2">
        <v>1</v>
      </c>
      <c r="T5771" s="2" t="s">
        <v>81</v>
      </c>
    </row>
    <row r="5772" spans="1:20" x14ac:dyDescent="0.25">
      <c r="A5772">
        <v>1120539040</v>
      </c>
      <c r="B5772">
        <v>128804354</v>
      </c>
      <c r="C5772" t="s">
        <v>82</v>
      </c>
      <c r="D5772" t="s">
        <v>88</v>
      </c>
      <c r="E5772" t="s">
        <v>76</v>
      </c>
      <c r="F5772" s="7">
        <v>45427</v>
      </c>
      <c r="G5772" s="7">
        <v>45792</v>
      </c>
      <c r="H5772" t="s">
        <v>77</v>
      </c>
      <c r="I5772" t="s">
        <v>84</v>
      </c>
      <c r="J5772" s="7">
        <v>45729</v>
      </c>
      <c r="K5772" s="7">
        <v>45748</v>
      </c>
      <c r="L5772" s="7">
        <v>45792</v>
      </c>
      <c r="M5772" t="s">
        <v>77</v>
      </c>
      <c r="N5772" t="s">
        <v>79</v>
      </c>
      <c r="O5772">
        <v>2026</v>
      </c>
      <c r="P5772">
        <v>1</v>
      </c>
      <c r="Q5772" t="s">
        <v>80</v>
      </c>
      <c r="R5772" s="8">
        <v>46267</v>
      </c>
      <c r="S5772" s="2">
        <v>1</v>
      </c>
      <c r="T5772" s="2" t="s">
        <v>81</v>
      </c>
    </row>
    <row r="5773" spans="1:20" x14ac:dyDescent="0.25">
      <c r="A5773">
        <v>1120539071</v>
      </c>
      <c r="B5773">
        <v>128840648</v>
      </c>
      <c r="C5773" t="s">
        <v>74</v>
      </c>
      <c r="D5773" t="s">
        <v>88</v>
      </c>
      <c r="E5773" t="s">
        <v>76</v>
      </c>
      <c r="F5773" s="7">
        <v>45434</v>
      </c>
      <c r="G5773" s="7">
        <v>45799</v>
      </c>
      <c r="H5773" t="s">
        <v>77</v>
      </c>
      <c r="I5773" t="s">
        <v>78</v>
      </c>
      <c r="J5773" s="7"/>
      <c r="K5773" s="7">
        <v>45594</v>
      </c>
      <c r="L5773" s="7">
        <v>45799</v>
      </c>
      <c r="M5773" t="s">
        <v>77</v>
      </c>
      <c r="N5773"/>
      <c r="O5773">
        <v>2026</v>
      </c>
      <c r="P5773">
        <v>1</v>
      </c>
      <c r="Q5773" t="s">
        <v>80</v>
      </c>
      <c r="R5773" s="8">
        <v>46267</v>
      </c>
      <c r="S5773" s="2">
        <v>1</v>
      </c>
      <c r="T5773" s="2" t="s">
        <v>81</v>
      </c>
    </row>
    <row r="5774" spans="1:20" x14ac:dyDescent="0.25">
      <c r="A5774">
        <v>1120539103</v>
      </c>
      <c r="B5774">
        <v>128894557</v>
      </c>
      <c r="C5774" t="s">
        <v>90</v>
      </c>
      <c r="D5774" t="s">
        <v>83</v>
      </c>
      <c r="E5774" t="s">
        <v>76</v>
      </c>
      <c r="F5774" s="7">
        <v>45434</v>
      </c>
      <c r="G5774" s="7">
        <v>45614</v>
      </c>
      <c r="H5774" t="s">
        <v>77</v>
      </c>
      <c r="I5774" t="s">
        <v>78</v>
      </c>
      <c r="J5774" s="7">
        <v>45777</v>
      </c>
      <c r="K5774" s="7">
        <v>45748</v>
      </c>
      <c r="L5774" s="7">
        <v>45614</v>
      </c>
      <c r="M5774" t="s">
        <v>77</v>
      </c>
      <c r="N5774" t="s">
        <v>79</v>
      </c>
      <c r="O5774">
        <v>2026</v>
      </c>
      <c r="P5774">
        <v>1</v>
      </c>
      <c r="Q5774" t="s">
        <v>80</v>
      </c>
      <c r="R5774" s="8">
        <v>46267</v>
      </c>
      <c r="S5774" s="2">
        <v>1</v>
      </c>
      <c r="T5774" s="2" t="s">
        <v>81</v>
      </c>
    </row>
    <row r="5775" spans="1:20" x14ac:dyDescent="0.25">
      <c r="A5775">
        <v>1120539104</v>
      </c>
      <c r="B5775">
        <v>128894557</v>
      </c>
      <c r="C5775" t="s">
        <v>90</v>
      </c>
      <c r="D5775" t="s">
        <v>83</v>
      </c>
      <c r="E5775" t="s">
        <v>76</v>
      </c>
      <c r="F5775" s="7">
        <v>45434</v>
      </c>
      <c r="G5775" s="7">
        <v>45614</v>
      </c>
      <c r="H5775" t="s">
        <v>77</v>
      </c>
      <c r="I5775" t="s">
        <v>78</v>
      </c>
      <c r="J5775" s="7">
        <v>45777</v>
      </c>
      <c r="K5775" s="7">
        <v>45547</v>
      </c>
      <c r="L5775" s="7">
        <v>45614</v>
      </c>
      <c r="M5775" t="s">
        <v>77</v>
      </c>
      <c r="N5775" t="s">
        <v>79</v>
      </c>
      <c r="O5775">
        <v>2026</v>
      </c>
      <c r="P5775">
        <v>1</v>
      </c>
      <c r="Q5775" t="s">
        <v>80</v>
      </c>
      <c r="R5775" s="8">
        <v>46267</v>
      </c>
      <c r="S5775" s="2">
        <v>1</v>
      </c>
      <c r="T5775" s="2" t="s">
        <v>81</v>
      </c>
    </row>
    <row r="5776" spans="1:20" x14ac:dyDescent="0.25">
      <c r="A5776">
        <v>1120539105</v>
      </c>
      <c r="B5776">
        <v>128894557</v>
      </c>
      <c r="C5776" t="s">
        <v>90</v>
      </c>
      <c r="D5776" t="s">
        <v>83</v>
      </c>
      <c r="E5776" t="s">
        <v>76</v>
      </c>
      <c r="F5776" s="7">
        <v>45434</v>
      </c>
      <c r="G5776" s="7">
        <v>45614</v>
      </c>
      <c r="H5776" t="s">
        <v>77</v>
      </c>
      <c r="I5776" t="s">
        <v>78</v>
      </c>
      <c r="J5776" s="7">
        <v>45777</v>
      </c>
      <c r="K5776" s="7">
        <v>45748</v>
      </c>
      <c r="L5776" s="7">
        <v>45614</v>
      </c>
      <c r="M5776" t="s">
        <v>77</v>
      </c>
      <c r="N5776" t="s">
        <v>79</v>
      </c>
      <c r="O5776">
        <v>2026</v>
      </c>
      <c r="P5776">
        <v>1</v>
      </c>
      <c r="Q5776" t="s">
        <v>80</v>
      </c>
      <c r="R5776" s="8">
        <v>46267</v>
      </c>
      <c r="S5776" s="2">
        <v>1</v>
      </c>
      <c r="T5776" s="2" t="s">
        <v>81</v>
      </c>
    </row>
    <row r="5777" spans="1:20" x14ac:dyDescent="0.25">
      <c r="A5777">
        <v>1120539195</v>
      </c>
      <c r="B5777">
        <v>129039641</v>
      </c>
      <c r="C5777" t="s">
        <v>82</v>
      </c>
      <c r="D5777" t="s">
        <v>83</v>
      </c>
      <c r="E5777" t="s">
        <v>76</v>
      </c>
      <c r="F5777" s="7">
        <v>45447</v>
      </c>
      <c r="G5777" s="7">
        <v>45539</v>
      </c>
      <c r="H5777" t="s">
        <v>77</v>
      </c>
      <c r="I5777" t="s">
        <v>84</v>
      </c>
      <c r="J5777" s="7"/>
      <c r="K5777" s="7">
        <v>45747</v>
      </c>
      <c r="L5777" s="7">
        <v>45539</v>
      </c>
      <c r="M5777" t="s">
        <v>77</v>
      </c>
      <c r="N5777"/>
      <c r="O5777">
        <v>2026</v>
      </c>
      <c r="P5777">
        <v>1</v>
      </c>
      <c r="Q5777" t="s">
        <v>80</v>
      </c>
      <c r="R5777" s="8">
        <v>46267</v>
      </c>
      <c r="S5777" s="2">
        <v>1</v>
      </c>
      <c r="T5777" s="2" t="s">
        <v>81</v>
      </c>
    </row>
    <row r="5778" spans="1:20" x14ac:dyDescent="0.25">
      <c r="A5778">
        <v>1120539245</v>
      </c>
      <c r="B5778">
        <v>129068878</v>
      </c>
      <c r="C5778" t="s">
        <v>96</v>
      </c>
      <c r="D5778" t="s">
        <v>83</v>
      </c>
      <c r="E5778" t="s">
        <v>76</v>
      </c>
      <c r="F5778" s="7">
        <v>45454</v>
      </c>
      <c r="G5778" s="7">
        <v>45637</v>
      </c>
      <c r="H5778" t="s">
        <v>77</v>
      </c>
      <c r="I5778" t="s">
        <v>78</v>
      </c>
      <c r="J5778" s="7">
        <v>45607</v>
      </c>
      <c r="K5778" s="7">
        <v>45950</v>
      </c>
      <c r="L5778" s="7">
        <v>45637</v>
      </c>
      <c r="M5778" t="s">
        <v>77</v>
      </c>
      <c r="N5778" t="s">
        <v>79</v>
      </c>
      <c r="O5778">
        <v>2026</v>
      </c>
      <c r="P5778">
        <v>1</v>
      </c>
      <c r="Q5778" t="s">
        <v>80</v>
      </c>
      <c r="R5778" s="8">
        <v>46267</v>
      </c>
      <c r="S5778" s="2">
        <v>1</v>
      </c>
      <c r="T5778" s="2" t="s">
        <v>81</v>
      </c>
    </row>
    <row r="5779" spans="1:20" x14ac:dyDescent="0.25">
      <c r="A5779">
        <v>1120539307</v>
      </c>
      <c r="B5779">
        <v>129097062</v>
      </c>
      <c r="C5779" t="s">
        <v>74</v>
      </c>
      <c r="D5779" t="s">
        <v>83</v>
      </c>
      <c r="E5779" t="s">
        <v>76</v>
      </c>
      <c r="F5779" s="7">
        <v>45460</v>
      </c>
      <c r="G5779" s="7">
        <v>45643</v>
      </c>
      <c r="H5779" t="s">
        <v>77</v>
      </c>
      <c r="I5779" t="s">
        <v>78</v>
      </c>
      <c r="J5779" s="7">
        <v>46118</v>
      </c>
      <c r="K5779" s="7">
        <v>45467</v>
      </c>
      <c r="L5779" s="7">
        <v>45643</v>
      </c>
      <c r="M5779" t="s">
        <v>77</v>
      </c>
      <c r="N5779" t="s">
        <v>79</v>
      </c>
      <c r="O5779">
        <v>2026</v>
      </c>
      <c r="P5779">
        <v>1</v>
      </c>
      <c r="Q5779" t="s">
        <v>80</v>
      </c>
      <c r="R5779" s="8">
        <v>46267</v>
      </c>
      <c r="S5779" s="2">
        <v>1</v>
      </c>
      <c r="T5779" s="2" t="s">
        <v>81</v>
      </c>
    </row>
    <row r="5780" spans="1:20" x14ac:dyDescent="0.25">
      <c r="A5780">
        <v>1120539309</v>
      </c>
      <c r="B5780">
        <v>129097103</v>
      </c>
      <c r="C5780" t="s">
        <v>74</v>
      </c>
      <c r="D5780" t="s">
        <v>88</v>
      </c>
      <c r="E5780" t="s">
        <v>76</v>
      </c>
      <c r="F5780" s="7">
        <v>45457</v>
      </c>
      <c r="G5780" s="7">
        <v>45822</v>
      </c>
      <c r="H5780" t="s">
        <v>77</v>
      </c>
      <c r="I5780" t="s">
        <v>78</v>
      </c>
      <c r="J5780" s="7"/>
      <c r="K5780" s="7">
        <v>45471</v>
      </c>
      <c r="L5780" s="7">
        <v>45822</v>
      </c>
      <c r="M5780" t="s">
        <v>77</v>
      </c>
      <c r="N5780"/>
      <c r="O5780">
        <v>2026</v>
      </c>
      <c r="P5780">
        <v>1</v>
      </c>
      <c r="Q5780" t="s">
        <v>80</v>
      </c>
      <c r="R5780" s="8">
        <v>46267</v>
      </c>
      <c r="S5780" s="2">
        <v>1</v>
      </c>
      <c r="T5780" s="2" t="s">
        <v>81</v>
      </c>
    </row>
    <row r="5781" spans="1:20" x14ac:dyDescent="0.25">
      <c r="A5781">
        <v>1120539338</v>
      </c>
      <c r="B5781">
        <v>129113233</v>
      </c>
      <c r="C5781" t="s">
        <v>74</v>
      </c>
      <c r="D5781" t="s">
        <v>83</v>
      </c>
      <c r="E5781" t="s">
        <v>76</v>
      </c>
      <c r="F5781" s="7">
        <v>45465</v>
      </c>
      <c r="G5781" s="7">
        <v>47291</v>
      </c>
      <c r="H5781" t="s">
        <v>77</v>
      </c>
      <c r="I5781" t="s">
        <v>84</v>
      </c>
      <c r="J5781" s="7"/>
      <c r="K5781" s="7">
        <v>46091</v>
      </c>
      <c r="L5781" s="7">
        <v>47291</v>
      </c>
      <c r="M5781" t="s">
        <v>77</v>
      </c>
      <c r="N5781"/>
      <c r="O5781">
        <v>2026</v>
      </c>
      <c r="P5781">
        <v>1</v>
      </c>
      <c r="Q5781" t="s">
        <v>80</v>
      </c>
      <c r="R5781" s="8">
        <v>46267</v>
      </c>
      <c r="S5781" s="2">
        <v>1</v>
      </c>
      <c r="T5781" s="2" t="s">
        <v>81</v>
      </c>
    </row>
    <row r="5782" spans="1:20" x14ac:dyDescent="0.25">
      <c r="A5782">
        <v>1120539491</v>
      </c>
      <c r="B5782">
        <v>129226197</v>
      </c>
      <c r="C5782" t="s">
        <v>90</v>
      </c>
      <c r="D5782" t="s">
        <v>88</v>
      </c>
      <c r="E5782" t="s">
        <v>76</v>
      </c>
      <c r="F5782" s="7">
        <v>45488</v>
      </c>
      <c r="G5782" s="7">
        <v>45668</v>
      </c>
      <c r="H5782" t="s">
        <v>77</v>
      </c>
      <c r="I5782" t="s">
        <v>78</v>
      </c>
      <c r="J5782" s="7">
        <v>45497</v>
      </c>
      <c r="K5782" s="7">
        <v>45490</v>
      </c>
      <c r="L5782" s="7">
        <v>45668</v>
      </c>
      <c r="M5782" t="s">
        <v>77</v>
      </c>
      <c r="N5782" t="s">
        <v>92</v>
      </c>
      <c r="O5782">
        <v>2026</v>
      </c>
      <c r="P5782">
        <v>1</v>
      </c>
      <c r="Q5782" t="s">
        <v>80</v>
      </c>
      <c r="R5782" s="8">
        <v>46267</v>
      </c>
      <c r="S5782" s="2">
        <v>1</v>
      </c>
      <c r="T5782" s="2" t="s">
        <v>81</v>
      </c>
    </row>
    <row r="5783" spans="1:20" x14ac:dyDescent="0.25">
      <c r="A5783">
        <v>1120539492</v>
      </c>
      <c r="B5783">
        <v>129226197</v>
      </c>
      <c r="C5783" t="s">
        <v>90</v>
      </c>
      <c r="D5783" t="s">
        <v>88</v>
      </c>
      <c r="E5783" t="s">
        <v>76</v>
      </c>
      <c r="F5783" s="7">
        <v>45488</v>
      </c>
      <c r="G5783" s="7">
        <v>45668</v>
      </c>
      <c r="H5783" t="s">
        <v>77</v>
      </c>
      <c r="I5783" t="s">
        <v>78</v>
      </c>
      <c r="J5783" s="7">
        <v>45497</v>
      </c>
      <c r="K5783" s="7">
        <v>45547</v>
      </c>
      <c r="L5783" s="7">
        <v>45668</v>
      </c>
      <c r="M5783" t="s">
        <v>77</v>
      </c>
      <c r="N5783" t="s">
        <v>92</v>
      </c>
      <c r="O5783">
        <v>2026</v>
      </c>
      <c r="P5783">
        <v>1</v>
      </c>
      <c r="Q5783" t="s">
        <v>80</v>
      </c>
      <c r="R5783" s="8">
        <v>46267</v>
      </c>
      <c r="S5783" s="2">
        <v>1</v>
      </c>
      <c r="T5783" s="2" t="s">
        <v>81</v>
      </c>
    </row>
    <row r="5784" spans="1:20" x14ac:dyDescent="0.25">
      <c r="A5784">
        <v>1120539584</v>
      </c>
      <c r="B5784">
        <v>129289741</v>
      </c>
      <c r="C5784" t="s">
        <v>91</v>
      </c>
      <c r="D5784" t="s">
        <v>75</v>
      </c>
      <c r="E5784" t="s">
        <v>76</v>
      </c>
      <c r="F5784" s="7">
        <v>45498</v>
      </c>
      <c r="G5784" s="7">
        <v>45863</v>
      </c>
      <c r="H5784" t="s">
        <v>77</v>
      </c>
      <c r="I5784" t="s">
        <v>78</v>
      </c>
      <c r="J5784" s="7"/>
      <c r="K5784" s="7">
        <v>45499</v>
      </c>
      <c r="L5784" s="7">
        <v>45863</v>
      </c>
      <c r="M5784" t="s">
        <v>77</v>
      </c>
      <c r="N5784"/>
      <c r="O5784">
        <v>2026</v>
      </c>
      <c r="P5784">
        <v>1</v>
      </c>
      <c r="Q5784" t="s">
        <v>80</v>
      </c>
      <c r="R5784" s="8">
        <v>46267</v>
      </c>
      <c r="S5784" s="2">
        <v>1</v>
      </c>
      <c r="T5784" s="2" t="s">
        <v>81</v>
      </c>
    </row>
    <row r="5785" spans="1:20" x14ac:dyDescent="0.25">
      <c r="A5785">
        <v>1120539628</v>
      </c>
      <c r="B5785">
        <v>129301300</v>
      </c>
      <c r="C5785" t="s">
        <v>90</v>
      </c>
      <c r="D5785" t="s">
        <v>83</v>
      </c>
      <c r="E5785" t="s">
        <v>76</v>
      </c>
      <c r="F5785" s="7">
        <v>45502</v>
      </c>
      <c r="G5785" s="7">
        <v>45686</v>
      </c>
      <c r="H5785" t="s">
        <v>77</v>
      </c>
      <c r="I5785" t="s">
        <v>78</v>
      </c>
      <c r="J5785" s="7">
        <v>45972</v>
      </c>
      <c r="K5785" s="7">
        <v>45979</v>
      </c>
      <c r="L5785" s="7">
        <v>45686</v>
      </c>
      <c r="M5785" t="s">
        <v>77</v>
      </c>
      <c r="N5785" t="s">
        <v>79</v>
      </c>
      <c r="O5785">
        <v>2026</v>
      </c>
      <c r="P5785">
        <v>1</v>
      </c>
      <c r="Q5785" t="s">
        <v>80</v>
      </c>
      <c r="R5785" s="8">
        <v>46267</v>
      </c>
      <c r="S5785" s="2">
        <v>1</v>
      </c>
      <c r="T5785" s="2" t="s">
        <v>81</v>
      </c>
    </row>
    <row r="5786" spans="1:20" x14ac:dyDescent="0.25">
      <c r="A5786">
        <v>1120539690</v>
      </c>
      <c r="B5786">
        <v>129330115</v>
      </c>
      <c r="C5786" t="s">
        <v>90</v>
      </c>
      <c r="D5786" t="s">
        <v>88</v>
      </c>
      <c r="E5786" t="s">
        <v>76</v>
      </c>
      <c r="F5786" s="7">
        <v>45506</v>
      </c>
      <c r="G5786" s="7">
        <v>45686</v>
      </c>
      <c r="H5786" t="s">
        <v>77</v>
      </c>
      <c r="I5786" t="s">
        <v>78</v>
      </c>
      <c r="J5786" s="7"/>
      <c r="K5786" s="7">
        <v>45547</v>
      </c>
      <c r="L5786" s="7">
        <v>45686</v>
      </c>
      <c r="M5786" t="s">
        <v>77</v>
      </c>
      <c r="N5786"/>
      <c r="O5786">
        <v>2026</v>
      </c>
      <c r="P5786">
        <v>1</v>
      </c>
      <c r="Q5786" t="s">
        <v>80</v>
      </c>
      <c r="R5786" s="8">
        <v>46267</v>
      </c>
      <c r="S5786" s="2">
        <v>1</v>
      </c>
      <c r="T5786" s="2" t="s">
        <v>81</v>
      </c>
    </row>
    <row r="5787" spans="1:20" x14ac:dyDescent="0.25">
      <c r="A5787">
        <v>1120539691</v>
      </c>
      <c r="B5787">
        <v>129330115</v>
      </c>
      <c r="C5787" t="s">
        <v>90</v>
      </c>
      <c r="D5787" t="s">
        <v>88</v>
      </c>
      <c r="E5787" t="s">
        <v>76</v>
      </c>
      <c r="F5787" s="7">
        <v>45506</v>
      </c>
      <c r="G5787" s="7">
        <v>45686</v>
      </c>
      <c r="H5787" t="s">
        <v>77</v>
      </c>
      <c r="I5787" t="s">
        <v>78</v>
      </c>
      <c r="J5787" s="7"/>
      <c r="K5787" s="7">
        <v>45710</v>
      </c>
      <c r="L5787" s="7">
        <v>45686</v>
      </c>
      <c r="M5787" t="s">
        <v>77</v>
      </c>
      <c r="N5787"/>
      <c r="O5787">
        <v>2026</v>
      </c>
      <c r="P5787">
        <v>1</v>
      </c>
      <c r="Q5787" t="s">
        <v>80</v>
      </c>
      <c r="R5787" s="8">
        <v>46267</v>
      </c>
      <c r="S5787" s="2">
        <v>1</v>
      </c>
      <c r="T5787" s="2" t="s">
        <v>81</v>
      </c>
    </row>
    <row r="5788" spans="1:20" x14ac:dyDescent="0.25">
      <c r="A5788">
        <v>1120539692</v>
      </c>
      <c r="B5788">
        <v>129330115</v>
      </c>
      <c r="C5788" t="s">
        <v>90</v>
      </c>
      <c r="D5788" t="s">
        <v>88</v>
      </c>
      <c r="E5788" t="s">
        <v>76</v>
      </c>
      <c r="F5788" s="7">
        <v>45506</v>
      </c>
      <c r="G5788" s="7">
        <v>45686</v>
      </c>
      <c r="H5788" t="s">
        <v>77</v>
      </c>
      <c r="I5788" t="s">
        <v>78</v>
      </c>
      <c r="J5788" s="7"/>
      <c r="K5788" s="7">
        <v>45748</v>
      </c>
      <c r="L5788" s="7">
        <v>45686</v>
      </c>
      <c r="M5788" t="s">
        <v>77</v>
      </c>
      <c r="N5788"/>
      <c r="O5788">
        <v>2026</v>
      </c>
      <c r="P5788">
        <v>1</v>
      </c>
      <c r="Q5788" t="s">
        <v>80</v>
      </c>
      <c r="R5788" s="8">
        <v>46267</v>
      </c>
      <c r="S5788" s="2">
        <v>1</v>
      </c>
      <c r="T5788" s="2" t="s">
        <v>81</v>
      </c>
    </row>
    <row r="5789" spans="1:20" x14ac:dyDescent="0.25">
      <c r="A5789">
        <v>1120539754</v>
      </c>
      <c r="B5789">
        <v>129355458</v>
      </c>
      <c r="C5789" t="s">
        <v>74</v>
      </c>
      <c r="D5789" t="s">
        <v>88</v>
      </c>
      <c r="E5789" t="s">
        <v>76</v>
      </c>
      <c r="F5789" s="7">
        <v>45512</v>
      </c>
      <c r="G5789" s="7">
        <v>45692</v>
      </c>
      <c r="H5789" t="s">
        <v>77</v>
      </c>
      <c r="I5789" t="s">
        <v>78</v>
      </c>
      <c r="J5789" s="7">
        <v>46105</v>
      </c>
      <c r="K5789" s="7">
        <v>45519</v>
      </c>
      <c r="L5789" s="7">
        <v>45692</v>
      </c>
      <c r="M5789" t="s">
        <v>77</v>
      </c>
      <c r="N5789" t="s">
        <v>79</v>
      </c>
      <c r="O5789">
        <v>2026</v>
      </c>
      <c r="P5789">
        <v>1</v>
      </c>
      <c r="Q5789" t="s">
        <v>80</v>
      </c>
      <c r="R5789" s="8">
        <v>46267</v>
      </c>
      <c r="S5789" s="2">
        <v>1</v>
      </c>
      <c r="T5789" s="2" t="s">
        <v>81</v>
      </c>
    </row>
    <row r="5790" spans="1:20" x14ac:dyDescent="0.25">
      <c r="A5790">
        <v>1120540128</v>
      </c>
      <c r="B5790">
        <v>129475563</v>
      </c>
      <c r="C5790" t="s">
        <v>95</v>
      </c>
      <c r="D5790" t="s">
        <v>83</v>
      </c>
      <c r="E5790" t="s">
        <v>76</v>
      </c>
      <c r="F5790" s="7">
        <v>45539</v>
      </c>
      <c r="G5790" s="7">
        <v>45720</v>
      </c>
      <c r="H5790" t="s">
        <v>77</v>
      </c>
      <c r="I5790" t="s">
        <v>78</v>
      </c>
      <c r="J5790" s="7"/>
      <c r="K5790" s="7">
        <v>45919</v>
      </c>
      <c r="L5790" s="7">
        <v>45720</v>
      </c>
      <c r="M5790" t="s">
        <v>77</v>
      </c>
      <c r="N5790"/>
      <c r="O5790">
        <v>2026</v>
      </c>
      <c r="P5790">
        <v>1</v>
      </c>
      <c r="Q5790" t="s">
        <v>80</v>
      </c>
      <c r="R5790" s="8">
        <v>46267</v>
      </c>
      <c r="S5790" s="2">
        <v>1</v>
      </c>
      <c r="T5790" s="2" t="s">
        <v>81</v>
      </c>
    </row>
    <row r="5791" spans="1:20" x14ac:dyDescent="0.25">
      <c r="A5791">
        <v>1120540500</v>
      </c>
      <c r="B5791">
        <v>129601310</v>
      </c>
      <c r="C5791" t="s">
        <v>74</v>
      </c>
      <c r="D5791" t="s">
        <v>88</v>
      </c>
      <c r="E5791" t="s">
        <v>76</v>
      </c>
      <c r="F5791" s="7">
        <v>45560</v>
      </c>
      <c r="G5791" s="7">
        <v>45925</v>
      </c>
      <c r="H5791" t="s">
        <v>77</v>
      </c>
      <c r="I5791" t="s">
        <v>78</v>
      </c>
      <c r="J5791" s="7">
        <v>45761</v>
      </c>
      <c r="K5791" s="7">
        <v>45574</v>
      </c>
      <c r="L5791" s="7">
        <v>45925</v>
      </c>
      <c r="M5791" t="s">
        <v>77</v>
      </c>
      <c r="N5791" t="s">
        <v>79</v>
      </c>
      <c r="O5791">
        <v>2026</v>
      </c>
      <c r="P5791">
        <v>1</v>
      </c>
      <c r="Q5791" t="s">
        <v>80</v>
      </c>
      <c r="R5791" s="8">
        <v>46267</v>
      </c>
      <c r="S5791" s="2">
        <v>1</v>
      </c>
      <c r="T5791" s="2" t="s">
        <v>81</v>
      </c>
    </row>
    <row r="5792" spans="1:20" x14ac:dyDescent="0.25">
      <c r="A5792">
        <v>1120540501</v>
      </c>
      <c r="B5792">
        <v>129601310</v>
      </c>
      <c r="C5792" t="s">
        <v>74</v>
      </c>
      <c r="D5792" t="s">
        <v>88</v>
      </c>
      <c r="E5792" t="s">
        <v>76</v>
      </c>
      <c r="F5792" s="7">
        <v>45560</v>
      </c>
      <c r="G5792" s="7">
        <v>45925</v>
      </c>
      <c r="H5792" t="s">
        <v>77</v>
      </c>
      <c r="I5792" t="s">
        <v>78</v>
      </c>
      <c r="J5792" s="7">
        <v>45761</v>
      </c>
      <c r="K5792" s="7">
        <v>45971</v>
      </c>
      <c r="L5792" s="7">
        <v>45925</v>
      </c>
      <c r="M5792" t="s">
        <v>77</v>
      </c>
      <c r="N5792" t="s">
        <v>79</v>
      </c>
      <c r="O5792">
        <v>2026</v>
      </c>
      <c r="P5792">
        <v>1</v>
      </c>
      <c r="Q5792" t="s">
        <v>80</v>
      </c>
      <c r="R5792" s="8">
        <v>46267</v>
      </c>
      <c r="S5792" s="2">
        <v>1</v>
      </c>
      <c r="T5792" s="2" t="s">
        <v>81</v>
      </c>
    </row>
    <row r="5793" spans="1:20" x14ac:dyDescent="0.25">
      <c r="A5793">
        <v>1120540846</v>
      </c>
      <c r="B5793">
        <v>129712242</v>
      </c>
      <c r="C5793" t="s">
        <v>82</v>
      </c>
      <c r="D5793" t="s">
        <v>88</v>
      </c>
      <c r="E5793" t="s">
        <v>76</v>
      </c>
      <c r="F5793" s="7">
        <v>45586</v>
      </c>
      <c r="G5793" s="7">
        <v>45951</v>
      </c>
      <c r="H5793" t="s">
        <v>77</v>
      </c>
      <c r="I5793" t="s">
        <v>84</v>
      </c>
      <c r="J5793" s="7"/>
      <c r="K5793" s="7">
        <v>45589</v>
      </c>
      <c r="L5793" s="7">
        <v>45951</v>
      </c>
      <c r="M5793" t="s">
        <v>77</v>
      </c>
      <c r="N5793"/>
      <c r="O5793">
        <v>2026</v>
      </c>
      <c r="P5793">
        <v>1</v>
      </c>
      <c r="Q5793" t="s">
        <v>80</v>
      </c>
      <c r="R5793" s="8">
        <v>46267</v>
      </c>
      <c r="S5793" s="2">
        <v>1</v>
      </c>
      <c r="T5793" s="2" t="s">
        <v>81</v>
      </c>
    </row>
    <row r="5794" spans="1:20" x14ac:dyDescent="0.25">
      <c r="A5794">
        <v>1120541117</v>
      </c>
      <c r="B5794">
        <v>129779252</v>
      </c>
      <c r="C5794" t="s">
        <v>96</v>
      </c>
      <c r="D5794" t="s">
        <v>83</v>
      </c>
      <c r="E5794" t="s">
        <v>76</v>
      </c>
      <c r="F5794" s="7">
        <v>45572</v>
      </c>
      <c r="G5794" s="7">
        <v>45754</v>
      </c>
      <c r="H5794" t="s">
        <v>77</v>
      </c>
      <c r="I5794" t="s">
        <v>78</v>
      </c>
      <c r="J5794" s="7"/>
      <c r="K5794" s="7">
        <v>45945</v>
      </c>
      <c r="L5794" s="7">
        <v>45754</v>
      </c>
      <c r="M5794" t="s">
        <v>77</v>
      </c>
      <c r="N5794"/>
      <c r="O5794">
        <v>2026</v>
      </c>
      <c r="P5794">
        <v>1</v>
      </c>
      <c r="Q5794" t="s">
        <v>80</v>
      </c>
      <c r="R5794" s="8">
        <v>46267</v>
      </c>
      <c r="S5794" s="2">
        <v>1</v>
      </c>
      <c r="T5794" s="2" t="s">
        <v>81</v>
      </c>
    </row>
    <row r="5795" spans="1:20" x14ac:dyDescent="0.25">
      <c r="A5795">
        <v>1120541434</v>
      </c>
      <c r="B5795">
        <v>130794550</v>
      </c>
      <c r="C5795" t="s">
        <v>96</v>
      </c>
      <c r="D5795" t="s">
        <v>75</v>
      </c>
      <c r="E5795" t="s">
        <v>76</v>
      </c>
      <c r="F5795" s="7">
        <v>45684</v>
      </c>
      <c r="G5795" s="7">
        <v>46049</v>
      </c>
      <c r="H5795" t="s">
        <v>77</v>
      </c>
      <c r="I5795" t="s">
        <v>78</v>
      </c>
      <c r="J5795" s="7"/>
      <c r="K5795" s="7">
        <v>45693</v>
      </c>
      <c r="L5795" s="7">
        <v>46049</v>
      </c>
      <c r="M5795" t="s">
        <v>77</v>
      </c>
      <c r="N5795"/>
      <c r="O5795">
        <v>2026</v>
      </c>
      <c r="P5795">
        <v>1</v>
      </c>
      <c r="Q5795" t="s">
        <v>80</v>
      </c>
      <c r="R5795" s="8">
        <v>46267</v>
      </c>
      <c r="S5795" s="2">
        <v>1</v>
      </c>
      <c r="T5795" s="2" t="s">
        <v>81</v>
      </c>
    </row>
    <row r="5796" spans="1:20" x14ac:dyDescent="0.25">
      <c r="A5796">
        <v>1120541538</v>
      </c>
      <c r="B5796">
        <v>130830355</v>
      </c>
      <c r="C5796" t="s">
        <v>82</v>
      </c>
      <c r="D5796" t="s">
        <v>75</v>
      </c>
      <c r="E5796" t="s">
        <v>76</v>
      </c>
      <c r="F5796" s="7">
        <v>45694</v>
      </c>
      <c r="G5796" s="7">
        <v>45875</v>
      </c>
      <c r="H5796" t="s">
        <v>77</v>
      </c>
      <c r="I5796" t="s">
        <v>89</v>
      </c>
      <c r="J5796" s="7">
        <v>46073</v>
      </c>
      <c r="K5796" s="7">
        <v>45852</v>
      </c>
      <c r="L5796" s="7">
        <v>45875</v>
      </c>
      <c r="M5796" t="s">
        <v>77</v>
      </c>
      <c r="N5796" t="s">
        <v>92</v>
      </c>
      <c r="O5796">
        <v>2026</v>
      </c>
      <c r="P5796">
        <v>1</v>
      </c>
      <c r="Q5796" t="s">
        <v>80</v>
      </c>
      <c r="R5796" s="8">
        <v>46267</v>
      </c>
      <c r="S5796" s="2">
        <v>1</v>
      </c>
      <c r="T5796" s="2" t="s">
        <v>81</v>
      </c>
    </row>
    <row r="5797" spans="1:20" x14ac:dyDescent="0.25">
      <c r="A5797">
        <v>1120541564</v>
      </c>
      <c r="B5797">
        <v>130863165</v>
      </c>
      <c r="C5797" t="s">
        <v>96</v>
      </c>
      <c r="D5797" t="s">
        <v>75</v>
      </c>
      <c r="E5797" t="s">
        <v>76</v>
      </c>
      <c r="F5797" s="7">
        <v>45702</v>
      </c>
      <c r="G5797" s="7">
        <v>46797</v>
      </c>
      <c r="H5797" t="s">
        <v>77</v>
      </c>
      <c r="I5797" t="s">
        <v>78</v>
      </c>
      <c r="J5797" s="7"/>
      <c r="K5797" s="7">
        <v>45706</v>
      </c>
      <c r="L5797" s="7">
        <v>46797</v>
      </c>
      <c r="M5797" t="s">
        <v>77</v>
      </c>
      <c r="N5797"/>
      <c r="O5797">
        <v>2026</v>
      </c>
      <c r="P5797">
        <v>1</v>
      </c>
      <c r="Q5797" t="s">
        <v>80</v>
      </c>
      <c r="R5797" s="8">
        <v>46267</v>
      </c>
      <c r="S5797" s="2">
        <v>1</v>
      </c>
      <c r="T5797" s="2" t="s">
        <v>81</v>
      </c>
    </row>
    <row r="5798" spans="1:20" x14ac:dyDescent="0.25">
      <c r="A5798">
        <v>1120541577</v>
      </c>
      <c r="B5798">
        <v>130869059</v>
      </c>
      <c r="C5798" t="s">
        <v>96</v>
      </c>
      <c r="D5798" t="s">
        <v>88</v>
      </c>
      <c r="E5798" t="s">
        <v>76</v>
      </c>
      <c r="F5798" s="7">
        <v>45702</v>
      </c>
      <c r="G5798" s="7">
        <v>47528</v>
      </c>
      <c r="H5798" t="s">
        <v>77</v>
      </c>
      <c r="I5798" t="s">
        <v>78</v>
      </c>
      <c r="J5798" s="7">
        <v>45769</v>
      </c>
      <c r="K5798" s="7">
        <v>45708</v>
      </c>
      <c r="L5798" s="7">
        <v>47528</v>
      </c>
      <c r="M5798" t="s">
        <v>77</v>
      </c>
      <c r="N5798" t="s">
        <v>92</v>
      </c>
      <c r="O5798">
        <v>2026</v>
      </c>
      <c r="P5798">
        <v>1</v>
      </c>
      <c r="Q5798" t="s">
        <v>80</v>
      </c>
      <c r="R5798" s="8">
        <v>46267</v>
      </c>
      <c r="S5798" s="2">
        <v>1</v>
      </c>
      <c r="T5798" s="2" t="s">
        <v>81</v>
      </c>
    </row>
    <row r="5799" spans="1:20" x14ac:dyDescent="0.25">
      <c r="A5799">
        <v>1120541603</v>
      </c>
      <c r="B5799">
        <v>130884666</v>
      </c>
      <c r="C5799" t="s">
        <v>96</v>
      </c>
      <c r="D5799" t="s">
        <v>88</v>
      </c>
      <c r="E5799" t="s">
        <v>76</v>
      </c>
      <c r="F5799" s="7">
        <v>45708</v>
      </c>
      <c r="G5799" s="7">
        <v>46073</v>
      </c>
      <c r="H5799" t="s">
        <v>77</v>
      </c>
      <c r="I5799" t="s">
        <v>78</v>
      </c>
      <c r="J5799" s="7"/>
      <c r="K5799" s="7">
        <v>45747</v>
      </c>
      <c r="L5799" s="7">
        <v>46073</v>
      </c>
      <c r="M5799" t="s">
        <v>77</v>
      </c>
      <c r="N5799"/>
      <c r="O5799">
        <v>2026</v>
      </c>
      <c r="P5799">
        <v>1</v>
      </c>
      <c r="Q5799" t="s">
        <v>80</v>
      </c>
      <c r="R5799" s="8">
        <v>46267</v>
      </c>
      <c r="S5799" s="2">
        <v>1</v>
      </c>
      <c r="T5799" s="2" t="s">
        <v>81</v>
      </c>
    </row>
    <row r="5800" spans="1:20" x14ac:dyDescent="0.25">
      <c r="A5800">
        <v>1120541723</v>
      </c>
      <c r="B5800">
        <v>130930204</v>
      </c>
      <c r="C5800" t="s">
        <v>74</v>
      </c>
      <c r="D5800" t="s">
        <v>88</v>
      </c>
      <c r="E5800" t="s">
        <v>76</v>
      </c>
      <c r="F5800" s="7">
        <v>45716</v>
      </c>
      <c r="G5800" s="7">
        <v>46081</v>
      </c>
      <c r="H5800" t="s">
        <v>77</v>
      </c>
      <c r="I5800" t="s">
        <v>78</v>
      </c>
      <c r="J5800" s="7"/>
      <c r="K5800" s="7">
        <v>45747</v>
      </c>
      <c r="L5800" s="7">
        <v>46081</v>
      </c>
      <c r="M5800" t="s">
        <v>77</v>
      </c>
      <c r="N5800"/>
      <c r="O5800">
        <v>2026</v>
      </c>
      <c r="P5800">
        <v>1</v>
      </c>
      <c r="Q5800" t="s">
        <v>80</v>
      </c>
      <c r="R5800" s="8">
        <v>46267</v>
      </c>
      <c r="S5800" s="2">
        <v>1</v>
      </c>
      <c r="T5800" s="2" t="s">
        <v>81</v>
      </c>
    </row>
    <row r="5801" spans="1:20" x14ac:dyDescent="0.25">
      <c r="A5801">
        <v>1120541771</v>
      </c>
      <c r="B5801">
        <v>130965498</v>
      </c>
      <c r="C5801" t="s">
        <v>82</v>
      </c>
      <c r="D5801" t="s">
        <v>88</v>
      </c>
      <c r="E5801" t="s">
        <v>76</v>
      </c>
      <c r="F5801" s="7">
        <v>45726</v>
      </c>
      <c r="G5801" s="7">
        <v>46091</v>
      </c>
      <c r="H5801" t="s">
        <v>77</v>
      </c>
      <c r="I5801" t="s">
        <v>78</v>
      </c>
      <c r="J5801" s="7"/>
      <c r="K5801" s="7">
        <v>45908</v>
      </c>
      <c r="L5801" s="7">
        <v>46091</v>
      </c>
      <c r="M5801" t="s">
        <v>77</v>
      </c>
      <c r="N5801"/>
      <c r="O5801">
        <v>2026</v>
      </c>
      <c r="P5801">
        <v>1</v>
      </c>
      <c r="Q5801" t="s">
        <v>80</v>
      </c>
      <c r="R5801" s="8">
        <v>46267</v>
      </c>
      <c r="S5801" s="2">
        <v>1</v>
      </c>
      <c r="T5801" s="2" t="s">
        <v>81</v>
      </c>
    </row>
    <row r="5802" spans="1:20" x14ac:dyDescent="0.25">
      <c r="A5802">
        <v>1120541808</v>
      </c>
      <c r="B5802">
        <v>130990692</v>
      </c>
      <c r="C5802" t="s">
        <v>93</v>
      </c>
      <c r="D5802" t="s">
        <v>83</v>
      </c>
      <c r="E5802" t="s">
        <v>76</v>
      </c>
      <c r="F5802" s="7">
        <v>45733</v>
      </c>
      <c r="G5802" s="7">
        <v>45917</v>
      </c>
      <c r="H5802" t="s">
        <v>77</v>
      </c>
      <c r="I5802" t="s">
        <v>78</v>
      </c>
      <c r="J5802" s="7"/>
      <c r="K5802" s="7">
        <v>45747</v>
      </c>
      <c r="L5802" s="7">
        <v>45917</v>
      </c>
      <c r="M5802" t="s">
        <v>77</v>
      </c>
      <c r="N5802"/>
      <c r="O5802">
        <v>2026</v>
      </c>
      <c r="P5802">
        <v>1</v>
      </c>
      <c r="Q5802" t="s">
        <v>80</v>
      </c>
      <c r="R5802" s="8">
        <v>46267</v>
      </c>
      <c r="S5802" s="2">
        <v>1</v>
      </c>
      <c r="T5802" s="2" t="s">
        <v>81</v>
      </c>
    </row>
    <row r="5803" spans="1:20" x14ac:dyDescent="0.25">
      <c r="A5803">
        <v>1120541815</v>
      </c>
      <c r="B5803">
        <v>130991689</v>
      </c>
      <c r="C5803" t="s">
        <v>96</v>
      </c>
      <c r="D5803" t="s">
        <v>75</v>
      </c>
      <c r="E5803" t="s">
        <v>76</v>
      </c>
      <c r="F5803" s="7">
        <v>45735</v>
      </c>
      <c r="G5803" s="7">
        <v>46831</v>
      </c>
      <c r="H5803" t="s">
        <v>86</v>
      </c>
      <c r="I5803" t="s">
        <v>87</v>
      </c>
      <c r="J5803" s="7"/>
      <c r="K5803" s="7">
        <v>45743</v>
      </c>
      <c r="L5803" s="7">
        <v>46831</v>
      </c>
      <c r="M5803" t="s">
        <v>86</v>
      </c>
      <c r="N5803"/>
      <c r="O5803">
        <v>2026</v>
      </c>
      <c r="P5803">
        <v>1</v>
      </c>
      <c r="Q5803" t="s">
        <v>80</v>
      </c>
      <c r="R5803" s="8">
        <v>46267</v>
      </c>
      <c r="S5803" s="2">
        <v>1</v>
      </c>
      <c r="T5803" s="2" t="s">
        <v>81</v>
      </c>
    </row>
    <row r="5804" spans="1:20" x14ac:dyDescent="0.25">
      <c r="A5804">
        <v>1120542150</v>
      </c>
      <c r="B5804">
        <v>131172804</v>
      </c>
      <c r="C5804" t="s">
        <v>96</v>
      </c>
      <c r="D5804" t="s">
        <v>83</v>
      </c>
      <c r="E5804" t="s">
        <v>76</v>
      </c>
      <c r="F5804" s="7">
        <v>45776</v>
      </c>
      <c r="G5804" s="7">
        <v>47602</v>
      </c>
      <c r="H5804" t="s">
        <v>77</v>
      </c>
      <c r="I5804" t="s">
        <v>78</v>
      </c>
      <c r="J5804" s="7"/>
      <c r="K5804" s="7">
        <v>45965</v>
      </c>
      <c r="L5804" s="7">
        <v>47602</v>
      </c>
      <c r="M5804" t="s">
        <v>77</v>
      </c>
      <c r="N5804"/>
      <c r="O5804">
        <v>2026</v>
      </c>
      <c r="P5804">
        <v>1</v>
      </c>
      <c r="Q5804" t="s">
        <v>80</v>
      </c>
      <c r="R5804" s="8">
        <v>46267</v>
      </c>
      <c r="S5804" s="2">
        <v>1</v>
      </c>
      <c r="T5804" s="2" t="s">
        <v>81</v>
      </c>
    </row>
    <row r="5805" spans="1:20" x14ac:dyDescent="0.25">
      <c r="A5805">
        <v>1120542425</v>
      </c>
      <c r="B5805">
        <v>131302778</v>
      </c>
      <c r="C5805" t="s">
        <v>85</v>
      </c>
      <c r="D5805" t="s">
        <v>75</v>
      </c>
      <c r="E5805" t="s">
        <v>76</v>
      </c>
      <c r="F5805" s="7">
        <v>45808</v>
      </c>
      <c r="G5805" s="7">
        <v>47634</v>
      </c>
      <c r="H5805" t="s">
        <v>86</v>
      </c>
      <c r="I5805" t="s">
        <v>87</v>
      </c>
      <c r="J5805" s="7"/>
      <c r="K5805" s="7">
        <v>45814</v>
      </c>
      <c r="L5805" s="7">
        <v>47634</v>
      </c>
      <c r="M5805" t="s">
        <v>86</v>
      </c>
      <c r="N5805"/>
      <c r="O5805">
        <v>2026</v>
      </c>
      <c r="P5805">
        <v>1</v>
      </c>
      <c r="Q5805" t="s">
        <v>80</v>
      </c>
      <c r="R5805" s="8">
        <v>46267</v>
      </c>
      <c r="S5805" s="2">
        <v>1</v>
      </c>
      <c r="T5805" s="2" t="s">
        <v>81</v>
      </c>
    </row>
    <row r="5806" spans="1:20" x14ac:dyDescent="0.25">
      <c r="A5806">
        <v>1120542497</v>
      </c>
      <c r="B5806">
        <v>131354385</v>
      </c>
      <c r="C5806" t="s">
        <v>97</v>
      </c>
      <c r="D5806" t="s">
        <v>83</v>
      </c>
      <c r="E5806" t="s">
        <v>76</v>
      </c>
      <c r="F5806" s="7">
        <v>45819</v>
      </c>
      <c r="G5806" s="7">
        <v>46367</v>
      </c>
      <c r="H5806" t="s">
        <v>77</v>
      </c>
      <c r="I5806" t="s">
        <v>78</v>
      </c>
      <c r="J5806" s="7"/>
      <c r="K5806" s="7">
        <v>45825</v>
      </c>
      <c r="L5806" s="7">
        <v>46367</v>
      </c>
      <c r="M5806" t="s">
        <v>77</v>
      </c>
      <c r="N5806"/>
      <c r="O5806">
        <v>2026</v>
      </c>
      <c r="P5806">
        <v>1</v>
      </c>
      <c r="Q5806" t="s">
        <v>80</v>
      </c>
      <c r="R5806" s="8">
        <v>46267</v>
      </c>
      <c r="S5806" s="2">
        <v>1</v>
      </c>
      <c r="T5806" s="2" t="s">
        <v>81</v>
      </c>
    </row>
    <row r="5807" spans="1:20" x14ac:dyDescent="0.25">
      <c r="A5807">
        <v>1120542671</v>
      </c>
      <c r="B5807">
        <v>131425889</v>
      </c>
      <c r="C5807" t="s">
        <v>82</v>
      </c>
      <c r="D5807" t="s">
        <v>88</v>
      </c>
      <c r="E5807" t="s">
        <v>76</v>
      </c>
      <c r="F5807" s="7">
        <v>43601</v>
      </c>
      <c r="G5807" s="7">
        <v>45428</v>
      </c>
      <c r="H5807" t="s">
        <v>77</v>
      </c>
      <c r="I5807" t="s">
        <v>78</v>
      </c>
      <c r="J5807" s="7"/>
      <c r="K5807" s="7">
        <v>46057</v>
      </c>
      <c r="L5807" s="7">
        <v>45428</v>
      </c>
      <c r="M5807" t="s">
        <v>77</v>
      </c>
      <c r="N5807"/>
      <c r="O5807">
        <v>2026</v>
      </c>
      <c r="P5807">
        <v>1</v>
      </c>
      <c r="Q5807" t="s">
        <v>80</v>
      </c>
      <c r="R5807" s="8">
        <v>46267</v>
      </c>
      <c r="S5807" s="2">
        <v>1</v>
      </c>
      <c r="T5807" s="2" t="s">
        <v>81</v>
      </c>
    </row>
    <row r="5808" spans="1:20" x14ac:dyDescent="0.25">
      <c r="A5808">
        <v>1120542721</v>
      </c>
      <c r="B5808">
        <v>131435525</v>
      </c>
      <c r="C5808" t="s">
        <v>94</v>
      </c>
      <c r="D5808" t="s">
        <v>83</v>
      </c>
      <c r="E5808" t="s">
        <v>76</v>
      </c>
      <c r="F5808" s="7">
        <v>45834</v>
      </c>
      <c r="G5808" s="7">
        <v>46017</v>
      </c>
      <c r="H5808" t="s">
        <v>77</v>
      </c>
      <c r="I5808" t="s">
        <v>78</v>
      </c>
      <c r="J5808" s="7">
        <v>45861</v>
      </c>
      <c r="K5808" s="7">
        <v>45856</v>
      </c>
      <c r="L5808" s="7">
        <v>46017</v>
      </c>
      <c r="M5808" t="s">
        <v>77</v>
      </c>
      <c r="N5808" t="s">
        <v>92</v>
      </c>
      <c r="O5808">
        <v>2026</v>
      </c>
      <c r="P5808">
        <v>1</v>
      </c>
      <c r="Q5808" t="s">
        <v>80</v>
      </c>
      <c r="R5808" s="8">
        <v>46267</v>
      </c>
      <c r="S5808" s="2">
        <v>1</v>
      </c>
      <c r="T5808" s="2" t="s">
        <v>81</v>
      </c>
    </row>
    <row r="5809" spans="1:20" x14ac:dyDescent="0.25">
      <c r="A5809">
        <v>1120542722</v>
      </c>
      <c r="B5809">
        <v>131435525</v>
      </c>
      <c r="C5809" t="s">
        <v>94</v>
      </c>
      <c r="D5809" t="s">
        <v>83</v>
      </c>
      <c r="E5809" t="s">
        <v>76</v>
      </c>
      <c r="F5809" s="7">
        <v>45834</v>
      </c>
      <c r="G5809" s="7">
        <v>46017</v>
      </c>
      <c r="H5809" t="s">
        <v>77</v>
      </c>
      <c r="I5809" t="s">
        <v>78</v>
      </c>
      <c r="J5809" s="7">
        <v>45861</v>
      </c>
      <c r="K5809" s="7">
        <v>45868</v>
      </c>
      <c r="L5809" s="7">
        <v>46017</v>
      </c>
      <c r="M5809" t="s">
        <v>77</v>
      </c>
      <c r="N5809" t="s">
        <v>92</v>
      </c>
      <c r="O5809">
        <v>2026</v>
      </c>
      <c r="P5809">
        <v>1</v>
      </c>
      <c r="Q5809" t="s">
        <v>80</v>
      </c>
      <c r="R5809" s="8">
        <v>46267</v>
      </c>
      <c r="S5809" s="2">
        <v>1</v>
      </c>
      <c r="T5809" s="2" t="s">
        <v>81</v>
      </c>
    </row>
    <row r="5810" spans="1:20" x14ac:dyDescent="0.25">
      <c r="A5810">
        <v>1120542723</v>
      </c>
      <c r="B5810">
        <v>131435525</v>
      </c>
      <c r="C5810" t="s">
        <v>94</v>
      </c>
      <c r="D5810" t="s">
        <v>83</v>
      </c>
      <c r="E5810" t="s">
        <v>76</v>
      </c>
      <c r="F5810" s="7">
        <v>45834</v>
      </c>
      <c r="G5810" s="7">
        <v>46017</v>
      </c>
      <c r="H5810" t="s">
        <v>77</v>
      </c>
      <c r="I5810" t="s">
        <v>78</v>
      </c>
      <c r="J5810" s="7">
        <v>45861</v>
      </c>
      <c r="K5810" s="7">
        <v>45870</v>
      </c>
      <c r="L5810" s="7">
        <v>46017</v>
      </c>
      <c r="M5810" t="s">
        <v>77</v>
      </c>
      <c r="N5810" t="s">
        <v>92</v>
      </c>
      <c r="O5810">
        <v>2026</v>
      </c>
      <c r="P5810">
        <v>1</v>
      </c>
      <c r="Q5810" t="s">
        <v>80</v>
      </c>
      <c r="R5810" s="8">
        <v>46267</v>
      </c>
      <c r="S5810" s="2">
        <v>1</v>
      </c>
      <c r="T5810" s="2" t="s">
        <v>81</v>
      </c>
    </row>
    <row r="5811" spans="1:20" x14ac:dyDescent="0.25">
      <c r="A5811">
        <v>1120543175</v>
      </c>
      <c r="B5811">
        <v>131636806</v>
      </c>
      <c r="C5811" t="s">
        <v>74</v>
      </c>
      <c r="D5811" t="s">
        <v>83</v>
      </c>
      <c r="E5811" t="s">
        <v>76</v>
      </c>
      <c r="F5811" s="7">
        <v>45889</v>
      </c>
      <c r="G5811" s="7">
        <v>46985</v>
      </c>
      <c r="H5811" t="s">
        <v>77</v>
      </c>
      <c r="I5811" t="s">
        <v>78</v>
      </c>
      <c r="J5811" s="7"/>
      <c r="K5811" s="7">
        <v>45916</v>
      </c>
      <c r="L5811" s="7">
        <v>46985</v>
      </c>
      <c r="M5811" t="s">
        <v>77</v>
      </c>
      <c r="N5811"/>
      <c r="O5811">
        <v>2026</v>
      </c>
      <c r="P5811">
        <v>1</v>
      </c>
      <c r="Q5811" t="s">
        <v>80</v>
      </c>
      <c r="R5811" s="8">
        <v>46267</v>
      </c>
      <c r="S5811" s="2">
        <v>1</v>
      </c>
      <c r="T5811" s="2" t="s">
        <v>81</v>
      </c>
    </row>
    <row r="5812" spans="1:20" x14ac:dyDescent="0.25">
      <c r="A5812">
        <v>1120543451</v>
      </c>
      <c r="B5812">
        <v>131744684</v>
      </c>
      <c r="C5812" t="s">
        <v>94</v>
      </c>
      <c r="D5812" t="s">
        <v>83</v>
      </c>
      <c r="E5812" t="s">
        <v>76</v>
      </c>
      <c r="F5812" s="7">
        <v>45912</v>
      </c>
      <c r="G5812" s="7">
        <v>46093</v>
      </c>
      <c r="H5812" t="s">
        <v>77</v>
      </c>
      <c r="I5812" t="s">
        <v>78</v>
      </c>
      <c r="J5812" s="7"/>
      <c r="K5812" s="7">
        <v>45933</v>
      </c>
      <c r="L5812" s="7">
        <v>46093</v>
      </c>
      <c r="M5812" t="s">
        <v>77</v>
      </c>
      <c r="N5812"/>
      <c r="O5812">
        <v>2026</v>
      </c>
      <c r="P5812">
        <v>1</v>
      </c>
      <c r="Q5812" t="s">
        <v>80</v>
      </c>
      <c r="R5812" s="8">
        <v>46267</v>
      </c>
      <c r="S5812" s="2">
        <v>1</v>
      </c>
      <c r="T5812" s="2" t="s">
        <v>81</v>
      </c>
    </row>
    <row r="5813" spans="1:20" x14ac:dyDescent="0.25">
      <c r="A5813">
        <v>1120544231</v>
      </c>
      <c r="B5813">
        <v>132007705</v>
      </c>
      <c r="C5813" t="s">
        <v>85</v>
      </c>
      <c r="D5813" t="s">
        <v>83</v>
      </c>
      <c r="E5813" t="s">
        <v>76</v>
      </c>
      <c r="F5813" s="7">
        <v>45973</v>
      </c>
      <c r="G5813" s="7">
        <v>46154</v>
      </c>
      <c r="H5813" t="s">
        <v>77</v>
      </c>
      <c r="I5813" t="s">
        <v>78</v>
      </c>
      <c r="J5813" s="7"/>
      <c r="K5813" s="7">
        <v>45989</v>
      </c>
      <c r="L5813" s="7">
        <v>46154</v>
      </c>
      <c r="M5813" t="s">
        <v>77</v>
      </c>
      <c r="N5813"/>
      <c r="O5813">
        <v>2026</v>
      </c>
      <c r="P5813">
        <v>1</v>
      </c>
      <c r="Q5813" t="s">
        <v>80</v>
      </c>
      <c r="R5813" s="8">
        <v>46267</v>
      </c>
      <c r="S5813" s="2">
        <v>1</v>
      </c>
      <c r="T5813" s="2" t="s">
        <v>81</v>
      </c>
    </row>
    <row r="5814" spans="1:20" x14ac:dyDescent="0.25">
      <c r="A5814">
        <v>1120544357</v>
      </c>
      <c r="B5814">
        <v>132781003</v>
      </c>
      <c r="C5814" t="s">
        <v>96</v>
      </c>
      <c r="D5814" t="s">
        <v>75</v>
      </c>
      <c r="E5814" t="s">
        <v>76</v>
      </c>
      <c r="F5814" s="7">
        <v>46008</v>
      </c>
      <c r="G5814" s="7">
        <v>47104</v>
      </c>
      <c r="H5814" t="s">
        <v>77</v>
      </c>
      <c r="I5814" t="s">
        <v>78</v>
      </c>
      <c r="J5814" s="7"/>
      <c r="K5814" s="7">
        <v>46009</v>
      </c>
      <c r="L5814" s="7">
        <v>47104</v>
      </c>
      <c r="M5814" t="s">
        <v>77</v>
      </c>
      <c r="N5814"/>
      <c r="O5814">
        <v>2026</v>
      </c>
      <c r="P5814">
        <v>1</v>
      </c>
      <c r="Q5814" t="s">
        <v>80</v>
      </c>
      <c r="R5814" s="8">
        <v>46267</v>
      </c>
      <c r="S5814" s="2">
        <v>1</v>
      </c>
      <c r="T5814" s="2" t="s">
        <v>81</v>
      </c>
    </row>
    <row r="5815" spans="1:20" x14ac:dyDescent="0.25">
      <c r="A5815">
        <v>1120544566</v>
      </c>
      <c r="B5815">
        <v>133028665</v>
      </c>
      <c r="C5815" t="s">
        <v>85</v>
      </c>
      <c r="D5815" t="s">
        <v>75</v>
      </c>
      <c r="E5815" t="s">
        <v>76</v>
      </c>
      <c r="F5815" s="7">
        <v>46077</v>
      </c>
      <c r="G5815" s="7">
        <v>47903</v>
      </c>
      <c r="H5815" t="s">
        <v>86</v>
      </c>
      <c r="I5815" t="s">
        <v>87</v>
      </c>
      <c r="J5815" s="7"/>
      <c r="K5815" s="7">
        <v>46086</v>
      </c>
      <c r="L5815" s="7">
        <v>47903</v>
      </c>
      <c r="M5815" t="s">
        <v>86</v>
      </c>
      <c r="N5815"/>
      <c r="O5815">
        <v>2026</v>
      </c>
      <c r="P5815">
        <v>1</v>
      </c>
      <c r="Q5815" t="s">
        <v>80</v>
      </c>
      <c r="R5815" s="8">
        <v>46267</v>
      </c>
      <c r="S5815" s="2">
        <v>1</v>
      </c>
      <c r="T5815" s="2" t="s">
        <v>81</v>
      </c>
    </row>
    <row r="5816" spans="1:20" x14ac:dyDescent="0.25">
      <c r="A5816">
        <v>1120544670</v>
      </c>
      <c r="B5816">
        <v>103761001</v>
      </c>
      <c r="C5816" t="s">
        <v>100</v>
      </c>
      <c r="D5816" t="s">
        <v>75</v>
      </c>
      <c r="E5816" t="s">
        <v>76</v>
      </c>
      <c r="F5816" s="7">
        <v>39917</v>
      </c>
      <c r="G5816" s="7">
        <v>40008</v>
      </c>
      <c r="H5816" t="s">
        <v>77</v>
      </c>
      <c r="I5816" t="s">
        <v>78</v>
      </c>
      <c r="J5816" s="7">
        <v>44789</v>
      </c>
      <c r="K5816" s="7">
        <v>44735</v>
      </c>
      <c r="L5816" s="7">
        <v>40008</v>
      </c>
      <c r="M5816" t="s">
        <v>77</v>
      </c>
      <c r="N5816" t="s">
        <v>92</v>
      </c>
      <c r="O5816">
        <v>2026</v>
      </c>
      <c r="P5816">
        <v>1</v>
      </c>
      <c r="Q5816" t="s">
        <v>80</v>
      </c>
      <c r="R5816" s="8">
        <v>46267</v>
      </c>
      <c r="S5816" s="2">
        <v>1</v>
      </c>
      <c r="T5816" s="2" t="s">
        <v>81</v>
      </c>
    </row>
    <row r="5817" spans="1:20" x14ac:dyDescent="0.25">
      <c r="A5817">
        <v>1120544740</v>
      </c>
      <c r="B5817">
        <v>110357728</v>
      </c>
      <c r="C5817" t="s">
        <v>82</v>
      </c>
      <c r="D5817" t="s">
        <v>88</v>
      </c>
      <c r="E5817" t="s">
        <v>76</v>
      </c>
      <c r="F5817" s="7">
        <v>42114</v>
      </c>
      <c r="G5817" s="7">
        <v>43941</v>
      </c>
      <c r="H5817" t="s">
        <v>77</v>
      </c>
      <c r="I5817" t="s">
        <v>78</v>
      </c>
      <c r="J5817" s="7">
        <v>45501</v>
      </c>
      <c r="K5817" s="7">
        <v>45505</v>
      </c>
      <c r="L5817" s="7">
        <v>43941</v>
      </c>
      <c r="M5817" t="s">
        <v>77</v>
      </c>
      <c r="N5817" t="s">
        <v>79</v>
      </c>
      <c r="O5817">
        <v>2026</v>
      </c>
      <c r="P5817">
        <v>1</v>
      </c>
      <c r="Q5817" t="s">
        <v>80</v>
      </c>
      <c r="R5817" s="8">
        <v>46267</v>
      </c>
      <c r="S5817" s="2">
        <v>1</v>
      </c>
      <c r="T5817" s="2" t="s">
        <v>81</v>
      </c>
    </row>
    <row r="5818" spans="1:20" x14ac:dyDescent="0.25">
      <c r="A5818">
        <v>1120544799</v>
      </c>
      <c r="B5818">
        <v>110577145</v>
      </c>
      <c r="C5818" t="s">
        <v>74</v>
      </c>
      <c r="D5818" t="s">
        <v>75</v>
      </c>
      <c r="E5818" t="s">
        <v>76</v>
      </c>
      <c r="F5818" s="7">
        <v>42227</v>
      </c>
      <c r="G5818" s="7">
        <v>44054</v>
      </c>
      <c r="H5818" t="s">
        <v>86</v>
      </c>
      <c r="I5818" t="s">
        <v>87</v>
      </c>
      <c r="J5818" s="7">
        <v>45682</v>
      </c>
      <c r="K5818" s="7">
        <v>43972</v>
      </c>
      <c r="L5818" s="7">
        <v>44054</v>
      </c>
      <c r="M5818" t="s">
        <v>86</v>
      </c>
      <c r="N5818" t="s">
        <v>79</v>
      </c>
      <c r="O5818">
        <v>2026</v>
      </c>
      <c r="P5818">
        <v>1</v>
      </c>
      <c r="Q5818" t="s">
        <v>80</v>
      </c>
      <c r="R5818" s="8">
        <v>46267</v>
      </c>
      <c r="S5818" s="2">
        <v>1</v>
      </c>
      <c r="T5818" s="2" t="s">
        <v>81</v>
      </c>
    </row>
    <row r="5819" spans="1:20" x14ac:dyDescent="0.25">
      <c r="A5819">
        <v>1120544860</v>
      </c>
      <c r="B5819">
        <v>110830950</v>
      </c>
      <c r="C5819" t="s">
        <v>85</v>
      </c>
      <c r="D5819" t="s">
        <v>75</v>
      </c>
      <c r="E5819" t="s">
        <v>76</v>
      </c>
      <c r="F5819" s="7">
        <v>42298</v>
      </c>
      <c r="G5819" s="7">
        <v>44125</v>
      </c>
      <c r="H5819" t="s">
        <v>86</v>
      </c>
      <c r="I5819" t="s">
        <v>87</v>
      </c>
      <c r="J5819" s="7">
        <v>45682</v>
      </c>
      <c r="K5819" s="7">
        <v>44082</v>
      </c>
      <c r="L5819" s="7">
        <v>44125</v>
      </c>
      <c r="M5819" t="s">
        <v>86</v>
      </c>
      <c r="N5819" t="s">
        <v>79</v>
      </c>
      <c r="O5819">
        <v>2026</v>
      </c>
      <c r="P5819">
        <v>1</v>
      </c>
      <c r="Q5819" t="s">
        <v>80</v>
      </c>
      <c r="R5819" s="8">
        <v>46267</v>
      </c>
      <c r="S5819" s="2">
        <v>1</v>
      </c>
      <c r="T5819" s="2" t="s">
        <v>81</v>
      </c>
    </row>
    <row r="5820" spans="1:20" x14ac:dyDescent="0.25">
      <c r="A5820">
        <v>1120545018</v>
      </c>
      <c r="B5820">
        <v>111570509</v>
      </c>
      <c r="C5820" t="s">
        <v>85</v>
      </c>
      <c r="D5820" t="s">
        <v>75</v>
      </c>
      <c r="E5820" t="s">
        <v>76</v>
      </c>
      <c r="F5820" s="7">
        <v>42453</v>
      </c>
      <c r="G5820" s="7">
        <v>44279</v>
      </c>
      <c r="H5820" t="s">
        <v>77</v>
      </c>
      <c r="I5820" t="s">
        <v>78</v>
      </c>
      <c r="J5820" s="7">
        <v>44354</v>
      </c>
      <c r="K5820" s="7">
        <v>44428</v>
      </c>
      <c r="L5820" s="7">
        <v>44279</v>
      </c>
      <c r="M5820" t="s">
        <v>77</v>
      </c>
      <c r="N5820" t="s">
        <v>92</v>
      </c>
      <c r="O5820">
        <v>2026</v>
      </c>
      <c r="P5820">
        <v>1</v>
      </c>
      <c r="Q5820" t="s">
        <v>80</v>
      </c>
      <c r="R5820" s="8">
        <v>46267</v>
      </c>
      <c r="S5820" s="2">
        <v>1</v>
      </c>
      <c r="T5820" s="2" t="s">
        <v>81</v>
      </c>
    </row>
    <row r="5821" spans="1:20" x14ac:dyDescent="0.25">
      <c r="A5821">
        <v>1120545051</v>
      </c>
      <c r="B5821">
        <v>111630790</v>
      </c>
      <c r="C5821" t="s">
        <v>74</v>
      </c>
      <c r="D5821" t="s">
        <v>83</v>
      </c>
      <c r="E5821" t="s">
        <v>76</v>
      </c>
      <c r="F5821" s="7">
        <v>42471</v>
      </c>
      <c r="G5821" s="7">
        <v>44297</v>
      </c>
      <c r="H5821" t="s">
        <v>77</v>
      </c>
      <c r="I5821" t="s">
        <v>78</v>
      </c>
      <c r="J5821" s="7">
        <v>45959</v>
      </c>
      <c r="K5821" s="7">
        <v>43667</v>
      </c>
      <c r="L5821" s="7">
        <v>44297</v>
      </c>
      <c r="M5821" t="s">
        <v>77</v>
      </c>
      <c r="N5821" t="s">
        <v>92</v>
      </c>
      <c r="O5821">
        <v>2026</v>
      </c>
      <c r="P5821">
        <v>1</v>
      </c>
      <c r="Q5821" t="s">
        <v>80</v>
      </c>
      <c r="R5821" s="8">
        <v>46267</v>
      </c>
      <c r="S5821" s="2">
        <v>1</v>
      </c>
      <c r="T5821" s="2" t="s">
        <v>81</v>
      </c>
    </row>
    <row r="5822" spans="1:20" x14ac:dyDescent="0.25">
      <c r="A5822">
        <v>1120545318</v>
      </c>
      <c r="B5822">
        <v>112399515</v>
      </c>
      <c r="C5822" t="s">
        <v>91</v>
      </c>
      <c r="D5822" t="s">
        <v>88</v>
      </c>
      <c r="E5822" t="s">
        <v>76</v>
      </c>
      <c r="F5822" s="7">
        <v>42684</v>
      </c>
      <c r="G5822" s="7">
        <v>44429</v>
      </c>
      <c r="H5822" t="s">
        <v>77</v>
      </c>
      <c r="I5822" t="s">
        <v>89</v>
      </c>
      <c r="J5822" s="7">
        <v>45972</v>
      </c>
      <c r="K5822" s="7">
        <v>45642</v>
      </c>
      <c r="L5822" s="7">
        <v>44429</v>
      </c>
      <c r="M5822" t="s">
        <v>77</v>
      </c>
      <c r="N5822" t="s">
        <v>79</v>
      </c>
      <c r="O5822">
        <v>2026</v>
      </c>
      <c r="P5822">
        <v>1</v>
      </c>
      <c r="Q5822" t="s">
        <v>80</v>
      </c>
      <c r="R5822" s="8">
        <v>46267</v>
      </c>
      <c r="S5822" s="2">
        <v>1</v>
      </c>
      <c r="T5822" s="2" t="s">
        <v>81</v>
      </c>
    </row>
    <row r="5823" spans="1:20" x14ac:dyDescent="0.25">
      <c r="A5823">
        <v>1120545462</v>
      </c>
      <c r="B5823">
        <v>112914237</v>
      </c>
      <c r="C5823" t="s">
        <v>91</v>
      </c>
      <c r="D5823" t="s">
        <v>88</v>
      </c>
      <c r="E5823" t="s">
        <v>76</v>
      </c>
      <c r="F5823" s="7">
        <v>42886</v>
      </c>
      <c r="G5823" s="7">
        <v>44702</v>
      </c>
      <c r="H5823" t="s">
        <v>77</v>
      </c>
      <c r="I5823" t="s">
        <v>78</v>
      </c>
      <c r="J5823" s="7">
        <v>45790</v>
      </c>
      <c r="K5823" s="7">
        <v>45425</v>
      </c>
      <c r="L5823" s="7">
        <v>44702</v>
      </c>
      <c r="M5823" t="s">
        <v>77</v>
      </c>
      <c r="N5823" t="s">
        <v>79</v>
      </c>
      <c r="O5823">
        <v>2026</v>
      </c>
      <c r="P5823">
        <v>1</v>
      </c>
      <c r="Q5823" t="s">
        <v>80</v>
      </c>
      <c r="R5823" s="8">
        <v>46267</v>
      </c>
      <c r="S5823" s="2">
        <v>1</v>
      </c>
      <c r="T5823" s="2" t="s">
        <v>81</v>
      </c>
    </row>
    <row r="5824" spans="1:20" x14ac:dyDescent="0.25">
      <c r="A5824">
        <v>1120545508</v>
      </c>
      <c r="B5824">
        <v>112986187</v>
      </c>
      <c r="C5824" t="s">
        <v>74</v>
      </c>
      <c r="D5824" t="s">
        <v>75</v>
      </c>
      <c r="E5824" t="s">
        <v>76</v>
      </c>
      <c r="F5824" s="7">
        <v>42908</v>
      </c>
      <c r="G5824" s="7">
        <v>44652</v>
      </c>
      <c r="H5824" t="s">
        <v>86</v>
      </c>
      <c r="I5824" t="s">
        <v>87</v>
      </c>
      <c r="J5824" s="7">
        <v>46058</v>
      </c>
      <c r="K5824" s="7">
        <v>46076</v>
      </c>
      <c r="L5824" s="7">
        <v>44652</v>
      </c>
      <c r="M5824" t="s">
        <v>86</v>
      </c>
      <c r="N5824" t="s">
        <v>79</v>
      </c>
      <c r="O5824">
        <v>2026</v>
      </c>
      <c r="P5824">
        <v>1</v>
      </c>
      <c r="Q5824" t="s">
        <v>80</v>
      </c>
      <c r="R5824" s="8">
        <v>46267</v>
      </c>
      <c r="S5824" s="2">
        <v>1</v>
      </c>
      <c r="T5824" s="2" t="s">
        <v>81</v>
      </c>
    </row>
    <row r="5825" spans="1:20" x14ac:dyDescent="0.25">
      <c r="A5825">
        <v>1120545529</v>
      </c>
      <c r="B5825">
        <v>113018988</v>
      </c>
      <c r="C5825" t="s">
        <v>74</v>
      </c>
      <c r="D5825" t="s">
        <v>75</v>
      </c>
      <c r="E5825" t="s">
        <v>76</v>
      </c>
      <c r="F5825" s="7">
        <v>42921</v>
      </c>
      <c r="G5825" s="7">
        <v>44607</v>
      </c>
      <c r="H5825" t="s">
        <v>77</v>
      </c>
      <c r="I5825" t="s">
        <v>78</v>
      </c>
      <c r="J5825" s="7">
        <v>46101</v>
      </c>
      <c r="K5825" s="7">
        <v>46107</v>
      </c>
      <c r="L5825" s="7">
        <v>44607</v>
      </c>
      <c r="M5825" t="s">
        <v>77</v>
      </c>
      <c r="N5825" t="s">
        <v>79</v>
      </c>
      <c r="O5825">
        <v>2026</v>
      </c>
      <c r="P5825">
        <v>1</v>
      </c>
      <c r="Q5825" t="s">
        <v>80</v>
      </c>
      <c r="R5825" s="8">
        <v>46267</v>
      </c>
      <c r="S5825" s="2">
        <v>1</v>
      </c>
      <c r="T5825" s="2" t="s">
        <v>81</v>
      </c>
    </row>
    <row r="5826" spans="1:20" x14ac:dyDescent="0.25">
      <c r="A5826">
        <v>1120545535</v>
      </c>
      <c r="B5826">
        <v>113022957</v>
      </c>
      <c r="C5826" t="s">
        <v>85</v>
      </c>
      <c r="D5826" t="s">
        <v>75</v>
      </c>
      <c r="E5826" t="s">
        <v>76</v>
      </c>
      <c r="F5826" s="7">
        <v>42905</v>
      </c>
      <c r="G5826" s="7">
        <v>44731</v>
      </c>
      <c r="H5826" t="s">
        <v>77</v>
      </c>
      <c r="I5826" t="s">
        <v>78</v>
      </c>
      <c r="J5826" s="7">
        <v>44837</v>
      </c>
      <c r="K5826" s="7">
        <v>42924</v>
      </c>
      <c r="L5826" s="7">
        <v>44731</v>
      </c>
      <c r="M5826" t="s">
        <v>77</v>
      </c>
      <c r="N5826" t="s">
        <v>92</v>
      </c>
      <c r="O5826">
        <v>2026</v>
      </c>
      <c r="P5826">
        <v>1</v>
      </c>
      <c r="Q5826" t="s">
        <v>80</v>
      </c>
      <c r="R5826" s="8">
        <v>46267</v>
      </c>
      <c r="S5826" s="2">
        <v>1</v>
      </c>
      <c r="T5826" s="2" t="s">
        <v>81</v>
      </c>
    </row>
    <row r="5827" spans="1:20" x14ac:dyDescent="0.25">
      <c r="A5827">
        <v>1120545541</v>
      </c>
      <c r="B5827">
        <v>113040390</v>
      </c>
      <c r="C5827" t="s">
        <v>85</v>
      </c>
      <c r="D5827" t="s">
        <v>75</v>
      </c>
      <c r="E5827" t="s">
        <v>76</v>
      </c>
      <c r="F5827" s="7">
        <v>42914</v>
      </c>
      <c r="G5827" s="7">
        <v>44740</v>
      </c>
      <c r="H5827" t="s">
        <v>77</v>
      </c>
      <c r="I5827" t="s">
        <v>78</v>
      </c>
      <c r="J5827" s="7">
        <v>46042</v>
      </c>
      <c r="K5827" s="7">
        <v>44536</v>
      </c>
      <c r="L5827" s="7">
        <v>44740</v>
      </c>
      <c r="M5827" t="s">
        <v>77</v>
      </c>
      <c r="N5827" t="s">
        <v>79</v>
      </c>
      <c r="O5827">
        <v>2026</v>
      </c>
      <c r="P5827">
        <v>1</v>
      </c>
      <c r="Q5827" t="s">
        <v>80</v>
      </c>
      <c r="R5827" s="8">
        <v>46267</v>
      </c>
      <c r="S5827" s="2">
        <v>1</v>
      </c>
      <c r="T5827" s="2" t="s">
        <v>81</v>
      </c>
    </row>
    <row r="5828" spans="1:20" x14ac:dyDescent="0.25">
      <c r="A5828">
        <v>1120545560</v>
      </c>
      <c r="B5828">
        <v>113066113</v>
      </c>
      <c r="C5828" t="s">
        <v>82</v>
      </c>
      <c r="D5828" t="s">
        <v>75</v>
      </c>
      <c r="E5828" t="s">
        <v>76</v>
      </c>
      <c r="F5828" s="7">
        <v>42927</v>
      </c>
      <c r="G5828" s="7">
        <v>44753</v>
      </c>
      <c r="H5828" t="s">
        <v>77</v>
      </c>
      <c r="I5828" t="s">
        <v>78</v>
      </c>
      <c r="J5828" s="7">
        <v>44786</v>
      </c>
      <c r="K5828" s="7">
        <v>45057</v>
      </c>
      <c r="L5828" s="7">
        <v>44753</v>
      </c>
      <c r="M5828" t="s">
        <v>77</v>
      </c>
      <c r="N5828" t="s">
        <v>92</v>
      </c>
      <c r="O5828">
        <v>2026</v>
      </c>
      <c r="P5828">
        <v>1</v>
      </c>
      <c r="Q5828" t="s">
        <v>80</v>
      </c>
      <c r="R5828" s="8">
        <v>46267</v>
      </c>
      <c r="S5828" s="2">
        <v>1</v>
      </c>
      <c r="T5828" s="2" t="s">
        <v>81</v>
      </c>
    </row>
    <row r="5829" spans="1:20" x14ac:dyDescent="0.25">
      <c r="A5829">
        <v>1120545562</v>
      </c>
      <c r="B5829">
        <v>113068725</v>
      </c>
      <c r="C5829" t="s">
        <v>82</v>
      </c>
      <c r="D5829" t="s">
        <v>88</v>
      </c>
      <c r="E5829" t="s">
        <v>76</v>
      </c>
      <c r="F5829" s="7">
        <v>42937</v>
      </c>
      <c r="G5829" s="7">
        <v>44763</v>
      </c>
      <c r="H5829" t="s">
        <v>77</v>
      </c>
      <c r="I5829" t="s">
        <v>78</v>
      </c>
      <c r="J5829" s="7">
        <v>45565</v>
      </c>
      <c r="K5829" s="7">
        <v>45751</v>
      </c>
      <c r="L5829" s="7">
        <v>44763</v>
      </c>
      <c r="M5829" t="s">
        <v>77</v>
      </c>
      <c r="N5829" t="s">
        <v>79</v>
      </c>
      <c r="O5829">
        <v>2026</v>
      </c>
      <c r="P5829">
        <v>1</v>
      </c>
      <c r="Q5829" t="s">
        <v>80</v>
      </c>
      <c r="R5829" s="8">
        <v>46267</v>
      </c>
      <c r="S5829" s="2">
        <v>1</v>
      </c>
      <c r="T5829" s="2" t="s">
        <v>81</v>
      </c>
    </row>
    <row r="5830" spans="1:20" x14ac:dyDescent="0.25">
      <c r="A5830">
        <v>1120545627</v>
      </c>
      <c r="B5830">
        <v>113203232</v>
      </c>
      <c r="C5830" t="s">
        <v>82</v>
      </c>
      <c r="D5830" t="s">
        <v>83</v>
      </c>
      <c r="E5830" t="s">
        <v>76</v>
      </c>
      <c r="F5830" s="7">
        <v>42977</v>
      </c>
      <c r="G5830" s="7">
        <v>44803</v>
      </c>
      <c r="H5830" t="s">
        <v>77</v>
      </c>
      <c r="I5830" t="s">
        <v>78</v>
      </c>
      <c r="J5830" s="7">
        <v>45553</v>
      </c>
      <c r="K5830" s="7">
        <v>44880</v>
      </c>
      <c r="L5830" s="7">
        <v>44803</v>
      </c>
      <c r="M5830" t="s">
        <v>77</v>
      </c>
      <c r="N5830" t="s">
        <v>79</v>
      </c>
      <c r="O5830">
        <v>2026</v>
      </c>
      <c r="P5830">
        <v>1</v>
      </c>
      <c r="Q5830" t="s">
        <v>80</v>
      </c>
      <c r="R5830" s="8">
        <v>46267</v>
      </c>
      <c r="S5830" s="2">
        <v>1</v>
      </c>
      <c r="T5830" s="2" t="s">
        <v>81</v>
      </c>
    </row>
    <row r="5831" spans="1:20" x14ac:dyDescent="0.25">
      <c r="A5831">
        <v>1120545668</v>
      </c>
      <c r="B5831">
        <v>113757442</v>
      </c>
      <c r="C5831" t="s">
        <v>96</v>
      </c>
      <c r="D5831" t="s">
        <v>75</v>
      </c>
      <c r="E5831" t="s">
        <v>76</v>
      </c>
      <c r="F5831" s="7">
        <v>42885</v>
      </c>
      <c r="G5831" s="7">
        <v>44711</v>
      </c>
      <c r="H5831" t="s">
        <v>77</v>
      </c>
      <c r="I5831" t="s">
        <v>78</v>
      </c>
      <c r="J5831" s="7">
        <v>44789</v>
      </c>
      <c r="K5831" s="7">
        <v>46008</v>
      </c>
      <c r="L5831" s="7">
        <v>44711</v>
      </c>
      <c r="M5831" t="s">
        <v>77</v>
      </c>
      <c r="N5831" t="s">
        <v>92</v>
      </c>
      <c r="O5831">
        <v>2026</v>
      </c>
      <c r="P5831">
        <v>1</v>
      </c>
      <c r="Q5831" t="s">
        <v>80</v>
      </c>
      <c r="R5831" s="8">
        <v>46267</v>
      </c>
      <c r="S5831" s="2">
        <v>1</v>
      </c>
      <c r="T5831" s="2" t="s">
        <v>81</v>
      </c>
    </row>
    <row r="5832" spans="1:20" x14ac:dyDescent="0.25">
      <c r="A5832">
        <v>1120545787</v>
      </c>
      <c r="B5832">
        <v>114704929</v>
      </c>
      <c r="C5832" t="s">
        <v>82</v>
      </c>
      <c r="D5832" t="s">
        <v>75</v>
      </c>
      <c r="E5832" t="s">
        <v>76</v>
      </c>
      <c r="F5832" s="7">
        <v>43264</v>
      </c>
      <c r="G5832" s="7">
        <v>45090</v>
      </c>
      <c r="H5832" t="s">
        <v>77</v>
      </c>
      <c r="I5832" t="s">
        <v>78</v>
      </c>
      <c r="J5832" s="7">
        <v>45615</v>
      </c>
      <c r="K5832" s="7">
        <v>43272</v>
      </c>
      <c r="L5832" s="7">
        <v>45090</v>
      </c>
      <c r="M5832" t="s">
        <v>77</v>
      </c>
      <c r="N5832" t="s">
        <v>92</v>
      </c>
      <c r="O5832">
        <v>2026</v>
      </c>
      <c r="P5832">
        <v>1</v>
      </c>
      <c r="Q5832" t="s">
        <v>80</v>
      </c>
      <c r="R5832" s="8">
        <v>46267</v>
      </c>
      <c r="S5832" s="2">
        <v>1</v>
      </c>
      <c r="T5832" s="2" t="s">
        <v>81</v>
      </c>
    </row>
    <row r="5833" spans="1:20" x14ac:dyDescent="0.25">
      <c r="A5833">
        <v>1120545891</v>
      </c>
      <c r="B5833">
        <v>115364137</v>
      </c>
      <c r="C5833" t="s">
        <v>82</v>
      </c>
      <c r="D5833" t="s">
        <v>75</v>
      </c>
      <c r="E5833" t="s">
        <v>76</v>
      </c>
      <c r="F5833" s="7">
        <v>43420</v>
      </c>
      <c r="G5833" s="7">
        <v>44105</v>
      </c>
      <c r="H5833" t="s">
        <v>77</v>
      </c>
      <c r="I5833" t="s">
        <v>78</v>
      </c>
      <c r="J5833" s="7">
        <v>45905</v>
      </c>
      <c r="K5833" s="7">
        <v>43423</v>
      </c>
      <c r="L5833" s="7">
        <v>44105</v>
      </c>
      <c r="M5833" t="s">
        <v>77</v>
      </c>
      <c r="N5833" t="s">
        <v>79</v>
      </c>
      <c r="O5833">
        <v>2026</v>
      </c>
      <c r="P5833">
        <v>1</v>
      </c>
      <c r="Q5833" t="s">
        <v>80</v>
      </c>
      <c r="R5833" s="8">
        <v>46267</v>
      </c>
      <c r="S5833" s="2">
        <v>1</v>
      </c>
      <c r="T5833" s="2" t="s">
        <v>81</v>
      </c>
    </row>
    <row r="5834" spans="1:20" x14ac:dyDescent="0.25">
      <c r="A5834">
        <v>1120545897</v>
      </c>
      <c r="B5834">
        <v>115409756</v>
      </c>
      <c r="C5834" t="s">
        <v>82</v>
      </c>
      <c r="D5834" t="s">
        <v>75</v>
      </c>
      <c r="E5834" t="s">
        <v>76</v>
      </c>
      <c r="F5834" s="7">
        <v>43430</v>
      </c>
      <c r="G5834" s="7">
        <v>44136</v>
      </c>
      <c r="H5834" t="s">
        <v>77</v>
      </c>
      <c r="I5834" t="s">
        <v>78</v>
      </c>
      <c r="J5834" s="7">
        <v>45422</v>
      </c>
      <c r="K5834" s="7">
        <v>43431</v>
      </c>
      <c r="L5834" s="7">
        <v>44136</v>
      </c>
      <c r="M5834" t="s">
        <v>77</v>
      </c>
      <c r="N5834" t="s">
        <v>79</v>
      </c>
      <c r="O5834">
        <v>2026</v>
      </c>
      <c r="P5834">
        <v>1</v>
      </c>
      <c r="Q5834" t="s">
        <v>80</v>
      </c>
      <c r="R5834" s="8">
        <v>46267</v>
      </c>
      <c r="S5834" s="2">
        <v>1</v>
      </c>
      <c r="T5834" s="2" t="s">
        <v>81</v>
      </c>
    </row>
    <row r="5835" spans="1:20" x14ac:dyDescent="0.25">
      <c r="A5835">
        <v>1120545945</v>
      </c>
      <c r="B5835">
        <v>116682061</v>
      </c>
      <c r="C5835" t="s">
        <v>82</v>
      </c>
      <c r="D5835" t="s">
        <v>83</v>
      </c>
      <c r="E5835" t="s">
        <v>76</v>
      </c>
      <c r="F5835" s="7">
        <v>43531</v>
      </c>
      <c r="G5835" s="7">
        <v>43715</v>
      </c>
      <c r="H5835" t="s">
        <v>77</v>
      </c>
      <c r="I5835" t="s">
        <v>78</v>
      </c>
      <c r="J5835" s="7">
        <v>45824</v>
      </c>
      <c r="K5835" s="7">
        <v>45748</v>
      </c>
      <c r="L5835" s="7">
        <v>43715</v>
      </c>
      <c r="M5835" t="s">
        <v>77</v>
      </c>
      <c r="N5835" t="s">
        <v>79</v>
      </c>
      <c r="O5835">
        <v>2026</v>
      </c>
      <c r="P5835">
        <v>1</v>
      </c>
      <c r="Q5835" t="s">
        <v>80</v>
      </c>
      <c r="R5835" s="8">
        <v>46267</v>
      </c>
      <c r="S5835" s="2">
        <v>1</v>
      </c>
      <c r="T5835" s="2" t="s">
        <v>81</v>
      </c>
    </row>
    <row r="5836" spans="1:20" x14ac:dyDescent="0.25">
      <c r="A5836">
        <v>1120545954</v>
      </c>
      <c r="B5836">
        <v>116714016</v>
      </c>
      <c r="C5836" t="s">
        <v>74</v>
      </c>
      <c r="D5836" t="s">
        <v>83</v>
      </c>
      <c r="E5836" t="s">
        <v>76</v>
      </c>
      <c r="F5836" s="7">
        <v>43536</v>
      </c>
      <c r="G5836" s="7">
        <v>43720</v>
      </c>
      <c r="H5836" t="s">
        <v>77</v>
      </c>
      <c r="I5836" t="s">
        <v>78</v>
      </c>
      <c r="J5836" s="7">
        <v>45525</v>
      </c>
      <c r="K5836" s="7">
        <v>44785</v>
      </c>
      <c r="L5836" s="7">
        <v>43720</v>
      </c>
      <c r="M5836" t="s">
        <v>77</v>
      </c>
      <c r="N5836" t="s">
        <v>79</v>
      </c>
      <c r="O5836">
        <v>2026</v>
      </c>
      <c r="P5836">
        <v>1</v>
      </c>
      <c r="Q5836" t="s">
        <v>80</v>
      </c>
      <c r="R5836" s="8">
        <v>46267</v>
      </c>
      <c r="S5836" s="2">
        <v>1</v>
      </c>
      <c r="T5836" s="2" t="s">
        <v>81</v>
      </c>
    </row>
    <row r="5837" spans="1:20" x14ac:dyDescent="0.25">
      <c r="A5837">
        <v>1120545956</v>
      </c>
      <c r="B5837">
        <v>116714401</v>
      </c>
      <c r="C5837" t="s">
        <v>94</v>
      </c>
      <c r="D5837" t="s">
        <v>83</v>
      </c>
      <c r="E5837" t="s">
        <v>76</v>
      </c>
      <c r="F5837" s="7">
        <v>43536</v>
      </c>
      <c r="G5837" s="7">
        <v>43720</v>
      </c>
      <c r="H5837" t="s">
        <v>77</v>
      </c>
      <c r="I5837" t="s">
        <v>78</v>
      </c>
      <c r="J5837" s="7">
        <v>45544</v>
      </c>
      <c r="K5837" s="7">
        <v>43701</v>
      </c>
      <c r="L5837" s="7">
        <v>43720</v>
      </c>
      <c r="M5837" t="s">
        <v>77</v>
      </c>
      <c r="N5837" t="s">
        <v>79</v>
      </c>
      <c r="O5837">
        <v>2026</v>
      </c>
      <c r="P5837">
        <v>1</v>
      </c>
      <c r="Q5837" t="s">
        <v>80</v>
      </c>
      <c r="R5837" s="8">
        <v>46267</v>
      </c>
      <c r="S5837" s="2">
        <v>1</v>
      </c>
      <c r="T5837" s="2" t="s">
        <v>81</v>
      </c>
    </row>
    <row r="5838" spans="1:20" x14ac:dyDescent="0.25">
      <c r="A5838">
        <v>1120545961</v>
      </c>
      <c r="B5838">
        <v>116720850</v>
      </c>
      <c r="C5838" t="s">
        <v>82</v>
      </c>
      <c r="D5838" t="s">
        <v>88</v>
      </c>
      <c r="E5838" t="s">
        <v>76</v>
      </c>
      <c r="F5838" s="7">
        <v>43537</v>
      </c>
      <c r="G5838" s="7">
        <v>43903</v>
      </c>
      <c r="H5838" t="s">
        <v>77</v>
      </c>
      <c r="I5838" t="s">
        <v>78</v>
      </c>
      <c r="J5838" s="7">
        <v>45848</v>
      </c>
      <c r="K5838" s="7">
        <v>45057</v>
      </c>
      <c r="L5838" s="7">
        <v>43903</v>
      </c>
      <c r="M5838" t="s">
        <v>77</v>
      </c>
      <c r="N5838" t="s">
        <v>79</v>
      </c>
      <c r="O5838">
        <v>2026</v>
      </c>
      <c r="P5838">
        <v>1</v>
      </c>
      <c r="Q5838" t="s">
        <v>80</v>
      </c>
      <c r="R5838" s="8">
        <v>46267</v>
      </c>
      <c r="S5838" s="2">
        <v>1</v>
      </c>
      <c r="T5838" s="2" t="s">
        <v>81</v>
      </c>
    </row>
    <row r="5839" spans="1:20" x14ac:dyDescent="0.25">
      <c r="A5839">
        <v>1120545982</v>
      </c>
      <c r="B5839">
        <v>116749657</v>
      </c>
      <c r="C5839" t="s">
        <v>82</v>
      </c>
      <c r="D5839" t="s">
        <v>88</v>
      </c>
      <c r="E5839" t="s">
        <v>76</v>
      </c>
      <c r="F5839" s="7">
        <v>43540</v>
      </c>
      <c r="G5839" s="7">
        <v>43906</v>
      </c>
      <c r="H5839" t="s">
        <v>77</v>
      </c>
      <c r="I5839" t="s">
        <v>78</v>
      </c>
      <c r="J5839" s="7">
        <v>45929</v>
      </c>
      <c r="K5839" s="7">
        <v>43935</v>
      </c>
      <c r="L5839" s="7">
        <v>43906</v>
      </c>
      <c r="M5839" t="s">
        <v>77</v>
      </c>
      <c r="N5839" t="s">
        <v>79</v>
      </c>
      <c r="O5839">
        <v>2026</v>
      </c>
      <c r="P5839">
        <v>1</v>
      </c>
      <c r="Q5839" t="s">
        <v>80</v>
      </c>
      <c r="R5839" s="8">
        <v>46267</v>
      </c>
      <c r="S5839" s="2">
        <v>1</v>
      </c>
      <c r="T5839" s="2" t="s">
        <v>81</v>
      </c>
    </row>
    <row r="5840" spans="1:20" x14ac:dyDescent="0.25">
      <c r="A5840">
        <v>1120545997</v>
      </c>
      <c r="B5840">
        <v>116765043</v>
      </c>
      <c r="C5840" t="s">
        <v>82</v>
      </c>
      <c r="D5840" t="s">
        <v>88</v>
      </c>
      <c r="E5840" t="s">
        <v>76</v>
      </c>
      <c r="F5840" s="7">
        <v>43543</v>
      </c>
      <c r="G5840" s="7">
        <v>43909</v>
      </c>
      <c r="H5840" t="s">
        <v>77</v>
      </c>
      <c r="I5840" t="s">
        <v>78</v>
      </c>
      <c r="J5840" s="7">
        <v>45337</v>
      </c>
      <c r="K5840" s="7">
        <v>43683</v>
      </c>
      <c r="L5840" s="7">
        <v>43909</v>
      </c>
      <c r="M5840" t="s">
        <v>77</v>
      </c>
      <c r="N5840" t="s">
        <v>79</v>
      </c>
      <c r="O5840">
        <v>2026</v>
      </c>
      <c r="P5840">
        <v>1</v>
      </c>
      <c r="Q5840" t="s">
        <v>80</v>
      </c>
      <c r="R5840" s="8">
        <v>46267</v>
      </c>
      <c r="S5840" s="2">
        <v>1</v>
      </c>
      <c r="T5840" s="2" t="s">
        <v>81</v>
      </c>
    </row>
    <row r="5841" spans="1:20" x14ac:dyDescent="0.25">
      <c r="A5841">
        <v>1120546022</v>
      </c>
      <c r="B5841">
        <v>116821243</v>
      </c>
      <c r="C5841" t="s">
        <v>82</v>
      </c>
      <c r="D5841" t="s">
        <v>75</v>
      </c>
      <c r="E5841" t="s">
        <v>76</v>
      </c>
      <c r="F5841" s="7">
        <v>43548</v>
      </c>
      <c r="G5841" s="7">
        <v>43914</v>
      </c>
      <c r="H5841" t="s">
        <v>77</v>
      </c>
      <c r="I5841" t="s">
        <v>78</v>
      </c>
      <c r="J5841" s="7">
        <v>46092</v>
      </c>
      <c r="K5841" s="7">
        <v>46098</v>
      </c>
      <c r="L5841" s="7">
        <v>43914</v>
      </c>
      <c r="M5841" t="s">
        <v>77</v>
      </c>
      <c r="N5841" t="s">
        <v>79</v>
      </c>
      <c r="O5841">
        <v>2026</v>
      </c>
      <c r="P5841">
        <v>1</v>
      </c>
      <c r="Q5841" t="s">
        <v>80</v>
      </c>
      <c r="R5841" s="8">
        <v>46267</v>
      </c>
      <c r="S5841" s="2">
        <v>1</v>
      </c>
      <c r="T5841" s="2" t="s">
        <v>81</v>
      </c>
    </row>
    <row r="5842" spans="1:20" x14ac:dyDescent="0.25">
      <c r="A5842">
        <v>1120546023</v>
      </c>
      <c r="B5842">
        <v>116821243</v>
      </c>
      <c r="C5842" t="s">
        <v>82</v>
      </c>
      <c r="D5842" t="s">
        <v>75</v>
      </c>
      <c r="E5842" t="s">
        <v>76</v>
      </c>
      <c r="F5842" s="7">
        <v>43548</v>
      </c>
      <c r="G5842" s="7">
        <v>43914</v>
      </c>
      <c r="H5842" t="s">
        <v>77</v>
      </c>
      <c r="I5842" t="s">
        <v>78</v>
      </c>
      <c r="J5842" s="7">
        <v>46092</v>
      </c>
      <c r="K5842" s="7">
        <v>43626</v>
      </c>
      <c r="L5842" s="7">
        <v>43914</v>
      </c>
      <c r="M5842" t="s">
        <v>77</v>
      </c>
      <c r="N5842" t="s">
        <v>79</v>
      </c>
      <c r="O5842">
        <v>2026</v>
      </c>
      <c r="P5842">
        <v>1</v>
      </c>
      <c r="Q5842" t="s">
        <v>80</v>
      </c>
      <c r="R5842" s="8">
        <v>46267</v>
      </c>
      <c r="S5842" s="2">
        <v>1</v>
      </c>
      <c r="T5842" s="2" t="s">
        <v>81</v>
      </c>
    </row>
    <row r="5843" spans="1:20" x14ac:dyDescent="0.25">
      <c r="A5843">
        <v>1120546028</v>
      </c>
      <c r="B5843">
        <v>116825347</v>
      </c>
      <c r="C5843" t="s">
        <v>82</v>
      </c>
      <c r="D5843" t="s">
        <v>83</v>
      </c>
      <c r="E5843" t="s">
        <v>76</v>
      </c>
      <c r="F5843" s="7">
        <v>43549</v>
      </c>
      <c r="G5843" s="7">
        <v>43729</v>
      </c>
      <c r="H5843" t="s">
        <v>77</v>
      </c>
      <c r="I5843" t="s">
        <v>78</v>
      </c>
      <c r="J5843" s="7">
        <v>45914</v>
      </c>
      <c r="K5843" s="7">
        <v>43658</v>
      </c>
      <c r="L5843" s="7">
        <v>43729</v>
      </c>
      <c r="M5843" t="s">
        <v>77</v>
      </c>
      <c r="N5843" t="s">
        <v>79</v>
      </c>
      <c r="O5843">
        <v>2026</v>
      </c>
      <c r="P5843">
        <v>1</v>
      </c>
      <c r="Q5843" t="s">
        <v>80</v>
      </c>
      <c r="R5843" s="8">
        <v>46267</v>
      </c>
      <c r="S5843" s="2">
        <v>1</v>
      </c>
      <c r="T5843" s="2" t="s">
        <v>81</v>
      </c>
    </row>
    <row r="5844" spans="1:20" x14ac:dyDescent="0.25">
      <c r="A5844">
        <v>1120546043</v>
      </c>
      <c r="B5844">
        <v>116842258</v>
      </c>
      <c r="C5844" t="s">
        <v>91</v>
      </c>
      <c r="D5844" t="s">
        <v>83</v>
      </c>
      <c r="E5844" t="s">
        <v>76</v>
      </c>
      <c r="F5844" s="7">
        <v>43550</v>
      </c>
      <c r="G5844" s="7">
        <v>43734</v>
      </c>
      <c r="H5844" t="s">
        <v>77</v>
      </c>
      <c r="I5844" t="s">
        <v>78</v>
      </c>
      <c r="J5844" s="7">
        <v>45824</v>
      </c>
      <c r="K5844" s="7">
        <v>43683</v>
      </c>
      <c r="L5844" s="7">
        <v>43734</v>
      </c>
      <c r="M5844" t="s">
        <v>77</v>
      </c>
      <c r="N5844" t="s">
        <v>79</v>
      </c>
      <c r="O5844">
        <v>2026</v>
      </c>
      <c r="P5844">
        <v>1</v>
      </c>
      <c r="Q5844" t="s">
        <v>80</v>
      </c>
      <c r="R5844" s="8">
        <v>46267</v>
      </c>
      <c r="S5844" s="2">
        <v>1</v>
      </c>
      <c r="T5844" s="2" t="s">
        <v>81</v>
      </c>
    </row>
    <row r="5845" spans="1:20" x14ac:dyDescent="0.25">
      <c r="A5845">
        <v>1120546045</v>
      </c>
      <c r="B5845">
        <v>116842743</v>
      </c>
      <c r="C5845" t="s">
        <v>82</v>
      </c>
      <c r="D5845" t="s">
        <v>88</v>
      </c>
      <c r="E5845" t="s">
        <v>76</v>
      </c>
      <c r="F5845" s="7">
        <v>43550</v>
      </c>
      <c r="G5845" s="7">
        <v>43916</v>
      </c>
      <c r="H5845" t="s">
        <v>77</v>
      </c>
      <c r="I5845" t="s">
        <v>78</v>
      </c>
      <c r="J5845" s="7">
        <v>45082</v>
      </c>
      <c r="K5845" s="7">
        <v>44584</v>
      </c>
      <c r="L5845" s="7">
        <v>43916</v>
      </c>
      <c r="M5845" t="s">
        <v>77</v>
      </c>
      <c r="N5845" t="s">
        <v>92</v>
      </c>
      <c r="O5845">
        <v>2026</v>
      </c>
      <c r="P5845">
        <v>1</v>
      </c>
      <c r="Q5845" t="s">
        <v>80</v>
      </c>
      <c r="R5845" s="8">
        <v>46267</v>
      </c>
      <c r="S5845" s="2">
        <v>1</v>
      </c>
      <c r="T5845" s="2" t="s">
        <v>81</v>
      </c>
    </row>
    <row r="5846" spans="1:20" x14ac:dyDescent="0.25">
      <c r="A5846">
        <v>1120546047</v>
      </c>
      <c r="B5846">
        <v>116845791</v>
      </c>
      <c r="C5846" t="s">
        <v>82</v>
      </c>
      <c r="D5846" t="s">
        <v>83</v>
      </c>
      <c r="E5846" t="s">
        <v>76</v>
      </c>
      <c r="F5846" s="7">
        <v>43550</v>
      </c>
      <c r="G5846" s="7">
        <v>43730</v>
      </c>
      <c r="H5846" t="s">
        <v>77</v>
      </c>
      <c r="I5846" t="s">
        <v>78</v>
      </c>
      <c r="J5846" s="7">
        <v>45472</v>
      </c>
      <c r="K5846" s="7">
        <v>43658</v>
      </c>
      <c r="L5846" s="7">
        <v>43730</v>
      </c>
      <c r="M5846" t="s">
        <v>77</v>
      </c>
      <c r="N5846" t="s">
        <v>79</v>
      </c>
      <c r="O5846">
        <v>2026</v>
      </c>
      <c r="P5846">
        <v>1</v>
      </c>
      <c r="Q5846" t="s">
        <v>80</v>
      </c>
      <c r="R5846" s="8">
        <v>46267</v>
      </c>
      <c r="S5846" s="2">
        <v>1</v>
      </c>
      <c r="T5846" s="2" t="s">
        <v>81</v>
      </c>
    </row>
    <row r="5847" spans="1:20" x14ac:dyDescent="0.25">
      <c r="A5847">
        <v>1120546053</v>
      </c>
      <c r="B5847">
        <v>116852324</v>
      </c>
      <c r="C5847" t="s">
        <v>85</v>
      </c>
      <c r="D5847" t="s">
        <v>83</v>
      </c>
      <c r="E5847" t="s">
        <v>76</v>
      </c>
      <c r="F5847" s="7">
        <v>43551</v>
      </c>
      <c r="G5847" s="7">
        <v>43735</v>
      </c>
      <c r="H5847" t="s">
        <v>77</v>
      </c>
      <c r="I5847" t="s">
        <v>78</v>
      </c>
      <c r="J5847" s="7">
        <v>45824</v>
      </c>
      <c r="K5847" s="7">
        <v>45748</v>
      </c>
      <c r="L5847" s="7">
        <v>43735</v>
      </c>
      <c r="M5847" t="s">
        <v>77</v>
      </c>
      <c r="N5847" t="s">
        <v>79</v>
      </c>
      <c r="O5847">
        <v>2026</v>
      </c>
      <c r="P5847">
        <v>1</v>
      </c>
      <c r="Q5847" t="s">
        <v>80</v>
      </c>
      <c r="R5847" s="8">
        <v>46267</v>
      </c>
      <c r="S5847" s="2">
        <v>1</v>
      </c>
      <c r="T5847" s="2" t="s">
        <v>81</v>
      </c>
    </row>
    <row r="5848" spans="1:20" x14ac:dyDescent="0.25">
      <c r="A5848">
        <v>1120546092</v>
      </c>
      <c r="B5848">
        <v>116880353</v>
      </c>
      <c r="C5848" t="s">
        <v>82</v>
      </c>
      <c r="D5848" t="s">
        <v>83</v>
      </c>
      <c r="E5848" t="s">
        <v>76</v>
      </c>
      <c r="F5848" s="7">
        <v>43556</v>
      </c>
      <c r="G5848" s="7">
        <v>43736</v>
      </c>
      <c r="H5848" t="s">
        <v>77</v>
      </c>
      <c r="I5848" t="s">
        <v>78</v>
      </c>
      <c r="J5848" s="7">
        <v>45889</v>
      </c>
      <c r="K5848" s="7">
        <v>43667</v>
      </c>
      <c r="L5848" s="7">
        <v>43736</v>
      </c>
      <c r="M5848" t="s">
        <v>77</v>
      </c>
      <c r="N5848" t="s">
        <v>79</v>
      </c>
      <c r="O5848">
        <v>2026</v>
      </c>
      <c r="P5848">
        <v>1</v>
      </c>
      <c r="Q5848" t="s">
        <v>80</v>
      </c>
      <c r="R5848" s="8">
        <v>46267</v>
      </c>
      <c r="S5848" s="2">
        <v>1</v>
      </c>
      <c r="T5848" s="2" t="s">
        <v>81</v>
      </c>
    </row>
    <row r="5849" spans="1:20" x14ac:dyDescent="0.25">
      <c r="A5849">
        <v>1120546100</v>
      </c>
      <c r="B5849">
        <v>116884191</v>
      </c>
      <c r="C5849" t="s">
        <v>90</v>
      </c>
      <c r="D5849" t="s">
        <v>88</v>
      </c>
      <c r="E5849" t="s">
        <v>76</v>
      </c>
      <c r="F5849" s="7">
        <v>43556</v>
      </c>
      <c r="G5849" s="7">
        <v>43922</v>
      </c>
      <c r="H5849" t="s">
        <v>77</v>
      </c>
      <c r="I5849" t="s">
        <v>78</v>
      </c>
      <c r="J5849" s="7">
        <v>45450</v>
      </c>
      <c r="K5849" s="7">
        <v>45549</v>
      </c>
      <c r="L5849" s="7">
        <v>43922</v>
      </c>
      <c r="M5849" t="s">
        <v>77</v>
      </c>
      <c r="N5849" t="s">
        <v>79</v>
      </c>
      <c r="O5849">
        <v>2026</v>
      </c>
      <c r="P5849">
        <v>1</v>
      </c>
      <c r="Q5849" t="s">
        <v>80</v>
      </c>
      <c r="R5849" s="8">
        <v>46267</v>
      </c>
      <c r="S5849" s="2">
        <v>1</v>
      </c>
      <c r="T5849" s="2" t="s">
        <v>81</v>
      </c>
    </row>
    <row r="5850" spans="1:20" x14ac:dyDescent="0.25">
      <c r="A5850">
        <v>1120546113</v>
      </c>
      <c r="B5850">
        <v>116940741</v>
      </c>
      <c r="C5850" t="s">
        <v>82</v>
      </c>
      <c r="D5850" t="s">
        <v>88</v>
      </c>
      <c r="E5850" t="s">
        <v>76</v>
      </c>
      <c r="F5850" s="7">
        <v>43558</v>
      </c>
      <c r="G5850" s="7">
        <v>43924</v>
      </c>
      <c r="H5850" t="s">
        <v>77</v>
      </c>
      <c r="I5850" t="s">
        <v>78</v>
      </c>
      <c r="J5850" s="7">
        <v>45450</v>
      </c>
      <c r="K5850" s="7">
        <v>45748</v>
      </c>
      <c r="L5850" s="7">
        <v>43924</v>
      </c>
      <c r="M5850" t="s">
        <v>77</v>
      </c>
      <c r="N5850" t="s">
        <v>79</v>
      </c>
      <c r="O5850">
        <v>2026</v>
      </c>
      <c r="P5850">
        <v>1</v>
      </c>
      <c r="Q5850" t="s">
        <v>80</v>
      </c>
      <c r="R5850" s="8">
        <v>46267</v>
      </c>
      <c r="S5850" s="2">
        <v>1</v>
      </c>
      <c r="T5850" s="2" t="s">
        <v>81</v>
      </c>
    </row>
    <row r="5851" spans="1:20" x14ac:dyDescent="0.25">
      <c r="A5851">
        <v>1120546117</v>
      </c>
      <c r="B5851">
        <v>116952183</v>
      </c>
      <c r="C5851" t="s">
        <v>82</v>
      </c>
      <c r="D5851" t="s">
        <v>83</v>
      </c>
      <c r="E5851" t="s">
        <v>76</v>
      </c>
      <c r="F5851" s="7">
        <v>43558</v>
      </c>
      <c r="G5851" s="7">
        <v>43741</v>
      </c>
      <c r="H5851" t="s">
        <v>77</v>
      </c>
      <c r="I5851" t="s">
        <v>78</v>
      </c>
      <c r="J5851" s="7">
        <v>45886</v>
      </c>
      <c r="K5851" s="7">
        <v>45057</v>
      </c>
      <c r="L5851" s="7">
        <v>43741</v>
      </c>
      <c r="M5851" t="s">
        <v>77</v>
      </c>
      <c r="N5851" t="s">
        <v>79</v>
      </c>
      <c r="O5851">
        <v>2026</v>
      </c>
      <c r="P5851">
        <v>1</v>
      </c>
      <c r="Q5851" t="s">
        <v>80</v>
      </c>
      <c r="R5851" s="8">
        <v>46267</v>
      </c>
      <c r="S5851" s="2">
        <v>1</v>
      </c>
      <c r="T5851" s="2" t="s">
        <v>81</v>
      </c>
    </row>
    <row r="5852" spans="1:20" x14ac:dyDescent="0.25">
      <c r="A5852">
        <v>1120546118</v>
      </c>
      <c r="B5852">
        <v>116952183</v>
      </c>
      <c r="C5852" t="s">
        <v>82</v>
      </c>
      <c r="D5852" t="s">
        <v>83</v>
      </c>
      <c r="E5852" t="s">
        <v>76</v>
      </c>
      <c r="F5852" s="7">
        <v>43558</v>
      </c>
      <c r="G5852" s="7">
        <v>43741</v>
      </c>
      <c r="H5852" t="s">
        <v>77</v>
      </c>
      <c r="I5852" t="s">
        <v>78</v>
      </c>
      <c r="J5852" s="7">
        <v>45886</v>
      </c>
      <c r="K5852" s="7">
        <v>43667</v>
      </c>
      <c r="L5852" s="7">
        <v>43741</v>
      </c>
      <c r="M5852" t="s">
        <v>77</v>
      </c>
      <c r="N5852" t="s">
        <v>79</v>
      </c>
      <c r="O5852">
        <v>2026</v>
      </c>
      <c r="P5852">
        <v>1</v>
      </c>
      <c r="Q5852" t="s">
        <v>80</v>
      </c>
      <c r="R5852" s="8">
        <v>46267</v>
      </c>
      <c r="S5852" s="2">
        <v>1</v>
      </c>
      <c r="T5852" s="2" t="s">
        <v>81</v>
      </c>
    </row>
    <row r="5853" spans="1:20" x14ac:dyDescent="0.25">
      <c r="A5853">
        <v>1120546119</v>
      </c>
      <c r="B5853">
        <v>116952183</v>
      </c>
      <c r="C5853" t="s">
        <v>82</v>
      </c>
      <c r="D5853" t="s">
        <v>83</v>
      </c>
      <c r="E5853" t="s">
        <v>76</v>
      </c>
      <c r="F5853" s="7">
        <v>43558</v>
      </c>
      <c r="G5853" s="7">
        <v>43741</v>
      </c>
      <c r="H5853" t="s">
        <v>77</v>
      </c>
      <c r="I5853" t="s">
        <v>78</v>
      </c>
      <c r="J5853" s="7">
        <v>45886</v>
      </c>
      <c r="K5853" s="7">
        <v>44363</v>
      </c>
      <c r="L5853" s="7">
        <v>43741</v>
      </c>
      <c r="M5853" t="s">
        <v>77</v>
      </c>
      <c r="N5853" t="s">
        <v>79</v>
      </c>
      <c r="O5853">
        <v>2026</v>
      </c>
      <c r="P5853">
        <v>1</v>
      </c>
      <c r="Q5853" t="s">
        <v>80</v>
      </c>
      <c r="R5853" s="8">
        <v>46267</v>
      </c>
      <c r="S5853" s="2">
        <v>1</v>
      </c>
      <c r="T5853" s="2" t="s">
        <v>81</v>
      </c>
    </row>
    <row r="5854" spans="1:20" x14ac:dyDescent="0.25">
      <c r="A5854">
        <v>1120546125</v>
      </c>
      <c r="B5854">
        <v>116954853</v>
      </c>
      <c r="C5854" t="s">
        <v>82</v>
      </c>
      <c r="D5854" t="s">
        <v>83</v>
      </c>
      <c r="E5854" t="s">
        <v>76</v>
      </c>
      <c r="F5854" s="7">
        <v>43559</v>
      </c>
      <c r="G5854" s="7">
        <v>43742</v>
      </c>
      <c r="H5854" t="s">
        <v>77</v>
      </c>
      <c r="I5854" t="s">
        <v>78</v>
      </c>
      <c r="J5854" s="7">
        <v>45829</v>
      </c>
      <c r="K5854" s="7">
        <v>43683</v>
      </c>
      <c r="L5854" s="7">
        <v>43742</v>
      </c>
      <c r="M5854" t="s">
        <v>77</v>
      </c>
      <c r="N5854" t="s">
        <v>79</v>
      </c>
      <c r="O5854">
        <v>2026</v>
      </c>
      <c r="P5854">
        <v>1</v>
      </c>
      <c r="Q5854" t="s">
        <v>80</v>
      </c>
      <c r="R5854" s="8">
        <v>46267</v>
      </c>
      <c r="S5854" s="2">
        <v>1</v>
      </c>
      <c r="T5854" s="2" t="s">
        <v>81</v>
      </c>
    </row>
    <row r="5855" spans="1:20" x14ac:dyDescent="0.25">
      <c r="A5855">
        <v>1120546159</v>
      </c>
      <c r="B5855">
        <v>116981550</v>
      </c>
      <c r="C5855" t="s">
        <v>94</v>
      </c>
      <c r="D5855" t="s">
        <v>83</v>
      </c>
      <c r="E5855" t="s">
        <v>76</v>
      </c>
      <c r="F5855" s="7">
        <v>43563</v>
      </c>
      <c r="G5855" s="7">
        <v>43743</v>
      </c>
      <c r="H5855" t="s">
        <v>77</v>
      </c>
      <c r="I5855" t="s">
        <v>78</v>
      </c>
      <c r="J5855" s="7">
        <v>45633</v>
      </c>
      <c r="K5855" s="7">
        <v>44785</v>
      </c>
      <c r="L5855" s="7">
        <v>43743</v>
      </c>
      <c r="M5855" t="s">
        <v>77</v>
      </c>
      <c r="N5855" t="s">
        <v>79</v>
      </c>
      <c r="O5855">
        <v>2026</v>
      </c>
      <c r="P5855">
        <v>1</v>
      </c>
      <c r="Q5855" t="s">
        <v>80</v>
      </c>
      <c r="R5855" s="8">
        <v>46267</v>
      </c>
      <c r="S5855" s="2">
        <v>1</v>
      </c>
      <c r="T5855" s="2" t="s">
        <v>81</v>
      </c>
    </row>
    <row r="5856" spans="1:20" x14ac:dyDescent="0.25">
      <c r="A5856">
        <v>1120546177</v>
      </c>
      <c r="B5856">
        <v>117009571</v>
      </c>
      <c r="C5856" t="s">
        <v>93</v>
      </c>
      <c r="D5856" t="s">
        <v>83</v>
      </c>
      <c r="E5856" t="s">
        <v>76</v>
      </c>
      <c r="F5856" s="7">
        <v>43566</v>
      </c>
      <c r="G5856" s="7">
        <v>43749</v>
      </c>
      <c r="H5856" t="s">
        <v>77</v>
      </c>
      <c r="I5856" t="s">
        <v>78</v>
      </c>
      <c r="J5856" s="7">
        <v>45542</v>
      </c>
      <c r="K5856" s="7">
        <v>43667</v>
      </c>
      <c r="L5856" s="7">
        <v>43749</v>
      </c>
      <c r="M5856" t="s">
        <v>77</v>
      </c>
      <c r="N5856" t="s">
        <v>79</v>
      </c>
      <c r="O5856">
        <v>2026</v>
      </c>
      <c r="P5856">
        <v>1</v>
      </c>
      <c r="Q5856" t="s">
        <v>80</v>
      </c>
      <c r="R5856" s="8">
        <v>46267</v>
      </c>
      <c r="S5856" s="2">
        <v>1</v>
      </c>
      <c r="T5856" s="2" t="s">
        <v>81</v>
      </c>
    </row>
    <row r="5857" spans="1:20" x14ac:dyDescent="0.25">
      <c r="A5857">
        <v>1120546186</v>
      </c>
      <c r="B5857">
        <v>117018387</v>
      </c>
      <c r="C5857" t="s">
        <v>96</v>
      </c>
      <c r="D5857" t="s">
        <v>83</v>
      </c>
      <c r="E5857" t="s">
        <v>76</v>
      </c>
      <c r="F5857" s="7">
        <v>43567</v>
      </c>
      <c r="G5857" s="7">
        <v>43750</v>
      </c>
      <c r="H5857" t="s">
        <v>77</v>
      </c>
      <c r="I5857" t="s">
        <v>78</v>
      </c>
      <c r="J5857" s="7">
        <v>45838</v>
      </c>
      <c r="K5857" s="7">
        <v>43586</v>
      </c>
      <c r="L5857" s="7">
        <v>43750</v>
      </c>
      <c r="M5857" t="s">
        <v>77</v>
      </c>
      <c r="N5857" t="s">
        <v>79</v>
      </c>
      <c r="O5857">
        <v>2026</v>
      </c>
      <c r="P5857">
        <v>1</v>
      </c>
      <c r="Q5857" t="s">
        <v>80</v>
      </c>
      <c r="R5857" s="8">
        <v>46267</v>
      </c>
      <c r="S5857" s="2">
        <v>1</v>
      </c>
      <c r="T5857" s="2" t="s">
        <v>81</v>
      </c>
    </row>
    <row r="5858" spans="1:20" x14ac:dyDescent="0.25">
      <c r="A5858">
        <v>1120546187</v>
      </c>
      <c r="B5858">
        <v>117018387</v>
      </c>
      <c r="C5858" t="s">
        <v>96</v>
      </c>
      <c r="D5858" t="s">
        <v>83</v>
      </c>
      <c r="E5858" t="s">
        <v>76</v>
      </c>
      <c r="F5858" s="7">
        <v>43567</v>
      </c>
      <c r="G5858" s="7">
        <v>43750</v>
      </c>
      <c r="H5858" t="s">
        <v>77</v>
      </c>
      <c r="I5858" t="s">
        <v>78</v>
      </c>
      <c r="J5858" s="7">
        <v>45838</v>
      </c>
      <c r="K5858" s="7">
        <v>45748</v>
      </c>
      <c r="L5858" s="7">
        <v>43750</v>
      </c>
      <c r="M5858" t="s">
        <v>77</v>
      </c>
      <c r="N5858" t="s">
        <v>79</v>
      </c>
      <c r="O5858">
        <v>2026</v>
      </c>
      <c r="P5858">
        <v>1</v>
      </c>
      <c r="Q5858" t="s">
        <v>80</v>
      </c>
      <c r="R5858" s="8">
        <v>46267</v>
      </c>
      <c r="S5858" s="2">
        <v>1</v>
      </c>
      <c r="T5858" s="2" t="s">
        <v>81</v>
      </c>
    </row>
    <row r="5859" spans="1:20" x14ac:dyDescent="0.25">
      <c r="A5859">
        <v>1120546188</v>
      </c>
      <c r="B5859">
        <v>117018387</v>
      </c>
      <c r="C5859" t="s">
        <v>96</v>
      </c>
      <c r="D5859" t="s">
        <v>83</v>
      </c>
      <c r="E5859" t="s">
        <v>76</v>
      </c>
      <c r="F5859" s="7">
        <v>43567</v>
      </c>
      <c r="G5859" s="7">
        <v>43750</v>
      </c>
      <c r="H5859" t="s">
        <v>77</v>
      </c>
      <c r="I5859" t="s">
        <v>78</v>
      </c>
      <c r="J5859" s="7">
        <v>45838</v>
      </c>
      <c r="K5859" s="7">
        <v>45952</v>
      </c>
      <c r="L5859" s="7">
        <v>43750</v>
      </c>
      <c r="M5859" t="s">
        <v>77</v>
      </c>
      <c r="N5859" t="s">
        <v>79</v>
      </c>
      <c r="O5859">
        <v>2026</v>
      </c>
      <c r="P5859">
        <v>1</v>
      </c>
      <c r="Q5859" t="s">
        <v>80</v>
      </c>
      <c r="R5859" s="8">
        <v>46267</v>
      </c>
      <c r="S5859" s="2">
        <v>1</v>
      </c>
      <c r="T5859" s="2" t="s">
        <v>81</v>
      </c>
    </row>
    <row r="5860" spans="1:20" x14ac:dyDescent="0.25">
      <c r="A5860">
        <v>1120546194</v>
      </c>
      <c r="B5860">
        <v>117022170</v>
      </c>
      <c r="C5860" t="s">
        <v>82</v>
      </c>
      <c r="D5860" t="s">
        <v>83</v>
      </c>
      <c r="E5860" t="s">
        <v>76</v>
      </c>
      <c r="F5860" s="7">
        <v>43568</v>
      </c>
      <c r="G5860" s="7">
        <v>43751</v>
      </c>
      <c r="H5860" t="s">
        <v>77</v>
      </c>
      <c r="I5860" t="s">
        <v>78</v>
      </c>
      <c r="J5860" s="7">
        <v>44748</v>
      </c>
      <c r="K5860" s="7">
        <v>43658</v>
      </c>
      <c r="L5860" s="7">
        <v>43751</v>
      </c>
      <c r="M5860" t="s">
        <v>77</v>
      </c>
      <c r="N5860" t="s">
        <v>92</v>
      </c>
      <c r="O5860">
        <v>2026</v>
      </c>
      <c r="P5860">
        <v>1</v>
      </c>
      <c r="Q5860" t="s">
        <v>80</v>
      </c>
      <c r="R5860" s="8">
        <v>46267</v>
      </c>
      <c r="S5860" s="2">
        <v>1</v>
      </c>
      <c r="T5860" s="2" t="s">
        <v>81</v>
      </c>
    </row>
    <row r="5861" spans="1:20" x14ac:dyDescent="0.25">
      <c r="A5861">
        <v>1120546198</v>
      </c>
      <c r="B5861">
        <v>117023604</v>
      </c>
      <c r="C5861" t="s">
        <v>82</v>
      </c>
      <c r="D5861" t="s">
        <v>88</v>
      </c>
      <c r="E5861" t="s">
        <v>76</v>
      </c>
      <c r="F5861" s="7">
        <v>43568</v>
      </c>
      <c r="G5861" s="7">
        <v>43934</v>
      </c>
      <c r="H5861" t="s">
        <v>77</v>
      </c>
      <c r="I5861" t="s">
        <v>78</v>
      </c>
      <c r="J5861" s="7">
        <v>45530</v>
      </c>
      <c r="K5861" s="7">
        <v>44496</v>
      </c>
      <c r="L5861" s="7">
        <v>43934</v>
      </c>
      <c r="M5861" t="s">
        <v>77</v>
      </c>
      <c r="N5861" t="s">
        <v>79</v>
      </c>
      <c r="O5861">
        <v>2026</v>
      </c>
      <c r="P5861">
        <v>1</v>
      </c>
      <c r="Q5861" t="s">
        <v>80</v>
      </c>
      <c r="R5861" s="8">
        <v>46267</v>
      </c>
      <c r="S5861" s="2">
        <v>1</v>
      </c>
      <c r="T5861" s="2" t="s">
        <v>81</v>
      </c>
    </row>
    <row r="5862" spans="1:20" x14ac:dyDescent="0.25">
      <c r="A5862">
        <v>1120546199</v>
      </c>
      <c r="B5862">
        <v>117023604</v>
      </c>
      <c r="C5862" t="s">
        <v>82</v>
      </c>
      <c r="D5862" t="s">
        <v>88</v>
      </c>
      <c r="E5862" t="s">
        <v>76</v>
      </c>
      <c r="F5862" s="7">
        <v>43568</v>
      </c>
      <c r="G5862" s="7">
        <v>43934</v>
      </c>
      <c r="H5862" t="s">
        <v>77</v>
      </c>
      <c r="I5862" t="s">
        <v>78</v>
      </c>
      <c r="J5862" s="7">
        <v>45530</v>
      </c>
      <c r="K5862" s="7">
        <v>44488</v>
      </c>
      <c r="L5862" s="7">
        <v>43934</v>
      </c>
      <c r="M5862" t="s">
        <v>77</v>
      </c>
      <c r="N5862" t="s">
        <v>79</v>
      </c>
      <c r="O5862">
        <v>2026</v>
      </c>
      <c r="P5862">
        <v>1</v>
      </c>
      <c r="Q5862" t="s">
        <v>80</v>
      </c>
      <c r="R5862" s="8">
        <v>46267</v>
      </c>
      <c r="S5862" s="2">
        <v>1</v>
      </c>
      <c r="T5862" s="2" t="s">
        <v>81</v>
      </c>
    </row>
    <row r="5863" spans="1:20" x14ac:dyDescent="0.25">
      <c r="A5863">
        <v>1120546200</v>
      </c>
      <c r="B5863">
        <v>117023604</v>
      </c>
      <c r="C5863" t="s">
        <v>82</v>
      </c>
      <c r="D5863" t="s">
        <v>88</v>
      </c>
      <c r="E5863" t="s">
        <v>76</v>
      </c>
      <c r="F5863" s="7">
        <v>43568</v>
      </c>
      <c r="G5863" s="7">
        <v>43934</v>
      </c>
      <c r="H5863" t="s">
        <v>77</v>
      </c>
      <c r="I5863" t="s">
        <v>78</v>
      </c>
      <c r="J5863" s="7">
        <v>45530</v>
      </c>
      <c r="K5863" s="7">
        <v>44601</v>
      </c>
      <c r="L5863" s="7">
        <v>43934</v>
      </c>
      <c r="M5863" t="s">
        <v>77</v>
      </c>
      <c r="N5863" t="s">
        <v>79</v>
      </c>
      <c r="O5863">
        <v>2026</v>
      </c>
      <c r="P5863">
        <v>1</v>
      </c>
      <c r="Q5863" t="s">
        <v>80</v>
      </c>
      <c r="R5863" s="8">
        <v>46267</v>
      </c>
      <c r="S5863" s="2">
        <v>1</v>
      </c>
      <c r="T5863" s="2" t="s">
        <v>81</v>
      </c>
    </row>
    <row r="5864" spans="1:20" x14ac:dyDescent="0.25">
      <c r="A5864">
        <v>1120546202</v>
      </c>
      <c r="B5864">
        <v>117024241</v>
      </c>
      <c r="C5864" t="s">
        <v>82</v>
      </c>
      <c r="D5864" t="s">
        <v>83</v>
      </c>
      <c r="E5864" t="s">
        <v>76</v>
      </c>
      <c r="F5864" s="7">
        <v>43568</v>
      </c>
      <c r="G5864" s="7">
        <v>43748</v>
      </c>
      <c r="H5864" t="s">
        <v>77</v>
      </c>
      <c r="I5864" t="s">
        <v>78</v>
      </c>
      <c r="J5864" s="7">
        <v>45734</v>
      </c>
      <c r="K5864" s="7">
        <v>45748</v>
      </c>
      <c r="L5864" s="7">
        <v>43748</v>
      </c>
      <c r="M5864" t="s">
        <v>77</v>
      </c>
      <c r="N5864" t="s">
        <v>79</v>
      </c>
      <c r="O5864">
        <v>2026</v>
      </c>
      <c r="P5864">
        <v>1</v>
      </c>
      <c r="Q5864" t="s">
        <v>80</v>
      </c>
      <c r="R5864" s="8">
        <v>46267</v>
      </c>
      <c r="S5864" s="2">
        <v>1</v>
      </c>
      <c r="T5864" s="2" t="s">
        <v>81</v>
      </c>
    </row>
    <row r="5865" spans="1:20" x14ac:dyDescent="0.25">
      <c r="A5865">
        <v>1120546223</v>
      </c>
      <c r="B5865">
        <v>117047438</v>
      </c>
      <c r="C5865" t="s">
        <v>82</v>
      </c>
      <c r="D5865" t="s">
        <v>83</v>
      </c>
      <c r="E5865" t="s">
        <v>76</v>
      </c>
      <c r="F5865" s="7">
        <v>43572</v>
      </c>
      <c r="G5865" s="7">
        <v>43755</v>
      </c>
      <c r="H5865" t="s">
        <v>77</v>
      </c>
      <c r="I5865" t="s">
        <v>78</v>
      </c>
      <c r="J5865" s="7">
        <v>45914</v>
      </c>
      <c r="K5865" s="7">
        <v>43667</v>
      </c>
      <c r="L5865" s="7">
        <v>43755</v>
      </c>
      <c r="M5865" t="s">
        <v>77</v>
      </c>
      <c r="N5865" t="s">
        <v>79</v>
      </c>
      <c r="O5865">
        <v>2026</v>
      </c>
      <c r="P5865">
        <v>1</v>
      </c>
      <c r="Q5865" t="s">
        <v>80</v>
      </c>
      <c r="R5865" s="8">
        <v>46267</v>
      </c>
      <c r="S5865" s="2">
        <v>1</v>
      </c>
      <c r="T5865" s="2" t="s">
        <v>81</v>
      </c>
    </row>
    <row r="5866" spans="1:20" x14ac:dyDescent="0.25">
      <c r="A5866">
        <v>1120546231</v>
      </c>
      <c r="B5866">
        <v>117055762</v>
      </c>
      <c r="C5866" t="s">
        <v>82</v>
      </c>
      <c r="D5866" t="s">
        <v>83</v>
      </c>
      <c r="E5866" t="s">
        <v>76</v>
      </c>
      <c r="F5866" s="7">
        <v>43573</v>
      </c>
      <c r="G5866" s="7">
        <v>43756</v>
      </c>
      <c r="H5866" t="s">
        <v>77</v>
      </c>
      <c r="I5866" t="s">
        <v>78</v>
      </c>
      <c r="J5866" s="7">
        <v>45905</v>
      </c>
      <c r="K5866" s="7">
        <v>44056</v>
      </c>
      <c r="L5866" s="7">
        <v>43756</v>
      </c>
      <c r="M5866" t="s">
        <v>77</v>
      </c>
      <c r="N5866" t="s">
        <v>79</v>
      </c>
      <c r="O5866">
        <v>2026</v>
      </c>
      <c r="P5866">
        <v>1</v>
      </c>
      <c r="Q5866" t="s">
        <v>80</v>
      </c>
      <c r="R5866" s="8">
        <v>46267</v>
      </c>
      <c r="S5866" s="2">
        <v>1</v>
      </c>
      <c r="T5866" s="2" t="s">
        <v>81</v>
      </c>
    </row>
    <row r="5867" spans="1:20" x14ac:dyDescent="0.25">
      <c r="A5867">
        <v>1120546239</v>
      </c>
      <c r="B5867">
        <v>117068475</v>
      </c>
      <c r="C5867" t="s">
        <v>74</v>
      </c>
      <c r="D5867" t="s">
        <v>83</v>
      </c>
      <c r="E5867" t="s">
        <v>76</v>
      </c>
      <c r="F5867" s="7">
        <v>43575</v>
      </c>
      <c r="G5867" s="7">
        <v>43755</v>
      </c>
      <c r="H5867" t="s">
        <v>77</v>
      </c>
      <c r="I5867" t="s">
        <v>78</v>
      </c>
      <c r="J5867" s="7">
        <v>45919</v>
      </c>
      <c r="K5867" s="7">
        <v>43667</v>
      </c>
      <c r="L5867" s="7">
        <v>43755</v>
      </c>
      <c r="M5867" t="s">
        <v>77</v>
      </c>
      <c r="N5867" t="s">
        <v>79</v>
      </c>
      <c r="O5867">
        <v>2026</v>
      </c>
      <c r="P5867">
        <v>1</v>
      </c>
      <c r="Q5867" t="s">
        <v>80</v>
      </c>
      <c r="R5867" s="8">
        <v>46267</v>
      </c>
      <c r="S5867" s="2">
        <v>1</v>
      </c>
      <c r="T5867" s="2" t="s">
        <v>81</v>
      </c>
    </row>
    <row r="5868" spans="1:20" x14ac:dyDescent="0.25">
      <c r="A5868">
        <v>1120546253</v>
      </c>
      <c r="B5868">
        <v>117077982</v>
      </c>
      <c r="C5868" t="s">
        <v>85</v>
      </c>
      <c r="D5868" t="s">
        <v>83</v>
      </c>
      <c r="E5868" t="s">
        <v>76</v>
      </c>
      <c r="F5868" s="7">
        <v>43577</v>
      </c>
      <c r="G5868" s="7">
        <v>43760</v>
      </c>
      <c r="H5868" t="s">
        <v>77</v>
      </c>
      <c r="I5868" t="s">
        <v>78</v>
      </c>
      <c r="J5868" s="7">
        <v>45953</v>
      </c>
      <c r="K5868" s="7">
        <v>45748</v>
      </c>
      <c r="L5868" s="7">
        <v>43760</v>
      </c>
      <c r="M5868" t="s">
        <v>77</v>
      </c>
      <c r="N5868" t="s">
        <v>79</v>
      </c>
      <c r="O5868">
        <v>2026</v>
      </c>
      <c r="P5868">
        <v>1</v>
      </c>
      <c r="Q5868" t="s">
        <v>80</v>
      </c>
      <c r="R5868" s="8">
        <v>46267</v>
      </c>
      <c r="S5868" s="2">
        <v>1</v>
      </c>
      <c r="T5868" s="2" t="s">
        <v>81</v>
      </c>
    </row>
    <row r="5869" spans="1:20" x14ac:dyDescent="0.25">
      <c r="A5869">
        <v>1120546258</v>
      </c>
      <c r="B5869">
        <v>117083299</v>
      </c>
      <c r="C5869" t="s">
        <v>82</v>
      </c>
      <c r="D5869" t="s">
        <v>83</v>
      </c>
      <c r="E5869" t="s">
        <v>76</v>
      </c>
      <c r="F5869" s="7">
        <v>43578</v>
      </c>
      <c r="G5869" s="7">
        <v>43758</v>
      </c>
      <c r="H5869" t="s">
        <v>77</v>
      </c>
      <c r="I5869" t="s">
        <v>78</v>
      </c>
      <c r="J5869" s="7">
        <v>45861</v>
      </c>
      <c r="K5869" s="7">
        <v>43667</v>
      </c>
      <c r="L5869" s="7">
        <v>43758</v>
      </c>
      <c r="M5869" t="s">
        <v>77</v>
      </c>
      <c r="N5869" t="s">
        <v>79</v>
      </c>
      <c r="O5869">
        <v>2026</v>
      </c>
      <c r="P5869">
        <v>1</v>
      </c>
      <c r="Q5869" t="s">
        <v>80</v>
      </c>
      <c r="R5869" s="8">
        <v>46267</v>
      </c>
      <c r="S5869" s="2">
        <v>1</v>
      </c>
      <c r="T5869" s="2" t="s">
        <v>81</v>
      </c>
    </row>
    <row r="5870" spans="1:20" x14ac:dyDescent="0.25">
      <c r="A5870">
        <v>1120546272</v>
      </c>
      <c r="B5870">
        <v>117096360</v>
      </c>
      <c r="C5870" t="s">
        <v>82</v>
      </c>
      <c r="D5870" t="s">
        <v>83</v>
      </c>
      <c r="E5870" t="s">
        <v>76</v>
      </c>
      <c r="F5870" s="7">
        <v>43580</v>
      </c>
      <c r="G5870" s="7">
        <v>43760</v>
      </c>
      <c r="H5870" t="s">
        <v>77</v>
      </c>
      <c r="I5870" t="s">
        <v>78</v>
      </c>
      <c r="J5870" s="7">
        <v>45485</v>
      </c>
      <c r="K5870" s="7">
        <v>43658</v>
      </c>
      <c r="L5870" s="7">
        <v>43760</v>
      </c>
      <c r="M5870" t="s">
        <v>77</v>
      </c>
      <c r="N5870" t="s">
        <v>79</v>
      </c>
      <c r="O5870">
        <v>2026</v>
      </c>
      <c r="P5870">
        <v>1</v>
      </c>
      <c r="Q5870" t="s">
        <v>80</v>
      </c>
      <c r="R5870" s="8">
        <v>46267</v>
      </c>
      <c r="S5870" s="2">
        <v>1</v>
      </c>
      <c r="T5870" s="2" t="s">
        <v>81</v>
      </c>
    </row>
    <row r="5871" spans="1:20" x14ac:dyDescent="0.25">
      <c r="A5871">
        <v>1120546286</v>
      </c>
      <c r="B5871">
        <v>117110097</v>
      </c>
      <c r="C5871" t="s">
        <v>82</v>
      </c>
      <c r="D5871" t="s">
        <v>83</v>
      </c>
      <c r="E5871" t="s">
        <v>76</v>
      </c>
      <c r="F5871" s="7">
        <v>43582</v>
      </c>
      <c r="G5871" s="7">
        <v>43762</v>
      </c>
      <c r="H5871" t="s">
        <v>77</v>
      </c>
      <c r="I5871" t="s">
        <v>78</v>
      </c>
      <c r="J5871" s="7">
        <v>45485</v>
      </c>
      <c r="K5871" s="7">
        <v>43658</v>
      </c>
      <c r="L5871" s="7">
        <v>43762</v>
      </c>
      <c r="M5871" t="s">
        <v>77</v>
      </c>
      <c r="N5871" t="s">
        <v>79</v>
      </c>
      <c r="O5871">
        <v>2026</v>
      </c>
      <c r="P5871">
        <v>1</v>
      </c>
      <c r="Q5871" t="s">
        <v>80</v>
      </c>
      <c r="R5871" s="8">
        <v>46267</v>
      </c>
      <c r="S5871" s="2">
        <v>1</v>
      </c>
      <c r="T5871" s="2" t="s">
        <v>81</v>
      </c>
    </row>
    <row r="5872" spans="1:20" x14ac:dyDescent="0.25">
      <c r="A5872">
        <v>1120546295</v>
      </c>
      <c r="B5872">
        <v>117115080</v>
      </c>
      <c r="C5872" t="s">
        <v>82</v>
      </c>
      <c r="D5872" t="s">
        <v>88</v>
      </c>
      <c r="E5872" t="s">
        <v>76</v>
      </c>
      <c r="F5872" s="7">
        <v>43583</v>
      </c>
      <c r="G5872" s="7">
        <v>43949</v>
      </c>
      <c r="H5872" t="s">
        <v>77</v>
      </c>
      <c r="I5872" t="s">
        <v>78</v>
      </c>
      <c r="J5872" s="7">
        <v>45557</v>
      </c>
      <c r="K5872" s="7">
        <v>45748</v>
      </c>
      <c r="L5872" s="7">
        <v>43949</v>
      </c>
      <c r="M5872" t="s">
        <v>77</v>
      </c>
      <c r="N5872" t="s">
        <v>79</v>
      </c>
      <c r="O5872">
        <v>2026</v>
      </c>
      <c r="P5872">
        <v>1</v>
      </c>
      <c r="Q5872" t="s">
        <v>80</v>
      </c>
      <c r="R5872" s="8">
        <v>46267</v>
      </c>
      <c r="S5872" s="2">
        <v>1</v>
      </c>
      <c r="T5872" s="2" t="s">
        <v>81</v>
      </c>
    </row>
    <row r="5873" spans="1:20" x14ac:dyDescent="0.25">
      <c r="A5873">
        <v>1120546297</v>
      </c>
      <c r="B5873">
        <v>117115453</v>
      </c>
      <c r="C5873" t="s">
        <v>82</v>
      </c>
      <c r="D5873" t="s">
        <v>75</v>
      </c>
      <c r="E5873" t="s">
        <v>76</v>
      </c>
      <c r="F5873" s="7">
        <v>43583</v>
      </c>
      <c r="G5873" s="7">
        <v>43949</v>
      </c>
      <c r="H5873" t="s">
        <v>77</v>
      </c>
      <c r="I5873" t="s">
        <v>78</v>
      </c>
      <c r="J5873" s="7">
        <v>45639</v>
      </c>
      <c r="K5873" s="7">
        <v>45915</v>
      </c>
      <c r="L5873" s="7">
        <v>43949</v>
      </c>
      <c r="M5873" t="s">
        <v>77</v>
      </c>
      <c r="N5873" t="s">
        <v>79</v>
      </c>
      <c r="O5873">
        <v>2026</v>
      </c>
      <c r="P5873">
        <v>1</v>
      </c>
      <c r="Q5873" t="s">
        <v>80</v>
      </c>
      <c r="R5873" s="8">
        <v>46267</v>
      </c>
      <c r="S5873" s="2">
        <v>1</v>
      </c>
      <c r="T5873" s="2" t="s">
        <v>81</v>
      </c>
    </row>
    <row r="5874" spans="1:20" x14ac:dyDescent="0.25">
      <c r="A5874">
        <v>1120546301</v>
      </c>
      <c r="B5874">
        <v>117118685</v>
      </c>
      <c r="C5874" t="s">
        <v>82</v>
      </c>
      <c r="D5874" t="s">
        <v>83</v>
      </c>
      <c r="E5874" t="s">
        <v>76</v>
      </c>
      <c r="F5874" s="7">
        <v>43584</v>
      </c>
      <c r="G5874" s="7">
        <v>43764</v>
      </c>
      <c r="H5874" t="s">
        <v>77</v>
      </c>
      <c r="I5874" t="s">
        <v>78</v>
      </c>
      <c r="J5874" s="7">
        <v>45750</v>
      </c>
      <c r="K5874" s="7">
        <v>43658</v>
      </c>
      <c r="L5874" s="7">
        <v>43764</v>
      </c>
      <c r="M5874" t="s">
        <v>77</v>
      </c>
      <c r="N5874" t="s">
        <v>79</v>
      </c>
      <c r="O5874">
        <v>2026</v>
      </c>
      <c r="P5874">
        <v>1</v>
      </c>
      <c r="Q5874" t="s">
        <v>80</v>
      </c>
      <c r="R5874" s="8">
        <v>46267</v>
      </c>
      <c r="S5874" s="2">
        <v>1</v>
      </c>
      <c r="T5874" s="2" t="s">
        <v>81</v>
      </c>
    </row>
    <row r="5875" spans="1:20" x14ac:dyDescent="0.25">
      <c r="A5875">
        <v>1120546307</v>
      </c>
      <c r="B5875">
        <v>117121424</v>
      </c>
      <c r="C5875" t="s">
        <v>82</v>
      </c>
      <c r="D5875" t="s">
        <v>88</v>
      </c>
      <c r="E5875" t="s">
        <v>76</v>
      </c>
      <c r="F5875" s="7">
        <v>43582</v>
      </c>
      <c r="G5875" s="7">
        <v>43948</v>
      </c>
      <c r="H5875" t="s">
        <v>77</v>
      </c>
      <c r="I5875" t="s">
        <v>78</v>
      </c>
      <c r="J5875" s="7">
        <v>45084</v>
      </c>
      <c r="K5875" s="7">
        <v>45057</v>
      </c>
      <c r="L5875" s="7">
        <v>43948</v>
      </c>
      <c r="M5875" t="s">
        <v>77</v>
      </c>
      <c r="N5875" t="s">
        <v>92</v>
      </c>
      <c r="O5875">
        <v>2026</v>
      </c>
      <c r="P5875">
        <v>1</v>
      </c>
      <c r="Q5875" t="s">
        <v>80</v>
      </c>
      <c r="R5875" s="8">
        <v>46267</v>
      </c>
      <c r="S5875" s="2">
        <v>1</v>
      </c>
      <c r="T5875" s="2" t="s">
        <v>81</v>
      </c>
    </row>
    <row r="5876" spans="1:20" x14ac:dyDescent="0.25">
      <c r="A5876">
        <v>1120546309</v>
      </c>
      <c r="B5876">
        <v>117126171</v>
      </c>
      <c r="C5876" t="s">
        <v>91</v>
      </c>
      <c r="D5876" t="s">
        <v>83</v>
      </c>
      <c r="E5876" t="s">
        <v>76</v>
      </c>
      <c r="F5876" s="7">
        <v>43585</v>
      </c>
      <c r="G5876" s="7">
        <v>43768</v>
      </c>
      <c r="H5876" t="s">
        <v>77</v>
      </c>
      <c r="I5876" t="s">
        <v>78</v>
      </c>
      <c r="J5876" s="7">
        <v>46000</v>
      </c>
      <c r="K5876" s="7">
        <v>45748</v>
      </c>
      <c r="L5876" s="7">
        <v>43768</v>
      </c>
      <c r="M5876" t="s">
        <v>77</v>
      </c>
      <c r="N5876" t="s">
        <v>79</v>
      </c>
      <c r="O5876">
        <v>2026</v>
      </c>
      <c r="P5876">
        <v>1</v>
      </c>
      <c r="Q5876" t="s">
        <v>80</v>
      </c>
      <c r="R5876" s="8">
        <v>46267</v>
      </c>
      <c r="S5876" s="2">
        <v>1</v>
      </c>
      <c r="T5876" s="2" t="s">
        <v>81</v>
      </c>
    </row>
    <row r="5877" spans="1:20" x14ac:dyDescent="0.25">
      <c r="A5877">
        <v>1120546314</v>
      </c>
      <c r="B5877">
        <v>117128402</v>
      </c>
      <c r="C5877" t="s">
        <v>91</v>
      </c>
      <c r="D5877" t="s">
        <v>83</v>
      </c>
      <c r="E5877" t="s">
        <v>76</v>
      </c>
      <c r="F5877" s="7">
        <v>43585</v>
      </c>
      <c r="G5877" s="7">
        <v>43765</v>
      </c>
      <c r="H5877" t="s">
        <v>77</v>
      </c>
      <c r="I5877" t="s">
        <v>78</v>
      </c>
      <c r="J5877" s="7">
        <v>45919</v>
      </c>
      <c r="K5877" s="7">
        <v>45748</v>
      </c>
      <c r="L5877" s="7">
        <v>43765</v>
      </c>
      <c r="M5877" t="s">
        <v>77</v>
      </c>
      <c r="N5877" t="s">
        <v>79</v>
      </c>
      <c r="O5877">
        <v>2026</v>
      </c>
      <c r="P5877">
        <v>1</v>
      </c>
      <c r="Q5877" t="s">
        <v>80</v>
      </c>
      <c r="R5877" s="8">
        <v>46267</v>
      </c>
      <c r="S5877" s="2">
        <v>1</v>
      </c>
      <c r="T5877" s="2" t="s">
        <v>81</v>
      </c>
    </row>
    <row r="5878" spans="1:20" x14ac:dyDescent="0.25">
      <c r="A5878">
        <v>1120546321</v>
      </c>
      <c r="B5878">
        <v>117134000</v>
      </c>
      <c r="C5878" t="s">
        <v>82</v>
      </c>
      <c r="D5878" t="s">
        <v>88</v>
      </c>
      <c r="E5878" t="s">
        <v>76</v>
      </c>
      <c r="F5878" s="7">
        <v>43586</v>
      </c>
      <c r="G5878" s="7">
        <v>43952</v>
      </c>
      <c r="H5878" t="s">
        <v>77</v>
      </c>
      <c r="I5878" t="s">
        <v>78</v>
      </c>
      <c r="J5878" s="7">
        <v>45914</v>
      </c>
      <c r="K5878" s="7">
        <v>44243</v>
      </c>
      <c r="L5878" s="7">
        <v>43952</v>
      </c>
      <c r="M5878" t="s">
        <v>77</v>
      </c>
      <c r="N5878" t="s">
        <v>79</v>
      </c>
      <c r="O5878">
        <v>2026</v>
      </c>
      <c r="P5878">
        <v>1</v>
      </c>
      <c r="Q5878" t="s">
        <v>80</v>
      </c>
      <c r="R5878" s="8">
        <v>46267</v>
      </c>
      <c r="S5878" s="2">
        <v>1</v>
      </c>
      <c r="T5878" s="2" t="s">
        <v>81</v>
      </c>
    </row>
    <row r="5879" spans="1:20" x14ac:dyDescent="0.25">
      <c r="A5879">
        <v>1120546358</v>
      </c>
      <c r="B5879">
        <v>117159400</v>
      </c>
      <c r="C5879" t="s">
        <v>82</v>
      </c>
      <c r="D5879" t="s">
        <v>83</v>
      </c>
      <c r="E5879" t="s">
        <v>76</v>
      </c>
      <c r="F5879" s="7">
        <v>43589</v>
      </c>
      <c r="G5879" s="7">
        <v>43769</v>
      </c>
      <c r="H5879" t="s">
        <v>77</v>
      </c>
      <c r="I5879" t="s">
        <v>78</v>
      </c>
      <c r="J5879" s="7">
        <v>45740</v>
      </c>
      <c r="K5879" s="7">
        <v>43658</v>
      </c>
      <c r="L5879" s="7">
        <v>43769</v>
      </c>
      <c r="M5879" t="s">
        <v>77</v>
      </c>
      <c r="N5879" t="s">
        <v>79</v>
      </c>
      <c r="O5879">
        <v>2026</v>
      </c>
      <c r="P5879">
        <v>1</v>
      </c>
      <c r="Q5879" t="s">
        <v>80</v>
      </c>
      <c r="R5879" s="8">
        <v>46267</v>
      </c>
      <c r="S5879" s="2">
        <v>1</v>
      </c>
      <c r="T5879" s="2" t="s">
        <v>81</v>
      </c>
    </row>
    <row r="5880" spans="1:20" x14ac:dyDescent="0.25">
      <c r="A5880">
        <v>1120546381</v>
      </c>
      <c r="B5880">
        <v>117175584</v>
      </c>
      <c r="C5880" t="s">
        <v>82</v>
      </c>
      <c r="D5880" t="s">
        <v>83</v>
      </c>
      <c r="E5880" t="s">
        <v>76</v>
      </c>
      <c r="F5880" s="7">
        <v>43592</v>
      </c>
      <c r="G5880" s="7">
        <v>43776</v>
      </c>
      <c r="H5880" t="s">
        <v>77</v>
      </c>
      <c r="I5880" t="s">
        <v>78</v>
      </c>
      <c r="J5880" s="7">
        <v>45542</v>
      </c>
      <c r="K5880" s="7">
        <v>43990</v>
      </c>
      <c r="L5880" s="7">
        <v>43776</v>
      </c>
      <c r="M5880" t="s">
        <v>77</v>
      </c>
      <c r="N5880" t="s">
        <v>79</v>
      </c>
      <c r="O5880">
        <v>2026</v>
      </c>
      <c r="P5880">
        <v>1</v>
      </c>
      <c r="Q5880" t="s">
        <v>80</v>
      </c>
      <c r="R5880" s="8">
        <v>46267</v>
      </c>
      <c r="S5880" s="2">
        <v>1</v>
      </c>
      <c r="T5880" s="2" t="s">
        <v>81</v>
      </c>
    </row>
    <row r="5881" spans="1:20" x14ac:dyDescent="0.25">
      <c r="A5881">
        <v>1120546413</v>
      </c>
      <c r="B5881">
        <v>117194502</v>
      </c>
      <c r="C5881" t="s">
        <v>82</v>
      </c>
      <c r="D5881" t="s">
        <v>83</v>
      </c>
      <c r="E5881" t="s">
        <v>76</v>
      </c>
      <c r="F5881" s="7">
        <v>43594</v>
      </c>
      <c r="G5881" s="7">
        <v>43778</v>
      </c>
      <c r="H5881" t="s">
        <v>77</v>
      </c>
      <c r="I5881" t="s">
        <v>78</v>
      </c>
      <c r="J5881" s="7">
        <v>45542</v>
      </c>
      <c r="K5881" s="7">
        <v>43667</v>
      </c>
      <c r="L5881" s="7">
        <v>43778</v>
      </c>
      <c r="M5881" t="s">
        <v>77</v>
      </c>
      <c r="N5881" t="s">
        <v>79</v>
      </c>
      <c r="O5881">
        <v>2026</v>
      </c>
      <c r="P5881">
        <v>1</v>
      </c>
      <c r="Q5881" t="s">
        <v>80</v>
      </c>
      <c r="R5881" s="8">
        <v>46267</v>
      </c>
      <c r="S5881" s="2">
        <v>1</v>
      </c>
      <c r="T5881" s="2" t="s">
        <v>81</v>
      </c>
    </row>
    <row r="5882" spans="1:20" x14ac:dyDescent="0.25">
      <c r="A5882">
        <v>1120546450</v>
      </c>
      <c r="B5882">
        <v>117225164</v>
      </c>
      <c r="C5882" t="s">
        <v>82</v>
      </c>
      <c r="D5882" t="s">
        <v>83</v>
      </c>
      <c r="E5882" t="s">
        <v>76</v>
      </c>
      <c r="F5882" s="7">
        <v>43598</v>
      </c>
      <c r="G5882" s="7">
        <v>43778</v>
      </c>
      <c r="H5882" t="s">
        <v>77</v>
      </c>
      <c r="I5882" t="s">
        <v>78</v>
      </c>
      <c r="J5882" s="7">
        <v>45929</v>
      </c>
      <c r="K5882" s="7">
        <v>45748</v>
      </c>
      <c r="L5882" s="7">
        <v>43778</v>
      </c>
      <c r="M5882" t="s">
        <v>77</v>
      </c>
      <c r="N5882" t="s">
        <v>79</v>
      </c>
      <c r="O5882">
        <v>2026</v>
      </c>
      <c r="P5882">
        <v>1</v>
      </c>
      <c r="Q5882" t="s">
        <v>80</v>
      </c>
      <c r="R5882" s="8">
        <v>46267</v>
      </c>
      <c r="S5882" s="2">
        <v>1</v>
      </c>
      <c r="T5882" s="2" t="s">
        <v>81</v>
      </c>
    </row>
    <row r="5883" spans="1:20" x14ac:dyDescent="0.25">
      <c r="A5883">
        <v>1120546462</v>
      </c>
      <c r="B5883">
        <v>117236100</v>
      </c>
      <c r="C5883" t="s">
        <v>82</v>
      </c>
      <c r="D5883" t="s">
        <v>88</v>
      </c>
      <c r="E5883" t="s">
        <v>76</v>
      </c>
      <c r="F5883" s="7">
        <v>43599</v>
      </c>
      <c r="G5883" s="7">
        <v>43965</v>
      </c>
      <c r="H5883" t="s">
        <v>77</v>
      </c>
      <c r="I5883" t="s">
        <v>78</v>
      </c>
      <c r="J5883" s="7">
        <v>45533</v>
      </c>
      <c r="K5883" s="7">
        <v>44790</v>
      </c>
      <c r="L5883" s="7">
        <v>43965</v>
      </c>
      <c r="M5883" t="s">
        <v>77</v>
      </c>
      <c r="N5883" t="s">
        <v>79</v>
      </c>
      <c r="O5883">
        <v>2026</v>
      </c>
      <c r="P5883">
        <v>1</v>
      </c>
      <c r="Q5883" t="s">
        <v>80</v>
      </c>
      <c r="R5883" s="8">
        <v>46267</v>
      </c>
      <c r="S5883" s="2">
        <v>1</v>
      </c>
      <c r="T5883" s="2" t="s">
        <v>81</v>
      </c>
    </row>
    <row r="5884" spans="1:20" x14ac:dyDescent="0.25">
      <c r="A5884">
        <v>1120546463</v>
      </c>
      <c r="B5884">
        <v>117236100</v>
      </c>
      <c r="C5884" t="s">
        <v>82</v>
      </c>
      <c r="D5884" t="s">
        <v>88</v>
      </c>
      <c r="E5884" t="s">
        <v>76</v>
      </c>
      <c r="F5884" s="7">
        <v>43599</v>
      </c>
      <c r="G5884" s="7">
        <v>43965</v>
      </c>
      <c r="H5884" t="s">
        <v>77</v>
      </c>
      <c r="I5884" t="s">
        <v>78</v>
      </c>
      <c r="J5884" s="7">
        <v>45533</v>
      </c>
      <c r="K5884" s="7">
        <v>43600</v>
      </c>
      <c r="L5884" s="7">
        <v>43965</v>
      </c>
      <c r="M5884" t="s">
        <v>77</v>
      </c>
      <c r="N5884" t="s">
        <v>79</v>
      </c>
      <c r="O5884">
        <v>2026</v>
      </c>
      <c r="P5884">
        <v>1</v>
      </c>
      <c r="Q5884" t="s">
        <v>80</v>
      </c>
      <c r="R5884" s="8">
        <v>46267</v>
      </c>
      <c r="S5884" s="2">
        <v>1</v>
      </c>
      <c r="T5884" s="2" t="s">
        <v>81</v>
      </c>
    </row>
    <row r="5885" spans="1:20" x14ac:dyDescent="0.25">
      <c r="A5885">
        <v>1120546464</v>
      </c>
      <c r="B5885">
        <v>117236100</v>
      </c>
      <c r="C5885" t="s">
        <v>82</v>
      </c>
      <c r="D5885" t="s">
        <v>88</v>
      </c>
      <c r="E5885" t="s">
        <v>76</v>
      </c>
      <c r="F5885" s="7">
        <v>43599</v>
      </c>
      <c r="G5885" s="7">
        <v>43965</v>
      </c>
      <c r="H5885" t="s">
        <v>77</v>
      </c>
      <c r="I5885" t="s">
        <v>78</v>
      </c>
      <c r="J5885" s="7">
        <v>45533</v>
      </c>
      <c r="K5885" s="7">
        <v>45748</v>
      </c>
      <c r="L5885" s="7">
        <v>43965</v>
      </c>
      <c r="M5885" t="s">
        <v>77</v>
      </c>
      <c r="N5885" t="s">
        <v>79</v>
      </c>
      <c r="O5885">
        <v>2026</v>
      </c>
      <c r="P5885">
        <v>1</v>
      </c>
      <c r="Q5885" t="s">
        <v>80</v>
      </c>
      <c r="R5885" s="8">
        <v>46267</v>
      </c>
      <c r="S5885" s="2">
        <v>1</v>
      </c>
      <c r="T5885" s="2" t="s">
        <v>81</v>
      </c>
    </row>
    <row r="5886" spans="1:20" x14ac:dyDescent="0.25">
      <c r="A5886">
        <v>1120546466</v>
      </c>
      <c r="B5886">
        <v>117237686</v>
      </c>
      <c r="C5886" t="s">
        <v>94</v>
      </c>
      <c r="D5886" t="s">
        <v>88</v>
      </c>
      <c r="E5886" t="s">
        <v>76</v>
      </c>
      <c r="F5886" s="7">
        <v>43597</v>
      </c>
      <c r="G5886" s="7">
        <v>43963</v>
      </c>
      <c r="H5886" t="s">
        <v>77</v>
      </c>
      <c r="I5886" t="s">
        <v>78</v>
      </c>
      <c r="J5886" s="7">
        <v>45728</v>
      </c>
      <c r="K5886" s="7">
        <v>45057</v>
      </c>
      <c r="L5886" s="7">
        <v>43963</v>
      </c>
      <c r="M5886" t="s">
        <v>77</v>
      </c>
      <c r="N5886" t="s">
        <v>79</v>
      </c>
      <c r="O5886">
        <v>2026</v>
      </c>
      <c r="P5886">
        <v>1</v>
      </c>
      <c r="Q5886" t="s">
        <v>80</v>
      </c>
      <c r="R5886" s="8">
        <v>46267</v>
      </c>
      <c r="S5886" s="2">
        <v>1</v>
      </c>
      <c r="T5886" s="2" t="s">
        <v>81</v>
      </c>
    </row>
    <row r="5887" spans="1:20" x14ac:dyDescent="0.25">
      <c r="A5887">
        <v>1120546467</v>
      </c>
      <c r="B5887">
        <v>117237686</v>
      </c>
      <c r="C5887" t="s">
        <v>94</v>
      </c>
      <c r="D5887" t="s">
        <v>88</v>
      </c>
      <c r="E5887" t="s">
        <v>76</v>
      </c>
      <c r="F5887" s="7">
        <v>43597</v>
      </c>
      <c r="G5887" s="7">
        <v>43963</v>
      </c>
      <c r="H5887" t="s">
        <v>77</v>
      </c>
      <c r="I5887" t="s">
        <v>78</v>
      </c>
      <c r="J5887" s="7">
        <v>45728</v>
      </c>
      <c r="K5887" s="7">
        <v>43644</v>
      </c>
      <c r="L5887" s="7">
        <v>43963</v>
      </c>
      <c r="M5887" t="s">
        <v>77</v>
      </c>
      <c r="N5887" t="s">
        <v>79</v>
      </c>
      <c r="O5887">
        <v>2026</v>
      </c>
      <c r="P5887">
        <v>1</v>
      </c>
      <c r="Q5887" t="s">
        <v>80</v>
      </c>
      <c r="R5887" s="8">
        <v>46267</v>
      </c>
      <c r="S5887" s="2">
        <v>1</v>
      </c>
      <c r="T5887" s="2" t="s">
        <v>81</v>
      </c>
    </row>
    <row r="5888" spans="1:20" x14ac:dyDescent="0.25">
      <c r="A5888">
        <v>1120546469</v>
      </c>
      <c r="B5888">
        <v>117237691</v>
      </c>
      <c r="C5888" t="s">
        <v>82</v>
      </c>
      <c r="D5888" t="s">
        <v>88</v>
      </c>
      <c r="E5888" t="s">
        <v>76</v>
      </c>
      <c r="F5888" s="7">
        <v>43597</v>
      </c>
      <c r="G5888" s="7">
        <v>43963</v>
      </c>
      <c r="H5888" t="s">
        <v>77</v>
      </c>
      <c r="I5888" t="s">
        <v>78</v>
      </c>
      <c r="J5888" s="7">
        <v>45731</v>
      </c>
      <c r="K5888" s="7">
        <v>44240</v>
      </c>
      <c r="L5888" s="7">
        <v>43963</v>
      </c>
      <c r="M5888" t="s">
        <v>77</v>
      </c>
      <c r="N5888" t="s">
        <v>79</v>
      </c>
      <c r="O5888">
        <v>2026</v>
      </c>
      <c r="P5888">
        <v>1</v>
      </c>
      <c r="Q5888" t="s">
        <v>80</v>
      </c>
      <c r="R5888" s="8">
        <v>46267</v>
      </c>
      <c r="S5888" s="2">
        <v>1</v>
      </c>
      <c r="T5888" s="2" t="s">
        <v>81</v>
      </c>
    </row>
    <row r="5889" spans="1:20" x14ac:dyDescent="0.25">
      <c r="A5889">
        <v>1120546482</v>
      </c>
      <c r="B5889">
        <v>117247457</v>
      </c>
      <c r="C5889" t="s">
        <v>82</v>
      </c>
      <c r="D5889" t="s">
        <v>83</v>
      </c>
      <c r="E5889" t="s">
        <v>76</v>
      </c>
      <c r="F5889" s="7">
        <v>43601</v>
      </c>
      <c r="G5889" s="7">
        <v>43781</v>
      </c>
      <c r="H5889" t="s">
        <v>77</v>
      </c>
      <c r="I5889" t="s">
        <v>78</v>
      </c>
      <c r="J5889" s="7">
        <v>45895</v>
      </c>
      <c r="K5889" s="7">
        <v>43667</v>
      </c>
      <c r="L5889" s="7">
        <v>43781</v>
      </c>
      <c r="M5889" t="s">
        <v>77</v>
      </c>
      <c r="N5889" t="s">
        <v>79</v>
      </c>
      <c r="O5889">
        <v>2026</v>
      </c>
      <c r="P5889">
        <v>1</v>
      </c>
      <c r="Q5889" t="s">
        <v>80</v>
      </c>
      <c r="R5889" s="8">
        <v>46267</v>
      </c>
      <c r="S5889" s="2">
        <v>1</v>
      </c>
      <c r="T5889" s="2" t="s">
        <v>81</v>
      </c>
    </row>
    <row r="5890" spans="1:20" x14ac:dyDescent="0.25">
      <c r="A5890">
        <v>1120546495</v>
      </c>
      <c r="B5890">
        <v>117258294</v>
      </c>
      <c r="C5890" t="s">
        <v>91</v>
      </c>
      <c r="D5890" t="s">
        <v>83</v>
      </c>
      <c r="E5890" t="s">
        <v>76</v>
      </c>
      <c r="F5890" s="7">
        <v>43602</v>
      </c>
      <c r="G5890" s="7">
        <v>43786</v>
      </c>
      <c r="H5890" t="s">
        <v>77</v>
      </c>
      <c r="I5890" t="s">
        <v>78</v>
      </c>
      <c r="J5890" s="7">
        <v>45725</v>
      </c>
      <c r="K5890" s="7">
        <v>43658</v>
      </c>
      <c r="L5890" s="7">
        <v>43786</v>
      </c>
      <c r="M5890" t="s">
        <v>77</v>
      </c>
      <c r="N5890" t="s">
        <v>79</v>
      </c>
      <c r="O5890">
        <v>2026</v>
      </c>
      <c r="P5890">
        <v>1</v>
      </c>
      <c r="Q5890" t="s">
        <v>80</v>
      </c>
      <c r="R5890" s="8">
        <v>46267</v>
      </c>
      <c r="S5890" s="2">
        <v>1</v>
      </c>
      <c r="T5890" s="2" t="s">
        <v>81</v>
      </c>
    </row>
    <row r="5891" spans="1:20" x14ac:dyDescent="0.25">
      <c r="A5891">
        <v>1120546500</v>
      </c>
      <c r="B5891">
        <v>117262613</v>
      </c>
      <c r="C5891" t="s">
        <v>82</v>
      </c>
      <c r="D5891" t="s">
        <v>83</v>
      </c>
      <c r="E5891" t="s">
        <v>76</v>
      </c>
      <c r="F5891" s="7">
        <v>43602</v>
      </c>
      <c r="G5891" s="7">
        <v>43782</v>
      </c>
      <c r="H5891" t="s">
        <v>77</v>
      </c>
      <c r="I5891" t="s">
        <v>84</v>
      </c>
      <c r="J5891" s="7">
        <v>45427</v>
      </c>
      <c r="K5891" s="7">
        <v>45748</v>
      </c>
      <c r="L5891" s="7">
        <v>43782</v>
      </c>
      <c r="M5891" t="s">
        <v>77</v>
      </c>
      <c r="N5891" t="s">
        <v>79</v>
      </c>
      <c r="O5891">
        <v>2026</v>
      </c>
      <c r="P5891">
        <v>1</v>
      </c>
      <c r="Q5891" t="s">
        <v>80</v>
      </c>
      <c r="R5891" s="8">
        <v>46267</v>
      </c>
      <c r="S5891" s="2">
        <v>1</v>
      </c>
      <c r="T5891" s="2" t="s">
        <v>81</v>
      </c>
    </row>
    <row r="5892" spans="1:20" x14ac:dyDescent="0.25">
      <c r="A5892">
        <v>1120546501</v>
      </c>
      <c r="B5892">
        <v>117262613</v>
      </c>
      <c r="C5892" t="s">
        <v>82</v>
      </c>
      <c r="D5892" t="s">
        <v>83</v>
      </c>
      <c r="E5892" t="s">
        <v>76</v>
      </c>
      <c r="F5892" s="7">
        <v>43602</v>
      </c>
      <c r="G5892" s="7">
        <v>43782</v>
      </c>
      <c r="H5892" t="s">
        <v>77</v>
      </c>
      <c r="I5892" t="s">
        <v>84</v>
      </c>
      <c r="J5892" s="7">
        <v>45427</v>
      </c>
      <c r="K5892" s="7">
        <v>46003</v>
      </c>
      <c r="L5892" s="7">
        <v>43782</v>
      </c>
      <c r="M5892" t="s">
        <v>77</v>
      </c>
      <c r="N5892" t="s">
        <v>79</v>
      </c>
      <c r="O5892">
        <v>2026</v>
      </c>
      <c r="P5892">
        <v>1</v>
      </c>
      <c r="Q5892" t="s">
        <v>80</v>
      </c>
      <c r="R5892" s="8">
        <v>46267</v>
      </c>
      <c r="S5892" s="2">
        <v>1</v>
      </c>
      <c r="T5892" s="2" t="s">
        <v>81</v>
      </c>
    </row>
    <row r="5893" spans="1:20" x14ac:dyDescent="0.25">
      <c r="A5893">
        <v>1120546504</v>
      </c>
      <c r="B5893">
        <v>117268217</v>
      </c>
      <c r="C5893" t="s">
        <v>82</v>
      </c>
      <c r="D5893" t="s">
        <v>88</v>
      </c>
      <c r="E5893" t="s">
        <v>76</v>
      </c>
      <c r="F5893" s="7">
        <v>43603</v>
      </c>
      <c r="G5893" s="7">
        <v>43969</v>
      </c>
      <c r="H5893" t="s">
        <v>77</v>
      </c>
      <c r="I5893" t="s">
        <v>78</v>
      </c>
      <c r="J5893" s="7">
        <v>45432</v>
      </c>
      <c r="K5893" s="7">
        <v>45623</v>
      </c>
      <c r="L5893" s="7">
        <v>43969</v>
      </c>
      <c r="M5893" t="s">
        <v>77</v>
      </c>
      <c r="N5893" t="s">
        <v>79</v>
      </c>
      <c r="O5893">
        <v>2026</v>
      </c>
      <c r="P5893">
        <v>1</v>
      </c>
      <c r="Q5893" t="s">
        <v>80</v>
      </c>
      <c r="R5893" s="8">
        <v>46267</v>
      </c>
      <c r="S5893" s="2">
        <v>1</v>
      </c>
      <c r="T5893" s="2" t="s">
        <v>81</v>
      </c>
    </row>
    <row r="5894" spans="1:20" x14ac:dyDescent="0.25">
      <c r="A5894">
        <v>1120546517</v>
      </c>
      <c r="B5894">
        <v>117274526</v>
      </c>
      <c r="C5894" t="s">
        <v>82</v>
      </c>
      <c r="D5894" t="s">
        <v>83</v>
      </c>
      <c r="E5894" t="s">
        <v>76</v>
      </c>
      <c r="F5894" s="7">
        <v>43604</v>
      </c>
      <c r="G5894" s="7">
        <v>43784</v>
      </c>
      <c r="H5894" t="s">
        <v>77</v>
      </c>
      <c r="I5894" t="s">
        <v>78</v>
      </c>
      <c r="J5894" s="7">
        <v>45427</v>
      </c>
      <c r="K5894" s="7">
        <v>43701</v>
      </c>
      <c r="L5894" s="7">
        <v>43784</v>
      </c>
      <c r="M5894" t="s">
        <v>77</v>
      </c>
      <c r="N5894" t="s">
        <v>79</v>
      </c>
      <c r="O5894">
        <v>2026</v>
      </c>
      <c r="P5894">
        <v>1</v>
      </c>
      <c r="Q5894" t="s">
        <v>80</v>
      </c>
      <c r="R5894" s="8">
        <v>46267</v>
      </c>
      <c r="S5894" s="2">
        <v>1</v>
      </c>
      <c r="T5894" s="2" t="s">
        <v>81</v>
      </c>
    </row>
    <row r="5895" spans="1:20" x14ac:dyDescent="0.25">
      <c r="A5895">
        <v>1120546521</v>
      </c>
      <c r="B5895">
        <v>117276906</v>
      </c>
      <c r="C5895" t="s">
        <v>82</v>
      </c>
      <c r="D5895" t="s">
        <v>83</v>
      </c>
      <c r="E5895" t="s">
        <v>76</v>
      </c>
      <c r="F5895" s="7">
        <v>43605</v>
      </c>
      <c r="G5895" s="7">
        <v>43785</v>
      </c>
      <c r="H5895" t="s">
        <v>77</v>
      </c>
      <c r="I5895" t="s">
        <v>78</v>
      </c>
      <c r="J5895" s="7">
        <v>45919</v>
      </c>
      <c r="K5895" s="7">
        <v>43667</v>
      </c>
      <c r="L5895" s="7">
        <v>43785</v>
      </c>
      <c r="M5895" t="s">
        <v>77</v>
      </c>
      <c r="N5895" t="s">
        <v>79</v>
      </c>
      <c r="O5895">
        <v>2026</v>
      </c>
      <c r="P5895">
        <v>1</v>
      </c>
      <c r="Q5895" t="s">
        <v>80</v>
      </c>
      <c r="R5895" s="8">
        <v>46267</v>
      </c>
      <c r="S5895" s="2">
        <v>1</v>
      </c>
      <c r="T5895" s="2" t="s">
        <v>81</v>
      </c>
    </row>
    <row r="5896" spans="1:20" x14ac:dyDescent="0.25">
      <c r="A5896">
        <v>1120546530</v>
      </c>
      <c r="B5896">
        <v>117296684</v>
      </c>
      <c r="C5896" t="s">
        <v>82</v>
      </c>
      <c r="D5896" t="s">
        <v>83</v>
      </c>
      <c r="E5896" t="s">
        <v>76</v>
      </c>
      <c r="F5896" s="7">
        <v>43606</v>
      </c>
      <c r="G5896" s="7">
        <v>43786</v>
      </c>
      <c r="H5896" t="s">
        <v>77</v>
      </c>
      <c r="I5896" t="s">
        <v>78</v>
      </c>
      <c r="J5896" s="7">
        <v>45432</v>
      </c>
      <c r="K5896" s="7">
        <v>43701</v>
      </c>
      <c r="L5896" s="7">
        <v>43786</v>
      </c>
      <c r="M5896" t="s">
        <v>77</v>
      </c>
      <c r="N5896" t="s">
        <v>79</v>
      </c>
      <c r="O5896">
        <v>2026</v>
      </c>
      <c r="P5896">
        <v>1</v>
      </c>
      <c r="Q5896" t="s">
        <v>80</v>
      </c>
      <c r="R5896" s="8">
        <v>46267</v>
      </c>
      <c r="S5896" s="2">
        <v>1</v>
      </c>
      <c r="T5896" s="2" t="s">
        <v>81</v>
      </c>
    </row>
    <row r="5897" spans="1:20" x14ac:dyDescent="0.25">
      <c r="A5897">
        <v>1120546538</v>
      </c>
      <c r="B5897">
        <v>117306282</v>
      </c>
      <c r="C5897" t="s">
        <v>82</v>
      </c>
      <c r="D5897" t="s">
        <v>83</v>
      </c>
      <c r="E5897" t="s">
        <v>76</v>
      </c>
      <c r="F5897" s="7">
        <v>43608</v>
      </c>
      <c r="G5897" s="7">
        <v>43788</v>
      </c>
      <c r="H5897" t="s">
        <v>77</v>
      </c>
      <c r="I5897" t="s">
        <v>78</v>
      </c>
      <c r="J5897" s="7">
        <v>45914</v>
      </c>
      <c r="K5897" s="7">
        <v>44970</v>
      </c>
      <c r="L5897" s="7">
        <v>43788</v>
      </c>
      <c r="M5897" t="s">
        <v>77</v>
      </c>
      <c r="N5897" t="s">
        <v>79</v>
      </c>
      <c r="O5897">
        <v>2026</v>
      </c>
      <c r="P5897">
        <v>1</v>
      </c>
      <c r="Q5897" t="s">
        <v>80</v>
      </c>
      <c r="R5897" s="8">
        <v>46267</v>
      </c>
      <c r="S5897" s="2">
        <v>1</v>
      </c>
      <c r="T5897" s="2" t="s">
        <v>81</v>
      </c>
    </row>
    <row r="5898" spans="1:20" x14ac:dyDescent="0.25">
      <c r="A5898">
        <v>1120546543</v>
      </c>
      <c r="B5898">
        <v>117309504</v>
      </c>
      <c r="C5898" t="s">
        <v>82</v>
      </c>
      <c r="D5898" t="s">
        <v>75</v>
      </c>
      <c r="E5898" t="s">
        <v>76</v>
      </c>
      <c r="F5898" s="7">
        <v>43608</v>
      </c>
      <c r="G5898" s="7">
        <v>43974</v>
      </c>
      <c r="H5898" t="s">
        <v>77</v>
      </c>
      <c r="I5898" t="s">
        <v>78</v>
      </c>
      <c r="J5898" s="7">
        <v>45553</v>
      </c>
      <c r="K5898" s="7">
        <v>45057</v>
      </c>
      <c r="L5898" s="7">
        <v>43974</v>
      </c>
      <c r="M5898" t="s">
        <v>77</v>
      </c>
      <c r="N5898" t="s">
        <v>79</v>
      </c>
      <c r="O5898">
        <v>2026</v>
      </c>
      <c r="P5898">
        <v>1</v>
      </c>
      <c r="Q5898" t="s">
        <v>80</v>
      </c>
      <c r="R5898" s="8">
        <v>46267</v>
      </c>
      <c r="S5898" s="2">
        <v>1</v>
      </c>
      <c r="T5898" s="2" t="s">
        <v>81</v>
      </c>
    </row>
    <row r="5899" spans="1:20" x14ac:dyDescent="0.25">
      <c r="A5899">
        <v>1120546553</v>
      </c>
      <c r="B5899">
        <v>117319952</v>
      </c>
      <c r="C5899" t="s">
        <v>97</v>
      </c>
      <c r="D5899" t="s">
        <v>75</v>
      </c>
      <c r="E5899" t="s">
        <v>76</v>
      </c>
      <c r="F5899" s="7">
        <v>43610</v>
      </c>
      <c r="G5899" s="7">
        <v>43976</v>
      </c>
      <c r="H5899" t="s">
        <v>77</v>
      </c>
      <c r="I5899" t="s">
        <v>78</v>
      </c>
      <c r="J5899" s="7">
        <v>45553</v>
      </c>
      <c r="K5899" s="7">
        <v>44245</v>
      </c>
      <c r="L5899" s="7">
        <v>43976</v>
      </c>
      <c r="M5899" t="s">
        <v>77</v>
      </c>
      <c r="N5899" t="s">
        <v>79</v>
      </c>
      <c r="O5899">
        <v>2026</v>
      </c>
      <c r="P5899">
        <v>1</v>
      </c>
      <c r="Q5899" t="s">
        <v>80</v>
      </c>
      <c r="R5899" s="8">
        <v>46267</v>
      </c>
      <c r="S5899" s="2">
        <v>1</v>
      </c>
      <c r="T5899" s="2" t="s">
        <v>81</v>
      </c>
    </row>
    <row r="5900" spans="1:20" x14ac:dyDescent="0.25">
      <c r="A5900">
        <v>1120546564</v>
      </c>
      <c r="B5900">
        <v>117325492</v>
      </c>
      <c r="C5900" t="s">
        <v>82</v>
      </c>
      <c r="D5900" t="s">
        <v>88</v>
      </c>
      <c r="E5900" t="s">
        <v>76</v>
      </c>
      <c r="F5900" s="7">
        <v>43612</v>
      </c>
      <c r="G5900" s="7">
        <v>43978</v>
      </c>
      <c r="H5900" t="s">
        <v>77</v>
      </c>
      <c r="I5900" t="s">
        <v>78</v>
      </c>
      <c r="J5900" s="7">
        <v>45432</v>
      </c>
      <c r="K5900" s="7">
        <v>45471</v>
      </c>
      <c r="L5900" s="7">
        <v>43978</v>
      </c>
      <c r="M5900" t="s">
        <v>77</v>
      </c>
      <c r="N5900" t="s">
        <v>79</v>
      </c>
      <c r="O5900">
        <v>2026</v>
      </c>
      <c r="P5900">
        <v>1</v>
      </c>
      <c r="Q5900" t="s">
        <v>80</v>
      </c>
      <c r="R5900" s="8">
        <v>46267</v>
      </c>
      <c r="S5900" s="2">
        <v>1</v>
      </c>
      <c r="T5900" s="2" t="s">
        <v>81</v>
      </c>
    </row>
    <row r="5901" spans="1:20" x14ac:dyDescent="0.25">
      <c r="A5901">
        <v>1120546577</v>
      </c>
      <c r="B5901">
        <v>117341013</v>
      </c>
      <c r="C5901" t="s">
        <v>82</v>
      </c>
      <c r="D5901" t="s">
        <v>88</v>
      </c>
      <c r="E5901" t="s">
        <v>76</v>
      </c>
      <c r="F5901" s="7">
        <v>43614</v>
      </c>
      <c r="G5901" s="7">
        <v>43980</v>
      </c>
      <c r="H5901" t="s">
        <v>77</v>
      </c>
      <c r="I5901" t="s">
        <v>78</v>
      </c>
      <c r="J5901" s="7">
        <v>45935</v>
      </c>
      <c r="K5901" s="7">
        <v>45748</v>
      </c>
      <c r="L5901" s="7">
        <v>43980</v>
      </c>
      <c r="M5901" t="s">
        <v>77</v>
      </c>
      <c r="N5901" t="s">
        <v>79</v>
      </c>
      <c r="O5901">
        <v>2026</v>
      </c>
      <c r="P5901">
        <v>1</v>
      </c>
      <c r="Q5901" t="s">
        <v>80</v>
      </c>
      <c r="R5901" s="8">
        <v>46267</v>
      </c>
      <c r="S5901" s="2">
        <v>1</v>
      </c>
      <c r="T5901" s="2" t="s">
        <v>81</v>
      </c>
    </row>
    <row r="5902" spans="1:20" x14ac:dyDescent="0.25">
      <c r="A5902">
        <v>1120546581</v>
      </c>
      <c r="B5902">
        <v>117364257</v>
      </c>
      <c r="C5902" t="s">
        <v>82</v>
      </c>
      <c r="D5902" t="s">
        <v>88</v>
      </c>
      <c r="E5902" t="s">
        <v>76</v>
      </c>
      <c r="F5902" s="7">
        <v>43616</v>
      </c>
      <c r="G5902" s="7">
        <v>43982</v>
      </c>
      <c r="H5902" t="s">
        <v>77</v>
      </c>
      <c r="I5902" t="s">
        <v>78</v>
      </c>
      <c r="J5902" s="7">
        <v>45855</v>
      </c>
      <c r="K5902" s="7">
        <v>45057</v>
      </c>
      <c r="L5902" s="7">
        <v>43982</v>
      </c>
      <c r="M5902" t="s">
        <v>77</v>
      </c>
      <c r="N5902" t="s">
        <v>79</v>
      </c>
      <c r="O5902">
        <v>2026</v>
      </c>
      <c r="P5902">
        <v>1</v>
      </c>
      <c r="Q5902" t="s">
        <v>80</v>
      </c>
      <c r="R5902" s="8">
        <v>46267</v>
      </c>
      <c r="S5902" s="2">
        <v>1</v>
      </c>
      <c r="T5902" s="2" t="s">
        <v>81</v>
      </c>
    </row>
    <row r="5903" spans="1:20" x14ac:dyDescent="0.25">
      <c r="A5903">
        <v>1120546589</v>
      </c>
      <c r="B5903">
        <v>117380132</v>
      </c>
      <c r="C5903" t="s">
        <v>82</v>
      </c>
      <c r="D5903" t="s">
        <v>83</v>
      </c>
      <c r="E5903" t="s">
        <v>76</v>
      </c>
      <c r="F5903" s="7">
        <v>43619</v>
      </c>
      <c r="G5903" s="7">
        <v>43799</v>
      </c>
      <c r="H5903" t="s">
        <v>77</v>
      </c>
      <c r="I5903" t="s">
        <v>78</v>
      </c>
      <c r="J5903" s="7">
        <v>45824</v>
      </c>
      <c r="K5903" s="7">
        <v>45446</v>
      </c>
      <c r="L5903" s="7">
        <v>43799</v>
      </c>
      <c r="M5903" t="s">
        <v>77</v>
      </c>
      <c r="N5903" t="s">
        <v>79</v>
      </c>
      <c r="O5903">
        <v>2026</v>
      </c>
      <c r="P5903">
        <v>1</v>
      </c>
      <c r="Q5903" t="s">
        <v>80</v>
      </c>
      <c r="R5903" s="8">
        <v>46267</v>
      </c>
      <c r="S5903" s="2">
        <v>1</v>
      </c>
      <c r="T5903" s="2" t="s">
        <v>81</v>
      </c>
    </row>
    <row r="5904" spans="1:20" x14ac:dyDescent="0.25">
      <c r="A5904">
        <v>1120546690</v>
      </c>
      <c r="B5904">
        <v>117681877</v>
      </c>
      <c r="C5904" t="s">
        <v>82</v>
      </c>
      <c r="D5904" t="s">
        <v>88</v>
      </c>
      <c r="E5904" t="s">
        <v>76</v>
      </c>
      <c r="F5904" s="7">
        <v>43677</v>
      </c>
      <c r="G5904" s="7">
        <v>44043</v>
      </c>
      <c r="H5904" t="s">
        <v>77</v>
      </c>
      <c r="I5904" t="s">
        <v>78</v>
      </c>
      <c r="J5904" s="7">
        <v>45562</v>
      </c>
      <c r="K5904" s="7">
        <v>45623</v>
      </c>
      <c r="L5904" s="7">
        <v>44043</v>
      </c>
      <c r="M5904" t="s">
        <v>77</v>
      </c>
      <c r="N5904" t="s">
        <v>79</v>
      </c>
      <c r="O5904">
        <v>2026</v>
      </c>
      <c r="P5904">
        <v>1</v>
      </c>
      <c r="Q5904" t="s">
        <v>80</v>
      </c>
      <c r="R5904" s="8">
        <v>46267</v>
      </c>
      <c r="S5904" s="2">
        <v>1</v>
      </c>
      <c r="T5904" s="2" t="s">
        <v>81</v>
      </c>
    </row>
    <row r="5905" spans="1:20" x14ac:dyDescent="0.25">
      <c r="A5905">
        <v>1120546693</v>
      </c>
      <c r="B5905">
        <v>117683683</v>
      </c>
      <c r="C5905" t="s">
        <v>82</v>
      </c>
      <c r="D5905" t="s">
        <v>83</v>
      </c>
      <c r="E5905" t="s">
        <v>76</v>
      </c>
      <c r="F5905" s="7">
        <v>43677</v>
      </c>
      <c r="G5905" s="7">
        <v>44043</v>
      </c>
      <c r="H5905" t="s">
        <v>77</v>
      </c>
      <c r="I5905" t="s">
        <v>78</v>
      </c>
      <c r="J5905" s="7">
        <v>45546</v>
      </c>
      <c r="K5905" s="7">
        <v>44104</v>
      </c>
      <c r="L5905" s="7">
        <v>44043</v>
      </c>
      <c r="M5905" t="s">
        <v>77</v>
      </c>
      <c r="N5905" t="s">
        <v>79</v>
      </c>
      <c r="O5905">
        <v>2026</v>
      </c>
      <c r="P5905">
        <v>1</v>
      </c>
      <c r="Q5905" t="s">
        <v>80</v>
      </c>
      <c r="R5905" s="8">
        <v>46267</v>
      </c>
      <c r="S5905" s="2">
        <v>1</v>
      </c>
      <c r="T5905" s="2" t="s">
        <v>81</v>
      </c>
    </row>
    <row r="5906" spans="1:20" x14ac:dyDescent="0.25">
      <c r="A5906">
        <v>1120546712</v>
      </c>
      <c r="B5906">
        <v>117717810</v>
      </c>
      <c r="C5906" t="s">
        <v>82</v>
      </c>
      <c r="D5906" t="s">
        <v>88</v>
      </c>
      <c r="E5906" t="s">
        <v>76</v>
      </c>
      <c r="F5906" s="7">
        <v>43683</v>
      </c>
      <c r="G5906" s="7">
        <v>44049</v>
      </c>
      <c r="H5906" t="s">
        <v>77</v>
      </c>
      <c r="I5906" t="s">
        <v>78</v>
      </c>
      <c r="J5906" s="7">
        <v>45824</v>
      </c>
      <c r="K5906" s="7">
        <v>45057</v>
      </c>
      <c r="L5906" s="7">
        <v>44049</v>
      </c>
      <c r="M5906" t="s">
        <v>77</v>
      </c>
      <c r="N5906" t="s">
        <v>79</v>
      </c>
      <c r="O5906">
        <v>2026</v>
      </c>
      <c r="P5906">
        <v>1</v>
      </c>
      <c r="Q5906" t="s">
        <v>80</v>
      </c>
      <c r="R5906" s="8">
        <v>46267</v>
      </c>
      <c r="S5906" s="2">
        <v>1</v>
      </c>
      <c r="T5906" s="2" t="s">
        <v>81</v>
      </c>
    </row>
    <row r="5907" spans="1:20" x14ac:dyDescent="0.25">
      <c r="A5907">
        <v>1120546720</v>
      </c>
      <c r="B5907">
        <v>117748480</v>
      </c>
      <c r="C5907" t="s">
        <v>74</v>
      </c>
      <c r="D5907" t="s">
        <v>75</v>
      </c>
      <c r="E5907" t="s">
        <v>76</v>
      </c>
      <c r="F5907" s="7">
        <v>43664</v>
      </c>
      <c r="G5907" s="7">
        <v>45491</v>
      </c>
      <c r="H5907" t="s">
        <v>86</v>
      </c>
      <c r="I5907" t="s">
        <v>87</v>
      </c>
      <c r="J5907" s="7">
        <v>45513</v>
      </c>
      <c r="K5907" s="7">
        <v>46115</v>
      </c>
      <c r="L5907" s="7">
        <v>45491</v>
      </c>
      <c r="M5907" t="s">
        <v>86</v>
      </c>
      <c r="N5907" t="s">
        <v>79</v>
      </c>
      <c r="O5907">
        <v>2026</v>
      </c>
      <c r="P5907">
        <v>1</v>
      </c>
      <c r="Q5907" t="s">
        <v>80</v>
      </c>
      <c r="R5907" s="8">
        <v>46267</v>
      </c>
      <c r="S5907" s="2">
        <v>1</v>
      </c>
      <c r="T5907" s="2" t="s">
        <v>81</v>
      </c>
    </row>
    <row r="5908" spans="1:20" x14ac:dyDescent="0.25">
      <c r="A5908">
        <v>1120546765</v>
      </c>
      <c r="B5908">
        <v>117843332</v>
      </c>
      <c r="C5908" t="s">
        <v>85</v>
      </c>
      <c r="D5908" t="s">
        <v>75</v>
      </c>
      <c r="E5908" t="s">
        <v>76</v>
      </c>
      <c r="F5908" s="7">
        <v>43712</v>
      </c>
      <c r="G5908" s="7">
        <v>45539</v>
      </c>
      <c r="H5908" t="s">
        <v>77</v>
      </c>
      <c r="I5908" t="s">
        <v>78</v>
      </c>
      <c r="J5908" s="7">
        <v>45231</v>
      </c>
      <c r="K5908" s="7">
        <v>45992</v>
      </c>
      <c r="L5908" s="7">
        <v>45539</v>
      </c>
      <c r="M5908" t="s">
        <v>77</v>
      </c>
      <c r="N5908" t="s">
        <v>92</v>
      </c>
      <c r="O5908">
        <v>2026</v>
      </c>
      <c r="P5908">
        <v>1</v>
      </c>
      <c r="Q5908" t="s">
        <v>80</v>
      </c>
      <c r="R5908" s="8">
        <v>46267</v>
      </c>
      <c r="S5908" s="2">
        <v>1</v>
      </c>
      <c r="T5908" s="2" t="s">
        <v>81</v>
      </c>
    </row>
    <row r="5909" spans="1:20" x14ac:dyDescent="0.25">
      <c r="A5909">
        <v>1120546766</v>
      </c>
      <c r="B5909">
        <v>117843332</v>
      </c>
      <c r="C5909" t="s">
        <v>85</v>
      </c>
      <c r="D5909" t="s">
        <v>75</v>
      </c>
      <c r="E5909" t="s">
        <v>76</v>
      </c>
      <c r="F5909" s="7">
        <v>43712</v>
      </c>
      <c r="G5909" s="7">
        <v>45539</v>
      </c>
      <c r="H5909" t="s">
        <v>77</v>
      </c>
      <c r="I5909" t="s">
        <v>78</v>
      </c>
      <c r="J5909" s="7">
        <v>45231</v>
      </c>
      <c r="K5909" s="7">
        <v>44588</v>
      </c>
      <c r="L5909" s="7">
        <v>45539</v>
      </c>
      <c r="M5909" t="s">
        <v>77</v>
      </c>
      <c r="N5909" t="s">
        <v>92</v>
      </c>
      <c r="O5909">
        <v>2026</v>
      </c>
      <c r="P5909">
        <v>1</v>
      </c>
      <c r="Q5909" t="s">
        <v>80</v>
      </c>
      <c r="R5909" s="8">
        <v>46267</v>
      </c>
      <c r="S5909" s="2">
        <v>1</v>
      </c>
      <c r="T5909" s="2" t="s">
        <v>81</v>
      </c>
    </row>
    <row r="5910" spans="1:20" x14ac:dyDescent="0.25">
      <c r="A5910">
        <v>1120546767</v>
      </c>
      <c r="B5910">
        <v>117843332</v>
      </c>
      <c r="C5910" t="s">
        <v>85</v>
      </c>
      <c r="D5910" t="s">
        <v>75</v>
      </c>
      <c r="E5910" t="s">
        <v>76</v>
      </c>
      <c r="F5910" s="7">
        <v>43712</v>
      </c>
      <c r="G5910" s="7">
        <v>45539</v>
      </c>
      <c r="H5910" t="s">
        <v>77</v>
      </c>
      <c r="I5910" t="s">
        <v>78</v>
      </c>
      <c r="J5910" s="7">
        <v>45231</v>
      </c>
      <c r="K5910" s="7">
        <v>45747</v>
      </c>
      <c r="L5910" s="7">
        <v>45539</v>
      </c>
      <c r="M5910" t="s">
        <v>77</v>
      </c>
      <c r="N5910" t="s">
        <v>92</v>
      </c>
      <c r="O5910">
        <v>2026</v>
      </c>
      <c r="P5910">
        <v>1</v>
      </c>
      <c r="Q5910" t="s">
        <v>80</v>
      </c>
      <c r="R5910" s="8">
        <v>46267</v>
      </c>
      <c r="S5910" s="2">
        <v>1</v>
      </c>
      <c r="T5910" s="2" t="s">
        <v>81</v>
      </c>
    </row>
    <row r="5911" spans="1:20" x14ac:dyDescent="0.25">
      <c r="A5911">
        <v>1120546817</v>
      </c>
      <c r="B5911">
        <v>117946416</v>
      </c>
      <c r="C5911" t="s">
        <v>82</v>
      </c>
      <c r="D5911" t="s">
        <v>75</v>
      </c>
      <c r="E5911" t="s">
        <v>76</v>
      </c>
      <c r="F5911" s="7">
        <v>43740</v>
      </c>
      <c r="G5911" s="7">
        <v>44105</v>
      </c>
      <c r="H5911" t="s">
        <v>77</v>
      </c>
      <c r="I5911" t="s">
        <v>78</v>
      </c>
      <c r="J5911" s="7">
        <v>44710</v>
      </c>
      <c r="K5911" s="7">
        <v>44474</v>
      </c>
      <c r="L5911" s="7">
        <v>44105</v>
      </c>
      <c r="M5911" t="s">
        <v>77</v>
      </c>
      <c r="N5911" t="s">
        <v>92</v>
      </c>
      <c r="O5911">
        <v>2026</v>
      </c>
      <c r="P5911">
        <v>1</v>
      </c>
      <c r="Q5911" t="s">
        <v>80</v>
      </c>
      <c r="R5911" s="8">
        <v>46267</v>
      </c>
      <c r="S5911" s="2">
        <v>1</v>
      </c>
      <c r="T5911" s="2" t="s">
        <v>81</v>
      </c>
    </row>
    <row r="5912" spans="1:20" x14ac:dyDescent="0.25">
      <c r="A5912">
        <v>1120546982</v>
      </c>
      <c r="B5912">
        <v>118947841</v>
      </c>
      <c r="C5912" t="s">
        <v>82</v>
      </c>
      <c r="D5912" t="s">
        <v>75</v>
      </c>
      <c r="E5912" t="s">
        <v>76</v>
      </c>
      <c r="F5912" s="7">
        <v>43945</v>
      </c>
      <c r="G5912" s="7">
        <v>44310</v>
      </c>
      <c r="H5912" t="s">
        <v>77</v>
      </c>
      <c r="I5912" t="s">
        <v>78</v>
      </c>
      <c r="J5912" s="7">
        <v>46021</v>
      </c>
      <c r="K5912" s="7">
        <v>45831</v>
      </c>
      <c r="L5912" s="7">
        <v>44310</v>
      </c>
      <c r="M5912" t="s">
        <v>77</v>
      </c>
      <c r="N5912" t="s">
        <v>92</v>
      </c>
      <c r="O5912">
        <v>2026</v>
      </c>
      <c r="P5912">
        <v>1</v>
      </c>
      <c r="Q5912" t="s">
        <v>80</v>
      </c>
      <c r="R5912" s="8">
        <v>46267</v>
      </c>
      <c r="S5912" s="2">
        <v>1</v>
      </c>
      <c r="T5912" s="2" t="s">
        <v>81</v>
      </c>
    </row>
    <row r="5913" spans="1:20" x14ac:dyDescent="0.25">
      <c r="A5913">
        <v>1120547007</v>
      </c>
      <c r="B5913">
        <v>118989053</v>
      </c>
      <c r="C5913" t="s">
        <v>82</v>
      </c>
      <c r="D5913" t="s">
        <v>83</v>
      </c>
      <c r="E5913" t="s">
        <v>76</v>
      </c>
      <c r="F5913" s="7">
        <v>43957</v>
      </c>
      <c r="G5913" s="7">
        <v>44141</v>
      </c>
      <c r="H5913" t="s">
        <v>77</v>
      </c>
      <c r="I5913" t="s">
        <v>78</v>
      </c>
      <c r="J5913" s="7">
        <v>45775</v>
      </c>
      <c r="K5913" s="7">
        <v>45890</v>
      </c>
      <c r="L5913" s="7">
        <v>44141</v>
      </c>
      <c r="M5913" t="s">
        <v>77</v>
      </c>
      <c r="N5913" t="s">
        <v>79</v>
      </c>
      <c r="O5913">
        <v>2026</v>
      </c>
      <c r="P5913">
        <v>1</v>
      </c>
      <c r="Q5913" t="s">
        <v>80</v>
      </c>
      <c r="R5913" s="8">
        <v>46267</v>
      </c>
      <c r="S5913" s="2">
        <v>1</v>
      </c>
      <c r="T5913" s="2" t="s">
        <v>81</v>
      </c>
    </row>
    <row r="5914" spans="1:20" x14ac:dyDescent="0.25">
      <c r="A5914">
        <v>1120547008</v>
      </c>
      <c r="B5914">
        <v>118989053</v>
      </c>
      <c r="C5914" t="s">
        <v>82</v>
      </c>
      <c r="D5914" t="s">
        <v>83</v>
      </c>
      <c r="E5914" t="s">
        <v>76</v>
      </c>
      <c r="F5914" s="7">
        <v>43957</v>
      </c>
      <c r="G5914" s="7">
        <v>44141</v>
      </c>
      <c r="H5914" t="s">
        <v>77</v>
      </c>
      <c r="I5914" t="s">
        <v>78</v>
      </c>
      <c r="J5914" s="7">
        <v>45775</v>
      </c>
      <c r="K5914" s="7">
        <v>43969</v>
      </c>
      <c r="L5914" s="7">
        <v>44141</v>
      </c>
      <c r="M5914" t="s">
        <v>77</v>
      </c>
      <c r="N5914" t="s">
        <v>79</v>
      </c>
      <c r="O5914">
        <v>2026</v>
      </c>
      <c r="P5914">
        <v>1</v>
      </c>
      <c r="Q5914" t="s">
        <v>80</v>
      </c>
      <c r="R5914" s="8">
        <v>46267</v>
      </c>
      <c r="S5914" s="2">
        <v>1</v>
      </c>
      <c r="T5914" s="2" t="s">
        <v>81</v>
      </c>
    </row>
    <row r="5915" spans="1:20" x14ac:dyDescent="0.25">
      <c r="A5915">
        <v>1120547023</v>
      </c>
      <c r="B5915">
        <v>119014315</v>
      </c>
      <c r="C5915" t="s">
        <v>82</v>
      </c>
      <c r="D5915" t="s">
        <v>75</v>
      </c>
      <c r="E5915" t="s">
        <v>76</v>
      </c>
      <c r="F5915" s="7">
        <v>43962</v>
      </c>
      <c r="G5915" s="7">
        <v>45788</v>
      </c>
      <c r="H5915" t="s">
        <v>77</v>
      </c>
      <c r="I5915" t="s">
        <v>78</v>
      </c>
      <c r="J5915" s="7">
        <v>45681</v>
      </c>
      <c r="K5915" s="7">
        <v>44113</v>
      </c>
      <c r="L5915" s="7">
        <v>45788</v>
      </c>
      <c r="M5915" t="s">
        <v>77</v>
      </c>
      <c r="N5915" t="s">
        <v>79</v>
      </c>
      <c r="O5915">
        <v>2026</v>
      </c>
      <c r="P5915">
        <v>1</v>
      </c>
      <c r="Q5915" t="s">
        <v>80</v>
      </c>
      <c r="R5915" s="8">
        <v>46267</v>
      </c>
      <c r="S5915" s="2">
        <v>1</v>
      </c>
      <c r="T5915" s="2" t="s">
        <v>81</v>
      </c>
    </row>
    <row r="5916" spans="1:20" x14ac:dyDescent="0.25">
      <c r="A5916">
        <v>1120547143</v>
      </c>
      <c r="B5916">
        <v>119124273</v>
      </c>
      <c r="C5916" t="s">
        <v>82</v>
      </c>
      <c r="D5916" t="s">
        <v>88</v>
      </c>
      <c r="E5916" t="s">
        <v>76</v>
      </c>
      <c r="F5916" s="7">
        <v>43990</v>
      </c>
      <c r="G5916" s="7">
        <v>44355</v>
      </c>
      <c r="H5916" t="s">
        <v>77</v>
      </c>
      <c r="I5916" t="s">
        <v>78</v>
      </c>
      <c r="J5916" s="7">
        <v>45905</v>
      </c>
      <c r="K5916" s="7">
        <v>45853</v>
      </c>
      <c r="L5916" s="7">
        <v>44355</v>
      </c>
      <c r="M5916" t="s">
        <v>77</v>
      </c>
      <c r="N5916" t="s">
        <v>79</v>
      </c>
      <c r="O5916">
        <v>2026</v>
      </c>
      <c r="P5916">
        <v>1</v>
      </c>
      <c r="Q5916" t="s">
        <v>80</v>
      </c>
      <c r="R5916" s="8">
        <v>46267</v>
      </c>
      <c r="S5916" s="2">
        <v>1</v>
      </c>
      <c r="T5916" s="2" t="s">
        <v>81</v>
      </c>
    </row>
    <row r="5917" spans="1:20" x14ac:dyDescent="0.25">
      <c r="A5917">
        <v>1120547149</v>
      </c>
      <c r="B5917">
        <v>119144211</v>
      </c>
      <c r="C5917" t="s">
        <v>82</v>
      </c>
      <c r="D5917" t="s">
        <v>83</v>
      </c>
      <c r="E5917" t="s">
        <v>76</v>
      </c>
      <c r="F5917" s="7">
        <v>43992</v>
      </c>
      <c r="G5917" s="7">
        <v>44175</v>
      </c>
      <c r="H5917" t="s">
        <v>77</v>
      </c>
      <c r="I5917" t="s">
        <v>84</v>
      </c>
      <c r="J5917" s="7">
        <v>45850</v>
      </c>
      <c r="K5917" s="7">
        <v>46042</v>
      </c>
      <c r="L5917" s="7">
        <v>44175</v>
      </c>
      <c r="M5917" t="s">
        <v>77</v>
      </c>
      <c r="N5917" t="s">
        <v>79</v>
      </c>
      <c r="O5917">
        <v>2026</v>
      </c>
      <c r="P5917">
        <v>1</v>
      </c>
      <c r="Q5917" t="s">
        <v>80</v>
      </c>
      <c r="R5917" s="8">
        <v>46267</v>
      </c>
      <c r="S5917" s="2">
        <v>1</v>
      </c>
      <c r="T5917" s="2" t="s">
        <v>81</v>
      </c>
    </row>
    <row r="5918" spans="1:20" x14ac:dyDescent="0.25">
      <c r="A5918">
        <v>1120547191</v>
      </c>
      <c r="B5918">
        <v>119183651</v>
      </c>
      <c r="C5918" t="s">
        <v>82</v>
      </c>
      <c r="D5918" t="s">
        <v>88</v>
      </c>
      <c r="E5918" t="s">
        <v>76</v>
      </c>
      <c r="F5918" s="7">
        <v>44000</v>
      </c>
      <c r="G5918" s="7">
        <v>45826</v>
      </c>
      <c r="H5918" t="s">
        <v>77</v>
      </c>
      <c r="I5918" t="s">
        <v>78</v>
      </c>
      <c r="J5918" s="7">
        <v>45633</v>
      </c>
      <c r="K5918" s="7">
        <v>45954</v>
      </c>
      <c r="L5918" s="7">
        <v>45826</v>
      </c>
      <c r="M5918" t="s">
        <v>77</v>
      </c>
      <c r="N5918" t="s">
        <v>79</v>
      </c>
      <c r="O5918">
        <v>2026</v>
      </c>
      <c r="P5918">
        <v>1</v>
      </c>
      <c r="Q5918" t="s">
        <v>80</v>
      </c>
      <c r="R5918" s="8">
        <v>46267</v>
      </c>
      <c r="S5918" s="2">
        <v>1</v>
      </c>
      <c r="T5918" s="2" t="s">
        <v>81</v>
      </c>
    </row>
    <row r="5919" spans="1:20" x14ac:dyDescent="0.25">
      <c r="A5919">
        <v>1120547192</v>
      </c>
      <c r="B5919">
        <v>119183651</v>
      </c>
      <c r="C5919" t="s">
        <v>82</v>
      </c>
      <c r="D5919" t="s">
        <v>88</v>
      </c>
      <c r="E5919" t="s">
        <v>76</v>
      </c>
      <c r="F5919" s="7">
        <v>44000</v>
      </c>
      <c r="G5919" s="7">
        <v>45826</v>
      </c>
      <c r="H5919" t="s">
        <v>77</v>
      </c>
      <c r="I5919" t="s">
        <v>78</v>
      </c>
      <c r="J5919" s="7">
        <v>45633</v>
      </c>
      <c r="K5919" s="7">
        <v>44488</v>
      </c>
      <c r="L5919" s="7">
        <v>45826</v>
      </c>
      <c r="M5919" t="s">
        <v>77</v>
      </c>
      <c r="N5919" t="s">
        <v>79</v>
      </c>
      <c r="O5919">
        <v>2026</v>
      </c>
      <c r="P5919">
        <v>1</v>
      </c>
      <c r="Q5919" t="s">
        <v>80</v>
      </c>
      <c r="R5919" s="8">
        <v>46267</v>
      </c>
      <c r="S5919" s="2">
        <v>1</v>
      </c>
      <c r="T5919" s="2" t="s">
        <v>81</v>
      </c>
    </row>
    <row r="5920" spans="1:20" x14ac:dyDescent="0.25">
      <c r="A5920">
        <v>1120547201</v>
      </c>
      <c r="B5920">
        <v>119191146</v>
      </c>
      <c r="C5920" t="s">
        <v>82</v>
      </c>
      <c r="D5920" t="s">
        <v>83</v>
      </c>
      <c r="E5920" t="s">
        <v>76</v>
      </c>
      <c r="F5920" s="7">
        <v>44001</v>
      </c>
      <c r="G5920" s="7">
        <v>44184</v>
      </c>
      <c r="H5920" t="s">
        <v>77</v>
      </c>
      <c r="I5920" t="s">
        <v>84</v>
      </c>
      <c r="J5920" s="7">
        <v>45607</v>
      </c>
      <c r="K5920" s="7">
        <v>45875</v>
      </c>
      <c r="L5920" s="7">
        <v>44184</v>
      </c>
      <c r="M5920" t="s">
        <v>77</v>
      </c>
      <c r="N5920" t="s">
        <v>79</v>
      </c>
      <c r="O5920">
        <v>2026</v>
      </c>
      <c r="P5920">
        <v>1</v>
      </c>
      <c r="Q5920" t="s">
        <v>80</v>
      </c>
      <c r="R5920" s="8">
        <v>46267</v>
      </c>
      <c r="S5920" s="2">
        <v>1</v>
      </c>
      <c r="T5920" s="2" t="s">
        <v>81</v>
      </c>
    </row>
    <row r="5921" spans="1:20" x14ac:dyDescent="0.25">
      <c r="A5921">
        <v>1120547202</v>
      </c>
      <c r="B5921">
        <v>119191146</v>
      </c>
      <c r="C5921" t="s">
        <v>82</v>
      </c>
      <c r="D5921" t="s">
        <v>83</v>
      </c>
      <c r="E5921" t="s">
        <v>76</v>
      </c>
      <c r="F5921" s="7">
        <v>44001</v>
      </c>
      <c r="G5921" s="7">
        <v>44184</v>
      </c>
      <c r="H5921" t="s">
        <v>77</v>
      </c>
      <c r="I5921" t="s">
        <v>84</v>
      </c>
      <c r="J5921" s="7">
        <v>45607</v>
      </c>
      <c r="K5921" s="7">
        <v>46111</v>
      </c>
      <c r="L5921" s="7">
        <v>44184</v>
      </c>
      <c r="M5921" t="s">
        <v>77</v>
      </c>
      <c r="N5921" t="s">
        <v>79</v>
      </c>
      <c r="O5921">
        <v>2026</v>
      </c>
      <c r="P5921">
        <v>1</v>
      </c>
      <c r="Q5921" t="s">
        <v>80</v>
      </c>
      <c r="R5921" s="8">
        <v>46267</v>
      </c>
      <c r="S5921" s="2">
        <v>1</v>
      </c>
      <c r="T5921" s="2" t="s">
        <v>81</v>
      </c>
    </row>
    <row r="5922" spans="1:20" x14ac:dyDescent="0.25">
      <c r="A5922">
        <v>1120547239</v>
      </c>
      <c r="B5922">
        <v>119210540</v>
      </c>
      <c r="C5922" t="s">
        <v>74</v>
      </c>
      <c r="D5922" t="s">
        <v>83</v>
      </c>
      <c r="E5922" t="s">
        <v>76</v>
      </c>
      <c r="F5922" s="7">
        <v>44005</v>
      </c>
      <c r="G5922" s="7">
        <v>44188</v>
      </c>
      <c r="H5922" t="s">
        <v>77</v>
      </c>
      <c r="I5922" t="s">
        <v>78</v>
      </c>
      <c r="J5922" s="7">
        <v>45633</v>
      </c>
      <c r="K5922" s="7">
        <v>44008</v>
      </c>
      <c r="L5922" s="7">
        <v>44188</v>
      </c>
      <c r="M5922" t="s">
        <v>77</v>
      </c>
      <c r="N5922" t="s">
        <v>79</v>
      </c>
      <c r="O5922">
        <v>2026</v>
      </c>
      <c r="P5922">
        <v>1</v>
      </c>
      <c r="Q5922" t="s">
        <v>80</v>
      </c>
      <c r="R5922" s="8">
        <v>46267</v>
      </c>
      <c r="S5922" s="2">
        <v>1</v>
      </c>
      <c r="T5922" s="2" t="s">
        <v>81</v>
      </c>
    </row>
    <row r="5923" spans="1:20" x14ac:dyDescent="0.25">
      <c r="A5923">
        <v>1120547240</v>
      </c>
      <c r="B5923">
        <v>119210540</v>
      </c>
      <c r="C5923" t="s">
        <v>74</v>
      </c>
      <c r="D5923" t="s">
        <v>83</v>
      </c>
      <c r="E5923" t="s">
        <v>76</v>
      </c>
      <c r="F5923" s="7">
        <v>44005</v>
      </c>
      <c r="G5923" s="7">
        <v>44188</v>
      </c>
      <c r="H5923" t="s">
        <v>77</v>
      </c>
      <c r="I5923" t="s">
        <v>78</v>
      </c>
      <c r="J5923" s="7">
        <v>45633</v>
      </c>
      <c r="K5923" s="7">
        <v>45748</v>
      </c>
      <c r="L5923" s="7">
        <v>44188</v>
      </c>
      <c r="M5923" t="s">
        <v>77</v>
      </c>
      <c r="N5923" t="s">
        <v>79</v>
      </c>
      <c r="O5923">
        <v>2026</v>
      </c>
      <c r="P5923">
        <v>1</v>
      </c>
      <c r="Q5923" t="s">
        <v>80</v>
      </c>
      <c r="R5923" s="8">
        <v>46267</v>
      </c>
      <c r="S5923" s="2">
        <v>1</v>
      </c>
      <c r="T5923" s="2" t="s">
        <v>81</v>
      </c>
    </row>
    <row r="5924" spans="1:20" x14ac:dyDescent="0.25">
      <c r="A5924">
        <v>1120547241</v>
      </c>
      <c r="B5924">
        <v>119210540</v>
      </c>
      <c r="C5924" t="s">
        <v>74</v>
      </c>
      <c r="D5924" t="s">
        <v>83</v>
      </c>
      <c r="E5924" t="s">
        <v>76</v>
      </c>
      <c r="F5924" s="7">
        <v>44005</v>
      </c>
      <c r="G5924" s="7">
        <v>44188</v>
      </c>
      <c r="H5924" t="s">
        <v>77</v>
      </c>
      <c r="I5924" t="s">
        <v>78</v>
      </c>
      <c r="J5924" s="7">
        <v>45633</v>
      </c>
      <c r="K5924" s="7">
        <v>45471</v>
      </c>
      <c r="L5924" s="7">
        <v>44188</v>
      </c>
      <c r="M5924" t="s">
        <v>77</v>
      </c>
      <c r="N5924" t="s">
        <v>79</v>
      </c>
      <c r="O5924">
        <v>2026</v>
      </c>
      <c r="P5924">
        <v>1</v>
      </c>
      <c r="Q5924" t="s">
        <v>80</v>
      </c>
      <c r="R5924" s="8">
        <v>46267</v>
      </c>
      <c r="S5924" s="2">
        <v>1</v>
      </c>
      <c r="T5924" s="2" t="s">
        <v>81</v>
      </c>
    </row>
    <row r="5925" spans="1:20" x14ac:dyDescent="0.25">
      <c r="A5925">
        <v>1120547298</v>
      </c>
      <c r="B5925">
        <v>119295443</v>
      </c>
      <c r="C5925" t="s">
        <v>85</v>
      </c>
      <c r="D5925" t="s">
        <v>88</v>
      </c>
      <c r="E5925" t="s">
        <v>76</v>
      </c>
      <c r="F5925" s="7">
        <v>44013</v>
      </c>
      <c r="G5925" s="7">
        <v>45839</v>
      </c>
      <c r="H5925" t="s">
        <v>77</v>
      </c>
      <c r="I5925" t="s">
        <v>84</v>
      </c>
      <c r="J5925" s="7">
        <v>45432</v>
      </c>
      <c r="K5925" s="7">
        <v>45448</v>
      </c>
      <c r="L5925" s="7">
        <v>45839</v>
      </c>
      <c r="M5925" t="s">
        <v>77</v>
      </c>
      <c r="N5925" t="s">
        <v>79</v>
      </c>
      <c r="O5925">
        <v>2026</v>
      </c>
      <c r="P5925">
        <v>1</v>
      </c>
      <c r="Q5925" t="s">
        <v>80</v>
      </c>
      <c r="R5925" s="8">
        <v>46267</v>
      </c>
      <c r="S5925" s="2">
        <v>1</v>
      </c>
      <c r="T5925" s="2" t="s">
        <v>81</v>
      </c>
    </row>
    <row r="5926" spans="1:20" x14ac:dyDescent="0.25">
      <c r="A5926">
        <v>1120547367</v>
      </c>
      <c r="B5926">
        <v>119350526</v>
      </c>
      <c r="C5926" t="s">
        <v>74</v>
      </c>
      <c r="D5926" t="s">
        <v>75</v>
      </c>
      <c r="E5926" t="s">
        <v>76</v>
      </c>
      <c r="F5926" s="7">
        <v>44022</v>
      </c>
      <c r="G5926" s="7">
        <v>44387</v>
      </c>
      <c r="H5926" t="s">
        <v>86</v>
      </c>
      <c r="I5926" t="s">
        <v>87</v>
      </c>
      <c r="J5926" s="7">
        <v>45889</v>
      </c>
      <c r="K5926" s="7">
        <v>46077</v>
      </c>
      <c r="L5926" s="7">
        <v>44387</v>
      </c>
      <c r="M5926" t="s">
        <v>86</v>
      </c>
      <c r="N5926" t="s">
        <v>79</v>
      </c>
      <c r="O5926">
        <v>2026</v>
      </c>
      <c r="P5926">
        <v>1</v>
      </c>
      <c r="Q5926" t="s">
        <v>80</v>
      </c>
      <c r="R5926" s="8">
        <v>46267</v>
      </c>
      <c r="S5926" s="2">
        <v>1</v>
      </c>
      <c r="T5926" s="2" t="s">
        <v>81</v>
      </c>
    </row>
    <row r="5927" spans="1:20" x14ac:dyDescent="0.25">
      <c r="A5927">
        <v>1120547488</v>
      </c>
      <c r="B5927">
        <v>119483129</v>
      </c>
      <c r="C5927" t="s">
        <v>74</v>
      </c>
      <c r="D5927" t="s">
        <v>75</v>
      </c>
      <c r="E5927" t="s">
        <v>76</v>
      </c>
      <c r="F5927" s="7">
        <v>44033</v>
      </c>
      <c r="G5927" s="7">
        <v>45859</v>
      </c>
      <c r="H5927" t="s">
        <v>77</v>
      </c>
      <c r="I5927" t="s">
        <v>78</v>
      </c>
      <c r="J5927" s="7">
        <v>45735</v>
      </c>
      <c r="K5927" s="7">
        <v>45857</v>
      </c>
      <c r="L5927" s="7">
        <v>45859</v>
      </c>
      <c r="M5927" t="s">
        <v>77</v>
      </c>
      <c r="N5927" t="s">
        <v>79</v>
      </c>
      <c r="O5927">
        <v>2026</v>
      </c>
      <c r="P5927">
        <v>1</v>
      </c>
      <c r="Q5927" t="s">
        <v>80</v>
      </c>
      <c r="R5927" s="8">
        <v>46267</v>
      </c>
      <c r="S5927" s="2">
        <v>1</v>
      </c>
      <c r="T5927" s="2" t="s">
        <v>81</v>
      </c>
    </row>
    <row r="5928" spans="1:20" x14ac:dyDescent="0.25">
      <c r="A5928">
        <v>1120547557</v>
      </c>
      <c r="B5928">
        <v>119517525</v>
      </c>
      <c r="C5928" t="s">
        <v>74</v>
      </c>
      <c r="D5928" t="s">
        <v>75</v>
      </c>
      <c r="E5928" t="s">
        <v>76</v>
      </c>
      <c r="F5928" s="7">
        <v>44040</v>
      </c>
      <c r="G5928" s="7">
        <v>44405</v>
      </c>
      <c r="H5928" t="s">
        <v>86</v>
      </c>
      <c r="I5928" t="s">
        <v>87</v>
      </c>
      <c r="J5928" s="7">
        <v>45710</v>
      </c>
      <c r="K5928" s="7">
        <v>44169</v>
      </c>
      <c r="L5928" s="7">
        <v>44405</v>
      </c>
      <c r="M5928" t="s">
        <v>86</v>
      </c>
      <c r="N5928" t="s">
        <v>79</v>
      </c>
      <c r="O5928">
        <v>2026</v>
      </c>
      <c r="P5928">
        <v>1</v>
      </c>
      <c r="Q5928" t="s">
        <v>80</v>
      </c>
      <c r="R5928" s="8">
        <v>46267</v>
      </c>
      <c r="S5928" s="2">
        <v>1</v>
      </c>
      <c r="T5928" s="2" t="s">
        <v>81</v>
      </c>
    </row>
    <row r="5929" spans="1:20" x14ac:dyDescent="0.25">
      <c r="A5929">
        <v>1120547641</v>
      </c>
      <c r="B5929">
        <v>119566882</v>
      </c>
      <c r="C5929" t="s">
        <v>82</v>
      </c>
      <c r="D5929" t="s">
        <v>83</v>
      </c>
      <c r="E5929" t="s">
        <v>76</v>
      </c>
      <c r="F5929" s="7">
        <v>44049</v>
      </c>
      <c r="G5929" s="7">
        <v>44233</v>
      </c>
      <c r="H5929" t="s">
        <v>77</v>
      </c>
      <c r="I5929" t="s">
        <v>78</v>
      </c>
      <c r="J5929" s="7">
        <v>45484</v>
      </c>
      <c r="K5929" s="7">
        <v>45540</v>
      </c>
      <c r="L5929" s="7">
        <v>44233</v>
      </c>
      <c r="M5929" t="s">
        <v>77</v>
      </c>
      <c r="N5929" t="s">
        <v>79</v>
      </c>
      <c r="O5929">
        <v>2026</v>
      </c>
      <c r="P5929">
        <v>1</v>
      </c>
      <c r="Q5929" t="s">
        <v>80</v>
      </c>
      <c r="R5929" s="8">
        <v>46267</v>
      </c>
      <c r="S5929" s="2">
        <v>1</v>
      </c>
      <c r="T5929" s="2" t="s">
        <v>81</v>
      </c>
    </row>
    <row r="5930" spans="1:20" x14ac:dyDescent="0.25">
      <c r="A5930">
        <v>1120547693</v>
      </c>
      <c r="B5930">
        <v>119593641</v>
      </c>
      <c r="C5930" t="s">
        <v>74</v>
      </c>
      <c r="D5930" t="s">
        <v>75</v>
      </c>
      <c r="E5930" t="s">
        <v>76</v>
      </c>
      <c r="F5930" s="7">
        <v>44053</v>
      </c>
      <c r="G5930" s="7">
        <v>44418</v>
      </c>
      <c r="H5930" t="s">
        <v>86</v>
      </c>
      <c r="I5930" t="s">
        <v>87</v>
      </c>
      <c r="J5930" s="7">
        <v>45896</v>
      </c>
      <c r="K5930" s="7">
        <v>46104</v>
      </c>
      <c r="L5930" s="7">
        <v>44418</v>
      </c>
      <c r="M5930" t="s">
        <v>86</v>
      </c>
      <c r="N5930" t="s">
        <v>79</v>
      </c>
      <c r="O5930">
        <v>2026</v>
      </c>
      <c r="P5930">
        <v>1</v>
      </c>
      <c r="Q5930" t="s">
        <v>80</v>
      </c>
      <c r="R5930" s="8">
        <v>46267</v>
      </c>
      <c r="S5930" s="2">
        <v>1</v>
      </c>
      <c r="T5930" s="2" t="s">
        <v>81</v>
      </c>
    </row>
    <row r="5931" spans="1:20" x14ac:dyDescent="0.25">
      <c r="A5931">
        <v>1120547711</v>
      </c>
      <c r="B5931">
        <v>119600290</v>
      </c>
      <c r="C5931" t="s">
        <v>82</v>
      </c>
      <c r="D5931" t="s">
        <v>88</v>
      </c>
      <c r="E5931" t="s">
        <v>76</v>
      </c>
      <c r="F5931" s="7">
        <v>44054</v>
      </c>
      <c r="G5931" s="7">
        <v>44419</v>
      </c>
      <c r="H5931" t="s">
        <v>77</v>
      </c>
      <c r="I5931" t="s">
        <v>78</v>
      </c>
      <c r="J5931" s="7">
        <v>45432</v>
      </c>
      <c r="K5931" s="7">
        <v>45439</v>
      </c>
      <c r="L5931" s="7">
        <v>44419</v>
      </c>
      <c r="M5931" t="s">
        <v>77</v>
      </c>
      <c r="N5931" t="s">
        <v>79</v>
      </c>
      <c r="O5931">
        <v>2026</v>
      </c>
      <c r="P5931">
        <v>1</v>
      </c>
      <c r="Q5931" t="s">
        <v>80</v>
      </c>
      <c r="R5931" s="8">
        <v>46267</v>
      </c>
      <c r="S5931" s="2">
        <v>1</v>
      </c>
      <c r="T5931" s="2" t="s">
        <v>81</v>
      </c>
    </row>
    <row r="5932" spans="1:20" x14ac:dyDescent="0.25">
      <c r="A5932">
        <v>1120547793</v>
      </c>
      <c r="B5932">
        <v>119629567</v>
      </c>
      <c r="C5932" t="s">
        <v>82</v>
      </c>
      <c r="D5932" t="s">
        <v>88</v>
      </c>
      <c r="E5932" t="s">
        <v>76</v>
      </c>
      <c r="F5932" s="7">
        <v>44060</v>
      </c>
      <c r="G5932" s="7">
        <v>44425</v>
      </c>
      <c r="H5932" t="s">
        <v>77</v>
      </c>
      <c r="I5932" t="s">
        <v>78</v>
      </c>
      <c r="J5932" s="7">
        <v>45855</v>
      </c>
      <c r="K5932" s="7">
        <v>45238</v>
      </c>
      <c r="L5932" s="7">
        <v>44425</v>
      </c>
      <c r="M5932" t="s">
        <v>77</v>
      </c>
      <c r="N5932" t="s">
        <v>79</v>
      </c>
      <c r="O5932">
        <v>2026</v>
      </c>
      <c r="P5932">
        <v>1</v>
      </c>
      <c r="Q5932" t="s">
        <v>80</v>
      </c>
      <c r="R5932" s="8">
        <v>46267</v>
      </c>
      <c r="S5932" s="2">
        <v>1</v>
      </c>
      <c r="T5932" s="2" t="s">
        <v>81</v>
      </c>
    </row>
    <row r="5933" spans="1:20" x14ac:dyDescent="0.25">
      <c r="A5933">
        <v>1120547887</v>
      </c>
      <c r="B5933">
        <v>119663954</v>
      </c>
      <c r="C5933" t="s">
        <v>96</v>
      </c>
      <c r="D5933" t="s">
        <v>75</v>
      </c>
      <c r="E5933" t="s">
        <v>76</v>
      </c>
      <c r="F5933" s="7">
        <v>44067</v>
      </c>
      <c r="G5933" s="7">
        <v>44432</v>
      </c>
      <c r="H5933" t="s">
        <v>77</v>
      </c>
      <c r="I5933" t="s">
        <v>89</v>
      </c>
      <c r="J5933" s="7">
        <v>45952</v>
      </c>
      <c r="K5933" s="7">
        <v>44068</v>
      </c>
      <c r="L5933" s="7">
        <v>44432</v>
      </c>
      <c r="M5933" t="s">
        <v>77</v>
      </c>
      <c r="N5933" t="s">
        <v>79</v>
      </c>
      <c r="O5933">
        <v>2026</v>
      </c>
      <c r="P5933">
        <v>1</v>
      </c>
      <c r="Q5933" t="s">
        <v>80</v>
      </c>
      <c r="R5933" s="8">
        <v>46267</v>
      </c>
      <c r="S5933" s="2">
        <v>1</v>
      </c>
      <c r="T5933" s="2" t="s">
        <v>81</v>
      </c>
    </row>
    <row r="5934" spans="1:20" x14ac:dyDescent="0.25">
      <c r="A5934">
        <v>1120547895</v>
      </c>
      <c r="B5934">
        <v>119666410</v>
      </c>
      <c r="C5934" t="s">
        <v>74</v>
      </c>
      <c r="D5934" t="s">
        <v>75</v>
      </c>
      <c r="E5934" t="s">
        <v>76</v>
      </c>
      <c r="F5934" s="7">
        <v>44068</v>
      </c>
      <c r="G5934" s="7">
        <v>44433</v>
      </c>
      <c r="H5934" t="s">
        <v>86</v>
      </c>
      <c r="I5934" t="s">
        <v>87</v>
      </c>
      <c r="J5934" s="7">
        <v>45802</v>
      </c>
      <c r="K5934" s="7">
        <v>44161</v>
      </c>
      <c r="L5934" s="7">
        <v>44433</v>
      </c>
      <c r="M5934" t="s">
        <v>86</v>
      </c>
      <c r="N5934" t="s">
        <v>79</v>
      </c>
      <c r="O5934">
        <v>2026</v>
      </c>
      <c r="P5934">
        <v>1</v>
      </c>
      <c r="Q5934" t="s">
        <v>80</v>
      </c>
      <c r="R5934" s="8">
        <v>46267</v>
      </c>
      <c r="S5934" s="2">
        <v>1</v>
      </c>
      <c r="T5934" s="2" t="s">
        <v>81</v>
      </c>
    </row>
    <row r="5935" spans="1:20" x14ac:dyDescent="0.25">
      <c r="A5935">
        <v>1120547981</v>
      </c>
      <c r="B5935">
        <v>119690127</v>
      </c>
      <c r="C5935" t="s">
        <v>82</v>
      </c>
      <c r="D5935" t="s">
        <v>88</v>
      </c>
      <c r="E5935" t="s">
        <v>76</v>
      </c>
      <c r="F5935" s="7">
        <v>44072</v>
      </c>
      <c r="G5935" s="7">
        <v>44437</v>
      </c>
      <c r="H5935" t="s">
        <v>77</v>
      </c>
      <c r="I5935" t="s">
        <v>78</v>
      </c>
      <c r="J5935" s="7">
        <v>45504</v>
      </c>
      <c r="K5935" s="7">
        <v>44260</v>
      </c>
      <c r="L5935" s="7">
        <v>44437</v>
      </c>
      <c r="M5935" t="s">
        <v>77</v>
      </c>
      <c r="N5935" t="s">
        <v>79</v>
      </c>
      <c r="O5935">
        <v>2026</v>
      </c>
      <c r="P5935">
        <v>1</v>
      </c>
      <c r="Q5935" t="s">
        <v>80</v>
      </c>
      <c r="R5935" s="8">
        <v>46267</v>
      </c>
      <c r="S5935" s="2">
        <v>1</v>
      </c>
      <c r="T5935" s="2" t="s">
        <v>81</v>
      </c>
    </row>
    <row r="5936" spans="1:20" x14ac:dyDescent="0.25">
      <c r="A5936">
        <v>1120548022</v>
      </c>
      <c r="B5936">
        <v>119703406</v>
      </c>
      <c r="C5936" t="s">
        <v>74</v>
      </c>
      <c r="D5936" t="s">
        <v>75</v>
      </c>
      <c r="E5936" t="s">
        <v>76</v>
      </c>
      <c r="F5936" s="7">
        <v>44075</v>
      </c>
      <c r="G5936" s="7">
        <v>44440</v>
      </c>
      <c r="H5936" t="s">
        <v>86</v>
      </c>
      <c r="I5936" t="s">
        <v>87</v>
      </c>
      <c r="J5936" s="7">
        <v>45859</v>
      </c>
      <c r="K5936" s="7">
        <v>44174</v>
      </c>
      <c r="L5936" s="7">
        <v>44440</v>
      </c>
      <c r="M5936" t="s">
        <v>86</v>
      </c>
      <c r="N5936" t="s">
        <v>79</v>
      </c>
      <c r="O5936">
        <v>2026</v>
      </c>
      <c r="P5936">
        <v>1</v>
      </c>
      <c r="Q5936" t="s">
        <v>80</v>
      </c>
      <c r="R5936" s="8">
        <v>46267</v>
      </c>
      <c r="S5936" s="2">
        <v>1</v>
      </c>
      <c r="T5936" s="2" t="s">
        <v>81</v>
      </c>
    </row>
    <row r="5937" spans="1:20" x14ac:dyDescent="0.25">
      <c r="A5937">
        <v>1120548133</v>
      </c>
      <c r="B5937">
        <v>119772160</v>
      </c>
      <c r="C5937" t="s">
        <v>91</v>
      </c>
      <c r="D5937" t="s">
        <v>75</v>
      </c>
      <c r="E5937" t="s">
        <v>76</v>
      </c>
      <c r="F5937" s="7">
        <v>44090</v>
      </c>
      <c r="G5937" s="7">
        <v>44455</v>
      </c>
      <c r="H5937" t="s">
        <v>77</v>
      </c>
      <c r="I5937" t="s">
        <v>78</v>
      </c>
      <c r="J5937" s="7">
        <v>45567</v>
      </c>
      <c r="K5937" s="7">
        <v>45862</v>
      </c>
      <c r="L5937" s="7">
        <v>44455</v>
      </c>
      <c r="M5937" t="s">
        <v>77</v>
      </c>
      <c r="N5937" t="s">
        <v>79</v>
      </c>
      <c r="O5937">
        <v>2026</v>
      </c>
      <c r="P5937">
        <v>1</v>
      </c>
      <c r="Q5937" t="s">
        <v>80</v>
      </c>
      <c r="R5937" s="8">
        <v>46267</v>
      </c>
      <c r="S5937" s="2">
        <v>1</v>
      </c>
      <c r="T5937" s="2" t="s">
        <v>81</v>
      </c>
    </row>
    <row r="5938" spans="1:20" x14ac:dyDescent="0.25">
      <c r="A5938">
        <v>1120548344</v>
      </c>
      <c r="B5938">
        <v>119894647</v>
      </c>
      <c r="C5938" t="s">
        <v>74</v>
      </c>
      <c r="D5938" t="s">
        <v>75</v>
      </c>
      <c r="E5938" t="s">
        <v>76</v>
      </c>
      <c r="F5938" s="7">
        <v>44117</v>
      </c>
      <c r="G5938" s="7">
        <v>44482</v>
      </c>
      <c r="H5938" t="s">
        <v>86</v>
      </c>
      <c r="I5938" t="s">
        <v>87</v>
      </c>
      <c r="J5938" s="7">
        <v>45906</v>
      </c>
      <c r="K5938" s="7">
        <v>46105</v>
      </c>
      <c r="L5938" s="7">
        <v>44482</v>
      </c>
      <c r="M5938" t="s">
        <v>86</v>
      </c>
      <c r="N5938" t="s">
        <v>79</v>
      </c>
      <c r="O5938">
        <v>2026</v>
      </c>
      <c r="P5938">
        <v>1</v>
      </c>
      <c r="Q5938" t="s">
        <v>80</v>
      </c>
      <c r="R5938" s="8">
        <v>46267</v>
      </c>
      <c r="S5938" s="2">
        <v>1</v>
      </c>
      <c r="T5938" s="2" t="s">
        <v>81</v>
      </c>
    </row>
    <row r="5939" spans="1:20" x14ac:dyDescent="0.25">
      <c r="A5939">
        <v>1120548440</v>
      </c>
      <c r="B5939">
        <v>119943713</v>
      </c>
      <c r="C5939" t="s">
        <v>96</v>
      </c>
      <c r="D5939" t="s">
        <v>75</v>
      </c>
      <c r="E5939" t="s">
        <v>76</v>
      </c>
      <c r="F5939" s="7">
        <v>44128</v>
      </c>
      <c r="G5939" s="7">
        <v>44493</v>
      </c>
      <c r="H5939" t="s">
        <v>86</v>
      </c>
      <c r="I5939" t="s">
        <v>87</v>
      </c>
      <c r="J5939" s="7">
        <v>45953</v>
      </c>
      <c r="K5939" s="7">
        <v>44156</v>
      </c>
      <c r="L5939" s="7">
        <v>44493</v>
      </c>
      <c r="M5939" t="s">
        <v>86</v>
      </c>
      <c r="N5939" t="s">
        <v>79</v>
      </c>
      <c r="O5939">
        <v>2026</v>
      </c>
      <c r="P5939">
        <v>1</v>
      </c>
      <c r="Q5939" t="s">
        <v>80</v>
      </c>
      <c r="R5939" s="8">
        <v>46267</v>
      </c>
      <c r="S5939" s="2">
        <v>1</v>
      </c>
      <c r="T5939" s="2" t="s">
        <v>81</v>
      </c>
    </row>
    <row r="5940" spans="1:20" x14ac:dyDescent="0.25">
      <c r="A5940">
        <v>1120548534</v>
      </c>
      <c r="B5940">
        <v>119987471</v>
      </c>
      <c r="C5940" t="s">
        <v>96</v>
      </c>
      <c r="D5940" t="s">
        <v>75</v>
      </c>
      <c r="E5940" t="s">
        <v>76</v>
      </c>
      <c r="F5940" s="7">
        <v>44140</v>
      </c>
      <c r="G5940" s="7">
        <v>44505</v>
      </c>
      <c r="H5940" t="s">
        <v>86</v>
      </c>
      <c r="I5940" t="s">
        <v>87</v>
      </c>
      <c r="J5940" s="7">
        <v>45877</v>
      </c>
      <c r="K5940" s="7">
        <v>44166</v>
      </c>
      <c r="L5940" s="7">
        <v>44505</v>
      </c>
      <c r="M5940" t="s">
        <v>86</v>
      </c>
      <c r="N5940" t="s">
        <v>79</v>
      </c>
      <c r="O5940">
        <v>2026</v>
      </c>
      <c r="P5940">
        <v>1</v>
      </c>
      <c r="Q5940" t="s">
        <v>80</v>
      </c>
      <c r="R5940" s="8">
        <v>46267</v>
      </c>
      <c r="S5940" s="2">
        <v>1</v>
      </c>
      <c r="T5940" s="2" t="s">
        <v>81</v>
      </c>
    </row>
    <row r="5941" spans="1:20" x14ac:dyDescent="0.25">
      <c r="A5941">
        <v>1120548679</v>
      </c>
      <c r="B5941">
        <v>120086072</v>
      </c>
      <c r="C5941" t="s">
        <v>74</v>
      </c>
      <c r="D5941" t="s">
        <v>75</v>
      </c>
      <c r="E5941" t="s">
        <v>76</v>
      </c>
      <c r="F5941" s="7">
        <v>44158</v>
      </c>
      <c r="G5941" s="7">
        <v>44523</v>
      </c>
      <c r="H5941" t="s">
        <v>86</v>
      </c>
      <c r="I5941" t="s">
        <v>87</v>
      </c>
      <c r="J5941" s="7">
        <v>45818</v>
      </c>
      <c r="K5941" s="7">
        <v>46071</v>
      </c>
      <c r="L5941" s="7">
        <v>44523</v>
      </c>
      <c r="M5941" t="s">
        <v>86</v>
      </c>
      <c r="N5941" t="s">
        <v>79</v>
      </c>
      <c r="O5941">
        <v>2026</v>
      </c>
      <c r="P5941">
        <v>1</v>
      </c>
      <c r="Q5941" t="s">
        <v>80</v>
      </c>
      <c r="R5941" s="8">
        <v>46267</v>
      </c>
      <c r="S5941" s="2">
        <v>1</v>
      </c>
      <c r="T5941" s="2" t="s">
        <v>81</v>
      </c>
    </row>
    <row r="5942" spans="1:20" x14ac:dyDescent="0.25">
      <c r="A5942">
        <v>1120548799</v>
      </c>
      <c r="B5942">
        <v>120585177</v>
      </c>
      <c r="C5942" t="s">
        <v>85</v>
      </c>
      <c r="D5942" t="s">
        <v>83</v>
      </c>
      <c r="E5942" t="s">
        <v>76</v>
      </c>
      <c r="F5942" s="7">
        <v>44254</v>
      </c>
      <c r="G5942" s="7">
        <v>46080</v>
      </c>
      <c r="H5942" t="s">
        <v>77</v>
      </c>
      <c r="I5942" t="s">
        <v>78</v>
      </c>
      <c r="J5942" s="7">
        <v>45952</v>
      </c>
      <c r="K5942" s="7">
        <v>44256</v>
      </c>
      <c r="L5942" s="7">
        <v>46080</v>
      </c>
      <c r="M5942" t="s">
        <v>77</v>
      </c>
      <c r="N5942" t="s">
        <v>92</v>
      </c>
      <c r="O5942">
        <v>2026</v>
      </c>
      <c r="P5942">
        <v>1</v>
      </c>
      <c r="Q5942" t="s">
        <v>80</v>
      </c>
      <c r="R5942" s="8">
        <v>46267</v>
      </c>
      <c r="S5942" s="2">
        <v>1</v>
      </c>
      <c r="T5942" s="2" t="s">
        <v>81</v>
      </c>
    </row>
    <row r="5943" spans="1:20" x14ac:dyDescent="0.25">
      <c r="A5943">
        <v>1120548822</v>
      </c>
      <c r="B5943">
        <v>120705932</v>
      </c>
      <c r="C5943" t="s">
        <v>98</v>
      </c>
      <c r="D5943" t="s">
        <v>88</v>
      </c>
      <c r="E5943" t="s">
        <v>76</v>
      </c>
      <c r="F5943" s="7">
        <v>44284</v>
      </c>
      <c r="G5943" s="7">
        <v>44649</v>
      </c>
      <c r="H5943" t="s">
        <v>77</v>
      </c>
      <c r="I5943" t="s">
        <v>78</v>
      </c>
      <c r="J5943" s="7">
        <v>46099</v>
      </c>
      <c r="K5943" s="7">
        <v>45542</v>
      </c>
      <c r="L5943" s="7">
        <v>44649</v>
      </c>
      <c r="M5943" t="s">
        <v>77</v>
      </c>
      <c r="N5943" t="s">
        <v>79</v>
      </c>
      <c r="O5943">
        <v>2026</v>
      </c>
      <c r="P5943">
        <v>1</v>
      </c>
      <c r="Q5943" t="s">
        <v>80</v>
      </c>
      <c r="R5943" s="8">
        <v>46267</v>
      </c>
      <c r="S5943" s="2">
        <v>1</v>
      </c>
      <c r="T5943" s="2" t="s">
        <v>81</v>
      </c>
    </row>
    <row r="5944" spans="1:20" x14ac:dyDescent="0.25">
      <c r="A5944">
        <v>1120548825</v>
      </c>
      <c r="B5944">
        <v>120708076</v>
      </c>
      <c r="C5944" t="s">
        <v>82</v>
      </c>
      <c r="D5944" t="s">
        <v>75</v>
      </c>
      <c r="E5944" t="s">
        <v>76</v>
      </c>
      <c r="F5944" s="7">
        <v>44284</v>
      </c>
      <c r="G5944" s="7">
        <v>46110</v>
      </c>
      <c r="H5944" t="s">
        <v>77</v>
      </c>
      <c r="I5944" t="s">
        <v>78</v>
      </c>
      <c r="J5944" s="7">
        <v>45055</v>
      </c>
      <c r="K5944" s="7">
        <v>45057</v>
      </c>
      <c r="L5944" s="7">
        <v>46110</v>
      </c>
      <c r="M5944" t="s">
        <v>77</v>
      </c>
      <c r="N5944" t="s">
        <v>92</v>
      </c>
      <c r="O5944">
        <v>2026</v>
      </c>
      <c r="P5944">
        <v>1</v>
      </c>
      <c r="Q5944" t="s">
        <v>80</v>
      </c>
      <c r="R5944" s="8">
        <v>46267</v>
      </c>
      <c r="S5944" s="2">
        <v>1</v>
      </c>
      <c r="T5944" s="2" t="s">
        <v>81</v>
      </c>
    </row>
    <row r="5945" spans="1:20" x14ac:dyDescent="0.25">
      <c r="A5945">
        <v>1120548859</v>
      </c>
      <c r="B5945">
        <v>120750433</v>
      </c>
      <c r="C5945" t="s">
        <v>93</v>
      </c>
      <c r="D5945" t="s">
        <v>88</v>
      </c>
      <c r="E5945" t="s">
        <v>76</v>
      </c>
      <c r="F5945" s="7">
        <v>44292</v>
      </c>
      <c r="G5945" s="7">
        <v>46118</v>
      </c>
      <c r="H5945" t="s">
        <v>77</v>
      </c>
      <c r="I5945" t="s">
        <v>78</v>
      </c>
      <c r="J5945" s="7">
        <v>45581</v>
      </c>
      <c r="K5945" s="7">
        <v>44293</v>
      </c>
      <c r="L5945" s="7">
        <v>46118</v>
      </c>
      <c r="M5945" t="s">
        <v>77</v>
      </c>
      <c r="N5945" t="s">
        <v>79</v>
      </c>
      <c r="O5945">
        <v>2026</v>
      </c>
      <c r="P5945">
        <v>1</v>
      </c>
      <c r="Q5945" t="s">
        <v>80</v>
      </c>
      <c r="R5945" s="8">
        <v>46267</v>
      </c>
      <c r="S5945" s="2">
        <v>1</v>
      </c>
      <c r="T5945" s="2" t="s">
        <v>81</v>
      </c>
    </row>
    <row r="5946" spans="1:20" x14ac:dyDescent="0.25">
      <c r="A5946">
        <v>1120548885</v>
      </c>
      <c r="B5946">
        <v>120788830</v>
      </c>
      <c r="C5946" t="s">
        <v>90</v>
      </c>
      <c r="D5946" t="s">
        <v>83</v>
      </c>
      <c r="E5946" t="s">
        <v>76</v>
      </c>
      <c r="F5946" s="7">
        <v>44296</v>
      </c>
      <c r="G5946" s="7">
        <v>44479</v>
      </c>
      <c r="H5946" t="s">
        <v>77</v>
      </c>
      <c r="I5946" t="s">
        <v>78</v>
      </c>
      <c r="J5946" s="7">
        <v>45777</v>
      </c>
      <c r="K5946" s="7">
        <v>45829</v>
      </c>
      <c r="L5946" s="7">
        <v>44479</v>
      </c>
      <c r="M5946" t="s">
        <v>77</v>
      </c>
      <c r="N5946" t="s">
        <v>79</v>
      </c>
      <c r="O5946">
        <v>2026</v>
      </c>
      <c r="P5946">
        <v>1</v>
      </c>
      <c r="Q5946" t="s">
        <v>80</v>
      </c>
      <c r="R5946" s="8">
        <v>46267</v>
      </c>
      <c r="S5946" s="2">
        <v>1</v>
      </c>
      <c r="T5946" s="2" t="s">
        <v>81</v>
      </c>
    </row>
    <row r="5947" spans="1:20" x14ac:dyDescent="0.25">
      <c r="A5947">
        <v>1120548962</v>
      </c>
      <c r="B5947">
        <v>120875766</v>
      </c>
      <c r="C5947" t="s">
        <v>74</v>
      </c>
      <c r="D5947" t="s">
        <v>83</v>
      </c>
      <c r="E5947" t="s">
        <v>76</v>
      </c>
      <c r="F5947" s="7">
        <v>44309</v>
      </c>
      <c r="G5947" s="7">
        <v>46135</v>
      </c>
      <c r="H5947" t="s">
        <v>77</v>
      </c>
      <c r="I5947" t="s">
        <v>84</v>
      </c>
      <c r="J5947" s="7">
        <v>45455</v>
      </c>
      <c r="K5947" s="7">
        <v>44310</v>
      </c>
      <c r="L5947" s="7">
        <v>46135</v>
      </c>
      <c r="M5947" t="s">
        <v>77</v>
      </c>
      <c r="N5947" t="s">
        <v>79</v>
      </c>
      <c r="O5947">
        <v>2026</v>
      </c>
      <c r="P5947">
        <v>1</v>
      </c>
      <c r="Q5947" t="s">
        <v>80</v>
      </c>
      <c r="R5947" s="8">
        <v>46267</v>
      </c>
      <c r="S5947" s="2">
        <v>1</v>
      </c>
      <c r="T5947" s="2" t="s">
        <v>81</v>
      </c>
    </row>
    <row r="5948" spans="1:20" x14ac:dyDescent="0.25">
      <c r="A5948">
        <v>1120549067</v>
      </c>
      <c r="B5948">
        <v>120953109</v>
      </c>
      <c r="C5948" t="s">
        <v>91</v>
      </c>
      <c r="D5948" t="s">
        <v>88</v>
      </c>
      <c r="E5948" t="s">
        <v>76</v>
      </c>
      <c r="F5948" s="7">
        <v>44324</v>
      </c>
      <c r="G5948" s="7">
        <v>46150</v>
      </c>
      <c r="H5948" t="s">
        <v>77</v>
      </c>
      <c r="I5948" t="s">
        <v>78</v>
      </c>
      <c r="J5948" s="7">
        <v>45510</v>
      </c>
      <c r="K5948" s="7">
        <v>44326</v>
      </c>
      <c r="L5948" s="7">
        <v>46150</v>
      </c>
      <c r="M5948" t="s">
        <v>77</v>
      </c>
      <c r="N5948" t="s">
        <v>79</v>
      </c>
      <c r="O5948">
        <v>2026</v>
      </c>
      <c r="P5948">
        <v>1</v>
      </c>
      <c r="Q5948" t="s">
        <v>80</v>
      </c>
      <c r="R5948" s="8">
        <v>46267</v>
      </c>
      <c r="S5948" s="2">
        <v>1</v>
      </c>
      <c r="T5948" s="2" t="s">
        <v>81</v>
      </c>
    </row>
    <row r="5949" spans="1:20" x14ac:dyDescent="0.25">
      <c r="A5949">
        <v>1120549140</v>
      </c>
      <c r="B5949">
        <v>121386317</v>
      </c>
      <c r="C5949" t="s">
        <v>82</v>
      </c>
      <c r="D5949" t="s">
        <v>88</v>
      </c>
      <c r="E5949" t="s">
        <v>76</v>
      </c>
      <c r="F5949" s="7">
        <v>44338</v>
      </c>
      <c r="G5949" s="7">
        <v>44703</v>
      </c>
      <c r="H5949" t="s">
        <v>77</v>
      </c>
      <c r="I5949" t="s">
        <v>78</v>
      </c>
      <c r="J5949" s="7">
        <v>45738</v>
      </c>
      <c r="K5949" s="7">
        <v>45444</v>
      </c>
      <c r="L5949" s="7">
        <v>44703</v>
      </c>
      <c r="M5949" t="s">
        <v>77</v>
      </c>
      <c r="N5949" t="s">
        <v>79</v>
      </c>
      <c r="O5949">
        <v>2026</v>
      </c>
      <c r="P5949">
        <v>1</v>
      </c>
      <c r="Q5949" t="s">
        <v>80</v>
      </c>
      <c r="R5949" s="8">
        <v>46267</v>
      </c>
      <c r="S5949" s="2">
        <v>1</v>
      </c>
      <c r="T5949" s="2" t="s">
        <v>81</v>
      </c>
    </row>
    <row r="5950" spans="1:20" x14ac:dyDescent="0.25">
      <c r="A5950">
        <v>1120549141</v>
      </c>
      <c r="B5950">
        <v>121386317</v>
      </c>
      <c r="C5950" t="s">
        <v>82</v>
      </c>
      <c r="D5950" t="s">
        <v>88</v>
      </c>
      <c r="E5950" t="s">
        <v>76</v>
      </c>
      <c r="F5950" s="7">
        <v>44338</v>
      </c>
      <c r="G5950" s="7">
        <v>44703</v>
      </c>
      <c r="H5950" t="s">
        <v>77</v>
      </c>
      <c r="I5950" t="s">
        <v>78</v>
      </c>
      <c r="J5950" s="7">
        <v>45738</v>
      </c>
      <c r="K5950" s="7">
        <v>45471</v>
      </c>
      <c r="L5950" s="7">
        <v>44703</v>
      </c>
      <c r="M5950" t="s">
        <v>77</v>
      </c>
      <c r="N5950" t="s">
        <v>79</v>
      </c>
      <c r="O5950">
        <v>2026</v>
      </c>
      <c r="P5950">
        <v>1</v>
      </c>
      <c r="Q5950" t="s">
        <v>80</v>
      </c>
      <c r="R5950" s="8">
        <v>46267</v>
      </c>
      <c r="S5950" s="2">
        <v>1</v>
      </c>
      <c r="T5950" s="2" t="s">
        <v>81</v>
      </c>
    </row>
    <row r="5951" spans="1:20" x14ac:dyDescent="0.25">
      <c r="A5951">
        <v>1120549142</v>
      </c>
      <c r="B5951">
        <v>121386317</v>
      </c>
      <c r="C5951" t="s">
        <v>82</v>
      </c>
      <c r="D5951" t="s">
        <v>88</v>
      </c>
      <c r="E5951" t="s">
        <v>76</v>
      </c>
      <c r="F5951" s="7">
        <v>44338</v>
      </c>
      <c r="G5951" s="7">
        <v>44703</v>
      </c>
      <c r="H5951" t="s">
        <v>77</v>
      </c>
      <c r="I5951" t="s">
        <v>78</v>
      </c>
      <c r="J5951" s="7">
        <v>45738</v>
      </c>
      <c r="K5951" s="7">
        <v>45714</v>
      </c>
      <c r="L5951" s="7">
        <v>44703</v>
      </c>
      <c r="M5951" t="s">
        <v>77</v>
      </c>
      <c r="N5951" t="s">
        <v>79</v>
      </c>
      <c r="O5951">
        <v>2026</v>
      </c>
      <c r="P5951">
        <v>1</v>
      </c>
      <c r="Q5951" t="s">
        <v>80</v>
      </c>
      <c r="R5951" s="8">
        <v>46267</v>
      </c>
      <c r="S5951" s="2">
        <v>1</v>
      </c>
      <c r="T5951" s="2" t="s">
        <v>81</v>
      </c>
    </row>
    <row r="5952" spans="1:20" x14ac:dyDescent="0.25">
      <c r="A5952">
        <v>1120549157</v>
      </c>
      <c r="B5952">
        <v>121391760</v>
      </c>
      <c r="C5952" t="s">
        <v>96</v>
      </c>
      <c r="D5952" t="s">
        <v>83</v>
      </c>
      <c r="E5952" t="s">
        <v>76</v>
      </c>
      <c r="F5952" s="7">
        <v>44340</v>
      </c>
      <c r="G5952" s="7">
        <v>44524</v>
      </c>
      <c r="H5952" t="s">
        <v>77</v>
      </c>
      <c r="I5952" t="s">
        <v>78</v>
      </c>
      <c r="J5952" s="7">
        <v>45838</v>
      </c>
      <c r="K5952" s="7">
        <v>45968</v>
      </c>
      <c r="L5952" s="7">
        <v>44524</v>
      </c>
      <c r="M5952" t="s">
        <v>77</v>
      </c>
      <c r="N5952" t="s">
        <v>79</v>
      </c>
      <c r="O5952">
        <v>2026</v>
      </c>
      <c r="P5952">
        <v>1</v>
      </c>
      <c r="Q5952" t="s">
        <v>80</v>
      </c>
      <c r="R5952" s="8">
        <v>46267</v>
      </c>
      <c r="S5952" s="2">
        <v>1</v>
      </c>
      <c r="T5952" s="2" t="s">
        <v>81</v>
      </c>
    </row>
    <row r="5953" spans="1:20" x14ac:dyDescent="0.25">
      <c r="A5953">
        <v>1120549213</v>
      </c>
      <c r="B5953">
        <v>121456857</v>
      </c>
      <c r="C5953" t="s">
        <v>82</v>
      </c>
      <c r="D5953" t="s">
        <v>88</v>
      </c>
      <c r="E5953" t="s">
        <v>76</v>
      </c>
      <c r="F5953" s="7">
        <v>44350</v>
      </c>
      <c r="G5953" s="7">
        <v>44715</v>
      </c>
      <c r="H5953" t="s">
        <v>77</v>
      </c>
      <c r="I5953" t="s">
        <v>78</v>
      </c>
      <c r="J5953" s="7">
        <v>45919</v>
      </c>
      <c r="K5953" s="7">
        <v>45944</v>
      </c>
      <c r="L5953" s="7">
        <v>44715</v>
      </c>
      <c r="M5953" t="s">
        <v>77</v>
      </c>
      <c r="N5953" t="s">
        <v>79</v>
      </c>
      <c r="O5953">
        <v>2026</v>
      </c>
      <c r="P5953">
        <v>1</v>
      </c>
      <c r="Q5953" t="s">
        <v>80</v>
      </c>
      <c r="R5953" s="8">
        <v>46267</v>
      </c>
      <c r="S5953" s="2">
        <v>1</v>
      </c>
      <c r="T5953" s="2" t="s">
        <v>81</v>
      </c>
    </row>
    <row r="5954" spans="1:20" x14ac:dyDescent="0.25">
      <c r="A5954">
        <v>1120549226</v>
      </c>
      <c r="B5954">
        <v>121479510</v>
      </c>
      <c r="C5954" t="s">
        <v>97</v>
      </c>
      <c r="D5954" t="s">
        <v>75</v>
      </c>
      <c r="E5954" t="s">
        <v>76</v>
      </c>
      <c r="F5954" s="7">
        <v>44353</v>
      </c>
      <c r="G5954" s="7">
        <v>44563</v>
      </c>
      <c r="H5954" t="s">
        <v>77</v>
      </c>
      <c r="I5954" t="s">
        <v>78</v>
      </c>
      <c r="J5954" s="7"/>
      <c r="K5954" s="7">
        <v>44355</v>
      </c>
      <c r="L5954" s="7">
        <v>44563</v>
      </c>
      <c r="M5954" t="s">
        <v>77</v>
      </c>
      <c r="N5954"/>
      <c r="O5954">
        <v>2026</v>
      </c>
      <c r="P5954">
        <v>1</v>
      </c>
      <c r="Q5954" t="s">
        <v>80</v>
      </c>
      <c r="R5954" s="8">
        <v>46267</v>
      </c>
      <c r="S5954" s="2">
        <v>1</v>
      </c>
      <c r="T5954" s="2" t="s">
        <v>81</v>
      </c>
    </row>
    <row r="5955" spans="1:20" x14ac:dyDescent="0.25">
      <c r="A5955">
        <v>1120549227</v>
      </c>
      <c r="B5955">
        <v>121479510</v>
      </c>
      <c r="C5955" t="s">
        <v>97</v>
      </c>
      <c r="D5955" t="s">
        <v>75</v>
      </c>
      <c r="E5955" t="s">
        <v>76</v>
      </c>
      <c r="F5955" s="7">
        <v>44353</v>
      </c>
      <c r="G5955" s="7">
        <v>44563</v>
      </c>
      <c r="H5955" t="s">
        <v>77</v>
      </c>
      <c r="I5955" t="s">
        <v>78</v>
      </c>
      <c r="J5955" s="7"/>
      <c r="K5955" s="7">
        <v>44354</v>
      </c>
      <c r="L5955" s="7">
        <v>44563</v>
      </c>
      <c r="M5955" t="s">
        <v>77</v>
      </c>
      <c r="N5955"/>
      <c r="O5955">
        <v>2026</v>
      </c>
      <c r="P5955">
        <v>1</v>
      </c>
      <c r="Q5955" t="s">
        <v>80</v>
      </c>
      <c r="R5955" s="8">
        <v>46267</v>
      </c>
      <c r="S5955" s="2">
        <v>1</v>
      </c>
      <c r="T5955" s="2" t="s">
        <v>81</v>
      </c>
    </row>
    <row r="5956" spans="1:20" x14ac:dyDescent="0.25">
      <c r="A5956">
        <v>1120549267</v>
      </c>
      <c r="B5956">
        <v>121524733</v>
      </c>
      <c r="C5956" t="s">
        <v>82</v>
      </c>
      <c r="D5956" t="s">
        <v>83</v>
      </c>
      <c r="E5956" t="s">
        <v>76</v>
      </c>
      <c r="F5956" s="7">
        <v>44359</v>
      </c>
      <c r="G5956" s="7">
        <v>46185</v>
      </c>
      <c r="H5956" t="s">
        <v>77</v>
      </c>
      <c r="I5956" t="s">
        <v>78</v>
      </c>
      <c r="J5956" s="7">
        <v>44752</v>
      </c>
      <c r="K5956" s="7">
        <v>45057</v>
      </c>
      <c r="L5956" s="7">
        <v>46185</v>
      </c>
      <c r="M5956" t="s">
        <v>77</v>
      </c>
      <c r="N5956" t="s">
        <v>92</v>
      </c>
      <c r="O5956">
        <v>2026</v>
      </c>
      <c r="P5956">
        <v>1</v>
      </c>
      <c r="Q5956" t="s">
        <v>80</v>
      </c>
      <c r="R5956" s="8">
        <v>46267</v>
      </c>
      <c r="S5956" s="2">
        <v>1</v>
      </c>
      <c r="T5956" s="2" t="s">
        <v>81</v>
      </c>
    </row>
    <row r="5957" spans="1:20" x14ac:dyDescent="0.25">
      <c r="A5957">
        <v>1120549301</v>
      </c>
      <c r="B5957">
        <v>121548245</v>
      </c>
      <c r="C5957" t="s">
        <v>82</v>
      </c>
      <c r="D5957" t="s">
        <v>83</v>
      </c>
      <c r="E5957" t="s">
        <v>76</v>
      </c>
      <c r="F5957" s="7">
        <v>44363</v>
      </c>
      <c r="G5957" s="7">
        <v>44546</v>
      </c>
      <c r="H5957" t="s">
        <v>77</v>
      </c>
      <c r="I5957" t="s">
        <v>89</v>
      </c>
      <c r="J5957" s="7">
        <v>46011</v>
      </c>
      <c r="K5957" s="7">
        <v>44364</v>
      </c>
      <c r="L5957" s="7">
        <v>44546</v>
      </c>
      <c r="M5957" t="s">
        <v>77</v>
      </c>
      <c r="N5957" t="s">
        <v>79</v>
      </c>
      <c r="O5957">
        <v>2026</v>
      </c>
      <c r="P5957">
        <v>1</v>
      </c>
      <c r="Q5957" t="s">
        <v>80</v>
      </c>
      <c r="R5957" s="8">
        <v>46267</v>
      </c>
      <c r="S5957" s="2">
        <v>1</v>
      </c>
      <c r="T5957" s="2" t="s">
        <v>81</v>
      </c>
    </row>
    <row r="5958" spans="1:20" x14ac:dyDescent="0.25">
      <c r="A5958">
        <v>1120549315</v>
      </c>
      <c r="B5958">
        <v>121556386</v>
      </c>
      <c r="C5958" t="s">
        <v>82</v>
      </c>
      <c r="D5958" t="s">
        <v>88</v>
      </c>
      <c r="E5958" t="s">
        <v>76</v>
      </c>
      <c r="F5958" s="7">
        <v>44364</v>
      </c>
      <c r="G5958" s="7">
        <v>44729</v>
      </c>
      <c r="H5958" t="s">
        <v>77</v>
      </c>
      <c r="I5958" t="s">
        <v>78</v>
      </c>
      <c r="J5958" s="7">
        <v>45562</v>
      </c>
      <c r="K5958" s="7">
        <v>45747</v>
      </c>
      <c r="L5958" s="7">
        <v>44729</v>
      </c>
      <c r="M5958" t="s">
        <v>77</v>
      </c>
      <c r="N5958" t="s">
        <v>79</v>
      </c>
      <c r="O5958">
        <v>2026</v>
      </c>
      <c r="P5958">
        <v>1</v>
      </c>
      <c r="Q5958" t="s">
        <v>80</v>
      </c>
      <c r="R5958" s="8">
        <v>46267</v>
      </c>
      <c r="S5958" s="2">
        <v>1</v>
      </c>
      <c r="T5958" s="2" t="s">
        <v>81</v>
      </c>
    </row>
    <row r="5959" spans="1:20" x14ac:dyDescent="0.25">
      <c r="A5959">
        <v>1120549417</v>
      </c>
      <c r="B5959">
        <v>121648223</v>
      </c>
      <c r="C5959" t="s">
        <v>91</v>
      </c>
      <c r="D5959" t="s">
        <v>88</v>
      </c>
      <c r="E5959" t="s">
        <v>76</v>
      </c>
      <c r="F5959" s="7">
        <v>44378</v>
      </c>
      <c r="G5959" s="7">
        <v>46204</v>
      </c>
      <c r="H5959" t="s">
        <v>77</v>
      </c>
      <c r="I5959" t="s">
        <v>84</v>
      </c>
      <c r="J5959" s="7">
        <v>45604</v>
      </c>
      <c r="K5959" s="7">
        <v>45911</v>
      </c>
      <c r="L5959" s="7">
        <v>46204</v>
      </c>
      <c r="M5959" t="s">
        <v>77</v>
      </c>
      <c r="N5959" t="s">
        <v>79</v>
      </c>
      <c r="O5959">
        <v>2026</v>
      </c>
      <c r="P5959">
        <v>1</v>
      </c>
      <c r="Q5959" t="s">
        <v>80</v>
      </c>
      <c r="R5959" s="8">
        <v>46267</v>
      </c>
      <c r="S5959" s="2">
        <v>1</v>
      </c>
      <c r="T5959" s="2" t="s">
        <v>81</v>
      </c>
    </row>
    <row r="5960" spans="1:20" x14ac:dyDescent="0.25">
      <c r="A5960">
        <v>1120549518</v>
      </c>
      <c r="B5960">
        <v>121718703</v>
      </c>
      <c r="C5960" t="s">
        <v>98</v>
      </c>
      <c r="D5960" t="s">
        <v>83</v>
      </c>
      <c r="E5960" t="s">
        <v>76</v>
      </c>
      <c r="F5960" s="7">
        <v>44389</v>
      </c>
      <c r="G5960" s="7">
        <v>44573</v>
      </c>
      <c r="H5960" t="s">
        <v>77</v>
      </c>
      <c r="I5960" t="s">
        <v>78</v>
      </c>
      <c r="J5960" s="7">
        <v>45516</v>
      </c>
      <c r="K5960" s="7">
        <v>45534</v>
      </c>
      <c r="L5960" s="7">
        <v>44573</v>
      </c>
      <c r="M5960" t="s">
        <v>77</v>
      </c>
      <c r="N5960" t="s">
        <v>92</v>
      </c>
      <c r="O5960">
        <v>2026</v>
      </c>
      <c r="P5960">
        <v>1</v>
      </c>
      <c r="Q5960" t="s">
        <v>80</v>
      </c>
      <c r="R5960" s="8">
        <v>46267</v>
      </c>
      <c r="S5960" s="2">
        <v>1</v>
      </c>
      <c r="T5960" s="2" t="s">
        <v>81</v>
      </c>
    </row>
    <row r="5961" spans="1:20" x14ac:dyDescent="0.25">
      <c r="A5961">
        <v>1120549605</v>
      </c>
      <c r="B5961">
        <v>121764619</v>
      </c>
      <c r="C5961" t="s">
        <v>74</v>
      </c>
      <c r="D5961" t="s">
        <v>83</v>
      </c>
      <c r="E5961" t="s">
        <v>76</v>
      </c>
      <c r="F5961" s="7">
        <v>44371</v>
      </c>
      <c r="G5961" s="7">
        <v>44736</v>
      </c>
      <c r="H5961" t="s">
        <v>77</v>
      </c>
      <c r="I5961" t="s">
        <v>84</v>
      </c>
      <c r="J5961" s="7">
        <v>45710</v>
      </c>
      <c r="K5961" s="7">
        <v>44401</v>
      </c>
      <c r="L5961" s="7">
        <v>44736</v>
      </c>
      <c r="M5961" t="s">
        <v>77</v>
      </c>
      <c r="N5961" t="s">
        <v>79</v>
      </c>
      <c r="O5961">
        <v>2026</v>
      </c>
      <c r="P5961">
        <v>1</v>
      </c>
      <c r="Q5961" t="s">
        <v>80</v>
      </c>
      <c r="R5961" s="8">
        <v>46267</v>
      </c>
      <c r="S5961" s="2">
        <v>1</v>
      </c>
      <c r="T5961" s="2" t="s">
        <v>81</v>
      </c>
    </row>
    <row r="5962" spans="1:20" x14ac:dyDescent="0.25">
      <c r="A5962">
        <v>1120549670</v>
      </c>
      <c r="B5962">
        <v>121796167</v>
      </c>
      <c r="C5962" t="s">
        <v>74</v>
      </c>
      <c r="D5962" t="s">
        <v>88</v>
      </c>
      <c r="E5962" t="s">
        <v>76</v>
      </c>
      <c r="F5962" s="7">
        <v>44403</v>
      </c>
      <c r="G5962" s="7">
        <v>44561</v>
      </c>
      <c r="H5962" t="s">
        <v>77</v>
      </c>
      <c r="I5962" t="s">
        <v>84</v>
      </c>
      <c r="J5962" s="7">
        <v>45135</v>
      </c>
      <c r="K5962" s="7">
        <v>45623</v>
      </c>
      <c r="L5962" s="7">
        <v>44561</v>
      </c>
      <c r="M5962" t="s">
        <v>77</v>
      </c>
      <c r="N5962" t="s">
        <v>92</v>
      </c>
      <c r="O5962">
        <v>2026</v>
      </c>
      <c r="P5962">
        <v>1</v>
      </c>
      <c r="Q5962" t="s">
        <v>80</v>
      </c>
      <c r="R5962" s="8">
        <v>46267</v>
      </c>
      <c r="S5962" s="2">
        <v>1</v>
      </c>
      <c r="T5962" s="2" t="s">
        <v>81</v>
      </c>
    </row>
    <row r="5963" spans="1:20" x14ac:dyDescent="0.25">
      <c r="A5963">
        <v>1120549699</v>
      </c>
      <c r="B5963">
        <v>121814247</v>
      </c>
      <c r="C5963" t="s">
        <v>97</v>
      </c>
      <c r="D5963" t="s">
        <v>75</v>
      </c>
      <c r="E5963" t="s">
        <v>76</v>
      </c>
      <c r="F5963" s="7">
        <v>44406</v>
      </c>
      <c r="G5963" s="7">
        <v>44771</v>
      </c>
      <c r="H5963" t="s">
        <v>77</v>
      </c>
      <c r="I5963" t="s">
        <v>78</v>
      </c>
      <c r="J5963" s="7">
        <v>46105</v>
      </c>
      <c r="K5963" s="7">
        <v>44410</v>
      </c>
      <c r="L5963" s="7">
        <v>44771</v>
      </c>
      <c r="M5963" t="s">
        <v>77</v>
      </c>
      <c r="N5963" t="s">
        <v>92</v>
      </c>
      <c r="O5963">
        <v>2026</v>
      </c>
      <c r="P5963">
        <v>1</v>
      </c>
      <c r="Q5963" t="s">
        <v>80</v>
      </c>
      <c r="R5963" s="8">
        <v>46267</v>
      </c>
      <c r="S5963" s="2">
        <v>1</v>
      </c>
      <c r="T5963" s="2" t="s">
        <v>81</v>
      </c>
    </row>
    <row r="5964" spans="1:20" x14ac:dyDescent="0.25">
      <c r="A5964">
        <v>1120549980</v>
      </c>
      <c r="B5964">
        <v>121927340</v>
      </c>
      <c r="C5964" t="s">
        <v>74</v>
      </c>
      <c r="D5964" t="s">
        <v>75</v>
      </c>
      <c r="E5964" t="s">
        <v>76</v>
      </c>
      <c r="F5964" s="7">
        <v>44428</v>
      </c>
      <c r="G5964" s="7">
        <v>44793</v>
      </c>
      <c r="H5964" t="s">
        <v>86</v>
      </c>
      <c r="I5964" t="s">
        <v>87</v>
      </c>
      <c r="J5964" s="7">
        <v>46097</v>
      </c>
      <c r="K5964" s="7">
        <v>46104</v>
      </c>
      <c r="L5964" s="7">
        <v>44793</v>
      </c>
      <c r="M5964" t="s">
        <v>86</v>
      </c>
      <c r="N5964" t="s">
        <v>79</v>
      </c>
      <c r="O5964">
        <v>2026</v>
      </c>
      <c r="P5964">
        <v>1</v>
      </c>
      <c r="Q5964" t="s">
        <v>80</v>
      </c>
      <c r="R5964" s="8">
        <v>46267</v>
      </c>
      <c r="S5964" s="2">
        <v>1</v>
      </c>
      <c r="T5964" s="2" t="s">
        <v>81</v>
      </c>
    </row>
    <row r="5965" spans="1:20" x14ac:dyDescent="0.25">
      <c r="A5965">
        <v>1120550048</v>
      </c>
      <c r="B5965">
        <v>121947815</v>
      </c>
      <c r="C5965" t="s">
        <v>97</v>
      </c>
      <c r="D5965" t="s">
        <v>75</v>
      </c>
      <c r="E5965" t="s">
        <v>76</v>
      </c>
      <c r="F5965" s="7">
        <v>44432</v>
      </c>
      <c r="G5965" s="7">
        <v>46258</v>
      </c>
      <c r="H5965" t="s">
        <v>77</v>
      </c>
      <c r="I5965" t="s">
        <v>78</v>
      </c>
      <c r="J5965" s="7">
        <v>46092</v>
      </c>
      <c r="K5965" s="7">
        <v>46098</v>
      </c>
      <c r="L5965" s="7">
        <v>46258</v>
      </c>
      <c r="M5965" t="s">
        <v>77</v>
      </c>
      <c r="N5965" t="s">
        <v>79</v>
      </c>
      <c r="O5965">
        <v>2026</v>
      </c>
      <c r="P5965">
        <v>1</v>
      </c>
      <c r="Q5965" t="s">
        <v>80</v>
      </c>
      <c r="R5965" s="8">
        <v>46267</v>
      </c>
      <c r="S5965" s="2">
        <v>1</v>
      </c>
      <c r="T5965" s="2" t="s">
        <v>81</v>
      </c>
    </row>
    <row r="5966" spans="1:20" x14ac:dyDescent="0.25">
      <c r="A5966">
        <v>1120550650</v>
      </c>
      <c r="B5966">
        <v>122212038</v>
      </c>
      <c r="C5966" t="s">
        <v>82</v>
      </c>
      <c r="D5966" t="s">
        <v>75</v>
      </c>
      <c r="E5966" t="s">
        <v>76</v>
      </c>
      <c r="F5966" s="7">
        <v>44484</v>
      </c>
      <c r="G5966" s="7">
        <v>44696</v>
      </c>
      <c r="H5966" t="s">
        <v>77</v>
      </c>
      <c r="I5966" t="s">
        <v>78</v>
      </c>
      <c r="J5966" s="7"/>
      <c r="K5966" s="7">
        <v>44487</v>
      </c>
      <c r="L5966" s="7">
        <v>44696</v>
      </c>
      <c r="M5966" t="s">
        <v>77</v>
      </c>
      <c r="N5966"/>
      <c r="O5966">
        <v>2026</v>
      </c>
      <c r="P5966">
        <v>1</v>
      </c>
      <c r="Q5966" t="s">
        <v>80</v>
      </c>
      <c r="R5966" s="8">
        <v>46267</v>
      </c>
      <c r="S5966" s="2">
        <v>1</v>
      </c>
      <c r="T5966" s="2" t="s">
        <v>81</v>
      </c>
    </row>
    <row r="5967" spans="1:20" x14ac:dyDescent="0.25">
      <c r="A5967">
        <v>1120550887</v>
      </c>
      <c r="B5967">
        <v>122314438</v>
      </c>
      <c r="C5967" t="s">
        <v>91</v>
      </c>
      <c r="D5967" t="s">
        <v>75</v>
      </c>
      <c r="E5967" t="s">
        <v>76</v>
      </c>
      <c r="F5967" s="7">
        <v>44504</v>
      </c>
      <c r="G5967" s="7">
        <v>44869</v>
      </c>
      <c r="H5967" t="s">
        <v>77</v>
      </c>
      <c r="I5967" t="s">
        <v>78</v>
      </c>
      <c r="J5967" s="7">
        <v>45852</v>
      </c>
      <c r="K5967" s="7">
        <v>45748</v>
      </c>
      <c r="L5967" s="7">
        <v>44869</v>
      </c>
      <c r="M5967" t="s">
        <v>77</v>
      </c>
      <c r="N5967" t="s">
        <v>92</v>
      </c>
      <c r="O5967">
        <v>2026</v>
      </c>
      <c r="P5967">
        <v>1</v>
      </c>
      <c r="Q5967" t="s">
        <v>80</v>
      </c>
      <c r="R5967" s="8">
        <v>46267</v>
      </c>
      <c r="S5967" s="2">
        <v>1</v>
      </c>
      <c r="T5967" s="2" t="s">
        <v>81</v>
      </c>
    </row>
    <row r="5968" spans="1:20" x14ac:dyDescent="0.25">
      <c r="A5968">
        <v>1120550893</v>
      </c>
      <c r="B5968">
        <v>122318567</v>
      </c>
      <c r="C5968" t="s">
        <v>98</v>
      </c>
      <c r="D5968" t="s">
        <v>88</v>
      </c>
      <c r="E5968" t="s">
        <v>76</v>
      </c>
      <c r="F5968" s="7">
        <v>44504</v>
      </c>
      <c r="G5968" s="7">
        <v>44869</v>
      </c>
      <c r="H5968" t="s">
        <v>77</v>
      </c>
      <c r="I5968" t="s">
        <v>84</v>
      </c>
      <c r="J5968" s="7">
        <v>45790</v>
      </c>
      <c r="K5968" s="7">
        <v>45728</v>
      </c>
      <c r="L5968" s="7">
        <v>44869</v>
      </c>
      <c r="M5968" t="s">
        <v>77</v>
      </c>
      <c r="N5968" t="s">
        <v>79</v>
      </c>
      <c r="O5968">
        <v>2026</v>
      </c>
      <c r="P5968">
        <v>1</v>
      </c>
      <c r="Q5968" t="s">
        <v>80</v>
      </c>
      <c r="R5968" s="8">
        <v>46267</v>
      </c>
      <c r="S5968" s="2">
        <v>1</v>
      </c>
      <c r="T5968" s="2" t="s">
        <v>81</v>
      </c>
    </row>
    <row r="5969" spans="1:20" x14ac:dyDescent="0.25">
      <c r="A5969">
        <v>1120550894</v>
      </c>
      <c r="B5969">
        <v>122318567</v>
      </c>
      <c r="C5969" t="s">
        <v>98</v>
      </c>
      <c r="D5969" t="s">
        <v>88</v>
      </c>
      <c r="E5969" t="s">
        <v>76</v>
      </c>
      <c r="F5969" s="7">
        <v>44504</v>
      </c>
      <c r="G5969" s="7">
        <v>44869</v>
      </c>
      <c r="H5969" t="s">
        <v>77</v>
      </c>
      <c r="I5969" t="s">
        <v>84</v>
      </c>
      <c r="J5969" s="7">
        <v>45790</v>
      </c>
      <c r="K5969" s="7">
        <v>45532</v>
      </c>
      <c r="L5969" s="7">
        <v>44869</v>
      </c>
      <c r="M5969" t="s">
        <v>77</v>
      </c>
      <c r="N5969" t="s">
        <v>79</v>
      </c>
      <c r="O5969">
        <v>2026</v>
      </c>
      <c r="P5969">
        <v>1</v>
      </c>
      <c r="Q5969" t="s">
        <v>80</v>
      </c>
      <c r="R5969" s="8">
        <v>46267</v>
      </c>
      <c r="S5969" s="2">
        <v>1</v>
      </c>
      <c r="T5969" s="2" t="s">
        <v>81</v>
      </c>
    </row>
    <row r="5970" spans="1:20" x14ac:dyDescent="0.25">
      <c r="A5970">
        <v>1120550998</v>
      </c>
      <c r="B5970">
        <v>122368624</v>
      </c>
      <c r="C5970" t="s">
        <v>74</v>
      </c>
      <c r="D5970" t="s">
        <v>75</v>
      </c>
      <c r="E5970" t="s">
        <v>76</v>
      </c>
      <c r="F5970" s="7">
        <v>44512</v>
      </c>
      <c r="G5970" s="7">
        <v>44877</v>
      </c>
      <c r="H5970" t="s">
        <v>86</v>
      </c>
      <c r="I5970" t="s">
        <v>87</v>
      </c>
      <c r="J5970" s="7">
        <v>46080</v>
      </c>
      <c r="K5970" s="7">
        <v>46083</v>
      </c>
      <c r="L5970" s="7">
        <v>44877</v>
      </c>
      <c r="M5970" t="s">
        <v>86</v>
      </c>
      <c r="N5970" t="s">
        <v>79</v>
      </c>
      <c r="O5970">
        <v>2026</v>
      </c>
      <c r="P5970">
        <v>1</v>
      </c>
      <c r="Q5970" t="s">
        <v>80</v>
      </c>
      <c r="R5970" s="8">
        <v>46267</v>
      </c>
      <c r="S5970" s="2">
        <v>1</v>
      </c>
      <c r="T5970" s="2" t="s">
        <v>81</v>
      </c>
    </row>
    <row r="5971" spans="1:20" x14ac:dyDescent="0.25">
      <c r="A5971">
        <v>1120551324</v>
      </c>
      <c r="B5971">
        <v>122486817</v>
      </c>
      <c r="C5971" t="s">
        <v>74</v>
      </c>
      <c r="D5971" t="s">
        <v>88</v>
      </c>
      <c r="E5971" t="s">
        <v>76</v>
      </c>
      <c r="F5971" s="7">
        <v>44438</v>
      </c>
      <c r="G5971" s="7">
        <v>44803</v>
      </c>
      <c r="H5971" t="s">
        <v>77</v>
      </c>
      <c r="I5971" t="s">
        <v>78</v>
      </c>
      <c r="J5971" s="7">
        <v>45149</v>
      </c>
      <c r="K5971" s="7">
        <v>46105</v>
      </c>
      <c r="L5971" s="7">
        <v>44803</v>
      </c>
      <c r="M5971" t="s">
        <v>77</v>
      </c>
      <c r="N5971" t="s">
        <v>92</v>
      </c>
      <c r="O5971">
        <v>2026</v>
      </c>
      <c r="P5971">
        <v>1</v>
      </c>
      <c r="Q5971" t="s">
        <v>80</v>
      </c>
      <c r="R5971" s="8">
        <v>46267</v>
      </c>
      <c r="S5971" s="2">
        <v>1</v>
      </c>
      <c r="T5971" s="2" t="s">
        <v>81</v>
      </c>
    </row>
    <row r="5972" spans="1:20" x14ac:dyDescent="0.25">
      <c r="A5972">
        <v>1120551330</v>
      </c>
      <c r="B5972">
        <v>122489329</v>
      </c>
      <c r="C5972" t="s">
        <v>74</v>
      </c>
      <c r="D5972" t="s">
        <v>83</v>
      </c>
      <c r="E5972" t="s">
        <v>76</v>
      </c>
      <c r="F5972" s="7">
        <v>44454</v>
      </c>
      <c r="G5972" s="7">
        <v>44635</v>
      </c>
      <c r="H5972" t="s">
        <v>77</v>
      </c>
      <c r="I5972" t="s">
        <v>84</v>
      </c>
      <c r="J5972" s="7">
        <v>45455</v>
      </c>
      <c r="K5972" s="7">
        <v>45934</v>
      </c>
      <c r="L5972" s="7">
        <v>44635</v>
      </c>
      <c r="M5972" t="s">
        <v>77</v>
      </c>
      <c r="N5972" t="s">
        <v>79</v>
      </c>
      <c r="O5972">
        <v>2026</v>
      </c>
      <c r="P5972">
        <v>1</v>
      </c>
      <c r="Q5972" t="s">
        <v>80</v>
      </c>
      <c r="R5972" s="8">
        <v>46267</v>
      </c>
      <c r="S5972" s="2">
        <v>1</v>
      </c>
      <c r="T5972" s="2" t="s">
        <v>81</v>
      </c>
    </row>
    <row r="5973" spans="1:20" x14ac:dyDescent="0.25">
      <c r="A5973">
        <v>1120551331</v>
      </c>
      <c r="B5973">
        <v>122489329</v>
      </c>
      <c r="C5973" t="s">
        <v>74</v>
      </c>
      <c r="D5973" t="s">
        <v>83</v>
      </c>
      <c r="E5973" t="s">
        <v>76</v>
      </c>
      <c r="F5973" s="7">
        <v>44454</v>
      </c>
      <c r="G5973" s="7">
        <v>44635</v>
      </c>
      <c r="H5973" t="s">
        <v>77</v>
      </c>
      <c r="I5973" t="s">
        <v>84</v>
      </c>
      <c r="J5973" s="7">
        <v>45455</v>
      </c>
      <c r="K5973" s="7">
        <v>45446</v>
      </c>
      <c r="L5973" s="7">
        <v>44635</v>
      </c>
      <c r="M5973" t="s">
        <v>77</v>
      </c>
      <c r="N5973" t="s">
        <v>79</v>
      </c>
      <c r="O5973">
        <v>2026</v>
      </c>
      <c r="P5973">
        <v>1</v>
      </c>
      <c r="Q5973" t="s">
        <v>80</v>
      </c>
      <c r="R5973" s="8">
        <v>46267</v>
      </c>
      <c r="S5973" s="2">
        <v>1</v>
      </c>
      <c r="T5973" s="2" t="s">
        <v>81</v>
      </c>
    </row>
    <row r="5974" spans="1:20" x14ac:dyDescent="0.25">
      <c r="A5974">
        <v>1120551355</v>
      </c>
      <c r="B5974">
        <v>122508870</v>
      </c>
      <c r="C5974" t="s">
        <v>82</v>
      </c>
      <c r="D5974" t="s">
        <v>88</v>
      </c>
      <c r="E5974" t="s">
        <v>76</v>
      </c>
      <c r="F5974" s="7">
        <v>44432</v>
      </c>
      <c r="G5974" s="7">
        <v>44797</v>
      </c>
      <c r="H5974" t="s">
        <v>77</v>
      </c>
      <c r="I5974" t="s">
        <v>78</v>
      </c>
      <c r="J5974" s="7">
        <v>45468</v>
      </c>
      <c r="K5974" s="7">
        <v>45687</v>
      </c>
      <c r="L5974" s="7">
        <v>44797</v>
      </c>
      <c r="M5974" t="s">
        <v>77</v>
      </c>
      <c r="N5974" t="s">
        <v>79</v>
      </c>
      <c r="O5974">
        <v>2026</v>
      </c>
      <c r="P5974">
        <v>1</v>
      </c>
      <c r="Q5974" t="s">
        <v>80</v>
      </c>
      <c r="R5974" s="8">
        <v>46267</v>
      </c>
      <c r="S5974" s="2">
        <v>1</v>
      </c>
      <c r="T5974" s="2" t="s">
        <v>81</v>
      </c>
    </row>
    <row r="5975" spans="1:20" x14ac:dyDescent="0.25">
      <c r="A5975">
        <v>1120551418</v>
      </c>
      <c r="B5975">
        <v>123088923</v>
      </c>
      <c r="C5975" t="s">
        <v>74</v>
      </c>
      <c r="D5975" t="s">
        <v>75</v>
      </c>
      <c r="E5975" t="s">
        <v>76</v>
      </c>
      <c r="F5975" s="7">
        <v>44631</v>
      </c>
      <c r="G5975" s="7">
        <v>46457</v>
      </c>
      <c r="H5975" t="s">
        <v>86</v>
      </c>
      <c r="I5975" t="s">
        <v>87</v>
      </c>
      <c r="J5975" s="7">
        <v>45214</v>
      </c>
      <c r="K5975" s="7">
        <v>44635</v>
      </c>
      <c r="L5975" s="7">
        <v>46457</v>
      </c>
      <c r="M5975" t="s">
        <v>86</v>
      </c>
      <c r="N5975" t="s">
        <v>92</v>
      </c>
      <c r="O5975">
        <v>2026</v>
      </c>
      <c r="P5975">
        <v>1</v>
      </c>
      <c r="Q5975" t="s">
        <v>80</v>
      </c>
      <c r="R5975" s="8">
        <v>46267</v>
      </c>
      <c r="S5975" s="2">
        <v>1</v>
      </c>
      <c r="T5975" s="2" t="s">
        <v>81</v>
      </c>
    </row>
    <row r="5976" spans="1:20" x14ac:dyDescent="0.25">
      <c r="A5976">
        <v>1120551548</v>
      </c>
      <c r="B5976">
        <v>123246778</v>
      </c>
      <c r="C5976" t="s">
        <v>85</v>
      </c>
      <c r="D5976" t="s">
        <v>75</v>
      </c>
      <c r="E5976" t="s">
        <v>76</v>
      </c>
      <c r="F5976" s="7">
        <v>44656</v>
      </c>
      <c r="G5976" s="7">
        <v>45021</v>
      </c>
      <c r="H5976" t="s">
        <v>86</v>
      </c>
      <c r="I5976" t="s">
        <v>87</v>
      </c>
      <c r="J5976" s="7"/>
      <c r="K5976" s="7">
        <v>46029</v>
      </c>
      <c r="L5976" s="7">
        <v>45021</v>
      </c>
      <c r="M5976" t="s">
        <v>86</v>
      </c>
      <c r="N5976"/>
      <c r="O5976">
        <v>2026</v>
      </c>
      <c r="P5976">
        <v>1</v>
      </c>
      <c r="Q5976" t="s">
        <v>80</v>
      </c>
      <c r="R5976" s="8">
        <v>46267</v>
      </c>
      <c r="S5976" s="2">
        <v>1</v>
      </c>
      <c r="T5976" s="2" t="s">
        <v>81</v>
      </c>
    </row>
    <row r="5977" spans="1:20" x14ac:dyDescent="0.25">
      <c r="A5977">
        <v>1120551554</v>
      </c>
      <c r="B5977">
        <v>123249794</v>
      </c>
      <c r="C5977" t="s">
        <v>74</v>
      </c>
      <c r="D5977" t="s">
        <v>88</v>
      </c>
      <c r="E5977" t="s">
        <v>76</v>
      </c>
      <c r="F5977" s="7">
        <v>44656</v>
      </c>
      <c r="G5977" s="7">
        <v>45021</v>
      </c>
      <c r="H5977" t="s">
        <v>77</v>
      </c>
      <c r="I5977" t="s">
        <v>78</v>
      </c>
      <c r="J5977" s="7">
        <v>45521</v>
      </c>
      <c r="K5977" s="7">
        <v>45525</v>
      </c>
      <c r="L5977" s="7">
        <v>45021</v>
      </c>
      <c r="M5977" t="s">
        <v>77</v>
      </c>
      <c r="N5977" t="s">
        <v>79</v>
      </c>
      <c r="O5977">
        <v>2026</v>
      </c>
      <c r="P5977">
        <v>1</v>
      </c>
      <c r="Q5977" t="s">
        <v>80</v>
      </c>
      <c r="R5977" s="8">
        <v>46267</v>
      </c>
      <c r="S5977" s="2">
        <v>1</v>
      </c>
      <c r="T5977" s="2" t="s">
        <v>81</v>
      </c>
    </row>
    <row r="5978" spans="1:20" x14ac:dyDescent="0.25">
      <c r="A5978">
        <v>1120551571</v>
      </c>
      <c r="B5978">
        <v>123258520</v>
      </c>
      <c r="C5978" t="s">
        <v>82</v>
      </c>
      <c r="D5978" t="s">
        <v>88</v>
      </c>
      <c r="E5978" t="s">
        <v>76</v>
      </c>
      <c r="F5978" s="7">
        <v>44657</v>
      </c>
      <c r="G5978" s="7">
        <v>45022</v>
      </c>
      <c r="H5978" t="s">
        <v>77</v>
      </c>
      <c r="I5978" t="s">
        <v>78</v>
      </c>
      <c r="J5978" s="7">
        <v>45463</v>
      </c>
      <c r="K5978" s="7">
        <v>45687</v>
      </c>
      <c r="L5978" s="7">
        <v>45022</v>
      </c>
      <c r="M5978" t="s">
        <v>77</v>
      </c>
      <c r="N5978" t="s">
        <v>79</v>
      </c>
      <c r="O5978">
        <v>2026</v>
      </c>
      <c r="P5978">
        <v>1</v>
      </c>
      <c r="Q5978" t="s">
        <v>80</v>
      </c>
      <c r="R5978" s="8">
        <v>46267</v>
      </c>
      <c r="S5978" s="2">
        <v>1</v>
      </c>
      <c r="T5978" s="2" t="s">
        <v>81</v>
      </c>
    </row>
    <row r="5979" spans="1:20" x14ac:dyDescent="0.25">
      <c r="A5979">
        <v>1120551671</v>
      </c>
      <c r="B5979">
        <v>123335647</v>
      </c>
      <c r="C5979" t="s">
        <v>93</v>
      </c>
      <c r="D5979" t="s">
        <v>88</v>
      </c>
      <c r="E5979" t="s">
        <v>76</v>
      </c>
      <c r="F5979" s="7">
        <v>44666</v>
      </c>
      <c r="G5979" s="7">
        <v>46492</v>
      </c>
      <c r="H5979" t="s">
        <v>77</v>
      </c>
      <c r="I5979" t="s">
        <v>78</v>
      </c>
      <c r="J5979" s="7">
        <v>45417</v>
      </c>
      <c r="K5979" s="7">
        <v>45730</v>
      </c>
      <c r="L5979" s="7">
        <v>46492</v>
      </c>
      <c r="M5979" t="s">
        <v>77</v>
      </c>
      <c r="N5979" t="s">
        <v>79</v>
      </c>
      <c r="O5979">
        <v>2026</v>
      </c>
      <c r="P5979">
        <v>1</v>
      </c>
      <c r="Q5979" t="s">
        <v>80</v>
      </c>
      <c r="R5979" s="8">
        <v>46267</v>
      </c>
      <c r="S5979" s="2">
        <v>1</v>
      </c>
      <c r="T5979" s="2" t="s">
        <v>81</v>
      </c>
    </row>
    <row r="5980" spans="1:20" x14ac:dyDescent="0.25">
      <c r="A5980">
        <v>1120551795</v>
      </c>
      <c r="B5980">
        <v>123378569</v>
      </c>
      <c r="C5980" t="s">
        <v>74</v>
      </c>
      <c r="D5980" t="s">
        <v>83</v>
      </c>
      <c r="E5980" t="s">
        <v>76</v>
      </c>
      <c r="F5980" s="7">
        <v>44671</v>
      </c>
      <c r="G5980" s="7">
        <v>44854</v>
      </c>
      <c r="H5980" t="s">
        <v>77</v>
      </c>
      <c r="I5980" t="s">
        <v>78</v>
      </c>
      <c r="J5980" s="7">
        <v>45474</v>
      </c>
      <c r="K5980" s="7">
        <v>45748</v>
      </c>
      <c r="L5980" s="7">
        <v>44854</v>
      </c>
      <c r="M5980" t="s">
        <v>77</v>
      </c>
      <c r="N5980" t="s">
        <v>79</v>
      </c>
      <c r="O5980">
        <v>2026</v>
      </c>
      <c r="P5980">
        <v>1</v>
      </c>
      <c r="Q5980" t="s">
        <v>80</v>
      </c>
      <c r="R5980" s="8">
        <v>46267</v>
      </c>
      <c r="S5980" s="2">
        <v>1</v>
      </c>
      <c r="T5980" s="2" t="s">
        <v>81</v>
      </c>
    </row>
    <row r="5981" spans="1:20" x14ac:dyDescent="0.25">
      <c r="A5981">
        <v>1120551853</v>
      </c>
      <c r="B5981">
        <v>123408289</v>
      </c>
      <c r="C5981" t="s">
        <v>82</v>
      </c>
      <c r="D5981" t="s">
        <v>75</v>
      </c>
      <c r="E5981" t="s">
        <v>76</v>
      </c>
      <c r="F5981" s="7">
        <v>44676</v>
      </c>
      <c r="G5981" s="7">
        <v>45041</v>
      </c>
      <c r="H5981" t="s">
        <v>77</v>
      </c>
      <c r="I5981" t="s">
        <v>78</v>
      </c>
      <c r="J5981" s="7"/>
      <c r="K5981" s="7">
        <v>45834</v>
      </c>
      <c r="L5981" s="7">
        <v>45041</v>
      </c>
      <c r="M5981" t="s">
        <v>77</v>
      </c>
      <c r="N5981"/>
      <c r="O5981">
        <v>2026</v>
      </c>
      <c r="P5981">
        <v>1</v>
      </c>
      <c r="Q5981" t="s">
        <v>80</v>
      </c>
      <c r="R5981" s="8">
        <v>46267</v>
      </c>
      <c r="S5981" s="2">
        <v>1</v>
      </c>
      <c r="T5981" s="2" t="s">
        <v>81</v>
      </c>
    </row>
    <row r="5982" spans="1:20" x14ac:dyDescent="0.25">
      <c r="A5982">
        <v>1120551959</v>
      </c>
      <c r="B5982">
        <v>123454217</v>
      </c>
      <c r="C5982" t="s">
        <v>90</v>
      </c>
      <c r="D5982" t="s">
        <v>88</v>
      </c>
      <c r="E5982" t="s">
        <v>76</v>
      </c>
      <c r="F5982" s="7">
        <v>44680</v>
      </c>
      <c r="G5982" s="7">
        <v>45045</v>
      </c>
      <c r="H5982" t="s">
        <v>77</v>
      </c>
      <c r="I5982" t="s">
        <v>78</v>
      </c>
      <c r="J5982" s="7">
        <v>45714</v>
      </c>
      <c r="K5982" s="7">
        <v>45549</v>
      </c>
      <c r="L5982" s="7">
        <v>45045</v>
      </c>
      <c r="M5982" t="s">
        <v>77</v>
      </c>
      <c r="N5982" t="s">
        <v>79</v>
      </c>
      <c r="O5982">
        <v>2026</v>
      </c>
      <c r="P5982">
        <v>1</v>
      </c>
      <c r="Q5982" t="s">
        <v>80</v>
      </c>
      <c r="R5982" s="8">
        <v>46267</v>
      </c>
      <c r="S5982" s="2">
        <v>1</v>
      </c>
      <c r="T5982" s="2" t="s">
        <v>81</v>
      </c>
    </row>
    <row r="5983" spans="1:20" x14ac:dyDescent="0.25">
      <c r="A5983">
        <v>1120552031</v>
      </c>
      <c r="B5983">
        <v>123493090</v>
      </c>
      <c r="C5983" t="s">
        <v>98</v>
      </c>
      <c r="D5983" t="s">
        <v>88</v>
      </c>
      <c r="E5983" t="s">
        <v>76</v>
      </c>
      <c r="F5983" s="7">
        <v>44685</v>
      </c>
      <c r="G5983" s="7">
        <v>45050</v>
      </c>
      <c r="H5983" t="s">
        <v>77</v>
      </c>
      <c r="I5983" t="s">
        <v>78</v>
      </c>
      <c r="J5983" s="7">
        <v>45427</v>
      </c>
      <c r="K5983" s="7">
        <v>45440</v>
      </c>
      <c r="L5983" s="7">
        <v>45050</v>
      </c>
      <c r="M5983" t="s">
        <v>77</v>
      </c>
      <c r="N5983" t="s">
        <v>79</v>
      </c>
      <c r="O5983">
        <v>2026</v>
      </c>
      <c r="P5983">
        <v>1</v>
      </c>
      <c r="Q5983" t="s">
        <v>80</v>
      </c>
      <c r="R5983" s="8">
        <v>46267</v>
      </c>
      <c r="S5983" s="2">
        <v>1</v>
      </c>
      <c r="T5983" s="2" t="s">
        <v>81</v>
      </c>
    </row>
    <row r="5984" spans="1:20" x14ac:dyDescent="0.25">
      <c r="A5984">
        <v>1120552057</v>
      </c>
      <c r="B5984">
        <v>123516535</v>
      </c>
      <c r="C5984" t="s">
        <v>74</v>
      </c>
      <c r="D5984" t="s">
        <v>75</v>
      </c>
      <c r="E5984" t="s">
        <v>76</v>
      </c>
      <c r="F5984" s="7">
        <v>44686</v>
      </c>
      <c r="G5984" s="7">
        <v>45051</v>
      </c>
      <c r="H5984" t="s">
        <v>77</v>
      </c>
      <c r="I5984" t="s">
        <v>78</v>
      </c>
      <c r="J5984" s="7"/>
      <c r="K5984" s="7">
        <v>44692</v>
      </c>
      <c r="L5984" s="7">
        <v>45051</v>
      </c>
      <c r="M5984" t="s">
        <v>77</v>
      </c>
      <c r="N5984"/>
      <c r="O5984">
        <v>2026</v>
      </c>
      <c r="P5984">
        <v>1</v>
      </c>
      <c r="Q5984" t="s">
        <v>80</v>
      </c>
      <c r="R5984" s="8">
        <v>46267</v>
      </c>
      <c r="S5984" s="2">
        <v>1</v>
      </c>
      <c r="T5984" s="2" t="s">
        <v>81</v>
      </c>
    </row>
    <row r="5985" spans="1:20" x14ac:dyDescent="0.25">
      <c r="A5985">
        <v>1120552541</v>
      </c>
      <c r="B5985">
        <v>123790678</v>
      </c>
      <c r="C5985" t="s">
        <v>82</v>
      </c>
      <c r="D5985" t="s">
        <v>83</v>
      </c>
      <c r="E5985" t="s">
        <v>76</v>
      </c>
      <c r="F5985" s="7">
        <v>44720</v>
      </c>
      <c r="G5985" s="7">
        <v>44903</v>
      </c>
      <c r="H5985" t="s">
        <v>77</v>
      </c>
      <c r="I5985" t="s">
        <v>84</v>
      </c>
      <c r="J5985" s="7">
        <v>45827</v>
      </c>
      <c r="K5985" s="7">
        <v>45748</v>
      </c>
      <c r="L5985" s="7">
        <v>44903</v>
      </c>
      <c r="M5985" t="s">
        <v>77</v>
      </c>
      <c r="N5985" t="s">
        <v>92</v>
      </c>
      <c r="O5985">
        <v>2026</v>
      </c>
      <c r="P5985">
        <v>1</v>
      </c>
      <c r="Q5985" t="s">
        <v>80</v>
      </c>
      <c r="R5985" s="8">
        <v>46267</v>
      </c>
      <c r="S5985" s="2">
        <v>1</v>
      </c>
      <c r="T5985" s="2" t="s">
        <v>81</v>
      </c>
    </row>
    <row r="5986" spans="1:20" x14ac:dyDescent="0.25">
      <c r="A5986">
        <v>1120552542</v>
      </c>
      <c r="B5986">
        <v>123790678</v>
      </c>
      <c r="C5986" t="s">
        <v>82</v>
      </c>
      <c r="D5986" t="s">
        <v>83</v>
      </c>
      <c r="E5986" t="s">
        <v>76</v>
      </c>
      <c r="F5986" s="7">
        <v>44720</v>
      </c>
      <c r="G5986" s="7">
        <v>44903</v>
      </c>
      <c r="H5986" t="s">
        <v>77</v>
      </c>
      <c r="I5986" t="s">
        <v>84</v>
      </c>
      <c r="J5986" s="7">
        <v>45827</v>
      </c>
      <c r="K5986" s="7">
        <v>46059</v>
      </c>
      <c r="L5986" s="7">
        <v>44903</v>
      </c>
      <c r="M5986" t="s">
        <v>77</v>
      </c>
      <c r="N5986" t="s">
        <v>92</v>
      </c>
      <c r="O5986">
        <v>2026</v>
      </c>
      <c r="P5986">
        <v>1</v>
      </c>
      <c r="Q5986" t="s">
        <v>80</v>
      </c>
      <c r="R5986" s="8">
        <v>46267</v>
      </c>
      <c r="S5986" s="2">
        <v>1</v>
      </c>
      <c r="T5986" s="2" t="s">
        <v>81</v>
      </c>
    </row>
    <row r="5987" spans="1:20" x14ac:dyDescent="0.25">
      <c r="A5987">
        <v>1120552694</v>
      </c>
      <c r="B5987">
        <v>123866847</v>
      </c>
      <c r="C5987" t="s">
        <v>82</v>
      </c>
      <c r="D5987" t="s">
        <v>88</v>
      </c>
      <c r="E5987" t="s">
        <v>76</v>
      </c>
      <c r="F5987" s="7">
        <v>43677</v>
      </c>
      <c r="G5987" s="7">
        <v>44043</v>
      </c>
      <c r="H5987" t="s">
        <v>77</v>
      </c>
      <c r="I5987" t="s">
        <v>78</v>
      </c>
      <c r="J5987" s="7">
        <v>45737</v>
      </c>
      <c r="K5987" s="7">
        <v>45631</v>
      </c>
      <c r="L5987" s="7">
        <v>44043</v>
      </c>
      <c r="M5987" t="s">
        <v>77</v>
      </c>
      <c r="N5987" t="s">
        <v>79</v>
      </c>
      <c r="O5987">
        <v>2026</v>
      </c>
      <c r="P5987">
        <v>1</v>
      </c>
      <c r="Q5987" t="s">
        <v>80</v>
      </c>
      <c r="R5987" s="8">
        <v>46267</v>
      </c>
      <c r="S5987" s="2">
        <v>1</v>
      </c>
      <c r="T5987" s="2" t="s">
        <v>81</v>
      </c>
    </row>
    <row r="5988" spans="1:20" x14ac:dyDescent="0.25">
      <c r="A5988">
        <v>1120552744</v>
      </c>
      <c r="B5988">
        <v>123882285</v>
      </c>
      <c r="C5988" t="s">
        <v>82</v>
      </c>
      <c r="D5988" t="s">
        <v>88</v>
      </c>
      <c r="E5988" t="s">
        <v>76</v>
      </c>
      <c r="F5988" s="7">
        <v>44732</v>
      </c>
      <c r="G5988" s="7">
        <v>45097</v>
      </c>
      <c r="H5988" t="s">
        <v>77</v>
      </c>
      <c r="I5988" t="s">
        <v>78</v>
      </c>
      <c r="J5988" s="7">
        <v>45790</v>
      </c>
      <c r="K5988" s="7">
        <v>45841</v>
      </c>
      <c r="L5988" s="7">
        <v>45097</v>
      </c>
      <c r="M5988" t="s">
        <v>77</v>
      </c>
      <c r="N5988" t="s">
        <v>79</v>
      </c>
      <c r="O5988">
        <v>2026</v>
      </c>
      <c r="P5988">
        <v>1</v>
      </c>
      <c r="Q5988" t="s">
        <v>80</v>
      </c>
      <c r="R5988" s="8">
        <v>46267</v>
      </c>
      <c r="S5988" s="2">
        <v>1</v>
      </c>
      <c r="T5988" s="2" t="s">
        <v>81</v>
      </c>
    </row>
    <row r="5989" spans="1:20" x14ac:dyDescent="0.25">
      <c r="A5989">
        <v>1120552856</v>
      </c>
      <c r="B5989">
        <v>123926322</v>
      </c>
      <c r="C5989" t="s">
        <v>74</v>
      </c>
      <c r="D5989" t="s">
        <v>88</v>
      </c>
      <c r="E5989" t="s">
        <v>76</v>
      </c>
      <c r="F5989" s="7">
        <v>44737</v>
      </c>
      <c r="G5989" s="7">
        <v>46563</v>
      </c>
      <c r="H5989" t="s">
        <v>77</v>
      </c>
      <c r="I5989" t="s">
        <v>78</v>
      </c>
      <c r="J5989" s="7">
        <v>45803</v>
      </c>
      <c r="K5989" s="7">
        <v>45952</v>
      </c>
      <c r="L5989" s="7">
        <v>46563</v>
      </c>
      <c r="M5989" t="s">
        <v>77</v>
      </c>
      <c r="N5989" t="s">
        <v>79</v>
      </c>
      <c r="O5989">
        <v>2026</v>
      </c>
      <c r="P5989">
        <v>1</v>
      </c>
      <c r="Q5989" t="s">
        <v>80</v>
      </c>
      <c r="R5989" s="8">
        <v>46267</v>
      </c>
      <c r="S5989" s="2">
        <v>1</v>
      </c>
      <c r="T5989" s="2" t="s">
        <v>81</v>
      </c>
    </row>
    <row r="5990" spans="1:20" x14ac:dyDescent="0.25">
      <c r="A5990">
        <v>1120552920</v>
      </c>
      <c r="B5990">
        <v>123945109</v>
      </c>
      <c r="C5990" t="s">
        <v>85</v>
      </c>
      <c r="D5990" t="s">
        <v>83</v>
      </c>
      <c r="E5990" t="s">
        <v>76</v>
      </c>
      <c r="F5990" s="7">
        <v>44740</v>
      </c>
      <c r="G5990" s="7">
        <v>44923</v>
      </c>
      <c r="H5990" t="s">
        <v>77</v>
      </c>
      <c r="I5990" t="s">
        <v>78</v>
      </c>
      <c r="J5990" s="7">
        <v>45845</v>
      </c>
      <c r="K5990" s="7">
        <v>45775</v>
      </c>
      <c r="L5990" s="7">
        <v>44923</v>
      </c>
      <c r="M5990" t="s">
        <v>77</v>
      </c>
      <c r="N5990" t="s">
        <v>79</v>
      </c>
      <c r="O5990">
        <v>2026</v>
      </c>
      <c r="P5990">
        <v>1</v>
      </c>
      <c r="Q5990" t="s">
        <v>80</v>
      </c>
      <c r="R5990" s="8">
        <v>46267</v>
      </c>
      <c r="S5990" s="2">
        <v>1</v>
      </c>
      <c r="T5990" s="2" t="s">
        <v>81</v>
      </c>
    </row>
    <row r="5991" spans="1:20" x14ac:dyDescent="0.25">
      <c r="A5991">
        <v>1120552945</v>
      </c>
      <c r="B5991">
        <v>123959704</v>
      </c>
      <c r="C5991" t="s">
        <v>82</v>
      </c>
      <c r="D5991" t="s">
        <v>83</v>
      </c>
      <c r="E5991" t="s">
        <v>76</v>
      </c>
      <c r="F5991" s="7">
        <v>44741</v>
      </c>
      <c r="G5991" s="7">
        <v>44924</v>
      </c>
      <c r="H5991" t="s">
        <v>77</v>
      </c>
      <c r="I5991" t="s">
        <v>78</v>
      </c>
      <c r="J5991" s="7">
        <v>45868</v>
      </c>
      <c r="K5991" s="7">
        <v>45748</v>
      </c>
      <c r="L5991" s="7">
        <v>44924</v>
      </c>
      <c r="M5991" t="s">
        <v>77</v>
      </c>
      <c r="N5991" t="s">
        <v>92</v>
      </c>
      <c r="O5991">
        <v>2026</v>
      </c>
      <c r="P5991">
        <v>1</v>
      </c>
      <c r="Q5991" t="s">
        <v>80</v>
      </c>
      <c r="R5991" s="8">
        <v>46267</v>
      </c>
      <c r="S5991" s="2">
        <v>1</v>
      </c>
      <c r="T5991" s="2" t="s">
        <v>81</v>
      </c>
    </row>
    <row r="5992" spans="1:20" x14ac:dyDescent="0.25">
      <c r="A5992">
        <v>1120553001</v>
      </c>
      <c r="B5992">
        <v>123983100</v>
      </c>
      <c r="C5992" t="s">
        <v>93</v>
      </c>
      <c r="D5992" t="s">
        <v>88</v>
      </c>
      <c r="E5992" t="s">
        <v>76</v>
      </c>
      <c r="F5992" s="7">
        <v>44744</v>
      </c>
      <c r="G5992" s="7">
        <v>45109</v>
      </c>
      <c r="H5992" t="s">
        <v>77</v>
      </c>
      <c r="I5992" t="s">
        <v>78</v>
      </c>
      <c r="J5992" s="7">
        <v>45803</v>
      </c>
      <c r="K5992" s="7">
        <v>45896</v>
      </c>
      <c r="L5992" s="7">
        <v>45109</v>
      </c>
      <c r="M5992" t="s">
        <v>77</v>
      </c>
      <c r="N5992" t="s">
        <v>79</v>
      </c>
      <c r="O5992">
        <v>2026</v>
      </c>
      <c r="P5992">
        <v>1</v>
      </c>
      <c r="Q5992" t="s">
        <v>80</v>
      </c>
      <c r="R5992" s="8">
        <v>46267</v>
      </c>
      <c r="S5992" s="2">
        <v>1</v>
      </c>
      <c r="T5992" s="2" t="s">
        <v>81</v>
      </c>
    </row>
    <row r="5993" spans="1:20" x14ac:dyDescent="0.25">
      <c r="A5993">
        <v>1120553091</v>
      </c>
      <c r="B5993">
        <v>124035471</v>
      </c>
      <c r="C5993" t="s">
        <v>74</v>
      </c>
      <c r="D5993" t="s">
        <v>88</v>
      </c>
      <c r="E5993" t="s">
        <v>76</v>
      </c>
      <c r="F5993" s="7">
        <v>44751</v>
      </c>
      <c r="G5993" s="7">
        <v>45116</v>
      </c>
      <c r="H5993" t="s">
        <v>77</v>
      </c>
      <c r="I5993" t="s">
        <v>78</v>
      </c>
      <c r="J5993" s="7">
        <v>45953</v>
      </c>
      <c r="K5993" s="7">
        <v>44825</v>
      </c>
      <c r="L5993" s="7">
        <v>45116</v>
      </c>
      <c r="M5993" t="s">
        <v>77</v>
      </c>
      <c r="N5993" t="s">
        <v>79</v>
      </c>
      <c r="O5993">
        <v>2026</v>
      </c>
      <c r="P5993">
        <v>1</v>
      </c>
      <c r="Q5993" t="s">
        <v>80</v>
      </c>
      <c r="R5993" s="8">
        <v>46267</v>
      </c>
      <c r="S5993" s="2">
        <v>1</v>
      </c>
      <c r="T5993" s="2" t="s">
        <v>81</v>
      </c>
    </row>
    <row r="5994" spans="1:20" x14ac:dyDescent="0.25">
      <c r="A5994">
        <v>1120553092</v>
      </c>
      <c r="B5994">
        <v>124035471</v>
      </c>
      <c r="C5994" t="s">
        <v>74</v>
      </c>
      <c r="D5994" t="s">
        <v>88</v>
      </c>
      <c r="E5994" t="s">
        <v>76</v>
      </c>
      <c r="F5994" s="7">
        <v>44751</v>
      </c>
      <c r="G5994" s="7">
        <v>45116</v>
      </c>
      <c r="H5994" t="s">
        <v>77</v>
      </c>
      <c r="I5994" t="s">
        <v>78</v>
      </c>
      <c r="J5994" s="7">
        <v>45953</v>
      </c>
      <c r="K5994" s="7">
        <v>46059</v>
      </c>
      <c r="L5994" s="7">
        <v>45116</v>
      </c>
      <c r="M5994" t="s">
        <v>77</v>
      </c>
      <c r="N5994" t="s">
        <v>79</v>
      </c>
      <c r="O5994">
        <v>2026</v>
      </c>
      <c r="P5994">
        <v>1</v>
      </c>
      <c r="Q5994" t="s">
        <v>80</v>
      </c>
      <c r="R5994" s="8">
        <v>46267</v>
      </c>
      <c r="S5994" s="2">
        <v>1</v>
      </c>
      <c r="T5994" s="2" t="s">
        <v>81</v>
      </c>
    </row>
    <row r="5995" spans="1:20" x14ac:dyDescent="0.25">
      <c r="A5995">
        <v>1120553109</v>
      </c>
      <c r="B5995">
        <v>124049649</v>
      </c>
      <c r="C5995" t="s">
        <v>82</v>
      </c>
      <c r="D5995" t="s">
        <v>88</v>
      </c>
      <c r="E5995" t="s">
        <v>76</v>
      </c>
      <c r="F5995" s="7">
        <v>44752</v>
      </c>
      <c r="G5995" s="7">
        <v>45117</v>
      </c>
      <c r="H5995" t="s">
        <v>77</v>
      </c>
      <c r="I5995" t="s">
        <v>78</v>
      </c>
      <c r="J5995" s="7">
        <v>45550</v>
      </c>
      <c r="K5995" s="7">
        <v>45323</v>
      </c>
      <c r="L5995" s="7">
        <v>45117</v>
      </c>
      <c r="M5995" t="s">
        <v>77</v>
      </c>
      <c r="N5995" t="s">
        <v>79</v>
      </c>
      <c r="O5995">
        <v>2026</v>
      </c>
      <c r="P5995">
        <v>1</v>
      </c>
      <c r="Q5995" t="s">
        <v>80</v>
      </c>
      <c r="R5995" s="8">
        <v>46267</v>
      </c>
      <c r="S5995" s="2">
        <v>1</v>
      </c>
      <c r="T5995" s="2" t="s">
        <v>81</v>
      </c>
    </row>
    <row r="5996" spans="1:20" x14ac:dyDescent="0.25">
      <c r="A5996">
        <v>1120553216</v>
      </c>
      <c r="B5996">
        <v>124095372</v>
      </c>
      <c r="C5996" t="s">
        <v>82</v>
      </c>
      <c r="D5996" t="s">
        <v>88</v>
      </c>
      <c r="E5996" t="s">
        <v>76</v>
      </c>
      <c r="F5996" s="7">
        <v>44758</v>
      </c>
      <c r="G5996" s="7">
        <v>45123</v>
      </c>
      <c r="H5996" t="s">
        <v>77</v>
      </c>
      <c r="I5996" t="s">
        <v>84</v>
      </c>
      <c r="J5996" s="7">
        <v>45909</v>
      </c>
      <c r="K5996" s="7">
        <v>46036</v>
      </c>
      <c r="L5996" s="7">
        <v>45123</v>
      </c>
      <c r="M5996" t="s">
        <v>77</v>
      </c>
      <c r="N5996" t="s">
        <v>92</v>
      </c>
      <c r="O5996">
        <v>2026</v>
      </c>
      <c r="P5996">
        <v>1</v>
      </c>
      <c r="Q5996" t="s">
        <v>80</v>
      </c>
      <c r="R5996" s="8">
        <v>46267</v>
      </c>
      <c r="S5996" s="2">
        <v>1</v>
      </c>
      <c r="T5996" s="2" t="s">
        <v>81</v>
      </c>
    </row>
    <row r="5997" spans="1:20" x14ac:dyDescent="0.25">
      <c r="A5997">
        <v>1120553217</v>
      </c>
      <c r="B5997">
        <v>124095372</v>
      </c>
      <c r="C5997" t="s">
        <v>82</v>
      </c>
      <c r="D5997" t="s">
        <v>88</v>
      </c>
      <c r="E5997" t="s">
        <v>76</v>
      </c>
      <c r="F5997" s="7">
        <v>44758</v>
      </c>
      <c r="G5997" s="7">
        <v>45123</v>
      </c>
      <c r="H5997" t="s">
        <v>77</v>
      </c>
      <c r="I5997" t="s">
        <v>84</v>
      </c>
      <c r="J5997" s="7">
        <v>45909</v>
      </c>
      <c r="K5997" s="7">
        <v>45747</v>
      </c>
      <c r="L5997" s="7">
        <v>45123</v>
      </c>
      <c r="M5997" t="s">
        <v>77</v>
      </c>
      <c r="N5997" t="s">
        <v>92</v>
      </c>
      <c r="O5997">
        <v>2026</v>
      </c>
      <c r="P5997">
        <v>1</v>
      </c>
      <c r="Q5997" t="s">
        <v>80</v>
      </c>
      <c r="R5997" s="8">
        <v>46267</v>
      </c>
      <c r="S5997" s="2">
        <v>1</v>
      </c>
      <c r="T5997" s="2" t="s">
        <v>81</v>
      </c>
    </row>
    <row r="5998" spans="1:20" x14ac:dyDescent="0.25">
      <c r="A5998">
        <v>1120553244</v>
      </c>
      <c r="B5998">
        <v>124101398</v>
      </c>
      <c r="C5998" t="s">
        <v>98</v>
      </c>
      <c r="D5998" t="s">
        <v>88</v>
      </c>
      <c r="E5998" t="s">
        <v>76</v>
      </c>
      <c r="F5998" s="7">
        <v>44759</v>
      </c>
      <c r="G5998" s="7">
        <v>45124</v>
      </c>
      <c r="H5998" t="s">
        <v>77</v>
      </c>
      <c r="I5998" t="s">
        <v>78</v>
      </c>
      <c r="J5998" s="7">
        <v>45455</v>
      </c>
      <c r="K5998" s="7">
        <v>45539</v>
      </c>
      <c r="L5998" s="7">
        <v>45124</v>
      </c>
      <c r="M5998" t="s">
        <v>77</v>
      </c>
      <c r="N5998" t="s">
        <v>79</v>
      </c>
      <c r="O5998">
        <v>2026</v>
      </c>
      <c r="P5998">
        <v>1</v>
      </c>
      <c r="Q5998" t="s">
        <v>80</v>
      </c>
      <c r="R5998" s="8">
        <v>46267</v>
      </c>
      <c r="S5998" s="2">
        <v>1</v>
      </c>
      <c r="T5998" s="2" t="s">
        <v>81</v>
      </c>
    </row>
    <row r="5999" spans="1:20" x14ac:dyDescent="0.25">
      <c r="A5999">
        <v>1120553263</v>
      </c>
      <c r="B5999">
        <v>124109039</v>
      </c>
      <c r="C5999" t="s">
        <v>93</v>
      </c>
      <c r="D5999" t="s">
        <v>88</v>
      </c>
      <c r="E5999" t="s">
        <v>76</v>
      </c>
      <c r="F5999" s="7">
        <v>44760</v>
      </c>
      <c r="G5999" s="7">
        <v>45125</v>
      </c>
      <c r="H5999" t="s">
        <v>77</v>
      </c>
      <c r="I5999" t="s">
        <v>78</v>
      </c>
      <c r="J5999" s="7">
        <v>45732</v>
      </c>
      <c r="K5999" s="7">
        <v>45509</v>
      </c>
      <c r="L5999" s="7">
        <v>45125</v>
      </c>
      <c r="M5999" t="s">
        <v>77</v>
      </c>
      <c r="N5999" t="s">
        <v>79</v>
      </c>
      <c r="O5999">
        <v>2026</v>
      </c>
      <c r="P5999">
        <v>1</v>
      </c>
      <c r="Q5999" t="s">
        <v>80</v>
      </c>
      <c r="R5999" s="8">
        <v>46267</v>
      </c>
      <c r="S5999" s="2">
        <v>1</v>
      </c>
      <c r="T5999" s="2" t="s">
        <v>81</v>
      </c>
    </row>
    <row r="6000" spans="1:20" x14ac:dyDescent="0.25">
      <c r="A6000">
        <v>1120553313</v>
      </c>
      <c r="B6000">
        <v>124126093</v>
      </c>
      <c r="C6000" t="s">
        <v>95</v>
      </c>
      <c r="D6000" t="s">
        <v>88</v>
      </c>
      <c r="E6000" t="s">
        <v>76</v>
      </c>
      <c r="F6000" s="7">
        <v>44762</v>
      </c>
      <c r="G6000" s="7">
        <v>45127</v>
      </c>
      <c r="H6000" t="s">
        <v>77</v>
      </c>
      <c r="I6000" t="s">
        <v>84</v>
      </c>
      <c r="J6000" s="7">
        <v>45740</v>
      </c>
      <c r="K6000" s="7">
        <v>45968</v>
      </c>
      <c r="L6000" s="7">
        <v>45127</v>
      </c>
      <c r="M6000" t="s">
        <v>77</v>
      </c>
      <c r="N6000" t="s">
        <v>79</v>
      </c>
      <c r="O6000">
        <v>2026</v>
      </c>
      <c r="P6000">
        <v>1</v>
      </c>
      <c r="Q6000" t="s">
        <v>80</v>
      </c>
      <c r="R6000" s="8">
        <v>46267</v>
      </c>
      <c r="S6000" s="2">
        <v>1</v>
      </c>
      <c r="T6000" s="2" t="s">
        <v>81</v>
      </c>
    </row>
    <row r="6001" spans="1:20" x14ac:dyDescent="0.25">
      <c r="A6001">
        <v>1120553314</v>
      </c>
      <c r="B6001">
        <v>124126093</v>
      </c>
      <c r="C6001" t="s">
        <v>95</v>
      </c>
      <c r="D6001" t="s">
        <v>88</v>
      </c>
      <c r="E6001" t="s">
        <v>76</v>
      </c>
      <c r="F6001" s="7">
        <v>44762</v>
      </c>
      <c r="G6001" s="7">
        <v>45127</v>
      </c>
      <c r="H6001" t="s">
        <v>77</v>
      </c>
      <c r="I6001" t="s">
        <v>84</v>
      </c>
      <c r="J6001" s="7">
        <v>45740</v>
      </c>
      <c r="K6001" s="7">
        <v>45569</v>
      </c>
      <c r="L6001" s="7">
        <v>45127</v>
      </c>
      <c r="M6001" t="s">
        <v>77</v>
      </c>
      <c r="N6001" t="s">
        <v>79</v>
      </c>
      <c r="O6001">
        <v>2026</v>
      </c>
      <c r="P6001">
        <v>1</v>
      </c>
      <c r="Q6001" t="s">
        <v>80</v>
      </c>
      <c r="R6001" s="8">
        <v>46267</v>
      </c>
      <c r="S6001" s="2">
        <v>1</v>
      </c>
      <c r="T6001" s="2" t="s">
        <v>81</v>
      </c>
    </row>
    <row r="6002" spans="1:20" x14ac:dyDescent="0.25">
      <c r="A6002">
        <v>1120553401</v>
      </c>
      <c r="B6002">
        <v>124160655</v>
      </c>
      <c r="C6002" t="s">
        <v>82</v>
      </c>
      <c r="D6002" t="s">
        <v>75</v>
      </c>
      <c r="E6002" t="s">
        <v>76</v>
      </c>
      <c r="F6002" s="7">
        <v>44767</v>
      </c>
      <c r="G6002" s="7">
        <v>45132</v>
      </c>
      <c r="H6002" t="s">
        <v>77</v>
      </c>
      <c r="I6002" t="s">
        <v>78</v>
      </c>
      <c r="J6002" s="7"/>
      <c r="K6002" s="7">
        <v>44832</v>
      </c>
      <c r="L6002" s="7">
        <v>45132</v>
      </c>
      <c r="M6002" t="s">
        <v>77</v>
      </c>
      <c r="N6002"/>
      <c r="O6002">
        <v>2026</v>
      </c>
      <c r="P6002">
        <v>1</v>
      </c>
      <c r="Q6002" t="s">
        <v>80</v>
      </c>
      <c r="R6002" s="8">
        <v>46267</v>
      </c>
      <c r="S6002" s="2">
        <v>1</v>
      </c>
      <c r="T6002" s="2" t="s">
        <v>81</v>
      </c>
    </row>
    <row r="6003" spans="1:20" x14ac:dyDescent="0.25">
      <c r="A6003">
        <v>1120553493</v>
      </c>
      <c r="B6003">
        <v>124199632</v>
      </c>
      <c r="C6003" t="s">
        <v>98</v>
      </c>
      <c r="D6003" t="s">
        <v>75</v>
      </c>
      <c r="E6003" t="s">
        <v>76</v>
      </c>
      <c r="F6003" s="7">
        <v>44772</v>
      </c>
      <c r="G6003" s="7">
        <v>45137</v>
      </c>
      <c r="H6003" t="s">
        <v>77</v>
      </c>
      <c r="I6003" t="s">
        <v>78</v>
      </c>
      <c r="J6003" s="7">
        <v>45932</v>
      </c>
      <c r="K6003" s="7">
        <v>45933</v>
      </c>
      <c r="L6003" s="7">
        <v>45137</v>
      </c>
      <c r="M6003" t="s">
        <v>77</v>
      </c>
      <c r="N6003" t="s">
        <v>79</v>
      </c>
      <c r="O6003">
        <v>2026</v>
      </c>
      <c r="P6003">
        <v>1</v>
      </c>
      <c r="Q6003" t="s">
        <v>80</v>
      </c>
      <c r="R6003" s="8">
        <v>46267</v>
      </c>
      <c r="S6003" s="2">
        <v>1</v>
      </c>
      <c r="T6003" s="2" t="s">
        <v>81</v>
      </c>
    </row>
    <row r="6004" spans="1:20" x14ac:dyDescent="0.25">
      <c r="A6004">
        <v>1120555207</v>
      </c>
      <c r="B6004">
        <v>124836481</v>
      </c>
      <c r="C6004" t="s">
        <v>74</v>
      </c>
      <c r="D6004" t="s">
        <v>75</v>
      </c>
      <c r="E6004" t="s">
        <v>76</v>
      </c>
      <c r="F6004" s="7">
        <v>44870</v>
      </c>
      <c r="G6004" s="7">
        <v>45235</v>
      </c>
      <c r="H6004" t="s">
        <v>77</v>
      </c>
      <c r="I6004" t="s">
        <v>89</v>
      </c>
      <c r="J6004" s="7"/>
      <c r="K6004" s="7">
        <v>46101</v>
      </c>
      <c r="L6004" s="7">
        <v>45235</v>
      </c>
      <c r="M6004" t="s">
        <v>77</v>
      </c>
      <c r="N6004"/>
      <c r="O6004">
        <v>2026</v>
      </c>
      <c r="P6004">
        <v>1</v>
      </c>
      <c r="Q6004" t="s">
        <v>80</v>
      </c>
      <c r="R6004" s="8">
        <v>46267</v>
      </c>
      <c r="S6004" s="2">
        <v>1</v>
      </c>
      <c r="T6004" s="2" t="s">
        <v>81</v>
      </c>
    </row>
    <row r="6005" spans="1:20" x14ac:dyDescent="0.25">
      <c r="A6005">
        <v>1120555322</v>
      </c>
      <c r="B6005">
        <v>124964141</v>
      </c>
      <c r="C6005" t="s">
        <v>82</v>
      </c>
      <c r="D6005" t="s">
        <v>88</v>
      </c>
      <c r="E6005" t="s">
        <v>76</v>
      </c>
      <c r="F6005" s="7">
        <v>44896</v>
      </c>
      <c r="G6005" s="7">
        <v>45261</v>
      </c>
      <c r="H6005" t="s">
        <v>77</v>
      </c>
      <c r="I6005" t="s">
        <v>78</v>
      </c>
      <c r="J6005" s="7"/>
      <c r="K6005" s="7">
        <v>45993</v>
      </c>
      <c r="L6005" s="7">
        <v>45261</v>
      </c>
      <c r="M6005" t="s">
        <v>77</v>
      </c>
      <c r="N6005"/>
      <c r="O6005">
        <v>2026</v>
      </c>
      <c r="P6005">
        <v>1</v>
      </c>
      <c r="Q6005" t="s">
        <v>80</v>
      </c>
      <c r="R6005" s="8">
        <v>46267</v>
      </c>
      <c r="S6005" s="2">
        <v>1</v>
      </c>
      <c r="T6005" s="2" t="s">
        <v>81</v>
      </c>
    </row>
    <row r="6006" spans="1:20" x14ac:dyDescent="0.25">
      <c r="A6006">
        <v>1120555485</v>
      </c>
      <c r="B6006">
        <v>125831064</v>
      </c>
      <c r="C6006" t="s">
        <v>85</v>
      </c>
      <c r="D6006" t="s">
        <v>88</v>
      </c>
      <c r="E6006" t="s">
        <v>76</v>
      </c>
      <c r="F6006" s="7">
        <v>45024</v>
      </c>
      <c r="G6006" s="7">
        <v>45390</v>
      </c>
      <c r="H6006" t="s">
        <v>86</v>
      </c>
      <c r="I6006" t="s">
        <v>87</v>
      </c>
      <c r="J6006" s="7"/>
      <c r="K6006" s="7">
        <v>45028</v>
      </c>
      <c r="L6006" s="7">
        <v>45390</v>
      </c>
      <c r="M6006" t="s">
        <v>86</v>
      </c>
      <c r="N6006"/>
      <c r="O6006">
        <v>2026</v>
      </c>
      <c r="P6006">
        <v>1</v>
      </c>
      <c r="Q6006" t="s">
        <v>80</v>
      </c>
      <c r="R6006" s="8">
        <v>46267</v>
      </c>
      <c r="S6006" s="2">
        <v>1</v>
      </c>
      <c r="T6006" s="2" t="s">
        <v>81</v>
      </c>
    </row>
    <row r="6007" spans="1:20" x14ac:dyDescent="0.25">
      <c r="A6007">
        <v>1120555495</v>
      </c>
      <c r="B6007">
        <v>125847541</v>
      </c>
      <c r="C6007" t="s">
        <v>74</v>
      </c>
      <c r="D6007" t="s">
        <v>75</v>
      </c>
      <c r="E6007" t="s">
        <v>76</v>
      </c>
      <c r="F6007" s="7">
        <v>45026</v>
      </c>
      <c r="G6007" s="7">
        <v>46853</v>
      </c>
      <c r="H6007" t="s">
        <v>77</v>
      </c>
      <c r="I6007" t="s">
        <v>78</v>
      </c>
      <c r="J6007" s="7"/>
      <c r="K6007" s="7">
        <v>45055</v>
      </c>
      <c r="L6007" s="7">
        <v>46853</v>
      </c>
      <c r="M6007" t="s">
        <v>77</v>
      </c>
      <c r="N6007"/>
      <c r="O6007">
        <v>2026</v>
      </c>
      <c r="P6007">
        <v>1</v>
      </c>
      <c r="Q6007" t="s">
        <v>80</v>
      </c>
      <c r="R6007" s="8">
        <v>46267</v>
      </c>
      <c r="S6007" s="2">
        <v>1</v>
      </c>
      <c r="T6007" s="2" t="s">
        <v>81</v>
      </c>
    </row>
    <row r="6008" spans="1:20" x14ac:dyDescent="0.25">
      <c r="A6008">
        <v>1120555792</v>
      </c>
      <c r="B6008">
        <v>126014348</v>
      </c>
      <c r="C6008" t="s">
        <v>96</v>
      </c>
      <c r="D6008" t="s">
        <v>88</v>
      </c>
      <c r="E6008" t="s">
        <v>76</v>
      </c>
      <c r="F6008" s="7">
        <v>45044</v>
      </c>
      <c r="G6008" s="7">
        <v>45410</v>
      </c>
      <c r="H6008" t="s">
        <v>77</v>
      </c>
      <c r="I6008" t="s">
        <v>78</v>
      </c>
      <c r="J6008" s="7">
        <v>45775</v>
      </c>
      <c r="K6008" s="7">
        <v>45425</v>
      </c>
      <c r="L6008" s="7">
        <v>45410</v>
      </c>
      <c r="M6008" t="s">
        <v>77</v>
      </c>
      <c r="N6008" t="s">
        <v>79</v>
      </c>
      <c r="O6008">
        <v>2026</v>
      </c>
      <c r="P6008">
        <v>1</v>
      </c>
      <c r="Q6008" t="s">
        <v>80</v>
      </c>
      <c r="R6008" s="8">
        <v>46267</v>
      </c>
      <c r="S6008" s="2">
        <v>1</v>
      </c>
      <c r="T6008" s="2" t="s">
        <v>81</v>
      </c>
    </row>
    <row r="6009" spans="1:20" x14ac:dyDescent="0.25">
      <c r="A6009">
        <v>1120555802</v>
      </c>
      <c r="B6009">
        <v>126017818</v>
      </c>
      <c r="C6009" t="s">
        <v>85</v>
      </c>
      <c r="D6009" t="s">
        <v>88</v>
      </c>
      <c r="E6009" t="s">
        <v>76</v>
      </c>
      <c r="F6009" s="7">
        <v>45045</v>
      </c>
      <c r="G6009" s="7">
        <v>45411</v>
      </c>
      <c r="H6009" t="s">
        <v>77</v>
      </c>
      <c r="I6009" t="s">
        <v>78</v>
      </c>
      <c r="J6009" s="7"/>
      <c r="K6009" s="7">
        <v>45102</v>
      </c>
      <c r="L6009" s="7">
        <v>45411</v>
      </c>
      <c r="M6009" t="s">
        <v>77</v>
      </c>
      <c r="N6009"/>
      <c r="O6009">
        <v>2026</v>
      </c>
      <c r="P6009">
        <v>1</v>
      </c>
      <c r="Q6009" t="s">
        <v>80</v>
      </c>
      <c r="R6009" s="8">
        <v>46267</v>
      </c>
      <c r="S6009" s="2">
        <v>1</v>
      </c>
      <c r="T6009" s="2" t="s">
        <v>81</v>
      </c>
    </row>
    <row r="6010" spans="1:20" x14ac:dyDescent="0.25">
      <c r="A6010">
        <v>1120555958</v>
      </c>
      <c r="B6010">
        <v>126079099</v>
      </c>
      <c r="C6010" t="s">
        <v>74</v>
      </c>
      <c r="D6010" t="s">
        <v>75</v>
      </c>
      <c r="E6010" t="s">
        <v>76</v>
      </c>
      <c r="F6010" s="7">
        <v>45055</v>
      </c>
      <c r="G6010" s="7">
        <v>46882</v>
      </c>
      <c r="H6010" t="s">
        <v>86</v>
      </c>
      <c r="I6010" t="s">
        <v>87</v>
      </c>
      <c r="J6010" s="7"/>
      <c r="K6010" s="7">
        <v>45095</v>
      </c>
      <c r="L6010" s="7">
        <v>46882</v>
      </c>
      <c r="M6010" t="s">
        <v>86</v>
      </c>
      <c r="N6010"/>
      <c r="O6010">
        <v>2026</v>
      </c>
      <c r="P6010">
        <v>1</v>
      </c>
      <c r="Q6010" t="s">
        <v>80</v>
      </c>
      <c r="R6010" s="8">
        <v>46267</v>
      </c>
      <c r="S6010" s="2">
        <v>1</v>
      </c>
      <c r="T6010" s="2" t="s">
        <v>81</v>
      </c>
    </row>
    <row r="6011" spans="1:20" x14ac:dyDescent="0.25">
      <c r="A6011">
        <v>1120556040</v>
      </c>
      <c r="B6011">
        <v>126123422</v>
      </c>
      <c r="C6011" t="s">
        <v>85</v>
      </c>
      <c r="D6011" t="s">
        <v>88</v>
      </c>
      <c r="E6011" t="s">
        <v>76</v>
      </c>
      <c r="F6011" s="7">
        <v>45059</v>
      </c>
      <c r="G6011" s="7">
        <v>46886</v>
      </c>
      <c r="H6011" t="s">
        <v>77</v>
      </c>
      <c r="I6011" t="s">
        <v>78</v>
      </c>
      <c r="J6011" s="7">
        <v>45571</v>
      </c>
      <c r="K6011" s="7">
        <v>45793</v>
      </c>
      <c r="L6011" s="7">
        <v>46886</v>
      </c>
      <c r="M6011" t="s">
        <v>77</v>
      </c>
      <c r="N6011" t="s">
        <v>79</v>
      </c>
      <c r="O6011">
        <v>2026</v>
      </c>
      <c r="P6011">
        <v>1</v>
      </c>
      <c r="Q6011" t="s">
        <v>80</v>
      </c>
      <c r="R6011" s="8">
        <v>46267</v>
      </c>
      <c r="S6011" s="2">
        <v>1</v>
      </c>
      <c r="T6011" s="2" t="s">
        <v>81</v>
      </c>
    </row>
    <row r="6012" spans="1:20" x14ac:dyDescent="0.25">
      <c r="A6012">
        <v>1120556110</v>
      </c>
      <c r="B6012">
        <v>126155718</v>
      </c>
      <c r="C6012" t="s">
        <v>85</v>
      </c>
      <c r="D6012" t="s">
        <v>88</v>
      </c>
      <c r="E6012" t="s">
        <v>76</v>
      </c>
      <c r="F6012" s="7">
        <v>45063</v>
      </c>
      <c r="G6012" s="7">
        <v>45429</v>
      </c>
      <c r="H6012" t="s">
        <v>77</v>
      </c>
      <c r="I6012" t="s">
        <v>89</v>
      </c>
      <c r="J6012" s="7">
        <v>46065</v>
      </c>
      <c r="K6012" s="7">
        <v>46079</v>
      </c>
      <c r="L6012" s="7">
        <v>45429</v>
      </c>
      <c r="M6012" t="s">
        <v>77</v>
      </c>
      <c r="N6012" t="s">
        <v>79</v>
      </c>
      <c r="O6012">
        <v>2026</v>
      </c>
      <c r="P6012">
        <v>1</v>
      </c>
      <c r="Q6012" t="s">
        <v>80</v>
      </c>
      <c r="R6012" s="8">
        <v>46267</v>
      </c>
      <c r="S6012" s="2">
        <v>1</v>
      </c>
      <c r="T6012" s="2" t="s">
        <v>81</v>
      </c>
    </row>
    <row r="6013" spans="1:20" x14ac:dyDescent="0.25">
      <c r="A6013">
        <v>1120556112</v>
      </c>
      <c r="B6013">
        <v>126155762</v>
      </c>
      <c r="C6013" t="s">
        <v>82</v>
      </c>
      <c r="D6013" t="s">
        <v>75</v>
      </c>
      <c r="E6013" t="s">
        <v>76</v>
      </c>
      <c r="F6013" s="7">
        <v>45063</v>
      </c>
      <c r="G6013" s="7">
        <v>45429</v>
      </c>
      <c r="H6013" t="s">
        <v>77</v>
      </c>
      <c r="I6013" t="s">
        <v>78</v>
      </c>
      <c r="J6013" s="7"/>
      <c r="K6013" s="7">
        <v>45069</v>
      </c>
      <c r="L6013" s="7">
        <v>45429</v>
      </c>
      <c r="M6013" t="s">
        <v>77</v>
      </c>
      <c r="N6013"/>
      <c r="O6013">
        <v>2026</v>
      </c>
      <c r="P6013">
        <v>1</v>
      </c>
      <c r="Q6013" t="s">
        <v>80</v>
      </c>
      <c r="R6013" s="8">
        <v>46267</v>
      </c>
      <c r="S6013" s="2">
        <v>1</v>
      </c>
      <c r="T6013" s="2" t="s">
        <v>81</v>
      </c>
    </row>
    <row r="6014" spans="1:20" x14ac:dyDescent="0.25">
      <c r="A6014">
        <v>1120556124</v>
      </c>
      <c r="B6014">
        <v>126160895</v>
      </c>
      <c r="C6014" t="s">
        <v>85</v>
      </c>
      <c r="D6014" t="s">
        <v>88</v>
      </c>
      <c r="E6014" t="s">
        <v>76</v>
      </c>
      <c r="F6014" s="7">
        <v>45064</v>
      </c>
      <c r="G6014" s="7">
        <v>45430</v>
      </c>
      <c r="H6014" t="s">
        <v>86</v>
      </c>
      <c r="I6014" t="s">
        <v>87</v>
      </c>
      <c r="J6014" s="7"/>
      <c r="K6014" s="7">
        <v>46055</v>
      </c>
      <c r="L6014" s="7">
        <v>45430</v>
      </c>
      <c r="M6014" t="s">
        <v>86</v>
      </c>
      <c r="N6014"/>
      <c r="O6014">
        <v>2026</v>
      </c>
      <c r="P6014">
        <v>1</v>
      </c>
      <c r="Q6014" t="s">
        <v>80</v>
      </c>
      <c r="R6014" s="8">
        <v>46267</v>
      </c>
      <c r="S6014" s="2">
        <v>1</v>
      </c>
      <c r="T6014" s="2" t="s">
        <v>81</v>
      </c>
    </row>
    <row r="6015" spans="1:20" x14ac:dyDescent="0.25">
      <c r="A6015">
        <v>1120556218</v>
      </c>
      <c r="B6015">
        <v>126210108</v>
      </c>
      <c r="C6015" t="s">
        <v>82</v>
      </c>
      <c r="D6015" t="s">
        <v>88</v>
      </c>
      <c r="E6015" t="s">
        <v>76</v>
      </c>
      <c r="F6015" s="7">
        <v>45069</v>
      </c>
      <c r="G6015" s="7">
        <v>45435</v>
      </c>
      <c r="H6015" t="s">
        <v>77</v>
      </c>
      <c r="I6015" t="s">
        <v>78</v>
      </c>
      <c r="J6015" s="7">
        <v>45488</v>
      </c>
      <c r="K6015" s="7">
        <v>45623</v>
      </c>
      <c r="L6015" s="7">
        <v>45435</v>
      </c>
      <c r="M6015" t="s">
        <v>77</v>
      </c>
      <c r="N6015" t="s">
        <v>79</v>
      </c>
      <c r="O6015">
        <v>2026</v>
      </c>
      <c r="P6015">
        <v>1</v>
      </c>
      <c r="Q6015" t="s">
        <v>80</v>
      </c>
      <c r="R6015" s="8">
        <v>46267</v>
      </c>
      <c r="S6015" s="2">
        <v>1</v>
      </c>
      <c r="T6015" s="2" t="s">
        <v>81</v>
      </c>
    </row>
    <row r="6016" spans="1:20" x14ac:dyDescent="0.25">
      <c r="A6016">
        <v>1120556233</v>
      </c>
      <c r="B6016">
        <v>126216787</v>
      </c>
      <c r="C6016" t="s">
        <v>82</v>
      </c>
      <c r="D6016" t="s">
        <v>75</v>
      </c>
      <c r="E6016" t="s">
        <v>76</v>
      </c>
      <c r="F6016" s="7">
        <v>45070</v>
      </c>
      <c r="G6016" s="7">
        <v>45436</v>
      </c>
      <c r="H6016" t="s">
        <v>77</v>
      </c>
      <c r="I6016" t="s">
        <v>78</v>
      </c>
      <c r="J6016" s="7">
        <v>45231</v>
      </c>
      <c r="K6016" s="7">
        <v>45247</v>
      </c>
      <c r="L6016" s="7">
        <v>45436</v>
      </c>
      <c r="M6016" t="s">
        <v>77</v>
      </c>
      <c r="N6016" t="s">
        <v>92</v>
      </c>
      <c r="O6016">
        <v>2026</v>
      </c>
      <c r="P6016">
        <v>1</v>
      </c>
      <c r="Q6016" t="s">
        <v>80</v>
      </c>
      <c r="R6016" s="8">
        <v>46267</v>
      </c>
      <c r="S6016" s="2">
        <v>1</v>
      </c>
      <c r="T6016" s="2" t="s">
        <v>81</v>
      </c>
    </row>
    <row r="6017" spans="1:20" x14ac:dyDescent="0.25">
      <c r="A6017">
        <v>1120556327</v>
      </c>
      <c r="B6017">
        <v>126253564</v>
      </c>
      <c r="C6017" t="s">
        <v>85</v>
      </c>
      <c r="D6017" t="s">
        <v>88</v>
      </c>
      <c r="E6017" t="s">
        <v>76</v>
      </c>
      <c r="F6017" s="7">
        <v>45077</v>
      </c>
      <c r="G6017" s="7">
        <v>45443</v>
      </c>
      <c r="H6017" t="s">
        <v>86</v>
      </c>
      <c r="I6017" t="s">
        <v>87</v>
      </c>
      <c r="J6017" s="7"/>
      <c r="K6017" s="7">
        <v>45078</v>
      </c>
      <c r="L6017" s="7">
        <v>45443</v>
      </c>
      <c r="M6017" t="s">
        <v>86</v>
      </c>
      <c r="N6017"/>
      <c r="O6017">
        <v>2026</v>
      </c>
      <c r="P6017">
        <v>1</v>
      </c>
      <c r="Q6017" t="s">
        <v>80</v>
      </c>
      <c r="R6017" s="8">
        <v>46267</v>
      </c>
      <c r="S6017" s="2">
        <v>1</v>
      </c>
      <c r="T6017" s="2" t="s">
        <v>81</v>
      </c>
    </row>
    <row r="6018" spans="1:20" x14ac:dyDescent="0.25">
      <c r="A6018">
        <v>1120556388</v>
      </c>
      <c r="B6018">
        <v>126292651</v>
      </c>
      <c r="C6018" t="s">
        <v>85</v>
      </c>
      <c r="D6018" t="s">
        <v>88</v>
      </c>
      <c r="E6018" t="s">
        <v>76</v>
      </c>
      <c r="F6018" s="7">
        <v>45082</v>
      </c>
      <c r="G6018" s="7">
        <v>45448</v>
      </c>
      <c r="H6018" t="s">
        <v>86</v>
      </c>
      <c r="I6018" t="s">
        <v>87</v>
      </c>
      <c r="J6018" s="7"/>
      <c r="K6018" s="7">
        <v>45082</v>
      </c>
      <c r="L6018" s="7">
        <v>45448</v>
      </c>
      <c r="M6018" t="s">
        <v>86</v>
      </c>
      <c r="N6018"/>
      <c r="O6018">
        <v>2026</v>
      </c>
      <c r="P6018">
        <v>1</v>
      </c>
      <c r="Q6018" t="s">
        <v>80</v>
      </c>
      <c r="R6018" s="8">
        <v>46267</v>
      </c>
      <c r="S6018" s="2">
        <v>1</v>
      </c>
      <c r="T6018" s="2" t="s">
        <v>81</v>
      </c>
    </row>
    <row r="6019" spans="1:20" x14ac:dyDescent="0.25">
      <c r="A6019">
        <v>1120556465</v>
      </c>
      <c r="B6019">
        <v>126325321</v>
      </c>
      <c r="C6019" t="s">
        <v>96</v>
      </c>
      <c r="D6019" t="s">
        <v>83</v>
      </c>
      <c r="E6019" t="s">
        <v>76</v>
      </c>
      <c r="F6019" s="7">
        <v>45086</v>
      </c>
      <c r="G6019" s="7">
        <v>45269</v>
      </c>
      <c r="H6019" t="s">
        <v>77</v>
      </c>
      <c r="I6019" t="s">
        <v>84</v>
      </c>
      <c r="J6019" s="7">
        <v>46000</v>
      </c>
      <c r="K6019" s="7">
        <v>45086</v>
      </c>
      <c r="L6019" s="7">
        <v>45269</v>
      </c>
      <c r="M6019" t="s">
        <v>77</v>
      </c>
      <c r="N6019" t="s">
        <v>79</v>
      </c>
      <c r="O6019">
        <v>2026</v>
      </c>
      <c r="P6019">
        <v>1</v>
      </c>
      <c r="Q6019" t="s">
        <v>80</v>
      </c>
      <c r="R6019" s="8">
        <v>46267</v>
      </c>
      <c r="S6019" s="2">
        <v>1</v>
      </c>
      <c r="T6019" s="2" t="s">
        <v>81</v>
      </c>
    </row>
    <row r="6020" spans="1:20" x14ac:dyDescent="0.25">
      <c r="A6020">
        <v>1120556471</v>
      </c>
      <c r="B6020">
        <v>126329891</v>
      </c>
      <c r="C6020" t="s">
        <v>82</v>
      </c>
      <c r="D6020" t="s">
        <v>88</v>
      </c>
      <c r="E6020" t="s">
        <v>76</v>
      </c>
      <c r="F6020" s="7">
        <v>45086</v>
      </c>
      <c r="G6020" s="7">
        <v>45452</v>
      </c>
      <c r="H6020" t="s">
        <v>77</v>
      </c>
      <c r="I6020" t="s">
        <v>78</v>
      </c>
      <c r="J6020" s="7">
        <v>45458</v>
      </c>
      <c r="K6020" s="7">
        <v>45747</v>
      </c>
      <c r="L6020" s="7">
        <v>45452</v>
      </c>
      <c r="M6020" t="s">
        <v>77</v>
      </c>
      <c r="N6020" t="s">
        <v>79</v>
      </c>
      <c r="O6020">
        <v>2026</v>
      </c>
      <c r="P6020">
        <v>1</v>
      </c>
      <c r="Q6020" t="s">
        <v>80</v>
      </c>
      <c r="R6020" s="8">
        <v>46267</v>
      </c>
      <c r="S6020" s="2">
        <v>1</v>
      </c>
      <c r="T6020" s="2" t="s">
        <v>81</v>
      </c>
    </row>
    <row r="6021" spans="1:20" x14ac:dyDescent="0.25">
      <c r="A6021">
        <v>1120556490</v>
      </c>
      <c r="B6021">
        <v>126350119</v>
      </c>
      <c r="C6021" t="s">
        <v>90</v>
      </c>
      <c r="D6021" t="s">
        <v>88</v>
      </c>
      <c r="E6021" t="s">
        <v>76</v>
      </c>
      <c r="F6021" s="7">
        <v>45089</v>
      </c>
      <c r="G6021" s="7">
        <v>45455</v>
      </c>
      <c r="H6021" t="s">
        <v>77</v>
      </c>
      <c r="I6021" t="s">
        <v>84</v>
      </c>
      <c r="J6021" s="7">
        <v>45830</v>
      </c>
      <c r="K6021" s="7">
        <v>45092</v>
      </c>
      <c r="L6021" s="7">
        <v>45455</v>
      </c>
      <c r="M6021" t="s">
        <v>77</v>
      </c>
      <c r="N6021" t="s">
        <v>79</v>
      </c>
      <c r="O6021">
        <v>2026</v>
      </c>
      <c r="P6021">
        <v>1</v>
      </c>
      <c r="Q6021" t="s">
        <v>80</v>
      </c>
      <c r="R6021" s="8">
        <v>46267</v>
      </c>
      <c r="S6021" s="2">
        <v>1</v>
      </c>
      <c r="T6021" s="2" t="s">
        <v>81</v>
      </c>
    </row>
    <row r="6022" spans="1:20" x14ac:dyDescent="0.25">
      <c r="A6022">
        <v>1120556519</v>
      </c>
      <c r="B6022">
        <v>126361424</v>
      </c>
      <c r="C6022" t="s">
        <v>91</v>
      </c>
      <c r="D6022" t="s">
        <v>88</v>
      </c>
      <c r="E6022" t="s">
        <v>76</v>
      </c>
      <c r="F6022" s="7">
        <v>45090</v>
      </c>
      <c r="G6022" s="7">
        <v>45456</v>
      </c>
      <c r="H6022" t="s">
        <v>77</v>
      </c>
      <c r="I6022" t="s">
        <v>78</v>
      </c>
      <c r="J6022" s="7">
        <v>45722</v>
      </c>
      <c r="K6022" s="7">
        <v>45642</v>
      </c>
      <c r="L6022" s="7">
        <v>45456</v>
      </c>
      <c r="M6022" t="s">
        <v>77</v>
      </c>
      <c r="N6022" t="s">
        <v>79</v>
      </c>
      <c r="O6022">
        <v>2026</v>
      </c>
      <c r="P6022">
        <v>1</v>
      </c>
      <c r="Q6022" t="s">
        <v>80</v>
      </c>
      <c r="R6022" s="8">
        <v>46267</v>
      </c>
      <c r="S6022" s="2">
        <v>1</v>
      </c>
      <c r="T6022" s="2" t="s">
        <v>81</v>
      </c>
    </row>
    <row r="6023" spans="1:20" x14ac:dyDescent="0.25">
      <c r="A6023">
        <v>1120556520</v>
      </c>
      <c r="B6023">
        <v>126361424</v>
      </c>
      <c r="C6023" t="s">
        <v>91</v>
      </c>
      <c r="D6023" t="s">
        <v>88</v>
      </c>
      <c r="E6023" t="s">
        <v>76</v>
      </c>
      <c r="F6023" s="7">
        <v>45090</v>
      </c>
      <c r="G6023" s="7">
        <v>45456</v>
      </c>
      <c r="H6023" t="s">
        <v>77</v>
      </c>
      <c r="I6023" t="s">
        <v>78</v>
      </c>
      <c r="J6023" s="7">
        <v>45722</v>
      </c>
      <c r="K6023" s="7">
        <v>45748</v>
      </c>
      <c r="L6023" s="7">
        <v>45456</v>
      </c>
      <c r="M6023" t="s">
        <v>77</v>
      </c>
      <c r="N6023" t="s">
        <v>79</v>
      </c>
      <c r="O6023">
        <v>2026</v>
      </c>
      <c r="P6023">
        <v>1</v>
      </c>
      <c r="Q6023" t="s">
        <v>80</v>
      </c>
      <c r="R6023" s="8">
        <v>46267</v>
      </c>
      <c r="S6023" s="2">
        <v>1</v>
      </c>
      <c r="T6023" s="2" t="s">
        <v>81</v>
      </c>
    </row>
    <row r="6024" spans="1:20" x14ac:dyDescent="0.25">
      <c r="A6024">
        <v>1120556529</v>
      </c>
      <c r="B6024">
        <v>126364222</v>
      </c>
      <c r="C6024" t="s">
        <v>85</v>
      </c>
      <c r="D6024" t="s">
        <v>88</v>
      </c>
      <c r="E6024" t="s">
        <v>76</v>
      </c>
      <c r="F6024" s="7">
        <v>45090</v>
      </c>
      <c r="G6024" s="7">
        <v>45456</v>
      </c>
      <c r="H6024" t="s">
        <v>77</v>
      </c>
      <c r="I6024" t="s">
        <v>84</v>
      </c>
      <c r="J6024" s="7">
        <v>45432</v>
      </c>
      <c r="K6024" s="7">
        <v>45095</v>
      </c>
      <c r="L6024" s="7">
        <v>45456</v>
      </c>
      <c r="M6024" t="s">
        <v>77</v>
      </c>
      <c r="N6024" t="s">
        <v>79</v>
      </c>
      <c r="O6024">
        <v>2026</v>
      </c>
      <c r="P6024">
        <v>1</v>
      </c>
      <c r="Q6024" t="s">
        <v>80</v>
      </c>
      <c r="R6024" s="8">
        <v>46267</v>
      </c>
      <c r="S6024" s="2">
        <v>1</v>
      </c>
      <c r="T6024" s="2" t="s">
        <v>81</v>
      </c>
    </row>
    <row r="6025" spans="1:20" x14ac:dyDescent="0.25">
      <c r="A6025">
        <v>1120556532</v>
      </c>
      <c r="B6025">
        <v>126364910</v>
      </c>
      <c r="C6025" t="s">
        <v>74</v>
      </c>
      <c r="D6025" t="s">
        <v>88</v>
      </c>
      <c r="E6025" t="s">
        <v>76</v>
      </c>
      <c r="F6025" s="7">
        <v>45090</v>
      </c>
      <c r="G6025" s="7">
        <v>45456</v>
      </c>
      <c r="H6025" t="s">
        <v>77</v>
      </c>
      <c r="I6025" t="s">
        <v>78</v>
      </c>
      <c r="J6025" s="7">
        <v>45708</v>
      </c>
      <c r="K6025" s="7">
        <v>45446</v>
      </c>
      <c r="L6025" s="7">
        <v>45456</v>
      </c>
      <c r="M6025" t="s">
        <v>77</v>
      </c>
      <c r="N6025" t="s">
        <v>79</v>
      </c>
      <c r="O6025">
        <v>2026</v>
      </c>
      <c r="P6025">
        <v>1</v>
      </c>
      <c r="Q6025" t="s">
        <v>80</v>
      </c>
      <c r="R6025" s="8">
        <v>46267</v>
      </c>
      <c r="S6025" s="2">
        <v>1</v>
      </c>
      <c r="T6025" s="2" t="s">
        <v>81</v>
      </c>
    </row>
    <row r="6026" spans="1:20" x14ac:dyDescent="0.25">
      <c r="A6026">
        <v>1120556539</v>
      </c>
      <c r="B6026">
        <v>126368729</v>
      </c>
      <c r="C6026" t="s">
        <v>74</v>
      </c>
      <c r="D6026" t="s">
        <v>88</v>
      </c>
      <c r="E6026" t="s">
        <v>76</v>
      </c>
      <c r="F6026" s="7">
        <v>45091</v>
      </c>
      <c r="G6026" s="7">
        <v>45457</v>
      </c>
      <c r="H6026" t="s">
        <v>77</v>
      </c>
      <c r="I6026" t="s">
        <v>78</v>
      </c>
      <c r="J6026" s="7"/>
      <c r="K6026" s="7">
        <v>45096</v>
      </c>
      <c r="L6026" s="7">
        <v>45457</v>
      </c>
      <c r="M6026" t="s">
        <v>77</v>
      </c>
      <c r="N6026"/>
      <c r="O6026">
        <v>2026</v>
      </c>
      <c r="P6026">
        <v>1</v>
      </c>
      <c r="Q6026" t="s">
        <v>80</v>
      </c>
      <c r="R6026" s="8">
        <v>46267</v>
      </c>
      <c r="S6026" s="2">
        <v>1</v>
      </c>
      <c r="T6026" s="2" t="s">
        <v>81</v>
      </c>
    </row>
    <row r="6027" spans="1:20" x14ac:dyDescent="0.25">
      <c r="A6027">
        <v>1120556591</v>
      </c>
      <c r="B6027">
        <v>126389877</v>
      </c>
      <c r="C6027" t="s">
        <v>93</v>
      </c>
      <c r="D6027" t="s">
        <v>75</v>
      </c>
      <c r="E6027" t="s">
        <v>76</v>
      </c>
      <c r="F6027" s="7">
        <v>45093</v>
      </c>
      <c r="G6027" s="7">
        <v>45459</v>
      </c>
      <c r="H6027" t="s">
        <v>77</v>
      </c>
      <c r="I6027" t="s">
        <v>78</v>
      </c>
      <c r="J6027" s="7"/>
      <c r="K6027" s="7">
        <v>45915</v>
      </c>
      <c r="L6027" s="7">
        <v>45459</v>
      </c>
      <c r="M6027" t="s">
        <v>77</v>
      </c>
      <c r="N6027"/>
      <c r="O6027">
        <v>2026</v>
      </c>
      <c r="P6027">
        <v>1</v>
      </c>
      <c r="Q6027" t="s">
        <v>80</v>
      </c>
      <c r="R6027" s="8">
        <v>46267</v>
      </c>
      <c r="S6027" s="2">
        <v>1</v>
      </c>
      <c r="T6027" s="2" t="s">
        <v>81</v>
      </c>
    </row>
    <row r="6028" spans="1:20" x14ac:dyDescent="0.25">
      <c r="A6028">
        <v>1120556641</v>
      </c>
      <c r="B6028">
        <v>126409117</v>
      </c>
      <c r="C6028" t="s">
        <v>85</v>
      </c>
      <c r="D6028" t="s">
        <v>88</v>
      </c>
      <c r="E6028" t="s">
        <v>76</v>
      </c>
      <c r="F6028" s="7">
        <v>45097</v>
      </c>
      <c r="G6028" s="7">
        <v>45463</v>
      </c>
      <c r="H6028" t="s">
        <v>86</v>
      </c>
      <c r="I6028" t="s">
        <v>87</v>
      </c>
      <c r="J6028" s="7">
        <v>45633</v>
      </c>
      <c r="K6028" s="7">
        <v>45104</v>
      </c>
      <c r="L6028" s="7">
        <v>45463</v>
      </c>
      <c r="M6028" t="s">
        <v>86</v>
      </c>
      <c r="N6028" t="s">
        <v>79</v>
      </c>
      <c r="O6028">
        <v>2026</v>
      </c>
      <c r="P6028">
        <v>1</v>
      </c>
      <c r="Q6028" t="s">
        <v>80</v>
      </c>
      <c r="R6028" s="8">
        <v>46267</v>
      </c>
      <c r="S6028" s="2">
        <v>1</v>
      </c>
      <c r="T6028" s="2" t="s">
        <v>81</v>
      </c>
    </row>
    <row r="6029" spans="1:20" x14ac:dyDescent="0.25">
      <c r="A6029">
        <v>1120556762</v>
      </c>
      <c r="B6029">
        <v>126454257</v>
      </c>
      <c r="C6029" t="s">
        <v>82</v>
      </c>
      <c r="D6029" t="s">
        <v>88</v>
      </c>
      <c r="E6029" t="s">
        <v>76</v>
      </c>
      <c r="F6029" s="7">
        <v>45103</v>
      </c>
      <c r="G6029" s="7">
        <v>45469</v>
      </c>
      <c r="H6029" t="s">
        <v>77</v>
      </c>
      <c r="I6029" t="s">
        <v>78</v>
      </c>
      <c r="J6029" s="7">
        <v>45737</v>
      </c>
      <c r="K6029" s="7">
        <v>46073</v>
      </c>
      <c r="L6029" s="7">
        <v>45469</v>
      </c>
      <c r="M6029" t="s">
        <v>77</v>
      </c>
      <c r="N6029" t="s">
        <v>79</v>
      </c>
      <c r="O6029">
        <v>2026</v>
      </c>
      <c r="P6029">
        <v>1</v>
      </c>
      <c r="Q6029" t="s">
        <v>80</v>
      </c>
      <c r="R6029" s="8">
        <v>46267</v>
      </c>
      <c r="S6029" s="2">
        <v>1</v>
      </c>
      <c r="T6029" s="2" t="s">
        <v>81</v>
      </c>
    </row>
    <row r="6030" spans="1:20" x14ac:dyDescent="0.25">
      <c r="A6030">
        <v>1120556859</v>
      </c>
      <c r="B6030">
        <v>126510805</v>
      </c>
      <c r="C6030" t="s">
        <v>95</v>
      </c>
      <c r="D6030" t="s">
        <v>88</v>
      </c>
      <c r="E6030" t="s">
        <v>76</v>
      </c>
      <c r="F6030" s="7">
        <v>45113</v>
      </c>
      <c r="G6030" s="7">
        <v>45479</v>
      </c>
      <c r="H6030" t="s">
        <v>77</v>
      </c>
      <c r="I6030" t="s">
        <v>78</v>
      </c>
      <c r="J6030" s="7">
        <v>45565</v>
      </c>
      <c r="K6030" s="7">
        <v>45696</v>
      </c>
      <c r="L6030" s="7">
        <v>45479</v>
      </c>
      <c r="M6030" t="s">
        <v>77</v>
      </c>
      <c r="N6030" t="s">
        <v>79</v>
      </c>
      <c r="O6030">
        <v>2026</v>
      </c>
      <c r="P6030">
        <v>1</v>
      </c>
      <c r="Q6030" t="s">
        <v>80</v>
      </c>
      <c r="R6030" s="8">
        <v>46267</v>
      </c>
      <c r="S6030" s="2">
        <v>1</v>
      </c>
      <c r="T6030" s="2" t="s">
        <v>81</v>
      </c>
    </row>
    <row r="6031" spans="1:20" x14ac:dyDescent="0.25">
      <c r="A6031">
        <v>1120556860</v>
      </c>
      <c r="B6031">
        <v>126510805</v>
      </c>
      <c r="C6031" t="s">
        <v>95</v>
      </c>
      <c r="D6031" t="s">
        <v>88</v>
      </c>
      <c r="E6031" t="s">
        <v>76</v>
      </c>
      <c r="F6031" s="7">
        <v>45113</v>
      </c>
      <c r="G6031" s="7">
        <v>45479</v>
      </c>
      <c r="H6031" t="s">
        <v>77</v>
      </c>
      <c r="I6031" t="s">
        <v>78</v>
      </c>
      <c r="J6031" s="7">
        <v>45565</v>
      </c>
      <c r="K6031" s="7">
        <v>45916</v>
      </c>
      <c r="L6031" s="7">
        <v>45479</v>
      </c>
      <c r="M6031" t="s">
        <v>77</v>
      </c>
      <c r="N6031" t="s">
        <v>79</v>
      </c>
      <c r="O6031">
        <v>2026</v>
      </c>
      <c r="P6031">
        <v>1</v>
      </c>
      <c r="Q6031" t="s">
        <v>80</v>
      </c>
      <c r="R6031" s="8">
        <v>46267</v>
      </c>
      <c r="S6031" s="2">
        <v>1</v>
      </c>
      <c r="T6031" s="2" t="s">
        <v>81</v>
      </c>
    </row>
    <row r="6032" spans="1:20" x14ac:dyDescent="0.25">
      <c r="A6032">
        <v>1120556869</v>
      </c>
      <c r="B6032">
        <v>126515398</v>
      </c>
      <c r="C6032" t="s">
        <v>90</v>
      </c>
      <c r="D6032" t="s">
        <v>88</v>
      </c>
      <c r="E6032" t="s">
        <v>76</v>
      </c>
      <c r="F6032" s="7">
        <v>45113</v>
      </c>
      <c r="G6032" s="7">
        <v>45479</v>
      </c>
      <c r="H6032" t="s">
        <v>77</v>
      </c>
      <c r="I6032" t="s">
        <v>78</v>
      </c>
      <c r="J6032" s="7">
        <v>46077</v>
      </c>
      <c r="K6032" s="7">
        <v>45511</v>
      </c>
      <c r="L6032" s="7">
        <v>45479</v>
      </c>
      <c r="M6032" t="s">
        <v>77</v>
      </c>
      <c r="N6032" t="s">
        <v>79</v>
      </c>
      <c r="O6032">
        <v>2026</v>
      </c>
      <c r="P6032">
        <v>1</v>
      </c>
      <c r="Q6032" t="s">
        <v>80</v>
      </c>
      <c r="R6032" s="8">
        <v>46267</v>
      </c>
      <c r="S6032" s="2">
        <v>1</v>
      </c>
      <c r="T6032" s="2" t="s">
        <v>81</v>
      </c>
    </row>
    <row r="6033" spans="1:20" x14ac:dyDescent="0.25">
      <c r="A6033">
        <v>1120557066</v>
      </c>
      <c r="B6033">
        <v>126604320</v>
      </c>
      <c r="C6033" t="s">
        <v>74</v>
      </c>
      <c r="D6033" t="s">
        <v>88</v>
      </c>
      <c r="E6033" t="s">
        <v>76</v>
      </c>
      <c r="F6033" s="7">
        <v>45124</v>
      </c>
      <c r="G6033" s="7">
        <v>45490</v>
      </c>
      <c r="H6033" t="s">
        <v>86</v>
      </c>
      <c r="I6033" t="s">
        <v>87</v>
      </c>
      <c r="J6033" s="7"/>
      <c r="K6033" s="7">
        <v>45124</v>
      </c>
      <c r="L6033" s="7">
        <v>45490</v>
      </c>
      <c r="M6033" t="s">
        <v>86</v>
      </c>
      <c r="N6033"/>
      <c r="O6033">
        <v>2026</v>
      </c>
      <c r="P6033">
        <v>1</v>
      </c>
      <c r="Q6033" t="s">
        <v>80</v>
      </c>
      <c r="R6033" s="8">
        <v>46267</v>
      </c>
      <c r="S6033" s="2">
        <v>1</v>
      </c>
      <c r="T6033" s="2" t="s">
        <v>81</v>
      </c>
    </row>
    <row r="6034" spans="1:20" x14ac:dyDescent="0.25">
      <c r="A6034">
        <v>1120557424</v>
      </c>
      <c r="B6034">
        <v>126716811</v>
      </c>
      <c r="C6034" t="s">
        <v>82</v>
      </c>
      <c r="D6034" t="s">
        <v>88</v>
      </c>
      <c r="E6034" t="s">
        <v>76</v>
      </c>
      <c r="F6034" s="7">
        <v>45132</v>
      </c>
      <c r="G6034" s="7">
        <v>45498</v>
      </c>
      <c r="H6034" t="s">
        <v>77</v>
      </c>
      <c r="I6034" t="s">
        <v>84</v>
      </c>
      <c r="J6034" s="7">
        <v>45633</v>
      </c>
      <c r="K6034" s="7">
        <v>45748</v>
      </c>
      <c r="L6034" s="7">
        <v>45498</v>
      </c>
      <c r="M6034" t="s">
        <v>77</v>
      </c>
      <c r="N6034" t="s">
        <v>79</v>
      </c>
      <c r="O6034">
        <v>2026</v>
      </c>
      <c r="P6034">
        <v>1</v>
      </c>
      <c r="Q6034" t="s">
        <v>80</v>
      </c>
      <c r="R6034" s="8">
        <v>46267</v>
      </c>
      <c r="S6034" s="2">
        <v>1</v>
      </c>
      <c r="T6034" s="2" t="s">
        <v>81</v>
      </c>
    </row>
    <row r="6035" spans="1:20" x14ac:dyDescent="0.25">
      <c r="A6035">
        <v>1120557425</v>
      </c>
      <c r="B6035">
        <v>126716811</v>
      </c>
      <c r="C6035" t="s">
        <v>82</v>
      </c>
      <c r="D6035" t="s">
        <v>88</v>
      </c>
      <c r="E6035" t="s">
        <v>76</v>
      </c>
      <c r="F6035" s="7">
        <v>45132</v>
      </c>
      <c r="G6035" s="7">
        <v>45498</v>
      </c>
      <c r="H6035" t="s">
        <v>77</v>
      </c>
      <c r="I6035" t="s">
        <v>84</v>
      </c>
      <c r="J6035" s="7">
        <v>45633</v>
      </c>
      <c r="K6035" s="7">
        <v>45457</v>
      </c>
      <c r="L6035" s="7">
        <v>45498</v>
      </c>
      <c r="M6035" t="s">
        <v>77</v>
      </c>
      <c r="N6035" t="s">
        <v>79</v>
      </c>
      <c r="O6035">
        <v>2026</v>
      </c>
      <c r="P6035">
        <v>1</v>
      </c>
      <c r="Q6035" t="s">
        <v>80</v>
      </c>
      <c r="R6035" s="8">
        <v>46267</v>
      </c>
      <c r="S6035" s="2">
        <v>1</v>
      </c>
      <c r="T6035" s="2" t="s">
        <v>81</v>
      </c>
    </row>
    <row r="6036" spans="1:20" x14ac:dyDescent="0.25">
      <c r="A6036">
        <v>1120557812</v>
      </c>
      <c r="B6036">
        <v>126874601</v>
      </c>
      <c r="C6036" t="s">
        <v>93</v>
      </c>
      <c r="D6036" t="s">
        <v>75</v>
      </c>
      <c r="E6036" t="s">
        <v>76</v>
      </c>
      <c r="F6036" s="7">
        <v>45159</v>
      </c>
      <c r="G6036" s="7">
        <v>45525</v>
      </c>
      <c r="H6036" t="s">
        <v>77</v>
      </c>
      <c r="I6036" t="s">
        <v>78</v>
      </c>
      <c r="J6036" s="7"/>
      <c r="K6036" s="7">
        <v>45160</v>
      </c>
      <c r="L6036" s="7">
        <v>45525</v>
      </c>
      <c r="M6036" t="s">
        <v>77</v>
      </c>
      <c r="N6036"/>
      <c r="O6036">
        <v>2026</v>
      </c>
      <c r="P6036">
        <v>1</v>
      </c>
      <c r="Q6036" t="s">
        <v>80</v>
      </c>
      <c r="R6036" s="8">
        <v>46267</v>
      </c>
      <c r="S6036" s="2">
        <v>1</v>
      </c>
      <c r="T6036" s="2" t="s">
        <v>81</v>
      </c>
    </row>
    <row r="6037" spans="1:20" x14ac:dyDescent="0.25">
      <c r="A6037">
        <v>1120557878</v>
      </c>
      <c r="B6037">
        <v>126900852</v>
      </c>
      <c r="C6037" t="s">
        <v>96</v>
      </c>
      <c r="D6037" t="s">
        <v>75</v>
      </c>
      <c r="E6037" t="s">
        <v>76</v>
      </c>
      <c r="F6037" s="7">
        <v>45162</v>
      </c>
      <c r="G6037" s="7">
        <v>45528</v>
      </c>
      <c r="H6037" t="s">
        <v>77</v>
      </c>
      <c r="I6037" t="s">
        <v>78</v>
      </c>
      <c r="J6037" s="7"/>
      <c r="K6037" s="7">
        <v>45162</v>
      </c>
      <c r="L6037" s="7">
        <v>45528</v>
      </c>
      <c r="M6037" t="s">
        <v>77</v>
      </c>
      <c r="N6037"/>
      <c r="O6037">
        <v>2026</v>
      </c>
      <c r="P6037">
        <v>1</v>
      </c>
      <c r="Q6037" t="s">
        <v>80</v>
      </c>
      <c r="R6037" s="8">
        <v>46267</v>
      </c>
      <c r="S6037" s="2">
        <v>1</v>
      </c>
      <c r="T6037" s="2" t="s">
        <v>81</v>
      </c>
    </row>
    <row r="6038" spans="1:20" x14ac:dyDescent="0.25">
      <c r="A6038">
        <v>1120557904</v>
      </c>
      <c r="B6038">
        <v>126910290</v>
      </c>
      <c r="C6038" t="s">
        <v>74</v>
      </c>
      <c r="D6038" t="s">
        <v>88</v>
      </c>
      <c r="E6038" t="s">
        <v>76</v>
      </c>
      <c r="F6038" s="7">
        <v>45163</v>
      </c>
      <c r="G6038" s="7">
        <v>46990</v>
      </c>
      <c r="H6038" t="s">
        <v>86</v>
      </c>
      <c r="I6038" t="s">
        <v>87</v>
      </c>
      <c r="J6038" s="7">
        <v>46080</v>
      </c>
      <c r="K6038" s="7">
        <v>45191</v>
      </c>
      <c r="L6038" s="7">
        <v>46990</v>
      </c>
      <c r="M6038" t="s">
        <v>86</v>
      </c>
      <c r="N6038" t="s">
        <v>79</v>
      </c>
      <c r="O6038">
        <v>2026</v>
      </c>
      <c r="P6038">
        <v>1</v>
      </c>
      <c r="Q6038" t="s">
        <v>80</v>
      </c>
      <c r="R6038" s="8">
        <v>46267</v>
      </c>
      <c r="S6038" s="2">
        <v>1</v>
      </c>
      <c r="T6038" s="2" t="s">
        <v>81</v>
      </c>
    </row>
    <row r="6039" spans="1:20" x14ac:dyDescent="0.25">
      <c r="A6039">
        <v>1120557946</v>
      </c>
      <c r="B6039">
        <v>126920654</v>
      </c>
      <c r="C6039" t="s">
        <v>74</v>
      </c>
      <c r="D6039" t="s">
        <v>88</v>
      </c>
      <c r="E6039" t="s">
        <v>76</v>
      </c>
      <c r="F6039" s="7">
        <v>45164</v>
      </c>
      <c r="G6039" s="7">
        <v>45530</v>
      </c>
      <c r="H6039" t="s">
        <v>86</v>
      </c>
      <c r="I6039" t="s">
        <v>87</v>
      </c>
      <c r="J6039" s="7"/>
      <c r="K6039" s="7">
        <v>45170</v>
      </c>
      <c r="L6039" s="7">
        <v>45530</v>
      </c>
      <c r="M6039" t="s">
        <v>86</v>
      </c>
      <c r="N6039"/>
      <c r="O6039">
        <v>2026</v>
      </c>
      <c r="P6039">
        <v>1</v>
      </c>
      <c r="Q6039" t="s">
        <v>80</v>
      </c>
      <c r="R6039" s="8">
        <v>46267</v>
      </c>
      <c r="S6039" s="2">
        <v>1</v>
      </c>
      <c r="T6039" s="2" t="s">
        <v>81</v>
      </c>
    </row>
    <row r="6040" spans="1:20" x14ac:dyDescent="0.25">
      <c r="A6040">
        <v>1120558150</v>
      </c>
      <c r="B6040">
        <v>126993160</v>
      </c>
      <c r="C6040" t="s">
        <v>97</v>
      </c>
      <c r="D6040" t="s">
        <v>88</v>
      </c>
      <c r="E6040" t="s">
        <v>76</v>
      </c>
      <c r="F6040" s="7">
        <v>45175</v>
      </c>
      <c r="G6040" s="7">
        <v>45541</v>
      </c>
      <c r="H6040" t="s">
        <v>77</v>
      </c>
      <c r="I6040" t="s">
        <v>78</v>
      </c>
      <c r="J6040" s="7">
        <v>46084</v>
      </c>
      <c r="K6040" s="7">
        <v>46090</v>
      </c>
      <c r="L6040" s="7">
        <v>45541</v>
      </c>
      <c r="M6040" t="s">
        <v>77</v>
      </c>
      <c r="N6040" t="s">
        <v>79</v>
      </c>
      <c r="O6040">
        <v>2026</v>
      </c>
      <c r="P6040">
        <v>1</v>
      </c>
      <c r="Q6040" t="s">
        <v>80</v>
      </c>
      <c r="R6040" s="8">
        <v>46267</v>
      </c>
      <c r="S6040" s="2">
        <v>1</v>
      </c>
      <c r="T6040" s="2" t="s">
        <v>81</v>
      </c>
    </row>
    <row r="6041" spans="1:20" x14ac:dyDescent="0.25">
      <c r="A6041">
        <v>1120558262</v>
      </c>
      <c r="B6041">
        <v>127040576</v>
      </c>
      <c r="C6041" t="s">
        <v>93</v>
      </c>
      <c r="D6041" t="s">
        <v>83</v>
      </c>
      <c r="E6041" t="s">
        <v>76</v>
      </c>
      <c r="F6041" s="7">
        <v>45166</v>
      </c>
      <c r="G6041" s="7">
        <v>45350</v>
      </c>
      <c r="H6041" t="s">
        <v>77</v>
      </c>
      <c r="I6041" t="s">
        <v>84</v>
      </c>
      <c r="J6041" s="7">
        <v>45914</v>
      </c>
      <c r="K6041" s="7">
        <v>45971</v>
      </c>
      <c r="L6041" s="7">
        <v>45350</v>
      </c>
      <c r="M6041" t="s">
        <v>77</v>
      </c>
      <c r="N6041" t="s">
        <v>79</v>
      </c>
      <c r="O6041">
        <v>2026</v>
      </c>
      <c r="P6041">
        <v>1</v>
      </c>
      <c r="Q6041" t="s">
        <v>80</v>
      </c>
      <c r="R6041" s="8">
        <v>46267</v>
      </c>
      <c r="S6041" s="2">
        <v>1</v>
      </c>
      <c r="T6041" s="2" t="s">
        <v>81</v>
      </c>
    </row>
    <row r="6042" spans="1:20" x14ac:dyDescent="0.25">
      <c r="A6042">
        <v>1120558263</v>
      </c>
      <c r="B6042">
        <v>127040576</v>
      </c>
      <c r="C6042" t="s">
        <v>93</v>
      </c>
      <c r="D6042" t="s">
        <v>83</v>
      </c>
      <c r="E6042" t="s">
        <v>76</v>
      </c>
      <c r="F6042" s="7">
        <v>45166</v>
      </c>
      <c r="G6042" s="7">
        <v>45350</v>
      </c>
      <c r="H6042" t="s">
        <v>77</v>
      </c>
      <c r="I6042" t="s">
        <v>84</v>
      </c>
      <c r="J6042" s="7">
        <v>45914</v>
      </c>
      <c r="K6042" s="7">
        <v>45295</v>
      </c>
      <c r="L6042" s="7">
        <v>45350</v>
      </c>
      <c r="M6042" t="s">
        <v>77</v>
      </c>
      <c r="N6042" t="s">
        <v>79</v>
      </c>
      <c r="O6042">
        <v>2026</v>
      </c>
      <c r="P6042">
        <v>1</v>
      </c>
      <c r="Q6042" t="s">
        <v>80</v>
      </c>
      <c r="R6042" s="8">
        <v>46267</v>
      </c>
      <c r="S6042" s="2">
        <v>1</v>
      </c>
      <c r="T6042" s="2" t="s">
        <v>81</v>
      </c>
    </row>
    <row r="6043" spans="1:20" x14ac:dyDescent="0.25">
      <c r="A6043">
        <v>1120558450</v>
      </c>
      <c r="B6043">
        <v>127097176</v>
      </c>
      <c r="C6043" t="s">
        <v>85</v>
      </c>
      <c r="D6043" t="s">
        <v>88</v>
      </c>
      <c r="E6043" t="s">
        <v>76</v>
      </c>
      <c r="F6043" s="7">
        <v>45189</v>
      </c>
      <c r="G6043" s="7">
        <v>45555</v>
      </c>
      <c r="H6043" t="s">
        <v>86</v>
      </c>
      <c r="I6043" t="s">
        <v>87</v>
      </c>
      <c r="J6043" s="7"/>
      <c r="K6043" s="7">
        <v>46052</v>
      </c>
      <c r="L6043" s="7">
        <v>45555</v>
      </c>
      <c r="M6043" t="s">
        <v>86</v>
      </c>
      <c r="N6043"/>
      <c r="O6043">
        <v>2026</v>
      </c>
      <c r="P6043">
        <v>1</v>
      </c>
      <c r="Q6043" t="s">
        <v>80</v>
      </c>
      <c r="R6043" s="8">
        <v>46267</v>
      </c>
      <c r="S6043" s="2">
        <v>1</v>
      </c>
      <c r="T6043" s="2" t="s">
        <v>81</v>
      </c>
    </row>
    <row r="6044" spans="1:20" x14ac:dyDescent="0.25">
      <c r="A6044">
        <v>1120558623</v>
      </c>
      <c r="B6044">
        <v>127150288</v>
      </c>
      <c r="C6044" t="s">
        <v>91</v>
      </c>
      <c r="D6044" t="s">
        <v>88</v>
      </c>
      <c r="E6044" t="s">
        <v>76</v>
      </c>
      <c r="F6044" s="7">
        <v>45197</v>
      </c>
      <c r="G6044" s="7">
        <v>45288</v>
      </c>
      <c r="H6044" t="s">
        <v>77</v>
      </c>
      <c r="I6044" t="s">
        <v>78</v>
      </c>
      <c r="J6044" s="7">
        <v>45845</v>
      </c>
      <c r="K6044" s="7">
        <v>45203</v>
      </c>
      <c r="L6044" s="7">
        <v>45288</v>
      </c>
      <c r="M6044" t="s">
        <v>77</v>
      </c>
      <c r="N6044" t="s">
        <v>92</v>
      </c>
      <c r="O6044">
        <v>2026</v>
      </c>
      <c r="P6044">
        <v>1</v>
      </c>
      <c r="Q6044" t="s">
        <v>80</v>
      </c>
      <c r="R6044" s="8">
        <v>46267</v>
      </c>
      <c r="S6044" s="2">
        <v>1</v>
      </c>
      <c r="T6044" s="2" t="s">
        <v>81</v>
      </c>
    </row>
    <row r="6045" spans="1:20" x14ac:dyDescent="0.25">
      <c r="A6045">
        <v>1120558751</v>
      </c>
      <c r="B6045">
        <v>127198963</v>
      </c>
      <c r="C6045" t="s">
        <v>74</v>
      </c>
      <c r="D6045" t="s">
        <v>88</v>
      </c>
      <c r="E6045" t="s">
        <v>76</v>
      </c>
      <c r="F6045" s="7">
        <v>45203</v>
      </c>
      <c r="G6045" s="7">
        <v>47030</v>
      </c>
      <c r="H6045" t="s">
        <v>77</v>
      </c>
      <c r="I6045" t="s">
        <v>84</v>
      </c>
      <c r="J6045" s="7"/>
      <c r="K6045" s="7">
        <v>45204</v>
      </c>
      <c r="L6045" s="7">
        <v>47030</v>
      </c>
      <c r="M6045" t="s">
        <v>77</v>
      </c>
      <c r="N6045"/>
      <c r="O6045">
        <v>2026</v>
      </c>
      <c r="P6045">
        <v>1</v>
      </c>
      <c r="Q6045" t="s">
        <v>80</v>
      </c>
      <c r="R6045" s="8">
        <v>46267</v>
      </c>
      <c r="S6045" s="2">
        <v>1</v>
      </c>
      <c r="T6045" s="2" t="s">
        <v>81</v>
      </c>
    </row>
    <row r="6046" spans="1:20" x14ac:dyDescent="0.25">
      <c r="A6046">
        <v>1120558895</v>
      </c>
      <c r="B6046">
        <v>127247902</v>
      </c>
      <c r="C6046" t="s">
        <v>82</v>
      </c>
      <c r="D6046" t="s">
        <v>88</v>
      </c>
      <c r="E6046" t="s">
        <v>76</v>
      </c>
      <c r="F6046" s="7">
        <v>45210</v>
      </c>
      <c r="G6046" s="7">
        <v>45576</v>
      </c>
      <c r="H6046" t="s">
        <v>77</v>
      </c>
      <c r="I6046" t="s">
        <v>78</v>
      </c>
      <c r="J6046" s="7">
        <v>45618</v>
      </c>
      <c r="K6046" s="7">
        <v>45693</v>
      </c>
      <c r="L6046" s="7">
        <v>45576</v>
      </c>
      <c r="M6046" t="s">
        <v>77</v>
      </c>
      <c r="N6046" t="s">
        <v>79</v>
      </c>
      <c r="O6046">
        <v>2026</v>
      </c>
      <c r="P6046">
        <v>1</v>
      </c>
      <c r="Q6046" t="s">
        <v>80</v>
      </c>
      <c r="R6046" s="8">
        <v>46267</v>
      </c>
      <c r="S6046" s="2">
        <v>1</v>
      </c>
      <c r="T6046" s="2" t="s">
        <v>81</v>
      </c>
    </row>
    <row r="6047" spans="1:20" x14ac:dyDescent="0.25">
      <c r="A6047">
        <v>1120559544</v>
      </c>
      <c r="B6047">
        <v>127425998</v>
      </c>
      <c r="C6047" t="s">
        <v>98</v>
      </c>
      <c r="D6047" t="s">
        <v>88</v>
      </c>
      <c r="E6047" t="s">
        <v>76</v>
      </c>
      <c r="F6047" s="7">
        <v>45237</v>
      </c>
      <c r="G6047" s="7">
        <v>45603</v>
      </c>
      <c r="H6047" t="s">
        <v>77</v>
      </c>
      <c r="I6047" t="s">
        <v>84</v>
      </c>
      <c r="J6047" s="7">
        <v>45633</v>
      </c>
      <c r="K6047" s="7">
        <v>45463</v>
      </c>
      <c r="L6047" s="7">
        <v>45603</v>
      </c>
      <c r="M6047" t="s">
        <v>77</v>
      </c>
      <c r="N6047" t="s">
        <v>79</v>
      </c>
      <c r="O6047">
        <v>2026</v>
      </c>
      <c r="P6047">
        <v>1</v>
      </c>
      <c r="Q6047" t="s">
        <v>80</v>
      </c>
      <c r="R6047" s="8">
        <v>46267</v>
      </c>
      <c r="S6047" s="2">
        <v>1</v>
      </c>
      <c r="T6047" s="2" t="s">
        <v>81</v>
      </c>
    </row>
    <row r="6048" spans="1:20" x14ac:dyDescent="0.25">
      <c r="A6048">
        <v>1120559545</v>
      </c>
      <c r="B6048">
        <v>127425998</v>
      </c>
      <c r="C6048" t="s">
        <v>98</v>
      </c>
      <c r="D6048" t="s">
        <v>88</v>
      </c>
      <c r="E6048" t="s">
        <v>76</v>
      </c>
      <c r="F6048" s="7">
        <v>45237</v>
      </c>
      <c r="G6048" s="7">
        <v>45603</v>
      </c>
      <c r="H6048" t="s">
        <v>77</v>
      </c>
      <c r="I6048" t="s">
        <v>84</v>
      </c>
      <c r="J6048" s="7">
        <v>45633</v>
      </c>
      <c r="K6048" s="7">
        <v>45541</v>
      </c>
      <c r="L6048" s="7">
        <v>45603</v>
      </c>
      <c r="M6048" t="s">
        <v>77</v>
      </c>
      <c r="N6048" t="s">
        <v>79</v>
      </c>
      <c r="O6048">
        <v>2026</v>
      </c>
      <c r="P6048">
        <v>1</v>
      </c>
      <c r="Q6048" t="s">
        <v>80</v>
      </c>
      <c r="R6048" s="8">
        <v>46267</v>
      </c>
      <c r="S6048" s="2">
        <v>1</v>
      </c>
      <c r="T6048" s="2" t="s">
        <v>81</v>
      </c>
    </row>
    <row r="6049" spans="1:20" x14ac:dyDescent="0.25">
      <c r="A6049">
        <v>1120559546</v>
      </c>
      <c r="B6049">
        <v>127425998</v>
      </c>
      <c r="C6049" t="s">
        <v>98</v>
      </c>
      <c r="D6049" t="s">
        <v>88</v>
      </c>
      <c r="E6049" t="s">
        <v>76</v>
      </c>
      <c r="F6049" s="7">
        <v>45237</v>
      </c>
      <c r="G6049" s="7">
        <v>45603</v>
      </c>
      <c r="H6049" t="s">
        <v>77</v>
      </c>
      <c r="I6049" t="s">
        <v>84</v>
      </c>
      <c r="J6049" s="7">
        <v>45633</v>
      </c>
      <c r="K6049" s="7">
        <v>45545</v>
      </c>
      <c r="L6049" s="7">
        <v>45603</v>
      </c>
      <c r="M6049" t="s">
        <v>77</v>
      </c>
      <c r="N6049" t="s">
        <v>79</v>
      </c>
      <c r="O6049">
        <v>2026</v>
      </c>
      <c r="P6049">
        <v>1</v>
      </c>
      <c r="Q6049" t="s">
        <v>80</v>
      </c>
      <c r="R6049" s="8">
        <v>46267</v>
      </c>
      <c r="S6049" s="2">
        <v>1</v>
      </c>
      <c r="T6049" s="2" t="s">
        <v>81</v>
      </c>
    </row>
    <row r="6050" spans="1:20" x14ac:dyDescent="0.25">
      <c r="A6050">
        <v>1120559547</v>
      </c>
      <c r="B6050">
        <v>127425998</v>
      </c>
      <c r="C6050" t="s">
        <v>98</v>
      </c>
      <c r="D6050" t="s">
        <v>88</v>
      </c>
      <c r="E6050" t="s">
        <v>76</v>
      </c>
      <c r="F6050" s="7">
        <v>45237</v>
      </c>
      <c r="G6050" s="7">
        <v>45603</v>
      </c>
      <c r="H6050" t="s">
        <v>77</v>
      </c>
      <c r="I6050" t="s">
        <v>84</v>
      </c>
      <c r="J6050" s="7">
        <v>45633</v>
      </c>
      <c r="K6050" s="7">
        <v>45545</v>
      </c>
      <c r="L6050" s="7">
        <v>45603</v>
      </c>
      <c r="M6050" t="s">
        <v>77</v>
      </c>
      <c r="N6050" t="s">
        <v>79</v>
      </c>
      <c r="O6050">
        <v>2026</v>
      </c>
      <c r="P6050">
        <v>1</v>
      </c>
      <c r="Q6050" t="s">
        <v>80</v>
      </c>
      <c r="R6050" s="8">
        <v>46267</v>
      </c>
      <c r="S6050" s="2">
        <v>1</v>
      </c>
      <c r="T6050" s="2" t="s">
        <v>81</v>
      </c>
    </row>
    <row r="6051" spans="1:20" x14ac:dyDescent="0.25">
      <c r="A6051">
        <v>1120559766</v>
      </c>
      <c r="B6051">
        <v>127584307</v>
      </c>
      <c r="C6051" t="s">
        <v>93</v>
      </c>
      <c r="D6051" t="s">
        <v>88</v>
      </c>
      <c r="E6051" t="s">
        <v>76</v>
      </c>
      <c r="F6051" s="7">
        <v>45275</v>
      </c>
      <c r="G6051" s="7">
        <v>45641</v>
      </c>
      <c r="H6051" t="s">
        <v>77</v>
      </c>
      <c r="I6051" t="s">
        <v>84</v>
      </c>
      <c r="J6051" s="7"/>
      <c r="K6051" s="7">
        <v>45279</v>
      </c>
      <c r="L6051" s="7">
        <v>45641</v>
      </c>
      <c r="M6051" t="s">
        <v>77</v>
      </c>
      <c r="N6051"/>
      <c r="O6051">
        <v>2026</v>
      </c>
      <c r="P6051">
        <v>1</v>
      </c>
      <c r="Q6051" t="s">
        <v>80</v>
      </c>
      <c r="R6051" s="8">
        <v>46267</v>
      </c>
      <c r="S6051" s="2">
        <v>1</v>
      </c>
      <c r="T6051" s="2" t="s">
        <v>81</v>
      </c>
    </row>
    <row r="6052" spans="1:20" x14ac:dyDescent="0.25">
      <c r="A6052">
        <v>1120559774</v>
      </c>
      <c r="B6052">
        <v>127818038</v>
      </c>
      <c r="C6052" t="s">
        <v>82</v>
      </c>
      <c r="D6052" t="s">
        <v>83</v>
      </c>
      <c r="E6052" t="s">
        <v>76</v>
      </c>
      <c r="F6052" s="7">
        <v>44848</v>
      </c>
      <c r="G6052" s="7">
        <v>46674</v>
      </c>
      <c r="H6052" t="s">
        <v>77</v>
      </c>
      <c r="I6052" t="s">
        <v>84</v>
      </c>
      <c r="J6052" s="7">
        <v>45859</v>
      </c>
      <c r="K6052" s="7">
        <v>45287</v>
      </c>
      <c r="L6052" s="7">
        <v>46674</v>
      </c>
      <c r="M6052" t="s">
        <v>77</v>
      </c>
      <c r="N6052" t="s">
        <v>79</v>
      </c>
      <c r="O6052">
        <v>2026</v>
      </c>
      <c r="P6052">
        <v>1</v>
      </c>
      <c r="Q6052" t="s">
        <v>80</v>
      </c>
      <c r="R6052" s="8">
        <v>46267</v>
      </c>
      <c r="S6052" s="2">
        <v>1</v>
      </c>
      <c r="T6052" s="2" t="s">
        <v>81</v>
      </c>
    </row>
    <row r="6053" spans="1:20" x14ac:dyDescent="0.25">
      <c r="A6053">
        <v>1120559789</v>
      </c>
      <c r="B6053">
        <v>128086361</v>
      </c>
      <c r="C6053" t="s">
        <v>82</v>
      </c>
      <c r="D6053" t="s">
        <v>88</v>
      </c>
      <c r="E6053" t="s">
        <v>76</v>
      </c>
      <c r="F6053" s="7">
        <v>45174</v>
      </c>
      <c r="G6053" s="7">
        <v>47001</v>
      </c>
      <c r="H6053" t="s">
        <v>77</v>
      </c>
      <c r="I6053" t="s">
        <v>78</v>
      </c>
      <c r="J6053" s="7"/>
      <c r="K6053" s="7">
        <v>45779</v>
      </c>
      <c r="L6053" s="7">
        <v>47001</v>
      </c>
      <c r="M6053" t="s">
        <v>77</v>
      </c>
      <c r="N6053"/>
      <c r="O6053">
        <v>2026</v>
      </c>
      <c r="P6053">
        <v>1</v>
      </c>
      <c r="Q6053" t="s">
        <v>80</v>
      </c>
      <c r="R6053" s="8">
        <v>46267</v>
      </c>
      <c r="S6053" s="2">
        <v>1</v>
      </c>
      <c r="T6053" s="2" t="s">
        <v>81</v>
      </c>
    </row>
    <row r="6054" spans="1:20" x14ac:dyDescent="0.25">
      <c r="A6054">
        <v>1120559790</v>
      </c>
      <c r="B6054">
        <v>128086361</v>
      </c>
      <c r="C6054" t="s">
        <v>82</v>
      </c>
      <c r="D6054" t="s">
        <v>88</v>
      </c>
      <c r="E6054" t="s">
        <v>76</v>
      </c>
      <c r="F6054" s="7">
        <v>45174</v>
      </c>
      <c r="G6054" s="7">
        <v>47001</v>
      </c>
      <c r="H6054" t="s">
        <v>77</v>
      </c>
      <c r="I6054" t="s">
        <v>78</v>
      </c>
      <c r="J6054" s="7"/>
      <c r="K6054" s="7">
        <v>45747</v>
      </c>
      <c r="L6054" s="7">
        <v>47001</v>
      </c>
      <c r="M6054" t="s">
        <v>77</v>
      </c>
      <c r="N6054"/>
      <c r="O6054">
        <v>2026</v>
      </c>
      <c r="P6054">
        <v>1</v>
      </c>
      <c r="Q6054" t="s">
        <v>80</v>
      </c>
      <c r="R6054" s="8">
        <v>46267</v>
      </c>
      <c r="S6054" s="2">
        <v>1</v>
      </c>
      <c r="T6054" s="2" t="s">
        <v>81</v>
      </c>
    </row>
    <row r="6055" spans="1:20" x14ac:dyDescent="0.25">
      <c r="A6055">
        <v>1120559794</v>
      </c>
      <c r="B6055">
        <v>128090065</v>
      </c>
      <c r="C6055" t="s">
        <v>93</v>
      </c>
      <c r="D6055" t="s">
        <v>88</v>
      </c>
      <c r="E6055" t="s">
        <v>76</v>
      </c>
      <c r="F6055" s="7">
        <v>45320</v>
      </c>
      <c r="G6055" s="7">
        <v>45686</v>
      </c>
      <c r="H6055" t="s">
        <v>77</v>
      </c>
      <c r="I6055" t="s">
        <v>78</v>
      </c>
      <c r="J6055" s="7">
        <v>45580</v>
      </c>
      <c r="K6055" s="7">
        <v>45779</v>
      </c>
      <c r="L6055" s="7">
        <v>45686</v>
      </c>
      <c r="M6055" t="s">
        <v>77</v>
      </c>
      <c r="N6055" t="s">
        <v>79</v>
      </c>
      <c r="O6055">
        <v>2026</v>
      </c>
      <c r="P6055">
        <v>1</v>
      </c>
      <c r="Q6055" t="s">
        <v>80</v>
      </c>
      <c r="R6055" s="8">
        <v>46267</v>
      </c>
      <c r="S6055" s="2">
        <v>1</v>
      </c>
      <c r="T6055" s="2" t="s">
        <v>81</v>
      </c>
    </row>
    <row r="6056" spans="1:20" x14ac:dyDescent="0.25">
      <c r="A6056">
        <v>1120559873</v>
      </c>
      <c r="B6056">
        <v>128246931</v>
      </c>
      <c r="C6056" t="s">
        <v>74</v>
      </c>
      <c r="D6056" t="s">
        <v>83</v>
      </c>
      <c r="E6056" t="s">
        <v>76</v>
      </c>
      <c r="F6056" s="7">
        <v>45352</v>
      </c>
      <c r="G6056" s="7">
        <v>47178</v>
      </c>
      <c r="H6056" t="s">
        <v>86</v>
      </c>
      <c r="I6056" t="s">
        <v>87</v>
      </c>
      <c r="J6056" s="7">
        <v>45562</v>
      </c>
      <c r="K6056" s="7">
        <v>45747</v>
      </c>
      <c r="L6056" s="7">
        <v>47178</v>
      </c>
      <c r="M6056" t="s">
        <v>86</v>
      </c>
      <c r="N6056" t="s">
        <v>79</v>
      </c>
      <c r="O6056">
        <v>2026</v>
      </c>
      <c r="P6056">
        <v>1</v>
      </c>
      <c r="Q6056" t="s">
        <v>80</v>
      </c>
      <c r="R6056" s="8">
        <v>46267</v>
      </c>
      <c r="S6056" s="2">
        <v>1</v>
      </c>
      <c r="T6056" s="2" t="s">
        <v>81</v>
      </c>
    </row>
    <row r="6057" spans="1:20" x14ac:dyDescent="0.25">
      <c r="A6057">
        <v>1120559874</v>
      </c>
      <c r="B6057">
        <v>128246931</v>
      </c>
      <c r="C6057" t="s">
        <v>74</v>
      </c>
      <c r="D6057" t="s">
        <v>83</v>
      </c>
      <c r="E6057" t="s">
        <v>76</v>
      </c>
      <c r="F6057" s="7">
        <v>45352</v>
      </c>
      <c r="G6057" s="7">
        <v>47178</v>
      </c>
      <c r="H6057" t="s">
        <v>86</v>
      </c>
      <c r="I6057" t="s">
        <v>87</v>
      </c>
      <c r="J6057" s="7">
        <v>45562</v>
      </c>
      <c r="K6057" s="7">
        <v>45358</v>
      </c>
      <c r="L6057" s="7">
        <v>47178</v>
      </c>
      <c r="M6057" t="s">
        <v>86</v>
      </c>
      <c r="N6057" t="s">
        <v>79</v>
      </c>
      <c r="O6057">
        <v>2026</v>
      </c>
      <c r="P6057">
        <v>1</v>
      </c>
      <c r="Q6057" t="s">
        <v>80</v>
      </c>
      <c r="R6057" s="8">
        <v>46267</v>
      </c>
      <c r="S6057" s="2">
        <v>1</v>
      </c>
      <c r="T6057" s="2" t="s">
        <v>81</v>
      </c>
    </row>
    <row r="6058" spans="1:20" x14ac:dyDescent="0.25">
      <c r="A6058">
        <v>1120559892</v>
      </c>
      <c r="B6058">
        <v>128268359</v>
      </c>
      <c r="C6058" t="s">
        <v>82</v>
      </c>
      <c r="D6058" t="s">
        <v>88</v>
      </c>
      <c r="E6058" t="s">
        <v>76</v>
      </c>
      <c r="F6058" s="7">
        <v>45357</v>
      </c>
      <c r="G6058" s="7">
        <v>45722</v>
      </c>
      <c r="H6058" t="s">
        <v>77</v>
      </c>
      <c r="I6058" t="s">
        <v>78</v>
      </c>
      <c r="J6058" s="7">
        <v>45737</v>
      </c>
      <c r="K6058" s="7">
        <v>45748</v>
      </c>
      <c r="L6058" s="7">
        <v>45722</v>
      </c>
      <c r="M6058" t="s">
        <v>77</v>
      </c>
      <c r="N6058" t="s">
        <v>79</v>
      </c>
      <c r="O6058">
        <v>2026</v>
      </c>
      <c r="P6058">
        <v>1</v>
      </c>
      <c r="Q6058" t="s">
        <v>80</v>
      </c>
      <c r="R6058" s="8">
        <v>46267</v>
      </c>
      <c r="S6058" s="2">
        <v>1</v>
      </c>
      <c r="T6058" s="2" t="s">
        <v>81</v>
      </c>
    </row>
    <row r="6059" spans="1:20" x14ac:dyDescent="0.25">
      <c r="A6059">
        <v>1120560054</v>
      </c>
      <c r="B6059">
        <v>128403982</v>
      </c>
      <c r="C6059" t="s">
        <v>74</v>
      </c>
      <c r="D6059" t="s">
        <v>83</v>
      </c>
      <c r="E6059" t="s">
        <v>76</v>
      </c>
      <c r="F6059" s="7">
        <v>45380</v>
      </c>
      <c r="G6059" s="7">
        <v>45564</v>
      </c>
      <c r="H6059" t="s">
        <v>77</v>
      </c>
      <c r="I6059" t="s">
        <v>84</v>
      </c>
      <c r="J6059" s="7">
        <v>45427</v>
      </c>
      <c r="K6059" s="7">
        <v>45688</v>
      </c>
      <c r="L6059" s="7">
        <v>45564</v>
      </c>
      <c r="M6059" t="s">
        <v>77</v>
      </c>
      <c r="N6059" t="s">
        <v>92</v>
      </c>
      <c r="O6059">
        <v>2026</v>
      </c>
      <c r="P6059">
        <v>1</v>
      </c>
      <c r="Q6059" t="s">
        <v>80</v>
      </c>
      <c r="R6059" s="8">
        <v>46267</v>
      </c>
      <c r="S6059" s="2">
        <v>1</v>
      </c>
      <c r="T6059" s="2" t="s">
        <v>81</v>
      </c>
    </row>
    <row r="6060" spans="1:20" x14ac:dyDescent="0.25">
      <c r="A6060">
        <v>1120560055</v>
      </c>
      <c r="B6060">
        <v>128403982</v>
      </c>
      <c r="C6060" t="s">
        <v>74</v>
      </c>
      <c r="D6060" t="s">
        <v>83</v>
      </c>
      <c r="E6060" t="s">
        <v>76</v>
      </c>
      <c r="F6060" s="7">
        <v>45380</v>
      </c>
      <c r="G6060" s="7">
        <v>45564</v>
      </c>
      <c r="H6060" t="s">
        <v>77</v>
      </c>
      <c r="I6060" t="s">
        <v>84</v>
      </c>
      <c r="J6060" s="7">
        <v>45427</v>
      </c>
      <c r="K6060" s="7">
        <v>45748</v>
      </c>
      <c r="L6060" s="7">
        <v>45564</v>
      </c>
      <c r="M6060" t="s">
        <v>77</v>
      </c>
      <c r="N6060" t="s">
        <v>92</v>
      </c>
      <c r="O6060">
        <v>2026</v>
      </c>
      <c r="P6060">
        <v>1</v>
      </c>
      <c r="Q6060" t="s">
        <v>80</v>
      </c>
      <c r="R6060" s="8">
        <v>46267</v>
      </c>
      <c r="S6060" s="2">
        <v>1</v>
      </c>
      <c r="T6060" s="2" t="s">
        <v>81</v>
      </c>
    </row>
    <row r="6061" spans="1:20" x14ac:dyDescent="0.25">
      <c r="A6061">
        <v>1120560189</v>
      </c>
      <c r="B6061">
        <v>128570378</v>
      </c>
      <c r="C6061" t="s">
        <v>82</v>
      </c>
      <c r="D6061" t="s">
        <v>83</v>
      </c>
      <c r="E6061" t="s">
        <v>76</v>
      </c>
      <c r="F6061" s="7">
        <v>45397</v>
      </c>
      <c r="G6061" s="7">
        <v>45580</v>
      </c>
      <c r="H6061" t="s">
        <v>77</v>
      </c>
      <c r="I6061" t="s">
        <v>78</v>
      </c>
      <c r="J6061" s="7">
        <v>46111</v>
      </c>
      <c r="K6061" s="7">
        <v>45748</v>
      </c>
      <c r="L6061" s="7">
        <v>45580</v>
      </c>
      <c r="M6061" t="s">
        <v>77</v>
      </c>
      <c r="N6061" t="s">
        <v>92</v>
      </c>
      <c r="O6061">
        <v>2026</v>
      </c>
      <c r="P6061">
        <v>1</v>
      </c>
      <c r="Q6061" t="s">
        <v>80</v>
      </c>
      <c r="R6061" s="8">
        <v>46267</v>
      </c>
      <c r="S6061" s="2">
        <v>1</v>
      </c>
      <c r="T6061" s="2" t="s">
        <v>81</v>
      </c>
    </row>
    <row r="6062" spans="1:20" x14ac:dyDescent="0.25">
      <c r="A6062">
        <v>1120560264</v>
      </c>
      <c r="B6062">
        <v>128681143</v>
      </c>
      <c r="C6062" t="s">
        <v>90</v>
      </c>
      <c r="D6062" t="s">
        <v>83</v>
      </c>
      <c r="E6062" t="s">
        <v>76</v>
      </c>
      <c r="F6062" s="7">
        <v>45406</v>
      </c>
      <c r="G6062" s="7">
        <v>45497</v>
      </c>
      <c r="H6062" t="s">
        <v>77</v>
      </c>
      <c r="I6062" t="s">
        <v>84</v>
      </c>
      <c r="J6062" s="7"/>
      <c r="K6062" s="7">
        <v>45747</v>
      </c>
      <c r="L6062" s="7">
        <v>45497</v>
      </c>
      <c r="M6062" t="s">
        <v>77</v>
      </c>
      <c r="N6062"/>
      <c r="O6062">
        <v>2026</v>
      </c>
      <c r="P6062">
        <v>1</v>
      </c>
      <c r="Q6062" t="s">
        <v>80</v>
      </c>
      <c r="R6062" s="8">
        <v>46267</v>
      </c>
      <c r="S6062" s="2">
        <v>1</v>
      </c>
      <c r="T6062" s="2" t="s">
        <v>81</v>
      </c>
    </row>
    <row r="6063" spans="1:20" x14ac:dyDescent="0.25">
      <c r="A6063">
        <v>1120560365</v>
      </c>
      <c r="B6063">
        <v>128745325</v>
      </c>
      <c r="C6063" t="s">
        <v>82</v>
      </c>
      <c r="D6063" t="s">
        <v>83</v>
      </c>
      <c r="E6063" t="s">
        <v>76</v>
      </c>
      <c r="F6063" s="7">
        <v>45422</v>
      </c>
      <c r="G6063" s="7">
        <v>47248</v>
      </c>
      <c r="H6063" t="s">
        <v>77</v>
      </c>
      <c r="I6063" t="s">
        <v>84</v>
      </c>
      <c r="J6063" s="7"/>
      <c r="K6063" s="7">
        <v>45691</v>
      </c>
      <c r="L6063" s="7">
        <v>47248</v>
      </c>
      <c r="M6063" t="s">
        <v>77</v>
      </c>
      <c r="N6063"/>
      <c r="O6063">
        <v>2026</v>
      </c>
      <c r="P6063">
        <v>1</v>
      </c>
      <c r="Q6063" t="s">
        <v>80</v>
      </c>
      <c r="R6063" s="8">
        <v>46267</v>
      </c>
      <c r="S6063" s="2">
        <v>1</v>
      </c>
      <c r="T6063" s="2" t="s">
        <v>81</v>
      </c>
    </row>
    <row r="6064" spans="1:20" x14ac:dyDescent="0.25">
      <c r="A6064">
        <v>1120560430</v>
      </c>
      <c r="B6064">
        <v>128804241</v>
      </c>
      <c r="C6064" t="s">
        <v>95</v>
      </c>
      <c r="D6064" t="s">
        <v>83</v>
      </c>
      <c r="E6064" t="s">
        <v>76</v>
      </c>
      <c r="F6064" s="7">
        <v>45427</v>
      </c>
      <c r="G6064" s="7">
        <v>45611</v>
      </c>
      <c r="H6064" t="s">
        <v>77</v>
      </c>
      <c r="I6064" t="s">
        <v>84</v>
      </c>
      <c r="J6064" s="7"/>
      <c r="K6064" s="7">
        <v>46058</v>
      </c>
      <c r="L6064" s="7">
        <v>45611</v>
      </c>
      <c r="M6064" t="s">
        <v>77</v>
      </c>
      <c r="N6064"/>
      <c r="O6064">
        <v>2026</v>
      </c>
      <c r="P6064">
        <v>1</v>
      </c>
      <c r="Q6064" t="s">
        <v>80</v>
      </c>
      <c r="R6064" s="8">
        <v>46267</v>
      </c>
      <c r="S6064" s="2">
        <v>1</v>
      </c>
      <c r="T6064" s="2" t="s">
        <v>81</v>
      </c>
    </row>
    <row r="6065" spans="1:20" x14ac:dyDescent="0.25">
      <c r="A6065">
        <v>1120560454</v>
      </c>
      <c r="B6065">
        <v>128824703</v>
      </c>
      <c r="C6065" t="s">
        <v>96</v>
      </c>
      <c r="D6065" t="s">
        <v>83</v>
      </c>
      <c r="E6065" t="s">
        <v>76</v>
      </c>
      <c r="F6065" s="7">
        <v>45433</v>
      </c>
      <c r="G6065" s="7">
        <v>45798</v>
      </c>
      <c r="H6065" t="s">
        <v>77</v>
      </c>
      <c r="I6065" t="s">
        <v>78</v>
      </c>
      <c r="J6065" s="7"/>
      <c r="K6065" s="7">
        <v>45463</v>
      </c>
      <c r="L6065" s="7">
        <v>45798</v>
      </c>
      <c r="M6065" t="s">
        <v>77</v>
      </c>
      <c r="N6065"/>
      <c r="O6065">
        <v>2026</v>
      </c>
      <c r="P6065">
        <v>1</v>
      </c>
      <c r="Q6065" t="s">
        <v>80</v>
      </c>
      <c r="R6065" s="8">
        <v>46267</v>
      </c>
      <c r="S6065" s="2">
        <v>1</v>
      </c>
      <c r="T6065" s="2" t="s">
        <v>81</v>
      </c>
    </row>
    <row r="6066" spans="1:20" x14ac:dyDescent="0.25">
      <c r="A6066">
        <v>1120560476</v>
      </c>
      <c r="B6066">
        <v>128857001</v>
      </c>
      <c r="C6066" t="s">
        <v>82</v>
      </c>
      <c r="D6066" t="s">
        <v>88</v>
      </c>
      <c r="E6066" t="s">
        <v>76</v>
      </c>
      <c r="F6066" s="7">
        <v>45435</v>
      </c>
      <c r="G6066" s="7">
        <v>45800</v>
      </c>
      <c r="H6066" t="s">
        <v>77</v>
      </c>
      <c r="I6066" t="s">
        <v>78</v>
      </c>
      <c r="J6066" s="7">
        <v>45784</v>
      </c>
      <c r="K6066" s="7">
        <v>45747</v>
      </c>
      <c r="L6066" s="7">
        <v>45800</v>
      </c>
      <c r="M6066" t="s">
        <v>77</v>
      </c>
      <c r="N6066" t="s">
        <v>79</v>
      </c>
      <c r="O6066">
        <v>2026</v>
      </c>
      <c r="P6066">
        <v>1</v>
      </c>
      <c r="Q6066" t="s">
        <v>80</v>
      </c>
      <c r="R6066" s="8">
        <v>46267</v>
      </c>
      <c r="S6066" s="2">
        <v>1</v>
      </c>
      <c r="T6066" s="2" t="s">
        <v>81</v>
      </c>
    </row>
    <row r="6067" spans="1:20" x14ac:dyDescent="0.25">
      <c r="A6067">
        <v>1120560528</v>
      </c>
      <c r="B6067">
        <v>128911676</v>
      </c>
      <c r="C6067" t="s">
        <v>90</v>
      </c>
      <c r="D6067" t="s">
        <v>88</v>
      </c>
      <c r="E6067" t="s">
        <v>76</v>
      </c>
      <c r="F6067" s="7">
        <v>45440</v>
      </c>
      <c r="G6067" s="7">
        <v>45620</v>
      </c>
      <c r="H6067" t="s">
        <v>77</v>
      </c>
      <c r="I6067" t="s">
        <v>84</v>
      </c>
      <c r="J6067" s="7"/>
      <c r="K6067" s="7">
        <v>45541</v>
      </c>
      <c r="L6067" s="7">
        <v>45620</v>
      </c>
      <c r="M6067" t="s">
        <v>77</v>
      </c>
      <c r="N6067"/>
      <c r="O6067">
        <v>2026</v>
      </c>
      <c r="P6067">
        <v>1</v>
      </c>
      <c r="Q6067" t="s">
        <v>80</v>
      </c>
      <c r="R6067" s="8">
        <v>46267</v>
      </c>
      <c r="S6067" s="2">
        <v>1</v>
      </c>
      <c r="T6067" s="2" t="s">
        <v>81</v>
      </c>
    </row>
    <row r="6068" spans="1:20" x14ac:dyDescent="0.25">
      <c r="A6068">
        <v>1120560648</v>
      </c>
      <c r="B6068">
        <v>129068144</v>
      </c>
      <c r="C6068" t="s">
        <v>82</v>
      </c>
      <c r="D6068" t="s">
        <v>83</v>
      </c>
      <c r="E6068" t="s">
        <v>76</v>
      </c>
      <c r="F6068" s="7">
        <v>45442</v>
      </c>
      <c r="G6068" s="7">
        <v>45626</v>
      </c>
      <c r="H6068" t="s">
        <v>77</v>
      </c>
      <c r="I6068" t="s">
        <v>84</v>
      </c>
      <c r="J6068" s="7"/>
      <c r="K6068" s="7">
        <v>46028</v>
      </c>
      <c r="L6068" s="7">
        <v>45626</v>
      </c>
      <c r="M6068" t="s">
        <v>77</v>
      </c>
      <c r="N6068"/>
      <c r="O6068">
        <v>2026</v>
      </c>
      <c r="P6068">
        <v>1</v>
      </c>
      <c r="Q6068" t="s">
        <v>80</v>
      </c>
      <c r="R6068" s="8">
        <v>46267</v>
      </c>
      <c r="S6068" s="2">
        <v>1</v>
      </c>
      <c r="T6068" s="2" t="s">
        <v>81</v>
      </c>
    </row>
    <row r="6069" spans="1:20" x14ac:dyDescent="0.25">
      <c r="A6069">
        <v>1120560716</v>
      </c>
      <c r="B6069">
        <v>129097078</v>
      </c>
      <c r="C6069" t="s">
        <v>93</v>
      </c>
      <c r="D6069" t="s">
        <v>83</v>
      </c>
      <c r="E6069" t="s">
        <v>76</v>
      </c>
      <c r="F6069" s="7">
        <v>45456</v>
      </c>
      <c r="G6069" s="7">
        <v>45639</v>
      </c>
      <c r="H6069" t="s">
        <v>77</v>
      </c>
      <c r="I6069" t="s">
        <v>78</v>
      </c>
      <c r="J6069" s="7"/>
      <c r="K6069" s="7">
        <v>45471</v>
      </c>
      <c r="L6069" s="7">
        <v>45639</v>
      </c>
      <c r="M6069" t="s">
        <v>77</v>
      </c>
      <c r="N6069"/>
      <c r="O6069">
        <v>2026</v>
      </c>
      <c r="P6069">
        <v>1</v>
      </c>
      <c r="Q6069" t="s">
        <v>80</v>
      </c>
      <c r="R6069" s="8">
        <v>46267</v>
      </c>
      <c r="S6069" s="2">
        <v>1</v>
      </c>
      <c r="T6069" s="2" t="s">
        <v>81</v>
      </c>
    </row>
    <row r="6070" spans="1:20" x14ac:dyDescent="0.25">
      <c r="A6070">
        <v>1120560843</v>
      </c>
      <c r="B6070">
        <v>129150764</v>
      </c>
      <c r="C6070" t="s">
        <v>74</v>
      </c>
      <c r="D6070" t="s">
        <v>75</v>
      </c>
      <c r="E6070" t="s">
        <v>76</v>
      </c>
      <c r="F6070" s="7">
        <v>45474</v>
      </c>
      <c r="G6070" s="7">
        <v>46554</v>
      </c>
      <c r="H6070" t="s">
        <v>77</v>
      </c>
      <c r="I6070" t="s">
        <v>89</v>
      </c>
      <c r="J6070" s="7"/>
      <c r="K6070" s="7">
        <v>46044</v>
      </c>
      <c r="L6070" s="7">
        <v>46554</v>
      </c>
      <c r="M6070" t="s">
        <v>77</v>
      </c>
      <c r="N6070"/>
      <c r="O6070">
        <v>2026</v>
      </c>
      <c r="P6070">
        <v>1</v>
      </c>
      <c r="Q6070" t="s">
        <v>80</v>
      </c>
      <c r="R6070" s="8">
        <v>46267</v>
      </c>
      <c r="S6070" s="2">
        <v>1</v>
      </c>
      <c r="T6070" s="2" t="s">
        <v>81</v>
      </c>
    </row>
    <row r="6071" spans="1:20" x14ac:dyDescent="0.25">
      <c r="A6071">
        <v>1120560891</v>
      </c>
      <c r="B6071">
        <v>129208890</v>
      </c>
      <c r="C6071" t="s">
        <v>93</v>
      </c>
      <c r="D6071" t="s">
        <v>88</v>
      </c>
      <c r="E6071" t="s">
        <v>76</v>
      </c>
      <c r="F6071" s="7">
        <v>45482</v>
      </c>
      <c r="G6071" s="7">
        <v>45847</v>
      </c>
      <c r="H6071" t="s">
        <v>77</v>
      </c>
      <c r="I6071" t="s">
        <v>84</v>
      </c>
      <c r="J6071" s="7">
        <v>45495</v>
      </c>
      <c r="K6071" s="7">
        <v>45747</v>
      </c>
      <c r="L6071" s="7">
        <v>45847</v>
      </c>
      <c r="M6071" t="s">
        <v>77</v>
      </c>
      <c r="N6071" t="s">
        <v>92</v>
      </c>
      <c r="O6071">
        <v>2026</v>
      </c>
      <c r="P6071">
        <v>1</v>
      </c>
      <c r="Q6071" t="s">
        <v>80</v>
      </c>
      <c r="R6071" s="8">
        <v>46267</v>
      </c>
      <c r="S6071" s="2">
        <v>1</v>
      </c>
      <c r="T6071" s="2" t="s">
        <v>81</v>
      </c>
    </row>
    <row r="6072" spans="1:20" x14ac:dyDescent="0.25">
      <c r="A6072">
        <v>1120561103</v>
      </c>
      <c r="B6072">
        <v>129319451</v>
      </c>
      <c r="C6072" t="s">
        <v>93</v>
      </c>
      <c r="D6072" t="s">
        <v>88</v>
      </c>
      <c r="E6072" t="s">
        <v>76</v>
      </c>
      <c r="F6072" s="7">
        <v>45502</v>
      </c>
      <c r="G6072" s="7">
        <v>45867</v>
      </c>
      <c r="H6072" t="s">
        <v>77</v>
      </c>
      <c r="I6072" t="s">
        <v>78</v>
      </c>
      <c r="J6072" s="7"/>
      <c r="K6072" s="7">
        <v>45747</v>
      </c>
      <c r="L6072" s="7">
        <v>45867</v>
      </c>
      <c r="M6072" t="s">
        <v>77</v>
      </c>
      <c r="N6072"/>
      <c r="O6072">
        <v>2026</v>
      </c>
      <c r="P6072">
        <v>1</v>
      </c>
      <c r="Q6072" t="s">
        <v>80</v>
      </c>
      <c r="R6072" s="8">
        <v>46267</v>
      </c>
      <c r="S6072" s="2">
        <v>1</v>
      </c>
      <c r="T6072" s="2" t="s">
        <v>81</v>
      </c>
    </row>
    <row r="6073" spans="1:20" x14ac:dyDescent="0.25">
      <c r="A6073">
        <v>1120561204</v>
      </c>
      <c r="B6073">
        <v>129355354</v>
      </c>
      <c r="C6073" t="s">
        <v>98</v>
      </c>
      <c r="D6073" t="s">
        <v>88</v>
      </c>
      <c r="E6073" t="s">
        <v>76</v>
      </c>
      <c r="F6073" s="7">
        <v>45512</v>
      </c>
      <c r="G6073" s="7">
        <v>45692</v>
      </c>
      <c r="H6073" t="s">
        <v>77</v>
      </c>
      <c r="I6073" t="s">
        <v>84</v>
      </c>
      <c r="J6073" s="7"/>
      <c r="K6073" s="7">
        <v>45552</v>
      </c>
      <c r="L6073" s="7">
        <v>45692</v>
      </c>
      <c r="M6073" t="s">
        <v>77</v>
      </c>
      <c r="N6073"/>
      <c r="O6073">
        <v>2026</v>
      </c>
      <c r="P6073">
        <v>1</v>
      </c>
      <c r="Q6073" t="s">
        <v>80</v>
      </c>
      <c r="R6073" s="8">
        <v>46267</v>
      </c>
      <c r="S6073" s="2">
        <v>1</v>
      </c>
      <c r="T6073" s="2" t="s">
        <v>81</v>
      </c>
    </row>
    <row r="6074" spans="1:20" x14ac:dyDescent="0.25">
      <c r="A6074">
        <v>1120561206</v>
      </c>
      <c r="B6074">
        <v>129355356</v>
      </c>
      <c r="C6074" t="s">
        <v>98</v>
      </c>
      <c r="D6074" t="s">
        <v>83</v>
      </c>
      <c r="E6074" t="s">
        <v>76</v>
      </c>
      <c r="F6074" s="7">
        <v>45512</v>
      </c>
      <c r="G6074" s="7">
        <v>45692</v>
      </c>
      <c r="H6074" t="s">
        <v>77</v>
      </c>
      <c r="I6074" t="s">
        <v>84</v>
      </c>
      <c r="J6074" s="7"/>
      <c r="K6074" s="7">
        <v>45747</v>
      </c>
      <c r="L6074" s="7">
        <v>45692</v>
      </c>
      <c r="M6074" t="s">
        <v>77</v>
      </c>
      <c r="N6074"/>
      <c r="O6074">
        <v>2026</v>
      </c>
      <c r="P6074">
        <v>1</v>
      </c>
      <c r="Q6074" t="s">
        <v>80</v>
      </c>
      <c r="R6074" s="8">
        <v>46267</v>
      </c>
      <c r="S6074" s="2">
        <v>1</v>
      </c>
      <c r="T6074" s="2" t="s">
        <v>81</v>
      </c>
    </row>
    <row r="6075" spans="1:20" x14ac:dyDescent="0.25">
      <c r="A6075">
        <v>1120561349</v>
      </c>
      <c r="B6075">
        <v>129407879</v>
      </c>
      <c r="C6075" t="s">
        <v>82</v>
      </c>
      <c r="D6075" t="s">
        <v>83</v>
      </c>
      <c r="E6075" t="s">
        <v>76</v>
      </c>
      <c r="F6075" s="7">
        <v>45523</v>
      </c>
      <c r="G6075" s="7">
        <v>45707</v>
      </c>
      <c r="H6075" t="s">
        <v>77</v>
      </c>
      <c r="I6075" t="s">
        <v>78</v>
      </c>
      <c r="J6075" s="7"/>
      <c r="K6075" s="7">
        <v>45930</v>
      </c>
      <c r="L6075" s="7">
        <v>45707</v>
      </c>
      <c r="M6075" t="s">
        <v>77</v>
      </c>
      <c r="N6075"/>
      <c r="O6075">
        <v>2026</v>
      </c>
      <c r="P6075">
        <v>1</v>
      </c>
      <c r="Q6075" t="s">
        <v>80</v>
      </c>
      <c r="R6075" s="8">
        <v>46267</v>
      </c>
      <c r="S6075" s="2">
        <v>1</v>
      </c>
      <c r="T6075" s="2" t="s">
        <v>81</v>
      </c>
    </row>
    <row r="6076" spans="1:20" x14ac:dyDescent="0.25">
      <c r="A6076">
        <v>1120561510</v>
      </c>
      <c r="B6076">
        <v>129448734</v>
      </c>
      <c r="C6076" t="s">
        <v>91</v>
      </c>
      <c r="D6076" t="s">
        <v>75</v>
      </c>
      <c r="E6076" t="s">
        <v>76</v>
      </c>
      <c r="F6076" s="7">
        <v>45236</v>
      </c>
      <c r="G6076" s="7">
        <v>47063</v>
      </c>
      <c r="H6076" t="s">
        <v>77</v>
      </c>
      <c r="I6076" t="s">
        <v>78</v>
      </c>
      <c r="J6076" s="7">
        <v>45602</v>
      </c>
      <c r="K6076" s="7">
        <v>45542</v>
      </c>
      <c r="L6076" s="7">
        <v>47063</v>
      </c>
      <c r="M6076" t="s">
        <v>77</v>
      </c>
      <c r="N6076" t="s">
        <v>79</v>
      </c>
      <c r="O6076">
        <v>2026</v>
      </c>
      <c r="P6076">
        <v>1</v>
      </c>
      <c r="Q6076" t="s">
        <v>80</v>
      </c>
      <c r="R6076" s="8">
        <v>46267</v>
      </c>
      <c r="S6076" s="2">
        <v>1</v>
      </c>
      <c r="T6076" s="2" t="s">
        <v>81</v>
      </c>
    </row>
    <row r="6077" spans="1:20" x14ac:dyDescent="0.25">
      <c r="A6077">
        <v>1120561549</v>
      </c>
      <c r="B6077">
        <v>129457418</v>
      </c>
      <c r="C6077" t="s">
        <v>82</v>
      </c>
      <c r="D6077" t="s">
        <v>88</v>
      </c>
      <c r="E6077" t="s">
        <v>76</v>
      </c>
      <c r="F6077" s="7">
        <v>45532</v>
      </c>
      <c r="G6077" s="7">
        <v>47358</v>
      </c>
      <c r="H6077" t="s">
        <v>77</v>
      </c>
      <c r="I6077" t="s">
        <v>78</v>
      </c>
      <c r="J6077" s="7"/>
      <c r="K6077" s="7">
        <v>45820</v>
      </c>
      <c r="L6077" s="7">
        <v>47358</v>
      </c>
      <c r="M6077" t="s">
        <v>77</v>
      </c>
      <c r="N6077"/>
      <c r="O6077">
        <v>2026</v>
      </c>
      <c r="P6077">
        <v>1</v>
      </c>
      <c r="Q6077" t="s">
        <v>80</v>
      </c>
      <c r="R6077" s="8">
        <v>46267</v>
      </c>
      <c r="S6077" s="2">
        <v>1</v>
      </c>
      <c r="T6077" s="2" t="s">
        <v>81</v>
      </c>
    </row>
    <row r="6078" spans="1:20" x14ac:dyDescent="0.25">
      <c r="A6078">
        <v>1120561562</v>
      </c>
      <c r="B6078">
        <v>129462591</v>
      </c>
      <c r="C6078" t="s">
        <v>85</v>
      </c>
      <c r="D6078" t="s">
        <v>75</v>
      </c>
      <c r="E6078" t="s">
        <v>76</v>
      </c>
      <c r="F6078" s="7">
        <v>45535</v>
      </c>
      <c r="G6078" s="7">
        <v>46615</v>
      </c>
      <c r="H6078" t="s">
        <v>86</v>
      </c>
      <c r="I6078" t="s">
        <v>87</v>
      </c>
      <c r="J6078" s="7"/>
      <c r="K6078" s="7">
        <v>46044</v>
      </c>
      <c r="L6078" s="7">
        <v>46615</v>
      </c>
      <c r="M6078" t="s">
        <v>86</v>
      </c>
      <c r="N6078"/>
      <c r="O6078">
        <v>2026</v>
      </c>
      <c r="P6078">
        <v>1</v>
      </c>
      <c r="Q6078" t="s">
        <v>80</v>
      </c>
      <c r="R6078" s="8">
        <v>46267</v>
      </c>
      <c r="S6078" s="2">
        <v>1</v>
      </c>
      <c r="T6078" s="2" t="s">
        <v>81</v>
      </c>
    </row>
    <row r="6079" spans="1:20" x14ac:dyDescent="0.25">
      <c r="A6079">
        <v>1120561668</v>
      </c>
      <c r="B6079">
        <v>129487015</v>
      </c>
      <c r="C6079" t="s">
        <v>74</v>
      </c>
      <c r="D6079" t="s">
        <v>83</v>
      </c>
      <c r="E6079" t="s">
        <v>76</v>
      </c>
      <c r="F6079" s="7">
        <v>45539</v>
      </c>
      <c r="G6079" s="7">
        <v>45720</v>
      </c>
      <c r="H6079" t="s">
        <v>77</v>
      </c>
      <c r="I6079" t="s">
        <v>78</v>
      </c>
      <c r="J6079" s="7"/>
      <c r="K6079" s="7">
        <v>45971</v>
      </c>
      <c r="L6079" s="7">
        <v>45720</v>
      </c>
      <c r="M6079" t="s">
        <v>77</v>
      </c>
      <c r="N6079"/>
      <c r="O6079">
        <v>2026</v>
      </c>
      <c r="P6079">
        <v>1</v>
      </c>
      <c r="Q6079" t="s">
        <v>80</v>
      </c>
      <c r="R6079" s="8">
        <v>46267</v>
      </c>
      <c r="S6079" s="2">
        <v>1</v>
      </c>
      <c r="T6079" s="2" t="s">
        <v>81</v>
      </c>
    </row>
    <row r="6080" spans="1:20" x14ac:dyDescent="0.25">
      <c r="A6080">
        <v>1120561824</v>
      </c>
      <c r="B6080">
        <v>129541298</v>
      </c>
      <c r="C6080" t="s">
        <v>91</v>
      </c>
      <c r="D6080" t="s">
        <v>83</v>
      </c>
      <c r="E6080" t="s">
        <v>76</v>
      </c>
      <c r="F6080" s="7">
        <v>45551</v>
      </c>
      <c r="G6080" s="7">
        <v>45732</v>
      </c>
      <c r="H6080" t="s">
        <v>77</v>
      </c>
      <c r="I6080" t="s">
        <v>84</v>
      </c>
      <c r="J6080" s="7"/>
      <c r="K6080" s="7">
        <v>45875</v>
      </c>
      <c r="L6080" s="7">
        <v>45732</v>
      </c>
      <c r="M6080" t="s">
        <v>77</v>
      </c>
      <c r="N6080"/>
      <c r="O6080">
        <v>2026</v>
      </c>
      <c r="P6080">
        <v>1</v>
      </c>
      <c r="Q6080" t="s">
        <v>80</v>
      </c>
      <c r="R6080" s="8">
        <v>46267</v>
      </c>
      <c r="S6080" s="2">
        <v>1</v>
      </c>
      <c r="T6080" s="2" t="s">
        <v>81</v>
      </c>
    </row>
    <row r="6081" spans="1:20" x14ac:dyDescent="0.25">
      <c r="A6081">
        <v>1120561825</v>
      </c>
      <c r="B6081">
        <v>129541298</v>
      </c>
      <c r="C6081" t="s">
        <v>91</v>
      </c>
      <c r="D6081" t="s">
        <v>83</v>
      </c>
      <c r="E6081" t="s">
        <v>76</v>
      </c>
      <c r="F6081" s="7">
        <v>45551</v>
      </c>
      <c r="G6081" s="7">
        <v>45732</v>
      </c>
      <c r="H6081" t="s">
        <v>77</v>
      </c>
      <c r="I6081" t="s">
        <v>84</v>
      </c>
      <c r="J6081" s="7"/>
      <c r="K6081" s="7">
        <v>46111</v>
      </c>
      <c r="L6081" s="7">
        <v>45732</v>
      </c>
      <c r="M6081" t="s">
        <v>77</v>
      </c>
      <c r="N6081"/>
      <c r="O6081">
        <v>2026</v>
      </c>
      <c r="P6081">
        <v>1</v>
      </c>
      <c r="Q6081" t="s">
        <v>80</v>
      </c>
      <c r="R6081" s="8">
        <v>46267</v>
      </c>
      <c r="S6081" s="2">
        <v>1</v>
      </c>
      <c r="T6081" s="2" t="s">
        <v>81</v>
      </c>
    </row>
    <row r="6082" spans="1:20" x14ac:dyDescent="0.25">
      <c r="A6082">
        <v>1120562575</v>
      </c>
      <c r="B6082">
        <v>129776607</v>
      </c>
      <c r="C6082" t="s">
        <v>82</v>
      </c>
      <c r="D6082" t="s">
        <v>83</v>
      </c>
      <c r="E6082" t="s">
        <v>76</v>
      </c>
      <c r="F6082" s="7">
        <v>45593</v>
      </c>
      <c r="G6082" s="7">
        <v>47419</v>
      </c>
      <c r="H6082" t="s">
        <v>77</v>
      </c>
      <c r="I6082" t="s">
        <v>78</v>
      </c>
      <c r="J6082" s="7"/>
      <c r="K6082" s="7">
        <v>45689</v>
      </c>
      <c r="L6082" s="7">
        <v>47419</v>
      </c>
      <c r="M6082" t="s">
        <v>77</v>
      </c>
      <c r="N6082"/>
      <c r="O6082">
        <v>2026</v>
      </c>
      <c r="P6082">
        <v>1</v>
      </c>
      <c r="Q6082" t="s">
        <v>80</v>
      </c>
      <c r="R6082" s="8">
        <v>46267</v>
      </c>
      <c r="S6082" s="2">
        <v>1</v>
      </c>
      <c r="T6082" s="2" t="s">
        <v>81</v>
      </c>
    </row>
    <row r="6083" spans="1:20" x14ac:dyDescent="0.25">
      <c r="A6083">
        <v>1120563236</v>
      </c>
      <c r="B6083">
        <v>130979108</v>
      </c>
      <c r="C6083" t="s">
        <v>74</v>
      </c>
      <c r="D6083" t="s">
        <v>83</v>
      </c>
      <c r="E6083" t="s">
        <v>76</v>
      </c>
      <c r="F6083" s="7">
        <v>45730</v>
      </c>
      <c r="G6083" s="7">
        <v>47556</v>
      </c>
      <c r="H6083" t="s">
        <v>77</v>
      </c>
      <c r="I6083" t="s">
        <v>78</v>
      </c>
      <c r="J6083" s="7"/>
      <c r="K6083" s="7">
        <v>45730</v>
      </c>
      <c r="L6083" s="7">
        <v>47556</v>
      </c>
      <c r="M6083" t="s">
        <v>77</v>
      </c>
      <c r="N6083"/>
      <c r="O6083">
        <v>2026</v>
      </c>
      <c r="P6083">
        <v>1</v>
      </c>
      <c r="Q6083" t="s">
        <v>80</v>
      </c>
      <c r="R6083" s="8">
        <v>46267</v>
      </c>
      <c r="S6083" s="2">
        <v>1</v>
      </c>
      <c r="T6083" s="2" t="s">
        <v>81</v>
      </c>
    </row>
    <row r="6084" spans="1:20" x14ac:dyDescent="0.25">
      <c r="A6084">
        <v>1120563272</v>
      </c>
      <c r="B6084">
        <v>130990753</v>
      </c>
      <c r="C6084" t="s">
        <v>82</v>
      </c>
      <c r="D6084" t="s">
        <v>88</v>
      </c>
      <c r="E6084" t="s">
        <v>76</v>
      </c>
      <c r="F6084" s="7">
        <v>45733</v>
      </c>
      <c r="G6084" s="7">
        <v>46098</v>
      </c>
      <c r="H6084" t="s">
        <v>77</v>
      </c>
      <c r="I6084" t="s">
        <v>78</v>
      </c>
      <c r="J6084" s="7"/>
      <c r="K6084" s="7">
        <v>45951</v>
      </c>
      <c r="L6084" s="7">
        <v>46098</v>
      </c>
      <c r="M6084" t="s">
        <v>77</v>
      </c>
      <c r="N6084"/>
      <c r="O6084">
        <v>2026</v>
      </c>
      <c r="P6084">
        <v>1</v>
      </c>
      <c r="Q6084" t="s">
        <v>80</v>
      </c>
      <c r="R6084" s="8">
        <v>46267</v>
      </c>
      <c r="S6084" s="2">
        <v>1</v>
      </c>
      <c r="T6084" s="2" t="s">
        <v>81</v>
      </c>
    </row>
    <row r="6085" spans="1:20" x14ac:dyDescent="0.25">
      <c r="A6085">
        <v>1120563671</v>
      </c>
      <c r="B6085">
        <v>131219779</v>
      </c>
      <c r="C6085" t="s">
        <v>82</v>
      </c>
      <c r="D6085" t="s">
        <v>83</v>
      </c>
      <c r="E6085" t="s">
        <v>76</v>
      </c>
      <c r="F6085" s="7">
        <v>45786</v>
      </c>
      <c r="G6085" s="7">
        <v>45970</v>
      </c>
      <c r="H6085" t="s">
        <v>77</v>
      </c>
      <c r="I6085" t="s">
        <v>78</v>
      </c>
      <c r="J6085" s="7">
        <v>45929</v>
      </c>
      <c r="K6085" s="7">
        <v>45787</v>
      </c>
      <c r="L6085" s="7">
        <v>45970</v>
      </c>
      <c r="M6085" t="s">
        <v>77</v>
      </c>
      <c r="N6085" t="s">
        <v>79</v>
      </c>
      <c r="O6085">
        <v>2026</v>
      </c>
      <c r="P6085">
        <v>1</v>
      </c>
      <c r="Q6085" t="s">
        <v>80</v>
      </c>
      <c r="R6085" s="8">
        <v>46267</v>
      </c>
      <c r="S6085" s="2">
        <v>1</v>
      </c>
      <c r="T6085" s="2" t="s">
        <v>81</v>
      </c>
    </row>
    <row r="6086" spans="1:20" x14ac:dyDescent="0.25">
      <c r="A6086">
        <v>1120563759</v>
      </c>
      <c r="B6086">
        <v>131257158</v>
      </c>
      <c r="C6086" t="s">
        <v>96</v>
      </c>
      <c r="D6086" t="s">
        <v>75</v>
      </c>
      <c r="E6086" t="s">
        <v>76</v>
      </c>
      <c r="F6086" s="7">
        <v>45794</v>
      </c>
      <c r="G6086" s="7">
        <v>45886</v>
      </c>
      <c r="H6086" t="s">
        <v>77</v>
      </c>
      <c r="I6086" t="s">
        <v>78</v>
      </c>
      <c r="J6086" s="7"/>
      <c r="K6086" s="7">
        <v>45800</v>
      </c>
      <c r="L6086" s="7">
        <v>45886</v>
      </c>
      <c r="M6086" t="s">
        <v>77</v>
      </c>
      <c r="N6086"/>
      <c r="O6086">
        <v>2026</v>
      </c>
      <c r="P6086">
        <v>1</v>
      </c>
      <c r="Q6086" t="s">
        <v>80</v>
      </c>
      <c r="R6086" s="8">
        <v>46267</v>
      </c>
      <c r="S6086" s="2">
        <v>1</v>
      </c>
      <c r="T6086" s="2" t="s">
        <v>81</v>
      </c>
    </row>
    <row r="6087" spans="1:20" x14ac:dyDescent="0.25">
      <c r="A6087">
        <v>1120563845</v>
      </c>
      <c r="B6087">
        <v>131294987</v>
      </c>
      <c r="C6087" t="s">
        <v>96</v>
      </c>
      <c r="D6087" t="s">
        <v>83</v>
      </c>
      <c r="E6087" t="s">
        <v>76</v>
      </c>
      <c r="F6087" s="7">
        <v>45806</v>
      </c>
      <c r="G6087" s="7">
        <v>47632</v>
      </c>
      <c r="H6087" t="s">
        <v>77</v>
      </c>
      <c r="I6087" t="s">
        <v>78</v>
      </c>
      <c r="J6087" s="7"/>
      <c r="K6087" s="7">
        <v>45964</v>
      </c>
      <c r="L6087" s="7">
        <v>47632</v>
      </c>
      <c r="M6087" t="s">
        <v>77</v>
      </c>
      <c r="N6087"/>
      <c r="O6087">
        <v>2026</v>
      </c>
      <c r="P6087">
        <v>1</v>
      </c>
      <c r="Q6087" t="s">
        <v>80</v>
      </c>
      <c r="R6087" s="8">
        <v>46267</v>
      </c>
      <c r="S6087" s="2">
        <v>1</v>
      </c>
      <c r="T6087" s="2" t="s">
        <v>81</v>
      </c>
    </row>
    <row r="6088" spans="1:20" x14ac:dyDescent="0.25">
      <c r="A6088">
        <v>1120563894</v>
      </c>
      <c r="B6088">
        <v>131313706</v>
      </c>
      <c r="C6088" t="s">
        <v>91</v>
      </c>
      <c r="D6088" t="s">
        <v>75</v>
      </c>
      <c r="E6088" t="s">
        <v>76</v>
      </c>
      <c r="F6088" s="7">
        <v>45811</v>
      </c>
      <c r="G6088" s="7">
        <v>45811</v>
      </c>
      <c r="H6088" t="s">
        <v>77</v>
      </c>
      <c r="I6088" t="s">
        <v>78</v>
      </c>
      <c r="J6088" s="7"/>
      <c r="K6088" s="7">
        <v>45819</v>
      </c>
      <c r="L6088" s="7">
        <v>45811</v>
      </c>
      <c r="M6088" t="s">
        <v>77</v>
      </c>
      <c r="N6088"/>
      <c r="O6088">
        <v>2026</v>
      </c>
      <c r="P6088">
        <v>1</v>
      </c>
      <c r="Q6088" t="s">
        <v>80</v>
      </c>
      <c r="R6088" s="8">
        <v>46267</v>
      </c>
      <c r="S6088" s="2">
        <v>1</v>
      </c>
      <c r="T6088" s="2" t="s">
        <v>81</v>
      </c>
    </row>
    <row r="6089" spans="1:20" x14ac:dyDescent="0.25">
      <c r="A6089">
        <v>1120564228</v>
      </c>
      <c r="B6089">
        <v>131471049</v>
      </c>
      <c r="C6089" t="s">
        <v>74</v>
      </c>
      <c r="D6089" t="s">
        <v>75</v>
      </c>
      <c r="E6089" t="s">
        <v>76</v>
      </c>
      <c r="F6089" s="7">
        <v>45852</v>
      </c>
      <c r="G6089" s="7">
        <v>46948</v>
      </c>
      <c r="H6089" t="s">
        <v>86</v>
      </c>
      <c r="I6089" t="s">
        <v>87</v>
      </c>
      <c r="J6089" s="7">
        <v>45863</v>
      </c>
      <c r="K6089" s="7">
        <v>45863</v>
      </c>
      <c r="L6089" s="7">
        <v>46948</v>
      </c>
      <c r="M6089" t="s">
        <v>86</v>
      </c>
      <c r="N6089" t="s">
        <v>79</v>
      </c>
      <c r="O6089">
        <v>2026</v>
      </c>
      <c r="P6089">
        <v>1</v>
      </c>
      <c r="Q6089" t="s">
        <v>80</v>
      </c>
      <c r="R6089" s="8">
        <v>46267</v>
      </c>
      <c r="S6089" s="2">
        <v>1</v>
      </c>
      <c r="T6089" s="2" t="s">
        <v>81</v>
      </c>
    </row>
    <row r="6090" spans="1:20" x14ac:dyDescent="0.25">
      <c r="A6090">
        <v>1120564518</v>
      </c>
      <c r="B6090">
        <v>131597330</v>
      </c>
      <c r="C6090" t="s">
        <v>96</v>
      </c>
      <c r="D6090" t="s">
        <v>88</v>
      </c>
      <c r="E6090" t="s">
        <v>76</v>
      </c>
      <c r="F6090" s="7">
        <v>45801</v>
      </c>
      <c r="G6090" s="7">
        <v>47627</v>
      </c>
      <c r="H6090" t="s">
        <v>77</v>
      </c>
      <c r="I6090" t="s">
        <v>84</v>
      </c>
      <c r="J6090" s="7"/>
      <c r="K6090" s="7">
        <v>45888</v>
      </c>
      <c r="L6090" s="7">
        <v>47627</v>
      </c>
      <c r="M6090" t="s">
        <v>77</v>
      </c>
      <c r="N6090"/>
      <c r="O6090">
        <v>2026</v>
      </c>
      <c r="P6090">
        <v>1</v>
      </c>
      <c r="Q6090" t="s">
        <v>80</v>
      </c>
      <c r="R6090" s="8">
        <v>46267</v>
      </c>
      <c r="S6090" s="2">
        <v>1</v>
      </c>
      <c r="T6090" s="2" t="s">
        <v>81</v>
      </c>
    </row>
    <row r="6091" spans="1:20" x14ac:dyDescent="0.25">
      <c r="A6091">
        <v>1120564799</v>
      </c>
      <c r="B6091">
        <v>131704205</v>
      </c>
      <c r="C6091" t="s">
        <v>93</v>
      </c>
      <c r="D6091" t="s">
        <v>83</v>
      </c>
      <c r="E6091" t="s">
        <v>76</v>
      </c>
      <c r="F6091" s="7">
        <v>45901</v>
      </c>
      <c r="G6091" s="7">
        <v>46082</v>
      </c>
      <c r="H6091" t="s">
        <v>77</v>
      </c>
      <c r="I6091" t="s">
        <v>84</v>
      </c>
      <c r="J6091" s="7"/>
      <c r="K6091" s="7">
        <v>46049</v>
      </c>
      <c r="L6091" s="7">
        <v>46082</v>
      </c>
      <c r="M6091" t="s">
        <v>77</v>
      </c>
      <c r="N6091"/>
      <c r="O6091">
        <v>2026</v>
      </c>
      <c r="P6091">
        <v>1</v>
      </c>
      <c r="Q6091" t="s">
        <v>80</v>
      </c>
      <c r="R6091" s="8">
        <v>46267</v>
      </c>
      <c r="S6091" s="2">
        <v>1</v>
      </c>
      <c r="T6091" s="2" t="s">
        <v>81</v>
      </c>
    </row>
    <row r="6092" spans="1:20" x14ac:dyDescent="0.25">
      <c r="A6092">
        <v>1120566018</v>
      </c>
      <c r="B6092">
        <v>132979962</v>
      </c>
      <c r="C6092" t="s">
        <v>85</v>
      </c>
      <c r="D6092" t="s">
        <v>75</v>
      </c>
      <c r="E6092" t="s">
        <v>76</v>
      </c>
      <c r="F6092" s="7">
        <v>46063</v>
      </c>
      <c r="G6092" s="7">
        <v>47889</v>
      </c>
      <c r="H6092" t="s">
        <v>77</v>
      </c>
      <c r="I6092" t="s">
        <v>78</v>
      </c>
      <c r="J6092" s="7"/>
      <c r="K6092" s="7">
        <v>46112</v>
      </c>
      <c r="L6092" s="7">
        <v>47889</v>
      </c>
      <c r="M6092" t="s">
        <v>77</v>
      </c>
      <c r="N6092"/>
      <c r="O6092">
        <v>2026</v>
      </c>
      <c r="P6092">
        <v>1</v>
      </c>
      <c r="Q6092" t="s">
        <v>80</v>
      </c>
      <c r="R6092" s="8">
        <v>46267</v>
      </c>
      <c r="S6092" s="2">
        <v>1</v>
      </c>
      <c r="T6092" s="2" t="s">
        <v>81</v>
      </c>
    </row>
    <row r="6093" spans="1:20" x14ac:dyDescent="0.25">
      <c r="A6093">
        <v>1120566175</v>
      </c>
      <c r="B6093">
        <v>109613270</v>
      </c>
      <c r="C6093" t="s">
        <v>95</v>
      </c>
      <c r="D6093" t="s">
        <v>83</v>
      </c>
      <c r="E6093" t="s">
        <v>76</v>
      </c>
      <c r="F6093" s="7">
        <v>41946</v>
      </c>
      <c r="G6093" s="7">
        <v>43772</v>
      </c>
      <c r="H6093" t="s">
        <v>77</v>
      </c>
      <c r="I6093" t="s">
        <v>78</v>
      </c>
      <c r="J6093" s="7">
        <v>45496</v>
      </c>
      <c r="K6093" s="7">
        <v>45729</v>
      </c>
      <c r="L6093" s="7">
        <v>43772</v>
      </c>
      <c r="M6093" t="s">
        <v>77</v>
      </c>
      <c r="N6093" t="s">
        <v>79</v>
      </c>
      <c r="O6093">
        <v>2026</v>
      </c>
      <c r="P6093">
        <v>1</v>
      </c>
      <c r="Q6093" t="s">
        <v>80</v>
      </c>
      <c r="R6093" s="8">
        <v>46267</v>
      </c>
      <c r="S6093" s="2">
        <v>1</v>
      </c>
      <c r="T6093" s="2" t="s">
        <v>81</v>
      </c>
    </row>
    <row r="6094" spans="1:20" x14ac:dyDescent="0.25">
      <c r="A6094">
        <v>1120566176</v>
      </c>
      <c r="B6094">
        <v>109613270</v>
      </c>
      <c r="C6094" t="s">
        <v>95</v>
      </c>
      <c r="D6094" t="s">
        <v>83</v>
      </c>
      <c r="E6094" t="s">
        <v>76</v>
      </c>
      <c r="F6094" s="7">
        <v>41946</v>
      </c>
      <c r="G6094" s="7">
        <v>43772</v>
      </c>
      <c r="H6094" t="s">
        <v>77</v>
      </c>
      <c r="I6094" t="s">
        <v>78</v>
      </c>
      <c r="J6094" s="7">
        <v>45496</v>
      </c>
      <c r="K6094" s="7">
        <v>43642</v>
      </c>
      <c r="L6094" s="7">
        <v>43772</v>
      </c>
      <c r="M6094" t="s">
        <v>77</v>
      </c>
      <c r="N6094" t="s">
        <v>79</v>
      </c>
      <c r="O6094">
        <v>2026</v>
      </c>
      <c r="P6094">
        <v>1</v>
      </c>
      <c r="Q6094" t="s">
        <v>80</v>
      </c>
      <c r="R6094" s="8">
        <v>46267</v>
      </c>
      <c r="S6094" s="2">
        <v>1</v>
      </c>
      <c r="T6094" s="2" t="s">
        <v>81</v>
      </c>
    </row>
    <row r="6095" spans="1:20" x14ac:dyDescent="0.25">
      <c r="A6095">
        <v>1120566294</v>
      </c>
      <c r="B6095">
        <v>110538655</v>
      </c>
      <c r="C6095" t="s">
        <v>85</v>
      </c>
      <c r="D6095" t="s">
        <v>83</v>
      </c>
      <c r="E6095" t="s">
        <v>76</v>
      </c>
      <c r="F6095" s="7">
        <v>42207</v>
      </c>
      <c r="G6095" s="7">
        <v>43876</v>
      </c>
      <c r="H6095" t="s">
        <v>86</v>
      </c>
      <c r="I6095" t="s">
        <v>87</v>
      </c>
      <c r="J6095" s="7">
        <v>45565</v>
      </c>
      <c r="K6095" s="7">
        <v>43701</v>
      </c>
      <c r="L6095" s="7">
        <v>43876</v>
      </c>
      <c r="M6095" t="s">
        <v>86</v>
      </c>
      <c r="N6095" t="s">
        <v>79</v>
      </c>
      <c r="O6095">
        <v>2026</v>
      </c>
      <c r="P6095">
        <v>1</v>
      </c>
      <c r="Q6095" t="s">
        <v>80</v>
      </c>
      <c r="R6095" s="8">
        <v>46267</v>
      </c>
      <c r="S6095" s="2">
        <v>1</v>
      </c>
      <c r="T6095" s="2" t="s">
        <v>81</v>
      </c>
    </row>
    <row r="6096" spans="1:20" x14ac:dyDescent="0.25">
      <c r="A6096">
        <v>1120566478</v>
      </c>
      <c r="B6096">
        <v>111458573</v>
      </c>
      <c r="C6096" t="s">
        <v>85</v>
      </c>
      <c r="D6096" t="s">
        <v>75</v>
      </c>
      <c r="E6096" t="s">
        <v>76</v>
      </c>
      <c r="F6096" s="7">
        <v>42424</v>
      </c>
      <c r="G6096" s="7">
        <v>44251</v>
      </c>
      <c r="H6096" t="s">
        <v>77</v>
      </c>
      <c r="I6096" t="s">
        <v>78</v>
      </c>
      <c r="J6096" s="7">
        <v>44758</v>
      </c>
      <c r="K6096" s="7">
        <v>44763</v>
      </c>
      <c r="L6096" s="7">
        <v>44251</v>
      </c>
      <c r="M6096" t="s">
        <v>77</v>
      </c>
      <c r="N6096" t="s">
        <v>92</v>
      </c>
      <c r="O6096">
        <v>2026</v>
      </c>
      <c r="P6096">
        <v>1</v>
      </c>
      <c r="Q6096" t="s">
        <v>80</v>
      </c>
      <c r="R6096" s="8">
        <v>46267</v>
      </c>
      <c r="S6096" s="2">
        <v>1</v>
      </c>
      <c r="T6096" s="2" t="s">
        <v>81</v>
      </c>
    </row>
    <row r="6097" spans="1:20" x14ac:dyDescent="0.25">
      <c r="A6097">
        <v>1120566598</v>
      </c>
      <c r="B6097">
        <v>111638658</v>
      </c>
      <c r="C6097" t="s">
        <v>82</v>
      </c>
      <c r="D6097" t="s">
        <v>75</v>
      </c>
      <c r="E6097" t="s">
        <v>76</v>
      </c>
      <c r="F6097" s="7">
        <v>42493</v>
      </c>
      <c r="G6097" s="7">
        <v>44319</v>
      </c>
      <c r="H6097" t="s">
        <v>77</v>
      </c>
      <c r="I6097" t="s">
        <v>89</v>
      </c>
      <c r="J6097" s="7">
        <v>46096</v>
      </c>
      <c r="K6097" s="7">
        <v>46100</v>
      </c>
      <c r="L6097" s="7">
        <v>44319</v>
      </c>
      <c r="M6097" t="s">
        <v>77</v>
      </c>
      <c r="N6097" t="s">
        <v>79</v>
      </c>
      <c r="O6097">
        <v>2026</v>
      </c>
      <c r="P6097">
        <v>1</v>
      </c>
      <c r="Q6097" t="s">
        <v>80</v>
      </c>
      <c r="R6097" s="8">
        <v>46267</v>
      </c>
      <c r="S6097" s="2">
        <v>1</v>
      </c>
      <c r="T6097" s="2" t="s">
        <v>81</v>
      </c>
    </row>
    <row r="6098" spans="1:20" x14ac:dyDescent="0.25">
      <c r="A6098">
        <v>1120566620</v>
      </c>
      <c r="B6098">
        <v>111656347</v>
      </c>
      <c r="C6098" t="s">
        <v>82</v>
      </c>
      <c r="D6098" t="s">
        <v>83</v>
      </c>
      <c r="E6098" t="s">
        <v>76</v>
      </c>
      <c r="F6098" s="7">
        <v>42485</v>
      </c>
      <c r="G6098" s="7">
        <v>44311</v>
      </c>
      <c r="H6098" t="s">
        <v>86</v>
      </c>
      <c r="I6098" t="s">
        <v>87</v>
      </c>
      <c r="J6098" s="7">
        <v>45932</v>
      </c>
      <c r="K6098" s="7">
        <v>45689</v>
      </c>
      <c r="L6098" s="7">
        <v>44311</v>
      </c>
      <c r="M6098" t="s">
        <v>86</v>
      </c>
      <c r="N6098" t="s">
        <v>79</v>
      </c>
      <c r="O6098">
        <v>2026</v>
      </c>
      <c r="P6098">
        <v>1</v>
      </c>
      <c r="Q6098" t="s">
        <v>80</v>
      </c>
      <c r="R6098" s="8">
        <v>46267</v>
      </c>
      <c r="S6098" s="2">
        <v>1</v>
      </c>
      <c r="T6098" s="2" t="s">
        <v>81</v>
      </c>
    </row>
    <row r="6099" spans="1:20" x14ac:dyDescent="0.25">
      <c r="A6099">
        <v>1120566759</v>
      </c>
      <c r="B6099">
        <v>111926754</v>
      </c>
      <c r="C6099" t="s">
        <v>82</v>
      </c>
      <c r="D6099" t="s">
        <v>88</v>
      </c>
      <c r="E6099" t="s">
        <v>76</v>
      </c>
      <c r="F6099" s="7">
        <v>42590</v>
      </c>
      <c r="G6099" s="7">
        <v>44416</v>
      </c>
      <c r="H6099" t="s">
        <v>77</v>
      </c>
      <c r="I6099" t="s">
        <v>78</v>
      </c>
      <c r="J6099" s="7">
        <v>45845</v>
      </c>
      <c r="K6099" s="7">
        <v>45112</v>
      </c>
      <c r="L6099" s="7">
        <v>44416</v>
      </c>
      <c r="M6099" t="s">
        <v>77</v>
      </c>
      <c r="N6099" t="s">
        <v>79</v>
      </c>
      <c r="O6099">
        <v>2026</v>
      </c>
      <c r="P6099">
        <v>1</v>
      </c>
      <c r="Q6099" t="s">
        <v>80</v>
      </c>
      <c r="R6099" s="8">
        <v>46267</v>
      </c>
      <c r="S6099" s="2">
        <v>1</v>
      </c>
      <c r="T6099" s="2" t="s">
        <v>81</v>
      </c>
    </row>
    <row r="6100" spans="1:20" x14ac:dyDescent="0.25">
      <c r="A6100">
        <v>1120566760</v>
      </c>
      <c r="B6100">
        <v>111926754</v>
      </c>
      <c r="C6100" t="s">
        <v>82</v>
      </c>
      <c r="D6100" t="s">
        <v>88</v>
      </c>
      <c r="E6100" t="s">
        <v>76</v>
      </c>
      <c r="F6100" s="7">
        <v>42590</v>
      </c>
      <c r="G6100" s="7">
        <v>44416</v>
      </c>
      <c r="H6100" t="s">
        <v>77</v>
      </c>
      <c r="I6100" t="s">
        <v>78</v>
      </c>
      <c r="J6100" s="7">
        <v>45845</v>
      </c>
      <c r="K6100" s="7">
        <v>45849</v>
      </c>
      <c r="L6100" s="7">
        <v>44416</v>
      </c>
      <c r="M6100" t="s">
        <v>77</v>
      </c>
      <c r="N6100" t="s">
        <v>79</v>
      </c>
      <c r="O6100">
        <v>2026</v>
      </c>
      <c r="P6100">
        <v>1</v>
      </c>
      <c r="Q6100" t="s">
        <v>80</v>
      </c>
      <c r="R6100" s="8">
        <v>46267</v>
      </c>
      <c r="S6100" s="2">
        <v>1</v>
      </c>
      <c r="T6100" s="2" t="s">
        <v>81</v>
      </c>
    </row>
    <row r="6101" spans="1:20" x14ac:dyDescent="0.25">
      <c r="A6101">
        <v>1120567017</v>
      </c>
      <c r="B6101">
        <v>112926234</v>
      </c>
      <c r="C6101" t="s">
        <v>97</v>
      </c>
      <c r="D6101" t="s">
        <v>75</v>
      </c>
      <c r="E6101" t="s">
        <v>76</v>
      </c>
      <c r="F6101" s="7">
        <v>42891</v>
      </c>
      <c r="G6101" s="7">
        <v>44685</v>
      </c>
      <c r="H6101" t="s">
        <v>77</v>
      </c>
      <c r="I6101" t="s">
        <v>78</v>
      </c>
      <c r="J6101" s="7">
        <v>44777</v>
      </c>
      <c r="K6101" s="7">
        <v>46008</v>
      </c>
      <c r="L6101" s="7">
        <v>44685</v>
      </c>
      <c r="M6101" t="s">
        <v>77</v>
      </c>
      <c r="N6101" t="s">
        <v>92</v>
      </c>
      <c r="O6101">
        <v>2026</v>
      </c>
      <c r="P6101">
        <v>1</v>
      </c>
      <c r="Q6101" t="s">
        <v>80</v>
      </c>
      <c r="R6101" s="8">
        <v>46267</v>
      </c>
      <c r="S6101" s="2">
        <v>1</v>
      </c>
      <c r="T6101" s="2" t="s">
        <v>81</v>
      </c>
    </row>
    <row r="6102" spans="1:20" x14ac:dyDescent="0.25">
      <c r="A6102">
        <v>1120567067</v>
      </c>
      <c r="B6102">
        <v>113006336</v>
      </c>
      <c r="C6102" t="s">
        <v>82</v>
      </c>
      <c r="D6102" t="s">
        <v>75</v>
      </c>
      <c r="E6102" t="s">
        <v>76</v>
      </c>
      <c r="F6102" s="7">
        <v>42885</v>
      </c>
      <c r="G6102" s="7">
        <v>44711</v>
      </c>
      <c r="H6102" t="s">
        <v>77</v>
      </c>
      <c r="I6102" t="s">
        <v>78</v>
      </c>
      <c r="J6102" s="7">
        <v>44728</v>
      </c>
      <c r="K6102" s="7">
        <v>44755</v>
      </c>
      <c r="L6102" s="7">
        <v>44711</v>
      </c>
      <c r="M6102" t="s">
        <v>77</v>
      </c>
      <c r="N6102" t="s">
        <v>92</v>
      </c>
      <c r="O6102">
        <v>2026</v>
      </c>
      <c r="P6102">
        <v>1</v>
      </c>
      <c r="Q6102" t="s">
        <v>80</v>
      </c>
      <c r="R6102" s="8">
        <v>46267</v>
      </c>
      <c r="S6102" s="2">
        <v>1</v>
      </c>
      <c r="T6102" s="2" t="s">
        <v>81</v>
      </c>
    </row>
    <row r="6103" spans="1:20" x14ac:dyDescent="0.25">
      <c r="A6103">
        <v>1120567084</v>
      </c>
      <c r="B6103">
        <v>113037871</v>
      </c>
      <c r="C6103" t="s">
        <v>91</v>
      </c>
      <c r="D6103" t="s">
        <v>75</v>
      </c>
      <c r="E6103" t="s">
        <v>76</v>
      </c>
      <c r="F6103" s="7">
        <v>42927</v>
      </c>
      <c r="G6103" s="7">
        <v>44753</v>
      </c>
      <c r="H6103" t="s">
        <v>77</v>
      </c>
      <c r="I6103" t="s">
        <v>78</v>
      </c>
      <c r="J6103" s="7">
        <v>44838</v>
      </c>
      <c r="K6103" s="7">
        <v>45035</v>
      </c>
      <c r="L6103" s="7">
        <v>44753</v>
      </c>
      <c r="M6103" t="s">
        <v>77</v>
      </c>
      <c r="N6103" t="s">
        <v>92</v>
      </c>
      <c r="O6103">
        <v>2026</v>
      </c>
      <c r="P6103">
        <v>1</v>
      </c>
      <c r="Q6103" t="s">
        <v>80</v>
      </c>
      <c r="R6103" s="8">
        <v>46267</v>
      </c>
      <c r="S6103" s="2">
        <v>1</v>
      </c>
      <c r="T6103" s="2" t="s">
        <v>81</v>
      </c>
    </row>
    <row r="6104" spans="1:20" x14ac:dyDescent="0.25">
      <c r="A6104">
        <v>1120567206</v>
      </c>
      <c r="B6104">
        <v>113728917</v>
      </c>
      <c r="C6104" t="s">
        <v>85</v>
      </c>
      <c r="D6104" t="s">
        <v>75</v>
      </c>
      <c r="E6104" t="s">
        <v>76</v>
      </c>
      <c r="F6104" s="7">
        <v>43021</v>
      </c>
      <c r="G6104" s="7">
        <v>44740</v>
      </c>
      <c r="H6104" t="s">
        <v>77</v>
      </c>
      <c r="I6104" t="s">
        <v>78</v>
      </c>
      <c r="J6104" s="7">
        <v>44771</v>
      </c>
      <c r="K6104" s="7">
        <v>45909</v>
      </c>
      <c r="L6104" s="7">
        <v>44740</v>
      </c>
      <c r="M6104" t="s">
        <v>77</v>
      </c>
      <c r="N6104" t="s">
        <v>92</v>
      </c>
      <c r="O6104">
        <v>2026</v>
      </c>
      <c r="P6104">
        <v>1</v>
      </c>
      <c r="Q6104" t="s">
        <v>80</v>
      </c>
      <c r="R6104" s="8">
        <v>46267</v>
      </c>
      <c r="S6104" s="2">
        <v>1</v>
      </c>
      <c r="T6104" s="2" t="s">
        <v>81</v>
      </c>
    </row>
    <row r="6105" spans="1:20" x14ac:dyDescent="0.25">
      <c r="A6105">
        <v>1120567234</v>
      </c>
      <c r="B6105">
        <v>113826447</v>
      </c>
      <c r="C6105" t="s">
        <v>82</v>
      </c>
      <c r="D6105" t="s">
        <v>75</v>
      </c>
      <c r="E6105" t="s">
        <v>76</v>
      </c>
      <c r="F6105" s="7">
        <v>43056</v>
      </c>
      <c r="G6105" s="7">
        <v>44652</v>
      </c>
      <c r="H6105" t="s">
        <v>77</v>
      </c>
      <c r="I6105" t="s">
        <v>78</v>
      </c>
      <c r="J6105" s="7">
        <v>46093</v>
      </c>
      <c r="K6105" s="7">
        <v>46099</v>
      </c>
      <c r="L6105" s="7">
        <v>44652</v>
      </c>
      <c r="M6105" t="s">
        <v>77</v>
      </c>
      <c r="N6105" t="s">
        <v>79</v>
      </c>
      <c r="O6105">
        <v>2026</v>
      </c>
      <c r="P6105">
        <v>1</v>
      </c>
      <c r="Q6105" t="s">
        <v>80</v>
      </c>
      <c r="R6105" s="8">
        <v>46267</v>
      </c>
      <c r="S6105" s="2">
        <v>1</v>
      </c>
      <c r="T6105" s="2" t="s">
        <v>81</v>
      </c>
    </row>
    <row r="6106" spans="1:20" x14ac:dyDescent="0.25">
      <c r="A6106">
        <v>1120567302</v>
      </c>
      <c r="B6106">
        <v>114471926</v>
      </c>
      <c r="C6106" t="s">
        <v>82</v>
      </c>
      <c r="D6106" t="s">
        <v>83</v>
      </c>
      <c r="E6106" t="s">
        <v>76</v>
      </c>
      <c r="F6106" s="7">
        <v>43194</v>
      </c>
      <c r="G6106" s="7">
        <v>45020</v>
      </c>
      <c r="H6106" t="s">
        <v>77</v>
      </c>
      <c r="I6106" t="s">
        <v>89</v>
      </c>
      <c r="J6106" s="7">
        <v>45966</v>
      </c>
      <c r="K6106" s="7">
        <v>45964</v>
      </c>
      <c r="L6106" s="7">
        <v>45020</v>
      </c>
      <c r="M6106" t="s">
        <v>77</v>
      </c>
      <c r="N6106" t="s">
        <v>79</v>
      </c>
      <c r="O6106">
        <v>2026</v>
      </c>
      <c r="P6106">
        <v>1</v>
      </c>
      <c r="Q6106" t="s">
        <v>80</v>
      </c>
      <c r="R6106" s="8">
        <v>46267</v>
      </c>
      <c r="S6106" s="2">
        <v>1</v>
      </c>
      <c r="T6106" s="2" t="s">
        <v>81</v>
      </c>
    </row>
    <row r="6107" spans="1:20" x14ac:dyDescent="0.25">
      <c r="A6107">
        <v>1120567333</v>
      </c>
      <c r="B6107">
        <v>114607165</v>
      </c>
      <c r="C6107" t="s">
        <v>82</v>
      </c>
      <c r="D6107" t="s">
        <v>75</v>
      </c>
      <c r="E6107" t="s">
        <v>76</v>
      </c>
      <c r="F6107" s="7">
        <v>43235</v>
      </c>
      <c r="G6107" s="7">
        <v>45061</v>
      </c>
      <c r="H6107" t="s">
        <v>77</v>
      </c>
      <c r="I6107" t="s">
        <v>78</v>
      </c>
      <c r="J6107" s="7">
        <v>45129</v>
      </c>
      <c r="K6107" s="7">
        <v>43248</v>
      </c>
      <c r="L6107" s="7">
        <v>45061</v>
      </c>
      <c r="M6107" t="s">
        <v>77</v>
      </c>
      <c r="N6107" t="s">
        <v>92</v>
      </c>
      <c r="O6107">
        <v>2026</v>
      </c>
      <c r="P6107">
        <v>1</v>
      </c>
      <c r="Q6107" t="s">
        <v>80</v>
      </c>
      <c r="R6107" s="8">
        <v>46267</v>
      </c>
      <c r="S6107" s="2">
        <v>1</v>
      </c>
      <c r="T6107" s="2" t="s">
        <v>81</v>
      </c>
    </row>
    <row r="6108" spans="1:20" x14ac:dyDescent="0.25">
      <c r="A6108">
        <v>1120567348</v>
      </c>
      <c r="B6108">
        <v>114748451</v>
      </c>
      <c r="C6108" t="s">
        <v>82</v>
      </c>
      <c r="D6108" t="s">
        <v>75</v>
      </c>
      <c r="E6108" t="s">
        <v>76</v>
      </c>
      <c r="F6108" s="7">
        <v>43283</v>
      </c>
      <c r="G6108" s="7">
        <v>45017</v>
      </c>
      <c r="H6108" t="s">
        <v>77</v>
      </c>
      <c r="I6108" t="s">
        <v>78</v>
      </c>
      <c r="J6108" s="7"/>
      <c r="K6108" s="7">
        <v>43293</v>
      </c>
      <c r="L6108" s="7">
        <v>45017</v>
      </c>
      <c r="M6108" t="s">
        <v>77</v>
      </c>
      <c r="N6108"/>
      <c r="O6108">
        <v>2026</v>
      </c>
      <c r="P6108">
        <v>1</v>
      </c>
      <c r="Q6108" t="s">
        <v>80</v>
      </c>
      <c r="R6108" s="8">
        <v>46267</v>
      </c>
      <c r="S6108" s="2">
        <v>1</v>
      </c>
      <c r="T6108" s="2" t="s">
        <v>81</v>
      </c>
    </row>
    <row r="6109" spans="1:20" x14ac:dyDescent="0.25">
      <c r="A6109">
        <v>1120567374</v>
      </c>
      <c r="B6109">
        <v>114905835</v>
      </c>
      <c r="C6109" t="s">
        <v>82</v>
      </c>
      <c r="D6109" t="s">
        <v>88</v>
      </c>
      <c r="E6109" t="s">
        <v>76</v>
      </c>
      <c r="F6109" s="7">
        <v>43332</v>
      </c>
      <c r="G6109" s="7">
        <v>43697</v>
      </c>
      <c r="H6109" t="s">
        <v>77</v>
      </c>
      <c r="I6109" t="s">
        <v>78</v>
      </c>
      <c r="J6109" s="7">
        <v>46058</v>
      </c>
      <c r="K6109" s="7">
        <v>45436</v>
      </c>
      <c r="L6109" s="7">
        <v>43697</v>
      </c>
      <c r="M6109" t="s">
        <v>77</v>
      </c>
      <c r="N6109" t="s">
        <v>79</v>
      </c>
      <c r="O6109">
        <v>2026</v>
      </c>
      <c r="P6109">
        <v>1</v>
      </c>
      <c r="Q6109" t="s">
        <v>80</v>
      </c>
      <c r="R6109" s="8">
        <v>46267</v>
      </c>
      <c r="S6109" s="2">
        <v>1</v>
      </c>
      <c r="T6109" s="2" t="s">
        <v>81</v>
      </c>
    </row>
    <row r="6110" spans="1:20" x14ac:dyDescent="0.25">
      <c r="A6110">
        <v>1120567375</v>
      </c>
      <c r="B6110">
        <v>114905835</v>
      </c>
      <c r="C6110" t="s">
        <v>82</v>
      </c>
      <c r="D6110" t="s">
        <v>88</v>
      </c>
      <c r="E6110" t="s">
        <v>76</v>
      </c>
      <c r="F6110" s="7">
        <v>43332</v>
      </c>
      <c r="G6110" s="7">
        <v>43697</v>
      </c>
      <c r="H6110" t="s">
        <v>77</v>
      </c>
      <c r="I6110" t="s">
        <v>78</v>
      </c>
      <c r="J6110" s="7">
        <v>46058</v>
      </c>
      <c r="K6110" s="7">
        <v>45535</v>
      </c>
      <c r="L6110" s="7">
        <v>43697</v>
      </c>
      <c r="M6110" t="s">
        <v>77</v>
      </c>
      <c r="N6110" t="s">
        <v>79</v>
      </c>
      <c r="O6110">
        <v>2026</v>
      </c>
      <c r="P6110">
        <v>1</v>
      </c>
      <c r="Q6110" t="s">
        <v>80</v>
      </c>
      <c r="R6110" s="8">
        <v>46267</v>
      </c>
      <c r="S6110" s="2">
        <v>1</v>
      </c>
      <c r="T6110" s="2" t="s">
        <v>81</v>
      </c>
    </row>
    <row r="6111" spans="1:20" x14ac:dyDescent="0.25">
      <c r="A6111">
        <v>1120567393</v>
      </c>
      <c r="B6111">
        <v>114972623</v>
      </c>
      <c r="C6111" t="s">
        <v>74</v>
      </c>
      <c r="D6111" t="s">
        <v>75</v>
      </c>
      <c r="E6111" t="s">
        <v>76</v>
      </c>
      <c r="F6111" s="7">
        <v>43357</v>
      </c>
      <c r="G6111" s="7">
        <v>45183</v>
      </c>
      <c r="H6111" t="s">
        <v>86</v>
      </c>
      <c r="I6111" t="s">
        <v>87</v>
      </c>
      <c r="J6111" s="7">
        <v>45234</v>
      </c>
      <c r="K6111" s="7">
        <v>43360</v>
      </c>
      <c r="L6111" s="7">
        <v>45183</v>
      </c>
      <c r="M6111" t="s">
        <v>86</v>
      </c>
      <c r="N6111" t="s">
        <v>92</v>
      </c>
      <c r="O6111">
        <v>2026</v>
      </c>
      <c r="P6111">
        <v>1</v>
      </c>
      <c r="Q6111" t="s">
        <v>80</v>
      </c>
      <c r="R6111" s="8">
        <v>46267</v>
      </c>
      <c r="S6111" s="2">
        <v>1</v>
      </c>
      <c r="T6111" s="2" t="s">
        <v>81</v>
      </c>
    </row>
    <row r="6112" spans="1:20" x14ac:dyDescent="0.25">
      <c r="A6112">
        <v>1120567416</v>
      </c>
      <c r="B6112">
        <v>115076181</v>
      </c>
      <c r="C6112" t="s">
        <v>82</v>
      </c>
      <c r="D6112" t="s">
        <v>75</v>
      </c>
      <c r="E6112" t="s">
        <v>76</v>
      </c>
      <c r="F6112" s="7">
        <v>43393</v>
      </c>
      <c r="G6112" s="7">
        <v>45219</v>
      </c>
      <c r="H6112" t="s">
        <v>86</v>
      </c>
      <c r="I6112" t="s">
        <v>87</v>
      </c>
      <c r="J6112" s="7">
        <v>44359</v>
      </c>
      <c r="K6112" s="7">
        <v>43395</v>
      </c>
      <c r="L6112" s="7">
        <v>45219</v>
      </c>
      <c r="M6112" t="s">
        <v>86</v>
      </c>
      <c r="N6112" t="s">
        <v>92</v>
      </c>
      <c r="O6112">
        <v>2026</v>
      </c>
      <c r="P6112">
        <v>1</v>
      </c>
      <c r="Q6112" t="s">
        <v>80</v>
      </c>
      <c r="R6112" s="8">
        <v>46267</v>
      </c>
      <c r="S6112" s="2">
        <v>1</v>
      </c>
      <c r="T6112" s="2" t="s">
        <v>81</v>
      </c>
    </row>
    <row r="6113" spans="1:20" x14ac:dyDescent="0.25">
      <c r="A6113">
        <v>1120567457</v>
      </c>
      <c r="B6113">
        <v>115728114</v>
      </c>
      <c r="C6113" t="s">
        <v>93</v>
      </c>
      <c r="D6113" t="s">
        <v>75</v>
      </c>
      <c r="E6113" t="s">
        <v>76</v>
      </c>
      <c r="F6113" s="7">
        <v>43488</v>
      </c>
      <c r="G6113" s="7">
        <v>45314</v>
      </c>
      <c r="H6113" t="s">
        <v>86</v>
      </c>
      <c r="I6113" t="s">
        <v>87</v>
      </c>
      <c r="J6113" s="7">
        <v>45034</v>
      </c>
      <c r="K6113" s="7">
        <v>43490</v>
      </c>
      <c r="L6113" s="7">
        <v>45314</v>
      </c>
      <c r="M6113" t="s">
        <v>86</v>
      </c>
      <c r="N6113" t="s">
        <v>92</v>
      </c>
      <c r="O6113">
        <v>2026</v>
      </c>
      <c r="P6113">
        <v>1</v>
      </c>
      <c r="Q6113" t="s">
        <v>80</v>
      </c>
      <c r="R6113" s="8">
        <v>46267</v>
      </c>
      <c r="S6113" s="2">
        <v>1</v>
      </c>
      <c r="T6113" s="2" t="s">
        <v>81</v>
      </c>
    </row>
    <row r="6114" spans="1:20" x14ac:dyDescent="0.25">
      <c r="A6114">
        <v>1120567486</v>
      </c>
      <c r="B6114">
        <v>116637236</v>
      </c>
      <c r="C6114" t="s">
        <v>91</v>
      </c>
      <c r="D6114" t="s">
        <v>88</v>
      </c>
      <c r="E6114" t="s">
        <v>76</v>
      </c>
      <c r="F6114" s="7">
        <v>43529</v>
      </c>
      <c r="G6114" s="7">
        <v>43895</v>
      </c>
      <c r="H6114" t="s">
        <v>77</v>
      </c>
      <c r="I6114" t="s">
        <v>78</v>
      </c>
      <c r="J6114" s="7">
        <v>45790</v>
      </c>
      <c r="K6114" s="7">
        <v>45057</v>
      </c>
      <c r="L6114" s="7">
        <v>43895</v>
      </c>
      <c r="M6114" t="s">
        <v>77</v>
      </c>
      <c r="N6114" t="s">
        <v>79</v>
      </c>
      <c r="O6114">
        <v>2026</v>
      </c>
      <c r="P6114">
        <v>1</v>
      </c>
      <c r="Q6114" t="s">
        <v>80</v>
      </c>
      <c r="R6114" s="8">
        <v>46267</v>
      </c>
      <c r="S6114" s="2">
        <v>1</v>
      </c>
      <c r="T6114" s="2" t="s">
        <v>81</v>
      </c>
    </row>
    <row r="6115" spans="1:20" x14ac:dyDescent="0.25">
      <c r="A6115">
        <v>1120567497</v>
      </c>
      <c r="B6115">
        <v>116711154</v>
      </c>
      <c r="C6115" t="s">
        <v>91</v>
      </c>
      <c r="D6115" t="s">
        <v>83</v>
      </c>
      <c r="E6115" t="s">
        <v>76</v>
      </c>
      <c r="F6115" s="7">
        <v>43535</v>
      </c>
      <c r="G6115" s="7">
        <v>43719</v>
      </c>
      <c r="H6115" t="s">
        <v>86</v>
      </c>
      <c r="I6115" t="s">
        <v>87</v>
      </c>
      <c r="J6115" s="7">
        <v>45941</v>
      </c>
      <c r="K6115" s="7">
        <v>45978</v>
      </c>
      <c r="L6115" s="7">
        <v>43719</v>
      </c>
      <c r="M6115" t="s">
        <v>86</v>
      </c>
      <c r="N6115" t="s">
        <v>79</v>
      </c>
      <c r="O6115">
        <v>2026</v>
      </c>
      <c r="P6115">
        <v>1</v>
      </c>
      <c r="Q6115" t="s">
        <v>80</v>
      </c>
      <c r="R6115" s="8">
        <v>46267</v>
      </c>
      <c r="S6115" s="2">
        <v>1</v>
      </c>
      <c r="T6115" s="2" t="s">
        <v>81</v>
      </c>
    </row>
    <row r="6116" spans="1:20" x14ac:dyDescent="0.25">
      <c r="A6116">
        <v>1120567498</v>
      </c>
      <c r="B6116">
        <v>116711154</v>
      </c>
      <c r="C6116" t="s">
        <v>91</v>
      </c>
      <c r="D6116" t="s">
        <v>83</v>
      </c>
      <c r="E6116" t="s">
        <v>76</v>
      </c>
      <c r="F6116" s="7">
        <v>43535</v>
      </c>
      <c r="G6116" s="7">
        <v>43719</v>
      </c>
      <c r="H6116" t="s">
        <v>86</v>
      </c>
      <c r="I6116" t="s">
        <v>87</v>
      </c>
      <c r="J6116" s="7">
        <v>45941</v>
      </c>
      <c r="K6116" s="7">
        <v>43701</v>
      </c>
      <c r="L6116" s="7">
        <v>43719</v>
      </c>
      <c r="M6116" t="s">
        <v>86</v>
      </c>
      <c r="N6116" t="s">
        <v>79</v>
      </c>
      <c r="O6116">
        <v>2026</v>
      </c>
      <c r="P6116">
        <v>1</v>
      </c>
      <c r="Q6116" t="s">
        <v>80</v>
      </c>
      <c r="R6116" s="8">
        <v>46267</v>
      </c>
      <c r="S6116" s="2">
        <v>1</v>
      </c>
      <c r="T6116" s="2" t="s">
        <v>81</v>
      </c>
    </row>
    <row r="6117" spans="1:20" x14ac:dyDescent="0.25">
      <c r="A6117">
        <v>1120567515</v>
      </c>
      <c r="B6117">
        <v>116746015</v>
      </c>
      <c r="C6117" t="s">
        <v>82</v>
      </c>
      <c r="D6117" t="s">
        <v>88</v>
      </c>
      <c r="E6117" t="s">
        <v>76</v>
      </c>
      <c r="F6117" s="7">
        <v>43539</v>
      </c>
      <c r="G6117" s="7">
        <v>43905</v>
      </c>
      <c r="H6117" t="s">
        <v>77</v>
      </c>
      <c r="I6117" t="s">
        <v>78</v>
      </c>
      <c r="J6117" s="7">
        <v>45777</v>
      </c>
      <c r="K6117" s="7">
        <v>44234</v>
      </c>
      <c r="L6117" s="7">
        <v>43905</v>
      </c>
      <c r="M6117" t="s">
        <v>77</v>
      </c>
      <c r="N6117" t="s">
        <v>79</v>
      </c>
      <c r="O6117">
        <v>2026</v>
      </c>
      <c r="P6117">
        <v>1</v>
      </c>
      <c r="Q6117" t="s">
        <v>80</v>
      </c>
      <c r="R6117" s="8">
        <v>46267</v>
      </c>
      <c r="S6117" s="2">
        <v>1</v>
      </c>
      <c r="T6117" s="2" t="s">
        <v>81</v>
      </c>
    </row>
    <row r="6118" spans="1:20" x14ac:dyDescent="0.25">
      <c r="A6118">
        <v>1120567524</v>
      </c>
      <c r="B6118">
        <v>116755881</v>
      </c>
      <c r="C6118" t="s">
        <v>82</v>
      </c>
      <c r="D6118" t="s">
        <v>88</v>
      </c>
      <c r="E6118" t="s">
        <v>76</v>
      </c>
      <c r="F6118" s="7">
        <v>43542</v>
      </c>
      <c r="G6118" s="7">
        <v>43908</v>
      </c>
      <c r="H6118" t="s">
        <v>77</v>
      </c>
      <c r="I6118" t="s">
        <v>78</v>
      </c>
      <c r="J6118" s="7">
        <v>45777</v>
      </c>
      <c r="K6118" s="7">
        <v>45057</v>
      </c>
      <c r="L6118" s="7">
        <v>43908</v>
      </c>
      <c r="M6118" t="s">
        <v>77</v>
      </c>
      <c r="N6118" t="s">
        <v>79</v>
      </c>
      <c r="O6118">
        <v>2026</v>
      </c>
      <c r="P6118">
        <v>1</v>
      </c>
      <c r="Q6118" t="s">
        <v>80</v>
      </c>
      <c r="R6118" s="8">
        <v>46267</v>
      </c>
      <c r="S6118" s="2">
        <v>1</v>
      </c>
      <c r="T6118" s="2" t="s">
        <v>81</v>
      </c>
    </row>
    <row r="6119" spans="1:20" x14ac:dyDescent="0.25">
      <c r="A6119">
        <v>1120567527</v>
      </c>
      <c r="B6119">
        <v>116756536</v>
      </c>
      <c r="C6119" t="s">
        <v>82</v>
      </c>
      <c r="D6119" t="s">
        <v>83</v>
      </c>
      <c r="E6119" t="s">
        <v>76</v>
      </c>
      <c r="F6119" s="7">
        <v>43542</v>
      </c>
      <c r="G6119" s="7">
        <v>43722</v>
      </c>
      <c r="H6119" t="s">
        <v>77</v>
      </c>
      <c r="I6119" t="s">
        <v>78</v>
      </c>
      <c r="J6119" s="7">
        <v>45923</v>
      </c>
      <c r="K6119" s="7">
        <v>45748</v>
      </c>
      <c r="L6119" s="7">
        <v>43722</v>
      </c>
      <c r="M6119" t="s">
        <v>77</v>
      </c>
      <c r="N6119" t="s">
        <v>79</v>
      </c>
      <c r="O6119">
        <v>2026</v>
      </c>
      <c r="P6119">
        <v>1</v>
      </c>
      <c r="Q6119" t="s">
        <v>80</v>
      </c>
      <c r="R6119" s="8">
        <v>46267</v>
      </c>
      <c r="S6119" s="2">
        <v>1</v>
      </c>
      <c r="T6119" s="2" t="s">
        <v>81</v>
      </c>
    </row>
    <row r="6120" spans="1:20" x14ac:dyDescent="0.25">
      <c r="A6120">
        <v>1120567561</v>
      </c>
      <c r="B6120">
        <v>116821248</v>
      </c>
      <c r="C6120" t="s">
        <v>82</v>
      </c>
      <c r="D6120" t="s">
        <v>88</v>
      </c>
      <c r="E6120" t="s">
        <v>76</v>
      </c>
      <c r="F6120" s="7">
        <v>43548</v>
      </c>
      <c r="G6120" s="7">
        <v>43914</v>
      </c>
      <c r="H6120" t="s">
        <v>77</v>
      </c>
      <c r="I6120" t="s">
        <v>78</v>
      </c>
      <c r="J6120" s="7">
        <v>45831</v>
      </c>
      <c r="K6120" s="7">
        <v>45833</v>
      </c>
      <c r="L6120" s="7">
        <v>43914</v>
      </c>
      <c r="M6120" t="s">
        <v>77</v>
      </c>
      <c r="N6120" t="s">
        <v>92</v>
      </c>
      <c r="O6120">
        <v>2026</v>
      </c>
      <c r="P6120">
        <v>1</v>
      </c>
      <c r="Q6120" t="s">
        <v>80</v>
      </c>
      <c r="R6120" s="8">
        <v>46267</v>
      </c>
      <c r="S6120" s="2">
        <v>1</v>
      </c>
      <c r="T6120" s="2" t="s">
        <v>81</v>
      </c>
    </row>
    <row r="6121" spans="1:20" x14ac:dyDescent="0.25">
      <c r="A6121">
        <v>1120567568</v>
      </c>
      <c r="B6121">
        <v>116825354</v>
      </c>
      <c r="C6121" t="s">
        <v>82</v>
      </c>
      <c r="D6121" t="s">
        <v>83</v>
      </c>
      <c r="E6121" t="s">
        <v>76</v>
      </c>
      <c r="F6121" s="7">
        <v>43549</v>
      </c>
      <c r="G6121" s="7">
        <v>43729</v>
      </c>
      <c r="H6121" t="s">
        <v>77</v>
      </c>
      <c r="I6121" t="s">
        <v>78</v>
      </c>
      <c r="J6121" s="7">
        <v>45923</v>
      </c>
      <c r="K6121" s="7">
        <v>43658</v>
      </c>
      <c r="L6121" s="7">
        <v>43729</v>
      </c>
      <c r="M6121" t="s">
        <v>77</v>
      </c>
      <c r="N6121" t="s">
        <v>79</v>
      </c>
      <c r="O6121">
        <v>2026</v>
      </c>
      <c r="P6121">
        <v>1</v>
      </c>
      <c r="Q6121" t="s">
        <v>80</v>
      </c>
      <c r="R6121" s="8">
        <v>46267</v>
      </c>
      <c r="S6121" s="2">
        <v>1</v>
      </c>
      <c r="T6121" s="2" t="s">
        <v>81</v>
      </c>
    </row>
    <row r="6122" spans="1:20" x14ac:dyDescent="0.25">
      <c r="A6122">
        <v>1120567590</v>
      </c>
      <c r="B6122">
        <v>116852177</v>
      </c>
      <c r="C6122" t="s">
        <v>91</v>
      </c>
      <c r="D6122" t="s">
        <v>83</v>
      </c>
      <c r="E6122" t="s">
        <v>76</v>
      </c>
      <c r="F6122" s="7">
        <v>43551</v>
      </c>
      <c r="G6122" s="7">
        <v>43735</v>
      </c>
      <c r="H6122" t="s">
        <v>77</v>
      </c>
      <c r="I6122" t="s">
        <v>78</v>
      </c>
      <c r="J6122" s="7">
        <v>45919</v>
      </c>
      <c r="K6122" s="7">
        <v>43701</v>
      </c>
      <c r="L6122" s="7">
        <v>43735</v>
      </c>
      <c r="M6122" t="s">
        <v>77</v>
      </c>
      <c r="N6122" t="s">
        <v>79</v>
      </c>
      <c r="O6122">
        <v>2026</v>
      </c>
      <c r="P6122">
        <v>1</v>
      </c>
      <c r="Q6122" t="s">
        <v>80</v>
      </c>
      <c r="R6122" s="8">
        <v>46267</v>
      </c>
      <c r="S6122" s="2">
        <v>1</v>
      </c>
      <c r="T6122" s="2" t="s">
        <v>81</v>
      </c>
    </row>
    <row r="6123" spans="1:20" x14ac:dyDescent="0.25">
      <c r="A6123">
        <v>1120567596</v>
      </c>
      <c r="B6123">
        <v>116858200</v>
      </c>
      <c r="C6123" t="s">
        <v>93</v>
      </c>
      <c r="D6123" t="s">
        <v>88</v>
      </c>
      <c r="E6123" t="s">
        <v>76</v>
      </c>
      <c r="F6123" s="7">
        <v>43552</v>
      </c>
      <c r="G6123" s="7">
        <v>43736</v>
      </c>
      <c r="H6123" t="s">
        <v>77</v>
      </c>
      <c r="I6123" t="s">
        <v>78</v>
      </c>
      <c r="J6123" s="7">
        <v>45604</v>
      </c>
      <c r="K6123" s="7">
        <v>45057</v>
      </c>
      <c r="L6123" s="7">
        <v>43736</v>
      </c>
      <c r="M6123" t="s">
        <v>77</v>
      </c>
      <c r="N6123" t="s">
        <v>79</v>
      </c>
      <c r="O6123">
        <v>2026</v>
      </c>
      <c r="P6123">
        <v>1</v>
      </c>
      <c r="Q6123" t="s">
        <v>80</v>
      </c>
      <c r="R6123" s="8">
        <v>46267</v>
      </c>
      <c r="S6123" s="2">
        <v>1</v>
      </c>
      <c r="T6123" s="2" t="s">
        <v>81</v>
      </c>
    </row>
    <row r="6124" spans="1:20" x14ac:dyDescent="0.25">
      <c r="A6124">
        <v>1120567599</v>
      </c>
      <c r="B6124">
        <v>116860340</v>
      </c>
      <c r="C6124" t="s">
        <v>96</v>
      </c>
      <c r="D6124" t="s">
        <v>83</v>
      </c>
      <c r="E6124" t="s">
        <v>76</v>
      </c>
      <c r="F6124" s="7">
        <v>43552</v>
      </c>
      <c r="G6124" s="7">
        <v>43736</v>
      </c>
      <c r="H6124" t="s">
        <v>77</v>
      </c>
      <c r="I6124" t="s">
        <v>78</v>
      </c>
      <c r="J6124" s="7">
        <v>45929</v>
      </c>
      <c r="K6124" s="7">
        <v>45764</v>
      </c>
      <c r="L6124" s="7">
        <v>43736</v>
      </c>
      <c r="M6124" t="s">
        <v>77</v>
      </c>
      <c r="N6124" t="s">
        <v>79</v>
      </c>
      <c r="O6124">
        <v>2026</v>
      </c>
      <c r="P6124">
        <v>1</v>
      </c>
      <c r="Q6124" t="s">
        <v>80</v>
      </c>
      <c r="R6124" s="8">
        <v>46267</v>
      </c>
      <c r="S6124" s="2">
        <v>1</v>
      </c>
      <c r="T6124" s="2" t="s">
        <v>81</v>
      </c>
    </row>
    <row r="6125" spans="1:20" x14ac:dyDescent="0.25">
      <c r="A6125">
        <v>1120567600</v>
      </c>
      <c r="B6125">
        <v>116860340</v>
      </c>
      <c r="C6125" t="s">
        <v>96</v>
      </c>
      <c r="D6125" t="s">
        <v>83</v>
      </c>
      <c r="E6125" t="s">
        <v>76</v>
      </c>
      <c r="F6125" s="7">
        <v>43552</v>
      </c>
      <c r="G6125" s="7">
        <v>43736</v>
      </c>
      <c r="H6125" t="s">
        <v>77</v>
      </c>
      <c r="I6125" t="s">
        <v>78</v>
      </c>
      <c r="J6125" s="7">
        <v>45929</v>
      </c>
      <c r="K6125" s="7">
        <v>43605</v>
      </c>
      <c r="L6125" s="7">
        <v>43736</v>
      </c>
      <c r="M6125" t="s">
        <v>77</v>
      </c>
      <c r="N6125" t="s">
        <v>79</v>
      </c>
      <c r="O6125">
        <v>2026</v>
      </c>
      <c r="P6125">
        <v>1</v>
      </c>
      <c r="Q6125" t="s">
        <v>80</v>
      </c>
      <c r="R6125" s="8">
        <v>46267</v>
      </c>
      <c r="S6125" s="2">
        <v>1</v>
      </c>
      <c r="T6125" s="2" t="s">
        <v>81</v>
      </c>
    </row>
    <row r="6126" spans="1:20" x14ac:dyDescent="0.25">
      <c r="A6126">
        <v>1120567601</v>
      </c>
      <c r="B6126">
        <v>116860340</v>
      </c>
      <c r="C6126" t="s">
        <v>96</v>
      </c>
      <c r="D6126" t="s">
        <v>83</v>
      </c>
      <c r="E6126" t="s">
        <v>76</v>
      </c>
      <c r="F6126" s="7">
        <v>43552</v>
      </c>
      <c r="G6126" s="7">
        <v>43736</v>
      </c>
      <c r="H6126" t="s">
        <v>77</v>
      </c>
      <c r="I6126" t="s">
        <v>78</v>
      </c>
      <c r="J6126" s="7">
        <v>45929</v>
      </c>
      <c r="K6126" s="7">
        <v>43667</v>
      </c>
      <c r="L6126" s="7">
        <v>43736</v>
      </c>
      <c r="M6126" t="s">
        <v>77</v>
      </c>
      <c r="N6126" t="s">
        <v>79</v>
      </c>
      <c r="O6126">
        <v>2026</v>
      </c>
      <c r="P6126">
        <v>1</v>
      </c>
      <c r="Q6126" t="s">
        <v>80</v>
      </c>
      <c r="R6126" s="8">
        <v>46267</v>
      </c>
      <c r="S6126" s="2">
        <v>1</v>
      </c>
      <c r="T6126" s="2" t="s">
        <v>81</v>
      </c>
    </row>
    <row r="6127" spans="1:20" x14ac:dyDescent="0.25">
      <c r="A6127">
        <v>1120567604</v>
      </c>
      <c r="B6127">
        <v>116862513</v>
      </c>
      <c r="C6127" t="s">
        <v>82</v>
      </c>
      <c r="D6127" t="s">
        <v>88</v>
      </c>
      <c r="E6127" t="s">
        <v>76</v>
      </c>
      <c r="F6127" s="7">
        <v>43553</v>
      </c>
      <c r="G6127" s="7">
        <v>43919</v>
      </c>
      <c r="H6127" t="s">
        <v>77</v>
      </c>
      <c r="I6127" t="s">
        <v>78</v>
      </c>
      <c r="J6127" s="7">
        <v>45604</v>
      </c>
      <c r="K6127" s="7">
        <v>43658</v>
      </c>
      <c r="L6127" s="7">
        <v>43919</v>
      </c>
      <c r="M6127" t="s">
        <v>77</v>
      </c>
      <c r="N6127" t="s">
        <v>79</v>
      </c>
      <c r="O6127">
        <v>2026</v>
      </c>
      <c r="P6127">
        <v>1</v>
      </c>
      <c r="Q6127" t="s">
        <v>80</v>
      </c>
      <c r="R6127" s="8">
        <v>46267</v>
      </c>
      <c r="S6127" s="2">
        <v>1</v>
      </c>
      <c r="T6127" s="2" t="s">
        <v>81</v>
      </c>
    </row>
    <row r="6128" spans="1:20" x14ac:dyDescent="0.25">
      <c r="A6128">
        <v>1120567607</v>
      </c>
      <c r="B6128">
        <v>116864603</v>
      </c>
      <c r="C6128" t="s">
        <v>82</v>
      </c>
      <c r="D6128" t="s">
        <v>83</v>
      </c>
      <c r="E6128" t="s">
        <v>76</v>
      </c>
      <c r="F6128" s="7">
        <v>43552</v>
      </c>
      <c r="G6128" s="7">
        <v>43732</v>
      </c>
      <c r="H6128" t="s">
        <v>77</v>
      </c>
      <c r="I6128" t="s">
        <v>78</v>
      </c>
      <c r="J6128" s="7">
        <v>45521</v>
      </c>
      <c r="K6128" s="7">
        <v>43658</v>
      </c>
      <c r="L6128" s="7">
        <v>43732</v>
      </c>
      <c r="M6128" t="s">
        <v>77</v>
      </c>
      <c r="N6128" t="s">
        <v>79</v>
      </c>
      <c r="O6128">
        <v>2026</v>
      </c>
      <c r="P6128">
        <v>1</v>
      </c>
      <c r="Q6128" t="s">
        <v>80</v>
      </c>
      <c r="R6128" s="8">
        <v>46267</v>
      </c>
      <c r="S6128" s="2">
        <v>1</v>
      </c>
      <c r="T6128" s="2" t="s">
        <v>81</v>
      </c>
    </row>
    <row r="6129" spans="1:20" x14ac:dyDescent="0.25">
      <c r="A6129">
        <v>1120567613</v>
      </c>
      <c r="B6129">
        <v>116872102</v>
      </c>
      <c r="C6129" t="s">
        <v>82</v>
      </c>
      <c r="D6129" t="s">
        <v>83</v>
      </c>
      <c r="E6129" t="s">
        <v>76</v>
      </c>
      <c r="F6129" s="7">
        <v>43554</v>
      </c>
      <c r="G6129" s="7">
        <v>43734</v>
      </c>
      <c r="H6129" t="s">
        <v>77</v>
      </c>
      <c r="I6129" t="s">
        <v>78</v>
      </c>
      <c r="J6129" s="7">
        <v>45571</v>
      </c>
      <c r="K6129" s="7">
        <v>45748</v>
      </c>
      <c r="L6129" s="7">
        <v>43734</v>
      </c>
      <c r="M6129" t="s">
        <v>77</v>
      </c>
      <c r="N6129" t="s">
        <v>79</v>
      </c>
      <c r="O6129">
        <v>2026</v>
      </c>
      <c r="P6129">
        <v>1</v>
      </c>
      <c r="Q6129" t="s">
        <v>80</v>
      </c>
      <c r="R6129" s="8">
        <v>46267</v>
      </c>
      <c r="S6129" s="2">
        <v>1</v>
      </c>
      <c r="T6129" s="2" t="s">
        <v>81</v>
      </c>
    </row>
    <row r="6130" spans="1:20" x14ac:dyDescent="0.25">
      <c r="A6130">
        <v>1120567625</v>
      </c>
      <c r="B6130">
        <v>116877656</v>
      </c>
      <c r="C6130" t="s">
        <v>82</v>
      </c>
      <c r="D6130" t="s">
        <v>88</v>
      </c>
      <c r="E6130" t="s">
        <v>76</v>
      </c>
      <c r="F6130" s="7">
        <v>43555</v>
      </c>
      <c r="G6130" s="7">
        <v>43921</v>
      </c>
      <c r="H6130" t="s">
        <v>77</v>
      </c>
      <c r="I6130" t="s">
        <v>78</v>
      </c>
      <c r="J6130" s="7">
        <v>45553</v>
      </c>
      <c r="K6130" s="7">
        <v>45057</v>
      </c>
      <c r="L6130" s="7">
        <v>43921</v>
      </c>
      <c r="M6130" t="s">
        <v>77</v>
      </c>
      <c r="N6130" t="s">
        <v>92</v>
      </c>
      <c r="O6130">
        <v>2026</v>
      </c>
      <c r="P6130">
        <v>1</v>
      </c>
      <c r="Q6130" t="s">
        <v>80</v>
      </c>
      <c r="R6130" s="8">
        <v>46267</v>
      </c>
      <c r="S6130" s="2">
        <v>1</v>
      </c>
      <c r="T6130" s="2" t="s">
        <v>81</v>
      </c>
    </row>
    <row r="6131" spans="1:20" x14ac:dyDescent="0.25">
      <c r="A6131">
        <v>1120567639</v>
      </c>
      <c r="B6131">
        <v>116952451</v>
      </c>
      <c r="C6131" t="s">
        <v>85</v>
      </c>
      <c r="D6131" t="s">
        <v>88</v>
      </c>
      <c r="E6131" t="s">
        <v>76</v>
      </c>
      <c r="F6131" s="7">
        <v>43558</v>
      </c>
      <c r="G6131" s="7">
        <v>43924</v>
      </c>
      <c r="H6131" t="s">
        <v>77</v>
      </c>
      <c r="I6131" t="s">
        <v>78</v>
      </c>
      <c r="J6131" s="7">
        <v>45495</v>
      </c>
      <c r="K6131" s="7">
        <v>44460</v>
      </c>
      <c r="L6131" s="7">
        <v>43924</v>
      </c>
      <c r="M6131" t="s">
        <v>77</v>
      </c>
      <c r="N6131" t="s">
        <v>79</v>
      </c>
      <c r="O6131">
        <v>2026</v>
      </c>
      <c r="P6131">
        <v>1</v>
      </c>
      <c r="Q6131" t="s">
        <v>80</v>
      </c>
      <c r="R6131" s="8">
        <v>46267</v>
      </c>
      <c r="S6131" s="2">
        <v>1</v>
      </c>
      <c r="T6131" s="2" t="s">
        <v>81</v>
      </c>
    </row>
    <row r="6132" spans="1:20" x14ac:dyDescent="0.25">
      <c r="A6132">
        <v>1120567640</v>
      </c>
      <c r="B6132">
        <v>116952451</v>
      </c>
      <c r="C6132" t="s">
        <v>85</v>
      </c>
      <c r="D6132" t="s">
        <v>88</v>
      </c>
      <c r="E6132" t="s">
        <v>76</v>
      </c>
      <c r="F6132" s="7">
        <v>43558</v>
      </c>
      <c r="G6132" s="7">
        <v>43924</v>
      </c>
      <c r="H6132" t="s">
        <v>77</v>
      </c>
      <c r="I6132" t="s">
        <v>78</v>
      </c>
      <c r="J6132" s="7">
        <v>45495</v>
      </c>
      <c r="K6132" s="7">
        <v>43668</v>
      </c>
      <c r="L6132" s="7">
        <v>43924</v>
      </c>
      <c r="M6132" t="s">
        <v>77</v>
      </c>
      <c r="N6132" t="s">
        <v>79</v>
      </c>
      <c r="O6132">
        <v>2026</v>
      </c>
      <c r="P6132">
        <v>1</v>
      </c>
      <c r="Q6132" t="s">
        <v>80</v>
      </c>
      <c r="R6132" s="8">
        <v>46267</v>
      </c>
      <c r="S6132" s="2">
        <v>1</v>
      </c>
      <c r="T6132" s="2" t="s">
        <v>81</v>
      </c>
    </row>
    <row r="6133" spans="1:20" x14ac:dyDescent="0.25">
      <c r="A6133">
        <v>1120567643</v>
      </c>
      <c r="B6133">
        <v>116953675</v>
      </c>
      <c r="C6133" t="s">
        <v>82</v>
      </c>
      <c r="D6133" t="s">
        <v>83</v>
      </c>
      <c r="E6133" t="s">
        <v>76</v>
      </c>
      <c r="F6133" s="7">
        <v>43559</v>
      </c>
      <c r="G6133" s="7">
        <v>43739</v>
      </c>
      <c r="H6133" t="s">
        <v>77</v>
      </c>
      <c r="I6133" t="s">
        <v>78</v>
      </c>
      <c r="J6133" s="7">
        <v>45855</v>
      </c>
      <c r="K6133" s="7">
        <v>45748</v>
      </c>
      <c r="L6133" s="7">
        <v>43739</v>
      </c>
      <c r="M6133" t="s">
        <v>77</v>
      </c>
      <c r="N6133" t="s">
        <v>92</v>
      </c>
      <c r="O6133">
        <v>2026</v>
      </c>
      <c r="P6133">
        <v>1</v>
      </c>
      <c r="Q6133" t="s">
        <v>80</v>
      </c>
      <c r="R6133" s="8">
        <v>46267</v>
      </c>
      <c r="S6133" s="2">
        <v>1</v>
      </c>
      <c r="T6133" s="2" t="s">
        <v>81</v>
      </c>
    </row>
    <row r="6134" spans="1:20" x14ac:dyDescent="0.25">
      <c r="A6134">
        <v>1120567652</v>
      </c>
      <c r="B6134">
        <v>116956157</v>
      </c>
      <c r="C6134" t="s">
        <v>82</v>
      </c>
      <c r="D6134" t="s">
        <v>83</v>
      </c>
      <c r="E6134" t="s">
        <v>76</v>
      </c>
      <c r="F6134" s="7">
        <v>43559</v>
      </c>
      <c r="G6134" s="7">
        <v>43739</v>
      </c>
      <c r="H6134" t="s">
        <v>77</v>
      </c>
      <c r="I6134" t="s">
        <v>78</v>
      </c>
      <c r="J6134" s="7">
        <v>45953</v>
      </c>
      <c r="K6134" s="7">
        <v>43667</v>
      </c>
      <c r="L6134" s="7">
        <v>43739</v>
      </c>
      <c r="M6134" t="s">
        <v>77</v>
      </c>
      <c r="N6134" t="s">
        <v>79</v>
      </c>
      <c r="O6134">
        <v>2026</v>
      </c>
      <c r="P6134">
        <v>1</v>
      </c>
      <c r="Q6134" t="s">
        <v>80</v>
      </c>
      <c r="R6134" s="8">
        <v>46267</v>
      </c>
      <c r="S6134" s="2">
        <v>1</v>
      </c>
      <c r="T6134" s="2" t="s">
        <v>81</v>
      </c>
    </row>
    <row r="6135" spans="1:20" x14ac:dyDescent="0.25">
      <c r="A6135">
        <v>1120567668</v>
      </c>
      <c r="B6135">
        <v>116970091</v>
      </c>
      <c r="C6135" t="s">
        <v>85</v>
      </c>
      <c r="D6135" t="s">
        <v>83</v>
      </c>
      <c r="E6135" t="s">
        <v>76</v>
      </c>
      <c r="F6135" s="7">
        <v>43561</v>
      </c>
      <c r="G6135" s="7">
        <v>43744</v>
      </c>
      <c r="H6135" t="s">
        <v>77</v>
      </c>
      <c r="I6135" t="s">
        <v>78</v>
      </c>
      <c r="J6135" s="7">
        <v>45966</v>
      </c>
      <c r="K6135" s="7">
        <v>45551</v>
      </c>
      <c r="L6135" s="7">
        <v>43744</v>
      </c>
      <c r="M6135" t="s">
        <v>77</v>
      </c>
      <c r="N6135" t="s">
        <v>79</v>
      </c>
      <c r="O6135">
        <v>2026</v>
      </c>
      <c r="P6135">
        <v>1</v>
      </c>
      <c r="Q6135" t="s">
        <v>80</v>
      </c>
      <c r="R6135" s="8">
        <v>46267</v>
      </c>
      <c r="S6135" s="2">
        <v>1</v>
      </c>
      <c r="T6135" s="2" t="s">
        <v>81</v>
      </c>
    </row>
    <row r="6136" spans="1:20" x14ac:dyDescent="0.25">
      <c r="A6136">
        <v>1120567669</v>
      </c>
      <c r="B6136">
        <v>116970091</v>
      </c>
      <c r="C6136" t="s">
        <v>85</v>
      </c>
      <c r="D6136" t="s">
        <v>83</v>
      </c>
      <c r="E6136" t="s">
        <v>76</v>
      </c>
      <c r="F6136" s="7">
        <v>43561</v>
      </c>
      <c r="G6136" s="7">
        <v>43744</v>
      </c>
      <c r="H6136" t="s">
        <v>77</v>
      </c>
      <c r="I6136" t="s">
        <v>78</v>
      </c>
      <c r="J6136" s="7">
        <v>45966</v>
      </c>
      <c r="K6136" s="7">
        <v>45965</v>
      </c>
      <c r="L6136" s="7">
        <v>43744</v>
      </c>
      <c r="M6136" t="s">
        <v>77</v>
      </c>
      <c r="N6136" t="s">
        <v>79</v>
      </c>
      <c r="O6136">
        <v>2026</v>
      </c>
      <c r="P6136">
        <v>1</v>
      </c>
      <c r="Q6136" t="s">
        <v>80</v>
      </c>
      <c r="R6136" s="8">
        <v>46267</v>
      </c>
      <c r="S6136" s="2">
        <v>1</v>
      </c>
      <c r="T6136" s="2" t="s">
        <v>81</v>
      </c>
    </row>
    <row r="6137" spans="1:20" x14ac:dyDescent="0.25">
      <c r="A6137">
        <v>1120567670</v>
      </c>
      <c r="B6137">
        <v>116970091</v>
      </c>
      <c r="C6137" t="s">
        <v>85</v>
      </c>
      <c r="D6137" t="s">
        <v>83</v>
      </c>
      <c r="E6137" t="s">
        <v>76</v>
      </c>
      <c r="F6137" s="7">
        <v>43561</v>
      </c>
      <c r="G6137" s="7">
        <v>43744</v>
      </c>
      <c r="H6137" t="s">
        <v>77</v>
      </c>
      <c r="I6137" t="s">
        <v>78</v>
      </c>
      <c r="J6137" s="7">
        <v>45966</v>
      </c>
      <c r="K6137" s="7">
        <v>43605</v>
      </c>
      <c r="L6137" s="7">
        <v>43744</v>
      </c>
      <c r="M6137" t="s">
        <v>77</v>
      </c>
      <c r="N6137" t="s">
        <v>79</v>
      </c>
      <c r="O6137">
        <v>2026</v>
      </c>
      <c r="P6137">
        <v>1</v>
      </c>
      <c r="Q6137" t="s">
        <v>80</v>
      </c>
      <c r="R6137" s="8">
        <v>46267</v>
      </c>
      <c r="S6137" s="2">
        <v>1</v>
      </c>
      <c r="T6137" s="2" t="s">
        <v>81</v>
      </c>
    </row>
    <row r="6138" spans="1:20" x14ac:dyDescent="0.25">
      <c r="A6138">
        <v>1120567681</v>
      </c>
      <c r="B6138">
        <v>116983304</v>
      </c>
      <c r="C6138" t="s">
        <v>82</v>
      </c>
      <c r="D6138" t="s">
        <v>83</v>
      </c>
      <c r="E6138" t="s">
        <v>76</v>
      </c>
      <c r="F6138" s="7">
        <v>43563</v>
      </c>
      <c r="G6138" s="7">
        <v>43743</v>
      </c>
      <c r="H6138" t="s">
        <v>77</v>
      </c>
      <c r="I6138" t="s">
        <v>78</v>
      </c>
      <c r="J6138" s="7">
        <v>45604</v>
      </c>
      <c r="K6138" s="7">
        <v>45748</v>
      </c>
      <c r="L6138" s="7">
        <v>43743</v>
      </c>
      <c r="M6138" t="s">
        <v>77</v>
      </c>
      <c r="N6138" t="s">
        <v>79</v>
      </c>
      <c r="O6138">
        <v>2026</v>
      </c>
      <c r="P6138">
        <v>1</v>
      </c>
      <c r="Q6138" t="s">
        <v>80</v>
      </c>
      <c r="R6138" s="8">
        <v>46267</v>
      </c>
      <c r="S6138" s="2">
        <v>1</v>
      </c>
      <c r="T6138" s="2" t="s">
        <v>81</v>
      </c>
    </row>
    <row r="6139" spans="1:20" x14ac:dyDescent="0.25">
      <c r="A6139">
        <v>1120567684</v>
      </c>
      <c r="B6139">
        <v>116983897</v>
      </c>
      <c r="C6139" t="s">
        <v>82</v>
      </c>
      <c r="D6139" t="s">
        <v>83</v>
      </c>
      <c r="E6139" t="s">
        <v>76</v>
      </c>
      <c r="F6139" s="7">
        <v>43564</v>
      </c>
      <c r="G6139" s="7">
        <v>43744</v>
      </c>
      <c r="H6139" t="s">
        <v>77</v>
      </c>
      <c r="I6139" t="s">
        <v>78</v>
      </c>
      <c r="J6139" s="7">
        <v>45542</v>
      </c>
      <c r="K6139" s="7">
        <v>45748</v>
      </c>
      <c r="L6139" s="7">
        <v>43744</v>
      </c>
      <c r="M6139" t="s">
        <v>77</v>
      </c>
      <c r="N6139" t="s">
        <v>79</v>
      </c>
      <c r="O6139">
        <v>2026</v>
      </c>
      <c r="P6139">
        <v>1</v>
      </c>
      <c r="Q6139" t="s">
        <v>80</v>
      </c>
      <c r="R6139" s="8">
        <v>46267</v>
      </c>
      <c r="S6139" s="2">
        <v>1</v>
      </c>
      <c r="T6139" s="2" t="s">
        <v>81</v>
      </c>
    </row>
    <row r="6140" spans="1:20" x14ac:dyDescent="0.25">
      <c r="A6140">
        <v>1120567698</v>
      </c>
      <c r="B6140">
        <v>117012531</v>
      </c>
      <c r="C6140" t="s">
        <v>94</v>
      </c>
      <c r="D6140" t="s">
        <v>83</v>
      </c>
      <c r="E6140" t="s">
        <v>76</v>
      </c>
      <c r="F6140" s="7">
        <v>43566</v>
      </c>
      <c r="G6140" s="7">
        <v>43749</v>
      </c>
      <c r="H6140" t="s">
        <v>77</v>
      </c>
      <c r="I6140" t="s">
        <v>84</v>
      </c>
      <c r="J6140" s="7">
        <v>45483</v>
      </c>
      <c r="K6140" s="7">
        <v>46033</v>
      </c>
      <c r="L6140" s="7">
        <v>43749</v>
      </c>
      <c r="M6140" t="s">
        <v>77</v>
      </c>
      <c r="N6140" t="s">
        <v>79</v>
      </c>
      <c r="O6140">
        <v>2026</v>
      </c>
      <c r="P6140">
        <v>1</v>
      </c>
      <c r="Q6140" t="s">
        <v>80</v>
      </c>
      <c r="R6140" s="8">
        <v>46267</v>
      </c>
      <c r="S6140" s="2">
        <v>1</v>
      </c>
      <c r="T6140" s="2" t="s">
        <v>81</v>
      </c>
    </row>
    <row r="6141" spans="1:20" x14ac:dyDescent="0.25">
      <c r="A6141">
        <v>1120567699</v>
      </c>
      <c r="B6141">
        <v>117012531</v>
      </c>
      <c r="C6141" t="s">
        <v>94</v>
      </c>
      <c r="D6141" t="s">
        <v>83</v>
      </c>
      <c r="E6141" t="s">
        <v>76</v>
      </c>
      <c r="F6141" s="7">
        <v>43566</v>
      </c>
      <c r="G6141" s="7">
        <v>43749</v>
      </c>
      <c r="H6141" t="s">
        <v>77</v>
      </c>
      <c r="I6141" t="s">
        <v>84</v>
      </c>
      <c r="J6141" s="7">
        <v>45483</v>
      </c>
      <c r="K6141" s="7">
        <v>45748</v>
      </c>
      <c r="L6141" s="7">
        <v>43749</v>
      </c>
      <c r="M6141" t="s">
        <v>77</v>
      </c>
      <c r="N6141" t="s">
        <v>79</v>
      </c>
      <c r="O6141">
        <v>2026</v>
      </c>
      <c r="P6141">
        <v>1</v>
      </c>
      <c r="Q6141" t="s">
        <v>80</v>
      </c>
      <c r="R6141" s="8">
        <v>46267</v>
      </c>
      <c r="S6141" s="2">
        <v>1</v>
      </c>
      <c r="T6141" s="2" t="s">
        <v>81</v>
      </c>
    </row>
    <row r="6142" spans="1:20" x14ac:dyDescent="0.25">
      <c r="A6142">
        <v>1120567727</v>
      </c>
      <c r="B6142">
        <v>117033797</v>
      </c>
      <c r="C6142" t="s">
        <v>82</v>
      </c>
      <c r="D6142" t="s">
        <v>88</v>
      </c>
      <c r="E6142" t="s">
        <v>76</v>
      </c>
      <c r="F6142" s="7">
        <v>43570</v>
      </c>
      <c r="G6142" s="7">
        <v>43936</v>
      </c>
      <c r="H6142" t="s">
        <v>77</v>
      </c>
      <c r="I6142" t="s">
        <v>78</v>
      </c>
      <c r="J6142" s="7">
        <v>45604</v>
      </c>
      <c r="K6142" s="7">
        <v>45748</v>
      </c>
      <c r="L6142" s="7">
        <v>43936</v>
      </c>
      <c r="M6142" t="s">
        <v>77</v>
      </c>
      <c r="N6142" t="s">
        <v>79</v>
      </c>
      <c r="O6142">
        <v>2026</v>
      </c>
      <c r="P6142">
        <v>1</v>
      </c>
      <c r="Q6142" t="s">
        <v>80</v>
      </c>
      <c r="R6142" s="8">
        <v>46267</v>
      </c>
      <c r="S6142" s="2">
        <v>1</v>
      </c>
      <c r="T6142" s="2" t="s">
        <v>81</v>
      </c>
    </row>
    <row r="6143" spans="1:20" x14ac:dyDescent="0.25">
      <c r="A6143">
        <v>1120567732</v>
      </c>
      <c r="B6143">
        <v>117035419</v>
      </c>
      <c r="C6143" t="s">
        <v>82</v>
      </c>
      <c r="D6143" t="s">
        <v>83</v>
      </c>
      <c r="E6143" t="s">
        <v>76</v>
      </c>
      <c r="F6143" s="7">
        <v>43570</v>
      </c>
      <c r="G6143" s="7">
        <v>43753</v>
      </c>
      <c r="H6143" t="s">
        <v>77</v>
      </c>
      <c r="I6143" t="s">
        <v>78</v>
      </c>
      <c r="J6143" s="7">
        <v>45882</v>
      </c>
      <c r="K6143" s="7">
        <v>45748</v>
      </c>
      <c r="L6143" s="7">
        <v>43753</v>
      </c>
      <c r="M6143" t="s">
        <v>77</v>
      </c>
      <c r="N6143" t="s">
        <v>79</v>
      </c>
      <c r="O6143">
        <v>2026</v>
      </c>
      <c r="P6143">
        <v>1</v>
      </c>
      <c r="Q6143" t="s">
        <v>80</v>
      </c>
      <c r="R6143" s="8">
        <v>46267</v>
      </c>
      <c r="S6143" s="2">
        <v>1</v>
      </c>
      <c r="T6143" s="2" t="s">
        <v>81</v>
      </c>
    </row>
    <row r="6144" spans="1:20" x14ac:dyDescent="0.25">
      <c r="A6144">
        <v>1120567733</v>
      </c>
      <c r="B6144">
        <v>117035419</v>
      </c>
      <c r="C6144" t="s">
        <v>82</v>
      </c>
      <c r="D6144" t="s">
        <v>83</v>
      </c>
      <c r="E6144" t="s">
        <v>76</v>
      </c>
      <c r="F6144" s="7">
        <v>43570</v>
      </c>
      <c r="G6144" s="7">
        <v>43753</v>
      </c>
      <c r="H6144" t="s">
        <v>77</v>
      </c>
      <c r="I6144" t="s">
        <v>78</v>
      </c>
      <c r="J6144" s="7">
        <v>45882</v>
      </c>
      <c r="K6144" s="7">
        <v>45748</v>
      </c>
      <c r="L6144" s="7">
        <v>43753</v>
      </c>
      <c r="M6144" t="s">
        <v>77</v>
      </c>
      <c r="N6144" t="s">
        <v>79</v>
      </c>
      <c r="O6144">
        <v>2026</v>
      </c>
      <c r="P6144">
        <v>1</v>
      </c>
      <c r="Q6144" t="s">
        <v>80</v>
      </c>
      <c r="R6144" s="8">
        <v>46267</v>
      </c>
      <c r="S6144" s="2">
        <v>1</v>
      </c>
      <c r="T6144" s="2" t="s">
        <v>81</v>
      </c>
    </row>
    <row r="6145" spans="1:20" x14ac:dyDescent="0.25">
      <c r="A6145">
        <v>1120567734</v>
      </c>
      <c r="B6145">
        <v>117035419</v>
      </c>
      <c r="C6145" t="s">
        <v>82</v>
      </c>
      <c r="D6145" t="s">
        <v>83</v>
      </c>
      <c r="E6145" t="s">
        <v>76</v>
      </c>
      <c r="F6145" s="7">
        <v>43570</v>
      </c>
      <c r="G6145" s="7">
        <v>43753</v>
      </c>
      <c r="H6145" t="s">
        <v>77</v>
      </c>
      <c r="I6145" t="s">
        <v>78</v>
      </c>
      <c r="J6145" s="7">
        <v>45882</v>
      </c>
      <c r="K6145" s="7">
        <v>43571</v>
      </c>
      <c r="L6145" s="7">
        <v>43753</v>
      </c>
      <c r="M6145" t="s">
        <v>77</v>
      </c>
      <c r="N6145" t="s">
        <v>79</v>
      </c>
      <c r="O6145">
        <v>2026</v>
      </c>
      <c r="P6145">
        <v>1</v>
      </c>
      <c r="Q6145" t="s">
        <v>80</v>
      </c>
      <c r="R6145" s="8">
        <v>46267</v>
      </c>
      <c r="S6145" s="2">
        <v>1</v>
      </c>
      <c r="T6145" s="2" t="s">
        <v>81</v>
      </c>
    </row>
    <row r="6146" spans="1:20" x14ac:dyDescent="0.25">
      <c r="A6146">
        <v>1120567757</v>
      </c>
      <c r="B6146">
        <v>117064538</v>
      </c>
      <c r="C6146" t="s">
        <v>93</v>
      </c>
      <c r="D6146" t="s">
        <v>83</v>
      </c>
      <c r="E6146" t="s">
        <v>76</v>
      </c>
      <c r="F6146" s="7">
        <v>43574</v>
      </c>
      <c r="G6146" s="7">
        <v>43757</v>
      </c>
      <c r="H6146" t="s">
        <v>77</v>
      </c>
      <c r="I6146" t="s">
        <v>78</v>
      </c>
      <c r="J6146" s="7">
        <v>45737</v>
      </c>
      <c r="K6146" s="7">
        <v>43667</v>
      </c>
      <c r="L6146" s="7">
        <v>43757</v>
      </c>
      <c r="M6146" t="s">
        <v>77</v>
      </c>
      <c r="N6146" t="s">
        <v>79</v>
      </c>
      <c r="O6146">
        <v>2026</v>
      </c>
      <c r="P6146">
        <v>1</v>
      </c>
      <c r="Q6146" t="s">
        <v>80</v>
      </c>
      <c r="R6146" s="8">
        <v>46267</v>
      </c>
      <c r="S6146" s="2">
        <v>1</v>
      </c>
      <c r="T6146" s="2" t="s">
        <v>81</v>
      </c>
    </row>
    <row r="6147" spans="1:20" x14ac:dyDescent="0.25">
      <c r="A6147">
        <v>1120567761</v>
      </c>
      <c r="B6147">
        <v>117065689</v>
      </c>
      <c r="C6147" t="s">
        <v>96</v>
      </c>
      <c r="D6147" t="s">
        <v>88</v>
      </c>
      <c r="E6147" t="s">
        <v>76</v>
      </c>
      <c r="F6147" s="7">
        <v>43573</v>
      </c>
      <c r="G6147" s="7">
        <v>43939</v>
      </c>
      <c r="H6147" t="s">
        <v>77</v>
      </c>
      <c r="I6147" t="s">
        <v>78</v>
      </c>
      <c r="J6147" s="7">
        <v>45750</v>
      </c>
      <c r="K6147" s="7">
        <v>45057</v>
      </c>
      <c r="L6147" s="7">
        <v>43939</v>
      </c>
      <c r="M6147" t="s">
        <v>77</v>
      </c>
      <c r="N6147" t="s">
        <v>79</v>
      </c>
      <c r="O6147">
        <v>2026</v>
      </c>
      <c r="P6147">
        <v>1</v>
      </c>
      <c r="Q6147" t="s">
        <v>80</v>
      </c>
      <c r="R6147" s="8">
        <v>46267</v>
      </c>
      <c r="S6147" s="2">
        <v>1</v>
      </c>
      <c r="T6147" s="2" t="s">
        <v>81</v>
      </c>
    </row>
    <row r="6148" spans="1:20" x14ac:dyDescent="0.25">
      <c r="A6148">
        <v>1120567777</v>
      </c>
      <c r="B6148">
        <v>117072581</v>
      </c>
      <c r="C6148" t="s">
        <v>91</v>
      </c>
      <c r="D6148" t="s">
        <v>83</v>
      </c>
      <c r="E6148" t="s">
        <v>76</v>
      </c>
      <c r="F6148" s="7">
        <v>43576</v>
      </c>
      <c r="G6148" s="7">
        <v>43759</v>
      </c>
      <c r="H6148" t="s">
        <v>77</v>
      </c>
      <c r="I6148" t="s">
        <v>78</v>
      </c>
      <c r="J6148" s="7">
        <v>45829</v>
      </c>
      <c r="K6148" s="7">
        <v>45748</v>
      </c>
      <c r="L6148" s="7">
        <v>43759</v>
      </c>
      <c r="M6148" t="s">
        <v>77</v>
      </c>
      <c r="N6148" t="s">
        <v>79</v>
      </c>
      <c r="O6148">
        <v>2026</v>
      </c>
      <c r="P6148">
        <v>1</v>
      </c>
      <c r="Q6148" t="s">
        <v>80</v>
      </c>
      <c r="R6148" s="8">
        <v>46267</v>
      </c>
      <c r="S6148" s="2">
        <v>1</v>
      </c>
      <c r="T6148" s="2" t="s">
        <v>81</v>
      </c>
    </row>
    <row r="6149" spans="1:20" x14ac:dyDescent="0.25">
      <c r="A6149">
        <v>1120567781</v>
      </c>
      <c r="B6149">
        <v>117077345</v>
      </c>
      <c r="C6149" t="s">
        <v>74</v>
      </c>
      <c r="D6149" t="s">
        <v>75</v>
      </c>
      <c r="E6149" t="s">
        <v>76</v>
      </c>
      <c r="F6149" s="7">
        <v>43577</v>
      </c>
      <c r="G6149" s="7">
        <v>43943</v>
      </c>
      <c r="H6149" t="s">
        <v>86</v>
      </c>
      <c r="I6149" t="s">
        <v>87</v>
      </c>
      <c r="J6149" s="7">
        <v>45488</v>
      </c>
      <c r="K6149" s="7">
        <v>46038</v>
      </c>
      <c r="L6149" s="7">
        <v>43943</v>
      </c>
      <c r="M6149" t="s">
        <v>86</v>
      </c>
      <c r="N6149" t="s">
        <v>79</v>
      </c>
      <c r="O6149">
        <v>2026</v>
      </c>
      <c r="P6149">
        <v>1</v>
      </c>
      <c r="Q6149" t="s">
        <v>80</v>
      </c>
      <c r="R6149" s="8">
        <v>46267</v>
      </c>
      <c r="S6149" s="2">
        <v>1</v>
      </c>
      <c r="T6149" s="2" t="s">
        <v>81</v>
      </c>
    </row>
    <row r="6150" spans="1:20" x14ac:dyDescent="0.25">
      <c r="A6150">
        <v>1120567788</v>
      </c>
      <c r="B6150">
        <v>117087972</v>
      </c>
      <c r="C6150" t="s">
        <v>85</v>
      </c>
      <c r="D6150" t="s">
        <v>83</v>
      </c>
      <c r="E6150" t="s">
        <v>76</v>
      </c>
      <c r="F6150" s="7">
        <v>43578</v>
      </c>
      <c r="G6150" s="7">
        <v>43761</v>
      </c>
      <c r="H6150" t="s">
        <v>86</v>
      </c>
      <c r="I6150" t="s">
        <v>87</v>
      </c>
      <c r="J6150" s="7">
        <v>45914</v>
      </c>
      <c r="K6150" s="7">
        <v>43587</v>
      </c>
      <c r="L6150" s="7">
        <v>43761</v>
      </c>
      <c r="M6150" t="s">
        <v>86</v>
      </c>
      <c r="N6150" t="s">
        <v>79</v>
      </c>
      <c r="O6150">
        <v>2026</v>
      </c>
      <c r="P6150">
        <v>1</v>
      </c>
      <c r="Q6150" t="s">
        <v>80</v>
      </c>
      <c r="R6150" s="8">
        <v>46267</v>
      </c>
      <c r="S6150" s="2">
        <v>1</v>
      </c>
      <c r="T6150" s="2" t="s">
        <v>81</v>
      </c>
    </row>
    <row r="6151" spans="1:20" x14ac:dyDescent="0.25">
      <c r="A6151">
        <v>1120567789</v>
      </c>
      <c r="B6151">
        <v>117087972</v>
      </c>
      <c r="C6151" t="s">
        <v>85</v>
      </c>
      <c r="D6151" t="s">
        <v>83</v>
      </c>
      <c r="E6151" t="s">
        <v>76</v>
      </c>
      <c r="F6151" s="7">
        <v>43578</v>
      </c>
      <c r="G6151" s="7">
        <v>43761</v>
      </c>
      <c r="H6151" t="s">
        <v>86</v>
      </c>
      <c r="I6151" t="s">
        <v>87</v>
      </c>
      <c r="J6151" s="7">
        <v>45914</v>
      </c>
      <c r="K6151" s="7">
        <v>43667</v>
      </c>
      <c r="L6151" s="7">
        <v>43761</v>
      </c>
      <c r="M6151" t="s">
        <v>86</v>
      </c>
      <c r="N6151" t="s">
        <v>79</v>
      </c>
      <c r="O6151">
        <v>2026</v>
      </c>
      <c r="P6151">
        <v>1</v>
      </c>
      <c r="Q6151" t="s">
        <v>80</v>
      </c>
      <c r="R6151" s="8">
        <v>46267</v>
      </c>
      <c r="S6151" s="2">
        <v>1</v>
      </c>
      <c r="T6151" s="2" t="s">
        <v>81</v>
      </c>
    </row>
    <row r="6152" spans="1:20" x14ac:dyDescent="0.25">
      <c r="A6152">
        <v>1120567793</v>
      </c>
      <c r="B6152">
        <v>117091222</v>
      </c>
      <c r="C6152" t="s">
        <v>82</v>
      </c>
      <c r="D6152" t="s">
        <v>83</v>
      </c>
      <c r="E6152" t="s">
        <v>76</v>
      </c>
      <c r="F6152" s="7">
        <v>43579</v>
      </c>
      <c r="G6152" s="7">
        <v>43762</v>
      </c>
      <c r="H6152" t="s">
        <v>77</v>
      </c>
      <c r="I6152" t="s">
        <v>78</v>
      </c>
      <c r="J6152" s="7">
        <v>45777</v>
      </c>
      <c r="K6152" s="7">
        <v>43658</v>
      </c>
      <c r="L6152" s="7">
        <v>43762</v>
      </c>
      <c r="M6152" t="s">
        <v>77</v>
      </c>
      <c r="N6152" t="s">
        <v>79</v>
      </c>
      <c r="O6152">
        <v>2026</v>
      </c>
      <c r="P6152">
        <v>1</v>
      </c>
      <c r="Q6152" t="s">
        <v>80</v>
      </c>
      <c r="R6152" s="8">
        <v>46267</v>
      </c>
      <c r="S6152" s="2">
        <v>1</v>
      </c>
      <c r="T6152" s="2" t="s">
        <v>81</v>
      </c>
    </row>
    <row r="6153" spans="1:20" x14ac:dyDescent="0.25">
      <c r="A6153">
        <v>1120567797</v>
      </c>
      <c r="B6153">
        <v>117093720</v>
      </c>
      <c r="C6153" t="s">
        <v>82</v>
      </c>
      <c r="D6153" t="s">
        <v>88</v>
      </c>
      <c r="E6153" t="s">
        <v>76</v>
      </c>
      <c r="F6153" s="7">
        <v>43579</v>
      </c>
      <c r="G6153" s="7">
        <v>43945</v>
      </c>
      <c r="H6153" t="s">
        <v>77</v>
      </c>
      <c r="I6153" t="s">
        <v>78</v>
      </c>
      <c r="J6153" s="7">
        <v>45633</v>
      </c>
      <c r="K6153" s="7">
        <v>43581</v>
      </c>
      <c r="L6153" s="7">
        <v>43945</v>
      </c>
      <c r="M6153" t="s">
        <v>77</v>
      </c>
      <c r="N6153" t="s">
        <v>79</v>
      </c>
      <c r="O6153">
        <v>2026</v>
      </c>
      <c r="P6153">
        <v>1</v>
      </c>
      <c r="Q6153" t="s">
        <v>80</v>
      </c>
      <c r="R6153" s="8">
        <v>46267</v>
      </c>
      <c r="S6153" s="2">
        <v>1</v>
      </c>
      <c r="T6153" s="2" t="s">
        <v>81</v>
      </c>
    </row>
    <row r="6154" spans="1:20" x14ac:dyDescent="0.25">
      <c r="A6154">
        <v>1120567798</v>
      </c>
      <c r="B6154">
        <v>117093720</v>
      </c>
      <c r="C6154" t="s">
        <v>82</v>
      </c>
      <c r="D6154" t="s">
        <v>88</v>
      </c>
      <c r="E6154" t="s">
        <v>76</v>
      </c>
      <c r="F6154" s="7">
        <v>43579</v>
      </c>
      <c r="G6154" s="7">
        <v>43945</v>
      </c>
      <c r="H6154" t="s">
        <v>77</v>
      </c>
      <c r="I6154" t="s">
        <v>78</v>
      </c>
      <c r="J6154" s="7">
        <v>45633</v>
      </c>
      <c r="K6154" s="7">
        <v>44243</v>
      </c>
      <c r="L6154" s="7">
        <v>43945</v>
      </c>
      <c r="M6154" t="s">
        <v>77</v>
      </c>
      <c r="N6154" t="s">
        <v>79</v>
      </c>
      <c r="O6154">
        <v>2026</v>
      </c>
      <c r="P6154">
        <v>1</v>
      </c>
      <c r="Q6154" t="s">
        <v>80</v>
      </c>
      <c r="R6154" s="8">
        <v>46267</v>
      </c>
      <c r="S6154" s="2">
        <v>1</v>
      </c>
      <c r="T6154" s="2" t="s">
        <v>81</v>
      </c>
    </row>
    <row r="6155" spans="1:20" x14ac:dyDescent="0.25">
      <c r="A6155">
        <v>1120567804</v>
      </c>
      <c r="B6155">
        <v>117099668</v>
      </c>
      <c r="C6155" t="s">
        <v>82</v>
      </c>
      <c r="D6155" t="s">
        <v>83</v>
      </c>
      <c r="E6155" t="s">
        <v>76</v>
      </c>
      <c r="F6155" s="7">
        <v>43580</v>
      </c>
      <c r="G6155" s="7">
        <v>43760</v>
      </c>
      <c r="H6155" t="s">
        <v>77</v>
      </c>
      <c r="I6155" t="s">
        <v>78</v>
      </c>
      <c r="J6155" s="7">
        <v>45932</v>
      </c>
      <c r="K6155" s="7">
        <v>45748</v>
      </c>
      <c r="L6155" s="7">
        <v>43760</v>
      </c>
      <c r="M6155" t="s">
        <v>77</v>
      </c>
      <c r="N6155" t="s">
        <v>79</v>
      </c>
      <c r="O6155">
        <v>2026</v>
      </c>
      <c r="P6155">
        <v>1</v>
      </c>
      <c r="Q6155" t="s">
        <v>80</v>
      </c>
      <c r="R6155" s="8">
        <v>46267</v>
      </c>
      <c r="S6155" s="2">
        <v>1</v>
      </c>
      <c r="T6155" s="2" t="s">
        <v>81</v>
      </c>
    </row>
    <row r="6156" spans="1:20" x14ac:dyDescent="0.25">
      <c r="A6156">
        <v>1120567811</v>
      </c>
      <c r="B6156">
        <v>117104973</v>
      </c>
      <c r="C6156" t="s">
        <v>82</v>
      </c>
      <c r="D6156" t="s">
        <v>88</v>
      </c>
      <c r="E6156" t="s">
        <v>76</v>
      </c>
      <c r="F6156" s="7">
        <v>43581</v>
      </c>
      <c r="G6156" s="7">
        <v>43947</v>
      </c>
      <c r="H6156" t="s">
        <v>77</v>
      </c>
      <c r="I6156" t="s">
        <v>78</v>
      </c>
      <c r="J6156" s="7">
        <v>46083</v>
      </c>
      <c r="K6156" s="7">
        <v>44239</v>
      </c>
      <c r="L6156" s="7">
        <v>43947</v>
      </c>
      <c r="M6156" t="s">
        <v>77</v>
      </c>
      <c r="N6156" t="s">
        <v>79</v>
      </c>
      <c r="O6156">
        <v>2026</v>
      </c>
      <c r="P6156">
        <v>1</v>
      </c>
      <c r="Q6156" t="s">
        <v>80</v>
      </c>
      <c r="R6156" s="8">
        <v>46267</v>
      </c>
      <c r="S6156" s="2">
        <v>1</v>
      </c>
      <c r="T6156" s="2" t="s">
        <v>81</v>
      </c>
    </row>
    <row r="6157" spans="1:20" x14ac:dyDescent="0.25">
      <c r="A6157">
        <v>1120567823</v>
      </c>
      <c r="B6157">
        <v>117112040</v>
      </c>
      <c r="C6157" t="s">
        <v>91</v>
      </c>
      <c r="D6157" t="s">
        <v>83</v>
      </c>
      <c r="E6157" t="s">
        <v>76</v>
      </c>
      <c r="F6157" s="7">
        <v>43582</v>
      </c>
      <c r="G6157" s="7">
        <v>43765</v>
      </c>
      <c r="H6157" t="s">
        <v>77</v>
      </c>
      <c r="I6157" t="s">
        <v>78</v>
      </c>
      <c r="J6157" s="7">
        <v>45740</v>
      </c>
      <c r="K6157" s="7">
        <v>44785</v>
      </c>
      <c r="L6157" s="7">
        <v>43765</v>
      </c>
      <c r="M6157" t="s">
        <v>77</v>
      </c>
      <c r="N6157" t="s">
        <v>79</v>
      </c>
      <c r="O6157">
        <v>2026</v>
      </c>
      <c r="P6157">
        <v>1</v>
      </c>
      <c r="Q6157" t="s">
        <v>80</v>
      </c>
      <c r="R6157" s="8">
        <v>46267</v>
      </c>
      <c r="S6157" s="2">
        <v>1</v>
      </c>
      <c r="T6157" s="2" t="s">
        <v>81</v>
      </c>
    </row>
    <row r="6158" spans="1:20" x14ac:dyDescent="0.25">
      <c r="A6158">
        <v>1120567828</v>
      </c>
      <c r="B6158">
        <v>117115211</v>
      </c>
      <c r="C6158" t="s">
        <v>82</v>
      </c>
      <c r="D6158" t="s">
        <v>83</v>
      </c>
      <c r="E6158" t="s">
        <v>76</v>
      </c>
      <c r="F6158" s="7">
        <v>43583</v>
      </c>
      <c r="G6158" s="7">
        <v>43763</v>
      </c>
      <c r="H6158" t="s">
        <v>77</v>
      </c>
      <c r="I6158" t="s">
        <v>78</v>
      </c>
      <c r="J6158" s="7">
        <v>45861</v>
      </c>
      <c r="K6158" s="7">
        <v>43667</v>
      </c>
      <c r="L6158" s="7">
        <v>43763</v>
      </c>
      <c r="M6158" t="s">
        <v>77</v>
      </c>
      <c r="N6158" t="s">
        <v>79</v>
      </c>
      <c r="O6158">
        <v>2026</v>
      </c>
      <c r="P6158">
        <v>1</v>
      </c>
      <c r="Q6158" t="s">
        <v>80</v>
      </c>
      <c r="R6158" s="8">
        <v>46267</v>
      </c>
      <c r="S6158" s="2">
        <v>1</v>
      </c>
      <c r="T6158" s="2" t="s">
        <v>81</v>
      </c>
    </row>
    <row r="6159" spans="1:20" x14ac:dyDescent="0.25">
      <c r="A6159">
        <v>1120567849</v>
      </c>
      <c r="B6159">
        <v>117132070</v>
      </c>
      <c r="C6159" t="s">
        <v>82</v>
      </c>
      <c r="D6159" t="s">
        <v>88</v>
      </c>
      <c r="E6159" t="s">
        <v>76</v>
      </c>
      <c r="F6159" s="7">
        <v>43585</v>
      </c>
      <c r="G6159" s="7">
        <v>43951</v>
      </c>
      <c r="H6159" t="s">
        <v>77</v>
      </c>
      <c r="I6159" t="s">
        <v>78</v>
      </c>
      <c r="J6159" s="7">
        <v>45126</v>
      </c>
      <c r="K6159" s="7">
        <v>44242</v>
      </c>
      <c r="L6159" s="7">
        <v>43951</v>
      </c>
      <c r="M6159" t="s">
        <v>77</v>
      </c>
      <c r="N6159" t="s">
        <v>92</v>
      </c>
      <c r="O6159">
        <v>2026</v>
      </c>
      <c r="P6159">
        <v>1</v>
      </c>
      <c r="Q6159" t="s">
        <v>80</v>
      </c>
      <c r="R6159" s="8">
        <v>46267</v>
      </c>
      <c r="S6159" s="2">
        <v>1</v>
      </c>
      <c r="T6159" s="2" t="s">
        <v>81</v>
      </c>
    </row>
    <row r="6160" spans="1:20" x14ac:dyDescent="0.25">
      <c r="A6160">
        <v>1120567859</v>
      </c>
      <c r="B6160">
        <v>117138256</v>
      </c>
      <c r="C6160" t="s">
        <v>96</v>
      </c>
      <c r="D6160" t="s">
        <v>83</v>
      </c>
      <c r="E6160" t="s">
        <v>76</v>
      </c>
      <c r="F6160" s="7">
        <v>43586</v>
      </c>
      <c r="G6160" s="7">
        <v>43770</v>
      </c>
      <c r="H6160" t="s">
        <v>77</v>
      </c>
      <c r="I6160" t="s">
        <v>78</v>
      </c>
      <c r="J6160" s="7">
        <v>45919</v>
      </c>
      <c r="K6160" s="7">
        <v>43667</v>
      </c>
      <c r="L6160" s="7">
        <v>43770</v>
      </c>
      <c r="M6160" t="s">
        <v>77</v>
      </c>
      <c r="N6160" t="s">
        <v>79</v>
      </c>
      <c r="O6160">
        <v>2026</v>
      </c>
      <c r="P6160">
        <v>1</v>
      </c>
      <c r="Q6160" t="s">
        <v>80</v>
      </c>
      <c r="R6160" s="8">
        <v>46267</v>
      </c>
      <c r="S6160" s="2">
        <v>1</v>
      </c>
      <c r="T6160" s="2" t="s">
        <v>81</v>
      </c>
    </row>
    <row r="6161" spans="1:20" x14ac:dyDescent="0.25">
      <c r="A6161">
        <v>1120567868</v>
      </c>
      <c r="B6161">
        <v>117146768</v>
      </c>
      <c r="C6161" t="s">
        <v>95</v>
      </c>
      <c r="D6161" t="s">
        <v>83</v>
      </c>
      <c r="E6161" t="s">
        <v>76</v>
      </c>
      <c r="F6161" s="7">
        <v>43587</v>
      </c>
      <c r="G6161" s="7">
        <v>43767</v>
      </c>
      <c r="H6161" t="s">
        <v>77</v>
      </c>
      <c r="I6161" t="s">
        <v>78</v>
      </c>
      <c r="J6161" s="7">
        <v>45795</v>
      </c>
      <c r="K6161" s="7">
        <v>43990</v>
      </c>
      <c r="L6161" s="7">
        <v>43767</v>
      </c>
      <c r="M6161" t="s">
        <v>77</v>
      </c>
      <c r="N6161" t="s">
        <v>79</v>
      </c>
      <c r="O6161">
        <v>2026</v>
      </c>
      <c r="P6161">
        <v>1</v>
      </c>
      <c r="Q6161" t="s">
        <v>80</v>
      </c>
      <c r="R6161" s="8">
        <v>46267</v>
      </c>
      <c r="S6161" s="2">
        <v>1</v>
      </c>
      <c r="T6161" s="2" t="s">
        <v>81</v>
      </c>
    </row>
    <row r="6162" spans="1:20" x14ac:dyDescent="0.25">
      <c r="A6162">
        <v>1120567870</v>
      </c>
      <c r="B6162">
        <v>117147397</v>
      </c>
      <c r="C6162" t="s">
        <v>85</v>
      </c>
      <c r="D6162" t="s">
        <v>75</v>
      </c>
      <c r="E6162" t="s">
        <v>76</v>
      </c>
      <c r="F6162" s="7">
        <v>43587</v>
      </c>
      <c r="G6162" s="7">
        <v>43953</v>
      </c>
      <c r="H6162" t="s">
        <v>77</v>
      </c>
      <c r="I6162" t="s">
        <v>78</v>
      </c>
      <c r="J6162" s="7">
        <v>45550</v>
      </c>
      <c r="K6162" s="7">
        <v>44242</v>
      </c>
      <c r="L6162" s="7">
        <v>43953</v>
      </c>
      <c r="M6162" t="s">
        <v>77</v>
      </c>
      <c r="N6162" t="s">
        <v>79</v>
      </c>
      <c r="O6162">
        <v>2026</v>
      </c>
      <c r="P6162">
        <v>1</v>
      </c>
      <c r="Q6162" t="s">
        <v>80</v>
      </c>
      <c r="R6162" s="8">
        <v>46267</v>
      </c>
      <c r="S6162" s="2">
        <v>1</v>
      </c>
      <c r="T6162" s="2" t="s">
        <v>81</v>
      </c>
    </row>
    <row r="6163" spans="1:20" x14ac:dyDescent="0.25">
      <c r="A6163">
        <v>1120567887</v>
      </c>
      <c r="B6163">
        <v>117160513</v>
      </c>
      <c r="C6163" t="s">
        <v>98</v>
      </c>
      <c r="D6163" t="s">
        <v>83</v>
      </c>
      <c r="E6163" t="s">
        <v>76</v>
      </c>
      <c r="F6163" s="7">
        <v>43589</v>
      </c>
      <c r="G6163" s="7">
        <v>43769</v>
      </c>
      <c r="H6163" t="s">
        <v>77</v>
      </c>
      <c r="I6163" t="s">
        <v>78</v>
      </c>
      <c r="J6163" s="7">
        <v>45504</v>
      </c>
      <c r="K6163" s="7">
        <v>43667</v>
      </c>
      <c r="L6163" s="7">
        <v>43769</v>
      </c>
      <c r="M6163" t="s">
        <v>77</v>
      </c>
      <c r="N6163" t="s">
        <v>79</v>
      </c>
      <c r="O6163">
        <v>2026</v>
      </c>
      <c r="P6163">
        <v>1</v>
      </c>
      <c r="Q6163" t="s">
        <v>80</v>
      </c>
      <c r="R6163" s="8">
        <v>46267</v>
      </c>
      <c r="S6163" s="2">
        <v>1</v>
      </c>
      <c r="T6163" s="2" t="s">
        <v>81</v>
      </c>
    </row>
    <row r="6164" spans="1:20" x14ac:dyDescent="0.25">
      <c r="A6164">
        <v>1120567888</v>
      </c>
      <c r="B6164">
        <v>117160513</v>
      </c>
      <c r="C6164" t="s">
        <v>98</v>
      </c>
      <c r="D6164" t="s">
        <v>83</v>
      </c>
      <c r="E6164" t="s">
        <v>76</v>
      </c>
      <c r="F6164" s="7">
        <v>43589</v>
      </c>
      <c r="G6164" s="7">
        <v>43769</v>
      </c>
      <c r="H6164" t="s">
        <v>77</v>
      </c>
      <c r="I6164" t="s">
        <v>78</v>
      </c>
      <c r="J6164" s="7">
        <v>45504</v>
      </c>
      <c r="K6164" s="7">
        <v>44880</v>
      </c>
      <c r="L6164" s="7">
        <v>43769</v>
      </c>
      <c r="M6164" t="s">
        <v>77</v>
      </c>
      <c r="N6164" t="s">
        <v>79</v>
      </c>
      <c r="O6164">
        <v>2026</v>
      </c>
      <c r="P6164">
        <v>1</v>
      </c>
      <c r="Q6164" t="s">
        <v>80</v>
      </c>
      <c r="R6164" s="8">
        <v>46267</v>
      </c>
      <c r="S6164" s="2">
        <v>1</v>
      </c>
      <c r="T6164" s="2" t="s">
        <v>81</v>
      </c>
    </row>
    <row r="6165" spans="1:20" x14ac:dyDescent="0.25">
      <c r="A6165">
        <v>1120567889</v>
      </c>
      <c r="B6165">
        <v>117160513</v>
      </c>
      <c r="C6165" t="s">
        <v>98</v>
      </c>
      <c r="D6165" t="s">
        <v>83</v>
      </c>
      <c r="E6165" t="s">
        <v>76</v>
      </c>
      <c r="F6165" s="7">
        <v>43589</v>
      </c>
      <c r="G6165" s="7">
        <v>43769</v>
      </c>
      <c r="H6165" t="s">
        <v>77</v>
      </c>
      <c r="I6165" t="s">
        <v>78</v>
      </c>
      <c r="J6165" s="7">
        <v>45504</v>
      </c>
      <c r="K6165" s="7">
        <v>45552</v>
      </c>
      <c r="L6165" s="7">
        <v>43769</v>
      </c>
      <c r="M6165" t="s">
        <v>77</v>
      </c>
      <c r="N6165" t="s">
        <v>79</v>
      </c>
      <c r="O6165">
        <v>2026</v>
      </c>
      <c r="P6165">
        <v>1</v>
      </c>
      <c r="Q6165" t="s">
        <v>80</v>
      </c>
      <c r="R6165" s="8">
        <v>46267</v>
      </c>
      <c r="S6165" s="2">
        <v>1</v>
      </c>
      <c r="T6165" s="2" t="s">
        <v>81</v>
      </c>
    </row>
    <row r="6166" spans="1:20" x14ac:dyDescent="0.25">
      <c r="A6166">
        <v>1120567908</v>
      </c>
      <c r="B6166">
        <v>117175462</v>
      </c>
      <c r="C6166" t="s">
        <v>82</v>
      </c>
      <c r="D6166" t="s">
        <v>83</v>
      </c>
      <c r="E6166" t="s">
        <v>76</v>
      </c>
      <c r="F6166" s="7">
        <v>43592</v>
      </c>
      <c r="G6166" s="7">
        <v>43776</v>
      </c>
      <c r="H6166" t="s">
        <v>77</v>
      </c>
      <c r="I6166" t="s">
        <v>84</v>
      </c>
      <c r="J6166" s="7">
        <v>45544</v>
      </c>
      <c r="K6166" s="7">
        <v>45960</v>
      </c>
      <c r="L6166" s="7">
        <v>43776</v>
      </c>
      <c r="M6166" t="s">
        <v>77</v>
      </c>
      <c r="N6166" t="s">
        <v>92</v>
      </c>
      <c r="O6166">
        <v>2026</v>
      </c>
      <c r="P6166">
        <v>1</v>
      </c>
      <c r="Q6166" t="s">
        <v>80</v>
      </c>
      <c r="R6166" s="8">
        <v>46267</v>
      </c>
      <c r="S6166" s="2">
        <v>1</v>
      </c>
      <c r="T6166" s="2" t="s">
        <v>81</v>
      </c>
    </row>
    <row r="6167" spans="1:20" x14ac:dyDescent="0.25">
      <c r="A6167">
        <v>1120567909</v>
      </c>
      <c r="B6167">
        <v>117175462</v>
      </c>
      <c r="C6167" t="s">
        <v>82</v>
      </c>
      <c r="D6167" t="s">
        <v>83</v>
      </c>
      <c r="E6167" t="s">
        <v>76</v>
      </c>
      <c r="F6167" s="7">
        <v>43592</v>
      </c>
      <c r="G6167" s="7">
        <v>43776</v>
      </c>
      <c r="H6167" t="s">
        <v>77</v>
      </c>
      <c r="I6167" t="s">
        <v>84</v>
      </c>
      <c r="J6167" s="7">
        <v>45544</v>
      </c>
      <c r="K6167" s="7">
        <v>43658</v>
      </c>
      <c r="L6167" s="7">
        <v>43776</v>
      </c>
      <c r="M6167" t="s">
        <v>77</v>
      </c>
      <c r="N6167" t="s">
        <v>92</v>
      </c>
      <c r="O6167">
        <v>2026</v>
      </c>
      <c r="P6167">
        <v>1</v>
      </c>
      <c r="Q6167" t="s">
        <v>80</v>
      </c>
      <c r="R6167" s="8">
        <v>46267</v>
      </c>
      <c r="S6167" s="2">
        <v>1</v>
      </c>
      <c r="T6167" s="2" t="s">
        <v>81</v>
      </c>
    </row>
    <row r="6168" spans="1:20" x14ac:dyDescent="0.25">
      <c r="A6168">
        <v>1120567930</v>
      </c>
      <c r="B6168">
        <v>117194776</v>
      </c>
      <c r="C6168" t="s">
        <v>82</v>
      </c>
      <c r="D6168" t="s">
        <v>83</v>
      </c>
      <c r="E6168" t="s">
        <v>76</v>
      </c>
      <c r="F6168" s="7">
        <v>43594</v>
      </c>
      <c r="G6168" s="7">
        <v>43747</v>
      </c>
      <c r="H6168" t="s">
        <v>77</v>
      </c>
      <c r="I6168" t="s">
        <v>78</v>
      </c>
      <c r="J6168" s="7">
        <v>45899</v>
      </c>
      <c r="K6168" s="7">
        <v>44207</v>
      </c>
      <c r="L6168" s="7">
        <v>43747</v>
      </c>
      <c r="M6168" t="s">
        <v>77</v>
      </c>
      <c r="N6168" t="s">
        <v>79</v>
      </c>
      <c r="O6168">
        <v>2026</v>
      </c>
      <c r="P6168">
        <v>1</v>
      </c>
      <c r="Q6168" t="s">
        <v>80</v>
      </c>
      <c r="R6168" s="8">
        <v>46267</v>
      </c>
      <c r="S6168" s="2">
        <v>1</v>
      </c>
      <c r="T6168" s="2" t="s">
        <v>81</v>
      </c>
    </row>
    <row r="6169" spans="1:20" x14ac:dyDescent="0.25">
      <c r="A6169">
        <v>1120567940</v>
      </c>
      <c r="B6169">
        <v>117205679</v>
      </c>
      <c r="C6169" t="s">
        <v>82</v>
      </c>
      <c r="D6169" t="s">
        <v>83</v>
      </c>
      <c r="E6169" t="s">
        <v>76</v>
      </c>
      <c r="F6169" s="7">
        <v>43594</v>
      </c>
      <c r="G6169" s="7">
        <v>43774</v>
      </c>
      <c r="H6169" t="s">
        <v>77</v>
      </c>
      <c r="I6169" t="s">
        <v>78</v>
      </c>
      <c r="J6169" s="7">
        <v>45432</v>
      </c>
      <c r="K6169" s="7">
        <v>43667</v>
      </c>
      <c r="L6169" s="7">
        <v>43774</v>
      </c>
      <c r="M6169" t="s">
        <v>77</v>
      </c>
      <c r="N6169" t="s">
        <v>79</v>
      </c>
      <c r="O6169">
        <v>2026</v>
      </c>
      <c r="P6169">
        <v>1</v>
      </c>
      <c r="Q6169" t="s">
        <v>80</v>
      </c>
      <c r="R6169" s="8">
        <v>46267</v>
      </c>
      <c r="S6169" s="2">
        <v>1</v>
      </c>
      <c r="T6169" s="2" t="s">
        <v>81</v>
      </c>
    </row>
    <row r="6170" spans="1:20" x14ac:dyDescent="0.25">
      <c r="A6170">
        <v>1120567948</v>
      </c>
      <c r="B6170">
        <v>117211809</v>
      </c>
      <c r="C6170" t="s">
        <v>82</v>
      </c>
      <c r="D6170" t="s">
        <v>88</v>
      </c>
      <c r="E6170" t="s">
        <v>76</v>
      </c>
      <c r="F6170" s="7">
        <v>43595</v>
      </c>
      <c r="G6170" s="7">
        <v>43961</v>
      </c>
      <c r="H6170" t="s">
        <v>77</v>
      </c>
      <c r="I6170" t="s">
        <v>78</v>
      </c>
      <c r="J6170" s="7">
        <v>45740</v>
      </c>
      <c r="K6170" s="7">
        <v>45935</v>
      </c>
      <c r="L6170" s="7">
        <v>43961</v>
      </c>
      <c r="M6170" t="s">
        <v>77</v>
      </c>
      <c r="N6170" t="s">
        <v>79</v>
      </c>
      <c r="O6170">
        <v>2026</v>
      </c>
      <c r="P6170">
        <v>1</v>
      </c>
      <c r="Q6170" t="s">
        <v>80</v>
      </c>
      <c r="R6170" s="8">
        <v>46267</v>
      </c>
      <c r="S6170" s="2">
        <v>1</v>
      </c>
      <c r="T6170" s="2" t="s">
        <v>81</v>
      </c>
    </row>
    <row r="6171" spans="1:20" x14ac:dyDescent="0.25">
      <c r="A6171">
        <v>1120567950</v>
      </c>
      <c r="B6171">
        <v>117213155</v>
      </c>
      <c r="C6171" t="s">
        <v>82</v>
      </c>
      <c r="D6171" t="s">
        <v>88</v>
      </c>
      <c r="E6171" t="s">
        <v>76</v>
      </c>
      <c r="F6171" s="7">
        <v>43595</v>
      </c>
      <c r="G6171" s="7">
        <v>43961</v>
      </c>
      <c r="H6171" t="s">
        <v>77</v>
      </c>
      <c r="I6171" t="s">
        <v>78</v>
      </c>
      <c r="J6171" s="7">
        <v>45188</v>
      </c>
      <c r="K6171" s="7">
        <v>44239</v>
      </c>
      <c r="L6171" s="7">
        <v>43961</v>
      </c>
      <c r="M6171" t="s">
        <v>77</v>
      </c>
      <c r="N6171" t="s">
        <v>92</v>
      </c>
      <c r="O6171">
        <v>2026</v>
      </c>
      <c r="P6171">
        <v>1</v>
      </c>
      <c r="Q6171" t="s">
        <v>80</v>
      </c>
      <c r="R6171" s="8">
        <v>46267</v>
      </c>
      <c r="S6171" s="2">
        <v>1</v>
      </c>
      <c r="T6171" s="2" t="s">
        <v>81</v>
      </c>
    </row>
    <row r="6172" spans="1:20" x14ac:dyDescent="0.25">
      <c r="A6172">
        <v>1120567965</v>
      </c>
      <c r="B6172">
        <v>117227440</v>
      </c>
      <c r="C6172" t="s">
        <v>82</v>
      </c>
      <c r="D6172" t="s">
        <v>83</v>
      </c>
      <c r="E6172" t="s">
        <v>76</v>
      </c>
      <c r="F6172" s="7">
        <v>43598</v>
      </c>
      <c r="G6172" s="7">
        <v>43778</v>
      </c>
      <c r="H6172" t="s">
        <v>77</v>
      </c>
      <c r="I6172" t="s">
        <v>84</v>
      </c>
      <c r="J6172" s="7">
        <v>45845</v>
      </c>
      <c r="K6172" s="7">
        <v>44313</v>
      </c>
      <c r="L6172" s="7">
        <v>43778</v>
      </c>
      <c r="M6172" t="s">
        <v>77</v>
      </c>
      <c r="N6172" t="s">
        <v>79</v>
      </c>
      <c r="O6172">
        <v>2026</v>
      </c>
      <c r="P6172">
        <v>1</v>
      </c>
      <c r="Q6172" t="s">
        <v>80</v>
      </c>
      <c r="R6172" s="8">
        <v>46267</v>
      </c>
      <c r="S6172" s="2">
        <v>1</v>
      </c>
      <c r="T6172" s="2" t="s">
        <v>81</v>
      </c>
    </row>
    <row r="6173" spans="1:20" x14ac:dyDescent="0.25">
      <c r="A6173">
        <v>1120567966</v>
      </c>
      <c r="B6173">
        <v>117227440</v>
      </c>
      <c r="C6173" t="s">
        <v>82</v>
      </c>
      <c r="D6173" t="s">
        <v>83</v>
      </c>
      <c r="E6173" t="s">
        <v>76</v>
      </c>
      <c r="F6173" s="7">
        <v>43598</v>
      </c>
      <c r="G6173" s="7">
        <v>43778</v>
      </c>
      <c r="H6173" t="s">
        <v>77</v>
      </c>
      <c r="I6173" t="s">
        <v>84</v>
      </c>
      <c r="J6173" s="7">
        <v>45845</v>
      </c>
      <c r="K6173" s="7">
        <v>44785</v>
      </c>
      <c r="L6173" s="7">
        <v>43778</v>
      </c>
      <c r="M6173" t="s">
        <v>77</v>
      </c>
      <c r="N6173" t="s">
        <v>79</v>
      </c>
      <c r="O6173">
        <v>2026</v>
      </c>
      <c r="P6173">
        <v>1</v>
      </c>
      <c r="Q6173" t="s">
        <v>80</v>
      </c>
      <c r="R6173" s="8">
        <v>46267</v>
      </c>
      <c r="S6173" s="2">
        <v>1</v>
      </c>
      <c r="T6173" s="2" t="s">
        <v>81</v>
      </c>
    </row>
    <row r="6174" spans="1:20" x14ac:dyDescent="0.25">
      <c r="A6174">
        <v>1120567971</v>
      </c>
      <c r="B6174">
        <v>117233955</v>
      </c>
      <c r="C6174" t="s">
        <v>82</v>
      </c>
      <c r="D6174" t="s">
        <v>83</v>
      </c>
      <c r="E6174" t="s">
        <v>76</v>
      </c>
      <c r="F6174" s="7">
        <v>43599</v>
      </c>
      <c r="G6174" s="7">
        <v>43779</v>
      </c>
      <c r="H6174" t="s">
        <v>77</v>
      </c>
      <c r="I6174" t="s">
        <v>78</v>
      </c>
      <c r="J6174" s="7">
        <v>45572</v>
      </c>
      <c r="K6174" s="7">
        <v>43667</v>
      </c>
      <c r="L6174" s="7">
        <v>43779</v>
      </c>
      <c r="M6174" t="s">
        <v>77</v>
      </c>
      <c r="N6174" t="s">
        <v>79</v>
      </c>
      <c r="O6174">
        <v>2026</v>
      </c>
      <c r="P6174">
        <v>1</v>
      </c>
      <c r="Q6174" t="s">
        <v>80</v>
      </c>
      <c r="R6174" s="8">
        <v>46267</v>
      </c>
      <c r="S6174" s="2">
        <v>1</v>
      </c>
      <c r="T6174" s="2" t="s">
        <v>81</v>
      </c>
    </row>
    <row r="6175" spans="1:20" x14ac:dyDescent="0.25">
      <c r="A6175">
        <v>1120567976</v>
      </c>
      <c r="B6175">
        <v>117237515</v>
      </c>
      <c r="C6175" t="s">
        <v>82</v>
      </c>
      <c r="D6175" t="s">
        <v>83</v>
      </c>
      <c r="E6175" t="s">
        <v>76</v>
      </c>
      <c r="F6175" s="7">
        <v>43599</v>
      </c>
      <c r="G6175" s="7">
        <v>43779</v>
      </c>
      <c r="H6175" t="s">
        <v>77</v>
      </c>
      <c r="I6175" t="s">
        <v>78</v>
      </c>
      <c r="J6175" s="7">
        <v>45461</v>
      </c>
      <c r="K6175" s="7">
        <v>43683</v>
      </c>
      <c r="L6175" s="7">
        <v>43779</v>
      </c>
      <c r="M6175" t="s">
        <v>77</v>
      </c>
      <c r="N6175" t="s">
        <v>79</v>
      </c>
      <c r="O6175">
        <v>2026</v>
      </c>
      <c r="P6175">
        <v>1</v>
      </c>
      <c r="Q6175" t="s">
        <v>80</v>
      </c>
      <c r="R6175" s="8">
        <v>46267</v>
      </c>
      <c r="S6175" s="2">
        <v>1</v>
      </c>
      <c r="T6175" s="2" t="s">
        <v>81</v>
      </c>
    </row>
    <row r="6176" spans="1:20" x14ac:dyDescent="0.25">
      <c r="A6176">
        <v>1120567984</v>
      </c>
      <c r="B6176">
        <v>117242935</v>
      </c>
      <c r="C6176" t="s">
        <v>74</v>
      </c>
      <c r="D6176" t="s">
        <v>83</v>
      </c>
      <c r="E6176" t="s">
        <v>76</v>
      </c>
      <c r="F6176" s="7">
        <v>43600</v>
      </c>
      <c r="G6176" s="7">
        <v>43780</v>
      </c>
      <c r="H6176" t="s">
        <v>77</v>
      </c>
      <c r="I6176" t="s">
        <v>78</v>
      </c>
      <c r="J6176" s="7">
        <v>44000</v>
      </c>
      <c r="K6176" s="7">
        <v>43667</v>
      </c>
      <c r="L6176" s="7">
        <v>43780</v>
      </c>
      <c r="M6176" t="s">
        <v>77</v>
      </c>
      <c r="N6176" t="s">
        <v>92</v>
      </c>
      <c r="O6176">
        <v>2026</v>
      </c>
      <c r="P6176">
        <v>1</v>
      </c>
      <c r="Q6176" t="s">
        <v>80</v>
      </c>
      <c r="R6176" s="8">
        <v>46267</v>
      </c>
      <c r="S6176" s="2">
        <v>1</v>
      </c>
      <c r="T6176" s="2" t="s">
        <v>81</v>
      </c>
    </row>
    <row r="6177" spans="1:20" x14ac:dyDescent="0.25">
      <c r="A6177">
        <v>1120567987</v>
      </c>
      <c r="B6177">
        <v>117246938</v>
      </c>
      <c r="C6177" t="s">
        <v>82</v>
      </c>
      <c r="D6177" t="s">
        <v>88</v>
      </c>
      <c r="E6177" t="s">
        <v>76</v>
      </c>
      <c r="F6177" s="7">
        <v>43601</v>
      </c>
      <c r="G6177" s="7">
        <v>43967</v>
      </c>
      <c r="H6177" t="s">
        <v>77</v>
      </c>
      <c r="I6177" t="s">
        <v>78</v>
      </c>
      <c r="J6177" s="7">
        <v>45763</v>
      </c>
      <c r="K6177" s="7">
        <v>45769</v>
      </c>
      <c r="L6177" s="7">
        <v>43967</v>
      </c>
      <c r="M6177" t="s">
        <v>77</v>
      </c>
      <c r="N6177" t="s">
        <v>79</v>
      </c>
      <c r="O6177">
        <v>2026</v>
      </c>
      <c r="P6177">
        <v>1</v>
      </c>
      <c r="Q6177" t="s">
        <v>80</v>
      </c>
      <c r="R6177" s="8">
        <v>46267</v>
      </c>
      <c r="S6177" s="2">
        <v>1</v>
      </c>
      <c r="T6177" s="2" t="s">
        <v>81</v>
      </c>
    </row>
    <row r="6178" spans="1:20" x14ac:dyDescent="0.25">
      <c r="A6178">
        <v>1120567989</v>
      </c>
      <c r="B6178">
        <v>117248737</v>
      </c>
      <c r="C6178" t="s">
        <v>93</v>
      </c>
      <c r="D6178" t="s">
        <v>88</v>
      </c>
      <c r="E6178" t="s">
        <v>76</v>
      </c>
      <c r="F6178" s="7">
        <v>43601</v>
      </c>
      <c r="G6178" s="7">
        <v>43967</v>
      </c>
      <c r="H6178" t="s">
        <v>77</v>
      </c>
      <c r="I6178" t="s">
        <v>78</v>
      </c>
      <c r="J6178" s="7">
        <v>45756</v>
      </c>
      <c r="K6178" s="7">
        <v>45057</v>
      </c>
      <c r="L6178" s="7">
        <v>43967</v>
      </c>
      <c r="M6178" t="s">
        <v>77</v>
      </c>
      <c r="N6178" t="s">
        <v>79</v>
      </c>
      <c r="O6178">
        <v>2026</v>
      </c>
      <c r="P6178">
        <v>1</v>
      </c>
      <c r="Q6178" t="s">
        <v>80</v>
      </c>
      <c r="R6178" s="8">
        <v>46267</v>
      </c>
      <c r="S6178" s="2">
        <v>1</v>
      </c>
      <c r="T6178" s="2" t="s">
        <v>81</v>
      </c>
    </row>
    <row r="6179" spans="1:20" x14ac:dyDescent="0.25">
      <c r="A6179">
        <v>1120567993</v>
      </c>
      <c r="B6179">
        <v>117250009</v>
      </c>
      <c r="C6179" t="s">
        <v>82</v>
      </c>
      <c r="D6179" t="s">
        <v>88</v>
      </c>
      <c r="E6179" t="s">
        <v>76</v>
      </c>
      <c r="F6179" s="7">
        <v>43601</v>
      </c>
      <c r="G6179" s="7">
        <v>43967</v>
      </c>
      <c r="H6179" t="s">
        <v>77</v>
      </c>
      <c r="I6179" t="s">
        <v>78</v>
      </c>
      <c r="J6179" s="7">
        <v>45763</v>
      </c>
      <c r="K6179" s="7">
        <v>44248</v>
      </c>
      <c r="L6179" s="7">
        <v>43967</v>
      </c>
      <c r="M6179" t="s">
        <v>77</v>
      </c>
      <c r="N6179" t="s">
        <v>79</v>
      </c>
      <c r="O6179">
        <v>2026</v>
      </c>
      <c r="P6179">
        <v>1</v>
      </c>
      <c r="Q6179" t="s">
        <v>80</v>
      </c>
      <c r="R6179" s="8">
        <v>46267</v>
      </c>
      <c r="S6179" s="2">
        <v>1</v>
      </c>
      <c r="T6179" s="2" t="s">
        <v>81</v>
      </c>
    </row>
    <row r="6180" spans="1:20" x14ac:dyDescent="0.25">
      <c r="A6180">
        <v>1120567997</v>
      </c>
      <c r="B6180">
        <v>117253128</v>
      </c>
      <c r="C6180" t="s">
        <v>82</v>
      </c>
      <c r="D6180" t="s">
        <v>88</v>
      </c>
      <c r="E6180" t="s">
        <v>76</v>
      </c>
      <c r="F6180" s="7">
        <v>43601</v>
      </c>
      <c r="G6180" s="7">
        <v>43967</v>
      </c>
      <c r="H6180" t="s">
        <v>77</v>
      </c>
      <c r="I6180" t="s">
        <v>78</v>
      </c>
      <c r="J6180" s="7">
        <v>45937</v>
      </c>
      <c r="K6180" s="7">
        <v>44280</v>
      </c>
      <c r="L6180" s="7">
        <v>43967</v>
      </c>
      <c r="M6180" t="s">
        <v>77</v>
      </c>
      <c r="N6180" t="s">
        <v>79</v>
      </c>
      <c r="O6180">
        <v>2026</v>
      </c>
      <c r="P6180">
        <v>1</v>
      </c>
      <c r="Q6180" t="s">
        <v>80</v>
      </c>
      <c r="R6180" s="8">
        <v>46267</v>
      </c>
      <c r="S6180" s="2">
        <v>1</v>
      </c>
      <c r="T6180" s="2" t="s">
        <v>81</v>
      </c>
    </row>
    <row r="6181" spans="1:20" x14ac:dyDescent="0.25">
      <c r="A6181">
        <v>1120568001</v>
      </c>
      <c r="B6181">
        <v>117260497</v>
      </c>
      <c r="C6181" t="s">
        <v>82</v>
      </c>
      <c r="D6181" t="s">
        <v>83</v>
      </c>
      <c r="E6181" t="s">
        <v>76</v>
      </c>
      <c r="F6181" s="7">
        <v>43602</v>
      </c>
      <c r="G6181" s="7">
        <v>43782</v>
      </c>
      <c r="H6181" t="s">
        <v>77</v>
      </c>
      <c r="I6181" t="s">
        <v>78</v>
      </c>
      <c r="J6181" s="7">
        <v>45727</v>
      </c>
      <c r="K6181" s="7">
        <v>43658</v>
      </c>
      <c r="L6181" s="7">
        <v>43782</v>
      </c>
      <c r="M6181" t="s">
        <v>77</v>
      </c>
      <c r="N6181" t="s">
        <v>79</v>
      </c>
      <c r="O6181">
        <v>2026</v>
      </c>
      <c r="P6181">
        <v>1</v>
      </c>
      <c r="Q6181" t="s">
        <v>80</v>
      </c>
      <c r="R6181" s="8">
        <v>46267</v>
      </c>
      <c r="S6181" s="2">
        <v>1</v>
      </c>
      <c r="T6181" s="2" t="s">
        <v>81</v>
      </c>
    </row>
    <row r="6182" spans="1:20" x14ac:dyDescent="0.25">
      <c r="A6182">
        <v>1120568012</v>
      </c>
      <c r="B6182">
        <v>117275512</v>
      </c>
      <c r="C6182" t="s">
        <v>97</v>
      </c>
      <c r="D6182" t="s">
        <v>75</v>
      </c>
      <c r="E6182" t="s">
        <v>76</v>
      </c>
      <c r="F6182" s="7">
        <v>43605</v>
      </c>
      <c r="G6182" s="7">
        <v>43971</v>
      </c>
      <c r="H6182" t="s">
        <v>77</v>
      </c>
      <c r="I6182" t="s">
        <v>78</v>
      </c>
      <c r="J6182" s="7">
        <v>45357</v>
      </c>
      <c r="K6182" s="7">
        <v>45057</v>
      </c>
      <c r="L6182" s="7">
        <v>43971</v>
      </c>
      <c r="M6182" t="s">
        <v>77</v>
      </c>
      <c r="N6182" t="s">
        <v>79</v>
      </c>
      <c r="O6182">
        <v>2026</v>
      </c>
      <c r="P6182">
        <v>1</v>
      </c>
      <c r="Q6182" t="s">
        <v>80</v>
      </c>
      <c r="R6182" s="8">
        <v>46267</v>
      </c>
      <c r="S6182" s="2">
        <v>1</v>
      </c>
      <c r="T6182" s="2" t="s">
        <v>81</v>
      </c>
    </row>
    <row r="6183" spans="1:20" x14ac:dyDescent="0.25">
      <c r="A6183">
        <v>1120568026</v>
      </c>
      <c r="B6183">
        <v>117296320</v>
      </c>
      <c r="C6183" t="s">
        <v>82</v>
      </c>
      <c r="D6183" t="s">
        <v>88</v>
      </c>
      <c r="E6183" t="s">
        <v>76</v>
      </c>
      <c r="F6183" s="7">
        <v>43606</v>
      </c>
      <c r="G6183" s="7">
        <v>43972</v>
      </c>
      <c r="H6183" t="s">
        <v>77</v>
      </c>
      <c r="I6183" t="s">
        <v>78</v>
      </c>
      <c r="J6183" s="7">
        <v>45845</v>
      </c>
      <c r="K6183" s="7">
        <v>44244</v>
      </c>
      <c r="L6183" s="7">
        <v>43972</v>
      </c>
      <c r="M6183" t="s">
        <v>77</v>
      </c>
      <c r="N6183" t="s">
        <v>79</v>
      </c>
      <c r="O6183">
        <v>2026</v>
      </c>
      <c r="P6183">
        <v>1</v>
      </c>
      <c r="Q6183" t="s">
        <v>80</v>
      </c>
      <c r="R6183" s="8">
        <v>46267</v>
      </c>
      <c r="S6183" s="2">
        <v>1</v>
      </c>
      <c r="T6183" s="2" t="s">
        <v>81</v>
      </c>
    </row>
    <row r="6184" spans="1:20" x14ac:dyDescent="0.25">
      <c r="A6184">
        <v>1120568028</v>
      </c>
      <c r="B6184">
        <v>117296688</v>
      </c>
      <c r="C6184" t="s">
        <v>82</v>
      </c>
      <c r="D6184" t="s">
        <v>83</v>
      </c>
      <c r="E6184" t="s">
        <v>76</v>
      </c>
      <c r="F6184" s="7">
        <v>43606</v>
      </c>
      <c r="G6184" s="7">
        <v>43786</v>
      </c>
      <c r="H6184" t="s">
        <v>77</v>
      </c>
      <c r="I6184" t="s">
        <v>78</v>
      </c>
      <c r="J6184" s="7">
        <v>45432</v>
      </c>
      <c r="K6184" s="7">
        <v>43701</v>
      </c>
      <c r="L6184" s="7">
        <v>43786</v>
      </c>
      <c r="M6184" t="s">
        <v>77</v>
      </c>
      <c r="N6184" t="s">
        <v>79</v>
      </c>
      <c r="O6184">
        <v>2026</v>
      </c>
      <c r="P6184">
        <v>1</v>
      </c>
      <c r="Q6184" t="s">
        <v>80</v>
      </c>
      <c r="R6184" s="8">
        <v>46267</v>
      </c>
      <c r="S6184" s="2">
        <v>1</v>
      </c>
      <c r="T6184" s="2" t="s">
        <v>81</v>
      </c>
    </row>
    <row r="6185" spans="1:20" x14ac:dyDescent="0.25">
      <c r="A6185">
        <v>1120568044</v>
      </c>
      <c r="B6185">
        <v>117313850</v>
      </c>
      <c r="C6185" t="s">
        <v>82</v>
      </c>
      <c r="D6185" t="s">
        <v>83</v>
      </c>
      <c r="E6185" t="s">
        <v>76</v>
      </c>
      <c r="F6185" s="7">
        <v>43609</v>
      </c>
      <c r="G6185" s="7">
        <v>43789</v>
      </c>
      <c r="H6185" t="s">
        <v>77</v>
      </c>
      <c r="I6185" t="s">
        <v>78</v>
      </c>
      <c r="J6185" s="7">
        <v>45923</v>
      </c>
      <c r="K6185" s="7">
        <v>43658</v>
      </c>
      <c r="L6185" s="7">
        <v>43789</v>
      </c>
      <c r="M6185" t="s">
        <v>77</v>
      </c>
      <c r="N6185" t="s">
        <v>79</v>
      </c>
      <c r="O6185">
        <v>2026</v>
      </c>
      <c r="P6185">
        <v>1</v>
      </c>
      <c r="Q6185" t="s">
        <v>80</v>
      </c>
      <c r="R6185" s="8">
        <v>46267</v>
      </c>
      <c r="S6185" s="2">
        <v>1</v>
      </c>
      <c r="T6185" s="2" t="s">
        <v>81</v>
      </c>
    </row>
    <row r="6186" spans="1:20" x14ac:dyDescent="0.25">
      <c r="A6186">
        <v>1120568071</v>
      </c>
      <c r="B6186">
        <v>117328847</v>
      </c>
      <c r="C6186" t="s">
        <v>82</v>
      </c>
      <c r="D6186" t="s">
        <v>83</v>
      </c>
      <c r="E6186" t="s">
        <v>76</v>
      </c>
      <c r="F6186" s="7">
        <v>43613</v>
      </c>
      <c r="G6186" s="7">
        <v>43793</v>
      </c>
      <c r="H6186" t="s">
        <v>77</v>
      </c>
      <c r="I6186" t="s">
        <v>78</v>
      </c>
      <c r="J6186" s="7">
        <v>45432</v>
      </c>
      <c r="K6186" s="7">
        <v>44232</v>
      </c>
      <c r="L6186" s="7">
        <v>43793</v>
      </c>
      <c r="M6186" t="s">
        <v>77</v>
      </c>
      <c r="N6186" t="s">
        <v>79</v>
      </c>
      <c r="O6186">
        <v>2026</v>
      </c>
      <c r="P6186">
        <v>1</v>
      </c>
      <c r="Q6186" t="s">
        <v>80</v>
      </c>
      <c r="R6186" s="8">
        <v>46267</v>
      </c>
      <c r="S6186" s="2">
        <v>1</v>
      </c>
      <c r="T6186" s="2" t="s">
        <v>81</v>
      </c>
    </row>
    <row r="6187" spans="1:20" x14ac:dyDescent="0.25">
      <c r="A6187">
        <v>1120568088</v>
      </c>
      <c r="B6187">
        <v>117345019</v>
      </c>
      <c r="C6187" t="s">
        <v>91</v>
      </c>
      <c r="D6187" t="s">
        <v>75</v>
      </c>
      <c r="E6187" t="s">
        <v>76</v>
      </c>
      <c r="F6187" s="7">
        <v>43594</v>
      </c>
      <c r="G6187" s="7">
        <v>43960</v>
      </c>
      <c r="H6187" t="s">
        <v>77</v>
      </c>
      <c r="I6187" t="s">
        <v>78</v>
      </c>
      <c r="J6187" s="7">
        <v>45828</v>
      </c>
      <c r="K6187" s="7">
        <v>45834</v>
      </c>
      <c r="L6187" s="7">
        <v>43960</v>
      </c>
      <c r="M6187" t="s">
        <v>77</v>
      </c>
      <c r="N6187" t="s">
        <v>92</v>
      </c>
      <c r="O6187">
        <v>2026</v>
      </c>
      <c r="P6187">
        <v>1</v>
      </c>
      <c r="Q6187" t="s">
        <v>80</v>
      </c>
      <c r="R6187" s="8">
        <v>46267</v>
      </c>
      <c r="S6187" s="2">
        <v>1</v>
      </c>
      <c r="T6187" s="2" t="s">
        <v>81</v>
      </c>
    </row>
    <row r="6188" spans="1:20" x14ac:dyDescent="0.25">
      <c r="A6188">
        <v>1120568093</v>
      </c>
      <c r="B6188">
        <v>117365808</v>
      </c>
      <c r="C6188" t="s">
        <v>93</v>
      </c>
      <c r="D6188" t="s">
        <v>88</v>
      </c>
      <c r="E6188" t="s">
        <v>76</v>
      </c>
      <c r="F6188" s="7">
        <v>43616</v>
      </c>
      <c r="G6188" s="7">
        <v>43982</v>
      </c>
      <c r="H6188" t="s">
        <v>77</v>
      </c>
      <c r="I6188" t="s">
        <v>78</v>
      </c>
      <c r="J6188" s="7">
        <v>45197</v>
      </c>
      <c r="K6188" s="7">
        <v>44508</v>
      </c>
      <c r="L6188" s="7">
        <v>43982</v>
      </c>
      <c r="M6188" t="s">
        <v>77</v>
      </c>
      <c r="N6188" t="s">
        <v>92</v>
      </c>
      <c r="O6188">
        <v>2026</v>
      </c>
      <c r="P6188">
        <v>1</v>
      </c>
      <c r="Q6188" t="s">
        <v>80</v>
      </c>
      <c r="R6188" s="8">
        <v>46267</v>
      </c>
      <c r="S6188" s="2">
        <v>1</v>
      </c>
      <c r="T6188" s="2" t="s">
        <v>81</v>
      </c>
    </row>
    <row r="6189" spans="1:20" x14ac:dyDescent="0.25">
      <c r="A6189">
        <v>1120568119</v>
      </c>
      <c r="B6189">
        <v>117429292</v>
      </c>
      <c r="C6189" t="s">
        <v>82</v>
      </c>
      <c r="D6189" t="s">
        <v>75</v>
      </c>
      <c r="E6189" t="s">
        <v>76</v>
      </c>
      <c r="F6189" s="7">
        <v>43626</v>
      </c>
      <c r="G6189" s="7">
        <v>43992</v>
      </c>
      <c r="H6189" t="s">
        <v>77</v>
      </c>
      <c r="I6189" t="s">
        <v>78</v>
      </c>
      <c r="J6189" s="7">
        <v>45546</v>
      </c>
      <c r="K6189" s="7">
        <v>43962</v>
      </c>
      <c r="L6189" s="7">
        <v>43992</v>
      </c>
      <c r="M6189" t="s">
        <v>77</v>
      </c>
      <c r="N6189" t="s">
        <v>79</v>
      </c>
      <c r="O6189">
        <v>2026</v>
      </c>
      <c r="P6189">
        <v>1</v>
      </c>
      <c r="Q6189" t="s">
        <v>80</v>
      </c>
      <c r="R6189" s="8">
        <v>46267</v>
      </c>
      <c r="S6189" s="2">
        <v>1</v>
      </c>
      <c r="T6189" s="2" t="s">
        <v>81</v>
      </c>
    </row>
    <row r="6190" spans="1:20" x14ac:dyDescent="0.25">
      <c r="A6190">
        <v>1120568154</v>
      </c>
      <c r="B6190">
        <v>117481110</v>
      </c>
      <c r="C6190" t="s">
        <v>82</v>
      </c>
      <c r="D6190" t="s">
        <v>75</v>
      </c>
      <c r="E6190" t="s">
        <v>76</v>
      </c>
      <c r="F6190" s="7">
        <v>43638</v>
      </c>
      <c r="G6190" s="7">
        <v>44004</v>
      </c>
      <c r="H6190" t="s">
        <v>77</v>
      </c>
      <c r="I6190" t="s">
        <v>78</v>
      </c>
      <c r="J6190" s="7">
        <v>45527</v>
      </c>
      <c r="K6190" s="7">
        <v>45057</v>
      </c>
      <c r="L6190" s="7">
        <v>44004</v>
      </c>
      <c r="M6190" t="s">
        <v>77</v>
      </c>
      <c r="N6190" t="s">
        <v>79</v>
      </c>
      <c r="O6190">
        <v>2026</v>
      </c>
      <c r="P6190">
        <v>1</v>
      </c>
      <c r="Q6190" t="s">
        <v>80</v>
      </c>
      <c r="R6190" s="8">
        <v>46267</v>
      </c>
      <c r="S6190" s="2">
        <v>1</v>
      </c>
      <c r="T6190" s="2" t="s">
        <v>81</v>
      </c>
    </row>
    <row r="6191" spans="1:20" x14ac:dyDescent="0.25">
      <c r="A6191">
        <v>1120568160</v>
      </c>
      <c r="B6191">
        <v>117489624</v>
      </c>
      <c r="C6191" t="s">
        <v>82</v>
      </c>
      <c r="D6191" t="s">
        <v>88</v>
      </c>
      <c r="E6191" t="s">
        <v>76</v>
      </c>
      <c r="F6191" s="7">
        <v>43641</v>
      </c>
      <c r="G6191" s="7">
        <v>44007</v>
      </c>
      <c r="H6191" t="s">
        <v>77</v>
      </c>
      <c r="I6191" t="s">
        <v>78</v>
      </c>
      <c r="J6191" s="7">
        <v>45498</v>
      </c>
      <c r="K6191" s="7">
        <v>45793</v>
      </c>
      <c r="L6191" s="7">
        <v>44007</v>
      </c>
      <c r="M6191" t="s">
        <v>77</v>
      </c>
      <c r="N6191" t="s">
        <v>79</v>
      </c>
      <c r="O6191">
        <v>2026</v>
      </c>
      <c r="P6191">
        <v>1</v>
      </c>
      <c r="Q6191" t="s">
        <v>80</v>
      </c>
      <c r="R6191" s="8">
        <v>46267</v>
      </c>
      <c r="S6191" s="2">
        <v>1</v>
      </c>
      <c r="T6191" s="2" t="s">
        <v>81</v>
      </c>
    </row>
    <row r="6192" spans="1:20" x14ac:dyDescent="0.25">
      <c r="A6192">
        <v>1120568261</v>
      </c>
      <c r="B6192">
        <v>117771819</v>
      </c>
      <c r="C6192" t="s">
        <v>82</v>
      </c>
      <c r="D6192" t="s">
        <v>75</v>
      </c>
      <c r="E6192" t="s">
        <v>76</v>
      </c>
      <c r="F6192" s="7">
        <v>43693</v>
      </c>
      <c r="G6192" s="7">
        <v>44058</v>
      </c>
      <c r="H6192" t="s">
        <v>77</v>
      </c>
      <c r="I6192" t="s">
        <v>78</v>
      </c>
      <c r="J6192" s="7">
        <v>45034</v>
      </c>
      <c r="K6192" s="7">
        <v>44237</v>
      </c>
      <c r="L6192" s="7">
        <v>44058</v>
      </c>
      <c r="M6192" t="s">
        <v>77</v>
      </c>
      <c r="N6192" t="s">
        <v>92</v>
      </c>
      <c r="O6192">
        <v>2026</v>
      </c>
      <c r="P6192">
        <v>1</v>
      </c>
      <c r="Q6192" t="s">
        <v>80</v>
      </c>
      <c r="R6192" s="8">
        <v>46267</v>
      </c>
      <c r="S6192" s="2">
        <v>1</v>
      </c>
      <c r="T6192" s="2" t="s">
        <v>81</v>
      </c>
    </row>
    <row r="6193" spans="1:20" x14ac:dyDescent="0.25">
      <c r="A6193">
        <v>1120568283</v>
      </c>
      <c r="B6193">
        <v>117821654</v>
      </c>
      <c r="C6193" t="s">
        <v>82</v>
      </c>
      <c r="D6193" t="s">
        <v>83</v>
      </c>
      <c r="E6193" t="s">
        <v>76</v>
      </c>
      <c r="F6193" s="7">
        <v>43706</v>
      </c>
      <c r="G6193" s="7">
        <v>43890</v>
      </c>
      <c r="H6193" t="s">
        <v>77</v>
      </c>
      <c r="I6193" t="s">
        <v>78</v>
      </c>
      <c r="J6193" s="7">
        <v>45919</v>
      </c>
      <c r="K6193" s="7">
        <v>45748</v>
      </c>
      <c r="L6193" s="7">
        <v>43890</v>
      </c>
      <c r="M6193" t="s">
        <v>77</v>
      </c>
      <c r="N6193" t="s">
        <v>79</v>
      </c>
      <c r="O6193">
        <v>2026</v>
      </c>
      <c r="P6193">
        <v>1</v>
      </c>
      <c r="Q6193" t="s">
        <v>80</v>
      </c>
      <c r="R6193" s="8">
        <v>46267</v>
      </c>
      <c r="S6193" s="2">
        <v>1</v>
      </c>
      <c r="T6193" s="2" t="s">
        <v>81</v>
      </c>
    </row>
    <row r="6194" spans="1:20" x14ac:dyDescent="0.25">
      <c r="A6194">
        <v>1120568399</v>
      </c>
      <c r="B6194">
        <v>118151469</v>
      </c>
      <c r="C6194" t="s">
        <v>82</v>
      </c>
      <c r="D6194" t="s">
        <v>83</v>
      </c>
      <c r="E6194" t="s">
        <v>76</v>
      </c>
      <c r="F6194" s="7">
        <v>43776</v>
      </c>
      <c r="G6194" s="7">
        <v>43958</v>
      </c>
      <c r="H6194" t="s">
        <v>77</v>
      </c>
      <c r="I6194" t="s">
        <v>78</v>
      </c>
      <c r="J6194" s="7">
        <v>46088</v>
      </c>
      <c r="K6194" s="7">
        <v>45552</v>
      </c>
      <c r="L6194" s="7">
        <v>43958</v>
      </c>
      <c r="M6194" t="s">
        <v>77</v>
      </c>
      <c r="N6194" t="s">
        <v>79</v>
      </c>
      <c r="O6194">
        <v>2026</v>
      </c>
      <c r="P6194">
        <v>1</v>
      </c>
      <c r="Q6194" t="s">
        <v>80</v>
      </c>
      <c r="R6194" s="8">
        <v>46267</v>
      </c>
      <c r="S6194" s="2">
        <v>1</v>
      </c>
      <c r="T6194" s="2" t="s">
        <v>81</v>
      </c>
    </row>
    <row r="6195" spans="1:20" x14ac:dyDescent="0.25">
      <c r="A6195">
        <v>1120568417</v>
      </c>
      <c r="B6195">
        <v>118172480</v>
      </c>
      <c r="C6195" t="s">
        <v>74</v>
      </c>
      <c r="D6195" t="s">
        <v>88</v>
      </c>
      <c r="E6195" t="s">
        <v>76</v>
      </c>
      <c r="F6195" s="7">
        <v>43783</v>
      </c>
      <c r="G6195" s="7">
        <v>45610</v>
      </c>
      <c r="H6195" t="s">
        <v>77</v>
      </c>
      <c r="I6195" t="s">
        <v>78</v>
      </c>
      <c r="J6195" s="7">
        <v>45604</v>
      </c>
      <c r="K6195" s="7">
        <v>45907</v>
      </c>
      <c r="L6195" s="7">
        <v>45610</v>
      </c>
      <c r="M6195" t="s">
        <v>77</v>
      </c>
      <c r="N6195" t="s">
        <v>79</v>
      </c>
      <c r="O6195">
        <v>2026</v>
      </c>
      <c r="P6195">
        <v>1</v>
      </c>
      <c r="Q6195" t="s">
        <v>80</v>
      </c>
      <c r="R6195" s="8">
        <v>46267</v>
      </c>
      <c r="S6195" s="2">
        <v>1</v>
      </c>
      <c r="T6195" s="2" t="s">
        <v>81</v>
      </c>
    </row>
    <row r="6196" spans="1:20" x14ac:dyDescent="0.25">
      <c r="A6196">
        <v>1120568476</v>
      </c>
      <c r="B6196">
        <v>118408590</v>
      </c>
      <c r="C6196" t="s">
        <v>82</v>
      </c>
      <c r="D6196" t="s">
        <v>75</v>
      </c>
      <c r="E6196" t="s">
        <v>76</v>
      </c>
      <c r="F6196" s="7">
        <v>43833</v>
      </c>
      <c r="G6196" s="7">
        <v>44199</v>
      </c>
      <c r="H6196" t="s">
        <v>77</v>
      </c>
      <c r="I6196" t="s">
        <v>78</v>
      </c>
      <c r="J6196" s="7">
        <v>45713</v>
      </c>
      <c r="K6196" s="7">
        <v>44774</v>
      </c>
      <c r="L6196" s="7">
        <v>44199</v>
      </c>
      <c r="M6196" t="s">
        <v>77</v>
      </c>
      <c r="N6196" t="s">
        <v>79</v>
      </c>
      <c r="O6196">
        <v>2026</v>
      </c>
      <c r="P6196">
        <v>1</v>
      </c>
      <c r="Q6196" t="s">
        <v>80</v>
      </c>
      <c r="R6196" s="8">
        <v>46267</v>
      </c>
      <c r="S6196" s="2">
        <v>1</v>
      </c>
      <c r="T6196" s="2" t="s">
        <v>81</v>
      </c>
    </row>
    <row r="6197" spans="1:20" x14ac:dyDescent="0.25">
      <c r="A6197">
        <v>1120568572</v>
      </c>
      <c r="B6197">
        <v>119049678</v>
      </c>
      <c r="C6197" t="s">
        <v>91</v>
      </c>
      <c r="D6197" t="s">
        <v>83</v>
      </c>
      <c r="E6197" t="s">
        <v>76</v>
      </c>
      <c r="F6197" s="7">
        <v>43971</v>
      </c>
      <c r="G6197" s="7">
        <v>44155</v>
      </c>
      <c r="H6197" t="s">
        <v>77</v>
      </c>
      <c r="I6197" t="s">
        <v>78</v>
      </c>
      <c r="J6197" s="7">
        <v>45784</v>
      </c>
      <c r="K6197" s="7">
        <v>45747</v>
      </c>
      <c r="L6197" s="7">
        <v>44155</v>
      </c>
      <c r="M6197" t="s">
        <v>77</v>
      </c>
      <c r="N6197" t="s">
        <v>79</v>
      </c>
      <c r="O6197">
        <v>2026</v>
      </c>
      <c r="P6197">
        <v>1</v>
      </c>
      <c r="Q6197" t="s">
        <v>80</v>
      </c>
      <c r="R6197" s="8">
        <v>46267</v>
      </c>
      <c r="S6197" s="2">
        <v>1</v>
      </c>
      <c r="T6197" s="2" t="s">
        <v>81</v>
      </c>
    </row>
    <row r="6198" spans="1:20" x14ac:dyDescent="0.25">
      <c r="A6198">
        <v>1120568582</v>
      </c>
      <c r="B6198">
        <v>119060865</v>
      </c>
      <c r="C6198" t="s">
        <v>82</v>
      </c>
      <c r="D6198" t="s">
        <v>83</v>
      </c>
      <c r="E6198" t="s">
        <v>76</v>
      </c>
      <c r="F6198" s="7">
        <v>43974</v>
      </c>
      <c r="G6198" s="7">
        <v>44158</v>
      </c>
      <c r="H6198" t="s">
        <v>77</v>
      </c>
      <c r="I6198" t="s">
        <v>84</v>
      </c>
      <c r="J6198" s="7">
        <v>45777</v>
      </c>
      <c r="K6198" s="7">
        <v>44785</v>
      </c>
      <c r="L6198" s="7">
        <v>44158</v>
      </c>
      <c r="M6198" t="s">
        <v>77</v>
      </c>
      <c r="N6198" t="s">
        <v>79</v>
      </c>
      <c r="O6198">
        <v>2026</v>
      </c>
      <c r="P6198">
        <v>1</v>
      </c>
      <c r="Q6198" t="s">
        <v>80</v>
      </c>
      <c r="R6198" s="8">
        <v>46267</v>
      </c>
      <c r="S6198" s="2">
        <v>1</v>
      </c>
      <c r="T6198" s="2" t="s">
        <v>81</v>
      </c>
    </row>
    <row r="6199" spans="1:20" x14ac:dyDescent="0.25">
      <c r="A6199">
        <v>1120568583</v>
      </c>
      <c r="B6199">
        <v>119060865</v>
      </c>
      <c r="C6199" t="s">
        <v>82</v>
      </c>
      <c r="D6199" t="s">
        <v>83</v>
      </c>
      <c r="E6199" t="s">
        <v>76</v>
      </c>
      <c r="F6199" s="7">
        <v>43974</v>
      </c>
      <c r="G6199" s="7">
        <v>44158</v>
      </c>
      <c r="H6199" t="s">
        <v>77</v>
      </c>
      <c r="I6199" t="s">
        <v>84</v>
      </c>
      <c r="J6199" s="7">
        <v>45777</v>
      </c>
      <c r="K6199" s="7">
        <v>45747</v>
      </c>
      <c r="L6199" s="7">
        <v>44158</v>
      </c>
      <c r="M6199" t="s">
        <v>77</v>
      </c>
      <c r="N6199" t="s">
        <v>79</v>
      </c>
      <c r="O6199">
        <v>2026</v>
      </c>
      <c r="P6199">
        <v>1</v>
      </c>
      <c r="Q6199" t="s">
        <v>80</v>
      </c>
      <c r="R6199" s="8">
        <v>46267</v>
      </c>
      <c r="S6199" s="2">
        <v>1</v>
      </c>
      <c r="T6199" s="2" t="s">
        <v>81</v>
      </c>
    </row>
    <row r="6200" spans="1:20" x14ac:dyDescent="0.25">
      <c r="A6200">
        <v>1120568607</v>
      </c>
      <c r="B6200">
        <v>119086005</v>
      </c>
      <c r="C6200" t="s">
        <v>74</v>
      </c>
      <c r="D6200" t="s">
        <v>75</v>
      </c>
      <c r="E6200" t="s">
        <v>76</v>
      </c>
      <c r="F6200" s="7">
        <v>43983</v>
      </c>
      <c r="G6200" s="7">
        <v>44348</v>
      </c>
      <c r="H6200" t="s">
        <v>86</v>
      </c>
      <c r="I6200" t="s">
        <v>87</v>
      </c>
      <c r="J6200" s="7">
        <v>45745</v>
      </c>
      <c r="K6200" s="7">
        <v>45847</v>
      </c>
      <c r="L6200" s="7">
        <v>44348</v>
      </c>
      <c r="M6200" t="s">
        <v>86</v>
      </c>
      <c r="N6200" t="s">
        <v>79</v>
      </c>
      <c r="O6200">
        <v>2026</v>
      </c>
      <c r="P6200">
        <v>1</v>
      </c>
      <c r="Q6200" t="s">
        <v>80</v>
      </c>
      <c r="R6200" s="8">
        <v>46267</v>
      </c>
      <c r="S6200" s="2">
        <v>1</v>
      </c>
      <c r="T6200" s="2" t="s">
        <v>81</v>
      </c>
    </row>
    <row r="6201" spans="1:20" x14ac:dyDescent="0.25">
      <c r="A6201">
        <v>1120568694</v>
      </c>
      <c r="B6201">
        <v>119175949</v>
      </c>
      <c r="C6201" t="s">
        <v>82</v>
      </c>
      <c r="D6201" t="s">
        <v>83</v>
      </c>
      <c r="E6201" t="s">
        <v>76</v>
      </c>
      <c r="F6201" s="7">
        <v>43998</v>
      </c>
      <c r="G6201" s="7">
        <v>44181</v>
      </c>
      <c r="H6201" t="s">
        <v>77</v>
      </c>
      <c r="I6201" t="s">
        <v>78</v>
      </c>
      <c r="J6201" s="7">
        <v>45907</v>
      </c>
      <c r="K6201" s="7">
        <v>44313</v>
      </c>
      <c r="L6201" s="7">
        <v>44181</v>
      </c>
      <c r="M6201" t="s">
        <v>77</v>
      </c>
      <c r="N6201" t="s">
        <v>79</v>
      </c>
      <c r="O6201">
        <v>2026</v>
      </c>
      <c r="P6201">
        <v>1</v>
      </c>
      <c r="Q6201" t="s">
        <v>80</v>
      </c>
      <c r="R6201" s="8">
        <v>46267</v>
      </c>
      <c r="S6201" s="2">
        <v>1</v>
      </c>
      <c r="T6201" s="2" t="s">
        <v>81</v>
      </c>
    </row>
    <row r="6202" spans="1:20" x14ac:dyDescent="0.25">
      <c r="A6202">
        <v>1120568704</v>
      </c>
      <c r="B6202">
        <v>119183832</v>
      </c>
      <c r="C6202" t="s">
        <v>82</v>
      </c>
      <c r="D6202" t="s">
        <v>88</v>
      </c>
      <c r="E6202" t="s">
        <v>76</v>
      </c>
      <c r="F6202" s="7">
        <v>43999</v>
      </c>
      <c r="G6202" s="7">
        <v>44364</v>
      </c>
      <c r="H6202" t="s">
        <v>77</v>
      </c>
      <c r="I6202" t="s">
        <v>78</v>
      </c>
      <c r="J6202" s="7">
        <v>45923</v>
      </c>
      <c r="K6202" s="7">
        <v>45915</v>
      </c>
      <c r="L6202" s="7">
        <v>44364</v>
      </c>
      <c r="M6202" t="s">
        <v>77</v>
      </c>
      <c r="N6202" t="s">
        <v>79</v>
      </c>
      <c r="O6202">
        <v>2026</v>
      </c>
      <c r="P6202">
        <v>1</v>
      </c>
      <c r="Q6202" t="s">
        <v>80</v>
      </c>
      <c r="R6202" s="8">
        <v>46267</v>
      </c>
      <c r="S6202" s="2">
        <v>1</v>
      </c>
      <c r="T6202" s="2" t="s">
        <v>81</v>
      </c>
    </row>
    <row r="6203" spans="1:20" x14ac:dyDescent="0.25">
      <c r="A6203">
        <v>1120568729</v>
      </c>
      <c r="B6203">
        <v>119201282</v>
      </c>
      <c r="C6203" t="s">
        <v>98</v>
      </c>
      <c r="D6203" t="s">
        <v>88</v>
      </c>
      <c r="E6203" t="s">
        <v>76</v>
      </c>
      <c r="F6203" s="7">
        <v>44005</v>
      </c>
      <c r="G6203" s="7">
        <v>44370</v>
      </c>
      <c r="H6203" t="s">
        <v>77</v>
      </c>
      <c r="I6203" t="s">
        <v>78</v>
      </c>
      <c r="J6203" s="7">
        <v>45424</v>
      </c>
      <c r="K6203" s="7">
        <v>45435</v>
      </c>
      <c r="L6203" s="7">
        <v>44370</v>
      </c>
      <c r="M6203" t="s">
        <v>77</v>
      </c>
      <c r="N6203" t="s">
        <v>79</v>
      </c>
      <c r="O6203">
        <v>2026</v>
      </c>
      <c r="P6203">
        <v>1</v>
      </c>
      <c r="Q6203" t="s">
        <v>80</v>
      </c>
      <c r="R6203" s="8">
        <v>46267</v>
      </c>
      <c r="S6203" s="2">
        <v>1</v>
      </c>
      <c r="T6203" s="2" t="s">
        <v>81</v>
      </c>
    </row>
    <row r="6204" spans="1:20" x14ac:dyDescent="0.25">
      <c r="A6204">
        <v>1120568740</v>
      </c>
      <c r="B6204">
        <v>119206533</v>
      </c>
      <c r="C6204" t="s">
        <v>74</v>
      </c>
      <c r="D6204" t="s">
        <v>75</v>
      </c>
      <c r="E6204" t="s">
        <v>76</v>
      </c>
      <c r="F6204" s="7">
        <v>44006</v>
      </c>
      <c r="G6204" s="7">
        <v>45832</v>
      </c>
      <c r="H6204" t="s">
        <v>86</v>
      </c>
      <c r="I6204" t="s">
        <v>87</v>
      </c>
      <c r="J6204" s="7">
        <v>45903</v>
      </c>
      <c r="K6204" s="7">
        <v>44123</v>
      </c>
      <c r="L6204" s="7">
        <v>45832</v>
      </c>
      <c r="M6204" t="s">
        <v>86</v>
      </c>
      <c r="N6204" t="s">
        <v>79</v>
      </c>
      <c r="O6204">
        <v>2026</v>
      </c>
      <c r="P6204">
        <v>1</v>
      </c>
      <c r="Q6204" t="s">
        <v>80</v>
      </c>
      <c r="R6204" s="8">
        <v>46267</v>
      </c>
      <c r="S6204" s="2">
        <v>1</v>
      </c>
      <c r="T6204" s="2" t="s">
        <v>81</v>
      </c>
    </row>
    <row r="6205" spans="1:20" x14ac:dyDescent="0.25">
      <c r="A6205">
        <v>1120568758</v>
      </c>
      <c r="B6205">
        <v>119222798</v>
      </c>
      <c r="C6205" t="s">
        <v>82</v>
      </c>
      <c r="D6205" t="s">
        <v>75</v>
      </c>
      <c r="E6205" t="s">
        <v>76</v>
      </c>
      <c r="F6205" s="7">
        <v>44008</v>
      </c>
      <c r="G6205" s="7">
        <v>44373</v>
      </c>
      <c r="H6205" t="s">
        <v>77</v>
      </c>
      <c r="I6205" t="s">
        <v>78</v>
      </c>
      <c r="J6205" s="7">
        <v>45929</v>
      </c>
      <c r="K6205" s="7">
        <v>44285</v>
      </c>
      <c r="L6205" s="7">
        <v>44373</v>
      </c>
      <c r="M6205" t="s">
        <v>77</v>
      </c>
      <c r="N6205" t="s">
        <v>79</v>
      </c>
      <c r="O6205">
        <v>2026</v>
      </c>
      <c r="P6205">
        <v>1</v>
      </c>
      <c r="Q6205" t="s">
        <v>80</v>
      </c>
      <c r="R6205" s="8">
        <v>46267</v>
      </c>
      <c r="S6205" s="2">
        <v>1</v>
      </c>
      <c r="T6205" s="2" t="s">
        <v>81</v>
      </c>
    </row>
    <row r="6206" spans="1:20" x14ac:dyDescent="0.25">
      <c r="A6206">
        <v>1120568782</v>
      </c>
      <c r="B6206">
        <v>119232624</v>
      </c>
      <c r="C6206" t="s">
        <v>74</v>
      </c>
      <c r="D6206" t="s">
        <v>75</v>
      </c>
      <c r="E6206" t="s">
        <v>76</v>
      </c>
      <c r="F6206" s="7">
        <v>44011</v>
      </c>
      <c r="G6206" s="7">
        <v>44376</v>
      </c>
      <c r="H6206" t="s">
        <v>86</v>
      </c>
      <c r="I6206" t="s">
        <v>87</v>
      </c>
      <c r="J6206" s="7">
        <v>45870</v>
      </c>
      <c r="K6206" s="7">
        <v>46076</v>
      </c>
      <c r="L6206" s="7">
        <v>44376</v>
      </c>
      <c r="M6206" t="s">
        <v>86</v>
      </c>
      <c r="N6206" t="s">
        <v>79</v>
      </c>
      <c r="O6206">
        <v>2026</v>
      </c>
      <c r="P6206">
        <v>1</v>
      </c>
      <c r="Q6206" t="s">
        <v>80</v>
      </c>
      <c r="R6206" s="8">
        <v>46267</v>
      </c>
      <c r="S6206" s="2">
        <v>1</v>
      </c>
      <c r="T6206" s="2" t="s">
        <v>81</v>
      </c>
    </row>
    <row r="6207" spans="1:20" x14ac:dyDescent="0.25">
      <c r="A6207">
        <v>1120568813</v>
      </c>
      <c r="B6207">
        <v>119303819</v>
      </c>
      <c r="C6207" t="s">
        <v>82</v>
      </c>
      <c r="D6207" t="s">
        <v>83</v>
      </c>
      <c r="E6207" t="s">
        <v>76</v>
      </c>
      <c r="F6207" s="7">
        <v>44014</v>
      </c>
      <c r="G6207" s="7">
        <v>44198</v>
      </c>
      <c r="H6207" t="s">
        <v>77</v>
      </c>
      <c r="I6207" t="s">
        <v>78</v>
      </c>
      <c r="J6207" s="7">
        <v>45966</v>
      </c>
      <c r="K6207" s="7">
        <v>45057</v>
      </c>
      <c r="L6207" s="7">
        <v>44198</v>
      </c>
      <c r="M6207" t="s">
        <v>77</v>
      </c>
      <c r="N6207" t="s">
        <v>79</v>
      </c>
      <c r="O6207">
        <v>2026</v>
      </c>
      <c r="P6207">
        <v>1</v>
      </c>
      <c r="Q6207" t="s">
        <v>80</v>
      </c>
      <c r="R6207" s="8">
        <v>46267</v>
      </c>
      <c r="S6207" s="2">
        <v>1</v>
      </c>
      <c r="T6207" s="2" t="s">
        <v>81</v>
      </c>
    </row>
    <row r="6208" spans="1:20" x14ac:dyDescent="0.25">
      <c r="A6208">
        <v>1120568814</v>
      </c>
      <c r="B6208">
        <v>119303819</v>
      </c>
      <c r="C6208" t="s">
        <v>82</v>
      </c>
      <c r="D6208" t="s">
        <v>83</v>
      </c>
      <c r="E6208" t="s">
        <v>76</v>
      </c>
      <c r="F6208" s="7">
        <v>44014</v>
      </c>
      <c r="G6208" s="7">
        <v>44198</v>
      </c>
      <c r="H6208" t="s">
        <v>77</v>
      </c>
      <c r="I6208" t="s">
        <v>78</v>
      </c>
      <c r="J6208" s="7">
        <v>45966</v>
      </c>
      <c r="K6208" s="7">
        <v>45574</v>
      </c>
      <c r="L6208" s="7">
        <v>44198</v>
      </c>
      <c r="M6208" t="s">
        <v>77</v>
      </c>
      <c r="N6208" t="s">
        <v>79</v>
      </c>
      <c r="O6208">
        <v>2026</v>
      </c>
      <c r="P6208">
        <v>1</v>
      </c>
      <c r="Q6208" t="s">
        <v>80</v>
      </c>
      <c r="R6208" s="8">
        <v>46267</v>
      </c>
      <c r="S6208" s="2">
        <v>1</v>
      </c>
      <c r="T6208" s="2" t="s">
        <v>81</v>
      </c>
    </row>
    <row r="6209" spans="1:20" x14ac:dyDescent="0.25">
      <c r="A6209">
        <v>1120568815</v>
      </c>
      <c r="B6209">
        <v>119303819</v>
      </c>
      <c r="C6209" t="s">
        <v>82</v>
      </c>
      <c r="D6209" t="s">
        <v>83</v>
      </c>
      <c r="E6209" t="s">
        <v>76</v>
      </c>
      <c r="F6209" s="7">
        <v>44014</v>
      </c>
      <c r="G6209" s="7">
        <v>44198</v>
      </c>
      <c r="H6209" t="s">
        <v>77</v>
      </c>
      <c r="I6209" t="s">
        <v>78</v>
      </c>
      <c r="J6209" s="7">
        <v>45966</v>
      </c>
      <c r="K6209" s="7">
        <v>44305</v>
      </c>
      <c r="L6209" s="7">
        <v>44198</v>
      </c>
      <c r="M6209" t="s">
        <v>77</v>
      </c>
      <c r="N6209" t="s">
        <v>79</v>
      </c>
      <c r="O6209">
        <v>2026</v>
      </c>
      <c r="P6209">
        <v>1</v>
      </c>
      <c r="Q6209" t="s">
        <v>80</v>
      </c>
      <c r="R6209" s="8">
        <v>46267</v>
      </c>
      <c r="S6209" s="2">
        <v>1</v>
      </c>
      <c r="T6209" s="2" t="s">
        <v>81</v>
      </c>
    </row>
    <row r="6210" spans="1:20" x14ac:dyDescent="0.25">
      <c r="A6210">
        <v>1120568846</v>
      </c>
      <c r="B6210">
        <v>119328435</v>
      </c>
      <c r="C6210" t="s">
        <v>82</v>
      </c>
      <c r="D6210" t="s">
        <v>75</v>
      </c>
      <c r="E6210" t="s">
        <v>76</v>
      </c>
      <c r="F6210" s="7">
        <v>44019</v>
      </c>
      <c r="G6210" s="7">
        <v>44384</v>
      </c>
      <c r="H6210" t="s">
        <v>77</v>
      </c>
      <c r="I6210" t="s">
        <v>78</v>
      </c>
      <c r="J6210" s="7">
        <v>45740</v>
      </c>
      <c r="K6210" s="7">
        <v>45853</v>
      </c>
      <c r="L6210" s="7">
        <v>44384</v>
      </c>
      <c r="M6210" t="s">
        <v>77</v>
      </c>
      <c r="N6210" t="s">
        <v>79</v>
      </c>
      <c r="O6210">
        <v>2026</v>
      </c>
      <c r="P6210">
        <v>1</v>
      </c>
      <c r="Q6210" t="s">
        <v>80</v>
      </c>
      <c r="R6210" s="8">
        <v>46267</v>
      </c>
      <c r="S6210" s="2">
        <v>1</v>
      </c>
      <c r="T6210" s="2" t="s">
        <v>81</v>
      </c>
    </row>
    <row r="6211" spans="1:20" x14ac:dyDescent="0.25">
      <c r="A6211">
        <v>1120568866</v>
      </c>
      <c r="B6211">
        <v>119340078</v>
      </c>
      <c r="C6211" t="s">
        <v>82</v>
      </c>
      <c r="D6211" t="s">
        <v>83</v>
      </c>
      <c r="E6211" t="s">
        <v>76</v>
      </c>
      <c r="F6211" s="7">
        <v>44021</v>
      </c>
      <c r="G6211" s="7">
        <v>44205</v>
      </c>
      <c r="H6211" t="s">
        <v>77</v>
      </c>
      <c r="I6211" t="s">
        <v>78</v>
      </c>
      <c r="J6211" s="7">
        <v>45972</v>
      </c>
      <c r="K6211" s="7">
        <v>45923</v>
      </c>
      <c r="L6211" s="7">
        <v>44205</v>
      </c>
      <c r="M6211" t="s">
        <v>77</v>
      </c>
      <c r="N6211" t="s">
        <v>79</v>
      </c>
      <c r="O6211">
        <v>2026</v>
      </c>
      <c r="P6211">
        <v>1</v>
      </c>
      <c r="Q6211" t="s">
        <v>80</v>
      </c>
      <c r="R6211" s="8">
        <v>46267</v>
      </c>
      <c r="S6211" s="2">
        <v>1</v>
      </c>
      <c r="T6211" s="2" t="s">
        <v>81</v>
      </c>
    </row>
    <row r="6212" spans="1:20" x14ac:dyDescent="0.25">
      <c r="A6212">
        <v>1120568870</v>
      </c>
      <c r="B6212">
        <v>119350896</v>
      </c>
      <c r="C6212" t="s">
        <v>97</v>
      </c>
      <c r="D6212" t="s">
        <v>75</v>
      </c>
      <c r="E6212" t="s">
        <v>76</v>
      </c>
      <c r="F6212" s="7">
        <v>44022</v>
      </c>
      <c r="G6212" s="7">
        <v>45848</v>
      </c>
      <c r="H6212" t="s">
        <v>77</v>
      </c>
      <c r="I6212" t="s">
        <v>78</v>
      </c>
      <c r="J6212" s="7">
        <v>45779</v>
      </c>
      <c r="K6212" s="7">
        <v>44124</v>
      </c>
      <c r="L6212" s="7">
        <v>45848</v>
      </c>
      <c r="M6212" t="s">
        <v>77</v>
      </c>
      <c r="N6212" t="s">
        <v>79</v>
      </c>
      <c r="O6212">
        <v>2026</v>
      </c>
      <c r="P6212">
        <v>1</v>
      </c>
      <c r="Q6212" t="s">
        <v>80</v>
      </c>
      <c r="R6212" s="8">
        <v>46267</v>
      </c>
      <c r="S6212" s="2">
        <v>1</v>
      </c>
      <c r="T6212" s="2" t="s">
        <v>81</v>
      </c>
    </row>
    <row r="6213" spans="1:20" x14ac:dyDescent="0.25">
      <c r="A6213">
        <v>1120568898</v>
      </c>
      <c r="B6213">
        <v>119364933</v>
      </c>
      <c r="C6213" t="s">
        <v>74</v>
      </c>
      <c r="D6213" t="s">
        <v>83</v>
      </c>
      <c r="E6213" t="s">
        <v>76</v>
      </c>
      <c r="F6213" s="7">
        <v>44025</v>
      </c>
      <c r="G6213" s="7">
        <v>44209</v>
      </c>
      <c r="H6213" t="s">
        <v>77</v>
      </c>
      <c r="I6213" t="s">
        <v>84</v>
      </c>
      <c r="J6213" s="7">
        <v>45919</v>
      </c>
      <c r="K6213" s="7">
        <v>46069</v>
      </c>
      <c r="L6213" s="7">
        <v>44209</v>
      </c>
      <c r="M6213" t="s">
        <v>77</v>
      </c>
      <c r="N6213" t="s">
        <v>79</v>
      </c>
      <c r="O6213">
        <v>2026</v>
      </c>
      <c r="P6213">
        <v>1</v>
      </c>
      <c r="Q6213" t="s">
        <v>80</v>
      </c>
      <c r="R6213" s="8">
        <v>46267</v>
      </c>
      <c r="S6213" s="2">
        <v>1</v>
      </c>
      <c r="T6213" s="2" t="s">
        <v>81</v>
      </c>
    </row>
    <row r="6214" spans="1:20" x14ac:dyDescent="0.25">
      <c r="A6214">
        <v>1120568943</v>
      </c>
      <c r="B6214">
        <v>119467475</v>
      </c>
      <c r="C6214" t="s">
        <v>97</v>
      </c>
      <c r="D6214" t="s">
        <v>75</v>
      </c>
      <c r="E6214" t="s">
        <v>76</v>
      </c>
      <c r="F6214" s="7">
        <v>44029</v>
      </c>
      <c r="G6214" s="7">
        <v>45855</v>
      </c>
      <c r="H6214" t="s">
        <v>77</v>
      </c>
      <c r="I6214" t="s">
        <v>78</v>
      </c>
      <c r="J6214" s="7">
        <v>44719</v>
      </c>
      <c r="K6214" s="7">
        <v>44980</v>
      </c>
      <c r="L6214" s="7">
        <v>45855</v>
      </c>
      <c r="M6214" t="s">
        <v>77</v>
      </c>
      <c r="N6214" t="s">
        <v>92</v>
      </c>
      <c r="O6214">
        <v>2026</v>
      </c>
      <c r="P6214">
        <v>1</v>
      </c>
      <c r="Q6214" t="s">
        <v>80</v>
      </c>
      <c r="R6214" s="8">
        <v>46267</v>
      </c>
      <c r="S6214" s="2">
        <v>1</v>
      </c>
      <c r="T6214" s="2" t="s">
        <v>81</v>
      </c>
    </row>
    <row r="6215" spans="1:20" x14ac:dyDescent="0.25">
      <c r="A6215">
        <v>1120568962</v>
      </c>
      <c r="B6215">
        <v>119474349</v>
      </c>
      <c r="C6215" t="s">
        <v>74</v>
      </c>
      <c r="D6215" t="s">
        <v>75</v>
      </c>
      <c r="E6215" t="s">
        <v>76</v>
      </c>
      <c r="F6215" s="7">
        <v>44032</v>
      </c>
      <c r="G6215" s="7">
        <v>44397</v>
      </c>
      <c r="H6215" t="s">
        <v>86</v>
      </c>
      <c r="I6215" t="s">
        <v>87</v>
      </c>
      <c r="J6215" s="7">
        <v>45803</v>
      </c>
      <c r="K6215" s="7">
        <v>44052</v>
      </c>
      <c r="L6215" s="7">
        <v>44397</v>
      </c>
      <c r="M6215" t="s">
        <v>86</v>
      </c>
      <c r="N6215" t="s">
        <v>79</v>
      </c>
      <c r="O6215">
        <v>2026</v>
      </c>
      <c r="P6215">
        <v>1</v>
      </c>
      <c r="Q6215" t="s">
        <v>80</v>
      </c>
      <c r="R6215" s="8">
        <v>46267</v>
      </c>
      <c r="S6215" s="2">
        <v>1</v>
      </c>
      <c r="T6215" s="2" t="s">
        <v>81</v>
      </c>
    </row>
    <row r="6216" spans="1:20" x14ac:dyDescent="0.25">
      <c r="A6216">
        <v>1120569069</v>
      </c>
      <c r="B6216">
        <v>119529123</v>
      </c>
      <c r="C6216" t="s">
        <v>91</v>
      </c>
      <c r="D6216" t="s">
        <v>83</v>
      </c>
      <c r="E6216" t="s">
        <v>76</v>
      </c>
      <c r="F6216" s="7">
        <v>44042</v>
      </c>
      <c r="G6216" s="7">
        <v>45868</v>
      </c>
      <c r="H6216" t="s">
        <v>77</v>
      </c>
      <c r="I6216" t="s">
        <v>78</v>
      </c>
      <c r="J6216" s="7">
        <v>45932</v>
      </c>
      <c r="K6216" s="7">
        <v>45929</v>
      </c>
      <c r="L6216" s="7">
        <v>45868</v>
      </c>
      <c r="M6216" t="s">
        <v>77</v>
      </c>
      <c r="N6216" t="s">
        <v>92</v>
      </c>
      <c r="O6216">
        <v>2026</v>
      </c>
      <c r="P6216">
        <v>1</v>
      </c>
      <c r="Q6216" t="s">
        <v>80</v>
      </c>
      <c r="R6216" s="8">
        <v>46267</v>
      </c>
      <c r="S6216" s="2">
        <v>1</v>
      </c>
      <c r="T6216" s="2" t="s">
        <v>81</v>
      </c>
    </row>
    <row r="6217" spans="1:20" x14ac:dyDescent="0.25">
      <c r="A6217">
        <v>1120569129</v>
      </c>
      <c r="B6217">
        <v>119574561</v>
      </c>
      <c r="C6217" t="s">
        <v>94</v>
      </c>
      <c r="D6217" t="s">
        <v>75</v>
      </c>
      <c r="E6217" t="s">
        <v>76</v>
      </c>
      <c r="F6217" s="7">
        <v>44050</v>
      </c>
      <c r="G6217" s="7">
        <v>44415</v>
      </c>
      <c r="H6217" t="s">
        <v>77</v>
      </c>
      <c r="I6217" t="s">
        <v>78</v>
      </c>
      <c r="J6217" s="7">
        <v>45723</v>
      </c>
      <c r="K6217" s="7">
        <v>45728</v>
      </c>
      <c r="L6217" s="7">
        <v>44415</v>
      </c>
      <c r="M6217" t="s">
        <v>77</v>
      </c>
      <c r="N6217" t="s">
        <v>79</v>
      </c>
      <c r="O6217">
        <v>2026</v>
      </c>
      <c r="P6217">
        <v>1</v>
      </c>
      <c r="Q6217" t="s">
        <v>80</v>
      </c>
      <c r="R6217" s="8">
        <v>46267</v>
      </c>
      <c r="S6217" s="2">
        <v>1</v>
      </c>
      <c r="T6217" s="2" t="s">
        <v>81</v>
      </c>
    </row>
    <row r="6218" spans="1:20" x14ac:dyDescent="0.25">
      <c r="A6218">
        <v>1120569260</v>
      </c>
      <c r="B6218">
        <v>119630301</v>
      </c>
      <c r="C6218" t="s">
        <v>74</v>
      </c>
      <c r="D6218" t="s">
        <v>75</v>
      </c>
      <c r="E6218" t="s">
        <v>76</v>
      </c>
      <c r="F6218" s="7">
        <v>44061</v>
      </c>
      <c r="G6218" s="7">
        <v>44426</v>
      </c>
      <c r="H6218" t="s">
        <v>86</v>
      </c>
      <c r="I6218" t="s">
        <v>87</v>
      </c>
      <c r="J6218" s="7">
        <v>45703</v>
      </c>
      <c r="K6218" s="7">
        <v>46105</v>
      </c>
      <c r="L6218" s="7">
        <v>44426</v>
      </c>
      <c r="M6218" t="s">
        <v>86</v>
      </c>
      <c r="N6218" t="s">
        <v>79</v>
      </c>
      <c r="O6218">
        <v>2026</v>
      </c>
      <c r="P6218">
        <v>1</v>
      </c>
      <c r="Q6218" t="s">
        <v>80</v>
      </c>
      <c r="R6218" s="8">
        <v>46267</v>
      </c>
      <c r="S6218" s="2">
        <v>1</v>
      </c>
      <c r="T6218" s="2" t="s">
        <v>81</v>
      </c>
    </row>
    <row r="6219" spans="1:20" x14ac:dyDescent="0.25">
      <c r="A6219">
        <v>1120569322</v>
      </c>
      <c r="B6219">
        <v>119658247</v>
      </c>
      <c r="C6219" t="s">
        <v>82</v>
      </c>
      <c r="D6219" t="s">
        <v>75</v>
      </c>
      <c r="E6219" t="s">
        <v>76</v>
      </c>
      <c r="F6219" s="7">
        <v>44065</v>
      </c>
      <c r="G6219" s="7">
        <v>44430</v>
      </c>
      <c r="H6219" t="s">
        <v>77</v>
      </c>
      <c r="I6219" t="s">
        <v>89</v>
      </c>
      <c r="J6219" s="7">
        <v>45867</v>
      </c>
      <c r="K6219" s="7">
        <v>44154</v>
      </c>
      <c r="L6219" s="7">
        <v>44430</v>
      </c>
      <c r="M6219" t="s">
        <v>77</v>
      </c>
      <c r="N6219" t="s">
        <v>79</v>
      </c>
      <c r="O6219">
        <v>2026</v>
      </c>
      <c r="P6219">
        <v>1</v>
      </c>
      <c r="Q6219" t="s">
        <v>80</v>
      </c>
      <c r="R6219" s="8">
        <v>46267</v>
      </c>
      <c r="S6219" s="2">
        <v>1</v>
      </c>
      <c r="T6219" s="2" t="s">
        <v>81</v>
      </c>
    </row>
    <row r="6220" spans="1:20" x14ac:dyDescent="0.25">
      <c r="A6220">
        <v>1120569442</v>
      </c>
      <c r="B6220">
        <v>119701173</v>
      </c>
      <c r="C6220" t="s">
        <v>82</v>
      </c>
      <c r="D6220" t="s">
        <v>88</v>
      </c>
      <c r="E6220" t="s">
        <v>76</v>
      </c>
      <c r="F6220" s="7">
        <v>44075</v>
      </c>
      <c r="G6220" s="7">
        <v>44440</v>
      </c>
      <c r="H6220" t="s">
        <v>77</v>
      </c>
      <c r="I6220" t="s">
        <v>78</v>
      </c>
      <c r="J6220" s="7">
        <v>45553</v>
      </c>
      <c r="K6220" s="7">
        <v>45623</v>
      </c>
      <c r="L6220" s="7">
        <v>44440</v>
      </c>
      <c r="M6220" t="s">
        <v>77</v>
      </c>
      <c r="N6220" t="s">
        <v>79</v>
      </c>
      <c r="O6220">
        <v>2026</v>
      </c>
      <c r="P6220">
        <v>1</v>
      </c>
      <c r="Q6220" t="s">
        <v>80</v>
      </c>
      <c r="R6220" s="8">
        <v>46267</v>
      </c>
      <c r="S6220" s="2">
        <v>1</v>
      </c>
      <c r="T6220" s="2" t="s">
        <v>81</v>
      </c>
    </row>
    <row r="6221" spans="1:20" x14ac:dyDescent="0.25">
      <c r="A6221">
        <v>1120569534</v>
      </c>
      <c r="B6221">
        <v>119760065</v>
      </c>
      <c r="C6221" t="s">
        <v>74</v>
      </c>
      <c r="D6221" t="s">
        <v>75</v>
      </c>
      <c r="E6221" t="s">
        <v>76</v>
      </c>
      <c r="F6221" s="7">
        <v>44088</v>
      </c>
      <c r="G6221" s="7">
        <v>44453</v>
      </c>
      <c r="H6221" t="s">
        <v>86</v>
      </c>
      <c r="I6221" t="s">
        <v>87</v>
      </c>
      <c r="J6221" s="7">
        <v>45796</v>
      </c>
      <c r="K6221" s="7">
        <v>46111</v>
      </c>
      <c r="L6221" s="7">
        <v>44453</v>
      </c>
      <c r="M6221" t="s">
        <v>86</v>
      </c>
      <c r="N6221" t="s">
        <v>79</v>
      </c>
      <c r="O6221">
        <v>2026</v>
      </c>
      <c r="P6221">
        <v>1</v>
      </c>
      <c r="Q6221" t="s">
        <v>80</v>
      </c>
      <c r="R6221" s="8">
        <v>46267</v>
      </c>
      <c r="S6221" s="2">
        <v>1</v>
      </c>
      <c r="T6221" s="2" t="s">
        <v>81</v>
      </c>
    </row>
    <row r="6222" spans="1:20" x14ac:dyDescent="0.25">
      <c r="A6222">
        <v>1120569541</v>
      </c>
      <c r="B6222">
        <v>119763912</v>
      </c>
      <c r="C6222" t="s">
        <v>85</v>
      </c>
      <c r="D6222" t="s">
        <v>75</v>
      </c>
      <c r="E6222" t="s">
        <v>76</v>
      </c>
      <c r="F6222" s="7">
        <v>44088</v>
      </c>
      <c r="G6222" s="7">
        <v>44453</v>
      </c>
      <c r="H6222" t="s">
        <v>86</v>
      </c>
      <c r="I6222" t="s">
        <v>87</v>
      </c>
      <c r="J6222" s="7">
        <v>45750</v>
      </c>
      <c r="K6222" s="7">
        <v>46087</v>
      </c>
      <c r="L6222" s="7">
        <v>44453</v>
      </c>
      <c r="M6222" t="s">
        <v>86</v>
      </c>
      <c r="N6222" t="s">
        <v>79</v>
      </c>
      <c r="O6222">
        <v>2026</v>
      </c>
      <c r="P6222">
        <v>1</v>
      </c>
      <c r="Q6222" t="s">
        <v>80</v>
      </c>
      <c r="R6222" s="8">
        <v>46267</v>
      </c>
      <c r="S6222" s="2">
        <v>1</v>
      </c>
      <c r="T6222" s="2" t="s">
        <v>81</v>
      </c>
    </row>
    <row r="6223" spans="1:20" x14ac:dyDescent="0.25">
      <c r="A6223">
        <v>1120569543</v>
      </c>
      <c r="B6223">
        <v>119765070</v>
      </c>
      <c r="C6223" t="s">
        <v>74</v>
      </c>
      <c r="D6223" t="s">
        <v>75</v>
      </c>
      <c r="E6223" t="s">
        <v>76</v>
      </c>
      <c r="F6223" s="7">
        <v>44089</v>
      </c>
      <c r="G6223" s="7">
        <v>44454</v>
      </c>
      <c r="H6223" t="s">
        <v>86</v>
      </c>
      <c r="I6223" t="s">
        <v>87</v>
      </c>
      <c r="J6223" s="7">
        <v>45902</v>
      </c>
      <c r="K6223" s="7">
        <v>46107</v>
      </c>
      <c r="L6223" s="7">
        <v>44454</v>
      </c>
      <c r="M6223" t="s">
        <v>86</v>
      </c>
      <c r="N6223" t="s">
        <v>79</v>
      </c>
      <c r="O6223">
        <v>2026</v>
      </c>
      <c r="P6223">
        <v>1</v>
      </c>
      <c r="Q6223" t="s">
        <v>80</v>
      </c>
      <c r="R6223" s="8">
        <v>46267</v>
      </c>
      <c r="S6223" s="2">
        <v>1</v>
      </c>
      <c r="T6223" s="2" t="s">
        <v>81</v>
      </c>
    </row>
    <row r="6224" spans="1:20" x14ac:dyDescent="0.25">
      <c r="A6224">
        <v>1120569730</v>
      </c>
      <c r="B6224">
        <v>119862058</v>
      </c>
      <c r="C6224" t="s">
        <v>97</v>
      </c>
      <c r="D6224" t="s">
        <v>75</v>
      </c>
      <c r="E6224" t="s">
        <v>76</v>
      </c>
      <c r="F6224" s="7">
        <v>44110</v>
      </c>
      <c r="G6224" s="7">
        <v>45936</v>
      </c>
      <c r="H6224" t="s">
        <v>77</v>
      </c>
      <c r="I6224" t="s">
        <v>78</v>
      </c>
      <c r="J6224" s="7">
        <v>45969</v>
      </c>
      <c r="K6224" s="7">
        <v>44141</v>
      </c>
      <c r="L6224" s="7">
        <v>45936</v>
      </c>
      <c r="M6224" t="s">
        <v>77</v>
      </c>
      <c r="N6224" t="s">
        <v>79</v>
      </c>
      <c r="O6224">
        <v>2026</v>
      </c>
      <c r="P6224">
        <v>1</v>
      </c>
      <c r="Q6224" t="s">
        <v>80</v>
      </c>
      <c r="R6224" s="8">
        <v>46267</v>
      </c>
      <c r="S6224" s="2">
        <v>1</v>
      </c>
      <c r="T6224" s="2" t="s">
        <v>81</v>
      </c>
    </row>
    <row r="6225" spans="1:20" x14ac:dyDescent="0.25">
      <c r="A6225">
        <v>1120569759</v>
      </c>
      <c r="B6225">
        <v>119886488</v>
      </c>
      <c r="C6225" t="s">
        <v>98</v>
      </c>
      <c r="D6225" t="s">
        <v>75</v>
      </c>
      <c r="E6225" t="s">
        <v>76</v>
      </c>
      <c r="F6225" s="7">
        <v>44114</v>
      </c>
      <c r="G6225" s="7">
        <v>44479</v>
      </c>
      <c r="H6225" t="s">
        <v>86</v>
      </c>
      <c r="I6225" t="s">
        <v>87</v>
      </c>
      <c r="J6225" s="7">
        <v>45924</v>
      </c>
      <c r="K6225" s="7">
        <v>46101</v>
      </c>
      <c r="L6225" s="7">
        <v>44479</v>
      </c>
      <c r="M6225" t="s">
        <v>86</v>
      </c>
      <c r="N6225" t="s">
        <v>79</v>
      </c>
      <c r="O6225">
        <v>2026</v>
      </c>
      <c r="P6225">
        <v>1</v>
      </c>
      <c r="Q6225" t="s">
        <v>80</v>
      </c>
      <c r="R6225" s="8">
        <v>46267</v>
      </c>
      <c r="S6225" s="2">
        <v>1</v>
      </c>
      <c r="T6225" s="2" t="s">
        <v>81</v>
      </c>
    </row>
    <row r="6226" spans="1:20" x14ac:dyDescent="0.25">
      <c r="A6226">
        <v>1120569989</v>
      </c>
      <c r="B6226">
        <v>120012446</v>
      </c>
      <c r="C6226" t="s">
        <v>82</v>
      </c>
      <c r="D6226" t="s">
        <v>75</v>
      </c>
      <c r="E6226" t="s">
        <v>76</v>
      </c>
      <c r="F6226" s="7">
        <v>44146</v>
      </c>
      <c r="G6226" s="7">
        <v>45972</v>
      </c>
      <c r="H6226" t="s">
        <v>77</v>
      </c>
      <c r="I6226" t="s">
        <v>78</v>
      </c>
      <c r="J6226" s="7">
        <v>45815</v>
      </c>
      <c r="K6226" s="7">
        <v>45819</v>
      </c>
      <c r="L6226" s="7">
        <v>45972</v>
      </c>
      <c r="M6226" t="s">
        <v>77</v>
      </c>
      <c r="N6226" t="s">
        <v>79</v>
      </c>
      <c r="O6226">
        <v>2026</v>
      </c>
      <c r="P6226">
        <v>1</v>
      </c>
      <c r="Q6226" t="s">
        <v>80</v>
      </c>
      <c r="R6226" s="8">
        <v>46267</v>
      </c>
      <c r="S6226" s="2">
        <v>1</v>
      </c>
      <c r="T6226" s="2" t="s">
        <v>81</v>
      </c>
    </row>
    <row r="6227" spans="1:20" x14ac:dyDescent="0.25">
      <c r="A6227">
        <v>1120570102</v>
      </c>
      <c r="B6227">
        <v>120085885</v>
      </c>
      <c r="C6227" t="s">
        <v>74</v>
      </c>
      <c r="D6227" t="s">
        <v>75</v>
      </c>
      <c r="E6227" t="s">
        <v>76</v>
      </c>
      <c r="F6227" s="7">
        <v>44158</v>
      </c>
      <c r="G6227" s="7">
        <v>45984</v>
      </c>
      <c r="H6227" t="s">
        <v>86</v>
      </c>
      <c r="I6227" t="s">
        <v>87</v>
      </c>
      <c r="J6227" s="7">
        <v>45867</v>
      </c>
      <c r="K6227" s="7">
        <v>44168</v>
      </c>
      <c r="L6227" s="7">
        <v>45984</v>
      </c>
      <c r="M6227" t="s">
        <v>86</v>
      </c>
      <c r="N6227" t="s">
        <v>79</v>
      </c>
      <c r="O6227">
        <v>2026</v>
      </c>
      <c r="P6227">
        <v>1</v>
      </c>
      <c r="Q6227" t="s">
        <v>80</v>
      </c>
      <c r="R6227" s="8">
        <v>46267</v>
      </c>
      <c r="S6227" s="2">
        <v>1</v>
      </c>
      <c r="T6227" s="2" t="s">
        <v>81</v>
      </c>
    </row>
    <row r="6228" spans="1:20" x14ac:dyDescent="0.25">
      <c r="A6228">
        <v>1120570162</v>
      </c>
      <c r="B6228">
        <v>120133956</v>
      </c>
      <c r="C6228" t="s">
        <v>74</v>
      </c>
      <c r="D6228" t="s">
        <v>75</v>
      </c>
      <c r="E6228" t="s">
        <v>76</v>
      </c>
      <c r="F6228" s="7">
        <v>44170</v>
      </c>
      <c r="G6228" s="7">
        <v>44535</v>
      </c>
      <c r="H6228" t="s">
        <v>86</v>
      </c>
      <c r="I6228" t="s">
        <v>87</v>
      </c>
      <c r="J6228" s="7">
        <v>45864</v>
      </c>
      <c r="K6228" s="7">
        <v>44175</v>
      </c>
      <c r="L6228" s="7">
        <v>44535</v>
      </c>
      <c r="M6228" t="s">
        <v>86</v>
      </c>
      <c r="N6228" t="s">
        <v>79</v>
      </c>
      <c r="O6228">
        <v>2026</v>
      </c>
      <c r="P6228">
        <v>1</v>
      </c>
      <c r="Q6228" t="s">
        <v>80</v>
      </c>
      <c r="R6228" s="8">
        <v>46267</v>
      </c>
      <c r="S6228" s="2">
        <v>1</v>
      </c>
      <c r="T6228" s="2" t="s">
        <v>81</v>
      </c>
    </row>
    <row r="6229" spans="1:20" x14ac:dyDescent="0.25">
      <c r="A6229">
        <v>1120570170</v>
      </c>
      <c r="B6229">
        <v>120137207</v>
      </c>
      <c r="C6229" t="s">
        <v>74</v>
      </c>
      <c r="D6229" t="s">
        <v>75</v>
      </c>
      <c r="E6229" t="s">
        <v>76</v>
      </c>
      <c r="F6229" s="7">
        <v>44172</v>
      </c>
      <c r="G6229" s="7">
        <v>44537</v>
      </c>
      <c r="H6229" t="s">
        <v>86</v>
      </c>
      <c r="I6229" t="s">
        <v>87</v>
      </c>
      <c r="J6229" s="7">
        <v>45904</v>
      </c>
      <c r="K6229" s="7">
        <v>44176</v>
      </c>
      <c r="L6229" s="7">
        <v>44537</v>
      </c>
      <c r="M6229" t="s">
        <v>86</v>
      </c>
      <c r="N6229" t="s">
        <v>79</v>
      </c>
      <c r="O6229">
        <v>2026</v>
      </c>
      <c r="P6229">
        <v>1</v>
      </c>
      <c r="Q6229" t="s">
        <v>80</v>
      </c>
      <c r="R6229" s="8">
        <v>46267</v>
      </c>
      <c r="S6229" s="2">
        <v>1</v>
      </c>
      <c r="T6229" s="2" t="s">
        <v>81</v>
      </c>
    </row>
    <row r="6230" spans="1:20" x14ac:dyDescent="0.25">
      <c r="A6230">
        <v>1120570213</v>
      </c>
      <c r="B6230">
        <v>120481217</v>
      </c>
      <c r="C6230" t="s">
        <v>74</v>
      </c>
      <c r="D6230" t="s">
        <v>83</v>
      </c>
      <c r="E6230" t="s">
        <v>76</v>
      </c>
      <c r="F6230" s="7">
        <v>44226</v>
      </c>
      <c r="G6230" s="7">
        <v>46052</v>
      </c>
      <c r="H6230" t="s">
        <v>77</v>
      </c>
      <c r="I6230" t="s">
        <v>84</v>
      </c>
      <c r="J6230" s="7">
        <v>45873</v>
      </c>
      <c r="K6230" s="7">
        <v>46028</v>
      </c>
      <c r="L6230" s="7">
        <v>46052</v>
      </c>
      <c r="M6230" t="s">
        <v>77</v>
      </c>
      <c r="N6230" t="s">
        <v>79</v>
      </c>
      <c r="O6230">
        <v>2026</v>
      </c>
      <c r="P6230">
        <v>1</v>
      </c>
      <c r="Q6230" t="s">
        <v>80</v>
      </c>
      <c r="R6230" s="8">
        <v>46267</v>
      </c>
      <c r="S6230" s="2">
        <v>1</v>
      </c>
      <c r="T6230" s="2" t="s">
        <v>81</v>
      </c>
    </row>
    <row r="6231" spans="1:20" x14ac:dyDescent="0.25">
      <c r="A6231">
        <v>1120570214</v>
      </c>
      <c r="B6231">
        <v>120481217</v>
      </c>
      <c r="C6231" t="s">
        <v>74</v>
      </c>
      <c r="D6231" t="s">
        <v>83</v>
      </c>
      <c r="E6231" t="s">
        <v>76</v>
      </c>
      <c r="F6231" s="7">
        <v>44226</v>
      </c>
      <c r="G6231" s="7">
        <v>46052</v>
      </c>
      <c r="H6231" t="s">
        <v>77</v>
      </c>
      <c r="I6231" t="s">
        <v>84</v>
      </c>
      <c r="J6231" s="7">
        <v>45873</v>
      </c>
      <c r="K6231" s="7">
        <v>44330</v>
      </c>
      <c r="L6231" s="7">
        <v>46052</v>
      </c>
      <c r="M6231" t="s">
        <v>77</v>
      </c>
      <c r="N6231" t="s">
        <v>79</v>
      </c>
      <c r="O6231">
        <v>2026</v>
      </c>
      <c r="P6231">
        <v>1</v>
      </c>
      <c r="Q6231" t="s">
        <v>80</v>
      </c>
      <c r="R6231" s="8">
        <v>46267</v>
      </c>
      <c r="S6231" s="2">
        <v>1</v>
      </c>
      <c r="T6231" s="2" t="s">
        <v>81</v>
      </c>
    </row>
    <row r="6232" spans="1:20" x14ac:dyDescent="0.25">
      <c r="A6232">
        <v>1120570215</v>
      </c>
      <c r="B6232">
        <v>120481217</v>
      </c>
      <c r="C6232" t="s">
        <v>74</v>
      </c>
      <c r="D6232" t="s">
        <v>83</v>
      </c>
      <c r="E6232" t="s">
        <v>76</v>
      </c>
      <c r="F6232" s="7">
        <v>44226</v>
      </c>
      <c r="G6232" s="7">
        <v>46052</v>
      </c>
      <c r="H6232" t="s">
        <v>77</v>
      </c>
      <c r="I6232" t="s">
        <v>84</v>
      </c>
      <c r="J6232" s="7">
        <v>45873</v>
      </c>
      <c r="K6232" s="7">
        <v>45748</v>
      </c>
      <c r="L6232" s="7">
        <v>46052</v>
      </c>
      <c r="M6232" t="s">
        <v>77</v>
      </c>
      <c r="N6232" t="s">
        <v>79</v>
      </c>
      <c r="O6232">
        <v>2026</v>
      </c>
      <c r="P6232">
        <v>1</v>
      </c>
      <c r="Q6232" t="s">
        <v>80</v>
      </c>
      <c r="R6232" s="8">
        <v>46267</v>
      </c>
      <c r="S6232" s="2">
        <v>1</v>
      </c>
      <c r="T6232" s="2" t="s">
        <v>81</v>
      </c>
    </row>
    <row r="6233" spans="1:20" x14ac:dyDescent="0.25">
      <c r="A6233">
        <v>1120570246</v>
      </c>
      <c r="B6233">
        <v>120684535</v>
      </c>
      <c r="C6233" t="s">
        <v>82</v>
      </c>
      <c r="D6233" t="s">
        <v>75</v>
      </c>
      <c r="E6233" t="s">
        <v>76</v>
      </c>
      <c r="F6233" s="7">
        <v>44279</v>
      </c>
      <c r="G6233" s="7">
        <v>45009</v>
      </c>
      <c r="H6233" t="s">
        <v>77</v>
      </c>
      <c r="I6233" t="s">
        <v>78</v>
      </c>
      <c r="J6233" s="7">
        <v>45052</v>
      </c>
      <c r="K6233" s="7">
        <v>45057</v>
      </c>
      <c r="L6233" s="7">
        <v>45009</v>
      </c>
      <c r="M6233" t="s">
        <v>77</v>
      </c>
      <c r="N6233" t="s">
        <v>92</v>
      </c>
      <c r="O6233">
        <v>2026</v>
      </c>
      <c r="P6233">
        <v>1</v>
      </c>
      <c r="Q6233" t="s">
        <v>80</v>
      </c>
      <c r="R6233" s="8">
        <v>46267</v>
      </c>
      <c r="S6233" s="2">
        <v>1</v>
      </c>
      <c r="T6233" s="2" t="s">
        <v>81</v>
      </c>
    </row>
    <row r="6234" spans="1:20" x14ac:dyDescent="0.25">
      <c r="A6234">
        <v>1120570255</v>
      </c>
      <c r="B6234">
        <v>120695088</v>
      </c>
      <c r="C6234" t="s">
        <v>97</v>
      </c>
      <c r="D6234" t="s">
        <v>75</v>
      </c>
      <c r="E6234" t="s">
        <v>76</v>
      </c>
      <c r="F6234" s="7">
        <v>44278</v>
      </c>
      <c r="G6234" s="7">
        <v>44643</v>
      </c>
      <c r="H6234" t="s">
        <v>77</v>
      </c>
      <c r="I6234" t="s">
        <v>89</v>
      </c>
      <c r="J6234" s="7">
        <v>46084</v>
      </c>
      <c r="K6234" s="7">
        <v>46092</v>
      </c>
      <c r="L6234" s="7">
        <v>44643</v>
      </c>
      <c r="M6234" t="s">
        <v>77</v>
      </c>
      <c r="N6234" t="s">
        <v>79</v>
      </c>
      <c r="O6234">
        <v>2026</v>
      </c>
      <c r="P6234">
        <v>1</v>
      </c>
      <c r="Q6234" t="s">
        <v>80</v>
      </c>
      <c r="R6234" s="8">
        <v>46267</v>
      </c>
      <c r="S6234" s="2">
        <v>1</v>
      </c>
      <c r="T6234" s="2" t="s">
        <v>81</v>
      </c>
    </row>
    <row r="6235" spans="1:20" x14ac:dyDescent="0.25">
      <c r="A6235">
        <v>1120570282</v>
      </c>
      <c r="B6235">
        <v>120739850</v>
      </c>
      <c r="C6235" t="s">
        <v>90</v>
      </c>
      <c r="D6235" t="s">
        <v>75</v>
      </c>
      <c r="E6235" t="s">
        <v>76</v>
      </c>
      <c r="F6235" s="7">
        <v>44289</v>
      </c>
      <c r="G6235" s="7">
        <v>44654</v>
      </c>
      <c r="H6235" t="s">
        <v>77</v>
      </c>
      <c r="I6235" t="s">
        <v>78</v>
      </c>
      <c r="J6235" s="7">
        <v>45488</v>
      </c>
      <c r="K6235" s="7">
        <v>45496</v>
      </c>
      <c r="L6235" s="7">
        <v>44654</v>
      </c>
      <c r="M6235" t="s">
        <v>77</v>
      </c>
      <c r="N6235" t="s">
        <v>79</v>
      </c>
      <c r="O6235">
        <v>2026</v>
      </c>
      <c r="P6235">
        <v>1</v>
      </c>
      <c r="Q6235" t="s">
        <v>80</v>
      </c>
      <c r="R6235" s="8">
        <v>46267</v>
      </c>
      <c r="S6235" s="2">
        <v>1</v>
      </c>
      <c r="T6235" s="2" t="s">
        <v>81</v>
      </c>
    </row>
    <row r="6236" spans="1:20" x14ac:dyDescent="0.25">
      <c r="A6236">
        <v>1120570289</v>
      </c>
      <c r="B6236">
        <v>120741442</v>
      </c>
      <c r="C6236" t="s">
        <v>85</v>
      </c>
      <c r="D6236" t="s">
        <v>88</v>
      </c>
      <c r="E6236" t="s">
        <v>76</v>
      </c>
      <c r="F6236" s="7">
        <v>44289</v>
      </c>
      <c r="G6236" s="7">
        <v>46115</v>
      </c>
      <c r="H6236" t="s">
        <v>77</v>
      </c>
      <c r="I6236" t="s">
        <v>78</v>
      </c>
      <c r="J6236" s="7">
        <v>45553</v>
      </c>
      <c r="K6236" s="7">
        <v>45730</v>
      </c>
      <c r="L6236" s="7">
        <v>46115</v>
      </c>
      <c r="M6236" t="s">
        <v>77</v>
      </c>
      <c r="N6236" t="s">
        <v>79</v>
      </c>
      <c r="O6236">
        <v>2026</v>
      </c>
      <c r="P6236">
        <v>1</v>
      </c>
      <c r="Q6236" t="s">
        <v>80</v>
      </c>
      <c r="R6236" s="8">
        <v>46267</v>
      </c>
      <c r="S6236" s="2">
        <v>1</v>
      </c>
      <c r="T6236" s="2" t="s">
        <v>81</v>
      </c>
    </row>
    <row r="6237" spans="1:20" x14ac:dyDescent="0.25">
      <c r="A6237">
        <v>1120570373</v>
      </c>
      <c r="B6237">
        <v>120858124</v>
      </c>
      <c r="C6237" t="s">
        <v>85</v>
      </c>
      <c r="D6237" t="s">
        <v>75</v>
      </c>
      <c r="E6237" t="s">
        <v>76</v>
      </c>
      <c r="F6237" s="7">
        <v>44307</v>
      </c>
      <c r="G6237" s="7">
        <v>46133</v>
      </c>
      <c r="H6237" t="s">
        <v>86</v>
      </c>
      <c r="I6237" t="s">
        <v>87</v>
      </c>
      <c r="J6237" s="7">
        <v>46101</v>
      </c>
      <c r="K6237" s="7">
        <v>46098</v>
      </c>
      <c r="L6237" s="7">
        <v>46133</v>
      </c>
      <c r="M6237" t="s">
        <v>86</v>
      </c>
      <c r="N6237" t="s">
        <v>79</v>
      </c>
      <c r="O6237">
        <v>2026</v>
      </c>
      <c r="P6237">
        <v>1</v>
      </c>
      <c r="Q6237" t="s">
        <v>80</v>
      </c>
      <c r="R6237" s="8">
        <v>46267</v>
      </c>
      <c r="S6237" s="2">
        <v>1</v>
      </c>
      <c r="T6237" s="2" t="s">
        <v>81</v>
      </c>
    </row>
    <row r="6238" spans="1:20" x14ac:dyDescent="0.25">
      <c r="A6238">
        <v>1120570381</v>
      </c>
      <c r="B6238">
        <v>120864249</v>
      </c>
      <c r="C6238" t="s">
        <v>74</v>
      </c>
      <c r="D6238" t="s">
        <v>75</v>
      </c>
      <c r="E6238" t="s">
        <v>76</v>
      </c>
      <c r="F6238" s="7">
        <v>44308</v>
      </c>
      <c r="G6238" s="7">
        <v>46134</v>
      </c>
      <c r="H6238" t="s">
        <v>77</v>
      </c>
      <c r="I6238" t="s">
        <v>78</v>
      </c>
      <c r="J6238" s="7">
        <v>46098</v>
      </c>
      <c r="K6238" s="7">
        <v>44308</v>
      </c>
      <c r="L6238" s="7">
        <v>46134</v>
      </c>
      <c r="M6238" t="s">
        <v>77</v>
      </c>
      <c r="N6238" t="s">
        <v>79</v>
      </c>
      <c r="O6238">
        <v>2026</v>
      </c>
      <c r="P6238">
        <v>1</v>
      </c>
      <c r="Q6238" t="s">
        <v>80</v>
      </c>
      <c r="R6238" s="8">
        <v>46267</v>
      </c>
      <c r="S6238" s="2">
        <v>1</v>
      </c>
      <c r="T6238" s="2" t="s">
        <v>81</v>
      </c>
    </row>
    <row r="6239" spans="1:20" x14ac:dyDescent="0.25">
      <c r="A6239">
        <v>1120570392</v>
      </c>
      <c r="B6239">
        <v>120878709</v>
      </c>
      <c r="C6239" t="s">
        <v>91</v>
      </c>
      <c r="D6239" t="s">
        <v>88</v>
      </c>
      <c r="E6239" t="s">
        <v>76</v>
      </c>
      <c r="F6239" s="7">
        <v>44310</v>
      </c>
      <c r="G6239" s="7">
        <v>45486</v>
      </c>
      <c r="H6239" t="s">
        <v>77</v>
      </c>
      <c r="I6239" t="s">
        <v>84</v>
      </c>
      <c r="J6239" s="7">
        <v>45725</v>
      </c>
      <c r="K6239" s="7">
        <v>45139</v>
      </c>
      <c r="L6239" s="7">
        <v>45486</v>
      </c>
      <c r="M6239" t="s">
        <v>77</v>
      </c>
      <c r="N6239" t="s">
        <v>79</v>
      </c>
      <c r="O6239">
        <v>2026</v>
      </c>
      <c r="P6239">
        <v>1</v>
      </c>
      <c r="Q6239" t="s">
        <v>80</v>
      </c>
      <c r="R6239" s="8">
        <v>46267</v>
      </c>
      <c r="S6239" s="2">
        <v>1</v>
      </c>
      <c r="T6239" s="2" t="s">
        <v>81</v>
      </c>
    </row>
    <row r="6240" spans="1:20" x14ac:dyDescent="0.25">
      <c r="A6240">
        <v>1120570395</v>
      </c>
      <c r="B6240">
        <v>120879371</v>
      </c>
      <c r="C6240" t="s">
        <v>82</v>
      </c>
      <c r="D6240" t="s">
        <v>83</v>
      </c>
      <c r="E6240" t="s">
        <v>76</v>
      </c>
      <c r="F6240" s="7">
        <v>44310</v>
      </c>
      <c r="G6240" s="7">
        <v>44493</v>
      </c>
      <c r="H6240" t="s">
        <v>77</v>
      </c>
      <c r="I6240" t="s">
        <v>78</v>
      </c>
      <c r="J6240" s="7">
        <v>45450</v>
      </c>
      <c r="K6240" s="7">
        <v>45919</v>
      </c>
      <c r="L6240" s="7">
        <v>44493</v>
      </c>
      <c r="M6240" t="s">
        <v>77</v>
      </c>
      <c r="N6240" t="s">
        <v>79</v>
      </c>
      <c r="O6240">
        <v>2026</v>
      </c>
      <c r="P6240">
        <v>1</v>
      </c>
      <c r="Q6240" t="s">
        <v>80</v>
      </c>
      <c r="R6240" s="8">
        <v>46267</v>
      </c>
      <c r="S6240" s="2">
        <v>1</v>
      </c>
      <c r="T6240" s="2" t="s">
        <v>81</v>
      </c>
    </row>
    <row r="6241" spans="1:20" x14ac:dyDescent="0.25">
      <c r="A6241">
        <v>1120570399</v>
      </c>
      <c r="B6241">
        <v>120880010</v>
      </c>
      <c r="C6241" t="s">
        <v>74</v>
      </c>
      <c r="D6241" t="s">
        <v>75</v>
      </c>
      <c r="E6241" t="s">
        <v>76</v>
      </c>
      <c r="F6241" s="7">
        <v>44310</v>
      </c>
      <c r="G6241" s="7">
        <v>44675</v>
      </c>
      <c r="H6241" t="s">
        <v>86</v>
      </c>
      <c r="I6241" t="s">
        <v>87</v>
      </c>
      <c r="J6241" s="7">
        <v>44734</v>
      </c>
      <c r="K6241" s="7">
        <v>44312</v>
      </c>
      <c r="L6241" s="7">
        <v>44675</v>
      </c>
      <c r="M6241" t="s">
        <v>86</v>
      </c>
      <c r="N6241" t="s">
        <v>92</v>
      </c>
      <c r="O6241">
        <v>2026</v>
      </c>
      <c r="P6241">
        <v>1</v>
      </c>
      <c r="Q6241" t="s">
        <v>80</v>
      </c>
      <c r="R6241" s="8">
        <v>46267</v>
      </c>
      <c r="S6241" s="2">
        <v>1</v>
      </c>
      <c r="T6241" s="2" t="s">
        <v>81</v>
      </c>
    </row>
    <row r="6242" spans="1:20" x14ac:dyDescent="0.25">
      <c r="A6242">
        <v>1120570464</v>
      </c>
      <c r="B6242">
        <v>120928457</v>
      </c>
      <c r="C6242" t="s">
        <v>95</v>
      </c>
      <c r="D6242" t="s">
        <v>83</v>
      </c>
      <c r="E6242" t="s">
        <v>76</v>
      </c>
      <c r="F6242" s="7">
        <v>44320</v>
      </c>
      <c r="G6242" s="7">
        <v>46146</v>
      </c>
      <c r="H6242" t="s">
        <v>77</v>
      </c>
      <c r="I6242" t="s">
        <v>84</v>
      </c>
      <c r="J6242" s="7">
        <v>45511</v>
      </c>
      <c r="K6242" s="7">
        <v>46050</v>
      </c>
      <c r="L6242" s="7">
        <v>46146</v>
      </c>
      <c r="M6242" t="s">
        <v>77</v>
      </c>
      <c r="N6242" t="s">
        <v>79</v>
      </c>
      <c r="O6242">
        <v>2026</v>
      </c>
      <c r="P6242">
        <v>1</v>
      </c>
      <c r="Q6242" t="s">
        <v>80</v>
      </c>
      <c r="R6242" s="8">
        <v>46267</v>
      </c>
      <c r="S6242" s="2">
        <v>1</v>
      </c>
      <c r="T6242" s="2" t="s">
        <v>81</v>
      </c>
    </row>
    <row r="6243" spans="1:20" x14ac:dyDescent="0.25">
      <c r="A6243">
        <v>1120570474</v>
      </c>
      <c r="B6243">
        <v>120934708</v>
      </c>
      <c r="C6243" t="s">
        <v>91</v>
      </c>
      <c r="D6243" t="s">
        <v>88</v>
      </c>
      <c r="E6243" t="s">
        <v>76</v>
      </c>
      <c r="F6243" s="7">
        <v>44321</v>
      </c>
      <c r="G6243" s="7">
        <v>44686</v>
      </c>
      <c r="H6243" t="s">
        <v>77</v>
      </c>
      <c r="I6243" t="s">
        <v>78</v>
      </c>
      <c r="J6243" s="7">
        <v>46046</v>
      </c>
      <c r="K6243" s="7">
        <v>45412</v>
      </c>
      <c r="L6243" s="7">
        <v>44686</v>
      </c>
      <c r="M6243" t="s">
        <v>77</v>
      </c>
      <c r="N6243" t="s">
        <v>79</v>
      </c>
      <c r="O6243">
        <v>2026</v>
      </c>
      <c r="P6243">
        <v>1</v>
      </c>
      <c r="Q6243" t="s">
        <v>80</v>
      </c>
      <c r="R6243" s="8">
        <v>46267</v>
      </c>
      <c r="S6243" s="2">
        <v>1</v>
      </c>
      <c r="T6243" s="2" t="s">
        <v>81</v>
      </c>
    </row>
    <row r="6244" spans="1:20" x14ac:dyDescent="0.25">
      <c r="A6244">
        <v>1120570507</v>
      </c>
      <c r="B6244">
        <v>120994340</v>
      </c>
      <c r="C6244" t="s">
        <v>98</v>
      </c>
      <c r="D6244" t="s">
        <v>83</v>
      </c>
      <c r="E6244" t="s">
        <v>76</v>
      </c>
      <c r="F6244" s="7">
        <v>44324</v>
      </c>
      <c r="G6244" s="7">
        <v>44508</v>
      </c>
      <c r="H6244" t="s">
        <v>77</v>
      </c>
      <c r="I6244" t="s">
        <v>78</v>
      </c>
      <c r="J6244" s="7">
        <v>45929</v>
      </c>
      <c r="K6244" s="7">
        <v>45902</v>
      </c>
      <c r="L6244" s="7">
        <v>44508</v>
      </c>
      <c r="M6244" t="s">
        <v>77</v>
      </c>
      <c r="N6244" t="s">
        <v>79</v>
      </c>
      <c r="O6244">
        <v>2026</v>
      </c>
      <c r="P6244">
        <v>1</v>
      </c>
      <c r="Q6244" t="s">
        <v>80</v>
      </c>
      <c r="R6244" s="8">
        <v>46267</v>
      </c>
      <c r="S6244" s="2">
        <v>1</v>
      </c>
      <c r="T6244" s="2" t="s">
        <v>81</v>
      </c>
    </row>
    <row r="6245" spans="1:20" x14ac:dyDescent="0.25">
      <c r="A6245">
        <v>1120570590</v>
      </c>
      <c r="B6245">
        <v>121382965</v>
      </c>
      <c r="C6245" t="s">
        <v>97</v>
      </c>
      <c r="D6245" t="s">
        <v>88</v>
      </c>
      <c r="E6245" t="s">
        <v>76</v>
      </c>
      <c r="F6245" s="7">
        <v>44338</v>
      </c>
      <c r="G6245" s="7">
        <v>46164</v>
      </c>
      <c r="H6245" t="s">
        <v>77</v>
      </c>
      <c r="I6245" t="s">
        <v>78</v>
      </c>
      <c r="J6245" s="7">
        <v>45114</v>
      </c>
      <c r="K6245" s="7">
        <v>44341</v>
      </c>
      <c r="L6245" s="7">
        <v>46164</v>
      </c>
      <c r="M6245" t="s">
        <v>77</v>
      </c>
      <c r="N6245" t="s">
        <v>92</v>
      </c>
      <c r="O6245">
        <v>2026</v>
      </c>
      <c r="P6245">
        <v>1</v>
      </c>
      <c r="Q6245" t="s">
        <v>80</v>
      </c>
      <c r="R6245" s="8">
        <v>46267</v>
      </c>
      <c r="S6245" s="2">
        <v>1</v>
      </c>
      <c r="T6245" s="2" t="s">
        <v>81</v>
      </c>
    </row>
    <row r="6246" spans="1:20" x14ac:dyDescent="0.25">
      <c r="A6246">
        <v>1120570616</v>
      </c>
      <c r="B6246">
        <v>121397242</v>
      </c>
      <c r="C6246" t="s">
        <v>82</v>
      </c>
      <c r="D6246" t="s">
        <v>88</v>
      </c>
      <c r="E6246" t="s">
        <v>76</v>
      </c>
      <c r="F6246" s="7">
        <v>44341</v>
      </c>
      <c r="G6246" s="7">
        <v>44706</v>
      </c>
      <c r="H6246" t="s">
        <v>77</v>
      </c>
      <c r="I6246" t="s">
        <v>78</v>
      </c>
      <c r="J6246" s="7">
        <v>45427</v>
      </c>
      <c r="K6246" s="7">
        <v>45748</v>
      </c>
      <c r="L6246" s="7">
        <v>44706</v>
      </c>
      <c r="M6246" t="s">
        <v>77</v>
      </c>
      <c r="N6246" t="s">
        <v>79</v>
      </c>
      <c r="O6246">
        <v>2026</v>
      </c>
      <c r="P6246">
        <v>1</v>
      </c>
      <c r="Q6246" t="s">
        <v>80</v>
      </c>
      <c r="R6246" s="8">
        <v>46267</v>
      </c>
      <c r="S6246" s="2">
        <v>1</v>
      </c>
      <c r="T6246" s="2" t="s">
        <v>81</v>
      </c>
    </row>
    <row r="6247" spans="1:20" x14ac:dyDescent="0.25">
      <c r="A6247">
        <v>1120570671</v>
      </c>
      <c r="B6247">
        <v>121453728</v>
      </c>
      <c r="C6247" t="s">
        <v>74</v>
      </c>
      <c r="D6247" t="s">
        <v>75</v>
      </c>
      <c r="E6247" t="s">
        <v>76</v>
      </c>
      <c r="F6247" s="7">
        <v>44350</v>
      </c>
      <c r="G6247" s="7">
        <v>44715</v>
      </c>
      <c r="H6247" t="s">
        <v>86</v>
      </c>
      <c r="I6247" t="s">
        <v>87</v>
      </c>
      <c r="J6247" s="7">
        <v>46083</v>
      </c>
      <c r="K6247" s="7">
        <v>44352</v>
      </c>
      <c r="L6247" s="7">
        <v>44715</v>
      </c>
      <c r="M6247" t="s">
        <v>86</v>
      </c>
      <c r="N6247" t="s">
        <v>79</v>
      </c>
      <c r="O6247">
        <v>2026</v>
      </c>
      <c r="P6247">
        <v>1</v>
      </c>
      <c r="Q6247" t="s">
        <v>80</v>
      </c>
      <c r="R6247" s="8">
        <v>46267</v>
      </c>
      <c r="S6247" s="2">
        <v>1</v>
      </c>
      <c r="T6247" s="2" t="s">
        <v>81</v>
      </c>
    </row>
    <row r="6248" spans="1:20" x14ac:dyDescent="0.25">
      <c r="A6248">
        <v>1120570752</v>
      </c>
      <c r="B6248">
        <v>121555839</v>
      </c>
      <c r="C6248" t="s">
        <v>82</v>
      </c>
      <c r="D6248" t="s">
        <v>83</v>
      </c>
      <c r="E6248" t="s">
        <v>76</v>
      </c>
      <c r="F6248" s="7">
        <v>44363</v>
      </c>
      <c r="G6248" s="7">
        <v>44546</v>
      </c>
      <c r="H6248" t="s">
        <v>77</v>
      </c>
      <c r="I6248" t="s">
        <v>78</v>
      </c>
      <c r="J6248" s="7">
        <v>45537</v>
      </c>
      <c r="K6248" s="7">
        <v>45688</v>
      </c>
      <c r="L6248" s="7">
        <v>44546</v>
      </c>
      <c r="M6248" t="s">
        <v>77</v>
      </c>
      <c r="N6248" t="s">
        <v>79</v>
      </c>
      <c r="O6248">
        <v>2026</v>
      </c>
      <c r="P6248">
        <v>1</v>
      </c>
      <c r="Q6248" t="s">
        <v>80</v>
      </c>
      <c r="R6248" s="8">
        <v>46267</v>
      </c>
      <c r="S6248" s="2">
        <v>1</v>
      </c>
      <c r="T6248" s="2" t="s">
        <v>81</v>
      </c>
    </row>
    <row r="6249" spans="1:20" x14ac:dyDescent="0.25">
      <c r="A6249">
        <v>1120570753</v>
      </c>
      <c r="B6249">
        <v>121555839</v>
      </c>
      <c r="C6249" t="s">
        <v>82</v>
      </c>
      <c r="D6249" t="s">
        <v>83</v>
      </c>
      <c r="E6249" t="s">
        <v>76</v>
      </c>
      <c r="F6249" s="7">
        <v>44363</v>
      </c>
      <c r="G6249" s="7">
        <v>44546</v>
      </c>
      <c r="H6249" t="s">
        <v>77</v>
      </c>
      <c r="I6249" t="s">
        <v>78</v>
      </c>
      <c r="J6249" s="7">
        <v>45537</v>
      </c>
      <c r="K6249" s="7">
        <v>45563</v>
      </c>
      <c r="L6249" s="7">
        <v>44546</v>
      </c>
      <c r="M6249" t="s">
        <v>77</v>
      </c>
      <c r="N6249" t="s">
        <v>79</v>
      </c>
      <c r="O6249">
        <v>2026</v>
      </c>
      <c r="P6249">
        <v>1</v>
      </c>
      <c r="Q6249" t="s">
        <v>80</v>
      </c>
      <c r="R6249" s="8">
        <v>46267</v>
      </c>
      <c r="S6249" s="2">
        <v>1</v>
      </c>
      <c r="T6249" s="2" t="s">
        <v>81</v>
      </c>
    </row>
    <row r="6250" spans="1:20" x14ac:dyDescent="0.25">
      <c r="A6250">
        <v>1120570774</v>
      </c>
      <c r="B6250">
        <v>121580557</v>
      </c>
      <c r="C6250" t="s">
        <v>98</v>
      </c>
      <c r="D6250" t="s">
        <v>75</v>
      </c>
      <c r="E6250" t="s">
        <v>76</v>
      </c>
      <c r="F6250" s="7">
        <v>44369</v>
      </c>
      <c r="G6250" s="7">
        <v>46195</v>
      </c>
      <c r="H6250" t="s">
        <v>77</v>
      </c>
      <c r="I6250" t="s">
        <v>78</v>
      </c>
      <c r="J6250" s="7">
        <v>45242</v>
      </c>
      <c r="K6250" s="7">
        <v>44370</v>
      </c>
      <c r="L6250" s="7">
        <v>46195</v>
      </c>
      <c r="M6250" t="s">
        <v>77</v>
      </c>
      <c r="N6250" t="s">
        <v>92</v>
      </c>
      <c r="O6250">
        <v>2026</v>
      </c>
      <c r="P6250">
        <v>1</v>
      </c>
      <c r="Q6250" t="s">
        <v>80</v>
      </c>
      <c r="R6250" s="8">
        <v>46267</v>
      </c>
      <c r="S6250" s="2">
        <v>1</v>
      </c>
      <c r="T6250" s="2" t="s">
        <v>81</v>
      </c>
    </row>
    <row r="6251" spans="1:20" x14ac:dyDescent="0.25">
      <c r="A6251">
        <v>1120570811</v>
      </c>
      <c r="B6251">
        <v>121608862</v>
      </c>
      <c r="C6251" t="s">
        <v>98</v>
      </c>
      <c r="D6251" t="s">
        <v>88</v>
      </c>
      <c r="E6251" t="s">
        <v>76</v>
      </c>
      <c r="F6251" s="7">
        <v>44373</v>
      </c>
      <c r="G6251" s="7">
        <v>44738</v>
      </c>
      <c r="H6251" t="s">
        <v>77</v>
      </c>
      <c r="I6251" t="s">
        <v>78</v>
      </c>
      <c r="J6251" s="7">
        <v>45939</v>
      </c>
      <c r="K6251" s="7">
        <v>45902</v>
      </c>
      <c r="L6251" s="7">
        <v>44738</v>
      </c>
      <c r="M6251" t="s">
        <v>77</v>
      </c>
      <c r="N6251" t="s">
        <v>79</v>
      </c>
      <c r="O6251">
        <v>2026</v>
      </c>
      <c r="P6251">
        <v>1</v>
      </c>
      <c r="Q6251" t="s">
        <v>80</v>
      </c>
      <c r="R6251" s="8">
        <v>46267</v>
      </c>
      <c r="S6251" s="2">
        <v>1</v>
      </c>
      <c r="T6251" s="2" t="s">
        <v>81</v>
      </c>
    </row>
    <row r="6252" spans="1:20" x14ac:dyDescent="0.25">
      <c r="A6252">
        <v>1120570840</v>
      </c>
      <c r="B6252">
        <v>121629404</v>
      </c>
      <c r="C6252" t="s">
        <v>82</v>
      </c>
      <c r="D6252" t="s">
        <v>75</v>
      </c>
      <c r="E6252" t="s">
        <v>76</v>
      </c>
      <c r="F6252" s="7">
        <v>44376</v>
      </c>
      <c r="G6252" s="7">
        <v>46202</v>
      </c>
      <c r="H6252" t="s">
        <v>77</v>
      </c>
      <c r="I6252" t="s">
        <v>78</v>
      </c>
      <c r="J6252" s="7">
        <v>46044</v>
      </c>
      <c r="K6252" s="7">
        <v>46058</v>
      </c>
      <c r="L6252" s="7">
        <v>46202</v>
      </c>
      <c r="M6252" t="s">
        <v>77</v>
      </c>
      <c r="N6252" t="s">
        <v>79</v>
      </c>
      <c r="O6252">
        <v>2026</v>
      </c>
      <c r="P6252">
        <v>1</v>
      </c>
      <c r="Q6252" t="s">
        <v>80</v>
      </c>
      <c r="R6252" s="8">
        <v>46267</v>
      </c>
      <c r="S6252" s="2">
        <v>1</v>
      </c>
      <c r="T6252" s="2" t="s">
        <v>81</v>
      </c>
    </row>
    <row r="6253" spans="1:20" x14ac:dyDescent="0.25">
      <c r="A6253">
        <v>1120570845</v>
      </c>
      <c r="B6253">
        <v>121630182</v>
      </c>
      <c r="C6253" t="s">
        <v>74</v>
      </c>
      <c r="D6253" t="s">
        <v>75</v>
      </c>
      <c r="E6253" t="s">
        <v>76</v>
      </c>
      <c r="F6253" s="7">
        <v>44376</v>
      </c>
      <c r="G6253" s="7">
        <v>44741</v>
      </c>
      <c r="H6253" t="s">
        <v>77</v>
      </c>
      <c r="I6253" t="s">
        <v>89</v>
      </c>
      <c r="J6253" s="7">
        <v>46118</v>
      </c>
      <c r="K6253" s="7">
        <v>46108</v>
      </c>
      <c r="L6253" s="7">
        <v>44741</v>
      </c>
      <c r="M6253" t="s">
        <v>77</v>
      </c>
      <c r="N6253" t="s">
        <v>79</v>
      </c>
      <c r="O6253">
        <v>2026</v>
      </c>
      <c r="P6253">
        <v>1</v>
      </c>
      <c r="Q6253" t="s">
        <v>80</v>
      </c>
      <c r="R6253" s="8">
        <v>46267</v>
      </c>
      <c r="S6253" s="2">
        <v>1</v>
      </c>
      <c r="T6253" s="2" t="s">
        <v>81</v>
      </c>
    </row>
    <row r="6254" spans="1:20" x14ac:dyDescent="0.25">
      <c r="A6254">
        <v>1120570943</v>
      </c>
      <c r="B6254">
        <v>121684739</v>
      </c>
      <c r="C6254" t="s">
        <v>82</v>
      </c>
      <c r="D6254" t="s">
        <v>88</v>
      </c>
      <c r="E6254" t="s">
        <v>76</v>
      </c>
      <c r="F6254" s="7">
        <v>44385</v>
      </c>
      <c r="G6254" s="7">
        <v>44750</v>
      </c>
      <c r="H6254" t="s">
        <v>77</v>
      </c>
      <c r="I6254" t="s">
        <v>78</v>
      </c>
      <c r="J6254" s="7">
        <v>45571</v>
      </c>
      <c r="K6254" s="7">
        <v>45323</v>
      </c>
      <c r="L6254" s="7">
        <v>44750</v>
      </c>
      <c r="M6254" t="s">
        <v>77</v>
      </c>
      <c r="N6254" t="s">
        <v>79</v>
      </c>
      <c r="O6254">
        <v>2026</v>
      </c>
      <c r="P6254">
        <v>1</v>
      </c>
      <c r="Q6254" t="s">
        <v>80</v>
      </c>
      <c r="R6254" s="8">
        <v>46267</v>
      </c>
      <c r="S6254" s="2">
        <v>1</v>
      </c>
      <c r="T6254" s="2" t="s">
        <v>81</v>
      </c>
    </row>
    <row r="6255" spans="1:20" x14ac:dyDescent="0.25">
      <c r="A6255">
        <v>1120571031</v>
      </c>
      <c r="B6255">
        <v>121735614</v>
      </c>
      <c r="C6255" t="s">
        <v>90</v>
      </c>
      <c r="D6255" t="s">
        <v>88</v>
      </c>
      <c r="E6255" t="s">
        <v>76</v>
      </c>
      <c r="F6255" s="7">
        <v>44392</v>
      </c>
      <c r="G6255" s="7">
        <v>44757</v>
      </c>
      <c r="H6255" t="s">
        <v>77</v>
      </c>
      <c r="I6255" t="s">
        <v>89</v>
      </c>
      <c r="J6255" s="7">
        <v>46101</v>
      </c>
      <c r="K6255" s="7">
        <v>46107</v>
      </c>
      <c r="L6255" s="7">
        <v>44757</v>
      </c>
      <c r="M6255" t="s">
        <v>77</v>
      </c>
      <c r="N6255" t="s">
        <v>79</v>
      </c>
      <c r="O6255">
        <v>2026</v>
      </c>
      <c r="P6255">
        <v>1</v>
      </c>
      <c r="Q6255" t="s">
        <v>80</v>
      </c>
      <c r="R6255" s="8">
        <v>46267</v>
      </c>
      <c r="S6255" s="2">
        <v>1</v>
      </c>
      <c r="T6255" s="2" t="s">
        <v>81</v>
      </c>
    </row>
    <row r="6256" spans="1:20" x14ac:dyDescent="0.25">
      <c r="A6256">
        <v>1120571032</v>
      </c>
      <c r="B6256">
        <v>121735614</v>
      </c>
      <c r="C6256" t="s">
        <v>90</v>
      </c>
      <c r="D6256" t="s">
        <v>88</v>
      </c>
      <c r="E6256" t="s">
        <v>76</v>
      </c>
      <c r="F6256" s="7">
        <v>44392</v>
      </c>
      <c r="G6256" s="7">
        <v>44757</v>
      </c>
      <c r="H6256" t="s">
        <v>77</v>
      </c>
      <c r="I6256" t="s">
        <v>89</v>
      </c>
      <c r="J6256" s="7">
        <v>46101</v>
      </c>
      <c r="K6256" s="7">
        <v>45476</v>
      </c>
      <c r="L6256" s="7">
        <v>44757</v>
      </c>
      <c r="M6256" t="s">
        <v>77</v>
      </c>
      <c r="N6256" t="s">
        <v>79</v>
      </c>
      <c r="O6256">
        <v>2026</v>
      </c>
      <c r="P6256">
        <v>1</v>
      </c>
      <c r="Q6256" t="s">
        <v>80</v>
      </c>
      <c r="R6256" s="8">
        <v>46267</v>
      </c>
      <c r="S6256" s="2">
        <v>1</v>
      </c>
      <c r="T6256" s="2" t="s">
        <v>81</v>
      </c>
    </row>
    <row r="6257" spans="1:20" x14ac:dyDescent="0.25">
      <c r="A6257">
        <v>1120571081</v>
      </c>
      <c r="B6257">
        <v>121761023</v>
      </c>
      <c r="C6257" t="s">
        <v>82</v>
      </c>
      <c r="D6257" t="s">
        <v>75</v>
      </c>
      <c r="E6257" t="s">
        <v>76</v>
      </c>
      <c r="F6257" s="7">
        <v>44397</v>
      </c>
      <c r="G6257" s="7">
        <v>46223</v>
      </c>
      <c r="H6257" t="s">
        <v>77</v>
      </c>
      <c r="I6257" t="s">
        <v>78</v>
      </c>
      <c r="J6257" s="7"/>
      <c r="K6257" s="7">
        <v>44398</v>
      </c>
      <c r="L6257" s="7">
        <v>46223</v>
      </c>
      <c r="M6257" t="s">
        <v>77</v>
      </c>
      <c r="N6257"/>
      <c r="O6257">
        <v>2026</v>
      </c>
      <c r="P6257">
        <v>1</v>
      </c>
      <c r="Q6257" t="s">
        <v>80</v>
      </c>
      <c r="R6257" s="8">
        <v>46267</v>
      </c>
      <c r="S6257" s="2">
        <v>1</v>
      </c>
      <c r="T6257" s="2" t="s">
        <v>81</v>
      </c>
    </row>
    <row r="6258" spans="1:20" x14ac:dyDescent="0.25">
      <c r="A6258">
        <v>1120571158</v>
      </c>
      <c r="B6258">
        <v>121799340</v>
      </c>
      <c r="C6258" t="s">
        <v>82</v>
      </c>
      <c r="D6258" t="s">
        <v>88</v>
      </c>
      <c r="E6258" t="s">
        <v>76</v>
      </c>
      <c r="F6258" s="7">
        <v>44403</v>
      </c>
      <c r="G6258" s="7">
        <v>46229</v>
      </c>
      <c r="H6258" t="s">
        <v>77</v>
      </c>
      <c r="I6258" t="s">
        <v>78</v>
      </c>
      <c r="J6258" s="7">
        <v>45488</v>
      </c>
      <c r="K6258" s="7">
        <v>45798</v>
      </c>
      <c r="L6258" s="7">
        <v>46229</v>
      </c>
      <c r="M6258" t="s">
        <v>77</v>
      </c>
      <c r="N6258" t="s">
        <v>79</v>
      </c>
      <c r="O6258">
        <v>2026</v>
      </c>
      <c r="P6258">
        <v>1</v>
      </c>
      <c r="Q6258" t="s">
        <v>80</v>
      </c>
      <c r="R6258" s="8">
        <v>46267</v>
      </c>
      <c r="S6258" s="2">
        <v>1</v>
      </c>
      <c r="T6258" s="2" t="s">
        <v>81</v>
      </c>
    </row>
    <row r="6259" spans="1:20" x14ac:dyDescent="0.25">
      <c r="A6259">
        <v>1120571188</v>
      </c>
      <c r="B6259">
        <v>121815518</v>
      </c>
      <c r="C6259" t="s">
        <v>90</v>
      </c>
      <c r="D6259" t="s">
        <v>88</v>
      </c>
      <c r="E6259" t="s">
        <v>76</v>
      </c>
      <c r="F6259" s="7">
        <v>44406</v>
      </c>
      <c r="G6259" s="7">
        <v>44771</v>
      </c>
      <c r="H6259" t="s">
        <v>77</v>
      </c>
      <c r="I6259" t="s">
        <v>78</v>
      </c>
      <c r="J6259" s="7">
        <v>45944</v>
      </c>
      <c r="K6259" s="7">
        <v>45915</v>
      </c>
      <c r="L6259" s="7">
        <v>44771</v>
      </c>
      <c r="M6259" t="s">
        <v>77</v>
      </c>
      <c r="N6259" t="s">
        <v>79</v>
      </c>
      <c r="O6259">
        <v>2026</v>
      </c>
      <c r="P6259">
        <v>1</v>
      </c>
      <c r="Q6259" t="s">
        <v>80</v>
      </c>
      <c r="R6259" s="8">
        <v>46267</v>
      </c>
      <c r="S6259" s="2">
        <v>1</v>
      </c>
      <c r="T6259" s="2" t="s">
        <v>81</v>
      </c>
    </row>
    <row r="6260" spans="1:20" x14ac:dyDescent="0.25">
      <c r="A6260">
        <v>1120571209</v>
      </c>
      <c r="B6260">
        <v>121831932</v>
      </c>
      <c r="C6260" t="s">
        <v>74</v>
      </c>
      <c r="D6260" t="s">
        <v>75</v>
      </c>
      <c r="E6260" t="s">
        <v>76</v>
      </c>
      <c r="F6260" s="7">
        <v>44410</v>
      </c>
      <c r="G6260" s="7">
        <v>44775</v>
      </c>
      <c r="H6260" t="s">
        <v>86</v>
      </c>
      <c r="I6260" t="s">
        <v>87</v>
      </c>
      <c r="J6260" s="7">
        <v>44800</v>
      </c>
      <c r="K6260" s="7">
        <v>44410</v>
      </c>
      <c r="L6260" s="7">
        <v>44775</v>
      </c>
      <c r="M6260" t="s">
        <v>86</v>
      </c>
      <c r="N6260" t="s">
        <v>92</v>
      </c>
      <c r="O6260">
        <v>2026</v>
      </c>
      <c r="P6260">
        <v>1</v>
      </c>
      <c r="Q6260" t="s">
        <v>80</v>
      </c>
      <c r="R6260" s="8">
        <v>46267</v>
      </c>
      <c r="S6260" s="2">
        <v>1</v>
      </c>
      <c r="T6260" s="2" t="s">
        <v>81</v>
      </c>
    </row>
    <row r="6261" spans="1:20" x14ac:dyDescent="0.25">
      <c r="A6261">
        <v>1120571276</v>
      </c>
      <c r="B6261">
        <v>121858233</v>
      </c>
      <c r="C6261" t="s">
        <v>94</v>
      </c>
      <c r="D6261" t="s">
        <v>75</v>
      </c>
      <c r="E6261" t="s">
        <v>76</v>
      </c>
      <c r="F6261" s="7">
        <v>44415</v>
      </c>
      <c r="G6261" s="7">
        <v>44780</v>
      </c>
      <c r="H6261" t="s">
        <v>77</v>
      </c>
      <c r="I6261" t="s">
        <v>78</v>
      </c>
      <c r="J6261" s="7"/>
      <c r="K6261" s="7">
        <v>45747</v>
      </c>
      <c r="L6261" s="7">
        <v>44780</v>
      </c>
      <c r="M6261" t="s">
        <v>77</v>
      </c>
      <c r="N6261"/>
      <c r="O6261">
        <v>2026</v>
      </c>
      <c r="P6261">
        <v>1</v>
      </c>
      <c r="Q6261" t="s">
        <v>80</v>
      </c>
      <c r="R6261" s="8">
        <v>46267</v>
      </c>
      <c r="S6261" s="2">
        <v>1</v>
      </c>
      <c r="T6261" s="2" t="s">
        <v>81</v>
      </c>
    </row>
    <row r="6262" spans="1:20" x14ac:dyDescent="0.25">
      <c r="A6262">
        <v>1120571554</v>
      </c>
      <c r="B6262">
        <v>121961733</v>
      </c>
      <c r="C6262" t="s">
        <v>74</v>
      </c>
      <c r="D6262" t="s">
        <v>75</v>
      </c>
      <c r="E6262" t="s">
        <v>76</v>
      </c>
      <c r="F6262" s="7">
        <v>44434</v>
      </c>
      <c r="G6262" s="7">
        <v>44799</v>
      </c>
      <c r="H6262" t="s">
        <v>86</v>
      </c>
      <c r="I6262" t="s">
        <v>87</v>
      </c>
      <c r="J6262" s="7">
        <v>46043</v>
      </c>
      <c r="K6262" s="7">
        <v>46062</v>
      </c>
      <c r="L6262" s="7">
        <v>44799</v>
      </c>
      <c r="M6262" t="s">
        <v>86</v>
      </c>
      <c r="N6262" t="s">
        <v>79</v>
      </c>
      <c r="O6262">
        <v>2026</v>
      </c>
      <c r="P6262">
        <v>1</v>
      </c>
      <c r="Q6262" t="s">
        <v>80</v>
      </c>
      <c r="R6262" s="8">
        <v>46267</v>
      </c>
      <c r="S6262" s="2">
        <v>1</v>
      </c>
      <c r="T6262" s="2" t="s">
        <v>81</v>
      </c>
    </row>
    <row r="6263" spans="1:20" x14ac:dyDescent="0.25">
      <c r="A6263">
        <v>1120571921</v>
      </c>
      <c r="B6263">
        <v>122124996</v>
      </c>
      <c r="C6263" t="s">
        <v>74</v>
      </c>
      <c r="D6263" t="s">
        <v>75</v>
      </c>
      <c r="E6263" t="s">
        <v>76</v>
      </c>
      <c r="F6263" s="7">
        <v>44399</v>
      </c>
      <c r="G6263" s="7">
        <v>44583</v>
      </c>
      <c r="H6263" t="s">
        <v>77</v>
      </c>
      <c r="I6263" t="s">
        <v>78</v>
      </c>
      <c r="J6263" s="7">
        <v>44844</v>
      </c>
      <c r="K6263" s="7">
        <v>44473</v>
      </c>
      <c r="L6263" s="7">
        <v>44583</v>
      </c>
      <c r="M6263" t="s">
        <v>77</v>
      </c>
      <c r="N6263" t="s">
        <v>92</v>
      </c>
      <c r="O6263">
        <v>2026</v>
      </c>
      <c r="P6263">
        <v>1</v>
      </c>
      <c r="Q6263" t="s">
        <v>80</v>
      </c>
      <c r="R6263" s="8">
        <v>46267</v>
      </c>
      <c r="S6263" s="2">
        <v>1</v>
      </c>
      <c r="T6263" s="2" t="s">
        <v>81</v>
      </c>
    </row>
    <row r="6264" spans="1:20" x14ac:dyDescent="0.25">
      <c r="A6264">
        <v>1120572316</v>
      </c>
      <c r="B6264">
        <v>122292446</v>
      </c>
      <c r="C6264" t="s">
        <v>90</v>
      </c>
      <c r="D6264" t="s">
        <v>88</v>
      </c>
      <c r="E6264" t="s">
        <v>76</v>
      </c>
      <c r="F6264" s="7">
        <v>44502</v>
      </c>
      <c r="G6264" s="7">
        <v>46328</v>
      </c>
      <c r="H6264" t="s">
        <v>77</v>
      </c>
      <c r="I6264" t="s">
        <v>78</v>
      </c>
      <c r="J6264" s="7">
        <v>45873</v>
      </c>
      <c r="K6264" s="7">
        <v>45951</v>
      </c>
      <c r="L6264" s="7">
        <v>46328</v>
      </c>
      <c r="M6264" t="s">
        <v>77</v>
      </c>
      <c r="N6264" t="s">
        <v>92</v>
      </c>
      <c r="O6264">
        <v>2026</v>
      </c>
      <c r="P6264">
        <v>1</v>
      </c>
      <c r="Q6264" t="s">
        <v>80</v>
      </c>
      <c r="R6264" s="8">
        <v>46267</v>
      </c>
      <c r="S6264" s="2">
        <v>1</v>
      </c>
      <c r="T6264" s="2" t="s">
        <v>81</v>
      </c>
    </row>
    <row r="6265" spans="1:20" x14ac:dyDescent="0.25">
      <c r="A6265">
        <v>1120572401</v>
      </c>
      <c r="B6265">
        <v>122340158</v>
      </c>
      <c r="C6265" t="s">
        <v>85</v>
      </c>
      <c r="D6265" t="s">
        <v>83</v>
      </c>
      <c r="E6265" t="s">
        <v>76</v>
      </c>
      <c r="F6265" s="7">
        <v>44509</v>
      </c>
      <c r="G6265" s="7">
        <v>46335</v>
      </c>
      <c r="H6265" t="s">
        <v>77</v>
      </c>
      <c r="I6265" t="s">
        <v>78</v>
      </c>
      <c r="J6265" s="7">
        <v>45923</v>
      </c>
      <c r="K6265" s="7">
        <v>46059</v>
      </c>
      <c r="L6265" s="7">
        <v>46335</v>
      </c>
      <c r="M6265" t="s">
        <v>77</v>
      </c>
      <c r="N6265" t="s">
        <v>79</v>
      </c>
      <c r="O6265">
        <v>2026</v>
      </c>
      <c r="P6265">
        <v>1</v>
      </c>
      <c r="Q6265" t="s">
        <v>80</v>
      </c>
      <c r="R6265" s="8">
        <v>46267</v>
      </c>
      <c r="S6265" s="2">
        <v>1</v>
      </c>
      <c r="T6265" s="2" t="s">
        <v>81</v>
      </c>
    </row>
    <row r="6266" spans="1:20" x14ac:dyDescent="0.25">
      <c r="A6266">
        <v>1120572546</v>
      </c>
      <c r="B6266">
        <v>122398962</v>
      </c>
      <c r="C6266" t="s">
        <v>74</v>
      </c>
      <c r="D6266" t="s">
        <v>75</v>
      </c>
      <c r="E6266" t="s">
        <v>76</v>
      </c>
      <c r="F6266" s="7">
        <v>44519</v>
      </c>
      <c r="G6266" s="7">
        <v>44884</v>
      </c>
      <c r="H6266" t="s">
        <v>86</v>
      </c>
      <c r="I6266" t="s">
        <v>87</v>
      </c>
      <c r="J6266" s="7">
        <v>46086</v>
      </c>
      <c r="K6266" s="7">
        <v>44519</v>
      </c>
      <c r="L6266" s="7">
        <v>44884</v>
      </c>
      <c r="M6266" t="s">
        <v>86</v>
      </c>
      <c r="N6266" t="s">
        <v>79</v>
      </c>
      <c r="O6266">
        <v>2026</v>
      </c>
      <c r="P6266">
        <v>1</v>
      </c>
      <c r="Q6266" t="s">
        <v>80</v>
      </c>
      <c r="R6266" s="8">
        <v>46267</v>
      </c>
      <c r="S6266" s="2">
        <v>1</v>
      </c>
      <c r="T6266" s="2" t="s">
        <v>81</v>
      </c>
    </row>
    <row r="6267" spans="1:20" x14ac:dyDescent="0.25">
      <c r="A6267">
        <v>1120572855</v>
      </c>
      <c r="B6267">
        <v>123109100</v>
      </c>
      <c r="C6267" t="s">
        <v>82</v>
      </c>
      <c r="D6267" t="s">
        <v>88</v>
      </c>
      <c r="E6267" t="s">
        <v>76</v>
      </c>
      <c r="F6267" s="7">
        <v>44636</v>
      </c>
      <c r="G6267" s="7">
        <v>44820</v>
      </c>
      <c r="H6267" t="s">
        <v>77</v>
      </c>
      <c r="I6267" t="s">
        <v>78</v>
      </c>
      <c r="J6267" s="7">
        <v>45504</v>
      </c>
      <c r="K6267" s="7">
        <v>45538</v>
      </c>
      <c r="L6267" s="7">
        <v>44820</v>
      </c>
      <c r="M6267" t="s">
        <v>77</v>
      </c>
      <c r="N6267" t="s">
        <v>79</v>
      </c>
      <c r="O6267">
        <v>2026</v>
      </c>
      <c r="P6267">
        <v>1</v>
      </c>
      <c r="Q6267" t="s">
        <v>80</v>
      </c>
      <c r="R6267" s="8">
        <v>46267</v>
      </c>
      <c r="S6267" s="2">
        <v>1</v>
      </c>
      <c r="T6267" s="2" t="s">
        <v>81</v>
      </c>
    </row>
    <row r="6268" spans="1:20" x14ac:dyDescent="0.25">
      <c r="A6268">
        <v>1120573295</v>
      </c>
      <c r="B6268">
        <v>123431895</v>
      </c>
      <c r="C6268" t="s">
        <v>85</v>
      </c>
      <c r="D6268" t="s">
        <v>88</v>
      </c>
      <c r="E6268" t="s">
        <v>76</v>
      </c>
      <c r="F6268" s="7">
        <v>44677</v>
      </c>
      <c r="G6268" s="7">
        <v>46503</v>
      </c>
      <c r="H6268" t="s">
        <v>77</v>
      </c>
      <c r="I6268" t="s">
        <v>78</v>
      </c>
      <c r="J6268" s="7">
        <v>45797</v>
      </c>
      <c r="K6268" s="7">
        <v>44680</v>
      </c>
      <c r="L6268" s="7">
        <v>46503</v>
      </c>
      <c r="M6268" t="s">
        <v>77</v>
      </c>
      <c r="N6268" t="s">
        <v>92</v>
      </c>
      <c r="O6268">
        <v>2026</v>
      </c>
      <c r="P6268">
        <v>1</v>
      </c>
      <c r="Q6268" t="s">
        <v>80</v>
      </c>
      <c r="R6268" s="8">
        <v>46267</v>
      </c>
      <c r="S6268" s="2">
        <v>1</v>
      </c>
      <c r="T6268" s="2" t="s">
        <v>81</v>
      </c>
    </row>
    <row r="6269" spans="1:20" x14ac:dyDescent="0.25">
      <c r="A6269">
        <v>1120573298</v>
      </c>
      <c r="B6269">
        <v>123432790</v>
      </c>
      <c r="C6269" t="s">
        <v>85</v>
      </c>
      <c r="D6269" t="s">
        <v>83</v>
      </c>
      <c r="E6269" t="s">
        <v>76</v>
      </c>
      <c r="F6269" s="7">
        <v>44677</v>
      </c>
      <c r="G6269" s="7">
        <v>44860</v>
      </c>
      <c r="H6269" t="s">
        <v>77</v>
      </c>
      <c r="I6269" t="s">
        <v>84</v>
      </c>
      <c r="J6269" s="7">
        <v>46000</v>
      </c>
      <c r="K6269" s="7">
        <v>44678</v>
      </c>
      <c r="L6269" s="7">
        <v>44860</v>
      </c>
      <c r="M6269" t="s">
        <v>77</v>
      </c>
      <c r="N6269" t="s">
        <v>79</v>
      </c>
      <c r="O6269">
        <v>2026</v>
      </c>
      <c r="P6269">
        <v>1</v>
      </c>
      <c r="Q6269" t="s">
        <v>80</v>
      </c>
      <c r="R6269" s="8">
        <v>46267</v>
      </c>
      <c r="S6269" s="2">
        <v>1</v>
      </c>
      <c r="T6269" s="2" t="s">
        <v>81</v>
      </c>
    </row>
    <row r="6270" spans="1:20" x14ac:dyDescent="0.25">
      <c r="A6270">
        <v>1120573554</v>
      </c>
      <c r="B6270">
        <v>123563067</v>
      </c>
      <c r="C6270" t="s">
        <v>74</v>
      </c>
      <c r="D6270" t="s">
        <v>88</v>
      </c>
      <c r="E6270" t="s">
        <v>76</v>
      </c>
      <c r="F6270" s="7">
        <v>44691</v>
      </c>
      <c r="G6270" s="7">
        <v>45056</v>
      </c>
      <c r="H6270" t="s">
        <v>86</v>
      </c>
      <c r="I6270" t="s">
        <v>87</v>
      </c>
      <c r="J6270" s="7">
        <v>45829</v>
      </c>
      <c r="K6270" s="7">
        <v>45951</v>
      </c>
      <c r="L6270" s="7">
        <v>45056</v>
      </c>
      <c r="M6270" t="s">
        <v>86</v>
      </c>
      <c r="N6270" t="s">
        <v>79</v>
      </c>
      <c r="O6270">
        <v>2026</v>
      </c>
      <c r="P6270">
        <v>1</v>
      </c>
      <c r="Q6270" t="s">
        <v>80</v>
      </c>
      <c r="R6270" s="8">
        <v>46267</v>
      </c>
      <c r="S6270" s="2">
        <v>1</v>
      </c>
      <c r="T6270" s="2" t="s">
        <v>81</v>
      </c>
    </row>
    <row r="6271" spans="1:20" x14ac:dyDescent="0.25">
      <c r="A6271">
        <v>1120573752</v>
      </c>
      <c r="B6271">
        <v>123681539</v>
      </c>
      <c r="C6271" t="s">
        <v>85</v>
      </c>
      <c r="D6271" t="s">
        <v>83</v>
      </c>
      <c r="E6271" t="s">
        <v>76</v>
      </c>
      <c r="F6271" s="7">
        <v>44705</v>
      </c>
      <c r="G6271" s="7">
        <v>44889</v>
      </c>
      <c r="H6271" t="s">
        <v>86</v>
      </c>
      <c r="I6271" t="s">
        <v>87</v>
      </c>
      <c r="J6271" s="7">
        <v>45875</v>
      </c>
      <c r="K6271" s="7">
        <v>45880</v>
      </c>
      <c r="L6271" s="7">
        <v>44889</v>
      </c>
      <c r="M6271" t="s">
        <v>86</v>
      </c>
      <c r="N6271" t="s">
        <v>79</v>
      </c>
      <c r="O6271">
        <v>2026</v>
      </c>
      <c r="P6271">
        <v>1</v>
      </c>
      <c r="Q6271" t="s">
        <v>80</v>
      </c>
      <c r="R6271" s="8">
        <v>46267</v>
      </c>
      <c r="S6271" s="2">
        <v>1</v>
      </c>
      <c r="T6271" s="2" t="s">
        <v>81</v>
      </c>
    </row>
    <row r="6272" spans="1:20" x14ac:dyDescent="0.25">
      <c r="A6272">
        <v>1120573893</v>
      </c>
      <c r="B6272">
        <v>123763464</v>
      </c>
      <c r="C6272" t="s">
        <v>74</v>
      </c>
      <c r="D6272" t="s">
        <v>75</v>
      </c>
      <c r="E6272" t="s">
        <v>76</v>
      </c>
      <c r="F6272" s="7">
        <v>44716</v>
      </c>
      <c r="G6272" s="7">
        <v>46542</v>
      </c>
      <c r="H6272" t="s">
        <v>77</v>
      </c>
      <c r="I6272" t="s">
        <v>78</v>
      </c>
      <c r="J6272" s="7">
        <v>45972</v>
      </c>
      <c r="K6272" s="7">
        <v>45979</v>
      </c>
      <c r="L6272" s="7">
        <v>46542</v>
      </c>
      <c r="M6272" t="s">
        <v>77</v>
      </c>
      <c r="N6272" t="s">
        <v>79</v>
      </c>
      <c r="O6272">
        <v>2026</v>
      </c>
      <c r="P6272">
        <v>1</v>
      </c>
      <c r="Q6272" t="s">
        <v>80</v>
      </c>
      <c r="R6272" s="8">
        <v>46267</v>
      </c>
      <c r="S6272" s="2">
        <v>1</v>
      </c>
      <c r="T6272" s="2" t="s">
        <v>81</v>
      </c>
    </row>
    <row r="6273" spans="1:20" x14ac:dyDescent="0.25">
      <c r="A6273">
        <v>1120573922</v>
      </c>
      <c r="B6273">
        <v>123771568</v>
      </c>
      <c r="C6273" t="s">
        <v>85</v>
      </c>
      <c r="D6273" t="s">
        <v>88</v>
      </c>
      <c r="E6273" t="s">
        <v>76</v>
      </c>
      <c r="F6273" s="7">
        <v>44718</v>
      </c>
      <c r="G6273" s="7">
        <v>45083</v>
      </c>
      <c r="H6273" t="s">
        <v>86</v>
      </c>
      <c r="I6273" t="s">
        <v>87</v>
      </c>
      <c r="J6273" s="7">
        <v>46102</v>
      </c>
      <c r="K6273" s="7">
        <v>45741</v>
      </c>
      <c r="L6273" s="7">
        <v>45083</v>
      </c>
      <c r="M6273" t="s">
        <v>86</v>
      </c>
      <c r="N6273" t="s">
        <v>79</v>
      </c>
      <c r="O6273">
        <v>2026</v>
      </c>
      <c r="P6273">
        <v>1</v>
      </c>
      <c r="Q6273" t="s">
        <v>80</v>
      </c>
      <c r="R6273" s="8">
        <v>46267</v>
      </c>
      <c r="S6273" s="2">
        <v>1</v>
      </c>
      <c r="T6273" s="2" t="s">
        <v>81</v>
      </c>
    </row>
    <row r="6274" spans="1:20" x14ac:dyDescent="0.25">
      <c r="A6274">
        <v>1120574106</v>
      </c>
      <c r="B6274">
        <v>123871159</v>
      </c>
      <c r="C6274" t="s">
        <v>82</v>
      </c>
      <c r="D6274" t="s">
        <v>88</v>
      </c>
      <c r="E6274" t="s">
        <v>76</v>
      </c>
      <c r="F6274" s="7">
        <v>44730</v>
      </c>
      <c r="G6274" s="7">
        <v>46556</v>
      </c>
      <c r="H6274" t="s">
        <v>77</v>
      </c>
      <c r="I6274" t="s">
        <v>78</v>
      </c>
      <c r="J6274" s="7">
        <v>45824</v>
      </c>
      <c r="K6274" s="7">
        <v>45884</v>
      </c>
      <c r="L6274" s="7">
        <v>46556</v>
      </c>
      <c r="M6274" t="s">
        <v>77</v>
      </c>
      <c r="N6274" t="s">
        <v>79</v>
      </c>
      <c r="O6274">
        <v>2026</v>
      </c>
      <c r="P6274">
        <v>1</v>
      </c>
      <c r="Q6274" t="s">
        <v>80</v>
      </c>
      <c r="R6274" s="8">
        <v>46267</v>
      </c>
      <c r="S6274" s="2">
        <v>1</v>
      </c>
      <c r="T6274" s="2" t="s">
        <v>81</v>
      </c>
    </row>
    <row r="6275" spans="1:20" x14ac:dyDescent="0.25">
      <c r="A6275">
        <v>1120574160</v>
      </c>
      <c r="B6275">
        <v>123884651</v>
      </c>
      <c r="C6275" t="s">
        <v>82</v>
      </c>
      <c r="D6275" t="s">
        <v>75</v>
      </c>
      <c r="E6275" t="s">
        <v>76</v>
      </c>
      <c r="F6275" s="7">
        <v>44733</v>
      </c>
      <c r="G6275" s="7">
        <v>45098</v>
      </c>
      <c r="H6275" t="s">
        <v>77</v>
      </c>
      <c r="I6275" t="s">
        <v>78</v>
      </c>
      <c r="J6275" s="7"/>
      <c r="K6275" s="7">
        <v>44811</v>
      </c>
      <c r="L6275" s="7">
        <v>45098</v>
      </c>
      <c r="M6275" t="s">
        <v>77</v>
      </c>
      <c r="N6275"/>
      <c r="O6275">
        <v>2026</v>
      </c>
      <c r="P6275">
        <v>1</v>
      </c>
      <c r="Q6275" t="s">
        <v>80</v>
      </c>
      <c r="R6275" s="8">
        <v>46267</v>
      </c>
      <c r="S6275" s="2">
        <v>1</v>
      </c>
      <c r="T6275" s="2" t="s">
        <v>81</v>
      </c>
    </row>
    <row r="6276" spans="1:20" x14ac:dyDescent="0.25">
      <c r="A6276">
        <v>1120574181</v>
      </c>
      <c r="B6276">
        <v>123896922</v>
      </c>
      <c r="C6276" t="s">
        <v>74</v>
      </c>
      <c r="D6276" t="s">
        <v>75</v>
      </c>
      <c r="E6276" t="s">
        <v>76</v>
      </c>
      <c r="F6276" s="7">
        <v>44734</v>
      </c>
      <c r="G6276" s="7">
        <v>46560</v>
      </c>
      <c r="H6276" t="s">
        <v>86</v>
      </c>
      <c r="I6276" t="s">
        <v>87</v>
      </c>
      <c r="J6276" s="7"/>
      <c r="K6276" s="7">
        <v>45922</v>
      </c>
      <c r="L6276" s="7">
        <v>46560</v>
      </c>
      <c r="M6276" t="s">
        <v>86</v>
      </c>
      <c r="N6276"/>
      <c r="O6276">
        <v>2026</v>
      </c>
      <c r="P6276">
        <v>1</v>
      </c>
      <c r="Q6276" t="s">
        <v>80</v>
      </c>
      <c r="R6276" s="8">
        <v>46267</v>
      </c>
      <c r="S6276" s="2">
        <v>1</v>
      </c>
      <c r="T6276" s="2" t="s">
        <v>81</v>
      </c>
    </row>
    <row r="6277" spans="1:20" x14ac:dyDescent="0.25">
      <c r="A6277">
        <v>1120574183</v>
      </c>
      <c r="B6277">
        <v>123897498</v>
      </c>
      <c r="C6277" t="s">
        <v>98</v>
      </c>
      <c r="D6277" t="s">
        <v>83</v>
      </c>
      <c r="E6277" t="s">
        <v>76</v>
      </c>
      <c r="F6277" s="7">
        <v>44734</v>
      </c>
      <c r="G6277" s="7">
        <v>44917</v>
      </c>
      <c r="H6277" t="s">
        <v>77</v>
      </c>
      <c r="I6277" t="s">
        <v>78</v>
      </c>
      <c r="J6277" s="7">
        <v>45498</v>
      </c>
      <c r="K6277" s="7">
        <v>45504</v>
      </c>
      <c r="L6277" s="7">
        <v>44917</v>
      </c>
      <c r="M6277" t="s">
        <v>77</v>
      </c>
      <c r="N6277" t="s">
        <v>79</v>
      </c>
      <c r="O6277">
        <v>2026</v>
      </c>
      <c r="P6277">
        <v>1</v>
      </c>
      <c r="Q6277" t="s">
        <v>80</v>
      </c>
      <c r="R6277" s="8">
        <v>46267</v>
      </c>
      <c r="S6277" s="2">
        <v>1</v>
      </c>
      <c r="T6277" s="2" t="s">
        <v>81</v>
      </c>
    </row>
    <row r="6278" spans="1:20" x14ac:dyDescent="0.25">
      <c r="A6278">
        <v>1120574208</v>
      </c>
      <c r="B6278">
        <v>123907205</v>
      </c>
      <c r="C6278" t="s">
        <v>98</v>
      </c>
      <c r="D6278" t="s">
        <v>88</v>
      </c>
      <c r="E6278" t="s">
        <v>76</v>
      </c>
      <c r="F6278" s="7">
        <v>44735</v>
      </c>
      <c r="G6278" s="7">
        <v>45100</v>
      </c>
      <c r="H6278" t="s">
        <v>77</v>
      </c>
      <c r="I6278" t="s">
        <v>78</v>
      </c>
      <c r="J6278" s="7">
        <v>45504</v>
      </c>
      <c r="K6278" s="7">
        <v>45532</v>
      </c>
      <c r="L6278" s="7">
        <v>45100</v>
      </c>
      <c r="M6278" t="s">
        <v>77</v>
      </c>
      <c r="N6278" t="s">
        <v>79</v>
      </c>
      <c r="O6278">
        <v>2026</v>
      </c>
      <c r="P6278">
        <v>1</v>
      </c>
      <c r="Q6278" t="s">
        <v>80</v>
      </c>
      <c r="R6278" s="8">
        <v>46267</v>
      </c>
      <c r="S6278" s="2">
        <v>1</v>
      </c>
      <c r="T6278" s="2" t="s">
        <v>81</v>
      </c>
    </row>
    <row r="6279" spans="1:20" x14ac:dyDescent="0.25">
      <c r="A6279">
        <v>1120574209</v>
      </c>
      <c r="B6279">
        <v>123907205</v>
      </c>
      <c r="C6279" t="s">
        <v>98</v>
      </c>
      <c r="D6279" t="s">
        <v>88</v>
      </c>
      <c r="E6279" t="s">
        <v>76</v>
      </c>
      <c r="F6279" s="7">
        <v>44735</v>
      </c>
      <c r="G6279" s="7">
        <v>45100</v>
      </c>
      <c r="H6279" t="s">
        <v>77</v>
      </c>
      <c r="I6279" t="s">
        <v>78</v>
      </c>
      <c r="J6279" s="7">
        <v>45504</v>
      </c>
      <c r="K6279" s="7">
        <v>45511</v>
      </c>
      <c r="L6279" s="7">
        <v>45100</v>
      </c>
      <c r="M6279" t="s">
        <v>77</v>
      </c>
      <c r="N6279" t="s">
        <v>79</v>
      </c>
      <c r="O6279">
        <v>2026</v>
      </c>
      <c r="P6279">
        <v>1</v>
      </c>
      <c r="Q6279" t="s">
        <v>80</v>
      </c>
      <c r="R6279" s="8">
        <v>46267</v>
      </c>
      <c r="S6279" s="2">
        <v>1</v>
      </c>
      <c r="T6279" s="2" t="s">
        <v>81</v>
      </c>
    </row>
    <row r="6280" spans="1:20" x14ac:dyDescent="0.25">
      <c r="A6280">
        <v>1120574510</v>
      </c>
      <c r="B6280">
        <v>124063515</v>
      </c>
      <c r="C6280" t="s">
        <v>82</v>
      </c>
      <c r="D6280" t="s">
        <v>88</v>
      </c>
      <c r="E6280" t="s">
        <v>76</v>
      </c>
      <c r="F6280" s="7">
        <v>44754</v>
      </c>
      <c r="G6280" s="7">
        <v>45119</v>
      </c>
      <c r="H6280" t="s">
        <v>77</v>
      </c>
      <c r="I6280" t="s">
        <v>84</v>
      </c>
      <c r="J6280" s="7">
        <v>45760</v>
      </c>
      <c r="K6280" s="7">
        <v>45748</v>
      </c>
      <c r="L6280" s="7">
        <v>45119</v>
      </c>
      <c r="M6280" t="s">
        <v>77</v>
      </c>
      <c r="N6280" t="s">
        <v>79</v>
      </c>
      <c r="O6280">
        <v>2026</v>
      </c>
      <c r="P6280">
        <v>1</v>
      </c>
      <c r="Q6280" t="s">
        <v>80</v>
      </c>
      <c r="R6280" s="8">
        <v>46267</v>
      </c>
      <c r="S6280" s="2">
        <v>1</v>
      </c>
      <c r="T6280" s="2" t="s">
        <v>81</v>
      </c>
    </row>
    <row r="6281" spans="1:20" x14ac:dyDescent="0.25">
      <c r="A6281">
        <v>1120574511</v>
      </c>
      <c r="B6281">
        <v>124063515</v>
      </c>
      <c r="C6281" t="s">
        <v>82</v>
      </c>
      <c r="D6281" t="s">
        <v>88</v>
      </c>
      <c r="E6281" t="s">
        <v>76</v>
      </c>
      <c r="F6281" s="7">
        <v>44754</v>
      </c>
      <c r="G6281" s="7">
        <v>45119</v>
      </c>
      <c r="H6281" t="s">
        <v>77</v>
      </c>
      <c r="I6281" t="s">
        <v>84</v>
      </c>
      <c r="J6281" s="7">
        <v>45760</v>
      </c>
      <c r="K6281" s="7">
        <v>45569</v>
      </c>
      <c r="L6281" s="7">
        <v>45119</v>
      </c>
      <c r="M6281" t="s">
        <v>77</v>
      </c>
      <c r="N6281" t="s">
        <v>79</v>
      </c>
      <c r="O6281">
        <v>2026</v>
      </c>
      <c r="P6281">
        <v>1</v>
      </c>
      <c r="Q6281" t="s">
        <v>80</v>
      </c>
      <c r="R6281" s="8">
        <v>46267</v>
      </c>
      <c r="S6281" s="2">
        <v>1</v>
      </c>
      <c r="T6281" s="2" t="s">
        <v>81</v>
      </c>
    </row>
    <row r="6282" spans="1:20" x14ac:dyDescent="0.25">
      <c r="A6282">
        <v>1120574516</v>
      </c>
      <c r="B6282">
        <v>124064684</v>
      </c>
      <c r="C6282" t="s">
        <v>93</v>
      </c>
      <c r="D6282" t="s">
        <v>88</v>
      </c>
      <c r="E6282" t="s">
        <v>76</v>
      </c>
      <c r="F6282" s="7">
        <v>44754</v>
      </c>
      <c r="G6282" s="7">
        <v>46580</v>
      </c>
      <c r="H6282" t="s">
        <v>77</v>
      </c>
      <c r="I6282" t="s">
        <v>78</v>
      </c>
      <c r="J6282" s="7">
        <v>45850</v>
      </c>
      <c r="K6282" s="7">
        <v>45891</v>
      </c>
      <c r="L6282" s="7">
        <v>46580</v>
      </c>
      <c r="M6282" t="s">
        <v>77</v>
      </c>
      <c r="N6282" t="s">
        <v>79</v>
      </c>
      <c r="O6282">
        <v>2026</v>
      </c>
      <c r="P6282">
        <v>1</v>
      </c>
      <c r="Q6282" t="s">
        <v>80</v>
      </c>
      <c r="R6282" s="8">
        <v>46267</v>
      </c>
      <c r="S6282" s="2">
        <v>1</v>
      </c>
      <c r="T6282" s="2" t="s">
        <v>81</v>
      </c>
    </row>
    <row r="6283" spans="1:20" x14ac:dyDescent="0.25">
      <c r="A6283">
        <v>1120574872</v>
      </c>
      <c r="B6283">
        <v>124218314</v>
      </c>
      <c r="C6283" t="s">
        <v>74</v>
      </c>
      <c r="D6283" t="s">
        <v>75</v>
      </c>
      <c r="E6283" t="s">
        <v>76</v>
      </c>
      <c r="F6283" s="7">
        <v>44776</v>
      </c>
      <c r="G6283" s="7">
        <v>45141</v>
      </c>
      <c r="H6283" t="s">
        <v>77</v>
      </c>
      <c r="I6283" t="s">
        <v>78</v>
      </c>
      <c r="J6283" s="7"/>
      <c r="K6283" s="7">
        <v>44892</v>
      </c>
      <c r="L6283" s="7">
        <v>45141</v>
      </c>
      <c r="M6283" t="s">
        <v>77</v>
      </c>
      <c r="N6283"/>
      <c r="O6283">
        <v>2026</v>
      </c>
      <c r="P6283">
        <v>1</v>
      </c>
      <c r="Q6283" t="s">
        <v>80</v>
      </c>
      <c r="R6283" s="8">
        <v>46267</v>
      </c>
      <c r="S6283" s="2">
        <v>1</v>
      </c>
      <c r="T6283" s="2" t="s">
        <v>81</v>
      </c>
    </row>
    <row r="6284" spans="1:20" x14ac:dyDescent="0.25">
      <c r="A6284">
        <v>1120575009</v>
      </c>
      <c r="B6284">
        <v>124254363</v>
      </c>
      <c r="C6284" t="s">
        <v>74</v>
      </c>
      <c r="D6284" t="s">
        <v>75</v>
      </c>
      <c r="E6284" t="s">
        <v>76</v>
      </c>
      <c r="F6284" s="7">
        <v>44782</v>
      </c>
      <c r="G6284" s="7">
        <v>45147</v>
      </c>
      <c r="H6284" t="s">
        <v>86</v>
      </c>
      <c r="I6284" t="s">
        <v>87</v>
      </c>
      <c r="J6284" s="7"/>
      <c r="K6284" s="7">
        <v>44898</v>
      </c>
      <c r="L6284" s="7">
        <v>45147</v>
      </c>
      <c r="M6284" t="s">
        <v>86</v>
      </c>
      <c r="N6284"/>
      <c r="O6284">
        <v>2026</v>
      </c>
      <c r="P6284">
        <v>1</v>
      </c>
      <c r="Q6284" t="s">
        <v>80</v>
      </c>
      <c r="R6284" s="8">
        <v>46267</v>
      </c>
      <c r="S6284" s="2">
        <v>1</v>
      </c>
      <c r="T6284" s="2" t="s">
        <v>81</v>
      </c>
    </row>
    <row r="6285" spans="1:20" x14ac:dyDescent="0.25">
      <c r="A6285">
        <v>1120575010</v>
      </c>
      <c r="B6285">
        <v>124254363</v>
      </c>
      <c r="C6285" t="s">
        <v>74</v>
      </c>
      <c r="D6285" t="s">
        <v>75</v>
      </c>
      <c r="E6285" t="s">
        <v>76</v>
      </c>
      <c r="F6285" s="7">
        <v>44782</v>
      </c>
      <c r="G6285" s="7">
        <v>45147</v>
      </c>
      <c r="H6285" t="s">
        <v>86</v>
      </c>
      <c r="I6285" t="s">
        <v>87</v>
      </c>
      <c r="J6285" s="7"/>
      <c r="K6285" s="7">
        <v>46022</v>
      </c>
      <c r="L6285" s="7">
        <v>45147</v>
      </c>
      <c r="M6285" t="s">
        <v>86</v>
      </c>
      <c r="N6285"/>
      <c r="O6285">
        <v>2026</v>
      </c>
      <c r="P6285">
        <v>1</v>
      </c>
      <c r="Q6285" t="s">
        <v>80</v>
      </c>
      <c r="R6285" s="8">
        <v>46267</v>
      </c>
      <c r="S6285" s="2">
        <v>1</v>
      </c>
      <c r="T6285" s="2" t="s">
        <v>81</v>
      </c>
    </row>
    <row r="6286" spans="1:20" x14ac:dyDescent="0.25">
      <c r="A6286">
        <v>1120575427</v>
      </c>
      <c r="B6286">
        <v>124378917</v>
      </c>
      <c r="C6286" t="s">
        <v>74</v>
      </c>
      <c r="D6286" t="s">
        <v>83</v>
      </c>
      <c r="E6286" t="s">
        <v>76</v>
      </c>
      <c r="F6286" s="7">
        <v>44798</v>
      </c>
      <c r="G6286" s="7">
        <v>44982</v>
      </c>
      <c r="H6286" t="s">
        <v>77</v>
      </c>
      <c r="I6286" t="s">
        <v>84</v>
      </c>
      <c r="J6286" s="7">
        <v>45511</v>
      </c>
      <c r="K6286" s="7">
        <v>45747</v>
      </c>
      <c r="L6286" s="7">
        <v>44982</v>
      </c>
      <c r="M6286" t="s">
        <v>77</v>
      </c>
      <c r="N6286" t="s">
        <v>79</v>
      </c>
      <c r="O6286">
        <v>2026</v>
      </c>
      <c r="P6286">
        <v>1</v>
      </c>
      <c r="Q6286" t="s">
        <v>80</v>
      </c>
      <c r="R6286" s="8">
        <v>46267</v>
      </c>
      <c r="S6286" s="2">
        <v>1</v>
      </c>
      <c r="T6286" s="2" t="s">
        <v>81</v>
      </c>
    </row>
    <row r="6287" spans="1:20" x14ac:dyDescent="0.25">
      <c r="A6287">
        <v>1120576461</v>
      </c>
      <c r="B6287">
        <v>124804469</v>
      </c>
      <c r="C6287" t="s">
        <v>82</v>
      </c>
      <c r="D6287" t="s">
        <v>75</v>
      </c>
      <c r="E6287" t="s">
        <v>76</v>
      </c>
      <c r="F6287" s="7">
        <v>44862</v>
      </c>
      <c r="G6287" s="7">
        <v>45227</v>
      </c>
      <c r="H6287" t="s">
        <v>77</v>
      </c>
      <c r="I6287" t="s">
        <v>89</v>
      </c>
      <c r="J6287" s="7">
        <v>45908</v>
      </c>
      <c r="K6287" s="7">
        <v>44865</v>
      </c>
      <c r="L6287" s="7">
        <v>45227</v>
      </c>
      <c r="M6287" t="s">
        <v>77</v>
      </c>
      <c r="N6287" t="s">
        <v>79</v>
      </c>
      <c r="O6287">
        <v>2026</v>
      </c>
      <c r="P6287">
        <v>1</v>
      </c>
      <c r="Q6287" t="s">
        <v>80</v>
      </c>
      <c r="R6287" s="8">
        <v>46267</v>
      </c>
      <c r="S6287" s="2">
        <v>1</v>
      </c>
      <c r="T6287" s="2" t="s">
        <v>81</v>
      </c>
    </row>
    <row r="6288" spans="1:20" x14ac:dyDescent="0.25">
      <c r="A6288">
        <v>1120576742</v>
      </c>
      <c r="B6288">
        <v>125745151</v>
      </c>
      <c r="C6288" t="s">
        <v>98</v>
      </c>
      <c r="D6288" t="s">
        <v>75</v>
      </c>
      <c r="E6288" t="s">
        <v>76</v>
      </c>
      <c r="F6288" s="7">
        <v>45013</v>
      </c>
      <c r="G6288" s="7">
        <v>46840</v>
      </c>
      <c r="H6288" t="s">
        <v>77</v>
      </c>
      <c r="I6288" t="s">
        <v>78</v>
      </c>
      <c r="J6288" s="7"/>
      <c r="K6288" s="7">
        <v>45023</v>
      </c>
      <c r="L6288" s="7">
        <v>46840</v>
      </c>
      <c r="M6288" t="s">
        <v>77</v>
      </c>
      <c r="N6288"/>
      <c r="O6288">
        <v>2026</v>
      </c>
      <c r="P6288">
        <v>1</v>
      </c>
      <c r="Q6288" t="s">
        <v>80</v>
      </c>
      <c r="R6288" s="8">
        <v>46267</v>
      </c>
      <c r="S6288" s="2">
        <v>1</v>
      </c>
      <c r="T6288" s="2" t="s">
        <v>81</v>
      </c>
    </row>
    <row r="6289" spans="1:20" x14ac:dyDescent="0.25">
      <c r="A6289">
        <v>1120577272</v>
      </c>
      <c r="B6289">
        <v>126096815</v>
      </c>
      <c r="C6289" t="s">
        <v>85</v>
      </c>
      <c r="D6289" t="s">
        <v>88</v>
      </c>
      <c r="E6289" t="s">
        <v>76</v>
      </c>
      <c r="F6289" s="7">
        <v>45056</v>
      </c>
      <c r="G6289" s="7">
        <v>45422</v>
      </c>
      <c r="H6289" t="s">
        <v>86</v>
      </c>
      <c r="I6289" t="s">
        <v>87</v>
      </c>
      <c r="J6289" s="7">
        <v>46065</v>
      </c>
      <c r="K6289" s="7">
        <v>46079</v>
      </c>
      <c r="L6289" s="7">
        <v>45422</v>
      </c>
      <c r="M6289" t="s">
        <v>86</v>
      </c>
      <c r="N6289" t="s">
        <v>79</v>
      </c>
      <c r="O6289">
        <v>2026</v>
      </c>
      <c r="P6289">
        <v>1</v>
      </c>
      <c r="Q6289" t="s">
        <v>80</v>
      </c>
      <c r="R6289" s="8">
        <v>46267</v>
      </c>
      <c r="S6289" s="2">
        <v>1</v>
      </c>
      <c r="T6289" s="2" t="s">
        <v>81</v>
      </c>
    </row>
    <row r="6290" spans="1:20" x14ac:dyDescent="0.25">
      <c r="A6290">
        <v>1120577307</v>
      </c>
      <c r="B6290">
        <v>126105819</v>
      </c>
      <c r="C6290" t="s">
        <v>82</v>
      </c>
      <c r="D6290" t="s">
        <v>88</v>
      </c>
      <c r="E6290" t="s">
        <v>76</v>
      </c>
      <c r="F6290" s="7">
        <v>45057</v>
      </c>
      <c r="G6290" s="7">
        <v>45241</v>
      </c>
      <c r="H6290" t="s">
        <v>77</v>
      </c>
      <c r="I6290" t="s">
        <v>84</v>
      </c>
      <c r="J6290" s="7">
        <v>45510</v>
      </c>
      <c r="K6290" s="7">
        <v>45967</v>
      </c>
      <c r="L6290" s="7">
        <v>45241</v>
      </c>
      <c r="M6290" t="s">
        <v>77</v>
      </c>
      <c r="N6290" t="s">
        <v>79</v>
      </c>
      <c r="O6290">
        <v>2026</v>
      </c>
      <c r="P6290">
        <v>1</v>
      </c>
      <c r="Q6290" t="s">
        <v>80</v>
      </c>
      <c r="R6290" s="8">
        <v>46267</v>
      </c>
      <c r="S6290" s="2">
        <v>1</v>
      </c>
      <c r="T6290" s="2" t="s">
        <v>81</v>
      </c>
    </row>
    <row r="6291" spans="1:20" x14ac:dyDescent="0.25">
      <c r="A6291">
        <v>1120577308</v>
      </c>
      <c r="B6291">
        <v>126105819</v>
      </c>
      <c r="C6291" t="s">
        <v>82</v>
      </c>
      <c r="D6291" t="s">
        <v>88</v>
      </c>
      <c r="E6291" t="s">
        <v>76</v>
      </c>
      <c r="F6291" s="7">
        <v>45057</v>
      </c>
      <c r="G6291" s="7">
        <v>45241</v>
      </c>
      <c r="H6291" t="s">
        <v>77</v>
      </c>
      <c r="I6291" t="s">
        <v>84</v>
      </c>
      <c r="J6291" s="7">
        <v>45510</v>
      </c>
      <c r="K6291" s="7">
        <v>45748</v>
      </c>
      <c r="L6291" s="7">
        <v>45241</v>
      </c>
      <c r="M6291" t="s">
        <v>77</v>
      </c>
      <c r="N6291" t="s">
        <v>79</v>
      </c>
      <c r="O6291">
        <v>2026</v>
      </c>
      <c r="P6291">
        <v>1</v>
      </c>
      <c r="Q6291" t="s">
        <v>80</v>
      </c>
      <c r="R6291" s="8">
        <v>46267</v>
      </c>
      <c r="S6291" s="2">
        <v>1</v>
      </c>
      <c r="T6291" s="2" t="s">
        <v>81</v>
      </c>
    </row>
    <row r="6292" spans="1:20" x14ac:dyDescent="0.25">
      <c r="A6292">
        <v>1120577385</v>
      </c>
      <c r="B6292">
        <v>126133031</v>
      </c>
      <c r="C6292" t="s">
        <v>74</v>
      </c>
      <c r="D6292" t="s">
        <v>88</v>
      </c>
      <c r="E6292" t="s">
        <v>76</v>
      </c>
      <c r="F6292" s="7">
        <v>45061</v>
      </c>
      <c r="G6292" s="7">
        <v>45427</v>
      </c>
      <c r="H6292" t="s">
        <v>77</v>
      </c>
      <c r="I6292" t="s">
        <v>84</v>
      </c>
      <c r="J6292" s="7">
        <v>45737</v>
      </c>
      <c r="K6292" s="7">
        <v>45623</v>
      </c>
      <c r="L6292" s="7">
        <v>45427</v>
      </c>
      <c r="M6292" t="s">
        <v>77</v>
      </c>
      <c r="N6292" t="s">
        <v>79</v>
      </c>
      <c r="O6292">
        <v>2026</v>
      </c>
      <c r="P6292">
        <v>1</v>
      </c>
      <c r="Q6292" t="s">
        <v>80</v>
      </c>
      <c r="R6292" s="8">
        <v>46267</v>
      </c>
      <c r="S6292" s="2">
        <v>1</v>
      </c>
      <c r="T6292" s="2" t="s">
        <v>81</v>
      </c>
    </row>
    <row r="6293" spans="1:20" x14ac:dyDescent="0.25">
      <c r="A6293">
        <v>1120577393</v>
      </c>
      <c r="B6293">
        <v>126134223</v>
      </c>
      <c r="C6293" t="s">
        <v>82</v>
      </c>
      <c r="D6293" t="s">
        <v>75</v>
      </c>
      <c r="E6293" t="s">
        <v>76</v>
      </c>
      <c r="F6293" s="7">
        <v>45061</v>
      </c>
      <c r="G6293" s="7">
        <v>45427</v>
      </c>
      <c r="H6293" t="s">
        <v>77</v>
      </c>
      <c r="I6293" t="s">
        <v>78</v>
      </c>
      <c r="J6293" s="7"/>
      <c r="K6293" s="7">
        <v>45457</v>
      </c>
      <c r="L6293" s="7">
        <v>45427</v>
      </c>
      <c r="M6293" t="s">
        <v>77</v>
      </c>
      <c r="N6293"/>
      <c r="O6293">
        <v>2026</v>
      </c>
      <c r="P6293">
        <v>1</v>
      </c>
      <c r="Q6293" t="s">
        <v>80</v>
      </c>
      <c r="R6293" s="8">
        <v>46267</v>
      </c>
      <c r="S6293" s="2">
        <v>1</v>
      </c>
      <c r="T6293" s="2" t="s">
        <v>81</v>
      </c>
    </row>
    <row r="6294" spans="1:20" x14ac:dyDescent="0.25">
      <c r="A6294">
        <v>1120577401</v>
      </c>
      <c r="B6294">
        <v>126138085</v>
      </c>
      <c r="C6294" t="s">
        <v>94</v>
      </c>
      <c r="D6294" t="s">
        <v>88</v>
      </c>
      <c r="E6294" t="s">
        <v>76</v>
      </c>
      <c r="F6294" s="7">
        <v>45062</v>
      </c>
      <c r="G6294" s="7">
        <v>45428</v>
      </c>
      <c r="H6294" t="s">
        <v>77</v>
      </c>
      <c r="I6294" t="s">
        <v>78</v>
      </c>
      <c r="J6294" s="7">
        <v>45491</v>
      </c>
      <c r="K6294" s="7">
        <v>45623</v>
      </c>
      <c r="L6294" s="7">
        <v>45428</v>
      </c>
      <c r="M6294" t="s">
        <v>77</v>
      </c>
      <c r="N6294" t="s">
        <v>79</v>
      </c>
      <c r="O6294">
        <v>2026</v>
      </c>
      <c r="P6294">
        <v>1</v>
      </c>
      <c r="Q6294" t="s">
        <v>80</v>
      </c>
      <c r="R6294" s="8">
        <v>46267</v>
      </c>
      <c r="S6294" s="2">
        <v>1</v>
      </c>
      <c r="T6294" s="2" t="s">
        <v>81</v>
      </c>
    </row>
    <row r="6295" spans="1:20" x14ac:dyDescent="0.25">
      <c r="A6295">
        <v>1120577469</v>
      </c>
      <c r="B6295">
        <v>126167415</v>
      </c>
      <c r="C6295" t="s">
        <v>82</v>
      </c>
      <c r="D6295" t="s">
        <v>88</v>
      </c>
      <c r="E6295" t="s">
        <v>76</v>
      </c>
      <c r="F6295" s="7">
        <v>45064</v>
      </c>
      <c r="G6295" s="7">
        <v>45430</v>
      </c>
      <c r="H6295" t="s">
        <v>77</v>
      </c>
      <c r="I6295" t="s">
        <v>78</v>
      </c>
      <c r="J6295" s="7">
        <v>45537</v>
      </c>
      <c r="K6295" s="7">
        <v>45457</v>
      </c>
      <c r="L6295" s="7">
        <v>45430</v>
      </c>
      <c r="M6295" t="s">
        <v>77</v>
      </c>
      <c r="N6295" t="s">
        <v>79</v>
      </c>
      <c r="O6295">
        <v>2026</v>
      </c>
      <c r="P6295">
        <v>1</v>
      </c>
      <c r="Q6295" t="s">
        <v>80</v>
      </c>
      <c r="R6295" s="8">
        <v>46267</v>
      </c>
      <c r="S6295" s="2">
        <v>1</v>
      </c>
      <c r="T6295" s="2" t="s">
        <v>81</v>
      </c>
    </row>
    <row r="6296" spans="1:20" x14ac:dyDescent="0.25">
      <c r="A6296">
        <v>1120577896</v>
      </c>
      <c r="B6296">
        <v>126392351</v>
      </c>
      <c r="C6296" t="s">
        <v>82</v>
      </c>
      <c r="D6296" t="s">
        <v>88</v>
      </c>
      <c r="E6296" t="s">
        <v>76</v>
      </c>
      <c r="F6296" s="7">
        <v>45093</v>
      </c>
      <c r="G6296" s="7">
        <v>45459</v>
      </c>
      <c r="H6296" t="s">
        <v>77</v>
      </c>
      <c r="I6296" t="s">
        <v>78</v>
      </c>
      <c r="J6296" s="7">
        <v>45488</v>
      </c>
      <c r="K6296" s="7">
        <v>45623</v>
      </c>
      <c r="L6296" s="7">
        <v>45459</v>
      </c>
      <c r="M6296" t="s">
        <v>77</v>
      </c>
      <c r="N6296" t="s">
        <v>92</v>
      </c>
      <c r="O6296">
        <v>2026</v>
      </c>
      <c r="P6296">
        <v>1</v>
      </c>
      <c r="Q6296" t="s">
        <v>80</v>
      </c>
      <c r="R6296" s="8">
        <v>46267</v>
      </c>
      <c r="S6296" s="2">
        <v>1</v>
      </c>
      <c r="T6296" s="2" t="s">
        <v>81</v>
      </c>
    </row>
    <row r="6297" spans="1:20" x14ac:dyDescent="0.25">
      <c r="A6297">
        <v>1120577900</v>
      </c>
      <c r="B6297">
        <v>126392871</v>
      </c>
      <c r="C6297" t="s">
        <v>82</v>
      </c>
      <c r="D6297" t="s">
        <v>88</v>
      </c>
      <c r="E6297" t="s">
        <v>76</v>
      </c>
      <c r="F6297" s="7">
        <v>45093</v>
      </c>
      <c r="G6297" s="7">
        <v>45459</v>
      </c>
      <c r="H6297" t="s">
        <v>77</v>
      </c>
      <c r="I6297" t="s">
        <v>84</v>
      </c>
      <c r="J6297" s="7">
        <v>45719</v>
      </c>
      <c r="K6297" s="7">
        <v>46059</v>
      </c>
      <c r="L6297" s="7">
        <v>45459</v>
      </c>
      <c r="M6297" t="s">
        <v>77</v>
      </c>
      <c r="N6297" t="s">
        <v>79</v>
      </c>
      <c r="O6297">
        <v>2026</v>
      </c>
      <c r="P6297">
        <v>1</v>
      </c>
      <c r="Q6297" t="s">
        <v>80</v>
      </c>
      <c r="R6297" s="8">
        <v>46267</v>
      </c>
      <c r="S6297" s="2">
        <v>1</v>
      </c>
      <c r="T6297" s="2" t="s">
        <v>81</v>
      </c>
    </row>
    <row r="6298" spans="1:20" x14ac:dyDescent="0.25">
      <c r="A6298">
        <v>1120577901</v>
      </c>
      <c r="B6298">
        <v>126392871</v>
      </c>
      <c r="C6298" t="s">
        <v>82</v>
      </c>
      <c r="D6298" t="s">
        <v>88</v>
      </c>
      <c r="E6298" t="s">
        <v>76</v>
      </c>
      <c r="F6298" s="7">
        <v>45093</v>
      </c>
      <c r="G6298" s="7">
        <v>45459</v>
      </c>
      <c r="H6298" t="s">
        <v>77</v>
      </c>
      <c r="I6298" t="s">
        <v>84</v>
      </c>
      <c r="J6298" s="7">
        <v>45719</v>
      </c>
      <c r="K6298" s="7">
        <v>45457</v>
      </c>
      <c r="L6298" s="7">
        <v>45459</v>
      </c>
      <c r="M6298" t="s">
        <v>77</v>
      </c>
      <c r="N6298" t="s">
        <v>79</v>
      </c>
      <c r="O6298">
        <v>2026</v>
      </c>
      <c r="P6298">
        <v>1</v>
      </c>
      <c r="Q6298" t="s">
        <v>80</v>
      </c>
      <c r="R6298" s="8">
        <v>46267</v>
      </c>
      <c r="S6298" s="2">
        <v>1</v>
      </c>
      <c r="T6298" s="2" t="s">
        <v>81</v>
      </c>
    </row>
    <row r="6299" spans="1:20" x14ac:dyDescent="0.25">
      <c r="A6299">
        <v>1120577912</v>
      </c>
      <c r="B6299">
        <v>126396938</v>
      </c>
      <c r="C6299" t="s">
        <v>98</v>
      </c>
      <c r="D6299" t="s">
        <v>75</v>
      </c>
      <c r="E6299" t="s">
        <v>76</v>
      </c>
      <c r="F6299" s="7">
        <v>45094</v>
      </c>
      <c r="G6299" s="7">
        <v>46921</v>
      </c>
      <c r="H6299" t="s">
        <v>77</v>
      </c>
      <c r="I6299" t="s">
        <v>78</v>
      </c>
      <c r="J6299" s="7"/>
      <c r="K6299" s="7">
        <v>45097</v>
      </c>
      <c r="L6299" s="7">
        <v>46921</v>
      </c>
      <c r="M6299" t="s">
        <v>77</v>
      </c>
      <c r="N6299"/>
      <c r="O6299">
        <v>2026</v>
      </c>
      <c r="P6299">
        <v>1</v>
      </c>
      <c r="Q6299" t="s">
        <v>80</v>
      </c>
      <c r="R6299" s="8">
        <v>46267</v>
      </c>
      <c r="S6299" s="2">
        <v>1</v>
      </c>
      <c r="T6299" s="2" t="s">
        <v>81</v>
      </c>
    </row>
    <row r="6300" spans="1:20" x14ac:dyDescent="0.25">
      <c r="A6300">
        <v>1120577947</v>
      </c>
      <c r="B6300">
        <v>126409145</v>
      </c>
      <c r="C6300" t="s">
        <v>90</v>
      </c>
      <c r="D6300" t="s">
        <v>88</v>
      </c>
      <c r="E6300" t="s">
        <v>76</v>
      </c>
      <c r="F6300" s="7">
        <v>45097</v>
      </c>
      <c r="G6300" s="7">
        <v>45463</v>
      </c>
      <c r="H6300" t="s">
        <v>77</v>
      </c>
      <c r="I6300" t="s">
        <v>78</v>
      </c>
      <c r="J6300" s="7">
        <v>45763</v>
      </c>
      <c r="K6300" s="7">
        <v>45972</v>
      </c>
      <c r="L6300" s="7">
        <v>45463</v>
      </c>
      <c r="M6300" t="s">
        <v>77</v>
      </c>
      <c r="N6300" t="s">
        <v>92</v>
      </c>
      <c r="O6300">
        <v>2026</v>
      </c>
      <c r="P6300">
        <v>1</v>
      </c>
      <c r="Q6300" t="s">
        <v>80</v>
      </c>
      <c r="R6300" s="8">
        <v>46267</v>
      </c>
      <c r="S6300" s="2">
        <v>1</v>
      </c>
      <c r="T6300" s="2" t="s">
        <v>81</v>
      </c>
    </row>
    <row r="6301" spans="1:20" x14ac:dyDescent="0.25">
      <c r="A6301">
        <v>1120578003</v>
      </c>
      <c r="B6301">
        <v>126439855</v>
      </c>
      <c r="C6301" t="s">
        <v>85</v>
      </c>
      <c r="D6301" t="s">
        <v>88</v>
      </c>
      <c r="E6301" t="s">
        <v>76</v>
      </c>
      <c r="F6301" s="7">
        <v>45100</v>
      </c>
      <c r="G6301" s="7">
        <v>46927</v>
      </c>
      <c r="H6301" t="s">
        <v>77</v>
      </c>
      <c r="I6301" t="s">
        <v>84</v>
      </c>
      <c r="J6301" s="7"/>
      <c r="K6301" s="7">
        <v>45107</v>
      </c>
      <c r="L6301" s="7">
        <v>46927</v>
      </c>
      <c r="M6301" t="s">
        <v>77</v>
      </c>
      <c r="N6301"/>
      <c r="O6301">
        <v>2026</v>
      </c>
      <c r="P6301">
        <v>1</v>
      </c>
      <c r="Q6301" t="s">
        <v>80</v>
      </c>
      <c r="R6301" s="8">
        <v>46267</v>
      </c>
      <c r="S6301" s="2">
        <v>1</v>
      </c>
      <c r="T6301" s="2" t="s">
        <v>81</v>
      </c>
    </row>
    <row r="6302" spans="1:20" x14ac:dyDescent="0.25">
      <c r="A6302">
        <v>1120578007</v>
      </c>
      <c r="B6302">
        <v>126441345</v>
      </c>
      <c r="C6302" t="s">
        <v>74</v>
      </c>
      <c r="D6302" t="s">
        <v>88</v>
      </c>
      <c r="E6302" t="s">
        <v>76</v>
      </c>
      <c r="F6302" s="7">
        <v>45101</v>
      </c>
      <c r="G6302" s="7">
        <v>45467</v>
      </c>
      <c r="H6302" t="s">
        <v>86</v>
      </c>
      <c r="I6302" t="s">
        <v>87</v>
      </c>
      <c r="J6302" s="7">
        <v>46111</v>
      </c>
      <c r="K6302" s="7">
        <v>45936</v>
      </c>
      <c r="L6302" s="7">
        <v>45467</v>
      </c>
      <c r="M6302" t="s">
        <v>86</v>
      </c>
      <c r="N6302" t="s">
        <v>79</v>
      </c>
      <c r="O6302">
        <v>2026</v>
      </c>
      <c r="P6302">
        <v>1</v>
      </c>
      <c r="Q6302" t="s">
        <v>80</v>
      </c>
      <c r="R6302" s="8">
        <v>46267</v>
      </c>
      <c r="S6302" s="2">
        <v>1</v>
      </c>
      <c r="T6302" s="2" t="s">
        <v>81</v>
      </c>
    </row>
    <row r="6303" spans="1:20" x14ac:dyDescent="0.25">
      <c r="A6303">
        <v>1120578086</v>
      </c>
      <c r="B6303">
        <v>126473193</v>
      </c>
      <c r="C6303" t="s">
        <v>82</v>
      </c>
      <c r="D6303" t="s">
        <v>88</v>
      </c>
      <c r="E6303" t="s">
        <v>76</v>
      </c>
      <c r="F6303" s="7">
        <v>45105</v>
      </c>
      <c r="G6303" s="7">
        <v>45471</v>
      </c>
      <c r="H6303" t="s">
        <v>77</v>
      </c>
      <c r="I6303" t="s">
        <v>78</v>
      </c>
      <c r="J6303" s="7">
        <v>45571</v>
      </c>
      <c r="K6303" s="7">
        <v>45747</v>
      </c>
      <c r="L6303" s="7">
        <v>45471</v>
      </c>
      <c r="M6303" t="s">
        <v>77</v>
      </c>
      <c r="N6303" t="s">
        <v>79</v>
      </c>
      <c r="O6303">
        <v>2026</v>
      </c>
      <c r="P6303">
        <v>1</v>
      </c>
      <c r="Q6303" t="s">
        <v>80</v>
      </c>
      <c r="R6303" s="8">
        <v>46267</v>
      </c>
      <c r="S6303" s="2">
        <v>1</v>
      </c>
      <c r="T6303" s="2" t="s">
        <v>81</v>
      </c>
    </row>
    <row r="6304" spans="1:20" x14ac:dyDescent="0.25">
      <c r="A6304">
        <v>1120578178</v>
      </c>
      <c r="B6304">
        <v>126512773</v>
      </c>
      <c r="C6304" t="s">
        <v>74</v>
      </c>
      <c r="D6304" t="s">
        <v>88</v>
      </c>
      <c r="E6304" t="s">
        <v>76</v>
      </c>
      <c r="F6304" s="7">
        <v>45113</v>
      </c>
      <c r="G6304" s="7">
        <v>45479</v>
      </c>
      <c r="H6304" t="s">
        <v>86</v>
      </c>
      <c r="I6304" t="s">
        <v>87</v>
      </c>
      <c r="J6304" s="7"/>
      <c r="K6304" s="7">
        <v>45941</v>
      </c>
      <c r="L6304" s="7">
        <v>45479</v>
      </c>
      <c r="M6304" t="s">
        <v>86</v>
      </c>
      <c r="N6304"/>
      <c r="O6304">
        <v>2026</v>
      </c>
      <c r="P6304">
        <v>1</v>
      </c>
      <c r="Q6304" t="s">
        <v>80</v>
      </c>
      <c r="R6304" s="8">
        <v>46267</v>
      </c>
      <c r="S6304" s="2">
        <v>1</v>
      </c>
      <c r="T6304" s="2" t="s">
        <v>81</v>
      </c>
    </row>
    <row r="6305" spans="1:20" x14ac:dyDescent="0.25">
      <c r="A6305">
        <v>1120578267</v>
      </c>
      <c r="B6305">
        <v>126565187</v>
      </c>
      <c r="C6305" t="s">
        <v>98</v>
      </c>
      <c r="D6305" t="s">
        <v>88</v>
      </c>
      <c r="E6305" t="s">
        <v>76</v>
      </c>
      <c r="F6305" s="7">
        <v>45118</v>
      </c>
      <c r="G6305" s="7">
        <v>45484</v>
      </c>
      <c r="H6305" t="s">
        <v>77</v>
      </c>
      <c r="I6305" t="s">
        <v>78</v>
      </c>
      <c r="J6305" s="7">
        <v>45413</v>
      </c>
      <c r="K6305" s="7">
        <v>45553</v>
      </c>
      <c r="L6305" s="7">
        <v>45484</v>
      </c>
      <c r="M6305" t="s">
        <v>77</v>
      </c>
      <c r="N6305" t="s">
        <v>79</v>
      </c>
      <c r="O6305">
        <v>2026</v>
      </c>
      <c r="P6305">
        <v>1</v>
      </c>
      <c r="Q6305" t="s">
        <v>80</v>
      </c>
      <c r="R6305" s="8">
        <v>46267</v>
      </c>
      <c r="S6305" s="2">
        <v>1</v>
      </c>
      <c r="T6305" s="2" t="s">
        <v>81</v>
      </c>
    </row>
    <row r="6306" spans="1:20" x14ac:dyDescent="0.25">
      <c r="A6306">
        <v>1120578536</v>
      </c>
      <c r="B6306">
        <v>126659670</v>
      </c>
      <c r="C6306" t="s">
        <v>74</v>
      </c>
      <c r="D6306" t="s">
        <v>75</v>
      </c>
      <c r="E6306" t="s">
        <v>76</v>
      </c>
      <c r="F6306" s="7">
        <v>45131</v>
      </c>
      <c r="G6306" s="7">
        <v>45497</v>
      </c>
      <c r="H6306" t="s">
        <v>77</v>
      </c>
      <c r="I6306" t="s">
        <v>84</v>
      </c>
      <c r="J6306" s="7"/>
      <c r="K6306" s="7">
        <v>46036</v>
      </c>
      <c r="L6306" s="7">
        <v>45497</v>
      </c>
      <c r="M6306" t="s">
        <v>77</v>
      </c>
      <c r="N6306"/>
      <c r="O6306">
        <v>2026</v>
      </c>
      <c r="P6306">
        <v>1</v>
      </c>
      <c r="Q6306" t="s">
        <v>80</v>
      </c>
      <c r="R6306" s="8">
        <v>46267</v>
      </c>
      <c r="S6306" s="2">
        <v>1</v>
      </c>
      <c r="T6306" s="2" t="s">
        <v>81</v>
      </c>
    </row>
    <row r="6307" spans="1:20" x14ac:dyDescent="0.25">
      <c r="A6307">
        <v>1120578537</v>
      </c>
      <c r="B6307">
        <v>126659670</v>
      </c>
      <c r="C6307" t="s">
        <v>74</v>
      </c>
      <c r="D6307" t="s">
        <v>75</v>
      </c>
      <c r="E6307" t="s">
        <v>76</v>
      </c>
      <c r="F6307" s="7">
        <v>45131</v>
      </c>
      <c r="G6307" s="7">
        <v>45497</v>
      </c>
      <c r="H6307" t="s">
        <v>77</v>
      </c>
      <c r="I6307" t="s">
        <v>84</v>
      </c>
      <c r="J6307" s="7"/>
      <c r="K6307" s="7">
        <v>45747</v>
      </c>
      <c r="L6307" s="7">
        <v>45497</v>
      </c>
      <c r="M6307" t="s">
        <v>77</v>
      </c>
      <c r="N6307"/>
      <c r="O6307">
        <v>2026</v>
      </c>
      <c r="P6307">
        <v>1</v>
      </c>
      <c r="Q6307" t="s">
        <v>80</v>
      </c>
      <c r="R6307" s="8">
        <v>46267</v>
      </c>
      <c r="S6307" s="2">
        <v>1</v>
      </c>
      <c r="T6307" s="2" t="s">
        <v>81</v>
      </c>
    </row>
    <row r="6308" spans="1:20" x14ac:dyDescent="0.25">
      <c r="A6308">
        <v>1120579031</v>
      </c>
      <c r="B6308">
        <v>126840134</v>
      </c>
      <c r="C6308" t="s">
        <v>74</v>
      </c>
      <c r="D6308" t="s">
        <v>88</v>
      </c>
      <c r="E6308" t="s">
        <v>76</v>
      </c>
      <c r="F6308" s="7">
        <v>45154</v>
      </c>
      <c r="G6308" s="7">
        <v>46981</v>
      </c>
      <c r="H6308" t="s">
        <v>86</v>
      </c>
      <c r="I6308" t="s">
        <v>87</v>
      </c>
      <c r="J6308" s="7"/>
      <c r="K6308" s="7">
        <v>45155</v>
      </c>
      <c r="L6308" s="7">
        <v>46981</v>
      </c>
      <c r="M6308" t="s">
        <v>86</v>
      </c>
      <c r="N6308"/>
      <c r="O6308">
        <v>2026</v>
      </c>
      <c r="P6308">
        <v>1</v>
      </c>
      <c r="Q6308" t="s">
        <v>80</v>
      </c>
      <c r="R6308" s="8">
        <v>46267</v>
      </c>
      <c r="S6308" s="2">
        <v>1</v>
      </c>
      <c r="T6308" s="2" t="s">
        <v>81</v>
      </c>
    </row>
    <row r="6309" spans="1:20" x14ac:dyDescent="0.25">
      <c r="A6309">
        <v>1120579056</v>
      </c>
      <c r="B6309">
        <v>126853625</v>
      </c>
      <c r="C6309" t="s">
        <v>91</v>
      </c>
      <c r="D6309" t="s">
        <v>75</v>
      </c>
      <c r="E6309" t="s">
        <v>76</v>
      </c>
      <c r="F6309" s="7">
        <v>45155</v>
      </c>
      <c r="G6309" s="7">
        <v>45521</v>
      </c>
      <c r="H6309" t="s">
        <v>77</v>
      </c>
      <c r="I6309" t="s">
        <v>78</v>
      </c>
      <c r="J6309" s="7">
        <v>46082</v>
      </c>
      <c r="K6309" s="7">
        <v>46086</v>
      </c>
      <c r="L6309" s="7">
        <v>45521</v>
      </c>
      <c r="M6309" t="s">
        <v>77</v>
      </c>
      <c r="N6309" t="s">
        <v>79</v>
      </c>
      <c r="O6309">
        <v>2026</v>
      </c>
      <c r="P6309">
        <v>1</v>
      </c>
      <c r="Q6309" t="s">
        <v>80</v>
      </c>
      <c r="R6309" s="8">
        <v>46267</v>
      </c>
      <c r="S6309" s="2">
        <v>1</v>
      </c>
      <c r="T6309" s="2" t="s">
        <v>81</v>
      </c>
    </row>
    <row r="6310" spans="1:20" x14ac:dyDescent="0.25">
      <c r="A6310">
        <v>1120579080</v>
      </c>
      <c r="B6310">
        <v>126865573</v>
      </c>
      <c r="C6310" t="s">
        <v>85</v>
      </c>
      <c r="D6310" t="s">
        <v>88</v>
      </c>
      <c r="E6310" t="s">
        <v>76</v>
      </c>
      <c r="F6310" s="7">
        <v>45157</v>
      </c>
      <c r="G6310" s="7">
        <v>45523</v>
      </c>
      <c r="H6310" t="s">
        <v>86</v>
      </c>
      <c r="I6310" t="s">
        <v>87</v>
      </c>
      <c r="J6310" s="7"/>
      <c r="K6310" s="7">
        <v>45943</v>
      </c>
      <c r="L6310" s="7">
        <v>45523</v>
      </c>
      <c r="M6310" t="s">
        <v>86</v>
      </c>
      <c r="N6310"/>
      <c r="O6310">
        <v>2026</v>
      </c>
      <c r="P6310">
        <v>1</v>
      </c>
      <c r="Q6310" t="s">
        <v>80</v>
      </c>
      <c r="R6310" s="8">
        <v>46267</v>
      </c>
      <c r="S6310" s="2">
        <v>1</v>
      </c>
      <c r="T6310" s="2" t="s">
        <v>81</v>
      </c>
    </row>
    <row r="6311" spans="1:20" x14ac:dyDescent="0.25">
      <c r="A6311">
        <v>1120579182</v>
      </c>
      <c r="B6311">
        <v>126902287</v>
      </c>
      <c r="C6311" t="s">
        <v>93</v>
      </c>
      <c r="D6311" t="s">
        <v>88</v>
      </c>
      <c r="E6311" t="s">
        <v>76</v>
      </c>
      <c r="F6311" s="7">
        <v>45162</v>
      </c>
      <c r="G6311" s="7">
        <v>45528</v>
      </c>
      <c r="H6311" t="s">
        <v>77</v>
      </c>
      <c r="I6311" t="s">
        <v>78</v>
      </c>
      <c r="J6311" s="7">
        <v>45562</v>
      </c>
      <c r="K6311" s="7">
        <v>45623</v>
      </c>
      <c r="L6311" s="7">
        <v>45528</v>
      </c>
      <c r="M6311" t="s">
        <v>77</v>
      </c>
      <c r="N6311" t="s">
        <v>79</v>
      </c>
      <c r="O6311">
        <v>2026</v>
      </c>
      <c r="P6311">
        <v>1</v>
      </c>
      <c r="Q6311" t="s">
        <v>80</v>
      </c>
      <c r="R6311" s="8">
        <v>46267</v>
      </c>
      <c r="S6311" s="2">
        <v>1</v>
      </c>
      <c r="T6311" s="2" t="s">
        <v>81</v>
      </c>
    </row>
    <row r="6312" spans="1:20" x14ac:dyDescent="0.25">
      <c r="A6312">
        <v>1120579315</v>
      </c>
      <c r="B6312">
        <v>126945151</v>
      </c>
      <c r="C6312" t="s">
        <v>82</v>
      </c>
      <c r="D6312" t="s">
        <v>88</v>
      </c>
      <c r="E6312" t="s">
        <v>76</v>
      </c>
      <c r="F6312" s="7">
        <v>45090</v>
      </c>
      <c r="G6312" s="7">
        <v>45456</v>
      </c>
      <c r="H6312" t="s">
        <v>77</v>
      </c>
      <c r="I6312" t="s">
        <v>78</v>
      </c>
      <c r="J6312" s="7">
        <v>45510</v>
      </c>
      <c r="K6312" s="7">
        <v>45935</v>
      </c>
      <c r="L6312" s="7">
        <v>45456</v>
      </c>
      <c r="M6312" t="s">
        <v>77</v>
      </c>
      <c r="N6312" t="s">
        <v>79</v>
      </c>
      <c r="O6312">
        <v>2026</v>
      </c>
      <c r="P6312">
        <v>1</v>
      </c>
      <c r="Q6312" t="s">
        <v>80</v>
      </c>
      <c r="R6312" s="8">
        <v>46267</v>
      </c>
      <c r="S6312" s="2">
        <v>1</v>
      </c>
      <c r="T6312" s="2" t="s">
        <v>81</v>
      </c>
    </row>
    <row r="6313" spans="1:20" x14ac:dyDescent="0.25">
      <c r="A6313">
        <v>1120579530</v>
      </c>
      <c r="B6313">
        <v>127042304</v>
      </c>
      <c r="C6313" t="s">
        <v>85</v>
      </c>
      <c r="D6313" t="s">
        <v>88</v>
      </c>
      <c r="E6313" t="s">
        <v>76</v>
      </c>
      <c r="F6313" s="7">
        <v>45181</v>
      </c>
      <c r="G6313" s="7">
        <v>45547</v>
      </c>
      <c r="H6313" t="s">
        <v>77</v>
      </c>
      <c r="I6313" t="s">
        <v>78</v>
      </c>
      <c r="J6313" s="7"/>
      <c r="K6313" s="7">
        <v>45747</v>
      </c>
      <c r="L6313" s="7">
        <v>45547</v>
      </c>
      <c r="M6313" t="s">
        <v>77</v>
      </c>
      <c r="N6313"/>
      <c r="O6313">
        <v>2026</v>
      </c>
      <c r="P6313">
        <v>1</v>
      </c>
      <c r="Q6313" t="s">
        <v>80</v>
      </c>
      <c r="R6313" s="8">
        <v>46267</v>
      </c>
      <c r="S6313" s="2">
        <v>1</v>
      </c>
      <c r="T6313" s="2" t="s">
        <v>81</v>
      </c>
    </row>
    <row r="6314" spans="1:20" x14ac:dyDescent="0.25">
      <c r="A6314">
        <v>1120579656</v>
      </c>
      <c r="B6314">
        <v>127079513</v>
      </c>
      <c r="C6314" t="s">
        <v>93</v>
      </c>
      <c r="D6314" t="s">
        <v>75</v>
      </c>
      <c r="E6314" t="s">
        <v>76</v>
      </c>
      <c r="F6314" s="7">
        <v>45187</v>
      </c>
      <c r="G6314" s="7">
        <v>47014</v>
      </c>
      <c r="H6314" t="s">
        <v>86</v>
      </c>
      <c r="I6314" t="s">
        <v>87</v>
      </c>
      <c r="J6314" s="7"/>
      <c r="K6314" s="7">
        <v>45187</v>
      </c>
      <c r="L6314" s="7">
        <v>47014</v>
      </c>
      <c r="M6314" t="s">
        <v>86</v>
      </c>
      <c r="N6314"/>
      <c r="O6314">
        <v>2026</v>
      </c>
      <c r="P6314">
        <v>1</v>
      </c>
      <c r="Q6314" t="s">
        <v>80</v>
      </c>
      <c r="R6314" s="8">
        <v>46267</v>
      </c>
      <c r="S6314" s="2">
        <v>1</v>
      </c>
      <c r="T6314" s="2" t="s">
        <v>81</v>
      </c>
    </row>
    <row r="6315" spans="1:20" x14ac:dyDescent="0.25">
      <c r="A6315">
        <v>1120579706</v>
      </c>
      <c r="B6315">
        <v>127097526</v>
      </c>
      <c r="C6315" t="s">
        <v>91</v>
      </c>
      <c r="D6315" t="s">
        <v>88</v>
      </c>
      <c r="E6315" t="s">
        <v>76</v>
      </c>
      <c r="F6315" s="7">
        <v>45189</v>
      </c>
      <c r="G6315" s="7">
        <v>45280</v>
      </c>
      <c r="H6315" t="s">
        <v>77</v>
      </c>
      <c r="I6315" t="s">
        <v>78</v>
      </c>
      <c r="J6315" s="7">
        <v>45825</v>
      </c>
      <c r="K6315" s="7">
        <v>45200</v>
      </c>
      <c r="L6315" s="7">
        <v>45280</v>
      </c>
      <c r="M6315" t="s">
        <v>77</v>
      </c>
      <c r="N6315" t="s">
        <v>92</v>
      </c>
      <c r="O6315">
        <v>2026</v>
      </c>
      <c r="P6315">
        <v>1</v>
      </c>
      <c r="Q6315" t="s">
        <v>80</v>
      </c>
      <c r="R6315" s="8">
        <v>46267</v>
      </c>
      <c r="S6315" s="2">
        <v>1</v>
      </c>
      <c r="T6315" s="2" t="s">
        <v>81</v>
      </c>
    </row>
    <row r="6316" spans="1:20" x14ac:dyDescent="0.25">
      <c r="A6316">
        <v>1120579782</v>
      </c>
      <c r="B6316">
        <v>127122670</v>
      </c>
      <c r="C6316" t="s">
        <v>85</v>
      </c>
      <c r="D6316" t="s">
        <v>75</v>
      </c>
      <c r="E6316" t="s">
        <v>76</v>
      </c>
      <c r="F6316" s="7">
        <v>45193</v>
      </c>
      <c r="G6316" s="7">
        <v>45559</v>
      </c>
      <c r="H6316" t="s">
        <v>86</v>
      </c>
      <c r="I6316" t="s">
        <v>87</v>
      </c>
      <c r="J6316" s="7"/>
      <c r="K6316" s="7">
        <v>46041</v>
      </c>
      <c r="L6316" s="7">
        <v>45559</v>
      </c>
      <c r="M6316" t="s">
        <v>86</v>
      </c>
      <c r="N6316"/>
      <c r="O6316">
        <v>2026</v>
      </c>
      <c r="P6316">
        <v>1</v>
      </c>
      <c r="Q6316" t="s">
        <v>80</v>
      </c>
      <c r="R6316" s="8">
        <v>46267</v>
      </c>
      <c r="S6316" s="2">
        <v>1</v>
      </c>
      <c r="T6316" s="2" t="s">
        <v>81</v>
      </c>
    </row>
    <row r="6317" spans="1:20" x14ac:dyDescent="0.25">
      <c r="A6317">
        <v>1120580952</v>
      </c>
      <c r="B6317">
        <v>127495745</v>
      </c>
      <c r="C6317" t="s">
        <v>82</v>
      </c>
      <c r="D6317" t="s">
        <v>88</v>
      </c>
      <c r="E6317" t="s">
        <v>76</v>
      </c>
      <c r="F6317" s="7">
        <v>45247</v>
      </c>
      <c r="G6317" s="7">
        <v>45613</v>
      </c>
      <c r="H6317" t="s">
        <v>77</v>
      </c>
      <c r="I6317" t="s">
        <v>84</v>
      </c>
      <c r="J6317" s="7">
        <v>45571</v>
      </c>
      <c r="K6317" s="7">
        <v>45623</v>
      </c>
      <c r="L6317" s="7">
        <v>45613</v>
      </c>
      <c r="M6317" t="s">
        <v>77</v>
      </c>
      <c r="N6317" t="s">
        <v>79</v>
      </c>
      <c r="O6317">
        <v>2026</v>
      </c>
      <c r="P6317">
        <v>1</v>
      </c>
      <c r="Q6317" t="s">
        <v>80</v>
      </c>
      <c r="R6317" s="8">
        <v>46267</v>
      </c>
      <c r="S6317" s="2">
        <v>1</v>
      </c>
      <c r="T6317" s="2" t="s">
        <v>81</v>
      </c>
    </row>
    <row r="6318" spans="1:20" x14ac:dyDescent="0.25">
      <c r="A6318">
        <v>1120580981</v>
      </c>
      <c r="B6318">
        <v>127524290</v>
      </c>
      <c r="C6318" t="s">
        <v>97</v>
      </c>
      <c r="D6318" t="s">
        <v>88</v>
      </c>
      <c r="E6318" t="s">
        <v>76</v>
      </c>
      <c r="F6318" s="7">
        <v>45259</v>
      </c>
      <c r="G6318" s="7">
        <v>47086</v>
      </c>
      <c r="H6318" t="s">
        <v>86</v>
      </c>
      <c r="I6318" t="s">
        <v>87</v>
      </c>
      <c r="J6318" s="7"/>
      <c r="K6318" s="7">
        <v>45266</v>
      </c>
      <c r="L6318" s="7">
        <v>47086</v>
      </c>
      <c r="M6318" t="s">
        <v>86</v>
      </c>
      <c r="N6318"/>
      <c r="O6318">
        <v>2026</v>
      </c>
      <c r="P6318">
        <v>1</v>
      </c>
      <c r="Q6318" t="s">
        <v>80</v>
      </c>
      <c r="R6318" s="8">
        <v>46267</v>
      </c>
      <c r="S6318" s="2">
        <v>1</v>
      </c>
      <c r="T6318" s="2" t="s">
        <v>81</v>
      </c>
    </row>
    <row r="6319" spans="1:20" x14ac:dyDescent="0.25">
      <c r="A6319">
        <v>1120580995</v>
      </c>
      <c r="B6319">
        <v>127583246</v>
      </c>
      <c r="C6319" t="s">
        <v>93</v>
      </c>
      <c r="D6319" t="s">
        <v>88</v>
      </c>
      <c r="E6319" t="s">
        <v>76</v>
      </c>
      <c r="F6319" s="7">
        <v>45275</v>
      </c>
      <c r="G6319" s="7">
        <v>45641</v>
      </c>
      <c r="H6319" t="s">
        <v>77</v>
      </c>
      <c r="I6319" t="s">
        <v>84</v>
      </c>
      <c r="J6319" s="7"/>
      <c r="K6319" s="7">
        <v>45279</v>
      </c>
      <c r="L6319" s="7">
        <v>45641</v>
      </c>
      <c r="M6319" t="s">
        <v>77</v>
      </c>
      <c r="N6319"/>
      <c r="O6319">
        <v>2026</v>
      </c>
      <c r="P6319">
        <v>1</v>
      </c>
      <c r="Q6319" t="s">
        <v>80</v>
      </c>
      <c r="R6319" s="8">
        <v>46267</v>
      </c>
      <c r="S6319" s="2">
        <v>1</v>
      </c>
      <c r="T6319" s="2" t="s">
        <v>81</v>
      </c>
    </row>
    <row r="6320" spans="1:20" x14ac:dyDescent="0.25">
      <c r="A6320">
        <v>1120581138</v>
      </c>
      <c r="B6320">
        <v>128268417</v>
      </c>
      <c r="C6320" t="s">
        <v>74</v>
      </c>
      <c r="D6320" t="s">
        <v>88</v>
      </c>
      <c r="E6320" t="s">
        <v>76</v>
      </c>
      <c r="F6320" s="7">
        <v>45357</v>
      </c>
      <c r="G6320" s="7">
        <v>45722</v>
      </c>
      <c r="H6320" t="s">
        <v>77</v>
      </c>
      <c r="I6320" t="s">
        <v>84</v>
      </c>
      <c r="J6320" s="7">
        <v>45369</v>
      </c>
      <c r="K6320" s="7">
        <v>45692</v>
      </c>
      <c r="L6320" s="7">
        <v>45722</v>
      </c>
      <c r="M6320" t="s">
        <v>77</v>
      </c>
      <c r="N6320" t="s">
        <v>92</v>
      </c>
      <c r="O6320">
        <v>2026</v>
      </c>
      <c r="P6320">
        <v>1</v>
      </c>
      <c r="Q6320" t="s">
        <v>80</v>
      </c>
      <c r="R6320" s="8">
        <v>46267</v>
      </c>
      <c r="S6320" s="2">
        <v>1</v>
      </c>
      <c r="T6320" s="2" t="s">
        <v>81</v>
      </c>
    </row>
    <row r="6321" spans="1:20" x14ac:dyDescent="0.25">
      <c r="A6321">
        <v>1120581139</v>
      </c>
      <c r="B6321">
        <v>128268417</v>
      </c>
      <c r="C6321" t="s">
        <v>74</v>
      </c>
      <c r="D6321" t="s">
        <v>88</v>
      </c>
      <c r="E6321" t="s">
        <v>76</v>
      </c>
      <c r="F6321" s="7">
        <v>45357</v>
      </c>
      <c r="G6321" s="7">
        <v>45722</v>
      </c>
      <c r="H6321" t="s">
        <v>77</v>
      </c>
      <c r="I6321" t="s">
        <v>84</v>
      </c>
      <c r="J6321" s="7">
        <v>45369</v>
      </c>
      <c r="K6321" s="7">
        <v>45623</v>
      </c>
      <c r="L6321" s="7">
        <v>45722</v>
      </c>
      <c r="M6321" t="s">
        <v>77</v>
      </c>
      <c r="N6321" t="s">
        <v>92</v>
      </c>
      <c r="O6321">
        <v>2026</v>
      </c>
      <c r="P6321">
        <v>1</v>
      </c>
      <c r="Q6321" t="s">
        <v>80</v>
      </c>
      <c r="R6321" s="8">
        <v>46267</v>
      </c>
      <c r="S6321" s="2">
        <v>1</v>
      </c>
      <c r="T6321" s="2" t="s">
        <v>81</v>
      </c>
    </row>
    <row r="6322" spans="1:20" x14ac:dyDescent="0.25">
      <c r="A6322">
        <v>1120581329</v>
      </c>
      <c r="B6322">
        <v>128404882</v>
      </c>
      <c r="C6322" t="s">
        <v>98</v>
      </c>
      <c r="D6322" t="s">
        <v>88</v>
      </c>
      <c r="E6322" t="s">
        <v>76</v>
      </c>
      <c r="F6322" s="7">
        <v>45381</v>
      </c>
      <c r="G6322" s="7">
        <v>45746</v>
      </c>
      <c r="H6322" t="s">
        <v>77</v>
      </c>
      <c r="I6322" t="s">
        <v>84</v>
      </c>
      <c r="J6322" s="7">
        <v>45633</v>
      </c>
      <c r="K6322" s="7">
        <v>45623</v>
      </c>
      <c r="L6322" s="7">
        <v>45746</v>
      </c>
      <c r="M6322" t="s">
        <v>77</v>
      </c>
      <c r="N6322" t="s">
        <v>79</v>
      </c>
      <c r="O6322">
        <v>2026</v>
      </c>
      <c r="P6322">
        <v>1</v>
      </c>
      <c r="Q6322" t="s">
        <v>80</v>
      </c>
      <c r="R6322" s="8">
        <v>46267</v>
      </c>
      <c r="S6322" s="2">
        <v>1</v>
      </c>
      <c r="T6322" s="2" t="s">
        <v>81</v>
      </c>
    </row>
    <row r="6323" spans="1:20" x14ac:dyDescent="0.25">
      <c r="A6323">
        <v>1120581330</v>
      </c>
      <c r="B6323">
        <v>128404882</v>
      </c>
      <c r="C6323" t="s">
        <v>98</v>
      </c>
      <c r="D6323" t="s">
        <v>88</v>
      </c>
      <c r="E6323" t="s">
        <v>76</v>
      </c>
      <c r="F6323" s="7">
        <v>45381</v>
      </c>
      <c r="G6323" s="7">
        <v>45746</v>
      </c>
      <c r="H6323" t="s">
        <v>77</v>
      </c>
      <c r="I6323" t="s">
        <v>84</v>
      </c>
      <c r="J6323" s="7">
        <v>45633</v>
      </c>
      <c r="K6323" s="7">
        <v>45556</v>
      </c>
      <c r="L6323" s="7">
        <v>45746</v>
      </c>
      <c r="M6323" t="s">
        <v>77</v>
      </c>
      <c r="N6323" t="s">
        <v>79</v>
      </c>
      <c r="O6323">
        <v>2026</v>
      </c>
      <c r="P6323">
        <v>1</v>
      </c>
      <c r="Q6323" t="s">
        <v>80</v>
      </c>
      <c r="R6323" s="8">
        <v>46267</v>
      </c>
      <c r="S6323" s="2">
        <v>1</v>
      </c>
      <c r="T6323" s="2" t="s">
        <v>81</v>
      </c>
    </row>
    <row r="6324" spans="1:20" x14ac:dyDescent="0.25">
      <c r="A6324">
        <v>1120581331</v>
      </c>
      <c r="B6324">
        <v>128404882</v>
      </c>
      <c r="C6324" t="s">
        <v>98</v>
      </c>
      <c r="D6324" t="s">
        <v>88</v>
      </c>
      <c r="E6324" t="s">
        <v>76</v>
      </c>
      <c r="F6324" s="7">
        <v>45381</v>
      </c>
      <c r="G6324" s="7">
        <v>45746</v>
      </c>
      <c r="H6324" t="s">
        <v>77</v>
      </c>
      <c r="I6324" t="s">
        <v>84</v>
      </c>
      <c r="J6324" s="7">
        <v>45633</v>
      </c>
      <c r="K6324" s="7">
        <v>45664</v>
      </c>
      <c r="L6324" s="7">
        <v>45746</v>
      </c>
      <c r="M6324" t="s">
        <v>77</v>
      </c>
      <c r="N6324" t="s">
        <v>79</v>
      </c>
      <c r="O6324">
        <v>2026</v>
      </c>
      <c r="P6324">
        <v>1</v>
      </c>
      <c r="Q6324" t="s">
        <v>80</v>
      </c>
      <c r="R6324" s="8">
        <v>46267</v>
      </c>
      <c r="S6324" s="2">
        <v>1</v>
      </c>
      <c r="T6324" s="2" t="s">
        <v>81</v>
      </c>
    </row>
    <row r="6325" spans="1:20" x14ac:dyDescent="0.25">
      <c r="A6325">
        <v>1120581332</v>
      </c>
      <c r="B6325">
        <v>128404882</v>
      </c>
      <c r="C6325" t="s">
        <v>98</v>
      </c>
      <c r="D6325" t="s">
        <v>88</v>
      </c>
      <c r="E6325" t="s">
        <v>76</v>
      </c>
      <c r="F6325" s="7">
        <v>45381</v>
      </c>
      <c r="G6325" s="7">
        <v>45746</v>
      </c>
      <c r="H6325" t="s">
        <v>77</v>
      </c>
      <c r="I6325" t="s">
        <v>84</v>
      </c>
      <c r="J6325" s="7">
        <v>45633</v>
      </c>
      <c r="K6325" s="7">
        <v>45463</v>
      </c>
      <c r="L6325" s="7">
        <v>45746</v>
      </c>
      <c r="M6325" t="s">
        <v>77</v>
      </c>
      <c r="N6325" t="s">
        <v>79</v>
      </c>
      <c r="O6325">
        <v>2026</v>
      </c>
      <c r="P6325">
        <v>1</v>
      </c>
      <c r="Q6325" t="s">
        <v>80</v>
      </c>
      <c r="R6325" s="8">
        <v>46267</v>
      </c>
      <c r="S6325" s="2">
        <v>1</v>
      </c>
      <c r="T6325" s="2" t="s">
        <v>81</v>
      </c>
    </row>
    <row r="6326" spans="1:20" x14ac:dyDescent="0.25">
      <c r="A6326">
        <v>1120581340</v>
      </c>
      <c r="B6326">
        <v>128418474</v>
      </c>
      <c r="C6326" t="s">
        <v>82</v>
      </c>
      <c r="D6326" t="s">
        <v>88</v>
      </c>
      <c r="E6326" t="s">
        <v>76</v>
      </c>
      <c r="F6326" s="7">
        <v>45384</v>
      </c>
      <c r="G6326" s="7">
        <v>47210</v>
      </c>
      <c r="H6326" t="s">
        <v>77</v>
      </c>
      <c r="I6326" t="s">
        <v>78</v>
      </c>
      <c r="J6326" s="7">
        <v>45591</v>
      </c>
      <c r="K6326" s="7">
        <v>45386</v>
      </c>
      <c r="L6326" s="7">
        <v>47210</v>
      </c>
      <c r="M6326" t="s">
        <v>77</v>
      </c>
      <c r="N6326" t="s">
        <v>79</v>
      </c>
      <c r="O6326">
        <v>2026</v>
      </c>
      <c r="P6326">
        <v>1</v>
      </c>
      <c r="Q6326" t="s">
        <v>80</v>
      </c>
      <c r="R6326" s="8">
        <v>46267</v>
      </c>
      <c r="S6326" s="2">
        <v>1</v>
      </c>
      <c r="T6326" s="2" t="s">
        <v>81</v>
      </c>
    </row>
    <row r="6327" spans="1:20" x14ac:dyDescent="0.25">
      <c r="A6327">
        <v>1120581380</v>
      </c>
      <c r="B6327">
        <v>128473403</v>
      </c>
      <c r="C6327" t="s">
        <v>74</v>
      </c>
      <c r="D6327" t="s">
        <v>88</v>
      </c>
      <c r="E6327" t="s">
        <v>76</v>
      </c>
      <c r="F6327" s="7">
        <v>45390</v>
      </c>
      <c r="G6327" s="7">
        <v>45755</v>
      </c>
      <c r="H6327" t="s">
        <v>77</v>
      </c>
      <c r="I6327" t="s">
        <v>78</v>
      </c>
      <c r="J6327" s="7">
        <v>45501</v>
      </c>
      <c r="K6327" s="7">
        <v>45533</v>
      </c>
      <c r="L6327" s="7">
        <v>45755</v>
      </c>
      <c r="M6327" t="s">
        <v>77</v>
      </c>
      <c r="N6327" t="s">
        <v>79</v>
      </c>
      <c r="O6327">
        <v>2026</v>
      </c>
      <c r="P6327">
        <v>1</v>
      </c>
      <c r="Q6327" t="s">
        <v>80</v>
      </c>
      <c r="R6327" s="8">
        <v>46267</v>
      </c>
      <c r="S6327" s="2">
        <v>1</v>
      </c>
      <c r="T6327" s="2" t="s">
        <v>81</v>
      </c>
    </row>
    <row r="6328" spans="1:20" x14ac:dyDescent="0.25">
      <c r="A6328">
        <v>1120581471</v>
      </c>
      <c r="B6328">
        <v>128584598</v>
      </c>
      <c r="C6328" t="s">
        <v>82</v>
      </c>
      <c r="D6328" t="s">
        <v>75</v>
      </c>
      <c r="E6328" t="s">
        <v>76</v>
      </c>
      <c r="F6328" s="7">
        <v>45401</v>
      </c>
      <c r="G6328" s="7">
        <v>46496</v>
      </c>
      <c r="H6328" t="s">
        <v>77</v>
      </c>
      <c r="I6328" t="s">
        <v>78</v>
      </c>
      <c r="J6328" s="7"/>
      <c r="K6328" s="7">
        <v>46034</v>
      </c>
      <c r="L6328" s="7">
        <v>46496</v>
      </c>
      <c r="M6328" t="s">
        <v>77</v>
      </c>
      <c r="N6328"/>
      <c r="O6328">
        <v>2026</v>
      </c>
      <c r="P6328">
        <v>1</v>
      </c>
      <c r="Q6328" t="s">
        <v>80</v>
      </c>
      <c r="R6328" s="8">
        <v>46267</v>
      </c>
      <c r="S6328" s="2">
        <v>1</v>
      </c>
      <c r="T6328" s="2" t="s">
        <v>81</v>
      </c>
    </row>
    <row r="6329" spans="1:20" x14ac:dyDescent="0.25">
      <c r="A6329">
        <v>1120581497</v>
      </c>
      <c r="B6329">
        <v>128626030</v>
      </c>
      <c r="C6329" t="s">
        <v>90</v>
      </c>
      <c r="D6329" t="s">
        <v>88</v>
      </c>
      <c r="E6329" t="s">
        <v>76</v>
      </c>
      <c r="F6329" s="7">
        <v>45405</v>
      </c>
      <c r="G6329" s="7">
        <v>45770</v>
      </c>
      <c r="H6329" t="s">
        <v>77</v>
      </c>
      <c r="I6329" t="s">
        <v>78</v>
      </c>
      <c r="J6329" s="7">
        <v>45633</v>
      </c>
      <c r="K6329" s="7">
        <v>45502</v>
      </c>
      <c r="L6329" s="7">
        <v>45770</v>
      </c>
      <c r="M6329" t="s">
        <v>77</v>
      </c>
      <c r="N6329" t="s">
        <v>79</v>
      </c>
      <c r="O6329">
        <v>2026</v>
      </c>
      <c r="P6329">
        <v>1</v>
      </c>
      <c r="Q6329" t="s">
        <v>80</v>
      </c>
      <c r="R6329" s="8">
        <v>46267</v>
      </c>
      <c r="S6329" s="2">
        <v>1</v>
      </c>
      <c r="T6329" s="2" t="s">
        <v>81</v>
      </c>
    </row>
    <row r="6330" spans="1:20" x14ac:dyDescent="0.25">
      <c r="A6330">
        <v>1120581532</v>
      </c>
      <c r="B6330">
        <v>128681511</v>
      </c>
      <c r="C6330" t="s">
        <v>96</v>
      </c>
      <c r="D6330" t="s">
        <v>88</v>
      </c>
      <c r="E6330" t="s">
        <v>76</v>
      </c>
      <c r="F6330" s="7">
        <v>45407</v>
      </c>
      <c r="G6330" s="7">
        <v>45772</v>
      </c>
      <c r="H6330" t="s">
        <v>77</v>
      </c>
      <c r="I6330" t="s">
        <v>84</v>
      </c>
      <c r="J6330" s="7"/>
      <c r="K6330" s="7">
        <v>46031</v>
      </c>
      <c r="L6330" s="7">
        <v>45772</v>
      </c>
      <c r="M6330" t="s">
        <v>77</v>
      </c>
      <c r="N6330"/>
      <c r="O6330">
        <v>2026</v>
      </c>
      <c r="P6330">
        <v>1</v>
      </c>
      <c r="Q6330" t="s">
        <v>80</v>
      </c>
      <c r="R6330" s="8">
        <v>46267</v>
      </c>
      <c r="S6330" s="2">
        <v>1</v>
      </c>
      <c r="T6330" s="2" t="s">
        <v>81</v>
      </c>
    </row>
    <row r="6331" spans="1:20" x14ac:dyDescent="0.25">
      <c r="A6331">
        <v>1120581533</v>
      </c>
      <c r="B6331">
        <v>128681511</v>
      </c>
      <c r="C6331" t="s">
        <v>96</v>
      </c>
      <c r="D6331" t="s">
        <v>88</v>
      </c>
      <c r="E6331" t="s">
        <v>76</v>
      </c>
      <c r="F6331" s="7">
        <v>45407</v>
      </c>
      <c r="G6331" s="7">
        <v>45772</v>
      </c>
      <c r="H6331" t="s">
        <v>77</v>
      </c>
      <c r="I6331" t="s">
        <v>84</v>
      </c>
      <c r="J6331" s="7"/>
      <c r="K6331" s="7">
        <v>45623</v>
      </c>
      <c r="L6331" s="7">
        <v>45772</v>
      </c>
      <c r="M6331" t="s">
        <v>77</v>
      </c>
      <c r="N6331"/>
      <c r="O6331">
        <v>2026</v>
      </c>
      <c r="P6331">
        <v>1</v>
      </c>
      <c r="Q6331" t="s">
        <v>80</v>
      </c>
      <c r="R6331" s="8">
        <v>46267</v>
      </c>
      <c r="S6331" s="2">
        <v>1</v>
      </c>
      <c r="T6331" s="2" t="s">
        <v>81</v>
      </c>
    </row>
    <row r="6332" spans="1:20" x14ac:dyDescent="0.25">
      <c r="A6332">
        <v>1120581538</v>
      </c>
      <c r="B6332">
        <v>128681623</v>
      </c>
      <c r="C6332" t="s">
        <v>90</v>
      </c>
      <c r="D6332" t="s">
        <v>83</v>
      </c>
      <c r="E6332" t="s">
        <v>76</v>
      </c>
      <c r="F6332" s="7">
        <v>45408</v>
      </c>
      <c r="G6332" s="7">
        <v>45499</v>
      </c>
      <c r="H6332" t="s">
        <v>77</v>
      </c>
      <c r="I6332" t="s">
        <v>84</v>
      </c>
      <c r="J6332" s="7"/>
      <c r="K6332" s="7">
        <v>45747</v>
      </c>
      <c r="L6332" s="7">
        <v>45499</v>
      </c>
      <c r="M6332" t="s">
        <v>77</v>
      </c>
      <c r="N6332"/>
      <c r="O6332">
        <v>2026</v>
      </c>
      <c r="P6332">
        <v>1</v>
      </c>
      <c r="Q6332" t="s">
        <v>80</v>
      </c>
      <c r="R6332" s="8">
        <v>46267</v>
      </c>
      <c r="S6332" s="2">
        <v>1</v>
      </c>
      <c r="T6332" s="2" t="s">
        <v>81</v>
      </c>
    </row>
    <row r="6333" spans="1:20" x14ac:dyDescent="0.25">
      <c r="A6333">
        <v>1120581610</v>
      </c>
      <c r="B6333">
        <v>128724602</v>
      </c>
      <c r="C6333" t="s">
        <v>98</v>
      </c>
      <c r="D6333" t="s">
        <v>83</v>
      </c>
      <c r="E6333" t="s">
        <v>76</v>
      </c>
      <c r="F6333" s="7">
        <v>45419</v>
      </c>
      <c r="G6333" s="7">
        <v>45599</v>
      </c>
      <c r="H6333" t="s">
        <v>77</v>
      </c>
      <c r="I6333" t="s">
        <v>84</v>
      </c>
      <c r="J6333" s="7"/>
      <c r="K6333" s="7">
        <v>45747</v>
      </c>
      <c r="L6333" s="7">
        <v>45599</v>
      </c>
      <c r="M6333" t="s">
        <v>77</v>
      </c>
      <c r="N6333"/>
      <c r="O6333">
        <v>2026</v>
      </c>
      <c r="P6333">
        <v>1</v>
      </c>
      <c r="Q6333" t="s">
        <v>80</v>
      </c>
      <c r="R6333" s="8">
        <v>46267</v>
      </c>
      <c r="S6333" s="2">
        <v>1</v>
      </c>
      <c r="T6333" s="2" t="s">
        <v>81</v>
      </c>
    </row>
    <row r="6334" spans="1:20" x14ac:dyDescent="0.25">
      <c r="A6334">
        <v>1120581630</v>
      </c>
      <c r="B6334">
        <v>128744255</v>
      </c>
      <c r="C6334" t="s">
        <v>95</v>
      </c>
      <c r="D6334" t="s">
        <v>83</v>
      </c>
      <c r="E6334" t="s">
        <v>76</v>
      </c>
      <c r="F6334" s="7">
        <v>45422</v>
      </c>
      <c r="G6334" s="7">
        <v>45606</v>
      </c>
      <c r="H6334" t="s">
        <v>77</v>
      </c>
      <c r="I6334" t="s">
        <v>78</v>
      </c>
      <c r="J6334" s="7"/>
      <c r="K6334" s="7">
        <v>45952</v>
      </c>
      <c r="L6334" s="7">
        <v>45606</v>
      </c>
      <c r="M6334" t="s">
        <v>77</v>
      </c>
      <c r="N6334"/>
      <c r="O6334">
        <v>2026</v>
      </c>
      <c r="P6334">
        <v>1</v>
      </c>
      <c r="Q6334" t="s">
        <v>80</v>
      </c>
      <c r="R6334" s="8">
        <v>46267</v>
      </c>
      <c r="S6334" s="2">
        <v>1</v>
      </c>
      <c r="T6334" s="2" t="s">
        <v>81</v>
      </c>
    </row>
    <row r="6335" spans="1:20" x14ac:dyDescent="0.25">
      <c r="A6335">
        <v>1120581785</v>
      </c>
      <c r="B6335">
        <v>128905564</v>
      </c>
      <c r="C6335" t="s">
        <v>91</v>
      </c>
      <c r="D6335" t="s">
        <v>75</v>
      </c>
      <c r="E6335" t="s">
        <v>76</v>
      </c>
      <c r="F6335" s="7">
        <v>45441</v>
      </c>
      <c r="G6335" s="7">
        <v>46521</v>
      </c>
      <c r="H6335" t="s">
        <v>77</v>
      </c>
      <c r="I6335" t="s">
        <v>78</v>
      </c>
      <c r="J6335" s="7"/>
      <c r="K6335" s="7">
        <v>45455</v>
      </c>
      <c r="L6335" s="7">
        <v>46521</v>
      </c>
      <c r="M6335" t="s">
        <v>77</v>
      </c>
      <c r="N6335"/>
      <c r="O6335">
        <v>2026</v>
      </c>
      <c r="P6335">
        <v>1</v>
      </c>
      <c r="Q6335" t="s">
        <v>80</v>
      </c>
      <c r="R6335" s="8">
        <v>46267</v>
      </c>
      <c r="S6335" s="2">
        <v>1</v>
      </c>
      <c r="T6335" s="2" t="s">
        <v>81</v>
      </c>
    </row>
    <row r="6336" spans="1:20" x14ac:dyDescent="0.25">
      <c r="A6336">
        <v>1120581877</v>
      </c>
      <c r="B6336">
        <v>129039711</v>
      </c>
      <c r="C6336" t="s">
        <v>90</v>
      </c>
      <c r="D6336" t="s">
        <v>88</v>
      </c>
      <c r="E6336" t="s">
        <v>76</v>
      </c>
      <c r="F6336" s="7">
        <v>45448</v>
      </c>
      <c r="G6336" s="7">
        <v>45628</v>
      </c>
      <c r="H6336" t="s">
        <v>77</v>
      </c>
      <c r="I6336" t="s">
        <v>84</v>
      </c>
      <c r="J6336" s="7"/>
      <c r="K6336" s="7">
        <v>45553</v>
      </c>
      <c r="L6336" s="7">
        <v>45628</v>
      </c>
      <c r="M6336" t="s">
        <v>77</v>
      </c>
      <c r="N6336"/>
      <c r="O6336">
        <v>2026</v>
      </c>
      <c r="P6336">
        <v>1</v>
      </c>
      <c r="Q6336" t="s">
        <v>80</v>
      </c>
      <c r="R6336" s="8">
        <v>46267</v>
      </c>
      <c r="S6336" s="2">
        <v>1</v>
      </c>
      <c r="T6336" s="2" t="s">
        <v>81</v>
      </c>
    </row>
    <row r="6337" spans="1:20" x14ac:dyDescent="0.25">
      <c r="A6337">
        <v>1120581977</v>
      </c>
      <c r="B6337">
        <v>129096836</v>
      </c>
      <c r="C6337" t="s">
        <v>82</v>
      </c>
      <c r="D6337" t="s">
        <v>83</v>
      </c>
      <c r="E6337" t="s">
        <v>76</v>
      </c>
      <c r="F6337" s="7">
        <v>45456</v>
      </c>
      <c r="G6337" s="7">
        <v>45639</v>
      </c>
      <c r="H6337" t="s">
        <v>77</v>
      </c>
      <c r="I6337" t="s">
        <v>78</v>
      </c>
      <c r="J6337" s="7"/>
      <c r="K6337" s="7">
        <v>45747</v>
      </c>
      <c r="L6337" s="7">
        <v>45639</v>
      </c>
      <c r="M6337" t="s">
        <v>77</v>
      </c>
      <c r="N6337"/>
      <c r="O6337">
        <v>2026</v>
      </c>
      <c r="P6337">
        <v>1</v>
      </c>
      <c r="Q6337" t="s">
        <v>80</v>
      </c>
      <c r="R6337" s="8">
        <v>46267</v>
      </c>
      <c r="S6337" s="2">
        <v>1</v>
      </c>
      <c r="T6337" s="2" t="s">
        <v>81</v>
      </c>
    </row>
    <row r="6338" spans="1:20" x14ac:dyDescent="0.25">
      <c r="A6338">
        <v>1120581991</v>
      </c>
      <c r="B6338">
        <v>129099017</v>
      </c>
      <c r="C6338" t="s">
        <v>97</v>
      </c>
      <c r="D6338" t="s">
        <v>75</v>
      </c>
      <c r="E6338" t="s">
        <v>76</v>
      </c>
      <c r="F6338" s="7">
        <v>45462</v>
      </c>
      <c r="G6338" s="7">
        <v>46542</v>
      </c>
      <c r="H6338" t="s">
        <v>86</v>
      </c>
      <c r="I6338" t="s">
        <v>87</v>
      </c>
      <c r="J6338" s="7"/>
      <c r="K6338" s="7">
        <v>45469</v>
      </c>
      <c r="L6338" s="7">
        <v>46542</v>
      </c>
      <c r="M6338" t="s">
        <v>86</v>
      </c>
      <c r="N6338"/>
      <c r="O6338">
        <v>2026</v>
      </c>
      <c r="P6338">
        <v>1</v>
      </c>
      <c r="Q6338" t="s">
        <v>80</v>
      </c>
      <c r="R6338" s="8">
        <v>46267</v>
      </c>
      <c r="S6338" s="2">
        <v>1</v>
      </c>
      <c r="T6338" s="2" t="s">
        <v>81</v>
      </c>
    </row>
    <row r="6339" spans="1:20" x14ac:dyDescent="0.25">
      <c r="A6339">
        <v>1120582098</v>
      </c>
      <c r="B6339">
        <v>129155789</v>
      </c>
      <c r="C6339" t="s">
        <v>82</v>
      </c>
      <c r="D6339" t="s">
        <v>88</v>
      </c>
      <c r="E6339" t="s">
        <v>76</v>
      </c>
      <c r="F6339" s="7">
        <v>45472</v>
      </c>
      <c r="G6339" s="7">
        <v>45837</v>
      </c>
      <c r="H6339" t="s">
        <v>77</v>
      </c>
      <c r="I6339" t="s">
        <v>78</v>
      </c>
      <c r="J6339" s="7"/>
      <c r="K6339" s="7">
        <v>45748</v>
      </c>
      <c r="L6339" s="7">
        <v>45837</v>
      </c>
      <c r="M6339" t="s">
        <v>77</v>
      </c>
      <c r="N6339"/>
      <c r="O6339">
        <v>2026</v>
      </c>
      <c r="P6339">
        <v>1</v>
      </c>
      <c r="Q6339" t="s">
        <v>80</v>
      </c>
      <c r="R6339" s="8">
        <v>46267</v>
      </c>
      <c r="S6339" s="2">
        <v>1</v>
      </c>
      <c r="T6339" s="2" t="s">
        <v>81</v>
      </c>
    </row>
    <row r="6340" spans="1:20" x14ac:dyDescent="0.25">
      <c r="A6340">
        <v>1120582315</v>
      </c>
      <c r="B6340">
        <v>129294565</v>
      </c>
      <c r="C6340" t="s">
        <v>98</v>
      </c>
      <c r="D6340" t="s">
        <v>83</v>
      </c>
      <c r="E6340" t="s">
        <v>76</v>
      </c>
      <c r="F6340" s="7">
        <v>45496</v>
      </c>
      <c r="G6340" s="7">
        <v>45680</v>
      </c>
      <c r="H6340" t="s">
        <v>77</v>
      </c>
      <c r="I6340" t="s">
        <v>78</v>
      </c>
      <c r="J6340" s="7"/>
      <c r="K6340" s="7">
        <v>46012</v>
      </c>
      <c r="L6340" s="7">
        <v>45680</v>
      </c>
      <c r="M6340" t="s">
        <v>77</v>
      </c>
      <c r="N6340"/>
      <c r="O6340">
        <v>2026</v>
      </c>
      <c r="P6340">
        <v>1</v>
      </c>
      <c r="Q6340" t="s">
        <v>80</v>
      </c>
      <c r="R6340" s="8">
        <v>46267</v>
      </c>
      <c r="S6340" s="2">
        <v>1</v>
      </c>
      <c r="T6340" s="2" t="s">
        <v>81</v>
      </c>
    </row>
    <row r="6341" spans="1:20" x14ac:dyDescent="0.25">
      <c r="A6341">
        <v>1120582428</v>
      </c>
      <c r="B6341">
        <v>129330158</v>
      </c>
      <c r="C6341" t="s">
        <v>90</v>
      </c>
      <c r="D6341" t="s">
        <v>83</v>
      </c>
      <c r="E6341" t="s">
        <v>76</v>
      </c>
      <c r="F6341" s="7">
        <v>45505</v>
      </c>
      <c r="G6341" s="7">
        <v>45685</v>
      </c>
      <c r="H6341" t="s">
        <v>77</v>
      </c>
      <c r="I6341" t="s">
        <v>84</v>
      </c>
      <c r="J6341" s="7"/>
      <c r="K6341" s="7">
        <v>45548</v>
      </c>
      <c r="L6341" s="7">
        <v>45685</v>
      </c>
      <c r="M6341" t="s">
        <v>77</v>
      </c>
      <c r="N6341"/>
      <c r="O6341">
        <v>2026</v>
      </c>
      <c r="P6341">
        <v>1</v>
      </c>
      <c r="Q6341" t="s">
        <v>80</v>
      </c>
      <c r="R6341" s="8">
        <v>46267</v>
      </c>
      <c r="S6341" s="2">
        <v>1</v>
      </c>
      <c r="T6341" s="2" t="s">
        <v>81</v>
      </c>
    </row>
    <row r="6342" spans="1:20" x14ac:dyDescent="0.25">
      <c r="A6342">
        <v>1120582494</v>
      </c>
      <c r="B6342">
        <v>129349230</v>
      </c>
      <c r="C6342" t="s">
        <v>93</v>
      </c>
      <c r="D6342" t="s">
        <v>83</v>
      </c>
      <c r="E6342" t="s">
        <v>76</v>
      </c>
      <c r="F6342" s="7">
        <v>45512</v>
      </c>
      <c r="G6342" s="7">
        <v>47338</v>
      </c>
      <c r="H6342" t="s">
        <v>77</v>
      </c>
      <c r="I6342" t="s">
        <v>78</v>
      </c>
      <c r="J6342" s="7">
        <v>46000</v>
      </c>
      <c r="K6342" s="7">
        <v>45519</v>
      </c>
      <c r="L6342" s="7">
        <v>47338</v>
      </c>
      <c r="M6342" t="s">
        <v>77</v>
      </c>
      <c r="N6342" t="s">
        <v>79</v>
      </c>
      <c r="O6342">
        <v>2026</v>
      </c>
      <c r="P6342">
        <v>1</v>
      </c>
      <c r="Q6342" t="s">
        <v>80</v>
      </c>
      <c r="R6342" s="8">
        <v>46267</v>
      </c>
      <c r="S6342" s="2">
        <v>1</v>
      </c>
      <c r="T6342" s="2" t="s">
        <v>81</v>
      </c>
    </row>
    <row r="6343" spans="1:20" x14ac:dyDescent="0.25">
      <c r="A6343">
        <v>1120582592</v>
      </c>
      <c r="B6343">
        <v>129387410</v>
      </c>
      <c r="C6343" t="s">
        <v>74</v>
      </c>
      <c r="D6343" t="s">
        <v>83</v>
      </c>
      <c r="E6343" t="s">
        <v>76</v>
      </c>
      <c r="F6343" s="7">
        <v>45517</v>
      </c>
      <c r="G6343" s="7">
        <v>45701</v>
      </c>
      <c r="H6343" t="s">
        <v>77</v>
      </c>
      <c r="I6343" t="s">
        <v>84</v>
      </c>
      <c r="J6343" s="7"/>
      <c r="K6343" s="7">
        <v>45523</v>
      </c>
      <c r="L6343" s="7">
        <v>45701</v>
      </c>
      <c r="M6343" t="s">
        <v>77</v>
      </c>
      <c r="N6343"/>
      <c r="O6343">
        <v>2026</v>
      </c>
      <c r="P6343">
        <v>1</v>
      </c>
      <c r="Q6343" t="s">
        <v>80</v>
      </c>
      <c r="R6343" s="8">
        <v>46267</v>
      </c>
      <c r="S6343" s="2">
        <v>1</v>
      </c>
      <c r="T6343" s="2" t="s">
        <v>81</v>
      </c>
    </row>
    <row r="6344" spans="1:20" x14ac:dyDescent="0.25">
      <c r="A6344">
        <v>1120582805</v>
      </c>
      <c r="B6344">
        <v>129452648</v>
      </c>
      <c r="C6344" t="s">
        <v>90</v>
      </c>
      <c r="D6344" t="s">
        <v>88</v>
      </c>
      <c r="E6344" t="s">
        <v>76</v>
      </c>
      <c r="F6344" s="7">
        <v>45533</v>
      </c>
      <c r="G6344" s="7">
        <v>45898</v>
      </c>
      <c r="H6344" t="s">
        <v>77</v>
      </c>
      <c r="I6344" t="s">
        <v>89</v>
      </c>
      <c r="J6344" s="7">
        <v>45870</v>
      </c>
      <c r="K6344" s="7">
        <v>45534</v>
      </c>
      <c r="L6344" s="7">
        <v>45898</v>
      </c>
      <c r="M6344" t="s">
        <v>77</v>
      </c>
      <c r="N6344" t="s">
        <v>79</v>
      </c>
      <c r="O6344">
        <v>2026</v>
      </c>
      <c r="P6344">
        <v>1</v>
      </c>
      <c r="Q6344" t="s">
        <v>80</v>
      </c>
      <c r="R6344" s="8">
        <v>46267</v>
      </c>
      <c r="S6344" s="2">
        <v>1</v>
      </c>
      <c r="T6344" s="2" t="s">
        <v>81</v>
      </c>
    </row>
    <row r="6345" spans="1:20" x14ac:dyDescent="0.25">
      <c r="A6345">
        <v>1120582945</v>
      </c>
      <c r="B6345">
        <v>129487037</v>
      </c>
      <c r="C6345" t="s">
        <v>85</v>
      </c>
      <c r="D6345" t="s">
        <v>88</v>
      </c>
      <c r="E6345" t="s">
        <v>76</v>
      </c>
      <c r="F6345" s="7">
        <v>45540</v>
      </c>
      <c r="G6345" s="7">
        <v>47366</v>
      </c>
      <c r="H6345" t="s">
        <v>77</v>
      </c>
      <c r="I6345" t="s">
        <v>78</v>
      </c>
      <c r="J6345" s="7"/>
      <c r="K6345" s="7">
        <v>45554</v>
      </c>
      <c r="L6345" s="7">
        <v>47366</v>
      </c>
      <c r="M6345" t="s">
        <v>77</v>
      </c>
      <c r="N6345"/>
      <c r="O6345">
        <v>2026</v>
      </c>
      <c r="P6345">
        <v>1</v>
      </c>
      <c r="Q6345" t="s">
        <v>80</v>
      </c>
      <c r="R6345" s="8">
        <v>46267</v>
      </c>
      <c r="S6345" s="2">
        <v>1</v>
      </c>
      <c r="T6345" s="2" t="s">
        <v>81</v>
      </c>
    </row>
    <row r="6346" spans="1:20" x14ac:dyDescent="0.25">
      <c r="A6346">
        <v>1120582998</v>
      </c>
      <c r="B6346">
        <v>129510699</v>
      </c>
      <c r="C6346" t="s">
        <v>85</v>
      </c>
      <c r="D6346" t="s">
        <v>75</v>
      </c>
      <c r="E6346" t="s">
        <v>76</v>
      </c>
      <c r="F6346" s="7">
        <v>45545</v>
      </c>
      <c r="G6346" s="7">
        <v>46625</v>
      </c>
      <c r="H6346" t="s">
        <v>86</v>
      </c>
      <c r="I6346" t="s">
        <v>87</v>
      </c>
      <c r="J6346" s="7"/>
      <c r="K6346" s="7">
        <v>45554</v>
      </c>
      <c r="L6346" s="7">
        <v>46625</v>
      </c>
      <c r="M6346" t="s">
        <v>86</v>
      </c>
      <c r="N6346"/>
      <c r="O6346">
        <v>2026</v>
      </c>
      <c r="P6346">
        <v>1</v>
      </c>
      <c r="Q6346" t="s">
        <v>80</v>
      </c>
      <c r="R6346" s="8">
        <v>46267</v>
      </c>
      <c r="S6346" s="2">
        <v>1</v>
      </c>
      <c r="T6346" s="2" t="s">
        <v>81</v>
      </c>
    </row>
    <row r="6347" spans="1:20" x14ac:dyDescent="0.25">
      <c r="A6347">
        <v>1120583042</v>
      </c>
      <c r="B6347">
        <v>129520572</v>
      </c>
      <c r="C6347" t="s">
        <v>74</v>
      </c>
      <c r="D6347" t="s">
        <v>88</v>
      </c>
      <c r="E6347" t="s">
        <v>76</v>
      </c>
      <c r="F6347" s="7">
        <v>45542</v>
      </c>
      <c r="G6347" s="7">
        <v>45907</v>
      </c>
      <c r="H6347" t="s">
        <v>77</v>
      </c>
      <c r="I6347" t="s">
        <v>78</v>
      </c>
      <c r="J6347" s="7">
        <v>46044</v>
      </c>
      <c r="K6347" s="7">
        <v>45747</v>
      </c>
      <c r="L6347" s="7">
        <v>45907</v>
      </c>
      <c r="M6347" t="s">
        <v>77</v>
      </c>
      <c r="N6347" t="s">
        <v>79</v>
      </c>
      <c r="O6347">
        <v>2026</v>
      </c>
      <c r="P6347">
        <v>1</v>
      </c>
      <c r="Q6347" t="s">
        <v>80</v>
      </c>
      <c r="R6347" s="8">
        <v>46267</v>
      </c>
      <c r="S6347" s="2">
        <v>1</v>
      </c>
      <c r="T6347" s="2" t="s">
        <v>81</v>
      </c>
    </row>
    <row r="6348" spans="1:20" x14ac:dyDescent="0.25">
      <c r="A6348">
        <v>1120583100</v>
      </c>
      <c r="B6348">
        <v>129535732</v>
      </c>
      <c r="C6348" t="s">
        <v>93</v>
      </c>
      <c r="D6348" t="s">
        <v>88</v>
      </c>
      <c r="E6348" t="s">
        <v>76</v>
      </c>
      <c r="F6348" s="7">
        <v>45548</v>
      </c>
      <c r="G6348" s="7">
        <v>47374</v>
      </c>
      <c r="H6348" t="s">
        <v>77</v>
      </c>
      <c r="I6348" t="s">
        <v>78</v>
      </c>
      <c r="J6348" s="7">
        <v>46099</v>
      </c>
      <c r="K6348" s="7">
        <v>45556</v>
      </c>
      <c r="L6348" s="7">
        <v>47374</v>
      </c>
      <c r="M6348" t="s">
        <v>77</v>
      </c>
      <c r="N6348" t="s">
        <v>79</v>
      </c>
      <c r="O6348">
        <v>2026</v>
      </c>
      <c r="P6348">
        <v>1</v>
      </c>
      <c r="Q6348" t="s">
        <v>80</v>
      </c>
      <c r="R6348" s="8">
        <v>46267</v>
      </c>
      <c r="S6348" s="2">
        <v>1</v>
      </c>
      <c r="T6348" s="2" t="s">
        <v>81</v>
      </c>
    </row>
    <row r="6349" spans="1:20" x14ac:dyDescent="0.25">
      <c r="A6349">
        <v>1120583432</v>
      </c>
      <c r="B6349">
        <v>129642529</v>
      </c>
      <c r="C6349" t="s">
        <v>93</v>
      </c>
      <c r="D6349" t="s">
        <v>75</v>
      </c>
      <c r="E6349" t="s">
        <v>76</v>
      </c>
      <c r="F6349" s="7">
        <v>45562</v>
      </c>
      <c r="G6349" s="7">
        <v>46642</v>
      </c>
      <c r="H6349" t="s">
        <v>77</v>
      </c>
      <c r="I6349" t="s">
        <v>89</v>
      </c>
      <c r="J6349" s="7">
        <v>46062</v>
      </c>
      <c r="K6349" s="7">
        <v>45573</v>
      </c>
      <c r="L6349" s="7">
        <v>46642</v>
      </c>
      <c r="M6349" t="s">
        <v>77</v>
      </c>
      <c r="N6349" t="s">
        <v>79</v>
      </c>
      <c r="O6349">
        <v>2026</v>
      </c>
      <c r="P6349">
        <v>1</v>
      </c>
      <c r="Q6349" t="s">
        <v>80</v>
      </c>
      <c r="R6349" s="8">
        <v>46267</v>
      </c>
      <c r="S6349" s="2">
        <v>1</v>
      </c>
      <c r="T6349" s="2" t="s">
        <v>81</v>
      </c>
    </row>
    <row r="6350" spans="1:20" x14ac:dyDescent="0.25">
      <c r="A6350">
        <v>1120583436</v>
      </c>
      <c r="B6350">
        <v>129642659</v>
      </c>
      <c r="C6350" t="s">
        <v>82</v>
      </c>
      <c r="D6350" t="s">
        <v>88</v>
      </c>
      <c r="E6350" t="s">
        <v>76</v>
      </c>
      <c r="F6350" s="7">
        <v>45563</v>
      </c>
      <c r="G6350" s="7">
        <v>47389</v>
      </c>
      <c r="H6350" t="s">
        <v>77</v>
      </c>
      <c r="I6350" t="s">
        <v>78</v>
      </c>
      <c r="J6350" s="7"/>
      <c r="K6350" s="7">
        <v>45691</v>
      </c>
      <c r="L6350" s="7">
        <v>47389</v>
      </c>
      <c r="M6350" t="s">
        <v>77</v>
      </c>
      <c r="N6350"/>
      <c r="O6350">
        <v>2026</v>
      </c>
      <c r="P6350">
        <v>1</v>
      </c>
      <c r="Q6350" t="s">
        <v>80</v>
      </c>
      <c r="R6350" s="8">
        <v>46267</v>
      </c>
      <c r="S6350" s="2">
        <v>1</v>
      </c>
      <c r="T6350" s="2" t="s">
        <v>81</v>
      </c>
    </row>
    <row r="6351" spans="1:20" x14ac:dyDescent="0.25">
      <c r="A6351">
        <v>1120583473</v>
      </c>
      <c r="B6351">
        <v>129644484</v>
      </c>
      <c r="C6351" t="s">
        <v>82</v>
      </c>
      <c r="D6351" t="s">
        <v>88</v>
      </c>
      <c r="E6351" t="s">
        <v>76</v>
      </c>
      <c r="F6351" s="7">
        <v>45565</v>
      </c>
      <c r="G6351" s="7">
        <v>45930</v>
      </c>
      <c r="H6351" t="s">
        <v>77</v>
      </c>
      <c r="I6351" t="s">
        <v>84</v>
      </c>
      <c r="J6351" s="7"/>
      <c r="K6351" s="7">
        <v>45875</v>
      </c>
      <c r="L6351" s="7">
        <v>45930</v>
      </c>
      <c r="M6351" t="s">
        <v>77</v>
      </c>
      <c r="N6351"/>
      <c r="O6351">
        <v>2026</v>
      </c>
      <c r="P6351">
        <v>1</v>
      </c>
      <c r="Q6351" t="s">
        <v>80</v>
      </c>
      <c r="R6351" s="8">
        <v>46267</v>
      </c>
      <c r="S6351" s="2">
        <v>1</v>
      </c>
      <c r="T6351" s="2" t="s">
        <v>81</v>
      </c>
    </row>
    <row r="6352" spans="1:20" x14ac:dyDescent="0.25">
      <c r="A6352">
        <v>1120583474</v>
      </c>
      <c r="B6352">
        <v>129644484</v>
      </c>
      <c r="C6352" t="s">
        <v>82</v>
      </c>
      <c r="D6352" t="s">
        <v>88</v>
      </c>
      <c r="E6352" t="s">
        <v>76</v>
      </c>
      <c r="F6352" s="7">
        <v>45565</v>
      </c>
      <c r="G6352" s="7">
        <v>45930</v>
      </c>
      <c r="H6352" t="s">
        <v>77</v>
      </c>
      <c r="I6352" t="s">
        <v>84</v>
      </c>
      <c r="J6352" s="7"/>
      <c r="K6352" s="7">
        <v>45747</v>
      </c>
      <c r="L6352" s="7">
        <v>45930</v>
      </c>
      <c r="M6352" t="s">
        <v>77</v>
      </c>
      <c r="N6352"/>
      <c r="O6352">
        <v>2026</v>
      </c>
      <c r="P6352">
        <v>1</v>
      </c>
      <c r="Q6352" t="s">
        <v>80</v>
      </c>
      <c r="R6352" s="8">
        <v>46267</v>
      </c>
      <c r="S6352" s="2">
        <v>1</v>
      </c>
      <c r="T6352" s="2" t="s">
        <v>81</v>
      </c>
    </row>
    <row r="6353" spans="1:20" x14ac:dyDescent="0.25">
      <c r="A6353">
        <v>1120583869</v>
      </c>
      <c r="B6353">
        <v>129775204</v>
      </c>
      <c r="C6353" t="s">
        <v>82</v>
      </c>
      <c r="D6353" t="s">
        <v>83</v>
      </c>
      <c r="E6353" t="s">
        <v>76</v>
      </c>
      <c r="F6353" s="7">
        <v>45587</v>
      </c>
      <c r="G6353" s="7">
        <v>45769</v>
      </c>
      <c r="H6353" t="s">
        <v>77</v>
      </c>
      <c r="I6353" t="s">
        <v>78</v>
      </c>
      <c r="J6353" s="7"/>
      <c r="K6353" s="7">
        <v>45941</v>
      </c>
      <c r="L6353" s="7">
        <v>45769</v>
      </c>
      <c r="M6353" t="s">
        <v>77</v>
      </c>
      <c r="N6353"/>
      <c r="O6353">
        <v>2026</v>
      </c>
      <c r="P6353">
        <v>1</v>
      </c>
      <c r="Q6353" t="s">
        <v>80</v>
      </c>
      <c r="R6353" s="8">
        <v>46267</v>
      </c>
      <c r="S6353" s="2">
        <v>1</v>
      </c>
      <c r="T6353" s="2" t="s">
        <v>81</v>
      </c>
    </row>
    <row r="6354" spans="1:20" x14ac:dyDescent="0.25">
      <c r="A6354">
        <v>1120584258</v>
      </c>
      <c r="B6354">
        <v>130783438</v>
      </c>
      <c r="C6354" t="s">
        <v>74</v>
      </c>
      <c r="D6354" t="s">
        <v>75</v>
      </c>
      <c r="E6354" t="s">
        <v>76</v>
      </c>
      <c r="F6354" s="7">
        <v>45680</v>
      </c>
      <c r="G6354" s="7">
        <v>47506</v>
      </c>
      <c r="H6354" t="s">
        <v>86</v>
      </c>
      <c r="I6354" t="s">
        <v>87</v>
      </c>
      <c r="J6354" s="7"/>
      <c r="K6354" s="7">
        <v>45706</v>
      </c>
      <c r="L6354" s="7">
        <v>47506</v>
      </c>
      <c r="M6354" t="s">
        <v>86</v>
      </c>
      <c r="N6354"/>
      <c r="O6354">
        <v>2026</v>
      </c>
      <c r="P6354">
        <v>1</v>
      </c>
      <c r="Q6354" t="s">
        <v>80</v>
      </c>
      <c r="R6354" s="8">
        <v>46267</v>
      </c>
      <c r="S6354" s="2">
        <v>1</v>
      </c>
      <c r="T6354" s="2" t="s">
        <v>81</v>
      </c>
    </row>
    <row r="6355" spans="1:20" x14ac:dyDescent="0.25">
      <c r="A6355">
        <v>1120584864</v>
      </c>
      <c r="B6355">
        <v>131103927</v>
      </c>
      <c r="C6355" t="s">
        <v>93</v>
      </c>
      <c r="D6355" t="s">
        <v>88</v>
      </c>
      <c r="E6355" t="s">
        <v>76</v>
      </c>
      <c r="F6355" s="7">
        <v>45761</v>
      </c>
      <c r="G6355" s="7">
        <v>46126</v>
      </c>
      <c r="H6355" t="s">
        <v>77</v>
      </c>
      <c r="I6355" t="s">
        <v>84</v>
      </c>
      <c r="J6355" s="7"/>
      <c r="K6355" s="7">
        <v>45798</v>
      </c>
      <c r="L6355" s="7">
        <v>46126</v>
      </c>
      <c r="M6355" t="s">
        <v>77</v>
      </c>
      <c r="N6355"/>
      <c r="O6355">
        <v>2026</v>
      </c>
      <c r="P6355">
        <v>1</v>
      </c>
      <c r="Q6355" t="s">
        <v>80</v>
      </c>
      <c r="R6355" s="8">
        <v>46267</v>
      </c>
      <c r="S6355" s="2">
        <v>1</v>
      </c>
      <c r="T6355" s="2" t="s">
        <v>81</v>
      </c>
    </row>
    <row r="6356" spans="1:20" x14ac:dyDescent="0.25">
      <c r="A6356">
        <v>1120584873</v>
      </c>
      <c r="B6356">
        <v>131110742</v>
      </c>
      <c r="C6356" t="s">
        <v>74</v>
      </c>
      <c r="D6356" t="s">
        <v>83</v>
      </c>
      <c r="E6356" t="s">
        <v>76</v>
      </c>
      <c r="F6356" s="7">
        <v>45762</v>
      </c>
      <c r="G6356" s="7">
        <v>47588</v>
      </c>
      <c r="H6356" t="s">
        <v>77</v>
      </c>
      <c r="I6356" t="s">
        <v>78</v>
      </c>
      <c r="J6356" s="7">
        <v>45929</v>
      </c>
      <c r="K6356" s="7">
        <v>45894</v>
      </c>
      <c r="L6356" s="7">
        <v>47588</v>
      </c>
      <c r="M6356" t="s">
        <v>77</v>
      </c>
      <c r="N6356" t="s">
        <v>79</v>
      </c>
      <c r="O6356">
        <v>2026</v>
      </c>
      <c r="P6356">
        <v>1</v>
      </c>
      <c r="Q6356" t="s">
        <v>80</v>
      </c>
      <c r="R6356" s="8">
        <v>46267</v>
      </c>
      <c r="S6356" s="2">
        <v>1</v>
      </c>
      <c r="T6356" s="2" t="s">
        <v>81</v>
      </c>
    </row>
    <row r="6357" spans="1:20" x14ac:dyDescent="0.25">
      <c r="A6357">
        <v>1120586653</v>
      </c>
      <c r="B6357">
        <v>131852005</v>
      </c>
      <c r="C6357" t="s">
        <v>74</v>
      </c>
      <c r="D6357" t="s">
        <v>75</v>
      </c>
      <c r="E6357" t="s">
        <v>76</v>
      </c>
      <c r="F6357" s="7">
        <v>45934</v>
      </c>
      <c r="G6357" s="7">
        <v>47030</v>
      </c>
      <c r="H6357" t="s">
        <v>86</v>
      </c>
      <c r="I6357" t="s">
        <v>87</v>
      </c>
      <c r="J6357" s="7">
        <v>46064</v>
      </c>
      <c r="K6357" s="7">
        <v>46080</v>
      </c>
      <c r="L6357" s="7">
        <v>47030</v>
      </c>
      <c r="M6357" t="s">
        <v>86</v>
      </c>
      <c r="N6357" t="s">
        <v>92</v>
      </c>
      <c r="O6357">
        <v>2026</v>
      </c>
      <c r="P6357">
        <v>1</v>
      </c>
      <c r="Q6357" t="s">
        <v>80</v>
      </c>
      <c r="R6357" s="8">
        <v>46267</v>
      </c>
      <c r="S6357" s="2">
        <v>1</v>
      </c>
      <c r="T6357" s="2" t="s">
        <v>81</v>
      </c>
    </row>
    <row r="6358" spans="1:20" x14ac:dyDescent="0.25">
      <c r="A6358">
        <v>1120587005</v>
      </c>
      <c r="B6358">
        <v>131952931</v>
      </c>
      <c r="C6358" t="s">
        <v>85</v>
      </c>
      <c r="D6358" t="s">
        <v>83</v>
      </c>
      <c r="E6358" t="s">
        <v>76</v>
      </c>
      <c r="F6358" s="7">
        <v>45959</v>
      </c>
      <c r="G6358" s="7">
        <v>46171</v>
      </c>
      <c r="H6358" t="s">
        <v>77</v>
      </c>
      <c r="I6358" t="s">
        <v>78</v>
      </c>
      <c r="J6358" s="7"/>
      <c r="K6358" s="7">
        <v>45966</v>
      </c>
      <c r="L6358" s="7">
        <v>46171</v>
      </c>
      <c r="M6358" t="s">
        <v>77</v>
      </c>
      <c r="N6358"/>
      <c r="O6358">
        <v>2026</v>
      </c>
      <c r="P6358">
        <v>1</v>
      </c>
      <c r="Q6358" t="s">
        <v>80</v>
      </c>
      <c r="R6358" s="8">
        <v>46267</v>
      </c>
      <c r="S6358" s="2">
        <v>1</v>
      </c>
      <c r="T6358" s="2" t="s">
        <v>81</v>
      </c>
    </row>
    <row r="6359" spans="1:20" x14ac:dyDescent="0.25">
      <c r="A6359">
        <v>1120587523</v>
      </c>
      <c r="B6359">
        <v>133018298</v>
      </c>
      <c r="C6359" t="s">
        <v>85</v>
      </c>
      <c r="D6359" t="s">
        <v>88</v>
      </c>
      <c r="E6359" t="s">
        <v>76</v>
      </c>
      <c r="F6359" s="7">
        <v>46076</v>
      </c>
      <c r="G6359" s="7">
        <v>47902</v>
      </c>
      <c r="H6359" t="s">
        <v>86</v>
      </c>
      <c r="I6359" t="s">
        <v>87</v>
      </c>
      <c r="J6359" s="7"/>
      <c r="K6359" s="7">
        <v>46115</v>
      </c>
      <c r="L6359" s="7">
        <v>47902</v>
      </c>
      <c r="M6359" t="s">
        <v>86</v>
      </c>
      <c r="N6359"/>
      <c r="O6359">
        <v>2026</v>
      </c>
      <c r="P6359">
        <v>1</v>
      </c>
      <c r="Q6359" t="s">
        <v>80</v>
      </c>
      <c r="R6359" s="8">
        <v>46267</v>
      </c>
      <c r="S6359" s="2">
        <v>1</v>
      </c>
      <c r="T6359" s="2" t="s">
        <v>81</v>
      </c>
    </row>
    <row r="6360" spans="1:20" x14ac:dyDescent="0.25">
      <c r="A6360">
        <v>1120587526</v>
      </c>
      <c r="B6360">
        <v>133018999</v>
      </c>
      <c r="C6360" t="s">
        <v>74</v>
      </c>
      <c r="D6360" t="s">
        <v>75</v>
      </c>
      <c r="E6360" t="s">
        <v>76</v>
      </c>
      <c r="F6360" s="7">
        <v>46076</v>
      </c>
      <c r="G6360" s="7">
        <v>47172</v>
      </c>
      <c r="H6360" t="s">
        <v>77</v>
      </c>
      <c r="I6360" t="s">
        <v>78</v>
      </c>
      <c r="J6360" s="7"/>
      <c r="K6360" s="7">
        <v>46098</v>
      </c>
      <c r="L6360" s="7">
        <v>47172</v>
      </c>
      <c r="M6360" t="s">
        <v>77</v>
      </c>
      <c r="N6360"/>
      <c r="O6360">
        <v>2026</v>
      </c>
      <c r="P6360">
        <v>1</v>
      </c>
      <c r="Q6360" t="s">
        <v>80</v>
      </c>
      <c r="R6360" s="8">
        <v>46267</v>
      </c>
      <c r="S6360" s="2">
        <v>1</v>
      </c>
      <c r="T6360" s="2" t="s">
        <v>81</v>
      </c>
    </row>
    <row r="6361" spans="1:20" x14ac:dyDescent="0.25">
      <c r="A6361">
        <v>1120587803</v>
      </c>
      <c r="B6361">
        <v>110689602</v>
      </c>
      <c r="C6361" t="s">
        <v>82</v>
      </c>
      <c r="D6361" t="s">
        <v>88</v>
      </c>
      <c r="E6361" t="s">
        <v>76</v>
      </c>
      <c r="F6361" s="7">
        <v>42244</v>
      </c>
      <c r="G6361" s="7">
        <v>44071</v>
      </c>
      <c r="H6361" t="s">
        <v>77</v>
      </c>
      <c r="I6361" t="s">
        <v>78</v>
      </c>
      <c r="J6361" s="7">
        <v>45414</v>
      </c>
      <c r="K6361" s="7">
        <v>45538</v>
      </c>
      <c r="L6361" s="7">
        <v>44071</v>
      </c>
      <c r="M6361" t="s">
        <v>77</v>
      </c>
      <c r="N6361" t="s">
        <v>92</v>
      </c>
      <c r="O6361">
        <v>2026</v>
      </c>
      <c r="P6361">
        <v>1</v>
      </c>
      <c r="Q6361" t="s">
        <v>80</v>
      </c>
      <c r="R6361" s="8">
        <v>46267</v>
      </c>
      <c r="S6361" s="2">
        <v>1</v>
      </c>
      <c r="T6361" s="2" t="s">
        <v>81</v>
      </c>
    </row>
    <row r="6362" spans="1:20" x14ac:dyDescent="0.25">
      <c r="A6362">
        <v>1120587831</v>
      </c>
      <c r="B6362">
        <v>110822522</v>
      </c>
      <c r="C6362" t="s">
        <v>74</v>
      </c>
      <c r="D6362" t="s">
        <v>75</v>
      </c>
      <c r="E6362" t="s">
        <v>76</v>
      </c>
      <c r="F6362" s="7">
        <v>42303</v>
      </c>
      <c r="G6362" s="7">
        <v>44130</v>
      </c>
      <c r="H6362" t="s">
        <v>86</v>
      </c>
      <c r="I6362" t="s">
        <v>87</v>
      </c>
      <c r="J6362" s="7">
        <v>45790</v>
      </c>
      <c r="K6362" s="7">
        <v>44165</v>
      </c>
      <c r="L6362" s="7">
        <v>44130</v>
      </c>
      <c r="M6362" t="s">
        <v>86</v>
      </c>
      <c r="N6362" t="s">
        <v>79</v>
      </c>
      <c r="O6362">
        <v>2026</v>
      </c>
      <c r="P6362">
        <v>1</v>
      </c>
      <c r="Q6362" t="s">
        <v>80</v>
      </c>
      <c r="R6362" s="8">
        <v>46267</v>
      </c>
      <c r="S6362" s="2">
        <v>1</v>
      </c>
      <c r="T6362" s="2" t="s">
        <v>81</v>
      </c>
    </row>
    <row r="6363" spans="1:20" x14ac:dyDescent="0.25">
      <c r="A6363">
        <v>1120588031</v>
      </c>
      <c r="B6363">
        <v>111629528</v>
      </c>
      <c r="C6363" t="s">
        <v>82</v>
      </c>
      <c r="D6363" t="s">
        <v>83</v>
      </c>
      <c r="E6363" t="s">
        <v>76</v>
      </c>
      <c r="F6363" s="7">
        <v>42488</v>
      </c>
      <c r="G6363" s="7">
        <v>44314</v>
      </c>
      <c r="H6363" t="s">
        <v>77</v>
      </c>
      <c r="I6363" t="s">
        <v>84</v>
      </c>
      <c r="J6363" s="7">
        <v>45855</v>
      </c>
      <c r="K6363" s="7">
        <v>45748</v>
      </c>
      <c r="L6363" s="7">
        <v>44314</v>
      </c>
      <c r="M6363" t="s">
        <v>77</v>
      </c>
      <c r="N6363" t="s">
        <v>79</v>
      </c>
      <c r="O6363">
        <v>2026</v>
      </c>
      <c r="P6363">
        <v>1</v>
      </c>
      <c r="Q6363" t="s">
        <v>80</v>
      </c>
      <c r="R6363" s="8">
        <v>46267</v>
      </c>
      <c r="S6363" s="2">
        <v>1</v>
      </c>
      <c r="T6363" s="2" t="s">
        <v>81</v>
      </c>
    </row>
    <row r="6364" spans="1:20" x14ac:dyDescent="0.25">
      <c r="A6364">
        <v>1120588032</v>
      </c>
      <c r="B6364">
        <v>111629528</v>
      </c>
      <c r="C6364" t="s">
        <v>82</v>
      </c>
      <c r="D6364" t="s">
        <v>83</v>
      </c>
      <c r="E6364" t="s">
        <v>76</v>
      </c>
      <c r="F6364" s="7">
        <v>42488</v>
      </c>
      <c r="G6364" s="7">
        <v>44314</v>
      </c>
      <c r="H6364" t="s">
        <v>77</v>
      </c>
      <c r="I6364" t="s">
        <v>84</v>
      </c>
      <c r="J6364" s="7">
        <v>45855</v>
      </c>
      <c r="K6364" s="7">
        <v>43642</v>
      </c>
      <c r="L6364" s="7">
        <v>44314</v>
      </c>
      <c r="M6364" t="s">
        <v>77</v>
      </c>
      <c r="N6364" t="s">
        <v>79</v>
      </c>
      <c r="O6364">
        <v>2026</v>
      </c>
      <c r="P6364">
        <v>1</v>
      </c>
      <c r="Q6364" t="s">
        <v>80</v>
      </c>
      <c r="R6364" s="8">
        <v>46267</v>
      </c>
      <c r="S6364" s="2">
        <v>1</v>
      </c>
      <c r="T6364" s="2" t="s">
        <v>81</v>
      </c>
    </row>
    <row r="6365" spans="1:20" x14ac:dyDescent="0.25">
      <c r="A6365">
        <v>1120588033</v>
      </c>
      <c r="B6365">
        <v>111629528</v>
      </c>
      <c r="C6365" t="s">
        <v>82</v>
      </c>
      <c r="D6365" t="s">
        <v>83</v>
      </c>
      <c r="E6365" t="s">
        <v>76</v>
      </c>
      <c r="F6365" s="7">
        <v>42488</v>
      </c>
      <c r="G6365" s="7">
        <v>44314</v>
      </c>
      <c r="H6365" t="s">
        <v>77</v>
      </c>
      <c r="I6365" t="s">
        <v>84</v>
      </c>
      <c r="J6365" s="7">
        <v>45855</v>
      </c>
      <c r="K6365" s="7">
        <v>46042</v>
      </c>
      <c r="L6365" s="7">
        <v>44314</v>
      </c>
      <c r="M6365" t="s">
        <v>77</v>
      </c>
      <c r="N6365" t="s">
        <v>79</v>
      </c>
      <c r="O6365">
        <v>2026</v>
      </c>
      <c r="P6365">
        <v>1</v>
      </c>
      <c r="Q6365" t="s">
        <v>80</v>
      </c>
      <c r="R6365" s="8">
        <v>46267</v>
      </c>
      <c r="S6365" s="2">
        <v>1</v>
      </c>
      <c r="T6365" s="2" t="s">
        <v>81</v>
      </c>
    </row>
    <row r="6366" spans="1:20" x14ac:dyDescent="0.25">
      <c r="A6366">
        <v>1120588303</v>
      </c>
      <c r="B6366">
        <v>112170996</v>
      </c>
      <c r="C6366" t="s">
        <v>96</v>
      </c>
      <c r="D6366" t="s">
        <v>83</v>
      </c>
      <c r="E6366" t="s">
        <v>76</v>
      </c>
      <c r="F6366" s="7">
        <v>42667</v>
      </c>
      <c r="G6366" s="7">
        <v>44284</v>
      </c>
      <c r="H6366" t="s">
        <v>77</v>
      </c>
      <c r="I6366" t="s">
        <v>78</v>
      </c>
      <c r="J6366" s="7">
        <v>45905</v>
      </c>
      <c r="K6366" s="7">
        <v>43658</v>
      </c>
      <c r="L6366" s="7">
        <v>44284</v>
      </c>
      <c r="M6366" t="s">
        <v>77</v>
      </c>
      <c r="N6366" t="s">
        <v>79</v>
      </c>
      <c r="O6366">
        <v>2026</v>
      </c>
      <c r="P6366">
        <v>1</v>
      </c>
      <c r="Q6366" t="s">
        <v>80</v>
      </c>
      <c r="R6366" s="8">
        <v>46267</v>
      </c>
      <c r="S6366" s="2">
        <v>1</v>
      </c>
      <c r="T6366" s="2" t="s">
        <v>81</v>
      </c>
    </row>
    <row r="6367" spans="1:20" x14ac:dyDescent="0.25">
      <c r="A6367">
        <v>1120588304</v>
      </c>
      <c r="B6367">
        <v>112170996</v>
      </c>
      <c r="C6367" t="s">
        <v>96</v>
      </c>
      <c r="D6367" t="s">
        <v>83</v>
      </c>
      <c r="E6367" t="s">
        <v>76</v>
      </c>
      <c r="F6367" s="7">
        <v>42667</v>
      </c>
      <c r="G6367" s="7">
        <v>44284</v>
      </c>
      <c r="H6367" t="s">
        <v>77</v>
      </c>
      <c r="I6367" t="s">
        <v>78</v>
      </c>
      <c r="J6367" s="7">
        <v>45905</v>
      </c>
      <c r="K6367" s="7">
        <v>45954</v>
      </c>
      <c r="L6367" s="7">
        <v>44284</v>
      </c>
      <c r="M6367" t="s">
        <v>77</v>
      </c>
      <c r="N6367" t="s">
        <v>79</v>
      </c>
      <c r="O6367">
        <v>2026</v>
      </c>
      <c r="P6367">
        <v>1</v>
      </c>
      <c r="Q6367" t="s">
        <v>80</v>
      </c>
      <c r="R6367" s="8">
        <v>46267</v>
      </c>
      <c r="S6367" s="2">
        <v>1</v>
      </c>
      <c r="T6367" s="2" t="s">
        <v>81</v>
      </c>
    </row>
    <row r="6368" spans="1:20" x14ac:dyDescent="0.25">
      <c r="A6368">
        <v>1120588350</v>
      </c>
      <c r="B6368">
        <v>112538960</v>
      </c>
      <c r="C6368" t="s">
        <v>74</v>
      </c>
      <c r="D6368" t="s">
        <v>75</v>
      </c>
      <c r="E6368" t="s">
        <v>76</v>
      </c>
      <c r="F6368" s="7">
        <v>42759</v>
      </c>
      <c r="G6368" s="7">
        <v>44585</v>
      </c>
      <c r="H6368" t="s">
        <v>77</v>
      </c>
      <c r="I6368" t="s">
        <v>78</v>
      </c>
      <c r="J6368" s="7">
        <v>45872</v>
      </c>
      <c r="K6368" s="7">
        <v>42761</v>
      </c>
      <c r="L6368" s="7">
        <v>44585</v>
      </c>
      <c r="M6368" t="s">
        <v>77</v>
      </c>
      <c r="N6368" t="s">
        <v>79</v>
      </c>
      <c r="O6368">
        <v>2026</v>
      </c>
      <c r="P6368">
        <v>1</v>
      </c>
      <c r="Q6368" t="s">
        <v>80</v>
      </c>
      <c r="R6368" s="8">
        <v>46267</v>
      </c>
      <c r="S6368" s="2">
        <v>1</v>
      </c>
      <c r="T6368" s="2" t="s">
        <v>81</v>
      </c>
    </row>
    <row r="6369" spans="1:20" x14ac:dyDescent="0.25">
      <c r="A6369">
        <v>1120588399</v>
      </c>
      <c r="B6369">
        <v>112692962</v>
      </c>
      <c r="C6369" t="s">
        <v>82</v>
      </c>
      <c r="D6369" t="s">
        <v>88</v>
      </c>
      <c r="E6369" t="s">
        <v>76</v>
      </c>
      <c r="F6369" s="7">
        <v>42811</v>
      </c>
      <c r="G6369" s="7">
        <v>44637</v>
      </c>
      <c r="H6369" t="s">
        <v>86</v>
      </c>
      <c r="I6369" t="s">
        <v>87</v>
      </c>
      <c r="J6369" s="7">
        <v>45932</v>
      </c>
      <c r="K6369" s="7">
        <v>45905</v>
      </c>
      <c r="L6369" s="7">
        <v>44637</v>
      </c>
      <c r="M6369" t="s">
        <v>86</v>
      </c>
      <c r="N6369" t="s">
        <v>79</v>
      </c>
      <c r="O6369">
        <v>2026</v>
      </c>
      <c r="P6369">
        <v>1</v>
      </c>
      <c r="Q6369" t="s">
        <v>80</v>
      </c>
      <c r="R6369" s="8">
        <v>46267</v>
      </c>
      <c r="S6369" s="2">
        <v>1</v>
      </c>
      <c r="T6369" s="2" t="s">
        <v>81</v>
      </c>
    </row>
    <row r="6370" spans="1:20" x14ac:dyDescent="0.25">
      <c r="A6370">
        <v>1120588436</v>
      </c>
      <c r="B6370">
        <v>112790678</v>
      </c>
      <c r="C6370" t="s">
        <v>74</v>
      </c>
      <c r="D6370" t="s">
        <v>75</v>
      </c>
      <c r="E6370" t="s">
        <v>76</v>
      </c>
      <c r="F6370" s="7">
        <v>42845</v>
      </c>
      <c r="G6370" s="7">
        <v>44671</v>
      </c>
      <c r="H6370" t="s">
        <v>77</v>
      </c>
      <c r="I6370" t="s">
        <v>78</v>
      </c>
      <c r="J6370" s="7">
        <v>44748</v>
      </c>
      <c r="K6370" s="7">
        <v>42849</v>
      </c>
      <c r="L6370" s="7">
        <v>44671</v>
      </c>
      <c r="M6370" t="s">
        <v>77</v>
      </c>
      <c r="N6370" t="s">
        <v>92</v>
      </c>
      <c r="O6370">
        <v>2026</v>
      </c>
      <c r="P6370">
        <v>1</v>
      </c>
      <c r="Q6370" t="s">
        <v>80</v>
      </c>
      <c r="R6370" s="8">
        <v>46267</v>
      </c>
      <c r="S6370" s="2">
        <v>1</v>
      </c>
      <c r="T6370" s="2" t="s">
        <v>81</v>
      </c>
    </row>
    <row r="6371" spans="1:20" x14ac:dyDescent="0.25">
      <c r="A6371">
        <v>1120588553</v>
      </c>
      <c r="B6371">
        <v>113016329</v>
      </c>
      <c r="C6371" t="s">
        <v>74</v>
      </c>
      <c r="D6371" t="s">
        <v>83</v>
      </c>
      <c r="E6371" t="s">
        <v>76</v>
      </c>
      <c r="F6371" s="7">
        <v>42919</v>
      </c>
      <c r="G6371" s="7">
        <v>44652</v>
      </c>
      <c r="H6371" t="s">
        <v>86</v>
      </c>
      <c r="I6371" t="s">
        <v>87</v>
      </c>
      <c r="J6371" s="7">
        <v>45829</v>
      </c>
      <c r="K6371" s="7">
        <v>43667</v>
      </c>
      <c r="L6371" s="7">
        <v>44652</v>
      </c>
      <c r="M6371" t="s">
        <v>86</v>
      </c>
      <c r="N6371" t="s">
        <v>79</v>
      </c>
      <c r="O6371">
        <v>2026</v>
      </c>
      <c r="P6371">
        <v>1</v>
      </c>
      <c r="Q6371" t="s">
        <v>80</v>
      </c>
      <c r="R6371" s="8">
        <v>46267</v>
      </c>
      <c r="S6371" s="2">
        <v>1</v>
      </c>
      <c r="T6371" s="2" t="s">
        <v>81</v>
      </c>
    </row>
    <row r="6372" spans="1:20" x14ac:dyDescent="0.25">
      <c r="A6372">
        <v>1120588602</v>
      </c>
      <c r="B6372">
        <v>113133895</v>
      </c>
      <c r="C6372" t="s">
        <v>91</v>
      </c>
      <c r="D6372" t="s">
        <v>83</v>
      </c>
      <c r="E6372" t="s">
        <v>76</v>
      </c>
      <c r="F6372" s="7">
        <v>42956</v>
      </c>
      <c r="G6372" s="7">
        <v>44708</v>
      </c>
      <c r="H6372" t="s">
        <v>86</v>
      </c>
      <c r="I6372" t="s">
        <v>87</v>
      </c>
      <c r="J6372" s="7">
        <v>45607</v>
      </c>
      <c r="K6372" s="7">
        <v>45748</v>
      </c>
      <c r="L6372" s="7">
        <v>44708</v>
      </c>
      <c r="M6372" t="s">
        <v>86</v>
      </c>
      <c r="N6372" t="s">
        <v>79</v>
      </c>
      <c r="O6372">
        <v>2026</v>
      </c>
      <c r="P6372">
        <v>1</v>
      </c>
      <c r="Q6372" t="s">
        <v>80</v>
      </c>
      <c r="R6372" s="8">
        <v>46267</v>
      </c>
      <c r="S6372" s="2">
        <v>1</v>
      </c>
      <c r="T6372" s="2" t="s">
        <v>81</v>
      </c>
    </row>
    <row r="6373" spans="1:20" x14ac:dyDescent="0.25">
      <c r="A6373">
        <v>1120588805</v>
      </c>
      <c r="B6373">
        <v>114573316</v>
      </c>
      <c r="C6373" t="s">
        <v>82</v>
      </c>
      <c r="D6373" t="s">
        <v>75</v>
      </c>
      <c r="E6373" t="s">
        <v>76</v>
      </c>
      <c r="F6373" s="7">
        <v>43224</v>
      </c>
      <c r="G6373" s="7">
        <v>45050</v>
      </c>
      <c r="H6373" t="s">
        <v>77</v>
      </c>
      <c r="I6373" t="s">
        <v>78</v>
      </c>
      <c r="J6373" s="7">
        <v>44741</v>
      </c>
      <c r="K6373" s="7">
        <v>43231</v>
      </c>
      <c r="L6373" s="7">
        <v>45050</v>
      </c>
      <c r="M6373" t="s">
        <v>77</v>
      </c>
      <c r="N6373" t="s">
        <v>92</v>
      </c>
      <c r="O6373">
        <v>2026</v>
      </c>
      <c r="P6373">
        <v>1</v>
      </c>
      <c r="Q6373" t="s">
        <v>80</v>
      </c>
      <c r="R6373" s="8">
        <v>46267</v>
      </c>
      <c r="S6373" s="2">
        <v>1</v>
      </c>
      <c r="T6373" s="2" t="s">
        <v>81</v>
      </c>
    </row>
    <row r="6374" spans="1:20" x14ac:dyDescent="0.25">
      <c r="A6374">
        <v>1120588822</v>
      </c>
      <c r="B6374">
        <v>114688702</v>
      </c>
      <c r="C6374" t="s">
        <v>85</v>
      </c>
      <c r="D6374" t="s">
        <v>83</v>
      </c>
      <c r="E6374" t="s">
        <v>76</v>
      </c>
      <c r="F6374" s="7">
        <v>43262</v>
      </c>
      <c r="G6374" s="7">
        <v>45088</v>
      </c>
      <c r="H6374" t="s">
        <v>86</v>
      </c>
      <c r="I6374" t="s">
        <v>87</v>
      </c>
      <c r="J6374" s="7">
        <v>45580</v>
      </c>
      <c r="K6374" s="7">
        <v>45748</v>
      </c>
      <c r="L6374" s="7">
        <v>45088</v>
      </c>
      <c r="M6374" t="s">
        <v>86</v>
      </c>
      <c r="N6374" t="s">
        <v>79</v>
      </c>
      <c r="O6374">
        <v>2026</v>
      </c>
      <c r="P6374">
        <v>1</v>
      </c>
      <c r="Q6374" t="s">
        <v>80</v>
      </c>
      <c r="R6374" s="8">
        <v>46267</v>
      </c>
      <c r="S6374" s="2">
        <v>1</v>
      </c>
      <c r="T6374" s="2" t="s">
        <v>81</v>
      </c>
    </row>
    <row r="6375" spans="1:20" x14ac:dyDescent="0.25">
      <c r="A6375">
        <v>1120588889</v>
      </c>
      <c r="B6375">
        <v>115012631</v>
      </c>
      <c r="C6375" t="s">
        <v>82</v>
      </c>
      <c r="D6375" t="s">
        <v>75</v>
      </c>
      <c r="E6375" t="s">
        <v>76</v>
      </c>
      <c r="F6375" s="7">
        <v>43339</v>
      </c>
      <c r="G6375" s="7">
        <v>45165</v>
      </c>
      <c r="H6375" t="s">
        <v>86</v>
      </c>
      <c r="I6375" t="s">
        <v>87</v>
      </c>
      <c r="J6375" s="7">
        <v>45538</v>
      </c>
      <c r="K6375" s="7">
        <v>43374</v>
      </c>
      <c r="L6375" s="7">
        <v>45165</v>
      </c>
      <c r="M6375" t="s">
        <v>86</v>
      </c>
      <c r="N6375" t="s">
        <v>79</v>
      </c>
      <c r="O6375">
        <v>2026</v>
      </c>
      <c r="P6375">
        <v>1</v>
      </c>
      <c r="Q6375" t="s">
        <v>80</v>
      </c>
      <c r="R6375" s="8">
        <v>46267</v>
      </c>
      <c r="S6375" s="2">
        <v>1</v>
      </c>
      <c r="T6375" s="2" t="s">
        <v>81</v>
      </c>
    </row>
    <row r="6376" spans="1:20" x14ac:dyDescent="0.25">
      <c r="A6376">
        <v>1120588904</v>
      </c>
      <c r="B6376">
        <v>115086498</v>
      </c>
      <c r="C6376" t="s">
        <v>82</v>
      </c>
      <c r="D6376" t="s">
        <v>75</v>
      </c>
      <c r="E6376" t="s">
        <v>76</v>
      </c>
      <c r="F6376" s="7">
        <v>43397</v>
      </c>
      <c r="G6376" s="7">
        <v>45222</v>
      </c>
      <c r="H6376" t="s">
        <v>77</v>
      </c>
      <c r="I6376" t="s">
        <v>78</v>
      </c>
      <c r="J6376" s="7">
        <v>45216</v>
      </c>
      <c r="K6376" s="7">
        <v>45978</v>
      </c>
      <c r="L6376" s="7">
        <v>45222</v>
      </c>
      <c r="M6376" t="s">
        <v>77</v>
      </c>
      <c r="N6376" t="s">
        <v>92</v>
      </c>
      <c r="O6376">
        <v>2026</v>
      </c>
      <c r="P6376">
        <v>1</v>
      </c>
      <c r="Q6376" t="s">
        <v>80</v>
      </c>
      <c r="R6376" s="8">
        <v>46267</v>
      </c>
      <c r="S6376" s="2">
        <v>1</v>
      </c>
      <c r="T6376" s="2" t="s">
        <v>81</v>
      </c>
    </row>
    <row r="6377" spans="1:20" x14ac:dyDescent="0.25">
      <c r="A6377">
        <v>1120588962</v>
      </c>
      <c r="B6377">
        <v>116705511</v>
      </c>
      <c r="C6377" t="s">
        <v>82</v>
      </c>
      <c r="D6377" t="s">
        <v>88</v>
      </c>
      <c r="E6377" t="s">
        <v>76</v>
      </c>
      <c r="F6377" s="7">
        <v>43534</v>
      </c>
      <c r="G6377" s="7">
        <v>43900</v>
      </c>
      <c r="H6377" t="s">
        <v>77</v>
      </c>
      <c r="I6377" t="s">
        <v>78</v>
      </c>
      <c r="J6377" s="7">
        <v>45118</v>
      </c>
      <c r="K6377" s="7">
        <v>45057</v>
      </c>
      <c r="L6377" s="7">
        <v>43900</v>
      </c>
      <c r="M6377" t="s">
        <v>77</v>
      </c>
      <c r="N6377" t="s">
        <v>92</v>
      </c>
      <c r="O6377">
        <v>2026</v>
      </c>
      <c r="P6377">
        <v>1</v>
      </c>
      <c r="Q6377" t="s">
        <v>80</v>
      </c>
      <c r="R6377" s="8">
        <v>46267</v>
      </c>
      <c r="S6377" s="2">
        <v>1</v>
      </c>
      <c r="T6377" s="2" t="s">
        <v>81</v>
      </c>
    </row>
    <row r="6378" spans="1:20" x14ac:dyDescent="0.25">
      <c r="A6378">
        <v>1120588979</v>
      </c>
      <c r="B6378">
        <v>116742992</v>
      </c>
      <c r="C6378" t="s">
        <v>82</v>
      </c>
      <c r="D6378" t="s">
        <v>88</v>
      </c>
      <c r="E6378" t="s">
        <v>76</v>
      </c>
      <c r="F6378" s="7">
        <v>43539</v>
      </c>
      <c r="G6378" s="7">
        <v>43905</v>
      </c>
      <c r="H6378" t="s">
        <v>77</v>
      </c>
      <c r="I6378" t="s">
        <v>78</v>
      </c>
      <c r="J6378" s="7">
        <v>45923</v>
      </c>
      <c r="K6378" s="7">
        <v>45748</v>
      </c>
      <c r="L6378" s="7">
        <v>43905</v>
      </c>
      <c r="M6378" t="s">
        <v>77</v>
      </c>
      <c r="N6378" t="s">
        <v>79</v>
      </c>
      <c r="O6378">
        <v>2026</v>
      </c>
      <c r="P6378">
        <v>1</v>
      </c>
      <c r="Q6378" t="s">
        <v>80</v>
      </c>
      <c r="R6378" s="8">
        <v>46267</v>
      </c>
      <c r="S6378" s="2">
        <v>1</v>
      </c>
      <c r="T6378" s="2" t="s">
        <v>81</v>
      </c>
    </row>
    <row r="6379" spans="1:20" x14ac:dyDescent="0.25">
      <c r="A6379">
        <v>1120588987</v>
      </c>
      <c r="B6379">
        <v>116749792</v>
      </c>
      <c r="C6379" t="s">
        <v>82</v>
      </c>
      <c r="D6379" t="s">
        <v>88</v>
      </c>
      <c r="E6379" t="s">
        <v>76</v>
      </c>
      <c r="F6379" s="7">
        <v>43540</v>
      </c>
      <c r="G6379" s="7">
        <v>43906</v>
      </c>
      <c r="H6379" t="s">
        <v>77</v>
      </c>
      <c r="I6379" t="s">
        <v>78</v>
      </c>
      <c r="J6379" s="7">
        <v>45812</v>
      </c>
      <c r="K6379" s="7">
        <v>44239</v>
      </c>
      <c r="L6379" s="7">
        <v>43906</v>
      </c>
      <c r="M6379" t="s">
        <v>77</v>
      </c>
      <c r="N6379" t="s">
        <v>79</v>
      </c>
      <c r="O6379">
        <v>2026</v>
      </c>
      <c r="P6379">
        <v>1</v>
      </c>
      <c r="Q6379" t="s">
        <v>80</v>
      </c>
      <c r="R6379" s="8">
        <v>46267</v>
      </c>
      <c r="S6379" s="2">
        <v>1</v>
      </c>
      <c r="T6379" s="2" t="s">
        <v>81</v>
      </c>
    </row>
    <row r="6380" spans="1:20" x14ac:dyDescent="0.25">
      <c r="A6380">
        <v>1120589004</v>
      </c>
      <c r="B6380">
        <v>116762086</v>
      </c>
      <c r="C6380" t="s">
        <v>82</v>
      </c>
      <c r="D6380" t="s">
        <v>88</v>
      </c>
      <c r="E6380" t="s">
        <v>76</v>
      </c>
      <c r="F6380" s="7">
        <v>43543</v>
      </c>
      <c r="G6380" s="7">
        <v>43909</v>
      </c>
      <c r="H6380" t="s">
        <v>77</v>
      </c>
      <c r="I6380" t="s">
        <v>78</v>
      </c>
      <c r="J6380" s="7">
        <v>45503</v>
      </c>
      <c r="K6380" s="7">
        <v>45057</v>
      </c>
      <c r="L6380" s="7">
        <v>43909</v>
      </c>
      <c r="M6380" t="s">
        <v>77</v>
      </c>
      <c r="N6380" t="s">
        <v>92</v>
      </c>
      <c r="O6380">
        <v>2026</v>
      </c>
      <c r="P6380">
        <v>1</v>
      </c>
      <c r="Q6380" t="s">
        <v>80</v>
      </c>
      <c r="R6380" s="8">
        <v>46267</v>
      </c>
      <c r="S6380" s="2">
        <v>1</v>
      </c>
      <c r="T6380" s="2" t="s">
        <v>81</v>
      </c>
    </row>
    <row r="6381" spans="1:20" x14ac:dyDescent="0.25">
      <c r="A6381">
        <v>1120589021</v>
      </c>
      <c r="B6381">
        <v>116802174</v>
      </c>
      <c r="C6381" t="s">
        <v>82</v>
      </c>
      <c r="D6381" t="s">
        <v>83</v>
      </c>
      <c r="E6381" t="s">
        <v>76</v>
      </c>
      <c r="F6381" s="7">
        <v>43544</v>
      </c>
      <c r="G6381" s="7">
        <v>43724</v>
      </c>
      <c r="H6381" t="s">
        <v>77</v>
      </c>
      <c r="I6381" t="s">
        <v>78</v>
      </c>
      <c r="J6381" s="7">
        <v>45521</v>
      </c>
      <c r="K6381" s="7">
        <v>43658</v>
      </c>
      <c r="L6381" s="7">
        <v>43724</v>
      </c>
      <c r="M6381" t="s">
        <v>77</v>
      </c>
      <c r="N6381" t="s">
        <v>79</v>
      </c>
      <c r="O6381">
        <v>2026</v>
      </c>
      <c r="P6381">
        <v>1</v>
      </c>
      <c r="Q6381" t="s">
        <v>80</v>
      </c>
      <c r="R6381" s="8">
        <v>46267</v>
      </c>
      <c r="S6381" s="2">
        <v>1</v>
      </c>
      <c r="T6381" s="2" t="s">
        <v>81</v>
      </c>
    </row>
    <row r="6382" spans="1:20" x14ac:dyDescent="0.25">
      <c r="A6382">
        <v>1120589032</v>
      </c>
      <c r="B6382">
        <v>116815079</v>
      </c>
      <c r="C6382" t="s">
        <v>82</v>
      </c>
      <c r="D6382" t="s">
        <v>83</v>
      </c>
      <c r="E6382" t="s">
        <v>76</v>
      </c>
      <c r="F6382" s="7">
        <v>43546</v>
      </c>
      <c r="G6382" s="7">
        <v>43730</v>
      </c>
      <c r="H6382" t="s">
        <v>77</v>
      </c>
      <c r="I6382" t="s">
        <v>78</v>
      </c>
      <c r="J6382" s="7">
        <v>45546</v>
      </c>
      <c r="K6382" s="7">
        <v>43990</v>
      </c>
      <c r="L6382" s="7">
        <v>43730</v>
      </c>
      <c r="M6382" t="s">
        <v>77</v>
      </c>
      <c r="N6382" t="s">
        <v>79</v>
      </c>
      <c r="O6382">
        <v>2026</v>
      </c>
      <c r="P6382">
        <v>1</v>
      </c>
      <c r="Q6382" t="s">
        <v>80</v>
      </c>
      <c r="R6382" s="8">
        <v>46267</v>
      </c>
      <c r="S6382" s="2">
        <v>1</v>
      </c>
      <c r="T6382" s="2" t="s">
        <v>81</v>
      </c>
    </row>
    <row r="6383" spans="1:20" x14ac:dyDescent="0.25">
      <c r="A6383">
        <v>1120589033</v>
      </c>
      <c r="B6383">
        <v>116815079</v>
      </c>
      <c r="C6383" t="s">
        <v>82</v>
      </c>
      <c r="D6383" t="s">
        <v>83</v>
      </c>
      <c r="E6383" t="s">
        <v>76</v>
      </c>
      <c r="F6383" s="7">
        <v>43546</v>
      </c>
      <c r="G6383" s="7">
        <v>43730</v>
      </c>
      <c r="H6383" t="s">
        <v>77</v>
      </c>
      <c r="I6383" t="s">
        <v>78</v>
      </c>
      <c r="J6383" s="7">
        <v>45546</v>
      </c>
      <c r="K6383" s="7">
        <v>43556</v>
      </c>
      <c r="L6383" s="7">
        <v>43730</v>
      </c>
      <c r="M6383" t="s">
        <v>77</v>
      </c>
      <c r="N6383" t="s">
        <v>79</v>
      </c>
      <c r="O6383">
        <v>2026</v>
      </c>
      <c r="P6383">
        <v>1</v>
      </c>
      <c r="Q6383" t="s">
        <v>80</v>
      </c>
      <c r="R6383" s="8">
        <v>46267</v>
      </c>
      <c r="S6383" s="2">
        <v>1</v>
      </c>
      <c r="T6383" s="2" t="s">
        <v>81</v>
      </c>
    </row>
    <row r="6384" spans="1:20" x14ac:dyDescent="0.25">
      <c r="A6384">
        <v>1120589044</v>
      </c>
      <c r="B6384">
        <v>116823448</v>
      </c>
      <c r="C6384" t="s">
        <v>82</v>
      </c>
      <c r="D6384" t="s">
        <v>83</v>
      </c>
      <c r="E6384" t="s">
        <v>76</v>
      </c>
      <c r="F6384" s="7">
        <v>43548</v>
      </c>
      <c r="G6384" s="7">
        <v>43732</v>
      </c>
      <c r="H6384" t="s">
        <v>77</v>
      </c>
      <c r="I6384" t="s">
        <v>78</v>
      </c>
      <c r="J6384" s="7">
        <v>45472</v>
      </c>
      <c r="K6384" s="7">
        <v>44785</v>
      </c>
      <c r="L6384" s="7">
        <v>43732</v>
      </c>
      <c r="M6384" t="s">
        <v>77</v>
      </c>
      <c r="N6384" t="s">
        <v>79</v>
      </c>
      <c r="O6384">
        <v>2026</v>
      </c>
      <c r="P6384">
        <v>1</v>
      </c>
      <c r="Q6384" t="s">
        <v>80</v>
      </c>
      <c r="R6384" s="8">
        <v>46267</v>
      </c>
      <c r="S6384" s="2">
        <v>1</v>
      </c>
      <c r="T6384" s="2" t="s">
        <v>81</v>
      </c>
    </row>
    <row r="6385" spans="1:20" x14ac:dyDescent="0.25">
      <c r="A6385">
        <v>1120589058</v>
      </c>
      <c r="B6385">
        <v>116852325</v>
      </c>
      <c r="C6385" t="s">
        <v>82</v>
      </c>
      <c r="D6385" t="s">
        <v>83</v>
      </c>
      <c r="E6385" t="s">
        <v>76</v>
      </c>
      <c r="F6385" s="7">
        <v>43551</v>
      </c>
      <c r="G6385" s="7">
        <v>43731</v>
      </c>
      <c r="H6385" t="s">
        <v>77</v>
      </c>
      <c r="I6385" t="s">
        <v>78</v>
      </c>
      <c r="J6385" s="7">
        <v>45914</v>
      </c>
      <c r="K6385" s="7">
        <v>44785</v>
      </c>
      <c r="L6385" s="7">
        <v>43731</v>
      </c>
      <c r="M6385" t="s">
        <v>77</v>
      </c>
      <c r="N6385" t="s">
        <v>79</v>
      </c>
      <c r="O6385">
        <v>2026</v>
      </c>
      <c r="P6385">
        <v>1</v>
      </c>
      <c r="Q6385" t="s">
        <v>80</v>
      </c>
      <c r="R6385" s="8">
        <v>46267</v>
      </c>
      <c r="S6385" s="2">
        <v>1</v>
      </c>
      <c r="T6385" s="2" t="s">
        <v>81</v>
      </c>
    </row>
    <row r="6386" spans="1:20" x14ac:dyDescent="0.25">
      <c r="A6386">
        <v>1120589066</v>
      </c>
      <c r="B6386">
        <v>116862528</v>
      </c>
      <c r="C6386" t="s">
        <v>82</v>
      </c>
      <c r="D6386" t="s">
        <v>88</v>
      </c>
      <c r="E6386" t="s">
        <v>76</v>
      </c>
      <c r="F6386" s="7">
        <v>43553</v>
      </c>
      <c r="G6386" s="7">
        <v>43919</v>
      </c>
      <c r="H6386" t="s">
        <v>77</v>
      </c>
      <c r="I6386" t="s">
        <v>78</v>
      </c>
      <c r="J6386" s="7">
        <v>45929</v>
      </c>
      <c r="K6386" s="7">
        <v>45819</v>
      </c>
      <c r="L6386" s="7">
        <v>43919</v>
      </c>
      <c r="M6386" t="s">
        <v>77</v>
      </c>
      <c r="N6386" t="s">
        <v>79</v>
      </c>
      <c r="O6386">
        <v>2026</v>
      </c>
      <c r="P6386">
        <v>1</v>
      </c>
      <c r="Q6386" t="s">
        <v>80</v>
      </c>
      <c r="R6386" s="8">
        <v>46267</v>
      </c>
      <c r="S6386" s="2">
        <v>1</v>
      </c>
      <c r="T6386" s="2" t="s">
        <v>81</v>
      </c>
    </row>
    <row r="6387" spans="1:20" x14ac:dyDescent="0.25">
      <c r="A6387">
        <v>1120589077</v>
      </c>
      <c r="B6387">
        <v>116867341</v>
      </c>
      <c r="C6387" t="s">
        <v>82</v>
      </c>
      <c r="D6387" t="s">
        <v>88</v>
      </c>
      <c r="E6387" t="s">
        <v>76</v>
      </c>
      <c r="F6387" s="7">
        <v>43553</v>
      </c>
      <c r="G6387" s="7">
        <v>43919</v>
      </c>
      <c r="H6387" t="s">
        <v>77</v>
      </c>
      <c r="I6387" t="s">
        <v>78</v>
      </c>
      <c r="J6387" s="7">
        <v>45850</v>
      </c>
      <c r="K6387" s="7">
        <v>45693</v>
      </c>
      <c r="L6387" s="7">
        <v>43919</v>
      </c>
      <c r="M6387" t="s">
        <v>77</v>
      </c>
      <c r="N6387" t="s">
        <v>79</v>
      </c>
      <c r="O6387">
        <v>2026</v>
      </c>
      <c r="P6387">
        <v>1</v>
      </c>
      <c r="Q6387" t="s">
        <v>80</v>
      </c>
      <c r="R6387" s="8">
        <v>46267</v>
      </c>
      <c r="S6387" s="2">
        <v>1</v>
      </c>
      <c r="T6387" s="2" t="s">
        <v>81</v>
      </c>
    </row>
    <row r="6388" spans="1:20" x14ac:dyDescent="0.25">
      <c r="A6388">
        <v>1120589082</v>
      </c>
      <c r="B6388">
        <v>116872684</v>
      </c>
      <c r="C6388" t="s">
        <v>82</v>
      </c>
      <c r="D6388" t="s">
        <v>83</v>
      </c>
      <c r="E6388" t="s">
        <v>76</v>
      </c>
      <c r="F6388" s="7">
        <v>43554</v>
      </c>
      <c r="G6388" s="7">
        <v>43738</v>
      </c>
      <c r="H6388" t="s">
        <v>77</v>
      </c>
      <c r="I6388" t="s">
        <v>78</v>
      </c>
      <c r="J6388" s="7">
        <v>45501</v>
      </c>
      <c r="K6388" s="7">
        <v>43658</v>
      </c>
      <c r="L6388" s="7">
        <v>43738</v>
      </c>
      <c r="M6388" t="s">
        <v>77</v>
      </c>
      <c r="N6388" t="s">
        <v>79</v>
      </c>
      <c r="O6388">
        <v>2026</v>
      </c>
      <c r="P6388">
        <v>1</v>
      </c>
      <c r="Q6388" t="s">
        <v>80</v>
      </c>
      <c r="R6388" s="8">
        <v>46267</v>
      </c>
      <c r="S6388" s="2">
        <v>1</v>
      </c>
      <c r="T6388" s="2" t="s">
        <v>81</v>
      </c>
    </row>
    <row r="6389" spans="1:20" x14ac:dyDescent="0.25">
      <c r="A6389">
        <v>1120589085</v>
      </c>
      <c r="B6389">
        <v>116876026</v>
      </c>
      <c r="C6389" t="s">
        <v>82</v>
      </c>
      <c r="D6389" t="s">
        <v>83</v>
      </c>
      <c r="E6389" t="s">
        <v>76</v>
      </c>
      <c r="F6389" s="7">
        <v>43555</v>
      </c>
      <c r="G6389" s="7">
        <v>43735</v>
      </c>
      <c r="H6389" t="s">
        <v>77</v>
      </c>
      <c r="I6389" t="s">
        <v>78</v>
      </c>
      <c r="J6389" s="7">
        <v>45633</v>
      </c>
      <c r="K6389" s="7">
        <v>45748</v>
      </c>
      <c r="L6389" s="7">
        <v>43735</v>
      </c>
      <c r="M6389" t="s">
        <v>77</v>
      </c>
      <c r="N6389" t="s">
        <v>79</v>
      </c>
      <c r="O6389">
        <v>2026</v>
      </c>
      <c r="P6389">
        <v>1</v>
      </c>
      <c r="Q6389" t="s">
        <v>80</v>
      </c>
      <c r="R6389" s="8">
        <v>46267</v>
      </c>
      <c r="S6389" s="2">
        <v>1</v>
      </c>
      <c r="T6389" s="2" t="s">
        <v>81</v>
      </c>
    </row>
    <row r="6390" spans="1:20" x14ac:dyDescent="0.25">
      <c r="A6390">
        <v>1120589089</v>
      </c>
      <c r="B6390">
        <v>116878675</v>
      </c>
      <c r="C6390" t="s">
        <v>82</v>
      </c>
      <c r="D6390" t="s">
        <v>83</v>
      </c>
      <c r="E6390" t="s">
        <v>76</v>
      </c>
      <c r="F6390" s="7">
        <v>43555</v>
      </c>
      <c r="G6390" s="7">
        <v>43735</v>
      </c>
      <c r="H6390" t="s">
        <v>77</v>
      </c>
      <c r="I6390" t="s">
        <v>78</v>
      </c>
      <c r="J6390" s="7">
        <v>45750</v>
      </c>
      <c r="K6390" s="7">
        <v>43658</v>
      </c>
      <c r="L6390" s="7">
        <v>43735</v>
      </c>
      <c r="M6390" t="s">
        <v>77</v>
      </c>
      <c r="N6390" t="s">
        <v>79</v>
      </c>
      <c r="O6390">
        <v>2026</v>
      </c>
      <c r="P6390">
        <v>1</v>
      </c>
      <c r="Q6390" t="s">
        <v>80</v>
      </c>
      <c r="R6390" s="8">
        <v>46267</v>
      </c>
      <c r="S6390" s="2">
        <v>1</v>
      </c>
      <c r="T6390" s="2" t="s">
        <v>81</v>
      </c>
    </row>
    <row r="6391" spans="1:20" x14ac:dyDescent="0.25">
      <c r="A6391">
        <v>1120589113</v>
      </c>
      <c r="B6391">
        <v>116940693</v>
      </c>
      <c r="C6391" t="s">
        <v>82</v>
      </c>
      <c r="D6391" t="s">
        <v>83</v>
      </c>
      <c r="E6391" t="s">
        <v>76</v>
      </c>
      <c r="F6391" s="7">
        <v>43557</v>
      </c>
      <c r="G6391" s="7">
        <v>43740</v>
      </c>
      <c r="H6391" t="s">
        <v>77</v>
      </c>
      <c r="I6391" t="s">
        <v>78</v>
      </c>
      <c r="J6391" s="7">
        <v>45432</v>
      </c>
      <c r="K6391" s="7">
        <v>43642</v>
      </c>
      <c r="L6391" s="7">
        <v>43740</v>
      </c>
      <c r="M6391" t="s">
        <v>77</v>
      </c>
      <c r="N6391" t="s">
        <v>79</v>
      </c>
      <c r="O6391">
        <v>2026</v>
      </c>
      <c r="P6391">
        <v>1</v>
      </c>
      <c r="Q6391" t="s">
        <v>80</v>
      </c>
      <c r="R6391" s="8">
        <v>46267</v>
      </c>
      <c r="S6391" s="2">
        <v>1</v>
      </c>
      <c r="T6391" s="2" t="s">
        <v>81</v>
      </c>
    </row>
    <row r="6392" spans="1:20" x14ac:dyDescent="0.25">
      <c r="A6392">
        <v>1120589125</v>
      </c>
      <c r="B6392">
        <v>116954089</v>
      </c>
      <c r="C6392" t="s">
        <v>82</v>
      </c>
      <c r="D6392" t="s">
        <v>83</v>
      </c>
      <c r="E6392" t="s">
        <v>76</v>
      </c>
      <c r="F6392" s="7">
        <v>43559</v>
      </c>
      <c r="G6392" s="7">
        <v>43739</v>
      </c>
      <c r="H6392" t="s">
        <v>77</v>
      </c>
      <c r="I6392" t="s">
        <v>78</v>
      </c>
      <c r="J6392" s="7">
        <v>45760</v>
      </c>
      <c r="K6392" s="7">
        <v>43658</v>
      </c>
      <c r="L6392" s="7">
        <v>43739</v>
      </c>
      <c r="M6392" t="s">
        <v>77</v>
      </c>
      <c r="N6392" t="s">
        <v>79</v>
      </c>
      <c r="O6392">
        <v>2026</v>
      </c>
      <c r="P6392">
        <v>1</v>
      </c>
      <c r="Q6392" t="s">
        <v>80</v>
      </c>
      <c r="R6392" s="8">
        <v>46267</v>
      </c>
      <c r="S6392" s="2">
        <v>1</v>
      </c>
      <c r="T6392" s="2" t="s">
        <v>81</v>
      </c>
    </row>
    <row r="6393" spans="1:20" x14ac:dyDescent="0.25">
      <c r="A6393">
        <v>1120589136</v>
      </c>
      <c r="B6393">
        <v>116961698</v>
      </c>
      <c r="C6393" t="s">
        <v>82</v>
      </c>
      <c r="D6393" t="s">
        <v>83</v>
      </c>
      <c r="E6393" t="s">
        <v>76</v>
      </c>
      <c r="F6393" s="7">
        <v>43560</v>
      </c>
      <c r="G6393" s="7">
        <v>43743</v>
      </c>
      <c r="H6393" t="s">
        <v>77</v>
      </c>
      <c r="I6393" t="s">
        <v>78</v>
      </c>
      <c r="J6393" s="7">
        <v>45604</v>
      </c>
      <c r="K6393" s="7">
        <v>45748</v>
      </c>
      <c r="L6393" s="7">
        <v>43743</v>
      </c>
      <c r="M6393" t="s">
        <v>77</v>
      </c>
      <c r="N6393" t="s">
        <v>79</v>
      </c>
      <c r="O6393">
        <v>2026</v>
      </c>
      <c r="P6393">
        <v>1</v>
      </c>
      <c r="Q6393" t="s">
        <v>80</v>
      </c>
      <c r="R6393" s="8">
        <v>46267</v>
      </c>
      <c r="S6393" s="2">
        <v>1</v>
      </c>
      <c r="T6393" s="2" t="s">
        <v>81</v>
      </c>
    </row>
    <row r="6394" spans="1:20" x14ac:dyDescent="0.25">
      <c r="A6394">
        <v>1120589139</v>
      </c>
      <c r="B6394">
        <v>116961862</v>
      </c>
      <c r="C6394" t="s">
        <v>82</v>
      </c>
      <c r="D6394" t="s">
        <v>83</v>
      </c>
      <c r="E6394" t="s">
        <v>76</v>
      </c>
      <c r="F6394" s="7">
        <v>43560</v>
      </c>
      <c r="G6394" s="7">
        <v>43740</v>
      </c>
      <c r="H6394" t="s">
        <v>77</v>
      </c>
      <c r="I6394" t="s">
        <v>78</v>
      </c>
      <c r="J6394" s="7">
        <v>45957</v>
      </c>
      <c r="K6394" s="7">
        <v>43667</v>
      </c>
      <c r="L6394" s="7">
        <v>43740</v>
      </c>
      <c r="M6394" t="s">
        <v>77</v>
      </c>
      <c r="N6394" t="s">
        <v>92</v>
      </c>
      <c r="O6394">
        <v>2026</v>
      </c>
      <c r="P6394">
        <v>1</v>
      </c>
      <c r="Q6394" t="s">
        <v>80</v>
      </c>
      <c r="R6394" s="8">
        <v>46267</v>
      </c>
      <c r="S6394" s="2">
        <v>1</v>
      </c>
      <c r="T6394" s="2" t="s">
        <v>81</v>
      </c>
    </row>
    <row r="6395" spans="1:20" x14ac:dyDescent="0.25">
      <c r="A6395">
        <v>1120589147</v>
      </c>
      <c r="B6395">
        <v>116972176</v>
      </c>
      <c r="C6395" t="s">
        <v>97</v>
      </c>
      <c r="D6395" t="s">
        <v>88</v>
      </c>
      <c r="E6395" t="s">
        <v>76</v>
      </c>
      <c r="F6395" s="7">
        <v>43561</v>
      </c>
      <c r="G6395" s="7">
        <v>43927</v>
      </c>
      <c r="H6395" t="s">
        <v>77</v>
      </c>
      <c r="I6395" t="s">
        <v>78</v>
      </c>
      <c r="J6395" s="7">
        <v>45829</v>
      </c>
      <c r="K6395" s="7">
        <v>45968</v>
      </c>
      <c r="L6395" s="7">
        <v>43927</v>
      </c>
      <c r="M6395" t="s">
        <v>77</v>
      </c>
      <c r="N6395" t="s">
        <v>79</v>
      </c>
      <c r="O6395">
        <v>2026</v>
      </c>
      <c r="P6395">
        <v>1</v>
      </c>
      <c r="Q6395" t="s">
        <v>80</v>
      </c>
      <c r="R6395" s="8">
        <v>46267</v>
      </c>
      <c r="S6395" s="2">
        <v>1</v>
      </c>
      <c r="T6395" s="2" t="s">
        <v>81</v>
      </c>
    </row>
    <row r="6396" spans="1:20" x14ac:dyDescent="0.25">
      <c r="A6396">
        <v>1120589149</v>
      </c>
      <c r="B6396">
        <v>116974094</v>
      </c>
      <c r="C6396" t="s">
        <v>82</v>
      </c>
      <c r="D6396" t="s">
        <v>83</v>
      </c>
      <c r="E6396" t="s">
        <v>76</v>
      </c>
      <c r="F6396" s="7">
        <v>43562</v>
      </c>
      <c r="G6396" s="7">
        <v>43742</v>
      </c>
      <c r="H6396" t="s">
        <v>77</v>
      </c>
      <c r="I6396" t="s">
        <v>78</v>
      </c>
      <c r="J6396" s="7">
        <v>45437</v>
      </c>
      <c r="K6396" s="7">
        <v>43667</v>
      </c>
      <c r="L6396" s="7">
        <v>43742</v>
      </c>
      <c r="M6396" t="s">
        <v>77</v>
      </c>
      <c r="N6396" t="s">
        <v>79</v>
      </c>
      <c r="O6396">
        <v>2026</v>
      </c>
      <c r="P6396">
        <v>1</v>
      </c>
      <c r="Q6396" t="s">
        <v>80</v>
      </c>
      <c r="R6396" s="8">
        <v>46267</v>
      </c>
      <c r="S6396" s="2">
        <v>1</v>
      </c>
      <c r="T6396" s="2" t="s">
        <v>81</v>
      </c>
    </row>
    <row r="6397" spans="1:20" x14ac:dyDescent="0.25">
      <c r="A6397">
        <v>1120589161</v>
      </c>
      <c r="B6397">
        <v>116983713</v>
      </c>
      <c r="C6397" t="s">
        <v>98</v>
      </c>
      <c r="D6397" t="s">
        <v>88</v>
      </c>
      <c r="E6397" t="s">
        <v>76</v>
      </c>
      <c r="F6397" s="7">
        <v>43564</v>
      </c>
      <c r="G6397" s="7">
        <v>43930</v>
      </c>
      <c r="H6397" t="s">
        <v>77</v>
      </c>
      <c r="I6397" t="s">
        <v>78</v>
      </c>
      <c r="J6397" s="7">
        <v>45509</v>
      </c>
      <c r="K6397" s="7">
        <v>45535</v>
      </c>
      <c r="L6397" s="7">
        <v>43930</v>
      </c>
      <c r="M6397" t="s">
        <v>77</v>
      </c>
      <c r="N6397" t="s">
        <v>79</v>
      </c>
      <c r="O6397">
        <v>2026</v>
      </c>
      <c r="P6397">
        <v>1</v>
      </c>
      <c r="Q6397" t="s">
        <v>80</v>
      </c>
      <c r="R6397" s="8">
        <v>46267</v>
      </c>
      <c r="S6397" s="2">
        <v>1</v>
      </c>
      <c r="T6397" s="2" t="s">
        <v>81</v>
      </c>
    </row>
    <row r="6398" spans="1:20" x14ac:dyDescent="0.25">
      <c r="A6398">
        <v>1120589162</v>
      </c>
      <c r="B6398">
        <v>116983713</v>
      </c>
      <c r="C6398" t="s">
        <v>98</v>
      </c>
      <c r="D6398" t="s">
        <v>88</v>
      </c>
      <c r="E6398" t="s">
        <v>76</v>
      </c>
      <c r="F6398" s="7">
        <v>43564</v>
      </c>
      <c r="G6398" s="7">
        <v>43930</v>
      </c>
      <c r="H6398" t="s">
        <v>77</v>
      </c>
      <c r="I6398" t="s">
        <v>78</v>
      </c>
      <c r="J6398" s="7">
        <v>45509</v>
      </c>
      <c r="K6398" s="7">
        <v>45545</v>
      </c>
      <c r="L6398" s="7">
        <v>43930</v>
      </c>
      <c r="M6398" t="s">
        <v>77</v>
      </c>
      <c r="N6398" t="s">
        <v>79</v>
      </c>
      <c r="O6398">
        <v>2026</v>
      </c>
      <c r="P6398">
        <v>1</v>
      </c>
      <c r="Q6398" t="s">
        <v>80</v>
      </c>
      <c r="R6398" s="8">
        <v>46267</v>
      </c>
      <c r="S6398" s="2">
        <v>1</v>
      </c>
      <c r="T6398" s="2" t="s">
        <v>81</v>
      </c>
    </row>
    <row r="6399" spans="1:20" x14ac:dyDescent="0.25">
      <c r="A6399">
        <v>1120589163</v>
      </c>
      <c r="B6399">
        <v>116983713</v>
      </c>
      <c r="C6399" t="s">
        <v>98</v>
      </c>
      <c r="D6399" t="s">
        <v>88</v>
      </c>
      <c r="E6399" t="s">
        <v>76</v>
      </c>
      <c r="F6399" s="7">
        <v>43564</v>
      </c>
      <c r="G6399" s="7">
        <v>43930</v>
      </c>
      <c r="H6399" t="s">
        <v>77</v>
      </c>
      <c r="I6399" t="s">
        <v>78</v>
      </c>
      <c r="J6399" s="7">
        <v>45509</v>
      </c>
      <c r="K6399" s="7">
        <v>45513</v>
      </c>
      <c r="L6399" s="7">
        <v>43930</v>
      </c>
      <c r="M6399" t="s">
        <v>77</v>
      </c>
      <c r="N6399" t="s">
        <v>79</v>
      </c>
      <c r="O6399">
        <v>2026</v>
      </c>
      <c r="P6399">
        <v>1</v>
      </c>
      <c r="Q6399" t="s">
        <v>80</v>
      </c>
      <c r="R6399" s="8">
        <v>46267</v>
      </c>
      <c r="S6399" s="2">
        <v>1</v>
      </c>
      <c r="T6399" s="2" t="s">
        <v>81</v>
      </c>
    </row>
    <row r="6400" spans="1:20" x14ac:dyDescent="0.25">
      <c r="A6400">
        <v>1120589165</v>
      </c>
      <c r="B6400">
        <v>116984032</v>
      </c>
      <c r="C6400" t="s">
        <v>82</v>
      </c>
      <c r="D6400" t="s">
        <v>83</v>
      </c>
      <c r="E6400" t="s">
        <v>76</v>
      </c>
      <c r="F6400" s="7">
        <v>43564</v>
      </c>
      <c r="G6400" s="7">
        <v>43744</v>
      </c>
      <c r="H6400" t="s">
        <v>77</v>
      </c>
      <c r="I6400" t="s">
        <v>78</v>
      </c>
      <c r="J6400" s="7">
        <v>45539</v>
      </c>
      <c r="K6400" s="7">
        <v>43667</v>
      </c>
      <c r="L6400" s="7">
        <v>43744</v>
      </c>
      <c r="M6400" t="s">
        <v>77</v>
      </c>
      <c r="N6400" t="s">
        <v>79</v>
      </c>
      <c r="O6400">
        <v>2026</v>
      </c>
      <c r="P6400">
        <v>1</v>
      </c>
      <c r="Q6400" t="s">
        <v>80</v>
      </c>
      <c r="R6400" s="8">
        <v>46267</v>
      </c>
      <c r="S6400" s="2">
        <v>1</v>
      </c>
      <c r="T6400" s="2" t="s">
        <v>81</v>
      </c>
    </row>
    <row r="6401" spans="1:20" x14ac:dyDescent="0.25">
      <c r="A6401">
        <v>1120589167</v>
      </c>
      <c r="B6401">
        <v>116985357</v>
      </c>
      <c r="C6401" t="s">
        <v>74</v>
      </c>
      <c r="D6401" t="s">
        <v>83</v>
      </c>
      <c r="E6401" t="s">
        <v>76</v>
      </c>
      <c r="F6401" s="7">
        <v>43564</v>
      </c>
      <c r="G6401" s="7">
        <v>43747</v>
      </c>
      <c r="H6401" t="s">
        <v>86</v>
      </c>
      <c r="I6401" t="s">
        <v>87</v>
      </c>
      <c r="J6401" s="7">
        <v>45604</v>
      </c>
      <c r="K6401" s="7">
        <v>43667</v>
      </c>
      <c r="L6401" s="7">
        <v>43747</v>
      </c>
      <c r="M6401" t="s">
        <v>86</v>
      </c>
      <c r="N6401" t="s">
        <v>79</v>
      </c>
      <c r="O6401">
        <v>2026</v>
      </c>
      <c r="P6401">
        <v>1</v>
      </c>
      <c r="Q6401" t="s">
        <v>80</v>
      </c>
      <c r="R6401" s="8">
        <v>46267</v>
      </c>
      <c r="S6401" s="2">
        <v>1</v>
      </c>
      <c r="T6401" s="2" t="s">
        <v>81</v>
      </c>
    </row>
    <row r="6402" spans="1:20" x14ac:dyDescent="0.25">
      <c r="A6402">
        <v>1120589168</v>
      </c>
      <c r="B6402">
        <v>116985357</v>
      </c>
      <c r="C6402" t="s">
        <v>74</v>
      </c>
      <c r="D6402" t="s">
        <v>83</v>
      </c>
      <c r="E6402" t="s">
        <v>76</v>
      </c>
      <c r="F6402" s="7">
        <v>43564</v>
      </c>
      <c r="G6402" s="7">
        <v>43747</v>
      </c>
      <c r="H6402" t="s">
        <v>86</v>
      </c>
      <c r="I6402" t="s">
        <v>87</v>
      </c>
      <c r="J6402" s="7">
        <v>45604</v>
      </c>
      <c r="K6402" s="7">
        <v>45769</v>
      </c>
      <c r="L6402" s="7">
        <v>43747</v>
      </c>
      <c r="M6402" t="s">
        <v>86</v>
      </c>
      <c r="N6402" t="s">
        <v>79</v>
      </c>
      <c r="O6402">
        <v>2026</v>
      </c>
      <c r="P6402">
        <v>1</v>
      </c>
      <c r="Q6402" t="s">
        <v>80</v>
      </c>
      <c r="R6402" s="8">
        <v>46267</v>
      </c>
      <c r="S6402" s="2">
        <v>1</v>
      </c>
      <c r="T6402" s="2" t="s">
        <v>81</v>
      </c>
    </row>
    <row r="6403" spans="1:20" x14ac:dyDescent="0.25">
      <c r="A6403">
        <v>1120589172</v>
      </c>
      <c r="B6403">
        <v>116989983</v>
      </c>
      <c r="C6403" t="s">
        <v>82</v>
      </c>
      <c r="D6403" t="s">
        <v>88</v>
      </c>
      <c r="E6403" t="s">
        <v>76</v>
      </c>
      <c r="F6403" s="7">
        <v>43564</v>
      </c>
      <c r="G6403" s="7">
        <v>43930</v>
      </c>
      <c r="H6403" t="s">
        <v>77</v>
      </c>
      <c r="I6403" t="s">
        <v>78</v>
      </c>
      <c r="J6403" s="7">
        <v>45515</v>
      </c>
      <c r="K6403" s="7">
        <v>44280</v>
      </c>
      <c r="L6403" s="7">
        <v>43930</v>
      </c>
      <c r="M6403" t="s">
        <v>77</v>
      </c>
      <c r="N6403" t="s">
        <v>79</v>
      </c>
      <c r="O6403">
        <v>2026</v>
      </c>
      <c r="P6403">
        <v>1</v>
      </c>
      <c r="Q6403" t="s">
        <v>80</v>
      </c>
      <c r="R6403" s="8">
        <v>46267</v>
      </c>
      <c r="S6403" s="2">
        <v>1</v>
      </c>
      <c r="T6403" s="2" t="s">
        <v>81</v>
      </c>
    </row>
    <row r="6404" spans="1:20" x14ac:dyDescent="0.25">
      <c r="A6404">
        <v>1120589173</v>
      </c>
      <c r="B6404">
        <v>116989983</v>
      </c>
      <c r="C6404" t="s">
        <v>82</v>
      </c>
      <c r="D6404" t="s">
        <v>88</v>
      </c>
      <c r="E6404" t="s">
        <v>76</v>
      </c>
      <c r="F6404" s="7">
        <v>43564</v>
      </c>
      <c r="G6404" s="7">
        <v>43930</v>
      </c>
      <c r="H6404" t="s">
        <v>77</v>
      </c>
      <c r="I6404" t="s">
        <v>78</v>
      </c>
      <c r="J6404" s="7">
        <v>45515</v>
      </c>
      <c r="K6404" s="7">
        <v>43571</v>
      </c>
      <c r="L6404" s="7">
        <v>43930</v>
      </c>
      <c r="M6404" t="s">
        <v>77</v>
      </c>
      <c r="N6404" t="s">
        <v>79</v>
      </c>
      <c r="O6404">
        <v>2026</v>
      </c>
      <c r="P6404">
        <v>1</v>
      </c>
      <c r="Q6404" t="s">
        <v>80</v>
      </c>
      <c r="R6404" s="8">
        <v>46267</v>
      </c>
      <c r="S6404" s="2">
        <v>1</v>
      </c>
      <c r="T6404" s="2" t="s">
        <v>81</v>
      </c>
    </row>
    <row r="6405" spans="1:20" x14ac:dyDescent="0.25">
      <c r="A6405">
        <v>1120589175</v>
      </c>
      <c r="B6405">
        <v>116990826</v>
      </c>
      <c r="C6405" t="s">
        <v>74</v>
      </c>
      <c r="D6405" t="s">
        <v>83</v>
      </c>
      <c r="E6405" t="s">
        <v>76</v>
      </c>
      <c r="F6405" s="7">
        <v>43564</v>
      </c>
      <c r="G6405" s="7">
        <v>43747</v>
      </c>
      <c r="H6405" t="s">
        <v>77</v>
      </c>
      <c r="I6405" t="s">
        <v>78</v>
      </c>
      <c r="J6405" s="7">
        <v>45542</v>
      </c>
      <c r="K6405" s="7">
        <v>43667</v>
      </c>
      <c r="L6405" s="7">
        <v>43747</v>
      </c>
      <c r="M6405" t="s">
        <v>77</v>
      </c>
      <c r="N6405" t="s">
        <v>79</v>
      </c>
      <c r="O6405">
        <v>2026</v>
      </c>
      <c r="P6405">
        <v>1</v>
      </c>
      <c r="Q6405" t="s">
        <v>80</v>
      </c>
      <c r="R6405" s="8">
        <v>46267</v>
      </c>
      <c r="S6405" s="2">
        <v>1</v>
      </c>
      <c r="T6405" s="2" t="s">
        <v>81</v>
      </c>
    </row>
    <row r="6406" spans="1:20" x14ac:dyDescent="0.25">
      <c r="A6406">
        <v>1120589185</v>
      </c>
      <c r="B6406">
        <v>117005326</v>
      </c>
      <c r="C6406" t="s">
        <v>82</v>
      </c>
      <c r="D6406" t="s">
        <v>83</v>
      </c>
      <c r="E6406" t="s">
        <v>76</v>
      </c>
      <c r="F6406" s="7">
        <v>43565</v>
      </c>
      <c r="G6406" s="7">
        <v>43745</v>
      </c>
      <c r="H6406" t="s">
        <v>77</v>
      </c>
      <c r="I6406" t="s">
        <v>78</v>
      </c>
      <c r="J6406" s="7">
        <v>45907</v>
      </c>
      <c r="K6406" s="7">
        <v>43683</v>
      </c>
      <c r="L6406" s="7">
        <v>43745</v>
      </c>
      <c r="M6406" t="s">
        <v>77</v>
      </c>
      <c r="N6406" t="s">
        <v>79</v>
      </c>
      <c r="O6406">
        <v>2026</v>
      </c>
      <c r="P6406">
        <v>1</v>
      </c>
      <c r="Q6406" t="s">
        <v>80</v>
      </c>
      <c r="R6406" s="8">
        <v>46267</v>
      </c>
      <c r="S6406" s="2">
        <v>1</v>
      </c>
      <c r="T6406" s="2" t="s">
        <v>81</v>
      </c>
    </row>
    <row r="6407" spans="1:20" x14ac:dyDescent="0.25">
      <c r="A6407">
        <v>1120589193</v>
      </c>
      <c r="B6407">
        <v>117011021</v>
      </c>
      <c r="C6407" t="s">
        <v>82</v>
      </c>
      <c r="D6407" t="s">
        <v>88</v>
      </c>
      <c r="E6407" t="s">
        <v>76</v>
      </c>
      <c r="F6407" s="7">
        <v>43566</v>
      </c>
      <c r="G6407" s="7">
        <v>43932</v>
      </c>
      <c r="H6407" t="s">
        <v>77</v>
      </c>
      <c r="I6407" t="s">
        <v>84</v>
      </c>
      <c r="J6407" s="7">
        <v>45525</v>
      </c>
      <c r="K6407" s="7">
        <v>45925</v>
      </c>
      <c r="L6407" s="7">
        <v>43932</v>
      </c>
      <c r="M6407" t="s">
        <v>77</v>
      </c>
      <c r="N6407" t="s">
        <v>79</v>
      </c>
      <c r="O6407">
        <v>2026</v>
      </c>
      <c r="P6407">
        <v>1</v>
      </c>
      <c r="Q6407" t="s">
        <v>80</v>
      </c>
      <c r="R6407" s="8">
        <v>46267</v>
      </c>
      <c r="S6407" s="2">
        <v>1</v>
      </c>
      <c r="T6407" s="2" t="s">
        <v>81</v>
      </c>
    </row>
    <row r="6408" spans="1:20" x14ac:dyDescent="0.25">
      <c r="A6408">
        <v>1120589194</v>
      </c>
      <c r="B6408">
        <v>117011021</v>
      </c>
      <c r="C6408" t="s">
        <v>82</v>
      </c>
      <c r="D6408" t="s">
        <v>88</v>
      </c>
      <c r="E6408" t="s">
        <v>76</v>
      </c>
      <c r="F6408" s="7">
        <v>43566</v>
      </c>
      <c r="G6408" s="7">
        <v>43932</v>
      </c>
      <c r="H6408" t="s">
        <v>77</v>
      </c>
      <c r="I6408" t="s">
        <v>84</v>
      </c>
      <c r="J6408" s="7">
        <v>45525</v>
      </c>
      <c r="K6408" s="7">
        <v>44431</v>
      </c>
      <c r="L6408" s="7">
        <v>43932</v>
      </c>
      <c r="M6408" t="s">
        <v>77</v>
      </c>
      <c r="N6408" t="s">
        <v>79</v>
      </c>
      <c r="O6408">
        <v>2026</v>
      </c>
      <c r="P6408">
        <v>1</v>
      </c>
      <c r="Q6408" t="s">
        <v>80</v>
      </c>
      <c r="R6408" s="8">
        <v>46267</v>
      </c>
      <c r="S6408" s="2">
        <v>1</v>
      </c>
      <c r="T6408" s="2" t="s">
        <v>81</v>
      </c>
    </row>
    <row r="6409" spans="1:20" x14ac:dyDescent="0.25">
      <c r="A6409">
        <v>1120589196</v>
      </c>
      <c r="B6409">
        <v>117011810</v>
      </c>
      <c r="C6409" t="s">
        <v>82</v>
      </c>
      <c r="D6409" t="s">
        <v>88</v>
      </c>
      <c r="E6409" t="s">
        <v>76</v>
      </c>
      <c r="F6409" s="7">
        <v>43566</v>
      </c>
      <c r="G6409" s="7">
        <v>43932</v>
      </c>
      <c r="H6409" t="s">
        <v>77</v>
      </c>
      <c r="I6409" t="s">
        <v>84</v>
      </c>
      <c r="J6409" s="7">
        <v>45546</v>
      </c>
      <c r="K6409" s="7">
        <v>45748</v>
      </c>
      <c r="L6409" s="7">
        <v>43932</v>
      </c>
      <c r="M6409" t="s">
        <v>77</v>
      </c>
      <c r="N6409" t="s">
        <v>79</v>
      </c>
      <c r="O6409">
        <v>2026</v>
      </c>
      <c r="P6409">
        <v>1</v>
      </c>
      <c r="Q6409" t="s">
        <v>80</v>
      </c>
      <c r="R6409" s="8">
        <v>46267</v>
      </c>
      <c r="S6409" s="2">
        <v>1</v>
      </c>
      <c r="T6409" s="2" t="s">
        <v>81</v>
      </c>
    </row>
    <row r="6410" spans="1:20" x14ac:dyDescent="0.25">
      <c r="A6410">
        <v>1120589197</v>
      </c>
      <c r="B6410">
        <v>117011810</v>
      </c>
      <c r="C6410" t="s">
        <v>82</v>
      </c>
      <c r="D6410" t="s">
        <v>88</v>
      </c>
      <c r="E6410" t="s">
        <v>76</v>
      </c>
      <c r="F6410" s="7">
        <v>43566</v>
      </c>
      <c r="G6410" s="7">
        <v>43932</v>
      </c>
      <c r="H6410" t="s">
        <v>77</v>
      </c>
      <c r="I6410" t="s">
        <v>84</v>
      </c>
      <c r="J6410" s="7">
        <v>45546</v>
      </c>
      <c r="K6410" s="7">
        <v>44601</v>
      </c>
      <c r="L6410" s="7">
        <v>43932</v>
      </c>
      <c r="M6410" t="s">
        <v>77</v>
      </c>
      <c r="N6410" t="s">
        <v>79</v>
      </c>
      <c r="O6410">
        <v>2026</v>
      </c>
      <c r="P6410">
        <v>1</v>
      </c>
      <c r="Q6410" t="s">
        <v>80</v>
      </c>
      <c r="R6410" s="8">
        <v>46267</v>
      </c>
      <c r="S6410" s="2">
        <v>1</v>
      </c>
      <c r="T6410" s="2" t="s">
        <v>81</v>
      </c>
    </row>
    <row r="6411" spans="1:20" x14ac:dyDescent="0.25">
      <c r="A6411">
        <v>1120589209</v>
      </c>
      <c r="B6411">
        <v>117023730</v>
      </c>
      <c r="C6411" t="s">
        <v>91</v>
      </c>
      <c r="D6411" t="s">
        <v>88</v>
      </c>
      <c r="E6411" t="s">
        <v>76</v>
      </c>
      <c r="F6411" s="7">
        <v>43568</v>
      </c>
      <c r="G6411" s="7">
        <v>43934</v>
      </c>
      <c r="H6411" t="s">
        <v>77</v>
      </c>
      <c r="I6411" t="s">
        <v>78</v>
      </c>
      <c r="J6411" s="7">
        <v>45914</v>
      </c>
      <c r="K6411" s="7">
        <v>43667</v>
      </c>
      <c r="L6411" s="7">
        <v>43934</v>
      </c>
      <c r="M6411" t="s">
        <v>77</v>
      </c>
      <c r="N6411" t="s">
        <v>79</v>
      </c>
      <c r="O6411">
        <v>2026</v>
      </c>
      <c r="P6411">
        <v>1</v>
      </c>
      <c r="Q6411" t="s">
        <v>80</v>
      </c>
      <c r="R6411" s="8">
        <v>46267</v>
      </c>
      <c r="S6411" s="2">
        <v>1</v>
      </c>
      <c r="T6411" s="2" t="s">
        <v>81</v>
      </c>
    </row>
    <row r="6412" spans="1:20" x14ac:dyDescent="0.25">
      <c r="A6412">
        <v>1120589211</v>
      </c>
      <c r="B6412">
        <v>117024382</v>
      </c>
      <c r="C6412" t="s">
        <v>82</v>
      </c>
      <c r="D6412" t="s">
        <v>83</v>
      </c>
      <c r="E6412" t="s">
        <v>76</v>
      </c>
      <c r="F6412" s="7">
        <v>43568</v>
      </c>
      <c r="G6412" s="7">
        <v>43751</v>
      </c>
      <c r="H6412" t="s">
        <v>77</v>
      </c>
      <c r="I6412" t="s">
        <v>84</v>
      </c>
      <c r="J6412" s="7">
        <v>45498</v>
      </c>
      <c r="K6412" s="7">
        <v>45457</v>
      </c>
      <c r="L6412" s="7">
        <v>43751</v>
      </c>
      <c r="M6412" t="s">
        <v>77</v>
      </c>
      <c r="N6412" t="s">
        <v>79</v>
      </c>
      <c r="O6412">
        <v>2026</v>
      </c>
      <c r="P6412">
        <v>1</v>
      </c>
      <c r="Q6412" t="s">
        <v>80</v>
      </c>
      <c r="R6412" s="8">
        <v>46267</v>
      </c>
      <c r="S6412" s="2">
        <v>1</v>
      </c>
      <c r="T6412" s="2" t="s">
        <v>81</v>
      </c>
    </row>
    <row r="6413" spans="1:20" x14ac:dyDescent="0.25">
      <c r="A6413">
        <v>1120589212</v>
      </c>
      <c r="B6413">
        <v>117024382</v>
      </c>
      <c r="C6413" t="s">
        <v>82</v>
      </c>
      <c r="D6413" t="s">
        <v>83</v>
      </c>
      <c r="E6413" t="s">
        <v>76</v>
      </c>
      <c r="F6413" s="7">
        <v>43568</v>
      </c>
      <c r="G6413" s="7">
        <v>43751</v>
      </c>
      <c r="H6413" t="s">
        <v>77</v>
      </c>
      <c r="I6413" t="s">
        <v>84</v>
      </c>
      <c r="J6413" s="7">
        <v>45498</v>
      </c>
      <c r="K6413" s="7">
        <v>46056</v>
      </c>
      <c r="L6413" s="7">
        <v>43751</v>
      </c>
      <c r="M6413" t="s">
        <v>77</v>
      </c>
      <c r="N6413" t="s">
        <v>79</v>
      </c>
      <c r="O6413">
        <v>2026</v>
      </c>
      <c r="P6413">
        <v>1</v>
      </c>
      <c r="Q6413" t="s">
        <v>80</v>
      </c>
      <c r="R6413" s="8">
        <v>46267</v>
      </c>
      <c r="S6413" s="2">
        <v>1</v>
      </c>
      <c r="T6413" s="2" t="s">
        <v>81</v>
      </c>
    </row>
    <row r="6414" spans="1:20" x14ac:dyDescent="0.25">
      <c r="A6414">
        <v>1120589219</v>
      </c>
      <c r="B6414">
        <v>117032307</v>
      </c>
      <c r="C6414" t="s">
        <v>82</v>
      </c>
      <c r="D6414" t="s">
        <v>88</v>
      </c>
      <c r="E6414" t="s">
        <v>76</v>
      </c>
      <c r="F6414" s="7">
        <v>43570</v>
      </c>
      <c r="G6414" s="7">
        <v>43936</v>
      </c>
      <c r="H6414" t="s">
        <v>77</v>
      </c>
      <c r="I6414" t="s">
        <v>78</v>
      </c>
      <c r="J6414" s="7">
        <v>45546</v>
      </c>
      <c r="K6414" s="7">
        <v>44785</v>
      </c>
      <c r="L6414" s="7">
        <v>43936</v>
      </c>
      <c r="M6414" t="s">
        <v>77</v>
      </c>
      <c r="N6414" t="s">
        <v>79</v>
      </c>
      <c r="O6414">
        <v>2026</v>
      </c>
      <c r="P6414">
        <v>1</v>
      </c>
      <c r="Q6414" t="s">
        <v>80</v>
      </c>
      <c r="R6414" s="8">
        <v>46267</v>
      </c>
      <c r="S6414" s="2">
        <v>1</v>
      </c>
      <c r="T6414" s="2" t="s">
        <v>81</v>
      </c>
    </row>
    <row r="6415" spans="1:20" x14ac:dyDescent="0.25">
      <c r="A6415">
        <v>1120589253</v>
      </c>
      <c r="B6415">
        <v>117065134</v>
      </c>
      <c r="C6415" t="s">
        <v>85</v>
      </c>
      <c r="D6415" t="s">
        <v>83</v>
      </c>
      <c r="E6415" t="s">
        <v>76</v>
      </c>
      <c r="F6415" s="7">
        <v>43574</v>
      </c>
      <c r="G6415" s="7">
        <v>43757</v>
      </c>
      <c r="H6415" t="s">
        <v>77</v>
      </c>
      <c r="I6415" t="s">
        <v>78</v>
      </c>
      <c r="J6415" s="7">
        <v>45855</v>
      </c>
      <c r="K6415" s="7">
        <v>43667</v>
      </c>
      <c r="L6415" s="7">
        <v>43757</v>
      </c>
      <c r="M6415" t="s">
        <v>77</v>
      </c>
      <c r="N6415" t="s">
        <v>79</v>
      </c>
      <c r="O6415">
        <v>2026</v>
      </c>
      <c r="P6415">
        <v>1</v>
      </c>
      <c r="Q6415" t="s">
        <v>80</v>
      </c>
      <c r="R6415" s="8">
        <v>46267</v>
      </c>
      <c r="S6415" s="2">
        <v>1</v>
      </c>
      <c r="T6415" s="2" t="s">
        <v>81</v>
      </c>
    </row>
    <row r="6416" spans="1:20" x14ac:dyDescent="0.25">
      <c r="A6416">
        <v>1120589254</v>
      </c>
      <c r="B6416">
        <v>117065134</v>
      </c>
      <c r="C6416" t="s">
        <v>85</v>
      </c>
      <c r="D6416" t="s">
        <v>83</v>
      </c>
      <c r="E6416" t="s">
        <v>76</v>
      </c>
      <c r="F6416" s="7">
        <v>43574</v>
      </c>
      <c r="G6416" s="7">
        <v>43757</v>
      </c>
      <c r="H6416" t="s">
        <v>77</v>
      </c>
      <c r="I6416" t="s">
        <v>78</v>
      </c>
      <c r="J6416" s="7">
        <v>45855</v>
      </c>
      <c r="K6416" s="7">
        <v>45819</v>
      </c>
      <c r="L6416" s="7">
        <v>43757</v>
      </c>
      <c r="M6416" t="s">
        <v>77</v>
      </c>
      <c r="N6416" t="s">
        <v>79</v>
      </c>
      <c r="O6416">
        <v>2026</v>
      </c>
      <c r="P6416">
        <v>1</v>
      </c>
      <c r="Q6416" t="s">
        <v>80</v>
      </c>
      <c r="R6416" s="8">
        <v>46267</v>
      </c>
      <c r="S6416" s="2">
        <v>1</v>
      </c>
      <c r="T6416" s="2" t="s">
        <v>81</v>
      </c>
    </row>
    <row r="6417" spans="1:20" x14ac:dyDescent="0.25">
      <c r="A6417">
        <v>1120589255</v>
      </c>
      <c r="B6417">
        <v>117065134</v>
      </c>
      <c r="C6417" t="s">
        <v>85</v>
      </c>
      <c r="D6417" t="s">
        <v>83</v>
      </c>
      <c r="E6417" t="s">
        <v>76</v>
      </c>
      <c r="F6417" s="7">
        <v>43574</v>
      </c>
      <c r="G6417" s="7">
        <v>43757</v>
      </c>
      <c r="H6417" t="s">
        <v>77</v>
      </c>
      <c r="I6417" t="s">
        <v>78</v>
      </c>
      <c r="J6417" s="7">
        <v>45855</v>
      </c>
      <c r="K6417" s="7">
        <v>45925</v>
      </c>
      <c r="L6417" s="7">
        <v>43757</v>
      </c>
      <c r="M6417" t="s">
        <v>77</v>
      </c>
      <c r="N6417" t="s">
        <v>79</v>
      </c>
      <c r="O6417">
        <v>2026</v>
      </c>
      <c r="P6417">
        <v>1</v>
      </c>
      <c r="Q6417" t="s">
        <v>80</v>
      </c>
      <c r="R6417" s="8">
        <v>46267</v>
      </c>
      <c r="S6417" s="2">
        <v>1</v>
      </c>
      <c r="T6417" s="2" t="s">
        <v>81</v>
      </c>
    </row>
    <row r="6418" spans="1:20" x14ac:dyDescent="0.25">
      <c r="A6418">
        <v>1120589260</v>
      </c>
      <c r="B6418">
        <v>117067381</v>
      </c>
      <c r="C6418" t="s">
        <v>82</v>
      </c>
      <c r="D6418" t="s">
        <v>83</v>
      </c>
      <c r="E6418" t="s">
        <v>76</v>
      </c>
      <c r="F6418" s="7">
        <v>43574</v>
      </c>
      <c r="G6418" s="7">
        <v>43754</v>
      </c>
      <c r="H6418" t="s">
        <v>77</v>
      </c>
      <c r="I6418" t="s">
        <v>78</v>
      </c>
      <c r="J6418" s="7">
        <v>45829</v>
      </c>
      <c r="K6418" s="7">
        <v>43667</v>
      </c>
      <c r="L6418" s="7">
        <v>43754</v>
      </c>
      <c r="M6418" t="s">
        <v>77</v>
      </c>
      <c r="N6418" t="s">
        <v>79</v>
      </c>
      <c r="O6418">
        <v>2026</v>
      </c>
      <c r="P6418">
        <v>1</v>
      </c>
      <c r="Q6418" t="s">
        <v>80</v>
      </c>
      <c r="R6418" s="8">
        <v>46267</v>
      </c>
      <c r="S6418" s="2">
        <v>1</v>
      </c>
      <c r="T6418" s="2" t="s">
        <v>81</v>
      </c>
    </row>
    <row r="6419" spans="1:20" x14ac:dyDescent="0.25">
      <c r="A6419">
        <v>1120589265</v>
      </c>
      <c r="B6419">
        <v>117071777</v>
      </c>
      <c r="C6419" t="s">
        <v>91</v>
      </c>
      <c r="D6419" t="s">
        <v>83</v>
      </c>
      <c r="E6419" t="s">
        <v>76</v>
      </c>
      <c r="F6419" s="7">
        <v>43575</v>
      </c>
      <c r="G6419" s="7">
        <v>43758</v>
      </c>
      <c r="H6419" t="s">
        <v>77</v>
      </c>
      <c r="I6419" t="s">
        <v>78</v>
      </c>
      <c r="J6419" s="7">
        <v>45972</v>
      </c>
      <c r="K6419" s="7">
        <v>45748</v>
      </c>
      <c r="L6419" s="7">
        <v>43758</v>
      </c>
      <c r="M6419" t="s">
        <v>77</v>
      </c>
      <c r="N6419" t="s">
        <v>79</v>
      </c>
      <c r="O6419">
        <v>2026</v>
      </c>
      <c r="P6419">
        <v>1</v>
      </c>
      <c r="Q6419" t="s">
        <v>80</v>
      </c>
      <c r="R6419" s="8">
        <v>46267</v>
      </c>
      <c r="S6419" s="2">
        <v>1</v>
      </c>
      <c r="T6419" s="2" t="s">
        <v>81</v>
      </c>
    </row>
    <row r="6420" spans="1:20" x14ac:dyDescent="0.25">
      <c r="A6420">
        <v>1120589272</v>
      </c>
      <c r="B6420">
        <v>117077206</v>
      </c>
      <c r="C6420" t="s">
        <v>82</v>
      </c>
      <c r="D6420" t="s">
        <v>83</v>
      </c>
      <c r="E6420" t="s">
        <v>76</v>
      </c>
      <c r="F6420" s="7">
        <v>43577</v>
      </c>
      <c r="G6420" s="7">
        <v>43757</v>
      </c>
      <c r="H6420" t="s">
        <v>77</v>
      </c>
      <c r="I6420" t="s">
        <v>78</v>
      </c>
      <c r="J6420" s="7">
        <v>45557</v>
      </c>
      <c r="K6420" s="7">
        <v>43683</v>
      </c>
      <c r="L6420" s="7">
        <v>43757</v>
      </c>
      <c r="M6420" t="s">
        <v>77</v>
      </c>
      <c r="N6420" t="s">
        <v>79</v>
      </c>
      <c r="O6420">
        <v>2026</v>
      </c>
      <c r="P6420">
        <v>1</v>
      </c>
      <c r="Q6420" t="s">
        <v>80</v>
      </c>
      <c r="R6420" s="8">
        <v>46267</v>
      </c>
      <c r="S6420" s="2">
        <v>1</v>
      </c>
      <c r="T6420" s="2" t="s">
        <v>81</v>
      </c>
    </row>
    <row r="6421" spans="1:20" x14ac:dyDescent="0.25">
      <c r="A6421">
        <v>1120589274</v>
      </c>
      <c r="B6421">
        <v>117079517</v>
      </c>
      <c r="C6421" t="s">
        <v>91</v>
      </c>
      <c r="D6421" t="s">
        <v>83</v>
      </c>
      <c r="E6421" t="s">
        <v>76</v>
      </c>
      <c r="F6421" s="7">
        <v>43577</v>
      </c>
      <c r="G6421" s="7">
        <v>43757</v>
      </c>
      <c r="H6421" t="s">
        <v>77</v>
      </c>
      <c r="I6421" t="s">
        <v>78</v>
      </c>
      <c r="J6421" s="7">
        <v>45521</v>
      </c>
      <c r="K6421" s="7">
        <v>43683</v>
      </c>
      <c r="L6421" s="7">
        <v>43757</v>
      </c>
      <c r="M6421" t="s">
        <v>77</v>
      </c>
      <c r="N6421" t="s">
        <v>79</v>
      </c>
      <c r="O6421">
        <v>2026</v>
      </c>
      <c r="P6421">
        <v>1</v>
      </c>
      <c r="Q6421" t="s">
        <v>80</v>
      </c>
      <c r="R6421" s="8">
        <v>46267</v>
      </c>
      <c r="S6421" s="2">
        <v>1</v>
      </c>
      <c r="T6421" s="2" t="s">
        <v>81</v>
      </c>
    </row>
    <row r="6422" spans="1:20" x14ac:dyDescent="0.25">
      <c r="A6422">
        <v>1120589279</v>
      </c>
      <c r="B6422">
        <v>117084154</v>
      </c>
      <c r="C6422" t="s">
        <v>82</v>
      </c>
      <c r="D6422" t="s">
        <v>83</v>
      </c>
      <c r="E6422" t="s">
        <v>76</v>
      </c>
      <c r="F6422" s="7">
        <v>43578</v>
      </c>
      <c r="G6422" s="7">
        <v>43758</v>
      </c>
      <c r="H6422" t="s">
        <v>77</v>
      </c>
      <c r="I6422" t="s">
        <v>78</v>
      </c>
      <c r="J6422" s="7">
        <v>45292</v>
      </c>
      <c r="K6422" s="7">
        <v>43667</v>
      </c>
      <c r="L6422" s="7">
        <v>43758</v>
      </c>
      <c r="M6422" t="s">
        <v>77</v>
      </c>
      <c r="N6422" t="s">
        <v>92</v>
      </c>
      <c r="O6422">
        <v>2026</v>
      </c>
      <c r="P6422">
        <v>1</v>
      </c>
      <c r="Q6422" t="s">
        <v>80</v>
      </c>
      <c r="R6422" s="8">
        <v>46267</v>
      </c>
      <c r="S6422" s="2">
        <v>1</v>
      </c>
      <c r="T6422" s="2" t="s">
        <v>81</v>
      </c>
    </row>
    <row r="6423" spans="1:20" x14ac:dyDescent="0.25">
      <c r="A6423">
        <v>1120589316</v>
      </c>
      <c r="B6423">
        <v>117111149</v>
      </c>
      <c r="C6423" t="s">
        <v>96</v>
      </c>
      <c r="D6423" t="s">
        <v>83</v>
      </c>
      <c r="E6423" t="s">
        <v>76</v>
      </c>
      <c r="F6423" s="7">
        <v>43582</v>
      </c>
      <c r="G6423" s="7">
        <v>43765</v>
      </c>
      <c r="H6423" t="s">
        <v>77</v>
      </c>
      <c r="I6423" t="s">
        <v>78</v>
      </c>
      <c r="J6423" s="7">
        <v>45972</v>
      </c>
      <c r="K6423" s="7">
        <v>45748</v>
      </c>
      <c r="L6423" s="7">
        <v>43765</v>
      </c>
      <c r="M6423" t="s">
        <v>77</v>
      </c>
      <c r="N6423" t="s">
        <v>79</v>
      </c>
      <c r="O6423">
        <v>2026</v>
      </c>
      <c r="P6423">
        <v>1</v>
      </c>
      <c r="Q6423" t="s">
        <v>80</v>
      </c>
      <c r="R6423" s="8">
        <v>46267</v>
      </c>
      <c r="S6423" s="2">
        <v>1</v>
      </c>
      <c r="T6423" s="2" t="s">
        <v>81</v>
      </c>
    </row>
    <row r="6424" spans="1:20" x14ac:dyDescent="0.25">
      <c r="A6424">
        <v>1120589333</v>
      </c>
      <c r="B6424">
        <v>117129220</v>
      </c>
      <c r="C6424" t="s">
        <v>82</v>
      </c>
      <c r="D6424" t="s">
        <v>75</v>
      </c>
      <c r="E6424" t="s">
        <v>76</v>
      </c>
      <c r="F6424" s="7">
        <v>43585</v>
      </c>
      <c r="G6424" s="7">
        <v>43951</v>
      </c>
      <c r="H6424" t="s">
        <v>77</v>
      </c>
      <c r="I6424" t="s">
        <v>78</v>
      </c>
      <c r="J6424" s="7">
        <v>45550</v>
      </c>
      <c r="K6424" s="7">
        <v>44242</v>
      </c>
      <c r="L6424" s="7">
        <v>43951</v>
      </c>
      <c r="M6424" t="s">
        <v>77</v>
      </c>
      <c r="N6424" t="s">
        <v>79</v>
      </c>
      <c r="O6424">
        <v>2026</v>
      </c>
      <c r="P6424">
        <v>1</v>
      </c>
      <c r="Q6424" t="s">
        <v>80</v>
      </c>
      <c r="R6424" s="8">
        <v>46267</v>
      </c>
      <c r="S6424" s="2">
        <v>1</v>
      </c>
      <c r="T6424" s="2" t="s">
        <v>81</v>
      </c>
    </row>
    <row r="6425" spans="1:20" x14ac:dyDescent="0.25">
      <c r="A6425">
        <v>1120589345</v>
      </c>
      <c r="B6425">
        <v>117135942</v>
      </c>
      <c r="C6425" t="s">
        <v>82</v>
      </c>
      <c r="D6425" t="s">
        <v>75</v>
      </c>
      <c r="E6425" t="s">
        <v>76</v>
      </c>
      <c r="F6425" s="7">
        <v>43586</v>
      </c>
      <c r="G6425" s="7">
        <v>43952</v>
      </c>
      <c r="H6425" t="s">
        <v>77</v>
      </c>
      <c r="I6425" t="s">
        <v>78</v>
      </c>
      <c r="J6425" s="7">
        <v>45639</v>
      </c>
      <c r="K6425" s="7">
        <v>44235</v>
      </c>
      <c r="L6425" s="7">
        <v>43952</v>
      </c>
      <c r="M6425" t="s">
        <v>77</v>
      </c>
      <c r="N6425" t="s">
        <v>79</v>
      </c>
      <c r="O6425">
        <v>2026</v>
      </c>
      <c r="P6425">
        <v>1</v>
      </c>
      <c r="Q6425" t="s">
        <v>80</v>
      </c>
      <c r="R6425" s="8">
        <v>46267</v>
      </c>
      <c r="S6425" s="2">
        <v>1</v>
      </c>
      <c r="T6425" s="2" t="s">
        <v>81</v>
      </c>
    </row>
    <row r="6426" spans="1:20" x14ac:dyDescent="0.25">
      <c r="A6426">
        <v>1120589398</v>
      </c>
      <c r="B6426">
        <v>117183266</v>
      </c>
      <c r="C6426" t="s">
        <v>98</v>
      </c>
      <c r="D6426" t="s">
        <v>83</v>
      </c>
      <c r="E6426" t="s">
        <v>76</v>
      </c>
      <c r="F6426" s="7">
        <v>43593</v>
      </c>
      <c r="G6426" s="7">
        <v>43777</v>
      </c>
      <c r="H6426" t="s">
        <v>77</v>
      </c>
      <c r="I6426" t="s">
        <v>78</v>
      </c>
      <c r="J6426" s="7">
        <v>45536</v>
      </c>
      <c r="K6426" s="7">
        <v>45713</v>
      </c>
      <c r="L6426" s="7">
        <v>43777</v>
      </c>
      <c r="M6426" t="s">
        <v>77</v>
      </c>
      <c r="N6426" t="s">
        <v>79</v>
      </c>
      <c r="O6426">
        <v>2026</v>
      </c>
      <c r="P6426">
        <v>1</v>
      </c>
      <c r="Q6426" t="s">
        <v>80</v>
      </c>
      <c r="R6426" s="8">
        <v>46267</v>
      </c>
      <c r="S6426" s="2">
        <v>1</v>
      </c>
      <c r="T6426" s="2" t="s">
        <v>81</v>
      </c>
    </row>
    <row r="6427" spans="1:20" x14ac:dyDescent="0.25">
      <c r="A6427">
        <v>1120589399</v>
      </c>
      <c r="B6427">
        <v>117183266</v>
      </c>
      <c r="C6427" t="s">
        <v>98</v>
      </c>
      <c r="D6427" t="s">
        <v>83</v>
      </c>
      <c r="E6427" t="s">
        <v>76</v>
      </c>
      <c r="F6427" s="7">
        <v>43593</v>
      </c>
      <c r="G6427" s="7">
        <v>43777</v>
      </c>
      <c r="H6427" t="s">
        <v>77</v>
      </c>
      <c r="I6427" t="s">
        <v>78</v>
      </c>
      <c r="J6427" s="7">
        <v>45536</v>
      </c>
      <c r="K6427" s="7">
        <v>45960</v>
      </c>
      <c r="L6427" s="7">
        <v>43777</v>
      </c>
      <c r="M6427" t="s">
        <v>77</v>
      </c>
      <c r="N6427" t="s">
        <v>79</v>
      </c>
      <c r="O6427">
        <v>2026</v>
      </c>
      <c r="P6427">
        <v>1</v>
      </c>
      <c r="Q6427" t="s">
        <v>80</v>
      </c>
      <c r="R6427" s="8">
        <v>46267</v>
      </c>
      <c r="S6427" s="2">
        <v>1</v>
      </c>
      <c r="T6427" s="2" t="s">
        <v>81</v>
      </c>
    </row>
    <row r="6428" spans="1:20" x14ac:dyDescent="0.25">
      <c r="A6428">
        <v>1120589400</v>
      </c>
      <c r="B6428">
        <v>117183266</v>
      </c>
      <c r="C6428" t="s">
        <v>98</v>
      </c>
      <c r="D6428" t="s">
        <v>83</v>
      </c>
      <c r="E6428" t="s">
        <v>76</v>
      </c>
      <c r="F6428" s="7">
        <v>43593</v>
      </c>
      <c r="G6428" s="7">
        <v>43777</v>
      </c>
      <c r="H6428" t="s">
        <v>77</v>
      </c>
      <c r="I6428" t="s">
        <v>78</v>
      </c>
      <c r="J6428" s="7">
        <v>45536</v>
      </c>
      <c r="K6428" s="7">
        <v>45512</v>
      </c>
      <c r="L6428" s="7">
        <v>43777</v>
      </c>
      <c r="M6428" t="s">
        <v>77</v>
      </c>
      <c r="N6428" t="s">
        <v>79</v>
      </c>
      <c r="O6428">
        <v>2026</v>
      </c>
      <c r="P6428">
        <v>1</v>
      </c>
      <c r="Q6428" t="s">
        <v>80</v>
      </c>
      <c r="R6428" s="8">
        <v>46267</v>
      </c>
      <c r="S6428" s="2">
        <v>1</v>
      </c>
      <c r="T6428" s="2" t="s">
        <v>81</v>
      </c>
    </row>
    <row r="6429" spans="1:20" x14ac:dyDescent="0.25">
      <c r="A6429">
        <v>1120589401</v>
      </c>
      <c r="B6429">
        <v>117183266</v>
      </c>
      <c r="C6429" t="s">
        <v>98</v>
      </c>
      <c r="D6429" t="s">
        <v>83</v>
      </c>
      <c r="E6429" t="s">
        <v>76</v>
      </c>
      <c r="F6429" s="7">
        <v>43593</v>
      </c>
      <c r="G6429" s="7">
        <v>43777</v>
      </c>
      <c r="H6429" t="s">
        <v>77</v>
      </c>
      <c r="I6429" t="s">
        <v>78</v>
      </c>
      <c r="J6429" s="7">
        <v>45536</v>
      </c>
      <c r="K6429" s="7">
        <v>43658</v>
      </c>
      <c r="L6429" s="7">
        <v>43777</v>
      </c>
      <c r="M6429" t="s">
        <v>77</v>
      </c>
      <c r="N6429" t="s">
        <v>79</v>
      </c>
      <c r="O6429">
        <v>2026</v>
      </c>
      <c r="P6429">
        <v>1</v>
      </c>
      <c r="Q6429" t="s">
        <v>80</v>
      </c>
      <c r="R6429" s="8">
        <v>46267</v>
      </c>
      <c r="S6429" s="2">
        <v>1</v>
      </c>
      <c r="T6429" s="2" t="s">
        <v>81</v>
      </c>
    </row>
    <row r="6430" spans="1:20" x14ac:dyDescent="0.25">
      <c r="A6430">
        <v>1120589403</v>
      </c>
      <c r="B6430">
        <v>117185938</v>
      </c>
      <c r="C6430" t="s">
        <v>82</v>
      </c>
      <c r="D6430" t="s">
        <v>83</v>
      </c>
      <c r="E6430" t="s">
        <v>76</v>
      </c>
      <c r="F6430" s="7">
        <v>43593</v>
      </c>
      <c r="G6430" s="7">
        <v>43773</v>
      </c>
      <c r="H6430" t="s">
        <v>77</v>
      </c>
      <c r="I6430" t="s">
        <v>84</v>
      </c>
      <c r="J6430" s="7">
        <v>45487</v>
      </c>
      <c r="K6430" s="7">
        <v>43658</v>
      </c>
      <c r="L6430" s="7">
        <v>43773</v>
      </c>
      <c r="M6430" t="s">
        <v>77</v>
      </c>
      <c r="N6430" t="s">
        <v>79</v>
      </c>
      <c r="O6430">
        <v>2026</v>
      </c>
      <c r="P6430">
        <v>1</v>
      </c>
      <c r="Q6430" t="s">
        <v>80</v>
      </c>
      <c r="R6430" s="8">
        <v>46267</v>
      </c>
      <c r="S6430" s="2">
        <v>1</v>
      </c>
      <c r="T6430" s="2" t="s">
        <v>81</v>
      </c>
    </row>
    <row r="6431" spans="1:20" x14ac:dyDescent="0.25">
      <c r="A6431">
        <v>1120589404</v>
      </c>
      <c r="B6431">
        <v>117185938</v>
      </c>
      <c r="C6431" t="s">
        <v>82</v>
      </c>
      <c r="D6431" t="s">
        <v>83</v>
      </c>
      <c r="E6431" t="s">
        <v>76</v>
      </c>
      <c r="F6431" s="7">
        <v>43593</v>
      </c>
      <c r="G6431" s="7">
        <v>43773</v>
      </c>
      <c r="H6431" t="s">
        <v>77</v>
      </c>
      <c r="I6431" t="s">
        <v>84</v>
      </c>
      <c r="J6431" s="7">
        <v>45487</v>
      </c>
      <c r="K6431" s="7">
        <v>44785</v>
      </c>
      <c r="L6431" s="7">
        <v>43773</v>
      </c>
      <c r="M6431" t="s">
        <v>77</v>
      </c>
      <c r="N6431" t="s">
        <v>79</v>
      </c>
      <c r="O6431">
        <v>2026</v>
      </c>
      <c r="P6431">
        <v>1</v>
      </c>
      <c r="Q6431" t="s">
        <v>80</v>
      </c>
      <c r="R6431" s="8">
        <v>46267</v>
      </c>
      <c r="S6431" s="2">
        <v>1</v>
      </c>
      <c r="T6431" s="2" t="s">
        <v>81</v>
      </c>
    </row>
    <row r="6432" spans="1:20" x14ac:dyDescent="0.25">
      <c r="A6432">
        <v>1120589407</v>
      </c>
      <c r="B6432">
        <v>117189606</v>
      </c>
      <c r="C6432" t="s">
        <v>82</v>
      </c>
      <c r="D6432" t="s">
        <v>75</v>
      </c>
      <c r="E6432" t="s">
        <v>76</v>
      </c>
      <c r="F6432" s="7">
        <v>43593</v>
      </c>
      <c r="G6432" s="7">
        <v>43959</v>
      </c>
      <c r="H6432" t="s">
        <v>77</v>
      </c>
      <c r="I6432" t="s">
        <v>78</v>
      </c>
      <c r="J6432" s="7">
        <v>45196</v>
      </c>
      <c r="K6432" s="7">
        <v>45863</v>
      </c>
      <c r="L6432" s="7">
        <v>43959</v>
      </c>
      <c r="M6432" t="s">
        <v>77</v>
      </c>
      <c r="N6432" t="s">
        <v>92</v>
      </c>
      <c r="O6432">
        <v>2026</v>
      </c>
      <c r="P6432">
        <v>1</v>
      </c>
      <c r="Q6432" t="s">
        <v>80</v>
      </c>
      <c r="R6432" s="8">
        <v>46267</v>
      </c>
      <c r="S6432" s="2">
        <v>1</v>
      </c>
      <c r="T6432" s="2" t="s">
        <v>81</v>
      </c>
    </row>
    <row r="6433" spans="1:20" x14ac:dyDescent="0.25">
      <c r="A6433">
        <v>1120589413</v>
      </c>
      <c r="B6433">
        <v>117205183</v>
      </c>
      <c r="C6433" t="s">
        <v>82</v>
      </c>
      <c r="D6433" t="s">
        <v>83</v>
      </c>
      <c r="E6433" t="s">
        <v>76</v>
      </c>
      <c r="F6433" s="7">
        <v>43594</v>
      </c>
      <c r="G6433" s="7">
        <v>43774</v>
      </c>
      <c r="H6433" t="s">
        <v>77</v>
      </c>
      <c r="I6433" t="s">
        <v>78</v>
      </c>
      <c r="J6433" s="7">
        <v>45579</v>
      </c>
      <c r="K6433" s="7">
        <v>45748</v>
      </c>
      <c r="L6433" s="7">
        <v>43774</v>
      </c>
      <c r="M6433" t="s">
        <v>77</v>
      </c>
      <c r="N6433" t="s">
        <v>79</v>
      </c>
      <c r="O6433">
        <v>2026</v>
      </c>
      <c r="P6433">
        <v>1</v>
      </c>
      <c r="Q6433" t="s">
        <v>80</v>
      </c>
      <c r="R6433" s="8">
        <v>46267</v>
      </c>
      <c r="S6433" s="2">
        <v>1</v>
      </c>
      <c r="T6433" s="2" t="s">
        <v>81</v>
      </c>
    </row>
    <row r="6434" spans="1:20" x14ac:dyDescent="0.25">
      <c r="A6434">
        <v>1120589439</v>
      </c>
      <c r="B6434">
        <v>117224732</v>
      </c>
      <c r="C6434" t="s">
        <v>82</v>
      </c>
      <c r="D6434" t="s">
        <v>88</v>
      </c>
      <c r="E6434" t="s">
        <v>76</v>
      </c>
      <c r="F6434" s="7">
        <v>43598</v>
      </c>
      <c r="G6434" s="7">
        <v>43964</v>
      </c>
      <c r="H6434" t="s">
        <v>77</v>
      </c>
      <c r="I6434" t="s">
        <v>78</v>
      </c>
      <c r="J6434" s="7">
        <v>45166</v>
      </c>
      <c r="K6434" s="7">
        <v>44295</v>
      </c>
      <c r="L6434" s="7">
        <v>43964</v>
      </c>
      <c r="M6434" t="s">
        <v>77</v>
      </c>
      <c r="N6434" t="s">
        <v>92</v>
      </c>
      <c r="O6434">
        <v>2026</v>
      </c>
      <c r="P6434">
        <v>1</v>
      </c>
      <c r="Q6434" t="s">
        <v>80</v>
      </c>
      <c r="R6434" s="8">
        <v>46267</v>
      </c>
      <c r="S6434" s="2">
        <v>1</v>
      </c>
      <c r="T6434" s="2" t="s">
        <v>81</v>
      </c>
    </row>
    <row r="6435" spans="1:20" x14ac:dyDescent="0.25">
      <c r="A6435">
        <v>1120589457</v>
      </c>
      <c r="B6435">
        <v>117241694</v>
      </c>
      <c r="C6435" t="s">
        <v>82</v>
      </c>
      <c r="D6435" t="s">
        <v>83</v>
      </c>
      <c r="E6435" t="s">
        <v>76</v>
      </c>
      <c r="F6435" s="7">
        <v>43600</v>
      </c>
      <c r="G6435" s="7">
        <v>43780</v>
      </c>
      <c r="H6435" t="s">
        <v>77</v>
      </c>
      <c r="I6435" t="s">
        <v>78</v>
      </c>
      <c r="J6435" s="7">
        <v>45910</v>
      </c>
      <c r="K6435" s="7">
        <v>45748</v>
      </c>
      <c r="L6435" s="7">
        <v>43780</v>
      </c>
      <c r="M6435" t="s">
        <v>77</v>
      </c>
      <c r="N6435" t="s">
        <v>92</v>
      </c>
      <c r="O6435">
        <v>2026</v>
      </c>
      <c r="P6435">
        <v>1</v>
      </c>
      <c r="Q6435" t="s">
        <v>80</v>
      </c>
      <c r="R6435" s="8">
        <v>46267</v>
      </c>
      <c r="S6435" s="2">
        <v>1</v>
      </c>
      <c r="T6435" s="2" t="s">
        <v>81</v>
      </c>
    </row>
    <row r="6436" spans="1:20" x14ac:dyDescent="0.25">
      <c r="A6436">
        <v>1120589463</v>
      </c>
      <c r="B6436">
        <v>117249104</v>
      </c>
      <c r="C6436" t="s">
        <v>82</v>
      </c>
      <c r="D6436" t="s">
        <v>83</v>
      </c>
      <c r="E6436" t="s">
        <v>76</v>
      </c>
      <c r="F6436" s="7">
        <v>43601</v>
      </c>
      <c r="G6436" s="7">
        <v>43781</v>
      </c>
      <c r="H6436" t="s">
        <v>77</v>
      </c>
      <c r="I6436" t="s">
        <v>78</v>
      </c>
      <c r="J6436" s="7">
        <v>45870</v>
      </c>
      <c r="K6436" s="7">
        <v>43667</v>
      </c>
      <c r="L6436" s="7">
        <v>43781</v>
      </c>
      <c r="M6436" t="s">
        <v>77</v>
      </c>
      <c r="N6436" t="s">
        <v>79</v>
      </c>
      <c r="O6436">
        <v>2026</v>
      </c>
      <c r="P6436">
        <v>1</v>
      </c>
      <c r="Q6436" t="s">
        <v>80</v>
      </c>
      <c r="R6436" s="8">
        <v>46267</v>
      </c>
      <c r="S6436" s="2">
        <v>1</v>
      </c>
      <c r="T6436" s="2" t="s">
        <v>81</v>
      </c>
    </row>
    <row r="6437" spans="1:20" x14ac:dyDescent="0.25">
      <c r="A6437">
        <v>1120589505</v>
      </c>
      <c r="B6437">
        <v>117308972</v>
      </c>
      <c r="C6437" t="s">
        <v>82</v>
      </c>
      <c r="D6437" t="s">
        <v>83</v>
      </c>
      <c r="E6437" t="s">
        <v>76</v>
      </c>
      <c r="F6437" s="7">
        <v>43608</v>
      </c>
      <c r="G6437" s="7">
        <v>43788</v>
      </c>
      <c r="H6437" t="s">
        <v>77</v>
      </c>
      <c r="I6437" t="s">
        <v>78</v>
      </c>
      <c r="J6437" s="7">
        <v>45919</v>
      </c>
      <c r="K6437" s="7">
        <v>45748</v>
      </c>
      <c r="L6437" s="7">
        <v>43788</v>
      </c>
      <c r="M6437" t="s">
        <v>77</v>
      </c>
      <c r="N6437" t="s">
        <v>79</v>
      </c>
      <c r="O6437">
        <v>2026</v>
      </c>
      <c r="P6437">
        <v>1</v>
      </c>
      <c r="Q6437" t="s">
        <v>80</v>
      </c>
      <c r="R6437" s="8">
        <v>46267</v>
      </c>
      <c r="S6437" s="2">
        <v>1</v>
      </c>
      <c r="T6437" s="2" t="s">
        <v>81</v>
      </c>
    </row>
    <row r="6438" spans="1:20" x14ac:dyDescent="0.25">
      <c r="A6438">
        <v>1120589510</v>
      </c>
      <c r="B6438">
        <v>117316184</v>
      </c>
      <c r="C6438" t="s">
        <v>82</v>
      </c>
      <c r="D6438" t="s">
        <v>75</v>
      </c>
      <c r="E6438" t="s">
        <v>76</v>
      </c>
      <c r="F6438" s="7">
        <v>43609</v>
      </c>
      <c r="G6438" s="7">
        <v>43975</v>
      </c>
      <c r="H6438" t="s">
        <v>77</v>
      </c>
      <c r="I6438" t="s">
        <v>78</v>
      </c>
      <c r="J6438" s="7">
        <v>44315</v>
      </c>
      <c r="K6438" s="7">
        <v>44245</v>
      </c>
      <c r="L6438" s="7">
        <v>43975</v>
      </c>
      <c r="M6438" t="s">
        <v>77</v>
      </c>
      <c r="N6438" t="s">
        <v>92</v>
      </c>
      <c r="O6438">
        <v>2026</v>
      </c>
      <c r="P6438">
        <v>1</v>
      </c>
      <c r="Q6438" t="s">
        <v>80</v>
      </c>
      <c r="R6438" s="8">
        <v>46267</v>
      </c>
      <c r="S6438" s="2">
        <v>1</v>
      </c>
      <c r="T6438" s="2" t="s">
        <v>81</v>
      </c>
    </row>
    <row r="6439" spans="1:20" x14ac:dyDescent="0.25">
      <c r="A6439">
        <v>1120589518</v>
      </c>
      <c r="B6439">
        <v>117321532</v>
      </c>
      <c r="C6439" t="s">
        <v>82</v>
      </c>
      <c r="D6439" t="s">
        <v>83</v>
      </c>
      <c r="E6439" t="s">
        <v>76</v>
      </c>
      <c r="F6439" s="7">
        <v>43610</v>
      </c>
      <c r="G6439" s="7">
        <v>43790</v>
      </c>
      <c r="H6439" t="s">
        <v>77</v>
      </c>
      <c r="I6439" t="s">
        <v>78</v>
      </c>
      <c r="J6439" s="7">
        <v>45914</v>
      </c>
      <c r="K6439" s="7">
        <v>43658</v>
      </c>
      <c r="L6439" s="7">
        <v>43790</v>
      </c>
      <c r="M6439" t="s">
        <v>77</v>
      </c>
      <c r="N6439" t="s">
        <v>79</v>
      </c>
      <c r="O6439">
        <v>2026</v>
      </c>
      <c r="P6439">
        <v>1</v>
      </c>
      <c r="Q6439" t="s">
        <v>80</v>
      </c>
      <c r="R6439" s="8">
        <v>46267</v>
      </c>
      <c r="S6439" s="2">
        <v>1</v>
      </c>
      <c r="T6439" s="2" t="s">
        <v>81</v>
      </c>
    </row>
    <row r="6440" spans="1:20" x14ac:dyDescent="0.25">
      <c r="A6440">
        <v>1120589542</v>
      </c>
      <c r="B6440">
        <v>117365824</v>
      </c>
      <c r="C6440" t="s">
        <v>74</v>
      </c>
      <c r="D6440" t="s">
        <v>88</v>
      </c>
      <c r="E6440" t="s">
        <v>76</v>
      </c>
      <c r="F6440" s="7">
        <v>43616</v>
      </c>
      <c r="G6440" s="7">
        <v>43982</v>
      </c>
      <c r="H6440" t="s">
        <v>77</v>
      </c>
      <c r="I6440" t="s">
        <v>78</v>
      </c>
      <c r="J6440" s="7">
        <v>45096</v>
      </c>
      <c r="K6440" s="7">
        <v>45057</v>
      </c>
      <c r="L6440" s="7">
        <v>43982</v>
      </c>
      <c r="M6440" t="s">
        <v>77</v>
      </c>
      <c r="N6440" t="s">
        <v>92</v>
      </c>
      <c r="O6440">
        <v>2026</v>
      </c>
      <c r="P6440">
        <v>1</v>
      </c>
      <c r="Q6440" t="s">
        <v>80</v>
      </c>
      <c r="R6440" s="8">
        <v>46267</v>
      </c>
      <c r="S6440" s="2">
        <v>1</v>
      </c>
      <c r="T6440" s="2" t="s">
        <v>81</v>
      </c>
    </row>
    <row r="6441" spans="1:20" x14ac:dyDescent="0.25">
      <c r="A6441">
        <v>1120589709</v>
      </c>
      <c r="B6441">
        <v>117723663</v>
      </c>
      <c r="C6441" t="s">
        <v>82</v>
      </c>
      <c r="D6441" t="s">
        <v>88</v>
      </c>
      <c r="E6441" t="s">
        <v>76</v>
      </c>
      <c r="F6441" s="7">
        <v>43684</v>
      </c>
      <c r="G6441" s="7">
        <v>44050</v>
      </c>
      <c r="H6441" t="s">
        <v>77</v>
      </c>
      <c r="I6441" t="s">
        <v>78</v>
      </c>
      <c r="J6441" s="7">
        <v>45463</v>
      </c>
      <c r="K6441" s="7">
        <v>45748</v>
      </c>
      <c r="L6441" s="7">
        <v>44050</v>
      </c>
      <c r="M6441" t="s">
        <v>77</v>
      </c>
      <c r="N6441" t="s">
        <v>79</v>
      </c>
      <c r="O6441">
        <v>2026</v>
      </c>
      <c r="P6441">
        <v>1</v>
      </c>
      <c r="Q6441" t="s">
        <v>80</v>
      </c>
      <c r="R6441" s="8">
        <v>46267</v>
      </c>
      <c r="S6441" s="2">
        <v>1</v>
      </c>
      <c r="T6441" s="2" t="s">
        <v>81</v>
      </c>
    </row>
    <row r="6442" spans="1:20" x14ac:dyDescent="0.25">
      <c r="A6442">
        <v>1120589718</v>
      </c>
      <c r="B6442">
        <v>117771540</v>
      </c>
      <c r="C6442" t="s">
        <v>82</v>
      </c>
      <c r="D6442" t="s">
        <v>75</v>
      </c>
      <c r="E6442" t="s">
        <v>76</v>
      </c>
      <c r="F6442" s="7">
        <v>43693</v>
      </c>
      <c r="G6442" s="7">
        <v>44058</v>
      </c>
      <c r="H6442" t="s">
        <v>77</v>
      </c>
      <c r="I6442" t="s">
        <v>78</v>
      </c>
      <c r="J6442" s="7">
        <v>44744</v>
      </c>
      <c r="K6442" s="7">
        <v>44237</v>
      </c>
      <c r="L6442" s="7">
        <v>44058</v>
      </c>
      <c r="M6442" t="s">
        <v>77</v>
      </c>
      <c r="N6442" t="s">
        <v>92</v>
      </c>
      <c r="O6442">
        <v>2026</v>
      </c>
      <c r="P6442">
        <v>1</v>
      </c>
      <c r="Q6442" t="s">
        <v>80</v>
      </c>
      <c r="R6442" s="8">
        <v>46267</v>
      </c>
      <c r="S6442" s="2">
        <v>1</v>
      </c>
      <c r="T6442" s="2" t="s">
        <v>81</v>
      </c>
    </row>
    <row r="6443" spans="1:20" x14ac:dyDescent="0.25">
      <c r="A6443">
        <v>1120589819</v>
      </c>
      <c r="B6443">
        <v>117964229</v>
      </c>
      <c r="C6443" t="s">
        <v>74</v>
      </c>
      <c r="D6443" t="s">
        <v>88</v>
      </c>
      <c r="E6443" t="s">
        <v>76</v>
      </c>
      <c r="F6443" s="7">
        <v>43743</v>
      </c>
      <c r="G6443" s="7">
        <v>45570</v>
      </c>
      <c r="H6443" t="s">
        <v>77</v>
      </c>
      <c r="I6443" t="s">
        <v>84</v>
      </c>
      <c r="J6443" s="7">
        <v>45394</v>
      </c>
      <c r="K6443" s="7">
        <v>45748</v>
      </c>
      <c r="L6443" s="7">
        <v>45570</v>
      </c>
      <c r="M6443" t="s">
        <v>77</v>
      </c>
      <c r="N6443" t="s">
        <v>79</v>
      </c>
      <c r="O6443">
        <v>2026</v>
      </c>
      <c r="P6443">
        <v>1</v>
      </c>
      <c r="Q6443" t="s">
        <v>80</v>
      </c>
      <c r="R6443" s="8">
        <v>46267</v>
      </c>
      <c r="S6443" s="2">
        <v>1</v>
      </c>
      <c r="T6443" s="2" t="s">
        <v>81</v>
      </c>
    </row>
    <row r="6444" spans="1:20" x14ac:dyDescent="0.25">
      <c r="A6444">
        <v>1120589820</v>
      </c>
      <c r="B6444">
        <v>117964229</v>
      </c>
      <c r="C6444" t="s">
        <v>74</v>
      </c>
      <c r="D6444" t="s">
        <v>88</v>
      </c>
      <c r="E6444" t="s">
        <v>76</v>
      </c>
      <c r="F6444" s="7">
        <v>43743</v>
      </c>
      <c r="G6444" s="7">
        <v>45570</v>
      </c>
      <c r="H6444" t="s">
        <v>77</v>
      </c>
      <c r="I6444" t="s">
        <v>84</v>
      </c>
      <c r="J6444" s="7">
        <v>45394</v>
      </c>
      <c r="K6444" s="7">
        <v>45701</v>
      </c>
      <c r="L6444" s="7">
        <v>45570</v>
      </c>
      <c r="M6444" t="s">
        <v>77</v>
      </c>
      <c r="N6444" t="s">
        <v>79</v>
      </c>
      <c r="O6444">
        <v>2026</v>
      </c>
      <c r="P6444">
        <v>1</v>
      </c>
      <c r="Q6444" t="s">
        <v>80</v>
      </c>
      <c r="R6444" s="8">
        <v>46267</v>
      </c>
      <c r="S6444" s="2">
        <v>1</v>
      </c>
      <c r="T6444" s="2" t="s">
        <v>81</v>
      </c>
    </row>
    <row r="6445" spans="1:20" x14ac:dyDescent="0.25">
      <c r="A6445">
        <v>1120589941</v>
      </c>
      <c r="B6445">
        <v>118358351</v>
      </c>
      <c r="C6445" t="s">
        <v>82</v>
      </c>
      <c r="D6445" t="s">
        <v>75</v>
      </c>
      <c r="E6445" t="s">
        <v>76</v>
      </c>
      <c r="F6445" s="7">
        <v>43819</v>
      </c>
      <c r="G6445" s="7">
        <v>44002</v>
      </c>
      <c r="H6445" t="s">
        <v>77</v>
      </c>
      <c r="I6445" t="s">
        <v>78</v>
      </c>
      <c r="J6445" s="7">
        <v>45601</v>
      </c>
      <c r="K6445" s="7">
        <v>43832</v>
      </c>
      <c r="L6445" s="7">
        <v>44002</v>
      </c>
      <c r="M6445" t="s">
        <v>77</v>
      </c>
      <c r="N6445" t="s">
        <v>79</v>
      </c>
      <c r="O6445">
        <v>2026</v>
      </c>
      <c r="P6445">
        <v>1</v>
      </c>
      <c r="Q6445" t="s">
        <v>80</v>
      </c>
      <c r="R6445" s="8">
        <v>46267</v>
      </c>
      <c r="S6445" s="2">
        <v>1</v>
      </c>
      <c r="T6445" s="2" t="s">
        <v>81</v>
      </c>
    </row>
    <row r="6446" spans="1:20" x14ac:dyDescent="0.25">
      <c r="A6446">
        <v>1120589942</v>
      </c>
      <c r="B6446">
        <v>118358351</v>
      </c>
      <c r="C6446" t="s">
        <v>82</v>
      </c>
      <c r="D6446" t="s">
        <v>75</v>
      </c>
      <c r="E6446" t="s">
        <v>76</v>
      </c>
      <c r="F6446" s="7">
        <v>43819</v>
      </c>
      <c r="G6446" s="7">
        <v>44002</v>
      </c>
      <c r="H6446" t="s">
        <v>77</v>
      </c>
      <c r="I6446" t="s">
        <v>78</v>
      </c>
      <c r="J6446" s="7">
        <v>45601</v>
      </c>
      <c r="K6446" s="7">
        <v>44237</v>
      </c>
      <c r="L6446" s="7">
        <v>44002</v>
      </c>
      <c r="M6446" t="s">
        <v>77</v>
      </c>
      <c r="N6446" t="s">
        <v>79</v>
      </c>
      <c r="O6446">
        <v>2026</v>
      </c>
      <c r="P6446">
        <v>1</v>
      </c>
      <c r="Q6446" t="s">
        <v>80</v>
      </c>
      <c r="R6446" s="8">
        <v>46267</v>
      </c>
      <c r="S6446" s="2">
        <v>1</v>
      </c>
      <c r="T6446" s="2" t="s">
        <v>81</v>
      </c>
    </row>
    <row r="6447" spans="1:20" x14ac:dyDescent="0.25">
      <c r="A6447">
        <v>1120590014</v>
      </c>
      <c r="B6447">
        <v>118997428</v>
      </c>
      <c r="C6447" t="s">
        <v>98</v>
      </c>
      <c r="D6447" t="s">
        <v>88</v>
      </c>
      <c r="E6447" t="s">
        <v>76</v>
      </c>
      <c r="F6447" s="7">
        <v>43958</v>
      </c>
      <c r="G6447" s="7">
        <v>44323</v>
      </c>
      <c r="H6447" t="s">
        <v>77</v>
      </c>
      <c r="I6447" t="s">
        <v>78</v>
      </c>
      <c r="J6447" s="7">
        <v>45498</v>
      </c>
      <c r="K6447" s="7">
        <v>45538</v>
      </c>
      <c r="L6447" s="7">
        <v>44323</v>
      </c>
      <c r="M6447" t="s">
        <v>77</v>
      </c>
      <c r="N6447" t="s">
        <v>79</v>
      </c>
      <c r="O6447">
        <v>2026</v>
      </c>
      <c r="P6447">
        <v>1</v>
      </c>
      <c r="Q6447" t="s">
        <v>80</v>
      </c>
      <c r="R6447" s="8">
        <v>46267</v>
      </c>
      <c r="S6447" s="2">
        <v>1</v>
      </c>
      <c r="T6447" s="2" t="s">
        <v>81</v>
      </c>
    </row>
    <row r="6448" spans="1:20" x14ac:dyDescent="0.25">
      <c r="A6448">
        <v>1120590015</v>
      </c>
      <c r="B6448">
        <v>118997428</v>
      </c>
      <c r="C6448" t="s">
        <v>98</v>
      </c>
      <c r="D6448" t="s">
        <v>88</v>
      </c>
      <c r="E6448" t="s">
        <v>76</v>
      </c>
      <c r="F6448" s="7">
        <v>43958</v>
      </c>
      <c r="G6448" s="7">
        <v>44323</v>
      </c>
      <c r="H6448" t="s">
        <v>77</v>
      </c>
      <c r="I6448" t="s">
        <v>78</v>
      </c>
      <c r="J6448" s="7">
        <v>45498</v>
      </c>
      <c r="K6448" s="7">
        <v>45505</v>
      </c>
      <c r="L6448" s="7">
        <v>44323</v>
      </c>
      <c r="M6448" t="s">
        <v>77</v>
      </c>
      <c r="N6448" t="s">
        <v>79</v>
      </c>
      <c r="O6448">
        <v>2026</v>
      </c>
      <c r="P6448">
        <v>1</v>
      </c>
      <c r="Q6448" t="s">
        <v>80</v>
      </c>
      <c r="R6448" s="8">
        <v>46267</v>
      </c>
      <c r="S6448" s="2">
        <v>1</v>
      </c>
      <c r="T6448" s="2" t="s">
        <v>81</v>
      </c>
    </row>
    <row r="6449" spans="1:20" x14ac:dyDescent="0.25">
      <c r="A6449">
        <v>1120590026</v>
      </c>
      <c r="B6449">
        <v>119016588</v>
      </c>
      <c r="C6449" t="s">
        <v>82</v>
      </c>
      <c r="D6449" t="s">
        <v>83</v>
      </c>
      <c r="E6449" t="s">
        <v>76</v>
      </c>
      <c r="F6449" s="7">
        <v>43962</v>
      </c>
      <c r="G6449" s="7">
        <v>44146</v>
      </c>
      <c r="H6449" t="s">
        <v>77</v>
      </c>
      <c r="I6449" t="s">
        <v>78</v>
      </c>
      <c r="J6449" s="7">
        <v>45830</v>
      </c>
      <c r="K6449" s="7">
        <v>45779</v>
      </c>
      <c r="L6449" s="7">
        <v>44146</v>
      </c>
      <c r="M6449" t="s">
        <v>77</v>
      </c>
      <c r="N6449" t="s">
        <v>79</v>
      </c>
      <c r="O6449">
        <v>2026</v>
      </c>
      <c r="P6449">
        <v>1</v>
      </c>
      <c r="Q6449" t="s">
        <v>80</v>
      </c>
      <c r="R6449" s="8">
        <v>46267</v>
      </c>
      <c r="S6449" s="2">
        <v>1</v>
      </c>
      <c r="T6449" s="2" t="s">
        <v>81</v>
      </c>
    </row>
    <row r="6450" spans="1:20" x14ac:dyDescent="0.25">
      <c r="A6450">
        <v>1120590161</v>
      </c>
      <c r="B6450">
        <v>119188329</v>
      </c>
      <c r="C6450" t="s">
        <v>74</v>
      </c>
      <c r="D6450" t="s">
        <v>75</v>
      </c>
      <c r="E6450" t="s">
        <v>76</v>
      </c>
      <c r="F6450" s="7">
        <v>44001</v>
      </c>
      <c r="G6450" s="7">
        <v>44366</v>
      </c>
      <c r="H6450" t="s">
        <v>86</v>
      </c>
      <c r="I6450" t="s">
        <v>87</v>
      </c>
      <c r="J6450" s="7">
        <v>45757</v>
      </c>
      <c r="K6450" s="7">
        <v>44171</v>
      </c>
      <c r="L6450" s="7">
        <v>44366</v>
      </c>
      <c r="M6450" t="s">
        <v>86</v>
      </c>
      <c r="N6450" t="s">
        <v>79</v>
      </c>
      <c r="O6450">
        <v>2026</v>
      </c>
      <c r="P6450">
        <v>1</v>
      </c>
      <c r="Q6450" t="s">
        <v>80</v>
      </c>
      <c r="R6450" s="8">
        <v>46267</v>
      </c>
      <c r="S6450" s="2">
        <v>1</v>
      </c>
      <c r="T6450" s="2" t="s">
        <v>81</v>
      </c>
    </row>
    <row r="6451" spans="1:20" x14ac:dyDescent="0.25">
      <c r="A6451">
        <v>1120590180</v>
      </c>
      <c r="B6451">
        <v>119196776</v>
      </c>
      <c r="C6451" t="s">
        <v>85</v>
      </c>
      <c r="D6451" t="s">
        <v>75</v>
      </c>
      <c r="E6451" t="s">
        <v>76</v>
      </c>
      <c r="F6451" s="7">
        <v>44004</v>
      </c>
      <c r="G6451" s="7">
        <v>44369</v>
      </c>
      <c r="H6451" t="s">
        <v>86</v>
      </c>
      <c r="I6451" t="s">
        <v>87</v>
      </c>
      <c r="J6451" s="7">
        <v>45685</v>
      </c>
      <c r="K6451" s="7">
        <v>46079</v>
      </c>
      <c r="L6451" s="7">
        <v>44369</v>
      </c>
      <c r="M6451" t="s">
        <v>86</v>
      </c>
      <c r="N6451" t="s">
        <v>79</v>
      </c>
      <c r="O6451">
        <v>2026</v>
      </c>
      <c r="P6451">
        <v>1</v>
      </c>
      <c r="Q6451" t="s">
        <v>80</v>
      </c>
      <c r="R6451" s="8">
        <v>46267</v>
      </c>
      <c r="S6451" s="2">
        <v>1</v>
      </c>
      <c r="T6451" s="2" t="s">
        <v>81</v>
      </c>
    </row>
    <row r="6452" spans="1:20" x14ac:dyDescent="0.25">
      <c r="A6452">
        <v>1120590272</v>
      </c>
      <c r="B6452">
        <v>119315030</v>
      </c>
      <c r="C6452" t="s">
        <v>96</v>
      </c>
      <c r="D6452" t="s">
        <v>83</v>
      </c>
      <c r="E6452" t="s">
        <v>76</v>
      </c>
      <c r="F6452" s="7">
        <v>44018</v>
      </c>
      <c r="G6452" s="7">
        <v>44202</v>
      </c>
      <c r="H6452" t="s">
        <v>86</v>
      </c>
      <c r="I6452" t="s">
        <v>87</v>
      </c>
      <c r="J6452" s="7">
        <v>45953</v>
      </c>
      <c r="K6452" s="7">
        <v>44033</v>
      </c>
      <c r="L6452" s="7">
        <v>44202</v>
      </c>
      <c r="M6452" t="s">
        <v>86</v>
      </c>
      <c r="N6452" t="s">
        <v>79</v>
      </c>
      <c r="O6452">
        <v>2026</v>
      </c>
      <c r="P6452">
        <v>1</v>
      </c>
      <c r="Q6452" t="s">
        <v>80</v>
      </c>
      <c r="R6452" s="8">
        <v>46267</v>
      </c>
      <c r="S6452" s="2">
        <v>1</v>
      </c>
      <c r="T6452" s="2" t="s">
        <v>81</v>
      </c>
    </row>
    <row r="6453" spans="1:20" x14ac:dyDescent="0.25">
      <c r="A6453">
        <v>1120590289</v>
      </c>
      <c r="B6453">
        <v>119331414</v>
      </c>
      <c r="C6453" t="s">
        <v>85</v>
      </c>
      <c r="D6453" t="s">
        <v>75</v>
      </c>
      <c r="E6453" t="s">
        <v>76</v>
      </c>
      <c r="F6453" s="7">
        <v>44020</v>
      </c>
      <c r="G6453" s="7">
        <v>44385</v>
      </c>
      <c r="H6453" t="s">
        <v>86</v>
      </c>
      <c r="I6453" t="s">
        <v>87</v>
      </c>
      <c r="J6453" s="7">
        <v>45885</v>
      </c>
      <c r="K6453" s="7">
        <v>44175</v>
      </c>
      <c r="L6453" s="7">
        <v>44385</v>
      </c>
      <c r="M6453" t="s">
        <v>86</v>
      </c>
      <c r="N6453" t="s">
        <v>79</v>
      </c>
      <c r="O6453">
        <v>2026</v>
      </c>
      <c r="P6453">
        <v>1</v>
      </c>
      <c r="Q6453" t="s">
        <v>80</v>
      </c>
      <c r="R6453" s="8">
        <v>46267</v>
      </c>
      <c r="S6453" s="2">
        <v>1</v>
      </c>
      <c r="T6453" s="2" t="s">
        <v>81</v>
      </c>
    </row>
    <row r="6454" spans="1:20" x14ac:dyDescent="0.25">
      <c r="A6454">
        <v>1120590351</v>
      </c>
      <c r="B6454">
        <v>119462134</v>
      </c>
      <c r="C6454" t="s">
        <v>82</v>
      </c>
      <c r="D6454" t="s">
        <v>83</v>
      </c>
      <c r="E6454" t="s">
        <v>76</v>
      </c>
      <c r="F6454" s="7">
        <v>44028</v>
      </c>
      <c r="G6454" s="7">
        <v>45854</v>
      </c>
      <c r="H6454" t="s">
        <v>77</v>
      </c>
      <c r="I6454" t="s">
        <v>78</v>
      </c>
      <c r="J6454" s="7">
        <v>45464</v>
      </c>
      <c r="K6454" s="7">
        <v>44058</v>
      </c>
      <c r="L6454" s="7">
        <v>45854</v>
      </c>
      <c r="M6454" t="s">
        <v>77</v>
      </c>
      <c r="N6454" t="s">
        <v>79</v>
      </c>
      <c r="O6454">
        <v>2026</v>
      </c>
      <c r="P6454">
        <v>1</v>
      </c>
      <c r="Q6454" t="s">
        <v>80</v>
      </c>
      <c r="R6454" s="8">
        <v>46267</v>
      </c>
      <c r="S6454" s="2">
        <v>1</v>
      </c>
      <c r="T6454" s="2" t="s">
        <v>81</v>
      </c>
    </row>
    <row r="6455" spans="1:20" x14ac:dyDescent="0.25">
      <c r="A6455">
        <v>1120590443</v>
      </c>
      <c r="B6455">
        <v>119495079</v>
      </c>
      <c r="C6455" t="s">
        <v>74</v>
      </c>
      <c r="D6455" t="s">
        <v>75</v>
      </c>
      <c r="E6455" t="s">
        <v>76</v>
      </c>
      <c r="F6455" s="7">
        <v>44035</v>
      </c>
      <c r="G6455" s="7">
        <v>45861</v>
      </c>
      <c r="H6455" t="s">
        <v>86</v>
      </c>
      <c r="I6455" t="s">
        <v>87</v>
      </c>
      <c r="J6455" s="7">
        <v>45686</v>
      </c>
      <c r="K6455" s="7">
        <v>44221</v>
      </c>
      <c r="L6455" s="7">
        <v>45861</v>
      </c>
      <c r="M6455" t="s">
        <v>86</v>
      </c>
      <c r="N6455" t="s">
        <v>79</v>
      </c>
      <c r="O6455">
        <v>2026</v>
      </c>
      <c r="P6455">
        <v>1</v>
      </c>
      <c r="Q6455" t="s">
        <v>80</v>
      </c>
      <c r="R6455" s="8">
        <v>46267</v>
      </c>
      <c r="S6455" s="2">
        <v>1</v>
      </c>
      <c r="T6455" s="2" t="s">
        <v>81</v>
      </c>
    </row>
    <row r="6456" spans="1:20" x14ac:dyDescent="0.25">
      <c r="A6456">
        <v>1120590455</v>
      </c>
      <c r="B6456">
        <v>119509334</v>
      </c>
      <c r="C6456" t="s">
        <v>82</v>
      </c>
      <c r="D6456" t="s">
        <v>83</v>
      </c>
      <c r="E6456" t="s">
        <v>76</v>
      </c>
      <c r="F6456" s="7">
        <v>44039</v>
      </c>
      <c r="G6456" s="7">
        <v>44223</v>
      </c>
      <c r="H6456" t="s">
        <v>77</v>
      </c>
      <c r="I6456" t="s">
        <v>78</v>
      </c>
      <c r="J6456" s="7">
        <v>45914</v>
      </c>
      <c r="K6456" s="7">
        <v>45985</v>
      </c>
      <c r="L6456" s="7">
        <v>44223</v>
      </c>
      <c r="M6456" t="s">
        <v>77</v>
      </c>
      <c r="N6456" t="s">
        <v>79</v>
      </c>
      <c r="O6456">
        <v>2026</v>
      </c>
      <c r="P6456">
        <v>1</v>
      </c>
      <c r="Q6456" t="s">
        <v>80</v>
      </c>
      <c r="R6456" s="8">
        <v>46267</v>
      </c>
      <c r="S6456" s="2">
        <v>1</v>
      </c>
      <c r="T6456" s="2" t="s">
        <v>81</v>
      </c>
    </row>
    <row r="6457" spans="1:20" x14ac:dyDescent="0.25">
      <c r="A6457">
        <v>1120590477</v>
      </c>
      <c r="B6457">
        <v>119517782</v>
      </c>
      <c r="C6457" t="s">
        <v>74</v>
      </c>
      <c r="D6457" t="s">
        <v>75</v>
      </c>
      <c r="E6457" t="s">
        <v>76</v>
      </c>
      <c r="F6457" s="7">
        <v>44040</v>
      </c>
      <c r="G6457" s="7">
        <v>44405</v>
      </c>
      <c r="H6457" t="s">
        <v>86</v>
      </c>
      <c r="I6457" t="s">
        <v>87</v>
      </c>
      <c r="J6457" s="7">
        <v>45826</v>
      </c>
      <c r="K6457" s="7">
        <v>44172</v>
      </c>
      <c r="L6457" s="7">
        <v>44405</v>
      </c>
      <c r="M6457" t="s">
        <v>86</v>
      </c>
      <c r="N6457" t="s">
        <v>79</v>
      </c>
      <c r="O6457">
        <v>2026</v>
      </c>
      <c r="P6457">
        <v>1</v>
      </c>
      <c r="Q6457" t="s">
        <v>80</v>
      </c>
      <c r="R6457" s="8">
        <v>46267</v>
      </c>
      <c r="S6457" s="2">
        <v>1</v>
      </c>
      <c r="T6457" s="2" t="s">
        <v>81</v>
      </c>
    </row>
    <row r="6458" spans="1:20" x14ac:dyDescent="0.25">
      <c r="A6458">
        <v>1120590824</v>
      </c>
      <c r="B6458">
        <v>119675043</v>
      </c>
      <c r="C6458" t="s">
        <v>74</v>
      </c>
      <c r="D6458" t="s">
        <v>83</v>
      </c>
      <c r="E6458" t="s">
        <v>76</v>
      </c>
      <c r="F6458" s="7">
        <v>44069</v>
      </c>
      <c r="G6458" s="7">
        <v>44253</v>
      </c>
      <c r="H6458" t="s">
        <v>77</v>
      </c>
      <c r="I6458" t="s">
        <v>87</v>
      </c>
      <c r="J6458" s="7">
        <v>45824</v>
      </c>
      <c r="K6458" s="7">
        <v>45779</v>
      </c>
      <c r="L6458" s="7">
        <v>44253</v>
      </c>
      <c r="M6458" t="s">
        <v>77</v>
      </c>
      <c r="N6458" t="s">
        <v>79</v>
      </c>
      <c r="O6458">
        <v>2026</v>
      </c>
      <c r="P6458">
        <v>1</v>
      </c>
      <c r="Q6458" t="s">
        <v>80</v>
      </c>
      <c r="R6458" s="8">
        <v>46267</v>
      </c>
      <c r="S6458" s="2">
        <v>1</v>
      </c>
      <c r="T6458" s="2" t="s">
        <v>81</v>
      </c>
    </row>
    <row r="6459" spans="1:20" x14ac:dyDescent="0.25">
      <c r="A6459">
        <v>1120590834</v>
      </c>
      <c r="B6459">
        <v>119679108</v>
      </c>
      <c r="C6459" t="s">
        <v>94</v>
      </c>
      <c r="D6459" t="s">
        <v>75</v>
      </c>
      <c r="E6459" t="s">
        <v>76</v>
      </c>
      <c r="F6459" s="7">
        <v>44070</v>
      </c>
      <c r="G6459" s="7">
        <v>45896</v>
      </c>
      <c r="H6459" t="s">
        <v>77</v>
      </c>
      <c r="I6459" t="s">
        <v>78</v>
      </c>
      <c r="J6459" s="7">
        <v>46008</v>
      </c>
      <c r="K6459" s="7">
        <v>46058</v>
      </c>
      <c r="L6459" s="7">
        <v>45896</v>
      </c>
      <c r="M6459" t="s">
        <v>77</v>
      </c>
      <c r="N6459" t="s">
        <v>79</v>
      </c>
      <c r="O6459">
        <v>2026</v>
      </c>
      <c r="P6459">
        <v>1</v>
      </c>
      <c r="Q6459" t="s">
        <v>80</v>
      </c>
      <c r="R6459" s="8">
        <v>46267</v>
      </c>
      <c r="S6459" s="2">
        <v>1</v>
      </c>
      <c r="T6459" s="2" t="s">
        <v>81</v>
      </c>
    </row>
    <row r="6460" spans="1:20" x14ac:dyDescent="0.25">
      <c r="A6460">
        <v>1120590844</v>
      </c>
      <c r="B6460">
        <v>119681734</v>
      </c>
      <c r="C6460" t="s">
        <v>91</v>
      </c>
      <c r="D6460" t="s">
        <v>75</v>
      </c>
      <c r="E6460" t="s">
        <v>76</v>
      </c>
      <c r="F6460" s="7">
        <v>44070</v>
      </c>
      <c r="G6460" s="7">
        <v>44435</v>
      </c>
      <c r="H6460" t="s">
        <v>77</v>
      </c>
      <c r="I6460" t="s">
        <v>89</v>
      </c>
      <c r="J6460" s="7">
        <v>45786</v>
      </c>
      <c r="K6460" s="7">
        <v>46040</v>
      </c>
      <c r="L6460" s="7">
        <v>44435</v>
      </c>
      <c r="M6460" t="s">
        <v>77</v>
      </c>
      <c r="N6460" t="s">
        <v>79</v>
      </c>
      <c r="O6460">
        <v>2026</v>
      </c>
      <c r="P6460">
        <v>1</v>
      </c>
      <c r="Q6460" t="s">
        <v>80</v>
      </c>
      <c r="R6460" s="8">
        <v>46267</v>
      </c>
      <c r="S6460" s="2">
        <v>1</v>
      </c>
      <c r="T6460" s="2" t="s">
        <v>81</v>
      </c>
    </row>
    <row r="6461" spans="1:20" x14ac:dyDescent="0.25">
      <c r="A6461">
        <v>1120590845</v>
      </c>
      <c r="B6461">
        <v>119681734</v>
      </c>
      <c r="C6461" t="s">
        <v>91</v>
      </c>
      <c r="D6461" t="s">
        <v>75</v>
      </c>
      <c r="E6461" t="s">
        <v>76</v>
      </c>
      <c r="F6461" s="7">
        <v>44070</v>
      </c>
      <c r="G6461" s="7">
        <v>44435</v>
      </c>
      <c r="H6461" t="s">
        <v>77</v>
      </c>
      <c r="I6461" t="s">
        <v>89</v>
      </c>
      <c r="J6461" s="7">
        <v>45786</v>
      </c>
      <c r="K6461" s="7">
        <v>45791</v>
      </c>
      <c r="L6461" s="7">
        <v>44435</v>
      </c>
      <c r="M6461" t="s">
        <v>77</v>
      </c>
      <c r="N6461" t="s">
        <v>79</v>
      </c>
      <c r="O6461">
        <v>2026</v>
      </c>
      <c r="P6461">
        <v>1</v>
      </c>
      <c r="Q6461" t="s">
        <v>80</v>
      </c>
      <c r="R6461" s="8">
        <v>46267</v>
      </c>
      <c r="S6461" s="2">
        <v>1</v>
      </c>
      <c r="T6461" s="2" t="s">
        <v>81</v>
      </c>
    </row>
    <row r="6462" spans="1:20" x14ac:dyDescent="0.25">
      <c r="A6462">
        <v>1120590894</v>
      </c>
      <c r="B6462">
        <v>119699862</v>
      </c>
      <c r="C6462" t="s">
        <v>90</v>
      </c>
      <c r="D6462" t="s">
        <v>88</v>
      </c>
      <c r="E6462" t="s">
        <v>76</v>
      </c>
      <c r="F6462" s="7">
        <v>44074</v>
      </c>
      <c r="G6462" s="7">
        <v>44439</v>
      </c>
      <c r="H6462" t="s">
        <v>77</v>
      </c>
      <c r="I6462" t="s">
        <v>78</v>
      </c>
      <c r="J6462" s="7">
        <v>45777</v>
      </c>
      <c r="K6462" s="7">
        <v>45776</v>
      </c>
      <c r="L6462" s="7">
        <v>44439</v>
      </c>
      <c r="M6462" t="s">
        <v>77</v>
      </c>
      <c r="N6462" t="s">
        <v>79</v>
      </c>
      <c r="O6462">
        <v>2026</v>
      </c>
      <c r="P6462">
        <v>1</v>
      </c>
      <c r="Q6462" t="s">
        <v>80</v>
      </c>
      <c r="R6462" s="8">
        <v>46267</v>
      </c>
      <c r="S6462" s="2">
        <v>1</v>
      </c>
      <c r="T6462" s="2" t="s">
        <v>81</v>
      </c>
    </row>
    <row r="6463" spans="1:20" x14ac:dyDescent="0.25">
      <c r="A6463">
        <v>1120590913</v>
      </c>
      <c r="B6463">
        <v>119706510</v>
      </c>
      <c r="C6463" t="s">
        <v>85</v>
      </c>
      <c r="D6463" t="s">
        <v>75</v>
      </c>
      <c r="E6463" t="s">
        <v>76</v>
      </c>
      <c r="F6463" s="7">
        <v>44076</v>
      </c>
      <c r="G6463" s="7">
        <v>44441</v>
      </c>
      <c r="H6463" t="s">
        <v>77</v>
      </c>
      <c r="I6463" t="s">
        <v>78</v>
      </c>
      <c r="J6463" s="7"/>
      <c r="K6463" s="7">
        <v>44155</v>
      </c>
      <c r="L6463" s="7">
        <v>44441</v>
      </c>
      <c r="M6463" t="s">
        <v>77</v>
      </c>
      <c r="N6463"/>
      <c r="O6463">
        <v>2026</v>
      </c>
      <c r="P6463">
        <v>1</v>
      </c>
      <c r="Q6463" t="s">
        <v>80</v>
      </c>
      <c r="R6463" s="8">
        <v>46267</v>
      </c>
      <c r="S6463" s="2">
        <v>1</v>
      </c>
      <c r="T6463" s="2" t="s">
        <v>81</v>
      </c>
    </row>
    <row r="6464" spans="1:20" x14ac:dyDescent="0.25">
      <c r="A6464">
        <v>1120590996</v>
      </c>
      <c r="B6464">
        <v>119759291</v>
      </c>
      <c r="C6464" t="s">
        <v>98</v>
      </c>
      <c r="D6464" t="s">
        <v>75</v>
      </c>
      <c r="E6464" t="s">
        <v>76</v>
      </c>
      <c r="F6464" s="7">
        <v>44088</v>
      </c>
      <c r="G6464" s="7">
        <v>45914</v>
      </c>
      <c r="H6464" t="s">
        <v>77</v>
      </c>
      <c r="I6464" t="s">
        <v>78</v>
      </c>
      <c r="J6464" s="7">
        <v>45906</v>
      </c>
      <c r="K6464" s="7">
        <v>45908</v>
      </c>
      <c r="L6464" s="7">
        <v>45914</v>
      </c>
      <c r="M6464" t="s">
        <v>77</v>
      </c>
      <c r="N6464" t="s">
        <v>79</v>
      </c>
      <c r="O6464">
        <v>2026</v>
      </c>
      <c r="P6464">
        <v>1</v>
      </c>
      <c r="Q6464" t="s">
        <v>80</v>
      </c>
      <c r="R6464" s="8">
        <v>46267</v>
      </c>
      <c r="S6464" s="2">
        <v>1</v>
      </c>
      <c r="T6464" s="2" t="s">
        <v>81</v>
      </c>
    </row>
    <row r="6465" spans="1:20" x14ac:dyDescent="0.25">
      <c r="A6465">
        <v>1120591051</v>
      </c>
      <c r="B6465">
        <v>119781201</v>
      </c>
      <c r="C6465" t="s">
        <v>74</v>
      </c>
      <c r="D6465" t="s">
        <v>75</v>
      </c>
      <c r="E6465" t="s">
        <v>76</v>
      </c>
      <c r="F6465" s="7">
        <v>44091</v>
      </c>
      <c r="G6465" s="7">
        <v>45917</v>
      </c>
      <c r="H6465" t="s">
        <v>77</v>
      </c>
      <c r="I6465" t="s">
        <v>78</v>
      </c>
      <c r="J6465" s="7">
        <v>45717</v>
      </c>
      <c r="K6465" s="7">
        <v>44428</v>
      </c>
      <c r="L6465" s="7">
        <v>45917</v>
      </c>
      <c r="M6465" t="s">
        <v>77</v>
      </c>
      <c r="N6465" t="s">
        <v>79</v>
      </c>
      <c r="O6465">
        <v>2026</v>
      </c>
      <c r="P6465">
        <v>1</v>
      </c>
      <c r="Q6465" t="s">
        <v>80</v>
      </c>
      <c r="R6465" s="8">
        <v>46267</v>
      </c>
      <c r="S6465" s="2">
        <v>1</v>
      </c>
      <c r="T6465" s="2" t="s">
        <v>81</v>
      </c>
    </row>
    <row r="6466" spans="1:20" x14ac:dyDescent="0.25">
      <c r="A6466">
        <v>1120591288</v>
      </c>
      <c r="B6466">
        <v>119923994</v>
      </c>
      <c r="C6466" t="s">
        <v>74</v>
      </c>
      <c r="D6466" t="s">
        <v>75</v>
      </c>
      <c r="E6466" t="s">
        <v>76</v>
      </c>
      <c r="F6466" s="7">
        <v>44123</v>
      </c>
      <c r="G6466" s="7">
        <v>44488</v>
      </c>
      <c r="H6466" t="s">
        <v>86</v>
      </c>
      <c r="I6466" t="s">
        <v>87</v>
      </c>
      <c r="J6466" s="7">
        <v>45852</v>
      </c>
      <c r="K6466" s="7">
        <v>44155</v>
      </c>
      <c r="L6466" s="7">
        <v>44488</v>
      </c>
      <c r="M6466" t="s">
        <v>86</v>
      </c>
      <c r="N6466" t="s">
        <v>79</v>
      </c>
      <c r="O6466">
        <v>2026</v>
      </c>
      <c r="P6466">
        <v>1</v>
      </c>
      <c r="Q6466" t="s">
        <v>80</v>
      </c>
      <c r="R6466" s="8">
        <v>46267</v>
      </c>
      <c r="S6466" s="2">
        <v>1</v>
      </c>
      <c r="T6466" s="2" t="s">
        <v>81</v>
      </c>
    </row>
    <row r="6467" spans="1:20" x14ac:dyDescent="0.25">
      <c r="A6467">
        <v>1120591344</v>
      </c>
      <c r="B6467">
        <v>119953224</v>
      </c>
      <c r="C6467" t="s">
        <v>82</v>
      </c>
      <c r="D6467" t="s">
        <v>75</v>
      </c>
      <c r="E6467" t="s">
        <v>76</v>
      </c>
      <c r="F6467" s="7">
        <v>44117</v>
      </c>
      <c r="G6467" s="7">
        <v>45943</v>
      </c>
      <c r="H6467" t="s">
        <v>77</v>
      </c>
      <c r="I6467" t="s">
        <v>78</v>
      </c>
      <c r="J6467" s="7">
        <v>45051</v>
      </c>
      <c r="K6467" s="7">
        <v>44162</v>
      </c>
      <c r="L6467" s="7">
        <v>45943</v>
      </c>
      <c r="M6467" t="s">
        <v>77</v>
      </c>
      <c r="N6467" t="s">
        <v>92</v>
      </c>
      <c r="O6467">
        <v>2026</v>
      </c>
      <c r="P6467">
        <v>1</v>
      </c>
      <c r="Q6467" t="s">
        <v>80</v>
      </c>
      <c r="R6467" s="8">
        <v>46267</v>
      </c>
      <c r="S6467" s="2">
        <v>1</v>
      </c>
      <c r="T6467" s="2" t="s">
        <v>81</v>
      </c>
    </row>
    <row r="6468" spans="1:20" x14ac:dyDescent="0.25">
      <c r="A6468">
        <v>1120591363</v>
      </c>
      <c r="B6468">
        <v>119963842</v>
      </c>
      <c r="C6468" t="s">
        <v>98</v>
      </c>
      <c r="D6468" t="s">
        <v>75</v>
      </c>
      <c r="E6468" t="s">
        <v>76</v>
      </c>
      <c r="F6468" s="7">
        <v>44134</v>
      </c>
      <c r="G6468" s="7">
        <v>44499</v>
      </c>
      <c r="H6468" t="s">
        <v>86</v>
      </c>
      <c r="I6468" t="s">
        <v>87</v>
      </c>
      <c r="J6468" s="7">
        <v>45881</v>
      </c>
      <c r="K6468" s="7">
        <v>44173</v>
      </c>
      <c r="L6468" s="7">
        <v>44499</v>
      </c>
      <c r="M6468" t="s">
        <v>86</v>
      </c>
      <c r="N6468" t="s">
        <v>79</v>
      </c>
      <c r="O6468">
        <v>2026</v>
      </c>
      <c r="P6468">
        <v>1</v>
      </c>
      <c r="Q6468" t="s">
        <v>80</v>
      </c>
      <c r="R6468" s="8">
        <v>46267</v>
      </c>
      <c r="S6468" s="2">
        <v>1</v>
      </c>
      <c r="T6468" s="2" t="s">
        <v>81</v>
      </c>
    </row>
    <row r="6469" spans="1:20" x14ac:dyDescent="0.25">
      <c r="A6469">
        <v>1120591393</v>
      </c>
      <c r="B6469">
        <v>119975034</v>
      </c>
      <c r="C6469" t="s">
        <v>74</v>
      </c>
      <c r="D6469" t="s">
        <v>75</v>
      </c>
      <c r="E6469" t="s">
        <v>76</v>
      </c>
      <c r="F6469" s="7">
        <v>44138</v>
      </c>
      <c r="G6469" s="7">
        <v>44503</v>
      </c>
      <c r="H6469" t="s">
        <v>86</v>
      </c>
      <c r="I6469" t="s">
        <v>87</v>
      </c>
      <c r="J6469" s="7">
        <v>45714</v>
      </c>
      <c r="K6469" s="7">
        <v>46101</v>
      </c>
      <c r="L6469" s="7">
        <v>44503</v>
      </c>
      <c r="M6469" t="s">
        <v>86</v>
      </c>
      <c r="N6469" t="s">
        <v>79</v>
      </c>
      <c r="O6469">
        <v>2026</v>
      </c>
      <c r="P6469">
        <v>1</v>
      </c>
      <c r="Q6469" t="s">
        <v>80</v>
      </c>
      <c r="R6469" s="8">
        <v>46267</v>
      </c>
      <c r="S6469" s="2">
        <v>1</v>
      </c>
      <c r="T6469" s="2" t="s">
        <v>81</v>
      </c>
    </row>
    <row r="6470" spans="1:20" x14ac:dyDescent="0.25">
      <c r="A6470">
        <v>1120591402</v>
      </c>
      <c r="B6470">
        <v>119976958</v>
      </c>
      <c r="C6470" t="s">
        <v>74</v>
      </c>
      <c r="D6470" t="s">
        <v>75</v>
      </c>
      <c r="E6470" t="s">
        <v>76</v>
      </c>
      <c r="F6470" s="7">
        <v>44138</v>
      </c>
      <c r="G6470" s="7">
        <v>44503</v>
      </c>
      <c r="H6470" t="s">
        <v>86</v>
      </c>
      <c r="I6470" t="s">
        <v>87</v>
      </c>
      <c r="J6470" s="7">
        <v>45815</v>
      </c>
      <c r="K6470" s="7">
        <v>44155</v>
      </c>
      <c r="L6470" s="7">
        <v>44503</v>
      </c>
      <c r="M6470" t="s">
        <v>86</v>
      </c>
      <c r="N6470" t="s">
        <v>79</v>
      </c>
      <c r="O6470">
        <v>2026</v>
      </c>
      <c r="P6470">
        <v>1</v>
      </c>
      <c r="Q6470" t="s">
        <v>80</v>
      </c>
      <c r="R6470" s="8">
        <v>46267</v>
      </c>
      <c r="S6470" s="2">
        <v>1</v>
      </c>
      <c r="T6470" s="2" t="s">
        <v>81</v>
      </c>
    </row>
    <row r="6471" spans="1:20" x14ac:dyDescent="0.25">
      <c r="A6471">
        <v>1120591472</v>
      </c>
      <c r="B6471">
        <v>120008738</v>
      </c>
      <c r="C6471" t="s">
        <v>96</v>
      </c>
      <c r="D6471" t="s">
        <v>75</v>
      </c>
      <c r="E6471" t="s">
        <v>76</v>
      </c>
      <c r="F6471" s="7">
        <v>44145</v>
      </c>
      <c r="G6471" s="7">
        <v>44510</v>
      </c>
      <c r="H6471" t="s">
        <v>86</v>
      </c>
      <c r="I6471" t="s">
        <v>87</v>
      </c>
      <c r="J6471" s="7">
        <v>45920</v>
      </c>
      <c r="K6471" s="7">
        <v>46107</v>
      </c>
      <c r="L6471" s="7">
        <v>44510</v>
      </c>
      <c r="M6471" t="s">
        <v>86</v>
      </c>
      <c r="N6471" t="s">
        <v>79</v>
      </c>
      <c r="O6471">
        <v>2026</v>
      </c>
      <c r="P6471">
        <v>1</v>
      </c>
      <c r="Q6471" t="s">
        <v>80</v>
      </c>
      <c r="R6471" s="8">
        <v>46267</v>
      </c>
      <c r="S6471" s="2">
        <v>1</v>
      </c>
      <c r="T6471" s="2" t="s">
        <v>81</v>
      </c>
    </row>
    <row r="6472" spans="1:20" x14ac:dyDescent="0.25">
      <c r="A6472">
        <v>1120591491</v>
      </c>
      <c r="B6472">
        <v>120015513</v>
      </c>
      <c r="C6472" t="s">
        <v>85</v>
      </c>
      <c r="D6472" t="s">
        <v>75</v>
      </c>
      <c r="E6472" t="s">
        <v>76</v>
      </c>
      <c r="F6472" s="7">
        <v>44147</v>
      </c>
      <c r="G6472" s="7">
        <v>44512</v>
      </c>
      <c r="H6472" t="s">
        <v>86</v>
      </c>
      <c r="I6472" t="s">
        <v>87</v>
      </c>
      <c r="J6472" s="7">
        <v>45833</v>
      </c>
      <c r="K6472" s="7">
        <v>44153</v>
      </c>
      <c r="L6472" s="7">
        <v>44512</v>
      </c>
      <c r="M6472" t="s">
        <v>86</v>
      </c>
      <c r="N6472" t="s">
        <v>79</v>
      </c>
      <c r="O6472">
        <v>2026</v>
      </c>
      <c r="P6472">
        <v>1</v>
      </c>
      <c r="Q6472" t="s">
        <v>80</v>
      </c>
      <c r="R6472" s="8">
        <v>46267</v>
      </c>
      <c r="S6472" s="2">
        <v>1</v>
      </c>
      <c r="T6472" s="2" t="s">
        <v>81</v>
      </c>
    </row>
    <row r="6473" spans="1:20" x14ac:dyDescent="0.25">
      <c r="A6473">
        <v>1120591598</v>
      </c>
      <c r="B6473">
        <v>120095384</v>
      </c>
      <c r="C6473" t="s">
        <v>74</v>
      </c>
      <c r="D6473" t="s">
        <v>75</v>
      </c>
      <c r="E6473" t="s">
        <v>76</v>
      </c>
      <c r="F6473" s="7">
        <v>44160</v>
      </c>
      <c r="G6473" s="7">
        <v>44525</v>
      </c>
      <c r="H6473" t="s">
        <v>86</v>
      </c>
      <c r="I6473" t="s">
        <v>87</v>
      </c>
      <c r="J6473" s="7">
        <v>45919</v>
      </c>
      <c r="K6473" s="7">
        <v>46071</v>
      </c>
      <c r="L6473" s="7">
        <v>44525</v>
      </c>
      <c r="M6473" t="s">
        <v>86</v>
      </c>
      <c r="N6473" t="s">
        <v>79</v>
      </c>
      <c r="O6473">
        <v>2026</v>
      </c>
      <c r="P6473">
        <v>1</v>
      </c>
      <c r="Q6473" t="s">
        <v>80</v>
      </c>
      <c r="R6473" s="8">
        <v>46267</v>
      </c>
      <c r="S6473" s="2">
        <v>1</v>
      </c>
      <c r="T6473" s="2" t="s">
        <v>81</v>
      </c>
    </row>
    <row r="6474" spans="1:20" x14ac:dyDescent="0.25">
      <c r="A6474">
        <v>1120591669</v>
      </c>
      <c r="B6474">
        <v>120218528</v>
      </c>
      <c r="C6474" t="s">
        <v>82</v>
      </c>
      <c r="D6474" t="s">
        <v>75</v>
      </c>
      <c r="E6474" t="s">
        <v>76</v>
      </c>
      <c r="F6474" s="7">
        <v>44182</v>
      </c>
      <c r="G6474" s="7">
        <v>44547</v>
      </c>
      <c r="H6474" t="s">
        <v>77</v>
      </c>
      <c r="I6474" t="s">
        <v>78</v>
      </c>
      <c r="J6474" s="7">
        <v>44686</v>
      </c>
      <c r="K6474" s="7">
        <v>44186</v>
      </c>
      <c r="L6474" s="7">
        <v>44547</v>
      </c>
      <c r="M6474" t="s">
        <v>77</v>
      </c>
      <c r="N6474" t="s">
        <v>92</v>
      </c>
      <c r="O6474">
        <v>2026</v>
      </c>
      <c r="P6474">
        <v>1</v>
      </c>
      <c r="Q6474" t="s">
        <v>80</v>
      </c>
      <c r="R6474" s="8">
        <v>46267</v>
      </c>
      <c r="S6474" s="2">
        <v>1</v>
      </c>
      <c r="T6474" s="2" t="s">
        <v>81</v>
      </c>
    </row>
    <row r="6475" spans="1:20" x14ac:dyDescent="0.25">
      <c r="A6475">
        <v>1120591672</v>
      </c>
      <c r="B6475">
        <v>120243457</v>
      </c>
      <c r="C6475" t="s">
        <v>82</v>
      </c>
      <c r="D6475" t="s">
        <v>75</v>
      </c>
      <c r="E6475" t="s">
        <v>76</v>
      </c>
      <c r="F6475" s="7">
        <v>44196</v>
      </c>
      <c r="G6475" s="7">
        <v>46022</v>
      </c>
      <c r="H6475" t="s">
        <v>77</v>
      </c>
      <c r="I6475" t="s">
        <v>78</v>
      </c>
      <c r="J6475" s="7">
        <v>44859</v>
      </c>
      <c r="K6475" s="7">
        <v>44196</v>
      </c>
      <c r="L6475" s="7">
        <v>46022</v>
      </c>
      <c r="M6475" t="s">
        <v>77</v>
      </c>
      <c r="N6475" t="s">
        <v>92</v>
      </c>
      <c r="O6475">
        <v>2026</v>
      </c>
      <c r="P6475">
        <v>1</v>
      </c>
      <c r="Q6475" t="s">
        <v>80</v>
      </c>
      <c r="R6475" s="8">
        <v>46267</v>
      </c>
      <c r="S6475" s="2">
        <v>1</v>
      </c>
      <c r="T6475" s="2" t="s">
        <v>81</v>
      </c>
    </row>
    <row r="6476" spans="1:20" x14ac:dyDescent="0.25">
      <c r="A6476">
        <v>1120591678</v>
      </c>
      <c r="B6476">
        <v>120347895</v>
      </c>
      <c r="C6476" t="s">
        <v>74</v>
      </c>
      <c r="D6476" t="s">
        <v>83</v>
      </c>
      <c r="E6476" t="s">
        <v>76</v>
      </c>
      <c r="F6476" s="7">
        <v>44201</v>
      </c>
      <c r="G6476" s="7">
        <v>44382</v>
      </c>
      <c r="H6476" t="s">
        <v>77</v>
      </c>
      <c r="I6476" t="s">
        <v>78</v>
      </c>
      <c r="J6476" s="7">
        <v>44362</v>
      </c>
      <c r="K6476" s="7">
        <v>46111</v>
      </c>
      <c r="L6476" s="7">
        <v>44382</v>
      </c>
      <c r="M6476" t="s">
        <v>77</v>
      </c>
      <c r="N6476" t="s">
        <v>92</v>
      </c>
      <c r="O6476">
        <v>2026</v>
      </c>
      <c r="P6476">
        <v>1</v>
      </c>
      <c r="Q6476" t="s">
        <v>80</v>
      </c>
      <c r="R6476" s="8">
        <v>46267</v>
      </c>
      <c r="S6476" s="2">
        <v>1</v>
      </c>
      <c r="T6476" s="2" t="s">
        <v>81</v>
      </c>
    </row>
    <row r="6477" spans="1:20" x14ac:dyDescent="0.25">
      <c r="A6477">
        <v>1120591681</v>
      </c>
      <c r="B6477">
        <v>120419914</v>
      </c>
      <c r="C6477" t="s">
        <v>91</v>
      </c>
      <c r="D6477" t="s">
        <v>75</v>
      </c>
      <c r="E6477" t="s">
        <v>76</v>
      </c>
      <c r="F6477" s="7">
        <v>44207</v>
      </c>
      <c r="G6477" s="7">
        <v>44572</v>
      </c>
      <c r="H6477" t="s">
        <v>77</v>
      </c>
      <c r="I6477" t="s">
        <v>78</v>
      </c>
      <c r="J6477" s="7">
        <v>45538</v>
      </c>
      <c r="K6477" s="7">
        <v>44208</v>
      </c>
      <c r="L6477" s="7">
        <v>44572</v>
      </c>
      <c r="M6477" t="s">
        <v>77</v>
      </c>
      <c r="N6477" t="s">
        <v>79</v>
      </c>
      <c r="O6477">
        <v>2026</v>
      </c>
      <c r="P6477">
        <v>1</v>
      </c>
      <c r="Q6477" t="s">
        <v>80</v>
      </c>
      <c r="R6477" s="8">
        <v>46267</v>
      </c>
      <c r="S6477" s="2">
        <v>1</v>
      </c>
      <c r="T6477" s="2" t="s">
        <v>81</v>
      </c>
    </row>
    <row r="6478" spans="1:20" x14ac:dyDescent="0.25">
      <c r="A6478">
        <v>1120591713</v>
      </c>
      <c r="B6478">
        <v>120606389</v>
      </c>
      <c r="C6478" t="s">
        <v>82</v>
      </c>
      <c r="D6478" t="s">
        <v>83</v>
      </c>
      <c r="E6478" t="s">
        <v>76</v>
      </c>
      <c r="F6478" s="7">
        <v>44260</v>
      </c>
      <c r="G6478" s="7">
        <v>46086</v>
      </c>
      <c r="H6478" t="s">
        <v>77</v>
      </c>
      <c r="I6478" t="s">
        <v>84</v>
      </c>
      <c r="J6478" s="7">
        <v>45437</v>
      </c>
      <c r="K6478" s="7">
        <v>45895</v>
      </c>
      <c r="L6478" s="7">
        <v>46086</v>
      </c>
      <c r="M6478" t="s">
        <v>77</v>
      </c>
      <c r="N6478" t="s">
        <v>79</v>
      </c>
      <c r="O6478">
        <v>2026</v>
      </c>
      <c r="P6478">
        <v>1</v>
      </c>
      <c r="Q6478" t="s">
        <v>80</v>
      </c>
      <c r="R6478" s="8">
        <v>46267</v>
      </c>
      <c r="S6478" s="2">
        <v>1</v>
      </c>
      <c r="T6478" s="2" t="s">
        <v>81</v>
      </c>
    </row>
    <row r="6479" spans="1:20" x14ac:dyDescent="0.25">
      <c r="A6479">
        <v>1120591773</v>
      </c>
      <c r="B6479">
        <v>120737632</v>
      </c>
      <c r="C6479" t="s">
        <v>90</v>
      </c>
      <c r="D6479" t="s">
        <v>75</v>
      </c>
      <c r="E6479" t="s">
        <v>76</v>
      </c>
      <c r="F6479" s="7">
        <v>44288</v>
      </c>
      <c r="G6479" s="7">
        <v>46114</v>
      </c>
      <c r="H6479" t="s">
        <v>77</v>
      </c>
      <c r="I6479" t="s">
        <v>78</v>
      </c>
      <c r="J6479" s="7">
        <v>46044</v>
      </c>
      <c r="K6479" s="7">
        <v>44292</v>
      </c>
      <c r="L6479" s="7">
        <v>46114</v>
      </c>
      <c r="M6479" t="s">
        <v>77</v>
      </c>
      <c r="N6479" t="s">
        <v>79</v>
      </c>
      <c r="O6479">
        <v>2026</v>
      </c>
      <c r="P6479">
        <v>1</v>
      </c>
      <c r="Q6479" t="s">
        <v>80</v>
      </c>
      <c r="R6479" s="8">
        <v>46267</v>
      </c>
      <c r="S6479" s="2">
        <v>1</v>
      </c>
      <c r="T6479" s="2" t="s">
        <v>81</v>
      </c>
    </row>
    <row r="6480" spans="1:20" x14ac:dyDescent="0.25">
      <c r="A6480">
        <v>1120591806</v>
      </c>
      <c r="B6480">
        <v>120770706</v>
      </c>
      <c r="C6480" t="s">
        <v>96</v>
      </c>
      <c r="D6480" t="s">
        <v>75</v>
      </c>
      <c r="E6480" t="s">
        <v>76</v>
      </c>
      <c r="F6480" s="7">
        <v>44295</v>
      </c>
      <c r="G6480" s="7">
        <v>44660</v>
      </c>
      <c r="H6480" t="s">
        <v>86</v>
      </c>
      <c r="I6480" t="s">
        <v>87</v>
      </c>
      <c r="J6480" s="7">
        <v>46101</v>
      </c>
      <c r="K6480" s="7">
        <v>44296</v>
      </c>
      <c r="L6480" s="7">
        <v>44660</v>
      </c>
      <c r="M6480" t="s">
        <v>86</v>
      </c>
      <c r="N6480" t="s">
        <v>79</v>
      </c>
      <c r="O6480">
        <v>2026</v>
      </c>
      <c r="P6480">
        <v>1</v>
      </c>
      <c r="Q6480" t="s">
        <v>80</v>
      </c>
      <c r="R6480" s="8">
        <v>46267</v>
      </c>
      <c r="S6480" s="2">
        <v>1</v>
      </c>
      <c r="T6480" s="2" t="s">
        <v>81</v>
      </c>
    </row>
    <row r="6481" spans="1:20" x14ac:dyDescent="0.25">
      <c r="A6481">
        <v>1120591813</v>
      </c>
      <c r="B6481">
        <v>120773263</v>
      </c>
      <c r="C6481" t="s">
        <v>82</v>
      </c>
      <c r="D6481" t="s">
        <v>88</v>
      </c>
      <c r="E6481" t="s">
        <v>76</v>
      </c>
      <c r="F6481" s="7">
        <v>44295</v>
      </c>
      <c r="G6481" s="7">
        <v>44660</v>
      </c>
      <c r="H6481" t="s">
        <v>77</v>
      </c>
      <c r="I6481" t="s">
        <v>84</v>
      </c>
      <c r="J6481" s="7">
        <v>45537</v>
      </c>
      <c r="K6481" s="7">
        <v>44295</v>
      </c>
      <c r="L6481" s="7">
        <v>44660</v>
      </c>
      <c r="M6481" t="s">
        <v>77</v>
      </c>
      <c r="N6481" t="s">
        <v>79</v>
      </c>
      <c r="O6481">
        <v>2026</v>
      </c>
      <c r="P6481">
        <v>1</v>
      </c>
      <c r="Q6481" t="s">
        <v>80</v>
      </c>
      <c r="R6481" s="8">
        <v>46267</v>
      </c>
      <c r="S6481" s="2">
        <v>1</v>
      </c>
      <c r="T6481" s="2" t="s">
        <v>81</v>
      </c>
    </row>
    <row r="6482" spans="1:20" x14ac:dyDescent="0.25">
      <c r="A6482">
        <v>1120591951</v>
      </c>
      <c r="B6482">
        <v>120924974</v>
      </c>
      <c r="C6482" t="s">
        <v>82</v>
      </c>
      <c r="D6482" t="s">
        <v>88</v>
      </c>
      <c r="E6482" t="s">
        <v>76</v>
      </c>
      <c r="F6482" s="7">
        <v>44319</v>
      </c>
      <c r="G6482" s="7">
        <v>44684</v>
      </c>
      <c r="H6482" t="s">
        <v>77</v>
      </c>
      <c r="I6482" t="s">
        <v>78</v>
      </c>
      <c r="J6482" s="7">
        <v>45591</v>
      </c>
      <c r="K6482" s="7">
        <v>45768</v>
      </c>
      <c r="L6482" s="7">
        <v>44684</v>
      </c>
      <c r="M6482" t="s">
        <v>77</v>
      </c>
      <c r="N6482" t="s">
        <v>79</v>
      </c>
      <c r="O6482">
        <v>2026</v>
      </c>
      <c r="P6482">
        <v>1</v>
      </c>
      <c r="Q6482" t="s">
        <v>80</v>
      </c>
      <c r="R6482" s="8">
        <v>46267</v>
      </c>
      <c r="S6482" s="2">
        <v>1</v>
      </c>
      <c r="T6482" s="2" t="s">
        <v>81</v>
      </c>
    </row>
    <row r="6483" spans="1:20" x14ac:dyDescent="0.25">
      <c r="A6483">
        <v>1120591970</v>
      </c>
      <c r="B6483">
        <v>120934707</v>
      </c>
      <c r="C6483" t="s">
        <v>91</v>
      </c>
      <c r="D6483" t="s">
        <v>88</v>
      </c>
      <c r="E6483" t="s">
        <v>76</v>
      </c>
      <c r="F6483" s="7">
        <v>44321</v>
      </c>
      <c r="G6483" s="7">
        <v>44686</v>
      </c>
      <c r="H6483" t="s">
        <v>77</v>
      </c>
      <c r="I6483" t="s">
        <v>78</v>
      </c>
      <c r="J6483" s="7">
        <v>46067</v>
      </c>
      <c r="K6483" s="7">
        <v>46081</v>
      </c>
      <c r="L6483" s="7">
        <v>44686</v>
      </c>
      <c r="M6483" t="s">
        <v>77</v>
      </c>
      <c r="N6483" t="s">
        <v>79</v>
      </c>
      <c r="O6483">
        <v>2026</v>
      </c>
      <c r="P6483">
        <v>1</v>
      </c>
      <c r="Q6483" t="s">
        <v>80</v>
      </c>
      <c r="R6483" s="8">
        <v>46267</v>
      </c>
      <c r="S6483" s="2">
        <v>1</v>
      </c>
      <c r="T6483" s="2" t="s">
        <v>81</v>
      </c>
    </row>
    <row r="6484" spans="1:20" x14ac:dyDescent="0.25">
      <c r="A6484">
        <v>1120591996</v>
      </c>
      <c r="B6484">
        <v>120949314</v>
      </c>
      <c r="C6484" t="s">
        <v>82</v>
      </c>
      <c r="D6484" t="s">
        <v>83</v>
      </c>
      <c r="E6484" t="s">
        <v>76</v>
      </c>
      <c r="F6484" s="7">
        <v>44323</v>
      </c>
      <c r="G6484" s="7">
        <v>44507</v>
      </c>
      <c r="H6484" t="s">
        <v>77</v>
      </c>
      <c r="I6484" t="s">
        <v>78</v>
      </c>
      <c r="J6484" s="7">
        <v>45565</v>
      </c>
      <c r="K6484" s="7">
        <v>45748</v>
      </c>
      <c r="L6484" s="7">
        <v>44507</v>
      </c>
      <c r="M6484" t="s">
        <v>77</v>
      </c>
      <c r="N6484" t="s">
        <v>79</v>
      </c>
      <c r="O6484">
        <v>2026</v>
      </c>
      <c r="P6484">
        <v>1</v>
      </c>
      <c r="Q6484" t="s">
        <v>80</v>
      </c>
      <c r="R6484" s="8">
        <v>46267</v>
      </c>
      <c r="S6484" s="2">
        <v>1</v>
      </c>
      <c r="T6484" s="2" t="s">
        <v>81</v>
      </c>
    </row>
    <row r="6485" spans="1:20" x14ac:dyDescent="0.25">
      <c r="A6485">
        <v>1120592041</v>
      </c>
      <c r="B6485">
        <v>121335346</v>
      </c>
      <c r="C6485" t="s">
        <v>93</v>
      </c>
      <c r="D6485" t="s">
        <v>75</v>
      </c>
      <c r="E6485" t="s">
        <v>76</v>
      </c>
      <c r="F6485" s="7">
        <v>44330</v>
      </c>
      <c r="G6485" s="7">
        <v>44695</v>
      </c>
      <c r="H6485" t="s">
        <v>77</v>
      </c>
      <c r="I6485" t="s">
        <v>78</v>
      </c>
      <c r="J6485" s="7">
        <v>45093</v>
      </c>
      <c r="K6485" s="7">
        <v>45915</v>
      </c>
      <c r="L6485" s="7">
        <v>44695</v>
      </c>
      <c r="M6485" t="s">
        <v>77</v>
      </c>
      <c r="N6485" t="s">
        <v>92</v>
      </c>
      <c r="O6485">
        <v>2026</v>
      </c>
      <c r="P6485">
        <v>1</v>
      </c>
      <c r="Q6485" t="s">
        <v>80</v>
      </c>
      <c r="R6485" s="8">
        <v>46267</v>
      </c>
      <c r="S6485" s="2">
        <v>1</v>
      </c>
      <c r="T6485" s="2" t="s">
        <v>81</v>
      </c>
    </row>
    <row r="6486" spans="1:20" x14ac:dyDescent="0.25">
      <c r="A6486">
        <v>1120592081</v>
      </c>
      <c r="B6486">
        <v>121380435</v>
      </c>
      <c r="C6486" t="s">
        <v>82</v>
      </c>
      <c r="D6486" t="s">
        <v>83</v>
      </c>
      <c r="E6486" t="s">
        <v>76</v>
      </c>
      <c r="F6486" s="7">
        <v>44338</v>
      </c>
      <c r="G6486" s="7">
        <v>44522</v>
      </c>
      <c r="H6486" t="s">
        <v>77</v>
      </c>
      <c r="I6486" t="s">
        <v>78</v>
      </c>
      <c r="J6486" s="7">
        <v>45953</v>
      </c>
      <c r="K6486" s="7">
        <v>45894</v>
      </c>
      <c r="L6486" s="7">
        <v>44522</v>
      </c>
      <c r="M6486" t="s">
        <v>77</v>
      </c>
      <c r="N6486" t="s">
        <v>79</v>
      </c>
      <c r="O6486">
        <v>2026</v>
      </c>
      <c r="P6486">
        <v>1</v>
      </c>
      <c r="Q6486" t="s">
        <v>80</v>
      </c>
      <c r="R6486" s="8">
        <v>46267</v>
      </c>
      <c r="S6486" s="2">
        <v>1</v>
      </c>
      <c r="T6486" s="2" t="s">
        <v>81</v>
      </c>
    </row>
    <row r="6487" spans="1:20" x14ac:dyDescent="0.25">
      <c r="A6487">
        <v>1120592086</v>
      </c>
      <c r="B6487">
        <v>121386302</v>
      </c>
      <c r="C6487" t="s">
        <v>82</v>
      </c>
      <c r="D6487" t="s">
        <v>88</v>
      </c>
      <c r="E6487" t="s">
        <v>76</v>
      </c>
      <c r="F6487" s="7">
        <v>44338</v>
      </c>
      <c r="G6487" s="7">
        <v>44703</v>
      </c>
      <c r="H6487" t="s">
        <v>77</v>
      </c>
      <c r="I6487" t="s">
        <v>78</v>
      </c>
      <c r="J6487" s="7">
        <v>45432</v>
      </c>
      <c r="K6487" s="7">
        <v>45471</v>
      </c>
      <c r="L6487" s="7">
        <v>44703</v>
      </c>
      <c r="M6487" t="s">
        <v>77</v>
      </c>
      <c r="N6487" t="s">
        <v>79</v>
      </c>
      <c r="O6487">
        <v>2026</v>
      </c>
      <c r="P6487">
        <v>1</v>
      </c>
      <c r="Q6487" t="s">
        <v>80</v>
      </c>
      <c r="R6487" s="8">
        <v>46267</v>
      </c>
      <c r="S6487" s="2">
        <v>1</v>
      </c>
      <c r="T6487" s="2" t="s">
        <v>81</v>
      </c>
    </row>
    <row r="6488" spans="1:20" x14ac:dyDescent="0.25">
      <c r="A6488">
        <v>1120592186</v>
      </c>
      <c r="B6488">
        <v>121472109</v>
      </c>
      <c r="C6488" t="s">
        <v>82</v>
      </c>
      <c r="D6488" t="s">
        <v>83</v>
      </c>
      <c r="E6488" t="s">
        <v>76</v>
      </c>
      <c r="F6488" s="7">
        <v>44351</v>
      </c>
      <c r="G6488" s="7">
        <v>44534</v>
      </c>
      <c r="H6488" t="s">
        <v>77</v>
      </c>
      <c r="I6488" t="s">
        <v>78</v>
      </c>
      <c r="J6488" s="7">
        <v>45468</v>
      </c>
      <c r="K6488" s="7">
        <v>45687</v>
      </c>
      <c r="L6488" s="7">
        <v>44534</v>
      </c>
      <c r="M6488" t="s">
        <v>77</v>
      </c>
      <c r="N6488" t="s">
        <v>79</v>
      </c>
      <c r="O6488">
        <v>2026</v>
      </c>
      <c r="P6488">
        <v>1</v>
      </c>
      <c r="Q6488" t="s">
        <v>80</v>
      </c>
      <c r="R6488" s="8">
        <v>46267</v>
      </c>
      <c r="S6488" s="2">
        <v>1</v>
      </c>
      <c r="T6488" s="2" t="s">
        <v>81</v>
      </c>
    </row>
    <row r="6489" spans="1:20" x14ac:dyDescent="0.25">
      <c r="A6489">
        <v>1120592204</v>
      </c>
      <c r="B6489">
        <v>121489416</v>
      </c>
      <c r="C6489" t="s">
        <v>82</v>
      </c>
      <c r="D6489" t="s">
        <v>88</v>
      </c>
      <c r="E6489" t="s">
        <v>76</v>
      </c>
      <c r="F6489" s="7">
        <v>44355</v>
      </c>
      <c r="G6489" s="7">
        <v>44720</v>
      </c>
      <c r="H6489" t="s">
        <v>77</v>
      </c>
      <c r="I6489" t="s">
        <v>78</v>
      </c>
      <c r="J6489" s="7">
        <v>45886</v>
      </c>
      <c r="K6489" s="7">
        <v>45747</v>
      </c>
      <c r="L6489" s="7">
        <v>44720</v>
      </c>
      <c r="M6489" t="s">
        <v>77</v>
      </c>
      <c r="N6489" t="s">
        <v>79</v>
      </c>
      <c r="O6489">
        <v>2026</v>
      </c>
      <c r="P6489">
        <v>1</v>
      </c>
      <c r="Q6489" t="s">
        <v>80</v>
      </c>
      <c r="R6489" s="8">
        <v>46267</v>
      </c>
      <c r="S6489" s="2">
        <v>1</v>
      </c>
      <c r="T6489" s="2" t="s">
        <v>81</v>
      </c>
    </row>
    <row r="6490" spans="1:20" x14ac:dyDescent="0.25">
      <c r="A6490">
        <v>1120592285</v>
      </c>
      <c r="B6490">
        <v>121589403</v>
      </c>
      <c r="C6490" t="s">
        <v>85</v>
      </c>
      <c r="D6490" t="s">
        <v>83</v>
      </c>
      <c r="E6490" t="s">
        <v>76</v>
      </c>
      <c r="F6490" s="7">
        <v>44369</v>
      </c>
      <c r="G6490" s="7">
        <v>46195</v>
      </c>
      <c r="H6490" t="s">
        <v>77</v>
      </c>
      <c r="I6490" t="s">
        <v>78</v>
      </c>
      <c r="J6490" s="7">
        <v>45923</v>
      </c>
      <c r="K6490" s="7">
        <v>44371</v>
      </c>
      <c r="L6490" s="7">
        <v>46195</v>
      </c>
      <c r="M6490" t="s">
        <v>77</v>
      </c>
      <c r="N6490" t="s">
        <v>79</v>
      </c>
      <c r="O6490">
        <v>2026</v>
      </c>
      <c r="P6490">
        <v>1</v>
      </c>
      <c r="Q6490" t="s">
        <v>80</v>
      </c>
      <c r="R6490" s="8">
        <v>46267</v>
      </c>
      <c r="S6490" s="2">
        <v>1</v>
      </c>
      <c r="T6490" s="2" t="s">
        <v>81</v>
      </c>
    </row>
    <row r="6491" spans="1:20" x14ac:dyDescent="0.25">
      <c r="A6491">
        <v>1120592769</v>
      </c>
      <c r="B6491">
        <v>121842520</v>
      </c>
      <c r="C6491" t="s">
        <v>91</v>
      </c>
      <c r="D6491" t="s">
        <v>75</v>
      </c>
      <c r="E6491" t="s">
        <v>76</v>
      </c>
      <c r="F6491" s="7">
        <v>44412</v>
      </c>
      <c r="G6491" s="7">
        <v>44534</v>
      </c>
      <c r="H6491" t="s">
        <v>77</v>
      </c>
      <c r="I6491" t="s">
        <v>89</v>
      </c>
      <c r="J6491" s="7">
        <v>46066</v>
      </c>
      <c r="K6491" s="7">
        <v>46040</v>
      </c>
      <c r="L6491" s="7">
        <v>44534</v>
      </c>
      <c r="M6491" t="s">
        <v>77</v>
      </c>
      <c r="N6491" t="s">
        <v>79</v>
      </c>
      <c r="O6491">
        <v>2026</v>
      </c>
      <c r="P6491">
        <v>1</v>
      </c>
      <c r="Q6491" t="s">
        <v>80</v>
      </c>
      <c r="R6491" s="8">
        <v>46267</v>
      </c>
      <c r="S6491" s="2">
        <v>1</v>
      </c>
      <c r="T6491" s="2" t="s">
        <v>81</v>
      </c>
    </row>
    <row r="6492" spans="1:20" x14ac:dyDescent="0.25">
      <c r="A6492">
        <v>1120592799</v>
      </c>
      <c r="B6492">
        <v>121854751</v>
      </c>
      <c r="C6492" t="s">
        <v>74</v>
      </c>
      <c r="D6492" t="s">
        <v>75</v>
      </c>
      <c r="E6492" t="s">
        <v>76</v>
      </c>
      <c r="F6492" s="7">
        <v>44413</v>
      </c>
      <c r="G6492" s="7">
        <v>46239</v>
      </c>
      <c r="H6492" t="s">
        <v>77</v>
      </c>
      <c r="I6492" t="s">
        <v>78</v>
      </c>
      <c r="J6492" s="7"/>
      <c r="K6492" s="7">
        <v>46029</v>
      </c>
      <c r="L6492" s="7">
        <v>46239</v>
      </c>
      <c r="M6492" t="s">
        <v>77</v>
      </c>
      <c r="N6492"/>
      <c r="O6492">
        <v>2026</v>
      </c>
      <c r="P6492">
        <v>1</v>
      </c>
      <c r="Q6492" t="s">
        <v>80</v>
      </c>
      <c r="R6492" s="8">
        <v>46267</v>
      </c>
      <c r="S6492" s="2">
        <v>1</v>
      </c>
      <c r="T6492" s="2" t="s">
        <v>81</v>
      </c>
    </row>
    <row r="6493" spans="1:20" x14ac:dyDescent="0.25">
      <c r="A6493">
        <v>1120593071</v>
      </c>
      <c r="B6493">
        <v>121959870</v>
      </c>
      <c r="C6493" t="s">
        <v>82</v>
      </c>
      <c r="D6493" t="s">
        <v>75</v>
      </c>
      <c r="E6493" t="s">
        <v>76</v>
      </c>
      <c r="F6493" s="7">
        <v>44434</v>
      </c>
      <c r="G6493" s="7">
        <v>45530</v>
      </c>
      <c r="H6493" t="s">
        <v>77</v>
      </c>
      <c r="I6493" t="s">
        <v>78</v>
      </c>
      <c r="J6493" s="7"/>
      <c r="K6493" s="7">
        <v>44434</v>
      </c>
      <c r="L6493" s="7">
        <v>45530</v>
      </c>
      <c r="M6493" t="s">
        <v>77</v>
      </c>
      <c r="N6493"/>
      <c r="O6493">
        <v>2026</v>
      </c>
      <c r="P6493">
        <v>1</v>
      </c>
      <c r="Q6493" t="s">
        <v>80</v>
      </c>
      <c r="R6493" s="8">
        <v>46267</v>
      </c>
      <c r="S6493" s="2">
        <v>1</v>
      </c>
      <c r="T6493" s="2" t="s">
        <v>81</v>
      </c>
    </row>
    <row r="6494" spans="1:20" x14ac:dyDescent="0.25">
      <c r="A6494">
        <v>1120593628</v>
      </c>
      <c r="B6494">
        <v>122184908</v>
      </c>
      <c r="C6494" t="s">
        <v>93</v>
      </c>
      <c r="D6494" t="s">
        <v>88</v>
      </c>
      <c r="E6494" t="s">
        <v>76</v>
      </c>
      <c r="F6494" s="7">
        <v>44480</v>
      </c>
      <c r="G6494" s="7">
        <v>44845</v>
      </c>
      <c r="H6494" t="s">
        <v>77</v>
      </c>
      <c r="I6494" t="s">
        <v>78</v>
      </c>
      <c r="J6494" s="7">
        <v>45830</v>
      </c>
      <c r="K6494" s="7">
        <v>44484</v>
      </c>
      <c r="L6494" s="7">
        <v>44845</v>
      </c>
      <c r="M6494" t="s">
        <v>77</v>
      </c>
      <c r="N6494" t="s">
        <v>79</v>
      </c>
      <c r="O6494">
        <v>2026</v>
      </c>
      <c r="P6494">
        <v>1</v>
      </c>
      <c r="Q6494" t="s">
        <v>80</v>
      </c>
      <c r="R6494" s="8">
        <v>46267</v>
      </c>
      <c r="S6494" s="2">
        <v>1</v>
      </c>
      <c r="T6494" s="2" t="s">
        <v>81</v>
      </c>
    </row>
    <row r="6495" spans="1:20" x14ac:dyDescent="0.25">
      <c r="A6495">
        <v>1120593629</v>
      </c>
      <c r="B6495">
        <v>122184908</v>
      </c>
      <c r="C6495" t="s">
        <v>93</v>
      </c>
      <c r="D6495" t="s">
        <v>88</v>
      </c>
      <c r="E6495" t="s">
        <v>76</v>
      </c>
      <c r="F6495" s="7">
        <v>44480</v>
      </c>
      <c r="G6495" s="7">
        <v>44845</v>
      </c>
      <c r="H6495" t="s">
        <v>77</v>
      </c>
      <c r="I6495" t="s">
        <v>78</v>
      </c>
      <c r="J6495" s="7">
        <v>45830</v>
      </c>
      <c r="K6495" s="7">
        <v>45779</v>
      </c>
      <c r="L6495" s="7">
        <v>44845</v>
      </c>
      <c r="M6495" t="s">
        <v>77</v>
      </c>
      <c r="N6495" t="s">
        <v>79</v>
      </c>
      <c r="O6495">
        <v>2026</v>
      </c>
      <c r="P6495">
        <v>1</v>
      </c>
      <c r="Q6495" t="s">
        <v>80</v>
      </c>
      <c r="R6495" s="8">
        <v>46267</v>
      </c>
      <c r="S6495" s="2">
        <v>1</v>
      </c>
      <c r="T6495" s="2" t="s">
        <v>81</v>
      </c>
    </row>
    <row r="6496" spans="1:20" x14ac:dyDescent="0.25">
      <c r="A6496">
        <v>1120593636</v>
      </c>
      <c r="B6496">
        <v>122185933</v>
      </c>
      <c r="C6496" t="s">
        <v>85</v>
      </c>
      <c r="D6496" t="s">
        <v>75</v>
      </c>
      <c r="E6496" t="s">
        <v>76</v>
      </c>
      <c r="F6496" s="7">
        <v>44480</v>
      </c>
      <c r="G6496" s="7">
        <v>44845</v>
      </c>
      <c r="H6496" t="s">
        <v>86</v>
      </c>
      <c r="I6496" t="s">
        <v>87</v>
      </c>
      <c r="J6496" s="7">
        <v>46046</v>
      </c>
      <c r="K6496" s="7">
        <v>44480</v>
      </c>
      <c r="L6496" s="7">
        <v>44845</v>
      </c>
      <c r="M6496" t="s">
        <v>86</v>
      </c>
      <c r="N6496" t="s">
        <v>79</v>
      </c>
      <c r="O6496">
        <v>2026</v>
      </c>
      <c r="P6496">
        <v>1</v>
      </c>
      <c r="Q6496" t="s">
        <v>80</v>
      </c>
      <c r="R6496" s="8">
        <v>46267</v>
      </c>
      <c r="S6496" s="2">
        <v>1</v>
      </c>
      <c r="T6496" s="2" t="s">
        <v>81</v>
      </c>
    </row>
    <row r="6497" spans="1:20" x14ac:dyDescent="0.25">
      <c r="A6497">
        <v>1120593714</v>
      </c>
      <c r="B6497">
        <v>122221662</v>
      </c>
      <c r="C6497" t="s">
        <v>74</v>
      </c>
      <c r="D6497" t="s">
        <v>75</v>
      </c>
      <c r="E6497" t="s">
        <v>76</v>
      </c>
      <c r="F6497" s="7">
        <v>44487</v>
      </c>
      <c r="G6497" s="7">
        <v>44852</v>
      </c>
      <c r="H6497" t="s">
        <v>86</v>
      </c>
      <c r="I6497" t="s">
        <v>87</v>
      </c>
      <c r="J6497" s="7">
        <v>46049</v>
      </c>
      <c r="K6497" s="7">
        <v>46063</v>
      </c>
      <c r="L6497" s="7">
        <v>44852</v>
      </c>
      <c r="M6497" t="s">
        <v>86</v>
      </c>
      <c r="N6497" t="s">
        <v>79</v>
      </c>
      <c r="O6497">
        <v>2026</v>
      </c>
      <c r="P6497">
        <v>1</v>
      </c>
      <c r="Q6497" t="s">
        <v>80</v>
      </c>
      <c r="R6497" s="8">
        <v>46267</v>
      </c>
      <c r="S6497" s="2">
        <v>1</v>
      </c>
      <c r="T6497" s="2" t="s">
        <v>81</v>
      </c>
    </row>
    <row r="6498" spans="1:20" x14ac:dyDescent="0.25">
      <c r="A6498">
        <v>1120593868</v>
      </c>
      <c r="B6498">
        <v>122281379</v>
      </c>
      <c r="C6498" t="s">
        <v>96</v>
      </c>
      <c r="D6498" t="s">
        <v>75</v>
      </c>
      <c r="E6498" t="s">
        <v>76</v>
      </c>
      <c r="F6498" s="7">
        <v>44501</v>
      </c>
      <c r="G6498" s="7">
        <v>44866</v>
      </c>
      <c r="H6498" t="s">
        <v>86</v>
      </c>
      <c r="I6498" t="s">
        <v>87</v>
      </c>
      <c r="J6498" s="7"/>
      <c r="K6498" s="7">
        <v>44501</v>
      </c>
      <c r="L6498" s="7">
        <v>44866</v>
      </c>
      <c r="M6498" t="s">
        <v>86</v>
      </c>
      <c r="N6498"/>
      <c r="O6498">
        <v>2026</v>
      </c>
      <c r="P6498">
        <v>1</v>
      </c>
      <c r="Q6498" t="s">
        <v>80</v>
      </c>
      <c r="R6498" s="8">
        <v>46267</v>
      </c>
      <c r="S6498" s="2">
        <v>1</v>
      </c>
      <c r="T6498" s="2" t="s">
        <v>81</v>
      </c>
    </row>
    <row r="6499" spans="1:20" x14ac:dyDescent="0.25">
      <c r="A6499">
        <v>1120594041</v>
      </c>
      <c r="B6499">
        <v>122370025</v>
      </c>
      <c r="C6499" t="s">
        <v>82</v>
      </c>
      <c r="D6499" t="s">
        <v>75</v>
      </c>
      <c r="E6499" t="s">
        <v>76</v>
      </c>
      <c r="F6499" s="7">
        <v>44512</v>
      </c>
      <c r="G6499" s="7">
        <v>44877</v>
      </c>
      <c r="H6499" t="s">
        <v>77</v>
      </c>
      <c r="I6499" t="s">
        <v>78</v>
      </c>
      <c r="J6499" s="7">
        <v>45825</v>
      </c>
      <c r="K6499" s="7">
        <v>45372</v>
      </c>
      <c r="L6499" s="7">
        <v>44877</v>
      </c>
      <c r="M6499" t="s">
        <v>77</v>
      </c>
      <c r="N6499" t="s">
        <v>92</v>
      </c>
      <c r="O6499">
        <v>2026</v>
      </c>
      <c r="P6499">
        <v>1</v>
      </c>
      <c r="Q6499" t="s">
        <v>80</v>
      </c>
      <c r="R6499" s="8">
        <v>46267</v>
      </c>
      <c r="S6499" s="2">
        <v>1</v>
      </c>
      <c r="T6499" s="2" t="s">
        <v>81</v>
      </c>
    </row>
    <row r="6500" spans="1:20" x14ac:dyDescent="0.25">
      <c r="A6500">
        <v>1120594362</v>
      </c>
      <c r="B6500">
        <v>122512604</v>
      </c>
      <c r="C6500" t="s">
        <v>74</v>
      </c>
      <c r="D6500" t="s">
        <v>83</v>
      </c>
      <c r="E6500" t="s">
        <v>76</v>
      </c>
      <c r="F6500" s="7">
        <v>44441</v>
      </c>
      <c r="G6500" s="7">
        <v>44806</v>
      </c>
      <c r="H6500" t="s">
        <v>77</v>
      </c>
      <c r="I6500" t="s">
        <v>84</v>
      </c>
      <c r="J6500" s="7">
        <v>45426</v>
      </c>
      <c r="K6500" s="7">
        <v>45689</v>
      </c>
      <c r="L6500" s="7">
        <v>44806</v>
      </c>
      <c r="M6500" t="s">
        <v>77</v>
      </c>
      <c r="N6500" t="s">
        <v>79</v>
      </c>
      <c r="O6500">
        <v>2026</v>
      </c>
      <c r="P6500">
        <v>1</v>
      </c>
      <c r="Q6500" t="s">
        <v>80</v>
      </c>
      <c r="R6500" s="8">
        <v>46267</v>
      </c>
      <c r="S6500" s="2">
        <v>1</v>
      </c>
      <c r="T6500" s="2" t="s">
        <v>81</v>
      </c>
    </row>
    <row r="6501" spans="1:20" x14ac:dyDescent="0.25">
      <c r="A6501">
        <v>1120594363</v>
      </c>
      <c r="B6501">
        <v>122512604</v>
      </c>
      <c r="C6501" t="s">
        <v>74</v>
      </c>
      <c r="D6501" t="s">
        <v>83</v>
      </c>
      <c r="E6501" t="s">
        <v>76</v>
      </c>
      <c r="F6501" s="7">
        <v>44441</v>
      </c>
      <c r="G6501" s="7">
        <v>44806</v>
      </c>
      <c r="H6501" t="s">
        <v>77</v>
      </c>
      <c r="I6501" t="s">
        <v>84</v>
      </c>
      <c r="J6501" s="7">
        <v>45426</v>
      </c>
      <c r="K6501" s="7">
        <v>45934</v>
      </c>
      <c r="L6501" s="7">
        <v>44806</v>
      </c>
      <c r="M6501" t="s">
        <v>77</v>
      </c>
      <c r="N6501" t="s">
        <v>79</v>
      </c>
      <c r="O6501">
        <v>2026</v>
      </c>
      <c r="P6501">
        <v>1</v>
      </c>
      <c r="Q6501" t="s">
        <v>80</v>
      </c>
      <c r="R6501" s="8">
        <v>46267</v>
      </c>
      <c r="S6501" s="2">
        <v>1</v>
      </c>
      <c r="T6501" s="2" t="s">
        <v>81</v>
      </c>
    </row>
    <row r="6502" spans="1:20" x14ac:dyDescent="0.25">
      <c r="A6502">
        <v>1120594394</v>
      </c>
      <c r="B6502">
        <v>122942625</v>
      </c>
      <c r="C6502" t="s">
        <v>82</v>
      </c>
      <c r="D6502" t="s">
        <v>75</v>
      </c>
      <c r="E6502" t="s">
        <v>76</v>
      </c>
      <c r="F6502" s="7">
        <v>44599</v>
      </c>
      <c r="G6502" s="7">
        <v>44964</v>
      </c>
      <c r="H6502" t="s">
        <v>77</v>
      </c>
      <c r="I6502" t="s">
        <v>78</v>
      </c>
      <c r="J6502" s="7">
        <v>45825</v>
      </c>
      <c r="K6502" s="7">
        <v>45776</v>
      </c>
      <c r="L6502" s="7">
        <v>44964</v>
      </c>
      <c r="M6502" t="s">
        <v>77</v>
      </c>
      <c r="N6502" t="s">
        <v>92</v>
      </c>
      <c r="O6502">
        <v>2026</v>
      </c>
      <c r="P6502">
        <v>1</v>
      </c>
      <c r="Q6502" t="s">
        <v>80</v>
      </c>
      <c r="R6502" s="8">
        <v>46267</v>
      </c>
      <c r="S6502" s="2">
        <v>1</v>
      </c>
      <c r="T6502" s="2" t="s">
        <v>81</v>
      </c>
    </row>
    <row r="6503" spans="1:20" x14ac:dyDescent="0.25">
      <c r="A6503">
        <v>1120594467</v>
      </c>
      <c r="B6503">
        <v>123162898</v>
      </c>
      <c r="C6503" t="s">
        <v>82</v>
      </c>
      <c r="D6503" t="s">
        <v>88</v>
      </c>
      <c r="E6503" t="s">
        <v>76</v>
      </c>
      <c r="F6503" s="7">
        <v>44641</v>
      </c>
      <c r="G6503" s="7">
        <v>45006</v>
      </c>
      <c r="H6503" t="s">
        <v>77</v>
      </c>
      <c r="I6503" t="s">
        <v>78</v>
      </c>
      <c r="J6503" s="7">
        <v>45723</v>
      </c>
      <c r="K6503" s="7">
        <v>45810</v>
      </c>
      <c r="L6503" s="7">
        <v>45006</v>
      </c>
      <c r="M6503" t="s">
        <v>77</v>
      </c>
      <c r="N6503" t="s">
        <v>79</v>
      </c>
      <c r="O6503">
        <v>2026</v>
      </c>
      <c r="P6503">
        <v>1</v>
      </c>
      <c r="Q6503" t="s">
        <v>80</v>
      </c>
      <c r="R6503" s="8">
        <v>46267</v>
      </c>
      <c r="S6503" s="2">
        <v>1</v>
      </c>
      <c r="T6503" s="2" t="s">
        <v>81</v>
      </c>
    </row>
    <row r="6504" spans="1:20" x14ac:dyDescent="0.25">
      <c r="A6504">
        <v>1120594725</v>
      </c>
      <c r="B6504">
        <v>123350319</v>
      </c>
      <c r="C6504" t="s">
        <v>82</v>
      </c>
      <c r="D6504" t="s">
        <v>83</v>
      </c>
      <c r="E6504" t="s">
        <v>76</v>
      </c>
      <c r="F6504" s="7">
        <v>44541</v>
      </c>
      <c r="G6504" s="7">
        <v>44723</v>
      </c>
      <c r="H6504" t="s">
        <v>77</v>
      </c>
      <c r="I6504" t="s">
        <v>78</v>
      </c>
      <c r="J6504" s="7">
        <v>45509</v>
      </c>
      <c r="K6504" s="7">
        <v>45512</v>
      </c>
      <c r="L6504" s="7">
        <v>44723</v>
      </c>
      <c r="M6504" t="s">
        <v>77</v>
      </c>
      <c r="N6504" t="s">
        <v>79</v>
      </c>
      <c r="O6504">
        <v>2026</v>
      </c>
      <c r="P6504">
        <v>1</v>
      </c>
      <c r="Q6504" t="s">
        <v>80</v>
      </c>
      <c r="R6504" s="8">
        <v>46267</v>
      </c>
      <c r="S6504" s="2">
        <v>1</v>
      </c>
      <c r="T6504" s="2" t="s">
        <v>81</v>
      </c>
    </row>
    <row r="6505" spans="1:20" x14ac:dyDescent="0.25">
      <c r="A6505">
        <v>1120594737</v>
      </c>
      <c r="B6505">
        <v>123351911</v>
      </c>
      <c r="C6505" t="s">
        <v>82</v>
      </c>
      <c r="D6505" t="s">
        <v>88</v>
      </c>
      <c r="E6505" t="s">
        <v>76</v>
      </c>
      <c r="F6505" s="7">
        <v>44669</v>
      </c>
      <c r="G6505" s="7">
        <v>45034</v>
      </c>
      <c r="H6505" t="s">
        <v>77</v>
      </c>
      <c r="I6505" t="s">
        <v>89</v>
      </c>
      <c r="J6505" s="7">
        <v>45929</v>
      </c>
      <c r="K6505" s="7">
        <v>44669</v>
      </c>
      <c r="L6505" s="7">
        <v>45034</v>
      </c>
      <c r="M6505" t="s">
        <v>77</v>
      </c>
      <c r="N6505" t="s">
        <v>79</v>
      </c>
      <c r="O6505">
        <v>2026</v>
      </c>
      <c r="P6505">
        <v>1</v>
      </c>
      <c r="Q6505" t="s">
        <v>80</v>
      </c>
      <c r="R6505" s="8">
        <v>46267</v>
      </c>
      <c r="S6505" s="2">
        <v>1</v>
      </c>
      <c r="T6505" s="2" t="s">
        <v>81</v>
      </c>
    </row>
    <row r="6506" spans="1:20" x14ac:dyDescent="0.25">
      <c r="A6506">
        <v>1120594770</v>
      </c>
      <c r="B6506">
        <v>123363521</v>
      </c>
      <c r="C6506" t="s">
        <v>82</v>
      </c>
      <c r="D6506" t="s">
        <v>88</v>
      </c>
      <c r="E6506" t="s">
        <v>76</v>
      </c>
      <c r="F6506" s="7">
        <v>44670</v>
      </c>
      <c r="G6506" s="7">
        <v>46496</v>
      </c>
      <c r="H6506" t="s">
        <v>77</v>
      </c>
      <c r="I6506" t="s">
        <v>78</v>
      </c>
      <c r="J6506" s="7">
        <v>45591</v>
      </c>
      <c r="K6506" s="7">
        <v>44670</v>
      </c>
      <c r="L6506" s="7">
        <v>46496</v>
      </c>
      <c r="M6506" t="s">
        <v>77</v>
      </c>
      <c r="N6506" t="s">
        <v>79</v>
      </c>
      <c r="O6506">
        <v>2026</v>
      </c>
      <c r="P6506">
        <v>1</v>
      </c>
      <c r="Q6506" t="s">
        <v>80</v>
      </c>
      <c r="R6506" s="8">
        <v>46267</v>
      </c>
      <c r="S6506" s="2">
        <v>1</v>
      </c>
      <c r="T6506" s="2" t="s">
        <v>81</v>
      </c>
    </row>
    <row r="6507" spans="1:20" x14ac:dyDescent="0.25">
      <c r="A6507">
        <v>1120594875</v>
      </c>
      <c r="B6507">
        <v>123441722</v>
      </c>
      <c r="C6507" t="s">
        <v>82</v>
      </c>
      <c r="D6507" t="s">
        <v>88</v>
      </c>
      <c r="E6507" t="s">
        <v>76</v>
      </c>
      <c r="F6507" s="7">
        <v>44679</v>
      </c>
      <c r="G6507" s="7">
        <v>45044</v>
      </c>
      <c r="H6507" t="s">
        <v>77</v>
      </c>
      <c r="I6507" t="s">
        <v>78</v>
      </c>
      <c r="J6507" s="7">
        <v>45884</v>
      </c>
      <c r="K6507" s="7">
        <v>45773</v>
      </c>
      <c r="L6507" s="7">
        <v>45044</v>
      </c>
      <c r="M6507" t="s">
        <v>77</v>
      </c>
      <c r="N6507" t="s">
        <v>79</v>
      </c>
      <c r="O6507">
        <v>2026</v>
      </c>
      <c r="P6507">
        <v>1</v>
      </c>
      <c r="Q6507" t="s">
        <v>80</v>
      </c>
      <c r="R6507" s="8">
        <v>46267</v>
      </c>
      <c r="S6507" s="2">
        <v>1</v>
      </c>
      <c r="T6507" s="2" t="s">
        <v>81</v>
      </c>
    </row>
    <row r="6508" spans="1:20" x14ac:dyDescent="0.25">
      <c r="A6508">
        <v>1120595007</v>
      </c>
      <c r="B6508">
        <v>123516079</v>
      </c>
      <c r="C6508" t="s">
        <v>82</v>
      </c>
      <c r="D6508" t="s">
        <v>75</v>
      </c>
      <c r="E6508" t="s">
        <v>76</v>
      </c>
      <c r="F6508" s="7">
        <v>44686</v>
      </c>
      <c r="G6508" s="7">
        <v>45051</v>
      </c>
      <c r="H6508" t="s">
        <v>77</v>
      </c>
      <c r="I6508" t="s">
        <v>78</v>
      </c>
      <c r="J6508" s="7"/>
      <c r="K6508" s="7">
        <v>44691</v>
      </c>
      <c r="L6508" s="7">
        <v>45051</v>
      </c>
      <c r="M6508" t="s">
        <v>77</v>
      </c>
      <c r="N6508"/>
      <c r="O6508">
        <v>2026</v>
      </c>
      <c r="P6508">
        <v>1</v>
      </c>
      <c r="Q6508" t="s">
        <v>80</v>
      </c>
      <c r="R6508" s="8">
        <v>46267</v>
      </c>
      <c r="S6508" s="2">
        <v>1</v>
      </c>
      <c r="T6508" s="2" t="s">
        <v>81</v>
      </c>
    </row>
    <row r="6509" spans="1:20" x14ac:dyDescent="0.25">
      <c r="A6509">
        <v>1120595145</v>
      </c>
      <c r="B6509">
        <v>123595551</v>
      </c>
      <c r="C6509" t="s">
        <v>74</v>
      </c>
      <c r="D6509" t="s">
        <v>88</v>
      </c>
      <c r="E6509" t="s">
        <v>76</v>
      </c>
      <c r="F6509" s="7">
        <v>44695</v>
      </c>
      <c r="G6509" s="7">
        <v>45060</v>
      </c>
      <c r="H6509" t="s">
        <v>77</v>
      </c>
      <c r="I6509" t="s">
        <v>78</v>
      </c>
      <c r="J6509" s="7">
        <v>45899</v>
      </c>
      <c r="K6509" s="7">
        <v>45833</v>
      </c>
      <c r="L6509" s="7">
        <v>45060</v>
      </c>
      <c r="M6509" t="s">
        <v>77</v>
      </c>
      <c r="N6509" t="s">
        <v>79</v>
      </c>
      <c r="O6509">
        <v>2026</v>
      </c>
      <c r="P6509">
        <v>1</v>
      </c>
      <c r="Q6509" t="s">
        <v>80</v>
      </c>
      <c r="R6509" s="8">
        <v>46267</v>
      </c>
      <c r="S6509" s="2">
        <v>1</v>
      </c>
      <c r="T6509" s="2" t="s">
        <v>81</v>
      </c>
    </row>
    <row r="6510" spans="1:20" x14ac:dyDescent="0.25">
      <c r="A6510">
        <v>1120595152</v>
      </c>
      <c r="B6510">
        <v>123598955</v>
      </c>
      <c r="C6510" t="s">
        <v>74</v>
      </c>
      <c r="D6510" t="s">
        <v>88</v>
      </c>
      <c r="E6510" t="s">
        <v>76</v>
      </c>
      <c r="F6510" s="7">
        <v>44696</v>
      </c>
      <c r="G6510" s="7">
        <v>46522</v>
      </c>
      <c r="H6510" t="s">
        <v>86</v>
      </c>
      <c r="I6510" t="s">
        <v>87</v>
      </c>
      <c r="J6510" s="7">
        <v>45966</v>
      </c>
      <c r="K6510" s="7">
        <v>45033</v>
      </c>
      <c r="L6510" s="7">
        <v>46522</v>
      </c>
      <c r="M6510" t="s">
        <v>86</v>
      </c>
      <c r="N6510" t="s">
        <v>79</v>
      </c>
      <c r="O6510">
        <v>2026</v>
      </c>
      <c r="P6510">
        <v>1</v>
      </c>
      <c r="Q6510" t="s">
        <v>80</v>
      </c>
      <c r="R6510" s="8">
        <v>46267</v>
      </c>
      <c r="S6510" s="2">
        <v>1</v>
      </c>
      <c r="T6510" s="2" t="s">
        <v>81</v>
      </c>
    </row>
    <row r="6511" spans="1:20" x14ac:dyDescent="0.25">
      <c r="A6511">
        <v>1120595277</v>
      </c>
      <c r="B6511">
        <v>123669833</v>
      </c>
      <c r="C6511" t="s">
        <v>91</v>
      </c>
      <c r="D6511" t="s">
        <v>88</v>
      </c>
      <c r="E6511" t="s">
        <v>76</v>
      </c>
      <c r="F6511" s="7">
        <v>44704</v>
      </c>
      <c r="G6511" s="7">
        <v>46530</v>
      </c>
      <c r="H6511" t="s">
        <v>77</v>
      </c>
      <c r="I6511" t="s">
        <v>78</v>
      </c>
      <c r="J6511" s="7">
        <v>45824</v>
      </c>
      <c r="K6511" s="7">
        <v>45910</v>
      </c>
      <c r="L6511" s="7">
        <v>46530</v>
      </c>
      <c r="M6511" t="s">
        <v>77</v>
      </c>
      <c r="N6511" t="s">
        <v>79</v>
      </c>
      <c r="O6511">
        <v>2026</v>
      </c>
      <c r="P6511">
        <v>1</v>
      </c>
      <c r="Q6511" t="s">
        <v>80</v>
      </c>
      <c r="R6511" s="8">
        <v>46267</v>
      </c>
      <c r="S6511" s="2">
        <v>1</v>
      </c>
      <c r="T6511" s="2" t="s">
        <v>81</v>
      </c>
    </row>
    <row r="6512" spans="1:20" x14ac:dyDescent="0.25">
      <c r="A6512">
        <v>1120595364</v>
      </c>
      <c r="B6512">
        <v>123729878</v>
      </c>
      <c r="C6512" t="s">
        <v>95</v>
      </c>
      <c r="D6512" t="s">
        <v>88</v>
      </c>
      <c r="E6512" t="s">
        <v>76</v>
      </c>
      <c r="F6512" s="7">
        <v>44713</v>
      </c>
      <c r="G6512" s="7">
        <v>44896</v>
      </c>
      <c r="H6512" t="s">
        <v>86</v>
      </c>
      <c r="I6512" t="s">
        <v>87</v>
      </c>
      <c r="J6512" s="7">
        <v>46082</v>
      </c>
      <c r="K6512" s="7">
        <v>46086</v>
      </c>
      <c r="L6512" s="7">
        <v>44896</v>
      </c>
      <c r="M6512" t="s">
        <v>86</v>
      </c>
      <c r="N6512" t="s">
        <v>79</v>
      </c>
      <c r="O6512">
        <v>2026</v>
      </c>
      <c r="P6512">
        <v>1</v>
      </c>
      <c r="Q6512" t="s">
        <v>80</v>
      </c>
      <c r="R6512" s="8">
        <v>46267</v>
      </c>
      <c r="S6512" s="2">
        <v>1</v>
      </c>
      <c r="T6512" s="2" t="s">
        <v>81</v>
      </c>
    </row>
    <row r="6513" spans="1:20" x14ac:dyDescent="0.25">
      <c r="A6513">
        <v>1120595367</v>
      </c>
      <c r="B6513">
        <v>123730604</v>
      </c>
      <c r="C6513" t="s">
        <v>82</v>
      </c>
      <c r="D6513" t="s">
        <v>83</v>
      </c>
      <c r="E6513" t="s">
        <v>76</v>
      </c>
      <c r="F6513" s="7">
        <v>44713</v>
      </c>
      <c r="G6513" s="7">
        <v>44896</v>
      </c>
      <c r="H6513" t="s">
        <v>77</v>
      </c>
      <c r="I6513" t="s">
        <v>78</v>
      </c>
      <c r="J6513" s="7">
        <v>45935</v>
      </c>
      <c r="K6513" s="7">
        <v>45890</v>
      </c>
      <c r="L6513" s="7">
        <v>44896</v>
      </c>
      <c r="M6513" t="s">
        <v>77</v>
      </c>
      <c r="N6513" t="s">
        <v>79</v>
      </c>
      <c r="O6513">
        <v>2026</v>
      </c>
      <c r="P6513">
        <v>1</v>
      </c>
      <c r="Q6513" t="s">
        <v>80</v>
      </c>
      <c r="R6513" s="8">
        <v>46267</v>
      </c>
      <c r="S6513" s="2">
        <v>1</v>
      </c>
      <c r="T6513" s="2" t="s">
        <v>81</v>
      </c>
    </row>
    <row r="6514" spans="1:20" x14ac:dyDescent="0.25">
      <c r="A6514">
        <v>1120595564</v>
      </c>
      <c r="B6514">
        <v>123847963</v>
      </c>
      <c r="C6514" t="s">
        <v>82</v>
      </c>
      <c r="D6514" t="s">
        <v>88</v>
      </c>
      <c r="E6514" t="s">
        <v>76</v>
      </c>
      <c r="F6514" s="7">
        <v>44727</v>
      </c>
      <c r="G6514" s="7">
        <v>45092</v>
      </c>
      <c r="H6514" t="s">
        <v>77</v>
      </c>
      <c r="I6514" t="s">
        <v>78</v>
      </c>
      <c r="J6514" s="7">
        <v>45935</v>
      </c>
      <c r="K6514" s="7">
        <v>45691</v>
      </c>
      <c r="L6514" s="7">
        <v>45092</v>
      </c>
      <c r="M6514" t="s">
        <v>77</v>
      </c>
      <c r="N6514" t="s">
        <v>79</v>
      </c>
      <c r="O6514">
        <v>2026</v>
      </c>
      <c r="P6514">
        <v>1</v>
      </c>
      <c r="Q6514" t="s">
        <v>80</v>
      </c>
      <c r="R6514" s="8">
        <v>46267</v>
      </c>
      <c r="S6514" s="2">
        <v>1</v>
      </c>
      <c r="T6514" s="2" t="s">
        <v>81</v>
      </c>
    </row>
    <row r="6515" spans="1:20" x14ac:dyDescent="0.25">
      <c r="A6515">
        <v>1120595634</v>
      </c>
      <c r="B6515">
        <v>123873037</v>
      </c>
      <c r="C6515" t="s">
        <v>82</v>
      </c>
      <c r="D6515" t="s">
        <v>88</v>
      </c>
      <c r="E6515" t="s">
        <v>76</v>
      </c>
      <c r="F6515" s="7">
        <v>44730</v>
      </c>
      <c r="G6515" s="7">
        <v>45095</v>
      </c>
      <c r="H6515" t="s">
        <v>77</v>
      </c>
      <c r="I6515" t="s">
        <v>78</v>
      </c>
      <c r="J6515" s="7">
        <v>45824</v>
      </c>
      <c r="K6515" s="7">
        <v>45778</v>
      </c>
      <c r="L6515" s="7">
        <v>45095</v>
      </c>
      <c r="M6515" t="s">
        <v>77</v>
      </c>
      <c r="N6515" t="s">
        <v>79</v>
      </c>
      <c r="O6515">
        <v>2026</v>
      </c>
      <c r="P6515">
        <v>1</v>
      </c>
      <c r="Q6515" t="s">
        <v>80</v>
      </c>
      <c r="R6515" s="8">
        <v>46267</v>
      </c>
      <c r="S6515" s="2">
        <v>1</v>
      </c>
      <c r="T6515" s="2" t="s">
        <v>81</v>
      </c>
    </row>
    <row r="6516" spans="1:20" x14ac:dyDescent="0.25">
      <c r="A6516">
        <v>1120595780</v>
      </c>
      <c r="B6516">
        <v>123927584</v>
      </c>
      <c r="C6516" t="s">
        <v>74</v>
      </c>
      <c r="D6516" t="s">
        <v>88</v>
      </c>
      <c r="E6516" t="s">
        <v>76</v>
      </c>
      <c r="F6516" s="7">
        <v>44737</v>
      </c>
      <c r="G6516" s="7">
        <v>45102</v>
      </c>
      <c r="H6516" t="s">
        <v>77</v>
      </c>
      <c r="I6516" t="s">
        <v>78</v>
      </c>
      <c r="J6516" s="7">
        <v>46065</v>
      </c>
      <c r="K6516" s="7">
        <v>44804</v>
      </c>
      <c r="L6516" s="7">
        <v>45102</v>
      </c>
      <c r="M6516" t="s">
        <v>77</v>
      </c>
      <c r="N6516" t="s">
        <v>79</v>
      </c>
      <c r="O6516">
        <v>2026</v>
      </c>
      <c r="P6516">
        <v>1</v>
      </c>
      <c r="Q6516" t="s">
        <v>80</v>
      </c>
      <c r="R6516" s="8">
        <v>46267</v>
      </c>
      <c r="S6516" s="2">
        <v>1</v>
      </c>
      <c r="T6516" s="2" t="s">
        <v>81</v>
      </c>
    </row>
    <row r="6517" spans="1:20" x14ac:dyDescent="0.25">
      <c r="A6517">
        <v>1120595935</v>
      </c>
      <c r="B6517">
        <v>123994546</v>
      </c>
      <c r="C6517" t="s">
        <v>74</v>
      </c>
      <c r="D6517" t="s">
        <v>88</v>
      </c>
      <c r="E6517" t="s">
        <v>76</v>
      </c>
      <c r="F6517" s="7">
        <v>44747</v>
      </c>
      <c r="G6517" s="7">
        <v>45112</v>
      </c>
      <c r="H6517" t="s">
        <v>77</v>
      </c>
      <c r="I6517" t="s">
        <v>78</v>
      </c>
      <c r="J6517" s="7">
        <v>45831</v>
      </c>
      <c r="K6517" s="7">
        <v>45775</v>
      </c>
      <c r="L6517" s="7">
        <v>45112</v>
      </c>
      <c r="M6517" t="s">
        <v>77</v>
      </c>
      <c r="N6517" t="s">
        <v>92</v>
      </c>
      <c r="O6517">
        <v>2026</v>
      </c>
      <c r="P6517">
        <v>1</v>
      </c>
      <c r="Q6517" t="s">
        <v>80</v>
      </c>
      <c r="R6517" s="8">
        <v>46267</v>
      </c>
      <c r="S6517" s="2">
        <v>1</v>
      </c>
      <c r="T6517" s="2" t="s">
        <v>81</v>
      </c>
    </row>
    <row r="6518" spans="1:20" x14ac:dyDescent="0.25">
      <c r="A6518">
        <v>1120595936</v>
      </c>
      <c r="B6518">
        <v>123994546</v>
      </c>
      <c r="C6518" t="s">
        <v>74</v>
      </c>
      <c r="D6518" t="s">
        <v>88</v>
      </c>
      <c r="E6518" t="s">
        <v>76</v>
      </c>
      <c r="F6518" s="7">
        <v>44747</v>
      </c>
      <c r="G6518" s="7">
        <v>45112</v>
      </c>
      <c r="H6518" t="s">
        <v>77</v>
      </c>
      <c r="I6518" t="s">
        <v>78</v>
      </c>
      <c r="J6518" s="7">
        <v>45831</v>
      </c>
      <c r="K6518" s="7">
        <v>44893</v>
      </c>
      <c r="L6518" s="7">
        <v>45112</v>
      </c>
      <c r="M6518" t="s">
        <v>77</v>
      </c>
      <c r="N6518" t="s">
        <v>92</v>
      </c>
      <c r="O6518">
        <v>2026</v>
      </c>
      <c r="P6518">
        <v>1</v>
      </c>
      <c r="Q6518" t="s">
        <v>80</v>
      </c>
      <c r="R6518" s="8">
        <v>46267</v>
      </c>
      <c r="S6518" s="2">
        <v>1</v>
      </c>
      <c r="T6518" s="2" t="s">
        <v>81</v>
      </c>
    </row>
    <row r="6519" spans="1:20" x14ac:dyDescent="0.25">
      <c r="A6519">
        <v>1120595987</v>
      </c>
      <c r="B6519">
        <v>124033957</v>
      </c>
      <c r="C6519" t="s">
        <v>74</v>
      </c>
      <c r="D6519" t="s">
        <v>75</v>
      </c>
      <c r="E6519" t="s">
        <v>76</v>
      </c>
      <c r="F6519" s="7">
        <v>44751</v>
      </c>
      <c r="G6519" s="7">
        <v>44843</v>
      </c>
      <c r="H6519" t="s">
        <v>77</v>
      </c>
      <c r="I6519" t="s">
        <v>78</v>
      </c>
      <c r="J6519" s="7">
        <v>45404</v>
      </c>
      <c r="K6519" s="7">
        <v>44851</v>
      </c>
      <c r="L6519" s="7">
        <v>44843</v>
      </c>
      <c r="M6519" t="s">
        <v>77</v>
      </c>
      <c r="N6519" t="s">
        <v>79</v>
      </c>
      <c r="O6519">
        <v>2026</v>
      </c>
      <c r="P6519">
        <v>1</v>
      </c>
      <c r="Q6519" t="s">
        <v>80</v>
      </c>
      <c r="R6519" s="8">
        <v>46267</v>
      </c>
      <c r="S6519" s="2">
        <v>1</v>
      </c>
      <c r="T6519" s="2" t="s">
        <v>81</v>
      </c>
    </row>
    <row r="6520" spans="1:20" x14ac:dyDescent="0.25">
      <c r="A6520">
        <v>1120596138</v>
      </c>
      <c r="B6520">
        <v>124101937</v>
      </c>
      <c r="C6520" t="s">
        <v>90</v>
      </c>
      <c r="D6520" t="s">
        <v>83</v>
      </c>
      <c r="E6520" t="s">
        <v>76</v>
      </c>
      <c r="F6520" s="7">
        <v>44759</v>
      </c>
      <c r="G6520" s="7">
        <v>44943</v>
      </c>
      <c r="H6520" t="s">
        <v>77</v>
      </c>
      <c r="I6520" t="s">
        <v>78</v>
      </c>
      <c r="J6520" s="7">
        <v>45972</v>
      </c>
      <c r="K6520" s="7">
        <v>45976</v>
      </c>
      <c r="L6520" s="7">
        <v>44943</v>
      </c>
      <c r="M6520" t="s">
        <v>77</v>
      </c>
      <c r="N6520" t="s">
        <v>79</v>
      </c>
      <c r="O6520">
        <v>2026</v>
      </c>
      <c r="P6520">
        <v>1</v>
      </c>
      <c r="Q6520" t="s">
        <v>80</v>
      </c>
      <c r="R6520" s="8">
        <v>46267</v>
      </c>
      <c r="S6520" s="2">
        <v>1</v>
      </c>
      <c r="T6520" s="2" t="s">
        <v>81</v>
      </c>
    </row>
    <row r="6521" spans="1:20" x14ac:dyDescent="0.25">
      <c r="A6521">
        <v>1120596227</v>
      </c>
      <c r="B6521">
        <v>124143138</v>
      </c>
      <c r="C6521" t="s">
        <v>82</v>
      </c>
      <c r="D6521" t="s">
        <v>88</v>
      </c>
      <c r="E6521" t="s">
        <v>76</v>
      </c>
      <c r="F6521" s="7">
        <v>44764</v>
      </c>
      <c r="G6521" s="7">
        <v>45129</v>
      </c>
      <c r="H6521" t="s">
        <v>77</v>
      </c>
      <c r="I6521" t="s">
        <v>78</v>
      </c>
      <c r="J6521" s="7">
        <v>45482</v>
      </c>
      <c r="K6521" s="7">
        <v>45485</v>
      </c>
      <c r="L6521" s="7">
        <v>45129</v>
      </c>
      <c r="M6521" t="s">
        <v>77</v>
      </c>
      <c r="N6521" t="s">
        <v>79</v>
      </c>
      <c r="O6521">
        <v>2026</v>
      </c>
      <c r="P6521">
        <v>1</v>
      </c>
      <c r="Q6521" t="s">
        <v>80</v>
      </c>
      <c r="R6521" s="8">
        <v>46267</v>
      </c>
      <c r="S6521" s="2">
        <v>1</v>
      </c>
      <c r="T6521" s="2" t="s">
        <v>81</v>
      </c>
    </row>
    <row r="6522" spans="1:20" x14ac:dyDescent="0.25">
      <c r="A6522">
        <v>1120596524</v>
      </c>
      <c r="B6522">
        <v>124245830</v>
      </c>
      <c r="C6522" t="s">
        <v>93</v>
      </c>
      <c r="D6522" t="s">
        <v>75</v>
      </c>
      <c r="E6522" t="s">
        <v>76</v>
      </c>
      <c r="F6522" s="7">
        <v>44781</v>
      </c>
      <c r="G6522" s="7">
        <v>45146</v>
      </c>
      <c r="H6522" t="s">
        <v>77</v>
      </c>
      <c r="I6522" t="s">
        <v>78</v>
      </c>
      <c r="J6522" s="7"/>
      <c r="K6522" s="7">
        <v>44853</v>
      </c>
      <c r="L6522" s="7">
        <v>45146</v>
      </c>
      <c r="M6522" t="s">
        <v>77</v>
      </c>
      <c r="N6522"/>
      <c r="O6522">
        <v>2026</v>
      </c>
      <c r="P6522">
        <v>1</v>
      </c>
      <c r="Q6522" t="s">
        <v>80</v>
      </c>
      <c r="R6522" s="8">
        <v>46267</v>
      </c>
      <c r="S6522" s="2">
        <v>1</v>
      </c>
      <c r="T6522" s="2" t="s">
        <v>81</v>
      </c>
    </row>
    <row r="6523" spans="1:20" x14ac:dyDescent="0.25">
      <c r="A6523">
        <v>1120596592</v>
      </c>
      <c r="B6523">
        <v>124271637</v>
      </c>
      <c r="C6523" t="s">
        <v>82</v>
      </c>
      <c r="D6523" t="s">
        <v>75</v>
      </c>
      <c r="E6523" t="s">
        <v>76</v>
      </c>
      <c r="F6523" s="7">
        <v>44783</v>
      </c>
      <c r="G6523" s="7">
        <v>45148</v>
      </c>
      <c r="H6523" t="s">
        <v>77</v>
      </c>
      <c r="I6523" t="s">
        <v>78</v>
      </c>
      <c r="J6523" s="7">
        <v>45825</v>
      </c>
      <c r="K6523" s="7">
        <v>45851</v>
      </c>
      <c r="L6523" s="7">
        <v>45148</v>
      </c>
      <c r="M6523" t="s">
        <v>77</v>
      </c>
      <c r="N6523" t="s">
        <v>92</v>
      </c>
      <c r="O6523">
        <v>2026</v>
      </c>
      <c r="P6523">
        <v>1</v>
      </c>
      <c r="Q6523" t="s">
        <v>80</v>
      </c>
      <c r="R6523" s="8">
        <v>46267</v>
      </c>
      <c r="S6523" s="2">
        <v>1</v>
      </c>
      <c r="T6523" s="2" t="s">
        <v>81</v>
      </c>
    </row>
    <row r="6524" spans="1:20" x14ac:dyDescent="0.25">
      <c r="A6524">
        <v>1120596873</v>
      </c>
      <c r="B6524">
        <v>124344949</v>
      </c>
      <c r="C6524" t="s">
        <v>74</v>
      </c>
      <c r="D6524" t="s">
        <v>75</v>
      </c>
      <c r="E6524" t="s">
        <v>76</v>
      </c>
      <c r="F6524" s="7">
        <v>44796</v>
      </c>
      <c r="G6524" s="7">
        <v>45161</v>
      </c>
      <c r="H6524" t="s">
        <v>86</v>
      </c>
      <c r="I6524" t="s">
        <v>87</v>
      </c>
      <c r="J6524" s="7">
        <v>45771</v>
      </c>
      <c r="K6524" s="7">
        <v>44894</v>
      </c>
      <c r="L6524" s="7">
        <v>45161</v>
      </c>
      <c r="M6524" t="s">
        <v>86</v>
      </c>
      <c r="N6524" t="s">
        <v>79</v>
      </c>
      <c r="O6524">
        <v>2026</v>
      </c>
      <c r="P6524">
        <v>1</v>
      </c>
      <c r="Q6524" t="s">
        <v>80</v>
      </c>
      <c r="R6524" s="8">
        <v>46267</v>
      </c>
      <c r="S6524" s="2">
        <v>1</v>
      </c>
      <c r="T6524" s="2" t="s">
        <v>81</v>
      </c>
    </row>
    <row r="6525" spans="1:20" x14ac:dyDescent="0.25">
      <c r="A6525">
        <v>1120597289</v>
      </c>
      <c r="B6525">
        <v>124517449</v>
      </c>
      <c r="C6525" t="s">
        <v>82</v>
      </c>
      <c r="D6525" t="s">
        <v>75</v>
      </c>
      <c r="E6525" t="s">
        <v>76</v>
      </c>
      <c r="F6525" s="7">
        <v>44820</v>
      </c>
      <c r="G6525" s="7">
        <v>45185</v>
      </c>
      <c r="H6525" t="s">
        <v>77</v>
      </c>
      <c r="I6525" t="s">
        <v>78</v>
      </c>
      <c r="J6525" s="7"/>
      <c r="K6525" s="7">
        <v>44922</v>
      </c>
      <c r="L6525" s="7">
        <v>45185</v>
      </c>
      <c r="M6525" t="s">
        <v>77</v>
      </c>
      <c r="N6525"/>
      <c r="O6525">
        <v>2026</v>
      </c>
      <c r="P6525">
        <v>1</v>
      </c>
      <c r="Q6525" t="s">
        <v>80</v>
      </c>
      <c r="R6525" s="8">
        <v>46267</v>
      </c>
      <c r="S6525" s="2">
        <v>1</v>
      </c>
      <c r="T6525" s="2" t="s">
        <v>81</v>
      </c>
    </row>
    <row r="6526" spans="1:20" x14ac:dyDescent="0.25">
      <c r="A6526">
        <v>1120597349</v>
      </c>
      <c r="B6526">
        <v>124536236</v>
      </c>
      <c r="C6526" t="s">
        <v>74</v>
      </c>
      <c r="D6526" t="s">
        <v>75</v>
      </c>
      <c r="E6526" t="s">
        <v>76</v>
      </c>
      <c r="F6526" s="7">
        <v>44824</v>
      </c>
      <c r="G6526" s="7">
        <v>45189</v>
      </c>
      <c r="H6526" t="s">
        <v>77</v>
      </c>
      <c r="I6526" t="s">
        <v>78</v>
      </c>
      <c r="J6526" s="7"/>
      <c r="K6526" s="7">
        <v>44950</v>
      </c>
      <c r="L6526" s="7">
        <v>45189</v>
      </c>
      <c r="M6526" t="s">
        <v>77</v>
      </c>
      <c r="N6526"/>
      <c r="O6526">
        <v>2026</v>
      </c>
      <c r="P6526">
        <v>1</v>
      </c>
      <c r="Q6526" t="s">
        <v>80</v>
      </c>
      <c r="R6526" s="8">
        <v>46267</v>
      </c>
      <c r="S6526" s="2">
        <v>1</v>
      </c>
      <c r="T6526" s="2" t="s">
        <v>81</v>
      </c>
    </row>
    <row r="6527" spans="1:20" x14ac:dyDescent="0.25">
      <c r="A6527">
        <v>1120597735</v>
      </c>
      <c r="B6527">
        <v>124712638</v>
      </c>
      <c r="C6527" t="s">
        <v>85</v>
      </c>
      <c r="D6527" t="s">
        <v>75</v>
      </c>
      <c r="E6527" t="s">
        <v>76</v>
      </c>
      <c r="F6527" s="7">
        <v>44848</v>
      </c>
      <c r="G6527" s="7">
        <v>46674</v>
      </c>
      <c r="H6527" t="s">
        <v>86</v>
      </c>
      <c r="I6527" t="s">
        <v>87</v>
      </c>
      <c r="J6527" s="7"/>
      <c r="K6527" s="7">
        <v>44902</v>
      </c>
      <c r="L6527" s="7">
        <v>46674</v>
      </c>
      <c r="M6527" t="s">
        <v>86</v>
      </c>
      <c r="N6527"/>
      <c r="O6527">
        <v>2026</v>
      </c>
      <c r="P6527">
        <v>1</v>
      </c>
      <c r="Q6527" t="s">
        <v>80</v>
      </c>
      <c r="R6527" s="8">
        <v>46267</v>
      </c>
      <c r="S6527" s="2">
        <v>1</v>
      </c>
      <c r="T6527" s="2" t="s">
        <v>81</v>
      </c>
    </row>
    <row r="6528" spans="1:20" x14ac:dyDescent="0.25">
      <c r="A6528">
        <v>1120598153</v>
      </c>
      <c r="B6528">
        <v>124951601</v>
      </c>
      <c r="C6528" t="s">
        <v>82</v>
      </c>
      <c r="D6528" t="s">
        <v>88</v>
      </c>
      <c r="E6528" t="s">
        <v>76</v>
      </c>
      <c r="F6528" s="7">
        <v>44895</v>
      </c>
      <c r="G6528" s="7">
        <v>45260</v>
      </c>
      <c r="H6528" t="s">
        <v>77</v>
      </c>
      <c r="I6528" t="s">
        <v>84</v>
      </c>
      <c r="J6528" s="7">
        <v>45740</v>
      </c>
      <c r="K6528" s="7">
        <v>45689</v>
      </c>
      <c r="L6528" s="7">
        <v>45260</v>
      </c>
      <c r="M6528" t="s">
        <v>77</v>
      </c>
      <c r="N6528" t="s">
        <v>79</v>
      </c>
      <c r="O6528">
        <v>2026</v>
      </c>
      <c r="P6528">
        <v>1</v>
      </c>
      <c r="Q6528" t="s">
        <v>80</v>
      </c>
      <c r="R6528" s="8">
        <v>46267</v>
      </c>
      <c r="S6528" s="2">
        <v>1</v>
      </c>
      <c r="T6528" s="2" t="s">
        <v>81</v>
      </c>
    </row>
    <row r="6529" spans="1:20" x14ac:dyDescent="0.25">
      <c r="A6529">
        <v>1120598154</v>
      </c>
      <c r="B6529">
        <v>124951601</v>
      </c>
      <c r="C6529" t="s">
        <v>82</v>
      </c>
      <c r="D6529" t="s">
        <v>88</v>
      </c>
      <c r="E6529" t="s">
        <v>76</v>
      </c>
      <c r="F6529" s="7">
        <v>44895</v>
      </c>
      <c r="G6529" s="7">
        <v>45260</v>
      </c>
      <c r="H6529" t="s">
        <v>77</v>
      </c>
      <c r="I6529" t="s">
        <v>84</v>
      </c>
      <c r="J6529" s="7">
        <v>45740</v>
      </c>
      <c r="K6529" s="7">
        <v>46078</v>
      </c>
      <c r="L6529" s="7">
        <v>45260</v>
      </c>
      <c r="M6529" t="s">
        <v>77</v>
      </c>
      <c r="N6529" t="s">
        <v>79</v>
      </c>
      <c r="O6529">
        <v>2026</v>
      </c>
      <c r="P6529">
        <v>1</v>
      </c>
      <c r="Q6529" t="s">
        <v>80</v>
      </c>
      <c r="R6529" s="8">
        <v>46267</v>
      </c>
      <c r="S6529" s="2">
        <v>1</v>
      </c>
      <c r="T6529" s="2" t="s">
        <v>81</v>
      </c>
    </row>
    <row r="6530" spans="1:20" x14ac:dyDescent="0.25">
      <c r="A6530">
        <v>1120598299</v>
      </c>
      <c r="B6530">
        <v>125800338</v>
      </c>
      <c r="C6530" t="s">
        <v>74</v>
      </c>
      <c r="D6530" t="s">
        <v>75</v>
      </c>
      <c r="E6530" t="s">
        <v>76</v>
      </c>
      <c r="F6530" s="7">
        <v>45021</v>
      </c>
      <c r="G6530" s="7">
        <v>45387</v>
      </c>
      <c r="H6530" t="s">
        <v>86</v>
      </c>
      <c r="I6530" t="s">
        <v>87</v>
      </c>
      <c r="J6530" s="7">
        <v>45454</v>
      </c>
      <c r="K6530" s="7">
        <v>45022</v>
      </c>
      <c r="L6530" s="7">
        <v>45387</v>
      </c>
      <c r="M6530" t="s">
        <v>86</v>
      </c>
      <c r="N6530" t="s">
        <v>79</v>
      </c>
      <c r="O6530">
        <v>2026</v>
      </c>
      <c r="P6530">
        <v>1</v>
      </c>
      <c r="Q6530" t="s">
        <v>80</v>
      </c>
      <c r="R6530" s="8">
        <v>46267</v>
      </c>
      <c r="S6530" s="2">
        <v>1</v>
      </c>
      <c r="T6530" s="2" t="s">
        <v>81</v>
      </c>
    </row>
    <row r="6531" spans="1:20" x14ac:dyDescent="0.25">
      <c r="A6531">
        <v>1120598300</v>
      </c>
      <c r="B6531">
        <v>125800338</v>
      </c>
      <c r="C6531" t="s">
        <v>74</v>
      </c>
      <c r="D6531" t="s">
        <v>75</v>
      </c>
      <c r="E6531" t="s">
        <v>76</v>
      </c>
      <c r="F6531" s="7">
        <v>45021</v>
      </c>
      <c r="G6531" s="7">
        <v>45387</v>
      </c>
      <c r="H6531" t="s">
        <v>86</v>
      </c>
      <c r="I6531" t="s">
        <v>87</v>
      </c>
      <c r="J6531" s="7">
        <v>45454</v>
      </c>
      <c r="K6531" s="7">
        <v>45572</v>
      </c>
      <c r="L6531" s="7">
        <v>45387</v>
      </c>
      <c r="M6531" t="s">
        <v>86</v>
      </c>
      <c r="N6531" t="s">
        <v>79</v>
      </c>
      <c r="O6531">
        <v>2026</v>
      </c>
      <c r="P6531">
        <v>1</v>
      </c>
      <c r="Q6531" t="s">
        <v>80</v>
      </c>
      <c r="R6531" s="8">
        <v>46267</v>
      </c>
      <c r="S6531" s="2">
        <v>1</v>
      </c>
      <c r="T6531" s="2" t="s">
        <v>81</v>
      </c>
    </row>
    <row r="6532" spans="1:20" x14ac:dyDescent="0.25">
      <c r="A6532">
        <v>1120598338</v>
      </c>
      <c r="B6532">
        <v>125857128</v>
      </c>
      <c r="C6532" t="s">
        <v>91</v>
      </c>
      <c r="D6532" t="s">
        <v>75</v>
      </c>
      <c r="E6532" t="s">
        <v>76</v>
      </c>
      <c r="F6532" s="7">
        <v>45027</v>
      </c>
      <c r="G6532" s="7">
        <v>45393</v>
      </c>
      <c r="H6532" t="s">
        <v>77</v>
      </c>
      <c r="I6532" t="s">
        <v>78</v>
      </c>
      <c r="J6532" s="7"/>
      <c r="K6532" s="7">
        <v>45027</v>
      </c>
      <c r="L6532" s="7">
        <v>45393</v>
      </c>
      <c r="M6532" t="s">
        <v>77</v>
      </c>
      <c r="N6532"/>
      <c r="O6532">
        <v>2026</v>
      </c>
      <c r="P6532">
        <v>1</v>
      </c>
      <c r="Q6532" t="s">
        <v>80</v>
      </c>
      <c r="R6532" s="8">
        <v>46267</v>
      </c>
      <c r="S6532" s="2">
        <v>1</v>
      </c>
      <c r="T6532" s="2" t="s">
        <v>81</v>
      </c>
    </row>
    <row r="6533" spans="1:20" x14ac:dyDescent="0.25">
      <c r="A6533">
        <v>1120598401</v>
      </c>
      <c r="B6533">
        <v>125903834</v>
      </c>
      <c r="C6533" t="s">
        <v>96</v>
      </c>
      <c r="D6533" t="s">
        <v>75</v>
      </c>
      <c r="E6533" t="s">
        <v>76</v>
      </c>
      <c r="F6533" s="7">
        <v>45029</v>
      </c>
      <c r="G6533" s="7">
        <v>45395</v>
      </c>
      <c r="H6533" t="s">
        <v>77</v>
      </c>
      <c r="I6533" t="s">
        <v>78</v>
      </c>
      <c r="J6533" s="7"/>
      <c r="K6533" s="7">
        <v>45042</v>
      </c>
      <c r="L6533" s="7">
        <v>45395</v>
      </c>
      <c r="M6533" t="s">
        <v>77</v>
      </c>
      <c r="N6533"/>
      <c r="O6533">
        <v>2026</v>
      </c>
      <c r="P6533">
        <v>1</v>
      </c>
      <c r="Q6533" t="s">
        <v>80</v>
      </c>
      <c r="R6533" s="8">
        <v>46267</v>
      </c>
      <c r="S6533" s="2">
        <v>1</v>
      </c>
      <c r="T6533" s="2" t="s">
        <v>81</v>
      </c>
    </row>
    <row r="6534" spans="1:20" x14ac:dyDescent="0.25">
      <c r="A6534">
        <v>1120598552</v>
      </c>
      <c r="B6534">
        <v>125980836</v>
      </c>
      <c r="C6534" t="s">
        <v>74</v>
      </c>
      <c r="D6534" t="s">
        <v>88</v>
      </c>
      <c r="E6534" t="s">
        <v>76</v>
      </c>
      <c r="F6534" s="7">
        <v>45040</v>
      </c>
      <c r="G6534" s="7">
        <v>45406</v>
      </c>
      <c r="H6534" t="s">
        <v>77</v>
      </c>
      <c r="I6534" t="s">
        <v>78</v>
      </c>
      <c r="J6534" s="7"/>
      <c r="K6534" s="7">
        <v>45102</v>
      </c>
      <c r="L6534" s="7">
        <v>45406</v>
      </c>
      <c r="M6534" t="s">
        <v>77</v>
      </c>
      <c r="N6534"/>
      <c r="O6534">
        <v>2026</v>
      </c>
      <c r="P6534">
        <v>1</v>
      </c>
      <c r="Q6534" t="s">
        <v>80</v>
      </c>
      <c r="R6534" s="8">
        <v>46267</v>
      </c>
      <c r="S6534" s="2">
        <v>1</v>
      </c>
      <c r="T6534" s="2" t="s">
        <v>81</v>
      </c>
    </row>
    <row r="6535" spans="1:20" x14ac:dyDescent="0.25">
      <c r="A6535">
        <v>1120598661</v>
      </c>
      <c r="B6535">
        <v>126027315</v>
      </c>
      <c r="C6535" t="s">
        <v>82</v>
      </c>
      <c r="D6535" t="s">
        <v>88</v>
      </c>
      <c r="E6535" t="s">
        <v>76</v>
      </c>
      <c r="F6535" s="7">
        <v>45047</v>
      </c>
      <c r="G6535" s="7">
        <v>45413</v>
      </c>
      <c r="H6535" t="s">
        <v>77</v>
      </c>
      <c r="I6535" t="s">
        <v>84</v>
      </c>
      <c r="J6535" s="7">
        <v>45437</v>
      </c>
      <c r="K6535" s="7">
        <v>45736</v>
      </c>
      <c r="L6535" s="7">
        <v>45413</v>
      </c>
      <c r="M6535" t="s">
        <v>77</v>
      </c>
      <c r="N6535" t="s">
        <v>79</v>
      </c>
      <c r="O6535">
        <v>2026</v>
      </c>
      <c r="P6535">
        <v>1</v>
      </c>
      <c r="Q6535" t="s">
        <v>80</v>
      </c>
      <c r="R6535" s="8">
        <v>46267</v>
      </c>
      <c r="S6535" s="2">
        <v>1</v>
      </c>
      <c r="T6535" s="2" t="s">
        <v>81</v>
      </c>
    </row>
    <row r="6536" spans="1:20" x14ac:dyDescent="0.25">
      <c r="A6536">
        <v>1120598662</v>
      </c>
      <c r="B6536">
        <v>126027315</v>
      </c>
      <c r="C6536" t="s">
        <v>82</v>
      </c>
      <c r="D6536" t="s">
        <v>88</v>
      </c>
      <c r="E6536" t="s">
        <v>76</v>
      </c>
      <c r="F6536" s="7">
        <v>45047</v>
      </c>
      <c r="G6536" s="7">
        <v>45413</v>
      </c>
      <c r="H6536" t="s">
        <v>77</v>
      </c>
      <c r="I6536" t="s">
        <v>84</v>
      </c>
      <c r="J6536" s="7">
        <v>45437</v>
      </c>
      <c r="K6536" s="7">
        <v>46011</v>
      </c>
      <c r="L6536" s="7">
        <v>45413</v>
      </c>
      <c r="M6536" t="s">
        <v>77</v>
      </c>
      <c r="N6536" t="s">
        <v>79</v>
      </c>
      <c r="O6536">
        <v>2026</v>
      </c>
      <c r="P6536">
        <v>1</v>
      </c>
      <c r="Q6536" t="s">
        <v>80</v>
      </c>
      <c r="R6536" s="8">
        <v>46267</v>
      </c>
      <c r="S6536" s="2">
        <v>1</v>
      </c>
      <c r="T6536" s="2" t="s">
        <v>81</v>
      </c>
    </row>
    <row r="6537" spans="1:20" x14ac:dyDescent="0.25">
      <c r="A6537">
        <v>1120598814</v>
      </c>
      <c r="B6537">
        <v>126103351</v>
      </c>
      <c r="C6537" t="s">
        <v>85</v>
      </c>
      <c r="D6537" t="s">
        <v>75</v>
      </c>
      <c r="E6537" t="s">
        <v>76</v>
      </c>
      <c r="F6537" s="7">
        <v>45056</v>
      </c>
      <c r="G6537" s="7">
        <v>45422</v>
      </c>
      <c r="H6537" t="s">
        <v>86</v>
      </c>
      <c r="I6537" t="s">
        <v>87</v>
      </c>
      <c r="J6537" s="7"/>
      <c r="K6537" s="7">
        <v>46035</v>
      </c>
      <c r="L6537" s="7">
        <v>45422</v>
      </c>
      <c r="M6537" t="s">
        <v>86</v>
      </c>
      <c r="N6537"/>
      <c r="O6537">
        <v>2026</v>
      </c>
      <c r="P6537">
        <v>1</v>
      </c>
      <c r="Q6537" t="s">
        <v>80</v>
      </c>
      <c r="R6537" s="8">
        <v>46267</v>
      </c>
      <c r="S6537" s="2">
        <v>1</v>
      </c>
      <c r="T6537" s="2" t="s">
        <v>81</v>
      </c>
    </row>
    <row r="6538" spans="1:20" x14ac:dyDescent="0.25">
      <c r="A6538">
        <v>1120598838</v>
      </c>
      <c r="B6538">
        <v>126108408</v>
      </c>
      <c r="C6538" t="s">
        <v>98</v>
      </c>
      <c r="D6538" t="s">
        <v>88</v>
      </c>
      <c r="E6538" t="s">
        <v>76</v>
      </c>
      <c r="F6538" s="7">
        <v>45057</v>
      </c>
      <c r="G6538" s="7">
        <v>45423</v>
      </c>
      <c r="H6538" t="s">
        <v>86</v>
      </c>
      <c r="I6538" t="s">
        <v>87</v>
      </c>
      <c r="J6538" s="7"/>
      <c r="K6538" s="7">
        <v>45916</v>
      </c>
      <c r="L6538" s="7">
        <v>45423</v>
      </c>
      <c r="M6538" t="s">
        <v>86</v>
      </c>
      <c r="N6538"/>
      <c r="O6538">
        <v>2026</v>
      </c>
      <c r="P6538">
        <v>1</v>
      </c>
      <c r="Q6538" t="s">
        <v>80</v>
      </c>
      <c r="R6538" s="8">
        <v>46267</v>
      </c>
      <c r="S6538" s="2">
        <v>1</v>
      </c>
      <c r="T6538" s="2" t="s">
        <v>81</v>
      </c>
    </row>
    <row r="6539" spans="1:20" x14ac:dyDescent="0.25">
      <c r="A6539">
        <v>1120598924</v>
      </c>
      <c r="B6539">
        <v>126147126</v>
      </c>
      <c r="C6539" t="s">
        <v>91</v>
      </c>
      <c r="D6539" t="s">
        <v>75</v>
      </c>
      <c r="E6539" t="s">
        <v>76</v>
      </c>
      <c r="F6539" s="7">
        <v>45062</v>
      </c>
      <c r="G6539" s="7">
        <v>45428</v>
      </c>
      <c r="H6539" t="s">
        <v>77</v>
      </c>
      <c r="I6539" t="s">
        <v>78</v>
      </c>
      <c r="J6539" s="7"/>
      <c r="K6539" s="7">
        <v>45065</v>
      </c>
      <c r="L6539" s="7">
        <v>45428</v>
      </c>
      <c r="M6539" t="s">
        <v>77</v>
      </c>
      <c r="N6539"/>
      <c r="O6539">
        <v>2026</v>
      </c>
      <c r="P6539">
        <v>1</v>
      </c>
      <c r="Q6539" t="s">
        <v>80</v>
      </c>
      <c r="R6539" s="8">
        <v>46267</v>
      </c>
      <c r="S6539" s="2">
        <v>1</v>
      </c>
      <c r="T6539" s="2" t="s">
        <v>81</v>
      </c>
    </row>
    <row r="6540" spans="1:20" x14ac:dyDescent="0.25">
      <c r="A6540">
        <v>1120599076</v>
      </c>
      <c r="B6540">
        <v>126225251</v>
      </c>
      <c r="C6540" t="s">
        <v>95</v>
      </c>
      <c r="D6540" t="s">
        <v>75</v>
      </c>
      <c r="E6540" t="s">
        <v>76</v>
      </c>
      <c r="F6540" s="7">
        <v>45071</v>
      </c>
      <c r="G6540" s="7">
        <v>45437</v>
      </c>
      <c r="H6540" t="s">
        <v>77</v>
      </c>
      <c r="I6540" t="s">
        <v>78</v>
      </c>
      <c r="J6540" s="7"/>
      <c r="K6540" s="7">
        <v>45077</v>
      </c>
      <c r="L6540" s="7">
        <v>45437</v>
      </c>
      <c r="M6540" t="s">
        <v>77</v>
      </c>
      <c r="N6540"/>
      <c r="O6540">
        <v>2026</v>
      </c>
      <c r="P6540">
        <v>1</v>
      </c>
      <c r="Q6540" t="s">
        <v>80</v>
      </c>
      <c r="R6540" s="8">
        <v>46267</v>
      </c>
      <c r="S6540" s="2">
        <v>1</v>
      </c>
      <c r="T6540" s="2" t="s">
        <v>81</v>
      </c>
    </row>
    <row r="6541" spans="1:20" x14ac:dyDescent="0.25">
      <c r="A6541">
        <v>1120599261</v>
      </c>
      <c r="B6541">
        <v>126319739</v>
      </c>
      <c r="C6541" t="s">
        <v>82</v>
      </c>
      <c r="D6541" t="s">
        <v>88</v>
      </c>
      <c r="E6541" t="s">
        <v>76</v>
      </c>
      <c r="F6541" s="7">
        <v>45085</v>
      </c>
      <c r="G6541" s="7">
        <v>45451</v>
      </c>
      <c r="H6541" t="s">
        <v>77</v>
      </c>
      <c r="I6541" t="s">
        <v>78</v>
      </c>
      <c r="J6541" s="7">
        <v>45737</v>
      </c>
      <c r="K6541" s="7">
        <v>45631</v>
      </c>
      <c r="L6541" s="7">
        <v>45451</v>
      </c>
      <c r="M6541" t="s">
        <v>77</v>
      </c>
      <c r="N6541" t="s">
        <v>79</v>
      </c>
      <c r="O6541">
        <v>2026</v>
      </c>
      <c r="P6541">
        <v>1</v>
      </c>
      <c r="Q6541" t="s">
        <v>80</v>
      </c>
      <c r="R6541" s="8">
        <v>46267</v>
      </c>
      <c r="S6541" s="2">
        <v>1</v>
      </c>
      <c r="T6541" s="2" t="s">
        <v>81</v>
      </c>
    </row>
    <row r="6542" spans="1:20" x14ac:dyDescent="0.25">
      <c r="A6542">
        <v>1120599264</v>
      </c>
      <c r="B6542">
        <v>126321160</v>
      </c>
      <c r="C6542" t="s">
        <v>91</v>
      </c>
      <c r="D6542" t="s">
        <v>88</v>
      </c>
      <c r="E6542" t="s">
        <v>76</v>
      </c>
      <c r="F6542" s="7">
        <v>45085</v>
      </c>
      <c r="G6542" s="7">
        <v>45451</v>
      </c>
      <c r="H6542" t="s">
        <v>77</v>
      </c>
      <c r="I6542" t="s">
        <v>89</v>
      </c>
      <c r="J6542" s="7">
        <v>46088</v>
      </c>
      <c r="K6542" s="7">
        <v>46091</v>
      </c>
      <c r="L6542" s="7">
        <v>45451</v>
      </c>
      <c r="M6542" t="s">
        <v>77</v>
      </c>
      <c r="N6542" t="s">
        <v>79</v>
      </c>
      <c r="O6542">
        <v>2026</v>
      </c>
      <c r="P6542">
        <v>1</v>
      </c>
      <c r="Q6542" t="s">
        <v>80</v>
      </c>
      <c r="R6542" s="8">
        <v>46267</v>
      </c>
      <c r="S6542" s="2">
        <v>1</v>
      </c>
      <c r="T6542" s="2" t="s">
        <v>81</v>
      </c>
    </row>
    <row r="6543" spans="1:20" x14ac:dyDescent="0.25">
      <c r="A6543">
        <v>1120599266</v>
      </c>
      <c r="B6543">
        <v>126321503</v>
      </c>
      <c r="C6543" t="s">
        <v>98</v>
      </c>
      <c r="D6543" t="s">
        <v>88</v>
      </c>
      <c r="E6543" t="s">
        <v>76</v>
      </c>
      <c r="F6543" s="7">
        <v>45085</v>
      </c>
      <c r="G6543" s="7">
        <v>45451</v>
      </c>
      <c r="H6543" t="s">
        <v>77</v>
      </c>
      <c r="I6543" t="s">
        <v>78</v>
      </c>
      <c r="J6543" s="7">
        <v>45495</v>
      </c>
      <c r="K6543" s="7">
        <v>45539</v>
      </c>
      <c r="L6543" s="7">
        <v>45451</v>
      </c>
      <c r="M6543" t="s">
        <v>77</v>
      </c>
      <c r="N6543" t="s">
        <v>79</v>
      </c>
      <c r="O6543">
        <v>2026</v>
      </c>
      <c r="P6543">
        <v>1</v>
      </c>
      <c r="Q6543" t="s">
        <v>80</v>
      </c>
      <c r="R6543" s="8">
        <v>46267</v>
      </c>
      <c r="S6543" s="2">
        <v>1</v>
      </c>
      <c r="T6543" s="2" t="s">
        <v>81</v>
      </c>
    </row>
    <row r="6544" spans="1:20" x14ac:dyDescent="0.25">
      <c r="A6544">
        <v>1120599274</v>
      </c>
      <c r="B6544">
        <v>126322047</v>
      </c>
      <c r="C6544" t="s">
        <v>82</v>
      </c>
      <c r="D6544" t="s">
        <v>88</v>
      </c>
      <c r="E6544" t="s">
        <v>76</v>
      </c>
      <c r="F6544" s="7">
        <v>45085</v>
      </c>
      <c r="G6544" s="7">
        <v>45451</v>
      </c>
      <c r="H6544" t="s">
        <v>77</v>
      </c>
      <c r="I6544" t="s">
        <v>78</v>
      </c>
      <c r="J6544" s="7">
        <v>45458</v>
      </c>
      <c r="K6544" s="7">
        <v>45747</v>
      </c>
      <c r="L6544" s="7">
        <v>45451</v>
      </c>
      <c r="M6544" t="s">
        <v>77</v>
      </c>
      <c r="N6544" t="s">
        <v>79</v>
      </c>
      <c r="O6544">
        <v>2026</v>
      </c>
      <c r="P6544">
        <v>1</v>
      </c>
      <c r="Q6544" t="s">
        <v>80</v>
      </c>
      <c r="R6544" s="8">
        <v>46267</v>
      </c>
      <c r="S6544" s="2">
        <v>1</v>
      </c>
      <c r="T6544" s="2" t="s">
        <v>81</v>
      </c>
    </row>
    <row r="6545" spans="1:20" x14ac:dyDescent="0.25">
      <c r="A6545">
        <v>1120599291</v>
      </c>
      <c r="B6545">
        <v>126330394</v>
      </c>
      <c r="C6545" t="s">
        <v>74</v>
      </c>
      <c r="D6545" t="s">
        <v>75</v>
      </c>
      <c r="E6545" t="s">
        <v>76</v>
      </c>
      <c r="F6545" s="7">
        <v>45086</v>
      </c>
      <c r="G6545" s="7">
        <v>45452</v>
      </c>
      <c r="H6545" t="s">
        <v>77</v>
      </c>
      <c r="I6545" t="s">
        <v>78</v>
      </c>
      <c r="J6545" s="7"/>
      <c r="K6545" s="7">
        <v>45094</v>
      </c>
      <c r="L6545" s="7">
        <v>45452</v>
      </c>
      <c r="M6545" t="s">
        <v>77</v>
      </c>
      <c r="N6545"/>
      <c r="O6545">
        <v>2026</v>
      </c>
      <c r="P6545">
        <v>1</v>
      </c>
      <c r="Q6545" t="s">
        <v>80</v>
      </c>
      <c r="R6545" s="8">
        <v>46267</v>
      </c>
      <c r="S6545" s="2">
        <v>1</v>
      </c>
      <c r="T6545" s="2" t="s">
        <v>81</v>
      </c>
    </row>
    <row r="6546" spans="1:20" x14ac:dyDescent="0.25">
      <c r="A6546">
        <v>1120599601</v>
      </c>
      <c r="B6546">
        <v>126480723</v>
      </c>
      <c r="C6546" t="s">
        <v>82</v>
      </c>
      <c r="D6546" t="s">
        <v>75</v>
      </c>
      <c r="E6546" t="s">
        <v>76</v>
      </c>
      <c r="F6546" s="7">
        <v>45106</v>
      </c>
      <c r="G6546" s="7">
        <v>45198</v>
      </c>
      <c r="H6546" t="s">
        <v>77</v>
      </c>
      <c r="I6546" t="s">
        <v>78</v>
      </c>
      <c r="J6546" s="7">
        <v>45231</v>
      </c>
      <c r="K6546" s="7">
        <v>45258</v>
      </c>
      <c r="L6546" s="7">
        <v>45198</v>
      </c>
      <c r="M6546" t="s">
        <v>77</v>
      </c>
      <c r="N6546" t="s">
        <v>92</v>
      </c>
      <c r="O6546">
        <v>2026</v>
      </c>
      <c r="P6546">
        <v>1</v>
      </c>
      <c r="Q6546" t="s">
        <v>80</v>
      </c>
      <c r="R6546" s="8">
        <v>46267</v>
      </c>
      <c r="S6546" s="2">
        <v>1</v>
      </c>
      <c r="T6546" s="2" t="s">
        <v>81</v>
      </c>
    </row>
    <row r="6547" spans="1:20" x14ac:dyDescent="0.25">
      <c r="A6547">
        <v>1120599683</v>
      </c>
      <c r="B6547">
        <v>126524460</v>
      </c>
      <c r="C6547" t="s">
        <v>98</v>
      </c>
      <c r="D6547" t="s">
        <v>88</v>
      </c>
      <c r="E6547" t="s">
        <v>76</v>
      </c>
      <c r="F6547" s="7">
        <v>45114</v>
      </c>
      <c r="G6547" s="7">
        <v>45480</v>
      </c>
      <c r="H6547" t="s">
        <v>77</v>
      </c>
      <c r="I6547" t="s">
        <v>78</v>
      </c>
      <c r="J6547" s="7">
        <v>45427</v>
      </c>
      <c r="K6547" s="7">
        <v>45535</v>
      </c>
      <c r="L6547" s="7">
        <v>45480</v>
      </c>
      <c r="M6547" t="s">
        <v>77</v>
      </c>
      <c r="N6547" t="s">
        <v>79</v>
      </c>
      <c r="O6547">
        <v>2026</v>
      </c>
      <c r="P6547">
        <v>1</v>
      </c>
      <c r="Q6547" t="s">
        <v>80</v>
      </c>
      <c r="R6547" s="8">
        <v>46267</v>
      </c>
      <c r="S6547" s="2">
        <v>1</v>
      </c>
      <c r="T6547" s="2" t="s">
        <v>81</v>
      </c>
    </row>
    <row r="6548" spans="1:20" x14ac:dyDescent="0.25">
      <c r="A6548">
        <v>1120599752</v>
      </c>
      <c r="B6548">
        <v>126564690</v>
      </c>
      <c r="C6548" t="s">
        <v>74</v>
      </c>
      <c r="D6548" t="s">
        <v>88</v>
      </c>
      <c r="E6548" t="s">
        <v>76</v>
      </c>
      <c r="F6548" s="7">
        <v>45118</v>
      </c>
      <c r="G6548" s="7">
        <v>46945</v>
      </c>
      <c r="H6548" t="s">
        <v>77</v>
      </c>
      <c r="I6548" t="s">
        <v>78</v>
      </c>
      <c r="J6548" s="7"/>
      <c r="K6548" s="7">
        <v>46049</v>
      </c>
      <c r="L6548" s="7">
        <v>46945</v>
      </c>
      <c r="M6548" t="s">
        <v>77</v>
      </c>
      <c r="N6548"/>
      <c r="O6548">
        <v>2026</v>
      </c>
      <c r="P6548">
        <v>1</v>
      </c>
      <c r="Q6548" t="s">
        <v>80</v>
      </c>
      <c r="R6548" s="8">
        <v>46267</v>
      </c>
      <c r="S6548" s="2">
        <v>1</v>
      </c>
      <c r="T6548" s="2" t="s">
        <v>81</v>
      </c>
    </row>
    <row r="6549" spans="1:20" x14ac:dyDescent="0.25">
      <c r="A6549">
        <v>1120599800</v>
      </c>
      <c r="B6549">
        <v>126582472</v>
      </c>
      <c r="C6549" t="s">
        <v>85</v>
      </c>
      <c r="D6549" t="s">
        <v>88</v>
      </c>
      <c r="E6549" t="s">
        <v>76</v>
      </c>
      <c r="F6549" s="7">
        <v>45120</v>
      </c>
      <c r="G6549" s="7">
        <v>45486</v>
      </c>
      <c r="H6549" t="s">
        <v>77</v>
      </c>
      <c r="I6549" t="s">
        <v>84</v>
      </c>
      <c r="J6549" s="7">
        <v>45550</v>
      </c>
      <c r="K6549" s="7">
        <v>46031</v>
      </c>
      <c r="L6549" s="7">
        <v>45486</v>
      </c>
      <c r="M6549" t="s">
        <v>77</v>
      </c>
      <c r="N6549" t="s">
        <v>79</v>
      </c>
      <c r="O6549">
        <v>2026</v>
      </c>
      <c r="P6549">
        <v>1</v>
      </c>
      <c r="Q6549" t="s">
        <v>80</v>
      </c>
      <c r="R6549" s="8">
        <v>46267</v>
      </c>
      <c r="S6549" s="2">
        <v>1</v>
      </c>
      <c r="T6549" s="2" t="s">
        <v>81</v>
      </c>
    </row>
    <row r="6550" spans="1:20" x14ac:dyDescent="0.25">
      <c r="A6550">
        <v>1120600187</v>
      </c>
      <c r="B6550">
        <v>126710921</v>
      </c>
      <c r="C6550" t="s">
        <v>85</v>
      </c>
      <c r="D6550" t="s">
        <v>88</v>
      </c>
      <c r="E6550" t="s">
        <v>76</v>
      </c>
      <c r="F6550" s="7">
        <v>45138</v>
      </c>
      <c r="G6550" s="7">
        <v>45504</v>
      </c>
      <c r="H6550" t="s">
        <v>77</v>
      </c>
      <c r="I6550" t="s">
        <v>84</v>
      </c>
      <c r="J6550" s="7">
        <v>45803</v>
      </c>
      <c r="K6550" s="7">
        <v>45828</v>
      </c>
      <c r="L6550" s="7">
        <v>45504</v>
      </c>
      <c r="M6550" t="s">
        <v>77</v>
      </c>
      <c r="N6550" t="s">
        <v>79</v>
      </c>
      <c r="O6550">
        <v>2026</v>
      </c>
      <c r="P6550">
        <v>1</v>
      </c>
      <c r="Q6550" t="s">
        <v>80</v>
      </c>
      <c r="R6550" s="8">
        <v>46267</v>
      </c>
      <c r="S6550" s="2">
        <v>1</v>
      </c>
      <c r="T6550" s="2" t="s">
        <v>81</v>
      </c>
    </row>
    <row r="6551" spans="1:20" x14ac:dyDescent="0.25">
      <c r="A6551">
        <v>1120600188</v>
      </c>
      <c r="B6551">
        <v>126710921</v>
      </c>
      <c r="C6551" t="s">
        <v>85</v>
      </c>
      <c r="D6551" t="s">
        <v>88</v>
      </c>
      <c r="E6551" t="s">
        <v>76</v>
      </c>
      <c r="F6551" s="7">
        <v>45138</v>
      </c>
      <c r="G6551" s="7">
        <v>45504</v>
      </c>
      <c r="H6551" t="s">
        <v>77</v>
      </c>
      <c r="I6551" t="s">
        <v>84</v>
      </c>
      <c r="J6551" s="7">
        <v>45803</v>
      </c>
      <c r="K6551" s="7">
        <v>46048</v>
      </c>
      <c r="L6551" s="7">
        <v>45504</v>
      </c>
      <c r="M6551" t="s">
        <v>77</v>
      </c>
      <c r="N6551" t="s">
        <v>79</v>
      </c>
      <c r="O6551">
        <v>2026</v>
      </c>
      <c r="P6551">
        <v>1</v>
      </c>
      <c r="Q6551" t="s">
        <v>80</v>
      </c>
      <c r="R6551" s="8">
        <v>46267</v>
      </c>
      <c r="S6551" s="2">
        <v>1</v>
      </c>
      <c r="T6551" s="2" t="s">
        <v>81</v>
      </c>
    </row>
    <row r="6552" spans="1:20" x14ac:dyDescent="0.25">
      <c r="A6552">
        <v>1120600195</v>
      </c>
      <c r="B6552">
        <v>126712028</v>
      </c>
      <c r="C6552" t="s">
        <v>74</v>
      </c>
      <c r="D6552" t="s">
        <v>75</v>
      </c>
      <c r="E6552" t="s">
        <v>76</v>
      </c>
      <c r="F6552" s="7">
        <v>45138</v>
      </c>
      <c r="G6552" s="7">
        <v>45230</v>
      </c>
      <c r="H6552" t="s">
        <v>77</v>
      </c>
      <c r="I6552" t="s">
        <v>78</v>
      </c>
      <c r="J6552" s="7"/>
      <c r="K6552" s="7">
        <v>45140</v>
      </c>
      <c r="L6552" s="7">
        <v>45230</v>
      </c>
      <c r="M6552" t="s">
        <v>77</v>
      </c>
      <c r="N6552"/>
      <c r="O6552">
        <v>2026</v>
      </c>
      <c r="P6552">
        <v>1</v>
      </c>
      <c r="Q6552" t="s">
        <v>80</v>
      </c>
      <c r="R6552" s="8">
        <v>46267</v>
      </c>
      <c r="S6552" s="2">
        <v>1</v>
      </c>
      <c r="T6552" s="2" t="s">
        <v>81</v>
      </c>
    </row>
    <row r="6553" spans="1:20" x14ac:dyDescent="0.25">
      <c r="A6553">
        <v>1120600322</v>
      </c>
      <c r="B6553">
        <v>126750849</v>
      </c>
      <c r="C6553" t="s">
        <v>74</v>
      </c>
      <c r="D6553" t="s">
        <v>88</v>
      </c>
      <c r="E6553" t="s">
        <v>76</v>
      </c>
      <c r="F6553" s="7">
        <v>45143</v>
      </c>
      <c r="G6553" s="7">
        <v>45509</v>
      </c>
      <c r="H6553" t="s">
        <v>86</v>
      </c>
      <c r="I6553" t="s">
        <v>87</v>
      </c>
      <c r="J6553" s="7"/>
      <c r="K6553" s="7">
        <v>45145</v>
      </c>
      <c r="L6553" s="7">
        <v>45509</v>
      </c>
      <c r="M6553" t="s">
        <v>86</v>
      </c>
      <c r="N6553"/>
      <c r="O6553">
        <v>2026</v>
      </c>
      <c r="P6553">
        <v>1</v>
      </c>
      <c r="Q6553" t="s">
        <v>80</v>
      </c>
      <c r="R6553" s="8">
        <v>46267</v>
      </c>
      <c r="S6553" s="2">
        <v>1</v>
      </c>
      <c r="T6553" s="2" t="s">
        <v>81</v>
      </c>
    </row>
    <row r="6554" spans="1:20" x14ac:dyDescent="0.25">
      <c r="A6554">
        <v>1120600732</v>
      </c>
      <c r="B6554">
        <v>126904876</v>
      </c>
      <c r="C6554" t="s">
        <v>85</v>
      </c>
      <c r="D6554" t="s">
        <v>88</v>
      </c>
      <c r="E6554" t="s">
        <v>76</v>
      </c>
      <c r="F6554" s="7">
        <v>45162</v>
      </c>
      <c r="G6554" s="7">
        <v>45528</v>
      </c>
      <c r="H6554" t="s">
        <v>86</v>
      </c>
      <c r="I6554" t="s">
        <v>87</v>
      </c>
      <c r="J6554" s="7"/>
      <c r="K6554" s="7">
        <v>46052</v>
      </c>
      <c r="L6554" s="7">
        <v>45528</v>
      </c>
      <c r="M6554" t="s">
        <v>86</v>
      </c>
      <c r="N6554"/>
      <c r="O6554">
        <v>2026</v>
      </c>
      <c r="P6554">
        <v>1</v>
      </c>
      <c r="Q6554" t="s">
        <v>80</v>
      </c>
      <c r="R6554" s="8">
        <v>46267</v>
      </c>
      <c r="S6554" s="2">
        <v>1</v>
      </c>
      <c r="T6554" s="2" t="s">
        <v>81</v>
      </c>
    </row>
    <row r="6555" spans="1:20" x14ac:dyDescent="0.25">
      <c r="A6555">
        <v>1120600776</v>
      </c>
      <c r="B6555">
        <v>126919943</v>
      </c>
      <c r="C6555" t="s">
        <v>93</v>
      </c>
      <c r="D6555" t="s">
        <v>88</v>
      </c>
      <c r="E6555" t="s">
        <v>76</v>
      </c>
      <c r="F6555" s="7">
        <v>45164</v>
      </c>
      <c r="G6555" s="7">
        <v>45530</v>
      </c>
      <c r="H6555" t="s">
        <v>77</v>
      </c>
      <c r="I6555" t="s">
        <v>78</v>
      </c>
      <c r="J6555" s="7">
        <v>45455</v>
      </c>
      <c r="K6555" s="7">
        <v>45630</v>
      </c>
      <c r="L6555" s="7">
        <v>45530</v>
      </c>
      <c r="M6555" t="s">
        <v>77</v>
      </c>
      <c r="N6555" t="s">
        <v>79</v>
      </c>
      <c r="O6555">
        <v>2026</v>
      </c>
      <c r="P6555">
        <v>1</v>
      </c>
      <c r="Q6555" t="s">
        <v>80</v>
      </c>
      <c r="R6555" s="8">
        <v>46267</v>
      </c>
      <c r="S6555" s="2">
        <v>1</v>
      </c>
      <c r="T6555" s="2" t="s">
        <v>81</v>
      </c>
    </row>
    <row r="6556" spans="1:20" x14ac:dyDescent="0.25">
      <c r="A6556">
        <v>1120600900</v>
      </c>
      <c r="B6556">
        <v>126964334</v>
      </c>
      <c r="C6556" t="s">
        <v>82</v>
      </c>
      <c r="D6556" t="s">
        <v>88</v>
      </c>
      <c r="E6556" t="s">
        <v>76</v>
      </c>
      <c r="F6556" s="7">
        <v>45170</v>
      </c>
      <c r="G6556" s="7">
        <v>45536</v>
      </c>
      <c r="H6556" t="s">
        <v>77</v>
      </c>
      <c r="I6556" t="s">
        <v>89</v>
      </c>
      <c r="J6556" s="7">
        <v>45537</v>
      </c>
      <c r="K6556" s="7">
        <v>45541</v>
      </c>
      <c r="L6556" s="7">
        <v>45536</v>
      </c>
      <c r="M6556" t="s">
        <v>77</v>
      </c>
      <c r="N6556" t="s">
        <v>79</v>
      </c>
      <c r="O6556">
        <v>2026</v>
      </c>
      <c r="P6556">
        <v>1</v>
      </c>
      <c r="Q6556" t="s">
        <v>80</v>
      </c>
      <c r="R6556" s="8">
        <v>46267</v>
      </c>
      <c r="S6556" s="2">
        <v>1</v>
      </c>
      <c r="T6556" s="2" t="s">
        <v>81</v>
      </c>
    </row>
    <row r="6557" spans="1:20" x14ac:dyDescent="0.25">
      <c r="A6557">
        <v>1120600901</v>
      </c>
      <c r="B6557">
        <v>126964334</v>
      </c>
      <c r="C6557" t="s">
        <v>82</v>
      </c>
      <c r="D6557" t="s">
        <v>88</v>
      </c>
      <c r="E6557" t="s">
        <v>76</v>
      </c>
      <c r="F6557" s="7">
        <v>45170</v>
      </c>
      <c r="G6557" s="7">
        <v>45536</v>
      </c>
      <c r="H6557" t="s">
        <v>77</v>
      </c>
      <c r="I6557" t="s">
        <v>89</v>
      </c>
      <c r="J6557" s="7">
        <v>45537</v>
      </c>
      <c r="K6557" s="7">
        <v>45177</v>
      </c>
      <c r="L6557" s="7">
        <v>45536</v>
      </c>
      <c r="M6557" t="s">
        <v>77</v>
      </c>
      <c r="N6557" t="s">
        <v>79</v>
      </c>
      <c r="O6557">
        <v>2026</v>
      </c>
      <c r="P6557">
        <v>1</v>
      </c>
      <c r="Q6557" t="s">
        <v>80</v>
      </c>
      <c r="R6557" s="8">
        <v>46267</v>
      </c>
      <c r="S6557" s="2">
        <v>1</v>
      </c>
      <c r="T6557" s="2" t="s">
        <v>81</v>
      </c>
    </row>
    <row r="6558" spans="1:20" x14ac:dyDescent="0.25">
      <c r="A6558">
        <v>1120600902</v>
      </c>
      <c r="B6558">
        <v>126964334</v>
      </c>
      <c r="C6558" t="s">
        <v>82</v>
      </c>
      <c r="D6558" t="s">
        <v>88</v>
      </c>
      <c r="E6558" t="s">
        <v>76</v>
      </c>
      <c r="F6558" s="7">
        <v>45170</v>
      </c>
      <c r="G6558" s="7">
        <v>45536</v>
      </c>
      <c r="H6558" t="s">
        <v>77</v>
      </c>
      <c r="I6558" t="s">
        <v>89</v>
      </c>
      <c r="J6558" s="7">
        <v>45537</v>
      </c>
      <c r="K6558" s="7">
        <v>46035</v>
      </c>
      <c r="L6558" s="7">
        <v>45536</v>
      </c>
      <c r="M6558" t="s">
        <v>77</v>
      </c>
      <c r="N6558" t="s">
        <v>79</v>
      </c>
      <c r="O6558">
        <v>2026</v>
      </c>
      <c r="P6558">
        <v>1</v>
      </c>
      <c r="Q6558" t="s">
        <v>80</v>
      </c>
      <c r="R6558" s="8">
        <v>46267</v>
      </c>
      <c r="S6558" s="2">
        <v>1</v>
      </c>
      <c r="T6558" s="2" t="s">
        <v>81</v>
      </c>
    </row>
    <row r="6559" spans="1:20" x14ac:dyDescent="0.25">
      <c r="A6559">
        <v>1120600923</v>
      </c>
      <c r="B6559">
        <v>126972646</v>
      </c>
      <c r="C6559" t="s">
        <v>85</v>
      </c>
      <c r="D6559" t="s">
        <v>75</v>
      </c>
      <c r="E6559" t="s">
        <v>76</v>
      </c>
      <c r="F6559" s="7">
        <v>45171</v>
      </c>
      <c r="G6559" s="7">
        <v>46998</v>
      </c>
      <c r="H6559" t="s">
        <v>86</v>
      </c>
      <c r="I6559" t="s">
        <v>87</v>
      </c>
      <c r="J6559" s="7"/>
      <c r="K6559" s="7">
        <v>45174</v>
      </c>
      <c r="L6559" s="7">
        <v>46998</v>
      </c>
      <c r="M6559" t="s">
        <v>86</v>
      </c>
      <c r="N6559"/>
      <c r="O6559">
        <v>2026</v>
      </c>
      <c r="P6559">
        <v>1</v>
      </c>
      <c r="Q6559" t="s">
        <v>80</v>
      </c>
      <c r="R6559" s="8">
        <v>46267</v>
      </c>
      <c r="S6559" s="2">
        <v>1</v>
      </c>
      <c r="T6559" s="2" t="s">
        <v>81</v>
      </c>
    </row>
    <row r="6560" spans="1:20" x14ac:dyDescent="0.25">
      <c r="A6560">
        <v>1120600934</v>
      </c>
      <c r="B6560">
        <v>126977635</v>
      </c>
      <c r="C6560" t="s">
        <v>98</v>
      </c>
      <c r="D6560" t="s">
        <v>88</v>
      </c>
      <c r="E6560" t="s">
        <v>76</v>
      </c>
      <c r="F6560" s="7">
        <v>45174</v>
      </c>
      <c r="G6560" s="7">
        <v>45540</v>
      </c>
      <c r="H6560" t="s">
        <v>86</v>
      </c>
      <c r="I6560" t="s">
        <v>87</v>
      </c>
      <c r="J6560" s="7"/>
      <c r="K6560" s="7">
        <v>45177</v>
      </c>
      <c r="L6560" s="7">
        <v>45540</v>
      </c>
      <c r="M6560" t="s">
        <v>86</v>
      </c>
      <c r="N6560"/>
      <c r="O6560">
        <v>2026</v>
      </c>
      <c r="P6560">
        <v>1</v>
      </c>
      <c r="Q6560" t="s">
        <v>80</v>
      </c>
      <c r="R6560" s="8">
        <v>46267</v>
      </c>
      <c r="S6560" s="2">
        <v>1</v>
      </c>
      <c r="T6560" s="2" t="s">
        <v>81</v>
      </c>
    </row>
    <row r="6561" spans="1:20" x14ac:dyDescent="0.25">
      <c r="A6561">
        <v>1120601277</v>
      </c>
      <c r="B6561">
        <v>127100100</v>
      </c>
      <c r="C6561" t="s">
        <v>98</v>
      </c>
      <c r="D6561" t="s">
        <v>88</v>
      </c>
      <c r="E6561" t="s">
        <v>76</v>
      </c>
      <c r="F6561" s="7">
        <v>45190</v>
      </c>
      <c r="G6561" s="7">
        <v>45556</v>
      </c>
      <c r="H6561" t="s">
        <v>86</v>
      </c>
      <c r="I6561" t="s">
        <v>87</v>
      </c>
      <c r="J6561" s="7">
        <v>45829</v>
      </c>
      <c r="K6561" s="7">
        <v>45194</v>
      </c>
      <c r="L6561" s="7">
        <v>45556</v>
      </c>
      <c r="M6561" t="s">
        <v>86</v>
      </c>
      <c r="N6561" t="s">
        <v>79</v>
      </c>
      <c r="O6561">
        <v>2026</v>
      </c>
      <c r="P6561">
        <v>1</v>
      </c>
      <c r="Q6561" t="s">
        <v>80</v>
      </c>
      <c r="R6561" s="8">
        <v>46267</v>
      </c>
      <c r="S6561" s="2">
        <v>1</v>
      </c>
      <c r="T6561" s="2" t="s">
        <v>81</v>
      </c>
    </row>
    <row r="6562" spans="1:20" x14ac:dyDescent="0.25">
      <c r="A6562">
        <v>1120601298</v>
      </c>
      <c r="B6562">
        <v>127111943</v>
      </c>
      <c r="C6562" t="s">
        <v>98</v>
      </c>
      <c r="D6562" t="s">
        <v>75</v>
      </c>
      <c r="E6562" t="s">
        <v>76</v>
      </c>
      <c r="F6562" s="7">
        <v>45191</v>
      </c>
      <c r="G6562" s="7">
        <v>45557</v>
      </c>
      <c r="H6562" t="s">
        <v>77</v>
      </c>
      <c r="I6562" t="s">
        <v>78</v>
      </c>
      <c r="J6562" s="7"/>
      <c r="K6562" s="7">
        <v>45194</v>
      </c>
      <c r="L6562" s="7">
        <v>45557</v>
      </c>
      <c r="M6562" t="s">
        <v>77</v>
      </c>
      <c r="N6562"/>
      <c r="O6562">
        <v>2026</v>
      </c>
      <c r="P6562">
        <v>1</v>
      </c>
      <c r="Q6562" t="s">
        <v>80</v>
      </c>
      <c r="R6562" s="8">
        <v>46267</v>
      </c>
      <c r="S6562" s="2">
        <v>1</v>
      </c>
      <c r="T6562" s="2" t="s">
        <v>81</v>
      </c>
    </row>
    <row r="6563" spans="1:20" x14ac:dyDescent="0.25">
      <c r="A6563">
        <v>1120601693</v>
      </c>
      <c r="B6563">
        <v>127247156</v>
      </c>
      <c r="C6563" t="s">
        <v>74</v>
      </c>
      <c r="D6563" t="s">
        <v>88</v>
      </c>
      <c r="E6563" t="s">
        <v>76</v>
      </c>
      <c r="F6563" s="7">
        <v>45209</v>
      </c>
      <c r="G6563" s="7">
        <v>45575</v>
      </c>
      <c r="H6563" t="s">
        <v>86</v>
      </c>
      <c r="I6563" t="s">
        <v>87</v>
      </c>
      <c r="J6563" s="7">
        <v>46067</v>
      </c>
      <c r="K6563" s="7">
        <v>45210</v>
      </c>
      <c r="L6563" s="7">
        <v>45575</v>
      </c>
      <c r="M6563" t="s">
        <v>86</v>
      </c>
      <c r="N6563" t="s">
        <v>79</v>
      </c>
      <c r="O6563">
        <v>2026</v>
      </c>
      <c r="P6563">
        <v>1</v>
      </c>
      <c r="Q6563" t="s">
        <v>80</v>
      </c>
      <c r="R6563" s="8">
        <v>46267</v>
      </c>
      <c r="S6563" s="2">
        <v>1</v>
      </c>
      <c r="T6563" s="2" t="s">
        <v>81</v>
      </c>
    </row>
    <row r="6564" spans="1:20" x14ac:dyDescent="0.25">
      <c r="A6564">
        <v>1120602075</v>
      </c>
      <c r="B6564">
        <v>127350390</v>
      </c>
      <c r="C6564" t="s">
        <v>85</v>
      </c>
      <c r="D6564" t="s">
        <v>88</v>
      </c>
      <c r="E6564" t="s">
        <v>76</v>
      </c>
      <c r="F6564" s="7">
        <v>45225</v>
      </c>
      <c r="G6564" s="7">
        <v>45591</v>
      </c>
      <c r="H6564" t="s">
        <v>86</v>
      </c>
      <c r="I6564" t="s">
        <v>87</v>
      </c>
      <c r="J6564" s="7"/>
      <c r="K6564" s="7">
        <v>45227</v>
      </c>
      <c r="L6564" s="7">
        <v>45591</v>
      </c>
      <c r="M6564" t="s">
        <v>86</v>
      </c>
      <c r="N6564"/>
      <c r="O6564">
        <v>2026</v>
      </c>
      <c r="P6564">
        <v>1</v>
      </c>
      <c r="Q6564" t="s">
        <v>80</v>
      </c>
      <c r="R6564" s="8">
        <v>46267</v>
      </c>
      <c r="S6564" s="2">
        <v>1</v>
      </c>
      <c r="T6564" s="2" t="s">
        <v>81</v>
      </c>
    </row>
    <row r="6565" spans="1:20" x14ac:dyDescent="0.25">
      <c r="A6565">
        <v>1120602416</v>
      </c>
      <c r="B6565">
        <v>127466770</v>
      </c>
      <c r="C6565" t="s">
        <v>85</v>
      </c>
      <c r="D6565" t="s">
        <v>75</v>
      </c>
      <c r="E6565" t="s">
        <v>76</v>
      </c>
      <c r="F6565" s="7">
        <v>45241</v>
      </c>
      <c r="G6565" s="7">
        <v>45607</v>
      </c>
      <c r="H6565" t="s">
        <v>86</v>
      </c>
      <c r="I6565" t="s">
        <v>87</v>
      </c>
      <c r="J6565" s="7"/>
      <c r="K6565" s="7">
        <v>45243</v>
      </c>
      <c r="L6565" s="7">
        <v>45607</v>
      </c>
      <c r="M6565" t="s">
        <v>86</v>
      </c>
      <c r="N6565"/>
      <c r="O6565">
        <v>2026</v>
      </c>
      <c r="P6565">
        <v>1</v>
      </c>
      <c r="Q6565" t="s">
        <v>80</v>
      </c>
      <c r="R6565" s="8">
        <v>46267</v>
      </c>
      <c r="S6565" s="2">
        <v>1</v>
      </c>
      <c r="T6565" s="2" t="s">
        <v>81</v>
      </c>
    </row>
    <row r="6566" spans="1:20" x14ac:dyDescent="0.25">
      <c r="A6566">
        <v>1120602534</v>
      </c>
      <c r="B6566">
        <v>127823347</v>
      </c>
      <c r="C6566" t="s">
        <v>82</v>
      </c>
      <c r="D6566" t="s">
        <v>88</v>
      </c>
      <c r="E6566" t="s">
        <v>76</v>
      </c>
      <c r="F6566" s="7">
        <v>45138</v>
      </c>
      <c r="G6566" s="7">
        <v>46965</v>
      </c>
      <c r="H6566" t="s">
        <v>77</v>
      </c>
      <c r="I6566" t="s">
        <v>84</v>
      </c>
      <c r="J6566" s="7">
        <v>45830</v>
      </c>
      <c r="K6566" s="7">
        <v>45286</v>
      </c>
      <c r="L6566" s="7">
        <v>46965</v>
      </c>
      <c r="M6566" t="s">
        <v>77</v>
      </c>
      <c r="N6566" t="s">
        <v>79</v>
      </c>
      <c r="O6566">
        <v>2026</v>
      </c>
      <c r="P6566">
        <v>1</v>
      </c>
      <c r="Q6566" t="s">
        <v>80</v>
      </c>
      <c r="R6566" s="8">
        <v>46267</v>
      </c>
      <c r="S6566" s="2">
        <v>1</v>
      </c>
      <c r="T6566" s="2" t="s">
        <v>81</v>
      </c>
    </row>
    <row r="6567" spans="1:20" x14ac:dyDescent="0.25">
      <c r="A6567">
        <v>1120602555</v>
      </c>
      <c r="B6567">
        <v>128082645</v>
      </c>
      <c r="C6567" t="s">
        <v>82</v>
      </c>
      <c r="D6567" t="s">
        <v>88</v>
      </c>
      <c r="E6567" t="s">
        <v>76</v>
      </c>
      <c r="F6567" s="7">
        <v>45316</v>
      </c>
      <c r="G6567" s="7">
        <v>45682</v>
      </c>
      <c r="H6567" t="s">
        <v>77</v>
      </c>
      <c r="I6567" t="s">
        <v>78</v>
      </c>
      <c r="J6567" s="7"/>
      <c r="K6567" s="7">
        <v>45779</v>
      </c>
      <c r="L6567" s="7">
        <v>45682</v>
      </c>
      <c r="M6567" t="s">
        <v>77</v>
      </c>
      <c r="N6567"/>
      <c r="O6567">
        <v>2026</v>
      </c>
      <c r="P6567">
        <v>1</v>
      </c>
      <c r="Q6567" t="s">
        <v>80</v>
      </c>
      <c r="R6567" s="8">
        <v>46267</v>
      </c>
      <c r="S6567" s="2">
        <v>1</v>
      </c>
      <c r="T6567" s="2" t="s">
        <v>81</v>
      </c>
    </row>
    <row r="6568" spans="1:20" x14ac:dyDescent="0.25">
      <c r="A6568">
        <v>1120602571</v>
      </c>
      <c r="B6568">
        <v>128165466</v>
      </c>
      <c r="C6568" t="s">
        <v>93</v>
      </c>
      <c r="D6568" t="s">
        <v>83</v>
      </c>
      <c r="E6568" t="s">
        <v>76</v>
      </c>
      <c r="F6568" s="7">
        <v>45334</v>
      </c>
      <c r="G6568" s="7">
        <v>45516</v>
      </c>
      <c r="H6568" t="s">
        <v>77</v>
      </c>
      <c r="I6568" t="s">
        <v>84</v>
      </c>
      <c r="J6568" s="7">
        <v>45496</v>
      </c>
      <c r="K6568" s="7">
        <v>45348</v>
      </c>
      <c r="L6568" s="7">
        <v>45516</v>
      </c>
      <c r="M6568" t="s">
        <v>77</v>
      </c>
      <c r="N6568" t="s">
        <v>79</v>
      </c>
      <c r="O6568">
        <v>2026</v>
      </c>
      <c r="P6568">
        <v>1</v>
      </c>
      <c r="Q6568" t="s">
        <v>80</v>
      </c>
      <c r="R6568" s="8">
        <v>46267</v>
      </c>
      <c r="S6568" s="2">
        <v>1</v>
      </c>
      <c r="T6568" s="2" t="s">
        <v>81</v>
      </c>
    </row>
    <row r="6569" spans="1:20" x14ac:dyDescent="0.25">
      <c r="A6569">
        <v>1120602601</v>
      </c>
      <c r="B6569">
        <v>128217765</v>
      </c>
      <c r="C6569" t="s">
        <v>82</v>
      </c>
      <c r="D6569" t="s">
        <v>83</v>
      </c>
      <c r="E6569" t="s">
        <v>76</v>
      </c>
      <c r="F6569" s="7">
        <v>45349</v>
      </c>
      <c r="G6569" s="7">
        <v>45531</v>
      </c>
      <c r="H6569" t="s">
        <v>77</v>
      </c>
      <c r="I6569" t="s">
        <v>78</v>
      </c>
      <c r="J6569" s="7"/>
      <c r="K6569" s="7">
        <v>45748</v>
      </c>
      <c r="L6569" s="7">
        <v>45531</v>
      </c>
      <c r="M6569" t="s">
        <v>77</v>
      </c>
      <c r="N6569"/>
      <c r="O6569">
        <v>2026</v>
      </c>
      <c r="P6569">
        <v>1</v>
      </c>
      <c r="Q6569" t="s">
        <v>80</v>
      </c>
      <c r="R6569" s="8">
        <v>46267</v>
      </c>
      <c r="S6569" s="2">
        <v>1</v>
      </c>
      <c r="T6569" s="2" t="s">
        <v>81</v>
      </c>
    </row>
    <row r="6570" spans="1:20" x14ac:dyDescent="0.25">
      <c r="A6570">
        <v>1120602719</v>
      </c>
      <c r="B6570">
        <v>128302440</v>
      </c>
      <c r="C6570" t="s">
        <v>90</v>
      </c>
      <c r="D6570" t="s">
        <v>83</v>
      </c>
      <c r="E6570" t="s">
        <v>76</v>
      </c>
      <c r="F6570" s="7">
        <v>45364</v>
      </c>
      <c r="G6570" s="7">
        <v>45456</v>
      </c>
      <c r="H6570" t="s">
        <v>77</v>
      </c>
      <c r="I6570" t="s">
        <v>78</v>
      </c>
      <c r="J6570" s="7"/>
      <c r="K6570" s="7">
        <v>45538</v>
      </c>
      <c r="L6570" s="7">
        <v>45456</v>
      </c>
      <c r="M6570" t="s">
        <v>77</v>
      </c>
      <c r="N6570"/>
      <c r="O6570">
        <v>2026</v>
      </c>
      <c r="P6570">
        <v>1</v>
      </c>
      <c r="Q6570" t="s">
        <v>80</v>
      </c>
      <c r="R6570" s="8">
        <v>46267</v>
      </c>
      <c r="S6570" s="2">
        <v>1</v>
      </c>
      <c r="T6570" s="2" t="s">
        <v>81</v>
      </c>
    </row>
    <row r="6571" spans="1:20" x14ac:dyDescent="0.25">
      <c r="A6571">
        <v>1120602747</v>
      </c>
      <c r="B6571">
        <v>128346631</v>
      </c>
      <c r="C6571" t="s">
        <v>82</v>
      </c>
      <c r="D6571" t="s">
        <v>88</v>
      </c>
      <c r="E6571" t="s">
        <v>76</v>
      </c>
      <c r="F6571" s="7">
        <v>45373</v>
      </c>
      <c r="G6571" s="7">
        <v>45738</v>
      </c>
      <c r="H6571" t="s">
        <v>77</v>
      </c>
      <c r="I6571" t="s">
        <v>78</v>
      </c>
      <c r="J6571" s="7"/>
      <c r="K6571" s="7">
        <v>45747</v>
      </c>
      <c r="L6571" s="7">
        <v>45738</v>
      </c>
      <c r="M6571" t="s">
        <v>77</v>
      </c>
      <c r="N6571"/>
      <c r="O6571">
        <v>2026</v>
      </c>
      <c r="P6571">
        <v>1</v>
      </c>
      <c r="Q6571" t="s">
        <v>80</v>
      </c>
      <c r="R6571" s="8">
        <v>46267</v>
      </c>
      <c r="S6571" s="2">
        <v>1</v>
      </c>
      <c r="T6571" s="2" t="s">
        <v>81</v>
      </c>
    </row>
    <row r="6572" spans="1:20" x14ac:dyDescent="0.25">
      <c r="A6572">
        <v>1120602885</v>
      </c>
      <c r="B6572">
        <v>128494986</v>
      </c>
      <c r="C6572" t="s">
        <v>82</v>
      </c>
      <c r="D6572" t="s">
        <v>88</v>
      </c>
      <c r="E6572" t="s">
        <v>76</v>
      </c>
      <c r="F6572" s="7">
        <v>45383</v>
      </c>
      <c r="G6572" s="7">
        <v>45748</v>
      </c>
      <c r="H6572" t="s">
        <v>77</v>
      </c>
      <c r="I6572" t="s">
        <v>78</v>
      </c>
      <c r="J6572" s="7"/>
      <c r="K6572" s="7">
        <v>45673</v>
      </c>
      <c r="L6572" s="7">
        <v>45748</v>
      </c>
      <c r="M6572" t="s">
        <v>77</v>
      </c>
      <c r="N6572"/>
      <c r="O6572">
        <v>2026</v>
      </c>
      <c r="P6572">
        <v>1</v>
      </c>
      <c r="Q6572" t="s">
        <v>80</v>
      </c>
      <c r="R6572" s="8">
        <v>46267</v>
      </c>
      <c r="S6572" s="2">
        <v>1</v>
      </c>
      <c r="T6572" s="2" t="s">
        <v>81</v>
      </c>
    </row>
    <row r="6573" spans="1:20" x14ac:dyDescent="0.25">
      <c r="A6573">
        <v>1120602918</v>
      </c>
      <c r="B6573">
        <v>128543349</v>
      </c>
      <c r="C6573" t="s">
        <v>82</v>
      </c>
      <c r="D6573" t="s">
        <v>83</v>
      </c>
      <c r="E6573" t="s">
        <v>76</v>
      </c>
      <c r="F6573" s="7">
        <v>45394</v>
      </c>
      <c r="G6573" s="7">
        <v>45574</v>
      </c>
      <c r="H6573" t="s">
        <v>77</v>
      </c>
      <c r="I6573" t="s">
        <v>84</v>
      </c>
      <c r="J6573" s="7">
        <v>45838</v>
      </c>
      <c r="K6573" s="7">
        <v>45876</v>
      </c>
      <c r="L6573" s="7">
        <v>45574</v>
      </c>
      <c r="M6573" t="s">
        <v>77</v>
      </c>
      <c r="N6573" t="s">
        <v>79</v>
      </c>
      <c r="O6573">
        <v>2026</v>
      </c>
      <c r="P6573">
        <v>1</v>
      </c>
      <c r="Q6573" t="s">
        <v>80</v>
      </c>
      <c r="R6573" s="8">
        <v>46267</v>
      </c>
      <c r="S6573" s="2">
        <v>1</v>
      </c>
      <c r="T6573" s="2" t="s">
        <v>81</v>
      </c>
    </row>
    <row r="6574" spans="1:20" x14ac:dyDescent="0.25">
      <c r="A6574">
        <v>1120603078</v>
      </c>
      <c r="B6574">
        <v>128706609</v>
      </c>
      <c r="C6574" t="s">
        <v>82</v>
      </c>
      <c r="D6574" t="s">
        <v>88</v>
      </c>
      <c r="E6574" t="s">
        <v>76</v>
      </c>
      <c r="F6574" s="7">
        <v>45412</v>
      </c>
      <c r="G6574" s="7">
        <v>45777</v>
      </c>
      <c r="H6574" t="s">
        <v>77</v>
      </c>
      <c r="I6574" t="s">
        <v>78</v>
      </c>
      <c r="J6574" s="7"/>
      <c r="K6574" s="7">
        <v>45747</v>
      </c>
      <c r="L6574" s="7">
        <v>45777</v>
      </c>
      <c r="M6574" t="s">
        <v>77</v>
      </c>
      <c r="N6574"/>
      <c r="O6574">
        <v>2026</v>
      </c>
      <c r="P6574">
        <v>1</v>
      </c>
      <c r="Q6574" t="s">
        <v>80</v>
      </c>
      <c r="R6574" s="8">
        <v>46267</v>
      </c>
      <c r="S6574" s="2">
        <v>1</v>
      </c>
      <c r="T6574" s="2" t="s">
        <v>81</v>
      </c>
    </row>
    <row r="6575" spans="1:20" x14ac:dyDescent="0.25">
      <c r="A6575">
        <v>1120603083</v>
      </c>
      <c r="B6575">
        <v>128706790</v>
      </c>
      <c r="C6575" t="s">
        <v>98</v>
      </c>
      <c r="D6575" t="s">
        <v>88</v>
      </c>
      <c r="E6575" t="s">
        <v>76</v>
      </c>
      <c r="F6575" s="7">
        <v>45413</v>
      </c>
      <c r="G6575" s="7">
        <v>45593</v>
      </c>
      <c r="H6575" t="s">
        <v>77</v>
      </c>
      <c r="I6575" t="s">
        <v>84</v>
      </c>
      <c r="J6575" s="7"/>
      <c r="K6575" s="7">
        <v>45545</v>
      </c>
      <c r="L6575" s="7">
        <v>45593</v>
      </c>
      <c r="M6575" t="s">
        <v>77</v>
      </c>
      <c r="N6575"/>
      <c r="O6575">
        <v>2026</v>
      </c>
      <c r="P6575">
        <v>1</v>
      </c>
      <c r="Q6575" t="s">
        <v>80</v>
      </c>
      <c r="R6575" s="8">
        <v>46267</v>
      </c>
      <c r="S6575" s="2">
        <v>1</v>
      </c>
      <c r="T6575" s="2" t="s">
        <v>81</v>
      </c>
    </row>
    <row r="6576" spans="1:20" x14ac:dyDescent="0.25">
      <c r="A6576">
        <v>1120603172</v>
      </c>
      <c r="B6576">
        <v>128776111</v>
      </c>
      <c r="C6576" t="s">
        <v>98</v>
      </c>
      <c r="D6576" t="s">
        <v>88</v>
      </c>
      <c r="E6576" t="s">
        <v>76</v>
      </c>
      <c r="F6576" s="7">
        <v>45426</v>
      </c>
      <c r="G6576" s="7">
        <v>45606</v>
      </c>
      <c r="H6576" t="s">
        <v>77</v>
      </c>
      <c r="I6576" t="s">
        <v>84</v>
      </c>
      <c r="J6576" s="7"/>
      <c r="K6576" s="7">
        <v>45747</v>
      </c>
      <c r="L6576" s="7">
        <v>45606</v>
      </c>
      <c r="M6576" t="s">
        <v>77</v>
      </c>
      <c r="N6576"/>
      <c r="O6576">
        <v>2026</v>
      </c>
      <c r="P6576">
        <v>1</v>
      </c>
      <c r="Q6576" t="s">
        <v>80</v>
      </c>
      <c r="R6576" s="8">
        <v>46267</v>
      </c>
      <c r="S6576" s="2">
        <v>1</v>
      </c>
      <c r="T6576" s="2" t="s">
        <v>81</v>
      </c>
    </row>
    <row r="6577" spans="1:20" x14ac:dyDescent="0.25">
      <c r="A6577">
        <v>1120603205</v>
      </c>
      <c r="B6577">
        <v>128804507</v>
      </c>
      <c r="C6577" t="s">
        <v>74</v>
      </c>
      <c r="D6577" t="s">
        <v>83</v>
      </c>
      <c r="E6577" t="s">
        <v>76</v>
      </c>
      <c r="F6577" s="7">
        <v>45428</v>
      </c>
      <c r="G6577" s="7">
        <v>45612</v>
      </c>
      <c r="H6577" t="s">
        <v>77</v>
      </c>
      <c r="I6577" t="s">
        <v>78</v>
      </c>
      <c r="J6577" s="7"/>
      <c r="K6577" s="7">
        <v>45917</v>
      </c>
      <c r="L6577" s="7">
        <v>45612</v>
      </c>
      <c r="M6577" t="s">
        <v>77</v>
      </c>
      <c r="N6577"/>
      <c r="O6577">
        <v>2026</v>
      </c>
      <c r="P6577">
        <v>1</v>
      </c>
      <c r="Q6577" t="s">
        <v>80</v>
      </c>
      <c r="R6577" s="8">
        <v>46267</v>
      </c>
      <c r="S6577" s="2">
        <v>1</v>
      </c>
      <c r="T6577" s="2" t="s">
        <v>81</v>
      </c>
    </row>
    <row r="6578" spans="1:20" x14ac:dyDescent="0.25">
      <c r="A6578">
        <v>1120603238</v>
      </c>
      <c r="B6578">
        <v>128840748</v>
      </c>
      <c r="C6578" t="s">
        <v>82</v>
      </c>
      <c r="D6578" t="s">
        <v>88</v>
      </c>
      <c r="E6578" t="s">
        <v>76</v>
      </c>
      <c r="F6578" s="7">
        <v>45434</v>
      </c>
      <c r="G6578" s="7">
        <v>47260</v>
      </c>
      <c r="H6578" t="s">
        <v>77</v>
      </c>
      <c r="I6578" t="s">
        <v>78</v>
      </c>
      <c r="J6578" s="7">
        <v>46092</v>
      </c>
      <c r="K6578" s="7">
        <v>45440</v>
      </c>
      <c r="L6578" s="7">
        <v>47260</v>
      </c>
      <c r="M6578" t="s">
        <v>77</v>
      </c>
      <c r="N6578" t="s">
        <v>79</v>
      </c>
      <c r="O6578">
        <v>2026</v>
      </c>
      <c r="P6578">
        <v>1</v>
      </c>
      <c r="Q6578" t="s">
        <v>80</v>
      </c>
      <c r="R6578" s="8">
        <v>46267</v>
      </c>
      <c r="S6578" s="2">
        <v>1</v>
      </c>
      <c r="T6578" s="2" t="s">
        <v>81</v>
      </c>
    </row>
    <row r="6579" spans="1:20" x14ac:dyDescent="0.25">
      <c r="A6579">
        <v>1120603248</v>
      </c>
      <c r="B6579">
        <v>128889496</v>
      </c>
      <c r="C6579" t="s">
        <v>82</v>
      </c>
      <c r="D6579" t="s">
        <v>88</v>
      </c>
      <c r="E6579" t="s">
        <v>76</v>
      </c>
      <c r="F6579" s="7">
        <v>45436</v>
      </c>
      <c r="G6579" s="7">
        <v>45801</v>
      </c>
      <c r="H6579" t="s">
        <v>77</v>
      </c>
      <c r="I6579" t="s">
        <v>78</v>
      </c>
      <c r="J6579" s="7"/>
      <c r="K6579" s="7">
        <v>45747</v>
      </c>
      <c r="L6579" s="7">
        <v>45801</v>
      </c>
      <c r="M6579" t="s">
        <v>77</v>
      </c>
      <c r="N6579"/>
      <c r="O6579">
        <v>2026</v>
      </c>
      <c r="P6579">
        <v>1</v>
      </c>
      <c r="Q6579" t="s">
        <v>80</v>
      </c>
      <c r="R6579" s="8">
        <v>46267</v>
      </c>
      <c r="S6579" s="2">
        <v>1</v>
      </c>
      <c r="T6579" s="2" t="s">
        <v>81</v>
      </c>
    </row>
    <row r="6580" spans="1:20" x14ac:dyDescent="0.25">
      <c r="A6580">
        <v>1120603388</v>
      </c>
      <c r="B6580">
        <v>129068748</v>
      </c>
      <c r="C6580" t="s">
        <v>93</v>
      </c>
      <c r="D6580" t="s">
        <v>83</v>
      </c>
      <c r="E6580" t="s">
        <v>76</v>
      </c>
      <c r="F6580" s="7">
        <v>45442</v>
      </c>
      <c r="G6580" s="7">
        <v>45626</v>
      </c>
      <c r="H6580" t="s">
        <v>77</v>
      </c>
      <c r="I6580" t="s">
        <v>78</v>
      </c>
      <c r="J6580" s="7"/>
      <c r="K6580" s="7">
        <v>45747</v>
      </c>
      <c r="L6580" s="7">
        <v>45626</v>
      </c>
      <c r="M6580" t="s">
        <v>77</v>
      </c>
      <c r="N6580"/>
      <c r="O6580">
        <v>2026</v>
      </c>
      <c r="P6580">
        <v>1</v>
      </c>
      <c r="Q6580" t="s">
        <v>80</v>
      </c>
      <c r="R6580" s="8">
        <v>46267</v>
      </c>
      <c r="S6580" s="2">
        <v>1</v>
      </c>
      <c r="T6580" s="2" t="s">
        <v>81</v>
      </c>
    </row>
    <row r="6581" spans="1:20" x14ac:dyDescent="0.25">
      <c r="A6581">
        <v>1120603395</v>
      </c>
      <c r="B6581">
        <v>129070457</v>
      </c>
      <c r="C6581" t="s">
        <v>98</v>
      </c>
      <c r="D6581" t="s">
        <v>83</v>
      </c>
      <c r="E6581" t="s">
        <v>76</v>
      </c>
      <c r="F6581" s="7">
        <v>45456</v>
      </c>
      <c r="G6581" s="7">
        <v>45639</v>
      </c>
      <c r="H6581" t="s">
        <v>77</v>
      </c>
      <c r="I6581" t="s">
        <v>78</v>
      </c>
      <c r="J6581" s="7"/>
      <c r="K6581" s="7">
        <v>45919</v>
      </c>
      <c r="L6581" s="7">
        <v>45639</v>
      </c>
      <c r="M6581" t="s">
        <v>77</v>
      </c>
      <c r="N6581"/>
      <c r="O6581">
        <v>2026</v>
      </c>
      <c r="P6581">
        <v>1</v>
      </c>
      <c r="Q6581" t="s">
        <v>80</v>
      </c>
      <c r="R6581" s="8">
        <v>46267</v>
      </c>
      <c r="S6581" s="2">
        <v>1</v>
      </c>
      <c r="T6581" s="2" t="s">
        <v>81</v>
      </c>
    </row>
    <row r="6582" spans="1:20" x14ac:dyDescent="0.25">
      <c r="A6582">
        <v>1120603455</v>
      </c>
      <c r="B6582">
        <v>129096793</v>
      </c>
      <c r="C6582" t="s">
        <v>98</v>
      </c>
      <c r="D6582" t="s">
        <v>88</v>
      </c>
      <c r="E6582" t="s">
        <v>76</v>
      </c>
      <c r="F6582" s="7">
        <v>45456</v>
      </c>
      <c r="G6582" s="7">
        <v>45821</v>
      </c>
      <c r="H6582" t="s">
        <v>77</v>
      </c>
      <c r="I6582" t="s">
        <v>78</v>
      </c>
      <c r="J6582" s="7"/>
      <c r="K6582" s="7">
        <v>45467</v>
      </c>
      <c r="L6582" s="7">
        <v>45821</v>
      </c>
      <c r="M6582" t="s">
        <v>77</v>
      </c>
      <c r="N6582"/>
      <c r="O6582">
        <v>2026</v>
      </c>
      <c r="P6582">
        <v>1</v>
      </c>
      <c r="Q6582" t="s">
        <v>80</v>
      </c>
      <c r="R6582" s="8">
        <v>46267</v>
      </c>
      <c r="S6582" s="2">
        <v>1</v>
      </c>
      <c r="T6582" s="2" t="s">
        <v>81</v>
      </c>
    </row>
    <row r="6583" spans="1:20" x14ac:dyDescent="0.25">
      <c r="A6583">
        <v>1120603505</v>
      </c>
      <c r="B6583">
        <v>129120037</v>
      </c>
      <c r="C6583" t="s">
        <v>98</v>
      </c>
      <c r="D6583" t="s">
        <v>75</v>
      </c>
      <c r="E6583" t="s">
        <v>76</v>
      </c>
      <c r="F6583" s="7">
        <v>45467</v>
      </c>
      <c r="G6583" s="7">
        <v>47293</v>
      </c>
      <c r="H6583" t="s">
        <v>86</v>
      </c>
      <c r="I6583" t="s">
        <v>87</v>
      </c>
      <c r="J6583" s="7"/>
      <c r="K6583" s="7">
        <v>45475</v>
      </c>
      <c r="L6583" s="7">
        <v>47293</v>
      </c>
      <c r="M6583" t="s">
        <v>86</v>
      </c>
      <c r="N6583"/>
      <c r="O6583">
        <v>2026</v>
      </c>
      <c r="P6583">
        <v>1</v>
      </c>
      <c r="Q6583" t="s">
        <v>80</v>
      </c>
      <c r="R6583" s="8">
        <v>46267</v>
      </c>
      <c r="S6583" s="2">
        <v>1</v>
      </c>
      <c r="T6583" s="2" t="s">
        <v>81</v>
      </c>
    </row>
    <row r="6584" spans="1:20" x14ac:dyDescent="0.25">
      <c r="A6584">
        <v>1120603627</v>
      </c>
      <c r="B6584">
        <v>129208958</v>
      </c>
      <c r="C6584" t="s">
        <v>85</v>
      </c>
      <c r="D6584" t="s">
        <v>83</v>
      </c>
      <c r="E6584" t="s">
        <v>76</v>
      </c>
      <c r="F6584" s="7">
        <v>45484</v>
      </c>
      <c r="G6584" s="7">
        <v>45668</v>
      </c>
      <c r="H6584" t="s">
        <v>77</v>
      </c>
      <c r="I6584" t="s">
        <v>84</v>
      </c>
      <c r="J6584" s="7"/>
      <c r="K6584" s="7">
        <v>46059</v>
      </c>
      <c r="L6584" s="7">
        <v>45668</v>
      </c>
      <c r="M6584" t="s">
        <v>77</v>
      </c>
      <c r="N6584"/>
      <c r="O6584">
        <v>2026</v>
      </c>
      <c r="P6584">
        <v>1</v>
      </c>
      <c r="Q6584" t="s">
        <v>80</v>
      </c>
      <c r="R6584" s="8">
        <v>46267</v>
      </c>
      <c r="S6584" s="2">
        <v>1</v>
      </c>
      <c r="T6584" s="2" t="s">
        <v>81</v>
      </c>
    </row>
    <row r="6585" spans="1:20" x14ac:dyDescent="0.25">
      <c r="A6585">
        <v>1120603650</v>
      </c>
      <c r="B6585">
        <v>129222136</v>
      </c>
      <c r="C6585" t="s">
        <v>97</v>
      </c>
      <c r="D6585" t="s">
        <v>88</v>
      </c>
      <c r="E6585" t="s">
        <v>76</v>
      </c>
      <c r="F6585" s="7">
        <v>45443</v>
      </c>
      <c r="G6585" s="7">
        <v>47269</v>
      </c>
      <c r="H6585" t="s">
        <v>77</v>
      </c>
      <c r="I6585" t="s">
        <v>78</v>
      </c>
      <c r="J6585" s="7"/>
      <c r="K6585" s="7">
        <v>45489</v>
      </c>
      <c r="L6585" s="7">
        <v>47269</v>
      </c>
      <c r="M6585" t="s">
        <v>77</v>
      </c>
      <c r="N6585"/>
      <c r="O6585">
        <v>2026</v>
      </c>
      <c r="P6585">
        <v>1</v>
      </c>
      <c r="Q6585" t="s">
        <v>80</v>
      </c>
      <c r="R6585" s="8">
        <v>46267</v>
      </c>
      <c r="S6585" s="2">
        <v>1</v>
      </c>
      <c r="T6585" s="2" t="s">
        <v>81</v>
      </c>
    </row>
    <row r="6586" spans="1:20" x14ac:dyDescent="0.25">
      <c r="A6586">
        <v>1120603850</v>
      </c>
      <c r="B6586">
        <v>129318632</v>
      </c>
      <c r="C6586" t="s">
        <v>90</v>
      </c>
      <c r="D6586" t="s">
        <v>83</v>
      </c>
      <c r="E6586" t="s">
        <v>76</v>
      </c>
      <c r="F6586" s="7">
        <v>45504</v>
      </c>
      <c r="G6586" s="7">
        <v>45684</v>
      </c>
      <c r="H6586" t="s">
        <v>77</v>
      </c>
      <c r="I6586" t="s">
        <v>84</v>
      </c>
      <c r="J6586" s="7"/>
      <c r="K6586" s="7">
        <v>45968</v>
      </c>
      <c r="L6586" s="7">
        <v>45684</v>
      </c>
      <c r="M6586" t="s">
        <v>77</v>
      </c>
      <c r="N6586"/>
      <c r="O6586">
        <v>2026</v>
      </c>
      <c r="P6586">
        <v>1</v>
      </c>
      <c r="Q6586" t="s">
        <v>80</v>
      </c>
      <c r="R6586" s="8">
        <v>46267</v>
      </c>
      <c r="S6586" s="2">
        <v>1</v>
      </c>
      <c r="T6586" s="2" t="s">
        <v>81</v>
      </c>
    </row>
    <row r="6587" spans="1:20" x14ac:dyDescent="0.25">
      <c r="A6587">
        <v>1120603993</v>
      </c>
      <c r="B6587">
        <v>129370552</v>
      </c>
      <c r="C6587" t="s">
        <v>85</v>
      </c>
      <c r="D6587" t="s">
        <v>88</v>
      </c>
      <c r="E6587" t="s">
        <v>76</v>
      </c>
      <c r="F6587" s="7">
        <v>45513</v>
      </c>
      <c r="G6587" s="7">
        <v>45878</v>
      </c>
      <c r="H6587" t="s">
        <v>77</v>
      </c>
      <c r="I6587" t="s">
        <v>78</v>
      </c>
      <c r="J6587" s="7"/>
      <c r="K6587" s="7">
        <v>45551</v>
      </c>
      <c r="L6587" s="7">
        <v>45878</v>
      </c>
      <c r="M6587" t="s">
        <v>77</v>
      </c>
      <c r="N6587"/>
      <c r="O6587">
        <v>2026</v>
      </c>
      <c r="P6587">
        <v>1</v>
      </c>
      <c r="Q6587" t="s">
        <v>80</v>
      </c>
      <c r="R6587" s="8">
        <v>46267</v>
      </c>
      <c r="S6587" s="2">
        <v>1</v>
      </c>
      <c r="T6587" s="2" t="s">
        <v>81</v>
      </c>
    </row>
    <row r="6588" spans="1:20" x14ac:dyDescent="0.25">
      <c r="A6588">
        <v>1120604069</v>
      </c>
      <c r="B6588">
        <v>129401533</v>
      </c>
      <c r="C6588" t="s">
        <v>82</v>
      </c>
      <c r="D6588" t="s">
        <v>75</v>
      </c>
      <c r="E6588" t="s">
        <v>76</v>
      </c>
      <c r="F6588" s="7">
        <v>45521</v>
      </c>
      <c r="G6588" s="7">
        <v>47347</v>
      </c>
      <c r="H6588" t="s">
        <v>77</v>
      </c>
      <c r="I6588" t="s">
        <v>78</v>
      </c>
      <c r="J6588" s="7"/>
      <c r="K6588" s="7">
        <v>45916</v>
      </c>
      <c r="L6588" s="7">
        <v>47347</v>
      </c>
      <c r="M6588" t="s">
        <v>77</v>
      </c>
      <c r="N6588"/>
      <c r="O6588">
        <v>2026</v>
      </c>
      <c r="P6588">
        <v>1</v>
      </c>
      <c r="Q6588" t="s">
        <v>80</v>
      </c>
      <c r="R6588" s="8">
        <v>46267</v>
      </c>
      <c r="S6588" s="2">
        <v>1</v>
      </c>
      <c r="T6588" s="2" t="s">
        <v>81</v>
      </c>
    </row>
    <row r="6589" spans="1:20" x14ac:dyDescent="0.25">
      <c r="A6589">
        <v>1120604083</v>
      </c>
      <c r="B6589">
        <v>129403711</v>
      </c>
      <c r="C6589" t="s">
        <v>93</v>
      </c>
      <c r="D6589" t="s">
        <v>83</v>
      </c>
      <c r="E6589" t="s">
        <v>76</v>
      </c>
      <c r="F6589" s="7">
        <v>45519</v>
      </c>
      <c r="G6589" s="7">
        <v>45703</v>
      </c>
      <c r="H6589" t="s">
        <v>77</v>
      </c>
      <c r="I6589" t="s">
        <v>78</v>
      </c>
      <c r="J6589" s="7"/>
      <c r="K6589" s="7">
        <v>45971</v>
      </c>
      <c r="L6589" s="7">
        <v>45703</v>
      </c>
      <c r="M6589" t="s">
        <v>77</v>
      </c>
      <c r="N6589"/>
      <c r="O6589">
        <v>2026</v>
      </c>
      <c r="P6589">
        <v>1</v>
      </c>
      <c r="Q6589" t="s">
        <v>80</v>
      </c>
      <c r="R6589" s="8">
        <v>46267</v>
      </c>
      <c r="S6589" s="2">
        <v>1</v>
      </c>
      <c r="T6589" s="2" t="s">
        <v>81</v>
      </c>
    </row>
    <row r="6590" spans="1:20" x14ac:dyDescent="0.25">
      <c r="A6590">
        <v>1120604205</v>
      </c>
      <c r="B6590">
        <v>129438329</v>
      </c>
      <c r="C6590" t="s">
        <v>93</v>
      </c>
      <c r="D6590" t="s">
        <v>83</v>
      </c>
      <c r="E6590" t="s">
        <v>76</v>
      </c>
      <c r="F6590" s="7">
        <v>45528</v>
      </c>
      <c r="G6590" s="7">
        <v>45712</v>
      </c>
      <c r="H6590" t="s">
        <v>77</v>
      </c>
      <c r="I6590" t="s">
        <v>84</v>
      </c>
      <c r="J6590" s="7"/>
      <c r="K6590" s="7">
        <v>45533</v>
      </c>
      <c r="L6590" s="7">
        <v>45712</v>
      </c>
      <c r="M6590" t="s">
        <v>77</v>
      </c>
      <c r="N6590"/>
      <c r="O6590">
        <v>2026</v>
      </c>
      <c r="P6590">
        <v>1</v>
      </c>
      <c r="Q6590" t="s">
        <v>80</v>
      </c>
      <c r="R6590" s="8">
        <v>46267</v>
      </c>
      <c r="S6590" s="2">
        <v>1</v>
      </c>
      <c r="T6590" s="2" t="s">
        <v>81</v>
      </c>
    </row>
    <row r="6591" spans="1:20" x14ac:dyDescent="0.25">
      <c r="A6591">
        <v>1120604474</v>
      </c>
      <c r="B6591">
        <v>129532025</v>
      </c>
      <c r="C6591" t="s">
        <v>96</v>
      </c>
      <c r="D6591" t="s">
        <v>75</v>
      </c>
      <c r="E6591" t="s">
        <v>76</v>
      </c>
      <c r="F6591" s="7">
        <v>45548</v>
      </c>
      <c r="G6591" s="7">
        <v>46628</v>
      </c>
      <c r="H6591" t="s">
        <v>86</v>
      </c>
      <c r="I6591" t="s">
        <v>87</v>
      </c>
      <c r="J6591" s="7"/>
      <c r="K6591" s="7">
        <v>46045</v>
      </c>
      <c r="L6591" s="7">
        <v>46628</v>
      </c>
      <c r="M6591" t="s">
        <v>86</v>
      </c>
      <c r="N6591"/>
      <c r="O6591">
        <v>2026</v>
      </c>
      <c r="P6591">
        <v>1</v>
      </c>
      <c r="Q6591" t="s">
        <v>80</v>
      </c>
      <c r="R6591" s="8">
        <v>46267</v>
      </c>
      <c r="S6591" s="2">
        <v>1</v>
      </c>
      <c r="T6591" s="2" t="s">
        <v>81</v>
      </c>
    </row>
    <row r="6592" spans="1:20" x14ac:dyDescent="0.25">
      <c r="A6592">
        <v>1120604489</v>
      </c>
      <c r="B6592">
        <v>129534794</v>
      </c>
      <c r="C6592" t="s">
        <v>96</v>
      </c>
      <c r="D6592" t="s">
        <v>75</v>
      </c>
      <c r="E6592" t="s">
        <v>76</v>
      </c>
      <c r="F6592" s="7">
        <v>45550</v>
      </c>
      <c r="G6592" s="7">
        <v>46645</v>
      </c>
      <c r="H6592" t="s">
        <v>77</v>
      </c>
      <c r="I6592" t="s">
        <v>78</v>
      </c>
      <c r="J6592" s="7"/>
      <c r="K6592" s="7">
        <v>45561</v>
      </c>
      <c r="L6592" s="7">
        <v>46645</v>
      </c>
      <c r="M6592" t="s">
        <v>77</v>
      </c>
      <c r="N6592"/>
      <c r="O6592">
        <v>2026</v>
      </c>
      <c r="P6592">
        <v>1</v>
      </c>
      <c r="Q6592" t="s">
        <v>80</v>
      </c>
      <c r="R6592" s="8">
        <v>46267</v>
      </c>
      <c r="S6592" s="2">
        <v>1</v>
      </c>
      <c r="T6592" s="2" t="s">
        <v>81</v>
      </c>
    </row>
    <row r="6593" spans="1:20" x14ac:dyDescent="0.25">
      <c r="A6593">
        <v>1120604584</v>
      </c>
      <c r="B6593">
        <v>129556727</v>
      </c>
      <c r="C6593" t="s">
        <v>96</v>
      </c>
      <c r="D6593" t="s">
        <v>83</v>
      </c>
      <c r="E6593" t="s">
        <v>76</v>
      </c>
      <c r="F6593" s="7">
        <v>45554</v>
      </c>
      <c r="G6593" s="7">
        <v>45735</v>
      </c>
      <c r="H6593" t="s">
        <v>77</v>
      </c>
      <c r="I6593" t="s">
        <v>78</v>
      </c>
      <c r="J6593" s="7"/>
      <c r="K6593" s="7">
        <v>46035</v>
      </c>
      <c r="L6593" s="7">
        <v>45735</v>
      </c>
      <c r="M6593" t="s">
        <v>77</v>
      </c>
      <c r="N6593"/>
      <c r="O6593">
        <v>2026</v>
      </c>
      <c r="P6593">
        <v>1</v>
      </c>
      <c r="Q6593" t="s">
        <v>80</v>
      </c>
      <c r="R6593" s="8">
        <v>46267</v>
      </c>
      <c r="S6593" s="2">
        <v>1</v>
      </c>
      <c r="T6593" s="2" t="s">
        <v>81</v>
      </c>
    </row>
    <row r="6594" spans="1:20" x14ac:dyDescent="0.25">
      <c r="A6594">
        <v>1120604999</v>
      </c>
      <c r="B6594">
        <v>129683002</v>
      </c>
      <c r="C6594" t="s">
        <v>96</v>
      </c>
      <c r="D6594" t="s">
        <v>75</v>
      </c>
      <c r="E6594" t="s">
        <v>76</v>
      </c>
      <c r="F6594" s="7">
        <v>45573</v>
      </c>
      <c r="G6594" s="7">
        <v>45938</v>
      </c>
      <c r="H6594" t="s">
        <v>77</v>
      </c>
      <c r="I6594" t="s">
        <v>78</v>
      </c>
      <c r="J6594" s="7">
        <v>45757</v>
      </c>
      <c r="K6594" s="7">
        <v>45623</v>
      </c>
      <c r="L6594" s="7">
        <v>45938</v>
      </c>
      <c r="M6594" t="s">
        <v>77</v>
      </c>
      <c r="N6594" t="s">
        <v>79</v>
      </c>
      <c r="O6594">
        <v>2026</v>
      </c>
      <c r="P6594">
        <v>1</v>
      </c>
      <c r="Q6594" t="s">
        <v>80</v>
      </c>
      <c r="R6594" s="8">
        <v>46267</v>
      </c>
      <c r="S6594" s="2">
        <v>1</v>
      </c>
      <c r="T6594" s="2" t="s">
        <v>81</v>
      </c>
    </row>
    <row r="6595" spans="1:20" x14ac:dyDescent="0.25">
      <c r="A6595">
        <v>1120605416</v>
      </c>
      <c r="B6595">
        <v>129812234</v>
      </c>
      <c r="C6595" t="s">
        <v>82</v>
      </c>
      <c r="D6595" t="s">
        <v>88</v>
      </c>
      <c r="E6595" t="s">
        <v>76</v>
      </c>
      <c r="F6595" s="7">
        <v>45608</v>
      </c>
      <c r="G6595" s="7">
        <v>47434</v>
      </c>
      <c r="H6595" t="s">
        <v>77</v>
      </c>
      <c r="I6595" t="s">
        <v>78</v>
      </c>
      <c r="J6595" s="7"/>
      <c r="K6595" s="7">
        <v>45814</v>
      </c>
      <c r="L6595" s="7">
        <v>47434</v>
      </c>
      <c r="M6595" t="s">
        <v>77</v>
      </c>
      <c r="N6595"/>
      <c r="O6595">
        <v>2026</v>
      </c>
      <c r="P6595">
        <v>1</v>
      </c>
      <c r="Q6595" t="s">
        <v>80</v>
      </c>
      <c r="R6595" s="8">
        <v>46267</v>
      </c>
      <c r="S6595" s="2">
        <v>1</v>
      </c>
      <c r="T6595" s="2" t="s">
        <v>81</v>
      </c>
    </row>
    <row r="6596" spans="1:20" x14ac:dyDescent="0.25">
      <c r="A6596">
        <v>1120605526</v>
      </c>
      <c r="B6596">
        <v>129858543</v>
      </c>
      <c r="C6596" t="s">
        <v>82</v>
      </c>
      <c r="D6596" t="s">
        <v>88</v>
      </c>
      <c r="E6596" t="s">
        <v>76</v>
      </c>
      <c r="F6596" s="7">
        <v>45581</v>
      </c>
      <c r="G6596" s="7">
        <v>45946</v>
      </c>
      <c r="H6596" t="s">
        <v>77</v>
      </c>
      <c r="I6596" t="s">
        <v>84</v>
      </c>
      <c r="J6596" s="7">
        <v>46055</v>
      </c>
      <c r="K6596" s="7">
        <v>45992</v>
      </c>
      <c r="L6596" s="7">
        <v>45946</v>
      </c>
      <c r="M6596" t="s">
        <v>77</v>
      </c>
      <c r="N6596" t="s">
        <v>79</v>
      </c>
      <c r="O6596">
        <v>2026</v>
      </c>
      <c r="P6596">
        <v>1</v>
      </c>
      <c r="Q6596" t="s">
        <v>80</v>
      </c>
      <c r="R6596" s="8">
        <v>46267</v>
      </c>
      <c r="S6596" s="2">
        <v>1</v>
      </c>
      <c r="T6596" s="2" t="s">
        <v>81</v>
      </c>
    </row>
    <row r="6597" spans="1:20" x14ac:dyDescent="0.25">
      <c r="A6597">
        <v>1120605597</v>
      </c>
      <c r="B6597">
        <v>129893955</v>
      </c>
      <c r="C6597" t="s">
        <v>82</v>
      </c>
      <c r="D6597" t="s">
        <v>75</v>
      </c>
      <c r="E6597" t="s">
        <v>76</v>
      </c>
      <c r="F6597" s="7">
        <v>45630</v>
      </c>
      <c r="G6597" s="7">
        <v>47456</v>
      </c>
      <c r="H6597" t="s">
        <v>77</v>
      </c>
      <c r="I6597" t="s">
        <v>78</v>
      </c>
      <c r="J6597" s="7"/>
      <c r="K6597" s="7">
        <v>45943</v>
      </c>
      <c r="L6597" s="7">
        <v>47456</v>
      </c>
      <c r="M6597" t="s">
        <v>77</v>
      </c>
      <c r="N6597"/>
      <c r="O6597">
        <v>2026</v>
      </c>
      <c r="P6597">
        <v>1</v>
      </c>
      <c r="Q6597" t="s">
        <v>80</v>
      </c>
      <c r="R6597" s="8">
        <v>46267</v>
      </c>
      <c r="S6597" s="2">
        <v>1</v>
      </c>
      <c r="T6597" s="2" t="s">
        <v>81</v>
      </c>
    </row>
    <row r="6598" spans="1:20" x14ac:dyDescent="0.25">
      <c r="A6598">
        <v>1120605921</v>
      </c>
      <c r="B6598">
        <v>130929464</v>
      </c>
      <c r="C6598" t="s">
        <v>93</v>
      </c>
      <c r="D6598" t="s">
        <v>88</v>
      </c>
      <c r="E6598" t="s">
        <v>76</v>
      </c>
      <c r="F6598" s="7">
        <v>45716</v>
      </c>
      <c r="G6598" s="7">
        <v>46081</v>
      </c>
      <c r="H6598" t="s">
        <v>77</v>
      </c>
      <c r="I6598" t="s">
        <v>78</v>
      </c>
      <c r="J6598" s="7"/>
      <c r="K6598" s="7">
        <v>46062</v>
      </c>
      <c r="L6598" s="7">
        <v>46081</v>
      </c>
      <c r="M6598" t="s">
        <v>77</v>
      </c>
      <c r="N6598"/>
      <c r="O6598">
        <v>2026</v>
      </c>
      <c r="P6598">
        <v>1</v>
      </c>
      <c r="Q6598" t="s">
        <v>80</v>
      </c>
      <c r="R6598" s="8">
        <v>46267</v>
      </c>
      <c r="S6598" s="2">
        <v>1</v>
      </c>
      <c r="T6598" s="2" t="s">
        <v>81</v>
      </c>
    </row>
    <row r="6599" spans="1:20" x14ac:dyDescent="0.25">
      <c r="A6599">
        <v>1120606214</v>
      </c>
      <c r="B6599">
        <v>131098211</v>
      </c>
      <c r="C6599" t="s">
        <v>96</v>
      </c>
      <c r="D6599" t="s">
        <v>88</v>
      </c>
      <c r="E6599" t="s">
        <v>76</v>
      </c>
      <c r="F6599" s="7">
        <v>45757</v>
      </c>
      <c r="G6599" s="7">
        <v>47583</v>
      </c>
      <c r="H6599" t="s">
        <v>77</v>
      </c>
      <c r="I6599" t="s">
        <v>78</v>
      </c>
      <c r="J6599" s="7">
        <v>46000</v>
      </c>
      <c r="K6599" s="7">
        <v>45799</v>
      </c>
      <c r="L6599" s="7">
        <v>47583</v>
      </c>
      <c r="M6599" t="s">
        <v>77</v>
      </c>
      <c r="N6599" t="s">
        <v>79</v>
      </c>
      <c r="O6599">
        <v>2026</v>
      </c>
      <c r="P6599">
        <v>1</v>
      </c>
      <c r="Q6599" t="s">
        <v>80</v>
      </c>
      <c r="R6599" s="8">
        <v>46267</v>
      </c>
      <c r="S6599" s="2">
        <v>1</v>
      </c>
      <c r="T6599" s="2" t="s">
        <v>81</v>
      </c>
    </row>
    <row r="6600" spans="1:20" x14ac:dyDescent="0.25">
      <c r="A6600">
        <v>1120607587</v>
      </c>
      <c r="B6600">
        <v>131681611</v>
      </c>
      <c r="C6600" t="s">
        <v>74</v>
      </c>
      <c r="D6600" t="s">
        <v>83</v>
      </c>
      <c r="E6600" t="s">
        <v>76</v>
      </c>
      <c r="F6600" s="7">
        <v>45902</v>
      </c>
      <c r="G6600" s="7">
        <v>46083</v>
      </c>
      <c r="H6600" t="s">
        <v>77</v>
      </c>
      <c r="I6600" t="s">
        <v>84</v>
      </c>
      <c r="J6600" s="7"/>
      <c r="K6600" s="7">
        <v>45925</v>
      </c>
      <c r="L6600" s="7">
        <v>46083</v>
      </c>
      <c r="M6600" t="s">
        <v>77</v>
      </c>
      <c r="N6600"/>
      <c r="O6600">
        <v>2026</v>
      </c>
      <c r="P6600">
        <v>1</v>
      </c>
      <c r="Q6600" t="s">
        <v>80</v>
      </c>
      <c r="R6600" s="8">
        <v>46267</v>
      </c>
      <c r="S6600" s="2">
        <v>1</v>
      </c>
      <c r="T6600" s="2" t="s">
        <v>81</v>
      </c>
    </row>
    <row r="6601" spans="1:20" x14ac:dyDescent="0.25">
      <c r="A6601">
        <v>1120608140</v>
      </c>
      <c r="B6601">
        <v>131888473</v>
      </c>
      <c r="C6601" t="s">
        <v>74</v>
      </c>
      <c r="D6601" t="s">
        <v>75</v>
      </c>
      <c r="E6601" t="s">
        <v>76</v>
      </c>
      <c r="F6601" s="7">
        <v>45939</v>
      </c>
      <c r="G6601" s="7">
        <v>47765</v>
      </c>
      <c r="H6601" t="s">
        <v>77</v>
      </c>
      <c r="I6601" t="s">
        <v>78</v>
      </c>
      <c r="J6601" s="7"/>
      <c r="K6601" s="7">
        <v>45968</v>
      </c>
      <c r="L6601" s="7">
        <v>47765</v>
      </c>
      <c r="M6601" t="s">
        <v>77</v>
      </c>
      <c r="N6601"/>
      <c r="O6601">
        <v>2026</v>
      </c>
      <c r="P6601">
        <v>1</v>
      </c>
      <c r="Q6601" t="s">
        <v>80</v>
      </c>
      <c r="R6601" s="8">
        <v>46267</v>
      </c>
      <c r="S6601" s="2">
        <v>1</v>
      </c>
      <c r="T6601" s="2" t="s">
        <v>81</v>
      </c>
    </row>
    <row r="6602" spans="1:20" x14ac:dyDescent="0.25">
      <c r="A6602">
        <v>1120609009</v>
      </c>
      <c r="B6602">
        <v>133173111</v>
      </c>
      <c r="C6602" t="s">
        <v>82</v>
      </c>
      <c r="D6602" t="s">
        <v>88</v>
      </c>
      <c r="E6602" t="s">
        <v>76</v>
      </c>
      <c r="F6602" s="7">
        <v>46111</v>
      </c>
      <c r="G6602" s="7">
        <v>47207</v>
      </c>
      <c r="H6602" t="s">
        <v>77</v>
      </c>
      <c r="I6602" t="s">
        <v>78</v>
      </c>
      <c r="J6602" s="7"/>
      <c r="K6602" s="7">
        <v>46112</v>
      </c>
      <c r="L6602" s="7">
        <v>47207</v>
      </c>
      <c r="M6602" t="s">
        <v>77</v>
      </c>
      <c r="N6602"/>
      <c r="O6602">
        <v>2026</v>
      </c>
      <c r="P6602">
        <v>1</v>
      </c>
      <c r="Q6602" t="s">
        <v>80</v>
      </c>
      <c r="R6602" s="8">
        <v>46267</v>
      </c>
      <c r="S6602" s="2">
        <v>1</v>
      </c>
      <c r="T6602" s="2" t="s">
        <v>81</v>
      </c>
    </row>
    <row r="6603" spans="1:20" x14ac:dyDescent="0.25">
      <c r="A6603">
        <v>1120609057</v>
      </c>
      <c r="B6603">
        <v>110362230</v>
      </c>
      <c r="C6603" t="s">
        <v>85</v>
      </c>
      <c r="D6603" t="s">
        <v>88</v>
      </c>
      <c r="E6603" t="s">
        <v>76</v>
      </c>
      <c r="F6603" s="7">
        <v>42122</v>
      </c>
      <c r="G6603" s="7">
        <v>43949</v>
      </c>
      <c r="H6603" t="s">
        <v>86</v>
      </c>
      <c r="I6603" t="s">
        <v>87</v>
      </c>
      <c r="J6603" s="7">
        <v>45745</v>
      </c>
      <c r="K6603" s="7">
        <v>45763</v>
      </c>
      <c r="L6603" s="7">
        <v>43949</v>
      </c>
      <c r="M6603" t="s">
        <v>86</v>
      </c>
      <c r="N6603" t="s">
        <v>79</v>
      </c>
      <c r="O6603">
        <v>2026</v>
      </c>
      <c r="P6603">
        <v>1</v>
      </c>
      <c r="Q6603" t="s">
        <v>80</v>
      </c>
      <c r="R6603" s="8">
        <v>46267</v>
      </c>
      <c r="S6603" s="2">
        <v>1</v>
      </c>
      <c r="T6603" s="2" t="s">
        <v>81</v>
      </c>
    </row>
    <row r="6604" spans="1:20" x14ac:dyDescent="0.25">
      <c r="A6604">
        <v>1120609544</v>
      </c>
      <c r="B6604">
        <v>111869480</v>
      </c>
      <c r="C6604" t="s">
        <v>82</v>
      </c>
      <c r="D6604" t="s">
        <v>75</v>
      </c>
      <c r="E6604" t="s">
        <v>76</v>
      </c>
      <c r="F6604" s="7">
        <v>42567</v>
      </c>
      <c r="G6604" s="7">
        <v>44393</v>
      </c>
      <c r="H6604" t="s">
        <v>77</v>
      </c>
      <c r="I6604" t="s">
        <v>78</v>
      </c>
      <c r="J6604" s="7">
        <v>46048</v>
      </c>
      <c r="K6604" s="7">
        <v>46087</v>
      </c>
      <c r="L6604" s="7">
        <v>44393</v>
      </c>
      <c r="M6604" t="s">
        <v>77</v>
      </c>
      <c r="N6604" t="s">
        <v>79</v>
      </c>
      <c r="O6604">
        <v>2026</v>
      </c>
      <c r="P6604">
        <v>1</v>
      </c>
      <c r="Q6604" t="s">
        <v>80</v>
      </c>
      <c r="R6604" s="8">
        <v>46267</v>
      </c>
      <c r="S6604" s="2">
        <v>1</v>
      </c>
      <c r="T6604" s="2" t="s">
        <v>81</v>
      </c>
    </row>
    <row r="6605" spans="1:20" x14ac:dyDescent="0.25">
      <c r="A6605">
        <v>1120609589</v>
      </c>
      <c r="B6605">
        <v>111984137</v>
      </c>
      <c r="C6605" t="s">
        <v>85</v>
      </c>
      <c r="D6605" t="s">
        <v>75</v>
      </c>
      <c r="E6605" t="s">
        <v>76</v>
      </c>
      <c r="F6605" s="7">
        <v>42615</v>
      </c>
      <c r="G6605" s="7">
        <v>44222</v>
      </c>
      <c r="H6605" t="s">
        <v>86</v>
      </c>
      <c r="I6605" t="s">
        <v>87</v>
      </c>
      <c r="J6605" s="7">
        <v>44425</v>
      </c>
      <c r="K6605" s="7">
        <v>46008</v>
      </c>
      <c r="L6605" s="7">
        <v>44222</v>
      </c>
      <c r="M6605" t="s">
        <v>86</v>
      </c>
      <c r="N6605" t="s">
        <v>92</v>
      </c>
      <c r="O6605">
        <v>2026</v>
      </c>
      <c r="P6605">
        <v>1</v>
      </c>
      <c r="Q6605" t="s">
        <v>80</v>
      </c>
      <c r="R6605" s="8">
        <v>46267</v>
      </c>
      <c r="S6605" s="2">
        <v>1</v>
      </c>
      <c r="T6605" s="2" t="s">
        <v>81</v>
      </c>
    </row>
    <row r="6606" spans="1:20" x14ac:dyDescent="0.25">
      <c r="A6606">
        <v>1120609642</v>
      </c>
      <c r="B6606">
        <v>112138791</v>
      </c>
      <c r="C6606" t="s">
        <v>82</v>
      </c>
      <c r="D6606" t="s">
        <v>88</v>
      </c>
      <c r="E6606" t="s">
        <v>76</v>
      </c>
      <c r="F6606" s="7">
        <v>42672</v>
      </c>
      <c r="G6606" s="7">
        <v>44498</v>
      </c>
      <c r="H6606" t="s">
        <v>77</v>
      </c>
      <c r="I6606" t="s">
        <v>78</v>
      </c>
      <c r="J6606" s="7">
        <v>46111</v>
      </c>
      <c r="K6606" s="7">
        <v>45538</v>
      </c>
      <c r="L6606" s="7">
        <v>44498</v>
      </c>
      <c r="M6606" t="s">
        <v>77</v>
      </c>
      <c r="N6606" t="s">
        <v>79</v>
      </c>
      <c r="O6606">
        <v>2026</v>
      </c>
      <c r="P6606">
        <v>1</v>
      </c>
      <c r="Q6606" t="s">
        <v>80</v>
      </c>
      <c r="R6606" s="8">
        <v>46267</v>
      </c>
      <c r="S6606" s="2">
        <v>1</v>
      </c>
      <c r="T6606" s="2" t="s">
        <v>81</v>
      </c>
    </row>
    <row r="6607" spans="1:20" x14ac:dyDescent="0.25">
      <c r="A6607">
        <v>1120609656</v>
      </c>
      <c r="B6607">
        <v>112168009</v>
      </c>
      <c r="C6607" t="s">
        <v>74</v>
      </c>
      <c r="D6607" t="s">
        <v>83</v>
      </c>
      <c r="E6607" t="s">
        <v>76</v>
      </c>
      <c r="F6607" s="7">
        <v>42662</v>
      </c>
      <c r="G6607" s="7">
        <v>44284</v>
      </c>
      <c r="H6607" t="s">
        <v>86</v>
      </c>
      <c r="I6607" t="s">
        <v>87</v>
      </c>
      <c r="J6607" s="7">
        <v>45899</v>
      </c>
      <c r="K6607" s="7">
        <v>45748</v>
      </c>
      <c r="L6607" s="7">
        <v>44284</v>
      </c>
      <c r="M6607" t="s">
        <v>86</v>
      </c>
      <c r="N6607" t="s">
        <v>79</v>
      </c>
      <c r="O6607">
        <v>2026</v>
      </c>
      <c r="P6607">
        <v>1</v>
      </c>
      <c r="Q6607" t="s">
        <v>80</v>
      </c>
      <c r="R6607" s="8">
        <v>46267</v>
      </c>
      <c r="S6607" s="2">
        <v>1</v>
      </c>
      <c r="T6607" s="2" t="s">
        <v>81</v>
      </c>
    </row>
    <row r="6608" spans="1:20" x14ac:dyDescent="0.25">
      <c r="A6608">
        <v>1120609668</v>
      </c>
      <c r="B6608">
        <v>112384456</v>
      </c>
      <c r="C6608" t="s">
        <v>82</v>
      </c>
      <c r="D6608" t="s">
        <v>88</v>
      </c>
      <c r="E6608" t="s">
        <v>76</v>
      </c>
      <c r="F6608" s="7">
        <v>42696</v>
      </c>
      <c r="G6608" s="7">
        <v>44522</v>
      </c>
      <c r="H6608" t="s">
        <v>86</v>
      </c>
      <c r="I6608" t="s">
        <v>87</v>
      </c>
      <c r="J6608" s="7">
        <v>45222</v>
      </c>
      <c r="K6608" s="7">
        <v>46055</v>
      </c>
      <c r="L6608" s="7">
        <v>44522</v>
      </c>
      <c r="M6608" t="s">
        <v>86</v>
      </c>
      <c r="N6608" t="s">
        <v>92</v>
      </c>
      <c r="O6608">
        <v>2026</v>
      </c>
      <c r="P6608">
        <v>1</v>
      </c>
      <c r="Q6608" t="s">
        <v>80</v>
      </c>
      <c r="R6608" s="8">
        <v>46267</v>
      </c>
      <c r="S6608" s="2">
        <v>1</v>
      </c>
      <c r="T6608" s="2" t="s">
        <v>81</v>
      </c>
    </row>
    <row r="6609" spans="1:20" x14ac:dyDescent="0.25">
      <c r="A6609">
        <v>1120609701</v>
      </c>
      <c r="B6609">
        <v>112562898</v>
      </c>
      <c r="C6609" t="s">
        <v>82</v>
      </c>
      <c r="D6609" t="s">
        <v>88</v>
      </c>
      <c r="E6609" t="s">
        <v>76</v>
      </c>
      <c r="F6609" s="7">
        <v>42768</v>
      </c>
      <c r="G6609" s="7">
        <v>44594</v>
      </c>
      <c r="H6609" t="s">
        <v>77</v>
      </c>
      <c r="I6609" t="s">
        <v>78</v>
      </c>
      <c r="J6609" s="7">
        <v>45829</v>
      </c>
      <c r="K6609" s="7">
        <v>45057</v>
      </c>
      <c r="L6609" s="7">
        <v>44594</v>
      </c>
      <c r="M6609" t="s">
        <v>77</v>
      </c>
      <c r="N6609" t="s">
        <v>79</v>
      </c>
      <c r="O6609">
        <v>2026</v>
      </c>
      <c r="P6609">
        <v>1</v>
      </c>
      <c r="Q6609" t="s">
        <v>80</v>
      </c>
      <c r="R6609" s="8">
        <v>46267</v>
      </c>
      <c r="S6609" s="2">
        <v>1</v>
      </c>
      <c r="T6609" s="2" t="s">
        <v>81</v>
      </c>
    </row>
    <row r="6610" spans="1:20" x14ac:dyDescent="0.25">
      <c r="A6610">
        <v>1120609765</v>
      </c>
      <c r="B6610">
        <v>112761821</v>
      </c>
      <c r="C6610" t="s">
        <v>82</v>
      </c>
      <c r="D6610" t="s">
        <v>88</v>
      </c>
      <c r="E6610" t="s">
        <v>76</v>
      </c>
      <c r="F6610" s="7">
        <v>42837</v>
      </c>
      <c r="G6610" s="7">
        <v>44663</v>
      </c>
      <c r="H6610" t="s">
        <v>77</v>
      </c>
      <c r="I6610" t="s">
        <v>78</v>
      </c>
      <c r="J6610" s="7">
        <v>46099</v>
      </c>
      <c r="K6610" s="7">
        <v>45057</v>
      </c>
      <c r="L6610" s="7">
        <v>44663</v>
      </c>
      <c r="M6610" t="s">
        <v>77</v>
      </c>
      <c r="N6610" t="s">
        <v>79</v>
      </c>
      <c r="O6610">
        <v>2026</v>
      </c>
      <c r="P6610">
        <v>1</v>
      </c>
      <c r="Q6610" t="s">
        <v>80</v>
      </c>
      <c r="R6610" s="8">
        <v>46267</v>
      </c>
      <c r="S6610" s="2">
        <v>1</v>
      </c>
      <c r="T6610" s="2" t="s">
        <v>81</v>
      </c>
    </row>
    <row r="6611" spans="1:20" x14ac:dyDescent="0.25">
      <c r="A6611">
        <v>1120609767</v>
      </c>
      <c r="B6611">
        <v>112766198</v>
      </c>
      <c r="C6611" t="s">
        <v>85</v>
      </c>
      <c r="D6611" t="s">
        <v>88</v>
      </c>
      <c r="E6611" t="s">
        <v>76</v>
      </c>
      <c r="F6611" s="7">
        <v>42811</v>
      </c>
      <c r="G6611" s="7">
        <v>44637</v>
      </c>
      <c r="H6611" t="s">
        <v>77</v>
      </c>
      <c r="I6611" t="s">
        <v>78</v>
      </c>
      <c r="J6611" s="7">
        <v>45872</v>
      </c>
      <c r="K6611" s="7">
        <v>42842</v>
      </c>
      <c r="L6611" s="7">
        <v>44637</v>
      </c>
      <c r="M6611" t="s">
        <v>77</v>
      </c>
      <c r="N6611" t="s">
        <v>79</v>
      </c>
      <c r="O6611">
        <v>2026</v>
      </c>
      <c r="P6611">
        <v>1</v>
      </c>
      <c r="Q6611" t="s">
        <v>80</v>
      </c>
      <c r="R6611" s="8">
        <v>46267</v>
      </c>
      <c r="S6611" s="2">
        <v>1</v>
      </c>
      <c r="T6611" s="2" t="s">
        <v>81</v>
      </c>
    </row>
    <row r="6612" spans="1:20" x14ac:dyDescent="0.25">
      <c r="A6612">
        <v>1120610001</v>
      </c>
      <c r="B6612">
        <v>113255392</v>
      </c>
      <c r="C6612" t="s">
        <v>91</v>
      </c>
      <c r="D6612" t="s">
        <v>83</v>
      </c>
      <c r="E6612" t="s">
        <v>76</v>
      </c>
      <c r="F6612" s="7">
        <v>42993</v>
      </c>
      <c r="G6612" s="7">
        <v>44819</v>
      </c>
      <c r="H6612" t="s">
        <v>77</v>
      </c>
      <c r="I6612" t="s">
        <v>78</v>
      </c>
      <c r="J6612" s="7">
        <v>45845</v>
      </c>
      <c r="K6612" s="7">
        <v>45896</v>
      </c>
      <c r="L6612" s="7">
        <v>44819</v>
      </c>
      <c r="M6612" t="s">
        <v>77</v>
      </c>
      <c r="N6612" t="s">
        <v>79</v>
      </c>
      <c r="O6612">
        <v>2026</v>
      </c>
      <c r="P6612">
        <v>1</v>
      </c>
      <c r="Q6612" t="s">
        <v>80</v>
      </c>
      <c r="R6612" s="8">
        <v>46267</v>
      </c>
      <c r="S6612" s="2">
        <v>1</v>
      </c>
      <c r="T6612" s="2" t="s">
        <v>81</v>
      </c>
    </row>
    <row r="6613" spans="1:20" x14ac:dyDescent="0.25">
      <c r="A6613">
        <v>1120610002</v>
      </c>
      <c r="B6613">
        <v>113255392</v>
      </c>
      <c r="C6613" t="s">
        <v>91</v>
      </c>
      <c r="D6613" t="s">
        <v>83</v>
      </c>
      <c r="E6613" t="s">
        <v>76</v>
      </c>
      <c r="F6613" s="7">
        <v>42993</v>
      </c>
      <c r="G6613" s="7">
        <v>44819</v>
      </c>
      <c r="H6613" t="s">
        <v>77</v>
      </c>
      <c r="I6613" t="s">
        <v>78</v>
      </c>
      <c r="J6613" s="7">
        <v>45845</v>
      </c>
      <c r="K6613" s="7">
        <v>43667</v>
      </c>
      <c r="L6613" s="7">
        <v>44819</v>
      </c>
      <c r="M6613" t="s">
        <v>77</v>
      </c>
      <c r="N6613" t="s">
        <v>79</v>
      </c>
      <c r="O6613">
        <v>2026</v>
      </c>
      <c r="P6613">
        <v>1</v>
      </c>
      <c r="Q6613" t="s">
        <v>80</v>
      </c>
      <c r="R6613" s="8">
        <v>46267</v>
      </c>
      <c r="S6613" s="2">
        <v>1</v>
      </c>
      <c r="T6613" s="2" t="s">
        <v>81</v>
      </c>
    </row>
    <row r="6614" spans="1:20" x14ac:dyDescent="0.25">
      <c r="A6614">
        <v>1120610074</v>
      </c>
      <c r="B6614">
        <v>114151476</v>
      </c>
      <c r="C6614" t="s">
        <v>74</v>
      </c>
      <c r="D6614" t="s">
        <v>75</v>
      </c>
      <c r="E6614" t="s">
        <v>76</v>
      </c>
      <c r="F6614" s="7">
        <v>43103</v>
      </c>
      <c r="G6614" s="7">
        <v>44926</v>
      </c>
      <c r="H6614" t="s">
        <v>77</v>
      </c>
      <c r="I6614" t="s">
        <v>78</v>
      </c>
      <c r="J6614" s="7">
        <v>45475</v>
      </c>
      <c r="K6614" s="7">
        <v>43105</v>
      </c>
      <c r="L6614" s="7">
        <v>44926</v>
      </c>
      <c r="M6614" t="s">
        <v>77</v>
      </c>
      <c r="N6614" t="s">
        <v>79</v>
      </c>
      <c r="O6614">
        <v>2026</v>
      </c>
      <c r="P6614">
        <v>1</v>
      </c>
      <c r="Q6614" t="s">
        <v>80</v>
      </c>
      <c r="R6614" s="8">
        <v>46267</v>
      </c>
      <c r="S6614" s="2">
        <v>1</v>
      </c>
      <c r="T6614" s="2" t="s">
        <v>81</v>
      </c>
    </row>
    <row r="6615" spans="1:20" x14ac:dyDescent="0.25">
      <c r="A6615">
        <v>1120610090</v>
      </c>
      <c r="B6615">
        <v>114278117</v>
      </c>
      <c r="C6615" t="s">
        <v>93</v>
      </c>
      <c r="D6615" t="s">
        <v>75</v>
      </c>
      <c r="E6615" t="s">
        <v>76</v>
      </c>
      <c r="F6615" s="7">
        <v>43137</v>
      </c>
      <c r="G6615" s="7">
        <v>44963</v>
      </c>
      <c r="H6615" t="s">
        <v>77</v>
      </c>
      <c r="I6615" t="s">
        <v>78</v>
      </c>
      <c r="J6615" s="7">
        <v>45037</v>
      </c>
      <c r="K6615" s="7">
        <v>43137</v>
      </c>
      <c r="L6615" s="7">
        <v>44963</v>
      </c>
      <c r="M6615" t="s">
        <v>77</v>
      </c>
      <c r="N6615" t="s">
        <v>92</v>
      </c>
      <c r="O6615">
        <v>2026</v>
      </c>
      <c r="P6615">
        <v>1</v>
      </c>
      <c r="Q6615" t="s">
        <v>80</v>
      </c>
      <c r="R6615" s="8">
        <v>46267</v>
      </c>
      <c r="S6615" s="2">
        <v>1</v>
      </c>
      <c r="T6615" s="2" t="s">
        <v>81</v>
      </c>
    </row>
    <row r="6616" spans="1:20" x14ac:dyDescent="0.25">
      <c r="A6616">
        <v>1120610175</v>
      </c>
      <c r="B6616">
        <v>114856554</v>
      </c>
      <c r="C6616" t="s">
        <v>85</v>
      </c>
      <c r="D6616" t="s">
        <v>83</v>
      </c>
      <c r="E6616" t="s">
        <v>76</v>
      </c>
      <c r="F6616" s="7">
        <v>43318</v>
      </c>
      <c r="G6616" s="7">
        <v>43502</v>
      </c>
      <c r="H6616" t="s">
        <v>77</v>
      </c>
      <c r="I6616" t="s">
        <v>78</v>
      </c>
      <c r="J6616" s="7">
        <v>45935</v>
      </c>
      <c r="K6616" s="7">
        <v>45951</v>
      </c>
      <c r="L6616" s="7">
        <v>43502</v>
      </c>
      <c r="M6616" t="s">
        <v>77</v>
      </c>
      <c r="N6616" t="s">
        <v>79</v>
      </c>
      <c r="O6616">
        <v>2026</v>
      </c>
      <c r="P6616">
        <v>1</v>
      </c>
      <c r="Q6616" t="s">
        <v>80</v>
      </c>
      <c r="R6616" s="8">
        <v>46267</v>
      </c>
      <c r="S6616" s="2">
        <v>1</v>
      </c>
      <c r="T6616" s="2" t="s">
        <v>81</v>
      </c>
    </row>
    <row r="6617" spans="1:20" x14ac:dyDescent="0.25">
      <c r="A6617">
        <v>1120610176</v>
      </c>
      <c r="B6617">
        <v>114856554</v>
      </c>
      <c r="C6617" t="s">
        <v>85</v>
      </c>
      <c r="D6617" t="s">
        <v>83</v>
      </c>
      <c r="E6617" t="s">
        <v>76</v>
      </c>
      <c r="F6617" s="7">
        <v>43318</v>
      </c>
      <c r="G6617" s="7">
        <v>43502</v>
      </c>
      <c r="H6617" t="s">
        <v>77</v>
      </c>
      <c r="I6617" t="s">
        <v>78</v>
      </c>
      <c r="J6617" s="7">
        <v>45935</v>
      </c>
      <c r="K6617" s="7">
        <v>43701</v>
      </c>
      <c r="L6617" s="7">
        <v>43502</v>
      </c>
      <c r="M6617" t="s">
        <v>77</v>
      </c>
      <c r="N6617" t="s">
        <v>79</v>
      </c>
      <c r="O6617">
        <v>2026</v>
      </c>
      <c r="P6617">
        <v>1</v>
      </c>
      <c r="Q6617" t="s">
        <v>80</v>
      </c>
      <c r="R6617" s="8">
        <v>46267</v>
      </c>
      <c r="S6617" s="2">
        <v>1</v>
      </c>
      <c r="T6617" s="2" t="s">
        <v>81</v>
      </c>
    </row>
    <row r="6618" spans="1:20" x14ac:dyDescent="0.25">
      <c r="A6618">
        <v>1120610177</v>
      </c>
      <c r="B6618">
        <v>114856554</v>
      </c>
      <c r="C6618" t="s">
        <v>85</v>
      </c>
      <c r="D6618" t="s">
        <v>83</v>
      </c>
      <c r="E6618" t="s">
        <v>76</v>
      </c>
      <c r="F6618" s="7">
        <v>43318</v>
      </c>
      <c r="G6618" s="7">
        <v>43502</v>
      </c>
      <c r="H6618" t="s">
        <v>77</v>
      </c>
      <c r="I6618" t="s">
        <v>78</v>
      </c>
      <c r="J6618" s="7">
        <v>45935</v>
      </c>
      <c r="K6618" s="7">
        <v>45951</v>
      </c>
      <c r="L6618" s="7">
        <v>43502</v>
      </c>
      <c r="M6618" t="s">
        <v>77</v>
      </c>
      <c r="N6618" t="s">
        <v>79</v>
      </c>
      <c r="O6618">
        <v>2026</v>
      </c>
      <c r="P6618">
        <v>1</v>
      </c>
      <c r="Q6618" t="s">
        <v>80</v>
      </c>
      <c r="R6618" s="8">
        <v>46267</v>
      </c>
      <c r="S6618" s="2">
        <v>1</v>
      </c>
      <c r="T6618" s="2" t="s">
        <v>81</v>
      </c>
    </row>
    <row r="6619" spans="1:20" x14ac:dyDescent="0.25">
      <c r="A6619">
        <v>1120610213</v>
      </c>
      <c r="B6619">
        <v>114990845</v>
      </c>
      <c r="C6619" t="s">
        <v>93</v>
      </c>
      <c r="D6619" t="s">
        <v>75</v>
      </c>
      <c r="E6619" t="s">
        <v>76</v>
      </c>
      <c r="F6619" s="7">
        <v>43362</v>
      </c>
      <c r="G6619" s="7">
        <v>45188</v>
      </c>
      <c r="H6619" t="s">
        <v>77</v>
      </c>
      <c r="I6619" t="s">
        <v>78</v>
      </c>
      <c r="J6619" s="7">
        <v>45198</v>
      </c>
      <c r="K6619" s="7">
        <v>43434</v>
      </c>
      <c r="L6619" s="7">
        <v>45188</v>
      </c>
      <c r="M6619" t="s">
        <v>77</v>
      </c>
      <c r="N6619" t="s">
        <v>92</v>
      </c>
      <c r="O6619">
        <v>2026</v>
      </c>
      <c r="P6619">
        <v>1</v>
      </c>
      <c r="Q6619" t="s">
        <v>80</v>
      </c>
      <c r="R6619" s="8">
        <v>46267</v>
      </c>
      <c r="S6619" s="2">
        <v>1</v>
      </c>
      <c r="T6619" s="2" t="s">
        <v>81</v>
      </c>
    </row>
    <row r="6620" spans="1:20" x14ac:dyDescent="0.25">
      <c r="A6620">
        <v>1120610308</v>
      </c>
      <c r="B6620">
        <v>116715848</v>
      </c>
      <c r="C6620" t="s">
        <v>85</v>
      </c>
      <c r="D6620" t="s">
        <v>83</v>
      </c>
      <c r="E6620" t="s">
        <v>76</v>
      </c>
      <c r="F6620" s="7">
        <v>43536</v>
      </c>
      <c r="G6620" s="7">
        <v>43720</v>
      </c>
      <c r="H6620" t="s">
        <v>77</v>
      </c>
      <c r="I6620" t="s">
        <v>78</v>
      </c>
      <c r="J6620" s="7">
        <v>45539</v>
      </c>
      <c r="K6620" s="7">
        <v>43593</v>
      </c>
      <c r="L6620" s="7">
        <v>43720</v>
      </c>
      <c r="M6620" t="s">
        <v>77</v>
      </c>
      <c r="N6620" t="s">
        <v>79</v>
      </c>
      <c r="O6620">
        <v>2026</v>
      </c>
      <c r="P6620">
        <v>1</v>
      </c>
      <c r="Q6620" t="s">
        <v>80</v>
      </c>
      <c r="R6620" s="8">
        <v>46267</v>
      </c>
      <c r="S6620" s="2">
        <v>1</v>
      </c>
      <c r="T6620" s="2" t="s">
        <v>81</v>
      </c>
    </row>
    <row r="6621" spans="1:20" x14ac:dyDescent="0.25">
      <c r="A6621">
        <v>1120610309</v>
      </c>
      <c r="B6621">
        <v>116715848</v>
      </c>
      <c r="C6621" t="s">
        <v>85</v>
      </c>
      <c r="D6621" t="s">
        <v>83</v>
      </c>
      <c r="E6621" t="s">
        <v>76</v>
      </c>
      <c r="F6621" s="7">
        <v>43536</v>
      </c>
      <c r="G6621" s="7">
        <v>43720</v>
      </c>
      <c r="H6621" t="s">
        <v>77</v>
      </c>
      <c r="I6621" t="s">
        <v>78</v>
      </c>
      <c r="J6621" s="7">
        <v>45539</v>
      </c>
      <c r="K6621" s="7">
        <v>45887</v>
      </c>
      <c r="L6621" s="7">
        <v>43720</v>
      </c>
      <c r="M6621" t="s">
        <v>77</v>
      </c>
      <c r="N6621" t="s">
        <v>79</v>
      </c>
      <c r="O6621">
        <v>2026</v>
      </c>
      <c r="P6621">
        <v>1</v>
      </c>
      <c r="Q6621" t="s">
        <v>80</v>
      </c>
      <c r="R6621" s="8">
        <v>46267</v>
      </c>
      <c r="S6621" s="2">
        <v>1</v>
      </c>
      <c r="T6621" s="2" t="s">
        <v>81</v>
      </c>
    </row>
    <row r="6622" spans="1:20" x14ac:dyDescent="0.25">
      <c r="A6622">
        <v>1120610310</v>
      </c>
      <c r="B6622">
        <v>116715848</v>
      </c>
      <c r="C6622" t="s">
        <v>85</v>
      </c>
      <c r="D6622" t="s">
        <v>83</v>
      </c>
      <c r="E6622" t="s">
        <v>76</v>
      </c>
      <c r="F6622" s="7">
        <v>43536</v>
      </c>
      <c r="G6622" s="7">
        <v>43720</v>
      </c>
      <c r="H6622" t="s">
        <v>77</v>
      </c>
      <c r="I6622" t="s">
        <v>78</v>
      </c>
      <c r="J6622" s="7">
        <v>45539</v>
      </c>
      <c r="K6622" s="7">
        <v>43701</v>
      </c>
      <c r="L6622" s="7">
        <v>43720</v>
      </c>
      <c r="M6622" t="s">
        <v>77</v>
      </c>
      <c r="N6622" t="s">
        <v>79</v>
      </c>
      <c r="O6622">
        <v>2026</v>
      </c>
      <c r="P6622">
        <v>1</v>
      </c>
      <c r="Q6622" t="s">
        <v>80</v>
      </c>
      <c r="R6622" s="8">
        <v>46267</v>
      </c>
      <c r="S6622" s="2">
        <v>1</v>
      </c>
      <c r="T6622" s="2" t="s">
        <v>81</v>
      </c>
    </row>
    <row r="6623" spans="1:20" x14ac:dyDescent="0.25">
      <c r="A6623">
        <v>1120610312</v>
      </c>
      <c r="B6623">
        <v>116716701</v>
      </c>
      <c r="C6623" t="s">
        <v>94</v>
      </c>
      <c r="D6623" t="s">
        <v>88</v>
      </c>
      <c r="E6623" t="s">
        <v>76</v>
      </c>
      <c r="F6623" s="7">
        <v>43536</v>
      </c>
      <c r="G6623" s="7">
        <v>43902</v>
      </c>
      <c r="H6623" t="s">
        <v>77</v>
      </c>
      <c r="I6623" t="s">
        <v>78</v>
      </c>
      <c r="J6623" s="7">
        <v>44698</v>
      </c>
      <c r="K6623" s="7">
        <v>44313</v>
      </c>
      <c r="L6623" s="7">
        <v>43902</v>
      </c>
      <c r="M6623" t="s">
        <v>77</v>
      </c>
      <c r="N6623" t="s">
        <v>92</v>
      </c>
      <c r="O6623">
        <v>2026</v>
      </c>
      <c r="P6623">
        <v>1</v>
      </c>
      <c r="Q6623" t="s">
        <v>80</v>
      </c>
      <c r="R6623" s="8">
        <v>46267</v>
      </c>
      <c r="S6623" s="2">
        <v>1</v>
      </c>
      <c r="T6623" s="2" t="s">
        <v>81</v>
      </c>
    </row>
    <row r="6624" spans="1:20" x14ac:dyDescent="0.25">
      <c r="A6624">
        <v>1120610314</v>
      </c>
      <c r="B6624">
        <v>116721809</v>
      </c>
      <c r="C6624" t="s">
        <v>94</v>
      </c>
      <c r="D6624" t="s">
        <v>88</v>
      </c>
      <c r="E6624" t="s">
        <v>76</v>
      </c>
      <c r="F6624" s="7">
        <v>43537</v>
      </c>
      <c r="G6624" s="7">
        <v>43903</v>
      </c>
      <c r="H6624" t="s">
        <v>77</v>
      </c>
      <c r="I6624" t="s">
        <v>78</v>
      </c>
      <c r="J6624" s="7">
        <v>45719</v>
      </c>
      <c r="K6624" s="7">
        <v>45057</v>
      </c>
      <c r="L6624" s="7">
        <v>43903</v>
      </c>
      <c r="M6624" t="s">
        <v>77</v>
      </c>
      <c r="N6624" t="s">
        <v>79</v>
      </c>
      <c r="O6624">
        <v>2026</v>
      </c>
      <c r="P6624">
        <v>1</v>
      </c>
      <c r="Q6624" t="s">
        <v>80</v>
      </c>
      <c r="R6624" s="8">
        <v>46267</v>
      </c>
      <c r="S6624" s="2">
        <v>1</v>
      </c>
      <c r="T6624" s="2" t="s">
        <v>81</v>
      </c>
    </row>
    <row r="6625" spans="1:20" x14ac:dyDescent="0.25">
      <c r="A6625">
        <v>1120610323</v>
      </c>
      <c r="B6625">
        <v>116740098</v>
      </c>
      <c r="C6625" t="s">
        <v>82</v>
      </c>
      <c r="D6625" t="s">
        <v>88</v>
      </c>
      <c r="E6625" t="s">
        <v>76</v>
      </c>
      <c r="F6625" s="7">
        <v>43539</v>
      </c>
      <c r="G6625" s="7">
        <v>43905</v>
      </c>
      <c r="H6625" t="s">
        <v>77</v>
      </c>
      <c r="I6625" t="s">
        <v>78</v>
      </c>
      <c r="J6625" s="7">
        <v>45845</v>
      </c>
      <c r="K6625" s="7">
        <v>45057</v>
      </c>
      <c r="L6625" s="7">
        <v>43905</v>
      </c>
      <c r="M6625" t="s">
        <v>77</v>
      </c>
      <c r="N6625" t="s">
        <v>79</v>
      </c>
      <c r="O6625">
        <v>2026</v>
      </c>
      <c r="P6625">
        <v>1</v>
      </c>
      <c r="Q6625" t="s">
        <v>80</v>
      </c>
      <c r="R6625" s="8">
        <v>46267</v>
      </c>
      <c r="S6625" s="2">
        <v>1</v>
      </c>
      <c r="T6625" s="2" t="s">
        <v>81</v>
      </c>
    </row>
    <row r="6626" spans="1:20" x14ac:dyDescent="0.25">
      <c r="A6626">
        <v>1120610328</v>
      </c>
      <c r="B6626">
        <v>116748333</v>
      </c>
      <c r="C6626" t="s">
        <v>96</v>
      </c>
      <c r="D6626" t="s">
        <v>88</v>
      </c>
      <c r="E6626" t="s">
        <v>76</v>
      </c>
      <c r="F6626" s="7">
        <v>43540</v>
      </c>
      <c r="G6626" s="7">
        <v>43906</v>
      </c>
      <c r="H6626" t="s">
        <v>77</v>
      </c>
      <c r="I6626" t="s">
        <v>84</v>
      </c>
      <c r="J6626" s="7">
        <v>45735</v>
      </c>
      <c r="K6626" s="7">
        <v>45727</v>
      </c>
      <c r="L6626" s="7">
        <v>43906</v>
      </c>
      <c r="M6626" t="s">
        <v>77</v>
      </c>
      <c r="N6626" t="s">
        <v>79</v>
      </c>
      <c r="O6626">
        <v>2026</v>
      </c>
      <c r="P6626">
        <v>1</v>
      </c>
      <c r="Q6626" t="s">
        <v>80</v>
      </c>
      <c r="R6626" s="8">
        <v>46267</v>
      </c>
      <c r="S6626" s="2">
        <v>1</v>
      </c>
      <c r="T6626" s="2" t="s">
        <v>81</v>
      </c>
    </row>
    <row r="6627" spans="1:20" x14ac:dyDescent="0.25">
      <c r="A6627">
        <v>1120610329</v>
      </c>
      <c r="B6627">
        <v>116748333</v>
      </c>
      <c r="C6627" t="s">
        <v>96</v>
      </c>
      <c r="D6627" t="s">
        <v>88</v>
      </c>
      <c r="E6627" t="s">
        <v>76</v>
      </c>
      <c r="F6627" s="7">
        <v>43540</v>
      </c>
      <c r="G6627" s="7">
        <v>43906</v>
      </c>
      <c r="H6627" t="s">
        <v>77</v>
      </c>
      <c r="I6627" t="s">
        <v>84</v>
      </c>
      <c r="J6627" s="7">
        <v>45735</v>
      </c>
      <c r="K6627" s="7">
        <v>43550</v>
      </c>
      <c r="L6627" s="7">
        <v>43906</v>
      </c>
      <c r="M6627" t="s">
        <v>77</v>
      </c>
      <c r="N6627" t="s">
        <v>79</v>
      </c>
      <c r="O6627">
        <v>2026</v>
      </c>
      <c r="P6627">
        <v>1</v>
      </c>
      <c r="Q6627" t="s">
        <v>80</v>
      </c>
      <c r="R6627" s="8">
        <v>46267</v>
      </c>
      <c r="S6627" s="2">
        <v>1</v>
      </c>
      <c r="T6627" s="2" t="s">
        <v>81</v>
      </c>
    </row>
    <row r="6628" spans="1:20" x14ac:dyDescent="0.25">
      <c r="A6628">
        <v>1120610336</v>
      </c>
      <c r="B6628">
        <v>116751509</v>
      </c>
      <c r="C6628" t="s">
        <v>82</v>
      </c>
      <c r="D6628" t="s">
        <v>88</v>
      </c>
      <c r="E6628" t="s">
        <v>76</v>
      </c>
      <c r="F6628" s="7">
        <v>43541</v>
      </c>
      <c r="G6628" s="7">
        <v>43907</v>
      </c>
      <c r="H6628" t="s">
        <v>77</v>
      </c>
      <c r="I6628" t="s">
        <v>78</v>
      </c>
      <c r="J6628" s="7">
        <v>45935</v>
      </c>
      <c r="K6628" s="7">
        <v>44279</v>
      </c>
      <c r="L6628" s="7">
        <v>43907</v>
      </c>
      <c r="M6628" t="s">
        <v>77</v>
      </c>
      <c r="N6628" t="s">
        <v>79</v>
      </c>
      <c r="O6628">
        <v>2026</v>
      </c>
      <c r="P6628">
        <v>1</v>
      </c>
      <c r="Q6628" t="s">
        <v>80</v>
      </c>
      <c r="R6628" s="8">
        <v>46267</v>
      </c>
      <c r="S6628" s="2">
        <v>1</v>
      </c>
      <c r="T6628" s="2" t="s">
        <v>81</v>
      </c>
    </row>
    <row r="6629" spans="1:20" x14ac:dyDescent="0.25">
      <c r="A6629">
        <v>1120610341</v>
      </c>
      <c r="B6629">
        <v>116754662</v>
      </c>
      <c r="C6629" t="s">
        <v>82</v>
      </c>
      <c r="D6629" t="s">
        <v>88</v>
      </c>
      <c r="E6629" t="s">
        <v>76</v>
      </c>
      <c r="F6629" s="7">
        <v>43542</v>
      </c>
      <c r="G6629" s="7">
        <v>43908</v>
      </c>
      <c r="H6629" t="s">
        <v>77</v>
      </c>
      <c r="I6629" t="s">
        <v>78</v>
      </c>
      <c r="J6629" s="7">
        <v>45562</v>
      </c>
      <c r="K6629" s="7">
        <v>44247</v>
      </c>
      <c r="L6629" s="7">
        <v>43908</v>
      </c>
      <c r="M6629" t="s">
        <v>77</v>
      </c>
      <c r="N6629" t="s">
        <v>79</v>
      </c>
      <c r="O6629">
        <v>2026</v>
      </c>
      <c r="P6629">
        <v>1</v>
      </c>
      <c r="Q6629" t="s">
        <v>80</v>
      </c>
      <c r="R6629" s="8">
        <v>46267</v>
      </c>
      <c r="S6629" s="2">
        <v>1</v>
      </c>
      <c r="T6629" s="2" t="s">
        <v>81</v>
      </c>
    </row>
    <row r="6630" spans="1:20" x14ac:dyDescent="0.25">
      <c r="A6630">
        <v>1120610349</v>
      </c>
      <c r="B6630">
        <v>116763727</v>
      </c>
      <c r="C6630" t="s">
        <v>82</v>
      </c>
      <c r="D6630" t="s">
        <v>88</v>
      </c>
      <c r="E6630" t="s">
        <v>76</v>
      </c>
      <c r="F6630" s="7">
        <v>43543</v>
      </c>
      <c r="G6630" s="7">
        <v>43909</v>
      </c>
      <c r="H6630" t="s">
        <v>77</v>
      </c>
      <c r="I6630" t="s">
        <v>78</v>
      </c>
      <c r="J6630" s="7">
        <v>45337</v>
      </c>
      <c r="K6630" s="7">
        <v>45748</v>
      </c>
      <c r="L6630" s="7">
        <v>43909</v>
      </c>
      <c r="M6630" t="s">
        <v>77</v>
      </c>
      <c r="N6630" t="s">
        <v>79</v>
      </c>
      <c r="O6630">
        <v>2026</v>
      </c>
      <c r="P6630">
        <v>1</v>
      </c>
      <c r="Q6630" t="s">
        <v>80</v>
      </c>
      <c r="R6630" s="8">
        <v>46267</v>
      </c>
      <c r="S6630" s="2">
        <v>1</v>
      </c>
      <c r="T6630" s="2" t="s">
        <v>81</v>
      </c>
    </row>
    <row r="6631" spans="1:20" x14ac:dyDescent="0.25">
      <c r="A6631">
        <v>1120610353</v>
      </c>
      <c r="B6631">
        <v>116764590</v>
      </c>
      <c r="C6631" t="s">
        <v>82</v>
      </c>
      <c r="D6631" t="s">
        <v>88</v>
      </c>
      <c r="E6631" t="s">
        <v>76</v>
      </c>
      <c r="F6631" s="7">
        <v>43543</v>
      </c>
      <c r="G6631" s="7">
        <v>43909</v>
      </c>
      <c r="H6631" t="s">
        <v>77</v>
      </c>
      <c r="I6631" t="s">
        <v>78</v>
      </c>
      <c r="J6631" s="7">
        <v>45106</v>
      </c>
      <c r="K6631" s="7">
        <v>45057</v>
      </c>
      <c r="L6631" s="7">
        <v>43909</v>
      </c>
      <c r="M6631" t="s">
        <v>77</v>
      </c>
      <c r="N6631" t="s">
        <v>92</v>
      </c>
      <c r="O6631">
        <v>2026</v>
      </c>
      <c r="P6631">
        <v>1</v>
      </c>
      <c r="Q6631" t="s">
        <v>80</v>
      </c>
      <c r="R6631" s="8">
        <v>46267</v>
      </c>
      <c r="S6631" s="2">
        <v>1</v>
      </c>
      <c r="T6631" s="2" t="s">
        <v>81</v>
      </c>
    </row>
    <row r="6632" spans="1:20" x14ac:dyDescent="0.25">
      <c r="A6632">
        <v>1120610358</v>
      </c>
      <c r="B6632">
        <v>116767482</v>
      </c>
      <c r="C6632" t="s">
        <v>82</v>
      </c>
      <c r="D6632" t="s">
        <v>88</v>
      </c>
      <c r="E6632" t="s">
        <v>76</v>
      </c>
      <c r="F6632" s="7">
        <v>43543</v>
      </c>
      <c r="G6632" s="7">
        <v>43909</v>
      </c>
      <c r="H6632" t="s">
        <v>77</v>
      </c>
      <c r="I6632" t="s">
        <v>78</v>
      </c>
      <c r="J6632" s="7">
        <v>45488</v>
      </c>
      <c r="K6632" s="7">
        <v>43976</v>
      </c>
      <c r="L6632" s="7">
        <v>43909</v>
      </c>
      <c r="M6632" t="s">
        <v>77</v>
      </c>
      <c r="N6632" t="s">
        <v>79</v>
      </c>
      <c r="O6632">
        <v>2026</v>
      </c>
      <c r="P6632">
        <v>1</v>
      </c>
      <c r="Q6632" t="s">
        <v>80</v>
      </c>
      <c r="R6632" s="8">
        <v>46267</v>
      </c>
      <c r="S6632" s="2">
        <v>1</v>
      </c>
      <c r="T6632" s="2" t="s">
        <v>81</v>
      </c>
    </row>
    <row r="6633" spans="1:20" x14ac:dyDescent="0.25">
      <c r="A6633">
        <v>1120610379</v>
      </c>
      <c r="B6633">
        <v>116814208</v>
      </c>
      <c r="C6633" t="s">
        <v>82</v>
      </c>
      <c r="D6633" t="s">
        <v>88</v>
      </c>
      <c r="E6633" t="s">
        <v>76</v>
      </c>
      <c r="F6633" s="7">
        <v>43546</v>
      </c>
      <c r="G6633" s="7">
        <v>43912</v>
      </c>
      <c r="H6633" t="s">
        <v>77</v>
      </c>
      <c r="I6633" t="s">
        <v>78</v>
      </c>
      <c r="J6633" s="7">
        <v>45604</v>
      </c>
      <c r="K6633" s="7">
        <v>45770</v>
      </c>
      <c r="L6633" s="7">
        <v>43912</v>
      </c>
      <c r="M6633" t="s">
        <v>77</v>
      </c>
      <c r="N6633" t="s">
        <v>79</v>
      </c>
      <c r="O6633">
        <v>2026</v>
      </c>
      <c r="P6633">
        <v>1</v>
      </c>
      <c r="Q6633" t="s">
        <v>80</v>
      </c>
      <c r="R6633" s="8">
        <v>46267</v>
      </c>
      <c r="S6633" s="2">
        <v>1</v>
      </c>
      <c r="T6633" s="2" t="s">
        <v>81</v>
      </c>
    </row>
    <row r="6634" spans="1:20" x14ac:dyDescent="0.25">
      <c r="A6634">
        <v>1120610382</v>
      </c>
      <c r="B6634">
        <v>116817444</v>
      </c>
      <c r="C6634" t="s">
        <v>82</v>
      </c>
      <c r="D6634" t="s">
        <v>88</v>
      </c>
      <c r="E6634" t="s">
        <v>76</v>
      </c>
      <c r="F6634" s="7">
        <v>43547</v>
      </c>
      <c r="G6634" s="7">
        <v>43913</v>
      </c>
      <c r="H6634" t="s">
        <v>77</v>
      </c>
      <c r="I6634" t="s">
        <v>78</v>
      </c>
      <c r="J6634" s="7">
        <v>45829</v>
      </c>
      <c r="K6634" s="7">
        <v>44302</v>
      </c>
      <c r="L6634" s="7">
        <v>43913</v>
      </c>
      <c r="M6634" t="s">
        <v>77</v>
      </c>
      <c r="N6634" t="s">
        <v>79</v>
      </c>
      <c r="O6634">
        <v>2026</v>
      </c>
      <c r="P6634">
        <v>1</v>
      </c>
      <c r="Q6634" t="s">
        <v>80</v>
      </c>
      <c r="R6634" s="8">
        <v>46267</v>
      </c>
      <c r="S6634" s="2">
        <v>1</v>
      </c>
      <c r="T6634" s="2" t="s">
        <v>81</v>
      </c>
    </row>
    <row r="6635" spans="1:20" x14ac:dyDescent="0.25">
      <c r="A6635">
        <v>1120610401</v>
      </c>
      <c r="B6635">
        <v>116823492</v>
      </c>
      <c r="C6635" t="s">
        <v>82</v>
      </c>
      <c r="D6635" t="s">
        <v>83</v>
      </c>
      <c r="E6635" t="s">
        <v>76</v>
      </c>
      <c r="F6635" s="7">
        <v>43548</v>
      </c>
      <c r="G6635" s="7">
        <v>43728</v>
      </c>
      <c r="H6635" t="s">
        <v>77</v>
      </c>
      <c r="I6635" t="s">
        <v>78</v>
      </c>
      <c r="J6635" s="7">
        <v>45488</v>
      </c>
      <c r="K6635" s="7">
        <v>43658</v>
      </c>
      <c r="L6635" s="7">
        <v>43728</v>
      </c>
      <c r="M6635" t="s">
        <v>77</v>
      </c>
      <c r="N6635" t="s">
        <v>79</v>
      </c>
      <c r="O6635">
        <v>2026</v>
      </c>
      <c r="P6635">
        <v>1</v>
      </c>
      <c r="Q6635" t="s">
        <v>80</v>
      </c>
      <c r="R6635" s="8">
        <v>46267</v>
      </c>
      <c r="S6635" s="2">
        <v>1</v>
      </c>
      <c r="T6635" s="2" t="s">
        <v>81</v>
      </c>
    </row>
    <row r="6636" spans="1:20" x14ac:dyDescent="0.25">
      <c r="A6636">
        <v>1120610404</v>
      </c>
      <c r="B6636">
        <v>116829383</v>
      </c>
      <c r="C6636" t="s">
        <v>82</v>
      </c>
      <c r="D6636" t="s">
        <v>88</v>
      </c>
      <c r="E6636" t="s">
        <v>76</v>
      </c>
      <c r="F6636" s="7">
        <v>43549</v>
      </c>
      <c r="G6636" s="7">
        <v>43915</v>
      </c>
      <c r="H6636" t="s">
        <v>77</v>
      </c>
      <c r="I6636" t="s">
        <v>78</v>
      </c>
      <c r="J6636" s="7">
        <v>45824</v>
      </c>
      <c r="K6636" s="7">
        <v>44302</v>
      </c>
      <c r="L6636" s="7">
        <v>43915</v>
      </c>
      <c r="M6636" t="s">
        <v>77</v>
      </c>
      <c r="N6636" t="s">
        <v>79</v>
      </c>
      <c r="O6636">
        <v>2026</v>
      </c>
      <c r="P6636">
        <v>1</v>
      </c>
      <c r="Q6636" t="s">
        <v>80</v>
      </c>
      <c r="R6636" s="8">
        <v>46267</v>
      </c>
      <c r="S6636" s="2">
        <v>1</v>
      </c>
      <c r="T6636" s="2" t="s">
        <v>81</v>
      </c>
    </row>
    <row r="6637" spans="1:20" x14ac:dyDescent="0.25">
      <c r="A6637">
        <v>1120610419</v>
      </c>
      <c r="B6637">
        <v>116851729</v>
      </c>
      <c r="C6637" t="s">
        <v>82</v>
      </c>
      <c r="D6637" t="s">
        <v>83</v>
      </c>
      <c r="E6637" t="s">
        <v>76</v>
      </c>
      <c r="F6637" s="7">
        <v>43551</v>
      </c>
      <c r="G6637" s="7">
        <v>43735</v>
      </c>
      <c r="H6637" t="s">
        <v>77</v>
      </c>
      <c r="I6637" t="s">
        <v>78</v>
      </c>
      <c r="J6637" s="7">
        <v>45899</v>
      </c>
      <c r="K6637" s="7">
        <v>43658</v>
      </c>
      <c r="L6637" s="7">
        <v>43735</v>
      </c>
      <c r="M6637" t="s">
        <v>77</v>
      </c>
      <c r="N6637" t="s">
        <v>79</v>
      </c>
      <c r="O6637">
        <v>2026</v>
      </c>
      <c r="P6637">
        <v>1</v>
      </c>
      <c r="Q6637" t="s">
        <v>80</v>
      </c>
      <c r="R6637" s="8">
        <v>46267</v>
      </c>
      <c r="S6637" s="2">
        <v>1</v>
      </c>
      <c r="T6637" s="2" t="s">
        <v>81</v>
      </c>
    </row>
    <row r="6638" spans="1:20" x14ac:dyDescent="0.25">
      <c r="A6638">
        <v>1120610420</v>
      </c>
      <c r="B6638">
        <v>116851729</v>
      </c>
      <c r="C6638" t="s">
        <v>82</v>
      </c>
      <c r="D6638" t="s">
        <v>83</v>
      </c>
      <c r="E6638" t="s">
        <v>76</v>
      </c>
      <c r="F6638" s="7">
        <v>43551</v>
      </c>
      <c r="G6638" s="7">
        <v>43735</v>
      </c>
      <c r="H6638" t="s">
        <v>77</v>
      </c>
      <c r="I6638" t="s">
        <v>78</v>
      </c>
      <c r="J6638" s="7">
        <v>45899</v>
      </c>
      <c r="K6638" s="7">
        <v>43558</v>
      </c>
      <c r="L6638" s="7">
        <v>43735</v>
      </c>
      <c r="M6638" t="s">
        <v>77</v>
      </c>
      <c r="N6638" t="s">
        <v>79</v>
      </c>
      <c r="O6638">
        <v>2026</v>
      </c>
      <c r="P6638">
        <v>1</v>
      </c>
      <c r="Q6638" t="s">
        <v>80</v>
      </c>
      <c r="R6638" s="8">
        <v>46267</v>
      </c>
      <c r="S6638" s="2">
        <v>1</v>
      </c>
      <c r="T6638" s="2" t="s">
        <v>81</v>
      </c>
    </row>
    <row r="6639" spans="1:20" x14ac:dyDescent="0.25">
      <c r="A6639">
        <v>1120610425</v>
      </c>
      <c r="B6639">
        <v>116860356</v>
      </c>
      <c r="C6639" t="s">
        <v>96</v>
      </c>
      <c r="D6639" t="s">
        <v>83</v>
      </c>
      <c r="E6639" t="s">
        <v>76</v>
      </c>
      <c r="F6639" s="7">
        <v>43552</v>
      </c>
      <c r="G6639" s="7">
        <v>43736</v>
      </c>
      <c r="H6639" t="s">
        <v>77</v>
      </c>
      <c r="I6639" t="s">
        <v>78</v>
      </c>
      <c r="J6639" s="7">
        <v>46002</v>
      </c>
      <c r="K6639" s="7">
        <v>45910</v>
      </c>
      <c r="L6639" s="7">
        <v>43736</v>
      </c>
      <c r="M6639" t="s">
        <v>77</v>
      </c>
      <c r="N6639" t="s">
        <v>92</v>
      </c>
      <c r="O6639">
        <v>2026</v>
      </c>
      <c r="P6639">
        <v>1</v>
      </c>
      <c r="Q6639" t="s">
        <v>80</v>
      </c>
      <c r="R6639" s="8">
        <v>46267</v>
      </c>
      <c r="S6639" s="2">
        <v>1</v>
      </c>
      <c r="T6639" s="2" t="s">
        <v>81</v>
      </c>
    </row>
    <row r="6640" spans="1:20" x14ac:dyDescent="0.25">
      <c r="A6640">
        <v>1120610426</v>
      </c>
      <c r="B6640">
        <v>116860356</v>
      </c>
      <c r="C6640" t="s">
        <v>96</v>
      </c>
      <c r="D6640" t="s">
        <v>83</v>
      </c>
      <c r="E6640" t="s">
        <v>76</v>
      </c>
      <c r="F6640" s="7">
        <v>43552</v>
      </c>
      <c r="G6640" s="7">
        <v>43736</v>
      </c>
      <c r="H6640" t="s">
        <v>77</v>
      </c>
      <c r="I6640" t="s">
        <v>78</v>
      </c>
      <c r="J6640" s="7">
        <v>46002</v>
      </c>
      <c r="K6640" s="7">
        <v>43667</v>
      </c>
      <c r="L6640" s="7">
        <v>43736</v>
      </c>
      <c r="M6640" t="s">
        <v>77</v>
      </c>
      <c r="N6640" t="s">
        <v>92</v>
      </c>
      <c r="O6640">
        <v>2026</v>
      </c>
      <c r="P6640">
        <v>1</v>
      </c>
      <c r="Q6640" t="s">
        <v>80</v>
      </c>
      <c r="R6640" s="8">
        <v>46267</v>
      </c>
      <c r="S6640" s="2">
        <v>1</v>
      </c>
      <c r="T6640" s="2" t="s">
        <v>81</v>
      </c>
    </row>
    <row r="6641" spans="1:20" x14ac:dyDescent="0.25">
      <c r="A6641">
        <v>1120610427</v>
      </c>
      <c r="B6641">
        <v>116860356</v>
      </c>
      <c r="C6641" t="s">
        <v>96</v>
      </c>
      <c r="D6641" t="s">
        <v>83</v>
      </c>
      <c r="E6641" t="s">
        <v>76</v>
      </c>
      <c r="F6641" s="7">
        <v>43552</v>
      </c>
      <c r="G6641" s="7">
        <v>43736</v>
      </c>
      <c r="H6641" t="s">
        <v>77</v>
      </c>
      <c r="I6641" t="s">
        <v>78</v>
      </c>
      <c r="J6641" s="7">
        <v>46002</v>
      </c>
      <c r="K6641" s="7">
        <v>45748</v>
      </c>
      <c r="L6641" s="7">
        <v>43736</v>
      </c>
      <c r="M6641" t="s">
        <v>77</v>
      </c>
      <c r="N6641" t="s">
        <v>92</v>
      </c>
      <c r="O6641">
        <v>2026</v>
      </c>
      <c r="P6641">
        <v>1</v>
      </c>
      <c r="Q6641" t="s">
        <v>80</v>
      </c>
      <c r="R6641" s="8">
        <v>46267</v>
      </c>
      <c r="S6641" s="2">
        <v>1</v>
      </c>
      <c r="T6641" s="2" t="s">
        <v>81</v>
      </c>
    </row>
    <row r="6642" spans="1:20" x14ac:dyDescent="0.25">
      <c r="A6642">
        <v>1120610431</v>
      </c>
      <c r="B6642">
        <v>116863920</v>
      </c>
      <c r="C6642" t="s">
        <v>82</v>
      </c>
      <c r="D6642" t="s">
        <v>83</v>
      </c>
      <c r="E6642" t="s">
        <v>76</v>
      </c>
      <c r="F6642" s="7">
        <v>43552</v>
      </c>
      <c r="G6642" s="7">
        <v>43735</v>
      </c>
      <c r="H6642" t="s">
        <v>77</v>
      </c>
      <c r="I6642" t="s">
        <v>78</v>
      </c>
      <c r="J6642" s="7">
        <v>43979</v>
      </c>
      <c r="K6642" s="7">
        <v>43658</v>
      </c>
      <c r="L6642" s="7">
        <v>43735</v>
      </c>
      <c r="M6642" t="s">
        <v>77</v>
      </c>
      <c r="N6642" t="s">
        <v>92</v>
      </c>
      <c r="O6642">
        <v>2026</v>
      </c>
      <c r="P6642">
        <v>1</v>
      </c>
      <c r="Q6642" t="s">
        <v>80</v>
      </c>
      <c r="R6642" s="8">
        <v>46267</v>
      </c>
      <c r="S6642" s="2">
        <v>1</v>
      </c>
      <c r="T6642" s="2" t="s">
        <v>81</v>
      </c>
    </row>
    <row r="6643" spans="1:20" x14ac:dyDescent="0.25">
      <c r="A6643">
        <v>1120610432</v>
      </c>
      <c r="B6643">
        <v>116863920</v>
      </c>
      <c r="C6643" t="s">
        <v>82</v>
      </c>
      <c r="D6643" t="s">
        <v>83</v>
      </c>
      <c r="E6643" t="s">
        <v>76</v>
      </c>
      <c r="F6643" s="7">
        <v>43552</v>
      </c>
      <c r="G6643" s="7">
        <v>43735</v>
      </c>
      <c r="H6643" t="s">
        <v>77</v>
      </c>
      <c r="I6643" t="s">
        <v>78</v>
      </c>
      <c r="J6643" s="7">
        <v>43979</v>
      </c>
      <c r="K6643" s="7">
        <v>45748</v>
      </c>
      <c r="L6643" s="7">
        <v>43735</v>
      </c>
      <c r="M6643" t="s">
        <v>77</v>
      </c>
      <c r="N6643" t="s">
        <v>92</v>
      </c>
      <c r="O6643">
        <v>2026</v>
      </c>
      <c r="P6643">
        <v>1</v>
      </c>
      <c r="Q6643" t="s">
        <v>80</v>
      </c>
      <c r="R6643" s="8">
        <v>46267</v>
      </c>
      <c r="S6643" s="2">
        <v>1</v>
      </c>
      <c r="T6643" s="2" t="s">
        <v>81</v>
      </c>
    </row>
    <row r="6644" spans="1:20" x14ac:dyDescent="0.25">
      <c r="A6644">
        <v>1120610433</v>
      </c>
      <c r="B6644">
        <v>116863920</v>
      </c>
      <c r="C6644" t="s">
        <v>82</v>
      </c>
      <c r="D6644" t="s">
        <v>83</v>
      </c>
      <c r="E6644" t="s">
        <v>76</v>
      </c>
      <c r="F6644" s="7">
        <v>43552</v>
      </c>
      <c r="G6644" s="7">
        <v>43735</v>
      </c>
      <c r="H6644" t="s">
        <v>77</v>
      </c>
      <c r="I6644" t="s">
        <v>78</v>
      </c>
      <c r="J6644" s="7">
        <v>43979</v>
      </c>
      <c r="K6644" s="7">
        <v>45748</v>
      </c>
      <c r="L6644" s="7">
        <v>43735</v>
      </c>
      <c r="M6644" t="s">
        <v>77</v>
      </c>
      <c r="N6644" t="s">
        <v>92</v>
      </c>
      <c r="O6644">
        <v>2026</v>
      </c>
      <c r="P6644">
        <v>1</v>
      </c>
      <c r="Q6644" t="s">
        <v>80</v>
      </c>
      <c r="R6644" s="8">
        <v>46267</v>
      </c>
      <c r="S6644" s="2">
        <v>1</v>
      </c>
      <c r="T6644" s="2" t="s">
        <v>81</v>
      </c>
    </row>
    <row r="6645" spans="1:20" x14ac:dyDescent="0.25">
      <c r="A6645">
        <v>1120610435</v>
      </c>
      <c r="B6645">
        <v>116864254</v>
      </c>
      <c r="C6645" t="s">
        <v>93</v>
      </c>
      <c r="D6645" t="s">
        <v>83</v>
      </c>
      <c r="E6645" t="s">
        <v>76</v>
      </c>
      <c r="F6645" s="7">
        <v>43552</v>
      </c>
      <c r="G6645" s="7">
        <v>43736</v>
      </c>
      <c r="H6645" t="s">
        <v>77</v>
      </c>
      <c r="I6645" t="s">
        <v>78</v>
      </c>
      <c r="J6645" s="7">
        <v>45929</v>
      </c>
      <c r="K6645" s="7">
        <v>43701</v>
      </c>
      <c r="L6645" s="7">
        <v>43736</v>
      </c>
      <c r="M6645" t="s">
        <v>77</v>
      </c>
      <c r="N6645" t="s">
        <v>79</v>
      </c>
      <c r="O6645">
        <v>2026</v>
      </c>
      <c r="P6645">
        <v>1</v>
      </c>
      <c r="Q6645" t="s">
        <v>80</v>
      </c>
      <c r="R6645" s="8">
        <v>46267</v>
      </c>
      <c r="S6645" s="2">
        <v>1</v>
      </c>
      <c r="T6645" s="2" t="s">
        <v>81</v>
      </c>
    </row>
    <row r="6646" spans="1:20" x14ac:dyDescent="0.25">
      <c r="A6646">
        <v>1120610438</v>
      </c>
      <c r="B6646">
        <v>116864556</v>
      </c>
      <c r="C6646" t="s">
        <v>82</v>
      </c>
      <c r="D6646" t="s">
        <v>88</v>
      </c>
      <c r="E6646" t="s">
        <v>76</v>
      </c>
      <c r="F6646" s="7">
        <v>43552</v>
      </c>
      <c r="G6646" s="7">
        <v>43918</v>
      </c>
      <c r="H6646" t="s">
        <v>77</v>
      </c>
      <c r="I6646" t="s">
        <v>78</v>
      </c>
      <c r="J6646" s="7">
        <v>46088</v>
      </c>
      <c r="K6646" s="7">
        <v>44581</v>
      </c>
      <c r="L6646" s="7">
        <v>43918</v>
      </c>
      <c r="M6646" t="s">
        <v>77</v>
      </c>
      <c r="N6646" t="s">
        <v>79</v>
      </c>
      <c r="O6646">
        <v>2026</v>
      </c>
      <c r="P6646">
        <v>1</v>
      </c>
      <c r="Q6646" t="s">
        <v>80</v>
      </c>
      <c r="R6646" s="8">
        <v>46267</v>
      </c>
      <c r="S6646" s="2">
        <v>1</v>
      </c>
      <c r="T6646" s="2" t="s">
        <v>81</v>
      </c>
    </row>
    <row r="6647" spans="1:20" x14ac:dyDescent="0.25">
      <c r="A6647">
        <v>1120610484</v>
      </c>
      <c r="B6647">
        <v>116951294</v>
      </c>
      <c r="C6647" t="s">
        <v>82</v>
      </c>
      <c r="D6647" t="s">
        <v>83</v>
      </c>
      <c r="E6647" t="s">
        <v>76</v>
      </c>
      <c r="F6647" s="7">
        <v>43558</v>
      </c>
      <c r="G6647" s="7">
        <v>43741</v>
      </c>
      <c r="H6647" t="s">
        <v>77</v>
      </c>
      <c r="I6647" t="s">
        <v>78</v>
      </c>
      <c r="J6647" s="7">
        <v>45932</v>
      </c>
      <c r="K6647" s="7">
        <v>43701</v>
      </c>
      <c r="L6647" s="7">
        <v>43741</v>
      </c>
      <c r="M6647" t="s">
        <v>77</v>
      </c>
      <c r="N6647" t="s">
        <v>79</v>
      </c>
      <c r="O6647">
        <v>2026</v>
      </c>
      <c r="P6647">
        <v>1</v>
      </c>
      <c r="Q6647" t="s">
        <v>80</v>
      </c>
      <c r="R6647" s="8">
        <v>46267</v>
      </c>
      <c r="S6647" s="2">
        <v>1</v>
      </c>
      <c r="T6647" s="2" t="s">
        <v>81</v>
      </c>
    </row>
    <row r="6648" spans="1:20" x14ac:dyDescent="0.25">
      <c r="A6648">
        <v>1120610508</v>
      </c>
      <c r="B6648">
        <v>116969260</v>
      </c>
      <c r="C6648" t="s">
        <v>82</v>
      </c>
      <c r="D6648" t="s">
        <v>83</v>
      </c>
      <c r="E6648" t="s">
        <v>76</v>
      </c>
      <c r="F6648" s="7">
        <v>43561</v>
      </c>
      <c r="G6648" s="7">
        <v>43744</v>
      </c>
      <c r="H6648" t="s">
        <v>77</v>
      </c>
      <c r="I6648" t="s">
        <v>78</v>
      </c>
      <c r="J6648" s="7">
        <v>45604</v>
      </c>
      <c r="K6648" s="7">
        <v>43658</v>
      </c>
      <c r="L6648" s="7">
        <v>43744</v>
      </c>
      <c r="M6648" t="s">
        <v>77</v>
      </c>
      <c r="N6648" t="s">
        <v>79</v>
      </c>
      <c r="O6648">
        <v>2026</v>
      </c>
      <c r="P6648">
        <v>1</v>
      </c>
      <c r="Q6648" t="s">
        <v>80</v>
      </c>
      <c r="R6648" s="8">
        <v>46267</v>
      </c>
      <c r="S6648" s="2">
        <v>1</v>
      </c>
      <c r="T6648" s="2" t="s">
        <v>81</v>
      </c>
    </row>
    <row r="6649" spans="1:20" x14ac:dyDescent="0.25">
      <c r="A6649">
        <v>1120610521</v>
      </c>
      <c r="B6649">
        <v>116978724</v>
      </c>
      <c r="C6649" t="s">
        <v>85</v>
      </c>
      <c r="D6649" t="s">
        <v>83</v>
      </c>
      <c r="E6649" t="s">
        <v>76</v>
      </c>
      <c r="F6649" s="7">
        <v>43563</v>
      </c>
      <c r="G6649" s="7">
        <v>43746</v>
      </c>
      <c r="H6649" t="s">
        <v>77</v>
      </c>
      <c r="I6649" t="s">
        <v>78</v>
      </c>
      <c r="J6649" s="7">
        <v>45722</v>
      </c>
      <c r="K6649" s="7">
        <v>45748</v>
      </c>
      <c r="L6649" s="7">
        <v>43746</v>
      </c>
      <c r="M6649" t="s">
        <v>77</v>
      </c>
      <c r="N6649" t="s">
        <v>79</v>
      </c>
      <c r="O6649">
        <v>2026</v>
      </c>
      <c r="P6649">
        <v>1</v>
      </c>
      <c r="Q6649" t="s">
        <v>80</v>
      </c>
      <c r="R6649" s="8">
        <v>46267</v>
      </c>
      <c r="S6649" s="2">
        <v>1</v>
      </c>
      <c r="T6649" s="2" t="s">
        <v>81</v>
      </c>
    </row>
    <row r="6650" spans="1:20" x14ac:dyDescent="0.25">
      <c r="A6650">
        <v>1120610524</v>
      </c>
      <c r="B6650">
        <v>116981853</v>
      </c>
      <c r="C6650" t="s">
        <v>82</v>
      </c>
      <c r="D6650" t="s">
        <v>83</v>
      </c>
      <c r="E6650" t="s">
        <v>76</v>
      </c>
      <c r="F6650" s="7">
        <v>43563</v>
      </c>
      <c r="G6650" s="7">
        <v>43746</v>
      </c>
      <c r="H6650" t="s">
        <v>77</v>
      </c>
      <c r="I6650" t="s">
        <v>78</v>
      </c>
      <c r="J6650" s="7">
        <v>45467</v>
      </c>
      <c r="K6650" s="7">
        <v>43642</v>
      </c>
      <c r="L6650" s="7">
        <v>43746</v>
      </c>
      <c r="M6650" t="s">
        <v>77</v>
      </c>
      <c r="N6650" t="s">
        <v>92</v>
      </c>
      <c r="O6650">
        <v>2026</v>
      </c>
      <c r="P6650">
        <v>1</v>
      </c>
      <c r="Q6650" t="s">
        <v>80</v>
      </c>
      <c r="R6650" s="8">
        <v>46267</v>
      </c>
      <c r="S6650" s="2">
        <v>1</v>
      </c>
      <c r="T6650" s="2" t="s">
        <v>81</v>
      </c>
    </row>
    <row r="6651" spans="1:20" x14ac:dyDescent="0.25">
      <c r="A6651">
        <v>1120610525</v>
      </c>
      <c r="B6651">
        <v>116981853</v>
      </c>
      <c r="C6651" t="s">
        <v>82</v>
      </c>
      <c r="D6651" t="s">
        <v>83</v>
      </c>
      <c r="E6651" t="s">
        <v>76</v>
      </c>
      <c r="F6651" s="7">
        <v>43563</v>
      </c>
      <c r="G6651" s="7">
        <v>43746</v>
      </c>
      <c r="H6651" t="s">
        <v>77</v>
      </c>
      <c r="I6651" t="s">
        <v>78</v>
      </c>
      <c r="J6651" s="7">
        <v>45467</v>
      </c>
      <c r="K6651" s="7">
        <v>43990</v>
      </c>
      <c r="L6651" s="7">
        <v>43746</v>
      </c>
      <c r="M6651" t="s">
        <v>77</v>
      </c>
      <c r="N6651" t="s">
        <v>92</v>
      </c>
      <c r="O6651">
        <v>2026</v>
      </c>
      <c r="P6651">
        <v>1</v>
      </c>
      <c r="Q6651" t="s">
        <v>80</v>
      </c>
      <c r="R6651" s="8">
        <v>46267</v>
      </c>
      <c r="S6651" s="2">
        <v>1</v>
      </c>
      <c r="T6651" s="2" t="s">
        <v>81</v>
      </c>
    </row>
    <row r="6652" spans="1:20" x14ac:dyDescent="0.25">
      <c r="A6652">
        <v>1120610526</v>
      </c>
      <c r="B6652">
        <v>116981853</v>
      </c>
      <c r="C6652" t="s">
        <v>82</v>
      </c>
      <c r="D6652" t="s">
        <v>83</v>
      </c>
      <c r="E6652" t="s">
        <v>76</v>
      </c>
      <c r="F6652" s="7">
        <v>43563</v>
      </c>
      <c r="G6652" s="7">
        <v>43746</v>
      </c>
      <c r="H6652" t="s">
        <v>77</v>
      </c>
      <c r="I6652" t="s">
        <v>78</v>
      </c>
      <c r="J6652" s="7">
        <v>45467</v>
      </c>
      <c r="K6652" s="7">
        <v>45747</v>
      </c>
      <c r="L6652" s="7">
        <v>43746</v>
      </c>
      <c r="M6652" t="s">
        <v>77</v>
      </c>
      <c r="N6652" t="s">
        <v>92</v>
      </c>
      <c r="O6652">
        <v>2026</v>
      </c>
      <c r="P6652">
        <v>1</v>
      </c>
      <c r="Q6652" t="s">
        <v>80</v>
      </c>
      <c r="R6652" s="8">
        <v>46267</v>
      </c>
      <c r="S6652" s="2">
        <v>1</v>
      </c>
      <c r="T6652" s="2" t="s">
        <v>81</v>
      </c>
    </row>
    <row r="6653" spans="1:20" x14ac:dyDescent="0.25">
      <c r="A6653">
        <v>1120610531</v>
      </c>
      <c r="B6653">
        <v>116983892</v>
      </c>
      <c r="C6653" t="s">
        <v>82</v>
      </c>
      <c r="D6653" t="s">
        <v>83</v>
      </c>
      <c r="E6653" t="s">
        <v>76</v>
      </c>
      <c r="F6653" s="7">
        <v>43564</v>
      </c>
      <c r="G6653" s="7">
        <v>43744</v>
      </c>
      <c r="H6653" t="s">
        <v>77</v>
      </c>
      <c r="I6653" t="s">
        <v>78</v>
      </c>
      <c r="J6653" s="7">
        <v>45427</v>
      </c>
      <c r="K6653" s="7">
        <v>44785</v>
      </c>
      <c r="L6653" s="7">
        <v>43744</v>
      </c>
      <c r="M6653" t="s">
        <v>77</v>
      </c>
      <c r="N6653" t="s">
        <v>79</v>
      </c>
      <c r="O6653">
        <v>2026</v>
      </c>
      <c r="P6653">
        <v>1</v>
      </c>
      <c r="Q6653" t="s">
        <v>80</v>
      </c>
      <c r="R6653" s="8">
        <v>46267</v>
      </c>
      <c r="S6653" s="2">
        <v>1</v>
      </c>
      <c r="T6653" s="2" t="s">
        <v>81</v>
      </c>
    </row>
    <row r="6654" spans="1:20" x14ac:dyDescent="0.25">
      <c r="A6654">
        <v>1120610539</v>
      </c>
      <c r="B6654">
        <v>116989627</v>
      </c>
      <c r="C6654" t="s">
        <v>82</v>
      </c>
      <c r="D6654" t="s">
        <v>88</v>
      </c>
      <c r="E6654" t="s">
        <v>76</v>
      </c>
      <c r="F6654" s="7">
        <v>43552</v>
      </c>
      <c r="G6654" s="7">
        <v>43795</v>
      </c>
      <c r="H6654" t="s">
        <v>77</v>
      </c>
      <c r="I6654" t="s">
        <v>89</v>
      </c>
      <c r="J6654" s="7">
        <v>46051</v>
      </c>
      <c r="K6654" s="7">
        <v>46056</v>
      </c>
      <c r="L6654" s="7">
        <v>43795</v>
      </c>
      <c r="M6654" t="s">
        <v>77</v>
      </c>
      <c r="N6654" t="s">
        <v>79</v>
      </c>
      <c r="O6654">
        <v>2026</v>
      </c>
      <c r="P6654">
        <v>1</v>
      </c>
      <c r="Q6654" t="s">
        <v>80</v>
      </c>
      <c r="R6654" s="8">
        <v>46267</v>
      </c>
      <c r="S6654" s="2">
        <v>1</v>
      </c>
      <c r="T6654" s="2" t="s">
        <v>81</v>
      </c>
    </row>
    <row r="6655" spans="1:20" x14ac:dyDescent="0.25">
      <c r="A6655">
        <v>1120610561</v>
      </c>
      <c r="B6655">
        <v>117021955</v>
      </c>
      <c r="C6655" t="s">
        <v>74</v>
      </c>
      <c r="D6655" t="s">
        <v>83</v>
      </c>
      <c r="E6655" t="s">
        <v>76</v>
      </c>
      <c r="F6655" s="7">
        <v>43568</v>
      </c>
      <c r="G6655" s="7">
        <v>43748</v>
      </c>
      <c r="H6655" t="s">
        <v>77</v>
      </c>
      <c r="I6655" t="s">
        <v>78</v>
      </c>
      <c r="J6655" s="7">
        <v>45607</v>
      </c>
      <c r="K6655" s="7">
        <v>44460</v>
      </c>
      <c r="L6655" s="7">
        <v>43748</v>
      </c>
      <c r="M6655" t="s">
        <v>77</v>
      </c>
      <c r="N6655" t="s">
        <v>79</v>
      </c>
      <c r="O6655">
        <v>2026</v>
      </c>
      <c r="P6655">
        <v>1</v>
      </c>
      <c r="Q6655" t="s">
        <v>80</v>
      </c>
      <c r="R6655" s="8">
        <v>46267</v>
      </c>
      <c r="S6655" s="2">
        <v>1</v>
      </c>
      <c r="T6655" s="2" t="s">
        <v>81</v>
      </c>
    </row>
    <row r="6656" spans="1:20" x14ac:dyDescent="0.25">
      <c r="A6656">
        <v>1120610575</v>
      </c>
      <c r="B6656">
        <v>117030113</v>
      </c>
      <c r="C6656" t="s">
        <v>82</v>
      </c>
      <c r="D6656" t="s">
        <v>88</v>
      </c>
      <c r="E6656" t="s">
        <v>76</v>
      </c>
      <c r="F6656" s="7">
        <v>43569</v>
      </c>
      <c r="G6656" s="7">
        <v>43935</v>
      </c>
      <c r="H6656" t="s">
        <v>77</v>
      </c>
      <c r="I6656" t="s">
        <v>78</v>
      </c>
      <c r="J6656" s="7">
        <v>45427</v>
      </c>
      <c r="K6656" s="7">
        <v>45538</v>
      </c>
      <c r="L6656" s="7">
        <v>43935</v>
      </c>
      <c r="M6656" t="s">
        <v>77</v>
      </c>
      <c r="N6656" t="s">
        <v>79</v>
      </c>
      <c r="O6656">
        <v>2026</v>
      </c>
      <c r="P6656">
        <v>1</v>
      </c>
      <c r="Q6656" t="s">
        <v>80</v>
      </c>
      <c r="R6656" s="8">
        <v>46267</v>
      </c>
      <c r="S6656" s="2">
        <v>1</v>
      </c>
      <c r="T6656" s="2" t="s">
        <v>81</v>
      </c>
    </row>
    <row r="6657" spans="1:20" x14ac:dyDescent="0.25">
      <c r="A6657">
        <v>1120610622</v>
      </c>
      <c r="B6657">
        <v>117078246</v>
      </c>
      <c r="C6657" t="s">
        <v>82</v>
      </c>
      <c r="D6657" t="s">
        <v>83</v>
      </c>
      <c r="E6657" t="s">
        <v>76</v>
      </c>
      <c r="F6657" s="7">
        <v>43577</v>
      </c>
      <c r="G6657" s="7">
        <v>43760</v>
      </c>
      <c r="H6657" t="s">
        <v>77</v>
      </c>
      <c r="I6657" t="s">
        <v>78</v>
      </c>
      <c r="J6657" s="7">
        <v>45838</v>
      </c>
      <c r="K6657" s="7">
        <v>44973</v>
      </c>
      <c r="L6657" s="7">
        <v>43760</v>
      </c>
      <c r="M6657" t="s">
        <v>77</v>
      </c>
      <c r="N6657" t="s">
        <v>79</v>
      </c>
      <c r="O6657">
        <v>2026</v>
      </c>
      <c r="P6657">
        <v>1</v>
      </c>
      <c r="Q6657" t="s">
        <v>80</v>
      </c>
      <c r="R6657" s="8">
        <v>46267</v>
      </c>
      <c r="S6657" s="2">
        <v>1</v>
      </c>
      <c r="T6657" s="2" t="s">
        <v>81</v>
      </c>
    </row>
    <row r="6658" spans="1:20" x14ac:dyDescent="0.25">
      <c r="A6658">
        <v>1120610623</v>
      </c>
      <c r="B6658">
        <v>117078246</v>
      </c>
      <c r="C6658" t="s">
        <v>82</v>
      </c>
      <c r="D6658" t="s">
        <v>83</v>
      </c>
      <c r="E6658" t="s">
        <v>76</v>
      </c>
      <c r="F6658" s="7">
        <v>43577</v>
      </c>
      <c r="G6658" s="7">
        <v>43760</v>
      </c>
      <c r="H6658" t="s">
        <v>77</v>
      </c>
      <c r="I6658" t="s">
        <v>78</v>
      </c>
      <c r="J6658" s="7">
        <v>45838</v>
      </c>
      <c r="K6658" s="7">
        <v>43683</v>
      </c>
      <c r="L6658" s="7">
        <v>43760</v>
      </c>
      <c r="M6658" t="s">
        <v>77</v>
      </c>
      <c r="N6658" t="s">
        <v>79</v>
      </c>
      <c r="O6658">
        <v>2026</v>
      </c>
      <c r="P6658">
        <v>1</v>
      </c>
      <c r="Q6658" t="s">
        <v>80</v>
      </c>
      <c r="R6658" s="8">
        <v>46267</v>
      </c>
      <c r="S6658" s="2">
        <v>1</v>
      </c>
      <c r="T6658" s="2" t="s">
        <v>81</v>
      </c>
    </row>
    <row r="6659" spans="1:20" x14ac:dyDescent="0.25">
      <c r="A6659">
        <v>1120610644</v>
      </c>
      <c r="B6659">
        <v>117099428</v>
      </c>
      <c r="C6659" t="s">
        <v>82</v>
      </c>
      <c r="D6659" t="s">
        <v>83</v>
      </c>
      <c r="E6659" t="s">
        <v>76</v>
      </c>
      <c r="F6659" s="7">
        <v>43580</v>
      </c>
      <c r="G6659" s="7">
        <v>43763</v>
      </c>
      <c r="H6659" t="s">
        <v>77</v>
      </c>
      <c r="I6659" t="s">
        <v>78</v>
      </c>
      <c r="J6659" s="7">
        <v>45790</v>
      </c>
      <c r="K6659" s="7">
        <v>45748</v>
      </c>
      <c r="L6659" s="7">
        <v>43763</v>
      </c>
      <c r="M6659" t="s">
        <v>77</v>
      </c>
      <c r="N6659" t="s">
        <v>79</v>
      </c>
      <c r="O6659">
        <v>2026</v>
      </c>
      <c r="P6659">
        <v>1</v>
      </c>
      <c r="Q6659" t="s">
        <v>80</v>
      </c>
      <c r="R6659" s="8">
        <v>46267</v>
      </c>
      <c r="S6659" s="2">
        <v>1</v>
      </c>
      <c r="T6659" s="2" t="s">
        <v>81</v>
      </c>
    </row>
    <row r="6660" spans="1:20" x14ac:dyDescent="0.25">
      <c r="A6660">
        <v>1120610656</v>
      </c>
      <c r="B6660">
        <v>117113634</v>
      </c>
      <c r="C6660" t="s">
        <v>82</v>
      </c>
      <c r="D6660" t="s">
        <v>83</v>
      </c>
      <c r="E6660" t="s">
        <v>76</v>
      </c>
      <c r="F6660" s="7">
        <v>43583</v>
      </c>
      <c r="G6660" s="7">
        <v>43763</v>
      </c>
      <c r="H6660" t="s">
        <v>77</v>
      </c>
      <c r="I6660" t="s">
        <v>78</v>
      </c>
      <c r="J6660" s="7">
        <v>45932</v>
      </c>
      <c r="K6660" s="7">
        <v>45748</v>
      </c>
      <c r="L6660" s="7">
        <v>43763</v>
      </c>
      <c r="M6660" t="s">
        <v>77</v>
      </c>
      <c r="N6660" t="s">
        <v>92</v>
      </c>
      <c r="O6660">
        <v>2026</v>
      </c>
      <c r="P6660">
        <v>1</v>
      </c>
      <c r="Q6660" t="s">
        <v>80</v>
      </c>
      <c r="R6660" s="8">
        <v>46267</v>
      </c>
      <c r="S6660" s="2">
        <v>1</v>
      </c>
      <c r="T6660" s="2" t="s">
        <v>81</v>
      </c>
    </row>
    <row r="6661" spans="1:20" x14ac:dyDescent="0.25">
      <c r="A6661">
        <v>1120610667</v>
      </c>
      <c r="B6661">
        <v>117122702</v>
      </c>
      <c r="C6661" t="s">
        <v>91</v>
      </c>
      <c r="D6661" t="s">
        <v>83</v>
      </c>
      <c r="E6661" t="s">
        <v>76</v>
      </c>
      <c r="F6661" s="7">
        <v>43584</v>
      </c>
      <c r="G6661" s="7">
        <v>43767</v>
      </c>
      <c r="H6661" t="s">
        <v>77</v>
      </c>
      <c r="I6661" t="s">
        <v>78</v>
      </c>
      <c r="J6661" s="7">
        <v>45741</v>
      </c>
      <c r="K6661" s="7">
        <v>45748</v>
      </c>
      <c r="L6661" s="7">
        <v>43767</v>
      </c>
      <c r="M6661" t="s">
        <v>77</v>
      </c>
      <c r="N6661" t="s">
        <v>79</v>
      </c>
      <c r="O6661">
        <v>2026</v>
      </c>
      <c r="P6661">
        <v>1</v>
      </c>
      <c r="Q6661" t="s">
        <v>80</v>
      </c>
      <c r="R6661" s="8">
        <v>46267</v>
      </c>
      <c r="S6661" s="2">
        <v>1</v>
      </c>
      <c r="T6661" s="2" t="s">
        <v>81</v>
      </c>
    </row>
    <row r="6662" spans="1:20" x14ac:dyDescent="0.25">
      <c r="A6662">
        <v>1120610668</v>
      </c>
      <c r="B6662">
        <v>117122702</v>
      </c>
      <c r="C6662" t="s">
        <v>91</v>
      </c>
      <c r="D6662" t="s">
        <v>83</v>
      </c>
      <c r="E6662" t="s">
        <v>76</v>
      </c>
      <c r="F6662" s="7">
        <v>43584</v>
      </c>
      <c r="G6662" s="7">
        <v>43767</v>
      </c>
      <c r="H6662" t="s">
        <v>77</v>
      </c>
      <c r="I6662" t="s">
        <v>78</v>
      </c>
      <c r="J6662" s="7">
        <v>45741</v>
      </c>
      <c r="K6662" s="7">
        <v>43585</v>
      </c>
      <c r="L6662" s="7">
        <v>43767</v>
      </c>
      <c r="M6662" t="s">
        <v>77</v>
      </c>
      <c r="N6662" t="s">
        <v>79</v>
      </c>
      <c r="O6662">
        <v>2026</v>
      </c>
      <c r="P6662">
        <v>1</v>
      </c>
      <c r="Q6662" t="s">
        <v>80</v>
      </c>
      <c r="R6662" s="8">
        <v>46267</v>
      </c>
      <c r="S6662" s="2">
        <v>1</v>
      </c>
      <c r="T6662" s="2" t="s">
        <v>81</v>
      </c>
    </row>
    <row r="6663" spans="1:20" x14ac:dyDescent="0.25">
      <c r="A6663">
        <v>1120610669</v>
      </c>
      <c r="B6663">
        <v>117122702</v>
      </c>
      <c r="C6663" t="s">
        <v>91</v>
      </c>
      <c r="D6663" t="s">
        <v>83</v>
      </c>
      <c r="E6663" t="s">
        <v>76</v>
      </c>
      <c r="F6663" s="7">
        <v>43584</v>
      </c>
      <c r="G6663" s="7">
        <v>43767</v>
      </c>
      <c r="H6663" t="s">
        <v>77</v>
      </c>
      <c r="I6663" t="s">
        <v>78</v>
      </c>
      <c r="J6663" s="7">
        <v>45741</v>
      </c>
      <c r="K6663" s="7">
        <v>45748</v>
      </c>
      <c r="L6663" s="7">
        <v>43767</v>
      </c>
      <c r="M6663" t="s">
        <v>77</v>
      </c>
      <c r="N6663" t="s">
        <v>79</v>
      </c>
      <c r="O6663">
        <v>2026</v>
      </c>
      <c r="P6663">
        <v>1</v>
      </c>
      <c r="Q6663" t="s">
        <v>80</v>
      </c>
      <c r="R6663" s="8">
        <v>46267</v>
      </c>
      <c r="S6663" s="2">
        <v>1</v>
      </c>
      <c r="T6663" s="2" t="s">
        <v>81</v>
      </c>
    </row>
    <row r="6664" spans="1:20" x14ac:dyDescent="0.25">
      <c r="A6664">
        <v>1120610672</v>
      </c>
      <c r="B6664">
        <v>117123059</v>
      </c>
      <c r="C6664" t="s">
        <v>91</v>
      </c>
      <c r="D6664" t="s">
        <v>83</v>
      </c>
      <c r="E6664" t="s">
        <v>76</v>
      </c>
      <c r="F6664" s="7">
        <v>43584</v>
      </c>
      <c r="G6664" s="7">
        <v>43767</v>
      </c>
      <c r="H6664" t="s">
        <v>77</v>
      </c>
      <c r="I6664" t="s">
        <v>78</v>
      </c>
      <c r="J6664" s="7">
        <v>45830</v>
      </c>
      <c r="K6664" s="7">
        <v>45748</v>
      </c>
      <c r="L6664" s="7">
        <v>43767</v>
      </c>
      <c r="M6664" t="s">
        <v>77</v>
      </c>
      <c r="N6664" t="s">
        <v>79</v>
      </c>
      <c r="O6664">
        <v>2026</v>
      </c>
      <c r="P6664">
        <v>1</v>
      </c>
      <c r="Q6664" t="s">
        <v>80</v>
      </c>
      <c r="R6664" s="8">
        <v>46267</v>
      </c>
      <c r="S6664" s="2">
        <v>1</v>
      </c>
      <c r="T6664" s="2" t="s">
        <v>81</v>
      </c>
    </row>
    <row r="6665" spans="1:20" x14ac:dyDescent="0.25">
      <c r="A6665">
        <v>1120610678</v>
      </c>
      <c r="B6665">
        <v>117127934</v>
      </c>
      <c r="C6665" t="s">
        <v>74</v>
      </c>
      <c r="D6665" t="s">
        <v>88</v>
      </c>
      <c r="E6665" t="s">
        <v>76</v>
      </c>
      <c r="F6665" s="7">
        <v>43585</v>
      </c>
      <c r="G6665" s="7">
        <v>43951</v>
      </c>
      <c r="H6665" t="s">
        <v>77</v>
      </c>
      <c r="I6665" t="s">
        <v>78</v>
      </c>
      <c r="J6665" s="7">
        <v>45870</v>
      </c>
      <c r="K6665" s="7">
        <v>45057</v>
      </c>
      <c r="L6665" s="7">
        <v>43951</v>
      </c>
      <c r="M6665" t="s">
        <v>77</v>
      </c>
      <c r="N6665" t="s">
        <v>79</v>
      </c>
      <c r="O6665">
        <v>2026</v>
      </c>
      <c r="P6665">
        <v>1</v>
      </c>
      <c r="Q6665" t="s">
        <v>80</v>
      </c>
      <c r="R6665" s="8">
        <v>46267</v>
      </c>
      <c r="S6665" s="2">
        <v>1</v>
      </c>
      <c r="T6665" s="2" t="s">
        <v>81</v>
      </c>
    </row>
    <row r="6666" spans="1:20" x14ac:dyDescent="0.25">
      <c r="A6666">
        <v>1120610709</v>
      </c>
      <c r="B6666">
        <v>117164983</v>
      </c>
      <c r="C6666" t="s">
        <v>82</v>
      </c>
      <c r="D6666" t="s">
        <v>75</v>
      </c>
      <c r="E6666" t="s">
        <v>76</v>
      </c>
      <c r="F6666" s="7">
        <v>43590</v>
      </c>
      <c r="G6666" s="7">
        <v>43956</v>
      </c>
      <c r="H6666" t="s">
        <v>77</v>
      </c>
      <c r="I6666" t="s">
        <v>78</v>
      </c>
      <c r="J6666" s="7">
        <v>45553</v>
      </c>
      <c r="K6666" s="7">
        <v>44243</v>
      </c>
      <c r="L6666" s="7">
        <v>43956</v>
      </c>
      <c r="M6666" t="s">
        <v>77</v>
      </c>
      <c r="N6666" t="s">
        <v>79</v>
      </c>
      <c r="O6666">
        <v>2026</v>
      </c>
      <c r="P6666">
        <v>1</v>
      </c>
      <c r="Q6666" t="s">
        <v>80</v>
      </c>
      <c r="R6666" s="8">
        <v>46267</v>
      </c>
      <c r="S6666" s="2">
        <v>1</v>
      </c>
      <c r="T6666" s="2" t="s">
        <v>81</v>
      </c>
    </row>
    <row r="6667" spans="1:20" x14ac:dyDescent="0.25">
      <c r="A6667">
        <v>1120610712</v>
      </c>
      <c r="B6667">
        <v>117166631</v>
      </c>
      <c r="C6667" t="s">
        <v>91</v>
      </c>
      <c r="D6667" t="s">
        <v>83</v>
      </c>
      <c r="E6667" t="s">
        <v>76</v>
      </c>
      <c r="F6667" s="7">
        <v>43591</v>
      </c>
      <c r="G6667" s="7">
        <v>43775</v>
      </c>
      <c r="H6667" t="s">
        <v>77</v>
      </c>
      <c r="I6667" t="s">
        <v>78</v>
      </c>
      <c r="J6667" s="7">
        <v>45432</v>
      </c>
      <c r="K6667" s="7">
        <v>43593</v>
      </c>
      <c r="L6667" s="7">
        <v>43775</v>
      </c>
      <c r="M6667" t="s">
        <v>77</v>
      </c>
      <c r="N6667" t="s">
        <v>79</v>
      </c>
      <c r="O6667">
        <v>2026</v>
      </c>
      <c r="P6667">
        <v>1</v>
      </c>
      <c r="Q6667" t="s">
        <v>80</v>
      </c>
      <c r="R6667" s="8">
        <v>46267</v>
      </c>
      <c r="S6667" s="2">
        <v>1</v>
      </c>
      <c r="T6667" s="2" t="s">
        <v>81</v>
      </c>
    </row>
    <row r="6668" spans="1:20" x14ac:dyDescent="0.25">
      <c r="A6668">
        <v>1120610713</v>
      </c>
      <c r="B6668">
        <v>117166631</v>
      </c>
      <c r="C6668" t="s">
        <v>91</v>
      </c>
      <c r="D6668" t="s">
        <v>83</v>
      </c>
      <c r="E6668" t="s">
        <v>76</v>
      </c>
      <c r="F6668" s="7">
        <v>43591</v>
      </c>
      <c r="G6668" s="7">
        <v>43775</v>
      </c>
      <c r="H6668" t="s">
        <v>77</v>
      </c>
      <c r="I6668" t="s">
        <v>78</v>
      </c>
      <c r="J6668" s="7">
        <v>45432</v>
      </c>
      <c r="K6668" s="7">
        <v>45386</v>
      </c>
      <c r="L6668" s="7">
        <v>43775</v>
      </c>
      <c r="M6668" t="s">
        <v>77</v>
      </c>
      <c r="N6668" t="s">
        <v>79</v>
      </c>
      <c r="O6668">
        <v>2026</v>
      </c>
      <c r="P6668">
        <v>1</v>
      </c>
      <c r="Q6668" t="s">
        <v>80</v>
      </c>
      <c r="R6668" s="8">
        <v>46267</v>
      </c>
      <c r="S6668" s="2">
        <v>1</v>
      </c>
      <c r="T6668" s="2" t="s">
        <v>81</v>
      </c>
    </row>
    <row r="6669" spans="1:20" x14ac:dyDescent="0.25">
      <c r="A6669">
        <v>1120610725</v>
      </c>
      <c r="B6669">
        <v>117177372</v>
      </c>
      <c r="C6669" t="s">
        <v>82</v>
      </c>
      <c r="D6669" t="s">
        <v>83</v>
      </c>
      <c r="E6669" t="s">
        <v>76</v>
      </c>
      <c r="F6669" s="7">
        <v>43592</v>
      </c>
      <c r="G6669" s="7">
        <v>43776</v>
      </c>
      <c r="H6669" t="s">
        <v>77</v>
      </c>
      <c r="I6669" t="s">
        <v>78</v>
      </c>
      <c r="J6669" s="7">
        <v>45542</v>
      </c>
      <c r="K6669" s="7">
        <v>45748</v>
      </c>
      <c r="L6669" s="7">
        <v>43776</v>
      </c>
      <c r="M6669" t="s">
        <v>77</v>
      </c>
      <c r="N6669" t="s">
        <v>79</v>
      </c>
      <c r="O6669">
        <v>2026</v>
      </c>
      <c r="P6669">
        <v>1</v>
      </c>
      <c r="Q6669" t="s">
        <v>80</v>
      </c>
      <c r="R6669" s="8">
        <v>46267</v>
      </c>
      <c r="S6669" s="2">
        <v>1</v>
      </c>
      <c r="T6669" s="2" t="s">
        <v>81</v>
      </c>
    </row>
    <row r="6670" spans="1:20" x14ac:dyDescent="0.25">
      <c r="A6670">
        <v>1120610729</v>
      </c>
      <c r="B6670">
        <v>117185102</v>
      </c>
      <c r="C6670" t="s">
        <v>91</v>
      </c>
      <c r="D6670" t="s">
        <v>75</v>
      </c>
      <c r="E6670" t="s">
        <v>76</v>
      </c>
      <c r="F6670" s="7">
        <v>43593</v>
      </c>
      <c r="G6670" s="7">
        <v>43959</v>
      </c>
      <c r="H6670" t="s">
        <v>86</v>
      </c>
      <c r="I6670" t="s">
        <v>87</v>
      </c>
      <c r="J6670" s="7">
        <v>45506</v>
      </c>
      <c r="K6670" s="7">
        <v>43951</v>
      </c>
      <c r="L6670" s="7">
        <v>43959</v>
      </c>
      <c r="M6670" t="s">
        <v>86</v>
      </c>
      <c r="N6670" t="s">
        <v>79</v>
      </c>
      <c r="O6670">
        <v>2026</v>
      </c>
      <c r="P6670">
        <v>1</v>
      </c>
      <c r="Q6670" t="s">
        <v>80</v>
      </c>
      <c r="R6670" s="8">
        <v>46267</v>
      </c>
      <c r="S6670" s="2">
        <v>1</v>
      </c>
      <c r="T6670" s="2" t="s">
        <v>81</v>
      </c>
    </row>
    <row r="6671" spans="1:20" x14ac:dyDescent="0.25">
      <c r="A6671">
        <v>1120610734</v>
      </c>
      <c r="B6671">
        <v>117190069</v>
      </c>
      <c r="C6671" t="s">
        <v>82</v>
      </c>
      <c r="D6671" t="s">
        <v>83</v>
      </c>
      <c r="E6671" t="s">
        <v>76</v>
      </c>
      <c r="F6671" s="7">
        <v>43593</v>
      </c>
      <c r="G6671" s="7">
        <v>43773</v>
      </c>
      <c r="H6671" t="s">
        <v>77</v>
      </c>
      <c r="I6671" t="s">
        <v>84</v>
      </c>
      <c r="J6671" s="7">
        <v>45607</v>
      </c>
      <c r="K6671" s="7">
        <v>45747</v>
      </c>
      <c r="L6671" s="7">
        <v>43773</v>
      </c>
      <c r="M6671" t="s">
        <v>77</v>
      </c>
      <c r="N6671" t="s">
        <v>79</v>
      </c>
      <c r="O6671">
        <v>2026</v>
      </c>
      <c r="P6671">
        <v>1</v>
      </c>
      <c r="Q6671" t="s">
        <v>80</v>
      </c>
      <c r="R6671" s="8">
        <v>46267</v>
      </c>
      <c r="S6671" s="2">
        <v>1</v>
      </c>
      <c r="T6671" s="2" t="s">
        <v>81</v>
      </c>
    </row>
    <row r="6672" spans="1:20" x14ac:dyDescent="0.25">
      <c r="A6672">
        <v>1120610735</v>
      </c>
      <c r="B6672">
        <v>117190069</v>
      </c>
      <c r="C6672" t="s">
        <v>82</v>
      </c>
      <c r="D6672" t="s">
        <v>83</v>
      </c>
      <c r="E6672" t="s">
        <v>76</v>
      </c>
      <c r="F6672" s="7">
        <v>43593</v>
      </c>
      <c r="G6672" s="7">
        <v>43773</v>
      </c>
      <c r="H6672" t="s">
        <v>77</v>
      </c>
      <c r="I6672" t="s">
        <v>84</v>
      </c>
      <c r="J6672" s="7">
        <v>45607</v>
      </c>
      <c r="K6672" s="7">
        <v>43667</v>
      </c>
      <c r="L6672" s="7">
        <v>43773</v>
      </c>
      <c r="M6672" t="s">
        <v>77</v>
      </c>
      <c r="N6672" t="s">
        <v>79</v>
      </c>
      <c r="O6672">
        <v>2026</v>
      </c>
      <c r="P6672">
        <v>1</v>
      </c>
      <c r="Q6672" t="s">
        <v>80</v>
      </c>
      <c r="R6672" s="8">
        <v>46267</v>
      </c>
      <c r="S6672" s="2">
        <v>1</v>
      </c>
      <c r="T6672" s="2" t="s">
        <v>81</v>
      </c>
    </row>
    <row r="6673" spans="1:20" x14ac:dyDescent="0.25">
      <c r="A6673">
        <v>1120610770</v>
      </c>
      <c r="B6673">
        <v>117232391</v>
      </c>
      <c r="C6673" t="s">
        <v>82</v>
      </c>
      <c r="D6673" t="s">
        <v>83</v>
      </c>
      <c r="E6673" t="s">
        <v>76</v>
      </c>
      <c r="F6673" s="7">
        <v>43599</v>
      </c>
      <c r="G6673" s="7">
        <v>43779</v>
      </c>
      <c r="H6673" t="s">
        <v>77</v>
      </c>
      <c r="I6673" t="s">
        <v>78</v>
      </c>
      <c r="J6673" s="7">
        <v>46083</v>
      </c>
      <c r="K6673" s="7">
        <v>43667</v>
      </c>
      <c r="L6673" s="7">
        <v>43779</v>
      </c>
      <c r="M6673" t="s">
        <v>77</v>
      </c>
      <c r="N6673" t="s">
        <v>79</v>
      </c>
      <c r="O6673">
        <v>2026</v>
      </c>
      <c r="P6673">
        <v>1</v>
      </c>
      <c r="Q6673" t="s">
        <v>80</v>
      </c>
      <c r="R6673" s="8">
        <v>46267</v>
      </c>
      <c r="S6673" s="2">
        <v>1</v>
      </c>
      <c r="T6673" s="2" t="s">
        <v>81</v>
      </c>
    </row>
    <row r="6674" spans="1:20" x14ac:dyDescent="0.25">
      <c r="A6674">
        <v>1120610777</v>
      </c>
      <c r="B6674">
        <v>117239957</v>
      </c>
      <c r="C6674" t="s">
        <v>82</v>
      </c>
      <c r="D6674" t="s">
        <v>83</v>
      </c>
      <c r="E6674" t="s">
        <v>76</v>
      </c>
      <c r="F6674" s="7">
        <v>43600</v>
      </c>
      <c r="G6674" s="7">
        <v>43780</v>
      </c>
      <c r="H6674" t="s">
        <v>77</v>
      </c>
      <c r="I6674" t="s">
        <v>84</v>
      </c>
      <c r="J6674" s="7">
        <v>45607</v>
      </c>
      <c r="K6674" s="7">
        <v>44785</v>
      </c>
      <c r="L6674" s="7">
        <v>43780</v>
      </c>
      <c r="M6674" t="s">
        <v>77</v>
      </c>
      <c r="N6674" t="s">
        <v>79</v>
      </c>
      <c r="O6674">
        <v>2026</v>
      </c>
      <c r="P6674">
        <v>1</v>
      </c>
      <c r="Q6674" t="s">
        <v>80</v>
      </c>
      <c r="R6674" s="8">
        <v>46267</v>
      </c>
      <c r="S6674" s="2">
        <v>1</v>
      </c>
      <c r="T6674" s="2" t="s">
        <v>81</v>
      </c>
    </row>
    <row r="6675" spans="1:20" x14ac:dyDescent="0.25">
      <c r="A6675">
        <v>1120610778</v>
      </c>
      <c r="B6675">
        <v>117239957</v>
      </c>
      <c r="C6675" t="s">
        <v>82</v>
      </c>
      <c r="D6675" t="s">
        <v>83</v>
      </c>
      <c r="E6675" t="s">
        <v>76</v>
      </c>
      <c r="F6675" s="7">
        <v>43600</v>
      </c>
      <c r="G6675" s="7">
        <v>43780</v>
      </c>
      <c r="H6675" t="s">
        <v>77</v>
      </c>
      <c r="I6675" t="s">
        <v>84</v>
      </c>
      <c r="J6675" s="7">
        <v>45607</v>
      </c>
      <c r="K6675" s="7">
        <v>43667</v>
      </c>
      <c r="L6675" s="7">
        <v>43780</v>
      </c>
      <c r="M6675" t="s">
        <v>77</v>
      </c>
      <c r="N6675" t="s">
        <v>79</v>
      </c>
      <c r="O6675">
        <v>2026</v>
      </c>
      <c r="P6675">
        <v>1</v>
      </c>
      <c r="Q6675" t="s">
        <v>80</v>
      </c>
      <c r="R6675" s="8">
        <v>46267</v>
      </c>
      <c r="S6675" s="2">
        <v>1</v>
      </c>
      <c r="T6675" s="2" t="s">
        <v>81</v>
      </c>
    </row>
    <row r="6676" spans="1:20" x14ac:dyDescent="0.25">
      <c r="A6676">
        <v>1120610811</v>
      </c>
      <c r="B6676">
        <v>117293507</v>
      </c>
      <c r="C6676" t="s">
        <v>97</v>
      </c>
      <c r="D6676" t="s">
        <v>88</v>
      </c>
      <c r="E6676" t="s">
        <v>76</v>
      </c>
      <c r="F6676" s="7">
        <v>43606</v>
      </c>
      <c r="G6676" s="7">
        <v>43972</v>
      </c>
      <c r="H6676" t="s">
        <v>77</v>
      </c>
      <c r="I6676" t="s">
        <v>89</v>
      </c>
      <c r="J6676" s="7">
        <v>46085</v>
      </c>
      <c r="K6676" s="7">
        <v>43701</v>
      </c>
      <c r="L6676" s="7">
        <v>43972</v>
      </c>
      <c r="M6676" t="s">
        <v>77</v>
      </c>
      <c r="N6676" t="s">
        <v>79</v>
      </c>
      <c r="O6676">
        <v>2026</v>
      </c>
      <c r="P6676">
        <v>1</v>
      </c>
      <c r="Q6676" t="s">
        <v>80</v>
      </c>
      <c r="R6676" s="8">
        <v>46267</v>
      </c>
      <c r="S6676" s="2">
        <v>1</v>
      </c>
      <c r="T6676" s="2" t="s">
        <v>81</v>
      </c>
    </row>
    <row r="6677" spans="1:20" x14ac:dyDescent="0.25">
      <c r="A6677">
        <v>1120610812</v>
      </c>
      <c r="B6677">
        <v>117293507</v>
      </c>
      <c r="C6677" t="s">
        <v>97</v>
      </c>
      <c r="D6677" t="s">
        <v>88</v>
      </c>
      <c r="E6677" t="s">
        <v>76</v>
      </c>
      <c r="F6677" s="7">
        <v>43606</v>
      </c>
      <c r="G6677" s="7">
        <v>43972</v>
      </c>
      <c r="H6677" t="s">
        <v>77</v>
      </c>
      <c r="I6677" t="s">
        <v>89</v>
      </c>
      <c r="J6677" s="7">
        <v>46085</v>
      </c>
      <c r="K6677" s="7">
        <v>46092</v>
      </c>
      <c r="L6677" s="7">
        <v>43972</v>
      </c>
      <c r="M6677" t="s">
        <v>77</v>
      </c>
      <c r="N6677" t="s">
        <v>79</v>
      </c>
      <c r="O6677">
        <v>2026</v>
      </c>
      <c r="P6677">
        <v>1</v>
      </c>
      <c r="Q6677" t="s">
        <v>80</v>
      </c>
      <c r="R6677" s="8">
        <v>46267</v>
      </c>
      <c r="S6677" s="2">
        <v>1</v>
      </c>
      <c r="T6677" s="2" t="s">
        <v>81</v>
      </c>
    </row>
    <row r="6678" spans="1:20" x14ac:dyDescent="0.25">
      <c r="A6678">
        <v>1120610821</v>
      </c>
      <c r="B6678">
        <v>117306091</v>
      </c>
      <c r="C6678" t="s">
        <v>96</v>
      </c>
      <c r="D6678" t="s">
        <v>83</v>
      </c>
      <c r="E6678" t="s">
        <v>76</v>
      </c>
      <c r="F6678" s="7">
        <v>43608</v>
      </c>
      <c r="G6678" s="7">
        <v>43792</v>
      </c>
      <c r="H6678" t="s">
        <v>77</v>
      </c>
      <c r="I6678" t="s">
        <v>84</v>
      </c>
      <c r="J6678" s="7">
        <v>45082</v>
      </c>
      <c r="K6678" s="7">
        <v>45944</v>
      </c>
      <c r="L6678" s="7">
        <v>43792</v>
      </c>
      <c r="M6678" t="s">
        <v>77</v>
      </c>
      <c r="N6678" t="s">
        <v>92</v>
      </c>
      <c r="O6678">
        <v>2026</v>
      </c>
      <c r="P6678">
        <v>1</v>
      </c>
      <c r="Q6678" t="s">
        <v>80</v>
      </c>
      <c r="R6678" s="8">
        <v>46267</v>
      </c>
      <c r="S6678" s="2">
        <v>1</v>
      </c>
      <c r="T6678" s="2" t="s">
        <v>81</v>
      </c>
    </row>
    <row r="6679" spans="1:20" x14ac:dyDescent="0.25">
      <c r="A6679">
        <v>1120610822</v>
      </c>
      <c r="B6679">
        <v>117306091</v>
      </c>
      <c r="C6679" t="s">
        <v>96</v>
      </c>
      <c r="D6679" t="s">
        <v>83</v>
      </c>
      <c r="E6679" t="s">
        <v>76</v>
      </c>
      <c r="F6679" s="7">
        <v>43608</v>
      </c>
      <c r="G6679" s="7">
        <v>43792</v>
      </c>
      <c r="H6679" t="s">
        <v>77</v>
      </c>
      <c r="I6679" t="s">
        <v>84</v>
      </c>
      <c r="J6679" s="7">
        <v>45082</v>
      </c>
      <c r="K6679" s="7">
        <v>45471</v>
      </c>
      <c r="L6679" s="7">
        <v>43792</v>
      </c>
      <c r="M6679" t="s">
        <v>77</v>
      </c>
      <c r="N6679" t="s">
        <v>92</v>
      </c>
      <c r="O6679">
        <v>2026</v>
      </c>
      <c r="P6679">
        <v>1</v>
      </c>
      <c r="Q6679" t="s">
        <v>80</v>
      </c>
      <c r="R6679" s="8">
        <v>46267</v>
      </c>
      <c r="S6679" s="2">
        <v>1</v>
      </c>
      <c r="T6679" s="2" t="s">
        <v>81</v>
      </c>
    </row>
    <row r="6680" spans="1:20" x14ac:dyDescent="0.25">
      <c r="A6680">
        <v>1120610824</v>
      </c>
      <c r="B6680">
        <v>117306147</v>
      </c>
      <c r="C6680" t="s">
        <v>85</v>
      </c>
      <c r="D6680" t="s">
        <v>88</v>
      </c>
      <c r="E6680" t="s">
        <v>76</v>
      </c>
      <c r="F6680" s="7">
        <v>43608</v>
      </c>
      <c r="G6680" s="7">
        <v>43974</v>
      </c>
      <c r="H6680" t="s">
        <v>77</v>
      </c>
      <c r="I6680" t="s">
        <v>78</v>
      </c>
      <c r="J6680" s="7">
        <v>45495</v>
      </c>
      <c r="K6680" s="7">
        <v>45094</v>
      </c>
      <c r="L6680" s="7">
        <v>43974</v>
      </c>
      <c r="M6680" t="s">
        <v>77</v>
      </c>
      <c r="N6680" t="s">
        <v>79</v>
      </c>
      <c r="O6680">
        <v>2026</v>
      </c>
      <c r="P6680">
        <v>1</v>
      </c>
      <c r="Q6680" t="s">
        <v>80</v>
      </c>
      <c r="R6680" s="8">
        <v>46267</v>
      </c>
      <c r="S6680" s="2">
        <v>1</v>
      </c>
      <c r="T6680" s="2" t="s">
        <v>81</v>
      </c>
    </row>
    <row r="6681" spans="1:20" x14ac:dyDescent="0.25">
      <c r="A6681">
        <v>1120610826</v>
      </c>
      <c r="B6681">
        <v>117308523</v>
      </c>
      <c r="C6681" t="s">
        <v>82</v>
      </c>
      <c r="D6681" t="s">
        <v>75</v>
      </c>
      <c r="E6681" t="s">
        <v>76</v>
      </c>
      <c r="F6681" s="7">
        <v>43608</v>
      </c>
      <c r="G6681" s="7">
        <v>43974</v>
      </c>
      <c r="H6681" t="s">
        <v>77</v>
      </c>
      <c r="I6681" t="s">
        <v>78</v>
      </c>
      <c r="J6681" s="7">
        <v>45499</v>
      </c>
      <c r="K6681" s="7">
        <v>44235</v>
      </c>
      <c r="L6681" s="7">
        <v>43974</v>
      </c>
      <c r="M6681" t="s">
        <v>77</v>
      </c>
      <c r="N6681" t="s">
        <v>79</v>
      </c>
      <c r="O6681">
        <v>2026</v>
      </c>
      <c r="P6681">
        <v>1</v>
      </c>
      <c r="Q6681" t="s">
        <v>80</v>
      </c>
      <c r="R6681" s="8">
        <v>46267</v>
      </c>
      <c r="S6681" s="2">
        <v>1</v>
      </c>
      <c r="T6681" s="2" t="s">
        <v>81</v>
      </c>
    </row>
    <row r="6682" spans="1:20" x14ac:dyDescent="0.25">
      <c r="A6682">
        <v>1120610829</v>
      </c>
      <c r="B6682">
        <v>117309432</v>
      </c>
      <c r="C6682" t="s">
        <v>74</v>
      </c>
      <c r="D6682" t="s">
        <v>83</v>
      </c>
      <c r="E6682" t="s">
        <v>76</v>
      </c>
      <c r="F6682" s="7">
        <v>43608</v>
      </c>
      <c r="G6682" s="7">
        <v>43792</v>
      </c>
      <c r="H6682" t="s">
        <v>77</v>
      </c>
      <c r="I6682" t="s">
        <v>78</v>
      </c>
      <c r="J6682" s="7">
        <v>45749</v>
      </c>
      <c r="K6682" s="7">
        <v>45189</v>
      </c>
      <c r="L6682" s="7">
        <v>43792</v>
      </c>
      <c r="M6682" t="s">
        <v>77</v>
      </c>
      <c r="N6682" t="s">
        <v>79</v>
      </c>
      <c r="O6682">
        <v>2026</v>
      </c>
      <c r="P6682">
        <v>1</v>
      </c>
      <c r="Q6682" t="s">
        <v>80</v>
      </c>
      <c r="R6682" s="8">
        <v>46267</v>
      </c>
      <c r="S6682" s="2">
        <v>1</v>
      </c>
      <c r="T6682" s="2" t="s">
        <v>81</v>
      </c>
    </row>
    <row r="6683" spans="1:20" x14ac:dyDescent="0.25">
      <c r="A6683">
        <v>1120610837</v>
      </c>
      <c r="B6683">
        <v>117314796</v>
      </c>
      <c r="C6683" t="s">
        <v>82</v>
      </c>
      <c r="D6683" t="s">
        <v>83</v>
      </c>
      <c r="E6683" t="s">
        <v>76</v>
      </c>
      <c r="F6683" s="7">
        <v>43609</v>
      </c>
      <c r="G6683" s="7">
        <v>43789</v>
      </c>
      <c r="H6683" t="s">
        <v>77</v>
      </c>
      <c r="I6683" t="s">
        <v>78</v>
      </c>
      <c r="J6683" s="7">
        <v>45951</v>
      </c>
      <c r="K6683" s="7">
        <v>43667</v>
      </c>
      <c r="L6683" s="7">
        <v>43789</v>
      </c>
      <c r="M6683" t="s">
        <v>77</v>
      </c>
      <c r="N6683" t="s">
        <v>92</v>
      </c>
      <c r="O6683">
        <v>2026</v>
      </c>
      <c r="P6683">
        <v>1</v>
      </c>
      <c r="Q6683" t="s">
        <v>80</v>
      </c>
      <c r="R6683" s="8">
        <v>46267</v>
      </c>
      <c r="S6683" s="2">
        <v>1</v>
      </c>
      <c r="T6683" s="2" t="s">
        <v>81</v>
      </c>
    </row>
    <row r="6684" spans="1:20" x14ac:dyDescent="0.25">
      <c r="A6684">
        <v>1120610848</v>
      </c>
      <c r="B6684">
        <v>117320750</v>
      </c>
      <c r="C6684" t="s">
        <v>82</v>
      </c>
      <c r="D6684" t="s">
        <v>88</v>
      </c>
      <c r="E6684" t="s">
        <v>76</v>
      </c>
      <c r="F6684" s="7">
        <v>43610</v>
      </c>
      <c r="G6684" s="7">
        <v>43976</v>
      </c>
      <c r="H6684" t="s">
        <v>77</v>
      </c>
      <c r="I6684" t="s">
        <v>78</v>
      </c>
      <c r="J6684" s="7">
        <v>45740</v>
      </c>
      <c r="K6684" s="7">
        <v>43701</v>
      </c>
      <c r="L6684" s="7">
        <v>43976</v>
      </c>
      <c r="M6684" t="s">
        <v>77</v>
      </c>
      <c r="N6684" t="s">
        <v>79</v>
      </c>
      <c r="O6684">
        <v>2026</v>
      </c>
      <c r="P6684">
        <v>1</v>
      </c>
      <c r="Q6684" t="s">
        <v>80</v>
      </c>
      <c r="R6684" s="8">
        <v>46267</v>
      </c>
      <c r="S6684" s="2">
        <v>1</v>
      </c>
      <c r="T6684" s="2" t="s">
        <v>81</v>
      </c>
    </row>
    <row r="6685" spans="1:20" x14ac:dyDescent="0.25">
      <c r="A6685">
        <v>1120610854</v>
      </c>
      <c r="B6685">
        <v>117324875</v>
      </c>
      <c r="C6685" t="s">
        <v>82</v>
      </c>
      <c r="D6685" t="s">
        <v>75</v>
      </c>
      <c r="E6685" t="s">
        <v>76</v>
      </c>
      <c r="F6685" s="7">
        <v>43612</v>
      </c>
      <c r="G6685" s="7">
        <v>43978</v>
      </c>
      <c r="H6685" t="s">
        <v>77</v>
      </c>
      <c r="I6685" t="s">
        <v>78</v>
      </c>
      <c r="J6685" s="7">
        <v>45907</v>
      </c>
      <c r="K6685" s="7">
        <v>44245</v>
      </c>
      <c r="L6685" s="7">
        <v>43978</v>
      </c>
      <c r="M6685" t="s">
        <v>77</v>
      </c>
      <c r="N6685" t="s">
        <v>79</v>
      </c>
      <c r="O6685">
        <v>2026</v>
      </c>
      <c r="P6685">
        <v>1</v>
      </c>
      <c r="Q6685" t="s">
        <v>80</v>
      </c>
      <c r="R6685" s="8">
        <v>46267</v>
      </c>
      <c r="S6685" s="2">
        <v>1</v>
      </c>
      <c r="T6685" s="2" t="s">
        <v>81</v>
      </c>
    </row>
    <row r="6686" spans="1:20" x14ac:dyDescent="0.25">
      <c r="A6686">
        <v>1120610920</v>
      </c>
      <c r="B6686">
        <v>117494714</v>
      </c>
      <c r="C6686" t="s">
        <v>85</v>
      </c>
      <c r="D6686" t="s">
        <v>75</v>
      </c>
      <c r="E6686" t="s">
        <v>76</v>
      </c>
      <c r="F6686" s="7">
        <v>43642</v>
      </c>
      <c r="G6686" s="7">
        <v>44008</v>
      </c>
      <c r="H6686" t="s">
        <v>86</v>
      </c>
      <c r="I6686" t="s">
        <v>87</v>
      </c>
      <c r="J6686" s="7">
        <v>45547</v>
      </c>
      <c r="K6686" s="7">
        <v>43684</v>
      </c>
      <c r="L6686" s="7">
        <v>44008</v>
      </c>
      <c r="M6686" t="s">
        <v>86</v>
      </c>
      <c r="N6686" t="s">
        <v>79</v>
      </c>
      <c r="O6686">
        <v>2026</v>
      </c>
      <c r="P6686">
        <v>1</v>
      </c>
      <c r="Q6686" t="s">
        <v>80</v>
      </c>
      <c r="R6686" s="8">
        <v>46267</v>
      </c>
      <c r="S6686" s="2">
        <v>1</v>
      </c>
      <c r="T6686" s="2" t="s">
        <v>81</v>
      </c>
    </row>
    <row r="6687" spans="1:20" x14ac:dyDescent="0.25">
      <c r="A6687">
        <v>1120611057</v>
      </c>
      <c r="B6687">
        <v>117853201</v>
      </c>
      <c r="C6687" t="s">
        <v>98</v>
      </c>
      <c r="D6687" t="s">
        <v>75</v>
      </c>
      <c r="E6687" t="s">
        <v>76</v>
      </c>
      <c r="F6687" s="7">
        <v>43715</v>
      </c>
      <c r="G6687" s="7">
        <v>45542</v>
      </c>
      <c r="H6687" t="s">
        <v>77</v>
      </c>
      <c r="I6687" t="s">
        <v>78</v>
      </c>
      <c r="J6687" s="7">
        <v>45604</v>
      </c>
      <c r="K6687" s="7">
        <v>43717</v>
      </c>
      <c r="L6687" s="7">
        <v>45542</v>
      </c>
      <c r="M6687" t="s">
        <v>77</v>
      </c>
      <c r="N6687" t="s">
        <v>79</v>
      </c>
      <c r="O6687">
        <v>2026</v>
      </c>
      <c r="P6687">
        <v>1</v>
      </c>
      <c r="Q6687" t="s">
        <v>80</v>
      </c>
      <c r="R6687" s="8">
        <v>46267</v>
      </c>
      <c r="S6687" s="2">
        <v>1</v>
      </c>
      <c r="T6687" s="2" t="s">
        <v>81</v>
      </c>
    </row>
    <row r="6688" spans="1:20" x14ac:dyDescent="0.25">
      <c r="A6688">
        <v>1120611129</v>
      </c>
      <c r="B6688">
        <v>118092591</v>
      </c>
      <c r="C6688" t="s">
        <v>94</v>
      </c>
      <c r="D6688" t="s">
        <v>75</v>
      </c>
      <c r="E6688" t="s">
        <v>76</v>
      </c>
      <c r="F6688" s="7">
        <v>43755</v>
      </c>
      <c r="G6688" s="7">
        <v>44120</v>
      </c>
      <c r="H6688" t="s">
        <v>77</v>
      </c>
      <c r="I6688" t="s">
        <v>78</v>
      </c>
      <c r="J6688" s="7">
        <v>45629</v>
      </c>
      <c r="K6688" s="7">
        <v>45281</v>
      </c>
      <c r="L6688" s="7">
        <v>44120</v>
      </c>
      <c r="M6688" t="s">
        <v>77</v>
      </c>
      <c r="N6688" t="s">
        <v>79</v>
      </c>
      <c r="O6688">
        <v>2026</v>
      </c>
      <c r="P6688">
        <v>1</v>
      </c>
      <c r="Q6688" t="s">
        <v>80</v>
      </c>
      <c r="R6688" s="8">
        <v>46267</v>
      </c>
      <c r="S6688" s="2">
        <v>1</v>
      </c>
      <c r="T6688" s="2" t="s">
        <v>81</v>
      </c>
    </row>
    <row r="6689" spans="1:20" x14ac:dyDescent="0.25">
      <c r="A6689">
        <v>1120611311</v>
      </c>
      <c r="B6689">
        <v>119028707</v>
      </c>
      <c r="C6689" t="s">
        <v>91</v>
      </c>
      <c r="D6689" t="s">
        <v>88</v>
      </c>
      <c r="E6689" t="s">
        <v>76</v>
      </c>
      <c r="F6689" s="7">
        <v>43965</v>
      </c>
      <c r="G6689" s="7">
        <v>45791</v>
      </c>
      <c r="H6689" t="s">
        <v>77</v>
      </c>
      <c r="I6689" t="s">
        <v>78</v>
      </c>
      <c r="J6689" s="7">
        <v>45105</v>
      </c>
      <c r="K6689" s="7">
        <v>45911</v>
      </c>
      <c r="L6689" s="7">
        <v>45791</v>
      </c>
      <c r="M6689" t="s">
        <v>77</v>
      </c>
      <c r="N6689" t="s">
        <v>92</v>
      </c>
      <c r="O6689">
        <v>2026</v>
      </c>
      <c r="P6689">
        <v>1</v>
      </c>
      <c r="Q6689" t="s">
        <v>80</v>
      </c>
      <c r="R6689" s="8">
        <v>46267</v>
      </c>
      <c r="S6689" s="2">
        <v>1</v>
      </c>
      <c r="T6689" s="2" t="s">
        <v>81</v>
      </c>
    </row>
    <row r="6690" spans="1:20" x14ac:dyDescent="0.25">
      <c r="A6690">
        <v>1120611312</v>
      </c>
      <c r="B6690">
        <v>119028707</v>
      </c>
      <c r="C6690" t="s">
        <v>91</v>
      </c>
      <c r="D6690" t="s">
        <v>88</v>
      </c>
      <c r="E6690" t="s">
        <v>76</v>
      </c>
      <c r="F6690" s="7">
        <v>43965</v>
      </c>
      <c r="G6690" s="7">
        <v>45791</v>
      </c>
      <c r="H6690" t="s">
        <v>77</v>
      </c>
      <c r="I6690" t="s">
        <v>78</v>
      </c>
      <c r="J6690" s="7">
        <v>45105</v>
      </c>
      <c r="K6690" s="7">
        <v>45689</v>
      </c>
      <c r="L6690" s="7">
        <v>45791</v>
      </c>
      <c r="M6690" t="s">
        <v>77</v>
      </c>
      <c r="N6690" t="s">
        <v>92</v>
      </c>
      <c r="O6690">
        <v>2026</v>
      </c>
      <c r="P6690">
        <v>1</v>
      </c>
      <c r="Q6690" t="s">
        <v>80</v>
      </c>
      <c r="R6690" s="8">
        <v>46267</v>
      </c>
      <c r="S6690" s="2">
        <v>1</v>
      </c>
      <c r="T6690" s="2" t="s">
        <v>81</v>
      </c>
    </row>
    <row r="6691" spans="1:20" x14ac:dyDescent="0.25">
      <c r="A6691">
        <v>1120611323</v>
      </c>
      <c r="B6691">
        <v>119043317</v>
      </c>
      <c r="C6691" t="s">
        <v>74</v>
      </c>
      <c r="D6691" t="s">
        <v>88</v>
      </c>
      <c r="E6691" t="s">
        <v>76</v>
      </c>
      <c r="F6691" s="7">
        <v>43970</v>
      </c>
      <c r="G6691" s="7">
        <v>45796</v>
      </c>
      <c r="H6691" t="s">
        <v>77</v>
      </c>
      <c r="I6691" t="s">
        <v>84</v>
      </c>
      <c r="J6691" s="7">
        <v>45105</v>
      </c>
      <c r="K6691" s="7">
        <v>44488</v>
      </c>
      <c r="L6691" s="7">
        <v>45796</v>
      </c>
      <c r="M6691" t="s">
        <v>77</v>
      </c>
      <c r="N6691" t="s">
        <v>92</v>
      </c>
      <c r="O6691">
        <v>2026</v>
      </c>
      <c r="P6691">
        <v>1</v>
      </c>
      <c r="Q6691" t="s">
        <v>80</v>
      </c>
      <c r="R6691" s="8">
        <v>46267</v>
      </c>
      <c r="S6691" s="2">
        <v>1</v>
      </c>
      <c r="T6691" s="2" t="s">
        <v>81</v>
      </c>
    </row>
    <row r="6692" spans="1:20" x14ac:dyDescent="0.25">
      <c r="A6692">
        <v>1120611324</v>
      </c>
      <c r="B6692">
        <v>119043317</v>
      </c>
      <c r="C6692" t="s">
        <v>74</v>
      </c>
      <c r="D6692" t="s">
        <v>88</v>
      </c>
      <c r="E6692" t="s">
        <v>76</v>
      </c>
      <c r="F6692" s="7">
        <v>43970</v>
      </c>
      <c r="G6692" s="7">
        <v>45796</v>
      </c>
      <c r="H6692" t="s">
        <v>77</v>
      </c>
      <c r="I6692" t="s">
        <v>84</v>
      </c>
      <c r="J6692" s="7">
        <v>45105</v>
      </c>
      <c r="K6692" s="7">
        <v>46106</v>
      </c>
      <c r="L6692" s="7">
        <v>45796</v>
      </c>
      <c r="M6692" t="s">
        <v>77</v>
      </c>
      <c r="N6692" t="s">
        <v>92</v>
      </c>
      <c r="O6692">
        <v>2026</v>
      </c>
      <c r="P6692">
        <v>1</v>
      </c>
      <c r="Q6692" t="s">
        <v>80</v>
      </c>
      <c r="R6692" s="8">
        <v>46267</v>
      </c>
      <c r="S6692" s="2">
        <v>1</v>
      </c>
      <c r="T6692" s="2" t="s">
        <v>81</v>
      </c>
    </row>
    <row r="6693" spans="1:20" x14ac:dyDescent="0.25">
      <c r="A6693">
        <v>1120611381</v>
      </c>
      <c r="B6693">
        <v>119116254</v>
      </c>
      <c r="C6693" t="s">
        <v>97</v>
      </c>
      <c r="D6693" t="s">
        <v>88</v>
      </c>
      <c r="E6693" t="s">
        <v>76</v>
      </c>
      <c r="F6693" s="7">
        <v>43988</v>
      </c>
      <c r="G6693" s="7">
        <v>45814</v>
      </c>
      <c r="H6693" t="s">
        <v>77</v>
      </c>
      <c r="I6693" t="s">
        <v>78</v>
      </c>
      <c r="J6693" s="7">
        <v>46105</v>
      </c>
      <c r="K6693" s="7">
        <v>45939</v>
      </c>
      <c r="L6693" s="7">
        <v>45814</v>
      </c>
      <c r="M6693" t="s">
        <v>77</v>
      </c>
      <c r="N6693" t="s">
        <v>79</v>
      </c>
      <c r="O6693">
        <v>2026</v>
      </c>
      <c r="P6693">
        <v>1</v>
      </c>
      <c r="Q6693" t="s">
        <v>80</v>
      </c>
      <c r="R6693" s="8">
        <v>46267</v>
      </c>
      <c r="S6693" s="2">
        <v>1</v>
      </c>
      <c r="T6693" s="2" t="s">
        <v>81</v>
      </c>
    </row>
    <row r="6694" spans="1:20" x14ac:dyDescent="0.25">
      <c r="A6694">
        <v>1120611413</v>
      </c>
      <c r="B6694">
        <v>119150411</v>
      </c>
      <c r="C6694" t="s">
        <v>82</v>
      </c>
      <c r="D6694" t="s">
        <v>88</v>
      </c>
      <c r="E6694" t="s">
        <v>76</v>
      </c>
      <c r="F6694" s="7">
        <v>43993</v>
      </c>
      <c r="G6694" s="7">
        <v>44358</v>
      </c>
      <c r="H6694" t="s">
        <v>77</v>
      </c>
      <c r="I6694" t="s">
        <v>78</v>
      </c>
      <c r="J6694" s="7">
        <v>45725</v>
      </c>
      <c r="K6694" s="7">
        <v>45057</v>
      </c>
      <c r="L6694" s="7">
        <v>44358</v>
      </c>
      <c r="M6694" t="s">
        <v>77</v>
      </c>
      <c r="N6694" t="s">
        <v>79</v>
      </c>
      <c r="O6694">
        <v>2026</v>
      </c>
      <c r="P6694">
        <v>1</v>
      </c>
      <c r="Q6694" t="s">
        <v>80</v>
      </c>
      <c r="R6694" s="8">
        <v>46267</v>
      </c>
      <c r="S6694" s="2">
        <v>1</v>
      </c>
      <c r="T6694" s="2" t="s">
        <v>81</v>
      </c>
    </row>
    <row r="6695" spans="1:20" x14ac:dyDescent="0.25">
      <c r="A6695">
        <v>1120611427</v>
      </c>
      <c r="B6695">
        <v>119165315</v>
      </c>
      <c r="C6695" t="s">
        <v>74</v>
      </c>
      <c r="D6695" t="s">
        <v>75</v>
      </c>
      <c r="E6695" t="s">
        <v>76</v>
      </c>
      <c r="F6695" s="7">
        <v>43997</v>
      </c>
      <c r="G6695" s="7">
        <v>44362</v>
      </c>
      <c r="H6695" t="s">
        <v>86</v>
      </c>
      <c r="I6695" t="s">
        <v>87</v>
      </c>
      <c r="J6695" s="7">
        <v>45793</v>
      </c>
      <c r="K6695" s="7">
        <v>44175</v>
      </c>
      <c r="L6695" s="7">
        <v>44362</v>
      </c>
      <c r="M6695" t="s">
        <v>86</v>
      </c>
      <c r="N6695" t="s">
        <v>79</v>
      </c>
      <c r="O6695">
        <v>2026</v>
      </c>
      <c r="P6695">
        <v>1</v>
      </c>
      <c r="Q6695" t="s">
        <v>80</v>
      </c>
      <c r="R6695" s="8">
        <v>46267</v>
      </c>
      <c r="S6695" s="2">
        <v>1</v>
      </c>
      <c r="T6695" s="2" t="s">
        <v>81</v>
      </c>
    </row>
    <row r="6696" spans="1:20" x14ac:dyDescent="0.25">
      <c r="A6696">
        <v>1120611461</v>
      </c>
      <c r="B6696">
        <v>119192406</v>
      </c>
      <c r="C6696" t="s">
        <v>82</v>
      </c>
      <c r="D6696" t="s">
        <v>83</v>
      </c>
      <c r="E6696" t="s">
        <v>76</v>
      </c>
      <c r="F6696" s="7">
        <v>44002</v>
      </c>
      <c r="G6696" s="7">
        <v>45828</v>
      </c>
      <c r="H6696" t="s">
        <v>77</v>
      </c>
      <c r="I6696" t="s">
        <v>87</v>
      </c>
      <c r="J6696" s="7">
        <v>45414</v>
      </c>
      <c r="K6696" s="7">
        <v>45623</v>
      </c>
      <c r="L6696" s="7">
        <v>45828</v>
      </c>
      <c r="M6696" t="s">
        <v>77</v>
      </c>
      <c r="N6696" t="s">
        <v>79</v>
      </c>
      <c r="O6696">
        <v>2026</v>
      </c>
      <c r="P6696">
        <v>1</v>
      </c>
      <c r="Q6696" t="s">
        <v>80</v>
      </c>
      <c r="R6696" s="8">
        <v>46267</v>
      </c>
      <c r="S6696" s="2">
        <v>1</v>
      </c>
      <c r="T6696" s="2" t="s">
        <v>81</v>
      </c>
    </row>
    <row r="6697" spans="1:20" x14ac:dyDescent="0.25">
      <c r="A6697">
        <v>1120611501</v>
      </c>
      <c r="B6697">
        <v>119212108</v>
      </c>
      <c r="C6697" t="s">
        <v>82</v>
      </c>
      <c r="D6697" t="s">
        <v>83</v>
      </c>
      <c r="E6697" t="s">
        <v>76</v>
      </c>
      <c r="F6697" s="7">
        <v>44007</v>
      </c>
      <c r="G6697" s="7">
        <v>44190</v>
      </c>
      <c r="H6697" t="s">
        <v>77</v>
      </c>
      <c r="I6697" t="s">
        <v>84</v>
      </c>
      <c r="J6697" s="7">
        <v>45714</v>
      </c>
      <c r="K6697" s="7">
        <v>45689</v>
      </c>
      <c r="L6697" s="7">
        <v>44190</v>
      </c>
      <c r="M6697" t="s">
        <v>77</v>
      </c>
      <c r="N6697" t="s">
        <v>79</v>
      </c>
      <c r="O6697">
        <v>2026</v>
      </c>
      <c r="P6697">
        <v>1</v>
      </c>
      <c r="Q6697" t="s">
        <v>80</v>
      </c>
      <c r="R6697" s="8">
        <v>46267</v>
      </c>
      <c r="S6697" s="2">
        <v>1</v>
      </c>
      <c r="T6697" s="2" t="s">
        <v>81</v>
      </c>
    </row>
    <row r="6698" spans="1:20" x14ac:dyDescent="0.25">
      <c r="A6698">
        <v>1120611502</v>
      </c>
      <c r="B6698">
        <v>119212108</v>
      </c>
      <c r="C6698" t="s">
        <v>82</v>
      </c>
      <c r="D6698" t="s">
        <v>83</v>
      </c>
      <c r="E6698" t="s">
        <v>76</v>
      </c>
      <c r="F6698" s="7">
        <v>44007</v>
      </c>
      <c r="G6698" s="7">
        <v>44190</v>
      </c>
      <c r="H6698" t="s">
        <v>77</v>
      </c>
      <c r="I6698" t="s">
        <v>84</v>
      </c>
      <c r="J6698" s="7">
        <v>45714</v>
      </c>
      <c r="K6698" s="7">
        <v>45934</v>
      </c>
      <c r="L6698" s="7">
        <v>44190</v>
      </c>
      <c r="M6698" t="s">
        <v>77</v>
      </c>
      <c r="N6698" t="s">
        <v>79</v>
      </c>
      <c r="O6698">
        <v>2026</v>
      </c>
      <c r="P6698">
        <v>1</v>
      </c>
      <c r="Q6698" t="s">
        <v>80</v>
      </c>
      <c r="R6698" s="8">
        <v>46267</v>
      </c>
      <c r="S6698" s="2">
        <v>1</v>
      </c>
      <c r="T6698" s="2" t="s">
        <v>81</v>
      </c>
    </row>
    <row r="6699" spans="1:20" x14ac:dyDescent="0.25">
      <c r="A6699">
        <v>1120611522</v>
      </c>
      <c r="B6699">
        <v>119227756</v>
      </c>
      <c r="C6699" t="s">
        <v>74</v>
      </c>
      <c r="D6699" t="s">
        <v>75</v>
      </c>
      <c r="E6699" t="s">
        <v>76</v>
      </c>
      <c r="F6699" s="7">
        <v>44011</v>
      </c>
      <c r="G6699" s="7">
        <v>44376</v>
      </c>
      <c r="H6699" t="s">
        <v>86</v>
      </c>
      <c r="I6699" t="s">
        <v>87</v>
      </c>
      <c r="J6699" s="7">
        <v>45744</v>
      </c>
      <c r="K6699" s="7">
        <v>45853</v>
      </c>
      <c r="L6699" s="7">
        <v>44376</v>
      </c>
      <c r="M6699" t="s">
        <v>86</v>
      </c>
      <c r="N6699" t="s">
        <v>79</v>
      </c>
      <c r="O6699">
        <v>2026</v>
      </c>
      <c r="P6699">
        <v>1</v>
      </c>
      <c r="Q6699" t="s">
        <v>80</v>
      </c>
      <c r="R6699" s="8">
        <v>46267</v>
      </c>
      <c r="S6699" s="2">
        <v>1</v>
      </c>
      <c r="T6699" s="2" t="s">
        <v>81</v>
      </c>
    </row>
    <row r="6700" spans="1:20" x14ac:dyDescent="0.25">
      <c r="A6700">
        <v>1120611553</v>
      </c>
      <c r="B6700">
        <v>119294984</v>
      </c>
      <c r="C6700" t="s">
        <v>74</v>
      </c>
      <c r="D6700" t="s">
        <v>75</v>
      </c>
      <c r="E6700" t="s">
        <v>76</v>
      </c>
      <c r="F6700" s="7">
        <v>44013</v>
      </c>
      <c r="G6700" s="7">
        <v>44378</v>
      </c>
      <c r="H6700" t="s">
        <v>86</v>
      </c>
      <c r="I6700" t="s">
        <v>87</v>
      </c>
      <c r="J6700" s="7">
        <v>45780</v>
      </c>
      <c r="K6700" s="7">
        <v>46077</v>
      </c>
      <c r="L6700" s="7">
        <v>44378</v>
      </c>
      <c r="M6700" t="s">
        <v>86</v>
      </c>
      <c r="N6700" t="s">
        <v>79</v>
      </c>
      <c r="O6700">
        <v>2026</v>
      </c>
      <c r="P6700">
        <v>1</v>
      </c>
      <c r="Q6700" t="s">
        <v>80</v>
      </c>
      <c r="R6700" s="8">
        <v>46267</v>
      </c>
      <c r="S6700" s="2">
        <v>1</v>
      </c>
      <c r="T6700" s="2" t="s">
        <v>81</v>
      </c>
    </row>
    <row r="6701" spans="1:20" x14ac:dyDescent="0.25">
      <c r="A6701">
        <v>1120611575</v>
      </c>
      <c r="B6701">
        <v>119310265</v>
      </c>
      <c r="C6701" t="s">
        <v>98</v>
      </c>
      <c r="D6701" t="s">
        <v>83</v>
      </c>
      <c r="E6701" t="s">
        <v>76</v>
      </c>
      <c r="F6701" s="7">
        <v>44015</v>
      </c>
      <c r="G6701" s="7">
        <v>44199</v>
      </c>
      <c r="H6701" t="s">
        <v>77</v>
      </c>
      <c r="I6701" t="s">
        <v>78</v>
      </c>
      <c r="J6701" s="7">
        <v>45474</v>
      </c>
      <c r="K6701" s="7">
        <v>45538</v>
      </c>
      <c r="L6701" s="7">
        <v>44199</v>
      </c>
      <c r="M6701" t="s">
        <v>77</v>
      </c>
      <c r="N6701" t="s">
        <v>79</v>
      </c>
      <c r="O6701">
        <v>2026</v>
      </c>
      <c r="P6701">
        <v>1</v>
      </c>
      <c r="Q6701" t="s">
        <v>80</v>
      </c>
      <c r="R6701" s="8">
        <v>46267</v>
      </c>
      <c r="S6701" s="2">
        <v>1</v>
      </c>
      <c r="T6701" s="2" t="s">
        <v>81</v>
      </c>
    </row>
    <row r="6702" spans="1:20" x14ac:dyDescent="0.25">
      <c r="A6702">
        <v>1120611630</v>
      </c>
      <c r="B6702">
        <v>119340669</v>
      </c>
      <c r="C6702" t="s">
        <v>98</v>
      </c>
      <c r="D6702" t="s">
        <v>83</v>
      </c>
      <c r="E6702" t="s">
        <v>76</v>
      </c>
      <c r="F6702" s="7">
        <v>44021</v>
      </c>
      <c r="G6702" s="7">
        <v>44205</v>
      </c>
      <c r="H6702" t="s">
        <v>77</v>
      </c>
      <c r="I6702" t="s">
        <v>78</v>
      </c>
      <c r="J6702" s="7">
        <v>45953</v>
      </c>
      <c r="K6702" s="7">
        <v>45923</v>
      </c>
      <c r="L6702" s="7">
        <v>44205</v>
      </c>
      <c r="M6702" t="s">
        <v>77</v>
      </c>
      <c r="N6702" t="s">
        <v>79</v>
      </c>
      <c r="O6702">
        <v>2026</v>
      </c>
      <c r="P6702">
        <v>1</v>
      </c>
      <c r="Q6702" t="s">
        <v>80</v>
      </c>
      <c r="R6702" s="8">
        <v>46267</v>
      </c>
      <c r="S6702" s="2">
        <v>1</v>
      </c>
      <c r="T6702" s="2" t="s">
        <v>81</v>
      </c>
    </row>
    <row r="6703" spans="1:20" x14ac:dyDescent="0.25">
      <c r="A6703">
        <v>1120611651</v>
      </c>
      <c r="B6703">
        <v>119361203</v>
      </c>
      <c r="C6703" t="s">
        <v>98</v>
      </c>
      <c r="D6703" t="s">
        <v>88</v>
      </c>
      <c r="E6703" t="s">
        <v>76</v>
      </c>
      <c r="F6703" s="7">
        <v>44025</v>
      </c>
      <c r="G6703" s="7">
        <v>44390</v>
      </c>
      <c r="H6703" t="s">
        <v>77</v>
      </c>
      <c r="I6703" t="s">
        <v>78</v>
      </c>
      <c r="J6703" s="7">
        <v>45417</v>
      </c>
      <c r="K6703" s="7">
        <v>45435</v>
      </c>
      <c r="L6703" s="7">
        <v>44390</v>
      </c>
      <c r="M6703" t="s">
        <v>77</v>
      </c>
      <c r="N6703" t="s">
        <v>79</v>
      </c>
      <c r="O6703">
        <v>2026</v>
      </c>
      <c r="P6703">
        <v>1</v>
      </c>
      <c r="Q6703" t="s">
        <v>80</v>
      </c>
      <c r="R6703" s="8">
        <v>46267</v>
      </c>
      <c r="S6703" s="2">
        <v>1</v>
      </c>
      <c r="T6703" s="2" t="s">
        <v>81</v>
      </c>
    </row>
    <row r="6704" spans="1:20" x14ac:dyDescent="0.25">
      <c r="A6704">
        <v>1120611890</v>
      </c>
      <c r="B6704">
        <v>119562351</v>
      </c>
      <c r="C6704" t="s">
        <v>94</v>
      </c>
      <c r="D6704" t="s">
        <v>83</v>
      </c>
      <c r="E6704" t="s">
        <v>76</v>
      </c>
      <c r="F6704" s="7">
        <v>44048</v>
      </c>
      <c r="G6704" s="7">
        <v>44232</v>
      </c>
      <c r="H6704" t="s">
        <v>77</v>
      </c>
      <c r="I6704" t="s">
        <v>78</v>
      </c>
      <c r="J6704" s="7">
        <v>45972</v>
      </c>
      <c r="K6704" s="7">
        <v>45922</v>
      </c>
      <c r="L6704" s="7">
        <v>44232</v>
      </c>
      <c r="M6704" t="s">
        <v>77</v>
      </c>
      <c r="N6704" t="s">
        <v>79</v>
      </c>
      <c r="O6704">
        <v>2026</v>
      </c>
      <c r="P6704">
        <v>1</v>
      </c>
      <c r="Q6704" t="s">
        <v>80</v>
      </c>
      <c r="R6704" s="8">
        <v>46267</v>
      </c>
      <c r="S6704" s="2">
        <v>1</v>
      </c>
      <c r="T6704" s="2" t="s">
        <v>81</v>
      </c>
    </row>
    <row r="6705" spans="1:20" x14ac:dyDescent="0.25">
      <c r="A6705">
        <v>1120611978</v>
      </c>
      <c r="B6705">
        <v>119600289</v>
      </c>
      <c r="C6705" t="s">
        <v>82</v>
      </c>
      <c r="D6705" t="s">
        <v>75</v>
      </c>
      <c r="E6705" t="s">
        <v>76</v>
      </c>
      <c r="F6705" s="7">
        <v>44054</v>
      </c>
      <c r="G6705" s="7">
        <v>44419</v>
      </c>
      <c r="H6705" t="s">
        <v>77</v>
      </c>
      <c r="I6705" t="s">
        <v>78</v>
      </c>
      <c r="J6705" s="7">
        <v>44685</v>
      </c>
      <c r="K6705" s="7">
        <v>45903</v>
      </c>
      <c r="L6705" s="7">
        <v>44419</v>
      </c>
      <c r="M6705" t="s">
        <v>77</v>
      </c>
      <c r="N6705" t="s">
        <v>92</v>
      </c>
      <c r="O6705">
        <v>2026</v>
      </c>
      <c r="P6705">
        <v>1</v>
      </c>
      <c r="Q6705" t="s">
        <v>80</v>
      </c>
      <c r="R6705" s="8">
        <v>46267</v>
      </c>
      <c r="S6705" s="2">
        <v>1</v>
      </c>
      <c r="T6705" s="2" t="s">
        <v>81</v>
      </c>
    </row>
    <row r="6706" spans="1:20" x14ac:dyDescent="0.25">
      <c r="A6706">
        <v>1120612027</v>
      </c>
      <c r="B6706">
        <v>119616540</v>
      </c>
      <c r="C6706" t="s">
        <v>74</v>
      </c>
      <c r="D6706" t="s">
        <v>75</v>
      </c>
      <c r="E6706" t="s">
        <v>76</v>
      </c>
      <c r="F6706" s="7">
        <v>44057</v>
      </c>
      <c r="G6706" s="7">
        <v>44422</v>
      </c>
      <c r="H6706" t="s">
        <v>86</v>
      </c>
      <c r="I6706" t="s">
        <v>87</v>
      </c>
      <c r="J6706" s="7">
        <v>45798</v>
      </c>
      <c r="K6706" s="7">
        <v>44176</v>
      </c>
      <c r="L6706" s="7">
        <v>44422</v>
      </c>
      <c r="M6706" t="s">
        <v>86</v>
      </c>
      <c r="N6706" t="s">
        <v>79</v>
      </c>
      <c r="O6706">
        <v>2026</v>
      </c>
      <c r="P6706">
        <v>1</v>
      </c>
      <c r="Q6706" t="s">
        <v>80</v>
      </c>
      <c r="R6706" s="8">
        <v>46267</v>
      </c>
      <c r="S6706" s="2">
        <v>1</v>
      </c>
      <c r="T6706" s="2" t="s">
        <v>81</v>
      </c>
    </row>
    <row r="6707" spans="1:20" x14ac:dyDescent="0.25">
      <c r="A6707">
        <v>1120612078</v>
      </c>
      <c r="B6707">
        <v>119635882</v>
      </c>
      <c r="C6707" t="s">
        <v>74</v>
      </c>
      <c r="D6707" t="s">
        <v>75</v>
      </c>
      <c r="E6707" t="s">
        <v>76</v>
      </c>
      <c r="F6707" s="7">
        <v>44062</v>
      </c>
      <c r="G6707" s="7">
        <v>44427</v>
      </c>
      <c r="H6707" t="s">
        <v>86</v>
      </c>
      <c r="I6707" t="s">
        <v>87</v>
      </c>
      <c r="J6707" s="7">
        <v>45734</v>
      </c>
      <c r="K6707" s="7">
        <v>46086</v>
      </c>
      <c r="L6707" s="7">
        <v>44427</v>
      </c>
      <c r="M6707" t="s">
        <v>86</v>
      </c>
      <c r="N6707" t="s">
        <v>79</v>
      </c>
      <c r="O6707">
        <v>2026</v>
      </c>
      <c r="P6707">
        <v>1</v>
      </c>
      <c r="Q6707" t="s">
        <v>80</v>
      </c>
      <c r="R6707" s="8">
        <v>46267</v>
      </c>
      <c r="S6707" s="2">
        <v>1</v>
      </c>
      <c r="T6707" s="2" t="s">
        <v>81</v>
      </c>
    </row>
    <row r="6708" spans="1:20" x14ac:dyDescent="0.25">
      <c r="A6708">
        <v>1120612130</v>
      </c>
      <c r="B6708">
        <v>119657091</v>
      </c>
      <c r="C6708" t="s">
        <v>74</v>
      </c>
      <c r="D6708" t="s">
        <v>75</v>
      </c>
      <c r="E6708" t="s">
        <v>76</v>
      </c>
      <c r="F6708" s="7">
        <v>44065</v>
      </c>
      <c r="G6708" s="7">
        <v>44430</v>
      </c>
      <c r="H6708" t="s">
        <v>77</v>
      </c>
      <c r="I6708" t="s">
        <v>78</v>
      </c>
      <c r="J6708" s="7">
        <v>45933</v>
      </c>
      <c r="K6708" s="7">
        <v>44067</v>
      </c>
      <c r="L6708" s="7">
        <v>44430</v>
      </c>
      <c r="M6708" t="s">
        <v>77</v>
      </c>
      <c r="N6708" t="s">
        <v>79</v>
      </c>
      <c r="O6708">
        <v>2026</v>
      </c>
      <c r="P6708">
        <v>1</v>
      </c>
      <c r="Q6708" t="s">
        <v>80</v>
      </c>
      <c r="R6708" s="8">
        <v>46267</v>
      </c>
      <c r="S6708" s="2">
        <v>1</v>
      </c>
      <c r="T6708" s="2" t="s">
        <v>81</v>
      </c>
    </row>
    <row r="6709" spans="1:20" x14ac:dyDescent="0.25">
      <c r="A6709">
        <v>1120612220</v>
      </c>
      <c r="B6709">
        <v>119685897</v>
      </c>
      <c r="C6709" t="s">
        <v>82</v>
      </c>
      <c r="D6709" t="s">
        <v>88</v>
      </c>
      <c r="E6709" t="s">
        <v>76</v>
      </c>
      <c r="F6709" s="7">
        <v>44071</v>
      </c>
      <c r="G6709" s="7">
        <v>44436</v>
      </c>
      <c r="H6709" t="s">
        <v>77</v>
      </c>
      <c r="I6709" t="s">
        <v>78</v>
      </c>
      <c r="J6709" s="7">
        <v>45495</v>
      </c>
      <c r="K6709" s="7">
        <v>44260</v>
      </c>
      <c r="L6709" s="7">
        <v>44436</v>
      </c>
      <c r="M6709" t="s">
        <v>77</v>
      </c>
      <c r="N6709" t="s">
        <v>79</v>
      </c>
      <c r="O6709">
        <v>2026</v>
      </c>
      <c r="P6709">
        <v>1</v>
      </c>
      <c r="Q6709" t="s">
        <v>80</v>
      </c>
      <c r="R6709" s="8">
        <v>46267</v>
      </c>
      <c r="S6709" s="2">
        <v>1</v>
      </c>
      <c r="T6709" s="2" t="s">
        <v>81</v>
      </c>
    </row>
    <row r="6710" spans="1:20" x14ac:dyDescent="0.25">
      <c r="A6710">
        <v>1120612543</v>
      </c>
      <c r="B6710">
        <v>119829066</v>
      </c>
      <c r="C6710" t="s">
        <v>74</v>
      </c>
      <c r="D6710" t="s">
        <v>75</v>
      </c>
      <c r="E6710" t="s">
        <v>76</v>
      </c>
      <c r="F6710" s="7">
        <v>44103</v>
      </c>
      <c r="G6710" s="7">
        <v>44468</v>
      </c>
      <c r="H6710" t="s">
        <v>86</v>
      </c>
      <c r="I6710" t="s">
        <v>87</v>
      </c>
      <c r="J6710" s="7">
        <v>45806</v>
      </c>
      <c r="K6710" s="7">
        <v>44155</v>
      </c>
      <c r="L6710" s="7">
        <v>44468</v>
      </c>
      <c r="M6710" t="s">
        <v>86</v>
      </c>
      <c r="N6710" t="s">
        <v>79</v>
      </c>
      <c r="O6710">
        <v>2026</v>
      </c>
      <c r="P6710">
        <v>1</v>
      </c>
      <c r="Q6710" t="s">
        <v>80</v>
      </c>
      <c r="R6710" s="8">
        <v>46267</v>
      </c>
      <c r="S6710" s="2">
        <v>1</v>
      </c>
      <c r="T6710" s="2" t="s">
        <v>81</v>
      </c>
    </row>
    <row r="6711" spans="1:20" x14ac:dyDescent="0.25">
      <c r="A6711">
        <v>1120612664</v>
      </c>
      <c r="B6711">
        <v>119914820</v>
      </c>
      <c r="C6711" t="s">
        <v>74</v>
      </c>
      <c r="D6711" t="s">
        <v>75</v>
      </c>
      <c r="E6711" t="s">
        <v>76</v>
      </c>
      <c r="F6711" s="7">
        <v>44120</v>
      </c>
      <c r="G6711" s="7">
        <v>44485</v>
      </c>
      <c r="H6711" t="s">
        <v>86</v>
      </c>
      <c r="I6711" t="s">
        <v>87</v>
      </c>
      <c r="J6711" s="7">
        <v>45808</v>
      </c>
      <c r="K6711" s="7">
        <v>44168</v>
      </c>
      <c r="L6711" s="7">
        <v>44485</v>
      </c>
      <c r="M6711" t="s">
        <v>86</v>
      </c>
      <c r="N6711" t="s">
        <v>79</v>
      </c>
      <c r="O6711">
        <v>2026</v>
      </c>
      <c r="P6711">
        <v>1</v>
      </c>
      <c r="Q6711" t="s">
        <v>80</v>
      </c>
      <c r="R6711" s="8">
        <v>46267</v>
      </c>
      <c r="S6711" s="2">
        <v>1</v>
      </c>
      <c r="T6711" s="2" t="s">
        <v>81</v>
      </c>
    </row>
    <row r="6712" spans="1:20" x14ac:dyDescent="0.25">
      <c r="A6712">
        <v>1120612761</v>
      </c>
      <c r="B6712">
        <v>119959183</v>
      </c>
      <c r="C6712" t="s">
        <v>74</v>
      </c>
      <c r="D6712" t="s">
        <v>75</v>
      </c>
      <c r="E6712" t="s">
        <v>76</v>
      </c>
      <c r="F6712" s="7">
        <v>44133</v>
      </c>
      <c r="G6712" s="7">
        <v>44498</v>
      </c>
      <c r="H6712" t="s">
        <v>86</v>
      </c>
      <c r="I6712" t="s">
        <v>87</v>
      </c>
      <c r="J6712" s="7">
        <v>45900</v>
      </c>
      <c r="K6712" s="7">
        <v>44155</v>
      </c>
      <c r="L6712" s="7">
        <v>44498</v>
      </c>
      <c r="M6712" t="s">
        <v>86</v>
      </c>
      <c r="N6712" t="s">
        <v>79</v>
      </c>
      <c r="O6712">
        <v>2026</v>
      </c>
      <c r="P6712">
        <v>1</v>
      </c>
      <c r="Q6712" t="s">
        <v>80</v>
      </c>
      <c r="R6712" s="8">
        <v>46267</v>
      </c>
      <c r="S6712" s="2">
        <v>1</v>
      </c>
      <c r="T6712" s="2" t="s">
        <v>81</v>
      </c>
    </row>
    <row r="6713" spans="1:20" x14ac:dyDescent="0.25">
      <c r="A6713">
        <v>1120612824</v>
      </c>
      <c r="B6713">
        <v>119986159</v>
      </c>
      <c r="C6713" t="s">
        <v>85</v>
      </c>
      <c r="D6713" t="s">
        <v>75</v>
      </c>
      <c r="E6713" t="s">
        <v>76</v>
      </c>
      <c r="F6713" s="7">
        <v>44140</v>
      </c>
      <c r="G6713" s="7">
        <v>44505</v>
      </c>
      <c r="H6713" t="s">
        <v>86</v>
      </c>
      <c r="I6713" t="s">
        <v>87</v>
      </c>
      <c r="J6713" s="7">
        <v>45873</v>
      </c>
      <c r="K6713" s="7">
        <v>46112</v>
      </c>
      <c r="L6713" s="7">
        <v>44505</v>
      </c>
      <c r="M6713" t="s">
        <v>86</v>
      </c>
      <c r="N6713" t="s">
        <v>79</v>
      </c>
      <c r="O6713">
        <v>2026</v>
      </c>
      <c r="P6713">
        <v>1</v>
      </c>
      <c r="Q6713" t="s">
        <v>80</v>
      </c>
      <c r="R6713" s="8">
        <v>46267</v>
      </c>
      <c r="S6713" s="2">
        <v>1</v>
      </c>
      <c r="T6713" s="2" t="s">
        <v>81</v>
      </c>
    </row>
    <row r="6714" spans="1:20" x14ac:dyDescent="0.25">
      <c r="A6714">
        <v>1120613010</v>
      </c>
      <c r="B6714">
        <v>120108526</v>
      </c>
      <c r="C6714" t="s">
        <v>74</v>
      </c>
      <c r="D6714" t="s">
        <v>75</v>
      </c>
      <c r="E6714" t="s">
        <v>76</v>
      </c>
      <c r="F6714" s="7">
        <v>44165</v>
      </c>
      <c r="G6714" s="7">
        <v>44530</v>
      </c>
      <c r="H6714" t="s">
        <v>86</v>
      </c>
      <c r="I6714" t="s">
        <v>87</v>
      </c>
      <c r="J6714" s="7">
        <v>45703</v>
      </c>
      <c r="K6714" s="7">
        <v>46079</v>
      </c>
      <c r="L6714" s="7">
        <v>44530</v>
      </c>
      <c r="M6714" t="s">
        <v>86</v>
      </c>
      <c r="N6714" t="s">
        <v>79</v>
      </c>
      <c r="O6714">
        <v>2026</v>
      </c>
      <c r="P6714">
        <v>1</v>
      </c>
      <c r="Q6714" t="s">
        <v>80</v>
      </c>
      <c r="R6714" s="8">
        <v>46267</v>
      </c>
      <c r="S6714" s="2">
        <v>1</v>
      </c>
      <c r="T6714" s="2" t="s">
        <v>81</v>
      </c>
    </row>
    <row r="6715" spans="1:20" x14ac:dyDescent="0.25">
      <c r="A6715">
        <v>1120613059</v>
      </c>
      <c r="B6715">
        <v>120137358</v>
      </c>
      <c r="C6715" t="s">
        <v>85</v>
      </c>
      <c r="D6715" t="s">
        <v>75</v>
      </c>
      <c r="E6715" t="s">
        <v>76</v>
      </c>
      <c r="F6715" s="7">
        <v>44172</v>
      </c>
      <c r="G6715" s="7">
        <v>44537</v>
      </c>
      <c r="H6715" t="s">
        <v>86</v>
      </c>
      <c r="I6715" t="s">
        <v>87</v>
      </c>
      <c r="J6715" s="7">
        <v>45769</v>
      </c>
      <c r="K6715" s="7">
        <v>46073</v>
      </c>
      <c r="L6715" s="7">
        <v>44537</v>
      </c>
      <c r="M6715" t="s">
        <v>86</v>
      </c>
      <c r="N6715" t="s">
        <v>79</v>
      </c>
      <c r="O6715">
        <v>2026</v>
      </c>
      <c r="P6715">
        <v>1</v>
      </c>
      <c r="Q6715" t="s">
        <v>80</v>
      </c>
      <c r="R6715" s="8">
        <v>46267</v>
      </c>
      <c r="S6715" s="2">
        <v>1</v>
      </c>
      <c r="T6715" s="2" t="s">
        <v>81</v>
      </c>
    </row>
    <row r="6716" spans="1:20" x14ac:dyDescent="0.25">
      <c r="A6716">
        <v>1120613171</v>
      </c>
      <c r="B6716">
        <v>120736632</v>
      </c>
      <c r="C6716" t="s">
        <v>96</v>
      </c>
      <c r="D6716" t="s">
        <v>88</v>
      </c>
      <c r="E6716" t="s">
        <v>76</v>
      </c>
      <c r="F6716" s="7">
        <v>44288</v>
      </c>
      <c r="G6716" s="7">
        <v>44653</v>
      </c>
      <c r="H6716" t="s">
        <v>77</v>
      </c>
      <c r="I6716" t="s">
        <v>78</v>
      </c>
      <c r="J6716" s="7">
        <v>45509</v>
      </c>
      <c r="K6716" s="7">
        <v>45541</v>
      </c>
      <c r="L6716" s="7">
        <v>44653</v>
      </c>
      <c r="M6716" t="s">
        <v>77</v>
      </c>
      <c r="N6716" t="s">
        <v>79</v>
      </c>
      <c r="O6716">
        <v>2026</v>
      </c>
      <c r="P6716">
        <v>1</v>
      </c>
      <c r="Q6716" t="s">
        <v>80</v>
      </c>
      <c r="R6716" s="8">
        <v>46267</v>
      </c>
      <c r="S6716" s="2">
        <v>1</v>
      </c>
      <c r="T6716" s="2" t="s">
        <v>81</v>
      </c>
    </row>
    <row r="6717" spans="1:20" x14ac:dyDescent="0.25">
      <c r="A6717">
        <v>1120613316</v>
      </c>
      <c r="B6717">
        <v>120904782</v>
      </c>
      <c r="C6717" t="s">
        <v>74</v>
      </c>
      <c r="D6717" t="s">
        <v>88</v>
      </c>
      <c r="E6717" t="s">
        <v>76</v>
      </c>
      <c r="F6717" s="7">
        <v>44315</v>
      </c>
      <c r="G6717" s="7">
        <v>44498</v>
      </c>
      <c r="H6717" t="s">
        <v>77</v>
      </c>
      <c r="I6717" t="s">
        <v>89</v>
      </c>
      <c r="J6717" s="7">
        <v>46110</v>
      </c>
      <c r="K6717" s="7">
        <v>44316</v>
      </c>
      <c r="L6717" s="7">
        <v>44498</v>
      </c>
      <c r="M6717" t="s">
        <v>77</v>
      </c>
      <c r="N6717" t="s">
        <v>79</v>
      </c>
      <c r="O6717">
        <v>2026</v>
      </c>
      <c r="P6717">
        <v>1</v>
      </c>
      <c r="Q6717" t="s">
        <v>80</v>
      </c>
      <c r="R6717" s="8">
        <v>46267</v>
      </c>
      <c r="S6717" s="2">
        <v>1</v>
      </c>
      <c r="T6717" s="2" t="s">
        <v>81</v>
      </c>
    </row>
    <row r="6718" spans="1:20" x14ac:dyDescent="0.25">
      <c r="A6718">
        <v>1120613396</v>
      </c>
      <c r="B6718">
        <v>121004774</v>
      </c>
      <c r="C6718" t="s">
        <v>90</v>
      </c>
      <c r="D6718" t="s">
        <v>83</v>
      </c>
      <c r="E6718" t="s">
        <v>76</v>
      </c>
      <c r="F6718" s="7">
        <v>44326</v>
      </c>
      <c r="G6718" s="7">
        <v>46152</v>
      </c>
      <c r="H6718" t="s">
        <v>77</v>
      </c>
      <c r="I6718" t="s">
        <v>78</v>
      </c>
      <c r="J6718" s="7">
        <v>45889</v>
      </c>
      <c r="K6718" s="7">
        <v>45909</v>
      </c>
      <c r="L6718" s="7">
        <v>46152</v>
      </c>
      <c r="M6718" t="s">
        <v>77</v>
      </c>
      <c r="N6718" t="s">
        <v>79</v>
      </c>
      <c r="O6718">
        <v>2026</v>
      </c>
      <c r="P6718">
        <v>1</v>
      </c>
      <c r="Q6718" t="s">
        <v>80</v>
      </c>
      <c r="R6718" s="8">
        <v>46267</v>
      </c>
      <c r="S6718" s="2">
        <v>1</v>
      </c>
      <c r="T6718" s="2" t="s">
        <v>81</v>
      </c>
    </row>
    <row r="6719" spans="1:20" x14ac:dyDescent="0.25">
      <c r="A6719">
        <v>1120613397</v>
      </c>
      <c r="B6719">
        <v>121004774</v>
      </c>
      <c r="C6719" t="s">
        <v>90</v>
      </c>
      <c r="D6719" t="s">
        <v>83</v>
      </c>
      <c r="E6719" t="s">
        <v>76</v>
      </c>
      <c r="F6719" s="7">
        <v>44326</v>
      </c>
      <c r="G6719" s="7">
        <v>46152</v>
      </c>
      <c r="H6719" t="s">
        <v>77</v>
      </c>
      <c r="I6719" t="s">
        <v>78</v>
      </c>
      <c r="J6719" s="7">
        <v>45889</v>
      </c>
      <c r="K6719" s="7">
        <v>44377</v>
      </c>
      <c r="L6719" s="7">
        <v>46152</v>
      </c>
      <c r="M6719" t="s">
        <v>77</v>
      </c>
      <c r="N6719" t="s">
        <v>79</v>
      </c>
      <c r="O6719">
        <v>2026</v>
      </c>
      <c r="P6719">
        <v>1</v>
      </c>
      <c r="Q6719" t="s">
        <v>80</v>
      </c>
      <c r="R6719" s="8">
        <v>46267</v>
      </c>
      <c r="S6719" s="2">
        <v>1</v>
      </c>
      <c r="T6719" s="2" t="s">
        <v>81</v>
      </c>
    </row>
    <row r="6720" spans="1:20" x14ac:dyDescent="0.25">
      <c r="A6720">
        <v>1120613401</v>
      </c>
      <c r="B6720">
        <v>121029879</v>
      </c>
      <c r="C6720" t="s">
        <v>82</v>
      </c>
      <c r="D6720" t="s">
        <v>88</v>
      </c>
      <c r="E6720" t="s">
        <v>76</v>
      </c>
      <c r="F6720" s="7">
        <v>44326</v>
      </c>
      <c r="G6720" s="7">
        <v>46152</v>
      </c>
      <c r="H6720" t="s">
        <v>77</v>
      </c>
      <c r="I6720" t="s">
        <v>78</v>
      </c>
      <c r="J6720" s="7">
        <v>45079</v>
      </c>
      <c r="K6720" s="7">
        <v>44327</v>
      </c>
      <c r="L6720" s="7">
        <v>46152</v>
      </c>
      <c r="M6720" t="s">
        <v>77</v>
      </c>
      <c r="N6720" t="s">
        <v>92</v>
      </c>
      <c r="O6720">
        <v>2026</v>
      </c>
      <c r="P6720">
        <v>1</v>
      </c>
      <c r="Q6720" t="s">
        <v>80</v>
      </c>
      <c r="R6720" s="8">
        <v>46267</v>
      </c>
      <c r="S6720" s="2">
        <v>1</v>
      </c>
      <c r="T6720" s="2" t="s">
        <v>81</v>
      </c>
    </row>
    <row r="6721" spans="1:20" x14ac:dyDescent="0.25">
      <c r="A6721">
        <v>1120613511</v>
      </c>
      <c r="B6721">
        <v>121407342</v>
      </c>
      <c r="C6721" t="s">
        <v>82</v>
      </c>
      <c r="D6721" t="s">
        <v>88</v>
      </c>
      <c r="E6721" t="s">
        <v>76</v>
      </c>
      <c r="F6721" s="7">
        <v>44343</v>
      </c>
      <c r="G6721" s="7">
        <v>46169</v>
      </c>
      <c r="H6721" t="s">
        <v>86</v>
      </c>
      <c r="I6721" t="s">
        <v>87</v>
      </c>
      <c r="J6721" s="7">
        <v>45076</v>
      </c>
      <c r="K6721" s="7">
        <v>45088</v>
      </c>
      <c r="L6721" s="7">
        <v>46169</v>
      </c>
      <c r="M6721" t="s">
        <v>86</v>
      </c>
      <c r="N6721" t="s">
        <v>92</v>
      </c>
      <c r="O6721">
        <v>2026</v>
      </c>
      <c r="P6721">
        <v>1</v>
      </c>
      <c r="Q6721" t="s">
        <v>80</v>
      </c>
      <c r="R6721" s="8">
        <v>46267</v>
      </c>
      <c r="S6721" s="2">
        <v>1</v>
      </c>
      <c r="T6721" s="2" t="s">
        <v>81</v>
      </c>
    </row>
    <row r="6722" spans="1:20" x14ac:dyDescent="0.25">
      <c r="A6722">
        <v>1120613623</v>
      </c>
      <c r="B6722">
        <v>121545325</v>
      </c>
      <c r="C6722" t="s">
        <v>82</v>
      </c>
      <c r="D6722" t="s">
        <v>75</v>
      </c>
      <c r="E6722" t="s">
        <v>76</v>
      </c>
      <c r="F6722" s="7">
        <v>44363</v>
      </c>
      <c r="G6722" s="7">
        <v>44728</v>
      </c>
      <c r="H6722" t="s">
        <v>77</v>
      </c>
      <c r="I6722" t="s">
        <v>78</v>
      </c>
      <c r="J6722" s="7">
        <v>45123</v>
      </c>
      <c r="K6722" s="7">
        <v>45747</v>
      </c>
      <c r="L6722" s="7">
        <v>44728</v>
      </c>
      <c r="M6722" t="s">
        <v>77</v>
      </c>
      <c r="N6722" t="s">
        <v>92</v>
      </c>
      <c r="O6722">
        <v>2026</v>
      </c>
      <c r="P6722">
        <v>1</v>
      </c>
      <c r="Q6722" t="s">
        <v>80</v>
      </c>
      <c r="R6722" s="8">
        <v>46267</v>
      </c>
      <c r="S6722" s="2">
        <v>1</v>
      </c>
      <c r="T6722" s="2" t="s">
        <v>81</v>
      </c>
    </row>
    <row r="6723" spans="1:20" x14ac:dyDescent="0.25">
      <c r="A6723">
        <v>1120613624</v>
      </c>
      <c r="B6723">
        <v>121545325</v>
      </c>
      <c r="C6723" t="s">
        <v>82</v>
      </c>
      <c r="D6723" t="s">
        <v>75</v>
      </c>
      <c r="E6723" t="s">
        <v>76</v>
      </c>
      <c r="F6723" s="7">
        <v>44363</v>
      </c>
      <c r="G6723" s="7">
        <v>44728</v>
      </c>
      <c r="H6723" t="s">
        <v>77</v>
      </c>
      <c r="I6723" t="s">
        <v>78</v>
      </c>
      <c r="J6723" s="7">
        <v>45123</v>
      </c>
      <c r="K6723" s="7">
        <v>45953</v>
      </c>
      <c r="L6723" s="7">
        <v>44728</v>
      </c>
      <c r="M6723" t="s">
        <v>77</v>
      </c>
      <c r="N6723" t="s">
        <v>92</v>
      </c>
      <c r="O6723">
        <v>2026</v>
      </c>
      <c r="P6723">
        <v>1</v>
      </c>
      <c r="Q6723" t="s">
        <v>80</v>
      </c>
      <c r="R6723" s="8">
        <v>46267</v>
      </c>
      <c r="S6723" s="2">
        <v>1</v>
      </c>
      <c r="T6723" s="2" t="s">
        <v>81</v>
      </c>
    </row>
    <row r="6724" spans="1:20" x14ac:dyDescent="0.25">
      <c r="A6724">
        <v>1120613631</v>
      </c>
      <c r="B6724">
        <v>121550801</v>
      </c>
      <c r="C6724" t="s">
        <v>82</v>
      </c>
      <c r="D6724" t="s">
        <v>83</v>
      </c>
      <c r="E6724" t="s">
        <v>76</v>
      </c>
      <c r="F6724" s="7">
        <v>44363</v>
      </c>
      <c r="G6724" s="7">
        <v>44546</v>
      </c>
      <c r="H6724" t="s">
        <v>77</v>
      </c>
      <c r="I6724" t="s">
        <v>78</v>
      </c>
      <c r="J6724" s="7">
        <v>45923</v>
      </c>
      <c r="K6724" s="7">
        <v>45926</v>
      </c>
      <c r="L6724" s="7">
        <v>44546</v>
      </c>
      <c r="M6724" t="s">
        <v>77</v>
      </c>
      <c r="N6724" t="s">
        <v>79</v>
      </c>
      <c r="O6724">
        <v>2026</v>
      </c>
      <c r="P6724">
        <v>1</v>
      </c>
      <c r="Q6724" t="s">
        <v>80</v>
      </c>
      <c r="R6724" s="8">
        <v>46267</v>
      </c>
      <c r="S6724" s="2">
        <v>1</v>
      </c>
      <c r="T6724" s="2" t="s">
        <v>81</v>
      </c>
    </row>
    <row r="6725" spans="1:20" x14ac:dyDescent="0.25">
      <c r="A6725">
        <v>1120613635</v>
      </c>
      <c r="B6725">
        <v>121557903</v>
      </c>
      <c r="C6725" t="s">
        <v>85</v>
      </c>
      <c r="D6725" t="s">
        <v>83</v>
      </c>
      <c r="E6725" t="s">
        <v>76</v>
      </c>
      <c r="F6725" s="7">
        <v>44364</v>
      </c>
      <c r="G6725" s="7">
        <v>46190</v>
      </c>
      <c r="H6725" t="s">
        <v>77</v>
      </c>
      <c r="I6725" t="s">
        <v>78</v>
      </c>
      <c r="J6725" s="7">
        <v>45417</v>
      </c>
      <c r="K6725" s="7">
        <v>44365</v>
      </c>
      <c r="L6725" s="7">
        <v>46190</v>
      </c>
      <c r="M6725" t="s">
        <v>77</v>
      </c>
      <c r="N6725" t="s">
        <v>79</v>
      </c>
      <c r="O6725">
        <v>2026</v>
      </c>
      <c r="P6725">
        <v>1</v>
      </c>
      <c r="Q6725" t="s">
        <v>80</v>
      </c>
      <c r="R6725" s="8">
        <v>46267</v>
      </c>
      <c r="S6725" s="2">
        <v>1</v>
      </c>
      <c r="T6725" s="2" t="s">
        <v>81</v>
      </c>
    </row>
    <row r="6726" spans="1:20" x14ac:dyDescent="0.25">
      <c r="A6726">
        <v>1120613666</v>
      </c>
      <c r="B6726">
        <v>121596879</v>
      </c>
      <c r="C6726" t="s">
        <v>85</v>
      </c>
      <c r="D6726" t="s">
        <v>83</v>
      </c>
      <c r="E6726" t="s">
        <v>76</v>
      </c>
      <c r="F6726" s="7">
        <v>44371</v>
      </c>
      <c r="G6726" s="7">
        <v>44554</v>
      </c>
      <c r="H6726" t="s">
        <v>77</v>
      </c>
      <c r="I6726" t="s">
        <v>78</v>
      </c>
      <c r="J6726" s="7">
        <v>46000</v>
      </c>
      <c r="K6726" s="7">
        <v>46058</v>
      </c>
      <c r="L6726" s="7">
        <v>44554</v>
      </c>
      <c r="M6726" t="s">
        <v>77</v>
      </c>
      <c r="N6726" t="s">
        <v>79</v>
      </c>
      <c r="O6726">
        <v>2026</v>
      </c>
      <c r="P6726">
        <v>1</v>
      </c>
      <c r="Q6726" t="s">
        <v>80</v>
      </c>
      <c r="R6726" s="8">
        <v>46267</v>
      </c>
      <c r="S6726" s="2">
        <v>1</v>
      </c>
      <c r="T6726" s="2" t="s">
        <v>81</v>
      </c>
    </row>
    <row r="6727" spans="1:20" x14ac:dyDescent="0.25">
      <c r="A6727">
        <v>1120613694</v>
      </c>
      <c r="B6727">
        <v>121620989</v>
      </c>
      <c r="C6727" t="s">
        <v>82</v>
      </c>
      <c r="D6727" t="s">
        <v>83</v>
      </c>
      <c r="E6727" t="s">
        <v>76</v>
      </c>
      <c r="F6727" s="7">
        <v>44375</v>
      </c>
      <c r="G6727" s="7">
        <v>44558</v>
      </c>
      <c r="H6727" t="s">
        <v>77</v>
      </c>
      <c r="I6727" t="s">
        <v>78</v>
      </c>
      <c r="J6727" s="7">
        <v>45491</v>
      </c>
      <c r="K6727" s="7">
        <v>45542</v>
      </c>
      <c r="L6727" s="7">
        <v>44558</v>
      </c>
      <c r="M6727" t="s">
        <v>77</v>
      </c>
      <c r="N6727" t="s">
        <v>79</v>
      </c>
      <c r="O6727">
        <v>2026</v>
      </c>
      <c r="P6727">
        <v>1</v>
      </c>
      <c r="Q6727" t="s">
        <v>80</v>
      </c>
      <c r="R6727" s="8">
        <v>46267</v>
      </c>
      <c r="S6727" s="2">
        <v>1</v>
      </c>
      <c r="T6727" s="2" t="s">
        <v>81</v>
      </c>
    </row>
    <row r="6728" spans="1:20" x14ac:dyDescent="0.25">
      <c r="A6728">
        <v>1120613702</v>
      </c>
      <c r="B6728">
        <v>121625583</v>
      </c>
      <c r="C6728" t="s">
        <v>82</v>
      </c>
      <c r="D6728" t="s">
        <v>88</v>
      </c>
      <c r="E6728" t="s">
        <v>76</v>
      </c>
      <c r="F6728" s="7">
        <v>44365</v>
      </c>
      <c r="G6728" s="7">
        <v>44730</v>
      </c>
      <c r="H6728" t="s">
        <v>77</v>
      </c>
      <c r="I6728" t="s">
        <v>78</v>
      </c>
      <c r="J6728" s="7">
        <v>45509</v>
      </c>
      <c r="K6728" s="7">
        <v>45544</v>
      </c>
      <c r="L6728" s="7">
        <v>44730</v>
      </c>
      <c r="M6728" t="s">
        <v>77</v>
      </c>
      <c r="N6728" t="s">
        <v>79</v>
      </c>
      <c r="O6728">
        <v>2026</v>
      </c>
      <c r="P6728">
        <v>1</v>
      </c>
      <c r="Q6728" t="s">
        <v>80</v>
      </c>
      <c r="R6728" s="8">
        <v>46267</v>
      </c>
      <c r="S6728" s="2">
        <v>1</v>
      </c>
      <c r="T6728" s="2" t="s">
        <v>81</v>
      </c>
    </row>
    <row r="6729" spans="1:20" x14ac:dyDescent="0.25">
      <c r="A6729">
        <v>1120613703</v>
      </c>
      <c r="B6729">
        <v>121625583</v>
      </c>
      <c r="C6729" t="s">
        <v>82</v>
      </c>
      <c r="D6729" t="s">
        <v>88</v>
      </c>
      <c r="E6729" t="s">
        <v>76</v>
      </c>
      <c r="F6729" s="7">
        <v>44365</v>
      </c>
      <c r="G6729" s="7">
        <v>44730</v>
      </c>
      <c r="H6729" t="s">
        <v>77</v>
      </c>
      <c r="I6729" t="s">
        <v>78</v>
      </c>
      <c r="J6729" s="7">
        <v>45509</v>
      </c>
      <c r="K6729" s="7">
        <v>45540</v>
      </c>
      <c r="L6729" s="7">
        <v>44730</v>
      </c>
      <c r="M6729" t="s">
        <v>77</v>
      </c>
      <c r="N6729" t="s">
        <v>79</v>
      </c>
      <c r="O6729">
        <v>2026</v>
      </c>
      <c r="P6729">
        <v>1</v>
      </c>
      <c r="Q6729" t="s">
        <v>80</v>
      </c>
      <c r="R6729" s="8">
        <v>46267</v>
      </c>
      <c r="S6729" s="2">
        <v>1</v>
      </c>
      <c r="T6729" s="2" t="s">
        <v>81</v>
      </c>
    </row>
    <row r="6730" spans="1:20" x14ac:dyDescent="0.25">
      <c r="A6730">
        <v>1120613704</v>
      </c>
      <c r="B6730">
        <v>121625583</v>
      </c>
      <c r="C6730" t="s">
        <v>82</v>
      </c>
      <c r="D6730" t="s">
        <v>88</v>
      </c>
      <c r="E6730" t="s">
        <v>76</v>
      </c>
      <c r="F6730" s="7">
        <v>44365</v>
      </c>
      <c r="G6730" s="7">
        <v>44730</v>
      </c>
      <c r="H6730" t="s">
        <v>77</v>
      </c>
      <c r="I6730" t="s">
        <v>78</v>
      </c>
      <c r="J6730" s="7">
        <v>45509</v>
      </c>
      <c r="K6730" s="7">
        <v>45513</v>
      </c>
      <c r="L6730" s="7">
        <v>44730</v>
      </c>
      <c r="M6730" t="s">
        <v>77</v>
      </c>
      <c r="N6730" t="s">
        <v>79</v>
      </c>
      <c r="O6730">
        <v>2026</v>
      </c>
      <c r="P6730">
        <v>1</v>
      </c>
      <c r="Q6730" t="s">
        <v>80</v>
      </c>
      <c r="R6730" s="8">
        <v>46267</v>
      </c>
      <c r="S6730" s="2">
        <v>1</v>
      </c>
      <c r="T6730" s="2" t="s">
        <v>81</v>
      </c>
    </row>
    <row r="6731" spans="1:20" x14ac:dyDescent="0.25">
      <c r="A6731">
        <v>1120613727</v>
      </c>
      <c r="B6731">
        <v>121639012</v>
      </c>
      <c r="C6731" t="s">
        <v>74</v>
      </c>
      <c r="D6731" t="s">
        <v>83</v>
      </c>
      <c r="E6731" t="s">
        <v>76</v>
      </c>
      <c r="F6731" s="7">
        <v>44351</v>
      </c>
      <c r="G6731" s="7">
        <v>44534</v>
      </c>
      <c r="H6731" t="s">
        <v>77</v>
      </c>
      <c r="I6731" t="s">
        <v>84</v>
      </c>
      <c r="J6731" s="7">
        <v>45464</v>
      </c>
      <c r="K6731" s="7">
        <v>44379</v>
      </c>
      <c r="L6731" s="7">
        <v>44534</v>
      </c>
      <c r="M6731" t="s">
        <v>77</v>
      </c>
      <c r="N6731" t="s">
        <v>79</v>
      </c>
      <c r="O6731">
        <v>2026</v>
      </c>
      <c r="P6731">
        <v>1</v>
      </c>
      <c r="Q6731" t="s">
        <v>80</v>
      </c>
      <c r="R6731" s="8">
        <v>46267</v>
      </c>
      <c r="S6731" s="2">
        <v>1</v>
      </c>
      <c r="T6731" s="2" t="s">
        <v>81</v>
      </c>
    </row>
    <row r="6732" spans="1:20" x14ac:dyDescent="0.25">
      <c r="A6732">
        <v>1120613843</v>
      </c>
      <c r="B6732">
        <v>121709090</v>
      </c>
      <c r="C6732" t="s">
        <v>82</v>
      </c>
      <c r="D6732" t="s">
        <v>88</v>
      </c>
      <c r="E6732" t="s">
        <v>76</v>
      </c>
      <c r="F6732" s="7">
        <v>44388</v>
      </c>
      <c r="G6732" s="7">
        <v>44753</v>
      </c>
      <c r="H6732" t="s">
        <v>77</v>
      </c>
      <c r="I6732" t="s">
        <v>78</v>
      </c>
      <c r="J6732" s="7">
        <v>45827</v>
      </c>
      <c r="K6732" s="7">
        <v>45833</v>
      </c>
      <c r="L6732" s="7">
        <v>44753</v>
      </c>
      <c r="M6732" t="s">
        <v>77</v>
      </c>
      <c r="N6732" t="s">
        <v>92</v>
      </c>
      <c r="O6732">
        <v>2026</v>
      </c>
      <c r="P6732">
        <v>1</v>
      </c>
      <c r="Q6732" t="s">
        <v>80</v>
      </c>
      <c r="R6732" s="8">
        <v>46267</v>
      </c>
      <c r="S6732" s="2">
        <v>1</v>
      </c>
      <c r="T6732" s="2" t="s">
        <v>81</v>
      </c>
    </row>
    <row r="6733" spans="1:20" x14ac:dyDescent="0.25">
      <c r="A6733">
        <v>1120613894</v>
      </c>
      <c r="B6733">
        <v>121736376</v>
      </c>
      <c r="C6733" t="s">
        <v>74</v>
      </c>
      <c r="D6733" t="s">
        <v>75</v>
      </c>
      <c r="E6733" t="s">
        <v>76</v>
      </c>
      <c r="F6733" s="7">
        <v>44392</v>
      </c>
      <c r="G6733" s="7">
        <v>44757</v>
      </c>
      <c r="H6733" t="s">
        <v>77</v>
      </c>
      <c r="I6733" t="s">
        <v>78</v>
      </c>
      <c r="J6733" s="7">
        <v>46105</v>
      </c>
      <c r="K6733" s="7">
        <v>44393</v>
      </c>
      <c r="L6733" s="7">
        <v>44757</v>
      </c>
      <c r="M6733" t="s">
        <v>77</v>
      </c>
      <c r="N6733" t="s">
        <v>79</v>
      </c>
      <c r="O6733">
        <v>2026</v>
      </c>
      <c r="P6733">
        <v>1</v>
      </c>
      <c r="Q6733" t="s">
        <v>80</v>
      </c>
      <c r="R6733" s="8">
        <v>46267</v>
      </c>
      <c r="S6733" s="2">
        <v>1</v>
      </c>
      <c r="T6733" s="2" t="s">
        <v>81</v>
      </c>
    </row>
    <row r="6734" spans="1:20" x14ac:dyDescent="0.25">
      <c r="A6734">
        <v>1120614113</v>
      </c>
      <c r="B6734">
        <v>121849337</v>
      </c>
      <c r="C6734" t="s">
        <v>91</v>
      </c>
      <c r="D6734" t="s">
        <v>75</v>
      </c>
      <c r="E6734" t="s">
        <v>76</v>
      </c>
      <c r="F6734" s="7">
        <v>44413</v>
      </c>
      <c r="G6734" s="7">
        <v>44778</v>
      </c>
      <c r="H6734" t="s">
        <v>77</v>
      </c>
      <c r="I6734" t="s">
        <v>89</v>
      </c>
      <c r="J6734" s="7">
        <v>46044</v>
      </c>
      <c r="K6734" s="7">
        <v>46050</v>
      </c>
      <c r="L6734" s="7">
        <v>44778</v>
      </c>
      <c r="M6734" t="s">
        <v>77</v>
      </c>
      <c r="N6734" t="s">
        <v>79</v>
      </c>
      <c r="O6734">
        <v>2026</v>
      </c>
      <c r="P6734">
        <v>1</v>
      </c>
      <c r="Q6734" t="s">
        <v>80</v>
      </c>
      <c r="R6734" s="8">
        <v>46267</v>
      </c>
      <c r="S6734" s="2">
        <v>1</v>
      </c>
      <c r="T6734" s="2" t="s">
        <v>81</v>
      </c>
    </row>
    <row r="6735" spans="1:20" x14ac:dyDescent="0.25">
      <c r="A6735">
        <v>1120614186</v>
      </c>
      <c r="B6735">
        <v>121879454</v>
      </c>
      <c r="C6735" t="s">
        <v>82</v>
      </c>
      <c r="D6735" t="s">
        <v>75</v>
      </c>
      <c r="E6735" t="s">
        <v>76</v>
      </c>
      <c r="F6735" s="7">
        <v>44418</v>
      </c>
      <c r="G6735" s="7">
        <v>44783</v>
      </c>
      <c r="H6735" t="s">
        <v>77</v>
      </c>
      <c r="I6735" t="s">
        <v>78</v>
      </c>
      <c r="J6735" s="7"/>
      <c r="K6735" s="7">
        <v>45748</v>
      </c>
      <c r="L6735" s="7">
        <v>44783</v>
      </c>
      <c r="M6735" t="s">
        <v>77</v>
      </c>
      <c r="N6735"/>
      <c r="O6735">
        <v>2026</v>
      </c>
      <c r="P6735">
        <v>1</v>
      </c>
      <c r="Q6735" t="s">
        <v>80</v>
      </c>
      <c r="R6735" s="8">
        <v>46267</v>
      </c>
      <c r="S6735" s="2">
        <v>1</v>
      </c>
      <c r="T6735" s="2" t="s">
        <v>81</v>
      </c>
    </row>
    <row r="6736" spans="1:20" x14ac:dyDescent="0.25">
      <c r="A6736">
        <v>1120614275</v>
      </c>
      <c r="B6736">
        <v>121903888</v>
      </c>
      <c r="C6736" t="s">
        <v>82</v>
      </c>
      <c r="D6736" t="s">
        <v>75</v>
      </c>
      <c r="E6736" t="s">
        <v>76</v>
      </c>
      <c r="F6736" s="7">
        <v>44422</v>
      </c>
      <c r="G6736" s="7">
        <v>44606</v>
      </c>
      <c r="H6736" t="s">
        <v>77</v>
      </c>
      <c r="I6736" t="s">
        <v>89</v>
      </c>
      <c r="J6736" s="7">
        <v>46043</v>
      </c>
      <c r="K6736" s="7">
        <v>46049</v>
      </c>
      <c r="L6736" s="7">
        <v>44606</v>
      </c>
      <c r="M6736" t="s">
        <v>77</v>
      </c>
      <c r="N6736" t="s">
        <v>79</v>
      </c>
      <c r="O6736">
        <v>2026</v>
      </c>
      <c r="P6736">
        <v>1</v>
      </c>
      <c r="Q6736" t="s">
        <v>80</v>
      </c>
      <c r="R6736" s="8">
        <v>46267</v>
      </c>
      <c r="S6736" s="2">
        <v>1</v>
      </c>
      <c r="T6736" s="2" t="s">
        <v>81</v>
      </c>
    </row>
    <row r="6737" spans="1:20" x14ac:dyDescent="0.25">
      <c r="A6737">
        <v>1120614408</v>
      </c>
      <c r="B6737">
        <v>121960271</v>
      </c>
      <c r="C6737" t="s">
        <v>93</v>
      </c>
      <c r="D6737" t="s">
        <v>83</v>
      </c>
      <c r="E6737" t="s">
        <v>76</v>
      </c>
      <c r="F6737" s="7">
        <v>44428</v>
      </c>
      <c r="G6737" s="7">
        <v>44612</v>
      </c>
      <c r="H6737" t="s">
        <v>77</v>
      </c>
      <c r="I6737" t="s">
        <v>78</v>
      </c>
      <c r="J6737" s="7">
        <v>45830</v>
      </c>
      <c r="K6737" s="7">
        <v>45747</v>
      </c>
      <c r="L6737" s="7">
        <v>44612</v>
      </c>
      <c r="M6737" t="s">
        <v>77</v>
      </c>
      <c r="N6737" t="s">
        <v>79</v>
      </c>
      <c r="O6737">
        <v>2026</v>
      </c>
      <c r="P6737">
        <v>1</v>
      </c>
      <c r="Q6737" t="s">
        <v>80</v>
      </c>
      <c r="R6737" s="8">
        <v>46267</v>
      </c>
      <c r="S6737" s="2">
        <v>1</v>
      </c>
      <c r="T6737" s="2" t="s">
        <v>81</v>
      </c>
    </row>
    <row r="6738" spans="1:20" x14ac:dyDescent="0.25">
      <c r="A6738">
        <v>1120614658</v>
      </c>
      <c r="B6738">
        <v>122089588</v>
      </c>
      <c r="C6738" t="s">
        <v>91</v>
      </c>
      <c r="D6738" t="s">
        <v>75</v>
      </c>
      <c r="E6738" t="s">
        <v>76</v>
      </c>
      <c r="F6738" s="7">
        <v>44462</v>
      </c>
      <c r="G6738" s="7">
        <v>44827</v>
      </c>
      <c r="H6738" t="s">
        <v>77</v>
      </c>
      <c r="I6738" t="s">
        <v>89</v>
      </c>
      <c r="J6738" s="7">
        <v>46090</v>
      </c>
      <c r="K6738" s="7">
        <v>46098</v>
      </c>
      <c r="L6738" s="7">
        <v>44827</v>
      </c>
      <c r="M6738" t="s">
        <v>77</v>
      </c>
      <c r="N6738" t="s">
        <v>79</v>
      </c>
      <c r="O6738">
        <v>2026</v>
      </c>
      <c r="P6738">
        <v>1</v>
      </c>
      <c r="Q6738" t="s">
        <v>80</v>
      </c>
      <c r="R6738" s="8">
        <v>46267</v>
      </c>
      <c r="S6738" s="2">
        <v>1</v>
      </c>
      <c r="T6738" s="2" t="s">
        <v>81</v>
      </c>
    </row>
    <row r="6739" spans="1:20" x14ac:dyDescent="0.25">
      <c r="A6739">
        <v>1120614993</v>
      </c>
      <c r="B6739">
        <v>122209379</v>
      </c>
      <c r="C6739" t="s">
        <v>85</v>
      </c>
      <c r="D6739" t="s">
        <v>75</v>
      </c>
      <c r="E6739" t="s">
        <v>76</v>
      </c>
      <c r="F6739" s="7">
        <v>44473</v>
      </c>
      <c r="G6739" s="7">
        <v>44838</v>
      </c>
      <c r="H6739" t="s">
        <v>86</v>
      </c>
      <c r="I6739" t="s">
        <v>87</v>
      </c>
      <c r="J6739" s="7">
        <v>46098</v>
      </c>
      <c r="K6739" s="7">
        <v>46105</v>
      </c>
      <c r="L6739" s="7">
        <v>44838</v>
      </c>
      <c r="M6739" t="s">
        <v>86</v>
      </c>
      <c r="N6739" t="s">
        <v>79</v>
      </c>
      <c r="O6739">
        <v>2026</v>
      </c>
      <c r="P6739">
        <v>1</v>
      </c>
      <c r="Q6739" t="s">
        <v>80</v>
      </c>
      <c r="R6739" s="8">
        <v>46267</v>
      </c>
      <c r="S6739" s="2">
        <v>1</v>
      </c>
      <c r="T6739" s="2" t="s">
        <v>81</v>
      </c>
    </row>
    <row r="6740" spans="1:20" x14ac:dyDescent="0.25">
      <c r="A6740">
        <v>1120615224</v>
      </c>
      <c r="B6740">
        <v>122325813</v>
      </c>
      <c r="C6740" t="s">
        <v>102</v>
      </c>
      <c r="D6740" t="s">
        <v>75</v>
      </c>
      <c r="E6740" t="s">
        <v>76</v>
      </c>
      <c r="F6740" s="7">
        <v>44505</v>
      </c>
      <c r="G6740" s="7">
        <v>44870</v>
      </c>
      <c r="H6740" t="s">
        <v>77</v>
      </c>
      <c r="I6740" t="s">
        <v>78</v>
      </c>
      <c r="J6740" s="7">
        <v>45929</v>
      </c>
      <c r="K6740" s="7">
        <v>45915</v>
      </c>
      <c r="L6740" s="7">
        <v>44870</v>
      </c>
      <c r="M6740" t="s">
        <v>77</v>
      </c>
      <c r="N6740" t="s">
        <v>79</v>
      </c>
      <c r="O6740">
        <v>2026</v>
      </c>
      <c r="P6740">
        <v>1</v>
      </c>
      <c r="Q6740" t="s">
        <v>80</v>
      </c>
      <c r="R6740" s="8">
        <v>46267</v>
      </c>
      <c r="S6740" s="2">
        <v>1</v>
      </c>
      <c r="T6740" s="2" t="s">
        <v>81</v>
      </c>
    </row>
    <row r="6741" spans="1:20" x14ac:dyDescent="0.25">
      <c r="A6741">
        <v>1120615353</v>
      </c>
      <c r="B6741">
        <v>122380305</v>
      </c>
      <c r="C6741" t="s">
        <v>94</v>
      </c>
      <c r="D6741" t="s">
        <v>75</v>
      </c>
      <c r="E6741" t="s">
        <v>76</v>
      </c>
      <c r="F6741" s="7">
        <v>44516</v>
      </c>
      <c r="G6741" s="7">
        <v>44608</v>
      </c>
      <c r="H6741" t="s">
        <v>77</v>
      </c>
      <c r="I6741" t="s">
        <v>78</v>
      </c>
      <c r="J6741" s="7">
        <v>44728</v>
      </c>
      <c r="K6741" s="7">
        <v>44516</v>
      </c>
      <c r="L6741" s="7">
        <v>44608</v>
      </c>
      <c r="M6741" t="s">
        <v>77</v>
      </c>
      <c r="N6741" t="s">
        <v>92</v>
      </c>
      <c r="O6741">
        <v>2026</v>
      </c>
      <c r="P6741">
        <v>1</v>
      </c>
      <c r="Q6741" t="s">
        <v>80</v>
      </c>
      <c r="R6741" s="8">
        <v>46267</v>
      </c>
      <c r="S6741" s="2">
        <v>1</v>
      </c>
      <c r="T6741" s="2" t="s">
        <v>81</v>
      </c>
    </row>
    <row r="6742" spans="1:20" x14ac:dyDescent="0.25">
      <c r="A6742">
        <v>1120615404</v>
      </c>
      <c r="B6742">
        <v>122392137</v>
      </c>
      <c r="C6742" t="s">
        <v>93</v>
      </c>
      <c r="D6742" t="s">
        <v>83</v>
      </c>
      <c r="E6742" t="s">
        <v>76</v>
      </c>
      <c r="F6742" s="7">
        <v>44518</v>
      </c>
      <c r="G6742" s="7">
        <v>44699</v>
      </c>
      <c r="H6742" t="s">
        <v>77</v>
      </c>
      <c r="I6742" t="s">
        <v>84</v>
      </c>
      <c r="J6742" s="7">
        <v>45607</v>
      </c>
      <c r="K6742" s="7">
        <v>44518</v>
      </c>
      <c r="L6742" s="7">
        <v>44699</v>
      </c>
      <c r="M6742" t="s">
        <v>77</v>
      </c>
      <c r="N6742" t="s">
        <v>79</v>
      </c>
      <c r="O6742">
        <v>2026</v>
      </c>
      <c r="P6742">
        <v>1</v>
      </c>
      <c r="Q6742" t="s">
        <v>80</v>
      </c>
      <c r="R6742" s="8">
        <v>46267</v>
      </c>
      <c r="S6742" s="2">
        <v>1</v>
      </c>
      <c r="T6742" s="2" t="s">
        <v>81</v>
      </c>
    </row>
    <row r="6743" spans="1:20" x14ac:dyDescent="0.25">
      <c r="A6743">
        <v>1120615567</v>
      </c>
      <c r="B6743">
        <v>122453056</v>
      </c>
      <c r="C6743" t="s">
        <v>85</v>
      </c>
      <c r="D6743" t="s">
        <v>83</v>
      </c>
      <c r="E6743" t="s">
        <v>76</v>
      </c>
      <c r="F6743" s="7">
        <v>43937</v>
      </c>
      <c r="G6743" s="7">
        <v>45763</v>
      </c>
      <c r="H6743" t="s">
        <v>86</v>
      </c>
      <c r="I6743" t="s">
        <v>87</v>
      </c>
      <c r="J6743" s="7">
        <v>45394</v>
      </c>
      <c r="K6743" s="7">
        <v>45751</v>
      </c>
      <c r="L6743" s="7">
        <v>45763</v>
      </c>
      <c r="M6743" t="s">
        <v>86</v>
      </c>
      <c r="N6743" t="s">
        <v>79</v>
      </c>
      <c r="O6743">
        <v>2026</v>
      </c>
      <c r="P6743">
        <v>1</v>
      </c>
      <c r="Q6743" t="s">
        <v>80</v>
      </c>
      <c r="R6743" s="8">
        <v>46267</v>
      </c>
      <c r="S6743" s="2">
        <v>1</v>
      </c>
      <c r="T6743" s="2" t="s">
        <v>81</v>
      </c>
    </row>
    <row r="6744" spans="1:20" x14ac:dyDescent="0.25">
      <c r="A6744">
        <v>1120615568</v>
      </c>
      <c r="B6744">
        <v>122453056</v>
      </c>
      <c r="C6744" t="s">
        <v>85</v>
      </c>
      <c r="D6744" t="s">
        <v>83</v>
      </c>
      <c r="E6744" t="s">
        <v>76</v>
      </c>
      <c r="F6744" s="7">
        <v>43937</v>
      </c>
      <c r="G6744" s="7">
        <v>45763</v>
      </c>
      <c r="H6744" t="s">
        <v>86</v>
      </c>
      <c r="I6744" t="s">
        <v>87</v>
      </c>
      <c r="J6744" s="7">
        <v>45394</v>
      </c>
      <c r="K6744" s="7">
        <v>44938</v>
      </c>
      <c r="L6744" s="7">
        <v>45763</v>
      </c>
      <c r="M6744" t="s">
        <v>86</v>
      </c>
      <c r="N6744" t="s">
        <v>79</v>
      </c>
      <c r="O6744">
        <v>2026</v>
      </c>
      <c r="P6744">
        <v>1</v>
      </c>
      <c r="Q6744" t="s">
        <v>80</v>
      </c>
      <c r="R6744" s="8">
        <v>46267</v>
      </c>
      <c r="S6744" s="2">
        <v>1</v>
      </c>
      <c r="T6744" s="2" t="s">
        <v>81</v>
      </c>
    </row>
    <row r="6745" spans="1:20" x14ac:dyDescent="0.25">
      <c r="A6745">
        <v>1120615609</v>
      </c>
      <c r="B6745">
        <v>122488331</v>
      </c>
      <c r="C6745" t="s">
        <v>90</v>
      </c>
      <c r="D6745" t="s">
        <v>88</v>
      </c>
      <c r="E6745" t="s">
        <v>76</v>
      </c>
      <c r="F6745" s="7">
        <v>44544</v>
      </c>
      <c r="G6745" s="7">
        <v>44909</v>
      </c>
      <c r="H6745" t="s">
        <v>77</v>
      </c>
      <c r="I6745" t="s">
        <v>78</v>
      </c>
      <c r="J6745" s="7">
        <v>45498</v>
      </c>
      <c r="K6745" s="7">
        <v>45505</v>
      </c>
      <c r="L6745" s="7">
        <v>44909</v>
      </c>
      <c r="M6745" t="s">
        <v>77</v>
      </c>
      <c r="N6745" t="s">
        <v>79</v>
      </c>
      <c r="O6745">
        <v>2026</v>
      </c>
      <c r="P6745">
        <v>1</v>
      </c>
      <c r="Q6745" t="s">
        <v>80</v>
      </c>
      <c r="R6745" s="8">
        <v>46267</v>
      </c>
      <c r="S6745" s="2">
        <v>1</v>
      </c>
      <c r="T6745" s="2" t="s">
        <v>81</v>
      </c>
    </row>
    <row r="6746" spans="1:20" x14ac:dyDescent="0.25">
      <c r="A6746">
        <v>1120615669</v>
      </c>
      <c r="B6746">
        <v>123000215</v>
      </c>
      <c r="C6746" t="s">
        <v>85</v>
      </c>
      <c r="D6746" t="s">
        <v>88</v>
      </c>
      <c r="E6746" t="s">
        <v>76</v>
      </c>
      <c r="F6746" s="7">
        <v>44611</v>
      </c>
      <c r="G6746" s="7">
        <v>46437</v>
      </c>
      <c r="H6746" t="s">
        <v>77</v>
      </c>
      <c r="I6746" t="s">
        <v>78</v>
      </c>
      <c r="J6746" s="7">
        <v>46111</v>
      </c>
      <c r="K6746" s="7">
        <v>44615</v>
      </c>
      <c r="L6746" s="7">
        <v>46437</v>
      </c>
      <c r="M6746" t="s">
        <v>77</v>
      </c>
      <c r="N6746" t="s">
        <v>79</v>
      </c>
      <c r="O6746">
        <v>2026</v>
      </c>
      <c r="P6746">
        <v>1</v>
      </c>
      <c r="Q6746" t="s">
        <v>80</v>
      </c>
      <c r="R6746" s="8">
        <v>46267</v>
      </c>
      <c r="S6746" s="2">
        <v>1</v>
      </c>
      <c r="T6746" s="2" t="s">
        <v>81</v>
      </c>
    </row>
    <row r="6747" spans="1:20" x14ac:dyDescent="0.25">
      <c r="A6747">
        <v>1120615686</v>
      </c>
      <c r="B6747">
        <v>123091582</v>
      </c>
      <c r="C6747" t="s">
        <v>74</v>
      </c>
      <c r="D6747" t="s">
        <v>88</v>
      </c>
      <c r="E6747" t="s">
        <v>76</v>
      </c>
      <c r="F6747" s="7">
        <v>44631</v>
      </c>
      <c r="G6747" s="7">
        <v>44996</v>
      </c>
      <c r="H6747" t="s">
        <v>77</v>
      </c>
      <c r="I6747" t="s">
        <v>78</v>
      </c>
      <c r="J6747" s="7">
        <v>46101</v>
      </c>
      <c r="K6747" s="7">
        <v>45766</v>
      </c>
      <c r="L6747" s="7">
        <v>44996</v>
      </c>
      <c r="M6747" t="s">
        <v>77</v>
      </c>
      <c r="N6747" t="s">
        <v>79</v>
      </c>
      <c r="O6747">
        <v>2026</v>
      </c>
      <c r="P6747">
        <v>1</v>
      </c>
      <c r="Q6747" t="s">
        <v>80</v>
      </c>
      <c r="R6747" s="8">
        <v>46267</v>
      </c>
      <c r="S6747" s="2">
        <v>1</v>
      </c>
      <c r="T6747" s="2" t="s">
        <v>81</v>
      </c>
    </row>
    <row r="6748" spans="1:20" x14ac:dyDescent="0.25">
      <c r="A6748">
        <v>1120615782</v>
      </c>
      <c r="B6748">
        <v>123243793</v>
      </c>
      <c r="C6748" t="s">
        <v>90</v>
      </c>
      <c r="D6748" t="s">
        <v>88</v>
      </c>
      <c r="E6748" t="s">
        <v>76</v>
      </c>
      <c r="F6748" s="7">
        <v>44655</v>
      </c>
      <c r="G6748" s="7">
        <v>46481</v>
      </c>
      <c r="H6748" t="s">
        <v>77</v>
      </c>
      <c r="I6748" t="s">
        <v>78</v>
      </c>
      <c r="J6748" s="7">
        <v>45546</v>
      </c>
      <c r="K6748" s="7">
        <v>44656</v>
      </c>
      <c r="L6748" s="7">
        <v>46481</v>
      </c>
      <c r="M6748" t="s">
        <v>77</v>
      </c>
      <c r="N6748" t="s">
        <v>79</v>
      </c>
      <c r="O6748">
        <v>2026</v>
      </c>
      <c r="P6748">
        <v>1</v>
      </c>
      <c r="Q6748" t="s">
        <v>80</v>
      </c>
      <c r="R6748" s="8">
        <v>46267</v>
      </c>
      <c r="S6748" s="2">
        <v>1</v>
      </c>
      <c r="T6748" s="2" t="s">
        <v>81</v>
      </c>
    </row>
    <row r="6749" spans="1:20" x14ac:dyDescent="0.25">
      <c r="A6749">
        <v>1120615892</v>
      </c>
      <c r="B6749">
        <v>123321174</v>
      </c>
      <c r="C6749" t="s">
        <v>74</v>
      </c>
      <c r="D6749" t="s">
        <v>75</v>
      </c>
      <c r="E6749" t="s">
        <v>76</v>
      </c>
      <c r="F6749" s="7">
        <v>44664</v>
      </c>
      <c r="G6749" s="7">
        <v>46490</v>
      </c>
      <c r="H6749" t="s">
        <v>86</v>
      </c>
      <c r="I6749" t="s">
        <v>87</v>
      </c>
      <c r="J6749" s="7"/>
      <c r="K6749" s="7">
        <v>44666</v>
      </c>
      <c r="L6749" s="7">
        <v>46490</v>
      </c>
      <c r="M6749" t="s">
        <v>86</v>
      </c>
      <c r="N6749"/>
      <c r="O6749">
        <v>2026</v>
      </c>
      <c r="P6749">
        <v>1</v>
      </c>
      <c r="Q6749" t="s">
        <v>80</v>
      </c>
      <c r="R6749" s="8">
        <v>46267</v>
      </c>
      <c r="S6749" s="2">
        <v>1</v>
      </c>
      <c r="T6749" s="2" t="s">
        <v>81</v>
      </c>
    </row>
    <row r="6750" spans="1:20" x14ac:dyDescent="0.25">
      <c r="A6750">
        <v>1120615940</v>
      </c>
      <c r="B6750">
        <v>123348660</v>
      </c>
      <c r="C6750" t="s">
        <v>74</v>
      </c>
      <c r="D6750" t="s">
        <v>83</v>
      </c>
      <c r="E6750" t="s">
        <v>76</v>
      </c>
      <c r="F6750" s="7">
        <v>44662</v>
      </c>
      <c r="G6750" s="7">
        <v>45027</v>
      </c>
      <c r="H6750" t="s">
        <v>77</v>
      </c>
      <c r="I6750" t="s">
        <v>84</v>
      </c>
      <c r="J6750" s="7"/>
      <c r="K6750" s="7">
        <v>44669</v>
      </c>
      <c r="L6750" s="7">
        <v>45027</v>
      </c>
      <c r="M6750" t="s">
        <v>77</v>
      </c>
      <c r="N6750"/>
      <c r="O6750">
        <v>2026</v>
      </c>
      <c r="P6750">
        <v>1</v>
      </c>
      <c r="Q6750" t="s">
        <v>80</v>
      </c>
      <c r="R6750" s="8">
        <v>46267</v>
      </c>
      <c r="S6750" s="2">
        <v>1</v>
      </c>
      <c r="T6750" s="2" t="s">
        <v>81</v>
      </c>
    </row>
    <row r="6751" spans="1:20" x14ac:dyDescent="0.25">
      <c r="A6751">
        <v>1120616031</v>
      </c>
      <c r="B6751">
        <v>123384907</v>
      </c>
      <c r="C6751" t="s">
        <v>82</v>
      </c>
      <c r="D6751" t="s">
        <v>88</v>
      </c>
      <c r="E6751" t="s">
        <v>76</v>
      </c>
      <c r="F6751" s="7">
        <v>44672</v>
      </c>
      <c r="G6751" s="7">
        <v>46498</v>
      </c>
      <c r="H6751" t="s">
        <v>77</v>
      </c>
      <c r="I6751" t="s">
        <v>78</v>
      </c>
      <c r="J6751" s="7">
        <v>45845</v>
      </c>
      <c r="K6751" s="7">
        <v>44678</v>
      </c>
      <c r="L6751" s="7">
        <v>46498</v>
      </c>
      <c r="M6751" t="s">
        <v>77</v>
      </c>
      <c r="N6751" t="s">
        <v>79</v>
      </c>
      <c r="O6751">
        <v>2026</v>
      </c>
      <c r="P6751">
        <v>1</v>
      </c>
      <c r="Q6751" t="s">
        <v>80</v>
      </c>
      <c r="R6751" s="8">
        <v>46267</v>
      </c>
      <c r="S6751" s="2">
        <v>1</v>
      </c>
      <c r="T6751" s="2" t="s">
        <v>81</v>
      </c>
    </row>
    <row r="6752" spans="1:20" x14ac:dyDescent="0.25">
      <c r="A6752">
        <v>1120616207</v>
      </c>
      <c r="B6752">
        <v>123476803</v>
      </c>
      <c r="C6752" t="s">
        <v>85</v>
      </c>
      <c r="D6752" t="s">
        <v>83</v>
      </c>
      <c r="E6752" t="s">
        <v>76</v>
      </c>
      <c r="F6752" s="7">
        <v>44656</v>
      </c>
      <c r="G6752" s="7">
        <v>46482</v>
      </c>
      <c r="H6752" t="s">
        <v>77</v>
      </c>
      <c r="I6752" t="s">
        <v>78</v>
      </c>
      <c r="J6752" s="7">
        <v>45571</v>
      </c>
      <c r="K6752" s="7">
        <v>44696</v>
      </c>
      <c r="L6752" s="7">
        <v>46482</v>
      </c>
      <c r="M6752" t="s">
        <v>77</v>
      </c>
      <c r="N6752" t="s">
        <v>79</v>
      </c>
      <c r="O6752">
        <v>2026</v>
      </c>
      <c r="P6752">
        <v>1</v>
      </c>
      <c r="Q6752" t="s">
        <v>80</v>
      </c>
      <c r="R6752" s="8">
        <v>46267</v>
      </c>
      <c r="S6752" s="2">
        <v>1</v>
      </c>
      <c r="T6752" s="2" t="s">
        <v>81</v>
      </c>
    </row>
    <row r="6753" spans="1:20" x14ac:dyDescent="0.25">
      <c r="A6753">
        <v>1120616317</v>
      </c>
      <c r="B6753">
        <v>123545497</v>
      </c>
      <c r="C6753" t="s">
        <v>90</v>
      </c>
      <c r="D6753" t="s">
        <v>88</v>
      </c>
      <c r="E6753" t="s">
        <v>76</v>
      </c>
      <c r="F6753" s="7">
        <v>44690</v>
      </c>
      <c r="G6753" s="7">
        <v>45055</v>
      </c>
      <c r="H6753" t="s">
        <v>77</v>
      </c>
      <c r="I6753" t="s">
        <v>78</v>
      </c>
      <c r="J6753" s="7">
        <v>45972</v>
      </c>
      <c r="K6753" s="7">
        <v>45915</v>
      </c>
      <c r="L6753" s="7">
        <v>45055</v>
      </c>
      <c r="M6753" t="s">
        <v>77</v>
      </c>
      <c r="N6753" t="s">
        <v>79</v>
      </c>
      <c r="O6753">
        <v>2026</v>
      </c>
      <c r="P6753">
        <v>1</v>
      </c>
      <c r="Q6753" t="s">
        <v>80</v>
      </c>
      <c r="R6753" s="8">
        <v>46267</v>
      </c>
      <c r="S6753" s="2">
        <v>1</v>
      </c>
      <c r="T6753" s="2" t="s">
        <v>81</v>
      </c>
    </row>
    <row r="6754" spans="1:20" x14ac:dyDescent="0.25">
      <c r="A6754">
        <v>1120616472</v>
      </c>
      <c r="B6754">
        <v>123650168</v>
      </c>
      <c r="C6754" t="s">
        <v>85</v>
      </c>
      <c r="D6754" t="s">
        <v>88</v>
      </c>
      <c r="E6754" t="s">
        <v>76</v>
      </c>
      <c r="F6754" s="7">
        <v>44701</v>
      </c>
      <c r="G6754" s="7">
        <v>45066</v>
      </c>
      <c r="H6754" t="s">
        <v>86</v>
      </c>
      <c r="I6754" t="s">
        <v>87</v>
      </c>
      <c r="J6754" s="7">
        <v>45154</v>
      </c>
      <c r="K6754" s="7">
        <v>44704</v>
      </c>
      <c r="L6754" s="7">
        <v>45066</v>
      </c>
      <c r="M6754" t="s">
        <v>86</v>
      </c>
      <c r="N6754" t="s">
        <v>92</v>
      </c>
      <c r="O6754">
        <v>2026</v>
      </c>
      <c r="P6754">
        <v>1</v>
      </c>
      <c r="Q6754" t="s">
        <v>80</v>
      </c>
      <c r="R6754" s="8">
        <v>46267</v>
      </c>
      <c r="S6754" s="2">
        <v>1</v>
      </c>
      <c r="T6754" s="2" t="s">
        <v>81</v>
      </c>
    </row>
    <row r="6755" spans="1:20" x14ac:dyDescent="0.25">
      <c r="A6755">
        <v>1120616567</v>
      </c>
      <c r="B6755">
        <v>123698548</v>
      </c>
      <c r="C6755" t="s">
        <v>74</v>
      </c>
      <c r="D6755" t="s">
        <v>75</v>
      </c>
      <c r="E6755" t="s">
        <v>76</v>
      </c>
      <c r="F6755" s="7">
        <v>44707</v>
      </c>
      <c r="G6755" s="7">
        <v>45072</v>
      </c>
      <c r="H6755" t="s">
        <v>77</v>
      </c>
      <c r="I6755" t="s">
        <v>78</v>
      </c>
      <c r="J6755" s="7"/>
      <c r="K6755" s="7">
        <v>44727</v>
      </c>
      <c r="L6755" s="7">
        <v>45072</v>
      </c>
      <c r="M6755" t="s">
        <v>77</v>
      </c>
      <c r="N6755"/>
      <c r="O6755">
        <v>2026</v>
      </c>
      <c r="P6755">
        <v>1</v>
      </c>
      <c r="Q6755" t="s">
        <v>80</v>
      </c>
      <c r="R6755" s="8">
        <v>46267</v>
      </c>
      <c r="S6755" s="2">
        <v>1</v>
      </c>
      <c r="T6755" s="2" t="s">
        <v>81</v>
      </c>
    </row>
    <row r="6756" spans="1:20" x14ac:dyDescent="0.25">
      <c r="A6756">
        <v>1120616687</v>
      </c>
      <c r="B6756">
        <v>123770710</v>
      </c>
      <c r="C6756" t="s">
        <v>82</v>
      </c>
      <c r="D6756" t="s">
        <v>83</v>
      </c>
      <c r="E6756" t="s">
        <v>76</v>
      </c>
      <c r="F6756" s="7">
        <v>44718</v>
      </c>
      <c r="G6756" s="7">
        <v>46544</v>
      </c>
      <c r="H6756" t="s">
        <v>77</v>
      </c>
      <c r="I6756" t="s">
        <v>78</v>
      </c>
      <c r="J6756" s="7">
        <v>45417</v>
      </c>
      <c r="K6756" s="7">
        <v>45726</v>
      </c>
      <c r="L6756" s="7">
        <v>46544</v>
      </c>
      <c r="M6756" t="s">
        <v>77</v>
      </c>
      <c r="N6756" t="s">
        <v>79</v>
      </c>
      <c r="O6756">
        <v>2026</v>
      </c>
      <c r="P6756">
        <v>1</v>
      </c>
      <c r="Q6756" t="s">
        <v>80</v>
      </c>
      <c r="R6756" s="8">
        <v>46267</v>
      </c>
      <c r="S6756" s="2">
        <v>1</v>
      </c>
      <c r="T6756" s="2" t="s">
        <v>81</v>
      </c>
    </row>
    <row r="6757" spans="1:20" x14ac:dyDescent="0.25">
      <c r="A6757">
        <v>1120616713</v>
      </c>
      <c r="B6757">
        <v>123783954</v>
      </c>
      <c r="C6757" t="s">
        <v>91</v>
      </c>
      <c r="D6757" t="s">
        <v>88</v>
      </c>
      <c r="E6757" t="s">
        <v>76</v>
      </c>
      <c r="F6757" s="7">
        <v>44719</v>
      </c>
      <c r="G6757" s="7">
        <v>45084</v>
      </c>
      <c r="H6757" t="s">
        <v>77</v>
      </c>
      <c r="I6757" t="s">
        <v>78</v>
      </c>
      <c r="J6757" s="7">
        <v>45722</v>
      </c>
      <c r="K6757" s="7">
        <v>45545</v>
      </c>
      <c r="L6757" s="7">
        <v>45084</v>
      </c>
      <c r="M6757" t="s">
        <v>77</v>
      </c>
      <c r="N6757" t="s">
        <v>79</v>
      </c>
      <c r="O6757">
        <v>2026</v>
      </c>
      <c r="P6757">
        <v>1</v>
      </c>
      <c r="Q6757" t="s">
        <v>80</v>
      </c>
      <c r="R6757" s="8">
        <v>46267</v>
      </c>
      <c r="S6757" s="2">
        <v>1</v>
      </c>
      <c r="T6757" s="2" t="s">
        <v>81</v>
      </c>
    </row>
    <row r="6758" spans="1:20" x14ac:dyDescent="0.25">
      <c r="A6758">
        <v>1120616899</v>
      </c>
      <c r="B6758">
        <v>123872169</v>
      </c>
      <c r="C6758" t="s">
        <v>93</v>
      </c>
      <c r="D6758" t="s">
        <v>88</v>
      </c>
      <c r="E6758" t="s">
        <v>76</v>
      </c>
      <c r="F6758" s="7">
        <v>44730</v>
      </c>
      <c r="G6758" s="7">
        <v>46556</v>
      </c>
      <c r="H6758" t="s">
        <v>77</v>
      </c>
      <c r="I6758" t="s">
        <v>78</v>
      </c>
      <c r="J6758" s="7">
        <v>45870</v>
      </c>
      <c r="K6758" s="7">
        <v>44773</v>
      </c>
      <c r="L6758" s="7">
        <v>46556</v>
      </c>
      <c r="M6758" t="s">
        <v>77</v>
      </c>
      <c r="N6758" t="s">
        <v>79</v>
      </c>
      <c r="O6758">
        <v>2026</v>
      </c>
      <c r="P6758">
        <v>1</v>
      </c>
      <c r="Q6758" t="s">
        <v>80</v>
      </c>
      <c r="R6758" s="8">
        <v>46267</v>
      </c>
      <c r="S6758" s="2">
        <v>1</v>
      </c>
      <c r="T6758" s="2" t="s">
        <v>81</v>
      </c>
    </row>
    <row r="6759" spans="1:20" x14ac:dyDescent="0.25">
      <c r="A6759">
        <v>1120616921</v>
      </c>
      <c r="B6759">
        <v>123877325</v>
      </c>
      <c r="C6759" t="s">
        <v>82</v>
      </c>
      <c r="D6759" t="s">
        <v>83</v>
      </c>
      <c r="E6759" t="s">
        <v>76</v>
      </c>
      <c r="F6759" s="7">
        <v>44731</v>
      </c>
      <c r="G6759" s="7">
        <v>44914</v>
      </c>
      <c r="H6759" t="s">
        <v>77</v>
      </c>
      <c r="I6759" t="s">
        <v>78</v>
      </c>
      <c r="J6759" s="7">
        <v>45633</v>
      </c>
      <c r="K6759" s="7">
        <v>45414</v>
      </c>
      <c r="L6759" s="7">
        <v>44914</v>
      </c>
      <c r="M6759" t="s">
        <v>77</v>
      </c>
      <c r="N6759" t="s">
        <v>79</v>
      </c>
      <c r="O6759">
        <v>2026</v>
      </c>
      <c r="P6759">
        <v>1</v>
      </c>
      <c r="Q6759" t="s">
        <v>80</v>
      </c>
      <c r="R6759" s="8">
        <v>46267</v>
      </c>
      <c r="S6759" s="2">
        <v>1</v>
      </c>
      <c r="T6759" s="2" t="s">
        <v>81</v>
      </c>
    </row>
    <row r="6760" spans="1:20" x14ac:dyDescent="0.25">
      <c r="A6760">
        <v>1120616929</v>
      </c>
      <c r="B6760">
        <v>123879615</v>
      </c>
      <c r="C6760" t="s">
        <v>74</v>
      </c>
      <c r="D6760" t="s">
        <v>75</v>
      </c>
      <c r="E6760" t="s">
        <v>76</v>
      </c>
      <c r="F6760" s="7">
        <v>44732</v>
      </c>
      <c r="G6760" s="7">
        <v>45097</v>
      </c>
      <c r="H6760" t="s">
        <v>77</v>
      </c>
      <c r="I6760" t="s">
        <v>78</v>
      </c>
      <c r="J6760" s="7"/>
      <c r="K6760" s="7">
        <v>44803</v>
      </c>
      <c r="L6760" s="7">
        <v>45097</v>
      </c>
      <c r="M6760" t="s">
        <v>77</v>
      </c>
      <c r="N6760"/>
      <c r="O6760">
        <v>2026</v>
      </c>
      <c r="P6760">
        <v>1</v>
      </c>
      <c r="Q6760" t="s">
        <v>80</v>
      </c>
      <c r="R6760" s="8">
        <v>46267</v>
      </c>
      <c r="S6760" s="2">
        <v>1</v>
      </c>
      <c r="T6760" s="2" t="s">
        <v>81</v>
      </c>
    </row>
    <row r="6761" spans="1:20" x14ac:dyDescent="0.25">
      <c r="A6761">
        <v>1120617001</v>
      </c>
      <c r="B6761">
        <v>123907799</v>
      </c>
      <c r="C6761" t="s">
        <v>96</v>
      </c>
      <c r="D6761" t="s">
        <v>75</v>
      </c>
      <c r="E6761" t="s">
        <v>76</v>
      </c>
      <c r="F6761" s="7">
        <v>44735</v>
      </c>
      <c r="G6761" s="7">
        <v>45100</v>
      </c>
      <c r="H6761" t="s">
        <v>77</v>
      </c>
      <c r="I6761" t="s">
        <v>78</v>
      </c>
      <c r="J6761" s="7"/>
      <c r="K6761" s="7">
        <v>44825</v>
      </c>
      <c r="L6761" s="7">
        <v>45100</v>
      </c>
      <c r="M6761" t="s">
        <v>77</v>
      </c>
      <c r="N6761"/>
      <c r="O6761">
        <v>2026</v>
      </c>
      <c r="P6761">
        <v>1</v>
      </c>
      <c r="Q6761" t="s">
        <v>80</v>
      </c>
      <c r="R6761" s="8">
        <v>46267</v>
      </c>
      <c r="S6761" s="2">
        <v>1</v>
      </c>
      <c r="T6761" s="2" t="s">
        <v>81</v>
      </c>
    </row>
    <row r="6762" spans="1:20" x14ac:dyDescent="0.25">
      <c r="A6762">
        <v>1120617020</v>
      </c>
      <c r="B6762">
        <v>123922605</v>
      </c>
      <c r="C6762" t="s">
        <v>98</v>
      </c>
      <c r="D6762" t="s">
        <v>88</v>
      </c>
      <c r="E6762" t="s">
        <v>76</v>
      </c>
      <c r="F6762" s="7">
        <v>44737</v>
      </c>
      <c r="G6762" s="7">
        <v>46563</v>
      </c>
      <c r="H6762" t="s">
        <v>77</v>
      </c>
      <c r="I6762" t="s">
        <v>78</v>
      </c>
      <c r="J6762" s="7">
        <v>45845</v>
      </c>
      <c r="K6762" s="7">
        <v>44768</v>
      </c>
      <c r="L6762" s="7">
        <v>46563</v>
      </c>
      <c r="M6762" t="s">
        <v>77</v>
      </c>
      <c r="N6762" t="s">
        <v>79</v>
      </c>
      <c r="O6762">
        <v>2026</v>
      </c>
      <c r="P6762">
        <v>1</v>
      </c>
      <c r="Q6762" t="s">
        <v>80</v>
      </c>
      <c r="R6762" s="8">
        <v>46267</v>
      </c>
      <c r="S6762" s="2">
        <v>1</v>
      </c>
      <c r="T6762" s="2" t="s">
        <v>81</v>
      </c>
    </row>
    <row r="6763" spans="1:20" x14ac:dyDescent="0.25">
      <c r="A6763">
        <v>1120617039</v>
      </c>
      <c r="B6763">
        <v>123928255</v>
      </c>
      <c r="C6763" t="s">
        <v>98</v>
      </c>
      <c r="D6763" t="s">
        <v>83</v>
      </c>
      <c r="E6763" t="s">
        <v>76</v>
      </c>
      <c r="F6763" s="7">
        <v>44738</v>
      </c>
      <c r="G6763" s="7">
        <v>44921</v>
      </c>
      <c r="H6763" t="s">
        <v>77</v>
      </c>
      <c r="I6763" t="s">
        <v>78</v>
      </c>
      <c r="J6763" s="7">
        <v>45427</v>
      </c>
      <c r="K6763" s="7">
        <v>45438</v>
      </c>
      <c r="L6763" s="7">
        <v>44921</v>
      </c>
      <c r="M6763" t="s">
        <v>77</v>
      </c>
      <c r="N6763" t="s">
        <v>79</v>
      </c>
      <c r="O6763">
        <v>2026</v>
      </c>
      <c r="P6763">
        <v>1</v>
      </c>
      <c r="Q6763" t="s">
        <v>80</v>
      </c>
      <c r="R6763" s="8">
        <v>46267</v>
      </c>
      <c r="S6763" s="2">
        <v>1</v>
      </c>
      <c r="T6763" s="2" t="s">
        <v>81</v>
      </c>
    </row>
    <row r="6764" spans="1:20" x14ac:dyDescent="0.25">
      <c r="A6764">
        <v>1120617147</v>
      </c>
      <c r="B6764">
        <v>123970875</v>
      </c>
      <c r="C6764" t="s">
        <v>98</v>
      </c>
      <c r="D6764" t="s">
        <v>88</v>
      </c>
      <c r="E6764" t="s">
        <v>76</v>
      </c>
      <c r="F6764" s="7">
        <v>44743</v>
      </c>
      <c r="G6764" s="7">
        <v>45108</v>
      </c>
      <c r="H6764" t="s">
        <v>77</v>
      </c>
      <c r="I6764" t="s">
        <v>78</v>
      </c>
      <c r="J6764" s="7">
        <v>45919</v>
      </c>
      <c r="K6764" s="7">
        <v>45772</v>
      </c>
      <c r="L6764" s="7">
        <v>45108</v>
      </c>
      <c r="M6764" t="s">
        <v>77</v>
      </c>
      <c r="N6764" t="s">
        <v>79</v>
      </c>
      <c r="O6764">
        <v>2026</v>
      </c>
      <c r="P6764">
        <v>1</v>
      </c>
      <c r="Q6764" t="s">
        <v>80</v>
      </c>
      <c r="R6764" s="8">
        <v>46267</v>
      </c>
      <c r="S6764" s="2">
        <v>1</v>
      </c>
      <c r="T6764" s="2" t="s">
        <v>81</v>
      </c>
    </row>
    <row r="6765" spans="1:20" x14ac:dyDescent="0.25">
      <c r="A6765">
        <v>1120617177</v>
      </c>
      <c r="B6765">
        <v>123984584</v>
      </c>
      <c r="C6765" t="s">
        <v>93</v>
      </c>
      <c r="D6765" t="s">
        <v>83</v>
      </c>
      <c r="E6765" t="s">
        <v>76</v>
      </c>
      <c r="F6765" s="7">
        <v>44744</v>
      </c>
      <c r="G6765" s="7">
        <v>44928</v>
      </c>
      <c r="H6765" t="s">
        <v>77</v>
      </c>
      <c r="I6765" t="s">
        <v>78</v>
      </c>
      <c r="J6765" s="7">
        <v>45972</v>
      </c>
      <c r="K6765" s="7">
        <v>45979</v>
      </c>
      <c r="L6765" s="7">
        <v>44928</v>
      </c>
      <c r="M6765" t="s">
        <v>77</v>
      </c>
      <c r="N6765" t="s">
        <v>79</v>
      </c>
      <c r="O6765">
        <v>2026</v>
      </c>
      <c r="P6765">
        <v>1</v>
      </c>
      <c r="Q6765" t="s">
        <v>80</v>
      </c>
      <c r="R6765" s="8">
        <v>46267</v>
      </c>
      <c r="S6765" s="2">
        <v>1</v>
      </c>
      <c r="T6765" s="2" t="s">
        <v>81</v>
      </c>
    </row>
    <row r="6766" spans="1:20" x14ac:dyDescent="0.25">
      <c r="A6766">
        <v>1120617243</v>
      </c>
      <c r="B6766">
        <v>124013106</v>
      </c>
      <c r="C6766" t="s">
        <v>93</v>
      </c>
      <c r="D6766" t="s">
        <v>88</v>
      </c>
      <c r="E6766" t="s">
        <v>76</v>
      </c>
      <c r="F6766" s="7">
        <v>44749</v>
      </c>
      <c r="G6766" s="7">
        <v>45114</v>
      </c>
      <c r="H6766" t="s">
        <v>77</v>
      </c>
      <c r="I6766" t="s">
        <v>78</v>
      </c>
      <c r="J6766" s="7">
        <v>45941</v>
      </c>
      <c r="K6766" s="7">
        <v>45755</v>
      </c>
      <c r="L6766" s="7">
        <v>45114</v>
      </c>
      <c r="M6766" t="s">
        <v>77</v>
      </c>
      <c r="N6766" t="s">
        <v>79</v>
      </c>
      <c r="O6766">
        <v>2026</v>
      </c>
      <c r="P6766">
        <v>1</v>
      </c>
      <c r="Q6766" t="s">
        <v>80</v>
      </c>
      <c r="R6766" s="8">
        <v>46267</v>
      </c>
      <c r="S6766" s="2">
        <v>1</v>
      </c>
      <c r="T6766" s="2" t="s">
        <v>81</v>
      </c>
    </row>
    <row r="6767" spans="1:20" x14ac:dyDescent="0.25">
      <c r="A6767">
        <v>1120617330</v>
      </c>
      <c r="B6767">
        <v>124061871</v>
      </c>
      <c r="C6767" t="s">
        <v>74</v>
      </c>
      <c r="D6767" t="s">
        <v>88</v>
      </c>
      <c r="E6767" t="s">
        <v>76</v>
      </c>
      <c r="F6767" s="7">
        <v>44754</v>
      </c>
      <c r="G6767" s="7">
        <v>45119</v>
      </c>
      <c r="H6767" t="s">
        <v>86</v>
      </c>
      <c r="I6767" t="s">
        <v>87</v>
      </c>
      <c r="J6767" s="7">
        <v>45972</v>
      </c>
      <c r="K6767" s="7">
        <v>44865</v>
      </c>
      <c r="L6767" s="7">
        <v>45119</v>
      </c>
      <c r="M6767" t="s">
        <v>86</v>
      </c>
      <c r="N6767" t="s">
        <v>79</v>
      </c>
      <c r="O6767">
        <v>2026</v>
      </c>
      <c r="P6767">
        <v>1</v>
      </c>
      <c r="Q6767" t="s">
        <v>80</v>
      </c>
      <c r="R6767" s="8">
        <v>46267</v>
      </c>
      <c r="S6767" s="2">
        <v>1</v>
      </c>
      <c r="T6767" s="2" t="s">
        <v>81</v>
      </c>
    </row>
    <row r="6768" spans="1:20" x14ac:dyDescent="0.25">
      <c r="A6768">
        <v>1120617512</v>
      </c>
      <c r="B6768">
        <v>124148975</v>
      </c>
      <c r="C6768" t="s">
        <v>93</v>
      </c>
      <c r="D6768" t="s">
        <v>88</v>
      </c>
      <c r="E6768" t="s">
        <v>76</v>
      </c>
      <c r="F6768" s="7">
        <v>44765</v>
      </c>
      <c r="G6768" s="7">
        <v>45130</v>
      </c>
      <c r="H6768" t="s">
        <v>77</v>
      </c>
      <c r="I6768" t="s">
        <v>78</v>
      </c>
      <c r="J6768" s="7">
        <v>45432</v>
      </c>
      <c r="K6768" s="7">
        <v>45531</v>
      </c>
      <c r="L6768" s="7">
        <v>45130</v>
      </c>
      <c r="M6768" t="s">
        <v>77</v>
      </c>
      <c r="N6768" t="s">
        <v>79</v>
      </c>
      <c r="O6768">
        <v>2026</v>
      </c>
      <c r="P6768">
        <v>1</v>
      </c>
      <c r="Q6768" t="s">
        <v>80</v>
      </c>
      <c r="R6768" s="8">
        <v>46267</v>
      </c>
      <c r="S6768" s="2">
        <v>1</v>
      </c>
      <c r="T6768" s="2" t="s">
        <v>81</v>
      </c>
    </row>
    <row r="6769" spans="1:20" x14ac:dyDescent="0.25">
      <c r="A6769">
        <v>1120617557</v>
      </c>
      <c r="B6769">
        <v>124167570</v>
      </c>
      <c r="C6769" t="s">
        <v>74</v>
      </c>
      <c r="D6769" t="s">
        <v>75</v>
      </c>
      <c r="E6769" t="s">
        <v>76</v>
      </c>
      <c r="F6769" s="7">
        <v>44768</v>
      </c>
      <c r="G6769" s="7">
        <v>46594</v>
      </c>
      <c r="H6769" t="s">
        <v>77</v>
      </c>
      <c r="I6769" t="s">
        <v>84</v>
      </c>
      <c r="J6769" s="7"/>
      <c r="K6769" s="7">
        <v>45747</v>
      </c>
      <c r="L6769" s="7">
        <v>46594</v>
      </c>
      <c r="M6769" t="s">
        <v>77</v>
      </c>
      <c r="N6769"/>
      <c r="O6769">
        <v>2026</v>
      </c>
      <c r="P6769">
        <v>1</v>
      </c>
      <c r="Q6769" t="s">
        <v>80</v>
      </c>
      <c r="R6769" s="8">
        <v>46267</v>
      </c>
      <c r="S6769" s="2">
        <v>1</v>
      </c>
      <c r="T6769" s="2" t="s">
        <v>81</v>
      </c>
    </row>
    <row r="6770" spans="1:20" x14ac:dyDescent="0.25">
      <c r="A6770">
        <v>1120617949</v>
      </c>
      <c r="B6770">
        <v>124288136</v>
      </c>
      <c r="C6770" t="s">
        <v>74</v>
      </c>
      <c r="D6770" t="s">
        <v>75</v>
      </c>
      <c r="E6770" t="s">
        <v>76</v>
      </c>
      <c r="F6770" s="7">
        <v>44786</v>
      </c>
      <c r="G6770" s="7">
        <v>45151</v>
      </c>
      <c r="H6770" t="s">
        <v>86</v>
      </c>
      <c r="I6770" t="s">
        <v>87</v>
      </c>
      <c r="J6770" s="7"/>
      <c r="K6770" s="7">
        <v>44900</v>
      </c>
      <c r="L6770" s="7">
        <v>45151</v>
      </c>
      <c r="M6770" t="s">
        <v>86</v>
      </c>
      <c r="N6770"/>
      <c r="O6770">
        <v>2026</v>
      </c>
      <c r="P6770">
        <v>1</v>
      </c>
      <c r="Q6770" t="s">
        <v>80</v>
      </c>
      <c r="R6770" s="8">
        <v>46267</v>
      </c>
      <c r="S6770" s="2">
        <v>1</v>
      </c>
      <c r="T6770" s="2" t="s">
        <v>81</v>
      </c>
    </row>
    <row r="6771" spans="1:20" x14ac:dyDescent="0.25">
      <c r="A6771">
        <v>1120618957</v>
      </c>
      <c r="B6771">
        <v>124636817</v>
      </c>
      <c r="C6771" t="s">
        <v>82</v>
      </c>
      <c r="D6771" t="s">
        <v>83</v>
      </c>
      <c r="E6771" t="s">
        <v>76</v>
      </c>
      <c r="F6771" s="7">
        <v>44840</v>
      </c>
      <c r="G6771" s="7">
        <v>45022</v>
      </c>
      <c r="H6771" t="s">
        <v>77</v>
      </c>
      <c r="I6771" t="s">
        <v>78</v>
      </c>
      <c r="J6771" s="7">
        <v>45911</v>
      </c>
      <c r="K6771" s="7">
        <v>44859</v>
      </c>
      <c r="L6771" s="7">
        <v>45022</v>
      </c>
      <c r="M6771" t="s">
        <v>77</v>
      </c>
      <c r="N6771" t="s">
        <v>92</v>
      </c>
      <c r="O6771">
        <v>2026</v>
      </c>
      <c r="P6771">
        <v>1</v>
      </c>
      <c r="Q6771" t="s">
        <v>80</v>
      </c>
      <c r="R6771" s="8">
        <v>46267</v>
      </c>
      <c r="S6771" s="2">
        <v>1</v>
      </c>
      <c r="T6771" s="2" t="s">
        <v>81</v>
      </c>
    </row>
    <row r="6772" spans="1:20" x14ac:dyDescent="0.25">
      <c r="A6772">
        <v>1120619030</v>
      </c>
      <c r="B6772">
        <v>124696140</v>
      </c>
      <c r="C6772" t="s">
        <v>82</v>
      </c>
      <c r="D6772" t="s">
        <v>88</v>
      </c>
      <c r="E6772" t="s">
        <v>76</v>
      </c>
      <c r="F6772" s="7">
        <v>44846</v>
      </c>
      <c r="G6772" s="7">
        <v>45211</v>
      </c>
      <c r="H6772" t="s">
        <v>77</v>
      </c>
      <c r="I6772" t="s">
        <v>87</v>
      </c>
      <c r="J6772" s="7">
        <v>45905</v>
      </c>
      <c r="K6772" s="7">
        <v>44866</v>
      </c>
      <c r="L6772" s="7">
        <v>45211</v>
      </c>
      <c r="M6772" t="s">
        <v>77</v>
      </c>
      <c r="N6772" t="s">
        <v>79</v>
      </c>
      <c r="O6772">
        <v>2026</v>
      </c>
      <c r="P6772">
        <v>1</v>
      </c>
      <c r="Q6772" t="s">
        <v>80</v>
      </c>
      <c r="R6772" s="8">
        <v>46267</v>
      </c>
      <c r="S6772" s="2">
        <v>1</v>
      </c>
      <c r="T6772" s="2" t="s">
        <v>81</v>
      </c>
    </row>
    <row r="6773" spans="1:20" x14ac:dyDescent="0.25">
      <c r="A6773">
        <v>1120619691</v>
      </c>
      <c r="B6773">
        <v>125876610</v>
      </c>
      <c r="C6773" t="s">
        <v>91</v>
      </c>
      <c r="D6773" t="s">
        <v>83</v>
      </c>
      <c r="E6773" t="s">
        <v>76</v>
      </c>
      <c r="F6773" s="7">
        <v>44830</v>
      </c>
      <c r="G6773" s="7">
        <v>46656</v>
      </c>
      <c r="H6773" t="s">
        <v>77</v>
      </c>
      <c r="I6773" t="s">
        <v>84</v>
      </c>
      <c r="J6773" s="7">
        <v>45417</v>
      </c>
      <c r="K6773" s="7">
        <v>45726</v>
      </c>
      <c r="L6773" s="7">
        <v>46656</v>
      </c>
      <c r="M6773" t="s">
        <v>77</v>
      </c>
      <c r="N6773" t="s">
        <v>79</v>
      </c>
      <c r="O6773">
        <v>2026</v>
      </c>
      <c r="P6773">
        <v>1</v>
      </c>
      <c r="Q6773" t="s">
        <v>80</v>
      </c>
      <c r="R6773" s="8">
        <v>46267</v>
      </c>
      <c r="S6773" s="2">
        <v>1</v>
      </c>
      <c r="T6773" s="2" t="s">
        <v>81</v>
      </c>
    </row>
    <row r="6774" spans="1:20" x14ac:dyDescent="0.25">
      <c r="A6774">
        <v>1120619740</v>
      </c>
      <c r="B6774">
        <v>125930697</v>
      </c>
      <c r="C6774" t="s">
        <v>85</v>
      </c>
      <c r="D6774" t="s">
        <v>75</v>
      </c>
      <c r="E6774" t="s">
        <v>76</v>
      </c>
      <c r="F6774" s="7">
        <v>45032</v>
      </c>
      <c r="G6774" s="7">
        <v>45398</v>
      </c>
      <c r="H6774" t="s">
        <v>86</v>
      </c>
      <c r="I6774" t="s">
        <v>87</v>
      </c>
      <c r="J6774" s="7"/>
      <c r="K6774" s="7">
        <v>45034</v>
      </c>
      <c r="L6774" s="7">
        <v>45398</v>
      </c>
      <c r="M6774" t="s">
        <v>86</v>
      </c>
      <c r="N6774"/>
      <c r="O6774">
        <v>2026</v>
      </c>
      <c r="P6774">
        <v>1</v>
      </c>
      <c r="Q6774" t="s">
        <v>80</v>
      </c>
      <c r="R6774" s="8">
        <v>46267</v>
      </c>
      <c r="S6774" s="2">
        <v>1</v>
      </c>
      <c r="T6774" s="2" t="s">
        <v>81</v>
      </c>
    </row>
    <row r="6775" spans="1:20" x14ac:dyDescent="0.25">
      <c r="A6775">
        <v>1120619818</v>
      </c>
      <c r="B6775">
        <v>125969877</v>
      </c>
      <c r="C6775" t="s">
        <v>74</v>
      </c>
      <c r="D6775" t="s">
        <v>75</v>
      </c>
      <c r="E6775" t="s">
        <v>76</v>
      </c>
      <c r="F6775" s="7">
        <v>45037</v>
      </c>
      <c r="G6775" s="7">
        <v>46864</v>
      </c>
      <c r="H6775" t="s">
        <v>86</v>
      </c>
      <c r="I6775" t="s">
        <v>87</v>
      </c>
      <c r="J6775" s="7"/>
      <c r="K6775" s="7">
        <v>45083</v>
      </c>
      <c r="L6775" s="7">
        <v>46864</v>
      </c>
      <c r="M6775" t="s">
        <v>86</v>
      </c>
      <c r="N6775"/>
      <c r="O6775">
        <v>2026</v>
      </c>
      <c r="P6775">
        <v>1</v>
      </c>
      <c r="Q6775" t="s">
        <v>80</v>
      </c>
      <c r="R6775" s="8">
        <v>46267</v>
      </c>
      <c r="S6775" s="2">
        <v>1</v>
      </c>
      <c r="T6775" s="2" t="s">
        <v>81</v>
      </c>
    </row>
    <row r="6776" spans="1:20" x14ac:dyDescent="0.25">
      <c r="A6776">
        <v>1120619832</v>
      </c>
      <c r="B6776">
        <v>125975640</v>
      </c>
      <c r="C6776" t="s">
        <v>74</v>
      </c>
      <c r="D6776" t="s">
        <v>75</v>
      </c>
      <c r="E6776" t="s">
        <v>76</v>
      </c>
      <c r="F6776" s="7">
        <v>45038</v>
      </c>
      <c r="G6776" s="7">
        <v>45404</v>
      </c>
      <c r="H6776" t="s">
        <v>77</v>
      </c>
      <c r="I6776" t="s">
        <v>78</v>
      </c>
      <c r="J6776" s="7"/>
      <c r="K6776" s="7">
        <v>45039</v>
      </c>
      <c r="L6776" s="7">
        <v>45404</v>
      </c>
      <c r="M6776" t="s">
        <v>77</v>
      </c>
      <c r="N6776"/>
      <c r="O6776">
        <v>2026</v>
      </c>
      <c r="P6776">
        <v>1</v>
      </c>
      <c r="Q6776" t="s">
        <v>80</v>
      </c>
      <c r="R6776" s="8">
        <v>46267</v>
      </c>
      <c r="S6776" s="2">
        <v>1</v>
      </c>
      <c r="T6776" s="2" t="s">
        <v>81</v>
      </c>
    </row>
    <row r="6777" spans="1:20" x14ac:dyDescent="0.25">
      <c r="A6777">
        <v>1120619918</v>
      </c>
      <c r="B6777">
        <v>126018011</v>
      </c>
      <c r="C6777" t="s">
        <v>96</v>
      </c>
      <c r="D6777" t="s">
        <v>88</v>
      </c>
      <c r="E6777" t="s">
        <v>76</v>
      </c>
      <c r="F6777" s="7">
        <v>45045</v>
      </c>
      <c r="G6777" s="7">
        <v>45411</v>
      </c>
      <c r="H6777" t="s">
        <v>77</v>
      </c>
      <c r="I6777" t="s">
        <v>78</v>
      </c>
      <c r="J6777" s="7">
        <v>46077</v>
      </c>
      <c r="K6777" s="7">
        <v>46080</v>
      </c>
      <c r="L6777" s="7">
        <v>45411</v>
      </c>
      <c r="M6777" t="s">
        <v>77</v>
      </c>
      <c r="N6777" t="s">
        <v>79</v>
      </c>
      <c r="O6777">
        <v>2026</v>
      </c>
      <c r="P6777">
        <v>1</v>
      </c>
      <c r="Q6777" t="s">
        <v>80</v>
      </c>
      <c r="R6777" s="8">
        <v>46267</v>
      </c>
      <c r="S6777" s="2">
        <v>1</v>
      </c>
      <c r="T6777" s="2" t="s">
        <v>81</v>
      </c>
    </row>
    <row r="6778" spans="1:20" x14ac:dyDescent="0.25">
      <c r="A6778">
        <v>1120619926</v>
      </c>
      <c r="B6778">
        <v>126019059</v>
      </c>
      <c r="C6778" t="s">
        <v>82</v>
      </c>
      <c r="D6778" t="s">
        <v>88</v>
      </c>
      <c r="E6778" t="s">
        <v>76</v>
      </c>
      <c r="F6778" s="7">
        <v>45045</v>
      </c>
      <c r="G6778" s="7">
        <v>45411</v>
      </c>
      <c r="H6778" t="s">
        <v>77</v>
      </c>
      <c r="I6778" t="s">
        <v>78</v>
      </c>
      <c r="J6778" s="7"/>
      <c r="K6778" s="7">
        <v>45425</v>
      </c>
      <c r="L6778" s="7">
        <v>45411</v>
      </c>
      <c r="M6778" t="s">
        <v>77</v>
      </c>
      <c r="N6778"/>
      <c r="O6778">
        <v>2026</v>
      </c>
      <c r="P6778">
        <v>1</v>
      </c>
      <c r="Q6778" t="s">
        <v>80</v>
      </c>
      <c r="R6778" s="8">
        <v>46267</v>
      </c>
      <c r="S6778" s="2">
        <v>1</v>
      </c>
      <c r="T6778" s="2" t="s">
        <v>81</v>
      </c>
    </row>
    <row r="6779" spans="1:20" x14ac:dyDescent="0.25">
      <c r="A6779">
        <v>1120620191</v>
      </c>
      <c r="B6779">
        <v>126123738</v>
      </c>
      <c r="C6779" t="s">
        <v>82</v>
      </c>
      <c r="D6779" t="s">
        <v>88</v>
      </c>
      <c r="E6779" t="s">
        <v>76</v>
      </c>
      <c r="F6779" s="7">
        <v>45059</v>
      </c>
      <c r="G6779" s="7">
        <v>45425</v>
      </c>
      <c r="H6779" t="s">
        <v>77</v>
      </c>
      <c r="I6779" t="s">
        <v>78</v>
      </c>
      <c r="J6779" s="7">
        <v>45572</v>
      </c>
      <c r="K6779" s="7">
        <v>45615</v>
      </c>
      <c r="L6779" s="7">
        <v>45425</v>
      </c>
      <c r="M6779" t="s">
        <v>77</v>
      </c>
      <c r="N6779" t="s">
        <v>92</v>
      </c>
      <c r="O6779">
        <v>2026</v>
      </c>
      <c r="P6779">
        <v>1</v>
      </c>
      <c r="Q6779" t="s">
        <v>80</v>
      </c>
      <c r="R6779" s="8">
        <v>46267</v>
      </c>
      <c r="S6779" s="2">
        <v>1</v>
      </c>
      <c r="T6779" s="2" t="s">
        <v>81</v>
      </c>
    </row>
    <row r="6780" spans="1:20" x14ac:dyDescent="0.25">
      <c r="A6780">
        <v>1120620231</v>
      </c>
      <c r="B6780">
        <v>126137375</v>
      </c>
      <c r="C6780" t="s">
        <v>96</v>
      </c>
      <c r="D6780" t="s">
        <v>88</v>
      </c>
      <c r="E6780" t="s">
        <v>76</v>
      </c>
      <c r="F6780" s="7">
        <v>45062</v>
      </c>
      <c r="G6780" s="7">
        <v>45428</v>
      </c>
      <c r="H6780" t="s">
        <v>77</v>
      </c>
      <c r="I6780" t="s">
        <v>78</v>
      </c>
      <c r="J6780" s="7">
        <v>45737</v>
      </c>
      <c r="K6780" s="7">
        <v>45623</v>
      </c>
      <c r="L6780" s="7">
        <v>45428</v>
      </c>
      <c r="M6780" t="s">
        <v>77</v>
      </c>
      <c r="N6780" t="s">
        <v>79</v>
      </c>
      <c r="O6780">
        <v>2026</v>
      </c>
      <c r="P6780">
        <v>1</v>
      </c>
      <c r="Q6780" t="s">
        <v>80</v>
      </c>
      <c r="R6780" s="8">
        <v>46267</v>
      </c>
      <c r="S6780" s="2">
        <v>1</v>
      </c>
      <c r="T6780" s="2" t="s">
        <v>81</v>
      </c>
    </row>
    <row r="6781" spans="1:20" x14ac:dyDescent="0.25">
      <c r="A6781">
        <v>1120620308</v>
      </c>
      <c r="B6781">
        <v>126190664</v>
      </c>
      <c r="C6781" t="s">
        <v>96</v>
      </c>
      <c r="D6781" t="s">
        <v>88</v>
      </c>
      <c r="E6781" t="s">
        <v>76</v>
      </c>
      <c r="F6781" s="7">
        <v>45065</v>
      </c>
      <c r="G6781" s="7">
        <v>45431</v>
      </c>
      <c r="H6781" t="s">
        <v>77</v>
      </c>
      <c r="I6781" t="s">
        <v>78</v>
      </c>
      <c r="J6781" s="7">
        <v>45737</v>
      </c>
      <c r="K6781" s="7">
        <v>45995</v>
      </c>
      <c r="L6781" s="7">
        <v>45431</v>
      </c>
      <c r="M6781" t="s">
        <v>77</v>
      </c>
      <c r="N6781" t="s">
        <v>79</v>
      </c>
      <c r="O6781">
        <v>2026</v>
      </c>
      <c r="P6781">
        <v>1</v>
      </c>
      <c r="Q6781" t="s">
        <v>80</v>
      </c>
      <c r="R6781" s="8">
        <v>46267</v>
      </c>
      <c r="S6781" s="2">
        <v>1</v>
      </c>
      <c r="T6781" s="2" t="s">
        <v>81</v>
      </c>
    </row>
    <row r="6782" spans="1:20" x14ac:dyDescent="0.25">
      <c r="A6782">
        <v>1120620317</v>
      </c>
      <c r="B6782">
        <v>126192547</v>
      </c>
      <c r="C6782" t="s">
        <v>82</v>
      </c>
      <c r="D6782" t="s">
        <v>88</v>
      </c>
      <c r="E6782" t="s">
        <v>76</v>
      </c>
      <c r="F6782" s="7">
        <v>45066</v>
      </c>
      <c r="G6782" s="7">
        <v>45432</v>
      </c>
      <c r="H6782" t="s">
        <v>77</v>
      </c>
      <c r="I6782" t="s">
        <v>78</v>
      </c>
      <c r="J6782" s="7">
        <v>45491</v>
      </c>
      <c r="K6782" s="7">
        <v>45748</v>
      </c>
      <c r="L6782" s="7">
        <v>45432</v>
      </c>
      <c r="M6782" t="s">
        <v>77</v>
      </c>
      <c r="N6782" t="s">
        <v>79</v>
      </c>
      <c r="O6782">
        <v>2026</v>
      </c>
      <c r="P6782">
        <v>1</v>
      </c>
      <c r="Q6782" t="s">
        <v>80</v>
      </c>
      <c r="R6782" s="8">
        <v>46267</v>
      </c>
      <c r="S6782" s="2">
        <v>1</v>
      </c>
      <c r="T6782" s="2" t="s">
        <v>81</v>
      </c>
    </row>
    <row r="6783" spans="1:20" x14ac:dyDescent="0.25">
      <c r="A6783">
        <v>1120620366</v>
      </c>
      <c r="B6783">
        <v>126206723</v>
      </c>
      <c r="C6783" t="s">
        <v>82</v>
      </c>
      <c r="D6783" t="s">
        <v>83</v>
      </c>
      <c r="E6783" t="s">
        <v>76</v>
      </c>
      <c r="F6783" s="7">
        <v>45069</v>
      </c>
      <c r="G6783" s="7">
        <v>45253</v>
      </c>
      <c r="H6783" t="s">
        <v>77</v>
      </c>
      <c r="I6783" t="s">
        <v>84</v>
      </c>
      <c r="J6783" s="7">
        <v>45432</v>
      </c>
      <c r="K6783" s="7">
        <v>45076</v>
      </c>
      <c r="L6783" s="7">
        <v>45253</v>
      </c>
      <c r="M6783" t="s">
        <v>77</v>
      </c>
      <c r="N6783" t="s">
        <v>79</v>
      </c>
      <c r="O6783">
        <v>2026</v>
      </c>
      <c r="P6783">
        <v>1</v>
      </c>
      <c r="Q6783" t="s">
        <v>80</v>
      </c>
      <c r="R6783" s="8">
        <v>46267</v>
      </c>
      <c r="S6783" s="2">
        <v>1</v>
      </c>
      <c r="T6783" s="2" t="s">
        <v>81</v>
      </c>
    </row>
    <row r="6784" spans="1:20" x14ac:dyDescent="0.25">
      <c r="A6784">
        <v>1120620498</v>
      </c>
      <c r="B6784">
        <v>126285934</v>
      </c>
      <c r="C6784" t="s">
        <v>93</v>
      </c>
      <c r="D6784" t="s">
        <v>75</v>
      </c>
      <c r="E6784" t="s">
        <v>76</v>
      </c>
      <c r="F6784" s="7">
        <v>45080</v>
      </c>
      <c r="G6784" s="7">
        <v>46907</v>
      </c>
      <c r="H6784" t="s">
        <v>77</v>
      </c>
      <c r="I6784" t="s">
        <v>78</v>
      </c>
      <c r="J6784" s="7"/>
      <c r="K6784" s="7">
        <v>45083</v>
      </c>
      <c r="L6784" s="7">
        <v>46907</v>
      </c>
      <c r="M6784" t="s">
        <v>77</v>
      </c>
      <c r="N6784"/>
      <c r="O6784">
        <v>2026</v>
      </c>
      <c r="P6784">
        <v>1</v>
      </c>
      <c r="Q6784" t="s">
        <v>80</v>
      </c>
      <c r="R6784" s="8">
        <v>46267</v>
      </c>
      <c r="S6784" s="2">
        <v>1</v>
      </c>
      <c r="T6784" s="2" t="s">
        <v>81</v>
      </c>
    </row>
    <row r="6785" spans="1:20" x14ac:dyDescent="0.25">
      <c r="A6785">
        <v>1120620519</v>
      </c>
      <c r="B6785">
        <v>126299083</v>
      </c>
      <c r="C6785" t="s">
        <v>82</v>
      </c>
      <c r="D6785" t="s">
        <v>88</v>
      </c>
      <c r="E6785" t="s">
        <v>76</v>
      </c>
      <c r="F6785" s="7">
        <v>45082</v>
      </c>
      <c r="G6785" s="7">
        <v>45448</v>
      </c>
      <c r="H6785" t="s">
        <v>77</v>
      </c>
      <c r="I6785" t="s">
        <v>78</v>
      </c>
      <c r="J6785" s="7">
        <v>45509</v>
      </c>
      <c r="K6785" s="7">
        <v>45551</v>
      </c>
      <c r="L6785" s="7">
        <v>45448</v>
      </c>
      <c r="M6785" t="s">
        <v>77</v>
      </c>
      <c r="N6785" t="s">
        <v>79</v>
      </c>
      <c r="O6785">
        <v>2026</v>
      </c>
      <c r="P6785">
        <v>1</v>
      </c>
      <c r="Q6785" t="s">
        <v>80</v>
      </c>
      <c r="R6785" s="8">
        <v>46267</v>
      </c>
      <c r="S6785" s="2">
        <v>1</v>
      </c>
      <c r="T6785" s="2" t="s">
        <v>81</v>
      </c>
    </row>
    <row r="6786" spans="1:20" x14ac:dyDescent="0.25">
      <c r="A6786">
        <v>1120620522</v>
      </c>
      <c r="B6786">
        <v>126299630</v>
      </c>
      <c r="C6786" t="s">
        <v>98</v>
      </c>
      <c r="D6786" t="s">
        <v>88</v>
      </c>
      <c r="E6786" t="s">
        <v>76</v>
      </c>
      <c r="F6786" s="7">
        <v>45083</v>
      </c>
      <c r="G6786" s="7">
        <v>45449</v>
      </c>
      <c r="H6786" t="s">
        <v>77</v>
      </c>
      <c r="I6786" t="s">
        <v>78</v>
      </c>
      <c r="J6786" s="7">
        <v>46102</v>
      </c>
      <c r="K6786" s="7">
        <v>45903</v>
      </c>
      <c r="L6786" s="7">
        <v>45449</v>
      </c>
      <c r="M6786" t="s">
        <v>77</v>
      </c>
      <c r="N6786" t="s">
        <v>79</v>
      </c>
      <c r="O6786">
        <v>2026</v>
      </c>
      <c r="P6786">
        <v>1</v>
      </c>
      <c r="Q6786" t="s">
        <v>80</v>
      </c>
      <c r="R6786" s="8">
        <v>46267</v>
      </c>
      <c r="S6786" s="2">
        <v>1</v>
      </c>
      <c r="T6786" s="2" t="s">
        <v>81</v>
      </c>
    </row>
    <row r="6787" spans="1:20" x14ac:dyDescent="0.25">
      <c r="A6787">
        <v>1120620523</v>
      </c>
      <c r="B6787">
        <v>126299630</v>
      </c>
      <c r="C6787" t="s">
        <v>98</v>
      </c>
      <c r="D6787" t="s">
        <v>88</v>
      </c>
      <c r="E6787" t="s">
        <v>76</v>
      </c>
      <c r="F6787" s="7">
        <v>45083</v>
      </c>
      <c r="G6787" s="7">
        <v>45449</v>
      </c>
      <c r="H6787" t="s">
        <v>77</v>
      </c>
      <c r="I6787" t="s">
        <v>78</v>
      </c>
      <c r="J6787" s="7">
        <v>46102</v>
      </c>
      <c r="K6787" s="7">
        <v>45084</v>
      </c>
      <c r="L6787" s="7">
        <v>45449</v>
      </c>
      <c r="M6787" t="s">
        <v>77</v>
      </c>
      <c r="N6787" t="s">
        <v>79</v>
      </c>
      <c r="O6787">
        <v>2026</v>
      </c>
      <c r="P6787">
        <v>1</v>
      </c>
      <c r="Q6787" t="s">
        <v>80</v>
      </c>
      <c r="R6787" s="8">
        <v>46267</v>
      </c>
      <c r="S6787" s="2">
        <v>1</v>
      </c>
      <c r="T6787" s="2" t="s">
        <v>81</v>
      </c>
    </row>
    <row r="6788" spans="1:20" x14ac:dyDescent="0.25">
      <c r="A6788">
        <v>1120620702</v>
      </c>
      <c r="B6788">
        <v>126389015</v>
      </c>
      <c r="C6788" t="s">
        <v>85</v>
      </c>
      <c r="D6788" t="s">
        <v>75</v>
      </c>
      <c r="E6788" t="s">
        <v>76</v>
      </c>
      <c r="F6788" s="7">
        <v>45093</v>
      </c>
      <c r="G6788" s="7">
        <v>46920</v>
      </c>
      <c r="H6788" t="s">
        <v>86</v>
      </c>
      <c r="I6788" t="s">
        <v>87</v>
      </c>
      <c r="J6788" s="7"/>
      <c r="K6788" s="7">
        <v>45258</v>
      </c>
      <c r="L6788" s="7">
        <v>46920</v>
      </c>
      <c r="M6788" t="s">
        <v>86</v>
      </c>
      <c r="N6788"/>
      <c r="O6788">
        <v>2026</v>
      </c>
      <c r="P6788">
        <v>1</v>
      </c>
      <c r="Q6788" t="s">
        <v>80</v>
      </c>
      <c r="R6788" s="8">
        <v>46267</v>
      </c>
      <c r="S6788" s="2">
        <v>1</v>
      </c>
      <c r="T6788" s="2" t="s">
        <v>81</v>
      </c>
    </row>
    <row r="6789" spans="1:20" x14ac:dyDescent="0.25">
      <c r="A6789">
        <v>1120620736</v>
      </c>
      <c r="B6789">
        <v>126403737</v>
      </c>
      <c r="C6789" t="s">
        <v>98</v>
      </c>
      <c r="D6789" t="s">
        <v>88</v>
      </c>
      <c r="E6789" t="s">
        <v>76</v>
      </c>
      <c r="F6789" s="7">
        <v>45096</v>
      </c>
      <c r="G6789" s="7">
        <v>45462</v>
      </c>
      <c r="H6789" t="s">
        <v>77</v>
      </c>
      <c r="I6789" t="s">
        <v>78</v>
      </c>
      <c r="J6789" s="7">
        <v>45450</v>
      </c>
      <c r="K6789" s="7">
        <v>45551</v>
      </c>
      <c r="L6789" s="7">
        <v>45462</v>
      </c>
      <c r="M6789" t="s">
        <v>77</v>
      </c>
      <c r="N6789" t="s">
        <v>79</v>
      </c>
      <c r="O6789">
        <v>2026</v>
      </c>
      <c r="P6789">
        <v>1</v>
      </c>
      <c r="Q6789" t="s">
        <v>80</v>
      </c>
      <c r="R6789" s="8">
        <v>46267</v>
      </c>
      <c r="S6789" s="2">
        <v>1</v>
      </c>
      <c r="T6789" s="2" t="s">
        <v>81</v>
      </c>
    </row>
    <row r="6790" spans="1:20" x14ac:dyDescent="0.25">
      <c r="A6790">
        <v>1120620750</v>
      </c>
      <c r="B6790">
        <v>126411386</v>
      </c>
      <c r="C6790" t="s">
        <v>82</v>
      </c>
      <c r="D6790" t="s">
        <v>88</v>
      </c>
      <c r="E6790" t="s">
        <v>76</v>
      </c>
      <c r="F6790" s="7">
        <v>45097</v>
      </c>
      <c r="G6790" s="7">
        <v>46924</v>
      </c>
      <c r="H6790" t="s">
        <v>86</v>
      </c>
      <c r="I6790" t="s">
        <v>87</v>
      </c>
      <c r="J6790" s="7">
        <v>45775</v>
      </c>
      <c r="K6790" s="7">
        <v>45910</v>
      </c>
      <c r="L6790" s="7">
        <v>46924</v>
      </c>
      <c r="M6790" t="s">
        <v>86</v>
      </c>
      <c r="N6790" t="s">
        <v>79</v>
      </c>
      <c r="O6790">
        <v>2026</v>
      </c>
      <c r="P6790">
        <v>1</v>
      </c>
      <c r="Q6790" t="s">
        <v>80</v>
      </c>
      <c r="R6790" s="8">
        <v>46267</v>
      </c>
      <c r="S6790" s="2">
        <v>1</v>
      </c>
      <c r="T6790" s="2" t="s">
        <v>81</v>
      </c>
    </row>
    <row r="6791" spans="1:20" x14ac:dyDescent="0.25">
      <c r="A6791">
        <v>1120620769</v>
      </c>
      <c r="B6791">
        <v>126416859</v>
      </c>
      <c r="C6791" t="s">
        <v>93</v>
      </c>
      <c r="D6791" t="s">
        <v>83</v>
      </c>
      <c r="E6791" t="s">
        <v>76</v>
      </c>
      <c r="F6791" s="7">
        <v>45098</v>
      </c>
      <c r="G6791" s="7">
        <v>45281</v>
      </c>
      <c r="H6791" t="s">
        <v>77</v>
      </c>
      <c r="I6791" t="s">
        <v>78</v>
      </c>
      <c r="J6791" s="7">
        <v>45737</v>
      </c>
      <c r="K6791" s="7">
        <v>45748</v>
      </c>
      <c r="L6791" s="7">
        <v>45281</v>
      </c>
      <c r="M6791" t="s">
        <v>77</v>
      </c>
      <c r="N6791" t="s">
        <v>79</v>
      </c>
      <c r="O6791">
        <v>2026</v>
      </c>
      <c r="P6791">
        <v>1</v>
      </c>
      <c r="Q6791" t="s">
        <v>80</v>
      </c>
      <c r="R6791" s="8">
        <v>46267</v>
      </c>
      <c r="S6791" s="2">
        <v>1</v>
      </c>
      <c r="T6791" s="2" t="s">
        <v>81</v>
      </c>
    </row>
    <row r="6792" spans="1:20" x14ac:dyDescent="0.25">
      <c r="A6792">
        <v>1120620781</v>
      </c>
      <c r="B6792">
        <v>126420678</v>
      </c>
      <c r="C6792" t="s">
        <v>82</v>
      </c>
      <c r="D6792" t="s">
        <v>88</v>
      </c>
      <c r="E6792" t="s">
        <v>76</v>
      </c>
      <c r="F6792" s="7">
        <v>45098</v>
      </c>
      <c r="G6792" s="7">
        <v>46925</v>
      </c>
      <c r="H6792" t="s">
        <v>77</v>
      </c>
      <c r="I6792" t="s">
        <v>84</v>
      </c>
      <c r="J6792" s="7">
        <v>45777</v>
      </c>
      <c r="K6792" s="7">
        <v>45105</v>
      </c>
      <c r="L6792" s="7">
        <v>46925</v>
      </c>
      <c r="M6792" t="s">
        <v>77</v>
      </c>
      <c r="N6792" t="s">
        <v>79</v>
      </c>
      <c r="O6792">
        <v>2026</v>
      </c>
      <c r="P6792">
        <v>1</v>
      </c>
      <c r="Q6792" t="s">
        <v>80</v>
      </c>
      <c r="R6792" s="8">
        <v>46267</v>
      </c>
      <c r="S6792" s="2">
        <v>1</v>
      </c>
      <c r="T6792" s="2" t="s">
        <v>81</v>
      </c>
    </row>
    <row r="6793" spans="1:20" x14ac:dyDescent="0.25">
      <c r="A6793">
        <v>1120620893</v>
      </c>
      <c r="B6793">
        <v>126471286</v>
      </c>
      <c r="C6793" t="s">
        <v>82</v>
      </c>
      <c r="D6793" t="s">
        <v>88</v>
      </c>
      <c r="E6793" t="s">
        <v>76</v>
      </c>
      <c r="F6793" s="7">
        <v>45105</v>
      </c>
      <c r="G6793" s="7">
        <v>46932</v>
      </c>
      <c r="H6793" t="s">
        <v>77</v>
      </c>
      <c r="I6793" t="s">
        <v>84</v>
      </c>
      <c r="J6793" s="7">
        <v>45344</v>
      </c>
      <c r="K6793" s="7">
        <v>45689</v>
      </c>
      <c r="L6793" s="7">
        <v>46932</v>
      </c>
      <c r="M6793" t="s">
        <v>77</v>
      </c>
      <c r="N6793" t="s">
        <v>92</v>
      </c>
      <c r="O6793">
        <v>2026</v>
      </c>
      <c r="P6793">
        <v>1</v>
      </c>
      <c r="Q6793" t="s">
        <v>80</v>
      </c>
      <c r="R6793" s="8">
        <v>46267</v>
      </c>
      <c r="S6793" s="2">
        <v>1</v>
      </c>
      <c r="T6793" s="2" t="s">
        <v>81</v>
      </c>
    </row>
    <row r="6794" spans="1:20" x14ac:dyDescent="0.25">
      <c r="A6794">
        <v>1120620894</v>
      </c>
      <c r="B6794">
        <v>126471286</v>
      </c>
      <c r="C6794" t="s">
        <v>82</v>
      </c>
      <c r="D6794" t="s">
        <v>88</v>
      </c>
      <c r="E6794" t="s">
        <v>76</v>
      </c>
      <c r="F6794" s="7">
        <v>45105</v>
      </c>
      <c r="G6794" s="7">
        <v>46932</v>
      </c>
      <c r="H6794" t="s">
        <v>77</v>
      </c>
      <c r="I6794" t="s">
        <v>84</v>
      </c>
      <c r="J6794" s="7">
        <v>45344</v>
      </c>
      <c r="K6794" s="7">
        <v>45968</v>
      </c>
      <c r="L6794" s="7">
        <v>46932</v>
      </c>
      <c r="M6794" t="s">
        <v>77</v>
      </c>
      <c r="N6794" t="s">
        <v>92</v>
      </c>
      <c r="O6794">
        <v>2026</v>
      </c>
      <c r="P6794">
        <v>1</v>
      </c>
      <c r="Q6794" t="s">
        <v>80</v>
      </c>
      <c r="R6794" s="8">
        <v>46267</v>
      </c>
      <c r="S6794" s="2">
        <v>1</v>
      </c>
      <c r="T6794" s="2" t="s">
        <v>81</v>
      </c>
    </row>
    <row r="6795" spans="1:20" x14ac:dyDescent="0.25">
      <c r="A6795">
        <v>1120620895</v>
      </c>
      <c r="B6795">
        <v>126471286</v>
      </c>
      <c r="C6795" t="s">
        <v>82</v>
      </c>
      <c r="D6795" t="s">
        <v>88</v>
      </c>
      <c r="E6795" t="s">
        <v>76</v>
      </c>
      <c r="F6795" s="7">
        <v>45105</v>
      </c>
      <c r="G6795" s="7">
        <v>46932</v>
      </c>
      <c r="H6795" t="s">
        <v>77</v>
      </c>
      <c r="I6795" t="s">
        <v>84</v>
      </c>
      <c r="J6795" s="7">
        <v>45344</v>
      </c>
      <c r="K6795" s="7">
        <v>45365</v>
      </c>
      <c r="L6795" s="7">
        <v>46932</v>
      </c>
      <c r="M6795" t="s">
        <v>77</v>
      </c>
      <c r="N6795" t="s">
        <v>92</v>
      </c>
      <c r="O6795">
        <v>2026</v>
      </c>
      <c r="P6795">
        <v>1</v>
      </c>
      <c r="Q6795" t="s">
        <v>80</v>
      </c>
      <c r="R6795" s="8">
        <v>46267</v>
      </c>
      <c r="S6795" s="2">
        <v>1</v>
      </c>
      <c r="T6795" s="2" t="s">
        <v>81</v>
      </c>
    </row>
    <row r="6796" spans="1:20" x14ac:dyDescent="0.25">
      <c r="A6796">
        <v>1120620901</v>
      </c>
      <c r="B6796">
        <v>126476908</v>
      </c>
      <c r="C6796" t="s">
        <v>91</v>
      </c>
      <c r="D6796" t="s">
        <v>75</v>
      </c>
      <c r="E6796" t="s">
        <v>76</v>
      </c>
      <c r="F6796" s="7">
        <v>45106</v>
      </c>
      <c r="G6796" s="7">
        <v>45472</v>
      </c>
      <c r="H6796" t="s">
        <v>77</v>
      </c>
      <c r="I6796" t="s">
        <v>78</v>
      </c>
      <c r="J6796" s="7">
        <v>45432</v>
      </c>
      <c r="K6796" s="7">
        <v>45952</v>
      </c>
      <c r="L6796" s="7">
        <v>45472</v>
      </c>
      <c r="M6796" t="s">
        <v>77</v>
      </c>
      <c r="N6796" t="s">
        <v>79</v>
      </c>
      <c r="O6796">
        <v>2026</v>
      </c>
      <c r="P6796">
        <v>1</v>
      </c>
      <c r="Q6796" t="s">
        <v>80</v>
      </c>
      <c r="R6796" s="8">
        <v>46267</v>
      </c>
      <c r="S6796" s="2">
        <v>1</v>
      </c>
      <c r="T6796" s="2" t="s">
        <v>81</v>
      </c>
    </row>
    <row r="6797" spans="1:20" x14ac:dyDescent="0.25">
      <c r="A6797">
        <v>1120620928</v>
      </c>
      <c r="B6797">
        <v>126487287</v>
      </c>
      <c r="C6797" t="s">
        <v>98</v>
      </c>
      <c r="D6797" t="s">
        <v>88</v>
      </c>
      <c r="E6797" t="s">
        <v>76</v>
      </c>
      <c r="F6797" s="7">
        <v>45107</v>
      </c>
      <c r="G6797" s="7">
        <v>45473</v>
      </c>
      <c r="H6797" t="s">
        <v>77</v>
      </c>
      <c r="I6797" t="s">
        <v>84</v>
      </c>
      <c r="J6797" s="7">
        <v>45777</v>
      </c>
      <c r="K6797" s="7">
        <v>45551</v>
      </c>
      <c r="L6797" s="7">
        <v>45473</v>
      </c>
      <c r="M6797" t="s">
        <v>77</v>
      </c>
      <c r="N6797" t="s">
        <v>79</v>
      </c>
      <c r="O6797">
        <v>2026</v>
      </c>
      <c r="P6797">
        <v>1</v>
      </c>
      <c r="Q6797" t="s">
        <v>80</v>
      </c>
      <c r="R6797" s="8">
        <v>46267</v>
      </c>
      <c r="S6797" s="2">
        <v>1</v>
      </c>
      <c r="T6797" s="2" t="s">
        <v>81</v>
      </c>
    </row>
    <row r="6798" spans="1:20" x14ac:dyDescent="0.25">
      <c r="A6798">
        <v>1120620929</v>
      </c>
      <c r="B6798">
        <v>126487287</v>
      </c>
      <c r="C6798" t="s">
        <v>98</v>
      </c>
      <c r="D6798" t="s">
        <v>88</v>
      </c>
      <c r="E6798" t="s">
        <v>76</v>
      </c>
      <c r="F6798" s="7">
        <v>45107</v>
      </c>
      <c r="G6798" s="7">
        <v>45473</v>
      </c>
      <c r="H6798" t="s">
        <v>77</v>
      </c>
      <c r="I6798" t="s">
        <v>84</v>
      </c>
      <c r="J6798" s="7">
        <v>45777</v>
      </c>
      <c r="K6798" s="7">
        <v>46062</v>
      </c>
      <c r="L6798" s="7">
        <v>45473</v>
      </c>
      <c r="M6798" t="s">
        <v>77</v>
      </c>
      <c r="N6798" t="s">
        <v>79</v>
      </c>
      <c r="O6798">
        <v>2026</v>
      </c>
      <c r="P6798">
        <v>1</v>
      </c>
      <c r="Q6798" t="s">
        <v>80</v>
      </c>
      <c r="R6798" s="8">
        <v>46267</v>
      </c>
      <c r="S6798" s="2">
        <v>1</v>
      </c>
      <c r="T6798" s="2" t="s">
        <v>81</v>
      </c>
    </row>
    <row r="6799" spans="1:20" x14ac:dyDescent="0.25">
      <c r="A6799">
        <v>1120620954</v>
      </c>
      <c r="B6799">
        <v>126495220</v>
      </c>
      <c r="C6799" t="s">
        <v>74</v>
      </c>
      <c r="D6799" t="s">
        <v>88</v>
      </c>
      <c r="E6799" t="s">
        <v>76</v>
      </c>
      <c r="F6799" s="7">
        <v>45108</v>
      </c>
      <c r="G6799" s="7">
        <v>45474</v>
      </c>
      <c r="H6799" t="s">
        <v>77</v>
      </c>
      <c r="I6799" t="s">
        <v>84</v>
      </c>
      <c r="J6799" s="7"/>
      <c r="K6799" s="7">
        <v>45115</v>
      </c>
      <c r="L6799" s="7">
        <v>45474</v>
      </c>
      <c r="M6799" t="s">
        <v>77</v>
      </c>
      <c r="N6799"/>
      <c r="O6799">
        <v>2026</v>
      </c>
      <c r="P6799">
        <v>1</v>
      </c>
      <c r="Q6799" t="s">
        <v>80</v>
      </c>
      <c r="R6799" s="8">
        <v>46267</v>
      </c>
      <c r="S6799" s="2">
        <v>1</v>
      </c>
      <c r="T6799" s="2" t="s">
        <v>81</v>
      </c>
    </row>
    <row r="6800" spans="1:20" x14ac:dyDescent="0.25">
      <c r="A6800">
        <v>1120620957</v>
      </c>
      <c r="B6800">
        <v>126500697</v>
      </c>
      <c r="C6800" t="s">
        <v>85</v>
      </c>
      <c r="D6800" t="s">
        <v>88</v>
      </c>
      <c r="E6800" t="s">
        <v>76</v>
      </c>
      <c r="F6800" s="7">
        <v>45110</v>
      </c>
      <c r="G6800" s="7">
        <v>46937</v>
      </c>
      <c r="H6800" t="s">
        <v>77</v>
      </c>
      <c r="I6800" t="s">
        <v>78</v>
      </c>
      <c r="J6800" s="7"/>
      <c r="K6800" s="7">
        <v>45111</v>
      </c>
      <c r="L6800" s="7">
        <v>46937</v>
      </c>
      <c r="M6800" t="s">
        <v>77</v>
      </c>
      <c r="N6800"/>
      <c r="O6800">
        <v>2026</v>
      </c>
      <c r="P6800">
        <v>1</v>
      </c>
      <c r="Q6800" t="s">
        <v>80</v>
      </c>
      <c r="R6800" s="8">
        <v>46267</v>
      </c>
      <c r="S6800" s="2">
        <v>1</v>
      </c>
      <c r="T6800" s="2" t="s">
        <v>81</v>
      </c>
    </row>
    <row r="6801" spans="1:20" x14ac:dyDescent="0.25">
      <c r="A6801">
        <v>1120621001</v>
      </c>
      <c r="B6801">
        <v>126526060</v>
      </c>
      <c r="C6801" t="s">
        <v>90</v>
      </c>
      <c r="D6801" t="s">
        <v>88</v>
      </c>
      <c r="E6801" t="s">
        <v>76</v>
      </c>
      <c r="F6801" s="7">
        <v>45114</v>
      </c>
      <c r="G6801" s="7">
        <v>45480</v>
      </c>
      <c r="H6801" t="s">
        <v>77</v>
      </c>
      <c r="I6801" t="s">
        <v>78</v>
      </c>
      <c r="J6801" s="7">
        <v>45498</v>
      </c>
      <c r="K6801" s="7">
        <v>45504</v>
      </c>
      <c r="L6801" s="7">
        <v>45480</v>
      </c>
      <c r="M6801" t="s">
        <v>77</v>
      </c>
      <c r="N6801" t="s">
        <v>79</v>
      </c>
      <c r="O6801">
        <v>2026</v>
      </c>
      <c r="P6801">
        <v>1</v>
      </c>
      <c r="Q6801" t="s">
        <v>80</v>
      </c>
      <c r="R6801" s="8">
        <v>46267</v>
      </c>
      <c r="S6801" s="2">
        <v>1</v>
      </c>
      <c r="T6801" s="2" t="s">
        <v>81</v>
      </c>
    </row>
    <row r="6802" spans="1:20" x14ac:dyDescent="0.25">
      <c r="A6802">
        <v>1120621031</v>
      </c>
      <c r="B6802">
        <v>126555243</v>
      </c>
      <c r="C6802" t="s">
        <v>74</v>
      </c>
      <c r="D6802" t="s">
        <v>88</v>
      </c>
      <c r="E6802" t="s">
        <v>76</v>
      </c>
      <c r="F6802" s="7">
        <v>45117</v>
      </c>
      <c r="G6802" s="7">
        <v>45483</v>
      </c>
      <c r="H6802" t="s">
        <v>77</v>
      </c>
      <c r="I6802" t="s">
        <v>78</v>
      </c>
      <c r="J6802" s="7">
        <v>45708</v>
      </c>
      <c r="K6802" s="7">
        <v>45446</v>
      </c>
      <c r="L6802" s="7">
        <v>45483</v>
      </c>
      <c r="M6802" t="s">
        <v>77</v>
      </c>
      <c r="N6802" t="s">
        <v>79</v>
      </c>
      <c r="O6802">
        <v>2026</v>
      </c>
      <c r="P6802">
        <v>1</v>
      </c>
      <c r="Q6802" t="s">
        <v>80</v>
      </c>
      <c r="R6802" s="8">
        <v>46267</v>
      </c>
      <c r="S6802" s="2">
        <v>1</v>
      </c>
      <c r="T6802" s="2" t="s">
        <v>81</v>
      </c>
    </row>
    <row r="6803" spans="1:20" x14ac:dyDescent="0.25">
      <c r="A6803">
        <v>1120621038</v>
      </c>
      <c r="B6803">
        <v>126556195</v>
      </c>
      <c r="C6803" t="s">
        <v>82</v>
      </c>
      <c r="D6803" t="s">
        <v>88</v>
      </c>
      <c r="E6803" t="s">
        <v>76</v>
      </c>
      <c r="F6803" s="7">
        <v>45117</v>
      </c>
      <c r="G6803" s="7">
        <v>46944</v>
      </c>
      <c r="H6803" t="s">
        <v>77</v>
      </c>
      <c r="I6803" t="s">
        <v>78</v>
      </c>
      <c r="J6803" s="7">
        <v>46063</v>
      </c>
      <c r="K6803" s="7">
        <v>45120</v>
      </c>
      <c r="L6803" s="7">
        <v>46944</v>
      </c>
      <c r="M6803" t="s">
        <v>77</v>
      </c>
      <c r="N6803" t="s">
        <v>79</v>
      </c>
      <c r="O6803">
        <v>2026</v>
      </c>
      <c r="P6803">
        <v>1</v>
      </c>
      <c r="Q6803" t="s">
        <v>80</v>
      </c>
      <c r="R6803" s="8">
        <v>46267</v>
      </c>
      <c r="S6803" s="2">
        <v>1</v>
      </c>
      <c r="T6803" s="2" t="s">
        <v>81</v>
      </c>
    </row>
    <row r="6804" spans="1:20" x14ac:dyDescent="0.25">
      <c r="A6804">
        <v>1120621085</v>
      </c>
      <c r="B6804">
        <v>126569596</v>
      </c>
      <c r="C6804" t="s">
        <v>82</v>
      </c>
      <c r="D6804" t="s">
        <v>88</v>
      </c>
      <c r="E6804" t="s">
        <v>76</v>
      </c>
      <c r="F6804" s="7">
        <v>45119</v>
      </c>
      <c r="G6804" s="7">
        <v>45485</v>
      </c>
      <c r="H6804" t="s">
        <v>77</v>
      </c>
      <c r="I6804" t="s">
        <v>78</v>
      </c>
      <c r="J6804" s="7">
        <v>46065</v>
      </c>
      <c r="K6804" s="7">
        <v>46079</v>
      </c>
      <c r="L6804" s="7">
        <v>45485</v>
      </c>
      <c r="M6804" t="s">
        <v>77</v>
      </c>
      <c r="N6804" t="s">
        <v>79</v>
      </c>
      <c r="O6804">
        <v>2026</v>
      </c>
      <c r="P6804">
        <v>1</v>
      </c>
      <c r="Q6804" t="s">
        <v>80</v>
      </c>
      <c r="R6804" s="8">
        <v>46267</v>
      </c>
      <c r="S6804" s="2">
        <v>1</v>
      </c>
      <c r="T6804" s="2" t="s">
        <v>81</v>
      </c>
    </row>
    <row r="6805" spans="1:20" x14ac:dyDescent="0.25">
      <c r="A6805">
        <v>1120621086</v>
      </c>
      <c r="B6805">
        <v>126569596</v>
      </c>
      <c r="C6805" t="s">
        <v>82</v>
      </c>
      <c r="D6805" t="s">
        <v>88</v>
      </c>
      <c r="E6805" t="s">
        <v>76</v>
      </c>
      <c r="F6805" s="7">
        <v>45119</v>
      </c>
      <c r="G6805" s="7">
        <v>45485</v>
      </c>
      <c r="H6805" t="s">
        <v>77</v>
      </c>
      <c r="I6805" t="s">
        <v>78</v>
      </c>
      <c r="J6805" s="7">
        <v>46065</v>
      </c>
      <c r="K6805" s="7">
        <v>45120</v>
      </c>
      <c r="L6805" s="7">
        <v>45485</v>
      </c>
      <c r="M6805" t="s">
        <v>77</v>
      </c>
      <c r="N6805" t="s">
        <v>79</v>
      </c>
      <c r="O6805">
        <v>2026</v>
      </c>
      <c r="P6805">
        <v>1</v>
      </c>
      <c r="Q6805" t="s">
        <v>80</v>
      </c>
      <c r="R6805" s="8">
        <v>46267</v>
      </c>
      <c r="S6805" s="2">
        <v>1</v>
      </c>
      <c r="T6805" s="2" t="s">
        <v>81</v>
      </c>
    </row>
    <row r="6806" spans="1:20" x14ac:dyDescent="0.25">
      <c r="A6806">
        <v>1120621222</v>
      </c>
      <c r="B6806">
        <v>126610972</v>
      </c>
      <c r="C6806" t="s">
        <v>90</v>
      </c>
      <c r="D6806" t="s">
        <v>88</v>
      </c>
      <c r="E6806" t="s">
        <v>76</v>
      </c>
      <c r="F6806" s="7">
        <v>45124</v>
      </c>
      <c r="G6806" s="7">
        <v>45490</v>
      </c>
      <c r="H6806" t="s">
        <v>77</v>
      </c>
      <c r="I6806" t="s">
        <v>84</v>
      </c>
      <c r="J6806" s="7">
        <v>45533</v>
      </c>
      <c r="K6806" s="7">
        <v>45538</v>
      </c>
      <c r="L6806" s="7">
        <v>45490</v>
      </c>
      <c r="M6806" t="s">
        <v>77</v>
      </c>
      <c r="N6806" t="s">
        <v>79</v>
      </c>
      <c r="O6806">
        <v>2026</v>
      </c>
      <c r="P6806">
        <v>1</v>
      </c>
      <c r="Q6806" t="s">
        <v>80</v>
      </c>
      <c r="R6806" s="8">
        <v>46267</v>
      </c>
      <c r="S6806" s="2">
        <v>1</v>
      </c>
      <c r="T6806" s="2" t="s">
        <v>81</v>
      </c>
    </row>
    <row r="6807" spans="1:20" x14ac:dyDescent="0.25">
      <c r="A6807">
        <v>1120621223</v>
      </c>
      <c r="B6807">
        <v>126610972</v>
      </c>
      <c r="C6807" t="s">
        <v>90</v>
      </c>
      <c r="D6807" t="s">
        <v>88</v>
      </c>
      <c r="E6807" t="s">
        <v>76</v>
      </c>
      <c r="F6807" s="7">
        <v>45124</v>
      </c>
      <c r="G6807" s="7">
        <v>45490</v>
      </c>
      <c r="H6807" t="s">
        <v>77</v>
      </c>
      <c r="I6807" t="s">
        <v>84</v>
      </c>
      <c r="J6807" s="7">
        <v>45533</v>
      </c>
      <c r="K6807" s="7">
        <v>45615</v>
      </c>
      <c r="L6807" s="7">
        <v>45490</v>
      </c>
      <c r="M6807" t="s">
        <v>77</v>
      </c>
      <c r="N6807" t="s">
        <v>79</v>
      </c>
      <c r="O6807">
        <v>2026</v>
      </c>
      <c r="P6807">
        <v>1</v>
      </c>
      <c r="Q6807" t="s">
        <v>80</v>
      </c>
      <c r="R6807" s="8">
        <v>46267</v>
      </c>
      <c r="S6807" s="2">
        <v>1</v>
      </c>
      <c r="T6807" s="2" t="s">
        <v>81</v>
      </c>
    </row>
    <row r="6808" spans="1:20" x14ac:dyDescent="0.25">
      <c r="A6808">
        <v>1120621249</v>
      </c>
      <c r="B6808">
        <v>126621134</v>
      </c>
      <c r="C6808" t="s">
        <v>98</v>
      </c>
      <c r="D6808" t="s">
        <v>88</v>
      </c>
      <c r="E6808" t="s">
        <v>76</v>
      </c>
      <c r="F6808" s="7">
        <v>45126</v>
      </c>
      <c r="G6808" s="7">
        <v>45492</v>
      </c>
      <c r="H6808" t="s">
        <v>86</v>
      </c>
      <c r="I6808" t="s">
        <v>87</v>
      </c>
      <c r="J6808" s="7">
        <v>45437</v>
      </c>
      <c r="K6808" s="7">
        <v>45910</v>
      </c>
      <c r="L6808" s="7">
        <v>45492</v>
      </c>
      <c r="M6808" t="s">
        <v>86</v>
      </c>
      <c r="N6808" t="s">
        <v>79</v>
      </c>
      <c r="O6808">
        <v>2026</v>
      </c>
      <c r="P6808">
        <v>1</v>
      </c>
      <c r="Q6808" t="s">
        <v>80</v>
      </c>
      <c r="R6808" s="8">
        <v>46267</v>
      </c>
      <c r="S6808" s="2">
        <v>1</v>
      </c>
      <c r="T6808" s="2" t="s">
        <v>81</v>
      </c>
    </row>
    <row r="6809" spans="1:20" x14ac:dyDescent="0.25">
      <c r="A6809">
        <v>1120621311</v>
      </c>
      <c r="B6809">
        <v>126646556</v>
      </c>
      <c r="C6809" t="s">
        <v>85</v>
      </c>
      <c r="D6809" t="s">
        <v>88</v>
      </c>
      <c r="E6809" t="s">
        <v>76</v>
      </c>
      <c r="F6809" s="7">
        <v>45128</v>
      </c>
      <c r="G6809" s="7">
        <v>45494</v>
      </c>
      <c r="H6809" t="s">
        <v>77</v>
      </c>
      <c r="I6809" t="s">
        <v>78</v>
      </c>
      <c r="J6809" s="7"/>
      <c r="K6809" s="7">
        <v>45131</v>
      </c>
      <c r="L6809" s="7">
        <v>45494</v>
      </c>
      <c r="M6809" t="s">
        <v>77</v>
      </c>
      <c r="N6809"/>
      <c r="O6809">
        <v>2026</v>
      </c>
      <c r="P6809">
        <v>1</v>
      </c>
      <c r="Q6809" t="s">
        <v>80</v>
      </c>
      <c r="R6809" s="8">
        <v>46267</v>
      </c>
      <c r="S6809" s="2">
        <v>1</v>
      </c>
      <c r="T6809" s="2" t="s">
        <v>81</v>
      </c>
    </row>
    <row r="6810" spans="1:20" x14ac:dyDescent="0.25">
      <c r="A6810">
        <v>1120621392</v>
      </c>
      <c r="B6810">
        <v>126671218</v>
      </c>
      <c r="C6810" t="s">
        <v>74</v>
      </c>
      <c r="D6810" t="s">
        <v>88</v>
      </c>
      <c r="E6810" t="s">
        <v>76</v>
      </c>
      <c r="F6810" s="7">
        <v>45132</v>
      </c>
      <c r="G6810" s="7">
        <v>46959</v>
      </c>
      <c r="H6810" t="s">
        <v>77</v>
      </c>
      <c r="I6810" t="s">
        <v>78</v>
      </c>
      <c r="J6810" s="7">
        <v>45533</v>
      </c>
      <c r="K6810" s="7">
        <v>45688</v>
      </c>
      <c r="L6810" s="7">
        <v>46959</v>
      </c>
      <c r="M6810" t="s">
        <v>77</v>
      </c>
      <c r="N6810" t="s">
        <v>79</v>
      </c>
      <c r="O6810">
        <v>2026</v>
      </c>
      <c r="P6810">
        <v>1</v>
      </c>
      <c r="Q6810" t="s">
        <v>80</v>
      </c>
      <c r="R6810" s="8">
        <v>46267</v>
      </c>
      <c r="S6810" s="2">
        <v>1</v>
      </c>
      <c r="T6810" s="2" t="s">
        <v>81</v>
      </c>
    </row>
    <row r="6811" spans="1:20" x14ac:dyDescent="0.25">
      <c r="A6811">
        <v>1120621399</v>
      </c>
      <c r="B6811">
        <v>126675433</v>
      </c>
      <c r="C6811" t="s">
        <v>82</v>
      </c>
      <c r="D6811" t="s">
        <v>88</v>
      </c>
      <c r="E6811" t="s">
        <v>76</v>
      </c>
      <c r="F6811" s="7">
        <v>45133</v>
      </c>
      <c r="G6811" s="7">
        <v>45499</v>
      </c>
      <c r="H6811" t="s">
        <v>77</v>
      </c>
      <c r="I6811" t="s">
        <v>78</v>
      </c>
      <c r="J6811" s="7"/>
      <c r="K6811" s="7">
        <v>45748</v>
      </c>
      <c r="L6811" s="7">
        <v>45499</v>
      </c>
      <c r="M6811" t="s">
        <v>77</v>
      </c>
      <c r="N6811"/>
      <c r="O6811">
        <v>2026</v>
      </c>
      <c r="P6811">
        <v>1</v>
      </c>
      <c r="Q6811" t="s">
        <v>80</v>
      </c>
      <c r="R6811" s="8">
        <v>46267</v>
      </c>
      <c r="S6811" s="2">
        <v>1</v>
      </c>
      <c r="T6811" s="2" t="s">
        <v>81</v>
      </c>
    </row>
    <row r="6812" spans="1:20" x14ac:dyDescent="0.25">
      <c r="A6812">
        <v>1120621441</v>
      </c>
      <c r="B6812">
        <v>126688920</v>
      </c>
      <c r="C6812" t="s">
        <v>74</v>
      </c>
      <c r="D6812" t="s">
        <v>88</v>
      </c>
      <c r="E6812" t="s">
        <v>76</v>
      </c>
      <c r="F6812" s="7">
        <v>45134</v>
      </c>
      <c r="G6812" s="7">
        <v>45500</v>
      </c>
      <c r="H6812" t="s">
        <v>77</v>
      </c>
      <c r="I6812" t="s">
        <v>84</v>
      </c>
      <c r="J6812" s="7">
        <v>45432</v>
      </c>
      <c r="K6812" s="7">
        <v>45748</v>
      </c>
      <c r="L6812" s="7">
        <v>45500</v>
      </c>
      <c r="M6812" t="s">
        <v>77</v>
      </c>
      <c r="N6812" t="s">
        <v>79</v>
      </c>
      <c r="O6812">
        <v>2026</v>
      </c>
      <c r="P6812">
        <v>1</v>
      </c>
      <c r="Q6812" t="s">
        <v>80</v>
      </c>
      <c r="R6812" s="8">
        <v>46267</v>
      </c>
      <c r="S6812" s="2">
        <v>1</v>
      </c>
      <c r="T6812" s="2" t="s">
        <v>81</v>
      </c>
    </row>
    <row r="6813" spans="1:20" x14ac:dyDescent="0.25">
      <c r="A6813">
        <v>1120621442</v>
      </c>
      <c r="B6813">
        <v>126688920</v>
      </c>
      <c r="C6813" t="s">
        <v>74</v>
      </c>
      <c r="D6813" t="s">
        <v>88</v>
      </c>
      <c r="E6813" t="s">
        <v>76</v>
      </c>
      <c r="F6813" s="7">
        <v>45134</v>
      </c>
      <c r="G6813" s="7">
        <v>45500</v>
      </c>
      <c r="H6813" t="s">
        <v>77</v>
      </c>
      <c r="I6813" t="s">
        <v>84</v>
      </c>
      <c r="J6813" s="7">
        <v>45432</v>
      </c>
      <c r="K6813" s="7">
        <v>45623</v>
      </c>
      <c r="L6813" s="7">
        <v>45500</v>
      </c>
      <c r="M6813" t="s">
        <v>77</v>
      </c>
      <c r="N6813" t="s">
        <v>79</v>
      </c>
      <c r="O6813">
        <v>2026</v>
      </c>
      <c r="P6813">
        <v>1</v>
      </c>
      <c r="Q6813" t="s">
        <v>80</v>
      </c>
      <c r="R6813" s="8">
        <v>46267</v>
      </c>
      <c r="S6813" s="2">
        <v>1</v>
      </c>
      <c r="T6813" s="2" t="s">
        <v>81</v>
      </c>
    </row>
    <row r="6814" spans="1:20" x14ac:dyDescent="0.25">
      <c r="A6814">
        <v>1120621547</v>
      </c>
      <c r="B6814">
        <v>126712875</v>
      </c>
      <c r="C6814" t="s">
        <v>82</v>
      </c>
      <c r="D6814" t="s">
        <v>88</v>
      </c>
      <c r="E6814" t="s">
        <v>76</v>
      </c>
      <c r="F6814" s="7">
        <v>45138</v>
      </c>
      <c r="G6814" s="7">
        <v>45504</v>
      </c>
      <c r="H6814" t="s">
        <v>77</v>
      </c>
      <c r="I6814" t="s">
        <v>78</v>
      </c>
      <c r="J6814" s="7"/>
      <c r="K6814" s="7">
        <v>45748</v>
      </c>
      <c r="L6814" s="7">
        <v>45504</v>
      </c>
      <c r="M6814" t="s">
        <v>77</v>
      </c>
      <c r="N6814"/>
      <c r="O6814">
        <v>2026</v>
      </c>
      <c r="P6814">
        <v>1</v>
      </c>
      <c r="Q6814" t="s">
        <v>80</v>
      </c>
      <c r="R6814" s="8">
        <v>46267</v>
      </c>
      <c r="S6814" s="2">
        <v>1</v>
      </c>
      <c r="T6814" s="2" t="s">
        <v>81</v>
      </c>
    </row>
    <row r="6815" spans="1:20" x14ac:dyDescent="0.25">
      <c r="A6815">
        <v>1120621583</v>
      </c>
      <c r="B6815">
        <v>126723680</v>
      </c>
      <c r="C6815" t="s">
        <v>82</v>
      </c>
      <c r="D6815" t="s">
        <v>75</v>
      </c>
      <c r="E6815" t="s">
        <v>76</v>
      </c>
      <c r="F6815" s="7">
        <v>45140</v>
      </c>
      <c r="G6815" s="7">
        <v>46967</v>
      </c>
      <c r="H6815" t="s">
        <v>77</v>
      </c>
      <c r="I6815" t="s">
        <v>78</v>
      </c>
      <c r="J6815" s="7"/>
      <c r="K6815" s="7">
        <v>45146</v>
      </c>
      <c r="L6815" s="7">
        <v>46967</v>
      </c>
      <c r="M6815" t="s">
        <v>77</v>
      </c>
      <c r="N6815"/>
      <c r="O6815">
        <v>2026</v>
      </c>
      <c r="P6815">
        <v>1</v>
      </c>
      <c r="Q6815" t="s">
        <v>80</v>
      </c>
      <c r="R6815" s="8">
        <v>46267</v>
      </c>
      <c r="S6815" s="2">
        <v>1</v>
      </c>
      <c r="T6815" s="2" t="s">
        <v>81</v>
      </c>
    </row>
    <row r="6816" spans="1:20" x14ac:dyDescent="0.25">
      <c r="A6816">
        <v>1120621684</v>
      </c>
      <c r="B6816">
        <v>126756662</v>
      </c>
      <c r="C6816" t="s">
        <v>91</v>
      </c>
      <c r="D6816" t="s">
        <v>88</v>
      </c>
      <c r="E6816" t="s">
        <v>76</v>
      </c>
      <c r="F6816" s="7">
        <v>45144</v>
      </c>
      <c r="G6816" s="7">
        <v>45333</v>
      </c>
      <c r="H6816" t="s">
        <v>77</v>
      </c>
      <c r="I6816" t="s">
        <v>78</v>
      </c>
      <c r="J6816" s="7"/>
      <c r="K6816" s="7">
        <v>45971</v>
      </c>
      <c r="L6816" s="7">
        <v>45333</v>
      </c>
      <c r="M6816" t="s">
        <v>77</v>
      </c>
      <c r="N6816"/>
      <c r="O6816">
        <v>2026</v>
      </c>
      <c r="P6816">
        <v>1</v>
      </c>
      <c r="Q6816" t="s">
        <v>80</v>
      </c>
      <c r="R6816" s="8">
        <v>46267</v>
      </c>
      <c r="S6816" s="2">
        <v>1</v>
      </c>
      <c r="T6816" s="2" t="s">
        <v>81</v>
      </c>
    </row>
    <row r="6817" spans="1:20" x14ac:dyDescent="0.25">
      <c r="A6817">
        <v>1120621710</v>
      </c>
      <c r="B6817">
        <v>126763086</v>
      </c>
      <c r="C6817" t="s">
        <v>85</v>
      </c>
      <c r="D6817" t="s">
        <v>88</v>
      </c>
      <c r="E6817" t="s">
        <v>76</v>
      </c>
      <c r="F6817" s="7">
        <v>45145</v>
      </c>
      <c r="G6817" s="7">
        <v>45511</v>
      </c>
      <c r="H6817" t="s">
        <v>86</v>
      </c>
      <c r="I6817" t="s">
        <v>87</v>
      </c>
      <c r="J6817" s="7"/>
      <c r="K6817" s="7">
        <v>46076</v>
      </c>
      <c r="L6817" s="7">
        <v>45511</v>
      </c>
      <c r="M6817" t="s">
        <v>86</v>
      </c>
      <c r="N6817"/>
      <c r="O6817">
        <v>2026</v>
      </c>
      <c r="P6817">
        <v>1</v>
      </c>
      <c r="Q6817" t="s">
        <v>80</v>
      </c>
      <c r="R6817" s="8">
        <v>46267</v>
      </c>
      <c r="S6817" s="2">
        <v>1</v>
      </c>
      <c r="T6817" s="2" t="s">
        <v>81</v>
      </c>
    </row>
    <row r="6818" spans="1:20" x14ac:dyDescent="0.25">
      <c r="A6818">
        <v>1120622205</v>
      </c>
      <c r="B6818">
        <v>126966749</v>
      </c>
      <c r="C6818" t="s">
        <v>93</v>
      </c>
      <c r="D6818" t="s">
        <v>88</v>
      </c>
      <c r="E6818" t="s">
        <v>76</v>
      </c>
      <c r="F6818" s="7">
        <v>45170</v>
      </c>
      <c r="G6818" s="7">
        <v>46997</v>
      </c>
      <c r="H6818" t="s">
        <v>77</v>
      </c>
      <c r="I6818" t="s">
        <v>84</v>
      </c>
      <c r="J6818" s="7">
        <v>45832</v>
      </c>
      <c r="K6818" s="7">
        <v>45971</v>
      </c>
      <c r="L6818" s="7">
        <v>46997</v>
      </c>
      <c r="M6818" t="s">
        <v>77</v>
      </c>
      <c r="N6818" t="s">
        <v>92</v>
      </c>
      <c r="O6818">
        <v>2026</v>
      </c>
      <c r="P6818">
        <v>1</v>
      </c>
      <c r="Q6818" t="s">
        <v>80</v>
      </c>
      <c r="R6818" s="8">
        <v>46267</v>
      </c>
      <c r="S6818" s="2">
        <v>1</v>
      </c>
      <c r="T6818" s="2" t="s">
        <v>81</v>
      </c>
    </row>
    <row r="6819" spans="1:20" x14ac:dyDescent="0.25">
      <c r="A6819">
        <v>1120622206</v>
      </c>
      <c r="B6819">
        <v>126966749</v>
      </c>
      <c r="C6819" t="s">
        <v>93</v>
      </c>
      <c r="D6819" t="s">
        <v>88</v>
      </c>
      <c r="E6819" t="s">
        <v>76</v>
      </c>
      <c r="F6819" s="7">
        <v>45170</v>
      </c>
      <c r="G6819" s="7">
        <v>46997</v>
      </c>
      <c r="H6819" t="s">
        <v>77</v>
      </c>
      <c r="I6819" t="s">
        <v>84</v>
      </c>
      <c r="J6819" s="7">
        <v>45832</v>
      </c>
      <c r="K6819" s="7">
        <v>45174</v>
      </c>
      <c r="L6819" s="7">
        <v>46997</v>
      </c>
      <c r="M6819" t="s">
        <v>77</v>
      </c>
      <c r="N6819" t="s">
        <v>92</v>
      </c>
      <c r="O6819">
        <v>2026</v>
      </c>
      <c r="P6819">
        <v>1</v>
      </c>
      <c r="Q6819" t="s">
        <v>80</v>
      </c>
      <c r="R6819" s="8">
        <v>46267</v>
      </c>
      <c r="S6819" s="2">
        <v>1</v>
      </c>
      <c r="T6819" s="2" t="s">
        <v>81</v>
      </c>
    </row>
    <row r="6820" spans="1:20" x14ac:dyDescent="0.25">
      <c r="A6820">
        <v>1120622207</v>
      </c>
      <c r="B6820">
        <v>126966749</v>
      </c>
      <c r="C6820" t="s">
        <v>93</v>
      </c>
      <c r="D6820" t="s">
        <v>88</v>
      </c>
      <c r="E6820" t="s">
        <v>76</v>
      </c>
      <c r="F6820" s="7">
        <v>45170</v>
      </c>
      <c r="G6820" s="7">
        <v>46997</v>
      </c>
      <c r="H6820" t="s">
        <v>77</v>
      </c>
      <c r="I6820" t="s">
        <v>84</v>
      </c>
      <c r="J6820" s="7">
        <v>45832</v>
      </c>
      <c r="K6820" s="7">
        <v>45852</v>
      </c>
      <c r="L6820" s="7">
        <v>46997</v>
      </c>
      <c r="M6820" t="s">
        <v>77</v>
      </c>
      <c r="N6820" t="s">
        <v>92</v>
      </c>
      <c r="O6820">
        <v>2026</v>
      </c>
      <c r="P6820">
        <v>1</v>
      </c>
      <c r="Q6820" t="s">
        <v>80</v>
      </c>
      <c r="R6820" s="8">
        <v>46267</v>
      </c>
      <c r="S6820" s="2">
        <v>1</v>
      </c>
      <c r="T6820" s="2" t="s">
        <v>81</v>
      </c>
    </row>
    <row r="6821" spans="1:20" x14ac:dyDescent="0.25">
      <c r="A6821">
        <v>1120622509</v>
      </c>
      <c r="B6821">
        <v>127075116</v>
      </c>
      <c r="C6821" t="s">
        <v>74</v>
      </c>
      <c r="D6821" t="s">
        <v>88</v>
      </c>
      <c r="E6821" t="s">
        <v>76</v>
      </c>
      <c r="F6821" s="7">
        <v>45186</v>
      </c>
      <c r="G6821" s="7">
        <v>45552</v>
      </c>
      <c r="H6821" t="s">
        <v>86</v>
      </c>
      <c r="I6821" t="s">
        <v>87</v>
      </c>
      <c r="J6821" s="7"/>
      <c r="K6821" s="7">
        <v>46050</v>
      </c>
      <c r="L6821" s="7">
        <v>45552</v>
      </c>
      <c r="M6821" t="s">
        <v>86</v>
      </c>
      <c r="N6821"/>
      <c r="O6821">
        <v>2026</v>
      </c>
      <c r="P6821">
        <v>1</v>
      </c>
      <c r="Q6821" t="s">
        <v>80</v>
      </c>
      <c r="R6821" s="8">
        <v>46267</v>
      </c>
      <c r="S6821" s="2">
        <v>1</v>
      </c>
      <c r="T6821" s="2" t="s">
        <v>81</v>
      </c>
    </row>
    <row r="6822" spans="1:20" x14ac:dyDescent="0.25">
      <c r="A6822">
        <v>1120622676</v>
      </c>
      <c r="B6822">
        <v>127125902</v>
      </c>
      <c r="C6822" t="s">
        <v>74</v>
      </c>
      <c r="D6822" t="s">
        <v>83</v>
      </c>
      <c r="E6822" t="s">
        <v>76</v>
      </c>
      <c r="F6822" s="7">
        <v>45192</v>
      </c>
      <c r="G6822" s="7">
        <v>45374</v>
      </c>
      <c r="H6822" t="s">
        <v>77</v>
      </c>
      <c r="I6822" t="s">
        <v>78</v>
      </c>
      <c r="J6822" s="7">
        <v>45737</v>
      </c>
      <c r="K6822" s="7">
        <v>45748</v>
      </c>
      <c r="L6822" s="7">
        <v>45374</v>
      </c>
      <c r="M6822" t="s">
        <v>77</v>
      </c>
      <c r="N6822" t="s">
        <v>79</v>
      </c>
      <c r="O6822">
        <v>2026</v>
      </c>
      <c r="P6822">
        <v>1</v>
      </c>
      <c r="Q6822" t="s">
        <v>80</v>
      </c>
      <c r="R6822" s="8">
        <v>46267</v>
      </c>
      <c r="S6822" s="2">
        <v>1</v>
      </c>
      <c r="T6822" s="2" t="s">
        <v>81</v>
      </c>
    </row>
    <row r="6823" spans="1:20" x14ac:dyDescent="0.25">
      <c r="A6823">
        <v>1120622677</v>
      </c>
      <c r="B6823">
        <v>127125902</v>
      </c>
      <c r="C6823" t="s">
        <v>74</v>
      </c>
      <c r="D6823" t="s">
        <v>83</v>
      </c>
      <c r="E6823" t="s">
        <v>76</v>
      </c>
      <c r="F6823" s="7">
        <v>45192</v>
      </c>
      <c r="G6823" s="7">
        <v>45374</v>
      </c>
      <c r="H6823" t="s">
        <v>77</v>
      </c>
      <c r="I6823" t="s">
        <v>78</v>
      </c>
      <c r="J6823" s="7">
        <v>45737</v>
      </c>
      <c r="K6823" s="7">
        <v>45748</v>
      </c>
      <c r="L6823" s="7">
        <v>45374</v>
      </c>
      <c r="M6823" t="s">
        <v>77</v>
      </c>
      <c r="N6823" t="s">
        <v>79</v>
      </c>
      <c r="O6823">
        <v>2026</v>
      </c>
      <c r="P6823">
        <v>1</v>
      </c>
      <c r="Q6823" t="s">
        <v>80</v>
      </c>
      <c r="R6823" s="8">
        <v>46267</v>
      </c>
      <c r="S6823" s="2">
        <v>1</v>
      </c>
      <c r="T6823" s="2" t="s">
        <v>81</v>
      </c>
    </row>
    <row r="6824" spans="1:20" x14ac:dyDescent="0.25">
      <c r="A6824">
        <v>1120622678</v>
      </c>
      <c r="B6824">
        <v>127125902</v>
      </c>
      <c r="C6824" t="s">
        <v>74</v>
      </c>
      <c r="D6824" t="s">
        <v>83</v>
      </c>
      <c r="E6824" t="s">
        <v>76</v>
      </c>
      <c r="F6824" s="7">
        <v>45192</v>
      </c>
      <c r="G6824" s="7">
        <v>45374</v>
      </c>
      <c r="H6824" t="s">
        <v>77</v>
      </c>
      <c r="I6824" t="s">
        <v>78</v>
      </c>
      <c r="J6824" s="7">
        <v>45737</v>
      </c>
      <c r="K6824" s="7">
        <v>45631</v>
      </c>
      <c r="L6824" s="7">
        <v>45374</v>
      </c>
      <c r="M6824" t="s">
        <v>77</v>
      </c>
      <c r="N6824" t="s">
        <v>79</v>
      </c>
      <c r="O6824">
        <v>2026</v>
      </c>
      <c r="P6824">
        <v>1</v>
      </c>
      <c r="Q6824" t="s">
        <v>80</v>
      </c>
      <c r="R6824" s="8">
        <v>46267</v>
      </c>
      <c r="S6824" s="2">
        <v>1</v>
      </c>
      <c r="T6824" s="2" t="s">
        <v>81</v>
      </c>
    </row>
    <row r="6825" spans="1:20" x14ac:dyDescent="0.25">
      <c r="A6825">
        <v>1120622884</v>
      </c>
      <c r="B6825">
        <v>127202157</v>
      </c>
      <c r="C6825" t="s">
        <v>74</v>
      </c>
      <c r="D6825" t="s">
        <v>88</v>
      </c>
      <c r="E6825" t="s">
        <v>76</v>
      </c>
      <c r="F6825" s="7">
        <v>45204</v>
      </c>
      <c r="G6825" s="7">
        <v>45570</v>
      </c>
      <c r="H6825" t="s">
        <v>86</v>
      </c>
      <c r="I6825" t="s">
        <v>87</v>
      </c>
      <c r="J6825" s="7"/>
      <c r="K6825" s="7">
        <v>45205</v>
      </c>
      <c r="L6825" s="7">
        <v>45570</v>
      </c>
      <c r="M6825" t="s">
        <v>86</v>
      </c>
      <c r="N6825"/>
      <c r="O6825">
        <v>2026</v>
      </c>
      <c r="P6825">
        <v>1</v>
      </c>
      <c r="Q6825" t="s">
        <v>80</v>
      </c>
      <c r="R6825" s="8">
        <v>46267</v>
      </c>
      <c r="S6825" s="2">
        <v>1</v>
      </c>
      <c r="T6825" s="2" t="s">
        <v>81</v>
      </c>
    </row>
    <row r="6826" spans="1:20" x14ac:dyDescent="0.25">
      <c r="A6826">
        <v>1120623735</v>
      </c>
      <c r="B6826">
        <v>127448898</v>
      </c>
      <c r="C6826" t="s">
        <v>82</v>
      </c>
      <c r="D6826" t="s">
        <v>88</v>
      </c>
      <c r="E6826" t="s">
        <v>76</v>
      </c>
      <c r="F6826" s="7">
        <v>45239</v>
      </c>
      <c r="G6826" s="7">
        <v>45605</v>
      </c>
      <c r="H6826" t="s">
        <v>77</v>
      </c>
      <c r="I6826" t="s">
        <v>78</v>
      </c>
      <c r="J6826" s="7">
        <v>45468</v>
      </c>
      <c r="K6826" s="7">
        <v>45551</v>
      </c>
      <c r="L6826" s="7">
        <v>45605</v>
      </c>
      <c r="M6826" t="s">
        <v>77</v>
      </c>
      <c r="N6826" t="s">
        <v>79</v>
      </c>
      <c r="O6826">
        <v>2026</v>
      </c>
      <c r="P6826">
        <v>1</v>
      </c>
      <c r="Q6826" t="s">
        <v>80</v>
      </c>
      <c r="R6826" s="8">
        <v>46267</v>
      </c>
      <c r="S6826" s="2">
        <v>1</v>
      </c>
      <c r="T6826" s="2" t="s">
        <v>81</v>
      </c>
    </row>
    <row r="6827" spans="1:20" x14ac:dyDescent="0.25">
      <c r="A6827">
        <v>1120623939</v>
      </c>
      <c r="B6827">
        <v>128013226</v>
      </c>
      <c r="C6827" t="s">
        <v>97</v>
      </c>
      <c r="D6827" t="s">
        <v>88</v>
      </c>
      <c r="E6827" t="s">
        <v>76</v>
      </c>
      <c r="F6827" s="7">
        <v>45300</v>
      </c>
      <c r="G6827" s="7">
        <v>45666</v>
      </c>
      <c r="H6827" t="s">
        <v>86</v>
      </c>
      <c r="I6827" t="s">
        <v>87</v>
      </c>
      <c r="J6827" s="7"/>
      <c r="K6827" s="7">
        <v>45939</v>
      </c>
      <c r="L6827" s="7">
        <v>45666</v>
      </c>
      <c r="M6827" t="s">
        <v>86</v>
      </c>
      <c r="N6827"/>
      <c r="O6827">
        <v>2026</v>
      </c>
      <c r="P6827">
        <v>1</v>
      </c>
      <c r="Q6827" t="s">
        <v>80</v>
      </c>
      <c r="R6827" s="8">
        <v>46267</v>
      </c>
      <c r="S6827" s="2">
        <v>1</v>
      </c>
      <c r="T6827" s="2" t="s">
        <v>81</v>
      </c>
    </row>
    <row r="6828" spans="1:20" x14ac:dyDescent="0.25">
      <c r="A6828">
        <v>1120623945</v>
      </c>
      <c r="B6828">
        <v>128080346</v>
      </c>
      <c r="C6828" t="s">
        <v>85</v>
      </c>
      <c r="D6828" t="s">
        <v>88</v>
      </c>
      <c r="E6828" t="s">
        <v>76</v>
      </c>
      <c r="F6828" s="7">
        <v>45314</v>
      </c>
      <c r="G6828" s="7">
        <v>47141</v>
      </c>
      <c r="H6828" t="s">
        <v>77</v>
      </c>
      <c r="I6828" t="s">
        <v>84</v>
      </c>
      <c r="J6828" s="7">
        <v>45778</v>
      </c>
      <c r="K6828" s="7">
        <v>46064</v>
      </c>
      <c r="L6828" s="7">
        <v>47141</v>
      </c>
      <c r="M6828" t="s">
        <v>77</v>
      </c>
      <c r="N6828" t="s">
        <v>92</v>
      </c>
      <c r="O6828">
        <v>2026</v>
      </c>
      <c r="P6828">
        <v>1</v>
      </c>
      <c r="Q6828" t="s">
        <v>80</v>
      </c>
      <c r="R6828" s="8">
        <v>46267</v>
      </c>
      <c r="S6828" s="2">
        <v>1</v>
      </c>
      <c r="T6828" s="2" t="s">
        <v>81</v>
      </c>
    </row>
    <row r="6829" spans="1:20" x14ac:dyDescent="0.25">
      <c r="A6829">
        <v>1120623962</v>
      </c>
      <c r="B6829">
        <v>128169443</v>
      </c>
      <c r="C6829" t="s">
        <v>85</v>
      </c>
      <c r="D6829" t="s">
        <v>88</v>
      </c>
      <c r="E6829" t="s">
        <v>76</v>
      </c>
      <c r="F6829" s="7">
        <v>45326</v>
      </c>
      <c r="G6829" s="7">
        <v>45692</v>
      </c>
      <c r="H6829" t="s">
        <v>77</v>
      </c>
      <c r="I6829" t="s">
        <v>78</v>
      </c>
      <c r="J6829" s="7">
        <v>45633</v>
      </c>
      <c r="K6829" s="7">
        <v>45748</v>
      </c>
      <c r="L6829" s="7">
        <v>45692</v>
      </c>
      <c r="M6829" t="s">
        <v>77</v>
      </c>
      <c r="N6829" t="s">
        <v>79</v>
      </c>
      <c r="O6829">
        <v>2026</v>
      </c>
      <c r="P6829">
        <v>1</v>
      </c>
      <c r="Q6829" t="s">
        <v>80</v>
      </c>
      <c r="R6829" s="8">
        <v>46267</v>
      </c>
      <c r="S6829" s="2">
        <v>1</v>
      </c>
      <c r="T6829" s="2" t="s">
        <v>81</v>
      </c>
    </row>
    <row r="6830" spans="1:20" x14ac:dyDescent="0.25">
      <c r="A6830">
        <v>1120624215</v>
      </c>
      <c r="B6830">
        <v>128399864</v>
      </c>
      <c r="C6830" t="s">
        <v>82</v>
      </c>
      <c r="D6830" t="s">
        <v>83</v>
      </c>
      <c r="E6830" t="s">
        <v>76</v>
      </c>
      <c r="F6830" s="7">
        <v>45377</v>
      </c>
      <c r="G6830" s="7">
        <v>45469</v>
      </c>
      <c r="H6830" t="s">
        <v>77</v>
      </c>
      <c r="I6830" t="s">
        <v>84</v>
      </c>
      <c r="J6830" s="7"/>
      <c r="K6830" s="7">
        <v>45535</v>
      </c>
      <c r="L6830" s="7">
        <v>45469</v>
      </c>
      <c r="M6830" t="s">
        <v>77</v>
      </c>
      <c r="N6830"/>
      <c r="O6830">
        <v>2026</v>
      </c>
      <c r="P6830">
        <v>1</v>
      </c>
      <c r="Q6830" t="s">
        <v>80</v>
      </c>
      <c r="R6830" s="8">
        <v>46267</v>
      </c>
      <c r="S6830" s="2">
        <v>1</v>
      </c>
      <c r="T6830" s="2" t="s">
        <v>81</v>
      </c>
    </row>
    <row r="6831" spans="1:20" x14ac:dyDescent="0.25">
      <c r="A6831">
        <v>1120624264</v>
      </c>
      <c r="B6831">
        <v>128473692</v>
      </c>
      <c r="C6831" t="s">
        <v>95</v>
      </c>
      <c r="D6831" t="s">
        <v>75</v>
      </c>
      <c r="E6831" t="s">
        <v>76</v>
      </c>
      <c r="F6831" s="7">
        <v>45390</v>
      </c>
      <c r="G6831" s="7">
        <v>45755</v>
      </c>
      <c r="H6831" t="s">
        <v>77</v>
      </c>
      <c r="I6831" t="s">
        <v>78</v>
      </c>
      <c r="J6831" s="7"/>
      <c r="K6831" s="7">
        <v>45391</v>
      </c>
      <c r="L6831" s="7">
        <v>45755</v>
      </c>
      <c r="M6831" t="s">
        <v>77</v>
      </c>
      <c r="N6831"/>
      <c r="O6831">
        <v>2026</v>
      </c>
      <c r="P6831">
        <v>1</v>
      </c>
      <c r="Q6831" t="s">
        <v>80</v>
      </c>
      <c r="R6831" s="8">
        <v>46267</v>
      </c>
      <c r="S6831" s="2">
        <v>1</v>
      </c>
      <c r="T6831" s="2" t="s">
        <v>81</v>
      </c>
    </row>
    <row r="6832" spans="1:20" x14ac:dyDescent="0.25">
      <c r="A6832">
        <v>1120624327</v>
      </c>
      <c r="B6832">
        <v>128549535</v>
      </c>
      <c r="C6832" t="s">
        <v>97</v>
      </c>
      <c r="D6832" t="s">
        <v>75</v>
      </c>
      <c r="E6832" t="s">
        <v>76</v>
      </c>
      <c r="F6832" s="7">
        <v>45395</v>
      </c>
      <c r="G6832" s="7">
        <v>47221</v>
      </c>
      <c r="H6832" t="s">
        <v>86</v>
      </c>
      <c r="I6832" t="s">
        <v>87</v>
      </c>
      <c r="J6832" s="7"/>
      <c r="K6832" s="7">
        <v>45405</v>
      </c>
      <c r="L6832" s="7">
        <v>47221</v>
      </c>
      <c r="M6832" t="s">
        <v>86</v>
      </c>
      <c r="N6832"/>
      <c r="O6832">
        <v>2026</v>
      </c>
      <c r="P6832">
        <v>1</v>
      </c>
      <c r="Q6832" t="s">
        <v>80</v>
      </c>
      <c r="R6832" s="8">
        <v>46267</v>
      </c>
      <c r="S6832" s="2">
        <v>1</v>
      </c>
      <c r="T6832" s="2" t="s">
        <v>81</v>
      </c>
    </row>
    <row r="6833" spans="1:20" x14ac:dyDescent="0.25">
      <c r="A6833">
        <v>1120624328</v>
      </c>
      <c r="B6833">
        <v>128549535</v>
      </c>
      <c r="C6833" t="s">
        <v>97</v>
      </c>
      <c r="D6833" t="s">
        <v>75</v>
      </c>
      <c r="E6833" t="s">
        <v>76</v>
      </c>
      <c r="F6833" s="7">
        <v>45395</v>
      </c>
      <c r="G6833" s="7">
        <v>47221</v>
      </c>
      <c r="H6833" t="s">
        <v>86</v>
      </c>
      <c r="I6833" t="s">
        <v>87</v>
      </c>
      <c r="J6833" s="7"/>
      <c r="K6833" s="7">
        <v>45398</v>
      </c>
      <c r="L6833" s="7">
        <v>47221</v>
      </c>
      <c r="M6833" t="s">
        <v>86</v>
      </c>
      <c r="N6833"/>
      <c r="O6833">
        <v>2026</v>
      </c>
      <c r="P6833">
        <v>1</v>
      </c>
      <c r="Q6833" t="s">
        <v>80</v>
      </c>
      <c r="R6833" s="8">
        <v>46267</v>
      </c>
      <c r="S6833" s="2">
        <v>1</v>
      </c>
      <c r="T6833" s="2" t="s">
        <v>81</v>
      </c>
    </row>
    <row r="6834" spans="1:20" x14ac:dyDescent="0.25">
      <c r="A6834">
        <v>1120624341</v>
      </c>
      <c r="B6834">
        <v>128570503</v>
      </c>
      <c r="C6834" t="s">
        <v>98</v>
      </c>
      <c r="D6834" t="s">
        <v>88</v>
      </c>
      <c r="E6834" t="s">
        <v>76</v>
      </c>
      <c r="F6834" s="7">
        <v>45397</v>
      </c>
      <c r="G6834" s="7">
        <v>45577</v>
      </c>
      <c r="H6834" t="s">
        <v>77</v>
      </c>
      <c r="I6834" t="s">
        <v>84</v>
      </c>
      <c r="J6834" s="7"/>
      <c r="K6834" s="7">
        <v>45551</v>
      </c>
      <c r="L6834" s="7">
        <v>45577</v>
      </c>
      <c r="M6834" t="s">
        <v>77</v>
      </c>
      <c r="N6834"/>
      <c r="O6834">
        <v>2026</v>
      </c>
      <c r="P6834">
        <v>1</v>
      </c>
      <c r="Q6834" t="s">
        <v>80</v>
      </c>
      <c r="R6834" s="8">
        <v>46267</v>
      </c>
      <c r="S6834" s="2">
        <v>1</v>
      </c>
      <c r="T6834" s="2" t="s">
        <v>81</v>
      </c>
    </row>
    <row r="6835" spans="1:20" x14ac:dyDescent="0.25">
      <c r="A6835">
        <v>1120624344</v>
      </c>
      <c r="B6835">
        <v>128570756</v>
      </c>
      <c r="C6835" t="s">
        <v>95</v>
      </c>
      <c r="D6835" t="s">
        <v>83</v>
      </c>
      <c r="E6835" t="s">
        <v>76</v>
      </c>
      <c r="F6835" s="7">
        <v>45398</v>
      </c>
      <c r="G6835" s="7">
        <v>45581</v>
      </c>
      <c r="H6835" t="s">
        <v>77</v>
      </c>
      <c r="I6835" t="s">
        <v>84</v>
      </c>
      <c r="J6835" s="7"/>
      <c r="K6835" s="7">
        <v>45623</v>
      </c>
      <c r="L6835" s="7">
        <v>45581</v>
      </c>
      <c r="M6835" t="s">
        <v>77</v>
      </c>
      <c r="N6835"/>
      <c r="O6835">
        <v>2026</v>
      </c>
      <c r="P6835">
        <v>1</v>
      </c>
      <c r="Q6835" t="s">
        <v>80</v>
      </c>
      <c r="R6835" s="8">
        <v>46267</v>
      </c>
      <c r="S6835" s="2">
        <v>1</v>
      </c>
      <c r="T6835" s="2" t="s">
        <v>81</v>
      </c>
    </row>
    <row r="6836" spans="1:20" x14ac:dyDescent="0.25">
      <c r="A6836">
        <v>1120624345</v>
      </c>
      <c r="B6836">
        <v>128570756</v>
      </c>
      <c r="C6836" t="s">
        <v>95</v>
      </c>
      <c r="D6836" t="s">
        <v>83</v>
      </c>
      <c r="E6836" t="s">
        <v>76</v>
      </c>
      <c r="F6836" s="7">
        <v>45398</v>
      </c>
      <c r="G6836" s="7">
        <v>45581</v>
      </c>
      <c r="H6836" t="s">
        <v>77</v>
      </c>
      <c r="I6836" t="s">
        <v>84</v>
      </c>
      <c r="J6836" s="7"/>
      <c r="K6836" s="7">
        <v>45748</v>
      </c>
      <c r="L6836" s="7">
        <v>45581</v>
      </c>
      <c r="M6836" t="s">
        <v>77</v>
      </c>
      <c r="N6836"/>
      <c r="O6836">
        <v>2026</v>
      </c>
      <c r="P6836">
        <v>1</v>
      </c>
      <c r="Q6836" t="s">
        <v>80</v>
      </c>
      <c r="R6836" s="8">
        <v>46267</v>
      </c>
      <c r="S6836" s="2">
        <v>1</v>
      </c>
      <c r="T6836" s="2" t="s">
        <v>81</v>
      </c>
    </row>
    <row r="6837" spans="1:20" x14ac:dyDescent="0.25">
      <c r="A6837">
        <v>1120624422</v>
      </c>
      <c r="B6837">
        <v>128680724</v>
      </c>
      <c r="C6837" t="s">
        <v>90</v>
      </c>
      <c r="D6837" t="s">
        <v>83</v>
      </c>
      <c r="E6837" t="s">
        <v>76</v>
      </c>
      <c r="F6837" s="7">
        <v>45405</v>
      </c>
      <c r="G6837" s="7">
        <v>45496</v>
      </c>
      <c r="H6837" t="s">
        <v>77</v>
      </c>
      <c r="I6837" t="s">
        <v>84</v>
      </c>
      <c r="J6837" s="7"/>
      <c r="K6837" s="7">
        <v>46059</v>
      </c>
      <c r="L6837" s="7">
        <v>45496</v>
      </c>
      <c r="M6837" t="s">
        <v>77</v>
      </c>
      <c r="N6837"/>
      <c r="O6837">
        <v>2026</v>
      </c>
      <c r="P6837">
        <v>1</v>
      </c>
      <c r="Q6837" t="s">
        <v>80</v>
      </c>
      <c r="R6837" s="8">
        <v>46267</v>
      </c>
      <c r="S6837" s="2">
        <v>1</v>
      </c>
      <c r="T6837" s="2" t="s">
        <v>81</v>
      </c>
    </row>
    <row r="6838" spans="1:20" x14ac:dyDescent="0.25">
      <c r="A6838">
        <v>1120624492</v>
      </c>
      <c r="B6838">
        <v>128717354</v>
      </c>
      <c r="C6838" t="s">
        <v>93</v>
      </c>
      <c r="D6838" t="s">
        <v>83</v>
      </c>
      <c r="E6838" t="s">
        <v>76</v>
      </c>
      <c r="F6838" s="7">
        <v>45415</v>
      </c>
      <c r="G6838" s="7">
        <v>47241</v>
      </c>
      <c r="H6838" t="s">
        <v>77</v>
      </c>
      <c r="I6838" t="s">
        <v>78</v>
      </c>
      <c r="J6838" s="7">
        <v>45427</v>
      </c>
      <c r="K6838" s="7">
        <v>45425</v>
      </c>
      <c r="L6838" s="7">
        <v>47241</v>
      </c>
      <c r="M6838" t="s">
        <v>77</v>
      </c>
      <c r="N6838" t="s">
        <v>92</v>
      </c>
      <c r="O6838">
        <v>2026</v>
      </c>
      <c r="P6838">
        <v>1</v>
      </c>
      <c r="Q6838" t="s">
        <v>80</v>
      </c>
      <c r="R6838" s="8">
        <v>46267</v>
      </c>
      <c r="S6838" s="2">
        <v>1</v>
      </c>
      <c r="T6838" s="2" t="s">
        <v>81</v>
      </c>
    </row>
    <row r="6839" spans="1:20" x14ac:dyDescent="0.25">
      <c r="A6839">
        <v>1120624559</v>
      </c>
      <c r="B6839">
        <v>128751573</v>
      </c>
      <c r="C6839" t="s">
        <v>82</v>
      </c>
      <c r="D6839" t="s">
        <v>83</v>
      </c>
      <c r="E6839" t="s">
        <v>76</v>
      </c>
      <c r="F6839" s="7">
        <v>45423</v>
      </c>
      <c r="G6839" s="7">
        <v>45607</v>
      </c>
      <c r="H6839" t="s">
        <v>77</v>
      </c>
      <c r="I6839" t="s">
        <v>78</v>
      </c>
      <c r="J6839" s="7"/>
      <c r="K6839" s="7">
        <v>45748</v>
      </c>
      <c r="L6839" s="7">
        <v>45607</v>
      </c>
      <c r="M6839" t="s">
        <v>77</v>
      </c>
      <c r="N6839"/>
      <c r="O6839">
        <v>2026</v>
      </c>
      <c r="P6839">
        <v>1</v>
      </c>
      <c r="Q6839" t="s">
        <v>80</v>
      </c>
      <c r="R6839" s="8">
        <v>46267</v>
      </c>
      <c r="S6839" s="2">
        <v>1</v>
      </c>
      <c r="T6839" s="2" t="s">
        <v>81</v>
      </c>
    </row>
    <row r="6840" spans="1:20" x14ac:dyDescent="0.25">
      <c r="A6840">
        <v>1120624657</v>
      </c>
      <c r="B6840">
        <v>128894300</v>
      </c>
      <c r="C6840" t="s">
        <v>90</v>
      </c>
      <c r="D6840" t="s">
        <v>83</v>
      </c>
      <c r="E6840" t="s">
        <v>76</v>
      </c>
      <c r="F6840" s="7">
        <v>45433</v>
      </c>
      <c r="G6840" s="7">
        <v>45613</v>
      </c>
      <c r="H6840" t="s">
        <v>77</v>
      </c>
      <c r="I6840" t="s">
        <v>84</v>
      </c>
      <c r="J6840" s="7"/>
      <c r="K6840" s="7">
        <v>45551</v>
      </c>
      <c r="L6840" s="7">
        <v>45613</v>
      </c>
      <c r="M6840" t="s">
        <v>77</v>
      </c>
      <c r="N6840"/>
      <c r="O6840">
        <v>2026</v>
      </c>
      <c r="P6840">
        <v>1</v>
      </c>
      <c r="Q6840" t="s">
        <v>80</v>
      </c>
      <c r="R6840" s="8">
        <v>46267</v>
      </c>
      <c r="S6840" s="2">
        <v>1</v>
      </c>
      <c r="T6840" s="2" t="s">
        <v>81</v>
      </c>
    </row>
    <row r="6841" spans="1:20" x14ac:dyDescent="0.25">
      <c r="A6841">
        <v>1120624806</v>
      </c>
      <c r="B6841">
        <v>129068198</v>
      </c>
      <c r="C6841" t="s">
        <v>90</v>
      </c>
      <c r="D6841" t="s">
        <v>88</v>
      </c>
      <c r="E6841" t="s">
        <v>76</v>
      </c>
      <c r="F6841" s="7">
        <v>45442</v>
      </c>
      <c r="G6841" s="7">
        <v>45622</v>
      </c>
      <c r="H6841" t="s">
        <v>77</v>
      </c>
      <c r="I6841" t="s">
        <v>84</v>
      </c>
      <c r="J6841" s="7"/>
      <c r="K6841" s="7">
        <v>45551</v>
      </c>
      <c r="L6841" s="7">
        <v>45622</v>
      </c>
      <c r="M6841" t="s">
        <v>77</v>
      </c>
      <c r="N6841"/>
      <c r="O6841">
        <v>2026</v>
      </c>
      <c r="P6841">
        <v>1</v>
      </c>
      <c r="Q6841" t="s">
        <v>80</v>
      </c>
      <c r="R6841" s="8">
        <v>46267</v>
      </c>
      <c r="S6841" s="2">
        <v>1</v>
      </c>
      <c r="T6841" s="2" t="s">
        <v>81</v>
      </c>
    </row>
    <row r="6842" spans="1:20" x14ac:dyDescent="0.25">
      <c r="A6842">
        <v>1120624822</v>
      </c>
      <c r="B6842">
        <v>129069254</v>
      </c>
      <c r="C6842" t="s">
        <v>82</v>
      </c>
      <c r="D6842" t="s">
        <v>83</v>
      </c>
      <c r="E6842" t="s">
        <v>76</v>
      </c>
      <c r="F6842" s="7">
        <v>45454</v>
      </c>
      <c r="G6842" s="7">
        <v>45637</v>
      </c>
      <c r="H6842" t="s">
        <v>77</v>
      </c>
      <c r="I6842" t="s">
        <v>78</v>
      </c>
      <c r="J6842" s="7">
        <v>45607</v>
      </c>
      <c r="K6842" s="7">
        <v>45747</v>
      </c>
      <c r="L6842" s="7">
        <v>45637</v>
      </c>
      <c r="M6842" t="s">
        <v>77</v>
      </c>
      <c r="N6842" t="s">
        <v>79</v>
      </c>
      <c r="O6842">
        <v>2026</v>
      </c>
      <c r="P6842">
        <v>1</v>
      </c>
      <c r="Q6842" t="s">
        <v>80</v>
      </c>
      <c r="R6842" s="8">
        <v>46267</v>
      </c>
      <c r="S6842" s="2">
        <v>1</v>
      </c>
      <c r="T6842" s="2" t="s">
        <v>81</v>
      </c>
    </row>
    <row r="6843" spans="1:20" x14ac:dyDescent="0.25">
      <c r="A6843">
        <v>1120624993</v>
      </c>
      <c r="B6843">
        <v>129162756</v>
      </c>
      <c r="C6843" t="s">
        <v>93</v>
      </c>
      <c r="D6843" t="s">
        <v>88</v>
      </c>
      <c r="E6843" t="s">
        <v>76</v>
      </c>
      <c r="F6843" s="7">
        <v>45376</v>
      </c>
      <c r="G6843" s="7">
        <v>47202</v>
      </c>
      <c r="H6843" t="s">
        <v>86</v>
      </c>
      <c r="I6843" t="s">
        <v>87</v>
      </c>
      <c r="J6843" s="7"/>
      <c r="K6843" s="7">
        <v>45779</v>
      </c>
      <c r="L6843" s="7">
        <v>47202</v>
      </c>
      <c r="M6843" t="s">
        <v>86</v>
      </c>
      <c r="N6843"/>
      <c r="O6843">
        <v>2026</v>
      </c>
      <c r="P6843">
        <v>1</v>
      </c>
      <c r="Q6843" t="s">
        <v>80</v>
      </c>
      <c r="R6843" s="8">
        <v>46267</v>
      </c>
      <c r="S6843" s="2">
        <v>1</v>
      </c>
      <c r="T6843" s="2" t="s">
        <v>81</v>
      </c>
    </row>
    <row r="6844" spans="1:20" x14ac:dyDescent="0.25">
      <c r="A6844">
        <v>1120625052</v>
      </c>
      <c r="B6844">
        <v>129218985</v>
      </c>
      <c r="C6844" t="s">
        <v>74</v>
      </c>
      <c r="D6844" t="s">
        <v>83</v>
      </c>
      <c r="E6844" t="s">
        <v>76</v>
      </c>
      <c r="F6844" s="7">
        <v>45487</v>
      </c>
      <c r="G6844" s="7">
        <v>45671</v>
      </c>
      <c r="H6844" t="s">
        <v>77</v>
      </c>
      <c r="I6844" t="s">
        <v>78</v>
      </c>
      <c r="J6844" s="7">
        <v>46067</v>
      </c>
      <c r="K6844" s="7">
        <v>45960</v>
      </c>
      <c r="L6844" s="7">
        <v>45671</v>
      </c>
      <c r="M6844" t="s">
        <v>77</v>
      </c>
      <c r="N6844" t="s">
        <v>79</v>
      </c>
      <c r="O6844">
        <v>2026</v>
      </c>
      <c r="P6844">
        <v>1</v>
      </c>
      <c r="Q6844" t="s">
        <v>80</v>
      </c>
      <c r="R6844" s="8">
        <v>46267</v>
      </c>
      <c r="S6844" s="2">
        <v>1</v>
      </c>
      <c r="T6844" s="2" t="s">
        <v>81</v>
      </c>
    </row>
    <row r="6845" spans="1:20" x14ac:dyDescent="0.25">
      <c r="A6845">
        <v>1120625087</v>
      </c>
      <c r="B6845">
        <v>129236990</v>
      </c>
      <c r="C6845" t="s">
        <v>93</v>
      </c>
      <c r="D6845" t="s">
        <v>83</v>
      </c>
      <c r="E6845" t="s">
        <v>76</v>
      </c>
      <c r="F6845" s="7">
        <v>45491</v>
      </c>
      <c r="G6845" s="7">
        <v>45675</v>
      </c>
      <c r="H6845" t="s">
        <v>77</v>
      </c>
      <c r="I6845" t="s">
        <v>84</v>
      </c>
      <c r="J6845" s="7"/>
      <c r="K6845" s="7">
        <v>45747</v>
      </c>
      <c r="L6845" s="7">
        <v>45675</v>
      </c>
      <c r="M6845" t="s">
        <v>77</v>
      </c>
      <c r="N6845"/>
      <c r="O6845">
        <v>2026</v>
      </c>
      <c r="P6845">
        <v>1</v>
      </c>
      <c r="Q6845" t="s">
        <v>80</v>
      </c>
      <c r="R6845" s="8">
        <v>46267</v>
      </c>
      <c r="S6845" s="2">
        <v>1</v>
      </c>
      <c r="T6845" s="2" t="s">
        <v>81</v>
      </c>
    </row>
    <row r="6846" spans="1:20" x14ac:dyDescent="0.25">
      <c r="A6846">
        <v>1120625101</v>
      </c>
      <c r="B6846">
        <v>129240356</v>
      </c>
      <c r="C6846" t="s">
        <v>96</v>
      </c>
      <c r="D6846" t="s">
        <v>88</v>
      </c>
      <c r="E6846" t="s">
        <v>76</v>
      </c>
      <c r="F6846" s="7">
        <v>45488</v>
      </c>
      <c r="G6846" s="7">
        <v>47314</v>
      </c>
      <c r="H6846" t="s">
        <v>77</v>
      </c>
      <c r="I6846" t="s">
        <v>78</v>
      </c>
      <c r="J6846" s="7">
        <v>46051</v>
      </c>
      <c r="K6846" s="7">
        <v>45492</v>
      </c>
      <c r="L6846" s="7">
        <v>47314</v>
      </c>
      <c r="M6846" t="s">
        <v>77</v>
      </c>
      <c r="N6846" t="s">
        <v>79</v>
      </c>
      <c r="O6846">
        <v>2026</v>
      </c>
      <c r="P6846">
        <v>1</v>
      </c>
      <c r="Q6846" t="s">
        <v>80</v>
      </c>
      <c r="R6846" s="8">
        <v>46267</v>
      </c>
      <c r="S6846" s="2">
        <v>1</v>
      </c>
      <c r="T6846" s="2" t="s">
        <v>81</v>
      </c>
    </row>
    <row r="6847" spans="1:20" x14ac:dyDescent="0.25">
      <c r="A6847">
        <v>1120625199</v>
      </c>
      <c r="B6847">
        <v>129300972</v>
      </c>
      <c r="C6847" t="s">
        <v>74</v>
      </c>
      <c r="D6847" t="s">
        <v>83</v>
      </c>
      <c r="E6847" t="s">
        <v>76</v>
      </c>
      <c r="F6847" s="7">
        <v>45500</v>
      </c>
      <c r="G6847" s="7">
        <v>45684</v>
      </c>
      <c r="H6847" t="s">
        <v>77</v>
      </c>
      <c r="I6847" t="s">
        <v>78</v>
      </c>
      <c r="J6847" s="7"/>
      <c r="K6847" s="7">
        <v>45971</v>
      </c>
      <c r="L6847" s="7">
        <v>45684</v>
      </c>
      <c r="M6847" t="s">
        <v>77</v>
      </c>
      <c r="N6847"/>
      <c r="O6847">
        <v>2026</v>
      </c>
      <c r="P6847">
        <v>1</v>
      </c>
      <c r="Q6847" t="s">
        <v>80</v>
      </c>
      <c r="R6847" s="8">
        <v>46267</v>
      </c>
      <c r="S6847" s="2">
        <v>1</v>
      </c>
      <c r="T6847" s="2" t="s">
        <v>81</v>
      </c>
    </row>
    <row r="6848" spans="1:20" x14ac:dyDescent="0.25">
      <c r="A6848">
        <v>1120625337</v>
      </c>
      <c r="B6848">
        <v>129348358</v>
      </c>
      <c r="C6848" t="s">
        <v>82</v>
      </c>
      <c r="D6848" t="s">
        <v>83</v>
      </c>
      <c r="E6848" t="s">
        <v>76</v>
      </c>
      <c r="F6848" s="7">
        <v>45511</v>
      </c>
      <c r="G6848" s="7">
        <v>45695</v>
      </c>
      <c r="H6848" t="s">
        <v>77</v>
      </c>
      <c r="I6848" t="s">
        <v>78</v>
      </c>
      <c r="J6848" s="7"/>
      <c r="K6848" s="7">
        <v>45917</v>
      </c>
      <c r="L6848" s="7">
        <v>45695</v>
      </c>
      <c r="M6848" t="s">
        <v>77</v>
      </c>
      <c r="N6848"/>
      <c r="O6848">
        <v>2026</v>
      </c>
      <c r="P6848">
        <v>1</v>
      </c>
      <c r="Q6848" t="s">
        <v>80</v>
      </c>
      <c r="R6848" s="8">
        <v>46267</v>
      </c>
      <c r="S6848" s="2">
        <v>1</v>
      </c>
      <c r="T6848" s="2" t="s">
        <v>81</v>
      </c>
    </row>
    <row r="6849" spans="1:20" x14ac:dyDescent="0.25">
      <c r="A6849">
        <v>1120625350</v>
      </c>
      <c r="B6849">
        <v>129355526</v>
      </c>
      <c r="C6849" t="s">
        <v>85</v>
      </c>
      <c r="D6849" t="s">
        <v>83</v>
      </c>
      <c r="E6849" t="s">
        <v>76</v>
      </c>
      <c r="F6849" s="7">
        <v>45512</v>
      </c>
      <c r="G6849" s="7">
        <v>45696</v>
      </c>
      <c r="H6849" t="s">
        <v>77</v>
      </c>
      <c r="I6849" t="s">
        <v>78</v>
      </c>
      <c r="J6849" s="7"/>
      <c r="K6849" s="7">
        <v>45521</v>
      </c>
      <c r="L6849" s="7">
        <v>45696</v>
      </c>
      <c r="M6849" t="s">
        <v>77</v>
      </c>
      <c r="N6849"/>
      <c r="O6849">
        <v>2026</v>
      </c>
      <c r="P6849">
        <v>1</v>
      </c>
      <c r="Q6849" t="s">
        <v>80</v>
      </c>
      <c r="R6849" s="8">
        <v>46267</v>
      </c>
      <c r="S6849" s="2">
        <v>1</v>
      </c>
      <c r="T6849" s="2" t="s">
        <v>81</v>
      </c>
    </row>
    <row r="6850" spans="1:20" x14ac:dyDescent="0.25">
      <c r="A6850">
        <v>1120625387</v>
      </c>
      <c r="B6850">
        <v>129370184</v>
      </c>
      <c r="C6850" t="s">
        <v>98</v>
      </c>
      <c r="D6850" t="s">
        <v>83</v>
      </c>
      <c r="E6850" t="s">
        <v>76</v>
      </c>
      <c r="F6850" s="7">
        <v>45513</v>
      </c>
      <c r="G6850" s="7">
        <v>45693</v>
      </c>
      <c r="H6850" t="s">
        <v>77</v>
      </c>
      <c r="I6850" t="s">
        <v>84</v>
      </c>
      <c r="J6850" s="7"/>
      <c r="K6850" s="7">
        <v>45747</v>
      </c>
      <c r="L6850" s="7">
        <v>45693</v>
      </c>
      <c r="M6850" t="s">
        <v>77</v>
      </c>
      <c r="N6850"/>
      <c r="O6850">
        <v>2026</v>
      </c>
      <c r="P6850">
        <v>1</v>
      </c>
      <c r="Q6850" t="s">
        <v>80</v>
      </c>
      <c r="R6850" s="8">
        <v>46267</v>
      </c>
      <c r="S6850" s="2">
        <v>1</v>
      </c>
      <c r="T6850" s="2" t="s">
        <v>81</v>
      </c>
    </row>
    <row r="6851" spans="1:20" x14ac:dyDescent="0.25">
      <c r="A6851">
        <v>1120625484</v>
      </c>
      <c r="B6851">
        <v>129403243</v>
      </c>
      <c r="C6851" t="s">
        <v>82</v>
      </c>
      <c r="D6851" t="s">
        <v>88</v>
      </c>
      <c r="E6851" t="s">
        <v>76</v>
      </c>
      <c r="F6851" s="7">
        <v>45521</v>
      </c>
      <c r="G6851" s="7">
        <v>45701</v>
      </c>
      <c r="H6851" t="s">
        <v>77</v>
      </c>
      <c r="I6851" t="s">
        <v>78</v>
      </c>
      <c r="J6851" s="7">
        <v>45826</v>
      </c>
      <c r="K6851" s="7">
        <v>45830</v>
      </c>
      <c r="L6851" s="7">
        <v>45701</v>
      </c>
      <c r="M6851" t="s">
        <v>77</v>
      </c>
      <c r="N6851" t="s">
        <v>92</v>
      </c>
      <c r="O6851">
        <v>2026</v>
      </c>
      <c r="P6851">
        <v>1</v>
      </c>
      <c r="Q6851" t="s">
        <v>80</v>
      </c>
      <c r="R6851" s="8">
        <v>46267</v>
      </c>
      <c r="S6851" s="2">
        <v>1</v>
      </c>
      <c r="T6851" s="2" t="s">
        <v>81</v>
      </c>
    </row>
    <row r="6852" spans="1:20" x14ac:dyDescent="0.25">
      <c r="A6852">
        <v>1120625670</v>
      </c>
      <c r="B6852">
        <v>129455958</v>
      </c>
      <c r="C6852" t="s">
        <v>85</v>
      </c>
      <c r="D6852" t="s">
        <v>83</v>
      </c>
      <c r="E6852" t="s">
        <v>76</v>
      </c>
      <c r="F6852" s="7">
        <v>45533</v>
      </c>
      <c r="G6852" s="7">
        <v>45716</v>
      </c>
      <c r="H6852" t="s">
        <v>77</v>
      </c>
      <c r="I6852" t="s">
        <v>78</v>
      </c>
      <c r="J6852" s="7"/>
      <c r="K6852" s="7">
        <v>45945</v>
      </c>
      <c r="L6852" s="7">
        <v>45716</v>
      </c>
      <c r="M6852" t="s">
        <v>77</v>
      </c>
      <c r="N6852"/>
      <c r="O6852">
        <v>2026</v>
      </c>
      <c r="P6852">
        <v>1</v>
      </c>
      <c r="Q6852" t="s">
        <v>80</v>
      </c>
      <c r="R6852" s="8">
        <v>46267</v>
      </c>
      <c r="S6852" s="2">
        <v>1</v>
      </c>
      <c r="T6852" s="2" t="s">
        <v>81</v>
      </c>
    </row>
    <row r="6853" spans="1:20" x14ac:dyDescent="0.25">
      <c r="A6853">
        <v>1120626331</v>
      </c>
      <c r="B6853">
        <v>129680711</v>
      </c>
      <c r="C6853" t="s">
        <v>93</v>
      </c>
      <c r="D6853" t="s">
        <v>83</v>
      </c>
      <c r="E6853" t="s">
        <v>76</v>
      </c>
      <c r="F6853" s="7">
        <v>45573</v>
      </c>
      <c r="G6853" s="7">
        <v>45755</v>
      </c>
      <c r="H6853" t="s">
        <v>77</v>
      </c>
      <c r="I6853" t="s">
        <v>84</v>
      </c>
      <c r="J6853" s="7"/>
      <c r="K6853" s="7">
        <v>45875</v>
      </c>
      <c r="L6853" s="7">
        <v>45755</v>
      </c>
      <c r="M6853" t="s">
        <v>77</v>
      </c>
      <c r="N6853"/>
      <c r="O6853">
        <v>2026</v>
      </c>
      <c r="P6853">
        <v>1</v>
      </c>
      <c r="Q6853" t="s">
        <v>80</v>
      </c>
      <c r="R6853" s="8">
        <v>46267</v>
      </c>
      <c r="S6853" s="2">
        <v>1</v>
      </c>
      <c r="T6853" s="2" t="s">
        <v>81</v>
      </c>
    </row>
    <row r="6854" spans="1:20" x14ac:dyDescent="0.25">
      <c r="A6854">
        <v>1120626332</v>
      </c>
      <c r="B6854">
        <v>129680711</v>
      </c>
      <c r="C6854" t="s">
        <v>93</v>
      </c>
      <c r="D6854" t="s">
        <v>83</v>
      </c>
      <c r="E6854" t="s">
        <v>76</v>
      </c>
      <c r="F6854" s="7">
        <v>45573</v>
      </c>
      <c r="G6854" s="7">
        <v>45755</v>
      </c>
      <c r="H6854" t="s">
        <v>77</v>
      </c>
      <c r="I6854" t="s">
        <v>84</v>
      </c>
      <c r="J6854" s="7"/>
      <c r="K6854" s="7">
        <v>45747</v>
      </c>
      <c r="L6854" s="7">
        <v>45755</v>
      </c>
      <c r="M6854" t="s">
        <v>77</v>
      </c>
      <c r="N6854"/>
      <c r="O6854">
        <v>2026</v>
      </c>
      <c r="P6854">
        <v>1</v>
      </c>
      <c r="Q6854" t="s">
        <v>80</v>
      </c>
      <c r="R6854" s="8">
        <v>46267</v>
      </c>
      <c r="S6854" s="2">
        <v>1</v>
      </c>
      <c r="T6854" s="2" t="s">
        <v>81</v>
      </c>
    </row>
    <row r="6855" spans="1:20" x14ac:dyDescent="0.25">
      <c r="A6855">
        <v>1120626333</v>
      </c>
      <c r="B6855">
        <v>129680711</v>
      </c>
      <c r="C6855" t="s">
        <v>93</v>
      </c>
      <c r="D6855" t="s">
        <v>83</v>
      </c>
      <c r="E6855" t="s">
        <v>76</v>
      </c>
      <c r="F6855" s="7">
        <v>45573</v>
      </c>
      <c r="G6855" s="7">
        <v>45755</v>
      </c>
      <c r="H6855" t="s">
        <v>77</v>
      </c>
      <c r="I6855" t="s">
        <v>84</v>
      </c>
      <c r="J6855" s="7"/>
      <c r="K6855" s="7">
        <v>45583</v>
      </c>
      <c r="L6855" s="7">
        <v>45755</v>
      </c>
      <c r="M6855" t="s">
        <v>77</v>
      </c>
      <c r="N6855"/>
      <c r="O6855">
        <v>2026</v>
      </c>
      <c r="P6855">
        <v>1</v>
      </c>
      <c r="Q6855" t="s">
        <v>80</v>
      </c>
      <c r="R6855" s="8">
        <v>46267</v>
      </c>
      <c r="S6855" s="2">
        <v>1</v>
      </c>
      <c r="T6855" s="2" t="s">
        <v>81</v>
      </c>
    </row>
    <row r="6856" spans="1:20" x14ac:dyDescent="0.25">
      <c r="A6856">
        <v>1120626747</v>
      </c>
      <c r="B6856">
        <v>129786201</v>
      </c>
      <c r="C6856" t="s">
        <v>74</v>
      </c>
      <c r="D6856" t="s">
        <v>75</v>
      </c>
      <c r="E6856" t="s">
        <v>76</v>
      </c>
      <c r="F6856" s="7">
        <v>45603</v>
      </c>
      <c r="G6856" s="7">
        <v>46683</v>
      </c>
      <c r="H6856" t="s">
        <v>77</v>
      </c>
      <c r="I6856" t="s">
        <v>78</v>
      </c>
      <c r="J6856" s="7"/>
      <c r="K6856" s="7">
        <v>45619</v>
      </c>
      <c r="L6856" s="7">
        <v>46683</v>
      </c>
      <c r="M6856" t="s">
        <v>77</v>
      </c>
      <c r="N6856"/>
      <c r="O6856">
        <v>2026</v>
      </c>
      <c r="P6856">
        <v>1</v>
      </c>
      <c r="Q6856" t="s">
        <v>80</v>
      </c>
      <c r="R6856" s="8">
        <v>46267</v>
      </c>
      <c r="S6856" s="2">
        <v>1</v>
      </c>
      <c r="T6856" s="2" t="s">
        <v>81</v>
      </c>
    </row>
    <row r="6857" spans="1:20" x14ac:dyDescent="0.25">
      <c r="A6857">
        <v>1120626892</v>
      </c>
      <c r="B6857">
        <v>129839232</v>
      </c>
      <c r="C6857" t="s">
        <v>82</v>
      </c>
      <c r="D6857" t="s">
        <v>88</v>
      </c>
      <c r="E6857" t="s">
        <v>76</v>
      </c>
      <c r="F6857" s="7">
        <v>45614</v>
      </c>
      <c r="G6857" s="7">
        <v>45979</v>
      </c>
      <c r="H6857" t="s">
        <v>77</v>
      </c>
      <c r="I6857" t="s">
        <v>78</v>
      </c>
      <c r="J6857" s="7">
        <v>46087</v>
      </c>
      <c r="K6857" s="7">
        <v>45747</v>
      </c>
      <c r="L6857" s="7">
        <v>45979</v>
      </c>
      <c r="M6857" t="s">
        <v>77</v>
      </c>
      <c r="N6857" t="s">
        <v>79</v>
      </c>
      <c r="O6857">
        <v>2026</v>
      </c>
      <c r="P6857">
        <v>1</v>
      </c>
      <c r="Q6857" t="s">
        <v>80</v>
      </c>
      <c r="R6857" s="8">
        <v>46267</v>
      </c>
      <c r="S6857" s="2">
        <v>1</v>
      </c>
      <c r="T6857" s="2" t="s">
        <v>81</v>
      </c>
    </row>
    <row r="6858" spans="1:20" x14ac:dyDescent="0.25">
      <c r="A6858">
        <v>1120627261</v>
      </c>
      <c r="B6858">
        <v>130920020</v>
      </c>
      <c r="C6858" t="s">
        <v>82</v>
      </c>
      <c r="D6858" t="s">
        <v>83</v>
      </c>
      <c r="E6858" t="s">
        <v>76</v>
      </c>
      <c r="F6858" s="7">
        <v>45713</v>
      </c>
      <c r="G6858" s="7">
        <v>45894</v>
      </c>
      <c r="H6858" t="s">
        <v>77</v>
      </c>
      <c r="I6858" t="s">
        <v>84</v>
      </c>
      <c r="J6858" s="7"/>
      <c r="K6858" s="7">
        <v>46034</v>
      </c>
      <c r="L6858" s="7">
        <v>45894</v>
      </c>
      <c r="M6858" t="s">
        <v>77</v>
      </c>
      <c r="N6858"/>
      <c r="O6858">
        <v>2026</v>
      </c>
      <c r="P6858">
        <v>1</v>
      </c>
      <c r="Q6858" t="s">
        <v>80</v>
      </c>
      <c r="R6858" s="8">
        <v>46267</v>
      </c>
      <c r="S6858" s="2">
        <v>1</v>
      </c>
      <c r="T6858" s="2" t="s">
        <v>81</v>
      </c>
    </row>
    <row r="6859" spans="1:20" x14ac:dyDescent="0.25">
      <c r="A6859">
        <v>1120627743</v>
      </c>
      <c r="B6859">
        <v>131172725</v>
      </c>
      <c r="C6859" t="s">
        <v>91</v>
      </c>
      <c r="D6859" t="s">
        <v>83</v>
      </c>
      <c r="E6859" t="s">
        <v>76</v>
      </c>
      <c r="F6859" s="7">
        <v>45714</v>
      </c>
      <c r="G6859" s="7">
        <v>47540</v>
      </c>
      <c r="H6859" t="s">
        <v>77</v>
      </c>
      <c r="I6859" t="s">
        <v>78</v>
      </c>
      <c r="J6859" s="7">
        <v>45958</v>
      </c>
      <c r="K6859" s="7">
        <v>45945</v>
      </c>
      <c r="L6859" s="7">
        <v>47540</v>
      </c>
      <c r="M6859" t="s">
        <v>77</v>
      </c>
      <c r="N6859" t="s">
        <v>92</v>
      </c>
      <c r="O6859">
        <v>2026</v>
      </c>
      <c r="P6859">
        <v>1</v>
      </c>
      <c r="Q6859" t="s">
        <v>80</v>
      </c>
      <c r="R6859" s="8">
        <v>46267</v>
      </c>
      <c r="S6859" s="2">
        <v>1</v>
      </c>
      <c r="T6859" s="2" t="s">
        <v>81</v>
      </c>
    </row>
    <row r="6860" spans="1:20" x14ac:dyDescent="0.25">
      <c r="A6860">
        <v>1120629158</v>
      </c>
      <c r="B6860">
        <v>131768896</v>
      </c>
      <c r="C6860" t="s">
        <v>98</v>
      </c>
      <c r="D6860" t="s">
        <v>83</v>
      </c>
      <c r="E6860" t="s">
        <v>76</v>
      </c>
      <c r="F6860" s="7">
        <v>45916</v>
      </c>
      <c r="G6860" s="7">
        <v>47742</v>
      </c>
      <c r="H6860" t="s">
        <v>77</v>
      </c>
      <c r="I6860" t="s">
        <v>84</v>
      </c>
      <c r="J6860" s="7"/>
      <c r="K6860" s="7">
        <v>46031</v>
      </c>
      <c r="L6860" s="7">
        <v>47742</v>
      </c>
      <c r="M6860" t="s">
        <v>77</v>
      </c>
      <c r="N6860"/>
      <c r="O6860">
        <v>2026</v>
      </c>
      <c r="P6860">
        <v>1</v>
      </c>
      <c r="Q6860" t="s">
        <v>80</v>
      </c>
      <c r="R6860" s="8">
        <v>46267</v>
      </c>
      <c r="S6860" s="2">
        <v>1</v>
      </c>
      <c r="T6860" s="2" t="s">
        <v>81</v>
      </c>
    </row>
    <row r="6861" spans="1:20" x14ac:dyDescent="0.25">
      <c r="A6861">
        <v>1120629398</v>
      </c>
      <c r="B6861">
        <v>131851869</v>
      </c>
      <c r="C6861" t="s">
        <v>82</v>
      </c>
      <c r="D6861" t="s">
        <v>75</v>
      </c>
      <c r="E6861" t="s">
        <v>76</v>
      </c>
      <c r="F6861" s="7">
        <v>45934</v>
      </c>
      <c r="G6861" s="7">
        <v>46664</v>
      </c>
      <c r="H6861" t="s">
        <v>77</v>
      </c>
      <c r="I6861" t="s">
        <v>89</v>
      </c>
      <c r="J6861" s="7"/>
      <c r="K6861" s="7">
        <v>46065</v>
      </c>
      <c r="L6861" s="7">
        <v>46664</v>
      </c>
      <c r="M6861" t="s">
        <v>77</v>
      </c>
      <c r="N6861"/>
      <c r="O6861">
        <v>2026</v>
      </c>
      <c r="P6861">
        <v>1</v>
      </c>
      <c r="Q6861" t="s">
        <v>80</v>
      </c>
      <c r="R6861" s="8">
        <v>46267</v>
      </c>
      <c r="S6861" s="2">
        <v>1</v>
      </c>
      <c r="T6861" s="2" t="s">
        <v>81</v>
      </c>
    </row>
    <row r="6862" spans="1:20" x14ac:dyDescent="0.25">
      <c r="A6862">
        <v>1120629868</v>
      </c>
      <c r="B6862">
        <v>132006417</v>
      </c>
      <c r="C6862" t="s">
        <v>82</v>
      </c>
      <c r="D6862" t="s">
        <v>88</v>
      </c>
      <c r="E6862" t="s">
        <v>76</v>
      </c>
      <c r="F6862" s="7">
        <v>45972</v>
      </c>
      <c r="G6862" s="7">
        <v>46337</v>
      </c>
      <c r="H6862" t="s">
        <v>77</v>
      </c>
      <c r="I6862" t="s">
        <v>78</v>
      </c>
      <c r="J6862" s="7"/>
      <c r="K6862" s="7">
        <v>46006</v>
      </c>
      <c r="L6862" s="7">
        <v>46337</v>
      </c>
      <c r="M6862" t="s">
        <v>77</v>
      </c>
      <c r="N6862"/>
      <c r="O6862">
        <v>2026</v>
      </c>
      <c r="P6862">
        <v>1</v>
      </c>
      <c r="Q6862" t="s">
        <v>80</v>
      </c>
      <c r="R6862" s="8">
        <v>46267</v>
      </c>
      <c r="S6862" s="2">
        <v>1</v>
      </c>
      <c r="T6862" s="2" t="s">
        <v>81</v>
      </c>
    </row>
    <row r="6863" spans="1:20" x14ac:dyDescent="0.25">
      <c r="A6863">
        <v>1120630178</v>
      </c>
      <c r="B6863">
        <v>132947768</v>
      </c>
      <c r="C6863" t="s">
        <v>85</v>
      </c>
      <c r="D6863" t="s">
        <v>75</v>
      </c>
      <c r="E6863" t="s">
        <v>76</v>
      </c>
      <c r="F6863" s="7">
        <v>46057</v>
      </c>
      <c r="G6863" s="7">
        <v>47883</v>
      </c>
      <c r="H6863" t="s">
        <v>77</v>
      </c>
      <c r="I6863" t="s">
        <v>78</v>
      </c>
      <c r="J6863" s="7"/>
      <c r="K6863" s="7">
        <v>46083</v>
      </c>
      <c r="L6863" s="7">
        <v>47883</v>
      </c>
      <c r="M6863" t="s">
        <v>77</v>
      </c>
      <c r="N6863"/>
      <c r="O6863">
        <v>2026</v>
      </c>
      <c r="P6863">
        <v>1</v>
      </c>
      <c r="Q6863" t="s">
        <v>80</v>
      </c>
      <c r="R6863" s="8">
        <v>46267</v>
      </c>
      <c r="S6863" s="2">
        <v>1</v>
      </c>
      <c r="T6863" s="2" t="s">
        <v>81</v>
      </c>
    </row>
    <row r="6864" spans="1:20" x14ac:dyDescent="0.25">
      <c r="A6864">
        <v>1120630266</v>
      </c>
      <c r="B6864">
        <v>133011992</v>
      </c>
      <c r="C6864" t="s">
        <v>74</v>
      </c>
      <c r="D6864" t="s">
        <v>88</v>
      </c>
      <c r="E6864" t="s">
        <v>76</v>
      </c>
      <c r="F6864" s="7">
        <v>46073</v>
      </c>
      <c r="G6864" s="7">
        <v>46438</v>
      </c>
      <c r="H6864" t="s">
        <v>77</v>
      </c>
      <c r="I6864" t="s">
        <v>89</v>
      </c>
      <c r="J6864" s="7"/>
      <c r="K6864" s="7">
        <v>46079</v>
      </c>
      <c r="L6864" s="7">
        <v>46438</v>
      </c>
      <c r="M6864" t="s">
        <v>77</v>
      </c>
      <c r="N6864"/>
      <c r="O6864">
        <v>2026</v>
      </c>
      <c r="P6864">
        <v>1</v>
      </c>
      <c r="Q6864" t="s">
        <v>80</v>
      </c>
      <c r="R6864" s="8">
        <v>46267</v>
      </c>
      <c r="S6864" s="2">
        <v>1</v>
      </c>
      <c r="T6864" s="2" t="s">
        <v>81</v>
      </c>
    </row>
    <row r="6865" spans="1:20" x14ac:dyDescent="0.25">
      <c r="A6865">
        <v>1120630340</v>
      </c>
      <c r="B6865">
        <v>133122192</v>
      </c>
      <c r="C6865" t="s">
        <v>91</v>
      </c>
      <c r="D6865" t="s">
        <v>75</v>
      </c>
      <c r="E6865" t="s">
        <v>76</v>
      </c>
      <c r="F6865" s="7">
        <v>46096</v>
      </c>
      <c r="G6865" s="7">
        <v>46280</v>
      </c>
      <c r="H6865" t="s">
        <v>77</v>
      </c>
      <c r="I6865" t="s">
        <v>89</v>
      </c>
      <c r="J6865" s="7"/>
      <c r="K6865" s="7">
        <v>46097</v>
      </c>
      <c r="L6865" s="7">
        <v>46280</v>
      </c>
      <c r="M6865" t="s">
        <v>77</v>
      </c>
      <c r="N6865"/>
      <c r="O6865">
        <v>2026</v>
      </c>
      <c r="P6865">
        <v>1</v>
      </c>
      <c r="Q6865" t="s">
        <v>80</v>
      </c>
      <c r="R6865" s="8">
        <v>46267</v>
      </c>
      <c r="S6865" s="2">
        <v>1</v>
      </c>
      <c r="T6865" s="2" t="s">
        <v>81</v>
      </c>
    </row>
    <row r="6866" spans="1:20" x14ac:dyDescent="0.25">
      <c r="A6866">
        <v>1120630694</v>
      </c>
      <c r="B6866">
        <v>111555583</v>
      </c>
      <c r="C6866" t="s">
        <v>74</v>
      </c>
      <c r="D6866" t="s">
        <v>83</v>
      </c>
      <c r="E6866" t="s">
        <v>76</v>
      </c>
      <c r="F6866" s="7">
        <v>42464</v>
      </c>
      <c r="G6866" s="7">
        <v>44290</v>
      </c>
      <c r="H6866" t="s">
        <v>86</v>
      </c>
      <c r="I6866" t="s">
        <v>87</v>
      </c>
      <c r="J6866" s="7">
        <v>44737</v>
      </c>
      <c r="K6866" s="7">
        <v>45689</v>
      </c>
      <c r="L6866" s="7">
        <v>44290</v>
      </c>
      <c r="M6866" t="s">
        <v>86</v>
      </c>
      <c r="N6866" t="s">
        <v>92</v>
      </c>
      <c r="O6866">
        <v>2026</v>
      </c>
      <c r="P6866">
        <v>1</v>
      </c>
      <c r="Q6866" t="s">
        <v>80</v>
      </c>
      <c r="R6866" s="8">
        <v>46267</v>
      </c>
      <c r="S6866" s="2">
        <v>1</v>
      </c>
      <c r="T6866" s="2" t="s">
        <v>81</v>
      </c>
    </row>
    <row r="6867" spans="1:20" x14ac:dyDescent="0.25">
      <c r="A6867">
        <v>1120630777</v>
      </c>
      <c r="B6867">
        <v>111684954</v>
      </c>
      <c r="C6867" t="s">
        <v>91</v>
      </c>
      <c r="D6867" t="s">
        <v>83</v>
      </c>
      <c r="E6867" t="s">
        <v>76</v>
      </c>
      <c r="F6867" s="7">
        <v>42508</v>
      </c>
      <c r="G6867" s="7">
        <v>44334</v>
      </c>
      <c r="H6867" t="s">
        <v>77</v>
      </c>
      <c r="I6867" t="s">
        <v>84</v>
      </c>
      <c r="J6867" s="7">
        <v>45747</v>
      </c>
      <c r="K6867" s="7">
        <v>45748</v>
      </c>
      <c r="L6867" s="7">
        <v>44334</v>
      </c>
      <c r="M6867" t="s">
        <v>77</v>
      </c>
      <c r="N6867" t="s">
        <v>79</v>
      </c>
      <c r="O6867">
        <v>2026</v>
      </c>
      <c r="P6867">
        <v>1</v>
      </c>
      <c r="Q6867" t="s">
        <v>80</v>
      </c>
      <c r="R6867" s="8">
        <v>46267</v>
      </c>
      <c r="S6867" s="2">
        <v>1</v>
      </c>
      <c r="T6867" s="2" t="s">
        <v>81</v>
      </c>
    </row>
    <row r="6868" spans="1:20" x14ac:dyDescent="0.25">
      <c r="A6868">
        <v>1120630778</v>
      </c>
      <c r="B6868">
        <v>111684954</v>
      </c>
      <c r="C6868" t="s">
        <v>91</v>
      </c>
      <c r="D6868" t="s">
        <v>83</v>
      </c>
      <c r="E6868" t="s">
        <v>76</v>
      </c>
      <c r="F6868" s="7">
        <v>42508</v>
      </c>
      <c r="G6868" s="7">
        <v>44334</v>
      </c>
      <c r="H6868" t="s">
        <v>77</v>
      </c>
      <c r="I6868" t="s">
        <v>84</v>
      </c>
      <c r="J6868" s="7">
        <v>45747</v>
      </c>
      <c r="K6868" s="7">
        <v>43658</v>
      </c>
      <c r="L6868" s="7">
        <v>44334</v>
      </c>
      <c r="M6868" t="s">
        <v>77</v>
      </c>
      <c r="N6868" t="s">
        <v>79</v>
      </c>
      <c r="O6868">
        <v>2026</v>
      </c>
      <c r="P6868">
        <v>1</v>
      </c>
      <c r="Q6868" t="s">
        <v>80</v>
      </c>
      <c r="R6868" s="8">
        <v>46267</v>
      </c>
      <c r="S6868" s="2">
        <v>1</v>
      </c>
      <c r="T6868" s="2" t="s">
        <v>81</v>
      </c>
    </row>
    <row r="6869" spans="1:20" x14ac:dyDescent="0.25">
      <c r="A6869">
        <v>1120630779</v>
      </c>
      <c r="B6869">
        <v>111684954</v>
      </c>
      <c r="C6869" t="s">
        <v>91</v>
      </c>
      <c r="D6869" t="s">
        <v>83</v>
      </c>
      <c r="E6869" t="s">
        <v>76</v>
      </c>
      <c r="F6869" s="7">
        <v>42508</v>
      </c>
      <c r="G6869" s="7">
        <v>44334</v>
      </c>
      <c r="H6869" t="s">
        <v>77</v>
      </c>
      <c r="I6869" t="s">
        <v>84</v>
      </c>
      <c r="J6869" s="7">
        <v>45747</v>
      </c>
      <c r="K6869" s="7">
        <v>45775</v>
      </c>
      <c r="L6869" s="7">
        <v>44334</v>
      </c>
      <c r="M6869" t="s">
        <v>77</v>
      </c>
      <c r="N6869" t="s">
        <v>79</v>
      </c>
      <c r="O6869">
        <v>2026</v>
      </c>
      <c r="P6869">
        <v>1</v>
      </c>
      <c r="Q6869" t="s">
        <v>80</v>
      </c>
      <c r="R6869" s="8">
        <v>46267</v>
      </c>
      <c r="S6869" s="2">
        <v>1</v>
      </c>
      <c r="T6869" s="2" t="s">
        <v>81</v>
      </c>
    </row>
    <row r="6870" spans="1:20" x14ac:dyDescent="0.25">
      <c r="A6870">
        <v>1120630843</v>
      </c>
      <c r="B6870">
        <v>111791246</v>
      </c>
      <c r="C6870" t="s">
        <v>82</v>
      </c>
      <c r="D6870" t="s">
        <v>83</v>
      </c>
      <c r="E6870" t="s">
        <v>76</v>
      </c>
      <c r="F6870" s="7">
        <v>42551</v>
      </c>
      <c r="G6870" s="7">
        <v>44937</v>
      </c>
      <c r="H6870" t="s">
        <v>77</v>
      </c>
      <c r="I6870" t="s">
        <v>84</v>
      </c>
      <c r="J6870" s="7">
        <v>45756</v>
      </c>
      <c r="K6870" s="7">
        <v>44754</v>
      </c>
      <c r="L6870" s="7">
        <v>44937</v>
      </c>
      <c r="M6870" t="s">
        <v>77</v>
      </c>
      <c r="N6870" t="s">
        <v>79</v>
      </c>
      <c r="O6870">
        <v>2026</v>
      </c>
      <c r="P6870">
        <v>1</v>
      </c>
      <c r="Q6870" t="s">
        <v>80</v>
      </c>
      <c r="R6870" s="8">
        <v>46267</v>
      </c>
      <c r="S6870" s="2">
        <v>1</v>
      </c>
      <c r="T6870" s="2" t="s">
        <v>81</v>
      </c>
    </row>
    <row r="6871" spans="1:20" x14ac:dyDescent="0.25">
      <c r="A6871">
        <v>1120630992</v>
      </c>
      <c r="B6871">
        <v>112120815</v>
      </c>
      <c r="C6871" t="s">
        <v>85</v>
      </c>
      <c r="D6871" t="s">
        <v>75</v>
      </c>
      <c r="E6871" t="s">
        <v>76</v>
      </c>
      <c r="F6871" s="7">
        <v>42658</v>
      </c>
      <c r="G6871" s="7">
        <v>44484</v>
      </c>
      <c r="H6871" t="s">
        <v>86</v>
      </c>
      <c r="I6871" t="s">
        <v>87</v>
      </c>
      <c r="J6871" s="7">
        <v>46058</v>
      </c>
      <c r="K6871" s="7">
        <v>44582</v>
      </c>
      <c r="L6871" s="7">
        <v>44484</v>
      </c>
      <c r="M6871" t="s">
        <v>86</v>
      </c>
      <c r="N6871" t="s">
        <v>79</v>
      </c>
      <c r="O6871">
        <v>2026</v>
      </c>
      <c r="P6871">
        <v>1</v>
      </c>
      <c r="Q6871" t="s">
        <v>80</v>
      </c>
      <c r="R6871" s="8">
        <v>46267</v>
      </c>
      <c r="S6871" s="2">
        <v>1</v>
      </c>
      <c r="T6871" s="2" t="s">
        <v>81</v>
      </c>
    </row>
    <row r="6872" spans="1:20" x14ac:dyDescent="0.25">
      <c r="A6872">
        <v>1120631299</v>
      </c>
      <c r="B6872">
        <v>113152322</v>
      </c>
      <c r="C6872" t="s">
        <v>91</v>
      </c>
      <c r="D6872" t="s">
        <v>75</v>
      </c>
      <c r="E6872" t="s">
        <v>76</v>
      </c>
      <c r="F6872" s="7">
        <v>42959</v>
      </c>
      <c r="G6872" s="7">
        <v>44785</v>
      </c>
      <c r="H6872" t="s">
        <v>77</v>
      </c>
      <c r="I6872" t="s">
        <v>89</v>
      </c>
      <c r="J6872" s="7">
        <v>46028</v>
      </c>
      <c r="K6872" s="7">
        <v>46024</v>
      </c>
      <c r="L6872" s="7">
        <v>44785</v>
      </c>
      <c r="M6872" t="s">
        <v>77</v>
      </c>
      <c r="N6872" t="s">
        <v>92</v>
      </c>
      <c r="O6872">
        <v>2026</v>
      </c>
      <c r="P6872">
        <v>1</v>
      </c>
      <c r="Q6872" t="s">
        <v>80</v>
      </c>
      <c r="R6872" s="8">
        <v>46267</v>
      </c>
      <c r="S6872" s="2">
        <v>1</v>
      </c>
      <c r="T6872" s="2" t="s">
        <v>81</v>
      </c>
    </row>
    <row r="6873" spans="1:20" x14ac:dyDescent="0.25">
      <c r="A6873">
        <v>1120631308</v>
      </c>
      <c r="B6873">
        <v>113162065</v>
      </c>
      <c r="C6873" t="s">
        <v>82</v>
      </c>
      <c r="D6873" t="s">
        <v>75</v>
      </c>
      <c r="E6873" t="s">
        <v>76</v>
      </c>
      <c r="F6873" s="7">
        <v>42867</v>
      </c>
      <c r="G6873" s="7">
        <v>44693</v>
      </c>
      <c r="H6873" t="s">
        <v>77</v>
      </c>
      <c r="I6873" t="s">
        <v>78</v>
      </c>
      <c r="J6873" s="7">
        <v>44718</v>
      </c>
      <c r="K6873" s="7">
        <v>44953</v>
      </c>
      <c r="L6873" s="7">
        <v>44693</v>
      </c>
      <c r="M6873" t="s">
        <v>77</v>
      </c>
      <c r="N6873" t="s">
        <v>92</v>
      </c>
      <c r="O6873">
        <v>2026</v>
      </c>
      <c r="P6873">
        <v>1</v>
      </c>
      <c r="Q6873" t="s">
        <v>80</v>
      </c>
      <c r="R6873" s="8">
        <v>46267</v>
      </c>
      <c r="S6873" s="2">
        <v>1</v>
      </c>
      <c r="T6873" s="2" t="s">
        <v>81</v>
      </c>
    </row>
    <row r="6874" spans="1:20" x14ac:dyDescent="0.25">
      <c r="A6874">
        <v>1120631445</v>
      </c>
      <c r="B6874">
        <v>114275058</v>
      </c>
      <c r="C6874" t="s">
        <v>82</v>
      </c>
      <c r="D6874" t="s">
        <v>75</v>
      </c>
      <c r="E6874" t="s">
        <v>76</v>
      </c>
      <c r="F6874" s="7">
        <v>43136</v>
      </c>
      <c r="G6874" s="7">
        <v>44962</v>
      </c>
      <c r="H6874" t="s">
        <v>77</v>
      </c>
      <c r="I6874" t="s">
        <v>78</v>
      </c>
      <c r="J6874" s="7">
        <v>44684</v>
      </c>
      <c r="K6874" s="7">
        <v>43136</v>
      </c>
      <c r="L6874" s="7">
        <v>44962</v>
      </c>
      <c r="M6874" t="s">
        <v>77</v>
      </c>
      <c r="N6874" t="s">
        <v>92</v>
      </c>
      <c r="O6874">
        <v>2026</v>
      </c>
      <c r="P6874">
        <v>1</v>
      </c>
      <c r="Q6874" t="s">
        <v>80</v>
      </c>
      <c r="R6874" s="8">
        <v>46267</v>
      </c>
      <c r="S6874" s="2">
        <v>1</v>
      </c>
      <c r="T6874" s="2" t="s">
        <v>81</v>
      </c>
    </row>
    <row r="6875" spans="1:20" x14ac:dyDescent="0.25">
      <c r="A6875">
        <v>1120631591</v>
      </c>
      <c r="B6875">
        <v>115003080</v>
      </c>
      <c r="C6875" t="s">
        <v>82</v>
      </c>
      <c r="D6875" t="s">
        <v>88</v>
      </c>
      <c r="E6875" t="s">
        <v>76</v>
      </c>
      <c r="F6875" s="7">
        <v>43369</v>
      </c>
      <c r="G6875" s="7">
        <v>45195</v>
      </c>
      <c r="H6875" t="s">
        <v>77</v>
      </c>
      <c r="I6875" t="s">
        <v>78</v>
      </c>
      <c r="J6875" s="7">
        <v>45899</v>
      </c>
      <c r="K6875" s="7">
        <v>45903</v>
      </c>
      <c r="L6875" s="7">
        <v>45195</v>
      </c>
      <c r="M6875" t="s">
        <v>77</v>
      </c>
      <c r="N6875" t="s">
        <v>79</v>
      </c>
      <c r="O6875">
        <v>2026</v>
      </c>
      <c r="P6875">
        <v>1</v>
      </c>
      <c r="Q6875" t="s">
        <v>80</v>
      </c>
      <c r="R6875" s="8">
        <v>46267</v>
      </c>
      <c r="S6875" s="2">
        <v>1</v>
      </c>
      <c r="T6875" s="2" t="s">
        <v>81</v>
      </c>
    </row>
    <row r="6876" spans="1:20" x14ac:dyDescent="0.25">
      <c r="A6876">
        <v>1120631592</v>
      </c>
      <c r="B6876">
        <v>115003080</v>
      </c>
      <c r="C6876" t="s">
        <v>82</v>
      </c>
      <c r="D6876" t="s">
        <v>88</v>
      </c>
      <c r="E6876" t="s">
        <v>76</v>
      </c>
      <c r="F6876" s="7">
        <v>43369</v>
      </c>
      <c r="G6876" s="7">
        <v>45195</v>
      </c>
      <c r="H6876" t="s">
        <v>77</v>
      </c>
      <c r="I6876" t="s">
        <v>78</v>
      </c>
      <c r="J6876" s="7">
        <v>45899</v>
      </c>
      <c r="K6876" s="7">
        <v>45814</v>
      </c>
      <c r="L6876" s="7">
        <v>45195</v>
      </c>
      <c r="M6876" t="s">
        <v>77</v>
      </c>
      <c r="N6876" t="s">
        <v>79</v>
      </c>
      <c r="O6876">
        <v>2026</v>
      </c>
      <c r="P6876">
        <v>1</v>
      </c>
      <c r="Q6876" t="s">
        <v>80</v>
      </c>
      <c r="R6876" s="8">
        <v>46267</v>
      </c>
      <c r="S6876" s="2">
        <v>1</v>
      </c>
      <c r="T6876" s="2" t="s">
        <v>81</v>
      </c>
    </row>
    <row r="6877" spans="1:20" x14ac:dyDescent="0.25">
      <c r="A6877">
        <v>1120631665</v>
      </c>
      <c r="B6877">
        <v>116499693</v>
      </c>
      <c r="C6877" t="s">
        <v>82</v>
      </c>
      <c r="D6877" t="s">
        <v>75</v>
      </c>
      <c r="E6877" t="s">
        <v>76</v>
      </c>
      <c r="F6877" s="7">
        <v>43515</v>
      </c>
      <c r="G6877" s="7">
        <v>45341</v>
      </c>
      <c r="H6877" t="s">
        <v>77</v>
      </c>
      <c r="I6877" t="s">
        <v>78</v>
      </c>
      <c r="J6877" s="7">
        <v>45370</v>
      </c>
      <c r="K6877" s="7">
        <v>43515</v>
      </c>
      <c r="L6877" s="7">
        <v>45341</v>
      </c>
      <c r="M6877" t="s">
        <v>77</v>
      </c>
      <c r="N6877" t="s">
        <v>79</v>
      </c>
      <c r="O6877">
        <v>2026</v>
      </c>
      <c r="P6877">
        <v>1</v>
      </c>
      <c r="Q6877" t="s">
        <v>80</v>
      </c>
      <c r="R6877" s="8">
        <v>46267</v>
      </c>
      <c r="S6877" s="2">
        <v>1</v>
      </c>
      <c r="T6877" s="2" t="s">
        <v>81</v>
      </c>
    </row>
    <row r="6878" spans="1:20" x14ac:dyDescent="0.25">
      <c r="A6878">
        <v>1120631689</v>
      </c>
      <c r="B6878">
        <v>116712710</v>
      </c>
      <c r="C6878" t="s">
        <v>91</v>
      </c>
      <c r="D6878" t="s">
        <v>83</v>
      </c>
      <c r="E6878" t="s">
        <v>76</v>
      </c>
      <c r="F6878" s="7">
        <v>43535</v>
      </c>
      <c r="G6878" s="7">
        <v>43719</v>
      </c>
      <c r="H6878" t="s">
        <v>77</v>
      </c>
      <c r="I6878" t="s">
        <v>78</v>
      </c>
      <c r="J6878" s="7">
        <v>45923</v>
      </c>
      <c r="K6878" s="7">
        <v>44114</v>
      </c>
      <c r="L6878" s="7">
        <v>43719</v>
      </c>
      <c r="M6878" t="s">
        <v>77</v>
      </c>
      <c r="N6878" t="s">
        <v>79</v>
      </c>
      <c r="O6878">
        <v>2026</v>
      </c>
      <c r="P6878">
        <v>1</v>
      </c>
      <c r="Q6878" t="s">
        <v>80</v>
      </c>
      <c r="R6878" s="8">
        <v>46267</v>
      </c>
      <c r="S6878" s="2">
        <v>1</v>
      </c>
      <c r="T6878" s="2" t="s">
        <v>81</v>
      </c>
    </row>
    <row r="6879" spans="1:20" x14ac:dyDescent="0.25">
      <c r="A6879">
        <v>1120631695</v>
      </c>
      <c r="B6879">
        <v>116718020</v>
      </c>
      <c r="C6879" t="s">
        <v>82</v>
      </c>
      <c r="D6879" t="s">
        <v>83</v>
      </c>
      <c r="E6879" t="s">
        <v>76</v>
      </c>
      <c r="F6879" s="7">
        <v>43536</v>
      </c>
      <c r="G6879" s="7">
        <v>43716</v>
      </c>
      <c r="H6879" t="s">
        <v>77</v>
      </c>
      <c r="I6879" t="s">
        <v>78</v>
      </c>
      <c r="J6879" s="7">
        <v>45833</v>
      </c>
      <c r="K6879" s="7">
        <v>45748</v>
      </c>
      <c r="L6879" s="7">
        <v>43716</v>
      </c>
      <c r="M6879" t="s">
        <v>77</v>
      </c>
      <c r="N6879" t="s">
        <v>92</v>
      </c>
      <c r="O6879">
        <v>2026</v>
      </c>
      <c r="P6879">
        <v>1</v>
      </c>
      <c r="Q6879" t="s">
        <v>80</v>
      </c>
      <c r="R6879" s="8">
        <v>46267</v>
      </c>
      <c r="S6879" s="2">
        <v>1</v>
      </c>
      <c r="T6879" s="2" t="s">
        <v>81</v>
      </c>
    </row>
    <row r="6880" spans="1:20" x14ac:dyDescent="0.25">
      <c r="A6880">
        <v>1120631715</v>
      </c>
      <c r="B6880">
        <v>116751534</v>
      </c>
      <c r="C6880" t="s">
        <v>82</v>
      </c>
      <c r="D6880" t="s">
        <v>88</v>
      </c>
      <c r="E6880" t="s">
        <v>76</v>
      </c>
      <c r="F6880" s="7">
        <v>43541</v>
      </c>
      <c r="G6880" s="7">
        <v>43907</v>
      </c>
      <c r="H6880" t="s">
        <v>77</v>
      </c>
      <c r="I6880" t="s">
        <v>78</v>
      </c>
      <c r="J6880" s="7">
        <v>45444</v>
      </c>
      <c r="K6880" s="7">
        <v>45057</v>
      </c>
      <c r="L6880" s="7">
        <v>43907</v>
      </c>
      <c r="M6880" t="s">
        <v>77</v>
      </c>
      <c r="N6880" t="s">
        <v>79</v>
      </c>
      <c r="O6880">
        <v>2026</v>
      </c>
      <c r="P6880">
        <v>1</v>
      </c>
      <c r="Q6880" t="s">
        <v>80</v>
      </c>
      <c r="R6880" s="8">
        <v>46267</v>
      </c>
      <c r="S6880" s="2">
        <v>1</v>
      </c>
      <c r="T6880" s="2" t="s">
        <v>81</v>
      </c>
    </row>
    <row r="6881" spans="1:20" x14ac:dyDescent="0.25">
      <c r="A6881">
        <v>1120631762</v>
      </c>
      <c r="B6881">
        <v>116822011</v>
      </c>
      <c r="C6881" t="s">
        <v>94</v>
      </c>
      <c r="D6881" t="s">
        <v>88</v>
      </c>
      <c r="E6881" t="s">
        <v>76</v>
      </c>
      <c r="F6881" s="7">
        <v>43548</v>
      </c>
      <c r="G6881" s="7">
        <v>43914</v>
      </c>
      <c r="H6881" t="s">
        <v>77</v>
      </c>
      <c r="I6881" t="s">
        <v>78</v>
      </c>
      <c r="J6881" s="7">
        <v>45740</v>
      </c>
      <c r="K6881" s="7">
        <v>44240</v>
      </c>
      <c r="L6881" s="7">
        <v>43914</v>
      </c>
      <c r="M6881" t="s">
        <v>77</v>
      </c>
      <c r="N6881" t="s">
        <v>79</v>
      </c>
      <c r="O6881">
        <v>2026</v>
      </c>
      <c r="P6881">
        <v>1</v>
      </c>
      <c r="Q6881" t="s">
        <v>80</v>
      </c>
      <c r="R6881" s="8">
        <v>46267</v>
      </c>
      <c r="S6881" s="2">
        <v>1</v>
      </c>
      <c r="T6881" s="2" t="s">
        <v>81</v>
      </c>
    </row>
    <row r="6882" spans="1:20" x14ac:dyDescent="0.25">
      <c r="A6882">
        <v>1120631776</v>
      </c>
      <c r="B6882">
        <v>116842610</v>
      </c>
      <c r="C6882" t="s">
        <v>82</v>
      </c>
      <c r="D6882" t="s">
        <v>83</v>
      </c>
      <c r="E6882" t="s">
        <v>76</v>
      </c>
      <c r="F6882" s="7">
        <v>43550</v>
      </c>
      <c r="G6882" s="7">
        <v>43734</v>
      </c>
      <c r="H6882" t="s">
        <v>77</v>
      </c>
      <c r="I6882" t="s">
        <v>78</v>
      </c>
      <c r="J6882" s="7">
        <v>45907</v>
      </c>
      <c r="K6882" s="7">
        <v>43557</v>
      </c>
      <c r="L6882" s="7">
        <v>43734</v>
      </c>
      <c r="M6882" t="s">
        <v>77</v>
      </c>
      <c r="N6882" t="s">
        <v>79</v>
      </c>
      <c r="O6882">
        <v>2026</v>
      </c>
      <c r="P6882">
        <v>1</v>
      </c>
      <c r="Q6882" t="s">
        <v>80</v>
      </c>
      <c r="R6882" s="8">
        <v>46267</v>
      </c>
      <c r="S6882" s="2">
        <v>1</v>
      </c>
      <c r="T6882" s="2" t="s">
        <v>81</v>
      </c>
    </row>
    <row r="6883" spans="1:20" x14ac:dyDescent="0.25">
      <c r="A6883">
        <v>1120631777</v>
      </c>
      <c r="B6883">
        <v>116842610</v>
      </c>
      <c r="C6883" t="s">
        <v>82</v>
      </c>
      <c r="D6883" t="s">
        <v>83</v>
      </c>
      <c r="E6883" t="s">
        <v>76</v>
      </c>
      <c r="F6883" s="7">
        <v>43550</v>
      </c>
      <c r="G6883" s="7">
        <v>43734</v>
      </c>
      <c r="H6883" t="s">
        <v>77</v>
      </c>
      <c r="I6883" t="s">
        <v>78</v>
      </c>
      <c r="J6883" s="7">
        <v>45907</v>
      </c>
      <c r="K6883" s="7">
        <v>43658</v>
      </c>
      <c r="L6883" s="7">
        <v>43734</v>
      </c>
      <c r="M6883" t="s">
        <v>77</v>
      </c>
      <c r="N6883" t="s">
        <v>79</v>
      </c>
      <c r="O6883">
        <v>2026</v>
      </c>
      <c r="P6883">
        <v>1</v>
      </c>
      <c r="Q6883" t="s">
        <v>80</v>
      </c>
      <c r="R6883" s="8">
        <v>46267</v>
      </c>
      <c r="S6883" s="2">
        <v>1</v>
      </c>
      <c r="T6883" s="2" t="s">
        <v>81</v>
      </c>
    </row>
    <row r="6884" spans="1:20" x14ac:dyDescent="0.25">
      <c r="A6884">
        <v>1120631780</v>
      </c>
      <c r="B6884">
        <v>116847855</v>
      </c>
      <c r="C6884" t="s">
        <v>82</v>
      </c>
      <c r="D6884" t="s">
        <v>83</v>
      </c>
      <c r="E6884" t="s">
        <v>76</v>
      </c>
      <c r="F6884" s="7">
        <v>43551</v>
      </c>
      <c r="G6884" s="7">
        <v>43731</v>
      </c>
      <c r="H6884" t="s">
        <v>77</v>
      </c>
      <c r="I6884" t="s">
        <v>78</v>
      </c>
      <c r="J6884" s="7">
        <v>45899</v>
      </c>
      <c r="K6884" s="7">
        <v>43701</v>
      </c>
      <c r="L6884" s="7">
        <v>43731</v>
      </c>
      <c r="M6884" t="s">
        <v>77</v>
      </c>
      <c r="N6884" t="s">
        <v>79</v>
      </c>
      <c r="O6884">
        <v>2026</v>
      </c>
      <c r="P6884">
        <v>1</v>
      </c>
      <c r="Q6884" t="s">
        <v>80</v>
      </c>
      <c r="R6884" s="8">
        <v>46267</v>
      </c>
      <c r="S6884" s="2">
        <v>1</v>
      </c>
      <c r="T6884" s="2" t="s">
        <v>81</v>
      </c>
    </row>
    <row r="6885" spans="1:20" x14ac:dyDescent="0.25">
      <c r="A6885">
        <v>1120631787</v>
      </c>
      <c r="B6885">
        <v>116860318</v>
      </c>
      <c r="C6885" t="s">
        <v>85</v>
      </c>
      <c r="D6885" t="s">
        <v>83</v>
      </c>
      <c r="E6885" t="s">
        <v>76</v>
      </c>
      <c r="F6885" s="7">
        <v>43552</v>
      </c>
      <c r="G6885" s="7">
        <v>43736</v>
      </c>
      <c r="H6885" t="s">
        <v>77</v>
      </c>
      <c r="I6885" t="s">
        <v>84</v>
      </c>
      <c r="J6885" s="7">
        <v>45907</v>
      </c>
      <c r="K6885" s="7">
        <v>45748</v>
      </c>
      <c r="L6885" s="7">
        <v>43736</v>
      </c>
      <c r="M6885" t="s">
        <v>77</v>
      </c>
      <c r="N6885" t="s">
        <v>79</v>
      </c>
      <c r="O6885">
        <v>2026</v>
      </c>
      <c r="P6885">
        <v>1</v>
      </c>
      <c r="Q6885" t="s">
        <v>80</v>
      </c>
      <c r="R6885" s="8">
        <v>46267</v>
      </c>
      <c r="S6885" s="2">
        <v>1</v>
      </c>
      <c r="T6885" s="2" t="s">
        <v>81</v>
      </c>
    </row>
    <row r="6886" spans="1:20" x14ac:dyDescent="0.25">
      <c r="A6886">
        <v>1120631788</v>
      </c>
      <c r="B6886">
        <v>116860318</v>
      </c>
      <c r="C6886" t="s">
        <v>85</v>
      </c>
      <c r="D6886" t="s">
        <v>83</v>
      </c>
      <c r="E6886" t="s">
        <v>76</v>
      </c>
      <c r="F6886" s="7">
        <v>43552</v>
      </c>
      <c r="G6886" s="7">
        <v>43736</v>
      </c>
      <c r="H6886" t="s">
        <v>77</v>
      </c>
      <c r="I6886" t="s">
        <v>84</v>
      </c>
      <c r="J6886" s="7">
        <v>45907</v>
      </c>
      <c r="K6886" s="7">
        <v>45971</v>
      </c>
      <c r="L6886" s="7">
        <v>43736</v>
      </c>
      <c r="M6886" t="s">
        <v>77</v>
      </c>
      <c r="N6886" t="s">
        <v>79</v>
      </c>
      <c r="O6886">
        <v>2026</v>
      </c>
      <c r="P6886">
        <v>1</v>
      </c>
      <c r="Q6886" t="s">
        <v>80</v>
      </c>
      <c r="R6886" s="8">
        <v>46267</v>
      </c>
      <c r="S6886" s="2">
        <v>1</v>
      </c>
      <c r="T6886" s="2" t="s">
        <v>81</v>
      </c>
    </row>
    <row r="6887" spans="1:20" x14ac:dyDescent="0.25">
      <c r="A6887">
        <v>1120631790</v>
      </c>
      <c r="B6887">
        <v>116860343</v>
      </c>
      <c r="C6887" t="s">
        <v>82</v>
      </c>
      <c r="D6887" t="s">
        <v>83</v>
      </c>
      <c r="E6887" t="s">
        <v>76</v>
      </c>
      <c r="F6887" s="7">
        <v>43552</v>
      </c>
      <c r="G6887" s="7">
        <v>43732</v>
      </c>
      <c r="H6887" t="s">
        <v>77</v>
      </c>
      <c r="I6887" t="s">
        <v>78</v>
      </c>
      <c r="J6887" s="7">
        <v>45929</v>
      </c>
      <c r="K6887" s="7">
        <v>43809</v>
      </c>
      <c r="L6887" s="7">
        <v>43732</v>
      </c>
      <c r="M6887" t="s">
        <v>77</v>
      </c>
      <c r="N6887" t="s">
        <v>79</v>
      </c>
      <c r="O6887">
        <v>2026</v>
      </c>
      <c r="P6887">
        <v>1</v>
      </c>
      <c r="Q6887" t="s">
        <v>80</v>
      </c>
      <c r="R6887" s="8">
        <v>46267</v>
      </c>
      <c r="S6887" s="2">
        <v>1</v>
      </c>
      <c r="T6887" s="2" t="s">
        <v>81</v>
      </c>
    </row>
    <row r="6888" spans="1:20" x14ac:dyDescent="0.25">
      <c r="A6888">
        <v>1120631795</v>
      </c>
      <c r="B6888">
        <v>116865505</v>
      </c>
      <c r="C6888" t="s">
        <v>82</v>
      </c>
      <c r="D6888" t="s">
        <v>83</v>
      </c>
      <c r="E6888" t="s">
        <v>76</v>
      </c>
      <c r="F6888" s="7">
        <v>43553</v>
      </c>
      <c r="G6888" s="7">
        <v>43733</v>
      </c>
      <c r="H6888" t="s">
        <v>77</v>
      </c>
      <c r="I6888" t="s">
        <v>78</v>
      </c>
      <c r="J6888" s="7">
        <v>45888</v>
      </c>
      <c r="K6888" s="7">
        <v>45748</v>
      </c>
      <c r="L6888" s="7">
        <v>43733</v>
      </c>
      <c r="M6888" t="s">
        <v>77</v>
      </c>
      <c r="N6888" t="s">
        <v>92</v>
      </c>
      <c r="O6888">
        <v>2026</v>
      </c>
      <c r="P6888">
        <v>1</v>
      </c>
      <c r="Q6888" t="s">
        <v>80</v>
      </c>
      <c r="R6888" s="8">
        <v>46267</v>
      </c>
      <c r="S6888" s="2">
        <v>1</v>
      </c>
      <c r="T6888" s="2" t="s">
        <v>81</v>
      </c>
    </row>
    <row r="6889" spans="1:20" x14ac:dyDescent="0.25">
      <c r="A6889">
        <v>1120631802</v>
      </c>
      <c r="B6889">
        <v>116872401</v>
      </c>
      <c r="C6889" t="s">
        <v>85</v>
      </c>
      <c r="D6889" t="s">
        <v>83</v>
      </c>
      <c r="E6889" t="s">
        <v>76</v>
      </c>
      <c r="F6889" s="7">
        <v>43554</v>
      </c>
      <c r="G6889" s="7">
        <v>43738</v>
      </c>
      <c r="H6889" t="s">
        <v>77</v>
      </c>
      <c r="I6889" t="s">
        <v>78</v>
      </c>
      <c r="J6889" s="7">
        <v>45944</v>
      </c>
      <c r="K6889" s="7">
        <v>44048</v>
      </c>
      <c r="L6889" s="7">
        <v>43738</v>
      </c>
      <c r="M6889" t="s">
        <v>77</v>
      </c>
      <c r="N6889" t="s">
        <v>79</v>
      </c>
      <c r="O6889">
        <v>2026</v>
      </c>
      <c r="P6889">
        <v>1</v>
      </c>
      <c r="Q6889" t="s">
        <v>80</v>
      </c>
      <c r="R6889" s="8">
        <v>46267</v>
      </c>
      <c r="S6889" s="2">
        <v>1</v>
      </c>
      <c r="T6889" s="2" t="s">
        <v>81</v>
      </c>
    </row>
    <row r="6890" spans="1:20" x14ac:dyDescent="0.25">
      <c r="A6890">
        <v>1120631806</v>
      </c>
      <c r="B6890">
        <v>116873710</v>
      </c>
      <c r="C6890" t="s">
        <v>82</v>
      </c>
      <c r="D6890" t="s">
        <v>88</v>
      </c>
      <c r="E6890" t="s">
        <v>76</v>
      </c>
      <c r="F6890" s="7">
        <v>43554</v>
      </c>
      <c r="G6890" s="7">
        <v>43920</v>
      </c>
      <c r="H6890" t="s">
        <v>77</v>
      </c>
      <c r="I6890" t="s">
        <v>78</v>
      </c>
      <c r="J6890" s="7">
        <v>45799</v>
      </c>
      <c r="K6890" s="7">
        <v>43976</v>
      </c>
      <c r="L6890" s="7">
        <v>43920</v>
      </c>
      <c r="M6890" t="s">
        <v>77</v>
      </c>
      <c r="N6890" t="s">
        <v>92</v>
      </c>
      <c r="O6890">
        <v>2026</v>
      </c>
      <c r="P6890">
        <v>1</v>
      </c>
      <c r="Q6890" t="s">
        <v>80</v>
      </c>
      <c r="R6890" s="8">
        <v>46267</v>
      </c>
      <c r="S6890" s="2">
        <v>1</v>
      </c>
      <c r="T6890" s="2" t="s">
        <v>81</v>
      </c>
    </row>
    <row r="6891" spans="1:20" x14ac:dyDescent="0.25">
      <c r="A6891">
        <v>1120631815</v>
      </c>
      <c r="B6891">
        <v>116883994</v>
      </c>
      <c r="C6891" t="s">
        <v>82</v>
      </c>
      <c r="D6891" t="s">
        <v>83</v>
      </c>
      <c r="E6891" t="s">
        <v>76</v>
      </c>
      <c r="F6891" s="7">
        <v>43556</v>
      </c>
      <c r="G6891" s="7">
        <v>43739</v>
      </c>
      <c r="H6891" t="s">
        <v>77</v>
      </c>
      <c r="I6891" t="s">
        <v>78</v>
      </c>
      <c r="J6891" s="7">
        <v>45830</v>
      </c>
      <c r="K6891" s="7">
        <v>43658</v>
      </c>
      <c r="L6891" s="7">
        <v>43739</v>
      </c>
      <c r="M6891" t="s">
        <v>77</v>
      </c>
      <c r="N6891" t="s">
        <v>79</v>
      </c>
      <c r="O6891">
        <v>2026</v>
      </c>
      <c r="P6891">
        <v>1</v>
      </c>
      <c r="Q6891" t="s">
        <v>80</v>
      </c>
      <c r="R6891" s="8">
        <v>46267</v>
      </c>
      <c r="S6891" s="2">
        <v>1</v>
      </c>
      <c r="T6891" s="2" t="s">
        <v>81</v>
      </c>
    </row>
    <row r="6892" spans="1:20" x14ac:dyDescent="0.25">
      <c r="A6892">
        <v>1120631838</v>
      </c>
      <c r="B6892">
        <v>116962200</v>
      </c>
      <c r="C6892" t="s">
        <v>82</v>
      </c>
      <c r="D6892" t="s">
        <v>88</v>
      </c>
      <c r="E6892" t="s">
        <v>76</v>
      </c>
      <c r="F6892" s="7">
        <v>43560</v>
      </c>
      <c r="G6892" s="7">
        <v>45387</v>
      </c>
      <c r="H6892" t="s">
        <v>77</v>
      </c>
      <c r="I6892" t="s">
        <v>78</v>
      </c>
      <c r="J6892" s="7">
        <v>45518</v>
      </c>
      <c r="K6892" s="7">
        <v>43701</v>
      </c>
      <c r="L6892" s="7">
        <v>45387</v>
      </c>
      <c r="M6892" t="s">
        <v>77</v>
      </c>
      <c r="N6892" t="s">
        <v>79</v>
      </c>
      <c r="O6892">
        <v>2026</v>
      </c>
      <c r="P6892">
        <v>1</v>
      </c>
      <c r="Q6892" t="s">
        <v>80</v>
      </c>
      <c r="R6892" s="8">
        <v>46267</v>
      </c>
      <c r="S6892" s="2">
        <v>1</v>
      </c>
      <c r="T6892" s="2" t="s">
        <v>81</v>
      </c>
    </row>
    <row r="6893" spans="1:20" x14ac:dyDescent="0.25">
      <c r="A6893">
        <v>1120631839</v>
      </c>
      <c r="B6893">
        <v>116962200</v>
      </c>
      <c r="C6893" t="s">
        <v>82</v>
      </c>
      <c r="D6893" t="s">
        <v>88</v>
      </c>
      <c r="E6893" t="s">
        <v>76</v>
      </c>
      <c r="F6893" s="7">
        <v>43560</v>
      </c>
      <c r="G6893" s="7">
        <v>45387</v>
      </c>
      <c r="H6893" t="s">
        <v>77</v>
      </c>
      <c r="I6893" t="s">
        <v>78</v>
      </c>
      <c r="J6893" s="7">
        <v>45518</v>
      </c>
      <c r="K6893" s="7">
        <v>45748</v>
      </c>
      <c r="L6893" s="7">
        <v>45387</v>
      </c>
      <c r="M6893" t="s">
        <v>77</v>
      </c>
      <c r="N6893" t="s">
        <v>79</v>
      </c>
      <c r="O6893">
        <v>2026</v>
      </c>
      <c r="P6893">
        <v>1</v>
      </c>
      <c r="Q6893" t="s">
        <v>80</v>
      </c>
      <c r="R6893" s="8">
        <v>46267</v>
      </c>
      <c r="S6893" s="2">
        <v>1</v>
      </c>
      <c r="T6893" s="2" t="s">
        <v>81</v>
      </c>
    </row>
    <row r="6894" spans="1:20" x14ac:dyDescent="0.25">
      <c r="A6894">
        <v>1120631854</v>
      </c>
      <c r="B6894">
        <v>116977831</v>
      </c>
      <c r="C6894" t="s">
        <v>91</v>
      </c>
      <c r="D6894" t="s">
        <v>83</v>
      </c>
      <c r="E6894" t="s">
        <v>76</v>
      </c>
      <c r="F6894" s="7">
        <v>43563</v>
      </c>
      <c r="G6894" s="7">
        <v>43746</v>
      </c>
      <c r="H6894" t="s">
        <v>77</v>
      </c>
      <c r="I6894" t="s">
        <v>78</v>
      </c>
      <c r="J6894" s="7">
        <v>45972</v>
      </c>
      <c r="K6894" s="7">
        <v>43701</v>
      </c>
      <c r="L6894" s="7">
        <v>43746</v>
      </c>
      <c r="M6894" t="s">
        <v>77</v>
      </c>
      <c r="N6894" t="s">
        <v>79</v>
      </c>
      <c r="O6894">
        <v>2026</v>
      </c>
      <c r="P6894">
        <v>1</v>
      </c>
      <c r="Q6894" t="s">
        <v>80</v>
      </c>
      <c r="R6894" s="8">
        <v>46267</v>
      </c>
      <c r="S6894" s="2">
        <v>1</v>
      </c>
      <c r="T6894" s="2" t="s">
        <v>81</v>
      </c>
    </row>
    <row r="6895" spans="1:20" x14ac:dyDescent="0.25">
      <c r="A6895">
        <v>1120631859</v>
      </c>
      <c r="B6895">
        <v>116981538</v>
      </c>
      <c r="C6895" t="s">
        <v>98</v>
      </c>
      <c r="D6895" t="s">
        <v>83</v>
      </c>
      <c r="E6895" t="s">
        <v>76</v>
      </c>
      <c r="F6895" s="7">
        <v>43563</v>
      </c>
      <c r="G6895" s="7">
        <v>43743</v>
      </c>
      <c r="H6895" t="s">
        <v>77</v>
      </c>
      <c r="I6895" t="s">
        <v>78</v>
      </c>
      <c r="J6895" s="7">
        <v>45633</v>
      </c>
      <c r="K6895" s="7">
        <v>44785</v>
      </c>
      <c r="L6895" s="7">
        <v>43743</v>
      </c>
      <c r="M6895" t="s">
        <v>77</v>
      </c>
      <c r="N6895" t="s">
        <v>79</v>
      </c>
      <c r="O6895">
        <v>2026</v>
      </c>
      <c r="P6895">
        <v>1</v>
      </c>
      <c r="Q6895" t="s">
        <v>80</v>
      </c>
      <c r="R6895" s="8">
        <v>46267</v>
      </c>
      <c r="S6895" s="2">
        <v>1</v>
      </c>
      <c r="T6895" s="2" t="s">
        <v>81</v>
      </c>
    </row>
    <row r="6896" spans="1:20" x14ac:dyDescent="0.25">
      <c r="A6896">
        <v>1120631871</v>
      </c>
      <c r="B6896">
        <v>117006828</v>
      </c>
      <c r="C6896" t="s">
        <v>74</v>
      </c>
      <c r="D6896" t="s">
        <v>75</v>
      </c>
      <c r="E6896" t="s">
        <v>76</v>
      </c>
      <c r="F6896" s="7">
        <v>43566</v>
      </c>
      <c r="G6896" s="7">
        <v>45393</v>
      </c>
      <c r="H6896" t="s">
        <v>86</v>
      </c>
      <c r="I6896" t="s">
        <v>87</v>
      </c>
      <c r="J6896" s="7">
        <v>45475</v>
      </c>
      <c r="K6896" s="7">
        <v>43683</v>
      </c>
      <c r="L6896" s="7">
        <v>45393</v>
      </c>
      <c r="M6896" t="s">
        <v>86</v>
      </c>
      <c r="N6896" t="s">
        <v>79</v>
      </c>
      <c r="O6896">
        <v>2026</v>
      </c>
      <c r="P6896">
        <v>1</v>
      </c>
      <c r="Q6896" t="s">
        <v>80</v>
      </c>
      <c r="R6896" s="8">
        <v>46267</v>
      </c>
      <c r="S6896" s="2">
        <v>1</v>
      </c>
      <c r="T6896" s="2" t="s">
        <v>81</v>
      </c>
    </row>
    <row r="6897" spans="1:20" x14ac:dyDescent="0.25">
      <c r="A6897">
        <v>1120631875</v>
      </c>
      <c r="B6897">
        <v>117009856</v>
      </c>
      <c r="C6897" t="s">
        <v>82</v>
      </c>
      <c r="D6897" t="s">
        <v>88</v>
      </c>
      <c r="E6897" t="s">
        <v>76</v>
      </c>
      <c r="F6897" s="7">
        <v>43566</v>
      </c>
      <c r="G6897" s="7">
        <v>43932</v>
      </c>
      <c r="H6897" t="s">
        <v>77</v>
      </c>
      <c r="I6897" t="s">
        <v>78</v>
      </c>
      <c r="J6897" s="7">
        <v>45923</v>
      </c>
      <c r="K6897" s="7">
        <v>43667</v>
      </c>
      <c r="L6897" s="7">
        <v>43932</v>
      </c>
      <c r="M6897" t="s">
        <v>77</v>
      </c>
      <c r="N6897" t="s">
        <v>79</v>
      </c>
      <c r="O6897">
        <v>2026</v>
      </c>
      <c r="P6897">
        <v>1</v>
      </c>
      <c r="Q6897" t="s">
        <v>80</v>
      </c>
      <c r="R6897" s="8">
        <v>46267</v>
      </c>
      <c r="S6897" s="2">
        <v>1</v>
      </c>
      <c r="T6897" s="2" t="s">
        <v>81</v>
      </c>
    </row>
    <row r="6898" spans="1:20" x14ac:dyDescent="0.25">
      <c r="A6898">
        <v>1120631877</v>
      </c>
      <c r="B6898">
        <v>117009857</v>
      </c>
      <c r="C6898" t="s">
        <v>85</v>
      </c>
      <c r="D6898" t="s">
        <v>88</v>
      </c>
      <c r="E6898" t="s">
        <v>76</v>
      </c>
      <c r="F6898" s="7">
        <v>43566</v>
      </c>
      <c r="G6898" s="7">
        <v>43932</v>
      </c>
      <c r="H6898" t="s">
        <v>77</v>
      </c>
      <c r="I6898" t="s">
        <v>78</v>
      </c>
      <c r="J6898" s="7">
        <v>45107</v>
      </c>
      <c r="K6898" s="7">
        <v>43667</v>
      </c>
      <c r="L6898" s="7">
        <v>43932</v>
      </c>
      <c r="M6898" t="s">
        <v>77</v>
      </c>
      <c r="N6898" t="s">
        <v>92</v>
      </c>
      <c r="O6898">
        <v>2026</v>
      </c>
      <c r="P6898">
        <v>1</v>
      </c>
      <c r="Q6898" t="s">
        <v>80</v>
      </c>
      <c r="R6898" s="8">
        <v>46267</v>
      </c>
      <c r="S6898" s="2">
        <v>1</v>
      </c>
      <c r="T6898" s="2" t="s">
        <v>81</v>
      </c>
    </row>
    <row r="6899" spans="1:20" x14ac:dyDescent="0.25">
      <c r="A6899">
        <v>1120631879</v>
      </c>
      <c r="B6899">
        <v>117011536</v>
      </c>
      <c r="C6899" t="s">
        <v>82</v>
      </c>
      <c r="D6899" t="s">
        <v>88</v>
      </c>
      <c r="E6899" t="s">
        <v>76</v>
      </c>
      <c r="F6899" s="7">
        <v>43566</v>
      </c>
      <c r="G6899" s="7">
        <v>43932</v>
      </c>
      <c r="H6899" t="s">
        <v>77</v>
      </c>
      <c r="I6899" t="s">
        <v>78</v>
      </c>
      <c r="J6899" s="7">
        <v>45525</v>
      </c>
      <c r="K6899" s="7">
        <v>45425</v>
      </c>
      <c r="L6899" s="7">
        <v>43932</v>
      </c>
      <c r="M6899" t="s">
        <v>77</v>
      </c>
      <c r="N6899" t="s">
        <v>79</v>
      </c>
      <c r="O6899">
        <v>2026</v>
      </c>
      <c r="P6899">
        <v>1</v>
      </c>
      <c r="Q6899" t="s">
        <v>80</v>
      </c>
      <c r="R6899" s="8">
        <v>46267</v>
      </c>
      <c r="S6899" s="2">
        <v>1</v>
      </c>
      <c r="T6899" s="2" t="s">
        <v>81</v>
      </c>
    </row>
    <row r="6900" spans="1:20" x14ac:dyDescent="0.25">
      <c r="A6900">
        <v>1120631880</v>
      </c>
      <c r="B6900">
        <v>117011536</v>
      </c>
      <c r="C6900" t="s">
        <v>82</v>
      </c>
      <c r="D6900" t="s">
        <v>88</v>
      </c>
      <c r="E6900" t="s">
        <v>76</v>
      </c>
      <c r="F6900" s="7">
        <v>43566</v>
      </c>
      <c r="G6900" s="7">
        <v>43932</v>
      </c>
      <c r="H6900" t="s">
        <v>77</v>
      </c>
      <c r="I6900" t="s">
        <v>78</v>
      </c>
      <c r="J6900" s="7">
        <v>45525</v>
      </c>
      <c r="K6900" s="7">
        <v>44496</v>
      </c>
      <c r="L6900" s="7">
        <v>43932</v>
      </c>
      <c r="M6900" t="s">
        <v>77</v>
      </c>
      <c r="N6900" t="s">
        <v>79</v>
      </c>
      <c r="O6900">
        <v>2026</v>
      </c>
      <c r="P6900">
        <v>1</v>
      </c>
      <c r="Q6900" t="s">
        <v>80</v>
      </c>
      <c r="R6900" s="8">
        <v>46267</v>
      </c>
      <c r="S6900" s="2">
        <v>1</v>
      </c>
      <c r="T6900" s="2" t="s">
        <v>81</v>
      </c>
    </row>
    <row r="6901" spans="1:20" x14ac:dyDescent="0.25">
      <c r="A6901">
        <v>1120631881</v>
      </c>
      <c r="B6901">
        <v>117011536</v>
      </c>
      <c r="C6901" t="s">
        <v>82</v>
      </c>
      <c r="D6901" t="s">
        <v>88</v>
      </c>
      <c r="E6901" t="s">
        <v>76</v>
      </c>
      <c r="F6901" s="7">
        <v>43566</v>
      </c>
      <c r="G6901" s="7">
        <v>43932</v>
      </c>
      <c r="H6901" t="s">
        <v>77</v>
      </c>
      <c r="I6901" t="s">
        <v>78</v>
      </c>
      <c r="J6901" s="7">
        <v>45525</v>
      </c>
      <c r="K6901" s="7">
        <v>44488</v>
      </c>
      <c r="L6901" s="7">
        <v>43932</v>
      </c>
      <c r="M6901" t="s">
        <v>77</v>
      </c>
      <c r="N6901" t="s">
        <v>79</v>
      </c>
      <c r="O6901">
        <v>2026</v>
      </c>
      <c r="P6901">
        <v>1</v>
      </c>
      <c r="Q6901" t="s">
        <v>80</v>
      </c>
      <c r="R6901" s="8">
        <v>46267</v>
      </c>
      <c r="S6901" s="2">
        <v>1</v>
      </c>
      <c r="T6901" s="2" t="s">
        <v>81</v>
      </c>
    </row>
    <row r="6902" spans="1:20" x14ac:dyDescent="0.25">
      <c r="A6902">
        <v>1120631885</v>
      </c>
      <c r="B6902">
        <v>117013191</v>
      </c>
      <c r="C6902" t="s">
        <v>85</v>
      </c>
      <c r="D6902" t="s">
        <v>83</v>
      </c>
      <c r="E6902" t="s">
        <v>76</v>
      </c>
      <c r="F6902" s="7">
        <v>43566</v>
      </c>
      <c r="G6902" s="7">
        <v>45393</v>
      </c>
      <c r="H6902" t="s">
        <v>77</v>
      </c>
      <c r="I6902" t="s">
        <v>78</v>
      </c>
      <c r="J6902" s="7">
        <v>46000</v>
      </c>
      <c r="K6902" s="7">
        <v>43572</v>
      </c>
      <c r="L6902" s="7">
        <v>45393</v>
      </c>
      <c r="M6902" t="s">
        <v>77</v>
      </c>
      <c r="N6902" t="s">
        <v>79</v>
      </c>
      <c r="O6902">
        <v>2026</v>
      </c>
      <c r="P6902">
        <v>1</v>
      </c>
      <c r="Q6902" t="s">
        <v>80</v>
      </c>
      <c r="R6902" s="8">
        <v>46267</v>
      </c>
      <c r="S6902" s="2">
        <v>1</v>
      </c>
      <c r="T6902" s="2" t="s">
        <v>81</v>
      </c>
    </row>
    <row r="6903" spans="1:20" x14ac:dyDescent="0.25">
      <c r="A6903">
        <v>1120631886</v>
      </c>
      <c r="B6903">
        <v>117013191</v>
      </c>
      <c r="C6903" t="s">
        <v>85</v>
      </c>
      <c r="D6903" t="s">
        <v>83</v>
      </c>
      <c r="E6903" t="s">
        <v>76</v>
      </c>
      <c r="F6903" s="7">
        <v>43566</v>
      </c>
      <c r="G6903" s="7">
        <v>45393</v>
      </c>
      <c r="H6903" t="s">
        <v>77</v>
      </c>
      <c r="I6903" t="s">
        <v>78</v>
      </c>
      <c r="J6903" s="7">
        <v>46000</v>
      </c>
      <c r="K6903" s="7">
        <v>45052</v>
      </c>
      <c r="L6903" s="7">
        <v>45393</v>
      </c>
      <c r="M6903" t="s">
        <v>77</v>
      </c>
      <c r="N6903" t="s">
        <v>79</v>
      </c>
      <c r="O6903">
        <v>2026</v>
      </c>
      <c r="P6903">
        <v>1</v>
      </c>
      <c r="Q6903" t="s">
        <v>80</v>
      </c>
      <c r="R6903" s="8">
        <v>46267</v>
      </c>
      <c r="S6903" s="2">
        <v>1</v>
      </c>
      <c r="T6903" s="2" t="s">
        <v>81</v>
      </c>
    </row>
    <row r="6904" spans="1:20" x14ac:dyDescent="0.25">
      <c r="A6904">
        <v>1120631887</v>
      </c>
      <c r="B6904">
        <v>117013191</v>
      </c>
      <c r="C6904" t="s">
        <v>85</v>
      </c>
      <c r="D6904" t="s">
        <v>83</v>
      </c>
      <c r="E6904" t="s">
        <v>76</v>
      </c>
      <c r="F6904" s="7">
        <v>43566</v>
      </c>
      <c r="G6904" s="7">
        <v>45393</v>
      </c>
      <c r="H6904" t="s">
        <v>77</v>
      </c>
      <c r="I6904" t="s">
        <v>78</v>
      </c>
      <c r="J6904" s="7">
        <v>46000</v>
      </c>
      <c r="K6904" s="7">
        <v>46057</v>
      </c>
      <c r="L6904" s="7">
        <v>45393</v>
      </c>
      <c r="M6904" t="s">
        <v>77</v>
      </c>
      <c r="N6904" t="s">
        <v>79</v>
      </c>
      <c r="O6904">
        <v>2026</v>
      </c>
      <c r="P6904">
        <v>1</v>
      </c>
      <c r="Q6904" t="s">
        <v>80</v>
      </c>
      <c r="R6904" s="8">
        <v>46267</v>
      </c>
      <c r="S6904" s="2">
        <v>1</v>
      </c>
      <c r="T6904" s="2" t="s">
        <v>81</v>
      </c>
    </row>
    <row r="6905" spans="1:20" x14ac:dyDescent="0.25">
      <c r="A6905">
        <v>1120631891</v>
      </c>
      <c r="B6905">
        <v>117018708</v>
      </c>
      <c r="C6905" t="s">
        <v>82</v>
      </c>
      <c r="D6905" t="s">
        <v>88</v>
      </c>
      <c r="E6905" t="s">
        <v>76</v>
      </c>
      <c r="F6905" s="7">
        <v>43567</v>
      </c>
      <c r="G6905" s="7">
        <v>43933</v>
      </c>
      <c r="H6905" t="s">
        <v>77</v>
      </c>
      <c r="I6905" t="s">
        <v>84</v>
      </c>
      <c r="J6905" s="7">
        <v>45533</v>
      </c>
      <c r="K6905" s="7">
        <v>44431</v>
      </c>
      <c r="L6905" s="7">
        <v>43933</v>
      </c>
      <c r="M6905" t="s">
        <v>77</v>
      </c>
      <c r="N6905" t="s">
        <v>79</v>
      </c>
      <c r="O6905">
        <v>2026</v>
      </c>
      <c r="P6905">
        <v>1</v>
      </c>
      <c r="Q6905" t="s">
        <v>80</v>
      </c>
      <c r="R6905" s="8">
        <v>46267</v>
      </c>
      <c r="S6905" s="2">
        <v>1</v>
      </c>
      <c r="T6905" s="2" t="s">
        <v>81</v>
      </c>
    </row>
    <row r="6906" spans="1:20" x14ac:dyDescent="0.25">
      <c r="A6906">
        <v>1120631892</v>
      </c>
      <c r="B6906">
        <v>117018708</v>
      </c>
      <c r="C6906" t="s">
        <v>82</v>
      </c>
      <c r="D6906" t="s">
        <v>88</v>
      </c>
      <c r="E6906" t="s">
        <v>76</v>
      </c>
      <c r="F6906" s="7">
        <v>43567</v>
      </c>
      <c r="G6906" s="7">
        <v>43933</v>
      </c>
      <c r="H6906" t="s">
        <v>77</v>
      </c>
      <c r="I6906" t="s">
        <v>84</v>
      </c>
      <c r="J6906" s="7">
        <v>45533</v>
      </c>
      <c r="K6906" s="7">
        <v>45925</v>
      </c>
      <c r="L6906" s="7">
        <v>43933</v>
      </c>
      <c r="M6906" t="s">
        <v>77</v>
      </c>
      <c r="N6906" t="s">
        <v>79</v>
      </c>
      <c r="O6906">
        <v>2026</v>
      </c>
      <c r="P6906">
        <v>1</v>
      </c>
      <c r="Q6906" t="s">
        <v>80</v>
      </c>
      <c r="R6906" s="8">
        <v>46267</v>
      </c>
      <c r="S6906" s="2">
        <v>1</v>
      </c>
      <c r="T6906" s="2" t="s">
        <v>81</v>
      </c>
    </row>
    <row r="6907" spans="1:20" x14ac:dyDescent="0.25">
      <c r="A6907">
        <v>1120631895</v>
      </c>
      <c r="B6907">
        <v>117019736</v>
      </c>
      <c r="C6907" t="s">
        <v>90</v>
      </c>
      <c r="D6907" t="s">
        <v>88</v>
      </c>
      <c r="E6907" t="s">
        <v>76</v>
      </c>
      <c r="F6907" s="7">
        <v>43567</v>
      </c>
      <c r="G6907" s="7">
        <v>43933</v>
      </c>
      <c r="H6907" t="s">
        <v>77</v>
      </c>
      <c r="I6907" t="s">
        <v>78</v>
      </c>
      <c r="J6907" s="7">
        <v>45830</v>
      </c>
      <c r="K6907" s="7">
        <v>45548</v>
      </c>
      <c r="L6907" s="7">
        <v>43933</v>
      </c>
      <c r="M6907" t="s">
        <v>77</v>
      </c>
      <c r="N6907" t="s">
        <v>79</v>
      </c>
      <c r="O6907">
        <v>2026</v>
      </c>
      <c r="P6907">
        <v>1</v>
      </c>
      <c r="Q6907" t="s">
        <v>80</v>
      </c>
      <c r="R6907" s="8">
        <v>46267</v>
      </c>
      <c r="S6907" s="2">
        <v>1</v>
      </c>
      <c r="T6907" s="2" t="s">
        <v>81</v>
      </c>
    </row>
    <row r="6908" spans="1:20" x14ac:dyDescent="0.25">
      <c r="A6908">
        <v>1120631906</v>
      </c>
      <c r="B6908">
        <v>117026015</v>
      </c>
      <c r="C6908" t="s">
        <v>82</v>
      </c>
      <c r="D6908" t="s">
        <v>88</v>
      </c>
      <c r="E6908" t="s">
        <v>76</v>
      </c>
      <c r="F6908" s="7">
        <v>43569</v>
      </c>
      <c r="G6908" s="7">
        <v>43749</v>
      </c>
      <c r="H6908" t="s">
        <v>77</v>
      </c>
      <c r="I6908" t="s">
        <v>78</v>
      </c>
      <c r="J6908" s="7">
        <v>45432</v>
      </c>
      <c r="K6908" s="7">
        <v>45748</v>
      </c>
      <c r="L6908" s="7">
        <v>43749</v>
      </c>
      <c r="M6908" t="s">
        <v>77</v>
      </c>
      <c r="N6908" t="s">
        <v>79</v>
      </c>
      <c r="O6908">
        <v>2026</v>
      </c>
      <c r="P6908">
        <v>1</v>
      </c>
      <c r="Q6908" t="s">
        <v>80</v>
      </c>
      <c r="R6908" s="8">
        <v>46267</v>
      </c>
      <c r="S6908" s="2">
        <v>1</v>
      </c>
      <c r="T6908" s="2" t="s">
        <v>81</v>
      </c>
    </row>
    <row r="6909" spans="1:20" x14ac:dyDescent="0.25">
      <c r="A6909">
        <v>1120631912</v>
      </c>
      <c r="B6909">
        <v>117027048</v>
      </c>
      <c r="C6909" t="s">
        <v>82</v>
      </c>
      <c r="D6909" t="s">
        <v>88</v>
      </c>
      <c r="E6909" t="s">
        <v>76</v>
      </c>
      <c r="F6909" s="7">
        <v>43569</v>
      </c>
      <c r="G6909" s="7">
        <v>43935</v>
      </c>
      <c r="H6909" t="s">
        <v>77</v>
      </c>
      <c r="I6909" t="s">
        <v>78</v>
      </c>
      <c r="J6909" s="7">
        <v>45550</v>
      </c>
      <c r="K6909" s="7">
        <v>45748</v>
      </c>
      <c r="L6909" s="7">
        <v>43935</v>
      </c>
      <c r="M6909" t="s">
        <v>77</v>
      </c>
      <c r="N6909" t="s">
        <v>79</v>
      </c>
      <c r="O6909">
        <v>2026</v>
      </c>
      <c r="P6909">
        <v>1</v>
      </c>
      <c r="Q6909" t="s">
        <v>80</v>
      </c>
      <c r="R6909" s="8">
        <v>46267</v>
      </c>
      <c r="S6909" s="2">
        <v>1</v>
      </c>
      <c r="T6909" s="2" t="s">
        <v>81</v>
      </c>
    </row>
    <row r="6910" spans="1:20" x14ac:dyDescent="0.25">
      <c r="A6910">
        <v>1120631927</v>
      </c>
      <c r="B6910">
        <v>117041698</v>
      </c>
      <c r="C6910" t="s">
        <v>82</v>
      </c>
      <c r="D6910" t="s">
        <v>88</v>
      </c>
      <c r="E6910" t="s">
        <v>76</v>
      </c>
      <c r="F6910" s="7">
        <v>43571</v>
      </c>
      <c r="G6910" s="7">
        <v>43937</v>
      </c>
      <c r="H6910" t="s">
        <v>77</v>
      </c>
      <c r="I6910" t="s">
        <v>78</v>
      </c>
      <c r="J6910" s="7">
        <v>45604</v>
      </c>
      <c r="K6910" s="7">
        <v>44601</v>
      </c>
      <c r="L6910" s="7">
        <v>43937</v>
      </c>
      <c r="M6910" t="s">
        <v>77</v>
      </c>
      <c r="N6910" t="s">
        <v>79</v>
      </c>
      <c r="O6910">
        <v>2026</v>
      </c>
      <c r="P6910">
        <v>1</v>
      </c>
      <c r="Q6910" t="s">
        <v>80</v>
      </c>
      <c r="R6910" s="8">
        <v>46267</v>
      </c>
      <c r="S6910" s="2">
        <v>1</v>
      </c>
      <c r="T6910" s="2" t="s">
        <v>81</v>
      </c>
    </row>
    <row r="6911" spans="1:20" x14ac:dyDescent="0.25">
      <c r="A6911">
        <v>1120631933</v>
      </c>
      <c r="B6911">
        <v>117045598</v>
      </c>
      <c r="C6911" t="s">
        <v>82</v>
      </c>
      <c r="D6911" t="s">
        <v>83</v>
      </c>
      <c r="E6911" t="s">
        <v>76</v>
      </c>
      <c r="F6911" s="7">
        <v>43571</v>
      </c>
      <c r="G6911" s="7">
        <v>43751</v>
      </c>
      <c r="H6911" t="s">
        <v>77</v>
      </c>
      <c r="I6911" t="s">
        <v>78</v>
      </c>
      <c r="J6911" s="7">
        <v>45953</v>
      </c>
      <c r="K6911" s="7">
        <v>43683</v>
      </c>
      <c r="L6911" s="7">
        <v>43751</v>
      </c>
      <c r="M6911" t="s">
        <v>77</v>
      </c>
      <c r="N6911" t="s">
        <v>79</v>
      </c>
      <c r="O6911">
        <v>2026</v>
      </c>
      <c r="P6911">
        <v>1</v>
      </c>
      <c r="Q6911" t="s">
        <v>80</v>
      </c>
      <c r="R6911" s="8">
        <v>46267</v>
      </c>
      <c r="S6911" s="2">
        <v>1</v>
      </c>
      <c r="T6911" s="2" t="s">
        <v>81</v>
      </c>
    </row>
    <row r="6912" spans="1:20" x14ac:dyDescent="0.25">
      <c r="A6912">
        <v>1120631947</v>
      </c>
      <c r="B6912">
        <v>117055844</v>
      </c>
      <c r="C6912" t="s">
        <v>82</v>
      </c>
      <c r="D6912" t="s">
        <v>75</v>
      </c>
      <c r="E6912" t="s">
        <v>76</v>
      </c>
      <c r="F6912" s="7">
        <v>43573</v>
      </c>
      <c r="G6912" s="7">
        <v>43939</v>
      </c>
      <c r="H6912" t="s">
        <v>77</v>
      </c>
      <c r="I6912" t="s">
        <v>78</v>
      </c>
      <c r="J6912" s="7">
        <v>45305</v>
      </c>
      <c r="K6912" s="7">
        <v>44242</v>
      </c>
      <c r="L6912" s="7">
        <v>43939</v>
      </c>
      <c r="M6912" t="s">
        <v>77</v>
      </c>
      <c r="N6912" t="s">
        <v>92</v>
      </c>
      <c r="O6912">
        <v>2026</v>
      </c>
      <c r="P6912">
        <v>1</v>
      </c>
      <c r="Q6912" t="s">
        <v>80</v>
      </c>
      <c r="R6912" s="8">
        <v>46267</v>
      </c>
      <c r="S6912" s="2">
        <v>1</v>
      </c>
      <c r="T6912" s="2" t="s">
        <v>81</v>
      </c>
    </row>
    <row r="6913" spans="1:20" x14ac:dyDescent="0.25">
      <c r="A6913">
        <v>1120631948</v>
      </c>
      <c r="B6913">
        <v>117055844</v>
      </c>
      <c r="C6913" t="s">
        <v>82</v>
      </c>
      <c r="D6913" t="s">
        <v>75</v>
      </c>
      <c r="E6913" t="s">
        <v>76</v>
      </c>
      <c r="F6913" s="7">
        <v>43573</v>
      </c>
      <c r="G6913" s="7">
        <v>43939</v>
      </c>
      <c r="H6913" t="s">
        <v>77</v>
      </c>
      <c r="I6913" t="s">
        <v>78</v>
      </c>
      <c r="J6913" s="7">
        <v>45305</v>
      </c>
      <c r="K6913" s="7">
        <v>45057</v>
      </c>
      <c r="L6913" s="7">
        <v>43939</v>
      </c>
      <c r="M6913" t="s">
        <v>77</v>
      </c>
      <c r="N6913" t="s">
        <v>92</v>
      </c>
      <c r="O6913">
        <v>2026</v>
      </c>
      <c r="P6913">
        <v>1</v>
      </c>
      <c r="Q6913" t="s">
        <v>80</v>
      </c>
      <c r="R6913" s="8">
        <v>46267</v>
      </c>
      <c r="S6913" s="2">
        <v>1</v>
      </c>
      <c r="T6913" s="2" t="s">
        <v>81</v>
      </c>
    </row>
    <row r="6914" spans="1:20" x14ac:dyDescent="0.25">
      <c r="A6914">
        <v>1120631959</v>
      </c>
      <c r="B6914">
        <v>117067536</v>
      </c>
      <c r="C6914" t="s">
        <v>96</v>
      </c>
      <c r="D6914" t="s">
        <v>83</v>
      </c>
      <c r="E6914" t="s">
        <v>76</v>
      </c>
      <c r="F6914" s="7">
        <v>43574</v>
      </c>
      <c r="G6914" s="7">
        <v>43757</v>
      </c>
      <c r="H6914" t="s">
        <v>77</v>
      </c>
      <c r="I6914" t="s">
        <v>78</v>
      </c>
      <c r="J6914" s="7">
        <v>45899</v>
      </c>
      <c r="K6914" s="7">
        <v>43667</v>
      </c>
      <c r="L6914" s="7">
        <v>43757</v>
      </c>
      <c r="M6914" t="s">
        <v>77</v>
      </c>
      <c r="N6914" t="s">
        <v>79</v>
      </c>
      <c r="O6914">
        <v>2026</v>
      </c>
      <c r="P6914">
        <v>1</v>
      </c>
      <c r="Q6914" t="s">
        <v>80</v>
      </c>
      <c r="R6914" s="8">
        <v>46267</v>
      </c>
      <c r="S6914" s="2">
        <v>1</v>
      </c>
      <c r="T6914" s="2" t="s">
        <v>81</v>
      </c>
    </row>
    <row r="6915" spans="1:20" x14ac:dyDescent="0.25">
      <c r="A6915">
        <v>1120631962</v>
      </c>
      <c r="B6915">
        <v>117068682</v>
      </c>
      <c r="C6915" t="s">
        <v>82</v>
      </c>
      <c r="D6915" t="s">
        <v>83</v>
      </c>
      <c r="E6915" t="s">
        <v>76</v>
      </c>
      <c r="F6915" s="7">
        <v>43575</v>
      </c>
      <c r="G6915" s="7">
        <v>43755</v>
      </c>
      <c r="H6915" t="s">
        <v>77</v>
      </c>
      <c r="I6915" t="s">
        <v>89</v>
      </c>
      <c r="J6915" s="7">
        <v>45953</v>
      </c>
      <c r="K6915" s="7">
        <v>44785</v>
      </c>
      <c r="L6915" s="7">
        <v>43755</v>
      </c>
      <c r="M6915" t="s">
        <v>77</v>
      </c>
      <c r="N6915" t="s">
        <v>79</v>
      </c>
      <c r="O6915">
        <v>2026</v>
      </c>
      <c r="P6915">
        <v>1</v>
      </c>
      <c r="Q6915" t="s">
        <v>80</v>
      </c>
      <c r="R6915" s="8">
        <v>46267</v>
      </c>
      <c r="S6915" s="2">
        <v>1</v>
      </c>
      <c r="T6915" s="2" t="s">
        <v>81</v>
      </c>
    </row>
    <row r="6916" spans="1:20" x14ac:dyDescent="0.25">
      <c r="A6916">
        <v>1120631963</v>
      </c>
      <c r="B6916">
        <v>117068682</v>
      </c>
      <c r="C6916" t="s">
        <v>82</v>
      </c>
      <c r="D6916" t="s">
        <v>83</v>
      </c>
      <c r="E6916" t="s">
        <v>76</v>
      </c>
      <c r="F6916" s="7">
        <v>43575</v>
      </c>
      <c r="G6916" s="7">
        <v>43755</v>
      </c>
      <c r="H6916" t="s">
        <v>77</v>
      </c>
      <c r="I6916" t="s">
        <v>89</v>
      </c>
      <c r="J6916" s="7">
        <v>45953</v>
      </c>
      <c r="K6916" s="7">
        <v>45957</v>
      </c>
      <c r="L6916" s="7">
        <v>43755</v>
      </c>
      <c r="M6916" t="s">
        <v>77</v>
      </c>
      <c r="N6916" t="s">
        <v>79</v>
      </c>
      <c r="O6916">
        <v>2026</v>
      </c>
      <c r="P6916">
        <v>1</v>
      </c>
      <c r="Q6916" t="s">
        <v>80</v>
      </c>
      <c r="R6916" s="8">
        <v>46267</v>
      </c>
      <c r="S6916" s="2">
        <v>1</v>
      </c>
      <c r="T6916" s="2" t="s">
        <v>81</v>
      </c>
    </row>
    <row r="6917" spans="1:20" x14ac:dyDescent="0.25">
      <c r="A6917">
        <v>1120631972</v>
      </c>
      <c r="B6917">
        <v>117072931</v>
      </c>
      <c r="C6917" t="s">
        <v>93</v>
      </c>
      <c r="D6917" t="s">
        <v>83</v>
      </c>
      <c r="E6917" t="s">
        <v>76</v>
      </c>
      <c r="F6917" s="7">
        <v>43576</v>
      </c>
      <c r="G6917" s="7">
        <v>43759</v>
      </c>
      <c r="H6917" t="s">
        <v>77</v>
      </c>
      <c r="I6917" t="s">
        <v>78</v>
      </c>
      <c r="J6917" s="7">
        <v>45461</v>
      </c>
      <c r="K6917" s="7">
        <v>43667</v>
      </c>
      <c r="L6917" s="7">
        <v>43759</v>
      </c>
      <c r="M6917" t="s">
        <v>77</v>
      </c>
      <c r="N6917" t="s">
        <v>79</v>
      </c>
      <c r="O6917">
        <v>2026</v>
      </c>
      <c r="P6917">
        <v>1</v>
      </c>
      <c r="Q6917" t="s">
        <v>80</v>
      </c>
      <c r="R6917" s="8">
        <v>46267</v>
      </c>
      <c r="S6917" s="2">
        <v>1</v>
      </c>
      <c r="T6917" s="2" t="s">
        <v>81</v>
      </c>
    </row>
    <row r="6918" spans="1:20" x14ac:dyDescent="0.25">
      <c r="A6918">
        <v>1120631974</v>
      </c>
      <c r="B6918">
        <v>117072932</v>
      </c>
      <c r="C6918" t="s">
        <v>82</v>
      </c>
      <c r="D6918" t="s">
        <v>83</v>
      </c>
      <c r="E6918" t="s">
        <v>76</v>
      </c>
      <c r="F6918" s="7">
        <v>43576</v>
      </c>
      <c r="G6918" s="7">
        <v>43756</v>
      </c>
      <c r="H6918" t="s">
        <v>77</v>
      </c>
      <c r="I6918" t="s">
        <v>78</v>
      </c>
      <c r="J6918" s="7">
        <v>45894</v>
      </c>
      <c r="K6918" s="7">
        <v>43667</v>
      </c>
      <c r="L6918" s="7">
        <v>43756</v>
      </c>
      <c r="M6918" t="s">
        <v>77</v>
      </c>
      <c r="N6918" t="s">
        <v>79</v>
      </c>
      <c r="O6918">
        <v>2026</v>
      </c>
      <c r="P6918">
        <v>1</v>
      </c>
      <c r="Q6918" t="s">
        <v>80</v>
      </c>
      <c r="R6918" s="8">
        <v>46267</v>
      </c>
      <c r="S6918" s="2">
        <v>1</v>
      </c>
      <c r="T6918" s="2" t="s">
        <v>81</v>
      </c>
    </row>
    <row r="6919" spans="1:20" x14ac:dyDescent="0.25">
      <c r="A6919">
        <v>1120631991</v>
      </c>
      <c r="B6919">
        <v>117085593</v>
      </c>
      <c r="C6919" t="s">
        <v>85</v>
      </c>
      <c r="D6919" t="s">
        <v>83</v>
      </c>
      <c r="E6919" t="s">
        <v>76</v>
      </c>
      <c r="F6919" s="7">
        <v>43578</v>
      </c>
      <c r="G6919" s="7">
        <v>43761</v>
      </c>
      <c r="H6919" t="s">
        <v>77</v>
      </c>
      <c r="I6919" t="s">
        <v>78</v>
      </c>
      <c r="J6919" s="7">
        <v>45859</v>
      </c>
      <c r="K6919" s="7">
        <v>43667</v>
      </c>
      <c r="L6919" s="7">
        <v>43761</v>
      </c>
      <c r="M6919" t="s">
        <v>77</v>
      </c>
      <c r="N6919" t="s">
        <v>92</v>
      </c>
      <c r="O6919">
        <v>2026</v>
      </c>
      <c r="P6919">
        <v>1</v>
      </c>
      <c r="Q6919" t="s">
        <v>80</v>
      </c>
      <c r="R6919" s="8">
        <v>46267</v>
      </c>
      <c r="S6919" s="2">
        <v>1</v>
      </c>
      <c r="T6919" s="2" t="s">
        <v>81</v>
      </c>
    </row>
    <row r="6920" spans="1:20" x14ac:dyDescent="0.25">
      <c r="A6920">
        <v>1120631993</v>
      </c>
      <c r="B6920">
        <v>117085964</v>
      </c>
      <c r="C6920" t="s">
        <v>94</v>
      </c>
      <c r="D6920" t="s">
        <v>83</v>
      </c>
      <c r="E6920" t="s">
        <v>76</v>
      </c>
      <c r="F6920" s="7">
        <v>43578</v>
      </c>
      <c r="G6920" s="7">
        <v>43761</v>
      </c>
      <c r="H6920" t="s">
        <v>77</v>
      </c>
      <c r="I6920" t="s">
        <v>78</v>
      </c>
      <c r="J6920" s="7">
        <v>46000</v>
      </c>
      <c r="K6920" s="7">
        <v>43599</v>
      </c>
      <c r="L6920" s="7">
        <v>43761</v>
      </c>
      <c r="M6920" t="s">
        <v>77</v>
      </c>
      <c r="N6920" t="s">
        <v>79</v>
      </c>
      <c r="O6920">
        <v>2026</v>
      </c>
      <c r="P6920">
        <v>1</v>
      </c>
      <c r="Q6920" t="s">
        <v>80</v>
      </c>
      <c r="R6920" s="8">
        <v>46267</v>
      </c>
      <c r="S6920" s="2">
        <v>1</v>
      </c>
      <c r="T6920" s="2" t="s">
        <v>81</v>
      </c>
    </row>
    <row r="6921" spans="1:20" x14ac:dyDescent="0.25">
      <c r="A6921">
        <v>1120631994</v>
      </c>
      <c r="B6921">
        <v>117085964</v>
      </c>
      <c r="C6921" t="s">
        <v>94</v>
      </c>
      <c r="D6921" t="s">
        <v>83</v>
      </c>
      <c r="E6921" t="s">
        <v>76</v>
      </c>
      <c r="F6921" s="7">
        <v>43578</v>
      </c>
      <c r="G6921" s="7">
        <v>43761</v>
      </c>
      <c r="H6921" t="s">
        <v>77</v>
      </c>
      <c r="I6921" t="s">
        <v>78</v>
      </c>
      <c r="J6921" s="7">
        <v>46000</v>
      </c>
      <c r="K6921" s="7">
        <v>44036</v>
      </c>
      <c r="L6921" s="7">
        <v>43761</v>
      </c>
      <c r="M6921" t="s">
        <v>77</v>
      </c>
      <c r="N6921" t="s">
        <v>79</v>
      </c>
      <c r="O6921">
        <v>2026</v>
      </c>
      <c r="P6921">
        <v>1</v>
      </c>
      <c r="Q6921" t="s">
        <v>80</v>
      </c>
      <c r="R6921" s="8">
        <v>46267</v>
      </c>
      <c r="S6921" s="2">
        <v>1</v>
      </c>
      <c r="T6921" s="2" t="s">
        <v>81</v>
      </c>
    </row>
    <row r="6922" spans="1:20" x14ac:dyDescent="0.25">
      <c r="A6922">
        <v>1120632003</v>
      </c>
      <c r="B6922">
        <v>117093398</v>
      </c>
      <c r="C6922" t="s">
        <v>91</v>
      </c>
      <c r="D6922" t="s">
        <v>88</v>
      </c>
      <c r="E6922" t="s">
        <v>76</v>
      </c>
      <c r="F6922" s="7">
        <v>43579</v>
      </c>
      <c r="G6922" s="7">
        <v>43945</v>
      </c>
      <c r="H6922" t="s">
        <v>77</v>
      </c>
      <c r="I6922" t="s">
        <v>78</v>
      </c>
      <c r="J6922" s="7">
        <v>45737</v>
      </c>
      <c r="K6922" s="7">
        <v>45849</v>
      </c>
      <c r="L6922" s="7">
        <v>43945</v>
      </c>
      <c r="M6922" t="s">
        <v>77</v>
      </c>
      <c r="N6922" t="s">
        <v>79</v>
      </c>
      <c r="O6922">
        <v>2026</v>
      </c>
      <c r="P6922">
        <v>1</v>
      </c>
      <c r="Q6922" t="s">
        <v>80</v>
      </c>
      <c r="R6922" s="8">
        <v>46267</v>
      </c>
      <c r="S6922" s="2">
        <v>1</v>
      </c>
      <c r="T6922" s="2" t="s">
        <v>81</v>
      </c>
    </row>
    <row r="6923" spans="1:20" x14ac:dyDescent="0.25">
      <c r="A6923">
        <v>1120632032</v>
      </c>
      <c r="B6923">
        <v>117113919</v>
      </c>
      <c r="C6923" t="s">
        <v>82</v>
      </c>
      <c r="D6923" t="s">
        <v>88</v>
      </c>
      <c r="E6923" t="s">
        <v>76</v>
      </c>
      <c r="F6923" s="7">
        <v>43583</v>
      </c>
      <c r="G6923" s="7">
        <v>43949</v>
      </c>
      <c r="H6923" t="s">
        <v>77</v>
      </c>
      <c r="I6923" t="s">
        <v>78</v>
      </c>
      <c r="J6923" s="7">
        <v>45587</v>
      </c>
      <c r="K6923" s="7">
        <v>45748</v>
      </c>
      <c r="L6923" s="7">
        <v>43949</v>
      </c>
      <c r="M6923" t="s">
        <v>77</v>
      </c>
      <c r="N6923" t="s">
        <v>79</v>
      </c>
      <c r="O6923">
        <v>2026</v>
      </c>
      <c r="P6923">
        <v>1</v>
      </c>
      <c r="Q6923" t="s">
        <v>80</v>
      </c>
      <c r="R6923" s="8">
        <v>46267</v>
      </c>
      <c r="S6923" s="2">
        <v>1</v>
      </c>
      <c r="T6923" s="2" t="s">
        <v>81</v>
      </c>
    </row>
    <row r="6924" spans="1:20" x14ac:dyDescent="0.25">
      <c r="A6924">
        <v>1120632060</v>
      </c>
      <c r="B6924">
        <v>117137219</v>
      </c>
      <c r="C6924" t="s">
        <v>91</v>
      </c>
      <c r="D6924" t="s">
        <v>88</v>
      </c>
      <c r="E6924" t="s">
        <v>76</v>
      </c>
      <c r="F6924" s="7">
        <v>43586</v>
      </c>
      <c r="G6924" s="7">
        <v>43952</v>
      </c>
      <c r="H6924" t="s">
        <v>77</v>
      </c>
      <c r="I6924" t="s">
        <v>78</v>
      </c>
      <c r="J6924" s="7">
        <v>45795</v>
      </c>
      <c r="K6924" s="7">
        <v>43990</v>
      </c>
      <c r="L6924" s="7">
        <v>43952</v>
      </c>
      <c r="M6924" t="s">
        <v>77</v>
      </c>
      <c r="N6924" t="s">
        <v>79</v>
      </c>
      <c r="O6924">
        <v>2026</v>
      </c>
      <c r="P6924">
        <v>1</v>
      </c>
      <c r="Q6924" t="s">
        <v>80</v>
      </c>
      <c r="R6924" s="8">
        <v>46267</v>
      </c>
      <c r="S6924" s="2">
        <v>1</v>
      </c>
      <c r="T6924" s="2" t="s">
        <v>81</v>
      </c>
    </row>
    <row r="6925" spans="1:20" x14ac:dyDescent="0.25">
      <c r="A6925">
        <v>1120632073</v>
      </c>
      <c r="B6925">
        <v>117150182</v>
      </c>
      <c r="C6925" t="s">
        <v>82</v>
      </c>
      <c r="D6925" t="s">
        <v>83</v>
      </c>
      <c r="E6925" t="s">
        <v>76</v>
      </c>
      <c r="F6925" s="7">
        <v>43587</v>
      </c>
      <c r="G6925" s="7">
        <v>43771</v>
      </c>
      <c r="H6925" t="s">
        <v>77</v>
      </c>
      <c r="I6925" t="s">
        <v>78</v>
      </c>
      <c r="J6925" s="7">
        <v>45488</v>
      </c>
      <c r="K6925" s="7">
        <v>45748</v>
      </c>
      <c r="L6925" s="7">
        <v>43771</v>
      </c>
      <c r="M6925" t="s">
        <v>77</v>
      </c>
      <c r="N6925" t="s">
        <v>79</v>
      </c>
      <c r="O6925">
        <v>2026</v>
      </c>
      <c r="P6925">
        <v>1</v>
      </c>
      <c r="Q6925" t="s">
        <v>80</v>
      </c>
      <c r="R6925" s="8">
        <v>46267</v>
      </c>
      <c r="S6925" s="2">
        <v>1</v>
      </c>
      <c r="T6925" s="2" t="s">
        <v>81</v>
      </c>
    </row>
    <row r="6926" spans="1:20" x14ac:dyDescent="0.25">
      <c r="A6926">
        <v>1120632075</v>
      </c>
      <c r="B6926">
        <v>117151427</v>
      </c>
      <c r="C6926" t="s">
        <v>82</v>
      </c>
      <c r="D6926" t="s">
        <v>83</v>
      </c>
      <c r="E6926" t="s">
        <v>76</v>
      </c>
      <c r="F6926" s="7">
        <v>43588</v>
      </c>
      <c r="G6926" s="7">
        <v>43772</v>
      </c>
      <c r="H6926" t="s">
        <v>77</v>
      </c>
      <c r="I6926" t="s">
        <v>78</v>
      </c>
      <c r="J6926" s="7">
        <v>45869</v>
      </c>
      <c r="K6926" s="7">
        <v>45748</v>
      </c>
      <c r="L6926" s="7">
        <v>43772</v>
      </c>
      <c r="M6926" t="s">
        <v>77</v>
      </c>
      <c r="N6926" t="s">
        <v>79</v>
      </c>
      <c r="O6926">
        <v>2026</v>
      </c>
      <c r="P6926">
        <v>1</v>
      </c>
      <c r="Q6926" t="s">
        <v>80</v>
      </c>
      <c r="R6926" s="8">
        <v>46267</v>
      </c>
      <c r="S6926" s="2">
        <v>1</v>
      </c>
      <c r="T6926" s="2" t="s">
        <v>81</v>
      </c>
    </row>
    <row r="6927" spans="1:20" x14ac:dyDescent="0.25">
      <c r="A6927">
        <v>1120632107</v>
      </c>
      <c r="B6927">
        <v>117179823</v>
      </c>
      <c r="C6927" t="s">
        <v>82</v>
      </c>
      <c r="D6927" t="s">
        <v>83</v>
      </c>
      <c r="E6927" t="s">
        <v>76</v>
      </c>
      <c r="F6927" s="7">
        <v>43592</v>
      </c>
      <c r="G6927" s="7">
        <v>43772</v>
      </c>
      <c r="H6927" t="s">
        <v>77</v>
      </c>
      <c r="I6927" t="s">
        <v>84</v>
      </c>
      <c r="J6927" s="7">
        <v>45740</v>
      </c>
      <c r="K6927" s="7">
        <v>45960</v>
      </c>
      <c r="L6927" s="7">
        <v>43772</v>
      </c>
      <c r="M6927" t="s">
        <v>77</v>
      </c>
      <c r="N6927" t="s">
        <v>79</v>
      </c>
      <c r="O6927">
        <v>2026</v>
      </c>
      <c r="P6927">
        <v>1</v>
      </c>
      <c r="Q6927" t="s">
        <v>80</v>
      </c>
      <c r="R6927" s="8">
        <v>46267</v>
      </c>
      <c r="S6927" s="2">
        <v>1</v>
      </c>
      <c r="T6927" s="2" t="s">
        <v>81</v>
      </c>
    </row>
    <row r="6928" spans="1:20" x14ac:dyDescent="0.25">
      <c r="A6928">
        <v>1120632108</v>
      </c>
      <c r="B6928">
        <v>117179823</v>
      </c>
      <c r="C6928" t="s">
        <v>82</v>
      </c>
      <c r="D6928" t="s">
        <v>83</v>
      </c>
      <c r="E6928" t="s">
        <v>76</v>
      </c>
      <c r="F6928" s="7">
        <v>43592</v>
      </c>
      <c r="G6928" s="7">
        <v>43772</v>
      </c>
      <c r="H6928" t="s">
        <v>77</v>
      </c>
      <c r="I6928" t="s">
        <v>84</v>
      </c>
      <c r="J6928" s="7">
        <v>45740</v>
      </c>
      <c r="K6928" s="7">
        <v>43658</v>
      </c>
      <c r="L6928" s="7">
        <v>43772</v>
      </c>
      <c r="M6928" t="s">
        <v>77</v>
      </c>
      <c r="N6928" t="s">
        <v>79</v>
      </c>
      <c r="O6928">
        <v>2026</v>
      </c>
      <c r="P6928">
        <v>1</v>
      </c>
      <c r="Q6928" t="s">
        <v>80</v>
      </c>
      <c r="R6928" s="8">
        <v>46267</v>
      </c>
      <c r="S6928" s="2">
        <v>1</v>
      </c>
      <c r="T6928" s="2" t="s">
        <v>81</v>
      </c>
    </row>
    <row r="6929" spans="1:20" x14ac:dyDescent="0.25">
      <c r="A6929">
        <v>1120632120</v>
      </c>
      <c r="B6929">
        <v>117195499</v>
      </c>
      <c r="C6929" t="s">
        <v>74</v>
      </c>
      <c r="D6929" t="s">
        <v>75</v>
      </c>
      <c r="E6929" t="s">
        <v>76</v>
      </c>
      <c r="F6929" s="7">
        <v>43594</v>
      </c>
      <c r="G6929" s="7">
        <v>43960</v>
      </c>
      <c r="H6929" t="s">
        <v>77</v>
      </c>
      <c r="I6929" t="s">
        <v>78</v>
      </c>
      <c r="J6929" s="7">
        <v>44320</v>
      </c>
      <c r="K6929" s="7">
        <v>44239</v>
      </c>
      <c r="L6929" s="7">
        <v>43960</v>
      </c>
      <c r="M6929" t="s">
        <v>77</v>
      </c>
      <c r="N6929" t="s">
        <v>92</v>
      </c>
      <c r="O6929">
        <v>2026</v>
      </c>
      <c r="P6929">
        <v>1</v>
      </c>
      <c r="Q6929" t="s">
        <v>80</v>
      </c>
      <c r="R6929" s="8">
        <v>46267</v>
      </c>
      <c r="S6929" s="2">
        <v>1</v>
      </c>
      <c r="T6929" s="2" t="s">
        <v>81</v>
      </c>
    </row>
    <row r="6930" spans="1:20" x14ac:dyDescent="0.25">
      <c r="A6930">
        <v>1120632126</v>
      </c>
      <c r="B6930">
        <v>117205296</v>
      </c>
      <c r="C6930" t="s">
        <v>82</v>
      </c>
      <c r="D6930" t="s">
        <v>88</v>
      </c>
      <c r="E6930" t="s">
        <v>76</v>
      </c>
      <c r="F6930" s="7">
        <v>43594</v>
      </c>
      <c r="G6930" s="7">
        <v>43960</v>
      </c>
      <c r="H6930" t="s">
        <v>77</v>
      </c>
      <c r="I6930" t="s">
        <v>78</v>
      </c>
      <c r="J6930" s="7">
        <v>45882</v>
      </c>
      <c r="K6930" s="7">
        <v>44238</v>
      </c>
      <c r="L6930" s="7">
        <v>43960</v>
      </c>
      <c r="M6930" t="s">
        <v>77</v>
      </c>
      <c r="N6930" t="s">
        <v>79</v>
      </c>
      <c r="O6930">
        <v>2026</v>
      </c>
      <c r="P6930">
        <v>1</v>
      </c>
      <c r="Q6930" t="s">
        <v>80</v>
      </c>
      <c r="R6930" s="8">
        <v>46267</v>
      </c>
      <c r="S6930" s="2">
        <v>1</v>
      </c>
      <c r="T6930" s="2" t="s">
        <v>81</v>
      </c>
    </row>
    <row r="6931" spans="1:20" x14ac:dyDescent="0.25">
      <c r="A6931">
        <v>1120632140</v>
      </c>
      <c r="B6931">
        <v>117212096</v>
      </c>
      <c r="C6931" t="s">
        <v>74</v>
      </c>
      <c r="D6931" t="s">
        <v>88</v>
      </c>
      <c r="E6931" t="s">
        <v>76</v>
      </c>
      <c r="F6931" s="7">
        <v>43595</v>
      </c>
      <c r="G6931" s="7">
        <v>43961</v>
      </c>
      <c r="H6931" t="s">
        <v>77</v>
      </c>
      <c r="I6931" t="s">
        <v>78</v>
      </c>
      <c r="J6931" s="7">
        <v>45203</v>
      </c>
      <c r="K6931" s="7">
        <v>44243</v>
      </c>
      <c r="L6931" s="7">
        <v>43961</v>
      </c>
      <c r="M6931" t="s">
        <v>77</v>
      </c>
      <c r="N6931" t="s">
        <v>92</v>
      </c>
      <c r="O6931">
        <v>2026</v>
      </c>
      <c r="P6931">
        <v>1</v>
      </c>
      <c r="Q6931" t="s">
        <v>80</v>
      </c>
      <c r="R6931" s="8">
        <v>46267</v>
      </c>
      <c r="S6931" s="2">
        <v>1</v>
      </c>
      <c r="T6931" s="2" t="s">
        <v>81</v>
      </c>
    </row>
    <row r="6932" spans="1:20" x14ac:dyDescent="0.25">
      <c r="A6932">
        <v>1120632183</v>
      </c>
      <c r="B6932">
        <v>117251858</v>
      </c>
      <c r="C6932" t="s">
        <v>82</v>
      </c>
      <c r="D6932" t="s">
        <v>83</v>
      </c>
      <c r="E6932" t="s">
        <v>76</v>
      </c>
      <c r="F6932" s="7">
        <v>43601</v>
      </c>
      <c r="G6932" s="7">
        <v>43781</v>
      </c>
      <c r="H6932" t="s">
        <v>77</v>
      </c>
      <c r="I6932" t="s">
        <v>78</v>
      </c>
      <c r="J6932" s="7">
        <v>45745</v>
      </c>
      <c r="K6932" s="7">
        <v>44785</v>
      </c>
      <c r="L6932" s="7">
        <v>43781</v>
      </c>
      <c r="M6932" t="s">
        <v>77</v>
      </c>
      <c r="N6932" t="s">
        <v>79</v>
      </c>
      <c r="O6932">
        <v>2026</v>
      </c>
      <c r="P6932">
        <v>1</v>
      </c>
      <c r="Q6932" t="s">
        <v>80</v>
      </c>
      <c r="R6932" s="8">
        <v>46267</v>
      </c>
      <c r="S6932" s="2">
        <v>1</v>
      </c>
      <c r="T6932" s="2" t="s">
        <v>81</v>
      </c>
    </row>
    <row r="6933" spans="1:20" x14ac:dyDescent="0.25">
      <c r="A6933">
        <v>1120632185</v>
      </c>
      <c r="B6933">
        <v>117252381</v>
      </c>
      <c r="C6933" t="s">
        <v>82</v>
      </c>
      <c r="D6933" t="s">
        <v>83</v>
      </c>
      <c r="E6933" t="s">
        <v>76</v>
      </c>
      <c r="F6933" s="7">
        <v>43601</v>
      </c>
      <c r="G6933" s="7">
        <v>43781</v>
      </c>
      <c r="H6933" t="s">
        <v>77</v>
      </c>
      <c r="I6933" t="s">
        <v>78</v>
      </c>
      <c r="J6933" s="7">
        <v>45745</v>
      </c>
      <c r="K6933" s="7">
        <v>44785</v>
      </c>
      <c r="L6933" s="7">
        <v>43781</v>
      </c>
      <c r="M6933" t="s">
        <v>77</v>
      </c>
      <c r="N6933" t="s">
        <v>79</v>
      </c>
      <c r="O6933">
        <v>2026</v>
      </c>
      <c r="P6933">
        <v>1</v>
      </c>
      <c r="Q6933" t="s">
        <v>80</v>
      </c>
      <c r="R6933" s="8">
        <v>46267</v>
      </c>
      <c r="S6933" s="2">
        <v>1</v>
      </c>
      <c r="T6933" s="2" t="s">
        <v>81</v>
      </c>
    </row>
    <row r="6934" spans="1:20" x14ac:dyDescent="0.25">
      <c r="A6934">
        <v>1120632191</v>
      </c>
      <c r="B6934">
        <v>117256589</v>
      </c>
      <c r="C6934" t="s">
        <v>82</v>
      </c>
      <c r="D6934" t="s">
        <v>88</v>
      </c>
      <c r="E6934" t="s">
        <v>76</v>
      </c>
      <c r="F6934" s="7">
        <v>43602</v>
      </c>
      <c r="G6934" s="7">
        <v>43968</v>
      </c>
      <c r="H6934" t="s">
        <v>77</v>
      </c>
      <c r="I6934" t="s">
        <v>78</v>
      </c>
      <c r="J6934" s="7">
        <v>45072</v>
      </c>
      <c r="K6934" s="7">
        <v>45758</v>
      </c>
      <c r="L6934" s="7">
        <v>43968</v>
      </c>
      <c r="M6934" t="s">
        <v>77</v>
      </c>
      <c r="N6934" t="s">
        <v>92</v>
      </c>
      <c r="O6934">
        <v>2026</v>
      </c>
      <c r="P6934">
        <v>1</v>
      </c>
      <c r="Q6934" t="s">
        <v>80</v>
      </c>
      <c r="R6934" s="8">
        <v>46267</v>
      </c>
      <c r="S6934" s="2">
        <v>1</v>
      </c>
      <c r="T6934" s="2" t="s">
        <v>81</v>
      </c>
    </row>
    <row r="6935" spans="1:20" x14ac:dyDescent="0.25">
      <c r="A6935">
        <v>1120632200</v>
      </c>
      <c r="B6935">
        <v>117268589</v>
      </c>
      <c r="C6935" t="s">
        <v>82</v>
      </c>
      <c r="D6935" t="s">
        <v>88</v>
      </c>
      <c r="E6935" t="s">
        <v>76</v>
      </c>
      <c r="F6935" s="7">
        <v>43603</v>
      </c>
      <c r="G6935" s="7">
        <v>43969</v>
      </c>
      <c r="H6935" t="s">
        <v>77</v>
      </c>
      <c r="I6935" t="s">
        <v>78</v>
      </c>
      <c r="J6935" s="7">
        <v>45855</v>
      </c>
      <c r="K6935" s="7">
        <v>45057</v>
      </c>
      <c r="L6935" s="7">
        <v>43969</v>
      </c>
      <c r="M6935" t="s">
        <v>77</v>
      </c>
      <c r="N6935" t="s">
        <v>79</v>
      </c>
      <c r="O6935">
        <v>2026</v>
      </c>
      <c r="P6935">
        <v>1</v>
      </c>
      <c r="Q6935" t="s">
        <v>80</v>
      </c>
      <c r="R6935" s="8">
        <v>46267</v>
      </c>
      <c r="S6935" s="2">
        <v>1</v>
      </c>
      <c r="T6935" s="2" t="s">
        <v>81</v>
      </c>
    </row>
    <row r="6936" spans="1:20" x14ac:dyDescent="0.25">
      <c r="A6936">
        <v>1120632202</v>
      </c>
      <c r="B6936">
        <v>117269759</v>
      </c>
      <c r="C6936" t="s">
        <v>74</v>
      </c>
      <c r="D6936" t="s">
        <v>83</v>
      </c>
      <c r="E6936" t="s">
        <v>76</v>
      </c>
      <c r="F6936" s="7">
        <v>43603</v>
      </c>
      <c r="G6936" s="7">
        <v>43787</v>
      </c>
      <c r="H6936" t="s">
        <v>77</v>
      </c>
      <c r="I6936" t="s">
        <v>78</v>
      </c>
      <c r="J6936" s="7">
        <v>45932</v>
      </c>
      <c r="K6936" s="7">
        <v>45425</v>
      </c>
      <c r="L6936" s="7">
        <v>43787</v>
      </c>
      <c r="M6936" t="s">
        <v>77</v>
      </c>
      <c r="N6936" t="s">
        <v>79</v>
      </c>
      <c r="O6936">
        <v>2026</v>
      </c>
      <c r="P6936">
        <v>1</v>
      </c>
      <c r="Q6936" t="s">
        <v>80</v>
      </c>
      <c r="R6936" s="8">
        <v>46267</v>
      </c>
      <c r="S6936" s="2">
        <v>1</v>
      </c>
      <c r="T6936" s="2" t="s">
        <v>81</v>
      </c>
    </row>
    <row r="6937" spans="1:20" x14ac:dyDescent="0.25">
      <c r="A6937">
        <v>1120632224</v>
      </c>
      <c r="B6937">
        <v>117300664</v>
      </c>
      <c r="C6937" t="s">
        <v>96</v>
      </c>
      <c r="D6937" t="s">
        <v>83</v>
      </c>
      <c r="E6937" t="s">
        <v>76</v>
      </c>
      <c r="F6937" s="7">
        <v>43607</v>
      </c>
      <c r="G6937" s="7">
        <v>43791</v>
      </c>
      <c r="H6937" t="s">
        <v>77</v>
      </c>
      <c r="I6937" t="s">
        <v>78</v>
      </c>
      <c r="J6937" s="7">
        <v>45929</v>
      </c>
      <c r="K6937" s="7">
        <v>44880</v>
      </c>
      <c r="L6937" s="7">
        <v>43791</v>
      </c>
      <c r="M6937" t="s">
        <v>77</v>
      </c>
      <c r="N6937" t="s">
        <v>79</v>
      </c>
      <c r="O6937">
        <v>2026</v>
      </c>
      <c r="P6937">
        <v>1</v>
      </c>
      <c r="Q6937" t="s">
        <v>80</v>
      </c>
      <c r="R6937" s="8">
        <v>46267</v>
      </c>
      <c r="S6937" s="2">
        <v>1</v>
      </c>
      <c r="T6937" s="2" t="s">
        <v>81</v>
      </c>
    </row>
    <row r="6938" spans="1:20" x14ac:dyDescent="0.25">
      <c r="A6938">
        <v>1120632229</v>
      </c>
      <c r="B6938">
        <v>117301715</v>
      </c>
      <c r="C6938" t="s">
        <v>85</v>
      </c>
      <c r="D6938" t="s">
        <v>83</v>
      </c>
      <c r="E6938" t="s">
        <v>76</v>
      </c>
      <c r="F6938" s="7">
        <v>43607</v>
      </c>
      <c r="G6938" s="7">
        <v>43791</v>
      </c>
      <c r="H6938" t="s">
        <v>77</v>
      </c>
      <c r="I6938" t="s">
        <v>78</v>
      </c>
      <c r="J6938" s="7">
        <v>45432</v>
      </c>
      <c r="K6938" s="7">
        <v>45546</v>
      </c>
      <c r="L6938" s="7">
        <v>43791</v>
      </c>
      <c r="M6938" t="s">
        <v>77</v>
      </c>
      <c r="N6938" t="s">
        <v>79</v>
      </c>
      <c r="O6938">
        <v>2026</v>
      </c>
      <c r="P6938">
        <v>1</v>
      </c>
      <c r="Q6938" t="s">
        <v>80</v>
      </c>
      <c r="R6938" s="8">
        <v>46267</v>
      </c>
      <c r="S6938" s="2">
        <v>1</v>
      </c>
      <c r="T6938" s="2" t="s">
        <v>81</v>
      </c>
    </row>
    <row r="6939" spans="1:20" x14ac:dyDescent="0.25">
      <c r="A6939">
        <v>1120632232</v>
      </c>
      <c r="B6939">
        <v>117304181</v>
      </c>
      <c r="C6939" t="s">
        <v>82</v>
      </c>
      <c r="D6939" t="s">
        <v>88</v>
      </c>
      <c r="E6939" t="s">
        <v>76</v>
      </c>
      <c r="F6939" s="7">
        <v>43607</v>
      </c>
      <c r="G6939" s="7">
        <v>43973</v>
      </c>
      <c r="H6939" t="s">
        <v>77</v>
      </c>
      <c r="I6939" t="s">
        <v>78</v>
      </c>
      <c r="J6939" s="7">
        <v>45919</v>
      </c>
      <c r="K6939" s="7">
        <v>45057</v>
      </c>
      <c r="L6939" s="7">
        <v>43973</v>
      </c>
      <c r="M6939" t="s">
        <v>77</v>
      </c>
      <c r="N6939" t="s">
        <v>79</v>
      </c>
      <c r="O6939">
        <v>2026</v>
      </c>
      <c r="P6939">
        <v>1</v>
      </c>
      <c r="Q6939" t="s">
        <v>80</v>
      </c>
      <c r="R6939" s="8">
        <v>46267</v>
      </c>
      <c r="S6939" s="2">
        <v>1</v>
      </c>
      <c r="T6939" s="2" t="s">
        <v>81</v>
      </c>
    </row>
    <row r="6940" spans="1:20" x14ac:dyDescent="0.25">
      <c r="A6940">
        <v>1120632237</v>
      </c>
      <c r="B6940">
        <v>117308125</v>
      </c>
      <c r="C6940" t="s">
        <v>82</v>
      </c>
      <c r="D6940" t="s">
        <v>83</v>
      </c>
      <c r="E6940" t="s">
        <v>76</v>
      </c>
      <c r="F6940" s="7">
        <v>43608</v>
      </c>
      <c r="G6940" s="7">
        <v>43788</v>
      </c>
      <c r="H6940" t="s">
        <v>77</v>
      </c>
      <c r="I6940" t="s">
        <v>78</v>
      </c>
      <c r="J6940" s="7">
        <v>45929</v>
      </c>
      <c r="K6940" s="7">
        <v>43667</v>
      </c>
      <c r="L6940" s="7">
        <v>43788</v>
      </c>
      <c r="M6940" t="s">
        <v>77</v>
      </c>
      <c r="N6940" t="s">
        <v>79</v>
      </c>
      <c r="O6940">
        <v>2026</v>
      </c>
      <c r="P6940">
        <v>1</v>
      </c>
      <c r="Q6940" t="s">
        <v>80</v>
      </c>
      <c r="R6940" s="8">
        <v>46267</v>
      </c>
      <c r="S6940" s="2">
        <v>1</v>
      </c>
      <c r="T6940" s="2" t="s">
        <v>81</v>
      </c>
    </row>
    <row r="6941" spans="1:20" x14ac:dyDescent="0.25">
      <c r="A6941">
        <v>1120632333</v>
      </c>
      <c r="B6941">
        <v>117584146</v>
      </c>
      <c r="C6941" t="s">
        <v>74</v>
      </c>
      <c r="D6941" t="s">
        <v>75</v>
      </c>
      <c r="E6941" t="s">
        <v>76</v>
      </c>
      <c r="F6941" s="7">
        <v>43637</v>
      </c>
      <c r="G6941" s="7">
        <v>45426</v>
      </c>
      <c r="H6941" t="s">
        <v>86</v>
      </c>
      <c r="I6941" t="s">
        <v>87</v>
      </c>
      <c r="J6941" s="7">
        <v>45534</v>
      </c>
      <c r="K6941" s="7">
        <v>46115</v>
      </c>
      <c r="L6941" s="7">
        <v>45426</v>
      </c>
      <c r="M6941" t="s">
        <v>86</v>
      </c>
      <c r="N6941" t="s">
        <v>79</v>
      </c>
      <c r="O6941">
        <v>2026</v>
      </c>
      <c r="P6941">
        <v>1</v>
      </c>
      <c r="Q6941" t="s">
        <v>80</v>
      </c>
      <c r="R6941" s="8">
        <v>46267</v>
      </c>
      <c r="S6941" s="2">
        <v>1</v>
      </c>
      <c r="T6941" s="2" t="s">
        <v>81</v>
      </c>
    </row>
    <row r="6942" spans="1:20" x14ac:dyDescent="0.25">
      <c r="A6942">
        <v>1120632337</v>
      </c>
      <c r="B6942">
        <v>117588151</v>
      </c>
      <c r="C6942" t="s">
        <v>82</v>
      </c>
      <c r="D6942" t="s">
        <v>75</v>
      </c>
      <c r="E6942" t="s">
        <v>76</v>
      </c>
      <c r="F6942" s="7">
        <v>43657</v>
      </c>
      <c r="G6942" s="7">
        <v>44023</v>
      </c>
      <c r="H6942" t="s">
        <v>77</v>
      </c>
      <c r="I6942" t="s">
        <v>78</v>
      </c>
      <c r="J6942" s="7">
        <v>45972</v>
      </c>
      <c r="K6942" s="7">
        <v>45057</v>
      </c>
      <c r="L6942" s="7">
        <v>44023</v>
      </c>
      <c r="M6942" t="s">
        <v>77</v>
      </c>
      <c r="N6942" t="s">
        <v>79</v>
      </c>
      <c r="O6942">
        <v>2026</v>
      </c>
      <c r="P6942">
        <v>1</v>
      </c>
      <c r="Q6942" t="s">
        <v>80</v>
      </c>
      <c r="R6942" s="8">
        <v>46267</v>
      </c>
      <c r="S6942" s="2">
        <v>1</v>
      </c>
      <c r="T6942" s="2" t="s">
        <v>81</v>
      </c>
    </row>
    <row r="6943" spans="1:20" x14ac:dyDescent="0.25">
      <c r="A6943">
        <v>1120632388</v>
      </c>
      <c r="B6943">
        <v>117687685</v>
      </c>
      <c r="C6943" t="s">
        <v>82</v>
      </c>
      <c r="D6943" t="s">
        <v>88</v>
      </c>
      <c r="E6943" t="s">
        <v>76</v>
      </c>
      <c r="F6943" s="7">
        <v>43677</v>
      </c>
      <c r="G6943" s="7">
        <v>44043</v>
      </c>
      <c r="H6943" t="s">
        <v>77</v>
      </c>
      <c r="I6943" t="s">
        <v>78</v>
      </c>
      <c r="J6943" s="7">
        <v>46000</v>
      </c>
      <c r="K6943" s="7">
        <v>45769</v>
      </c>
      <c r="L6943" s="7">
        <v>44043</v>
      </c>
      <c r="M6943" t="s">
        <v>77</v>
      </c>
      <c r="N6943" t="s">
        <v>79</v>
      </c>
      <c r="O6943">
        <v>2026</v>
      </c>
      <c r="P6943">
        <v>1</v>
      </c>
      <c r="Q6943" t="s">
        <v>80</v>
      </c>
      <c r="R6943" s="8">
        <v>46267</v>
      </c>
      <c r="S6943" s="2">
        <v>1</v>
      </c>
      <c r="T6943" s="2" t="s">
        <v>81</v>
      </c>
    </row>
    <row r="6944" spans="1:20" x14ac:dyDescent="0.25">
      <c r="A6944">
        <v>1120632394</v>
      </c>
      <c r="B6944">
        <v>117691702</v>
      </c>
      <c r="C6944" t="s">
        <v>82</v>
      </c>
      <c r="D6944" t="s">
        <v>75</v>
      </c>
      <c r="E6944" t="s">
        <v>76</v>
      </c>
      <c r="F6944" s="7">
        <v>43677</v>
      </c>
      <c r="G6944" s="7">
        <v>44043</v>
      </c>
      <c r="H6944" t="s">
        <v>77</v>
      </c>
      <c r="I6944" t="s">
        <v>78</v>
      </c>
      <c r="J6944" s="7">
        <v>44753</v>
      </c>
      <c r="K6944" s="7">
        <v>44250</v>
      </c>
      <c r="L6944" s="7">
        <v>44043</v>
      </c>
      <c r="M6944" t="s">
        <v>77</v>
      </c>
      <c r="N6944" t="s">
        <v>92</v>
      </c>
      <c r="O6944">
        <v>2026</v>
      </c>
      <c r="P6944">
        <v>1</v>
      </c>
      <c r="Q6944" t="s">
        <v>80</v>
      </c>
      <c r="R6944" s="8">
        <v>46267</v>
      </c>
      <c r="S6944" s="2">
        <v>1</v>
      </c>
      <c r="T6944" s="2" t="s">
        <v>81</v>
      </c>
    </row>
    <row r="6945" spans="1:20" x14ac:dyDescent="0.25">
      <c r="A6945">
        <v>1120632410</v>
      </c>
      <c r="B6945">
        <v>117717261</v>
      </c>
      <c r="C6945" t="s">
        <v>91</v>
      </c>
      <c r="D6945" t="s">
        <v>75</v>
      </c>
      <c r="E6945" t="s">
        <v>76</v>
      </c>
      <c r="F6945" s="7">
        <v>43683</v>
      </c>
      <c r="G6945" s="7">
        <v>45510</v>
      </c>
      <c r="H6945" t="s">
        <v>77</v>
      </c>
      <c r="I6945" t="s">
        <v>78</v>
      </c>
      <c r="J6945" s="7">
        <v>45529</v>
      </c>
      <c r="K6945" s="7">
        <v>43684</v>
      </c>
      <c r="L6945" s="7">
        <v>45510</v>
      </c>
      <c r="M6945" t="s">
        <v>77</v>
      </c>
      <c r="N6945" t="s">
        <v>79</v>
      </c>
      <c r="O6945">
        <v>2026</v>
      </c>
      <c r="P6945">
        <v>1</v>
      </c>
      <c r="Q6945" t="s">
        <v>80</v>
      </c>
      <c r="R6945" s="8">
        <v>46267</v>
      </c>
      <c r="S6945" s="2">
        <v>1</v>
      </c>
      <c r="T6945" s="2" t="s">
        <v>81</v>
      </c>
    </row>
    <row r="6946" spans="1:20" x14ac:dyDescent="0.25">
      <c r="A6946">
        <v>1120632687</v>
      </c>
      <c r="B6946">
        <v>118649292</v>
      </c>
      <c r="C6946" t="s">
        <v>85</v>
      </c>
      <c r="D6946" t="s">
        <v>88</v>
      </c>
      <c r="E6946" t="s">
        <v>76</v>
      </c>
      <c r="F6946" s="7">
        <v>43896</v>
      </c>
      <c r="G6946" s="7">
        <v>45722</v>
      </c>
      <c r="H6946" t="s">
        <v>77</v>
      </c>
      <c r="I6946" t="s">
        <v>78</v>
      </c>
      <c r="J6946" s="7">
        <v>45581</v>
      </c>
      <c r="K6946" s="7">
        <v>43899</v>
      </c>
      <c r="L6946" s="7">
        <v>45722</v>
      </c>
      <c r="M6946" t="s">
        <v>77</v>
      </c>
      <c r="N6946" t="s">
        <v>79</v>
      </c>
      <c r="O6946">
        <v>2026</v>
      </c>
      <c r="P6946">
        <v>1</v>
      </c>
      <c r="Q6946" t="s">
        <v>80</v>
      </c>
      <c r="R6946" s="8">
        <v>46267</v>
      </c>
      <c r="S6946" s="2">
        <v>1</v>
      </c>
      <c r="T6946" s="2" t="s">
        <v>81</v>
      </c>
    </row>
    <row r="6947" spans="1:20" x14ac:dyDescent="0.25">
      <c r="A6947">
        <v>1120632722</v>
      </c>
      <c r="B6947">
        <v>119004824</v>
      </c>
      <c r="C6947" t="s">
        <v>90</v>
      </c>
      <c r="D6947" t="s">
        <v>83</v>
      </c>
      <c r="E6947" t="s">
        <v>76</v>
      </c>
      <c r="F6947" s="7">
        <v>43960</v>
      </c>
      <c r="G6947" s="7">
        <v>44144</v>
      </c>
      <c r="H6947" t="s">
        <v>77</v>
      </c>
      <c r="I6947" t="s">
        <v>78</v>
      </c>
      <c r="J6947" s="7">
        <v>45803</v>
      </c>
      <c r="K6947" s="7">
        <v>45885</v>
      </c>
      <c r="L6947" s="7">
        <v>44144</v>
      </c>
      <c r="M6947" t="s">
        <v>77</v>
      </c>
      <c r="N6947" t="s">
        <v>79</v>
      </c>
      <c r="O6947">
        <v>2026</v>
      </c>
      <c r="P6947">
        <v>1</v>
      </c>
      <c r="Q6947" t="s">
        <v>80</v>
      </c>
      <c r="R6947" s="8">
        <v>46267</v>
      </c>
      <c r="S6947" s="2">
        <v>1</v>
      </c>
      <c r="T6947" s="2" t="s">
        <v>81</v>
      </c>
    </row>
    <row r="6948" spans="1:20" x14ac:dyDescent="0.25">
      <c r="A6948">
        <v>1120632747</v>
      </c>
      <c r="B6948">
        <v>119034359</v>
      </c>
      <c r="C6948" t="s">
        <v>82</v>
      </c>
      <c r="D6948" t="s">
        <v>83</v>
      </c>
      <c r="E6948" t="s">
        <v>76</v>
      </c>
      <c r="F6948" s="7">
        <v>43966</v>
      </c>
      <c r="G6948" s="7">
        <v>44150</v>
      </c>
      <c r="H6948" t="s">
        <v>77</v>
      </c>
      <c r="I6948" t="s">
        <v>78</v>
      </c>
      <c r="J6948" s="7">
        <v>45732</v>
      </c>
      <c r="K6948" s="7">
        <v>45619</v>
      </c>
      <c r="L6948" s="7">
        <v>44150</v>
      </c>
      <c r="M6948" t="s">
        <v>77</v>
      </c>
      <c r="N6948" t="s">
        <v>79</v>
      </c>
      <c r="O6948">
        <v>2026</v>
      </c>
      <c r="P6948">
        <v>1</v>
      </c>
      <c r="Q6948" t="s">
        <v>80</v>
      </c>
      <c r="R6948" s="8">
        <v>46267</v>
      </c>
      <c r="S6948" s="2">
        <v>1</v>
      </c>
      <c r="T6948" s="2" t="s">
        <v>81</v>
      </c>
    </row>
    <row r="6949" spans="1:20" x14ac:dyDescent="0.25">
      <c r="A6949">
        <v>1120632765</v>
      </c>
      <c r="B6949">
        <v>119048514</v>
      </c>
      <c r="C6949" t="s">
        <v>93</v>
      </c>
      <c r="D6949" t="s">
        <v>75</v>
      </c>
      <c r="E6949" t="s">
        <v>76</v>
      </c>
      <c r="F6949" s="7">
        <v>43564</v>
      </c>
      <c r="G6949" s="7">
        <v>43979</v>
      </c>
      <c r="H6949" t="s">
        <v>86</v>
      </c>
      <c r="I6949" t="s">
        <v>87</v>
      </c>
      <c r="J6949" s="7">
        <v>45355</v>
      </c>
      <c r="K6949" s="7">
        <v>43977</v>
      </c>
      <c r="L6949" s="7">
        <v>43979</v>
      </c>
      <c r="M6949" t="s">
        <v>86</v>
      </c>
      <c r="N6949" t="s">
        <v>79</v>
      </c>
      <c r="O6949">
        <v>2026</v>
      </c>
      <c r="P6949">
        <v>1</v>
      </c>
      <c r="Q6949" t="s">
        <v>80</v>
      </c>
      <c r="R6949" s="8">
        <v>46267</v>
      </c>
      <c r="S6949" s="2">
        <v>1</v>
      </c>
      <c r="T6949" s="2" t="s">
        <v>81</v>
      </c>
    </row>
    <row r="6950" spans="1:20" x14ac:dyDescent="0.25">
      <c r="A6950">
        <v>1120632784</v>
      </c>
      <c r="B6950">
        <v>119061104</v>
      </c>
      <c r="C6950" t="s">
        <v>82</v>
      </c>
      <c r="D6950" t="s">
        <v>83</v>
      </c>
      <c r="E6950" t="s">
        <v>76</v>
      </c>
      <c r="F6950" s="7">
        <v>43974</v>
      </c>
      <c r="G6950" s="7">
        <v>44158</v>
      </c>
      <c r="H6950" t="s">
        <v>77</v>
      </c>
      <c r="I6950" t="s">
        <v>78</v>
      </c>
      <c r="J6950" s="7">
        <v>45633</v>
      </c>
      <c r="K6950" s="7">
        <v>45846</v>
      </c>
      <c r="L6950" s="7">
        <v>44158</v>
      </c>
      <c r="M6950" t="s">
        <v>77</v>
      </c>
      <c r="N6950" t="s">
        <v>79</v>
      </c>
      <c r="O6950">
        <v>2026</v>
      </c>
      <c r="P6950">
        <v>1</v>
      </c>
      <c r="Q6950" t="s">
        <v>80</v>
      </c>
      <c r="R6950" s="8">
        <v>46267</v>
      </c>
      <c r="S6950" s="2">
        <v>1</v>
      </c>
      <c r="T6950" s="2" t="s">
        <v>81</v>
      </c>
    </row>
    <row r="6951" spans="1:20" x14ac:dyDescent="0.25">
      <c r="A6951">
        <v>1120632796</v>
      </c>
      <c r="B6951">
        <v>119073575</v>
      </c>
      <c r="C6951" t="s">
        <v>96</v>
      </c>
      <c r="D6951" t="s">
        <v>83</v>
      </c>
      <c r="E6951" t="s">
        <v>76</v>
      </c>
      <c r="F6951" s="7">
        <v>43979</v>
      </c>
      <c r="G6951" s="7">
        <v>44163</v>
      </c>
      <c r="H6951" t="s">
        <v>77</v>
      </c>
      <c r="I6951" t="s">
        <v>84</v>
      </c>
      <c r="J6951" s="7">
        <v>46020</v>
      </c>
      <c r="K6951" s="7">
        <v>45736</v>
      </c>
      <c r="L6951" s="7">
        <v>44163</v>
      </c>
      <c r="M6951" t="s">
        <v>77</v>
      </c>
      <c r="N6951" t="s">
        <v>79</v>
      </c>
      <c r="O6951">
        <v>2026</v>
      </c>
      <c r="P6951">
        <v>1</v>
      </c>
      <c r="Q6951" t="s">
        <v>80</v>
      </c>
      <c r="R6951" s="8">
        <v>46267</v>
      </c>
      <c r="S6951" s="2">
        <v>1</v>
      </c>
      <c r="T6951" s="2" t="s">
        <v>81</v>
      </c>
    </row>
    <row r="6952" spans="1:20" x14ac:dyDescent="0.25">
      <c r="A6952">
        <v>1120632854</v>
      </c>
      <c r="B6952">
        <v>119158190</v>
      </c>
      <c r="C6952" t="s">
        <v>82</v>
      </c>
      <c r="D6952" t="s">
        <v>88</v>
      </c>
      <c r="E6952" t="s">
        <v>76</v>
      </c>
      <c r="F6952" s="7">
        <v>43993</v>
      </c>
      <c r="G6952" s="7">
        <v>44347</v>
      </c>
      <c r="H6952" t="s">
        <v>77</v>
      </c>
      <c r="I6952" t="s">
        <v>78</v>
      </c>
      <c r="J6952" s="7">
        <v>45845</v>
      </c>
      <c r="K6952" s="7">
        <v>44284</v>
      </c>
      <c r="L6952" s="7">
        <v>44347</v>
      </c>
      <c r="M6952" t="s">
        <v>77</v>
      </c>
      <c r="N6952" t="s">
        <v>79</v>
      </c>
      <c r="O6952">
        <v>2026</v>
      </c>
      <c r="P6952">
        <v>1</v>
      </c>
      <c r="Q6952" t="s">
        <v>80</v>
      </c>
      <c r="R6952" s="8">
        <v>46267</v>
      </c>
      <c r="S6952" s="2">
        <v>1</v>
      </c>
      <c r="T6952" s="2" t="s">
        <v>81</v>
      </c>
    </row>
    <row r="6953" spans="1:20" x14ac:dyDescent="0.25">
      <c r="A6953">
        <v>1120632883</v>
      </c>
      <c r="B6953">
        <v>119187271</v>
      </c>
      <c r="C6953" t="s">
        <v>97</v>
      </c>
      <c r="D6953" t="s">
        <v>75</v>
      </c>
      <c r="E6953" t="s">
        <v>76</v>
      </c>
      <c r="F6953" s="7">
        <v>44001</v>
      </c>
      <c r="G6953" s="7">
        <v>45827</v>
      </c>
      <c r="H6953" t="s">
        <v>77</v>
      </c>
      <c r="I6953" t="s">
        <v>78</v>
      </c>
      <c r="J6953" s="7">
        <v>45511</v>
      </c>
      <c r="K6953" s="7">
        <v>44001</v>
      </c>
      <c r="L6953" s="7">
        <v>45827</v>
      </c>
      <c r="M6953" t="s">
        <v>77</v>
      </c>
      <c r="N6953" t="s">
        <v>79</v>
      </c>
      <c r="O6953">
        <v>2026</v>
      </c>
      <c r="P6953">
        <v>1</v>
      </c>
      <c r="Q6953" t="s">
        <v>80</v>
      </c>
      <c r="R6953" s="8">
        <v>46267</v>
      </c>
      <c r="S6953" s="2">
        <v>1</v>
      </c>
      <c r="T6953" s="2" t="s">
        <v>81</v>
      </c>
    </row>
    <row r="6954" spans="1:20" x14ac:dyDescent="0.25">
      <c r="A6954">
        <v>1120632894</v>
      </c>
      <c r="B6954">
        <v>119200705</v>
      </c>
      <c r="C6954" t="s">
        <v>82</v>
      </c>
      <c r="D6954" t="s">
        <v>88</v>
      </c>
      <c r="E6954" t="s">
        <v>76</v>
      </c>
      <c r="F6954" s="7">
        <v>44005</v>
      </c>
      <c r="G6954" s="7">
        <v>44370</v>
      </c>
      <c r="H6954" t="s">
        <v>77</v>
      </c>
      <c r="I6954" t="s">
        <v>78</v>
      </c>
      <c r="J6954" s="7">
        <v>45546</v>
      </c>
      <c r="K6954" s="7">
        <v>44785</v>
      </c>
      <c r="L6954" s="7">
        <v>44370</v>
      </c>
      <c r="M6954" t="s">
        <v>77</v>
      </c>
      <c r="N6954" t="s">
        <v>79</v>
      </c>
      <c r="O6954">
        <v>2026</v>
      </c>
      <c r="P6954">
        <v>1</v>
      </c>
      <c r="Q6954" t="s">
        <v>80</v>
      </c>
      <c r="R6954" s="8">
        <v>46267</v>
      </c>
      <c r="S6954" s="2">
        <v>1</v>
      </c>
      <c r="T6954" s="2" t="s">
        <v>81</v>
      </c>
    </row>
    <row r="6955" spans="1:20" x14ac:dyDescent="0.25">
      <c r="A6955">
        <v>1120632895</v>
      </c>
      <c r="B6955">
        <v>119200705</v>
      </c>
      <c r="C6955" t="s">
        <v>82</v>
      </c>
      <c r="D6955" t="s">
        <v>88</v>
      </c>
      <c r="E6955" t="s">
        <v>76</v>
      </c>
      <c r="F6955" s="7">
        <v>44005</v>
      </c>
      <c r="G6955" s="7">
        <v>44370</v>
      </c>
      <c r="H6955" t="s">
        <v>77</v>
      </c>
      <c r="I6955" t="s">
        <v>78</v>
      </c>
      <c r="J6955" s="7">
        <v>45546</v>
      </c>
      <c r="K6955" s="7">
        <v>44488</v>
      </c>
      <c r="L6955" s="7">
        <v>44370</v>
      </c>
      <c r="M6955" t="s">
        <v>77</v>
      </c>
      <c r="N6955" t="s">
        <v>79</v>
      </c>
      <c r="O6955">
        <v>2026</v>
      </c>
      <c r="P6955">
        <v>1</v>
      </c>
      <c r="Q6955" t="s">
        <v>80</v>
      </c>
      <c r="R6955" s="8">
        <v>46267</v>
      </c>
      <c r="S6955" s="2">
        <v>1</v>
      </c>
      <c r="T6955" s="2" t="s">
        <v>81</v>
      </c>
    </row>
    <row r="6956" spans="1:20" x14ac:dyDescent="0.25">
      <c r="A6956">
        <v>1120632991</v>
      </c>
      <c r="B6956">
        <v>119326901</v>
      </c>
      <c r="C6956" t="s">
        <v>96</v>
      </c>
      <c r="D6956" t="s">
        <v>75</v>
      </c>
      <c r="E6956" t="s">
        <v>76</v>
      </c>
      <c r="F6956" s="7">
        <v>44019</v>
      </c>
      <c r="G6956" s="7">
        <v>44384</v>
      </c>
      <c r="H6956" t="s">
        <v>86</v>
      </c>
      <c r="I6956" t="s">
        <v>87</v>
      </c>
      <c r="J6956" s="7">
        <v>45843</v>
      </c>
      <c r="K6956" s="7">
        <v>46085</v>
      </c>
      <c r="L6956" s="7">
        <v>44384</v>
      </c>
      <c r="M6956" t="s">
        <v>86</v>
      </c>
      <c r="N6956" t="s">
        <v>79</v>
      </c>
      <c r="O6956">
        <v>2026</v>
      </c>
      <c r="P6956">
        <v>1</v>
      </c>
      <c r="Q6956" t="s">
        <v>80</v>
      </c>
      <c r="R6956" s="8">
        <v>46267</v>
      </c>
      <c r="S6956" s="2">
        <v>1</v>
      </c>
      <c r="T6956" s="2" t="s">
        <v>81</v>
      </c>
    </row>
    <row r="6957" spans="1:20" x14ac:dyDescent="0.25">
      <c r="A6957">
        <v>1120633017</v>
      </c>
      <c r="B6957">
        <v>119340690</v>
      </c>
      <c r="C6957" t="s">
        <v>74</v>
      </c>
      <c r="D6957" t="s">
        <v>75</v>
      </c>
      <c r="E6957" t="s">
        <v>76</v>
      </c>
      <c r="F6957" s="7">
        <v>44021</v>
      </c>
      <c r="G6957" s="7">
        <v>44386</v>
      </c>
      <c r="H6957" t="s">
        <v>86</v>
      </c>
      <c r="I6957" t="s">
        <v>87</v>
      </c>
      <c r="J6957" s="7">
        <v>45889</v>
      </c>
      <c r="K6957" s="7">
        <v>46077</v>
      </c>
      <c r="L6957" s="7">
        <v>44386</v>
      </c>
      <c r="M6957" t="s">
        <v>86</v>
      </c>
      <c r="N6957" t="s">
        <v>79</v>
      </c>
      <c r="O6957">
        <v>2026</v>
      </c>
      <c r="P6957">
        <v>1</v>
      </c>
      <c r="Q6957" t="s">
        <v>80</v>
      </c>
      <c r="R6957" s="8">
        <v>46267</v>
      </c>
      <c r="S6957" s="2">
        <v>1</v>
      </c>
      <c r="T6957" s="2" t="s">
        <v>81</v>
      </c>
    </row>
    <row r="6958" spans="1:20" x14ac:dyDescent="0.25">
      <c r="A6958">
        <v>1120633022</v>
      </c>
      <c r="B6958">
        <v>119351788</v>
      </c>
      <c r="C6958" t="s">
        <v>74</v>
      </c>
      <c r="D6958" t="s">
        <v>75</v>
      </c>
      <c r="E6958" t="s">
        <v>76</v>
      </c>
      <c r="F6958" s="7">
        <v>44022</v>
      </c>
      <c r="G6958" s="7">
        <v>44387</v>
      </c>
      <c r="H6958" t="s">
        <v>86</v>
      </c>
      <c r="I6958" t="s">
        <v>87</v>
      </c>
      <c r="J6958" s="7">
        <v>45905</v>
      </c>
      <c r="K6958" s="7">
        <v>44156</v>
      </c>
      <c r="L6958" s="7">
        <v>44387</v>
      </c>
      <c r="M6958" t="s">
        <v>86</v>
      </c>
      <c r="N6958" t="s">
        <v>79</v>
      </c>
      <c r="O6958">
        <v>2026</v>
      </c>
      <c r="P6958">
        <v>1</v>
      </c>
      <c r="Q6958" t="s">
        <v>80</v>
      </c>
      <c r="R6958" s="8">
        <v>46267</v>
      </c>
      <c r="S6958" s="2">
        <v>1</v>
      </c>
      <c r="T6958" s="2" t="s">
        <v>81</v>
      </c>
    </row>
    <row r="6959" spans="1:20" x14ac:dyDescent="0.25">
      <c r="A6959">
        <v>1120633067</v>
      </c>
      <c r="B6959">
        <v>119376158</v>
      </c>
      <c r="C6959" t="s">
        <v>94</v>
      </c>
      <c r="D6959" t="s">
        <v>83</v>
      </c>
      <c r="E6959" t="s">
        <v>76</v>
      </c>
      <c r="F6959" s="7">
        <v>44027</v>
      </c>
      <c r="G6959" s="7">
        <v>44211</v>
      </c>
      <c r="H6959" t="s">
        <v>77</v>
      </c>
      <c r="I6959" t="s">
        <v>78</v>
      </c>
      <c r="J6959" s="7">
        <v>45870</v>
      </c>
      <c r="K6959" s="7">
        <v>44818</v>
      </c>
      <c r="L6959" s="7">
        <v>44211</v>
      </c>
      <c r="M6959" t="s">
        <v>77</v>
      </c>
      <c r="N6959" t="s">
        <v>79</v>
      </c>
      <c r="O6959">
        <v>2026</v>
      </c>
      <c r="P6959">
        <v>1</v>
      </c>
      <c r="Q6959" t="s">
        <v>80</v>
      </c>
      <c r="R6959" s="8">
        <v>46267</v>
      </c>
      <c r="S6959" s="2">
        <v>1</v>
      </c>
      <c r="T6959" s="2" t="s">
        <v>81</v>
      </c>
    </row>
    <row r="6960" spans="1:20" x14ac:dyDescent="0.25">
      <c r="A6960">
        <v>1120633114</v>
      </c>
      <c r="B6960">
        <v>119466284</v>
      </c>
      <c r="C6960" t="s">
        <v>82</v>
      </c>
      <c r="D6960" t="s">
        <v>75</v>
      </c>
      <c r="E6960" t="s">
        <v>76</v>
      </c>
      <c r="F6960" s="7">
        <v>44029</v>
      </c>
      <c r="G6960" s="7">
        <v>44394</v>
      </c>
      <c r="H6960" t="s">
        <v>77</v>
      </c>
      <c r="I6960" t="s">
        <v>78</v>
      </c>
      <c r="J6960" s="7">
        <v>44681</v>
      </c>
      <c r="K6960" s="7">
        <v>45903</v>
      </c>
      <c r="L6960" s="7">
        <v>44394</v>
      </c>
      <c r="M6960" t="s">
        <v>77</v>
      </c>
      <c r="N6960" t="s">
        <v>92</v>
      </c>
      <c r="O6960">
        <v>2026</v>
      </c>
      <c r="P6960">
        <v>1</v>
      </c>
      <c r="Q6960" t="s">
        <v>80</v>
      </c>
      <c r="R6960" s="8">
        <v>46267</v>
      </c>
      <c r="S6960" s="2">
        <v>1</v>
      </c>
      <c r="T6960" s="2" t="s">
        <v>81</v>
      </c>
    </row>
    <row r="6961" spans="1:20" x14ac:dyDescent="0.25">
      <c r="A6961">
        <v>1120633419</v>
      </c>
      <c r="B6961">
        <v>119629578</v>
      </c>
      <c r="C6961" t="s">
        <v>82</v>
      </c>
      <c r="D6961" t="s">
        <v>88</v>
      </c>
      <c r="E6961" t="s">
        <v>76</v>
      </c>
      <c r="F6961" s="7">
        <v>44060</v>
      </c>
      <c r="G6961" s="7">
        <v>44425</v>
      </c>
      <c r="H6961" t="s">
        <v>77</v>
      </c>
      <c r="I6961" t="s">
        <v>78</v>
      </c>
      <c r="J6961" s="7">
        <v>45217</v>
      </c>
      <c r="K6961" s="7">
        <v>45776</v>
      </c>
      <c r="L6961" s="7">
        <v>44425</v>
      </c>
      <c r="M6961" t="s">
        <v>77</v>
      </c>
      <c r="N6961" t="s">
        <v>92</v>
      </c>
      <c r="O6961">
        <v>2026</v>
      </c>
      <c r="P6961">
        <v>1</v>
      </c>
      <c r="Q6961" t="s">
        <v>80</v>
      </c>
      <c r="R6961" s="8">
        <v>46267</v>
      </c>
      <c r="S6961" s="2">
        <v>1</v>
      </c>
      <c r="T6961" s="2" t="s">
        <v>81</v>
      </c>
    </row>
    <row r="6962" spans="1:20" x14ac:dyDescent="0.25">
      <c r="A6962">
        <v>1120633470</v>
      </c>
      <c r="B6962">
        <v>119647663</v>
      </c>
      <c r="C6962" t="s">
        <v>96</v>
      </c>
      <c r="D6962" t="s">
        <v>75</v>
      </c>
      <c r="E6962" t="s">
        <v>76</v>
      </c>
      <c r="F6962" s="7">
        <v>44064</v>
      </c>
      <c r="G6962" s="7">
        <v>44429</v>
      </c>
      <c r="H6962" t="s">
        <v>86</v>
      </c>
      <c r="I6962" t="s">
        <v>87</v>
      </c>
      <c r="J6962" s="7">
        <v>45684</v>
      </c>
      <c r="K6962" s="7">
        <v>44172</v>
      </c>
      <c r="L6962" s="7">
        <v>44429</v>
      </c>
      <c r="M6962" t="s">
        <v>86</v>
      </c>
      <c r="N6962" t="s">
        <v>79</v>
      </c>
      <c r="O6962">
        <v>2026</v>
      </c>
      <c r="P6962">
        <v>1</v>
      </c>
      <c r="Q6962" t="s">
        <v>80</v>
      </c>
      <c r="R6962" s="8">
        <v>46267</v>
      </c>
      <c r="S6962" s="2">
        <v>1</v>
      </c>
      <c r="T6962" s="2" t="s">
        <v>81</v>
      </c>
    </row>
    <row r="6963" spans="1:20" x14ac:dyDescent="0.25">
      <c r="A6963">
        <v>1120633508</v>
      </c>
      <c r="B6963">
        <v>119661801</v>
      </c>
      <c r="C6963" t="s">
        <v>74</v>
      </c>
      <c r="D6963" t="s">
        <v>75</v>
      </c>
      <c r="E6963" t="s">
        <v>76</v>
      </c>
      <c r="F6963" s="7">
        <v>44065</v>
      </c>
      <c r="G6963" s="7">
        <v>44430</v>
      </c>
      <c r="H6963" t="s">
        <v>86</v>
      </c>
      <c r="I6963" t="s">
        <v>87</v>
      </c>
      <c r="J6963" s="7">
        <v>45938</v>
      </c>
      <c r="K6963" s="7">
        <v>46105</v>
      </c>
      <c r="L6963" s="7">
        <v>44430</v>
      </c>
      <c r="M6963" t="s">
        <v>86</v>
      </c>
      <c r="N6963" t="s">
        <v>79</v>
      </c>
      <c r="O6963">
        <v>2026</v>
      </c>
      <c r="P6963">
        <v>1</v>
      </c>
      <c r="Q6963" t="s">
        <v>80</v>
      </c>
      <c r="R6963" s="8">
        <v>46267</v>
      </c>
      <c r="S6963" s="2">
        <v>1</v>
      </c>
      <c r="T6963" s="2" t="s">
        <v>81</v>
      </c>
    </row>
    <row r="6964" spans="1:20" x14ac:dyDescent="0.25">
      <c r="A6964">
        <v>1120633513</v>
      </c>
      <c r="B6964">
        <v>119662790</v>
      </c>
      <c r="C6964" t="s">
        <v>91</v>
      </c>
      <c r="D6964" t="s">
        <v>88</v>
      </c>
      <c r="E6964" t="s">
        <v>76</v>
      </c>
      <c r="F6964" s="7">
        <v>44065</v>
      </c>
      <c r="G6964" s="7">
        <v>44430</v>
      </c>
      <c r="H6964" t="s">
        <v>86</v>
      </c>
      <c r="I6964" t="s">
        <v>87</v>
      </c>
      <c r="J6964" s="7">
        <v>45858</v>
      </c>
      <c r="K6964" s="7">
        <v>45942</v>
      </c>
      <c r="L6964" s="7">
        <v>44430</v>
      </c>
      <c r="M6964" t="s">
        <v>86</v>
      </c>
      <c r="N6964" t="s">
        <v>79</v>
      </c>
      <c r="O6964">
        <v>2026</v>
      </c>
      <c r="P6964">
        <v>1</v>
      </c>
      <c r="Q6964" t="s">
        <v>80</v>
      </c>
      <c r="R6964" s="8">
        <v>46267</v>
      </c>
      <c r="S6964" s="2">
        <v>1</v>
      </c>
      <c r="T6964" s="2" t="s">
        <v>81</v>
      </c>
    </row>
    <row r="6965" spans="1:20" x14ac:dyDescent="0.25">
      <c r="A6965">
        <v>1120633577</v>
      </c>
      <c r="B6965">
        <v>119684433</v>
      </c>
      <c r="C6965" t="s">
        <v>82</v>
      </c>
      <c r="D6965" t="s">
        <v>75</v>
      </c>
      <c r="E6965" t="s">
        <v>76</v>
      </c>
      <c r="F6965" s="7">
        <v>44071</v>
      </c>
      <c r="G6965" s="7">
        <v>44436</v>
      </c>
      <c r="H6965" t="s">
        <v>77</v>
      </c>
      <c r="I6965" t="s">
        <v>78</v>
      </c>
      <c r="J6965" s="7">
        <v>45883</v>
      </c>
      <c r="K6965" s="7">
        <v>45258</v>
      </c>
      <c r="L6965" s="7">
        <v>44436</v>
      </c>
      <c r="M6965" t="s">
        <v>77</v>
      </c>
      <c r="N6965" t="s">
        <v>79</v>
      </c>
      <c r="O6965">
        <v>2026</v>
      </c>
      <c r="P6965">
        <v>1</v>
      </c>
      <c r="Q6965" t="s">
        <v>80</v>
      </c>
      <c r="R6965" s="8">
        <v>46267</v>
      </c>
      <c r="S6965" s="2">
        <v>1</v>
      </c>
      <c r="T6965" s="2" t="s">
        <v>81</v>
      </c>
    </row>
    <row r="6966" spans="1:20" x14ac:dyDescent="0.25">
      <c r="A6966">
        <v>1120633629</v>
      </c>
      <c r="B6966">
        <v>119698975</v>
      </c>
      <c r="C6966" t="s">
        <v>96</v>
      </c>
      <c r="D6966" t="s">
        <v>75</v>
      </c>
      <c r="E6966" t="s">
        <v>76</v>
      </c>
      <c r="F6966" s="7">
        <v>44075</v>
      </c>
      <c r="G6966" s="7">
        <v>44440</v>
      </c>
      <c r="H6966" t="s">
        <v>86</v>
      </c>
      <c r="I6966" t="s">
        <v>87</v>
      </c>
      <c r="J6966" s="7">
        <v>45917</v>
      </c>
      <c r="K6966" s="7">
        <v>44162</v>
      </c>
      <c r="L6966" s="7">
        <v>44440</v>
      </c>
      <c r="M6966" t="s">
        <v>86</v>
      </c>
      <c r="N6966" t="s">
        <v>79</v>
      </c>
      <c r="O6966">
        <v>2026</v>
      </c>
      <c r="P6966">
        <v>1</v>
      </c>
      <c r="Q6966" t="s">
        <v>80</v>
      </c>
      <c r="R6966" s="8">
        <v>46267</v>
      </c>
      <c r="S6966" s="2">
        <v>1</v>
      </c>
      <c r="T6966" s="2" t="s">
        <v>81</v>
      </c>
    </row>
    <row r="6967" spans="1:20" x14ac:dyDescent="0.25">
      <c r="A6967">
        <v>1120633652</v>
      </c>
      <c r="B6967">
        <v>119704441</v>
      </c>
      <c r="C6967" t="s">
        <v>82</v>
      </c>
      <c r="D6967" t="s">
        <v>75</v>
      </c>
      <c r="E6967" t="s">
        <v>76</v>
      </c>
      <c r="F6967" s="7">
        <v>44076</v>
      </c>
      <c r="G6967" s="7">
        <v>45902</v>
      </c>
      <c r="H6967" t="s">
        <v>77</v>
      </c>
      <c r="I6967" t="s">
        <v>78</v>
      </c>
      <c r="J6967" s="7">
        <v>45797</v>
      </c>
      <c r="K6967" s="7">
        <v>44119</v>
      </c>
      <c r="L6967" s="7">
        <v>45902</v>
      </c>
      <c r="M6967" t="s">
        <v>77</v>
      </c>
      <c r="N6967" t="s">
        <v>79</v>
      </c>
      <c r="O6967">
        <v>2026</v>
      </c>
      <c r="P6967">
        <v>1</v>
      </c>
      <c r="Q6967" t="s">
        <v>80</v>
      </c>
      <c r="R6967" s="8">
        <v>46267</v>
      </c>
      <c r="S6967" s="2">
        <v>1</v>
      </c>
      <c r="T6967" s="2" t="s">
        <v>81</v>
      </c>
    </row>
    <row r="6968" spans="1:20" x14ac:dyDescent="0.25">
      <c r="A6968">
        <v>1120633870</v>
      </c>
      <c r="B6968">
        <v>119813347</v>
      </c>
      <c r="C6968" t="s">
        <v>74</v>
      </c>
      <c r="D6968" t="s">
        <v>75</v>
      </c>
      <c r="E6968" t="s">
        <v>76</v>
      </c>
      <c r="F6968" s="7">
        <v>44099</v>
      </c>
      <c r="G6968" s="7">
        <v>44464</v>
      </c>
      <c r="H6968" t="s">
        <v>86</v>
      </c>
      <c r="I6968" t="s">
        <v>87</v>
      </c>
      <c r="J6968" s="7">
        <v>45756</v>
      </c>
      <c r="K6968" s="7">
        <v>44154</v>
      </c>
      <c r="L6968" s="7">
        <v>44464</v>
      </c>
      <c r="M6968" t="s">
        <v>86</v>
      </c>
      <c r="N6968" t="s">
        <v>79</v>
      </c>
      <c r="O6968">
        <v>2026</v>
      </c>
      <c r="P6968">
        <v>1</v>
      </c>
      <c r="Q6968" t="s">
        <v>80</v>
      </c>
      <c r="R6968" s="8">
        <v>46267</v>
      </c>
      <c r="S6968" s="2">
        <v>1</v>
      </c>
      <c r="T6968" s="2" t="s">
        <v>81</v>
      </c>
    </row>
    <row r="6969" spans="1:20" x14ac:dyDescent="0.25">
      <c r="A6969">
        <v>1120633895</v>
      </c>
      <c r="B6969">
        <v>119825523</v>
      </c>
      <c r="C6969" t="s">
        <v>96</v>
      </c>
      <c r="D6969" t="s">
        <v>75</v>
      </c>
      <c r="E6969" t="s">
        <v>76</v>
      </c>
      <c r="F6969" s="7">
        <v>44103</v>
      </c>
      <c r="G6969" s="7">
        <v>44468</v>
      </c>
      <c r="H6969" t="s">
        <v>86</v>
      </c>
      <c r="I6969" t="s">
        <v>87</v>
      </c>
      <c r="J6969" s="7">
        <v>45887</v>
      </c>
      <c r="K6969" s="7">
        <v>46105</v>
      </c>
      <c r="L6969" s="7">
        <v>44468</v>
      </c>
      <c r="M6969" t="s">
        <v>86</v>
      </c>
      <c r="N6969" t="s">
        <v>79</v>
      </c>
      <c r="O6969">
        <v>2026</v>
      </c>
      <c r="P6969">
        <v>1</v>
      </c>
      <c r="Q6969" t="s">
        <v>80</v>
      </c>
      <c r="R6969" s="8">
        <v>46267</v>
      </c>
      <c r="S6969" s="2">
        <v>1</v>
      </c>
      <c r="T6969" s="2" t="s">
        <v>81</v>
      </c>
    </row>
    <row r="6970" spans="1:20" x14ac:dyDescent="0.25">
      <c r="A6970">
        <v>1120633986</v>
      </c>
      <c r="B6970">
        <v>119887742</v>
      </c>
      <c r="C6970" t="s">
        <v>74</v>
      </c>
      <c r="D6970" t="s">
        <v>75</v>
      </c>
      <c r="E6970" t="s">
        <v>76</v>
      </c>
      <c r="F6970" s="7">
        <v>44114</v>
      </c>
      <c r="G6970" s="7">
        <v>44479</v>
      </c>
      <c r="H6970" t="s">
        <v>86</v>
      </c>
      <c r="I6970" t="s">
        <v>87</v>
      </c>
      <c r="J6970" s="7">
        <v>45920</v>
      </c>
      <c r="K6970" s="7">
        <v>46105</v>
      </c>
      <c r="L6970" s="7">
        <v>44479</v>
      </c>
      <c r="M6970" t="s">
        <v>86</v>
      </c>
      <c r="N6970" t="s">
        <v>79</v>
      </c>
      <c r="O6970">
        <v>2026</v>
      </c>
      <c r="P6970">
        <v>1</v>
      </c>
      <c r="Q6970" t="s">
        <v>80</v>
      </c>
      <c r="R6970" s="8">
        <v>46267</v>
      </c>
      <c r="S6970" s="2">
        <v>1</v>
      </c>
      <c r="T6970" s="2" t="s">
        <v>81</v>
      </c>
    </row>
    <row r="6971" spans="1:20" x14ac:dyDescent="0.25">
      <c r="A6971">
        <v>1120634182</v>
      </c>
      <c r="B6971">
        <v>119988074</v>
      </c>
      <c r="C6971" t="s">
        <v>74</v>
      </c>
      <c r="D6971" t="s">
        <v>75</v>
      </c>
      <c r="E6971" t="s">
        <v>76</v>
      </c>
      <c r="F6971" s="7">
        <v>44140</v>
      </c>
      <c r="G6971" s="7">
        <v>44505</v>
      </c>
      <c r="H6971" t="s">
        <v>86</v>
      </c>
      <c r="I6971" t="s">
        <v>87</v>
      </c>
      <c r="J6971" s="7">
        <v>45905</v>
      </c>
      <c r="K6971" s="7">
        <v>44174</v>
      </c>
      <c r="L6971" s="7">
        <v>44505</v>
      </c>
      <c r="M6971" t="s">
        <v>86</v>
      </c>
      <c r="N6971" t="s">
        <v>79</v>
      </c>
      <c r="O6971">
        <v>2026</v>
      </c>
      <c r="P6971">
        <v>1</v>
      </c>
      <c r="Q6971" t="s">
        <v>80</v>
      </c>
      <c r="R6971" s="8">
        <v>46267</v>
      </c>
      <c r="S6971" s="2">
        <v>1</v>
      </c>
      <c r="T6971" s="2" t="s">
        <v>81</v>
      </c>
    </row>
    <row r="6972" spans="1:20" x14ac:dyDescent="0.25">
      <c r="A6972">
        <v>1120634204</v>
      </c>
      <c r="B6972">
        <v>119995610</v>
      </c>
      <c r="C6972" t="s">
        <v>74</v>
      </c>
      <c r="D6972" t="s">
        <v>75</v>
      </c>
      <c r="E6972" t="s">
        <v>76</v>
      </c>
      <c r="F6972" s="7">
        <v>44142</v>
      </c>
      <c r="G6972" s="7">
        <v>45968</v>
      </c>
      <c r="H6972" t="s">
        <v>77</v>
      </c>
      <c r="I6972" t="s">
        <v>78</v>
      </c>
      <c r="J6972" s="7">
        <v>45819</v>
      </c>
      <c r="K6972" s="7">
        <v>44158</v>
      </c>
      <c r="L6972" s="7">
        <v>45968</v>
      </c>
      <c r="M6972" t="s">
        <v>77</v>
      </c>
      <c r="N6972" t="s">
        <v>79</v>
      </c>
      <c r="O6972">
        <v>2026</v>
      </c>
      <c r="P6972">
        <v>1</v>
      </c>
      <c r="Q6972" t="s">
        <v>80</v>
      </c>
      <c r="R6972" s="8">
        <v>46267</v>
      </c>
      <c r="S6972" s="2">
        <v>1</v>
      </c>
      <c r="T6972" s="2" t="s">
        <v>81</v>
      </c>
    </row>
    <row r="6973" spans="1:20" x14ac:dyDescent="0.25">
      <c r="A6973">
        <v>1120634336</v>
      </c>
      <c r="B6973">
        <v>120073511</v>
      </c>
      <c r="C6973" t="s">
        <v>74</v>
      </c>
      <c r="D6973" t="s">
        <v>75</v>
      </c>
      <c r="E6973" t="s">
        <v>76</v>
      </c>
      <c r="F6973" s="7">
        <v>44153</v>
      </c>
      <c r="G6973" s="7">
        <v>44518</v>
      </c>
      <c r="H6973" t="s">
        <v>86</v>
      </c>
      <c r="I6973" t="s">
        <v>87</v>
      </c>
      <c r="J6973" s="7">
        <v>45822</v>
      </c>
      <c r="K6973" s="7">
        <v>44173</v>
      </c>
      <c r="L6973" s="7">
        <v>44518</v>
      </c>
      <c r="M6973" t="s">
        <v>86</v>
      </c>
      <c r="N6973" t="s">
        <v>79</v>
      </c>
      <c r="O6973">
        <v>2026</v>
      </c>
      <c r="P6973">
        <v>1</v>
      </c>
      <c r="Q6973" t="s">
        <v>80</v>
      </c>
      <c r="R6973" s="8">
        <v>46267</v>
      </c>
      <c r="S6973" s="2">
        <v>1</v>
      </c>
      <c r="T6973" s="2" t="s">
        <v>81</v>
      </c>
    </row>
    <row r="6974" spans="1:20" x14ac:dyDescent="0.25">
      <c r="A6974">
        <v>1120634340</v>
      </c>
      <c r="B6974">
        <v>120073952</v>
      </c>
      <c r="C6974" t="s">
        <v>74</v>
      </c>
      <c r="D6974" t="s">
        <v>75</v>
      </c>
      <c r="E6974" t="s">
        <v>76</v>
      </c>
      <c r="F6974" s="7">
        <v>44154</v>
      </c>
      <c r="G6974" s="7">
        <v>44519</v>
      </c>
      <c r="H6974" t="s">
        <v>86</v>
      </c>
      <c r="I6974" t="s">
        <v>87</v>
      </c>
      <c r="J6974" s="7">
        <v>45917</v>
      </c>
      <c r="K6974" s="7">
        <v>44172</v>
      </c>
      <c r="L6974" s="7">
        <v>44519</v>
      </c>
      <c r="M6974" t="s">
        <v>86</v>
      </c>
      <c r="N6974" t="s">
        <v>79</v>
      </c>
      <c r="O6974">
        <v>2026</v>
      </c>
      <c r="P6974">
        <v>1</v>
      </c>
      <c r="Q6974" t="s">
        <v>80</v>
      </c>
      <c r="R6974" s="8">
        <v>46267</v>
      </c>
      <c r="S6974" s="2">
        <v>1</v>
      </c>
      <c r="T6974" s="2" t="s">
        <v>81</v>
      </c>
    </row>
    <row r="6975" spans="1:20" x14ac:dyDescent="0.25">
      <c r="A6975">
        <v>1120634417</v>
      </c>
      <c r="B6975">
        <v>120123323</v>
      </c>
      <c r="C6975" t="s">
        <v>74</v>
      </c>
      <c r="D6975" t="s">
        <v>75</v>
      </c>
      <c r="E6975" t="s">
        <v>76</v>
      </c>
      <c r="F6975" s="7">
        <v>44168</v>
      </c>
      <c r="G6975" s="7">
        <v>44533</v>
      </c>
      <c r="H6975" t="s">
        <v>86</v>
      </c>
      <c r="I6975" t="s">
        <v>87</v>
      </c>
      <c r="J6975" s="7">
        <v>45827</v>
      </c>
      <c r="K6975" s="7">
        <v>44172</v>
      </c>
      <c r="L6975" s="7">
        <v>44533</v>
      </c>
      <c r="M6975" t="s">
        <v>86</v>
      </c>
      <c r="N6975" t="s">
        <v>79</v>
      </c>
      <c r="O6975">
        <v>2026</v>
      </c>
      <c r="P6975">
        <v>1</v>
      </c>
      <c r="Q6975" t="s">
        <v>80</v>
      </c>
      <c r="R6975" s="8">
        <v>46267</v>
      </c>
      <c r="S6975" s="2">
        <v>1</v>
      </c>
      <c r="T6975" s="2" t="s">
        <v>81</v>
      </c>
    </row>
    <row r="6976" spans="1:20" x14ac:dyDescent="0.25">
      <c r="A6976">
        <v>1120634447</v>
      </c>
      <c r="B6976">
        <v>120141502</v>
      </c>
      <c r="C6976" t="s">
        <v>74</v>
      </c>
      <c r="D6976" t="s">
        <v>75</v>
      </c>
      <c r="E6976" t="s">
        <v>76</v>
      </c>
      <c r="F6976" s="7">
        <v>44173</v>
      </c>
      <c r="G6976" s="7">
        <v>44538</v>
      </c>
      <c r="H6976" t="s">
        <v>86</v>
      </c>
      <c r="I6976" t="s">
        <v>87</v>
      </c>
      <c r="J6976" s="7">
        <v>45910</v>
      </c>
      <c r="K6976" s="7">
        <v>46073</v>
      </c>
      <c r="L6976" s="7">
        <v>44538</v>
      </c>
      <c r="M6976" t="s">
        <v>86</v>
      </c>
      <c r="N6976" t="s">
        <v>79</v>
      </c>
      <c r="O6976">
        <v>2026</v>
      </c>
      <c r="P6976">
        <v>1</v>
      </c>
      <c r="Q6976" t="s">
        <v>80</v>
      </c>
      <c r="R6976" s="8">
        <v>46267</v>
      </c>
      <c r="S6976" s="2">
        <v>1</v>
      </c>
      <c r="T6976" s="2" t="s">
        <v>81</v>
      </c>
    </row>
    <row r="6977" spans="1:20" x14ac:dyDescent="0.25">
      <c r="A6977">
        <v>1120634554</v>
      </c>
      <c r="B6977">
        <v>120742875</v>
      </c>
      <c r="C6977" t="s">
        <v>74</v>
      </c>
      <c r="D6977" t="s">
        <v>75</v>
      </c>
      <c r="E6977" t="s">
        <v>76</v>
      </c>
      <c r="F6977" s="7">
        <v>44291</v>
      </c>
      <c r="G6977" s="7">
        <v>44656</v>
      </c>
      <c r="H6977" t="s">
        <v>77</v>
      </c>
      <c r="I6977" t="s">
        <v>78</v>
      </c>
      <c r="J6977" s="7">
        <v>46106</v>
      </c>
      <c r="K6977" s="7">
        <v>44291</v>
      </c>
      <c r="L6977" s="7">
        <v>44656</v>
      </c>
      <c r="M6977" t="s">
        <v>77</v>
      </c>
      <c r="N6977" t="s">
        <v>79</v>
      </c>
      <c r="O6977">
        <v>2026</v>
      </c>
      <c r="P6977">
        <v>1</v>
      </c>
      <c r="Q6977" t="s">
        <v>80</v>
      </c>
      <c r="R6977" s="8">
        <v>46267</v>
      </c>
      <c r="S6977" s="2">
        <v>1</v>
      </c>
      <c r="T6977" s="2" t="s">
        <v>81</v>
      </c>
    </row>
    <row r="6978" spans="1:20" x14ac:dyDescent="0.25">
      <c r="A6978">
        <v>1120634788</v>
      </c>
      <c r="B6978">
        <v>121004679</v>
      </c>
      <c r="C6978" t="s">
        <v>93</v>
      </c>
      <c r="D6978" t="s">
        <v>83</v>
      </c>
      <c r="E6978" t="s">
        <v>76</v>
      </c>
      <c r="F6978" s="7">
        <v>44326</v>
      </c>
      <c r="G6978" s="7">
        <v>44510</v>
      </c>
      <c r="H6978" t="s">
        <v>77</v>
      </c>
      <c r="I6978" t="s">
        <v>78</v>
      </c>
      <c r="J6978" s="7">
        <v>45972</v>
      </c>
      <c r="K6978" s="7">
        <v>45751</v>
      </c>
      <c r="L6978" s="7">
        <v>44510</v>
      </c>
      <c r="M6978" t="s">
        <v>77</v>
      </c>
      <c r="N6978" t="s">
        <v>79</v>
      </c>
      <c r="O6978">
        <v>2026</v>
      </c>
      <c r="P6978">
        <v>1</v>
      </c>
      <c r="Q6978" t="s">
        <v>80</v>
      </c>
      <c r="R6978" s="8">
        <v>46267</v>
      </c>
      <c r="S6978" s="2">
        <v>1</v>
      </c>
      <c r="T6978" s="2" t="s">
        <v>81</v>
      </c>
    </row>
    <row r="6979" spans="1:20" x14ac:dyDescent="0.25">
      <c r="A6979">
        <v>1120634876</v>
      </c>
      <c r="B6979">
        <v>121386316</v>
      </c>
      <c r="C6979" t="s">
        <v>82</v>
      </c>
      <c r="D6979" t="s">
        <v>88</v>
      </c>
      <c r="E6979" t="s">
        <v>76</v>
      </c>
      <c r="F6979" s="7">
        <v>44338</v>
      </c>
      <c r="G6979" s="7">
        <v>44703</v>
      </c>
      <c r="H6979" t="s">
        <v>77</v>
      </c>
      <c r="I6979" t="s">
        <v>78</v>
      </c>
      <c r="J6979" s="7">
        <v>45432</v>
      </c>
      <c r="K6979" s="7">
        <v>45471</v>
      </c>
      <c r="L6979" s="7">
        <v>44703</v>
      </c>
      <c r="M6979" t="s">
        <v>77</v>
      </c>
      <c r="N6979" t="s">
        <v>79</v>
      </c>
      <c r="O6979">
        <v>2026</v>
      </c>
      <c r="P6979">
        <v>1</v>
      </c>
      <c r="Q6979" t="s">
        <v>80</v>
      </c>
      <c r="R6979" s="8">
        <v>46267</v>
      </c>
      <c r="S6979" s="2">
        <v>1</v>
      </c>
      <c r="T6979" s="2" t="s">
        <v>81</v>
      </c>
    </row>
    <row r="6980" spans="1:20" x14ac:dyDescent="0.25">
      <c r="A6980">
        <v>1120634902</v>
      </c>
      <c r="B6980">
        <v>121402393</v>
      </c>
      <c r="C6980" t="s">
        <v>98</v>
      </c>
      <c r="D6980" t="s">
        <v>75</v>
      </c>
      <c r="E6980" t="s">
        <v>76</v>
      </c>
      <c r="F6980" s="7">
        <v>44342</v>
      </c>
      <c r="G6980" s="7">
        <v>46168</v>
      </c>
      <c r="H6980" t="s">
        <v>77</v>
      </c>
      <c r="I6980" t="s">
        <v>78</v>
      </c>
      <c r="J6980" s="7">
        <v>46103</v>
      </c>
      <c r="K6980" s="7">
        <v>44344</v>
      </c>
      <c r="L6980" s="7">
        <v>46168</v>
      </c>
      <c r="M6980" t="s">
        <v>77</v>
      </c>
      <c r="N6980" t="s">
        <v>79</v>
      </c>
      <c r="O6980">
        <v>2026</v>
      </c>
      <c r="P6980">
        <v>1</v>
      </c>
      <c r="Q6980" t="s">
        <v>80</v>
      </c>
      <c r="R6980" s="8">
        <v>46267</v>
      </c>
      <c r="S6980" s="2">
        <v>1</v>
      </c>
      <c r="T6980" s="2" t="s">
        <v>81</v>
      </c>
    </row>
    <row r="6981" spans="1:20" x14ac:dyDescent="0.25">
      <c r="A6981">
        <v>1120634980</v>
      </c>
      <c r="B6981">
        <v>121488291</v>
      </c>
      <c r="C6981" t="s">
        <v>82</v>
      </c>
      <c r="D6981" t="s">
        <v>83</v>
      </c>
      <c r="E6981" t="s">
        <v>76</v>
      </c>
      <c r="F6981" s="7">
        <v>44355</v>
      </c>
      <c r="G6981" s="7">
        <v>44538</v>
      </c>
      <c r="H6981" t="s">
        <v>77</v>
      </c>
      <c r="I6981" t="s">
        <v>78</v>
      </c>
      <c r="J6981" s="7">
        <v>45633</v>
      </c>
      <c r="K6981" s="7">
        <v>45701</v>
      </c>
      <c r="L6981" s="7">
        <v>44538</v>
      </c>
      <c r="M6981" t="s">
        <v>77</v>
      </c>
      <c r="N6981" t="s">
        <v>79</v>
      </c>
      <c r="O6981">
        <v>2026</v>
      </c>
      <c r="P6981">
        <v>1</v>
      </c>
      <c r="Q6981" t="s">
        <v>80</v>
      </c>
      <c r="R6981" s="8">
        <v>46267</v>
      </c>
      <c r="S6981" s="2">
        <v>1</v>
      </c>
      <c r="T6981" s="2" t="s">
        <v>81</v>
      </c>
    </row>
    <row r="6982" spans="1:20" x14ac:dyDescent="0.25">
      <c r="A6982">
        <v>1120635017</v>
      </c>
      <c r="B6982">
        <v>121540028</v>
      </c>
      <c r="C6982" t="s">
        <v>85</v>
      </c>
      <c r="D6982" t="s">
        <v>75</v>
      </c>
      <c r="E6982" t="s">
        <v>76</v>
      </c>
      <c r="F6982" s="7">
        <v>44362</v>
      </c>
      <c r="G6982" s="7">
        <v>44727</v>
      </c>
      <c r="H6982" t="s">
        <v>77</v>
      </c>
      <c r="I6982" t="s">
        <v>78</v>
      </c>
      <c r="J6982" s="7">
        <v>46081</v>
      </c>
      <c r="K6982" s="7">
        <v>44362</v>
      </c>
      <c r="L6982" s="7">
        <v>44727</v>
      </c>
      <c r="M6982" t="s">
        <v>77</v>
      </c>
      <c r="N6982" t="s">
        <v>79</v>
      </c>
      <c r="O6982">
        <v>2026</v>
      </c>
      <c r="P6982">
        <v>1</v>
      </c>
      <c r="Q6982" t="s">
        <v>80</v>
      </c>
      <c r="R6982" s="8">
        <v>46267</v>
      </c>
      <c r="S6982" s="2">
        <v>1</v>
      </c>
      <c r="T6982" s="2" t="s">
        <v>81</v>
      </c>
    </row>
    <row r="6983" spans="1:20" x14ac:dyDescent="0.25">
      <c r="A6983">
        <v>1120635018</v>
      </c>
      <c r="B6983">
        <v>121540028</v>
      </c>
      <c r="C6983" t="s">
        <v>85</v>
      </c>
      <c r="D6983" t="s">
        <v>75</v>
      </c>
      <c r="E6983" t="s">
        <v>76</v>
      </c>
      <c r="F6983" s="7">
        <v>44362</v>
      </c>
      <c r="G6983" s="7">
        <v>44727</v>
      </c>
      <c r="H6983" t="s">
        <v>77</v>
      </c>
      <c r="I6983" t="s">
        <v>78</v>
      </c>
      <c r="J6983" s="7">
        <v>46081</v>
      </c>
      <c r="K6983" s="7">
        <v>44363</v>
      </c>
      <c r="L6983" s="7">
        <v>44727</v>
      </c>
      <c r="M6983" t="s">
        <v>77</v>
      </c>
      <c r="N6983" t="s">
        <v>79</v>
      </c>
      <c r="O6983">
        <v>2026</v>
      </c>
      <c r="P6983">
        <v>1</v>
      </c>
      <c r="Q6983" t="s">
        <v>80</v>
      </c>
      <c r="R6983" s="8">
        <v>46267</v>
      </c>
      <c r="S6983" s="2">
        <v>1</v>
      </c>
      <c r="T6983" s="2" t="s">
        <v>81</v>
      </c>
    </row>
    <row r="6984" spans="1:20" x14ac:dyDescent="0.25">
      <c r="A6984">
        <v>1120635028</v>
      </c>
      <c r="B6984">
        <v>121548390</v>
      </c>
      <c r="C6984" t="s">
        <v>82</v>
      </c>
      <c r="D6984" t="s">
        <v>88</v>
      </c>
      <c r="E6984" t="s">
        <v>76</v>
      </c>
      <c r="F6984" s="7">
        <v>44363</v>
      </c>
      <c r="G6984" s="7">
        <v>46189</v>
      </c>
      <c r="H6984" t="s">
        <v>77</v>
      </c>
      <c r="I6984" t="s">
        <v>78</v>
      </c>
      <c r="J6984" s="7">
        <v>45098</v>
      </c>
      <c r="K6984" s="7">
        <v>45057</v>
      </c>
      <c r="L6984" s="7">
        <v>46189</v>
      </c>
      <c r="M6984" t="s">
        <v>77</v>
      </c>
      <c r="N6984" t="s">
        <v>92</v>
      </c>
      <c r="O6984">
        <v>2026</v>
      </c>
      <c r="P6984">
        <v>1</v>
      </c>
      <c r="Q6984" t="s">
        <v>80</v>
      </c>
      <c r="R6984" s="8">
        <v>46267</v>
      </c>
      <c r="S6984" s="2">
        <v>1</v>
      </c>
      <c r="T6984" s="2" t="s">
        <v>81</v>
      </c>
    </row>
    <row r="6985" spans="1:20" x14ac:dyDescent="0.25">
      <c r="A6985">
        <v>1120635047</v>
      </c>
      <c r="B6985">
        <v>121565894</v>
      </c>
      <c r="C6985" t="s">
        <v>82</v>
      </c>
      <c r="D6985" t="s">
        <v>83</v>
      </c>
      <c r="E6985" t="s">
        <v>76</v>
      </c>
      <c r="F6985" s="7">
        <v>44365</v>
      </c>
      <c r="G6985" s="7">
        <v>44548</v>
      </c>
      <c r="H6985" t="s">
        <v>77</v>
      </c>
      <c r="I6985" t="s">
        <v>78</v>
      </c>
      <c r="J6985" s="7">
        <v>45450</v>
      </c>
      <c r="K6985" s="7">
        <v>45483</v>
      </c>
      <c r="L6985" s="7">
        <v>44548</v>
      </c>
      <c r="M6985" t="s">
        <v>77</v>
      </c>
      <c r="N6985" t="s">
        <v>79</v>
      </c>
      <c r="O6985">
        <v>2026</v>
      </c>
      <c r="P6985">
        <v>1</v>
      </c>
      <c r="Q6985" t="s">
        <v>80</v>
      </c>
      <c r="R6985" s="8">
        <v>46267</v>
      </c>
      <c r="S6985" s="2">
        <v>1</v>
      </c>
      <c r="T6985" s="2" t="s">
        <v>81</v>
      </c>
    </row>
    <row r="6986" spans="1:20" x14ac:dyDescent="0.25">
      <c r="A6986">
        <v>1120635091</v>
      </c>
      <c r="B6986">
        <v>121603552</v>
      </c>
      <c r="C6986" t="s">
        <v>82</v>
      </c>
      <c r="D6986" t="s">
        <v>88</v>
      </c>
      <c r="E6986" t="s">
        <v>76</v>
      </c>
      <c r="F6986" s="7">
        <v>44372</v>
      </c>
      <c r="G6986" s="7">
        <v>46198</v>
      </c>
      <c r="H6986" t="s">
        <v>77</v>
      </c>
      <c r="I6986" t="s">
        <v>89</v>
      </c>
      <c r="J6986" s="7">
        <v>46096</v>
      </c>
      <c r="K6986" s="7">
        <v>46099</v>
      </c>
      <c r="L6986" s="7">
        <v>46198</v>
      </c>
      <c r="M6986" t="s">
        <v>77</v>
      </c>
      <c r="N6986" t="s">
        <v>79</v>
      </c>
      <c r="O6986">
        <v>2026</v>
      </c>
      <c r="P6986">
        <v>1</v>
      </c>
      <c r="Q6986" t="s">
        <v>80</v>
      </c>
      <c r="R6986" s="8">
        <v>46267</v>
      </c>
      <c r="S6986" s="2">
        <v>1</v>
      </c>
      <c r="T6986" s="2" t="s">
        <v>81</v>
      </c>
    </row>
    <row r="6987" spans="1:20" x14ac:dyDescent="0.25">
      <c r="A6987">
        <v>1120635188</v>
      </c>
      <c r="B6987">
        <v>121663216</v>
      </c>
      <c r="C6987" t="s">
        <v>85</v>
      </c>
      <c r="D6987" t="s">
        <v>83</v>
      </c>
      <c r="E6987" t="s">
        <v>76</v>
      </c>
      <c r="F6987" s="7">
        <v>44380</v>
      </c>
      <c r="G6987" s="7">
        <v>44564</v>
      </c>
      <c r="H6987" t="s">
        <v>77</v>
      </c>
      <c r="I6987" t="s">
        <v>78</v>
      </c>
      <c r="J6987" s="7">
        <v>45929</v>
      </c>
      <c r="K6987" s="7">
        <v>45931</v>
      </c>
      <c r="L6987" s="7">
        <v>44564</v>
      </c>
      <c r="M6987" t="s">
        <v>77</v>
      </c>
      <c r="N6987" t="s">
        <v>79</v>
      </c>
      <c r="O6987">
        <v>2026</v>
      </c>
      <c r="P6987">
        <v>1</v>
      </c>
      <c r="Q6987" t="s">
        <v>80</v>
      </c>
      <c r="R6987" s="8">
        <v>46267</v>
      </c>
      <c r="S6987" s="2">
        <v>1</v>
      </c>
      <c r="T6987" s="2" t="s">
        <v>81</v>
      </c>
    </row>
    <row r="6988" spans="1:20" x14ac:dyDescent="0.25">
      <c r="A6988">
        <v>1120635248</v>
      </c>
      <c r="B6988">
        <v>121690524</v>
      </c>
      <c r="C6988" t="s">
        <v>74</v>
      </c>
      <c r="D6988" t="s">
        <v>75</v>
      </c>
      <c r="E6988" t="s">
        <v>76</v>
      </c>
      <c r="F6988" s="7">
        <v>44386</v>
      </c>
      <c r="G6988" s="7">
        <v>44561</v>
      </c>
      <c r="H6988" t="s">
        <v>77</v>
      </c>
      <c r="I6988" t="s">
        <v>78</v>
      </c>
      <c r="J6988" s="7"/>
      <c r="K6988" s="7">
        <v>44389</v>
      </c>
      <c r="L6988" s="7">
        <v>44561</v>
      </c>
      <c r="M6988" t="s">
        <v>77</v>
      </c>
      <c r="N6988"/>
      <c r="O6988">
        <v>2026</v>
      </c>
      <c r="P6988">
        <v>1</v>
      </c>
      <c r="Q6988" t="s">
        <v>80</v>
      </c>
      <c r="R6988" s="8">
        <v>46267</v>
      </c>
      <c r="S6988" s="2">
        <v>1</v>
      </c>
      <c r="T6988" s="2" t="s">
        <v>81</v>
      </c>
    </row>
    <row r="6989" spans="1:20" x14ac:dyDescent="0.25">
      <c r="A6989">
        <v>1120635309</v>
      </c>
      <c r="B6989">
        <v>121733493</v>
      </c>
      <c r="C6989" t="s">
        <v>97</v>
      </c>
      <c r="D6989" t="s">
        <v>75</v>
      </c>
      <c r="E6989" t="s">
        <v>76</v>
      </c>
      <c r="F6989" s="7">
        <v>44392</v>
      </c>
      <c r="G6989" s="7">
        <v>44757</v>
      </c>
      <c r="H6989" t="s">
        <v>77</v>
      </c>
      <c r="I6989" t="s">
        <v>89</v>
      </c>
      <c r="J6989" s="7">
        <v>46057</v>
      </c>
      <c r="K6989" s="7">
        <v>46073</v>
      </c>
      <c r="L6989" s="7">
        <v>44757</v>
      </c>
      <c r="M6989" t="s">
        <v>77</v>
      </c>
      <c r="N6989" t="s">
        <v>79</v>
      </c>
      <c r="O6989">
        <v>2026</v>
      </c>
      <c r="P6989">
        <v>1</v>
      </c>
      <c r="Q6989" t="s">
        <v>80</v>
      </c>
      <c r="R6989" s="8">
        <v>46267</v>
      </c>
      <c r="S6989" s="2">
        <v>1</v>
      </c>
      <c r="T6989" s="2" t="s">
        <v>81</v>
      </c>
    </row>
    <row r="6990" spans="1:20" x14ac:dyDescent="0.25">
      <c r="A6990">
        <v>1120635354</v>
      </c>
      <c r="B6990">
        <v>121761598</v>
      </c>
      <c r="C6990" t="s">
        <v>98</v>
      </c>
      <c r="D6990" t="s">
        <v>88</v>
      </c>
      <c r="E6990" t="s">
        <v>76</v>
      </c>
      <c r="F6990" s="7">
        <v>44397</v>
      </c>
      <c r="G6990" s="7">
        <v>44762</v>
      </c>
      <c r="H6990" t="s">
        <v>77</v>
      </c>
      <c r="I6990" t="s">
        <v>78</v>
      </c>
      <c r="J6990" s="7">
        <v>46118</v>
      </c>
      <c r="K6990" s="7">
        <v>45437</v>
      </c>
      <c r="L6990" s="7">
        <v>44762</v>
      </c>
      <c r="M6990" t="s">
        <v>77</v>
      </c>
      <c r="N6990" t="s">
        <v>79</v>
      </c>
      <c r="O6990">
        <v>2026</v>
      </c>
      <c r="P6990">
        <v>1</v>
      </c>
      <c r="Q6990" t="s">
        <v>80</v>
      </c>
      <c r="R6990" s="8">
        <v>46267</v>
      </c>
      <c r="S6990" s="2">
        <v>1</v>
      </c>
      <c r="T6990" s="2" t="s">
        <v>81</v>
      </c>
    </row>
    <row r="6991" spans="1:20" x14ac:dyDescent="0.25">
      <c r="A6991">
        <v>1120635393</v>
      </c>
      <c r="B6991">
        <v>121783143</v>
      </c>
      <c r="C6991" t="s">
        <v>82</v>
      </c>
      <c r="D6991" t="s">
        <v>88</v>
      </c>
      <c r="E6991" t="s">
        <v>76</v>
      </c>
      <c r="F6991" s="7">
        <v>44399</v>
      </c>
      <c r="G6991" s="7">
        <v>44764</v>
      </c>
      <c r="H6991" t="s">
        <v>77</v>
      </c>
      <c r="I6991" t="s">
        <v>78</v>
      </c>
      <c r="J6991" s="7">
        <v>45775</v>
      </c>
      <c r="K6991" s="7">
        <v>45837</v>
      </c>
      <c r="L6991" s="7">
        <v>44764</v>
      </c>
      <c r="M6991" t="s">
        <v>77</v>
      </c>
      <c r="N6991" t="s">
        <v>79</v>
      </c>
      <c r="O6991">
        <v>2026</v>
      </c>
      <c r="P6991">
        <v>1</v>
      </c>
      <c r="Q6991" t="s">
        <v>80</v>
      </c>
      <c r="R6991" s="8">
        <v>46267</v>
      </c>
      <c r="S6991" s="2">
        <v>1</v>
      </c>
      <c r="T6991" s="2" t="s">
        <v>81</v>
      </c>
    </row>
    <row r="6992" spans="1:20" x14ac:dyDescent="0.25">
      <c r="A6992">
        <v>1120635501</v>
      </c>
      <c r="B6992">
        <v>121835590</v>
      </c>
      <c r="C6992" t="s">
        <v>93</v>
      </c>
      <c r="D6992" t="s">
        <v>75</v>
      </c>
      <c r="E6992" t="s">
        <v>76</v>
      </c>
      <c r="F6992" s="7">
        <v>44411</v>
      </c>
      <c r="G6992" s="7">
        <v>44776</v>
      </c>
      <c r="H6992" t="s">
        <v>77</v>
      </c>
      <c r="I6992" t="s">
        <v>78</v>
      </c>
      <c r="J6992" s="7"/>
      <c r="K6992" s="7">
        <v>44412</v>
      </c>
      <c r="L6992" s="7">
        <v>44776</v>
      </c>
      <c r="M6992" t="s">
        <v>77</v>
      </c>
      <c r="N6992"/>
      <c r="O6992">
        <v>2026</v>
      </c>
      <c r="P6992">
        <v>1</v>
      </c>
      <c r="Q6992" t="s">
        <v>80</v>
      </c>
      <c r="R6992" s="8">
        <v>46267</v>
      </c>
      <c r="S6992" s="2">
        <v>1</v>
      </c>
      <c r="T6992" s="2" t="s">
        <v>81</v>
      </c>
    </row>
    <row r="6993" spans="1:20" x14ac:dyDescent="0.25">
      <c r="A6993">
        <v>1120635823</v>
      </c>
      <c r="B6993">
        <v>121968820</v>
      </c>
      <c r="C6993" t="s">
        <v>82</v>
      </c>
      <c r="D6993" t="s">
        <v>75</v>
      </c>
      <c r="E6993" t="s">
        <v>76</v>
      </c>
      <c r="F6993" s="7">
        <v>44436</v>
      </c>
      <c r="G6993" s="7">
        <v>46262</v>
      </c>
      <c r="H6993" t="s">
        <v>77</v>
      </c>
      <c r="I6993" t="s">
        <v>78</v>
      </c>
      <c r="J6993" s="7"/>
      <c r="K6993" s="7">
        <v>45057</v>
      </c>
      <c r="L6993" s="7">
        <v>46262</v>
      </c>
      <c r="M6993" t="s">
        <v>77</v>
      </c>
      <c r="N6993"/>
      <c r="O6993">
        <v>2026</v>
      </c>
      <c r="P6993">
        <v>1</v>
      </c>
      <c r="Q6993" t="s">
        <v>80</v>
      </c>
      <c r="R6993" s="8">
        <v>46267</v>
      </c>
      <c r="S6993" s="2">
        <v>1</v>
      </c>
      <c r="T6993" s="2" t="s">
        <v>81</v>
      </c>
    </row>
    <row r="6994" spans="1:20" x14ac:dyDescent="0.25">
      <c r="A6994">
        <v>1120635833</v>
      </c>
      <c r="B6994">
        <v>121971303</v>
      </c>
      <c r="C6994" t="s">
        <v>82</v>
      </c>
      <c r="D6994" t="s">
        <v>75</v>
      </c>
      <c r="E6994" t="s">
        <v>76</v>
      </c>
      <c r="F6994" s="7">
        <v>44436</v>
      </c>
      <c r="G6994" s="7">
        <v>44801</v>
      </c>
      <c r="H6994" t="s">
        <v>77</v>
      </c>
      <c r="I6994" t="s">
        <v>78</v>
      </c>
      <c r="J6994" s="7">
        <v>46087</v>
      </c>
      <c r="K6994" s="7">
        <v>44438</v>
      </c>
      <c r="L6994" s="7">
        <v>44801</v>
      </c>
      <c r="M6994" t="s">
        <v>77</v>
      </c>
      <c r="N6994" t="s">
        <v>79</v>
      </c>
      <c r="O6994">
        <v>2026</v>
      </c>
      <c r="P6994">
        <v>1</v>
      </c>
      <c r="Q6994" t="s">
        <v>80</v>
      </c>
      <c r="R6994" s="8">
        <v>46267</v>
      </c>
      <c r="S6994" s="2">
        <v>1</v>
      </c>
      <c r="T6994" s="2" t="s">
        <v>81</v>
      </c>
    </row>
    <row r="6995" spans="1:20" x14ac:dyDescent="0.25">
      <c r="A6995">
        <v>1120635898</v>
      </c>
      <c r="B6995">
        <v>122011243</v>
      </c>
      <c r="C6995" t="s">
        <v>74</v>
      </c>
      <c r="D6995" t="s">
        <v>75</v>
      </c>
      <c r="E6995" t="s">
        <v>76</v>
      </c>
      <c r="F6995" s="7">
        <v>44446</v>
      </c>
      <c r="G6995" s="7">
        <v>44811</v>
      </c>
      <c r="H6995" t="s">
        <v>77</v>
      </c>
      <c r="I6995" t="s">
        <v>89</v>
      </c>
      <c r="J6995" s="7">
        <v>46058</v>
      </c>
      <c r="K6995" s="7">
        <v>44447</v>
      </c>
      <c r="L6995" s="7">
        <v>44811</v>
      </c>
      <c r="M6995" t="s">
        <v>77</v>
      </c>
      <c r="N6995" t="s">
        <v>79</v>
      </c>
      <c r="O6995">
        <v>2026</v>
      </c>
      <c r="P6995">
        <v>1</v>
      </c>
      <c r="Q6995" t="s">
        <v>80</v>
      </c>
      <c r="R6995" s="8">
        <v>46267</v>
      </c>
      <c r="S6995" s="2">
        <v>1</v>
      </c>
      <c r="T6995" s="2" t="s">
        <v>81</v>
      </c>
    </row>
    <row r="6996" spans="1:20" x14ac:dyDescent="0.25">
      <c r="A6996">
        <v>1120635934</v>
      </c>
      <c r="B6996">
        <v>122037327</v>
      </c>
      <c r="C6996" t="s">
        <v>85</v>
      </c>
      <c r="D6996" t="s">
        <v>75</v>
      </c>
      <c r="E6996" t="s">
        <v>76</v>
      </c>
      <c r="F6996" s="7">
        <v>44449</v>
      </c>
      <c r="G6996" s="7">
        <v>44814</v>
      </c>
      <c r="H6996" t="s">
        <v>86</v>
      </c>
      <c r="I6996" t="s">
        <v>87</v>
      </c>
      <c r="J6996" s="7">
        <v>45557</v>
      </c>
      <c r="K6996" s="7">
        <v>44453</v>
      </c>
      <c r="L6996" s="7">
        <v>44814</v>
      </c>
      <c r="M6996" t="s">
        <v>86</v>
      </c>
      <c r="N6996" t="s">
        <v>79</v>
      </c>
      <c r="O6996">
        <v>2026</v>
      </c>
      <c r="P6996">
        <v>1</v>
      </c>
      <c r="Q6996" t="s">
        <v>80</v>
      </c>
      <c r="R6996" s="8">
        <v>46267</v>
      </c>
      <c r="S6996" s="2">
        <v>1</v>
      </c>
      <c r="T6996" s="2" t="s">
        <v>81</v>
      </c>
    </row>
    <row r="6997" spans="1:20" x14ac:dyDescent="0.25">
      <c r="A6997">
        <v>1120636648</v>
      </c>
      <c r="B6997">
        <v>122326175</v>
      </c>
      <c r="C6997" t="s">
        <v>97</v>
      </c>
      <c r="D6997" t="s">
        <v>75</v>
      </c>
      <c r="E6997" t="s">
        <v>76</v>
      </c>
      <c r="F6997" s="7">
        <v>44505</v>
      </c>
      <c r="G6997" s="7">
        <v>46331</v>
      </c>
      <c r="H6997" t="s">
        <v>77</v>
      </c>
      <c r="I6997" t="s">
        <v>78</v>
      </c>
      <c r="J6997" s="7">
        <v>46098</v>
      </c>
      <c r="K6997" s="7">
        <v>46101</v>
      </c>
      <c r="L6997" s="7">
        <v>46331</v>
      </c>
      <c r="M6997" t="s">
        <v>77</v>
      </c>
      <c r="N6997" t="s">
        <v>79</v>
      </c>
      <c r="O6997">
        <v>2026</v>
      </c>
      <c r="P6997">
        <v>1</v>
      </c>
      <c r="Q6997" t="s">
        <v>80</v>
      </c>
      <c r="R6997" s="8">
        <v>46267</v>
      </c>
      <c r="S6997" s="2">
        <v>1</v>
      </c>
      <c r="T6997" s="2" t="s">
        <v>81</v>
      </c>
    </row>
    <row r="6998" spans="1:20" x14ac:dyDescent="0.25">
      <c r="A6998">
        <v>1120636740</v>
      </c>
      <c r="B6998">
        <v>122371497</v>
      </c>
      <c r="C6998" t="s">
        <v>74</v>
      </c>
      <c r="D6998" t="s">
        <v>75</v>
      </c>
      <c r="E6998" t="s">
        <v>76</v>
      </c>
      <c r="F6998" s="7">
        <v>44512</v>
      </c>
      <c r="G6998" s="7">
        <v>44877</v>
      </c>
      <c r="H6998" t="s">
        <v>86</v>
      </c>
      <c r="I6998" t="s">
        <v>87</v>
      </c>
      <c r="J6998" s="7">
        <v>46045</v>
      </c>
      <c r="K6998" s="7">
        <v>44516</v>
      </c>
      <c r="L6998" s="7">
        <v>44877</v>
      </c>
      <c r="M6998" t="s">
        <v>86</v>
      </c>
      <c r="N6998" t="s">
        <v>79</v>
      </c>
      <c r="O6998">
        <v>2026</v>
      </c>
      <c r="P6998">
        <v>1</v>
      </c>
      <c r="Q6998" t="s">
        <v>80</v>
      </c>
      <c r="R6998" s="8">
        <v>46267</v>
      </c>
      <c r="S6998" s="2">
        <v>1</v>
      </c>
      <c r="T6998" s="2" t="s">
        <v>81</v>
      </c>
    </row>
    <row r="6999" spans="1:20" x14ac:dyDescent="0.25">
      <c r="A6999">
        <v>1120636741</v>
      </c>
      <c r="B6999">
        <v>122371497</v>
      </c>
      <c r="C6999" t="s">
        <v>74</v>
      </c>
      <c r="D6999" t="s">
        <v>75</v>
      </c>
      <c r="E6999" t="s">
        <v>76</v>
      </c>
      <c r="F6999" s="7">
        <v>44512</v>
      </c>
      <c r="G6999" s="7">
        <v>44877</v>
      </c>
      <c r="H6999" t="s">
        <v>86</v>
      </c>
      <c r="I6999" t="s">
        <v>87</v>
      </c>
      <c r="J6999" s="7">
        <v>46045</v>
      </c>
      <c r="K6999" s="7">
        <v>46064</v>
      </c>
      <c r="L6999" s="7">
        <v>44877</v>
      </c>
      <c r="M6999" t="s">
        <v>86</v>
      </c>
      <c r="N6999" t="s">
        <v>79</v>
      </c>
      <c r="O6999">
        <v>2026</v>
      </c>
      <c r="P6999">
        <v>1</v>
      </c>
      <c r="Q6999" t="s">
        <v>80</v>
      </c>
      <c r="R6999" s="8">
        <v>46267</v>
      </c>
      <c r="S6999" s="2">
        <v>1</v>
      </c>
      <c r="T6999" s="2" t="s">
        <v>81</v>
      </c>
    </row>
    <row r="7000" spans="1:20" x14ac:dyDescent="0.25">
      <c r="A7000">
        <v>1120637051</v>
      </c>
      <c r="B7000">
        <v>122905849</v>
      </c>
      <c r="C7000" t="s">
        <v>85</v>
      </c>
      <c r="D7000" t="s">
        <v>75</v>
      </c>
      <c r="E7000" t="s">
        <v>76</v>
      </c>
      <c r="F7000" s="7">
        <v>44592</v>
      </c>
      <c r="G7000" s="7">
        <v>44957</v>
      </c>
      <c r="H7000" t="s">
        <v>77</v>
      </c>
      <c r="I7000" t="s">
        <v>78</v>
      </c>
      <c r="J7000" s="7">
        <v>45482</v>
      </c>
      <c r="K7000" s="7">
        <v>44593</v>
      </c>
      <c r="L7000" s="7">
        <v>44957</v>
      </c>
      <c r="M7000" t="s">
        <v>77</v>
      </c>
      <c r="N7000" t="s">
        <v>79</v>
      </c>
      <c r="O7000">
        <v>2026</v>
      </c>
      <c r="P7000">
        <v>1</v>
      </c>
      <c r="Q7000" t="s">
        <v>80</v>
      </c>
      <c r="R7000" s="8">
        <v>46267</v>
      </c>
      <c r="S7000" s="2">
        <v>1</v>
      </c>
      <c r="T7000" s="2" t="s">
        <v>81</v>
      </c>
    </row>
    <row r="7001" spans="1:20" x14ac:dyDescent="0.25">
      <c r="A7001">
        <v>1120637179</v>
      </c>
      <c r="B7001">
        <v>123226733</v>
      </c>
      <c r="C7001" t="s">
        <v>74</v>
      </c>
      <c r="D7001" t="s">
        <v>75</v>
      </c>
      <c r="E7001" t="s">
        <v>76</v>
      </c>
      <c r="F7001" s="7">
        <v>44652</v>
      </c>
      <c r="G7001" s="7">
        <v>46478</v>
      </c>
      <c r="H7001" t="s">
        <v>86</v>
      </c>
      <c r="I7001" t="s">
        <v>87</v>
      </c>
      <c r="J7001" s="7"/>
      <c r="K7001" s="7">
        <v>44859</v>
      </c>
      <c r="L7001" s="7">
        <v>46478</v>
      </c>
      <c r="M7001" t="s">
        <v>86</v>
      </c>
      <c r="N7001"/>
      <c r="O7001">
        <v>2026</v>
      </c>
      <c r="P7001">
        <v>1</v>
      </c>
      <c r="Q7001" t="s">
        <v>80</v>
      </c>
      <c r="R7001" s="8">
        <v>46267</v>
      </c>
      <c r="S7001" s="2">
        <v>1</v>
      </c>
      <c r="T7001" s="2" t="s">
        <v>81</v>
      </c>
    </row>
    <row r="7002" spans="1:20" x14ac:dyDescent="0.25">
      <c r="A7002">
        <v>1120637240</v>
      </c>
      <c r="B7002">
        <v>123265786</v>
      </c>
      <c r="C7002" t="s">
        <v>90</v>
      </c>
      <c r="D7002" t="s">
        <v>83</v>
      </c>
      <c r="E7002" t="s">
        <v>76</v>
      </c>
      <c r="F7002" s="7">
        <v>44658</v>
      </c>
      <c r="G7002" s="7">
        <v>44841</v>
      </c>
      <c r="H7002" t="s">
        <v>77</v>
      </c>
      <c r="I7002" t="s">
        <v>78</v>
      </c>
      <c r="J7002" s="7">
        <v>45510</v>
      </c>
      <c r="K7002" s="7">
        <v>45548</v>
      </c>
      <c r="L7002" s="7">
        <v>44841</v>
      </c>
      <c r="M7002" t="s">
        <v>77</v>
      </c>
      <c r="N7002" t="s">
        <v>79</v>
      </c>
      <c r="O7002">
        <v>2026</v>
      </c>
      <c r="P7002">
        <v>1</v>
      </c>
      <c r="Q7002" t="s">
        <v>80</v>
      </c>
      <c r="R7002" s="8">
        <v>46267</v>
      </c>
      <c r="S7002" s="2">
        <v>1</v>
      </c>
      <c r="T7002" s="2" t="s">
        <v>81</v>
      </c>
    </row>
    <row r="7003" spans="1:20" x14ac:dyDescent="0.25">
      <c r="A7003">
        <v>1120637357</v>
      </c>
      <c r="B7003">
        <v>123349648</v>
      </c>
      <c r="C7003" t="s">
        <v>82</v>
      </c>
      <c r="D7003" t="s">
        <v>88</v>
      </c>
      <c r="E7003" t="s">
        <v>76</v>
      </c>
      <c r="F7003" s="7">
        <v>44529</v>
      </c>
      <c r="G7003" s="7">
        <v>44894</v>
      </c>
      <c r="H7003" t="s">
        <v>77</v>
      </c>
      <c r="I7003" t="s">
        <v>84</v>
      </c>
      <c r="J7003" s="7">
        <v>45539</v>
      </c>
      <c r="K7003" s="7">
        <v>45736</v>
      </c>
      <c r="L7003" s="7">
        <v>44894</v>
      </c>
      <c r="M7003" t="s">
        <v>77</v>
      </c>
      <c r="N7003" t="s">
        <v>79</v>
      </c>
      <c r="O7003">
        <v>2026</v>
      </c>
      <c r="P7003">
        <v>1</v>
      </c>
      <c r="Q7003" t="s">
        <v>80</v>
      </c>
      <c r="R7003" s="8">
        <v>46267</v>
      </c>
      <c r="S7003" s="2">
        <v>1</v>
      </c>
      <c r="T7003" s="2" t="s">
        <v>81</v>
      </c>
    </row>
    <row r="7004" spans="1:20" x14ac:dyDescent="0.25">
      <c r="A7004">
        <v>1120637358</v>
      </c>
      <c r="B7004">
        <v>123349648</v>
      </c>
      <c r="C7004" t="s">
        <v>82</v>
      </c>
      <c r="D7004" t="s">
        <v>88</v>
      </c>
      <c r="E7004" t="s">
        <v>76</v>
      </c>
      <c r="F7004" s="7">
        <v>44529</v>
      </c>
      <c r="G7004" s="7">
        <v>44894</v>
      </c>
      <c r="H7004" t="s">
        <v>77</v>
      </c>
      <c r="I7004" t="s">
        <v>84</v>
      </c>
      <c r="J7004" s="7">
        <v>45539</v>
      </c>
      <c r="K7004" s="7">
        <v>46011</v>
      </c>
      <c r="L7004" s="7">
        <v>44894</v>
      </c>
      <c r="M7004" t="s">
        <v>77</v>
      </c>
      <c r="N7004" t="s">
        <v>79</v>
      </c>
      <c r="O7004">
        <v>2026</v>
      </c>
      <c r="P7004">
        <v>1</v>
      </c>
      <c r="Q7004" t="s">
        <v>80</v>
      </c>
      <c r="R7004" s="8">
        <v>46267</v>
      </c>
      <c r="S7004" s="2">
        <v>1</v>
      </c>
      <c r="T7004" s="2" t="s">
        <v>81</v>
      </c>
    </row>
    <row r="7005" spans="1:20" x14ac:dyDescent="0.25">
      <c r="A7005">
        <v>1120637390</v>
      </c>
      <c r="B7005">
        <v>123354023</v>
      </c>
      <c r="C7005" t="s">
        <v>91</v>
      </c>
      <c r="D7005" t="s">
        <v>88</v>
      </c>
      <c r="E7005" t="s">
        <v>76</v>
      </c>
      <c r="F7005" s="7">
        <v>44669</v>
      </c>
      <c r="G7005" s="7">
        <v>45034</v>
      </c>
      <c r="H7005" t="s">
        <v>77</v>
      </c>
      <c r="I7005" t="s">
        <v>78</v>
      </c>
      <c r="J7005" s="7">
        <v>45504</v>
      </c>
      <c r="K7005" s="7">
        <v>45911</v>
      </c>
      <c r="L7005" s="7">
        <v>45034</v>
      </c>
      <c r="M7005" t="s">
        <v>77</v>
      </c>
      <c r="N7005" t="s">
        <v>79</v>
      </c>
      <c r="O7005">
        <v>2026</v>
      </c>
      <c r="P7005">
        <v>1</v>
      </c>
      <c r="Q7005" t="s">
        <v>80</v>
      </c>
      <c r="R7005" s="8">
        <v>46267</v>
      </c>
      <c r="S7005" s="2">
        <v>1</v>
      </c>
      <c r="T7005" s="2" t="s">
        <v>81</v>
      </c>
    </row>
    <row r="7006" spans="1:20" x14ac:dyDescent="0.25">
      <c r="A7006">
        <v>1120637418</v>
      </c>
      <c r="B7006">
        <v>123365292</v>
      </c>
      <c r="C7006" t="s">
        <v>91</v>
      </c>
      <c r="D7006" t="s">
        <v>75</v>
      </c>
      <c r="E7006" t="s">
        <v>76</v>
      </c>
      <c r="F7006" s="7">
        <v>44670</v>
      </c>
      <c r="G7006" s="7">
        <v>45035</v>
      </c>
      <c r="H7006" t="s">
        <v>77</v>
      </c>
      <c r="I7006" t="s">
        <v>78</v>
      </c>
      <c r="J7006" s="7"/>
      <c r="K7006" s="7">
        <v>44679</v>
      </c>
      <c r="L7006" s="7">
        <v>45035</v>
      </c>
      <c r="M7006" t="s">
        <v>77</v>
      </c>
      <c r="N7006"/>
      <c r="O7006">
        <v>2026</v>
      </c>
      <c r="P7006">
        <v>1</v>
      </c>
      <c r="Q7006" t="s">
        <v>80</v>
      </c>
      <c r="R7006" s="8">
        <v>46267</v>
      </c>
      <c r="S7006" s="2">
        <v>1</v>
      </c>
      <c r="T7006" s="2" t="s">
        <v>81</v>
      </c>
    </row>
    <row r="7007" spans="1:20" x14ac:dyDescent="0.25">
      <c r="A7007">
        <v>1120637439</v>
      </c>
      <c r="B7007">
        <v>123376239</v>
      </c>
      <c r="C7007" t="s">
        <v>91</v>
      </c>
      <c r="D7007" t="s">
        <v>75</v>
      </c>
      <c r="E7007" t="s">
        <v>76</v>
      </c>
      <c r="F7007" s="7">
        <v>44671</v>
      </c>
      <c r="G7007" s="7">
        <v>45036</v>
      </c>
      <c r="H7007" t="s">
        <v>77</v>
      </c>
      <c r="I7007" t="s">
        <v>78</v>
      </c>
      <c r="J7007" s="7"/>
      <c r="K7007" s="7">
        <v>44679</v>
      </c>
      <c r="L7007" s="7">
        <v>45036</v>
      </c>
      <c r="M7007" t="s">
        <v>77</v>
      </c>
      <c r="N7007"/>
      <c r="O7007">
        <v>2026</v>
      </c>
      <c r="P7007">
        <v>1</v>
      </c>
      <c r="Q7007" t="s">
        <v>80</v>
      </c>
      <c r="R7007" s="8">
        <v>46267</v>
      </c>
      <c r="S7007" s="2">
        <v>1</v>
      </c>
      <c r="T7007" s="2" t="s">
        <v>81</v>
      </c>
    </row>
    <row r="7008" spans="1:20" x14ac:dyDescent="0.25">
      <c r="A7008">
        <v>1120637494</v>
      </c>
      <c r="B7008">
        <v>123411023</v>
      </c>
      <c r="C7008" t="s">
        <v>91</v>
      </c>
      <c r="D7008" t="s">
        <v>75</v>
      </c>
      <c r="E7008" t="s">
        <v>76</v>
      </c>
      <c r="F7008" s="7">
        <v>44676</v>
      </c>
      <c r="G7008" s="7">
        <v>46502</v>
      </c>
      <c r="H7008" t="s">
        <v>77</v>
      </c>
      <c r="I7008" t="s">
        <v>78</v>
      </c>
      <c r="J7008" s="7">
        <v>45070</v>
      </c>
      <c r="K7008" s="7">
        <v>45513</v>
      </c>
      <c r="L7008" s="7">
        <v>46502</v>
      </c>
      <c r="M7008" t="s">
        <v>77</v>
      </c>
      <c r="N7008" t="s">
        <v>92</v>
      </c>
      <c r="O7008">
        <v>2026</v>
      </c>
      <c r="P7008">
        <v>1</v>
      </c>
      <c r="Q7008" t="s">
        <v>80</v>
      </c>
      <c r="R7008" s="8">
        <v>46267</v>
      </c>
      <c r="S7008" s="2">
        <v>1</v>
      </c>
      <c r="T7008" s="2" t="s">
        <v>81</v>
      </c>
    </row>
    <row r="7009" spans="1:20" x14ac:dyDescent="0.25">
      <c r="A7009">
        <v>1120637536</v>
      </c>
      <c r="B7009">
        <v>123444264</v>
      </c>
      <c r="C7009" t="s">
        <v>82</v>
      </c>
      <c r="D7009" t="s">
        <v>88</v>
      </c>
      <c r="E7009" t="s">
        <v>76</v>
      </c>
      <c r="F7009" s="7">
        <v>44679</v>
      </c>
      <c r="G7009" s="7">
        <v>45044</v>
      </c>
      <c r="H7009" t="s">
        <v>77</v>
      </c>
      <c r="I7009" t="s">
        <v>78</v>
      </c>
      <c r="J7009" s="7">
        <v>45488</v>
      </c>
      <c r="K7009" s="7">
        <v>45539</v>
      </c>
      <c r="L7009" s="7">
        <v>45044</v>
      </c>
      <c r="M7009" t="s">
        <v>77</v>
      </c>
      <c r="N7009" t="s">
        <v>79</v>
      </c>
      <c r="O7009">
        <v>2026</v>
      </c>
      <c r="P7009">
        <v>1</v>
      </c>
      <c r="Q7009" t="s">
        <v>80</v>
      </c>
      <c r="R7009" s="8">
        <v>46267</v>
      </c>
      <c r="S7009" s="2">
        <v>1</v>
      </c>
      <c r="T7009" s="2" t="s">
        <v>81</v>
      </c>
    </row>
    <row r="7010" spans="1:20" x14ac:dyDescent="0.25">
      <c r="A7010">
        <v>1120637649</v>
      </c>
      <c r="B7010">
        <v>123495829</v>
      </c>
      <c r="C7010" t="s">
        <v>82</v>
      </c>
      <c r="D7010" t="s">
        <v>88</v>
      </c>
      <c r="E7010" t="s">
        <v>76</v>
      </c>
      <c r="F7010" s="7">
        <v>44685</v>
      </c>
      <c r="G7010" s="7">
        <v>45050</v>
      </c>
      <c r="H7010" t="s">
        <v>77</v>
      </c>
      <c r="I7010" t="s">
        <v>78</v>
      </c>
      <c r="J7010" s="7">
        <v>45472</v>
      </c>
      <c r="K7010" s="7">
        <v>45534</v>
      </c>
      <c r="L7010" s="7">
        <v>45050</v>
      </c>
      <c r="M7010" t="s">
        <v>77</v>
      </c>
      <c r="N7010" t="s">
        <v>79</v>
      </c>
      <c r="O7010">
        <v>2026</v>
      </c>
      <c r="P7010">
        <v>1</v>
      </c>
      <c r="Q7010" t="s">
        <v>80</v>
      </c>
      <c r="R7010" s="8">
        <v>46267</v>
      </c>
      <c r="S7010" s="2">
        <v>1</v>
      </c>
      <c r="T7010" s="2" t="s">
        <v>81</v>
      </c>
    </row>
    <row r="7011" spans="1:20" x14ac:dyDescent="0.25">
      <c r="A7011">
        <v>1120637874</v>
      </c>
      <c r="B7011">
        <v>123641171</v>
      </c>
      <c r="C7011" t="s">
        <v>74</v>
      </c>
      <c r="D7011" t="s">
        <v>83</v>
      </c>
      <c r="E7011" t="s">
        <v>76</v>
      </c>
      <c r="F7011" s="7">
        <v>44700</v>
      </c>
      <c r="G7011" s="7">
        <v>44884</v>
      </c>
      <c r="H7011" t="s">
        <v>77</v>
      </c>
      <c r="I7011" t="s">
        <v>78</v>
      </c>
      <c r="J7011" s="7">
        <v>45427</v>
      </c>
      <c r="K7011" s="7">
        <v>45539</v>
      </c>
      <c r="L7011" s="7">
        <v>44884</v>
      </c>
      <c r="M7011" t="s">
        <v>77</v>
      </c>
      <c r="N7011" t="s">
        <v>79</v>
      </c>
      <c r="O7011">
        <v>2026</v>
      </c>
      <c r="P7011">
        <v>1</v>
      </c>
      <c r="Q7011" t="s">
        <v>80</v>
      </c>
      <c r="R7011" s="8">
        <v>46267</v>
      </c>
      <c r="S7011" s="2">
        <v>1</v>
      </c>
      <c r="T7011" s="2" t="s">
        <v>81</v>
      </c>
    </row>
    <row r="7012" spans="1:20" x14ac:dyDescent="0.25">
      <c r="A7012">
        <v>1120637975</v>
      </c>
      <c r="B7012">
        <v>123701510</v>
      </c>
      <c r="C7012" t="s">
        <v>96</v>
      </c>
      <c r="D7012" t="s">
        <v>75</v>
      </c>
      <c r="E7012" t="s">
        <v>76</v>
      </c>
      <c r="F7012" s="7">
        <v>44707</v>
      </c>
      <c r="G7012" s="7">
        <v>45072</v>
      </c>
      <c r="H7012" t="s">
        <v>77</v>
      </c>
      <c r="I7012" t="s">
        <v>78</v>
      </c>
      <c r="J7012" s="7"/>
      <c r="K7012" s="7">
        <v>44721</v>
      </c>
      <c r="L7012" s="7">
        <v>45072</v>
      </c>
      <c r="M7012" t="s">
        <v>77</v>
      </c>
      <c r="N7012"/>
      <c r="O7012">
        <v>2026</v>
      </c>
      <c r="P7012">
        <v>1</v>
      </c>
      <c r="Q7012" t="s">
        <v>80</v>
      </c>
      <c r="R7012" s="8">
        <v>46267</v>
      </c>
      <c r="S7012" s="2">
        <v>1</v>
      </c>
      <c r="T7012" s="2" t="s">
        <v>81</v>
      </c>
    </row>
    <row r="7013" spans="1:20" x14ac:dyDescent="0.25">
      <c r="A7013">
        <v>1120637988</v>
      </c>
      <c r="B7013">
        <v>123709695</v>
      </c>
      <c r="C7013" t="s">
        <v>82</v>
      </c>
      <c r="D7013" t="s">
        <v>88</v>
      </c>
      <c r="E7013" t="s">
        <v>76</v>
      </c>
      <c r="F7013" s="7">
        <v>44708</v>
      </c>
      <c r="G7013" s="7">
        <v>45073</v>
      </c>
      <c r="H7013" t="s">
        <v>77</v>
      </c>
      <c r="I7013" t="s">
        <v>78</v>
      </c>
      <c r="J7013" s="7">
        <v>45826</v>
      </c>
      <c r="K7013" s="7">
        <v>45833</v>
      </c>
      <c r="L7013" s="7">
        <v>45073</v>
      </c>
      <c r="M7013" t="s">
        <v>77</v>
      </c>
      <c r="N7013" t="s">
        <v>92</v>
      </c>
      <c r="O7013">
        <v>2026</v>
      </c>
      <c r="P7013">
        <v>1</v>
      </c>
      <c r="Q7013" t="s">
        <v>80</v>
      </c>
      <c r="R7013" s="8">
        <v>46267</v>
      </c>
      <c r="S7013" s="2">
        <v>1</v>
      </c>
      <c r="T7013" s="2" t="s">
        <v>81</v>
      </c>
    </row>
    <row r="7014" spans="1:20" x14ac:dyDescent="0.25">
      <c r="A7014">
        <v>1120637989</v>
      </c>
      <c r="B7014">
        <v>123709695</v>
      </c>
      <c r="C7014" t="s">
        <v>82</v>
      </c>
      <c r="D7014" t="s">
        <v>88</v>
      </c>
      <c r="E7014" t="s">
        <v>76</v>
      </c>
      <c r="F7014" s="7">
        <v>44708</v>
      </c>
      <c r="G7014" s="7">
        <v>45073</v>
      </c>
      <c r="H7014" t="s">
        <v>77</v>
      </c>
      <c r="I7014" t="s">
        <v>78</v>
      </c>
      <c r="J7014" s="7">
        <v>45826</v>
      </c>
      <c r="K7014" s="7">
        <v>45523</v>
      </c>
      <c r="L7014" s="7">
        <v>45073</v>
      </c>
      <c r="M7014" t="s">
        <v>77</v>
      </c>
      <c r="N7014" t="s">
        <v>92</v>
      </c>
      <c r="O7014">
        <v>2026</v>
      </c>
      <c r="P7014">
        <v>1</v>
      </c>
      <c r="Q7014" t="s">
        <v>80</v>
      </c>
      <c r="R7014" s="8">
        <v>46267</v>
      </c>
      <c r="S7014" s="2">
        <v>1</v>
      </c>
      <c r="T7014" s="2" t="s">
        <v>81</v>
      </c>
    </row>
    <row r="7015" spans="1:20" x14ac:dyDescent="0.25">
      <c r="A7015">
        <v>1120637990</v>
      </c>
      <c r="B7015">
        <v>123709695</v>
      </c>
      <c r="C7015" t="s">
        <v>82</v>
      </c>
      <c r="D7015" t="s">
        <v>88</v>
      </c>
      <c r="E7015" t="s">
        <v>76</v>
      </c>
      <c r="F7015" s="7">
        <v>44708</v>
      </c>
      <c r="G7015" s="7">
        <v>45073</v>
      </c>
      <c r="H7015" t="s">
        <v>77</v>
      </c>
      <c r="I7015" t="s">
        <v>78</v>
      </c>
      <c r="J7015" s="7">
        <v>45826</v>
      </c>
      <c r="K7015" s="7">
        <v>45566</v>
      </c>
      <c r="L7015" s="7">
        <v>45073</v>
      </c>
      <c r="M7015" t="s">
        <v>77</v>
      </c>
      <c r="N7015" t="s">
        <v>92</v>
      </c>
      <c r="O7015">
        <v>2026</v>
      </c>
      <c r="P7015">
        <v>1</v>
      </c>
      <c r="Q7015" t="s">
        <v>80</v>
      </c>
      <c r="R7015" s="8">
        <v>46267</v>
      </c>
      <c r="S7015" s="2">
        <v>1</v>
      </c>
      <c r="T7015" s="2" t="s">
        <v>81</v>
      </c>
    </row>
    <row r="7016" spans="1:20" x14ac:dyDescent="0.25">
      <c r="A7016">
        <v>1120638001</v>
      </c>
      <c r="B7016">
        <v>123719851</v>
      </c>
      <c r="C7016" t="s">
        <v>82</v>
      </c>
      <c r="D7016" t="s">
        <v>88</v>
      </c>
      <c r="E7016" t="s">
        <v>76</v>
      </c>
      <c r="F7016" s="7">
        <v>44712</v>
      </c>
      <c r="G7016" s="7">
        <v>45077</v>
      </c>
      <c r="H7016" t="s">
        <v>77</v>
      </c>
      <c r="I7016" t="s">
        <v>78</v>
      </c>
      <c r="J7016" s="7">
        <v>45845</v>
      </c>
      <c r="K7016" s="7">
        <v>45756</v>
      </c>
      <c r="L7016" s="7">
        <v>45077</v>
      </c>
      <c r="M7016" t="s">
        <v>77</v>
      </c>
      <c r="N7016" t="s">
        <v>79</v>
      </c>
      <c r="O7016">
        <v>2026</v>
      </c>
      <c r="P7016">
        <v>1</v>
      </c>
      <c r="Q7016" t="s">
        <v>80</v>
      </c>
      <c r="R7016" s="8">
        <v>46267</v>
      </c>
      <c r="S7016" s="2">
        <v>1</v>
      </c>
      <c r="T7016" s="2" t="s">
        <v>81</v>
      </c>
    </row>
    <row r="7017" spans="1:20" x14ac:dyDescent="0.25">
      <c r="A7017">
        <v>1120638242</v>
      </c>
      <c r="B7017">
        <v>123833544</v>
      </c>
      <c r="C7017" t="s">
        <v>93</v>
      </c>
      <c r="D7017" t="s">
        <v>75</v>
      </c>
      <c r="E7017" t="s">
        <v>76</v>
      </c>
      <c r="F7017" s="7">
        <v>44725</v>
      </c>
      <c r="G7017" s="7">
        <v>45090</v>
      </c>
      <c r="H7017" t="s">
        <v>77</v>
      </c>
      <c r="I7017" t="s">
        <v>78</v>
      </c>
      <c r="J7017" s="7"/>
      <c r="K7017" s="7">
        <v>44790</v>
      </c>
      <c r="L7017" s="7">
        <v>45090</v>
      </c>
      <c r="M7017" t="s">
        <v>77</v>
      </c>
      <c r="N7017"/>
      <c r="O7017">
        <v>2026</v>
      </c>
      <c r="P7017">
        <v>1</v>
      </c>
      <c r="Q7017" t="s">
        <v>80</v>
      </c>
      <c r="R7017" s="8">
        <v>46267</v>
      </c>
      <c r="S7017" s="2">
        <v>1</v>
      </c>
      <c r="T7017" s="2" t="s">
        <v>81</v>
      </c>
    </row>
    <row r="7018" spans="1:20" x14ac:dyDescent="0.25">
      <c r="A7018">
        <v>1120638316</v>
      </c>
      <c r="B7018">
        <v>123867722</v>
      </c>
      <c r="C7018" t="s">
        <v>95</v>
      </c>
      <c r="D7018" t="s">
        <v>83</v>
      </c>
      <c r="E7018" t="s">
        <v>76</v>
      </c>
      <c r="F7018" s="7">
        <v>44729</v>
      </c>
      <c r="G7018" s="7">
        <v>44912</v>
      </c>
      <c r="H7018" t="s">
        <v>77</v>
      </c>
      <c r="I7018" t="s">
        <v>78</v>
      </c>
      <c r="J7018" s="7">
        <v>45932</v>
      </c>
      <c r="K7018" s="7">
        <v>45932</v>
      </c>
      <c r="L7018" s="7">
        <v>44912</v>
      </c>
      <c r="M7018" t="s">
        <v>77</v>
      </c>
      <c r="N7018" t="s">
        <v>79</v>
      </c>
      <c r="O7018">
        <v>2026</v>
      </c>
      <c r="P7018">
        <v>1</v>
      </c>
      <c r="Q7018" t="s">
        <v>80</v>
      </c>
      <c r="R7018" s="8">
        <v>46267</v>
      </c>
      <c r="S7018" s="2">
        <v>1</v>
      </c>
      <c r="T7018" s="2" t="s">
        <v>81</v>
      </c>
    </row>
    <row r="7019" spans="1:20" x14ac:dyDescent="0.25">
      <c r="A7019">
        <v>1120638370</v>
      </c>
      <c r="B7019">
        <v>123882464</v>
      </c>
      <c r="C7019" t="s">
        <v>82</v>
      </c>
      <c r="D7019" t="s">
        <v>75</v>
      </c>
      <c r="E7019" t="s">
        <v>76</v>
      </c>
      <c r="F7019" s="7">
        <v>44732</v>
      </c>
      <c r="G7019" s="7">
        <v>45097</v>
      </c>
      <c r="H7019" t="s">
        <v>77</v>
      </c>
      <c r="I7019" t="s">
        <v>78</v>
      </c>
      <c r="J7019" s="7"/>
      <c r="K7019" s="7">
        <v>44803</v>
      </c>
      <c r="L7019" s="7">
        <v>45097</v>
      </c>
      <c r="M7019" t="s">
        <v>77</v>
      </c>
      <c r="N7019"/>
      <c r="O7019">
        <v>2026</v>
      </c>
      <c r="P7019">
        <v>1</v>
      </c>
      <c r="Q7019" t="s">
        <v>80</v>
      </c>
      <c r="R7019" s="8">
        <v>46267</v>
      </c>
      <c r="S7019" s="2">
        <v>1</v>
      </c>
      <c r="T7019" s="2" t="s">
        <v>81</v>
      </c>
    </row>
    <row r="7020" spans="1:20" x14ac:dyDescent="0.25">
      <c r="A7020">
        <v>1120638608</v>
      </c>
      <c r="B7020">
        <v>123987926</v>
      </c>
      <c r="C7020" t="s">
        <v>98</v>
      </c>
      <c r="D7020" t="s">
        <v>83</v>
      </c>
      <c r="E7020" t="s">
        <v>76</v>
      </c>
      <c r="F7020" s="7">
        <v>44745</v>
      </c>
      <c r="G7020" s="7">
        <v>46571</v>
      </c>
      <c r="H7020" t="s">
        <v>77</v>
      </c>
      <c r="I7020" t="s">
        <v>78</v>
      </c>
      <c r="J7020" s="7">
        <v>45914</v>
      </c>
      <c r="K7020" s="7">
        <v>45943</v>
      </c>
      <c r="L7020" s="7">
        <v>46571</v>
      </c>
      <c r="M7020" t="s">
        <v>77</v>
      </c>
      <c r="N7020" t="s">
        <v>79</v>
      </c>
      <c r="O7020">
        <v>2026</v>
      </c>
      <c r="P7020">
        <v>1</v>
      </c>
      <c r="Q7020" t="s">
        <v>80</v>
      </c>
      <c r="R7020" s="8">
        <v>46267</v>
      </c>
      <c r="S7020" s="2">
        <v>1</v>
      </c>
      <c r="T7020" s="2" t="s">
        <v>81</v>
      </c>
    </row>
    <row r="7021" spans="1:20" x14ac:dyDescent="0.25">
      <c r="A7021">
        <v>1120638737</v>
      </c>
      <c r="B7021">
        <v>124056132</v>
      </c>
      <c r="C7021" t="s">
        <v>82</v>
      </c>
      <c r="D7021" t="s">
        <v>88</v>
      </c>
      <c r="E7021" t="s">
        <v>76</v>
      </c>
      <c r="F7021" s="7">
        <v>44753</v>
      </c>
      <c r="G7021" s="7">
        <v>45118</v>
      </c>
      <c r="H7021" t="s">
        <v>77</v>
      </c>
      <c r="I7021" t="s">
        <v>84</v>
      </c>
      <c r="J7021" s="7">
        <v>45760</v>
      </c>
      <c r="K7021" s="7">
        <v>45569</v>
      </c>
      <c r="L7021" s="7">
        <v>45118</v>
      </c>
      <c r="M7021" t="s">
        <v>77</v>
      </c>
      <c r="N7021" t="s">
        <v>79</v>
      </c>
      <c r="O7021">
        <v>2026</v>
      </c>
      <c r="P7021">
        <v>1</v>
      </c>
      <c r="Q7021" t="s">
        <v>80</v>
      </c>
      <c r="R7021" s="8">
        <v>46267</v>
      </c>
      <c r="S7021" s="2">
        <v>1</v>
      </c>
      <c r="T7021" s="2" t="s">
        <v>81</v>
      </c>
    </row>
    <row r="7022" spans="1:20" x14ac:dyDescent="0.25">
      <c r="A7022">
        <v>1120638738</v>
      </c>
      <c r="B7022">
        <v>124056132</v>
      </c>
      <c r="C7022" t="s">
        <v>82</v>
      </c>
      <c r="D7022" t="s">
        <v>88</v>
      </c>
      <c r="E7022" t="s">
        <v>76</v>
      </c>
      <c r="F7022" s="7">
        <v>44753</v>
      </c>
      <c r="G7022" s="7">
        <v>45118</v>
      </c>
      <c r="H7022" t="s">
        <v>77</v>
      </c>
      <c r="I7022" t="s">
        <v>84</v>
      </c>
      <c r="J7022" s="7">
        <v>45760</v>
      </c>
      <c r="K7022" s="7">
        <v>45689</v>
      </c>
      <c r="L7022" s="7">
        <v>45118</v>
      </c>
      <c r="M7022" t="s">
        <v>77</v>
      </c>
      <c r="N7022" t="s">
        <v>79</v>
      </c>
      <c r="O7022">
        <v>2026</v>
      </c>
      <c r="P7022">
        <v>1</v>
      </c>
      <c r="Q7022" t="s">
        <v>80</v>
      </c>
      <c r="R7022" s="8">
        <v>46267</v>
      </c>
      <c r="S7022" s="2">
        <v>1</v>
      </c>
      <c r="T7022" s="2" t="s">
        <v>81</v>
      </c>
    </row>
    <row r="7023" spans="1:20" x14ac:dyDescent="0.25">
      <c r="A7023">
        <v>1120638741</v>
      </c>
      <c r="B7023">
        <v>124057059</v>
      </c>
      <c r="C7023" t="s">
        <v>91</v>
      </c>
      <c r="D7023" t="s">
        <v>75</v>
      </c>
      <c r="E7023" t="s">
        <v>76</v>
      </c>
      <c r="F7023" s="7">
        <v>44753</v>
      </c>
      <c r="G7023" s="7">
        <v>45118</v>
      </c>
      <c r="H7023" t="s">
        <v>77</v>
      </c>
      <c r="I7023" t="s">
        <v>78</v>
      </c>
      <c r="J7023" s="7"/>
      <c r="K7023" s="7">
        <v>46035</v>
      </c>
      <c r="L7023" s="7">
        <v>45118</v>
      </c>
      <c r="M7023" t="s">
        <v>77</v>
      </c>
      <c r="N7023"/>
      <c r="O7023">
        <v>2026</v>
      </c>
      <c r="P7023">
        <v>1</v>
      </c>
      <c r="Q7023" t="s">
        <v>80</v>
      </c>
      <c r="R7023" s="8">
        <v>46267</v>
      </c>
      <c r="S7023" s="2">
        <v>1</v>
      </c>
      <c r="T7023" s="2" t="s">
        <v>81</v>
      </c>
    </row>
    <row r="7024" spans="1:20" x14ac:dyDescent="0.25">
      <c r="A7024">
        <v>1120638787</v>
      </c>
      <c r="B7024">
        <v>124080385</v>
      </c>
      <c r="C7024" t="s">
        <v>85</v>
      </c>
      <c r="D7024" t="s">
        <v>75</v>
      </c>
      <c r="E7024" t="s">
        <v>76</v>
      </c>
      <c r="F7024" s="7">
        <v>44756</v>
      </c>
      <c r="G7024" s="7">
        <v>46582</v>
      </c>
      <c r="H7024" t="s">
        <v>77</v>
      </c>
      <c r="I7024" t="s">
        <v>78</v>
      </c>
      <c r="J7024" s="7">
        <v>45229</v>
      </c>
      <c r="K7024" s="7">
        <v>46028</v>
      </c>
      <c r="L7024" s="7">
        <v>46582</v>
      </c>
      <c r="M7024" t="s">
        <v>77</v>
      </c>
      <c r="N7024" t="s">
        <v>92</v>
      </c>
      <c r="O7024">
        <v>2026</v>
      </c>
      <c r="P7024">
        <v>1</v>
      </c>
      <c r="Q7024" t="s">
        <v>80</v>
      </c>
      <c r="R7024" s="8">
        <v>46267</v>
      </c>
      <c r="S7024" s="2">
        <v>1</v>
      </c>
      <c r="T7024" s="2" t="s">
        <v>81</v>
      </c>
    </row>
    <row r="7025" spans="1:20" x14ac:dyDescent="0.25">
      <c r="A7025">
        <v>1120638821</v>
      </c>
      <c r="B7025">
        <v>124095810</v>
      </c>
      <c r="C7025" t="s">
        <v>93</v>
      </c>
      <c r="D7025" t="s">
        <v>88</v>
      </c>
      <c r="E7025" t="s">
        <v>76</v>
      </c>
      <c r="F7025" s="7">
        <v>44758</v>
      </c>
      <c r="G7025" s="7">
        <v>46584</v>
      </c>
      <c r="H7025" t="s">
        <v>77</v>
      </c>
      <c r="I7025" t="s">
        <v>78</v>
      </c>
      <c r="J7025" s="7">
        <v>45225</v>
      </c>
      <c r="K7025" s="7">
        <v>44810</v>
      </c>
      <c r="L7025" s="7">
        <v>46584</v>
      </c>
      <c r="M7025" t="s">
        <v>77</v>
      </c>
      <c r="N7025" t="s">
        <v>92</v>
      </c>
      <c r="O7025">
        <v>2026</v>
      </c>
      <c r="P7025">
        <v>1</v>
      </c>
      <c r="Q7025" t="s">
        <v>80</v>
      </c>
      <c r="R7025" s="8">
        <v>46267</v>
      </c>
      <c r="S7025" s="2">
        <v>1</v>
      </c>
      <c r="T7025" s="2" t="s">
        <v>81</v>
      </c>
    </row>
    <row r="7026" spans="1:20" x14ac:dyDescent="0.25">
      <c r="A7026">
        <v>1120638825</v>
      </c>
      <c r="B7026">
        <v>124096520</v>
      </c>
      <c r="C7026" t="s">
        <v>74</v>
      </c>
      <c r="D7026" t="s">
        <v>88</v>
      </c>
      <c r="E7026" t="s">
        <v>76</v>
      </c>
      <c r="F7026" s="7">
        <v>44758</v>
      </c>
      <c r="G7026" s="7">
        <v>45123</v>
      </c>
      <c r="H7026" t="s">
        <v>77</v>
      </c>
      <c r="I7026" t="s">
        <v>78</v>
      </c>
      <c r="J7026" s="7">
        <v>45827</v>
      </c>
      <c r="K7026" s="7">
        <v>45638</v>
      </c>
      <c r="L7026" s="7">
        <v>45123</v>
      </c>
      <c r="M7026" t="s">
        <v>77</v>
      </c>
      <c r="N7026" t="s">
        <v>92</v>
      </c>
      <c r="O7026">
        <v>2026</v>
      </c>
      <c r="P7026">
        <v>1</v>
      </c>
      <c r="Q7026" t="s">
        <v>80</v>
      </c>
      <c r="R7026" s="8">
        <v>46267</v>
      </c>
      <c r="S7026" s="2">
        <v>1</v>
      </c>
      <c r="T7026" s="2" t="s">
        <v>81</v>
      </c>
    </row>
    <row r="7027" spans="1:20" x14ac:dyDescent="0.25">
      <c r="A7027">
        <v>1120638983</v>
      </c>
      <c r="B7027">
        <v>124160991</v>
      </c>
      <c r="C7027" t="s">
        <v>91</v>
      </c>
      <c r="D7027" t="s">
        <v>83</v>
      </c>
      <c r="E7027" t="s">
        <v>76</v>
      </c>
      <c r="F7027" s="7">
        <v>44767</v>
      </c>
      <c r="G7027" s="7">
        <v>44951</v>
      </c>
      <c r="H7027" t="s">
        <v>77</v>
      </c>
      <c r="I7027" t="s">
        <v>78</v>
      </c>
      <c r="J7027" s="7">
        <v>45935</v>
      </c>
      <c r="K7027" s="7">
        <v>45936</v>
      </c>
      <c r="L7027" s="7">
        <v>44951</v>
      </c>
      <c r="M7027" t="s">
        <v>77</v>
      </c>
      <c r="N7027" t="s">
        <v>79</v>
      </c>
      <c r="O7027">
        <v>2026</v>
      </c>
      <c r="P7027">
        <v>1</v>
      </c>
      <c r="Q7027" t="s">
        <v>80</v>
      </c>
      <c r="R7027" s="8">
        <v>46267</v>
      </c>
      <c r="S7027" s="2">
        <v>1</v>
      </c>
      <c r="T7027" s="2" t="s">
        <v>81</v>
      </c>
    </row>
    <row r="7028" spans="1:20" x14ac:dyDescent="0.25">
      <c r="A7028">
        <v>1120639039</v>
      </c>
      <c r="B7028">
        <v>124193439</v>
      </c>
      <c r="C7028" t="s">
        <v>85</v>
      </c>
      <c r="D7028" t="s">
        <v>88</v>
      </c>
      <c r="E7028" t="s">
        <v>76</v>
      </c>
      <c r="F7028" s="7">
        <v>44771</v>
      </c>
      <c r="G7028" s="7">
        <v>45136</v>
      </c>
      <c r="H7028" t="s">
        <v>77</v>
      </c>
      <c r="I7028" t="s">
        <v>78</v>
      </c>
      <c r="J7028" s="7">
        <v>45587</v>
      </c>
      <c r="K7028" s="7">
        <v>45679</v>
      </c>
      <c r="L7028" s="7">
        <v>45136</v>
      </c>
      <c r="M7028" t="s">
        <v>77</v>
      </c>
      <c r="N7028" t="s">
        <v>79</v>
      </c>
      <c r="O7028">
        <v>2026</v>
      </c>
      <c r="P7028">
        <v>1</v>
      </c>
      <c r="Q7028" t="s">
        <v>80</v>
      </c>
      <c r="R7028" s="8">
        <v>46267</v>
      </c>
      <c r="S7028" s="2">
        <v>1</v>
      </c>
      <c r="T7028" s="2" t="s">
        <v>81</v>
      </c>
    </row>
    <row r="7029" spans="1:20" x14ac:dyDescent="0.25">
      <c r="A7029">
        <v>1120639778</v>
      </c>
      <c r="B7029">
        <v>124431143</v>
      </c>
      <c r="C7029" t="s">
        <v>82</v>
      </c>
      <c r="D7029" t="s">
        <v>75</v>
      </c>
      <c r="E7029" t="s">
        <v>76</v>
      </c>
      <c r="F7029" s="7">
        <v>44805</v>
      </c>
      <c r="G7029" s="7">
        <v>46631</v>
      </c>
      <c r="H7029" t="s">
        <v>77</v>
      </c>
      <c r="I7029" t="s">
        <v>78</v>
      </c>
      <c r="J7029" s="7"/>
      <c r="K7029" s="7">
        <v>46044</v>
      </c>
      <c r="L7029" s="7">
        <v>46631</v>
      </c>
      <c r="M7029" t="s">
        <v>77</v>
      </c>
      <c r="N7029"/>
      <c r="O7029">
        <v>2026</v>
      </c>
      <c r="P7029">
        <v>1</v>
      </c>
      <c r="Q7029" t="s">
        <v>80</v>
      </c>
      <c r="R7029" s="8">
        <v>46267</v>
      </c>
      <c r="S7029" s="2">
        <v>1</v>
      </c>
      <c r="T7029" s="2" t="s">
        <v>81</v>
      </c>
    </row>
    <row r="7030" spans="1:20" x14ac:dyDescent="0.25">
      <c r="A7030">
        <v>1120640523</v>
      </c>
      <c r="B7030">
        <v>124753514</v>
      </c>
      <c r="C7030" t="s">
        <v>74</v>
      </c>
      <c r="D7030" t="s">
        <v>88</v>
      </c>
      <c r="E7030" t="s">
        <v>76</v>
      </c>
      <c r="F7030" s="7">
        <v>44855</v>
      </c>
      <c r="G7030" s="7">
        <v>45220</v>
      </c>
      <c r="H7030" t="s">
        <v>77</v>
      </c>
      <c r="I7030" t="s">
        <v>78</v>
      </c>
      <c r="J7030" s="7">
        <v>46082</v>
      </c>
      <c r="K7030" s="7">
        <v>46093</v>
      </c>
      <c r="L7030" s="7">
        <v>45220</v>
      </c>
      <c r="M7030" t="s">
        <v>77</v>
      </c>
      <c r="N7030" t="s">
        <v>79</v>
      </c>
      <c r="O7030">
        <v>2026</v>
      </c>
      <c r="P7030">
        <v>1</v>
      </c>
      <c r="Q7030" t="s">
        <v>80</v>
      </c>
      <c r="R7030" s="8">
        <v>46267</v>
      </c>
      <c r="S7030" s="2">
        <v>1</v>
      </c>
      <c r="T7030" s="2" t="s">
        <v>81</v>
      </c>
    </row>
    <row r="7031" spans="1:20" x14ac:dyDescent="0.25">
      <c r="A7031">
        <v>1120640524</v>
      </c>
      <c r="B7031">
        <v>124753514</v>
      </c>
      <c r="C7031" t="s">
        <v>74</v>
      </c>
      <c r="D7031" t="s">
        <v>88</v>
      </c>
      <c r="E7031" t="s">
        <v>76</v>
      </c>
      <c r="F7031" s="7">
        <v>44855</v>
      </c>
      <c r="G7031" s="7">
        <v>45220</v>
      </c>
      <c r="H7031" t="s">
        <v>77</v>
      </c>
      <c r="I7031" t="s">
        <v>78</v>
      </c>
      <c r="J7031" s="7">
        <v>46082</v>
      </c>
      <c r="K7031" s="7">
        <v>44931</v>
      </c>
      <c r="L7031" s="7">
        <v>45220</v>
      </c>
      <c r="M7031" t="s">
        <v>77</v>
      </c>
      <c r="N7031" t="s">
        <v>79</v>
      </c>
      <c r="O7031">
        <v>2026</v>
      </c>
      <c r="P7031">
        <v>1</v>
      </c>
      <c r="Q7031" t="s">
        <v>80</v>
      </c>
      <c r="R7031" s="8">
        <v>46267</v>
      </c>
      <c r="S7031" s="2">
        <v>1</v>
      </c>
      <c r="T7031" s="2" t="s">
        <v>81</v>
      </c>
    </row>
    <row r="7032" spans="1:20" x14ac:dyDescent="0.25">
      <c r="A7032">
        <v>1120640607</v>
      </c>
      <c r="B7032">
        <v>124781794</v>
      </c>
      <c r="C7032" t="s">
        <v>82</v>
      </c>
      <c r="D7032" t="s">
        <v>83</v>
      </c>
      <c r="E7032" t="s">
        <v>76</v>
      </c>
      <c r="F7032" s="7">
        <v>44860</v>
      </c>
      <c r="G7032" s="7">
        <v>45042</v>
      </c>
      <c r="H7032" t="s">
        <v>77</v>
      </c>
      <c r="I7032" t="s">
        <v>84</v>
      </c>
      <c r="J7032" s="7">
        <v>45633</v>
      </c>
      <c r="K7032" s="7">
        <v>45748</v>
      </c>
      <c r="L7032" s="7">
        <v>45042</v>
      </c>
      <c r="M7032" t="s">
        <v>77</v>
      </c>
      <c r="N7032" t="s">
        <v>79</v>
      </c>
      <c r="O7032">
        <v>2026</v>
      </c>
      <c r="P7032">
        <v>1</v>
      </c>
      <c r="Q7032" t="s">
        <v>80</v>
      </c>
      <c r="R7032" s="8">
        <v>46267</v>
      </c>
      <c r="S7032" s="2">
        <v>1</v>
      </c>
      <c r="T7032" s="2" t="s">
        <v>81</v>
      </c>
    </row>
    <row r="7033" spans="1:20" x14ac:dyDescent="0.25">
      <c r="A7033">
        <v>1120640608</v>
      </c>
      <c r="B7033">
        <v>124781794</v>
      </c>
      <c r="C7033" t="s">
        <v>82</v>
      </c>
      <c r="D7033" t="s">
        <v>83</v>
      </c>
      <c r="E7033" t="s">
        <v>76</v>
      </c>
      <c r="F7033" s="7">
        <v>44860</v>
      </c>
      <c r="G7033" s="7">
        <v>45042</v>
      </c>
      <c r="H7033" t="s">
        <v>77</v>
      </c>
      <c r="I7033" t="s">
        <v>84</v>
      </c>
      <c r="J7033" s="7">
        <v>45633</v>
      </c>
      <c r="K7033" s="7">
        <v>45618</v>
      </c>
      <c r="L7033" s="7">
        <v>45042</v>
      </c>
      <c r="M7033" t="s">
        <v>77</v>
      </c>
      <c r="N7033" t="s">
        <v>79</v>
      </c>
      <c r="O7033">
        <v>2026</v>
      </c>
      <c r="P7033">
        <v>1</v>
      </c>
      <c r="Q7033" t="s">
        <v>80</v>
      </c>
      <c r="R7033" s="8">
        <v>46267</v>
      </c>
      <c r="S7033" s="2">
        <v>1</v>
      </c>
      <c r="T7033" s="2" t="s">
        <v>81</v>
      </c>
    </row>
    <row r="7034" spans="1:20" x14ac:dyDescent="0.25">
      <c r="A7034">
        <v>1120641037</v>
      </c>
      <c r="B7034">
        <v>125876761</v>
      </c>
      <c r="C7034" t="s">
        <v>74</v>
      </c>
      <c r="D7034" t="s">
        <v>83</v>
      </c>
      <c r="E7034" t="s">
        <v>76</v>
      </c>
      <c r="F7034" s="7">
        <v>44830</v>
      </c>
      <c r="G7034" s="7">
        <v>45011</v>
      </c>
      <c r="H7034" t="s">
        <v>77</v>
      </c>
      <c r="I7034" t="s">
        <v>84</v>
      </c>
      <c r="J7034" s="7">
        <v>45495</v>
      </c>
      <c r="K7034" s="7">
        <v>45035</v>
      </c>
      <c r="L7034" s="7">
        <v>45011</v>
      </c>
      <c r="M7034" t="s">
        <v>77</v>
      </c>
      <c r="N7034" t="s">
        <v>79</v>
      </c>
      <c r="O7034">
        <v>2026</v>
      </c>
      <c r="P7034">
        <v>1</v>
      </c>
      <c r="Q7034" t="s">
        <v>80</v>
      </c>
      <c r="R7034" s="8">
        <v>46267</v>
      </c>
      <c r="S7034" s="2">
        <v>1</v>
      </c>
      <c r="T7034" s="2" t="s">
        <v>81</v>
      </c>
    </row>
    <row r="7035" spans="1:20" x14ac:dyDescent="0.25">
      <c r="A7035">
        <v>1120641451</v>
      </c>
      <c r="B7035">
        <v>126076806</v>
      </c>
      <c r="C7035" t="s">
        <v>98</v>
      </c>
      <c r="D7035" t="s">
        <v>88</v>
      </c>
      <c r="E7035" t="s">
        <v>76</v>
      </c>
      <c r="F7035" s="7">
        <v>45055</v>
      </c>
      <c r="G7035" s="7">
        <v>45421</v>
      </c>
      <c r="H7035" t="s">
        <v>77</v>
      </c>
      <c r="I7035" t="s">
        <v>78</v>
      </c>
      <c r="J7035" s="7">
        <v>45633</v>
      </c>
      <c r="K7035" s="7">
        <v>45512</v>
      </c>
      <c r="L7035" s="7">
        <v>45421</v>
      </c>
      <c r="M7035" t="s">
        <v>77</v>
      </c>
      <c r="N7035" t="s">
        <v>79</v>
      </c>
      <c r="O7035">
        <v>2026</v>
      </c>
      <c r="P7035">
        <v>1</v>
      </c>
      <c r="Q7035" t="s">
        <v>80</v>
      </c>
      <c r="R7035" s="8">
        <v>46267</v>
      </c>
      <c r="S7035" s="2">
        <v>1</v>
      </c>
      <c r="T7035" s="2" t="s">
        <v>81</v>
      </c>
    </row>
    <row r="7036" spans="1:20" x14ac:dyDescent="0.25">
      <c r="A7036">
        <v>1120641511</v>
      </c>
      <c r="B7036">
        <v>126106109</v>
      </c>
      <c r="C7036" t="s">
        <v>82</v>
      </c>
      <c r="D7036" t="s">
        <v>88</v>
      </c>
      <c r="E7036" t="s">
        <v>76</v>
      </c>
      <c r="F7036" s="7">
        <v>45057</v>
      </c>
      <c r="G7036" s="7">
        <v>45423</v>
      </c>
      <c r="H7036" t="s">
        <v>77</v>
      </c>
      <c r="I7036" t="s">
        <v>78</v>
      </c>
      <c r="J7036" s="7">
        <v>45722</v>
      </c>
      <c r="K7036" s="7">
        <v>45446</v>
      </c>
      <c r="L7036" s="7">
        <v>45423</v>
      </c>
      <c r="M7036" t="s">
        <v>77</v>
      </c>
      <c r="N7036" t="s">
        <v>79</v>
      </c>
      <c r="O7036">
        <v>2026</v>
      </c>
      <c r="P7036">
        <v>1</v>
      </c>
      <c r="Q7036" t="s">
        <v>80</v>
      </c>
      <c r="R7036" s="8">
        <v>46267</v>
      </c>
      <c r="S7036" s="2">
        <v>1</v>
      </c>
      <c r="T7036" s="2" t="s">
        <v>81</v>
      </c>
    </row>
    <row r="7037" spans="1:20" x14ac:dyDescent="0.25">
      <c r="A7037">
        <v>1120641594</v>
      </c>
      <c r="B7037">
        <v>126137795</v>
      </c>
      <c r="C7037" t="s">
        <v>74</v>
      </c>
      <c r="D7037" t="s">
        <v>88</v>
      </c>
      <c r="E7037" t="s">
        <v>76</v>
      </c>
      <c r="F7037" s="7">
        <v>45062</v>
      </c>
      <c r="G7037" s="7">
        <v>45428</v>
      </c>
      <c r="H7037" t="s">
        <v>77</v>
      </c>
      <c r="I7037" t="s">
        <v>78</v>
      </c>
      <c r="J7037" s="7">
        <v>45929</v>
      </c>
      <c r="K7037" s="7">
        <v>45069</v>
      </c>
      <c r="L7037" s="7">
        <v>45428</v>
      </c>
      <c r="M7037" t="s">
        <v>77</v>
      </c>
      <c r="N7037" t="s">
        <v>79</v>
      </c>
      <c r="O7037">
        <v>2026</v>
      </c>
      <c r="P7037">
        <v>1</v>
      </c>
      <c r="Q7037" t="s">
        <v>80</v>
      </c>
      <c r="R7037" s="8">
        <v>46267</v>
      </c>
      <c r="S7037" s="2">
        <v>1</v>
      </c>
      <c r="T7037" s="2" t="s">
        <v>81</v>
      </c>
    </row>
    <row r="7038" spans="1:20" x14ac:dyDescent="0.25">
      <c r="A7038">
        <v>1120641807</v>
      </c>
      <c r="B7038">
        <v>126237344</v>
      </c>
      <c r="C7038" t="s">
        <v>93</v>
      </c>
      <c r="D7038" t="s">
        <v>75</v>
      </c>
      <c r="E7038" t="s">
        <v>76</v>
      </c>
      <c r="F7038" s="7">
        <v>45072</v>
      </c>
      <c r="G7038" s="7">
        <v>45438</v>
      </c>
      <c r="H7038" t="s">
        <v>77</v>
      </c>
      <c r="I7038" t="s">
        <v>78</v>
      </c>
      <c r="J7038" s="7"/>
      <c r="K7038" s="7">
        <v>45079</v>
      </c>
      <c r="L7038" s="7">
        <v>45438</v>
      </c>
      <c r="M7038" t="s">
        <v>77</v>
      </c>
      <c r="N7038"/>
      <c r="O7038">
        <v>2026</v>
      </c>
      <c r="P7038">
        <v>1</v>
      </c>
      <c r="Q7038" t="s">
        <v>80</v>
      </c>
      <c r="R7038" s="8">
        <v>46267</v>
      </c>
      <c r="S7038" s="2">
        <v>1</v>
      </c>
      <c r="T7038" s="2" t="s">
        <v>81</v>
      </c>
    </row>
    <row r="7039" spans="1:20" x14ac:dyDescent="0.25">
      <c r="A7039">
        <v>1120641845</v>
      </c>
      <c r="B7039">
        <v>126261191</v>
      </c>
      <c r="C7039" t="s">
        <v>98</v>
      </c>
      <c r="D7039" t="s">
        <v>88</v>
      </c>
      <c r="E7039" t="s">
        <v>76</v>
      </c>
      <c r="F7039" s="7">
        <v>45078</v>
      </c>
      <c r="G7039" s="7">
        <v>46905</v>
      </c>
      <c r="H7039" t="s">
        <v>77</v>
      </c>
      <c r="I7039" t="s">
        <v>78</v>
      </c>
      <c r="J7039" s="7"/>
      <c r="K7039" s="7">
        <v>45082</v>
      </c>
      <c r="L7039" s="7">
        <v>46905</v>
      </c>
      <c r="M7039" t="s">
        <v>77</v>
      </c>
      <c r="N7039"/>
      <c r="O7039">
        <v>2026</v>
      </c>
      <c r="P7039">
        <v>1</v>
      </c>
      <c r="Q7039" t="s">
        <v>80</v>
      </c>
      <c r="R7039" s="8">
        <v>46267</v>
      </c>
      <c r="S7039" s="2">
        <v>1</v>
      </c>
      <c r="T7039" s="2" t="s">
        <v>81</v>
      </c>
    </row>
    <row r="7040" spans="1:20" x14ac:dyDescent="0.25">
      <c r="A7040">
        <v>1120641972</v>
      </c>
      <c r="B7040">
        <v>126327136</v>
      </c>
      <c r="C7040" t="s">
        <v>82</v>
      </c>
      <c r="D7040" t="s">
        <v>88</v>
      </c>
      <c r="E7040" t="s">
        <v>76</v>
      </c>
      <c r="F7040" s="7">
        <v>45086</v>
      </c>
      <c r="G7040" s="7">
        <v>46913</v>
      </c>
      <c r="H7040" t="s">
        <v>77</v>
      </c>
      <c r="I7040" t="s">
        <v>78</v>
      </c>
      <c r="J7040" s="7">
        <v>45725</v>
      </c>
      <c r="K7040" s="7">
        <v>45602</v>
      </c>
      <c r="L7040" s="7">
        <v>46913</v>
      </c>
      <c r="M7040" t="s">
        <v>77</v>
      </c>
      <c r="N7040" t="s">
        <v>79</v>
      </c>
      <c r="O7040">
        <v>2026</v>
      </c>
      <c r="P7040">
        <v>1</v>
      </c>
      <c r="Q7040" t="s">
        <v>80</v>
      </c>
      <c r="R7040" s="8">
        <v>46267</v>
      </c>
      <c r="S7040" s="2">
        <v>1</v>
      </c>
      <c r="T7040" s="2" t="s">
        <v>81</v>
      </c>
    </row>
    <row r="7041" spans="1:20" x14ac:dyDescent="0.25">
      <c r="A7041">
        <v>1120641997</v>
      </c>
      <c r="B7041">
        <v>126345026</v>
      </c>
      <c r="C7041" t="s">
        <v>97</v>
      </c>
      <c r="D7041" t="s">
        <v>88</v>
      </c>
      <c r="E7041" t="s">
        <v>76</v>
      </c>
      <c r="F7041" s="7">
        <v>45087</v>
      </c>
      <c r="G7041" s="7">
        <v>45453</v>
      </c>
      <c r="H7041" t="s">
        <v>77</v>
      </c>
      <c r="I7041" t="s">
        <v>78</v>
      </c>
      <c r="J7041" s="7">
        <v>45504</v>
      </c>
      <c r="K7041" s="7">
        <v>45542</v>
      </c>
      <c r="L7041" s="7">
        <v>45453</v>
      </c>
      <c r="M7041" t="s">
        <v>77</v>
      </c>
      <c r="N7041" t="s">
        <v>79</v>
      </c>
      <c r="O7041">
        <v>2026</v>
      </c>
      <c r="P7041">
        <v>1</v>
      </c>
      <c r="Q7041" t="s">
        <v>80</v>
      </c>
      <c r="R7041" s="8">
        <v>46267</v>
      </c>
      <c r="S7041" s="2">
        <v>1</v>
      </c>
      <c r="T7041" s="2" t="s">
        <v>81</v>
      </c>
    </row>
    <row r="7042" spans="1:20" x14ac:dyDescent="0.25">
      <c r="A7042">
        <v>1120641998</v>
      </c>
      <c r="B7042">
        <v>126345026</v>
      </c>
      <c r="C7042" t="s">
        <v>97</v>
      </c>
      <c r="D7042" t="s">
        <v>88</v>
      </c>
      <c r="E7042" t="s">
        <v>76</v>
      </c>
      <c r="F7042" s="7">
        <v>45087</v>
      </c>
      <c r="G7042" s="7">
        <v>45453</v>
      </c>
      <c r="H7042" t="s">
        <v>77</v>
      </c>
      <c r="I7042" t="s">
        <v>78</v>
      </c>
      <c r="J7042" s="7">
        <v>45504</v>
      </c>
      <c r="K7042" s="7">
        <v>45545</v>
      </c>
      <c r="L7042" s="7">
        <v>45453</v>
      </c>
      <c r="M7042" t="s">
        <v>77</v>
      </c>
      <c r="N7042" t="s">
        <v>79</v>
      </c>
      <c r="O7042">
        <v>2026</v>
      </c>
      <c r="P7042">
        <v>1</v>
      </c>
      <c r="Q7042" t="s">
        <v>80</v>
      </c>
      <c r="R7042" s="8">
        <v>46267</v>
      </c>
      <c r="S7042" s="2">
        <v>1</v>
      </c>
      <c r="T7042" s="2" t="s">
        <v>81</v>
      </c>
    </row>
    <row r="7043" spans="1:20" x14ac:dyDescent="0.25">
      <c r="A7043">
        <v>1120641999</v>
      </c>
      <c r="B7043">
        <v>126345026</v>
      </c>
      <c r="C7043" t="s">
        <v>97</v>
      </c>
      <c r="D7043" t="s">
        <v>88</v>
      </c>
      <c r="E7043" t="s">
        <v>76</v>
      </c>
      <c r="F7043" s="7">
        <v>45087</v>
      </c>
      <c r="G7043" s="7">
        <v>45453</v>
      </c>
      <c r="H7043" t="s">
        <v>77</v>
      </c>
      <c r="I7043" t="s">
        <v>78</v>
      </c>
      <c r="J7043" s="7">
        <v>45504</v>
      </c>
      <c r="K7043" s="7">
        <v>45544</v>
      </c>
      <c r="L7043" s="7">
        <v>45453</v>
      </c>
      <c r="M7043" t="s">
        <v>77</v>
      </c>
      <c r="N7043" t="s">
        <v>79</v>
      </c>
      <c r="O7043">
        <v>2026</v>
      </c>
      <c r="P7043">
        <v>1</v>
      </c>
      <c r="Q7043" t="s">
        <v>80</v>
      </c>
      <c r="R7043" s="8">
        <v>46267</v>
      </c>
      <c r="S7043" s="2">
        <v>1</v>
      </c>
      <c r="T7043" s="2" t="s">
        <v>81</v>
      </c>
    </row>
    <row r="7044" spans="1:20" x14ac:dyDescent="0.25">
      <c r="A7044">
        <v>1120642036</v>
      </c>
      <c r="B7044">
        <v>126364168</v>
      </c>
      <c r="C7044" t="s">
        <v>82</v>
      </c>
      <c r="D7044" t="s">
        <v>88</v>
      </c>
      <c r="E7044" t="s">
        <v>76</v>
      </c>
      <c r="F7044" s="7">
        <v>45090</v>
      </c>
      <c r="G7044" s="7">
        <v>45456</v>
      </c>
      <c r="H7044" t="s">
        <v>77</v>
      </c>
      <c r="I7044" t="s">
        <v>78</v>
      </c>
      <c r="J7044" s="7">
        <v>45749</v>
      </c>
      <c r="K7044" s="7">
        <v>45623</v>
      </c>
      <c r="L7044" s="7">
        <v>45456</v>
      </c>
      <c r="M7044" t="s">
        <v>77</v>
      </c>
      <c r="N7044" t="s">
        <v>79</v>
      </c>
      <c r="O7044">
        <v>2026</v>
      </c>
      <c r="P7044">
        <v>1</v>
      </c>
      <c r="Q7044" t="s">
        <v>80</v>
      </c>
      <c r="R7044" s="8">
        <v>46267</v>
      </c>
      <c r="S7044" s="2">
        <v>1</v>
      </c>
      <c r="T7044" s="2" t="s">
        <v>81</v>
      </c>
    </row>
    <row r="7045" spans="1:20" x14ac:dyDescent="0.25">
      <c r="A7045">
        <v>1120642041</v>
      </c>
      <c r="B7045">
        <v>126364815</v>
      </c>
      <c r="C7045" t="s">
        <v>85</v>
      </c>
      <c r="D7045" t="s">
        <v>88</v>
      </c>
      <c r="E7045" t="s">
        <v>76</v>
      </c>
      <c r="F7045" s="7">
        <v>45090</v>
      </c>
      <c r="G7045" s="7">
        <v>45456</v>
      </c>
      <c r="H7045" t="s">
        <v>77</v>
      </c>
      <c r="I7045" t="s">
        <v>78</v>
      </c>
      <c r="J7045" s="7">
        <v>45737</v>
      </c>
      <c r="K7045" s="7">
        <v>45446</v>
      </c>
      <c r="L7045" s="7">
        <v>45456</v>
      </c>
      <c r="M7045" t="s">
        <v>77</v>
      </c>
      <c r="N7045" t="s">
        <v>79</v>
      </c>
      <c r="O7045">
        <v>2026</v>
      </c>
      <c r="P7045">
        <v>1</v>
      </c>
      <c r="Q7045" t="s">
        <v>80</v>
      </c>
      <c r="R7045" s="8">
        <v>46267</v>
      </c>
      <c r="S7045" s="2">
        <v>1</v>
      </c>
      <c r="T7045" s="2" t="s">
        <v>81</v>
      </c>
    </row>
    <row r="7046" spans="1:20" x14ac:dyDescent="0.25">
      <c r="A7046">
        <v>1120642048</v>
      </c>
      <c r="B7046">
        <v>126368522</v>
      </c>
      <c r="C7046" t="s">
        <v>74</v>
      </c>
      <c r="D7046" t="s">
        <v>75</v>
      </c>
      <c r="E7046" t="s">
        <v>76</v>
      </c>
      <c r="F7046" s="7">
        <v>45091</v>
      </c>
      <c r="G7046" s="7">
        <v>45457</v>
      </c>
      <c r="H7046" t="s">
        <v>77</v>
      </c>
      <c r="I7046" t="s">
        <v>78</v>
      </c>
      <c r="J7046" s="7"/>
      <c r="K7046" s="7">
        <v>45915</v>
      </c>
      <c r="L7046" s="7">
        <v>45457</v>
      </c>
      <c r="M7046" t="s">
        <v>77</v>
      </c>
      <c r="N7046"/>
      <c r="O7046">
        <v>2026</v>
      </c>
      <c r="P7046">
        <v>1</v>
      </c>
      <c r="Q7046" t="s">
        <v>80</v>
      </c>
      <c r="R7046" s="8">
        <v>46267</v>
      </c>
      <c r="S7046" s="2">
        <v>1</v>
      </c>
      <c r="T7046" s="2" t="s">
        <v>81</v>
      </c>
    </row>
    <row r="7047" spans="1:20" x14ac:dyDescent="0.25">
      <c r="A7047">
        <v>1120642087</v>
      </c>
      <c r="B7047">
        <v>126383892</v>
      </c>
      <c r="C7047" t="s">
        <v>74</v>
      </c>
      <c r="D7047" t="s">
        <v>88</v>
      </c>
      <c r="E7047" t="s">
        <v>76</v>
      </c>
      <c r="F7047" s="7">
        <v>45092</v>
      </c>
      <c r="G7047" s="7">
        <v>45458</v>
      </c>
      <c r="H7047" t="s">
        <v>77</v>
      </c>
      <c r="I7047" t="s">
        <v>84</v>
      </c>
      <c r="J7047" s="7">
        <v>45731</v>
      </c>
      <c r="K7047" s="7">
        <v>45097</v>
      </c>
      <c r="L7047" s="7">
        <v>45458</v>
      </c>
      <c r="M7047" t="s">
        <v>77</v>
      </c>
      <c r="N7047" t="s">
        <v>79</v>
      </c>
      <c r="O7047">
        <v>2026</v>
      </c>
      <c r="P7047">
        <v>1</v>
      </c>
      <c r="Q7047" t="s">
        <v>80</v>
      </c>
      <c r="R7047" s="8">
        <v>46267</v>
      </c>
      <c r="S7047" s="2">
        <v>1</v>
      </c>
      <c r="T7047" s="2" t="s">
        <v>81</v>
      </c>
    </row>
    <row r="7048" spans="1:20" x14ac:dyDescent="0.25">
      <c r="A7048">
        <v>1120642121</v>
      </c>
      <c r="B7048">
        <v>126398473</v>
      </c>
      <c r="C7048" t="s">
        <v>85</v>
      </c>
      <c r="D7048" t="s">
        <v>88</v>
      </c>
      <c r="E7048" t="s">
        <v>76</v>
      </c>
      <c r="F7048" s="7">
        <v>45094</v>
      </c>
      <c r="G7048" s="7">
        <v>45460</v>
      </c>
      <c r="H7048" t="s">
        <v>77</v>
      </c>
      <c r="I7048" t="s">
        <v>78</v>
      </c>
      <c r="J7048" s="7"/>
      <c r="K7048" s="7">
        <v>46086</v>
      </c>
      <c r="L7048" s="7">
        <v>45460</v>
      </c>
      <c r="M7048" t="s">
        <v>77</v>
      </c>
      <c r="N7048"/>
      <c r="O7048">
        <v>2026</v>
      </c>
      <c r="P7048">
        <v>1</v>
      </c>
      <c r="Q7048" t="s">
        <v>80</v>
      </c>
      <c r="R7048" s="8">
        <v>46267</v>
      </c>
      <c r="S7048" s="2">
        <v>1</v>
      </c>
      <c r="T7048" s="2" t="s">
        <v>81</v>
      </c>
    </row>
    <row r="7049" spans="1:20" x14ac:dyDescent="0.25">
      <c r="A7049">
        <v>1120642157</v>
      </c>
      <c r="B7049">
        <v>126408970</v>
      </c>
      <c r="C7049" t="s">
        <v>85</v>
      </c>
      <c r="D7049" t="s">
        <v>88</v>
      </c>
      <c r="E7049" t="s">
        <v>76</v>
      </c>
      <c r="F7049" s="7">
        <v>45097</v>
      </c>
      <c r="G7049" s="7">
        <v>45463</v>
      </c>
      <c r="H7049" t="s">
        <v>77</v>
      </c>
      <c r="I7049" t="s">
        <v>78</v>
      </c>
      <c r="J7049" s="7">
        <v>45745</v>
      </c>
      <c r="K7049" s="7">
        <v>45748</v>
      </c>
      <c r="L7049" s="7">
        <v>45463</v>
      </c>
      <c r="M7049" t="s">
        <v>77</v>
      </c>
      <c r="N7049" t="s">
        <v>79</v>
      </c>
      <c r="O7049">
        <v>2026</v>
      </c>
      <c r="P7049">
        <v>1</v>
      </c>
      <c r="Q7049" t="s">
        <v>80</v>
      </c>
      <c r="R7049" s="8">
        <v>46267</v>
      </c>
      <c r="S7049" s="2">
        <v>1</v>
      </c>
      <c r="T7049" s="2" t="s">
        <v>81</v>
      </c>
    </row>
    <row r="7050" spans="1:20" x14ac:dyDescent="0.25">
      <c r="A7050">
        <v>1120642176</v>
      </c>
      <c r="B7050">
        <v>126416237</v>
      </c>
      <c r="C7050" t="s">
        <v>93</v>
      </c>
      <c r="D7050" t="s">
        <v>88</v>
      </c>
      <c r="E7050" t="s">
        <v>76</v>
      </c>
      <c r="F7050" s="7">
        <v>45098</v>
      </c>
      <c r="G7050" s="7">
        <v>45464</v>
      </c>
      <c r="H7050" t="s">
        <v>77</v>
      </c>
      <c r="I7050" t="s">
        <v>78</v>
      </c>
      <c r="J7050" s="7">
        <v>45727</v>
      </c>
      <c r="K7050" s="7">
        <v>45748</v>
      </c>
      <c r="L7050" s="7">
        <v>45464</v>
      </c>
      <c r="M7050" t="s">
        <v>77</v>
      </c>
      <c r="N7050" t="s">
        <v>79</v>
      </c>
      <c r="O7050">
        <v>2026</v>
      </c>
      <c r="P7050">
        <v>1</v>
      </c>
      <c r="Q7050" t="s">
        <v>80</v>
      </c>
      <c r="R7050" s="8">
        <v>46267</v>
      </c>
      <c r="S7050" s="2">
        <v>1</v>
      </c>
      <c r="T7050" s="2" t="s">
        <v>81</v>
      </c>
    </row>
    <row r="7051" spans="1:20" x14ac:dyDescent="0.25">
      <c r="A7051">
        <v>1120642387</v>
      </c>
      <c r="B7051">
        <v>126530037</v>
      </c>
      <c r="C7051" t="s">
        <v>85</v>
      </c>
      <c r="D7051" t="s">
        <v>88</v>
      </c>
      <c r="E7051" t="s">
        <v>76</v>
      </c>
      <c r="F7051" s="7">
        <v>45115</v>
      </c>
      <c r="G7051" s="7">
        <v>45481</v>
      </c>
      <c r="H7051" t="s">
        <v>86</v>
      </c>
      <c r="I7051" t="s">
        <v>87</v>
      </c>
      <c r="J7051" s="7"/>
      <c r="K7051" s="7">
        <v>45941</v>
      </c>
      <c r="L7051" s="7">
        <v>45481</v>
      </c>
      <c r="M7051" t="s">
        <v>86</v>
      </c>
      <c r="N7051"/>
      <c r="O7051">
        <v>2026</v>
      </c>
      <c r="P7051">
        <v>1</v>
      </c>
      <c r="Q7051" t="s">
        <v>80</v>
      </c>
      <c r="R7051" s="8">
        <v>46267</v>
      </c>
      <c r="S7051" s="2">
        <v>1</v>
      </c>
      <c r="T7051" s="2" t="s">
        <v>81</v>
      </c>
    </row>
    <row r="7052" spans="1:20" x14ac:dyDescent="0.25">
      <c r="A7052">
        <v>1120642390</v>
      </c>
      <c r="B7052">
        <v>126530949</v>
      </c>
      <c r="C7052" t="s">
        <v>74</v>
      </c>
      <c r="D7052" t="s">
        <v>88</v>
      </c>
      <c r="E7052" t="s">
        <v>76</v>
      </c>
      <c r="F7052" s="7">
        <v>45115</v>
      </c>
      <c r="G7052" s="7">
        <v>45481</v>
      </c>
      <c r="H7052" t="s">
        <v>77</v>
      </c>
      <c r="I7052" t="s">
        <v>89</v>
      </c>
      <c r="J7052" s="7">
        <v>46063</v>
      </c>
      <c r="K7052" s="7">
        <v>46078</v>
      </c>
      <c r="L7052" s="7">
        <v>45481</v>
      </c>
      <c r="M7052" t="s">
        <v>77</v>
      </c>
      <c r="N7052" t="s">
        <v>79</v>
      </c>
      <c r="O7052">
        <v>2026</v>
      </c>
      <c r="P7052">
        <v>1</v>
      </c>
      <c r="Q7052" t="s">
        <v>80</v>
      </c>
      <c r="R7052" s="8">
        <v>46267</v>
      </c>
      <c r="S7052" s="2">
        <v>1</v>
      </c>
      <c r="T7052" s="2" t="s">
        <v>81</v>
      </c>
    </row>
    <row r="7053" spans="1:20" x14ac:dyDescent="0.25">
      <c r="A7053">
        <v>1120642398</v>
      </c>
      <c r="B7053">
        <v>126532071</v>
      </c>
      <c r="C7053" t="s">
        <v>98</v>
      </c>
      <c r="D7053" t="s">
        <v>88</v>
      </c>
      <c r="E7053" t="s">
        <v>76</v>
      </c>
      <c r="F7053" s="7">
        <v>45115</v>
      </c>
      <c r="G7053" s="7">
        <v>45481</v>
      </c>
      <c r="H7053" t="s">
        <v>77</v>
      </c>
      <c r="I7053" t="s">
        <v>78</v>
      </c>
      <c r="J7053" s="7">
        <v>45516</v>
      </c>
      <c r="K7053" s="7">
        <v>45495</v>
      </c>
      <c r="L7053" s="7">
        <v>45481</v>
      </c>
      <c r="M7053" t="s">
        <v>77</v>
      </c>
      <c r="N7053" t="s">
        <v>92</v>
      </c>
      <c r="O7053">
        <v>2026</v>
      </c>
      <c r="P7053">
        <v>1</v>
      </c>
      <c r="Q7053" t="s">
        <v>80</v>
      </c>
      <c r="R7053" s="8">
        <v>46267</v>
      </c>
      <c r="S7053" s="2">
        <v>1</v>
      </c>
      <c r="T7053" s="2" t="s">
        <v>81</v>
      </c>
    </row>
    <row r="7054" spans="1:20" x14ac:dyDescent="0.25">
      <c r="A7054">
        <v>1120642504</v>
      </c>
      <c r="B7054">
        <v>126592983</v>
      </c>
      <c r="C7054" t="s">
        <v>82</v>
      </c>
      <c r="D7054" t="s">
        <v>88</v>
      </c>
      <c r="E7054" t="s">
        <v>76</v>
      </c>
      <c r="F7054" s="7">
        <v>45121</v>
      </c>
      <c r="G7054" s="7">
        <v>45213</v>
      </c>
      <c r="H7054" t="s">
        <v>77</v>
      </c>
      <c r="I7054" t="s">
        <v>78</v>
      </c>
      <c r="J7054" s="7">
        <v>46082</v>
      </c>
      <c r="K7054" s="7">
        <v>45130</v>
      </c>
      <c r="L7054" s="7">
        <v>45213</v>
      </c>
      <c r="M7054" t="s">
        <v>77</v>
      </c>
      <c r="N7054" t="s">
        <v>79</v>
      </c>
      <c r="O7054">
        <v>2026</v>
      </c>
      <c r="P7054">
        <v>1</v>
      </c>
      <c r="Q7054" t="s">
        <v>80</v>
      </c>
      <c r="R7054" s="8">
        <v>46267</v>
      </c>
      <c r="S7054" s="2">
        <v>1</v>
      </c>
      <c r="T7054" s="2" t="s">
        <v>81</v>
      </c>
    </row>
    <row r="7055" spans="1:20" x14ac:dyDescent="0.25">
      <c r="A7055">
        <v>1120642647</v>
      </c>
      <c r="B7055">
        <v>126635875</v>
      </c>
      <c r="C7055" t="s">
        <v>82</v>
      </c>
      <c r="D7055" t="s">
        <v>88</v>
      </c>
      <c r="E7055" t="s">
        <v>76</v>
      </c>
      <c r="F7055" s="7">
        <v>45127</v>
      </c>
      <c r="G7055" s="7">
        <v>45493</v>
      </c>
      <c r="H7055" t="s">
        <v>77</v>
      </c>
      <c r="I7055" t="s">
        <v>78</v>
      </c>
      <c r="J7055" s="7">
        <v>45442</v>
      </c>
      <c r="K7055" s="7">
        <v>45748</v>
      </c>
      <c r="L7055" s="7">
        <v>45493</v>
      </c>
      <c r="M7055" t="s">
        <v>77</v>
      </c>
      <c r="N7055" t="s">
        <v>79</v>
      </c>
      <c r="O7055">
        <v>2026</v>
      </c>
      <c r="P7055">
        <v>1</v>
      </c>
      <c r="Q7055" t="s">
        <v>80</v>
      </c>
      <c r="R7055" s="8">
        <v>46267</v>
      </c>
      <c r="S7055" s="2">
        <v>1</v>
      </c>
      <c r="T7055" s="2" t="s">
        <v>81</v>
      </c>
    </row>
    <row r="7056" spans="1:20" x14ac:dyDescent="0.25">
      <c r="A7056">
        <v>1120642779</v>
      </c>
      <c r="B7056">
        <v>126682549</v>
      </c>
      <c r="C7056" t="s">
        <v>82</v>
      </c>
      <c r="D7056" t="s">
        <v>88</v>
      </c>
      <c r="E7056" t="s">
        <v>76</v>
      </c>
      <c r="F7056" s="7">
        <v>45134</v>
      </c>
      <c r="G7056" s="7">
        <v>45500</v>
      </c>
      <c r="H7056" t="s">
        <v>77</v>
      </c>
      <c r="I7056" t="s">
        <v>78</v>
      </c>
      <c r="J7056" s="7">
        <v>45824</v>
      </c>
      <c r="K7056" s="7">
        <v>45941</v>
      </c>
      <c r="L7056" s="7">
        <v>45500</v>
      </c>
      <c r="M7056" t="s">
        <v>77</v>
      </c>
      <c r="N7056" t="s">
        <v>79</v>
      </c>
      <c r="O7056">
        <v>2026</v>
      </c>
      <c r="P7056">
        <v>1</v>
      </c>
      <c r="Q7056" t="s">
        <v>80</v>
      </c>
      <c r="R7056" s="8">
        <v>46267</v>
      </c>
      <c r="S7056" s="2">
        <v>1</v>
      </c>
      <c r="T7056" s="2" t="s">
        <v>81</v>
      </c>
    </row>
    <row r="7057" spans="1:20" x14ac:dyDescent="0.25">
      <c r="A7057">
        <v>1120642867</v>
      </c>
      <c r="B7057">
        <v>126708702</v>
      </c>
      <c r="C7057" t="s">
        <v>85</v>
      </c>
      <c r="D7057" t="s">
        <v>88</v>
      </c>
      <c r="E7057" t="s">
        <v>76</v>
      </c>
      <c r="F7057" s="7">
        <v>45138</v>
      </c>
      <c r="G7057" s="7">
        <v>45230</v>
      </c>
      <c r="H7057" t="s">
        <v>77</v>
      </c>
      <c r="I7057" t="s">
        <v>78</v>
      </c>
      <c r="J7057" s="7"/>
      <c r="K7057" s="7">
        <v>45234</v>
      </c>
      <c r="L7057" s="7">
        <v>45230</v>
      </c>
      <c r="M7057" t="s">
        <v>77</v>
      </c>
      <c r="N7057"/>
      <c r="O7057">
        <v>2026</v>
      </c>
      <c r="P7057">
        <v>1</v>
      </c>
      <c r="Q7057" t="s">
        <v>80</v>
      </c>
      <c r="R7057" s="8">
        <v>46267</v>
      </c>
      <c r="S7057" s="2">
        <v>1</v>
      </c>
      <c r="T7057" s="2" t="s">
        <v>81</v>
      </c>
    </row>
    <row r="7058" spans="1:20" x14ac:dyDescent="0.25">
      <c r="A7058">
        <v>1120642889</v>
      </c>
      <c r="B7058">
        <v>126716897</v>
      </c>
      <c r="C7058" t="s">
        <v>82</v>
      </c>
      <c r="D7058" t="s">
        <v>88</v>
      </c>
      <c r="E7058" t="s">
        <v>76</v>
      </c>
      <c r="F7058" s="7">
        <v>45131</v>
      </c>
      <c r="G7058" s="7">
        <v>45497</v>
      </c>
      <c r="H7058" t="s">
        <v>77</v>
      </c>
      <c r="I7058" t="s">
        <v>78</v>
      </c>
      <c r="J7058" s="7">
        <v>45633</v>
      </c>
      <c r="K7058" s="7">
        <v>45687</v>
      </c>
      <c r="L7058" s="7">
        <v>45497</v>
      </c>
      <c r="M7058" t="s">
        <v>77</v>
      </c>
      <c r="N7058" t="s">
        <v>79</v>
      </c>
      <c r="O7058">
        <v>2026</v>
      </c>
      <c r="P7058">
        <v>1</v>
      </c>
      <c r="Q7058" t="s">
        <v>80</v>
      </c>
      <c r="R7058" s="8">
        <v>46267</v>
      </c>
      <c r="S7058" s="2">
        <v>1</v>
      </c>
      <c r="T7058" s="2" t="s">
        <v>81</v>
      </c>
    </row>
    <row r="7059" spans="1:20" x14ac:dyDescent="0.25">
      <c r="A7059">
        <v>1120642890</v>
      </c>
      <c r="B7059">
        <v>126716897</v>
      </c>
      <c r="C7059" t="s">
        <v>82</v>
      </c>
      <c r="D7059" t="s">
        <v>88</v>
      </c>
      <c r="E7059" t="s">
        <v>76</v>
      </c>
      <c r="F7059" s="7">
        <v>45131</v>
      </c>
      <c r="G7059" s="7">
        <v>45497</v>
      </c>
      <c r="H7059" t="s">
        <v>77</v>
      </c>
      <c r="I7059" t="s">
        <v>78</v>
      </c>
      <c r="J7059" s="7">
        <v>45633</v>
      </c>
      <c r="K7059" s="7">
        <v>45140</v>
      </c>
      <c r="L7059" s="7">
        <v>45497</v>
      </c>
      <c r="M7059" t="s">
        <v>77</v>
      </c>
      <c r="N7059" t="s">
        <v>79</v>
      </c>
      <c r="O7059">
        <v>2026</v>
      </c>
      <c r="P7059">
        <v>1</v>
      </c>
      <c r="Q7059" t="s">
        <v>80</v>
      </c>
      <c r="R7059" s="8">
        <v>46267</v>
      </c>
      <c r="S7059" s="2">
        <v>1</v>
      </c>
      <c r="T7059" s="2" t="s">
        <v>81</v>
      </c>
    </row>
    <row r="7060" spans="1:20" x14ac:dyDescent="0.25">
      <c r="A7060">
        <v>1120642891</v>
      </c>
      <c r="B7060">
        <v>126716897</v>
      </c>
      <c r="C7060" t="s">
        <v>82</v>
      </c>
      <c r="D7060" t="s">
        <v>88</v>
      </c>
      <c r="E7060" t="s">
        <v>76</v>
      </c>
      <c r="F7060" s="7">
        <v>45131</v>
      </c>
      <c r="G7060" s="7">
        <v>45497</v>
      </c>
      <c r="H7060" t="s">
        <v>77</v>
      </c>
      <c r="I7060" t="s">
        <v>78</v>
      </c>
      <c r="J7060" s="7">
        <v>45633</v>
      </c>
      <c r="K7060" s="7">
        <v>45748</v>
      </c>
      <c r="L7060" s="7">
        <v>45497</v>
      </c>
      <c r="M7060" t="s">
        <v>77</v>
      </c>
      <c r="N7060" t="s">
        <v>79</v>
      </c>
      <c r="O7060">
        <v>2026</v>
      </c>
      <c r="P7060">
        <v>1</v>
      </c>
      <c r="Q7060" t="s">
        <v>80</v>
      </c>
      <c r="R7060" s="8">
        <v>46267</v>
      </c>
      <c r="S7060" s="2">
        <v>1</v>
      </c>
      <c r="T7060" s="2" t="s">
        <v>81</v>
      </c>
    </row>
    <row r="7061" spans="1:20" x14ac:dyDescent="0.25">
      <c r="A7061">
        <v>1120643074</v>
      </c>
      <c r="B7061">
        <v>126777908</v>
      </c>
      <c r="C7061" t="s">
        <v>74</v>
      </c>
      <c r="D7061" t="s">
        <v>75</v>
      </c>
      <c r="E7061" t="s">
        <v>76</v>
      </c>
      <c r="F7061" s="7">
        <v>45147</v>
      </c>
      <c r="G7061" s="7">
        <v>45513</v>
      </c>
      <c r="H7061" t="s">
        <v>77</v>
      </c>
      <c r="I7061" t="s">
        <v>78</v>
      </c>
      <c r="J7061" s="7"/>
      <c r="K7061" s="7">
        <v>45149</v>
      </c>
      <c r="L7061" s="7">
        <v>45513</v>
      </c>
      <c r="M7061" t="s">
        <v>77</v>
      </c>
      <c r="N7061"/>
      <c r="O7061">
        <v>2026</v>
      </c>
      <c r="P7061">
        <v>1</v>
      </c>
      <c r="Q7061" t="s">
        <v>80</v>
      </c>
      <c r="R7061" s="8">
        <v>46267</v>
      </c>
      <c r="S7061" s="2">
        <v>1</v>
      </c>
      <c r="T7061" s="2" t="s">
        <v>81</v>
      </c>
    </row>
    <row r="7062" spans="1:20" x14ac:dyDescent="0.25">
      <c r="A7062">
        <v>1120643117</v>
      </c>
      <c r="B7062">
        <v>126801336</v>
      </c>
      <c r="C7062" t="s">
        <v>96</v>
      </c>
      <c r="D7062" t="s">
        <v>88</v>
      </c>
      <c r="E7062" t="s">
        <v>76</v>
      </c>
      <c r="F7062" s="7">
        <v>45148</v>
      </c>
      <c r="G7062" s="7">
        <v>45514</v>
      </c>
      <c r="H7062" t="s">
        <v>77</v>
      </c>
      <c r="I7062" t="s">
        <v>78</v>
      </c>
      <c r="J7062" s="7">
        <v>45618</v>
      </c>
      <c r="K7062" s="7">
        <v>45748</v>
      </c>
      <c r="L7062" s="7">
        <v>45514</v>
      </c>
      <c r="M7062" t="s">
        <v>77</v>
      </c>
      <c r="N7062" t="s">
        <v>79</v>
      </c>
      <c r="O7062">
        <v>2026</v>
      </c>
      <c r="P7062">
        <v>1</v>
      </c>
      <c r="Q7062" t="s">
        <v>80</v>
      </c>
      <c r="R7062" s="8">
        <v>46267</v>
      </c>
      <c r="S7062" s="2">
        <v>1</v>
      </c>
      <c r="T7062" s="2" t="s">
        <v>81</v>
      </c>
    </row>
    <row r="7063" spans="1:20" x14ac:dyDescent="0.25">
      <c r="A7063">
        <v>1120643189</v>
      </c>
      <c r="B7063">
        <v>126824694</v>
      </c>
      <c r="C7063" t="s">
        <v>82</v>
      </c>
      <c r="D7063" t="s">
        <v>88</v>
      </c>
      <c r="E7063" t="s">
        <v>76</v>
      </c>
      <c r="F7063" s="7">
        <v>45152</v>
      </c>
      <c r="G7063" s="7">
        <v>45518</v>
      </c>
      <c r="H7063" t="s">
        <v>77</v>
      </c>
      <c r="I7063" t="s">
        <v>78</v>
      </c>
      <c r="J7063" s="7">
        <v>46065</v>
      </c>
      <c r="K7063" s="7">
        <v>45163</v>
      </c>
      <c r="L7063" s="7">
        <v>45518</v>
      </c>
      <c r="M7063" t="s">
        <v>77</v>
      </c>
      <c r="N7063" t="s">
        <v>79</v>
      </c>
      <c r="O7063">
        <v>2026</v>
      </c>
      <c r="P7063">
        <v>1</v>
      </c>
      <c r="Q7063" t="s">
        <v>80</v>
      </c>
      <c r="R7063" s="8">
        <v>46267</v>
      </c>
      <c r="S7063" s="2">
        <v>1</v>
      </c>
      <c r="T7063" s="2" t="s">
        <v>81</v>
      </c>
    </row>
    <row r="7064" spans="1:20" x14ac:dyDescent="0.25">
      <c r="A7064">
        <v>1120643256</v>
      </c>
      <c r="B7064">
        <v>126860387</v>
      </c>
      <c r="C7064" t="s">
        <v>96</v>
      </c>
      <c r="D7064" t="s">
        <v>88</v>
      </c>
      <c r="E7064" t="s">
        <v>76</v>
      </c>
      <c r="F7064" s="7">
        <v>45156</v>
      </c>
      <c r="G7064" s="7">
        <v>45522</v>
      </c>
      <c r="H7064" t="s">
        <v>77</v>
      </c>
      <c r="I7064" t="s">
        <v>78</v>
      </c>
      <c r="J7064" s="7">
        <v>45509</v>
      </c>
      <c r="K7064" s="7">
        <v>45544</v>
      </c>
      <c r="L7064" s="7">
        <v>45522</v>
      </c>
      <c r="M7064" t="s">
        <v>77</v>
      </c>
      <c r="N7064" t="s">
        <v>79</v>
      </c>
      <c r="O7064">
        <v>2026</v>
      </c>
      <c r="P7064">
        <v>1</v>
      </c>
      <c r="Q7064" t="s">
        <v>80</v>
      </c>
      <c r="R7064" s="8">
        <v>46267</v>
      </c>
      <c r="S7064" s="2">
        <v>1</v>
      </c>
      <c r="T7064" s="2" t="s">
        <v>81</v>
      </c>
    </row>
    <row r="7065" spans="1:20" x14ac:dyDescent="0.25">
      <c r="A7065">
        <v>1120643377</v>
      </c>
      <c r="B7065">
        <v>126905464</v>
      </c>
      <c r="C7065" t="s">
        <v>74</v>
      </c>
      <c r="D7065" t="s">
        <v>88</v>
      </c>
      <c r="E7065" t="s">
        <v>76</v>
      </c>
      <c r="F7065" s="7">
        <v>45162</v>
      </c>
      <c r="G7065" s="7">
        <v>45528</v>
      </c>
      <c r="H7065" t="s">
        <v>86</v>
      </c>
      <c r="I7065" t="s">
        <v>87</v>
      </c>
      <c r="J7065" s="7"/>
      <c r="K7065" s="7">
        <v>45163</v>
      </c>
      <c r="L7065" s="7">
        <v>45528</v>
      </c>
      <c r="M7065" t="s">
        <v>86</v>
      </c>
      <c r="N7065"/>
      <c r="O7065">
        <v>2026</v>
      </c>
      <c r="P7065">
        <v>1</v>
      </c>
      <c r="Q7065" t="s">
        <v>80</v>
      </c>
      <c r="R7065" s="8">
        <v>46267</v>
      </c>
      <c r="S7065" s="2">
        <v>1</v>
      </c>
      <c r="T7065" s="2" t="s">
        <v>81</v>
      </c>
    </row>
    <row r="7066" spans="1:20" x14ac:dyDescent="0.25">
      <c r="A7066">
        <v>1120643958</v>
      </c>
      <c r="B7066">
        <v>127116879</v>
      </c>
      <c r="C7066" t="s">
        <v>82</v>
      </c>
      <c r="D7066" t="s">
        <v>75</v>
      </c>
      <c r="E7066" t="s">
        <v>76</v>
      </c>
      <c r="F7066" s="7">
        <v>45191</v>
      </c>
      <c r="G7066" s="7">
        <v>45557</v>
      </c>
      <c r="H7066" t="s">
        <v>77</v>
      </c>
      <c r="I7066" t="s">
        <v>78</v>
      </c>
      <c r="J7066" s="7"/>
      <c r="K7066" s="7">
        <v>45747</v>
      </c>
      <c r="L7066" s="7">
        <v>45557</v>
      </c>
      <c r="M7066" t="s">
        <v>77</v>
      </c>
      <c r="N7066"/>
      <c r="O7066">
        <v>2026</v>
      </c>
      <c r="P7066">
        <v>1</v>
      </c>
      <c r="Q7066" t="s">
        <v>80</v>
      </c>
      <c r="R7066" s="8">
        <v>46267</v>
      </c>
      <c r="S7066" s="2">
        <v>1</v>
      </c>
      <c r="T7066" s="2" t="s">
        <v>81</v>
      </c>
    </row>
    <row r="7067" spans="1:20" x14ac:dyDescent="0.25">
      <c r="A7067">
        <v>1120644150</v>
      </c>
      <c r="B7067">
        <v>127179680</v>
      </c>
      <c r="C7067" t="s">
        <v>82</v>
      </c>
      <c r="D7067" t="s">
        <v>88</v>
      </c>
      <c r="E7067" t="s">
        <v>76</v>
      </c>
      <c r="F7067" s="7">
        <v>45201</v>
      </c>
      <c r="G7067" s="7">
        <v>45293</v>
      </c>
      <c r="H7067" t="s">
        <v>77</v>
      </c>
      <c r="I7067" t="s">
        <v>78</v>
      </c>
      <c r="J7067" s="7">
        <v>45437</v>
      </c>
      <c r="K7067" s="7">
        <v>45209</v>
      </c>
      <c r="L7067" s="7">
        <v>45293</v>
      </c>
      <c r="M7067" t="s">
        <v>77</v>
      </c>
      <c r="N7067" t="s">
        <v>79</v>
      </c>
      <c r="O7067">
        <v>2026</v>
      </c>
      <c r="P7067">
        <v>1</v>
      </c>
      <c r="Q7067" t="s">
        <v>80</v>
      </c>
      <c r="R7067" s="8">
        <v>46267</v>
      </c>
      <c r="S7067" s="2">
        <v>1</v>
      </c>
      <c r="T7067" s="2" t="s">
        <v>81</v>
      </c>
    </row>
    <row r="7068" spans="1:20" x14ac:dyDescent="0.25">
      <c r="A7068">
        <v>1120644281</v>
      </c>
      <c r="B7068">
        <v>127218833</v>
      </c>
      <c r="C7068" t="s">
        <v>96</v>
      </c>
      <c r="D7068" t="s">
        <v>88</v>
      </c>
      <c r="E7068" t="s">
        <v>76</v>
      </c>
      <c r="F7068" s="7">
        <v>45206</v>
      </c>
      <c r="G7068" s="7">
        <v>47033</v>
      </c>
      <c r="H7068" t="s">
        <v>86</v>
      </c>
      <c r="I7068" t="s">
        <v>87</v>
      </c>
      <c r="J7068" s="7">
        <v>46084</v>
      </c>
      <c r="K7068" s="7">
        <v>46093</v>
      </c>
      <c r="L7068" s="7">
        <v>47033</v>
      </c>
      <c r="M7068" t="s">
        <v>86</v>
      </c>
      <c r="N7068" t="s">
        <v>79</v>
      </c>
      <c r="O7068">
        <v>2026</v>
      </c>
      <c r="P7068">
        <v>1</v>
      </c>
      <c r="Q7068" t="s">
        <v>80</v>
      </c>
      <c r="R7068" s="8">
        <v>46267</v>
      </c>
      <c r="S7068" s="2">
        <v>1</v>
      </c>
      <c r="T7068" s="2" t="s">
        <v>81</v>
      </c>
    </row>
    <row r="7069" spans="1:20" x14ac:dyDescent="0.25">
      <c r="A7069">
        <v>1120644469</v>
      </c>
      <c r="B7069">
        <v>127275142</v>
      </c>
      <c r="C7069" t="s">
        <v>82</v>
      </c>
      <c r="D7069" t="s">
        <v>75</v>
      </c>
      <c r="E7069" t="s">
        <v>76</v>
      </c>
      <c r="F7069" s="7">
        <v>45213</v>
      </c>
      <c r="G7069" s="7">
        <v>45579</v>
      </c>
      <c r="H7069" t="s">
        <v>77</v>
      </c>
      <c r="I7069" t="s">
        <v>78</v>
      </c>
      <c r="J7069" s="7"/>
      <c r="K7069" s="7">
        <v>45215</v>
      </c>
      <c r="L7069" s="7">
        <v>45579</v>
      </c>
      <c r="M7069" t="s">
        <v>77</v>
      </c>
      <c r="N7069"/>
      <c r="O7069">
        <v>2026</v>
      </c>
      <c r="P7069">
        <v>1</v>
      </c>
      <c r="Q7069" t="s">
        <v>80</v>
      </c>
      <c r="R7069" s="8">
        <v>46267</v>
      </c>
      <c r="S7069" s="2">
        <v>1</v>
      </c>
      <c r="T7069" s="2" t="s">
        <v>81</v>
      </c>
    </row>
    <row r="7070" spans="1:20" x14ac:dyDescent="0.25">
      <c r="A7070">
        <v>1120644868</v>
      </c>
      <c r="B7070">
        <v>127385301</v>
      </c>
      <c r="C7070" t="s">
        <v>85</v>
      </c>
      <c r="D7070" t="s">
        <v>88</v>
      </c>
      <c r="E7070" t="s">
        <v>76</v>
      </c>
      <c r="F7070" s="7">
        <v>45230</v>
      </c>
      <c r="G7070" s="7">
        <v>45596</v>
      </c>
      <c r="H7070" t="s">
        <v>86</v>
      </c>
      <c r="I7070" t="s">
        <v>87</v>
      </c>
      <c r="J7070" s="7"/>
      <c r="K7070" s="7">
        <v>45916</v>
      </c>
      <c r="L7070" s="7">
        <v>45596</v>
      </c>
      <c r="M7070" t="s">
        <v>86</v>
      </c>
      <c r="N7070"/>
      <c r="O7070">
        <v>2026</v>
      </c>
      <c r="P7070">
        <v>1</v>
      </c>
      <c r="Q7070" t="s">
        <v>80</v>
      </c>
      <c r="R7070" s="8">
        <v>46267</v>
      </c>
      <c r="S7070" s="2">
        <v>1</v>
      </c>
      <c r="T7070" s="2" t="s">
        <v>81</v>
      </c>
    </row>
    <row r="7071" spans="1:20" x14ac:dyDescent="0.25">
      <c r="A7071">
        <v>1120645192</v>
      </c>
      <c r="B7071">
        <v>127495545</v>
      </c>
      <c r="C7071" t="s">
        <v>82</v>
      </c>
      <c r="D7071" t="s">
        <v>83</v>
      </c>
      <c r="E7071" t="s">
        <v>76</v>
      </c>
      <c r="F7071" s="7">
        <v>45247</v>
      </c>
      <c r="G7071" s="7">
        <v>45429</v>
      </c>
      <c r="H7071" t="s">
        <v>77</v>
      </c>
      <c r="I7071" t="s">
        <v>78</v>
      </c>
      <c r="J7071" s="7">
        <v>45861</v>
      </c>
      <c r="K7071" s="7">
        <v>45971</v>
      </c>
      <c r="L7071" s="7">
        <v>45429</v>
      </c>
      <c r="M7071" t="s">
        <v>77</v>
      </c>
      <c r="N7071" t="s">
        <v>79</v>
      </c>
      <c r="O7071">
        <v>2026</v>
      </c>
      <c r="P7071">
        <v>1</v>
      </c>
      <c r="Q7071" t="s">
        <v>80</v>
      </c>
      <c r="R7071" s="8">
        <v>46267</v>
      </c>
      <c r="S7071" s="2">
        <v>1</v>
      </c>
      <c r="T7071" s="2" t="s">
        <v>81</v>
      </c>
    </row>
    <row r="7072" spans="1:20" x14ac:dyDescent="0.25">
      <c r="A7072">
        <v>1120645200</v>
      </c>
      <c r="B7072">
        <v>127498429</v>
      </c>
      <c r="C7072" t="s">
        <v>74</v>
      </c>
      <c r="D7072" t="s">
        <v>88</v>
      </c>
      <c r="E7072" t="s">
        <v>76</v>
      </c>
      <c r="F7072" s="7">
        <v>45248</v>
      </c>
      <c r="G7072" s="7">
        <v>45614</v>
      </c>
      <c r="H7072" t="s">
        <v>77</v>
      </c>
      <c r="I7072" t="s">
        <v>89</v>
      </c>
      <c r="J7072" s="7">
        <v>46077</v>
      </c>
      <c r="K7072" s="7">
        <v>45903</v>
      </c>
      <c r="L7072" s="7">
        <v>45614</v>
      </c>
      <c r="M7072" t="s">
        <v>77</v>
      </c>
      <c r="N7072" t="s">
        <v>79</v>
      </c>
      <c r="O7072">
        <v>2026</v>
      </c>
      <c r="P7072">
        <v>1</v>
      </c>
      <c r="Q7072" t="s">
        <v>80</v>
      </c>
      <c r="R7072" s="8">
        <v>46267</v>
      </c>
      <c r="S7072" s="2">
        <v>1</v>
      </c>
      <c r="T7072" s="2" t="s">
        <v>81</v>
      </c>
    </row>
    <row r="7073" spans="1:20" x14ac:dyDescent="0.25">
      <c r="A7073">
        <v>1120645249</v>
      </c>
      <c r="B7073">
        <v>127787260</v>
      </c>
      <c r="C7073" t="s">
        <v>82</v>
      </c>
      <c r="D7073" t="s">
        <v>83</v>
      </c>
      <c r="E7073" t="s">
        <v>76</v>
      </c>
      <c r="F7073" s="7">
        <v>44848</v>
      </c>
      <c r="G7073" s="7">
        <v>46674</v>
      </c>
      <c r="H7073" t="s">
        <v>77</v>
      </c>
      <c r="I7073" t="s">
        <v>84</v>
      </c>
      <c r="J7073" s="7">
        <v>45830</v>
      </c>
      <c r="K7073" s="7">
        <v>45287</v>
      </c>
      <c r="L7073" s="7">
        <v>46674</v>
      </c>
      <c r="M7073" t="s">
        <v>77</v>
      </c>
      <c r="N7073" t="s">
        <v>79</v>
      </c>
      <c r="O7073">
        <v>2026</v>
      </c>
      <c r="P7073">
        <v>1</v>
      </c>
      <c r="Q7073" t="s">
        <v>80</v>
      </c>
      <c r="R7073" s="8">
        <v>46267</v>
      </c>
      <c r="S7073" s="2">
        <v>1</v>
      </c>
      <c r="T7073" s="2" t="s">
        <v>81</v>
      </c>
    </row>
    <row r="7074" spans="1:20" x14ac:dyDescent="0.25">
      <c r="A7074">
        <v>1120645256</v>
      </c>
      <c r="B7074">
        <v>128004374</v>
      </c>
      <c r="C7074" t="s">
        <v>82</v>
      </c>
      <c r="D7074" t="s">
        <v>88</v>
      </c>
      <c r="E7074" t="s">
        <v>76</v>
      </c>
      <c r="F7074" s="7">
        <v>45295</v>
      </c>
      <c r="G7074" s="7">
        <v>45661</v>
      </c>
      <c r="H7074" t="s">
        <v>77</v>
      </c>
      <c r="I7074" t="s">
        <v>78</v>
      </c>
      <c r="J7074" s="7">
        <v>45482</v>
      </c>
      <c r="K7074" s="7">
        <v>45299</v>
      </c>
      <c r="L7074" s="7">
        <v>45661</v>
      </c>
      <c r="M7074" t="s">
        <v>77</v>
      </c>
      <c r="N7074" t="s">
        <v>79</v>
      </c>
      <c r="O7074">
        <v>2026</v>
      </c>
      <c r="P7074">
        <v>1</v>
      </c>
      <c r="Q7074" t="s">
        <v>80</v>
      </c>
      <c r="R7074" s="8">
        <v>46267</v>
      </c>
      <c r="S7074" s="2">
        <v>1</v>
      </c>
      <c r="T7074" s="2" t="s">
        <v>81</v>
      </c>
    </row>
    <row r="7075" spans="1:20" x14ac:dyDescent="0.25">
      <c r="A7075">
        <v>1120645258</v>
      </c>
      <c r="B7075">
        <v>128006843</v>
      </c>
      <c r="C7075" t="s">
        <v>93</v>
      </c>
      <c r="D7075" t="s">
        <v>88</v>
      </c>
      <c r="E7075" t="s">
        <v>76</v>
      </c>
      <c r="F7075" s="7">
        <v>45296</v>
      </c>
      <c r="G7075" s="7">
        <v>45662</v>
      </c>
      <c r="H7075" t="s">
        <v>77</v>
      </c>
      <c r="I7075" t="s">
        <v>78</v>
      </c>
      <c r="J7075" s="7"/>
      <c r="K7075" s="7">
        <v>45779</v>
      </c>
      <c r="L7075" s="7">
        <v>45662</v>
      </c>
      <c r="M7075" t="s">
        <v>77</v>
      </c>
      <c r="N7075"/>
      <c r="O7075">
        <v>2026</v>
      </c>
      <c r="P7075">
        <v>1</v>
      </c>
      <c r="Q7075" t="s">
        <v>80</v>
      </c>
      <c r="R7075" s="8">
        <v>46267</v>
      </c>
      <c r="S7075" s="2">
        <v>1</v>
      </c>
      <c r="T7075" s="2" t="s">
        <v>81</v>
      </c>
    </row>
    <row r="7076" spans="1:20" x14ac:dyDescent="0.25">
      <c r="A7076">
        <v>1120645265</v>
      </c>
      <c r="B7076">
        <v>128046535</v>
      </c>
      <c r="C7076" t="s">
        <v>82</v>
      </c>
      <c r="D7076" t="s">
        <v>88</v>
      </c>
      <c r="E7076" t="s">
        <v>76</v>
      </c>
      <c r="F7076" s="7">
        <v>45307</v>
      </c>
      <c r="G7076" s="7">
        <v>45673</v>
      </c>
      <c r="H7076" t="s">
        <v>77</v>
      </c>
      <c r="I7076" t="s">
        <v>78</v>
      </c>
      <c r="J7076" s="7">
        <v>45941</v>
      </c>
      <c r="K7076" s="7">
        <v>45307</v>
      </c>
      <c r="L7076" s="7">
        <v>45673</v>
      </c>
      <c r="M7076" t="s">
        <v>77</v>
      </c>
      <c r="N7076" t="s">
        <v>79</v>
      </c>
      <c r="O7076">
        <v>2026</v>
      </c>
      <c r="P7076">
        <v>1</v>
      </c>
      <c r="Q7076" t="s">
        <v>80</v>
      </c>
      <c r="R7076" s="8">
        <v>46267</v>
      </c>
      <c r="S7076" s="2">
        <v>1</v>
      </c>
      <c r="T7076" s="2" t="s">
        <v>81</v>
      </c>
    </row>
    <row r="7077" spans="1:20" x14ac:dyDescent="0.25">
      <c r="A7077">
        <v>1120645685</v>
      </c>
      <c r="B7077">
        <v>128608468</v>
      </c>
      <c r="C7077" t="s">
        <v>96</v>
      </c>
      <c r="D7077" t="s">
        <v>88</v>
      </c>
      <c r="E7077" t="s">
        <v>76</v>
      </c>
      <c r="F7077" s="7">
        <v>45400</v>
      </c>
      <c r="G7077" s="7">
        <v>47226</v>
      </c>
      <c r="H7077" t="s">
        <v>77</v>
      </c>
      <c r="I7077" t="s">
        <v>78</v>
      </c>
      <c r="J7077" s="7"/>
      <c r="K7077" s="7">
        <v>45425</v>
      </c>
      <c r="L7077" s="7">
        <v>47226</v>
      </c>
      <c r="M7077" t="s">
        <v>77</v>
      </c>
      <c r="N7077"/>
      <c r="O7077">
        <v>2026</v>
      </c>
      <c r="P7077">
        <v>1</v>
      </c>
      <c r="Q7077" t="s">
        <v>80</v>
      </c>
      <c r="R7077" s="8">
        <v>46267</v>
      </c>
      <c r="S7077" s="2">
        <v>1</v>
      </c>
      <c r="T7077" s="2" t="s">
        <v>81</v>
      </c>
    </row>
    <row r="7078" spans="1:20" x14ac:dyDescent="0.25">
      <c r="A7078">
        <v>1120646007</v>
      </c>
      <c r="B7078">
        <v>128894808</v>
      </c>
      <c r="C7078" t="s">
        <v>74</v>
      </c>
      <c r="D7078" t="s">
        <v>88</v>
      </c>
      <c r="E7078" t="s">
        <v>76</v>
      </c>
      <c r="F7078" s="7">
        <v>45435</v>
      </c>
      <c r="G7078" s="7">
        <v>45800</v>
      </c>
      <c r="H7078" t="s">
        <v>77</v>
      </c>
      <c r="I7078" t="s">
        <v>78</v>
      </c>
      <c r="J7078" s="7"/>
      <c r="K7078" s="7">
        <v>45747</v>
      </c>
      <c r="L7078" s="7">
        <v>45800</v>
      </c>
      <c r="M7078" t="s">
        <v>77</v>
      </c>
      <c r="N7078"/>
      <c r="O7078">
        <v>2026</v>
      </c>
      <c r="P7078">
        <v>1</v>
      </c>
      <c r="Q7078" t="s">
        <v>80</v>
      </c>
      <c r="R7078" s="8">
        <v>46267</v>
      </c>
      <c r="S7078" s="2">
        <v>1</v>
      </c>
      <c r="T7078" s="2" t="s">
        <v>81</v>
      </c>
    </row>
    <row r="7079" spans="1:20" x14ac:dyDescent="0.25">
      <c r="A7079">
        <v>1120646027</v>
      </c>
      <c r="B7079">
        <v>128909542</v>
      </c>
      <c r="C7079" t="s">
        <v>93</v>
      </c>
      <c r="D7079" t="s">
        <v>75</v>
      </c>
      <c r="E7079" t="s">
        <v>76</v>
      </c>
      <c r="F7079" s="7">
        <v>45441</v>
      </c>
      <c r="G7079" s="7">
        <v>46521</v>
      </c>
      <c r="H7079" t="s">
        <v>77</v>
      </c>
      <c r="I7079" t="s">
        <v>78</v>
      </c>
      <c r="J7079" s="7"/>
      <c r="K7079" s="7">
        <v>45446</v>
      </c>
      <c r="L7079" s="7">
        <v>46521</v>
      </c>
      <c r="M7079" t="s">
        <v>77</v>
      </c>
      <c r="N7079"/>
      <c r="O7079">
        <v>2026</v>
      </c>
      <c r="P7079">
        <v>1</v>
      </c>
      <c r="Q7079" t="s">
        <v>80</v>
      </c>
      <c r="R7079" s="8">
        <v>46267</v>
      </c>
      <c r="S7079" s="2">
        <v>1</v>
      </c>
      <c r="T7079" s="2" t="s">
        <v>81</v>
      </c>
    </row>
    <row r="7080" spans="1:20" x14ac:dyDescent="0.25">
      <c r="A7080">
        <v>1120646028</v>
      </c>
      <c r="B7080">
        <v>128909542</v>
      </c>
      <c r="C7080" t="s">
        <v>93</v>
      </c>
      <c r="D7080" t="s">
        <v>75</v>
      </c>
      <c r="E7080" t="s">
        <v>76</v>
      </c>
      <c r="F7080" s="7">
        <v>45441</v>
      </c>
      <c r="G7080" s="7">
        <v>46521</v>
      </c>
      <c r="H7080" t="s">
        <v>77</v>
      </c>
      <c r="I7080" t="s">
        <v>78</v>
      </c>
      <c r="J7080" s="7"/>
      <c r="K7080" s="7">
        <v>45442</v>
      </c>
      <c r="L7080" s="7">
        <v>46521</v>
      </c>
      <c r="M7080" t="s">
        <v>77</v>
      </c>
      <c r="N7080"/>
      <c r="O7080">
        <v>2026</v>
      </c>
      <c r="P7080">
        <v>1</v>
      </c>
      <c r="Q7080" t="s">
        <v>80</v>
      </c>
      <c r="R7080" s="8">
        <v>46267</v>
      </c>
      <c r="S7080" s="2">
        <v>1</v>
      </c>
      <c r="T7080" s="2" t="s">
        <v>81</v>
      </c>
    </row>
    <row r="7081" spans="1:20" x14ac:dyDescent="0.25">
      <c r="A7081">
        <v>1120646110</v>
      </c>
      <c r="B7081">
        <v>129040489</v>
      </c>
      <c r="C7081" t="s">
        <v>82</v>
      </c>
      <c r="D7081" t="s">
        <v>83</v>
      </c>
      <c r="E7081" t="s">
        <v>76</v>
      </c>
      <c r="F7081" s="7">
        <v>45448</v>
      </c>
      <c r="G7081" s="7">
        <v>45631</v>
      </c>
      <c r="H7081" t="s">
        <v>77</v>
      </c>
      <c r="I7081" t="s">
        <v>78</v>
      </c>
      <c r="J7081" s="7">
        <v>45607</v>
      </c>
      <c r="K7081" s="7">
        <v>45743</v>
      </c>
      <c r="L7081" s="7">
        <v>45631</v>
      </c>
      <c r="M7081" t="s">
        <v>77</v>
      </c>
      <c r="N7081" t="s">
        <v>79</v>
      </c>
      <c r="O7081">
        <v>2026</v>
      </c>
      <c r="P7081">
        <v>1</v>
      </c>
      <c r="Q7081" t="s">
        <v>80</v>
      </c>
      <c r="R7081" s="8">
        <v>46267</v>
      </c>
      <c r="S7081" s="2">
        <v>1</v>
      </c>
      <c r="T7081" s="2" t="s">
        <v>81</v>
      </c>
    </row>
    <row r="7082" spans="1:20" x14ac:dyDescent="0.25">
      <c r="A7082">
        <v>1120646125</v>
      </c>
      <c r="B7082">
        <v>129053433</v>
      </c>
      <c r="C7082" t="s">
        <v>82</v>
      </c>
      <c r="D7082" t="s">
        <v>88</v>
      </c>
      <c r="E7082" t="s">
        <v>76</v>
      </c>
      <c r="F7082" s="7">
        <v>45453</v>
      </c>
      <c r="G7082" s="7">
        <v>47279</v>
      </c>
      <c r="H7082" t="s">
        <v>77</v>
      </c>
      <c r="I7082" t="s">
        <v>78</v>
      </c>
      <c r="J7082" s="7">
        <v>45544</v>
      </c>
      <c r="K7082" s="7">
        <v>45692</v>
      </c>
      <c r="L7082" s="7">
        <v>47279</v>
      </c>
      <c r="M7082" t="s">
        <v>77</v>
      </c>
      <c r="N7082" t="s">
        <v>79</v>
      </c>
      <c r="O7082">
        <v>2026</v>
      </c>
      <c r="P7082">
        <v>1</v>
      </c>
      <c r="Q7082" t="s">
        <v>80</v>
      </c>
      <c r="R7082" s="8">
        <v>46267</v>
      </c>
      <c r="S7082" s="2">
        <v>1</v>
      </c>
      <c r="T7082" s="2" t="s">
        <v>81</v>
      </c>
    </row>
    <row r="7083" spans="1:20" x14ac:dyDescent="0.25">
      <c r="A7083">
        <v>1120646258</v>
      </c>
      <c r="B7083">
        <v>129120415</v>
      </c>
      <c r="C7083" t="s">
        <v>82</v>
      </c>
      <c r="D7083" t="s">
        <v>83</v>
      </c>
      <c r="E7083" t="s">
        <v>76</v>
      </c>
      <c r="F7083" s="7">
        <v>45467</v>
      </c>
      <c r="G7083" s="7">
        <v>45650</v>
      </c>
      <c r="H7083" t="s">
        <v>77</v>
      </c>
      <c r="I7083" t="s">
        <v>78</v>
      </c>
      <c r="J7083" s="7">
        <v>45935</v>
      </c>
      <c r="K7083" s="7">
        <v>45468</v>
      </c>
      <c r="L7083" s="7">
        <v>45650</v>
      </c>
      <c r="M7083" t="s">
        <v>77</v>
      </c>
      <c r="N7083" t="s">
        <v>79</v>
      </c>
      <c r="O7083">
        <v>2026</v>
      </c>
      <c r="P7083">
        <v>1</v>
      </c>
      <c r="Q7083" t="s">
        <v>80</v>
      </c>
      <c r="R7083" s="8">
        <v>46267</v>
      </c>
      <c r="S7083" s="2">
        <v>1</v>
      </c>
      <c r="T7083" s="2" t="s">
        <v>81</v>
      </c>
    </row>
    <row r="7084" spans="1:20" x14ac:dyDescent="0.25">
      <c r="A7084">
        <v>1120646259</v>
      </c>
      <c r="B7084">
        <v>129120415</v>
      </c>
      <c r="C7084" t="s">
        <v>82</v>
      </c>
      <c r="D7084" t="s">
        <v>83</v>
      </c>
      <c r="E7084" t="s">
        <v>76</v>
      </c>
      <c r="F7084" s="7">
        <v>45467</v>
      </c>
      <c r="G7084" s="7">
        <v>45650</v>
      </c>
      <c r="H7084" t="s">
        <v>77</v>
      </c>
      <c r="I7084" t="s">
        <v>78</v>
      </c>
      <c r="J7084" s="7">
        <v>45935</v>
      </c>
      <c r="K7084" s="7">
        <v>45938</v>
      </c>
      <c r="L7084" s="7">
        <v>45650</v>
      </c>
      <c r="M7084" t="s">
        <v>77</v>
      </c>
      <c r="N7084" t="s">
        <v>79</v>
      </c>
      <c r="O7084">
        <v>2026</v>
      </c>
      <c r="P7084">
        <v>1</v>
      </c>
      <c r="Q7084" t="s">
        <v>80</v>
      </c>
      <c r="R7084" s="8">
        <v>46267</v>
      </c>
      <c r="S7084" s="2">
        <v>1</v>
      </c>
      <c r="T7084" s="2" t="s">
        <v>81</v>
      </c>
    </row>
    <row r="7085" spans="1:20" x14ac:dyDescent="0.25">
      <c r="A7085">
        <v>1120646417</v>
      </c>
      <c r="B7085">
        <v>129239657</v>
      </c>
      <c r="C7085" t="s">
        <v>82</v>
      </c>
      <c r="D7085" t="s">
        <v>83</v>
      </c>
      <c r="E7085" t="s">
        <v>76</v>
      </c>
      <c r="F7085" s="7">
        <v>45490</v>
      </c>
      <c r="G7085" s="7">
        <v>45674</v>
      </c>
      <c r="H7085" t="s">
        <v>77</v>
      </c>
      <c r="I7085" t="s">
        <v>89</v>
      </c>
      <c r="J7085" s="7">
        <v>46090</v>
      </c>
      <c r="K7085" s="7">
        <v>46098</v>
      </c>
      <c r="L7085" s="7">
        <v>45674</v>
      </c>
      <c r="M7085" t="s">
        <v>77</v>
      </c>
      <c r="N7085" t="s">
        <v>79</v>
      </c>
      <c r="O7085">
        <v>2026</v>
      </c>
      <c r="P7085">
        <v>1</v>
      </c>
      <c r="Q7085" t="s">
        <v>80</v>
      </c>
      <c r="R7085" s="8">
        <v>46267</v>
      </c>
      <c r="S7085" s="2">
        <v>1</v>
      </c>
      <c r="T7085" s="2" t="s">
        <v>81</v>
      </c>
    </row>
    <row r="7086" spans="1:20" x14ac:dyDescent="0.25">
      <c r="A7086">
        <v>1120646562</v>
      </c>
      <c r="B7086">
        <v>129318665</v>
      </c>
      <c r="C7086" t="s">
        <v>93</v>
      </c>
      <c r="D7086" t="s">
        <v>83</v>
      </c>
      <c r="E7086" t="s">
        <v>76</v>
      </c>
      <c r="F7086" s="7">
        <v>45502</v>
      </c>
      <c r="G7086" s="7">
        <v>45686</v>
      </c>
      <c r="H7086" t="s">
        <v>77</v>
      </c>
      <c r="I7086" t="s">
        <v>84</v>
      </c>
      <c r="J7086" s="7"/>
      <c r="K7086" s="7">
        <v>46049</v>
      </c>
      <c r="L7086" s="7">
        <v>45686</v>
      </c>
      <c r="M7086" t="s">
        <v>77</v>
      </c>
      <c r="N7086"/>
      <c r="O7086">
        <v>2026</v>
      </c>
      <c r="P7086">
        <v>1</v>
      </c>
      <c r="Q7086" t="s">
        <v>80</v>
      </c>
      <c r="R7086" s="8">
        <v>46267</v>
      </c>
      <c r="S7086" s="2">
        <v>1</v>
      </c>
      <c r="T7086" s="2" t="s">
        <v>81</v>
      </c>
    </row>
    <row r="7087" spans="1:20" x14ac:dyDescent="0.25">
      <c r="A7087">
        <v>1120646716</v>
      </c>
      <c r="B7087">
        <v>129370475</v>
      </c>
      <c r="C7087" t="s">
        <v>97</v>
      </c>
      <c r="D7087" t="s">
        <v>88</v>
      </c>
      <c r="E7087" t="s">
        <v>76</v>
      </c>
      <c r="F7087" s="7">
        <v>45513</v>
      </c>
      <c r="G7087" s="7">
        <v>45878</v>
      </c>
      <c r="H7087" t="s">
        <v>77</v>
      </c>
      <c r="I7087" t="s">
        <v>78</v>
      </c>
      <c r="J7087" s="7">
        <v>46105</v>
      </c>
      <c r="K7087" s="7">
        <v>45523</v>
      </c>
      <c r="L7087" s="7">
        <v>45878</v>
      </c>
      <c r="M7087" t="s">
        <v>77</v>
      </c>
      <c r="N7087" t="s">
        <v>79</v>
      </c>
      <c r="O7087">
        <v>2026</v>
      </c>
      <c r="P7087">
        <v>1</v>
      </c>
      <c r="Q7087" t="s">
        <v>80</v>
      </c>
      <c r="R7087" s="8">
        <v>46267</v>
      </c>
      <c r="S7087" s="2">
        <v>1</v>
      </c>
      <c r="T7087" s="2" t="s">
        <v>81</v>
      </c>
    </row>
    <row r="7088" spans="1:20" x14ac:dyDescent="0.25">
      <c r="A7088">
        <v>1120646753</v>
      </c>
      <c r="B7088">
        <v>129384508</v>
      </c>
      <c r="C7088" t="s">
        <v>85</v>
      </c>
      <c r="D7088" t="s">
        <v>88</v>
      </c>
      <c r="E7088" t="s">
        <v>76</v>
      </c>
      <c r="F7088" s="7">
        <v>45518</v>
      </c>
      <c r="G7088" s="7">
        <v>47344</v>
      </c>
      <c r="H7088" t="s">
        <v>77</v>
      </c>
      <c r="I7088" t="s">
        <v>78</v>
      </c>
      <c r="J7088" s="7">
        <v>45722</v>
      </c>
      <c r="K7088" s="7">
        <v>45689</v>
      </c>
      <c r="L7088" s="7">
        <v>47344</v>
      </c>
      <c r="M7088" t="s">
        <v>77</v>
      </c>
      <c r="N7088" t="s">
        <v>79</v>
      </c>
      <c r="O7088">
        <v>2026</v>
      </c>
      <c r="P7088">
        <v>1</v>
      </c>
      <c r="Q7088" t="s">
        <v>80</v>
      </c>
      <c r="R7088" s="8">
        <v>46267</v>
      </c>
      <c r="S7088" s="2">
        <v>1</v>
      </c>
      <c r="T7088" s="2" t="s">
        <v>81</v>
      </c>
    </row>
    <row r="7089" spans="1:20" x14ac:dyDescent="0.25">
      <c r="A7089">
        <v>1120646786</v>
      </c>
      <c r="B7089">
        <v>129399188</v>
      </c>
      <c r="C7089" t="s">
        <v>74</v>
      </c>
      <c r="D7089" t="s">
        <v>75</v>
      </c>
      <c r="E7089" t="s">
        <v>76</v>
      </c>
      <c r="F7089" s="7">
        <v>45520</v>
      </c>
      <c r="G7089" s="7">
        <v>45885</v>
      </c>
      <c r="H7089" t="s">
        <v>86</v>
      </c>
      <c r="I7089" t="s">
        <v>87</v>
      </c>
      <c r="J7089" s="7"/>
      <c r="K7089" s="7">
        <v>45523</v>
      </c>
      <c r="L7089" s="7">
        <v>45885</v>
      </c>
      <c r="M7089" t="s">
        <v>86</v>
      </c>
      <c r="N7089"/>
      <c r="O7089">
        <v>2026</v>
      </c>
      <c r="P7089">
        <v>1</v>
      </c>
      <c r="Q7089" t="s">
        <v>80</v>
      </c>
      <c r="R7089" s="8">
        <v>46267</v>
      </c>
      <c r="S7089" s="2">
        <v>1</v>
      </c>
      <c r="T7089" s="2" t="s">
        <v>81</v>
      </c>
    </row>
    <row r="7090" spans="1:20" x14ac:dyDescent="0.25">
      <c r="A7090">
        <v>1120646970</v>
      </c>
      <c r="B7090">
        <v>129444722</v>
      </c>
      <c r="C7090" t="s">
        <v>96</v>
      </c>
      <c r="D7090" t="s">
        <v>75</v>
      </c>
      <c r="E7090" t="s">
        <v>76</v>
      </c>
      <c r="F7090" s="7">
        <v>45531</v>
      </c>
      <c r="G7090" s="7">
        <v>47357</v>
      </c>
      <c r="H7090" t="s">
        <v>77</v>
      </c>
      <c r="I7090" t="s">
        <v>78</v>
      </c>
      <c r="J7090" s="7"/>
      <c r="K7090" s="7">
        <v>45540</v>
      </c>
      <c r="L7090" s="7">
        <v>47357</v>
      </c>
      <c r="M7090" t="s">
        <v>77</v>
      </c>
      <c r="N7090"/>
      <c r="O7090">
        <v>2026</v>
      </c>
      <c r="P7090">
        <v>1</v>
      </c>
      <c r="Q7090" t="s">
        <v>80</v>
      </c>
      <c r="R7090" s="8">
        <v>46267</v>
      </c>
      <c r="S7090" s="2">
        <v>1</v>
      </c>
      <c r="T7090" s="2" t="s">
        <v>81</v>
      </c>
    </row>
    <row r="7091" spans="1:20" x14ac:dyDescent="0.25">
      <c r="A7091">
        <v>1120647439</v>
      </c>
      <c r="B7091">
        <v>129599201</v>
      </c>
      <c r="C7091" t="s">
        <v>82</v>
      </c>
      <c r="D7091" t="s">
        <v>88</v>
      </c>
      <c r="E7091" t="s">
        <v>76</v>
      </c>
      <c r="F7091" s="7">
        <v>45562</v>
      </c>
      <c r="G7091" s="7">
        <v>45927</v>
      </c>
      <c r="H7091" t="s">
        <v>77</v>
      </c>
      <c r="I7091" t="s">
        <v>78</v>
      </c>
      <c r="J7091" s="7"/>
      <c r="K7091" s="7">
        <v>45562</v>
      </c>
      <c r="L7091" s="7">
        <v>45927</v>
      </c>
      <c r="M7091" t="s">
        <v>77</v>
      </c>
      <c r="N7091"/>
      <c r="O7091">
        <v>2026</v>
      </c>
      <c r="P7091">
        <v>1</v>
      </c>
      <c r="Q7091" t="s">
        <v>80</v>
      </c>
      <c r="R7091" s="8">
        <v>46267</v>
      </c>
      <c r="S7091" s="2">
        <v>1</v>
      </c>
      <c r="T7091" s="2" t="s">
        <v>81</v>
      </c>
    </row>
    <row r="7092" spans="1:20" x14ac:dyDescent="0.25">
      <c r="A7092">
        <v>1120647440</v>
      </c>
      <c r="B7092">
        <v>129599201</v>
      </c>
      <c r="C7092" t="s">
        <v>82</v>
      </c>
      <c r="D7092" t="s">
        <v>88</v>
      </c>
      <c r="E7092" t="s">
        <v>76</v>
      </c>
      <c r="F7092" s="7">
        <v>45562</v>
      </c>
      <c r="G7092" s="7">
        <v>45927</v>
      </c>
      <c r="H7092" t="s">
        <v>77</v>
      </c>
      <c r="I7092" t="s">
        <v>78</v>
      </c>
      <c r="J7092" s="7"/>
      <c r="K7092" s="7">
        <v>45853</v>
      </c>
      <c r="L7092" s="7">
        <v>45927</v>
      </c>
      <c r="M7092" t="s">
        <v>77</v>
      </c>
      <c r="N7092"/>
      <c r="O7092">
        <v>2026</v>
      </c>
      <c r="P7092">
        <v>1</v>
      </c>
      <c r="Q7092" t="s">
        <v>80</v>
      </c>
      <c r="R7092" s="8">
        <v>46267</v>
      </c>
      <c r="S7092" s="2">
        <v>1</v>
      </c>
      <c r="T7092" s="2" t="s">
        <v>81</v>
      </c>
    </row>
    <row r="7093" spans="1:20" x14ac:dyDescent="0.25">
      <c r="A7093">
        <v>1120647450</v>
      </c>
      <c r="B7093">
        <v>129600278</v>
      </c>
      <c r="C7093" t="s">
        <v>91</v>
      </c>
      <c r="D7093" t="s">
        <v>83</v>
      </c>
      <c r="E7093" t="s">
        <v>76</v>
      </c>
      <c r="F7093" s="7">
        <v>45561</v>
      </c>
      <c r="G7093" s="7">
        <v>45741</v>
      </c>
      <c r="H7093" t="s">
        <v>77</v>
      </c>
      <c r="I7093" t="s">
        <v>84</v>
      </c>
      <c r="J7093" s="7">
        <v>45828</v>
      </c>
      <c r="K7093" s="7">
        <v>45833</v>
      </c>
      <c r="L7093" s="7">
        <v>45741</v>
      </c>
      <c r="M7093" t="s">
        <v>77</v>
      </c>
      <c r="N7093" t="s">
        <v>92</v>
      </c>
      <c r="O7093">
        <v>2026</v>
      </c>
      <c r="P7093">
        <v>1</v>
      </c>
      <c r="Q7093" t="s">
        <v>80</v>
      </c>
      <c r="R7093" s="8">
        <v>46267</v>
      </c>
      <c r="S7093" s="2">
        <v>1</v>
      </c>
      <c r="T7093" s="2" t="s">
        <v>81</v>
      </c>
    </row>
    <row r="7094" spans="1:20" x14ac:dyDescent="0.25">
      <c r="A7094">
        <v>1120647451</v>
      </c>
      <c r="B7094">
        <v>129600278</v>
      </c>
      <c r="C7094" t="s">
        <v>91</v>
      </c>
      <c r="D7094" t="s">
        <v>83</v>
      </c>
      <c r="E7094" t="s">
        <v>76</v>
      </c>
      <c r="F7094" s="7">
        <v>45561</v>
      </c>
      <c r="G7094" s="7">
        <v>45741</v>
      </c>
      <c r="H7094" t="s">
        <v>77</v>
      </c>
      <c r="I7094" t="s">
        <v>84</v>
      </c>
      <c r="J7094" s="7">
        <v>45828</v>
      </c>
      <c r="K7094" s="7">
        <v>45945</v>
      </c>
      <c r="L7094" s="7">
        <v>45741</v>
      </c>
      <c r="M7094" t="s">
        <v>77</v>
      </c>
      <c r="N7094" t="s">
        <v>92</v>
      </c>
      <c r="O7094">
        <v>2026</v>
      </c>
      <c r="P7094">
        <v>1</v>
      </c>
      <c r="Q7094" t="s">
        <v>80</v>
      </c>
      <c r="R7094" s="8">
        <v>46267</v>
      </c>
      <c r="S7094" s="2">
        <v>1</v>
      </c>
      <c r="T7094" s="2" t="s">
        <v>81</v>
      </c>
    </row>
    <row r="7095" spans="1:20" x14ac:dyDescent="0.25">
      <c r="A7095">
        <v>1120647535</v>
      </c>
      <c r="B7095">
        <v>129627122</v>
      </c>
      <c r="C7095" t="s">
        <v>82</v>
      </c>
      <c r="D7095" t="s">
        <v>75</v>
      </c>
      <c r="E7095" t="s">
        <v>76</v>
      </c>
      <c r="F7095" s="7">
        <v>45568</v>
      </c>
      <c r="G7095" s="7">
        <v>47394</v>
      </c>
      <c r="H7095" t="s">
        <v>86</v>
      </c>
      <c r="I7095" t="s">
        <v>87</v>
      </c>
      <c r="J7095" s="7">
        <v>45777</v>
      </c>
      <c r="K7095" s="7">
        <v>46117</v>
      </c>
      <c r="L7095" s="7">
        <v>47394</v>
      </c>
      <c r="M7095" t="s">
        <v>86</v>
      </c>
      <c r="N7095" t="s">
        <v>79</v>
      </c>
      <c r="O7095">
        <v>2026</v>
      </c>
      <c r="P7095">
        <v>1</v>
      </c>
      <c r="Q7095" t="s">
        <v>80</v>
      </c>
      <c r="R7095" s="8">
        <v>46267</v>
      </c>
      <c r="S7095" s="2">
        <v>1</v>
      </c>
      <c r="T7095" s="2" t="s">
        <v>81</v>
      </c>
    </row>
    <row r="7096" spans="1:20" x14ac:dyDescent="0.25">
      <c r="A7096">
        <v>1120647576</v>
      </c>
      <c r="B7096">
        <v>129642647</v>
      </c>
      <c r="C7096" t="s">
        <v>74</v>
      </c>
      <c r="D7096" t="s">
        <v>83</v>
      </c>
      <c r="E7096" t="s">
        <v>76</v>
      </c>
      <c r="F7096" s="7">
        <v>45565</v>
      </c>
      <c r="G7096" s="7">
        <v>45746</v>
      </c>
      <c r="H7096" t="s">
        <v>77</v>
      </c>
      <c r="I7096" t="s">
        <v>78</v>
      </c>
      <c r="J7096" s="7"/>
      <c r="K7096" s="7">
        <v>45575</v>
      </c>
      <c r="L7096" s="7">
        <v>45746</v>
      </c>
      <c r="M7096" t="s">
        <v>77</v>
      </c>
      <c r="N7096"/>
      <c r="O7096">
        <v>2026</v>
      </c>
      <c r="P7096">
        <v>1</v>
      </c>
      <c r="Q7096" t="s">
        <v>80</v>
      </c>
      <c r="R7096" s="8">
        <v>46267</v>
      </c>
      <c r="S7096" s="2">
        <v>1</v>
      </c>
      <c r="T7096" s="2" t="s">
        <v>81</v>
      </c>
    </row>
    <row r="7097" spans="1:20" x14ac:dyDescent="0.25">
      <c r="A7097">
        <v>1120647577</v>
      </c>
      <c r="B7097">
        <v>129642647</v>
      </c>
      <c r="C7097" t="s">
        <v>74</v>
      </c>
      <c r="D7097" t="s">
        <v>83</v>
      </c>
      <c r="E7097" t="s">
        <v>76</v>
      </c>
      <c r="F7097" s="7">
        <v>45565</v>
      </c>
      <c r="G7097" s="7">
        <v>45746</v>
      </c>
      <c r="H7097" t="s">
        <v>77</v>
      </c>
      <c r="I7097" t="s">
        <v>78</v>
      </c>
      <c r="J7097" s="7"/>
      <c r="K7097" s="7">
        <v>46112</v>
      </c>
      <c r="L7097" s="7">
        <v>45746</v>
      </c>
      <c r="M7097" t="s">
        <v>77</v>
      </c>
      <c r="N7097"/>
      <c r="O7097">
        <v>2026</v>
      </c>
      <c r="P7097">
        <v>1</v>
      </c>
      <c r="Q7097" t="s">
        <v>80</v>
      </c>
      <c r="R7097" s="8">
        <v>46267</v>
      </c>
      <c r="S7097" s="2">
        <v>1</v>
      </c>
      <c r="T7097" s="2" t="s">
        <v>81</v>
      </c>
    </row>
    <row r="7098" spans="1:20" x14ac:dyDescent="0.25">
      <c r="A7098">
        <v>1120647644</v>
      </c>
      <c r="B7098">
        <v>129648167</v>
      </c>
      <c r="C7098" t="s">
        <v>74</v>
      </c>
      <c r="D7098" t="s">
        <v>75</v>
      </c>
      <c r="E7098" t="s">
        <v>76</v>
      </c>
      <c r="F7098" s="7">
        <v>45572</v>
      </c>
      <c r="G7098" s="7">
        <v>46652</v>
      </c>
      <c r="H7098" t="s">
        <v>86</v>
      </c>
      <c r="I7098" t="s">
        <v>87</v>
      </c>
      <c r="J7098" s="7"/>
      <c r="K7098" s="7">
        <v>46045</v>
      </c>
      <c r="L7098" s="7">
        <v>46652</v>
      </c>
      <c r="M7098" t="s">
        <v>86</v>
      </c>
      <c r="N7098"/>
      <c r="O7098">
        <v>2026</v>
      </c>
      <c r="P7098">
        <v>1</v>
      </c>
      <c r="Q7098" t="s">
        <v>80</v>
      </c>
      <c r="R7098" s="8">
        <v>46267</v>
      </c>
      <c r="S7098" s="2">
        <v>1</v>
      </c>
      <c r="T7098" s="2" t="s">
        <v>81</v>
      </c>
    </row>
    <row r="7099" spans="1:20" x14ac:dyDescent="0.25">
      <c r="A7099">
        <v>1120647790</v>
      </c>
      <c r="B7099">
        <v>129696422</v>
      </c>
      <c r="C7099" t="s">
        <v>74</v>
      </c>
      <c r="D7099" t="s">
        <v>83</v>
      </c>
      <c r="E7099" t="s">
        <v>76</v>
      </c>
      <c r="F7099" s="7">
        <v>45540</v>
      </c>
      <c r="G7099" s="7">
        <v>45761</v>
      </c>
      <c r="H7099" t="s">
        <v>77</v>
      </c>
      <c r="I7099" t="s">
        <v>84</v>
      </c>
      <c r="J7099" s="7"/>
      <c r="K7099" s="7">
        <v>45584</v>
      </c>
      <c r="L7099" s="7">
        <v>45761</v>
      </c>
      <c r="M7099" t="s">
        <v>77</v>
      </c>
      <c r="N7099"/>
      <c r="O7099">
        <v>2026</v>
      </c>
      <c r="P7099">
        <v>1</v>
      </c>
      <c r="Q7099" t="s">
        <v>80</v>
      </c>
      <c r="R7099" s="8">
        <v>46267</v>
      </c>
      <c r="S7099" s="2">
        <v>1</v>
      </c>
      <c r="T7099" s="2" t="s">
        <v>81</v>
      </c>
    </row>
    <row r="7100" spans="1:20" x14ac:dyDescent="0.25">
      <c r="A7100">
        <v>1120647885</v>
      </c>
      <c r="B7100">
        <v>129736142</v>
      </c>
      <c r="C7100" t="s">
        <v>91</v>
      </c>
      <c r="D7100" t="s">
        <v>88</v>
      </c>
      <c r="E7100" t="s">
        <v>76</v>
      </c>
      <c r="F7100" s="7">
        <v>45565</v>
      </c>
      <c r="G7100" s="7">
        <v>45930</v>
      </c>
      <c r="H7100" t="s">
        <v>77</v>
      </c>
      <c r="I7100" t="s">
        <v>78</v>
      </c>
      <c r="J7100" s="7"/>
      <c r="K7100" s="7">
        <v>45593</v>
      </c>
      <c r="L7100" s="7">
        <v>45930</v>
      </c>
      <c r="M7100" t="s">
        <v>77</v>
      </c>
      <c r="N7100"/>
      <c r="O7100">
        <v>2026</v>
      </c>
      <c r="P7100">
        <v>1</v>
      </c>
      <c r="Q7100" t="s">
        <v>80</v>
      </c>
      <c r="R7100" s="8">
        <v>46267</v>
      </c>
      <c r="S7100" s="2">
        <v>1</v>
      </c>
      <c r="T7100" s="2" t="s">
        <v>81</v>
      </c>
    </row>
    <row r="7101" spans="1:20" x14ac:dyDescent="0.25">
      <c r="A7101">
        <v>1120648063</v>
      </c>
      <c r="B7101">
        <v>129779847</v>
      </c>
      <c r="C7101" t="s">
        <v>74</v>
      </c>
      <c r="D7101" t="s">
        <v>88</v>
      </c>
      <c r="E7101" t="s">
        <v>76</v>
      </c>
      <c r="F7101" s="7">
        <v>45573</v>
      </c>
      <c r="G7101" s="7">
        <v>45938</v>
      </c>
      <c r="H7101" t="s">
        <v>77</v>
      </c>
      <c r="I7101" t="s">
        <v>78</v>
      </c>
      <c r="J7101" s="7"/>
      <c r="K7101" s="7">
        <v>45938</v>
      </c>
      <c r="L7101" s="7">
        <v>45938</v>
      </c>
      <c r="M7101" t="s">
        <v>77</v>
      </c>
      <c r="N7101"/>
      <c r="O7101">
        <v>2026</v>
      </c>
      <c r="P7101">
        <v>1</v>
      </c>
      <c r="Q7101" t="s">
        <v>80</v>
      </c>
      <c r="R7101" s="8">
        <v>46267</v>
      </c>
      <c r="S7101" s="2">
        <v>1</v>
      </c>
      <c r="T7101" s="2" t="s">
        <v>81</v>
      </c>
    </row>
    <row r="7102" spans="1:20" x14ac:dyDescent="0.25">
      <c r="A7102">
        <v>1120648171</v>
      </c>
      <c r="B7102">
        <v>129812537</v>
      </c>
      <c r="C7102" t="s">
        <v>96</v>
      </c>
      <c r="D7102" t="s">
        <v>88</v>
      </c>
      <c r="E7102" t="s">
        <v>76</v>
      </c>
      <c r="F7102" s="7">
        <v>45600</v>
      </c>
      <c r="G7102" s="7">
        <v>47426</v>
      </c>
      <c r="H7102" t="s">
        <v>77</v>
      </c>
      <c r="I7102" t="s">
        <v>84</v>
      </c>
      <c r="J7102" s="7"/>
      <c r="K7102" s="7">
        <v>45621</v>
      </c>
      <c r="L7102" s="7">
        <v>47426</v>
      </c>
      <c r="M7102" t="s">
        <v>77</v>
      </c>
      <c r="N7102"/>
      <c r="O7102">
        <v>2026</v>
      </c>
      <c r="P7102">
        <v>1</v>
      </c>
      <c r="Q7102" t="s">
        <v>80</v>
      </c>
      <c r="R7102" s="8">
        <v>46267</v>
      </c>
      <c r="S7102" s="2">
        <v>1</v>
      </c>
      <c r="T7102" s="2" t="s">
        <v>81</v>
      </c>
    </row>
    <row r="7103" spans="1:20" x14ac:dyDescent="0.25">
      <c r="A7103">
        <v>1120648984</v>
      </c>
      <c r="B7103">
        <v>131131786</v>
      </c>
      <c r="C7103" t="s">
        <v>74</v>
      </c>
      <c r="D7103" t="s">
        <v>75</v>
      </c>
      <c r="E7103" t="s">
        <v>76</v>
      </c>
      <c r="F7103" s="7">
        <v>45766</v>
      </c>
      <c r="G7103" s="7">
        <v>46862</v>
      </c>
      <c r="H7103" t="s">
        <v>77</v>
      </c>
      <c r="I7103" t="s">
        <v>78</v>
      </c>
      <c r="J7103" s="7"/>
      <c r="K7103" s="7">
        <v>45773</v>
      </c>
      <c r="L7103" s="7">
        <v>46862</v>
      </c>
      <c r="M7103" t="s">
        <v>77</v>
      </c>
      <c r="N7103"/>
      <c r="O7103">
        <v>2026</v>
      </c>
      <c r="P7103">
        <v>1</v>
      </c>
      <c r="Q7103" t="s">
        <v>80</v>
      </c>
      <c r="R7103" s="8">
        <v>46267</v>
      </c>
      <c r="S7103" s="2">
        <v>1</v>
      </c>
      <c r="T7103" s="2" t="s">
        <v>81</v>
      </c>
    </row>
    <row r="7104" spans="1:20" x14ac:dyDescent="0.25">
      <c r="A7104">
        <v>1120649318</v>
      </c>
      <c r="B7104">
        <v>131284327</v>
      </c>
      <c r="C7104" t="s">
        <v>74</v>
      </c>
      <c r="D7104" t="s">
        <v>75</v>
      </c>
      <c r="E7104" t="s">
        <v>76</v>
      </c>
      <c r="F7104" s="7">
        <v>45804</v>
      </c>
      <c r="G7104" s="7">
        <v>46900</v>
      </c>
      <c r="H7104" t="s">
        <v>77</v>
      </c>
      <c r="I7104" t="s">
        <v>89</v>
      </c>
      <c r="J7104" s="7"/>
      <c r="K7104" s="7">
        <v>46043</v>
      </c>
      <c r="L7104" s="7">
        <v>46900</v>
      </c>
      <c r="M7104" t="s">
        <v>77</v>
      </c>
      <c r="N7104"/>
      <c r="O7104">
        <v>2026</v>
      </c>
      <c r="P7104">
        <v>1</v>
      </c>
      <c r="Q7104" t="s">
        <v>80</v>
      </c>
      <c r="R7104" s="8">
        <v>46267</v>
      </c>
      <c r="S7104" s="2">
        <v>1</v>
      </c>
      <c r="T7104" s="2" t="s">
        <v>81</v>
      </c>
    </row>
    <row r="7105" spans="1:20" x14ac:dyDescent="0.25">
      <c r="A7105">
        <v>1120649435</v>
      </c>
      <c r="B7105">
        <v>131357646</v>
      </c>
      <c r="C7105" t="s">
        <v>96</v>
      </c>
      <c r="D7105" t="s">
        <v>75</v>
      </c>
      <c r="E7105" t="s">
        <v>76</v>
      </c>
      <c r="F7105" s="7">
        <v>45820</v>
      </c>
      <c r="G7105" s="7">
        <v>46916</v>
      </c>
      <c r="H7105" t="s">
        <v>86</v>
      </c>
      <c r="I7105" t="s">
        <v>87</v>
      </c>
      <c r="J7105" s="7"/>
      <c r="K7105" s="7">
        <v>46064</v>
      </c>
      <c r="L7105" s="7">
        <v>46916</v>
      </c>
      <c r="M7105" t="s">
        <v>86</v>
      </c>
      <c r="N7105"/>
      <c r="O7105">
        <v>2026</v>
      </c>
      <c r="P7105">
        <v>1</v>
      </c>
      <c r="Q7105" t="s">
        <v>80</v>
      </c>
      <c r="R7105" s="8">
        <v>46267</v>
      </c>
      <c r="S7105" s="2">
        <v>1</v>
      </c>
      <c r="T7105" s="2" t="s">
        <v>81</v>
      </c>
    </row>
    <row r="7106" spans="1:20" x14ac:dyDescent="0.25">
      <c r="A7106">
        <v>1120649537</v>
      </c>
      <c r="B7106">
        <v>131379721</v>
      </c>
      <c r="C7106" t="s">
        <v>85</v>
      </c>
      <c r="D7106" t="s">
        <v>88</v>
      </c>
      <c r="E7106" t="s">
        <v>76</v>
      </c>
      <c r="F7106" s="7">
        <v>45826</v>
      </c>
      <c r="G7106" s="7">
        <v>47652</v>
      </c>
      <c r="H7106" t="s">
        <v>77</v>
      </c>
      <c r="I7106" t="s">
        <v>84</v>
      </c>
      <c r="J7106" s="7">
        <v>46102</v>
      </c>
      <c r="K7106" s="7">
        <v>45839</v>
      </c>
      <c r="L7106" s="7">
        <v>47652</v>
      </c>
      <c r="M7106" t="s">
        <v>77</v>
      </c>
      <c r="N7106" t="s">
        <v>79</v>
      </c>
      <c r="O7106">
        <v>2026</v>
      </c>
      <c r="P7106">
        <v>1</v>
      </c>
      <c r="Q7106" t="s">
        <v>80</v>
      </c>
      <c r="R7106" s="8">
        <v>46267</v>
      </c>
      <c r="S7106" s="2">
        <v>1</v>
      </c>
      <c r="T7106" s="2" t="s">
        <v>81</v>
      </c>
    </row>
    <row r="7107" spans="1:20" x14ac:dyDescent="0.25">
      <c r="A7107">
        <v>1120650489</v>
      </c>
      <c r="B7107">
        <v>131781472</v>
      </c>
      <c r="C7107" t="s">
        <v>91</v>
      </c>
      <c r="D7107" t="s">
        <v>75</v>
      </c>
      <c r="E7107" t="s">
        <v>76</v>
      </c>
      <c r="F7107" s="7">
        <v>45922</v>
      </c>
      <c r="G7107" s="7">
        <v>47018</v>
      </c>
      <c r="H7107" t="s">
        <v>77</v>
      </c>
      <c r="I7107" t="s">
        <v>89</v>
      </c>
      <c r="J7107" s="7"/>
      <c r="K7107" s="7">
        <v>46063</v>
      </c>
      <c r="L7107" s="7">
        <v>47018</v>
      </c>
      <c r="M7107" t="s">
        <v>77</v>
      </c>
      <c r="N7107"/>
      <c r="O7107">
        <v>2026</v>
      </c>
      <c r="P7107">
        <v>1</v>
      </c>
      <c r="Q7107" t="s">
        <v>80</v>
      </c>
      <c r="R7107" s="8">
        <v>46267</v>
      </c>
      <c r="S7107" s="2">
        <v>1</v>
      </c>
      <c r="T7107" s="2" t="s">
        <v>81</v>
      </c>
    </row>
    <row r="7108" spans="1:20" x14ac:dyDescent="0.25">
      <c r="A7108">
        <v>1120651294</v>
      </c>
      <c r="B7108">
        <v>132546011</v>
      </c>
      <c r="C7108" t="s">
        <v>74</v>
      </c>
      <c r="D7108" t="s">
        <v>88</v>
      </c>
      <c r="E7108" t="s">
        <v>76</v>
      </c>
      <c r="F7108" s="7">
        <v>43569</v>
      </c>
      <c r="G7108" s="7">
        <v>43935</v>
      </c>
      <c r="H7108" t="s">
        <v>77</v>
      </c>
      <c r="I7108" t="s">
        <v>89</v>
      </c>
      <c r="J7108" s="7"/>
      <c r="K7108" s="7">
        <v>46059</v>
      </c>
      <c r="L7108" s="7">
        <v>43935</v>
      </c>
      <c r="M7108" t="s">
        <v>77</v>
      </c>
      <c r="N7108"/>
      <c r="O7108">
        <v>2026</v>
      </c>
      <c r="P7108">
        <v>1</v>
      </c>
      <c r="Q7108" t="s">
        <v>80</v>
      </c>
      <c r="R7108" s="8">
        <v>46267</v>
      </c>
      <c r="S7108" s="2">
        <v>1</v>
      </c>
      <c r="T7108" s="2" t="s">
        <v>81</v>
      </c>
    </row>
    <row r="7109" spans="1:20" x14ac:dyDescent="0.25">
      <c r="A7109">
        <v>1120651677</v>
      </c>
      <c r="B7109">
        <v>110066993</v>
      </c>
      <c r="C7109" t="s">
        <v>74</v>
      </c>
      <c r="D7109" t="s">
        <v>75</v>
      </c>
      <c r="E7109" t="s">
        <v>76</v>
      </c>
      <c r="F7109" s="7">
        <v>42054</v>
      </c>
      <c r="G7109" s="7">
        <v>43880</v>
      </c>
      <c r="H7109" t="s">
        <v>86</v>
      </c>
      <c r="I7109" t="s">
        <v>87</v>
      </c>
      <c r="J7109" s="7">
        <v>44694</v>
      </c>
      <c r="K7109" s="7">
        <v>45908</v>
      </c>
      <c r="L7109" s="7">
        <v>43880</v>
      </c>
      <c r="M7109" t="s">
        <v>86</v>
      </c>
      <c r="N7109" t="s">
        <v>92</v>
      </c>
      <c r="O7109">
        <v>2026</v>
      </c>
      <c r="P7109">
        <v>1</v>
      </c>
      <c r="Q7109" t="s">
        <v>80</v>
      </c>
      <c r="R7109" s="8">
        <v>46267</v>
      </c>
      <c r="S7109" s="2">
        <v>1</v>
      </c>
      <c r="T7109" s="2" t="s">
        <v>81</v>
      </c>
    </row>
    <row r="7110" spans="1:20" x14ac:dyDescent="0.25">
      <c r="A7110">
        <v>1120651795</v>
      </c>
      <c r="B7110">
        <v>110583280</v>
      </c>
      <c r="C7110" t="s">
        <v>82</v>
      </c>
      <c r="D7110" t="s">
        <v>83</v>
      </c>
      <c r="E7110" t="s">
        <v>76</v>
      </c>
      <c r="F7110" s="7">
        <v>42223</v>
      </c>
      <c r="G7110" s="7">
        <v>44050</v>
      </c>
      <c r="H7110" t="s">
        <v>86</v>
      </c>
      <c r="I7110" t="s">
        <v>87</v>
      </c>
      <c r="J7110" s="7">
        <v>45914</v>
      </c>
      <c r="K7110" s="7">
        <v>45057</v>
      </c>
      <c r="L7110" s="7">
        <v>44050</v>
      </c>
      <c r="M7110" t="s">
        <v>86</v>
      </c>
      <c r="N7110" t="s">
        <v>79</v>
      </c>
      <c r="O7110">
        <v>2026</v>
      </c>
      <c r="P7110">
        <v>1</v>
      </c>
      <c r="Q7110" t="s">
        <v>80</v>
      </c>
      <c r="R7110" s="8">
        <v>46267</v>
      </c>
      <c r="S7110" s="2">
        <v>1</v>
      </c>
      <c r="T7110" s="2" t="s">
        <v>81</v>
      </c>
    </row>
    <row r="7111" spans="1:20" x14ac:dyDescent="0.25">
      <c r="A7111">
        <v>1120652054</v>
      </c>
      <c r="B7111">
        <v>111629698</v>
      </c>
      <c r="C7111" t="s">
        <v>82</v>
      </c>
      <c r="D7111" t="s">
        <v>75</v>
      </c>
      <c r="E7111" t="s">
        <v>76</v>
      </c>
      <c r="F7111" s="7">
        <v>42499</v>
      </c>
      <c r="G7111" s="7">
        <v>44314</v>
      </c>
      <c r="H7111" t="s">
        <v>77</v>
      </c>
      <c r="I7111" t="s">
        <v>89</v>
      </c>
      <c r="J7111" s="7">
        <v>46079</v>
      </c>
      <c r="K7111" s="7">
        <v>46084</v>
      </c>
      <c r="L7111" s="7">
        <v>44314</v>
      </c>
      <c r="M7111" t="s">
        <v>77</v>
      </c>
      <c r="N7111" t="s">
        <v>79</v>
      </c>
      <c r="O7111">
        <v>2026</v>
      </c>
      <c r="P7111">
        <v>1</v>
      </c>
      <c r="Q7111" t="s">
        <v>80</v>
      </c>
      <c r="R7111" s="8">
        <v>46267</v>
      </c>
      <c r="S7111" s="2">
        <v>1</v>
      </c>
      <c r="T7111" s="2" t="s">
        <v>81</v>
      </c>
    </row>
    <row r="7112" spans="1:20" x14ac:dyDescent="0.25">
      <c r="A7112">
        <v>1120652353</v>
      </c>
      <c r="B7112">
        <v>112551520</v>
      </c>
      <c r="C7112" t="s">
        <v>82</v>
      </c>
      <c r="D7112" t="s">
        <v>83</v>
      </c>
      <c r="E7112" t="s">
        <v>76</v>
      </c>
      <c r="F7112" s="7">
        <v>42765</v>
      </c>
      <c r="G7112" s="7">
        <v>44591</v>
      </c>
      <c r="H7112" t="s">
        <v>77</v>
      </c>
      <c r="I7112" t="s">
        <v>78</v>
      </c>
      <c r="J7112" s="7">
        <v>45869</v>
      </c>
      <c r="K7112" s="7">
        <v>42776</v>
      </c>
      <c r="L7112" s="7">
        <v>44591</v>
      </c>
      <c r="M7112" t="s">
        <v>77</v>
      </c>
      <c r="N7112" t="s">
        <v>79</v>
      </c>
      <c r="O7112">
        <v>2026</v>
      </c>
      <c r="P7112">
        <v>1</v>
      </c>
      <c r="Q7112" t="s">
        <v>80</v>
      </c>
      <c r="R7112" s="8">
        <v>46267</v>
      </c>
      <c r="S7112" s="2">
        <v>1</v>
      </c>
      <c r="T7112" s="2" t="s">
        <v>81</v>
      </c>
    </row>
    <row r="7113" spans="1:20" x14ac:dyDescent="0.25">
      <c r="A7113">
        <v>1120652412</v>
      </c>
      <c r="B7113">
        <v>112734748</v>
      </c>
      <c r="C7113" t="s">
        <v>82</v>
      </c>
      <c r="D7113" t="s">
        <v>88</v>
      </c>
      <c r="E7113" t="s">
        <v>76</v>
      </c>
      <c r="F7113" s="7">
        <v>42825</v>
      </c>
      <c r="G7113" s="7">
        <v>44635</v>
      </c>
      <c r="H7113" t="s">
        <v>77</v>
      </c>
      <c r="I7113" t="s">
        <v>78</v>
      </c>
      <c r="J7113" s="7">
        <v>45763</v>
      </c>
      <c r="K7113" s="7">
        <v>42836</v>
      </c>
      <c r="L7113" s="7">
        <v>44635</v>
      </c>
      <c r="M7113" t="s">
        <v>77</v>
      </c>
      <c r="N7113" t="s">
        <v>79</v>
      </c>
      <c r="O7113">
        <v>2026</v>
      </c>
      <c r="P7113">
        <v>1</v>
      </c>
      <c r="Q7113" t="s">
        <v>80</v>
      </c>
      <c r="R7113" s="8">
        <v>46267</v>
      </c>
      <c r="S7113" s="2">
        <v>1</v>
      </c>
      <c r="T7113" s="2" t="s">
        <v>81</v>
      </c>
    </row>
    <row r="7114" spans="1:20" x14ac:dyDescent="0.25">
      <c r="A7114">
        <v>1120652541</v>
      </c>
      <c r="B7114">
        <v>113024280</v>
      </c>
      <c r="C7114" t="s">
        <v>74</v>
      </c>
      <c r="D7114" t="s">
        <v>75</v>
      </c>
      <c r="E7114" t="s">
        <v>76</v>
      </c>
      <c r="F7114" s="7">
        <v>42879</v>
      </c>
      <c r="G7114" s="7">
        <v>44705</v>
      </c>
      <c r="H7114" t="s">
        <v>77</v>
      </c>
      <c r="I7114" t="s">
        <v>78</v>
      </c>
      <c r="J7114" s="7">
        <v>44699</v>
      </c>
      <c r="K7114" s="7">
        <v>42923</v>
      </c>
      <c r="L7114" s="7">
        <v>44705</v>
      </c>
      <c r="M7114" t="s">
        <v>77</v>
      </c>
      <c r="N7114" t="s">
        <v>92</v>
      </c>
      <c r="O7114">
        <v>2026</v>
      </c>
      <c r="P7114">
        <v>1</v>
      </c>
      <c r="Q7114" t="s">
        <v>80</v>
      </c>
      <c r="R7114" s="8">
        <v>46267</v>
      </c>
      <c r="S7114" s="2">
        <v>1</v>
      </c>
      <c r="T7114" s="2" t="s">
        <v>81</v>
      </c>
    </row>
    <row r="7115" spans="1:20" x14ac:dyDescent="0.25">
      <c r="A7115">
        <v>1120652568</v>
      </c>
      <c r="B7115">
        <v>113055768</v>
      </c>
      <c r="C7115" t="s">
        <v>91</v>
      </c>
      <c r="D7115" t="s">
        <v>75</v>
      </c>
      <c r="E7115" t="s">
        <v>76</v>
      </c>
      <c r="F7115" s="7">
        <v>42926</v>
      </c>
      <c r="G7115" s="7">
        <v>44752</v>
      </c>
      <c r="H7115" t="s">
        <v>77</v>
      </c>
      <c r="I7115" t="s">
        <v>78</v>
      </c>
      <c r="J7115" s="7">
        <v>44805</v>
      </c>
      <c r="K7115" s="7">
        <v>42935</v>
      </c>
      <c r="L7115" s="7">
        <v>44752</v>
      </c>
      <c r="M7115" t="s">
        <v>77</v>
      </c>
      <c r="N7115" t="s">
        <v>92</v>
      </c>
      <c r="O7115">
        <v>2026</v>
      </c>
      <c r="P7115">
        <v>1</v>
      </c>
      <c r="Q7115" t="s">
        <v>80</v>
      </c>
      <c r="R7115" s="8">
        <v>46267</v>
      </c>
      <c r="S7115" s="2">
        <v>1</v>
      </c>
      <c r="T7115" s="2" t="s">
        <v>81</v>
      </c>
    </row>
    <row r="7116" spans="1:20" x14ac:dyDescent="0.25">
      <c r="A7116">
        <v>1120652696</v>
      </c>
      <c r="B7116">
        <v>113780761</v>
      </c>
      <c r="C7116" t="s">
        <v>82</v>
      </c>
      <c r="D7116" t="s">
        <v>83</v>
      </c>
      <c r="E7116" t="s">
        <v>76</v>
      </c>
      <c r="F7116" s="7">
        <v>42712</v>
      </c>
      <c r="G7116" s="7">
        <v>44538</v>
      </c>
      <c r="H7116" t="s">
        <v>86</v>
      </c>
      <c r="I7116" t="s">
        <v>87</v>
      </c>
      <c r="J7116" s="7">
        <v>45929</v>
      </c>
      <c r="K7116" s="7">
        <v>43658</v>
      </c>
      <c r="L7116" s="7">
        <v>44538</v>
      </c>
      <c r="M7116" t="s">
        <v>86</v>
      </c>
      <c r="N7116" t="s">
        <v>79</v>
      </c>
      <c r="O7116">
        <v>2026</v>
      </c>
      <c r="P7116">
        <v>1</v>
      </c>
      <c r="Q7116" t="s">
        <v>80</v>
      </c>
      <c r="R7116" s="8">
        <v>46267</v>
      </c>
      <c r="S7116" s="2">
        <v>1</v>
      </c>
      <c r="T7116" s="2" t="s">
        <v>81</v>
      </c>
    </row>
    <row r="7117" spans="1:20" x14ac:dyDescent="0.25">
      <c r="A7117">
        <v>1120652739</v>
      </c>
      <c r="B7117">
        <v>114082953</v>
      </c>
      <c r="C7117" t="s">
        <v>74</v>
      </c>
      <c r="D7117" t="s">
        <v>75</v>
      </c>
      <c r="E7117" t="s">
        <v>76</v>
      </c>
      <c r="F7117" s="7">
        <v>43080</v>
      </c>
      <c r="G7117" s="7">
        <v>44769</v>
      </c>
      <c r="H7117" t="s">
        <v>86</v>
      </c>
      <c r="I7117" t="s">
        <v>87</v>
      </c>
      <c r="J7117" s="7">
        <v>44798</v>
      </c>
      <c r="K7117" s="7">
        <v>43082</v>
      </c>
      <c r="L7117" s="7">
        <v>44769</v>
      </c>
      <c r="M7117" t="s">
        <v>86</v>
      </c>
      <c r="N7117" t="s">
        <v>92</v>
      </c>
      <c r="O7117">
        <v>2026</v>
      </c>
      <c r="P7117">
        <v>1</v>
      </c>
      <c r="Q7117" t="s">
        <v>80</v>
      </c>
      <c r="R7117" s="8">
        <v>46267</v>
      </c>
      <c r="S7117" s="2">
        <v>1</v>
      </c>
      <c r="T7117" s="2" t="s">
        <v>81</v>
      </c>
    </row>
    <row r="7118" spans="1:20" x14ac:dyDescent="0.25">
      <c r="A7118">
        <v>1120652883</v>
      </c>
      <c r="B7118">
        <v>114964330</v>
      </c>
      <c r="C7118" t="s">
        <v>94</v>
      </c>
      <c r="D7118" t="s">
        <v>75</v>
      </c>
      <c r="E7118" t="s">
        <v>76</v>
      </c>
      <c r="F7118" s="7">
        <v>43354</v>
      </c>
      <c r="G7118" s="7">
        <v>45180</v>
      </c>
      <c r="H7118" t="s">
        <v>77</v>
      </c>
      <c r="I7118" t="s">
        <v>78</v>
      </c>
      <c r="J7118" s="7">
        <v>44784</v>
      </c>
      <c r="K7118" s="7">
        <v>45996</v>
      </c>
      <c r="L7118" s="7">
        <v>45180</v>
      </c>
      <c r="M7118" t="s">
        <v>77</v>
      </c>
      <c r="N7118" t="s">
        <v>92</v>
      </c>
      <c r="O7118">
        <v>2026</v>
      </c>
      <c r="P7118">
        <v>1</v>
      </c>
      <c r="Q7118" t="s">
        <v>80</v>
      </c>
      <c r="R7118" s="8">
        <v>46267</v>
      </c>
      <c r="S7118" s="2">
        <v>1</v>
      </c>
      <c r="T7118" s="2" t="s">
        <v>81</v>
      </c>
    </row>
    <row r="7119" spans="1:20" x14ac:dyDescent="0.25">
      <c r="A7119">
        <v>1120652921</v>
      </c>
      <c r="B7119">
        <v>115092991</v>
      </c>
      <c r="C7119" t="s">
        <v>85</v>
      </c>
      <c r="D7119" t="s">
        <v>75</v>
      </c>
      <c r="E7119" t="s">
        <v>76</v>
      </c>
      <c r="F7119" s="7">
        <v>43885</v>
      </c>
      <c r="G7119" s="7">
        <v>44130</v>
      </c>
      <c r="H7119" t="s">
        <v>77</v>
      </c>
      <c r="I7119" t="s">
        <v>78</v>
      </c>
      <c r="J7119" s="7"/>
      <c r="K7119" s="7">
        <v>43404</v>
      </c>
      <c r="L7119" s="7">
        <v>44130</v>
      </c>
      <c r="M7119" t="s">
        <v>77</v>
      </c>
      <c r="N7119"/>
      <c r="O7119">
        <v>2026</v>
      </c>
      <c r="P7119">
        <v>1</v>
      </c>
      <c r="Q7119" t="s">
        <v>80</v>
      </c>
      <c r="R7119" s="8">
        <v>46267</v>
      </c>
      <c r="S7119" s="2">
        <v>1</v>
      </c>
      <c r="T7119" s="2" t="s">
        <v>81</v>
      </c>
    </row>
    <row r="7120" spans="1:20" x14ac:dyDescent="0.25">
      <c r="A7120">
        <v>1120652994</v>
      </c>
      <c r="B7120">
        <v>116686119</v>
      </c>
      <c r="C7120" t="s">
        <v>82</v>
      </c>
      <c r="D7120" t="s">
        <v>88</v>
      </c>
      <c r="E7120" t="s">
        <v>76</v>
      </c>
      <c r="F7120" s="7">
        <v>43532</v>
      </c>
      <c r="G7120" s="7">
        <v>43716</v>
      </c>
      <c r="H7120" t="s">
        <v>77</v>
      </c>
      <c r="I7120" t="s">
        <v>78</v>
      </c>
      <c r="J7120" s="7">
        <v>45869</v>
      </c>
      <c r="K7120" s="7">
        <v>43667</v>
      </c>
      <c r="L7120" s="7">
        <v>43716</v>
      </c>
      <c r="M7120" t="s">
        <v>77</v>
      </c>
      <c r="N7120" t="s">
        <v>79</v>
      </c>
      <c r="O7120">
        <v>2026</v>
      </c>
      <c r="P7120">
        <v>1</v>
      </c>
      <c r="Q7120" t="s">
        <v>80</v>
      </c>
      <c r="R7120" s="8">
        <v>46267</v>
      </c>
      <c r="S7120" s="2">
        <v>1</v>
      </c>
      <c r="T7120" s="2" t="s">
        <v>81</v>
      </c>
    </row>
    <row r="7121" spans="1:20" x14ac:dyDescent="0.25">
      <c r="A7121">
        <v>1120652997</v>
      </c>
      <c r="B7121">
        <v>116687233</v>
      </c>
      <c r="C7121" t="s">
        <v>82</v>
      </c>
      <c r="D7121" t="s">
        <v>83</v>
      </c>
      <c r="E7121" t="s">
        <v>76</v>
      </c>
      <c r="F7121" s="7">
        <v>43532</v>
      </c>
      <c r="G7121" s="7">
        <v>43712</v>
      </c>
      <c r="H7121" t="s">
        <v>77</v>
      </c>
      <c r="I7121" t="s">
        <v>78</v>
      </c>
      <c r="J7121" s="7">
        <v>45784</v>
      </c>
      <c r="K7121" s="7">
        <v>44880</v>
      </c>
      <c r="L7121" s="7">
        <v>43712</v>
      </c>
      <c r="M7121" t="s">
        <v>77</v>
      </c>
      <c r="N7121" t="s">
        <v>79</v>
      </c>
      <c r="O7121">
        <v>2026</v>
      </c>
      <c r="P7121">
        <v>1</v>
      </c>
      <c r="Q7121" t="s">
        <v>80</v>
      </c>
      <c r="R7121" s="8">
        <v>46267</v>
      </c>
      <c r="S7121" s="2">
        <v>1</v>
      </c>
      <c r="T7121" s="2" t="s">
        <v>81</v>
      </c>
    </row>
    <row r="7122" spans="1:20" x14ac:dyDescent="0.25">
      <c r="A7122">
        <v>1120653007</v>
      </c>
      <c r="B7122">
        <v>116718412</v>
      </c>
      <c r="C7122" t="s">
        <v>94</v>
      </c>
      <c r="D7122" t="s">
        <v>83</v>
      </c>
      <c r="E7122" t="s">
        <v>76</v>
      </c>
      <c r="F7122" s="7">
        <v>43536</v>
      </c>
      <c r="G7122" s="7">
        <v>43720</v>
      </c>
      <c r="H7122" t="s">
        <v>77</v>
      </c>
      <c r="I7122" t="s">
        <v>78</v>
      </c>
      <c r="J7122" s="7">
        <v>45589</v>
      </c>
      <c r="K7122" s="7">
        <v>43701</v>
      </c>
      <c r="L7122" s="7">
        <v>43720</v>
      </c>
      <c r="M7122" t="s">
        <v>77</v>
      </c>
      <c r="N7122" t="s">
        <v>92</v>
      </c>
      <c r="O7122">
        <v>2026</v>
      </c>
      <c r="P7122">
        <v>1</v>
      </c>
      <c r="Q7122" t="s">
        <v>80</v>
      </c>
      <c r="R7122" s="8">
        <v>46267</v>
      </c>
      <c r="S7122" s="2">
        <v>1</v>
      </c>
      <c r="T7122" s="2" t="s">
        <v>81</v>
      </c>
    </row>
    <row r="7123" spans="1:20" x14ac:dyDescent="0.25">
      <c r="A7123">
        <v>1120653025</v>
      </c>
      <c r="B7123">
        <v>116754996</v>
      </c>
      <c r="C7123" t="s">
        <v>82</v>
      </c>
      <c r="D7123" t="s">
        <v>88</v>
      </c>
      <c r="E7123" t="s">
        <v>76</v>
      </c>
      <c r="F7123" s="7">
        <v>43542</v>
      </c>
      <c r="G7123" s="7">
        <v>43908</v>
      </c>
      <c r="H7123" t="s">
        <v>77</v>
      </c>
      <c r="I7123" t="s">
        <v>89</v>
      </c>
      <c r="J7123" s="7">
        <v>46000</v>
      </c>
      <c r="K7123" s="7">
        <v>46013</v>
      </c>
      <c r="L7123" s="7">
        <v>43908</v>
      </c>
      <c r="M7123" t="s">
        <v>77</v>
      </c>
      <c r="N7123" t="s">
        <v>92</v>
      </c>
      <c r="O7123">
        <v>2026</v>
      </c>
      <c r="P7123">
        <v>1</v>
      </c>
      <c r="Q7123" t="s">
        <v>80</v>
      </c>
      <c r="R7123" s="8">
        <v>46267</v>
      </c>
      <c r="S7123" s="2">
        <v>1</v>
      </c>
      <c r="T7123" s="2" t="s">
        <v>81</v>
      </c>
    </row>
    <row r="7124" spans="1:20" x14ac:dyDescent="0.25">
      <c r="A7124">
        <v>1120653046</v>
      </c>
      <c r="B7124">
        <v>116804985</v>
      </c>
      <c r="C7124" t="s">
        <v>82</v>
      </c>
      <c r="D7124" t="s">
        <v>88</v>
      </c>
      <c r="E7124" t="s">
        <v>76</v>
      </c>
      <c r="F7124" s="7">
        <v>43545</v>
      </c>
      <c r="G7124" s="7">
        <v>43911</v>
      </c>
      <c r="H7124" t="s">
        <v>77</v>
      </c>
      <c r="I7124" t="s">
        <v>78</v>
      </c>
      <c r="J7124" s="7">
        <v>45737</v>
      </c>
      <c r="K7124" s="7">
        <v>45446</v>
      </c>
      <c r="L7124" s="7">
        <v>43911</v>
      </c>
      <c r="M7124" t="s">
        <v>77</v>
      </c>
      <c r="N7124" t="s">
        <v>79</v>
      </c>
      <c r="O7124">
        <v>2026</v>
      </c>
      <c r="P7124">
        <v>1</v>
      </c>
      <c r="Q7124" t="s">
        <v>80</v>
      </c>
      <c r="R7124" s="8">
        <v>46267</v>
      </c>
      <c r="S7124" s="2">
        <v>1</v>
      </c>
      <c r="T7124" s="2" t="s">
        <v>81</v>
      </c>
    </row>
    <row r="7125" spans="1:20" x14ac:dyDescent="0.25">
      <c r="A7125">
        <v>1120653060</v>
      </c>
      <c r="B7125">
        <v>116813535</v>
      </c>
      <c r="C7125" t="s">
        <v>82</v>
      </c>
      <c r="D7125" t="s">
        <v>88</v>
      </c>
      <c r="E7125" t="s">
        <v>76</v>
      </c>
      <c r="F7125" s="7">
        <v>43546</v>
      </c>
      <c r="G7125" s="7">
        <v>43912</v>
      </c>
      <c r="H7125" t="s">
        <v>77</v>
      </c>
      <c r="I7125" t="s">
        <v>78</v>
      </c>
      <c r="J7125" s="7">
        <v>45882</v>
      </c>
      <c r="K7125" s="7">
        <v>43915</v>
      </c>
      <c r="L7125" s="7">
        <v>43912</v>
      </c>
      <c r="M7125" t="s">
        <v>77</v>
      </c>
      <c r="N7125" t="s">
        <v>79</v>
      </c>
      <c r="O7125">
        <v>2026</v>
      </c>
      <c r="P7125">
        <v>1</v>
      </c>
      <c r="Q7125" t="s">
        <v>80</v>
      </c>
      <c r="R7125" s="8">
        <v>46267</v>
      </c>
      <c r="S7125" s="2">
        <v>1</v>
      </c>
      <c r="T7125" s="2" t="s">
        <v>81</v>
      </c>
    </row>
    <row r="7126" spans="1:20" x14ac:dyDescent="0.25">
      <c r="A7126">
        <v>1120653074</v>
      </c>
      <c r="B7126">
        <v>116818533</v>
      </c>
      <c r="C7126" t="s">
        <v>74</v>
      </c>
      <c r="D7126" t="s">
        <v>88</v>
      </c>
      <c r="E7126" t="s">
        <v>76</v>
      </c>
      <c r="F7126" s="7">
        <v>43547</v>
      </c>
      <c r="G7126" s="7">
        <v>43913</v>
      </c>
      <c r="H7126" t="s">
        <v>77</v>
      </c>
      <c r="I7126" t="s">
        <v>78</v>
      </c>
      <c r="J7126" s="7">
        <v>45117</v>
      </c>
      <c r="K7126" s="7">
        <v>45908</v>
      </c>
      <c r="L7126" s="7">
        <v>43913</v>
      </c>
      <c r="M7126" t="s">
        <v>77</v>
      </c>
      <c r="N7126" t="s">
        <v>92</v>
      </c>
      <c r="O7126">
        <v>2026</v>
      </c>
      <c r="P7126">
        <v>1</v>
      </c>
      <c r="Q7126" t="s">
        <v>80</v>
      </c>
      <c r="R7126" s="8">
        <v>46267</v>
      </c>
      <c r="S7126" s="2">
        <v>1</v>
      </c>
      <c r="T7126" s="2" t="s">
        <v>81</v>
      </c>
    </row>
    <row r="7127" spans="1:20" x14ac:dyDescent="0.25">
      <c r="A7127">
        <v>1120653097</v>
      </c>
      <c r="B7127">
        <v>116851738</v>
      </c>
      <c r="C7127" t="s">
        <v>82</v>
      </c>
      <c r="D7127" t="s">
        <v>83</v>
      </c>
      <c r="E7127" t="s">
        <v>76</v>
      </c>
      <c r="F7127" s="7">
        <v>43551</v>
      </c>
      <c r="G7127" s="7">
        <v>43731</v>
      </c>
      <c r="H7127" t="s">
        <v>77</v>
      </c>
      <c r="I7127" t="s">
        <v>78</v>
      </c>
      <c r="J7127" s="7">
        <v>45886</v>
      </c>
      <c r="K7127" s="7">
        <v>43658</v>
      </c>
      <c r="L7127" s="7">
        <v>43731</v>
      </c>
      <c r="M7127" t="s">
        <v>77</v>
      </c>
      <c r="N7127" t="s">
        <v>79</v>
      </c>
      <c r="O7127">
        <v>2026</v>
      </c>
      <c r="P7127">
        <v>1</v>
      </c>
      <c r="Q7127" t="s">
        <v>80</v>
      </c>
      <c r="R7127" s="8">
        <v>46267</v>
      </c>
      <c r="S7127" s="2">
        <v>1</v>
      </c>
      <c r="T7127" s="2" t="s">
        <v>81</v>
      </c>
    </row>
    <row r="7128" spans="1:20" x14ac:dyDescent="0.25">
      <c r="A7128">
        <v>1120653106</v>
      </c>
      <c r="B7128">
        <v>116863139</v>
      </c>
      <c r="C7128" t="s">
        <v>90</v>
      </c>
      <c r="D7128" t="s">
        <v>83</v>
      </c>
      <c r="E7128" t="s">
        <v>76</v>
      </c>
      <c r="F7128" s="7">
        <v>43553</v>
      </c>
      <c r="G7128" s="7">
        <v>43733</v>
      </c>
      <c r="H7128" t="s">
        <v>77</v>
      </c>
      <c r="I7128" t="s">
        <v>78</v>
      </c>
      <c r="J7128" s="7">
        <v>45425</v>
      </c>
      <c r="K7128" s="7">
        <v>43658</v>
      </c>
      <c r="L7128" s="7">
        <v>43733</v>
      </c>
      <c r="M7128" t="s">
        <v>77</v>
      </c>
      <c r="N7128" t="s">
        <v>79</v>
      </c>
      <c r="O7128">
        <v>2026</v>
      </c>
      <c r="P7128">
        <v>1</v>
      </c>
      <c r="Q7128" t="s">
        <v>80</v>
      </c>
      <c r="R7128" s="8">
        <v>46267</v>
      </c>
      <c r="S7128" s="2">
        <v>1</v>
      </c>
      <c r="T7128" s="2" t="s">
        <v>81</v>
      </c>
    </row>
    <row r="7129" spans="1:20" x14ac:dyDescent="0.25">
      <c r="A7129">
        <v>1120653107</v>
      </c>
      <c r="B7129">
        <v>116863139</v>
      </c>
      <c r="C7129" t="s">
        <v>90</v>
      </c>
      <c r="D7129" t="s">
        <v>83</v>
      </c>
      <c r="E7129" t="s">
        <v>76</v>
      </c>
      <c r="F7129" s="7">
        <v>43553</v>
      </c>
      <c r="G7129" s="7">
        <v>43733</v>
      </c>
      <c r="H7129" t="s">
        <v>77</v>
      </c>
      <c r="I7129" t="s">
        <v>78</v>
      </c>
      <c r="J7129" s="7">
        <v>45425</v>
      </c>
      <c r="K7129" s="7">
        <v>45438</v>
      </c>
      <c r="L7129" s="7">
        <v>43733</v>
      </c>
      <c r="M7129" t="s">
        <v>77</v>
      </c>
      <c r="N7129" t="s">
        <v>79</v>
      </c>
      <c r="O7129">
        <v>2026</v>
      </c>
      <c r="P7129">
        <v>1</v>
      </c>
      <c r="Q7129" t="s">
        <v>80</v>
      </c>
      <c r="R7129" s="8">
        <v>46267</v>
      </c>
      <c r="S7129" s="2">
        <v>1</v>
      </c>
      <c r="T7129" s="2" t="s">
        <v>81</v>
      </c>
    </row>
    <row r="7130" spans="1:20" x14ac:dyDescent="0.25">
      <c r="A7130">
        <v>1120653116</v>
      </c>
      <c r="B7130">
        <v>116866500</v>
      </c>
      <c r="C7130" t="s">
        <v>93</v>
      </c>
      <c r="D7130" t="s">
        <v>83</v>
      </c>
      <c r="E7130" t="s">
        <v>76</v>
      </c>
      <c r="F7130" s="7">
        <v>43553</v>
      </c>
      <c r="G7130" s="7">
        <v>43737</v>
      </c>
      <c r="H7130" t="s">
        <v>77</v>
      </c>
      <c r="I7130" t="s">
        <v>84</v>
      </c>
      <c r="J7130" s="7">
        <v>45633</v>
      </c>
      <c r="K7130" s="7">
        <v>45748</v>
      </c>
      <c r="L7130" s="7">
        <v>43737</v>
      </c>
      <c r="M7130" t="s">
        <v>77</v>
      </c>
      <c r="N7130" t="s">
        <v>79</v>
      </c>
      <c r="O7130">
        <v>2026</v>
      </c>
      <c r="P7130">
        <v>1</v>
      </c>
      <c r="Q7130" t="s">
        <v>80</v>
      </c>
      <c r="R7130" s="8">
        <v>46267</v>
      </c>
      <c r="S7130" s="2">
        <v>1</v>
      </c>
      <c r="T7130" s="2" t="s">
        <v>81</v>
      </c>
    </row>
    <row r="7131" spans="1:20" x14ac:dyDescent="0.25">
      <c r="A7131">
        <v>1120653117</v>
      </c>
      <c r="B7131">
        <v>116866500</v>
      </c>
      <c r="C7131" t="s">
        <v>93</v>
      </c>
      <c r="D7131" t="s">
        <v>83</v>
      </c>
      <c r="E7131" t="s">
        <v>76</v>
      </c>
      <c r="F7131" s="7">
        <v>43553</v>
      </c>
      <c r="G7131" s="7">
        <v>43737</v>
      </c>
      <c r="H7131" t="s">
        <v>77</v>
      </c>
      <c r="I7131" t="s">
        <v>84</v>
      </c>
      <c r="J7131" s="7">
        <v>45633</v>
      </c>
      <c r="K7131" s="7">
        <v>46104</v>
      </c>
      <c r="L7131" s="7">
        <v>43737</v>
      </c>
      <c r="M7131" t="s">
        <v>77</v>
      </c>
      <c r="N7131" t="s">
        <v>79</v>
      </c>
      <c r="O7131">
        <v>2026</v>
      </c>
      <c r="P7131">
        <v>1</v>
      </c>
      <c r="Q7131" t="s">
        <v>80</v>
      </c>
      <c r="R7131" s="8">
        <v>46267</v>
      </c>
      <c r="S7131" s="2">
        <v>1</v>
      </c>
      <c r="T7131" s="2" t="s">
        <v>81</v>
      </c>
    </row>
    <row r="7132" spans="1:20" x14ac:dyDescent="0.25">
      <c r="A7132">
        <v>1120653119</v>
      </c>
      <c r="B7132">
        <v>116867046</v>
      </c>
      <c r="C7132" t="s">
        <v>74</v>
      </c>
      <c r="D7132" t="s">
        <v>83</v>
      </c>
      <c r="E7132" t="s">
        <v>76</v>
      </c>
      <c r="F7132" s="7">
        <v>43553</v>
      </c>
      <c r="G7132" s="7">
        <v>43737</v>
      </c>
      <c r="H7132" t="s">
        <v>77</v>
      </c>
      <c r="I7132" t="s">
        <v>78</v>
      </c>
      <c r="J7132" s="7">
        <v>45935</v>
      </c>
      <c r="K7132" s="7">
        <v>43701</v>
      </c>
      <c r="L7132" s="7">
        <v>43737</v>
      </c>
      <c r="M7132" t="s">
        <v>77</v>
      </c>
      <c r="N7132" t="s">
        <v>79</v>
      </c>
      <c r="O7132">
        <v>2026</v>
      </c>
      <c r="P7132">
        <v>1</v>
      </c>
      <c r="Q7132" t="s">
        <v>80</v>
      </c>
      <c r="R7132" s="8">
        <v>46267</v>
      </c>
      <c r="S7132" s="2">
        <v>1</v>
      </c>
      <c r="T7132" s="2" t="s">
        <v>81</v>
      </c>
    </row>
    <row r="7133" spans="1:20" x14ac:dyDescent="0.25">
      <c r="A7133">
        <v>1120653130</v>
      </c>
      <c r="B7133">
        <v>116877820</v>
      </c>
      <c r="C7133" t="s">
        <v>93</v>
      </c>
      <c r="D7133" t="s">
        <v>83</v>
      </c>
      <c r="E7133" t="s">
        <v>76</v>
      </c>
      <c r="F7133" s="7">
        <v>43555</v>
      </c>
      <c r="G7133" s="7">
        <v>43738</v>
      </c>
      <c r="H7133" t="s">
        <v>77</v>
      </c>
      <c r="I7133" t="s">
        <v>78</v>
      </c>
      <c r="J7133" s="7">
        <v>45518</v>
      </c>
      <c r="K7133" s="7">
        <v>44880</v>
      </c>
      <c r="L7133" s="7">
        <v>43738</v>
      </c>
      <c r="M7133" t="s">
        <v>77</v>
      </c>
      <c r="N7133" t="s">
        <v>79</v>
      </c>
      <c r="O7133">
        <v>2026</v>
      </c>
      <c r="P7133">
        <v>1</v>
      </c>
      <c r="Q7133" t="s">
        <v>80</v>
      </c>
      <c r="R7133" s="8">
        <v>46267</v>
      </c>
      <c r="S7133" s="2">
        <v>1</v>
      </c>
      <c r="T7133" s="2" t="s">
        <v>81</v>
      </c>
    </row>
    <row r="7134" spans="1:20" x14ac:dyDescent="0.25">
      <c r="A7134">
        <v>1120653131</v>
      </c>
      <c r="B7134">
        <v>116877820</v>
      </c>
      <c r="C7134" t="s">
        <v>93</v>
      </c>
      <c r="D7134" t="s">
        <v>83</v>
      </c>
      <c r="E7134" t="s">
        <v>76</v>
      </c>
      <c r="F7134" s="7">
        <v>43555</v>
      </c>
      <c r="G7134" s="7">
        <v>43738</v>
      </c>
      <c r="H7134" t="s">
        <v>77</v>
      </c>
      <c r="I7134" t="s">
        <v>78</v>
      </c>
      <c r="J7134" s="7">
        <v>45518</v>
      </c>
      <c r="K7134" s="7">
        <v>43683</v>
      </c>
      <c r="L7134" s="7">
        <v>43738</v>
      </c>
      <c r="M7134" t="s">
        <v>77</v>
      </c>
      <c r="N7134" t="s">
        <v>79</v>
      </c>
      <c r="O7134">
        <v>2026</v>
      </c>
      <c r="P7134">
        <v>1</v>
      </c>
      <c r="Q7134" t="s">
        <v>80</v>
      </c>
      <c r="R7134" s="8">
        <v>46267</v>
      </c>
      <c r="S7134" s="2">
        <v>1</v>
      </c>
      <c r="T7134" s="2" t="s">
        <v>81</v>
      </c>
    </row>
    <row r="7135" spans="1:20" x14ac:dyDescent="0.25">
      <c r="A7135">
        <v>1120653139</v>
      </c>
      <c r="B7135">
        <v>116885089</v>
      </c>
      <c r="C7135" t="s">
        <v>94</v>
      </c>
      <c r="D7135" t="s">
        <v>88</v>
      </c>
      <c r="E7135" t="s">
        <v>76</v>
      </c>
      <c r="F7135" s="7">
        <v>43556</v>
      </c>
      <c r="G7135" s="7">
        <v>43922</v>
      </c>
      <c r="H7135" t="s">
        <v>77</v>
      </c>
      <c r="I7135" t="s">
        <v>78</v>
      </c>
      <c r="J7135" s="7">
        <v>45919</v>
      </c>
      <c r="K7135" s="7">
        <v>45057</v>
      </c>
      <c r="L7135" s="7">
        <v>43922</v>
      </c>
      <c r="M7135" t="s">
        <v>77</v>
      </c>
      <c r="N7135" t="s">
        <v>79</v>
      </c>
      <c r="O7135">
        <v>2026</v>
      </c>
      <c r="P7135">
        <v>1</v>
      </c>
      <c r="Q7135" t="s">
        <v>80</v>
      </c>
      <c r="R7135" s="8">
        <v>46267</v>
      </c>
      <c r="S7135" s="2">
        <v>1</v>
      </c>
      <c r="T7135" s="2" t="s">
        <v>81</v>
      </c>
    </row>
    <row r="7136" spans="1:20" x14ac:dyDescent="0.25">
      <c r="A7136">
        <v>1120653146</v>
      </c>
      <c r="B7136">
        <v>116937120</v>
      </c>
      <c r="C7136" t="s">
        <v>82</v>
      </c>
      <c r="D7136" t="s">
        <v>83</v>
      </c>
      <c r="E7136" t="s">
        <v>76</v>
      </c>
      <c r="F7136" s="7">
        <v>43557</v>
      </c>
      <c r="G7136" s="7">
        <v>43740</v>
      </c>
      <c r="H7136" t="s">
        <v>77</v>
      </c>
      <c r="I7136" t="s">
        <v>78</v>
      </c>
      <c r="J7136" s="7">
        <v>45592</v>
      </c>
      <c r="K7136" s="7">
        <v>43583</v>
      </c>
      <c r="L7136" s="7">
        <v>43740</v>
      </c>
      <c r="M7136" t="s">
        <v>77</v>
      </c>
      <c r="N7136" t="s">
        <v>79</v>
      </c>
      <c r="O7136">
        <v>2026</v>
      </c>
      <c r="P7136">
        <v>1</v>
      </c>
      <c r="Q7136" t="s">
        <v>80</v>
      </c>
      <c r="R7136" s="8">
        <v>46267</v>
      </c>
      <c r="S7136" s="2">
        <v>1</v>
      </c>
      <c r="T7136" s="2" t="s">
        <v>81</v>
      </c>
    </row>
    <row r="7137" spans="1:20" x14ac:dyDescent="0.25">
      <c r="A7137">
        <v>1120653147</v>
      </c>
      <c r="B7137">
        <v>116937120</v>
      </c>
      <c r="C7137" t="s">
        <v>82</v>
      </c>
      <c r="D7137" t="s">
        <v>83</v>
      </c>
      <c r="E7137" t="s">
        <v>76</v>
      </c>
      <c r="F7137" s="7">
        <v>43557</v>
      </c>
      <c r="G7137" s="7">
        <v>43740</v>
      </c>
      <c r="H7137" t="s">
        <v>77</v>
      </c>
      <c r="I7137" t="s">
        <v>78</v>
      </c>
      <c r="J7137" s="7">
        <v>45592</v>
      </c>
      <c r="K7137" s="7">
        <v>44229</v>
      </c>
      <c r="L7137" s="7">
        <v>43740</v>
      </c>
      <c r="M7137" t="s">
        <v>77</v>
      </c>
      <c r="N7137" t="s">
        <v>79</v>
      </c>
      <c r="O7137">
        <v>2026</v>
      </c>
      <c r="P7137">
        <v>1</v>
      </c>
      <c r="Q7137" t="s">
        <v>80</v>
      </c>
      <c r="R7137" s="8">
        <v>46267</v>
      </c>
      <c r="S7137" s="2">
        <v>1</v>
      </c>
      <c r="T7137" s="2" t="s">
        <v>81</v>
      </c>
    </row>
    <row r="7138" spans="1:20" x14ac:dyDescent="0.25">
      <c r="A7138">
        <v>1120653152</v>
      </c>
      <c r="B7138">
        <v>116939508</v>
      </c>
      <c r="C7138" t="s">
        <v>74</v>
      </c>
      <c r="D7138" t="s">
        <v>88</v>
      </c>
      <c r="E7138" t="s">
        <v>76</v>
      </c>
      <c r="F7138" s="7">
        <v>43557</v>
      </c>
      <c r="G7138" s="7">
        <v>43923</v>
      </c>
      <c r="H7138" t="s">
        <v>77</v>
      </c>
      <c r="I7138" t="s">
        <v>78</v>
      </c>
      <c r="J7138" s="7">
        <v>46000</v>
      </c>
      <c r="K7138" s="7">
        <v>44235</v>
      </c>
      <c r="L7138" s="7">
        <v>43923</v>
      </c>
      <c r="M7138" t="s">
        <v>77</v>
      </c>
      <c r="N7138" t="s">
        <v>79</v>
      </c>
      <c r="O7138">
        <v>2026</v>
      </c>
      <c r="P7138">
        <v>1</v>
      </c>
      <c r="Q7138" t="s">
        <v>80</v>
      </c>
      <c r="R7138" s="8">
        <v>46267</v>
      </c>
      <c r="S7138" s="2">
        <v>1</v>
      </c>
      <c r="T7138" s="2" t="s">
        <v>81</v>
      </c>
    </row>
    <row r="7139" spans="1:20" x14ac:dyDescent="0.25">
      <c r="A7139">
        <v>1120653162</v>
      </c>
      <c r="B7139">
        <v>116950641</v>
      </c>
      <c r="C7139" t="s">
        <v>82</v>
      </c>
      <c r="D7139" t="s">
        <v>83</v>
      </c>
      <c r="E7139" t="s">
        <v>76</v>
      </c>
      <c r="F7139" s="7">
        <v>43558</v>
      </c>
      <c r="G7139" s="7">
        <v>43738</v>
      </c>
      <c r="H7139" t="s">
        <v>77</v>
      </c>
      <c r="I7139" t="s">
        <v>78</v>
      </c>
      <c r="J7139" s="7">
        <v>45727</v>
      </c>
      <c r="K7139" s="7">
        <v>43658</v>
      </c>
      <c r="L7139" s="7">
        <v>43738</v>
      </c>
      <c r="M7139" t="s">
        <v>77</v>
      </c>
      <c r="N7139" t="s">
        <v>79</v>
      </c>
      <c r="O7139">
        <v>2026</v>
      </c>
      <c r="P7139">
        <v>1</v>
      </c>
      <c r="Q7139" t="s">
        <v>80</v>
      </c>
      <c r="R7139" s="8">
        <v>46267</v>
      </c>
      <c r="S7139" s="2">
        <v>1</v>
      </c>
      <c r="T7139" s="2" t="s">
        <v>81</v>
      </c>
    </row>
    <row r="7140" spans="1:20" x14ac:dyDescent="0.25">
      <c r="A7140">
        <v>1120653165</v>
      </c>
      <c r="B7140">
        <v>116951227</v>
      </c>
      <c r="C7140" t="s">
        <v>82</v>
      </c>
      <c r="D7140" t="s">
        <v>83</v>
      </c>
      <c r="E7140" t="s">
        <v>76</v>
      </c>
      <c r="F7140" s="7">
        <v>43558</v>
      </c>
      <c r="G7140" s="7">
        <v>43738</v>
      </c>
      <c r="H7140" t="s">
        <v>77</v>
      </c>
      <c r="I7140" t="s">
        <v>78</v>
      </c>
      <c r="J7140" s="7">
        <v>45829</v>
      </c>
      <c r="K7140" s="7">
        <v>44880</v>
      </c>
      <c r="L7140" s="7">
        <v>43738</v>
      </c>
      <c r="M7140" t="s">
        <v>77</v>
      </c>
      <c r="N7140" t="s">
        <v>79</v>
      </c>
      <c r="O7140">
        <v>2026</v>
      </c>
      <c r="P7140">
        <v>1</v>
      </c>
      <c r="Q7140" t="s">
        <v>80</v>
      </c>
      <c r="R7140" s="8">
        <v>46267</v>
      </c>
      <c r="S7140" s="2">
        <v>1</v>
      </c>
      <c r="T7140" s="2" t="s">
        <v>81</v>
      </c>
    </row>
    <row r="7141" spans="1:20" x14ac:dyDescent="0.25">
      <c r="A7141">
        <v>1120653183</v>
      </c>
      <c r="B7141">
        <v>116962348</v>
      </c>
      <c r="C7141" t="s">
        <v>82</v>
      </c>
      <c r="D7141" t="s">
        <v>88</v>
      </c>
      <c r="E7141" t="s">
        <v>76</v>
      </c>
      <c r="F7141" s="7">
        <v>43560</v>
      </c>
      <c r="G7141" s="7">
        <v>43926</v>
      </c>
      <c r="H7141" t="s">
        <v>77</v>
      </c>
      <c r="I7141" t="s">
        <v>84</v>
      </c>
      <c r="J7141" s="7">
        <v>45607</v>
      </c>
      <c r="K7141" s="7">
        <v>44601</v>
      </c>
      <c r="L7141" s="7">
        <v>43926</v>
      </c>
      <c r="M7141" t="s">
        <v>77</v>
      </c>
      <c r="N7141" t="s">
        <v>79</v>
      </c>
      <c r="O7141">
        <v>2026</v>
      </c>
      <c r="P7141">
        <v>1</v>
      </c>
      <c r="Q7141" t="s">
        <v>80</v>
      </c>
      <c r="R7141" s="8">
        <v>46267</v>
      </c>
      <c r="S7141" s="2">
        <v>1</v>
      </c>
      <c r="T7141" s="2" t="s">
        <v>81</v>
      </c>
    </row>
    <row r="7142" spans="1:20" x14ac:dyDescent="0.25">
      <c r="A7142">
        <v>1120653184</v>
      </c>
      <c r="B7142">
        <v>116962348</v>
      </c>
      <c r="C7142" t="s">
        <v>82</v>
      </c>
      <c r="D7142" t="s">
        <v>88</v>
      </c>
      <c r="E7142" t="s">
        <v>76</v>
      </c>
      <c r="F7142" s="7">
        <v>43560</v>
      </c>
      <c r="G7142" s="7">
        <v>43926</v>
      </c>
      <c r="H7142" t="s">
        <v>77</v>
      </c>
      <c r="I7142" t="s">
        <v>84</v>
      </c>
      <c r="J7142" s="7">
        <v>45607</v>
      </c>
      <c r="K7142" s="7">
        <v>45924</v>
      </c>
      <c r="L7142" s="7">
        <v>43926</v>
      </c>
      <c r="M7142" t="s">
        <v>77</v>
      </c>
      <c r="N7142" t="s">
        <v>79</v>
      </c>
      <c r="O7142">
        <v>2026</v>
      </c>
      <c r="P7142">
        <v>1</v>
      </c>
      <c r="Q7142" t="s">
        <v>80</v>
      </c>
      <c r="R7142" s="8">
        <v>46267</v>
      </c>
      <c r="S7142" s="2">
        <v>1</v>
      </c>
      <c r="T7142" s="2" t="s">
        <v>81</v>
      </c>
    </row>
    <row r="7143" spans="1:20" x14ac:dyDescent="0.25">
      <c r="A7143">
        <v>1120653193</v>
      </c>
      <c r="B7143">
        <v>116969869</v>
      </c>
      <c r="C7143" t="s">
        <v>91</v>
      </c>
      <c r="D7143" t="s">
        <v>83</v>
      </c>
      <c r="E7143" t="s">
        <v>76</v>
      </c>
      <c r="F7143" s="7">
        <v>43561</v>
      </c>
      <c r="G7143" s="7">
        <v>43744</v>
      </c>
      <c r="H7143" t="s">
        <v>77</v>
      </c>
      <c r="I7143" t="s">
        <v>78</v>
      </c>
      <c r="J7143" s="7">
        <v>45532</v>
      </c>
      <c r="K7143" s="7">
        <v>43701</v>
      </c>
      <c r="L7143" s="7">
        <v>43744</v>
      </c>
      <c r="M7143" t="s">
        <v>77</v>
      </c>
      <c r="N7143" t="s">
        <v>92</v>
      </c>
      <c r="O7143">
        <v>2026</v>
      </c>
      <c r="P7143">
        <v>1</v>
      </c>
      <c r="Q7143" t="s">
        <v>80</v>
      </c>
      <c r="R7143" s="8">
        <v>46267</v>
      </c>
      <c r="S7143" s="2">
        <v>1</v>
      </c>
      <c r="T7143" s="2" t="s">
        <v>81</v>
      </c>
    </row>
    <row r="7144" spans="1:20" x14ac:dyDescent="0.25">
      <c r="A7144">
        <v>1120653202</v>
      </c>
      <c r="B7144">
        <v>116978983</v>
      </c>
      <c r="C7144" t="s">
        <v>74</v>
      </c>
      <c r="D7144" t="s">
        <v>83</v>
      </c>
      <c r="E7144" t="s">
        <v>76</v>
      </c>
      <c r="F7144" s="7">
        <v>43563</v>
      </c>
      <c r="G7144" s="7">
        <v>43746</v>
      </c>
      <c r="H7144" t="s">
        <v>77</v>
      </c>
      <c r="I7144" t="s">
        <v>78</v>
      </c>
      <c r="J7144" s="7">
        <v>45914</v>
      </c>
      <c r="K7144" s="7">
        <v>43667</v>
      </c>
      <c r="L7144" s="7">
        <v>43746</v>
      </c>
      <c r="M7144" t="s">
        <v>77</v>
      </c>
      <c r="N7144" t="s">
        <v>79</v>
      </c>
      <c r="O7144">
        <v>2026</v>
      </c>
      <c r="P7144">
        <v>1</v>
      </c>
      <c r="Q7144" t="s">
        <v>80</v>
      </c>
      <c r="R7144" s="8">
        <v>46267</v>
      </c>
      <c r="S7144" s="2">
        <v>1</v>
      </c>
      <c r="T7144" s="2" t="s">
        <v>81</v>
      </c>
    </row>
    <row r="7145" spans="1:20" x14ac:dyDescent="0.25">
      <c r="A7145">
        <v>1120653212</v>
      </c>
      <c r="B7145">
        <v>116986268</v>
      </c>
      <c r="C7145" t="s">
        <v>82</v>
      </c>
      <c r="D7145" t="s">
        <v>88</v>
      </c>
      <c r="E7145" t="s">
        <v>76</v>
      </c>
      <c r="F7145" s="7">
        <v>43564</v>
      </c>
      <c r="G7145" s="7">
        <v>43930</v>
      </c>
      <c r="H7145" t="s">
        <v>77</v>
      </c>
      <c r="I7145" t="s">
        <v>78</v>
      </c>
      <c r="J7145" s="7">
        <v>45894</v>
      </c>
      <c r="K7145" s="7">
        <v>45748</v>
      </c>
      <c r="L7145" s="7">
        <v>43930</v>
      </c>
      <c r="M7145" t="s">
        <v>77</v>
      </c>
      <c r="N7145" t="s">
        <v>79</v>
      </c>
      <c r="O7145">
        <v>2026</v>
      </c>
      <c r="P7145">
        <v>1</v>
      </c>
      <c r="Q7145" t="s">
        <v>80</v>
      </c>
      <c r="R7145" s="8">
        <v>46267</v>
      </c>
      <c r="S7145" s="2">
        <v>1</v>
      </c>
      <c r="T7145" s="2" t="s">
        <v>81</v>
      </c>
    </row>
    <row r="7146" spans="1:20" x14ac:dyDescent="0.25">
      <c r="A7146">
        <v>1120653214</v>
      </c>
      <c r="B7146">
        <v>116986965</v>
      </c>
      <c r="C7146" t="s">
        <v>82</v>
      </c>
      <c r="D7146" t="s">
        <v>83</v>
      </c>
      <c r="E7146" t="s">
        <v>76</v>
      </c>
      <c r="F7146" s="7">
        <v>43564</v>
      </c>
      <c r="G7146" s="7">
        <v>43744</v>
      </c>
      <c r="H7146" t="s">
        <v>77</v>
      </c>
      <c r="I7146" t="s">
        <v>78</v>
      </c>
      <c r="J7146" s="7">
        <v>45845</v>
      </c>
      <c r="K7146" s="7">
        <v>45748</v>
      </c>
      <c r="L7146" s="7">
        <v>43744</v>
      </c>
      <c r="M7146" t="s">
        <v>77</v>
      </c>
      <c r="N7146" t="s">
        <v>79</v>
      </c>
      <c r="O7146">
        <v>2026</v>
      </c>
      <c r="P7146">
        <v>1</v>
      </c>
      <c r="Q7146" t="s">
        <v>80</v>
      </c>
      <c r="R7146" s="8">
        <v>46267</v>
      </c>
      <c r="S7146" s="2">
        <v>1</v>
      </c>
      <c r="T7146" s="2" t="s">
        <v>81</v>
      </c>
    </row>
    <row r="7147" spans="1:20" x14ac:dyDescent="0.25">
      <c r="A7147">
        <v>1120653232</v>
      </c>
      <c r="B7147">
        <v>117018479</v>
      </c>
      <c r="C7147" t="s">
        <v>82</v>
      </c>
      <c r="D7147" t="s">
        <v>88</v>
      </c>
      <c r="E7147" t="s">
        <v>76</v>
      </c>
      <c r="F7147" s="7">
        <v>43567</v>
      </c>
      <c r="G7147" s="7">
        <v>43933</v>
      </c>
      <c r="H7147" t="s">
        <v>77</v>
      </c>
      <c r="I7147" t="s">
        <v>78</v>
      </c>
      <c r="J7147" s="7">
        <v>45521</v>
      </c>
      <c r="K7147" s="7">
        <v>44488</v>
      </c>
      <c r="L7147" s="7">
        <v>43933</v>
      </c>
      <c r="M7147" t="s">
        <v>77</v>
      </c>
      <c r="N7147" t="s">
        <v>79</v>
      </c>
      <c r="O7147">
        <v>2026</v>
      </c>
      <c r="P7147">
        <v>1</v>
      </c>
      <c r="Q7147" t="s">
        <v>80</v>
      </c>
      <c r="R7147" s="8">
        <v>46267</v>
      </c>
      <c r="S7147" s="2">
        <v>1</v>
      </c>
      <c r="T7147" s="2" t="s">
        <v>81</v>
      </c>
    </row>
    <row r="7148" spans="1:20" x14ac:dyDescent="0.25">
      <c r="A7148">
        <v>1120653233</v>
      </c>
      <c r="B7148">
        <v>117018479</v>
      </c>
      <c r="C7148" t="s">
        <v>82</v>
      </c>
      <c r="D7148" t="s">
        <v>88</v>
      </c>
      <c r="E7148" t="s">
        <v>76</v>
      </c>
      <c r="F7148" s="7">
        <v>43567</v>
      </c>
      <c r="G7148" s="7">
        <v>43933</v>
      </c>
      <c r="H7148" t="s">
        <v>77</v>
      </c>
      <c r="I7148" t="s">
        <v>78</v>
      </c>
      <c r="J7148" s="7">
        <v>45521</v>
      </c>
      <c r="K7148" s="7">
        <v>44785</v>
      </c>
      <c r="L7148" s="7">
        <v>43933</v>
      </c>
      <c r="M7148" t="s">
        <v>77</v>
      </c>
      <c r="N7148" t="s">
        <v>79</v>
      </c>
      <c r="O7148">
        <v>2026</v>
      </c>
      <c r="P7148">
        <v>1</v>
      </c>
      <c r="Q7148" t="s">
        <v>80</v>
      </c>
      <c r="R7148" s="8">
        <v>46267</v>
      </c>
      <c r="S7148" s="2">
        <v>1</v>
      </c>
      <c r="T7148" s="2" t="s">
        <v>81</v>
      </c>
    </row>
    <row r="7149" spans="1:20" x14ac:dyDescent="0.25">
      <c r="A7149">
        <v>1120653234</v>
      </c>
      <c r="B7149">
        <v>117018479</v>
      </c>
      <c r="C7149" t="s">
        <v>82</v>
      </c>
      <c r="D7149" t="s">
        <v>88</v>
      </c>
      <c r="E7149" t="s">
        <v>76</v>
      </c>
      <c r="F7149" s="7">
        <v>43567</v>
      </c>
      <c r="G7149" s="7">
        <v>43933</v>
      </c>
      <c r="H7149" t="s">
        <v>77</v>
      </c>
      <c r="I7149" t="s">
        <v>78</v>
      </c>
      <c r="J7149" s="7">
        <v>45521</v>
      </c>
      <c r="K7149" s="7">
        <v>44601</v>
      </c>
      <c r="L7149" s="7">
        <v>43933</v>
      </c>
      <c r="M7149" t="s">
        <v>77</v>
      </c>
      <c r="N7149" t="s">
        <v>79</v>
      </c>
      <c r="O7149">
        <v>2026</v>
      </c>
      <c r="P7149">
        <v>1</v>
      </c>
      <c r="Q7149" t="s">
        <v>80</v>
      </c>
      <c r="R7149" s="8">
        <v>46267</v>
      </c>
      <c r="S7149" s="2">
        <v>1</v>
      </c>
      <c r="T7149" s="2" t="s">
        <v>81</v>
      </c>
    </row>
    <row r="7150" spans="1:20" x14ac:dyDescent="0.25">
      <c r="A7150">
        <v>1120653248</v>
      </c>
      <c r="B7150">
        <v>117027643</v>
      </c>
      <c r="C7150" t="s">
        <v>82</v>
      </c>
      <c r="D7150" t="s">
        <v>88</v>
      </c>
      <c r="E7150" t="s">
        <v>76</v>
      </c>
      <c r="F7150" s="7">
        <v>43569</v>
      </c>
      <c r="G7150" s="7">
        <v>43935</v>
      </c>
      <c r="H7150" t="s">
        <v>77</v>
      </c>
      <c r="I7150" t="s">
        <v>78</v>
      </c>
      <c r="J7150" s="7">
        <v>45432</v>
      </c>
      <c r="K7150" s="7">
        <v>43658</v>
      </c>
      <c r="L7150" s="7">
        <v>43935</v>
      </c>
      <c r="M7150" t="s">
        <v>77</v>
      </c>
      <c r="N7150" t="s">
        <v>79</v>
      </c>
      <c r="O7150">
        <v>2026</v>
      </c>
      <c r="P7150">
        <v>1</v>
      </c>
      <c r="Q7150" t="s">
        <v>80</v>
      </c>
      <c r="R7150" s="8">
        <v>46267</v>
      </c>
      <c r="S7150" s="2">
        <v>1</v>
      </c>
      <c r="T7150" s="2" t="s">
        <v>81</v>
      </c>
    </row>
    <row r="7151" spans="1:20" x14ac:dyDescent="0.25">
      <c r="A7151">
        <v>1120653253</v>
      </c>
      <c r="B7151">
        <v>117029908</v>
      </c>
      <c r="C7151" t="s">
        <v>82</v>
      </c>
      <c r="D7151" t="s">
        <v>83</v>
      </c>
      <c r="E7151" t="s">
        <v>76</v>
      </c>
      <c r="F7151" s="7">
        <v>43569</v>
      </c>
      <c r="G7151" s="7">
        <v>43752</v>
      </c>
      <c r="H7151" t="s">
        <v>77</v>
      </c>
      <c r="I7151" t="s">
        <v>84</v>
      </c>
      <c r="J7151" s="7">
        <v>45579</v>
      </c>
      <c r="K7151" s="7">
        <v>46058</v>
      </c>
      <c r="L7151" s="7">
        <v>43752</v>
      </c>
      <c r="M7151" t="s">
        <v>77</v>
      </c>
      <c r="N7151" t="s">
        <v>79</v>
      </c>
      <c r="O7151">
        <v>2026</v>
      </c>
      <c r="P7151">
        <v>1</v>
      </c>
      <c r="Q7151" t="s">
        <v>80</v>
      </c>
      <c r="R7151" s="8">
        <v>46267</v>
      </c>
      <c r="S7151" s="2">
        <v>1</v>
      </c>
      <c r="T7151" s="2" t="s">
        <v>81</v>
      </c>
    </row>
    <row r="7152" spans="1:20" x14ac:dyDescent="0.25">
      <c r="A7152">
        <v>1120653254</v>
      </c>
      <c r="B7152">
        <v>117029908</v>
      </c>
      <c r="C7152" t="s">
        <v>82</v>
      </c>
      <c r="D7152" t="s">
        <v>83</v>
      </c>
      <c r="E7152" t="s">
        <v>76</v>
      </c>
      <c r="F7152" s="7">
        <v>43569</v>
      </c>
      <c r="G7152" s="7">
        <v>43752</v>
      </c>
      <c r="H7152" t="s">
        <v>77</v>
      </c>
      <c r="I7152" t="s">
        <v>84</v>
      </c>
      <c r="J7152" s="7">
        <v>45579</v>
      </c>
      <c r="K7152" s="7">
        <v>45748</v>
      </c>
      <c r="L7152" s="7">
        <v>43752</v>
      </c>
      <c r="M7152" t="s">
        <v>77</v>
      </c>
      <c r="N7152" t="s">
        <v>79</v>
      </c>
      <c r="O7152">
        <v>2026</v>
      </c>
      <c r="P7152">
        <v>1</v>
      </c>
      <c r="Q7152" t="s">
        <v>80</v>
      </c>
      <c r="R7152" s="8">
        <v>46267</v>
      </c>
      <c r="S7152" s="2">
        <v>1</v>
      </c>
      <c r="T7152" s="2" t="s">
        <v>81</v>
      </c>
    </row>
    <row r="7153" spans="1:20" x14ac:dyDescent="0.25">
      <c r="A7153">
        <v>1120653257</v>
      </c>
      <c r="B7153">
        <v>117030362</v>
      </c>
      <c r="C7153" t="s">
        <v>98</v>
      </c>
      <c r="D7153" t="s">
        <v>88</v>
      </c>
      <c r="E7153" t="s">
        <v>76</v>
      </c>
      <c r="F7153" s="7">
        <v>43570</v>
      </c>
      <c r="G7153" s="7">
        <v>43936</v>
      </c>
      <c r="H7153" t="s">
        <v>77</v>
      </c>
      <c r="I7153" t="s">
        <v>78</v>
      </c>
      <c r="J7153" s="7">
        <v>45469</v>
      </c>
      <c r="K7153" s="7">
        <v>45548</v>
      </c>
      <c r="L7153" s="7">
        <v>43936</v>
      </c>
      <c r="M7153" t="s">
        <v>77</v>
      </c>
      <c r="N7153" t="s">
        <v>79</v>
      </c>
      <c r="O7153">
        <v>2026</v>
      </c>
      <c r="P7153">
        <v>1</v>
      </c>
      <c r="Q7153" t="s">
        <v>80</v>
      </c>
      <c r="R7153" s="8">
        <v>46267</v>
      </c>
      <c r="S7153" s="2">
        <v>1</v>
      </c>
      <c r="T7153" s="2" t="s">
        <v>81</v>
      </c>
    </row>
    <row r="7154" spans="1:20" x14ac:dyDescent="0.25">
      <c r="A7154">
        <v>1120653258</v>
      </c>
      <c r="B7154">
        <v>117030362</v>
      </c>
      <c r="C7154" t="s">
        <v>98</v>
      </c>
      <c r="D7154" t="s">
        <v>88</v>
      </c>
      <c r="E7154" t="s">
        <v>76</v>
      </c>
      <c r="F7154" s="7">
        <v>43570</v>
      </c>
      <c r="G7154" s="7">
        <v>43936</v>
      </c>
      <c r="H7154" t="s">
        <v>77</v>
      </c>
      <c r="I7154" t="s">
        <v>78</v>
      </c>
      <c r="J7154" s="7">
        <v>45469</v>
      </c>
      <c r="K7154" s="7">
        <v>43983</v>
      </c>
      <c r="L7154" s="7">
        <v>43936</v>
      </c>
      <c r="M7154" t="s">
        <v>77</v>
      </c>
      <c r="N7154" t="s">
        <v>79</v>
      </c>
      <c r="O7154">
        <v>2026</v>
      </c>
      <c r="P7154">
        <v>1</v>
      </c>
      <c r="Q7154" t="s">
        <v>80</v>
      </c>
      <c r="R7154" s="8">
        <v>46267</v>
      </c>
      <c r="S7154" s="2">
        <v>1</v>
      </c>
      <c r="T7154" s="2" t="s">
        <v>81</v>
      </c>
    </row>
    <row r="7155" spans="1:20" x14ac:dyDescent="0.25">
      <c r="A7155">
        <v>1120653259</v>
      </c>
      <c r="B7155">
        <v>117030362</v>
      </c>
      <c r="C7155" t="s">
        <v>98</v>
      </c>
      <c r="D7155" t="s">
        <v>88</v>
      </c>
      <c r="E7155" t="s">
        <v>76</v>
      </c>
      <c r="F7155" s="7">
        <v>43570</v>
      </c>
      <c r="G7155" s="7">
        <v>43936</v>
      </c>
      <c r="H7155" t="s">
        <v>77</v>
      </c>
      <c r="I7155" t="s">
        <v>78</v>
      </c>
      <c r="J7155" s="7">
        <v>45469</v>
      </c>
      <c r="K7155" s="7">
        <v>45057</v>
      </c>
      <c r="L7155" s="7">
        <v>43936</v>
      </c>
      <c r="M7155" t="s">
        <v>77</v>
      </c>
      <c r="N7155" t="s">
        <v>79</v>
      </c>
      <c r="O7155">
        <v>2026</v>
      </c>
      <c r="P7155">
        <v>1</v>
      </c>
      <c r="Q7155" t="s">
        <v>80</v>
      </c>
      <c r="R7155" s="8">
        <v>46267</v>
      </c>
      <c r="S7155" s="2">
        <v>1</v>
      </c>
      <c r="T7155" s="2" t="s">
        <v>81</v>
      </c>
    </row>
    <row r="7156" spans="1:20" x14ac:dyDescent="0.25">
      <c r="A7156">
        <v>1120653267</v>
      </c>
      <c r="B7156">
        <v>117034985</v>
      </c>
      <c r="C7156" t="s">
        <v>74</v>
      </c>
      <c r="D7156" t="s">
        <v>88</v>
      </c>
      <c r="E7156" t="s">
        <v>76</v>
      </c>
      <c r="F7156" s="7">
        <v>43570</v>
      </c>
      <c r="G7156" s="7">
        <v>43936</v>
      </c>
      <c r="H7156" t="s">
        <v>77</v>
      </c>
      <c r="I7156" t="s">
        <v>78</v>
      </c>
      <c r="J7156" s="7">
        <v>45437</v>
      </c>
      <c r="K7156" s="7">
        <v>45623</v>
      </c>
      <c r="L7156" s="7">
        <v>43936</v>
      </c>
      <c r="M7156" t="s">
        <v>77</v>
      </c>
      <c r="N7156" t="s">
        <v>79</v>
      </c>
      <c r="O7156">
        <v>2026</v>
      </c>
      <c r="P7156">
        <v>1</v>
      </c>
      <c r="Q7156" t="s">
        <v>80</v>
      </c>
      <c r="R7156" s="8">
        <v>46267</v>
      </c>
      <c r="S7156" s="2">
        <v>1</v>
      </c>
      <c r="T7156" s="2" t="s">
        <v>81</v>
      </c>
    </row>
    <row r="7157" spans="1:20" x14ac:dyDescent="0.25">
      <c r="A7157">
        <v>1120653276</v>
      </c>
      <c r="B7157">
        <v>117043775</v>
      </c>
      <c r="C7157" t="s">
        <v>82</v>
      </c>
      <c r="D7157" t="s">
        <v>83</v>
      </c>
      <c r="E7157" t="s">
        <v>76</v>
      </c>
      <c r="F7157" s="7">
        <v>43571</v>
      </c>
      <c r="G7157" s="7">
        <v>43751</v>
      </c>
      <c r="H7157" t="s">
        <v>77</v>
      </c>
      <c r="I7157" t="s">
        <v>78</v>
      </c>
      <c r="J7157" s="7">
        <v>45889</v>
      </c>
      <c r="K7157" s="7">
        <v>45748</v>
      </c>
      <c r="L7157" s="7">
        <v>43751</v>
      </c>
      <c r="M7157" t="s">
        <v>77</v>
      </c>
      <c r="N7157" t="s">
        <v>79</v>
      </c>
      <c r="O7157">
        <v>2026</v>
      </c>
      <c r="P7157">
        <v>1</v>
      </c>
      <c r="Q7157" t="s">
        <v>80</v>
      </c>
      <c r="R7157" s="8">
        <v>46267</v>
      </c>
      <c r="S7157" s="2">
        <v>1</v>
      </c>
      <c r="T7157" s="2" t="s">
        <v>81</v>
      </c>
    </row>
    <row r="7158" spans="1:20" x14ac:dyDescent="0.25">
      <c r="A7158">
        <v>1120653286</v>
      </c>
      <c r="B7158">
        <v>117055343</v>
      </c>
      <c r="C7158" t="s">
        <v>74</v>
      </c>
      <c r="D7158" t="s">
        <v>83</v>
      </c>
      <c r="E7158" t="s">
        <v>76</v>
      </c>
      <c r="F7158" s="7">
        <v>43573</v>
      </c>
      <c r="G7158" s="7">
        <v>43753</v>
      </c>
      <c r="H7158" t="s">
        <v>77</v>
      </c>
      <c r="I7158" t="s">
        <v>78</v>
      </c>
      <c r="J7158" s="7">
        <v>45929</v>
      </c>
      <c r="K7158" s="7">
        <v>45748</v>
      </c>
      <c r="L7158" s="7">
        <v>43753</v>
      </c>
      <c r="M7158" t="s">
        <v>77</v>
      </c>
      <c r="N7158" t="s">
        <v>79</v>
      </c>
      <c r="O7158">
        <v>2026</v>
      </c>
      <c r="P7158">
        <v>1</v>
      </c>
      <c r="Q7158" t="s">
        <v>80</v>
      </c>
      <c r="R7158" s="8">
        <v>46267</v>
      </c>
      <c r="S7158" s="2">
        <v>1</v>
      </c>
      <c r="T7158" s="2" t="s">
        <v>81</v>
      </c>
    </row>
    <row r="7159" spans="1:20" x14ac:dyDescent="0.25">
      <c r="A7159">
        <v>1120653310</v>
      </c>
      <c r="B7159">
        <v>117079010</v>
      </c>
      <c r="C7159" t="s">
        <v>90</v>
      </c>
      <c r="D7159" t="s">
        <v>83</v>
      </c>
      <c r="E7159" t="s">
        <v>76</v>
      </c>
      <c r="F7159" s="7">
        <v>43577</v>
      </c>
      <c r="G7159" s="7">
        <v>43757</v>
      </c>
      <c r="H7159" t="s">
        <v>77</v>
      </c>
      <c r="I7159" t="s">
        <v>78</v>
      </c>
      <c r="J7159" s="7">
        <v>45907</v>
      </c>
      <c r="K7159" s="7">
        <v>43667</v>
      </c>
      <c r="L7159" s="7">
        <v>43757</v>
      </c>
      <c r="M7159" t="s">
        <v>77</v>
      </c>
      <c r="N7159" t="s">
        <v>79</v>
      </c>
      <c r="O7159">
        <v>2026</v>
      </c>
      <c r="P7159">
        <v>1</v>
      </c>
      <c r="Q7159" t="s">
        <v>80</v>
      </c>
      <c r="R7159" s="8">
        <v>46267</v>
      </c>
      <c r="S7159" s="2">
        <v>1</v>
      </c>
      <c r="T7159" s="2" t="s">
        <v>81</v>
      </c>
    </row>
    <row r="7160" spans="1:20" x14ac:dyDescent="0.25">
      <c r="A7160">
        <v>1120653327</v>
      </c>
      <c r="B7160">
        <v>117093609</v>
      </c>
      <c r="C7160" t="s">
        <v>91</v>
      </c>
      <c r="D7160" t="s">
        <v>83</v>
      </c>
      <c r="E7160" t="s">
        <v>76</v>
      </c>
      <c r="F7160" s="7">
        <v>43579</v>
      </c>
      <c r="G7160" s="7">
        <v>43762</v>
      </c>
      <c r="H7160" t="s">
        <v>77</v>
      </c>
      <c r="I7160" t="s">
        <v>78</v>
      </c>
      <c r="J7160" s="7">
        <v>45803</v>
      </c>
      <c r="K7160" s="7">
        <v>44857</v>
      </c>
      <c r="L7160" s="7">
        <v>43762</v>
      </c>
      <c r="M7160" t="s">
        <v>77</v>
      </c>
      <c r="N7160" t="s">
        <v>79</v>
      </c>
      <c r="O7160">
        <v>2026</v>
      </c>
      <c r="P7160">
        <v>1</v>
      </c>
      <c r="Q7160" t="s">
        <v>80</v>
      </c>
      <c r="R7160" s="8">
        <v>46267</v>
      </c>
      <c r="S7160" s="2">
        <v>1</v>
      </c>
      <c r="T7160" s="2" t="s">
        <v>81</v>
      </c>
    </row>
    <row r="7161" spans="1:20" x14ac:dyDescent="0.25">
      <c r="A7161">
        <v>1120653328</v>
      </c>
      <c r="B7161">
        <v>117093609</v>
      </c>
      <c r="C7161" t="s">
        <v>91</v>
      </c>
      <c r="D7161" t="s">
        <v>83</v>
      </c>
      <c r="E7161" t="s">
        <v>76</v>
      </c>
      <c r="F7161" s="7">
        <v>43579</v>
      </c>
      <c r="G7161" s="7">
        <v>43762</v>
      </c>
      <c r="H7161" t="s">
        <v>77</v>
      </c>
      <c r="I7161" t="s">
        <v>78</v>
      </c>
      <c r="J7161" s="7">
        <v>45803</v>
      </c>
      <c r="K7161" s="7">
        <v>45057</v>
      </c>
      <c r="L7161" s="7">
        <v>43762</v>
      </c>
      <c r="M7161" t="s">
        <v>77</v>
      </c>
      <c r="N7161" t="s">
        <v>79</v>
      </c>
      <c r="O7161">
        <v>2026</v>
      </c>
      <c r="P7161">
        <v>1</v>
      </c>
      <c r="Q7161" t="s">
        <v>80</v>
      </c>
      <c r="R7161" s="8">
        <v>46267</v>
      </c>
      <c r="S7161" s="2">
        <v>1</v>
      </c>
      <c r="T7161" s="2" t="s">
        <v>81</v>
      </c>
    </row>
    <row r="7162" spans="1:20" x14ac:dyDescent="0.25">
      <c r="A7162">
        <v>1120653343</v>
      </c>
      <c r="B7162">
        <v>117108790</v>
      </c>
      <c r="C7162" t="s">
        <v>82</v>
      </c>
      <c r="D7162" t="s">
        <v>88</v>
      </c>
      <c r="E7162" t="s">
        <v>76</v>
      </c>
      <c r="F7162" s="7">
        <v>43581</v>
      </c>
      <c r="G7162" s="7">
        <v>43947</v>
      </c>
      <c r="H7162" t="s">
        <v>77</v>
      </c>
      <c r="I7162" t="s">
        <v>78</v>
      </c>
      <c r="J7162" s="7">
        <v>45803</v>
      </c>
      <c r="K7162" s="7">
        <v>43990</v>
      </c>
      <c r="L7162" s="7">
        <v>43947</v>
      </c>
      <c r="M7162" t="s">
        <v>77</v>
      </c>
      <c r="N7162" t="s">
        <v>79</v>
      </c>
      <c r="O7162">
        <v>2026</v>
      </c>
      <c r="P7162">
        <v>1</v>
      </c>
      <c r="Q7162" t="s">
        <v>80</v>
      </c>
      <c r="R7162" s="8">
        <v>46267</v>
      </c>
      <c r="S7162" s="2">
        <v>1</v>
      </c>
      <c r="T7162" s="2" t="s">
        <v>81</v>
      </c>
    </row>
    <row r="7163" spans="1:20" x14ac:dyDescent="0.25">
      <c r="A7163">
        <v>1120653347</v>
      </c>
      <c r="B7163">
        <v>117111184</v>
      </c>
      <c r="C7163" t="s">
        <v>82</v>
      </c>
      <c r="D7163" t="s">
        <v>83</v>
      </c>
      <c r="E7163" t="s">
        <v>76</v>
      </c>
      <c r="F7163" s="7">
        <v>43581</v>
      </c>
      <c r="G7163" s="7">
        <v>43761</v>
      </c>
      <c r="H7163" t="s">
        <v>77</v>
      </c>
      <c r="I7163" t="s">
        <v>78</v>
      </c>
      <c r="J7163" s="7">
        <v>45914</v>
      </c>
      <c r="K7163" s="7">
        <v>45748</v>
      </c>
      <c r="L7163" s="7">
        <v>43761</v>
      </c>
      <c r="M7163" t="s">
        <v>77</v>
      </c>
      <c r="N7163" t="s">
        <v>79</v>
      </c>
      <c r="O7163">
        <v>2026</v>
      </c>
      <c r="P7163">
        <v>1</v>
      </c>
      <c r="Q7163" t="s">
        <v>80</v>
      </c>
      <c r="R7163" s="8">
        <v>46267</v>
      </c>
      <c r="S7163" s="2">
        <v>1</v>
      </c>
      <c r="T7163" s="2" t="s">
        <v>81</v>
      </c>
    </row>
    <row r="7164" spans="1:20" x14ac:dyDescent="0.25">
      <c r="A7164">
        <v>1120653351</v>
      </c>
      <c r="B7164">
        <v>117113989</v>
      </c>
      <c r="C7164" t="s">
        <v>74</v>
      </c>
      <c r="D7164" t="s">
        <v>88</v>
      </c>
      <c r="E7164" t="s">
        <v>76</v>
      </c>
      <c r="F7164" s="7">
        <v>43583</v>
      </c>
      <c r="G7164" s="7">
        <v>43949</v>
      </c>
      <c r="H7164" t="s">
        <v>77</v>
      </c>
      <c r="I7164" t="s">
        <v>78</v>
      </c>
      <c r="J7164" s="7">
        <v>46117</v>
      </c>
      <c r="K7164" s="7">
        <v>44455</v>
      </c>
      <c r="L7164" s="7">
        <v>43949</v>
      </c>
      <c r="M7164" t="s">
        <v>77</v>
      </c>
      <c r="N7164" t="s">
        <v>92</v>
      </c>
      <c r="O7164">
        <v>2026</v>
      </c>
      <c r="P7164">
        <v>1</v>
      </c>
      <c r="Q7164" t="s">
        <v>80</v>
      </c>
      <c r="R7164" s="8">
        <v>46267</v>
      </c>
      <c r="S7164" s="2">
        <v>1</v>
      </c>
      <c r="T7164" s="2" t="s">
        <v>81</v>
      </c>
    </row>
    <row r="7165" spans="1:20" x14ac:dyDescent="0.25">
      <c r="A7165">
        <v>1120653352</v>
      </c>
      <c r="B7165">
        <v>117113989</v>
      </c>
      <c r="C7165" t="s">
        <v>74</v>
      </c>
      <c r="D7165" t="s">
        <v>88</v>
      </c>
      <c r="E7165" t="s">
        <v>76</v>
      </c>
      <c r="F7165" s="7">
        <v>43583</v>
      </c>
      <c r="G7165" s="7">
        <v>43949</v>
      </c>
      <c r="H7165" t="s">
        <v>77</v>
      </c>
      <c r="I7165" t="s">
        <v>78</v>
      </c>
      <c r="J7165" s="7">
        <v>46117</v>
      </c>
      <c r="K7165" s="7">
        <v>43977</v>
      </c>
      <c r="L7165" s="7">
        <v>43949</v>
      </c>
      <c r="M7165" t="s">
        <v>77</v>
      </c>
      <c r="N7165" t="s">
        <v>92</v>
      </c>
      <c r="O7165">
        <v>2026</v>
      </c>
      <c r="P7165">
        <v>1</v>
      </c>
      <c r="Q7165" t="s">
        <v>80</v>
      </c>
      <c r="R7165" s="8">
        <v>46267</v>
      </c>
      <c r="S7165" s="2">
        <v>1</v>
      </c>
      <c r="T7165" s="2" t="s">
        <v>81</v>
      </c>
    </row>
    <row r="7166" spans="1:20" x14ac:dyDescent="0.25">
      <c r="A7166">
        <v>1120653379</v>
      </c>
      <c r="B7166">
        <v>117135227</v>
      </c>
      <c r="C7166" t="s">
        <v>91</v>
      </c>
      <c r="D7166" t="s">
        <v>83</v>
      </c>
      <c r="E7166" t="s">
        <v>76</v>
      </c>
      <c r="F7166" s="7">
        <v>43586</v>
      </c>
      <c r="G7166" s="7">
        <v>43770</v>
      </c>
      <c r="H7166" t="s">
        <v>77</v>
      </c>
      <c r="I7166" t="s">
        <v>78</v>
      </c>
      <c r="J7166" s="7">
        <v>46000</v>
      </c>
      <c r="K7166" s="7">
        <v>43701</v>
      </c>
      <c r="L7166" s="7">
        <v>43770</v>
      </c>
      <c r="M7166" t="s">
        <v>77</v>
      </c>
      <c r="N7166" t="s">
        <v>79</v>
      </c>
      <c r="O7166">
        <v>2026</v>
      </c>
      <c r="P7166">
        <v>1</v>
      </c>
      <c r="Q7166" t="s">
        <v>80</v>
      </c>
      <c r="R7166" s="8">
        <v>46267</v>
      </c>
      <c r="S7166" s="2">
        <v>1</v>
      </c>
      <c r="T7166" s="2" t="s">
        <v>81</v>
      </c>
    </row>
    <row r="7167" spans="1:20" x14ac:dyDescent="0.25">
      <c r="A7167">
        <v>1120653387</v>
      </c>
      <c r="B7167">
        <v>117144727</v>
      </c>
      <c r="C7167" t="s">
        <v>82</v>
      </c>
      <c r="D7167" t="s">
        <v>83</v>
      </c>
      <c r="E7167" t="s">
        <v>76</v>
      </c>
      <c r="F7167" s="7">
        <v>43587</v>
      </c>
      <c r="G7167" s="7">
        <v>43771</v>
      </c>
      <c r="H7167" t="s">
        <v>77</v>
      </c>
      <c r="I7167" t="s">
        <v>78</v>
      </c>
      <c r="J7167" s="7">
        <v>45923</v>
      </c>
      <c r="K7167" s="7">
        <v>45748</v>
      </c>
      <c r="L7167" s="7">
        <v>43771</v>
      </c>
      <c r="M7167" t="s">
        <v>77</v>
      </c>
      <c r="N7167" t="s">
        <v>79</v>
      </c>
      <c r="O7167">
        <v>2026</v>
      </c>
      <c r="P7167">
        <v>1</v>
      </c>
      <c r="Q7167" t="s">
        <v>80</v>
      </c>
      <c r="R7167" s="8">
        <v>46267</v>
      </c>
      <c r="S7167" s="2">
        <v>1</v>
      </c>
      <c r="T7167" s="2" t="s">
        <v>81</v>
      </c>
    </row>
    <row r="7168" spans="1:20" x14ac:dyDescent="0.25">
      <c r="A7168">
        <v>1120653392</v>
      </c>
      <c r="B7168">
        <v>117148655</v>
      </c>
      <c r="C7168" t="s">
        <v>98</v>
      </c>
      <c r="D7168" t="s">
        <v>88</v>
      </c>
      <c r="E7168" t="s">
        <v>76</v>
      </c>
      <c r="F7168" s="7">
        <v>43587</v>
      </c>
      <c r="G7168" s="7">
        <v>43953</v>
      </c>
      <c r="H7168" t="s">
        <v>77</v>
      </c>
      <c r="I7168" t="s">
        <v>78</v>
      </c>
      <c r="J7168" s="7">
        <v>45427</v>
      </c>
      <c r="K7168" s="7">
        <v>45548</v>
      </c>
      <c r="L7168" s="7">
        <v>43953</v>
      </c>
      <c r="M7168" t="s">
        <v>77</v>
      </c>
      <c r="N7168" t="s">
        <v>79</v>
      </c>
      <c r="O7168">
        <v>2026</v>
      </c>
      <c r="P7168">
        <v>1</v>
      </c>
      <c r="Q7168" t="s">
        <v>80</v>
      </c>
      <c r="R7168" s="8">
        <v>46267</v>
      </c>
      <c r="S7168" s="2">
        <v>1</v>
      </c>
      <c r="T7168" s="2" t="s">
        <v>81</v>
      </c>
    </row>
    <row r="7169" spans="1:20" x14ac:dyDescent="0.25">
      <c r="A7169">
        <v>1120653404</v>
      </c>
      <c r="B7169">
        <v>117154950</v>
      </c>
      <c r="C7169" t="s">
        <v>82</v>
      </c>
      <c r="D7169" t="s">
        <v>88</v>
      </c>
      <c r="E7169" t="s">
        <v>76</v>
      </c>
      <c r="F7169" s="7">
        <v>43588</v>
      </c>
      <c r="G7169" s="7">
        <v>43954</v>
      </c>
      <c r="H7169" t="s">
        <v>77</v>
      </c>
      <c r="I7169" t="s">
        <v>78</v>
      </c>
      <c r="J7169" s="7">
        <v>45557</v>
      </c>
      <c r="K7169" s="7">
        <v>45310</v>
      </c>
      <c r="L7169" s="7">
        <v>43954</v>
      </c>
      <c r="M7169" t="s">
        <v>77</v>
      </c>
      <c r="N7169" t="s">
        <v>79</v>
      </c>
      <c r="O7169">
        <v>2026</v>
      </c>
      <c r="P7169">
        <v>1</v>
      </c>
      <c r="Q7169" t="s">
        <v>80</v>
      </c>
      <c r="R7169" s="8">
        <v>46267</v>
      </c>
      <c r="S7169" s="2">
        <v>1</v>
      </c>
      <c r="T7169" s="2" t="s">
        <v>81</v>
      </c>
    </row>
    <row r="7170" spans="1:20" x14ac:dyDescent="0.25">
      <c r="A7170">
        <v>1120653411</v>
      </c>
      <c r="B7170">
        <v>117159858</v>
      </c>
      <c r="C7170" t="s">
        <v>82</v>
      </c>
      <c r="D7170" t="s">
        <v>83</v>
      </c>
      <c r="E7170" t="s">
        <v>76</v>
      </c>
      <c r="F7170" s="7">
        <v>43589</v>
      </c>
      <c r="G7170" s="7">
        <v>43769</v>
      </c>
      <c r="H7170" t="s">
        <v>77</v>
      </c>
      <c r="I7170" t="s">
        <v>78</v>
      </c>
      <c r="J7170" s="7">
        <v>45929</v>
      </c>
      <c r="K7170" s="7">
        <v>43658</v>
      </c>
      <c r="L7170" s="7">
        <v>43769</v>
      </c>
      <c r="M7170" t="s">
        <v>77</v>
      </c>
      <c r="N7170" t="s">
        <v>79</v>
      </c>
      <c r="O7170">
        <v>2026</v>
      </c>
      <c r="P7170">
        <v>1</v>
      </c>
      <c r="Q7170" t="s">
        <v>80</v>
      </c>
      <c r="R7170" s="8">
        <v>46267</v>
      </c>
      <c r="S7170" s="2">
        <v>1</v>
      </c>
      <c r="T7170" s="2" t="s">
        <v>81</v>
      </c>
    </row>
    <row r="7171" spans="1:20" x14ac:dyDescent="0.25">
      <c r="A7171">
        <v>1120653423</v>
      </c>
      <c r="B7171">
        <v>117174211</v>
      </c>
      <c r="C7171" t="s">
        <v>82</v>
      </c>
      <c r="D7171" t="s">
        <v>75</v>
      </c>
      <c r="E7171" t="s">
        <v>76</v>
      </c>
      <c r="F7171" s="7">
        <v>43591</v>
      </c>
      <c r="G7171" s="7">
        <v>43957</v>
      </c>
      <c r="H7171" t="s">
        <v>77</v>
      </c>
      <c r="I7171" t="s">
        <v>78</v>
      </c>
      <c r="J7171" s="7">
        <v>44755</v>
      </c>
      <c r="K7171" s="7">
        <v>44967</v>
      </c>
      <c r="L7171" s="7">
        <v>43957</v>
      </c>
      <c r="M7171" t="s">
        <v>77</v>
      </c>
      <c r="N7171" t="s">
        <v>92</v>
      </c>
      <c r="O7171">
        <v>2026</v>
      </c>
      <c r="P7171">
        <v>1</v>
      </c>
      <c r="Q7171" t="s">
        <v>80</v>
      </c>
      <c r="R7171" s="8">
        <v>46267</v>
      </c>
      <c r="S7171" s="2">
        <v>1</v>
      </c>
      <c r="T7171" s="2" t="s">
        <v>81</v>
      </c>
    </row>
    <row r="7172" spans="1:20" x14ac:dyDescent="0.25">
      <c r="A7172">
        <v>1120653425</v>
      </c>
      <c r="B7172">
        <v>117175081</v>
      </c>
      <c r="C7172" t="s">
        <v>82</v>
      </c>
      <c r="D7172" t="s">
        <v>83</v>
      </c>
      <c r="E7172" t="s">
        <v>76</v>
      </c>
      <c r="F7172" s="7">
        <v>43592</v>
      </c>
      <c r="G7172" s="7">
        <v>43772</v>
      </c>
      <c r="H7172" t="s">
        <v>77</v>
      </c>
      <c r="I7172" t="s">
        <v>78</v>
      </c>
      <c r="J7172" s="7">
        <v>45546</v>
      </c>
      <c r="K7172" s="7">
        <v>45057</v>
      </c>
      <c r="L7172" s="7">
        <v>43772</v>
      </c>
      <c r="M7172" t="s">
        <v>77</v>
      </c>
      <c r="N7172" t="s">
        <v>79</v>
      </c>
      <c r="O7172">
        <v>2026</v>
      </c>
      <c r="P7172">
        <v>1</v>
      </c>
      <c r="Q7172" t="s">
        <v>80</v>
      </c>
      <c r="R7172" s="8">
        <v>46267</v>
      </c>
      <c r="S7172" s="2">
        <v>1</v>
      </c>
      <c r="T7172" s="2" t="s">
        <v>81</v>
      </c>
    </row>
    <row r="7173" spans="1:20" x14ac:dyDescent="0.25">
      <c r="A7173">
        <v>1120653426</v>
      </c>
      <c r="B7173">
        <v>117175081</v>
      </c>
      <c r="C7173" t="s">
        <v>82</v>
      </c>
      <c r="D7173" t="s">
        <v>83</v>
      </c>
      <c r="E7173" t="s">
        <v>76</v>
      </c>
      <c r="F7173" s="7">
        <v>43592</v>
      </c>
      <c r="G7173" s="7">
        <v>43772</v>
      </c>
      <c r="H7173" t="s">
        <v>77</v>
      </c>
      <c r="I7173" t="s">
        <v>78</v>
      </c>
      <c r="J7173" s="7">
        <v>45546</v>
      </c>
      <c r="K7173" s="7">
        <v>43990</v>
      </c>
      <c r="L7173" s="7">
        <v>43772</v>
      </c>
      <c r="M7173" t="s">
        <v>77</v>
      </c>
      <c r="N7173" t="s">
        <v>79</v>
      </c>
      <c r="O7173">
        <v>2026</v>
      </c>
      <c r="P7173">
        <v>1</v>
      </c>
      <c r="Q7173" t="s">
        <v>80</v>
      </c>
      <c r="R7173" s="8">
        <v>46267</v>
      </c>
      <c r="S7173" s="2">
        <v>1</v>
      </c>
      <c r="T7173" s="2" t="s">
        <v>81</v>
      </c>
    </row>
    <row r="7174" spans="1:20" x14ac:dyDescent="0.25">
      <c r="A7174">
        <v>1120653427</v>
      </c>
      <c r="B7174">
        <v>117175081</v>
      </c>
      <c r="C7174" t="s">
        <v>82</v>
      </c>
      <c r="D7174" t="s">
        <v>83</v>
      </c>
      <c r="E7174" t="s">
        <v>76</v>
      </c>
      <c r="F7174" s="7">
        <v>43592</v>
      </c>
      <c r="G7174" s="7">
        <v>43772</v>
      </c>
      <c r="H7174" t="s">
        <v>77</v>
      </c>
      <c r="I7174" t="s">
        <v>78</v>
      </c>
      <c r="J7174" s="7">
        <v>45546</v>
      </c>
      <c r="K7174" s="7">
        <v>44232</v>
      </c>
      <c r="L7174" s="7">
        <v>43772</v>
      </c>
      <c r="M7174" t="s">
        <v>77</v>
      </c>
      <c r="N7174" t="s">
        <v>79</v>
      </c>
      <c r="O7174">
        <v>2026</v>
      </c>
      <c r="P7174">
        <v>1</v>
      </c>
      <c r="Q7174" t="s">
        <v>80</v>
      </c>
      <c r="R7174" s="8">
        <v>46267</v>
      </c>
      <c r="S7174" s="2">
        <v>1</v>
      </c>
      <c r="T7174" s="2" t="s">
        <v>81</v>
      </c>
    </row>
    <row r="7175" spans="1:20" x14ac:dyDescent="0.25">
      <c r="A7175">
        <v>1120653437</v>
      </c>
      <c r="B7175">
        <v>117187430</v>
      </c>
      <c r="C7175" t="s">
        <v>82</v>
      </c>
      <c r="D7175" t="s">
        <v>83</v>
      </c>
      <c r="E7175" t="s">
        <v>76</v>
      </c>
      <c r="F7175" s="7">
        <v>43593</v>
      </c>
      <c r="G7175" s="7">
        <v>43777</v>
      </c>
      <c r="H7175" t="s">
        <v>77</v>
      </c>
      <c r="I7175" t="s">
        <v>84</v>
      </c>
      <c r="J7175" s="7">
        <v>45607</v>
      </c>
      <c r="K7175" s="7">
        <v>43667</v>
      </c>
      <c r="L7175" s="7">
        <v>43777</v>
      </c>
      <c r="M7175" t="s">
        <v>77</v>
      </c>
      <c r="N7175" t="s">
        <v>79</v>
      </c>
      <c r="O7175">
        <v>2026</v>
      </c>
      <c r="P7175">
        <v>1</v>
      </c>
      <c r="Q7175" t="s">
        <v>80</v>
      </c>
      <c r="R7175" s="8">
        <v>46267</v>
      </c>
      <c r="S7175" s="2">
        <v>1</v>
      </c>
      <c r="T7175" s="2" t="s">
        <v>81</v>
      </c>
    </row>
    <row r="7176" spans="1:20" x14ac:dyDescent="0.25">
      <c r="A7176">
        <v>1120653438</v>
      </c>
      <c r="B7176">
        <v>117187430</v>
      </c>
      <c r="C7176" t="s">
        <v>82</v>
      </c>
      <c r="D7176" t="s">
        <v>83</v>
      </c>
      <c r="E7176" t="s">
        <v>76</v>
      </c>
      <c r="F7176" s="7">
        <v>43593</v>
      </c>
      <c r="G7176" s="7">
        <v>43777</v>
      </c>
      <c r="H7176" t="s">
        <v>77</v>
      </c>
      <c r="I7176" t="s">
        <v>84</v>
      </c>
      <c r="J7176" s="7">
        <v>45607</v>
      </c>
      <c r="K7176" s="7">
        <v>44785</v>
      </c>
      <c r="L7176" s="7">
        <v>43777</v>
      </c>
      <c r="M7176" t="s">
        <v>77</v>
      </c>
      <c r="N7176" t="s">
        <v>79</v>
      </c>
      <c r="O7176">
        <v>2026</v>
      </c>
      <c r="P7176">
        <v>1</v>
      </c>
      <c r="Q7176" t="s">
        <v>80</v>
      </c>
      <c r="R7176" s="8">
        <v>46267</v>
      </c>
      <c r="S7176" s="2">
        <v>1</v>
      </c>
      <c r="T7176" s="2" t="s">
        <v>81</v>
      </c>
    </row>
    <row r="7177" spans="1:20" x14ac:dyDescent="0.25">
      <c r="A7177">
        <v>1120653446</v>
      </c>
      <c r="B7177">
        <v>117195416</v>
      </c>
      <c r="C7177" t="s">
        <v>82</v>
      </c>
      <c r="D7177" t="s">
        <v>83</v>
      </c>
      <c r="E7177" t="s">
        <v>76</v>
      </c>
      <c r="F7177" s="7">
        <v>43594</v>
      </c>
      <c r="G7177" s="7">
        <v>43774</v>
      </c>
      <c r="H7177" t="s">
        <v>77</v>
      </c>
      <c r="I7177" t="s">
        <v>78</v>
      </c>
      <c r="J7177" s="7">
        <v>45539</v>
      </c>
      <c r="K7177" s="7">
        <v>43667</v>
      </c>
      <c r="L7177" s="7">
        <v>43774</v>
      </c>
      <c r="M7177" t="s">
        <v>77</v>
      </c>
      <c r="N7177" t="s">
        <v>79</v>
      </c>
      <c r="O7177">
        <v>2026</v>
      </c>
      <c r="P7177">
        <v>1</v>
      </c>
      <c r="Q7177" t="s">
        <v>80</v>
      </c>
      <c r="R7177" s="8">
        <v>46267</v>
      </c>
      <c r="S7177" s="2">
        <v>1</v>
      </c>
      <c r="T7177" s="2" t="s">
        <v>81</v>
      </c>
    </row>
    <row r="7178" spans="1:20" x14ac:dyDescent="0.25">
      <c r="A7178">
        <v>1120653465</v>
      </c>
      <c r="B7178">
        <v>117222667</v>
      </c>
      <c r="C7178" t="s">
        <v>82</v>
      </c>
      <c r="D7178" t="s">
        <v>83</v>
      </c>
      <c r="E7178" t="s">
        <v>76</v>
      </c>
      <c r="F7178" s="7">
        <v>43598</v>
      </c>
      <c r="G7178" s="7">
        <v>43778</v>
      </c>
      <c r="H7178" t="s">
        <v>77</v>
      </c>
      <c r="I7178" t="s">
        <v>78</v>
      </c>
      <c r="J7178" s="7">
        <v>45914</v>
      </c>
      <c r="K7178" s="7">
        <v>43658</v>
      </c>
      <c r="L7178" s="7">
        <v>43778</v>
      </c>
      <c r="M7178" t="s">
        <v>77</v>
      </c>
      <c r="N7178" t="s">
        <v>79</v>
      </c>
      <c r="O7178">
        <v>2026</v>
      </c>
      <c r="P7178">
        <v>1</v>
      </c>
      <c r="Q7178" t="s">
        <v>80</v>
      </c>
      <c r="R7178" s="8">
        <v>46267</v>
      </c>
      <c r="S7178" s="2">
        <v>1</v>
      </c>
      <c r="T7178" s="2" t="s">
        <v>81</v>
      </c>
    </row>
    <row r="7179" spans="1:20" x14ac:dyDescent="0.25">
      <c r="A7179">
        <v>1120653476</v>
      </c>
      <c r="B7179">
        <v>117232613</v>
      </c>
      <c r="C7179" t="s">
        <v>82</v>
      </c>
      <c r="D7179" t="s">
        <v>83</v>
      </c>
      <c r="E7179" t="s">
        <v>76</v>
      </c>
      <c r="F7179" s="7">
        <v>43599</v>
      </c>
      <c r="G7179" s="7">
        <v>43779</v>
      </c>
      <c r="H7179" t="s">
        <v>77</v>
      </c>
      <c r="I7179" t="s">
        <v>78</v>
      </c>
      <c r="J7179" s="7">
        <v>45944</v>
      </c>
      <c r="K7179" s="7">
        <v>43667</v>
      </c>
      <c r="L7179" s="7">
        <v>43779</v>
      </c>
      <c r="M7179" t="s">
        <v>77</v>
      </c>
      <c r="N7179" t="s">
        <v>92</v>
      </c>
      <c r="O7179">
        <v>2026</v>
      </c>
      <c r="P7179">
        <v>1</v>
      </c>
      <c r="Q7179" t="s">
        <v>80</v>
      </c>
      <c r="R7179" s="8">
        <v>46267</v>
      </c>
      <c r="S7179" s="2">
        <v>1</v>
      </c>
      <c r="T7179" s="2" t="s">
        <v>81</v>
      </c>
    </row>
    <row r="7180" spans="1:20" x14ac:dyDescent="0.25">
      <c r="A7180">
        <v>1120653483</v>
      </c>
      <c r="B7180">
        <v>117239121</v>
      </c>
      <c r="C7180" t="s">
        <v>82</v>
      </c>
      <c r="D7180" t="s">
        <v>83</v>
      </c>
      <c r="E7180" t="s">
        <v>76</v>
      </c>
      <c r="F7180" s="7">
        <v>43600</v>
      </c>
      <c r="G7180" s="7">
        <v>43780</v>
      </c>
      <c r="H7180" t="s">
        <v>77</v>
      </c>
      <c r="I7180" t="s">
        <v>78</v>
      </c>
      <c r="J7180" s="7">
        <v>45572</v>
      </c>
      <c r="K7180" s="7">
        <v>45748</v>
      </c>
      <c r="L7180" s="7">
        <v>43780</v>
      </c>
      <c r="M7180" t="s">
        <v>77</v>
      </c>
      <c r="N7180" t="s">
        <v>79</v>
      </c>
      <c r="O7180">
        <v>2026</v>
      </c>
      <c r="P7180">
        <v>1</v>
      </c>
      <c r="Q7180" t="s">
        <v>80</v>
      </c>
      <c r="R7180" s="8">
        <v>46267</v>
      </c>
      <c r="S7180" s="2">
        <v>1</v>
      </c>
      <c r="T7180" s="2" t="s">
        <v>81</v>
      </c>
    </row>
    <row r="7181" spans="1:20" x14ac:dyDescent="0.25">
      <c r="A7181">
        <v>1120653489</v>
      </c>
      <c r="B7181">
        <v>117250762</v>
      </c>
      <c r="C7181" t="s">
        <v>82</v>
      </c>
      <c r="D7181" t="s">
        <v>83</v>
      </c>
      <c r="E7181" t="s">
        <v>76</v>
      </c>
      <c r="F7181" s="7">
        <v>43601</v>
      </c>
      <c r="G7181" s="7">
        <v>43781</v>
      </c>
      <c r="H7181" t="s">
        <v>77</v>
      </c>
      <c r="I7181" t="s">
        <v>78</v>
      </c>
      <c r="J7181" s="7">
        <v>45888</v>
      </c>
      <c r="K7181" s="7">
        <v>43667</v>
      </c>
      <c r="L7181" s="7">
        <v>43781</v>
      </c>
      <c r="M7181" t="s">
        <v>77</v>
      </c>
      <c r="N7181" t="s">
        <v>92</v>
      </c>
      <c r="O7181">
        <v>2026</v>
      </c>
      <c r="P7181">
        <v>1</v>
      </c>
      <c r="Q7181" t="s">
        <v>80</v>
      </c>
      <c r="R7181" s="8">
        <v>46267</v>
      </c>
      <c r="S7181" s="2">
        <v>1</v>
      </c>
      <c r="T7181" s="2" t="s">
        <v>81</v>
      </c>
    </row>
    <row r="7182" spans="1:20" x14ac:dyDescent="0.25">
      <c r="A7182">
        <v>1120653503</v>
      </c>
      <c r="B7182">
        <v>117268076</v>
      </c>
      <c r="C7182" t="s">
        <v>82</v>
      </c>
      <c r="D7182" t="s">
        <v>88</v>
      </c>
      <c r="E7182" t="s">
        <v>76</v>
      </c>
      <c r="F7182" s="7">
        <v>43603</v>
      </c>
      <c r="G7182" s="7">
        <v>43969</v>
      </c>
      <c r="H7182" t="s">
        <v>77</v>
      </c>
      <c r="I7182" t="s">
        <v>78</v>
      </c>
      <c r="J7182" s="7">
        <v>45740</v>
      </c>
      <c r="K7182" s="7">
        <v>45623</v>
      </c>
      <c r="L7182" s="7">
        <v>43969</v>
      </c>
      <c r="M7182" t="s">
        <v>77</v>
      </c>
      <c r="N7182" t="s">
        <v>79</v>
      </c>
      <c r="O7182">
        <v>2026</v>
      </c>
      <c r="P7182">
        <v>1</v>
      </c>
      <c r="Q7182" t="s">
        <v>80</v>
      </c>
      <c r="R7182" s="8">
        <v>46267</v>
      </c>
      <c r="S7182" s="2">
        <v>1</v>
      </c>
      <c r="T7182" s="2" t="s">
        <v>81</v>
      </c>
    </row>
    <row r="7183" spans="1:20" x14ac:dyDescent="0.25">
      <c r="A7183">
        <v>1120653506</v>
      </c>
      <c r="B7183">
        <v>117269120</v>
      </c>
      <c r="C7183" t="s">
        <v>82</v>
      </c>
      <c r="D7183" t="s">
        <v>83</v>
      </c>
      <c r="E7183" t="s">
        <v>76</v>
      </c>
      <c r="F7183" s="7">
        <v>43603</v>
      </c>
      <c r="G7183" s="7">
        <v>43783</v>
      </c>
      <c r="H7183" t="s">
        <v>77</v>
      </c>
      <c r="I7183" t="s">
        <v>78</v>
      </c>
      <c r="J7183" s="7">
        <v>45923</v>
      </c>
      <c r="K7183" s="7">
        <v>45425</v>
      </c>
      <c r="L7183" s="7">
        <v>43783</v>
      </c>
      <c r="M7183" t="s">
        <v>77</v>
      </c>
      <c r="N7183" t="s">
        <v>79</v>
      </c>
      <c r="O7183">
        <v>2026</v>
      </c>
      <c r="P7183">
        <v>1</v>
      </c>
      <c r="Q7183" t="s">
        <v>80</v>
      </c>
      <c r="R7183" s="8">
        <v>46267</v>
      </c>
      <c r="S7183" s="2">
        <v>1</v>
      </c>
      <c r="T7183" s="2" t="s">
        <v>81</v>
      </c>
    </row>
    <row r="7184" spans="1:20" x14ac:dyDescent="0.25">
      <c r="A7184">
        <v>1120653514</v>
      </c>
      <c r="B7184">
        <v>117274525</v>
      </c>
      <c r="C7184" t="s">
        <v>82</v>
      </c>
      <c r="D7184" t="s">
        <v>83</v>
      </c>
      <c r="E7184" t="s">
        <v>76</v>
      </c>
      <c r="F7184" s="7">
        <v>43604</v>
      </c>
      <c r="G7184" s="7">
        <v>43784</v>
      </c>
      <c r="H7184" t="s">
        <v>77</v>
      </c>
      <c r="I7184" t="s">
        <v>78</v>
      </c>
      <c r="J7184" s="7">
        <v>45432</v>
      </c>
      <c r="K7184" s="7">
        <v>45748</v>
      </c>
      <c r="L7184" s="7">
        <v>43784</v>
      </c>
      <c r="M7184" t="s">
        <v>77</v>
      </c>
      <c r="N7184" t="s">
        <v>79</v>
      </c>
      <c r="O7184">
        <v>2026</v>
      </c>
      <c r="P7184">
        <v>1</v>
      </c>
      <c r="Q7184" t="s">
        <v>80</v>
      </c>
      <c r="R7184" s="8">
        <v>46267</v>
      </c>
      <c r="S7184" s="2">
        <v>1</v>
      </c>
      <c r="T7184" s="2" t="s">
        <v>81</v>
      </c>
    </row>
    <row r="7185" spans="1:20" x14ac:dyDescent="0.25">
      <c r="A7185">
        <v>1120653523</v>
      </c>
      <c r="B7185">
        <v>117290324</v>
      </c>
      <c r="C7185" t="s">
        <v>82</v>
      </c>
      <c r="D7185" t="s">
        <v>88</v>
      </c>
      <c r="E7185" t="s">
        <v>76</v>
      </c>
      <c r="F7185" s="7">
        <v>43605</v>
      </c>
      <c r="G7185" s="7">
        <v>43971</v>
      </c>
      <c r="H7185" t="s">
        <v>77</v>
      </c>
      <c r="I7185" t="s">
        <v>84</v>
      </c>
      <c r="J7185" s="7">
        <v>45825</v>
      </c>
      <c r="K7185" s="7">
        <v>45144</v>
      </c>
      <c r="L7185" s="7">
        <v>43971</v>
      </c>
      <c r="M7185" t="s">
        <v>77</v>
      </c>
      <c r="N7185" t="s">
        <v>92</v>
      </c>
      <c r="O7185">
        <v>2026</v>
      </c>
      <c r="P7185">
        <v>1</v>
      </c>
      <c r="Q7185" t="s">
        <v>80</v>
      </c>
      <c r="R7185" s="8">
        <v>46267</v>
      </c>
      <c r="S7185" s="2">
        <v>1</v>
      </c>
      <c r="T7185" s="2" t="s">
        <v>81</v>
      </c>
    </row>
    <row r="7186" spans="1:20" x14ac:dyDescent="0.25">
      <c r="A7186">
        <v>1120653524</v>
      </c>
      <c r="B7186">
        <v>117290324</v>
      </c>
      <c r="C7186" t="s">
        <v>82</v>
      </c>
      <c r="D7186" t="s">
        <v>88</v>
      </c>
      <c r="E7186" t="s">
        <v>76</v>
      </c>
      <c r="F7186" s="7">
        <v>43605</v>
      </c>
      <c r="G7186" s="7">
        <v>43971</v>
      </c>
      <c r="H7186" t="s">
        <v>77</v>
      </c>
      <c r="I7186" t="s">
        <v>84</v>
      </c>
      <c r="J7186" s="7">
        <v>45825</v>
      </c>
      <c r="K7186" s="7">
        <v>46069</v>
      </c>
      <c r="L7186" s="7">
        <v>43971</v>
      </c>
      <c r="M7186" t="s">
        <v>77</v>
      </c>
      <c r="N7186" t="s">
        <v>92</v>
      </c>
      <c r="O7186">
        <v>2026</v>
      </c>
      <c r="P7186">
        <v>1</v>
      </c>
      <c r="Q7186" t="s">
        <v>80</v>
      </c>
      <c r="R7186" s="8">
        <v>46267</v>
      </c>
      <c r="S7186" s="2">
        <v>1</v>
      </c>
      <c r="T7186" s="2" t="s">
        <v>81</v>
      </c>
    </row>
    <row r="7187" spans="1:20" x14ac:dyDescent="0.25">
      <c r="A7187">
        <v>1120653536</v>
      </c>
      <c r="B7187">
        <v>117302125</v>
      </c>
      <c r="C7187" t="s">
        <v>82</v>
      </c>
      <c r="D7187" t="s">
        <v>88</v>
      </c>
      <c r="E7187" t="s">
        <v>76</v>
      </c>
      <c r="F7187" s="7">
        <v>43607</v>
      </c>
      <c r="G7187" s="7">
        <v>43973</v>
      </c>
      <c r="H7187" t="s">
        <v>77</v>
      </c>
      <c r="I7187" t="s">
        <v>78</v>
      </c>
      <c r="J7187" s="7">
        <v>45953</v>
      </c>
      <c r="K7187" s="7">
        <v>44719</v>
      </c>
      <c r="L7187" s="7">
        <v>43973</v>
      </c>
      <c r="M7187" t="s">
        <v>77</v>
      </c>
      <c r="N7187" t="s">
        <v>92</v>
      </c>
      <c r="O7187">
        <v>2026</v>
      </c>
      <c r="P7187">
        <v>1</v>
      </c>
      <c r="Q7187" t="s">
        <v>80</v>
      </c>
      <c r="R7187" s="8">
        <v>46267</v>
      </c>
      <c r="S7187" s="2">
        <v>1</v>
      </c>
      <c r="T7187" s="2" t="s">
        <v>81</v>
      </c>
    </row>
    <row r="7188" spans="1:20" x14ac:dyDescent="0.25">
      <c r="A7188">
        <v>1120653537</v>
      </c>
      <c r="B7188">
        <v>117302125</v>
      </c>
      <c r="C7188" t="s">
        <v>82</v>
      </c>
      <c r="D7188" t="s">
        <v>88</v>
      </c>
      <c r="E7188" t="s">
        <v>76</v>
      </c>
      <c r="F7188" s="7">
        <v>43607</v>
      </c>
      <c r="G7188" s="7">
        <v>43973</v>
      </c>
      <c r="H7188" t="s">
        <v>77</v>
      </c>
      <c r="I7188" t="s">
        <v>78</v>
      </c>
      <c r="J7188" s="7">
        <v>45953</v>
      </c>
      <c r="K7188" s="7">
        <v>43665</v>
      </c>
      <c r="L7188" s="7">
        <v>43973</v>
      </c>
      <c r="M7188" t="s">
        <v>77</v>
      </c>
      <c r="N7188" t="s">
        <v>92</v>
      </c>
      <c r="O7188">
        <v>2026</v>
      </c>
      <c r="P7188">
        <v>1</v>
      </c>
      <c r="Q7188" t="s">
        <v>80</v>
      </c>
      <c r="R7188" s="8">
        <v>46267</v>
      </c>
      <c r="S7188" s="2">
        <v>1</v>
      </c>
      <c r="T7188" s="2" t="s">
        <v>81</v>
      </c>
    </row>
    <row r="7189" spans="1:20" x14ac:dyDescent="0.25">
      <c r="A7189">
        <v>1120653546</v>
      </c>
      <c r="B7189">
        <v>117307468</v>
      </c>
      <c r="C7189" t="s">
        <v>91</v>
      </c>
      <c r="D7189" t="s">
        <v>83</v>
      </c>
      <c r="E7189" t="s">
        <v>76</v>
      </c>
      <c r="F7189" s="7">
        <v>43608</v>
      </c>
      <c r="G7189" s="7">
        <v>43792</v>
      </c>
      <c r="H7189" t="s">
        <v>77</v>
      </c>
      <c r="I7189" t="s">
        <v>78</v>
      </c>
      <c r="J7189" s="7">
        <v>46000</v>
      </c>
      <c r="K7189" s="7">
        <v>43701</v>
      </c>
      <c r="L7189" s="7">
        <v>43792</v>
      </c>
      <c r="M7189" t="s">
        <v>77</v>
      </c>
      <c r="N7189" t="s">
        <v>79</v>
      </c>
      <c r="O7189">
        <v>2026</v>
      </c>
      <c r="P7189">
        <v>1</v>
      </c>
      <c r="Q7189" t="s">
        <v>80</v>
      </c>
      <c r="R7189" s="8">
        <v>46267</v>
      </c>
      <c r="S7189" s="2">
        <v>1</v>
      </c>
      <c r="T7189" s="2" t="s">
        <v>81</v>
      </c>
    </row>
    <row r="7190" spans="1:20" x14ac:dyDescent="0.25">
      <c r="A7190">
        <v>1120653554</v>
      </c>
      <c r="B7190">
        <v>117319247</v>
      </c>
      <c r="C7190" t="s">
        <v>74</v>
      </c>
      <c r="D7190" t="s">
        <v>83</v>
      </c>
      <c r="E7190" t="s">
        <v>76</v>
      </c>
      <c r="F7190" s="7">
        <v>43609</v>
      </c>
      <c r="G7190" s="7">
        <v>43793</v>
      </c>
      <c r="H7190" t="s">
        <v>77</v>
      </c>
      <c r="I7190" t="s">
        <v>78</v>
      </c>
      <c r="J7190" s="7">
        <v>45919</v>
      </c>
      <c r="K7190" s="7">
        <v>44785</v>
      </c>
      <c r="L7190" s="7">
        <v>43793</v>
      </c>
      <c r="M7190" t="s">
        <v>77</v>
      </c>
      <c r="N7190" t="s">
        <v>79</v>
      </c>
      <c r="O7190">
        <v>2026</v>
      </c>
      <c r="P7190">
        <v>1</v>
      </c>
      <c r="Q7190" t="s">
        <v>80</v>
      </c>
      <c r="R7190" s="8">
        <v>46267</v>
      </c>
      <c r="S7190" s="2">
        <v>1</v>
      </c>
      <c r="T7190" s="2" t="s">
        <v>81</v>
      </c>
    </row>
    <row r="7191" spans="1:20" x14ac:dyDescent="0.25">
      <c r="A7191">
        <v>1120653603</v>
      </c>
      <c r="B7191">
        <v>117375162</v>
      </c>
      <c r="C7191" t="s">
        <v>82</v>
      </c>
      <c r="D7191" t="s">
        <v>75</v>
      </c>
      <c r="E7191" t="s">
        <v>76</v>
      </c>
      <c r="F7191" s="7">
        <v>43617</v>
      </c>
      <c r="G7191" s="7">
        <v>43983</v>
      </c>
      <c r="H7191" t="s">
        <v>77</v>
      </c>
      <c r="I7191" t="s">
        <v>78</v>
      </c>
      <c r="J7191" s="7">
        <v>45545</v>
      </c>
      <c r="K7191" s="7">
        <v>46097</v>
      </c>
      <c r="L7191" s="7">
        <v>43983</v>
      </c>
      <c r="M7191" t="s">
        <v>77</v>
      </c>
      <c r="N7191" t="s">
        <v>79</v>
      </c>
      <c r="O7191">
        <v>2026</v>
      </c>
      <c r="P7191">
        <v>1</v>
      </c>
      <c r="Q7191" t="s">
        <v>80</v>
      </c>
      <c r="R7191" s="8">
        <v>46267</v>
      </c>
      <c r="S7191" s="2">
        <v>1</v>
      </c>
      <c r="T7191" s="2" t="s">
        <v>81</v>
      </c>
    </row>
    <row r="7192" spans="1:20" x14ac:dyDescent="0.25">
      <c r="A7192">
        <v>1120653638</v>
      </c>
      <c r="B7192">
        <v>117473732</v>
      </c>
      <c r="C7192" t="s">
        <v>94</v>
      </c>
      <c r="D7192" t="s">
        <v>83</v>
      </c>
      <c r="E7192" t="s">
        <v>76</v>
      </c>
      <c r="F7192" s="7">
        <v>43636</v>
      </c>
      <c r="G7192" s="7">
        <v>45344</v>
      </c>
      <c r="H7192" t="s">
        <v>77</v>
      </c>
      <c r="I7192" t="s">
        <v>78</v>
      </c>
      <c r="J7192" s="7">
        <v>45509</v>
      </c>
      <c r="K7192" s="7">
        <v>45861</v>
      </c>
      <c r="L7192" s="7">
        <v>45344</v>
      </c>
      <c r="M7192" t="s">
        <v>77</v>
      </c>
      <c r="N7192" t="s">
        <v>79</v>
      </c>
      <c r="O7192">
        <v>2026</v>
      </c>
      <c r="P7192">
        <v>1</v>
      </c>
      <c r="Q7192" t="s">
        <v>80</v>
      </c>
      <c r="R7192" s="8">
        <v>46267</v>
      </c>
      <c r="S7192" s="2">
        <v>1</v>
      </c>
      <c r="T7192" s="2" t="s">
        <v>81</v>
      </c>
    </row>
    <row r="7193" spans="1:20" x14ac:dyDescent="0.25">
      <c r="A7193">
        <v>1120653639</v>
      </c>
      <c r="B7193">
        <v>117473732</v>
      </c>
      <c r="C7193" t="s">
        <v>94</v>
      </c>
      <c r="D7193" t="s">
        <v>83</v>
      </c>
      <c r="E7193" t="s">
        <v>76</v>
      </c>
      <c r="F7193" s="7">
        <v>43636</v>
      </c>
      <c r="G7193" s="7">
        <v>45344</v>
      </c>
      <c r="H7193" t="s">
        <v>77</v>
      </c>
      <c r="I7193" t="s">
        <v>78</v>
      </c>
      <c r="J7193" s="7">
        <v>45509</v>
      </c>
      <c r="K7193" s="7">
        <v>43741</v>
      </c>
      <c r="L7193" s="7">
        <v>45344</v>
      </c>
      <c r="M7193" t="s">
        <v>77</v>
      </c>
      <c r="N7193" t="s">
        <v>79</v>
      </c>
      <c r="O7193">
        <v>2026</v>
      </c>
      <c r="P7193">
        <v>1</v>
      </c>
      <c r="Q7193" t="s">
        <v>80</v>
      </c>
      <c r="R7193" s="8">
        <v>46267</v>
      </c>
      <c r="S7193" s="2">
        <v>1</v>
      </c>
      <c r="T7193" s="2" t="s">
        <v>81</v>
      </c>
    </row>
    <row r="7194" spans="1:20" x14ac:dyDescent="0.25">
      <c r="A7194">
        <v>1120653833</v>
      </c>
      <c r="B7194">
        <v>117930544</v>
      </c>
      <c r="C7194" t="s">
        <v>82</v>
      </c>
      <c r="D7194" t="s">
        <v>83</v>
      </c>
      <c r="E7194" t="s">
        <v>76</v>
      </c>
      <c r="F7194" s="7">
        <v>43737</v>
      </c>
      <c r="G7194" s="7">
        <v>43919</v>
      </c>
      <c r="H7194" t="s">
        <v>77</v>
      </c>
      <c r="I7194" t="s">
        <v>78</v>
      </c>
      <c r="J7194" s="7">
        <v>45972</v>
      </c>
      <c r="K7194" s="7">
        <v>44011</v>
      </c>
      <c r="L7194" s="7">
        <v>43919</v>
      </c>
      <c r="M7194" t="s">
        <v>77</v>
      </c>
      <c r="N7194" t="s">
        <v>79</v>
      </c>
      <c r="O7194">
        <v>2026</v>
      </c>
      <c r="P7194">
        <v>1</v>
      </c>
      <c r="Q7194" t="s">
        <v>80</v>
      </c>
      <c r="R7194" s="8">
        <v>46267</v>
      </c>
      <c r="S7194" s="2">
        <v>1</v>
      </c>
      <c r="T7194" s="2" t="s">
        <v>81</v>
      </c>
    </row>
    <row r="7195" spans="1:20" x14ac:dyDescent="0.25">
      <c r="A7195">
        <v>1120654026</v>
      </c>
      <c r="B7195">
        <v>118988383</v>
      </c>
      <c r="C7195" t="s">
        <v>96</v>
      </c>
      <c r="D7195" t="s">
        <v>75</v>
      </c>
      <c r="E7195" t="s">
        <v>76</v>
      </c>
      <c r="F7195" s="7">
        <v>43957</v>
      </c>
      <c r="G7195" s="7">
        <v>44198</v>
      </c>
      <c r="H7195" t="s">
        <v>77</v>
      </c>
      <c r="I7195" t="s">
        <v>78</v>
      </c>
      <c r="J7195" s="7">
        <v>44757</v>
      </c>
      <c r="K7195" s="7">
        <v>44134</v>
      </c>
      <c r="L7195" s="7">
        <v>44198</v>
      </c>
      <c r="M7195" t="s">
        <v>77</v>
      </c>
      <c r="N7195" t="s">
        <v>92</v>
      </c>
      <c r="O7195">
        <v>2026</v>
      </c>
      <c r="P7195">
        <v>1</v>
      </c>
      <c r="Q7195" t="s">
        <v>80</v>
      </c>
      <c r="R7195" s="8">
        <v>46267</v>
      </c>
      <c r="S7195" s="2">
        <v>1</v>
      </c>
      <c r="T7195" s="2" t="s">
        <v>81</v>
      </c>
    </row>
    <row r="7196" spans="1:20" x14ac:dyDescent="0.25">
      <c r="A7196">
        <v>1120654042</v>
      </c>
      <c r="B7196">
        <v>119018785</v>
      </c>
      <c r="C7196" t="s">
        <v>82</v>
      </c>
      <c r="D7196" t="s">
        <v>88</v>
      </c>
      <c r="E7196" t="s">
        <v>76</v>
      </c>
      <c r="F7196" s="7">
        <v>43963</v>
      </c>
      <c r="G7196" s="7">
        <v>44328</v>
      </c>
      <c r="H7196" t="s">
        <v>77</v>
      </c>
      <c r="I7196" t="s">
        <v>84</v>
      </c>
      <c r="J7196" s="7">
        <v>45432</v>
      </c>
      <c r="K7196" s="7">
        <v>45948</v>
      </c>
      <c r="L7196" s="7">
        <v>44328</v>
      </c>
      <c r="M7196" t="s">
        <v>77</v>
      </c>
      <c r="N7196" t="s">
        <v>79</v>
      </c>
      <c r="O7196">
        <v>2026</v>
      </c>
      <c r="P7196">
        <v>1</v>
      </c>
      <c r="Q7196" t="s">
        <v>80</v>
      </c>
      <c r="R7196" s="8">
        <v>46267</v>
      </c>
      <c r="S7196" s="2">
        <v>1</v>
      </c>
      <c r="T7196" s="2" t="s">
        <v>81</v>
      </c>
    </row>
    <row r="7197" spans="1:20" x14ac:dyDescent="0.25">
      <c r="A7197">
        <v>1120654043</v>
      </c>
      <c r="B7197">
        <v>119018785</v>
      </c>
      <c r="C7197" t="s">
        <v>82</v>
      </c>
      <c r="D7197" t="s">
        <v>88</v>
      </c>
      <c r="E7197" t="s">
        <v>76</v>
      </c>
      <c r="F7197" s="7">
        <v>43963</v>
      </c>
      <c r="G7197" s="7">
        <v>44328</v>
      </c>
      <c r="H7197" t="s">
        <v>77</v>
      </c>
      <c r="I7197" t="s">
        <v>84</v>
      </c>
      <c r="J7197" s="7">
        <v>45432</v>
      </c>
      <c r="K7197" s="7">
        <v>45688</v>
      </c>
      <c r="L7197" s="7">
        <v>44328</v>
      </c>
      <c r="M7197" t="s">
        <v>77</v>
      </c>
      <c r="N7197" t="s">
        <v>79</v>
      </c>
      <c r="O7197">
        <v>2026</v>
      </c>
      <c r="P7197">
        <v>1</v>
      </c>
      <c r="Q7197" t="s">
        <v>80</v>
      </c>
      <c r="R7197" s="8">
        <v>46267</v>
      </c>
      <c r="S7197" s="2">
        <v>1</v>
      </c>
      <c r="T7197" s="2" t="s">
        <v>81</v>
      </c>
    </row>
    <row r="7198" spans="1:20" x14ac:dyDescent="0.25">
      <c r="A7198">
        <v>1120654047</v>
      </c>
      <c r="B7198">
        <v>119020467</v>
      </c>
      <c r="C7198" t="s">
        <v>85</v>
      </c>
      <c r="D7198" t="s">
        <v>88</v>
      </c>
      <c r="E7198" t="s">
        <v>76</v>
      </c>
      <c r="F7198" s="7">
        <v>43963</v>
      </c>
      <c r="G7198" s="7">
        <v>45789</v>
      </c>
      <c r="H7198" t="s">
        <v>77</v>
      </c>
      <c r="I7198" t="s">
        <v>78</v>
      </c>
      <c r="J7198" s="7">
        <v>45855</v>
      </c>
      <c r="K7198" s="7">
        <v>44077</v>
      </c>
      <c r="L7198" s="7">
        <v>45789</v>
      </c>
      <c r="M7198" t="s">
        <v>77</v>
      </c>
      <c r="N7198" t="s">
        <v>79</v>
      </c>
      <c r="O7198">
        <v>2026</v>
      </c>
      <c r="P7198">
        <v>1</v>
      </c>
      <c r="Q7198" t="s">
        <v>80</v>
      </c>
      <c r="R7198" s="8">
        <v>46267</v>
      </c>
      <c r="S7198" s="2">
        <v>1</v>
      </c>
      <c r="T7198" s="2" t="s">
        <v>81</v>
      </c>
    </row>
    <row r="7199" spans="1:20" x14ac:dyDescent="0.25">
      <c r="A7199">
        <v>1120654065</v>
      </c>
      <c r="B7199">
        <v>119040328</v>
      </c>
      <c r="C7199" t="s">
        <v>74</v>
      </c>
      <c r="D7199" t="s">
        <v>75</v>
      </c>
      <c r="E7199" t="s">
        <v>76</v>
      </c>
      <c r="F7199" s="7">
        <v>43969</v>
      </c>
      <c r="G7199" s="7">
        <v>45795</v>
      </c>
      <c r="H7199" t="s">
        <v>86</v>
      </c>
      <c r="I7199" t="s">
        <v>87</v>
      </c>
      <c r="J7199" s="7">
        <v>45766</v>
      </c>
      <c r="K7199" s="7">
        <v>46115</v>
      </c>
      <c r="L7199" s="7">
        <v>45795</v>
      </c>
      <c r="M7199" t="s">
        <v>86</v>
      </c>
      <c r="N7199" t="s">
        <v>79</v>
      </c>
      <c r="O7199">
        <v>2026</v>
      </c>
      <c r="P7199">
        <v>1</v>
      </c>
      <c r="Q7199" t="s">
        <v>80</v>
      </c>
      <c r="R7199" s="8">
        <v>46267</v>
      </c>
      <c r="S7199" s="2">
        <v>1</v>
      </c>
      <c r="T7199" s="2" t="s">
        <v>81</v>
      </c>
    </row>
    <row r="7200" spans="1:20" x14ac:dyDescent="0.25">
      <c r="A7200">
        <v>1120654075</v>
      </c>
      <c r="B7200">
        <v>119049342</v>
      </c>
      <c r="C7200" t="s">
        <v>98</v>
      </c>
      <c r="D7200" t="s">
        <v>88</v>
      </c>
      <c r="E7200" t="s">
        <v>76</v>
      </c>
      <c r="F7200" s="7">
        <v>43971</v>
      </c>
      <c r="G7200" s="7">
        <v>44336</v>
      </c>
      <c r="H7200" t="s">
        <v>77</v>
      </c>
      <c r="I7200" t="s">
        <v>78</v>
      </c>
      <c r="J7200" s="7">
        <v>45455</v>
      </c>
      <c r="K7200" s="7">
        <v>45464</v>
      </c>
      <c r="L7200" s="7">
        <v>44336</v>
      </c>
      <c r="M7200" t="s">
        <v>77</v>
      </c>
      <c r="N7200" t="s">
        <v>79</v>
      </c>
      <c r="O7200">
        <v>2026</v>
      </c>
      <c r="P7200">
        <v>1</v>
      </c>
      <c r="Q7200" t="s">
        <v>80</v>
      </c>
      <c r="R7200" s="8">
        <v>46267</v>
      </c>
      <c r="S7200" s="2">
        <v>1</v>
      </c>
      <c r="T7200" s="2" t="s">
        <v>81</v>
      </c>
    </row>
    <row r="7201" spans="1:20" x14ac:dyDescent="0.25">
      <c r="A7201">
        <v>1120654079</v>
      </c>
      <c r="B7201">
        <v>119057127</v>
      </c>
      <c r="C7201" t="s">
        <v>91</v>
      </c>
      <c r="D7201" t="s">
        <v>83</v>
      </c>
      <c r="E7201" t="s">
        <v>76</v>
      </c>
      <c r="F7201" s="7">
        <v>43973</v>
      </c>
      <c r="G7201" s="7">
        <v>45799</v>
      </c>
      <c r="H7201" t="s">
        <v>77</v>
      </c>
      <c r="I7201" t="s">
        <v>84</v>
      </c>
      <c r="J7201" s="7">
        <v>45417</v>
      </c>
      <c r="K7201" s="7">
        <v>46012</v>
      </c>
      <c r="L7201" s="7">
        <v>45799</v>
      </c>
      <c r="M7201" t="s">
        <v>77</v>
      </c>
      <c r="N7201" t="s">
        <v>79</v>
      </c>
      <c r="O7201">
        <v>2026</v>
      </c>
      <c r="P7201">
        <v>1</v>
      </c>
      <c r="Q7201" t="s">
        <v>80</v>
      </c>
      <c r="R7201" s="8">
        <v>46267</v>
      </c>
      <c r="S7201" s="2">
        <v>1</v>
      </c>
      <c r="T7201" s="2" t="s">
        <v>81</v>
      </c>
    </row>
    <row r="7202" spans="1:20" x14ac:dyDescent="0.25">
      <c r="A7202">
        <v>1120654130</v>
      </c>
      <c r="B7202">
        <v>119124019</v>
      </c>
      <c r="C7202" t="s">
        <v>82</v>
      </c>
      <c r="D7202" t="s">
        <v>88</v>
      </c>
      <c r="E7202" t="s">
        <v>76</v>
      </c>
      <c r="F7202" s="7">
        <v>43990</v>
      </c>
      <c r="G7202" s="7">
        <v>45816</v>
      </c>
      <c r="H7202" t="s">
        <v>77</v>
      </c>
      <c r="I7202" t="s">
        <v>78</v>
      </c>
      <c r="J7202" s="7">
        <v>45550</v>
      </c>
      <c r="K7202" s="7">
        <v>45689</v>
      </c>
      <c r="L7202" s="7">
        <v>45816</v>
      </c>
      <c r="M7202" t="s">
        <v>77</v>
      </c>
      <c r="N7202" t="s">
        <v>79</v>
      </c>
      <c r="O7202">
        <v>2026</v>
      </c>
      <c r="P7202">
        <v>1</v>
      </c>
      <c r="Q7202" t="s">
        <v>80</v>
      </c>
      <c r="R7202" s="8">
        <v>46267</v>
      </c>
      <c r="S7202" s="2">
        <v>1</v>
      </c>
      <c r="T7202" s="2" t="s">
        <v>81</v>
      </c>
    </row>
    <row r="7203" spans="1:20" x14ac:dyDescent="0.25">
      <c r="A7203">
        <v>1120654131</v>
      </c>
      <c r="B7203">
        <v>119124019</v>
      </c>
      <c r="C7203" t="s">
        <v>82</v>
      </c>
      <c r="D7203" t="s">
        <v>88</v>
      </c>
      <c r="E7203" t="s">
        <v>76</v>
      </c>
      <c r="F7203" s="7">
        <v>43990</v>
      </c>
      <c r="G7203" s="7">
        <v>45816</v>
      </c>
      <c r="H7203" t="s">
        <v>77</v>
      </c>
      <c r="I7203" t="s">
        <v>78</v>
      </c>
      <c r="J7203" s="7">
        <v>45550</v>
      </c>
      <c r="K7203" s="7">
        <v>45946</v>
      </c>
      <c r="L7203" s="7">
        <v>45816</v>
      </c>
      <c r="M7203" t="s">
        <v>77</v>
      </c>
      <c r="N7203" t="s">
        <v>79</v>
      </c>
      <c r="O7203">
        <v>2026</v>
      </c>
      <c r="P7203">
        <v>1</v>
      </c>
      <c r="Q7203" t="s">
        <v>80</v>
      </c>
      <c r="R7203" s="8">
        <v>46267</v>
      </c>
      <c r="S7203" s="2">
        <v>1</v>
      </c>
      <c r="T7203" s="2" t="s">
        <v>81</v>
      </c>
    </row>
    <row r="7204" spans="1:20" x14ac:dyDescent="0.25">
      <c r="A7204">
        <v>1120654150</v>
      </c>
      <c r="B7204">
        <v>119150565</v>
      </c>
      <c r="C7204" t="s">
        <v>82</v>
      </c>
      <c r="D7204" t="s">
        <v>83</v>
      </c>
      <c r="E7204" t="s">
        <v>76</v>
      </c>
      <c r="F7204" s="7">
        <v>43993</v>
      </c>
      <c r="G7204" s="7">
        <v>44176</v>
      </c>
      <c r="H7204" t="s">
        <v>77</v>
      </c>
      <c r="I7204" t="s">
        <v>78</v>
      </c>
      <c r="J7204" s="7">
        <v>45489</v>
      </c>
      <c r="K7204" s="7">
        <v>45748</v>
      </c>
      <c r="L7204" s="7">
        <v>44176</v>
      </c>
      <c r="M7204" t="s">
        <v>77</v>
      </c>
      <c r="N7204" t="s">
        <v>92</v>
      </c>
      <c r="O7204">
        <v>2026</v>
      </c>
      <c r="P7204">
        <v>1</v>
      </c>
      <c r="Q7204" t="s">
        <v>80</v>
      </c>
      <c r="R7204" s="8">
        <v>46267</v>
      </c>
      <c r="S7204" s="2">
        <v>1</v>
      </c>
      <c r="T7204" s="2" t="s">
        <v>81</v>
      </c>
    </row>
    <row r="7205" spans="1:20" x14ac:dyDescent="0.25">
      <c r="A7205">
        <v>1120654163</v>
      </c>
      <c r="B7205">
        <v>119163418</v>
      </c>
      <c r="C7205" t="s">
        <v>74</v>
      </c>
      <c r="D7205" t="s">
        <v>83</v>
      </c>
      <c r="E7205" t="s">
        <v>76</v>
      </c>
      <c r="F7205" s="7">
        <v>43995</v>
      </c>
      <c r="G7205" s="7">
        <v>44178</v>
      </c>
      <c r="H7205" t="s">
        <v>77</v>
      </c>
      <c r="I7205" t="s">
        <v>84</v>
      </c>
      <c r="J7205" s="7">
        <v>45899</v>
      </c>
      <c r="K7205" s="7">
        <v>46065</v>
      </c>
      <c r="L7205" s="7">
        <v>44178</v>
      </c>
      <c r="M7205" t="s">
        <v>77</v>
      </c>
      <c r="N7205" t="s">
        <v>79</v>
      </c>
      <c r="O7205">
        <v>2026</v>
      </c>
      <c r="P7205">
        <v>1</v>
      </c>
      <c r="Q7205" t="s">
        <v>80</v>
      </c>
      <c r="R7205" s="8">
        <v>46267</v>
      </c>
      <c r="S7205" s="2">
        <v>1</v>
      </c>
      <c r="T7205" s="2" t="s">
        <v>81</v>
      </c>
    </row>
    <row r="7206" spans="1:20" x14ac:dyDescent="0.25">
      <c r="A7206">
        <v>1120654177</v>
      </c>
      <c r="B7206">
        <v>119176804</v>
      </c>
      <c r="C7206" t="s">
        <v>82</v>
      </c>
      <c r="D7206" t="s">
        <v>75</v>
      </c>
      <c r="E7206" t="s">
        <v>76</v>
      </c>
      <c r="F7206" s="7">
        <v>43983</v>
      </c>
      <c r="G7206" s="7">
        <v>45809</v>
      </c>
      <c r="H7206" t="s">
        <v>77</v>
      </c>
      <c r="I7206" t="s">
        <v>78</v>
      </c>
      <c r="J7206" s="7"/>
      <c r="K7206" s="7">
        <v>43999</v>
      </c>
      <c r="L7206" s="7">
        <v>45809</v>
      </c>
      <c r="M7206" t="s">
        <v>77</v>
      </c>
      <c r="N7206"/>
      <c r="O7206">
        <v>2026</v>
      </c>
      <c r="P7206">
        <v>1</v>
      </c>
      <c r="Q7206" t="s">
        <v>80</v>
      </c>
      <c r="R7206" s="8">
        <v>46267</v>
      </c>
      <c r="S7206" s="2">
        <v>1</v>
      </c>
      <c r="T7206" s="2" t="s">
        <v>81</v>
      </c>
    </row>
    <row r="7207" spans="1:20" x14ac:dyDescent="0.25">
      <c r="A7207">
        <v>1120654196</v>
      </c>
      <c r="B7207">
        <v>119192448</v>
      </c>
      <c r="C7207" t="s">
        <v>82</v>
      </c>
      <c r="D7207" t="s">
        <v>83</v>
      </c>
      <c r="E7207" t="s">
        <v>76</v>
      </c>
      <c r="F7207" s="7">
        <v>44002</v>
      </c>
      <c r="G7207" s="7">
        <v>44185</v>
      </c>
      <c r="H7207" t="s">
        <v>77</v>
      </c>
      <c r="I7207" t="s">
        <v>78</v>
      </c>
      <c r="J7207" s="7">
        <v>45427</v>
      </c>
      <c r="K7207" s="7">
        <v>45673</v>
      </c>
      <c r="L7207" s="7">
        <v>44185</v>
      </c>
      <c r="M7207" t="s">
        <v>77</v>
      </c>
      <c r="N7207" t="s">
        <v>79</v>
      </c>
      <c r="O7207">
        <v>2026</v>
      </c>
      <c r="P7207">
        <v>1</v>
      </c>
      <c r="Q7207" t="s">
        <v>80</v>
      </c>
      <c r="R7207" s="8">
        <v>46267</v>
      </c>
      <c r="S7207" s="2">
        <v>1</v>
      </c>
      <c r="T7207" s="2" t="s">
        <v>81</v>
      </c>
    </row>
    <row r="7208" spans="1:20" x14ac:dyDescent="0.25">
      <c r="A7208">
        <v>1120654199</v>
      </c>
      <c r="B7208">
        <v>119194668</v>
      </c>
      <c r="C7208" t="s">
        <v>74</v>
      </c>
      <c r="D7208" t="s">
        <v>75</v>
      </c>
      <c r="E7208" t="s">
        <v>76</v>
      </c>
      <c r="F7208" s="7">
        <v>44004</v>
      </c>
      <c r="G7208" s="7">
        <v>44369</v>
      </c>
      <c r="H7208" t="s">
        <v>86</v>
      </c>
      <c r="I7208" t="s">
        <v>87</v>
      </c>
      <c r="J7208" s="7">
        <v>45908</v>
      </c>
      <c r="K7208" s="7">
        <v>46076</v>
      </c>
      <c r="L7208" s="7">
        <v>44369</v>
      </c>
      <c r="M7208" t="s">
        <v>86</v>
      </c>
      <c r="N7208" t="s">
        <v>79</v>
      </c>
      <c r="O7208">
        <v>2026</v>
      </c>
      <c r="P7208">
        <v>1</v>
      </c>
      <c r="Q7208" t="s">
        <v>80</v>
      </c>
      <c r="R7208" s="8">
        <v>46267</v>
      </c>
      <c r="S7208" s="2">
        <v>1</v>
      </c>
      <c r="T7208" s="2" t="s">
        <v>81</v>
      </c>
    </row>
    <row r="7209" spans="1:20" x14ac:dyDescent="0.25">
      <c r="A7209">
        <v>1120654459</v>
      </c>
      <c r="B7209">
        <v>119487468</v>
      </c>
      <c r="C7209" t="s">
        <v>82</v>
      </c>
      <c r="D7209" t="s">
        <v>83</v>
      </c>
      <c r="E7209" t="s">
        <v>76</v>
      </c>
      <c r="F7209" s="7">
        <v>44034</v>
      </c>
      <c r="G7209" s="7">
        <v>44218</v>
      </c>
      <c r="H7209" t="s">
        <v>77</v>
      </c>
      <c r="I7209" t="s">
        <v>78</v>
      </c>
      <c r="J7209" s="7">
        <v>45716</v>
      </c>
      <c r="K7209" s="7">
        <v>45446</v>
      </c>
      <c r="L7209" s="7">
        <v>44218</v>
      </c>
      <c r="M7209" t="s">
        <v>77</v>
      </c>
      <c r="N7209" t="s">
        <v>79</v>
      </c>
      <c r="O7209">
        <v>2026</v>
      </c>
      <c r="P7209">
        <v>1</v>
      </c>
      <c r="Q7209" t="s">
        <v>80</v>
      </c>
      <c r="R7209" s="8">
        <v>46267</v>
      </c>
      <c r="S7209" s="2">
        <v>1</v>
      </c>
      <c r="T7209" s="2" t="s">
        <v>81</v>
      </c>
    </row>
    <row r="7210" spans="1:20" x14ac:dyDescent="0.25">
      <c r="A7210">
        <v>1120654506</v>
      </c>
      <c r="B7210">
        <v>119517699</v>
      </c>
      <c r="C7210" t="s">
        <v>82</v>
      </c>
      <c r="D7210" t="s">
        <v>88</v>
      </c>
      <c r="E7210" t="s">
        <v>76</v>
      </c>
      <c r="F7210" s="7">
        <v>44040</v>
      </c>
      <c r="G7210" s="7">
        <v>45866</v>
      </c>
      <c r="H7210" t="s">
        <v>77</v>
      </c>
      <c r="I7210" t="s">
        <v>78</v>
      </c>
      <c r="J7210" s="7">
        <v>45207</v>
      </c>
      <c r="K7210" s="7">
        <v>45755</v>
      </c>
      <c r="L7210" s="7">
        <v>45866</v>
      </c>
      <c r="M7210" t="s">
        <v>77</v>
      </c>
      <c r="N7210" t="s">
        <v>92</v>
      </c>
      <c r="O7210">
        <v>2026</v>
      </c>
      <c r="P7210">
        <v>1</v>
      </c>
      <c r="Q7210" t="s">
        <v>80</v>
      </c>
      <c r="R7210" s="8">
        <v>46267</v>
      </c>
      <c r="S7210" s="2">
        <v>1</v>
      </c>
      <c r="T7210" s="2" t="s">
        <v>81</v>
      </c>
    </row>
    <row r="7211" spans="1:20" x14ac:dyDescent="0.25">
      <c r="A7211">
        <v>1120654543</v>
      </c>
      <c r="B7211">
        <v>119538457</v>
      </c>
      <c r="C7211" t="s">
        <v>82</v>
      </c>
      <c r="D7211" t="s">
        <v>83</v>
      </c>
      <c r="E7211" t="s">
        <v>76</v>
      </c>
      <c r="F7211" s="7">
        <v>44043</v>
      </c>
      <c r="G7211" s="7">
        <v>45869</v>
      </c>
      <c r="H7211" t="s">
        <v>77</v>
      </c>
      <c r="I7211" t="s">
        <v>84</v>
      </c>
      <c r="J7211" s="7">
        <v>45539</v>
      </c>
      <c r="K7211" s="7">
        <v>45748</v>
      </c>
      <c r="L7211" s="7">
        <v>45869</v>
      </c>
      <c r="M7211" t="s">
        <v>77</v>
      </c>
      <c r="N7211" t="s">
        <v>79</v>
      </c>
      <c r="O7211">
        <v>2026</v>
      </c>
      <c r="P7211">
        <v>1</v>
      </c>
      <c r="Q7211" t="s">
        <v>80</v>
      </c>
      <c r="R7211" s="8">
        <v>46267</v>
      </c>
      <c r="S7211" s="2">
        <v>1</v>
      </c>
      <c r="T7211" s="2" t="s">
        <v>81</v>
      </c>
    </row>
    <row r="7212" spans="1:20" x14ac:dyDescent="0.25">
      <c r="A7212">
        <v>1120654544</v>
      </c>
      <c r="B7212">
        <v>119538457</v>
      </c>
      <c r="C7212" t="s">
        <v>82</v>
      </c>
      <c r="D7212" t="s">
        <v>83</v>
      </c>
      <c r="E7212" t="s">
        <v>76</v>
      </c>
      <c r="F7212" s="7">
        <v>44043</v>
      </c>
      <c r="G7212" s="7">
        <v>45869</v>
      </c>
      <c r="H7212" t="s">
        <v>77</v>
      </c>
      <c r="I7212" t="s">
        <v>84</v>
      </c>
      <c r="J7212" s="7">
        <v>45539</v>
      </c>
      <c r="K7212" s="7">
        <v>45935</v>
      </c>
      <c r="L7212" s="7">
        <v>45869</v>
      </c>
      <c r="M7212" t="s">
        <v>77</v>
      </c>
      <c r="N7212" t="s">
        <v>79</v>
      </c>
      <c r="O7212">
        <v>2026</v>
      </c>
      <c r="P7212">
        <v>1</v>
      </c>
      <c r="Q7212" t="s">
        <v>80</v>
      </c>
      <c r="R7212" s="8">
        <v>46267</v>
      </c>
      <c r="S7212" s="2">
        <v>1</v>
      </c>
      <c r="T7212" s="2" t="s">
        <v>81</v>
      </c>
    </row>
    <row r="7213" spans="1:20" x14ac:dyDescent="0.25">
      <c r="A7213">
        <v>1120654572</v>
      </c>
      <c r="B7213">
        <v>119558282</v>
      </c>
      <c r="C7213" t="s">
        <v>85</v>
      </c>
      <c r="D7213" t="s">
        <v>88</v>
      </c>
      <c r="E7213" t="s">
        <v>76</v>
      </c>
      <c r="F7213" s="7">
        <v>44047</v>
      </c>
      <c r="G7213" s="7">
        <v>44412</v>
      </c>
      <c r="H7213" t="s">
        <v>86</v>
      </c>
      <c r="I7213" t="s">
        <v>87</v>
      </c>
      <c r="J7213" s="7">
        <v>45204</v>
      </c>
      <c r="K7213" s="7">
        <v>45957</v>
      </c>
      <c r="L7213" s="7">
        <v>44412</v>
      </c>
      <c r="M7213" t="s">
        <v>86</v>
      </c>
      <c r="N7213" t="s">
        <v>92</v>
      </c>
      <c r="O7213">
        <v>2026</v>
      </c>
      <c r="P7213">
        <v>1</v>
      </c>
      <c r="Q7213" t="s">
        <v>80</v>
      </c>
      <c r="R7213" s="8">
        <v>46267</v>
      </c>
      <c r="S7213" s="2">
        <v>1</v>
      </c>
      <c r="T7213" s="2" t="s">
        <v>81</v>
      </c>
    </row>
    <row r="7214" spans="1:20" x14ac:dyDescent="0.25">
      <c r="A7214">
        <v>1120654670</v>
      </c>
      <c r="B7214">
        <v>119610811</v>
      </c>
      <c r="C7214" t="s">
        <v>90</v>
      </c>
      <c r="D7214" t="s">
        <v>83</v>
      </c>
      <c r="E7214" t="s">
        <v>76</v>
      </c>
      <c r="F7214" s="7">
        <v>44056</v>
      </c>
      <c r="G7214" s="7">
        <v>45882</v>
      </c>
      <c r="H7214" t="s">
        <v>77</v>
      </c>
      <c r="I7214" t="s">
        <v>78</v>
      </c>
      <c r="J7214" s="7">
        <v>45953</v>
      </c>
      <c r="K7214" s="7">
        <v>44090</v>
      </c>
      <c r="L7214" s="7">
        <v>45882</v>
      </c>
      <c r="M7214" t="s">
        <v>77</v>
      </c>
      <c r="N7214" t="s">
        <v>79</v>
      </c>
      <c r="O7214">
        <v>2026</v>
      </c>
      <c r="P7214">
        <v>1</v>
      </c>
      <c r="Q7214" t="s">
        <v>80</v>
      </c>
      <c r="R7214" s="8">
        <v>46267</v>
      </c>
      <c r="S7214" s="2">
        <v>1</v>
      </c>
      <c r="T7214" s="2" t="s">
        <v>81</v>
      </c>
    </row>
    <row r="7215" spans="1:20" x14ac:dyDescent="0.25">
      <c r="A7215">
        <v>1120654743</v>
      </c>
      <c r="B7215">
        <v>119635549</v>
      </c>
      <c r="C7215" t="s">
        <v>85</v>
      </c>
      <c r="D7215" t="s">
        <v>75</v>
      </c>
      <c r="E7215" t="s">
        <v>76</v>
      </c>
      <c r="F7215" s="7">
        <v>44062</v>
      </c>
      <c r="G7215" s="7">
        <v>44427</v>
      </c>
      <c r="H7215" t="s">
        <v>86</v>
      </c>
      <c r="I7215" t="s">
        <v>87</v>
      </c>
      <c r="J7215" s="7">
        <v>45862</v>
      </c>
      <c r="K7215" s="7">
        <v>45981</v>
      </c>
      <c r="L7215" s="7">
        <v>44427</v>
      </c>
      <c r="M7215" t="s">
        <v>86</v>
      </c>
      <c r="N7215" t="s">
        <v>79</v>
      </c>
      <c r="O7215">
        <v>2026</v>
      </c>
      <c r="P7215">
        <v>1</v>
      </c>
      <c r="Q7215" t="s">
        <v>80</v>
      </c>
      <c r="R7215" s="8">
        <v>46267</v>
      </c>
      <c r="S7215" s="2">
        <v>1</v>
      </c>
      <c r="T7215" s="2" t="s">
        <v>81</v>
      </c>
    </row>
    <row r="7216" spans="1:20" x14ac:dyDescent="0.25">
      <c r="A7216">
        <v>1120654755</v>
      </c>
      <c r="B7216">
        <v>119641343</v>
      </c>
      <c r="C7216" t="s">
        <v>98</v>
      </c>
      <c r="D7216" t="s">
        <v>75</v>
      </c>
      <c r="E7216" t="s">
        <v>76</v>
      </c>
      <c r="F7216" s="7">
        <v>44063</v>
      </c>
      <c r="G7216" s="7">
        <v>44428</v>
      </c>
      <c r="H7216" t="s">
        <v>86</v>
      </c>
      <c r="I7216" t="s">
        <v>87</v>
      </c>
      <c r="J7216" s="7">
        <v>45889</v>
      </c>
      <c r="K7216" s="7">
        <v>46105</v>
      </c>
      <c r="L7216" s="7">
        <v>44428</v>
      </c>
      <c r="M7216" t="s">
        <v>86</v>
      </c>
      <c r="N7216" t="s">
        <v>79</v>
      </c>
      <c r="O7216">
        <v>2026</v>
      </c>
      <c r="P7216">
        <v>1</v>
      </c>
      <c r="Q7216" t="s">
        <v>80</v>
      </c>
      <c r="R7216" s="8">
        <v>46267</v>
      </c>
      <c r="S7216" s="2">
        <v>1</v>
      </c>
      <c r="T7216" s="2" t="s">
        <v>81</v>
      </c>
    </row>
    <row r="7217" spans="1:20" x14ac:dyDescent="0.25">
      <c r="A7217">
        <v>1120654969</v>
      </c>
      <c r="B7217">
        <v>119716816</v>
      </c>
      <c r="C7217" t="s">
        <v>82</v>
      </c>
      <c r="D7217" t="s">
        <v>75</v>
      </c>
      <c r="E7217" t="s">
        <v>76</v>
      </c>
      <c r="F7217" s="7">
        <v>44077</v>
      </c>
      <c r="G7217" s="7">
        <v>44258</v>
      </c>
      <c r="H7217" t="s">
        <v>77</v>
      </c>
      <c r="I7217" t="s">
        <v>78</v>
      </c>
      <c r="J7217" s="7">
        <v>44097</v>
      </c>
      <c r="K7217" s="7">
        <v>44249</v>
      </c>
      <c r="L7217" s="7">
        <v>44258</v>
      </c>
      <c r="M7217" t="s">
        <v>77</v>
      </c>
      <c r="N7217" t="s">
        <v>92</v>
      </c>
      <c r="O7217">
        <v>2026</v>
      </c>
      <c r="P7217">
        <v>1</v>
      </c>
      <c r="Q7217" t="s">
        <v>80</v>
      </c>
      <c r="R7217" s="8">
        <v>46267</v>
      </c>
      <c r="S7217" s="2">
        <v>1</v>
      </c>
      <c r="T7217" s="2" t="s">
        <v>81</v>
      </c>
    </row>
    <row r="7218" spans="1:20" x14ac:dyDescent="0.25">
      <c r="A7218">
        <v>1120654970</v>
      </c>
      <c r="B7218">
        <v>119716816</v>
      </c>
      <c r="C7218" t="s">
        <v>82</v>
      </c>
      <c r="D7218" t="s">
        <v>75</v>
      </c>
      <c r="E7218" t="s">
        <v>76</v>
      </c>
      <c r="F7218" s="7">
        <v>44077</v>
      </c>
      <c r="G7218" s="7">
        <v>44258</v>
      </c>
      <c r="H7218" t="s">
        <v>77</v>
      </c>
      <c r="I7218" t="s">
        <v>78</v>
      </c>
      <c r="J7218" s="7">
        <v>44097</v>
      </c>
      <c r="K7218" s="7">
        <v>44078</v>
      </c>
      <c r="L7218" s="7">
        <v>44258</v>
      </c>
      <c r="M7218" t="s">
        <v>77</v>
      </c>
      <c r="N7218" t="s">
        <v>92</v>
      </c>
      <c r="O7218">
        <v>2026</v>
      </c>
      <c r="P7218">
        <v>1</v>
      </c>
      <c r="Q7218" t="s">
        <v>80</v>
      </c>
      <c r="R7218" s="8">
        <v>46267</v>
      </c>
      <c r="S7218" s="2">
        <v>1</v>
      </c>
      <c r="T7218" s="2" t="s">
        <v>81</v>
      </c>
    </row>
    <row r="7219" spans="1:20" x14ac:dyDescent="0.25">
      <c r="A7219">
        <v>1120654971</v>
      </c>
      <c r="B7219">
        <v>119716816</v>
      </c>
      <c r="C7219" t="s">
        <v>82</v>
      </c>
      <c r="D7219" t="s">
        <v>75</v>
      </c>
      <c r="E7219" t="s">
        <v>76</v>
      </c>
      <c r="F7219" s="7">
        <v>44077</v>
      </c>
      <c r="G7219" s="7">
        <v>44258</v>
      </c>
      <c r="H7219" t="s">
        <v>77</v>
      </c>
      <c r="I7219" t="s">
        <v>78</v>
      </c>
      <c r="J7219" s="7">
        <v>44097</v>
      </c>
      <c r="K7219" s="7">
        <v>45057</v>
      </c>
      <c r="L7219" s="7">
        <v>44258</v>
      </c>
      <c r="M7219" t="s">
        <v>77</v>
      </c>
      <c r="N7219" t="s">
        <v>92</v>
      </c>
      <c r="O7219">
        <v>2026</v>
      </c>
      <c r="P7219">
        <v>1</v>
      </c>
      <c r="Q7219" t="s">
        <v>80</v>
      </c>
      <c r="R7219" s="8">
        <v>46267</v>
      </c>
      <c r="S7219" s="2">
        <v>1</v>
      </c>
      <c r="T7219" s="2" t="s">
        <v>81</v>
      </c>
    </row>
    <row r="7220" spans="1:20" x14ac:dyDescent="0.25">
      <c r="A7220">
        <v>1120655195</v>
      </c>
      <c r="B7220">
        <v>119855490</v>
      </c>
      <c r="C7220" t="s">
        <v>74</v>
      </c>
      <c r="D7220" t="s">
        <v>75</v>
      </c>
      <c r="E7220" t="s">
        <v>76</v>
      </c>
      <c r="F7220" s="7">
        <v>44109</v>
      </c>
      <c r="G7220" s="7">
        <v>44474</v>
      </c>
      <c r="H7220" t="s">
        <v>86</v>
      </c>
      <c r="I7220" t="s">
        <v>87</v>
      </c>
      <c r="J7220" s="7">
        <v>45965</v>
      </c>
      <c r="K7220" s="7">
        <v>45986</v>
      </c>
      <c r="L7220" s="7">
        <v>44474</v>
      </c>
      <c r="M7220" t="s">
        <v>86</v>
      </c>
      <c r="N7220" t="s">
        <v>79</v>
      </c>
      <c r="O7220">
        <v>2026</v>
      </c>
      <c r="P7220">
        <v>1</v>
      </c>
      <c r="Q7220" t="s">
        <v>80</v>
      </c>
      <c r="R7220" s="8">
        <v>46267</v>
      </c>
      <c r="S7220" s="2">
        <v>1</v>
      </c>
      <c r="T7220" s="2" t="s">
        <v>81</v>
      </c>
    </row>
    <row r="7221" spans="1:20" x14ac:dyDescent="0.25">
      <c r="A7221">
        <v>1120655343</v>
      </c>
      <c r="B7221">
        <v>119943004</v>
      </c>
      <c r="C7221" t="s">
        <v>74</v>
      </c>
      <c r="D7221" t="s">
        <v>75</v>
      </c>
      <c r="E7221" t="s">
        <v>76</v>
      </c>
      <c r="F7221" s="7">
        <v>44127</v>
      </c>
      <c r="G7221" s="7">
        <v>44492</v>
      </c>
      <c r="H7221" t="s">
        <v>86</v>
      </c>
      <c r="I7221" t="s">
        <v>87</v>
      </c>
      <c r="J7221" s="7">
        <v>45826</v>
      </c>
      <c r="K7221" s="7">
        <v>44170</v>
      </c>
      <c r="L7221" s="7">
        <v>44492</v>
      </c>
      <c r="M7221" t="s">
        <v>86</v>
      </c>
      <c r="N7221" t="s">
        <v>79</v>
      </c>
      <c r="O7221">
        <v>2026</v>
      </c>
      <c r="P7221">
        <v>1</v>
      </c>
      <c r="Q7221" t="s">
        <v>80</v>
      </c>
      <c r="R7221" s="8">
        <v>46267</v>
      </c>
      <c r="S7221" s="2">
        <v>1</v>
      </c>
      <c r="T7221" s="2" t="s">
        <v>81</v>
      </c>
    </row>
    <row r="7222" spans="1:20" x14ac:dyDescent="0.25">
      <c r="A7222">
        <v>1120655387</v>
      </c>
      <c r="B7222">
        <v>119965094</v>
      </c>
      <c r="C7222" t="s">
        <v>97</v>
      </c>
      <c r="D7222" t="s">
        <v>75</v>
      </c>
      <c r="E7222" t="s">
        <v>76</v>
      </c>
      <c r="F7222" s="7">
        <v>44134</v>
      </c>
      <c r="G7222" s="7">
        <v>44499</v>
      </c>
      <c r="H7222" t="s">
        <v>77</v>
      </c>
      <c r="I7222" t="s">
        <v>78</v>
      </c>
      <c r="J7222" s="7">
        <v>45768</v>
      </c>
      <c r="K7222" s="7">
        <v>44188</v>
      </c>
      <c r="L7222" s="7">
        <v>44499</v>
      </c>
      <c r="M7222" t="s">
        <v>77</v>
      </c>
      <c r="N7222" t="s">
        <v>79</v>
      </c>
      <c r="O7222">
        <v>2026</v>
      </c>
      <c r="P7222">
        <v>1</v>
      </c>
      <c r="Q7222" t="s">
        <v>80</v>
      </c>
      <c r="R7222" s="8">
        <v>46267</v>
      </c>
      <c r="S7222" s="2">
        <v>1</v>
      </c>
      <c r="T7222" s="2" t="s">
        <v>81</v>
      </c>
    </row>
    <row r="7223" spans="1:20" x14ac:dyDescent="0.25">
      <c r="A7223">
        <v>1120655417</v>
      </c>
      <c r="B7223">
        <v>119976508</v>
      </c>
      <c r="C7223" t="s">
        <v>96</v>
      </c>
      <c r="D7223" t="s">
        <v>75</v>
      </c>
      <c r="E7223" t="s">
        <v>76</v>
      </c>
      <c r="F7223" s="7">
        <v>44138</v>
      </c>
      <c r="G7223" s="7">
        <v>44503</v>
      </c>
      <c r="H7223" t="s">
        <v>86</v>
      </c>
      <c r="I7223" t="s">
        <v>87</v>
      </c>
      <c r="J7223" s="7">
        <v>45875</v>
      </c>
      <c r="K7223" s="7">
        <v>44166</v>
      </c>
      <c r="L7223" s="7">
        <v>44503</v>
      </c>
      <c r="M7223" t="s">
        <v>86</v>
      </c>
      <c r="N7223" t="s">
        <v>79</v>
      </c>
      <c r="O7223">
        <v>2026</v>
      </c>
      <c r="P7223">
        <v>1</v>
      </c>
      <c r="Q7223" t="s">
        <v>80</v>
      </c>
      <c r="R7223" s="8">
        <v>46267</v>
      </c>
      <c r="S7223" s="2">
        <v>1</v>
      </c>
      <c r="T7223" s="2" t="s">
        <v>81</v>
      </c>
    </row>
    <row r="7224" spans="1:20" x14ac:dyDescent="0.25">
      <c r="A7224">
        <v>1120655485</v>
      </c>
      <c r="B7224">
        <v>119999975</v>
      </c>
      <c r="C7224" t="s">
        <v>74</v>
      </c>
      <c r="D7224" t="s">
        <v>75</v>
      </c>
      <c r="E7224" t="s">
        <v>76</v>
      </c>
      <c r="F7224" s="7">
        <v>44144</v>
      </c>
      <c r="G7224" s="7">
        <v>44509</v>
      </c>
      <c r="H7224" t="s">
        <v>86</v>
      </c>
      <c r="I7224" t="s">
        <v>87</v>
      </c>
      <c r="J7224" s="7">
        <v>45835</v>
      </c>
      <c r="K7224" s="7">
        <v>44154</v>
      </c>
      <c r="L7224" s="7">
        <v>44509</v>
      </c>
      <c r="M7224" t="s">
        <v>86</v>
      </c>
      <c r="N7224" t="s">
        <v>79</v>
      </c>
      <c r="O7224">
        <v>2026</v>
      </c>
      <c r="P7224">
        <v>1</v>
      </c>
      <c r="Q7224" t="s">
        <v>80</v>
      </c>
      <c r="R7224" s="8">
        <v>46267</v>
      </c>
      <c r="S7224" s="2">
        <v>1</v>
      </c>
      <c r="T7224" s="2" t="s">
        <v>81</v>
      </c>
    </row>
    <row r="7225" spans="1:20" x14ac:dyDescent="0.25">
      <c r="A7225">
        <v>1120655515</v>
      </c>
      <c r="B7225">
        <v>120018936</v>
      </c>
      <c r="C7225" t="s">
        <v>97</v>
      </c>
      <c r="D7225" t="s">
        <v>75</v>
      </c>
      <c r="E7225" t="s">
        <v>76</v>
      </c>
      <c r="F7225" s="7">
        <v>44148</v>
      </c>
      <c r="G7225" s="7">
        <v>45974</v>
      </c>
      <c r="H7225" t="s">
        <v>77</v>
      </c>
      <c r="I7225" t="s">
        <v>78</v>
      </c>
      <c r="J7225" s="7">
        <v>45928</v>
      </c>
      <c r="K7225" s="7">
        <v>46035</v>
      </c>
      <c r="L7225" s="7">
        <v>45974</v>
      </c>
      <c r="M7225" t="s">
        <v>77</v>
      </c>
      <c r="N7225" t="s">
        <v>79</v>
      </c>
      <c r="O7225">
        <v>2026</v>
      </c>
      <c r="P7225">
        <v>1</v>
      </c>
      <c r="Q7225" t="s">
        <v>80</v>
      </c>
      <c r="R7225" s="8">
        <v>46267</v>
      </c>
      <c r="S7225" s="2">
        <v>1</v>
      </c>
      <c r="T7225" s="2" t="s">
        <v>81</v>
      </c>
    </row>
    <row r="7226" spans="1:20" x14ac:dyDescent="0.25">
      <c r="A7226">
        <v>1120655582</v>
      </c>
      <c r="B7226">
        <v>120075438</v>
      </c>
      <c r="C7226" t="s">
        <v>74</v>
      </c>
      <c r="D7226" t="s">
        <v>75</v>
      </c>
      <c r="E7226" t="s">
        <v>76</v>
      </c>
      <c r="F7226" s="7">
        <v>44154</v>
      </c>
      <c r="G7226" s="7">
        <v>44519</v>
      </c>
      <c r="H7226" t="s">
        <v>86</v>
      </c>
      <c r="I7226" t="s">
        <v>87</v>
      </c>
      <c r="J7226" s="7">
        <v>45838</v>
      </c>
      <c r="K7226" s="7">
        <v>46079</v>
      </c>
      <c r="L7226" s="7">
        <v>44519</v>
      </c>
      <c r="M7226" t="s">
        <v>86</v>
      </c>
      <c r="N7226" t="s">
        <v>79</v>
      </c>
      <c r="O7226">
        <v>2026</v>
      </c>
      <c r="P7226">
        <v>1</v>
      </c>
      <c r="Q7226" t="s">
        <v>80</v>
      </c>
      <c r="R7226" s="8">
        <v>46267</v>
      </c>
      <c r="S7226" s="2">
        <v>1</v>
      </c>
      <c r="T7226" s="2" t="s">
        <v>81</v>
      </c>
    </row>
    <row r="7227" spans="1:20" x14ac:dyDescent="0.25">
      <c r="A7227">
        <v>1120655590</v>
      </c>
      <c r="B7227">
        <v>120078438</v>
      </c>
      <c r="C7227" t="s">
        <v>91</v>
      </c>
      <c r="D7227" t="s">
        <v>75</v>
      </c>
      <c r="E7227" t="s">
        <v>76</v>
      </c>
      <c r="F7227" s="7">
        <v>44153</v>
      </c>
      <c r="G7227" s="7">
        <v>45979</v>
      </c>
      <c r="H7227" t="s">
        <v>77</v>
      </c>
      <c r="I7227" t="s">
        <v>78</v>
      </c>
      <c r="J7227" s="7">
        <v>45819</v>
      </c>
      <c r="K7227" s="7">
        <v>45821</v>
      </c>
      <c r="L7227" s="7">
        <v>45979</v>
      </c>
      <c r="M7227" t="s">
        <v>77</v>
      </c>
      <c r="N7227" t="s">
        <v>79</v>
      </c>
      <c r="O7227">
        <v>2026</v>
      </c>
      <c r="P7227">
        <v>1</v>
      </c>
      <c r="Q7227" t="s">
        <v>80</v>
      </c>
      <c r="R7227" s="8">
        <v>46267</v>
      </c>
      <c r="S7227" s="2">
        <v>1</v>
      </c>
      <c r="T7227" s="2" t="s">
        <v>81</v>
      </c>
    </row>
    <row r="7228" spans="1:20" x14ac:dyDescent="0.25">
      <c r="A7228">
        <v>1120655646</v>
      </c>
      <c r="B7228">
        <v>120122363</v>
      </c>
      <c r="C7228" t="s">
        <v>74</v>
      </c>
      <c r="D7228" t="s">
        <v>75</v>
      </c>
      <c r="E7228" t="s">
        <v>76</v>
      </c>
      <c r="F7228" s="7">
        <v>44168</v>
      </c>
      <c r="G7228" s="7">
        <v>44533</v>
      </c>
      <c r="H7228" t="s">
        <v>86</v>
      </c>
      <c r="I7228" t="s">
        <v>87</v>
      </c>
      <c r="J7228" s="7">
        <v>45731</v>
      </c>
      <c r="K7228" s="7">
        <v>44175</v>
      </c>
      <c r="L7228" s="7">
        <v>44533</v>
      </c>
      <c r="M7228" t="s">
        <v>86</v>
      </c>
      <c r="N7228" t="s">
        <v>79</v>
      </c>
      <c r="O7228">
        <v>2026</v>
      </c>
      <c r="P7228">
        <v>1</v>
      </c>
      <c r="Q7228" t="s">
        <v>80</v>
      </c>
      <c r="R7228" s="8">
        <v>46267</v>
      </c>
      <c r="S7228" s="2">
        <v>1</v>
      </c>
      <c r="T7228" s="2" t="s">
        <v>81</v>
      </c>
    </row>
    <row r="7229" spans="1:20" x14ac:dyDescent="0.25">
      <c r="A7229">
        <v>1120655775</v>
      </c>
      <c r="B7229">
        <v>120736227</v>
      </c>
      <c r="C7229" t="s">
        <v>85</v>
      </c>
      <c r="D7229" t="s">
        <v>83</v>
      </c>
      <c r="E7229" t="s">
        <v>76</v>
      </c>
      <c r="F7229" s="7">
        <v>44288</v>
      </c>
      <c r="G7229" s="7">
        <v>44471</v>
      </c>
      <c r="H7229" t="s">
        <v>77</v>
      </c>
      <c r="I7229" t="s">
        <v>78</v>
      </c>
      <c r="J7229" s="7">
        <v>45966</v>
      </c>
      <c r="K7229" s="7">
        <v>46061</v>
      </c>
      <c r="L7229" s="7">
        <v>44471</v>
      </c>
      <c r="M7229" t="s">
        <v>77</v>
      </c>
      <c r="N7229" t="s">
        <v>79</v>
      </c>
      <c r="O7229">
        <v>2026</v>
      </c>
      <c r="P7229">
        <v>1</v>
      </c>
      <c r="Q7229" t="s">
        <v>80</v>
      </c>
      <c r="R7229" s="8">
        <v>46267</v>
      </c>
      <c r="S7229" s="2">
        <v>1</v>
      </c>
      <c r="T7229" s="2" t="s">
        <v>81</v>
      </c>
    </row>
    <row r="7230" spans="1:20" x14ac:dyDescent="0.25">
      <c r="A7230">
        <v>1120655776</v>
      </c>
      <c r="B7230">
        <v>120736227</v>
      </c>
      <c r="C7230" t="s">
        <v>85</v>
      </c>
      <c r="D7230" t="s">
        <v>83</v>
      </c>
      <c r="E7230" t="s">
        <v>76</v>
      </c>
      <c r="F7230" s="7">
        <v>44288</v>
      </c>
      <c r="G7230" s="7">
        <v>44471</v>
      </c>
      <c r="H7230" t="s">
        <v>77</v>
      </c>
      <c r="I7230" t="s">
        <v>78</v>
      </c>
      <c r="J7230" s="7">
        <v>45966</v>
      </c>
      <c r="K7230" s="7">
        <v>44292</v>
      </c>
      <c r="L7230" s="7">
        <v>44471</v>
      </c>
      <c r="M7230" t="s">
        <v>77</v>
      </c>
      <c r="N7230" t="s">
        <v>79</v>
      </c>
      <c r="O7230">
        <v>2026</v>
      </c>
      <c r="P7230">
        <v>1</v>
      </c>
      <c r="Q7230" t="s">
        <v>80</v>
      </c>
      <c r="R7230" s="8">
        <v>46267</v>
      </c>
      <c r="S7230" s="2">
        <v>1</v>
      </c>
      <c r="T7230" s="2" t="s">
        <v>81</v>
      </c>
    </row>
    <row r="7231" spans="1:20" x14ac:dyDescent="0.25">
      <c r="A7231">
        <v>1120655780</v>
      </c>
      <c r="B7231">
        <v>120737213</v>
      </c>
      <c r="C7231" t="s">
        <v>74</v>
      </c>
      <c r="D7231" t="s">
        <v>75</v>
      </c>
      <c r="E7231" t="s">
        <v>76</v>
      </c>
      <c r="F7231" s="7">
        <v>44288</v>
      </c>
      <c r="G7231" s="7">
        <v>46114</v>
      </c>
      <c r="H7231" t="s">
        <v>77</v>
      </c>
      <c r="I7231" t="s">
        <v>78</v>
      </c>
      <c r="J7231" s="7">
        <v>44750</v>
      </c>
      <c r="K7231" s="7">
        <v>44963</v>
      </c>
      <c r="L7231" s="7">
        <v>46114</v>
      </c>
      <c r="M7231" t="s">
        <v>77</v>
      </c>
      <c r="N7231" t="s">
        <v>92</v>
      </c>
      <c r="O7231">
        <v>2026</v>
      </c>
      <c r="P7231">
        <v>1</v>
      </c>
      <c r="Q7231" t="s">
        <v>80</v>
      </c>
      <c r="R7231" s="8">
        <v>46267</v>
      </c>
      <c r="S7231" s="2">
        <v>1</v>
      </c>
      <c r="T7231" s="2" t="s">
        <v>81</v>
      </c>
    </row>
    <row r="7232" spans="1:20" x14ac:dyDescent="0.25">
      <c r="A7232">
        <v>1120655809</v>
      </c>
      <c r="B7232">
        <v>120764659</v>
      </c>
      <c r="C7232" t="s">
        <v>82</v>
      </c>
      <c r="D7232" t="s">
        <v>75</v>
      </c>
      <c r="E7232" t="s">
        <v>76</v>
      </c>
      <c r="F7232" s="7">
        <v>44294</v>
      </c>
      <c r="G7232" s="7">
        <v>46120</v>
      </c>
      <c r="H7232" t="s">
        <v>77</v>
      </c>
      <c r="I7232" t="s">
        <v>78</v>
      </c>
      <c r="J7232" s="7">
        <v>45085</v>
      </c>
      <c r="K7232" s="7">
        <v>45057</v>
      </c>
      <c r="L7232" s="7">
        <v>46120</v>
      </c>
      <c r="M7232" t="s">
        <v>77</v>
      </c>
      <c r="N7232" t="s">
        <v>92</v>
      </c>
      <c r="O7232">
        <v>2026</v>
      </c>
      <c r="P7232">
        <v>1</v>
      </c>
      <c r="Q7232" t="s">
        <v>80</v>
      </c>
      <c r="R7232" s="8">
        <v>46267</v>
      </c>
      <c r="S7232" s="2">
        <v>1</v>
      </c>
      <c r="T7232" s="2" t="s">
        <v>81</v>
      </c>
    </row>
    <row r="7233" spans="1:20" x14ac:dyDescent="0.25">
      <c r="A7233">
        <v>1120655811</v>
      </c>
      <c r="B7233">
        <v>120766781</v>
      </c>
      <c r="C7233" t="s">
        <v>82</v>
      </c>
      <c r="D7233" t="s">
        <v>88</v>
      </c>
      <c r="E7233" t="s">
        <v>76</v>
      </c>
      <c r="F7233" s="7">
        <v>44294</v>
      </c>
      <c r="G7233" s="7">
        <v>46120</v>
      </c>
      <c r="H7233" t="s">
        <v>77</v>
      </c>
      <c r="I7233" t="s">
        <v>84</v>
      </c>
      <c r="J7233" s="7">
        <v>45749</v>
      </c>
      <c r="K7233" s="7">
        <v>45623</v>
      </c>
      <c r="L7233" s="7">
        <v>46120</v>
      </c>
      <c r="M7233" t="s">
        <v>77</v>
      </c>
      <c r="N7233" t="s">
        <v>79</v>
      </c>
      <c r="O7233">
        <v>2026</v>
      </c>
      <c r="P7233">
        <v>1</v>
      </c>
      <c r="Q7233" t="s">
        <v>80</v>
      </c>
      <c r="R7233" s="8">
        <v>46267</v>
      </c>
      <c r="S7233" s="2">
        <v>1</v>
      </c>
      <c r="T7233" s="2" t="s">
        <v>81</v>
      </c>
    </row>
    <row r="7234" spans="1:20" x14ac:dyDescent="0.25">
      <c r="A7234">
        <v>1120655840</v>
      </c>
      <c r="B7234">
        <v>120805257</v>
      </c>
      <c r="C7234" t="s">
        <v>91</v>
      </c>
      <c r="D7234" t="s">
        <v>75</v>
      </c>
      <c r="E7234" t="s">
        <v>76</v>
      </c>
      <c r="F7234" s="7">
        <v>44299</v>
      </c>
      <c r="G7234" s="7">
        <v>46125</v>
      </c>
      <c r="H7234" t="s">
        <v>77</v>
      </c>
      <c r="I7234" t="s">
        <v>78</v>
      </c>
      <c r="J7234" s="7">
        <v>45107</v>
      </c>
      <c r="K7234" s="7">
        <v>44305</v>
      </c>
      <c r="L7234" s="7">
        <v>46125</v>
      </c>
      <c r="M7234" t="s">
        <v>77</v>
      </c>
      <c r="N7234" t="s">
        <v>92</v>
      </c>
      <c r="O7234">
        <v>2026</v>
      </c>
      <c r="P7234">
        <v>1</v>
      </c>
      <c r="Q7234" t="s">
        <v>80</v>
      </c>
      <c r="R7234" s="8">
        <v>46267</v>
      </c>
      <c r="S7234" s="2">
        <v>1</v>
      </c>
      <c r="T7234" s="2" t="s">
        <v>81</v>
      </c>
    </row>
    <row r="7235" spans="1:20" x14ac:dyDescent="0.25">
      <c r="A7235">
        <v>1120655879</v>
      </c>
      <c r="B7235">
        <v>120834983</v>
      </c>
      <c r="C7235" t="s">
        <v>82</v>
      </c>
      <c r="D7235" t="s">
        <v>88</v>
      </c>
      <c r="E7235" t="s">
        <v>76</v>
      </c>
      <c r="F7235" s="7">
        <v>44303</v>
      </c>
      <c r="G7235" s="7">
        <v>44668</v>
      </c>
      <c r="H7235" t="s">
        <v>77</v>
      </c>
      <c r="I7235" t="s">
        <v>78</v>
      </c>
      <c r="J7235" s="7">
        <v>46099</v>
      </c>
      <c r="K7235" s="7">
        <v>45403</v>
      </c>
      <c r="L7235" s="7">
        <v>44668</v>
      </c>
      <c r="M7235" t="s">
        <v>77</v>
      </c>
      <c r="N7235" t="s">
        <v>79</v>
      </c>
      <c r="O7235">
        <v>2026</v>
      </c>
      <c r="P7235">
        <v>1</v>
      </c>
      <c r="Q7235" t="s">
        <v>80</v>
      </c>
      <c r="R7235" s="8">
        <v>46267</v>
      </c>
      <c r="S7235" s="2">
        <v>1</v>
      </c>
      <c r="T7235" s="2" t="s">
        <v>81</v>
      </c>
    </row>
    <row r="7236" spans="1:20" x14ac:dyDescent="0.25">
      <c r="A7236">
        <v>1120655884</v>
      </c>
      <c r="B7236">
        <v>120841241</v>
      </c>
      <c r="C7236" t="s">
        <v>97</v>
      </c>
      <c r="D7236" t="s">
        <v>88</v>
      </c>
      <c r="E7236" t="s">
        <v>76</v>
      </c>
      <c r="F7236" s="7">
        <v>44305</v>
      </c>
      <c r="G7236" s="7">
        <v>46131</v>
      </c>
      <c r="H7236" t="s">
        <v>77</v>
      </c>
      <c r="I7236" t="s">
        <v>78</v>
      </c>
      <c r="J7236" s="7">
        <v>46067</v>
      </c>
      <c r="K7236" s="7">
        <v>44307</v>
      </c>
      <c r="L7236" s="7">
        <v>46131</v>
      </c>
      <c r="M7236" t="s">
        <v>77</v>
      </c>
      <c r="N7236" t="s">
        <v>79</v>
      </c>
      <c r="O7236">
        <v>2026</v>
      </c>
      <c r="P7236">
        <v>1</v>
      </c>
      <c r="Q7236" t="s">
        <v>80</v>
      </c>
      <c r="R7236" s="8">
        <v>46267</v>
      </c>
      <c r="S7236" s="2">
        <v>1</v>
      </c>
      <c r="T7236" s="2" t="s">
        <v>81</v>
      </c>
    </row>
    <row r="7237" spans="1:20" x14ac:dyDescent="0.25">
      <c r="A7237">
        <v>1120655943</v>
      </c>
      <c r="B7237">
        <v>120896131</v>
      </c>
      <c r="C7237" t="s">
        <v>82</v>
      </c>
      <c r="D7237" t="s">
        <v>83</v>
      </c>
      <c r="E7237" t="s">
        <v>76</v>
      </c>
      <c r="F7237" s="7">
        <v>44314</v>
      </c>
      <c r="G7237" s="7">
        <v>44497</v>
      </c>
      <c r="H7237" t="s">
        <v>77</v>
      </c>
      <c r="I7237" t="s">
        <v>78</v>
      </c>
      <c r="J7237" s="7">
        <v>45966</v>
      </c>
      <c r="K7237" s="7">
        <v>45973</v>
      </c>
      <c r="L7237" s="7">
        <v>44497</v>
      </c>
      <c r="M7237" t="s">
        <v>77</v>
      </c>
      <c r="N7237" t="s">
        <v>79</v>
      </c>
      <c r="O7237">
        <v>2026</v>
      </c>
      <c r="P7237">
        <v>1</v>
      </c>
      <c r="Q7237" t="s">
        <v>80</v>
      </c>
      <c r="R7237" s="8">
        <v>46267</v>
      </c>
      <c r="S7237" s="2">
        <v>1</v>
      </c>
      <c r="T7237" s="2" t="s">
        <v>81</v>
      </c>
    </row>
    <row r="7238" spans="1:20" x14ac:dyDescent="0.25">
      <c r="A7238">
        <v>1120655948</v>
      </c>
      <c r="B7238">
        <v>120897725</v>
      </c>
      <c r="C7238" t="s">
        <v>82</v>
      </c>
      <c r="D7238" t="s">
        <v>83</v>
      </c>
      <c r="E7238" t="s">
        <v>76</v>
      </c>
      <c r="F7238" s="7">
        <v>44314</v>
      </c>
      <c r="G7238" s="7">
        <v>44497</v>
      </c>
      <c r="H7238" t="s">
        <v>77</v>
      </c>
      <c r="I7238" t="s">
        <v>84</v>
      </c>
      <c r="J7238" s="7">
        <v>45495</v>
      </c>
      <c r="K7238" s="7">
        <v>45743</v>
      </c>
      <c r="L7238" s="7">
        <v>44497</v>
      </c>
      <c r="M7238" t="s">
        <v>77</v>
      </c>
      <c r="N7238" t="s">
        <v>79</v>
      </c>
      <c r="O7238">
        <v>2026</v>
      </c>
      <c r="P7238">
        <v>1</v>
      </c>
      <c r="Q7238" t="s">
        <v>80</v>
      </c>
      <c r="R7238" s="8">
        <v>46267</v>
      </c>
      <c r="S7238" s="2">
        <v>1</v>
      </c>
      <c r="T7238" s="2" t="s">
        <v>81</v>
      </c>
    </row>
    <row r="7239" spans="1:20" x14ac:dyDescent="0.25">
      <c r="A7239">
        <v>1120656123</v>
      </c>
      <c r="B7239">
        <v>121391037</v>
      </c>
      <c r="C7239" t="s">
        <v>82</v>
      </c>
      <c r="D7239" t="s">
        <v>83</v>
      </c>
      <c r="E7239" t="s">
        <v>76</v>
      </c>
      <c r="F7239" s="7">
        <v>44340</v>
      </c>
      <c r="G7239" s="7">
        <v>44524</v>
      </c>
      <c r="H7239" t="s">
        <v>77</v>
      </c>
      <c r="I7239" t="s">
        <v>78</v>
      </c>
      <c r="J7239" s="7">
        <v>45417</v>
      </c>
      <c r="K7239" s="7">
        <v>44341</v>
      </c>
      <c r="L7239" s="7">
        <v>44524</v>
      </c>
      <c r="M7239" t="s">
        <v>77</v>
      </c>
      <c r="N7239" t="s">
        <v>79</v>
      </c>
      <c r="O7239">
        <v>2026</v>
      </c>
      <c r="P7239">
        <v>1</v>
      </c>
      <c r="Q7239" t="s">
        <v>80</v>
      </c>
      <c r="R7239" s="8">
        <v>46267</v>
      </c>
      <c r="S7239" s="2">
        <v>1</v>
      </c>
      <c r="T7239" s="2" t="s">
        <v>81</v>
      </c>
    </row>
    <row r="7240" spans="1:20" x14ac:dyDescent="0.25">
      <c r="A7240">
        <v>1120656124</v>
      </c>
      <c r="B7240">
        <v>121391037</v>
      </c>
      <c r="C7240" t="s">
        <v>82</v>
      </c>
      <c r="D7240" t="s">
        <v>83</v>
      </c>
      <c r="E7240" t="s">
        <v>76</v>
      </c>
      <c r="F7240" s="7">
        <v>44340</v>
      </c>
      <c r="G7240" s="7">
        <v>44524</v>
      </c>
      <c r="H7240" t="s">
        <v>77</v>
      </c>
      <c r="I7240" t="s">
        <v>78</v>
      </c>
      <c r="J7240" s="7">
        <v>45417</v>
      </c>
      <c r="K7240" s="7">
        <v>45754</v>
      </c>
      <c r="L7240" s="7">
        <v>44524</v>
      </c>
      <c r="M7240" t="s">
        <v>77</v>
      </c>
      <c r="N7240" t="s">
        <v>79</v>
      </c>
      <c r="O7240">
        <v>2026</v>
      </c>
      <c r="P7240">
        <v>1</v>
      </c>
      <c r="Q7240" t="s">
        <v>80</v>
      </c>
      <c r="R7240" s="8">
        <v>46267</v>
      </c>
      <c r="S7240" s="2">
        <v>1</v>
      </c>
      <c r="T7240" s="2" t="s">
        <v>81</v>
      </c>
    </row>
    <row r="7241" spans="1:20" x14ac:dyDescent="0.25">
      <c r="A7241">
        <v>1120656163</v>
      </c>
      <c r="B7241">
        <v>121427001</v>
      </c>
      <c r="C7241" t="s">
        <v>82</v>
      </c>
      <c r="D7241" t="s">
        <v>83</v>
      </c>
      <c r="E7241" t="s">
        <v>76</v>
      </c>
      <c r="F7241" s="7">
        <v>44344</v>
      </c>
      <c r="G7241" s="7">
        <v>46170</v>
      </c>
      <c r="H7241" t="s">
        <v>77</v>
      </c>
      <c r="I7241" t="s">
        <v>84</v>
      </c>
      <c r="J7241" s="7">
        <v>45470</v>
      </c>
      <c r="K7241" s="7">
        <v>45708</v>
      </c>
      <c r="L7241" s="7">
        <v>46170</v>
      </c>
      <c r="M7241" t="s">
        <v>77</v>
      </c>
      <c r="N7241" t="s">
        <v>92</v>
      </c>
      <c r="O7241">
        <v>2026</v>
      </c>
      <c r="P7241">
        <v>1</v>
      </c>
      <c r="Q7241" t="s">
        <v>80</v>
      </c>
      <c r="R7241" s="8">
        <v>46267</v>
      </c>
      <c r="S7241" s="2">
        <v>1</v>
      </c>
      <c r="T7241" s="2" t="s">
        <v>81</v>
      </c>
    </row>
    <row r="7242" spans="1:20" x14ac:dyDescent="0.25">
      <c r="A7242">
        <v>1120656192</v>
      </c>
      <c r="B7242">
        <v>121454816</v>
      </c>
      <c r="C7242" t="s">
        <v>82</v>
      </c>
      <c r="D7242" t="s">
        <v>88</v>
      </c>
      <c r="E7242" t="s">
        <v>76</v>
      </c>
      <c r="F7242" s="7">
        <v>44350</v>
      </c>
      <c r="G7242" s="7">
        <v>44594</v>
      </c>
      <c r="H7242" t="s">
        <v>77</v>
      </c>
      <c r="I7242" t="s">
        <v>78</v>
      </c>
      <c r="J7242" s="7">
        <v>45468</v>
      </c>
      <c r="K7242" s="7">
        <v>44411</v>
      </c>
      <c r="L7242" s="7">
        <v>44594</v>
      </c>
      <c r="M7242" t="s">
        <v>77</v>
      </c>
      <c r="N7242" t="s">
        <v>79</v>
      </c>
      <c r="O7242">
        <v>2026</v>
      </c>
      <c r="P7242">
        <v>1</v>
      </c>
      <c r="Q7242" t="s">
        <v>80</v>
      </c>
      <c r="R7242" s="8">
        <v>46267</v>
      </c>
      <c r="S7242" s="2">
        <v>1</v>
      </c>
      <c r="T7242" s="2" t="s">
        <v>81</v>
      </c>
    </row>
    <row r="7243" spans="1:20" x14ac:dyDescent="0.25">
      <c r="A7243">
        <v>1120656196</v>
      </c>
      <c r="B7243">
        <v>121466635</v>
      </c>
      <c r="C7243" t="s">
        <v>82</v>
      </c>
      <c r="D7243" t="s">
        <v>75</v>
      </c>
      <c r="E7243" t="s">
        <v>76</v>
      </c>
      <c r="F7243" s="7">
        <v>44351</v>
      </c>
      <c r="G7243" s="7">
        <v>46177</v>
      </c>
      <c r="H7243" t="s">
        <v>77</v>
      </c>
      <c r="I7243" t="s">
        <v>78</v>
      </c>
      <c r="J7243" s="7"/>
      <c r="K7243" s="7">
        <v>46006</v>
      </c>
      <c r="L7243" s="7">
        <v>46177</v>
      </c>
      <c r="M7243" t="s">
        <v>77</v>
      </c>
      <c r="N7243"/>
      <c r="O7243">
        <v>2026</v>
      </c>
      <c r="P7243">
        <v>1</v>
      </c>
      <c r="Q7243" t="s">
        <v>80</v>
      </c>
      <c r="R7243" s="8">
        <v>46267</v>
      </c>
      <c r="S7243" s="2">
        <v>1</v>
      </c>
      <c r="T7243" s="2" t="s">
        <v>81</v>
      </c>
    </row>
    <row r="7244" spans="1:20" x14ac:dyDescent="0.25">
      <c r="A7244">
        <v>1120656218</v>
      </c>
      <c r="B7244">
        <v>121481025</v>
      </c>
      <c r="C7244" t="s">
        <v>82</v>
      </c>
      <c r="D7244" t="s">
        <v>88</v>
      </c>
      <c r="E7244" t="s">
        <v>76</v>
      </c>
      <c r="F7244" s="7">
        <v>44354</v>
      </c>
      <c r="G7244" s="7">
        <v>44719</v>
      </c>
      <c r="H7244" t="s">
        <v>77</v>
      </c>
      <c r="I7244" t="s">
        <v>78</v>
      </c>
      <c r="J7244" s="7">
        <v>45178</v>
      </c>
      <c r="K7244" s="7">
        <v>45863</v>
      </c>
      <c r="L7244" s="7">
        <v>44719</v>
      </c>
      <c r="M7244" t="s">
        <v>77</v>
      </c>
      <c r="N7244" t="s">
        <v>92</v>
      </c>
      <c r="O7244">
        <v>2026</v>
      </c>
      <c r="P7244">
        <v>1</v>
      </c>
      <c r="Q7244" t="s">
        <v>80</v>
      </c>
      <c r="R7244" s="8">
        <v>46267</v>
      </c>
      <c r="S7244" s="2">
        <v>1</v>
      </c>
      <c r="T7244" s="2" t="s">
        <v>81</v>
      </c>
    </row>
    <row r="7245" spans="1:20" x14ac:dyDescent="0.25">
      <c r="A7245">
        <v>1120656277</v>
      </c>
      <c r="B7245">
        <v>121556939</v>
      </c>
      <c r="C7245" t="s">
        <v>98</v>
      </c>
      <c r="D7245" t="s">
        <v>83</v>
      </c>
      <c r="E7245" t="s">
        <v>76</v>
      </c>
      <c r="F7245" s="7">
        <v>44364</v>
      </c>
      <c r="G7245" s="7">
        <v>44547</v>
      </c>
      <c r="H7245" t="s">
        <v>77</v>
      </c>
      <c r="I7245" t="s">
        <v>78</v>
      </c>
      <c r="J7245" s="7">
        <v>45450</v>
      </c>
      <c r="K7245" s="7">
        <v>45548</v>
      </c>
      <c r="L7245" s="7">
        <v>44547</v>
      </c>
      <c r="M7245" t="s">
        <v>77</v>
      </c>
      <c r="N7245" t="s">
        <v>79</v>
      </c>
      <c r="O7245">
        <v>2026</v>
      </c>
      <c r="P7245">
        <v>1</v>
      </c>
      <c r="Q7245" t="s">
        <v>80</v>
      </c>
      <c r="R7245" s="8">
        <v>46267</v>
      </c>
      <c r="S7245" s="2">
        <v>1</v>
      </c>
      <c r="T7245" s="2" t="s">
        <v>81</v>
      </c>
    </row>
    <row r="7246" spans="1:20" x14ac:dyDescent="0.25">
      <c r="A7246">
        <v>1120656316</v>
      </c>
      <c r="B7246">
        <v>121596592</v>
      </c>
      <c r="C7246" t="s">
        <v>91</v>
      </c>
      <c r="D7246" t="s">
        <v>88</v>
      </c>
      <c r="E7246" t="s">
        <v>76</v>
      </c>
      <c r="F7246" s="7">
        <v>44371</v>
      </c>
      <c r="G7246" s="7">
        <v>46197</v>
      </c>
      <c r="H7246" t="s">
        <v>77</v>
      </c>
      <c r="I7246" t="s">
        <v>84</v>
      </c>
      <c r="J7246" s="7">
        <v>45107</v>
      </c>
      <c r="K7246" s="7">
        <v>46046</v>
      </c>
      <c r="L7246" s="7">
        <v>46197</v>
      </c>
      <c r="M7246" t="s">
        <v>77</v>
      </c>
      <c r="N7246" t="s">
        <v>92</v>
      </c>
      <c r="O7246">
        <v>2026</v>
      </c>
      <c r="P7246">
        <v>1</v>
      </c>
      <c r="Q7246" t="s">
        <v>80</v>
      </c>
      <c r="R7246" s="8">
        <v>46267</v>
      </c>
      <c r="S7246" s="2">
        <v>1</v>
      </c>
      <c r="T7246" s="2" t="s">
        <v>81</v>
      </c>
    </row>
    <row r="7247" spans="1:20" x14ac:dyDescent="0.25">
      <c r="A7247">
        <v>1120656335</v>
      </c>
      <c r="B7247">
        <v>121609856</v>
      </c>
      <c r="C7247" t="s">
        <v>97</v>
      </c>
      <c r="D7247" t="s">
        <v>83</v>
      </c>
      <c r="E7247" t="s">
        <v>76</v>
      </c>
      <c r="F7247" s="7">
        <v>44373</v>
      </c>
      <c r="G7247" s="7">
        <v>46199</v>
      </c>
      <c r="H7247" t="s">
        <v>77</v>
      </c>
      <c r="I7247" t="s">
        <v>84</v>
      </c>
      <c r="J7247" s="7">
        <v>45417</v>
      </c>
      <c r="K7247" s="7">
        <v>45892</v>
      </c>
      <c r="L7247" s="7">
        <v>46199</v>
      </c>
      <c r="M7247" t="s">
        <v>77</v>
      </c>
      <c r="N7247" t="s">
        <v>79</v>
      </c>
      <c r="O7247">
        <v>2026</v>
      </c>
      <c r="P7247">
        <v>1</v>
      </c>
      <c r="Q7247" t="s">
        <v>80</v>
      </c>
      <c r="R7247" s="8">
        <v>46267</v>
      </c>
      <c r="S7247" s="2">
        <v>1</v>
      </c>
      <c r="T7247" s="2" t="s">
        <v>81</v>
      </c>
    </row>
    <row r="7248" spans="1:20" x14ac:dyDescent="0.25">
      <c r="A7248">
        <v>1120656336</v>
      </c>
      <c r="B7248">
        <v>121609856</v>
      </c>
      <c r="C7248" t="s">
        <v>97</v>
      </c>
      <c r="D7248" t="s">
        <v>83</v>
      </c>
      <c r="E7248" t="s">
        <v>76</v>
      </c>
      <c r="F7248" s="7">
        <v>44373</v>
      </c>
      <c r="G7248" s="7">
        <v>46199</v>
      </c>
      <c r="H7248" t="s">
        <v>77</v>
      </c>
      <c r="I7248" t="s">
        <v>84</v>
      </c>
      <c r="J7248" s="7">
        <v>45417</v>
      </c>
      <c r="K7248" s="7">
        <v>46051</v>
      </c>
      <c r="L7248" s="7">
        <v>46199</v>
      </c>
      <c r="M7248" t="s">
        <v>77</v>
      </c>
      <c r="N7248" t="s">
        <v>79</v>
      </c>
      <c r="O7248">
        <v>2026</v>
      </c>
      <c r="P7248">
        <v>1</v>
      </c>
      <c r="Q7248" t="s">
        <v>80</v>
      </c>
      <c r="R7248" s="8">
        <v>46267</v>
      </c>
      <c r="S7248" s="2">
        <v>1</v>
      </c>
      <c r="T7248" s="2" t="s">
        <v>81</v>
      </c>
    </row>
    <row r="7249" spans="1:20" x14ac:dyDescent="0.25">
      <c r="A7249">
        <v>1120656363</v>
      </c>
      <c r="B7249">
        <v>121631068</v>
      </c>
      <c r="C7249" t="s">
        <v>85</v>
      </c>
      <c r="D7249" t="s">
        <v>88</v>
      </c>
      <c r="E7249" t="s">
        <v>76</v>
      </c>
      <c r="F7249" s="7">
        <v>44376</v>
      </c>
      <c r="G7249" s="7">
        <v>44741</v>
      </c>
      <c r="H7249" t="s">
        <v>77</v>
      </c>
      <c r="I7249" t="s">
        <v>78</v>
      </c>
      <c r="J7249" s="7">
        <v>46084</v>
      </c>
      <c r="K7249" s="7">
        <v>45911</v>
      </c>
      <c r="L7249" s="7">
        <v>44741</v>
      </c>
      <c r="M7249" t="s">
        <v>77</v>
      </c>
      <c r="N7249" t="s">
        <v>79</v>
      </c>
      <c r="O7249">
        <v>2026</v>
      </c>
      <c r="P7249">
        <v>1</v>
      </c>
      <c r="Q7249" t="s">
        <v>80</v>
      </c>
      <c r="R7249" s="8">
        <v>46267</v>
      </c>
      <c r="S7249" s="2">
        <v>1</v>
      </c>
      <c r="T7249" s="2" t="s">
        <v>81</v>
      </c>
    </row>
    <row r="7250" spans="1:20" x14ac:dyDescent="0.25">
      <c r="A7250">
        <v>1120656450</v>
      </c>
      <c r="B7250">
        <v>121678834</v>
      </c>
      <c r="C7250" t="s">
        <v>98</v>
      </c>
      <c r="D7250" t="s">
        <v>88</v>
      </c>
      <c r="E7250" t="s">
        <v>76</v>
      </c>
      <c r="F7250" s="7">
        <v>44384</v>
      </c>
      <c r="G7250" s="7">
        <v>44749</v>
      </c>
      <c r="H7250" t="s">
        <v>77</v>
      </c>
      <c r="I7250" t="s">
        <v>84</v>
      </c>
      <c r="J7250" s="7">
        <v>45509</v>
      </c>
      <c r="K7250" s="7">
        <v>45513</v>
      </c>
      <c r="L7250" s="7">
        <v>44749</v>
      </c>
      <c r="M7250" t="s">
        <v>77</v>
      </c>
      <c r="N7250" t="s">
        <v>79</v>
      </c>
      <c r="O7250">
        <v>2026</v>
      </c>
      <c r="P7250">
        <v>1</v>
      </c>
      <c r="Q7250" t="s">
        <v>80</v>
      </c>
      <c r="R7250" s="8">
        <v>46267</v>
      </c>
      <c r="S7250" s="2">
        <v>1</v>
      </c>
      <c r="T7250" s="2" t="s">
        <v>81</v>
      </c>
    </row>
    <row r="7251" spans="1:20" x14ac:dyDescent="0.25">
      <c r="A7251">
        <v>1120656451</v>
      </c>
      <c r="B7251">
        <v>121678834</v>
      </c>
      <c r="C7251" t="s">
        <v>98</v>
      </c>
      <c r="D7251" t="s">
        <v>88</v>
      </c>
      <c r="E7251" t="s">
        <v>76</v>
      </c>
      <c r="F7251" s="7">
        <v>44384</v>
      </c>
      <c r="G7251" s="7">
        <v>44749</v>
      </c>
      <c r="H7251" t="s">
        <v>77</v>
      </c>
      <c r="I7251" t="s">
        <v>84</v>
      </c>
      <c r="J7251" s="7">
        <v>45509</v>
      </c>
      <c r="K7251" s="7">
        <v>45538</v>
      </c>
      <c r="L7251" s="7">
        <v>44749</v>
      </c>
      <c r="M7251" t="s">
        <v>77</v>
      </c>
      <c r="N7251" t="s">
        <v>79</v>
      </c>
      <c r="O7251">
        <v>2026</v>
      </c>
      <c r="P7251">
        <v>1</v>
      </c>
      <c r="Q7251" t="s">
        <v>80</v>
      </c>
      <c r="R7251" s="8">
        <v>46267</v>
      </c>
      <c r="S7251" s="2">
        <v>1</v>
      </c>
      <c r="T7251" s="2" t="s">
        <v>81</v>
      </c>
    </row>
    <row r="7252" spans="1:20" x14ac:dyDescent="0.25">
      <c r="A7252">
        <v>1120656493</v>
      </c>
      <c r="B7252">
        <v>121705918</v>
      </c>
      <c r="C7252" t="s">
        <v>74</v>
      </c>
      <c r="D7252" t="s">
        <v>83</v>
      </c>
      <c r="E7252" t="s">
        <v>76</v>
      </c>
      <c r="F7252" s="7">
        <v>44364</v>
      </c>
      <c r="G7252" s="7">
        <v>46190</v>
      </c>
      <c r="H7252" t="s">
        <v>77</v>
      </c>
      <c r="I7252" t="s">
        <v>84</v>
      </c>
      <c r="J7252" s="7">
        <v>45450</v>
      </c>
      <c r="K7252" s="7">
        <v>45919</v>
      </c>
      <c r="L7252" s="7">
        <v>46190</v>
      </c>
      <c r="M7252" t="s">
        <v>77</v>
      </c>
      <c r="N7252" t="s">
        <v>79</v>
      </c>
      <c r="O7252">
        <v>2026</v>
      </c>
      <c r="P7252">
        <v>1</v>
      </c>
      <c r="Q7252" t="s">
        <v>80</v>
      </c>
      <c r="R7252" s="8">
        <v>46267</v>
      </c>
      <c r="S7252" s="2">
        <v>1</v>
      </c>
      <c r="T7252" s="2" t="s">
        <v>81</v>
      </c>
    </row>
    <row r="7253" spans="1:20" x14ac:dyDescent="0.25">
      <c r="A7253">
        <v>1120656495</v>
      </c>
      <c r="B7253">
        <v>121706105</v>
      </c>
      <c r="C7253" t="s">
        <v>74</v>
      </c>
      <c r="D7253" t="s">
        <v>83</v>
      </c>
      <c r="E7253" t="s">
        <v>76</v>
      </c>
      <c r="F7253" s="7">
        <v>44364</v>
      </c>
      <c r="G7253" s="7">
        <v>46190</v>
      </c>
      <c r="H7253" t="s">
        <v>77</v>
      </c>
      <c r="I7253" t="s">
        <v>87</v>
      </c>
      <c r="J7253" s="7">
        <v>46102</v>
      </c>
      <c r="K7253" s="7">
        <v>45864</v>
      </c>
      <c r="L7253" s="7">
        <v>46190</v>
      </c>
      <c r="M7253" t="s">
        <v>77</v>
      </c>
      <c r="N7253" t="s">
        <v>79</v>
      </c>
      <c r="O7253">
        <v>2026</v>
      </c>
      <c r="P7253">
        <v>1</v>
      </c>
      <c r="Q7253" t="s">
        <v>80</v>
      </c>
      <c r="R7253" s="8">
        <v>46267</v>
      </c>
      <c r="S7253" s="2">
        <v>1</v>
      </c>
      <c r="T7253" s="2" t="s">
        <v>81</v>
      </c>
    </row>
    <row r="7254" spans="1:20" x14ac:dyDescent="0.25">
      <c r="A7254">
        <v>1120656508</v>
      </c>
      <c r="B7254">
        <v>121709845</v>
      </c>
      <c r="C7254" t="s">
        <v>82</v>
      </c>
      <c r="D7254" t="s">
        <v>75</v>
      </c>
      <c r="E7254" t="s">
        <v>76</v>
      </c>
      <c r="F7254" s="7">
        <v>44388</v>
      </c>
      <c r="G7254" s="7">
        <v>44753</v>
      </c>
      <c r="H7254" t="s">
        <v>77</v>
      </c>
      <c r="I7254" t="s">
        <v>89</v>
      </c>
      <c r="J7254" s="7">
        <v>46055</v>
      </c>
      <c r="K7254" s="7">
        <v>44389</v>
      </c>
      <c r="L7254" s="7">
        <v>44753</v>
      </c>
      <c r="M7254" t="s">
        <v>77</v>
      </c>
      <c r="N7254" t="s">
        <v>79</v>
      </c>
      <c r="O7254">
        <v>2026</v>
      </c>
      <c r="P7254">
        <v>1</v>
      </c>
      <c r="Q7254" t="s">
        <v>80</v>
      </c>
      <c r="R7254" s="8">
        <v>46267</v>
      </c>
      <c r="S7254" s="2">
        <v>1</v>
      </c>
      <c r="T7254" s="2" t="s">
        <v>81</v>
      </c>
    </row>
    <row r="7255" spans="1:20" x14ac:dyDescent="0.25">
      <c r="A7255">
        <v>1120656544</v>
      </c>
      <c r="B7255">
        <v>121731397</v>
      </c>
      <c r="C7255" t="s">
        <v>95</v>
      </c>
      <c r="D7255" t="s">
        <v>83</v>
      </c>
      <c r="E7255" t="s">
        <v>76</v>
      </c>
      <c r="F7255" s="7">
        <v>44391</v>
      </c>
      <c r="G7255" s="7">
        <v>44575</v>
      </c>
      <c r="H7255" t="s">
        <v>77</v>
      </c>
      <c r="I7255" t="s">
        <v>78</v>
      </c>
      <c r="J7255" s="7">
        <v>45939</v>
      </c>
      <c r="K7255" s="7">
        <v>45902</v>
      </c>
      <c r="L7255" s="7">
        <v>44575</v>
      </c>
      <c r="M7255" t="s">
        <v>77</v>
      </c>
      <c r="N7255" t="s">
        <v>79</v>
      </c>
      <c r="O7255">
        <v>2026</v>
      </c>
      <c r="P7255">
        <v>1</v>
      </c>
      <c r="Q7255" t="s">
        <v>80</v>
      </c>
      <c r="R7255" s="8">
        <v>46267</v>
      </c>
      <c r="S7255" s="2">
        <v>1</v>
      </c>
      <c r="T7255" s="2" t="s">
        <v>81</v>
      </c>
    </row>
    <row r="7256" spans="1:20" x14ac:dyDescent="0.25">
      <c r="A7256">
        <v>1120656565</v>
      </c>
      <c r="B7256">
        <v>121743619</v>
      </c>
      <c r="C7256" t="s">
        <v>96</v>
      </c>
      <c r="D7256" t="s">
        <v>88</v>
      </c>
      <c r="E7256" t="s">
        <v>76</v>
      </c>
      <c r="F7256" s="7">
        <v>44393</v>
      </c>
      <c r="G7256" s="7">
        <v>44758</v>
      </c>
      <c r="H7256" t="s">
        <v>77</v>
      </c>
      <c r="I7256" t="s">
        <v>78</v>
      </c>
      <c r="J7256" s="7">
        <v>45944</v>
      </c>
      <c r="K7256" s="7">
        <v>45951</v>
      </c>
      <c r="L7256" s="7">
        <v>44758</v>
      </c>
      <c r="M7256" t="s">
        <v>77</v>
      </c>
      <c r="N7256" t="s">
        <v>79</v>
      </c>
      <c r="O7256">
        <v>2026</v>
      </c>
      <c r="P7256">
        <v>1</v>
      </c>
      <c r="Q7256" t="s">
        <v>80</v>
      </c>
      <c r="R7256" s="8">
        <v>46267</v>
      </c>
      <c r="S7256" s="2">
        <v>1</v>
      </c>
      <c r="T7256" s="2" t="s">
        <v>81</v>
      </c>
    </row>
    <row r="7257" spans="1:20" x14ac:dyDescent="0.25">
      <c r="A7257">
        <v>1120656574</v>
      </c>
      <c r="B7257">
        <v>121747251</v>
      </c>
      <c r="C7257" t="s">
        <v>82</v>
      </c>
      <c r="D7257" t="s">
        <v>88</v>
      </c>
      <c r="E7257" t="s">
        <v>76</v>
      </c>
      <c r="F7257" s="7">
        <v>44393</v>
      </c>
      <c r="G7257" s="7">
        <v>44758</v>
      </c>
      <c r="H7257" t="s">
        <v>77</v>
      </c>
      <c r="I7257" t="s">
        <v>78</v>
      </c>
      <c r="J7257" s="7">
        <v>45749</v>
      </c>
      <c r="K7257" s="7">
        <v>44394</v>
      </c>
      <c r="L7257" s="7">
        <v>44758</v>
      </c>
      <c r="M7257" t="s">
        <v>77</v>
      </c>
      <c r="N7257" t="s">
        <v>79</v>
      </c>
      <c r="O7257">
        <v>2026</v>
      </c>
      <c r="P7257">
        <v>1</v>
      </c>
      <c r="Q7257" t="s">
        <v>80</v>
      </c>
      <c r="R7257" s="8">
        <v>46267</v>
      </c>
      <c r="S7257" s="2">
        <v>1</v>
      </c>
      <c r="T7257" s="2" t="s">
        <v>81</v>
      </c>
    </row>
    <row r="7258" spans="1:20" x14ac:dyDescent="0.25">
      <c r="A7258">
        <v>1120656582</v>
      </c>
      <c r="B7258">
        <v>121749556</v>
      </c>
      <c r="C7258" t="s">
        <v>98</v>
      </c>
      <c r="D7258" t="s">
        <v>88</v>
      </c>
      <c r="E7258" t="s">
        <v>76</v>
      </c>
      <c r="F7258" s="7">
        <v>44394</v>
      </c>
      <c r="G7258" s="7">
        <v>44759</v>
      </c>
      <c r="H7258" t="s">
        <v>77</v>
      </c>
      <c r="I7258" t="s">
        <v>78</v>
      </c>
      <c r="J7258" s="7">
        <v>45461</v>
      </c>
      <c r="K7258" s="7">
        <v>45464</v>
      </c>
      <c r="L7258" s="7">
        <v>44759</v>
      </c>
      <c r="M7258" t="s">
        <v>77</v>
      </c>
      <c r="N7258" t="s">
        <v>79</v>
      </c>
      <c r="O7258">
        <v>2026</v>
      </c>
      <c r="P7258">
        <v>1</v>
      </c>
      <c r="Q7258" t="s">
        <v>80</v>
      </c>
      <c r="R7258" s="8">
        <v>46267</v>
      </c>
      <c r="S7258" s="2">
        <v>1</v>
      </c>
      <c r="T7258" s="2" t="s">
        <v>81</v>
      </c>
    </row>
    <row r="7259" spans="1:20" x14ac:dyDescent="0.25">
      <c r="A7259">
        <v>1120656711</v>
      </c>
      <c r="B7259">
        <v>121807404</v>
      </c>
      <c r="C7259" t="s">
        <v>74</v>
      </c>
      <c r="D7259" t="s">
        <v>75</v>
      </c>
      <c r="E7259" t="s">
        <v>76</v>
      </c>
      <c r="F7259" s="7">
        <v>44405</v>
      </c>
      <c r="G7259" s="7">
        <v>44770</v>
      </c>
      <c r="H7259" t="s">
        <v>86</v>
      </c>
      <c r="I7259" t="s">
        <v>87</v>
      </c>
      <c r="J7259" s="7"/>
      <c r="K7259" s="7">
        <v>46006</v>
      </c>
      <c r="L7259" s="7">
        <v>44770</v>
      </c>
      <c r="M7259" t="s">
        <v>86</v>
      </c>
      <c r="N7259"/>
      <c r="O7259">
        <v>2026</v>
      </c>
      <c r="P7259">
        <v>1</v>
      </c>
      <c r="Q7259" t="s">
        <v>80</v>
      </c>
      <c r="R7259" s="8">
        <v>46267</v>
      </c>
      <c r="S7259" s="2">
        <v>1</v>
      </c>
      <c r="T7259" s="2" t="s">
        <v>81</v>
      </c>
    </row>
    <row r="7260" spans="1:20" x14ac:dyDescent="0.25">
      <c r="A7260">
        <v>1120657003</v>
      </c>
      <c r="B7260">
        <v>121916979</v>
      </c>
      <c r="C7260" t="s">
        <v>74</v>
      </c>
      <c r="D7260" t="s">
        <v>75</v>
      </c>
      <c r="E7260" t="s">
        <v>76</v>
      </c>
      <c r="F7260" s="7">
        <v>44426</v>
      </c>
      <c r="G7260" s="7">
        <v>44791</v>
      </c>
      <c r="H7260" t="s">
        <v>86</v>
      </c>
      <c r="I7260" t="s">
        <v>87</v>
      </c>
      <c r="J7260" s="7">
        <v>46087</v>
      </c>
      <c r="K7260" s="7">
        <v>46095</v>
      </c>
      <c r="L7260" s="7">
        <v>44791</v>
      </c>
      <c r="M7260" t="s">
        <v>86</v>
      </c>
      <c r="N7260" t="s">
        <v>79</v>
      </c>
      <c r="O7260">
        <v>2026</v>
      </c>
      <c r="P7260">
        <v>1</v>
      </c>
      <c r="Q7260" t="s">
        <v>80</v>
      </c>
      <c r="R7260" s="8">
        <v>46267</v>
      </c>
      <c r="S7260" s="2">
        <v>1</v>
      </c>
      <c r="T7260" s="2" t="s">
        <v>81</v>
      </c>
    </row>
    <row r="7261" spans="1:20" x14ac:dyDescent="0.25">
      <c r="A7261">
        <v>1120657065</v>
      </c>
      <c r="B7261">
        <v>121948621</v>
      </c>
      <c r="C7261" t="s">
        <v>74</v>
      </c>
      <c r="D7261" t="s">
        <v>75</v>
      </c>
      <c r="E7261" t="s">
        <v>76</v>
      </c>
      <c r="F7261" s="7">
        <v>44432</v>
      </c>
      <c r="G7261" s="7">
        <v>44797</v>
      </c>
      <c r="H7261" t="s">
        <v>77</v>
      </c>
      <c r="I7261" t="s">
        <v>78</v>
      </c>
      <c r="J7261" s="7">
        <v>46076</v>
      </c>
      <c r="K7261" s="7">
        <v>46015</v>
      </c>
      <c r="L7261" s="7">
        <v>44797</v>
      </c>
      <c r="M7261" t="s">
        <v>77</v>
      </c>
      <c r="N7261" t="s">
        <v>79</v>
      </c>
      <c r="O7261">
        <v>2026</v>
      </c>
      <c r="P7261">
        <v>1</v>
      </c>
      <c r="Q7261" t="s">
        <v>80</v>
      </c>
      <c r="R7261" s="8">
        <v>46267</v>
      </c>
      <c r="S7261" s="2">
        <v>1</v>
      </c>
      <c r="T7261" s="2" t="s">
        <v>81</v>
      </c>
    </row>
    <row r="7262" spans="1:20" x14ac:dyDescent="0.25">
      <c r="A7262">
        <v>1120657355</v>
      </c>
      <c r="B7262">
        <v>122101112</v>
      </c>
      <c r="C7262" t="s">
        <v>74</v>
      </c>
      <c r="D7262" t="s">
        <v>75</v>
      </c>
      <c r="E7262" t="s">
        <v>76</v>
      </c>
      <c r="F7262" s="7">
        <v>44464</v>
      </c>
      <c r="G7262" s="7">
        <v>46290</v>
      </c>
      <c r="H7262" t="s">
        <v>86</v>
      </c>
      <c r="I7262" t="s">
        <v>87</v>
      </c>
      <c r="J7262" s="7"/>
      <c r="K7262" s="7">
        <v>44487</v>
      </c>
      <c r="L7262" s="7">
        <v>46290</v>
      </c>
      <c r="M7262" t="s">
        <v>86</v>
      </c>
      <c r="N7262"/>
      <c r="O7262">
        <v>2026</v>
      </c>
      <c r="P7262">
        <v>1</v>
      </c>
      <c r="Q7262" t="s">
        <v>80</v>
      </c>
      <c r="R7262" s="8">
        <v>46267</v>
      </c>
      <c r="S7262" s="2">
        <v>1</v>
      </c>
      <c r="T7262" s="2" t="s">
        <v>81</v>
      </c>
    </row>
    <row r="7263" spans="1:20" x14ac:dyDescent="0.25">
      <c r="A7263">
        <v>1120657686</v>
      </c>
      <c r="B7263">
        <v>122224236</v>
      </c>
      <c r="C7263" t="s">
        <v>91</v>
      </c>
      <c r="D7263" t="s">
        <v>75</v>
      </c>
      <c r="E7263" t="s">
        <v>76</v>
      </c>
      <c r="F7263" s="7">
        <v>44487</v>
      </c>
      <c r="G7263" s="7">
        <v>44669</v>
      </c>
      <c r="H7263" t="s">
        <v>77</v>
      </c>
      <c r="I7263" t="s">
        <v>89</v>
      </c>
      <c r="J7263" s="7">
        <v>46079</v>
      </c>
      <c r="K7263" s="7">
        <v>46083</v>
      </c>
      <c r="L7263" s="7">
        <v>44669</v>
      </c>
      <c r="M7263" t="s">
        <v>77</v>
      </c>
      <c r="N7263" t="s">
        <v>79</v>
      </c>
      <c r="O7263">
        <v>2026</v>
      </c>
      <c r="P7263">
        <v>1</v>
      </c>
      <c r="Q7263" t="s">
        <v>80</v>
      </c>
      <c r="R7263" s="8">
        <v>46267</v>
      </c>
      <c r="S7263" s="2">
        <v>1</v>
      </c>
      <c r="T7263" s="2" t="s">
        <v>81</v>
      </c>
    </row>
    <row r="7264" spans="1:20" x14ac:dyDescent="0.25">
      <c r="A7264">
        <v>1120657931</v>
      </c>
      <c r="B7264">
        <v>122337251</v>
      </c>
      <c r="C7264" t="s">
        <v>74</v>
      </c>
      <c r="D7264" t="s">
        <v>75</v>
      </c>
      <c r="E7264" t="s">
        <v>76</v>
      </c>
      <c r="F7264" s="7">
        <v>44508</v>
      </c>
      <c r="G7264" s="7">
        <v>44873</v>
      </c>
      <c r="H7264" t="s">
        <v>86</v>
      </c>
      <c r="I7264" t="s">
        <v>87</v>
      </c>
      <c r="J7264" s="7">
        <v>46057</v>
      </c>
      <c r="K7264" s="7">
        <v>46075</v>
      </c>
      <c r="L7264" s="7">
        <v>44873</v>
      </c>
      <c r="M7264" t="s">
        <v>86</v>
      </c>
      <c r="N7264" t="s">
        <v>79</v>
      </c>
      <c r="O7264">
        <v>2026</v>
      </c>
      <c r="P7264">
        <v>1</v>
      </c>
      <c r="Q7264" t="s">
        <v>80</v>
      </c>
      <c r="R7264" s="8">
        <v>46267</v>
      </c>
      <c r="S7264" s="2">
        <v>1</v>
      </c>
      <c r="T7264" s="2" t="s">
        <v>81</v>
      </c>
    </row>
    <row r="7265" spans="1:20" x14ac:dyDescent="0.25">
      <c r="A7265">
        <v>1120658065</v>
      </c>
      <c r="B7265">
        <v>122392966</v>
      </c>
      <c r="C7265" t="s">
        <v>74</v>
      </c>
      <c r="D7265" t="s">
        <v>75</v>
      </c>
      <c r="E7265" t="s">
        <v>76</v>
      </c>
      <c r="F7265" s="7">
        <v>44518</v>
      </c>
      <c r="G7265" s="7">
        <v>44883</v>
      </c>
      <c r="H7265" t="s">
        <v>86</v>
      </c>
      <c r="I7265" t="s">
        <v>87</v>
      </c>
      <c r="J7265" s="7">
        <v>46048</v>
      </c>
      <c r="K7265" s="7">
        <v>44518</v>
      </c>
      <c r="L7265" s="7">
        <v>44883</v>
      </c>
      <c r="M7265" t="s">
        <v>86</v>
      </c>
      <c r="N7265" t="s">
        <v>79</v>
      </c>
      <c r="O7265">
        <v>2026</v>
      </c>
      <c r="P7265">
        <v>1</v>
      </c>
      <c r="Q7265" t="s">
        <v>80</v>
      </c>
      <c r="R7265" s="8">
        <v>46267</v>
      </c>
      <c r="S7265" s="2">
        <v>1</v>
      </c>
      <c r="T7265" s="2" t="s">
        <v>81</v>
      </c>
    </row>
    <row r="7266" spans="1:20" x14ac:dyDescent="0.25">
      <c r="A7266">
        <v>1120658343</v>
      </c>
      <c r="B7266">
        <v>123101385</v>
      </c>
      <c r="C7266" t="s">
        <v>91</v>
      </c>
      <c r="D7266" t="s">
        <v>75</v>
      </c>
      <c r="E7266" t="s">
        <v>76</v>
      </c>
      <c r="F7266" s="7">
        <v>44635</v>
      </c>
      <c r="G7266" s="7">
        <v>45000</v>
      </c>
      <c r="H7266" t="s">
        <v>77</v>
      </c>
      <c r="I7266" t="s">
        <v>89</v>
      </c>
      <c r="J7266" s="7">
        <v>46074</v>
      </c>
      <c r="K7266" s="7">
        <v>46083</v>
      </c>
      <c r="L7266" s="7">
        <v>45000</v>
      </c>
      <c r="M7266" t="s">
        <v>77</v>
      </c>
      <c r="N7266" t="s">
        <v>92</v>
      </c>
      <c r="O7266">
        <v>2026</v>
      </c>
      <c r="P7266">
        <v>1</v>
      </c>
      <c r="Q7266" t="s">
        <v>80</v>
      </c>
      <c r="R7266" s="8">
        <v>46267</v>
      </c>
      <c r="S7266" s="2">
        <v>1</v>
      </c>
      <c r="T7266" s="2" t="s">
        <v>81</v>
      </c>
    </row>
    <row r="7267" spans="1:20" x14ac:dyDescent="0.25">
      <c r="A7267">
        <v>1120658373</v>
      </c>
      <c r="B7267">
        <v>123171845</v>
      </c>
      <c r="C7267" t="s">
        <v>74</v>
      </c>
      <c r="D7267" t="s">
        <v>75</v>
      </c>
      <c r="E7267" t="s">
        <v>76</v>
      </c>
      <c r="F7267" s="7">
        <v>44643</v>
      </c>
      <c r="G7267" s="7">
        <v>46469</v>
      </c>
      <c r="H7267" t="s">
        <v>86</v>
      </c>
      <c r="I7267" t="s">
        <v>87</v>
      </c>
      <c r="J7267" s="7"/>
      <c r="K7267" s="7">
        <v>44644</v>
      </c>
      <c r="L7267" s="7">
        <v>46469</v>
      </c>
      <c r="M7267" t="s">
        <v>86</v>
      </c>
      <c r="N7267"/>
      <c r="O7267">
        <v>2026</v>
      </c>
      <c r="P7267">
        <v>1</v>
      </c>
      <c r="Q7267" t="s">
        <v>80</v>
      </c>
      <c r="R7267" s="8">
        <v>46267</v>
      </c>
      <c r="S7267" s="2">
        <v>1</v>
      </c>
      <c r="T7267" s="2" t="s">
        <v>81</v>
      </c>
    </row>
    <row r="7268" spans="1:20" x14ac:dyDescent="0.25">
      <c r="A7268">
        <v>1120658449</v>
      </c>
      <c r="B7268">
        <v>123240926</v>
      </c>
      <c r="C7268" t="s">
        <v>74</v>
      </c>
      <c r="D7268" t="s">
        <v>75</v>
      </c>
      <c r="E7268" t="s">
        <v>76</v>
      </c>
      <c r="F7268" s="7">
        <v>44655</v>
      </c>
      <c r="G7268" s="7">
        <v>45020</v>
      </c>
      <c r="H7268" t="s">
        <v>77</v>
      </c>
      <c r="I7268" t="s">
        <v>78</v>
      </c>
      <c r="J7268" s="7"/>
      <c r="K7268" s="7">
        <v>44659</v>
      </c>
      <c r="L7268" s="7">
        <v>45020</v>
      </c>
      <c r="M7268" t="s">
        <v>77</v>
      </c>
      <c r="N7268"/>
      <c r="O7268">
        <v>2026</v>
      </c>
      <c r="P7268">
        <v>1</v>
      </c>
      <c r="Q7268" t="s">
        <v>80</v>
      </c>
      <c r="R7268" s="8">
        <v>46267</v>
      </c>
      <c r="S7268" s="2">
        <v>1</v>
      </c>
      <c r="T7268" s="2" t="s">
        <v>81</v>
      </c>
    </row>
    <row r="7269" spans="1:20" x14ac:dyDescent="0.25">
      <c r="A7269">
        <v>1120658600</v>
      </c>
      <c r="B7269">
        <v>123350186</v>
      </c>
      <c r="C7269" t="s">
        <v>82</v>
      </c>
      <c r="D7269" t="s">
        <v>88</v>
      </c>
      <c r="E7269" t="s">
        <v>76</v>
      </c>
      <c r="F7269" s="7">
        <v>44538</v>
      </c>
      <c r="G7269" s="7">
        <v>44903</v>
      </c>
      <c r="H7269" t="s">
        <v>77</v>
      </c>
      <c r="I7269" t="s">
        <v>78</v>
      </c>
      <c r="J7269" s="7">
        <v>45043</v>
      </c>
      <c r="K7269" s="7">
        <v>45023</v>
      </c>
      <c r="L7269" s="7">
        <v>44903</v>
      </c>
      <c r="M7269" t="s">
        <v>77</v>
      </c>
      <c r="N7269" t="s">
        <v>92</v>
      </c>
      <c r="O7269">
        <v>2026</v>
      </c>
      <c r="P7269">
        <v>1</v>
      </c>
      <c r="Q7269" t="s">
        <v>80</v>
      </c>
      <c r="R7269" s="8">
        <v>46267</v>
      </c>
      <c r="S7269" s="2">
        <v>1</v>
      </c>
      <c r="T7269" s="2" t="s">
        <v>81</v>
      </c>
    </row>
    <row r="7270" spans="1:20" x14ac:dyDescent="0.25">
      <c r="A7270">
        <v>1120658635</v>
      </c>
      <c r="B7270">
        <v>123355486</v>
      </c>
      <c r="C7270" t="s">
        <v>82</v>
      </c>
      <c r="D7270" t="s">
        <v>83</v>
      </c>
      <c r="E7270" t="s">
        <v>76</v>
      </c>
      <c r="F7270" s="7">
        <v>44645</v>
      </c>
      <c r="G7270" s="7">
        <v>44829</v>
      </c>
      <c r="H7270" t="s">
        <v>77</v>
      </c>
      <c r="I7270" t="s">
        <v>84</v>
      </c>
      <c r="J7270" s="7">
        <v>45735</v>
      </c>
      <c r="K7270" s="7">
        <v>46104</v>
      </c>
      <c r="L7270" s="7">
        <v>44829</v>
      </c>
      <c r="M7270" t="s">
        <v>77</v>
      </c>
      <c r="N7270" t="s">
        <v>79</v>
      </c>
      <c r="O7270">
        <v>2026</v>
      </c>
      <c r="P7270">
        <v>1</v>
      </c>
      <c r="Q7270" t="s">
        <v>80</v>
      </c>
      <c r="R7270" s="8">
        <v>46267</v>
      </c>
      <c r="S7270" s="2">
        <v>1</v>
      </c>
      <c r="T7270" s="2" t="s">
        <v>81</v>
      </c>
    </row>
    <row r="7271" spans="1:20" x14ac:dyDescent="0.25">
      <c r="A7271">
        <v>1120658636</v>
      </c>
      <c r="B7271">
        <v>123355486</v>
      </c>
      <c r="C7271" t="s">
        <v>82</v>
      </c>
      <c r="D7271" t="s">
        <v>83</v>
      </c>
      <c r="E7271" t="s">
        <v>76</v>
      </c>
      <c r="F7271" s="7">
        <v>44645</v>
      </c>
      <c r="G7271" s="7">
        <v>44829</v>
      </c>
      <c r="H7271" t="s">
        <v>77</v>
      </c>
      <c r="I7271" t="s">
        <v>84</v>
      </c>
      <c r="J7271" s="7">
        <v>45735</v>
      </c>
      <c r="K7271" s="7">
        <v>45748</v>
      </c>
      <c r="L7271" s="7">
        <v>44829</v>
      </c>
      <c r="M7271" t="s">
        <v>77</v>
      </c>
      <c r="N7271" t="s">
        <v>79</v>
      </c>
      <c r="O7271">
        <v>2026</v>
      </c>
      <c r="P7271">
        <v>1</v>
      </c>
      <c r="Q7271" t="s">
        <v>80</v>
      </c>
      <c r="R7271" s="8">
        <v>46267</v>
      </c>
      <c r="S7271" s="2">
        <v>1</v>
      </c>
      <c r="T7271" s="2" t="s">
        <v>81</v>
      </c>
    </row>
    <row r="7272" spans="1:20" x14ac:dyDescent="0.25">
      <c r="A7272">
        <v>1120658745</v>
      </c>
      <c r="B7272">
        <v>123409636</v>
      </c>
      <c r="C7272" t="s">
        <v>97</v>
      </c>
      <c r="D7272" t="s">
        <v>75</v>
      </c>
      <c r="E7272" t="s">
        <v>76</v>
      </c>
      <c r="F7272" s="7">
        <v>44676</v>
      </c>
      <c r="G7272" s="7">
        <v>45041</v>
      </c>
      <c r="H7272" t="s">
        <v>77</v>
      </c>
      <c r="I7272" t="s">
        <v>78</v>
      </c>
      <c r="J7272" s="7">
        <v>45401</v>
      </c>
      <c r="K7272" s="7">
        <v>45852</v>
      </c>
      <c r="L7272" s="7">
        <v>45041</v>
      </c>
      <c r="M7272" t="s">
        <v>77</v>
      </c>
      <c r="N7272" t="s">
        <v>92</v>
      </c>
      <c r="O7272">
        <v>2026</v>
      </c>
      <c r="P7272">
        <v>1</v>
      </c>
      <c r="Q7272" t="s">
        <v>80</v>
      </c>
      <c r="R7272" s="8">
        <v>46267</v>
      </c>
      <c r="S7272" s="2">
        <v>1</v>
      </c>
      <c r="T7272" s="2" t="s">
        <v>81</v>
      </c>
    </row>
    <row r="7273" spans="1:20" x14ac:dyDescent="0.25">
      <c r="A7273">
        <v>1120658848</v>
      </c>
      <c r="B7273">
        <v>123466004</v>
      </c>
      <c r="C7273" t="s">
        <v>97</v>
      </c>
      <c r="D7273" t="s">
        <v>75</v>
      </c>
      <c r="E7273" t="s">
        <v>76</v>
      </c>
      <c r="F7273" s="7">
        <v>44681</v>
      </c>
      <c r="G7273" s="7">
        <v>45046</v>
      </c>
      <c r="H7273" t="s">
        <v>77</v>
      </c>
      <c r="I7273" t="s">
        <v>78</v>
      </c>
      <c r="J7273" s="7"/>
      <c r="K7273" s="7">
        <v>44690</v>
      </c>
      <c r="L7273" s="7">
        <v>45046</v>
      </c>
      <c r="M7273" t="s">
        <v>77</v>
      </c>
      <c r="N7273"/>
      <c r="O7273">
        <v>2026</v>
      </c>
      <c r="P7273">
        <v>1</v>
      </c>
      <c r="Q7273" t="s">
        <v>80</v>
      </c>
      <c r="R7273" s="8">
        <v>46267</v>
      </c>
      <c r="S7273" s="2">
        <v>1</v>
      </c>
      <c r="T7273" s="2" t="s">
        <v>81</v>
      </c>
    </row>
    <row r="7274" spans="1:20" x14ac:dyDescent="0.25">
      <c r="A7274">
        <v>1120659161</v>
      </c>
      <c r="B7274">
        <v>123652614</v>
      </c>
      <c r="C7274" t="s">
        <v>97</v>
      </c>
      <c r="D7274" t="s">
        <v>88</v>
      </c>
      <c r="E7274" t="s">
        <v>76</v>
      </c>
      <c r="F7274" s="7">
        <v>44701</v>
      </c>
      <c r="G7274" s="7">
        <v>45066</v>
      </c>
      <c r="H7274" t="s">
        <v>77</v>
      </c>
      <c r="I7274" t="s">
        <v>78</v>
      </c>
      <c r="J7274" s="7">
        <v>45827</v>
      </c>
      <c r="K7274" s="7">
        <v>45832</v>
      </c>
      <c r="L7274" s="7">
        <v>45066</v>
      </c>
      <c r="M7274" t="s">
        <v>77</v>
      </c>
      <c r="N7274" t="s">
        <v>92</v>
      </c>
      <c r="O7274">
        <v>2026</v>
      </c>
      <c r="P7274">
        <v>1</v>
      </c>
      <c r="Q7274" t="s">
        <v>80</v>
      </c>
      <c r="R7274" s="8">
        <v>46267</v>
      </c>
      <c r="S7274" s="2">
        <v>1</v>
      </c>
      <c r="T7274" s="2" t="s">
        <v>81</v>
      </c>
    </row>
    <row r="7275" spans="1:20" x14ac:dyDescent="0.25">
      <c r="A7275">
        <v>1120659273</v>
      </c>
      <c r="B7275">
        <v>123719417</v>
      </c>
      <c r="C7275" t="s">
        <v>82</v>
      </c>
      <c r="D7275" t="s">
        <v>88</v>
      </c>
      <c r="E7275" t="s">
        <v>76</v>
      </c>
      <c r="F7275" s="7">
        <v>44712</v>
      </c>
      <c r="G7275" s="7">
        <v>45077</v>
      </c>
      <c r="H7275" t="s">
        <v>77</v>
      </c>
      <c r="I7275" t="s">
        <v>78</v>
      </c>
      <c r="J7275" s="7">
        <v>45850</v>
      </c>
      <c r="K7275" s="7">
        <v>45757</v>
      </c>
      <c r="L7275" s="7">
        <v>45077</v>
      </c>
      <c r="M7275" t="s">
        <v>77</v>
      </c>
      <c r="N7275" t="s">
        <v>79</v>
      </c>
      <c r="O7275">
        <v>2026</v>
      </c>
      <c r="P7275">
        <v>1</v>
      </c>
      <c r="Q7275" t="s">
        <v>80</v>
      </c>
      <c r="R7275" s="8">
        <v>46267</v>
      </c>
      <c r="S7275" s="2">
        <v>1</v>
      </c>
      <c r="T7275" s="2" t="s">
        <v>81</v>
      </c>
    </row>
    <row r="7276" spans="1:20" x14ac:dyDescent="0.25">
      <c r="A7276">
        <v>1120659427</v>
      </c>
      <c r="B7276">
        <v>123791945</v>
      </c>
      <c r="C7276" t="s">
        <v>82</v>
      </c>
      <c r="D7276" t="s">
        <v>83</v>
      </c>
      <c r="E7276" t="s">
        <v>76</v>
      </c>
      <c r="F7276" s="7">
        <v>44720</v>
      </c>
      <c r="G7276" s="7">
        <v>44903</v>
      </c>
      <c r="H7276" t="s">
        <v>77</v>
      </c>
      <c r="I7276" t="s">
        <v>78</v>
      </c>
      <c r="J7276" s="7">
        <v>45491</v>
      </c>
      <c r="K7276" s="7">
        <v>45631</v>
      </c>
      <c r="L7276" s="7">
        <v>44903</v>
      </c>
      <c r="M7276" t="s">
        <v>77</v>
      </c>
      <c r="N7276" t="s">
        <v>79</v>
      </c>
      <c r="O7276">
        <v>2026</v>
      </c>
      <c r="P7276">
        <v>1</v>
      </c>
      <c r="Q7276" t="s">
        <v>80</v>
      </c>
      <c r="R7276" s="8">
        <v>46267</v>
      </c>
      <c r="S7276" s="2">
        <v>1</v>
      </c>
      <c r="T7276" s="2" t="s">
        <v>81</v>
      </c>
    </row>
    <row r="7277" spans="1:20" x14ac:dyDescent="0.25">
      <c r="A7277">
        <v>1120659491</v>
      </c>
      <c r="B7277">
        <v>123830772</v>
      </c>
      <c r="C7277" t="s">
        <v>90</v>
      </c>
      <c r="D7277" t="s">
        <v>83</v>
      </c>
      <c r="E7277" t="s">
        <v>76</v>
      </c>
      <c r="F7277" s="7">
        <v>44725</v>
      </c>
      <c r="G7277" s="7">
        <v>44908</v>
      </c>
      <c r="H7277" t="s">
        <v>77</v>
      </c>
      <c r="I7277" t="s">
        <v>78</v>
      </c>
      <c r="J7277" s="7">
        <v>45504</v>
      </c>
      <c r="K7277" s="7">
        <v>45542</v>
      </c>
      <c r="L7277" s="7">
        <v>44908</v>
      </c>
      <c r="M7277" t="s">
        <v>77</v>
      </c>
      <c r="N7277" t="s">
        <v>79</v>
      </c>
      <c r="O7277">
        <v>2026</v>
      </c>
      <c r="P7277">
        <v>1</v>
      </c>
      <c r="Q7277" t="s">
        <v>80</v>
      </c>
      <c r="R7277" s="8">
        <v>46267</v>
      </c>
      <c r="S7277" s="2">
        <v>1</v>
      </c>
      <c r="T7277" s="2" t="s">
        <v>81</v>
      </c>
    </row>
    <row r="7278" spans="1:20" x14ac:dyDescent="0.25">
      <c r="A7278">
        <v>1120659542</v>
      </c>
      <c r="B7278">
        <v>123856510</v>
      </c>
      <c r="C7278" t="s">
        <v>82</v>
      </c>
      <c r="D7278" t="s">
        <v>88</v>
      </c>
      <c r="E7278" t="s">
        <v>76</v>
      </c>
      <c r="F7278" s="7">
        <v>44728</v>
      </c>
      <c r="G7278" s="7">
        <v>46554</v>
      </c>
      <c r="H7278" t="s">
        <v>77</v>
      </c>
      <c r="I7278" t="s">
        <v>78</v>
      </c>
      <c r="J7278" s="7">
        <v>45719</v>
      </c>
      <c r="K7278" s="7">
        <v>45884</v>
      </c>
      <c r="L7278" s="7">
        <v>46554</v>
      </c>
      <c r="M7278" t="s">
        <v>77</v>
      </c>
      <c r="N7278" t="s">
        <v>79</v>
      </c>
      <c r="O7278">
        <v>2026</v>
      </c>
      <c r="P7278">
        <v>1</v>
      </c>
      <c r="Q7278" t="s">
        <v>80</v>
      </c>
      <c r="R7278" s="8">
        <v>46267</v>
      </c>
      <c r="S7278" s="2">
        <v>1</v>
      </c>
      <c r="T7278" s="2" t="s">
        <v>81</v>
      </c>
    </row>
    <row r="7279" spans="1:20" x14ac:dyDescent="0.25">
      <c r="A7279">
        <v>1120659551</v>
      </c>
      <c r="B7279">
        <v>123859046</v>
      </c>
      <c r="C7279" t="s">
        <v>74</v>
      </c>
      <c r="D7279" t="s">
        <v>83</v>
      </c>
      <c r="E7279" t="s">
        <v>76</v>
      </c>
      <c r="F7279" s="7">
        <v>44728</v>
      </c>
      <c r="G7279" s="7">
        <v>46554</v>
      </c>
      <c r="H7279" t="s">
        <v>77</v>
      </c>
      <c r="I7279" t="s">
        <v>78</v>
      </c>
      <c r="J7279" s="7">
        <v>45588</v>
      </c>
      <c r="K7279" s="7">
        <v>45859</v>
      </c>
      <c r="L7279" s="7">
        <v>46554</v>
      </c>
      <c r="M7279" t="s">
        <v>77</v>
      </c>
      <c r="N7279" t="s">
        <v>92</v>
      </c>
      <c r="O7279">
        <v>2026</v>
      </c>
      <c r="P7279">
        <v>1</v>
      </c>
      <c r="Q7279" t="s">
        <v>80</v>
      </c>
      <c r="R7279" s="8">
        <v>46267</v>
      </c>
      <c r="S7279" s="2">
        <v>1</v>
      </c>
      <c r="T7279" s="2" t="s">
        <v>81</v>
      </c>
    </row>
    <row r="7280" spans="1:20" x14ac:dyDescent="0.25">
      <c r="A7280">
        <v>1120659625</v>
      </c>
      <c r="B7280">
        <v>123884254</v>
      </c>
      <c r="C7280" t="s">
        <v>82</v>
      </c>
      <c r="D7280" t="s">
        <v>75</v>
      </c>
      <c r="E7280" t="s">
        <v>76</v>
      </c>
      <c r="F7280" s="7">
        <v>44733</v>
      </c>
      <c r="G7280" s="7">
        <v>45098</v>
      </c>
      <c r="H7280" t="s">
        <v>77</v>
      </c>
      <c r="I7280" t="s">
        <v>78</v>
      </c>
      <c r="J7280" s="7"/>
      <c r="K7280" s="7">
        <v>44808</v>
      </c>
      <c r="L7280" s="7">
        <v>45098</v>
      </c>
      <c r="M7280" t="s">
        <v>77</v>
      </c>
      <c r="N7280"/>
      <c r="O7280">
        <v>2026</v>
      </c>
      <c r="P7280">
        <v>1</v>
      </c>
      <c r="Q7280" t="s">
        <v>80</v>
      </c>
      <c r="R7280" s="8">
        <v>46267</v>
      </c>
      <c r="S7280" s="2">
        <v>1</v>
      </c>
      <c r="T7280" s="2" t="s">
        <v>81</v>
      </c>
    </row>
    <row r="7281" spans="1:20" x14ac:dyDescent="0.25">
      <c r="A7281">
        <v>1120659645</v>
      </c>
      <c r="B7281">
        <v>123890344</v>
      </c>
      <c r="C7281" t="s">
        <v>74</v>
      </c>
      <c r="D7281" t="s">
        <v>75</v>
      </c>
      <c r="E7281" t="s">
        <v>76</v>
      </c>
      <c r="F7281" s="7">
        <v>44733</v>
      </c>
      <c r="G7281" s="7">
        <v>45098</v>
      </c>
      <c r="H7281" t="s">
        <v>86</v>
      </c>
      <c r="I7281" t="s">
        <v>87</v>
      </c>
      <c r="J7281" s="7"/>
      <c r="K7281" s="7">
        <v>44792</v>
      </c>
      <c r="L7281" s="7">
        <v>45098</v>
      </c>
      <c r="M7281" t="s">
        <v>86</v>
      </c>
      <c r="N7281"/>
      <c r="O7281">
        <v>2026</v>
      </c>
      <c r="P7281">
        <v>1</v>
      </c>
      <c r="Q7281" t="s">
        <v>80</v>
      </c>
      <c r="R7281" s="8">
        <v>46267</v>
      </c>
      <c r="S7281" s="2">
        <v>1</v>
      </c>
      <c r="T7281" s="2" t="s">
        <v>81</v>
      </c>
    </row>
    <row r="7282" spans="1:20" x14ac:dyDescent="0.25">
      <c r="A7282">
        <v>1120659735</v>
      </c>
      <c r="B7282">
        <v>123929241</v>
      </c>
      <c r="C7282" t="s">
        <v>85</v>
      </c>
      <c r="D7282" t="s">
        <v>83</v>
      </c>
      <c r="E7282" t="s">
        <v>76</v>
      </c>
      <c r="F7282" s="7">
        <v>44738</v>
      </c>
      <c r="G7282" s="7">
        <v>44921</v>
      </c>
      <c r="H7282" t="s">
        <v>86</v>
      </c>
      <c r="I7282" t="s">
        <v>87</v>
      </c>
      <c r="J7282" s="7">
        <v>45923</v>
      </c>
      <c r="K7282" s="7">
        <v>44825</v>
      </c>
      <c r="L7282" s="7">
        <v>44921</v>
      </c>
      <c r="M7282" t="s">
        <v>86</v>
      </c>
      <c r="N7282" t="s">
        <v>79</v>
      </c>
      <c r="O7282">
        <v>2026</v>
      </c>
      <c r="P7282">
        <v>1</v>
      </c>
      <c r="Q7282" t="s">
        <v>80</v>
      </c>
      <c r="R7282" s="8">
        <v>46267</v>
      </c>
      <c r="S7282" s="2">
        <v>1</v>
      </c>
      <c r="T7282" s="2" t="s">
        <v>81</v>
      </c>
    </row>
    <row r="7283" spans="1:20" x14ac:dyDescent="0.25">
      <c r="A7283">
        <v>1120659817</v>
      </c>
      <c r="B7283">
        <v>123963368</v>
      </c>
      <c r="C7283" t="s">
        <v>74</v>
      </c>
      <c r="D7283" t="s">
        <v>88</v>
      </c>
      <c r="E7283" t="s">
        <v>76</v>
      </c>
      <c r="F7283" s="7">
        <v>44742</v>
      </c>
      <c r="G7283" s="7">
        <v>45107</v>
      </c>
      <c r="H7283" t="s">
        <v>77</v>
      </c>
      <c r="I7283" t="s">
        <v>78</v>
      </c>
      <c r="J7283" s="7">
        <v>45580</v>
      </c>
      <c r="K7283" s="7">
        <v>45770</v>
      </c>
      <c r="L7283" s="7">
        <v>45107</v>
      </c>
      <c r="M7283" t="s">
        <v>77</v>
      </c>
      <c r="N7283" t="s">
        <v>92</v>
      </c>
      <c r="O7283">
        <v>2026</v>
      </c>
      <c r="P7283">
        <v>1</v>
      </c>
      <c r="Q7283" t="s">
        <v>80</v>
      </c>
      <c r="R7283" s="8">
        <v>46267</v>
      </c>
      <c r="S7283" s="2">
        <v>1</v>
      </c>
      <c r="T7283" s="2" t="s">
        <v>81</v>
      </c>
    </row>
    <row r="7284" spans="1:20" x14ac:dyDescent="0.25">
      <c r="A7284">
        <v>1120659887</v>
      </c>
      <c r="B7284">
        <v>123997190</v>
      </c>
      <c r="C7284" t="s">
        <v>82</v>
      </c>
      <c r="D7284" t="s">
        <v>83</v>
      </c>
      <c r="E7284" t="s">
        <v>76</v>
      </c>
      <c r="F7284" s="7">
        <v>44747</v>
      </c>
      <c r="G7284" s="7">
        <v>44931</v>
      </c>
      <c r="H7284" t="s">
        <v>77</v>
      </c>
      <c r="I7284" t="s">
        <v>78</v>
      </c>
      <c r="J7284" s="7">
        <v>45484</v>
      </c>
      <c r="K7284" s="7">
        <v>45457</v>
      </c>
      <c r="L7284" s="7">
        <v>44931</v>
      </c>
      <c r="M7284" t="s">
        <v>77</v>
      </c>
      <c r="N7284" t="s">
        <v>79</v>
      </c>
      <c r="O7284">
        <v>2026</v>
      </c>
      <c r="P7284">
        <v>1</v>
      </c>
      <c r="Q7284" t="s">
        <v>80</v>
      </c>
      <c r="R7284" s="8">
        <v>46267</v>
      </c>
      <c r="S7284" s="2">
        <v>1</v>
      </c>
      <c r="T7284" s="2" t="s">
        <v>81</v>
      </c>
    </row>
    <row r="7285" spans="1:20" x14ac:dyDescent="0.25">
      <c r="A7285">
        <v>1120659891</v>
      </c>
      <c r="B7285">
        <v>123999180</v>
      </c>
      <c r="C7285" t="s">
        <v>82</v>
      </c>
      <c r="D7285" t="s">
        <v>83</v>
      </c>
      <c r="E7285" t="s">
        <v>76</v>
      </c>
      <c r="F7285" s="7">
        <v>44747</v>
      </c>
      <c r="G7285" s="7">
        <v>44931</v>
      </c>
      <c r="H7285" t="s">
        <v>77</v>
      </c>
      <c r="I7285" t="s">
        <v>84</v>
      </c>
      <c r="J7285" s="7">
        <v>45432</v>
      </c>
      <c r="K7285" s="7">
        <v>44748</v>
      </c>
      <c r="L7285" s="7">
        <v>44931</v>
      </c>
      <c r="M7285" t="s">
        <v>77</v>
      </c>
      <c r="N7285" t="s">
        <v>79</v>
      </c>
      <c r="O7285">
        <v>2026</v>
      </c>
      <c r="P7285">
        <v>1</v>
      </c>
      <c r="Q7285" t="s">
        <v>80</v>
      </c>
      <c r="R7285" s="8">
        <v>46267</v>
      </c>
      <c r="S7285" s="2">
        <v>1</v>
      </c>
      <c r="T7285" s="2" t="s">
        <v>81</v>
      </c>
    </row>
    <row r="7286" spans="1:20" x14ac:dyDescent="0.25">
      <c r="A7286">
        <v>1120659892</v>
      </c>
      <c r="B7286">
        <v>123999180</v>
      </c>
      <c r="C7286" t="s">
        <v>82</v>
      </c>
      <c r="D7286" t="s">
        <v>83</v>
      </c>
      <c r="E7286" t="s">
        <v>76</v>
      </c>
      <c r="F7286" s="7">
        <v>44747</v>
      </c>
      <c r="G7286" s="7">
        <v>44931</v>
      </c>
      <c r="H7286" t="s">
        <v>77</v>
      </c>
      <c r="I7286" t="s">
        <v>84</v>
      </c>
      <c r="J7286" s="7">
        <v>45432</v>
      </c>
      <c r="K7286" s="7">
        <v>45689</v>
      </c>
      <c r="L7286" s="7">
        <v>44931</v>
      </c>
      <c r="M7286" t="s">
        <v>77</v>
      </c>
      <c r="N7286" t="s">
        <v>79</v>
      </c>
      <c r="O7286">
        <v>2026</v>
      </c>
      <c r="P7286">
        <v>1</v>
      </c>
      <c r="Q7286" t="s">
        <v>80</v>
      </c>
      <c r="R7286" s="8">
        <v>46267</v>
      </c>
      <c r="S7286" s="2">
        <v>1</v>
      </c>
      <c r="T7286" s="2" t="s">
        <v>81</v>
      </c>
    </row>
    <row r="7287" spans="1:20" x14ac:dyDescent="0.25">
      <c r="A7287">
        <v>1120659893</v>
      </c>
      <c r="B7287">
        <v>123999180</v>
      </c>
      <c r="C7287" t="s">
        <v>82</v>
      </c>
      <c r="D7287" t="s">
        <v>83</v>
      </c>
      <c r="E7287" t="s">
        <v>76</v>
      </c>
      <c r="F7287" s="7">
        <v>44747</v>
      </c>
      <c r="G7287" s="7">
        <v>44931</v>
      </c>
      <c r="H7287" t="s">
        <v>77</v>
      </c>
      <c r="I7287" t="s">
        <v>84</v>
      </c>
      <c r="J7287" s="7">
        <v>45432</v>
      </c>
      <c r="K7287" s="7">
        <v>45934</v>
      </c>
      <c r="L7287" s="7">
        <v>44931</v>
      </c>
      <c r="M7287" t="s">
        <v>77</v>
      </c>
      <c r="N7287" t="s">
        <v>79</v>
      </c>
      <c r="O7287">
        <v>2026</v>
      </c>
      <c r="P7287">
        <v>1</v>
      </c>
      <c r="Q7287" t="s">
        <v>80</v>
      </c>
      <c r="R7287" s="8">
        <v>46267</v>
      </c>
      <c r="S7287" s="2">
        <v>1</v>
      </c>
      <c r="T7287" s="2" t="s">
        <v>81</v>
      </c>
    </row>
    <row r="7288" spans="1:20" x14ac:dyDescent="0.25">
      <c r="A7288">
        <v>1120659983</v>
      </c>
      <c r="B7288">
        <v>124054256</v>
      </c>
      <c r="C7288" t="s">
        <v>98</v>
      </c>
      <c r="D7288" t="s">
        <v>88</v>
      </c>
      <c r="E7288" t="s">
        <v>76</v>
      </c>
      <c r="F7288" s="7">
        <v>44753</v>
      </c>
      <c r="G7288" s="7">
        <v>45118</v>
      </c>
      <c r="H7288" t="s">
        <v>77</v>
      </c>
      <c r="I7288" t="s">
        <v>78</v>
      </c>
      <c r="J7288" s="7">
        <v>45491</v>
      </c>
      <c r="K7288" s="7">
        <v>45495</v>
      </c>
      <c r="L7288" s="7">
        <v>45118</v>
      </c>
      <c r="M7288" t="s">
        <v>77</v>
      </c>
      <c r="N7288" t="s">
        <v>79</v>
      </c>
      <c r="O7288">
        <v>2026</v>
      </c>
      <c r="P7288">
        <v>1</v>
      </c>
      <c r="Q7288" t="s">
        <v>80</v>
      </c>
      <c r="R7288" s="8">
        <v>46267</v>
      </c>
      <c r="S7288" s="2">
        <v>1</v>
      </c>
      <c r="T7288" s="2" t="s">
        <v>81</v>
      </c>
    </row>
    <row r="7289" spans="1:20" x14ac:dyDescent="0.25">
      <c r="A7289">
        <v>1120660048</v>
      </c>
      <c r="B7289">
        <v>124089089</v>
      </c>
      <c r="C7289" t="s">
        <v>90</v>
      </c>
      <c r="D7289" t="s">
        <v>88</v>
      </c>
      <c r="E7289" t="s">
        <v>76</v>
      </c>
      <c r="F7289" s="7">
        <v>44757</v>
      </c>
      <c r="G7289" s="7">
        <v>45122</v>
      </c>
      <c r="H7289" t="s">
        <v>77</v>
      </c>
      <c r="I7289" t="s">
        <v>78</v>
      </c>
      <c r="J7289" s="7">
        <v>45509</v>
      </c>
      <c r="K7289" s="7">
        <v>44768</v>
      </c>
      <c r="L7289" s="7">
        <v>45122</v>
      </c>
      <c r="M7289" t="s">
        <v>77</v>
      </c>
      <c r="N7289" t="s">
        <v>79</v>
      </c>
      <c r="O7289">
        <v>2026</v>
      </c>
      <c r="P7289">
        <v>1</v>
      </c>
      <c r="Q7289" t="s">
        <v>80</v>
      </c>
      <c r="R7289" s="8">
        <v>46267</v>
      </c>
      <c r="S7289" s="2">
        <v>1</v>
      </c>
      <c r="T7289" s="2" t="s">
        <v>81</v>
      </c>
    </row>
    <row r="7290" spans="1:20" x14ac:dyDescent="0.25">
      <c r="A7290">
        <v>1120660049</v>
      </c>
      <c r="B7290">
        <v>124089089</v>
      </c>
      <c r="C7290" t="s">
        <v>90</v>
      </c>
      <c r="D7290" t="s">
        <v>88</v>
      </c>
      <c r="E7290" t="s">
        <v>76</v>
      </c>
      <c r="F7290" s="7">
        <v>44757</v>
      </c>
      <c r="G7290" s="7">
        <v>45122</v>
      </c>
      <c r="H7290" t="s">
        <v>77</v>
      </c>
      <c r="I7290" t="s">
        <v>78</v>
      </c>
      <c r="J7290" s="7">
        <v>45509</v>
      </c>
      <c r="K7290" s="7">
        <v>45535</v>
      </c>
      <c r="L7290" s="7">
        <v>45122</v>
      </c>
      <c r="M7290" t="s">
        <v>77</v>
      </c>
      <c r="N7290" t="s">
        <v>79</v>
      </c>
      <c r="O7290">
        <v>2026</v>
      </c>
      <c r="P7290">
        <v>1</v>
      </c>
      <c r="Q7290" t="s">
        <v>80</v>
      </c>
      <c r="R7290" s="8">
        <v>46267</v>
      </c>
      <c r="S7290" s="2">
        <v>1</v>
      </c>
      <c r="T7290" s="2" t="s">
        <v>81</v>
      </c>
    </row>
    <row r="7291" spans="1:20" x14ac:dyDescent="0.25">
      <c r="A7291">
        <v>1120660057</v>
      </c>
      <c r="B7291">
        <v>124091162</v>
      </c>
      <c r="C7291" t="s">
        <v>82</v>
      </c>
      <c r="D7291" t="s">
        <v>88</v>
      </c>
      <c r="E7291" t="s">
        <v>76</v>
      </c>
      <c r="F7291" s="7">
        <v>44757</v>
      </c>
      <c r="G7291" s="7">
        <v>45122</v>
      </c>
      <c r="H7291" t="s">
        <v>77</v>
      </c>
      <c r="I7291" t="s">
        <v>78</v>
      </c>
      <c r="J7291" s="7">
        <v>45432</v>
      </c>
      <c r="K7291" s="7">
        <v>44784</v>
      </c>
      <c r="L7291" s="7">
        <v>45122</v>
      </c>
      <c r="M7291" t="s">
        <v>77</v>
      </c>
      <c r="N7291" t="s">
        <v>79</v>
      </c>
      <c r="O7291">
        <v>2026</v>
      </c>
      <c r="P7291">
        <v>1</v>
      </c>
      <c r="Q7291" t="s">
        <v>80</v>
      </c>
      <c r="R7291" s="8">
        <v>46267</v>
      </c>
      <c r="S7291" s="2">
        <v>1</v>
      </c>
      <c r="T7291" s="2" t="s">
        <v>81</v>
      </c>
    </row>
    <row r="7292" spans="1:20" x14ac:dyDescent="0.25">
      <c r="A7292">
        <v>1120660058</v>
      </c>
      <c r="B7292">
        <v>124091162</v>
      </c>
      <c r="C7292" t="s">
        <v>82</v>
      </c>
      <c r="D7292" t="s">
        <v>88</v>
      </c>
      <c r="E7292" t="s">
        <v>76</v>
      </c>
      <c r="F7292" s="7">
        <v>44757</v>
      </c>
      <c r="G7292" s="7">
        <v>45122</v>
      </c>
      <c r="H7292" t="s">
        <v>77</v>
      </c>
      <c r="I7292" t="s">
        <v>78</v>
      </c>
      <c r="J7292" s="7">
        <v>45432</v>
      </c>
      <c r="K7292" s="7">
        <v>45623</v>
      </c>
      <c r="L7292" s="7">
        <v>45122</v>
      </c>
      <c r="M7292" t="s">
        <v>77</v>
      </c>
      <c r="N7292" t="s">
        <v>79</v>
      </c>
      <c r="O7292">
        <v>2026</v>
      </c>
      <c r="P7292">
        <v>1</v>
      </c>
      <c r="Q7292" t="s">
        <v>80</v>
      </c>
      <c r="R7292" s="8">
        <v>46267</v>
      </c>
      <c r="S7292" s="2">
        <v>1</v>
      </c>
      <c r="T7292" s="2" t="s">
        <v>81</v>
      </c>
    </row>
    <row r="7293" spans="1:20" x14ac:dyDescent="0.25">
      <c r="A7293">
        <v>1120660102</v>
      </c>
      <c r="B7293">
        <v>124106641</v>
      </c>
      <c r="C7293" t="s">
        <v>96</v>
      </c>
      <c r="D7293" t="s">
        <v>75</v>
      </c>
      <c r="E7293" t="s">
        <v>76</v>
      </c>
      <c r="F7293" s="7">
        <v>44760</v>
      </c>
      <c r="G7293" s="7">
        <v>45125</v>
      </c>
      <c r="H7293" t="s">
        <v>77</v>
      </c>
      <c r="I7293" t="s">
        <v>78</v>
      </c>
      <c r="J7293" s="7"/>
      <c r="K7293" s="7">
        <v>45484</v>
      </c>
      <c r="L7293" s="7">
        <v>45125</v>
      </c>
      <c r="M7293" t="s">
        <v>77</v>
      </c>
      <c r="N7293"/>
      <c r="O7293">
        <v>2026</v>
      </c>
      <c r="P7293">
        <v>1</v>
      </c>
      <c r="Q7293" t="s">
        <v>80</v>
      </c>
      <c r="R7293" s="8">
        <v>46267</v>
      </c>
      <c r="S7293" s="2">
        <v>1</v>
      </c>
      <c r="T7293" s="2" t="s">
        <v>81</v>
      </c>
    </row>
    <row r="7294" spans="1:20" x14ac:dyDescent="0.25">
      <c r="A7294">
        <v>1120660113</v>
      </c>
      <c r="B7294">
        <v>124112010</v>
      </c>
      <c r="C7294" t="s">
        <v>82</v>
      </c>
      <c r="D7294" t="s">
        <v>88</v>
      </c>
      <c r="E7294" t="s">
        <v>76</v>
      </c>
      <c r="F7294" s="7">
        <v>44760</v>
      </c>
      <c r="G7294" s="7">
        <v>46586</v>
      </c>
      <c r="H7294" t="s">
        <v>77</v>
      </c>
      <c r="I7294" t="s">
        <v>78</v>
      </c>
      <c r="J7294" s="7">
        <v>45607</v>
      </c>
      <c r="K7294" s="7">
        <v>44851</v>
      </c>
      <c r="L7294" s="7">
        <v>46586</v>
      </c>
      <c r="M7294" t="s">
        <v>77</v>
      </c>
      <c r="N7294" t="s">
        <v>79</v>
      </c>
      <c r="O7294">
        <v>2026</v>
      </c>
      <c r="P7294">
        <v>1</v>
      </c>
      <c r="Q7294" t="s">
        <v>80</v>
      </c>
      <c r="R7294" s="8">
        <v>46267</v>
      </c>
      <c r="S7294" s="2">
        <v>1</v>
      </c>
      <c r="T7294" s="2" t="s">
        <v>81</v>
      </c>
    </row>
    <row r="7295" spans="1:20" x14ac:dyDescent="0.25">
      <c r="A7295">
        <v>1120660237</v>
      </c>
      <c r="B7295">
        <v>124165108</v>
      </c>
      <c r="C7295" t="s">
        <v>91</v>
      </c>
      <c r="D7295" t="s">
        <v>83</v>
      </c>
      <c r="E7295" t="s">
        <v>76</v>
      </c>
      <c r="F7295" s="7">
        <v>44768</v>
      </c>
      <c r="G7295" s="7">
        <v>44952</v>
      </c>
      <c r="H7295" t="s">
        <v>77</v>
      </c>
      <c r="I7295" t="s">
        <v>78</v>
      </c>
      <c r="J7295" s="7">
        <v>45845</v>
      </c>
      <c r="K7295" s="7">
        <v>45505</v>
      </c>
      <c r="L7295" s="7">
        <v>44952</v>
      </c>
      <c r="M7295" t="s">
        <v>77</v>
      </c>
      <c r="N7295" t="s">
        <v>92</v>
      </c>
      <c r="O7295">
        <v>2026</v>
      </c>
      <c r="P7295">
        <v>1</v>
      </c>
      <c r="Q7295" t="s">
        <v>80</v>
      </c>
      <c r="R7295" s="8">
        <v>46267</v>
      </c>
      <c r="S7295" s="2">
        <v>1</v>
      </c>
      <c r="T7295" s="2" t="s">
        <v>81</v>
      </c>
    </row>
    <row r="7296" spans="1:20" x14ac:dyDescent="0.25">
      <c r="A7296">
        <v>1120660379</v>
      </c>
      <c r="B7296">
        <v>124219774</v>
      </c>
      <c r="C7296" t="s">
        <v>98</v>
      </c>
      <c r="D7296" t="s">
        <v>75</v>
      </c>
      <c r="E7296" t="s">
        <v>76</v>
      </c>
      <c r="F7296" s="7">
        <v>44776</v>
      </c>
      <c r="G7296" s="7">
        <v>46602</v>
      </c>
      <c r="H7296" t="s">
        <v>77</v>
      </c>
      <c r="I7296" t="s">
        <v>78</v>
      </c>
      <c r="J7296" s="7"/>
      <c r="K7296" s="7">
        <v>44903</v>
      </c>
      <c r="L7296" s="7">
        <v>46602</v>
      </c>
      <c r="M7296" t="s">
        <v>77</v>
      </c>
      <c r="N7296"/>
      <c r="O7296">
        <v>2026</v>
      </c>
      <c r="P7296">
        <v>1</v>
      </c>
      <c r="Q7296" t="s">
        <v>80</v>
      </c>
      <c r="R7296" s="8">
        <v>46267</v>
      </c>
      <c r="S7296" s="2">
        <v>1</v>
      </c>
      <c r="T7296" s="2" t="s">
        <v>81</v>
      </c>
    </row>
    <row r="7297" spans="1:20" x14ac:dyDescent="0.25">
      <c r="A7297">
        <v>1120660888</v>
      </c>
      <c r="B7297">
        <v>124376735</v>
      </c>
      <c r="C7297" t="s">
        <v>96</v>
      </c>
      <c r="D7297" t="s">
        <v>75</v>
      </c>
      <c r="E7297" t="s">
        <v>76</v>
      </c>
      <c r="F7297" s="7">
        <v>44799</v>
      </c>
      <c r="G7297" s="7">
        <v>45164</v>
      </c>
      <c r="H7297" t="s">
        <v>86</v>
      </c>
      <c r="I7297" t="s">
        <v>87</v>
      </c>
      <c r="J7297" s="7"/>
      <c r="K7297" s="7">
        <v>46027</v>
      </c>
      <c r="L7297" s="7">
        <v>45164</v>
      </c>
      <c r="M7297" t="s">
        <v>86</v>
      </c>
      <c r="N7297"/>
      <c r="O7297">
        <v>2026</v>
      </c>
      <c r="P7297">
        <v>1</v>
      </c>
      <c r="Q7297" t="s">
        <v>80</v>
      </c>
      <c r="R7297" s="8">
        <v>46267</v>
      </c>
      <c r="S7297" s="2">
        <v>1</v>
      </c>
      <c r="T7297" s="2" t="s">
        <v>81</v>
      </c>
    </row>
    <row r="7298" spans="1:20" x14ac:dyDescent="0.25">
      <c r="A7298">
        <v>1120661100</v>
      </c>
      <c r="B7298">
        <v>124489095</v>
      </c>
      <c r="C7298" t="s">
        <v>85</v>
      </c>
      <c r="D7298" t="s">
        <v>75</v>
      </c>
      <c r="E7298" t="s">
        <v>76</v>
      </c>
      <c r="F7298" s="7">
        <v>44816</v>
      </c>
      <c r="G7298" s="7">
        <v>45181</v>
      </c>
      <c r="H7298" t="s">
        <v>86</v>
      </c>
      <c r="I7298" t="s">
        <v>87</v>
      </c>
      <c r="J7298" s="7">
        <v>45194</v>
      </c>
      <c r="K7298" s="7">
        <v>45824</v>
      </c>
      <c r="L7298" s="7">
        <v>45181</v>
      </c>
      <c r="M7298" t="s">
        <v>86</v>
      </c>
      <c r="N7298" t="s">
        <v>92</v>
      </c>
      <c r="O7298">
        <v>2026</v>
      </c>
      <c r="P7298">
        <v>1</v>
      </c>
      <c r="Q7298" t="s">
        <v>80</v>
      </c>
      <c r="R7298" s="8">
        <v>46267</v>
      </c>
      <c r="S7298" s="2">
        <v>1</v>
      </c>
      <c r="T7298" s="2" t="s">
        <v>81</v>
      </c>
    </row>
    <row r="7299" spans="1:20" x14ac:dyDescent="0.25">
      <c r="A7299">
        <v>1120661111</v>
      </c>
      <c r="B7299">
        <v>124491707</v>
      </c>
      <c r="C7299" t="s">
        <v>82</v>
      </c>
      <c r="D7299" t="s">
        <v>88</v>
      </c>
      <c r="E7299" t="s">
        <v>76</v>
      </c>
      <c r="F7299" s="7">
        <v>44816</v>
      </c>
      <c r="G7299" s="7">
        <v>45181</v>
      </c>
      <c r="H7299" t="s">
        <v>77</v>
      </c>
      <c r="I7299" t="s">
        <v>78</v>
      </c>
      <c r="J7299" s="7">
        <v>45633</v>
      </c>
      <c r="K7299" s="7">
        <v>45995</v>
      </c>
      <c r="L7299" s="7">
        <v>45181</v>
      </c>
      <c r="M7299" t="s">
        <v>77</v>
      </c>
      <c r="N7299" t="s">
        <v>79</v>
      </c>
      <c r="O7299">
        <v>2026</v>
      </c>
      <c r="P7299">
        <v>1</v>
      </c>
      <c r="Q7299" t="s">
        <v>80</v>
      </c>
      <c r="R7299" s="8">
        <v>46267</v>
      </c>
      <c r="S7299" s="2">
        <v>1</v>
      </c>
      <c r="T7299" s="2" t="s">
        <v>81</v>
      </c>
    </row>
    <row r="7300" spans="1:20" x14ac:dyDescent="0.25">
      <c r="A7300">
        <v>1120661113</v>
      </c>
      <c r="B7300">
        <v>124492665</v>
      </c>
      <c r="C7300" t="s">
        <v>82</v>
      </c>
      <c r="D7300" t="s">
        <v>75</v>
      </c>
      <c r="E7300" t="s">
        <v>76</v>
      </c>
      <c r="F7300" s="7">
        <v>44816</v>
      </c>
      <c r="G7300" s="7">
        <v>45181</v>
      </c>
      <c r="H7300" t="s">
        <v>77</v>
      </c>
      <c r="I7300" t="s">
        <v>89</v>
      </c>
      <c r="J7300" s="7">
        <v>46031</v>
      </c>
      <c r="K7300" s="7">
        <v>44823</v>
      </c>
      <c r="L7300" s="7">
        <v>45181</v>
      </c>
      <c r="M7300" t="s">
        <v>77</v>
      </c>
      <c r="N7300" t="s">
        <v>92</v>
      </c>
      <c r="O7300">
        <v>2026</v>
      </c>
      <c r="P7300">
        <v>1</v>
      </c>
      <c r="Q7300" t="s">
        <v>80</v>
      </c>
      <c r="R7300" s="8">
        <v>46267</v>
      </c>
      <c r="S7300" s="2">
        <v>1</v>
      </c>
      <c r="T7300" s="2" t="s">
        <v>81</v>
      </c>
    </row>
    <row r="7301" spans="1:20" x14ac:dyDescent="0.25">
      <c r="A7301">
        <v>1120661662</v>
      </c>
      <c r="B7301">
        <v>124719165</v>
      </c>
      <c r="C7301" t="s">
        <v>74</v>
      </c>
      <c r="D7301" t="s">
        <v>88</v>
      </c>
      <c r="E7301" t="s">
        <v>76</v>
      </c>
      <c r="F7301" s="7">
        <v>44849</v>
      </c>
      <c r="G7301" s="7">
        <v>45214</v>
      </c>
      <c r="H7301" t="s">
        <v>77</v>
      </c>
      <c r="I7301" t="s">
        <v>78</v>
      </c>
      <c r="J7301" s="7">
        <v>45550</v>
      </c>
      <c r="K7301" s="7">
        <v>45748</v>
      </c>
      <c r="L7301" s="7">
        <v>45214</v>
      </c>
      <c r="M7301" t="s">
        <v>77</v>
      </c>
      <c r="N7301" t="s">
        <v>79</v>
      </c>
      <c r="O7301">
        <v>2026</v>
      </c>
      <c r="P7301">
        <v>1</v>
      </c>
      <c r="Q7301" t="s">
        <v>80</v>
      </c>
      <c r="R7301" s="8">
        <v>46267</v>
      </c>
      <c r="S7301" s="2">
        <v>1</v>
      </c>
      <c r="T7301" s="2" t="s">
        <v>81</v>
      </c>
    </row>
    <row r="7302" spans="1:20" x14ac:dyDescent="0.25">
      <c r="A7302">
        <v>1120661663</v>
      </c>
      <c r="B7302">
        <v>124719165</v>
      </c>
      <c r="C7302" t="s">
        <v>74</v>
      </c>
      <c r="D7302" t="s">
        <v>88</v>
      </c>
      <c r="E7302" t="s">
        <v>76</v>
      </c>
      <c r="F7302" s="7">
        <v>44849</v>
      </c>
      <c r="G7302" s="7">
        <v>45214</v>
      </c>
      <c r="H7302" t="s">
        <v>77</v>
      </c>
      <c r="I7302" t="s">
        <v>78</v>
      </c>
      <c r="J7302" s="7">
        <v>45550</v>
      </c>
      <c r="K7302" s="7">
        <v>45091</v>
      </c>
      <c r="L7302" s="7">
        <v>45214</v>
      </c>
      <c r="M7302" t="s">
        <v>77</v>
      </c>
      <c r="N7302" t="s">
        <v>79</v>
      </c>
      <c r="O7302">
        <v>2026</v>
      </c>
      <c r="P7302">
        <v>1</v>
      </c>
      <c r="Q7302" t="s">
        <v>80</v>
      </c>
      <c r="R7302" s="8">
        <v>46267</v>
      </c>
      <c r="S7302" s="2">
        <v>1</v>
      </c>
      <c r="T7302" s="2" t="s">
        <v>81</v>
      </c>
    </row>
    <row r="7303" spans="1:20" x14ac:dyDescent="0.25">
      <c r="A7303">
        <v>1120661664</v>
      </c>
      <c r="B7303">
        <v>124719165</v>
      </c>
      <c r="C7303" t="s">
        <v>74</v>
      </c>
      <c r="D7303" t="s">
        <v>88</v>
      </c>
      <c r="E7303" t="s">
        <v>76</v>
      </c>
      <c r="F7303" s="7">
        <v>44849</v>
      </c>
      <c r="G7303" s="7">
        <v>45214</v>
      </c>
      <c r="H7303" t="s">
        <v>77</v>
      </c>
      <c r="I7303" t="s">
        <v>78</v>
      </c>
      <c r="J7303" s="7">
        <v>45550</v>
      </c>
      <c r="K7303" s="7">
        <v>44910</v>
      </c>
      <c r="L7303" s="7">
        <v>45214</v>
      </c>
      <c r="M7303" t="s">
        <v>77</v>
      </c>
      <c r="N7303" t="s">
        <v>79</v>
      </c>
      <c r="O7303">
        <v>2026</v>
      </c>
      <c r="P7303">
        <v>1</v>
      </c>
      <c r="Q7303" t="s">
        <v>80</v>
      </c>
      <c r="R7303" s="8">
        <v>46267</v>
      </c>
      <c r="S7303" s="2">
        <v>1</v>
      </c>
      <c r="T7303" s="2" t="s">
        <v>81</v>
      </c>
    </row>
    <row r="7304" spans="1:20" x14ac:dyDescent="0.25">
      <c r="A7304">
        <v>1120662102</v>
      </c>
      <c r="B7304">
        <v>124985775</v>
      </c>
      <c r="C7304" t="s">
        <v>82</v>
      </c>
      <c r="D7304" t="s">
        <v>83</v>
      </c>
      <c r="E7304" t="s">
        <v>76</v>
      </c>
      <c r="F7304" s="7">
        <v>44902</v>
      </c>
      <c r="G7304" s="7">
        <v>45084</v>
      </c>
      <c r="H7304" t="s">
        <v>77</v>
      </c>
      <c r="I7304" t="s">
        <v>78</v>
      </c>
      <c r="J7304" s="7">
        <v>45850</v>
      </c>
      <c r="K7304" s="7">
        <v>45748</v>
      </c>
      <c r="L7304" s="7">
        <v>45084</v>
      </c>
      <c r="M7304" t="s">
        <v>77</v>
      </c>
      <c r="N7304" t="s">
        <v>79</v>
      </c>
      <c r="O7304">
        <v>2026</v>
      </c>
      <c r="P7304">
        <v>1</v>
      </c>
      <c r="Q7304" t="s">
        <v>80</v>
      </c>
      <c r="R7304" s="8">
        <v>46267</v>
      </c>
      <c r="S7304" s="2">
        <v>1</v>
      </c>
      <c r="T7304" s="2" t="s">
        <v>81</v>
      </c>
    </row>
    <row r="7305" spans="1:20" x14ac:dyDescent="0.25">
      <c r="A7305">
        <v>1120662202</v>
      </c>
      <c r="B7305">
        <v>125772766</v>
      </c>
      <c r="C7305" t="s">
        <v>82</v>
      </c>
      <c r="D7305" t="s">
        <v>88</v>
      </c>
      <c r="E7305" t="s">
        <v>76</v>
      </c>
      <c r="F7305" s="7">
        <v>45016</v>
      </c>
      <c r="G7305" s="7">
        <v>45382</v>
      </c>
      <c r="H7305" t="s">
        <v>77</v>
      </c>
      <c r="I7305" t="s">
        <v>78</v>
      </c>
      <c r="J7305" s="7">
        <v>45427</v>
      </c>
      <c r="K7305" s="7">
        <v>45434</v>
      </c>
      <c r="L7305" s="7">
        <v>45382</v>
      </c>
      <c r="M7305" t="s">
        <v>77</v>
      </c>
      <c r="N7305" t="s">
        <v>79</v>
      </c>
      <c r="O7305">
        <v>2026</v>
      </c>
      <c r="P7305">
        <v>1</v>
      </c>
      <c r="Q7305" t="s">
        <v>80</v>
      </c>
      <c r="R7305" s="8">
        <v>46267</v>
      </c>
      <c r="S7305" s="2">
        <v>1</v>
      </c>
      <c r="T7305" s="2" t="s">
        <v>81</v>
      </c>
    </row>
    <row r="7306" spans="1:20" x14ac:dyDescent="0.25">
      <c r="A7306">
        <v>1120662435</v>
      </c>
      <c r="B7306">
        <v>125975222</v>
      </c>
      <c r="C7306" t="s">
        <v>82</v>
      </c>
      <c r="D7306" t="s">
        <v>88</v>
      </c>
      <c r="E7306" t="s">
        <v>76</v>
      </c>
      <c r="F7306" s="7">
        <v>45038</v>
      </c>
      <c r="G7306" s="7">
        <v>45404</v>
      </c>
      <c r="H7306" t="s">
        <v>77</v>
      </c>
      <c r="I7306" t="s">
        <v>78</v>
      </c>
      <c r="J7306" s="7"/>
      <c r="K7306" s="7">
        <v>45932</v>
      </c>
      <c r="L7306" s="7">
        <v>45404</v>
      </c>
      <c r="M7306" t="s">
        <v>77</v>
      </c>
      <c r="N7306"/>
      <c r="O7306">
        <v>2026</v>
      </c>
      <c r="P7306">
        <v>1</v>
      </c>
      <c r="Q7306" t="s">
        <v>80</v>
      </c>
      <c r="R7306" s="8">
        <v>46267</v>
      </c>
      <c r="S7306" s="2">
        <v>1</v>
      </c>
      <c r="T7306" s="2" t="s">
        <v>81</v>
      </c>
    </row>
    <row r="7307" spans="1:20" x14ac:dyDescent="0.25">
      <c r="A7307">
        <v>1120662657</v>
      </c>
      <c r="B7307">
        <v>126069722</v>
      </c>
      <c r="C7307" t="s">
        <v>82</v>
      </c>
      <c r="D7307" t="s">
        <v>88</v>
      </c>
      <c r="E7307" t="s">
        <v>76</v>
      </c>
      <c r="F7307" s="7">
        <v>45048</v>
      </c>
      <c r="G7307" s="7">
        <v>45414</v>
      </c>
      <c r="H7307" t="s">
        <v>77</v>
      </c>
      <c r="I7307" t="s">
        <v>84</v>
      </c>
      <c r="J7307" s="7">
        <v>45790</v>
      </c>
      <c r="K7307" s="7">
        <v>45056</v>
      </c>
      <c r="L7307" s="7">
        <v>45414</v>
      </c>
      <c r="M7307" t="s">
        <v>77</v>
      </c>
      <c r="N7307" t="s">
        <v>79</v>
      </c>
      <c r="O7307">
        <v>2026</v>
      </c>
      <c r="P7307">
        <v>1</v>
      </c>
      <c r="Q7307" t="s">
        <v>80</v>
      </c>
      <c r="R7307" s="8">
        <v>46267</v>
      </c>
      <c r="S7307" s="2">
        <v>1</v>
      </c>
      <c r="T7307" s="2" t="s">
        <v>81</v>
      </c>
    </row>
    <row r="7308" spans="1:20" x14ac:dyDescent="0.25">
      <c r="A7308">
        <v>1120662713</v>
      </c>
      <c r="B7308">
        <v>126104565</v>
      </c>
      <c r="C7308" t="s">
        <v>96</v>
      </c>
      <c r="D7308" t="s">
        <v>75</v>
      </c>
      <c r="E7308" t="s">
        <v>76</v>
      </c>
      <c r="F7308" s="7">
        <v>45057</v>
      </c>
      <c r="G7308" s="7">
        <v>45423</v>
      </c>
      <c r="H7308" t="s">
        <v>77</v>
      </c>
      <c r="I7308" t="s">
        <v>78</v>
      </c>
      <c r="J7308" s="7"/>
      <c r="K7308" s="7">
        <v>45061</v>
      </c>
      <c r="L7308" s="7">
        <v>45423</v>
      </c>
      <c r="M7308" t="s">
        <v>77</v>
      </c>
      <c r="N7308"/>
      <c r="O7308">
        <v>2026</v>
      </c>
      <c r="P7308">
        <v>1</v>
      </c>
      <c r="Q7308" t="s">
        <v>80</v>
      </c>
      <c r="R7308" s="8">
        <v>46267</v>
      </c>
      <c r="S7308" s="2">
        <v>1</v>
      </c>
      <c r="T7308" s="2" t="s">
        <v>81</v>
      </c>
    </row>
    <row r="7309" spans="1:20" x14ac:dyDescent="0.25">
      <c r="A7309">
        <v>1120662851</v>
      </c>
      <c r="B7309">
        <v>126160056</v>
      </c>
      <c r="C7309" t="s">
        <v>82</v>
      </c>
      <c r="D7309" t="s">
        <v>83</v>
      </c>
      <c r="E7309" t="s">
        <v>76</v>
      </c>
      <c r="F7309" s="7">
        <v>45064</v>
      </c>
      <c r="G7309" s="7">
        <v>45248</v>
      </c>
      <c r="H7309" t="s">
        <v>77</v>
      </c>
      <c r="I7309" t="s">
        <v>78</v>
      </c>
      <c r="J7309" s="7">
        <v>45719</v>
      </c>
      <c r="K7309" s="7">
        <v>45631</v>
      </c>
      <c r="L7309" s="7">
        <v>45248</v>
      </c>
      <c r="M7309" t="s">
        <v>77</v>
      </c>
      <c r="N7309" t="s">
        <v>79</v>
      </c>
      <c r="O7309">
        <v>2026</v>
      </c>
      <c r="P7309">
        <v>1</v>
      </c>
      <c r="Q7309" t="s">
        <v>80</v>
      </c>
      <c r="R7309" s="8">
        <v>46267</v>
      </c>
      <c r="S7309" s="2">
        <v>1</v>
      </c>
      <c r="T7309" s="2" t="s">
        <v>81</v>
      </c>
    </row>
    <row r="7310" spans="1:20" x14ac:dyDescent="0.25">
      <c r="A7310">
        <v>1120662862</v>
      </c>
      <c r="B7310">
        <v>126168070</v>
      </c>
      <c r="C7310" t="s">
        <v>74</v>
      </c>
      <c r="D7310" t="s">
        <v>75</v>
      </c>
      <c r="E7310" t="s">
        <v>76</v>
      </c>
      <c r="F7310" s="7">
        <v>45064</v>
      </c>
      <c r="G7310" s="7">
        <v>45430</v>
      </c>
      <c r="H7310" t="s">
        <v>77</v>
      </c>
      <c r="I7310" t="s">
        <v>78</v>
      </c>
      <c r="J7310" s="7"/>
      <c r="K7310" s="7">
        <v>45071</v>
      </c>
      <c r="L7310" s="7">
        <v>45430</v>
      </c>
      <c r="M7310" t="s">
        <v>77</v>
      </c>
      <c r="N7310"/>
      <c r="O7310">
        <v>2026</v>
      </c>
      <c r="P7310">
        <v>1</v>
      </c>
      <c r="Q7310" t="s">
        <v>80</v>
      </c>
      <c r="R7310" s="8">
        <v>46267</v>
      </c>
      <c r="S7310" s="2">
        <v>1</v>
      </c>
      <c r="T7310" s="2" t="s">
        <v>81</v>
      </c>
    </row>
    <row r="7311" spans="1:20" x14ac:dyDescent="0.25">
      <c r="A7311">
        <v>1120662915</v>
      </c>
      <c r="B7311">
        <v>126197102</v>
      </c>
      <c r="C7311" t="s">
        <v>82</v>
      </c>
      <c r="D7311" t="s">
        <v>88</v>
      </c>
      <c r="E7311" t="s">
        <v>76</v>
      </c>
      <c r="F7311" s="7">
        <v>45067</v>
      </c>
      <c r="G7311" s="7">
        <v>45433</v>
      </c>
      <c r="H7311" t="s">
        <v>77</v>
      </c>
      <c r="I7311" t="s">
        <v>84</v>
      </c>
      <c r="J7311" s="7">
        <v>45339</v>
      </c>
      <c r="K7311" s="7">
        <v>45446</v>
      </c>
      <c r="L7311" s="7">
        <v>45433</v>
      </c>
      <c r="M7311" t="s">
        <v>77</v>
      </c>
      <c r="N7311" t="s">
        <v>79</v>
      </c>
      <c r="O7311">
        <v>2026</v>
      </c>
      <c r="P7311">
        <v>1</v>
      </c>
      <c r="Q7311" t="s">
        <v>80</v>
      </c>
      <c r="R7311" s="8">
        <v>46267</v>
      </c>
      <c r="S7311" s="2">
        <v>1</v>
      </c>
      <c r="T7311" s="2" t="s">
        <v>81</v>
      </c>
    </row>
    <row r="7312" spans="1:20" x14ac:dyDescent="0.25">
      <c r="A7312">
        <v>1120662916</v>
      </c>
      <c r="B7312">
        <v>126197102</v>
      </c>
      <c r="C7312" t="s">
        <v>82</v>
      </c>
      <c r="D7312" t="s">
        <v>88</v>
      </c>
      <c r="E7312" t="s">
        <v>76</v>
      </c>
      <c r="F7312" s="7">
        <v>45067</v>
      </c>
      <c r="G7312" s="7">
        <v>45433</v>
      </c>
      <c r="H7312" t="s">
        <v>77</v>
      </c>
      <c r="I7312" t="s">
        <v>84</v>
      </c>
      <c r="J7312" s="7">
        <v>45339</v>
      </c>
      <c r="K7312" s="7">
        <v>45689</v>
      </c>
      <c r="L7312" s="7">
        <v>45433</v>
      </c>
      <c r="M7312" t="s">
        <v>77</v>
      </c>
      <c r="N7312" t="s">
        <v>79</v>
      </c>
      <c r="O7312">
        <v>2026</v>
      </c>
      <c r="P7312">
        <v>1</v>
      </c>
      <c r="Q7312" t="s">
        <v>80</v>
      </c>
      <c r="R7312" s="8">
        <v>46267</v>
      </c>
      <c r="S7312" s="2">
        <v>1</v>
      </c>
      <c r="T7312" s="2" t="s">
        <v>81</v>
      </c>
    </row>
    <row r="7313" spans="1:20" x14ac:dyDescent="0.25">
      <c r="A7313">
        <v>1120663126</v>
      </c>
      <c r="B7313">
        <v>126302454</v>
      </c>
      <c r="C7313" t="s">
        <v>85</v>
      </c>
      <c r="D7313" t="s">
        <v>88</v>
      </c>
      <c r="E7313" t="s">
        <v>76</v>
      </c>
      <c r="F7313" s="7">
        <v>45083</v>
      </c>
      <c r="G7313" s="7">
        <v>45449</v>
      </c>
      <c r="H7313" t="s">
        <v>86</v>
      </c>
      <c r="I7313" t="s">
        <v>87</v>
      </c>
      <c r="J7313" s="7">
        <v>46065</v>
      </c>
      <c r="K7313" s="7">
        <v>45084</v>
      </c>
      <c r="L7313" s="7">
        <v>45449</v>
      </c>
      <c r="M7313" t="s">
        <v>86</v>
      </c>
      <c r="N7313" t="s">
        <v>79</v>
      </c>
      <c r="O7313">
        <v>2026</v>
      </c>
      <c r="P7313">
        <v>1</v>
      </c>
      <c r="Q7313" t="s">
        <v>80</v>
      </c>
      <c r="R7313" s="8">
        <v>46267</v>
      </c>
      <c r="S7313" s="2">
        <v>1</v>
      </c>
      <c r="T7313" s="2" t="s">
        <v>81</v>
      </c>
    </row>
    <row r="7314" spans="1:20" x14ac:dyDescent="0.25">
      <c r="A7314">
        <v>1120663165</v>
      </c>
      <c r="B7314">
        <v>126318887</v>
      </c>
      <c r="C7314" t="s">
        <v>82</v>
      </c>
      <c r="D7314" t="s">
        <v>88</v>
      </c>
      <c r="E7314" t="s">
        <v>76</v>
      </c>
      <c r="F7314" s="7">
        <v>45085</v>
      </c>
      <c r="G7314" s="7">
        <v>45451</v>
      </c>
      <c r="H7314" t="s">
        <v>77</v>
      </c>
      <c r="I7314" t="s">
        <v>78</v>
      </c>
      <c r="J7314" s="7">
        <v>45437</v>
      </c>
      <c r="K7314" s="7">
        <v>45747</v>
      </c>
      <c r="L7314" s="7">
        <v>45451</v>
      </c>
      <c r="M7314" t="s">
        <v>77</v>
      </c>
      <c r="N7314" t="s">
        <v>79</v>
      </c>
      <c r="O7314">
        <v>2026</v>
      </c>
      <c r="P7314">
        <v>1</v>
      </c>
      <c r="Q7314" t="s">
        <v>80</v>
      </c>
      <c r="R7314" s="8">
        <v>46267</v>
      </c>
      <c r="S7314" s="2">
        <v>1</v>
      </c>
      <c r="T7314" s="2" t="s">
        <v>81</v>
      </c>
    </row>
    <row r="7315" spans="1:20" x14ac:dyDescent="0.25">
      <c r="A7315">
        <v>1120663173</v>
      </c>
      <c r="B7315">
        <v>126321541</v>
      </c>
      <c r="C7315" t="s">
        <v>93</v>
      </c>
      <c r="D7315" t="s">
        <v>75</v>
      </c>
      <c r="E7315" t="s">
        <v>76</v>
      </c>
      <c r="F7315" s="7">
        <v>45085</v>
      </c>
      <c r="G7315" s="7">
        <v>45451</v>
      </c>
      <c r="H7315" t="s">
        <v>77</v>
      </c>
      <c r="I7315" t="s">
        <v>78</v>
      </c>
      <c r="J7315" s="7"/>
      <c r="K7315" s="7">
        <v>45090</v>
      </c>
      <c r="L7315" s="7">
        <v>45451</v>
      </c>
      <c r="M7315" t="s">
        <v>77</v>
      </c>
      <c r="N7315"/>
      <c r="O7315">
        <v>2026</v>
      </c>
      <c r="P7315">
        <v>1</v>
      </c>
      <c r="Q7315" t="s">
        <v>80</v>
      </c>
      <c r="R7315" s="8">
        <v>46267</v>
      </c>
      <c r="S7315" s="2">
        <v>1</v>
      </c>
      <c r="T7315" s="2" t="s">
        <v>81</v>
      </c>
    </row>
    <row r="7316" spans="1:20" x14ac:dyDescent="0.25">
      <c r="A7316">
        <v>1120663204</v>
      </c>
      <c r="B7316">
        <v>126352019</v>
      </c>
      <c r="C7316" t="s">
        <v>85</v>
      </c>
      <c r="D7316" t="s">
        <v>88</v>
      </c>
      <c r="E7316" t="s">
        <v>76</v>
      </c>
      <c r="F7316" s="7">
        <v>45089</v>
      </c>
      <c r="G7316" s="7">
        <v>45455</v>
      </c>
      <c r="H7316" t="s">
        <v>86</v>
      </c>
      <c r="I7316" t="s">
        <v>87</v>
      </c>
      <c r="J7316" s="7">
        <v>46067</v>
      </c>
      <c r="K7316" s="7">
        <v>45090</v>
      </c>
      <c r="L7316" s="7">
        <v>45455</v>
      </c>
      <c r="M7316" t="s">
        <v>86</v>
      </c>
      <c r="N7316" t="s">
        <v>79</v>
      </c>
      <c r="O7316">
        <v>2026</v>
      </c>
      <c r="P7316">
        <v>1</v>
      </c>
      <c r="Q7316" t="s">
        <v>80</v>
      </c>
      <c r="R7316" s="8">
        <v>46267</v>
      </c>
      <c r="S7316" s="2">
        <v>1</v>
      </c>
      <c r="T7316" s="2" t="s">
        <v>81</v>
      </c>
    </row>
    <row r="7317" spans="1:20" x14ac:dyDescent="0.25">
      <c r="A7317">
        <v>1120663258</v>
      </c>
      <c r="B7317">
        <v>126381977</v>
      </c>
      <c r="C7317" t="s">
        <v>74</v>
      </c>
      <c r="D7317" t="s">
        <v>88</v>
      </c>
      <c r="E7317" t="s">
        <v>76</v>
      </c>
      <c r="F7317" s="7">
        <v>45092</v>
      </c>
      <c r="G7317" s="7">
        <v>45458</v>
      </c>
      <c r="H7317" t="s">
        <v>77</v>
      </c>
      <c r="I7317" t="s">
        <v>78</v>
      </c>
      <c r="J7317" s="7">
        <v>45740</v>
      </c>
      <c r="K7317" s="7">
        <v>45748</v>
      </c>
      <c r="L7317" s="7">
        <v>45458</v>
      </c>
      <c r="M7317" t="s">
        <v>77</v>
      </c>
      <c r="N7317" t="s">
        <v>79</v>
      </c>
      <c r="O7317">
        <v>2026</v>
      </c>
      <c r="P7317">
        <v>1</v>
      </c>
      <c r="Q7317" t="s">
        <v>80</v>
      </c>
      <c r="R7317" s="8">
        <v>46267</v>
      </c>
      <c r="S7317" s="2">
        <v>1</v>
      </c>
      <c r="T7317" s="2" t="s">
        <v>81</v>
      </c>
    </row>
    <row r="7318" spans="1:20" x14ac:dyDescent="0.25">
      <c r="A7318">
        <v>1120663282</v>
      </c>
      <c r="B7318">
        <v>126398122</v>
      </c>
      <c r="C7318" t="s">
        <v>85</v>
      </c>
      <c r="D7318" t="s">
        <v>75</v>
      </c>
      <c r="E7318" t="s">
        <v>76</v>
      </c>
      <c r="F7318" s="7">
        <v>45094</v>
      </c>
      <c r="G7318" s="7">
        <v>46921</v>
      </c>
      <c r="H7318" t="s">
        <v>77</v>
      </c>
      <c r="I7318" t="s">
        <v>78</v>
      </c>
      <c r="J7318" s="7"/>
      <c r="K7318" s="7">
        <v>46086</v>
      </c>
      <c r="L7318" s="7">
        <v>46921</v>
      </c>
      <c r="M7318" t="s">
        <v>77</v>
      </c>
      <c r="N7318"/>
      <c r="O7318">
        <v>2026</v>
      </c>
      <c r="P7318">
        <v>1</v>
      </c>
      <c r="Q7318" t="s">
        <v>80</v>
      </c>
      <c r="R7318" s="8">
        <v>46267</v>
      </c>
      <c r="S7318" s="2">
        <v>1</v>
      </c>
      <c r="T7318" s="2" t="s">
        <v>81</v>
      </c>
    </row>
    <row r="7319" spans="1:20" x14ac:dyDescent="0.25">
      <c r="A7319">
        <v>1120663321</v>
      </c>
      <c r="B7319">
        <v>126412275</v>
      </c>
      <c r="C7319" t="s">
        <v>82</v>
      </c>
      <c r="D7319" t="s">
        <v>75</v>
      </c>
      <c r="E7319" t="s">
        <v>76</v>
      </c>
      <c r="F7319" s="7">
        <v>45097</v>
      </c>
      <c r="G7319" s="7">
        <v>45463</v>
      </c>
      <c r="H7319" t="s">
        <v>77</v>
      </c>
      <c r="I7319" t="s">
        <v>78</v>
      </c>
      <c r="J7319" s="7"/>
      <c r="K7319" s="7">
        <v>45747</v>
      </c>
      <c r="L7319" s="7">
        <v>45463</v>
      </c>
      <c r="M7319" t="s">
        <v>77</v>
      </c>
      <c r="N7319"/>
      <c r="O7319">
        <v>2026</v>
      </c>
      <c r="P7319">
        <v>1</v>
      </c>
      <c r="Q7319" t="s">
        <v>80</v>
      </c>
      <c r="R7319" s="8">
        <v>46267</v>
      </c>
      <c r="S7319" s="2">
        <v>1</v>
      </c>
      <c r="T7319" s="2" t="s">
        <v>81</v>
      </c>
    </row>
    <row r="7320" spans="1:20" x14ac:dyDescent="0.25">
      <c r="A7320">
        <v>1120663499</v>
      </c>
      <c r="B7320">
        <v>126480814</v>
      </c>
      <c r="C7320" t="s">
        <v>82</v>
      </c>
      <c r="D7320" t="s">
        <v>88</v>
      </c>
      <c r="E7320" t="s">
        <v>76</v>
      </c>
      <c r="F7320" s="7">
        <v>45106</v>
      </c>
      <c r="G7320" s="7">
        <v>45472</v>
      </c>
      <c r="H7320" t="s">
        <v>77</v>
      </c>
      <c r="I7320" t="s">
        <v>78</v>
      </c>
      <c r="J7320" s="7">
        <v>45604</v>
      </c>
      <c r="K7320" s="7">
        <v>46070</v>
      </c>
      <c r="L7320" s="7">
        <v>45472</v>
      </c>
      <c r="M7320" t="s">
        <v>77</v>
      </c>
      <c r="N7320" t="s">
        <v>79</v>
      </c>
      <c r="O7320">
        <v>2026</v>
      </c>
      <c r="P7320">
        <v>1</v>
      </c>
      <c r="Q7320" t="s">
        <v>80</v>
      </c>
      <c r="R7320" s="8">
        <v>46267</v>
      </c>
      <c r="S7320" s="2">
        <v>1</v>
      </c>
      <c r="T7320" s="2" t="s">
        <v>81</v>
      </c>
    </row>
    <row r="7321" spans="1:20" x14ac:dyDescent="0.25">
      <c r="A7321">
        <v>1120663515</v>
      </c>
      <c r="B7321">
        <v>126487641</v>
      </c>
      <c r="C7321" t="s">
        <v>82</v>
      </c>
      <c r="D7321" t="s">
        <v>88</v>
      </c>
      <c r="E7321" t="s">
        <v>76</v>
      </c>
      <c r="F7321" s="7">
        <v>45107</v>
      </c>
      <c r="G7321" s="7">
        <v>45473</v>
      </c>
      <c r="H7321" t="s">
        <v>77</v>
      </c>
      <c r="I7321" t="s">
        <v>78</v>
      </c>
      <c r="J7321" s="7">
        <v>45812</v>
      </c>
      <c r="K7321" s="7">
        <v>46087</v>
      </c>
      <c r="L7321" s="7">
        <v>45473</v>
      </c>
      <c r="M7321" t="s">
        <v>77</v>
      </c>
      <c r="N7321" t="s">
        <v>79</v>
      </c>
      <c r="O7321">
        <v>2026</v>
      </c>
      <c r="P7321">
        <v>1</v>
      </c>
      <c r="Q7321" t="s">
        <v>80</v>
      </c>
      <c r="R7321" s="8">
        <v>46267</v>
      </c>
      <c r="S7321" s="2">
        <v>1</v>
      </c>
      <c r="T7321" s="2" t="s">
        <v>81</v>
      </c>
    </row>
    <row r="7322" spans="1:20" x14ac:dyDescent="0.25">
      <c r="A7322">
        <v>1120663550</v>
      </c>
      <c r="B7322">
        <v>126506495</v>
      </c>
      <c r="C7322" t="s">
        <v>98</v>
      </c>
      <c r="D7322" t="s">
        <v>88</v>
      </c>
      <c r="E7322" t="s">
        <v>76</v>
      </c>
      <c r="F7322" s="7">
        <v>45112</v>
      </c>
      <c r="G7322" s="7">
        <v>45478</v>
      </c>
      <c r="H7322" t="s">
        <v>77</v>
      </c>
      <c r="I7322" t="s">
        <v>78</v>
      </c>
      <c r="J7322" s="7">
        <v>45427</v>
      </c>
      <c r="K7322" s="7">
        <v>45539</v>
      </c>
      <c r="L7322" s="7">
        <v>45478</v>
      </c>
      <c r="M7322" t="s">
        <v>77</v>
      </c>
      <c r="N7322" t="s">
        <v>92</v>
      </c>
      <c r="O7322">
        <v>2026</v>
      </c>
      <c r="P7322">
        <v>1</v>
      </c>
      <c r="Q7322" t="s">
        <v>80</v>
      </c>
      <c r="R7322" s="8">
        <v>46267</v>
      </c>
      <c r="S7322" s="2">
        <v>1</v>
      </c>
      <c r="T7322" s="2" t="s">
        <v>81</v>
      </c>
    </row>
    <row r="7323" spans="1:20" x14ac:dyDescent="0.25">
      <c r="A7323">
        <v>1120663574</v>
      </c>
      <c r="B7323">
        <v>126525677</v>
      </c>
      <c r="C7323" t="s">
        <v>82</v>
      </c>
      <c r="D7323" t="s">
        <v>88</v>
      </c>
      <c r="E7323" t="s">
        <v>76</v>
      </c>
      <c r="F7323" s="7">
        <v>45114</v>
      </c>
      <c r="G7323" s="7">
        <v>45480</v>
      </c>
      <c r="H7323" t="s">
        <v>77</v>
      </c>
      <c r="I7323" t="s">
        <v>84</v>
      </c>
      <c r="J7323" s="7">
        <v>45722</v>
      </c>
      <c r="K7323" s="7">
        <v>45748</v>
      </c>
      <c r="L7323" s="7">
        <v>45480</v>
      </c>
      <c r="M7323" t="s">
        <v>77</v>
      </c>
      <c r="N7323" t="s">
        <v>79</v>
      </c>
      <c r="O7323">
        <v>2026</v>
      </c>
      <c r="P7323">
        <v>1</v>
      </c>
      <c r="Q7323" t="s">
        <v>80</v>
      </c>
      <c r="R7323" s="8">
        <v>46267</v>
      </c>
      <c r="S7323" s="2">
        <v>1</v>
      </c>
      <c r="T7323" s="2" t="s">
        <v>81</v>
      </c>
    </row>
    <row r="7324" spans="1:20" x14ac:dyDescent="0.25">
      <c r="A7324">
        <v>1120663575</v>
      </c>
      <c r="B7324">
        <v>126525677</v>
      </c>
      <c r="C7324" t="s">
        <v>82</v>
      </c>
      <c r="D7324" t="s">
        <v>88</v>
      </c>
      <c r="E7324" t="s">
        <v>76</v>
      </c>
      <c r="F7324" s="7">
        <v>45114</v>
      </c>
      <c r="G7324" s="7">
        <v>45480</v>
      </c>
      <c r="H7324" t="s">
        <v>77</v>
      </c>
      <c r="I7324" t="s">
        <v>84</v>
      </c>
      <c r="J7324" s="7">
        <v>45722</v>
      </c>
      <c r="K7324" s="7">
        <v>45446</v>
      </c>
      <c r="L7324" s="7">
        <v>45480</v>
      </c>
      <c r="M7324" t="s">
        <v>77</v>
      </c>
      <c r="N7324" t="s">
        <v>79</v>
      </c>
      <c r="O7324">
        <v>2026</v>
      </c>
      <c r="P7324">
        <v>1</v>
      </c>
      <c r="Q7324" t="s">
        <v>80</v>
      </c>
      <c r="R7324" s="8">
        <v>46267</v>
      </c>
      <c r="S7324" s="2">
        <v>1</v>
      </c>
      <c r="T7324" s="2" t="s">
        <v>81</v>
      </c>
    </row>
    <row r="7325" spans="1:20" x14ac:dyDescent="0.25">
      <c r="A7325">
        <v>1120663578</v>
      </c>
      <c r="B7325">
        <v>126528463</v>
      </c>
      <c r="C7325" t="s">
        <v>85</v>
      </c>
      <c r="D7325" t="s">
        <v>88</v>
      </c>
      <c r="E7325" t="s">
        <v>76</v>
      </c>
      <c r="F7325" s="7">
        <v>45115</v>
      </c>
      <c r="G7325" s="7">
        <v>45481</v>
      </c>
      <c r="H7325" t="s">
        <v>86</v>
      </c>
      <c r="I7325" t="s">
        <v>87</v>
      </c>
      <c r="J7325" s="7"/>
      <c r="K7325" s="7">
        <v>45930</v>
      </c>
      <c r="L7325" s="7">
        <v>45481</v>
      </c>
      <c r="M7325" t="s">
        <v>86</v>
      </c>
      <c r="N7325"/>
      <c r="O7325">
        <v>2026</v>
      </c>
      <c r="P7325">
        <v>1</v>
      </c>
      <c r="Q7325" t="s">
        <v>80</v>
      </c>
      <c r="R7325" s="8">
        <v>46267</v>
      </c>
      <c r="S7325" s="2">
        <v>1</v>
      </c>
      <c r="T7325" s="2" t="s">
        <v>81</v>
      </c>
    </row>
    <row r="7326" spans="1:20" x14ac:dyDescent="0.25">
      <c r="A7326">
        <v>1120663643</v>
      </c>
      <c r="B7326">
        <v>126562207</v>
      </c>
      <c r="C7326" t="s">
        <v>82</v>
      </c>
      <c r="D7326" t="s">
        <v>88</v>
      </c>
      <c r="E7326" t="s">
        <v>76</v>
      </c>
      <c r="F7326" s="7">
        <v>45118</v>
      </c>
      <c r="G7326" s="7">
        <v>45484</v>
      </c>
      <c r="H7326" t="s">
        <v>77</v>
      </c>
      <c r="I7326" t="s">
        <v>78</v>
      </c>
      <c r="J7326" s="7"/>
      <c r="K7326" s="7">
        <v>45952</v>
      </c>
      <c r="L7326" s="7">
        <v>45484</v>
      </c>
      <c r="M7326" t="s">
        <v>77</v>
      </c>
      <c r="N7326"/>
      <c r="O7326">
        <v>2026</v>
      </c>
      <c r="P7326">
        <v>1</v>
      </c>
      <c r="Q7326" t="s">
        <v>80</v>
      </c>
      <c r="R7326" s="8">
        <v>46267</v>
      </c>
      <c r="S7326" s="2">
        <v>1</v>
      </c>
      <c r="T7326" s="2" t="s">
        <v>81</v>
      </c>
    </row>
    <row r="7327" spans="1:20" x14ac:dyDescent="0.25">
      <c r="A7327">
        <v>1120663705</v>
      </c>
      <c r="B7327">
        <v>126582880</v>
      </c>
      <c r="C7327" t="s">
        <v>82</v>
      </c>
      <c r="D7327" t="s">
        <v>88</v>
      </c>
      <c r="E7327" t="s">
        <v>76</v>
      </c>
      <c r="F7327" s="7">
        <v>45120</v>
      </c>
      <c r="G7327" s="7">
        <v>45486</v>
      </c>
      <c r="H7327" t="s">
        <v>77</v>
      </c>
      <c r="I7327" t="s">
        <v>78</v>
      </c>
      <c r="J7327" s="7">
        <v>45488</v>
      </c>
      <c r="K7327" s="7">
        <v>45945</v>
      </c>
      <c r="L7327" s="7">
        <v>45486</v>
      </c>
      <c r="M7327" t="s">
        <v>77</v>
      </c>
      <c r="N7327" t="s">
        <v>79</v>
      </c>
      <c r="O7327">
        <v>2026</v>
      </c>
      <c r="P7327">
        <v>1</v>
      </c>
      <c r="Q7327" t="s">
        <v>80</v>
      </c>
      <c r="R7327" s="8">
        <v>46267</v>
      </c>
      <c r="S7327" s="2">
        <v>1</v>
      </c>
      <c r="T7327" s="2" t="s">
        <v>81</v>
      </c>
    </row>
    <row r="7328" spans="1:20" x14ac:dyDescent="0.25">
      <c r="A7328">
        <v>1120663817</v>
      </c>
      <c r="B7328">
        <v>126627114</v>
      </c>
      <c r="C7328" t="s">
        <v>93</v>
      </c>
      <c r="D7328" t="s">
        <v>88</v>
      </c>
      <c r="E7328" t="s">
        <v>76</v>
      </c>
      <c r="F7328" s="7">
        <v>45126</v>
      </c>
      <c r="G7328" s="7">
        <v>46953</v>
      </c>
      <c r="H7328" t="s">
        <v>77</v>
      </c>
      <c r="I7328" t="s">
        <v>78</v>
      </c>
      <c r="J7328" s="7"/>
      <c r="K7328" s="7">
        <v>46050</v>
      </c>
      <c r="L7328" s="7">
        <v>46953</v>
      </c>
      <c r="M7328" t="s">
        <v>77</v>
      </c>
      <c r="N7328"/>
      <c r="O7328">
        <v>2026</v>
      </c>
      <c r="P7328">
        <v>1</v>
      </c>
      <c r="Q7328" t="s">
        <v>80</v>
      </c>
      <c r="R7328" s="8">
        <v>46267</v>
      </c>
      <c r="S7328" s="2">
        <v>1</v>
      </c>
      <c r="T7328" s="2" t="s">
        <v>81</v>
      </c>
    </row>
    <row r="7329" spans="1:20" x14ac:dyDescent="0.25">
      <c r="A7329">
        <v>1120663940</v>
      </c>
      <c r="B7329">
        <v>126670488</v>
      </c>
      <c r="C7329" t="s">
        <v>74</v>
      </c>
      <c r="D7329" t="s">
        <v>88</v>
      </c>
      <c r="E7329" t="s">
        <v>76</v>
      </c>
      <c r="F7329" s="7">
        <v>45132</v>
      </c>
      <c r="G7329" s="7">
        <v>45498</v>
      </c>
      <c r="H7329" t="s">
        <v>77</v>
      </c>
      <c r="I7329" t="s">
        <v>84</v>
      </c>
      <c r="J7329" s="7">
        <v>45729</v>
      </c>
      <c r="K7329" s="7">
        <v>45919</v>
      </c>
      <c r="L7329" s="7">
        <v>45498</v>
      </c>
      <c r="M7329" t="s">
        <v>77</v>
      </c>
      <c r="N7329" t="s">
        <v>79</v>
      </c>
      <c r="O7329">
        <v>2026</v>
      </c>
      <c r="P7329">
        <v>1</v>
      </c>
      <c r="Q7329" t="s">
        <v>80</v>
      </c>
      <c r="R7329" s="8">
        <v>46267</v>
      </c>
      <c r="S7329" s="2">
        <v>1</v>
      </c>
      <c r="T7329" s="2" t="s">
        <v>81</v>
      </c>
    </row>
    <row r="7330" spans="1:20" x14ac:dyDescent="0.25">
      <c r="A7330">
        <v>1120663941</v>
      </c>
      <c r="B7330">
        <v>126670488</v>
      </c>
      <c r="C7330" t="s">
        <v>74</v>
      </c>
      <c r="D7330" t="s">
        <v>88</v>
      </c>
      <c r="E7330" t="s">
        <v>76</v>
      </c>
      <c r="F7330" s="7">
        <v>45132</v>
      </c>
      <c r="G7330" s="7">
        <v>45498</v>
      </c>
      <c r="H7330" t="s">
        <v>77</v>
      </c>
      <c r="I7330" t="s">
        <v>84</v>
      </c>
      <c r="J7330" s="7">
        <v>45729</v>
      </c>
      <c r="K7330" s="7">
        <v>45748</v>
      </c>
      <c r="L7330" s="7">
        <v>45498</v>
      </c>
      <c r="M7330" t="s">
        <v>77</v>
      </c>
      <c r="N7330" t="s">
        <v>79</v>
      </c>
      <c r="O7330">
        <v>2026</v>
      </c>
      <c r="P7330">
        <v>1</v>
      </c>
      <c r="Q7330" t="s">
        <v>80</v>
      </c>
      <c r="R7330" s="8">
        <v>46267</v>
      </c>
      <c r="S7330" s="2">
        <v>1</v>
      </c>
      <c r="T7330" s="2" t="s">
        <v>81</v>
      </c>
    </row>
    <row r="7331" spans="1:20" x14ac:dyDescent="0.25">
      <c r="A7331">
        <v>1120664216</v>
      </c>
      <c r="B7331">
        <v>126760997</v>
      </c>
      <c r="C7331" t="s">
        <v>91</v>
      </c>
      <c r="D7331" t="s">
        <v>88</v>
      </c>
      <c r="E7331" t="s">
        <v>76</v>
      </c>
      <c r="F7331" s="7">
        <v>45145</v>
      </c>
      <c r="G7331" s="7">
        <v>45511</v>
      </c>
      <c r="H7331" t="s">
        <v>77</v>
      </c>
      <c r="I7331" t="s">
        <v>78</v>
      </c>
      <c r="J7331" s="7">
        <v>45827</v>
      </c>
      <c r="K7331" s="7">
        <v>45584</v>
      </c>
      <c r="L7331" s="7">
        <v>45511</v>
      </c>
      <c r="M7331" t="s">
        <v>77</v>
      </c>
      <c r="N7331" t="s">
        <v>92</v>
      </c>
      <c r="O7331">
        <v>2026</v>
      </c>
      <c r="P7331">
        <v>1</v>
      </c>
      <c r="Q7331" t="s">
        <v>80</v>
      </c>
      <c r="R7331" s="8">
        <v>46267</v>
      </c>
      <c r="S7331" s="2">
        <v>1</v>
      </c>
      <c r="T7331" s="2" t="s">
        <v>81</v>
      </c>
    </row>
    <row r="7332" spans="1:20" x14ac:dyDescent="0.25">
      <c r="A7332">
        <v>1120664217</v>
      </c>
      <c r="B7332">
        <v>126760997</v>
      </c>
      <c r="C7332" t="s">
        <v>91</v>
      </c>
      <c r="D7332" t="s">
        <v>88</v>
      </c>
      <c r="E7332" t="s">
        <v>76</v>
      </c>
      <c r="F7332" s="7">
        <v>45145</v>
      </c>
      <c r="G7332" s="7">
        <v>45511</v>
      </c>
      <c r="H7332" t="s">
        <v>77</v>
      </c>
      <c r="I7332" t="s">
        <v>78</v>
      </c>
      <c r="J7332" s="7">
        <v>45827</v>
      </c>
      <c r="K7332" s="7">
        <v>45146</v>
      </c>
      <c r="L7332" s="7">
        <v>45511</v>
      </c>
      <c r="M7332" t="s">
        <v>77</v>
      </c>
      <c r="N7332" t="s">
        <v>92</v>
      </c>
      <c r="O7332">
        <v>2026</v>
      </c>
      <c r="P7332">
        <v>1</v>
      </c>
      <c r="Q7332" t="s">
        <v>80</v>
      </c>
      <c r="R7332" s="8">
        <v>46267</v>
      </c>
      <c r="S7332" s="2">
        <v>1</v>
      </c>
      <c r="T7332" s="2" t="s">
        <v>81</v>
      </c>
    </row>
    <row r="7333" spans="1:20" x14ac:dyDescent="0.25">
      <c r="A7333">
        <v>1120664370</v>
      </c>
      <c r="B7333">
        <v>126816361</v>
      </c>
      <c r="C7333" t="s">
        <v>93</v>
      </c>
      <c r="D7333" t="s">
        <v>88</v>
      </c>
      <c r="E7333" t="s">
        <v>76</v>
      </c>
      <c r="F7333" s="7">
        <v>45150</v>
      </c>
      <c r="G7333" s="7">
        <v>45516</v>
      </c>
      <c r="H7333" t="s">
        <v>77</v>
      </c>
      <c r="I7333" t="s">
        <v>78</v>
      </c>
      <c r="J7333" s="7">
        <v>45607</v>
      </c>
      <c r="K7333" s="7">
        <v>45701</v>
      </c>
      <c r="L7333" s="7">
        <v>45516</v>
      </c>
      <c r="M7333" t="s">
        <v>77</v>
      </c>
      <c r="N7333" t="s">
        <v>79</v>
      </c>
      <c r="O7333">
        <v>2026</v>
      </c>
      <c r="P7333">
        <v>1</v>
      </c>
      <c r="Q7333" t="s">
        <v>80</v>
      </c>
      <c r="R7333" s="8">
        <v>46267</v>
      </c>
      <c r="S7333" s="2">
        <v>1</v>
      </c>
      <c r="T7333" s="2" t="s">
        <v>81</v>
      </c>
    </row>
    <row r="7334" spans="1:20" x14ac:dyDescent="0.25">
      <c r="A7334">
        <v>1120664388</v>
      </c>
      <c r="B7334">
        <v>126822676</v>
      </c>
      <c r="C7334" t="s">
        <v>74</v>
      </c>
      <c r="D7334" t="s">
        <v>88</v>
      </c>
      <c r="E7334" t="s">
        <v>76</v>
      </c>
      <c r="F7334" s="7">
        <v>45152</v>
      </c>
      <c r="G7334" s="7">
        <v>45518</v>
      </c>
      <c r="H7334" t="s">
        <v>77</v>
      </c>
      <c r="I7334" t="s">
        <v>78</v>
      </c>
      <c r="J7334" s="7">
        <v>46082</v>
      </c>
      <c r="K7334" s="7">
        <v>45904</v>
      </c>
      <c r="L7334" s="7">
        <v>45518</v>
      </c>
      <c r="M7334" t="s">
        <v>77</v>
      </c>
      <c r="N7334" t="s">
        <v>79</v>
      </c>
      <c r="O7334">
        <v>2026</v>
      </c>
      <c r="P7334">
        <v>1</v>
      </c>
      <c r="Q7334" t="s">
        <v>80</v>
      </c>
      <c r="R7334" s="8">
        <v>46267</v>
      </c>
      <c r="S7334" s="2">
        <v>1</v>
      </c>
      <c r="T7334" s="2" t="s">
        <v>81</v>
      </c>
    </row>
    <row r="7335" spans="1:20" x14ac:dyDescent="0.25">
      <c r="A7335">
        <v>1120664585</v>
      </c>
      <c r="B7335">
        <v>126901439</v>
      </c>
      <c r="C7335" t="s">
        <v>74</v>
      </c>
      <c r="D7335" t="s">
        <v>88</v>
      </c>
      <c r="E7335" t="s">
        <v>76</v>
      </c>
      <c r="F7335" s="7">
        <v>45162</v>
      </c>
      <c r="G7335" s="7">
        <v>45528</v>
      </c>
      <c r="H7335" t="s">
        <v>86</v>
      </c>
      <c r="I7335" t="s">
        <v>87</v>
      </c>
      <c r="J7335" s="7">
        <v>45845</v>
      </c>
      <c r="K7335" s="7">
        <v>45163</v>
      </c>
      <c r="L7335" s="7">
        <v>45528</v>
      </c>
      <c r="M7335" t="s">
        <v>86</v>
      </c>
      <c r="N7335" t="s">
        <v>79</v>
      </c>
      <c r="O7335">
        <v>2026</v>
      </c>
      <c r="P7335">
        <v>1</v>
      </c>
      <c r="Q7335" t="s">
        <v>80</v>
      </c>
      <c r="R7335" s="8">
        <v>46267</v>
      </c>
      <c r="S7335" s="2">
        <v>1</v>
      </c>
      <c r="T7335" s="2" t="s">
        <v>81</v>
      </c>
    </row>
    <row r="7336" spans="1:20" x14ac:dyDescent="0.25">
      <c r="A7336">
        <v>1120664591</v>
      </c>
      <c r="B7336">
        <v>126903259</v>
      </c>
      <c r="C7336" t="s">
        <v>98</v>
      </c>
      <c r="D7336" t="s">
        <v>88</v>
      </c>
      <c r="E7336" t="s">
        <v>76</v>
      </c>
      <c r="F7336" s="7">
        <v>45162</v>
      </c>
      <c r="G7336" s="7">
        <v>45528</v>
      </c>
      <c r="H7336" t="s">
        <v>77</v>
      </c>
      <c r="I7336" t="s">
        <v>78</v>
      </c>
      <c r="J7336" s="7">
        <v>45427</v>
      </c>
      <c r="K7336" s="7">
        <v>45434</v>
      </c>
      <c r="L7336" s="7">
        <v>45528</v>
      </c>
      <c r="M7336" t="s">
        <v>77</v>
      </c>
      <c r="N7336" t="s">
        <v>79</v>
      </c>
      <c r="O7336">
        <v>2026</v>
      </c>
      <c r="P7336">
        <v>1</v>
      </c>
      <c r="Q7336" t="s">
        <v>80</v>
      </c>
      <c r="R7336" s="8">
        <v>46267</v>
      </c>
      <c r="S7336" s="2">
        <v>1</v>
      </c>
      <c r="T7336" s="2" t="s">
        <v>81</v>
      </c>
    </row>
    <row r="7337" spans="1:20" x14ac:dyDescent="0.25">
      <c r="A7337">
        <v>1120664700</v>
      </c>
      <c r="B7337">
        <v>126930814</v>
      </c>
      <c r="C7337" t="s">
        <v>82</v>
      </c>
      <c r="D7337" t="s">
        <v>88</v>
      </c>
      <c r="E7337" t="s">
        <v>76</v>
      </c>
      <c r="F7337" s="7">
        <v>45166</v>
      </c>
      <c r="G7337" s="7">
        <v>45532</v>
      </c>
      <c r="H7337" t="s">
        <v>77</v>
      </c>
      <c r="I7337" t="s">
        <v>78</v>
      </c>
      <c r="J7337" s="7">
        <v>45546</v>
      </c>
      <c r="K7337" s="7">
        <v>46072</v>
      </c>
      <c r="L7337" s="7">
        <v>45532</v>
      </c>
      <c r="M7337" t="s">
        <v>77</v>
      </c>
      <c r="N7337" t="s">
        <v>79</v>
      </c>
      <c r="O7337">
        <v>2026</v>
      </c>
      <c r="P7337">
        <v>1</v>
      </c>
      <c r="Q7337" t="s">
        <v>80</v>
      </c>
      <c r="R7337" s="8">
        <v>46267</v>
      </c>
      <c r="S7337" s="2">
        <v>1</v>
      </c>
      <c r="T7337" s="2" t="s">
        <v>81</v>
      </c>
    </row>
    <row r="7338" spans="1:20" x14ac:dyDescent="0.25">
      <c r="A7338">
        <v>1120664706</v>
      </c>
      <c r="B7338">
        <v>126934703</v>
      </c>
      <c r="C7338" t="s">
        <v>98</v>
      </c>
      <c r="D7338" t="s">
        <v>88</v>
      </c>
      <c r="E7338" t="s">
        <v>76</v>
      </c>
      <c r="F7338" s="7">
        <v>45166</v>
      </c>
      <c r="G7338" s="7">
        <v>46993</v>
      </c>
      <c r="H7338" t="s">
        <v>77</v>
      </c>
      <c r="I7338" t="s">
        <v>78</v>
      </c>
      <c r="J7338" s="7"/>
      <c r="K7338" s="7">
        <v>45168</v>
      </c>
      <c r="L7338" s="7">
        <v>46993</v>
      </c>
      <c r="M7338" t="s">
        <v>77</v>
      </c>
      <c r="N7338"/>
      <c r="O7338">
        <v>2026</v>
      </c>
      <c r="P7338">
        <v>1</v>
      </c>
      <c r="Q7338" t="s">
        <v>80</v>
      </c>
      <c r="R7338" s="8">
        <v>46267</v>
      </c>
      <c r="S7338" s="2">
        <v>1</v>
      </c>
      <c r="T7338" s="2" t="s">
        <v>81</v>
      </c>
    </row>
    <row r="7339" spans="1:20" x14ac:dyDescent="0.25">
      <c r="A7339">
        <v>1120665264</v>
      </c>
      <c r="B7339">
        <v>127128375</v>
      </c>
      <c r="C7339" t="s">
        <v>85</v>
      </c>
      <c r="D7339" t="s">
        <v>88</v>
      </c>
      <c r="E7339" t="s">
        <v>76</v>
      </c>
      <c r="F7339" s="7">
        <v>45194</v>
      </c>
      <c r="G7339" s="7">
        <v>47021</v>
      </c>
      <c r="H7339" t="s">
        <v>77</v>
      </c>
      <c r="I7339" t="s">
        <v>78</v>
      </c>
      <c r="J7339" s="7">
        <v>46088</v>
      </c>
      <c r="K7339" s="7">
        <v>45212</v>
      </c>
      <c r="L7339" s="7">
        <v>47021</v>
      </c>
      <c r="M7339" t="s">
        <v>77</v>
      </c>
      <c r="N7339" t="s">
        <v>79</v>
      </c>
      <c r="O7339">
        <v>2026</v>
      </c>
      <c r="P7339">
        <v>1</v>
      </c>
      <c r="Q7339" t="s">
        <v>80</v>
      </c>
      <c r="R7339" s="8">
        <v>46267</v>
      </c>
      <c r="S7339" s="2">
        <v>1</v>
      </c>
      <c r="T7339" s="2" t="s">
        <v>81</v>
      </c>
    </row>
    <row r="7340" spans="1:20" x14ac:dyDescent="0.25">
      <c r="A7340">
        <v>1120665265</v>
      </c>
      <c r="B7340">
        <v>127128375</v>
      </c>
      <c r="C7340" t="s">
        <v>85</v>
      </c>
      <c r="D7340" t="s">
        <v>88</v>
      </c>
      <c r="E7340" t="s">
        <v>76</v>
      </c>
      <c r="F7340" s="7">
        <v>45194</v>
      </c>
      <c r="G7340" s="7">
        <v>47021</v>
      </c>
      <c r="H7340" t="s">
        <v>77</v>
      </c>
      <c r="I7340" t="s">
        <v>78</v>
      </c>
      <c r="J7340" s="7">
        <v>46088</v>
      </c>
      <c r="K7340" s="7">
        <v>46091</v>
      </c>
      <c r="L7340" s="7">
        <v>47021</v>
      </c>
      <c r="M7340" t="s">
        <v>77</v>
      </c>
      <c r="N7340" t="s">
        <v>79</v>
      </c>
      <c r="O7340">
        <v>2026</v>
      </c>
      <c r="P7340">
        <v>1</v>
      </c>
      <c r="Q7340" t="s">
        <v>80</v>
      </c>
      <c r="R7340" s="8">
        <v>46267</v>
      </c>
      <c r="S7340" s="2">
        <v>1</v>
      </c>
      <c r="T7340" s="2" t="s">
        <v>81</v>
      </c>
    </row>
    <row r="7341" spans="1:20" x14ac:dyDescent="0.25">
      <c r="A7341">
        <v>1120665522</v>
      </c>
      <c r="B7341">
        <v>127216220</v>
      </c>
      <c r="C7341" t="s">
        <v>74</v>
      </c>
      <c r="D7341" t="s">
        <v>88</v>
      </c>
      <c r="E7341" t="s">
        <v>76</v>
      </c>
      <c r="F7341" s="7">
        <v>45205</v>
      </c>
      <c r="G7341" s="7">
        <v>47032</v>
      </c>
      <c r="H7341" t="s">
        <v>77</v>
      </c>
      <c r="I7341" t="s">
        <v>78</v>
      </c>
      <c r="J7341" s="7"/>
      <c r="K7341" s="7">
        <v>45747</v>
      </c>
      <c r="L7341" s="7">
        <v>47032</v>
      </c>
      <c r="M7341" t="s">
        <v>77</v>
      </c>
      <c r="N7341"/>
      <c r="O7341">
        <v>2026</v>
      </c>
      <c r="P7341">
        <v>1</v>
      </c>
      <c r="Q7341" t="s">
        <v>80</v>
      </c>
      <c r="R7341" s="8">
        <v>46267</v>
      </c>
      <c r="S7341" s="2">
        <v>1</v>
      </c>
      <c r="T7341" s="2" t="s">
        <v>81</v>
      </c>
    </row>
    <row r="7342" spans="1:20" x14ac:dyDescent="0.25">
      <c r="A7342">
        <v>1120666166</v>
      </c>
      <c r="B7342">
        <v>127402206</v>
      </c>
      <c r="C7342" t="s">
        <v>85</v>
      </c>
      <c r="D7342" t="s">
        <v>88</v>
      </c>
      <c r="E7342" t="s">
        <v>76</v>
      </c>
      <c r="F7342" s="7">
        <v>45232</v>
      </c>
      <c r="G7342" s="7">
        <v>45598</v>
      </c>
      <c r="H7342" t="s">
        <v>77</v>
      </c>
      <c r="I7342" t="s">
        <v>78</v>
      </c>
      <c r="J7342" s="7">
        <v>45488</v>
      </c>
      <c r="K7342" s="7">
        <v>45628</v>
      </c>
      <c r="L7342" s="7">
        <v>45598</v>
      </c>
      <c r="M7342" t="s">
        <v>77</v>
      </c>
      <c r="N7342" t="s">
        <v>79</v>
      </c>
      <c r="O7342">
        <v>2026</v>
      </c>
      <c r="P7342">
        <v>1</v>
      </c>
      <c r="Q7342" t="s">
        <v>80</v>
      </c>
      <c r="R7342" s="8">
        <v>46267</v>
      </c>
      <c r="S7342" s="2">
        <v>1</v>
      </c>
      <c r="T7342" s="2" t="s">
        <v>81</v>
      </c>
    </row>
    <row r="7343" spans="1:20" x14ac:dyDescent="0.25">
      <c r="A7343">
        <v>1120666498</v>
      </c>
      <c r="B7343">
        <v>128006840</v>
      </c>
      <c r="C7343" t="s">
        <v>93</v>
      </c>
      <c r="D7343" t="s">
        <v>88</v>
      </c>
      <c r="E7343" t="s">
        <v>76</v>
      </c>
      <c r="F7343" s="7">
        <v>45296</v>
      </c>
      <c r="G7343" s="7">
        <v>45662</v>
      </c>
      <c r="H7343" t="s">
        <v>77</v>
      </c>
      <c r="I7343" t="s">
        <v>78</v>
      </c>
      <c r="J7343" s="7"/>
      <c r="K7343" s="7">
        <v>45779</v>
      </c>
      <c r="L7343" s="7">
        <v>45662</v>
      </c>
      <c r="M7343" t="s">
        <v>77</v>
      </c>
      <c r="N7343"/>
      <c r="O7343">
        <v>2026</v>
      </c>
      <c r="P7343">
        <v>1</v>
      </c>
      <c r="Q7343" t="s">
        <v>80</v>
      </c>
      <c r="R7343" s="8">
        <v>46267</v>
      </c>
      <c r="S7343" s="2">
        <v>1</v>
      </c>
      <c r="T7343" s="2" t="s">
        <v>81</v>
      </c>
    </row>
    <row r="7344" spans="1:20" x14ac:dyDescent="0.25">
      <c r="A7344">
        <v>1120666625</v>
      </c>
      <c r="B7344">
        <v>128257039</v>
      </c>
      <c r="C7344" t="s">
        <v>91</v>
      </c>
      <c r="D7344" t="s">
        <v>75</v>
      </c>
      <c r="E7344" t="s">
        <v>76</v>
      </c>
      <c r="F7344" s="7">
        <v>45359</v>
      </c>
      <c r="G7344" s="7">
        <v>47185</v>
      </c>
      <c r="H7344" t="s">
        <v>77</v>
      </c>
      <c r="I7344" t="s">
        <v>78</v>
      </c>
      <c r="J7344" s="7"/>
      <c r="K7344" s="7">
        <v>46045</v>
      </c>
      <c r="L7344" s="7">
        <v>47185</v>
      </c>
      <c r="M7344" t="s">
        <v>77</v>
      </c>
      <c r="N7344"/>
      <c r="O7344">
        <v>2026</v>
      </c>
      <c r="P7344">
        <v>1</v>
      </c>
      <c r="Q7344" t="s">
        <v>80</v>
      </c>
      <c r="R7344" s="8">
        <v>46267</v>
      </c>
      <c r="S7344" s="2">
        <v>1</v>
      </c>
      <c r="T7344" s="2" t="s">
        <v>81</v>
      </c>
    </row>
    <row r="7345" spans="1:20" x14ac:dyDescent="0.25">
      <c r="A7345">
        <v>1120666705</v>
      </c>
      <c r="B7345">
        <v>128326005</v>
      </c>
      <c r="C7345" t="s">
        <v>82</v>
      </c>
      <c r="D7345" t="s">
        <v>75</v>
      </c>
      <c r="E7345" t="s">
        <v>76</v>
      </c>
      <c r="F7345" s="7">
        <v>45371</v>
      </c>
      <c r="G7345" s="7">
        <v>45736</v>
      </c>
      <c r="H7345" t="s">
        <v>77</v>
      </c>
      <c r="I7345" t="s">
        <v>78</v>
      </c>
      <c r="J7345" s="7"/>
      <c r="K7345" s="7">
        <v>45748</v>
      </c>
      <c r="L7345" s="7">
        <v>45736</v>
      </c>
      <c r="M7345" t="s">
        <v>77</v>
      </c>
      <c r="N7345"/>
      <c r="O7345">
        <v>2026</v>
      </c>
      <c r="P7345">
        <v>1</v>
      </c>
      <c r="Q7345" t="s">
        <v>80</v>
      </c>
      <c r="R7345" s="8">
        <v>46267</v>
      </c>
      <c r="S7345" s="2">
        <v>1</v>
      </c>
      <c r="T7345" s="2" t="s">
        <v>81</v>
      </c>
    </row>
    <row r="7346" spans="1:20" x14ac:dyDescent="0.25">
      <c r="A7346">
        <v>1120666843</v>
      </c>
      <c r="B7346">
        <v>128496440</v>
      </c>
      <c r="C7346" t="s">
        <v>98</v>
      </c>
      <c r="D7346" t="s">
        <v>88</v>
      </c>
      <c r="E7346" t="s">
        <v>76</v>
      </c>
      <c r="F7346" s="7">
        <v>45387</v>
      </c>
      <c r="G7346" s="7">
        <v>45567</v>
      </c>
      <c r="H7346" t="s">
        <v>77</v>
      </c>
      <c r="I7346" t="s">
        <v>78</v>
      </c>
      <c r="J7346" s="7"/>
      <c r="K7346" s="7">
        <v>45392</v>
      </c>
      <c r="L7346" s="7">
        <v>45567</v>
      </c>
      <c r="M7346" t="s">
        <v>77</v>
      </c>
      <c r="N7346"/>
      <c r="O7346">
        <v>2026</v>
      </c>
      <c r="P7346">
        <v>1</v>
      </c>
      <c r="Q7346" t="s">
        <v>80</v>
      </c>
      <c r="R7346" s="8">
        <v>46267</v>
      </c>
      <c r="S7346" s="2">
        <v>1</v>
      </c>
      <c r="T7346" s="2" t="s">
        <v>81</v>
      </c>
    </row>
    <row r="7347" spans="1:20" x14ac:dyDescent="0.25">
      <c r="A7347">
        <v>1120666844</v>
      </c>
      <c r="B7347">
        <v>128496440</v>
      </c>
      <c r="C7347" t="s">
        <v>98</v>
      </c>
      <c r="D7347" t="s">
        <v>88</v>
      </c>
      <c r="E7347" t="s">
        <v>76</v>
      </c>
      <c r="F7347" s="7">
        <v>45387</v>
      </c>
      <c r="G7347" s="7">
        <v>45567</v>
      </c>
      <c r="H7347" t="s">
        <v>77</v>
      </c>
      <c r="I7347" t="s">
        <v>78</v>
      </c>
      <c r="J7347" s="7"/>
      <c r="K7347" s="7">
        <v>45534</v>
      </c>
      <c r="L7347" s="7">
        <v>45567</v>
      </c>
      <c r="M7347" t="s">
        <v>77</v>
      </c>
      <c r="N7347"/>
      <c r="O7347">
        <v>2026</v>
      </c>
      <c r="P7347">
        <v>1</v>
      </c>
      <c r="Q7347" t="s">
        <v>80</v>
      </c>
      <c r="R7347" s="8">
        <v>46267</v>
      </c>
      <c r="S7347" s="2">
        <v>1</v>
      </c>
      <c r="T7347" s="2" t="s">
        <v>81</v>
      </c>
    </row>
    <row r="7348" spans="1:20" x14ac:dyDescent="0.25">
      <c r="A7348">
        <v>1120667389</v>
      </c>
      <c r="B7348">
        <v>129069002</v>
      </c>
      <c r="C7348" t="s">
        <v>74</v>
      </c>
      <c r="D7348" t="s">
        <v>83</v>
      </c>
      <c r="E7348" t="s">
        <v>76</v>
      </c>
      <c r="F7348" s="7">
        <v>45455</v>
      </c>
      <c r="G7348" s="7">
        <v>45638</v>
      </c>
      <c r="H7348" t="s">
        <v>77</v>
      </c>
      <c r="I7348" t="s">
        <v>78</v>
      </c>
      <c r="J7348" s="7"/>
      <c r="K7348" s="7">
        <v>45748</v>
      </c>
      <c r="L7348" s="7">
        <v>45638</v>
      </c>
      <c r="M7348" t="s">
        <v>77</v>
      </c>
      <c r="N7348"/>
      <c r="O7348">
        <v>2026</v>
      </c>
      <c r="P7348">
        <v>1</v>
      </c>
      <c r="Q7348" t="s">
        <v>80</v>
      </c>
      <c r="R7348" s="8">
        <v>46267</v>
      </c>
      <c r="S7348" s="2">
        <v>1</v>
      </c>
      <c r="T7348" s="2" t="s">
        <v>81</v>
      </c>
    </row>
    <row r="7349" spans="1:20" x14ac:dyDescent="0.25">
      <c r="A7349">
        <v>1120667443</v>
      </c>
      <c r="B7349">
        <v>129096603</v>
      </c>
      <c r="C7349" t="s">
        <v>94</v>
      </c>
      <c r="D7349" t="s">
        <v>88</v>
      </c>
      <c r="E7349" t="s">
        <v>76</v>
      </c>
      <c r="F7349" s="7">
        <v>45460</v>
      </c>
      <c r="G7349" s="7">
        <v>47286</v>
      </c>
      <c r="H7349" t="s">
        <v>77</v>
      </c>
      <c r="I7349" t="s">
        <v>78</v>
      </c>
      <c r="J7349" s="7">
        <v>45737</v>
      </c>
      <c r="K7349" s="7">
        <v>45846</v>
      </c>
      <c r="L7349" s="7">
        <v>47286</v>
      </c>
      <c r="M7349" t="s">
        <v>77</v>
      </c>
      <c r="N7349" t="s">
        <v>79</v>
      </c>
      <c r="O7349">
        <v>2026</v>
      </c>
      <c r="P7349">
        <v>1</v>
      </c>
      <c r="Q7349" t="s">
        <v>80</v>
      </c>
      <c r="R7349" s="8">
        <v>46267</v>
      </c>
      <c r="S7349" s="2">
        <v>1</v>
      </c>
      <c r="T7349" s="2" t="s">
        <v>81</v>
      </c>
    </row>
    <row r="7350" spans="1:20" x14ac:dyDescent="0.25">
      <c r="A7350">
        <v>1120667595</v>
      </c>
      <c r="B7350">
        <v>129218314</v>
      </c>
      <c r="C7350" t="s">
        <v>93</v>
      </c>
      <c r="D7350" t="s">
        <v>88</v>
      </c>
      <c r="E7350" t="s">
        <v>76</v>
      </c>
      <c r="F7350" s="7">
        <v>45486</v>
      </c>
      <c r="G7350" s="7">
        <v>45851</v>
      </c>
      <c r="H7350" t="s">
        <v>77</v>
      </c>
      <c r="I7350" t="s">
        <v>78</v>
      </c>
      <c r="J7350" s="7">
        <v>46105</v>
      </c>
      <c r="K7350" s="7">
        <v>45898</v>
      </c>
      <c r="L7350" s="7">
        <v>45851</v>
      </c>
      <c r="M7350" t="s">
        <v>77</v>
      </c>
      <c r="N7350" t="s">
        <v>79</v>
      </c>
      <c r="O7350">
        <v>2026</v>
      </c>
      <c r="P7350">
        <v>1</v>
      </c>
      <c r="Q7350" t="s">
        <v>80</v>
      </c>
      <c r="R7350" s="8">
        <v>46267</v>
      </c>
      <c r="S7350" s="2">
        <v>1</v>
      </c>
      <c r="T7350" s="2" t="s">
        <v>81</v>
      </c>
    </row>
    <row r="7351" spans="1:20" x14ac:dyDescent="0.25">
      <c r="A7351">
        <v>1120667680</v>
      </c>
      <c r="B7351">
        <v>129256834</v>
      </c>
      <c r="C7351" t="s">
        <v>82</v>
      </c>
      <c r="D7351" t="s">
        <v>75</v>
      </c>
      <c r="E7351" t="s">
        <v>76</v>
      </c>
      <c r="F7351" s="7">
        <v>45494</v>
      </c>
      <c r="G7351" s="7">
        <v>47320</v>
      </c>
      <c r="H7351" t="s">
        <v>77</v>
      </c>
      <c r="I7351" t="s">
        <v>78</v>
      </c>
      <c r="J7351" s="7"/>
      <c r="K7351" s="7">
        <v>45496</v>
      </c>
      <c r="L7351" s="7">
        <v>47320</v>
      </c>
      <c r="M7351" t="s">
        <v>77</v>
      </c>
      <c r="N7351"/>
      <c r="O7351">
        <v>2026</v>
      </c>
      <c r="P7351">
        <v>1</v>
      </c>
      <c r="Q7351" t="s">
        <v>80</v>
      </c>
      <c r="R7351" s="8">
        <v>46267</v>
      </c>
      <c r="S7351" s="2">
        <v>1</v>
      </c>
      <c r="T7351" s="2" t="s">
        <v>81</v>
      </c>
    </row>
    <row r="7352" spans="1:20" x14ac:dyDescent="0.25">
      <c r="A7352">
        <v>1120667964</v>
      </c>
      <c r="B7352">
        <v>129378378</v>
      </c>
      <c r="C7352" t="s">
        <v>90</v>
      </c>
      <c r="D7352" t="s">
        <v>83</v>
      </c>
      <c r="E7352" t="s">
        <v>76</v>
      </c>
      <c r="F7352" s="7">
        <v>45516</v>
      </c>
      <c r="G7352" s="7">
        <v>45696</v>
      </c>
      <c r="H7352" t="s">
        <v>77</v>
      </c>
      <c r="I7352" t="s">
        <v>84</v>
      </c>
      <c r="J7352" s="7"/>
      <c r="K7352" s="7">
        <v>45548</v>
      </c>
      <c r="L7352" s="7">
        <v>45696</v>
      </c>
      <c r="M7352" t="s">
        <v>77</v>
      </c>
      <c r="N7352"/>
      <c r="O7352">
        <v>2026</v>
      </c>
      <c r="P7352">
        <v>1</v>
      </c>
      <c r="Q7352" t="s">
        <v>80</v>
      </c>
      <c r="R7352" s="8">
        <v>46267</v>
      </c>
      <c r="S7352" s="2">
        <v>1</v>
      </c>
      <c r="T7352" s="2" t="s">
        <v>81</v>
      </c>
    </row>
    <row r="7353" spans="1:20" x14ac:dyDescent="0.25">
      <c r="A7353">
        <v>1120668044</v>
      </c>
      <c r="B7353">
        <v>129403549</v>
      </c>
      <c r="C7353" t="s">
        <v>90</v>
      </c>
      <c r="D7353" t="s">
        <v>88</v>
      </c>
      <c r="E7353" t="s">
        <v>76</v>
      </c>
      <c r="F7353" s="7">
        <v>45519</v>
      </c>
      <c r="G7353" s="7">
        <v>47345</v>
      </c>
      <c r="H7353" t="s">
        <v>77</v>
      </c>
      <c r="I7353" t="s">
        <v>78</v>
      </c>
      <c r="J7353" s="7">
        <v>46105</v>
      </c>
      <c r="K7353" s="7">
        <v>45526</v>
      </c>
      <c r="L7353" s="7">
        <v>47345</v>
      </c>
      <c r="M7353" t="s">
        <v>77</v>
      </c>
      <c r="N7353" t="s">
        <v>79</v>
      </c>
      <c r="O7353">
        <v>2026</v>
      </c>
      <c r="P7353">
        <v>1</v>
      </c>
      <c r="Q7353" t="s">
        <v>80</v>
      </c>
      <c r="R7353" s="8">
        <v>46267</v>
      </c>
      <c r="S7353" s="2">
        <v>1</v>
      </c>
      <c r="T7353" s="2" t="s">
        <v>81</v>
      </c>
    </row>
    <row r="7354" spans="1:20" x14ac:dyDescent="0.25">
      <c r="A7354">
        <v>1120668217</v>
      </c>
      <c r="B7354">
        <v>129449869</v>
      </c>
      <c r="C7354" t="s">
        <v>74</v>
      </c>
      <c r="D7354" t="s">
        <v>75</v>
      </c>
      <c r="E7354" t="s">
        <v>76</v>
      </c>
      <c r="F7354" s="7">
        <v>45532</v>
      </c>
      <c r="G7354" s="7">
        <v>46612</v>
      </c>
      <c r="H7354" t="s">
        <v>86</v>
      </c>
      <c r="I7354" t="s">
        <v>87</v>
      </c>
      <c r="J7354" s="7"/>
      <c r="K7354" s="7">
        <v>46037</v>
      </c>
      <c r="L7354" s="7">
        <v>46612</v>
      </c>
      <c r="M7354" t="s">
        <v>86</v>
      </c>
      <c r="N7354"/>
      <c r="O7354">
        <v>2026</v>
      </c>
      <c r="P7354">
        <v>1</v>
      </c>
      <c r="Q7354" t="s">
        <v>80</v>
      </c>
      <c r="R7354" s="8">
        <v>46267</v>
      </c>
      <c r="S7354" s="2">
        <v>1</v>
      </c>
      <c r="T7354" s="2" t="s">
        <v>81</v>
      </c>
    </row>
    <row r="7355" spans="1:20" x14ac:dyDescent="0.25">
      <c r="A7355">
        <v>1120668682</v>
      </c>
      <c r="B7355">
        <v>129600976</v>
      </c>
      <c r="C7355" t="s">
        <v>82</v>
      </c>
      <c r="D7355" t="s">
        <v>88</v>
      </c>
      <c r="E7355" t="s">
        <v>76</v>
      </c>
      <c r="F7355" s="7">
        <v>45558</v>
      </c>
      <c r="G7355" s="7">
        <v>47384</v>
      </c>
      <c r="H7355" t="s">
        <v>77</v>
      </c>
      <c r="I7355" t="s">
        <v>89</v>
      </c>
      <c r="J7355" s="7">
        <v>46096</v>
      </c>
      <c r="K7355" s="7">
        <v>46100</v>
      </c>
      <c r="L7355" s="7">
        <v>47384</v>
      </c>
      <c r="M7355" t="s">
        <v>77</v>
      </c>
      <c r="N7355" t="s">
        <v>79</v>
      </c>
      <c r="O7355">
        <v>2026</v>
      </c>
      <c r="P7355">
        <v>1</v>
      </c>
      <c r="Q7355" t="s">
        <v>80</v>
      </c>
      <c r="R7355" s="8">
        <v>46267</v>
      </c>
      <c r="S7355" s="2">
        <v>1</v>
      </c>
      <c r="T7355" s="2" t="s">
        <v>81</v>
      </c>
    </row>
    <row r="7356" spans="1:20" x14ac:dyDescent="0.25">
      <c r="A7356">
        <v>1120668759</v>
      </c>
      <c r="B7356">
        <v>129627996</v>
      </c>
      <c r="C7356" t="s">
        <v>74</v>
      </c>
      <c r="D7356" t="s">
        <v>83</v>
      </c>
      <c r="E7356" t="s">
        <v>76</v>
      </c>
      <c r="F7356" s="7">
        <v>45568</v>
      </c>
      <c r="G7356" s="7">
        <v>45750</v>
      </c>
      <c r="H7356" t="s">
        <v>77</v>
      </c>
      <c r="I7356" t="s">
        <v>84</v>
      </c>
      <c r="J7356" s="7"/>
      <c r="K7356" s="7">
        <v>45747</v>
      </c>
      <c r="L7356" s="7">
        <v>45750</v>
      </c>
      <c r="M7356" t="s">
        <v>77</v>
      </c>
      <c r="N7356"/>
      <c r="O7356">
        <v>2026</v>
      </c>
      <c r="P7356">
        <v>1</v>
      </c>
      <c r="Q7356" t="s">
        <v>80</v>
      </c>
      <c r="R7356" s="8">
        <v>46267</v>
      </c>
      <c r="S7356" s="2">
        <v>1</v>
      </c>
      <c r="T7356" s="2" t="s">
        <v>81</v>
      </c>
    </row>
    <row r="7357" spans="1:20" x14ac:dyDescent="0.25">
      <c r="A7357">
        <v>1120668854</v>
      </c>
      <c r="B7357">
        <v>129646276</v>
      </c>
      <c r="C7357" t="s">
        <v>74</v>
      </c>
      <c r="D7357" t="s">
        <v>83</v>
      </c>
      <c r="E7357" t="s">
        <v>76</v>
      </c>
      <c r="F7357" s="7">
        <v>45569</v>
      </c>
      <c r="G7357" s="7">
        <v>45751</v>
      </c>
      <c r="H7357" t="s">
        <v>77</v>
      </c>
      <c r="I7357" t="s">
        <v>78</v>
      </c>
      <c r="J7357" s="7"/>
      <c r="K7357" s="7">
        <v>45919</v>
      </c>
      <c r="L7357" s="7">
        <v>45751</v>
      </c>
      <c r="M7357" t="s">
        <v>77</v>
      </c>
      <c r="N7357"/>
      <c r="O7357">
        <v>2026</v>
      </c>
      <c r="P7357">
        <v>1</v>
      </c>
      <c r="Q7357" t="s">
        <v>80</v>
      </c>
      <c r="R7357" s="8">
        <v>46267</v>
      </c>
      <c r="S7357" s="2">
        <v>1</v>
      </c>
      <c r="T7357" s="2" t="s">
        <v>81</v>
      </c>
    </row>
    <row r="7358" spans="1:20" x14ac:dyDescent="0.25">
      <c r="A7358">
        <v>1120669959</v>
      </c>
      <c r="B7358">
        <v>130961706</v>
      </c>
      <c r="C7358" t="s">
        <v>93</v>
      </c>
      <c r="D7358" t="s">
        <v>75</v>
      </c>
      <c r="E7358" t="s">
        <v>76</v>
      </c>
      <c r="F7358" s="7">
        <v>45727</v>
      </c>
      <c r="G7358" s="7">
        <v>46823</v>
      </c>
      <c r="H7358" t="s">
        <v>77</v>
      </c>
      <c r="I7358" t="s">
        <v>89</v>
      </c>
      <c r="J7358" s="7"/>
      <c r="K7358" s="7">
        <v>45735</v>
      </c>
      <c r="L7358" s="7">
        <v>46823</v>
      </c>
      <c r="M7358" t="s">
        <v>77</v>
      </c>
      <c r="N7358"/>
      <c r="O7358">
        <v>2026</v>
      </c>
      <c r="P7358">
        <v>1</v>
      </c>
      <c r="Q7358" t="s">
        <v>80</v>
      </c>
      <c r="R7358" s="8">
        <v>46267</v>
      </c>
      <c r="S7358" s="2">
        <v>1</v>
      </c>
      <c r="T7358" s="2" t="s">
        <v>81</v>
      </c>
    </row>
    <row r="7359" spans="1:20" x14ac:dyDescent="0.25">
      <c r="A7359">
        <v>1120670121</v>
      </c>
      <c r="B7359">
        <v>131034812</v>
      </c>
      <c r="C7359" t="s">
        <v>85</v>
      </c>
      <c r="D7359" t="s">
        <v>75</v>
      </c>
      <c r="E7359" t="s">
        <v>76</v>
      </c>
      <c r="F7359" s="7">
        <v>45748</v>
      </c>
      <c r="G7359" s="7">
        <v>47574</v>
      </c>
      <c r="H7359" t="s">
        <v>77</v>
      </c>
      <c r="I7359" t="s">
        <v>78</v>
      </c>
      <c r="J7359" s="7"/>
      <c r="K7359" s="7">
        <v>45755</v>
      </c>
      <c r="L7359" s="7">
        <v>47574</v>
      </c>
      <c r="M7359" t="s">
        <v>77</v>
      </c>
      <c r="N7359"/>
      <c r="O7359">
        <v>2026</v>
      </c>
      <c r="P7359">
        <v>1</v>
      </c>
      <c r="Q7359" t="s">
        <v>80</v>
      </c>
      <c r="R7359" s="8">
        <v>46267</v>
      </c>
      <c r="S7359" s="2">
        <v>1</v>
      </c>
      <c r="T7359" s="2" t="s">
        <v>81</v>
      </c>
    </row>
    <row r="7360" spans="1:20" x14ac:dyDescent="0.25">
      <c r="A7360">
        <v>1120670127</v>
      </c>
      <c r="B7360">
        <v>131036054</v>
      </c>
      <c r="C7360" t="s">
        <v>93</v>
      </c>
      <c r="D7360" t="s">
        <v>83</v>
      </c>
      <c r="E7360" t="s">
        <v>76</v>
      </c>
      <c r="F7360" s="7">
        <v>45744</v>
      </c>
      <c r="G7360" s="7">
        <v>45928</v>
      </c>
      <c r="H7360" t="s">
        <v>77</v>
      </c>
      <c r="I7360" t="s">
        <v>84</v>
      </c>
      <c r="J7360" s="7"/>
      <c r="K7360" s="7">
        <v>45971</v>
      </c>
      <c r="L7360" s="7">
        <v>45928</v>
      </c>
      <c r="M7360" t="s">
        <v>77</v>
      </c>
      <c r="N7360"/>
      <c r="O7360">
        <v>2026</v>
      </c>
      <c r="P7360">
        <v>1</v>
      </c>
      <c r="Q7360" t="s">
        <v>80</v>
      </c>
      <c r="R7360" s="8">
        <v>46267</v>
      </c>
      <c r="S7360" s="2">
        <v>1</v>
      </c>
      <c r="T7360" s="2" t="s">
        <v>81</v>
      </c>
    </row>
    <row r="7361" spans="1:20" x14ac:dyDescent="0.25">
      <c r="A7361">
        <v>1120670654</v>
      </c>
      <c r="B7361">
        <v>131310678</v>
      </c>
      <c r="C7361" t="s">
        <v>82</v>
      </c>
      <c r="D7361" t="s">
        <v>88</v>
      </c>
      <c r="E7361" t="s">
        <v>76</v>
      </c>
      <c r="F7361" s="7">
        <v>45805</v>
      </c>
      <c r="G7361" s="7">
        <v>47631</v>
      </c>
      <c r="H7361" t="s">
        <v>77</v>
      </c>
      <c r="I7361" t="s">
        <v>78</v>
      </c>
      <c r="J7361" s="7"/>
      <c r="K7361" s="7">
        <v>45862</v>
      </c>
      <c r="L7361" s="7">
        <v>47631</v>
      </c>
      <c r="M7361" t="s">
        <v>77</v>
      </c>
      <c r="N7361"/>
      <c r="O7361">
        <v>2026</v>
      </c>
      <c r="P7361">
        <v>1</v>
      </c>
      <c r="Q7361" t="s">
        <v>80</v>
      </c>
      <c r="R7361" s="8">
        <v>46267</v>
      </c>
      <c r="S7361" s="2">
        <v>1</v>
      </c>
      <c r="T7361" s="2" t="s">
        <v>81</v>
      </c>
    </row>
    <row r="7362" spans="1:20" x14ac:dyDescent="0.25">
      <c r="A7362">
        <v>1120671412</v>
      </c>
      <c r="B7362">
        <v>131621490</v>
      </c>
      <c r="C7362" t="s">
        <v>91</v>
      </c>
      <c r="D7362" t="s">
        <v>88</v>
      </c>
      <c r="E7362" t="s">
        <v>76</v>
      </c>
      <c r="F7362" s="7">
        <v>44760</v>
      </c>
      <c r="G7362" s="7">
        <v>46586</v>
      </c>
      <c r="H7362" t="s">
        <v>77</v>
      </c>
      <c r="I7362" t="s">
        <v>78</v>
      </c>
      <c r="J7362" s="7"/>
      <c r="K7362" s="7">
        <v>45887</v>
      </c>
      <c r="L7362" s="7">
        <v>46586</v>
      </c>
      <c r="M7362" t="s">
        <v>77</v>
      </c>
      <c r="N7362"/>
      <c r="O7362">
        <v>2026</v>
      </c>
      <c r="P7362">
        <v>1</v>
      </c>
      <c r="Q7362" t="s">
        <v>80</v>
      </c>
      <c r="R7362" s="8">
        <v>46267</v>
      </c>
      <c r="S7362" s="2">
        <v>1</v>
      </c>
      <c r="T7362" s="2" t="s">
        <v>81</v>
      </c>
    </row>
    <row r="7363" spans="1:20" x14ac:dyDescent="0.25">
      <c r="A7363">
        <v>1120671455</v>
      </c>
      <c r="B7363">
        <v>131633400</v>
      </c>
      <c r="C7363" t="s">
        <v>85</v>
      </c>
      <c r="D7363" t="s">
        <v>83</v>
      </c>
      <c r="E7363" t="s">
        <v>76</v>
      </c>
      <c r="F7363" s="7">
        <v>45889</v>
      </c>
      <c r="G7363" s="7">
        <v>46985</v>
      </c>
      <c r="H7363" t="s">
        <v>77</v>
      </c>
      <c r="I7363" t="s">
        <v>84</v>
      </c>
      <c r="J7363" s="7"/>
      <c r="K7363" s="7">
        <v>45905</v>
      </c>
      <c r="L7363" s="7">
        <v>46985</v>
      </c>
      <c r="M7363" t="s">
        <v>77</v>
      </c>
      <c r="N7363"/>
      <c r="O7363">
        <v>2026</v>
      </c>
      <c r="P7363">
        <v>1</v>
      </c>
      <c r="Q7363" t="s">
        <v>80</v>
      </c>
      <c r="R7363" s="8">
        <v>46267</v>
      </c>
      <c r="S7363" s="2">
        <v>1</v>
      </c>
      <c r="T7363" s="2" t="s">
        <v>81</v>
      </c>
    </row>
    <row r="7364" spans="1:20" x14ac:dyDescent="0.25">
      <c r="A7364">
        <v>1120671572</v>
      </c>
      <c r="B7364">
        <v>131680379</v>
      </c>
      <c r="C7364" t="s">
        <v>96</v>
      </c>
      <c r="D7364" t="s">
        <v>75</v>
      </c>
      <c r="E7364" t="s">
        <v>76</v>
      </c>
      <c r="F7364" s="7">
        <v>45902</v>
      </c>
      <c r="G7364" s="7">
        <v>46998</v>
      </c>
      <c r="H7364" t="s">
        <v>77</v>
      </c>
      <c r="I7364" t="s">
        <v>78</v>
      </c>
      <c r="J7364" s="7"/>
      <c r="K7364" s="7">
        <v>45943</v>
      </c>
      <c r="L7364" s="7">
        <v>46998</v>
      </c>
      <c r="M7364" t="s">
        <v>77</v>
      </c>
      <c r="N7364"/>
      <c r="O7364">
        <v>2026</v>
      </c>
      <c r="P7364">
        <v>1</v>
      </c>
      <c r="Q7364" t="s">
        <v>80</v>
      </c>
      <c r="R7364" s="8">
        <v>46267</v>
      </c>
      <c r="S7364" s="2">
        <v>1</v>
      </c>
      <c r="T7364" s="2" t="s">
        <v>81</v>
      </c>
    </row>
    <row r="7365" spans="1:20" x14ac:dyDescent="0.25">
      <c r="A7365">
        <v>1120673019</v>
      </c>
      <c r="B7365">
        <v>109612630</v>
      </c>
      <c r="C7365" t="s">
        <v>82</v>
      </c>
      <c r="D7365" t="s">
        <v>83</v>
      </c>
      <c r="E7365" t="s">
        <v>76</v>
      </c>
      <c r="F7365" s="7">
        <v>41946</v>
      </c>
      <c r="G7365" s="7">
        <v>43772</v>
      </c>
      <c r="H7365" t="s">
        <v>77</v>
      </c>
      <c r="I7365" t="s">
        <v>87</v>
      </c>
      <c r="J7365" s="7">
        <v>45760</v>
      </c>
      <c r="K7365" s="7">
        <v>43658</v>
      </c>
      <c r="L7365" s="7">
        <v>43772</v>
      </c>
      <c r="M7365" t="s">
        <v>77</v>
      </c>
      <c r="N7365" t="s">
        <v>79</v>
      </c>
      <c r="O7365">
        <v>2026</v>
      </c>
      <c r="P7365">
        <v>1</v>
      </c>
      <c r="Q7365" t="s">
        <v>80</v>
      </c>
      <c r="R7365" s="8">
        <v>46267</v>
      </c>
      <c r="S7365" s="2">
        <v>1</v>
      </c>
      <c r="T7365" s="2" t="s">
        <v>81</v>
      </c>
    </row>
    <row r="7366" spans="1:20" x14ac:dyDescent="0.25">
      <c r="A7366">
        <v>1120673130</v>
      </c>
      <c r="B7366">
        <v>110530138</v>
      </c>
      <c r="C7366" t="s">
        <v>74</v>
      </c>
      <c r="D7366" t="s">
        <v>75</v>
      </c>
      <c r="E7366" t="s">
        <v>76</v>
      </c>
      <c r="F7366" s="7">
        <v>42187</v>
      </c>
      <c r="G7366" s="7">
        <v>44014</v>
      </c>
      <c r="H7366" t="s">
        <v>86</v>
      </c>
      <c r="I7366" t="s">
        <v>87</v>
      </c>
      <c r="J7366" s="7">
        <v>45716</v>
      </c>
      <c r="K7366" s="7">
        <v>46073</v>
      </c>
      <c r="L7366" s="7">
        <v>44014</v>
      </c>
      <c r="M7366" t="s">
        <v>86</v>
      </c>
      <c r="N7366" t="s">
        <v>79</v>
      </c>
      <c r="O7366">
        <v>2026</v>
      </c>
      <c r="P7366">
        <v>1</v>
      </c>
      <c r="Q7366" t="s">
        <v>80</v>
      </c>
      <c r="R7366" s="8">
        <v>46267</v>
      </c>
      <c r="S7366" s="2">
        <v>1</v>
      </c>
      <c r="T7366" s="2" t="s">
        <v>81</v>
      </c>
    </row>
    <row r="7367" spans="1:20" x14ac:dyDescent="0.25">
      <c r="A7367">
        <v>1120673153</v>
      </c>
      <c r="B7367">
        <v>110588416</v>
      </c>
      <c r="C7367" t="s">
        <v>82</v>
      </c>
      <c r="D7367" t="s">
        <v>75</v>
      </c>
      <c r="E7367" t="s">
        <v>76</v>
      </c>
      <c r="F7367" s="7">
        <v>42234</v>
      </c>
      <c r="G7367" s="7">
        <v>44061</v>
      </c>
      <c r="H7367" t="s">
        <v>77</v>
      </c>
      <c r="I7367" t="s">
        <v>78</v>
      </c>
      <c r="J7367" s="7">
        <v>45799</v>
      </c>
      <c r="K7367" s="7">
        <v>46108</v>
      </c>
      <c r="L7367" s="7">
        <v>44061</v>
      </c>
      <c r="M7367" t="s">
        <v>77</v>
      </c>
      <c r="N7367" t="s">
        <v>79</v>
      </c>
      <c r="O7367">
        <v>2026</v>
      </c>
      <c r="P7367">
        <v>1</v>
      </c>
      <c r="Q7367" t="s">
        <v>80</v>
      </c>
      <c r="R7367" s="8">
        <v>46267</v>
      </c>
      <c r="S7367" s="2">
        <v>1</v>
      </c>
      <c r="T7367" s="2" t="s">
        <v>81</v>
      </c>
    </row>
    <row r="7368" spans="1:20" x14ac:dyDescent="0.25">
      <c r="A7368">
        <v>1120673154</v>
      </c>
      <c r="B7368">
        <v>110588416</v>
      </c>
      <c r="C7368" t="s">
        <v>82</v>
      </c>
      <c r="D7368" t="s">
        <v>75</v>
      </c>
      <c r="E7368" t="s">
        <v>76</v>
      </c>
      <c r="F7368" s="7">
        <v>42234</v>
      </c>
      <c r="G7368" s="7">
        <v>44061</v>
      </c>
      <c r="H7368" t="s">
        <v>77</v>
      </c>
      <c r="I7368" t="s">
        <v>78</v>
      </c>
      <c r="J7368" s="7">
        <v>45799</v>
      </c>
      <c r="K7368" s="7">
        <v>45057</v>
      </c>
      <c r="L7368" s="7">
        <v>44061</v>
      </c>
      <c r="M7368" t="s">
        <v>77</v>
      </c>
      <c r="N7368" t="s">
        <v>79</v>
      </c>
      <c r="O7368">
        <v>2026</v>
      </c>
      <c r="P7368">
        <v>1</v>
      </c>
      <c r="Q7368" t="s">
        <v>80</v>
      </c>
      <c r="R7368" s="8">
        <v>46267</v>
      </c>
      <c r="S7368" s="2">
        <v>1</v>
      </c>
      <c r="T7368" s="2" t="s">
        <v>81</v>
      </c>
    </row>
    <row r="7369" spans="1:20" x14ac:dyDescent="0.25">
      <c r="A7369">
        <v>1120673503</v>
      </c>
      <c r="B7369">
        <v>111767938</v>
      </c>
      <c r="C7369" t="s">
        <v>91</v>
      </c>
      <c r="D7369" t="s">
        <v>83</v>
      </c>
      <c r="E7369" t="s">
        <v>76</v>
      </c>
      <c r="F7369" s="7">
        <v>42543</v>
      </c>
      <c r="G7369" s="7">
        <v>44369</v>
      </c>
      <c r="H7369" t="s">
        <v>77</v>
      </c>
      <c r="I7369" t="s">
        <v>78</v>
      </c>
      <c r="J7369" s="7">
        <v>45795</v>
      </c>
      <c r="K7369" s="7">
        <v>43667</v>
      </c>
      <c r="L7369" s="7">
        <v>44369</v>
      </c>
      <c r="M7369" t="s">
        <v>77</v>
      </c>
      <c r="N7369" t="s">
        <v>79</v>
      </c>
      <c r="O7369">
        <v>2026</v>
      </c>
      <c r="P7369">
        <v>1</v>
      </c>
      <c r="Q7369" t="s">
        <v>80</v>
      </c>
      <c r="R7369" s="8">
        <v>46267</v>
      </c>
      <c r="S7369" s="2">
        <v>1</v>
      </c>
      <c r="T7369" s="2" t="s">
        <v>81</v>
      </c>
    </row>
    <row r="7370" spans="1:20" x14ac:dyDescent="0.25">
      <c r="A7370">
        <v>1120673504</v>
      </c>
      <c r="B7370">
        <v>111767938</v>
      </c>
      <c r="C7370" t="s">
        <v>91</v>
      </c>
      <c r="D7370" t="s">
        <v>83</v>
      </c>
      <c r="E7370" t="s">
        <v>76</v>
      </c>
      <c r="F7370" s="7">
        <v>42543</v>
      </c>
      <c r="G7370" s="7">
        <v>44369</v>
      </c>
      <c r="H7370" t="s">
        <v>77</v>
      </c>
      <c r="I7370" t="s">
        <v>78</v>
      </c>
      <c r="J7370" s="7">
        <v>45795</v>
      </c>
      <c r="K7370" s="7">
        <v>45689</v>
      </c>
      <c r="L7370" s="7">
        <v>44369</v>
      </c>
      <c r="M7370" t="s">
        <v>77</v>
      </c>
      <c r="N7370" t="s">
        <v>79</v>
      </c>
      <c r="O7370">
        <v>2026</v>
      </c>
      <c r="P7370">
        <v>1</v>
      </c>
      <c r="Q7370" t="s">
        <v>80</v>
      </c>
      <c r="R7370" s="8">
        <v>46267</v>
      </c>
      <c r="S7370" s="2">
        <v>1</v>
      </c>
      <c r="T7370" s="2" t="s">
        <v>81</v>
      </c>
    </row>
    <row r="7371" spans="1:20" x14ac:dyDescent="0.25">
      <c r="A7371">
        <v>1120673611</v>
      </c>
      <c r="B7371">
        <v>111975667</v>
      </c>
      <c r="C7371" t="s">
        <v>85</v>
      </c>
      <c r="D7371" t="s">
        <v>83</v>
      </c>
      <c r="E7371" t="s">
        <v>76</v>
      </c>
      <c r="F7371" s="7">
        <v>42611</v>
      </c>
      <c r="G7371" s="7">
        <v>44437</v>
      </c>
      <c r="H7371" t="s">
        <v>77</v>
      </c>
      <c r="I7371" t="s">
        <v>84</v>
      </c>
      <c r="J7371" s="7">
        <v>45855</v>
      </c>
      <c r="K7371" s="7">
        <v>45778</v>
      </c>
      <c r="L7371" s="7">
        <v>44437</v>
      </c>
      <c r="M7371" t="s">
        <v>77</v>
      </c>
      <c r="N7371" t="s">
        <v>79</v>
      </c>
      <c r="O7371">
        <v>2026</v>
      </c>
      <c r="P7371">
        <v>1</v>
      </c>
      <c r="Q7371" t="s">
        <v>80</v>
      </c>
      <c r="R7371" s="8">
        <v>46267</v>
      </c>
      <c r="S7371" s="2">
        <v>1</v>
      </c>
      <c r="T7371" s="2" t="s">
        <v>81</v>
      </c>
    </row>
    <row r="7372" spans="1:20" x14ac:dyDescent="0.25">
      <c r="A7372">
        <v>1120673638</v>
      </c>
      <c r="B7372">
        <v>112025788</v>
      </c>
      <c r="C7372" t="s">
        <v>82</v>
      </c>
      <c r="D7372" t="s">
        <v>83</v>
      </c>
      <c r="E7372" t="s">
        <v>76</v>
      </c>
      <c r="F7372" s="7">
        <v>42635</v>
      </c>
      <c r="G7372" s="7">
        <v>44313</v>
      </c>
      <c r="H7372" t="s">
        <v>77</v>
      </c>
      <c r="I7372" t="s">
        <v>78</v>
      </c>
      <c r="J7372" s="7">
        <v>45886</v>
      </c>
      <c r="K7372" s="7">
        <v>45748</v>
      </c>
      <c r="L7372" s="7">
        <v>44313</v>
      </c>
      <c r="M7372" t="s">
        <v>77</v>
      </c>
      <c r="N7372" t="s">
        <v>79</v>
      </c>
      <c r="O7372">
        <v>2026</v>
      </c>
      <c r="P7372">
        <v>1</v>
      </c>
      <c r="Q7372" t="s">
        <v>80</v>
      </c>
      <c r="R7372" s="8">
        <v>46267</v>
      </c>
      <c r="S7372" s="2">
        <v>1</v>
      </c>
      <c r="T7372" s="2" t="s">
        <v>81</v>
      </c>
    </row>
    <row r="7373" spans="1:20" x14ac:dyDescent="0.25">
      <c r="A7373">
        <v>1120673639</v>
      </c>
      <c r="B7373">
        <v>112025788</v>
      </c>
      <c r="C7373" t="s">
        <v>82</v>
      </c>
      <c r="D7373" t="s">
        <v>83</v>
      </c>
      <c r="E7373" t="s">
        <v>76</v>
      </c>
      <c r="F7373" s="7">
        <v>42635</v>
      </c>
      <c r="G7373" s="7">
        <v>44313</v>
      </c>
      <c r="H7373" t="s">
        <v>77</v>
      </c>
      <c r="I7373" t="s">
        <v>78</v>
      </c>
      <c r="J7373" s="7">
        <v>45886</v>
      </c>
      <c r="K7373" s="7">
        <v>43642</v>
      </c>
      <c r="L7373" s="7">
        <v>44313</v>
      </c>
      <c r="M7373" t="s">
        <v>77</v>
      </c>
      <c r="N7373" t="s">
        <v>79</v>
      </c>
      <c r="O7373">
        <v>2026</v>
      </c>
      <c r="P7373">
        <v>1</v>
      </c>
      <c r="Q7373" t="s">
        <v>80</v>
      </c>
      <c r="R7373" s="8">
        <v>46267</v>
      </c>
      <c r="S7373" s="2">
        <v>1</v>
      </c>
      <c r="T7373" s="2" t="s">
        <v>81</v>
      </c>
    </row>
    <row r="7374" spans="1:20" x14ac:dyDescent="0.25">
      <c r="A7374">
        <v>1120673657</v>
      </c>
      <c r="B7374">
        <v>112112756</v>
      </c>
      <c r="C7374" t="s">
        <v>91</v>
      </c>
      <c r="D7374" t="s">
        <v>75</v>
      </c>
      <c r="E7374" t="s">
        <v>76</v>
      </c>
      <c r="F7374" s="7">
        <v>42667</v>
      </c>
      <c r="G7374" s="7">
        <v>44725</v>
      </c>
      <c r="H7374" t="s">
        <v>77</v>
      </c>
      <c r="I7374" t="s">
        <v>78</v>
      </c>
      <c r="J7374" s="7">
        <v>46051</v>
      </c>
      <c r="K7374" s="7">
        <v>44516</v>
      </c>
      <c r="L7374" s="7">
        <v>44725</v>
      </c>
      <c r="M7374" t="s">
        <v>77</v>
      </c>
      <c r="N7374" t="s">
        <v>79</v>
      </c>
      <c r="O7374">
        <v>2026</v>
      </c>
      <c r="P7374">
        <v>1</v>
      </c>
      <c r="Q7374" t="s">
        <v>80</v>
      </c>
      <c r="R7374" s="8">
        <v>46267</v>
      </c>
      <c r="S7374" s="2">
        <v>1</v>
      </c>
      <c r="T7374" s="2" t="s">
        <v>81</v>
      </c>
    </row>
    <row r="7375" spans="1:20" x14ac:dyDescent="0.25">
      <c r="A7375">
        <v>1120673808</v>
      </c>
      <c r="B7375">
        <v>112792158</v>
      </c>
      <c r="C7375" t="s">
        <v>90</v>
      </c>
      <c r="D7375" t="s">
        <v>83</v>
      </c>
      <c r="E7375" t="s">
        <v>76</v>
      </c>
      <c r="F7375" s="7">
        <v>42849</v>
      </c>
      <c r="G7375" s="7">
        <v>44675</v>
      </c>
      <c r="H7375" t="s">
        <v>77</v>
      </c>
      <c r="I7375" t="s">
        <v>78</v>
      </c>
      <c r="J7375" s="7">
        <v>44681</v>
      </c>
      <c r="K7375" s="7">
        <v>45873</v>
      </c>
      <c r="L7375" s="7">
        <v>44675</v>
      </c>
      <c r="M7375" t="s">
        <v>77</v>
      </c>
      <c r="N7375" t="s">
        <v>92</v>
      </c>
      <c r="O7375">
        <v>2026</v>
      </c>
      <c r="P7375">
        <v>1</v>
      </c>
      <c r="Q7375" t="s">
        <v>80</v>
      </c>
      <c r="R7375" s="8">
        <v>46267</v>
      </c>
      <c r="S7375" s="2">
        <v>1</v>
      </c>
      <c r="T7375" s="2" t="s">
        <v>81</v>
      </c>
    </row>
    <row r="7376" spans="1:20" x14ac:dyDescent="0.25">
      <c r="A7376">
        <v>1120673809</v>
      </c>
      <c r="B7376">
        <v>112792158</v>
      </c>
      <c r="C7376" t="s">
        <v>90</v>
      </c>
      <c r="D7376" t="s">
        <v>83</v>
      </c>
      <c r="E7376" t="s">
        <v>76</v>
      </c>
      <c r="F7376" s="7">
        <v>42849</v>
      </c>
      <c r="G7376" s="7">
        <v>44675</v>
      </c>
      <c r="H7376" t="s">
        <v>77</v>
      </c>
      <c r="I7376" t="s">
        <v>78</v>
      </c>
      <c r="J7376" s="7">
        <v>44681</v>
      </c>
      <c r="K7376" s="7">
        <v>45689</v>
      </c>
      <c r="L7376" s="7">
        <v>44675</v>
      </c>
      <c r="M7376" t="s">
        <v>77</v>
      </c>
      <c r="N7376" t="s">
        <v>92</v>
      </c>
      <c r="O7376">
        <v>2026</v>
      </c>
      <c r="P7376">
        <v>1</v>
      </c>
      <c r="Q7376" t="s">
        <v>80</v>
      </c>
      <c r="R7376" s="8">
        <v>46267</v>
      </c>
      <c r="S7376" s="2">
        <v>1</v>
      </c>
      <c r="T7376" s="2" t="s">
        <v>81</v>
      </c>
    </row>
    <row r="7377" spans="1:20" x14ac:dyDescent="0.25">
      <c r="A7377">
        <v>1120673823</v>
      </c>
      <c r="B7377">
        <v>112844478</v>
      </c>
      <c r="C7377" t="s">
        <v>91</v>
      </c>
      <c r="D7377" t="s">
        <v>83</v>
      </c>
      <c r="E7377" t="s">
        <v>76</v>
      </c>
      <c r="F7377" s="7">
        <v>42860</v>
      </c>
      <c r="G7377" s="7">
        <v>44686</v>
      </c>
      <c r="H7377" t="s">
        <v>86</v>
      </c>
      <c r="I7377" t="s">
        <v>87</v>
      </c>
      <c r="J7377" s="7">
        <v>45607</v>
      </c>
      <c r="K7377" s="7">
        <v>43658</v>
      </c>
      <c r="L7377" s="7">
        <v>44686</v>
      </c>
      <c r="M7377" t="s">
        <v>86</v>
      </c>
      <c r="N7377" t="s">
        <v>79</v>
      </c>
      <c r="O7377">
        <v>2026</v>
      </c>
      <c r="P7377">
        <v>1</v>
      </c>
      <c r="Q7377" t="s">
        <v>80</v>
      </c>
      <c r="R7377" s="8">
        <v>46267</v>
      </c>
      <c r="S7377" s="2">
        <v>1</v>
      </c>
      <c r="T7377" s="2" t="s">
        <v>81</v>
      </c>
    </row>
    <row r="7378" spans="1:20" x14ac:dyDescent="0.25">
      <c r="A7378">
        <v>1120673832</v>
      </c>
      <c r="B7378">
        <v>112858861</v>
      </c>
      <c r="C7378" t="s">
        <v>74</v>
      </c>
      <c r="D7378" t="s">
        <v>75</v>
      </c>
      <c r="E7378" t="s">
        <v>76</v>
      </c>
      <c r="F7378" s="7">
        <v>42865</v>
      </c>
      <c r="G7378" s="7">
        <v>44681</v>
      </c>
      <c r="H7378" t="s">
        <v>77</v>
      </c>
      <c r="I7378" t="s">
        <v>78</v>
      </c>
      <c r="J7378" s="7">
        <v>44798</v>
      </c>
      <c r="K7378" s="7">
        <v>44881</v>
      </c>
      <c r="L7378" s="7">
        <v>44681</v>
      </c>
      <c r="M7378" t="s">
        <v>77</v>
      </c>
      <c r="N7378" t="s">
        <v>92</v>
      </c>
      <c r="O7378">
        <v>2026</v>
      </c>
      <c r="P7378">
        <v>1</v>
      </c>
      <c r="Q7378" t="s">
        <v>80</v>
      </c>
      <c r="R7378" s="8">
        <v>46267</v>
      </c>
      <c r="S7378" s="2">
        <v>1</v>
      </c>
      <c r="T7378" s="2" t="s">
        <v>81</v>
      </c>
    </row>
    <row r="7379" spans="1:20" x14ac:dyDescent="0.25">
      <c r="A7379">
        <v>1120673875</v>
      </c>
      <c r="B7379">
        <v>112959086</v>
      </c>
      <c r="C7379" t="s">
        <v>96</v>
      </c>
      <c r="D7379" t="s">
        <v>83</v>
      </c>
      <c r="E7379" t="s">
        <v>76</v>
      </c>
      <c r="F7379" s="7">
        <v>42899</v>
      </c>
      <c r="G7379" s="7">
        <v>44725</v>
      </c>
      <c r="H7379" t="s">
        <v>77</v>
      </c>
      <c r="I7379" t="s">
        <v>78</v>
      </c>
      <c r="J7379" s="7">
        <v>45935</v>
      </c>
      <c r="K7379" s="7">
        <v>45898</v>
      </c>
      <c r="L7379" s="7">
        <v>44725</v>
      </c>
      <c r="M7379" t="s">
        <v>77</v>
      </c>
      <c r="N7379" t="s">
        <v>79</v>
      </c>
      <c r="O7379">
        <v>2026</v>
      </c>
      <c r="P7379">
        <v>1</v>
      </c>
      <c r="Q7379" t="s">
        <v>80</v>
      </c>
      <c r="R7379" s="8">
        <v>46267</v>
      </c>
      <c r="S7379" s="2">
        <v>1</v>
      </c>
      <c r="T7379" s="2" t="s">
        <v>81</v>
      </c>
    </row>
    <row r="7380" spans="1:20" x14ac:dyDescent="0.25">
      <c r="A7380">
        <v>1120673876</v>
      </c>
      <c r="B7380">
        <v>112959086</v>
      </c>
      <c r="C7380" t="s">
        <v>96</v>
      </c>
      <c r="D7380" t="s">
        <v>83</v>
      </c>
      <c r="E7380" t="s">
        <v>76</v>
      </c>
      <c r="F7380" s="7">
        <v>42899</v>
      </c>
      <c r="G7380" s="7">
        <v>44725</v>
      </c>
      <c r="H7380" t="s">
        <v>77</v>
      </c>
      <c r="I7380" t="s">
        <v>78</v>
      </c>
      <c r="J7380" s="7">
        <v>45935</v>
      </c>
      <c r="K7380" s="7">
        <v>43683</v>
      </c>
      <c r="L7380" s="7">
        <v>44725</v>
      </c>
      <c r="M7380" t="s">
        <v>77</v>
      </c>
      <c r="N7380" t="s">
        <v>79</v>
      </c>
      <c r="O7380">
        <v>2026</v>
      </c>
      <c r="P7380">
        <v>1</v>
      </c>
      <c r="Q7380" t="s">
        <v>80</v>
      </c>
      <c r="R7380" s="8">
        <v>46267</v>
      </c>
      <c r="S7380" s="2">
        <v>1</v>
      </c>
      <c r="T7380" s="2" t="s">
        <v>81</v>
      </c>
    </row>
    <row r="7381" spans="1:20" x14ac:dyDescent="0.25">
      <c r="A7381">
        <v>1120673994</v>
      </c>
      <c r="B7381">
        <v>113158974</v>
      </c>
      <c r="C7381" t="s">
        <v>82</v>
      </c>
      <c r="D7381" t="s">
        <v>83</v>
      </c>
      <c r="E7381" t="s">
        <v>76</v>
      </c>
      <c r="F7381" s="7">
        <v>42955</v>
      </c>
      <c r="G7381" s="7">
        <v>44703</v>
      </c>
      <c r="H7381" t="s">
        <v>77</v>
      </c>
      <c r="I7381" t="s">
        <v>78</v>
      </c>
      <c r="J7381" s="7">
        <v>45894</v>
      </c>
      <c r="K7381" s="7">
        <v>45898</v>
      </c>
      <c r="L7381" s="7">
        <v>44703</v>
      </c>
      <c r="M7381" t="s">
        <v>77</v>
      </c>
      <c r="N7381" t="s">
        <v>79</v>
      </c>
      <c r="O7381">
        <v>2026</v>
      </c>
      <c r="P7381">
        <v>1</v>
      </c>
      <c r="Q7381" t="s">
        <v>80</v>
      </c>
      <c r="R7381" s="8">
        <v>46267</v>
      </c>
      <c r="S7381" s="2">
        <v>1</v>
      </c>
      <c r="T7381" s="2" t="s">
        <v>81</v>
      </c>
    </row>
    <row r="7382" spans="1:20" x14ac:dyDescent="0.25">
      <c r="A7382">
        <v>1120674073</v>
      </c>
      <c r="B7382">
        <v>113810560</v>
      </c>
      <c r="C7382" t="s">
        <v>82</v>
      </c>
      <c r="D7382" t="s">
        <v>83</v>
      </c>
      <c r="E7382" t="s">
        <v>76</v>
      </c>
      <c r="F7382" s="7">
        <v>43052</v>
      </c>
      <c r="G7382" s="7">
        <v>44878</v>
      </c>
      <c r="H7382" t="s">
        <v>86</v>
      </c>
      <c r="I7382" t="s">
        <v>87</v>
      </c>
      <c r="J7382" s="7">
        <v>45899</v>
      </c>
      <c r="K7382" s="7">
        <v>43667</v>
      </c>
      <c r="L7382" s="7">
        <v>44878</v>
      </c>
      <c r="M7382" t="s">
        <v>86</v>
      </c>
      <c r="N7382" t="s">
        <v>79</v>
      </c>
      <c r="O7382">
        <v>2026</v>
      </c>
      <c r="P7382">
        <v>1</v>
      </c>
      <c r="Q7382" t="s">
        <v>80</v>
      </c>
      <c r="R7382" s="8">
        <v>46267</v>
      </c>
      <c r="S7382" s="2">
        <v>1</v>
      </c>
      <c r="T7382" s="2" t="s">
        <v>81</v>
      </c>
    </row>
    <row r="7383" spans="1:20" x14ac:dyDescent="0.25">
      <c r="A7383">
        <v>1120674107</v>
      </c>
      <c r="B7383">
        <v>114115167</v>
      </c>
      <c r="C7383" t="s">
        <v>82</v>
      </c>
      <c r="D7383" t="s">
        <v>75</v>
      </c>
      <c r="E7383" t="s">
        <v>76</v>
      </c>
      <c r="F7383" s="7">
        <v>43088</v>
      </c>
      <c r="G7383" s="7">
        <v>44914</v>
      </c>
      <c r="H7383" t="s">
        <v>77</v>
      </c>
      <c r="I7383" t="s">
        <v>78</v>
      </c>
      <c r="J7383" s="7">
        <v>44866</v>
      </c>
      <c r="K7383" s="7">
        <v>43089</v>
      </c>
      <c r="L7383" s="7">
        <v>44914</v>
      </c>
      <c r="M7383" t="s">
        <v>77</v>
      </c>
      <c r="N7383" t="s">
        <v>92</v>
      </c>
      <c r="O7383">
        <v>2026</v>
      </c>
      <c r="P7383">
        <v>1</v>
      </c>
      <c r="Q7383" t="s">
        <v>80</v>
      </c>
      <c r="R7383" s="8">
        <v>46267</v>
      </c>
      <c r="S7383" s="2">
        <v>1</v>
      </c>
      <c r="T7383" s="2" t="s">
        <v>81</v>
      </c>
    </row>
    <row r="7384" spans="1:20" x14ac:dyDescent="0.25">
      <c r="A7384">
        <v>1120674159</v>
      </c>
      <c r="B7384">
        <v>114581085</v>
      </c>
      <c r="C7384" t="s">
        <v>82</v>
      </c>
      <c r="D7384" t="s">
        <v>75</v>
      </c>
      <c r="E7384" t="s">
        <v>76</v>
      </c>
      <c r="F7384" s="7">
        <v>43228</v>
      </c>
      <c r="G7384" s="7">
        <v>45054</v>
      </c>
      <c r="H7384" t="s">
        <v>77</v>
      </c>
      <c r="I7384" t="s">
        <v>78</v>
      </c>
      <c r="J7384" s="7">
        <v>45495</v>
      </c>
      <c r="K7384" s="7">
        <v>45848</v>
      </c>
      <c r="L7384" s="7">
        <v>45054</v>
      </c>
      <c r="M7384" t="s">
        <v>77</v>
      </c>
      <c r="N7384" t="s">
        <v>79</v>
      </c>
      <c r="O7384">
        <v>2026</v>
      </c>
      <c r="P7384">
        <v>1</v>
      </c>
      <c r="Q7384" t="s">
        <v>80</v>
      </c>
      <c r="R7384" s="8">
        <v>46267</v>
      </c>
      <c r="S7384" s="2">
        <v>1</v>
      </c>
      <c r="T7384" s="2" t="s">
        <v>81</v>
      </c>
    </row>
    <row r="7385" spans="1:20" x14ac:dyDescent="0.25">
      <c r="A7385">
        <v>1120674171</v>
      </c>
      <c r="B7385">
        <v>114729452</v>
      </c>
      <c r="C7385" t="s">
        <v>74</v>
      </c>
      <c r="D7385" t="s">
        <v>75</v>
      </c>
      <c r="E7385" t="s">
        <v>76</v>
      </c>
      <c r="F7385" s="7">
        <v>43277</v>
      </c>
      <c r="G7385" s="7">
        <v>45103</v>
      </c>
      <c r="H7385" t="s">
        <v>77</v>
      </c>
      <c r="I7385" t="s">
        <v>78</v>
      </c>
      <c r="J7385" s="7">
        <v>45163</v>
      </c>
      <c r="K7385" s="7">
        <v>44357</v>
      </c>
      <c r="L7385" s="7">
        <v>45103</v>
      </c>
      <c r="M7385" t="s">
        <v>77</v>
      </c>
      <c r="N7385" t="s">
        <v>92</v>
      </c>
      <c r="O7385">
        <v>2026</v>
      </c>
      <c r="P7385">
        <v>1</v>
      </c>
      <c r="Q7385" t="s">
        <v>80</v>
      </c>
      <c r="R7385" s="8">
        <v>46267</v>
      </c>
      <c r="S7385" s="2">
        <v>1</v>
      </c>
      <c r="T7385" s="2" t="s">
        <v>81</v>
      </c>
    </row>
    <row r="7386" spans="1:20" x14ac:dyDescent="0.25">
      <c r="A7386">
        <v>1120674194</v>
      </c>
      <c r="B7386">
        <v>114895660</v>
      </c>
      <c r="C7386" t="s">
        <v>74</v>
      </c>
      <c r="D7386" t="s">
        <v>75</v>
      </c>
      <c r="E7386" t="s">
        <v>76</v>
      </c>
      <c r="F7386" s="7">
        <v>43328</v>
      </c>
      <c r="G7386" s="7">
        <v>45154</v>
      </c>
      <c r="H7386" t="s">
        <v>77</v>
      </c>
      <c r="I7386" t="s">
        <v>78</v>
      </c>
      <c r="J7386" s="7">
        <v>45212</v>
      </c>
      <c r="K7386" s="7">
        <v>43328</v>
      </c>
      <c r="L7386" s="7">
        <v>45154</v>
      </c>
      <c r="M7386" t="s">
        <v>77</v>
      </c>
      <c r="N7386" t="s">
        <v>92</v>
      </c>
      <c r="O7386">
        <v>2026</v>
      </c>
      <c r="P7386">
        <v>1</v>
      </c>
      <c r="Q7386" t="s">
        <v>80</v>
      </c>
      <c r="R7386" s="8">
        <v>46267</v>
      </c>
      <c r="S7386" s="2">
        <v>1</v>
      </c>
      <c r="T7386" s="2" t="s">
        <v>81</v>
      </c>
    </row>
    <row r="7387" spans="1:20" x14ac:dyDescent="0.25">
      <c r="A7387">
        <v>1120674217</v>
      </c>
      <c r="B7387">
        <v>114991829</v>
      </c>
      <c r="C7387" t="s">
        <v>74</v>
      </c>
      <c r="D7387" t="s">
        <v>83</v>
      </c>
      <c r="E7387" t="s">
        <v>76</v>
      </c>
      <c r="F7387" s="7">
        <v>43364</v>
      </c>
      <c r="G7387" s="7">
        <v>45190</v>
      </c>
      <c r="H7387" t="s">
        <v>86</v>
      </c>
      <c r="I7387" t="s">
        <v>87</v>
      </c>
      <c r="J7387" s="7">
        <v>45972</v>
      </c>
      <c r="K7387" s="7">
        <v>44968</v>
      </c>
      <c r="L7387" s="7">
        <v>45190</v>
      </c>
      <c r="M7387" t="s">
        <v>86</v>
      </c>
      <c r="N7387" t="s">
        <v>79</v>
      </c>
      <c r="O7387">
        <v>2026</v>
      </c>
      <c r="P7387">
        <v>1</v>
      </c>
      <c r="Q7387" t="s">
        <v>80</v>
      </c>
      <c r="R7387" s="8">
        <v>46267</v>
      </c>
      <c r="S7387" s="2">
        <v>1</v>
      </c>
      <c r="T7387" s="2" t="s">
        <v>81</v>
      </c>
    </row>
    <row r="7388" spans="1:20" x14ac:dyDescent="0.25">
      <c r="A7388">
        <v>1120674332</v>
      </c>
      <c r="B7388">
        <v>116716033</v>
      </c>
      <c r="C7388" t="s">
        <v>91</v>
      </c>
      <c r="D7388" t="s">
        <v>88</v>
      </c>
      <c r="E7388" t="s">
        <v>76</v>
      </c>
      <c r="F7388" s="7">
        <v>43536</v>
      </c>
      <c r="G7388" s="7">
        <v>43902</v>
      </c>
      <c r="H7388" t="s">
        <v>77</v>
      </c>
      <c r="I7388" t="s">
        <v>78</v>
      </c>
      <c r="J7388" s="7">
        <v>45197</v>
      </c>
      <c r="K7388" s="7">
        <v>45748</v>
      </c>
      <c r="L7388" s="7">
        <v>43902</v>
      </c>
      <c r="M7388" t="s">
        <v>77</v>
      </c>
      <c r="N7388" t="s">
        <v>92</v>
      </c>
      <c r="O7388">
        <v>2026</v>
      </c>
      <c r="P7388">
        <v>1</v>
      </c>
      <c r="Q7388" t="s">
        <v>80</v>
      </c>
      <c r="R7388" s="8">
        <v>46267</v>
      </c>
      <c r="S7388" s="2">
        <v>1</v>
      </c>
      <c r="T7388" s="2" t="s">
        <v>81</v>
      </c>
    </row>
    <row r="7389" spans="1:20" x14ac:dyDescent="0.25">
      <c r="A7389">
        <v>1120674349</v>
      </c>
      <c r="B7389">
        <v>116751441</v>
      </c>
      <c r="C7389" t="s">
        <v>82</v>
      </c>
      <c r="D7389" t="s">
        <v>88</v>
      </c>
      <c r="E7389" t="s">
        <v>76</v>
      </c>
      <c r="F7389" s="7">
        <v>43541</v>
      </c>
      <c r="G7389" s="7">
        <v>43907</v>
      </c>
      <c r="H7389" t="s">
        <v>77</v>
      </c>
      <c r="I7389" t="s">
        <v>78</v>
      </c>
      <c r="J7389" s="7">
        <v>45919</v>
      </c>
      <c r="K7389" s="7">
        <v>44522</v>
      </c>
      <c r="L7389" s="7">
        <v>43907</v>
      </c>
      <c r="M7389" t="s">
        <v>77</v>
      </c>
      <c r="N7389" t="s">
        <v>79</v>
      </c>
      <c r="O7389">
        <v>2026</v>
      </c>
      <c r="P7389">
        <v>1</v>
      </c>
      <c r="Q7389" t="s">
        <v>80</v>
      </c>
      <c r="R7389" s="8">
        <v>46267</v>
      </c>
      <c r="S7389" s="2">
        <v>1</v>
      </c>
      <c r="T7389" s="2" t="s">
        <v>81</v>
      </c>
    </row>
    <row r="7390" spans="1:20" x14ac:dyDescent="0.25">
      <c r="A7390">
        <v>1120674355</v>
      </c>
      <c r="B7390">
        <v>116754936</v>
      </c>
      <c r="C7390" t="s">
        <v>82</v>
      </c>
      <c r="D7390" t="s">
        <v>88</v>
      </c>
      <c r="E7390" t="s">
        <v>76</v>
      </c>
      <c r="F7390" s="7">
        <v>43542</v>
      </c>
      <c r="G7390" s="7">
        <v>43908</v>
      </c>
      <c r="H7390" t="s">
        <v>77</v>
      </c>
      <c r="I7390" t="s">
        <v>89</v>
      </c>
      <c r="J7390" s="7">
        <v>46000</v>
      </c>
      <c r="K7390" s="7">
        <v>46002</v>
      </c>
      <c r="L7390" s="7">
        <v>43908</v>
      </c>
      <c r="M7390" t="s">
        <v>77</v>
      </c>
      <c r="N7390" t="s">
        <v>92</v>
      </c>
      <c r="O7390">
        <v>2026</v>
      </c>
      <c r="P7390">
        <v>1</v>
      </c>
      <c r="Q7390" t="s">
        <v>80</v>
      </c>
      <c r="R7390" s="8">
        <v>46267</v>
      </c>
      <c r="S7390" s="2">
        <v>1</v>
      </c>
      <c r="T7390" s="2" t="s">
        <v>81</v>
      </c>
    </row>
    <row r="7391" spans="1:20" x14ac:dyDescent="0.25">
      <c r="A7391">
        <v>1120674361</v>
      </c>
      <c r="B7391">
        <v>116763779</v>
      </c>
      <c r="C7391" t="s">
        <v>82</v>
      </c>
      <c r="D7391" t="s">
        <v>88</v>
      </c>
      <c r="E7391" t="s">
        <v>76</v>
      </c>
      <c r="F7391" s="7">
        <v>43543</v>
      </c>
      <c r="G7391" s="7">
        <v>43909</v>
      </c>
      <c r="H7391" t="s">
        <v>77</v>
      </c>
      <c r="I7391" t="s">
        <v>78</v>
      </c>
      <c r="J7391" s="7">
        <v>45870</v>
      </c>
      <c r="K7391" s="7">
        <v>45057</v>
      </c>
      <c r="L7391" s="7">
        <v>43909</v>
      </c>
      <c r="M7391" t="s">
        <v>77</v>
      </c>
      <c r="N7391" t="s">
        <v>79</v>
      </c>
      <c r="O7391">
        <v>2026</v>
      </c>
      <c r="P7391">
        <v>1</v>
      </c>
      <c r="Q7391" t="s">
        <v>80</v>
      </c>
      <c r="R7391" s="8">
        <v>46267</v>
      </c>
      <c r="S7391" s="2">
        <v>1</v>
      </c>
      <c r="T7391" s="2" t="s">
        <v>81</v>
      </c>
    </row>
    <row r="7392" spans="1:20" x14ac:dyDescent="0.25">
      <c r="A7392">
        <v>1120674384</v>
      </c>
      <c r="B7392">
        <v>116813152</v>
      </c>
      <c r="C7392" t="s">
        <v>82</v>
      </c>
      <c r="D7392" t="s">
        <v>75</v>
      </c>
      <c r="E7392" t="s">
        <v>76</v>
      </c>
      <c r="F7392" s="7">
        <v>43546</v>
      </c>
      <c r="G7392" s="7">
        <v>43912</v>
      </c>
      <c r="H7392" t="s">
        <v>77</v>
      </c>
      <c r="I7392" t="s">
        <v>78</v>
      </c>
      <c r="J7392" s="7">
        <v>45826</v>
      </c>
      <c r="K7392" s="7">
        <v>45238</v>
      </c>
      <c r="L7392" s="7">
        <v>43912</v>
      </c>
      <c r="M7392" t="s">
        <v>77</v>
      </c>
      <c r="N7392" t="s">
        <v>92</v>
      </c>
      <c r="O7392">
        <v>2026</v>
      </c>
      <c r="P7392">
        <v>1</v>
      </c>
      <c r="Q7392" t="s">
        <v>80</v>
      </c>
      <c r="R7392" s="8">
        <v>46267</v>
      </c>
      <c r="S7392" s="2">
        <v>1</v>
      </c>
      <c r="T7392" s="2" t="s">
        <v>81</v>
      </c>
    </row>
    <row r="7393" spans="1:20" x14ac:dyDescent="0.25">
      <c r="A7393">
        <v>1120674400</v>
      </c>
      <c r="B7393">
        <v>116822916</v>
      </c>
      <c r="C7393" t="s">
        <v>82</v>
      </c>
      <c r="D7393" t="s">
        <v>88</v>
      </c>
      <c r="E7393" t="s">
        <v>76</v>
      </c>
      <c r="F7393" s="7">
        <v>43548</v>
      </c>
      <c r="G7393" s="7">
        <v>43914</v>
      </c>
      <c r="H7393" t="s">
        <v>77</v>
      </c>
      <c r="I7393" t="s">
        <v>78</v>
      </c>
      <c r="J7393" s="7">
        <v>45929</v>
      </c>
      <c r="K7393" s="7">
        <v>43999</v>
      </c>
      <c r="L7393" s="7">
        <v>43914</v>
      </c>
      <c r="M7393" t="s">
        <v>77</v>
      </c>
      <c r="N7393" t="s">
        <v>79</v>
      </c>
      <c r="O7393">
        <v>2026</v>
      </c>
      <c r="P7393">
        <v>1</v>
      </c>
      <c r="Q7393" t="s">
        <v>80</v>
      </c>
      <c r="R7393" s="8">
        <v>46267</v>
      </c>
      <c r="S7393" s="2">
        <v>1</v>
      </c>
      <c r="T7393" s="2" t="s">
        <v>81</v>
      </c>
    </row>
    <row r="7394" spans="1:20" x14ac:dyDescent="0.25">
      <c r="A7394">
        <v>1120674402</v>
      </c>
      <c r="B7394">
        <v>116823480</v>
      </c>
      <c r="C7394" t="s">
        <v>82</v>
      </c>
      <c r="D7394" t="s">
        <v>83</v>
      </c>
      <c r="E7394" t="s">
        <v>76</v>
      </c>
      <c r="F7394" s="7">
        <v>43548</v>
      </c>
      <c r="G7394" s="7">
        <v>43732</v>
      </c>
      <c r="H7394" t="s">
        <v>77</v>
      </c>
      <c r="I7394" t="s">
        <v>78</v>
      </c>
      <c r="J7394" s="7">
        <v>45472</v>
      </c>
      <c r="K7394" s="7">
        <v>43658</v>
      </c>
      <c r="L7394" s="7">
        <v>43732</v>
      </c>
      <c r="M7394" t="s">
        <v>77</v>
      </c>
      <c r="N7394" t="s">
        <v>79</v>
      </c>
      <c r="O7394">
        <v>2026</v>
      </c>
      <c r="P7394">
        <v>1</v>
      </c>
      <c r="Q7394" t="s">
        <v>80</v>
      </c>
      <c r="R7394" s="8">
        <v>46267</v>
      </c>
      <c r="S7394" s="2">
        <v>1</v>
      </c>
      <c r="T7394" s="2" t="s">
        <v>81</v>
      </c>
    </row>
    <row r="7395" spans="1:20" x14ac:dyDescent="0.25">
      <c r="A7395">
        <v>1120674403</v>
      </c>
      <c r="B7395">
        <v>116823480</v>
      </c>
      <c r="C7395" t="s">
        <v>82</v>
      </c>
      <c r="D7395" t="s">
        <v>83</v>
      </c>
      <c r="E7395" t="s">
        <v>76</v>
      </c>
      <c r="F7395" s="7">
        <v>43548</v>
      </c>
      <c r="G7395" s="7">
        <v>43732</v>
      </c>
      <c r="H7395" t="s">
        <v>77</v>
      </c>
      <c r="I7395" t="s">
        <v>78</v>
      </c>
      <c r="J7395" s="7">
        <v>45472</v>
      </c>
      <c r="K7395" s="7">
        <v>43550</v>
      </c>
      <c r="L7395" s="7">
        <v>43732</v>
      </c>
      <c r="M7395" t="s">
        <v>77</v>
      </c>
      <c r="N7395" t="s">
        <v>79</v>
      </c>
      <c r="O7395">
        <v>2026</v>
      </c>
      <c r="P7395">
        <v>1</v>
      </c>
      <c r="Q7395" t="s">
        <v>80</v>
      </c>
      <c r="R7395" s="8">
        <v>46267</v>
      </c>
      <c r="S7395" s="2">
        <v>1</v>
      </c>
      <c r="T7395" s="2" t="s">
        <v>81</v>
      </c>
    </row>
    <row r="7396" spans="1:20" x14ac:dyDescent="0.25">
      <c r="A7396">
        <v>1120674405</v>
      </c>
      <c r="B7396">
        <v>116823893</v>
      </c>
      <c r="C7396" t="s">
        <v>82</v>
      </c>
      <c r="D7396" t="s">
        <v>83</v>
      </c>
      <c r="E7396" t="s">
        <v>76</v>
      </c>
      <c r="F7396" s="7">
        <v>43548</v>
      </c>
      <c r="G7396" s="7">
        <v>43732</v>
      </c>
      <c r="H7396" t="s">
        <v>77</v>
      </c>
      <c r="I7396" t="s">
        <v>78</v>
      </c>
      <c r="J7396" s="7">
        <v>45929</v>
      </c>
      <c r="K7396" s="7">
        <v>45748</v>
      </c>
      <c r="L7396" s="7">
        <v>43732</v>
      </c>
      <c r="M7396" t="s">
        <v>77</v>
      </c>
      <c r="N7396" t="s">
        <v>79</v>
      </c>
      <c r="O7396">
        <v>2026</v>
      </c>
      <c r="P7396">
        <v>1</v>
      </c>
      <c r="Q7396" t="s">
        <v>80</v>
      </c>
      <c r="R7396" s="8">
        <v>46267</v>
      </c>
      <c r="S7396" s="2">
        <v>1</v>
      </c>
      <c r="T7396" s="2" t="s">
        <v>81</v>
      </c>
    </row>
    <row r="7397" spans="1:20" x14ac:dyDescent="0.25">
      <c r="A7397">
        <v>1120674406</v>
      </c>
      <c r="B7397">
        <v>116823893</v>
      </c>
      <c r="C7397" t="s">
        <v>82</v>
      </c>
      <c r="D7397" t="s">
        <v>83</v>
      </c>
      <c r="E7397" t="s">
        <v>76</v>
      </c>
      <c r="F7397" s="7">
        <v>43548</v>
      </c>
      <c r="G7397" s="7">
        <v>43732</v>
      </c>
      <c r="H7397" t="s">
        <v>77</v>
      </c>
      <c r="I7397" t="s">
        <v>78</v>
      </c>
      <c r="J7397" s="7">
        <v>45929</v>
      </c>
      <c r="K7397" s="7">
        <v>43556</v>
      </c>
      <c r="L7397" s="7">
        <v>43732</v>
      </c>
      <c r="M7397" t="s">
        <v>77</v>
      </c>
      <c r="N7397" t="s">
        <v>79</v>
      </c>
      <c r="O7397">
        <v>2026</v>
      </c>
      <c r="P7397">
        <v>1</v>
      </c>
      <c r="Q7397" t="s">
        <v>80</v>
      </c>
      <c r="R7397" s="8">
        <v>46267</v>
      </c>
      <c r="S7397" s="2">
        <v>1</v>
      </c>
      <c r="T7397" s="2" t="s">
        <v>81</v>
      </c>
    </row>
    <row r="7398" spans="1:20" x14ac:dyDescent="0.25">
      <c r="A7398">
        <v>1120674407</v>
      </c>
      <c r="B7398">
        <v>116823893</v>
      </c>
      <c r="C7398" t="s">
        <v>82</v>
      </c>
      <c r="D7398" t="s">
        <v>83</v>
      </c>
      <c r="E7398" t="s">
        <v>76</v>
      </c>
      <c r="F7398" s="7">
        <v>43548</v>
      </c>
      <c r="G7398" s="7">
        <v>43732</v>
      </c>
      <c r="H7398" t="s">
        <v>77</v>
      </c>
      <c r="I7398" t="s">
        <v>78</v>
      </c>
      <c r="J7398" s="7">
        <v>45929</v>
      </c>
      <c r="K7398" s="7">
        <v>43658</v>
      </c>
      <c r="L7398" s="7">
        <v>43732</v>
      </c>
      <c r="M7398" t="s">
        <v>77</v>
      </c>
      <c r="N7398" t="s">
        <v>79</v>
      </c>
      <c r="O7398">
        <v>2026</v>
      </c>
      <c r="P7398">
        <v>1</v>
      </c>
      <c r="Q7398" t="s">
        <v>80</v>
      </c>
      <c r="R7398" s="8">
        <v>46267</v>
      </c>
      <c r="S7398" s="2">
        <v>1</v>
      </c>
      <c r="T7398" s="2" t="s">
        <v>81</v>
      </c>
    </row>
    <row r="7399" spans="1:20" x14ac:dyDescent="0.25">
      <c r="A7399">
        <v>1120674414</v>
      </c>
      <c r="B7399">
        <v>116834810</v>
      </c>
      <c r="C7399" t="s">
        <v>82</v>
      </c>
      <c r="D7399" t="s">
        <v>83</v>
      </c>
      <c r="E7399" t="s">
        <v>76</v>
      </c>
      <c r="F7399" s="7">
        <v>43550</v>
      </c>
      <c r="G7399" s="7">
        <v>43730</v>
      </c>
      <c r="H7399" t="s">
        <v>77</v>
      </c>
      <c r="I7399" t="s">
        <v>78</v>
      </c>
      <c r="J7399" s="7">
        <v>45829</v>
      </c>
      <c r="K7399" s="7">
        <v>43993</v>
      </c>
      <c r="L7399" s="7">
        <v>43730</v>
      </c>
      <c r="M7399" t="s">
        <v>77</v>
      </c>
      <c r="N7399" t="s">
        <v>79</v>
      </c>
      <c r="O7399">
        <v>2026</v>
      </c>
      <c r="P7399">
        <v>1</v>
      </c>
      <c r="Q7399" t="s">
        <v>80</v>
      </c>
      <c r="R7399" s="8">
        <v>46267</v>
      </c>
      <c r="S7399" s="2">
        <v>1</v>
      </c>
      <c r="T7399" s="2" t="s">
        <v>81</v>
      </c>
    </row>
    <row r="7400" spans="1:20" x14ac:dyDescent="0.25">
      <c r="A7400">
        <v>1120674427</v>
      </c>
      <c r="B7400">
        <v>116851727</v>
      </c>
      <c r="C7400" t="s">
        <v>82</v>
      </c>
      <c r="D7400" t="s">
        <v>83</v>
      </c>
      <c r="E7400" t="s">
        <v>76</v>
      </c>
      <c r="F7400" s="7">
        <v>43551</v>
      </c>
      <c r="G7400" s="7">
        <v>43731</v>
      </c>
      <c r="H7400" t="s">
        <v>77</v>
      </c>
      <c r="I7400" t="s">
        <v>78</v>
      </c>
      <c r="J7400" s="7">
        <v>45914</v>
      </c>
      <c r="K7400" s="7">
        <v>43658</v>
      </c>
      <c r="L7400" s="7">
        <v>43731</v>
      </c>
      <c r="M7400" t="s">
        <v>77</v>
      </c>
      <c r="N7400" t="s">
        <v>79</v>
      </c>
      <c r="O7400">
        <v>2026</v>
      </c>
      <c r="P7400">
        <v>1</v>
      </c>
      <c r="Q7400" t="s">
        <v>80</v>
      </c>
      <c r="R7400" s="8">
        <v>46267</v>
      </c>
      <c r="S7400" s="2">
        <v>1</v>
      </c>
      <c r="T7400" s="2" t="s">
        <v>81</v>
      </c>
    </row>
    <row r="7401" spans="1:20" x14ac:dyDescent="0.25">
      <c r="A7401">
        <v>1120674433</v>
      </c>
      <c r="B7401">
        <v>116860365</v>
      </c>
      <c r="C7401" t="s">
        <v>74</v>
      </c>
      <c r="D7401" t="s">
        <v>83</v>
      </c>
      <c r="E7401" t="s">
        <v>76</v>
      </c>
      <c r="F7401" s="7">
        <v>43552</v>
      </c>
      <c r="G7401" s="7">
        <v>43736</v>
      </c>
      <c r="H7401" t="s">
        <v>77</v>
      </c>
      <c r="I7401" t="s">
        <v>84</v>
      </c>
      <c r="J7401" s="7">
        <v>45899</v>
      </c>
      <c r="K7401" s="7">
        <v>43667</v>
      </c>
      <c r="L7401" s="7">
        <v>43736</v>
      </c>
      <c r="M7401" t="s">
        <v>77</v>
      </c>
      <c r="N7401" t="s">
        <v>79</v>
      </c>
      <c r="O7401">
        <v>2026</v>
      </c>
      <c r="P7401">
        <v>1</v>
      </c>
      <c r="Q7401" t="s">
        <v>80</v>
      </c>
      <c r="R7401" s="8">
        <v>46267</v>
      </c>
      <c r="S7401" s="2">
        <v>1</v>
      </c>
      <c r="T7401" s="2" t="s">
        <v>81</v>
      </c>
    </row>
    <row r="7402" spans="1:20" x14ac:dyDescent="0.25">
      <c r="A7402">
        <v>1120674434</v>
      </c>
      <c r="B7402">
        <v>116860365</v>
      </c>
      <c r="C7402" t="s">
        <v>74</v>
      </c>
      <c r="D7402" t="s">
        <v>83</v>
      </c>
      <c r="E7402" t="s">
        <v>76</v>
      </c>
      <c r="F7402" s="7">
        <v>43552</v>
      </c>
      <c r="G7402" s="7">
        <v>43736</v>
      </c>
      <c r="H7402" t="s">
        <v>77</v>
      </c>
      <c r="I7402" t="s">
        <v>84</v>
      </c>
      <c r="J7402" s="7">
        <v>45899</v>
      </c>
      <c r="K7402" s="7">
        <v>45919</v>
      </c>
      <c r="L7402" s="7">
        <v>43736</v>
      </c>
      <c r="M7402" t="s">
        <v>77</v>
      </c>
      <c r="N7402" t="s">
        <v>79</v>
      </c>
      <c r="O7402">
        <v>2026</v>
      </c>
      <c r="P7402">
        <v>1</v>
      </c>
      <c r="Q7402" t="s">
        <v>80</v>
      </c>
      <c r="R7402" s="8">
        <v>46267</v>
      </c>
      <c r="S7402" s="2">
        <v>1</v>
      </c>
      <c r="T7402" s="2" t="s">
        <v>81</v>
      </c>
    </row>
    <row r="7403" spans="1:20" x14ac:dyDescent="0.25">
      <c r="A7403">
        <v>1120674435</v>
      </c>
      <c r="B7403">
        <v>116860365</v>
      </c>
      <c r="C7403" t="s">
        <v>74</v>
      </c>
      <c r="D7403" t="s">
        <v>83</v>
      </c>
      <c r="E7403" t="s">
        <v>76</v>
      </c>
      <c r="F7403" s="7">
        <v>43552</v>
      </c>
      <c r="G7403" s="7">
        <v>43736</v>
      </c>
      <c r="H7403" t="s">
        <v>77</v>
      </c>
      <c r="I7403" t="s">
        <v>84</v>
      </c>
      <c r="J7403" s="7">
        <v>45899</v>
      </c>
      <c r="K7403" s="7">
        <v>44880</v>
      </c>
      <c r="L7403" s="7">
        <v>43736</v>
      </c>
      <c r="M7403" t="s">
        <v>77</v>
      </c>
      <c r="N7403" t="s">
        <v>79</v>
      </c>
      <c r="O7403">
        <v>2026</v>
      </c>
      <c r="P7403">
        <v>1</v>
      </c>
      <c r="Q7403" t="s">
        <v>80</v>
      </c>
      <c r="R7403" s="8">
        <v>46267</v>
      </c>
      <c r="S7403" s="2">
        <v>1</v>
      </c>
      <c r="T7403" s="2" t="s">
        <v>81</v>
      </c>
    </row>
    <row r="7404" spans="1:20" x14ac:dyDescent="0.25">
      <c r="A7404">
        <v>1120674443</v>
      </c>
      <c r="B7404">
        <v>116866333</v>
      </c>
      <c r="C7404" t="s">
        <v>85</v>
      </c>
      <c r="D7404" t="s">
        <v>83</v>
      </c>
      <c r="E7404" t="s">
        <v>76</v>
      </c>
      <c r="F7404" s="7">
        <v>43553</v>
      </c>
      <c r="G7404" s="7">
        <v>43737</v>
      </c>
      <c r="H7404" t="s">
        <v>77</v>
      </c>
      <c r="I7404" t="s">
        <v>78</v>
      </c>
      <c r="J7404" s="7">
        <v>45951</v>
      </c>
      <c r="K7404" s="7">
        <v>44785</v>
      </c>
      <c r="L7404" s="7">
        <v>43737</v>
      </c>
      <c r="M7404" t="s">
        <v>77</v>
      </c>
      <c r="N7404" t="s">
        <v>92</v>
      </c>
      <c r="O7404">
        <v>2026</v>
      </c>
      <c r="P7404">
        <v>1</v>
      </c>
      <c r="Q7404" t="s">
        <v>80</v>
      </c>
      <c r="R7404" s="8">
        <v>46267</v>
      </c>
      <c r="S7404" s="2">
        <v>1</v>
      </c>
      <c r="T7404" s="2" t="s">
        <v>81</v>
      </c>
    </row>
    <row r="7405" spans="1:20" x14ac:dyDescent="0.25">
      <c r="A7405">
        <v>1120674446</v>
      </c>
      <c r="B7405">
        <v>116867070</v>
      </c>
      <c r="C7405" t="s">
        <v>82</v>
      </c>
      <c r="D7405" t="s">
        <v>83</v>
      </c>
      <c r="E7405" t="s">
        <v>76</v>
      </c>
      <c r="F7405" s="7">
        <v>43553</v>
      </c>
      <c r="G7405" s="7">
        <v>43737</v>
      </c>
      <c r="H7405" t="s">
        <v>77</v>
      </c>
      <c r="I7405" t="s">
        <v>78</v>
      </c>
      <c r="J7405" s="7">
        <v>45932</v>
      </c>
      <c r="K7405" s="7">
        <v>43667</v>
      </c>
      <c r="L7405" s="7">
        <v>43737</v>
      </c>
      <c r="M7405" t="s">
        <v>77</v>
      </c>
      <c r="N7405" t="s">
        <v>79</v>
      </c>
      <c r="O7405">
        <v>2026</v>
      </c>
      <c r="P7405">
        <v>1</v>
      </c>
      <c r="Q7405" t="s">
        <v>80</v>
      </c>
      <c r="R7405" s="8">
        <v>46267</v>
      </c>
      <c r="S7405" s="2">
        <v>1</v>
      </c>
      <c r="T7405" s="2" t="s">
        <v>81</v>
      </c>
    </row>
    <row r="7406" spans="1:20" x14ac:dyDescent="0.25">
      <c r="A7406">
        <v>1120674449</v>
      </c>
      <c r="B7406">
        <v>116867209</v>
      </c>
      <c r="C7406" t="s">
        <v>82</v>
      </c>
      <c r="D7406" t="s">
        <v>83</v>
      </c>
      <c r="E7406" t="s">
        <v>76</v>
      </c>
      <c r="F7406" s="7">
        <v>43553</v>
      </c>
      <c r="G7406" s="7">
        <v>43733</v>
      </c>
      <c r="H7406" t="s">
        <v>77</v>
      </c>
      <c r="I7406" t="s">
        <v>78</v>
      </c>
      <c r="J7406" s="7">
        <v>45727</v>
      </c>
      <c r="K7406" s="7">
        <v>45748</v>
      </c>
      <c r="L7406" s="7">
        <v>43733</v>
      </c>
      <c r="M7406" t="s">
        <v>77</v>
      </c>
      <c r="N7406" t="s">
        <v>79</v>
      </c>
      <c r="O7406">
        <v>2026</v>
      </c>
      <c r="P7406">
        <v>1</v>
      </c>
      <c r="Q7406" t="s">
        <v>80</v>
      </c>
      <c r="R7406" s="8">
        <v>46267</v>
      </c>
      <c r="S7406" s="2">
        <v>1</v>
      </c>
      <c r="T7406" s="2" t="s">
        <v>81</v>
      </c>
    </row>
    <row r="7407" spans="1:20" x14ac:dyDescent="0.25">
      <c r="A7407">
        <v>1120674466</v>
      </c>
      <c r="B7407">
        <v>116881426</v>
      </c>
      <c r="C7407" t="s">
        <v>74</v>
      </c>
      <c r="D7407" t="s">
        <v>83</v>
      </c>
      <c r="E7407" t="s">
        <v>76</v>
      </c>
      <c r="F7407" s="7">
        <v>43556</v>
      </c>
      <c r="G7407" s="7">
        <v>43739</v>
      </c>
      <c r="H7407" t="s">
        <v>77</v>
      </c>
      <c r="I7407" t="s">
        <v>78</v>
      </c>
      <c r="J7407" s="7">
        <v>45884</v>
      </c>
      <c r="K7407" s="7">
        <v>45748</v>
      </c>
      <c r="L7407" s="7">
        <v>43739</v>
      </c>
      <c r="M7407" t="s">
        <v>77</v>
      </c>
      <c r="N7407" t="s">
        <v>79</v>
      </c>
      <c r="O7407">
        <v>2026</v>
      </c>
      <c r="P7407">
        <v>1</v>
      </c>
      <c r="Q7407" t="s">
        <v>80</v>
      </c>
      <c r="R7407" s="8">
        <v>46267</v>
      </c>
      <c r="S7407" s="2">
        <v>1</v>
      </c>
      <c r="T7407" s="2" t="s">
        <v>81</v>
      </c>
    </row>
    <row r="7408" spans="1:20" x14ac:dyDescent="0.25">
      <c r="A7408">
        <v>1120674485</v>
      </c>
      <c r="B7408">
        <v>116953105</v>
      </c>
      <c r="C7408" t="s">
        <v>82</v>
      </c>
      <c r="D7408" t="s">
        <v>83</v>
      </c>
      <c r="E7408" t="s">
        <v>76</v>
      </c>
      <c r="F7408" s="7">
        <v>43558</v>
      </c>
      <c r="G7408" s="7">
        <v>43738</v>
      </c>
      <c r="H7408" t="s">
        <v>77</v>
      </c>
      <c r="I7408" t="s">
        <v>78</v>
      </c>
      <c r="J7408" s="7">
        <v>45914</v>
      </c>
      <c r="K7408" s="7">
        <v>43667</v>
      </c>
      <c r="L7408" s="7">
        <v>43738</v>
      </c>
      <c r="M7408" t="s">
        <v>77</v>
      </c>
      <c r="N7408" t="s">
        <v>79</v>
      </c>
      <c r="O7408">
        <v>2026</v>
      </c>
      <c r="P7408">
        <v>1</v>
      </c>
      <c r="Q7408" t="s">
        <v>80</v>
      </c>
      <c r="R7408" s="8">
        <v>46267</v>
      </c>
      <c r="S7408" s="2">
        <v>1</v>
      </c>
      <c r="T7408" s="2" t="s">
        <v>81</v>
      </c>
    </row>
    <row r="7409" spans="1:20" x14ac:dyDescent="0.25">
      <c r="A7409">
        <v>1120674492</v>
      </c>
      <c r="B7409">
        <v>116966565</v>
      </c>
      <c r="C7409" t="s">
        <v>82</v>
      </c>
      <c r="D7409" t="s">
        <v>88</v>
      </c>
      <c r="E7409" t="s">
        <v>76</v>
      </c>
      <c r="F7409" s="7">
        <v>43560</v>
      </c>
      <c r="G7409" s="7">
        <v>43926</v>
      </c>
      <c r="H7409" t="s">
        <v>77</v>
      </c>
      <c r="I7409" t="s">
        <v>84</v>
      </c>
      <c r="J7409" s="7">
        <v>45432</v>
      </c>
      <c r="K7409" s="7">
        <v>45924</v>
      </c>
      <c r="L7409" s="7">
        <v>43926</v>
      </c>
      <c r="M7409" t="s">
        <v>77</v>
      </c>
      <c r="N7409" t="s">
        <v>79</v>
      </c>
      <c r="O7409">
        <v>2026</v>
      </c>
      <c r="P7409">
        <v>1</v>
      </c>
      <c r="Q7409" t="s">
        <v>80</v>
      </c>
      <c r="R7409" s="8">
        <v>46267</v>
      </c>
      <c r="S7409" s="2">
        <v>1</v>
      </c>
      <c r="T7409" s="2" t="s">
        <v>81</v>
      </c>
    </row>
    <row r="7410" spans="1:20" x14ac:dyDescent="0.25">
      <c r="A7410">
        <v>1120674493</v>
      </c>
      <c r="B7410">
        <v>116966565</v>
      </c>
      <c r="C7410" t="s">
        <v>82</v>
      </c>
      <c r="D7410" t="s">
        <v>88</v>
      </c>
      <c r="E7410" t="s">
        <v>76</v>
      </c>
      <c r="F7410" s="7">
        <v>43560</v>
      </c>
      <c r="G7410" s="7">
        <v>43926</v>
      </c>
      <c r="H7410" t="s">
        <v>77</v>
      </c>
      <c r="I7410" t="s">
        <v>84</v>
      </c>
      <c r="J7410" s="7">
        <v>45432</v>
      </c>
      <c r="K7410" s="7">
        <v>45748</v>
      </c>
      <c r="L7410" s="7">
        <v>43926</v>
      </c>
      <c r="M7410" t="s">
        <v>77</v>
      </c>
      <c r="N7410" t="s">
        <v>79</v>
      </c>
      <c r="O7410">
        <v>2026</v>
      </c>
      <c r="P7410">
        <v>1</v>
      </c>
      <c r="Q7410" t="s">
        <v>80</v>
      </c>
      <c r="R7410" s="8">
        <v>46267</v>
      </c>
      <c r="S7410" s="2">
        <v>1</v>
      </c>
      <c r="T7410" s="2" t="s">
        <v>81</v>
      </c>
    </row>
    <row r="7411" spans="1:20" x14ac:dyDescent="0.25">
      <c r="A7411">
        <v>1120674504</v>
      </c>
      <c r="B7411">
        <v>116973151</v>
      </c>
      <c r="C7411" t="s">
        <v>82</v>
      </c>
      <c r="D7411" t="s">
        <v>88</v>
      </c>
      <c r="E7411" t="s">
        <v>76</v>
      </c>
      <c r="F7411" s="7">
        <v>43562</v>
      </c>
      <c r="G7411" s="7">
        <v>43928</v>
      </c>
      <c r="H7411" t="s">
        <v>77</v>
      </c>
      <c r="I7411" t="s">
        <v>78</v>
      </c>
      <c r="J7411" s="7">
        <v>46063</v>
      </c>
      <c r="K7411" s="7">
        <v>46080</v>
      </c>
      <c r="L7411" s="7">
        <v>43928</v>
      </c>
      <c r="M7411" t="s">
        <v>77</v>
      </c>
      <c r="N7411" t="s">
        <v>79</v>
      </c>
      <c r="O7411">
        <v>2026</v>
      </c>
      <c r="P7411">
        <v>1</v>
      </c>
      <c r="Q7411" t="s">
        <v>80</v>
      </c>
      <c r="R7411" s="8">
        <v>46267</v>
      </c>
      <c r="S7411" s="2">
        <v>1</v>
      </c>
      <c r="T7411" s="2" t="s">
        <v>81</v>
      </c>
    </row>
    <row r="7412" spans="1:20" x14ac:dyDescent="0.25">
      <c r="A7412">
        <v>1120674519</v>
      </c>
      <c r="B7412">
        <v>116983461</v>
      </c>
      <c r="C7412" t="s">
        <v>82</v>
      </c>
      <c r="D7412" t="s">
        <v>83</v>
      </c>
      <c r="E7412" t="s">
        <v>76</v>
      </c>
      <c r="F7412" s="7">
        <v>43564</v>
      </c>
      <c r="G7412" s="7">
        <v>43744</v>
      </c>
      <c r="H7412" t="s">
        <v>77</v>
      </c>
      <c r="I7412" t="s">
        <v>78</v>
      </c>
      <c r="J7412" s="7">
        <v>45633</v>
      </c>
      <c r="K7412" s="7">
        <v>43667</v>
      </c>
      <c r="L7412" s="7">
        <v>43744</v>
      </c>
      <c r="M7412" t="s">
        <v>77</v>
      </c>
      <c r="N7412" t="s">
        <v>79</v>
      </c>
      <c r="O7412">
        <v>2026</v>
      </c>
      <c r="P7412">
        <v>1</v>
      </c>
      <c r="Q7412" t="s">
        <v>80</v>
      </c>
      <c r="R7412" s="8">
        <v>46267</v>
      </c>
      <c r="S7412" s="2">
        <v>1</v>
      </c>
      <c r="T7412" s="2" t="s">
        <v>81</v>
      </c>
    </row>
    <row r="7413" spans="1:20" x14ac:dyDescent="0.25">
      <c r="A7413">
        <v>1120674532</v>
      </c>
      <c r="B7413">
        <v>117002660</v>
      </c>
      <c r="C7413" t="s">
        <v>82</v>
      </c>
      <c r="D7413" t="s">
        <v>83</v>
      </c>
      <c r="E7413" t="s">
        <v>76</v>
      </c>
      <c r="F7413" s="7">
        <v>43565</v>
      </c>
      <c r="G7413" s="7">
        <v>43748</v>
      </c>
      <c r="H7413" t="s">
        <v>77</v>
      </c>
      <c r="I7413" t="s">
        <v>78</v>
      </c>
      <c r="J7413" s="7">
        <v>45905</v>
      </c>
      <c r="K7413" s="7">
        <v>45748</v>
      </c>
      <c r="L7413" s="7">
        <v>43748</v>
      </c>
      <c r="M7413" t="s">
        <v>77</v>
      </c>
      <c r="N7413" t="s">
        <v>79</v>
      </c>
      <c r="O7413">
        <v>2026</v>
      </c>
      <c r="P7413">
        <v>1</v>
      </c>
      <c r="Q7413" t="s">
        <v>80</v>
      </c>
      <c r="R7413" s="8">
        <v>46267</v>
      </c>
      <c r="S7413" s="2">
        <v>1</v>
      </c>
      <c r="T7413" s="2" t="s">
        <v>81</v>
      </c>
    </row>
    <row r="7414" spans="1:20" x14ac:dyDescent="0.25">
      <c r="A7414">
        <v>1120674533</v>
      </c>
      <c r="B7414">
        <v>117002660</v>
      </c>
      <c r="C7414" t="s">
        <v>82</v>
      </c>
      <c r="D7414" t="s">
        <v>83</v>
      </c>
      <c r="E7414" t="s">
        <v>76</v>
      </c>
      <c r="F7414" s="7">
        <v>43565</v>
      </c>
      <c r="G7414" s="7">
        <v>43748</v>
      </c>
      <c r="H7414" t="s">
        <v>77</v>
      </c>
      <c r="I7414" t="s">
        <v>78</v>
      </c>
      <c r="J7414" s="7">
        <v>45905</v>
      </c>
      <c r="K7414" s="7">
        <v>45906</v>
      </c>
      <c r="L7414" s="7">
        <v>43748</v>
      </c>
      <c r="M7414" t="s">
        <v>77</v>
      </c>
      <c r="N7414" t="s">
        <v>79</v>
      </c>
      <c r="O7414">
        <v>2026</v>
      </c>
      <c r="P7414">
        <v>1</v>
      </c>
      <c r="Q7414" t="s">
        <v>80</v>
      </c>
      <c r="R7414" s="8">
        <v>46267</v>
      </c>
      <c r="S7414" s="2">
        <v>1</v>
      </c>
      <c r="T7414" s="2" t="s">
        <v>81</v>
      </c>
    </row>
    <row r="7415" spans="1:20" x14ac:dyDescent="0.25">
      <c r="A7415">
        <v>1120674534</v>
      </c>
      <c r="B7415">
        <v>117002660</v>
      </c>
      <c r="C7415" t="s">
        <v>82</v>
      </c>
      <c r="D7415" t="s">
        <v>83</v>
      </c>
      <c r="E7415" t="s">
        <v>76</v>
      </c>
      <c r="F7415" s="7">
        <v>43565</v>
      </c>
      <c r="G7415" s="7">
        <v>43748</v>
      </c>
      <c r="H7415" t="s">
        <v>77</v>
      </c>
      <c r="I7415" t="s">
        <v>78</v>
      </c>
      <c r="J7415" s="7">
        <v>45905</v>
      </c>
      <c r="K7415" s="7">
        <v>45846</v>
      </c>
      <c r="L7415" s="7">
        <v>43748</v>
      </c>
      <c r="M7415" t="s">
        <v>77</v>
      </c>
      <c r="N7415" t="s">
        <v>79</v>
      </c>
      <c r="O7415">
        <v>2026</v>
      </c>
      <c r="P7415">
        <v>1</v>
      </c>
      <c r="Q7415" t="s">
        <v>80</v>
      </c>
      <c r="R7415" s="8">
        <v>46267</v>
      </c>
      <c r="S7415" s="2">
        <v>1</v>
      </c>
      <c r="T7415" s="2" t="s">
        <v>81</v>
      </c>
    </row>
    <row r="7416" spans="1:20" x14ac:dyDescent="0.25">
      <c r="A7416">
        <v>1120674538</v>
      </c>
      <c r="B7416">
        <v>117005457</v>
      </c>
      <c r="C7416" t="s">
        <v>82</v>
      </c>
      <c r="D7416" t="s">
        <v>83</v>
      </c>
      <c r="E7416" t="s">
        <v>76</v>
      </c>
      <c r="F7416" s="7">
        <v>43565</v>
      </c>
      <c r="G7416" s="7">
        <v>43748</v>
      </c>
      <c r="H7416" t="s">
        <v>77</v>
      </c>
      <c r="I7416" t="s">
        <v>78</v>
      </c>
      <c r="J7416" s="7">
        <v>45914</v>
      </c>
      <c r="K7416" s="7">
        <v>43667</v>
      </c>
      <c r="L7416" s="7">
        <v>43748</v>
      </c>
      <c r="M7416" t="s">
        <v>77</v>
      </c>
      <c r="N7416" t="s">
        <v>79</v>
      </c>
      <c r="O7416">
        <v>2026</v>
      </c>
      <c r="P7416">
        <v>1</v>
      </c>
      <c r="Q7416" t="s">
        <v>80</v>
      </c>
      <c r="R7416" s="8">
        <v>46267</v>
      </c>
      <c r="S7416" s="2">
        <v>1</v>
      </c>
      <c r="T7416" s="2" t="s">
        <v>81</v>
      </c>
    </row>
    <row r="7417" spans="1:20" x14ac:dyDescent="0.25">
      <c r="A7417">
        <v>1120674547</v>
      </c>
      <c r="B7417">
        <v>117010852</v>
      </c>
      <c r="C7417" t="s">
        <v>82</v>
      </c>
      <c r="D7417" t="s">
        <v>88</v>
      </c>
      <c r="E7417" t="s">
        <v>76</v>
      </c>
      <c r="F7417" s="7">
        <v>43566</v>
      </c>
      <c r="G7417" s="7">
        <v>43932</v>
      </c>
      <c r="H7417" t="s">
        <v>77</v>
      </c>
      <c r="I7417" t="s">
        <v>84</v>
      </c>
      <c r="J7417" s="7">
        <v>45533</v>
      </c>
      <c r="K7417" s="7">
        <v>45925</v>
      </c>
      <c r="L7417" s="7">
        <v>43932</v>
      </c>
      <c r="M7417" t="s">
        <v>77</v>
      </c>
      <c r="N7417" t="s">
        <v>79</v>
      </c>
      <c r="O7417">
        <v>2026</v>
      </c>
      <c r="P7417">
        <v>1</v>
      </c>
      <c r="Q7417" t="s">
        <v>80</v>
      </c>
      <c r="R7417" s="8">
        <v>46267</v>
      </c>
      <c r="S7417" s="2">
        <v>1</v>
      </c>
      <c r="T7417" s="2" t="s">
        <v>81</v>
      </c>
    </row>
    <row r="7418" spans="1:20" x14ac:dyDescent="0.25">
      <c r="A7418">
        <v>1120674548</v>
      </c>
      <c r="B7418">
        <v>117010852</v>
      </c>
      <c r="C7418" t="s">
        <v>82</v>
      </c>
      <c r="D7418" t="s">
        <v>88</v>
      </c>
      <c r="E7418" t="s">
        <v>76</v>
      </c>
      <c r="F7418" s="7">
        <v>43566</v>
      </c>
      <c r="G7418" s="7">
        <v>43932</v>
      </c>
      <c r="H7418" t="s">
        <v>77</v>
      </c>
      <c r="I7418" t="s">
        <v>84</v>
      </c>
      <c r="J7418" s="7">
        <v>45533</v>
      </c>
      <c r="K7418" s="7">
        <v>44431</v>
      </c>
      <c r="L7418" s="7">
        <v>43932</v>
      </c>
      <c r="M7418" t="s">
        <v>77</v>
      </c>
      <c r="N7418" t="s">
        <v>79</v>
      </c>
      <c r="O7418">
        <v>2026</v>
      </c>
      <c r="P7418">
        <v>1</v>
      </c>
      <c r="Q7418" t="s">
        <v>80</v>
      </c>
      <c r="R7418" s="8">
        <v>46267</v>
      </c>
      <c r="S7418" s="2">
        <v>1</v>
      </c>
      <c r="T7418" s="2" t="s">
        <v>81</v>
      </c>
    </row>
    <row r="7419" spans="1:20" x14ac:dyDescent="0.25">
      <c r="A7419">
        <v>1120674566</v>
      </c>
      <c r="B7419">
        <v>117026914</v>
      </c>
      <c r="C7419" t="s">
        <v>91</v>
      </c>
      <c r="D7419" t="s">
        <v>83</v>
      </c>
      <c r="E7419" t="s">
        <v>76</v>
      </c>
      <c r="F7419" s="7">
        <v>43569</v>
      </c>
      <c r="G7419" s="7">
        <v>43752</v>
      </c>
      <c r="H7419" t="s">
        <v>77</v>
      </c>
      <c r="I7419" t="s">
        <v>84</v>
      </c>
      <c r="J7419" s="7">
        <v>45509</v>
      </c>
      <c r="K7419" s="7">
        <v>45457</v>
      </c>
      <c r="L7419" s="7">
        <v>43752</v>
      </c>
      <c r="M7419" t="s">
        <v>77</v>
      </c>
      <c r="N7419" t="s">
        <v>79</v>
      </c>
      <c r="O7419">
        <v>2026</v>
      </c>
      <c r="P7419">
        <v>1</v>
      </c>
      <c r="Q7419" t="s">
        <v>80</v>
      </c>
      <c r="R7419" s="8">
        <v>46267</v>
      </c>
      <c r="S7419" s="2">
        <v>1</v>
      </c>
      <c r="T7419" s="2" t="s">
        <v>81</v>
      </c>
    </row>
    <row r="7420" spans="1:20" x14ac:dyDescent="0.25">
      <c r="A7420">
        <v>1120674567</v>
      </c>
      <c r="B7420">
        <v>117026914</v>
      </c>
      <c r="C7420" t="s">
        <v>91</v>
      </c>
      <c r="D7420" t="s">
        <v>83</v>
      </c>
      <c r="E7420" t="s">
        <v>76</v>
      </c>
      <c r="F7420" s="7">
        <v>43569</v>
      </c>
      <c r="G7420" s="7">
        <v>43752</v>
      </c>
      <c r="H7420" t="s">
        <v>77</v>
      </c>
      <c r="I7420" t="s">
        <v>84</v>
      </c>
      <c r="J7420" s="7">
        <v>45509</v>
      </c>
      <c r="K7420" s="7">
        <v>45748</v>
      </c>
      <c r="L7420" s="7">
        <v>43752</v>
      </c>
      <c r="M7420" t="s">
        <v>77</v>
      </c>
      <c r="N7420" t="s">
        <v>79</v>
      </c>
      <c r="O7420">
        <v>2026</v>
      </c>
      <c r="P7420">
        <v>1</v>
      </c>
      <c r="Q7420" t="s">
        <v>80</v>
      </c>
      <c r="R7420" s="8">
        <v>46267</v>
      </c>
      <c r="S7420" s="2">
        <v>1</v>
      </c>
      <c r="T7420" s="2" t="s">
        <v>81</v>
      </c>
    </row>
    <row r="7421" spans="1:20" x14ac:dyDescent="0.25">
      <c r="A7421">
        <v>1120674572</v>
      </c>
      <c r="B7421">
        <v>117028169</v>
      </c>
      <c r="C7421" t="s">
        <v>82</v>
      </c>
      <c r="D7421" t="s">
        <v>88</v>
      </c>
      <c r="E7421" t="s">
        <v>76</v>
      </c>
      <c r="F7421" s="7">
        <v>43569</v>
      </c>
      <c r="G7421" s="7">
        <v>43935</v>
      </c>
      <c r="H7421" t="s">
        <v>77</v>
      </c>
      <c r="I7421" t="s">
        <v>78</v>
      </c>
      <c r="J7421" s="7">
        <v>45597</v>
      </c>
      <c r="K7421" s="7">
        <v>44488</v>
      </c>
      <c r="L7421" s="7">
        <v>43935</v>
      </c>
      <c r="M7421" t="s">
        <v>77</v>
      </c>
      <c r="N7421" t="s">
        <v>92</v>
      </c>
      <c r="O7421">
        <v>2026</v>
      </c>
      <c r="P7421">
        <v>1</v>
      </c>
      <c r="Q7421" t="s">
        <v>80</v>
      </c>
      <c r="R7421" s="8">
        <v>46267</v>
      </c>
      <c r="S7421" s="2">
        <v>1</v>
      </c>
      <c r="T7421" s="2" t="s">
        <v>81</v>
      </c>
    </row>
    <row r="7422" spans="1:20" x14ac:dyDescent="0.25">
      <c r="A7422">
        <v>1120674576</v>
      </c>
      <c r="B7422">
        <v>117030887</v>
      </c>
      <c r="C7422" t="s">
        <v>82</v>
      </c>
      <c r="D7422" t="s">
        <v>83</v>
      </c>
      <c r="E7422" t="s">
        <v>76</v>
      </c>
      <c r="F7422" s="7">
        <v>43570</v>
      </c>
      <c r="G7422" s="7">
        <v>43750</v>
      </c>
      <c r="H7422" t="s">
        <v>77</v>
      </c>
      <c r="I7422" t="s">
        <v>78</v>
      </c>
      <c r="J7422" s="7">
        <v>45907</v>
      </c>
      <c r="K7422" s="7">
        <v>45748</v>
      </c>
      <c r="L7422" s="7">
        <v>43750</v>
      </c>
      <c r="M7422" t="s">
        <v>77</v>
      </c>
      <c r="N7422" t="s">
        <v>79</v>
      </c>
      <c r="O7422">
        <v>2026</v>
      </c>
      <c r="P7422">
        <v>1</v>
      </c>
      <c r="Q7422" t="s">
        <v>80</v>
      </c>
      <c r="R7422" s="8">
        <v>46267</v>
      </c>
      <c r="S7422" s="2">
        <v>1</v>
      </c>
      <c r="T7422" s="2" t="s">
        <v>81</v>
      </c>
    </row>
    <row r="7423" spans="1:20" x14ac:dyDescent="0.25">
      <c r="A7423">
        <v>1120674581</v>
      </c>
      <c r="B7423">
        <v>117032620</v>
      </c>
      <c r="C7423" t="s">
        <v>82</v>
      </c>
      <c r="D7423" t="s">
        <v>88</v>
      </c>
      <c r="E7423" t="s">
        <v>76</v>
      </c>
      <c r="F7423" s="7">
        <v>43570</v>
      </c>
      <c r="G7423" s="7">
        <v>43936</v>
      </c>
      <c r="H7423" t="s">
        <v>77</v>
      </c>
      <c r="I7423" t="s">
        <v>78</v>
      </c>
      <c r="J7423" s="7">
        <v>45525</v>
      </c>
      <c r="K7423" s="7">
        <v>44785</v>
      </c>
      <c r="L7423" s="7">
        <v>43936</v>
      </c>
      <c r="M7423" t="s">
        <v>77</v>
      </c>
      <c r="N7423" t="s">
        <v>79</v>
      </c>
      <c r="O7423">
        <v>2026</v>
      </c>
      <c r="P7423">
        <v>1</v>
      </c>
      <c r="Q7423" t="s">
        <v>80</v>
      </c>
      <c r="R7423" s="8">
        <v>46267</v>
      </c>
      <c r="S7423" s="2">
        <v>1</v>
      </c>
      <c r="T7423" s="2" t="s">
        <v>81</v>
      </c>
    </row>
    <row r="7424" spans="1:20" x14ac:dyDescent="0.25">
      <c r="A7424">
        <v>1120674595</v>
      </c>
      <c r="B7424">
        <v>117041885</v>
      </c>
      <c r="C7424" t="s">
        <v>82</v>
      </c>
      <c r="D7424" t="s">
        <v>88</v>
      </c>
      <c r="E7424" t="s">
        <v>76</v>
      </c>
      <c r="F7424" s="7">
        <v>43571</v>
      </c>
      <c r="G7424" s="7">
        <v>43937</v>
      </c>
      <c r="H7424" t="s">
        <v>77</v>
      </c>
      <c r="I7424" t="s">
        <v>78</v>
      </c>
      <c r="J7424" s="7">
        <v>45790</v>
      </c>
      <c r="K7424" s="7">
        <v>45748</v>
      </c>
      <c r="L7424" s="7">
        <v>43937</v>
      </c>
      <c r="M7424" t="s">
        <v>77</v>
      </c>
      <c r="N7424" t="s">
        <v>79</v>
      </c>
      <c r="O7424">
        <v>2026</v>
      </c>
      <c r="P7424">
        <v>1</v>
      </c>
      <c r="Q7424" t="s">
        <v>80</v>
      </c>
      <c r="R7424" s="8">
        <v>46267</v>
      </c>
      <c r="S7424" s="2">
        <v>1</v>
      </c>
      <c r="T7424" s="2" t="s">
        <v>81</v>
      </c>
    </row>
    <row r="7425" spans="1:20" x14ac:dyDescent="0.25">
      <c r="A7425">
        <v>1120674597</v>
      </c>
      <c r="B7425">
        <v>117041968</v>
      </c>
      <c r="C7425" t="s">
        <v>82</v>
      </c>
      <c r="D7425" t="s">
        <v>83</v>
      </c>
      <c r="E7425" t="s">
        <v>76</v>
      </c>
      <c r="F7425" s="7">
        <v>43571</v>
      </c>
      <c r="G7425" s="7">
        <v>43751</v>
      </c>
      <c r="H7425" t="s">
        <v>77</v>
      </c>
      <c r="I7425" t="s">
        <v>78</v>
      </c>
      <c r="J7425" s="7">
        <v>45845</v>
      </c>
      <c r="K7425" s="7">
        <v>43667</v>
      </c>
      <c r="L7425" s="7">
        <v>43751</v>
      </c>
      <c r="M7425" t="s">
        <v>77</v>
      </c>
      <c r="N7425" t="s">
        <v>79</v>
      </c>
      <c r="O7425">
        <v>2026</v>
      </c>
      <c r="P7425">
        <v>1</v>
      </c>
      <c r="Q7425" t="s">
        <v>80</v>
      </c>
      <c r="R7425" s="8">
        <v>46267</v>
      </c>
      <c r="S7425" s="2">
        <v>1</v>
      </c>
      <c r="T7425" s="2" t="s">
        <v>81</v>
      </c>
    </row>
    <row r="7426" spans="1:20" x14ac:dyDescent="0.25">
      <c r="A7426">
        <v>1120674620</v>
      </c>
      <c r="B7426">
        <v>117065437</v>
      </c>
      <c r="C7426" t="s">
        <v>82</v>
      </c>
      <c r="D7426" t="s">
        <v>83</v>
      </c>
      <c r="E7426" t="s">
        <v>76</v>
      </c>
      <c r="F7426" s="7">
        <v>43574</v>
      </c>
      <c r="G7426" s="7">
        <v>43757</v>
      </c>
      <c r="H7426" t="s">
        <v>77</v>
      </c>
      <c r="I7426" t="s">
        <v>78</v>
      </c>
      <c r="J7426" s="7">
        <v>45914</v>
      </c>
      <c r="K7426" s="7">
        <v>43578</v>
      </c>
      <c r="L7426" s="7">
        <v>43757</v>
      </c>
      <c r="M7426" t="s">
        <v>77</v>
      </c>
      <c r="N7426" t="s">
        <v>79</v>
      </c>
      <c r="O7426">
        <v>2026</v>
      </c>
      <c r="P7426">
        <v>1</v>
      </c>
      <c r="Q7426" t="s">
        <v>80</v>
      </c>
      <c r="R7426" s="8">
        <v>46267</v>
      </c>
      <c r="S7426" s="2">
        <v>1</v>
      </c>
      <c r="T7426" s="2" t="s">
        <v>81</v>
      </c>
    </row>
    <row r="7427" spans="1:20" x14ac:dyDescent="0.25">
      <c r="A7427">
        <v>1120674621</v>
      </c>
      <c r="B7427">
        <v>117065437</v>
      </c>
      <c r="C7427" t="s">
        <v>82</v>
      </c>
      <c r="D7427" t="s">
        <v>83</v>
      </c>
      <c r="E7427" t="s">
        <v>76</v>
      </c>
      <c r="F7427" s="7">
        <v>43574</v>
      </c>
      <c r="G7427" s="7">
        <v>43757</v>
      </c>
      <c r="H7427" t="s">
        <v>77</v>
      </c>
      <c r="I7427" t="s">
        <v>78</v>
      </c>
      <c r="J7427" s="7">
        <v>45914</v>
      </c>
      <c r="K7427" s="7">
        <v>45748</v>
      </c>
      <c r="L7427" s="7">
        <v>43757</v>
      </c>
      <c r="M7427" t="s">
        <v>77</v>
      </c>
      <c r="N7427" t="s">
        <v>79</v>
      </c>
      <c r="O7427">
        <v>2026</v>
      </c>
      <c r="P7427">
        <v>1</v>
      </c>
      <c r="Q7427" t="s">
        <v>80</v>
      </c>
      <c r="R7427" s="8">
        <v>46267</v>
      </c>
      <c r="S7427" s="2">
        <v>1</v>
      </c>
      <c r="T7427" s="2" t="s">
        <v>81</v>
      </c>
    </row>
    <row r="7428" spans="1:20" x14ac:dyDescent="0.25">
      <c r="A7428">
        <v>1120674622</v>
      </c>
      <c r="B7428">
        <v>117065437</v>
      </c>
      <c r="C7428" t="s">
        <v>82</v>
      </c>
      <c r="D7428" t="s">
        <v>83</v>
      </c>
      <c r="E7428" t="s">
        <v>76</v>
      </c>
      <c r="F7428" s="7">
        <v>43574</v>
      </c>
      <c r="G7428" s="7">
        <v>43757</v>
      </c>
      <c r="H7428" t="s">
        <v>77</v>
      </c>
      <c r="I7428" t="s">
        <v>78</v>
      </c>
      <c r="J7428" s="7">
        <v>45914</v>
      </c>
      <c r="K7428" s="7">
        <v>45748</v>
      </c>
      <c r="L7428" s="7">
        <v>43757</v>
      </c>
      <c r="M7428" t="s">
        <v>77</v>
      </c>
      <c r="N7428" t="s">
        <v>79</v>
      </c>
      <c r="O7428">
        <v>2026</v>
      </c>
      <c r="P7428">
        <v>1</v>
      </c>
      <c r="Q7428" t="s">
        <v>80</v>
      </c>
      <c r="R7428" s="8">
        <v>46267</v>
      </c>
      <c r="S7428" s="2">
        <v>1</v>
      </c>
      <c r="T7428" s="2" t="s">
        <v>81</v>
      </c>
    </row>
    <row r="7429" spans="1:20" x14ac:dyDescent="0.25">
      <c r="A7429">
        <v>1120674625</v>
      </c>
      <c r="B7429">
        <v>117067401</v>
      </c>
      <c r="C7429" t="s">
        <v>82</v>
      </c>
      <c r="D7429" t="s">
        <v>83</v>
      </c>
      <c r="E7429" t="s">
        <v>76</v>
      </c>
      <c r="F7429" s="7">
        <v>43574</v>
      </c>
      <c r="G7429" s="7">
        <v>43754</v>
      </c>
      <c r="H7429" t="s">
        <v>77</v>
      </c>
      <c r="I7429" t="s">
        <v>78</v>
      </c>
      <c r="J7429" s="7">
        <v>45824</v>
      </c>
      <c r="K7429" s="7">
        <v>43667</v>
      </c>
      <c r="L7429" s="7">
        <v>43754</v>
      </c>
      <c r="M7429" t="s">
        <v>77</v>
      </c>
      <c r="N7429" t="s">
        <v>79</v>
      </c>
      <c r="O7429">
        <v>2026</v>
      </c>
      <c r="P7429">
        <v>1</v>
      </c>
      <c r="Q7429" t="s">
        <v>80</v>
      </c>
      <c r="R7429" s="8">
        <v>46267</v>
      </c>
      <c r="S7429" s="2">
        <v>1</v>
      </c>
      <c r="T7429" s="2" t="s">
        <v>81</v>
      </c>
    </row>
    <row r="7430" spans="1:20" x14ac:dyDescent="0.25">
      <c r="A7430">
        <v>1120674639</v>
      </c>
      <c r="B7430">
        <v>117073103</v>
      </c>
      <c r="C7430" t="s">
        <v>74</v>
      </c>
      <c r="D7430" t="s">
        <v>75</v>
      </c>
      <c r="E7430" t="s">
        <v>76</v>
      </c>
      <c r="F7430" s="7">
        <v>43576</v>
      </c>
      <c r="G7430" s="7">
        <v>43942</v>
      </c>
      <c r="H7430" t="s">
        <v>86</v>
      </c>
      <c r="I7430" t="s">
        <v>87</v>
      </c>
      <c r="J7430" s="7">
        <v>45734</v>
      </c>
      <c r="K7430" s="7">
        <v>44239</v>
      </c>
      <c r="L7430" s="7">
        <v>43942</v>
      </c>
      <c r="M7430" t="s">
        <v>86</v>
      </c>
      <c r="N7430" t="s">
        <v>79</v>
      </c>
      <c r="O7430">
        <v>2026</v>
      </c>
      <c r="P7430">
        <v>1</v>
      </c>
      <c r="Q7430" t="s">
        <v>80</v>
      </c>
      <c r="R7430" s="8">
        <v>46267</v>
      </c>
      <c r="S7430" s="2">
        <v>1</v>
      </c>
      <c r="T7430" s="2" t="s">
        <v>81</v>
      </c>
    </row>
    <row r="7431" spans="1:20" x14ac:dyDescent="0.25">
      <c r="A7431">
        <v>1120674643</v>
      </c>
      <c r="B7431">
        <v>117074504</v>
      </c>
      <c r="C7431" t="s">
        <v>82</v>
      </c>
      <c r="D7431" t="s">
        <v>88</v>
      </c>
      <c r="E7431" t="s">
        <v>76</v>
      </c>
      <c r="F7431" s="7">
        <v>43575</v>
      </c>
      <c r="G7431" s="7">
        <v>43941</v>
      </c>
      <c r="H7431" t="s">
        <v>77</v>
      </c>
      <c r="I7431" t="s">
        <v>78</v>
      </c>
      <c r="J7431" s="7">
        <v>45960</v>
      </c>
      <c r="K7431" s="7">
        <v>44236</v>
      </c>
      <c r="L7431" s="7">
        <v>43941</v>
      </c>
      <c r="M7431" t="s">
        <v>77</v>
      </c>
      <c r="N7431" t="s">
        <v>79</v>
      </c>
      <c r="O7431">
        <v>2026</v>
      </c>
      <c r="P7431">
        <v>1</v>
      </c>
      <c r="Q7431" t="s">
        <v>80</v>
      </c>
      <c r="R7431" s="8">
        <v>46267</v>
      </c>
      <c r="S7431" s="2">
        <v>1</v>
      </c>
      <c r="T7431" s="2" t="s">
        <v>81</v>
      </c>
    </row>
    <row r="7432" spans="1:20" x14ac:dyDescent="0.25">
      <c r="A7432">
        <v>1120674647</v>
      </c>
      <c r="B7432">
        <v>117078326</v>
      </c>
      <c r="C7432" t="s">
        <v>82</v>
      </c>
      <c r="D7432" t="s">
        <v>83</v>
      </c>
      <c r="E7432" t="s">
        <v>76</v>
      </c>
      <c r="F7432" s="7">
        <v>43577</v>
      </c>
      <c r="G7432" s="7">
        <v>43760</v>
      </c>
      <c r="H7432" t="s">
        <v>77</v>
      </c>
      <c r="I7432" t="s">
        <v>78</v>
      </c>
      <c r="J7432" s="7">
        <v>45966</v>
      </c>
      <c r="K7432" s="7">
        <v>43701</v>
      </c>
      <c r="L7432" s="7">
        <v>43760</v>
      </c>
      <c r="M7432" t="s">
        <v>77</v>
      </c>
      <c r="N7432" t="s">
        <v>79</v>
      </c>
      <c r="O7432">
        <v>2026</v>
      </c>
      <c r="P7432">
        <v>1</v>
      </c>
      <c r="Q7432" t="s">
        <v>80</v>
      </c>
      <c r="R7432" s="8">
        <v>46267</v>
      </c>
      <c r="S7432" s="2">
        <v>1</v>
      </c>
      <c r="T7432" s="2" t="s">
        <v>81</v>
      </c>
    </row>
    <row r="7433" spans="1:20" x14ac:dyDescent="0.25">
      <c r="A7433">
        <v>1120674656</v>
      </c>
      <c r="B7433">
        <v>117090624</v>
      </c>
      <c r="C7433" t="s">
        <v>82</v>
      </c>
      <c r="D7433" t="s">
        <v>83</v>
      </c>
      <c r="E7433" t="s">
        <v>76</v>
      </c>
      <c r="F7433" s="7">
        <v>43579</v>
      </c>
      <c r="G7433" s="7">
        <v>43762</v>
      </c>
      <c r="H7433" t="s">
        <v>77</v>
      </c>
      <c r="I7433" t="s">
        <v>78</v>
      </c>
      <c r="J7433" s="7">
        <v>45924</v>
      </c>
      <c r="K7433" s="7">
        <v>45748</v>
      </c>
      <c r="L7433" s="7">
        <v>43762</v>
      </c>
      <c r="M7433" t="s">
        <v>77</v>
      </c>
      <c r="N7433" t="s">
        <v>79</v>
      </c>
      <c r="O7433">
        <v>2026</v>
      </c>
      <c r="P7433">
        <v>1</v>
      </c>
      <c r="Q7433" t="s">
        <v>80</v>
      </c>
      <c r="R7433" s="8">
        <v>46267</v>
      </c>
      <c r="S7433" s="2">
        <v>1</v>
      </c>
      <c r="T7433" s="2" t="s">
        <v>81</v>
      </c>
    </row>
    <row r="7434" spans="1:20" x14ac:dyDescent="0.25">
      <c r="A7434">
        <v>1120674658</v>
      </c>
      <c r="B7434">
        <v>117091403</v>
      </c>
      <c r="C7434" t="s">
        <v>82</v>
      </c>
      <c r="D7434" t="s">
        <v>83</v>
      </c>
      <c r="E7434" t="s">
        <v>76</v>
      </c>
      <c r="F7434" s="7">
        <v>43579</v>
      </c>
      <c r="G7434" s="7">
        <v>43759</v>
      </c>
      <c r="H7434" t="s">
        <v>77</v>
      </c>
      <c r="I7434" t="s">
        <v>78</v>
      </c>
      <c r="J7434" s="7">
        <v>45604</v>
      </c>
      <c r="K7434" s="7">
        <v>45446</v>
      </c>
      <c r="L7434" s="7">
        <v>43759</v>
      </c>
      <c r="M7434" t="s">
        <v>77</v>
      </c>
      <c r="N7434" t="s">
        <v>79</v>
      </c>
      <c r="O7434">
        <v>2026</v>
      </c>
      <c r="P7434">
        <v>1</v>
      </c>
      <c r="Q7434" t="s">
        <v>80</v>
      </c>
      <c r="R7434" s="8">
        <v>46267</v>
      </c>
      <c r="S7434" s="2">
        <v>1</v>
      </c>
      <c r="T7434" s="2" t="s">
        <v>81</v>
      </c>
    </row>
    <row r="7435" spans="1:20" x14ac:dyDescent="0.25">
      <c r="A7435">
        <v>1120674664</v>
      </c>
      <c r="B7435">
        <v>117096847</v>
      </c>
      <c r="C7435" t="s">
        <v>93</v>
      </c>
      <c r="D7435" t="s">
        <v>83</v>
      </c>
      <c r="E7435" t="s">
        <v>76</v>
      </c>
      <c r="F7435" s="7">
        <v>43580</v>
      </c>
      <c r="G7435" s="7">
        <v>43763</v>
      </c>
      <c r="H7435" t="s">
        <v>77</v>
      </c>
      <c r="I7435" t="s">
        <v>78</v>
      </c>
      <c r="J7435" s="7">
        <v>45875</v>
      </c>
      <c r="K7435" s="7">
        <v>43667</v>
      </c>
      <c r="L7435" s="7">
        <v>43763</v>
      </c>
      <c r="M7435" t="s">
        <v>77</v>
      </c>
      <c r="N7435" t="s">
        <v>79</v>
      </c>
      <c r="O7435">
        <v>2026</v>
      </c>
      <c r="P7435">
        <v>1</v>
      </c>
      <c r="Q7435" t="s">
        <v>80</v>
      </c>
      <c r="R7435" s="8">
        <v>46267</v>
      </c>
      <c r="S7435" s="2">
        <v>1</v>
      </c>
      <c r="T7435" s="2" t="s">
        <v>81</v>
      </c>
    </row>
    <row r="7436" spans="1:20" x14ac:dyDescent="0.25">
      <c r="A7436">
        <v>1120674666</v>
      </c>
      <c r="B7436">
        <v>117097442</v>
      </c>
      <c r="C7436" t="s">
        <v>93</v>
      </c>
      <c r="D7436" t="s">
        <v>83</v>
      </c>
      <c r="E7436" t="s">
        <v>76</v>
      </c>
      <c r="F7436" s="7">
        <v>43580</v>
      </c>
      <c r="G7436" s="7">
        <v>43763</v>
      </c>
      <c r="H7436" t="s">
        <v>77</v>
      </c>
      <c r="I7436" t="s">
        <v>78</v>
      </c>
      <c r="J7436" s="7">
        <v>45895</v>
      </c>
      <c r="K7436" s="7">
        <v>43667</v>
      </c>
      <c r="L7436" s="7">
        <v>43763</v>
      </c>
      <c r="M7436" t="s">
        <v>77</v>
      </c>
      <c r="N7436" t="s">
        <v>79</v>
      </c>
      <c r="O7436">
        <v>2026</v>
      </c>
      <c r="P7436">
        <v>1</v>
      </c>
      <c r="Q7436" t="s">
        <v>80</v>
      </c>
      <c r="R7436" s="8">
        <v>46267</v>
      </c>
      <c r="S7436" s="2">
        <v>1</v>
      </c>
      <c r="T7436" s="2" t="s">
        <v>81</v>
      </c>
    </row>
    <row r="7437" spans="1:20" x14ac:dyDescent="0.25">
      <c r="A7437">
        <v>1120674679</v>
      </c>
      <c r="B7437">
        <v>117108079</v>
      </c>
      <c r="C7437" t="s">
        <v>91</v>
      </c>
      <c r="D7437" t="s">
        <v>83</v>
      </c>
      <c r="E7437" t="s">
        <v>76</v>
      </c>
      <c r="F7437" s="7">
        <v>43581</v>
      </c>
      <c r="G7437" s="7">
        <v>43764</v>
      </c>
      <c r="H7437" t="s">
        <v>77</v>
      </c>
      <c r="I7437" t="s">
        <v>78</v>
      </c>
      <c r="J7437" s="7">
        <v>45509</v>
      </c>
      <c r="K7437" s="7">
        <v>43701</v>
      </c>
      <c r="L7437" s="7">
        <v>43764</v>
      </c>
      <c r="M7437" t="s">
        <v>77</v>
      </c>
      <c r="N7437" t="s">
        <v>79</v>
      </c>
      <c r="O7437">
        <v>2026</v>
      </c>
      <c r="P7437">
        <v>1</v>
      </c>
      <c r="Q7437" t="s">
        <v>80</v>
      </c>
      <c r="R7437" s="8">
        <v>46267</v>
      </c>
      <c r="S7437" s="2">
        <v>1</v>
      </c>
      <c r="T7437" s="2" t="s">
        <v>81</v>
      </c>
    </row>
    <row r="7438" spans="1:20" x14ac:dyDescent="0.25">
      <c r="A7438">
        <v>1120674682</v>
      </c>
      <c r="B7438">
        <v>117110790</v>
      </c>
      <c r="C7438" t="s">
        <v>82</v>
      </c>
      <c r="D7438" t="s">
        <v>83</v>
      </c>
      <c r="E7438" t="s">
        <v>76</v>
      </c>
      <c r="F7438" s="7">
        <v>43582</v>
      </c>
      <c r="G7438" s="7">
        <v>43762</v>
      </c>
      <c r="H7438" t="s">
        <v>77</v>
      </c>
      <c r="I7438" t="s">
        <v>78</v>
      </c>
      <c r="J7438" s="7">
        <v>45966</v>
      </c>
      <c r="K7438" s="7">
        <v>45748</v>
      </c>
      <c r="L7438" s="7">
        <v>43762</v>
      </c>
      <c r="M7438" t="s">
        <v>77</v>
      </c>
      <c r="N7438" t="s">
        <v>79</v>
      </c>
      <c r="O7438">
        <v>2026</v>
      </c>
      <c r="P7438">
        <v>1</v>
      </c>
      <c r="Q7438" t="s">
        <v>80</v>
      </c>
      <c r="R7438" s="8">
        <v>46267</v>
      </c>
      <c r="S7438" s="2">
        <v>1</v>
      </c>
      <c r="T7438" s="2" t="s">
        <v>81</v>
      </c>
    </row>
    <row r="7439" spans="1:20" x14ac:dyDescent="0.25">
      <c r="A7439">
        <v>1120674684</v>
      </c>
      <c r="B7439">
        <v>117112804</v>
      </c>
      <c r="C7439" t="s">
        <v>82</v>
      </c>
      <c r="D7439" t="s">
        <v>83</v>
      </c>
      <c r="E7439" t="s">
        <v>76</v>
      </c>
      <c r="F7439" s="7">
        <v>43582</v>
      </c>
      <c r="G7439" s="7">
        <v>43762</v>
      </c>
      <c r="H7439" t="s">
        <v>77</v>
      </c>
      <c r="I7439" t="s">
        <v>78</v>
      </c>
      <c r="J7439" s="7">
        <v>45914</v>
      </c>
      <c r="K7439" s="7">
        <v>45748</v>
      </c>
      <c r="L7439" s="7">
        <v>43762</v>
      </c>
      <c r="M7439" t="s">
        <v>77</v>
      </c>
      <c r="N7439" t="s">
        <v>79</v>
      </c>
      <c r="O7439">
        <v>2026</v>
      </c>
      <c r="P7439">
        <v>1</v>
      </c>
      <c r="Q7439" t="s">
        <v>80</v>
      </c>
      <c r="R7439" s="8">
        <v>46267</v>
      </c>
      <c r="S7439" s="2">
        <v>1</v>
      </c>
      <c r="T7439" s="2" t="s">
        <v>81</v>
      </c>
    </row>
    <row r="7440" spans="1:20" x14ac:dyDescent="0.25">
      <c r="A7440">
        <v>1120674686</v>
      </c>
      <c r="B7440">
        <v>117115713</v>
      </c>
      <c r="C7440" t="s">
        <v>82</v>
      </c>
      <c r="D7440" t="s">
        <v>83</v>
      </c>
      <c r="E7440" t="s">
        <v>76</v>
      </c>
      <c r="F7440" s="7">
        <v>43583</v>
      </c>
      <c r="G7440" s="7">
        <v>43748</v>
      </c>
      <c r="H7440" t="s">
        <v>77</v>
      </c>
      <c r="I7440" t="s">
        <v>87</v>
      </c>
      <c r="J7440" s="7">
        <v>45845</v>
      </c>
      <c r="K7440" s="7">
        <v>45748</v>
      </c>
      <c r="L7440" s="7">
        <v>43748</v>
      </c>
      <c r="M7440" t="s">
        <v>77</v>
      </c>
      <c r="N7440" t="s">
        <v>92</v>
      </c>
      <c r="O7440">
        <v>2026</v>
      </c>
      <c r="P7440">
        <v>1</v>
      </c>
      <c r="Q7440" t="s">
        <v>80</v>
      </c>
      <c r="R7440" s="8">
        <v>46267</v>
      </c>
      <c r="S7440" s="2">
        <v>1</v>
      </c>
      <c r="T7440" s="2" t="s">
        <v>81</v>
      </c>
    </row>
    <row r="7441" spans="1:20" x14ac:dyDescent="0.25">
      <c r="A7441">
        <v>1120674687</v>
      </c>
      <c r="B7441">
        <v>117115713</v>
      </c>
      <c r="C7441" t="s">
        <v>82</v>
      </c>
      <c r="D7441" t="s">
        <v>83</v>
      </c>
      <c r="E7441" t="s">
        <v>76</v>
      </c>
      <c r="F7441" s="7">
        <v>43583</v>
      </c>
      <c r="G7441" s="7">
        <v>43748</v>
      </c>
      <c r="H7441" t="s">
        <v>77</v>
      </c>
      <c r="I7441" t="s">
        <v>87</v>
      </c>
      <c r="J7441" s="7">
        <v>45845</v>
      </c>
      <c r="K7441" s="7">
        <v>43587</v>
      </c>
      <c r="L7441" s="7">
        <v>43748</v>
      </c>
      <c r="M7441" t="s">
        <v>77</v>
      </c>
      <c r="N7441" t="s">
        <v>92</v>
      </c>
      <c r="O7441">
        <v>2026</v>
      </c>
      <c r="P7441">
        <v>1</v>
      </c>
      <c r="Q7441" t="s">
        <v>80</v>
      </c>
      <c r="R7441" s="8">
        <v>46267</v>
      </c>
      <c r="S7441" s="2">
        <v>1</v>
      </c>
      <c r="T7441" s="2" t="s">
        <v>81</v>
      </c>
    </row>
    <row r="7442" spans="1:20" x14ac:dyDescent="0.25">
      <c r="A7442">
        <v>1120674692</v>
      </c>
      <c r="B7442">
        <v>117120926</v>
      </c>
      <c r="C7442" t="s">
        <v>82</v>
      </c>
      <c r="D7442" t="s">
        <v>88</v>
      </c>
      <c r="E7442" t="s">
        <v>76</v>
      </c>
      <c r="F7442" s="7">
        <v>43584</v>
      </c>
      <c r="G7442" s="7">
        <v>43764</v>
      </c>
      <c r="H7442" t="s">
        <v>77</v>
      </c>
      <c r="I7442" t="s">
        <v>78</v>
      </c>
      <c r="J7442" s="7">
        <v>45752</v>
      </c>
      <c r="K7442" s="7">
        <v>43658</v>
      </c>
      <c r="L7442" s="7">
        <v>43764</v>
      </c>
      <c r="M7442" t="s">
        <v>77</v>
      </c>
      <c r="N7442" t="s">
        <v>79</v>
      </c>
      <c r="O7442">
        <v>2026</v>
      </c>
      <c r="P7442">
        <v>1</v>
      </c>
      <c r="Q7442" t="s">
        <v>80</v>
      </c>
      <c r="R7442" s="8">
        <v>46267</v>
      </c>
      <c r="S7442" s="2">
        <v>1</v>
      </c>
      <c r="T7442" s="2" t="s">
        <v>81</v>
      </c>
    </row>
    <row r="7443" spans="1:20" x14ac:dyDescent="0.25">
      <c r="A7443">
        <v>1120674698</v>
      </c>
      <c r="B7443">
        <v>117125807</v>
      </c>
      <c r="C7443" t="s">
        <v>82</v>
      </c>
      <c r="D7443" t="s">
        <v>88</v>
      </c>
      <c r="E7443" t="s">
        <v>76</v>
      </c>
      <c r="F7443" s="7">
        <v>43585</v>
      </c>
      <c r="G7443" s="7">
        <v>43951</v>
      </c>
      <c r="H7443" t="s">
        <v>77</v>
      </c>
      <c r="I7443" t="s">
        <v>84</v>
      </c>
      <c r="J7443" s="7">
        <v>45763</v>
      </c>
      <c r="K7443" s="7">
        <v>45972</v>
      </c>
      <c r="L7443" s="7">
        <v>43951</v>
      </c>
      <c r="M7443" t="s">
        <v>77</v>
      </c>
      <c r="N7443" t="s">
        <v>92</v>
      </c>
      <c r="O7443">
        <v>2026</v>
      </c>
      <c r="P7443">
        <v>1</v>
      </c>
      <c r="Q7443" t="s">
        <v>80</v>
      </c>
      <c r="R7443" s="8">
        <v>46267</v>
      </c>
      <c r="S7443" s="2">
        <v>1</v>
      </c>
      <c r="T7443" s="2" t="s">
        <v>81</v>
      </c>
    </row>
    <row r="7444" spans="1:20" x14ac:dyDescent="0.25">
      <c r="A7444">
        <v>1120674699</v>
      </c>
      <c r="B7444">
        <v>117125807</v>
      </c>
      <c r="C7444" t="s">
        <v>82</v>
      </c>
      <c r="D7444" t="s">
        <v>88</v>
      </c>
      <c r="E7444" t="s">
        <v>76</v>
      </c>
      <c r="F7444" s="7">
        <v>43585</v>
      </c>
      <c r="G7444" s="7">
        <v>43951</v>
      </c>
      <c r="H7444" t="s">
        <v>77</v>
      </c>
      <c r="I7444" t="s">
        <v>84</v>
      </c>
      <c r="J7444" s="7">
        <v>45763</v>
      </c>
      <c r="K7444" s="7">
        <v>45555</v>
      </c>
      <c r="L7444" s="7">
        <v>43951</v>
      </c>
      <c r="M7444" t="s">
        <v>77</v>
      </c>
      <c r="N7444" t="s">
        <v>92</v>
      </c>
      <c r="O7444">
        <v>2026</v>
      </c>
      <c r="P7444">
        <v>1</v>
      </c>
      <c r="Q7444" t="s">
        <v>80</v>
      </c>
      <c r="R7444" s="8">
        <v>46267</v>
      </c>
      <c r="S7444" s="2">
        <v>1</v>
      </c>
      <c r="T7444" s="2" t="s">
        <v>81</v>
      </c>
    </row>
    <row r="7445" spans="1:20" x14ac:dyDescent="0.25">
      <c r="A7445">
        <v>1120674700</v>
      </c>
      <c r="B7445">
        <v>117125807</v>
      </c>
      <c r="C7445" t="s">
        <v>82</v>
      </c>
      <c r="D7445" t="s">
        <v>88</v>
      </c>
      <c r="E7445" t="s">
        <v>76</v>
      </c>
      <c r="F7445" s="7">
        <v>43585</v>
      </c>
      <c r="G7445" s="7">
        <v>43951</v>
      </c>
      <c r="H7445" t="s">
        <v>77</v>
      </c>
      <c r="I7445" t="s">
        <v>84</v>
      </c>
      <c r="J7445" s="7">
        <v>45763</v>
      </c>
      <c r="K7445" s="7">
        <v>45095</v>
      </c>
      <c r="L7445" s="7">
        <v>43951</v>
      </c>
      <c r="M7445" t="s">
        <v>77</v>
      </c>
      <c r="N7445" t="s">
        <v>92</v>
      </c>
      <c r="O7445">
        <v>2026</v>
      </c>
      <c r="P7445">
        <v>1</v>
      </c>
      <c r="Q7445" t="s">
        <v>80</v>
      </c>
      <c r="R7445" s="8">
        <v>46267</v>
      </c>
      <c r="S7445" s="2">
        <v>1</v>
      </c>
      <c r="T7445" s="2" t="s">
        <v>81</v>
      </c>
    </row>
    <row r="7446" spans="1:20" x14ac:dyDescent="0.25">
      <c r="A7446">
        <v>1120674701</v>
      </c>
      <c r="B7446">
        <v>117125807</v>
      </c>
      <c r="C7446" t="s">
        <v>82</v>
      </c>
      <c r="D7446" t="s">
        <v>88</v>
      </c>
      <c r="E7446" t="s">
        <v>76</v>
      </c>
      <c r="F7446" s="7">
        <v>43585</v>
      </c>
      <c r="G7446" s="7">
        <v>43951</v>
      </c>
      <c r="H7446" t="s">
        <v>77</v>
      </c>
      <c r="I7446" t="s">
        <v>84</v>
      </c>
      <c r="J7446" s="7">
        <v>45763</v>
      </c>
      <c r="K7446" s="7">
        <v>45748</v>
      </c>
      <c r="L7446" s="7">
        <v>43951</v>
      </c>
      <c r="M7446" t="s">
        <v>77</v>
      </c>
      <c r="N7446" t="s">
        <v>92</v>
      </c>
      <c r="O7446">
        <v>2026</v>
      </c>
      <c r="P7446">
        <v>1</v>
      </c>
      <c r="Q7446" t="s">
        <v>80</v>
      </c>
      <c r="R7446" s="8">
        <v>46267</v>
      </c>
      <c r="S7446" s="2">
        <v>1</v>
      </c>
      <c r="T7446" s="2" t="s">
        <v>81</v>
      </c>
    </row>
    <row r="7447" spans="1:20" x14ac:dyDescent="0.25">
      <c r="A7447">
        <v>1120674708</v>
      </c>
      <c r="B7447">
        <v>117133378</v>
      </c>
      <c r="C7447" t="s">
        <v>82</v>
      </c>
      <c r="D7447" t="s">
        <v>88</v>
      </c>
      <c r="E7447" t="s">
        <v>76</v>
      </c>
      <c r="F7447" s="7">
        <v>43586</v>
      </c>
      <c r="G7447" s="7">
        <v>43952</v>
      </c>
      <c r="H7447" t="s">
        <v>77</v>
      </c>
      <c r="I7447" t="s">
        <v>78</v>
      </c>
      <c r="J7447" s="7">
        <v>45745</v>
      </c>
      <c r="K7447" s="7">
        <v>45748</v>
      </c>
      <c r="L7447" s="7">
        <v>43952</v>
      </c>
      <c r="M7447" t="s">
        <v>77</v>
      </c>
      <c r="N7447" t="s">
        <v>79</v>
      </c>
      <c r="O7447">
        <v>2026</v>
      </c>
      <c r="P7447">
        <v>1</v>
      </c>
      <c r="Q7447" t="s">
        <v>80</v>
      </c>
      <c r="R7447" s="8">
        <v>46267</v>
      </c>
      <c r="S7447" s="2">
        <v>1</v>
      </c>
      <c r="T7447" s="2" t="s">
        <v>81</v>
      </c>
    </row>
    <row r="7448" spans="1:20" x14ac:dyDescent="0.25">
      <c r="A7448">
        <v>1120674722</v>
      </c>
      <c r="B7448">
        <v>117145637</v>
      </c>
      <c r="C7448" t="s">
        <v>82</v>
      </c>
      <c r="D7448" t="s">
        <v>83</v>
      </c>
      <c r="E7448" t="s">
        <v>76</v>
      </c>
      <c r="F7448" s="7">
        <v>43587</v>
      </c>
      <c r="G7448" s="7">
        <v>43767</v>
      </c>
      <c r="H7448" t="s">
        <v>77</v>
      </c>
      <c r="I7448" t="s">
        <v>78</v>
      </c>
      <c r="J7448" s="7">
        <v>45812</v>
      </c>
      <c r="K7448" s="7">
        <v>43667</v>
      </c>
      <c r="L7448" s="7">
        <v>43767</v>
      </c>
      <c r="M7448" t="s">
        <v>77</v>
      </c>
      <c r="N7448" t="s">
        <v>79</v>
      </c>
      <c r="O7448">
        <v>2026</v>
      </c>
      <c r="P7448">
        <v>1</v>
      </c>
      <c r="Q7448" t="s">
        <v>80</v>
      </c>
      <c r="R7448" s="8">
        <v>46267</v>
      </c>
      <c r="S7448" s="2">
        <v>1</v>
      </c>
      <c r="T7448" s="2" t="s">
        <v>81</v>
      </c>
    </row>
    <row r="7449" spans="1:20" x14ac:dyDescent="0.25">
      <c r="A7449">
        <v>1120674765</v>
      </c>
      <c r="B7449">
        <v>117184557</v>
      </c>
      <c r="C7449" t="s">
        <v>82</v>
      </c>
      <c r="D7449" t="s">
        <v>88</v>
      </c>
      <c r="E7449" t="s">
        <v>76</v>
      </c>
      <c r="F7449" s="7">
        <v>43593</v>
      </c>
      <c r="G7449" s="7">
        <v>43959</v>
      </c>
      <c r="H7449" t="s">
        <v>77</v>
      </c>
      <c r="I7449" t="s">
        <v>84</v>
      </c>
      <c r="J7449" s="7">
        <v>45829</v>
      </c>
      <c r="K7449" s="7">
        <v>45826</v>
      </c>
      <c r="L7449" s="7">
        <v>43959</v>
      </c>
      <c r="M7449" t="s">
        <v>77</v>
      </c>
      <c r="N7449" t="s">
        <v>79</v>
      </c>
      <c r="O7449">
        <v>2026</v>
      </c>
      <c r="P7449">
        <v>1</v>
      </c>
      <c r="Q7449" t="s">
        <v>80</v>
      </c>
      <c r="R7449" s="8">
        <v>46267</v>
      </c>
      <c r="S7449" s="2">
        <v>1</v>
      </c>
      <c r="T7449" s="2" t="s">
        <v>81</v>
      </c>
    </row>
    <row r="7450" spans="1:20" x14ac:dyDescent="0.25">
      <c r="A7450">
        <v>1120674766</v>
      </c>
      <c r="B7450">
        <v>117184557</v>
      </c>
      <c r="C7450" t="s">
        <v>82</v>
      </c>
      <c r="D7450" t="s">
        <v>88</v>
      </c>
      <c r="E7450" t="s">
        <v>76</v>
      </c>
      <c r="F7450" s="7">
        <v>43593</v>
      </c>
      <c r="G7450" s="7">
        <v>43959</v>
      </c>
      <c r="H7450" t="s">
        <v>77</v>
      </c>
      <c r="I7450" t="s">
        <v>84</v>
      </c>
      <c r="J7450" s="7">
        <v>45829</v>
      </c>
      <c r="K7450" s="7">
        <v>45748</v>
      </c>
      <c r="L7450" s="7">
        <v>43959</v>
      </c>
      <c r="M7450" t="s">
        <v>77</v>
      </c>
      <c r="N7450" t="s">
        <v>79</v>
      </c>
      <c r="O7450">
        <v>2026</v>
      </c>
      <c r="P7450">
        <v>1</v>
      </c>
      <c r="Q7450" t="s">
        <v>80</v>
      </c>
      <c r="R7450" s="8">
        <v>46267</v>
      </c>
      <c r="S7450" s="2">
        <v>1</v>
      </c>
      <c r="T7450" s="2" t="s">
        <v>81</v>
      </c>
    </row>
    <row r="7451" spans="1:20" x14ac:dyDescent="0.25">
      <c r="A7451">
        <v>1120674770</v>
      </c>
      <c r="B7451">
        <v>117187796</v>
      </c>
      <c r="C7451" t="s">
        <v>74</v>
      </c>
      <c r="D7451" t="s">
        <v>88</v>
      </c>
      <c r="E7451" t="s">
        <v>76</v>
      </c>
      <c r="F7451" s="7">
        <v>43593</v>
      </c>
      <c r="G7451" s="7">
        <v>43959</v>
      </c>
      <c r="H7451" t="s">
        <v>77</v>
      </c>
      <c r="I7451" t="s">
        <v>78</v>
      </c>
      <c r="J7451" s="7">
        <v>45205</v>
      </c>
      <c r="K7451" s="7">
        <v>45057</v>
      </c>
      <c r="L7451" s="7">
        <v>43959</v>
      </c>
      <c r="M7451" t="s">
        <v>77</v>
      </c>
      <c r="N7451" t="s">
        <v>92</v>
      </c>
      <c r="O7451">
        <v>2026</v>
      </c>
      <c r="P7451">
        <v>1</v>
      </c>
      <c r="Q7451" t="s">
        <v>80</v>
      </c>
      <c r="R7451" s="8">
        <v>46267</v>
      </c>
      <c r="S7451" s="2">
        <v>1</v>
      </c>
      <c r="T7451" s="2" t="s">
        <v>81</v>
      </c>
    </row>
    <row r="7452" spans="1:20" x14ac:dyDescent="0.25">
      <c r="A7452">
        <v>1120674782</v>
      </c>
      <c r="B7452">
        <v>117211891</v>
      </c>
      <c r="C7452" t="s">
        <v>82</v>
      </c>
      <c r="D7452" t="s">
        <v>75</v>
      </c>
      <c r="E7452" t="s">
        <v>76</v>
      </c>
      <c r="F7452" s="7">
        <v>43595</v>
      </c>
      <c r="G7452" s="7">
        <v>43961</v>
      </c>
      <c r="H7452" t="s">
        <v>77</v>
      </c>
      <c r="I7452" t="s">
        <v>78</v>
      </c>
      <c r="J7452" s="7">
        <v>44758</v>
      </c>
      <c r="K7452" s="7">
        <v>45057</v>
      </c>
      <c r="L7452" s="7">
        <v>43961</v>
      </c>
      <c r="M7452" t="s">
        <v>77</v>
      </c>
      <c r="N7452" t="s">
        <v>92</v>
      </c>
      <c r="O7452">
        <v>2026</v>
      </c>
      <c r="P7452">
        <v>1</v>
      </c>
      <c r="Q7452" t="s">
        <v>80</v>
      </c>
      <c r="R7452" s="8">
        <v>46267</v>
      </c>
      <c r="S7452" s="2">
        <v>1</v>
      </c>
      <c r="T7452" s="2" t="s">
        <v>81</v>
      </c>
    </row>
    <row r="7453" spans="1:20" x14ac:dyDescent="0.25">
      <c r="A7453">
        <v>1120674797</v>
      </c>
      <c r="B7453">
        <v>117219412</v>
      </c>
      <c r="C7453" t="s">
        <v>82</v>
      </c>
      <c r="D7453" t="s">
        <v>83</v>
      </c>
      <c r="E7453" t="s">
        <v>76</v>
      </c>
      <c r="F7453" s="7">
        <v>43597</v>
      </c>
      <c r="G7453" s="7">
        <v>43777</v>
      </c>
      <c r="H7453" t="s">
        <v>77</v>
      </c>
      <c r="I7453" t="s">
        <v>78</v>
      </c>
      <c r="J7453" s="7">
        <v>45538</v>
      </c>
      <c r="K7453" s="7">
        <v>43658</v>
      </c>
      <c r="L7453" s="7">
        <v>43777</v>
      </c>
      <c r="M7453" t="s">
        <v>77</v>
      </c>
      <c r="N7453" t="s">
        <v>92</v>
      </c>
      <c r="O7453">
        <v>2026</v>
      </c>
      <c r="P7453">
        <v>1</v>
      </c>
      <c r="Q7453" t="s">
        <v>80</v>
      </c>
      <c r="R7453" s="8">
        <v>46267</v>
      </c>
      <c r="S7453" s="2">
        <v>1</v>
      </c>
      <c r="T7453" s="2" t="s">
        <v>81</v>
      </c>
    </row>
    <row r="7454" spans="1:20" x14ac:dyDescent="0.25">
      <c r="A7454">
        <v>1120674800</v>
      </c>
      <c r="B7454">
        <v>117220396</v>
      </c>
      <c r="C7454" t="s">
        <v>82</v>
      </c>
      <c r="D7454" t="s">
        <v>75</v>
      </c>
      <c r="E7454" t="s">
        <v>76</v>
      </c>
      <c r="F7454" s="7">
        <v>43598</v>
      </c>
      <c r="G7454" s="7">
        <v>45425</v>
      </c>
      <c r="H7454" t="s">
        <v>77</v>
      </c>
      <c r="I7454" t="s">
        <v>78</v>
      </c>
      <c r="J7454" s="7">
        <v>44677</v>
      </c>
      <c r="K7454" s="7">
        <v>45686</v>
      </c>
      <c r="L7454" s="7">
        <v>45425</v>
      </c>
      <c r="M7454" t="s">
        <v>77</v>
      </c>
      <c r="N7454" t="s">
        <v>92</v>
      </c>
      <c r="O7454">
        <v>2026</v>
      </c>
      <c r="P7454">
        <v>1</v>
      </c>
      <c r="Q7454" t="s">
        <v>80</v>
      </c>
      <c r="R7454" s="8">
        <v>46267</v>
      </c>
      <c r="S7454" s="2">
        <v>1</v>
      </c>
      <c r="T7454" s="2" t="s">
        <v>81</v>
      </c>
    </row>
    <row r="7455" spans="1:20" x14ac:dyDescent="0.25">
      <c r="A7455">
        <v>1120674807</v>
      </c>
      <c r="B7455">
        <v>117224053</v>
      </c>
      <c r="C7455" t="s">
        <v>82</v>
      </c>
      <c r="D7455" t="s">
        <v>88</v>
      </c>
      <c r="E7455" t="s">
        <v>76</v>
      </c>
      <c r="F7455" s="7">
        <v>43598</v>
      </c>
      <c r="G7455" s="7">
        <v>43964</v>
      </c>
      <c r="H7455" t="s">
        <v>77</v>
      </c>
      <c r="I7455" t="s">
        <v>78</v>
      </c>
      <c r="J7455" s="7">
        <v>45919</v>
      </c>
      <c r="K7455" s="7">
        <v>44238</v>
      </c>
      <c r="L7455" s="7">
        <v>43964</v>
      </c>
      <c r="M7455" t="s">
        <v>77</v>
      </c>
      <c r="N7455" t="s">
        <v>79</v>
      </c>
      <c r="O7455">
        <v>2026</v>
      </c>
      <c r="P7455">
        <v>1</v>
      </c>
      <c r="Q7455" t="s">
        <v>80</v>
      </c>
      <c r="R7455" s="8">
        <v>46267</v>
      </c>
      <c r="S7455" s="2">
        <v>1</v>
      </c>
      <c r="T7455" s="2" t="s">
        <v>81</v>
      </c>
    </row>
    <row r="7456" spans="1:20" x14ac:dyDescent="0.25">
      <c r="A7456">
        <v>1120674817</v>
      </c>
      <c r="B7456">
        <v>117233827</v>
      </c>
      <c r="C7456" t="s">
        <v>82</v>
      </c>
      <c r="D7456" t="s">
        <v>83</v>
      </c>
      <c r="E7456" t="s">
        <v>76</v>
      </c>
      <c r="F7456" s="7">
        <v>43599</v>
      </c>
      <c r="G7456" s="7">
        <v>43779</v>
      </c>
      <c r="H7456" t="s">
        <v>77</v>
      </c>
      <c r="I7456" t="s">
        <v>78</v>
      </c>
      <c r="J7456" s="7">
        <v>45845</v>
      </c>
      <c r="K7456" s="7">
        <v>45748</v>
      </c>
      <c r="L7456" s="7">
        <v>43779</v>
      </c>
      <c r="M7456" t="s">
        <v>77</v>
      </c>
      <c r="N7456" t="s">
        <v>79</v>
      </c>
      <c r="O7456">
        <v>2026</v>
      </c>
      <c r="P7456">
        <v>1</v>
      </c>
      <c r="Q7456" t="s">
        <v>80</v>
      </c>
      <c r="R7456" s="8">
        <v>46267</v>
      </c>
      <c r="S7456" s="2">
        <v>1</v>
      </c>
      <c r="T7456" s="2" t="s">
        <v>81</v>
      </c>
    </row>
    <row r="7457" spans="1:20" x14ac:dyDescent="0.25">
      <c r="A7457">
        <v>1120674820</v>
      </c>
      <c r="B7457">
        <v>117234677</v>
      </c>
      <c r="C7457" t="s">
        <v>82</v>
      </c>
      <c r="D7457" t="s">
        <v>88</v>
      </c>
      <c r="E7457" t="s">
        <v>76</v>
      </c>
      <c r="F7457" s="7">
        <v>43599</v>
      </c>
      <c r="G7457" s="7">
        <v>43965</v>
      </c>
      <c r="H7457" t="s">
        <v>77</v>
      </c>
      <c r="I7457" t="s">
        <v>78</v>
      </c>
      <c r="J7457" s="7">
        <v>45870</v>
      </c>
      <c r="K7457" s="7">
        <v>45057</v>
      </c>
      <c r="L7457" s="7">
        <v>43965</v>
      </c>
      <c r="M7457" t="s">
        <v>77</v>
      </c>
      <c r="N7457" t="s">
        <v>79</v>
      </c>
      <c r="O7457">
        <v>2026</v>
      </c>
      <c r="P7457">
        <v>1</v>
      </c>
      <c r="Q7457" t="s">
        <v>80</v>
      </c>
      <c r="R7457" s="8">
        <v>46267</v>
      </c>
      <c r="S7457" s="2">
        <v>1</v>
      </c>
      <c r="T7457" s="2" t="s">
        <v>81</v>
      </c>
    </row>
    <row r="7458" spans="1:20" x14ac:dyDescent="0.25">
      <c r="A7458">
        <v>1120674824</v>
      </c>
      <c r="B7458">
        <v>117240162</v>
      </c>
      <c r="C7458" t="s">
        <v>82</v>
      </c>
      <c r="D7458" t="s">
        <v>83</v>
      </c>
      <c r="E7458" t="s">
        <v>76</v>
      </c>
      <c r="F7458" s="7">
        <v>43600</v>
      </c>
      <c r="G7458" s="7">
        <v>43780</v>
      </c>
      <c r="H7458" t="s">
        <v>77</v>
      </c>
      <c r="I7458" t="s">
        <v>78</v>
      </c>
      <c r="J7458" s="7">
        <v>45432</v>
      </c>
      <c r="K7458" s="7">
        <v>45748</v>
      </c>
      <c r="L7458" s="7">
        <v>43780</v>
      </c>
      <c r="M7458" t="s">
        <v>77</v>
      </c>
      <c r="N7458" t="s">
        <v>79</v>
      </c>
      <c r="O7458">
        <v>2026</v>
      </c>
      <c r="P7458">
        <v>1</v>
      </c>
      <c r="Q7458" t="s">
        <v>80</v>
      </c>
      <c r="R7458" s="8">
        <v>46267</v>
      </c>
      <c r="S7458" s="2">
        <v>1</v>
      </c>
      <c r="T7458" s="2" t="s">
        <v>81</v>
      </c>
    </row>
    <row r="7459" spans="1:20" x14ac:dyDescent="0.25">
      <c r="A7459">
        <v>1120674827</v>
      </c>
      <c r="B7459">
        <v>117241528</v>
      </c>
      <c r="C7459" t="s">
        <v>82</v>
      </c>
      <c r="D7459" t="s">
        <v>83</v>
      </c>
      <c r="E7459" t="s">
        <v>76</v>
      </c>
      <c r="F7459" s="7">
        <v>43600</v>
      </c>
      <c r="G7459" s="7">
        <v>43780</v>
      </c>
      <c r="H7459" t="s">
        <v>77</v>
      </c>
      <c r="I7459" t="s">
        <v>78</v>
      </c>
      <c r="J7459" s="7">
        <v>45870</v>
      </c>
      <c r="K7459" s="7">
        <v>43667</v>
      </c>
      <c r="L7459" s="7">
        <v>43780</v>
      </c>
      <c r="M7459" t="s">
        <v>77</v>
      </c>
      <c r="N7459" t="s">
        <v>79</v>
      </c>
      <c r="O7459">
        <v>2026</v>
      </c>
      <c r="P7459">
        <v>1</v>
      </c>
      <c r="Q7459" t="s">
        <v>80</v>
      </c>
      <c r="R7459" s="8">
        <v>46267</v>
      </c>
      <c r="S7459" s="2">
        <v>1</v>
      </c>
      <c r="T7459" s="2" t="s">
        <v>81</v>
      </c>
    </row>
    <row r="7460" spans="1:20" x14ac:dyDescent="0.25">
      <c r="A7460">
        <v>1120674833</v>
      </c>
      <c r="B7460">
        <v>117250822</v>
      </c>
      <c r="C7460" t="s">
        <v>82</v>
      </c>
      <c r="D7460" t="s">
        <v>83</v>
      </c>
      <c r="E7460" t="s">
        <v>76</v>
      </c>
      <c r="F7460" s="7">
        <v>43601</v>
      </c>
      <c r="G7460" s="7">
        <v>43781</v>
      </c>
      <c r="H7460" t="s">
        <v>77</v>
      </c>
      <c r="I7460" t="s">
        <v>78</v>
      </c>
      <c r="J7460" s="7">
        <v>45860</v>
      </c>
      <c r="K7460" s="7">
        <v>44970</v>
      </c>
      <c r="L7460" s="7">
        <v>43781</v>
      </c>
      <c r="M7460" t="s">
        <v>77</v>
      </c>
      <c r="N7460" t="s">
        <v>79</v>
      </c>
      <c r="O7460">
        <v>2026</v>
      </c>
      <c r="P7460">
        <v>1</v>
      </c>
      <c r="Q7460" t="s">
        <v>80</v>
      </c>
      <c r="R7460" s="8">
        <v>46267</v>
      </c>
      <c r="S7460" s="2">
        <v>1</v>
      </c>
      <c r="T7460" s="2" t="s">
        <v>81</v>
      </c>
    </row>
    <row r="7461" spans="1:20" x14ac:dyDescent="0.25">
      <c r="A7461">
        <v>1120674837</v>
      </c>
      <c r="B7461">
        <v>117254759</v>
      </c>
      <c r="C7461" t="s">
        <v>85</v>
      </c>
      <c r="D7461" t="s">
        <v>75</v>
      </c>
      <c r="E7461" t="s">
        <v>76</v>
      </c>
      <c r="F7461" s="7">
        <v>43602</v>
      </c>
      <c r="G7461" s="7">
        <v>43968</v>
      </c>
      <c r="H7461" t="s">
        <v>77</v>
      </c>
      <c r="I7461" t="s">
        <v>84</v>
      </c>
      <c r="J7461" s="7">
        <v>45510</v>
      </c>
      <c r="K7461" s="7">
        <v>43684</v>
      </c>
      <c r="L7461" s="7">
        <v>43968</v>
      </c>
      <c r="M7461" t="s">
        <v>77</v>
      </c>
      <c r="N7461" t="s">
        <v>79</v>
      </c>
      <c r="O7461">
        <v>2026</v>
      </c>
      <c r="P7461">
        <v>1</v>
      </c>
      <c r="Q7461" t="s">
        <v>80</v>
      </c>
      <c r="R7461" s="8">
        <v>46267</v>
      </c>
      <c r="S7461" s="2">
        <v>1</v>
      </c>
      <c r="T7461" s="2" t="s">
        <v>81</v>
      </c>
    </row>
    <row r="7462" spans="1:20" x14ac:dyDescent="0.25">
      <c r="A7462">
        <v>1120674851</v>
      </c>
      <c r="B7462">
        <v>117268944</v>
      </c>
      <c r="C7462" t="s">
        <v>82</v>
      </c>
      <c r="D7462" t="s">
        <v>83</v>
      </c>
      <c r="E7462" t="s">
        <v>76</v>
      </c>
      <c r="F7462" s="7">
        <v>43603</v>
      </c>
      <c r="G7462" s="7">
        <v>43783</v>
      </c>
      <c r="H7462" t="s">
        <v>77</v>
      </c>
      <c r="I7462" t="s">
        <v>78</v>
      </c>
      <c r="J7462" s="7">
        <v>45740</v>
      </c>
      <c r="K7462" s="7">
        <v>45748</v>
      </c>
      <c r="L7462" s="7">
        <v>43783</v>
      </c>
      <c r="M7462" t="s">
        <v>77</v>
      </c>
      <c r="N7462" t="s">
        <v>79</v>
      </c>
      <c r="O7462">
        <v>2026</v>
      </c>
      <c r="P7462">
        <v>1</v>
      </c>
      <c r="Q7462" t="s">
        <v>80</v>
      </c>
      <c r="R7462" s="8">
        <v>46267</v>
      </c>
      <c r="S7462" s="2">
        <v>1</v>
      </c>
      <c r="T7462" s="2" t="s">
        <v>81</v>
      </c>
    </row>
    <row r="7463" spans="1:20" x14ac:dyDescent="0.25">
      <c r="A7463">
        <v>1120674880</v>
      </c>
      <c r="B7463">
        <v>117304227</v>
      </c>
      <c r="C7463" t="s">
        <v>82</v>
      </c>
      <c r="D7463" t="s">
        <v>88</v>
      </c>
      <c r="E7463" t="s">
        <v>76</v>
      </c>
      <c r="F7463" s="7">
        <v>43607</v>
      </c>
      <c r="G7463" s="7">
        <v>43973</v>
      </c>
      <c r="H7463" t="s">
        <v>77</v>
      </c>
      <c r="I7463" t="s">
        <v>78</v>
      </c>
      <c r="J7463" s="7">
        <v>45432</v>
      </c>
      <c r="K7463" s="7">
        <v>45057</v>
      </c>
      <c r="L7463" s="7">
        <v>43973</v>
      </c>
      <c r="M7463" t="s">
        <v>77</v>
      </c>
      <c r="N7463" t="s">
        <v>79</v>
      </c>
      <c r="O7463">
        <v>2026</v>
      </c>
      <c r="P7463">
        <v>1</v>
      </c>
      <c r="Q7463" t="s">
        <v>80</v>
      </c>
      <c r="R7463" s="8">
        <v>46267</v>
      </c>
      <c r="S7463" s="2">
        <v>1</v>
      </c>
      <c r="T7463" s="2" t="s">
        <v>81</v>
      </c>
    </row>
    <row r="7464" spans="1:20" x14ac:dyDescent="0.25">
      <c r="A7464">
        <v>1120674885</v>
      </c>
      <c r="B7464">
        <v>117306236</v>
      </c>
      <c r="C7464" t="s">
        <v>82</v>
      </c>
      <c r="D7464" t="s">
        <v>83</v>
      </c>
      <c r="E7464" t="s">
        <v>76</v>
      </c>
      <c r="F7464" s="7">
        <v>43608</v>
      </c>
      <c r="G7464" s="7">
        <v>43788</v>
      </c>
      <c r="H7464" t="s">
        <v>77</v>
      </c>
      <c r="I7464" t="s">
        <v>78</v>
      </c>
      <c r="J7464" s="7">
        <v>45905</v>
      </c>
      <c r="K7464" s="7">
        <v>43667</v>
      </c>
      <c r="L7464" s="7">
        <v>43788</v>
      </c>
      <c r="M7464" t="s">
        <v>77</v>
      </c>
      <c r="N7464" t="s">
        <v>79</v>
      </c>
      <c r="O7464">
        <v>2026</v>
      </c>
      <c r="P7464">
        <v>1</v>
      </c>
      <c r="Q7464" t="s">
        <v>80</v>
      </c>
      <c r="R7464" s="8">
        <v>46267</v>
      </c>
      <c r="S7464" s="2">
        <v>1</v>
      </c>
      <c r="T7464" s="2" t="s">
        <v>81</v>
      </c>
    </row>
    <row r="7465" spans="1:20" x14ac:dyDescent="0.25">
      <c r="A7465">
        <v>1120674891</v>
      </c>
      <c r="B7465">
        <v>117309412</v>
      </c>
      <c r="C7465" t="s">
        <v>82</v>
      </c>
      <c r="D7465" t="s">
        <v>83</v>
      </c>
      <c r="E7465" t="s">
        <v>76</v>
      </c>
      <c r="F7465" s="7">
        <v>43608</v>
      </c>
      <c r="G7465" s="7">
        <v>43788</v>
      </c>
      <c r="H7465" t="s">
        <v>77</v>
      </c>
      <c r="I7465" t="s">
        <v>78</v>
      </c>
      <c r="J7465" s="7">
        <v>45923</v>
      </c>
      <c r="K7465" s="7">
        <v>43667</v>
      </c>
      <c r="L7465" s="7">
        <v>43788</v>
      </c>
      <c r="M7465" t="s">
        <v>77</v>
      </c>
      <c r="N7465" t="s">
        <v>79</v>
      </c>
      <c r="O7465">
        <v>2026</v>
      </c>
      <c r="P7465">
        <v>1</v>
      </c>
      <c r="Q7465" t="s">
        <v>80</v>
      </c>
      <c r="R7465" s="8">
        <v>46267</v>
      </c>
      <c r="S7465" s="2">
        <v>1</v>
      </c>
      <c r="T7465" s="2" t="s">
        <v>81</v>
      </c>
    </row>
    <row r="7466" spans="1:20" x14ac:dyDescent="0.25">
      <c r="A7466">
        <v>1120674937</v>
      </c>
      <c r="B7466">
        <v>117403419</v>
      </c>
      <c r="C7466" t="s">
        <v>82</v>
      </c>
      <c r="D7466" t="s">
        <v>75</v>
      </c>
      <c r="E7466" t="s">
        <v>76</v>
      </c>
      <c r="F7466" s="7">
        <v>43622</v>
      </c>
      <c r="G7466" s="7">
        <v>43988</v>
      </c>
      <c r="H7466" t="s">
        <v>86</v>
      </c>
      <c r="I7466" t="s">
        <v>87</v>
      </c>
      <c r="J7466" s="7">
        <v>45557</v>
      </c>
      <c r="K7466" s="7">
        <v>45996</v>
      </c>
      <c r="L7466" s="7">
        <v>43988</v>
      </c>
      <c r="M7466" t="s">
        <v>86</v>
      </c>
      <c r="N7466" t="s">
        <v>79</v>
      </c>
      <c r="O7466">
        <v>2026</v>
      </c>
      <c r="P7466">
        <v>1</v>
      </c>
      <c r="Q7466" t="s">
        <v>80</v>
      </c>
      <c r="R7466" s="8">
        <v>46267</v>
      </c>
      <c r="S7466" s="2">
        <v>1</v>
      </c>
      <c r="T7466" s="2" t="s">
        <v>81</v>
      </c>
    </row>
    <row r="7467" spans="1:20" x14ac:dyDescent="0.25">
      <c r="A7467">
        <v>1120675039</v>
      </c>
      <c r="B7467">
        <v>117682831</v>
      </c>
      <c r="C7467" t="s">
        <v>82</v>
      </c>
      <c r="D7467" t="s">
        <v>88</v>
      </c>
      <c r="E7467" t="s">
        <v>76</v>
      </c>
      <c r="F7467" s="7">
        <v>43677</v>
      </c>
      <c r="G7467" s="7">
        <v>45504</v>
      </c>
      <c r="H7467" t="s">
        <v>77</v>
      </c>
      <c r="I7467" t="s">
        <v>78</v>
      </c>
      <c r="J7467" s="7">
        <v>45101</v>
      </c>
      <c r="K7467" s="7">
        <v>45057</v>
      </c>
      <c r="L7467" s="7">
        <v>45504</v>
      </c>
      <c r="M7467" t="s">
        <v>77</v>
      </c>
      <c r="N7467" t="s">
        <v>92</v>
      </c>
      <c r="O7467">
        <v>2026</v>
      </c>
      <c r="P7467">
        <v>1</v>
      </c>
      <c r="Q7467" t="s">
        <v>80</v>
      </c>
      <c r="R7467" s="8">
        <v>46267</v>
      </c>
      <c r="S7467" s="2">
        <v>1</v>
      </c>
      <c r="T7467" s="2" t="s">
        <v>81</v>
      </c>
    </row>
    <row r="7468" spans="1:20" x14ac:dyDescent="0.25">
      <c r="A7468">
        <v>1120675047</v>
      </c>
      <c r="B7468">
        <v>117692110</v>
      </c>
      <c r="C7468" t="s">
        <v>93</v>
      </c>
      <c r="D7468" t="s">
        <v>83</v>
      </c>
      <c r="E7468" t="s">
        <v>76</v>
      </c>
      <c r="F7468" s="7">
        <v>43677</v>
      </c>
      <c r="G7468" s="7">
        <v>43861</v>
      </c>
      <c r="H7468" t="s">
        <v>77</v>
      </c>
      <c r="I7468" t="s">
        <v>78</v>
      </c>
      <c r="J7468" s="7">
        <v>45953</v>
      </c>
      <c r="K7468" s="7">
        <v>44551</v>
      </c>
      <c r="L7468" s="7">
        <v>43861</v>
      </c>
      <c r="M7468" t="s">
        <v>77</v>
      </c>
      <c r="N7468" t="s">
        <v>79</v>
      </c>
      <c r="O7468">
        <v>2026</v>
      </c>
      <c r="P7468">
        <v>1</v>
      </c>
      <c r="Q7468" t="s">
        <v>80</v>
      </c>
      <c r="R7468" s="8">
        <v>46267</v>
      </c>
      <c r="S7468" s="2">
        <v>1</v>
      </c>
      <c r="T7468" s="2" t="s">
        <v>81</v>
      </c>
    </row>
    <row r="7469" spans="1:20" x14ac:dyDescent="0.25">
      <c r="A7469">
        <v>1120675048</v>
      </c>
      <c r="B7469">
        <v>117692110</v>
      </c>
      <c r="C7469" t="s">
        <v>93</v>
      </c>
      <c r="D7469" t="s">
        <v>83</v>
      </c>
      <c r="E7469" t="s">
        <v>76</v>
      </c>
      <c r="F7469" s="7">
        <v>43677</v>
      </c>
      <c r="G7469" s="7">
        <v>43861</v>
      </c>
      <c r="H7469" t="s">
        <v>77</v>
      </c>
      <c r="I7469" t="s">
        <v>78</v>
      </c>
      <c r="J7469" s="7">
        <v>45953</v>
      </c>
      <c r="K7469" s="7">
        <v>44461</v>
      </c>
      <c r="L7469" s="7">
        <v>43861</v>
      </c>
      <c r="M7469" t="s">
        <v>77</v>
      </c>
      <c r="N7469" t="s">
        <v>79</v>
      </c>
      <c r="O7469">
        <v>2026</v>
      </c>
      <c r="P7469">
        <v>1</v>
      </c>
      <c r="Q7469" t="s">
        <v>80</v>
      </c>
      <c r="R7469" s="8">
        <v>46267</v>
      </c>
      <c r="S7469" s="2">
        <v>1</v>
      </c>
      <c r="T7469" s="2" t="s">
        <v>81</v>
      </c>
    </row>
    <row r="7470" spans="1:20" x14ac:dyDescent="0.25">
      <c r="A7470">
        <v>1120675082</v>
      </c>
      <c r="B7470">
        <v>117755490</v>
      </c>
      <c r="C7470" t="s">
        <v>74</v>
      </c>
      <c r="D7470" t="s">
        <v>75</v>
      </c>
      <c r="E7470" t="s">
        <v>76</v>
      </c>
      <c r="F7470" s="7">
        <v>43666</v>
      </c>
      <c r="G7470" s="7">
        <v>45493</v>
      </c>
      <c r="H7470" t="s">
        <v>86</v>
      </c>
      <c r="I7470" t="s">
        <v>87</v>
      </c>
      <c r="J7470" s="7">
        <v>45545</v>
      </c>
      <c r="K7470" s="7">
        <v>43691</v>
      </c>
      <c r="L7470" s="7">
        <v>45493</v>
      </c>
      <c r="M7470" t="s">
        <v>86</v>
      </c>
      <c r="N7470" t="s">
        <v>79</v>
      </c>
      <c r="O7470">
        <v>2026</v>
      </c>
      <c r="P7470">
        <v>1</v>
      </c>
      <c r="Q7470" t="s">
        <v>80</v>
      </c>
      <c r="R7470" s="8">
        <v>46267</v>
      </c>
      <c r="S7470" s="2">
        <v>1</v>
      </c>
      <c r="T7470" s="2" t="s">
        <v>81</v>
      </c>
    </row>
    <row r="7471" spans="1:20" x14ac:dyDescent="0.25">
      <c r="A7471">
        <v>1120675130</v>
      </c>
      <c r="B7471">
        <v>117820973</v>
      </c>
      <c r="C7471" t="s">
        <v>74</v>
      </c>
      <c r="D7471" t="s">
        <v>75</v>
      </c>
      <c r="E7471" t="s">
        <v>76</v>
      </c>
      <c r="F7471" s="7">
        <v>43697</v>
      </c>
      <c r="G7471" s="7">
        <v>44063</v>
      </c>
      <c r="H7471" t="s">
        <v>77</v>
      </c>
      <c r="I7471" t="s">
        <v>78</v>
      </c>
      <c r="J7471" s="7">
        <v>45190</v>
      </c>
      <c r="K7471" s="7">
        <v>43710</v>
      </c>
      <c r="L7471" s="7">
        <v>44063</v>
      </c>
      <c r="M7471" t="s">
        <v>77</v>
      </c>
      <c r="N7471" t="s">
        <v>92</v>
      </c>
      <c r="O7471">
        <v>2026</v>
      </c>
      <c r="P7471">
        <v>1</v>
      </c>
      <c r="Q7471" t="s">
        <v>80</v>
      </c>
      <c r="R7471" s="8">
        <v>46267</v>
      </c>
      <c r="S7471" s="2">
        <v>1</v>
      </c>
      <c r="T7471" s="2" t="s">
        <v>81</v>
      </c>
    </row>
    <row r="7472" spans="1:20" x14ac:dyDescent="0.25">
      <c r="A7472">
        <v>1120675199</v>
      </c>
      <c r="B7472">
        <v>118020873</v>
      </c>
      <c r="C7472" t="s">
        <v>82</v>
      </c>
      <c r="D7472" t="s">
        <v>75</v>
      </c>
      <c r="E7472" t="s">
        <v>76</v>
      </c>
      <c r="F7472" s="7">
        <v>43753</v>
      </c>
      <c r="G7472" s="7">
        <v>44119</v>
      </c>
      <c r="H7472" t="s">
        <v>77</v>
      </c>
      <c r="I7472" t="s">
        <v>78</v>
      </c>
      <c r="J7472" s="7">
        <v>45964</v>
      </c>
      <c r="K7472" s="7">
        <v>43756</v>
      </c>
      <c r="L7472" s="7">
        <v>44119</v>
      </c>
      <c r="M7472" t="s">
        <v>77</v>
      </c>
      <c r="N7472" t="s">
        <v>79</v>
      </c>
      <c r="O7472">
        <v>2026</v>
      </c>
      <c r="P7472">
        <v>1</v>
      </c>
      <c r="Q7472" t="s">
        <v>80</v>
      </c>
      <c r="R7472" s="8">
        <v>46267</v>
      </c>
      <c r="S7472" s="2">
        <v>1</v>
      </c>
      <c r="T7472" s="2" t="s">
        <v>81</v>
      </c>
    </row>
    <row r="7473" spans="1:20" x14ac:dyDescent="0.25">
      <c r="A7473">
        <v>1120675227</v>
      </c>
      <c r="B7473">
        <v>118164152</v>
      </c>
      <c r="C7473" t="s">
        <v>91</v>
      </c>
      <c r="D7473" t="s">
        <v>75</v>
      </c>
      <c r="E7473" t="s">
        <v>76</v>
      </c>
      <c r="F7473" s="7">
        <v>43781</v>
      </c>
      <c r="G7473" s="7">
        <v>44147</v>
      </c>
      <c r="H7473" t="s">
        <v>77</v>
      </c>
      <c r="I7473" t="s">
        <v>78</v>
      </c>
      <c r="J7473" s="7">
        <v>45884</v>
      </c>
      <c r="K7473" s="7">
        <v>45933</v>
      </c>
      <c r="L7473" s="7">
        <v>44147</v>
      </c>
      <c r="M7473" t="s">
        <v>77</v>
      </c>
      <c r="N7473" t="s">
        <v>79</v>
      </c>
      <c r="O7473">
        <v>2026</v>
      </c>
      <c r="P7473">
        <v>1</v>
      </c>
      <c r="Q7473" t="s">
        <v>80</v>
      </c>
      <c r="R7473" s="8">
        <v>46267</v>
      </c>
      <c r="S7473" s="2">
        <v>1</v>
      </c>
      <c r="T7473" s="2" t="s">
        <v>81</v>
      </c>
    </row>
    <row r="7474" spans="1:20" x14ac:dyDescent="0.25">
      <c r="A7474">
        <v>1120675269</v>
      </c>
      <c r="B7474">
        <v>118236847</v>
      </c>
      <c r="C7474" t="s">
        <v>82</v>
      </c>
      <c r="D7474" t="s">
        <v>75</v>
      </c>
      <c r="E7474" t="s">
        <v>76</v>
      </c>
      <c r="F7474" s="7">
        <v>43803</v>
      </c>
      <c r="G7474" s="7">
        <v>44169</v>
      </c>
      <c r="H7474" t="s">
        <v>77</v>
      </c>
      <c r="I7474" t="s">
        <v>78</v>
      </c>
      <c r="J7474" s="7">
        <v>45712</v>
      </c>
      <c r="K7474" s="7">
        <v>45853</v>
      </c>
      <c r="L7474" s="7">
        <v>44169</v>
      </c>
      <c r="M7474" t="s">
        <v>77</v>
      </c>
      <c r="N7474" t="s">
        <v>79</v>
      </c>
      <c r="O7474">
        <v>2026</v>
      </c>
      <c r="P7474">
        <v>1</v>
      </c>
      <c r="Q7474" t="s">
        <v>80</v>
      </c>
      <c r="R7474" s="8">
        <v>46267</v>
      </c>
      <c r="S7474" s="2">
        <v>1</v>
      </c>
      <c r="T7474" s="2" t="s">
        <v>81</v>
      </c>
    </row>
    <row r="7475" spans="1:20" x14ac:dyDescent="0.25">
      <c r="A7475">
        <v>1120675389</v>
      </c>
      <c r="B7475">
        <v>119048169</v>
      </c>
      <c r="C7475" t="s">
        <v>85</v>
      </c>
      <c r="D7475" t="s">
        <v>75</v>
      </c>
      <c r="E7475" t="s">
        <v>76</v>
      </c>
      <c r="F7475" s="7">
        <v>43971</v>
      </c>
      <c r="G7475" s="7">
        <v>45797</v>
      </c>
      <c r="H7475" t="s">
        <v>86</v>
      </c>
      <c r="I7475" t="s">
        <v>87</v>
      </c>
      <c r="J7475" s="7">
        <v>45824</v>
      </c>
      <c r="K7475" s="7">
        <v>46114</v>
      </c>
      <c r="L7475" s="7">
        <v>45797</v>
      </c>
      <c r="M7475" t="s">
        <v>86</v>
      </c>
      <c r="N7475" t="s">
        <v>79</v>
      </c>
      <c r="O7475">
        <v>2026</v>
      </c>
      <c r="P7475">
        <v>1</v>
      </c>
      <c r="Q7475" t="s">
        <v>80</v>
      </c>
      <c r="R7475" s="8">
        <v>46267</v>
      </c>
      <c r="S7475" s="2">
        <v>1</v>
      </c>
      <c r="T7475" s="2" t="s">
        <v>81</v>
      </c>
    </row>
    <row r="7476" spans="1:20" x14ac:dyDescent="0.25">
      <c r="A7476">
        <v>1120675406</v>
      </c>
      <c r="B7476">
        <v>119062058</v>
      </c>
      <c r="C7476" t="s">
        <v>82</v>
      </c>
      <c r="D7476" t="s">
        <v>88</v>
      </c>
      <c r="E7476" t="s">
        <v>76</v>
      </c>
      <c r="F7476" s="7">
        <v>43975</v>
      </c>
      <c r="G7476" s="7">
        <v>45801</v>
      </c>
      <c r="H7476" t="s">
        <v>77</v>
      </c>
      <c r="I7476" t="s">
        <v>78</v>
      </c>
      <c r="J7476" s="7">
        <v>45149</v>
      </c>
      <c r="K7476" s="7">
        <v>44071</v>
      </c>
      <c r="L7476" s="7">
        <v>45801</v>
      </c>
      <c r="M7476" t="s">
        <v>77</v>
      </c>
      <c r="N7476" t="s">
        <v>92</v>
      </c>
      <c r="O7476">
        <v>2026</v>
      </c>
      <c r="P7476">
        <v>1</v>
      </c>
      <c r="Q7476" t="s">
        <v>80</v>
      </c>
      <c r="R7476" s="8">
        <v>46267</v>
      </c>
      <c r="S7476" s="2">
        <v>1</v>
      </c>
      <c r="T7476" s="2" t="s">
        <v>81</v>
      </c>
    </row>
    <row r="7477" spans="1:20" x14ac:dyDescent="0.25">
      <c r="A7477">
        <v>1120675461</v>
      </c>
      <c r="B7477">
        <v>119125032</v>
      </c>
      <c r="C7477" t="s">
        <v>74</v>
      </c>
      <c r="D7477" t="s">
        <v>88</v>
      </c>
      <c r="E7477" t="s">
        <v>76</v>
      </c>
      <c r="F7477" s="7">
        <v>43990</v>
      </c>
      <c r="G7477" s="7">
        <v>45816</v>
      </c>
      <c r="H7477" t="s">
        <v>77</v>
      </c>
      <c r="I7477" t="s">
        <v>84</v>
      </c>
      <c r="J7477" s="7">
        <v>45394</v>
      </c>
      <c r="K7477" s="7">
        <v>45748</v>
      </c>
      <c r="L7477" s="7">
        <v>45816</v>
      </c>
      <c r="M7477" t="s">
        <v>77</v>
      </c>
      <c r="N7477" t="s">
        <v>79</v>
      </c>
      <c r="O7477">
        <v>2026</v>
      </c>
      <c r="P7477">
        <v>1</v>
      </c>
      <c r="Q7477" t="s">
        <v>80</v>
      </c>
      <c r="R7477" s="8">
        <v>46267</v>
      </c>
      <c r="S7477" s="2">
        <v>1</v>
      </c>
      <c r="T7477" s="2" t="s">
        <v>81</v>
      </c>
    </row>
    <row r="7478" spans="1:20" x14ac:dyDescent="0.25">
      <c r="A7478">
        <v>1120675462</v>
      </c>
      <c r="B7478">
        <v>119125032</v>
      </c>
      <c r="C7478" t="s">
        <v>74</v>
      </c>
      <c r="D7478" t="s">
        <v>88</v>
      </c>
      <c r="E7478" t="s">
        <v>76</v>
      </c>
      <c r="F7478" s="7">
        <v>43990</v>
      </c>
      <c r="G7478" s="7">
        <v>45816</v>
      </c>
      <c r="H7478" t="s">
        <v>77</v>
      </c>
      <c r="I7478" t="s">
        <v>84</v>
      </c>
      <c r="J7478" s="7">
        <v>45394</v>
      </c>
      <c r="K7478" s="7">
        <v>45925</v>
      </c>
      <c r="L7478" s="7">
        <v>45816</v>
      </c>
      <c r="M7478" t="s">
        <v>77</v>
      </c>
      <c r="N7478" t="s">
        <v>79</v>
      </c>
      <c r="O7478">
        <v>2026</v>
      </c>
      <c r="P7478">
        <v>1</v>
      </c>
      <c r="Q7478" t="s">
        <v>80</v>
      </c>
      <c r="R7478" s="8">
        <v>46267</v>
      </c>
      <c r="S7478" s="2">
        <v>1</v>
      </c>
      <c r="T7478" s="2" t="s">
        <v>81</v>
      </c>
    </row>
    <row r="7479" spans="1:20" x14ac:dyDescent="0.25">
      <c r="A7479">
        <v>1120675474</v>
      </c>
      <c r="B7479">
        <v>119145597</v>
      </c>
      <c r="C7479" t="s">
        <v>82</v>
      </c>
      <c r="D7479" t="s">
        <v>88</v>
      </c>
      <c r="E7479" t="s">
        <v>76</v>
      </c>
      <c r="F7479" s="7">
        <v>43992</v>
      </c>
      <c r="G7479" s="7">
        <v>44357</v>
      </c>
      <c r="H7479" t="s">
        <v>77</v>
      </c>
      <c r="I7479" t="s">
        <v>84</v>
      </c>
      <c r="J7479" s="7">
        <v>45437</v>
      </c>
      <c r="K7479" s="7">
        <v>45748</v>
      </c>
      <c r="L7479" s="7">
        <v>44357</v>
      </c>
      <c r="M7479" t="s">
        <v>77</v>
      </c>
      <c r="N7479" t="s">
        <v>79</v>
      </c>
      <c r="O7479">
        <v>2026</v>
      </c>
      <c r="P7479">
        <v>1</v>
      </c>
      <c r="Q7479" t="s">
        <v>80</v>
      </c>
      <c r="R7479" s="8">
        <v>46267</v>
      </c>
      <c r="S7479" s="2">
        <v>1</v>
      </c>
      <c r="T7479" s="2" t="s">
        <v>81</v>
      </c>
    </row>
    <row r="7480" spans="1:20" x14ac:dyDescent="0.25">
      <c r="A7480">
        <v>1120675475</v>
      </c>
      <c r="B7480">
        <v>119145597</v>
      </c>
      <c r="C7480" t="s">
        <v>82</v>
      </c>
      <c r="D7480" t="s">
        <v>88</v>
      </c>
      <c r="E7480" t="s">
        <v>76</v>
      </c>
      <c r="F7480" s="7">
        <v>43992</v>
      </c>
      <c r="G7480" s="7">
        <v>44357</v>
      </c>
      <c r="H7480" t="s">
        <v>77</v>
      </c>
      <c r="I7480" t="s">
        <v>84</v>
      </c>
      <c r="J7480" s="7">
        <v>45437</v>
      </c>
      <c r="K7480" s="7">
        <v>45925</v>
      </c>
      <c r="L7480" s="7">
        <v>44357</v>
      </c>
      <c r="M7480" t="s">
        <v>77</v>
      </c>
      <c r="N7480" t="s">
        <v>79</v>
      </c>
      <c r="O7480">
        <v>2026</v>
      </c>
      <c r="P7480">
        <v>1</v>
      </c>
      <c r="Q7480" t="s">
        <v>80</v>
      </c>
      <c r="R7480" s="8">
        <v>46267</v>
      </c>
      <c r="S7480" s="2">
        <v>1</v>
      </c>
      <c r="T7480" s="2" t="s">
        <v>81</v>
      </c>
    </row>
    <row r="7481" spans="1:20" x14ac:dyDescent="0.25">
      <c r="A7481">
        <v>1120675482</v>
      </c>
      <c r="B7481">
        <v>119156277</v>
      </c>
      <c r="C7481" t="s">
        <v>82</v>
      </c>
      <c r="D7481" t="s">
        <v>83</v>
      </c>
      <c r="E7481" t="s">
        <v>76</v>
      </c>
      <c r="F7481" s="7">
        <v>43994</v>
      </c>
      <c r="G7481" s="7">
        <v>44177</v>
      </c>
      <c r="H7481" t="s">
        <v>77</v>
      </c>
      <c r="I7481" t="s">
        <v>84</v>
      </c>
      <c r="J7481" s="7">
        <v>45437</v>
      </c>
      <c r="K7481" s="7">
        <v>45747</v>
      </c>
      <c r="L7481" s="7">
        <v>44177</v>
      </c>
      <c r="M7481" t="s">
        <v>77</v>
      </c>
      <c r="N7481" t="s">
        <v>79</v>
      </c>
      <c r="O7481">
        <v>2026</v>
      </c>
      <c r="P7481">
        <v>1</v>
      </c>
      <c r="Q7481" t="s">
        <v>80</v>
      </c>
      <c r="R7481" s="8">
        <v>46267</v>
      </c>
      <c r="S7481" s="2">
        <v>1</v>
      </c>
      <c r="T7481" s="2" t="s">
        <v>81</v>
      </c>
    </row>
    <row r="7482" spans="1:20" x14ac:dyDescent="0.25">
      <c r="A7482">
        <v>1120675483</v>
      </c>
      <c r="B7482">
        <v>119156277</v>
      </c>
      <c r="C7482" t="s">
        <v>82</v>
      </c>
      <c r="D7482" t="s">
        <v>83</v>
      </c>
      <c r="E7482" t="s">
        <v>76</v>
      </c>
      <c r="F7482" s="7">
        <v>43994</v>
      </c>
      <c r="G7482" s="7">
        <v>44177</v>
      </c>
      <c r="H7482" t="s">
        <v>77</v>
      </c>
      <c r="I7482" t="s">
        <v>84</v>
      </c>
      <c r="J7482" s="7">
        <v>45437</v>
      </c>
      <c r="K7482" s="7">
        <v>46001</v>
      </c>
      <c r="L7482" s="7">
        <v>44177</v>
      </c>
      <c r="M7482" t="s">
        <v>77</v>
      </c>
      <c r="N7482" t="s">
        <v>79</v>
      </c>
      <c r="O7482">
        <v>2026</v>
      </c>
      <c r="P7482">
        <v>1</v>
      </c>
      <c r="Q7482" t="s">
        <v>80</v>
      </c>
      <c r="R7482" s="8">
        <v>46267</v>
      </c>
      <c r="S7482" s="2">
        <v>1</v>
      </c>
      <c r="T7482" s="2" t="s">
        <v>81</v>
      </c>
    </row>
    <row r="7483" spans="1:20" x14ac:dyDescent="0.25">
      <c r="A7483">
        <v>1120675524</v>
      </c>
      <c r="B7483">
        <v>119188168</v>
      </c>
      <c r="C7483" t="s">
        <v>82</v>
      </c>
      <c r="D7483" t="s">
        <v>88</v>
      </c>
      <c r="E7483" t="s">
        <v>76</v>
      </c>
      <c r="F7483" s="7">
        <v>44001</v>
      </c>
      <c r="G7483" s="7">
        <v>45827</v>
      </c>
      <c r="H7483" t="s">
        <v>77</v>
      </c>
      <c r="I7483" t="s">
        <v>78</v>
      </c>
      <c r="J7483" s="7">
        <v>45533</v>
      </c>
      <c r="K7483" s="7">
        <v>45946</v>
      </c>
      <c r="L7483" s="7">
        <v>45827</v>
      </c>
      <c r="M7483" t="s">
        <v>77</v>
      </c>
      <c r="N7483" t="s">
        <v>79</v>
      </c>
      <c r="O7483">
        <v>2026</v>
      </c>
      <c r="P7483">
        <v>1</v>
      </c>
      <c r="Q7483" t="s">
        <v>80</v>
      </c>
      <c r="R7483" s="8">
        <v>46267</v>
      </c>
      <c r="S7483" s="2">
        <v>1</v>
      </c>
      <c r="T7483" s="2" t="s">
        <v>81</v>
      </c>
    </row>
    <row r="7484" spans="1:20" x14ac:dyDescent="0.25">
      <c r="A7484">
        <v>1120675525</v>
      </c>
      <c r="B7484">
        <v>119188168</v>
      </c>
      <c r="C7484" t="s">
        <v>82</v>
      </c>
      <c r="D7484" t="s">
        <v>88</v>
      </c>
      <c r="E7484" t="s">
        <v>76</v>
      </c>
      <c r="F7484" s="7">
        <v>44001</v>
      </c>
      <c r="G7484" s="7">
        <v>45827</v>
      </c>
      <c r="H7484" t="s">
        <v>77</v>
      </c>
      <c r="I7484" t="s">
        <v>78</v>
      </c>
      <c r="J7484" s="7">
        <v>45533</v>
      </c>
      <c r="K7484" s="7">
        <v>44488</v>
      </c>
      <c r="L7484" s="7">
        <v>45827</v>
      </c>
      <c r="M7484" t="s">
        <v>77</v>
      </c>
      <c r="N7484" t="s">
        <v>79</v>
      </c>
      <c r="O7484">
        <v>2026</v>
      </c>
      <c r="P7484">
        <v>1</v>
      </c>
      <c r="Q7484" t="s">
        <v>80</v>
      </c>
      <c r="R7484" s="8">
        <v>46267</v>
      </c>
      <c r="S7484" s="2">
        <v>1</v>
      </c>
      <c r="T7484" s="2" t="s">
        <v>81</v>
      </c>
    </row>
    <row r="7485" spans="1:20" x14ac:dyDescent="0.25">
      <c r="A7485">
        <v>1120675557</v>
      </c>
      <c r="B7485">
        <v>119209130</v>
      </c>
      <c r="C7485" t="s">
        <v>74</v>
      </c>
      <c r="D7485" t="s">
        <v>75</v>
      </c>
      <c r="E7485" t="s">
        <v>76</v>
      </c>
      <c r="F7485" s="7">
        <v>44007</v>
      </c>
      <c r="G7485" s="7">
        <v>45833</v>
      </c>
      <c r="H7485" t="s">
        <v>86</v>
      </c>
      <c r="I7485" t="s">
        <v>87</v>
      </c>
      <c r="J7485" s="7">
        <v>45789</v>
      </c>
      <c r="K7485" s="7">
        <v>44152</v>
      </c>
      <c r="L7485" s="7">
        <v>45833</v>
      </c>
      <c r="M7485" t="s">
        <v>86</v>
      </c>
      <c r="N7485" t="s">
        <v>79</v>
      </c>
      <c r="O7485">
        <v>2026</v>
      </c>
      <c r="P7485">
        <v>1</v>
      </c>
      <c r="Q7485" t="s">
        <v>80</v>
      </c>
      <c r="R7485" s="8">
        <v>46267</v>
      </c>
      <c r="S7485" s="2">
        <v>1</v>
      </c>
      <c r="T7485" s="2" t="s">
        <v>81</v>
      </c>
    </row>
    <row r="7486" spans="1:20" x14ac:dyDescent="0.25">
      <c r="A7486">
        <v>1120675592</v>
      </c>
      <c r="B7486">
        <v>119232938</v>
      </c>
      <c r="C7486" t="s">
        <v>82</v>
      </c>
      <c r="D7486" t="s">
        <v>83</v>
      </c>
      <c r="E7486" t="s">
        <v>76</v>
      </c>
      <c r="F7486" s="7">
        <v>44011</v>
      </c>
      <c r="G7486" s="7">
        <v>44194</v>
      </c>
      <c r="H7486" t="s">
        <v>77</v>
      </c>
      <c r="I7486" t="s">
        <v>84</v>
      </c>
      <c r="J7486" s="7">
        <v>45135</v>
      </c>
      <c r="K7486" s="7">
        <v>45748</v>
      </c>
      <c r="L7486" s="7">
        <v>44194</v>
      </c>
      <c r="M7486" t="s">
        <v>77</v>
      </c>
      <c r="N7486" t="s">
        <v>92</v>
      </c>
      <c r="O7486">
        <v>2026</v>
      </c>
      <c r="P7486">
        <v>1</v>
      </c>
      <c r="Q7486" t="s">
        <v>80</v>
      </c>
      <c r="R7486" s="8">
        <v>46267</v>
      </c>
      <c r="S7486" s="2">
        <v>1</v>
      </c>
      <c r="T7486" s="2" t="s">
        <v>81</v>
      </c>
    </row>
    <row r="7487" spans="1:20" x14ac:dyDescent="0.25">
      <c r="A7487">
        <v>1120675593</v>
      </c>
      <c r="B7487">
        <v>119232938</v>
      </c>
      <c r="C7487" t="s">
        <v>82</v>
      </c>
      <c r="D7487" t="s">
        <v>83</v>
      </c>
      <c r="E7487" t="s">
        <v>76</v>
      </c>
      <c r="F7487" s="7">
        <v>44011</v>
      </c>
      <c r="G7487" s="7">
        <v>44194</v>
      </c>
      <c r="H7487" t="s">
        <v>77</v>
      </c>
      <c r="I7487" t="s">
        <v>84</v>
      </c>
      <c r="J7487" s="7">
        <v>45135</v>
      </c>
      <c r="K7487" s="7">
        <v>45968</v>
      </c>
      <c r="L7487" s="7">
        <v>44194</v>
      </c>
      <c r="M7487" t="s">
        <v>77</v>
      </c>
      <c r="N7487" t="s">
        <v>92</v>
      </c>
      <c r="O7487">
        <v>2026</v>
      </c>
      <c r="P7487">
        <v>1</v>
      </c>
      <c r="Q7487" t="s">
        <v>80</v>
      </c>
      <c r="R7487" s="8">
        <v>46267</v>
      </c>
      <c r="S7487" s="2">
        <v>1</v>
      </c>
      <c r="T7487" s="2" t="s">
        <v>81</v>
      </c>
    </row>
    <row r="7488" spans="1:20" x14ac:dyDescent="0.25">
      <c r="A7488">
        <v>1120675665</v>
      </c>
      <c r="B7488">
        <v>119333754</v>
      </c>
      <c r="C7488" t="s">
        <v>74</v>
      </c>
      <c r="D7488" t="s">
        <v>83</v>
      </c>
      <c r="E7488" t="s">
        <v>76</v>
      </c>
      <c r="F7488" s="7">
        <v>44020</v>
      </c>
      <c r="G7488" s="7">
        <v>44204</v>
      </c>
      <c r="H7488" t="s">
        <v>86</v>
      </c>
      <c r="I7488" t="s">
        <v>87</v>
      </c>
      <c r="J7488" s="7">
        <v>45923</v>
      </c>
      <c r="K7488" s="7">
        <v>45908</v>
      </c>
      <c r="L7488" s="7">
        <v>44204</v>
      </c>
      <c r="M7488" t="s">
        <v>86</v>
      </c>
      <c r="N7488" t="s">
        <v>79</v>
      </c>
      <c r="O7488">
        <v>2026</v>
      </c>
      <c r="P7488">
        <v>1</v>
      </c>
      <c r="Q7488" t="s">
        <v>80</v>
      </c>
      <c r="R7488" s="8">
        <v>46267</v>
      </c>
      <c r="S7488" s="2">
        <v>1</v>
      </c>
      <c r="T7488" s="2" t="s">
        <v>81</v>
      </c>
    </row>
    <row r="7489" spans="1:20" x14ac:dyDescent="0.25">
      <c r="A7489">
        <v>1120675680</v>
      </c>
      <c r="B7489">
        <v>119353759</v>
      </c>
      <c r="C7489" t="s">
        <v>85</v>
      </c>
      <c r="D7489" t="s">
        <v>75</v>
      </c>
      <c r="E7489" t="s">
        <v>76</v>
      </c>
      <c r="F7489" s="7">
        <v>44022</v>
      </c>
      <c r="G7489" s="7">
        <v>44387</v>
      </c>
      <c r="H7489" t="s">
        <v>86</v>
      </c>
      <c r="I7489" t="s">
        <v>87</v>
      </c>
      <c r="J7489" s="7">
        <v>45868</v>
      </c>
      <c r="K7489" s="7">
        <v>46076</v>
      </c>
      <c r="L7489" s="7">
        <v>44387</v>
      </c>
      <c r="M7489" t="s">
        <v>86</v>
      </c>
      <c r="N7489" t="s">
        <v>79</v>
      </c>
      <c r="O7489">
        <v>2026</v>
      </c>
      <c r="P7489">
        <v>1</v>
      </c>
      <c r="Q7489" t="s">
        <v>80</v>
      </c>
      <c r="R7489" s="8">
        <v>46267</v>
      </c>
      <c r="S7489" s="2">
        <v>1</v>
      </c>
      <c r="T7489" s="2" t="s">
        <v>81</v>
      </c>
    </row>
    <row r="7490" spans="1:20" x14ac:dyDescent="0.25">
      <c r="A7490">
        <v>1120675882</v>
      </c>
      <c r="B7490">
        <v>119555597</v>
      </c>
      <c r="C7490" t="s">
        <v>85</v>
      </c>
      <c r="D7490" t="s">
        <v>88</v>
      </c>
      <c r="E7490" t="s">
        <v>76</v>
      </c>
      <c r="F7490" s="7">
        <v>44047</v>
      </c>
      <c r="G7490" s="7">
        <v>44412</v>
      </c>
      <c r="H7490" t="s">
        <v>86</v>
      </c>
      <c r="I7490" t="s">
        <v>87</v>
      </c>
      <c r="J7490" s="7">
        <v>45230</v>
      </c>
      <c r="K7490" s="7">
        <v>44162</v>
      </c>
      <c r="L7490" s="7">
        <v>44412</v>
      </c>
      <c r="M7490" t="s">
        <v>86</v>
      </c>
      <c r="N7490" t="s">
        <v>92</v>
      </c>
      <c r="O7490">
        <v>2026</v>
      </c>
      <c r="P7490">
        <v>1</v>
      </c>
      <c r="Q7490" t="s">
        <v>80</v>
      </c>
      <c r="R7490" s="8">
        <v>46267</v>
      </c>
      <c r="S7490" s="2">
        <v>1</v>
      </c>
      <c r="T7490" s="2" t="s">
        <v>81</v>
      </c>
    </row>
    <row r="7491" spans="1:20" x14ac:dyDescent="0.25">
      <c r="A7491">
        <v>1120675891</v>
      </c>
      <c r="B7491">
        <v>119558988</v>
      </c>
      <c r="C7491" t="s">
        <v>74</v>
      </c>
      <c r="D7491" t="s">
        <v>83</v>
      </c>
      <c r="E7491" t="s">
        <v>76</v>
      </c>
      <c r="F7491" s="7">
        <v>44047</v>
      </c>
      <c r="G7491" s="7">
        <v>44231</v>
      </c>
      <c r="H7491" t="s">
        <v>77</v>
      </c>
      <c r="I7491" t="s">
        <v>78</v>
      </c>
      <c r="J7491" s="7">
        <v>45450</v>
      </c>
      <c r="K7491" s="7">
        <v>45483</v>
      </c>
      <c r="L7491" s="7">
        <v>44231</v>
      </c>
      <c r="M7491" t="s">
        <v>77</v>
      </c>
      <c r="N7491" t="s">
        <v>79</v>
      </c>
      <c r="O7491">
        <v>2026</v>
      </c>
      <c r="P7491">
        <v>1</v>
      </c>
      <c r="Q7491" t="s">
        <v>80</v>
      </c>
      <c r="R7491" s="8">
        <v>46267</v>
      </c>
      <c r="S7491" s="2">
        <v>1</v>
      </c>
      <c r="T7491" s="2" t="s">
        <v>81</v>
      </c>
    </row>
    <row r="7492" spans="1:20" x14ac:dyDescent="0.25">
      <c r="A7492">
        <v>1120675906</v>
      </c>
      <c r="B7492">
        <v>119564214</v>
      </c>
      <c r="C7492" t="s">
        <v>82</v>
      </c>
      <c r="D7492" t="s">
        <v>88</v>
      </c>
      <c r="E7492" t="s">
        <v>76</v>
      </c>
      <c r="F7492" s="7">
        <v>44048</v>
      </c>
      <c r="G7492" s="7">
        <v>45874</v>
      </c>
      <c r="H7492" t="s">
        <v>77</v>
      </c>
      <c r="I7492" t="s">
        <v>78</v>
      </c>
      <c r="J7492" s="7">
        <v>45214</v>
      </c>
      <c r="K7492" s="7">
        <v>45715</v>
      </c>
      <c r="L7492" s="7">
        <v>45874</v>
      </c>
      <c r="M7492" t="s">
        <v>77</v>
      </c>
      <c r="N7492" t="s">
        <v>92</v>
      </c>
      <c r="O7492">
        <v>2026</v>
      </c>
      <c r="P7492">
        <v>1</v>
      </c>
      <c r="Q7492" t="s">
        <v>80</v>
      </c>
      <c r="R7492" s="8">
        <v>46267</v>
      </c>
      <c r="S7492" s="2">
        <v>1</v>
      </c>
      <c r="T7492" s="2" t="s">
        <v>81</v>
      </c>
    </row>
    <row r="7493" spans="1:20" x14ac:dyDescent="0.25">
      <c r="A7493">
        <v>1120676079</v>
      </c>
      <c r="B7493">
        <v>119638439</v>
      </c>
      <c r="C7493" t="s">
        <v>85</v>
      </c>
      <c r="D7493" t="s">
        <v>75</v>
      </c>
      <c r="E7493" t="s">
        <v>76</v>
      </c>
      <c r="F7493" s="7">
        <v>44062</v>
      </c>
      <c r="G7493" s="7">
        <v>44427</v>
      </c>
      <c r="H7493" t="s">
        <v>86</v>
      </c>
      <c r="I7493" t="s">
        <v>87</v>
      </c>
      <c r="J7493" s="7">
        <v>45835</v>
      </c>
      <c r="K7493" s="7">
        <v>46112</v>
      </c>
      <c r="L7493" s="7">
        <v>44427</v>
      </c>
      <c r="M7493" t="s">
        <v>86</v>
      </c>
      <c r="N7493" t="s">
        <v>79</v>
      </c>
      <c r="O7493">
        <v>2026</v>
      </c>
      <c r="P7493">
        <v>1</v>
      </c>
      <c r="Q7493" t="s">
        <v>80</v>
      </c>
      <c r="R7493" s="8">
        <v>46267</v>
      </c>
      <c r="S7493" s="2">
        <v>1</v>
      </c>
      <c r="T7493" s="2" t="s">
        <v>81</v>
      </c>
    </row>
    <row r="7494" spans="1:20" x14ac:dyDescent="0.25">
      <c r="A7494">
        <v>1120676154</v>
      </c>
      <c r="B7494">
        <v>119661909</v>
      </c>
      <c r="C7494" t="s">
        <v>82</v>
      </c>
      <c r="D7494" t="s">
        <v>75</v>
      </c>
      <c r="E7494" t="s">
        <v>76</v>
      </c>
      <c r="F7494" s="7">
        <v>44067</v>
      </c>
      <c r="G7494" s="7">
        <v>44432</v>
      </c>
      <c r="H7494" t="s">
        <v>77</v>
      </c>
      <c r="I7494" t="s">
        <v>89</v>
      </c>
      <c r="J7494" s="7">
        <v>46104</v>
      </c>
      <c r="K7494" s="7">
        <v>46106</v>
      </c>
      <c r="L7494" s="7">
        <v>44432</v>
      </c>
      <c r="M7494" t="s">
        <v>77</v>
      </c>
      <c r="N7494" t="s">
        <v>92</v>
      </c>
      <c r="O7494">
        <v>2026</v>
      </c>
      <c r="P7494">
        <v>1</v>
      </c>
      <c r="Q7494" t="s">
        <v>80</v>
      </c>
      <c r="R7494" s="8">
        <v>46267</v>
      </c>
      <c r="S7494" s="2">
        <v>1</v>
      </c>
      <c r="T7494" s="2" t="s">
        <v>81</v>
      </c>
    </row>
    <row r="7495" spans="1:20" x14ac:dyDescent="0.25">
      <c r="A7495">
        <v>1120676297</v>
      </c>
      <c r="B7495">
        <v>119709881</v>
      </c>
      <c r="C7495" t="s">
        <v>97</v>
      </c>
      <c r="D7495" t="s">
        <v>75</v>
      </c>
      <c r="E7495" t="s">
        <v>76</v>
      </c>
      <c r="F7495" s="7">
        <v>44077</v>
      </c>
      <c r="G7495" s="7">
        <v>44442</v>
      </c>
      <c r="H7495" t="s">
        <v>86</v>
      </c>
      <c r="I7495" t="s">
        <v>87</v>
      </c>
      <c r="J7495" s="7">
        <v>45867</v>
      </c>
      <c r="K7495" s="7">
        <v>44110</v>
      </c>
      <c r="L7495" s="7">
        <v>44442</v>
      </c>
      <c r="M7495" t="s">
        <v>86</v>
      </c>
      <c r="N7495" t="s">
        <v>79</v>
      </c>
      <c r="O7495">
        <v>2026</v>
      </c>
      <c r="P7495">
        <v>1</v>
      </c>
      <c r="Q7495" t="s">
        <v>80</v>
      </c>
      <c r="R7495" s="8">
        <v>46267</v>
      </c>
      <c r="S7495" s="2">
        <v>1</v>
      </c>
      <c r="T7495" s="2" t="s">
        <v>81</v>
      </c>
    </row>
    <row r="7496" spans="1:20" x14ac:dyDescent="0.25">
      <c r="A7496">
        <v>1120676643</v>
      </c>
      <c r="B7496">
        <v>119891019</v>
      </c>
      <c r="C7496" t="s">
        <v>74</v>
      </c>
      <c r="D7496" t="s">
        <v>75</v>
      </c>
      <c r="E7496" t="s">
        <v>76</v>
      </c>
      <c r="F7496" s="7">
        <v>44116</v>
      </c>
      <c r="G7496" s="7">
        <v>45942</v>
      </c>
      <c r="H7496" t="s">
        <v>77</v>
      </c>
      <c r="I7496" t="s">
        <v>78</v>
      </c>
      <c r="J7496" s="7">
        <v>45247</v>
      </c>
      <c r="K7496" s="7">
        <v>45889</v>
      </c>
      <c r="L7496" s="7">
        <v>45942</v>
      </c>
      <c r="M7496" t="s">
        <v>77</v>
      </c>
      <c r="N7496" t="s">
        <v>92</v>
      </c>
      <c r="O7496">
        <v>2026</v>
      </c>
      <c r="P7496">
        <v>1</v>
      </c>
      <c r="Q7496" t="s">
        <v>80</v>
      </c>
      <c r="R7496" s="8">
        <v>46267</v>
      </c>
      <c r="S7496" s="2">
        <v>1</v>
      </c>
      <c r="T7496" s="2" t="s">
        <v>81</v>
      </c>
    </row>
    <row r="7497" spans="1:20" x14ac:dyDescent="0.25">
      <c r="A7497">
        <v>1120676651</v>
      </c>
      <c r="B7497">
        <v>119895160</v>
      </c>
      <c r="C7497" t="s">
        <v>82</v>
      </c>
      <c r="D7497" t="s">
        <v>75</v>
      </c>
      <c r="E7497" t="s">
        <v>76</v>
      </c>
      <c r="F7497" s="7">
        <v>44117</v>
      </c>
      <c r="G7497" s="7">
        <v>44482</v>
      </c>
      <c r="H7497" t="s">
        <v>77</v>
      </c>
      <c r="I7497" t="s">
        <v>78</v>
      </c>
      <c r="J7497" s="7">
        <v>45940</v>
      </c>
      <c r="K7497" s="7">
        <v>46113</v>
      </c>
      <c r="L7497" s="7">
        <v>44482</v>
      </c>
      <c r="M7497" t="s">
        <v>77</v>
      </c>
      <c r="N7497" t="s">
        <v>79</v>
      </c>
      <c r="O7497">
        <v>2026</v>
      </c>
      <c r="P7497">
        <v>1</v>
      </c>
      <c r="Q7497" t="s">
        <v>80</v>
      </c>
      <c r="R7497" s="8">
        <v>46267</v>
      </c>
      <c r="S7497" s="2">
        <v>1</v>
      </c>
      <c r="T7497" s="2" t="s">
        <v>81</v>
      </c>
    </row>
    <row r="7498" spans="1:20" x14ac:dyDescent="0.25">
      <c r="A7498">
        <v>1120676665</v>
      </c>
      <c r="B7498">
        <v>119909817</v>
      </c>
      <c r="C7498" t="s">
        <v>82</v>
      </c>
      <c r="D7498" t="s">
        <v>83</v>
      </c>
      <c r="E7498" t="s">
        <v>76</v>
      </c>
      <c r="F7498" s="7">
        <v>44119</v>
      </c>
      <c r="G7498" s="7">
        <v>45945</v>
      </c>
      <c r="H7498" t="s">
        <v>77</v>
      </c>
      <c r="I7498" t="s">
        <v>78</v>
      </c>
      <c r="J7498" s="7">
        <v>45935</v>
      </c>
      <c r="K7498" s="7">
        <v>44120</v>
      </c>
      <c r="L7498" s="7">
        <v>45945</v>
      </c>
      <c r="M7498" t="s">
        <v>77</v>
      </c>
      <c r="N7498" t="s">
        <v>79</v>
      </c>
      <c r="O7498">
        <v>2026</v>
      </c>
      <c r="P7498">
        <v>1</v>
      </c>
      <c r="Q7498" t="s">
        <v>80</v>
      </c>
      <c r="R7498" s="8">
        <v>46267</v>
      </c>
      <c r="S7498" s="2">
        <v>1</v>
      </c>
      <c r="T7498" s="2" t="s">
        <v>81</v>
      </c>
    </row>
    <row r="7499" spans="1:20" x14ac:dyDescent="0.25">
      <c r="A7499">
        <v>1120676944</v>
      </c>
      <c r="B7499">
        <v>120049351</v>
      </c>
      <c r="C7499" t="s">
        <v>74</v>
      </c>
      <c r="D7499" t="s">
        <v>75</v>
      </c>
      <c r="E7499" t="s">
        <v>76</v>
      </c>
      <c r="F7499" s="7">
        <v>44152</v>
      </c>
      <c r="G7499" s="7">
        <v>44517</v>
      </c>
      <c r="H7499" t="s">
        <v>86</v>
      </c>
      <c r="I7499" t="s">
        <v>87</v>
      </c>
      <c r="J7499" s="7">
        <v>45838</v>
      </c>
      <c r="K7499" s="7">
        <v>44168</v>
      </c>
      <c r="L7499" s="7">
        <v>44517</v>
      </c>
      <c r="M7499" t="s">
        <v>86</v>
      </c>
      <c r="N7499" t="s">
        <v>79</v>
      </c>
      <c r="O7499">
        <v>2026</v>
      </c>
      <c r="P7499">
        <v>1</v>
      </c>
      <c r="Q7499" t="s">
        <v>80</v>
      </c>
      <c r="R7499" s="8">
        <v>46267</v>
      </c>
      <c r="S7499" s="2">
        <v>1</v>
      </c>
      <c r="T7499" s="2" t="s">
        <v>81</v>
      </c>
    </row>
    <row r="7500" spans="1:20" x14ac:dyDescent="0.25">
      <c r="A7500">
        <v>1120677066</v>
      </c>
      <c r="B7500">
        <v>120165280</v>
      </c>
      <c r="C7500" t="s">
        <v>74</v>
      </c>
      <c r="D7500" t="s">
        <v>75</v>
      </c>
      <c r="E7500" t="s">
        <v>76</v>
      </c>
      <c r="F7500" s="7">
        <v>44176</v>
      </c>
      <c r="G7500" s="7">
        <v>44541</v>
      </c>
      <c r="H7500" t="s">
        <v>86</v>
      </c>
      <c r="I7500" t="s">
        <v>87</v>
      </c>
      <c r="J7500" s="7">
        <v>45877</v>
      </c>
      <c r="K7500" s="7">
        <v>44178</v>
      </c>
      <c r="L7500" s="7">
        <v>44541</v>
      </c>
      <c r="M7500" t="s">
        <v>86</v>
      </c>
      <c r="N7500" t="s">
        <v>79</v>
      </c>
      <c r="O7500">
        <v>2026</v>
      </c>
      <c r="P7500">
        <v>1</v>
      </c>
      <c r="Q7500" t="s">
        <v>80</v>
      </c>
      <c r="R7500" s="8">
        <v>46267</v>
      </c>
      <c r="S7500" s="2">
        <v>1</v>
      </c>
      <c r="T7500" s="2" t="s">
        <v>81</v>
      </c>
    </row>
    <row r="7501" spans="1:20" x14ac:dyDescent="0.25">
      <c r="A7501">
        <v>1120677181</v>
      </c>
      <c r="B7501">
        <v>120771196</v>
      </c>
      <c r="C7501" t="s">
        <v>85</v>
      </c>
      <c r="D7501" t="s">
        <v>83</v>
      </c>
      <c r="E7501" t="s">
        <v>76</v>
      </c>
      <c r="F7501" s="7">
        <v>44295</v>
      </c>
      <c r="G7501" s="7">
        <v>44478</v>
      </c>
      <c r="H7501" t="s">
        <v>86</v>
      </c>
      <c r="I7501" t="s">
        <v>87</v>
      </c>
      <c r="J7501" s="7">
        <v>45618</v>
      </c>
      <c r="K7501" s="7">
        <v>44298</v>
      </c>
      <c r="L7501" s="7">
        <v>44478</v>
      </c>
      <c r="M7501" t="s">
        <v>86</v>
      </c>
      <c r="N7501" t="s">
        <v>79</v>
      </c>
      <c r="O7501">
        <v>2026</v>
      </c>
      <c r="P7501">
        <v>1</v>
      </c>
      <c r="Q7501" t="s">
        <v>80</v>
      </c>
      <c r="R7501" s="8">
        <v>46267</v>
      </c>
      <c r="S7501" s="2">
        <v>1</v>
      </c>
      <c r="T7501" s="2" t="s">
        <v>81</v>
      </c>
    </row>
    <row r="7502" spans="1:20" x14ac:dyDescent="0.25">
      <c r="A7502">
        <v>1120677234</v>
      </c>
      <c r="B7502">
        <v>120861826</v>
      </c>
      <c r="C7502" t="s">
        <v>98</v>
      </c>
      <c r="D7502" t="s">
        <v>88</v>
      </c>
      <c r="E7502" t="s">
        <v>76</v>
      </c>
      <c r="F7502" s="7">
        <v>44307</v>
      </c>
      <c r="G7502" s="7">
        <v>44672</v>
      </c>
      <c r="H7502" t="s">
        <v>77</v>
      </c>
      <c r="I7502" t="s">
        <v>78</v>
      </c>
      <c r="J7502" s="7">
        <v>46106</v>
      </c>
      <c r="K7502" s="7">
        <v>45436</v>
      </c>
      <c r="L7502" s="7">
        <v>44672</v>
      </c>
      <c r="M7502" t="s">
        <v>77</v>
      </c>
      <c r="N7502" t="s">
        <v>79</v>
      </c>
      <c r="O7502">
        <v>2026</v>
      </c>
      <c r="P7502">
        <v>1</v>
      </c>
      <c r="Q7502" t="s">
        <v>80</v>
      </c>
      <c r="R7502" s="8">
        <v>46267</v>
      </c>
      <c r="S7502" s="2">
        <v>1</v>
      </c>
      <c r="T7502" s="2" t="s">
        <v>81</v>
      </c>
    </row>
    <row r="7503" spans="1:20" x14ac:dyDescent="0.25">
      <c r="A7503">
        <v>1120677261</v>
      </c>
      <c r="B7503">
        <v>120885775</v>
      </c>
      <c r="C7503" t="s">
        <v>85</v>
      </c>
      <c r="D7503" t="s">
        <v>75</v>
      </c>
      <c r="E7503" t="s">
        <v>76</v>
      </c>
      <c r="F7503" s="7">
        <v>44312</v>
      </c>
      <c r="G7503" s="7">
        <v>44677</v>
      </c>
      <c r="H7503" t="s">
        <v>86</v>
      </c>
      <c r="I7503" t="s">
        <v>87</v>
      </c>
      <c r="J7503" s="7">
        <v>44739</v>
      </c>
      <c r="K7503" s="7">
        <v>46010</v>
      </c>
      <c r="L7503" s="7">
        <v>44677</v>
      </c>
      <c r="M7503" t="s">
        <v>86</v>
      </c>
      <c r="N7503" t="s">
        <v>92</v>
      </c>
      <c r="O7503">
        <v>2026</v>
      </c>
      <c r="P7503">
        <v>1</v>
      </c>
      <c r="Q7503" t="s">
        <v>80</v>
      </c>
      <c r="R7503" s="8">
        <v>46267</v>
      </c>
      <c r="S7503" s="2">
        <v>1</v>
      </c>
      <c r="T7503" s="2" t="s">
        <v>81</v>
      </c>
    </row>
    <row r="7504" spans="1:20" x14ac:dyDescent="0.25">
      <c r="A7504">
        <v>1120677267</v>
      </c>
      <c r="B7504">
        <v>120889941</v>
      </c>
      <c r="C7504" t="s">
        <v>91</v>
      </c>
      <c r="D7504" t="s">
        <v>88</v>
      </c>
      <c r="E7504" t="s">
        <v>76</v>
      </c>
      <c r="F7504" s="7">
        <v>44313</v>
      </c>
      <c r="G7504" s="7">
        <v>46139</v>
      </c>
      <c r="H7504" t="s">
        <v>77</v>
      </c>
      <c r="I7504" t="s">
        <v>78</v>
      </c>
      <c r="J7504" s="7">
        <v>45602</v>
      </c>
      <c r="K7504" s="7">
        <v>45951</v>
      </c>
      <c r="L7504" s="7">
        <v>46139</v>
      </c>
      <c r="M7504" t="s">
        <v>77</v>
      </c>
      <c r="N7504" t="s">
        <v>92</v>
      </c>
      <c r="O7504">
        <v>2026</v>
      </c>
      <c r="P7504">
        <v>1</v>
      </c>
      <c r="Q7504" t="s">
        <v>80</v>
      </c>
      <c r="R7504" s="8">
        <v>46267</v>
      </c>
      <c r="S7504" s="2">
        <v>1</v>
      </c>
      <c r="T7504" s="2" t="s">
        <v>81</v>
      </c>
    </row>
    <row r="7505" spans="1:20" x14ac:dyDescent="0.25">
      <c r="A7505">
        <v>1120677305</v>
      </c>
      <c r="B7505">
        <v>120914290</v>
      </c>
      <c r="C7505" t="s">
        <v>82</v>
      </c>
      <c r="D7505" t="s">
        <v>83</v>
      </c>
      <c r="E7505" t="s">
        <v>76</v>
      </c>
      <c r="F7505" s="7">
        <v>44317</v>
      </c>
      <c r="G7505" s="7">
        <v>46143</v>
      </c>
      <c r="H7505" t="s">
        <v>77</v>
      </c>
      <c r="I7505" t="s">
        <v>78</v>
      </c>
      <c r="J7505" s="7">
        <v>45565</v>
      </c>
      <c r="K7505" s="7">
        <v>45057</v>
      </c>
      <c r="L7505" s="7">
        <v>46143</v>
      </c>
      <c r="M7505" t="s">
        <v>77</v>
      </c>
      <c r="N7505" t="s">
        <v>79</v>
      </c>
      <c r="O7505">
        <v>2026</v>
      </c>
      <c r="P7505">
        <v>1</v>
      </c>
      <c r="Q7505" t="s">
        <v>80</v>
      </c>
      <c r="R7505" s="8">
        <v>46267</v>
      </c>
      <c r="S7505" s="2">
        <v>1</v>
      </c>
      <c r="T7505" s="2" t="s">
        <v>81</v>
      </c>
    </row>
    <row r="7506" spans="1:20" x14ac:dyDescent="0.25">
      <c r="A7506">
        <v>1120677352</v>
      </c>
      <c r="B7506">
        <v>121008802</v>
      </c>
      <c r="C7506" t="s">
        <v>82</v>
      </c>
      <c r="D7506" t="s">
        <v>88</v>
      </c>
      <c r="E7506" t="s">
        <v>76</v>
      </c>
      <c r="F7506" s="7">
        <v>44326</v>
      </c>
      <c r="G7506" s="7">
        <v>46152</v>
      </c>
      <c r="H7506" t="s">
        <v>77</v>
      </c>
      <c r="I7506" t="s">
        <v>84</v>
      </c>
      <c r="J7506" s="7">
        <v>45491</v>
      </c>
      <c r="K7506" s="7">
        <v>45748</v>
      </c>
      <c r="L7506" s="7">
        <v>46152</v>
      </c>
      <c r="M7506" t="s">
        <v>77</v>
      </c>
      <c r="N7506" t="s">
        <v>79</v>
      </c>
      <c r="O7506">
        <v>2026</v>
      </c>
      <c r="P7506">
        <v>1</v>
      </c>
      <c r="Q7506" t="s">
        <v>80</v>
      </c>
      <c r="R7506" s="8">
        <v>46267</v>
      </c>
      <c r="S7506" s="2">
        <v>1</v>
      </c>
      <c r="T7506" s="2" t="s">
        <v>81</v>
      </c>
    </row>
    <row r="7507" spans="1:20" x14ac:dyDescent="0.25">
      <c r="A7507">
        <v>1120677353</v>
      </c>
      <c r="B7507">
        <v>121008802</v>
      </c>
      <c r="C7507" t="s">
        <v>82</v>
      </c>
      <c r="D7507" t="s">
        <v>88</v>
      </c>
      <c r="E7507" t="s">
        <v>76</v>
      </c>
      <c r="F7507" s="7">
        <v>44326</v>
      </c>
      <c r="G7507" s="7">
        <v>46152</v>
      </c>
      <c r="H7507" t="s">
        <v>77</v>
      </c>
      <c r="I7507" t="s">
        <v>84</v>
      </c>
      <c r="J7507" s="7">
        <v>45491</v>
      </c>
      <c r="K7507" s="7">
        <v>45126</v>
      </c>
      <c r="L7507" s="7">
        <v>46152</v>
      </c>
      <c r="M7507" t="s">
        <v>77</v>
      </c>
      <c r="N7507" t="s">
        <v>79</v>
      </c>
      <c r="O7507">
        <v>2026</v>
      </c>
      <c r="P7507">
        <v>1</v>
      </c>
      <c r="Q7507" t="s">
        <v>80</v>
      </c>
      <c r="R7507" s="8">
        <v>46267</v>
      </c>
      <c r="S7507" s="2">
        <v>1</v>
      </c>
      <c r="T7507" s="2" t="s">
        <v>81</v>
      </c>
    </row>
    <row r="7508" spans="1:20" x14ac:dyDescent="0.25">
      <c r="A7508">
        <v>1120677354</v>
      </c>
      <c r="B7508">
        <v>121008802</v>
      </c>
      <c r="C7508" t="s">
        <v>82</v>
      </c>
      <c r="D7508" t="s">
        <v>88</v>
      </c>
      <c r="E7508" t="s">
        <v>76</v>
      </c>
      <c r="F7508" s="7">
        <v>44326</v>
      </c>
      <c r="G7508" s="7">
        <v>46152</v>
      </c>
      <c r="H7508" t="s">
        <v>77</v>
      </c>
      <c r="I7508" t="s">
        <v>84</v>
      </c>
      <c r="J7508" s="7">
        <v>45491</v>
      </c>
      <c r="K7508" s="7">
        <v>46056</v>
      </c>
      <c r="L7508" s="7">
        <v>46152</v>
      </c>
      <c r="M7508" t="s">
        <v>77</v>
      </c>
      <c r="N7508" t="s">
        <v>79</v>
      </c>
      <c r="O7508">
        <v>2026</v>
      </c>
      <c r="P7508">
        <v>1</v>
      </c>
      <c r="Q7508" t="s">
        <v>80</v>
      </c>
      <c r="R7508" s="8">
        <v>46267</v>
      </c>
      <c r="S7508" s="2">
        <v>1</v>
      </c>
      <c r="T7508" s="2" t="s">
        <v>81</v>
      </c>
    </row>
    <row r="7509" spans="1:20" x14ac:dyDescent="0.25">
      <c r="A7509">
        <v>1120677446</v>
      </c>
      <c r="B7509">
        <v>121391299</v>
      </c>
      <c r="C7509" t="s">
        <v>97</v>
      </c>
      <c r="D7509" t="s">
        <v>75</v>
      </c>
      <c r="E7509" t="s">
        <v>76</v>
      </c>
      <c r="F7509" s="7">
        <v>44340</v>
      </c>
      <c r="G7509" s="7">
        <v>44432</v>
      </c>
      <c r="H7509" t="s">
        <v>77</v>
      </c>
      <c r="I7509" t="s">
        <v>78</v>
      </c>
      <c r="J7509" s="7"/>
      <c r="K7509" s="7">
        <v>44496</v>
      </c>
      <c r="L7509" s="7">
        <v>44432</v>
      </c>
      <c r="M7509" t="s">
        <v>77</v>
      </c>
      <c r="N7509"/>
      <c r="O7509">
        <v>2026</v>
      </c>
      <c r="P7509">
        <v>1</v>
      </c>
      <c r="Q7509" t="s">
        <v>80</v>
      </c>
      <c r="R7509" s="8">
        <v>46267</v>
      </c>
      <c r="S7509" s="2">
        <v>1</v>
      </c>
      <c r="T7509" s="2" t="s">
        <v>81</v>
      </c>
    </row>
    <row r="7510" spans="1:20" x14ac:dyDescent="0.25">
      <c r="A7510">
        <v>1120677502</v>
      </c>
      <c r="B7510">
        <v>121439666</v>
      </c>
      <c r="C7510" t="s">
        <v>74</v>
      </c>
      <c r="D7510" t="s">
        <v>83</v>
      </c>
      <c r="E7510" t="s">
        <v>76</v>
      </c>
      <c r="F7510" s="7">
        <v>44348</v>
      </c>
      <c r="G7510" s="7">
        <v>44531</v>
      </c>
      <c r="H7510" t="s">
        <v>77</v>
      </c>
      <c r="I7510" t="s">
        <v>78</v>
      </c>
      <c r="J7510" s="7">
        <v>46000</v>
      </c>
      <c r="K7510" s="7">
        <v>44749</v>
      </c>
      <c r="L7510" s="7">
        <v>44531</v>
      </c>
      <c r="M7510" t="s">
        <v>77</v>
      </c>
      <c r="N7510" t="s">
        <v>79</v>
      </c>
      <c r="O7510">
        <v>2026</v>
      </c>
      <c r="P7510">
        <v>1</v>
      </c>
      <c r="Q7510" t="s">
        <v>80</v>
      </c>
      <c r="R7510" s="8">
        <v>46267</v>
      </c>
      <c r="S7510" s="2">
        <v>1</v>
      </c>
      <c r="T7510" s="2" t="s">
        <v>81</v>
      </c>
    </row>
    <row r="7511" spans="1:20" x14ac:dyDescent="0.25">
      <c r="A7511">
        <v>1120677599</v>
      </c>
      <c r="B7511">
        <v>121547709</v>
      </c>
      <c r="C7511" t="s">
        <v>82</v>
      </c>
      <c r="D7511" t="s">
        <v>83</v>
      </c>
      <c r="E7511" t="s">
        <v>76</v>
      </c>
      <c r="F7511" s="7">
        <v>44363</v>
      </c>
      <c r="G7511" s="7">
        <v>44546</v>
      </c>
      <c r="H7511" t="s">
        <v>77</v>
      </c>
      <c r="I7511" t="s">
        <v>78</v>
      </c>
      <c r="J7511" s="7">
        <v>45919</v>
      </c>
      <c r="K7511" s="7">
        <v>45902</v>
      </c>
      <c r="L7511" s="7">
        <v>44546</v>
      </c>
      <c r="M7511" t="s">
        <v>77</v>
      </c>
      <c r="N7511" t="s">
        <v>79</v>
      </c>
      <c r="O7511">
        <v>2026</v>
      </c>
      <c r="P7511">
        <v>1</v>
      </c>
      <c r="Q7511" t="s">
        <v>80</v>
      </c>
      <c r="R7511" s="8">
        <v>46267</v>
      </c>
      <c r="S7511" s="2">
        <v>1</v>
      </c>
      <c r="T7511" s="2" t="s">
        <v>81</v>
      </c>
    </row>
    <row r="7512" spans="1:20" x14ac:dyDescent="0.25">
      <c r="A7512">
        <v>1120677609</v>
      </c>
      <c r="B7512">
        <v>121553349</v>
      </c>
      <c r="C7512" t="s">
        <v>82</v>
      </c>
      <c r="D7512" t="s">
        <v>83</v>
      </c>
      <c r="E7512" t="s">
        <v>76</v>
      </c>
      <c r="F7512" s="7">
        <v>44364</v>
      </c>
      <c r="G7512" s="7">
        <v>44547</v>
      </c>
      <c r="H7512" t="s">
        <v>77</v>
      </c>
      <c r="I7512" t="s">
        <v>78</v>
      </c>
      <c r="J7512" s="7">
        <v>45618</v>
      </c>
      <c r="K7512" s="7">
        <v>45748</v>
      </c>
      <c r="L7512" s="7">
        <v>44547</v>
      </c>
      <c r="M7512" t="s">
        <v>77</v>
      </c>
      <c r="N7512" t="s">
        <v>79</v>
      </c>
      <c r="O7512">
        <v>2026</v>
      </c>
      <c r="P7512">
        <v>1</v>
      </c>
      <c r="Q7512" t="s">
        <v>80</v>
      </c>
      <c r="R7512" s="8">
        <v>46267</v>
      </c>
      <c r="S7512" s="2">
        <v>1</v>
      </c>
      <c r="T7512" s="2" t="s">
        <v>81</v>
      </c>
    </row>
    <row r="7513" spans="1:20" x14ac:dyDescent="0.25">
      <c r="A7513">
        <v>1120677622</v>
      </c>
      <c r="B7513">
        <v>121560957</v>
      </c>
      <c r="C7513" t="s">
        <v>93</v>
      </c>
      <c r="D7513" t="s">
        <v>88</v>
      </c>
      <c r="E7513" t="s">
        <v>76</v>
      </c>
      <c r="F7513" s="7">
        <v>44365</v>
      </c>
      <c r="G7513" s="7">
        <v>44730</v>
      </c>
      <c r="H7513" t="s">
        <v>77</v>
      </c>
      <c r="I7513" t="s">
        <v>78</v>
      </c>
      <c r="J7513" s="7">
        <v>45972</v>
      </c>
      <c r="K7513" s="7">
        <v>45904</v>
      </c>
      <c r="L7513" s="7">
        <v>44730</v>
      </c>
      <c r="M7513" t="s">
        <v>77</v>
      </c>
      <c r="N7513" t="s">
        <v>79</v>
      </c>
      <c r="O7513">
        <v>2026</v>
      </c>
      <c r="P7513">
        <v>1</v>
      </c>
      <c r="Q7513" t="s">
        <v>80</v>
      </c>
      <c r="R7513" s="8">
        <v>46267</v>
      </c>
      <c r="S7513" s="2">
        <v>1</v>
      </c>
      <c r="T7513" s="2" t="s">
        <v>81</v>
      </c>
    </row>
    <row r="7514" spans="1:20" x14ac:dyDescent="0.25">
      <c r="A7514">
        <v>1120677667</v>
      </c>
      <c r="B7514">
        <v>121602351</v>
      </c>
      <c r="C7514" t="s">
        <v>98</v>
      </c>
      <c r="D7514" t="s">
        <v>83</v>
      </c>
      <c r="E7514" t="s">
        <v>76</v>
      </c>
      <c r="F7514" s="7">
        <v>44372</v>
      </c>
      <c r="G7514" s="7">
        <v>44555</v>
      </c>
      <c r="H7514" t="s">
        <v>77</v>
      </c>
      <c r="I7514" t="s">
        <v>78</v>
      </c>
      <c r="J7514" s="7">
        <v>45417</v>
      </c>
      <c r="K7514" s="7">
        <v>45555</v>
      </c>
      <c r="L7514" s="7">
        <v>44555</v>
      </c>
      <c r="M7514" t="s">
        <v>77</v>
      </c>
      <c r="N7514" t="s">
        <v>79</v>
      </c>
      <c r="O7514">
        <v>2026</v>
      </c>
      <c r="P7514">
        <v>1</v>
      </c>
      <c r="Q7514" t="s">
        <v>80</v>
      </c>
      <c r="R7514" s="8">
        <v>46267</v>
      </c>
      <c r="S7514" s="2">
        <v>1</v>
      </c>
      <c r="T7514" s="2" t="s">
        <v>81</v>
      </c>
    </row>
    <row r="7515" spans="1:20" x14ac:dyDescent="0.25">
      <c r="A7515">
        <v>1120677674</v>
      </c>
      <c r="B7515">
        <v>121605741</v>
      </c>
      <c r="C7515" t="s">
        <v>82</v>
      </c>
      <c r="D7515" t="s">
        <v>83</v>
      </c>
      <c r="E7515" t="s">
        <v>76</v>
      </c>
      <c r="F7515" s="7">
        <v>44373</v>
      </c>
      <c r="G7515" s="7">
        <v>44556</v>
      </c>
      <c r="H7515" t="s">
        <v>77</v>
      </c>
      <c r="I7515" t="s">
        <v>78</v>
      </c>
      <c r="J7515" s="7">
        <v>45914</v>
      </c>
      <c r="K7515" s="7">
        <v>45918</v>
      </c>
      <c r="L7515" s="7">
        <v>44556</v>
      </c>
      <c r="M7515" t="s">
        <v>77</v>
      </c>
      <c r="N7515" t="s">
        <v>79</v>
      </c>
      <c r="O7515">
        <v>2026</v>
      </c>
      <c r="P7515">
        <v>1</v>
      </c>
      <c r="Q7515" t="s">
        <v>80</v>
      </c>
      <c r="R7515" s="8">
        <v>46267</v>
      </c>
      <c r="S7515" s="2">
        <v>1</v>
      </c>
      <c r="T7515" s="2" t="s">
        <v>81</v>
      </c>
    </row>
    <row r="7516" spans="1:20" x14ac:dyDescent="0.25">
      <c r="A7516">
        <v>1120677728</v>
      </c>
      <c r="B7516">
        <v>121648298</v>
      </c>
      <c r="C7516" t="s">
        <v>82</v>
      </c>
      <c r="D7516" t="s">
        <v>88</v>
      </c>
      <c r="E7516" t="s">
        <v>76</v>
      </c>
      <c r="F7516" s="7">
        <v>44378</v>
      </c>
      <c r="G7516" s="7">
        <v>44743</v>
      </c>
      <c r="H7516" t="s">
        <v>77</v>
      </c>
      <c r="I7516" t="s">
        <v>84</v>
      </c>
      <c r="J7516" s="7">
        <v>45604</v>
      </c>
      <c r="K7516" s="7">
        <v>44383</v>
      </c>
      <c r="L7516" s="7">
        <v>44743</v>
      </c>
      <c r="M7516" t="s">
        <v>77</v>
      </c>
      <c r="N7516" t="s">
        <v>79</v>
      </c>
      <c r="O7516">
        <v>2026</v>
      </c>
      <c r="P7516">
        <v>1</v>
      </c>
      <c r="Q7516" t="s">
        <v>80</v>
      </c>
      <c r="R7516" s="8">
        <v>46267</v>
      </c>
      <c r="S7516" s="2">
        <v>1</v>
      </c>
      <c r="T7516" s="2" t="s">
        <v>81</v>
      </c>
    </row>
    <row r="7517" spans="1:20" x14ac:dyDescent="0.25">
      <c r="A7517">
        <v>1120677947</v>
      </c>
      <c r="B7517">
        <v>121766706</v>
      </c>
      <c r="C7517" t="s">
        <v>74</v>
      </c>
      <c r="D7517" t="s">
        <v>75</v>
      </c>
      <c r="E7517" t="s">
        <v>76</v>
      </c>
      <c r="F7517" s="7">
        <v>44398</v>
      </c>
      <c r="G7517" s="7">
        <v>44763</v>
      </c>
      <c r="H7517" t="s">
        <v>77</v>
      </c>
      <c r="I7517" t="s">
        <v>89</v>
      </c>
      <c r="J7517" s="7">
        <v>46088</v>
      </c>
      <c r="K7517" s="7">
        <v>46097</v>
      </c>
      <c r="L7517" s="7">
        <v>44763</v>
      </c>
      <c r="M7517" t="s">
        <v>77</v>
      </c>
      <c r="N7517" t="s">
        <v>79</v>
      </c>
      <c r="O7517">
        <v>2026</v>
      </c>
      <c r="P7517">
        <v>1</v>
      </c>
      <c r="Q7517" t="s">
        <v>80</v>
      </c>
      <c r="R7517" s="8">
        <v>46267</v>
      </c>
      <c r="S7517" s="2">
        <v>1</v>
      </c>
      <c r="T7517" s="2" t="s">
        <v>81</v>
      </c>
    </row>
    <row r="7518" spans="1:20" x14ac:dyDescent="0.25">
      <c r="A7518">
        <v>1120677990</v>
      </c>
      <c r="B7518">
        <v>121789236</v>
      </c>
      <c r="C7518" t="s">
        <v>74</v>
      </c>
      <c r="D7518" t="s">
        <v>83</v>
      </c>
      <c r="E7518" t="s">
        <v>76</v>
      </c>
      <c r="F7518" s="7">
        <v>44356</v>
      </c>
      <c r="G7518" s="7">
        <v>44539</v>
      </c>
      <c r="H7518" t="s">
        <v>77</v>
      </c>
      <c r="I7518" t="s">
        <v>78</v>
      </c>
      <c r="J7518" s="7">
        <v>45737</v>
      </c>
      <c r="K7518" s="7">
        <v>46081</v>
      </c>
      <c r="L7518" s="7">
        <v>44539</v>
      </c>
      <c r="M7518" t="s">
        <v>77</v>
      </c>
      <c r="N7518" t="s">
        <v>79</v>
      </c>
      <c r="O7518">
        <v>2026</v>
      </c>
      <c r="P7518">
        <v>1</v>
      </c>
      <c r="Q7518" t="s">
        <v>80</v>
      </c>
      <c r="R7518" s="8">
        <v>46267</v>
      </c>
      <c r="S7518" s="2">
        <v>1</v>
      </c>
      <c r="T7518" s="2" t="s">
        <v>81</v>
      </c>
    </row>
    <row r="7519" spans="1:20" x14ac:dyDescent="0.25">
      <c r="A7519">
        <v>1120678044</v>
      </c>
      <c r="B7519">
        <v>121818616</v>
      </c>
      <c r="C7519" t="s">
        <v>82</v>
      </c>
      <c r="D7519" t="s">
        <v>75</v>
      </c>
      <c r="E7519" t="s">
        <v>76</v>
      </c>
      <c r="F7519" s="7">
        <v>44407</v>
      </c>
      <c r="G7519" s="7">
        <v>44772</v>
      </c>
      <c r="H7519" t="s">
        <v>77</v>
      </c>
      <c r="I7519" t="s">
        <v>78</v>
      </c>
      <c r="J7519" s="7"/>
      <c r="K7519" s="7">
        <v>45748</v>
      </c>
      <c r="L7519" s="7">
        <v>44772</v>
      </c>
      <c r="M7519" t="s">
        <v>77</v>
      </c>
      <c r="N7519"/>
      <c r="O7519">
        <v>2026</v>
      </c>
      <c r="P7519">
        <v>1</v>
      </c>
      <c r="Q7519" t="s">
        <v>80</v>
      </c>
      <c r="R7519" s="8">
        <v>46267</v>
      </c>
      <c r="S7519" s="2">
        <v>1</v>
      </c>
      <c r="T7519" s="2" t="s">
        <v>81</v>
      </c>
    </row>
    <row r="7520" spans="1:20" x14ac:dyDescent="0.25">
      <c r="A7520">
        <v>1120678070</v>
      </c>
      <c r="B7520">
        <v>121833619</v>
      </c>
      <c r="C7520" t="s">
        <v>82</v>
      </c>
      <c r="D7520" t="s">
        <v>88</v>
      </c>
      <c r="E7520" t="s">
        <v>76</v>
      </c>
      <c r="F7520" s="7">
        <v>44408</v>
      </c>
      <c r="G7520" s="7">
        <v>46234</v>
      </c>
      <c r="H7520" t="s">
        <v>77</v>
      </c>
      <c r="I7520" t="s">
        <v>78</v>
      </c>
      <c r="J7520" s="7">
        <v>46082</v>
      </c>
      <c r="K7520" s="7">
        <v>45057</v>
      </c>
      <c r="L7520" s="7">
        <v>46234</v>
      </c>
      <c r="M7520" t="s">
        <v>77</v>
      </c>
      <c r="N7520" t="s">
        <v>79</v>
      </c>
      <c r="O7520">
        <v>2026</v>
      </c>
      <c r="P7520">
        <v>1</v>
      </c>
      <c r="Q7520" t="s">
        <v>80</v>
      </c>
      <c r="R7520" s="8">
        <v>46267</v>
      </c>
      <c r="S7520" s="2">
        <v>1</v>
      </c>
      <c r="T7520" s="2" t="s">
        <v>81</v>
      </c>
    </row>
    <row r="7521" spans="1:20" x14ac:dyDescent="0.25">
      <c r="A7521">
        <v>1120678093</v>
      </c>
      <c r="B7521">
        <v>121843011</v>
      </c>
      <c r="C7521" t="s">
        <v>82</v>
      </c>
      <c r="D7521" t="s">
        <v>75</v>
      </c>
      <c r="E7521" t="s">
        <v>76</v>
      </c>
      <c r="F7521" s="7">
        <v>44412</v>
      </c>
      <c r="G7521" s="7">
        <v>46238</v>
      </c>
      <c r="H7521" t="s">
        <v>77</v>
      </c>
      <c r="I7521" t="s">
        <v>78</v>
      </c>
      <c r="J7521" s="7">
        <v>46087</v>
      </c>
      <c r="K7521" s="7">
        <v>44412</v>
      </c>
      <c r="L7521" s="7">
        <v>46238</v>
      </c>
      <c r="M7521" t="s">
        <v>77</v>
      </c>
      <c r="N7521" t="s">
        <v>79</v>
      </c>
      <c r="O7521">
        <v>2026</v>
      </c>
      <c r="P7521">
        <v>1</v>
      </c>
      <c r="Q7521" t="s">
        <v>80</v>
      </c>
      <c r="R7521" s="8">
        <v>46267</v>
      </c>
      <c r="S7521" s="2">
        <v>1</v>
      </c>
      <c r="T7521" s="2" t="s">
        <v>81</v>
      </c>
    </row>
    <row r="7522" spans="1:20" x14ac:dyDescent="0.25">
      <c r="A7522">
        <v>1120678182</v>
      </c>
      <c r="B7522">
        <v>121878158</v>
      </c>
      <c r="C7522" t="s">
        <v>85</v>
      </c>
      <c r="D7522" t="s">
        <v>75</v>
      </c>
      <c r="E7522" t="s">
        <v>76</v>
      </c>
      <c r="F7522" s="7">
        <v>44417</v>
      </c>
      <c r="G7522" s="7">
        <v>44782</v>
      </c>
      <c r="H7522" t="s">
        <v>77</v>
      </c>
      <c r="I7522" t="s">
        <v>78</v>
      </c>
      <c r="J7522" s="7">
        <v>46050</v>
      </c>
      <c r="K7522" s="7">
        <v>44423</v>
      </c>
      <c r="L7522" s="7">
        <v>44782</v>
      </c>
      <c r="M7522" t="s">
        <v>77</v>
      </c>
      <c r="N7522" t="s">
        <v>79</v>
      </c>
      <c r="O7522">
        <v>2026</v>
      </c>
      <c r="P7522">
        <v>1</v>
      </c>
      <c r="Q7522" t="s">
        <v>80</v>
      </c>
      <c r="R7522" s="8">
        <v>46267</v>
      </c>
      <c r="S7522" s="2">
        <v>1</v>
      </c>
      <c r="T7522" s="2" t="s">
        <v>81</v>
      </c>
    </row>
    <row r="7523" spans="1:20" x14ac:dyDescent="0.25">
      <c r="A7523">
        <v>1120678236</v>
      </c>
      <c r="B7523">
        <v>121894052</v>
      </c>
      <c r="C7523" t="s">
        <v>82</v>
      </c>
      <c r="D7523" t="s">
        <v>75</v>
      </c>
      <c r="E7523" t="s">
        <v>76</v>
      </c>
      <c r="F7523" s="7">
        <v>44420</v>
      </c>
      <c r="G7523" s="7">
        <v>46246</v>
      </c>
      <c r="H7523" t="s">
        <v>77</v>
      </c>
      <c r="I7523" t="s">
        <v>78</v>
      </c>
      <c r="J7523" s="7"/>
      <c r="K7523" s="7">
        <v>45057</v>
      </c>
      <c r="L7523" s="7">
        <v>46246</v>
      </c>
      <c r="M7523" t="s">
        <v>77</v>
      </c>
      <c r="N7523"/>
      <c r="O7523">
        <v>2026</v>
      </c>
      <c r="P7523">
        <v>1</v>
      </c>
      <c r="Q7523" t="s">
        <v>80</v>
      </c>
      <c r="R7523" s="8">
        <v>46267</v>
      </c>
      <c r="S7523" s="2">
        <v>1</v>
      </c>
      <c r="T7523" s="2" t="s">
        <v>81</v>
      </c>
    </row>
    <row r="7524" spans="1:20" x14ac:dyDescent="0.25">
      <c r="A7524">
        <v>1120678890</v>
      </c>
      <c r="B7524">
        <v>122153668</v>
      </c>
      <c r="C7524" t="s">
        <v>91</v>
      </c>
      <c r="D7524" t="s">
        <v>75</v>
      </c>
      <c r="E7524" t="s">
        <v>76</v>
      </c>
      <c r="F7524" s="7">
        <v>44475</v>
      </c>
      <c r="G7524" s="7">
        <v>44840</v>
      </c>
      <c r="H7524" t="s">
        <v>77</v>
      </c>
      <c r="I7524" t="s">
        <v>78</v>
      </c>
      <c r="J7524" s="7">
        <v>46106</v>
      </c>
      <c r="K7524" s="7">
        <v>46114</v>
      </c>
      <c r="L7524" s="7">
        <v>44840</v>
      </c>
      <c r="M7524" t="s">
        <v>77</v>
      </c>
      <c r="N7524" t="s">
        <v>79</v>
      </c>
      <c r="O7524">
        <v>2026</v>
      </c>
      <c r="P7524">
        <v>1</v>
      </c>
      <c r="Q7524" t="s">
        <v>80</v>
      </c>
      <c r="R7524" s="8">
        <v>46267</v>
      </c>
      <c r="S7524" s="2">
        <v>1</v>
      </c>
      <c r="T7524" s="2" t="s">
        <v>81</v>
      </c>
    </row>
    <row r="7525" spans="1:20" x14ac:dyDescent="0.25">
      <c r="A7525">
        <v>1120678964</v>
      </c>
      <c r="B7525">
        <v>122186199</v>
      </c>
      <c r="C7525" t="s">
        <v>98</v>
      </c>
      <c r="D7525" t="s">
        <v>83</v>
      </c>
      <c r="E7525" t="s">
        <v>76</v>
      </c>
      <c r="F7525" s="7">
        <v>44480</v>
      </c>
      <c r="G7525" s="7">
        <v>46306</v>
      </c>
      <c r="H7525" t="s">
        <v>86</v>
      </c>
      <c r="I7525" t="s">
        <v>87</v>
      </c>
      <c r="J7525" s="7"/>
      <c r="K7525" s="7">
        <v>45994</v>
      </c>
      <c r="L7525" s="7">
        <v>46306</v>
      </c>
      <c r="M7525" t="s">
        <v>86</v>
      </c>
      <c r="N7525"/>
      <c r="O7525">
        <v>2026</v>
      </c>
      <c r="P7525">
        <v>1</v>
      </c>
      <c r="Q7525" t="s">
        <v>80</v>
      </c>
      <c r="R7525" s="8">
        <v>46267</v>
      </c>
      <c r="S7525" s="2">
        <v>1</v>
      </c>
      <c r="T7525" s="2" t="s">
        <v>81</v>
      </c>
    </row>
    <row r="7526" spans="1:20" x14ac:dyDescent="0.25">
      <c r="A7526">
        <v>1120679015</v>
      </c>
      <c r="B7526">
        <v>122217470</v>
      </c>
      <c r="C7526" t="s">
        <v>96</v>
      </c>
      <c r="D7526" t="s">
        <v>75</v>
      </c>
      <c r="E7526" t="s">
        <v>76</v>
      </c>
      <c r="F7526" s="7">
        <v>44485</v>
      </c>
      <c r="G7526" s="7">
        <v>46311</v>
      </c>
      <c r="H7526" t="s">
        <v>86</v>
      </c>
      <c r="I7526" t="s">
        <v>87</v>
      </c>
      <c r="J7526" s="7">
        <v>46058</v>
      </c>
      <c r="K7526" s="7">
        <v>44490</v>
      </c>
      <c r="L7526" s="7">
        <v>46311</v>
      </c>
      <c r="M7526" t="s">
        <v>86</v>
      </c>
      <c r="N7526" t="s">
        <v>79</v>
      </c>
      <c r="O7526">
        <v>2026</v>
      </c>
      <c r="P7526">
        <v>1</v>
      </c>
      <c r="Q7526" t="s">
        <v>80</v>
      </c>
      <c r="R7526" s="8">
        <v>46267</v>
      </c>
      <c r="S7526" s="2">
        <v>1</v>
      </c>
      <c r="T7526" s="2" t="s">
        <v>81</v>
      </c>
    </row>
    <row r="7527" spans="1:20" x14ac:dyDescent="0.25">
      <c r="A7527">
        <v>1120679183</v>
      </c>
      <c r="B7527">
        <v>122283910</v>
      </c>
      <c r="C7527" t="s">
        <v>96</v>
      </c>
      <c r="D7527" t="s">
        <v>75</v>
      </c>
      <c r="E7527" t="s">
        <v>76</v>
      </c>
      <c r="F7527" s="7">
        <v>44501</v>
      </c>
      <c r="G7527" s="7">
        <v>44866</v>
      </c>
      <c r="H7527" t="s">
        <v>86</v>
      </c>
      <c r="I7527" t="s">
        <v>87</v>
      </c>
      <c r="J7527" s="7"/>
      <c r="K7527" s="7">
        <v>46013</v>
      </c>
      <c r="L7527" s="7">
        <v>44866</v>
      </c>
      <c r="M7527" t="s">
        <v>86</v>
      </c>
      <c r="N7527"/>
      <c r="O7527">
        <v>2026</v>
      </c>
      <c r="P7527">
        <v>1</v>
      </c>
      <c r="Q7527" t="s">
        <v>80</v>
      </c>
      <c r="R7527" s="8">
        <v>46267</v>
      </c>
      <c r="S7527" s="2">
        <v>1</v>
      </c>
      <c r="T7527" s="2" t="s">
        <v>81</v>
      </c>
    </row>
    <row r="7528" spans="1:20" x14ac:dyDescent="0.25">
      <c r="A7528">
        <v>1120679314</v>
      </c>
      <c r="B7528">
        <v>122343020</v>
      </c>
      <c r="C7528" t="s">
        <v>74</v>
      </c>
      <c r="D7528" t="s">
        <v>83</v>
      </c>
      <c r="E7528" t="s">
        <v>76</v>
      </c>
      <c r="F7528" s="7">
        <v>44501</v>
      </c>
      <c r="G7528" s="7">
        <v>44682</v>
      </c>
      <c r="H7528" t="s">
        <v>77</v>
      </c>
      <c r="I7528" t="s">
        <v>78</v>
      </c>
      <c r="J7528" s="7">
        <v>45431</v>
      </c>
      <c r="K7528" s="7">
        <v>45672</v>
      </c>
      <c r="L7528" s="7">
        <v>44682</v>
      </c>
      <c r="M7528" t="s">
        <v>77</v>
      </c>
      <c r="N7528" t="s">
        <v>79</v>
      </c>
      <c r="O7528">
        <v>2026</v>
      </c>
      <c r="P7528">
        <v>1</v>
      </c>
      <c r="Q7528" t="s">
        <v>80</v>
      </c>
      <c r="R7528" s="8">
        <v>46267</v>
      </c>
      <c r="S7528" s="2">
        <v>1</v>
      </c>
      <c r="T7528" s="2" t="s">
        <v>81</v>
      </c>
    </row>
    <row r="7529" spans="1:20" x14ac:dyDescent="0.25">
      <c r="A7529">
        <v>1120679332</v>
      </c>
      <c r="B7529">
        <v>122361622</v>
      </c>
      <c r="C7529" t="s">
        <v>74</v>
      </c>
      <c r="D7529" t="s">
        <v>83</v>
      </c>
      <c r="E7529" t="s">
        <v>76</v>
      </c>
      <c r="F7529" s="7">
        <v>44503</v>
      </c>
      <c r="G7529" s="7">
        <v>44684</v>
      </c>
      <c r="H7529" t="s">
        <v>77</v>
      </c>
      <c r="I7529" t="s">
        <v>78</v>
      </c>
      <c r="J7529" s="7">
        <v>45605</v>
      </c>
      <c r="K7529" s="7">
        <v>45748</v>
      </c>
      <c r="L7529" s="7">
        <v>44684</v>
      </c>
      <c r="M7529" t="s">
        <v>77</v>
      </c>
      <c r="N7529" t="s">
        <v>79</v>
      </c>
      <c r="O7529">
        <v>2026</v>
      </c>
      <c r="P7529">
        <v>1</v>
      </c>
      <c r="Q7529" t="s">
        <v>80</v>
      </c>
      <c r="R7529" s="8">
        <v>46267</v>
      </c>
      <c r="S7529" s="2">
        <v>1</v>
      </c>
      <c r="T7529" s="2" t="s">
        <v>81</v>
      </c>
    </row>
    <row r="7530" spans="1:20" x14ac:dyDescent="0.25">
      <c r="A7530">
        <v>1120679467</v>
      </c>
      <c r="B7530">
        <v>122402314</v>
      </c>
      <c r="C7530" t="s">
        <v>74</v>
      </c>
      <c r="D7530" t="s">
        <v>75</v>
      </c>
      <c r="E7530" t="s">
        <v>76</v>
      </c>
      <c r="F7530" s="7">
        <v>44520</v>
      </c>
      <c r="G7530" s="7">
        <v>44885</v>
      </c>
      <c r="H7530" t="s">
        <v>86</v>
      </c>
      <c r="I7530" t="s">
        <v>87</v>
      </c>
      <c r="J7530" s="7">
        <v>44880</v>
      </c>
      <c r="K7530" s="7">
        <v>46013</v>
      </c>
      <c r="L7530" s="7">
        <v>44885</v>
      </c>
      <c r="M7530" t="s">
        <v>86</v>
      </c>
      <c r="N7530" t="s">
        <v>92</v>
      </c>
      <c r="O7530">
        <v>2026</v>
      </c>
      <c r="P7530">
        <v>1</v>
      </c>
      <c r="Q7530" t="s">
        <v>80</v>
      </c>
      <c r="R7530" s="8">
        <v>46267</v>
      </c>
      <c r="S7530" s="2">
        <v>1</v>
      </c>
      <c r="T7530" s="2" t="s">
        <v>81</v>
      </c>
    </row>
    <row r="7531" spans="1:20" x14ac:dyDescent="0.25">
      <c r="A7531">
        <v>1120679595</v>
      </c>
      <c r="B7531">
        <v>122455143</v>
      </c>
      <c r="C7531" t="s">
        <v>91</v>
      </c>
      <c r="D7531" t="s">
        <v>75</v>
      </c>
      <c r="E7531" t="s">
        <v>76</v>
      </c>
      <c r="F7531" s="7">
        <v>44538</v>
      </c>
      <c r="G7531" s="7">
        <v>44720</v>
      </c>
      <c r="H7531" t="s">
        <v>77</v>
      </c>
      <c r="I7531" t="s">
        <v>89</v>
      </c>
      <c r="J7531" s="7">
        <v>46084</v>
      </c>
      <c r="K7531" s="7">
        <v>44543</v>
      </c>
      <c r="L7531" s="7">
        <v>44720</v>
      </c>
      <c r="M7531" t="s">
        <v>77</v>
      </c>
      <c r="N7531" t="s">
        <v>79</v>
      </c>
      <c r="O7531">
        <v>2026</v>
      </c>
      <c r="P7531">
        <v>1</v>
      </c>
      <c r="Q7531" t="s">
        <v>80</v>
      </c>
      <c r="R7531" s="8">
        <v>46267</v>
      </c>
      <c r="S7531" s="2">
        <v>1</v>
      </c>
      <c r="T7531" s="2" t="s">
        <v>81</v>
      </c>
    </row>
    <row r="7532" spans="1:20" x14ac:dyDescent="0.25">
      <c r="A7532">
        <v>1120679700</v>
      </c>
      <c r="B7532">
        <v>123000281</v>
      </c>
      <c r="C7532" t="s">
        <v>97</v>
      </c>
      <c r="D7532" t="s">
        <v>75</v>
      </c>
      <c r="E7532" t="s">
        <v>76</v>
      </c>
      <c r="F7532" s="7">
        <v>44611</v>
      </c>
      <c r="G7532" s="7">
        <v>44823</v>
      </c>
      <c r="H7532" t="s">
        <v>77</v>
      </c>
      <c r="I7532" t="s">
        <v>78</v>
      </c>
      <c r="J7532" s="7">
        <v>46043</v>
      </c>
      <c r="K7532" s="7">
        <v>44622</v>
      </c>
      <c r="L7532" s="7">
        <v>44823</v>
      </c>
      <c r="M7532" t="s">
        <v>77</v>
      </c>
      <c r="N7532" t="s">
        <v>79</v>
      </c>
      <c r="O7532">
        <v>2026</v>
      </c>
      <c r="P7532">
        <v>1</v>
      </c>
      <c r="Q7532" t="s">
        <v>80</v>
      </c>
      <c r="R7532" s="8">
        <v>46267</v>
      </c>
      <c r="S7532" s="2">
        <v>1</v>
      </c>
      <c r="T7532" s="2" t="s">
        <v>81</v>
      </c>
    </row>
    <row r="7533" spans="1:20" x14ac:dyDescent="0.25">
      <c r="A7533">
        <v>1120679718</v>
      </c>
      <c r="B7533">
        <v>123085726</v>
      </c>
      <c r="C7533" t="s">
        <v>91</v>
      </c>
      <c r="D7533" t="s">
        <v>75</v>
      </c>
      <c r="E7533" t="s">
        <v>76</v>
      </c>
      <c r="F7533" s="7">
        <v>44630</v>
      </c>
      <c r="G7533" s="7">
        <v>44995</v>
      </c>
      <c r="H7533" t="s">
        <v>77</v>
      </c>
      <c r="I7533" t="s">
        <v>78</v>
      </c>
      <c r="J7533" s="7"/>
      <c r="K7533" s="7">
        <v>44630</v>
      </c>
      <c r="L7533" s="7">
        <v>44995</v>
      </c>
      <c r="M7533" t="s">
        <v>77</v>
      </c>
      <c r="N7533"/>
      <c r="O7533">
        <v>2026</v>
      </c>
      <c r="P7533">
        <v>1</v>
      </c>
      <c r="Q7533" t="s">
        <v>80</v>
      </c>
      <c r="R7533" s="8">
        <v>46267</v>
      </c>
      <c r="S7533" s="2">
        <v>1</v>
      </c>
      <c r="T7533" s="2" t="s">
        <v>81</v>
      </c>
    </row>
    <row r="7534" spans="1:20" x14ac:dyDescent="0.25">
      <c r="A7534">
        <v>1120679864</v>
      </c>
      <c r="B7534">
        <v>123241242</v>
      </c>
      <c r="C7534" t="s">
        <v>103</v>
      </c>
      <c r="D7534" t="s">
        <v>75</v>
      </c>
      <c r="E7534" t="s">
        <v>76</v>
      </c>
      <c r="F7534" s="7">
        <v>44655</v>
      </c>
      <c r="G7534" s="7">
        <v>45020</v>
      </c>
      <c r="H7534" t="s">
        <v>77</v>
      </c>
      <c r="I7534" t="s">
        <v>78</v>
      </c>
      <c r="J7534" s="7">
        <v>45408</v>
      </c>
      <c r="K7534" s="7">
        <v>46061</v>
      </c>
      <c r="L7534" s="7">
        <v>45020</v>
      </c>
      <c r="M7534" t="s">
        <v>77</v>
      </c>
      <c r="N7534" t="s">
        <v>79</v>
      </c>
      <c r="O7534">
        <v>2026</v>
      </c>
      <c r="P7534">
        <v>1</v>
      </c>
      <c r="Q7534" t="s">
        <v>80</v>
      </c>
      <c r="R7534" s="8">
        <v>46267</v>
      </c>
      <c r="S7534" s="2">
        <v>1</v>
      </c>
      <c r="T7534" s="2" t="s">
        <v>81</v>
      </c>
    </row>
    <row r="7535" spans="1:20" x14ac:dyDescent="0.25">
      <c r="A7535">
        <v>1120679937</v>
      </c>
      <c r="B7535">
        <v>123298212</v>
      </c>
      <c r="C7535" t="s">
        <v>74</v>
      </c>
      <c r="D7535" t="s">
        <v>75</v>
      </c>
      <c r="E7535" t="s">
        <v>76</v>
      </c>
      <c r="F7535" s="7">
        <v>44652</v>
      </c>
      <c r="G7535" s="7">
        <v>46478</v>
      </c>
      <c r="H7535" t="s">
        <v>86</v>
      </c>
      <c r="I7535" t="s">
        <v>87</v>
      </c>
      <c r="J7535" s="7">
        <v>45633</v>
      </c>
      <c r="K7535" s="7">
        <v>44663</v>
      </c>
      <c r="L7535" s="7">
        <v>46478</v>
      </c>
      <c r="M7535" t="s">
        <v>86</v>
      </c>
      <c r="N7535" t="s">
        <v>79</v>
      </c>
      <c r="O7535">
        <v>2026</v>
      </c>
      <c r="P7535">
        <v>1</v>
      </c>
      <c r="Q7535" t="s">
        <v>80</v>
      </c>
      <c r="R7535" s="8">
        <v>46267</v>
      </c>
      <c r="S7535" s="2">
        <v>1</v>
      </c>
      <c r="T7535" s="2" t="s">
        <v>81</v>
      </c>
    </row>
    <row r="7536" spans="1:20" x14ac:dyDescent="0.25">
      <c r="A7536">
        <v>1120680025</v>
      </c>
      <c r="B7536">
        <v>123352112</v>
      </c>
      <c r="C7536" t="s">
        <v>82</v>
      </c>
      <c r="D7536" t="s">
        <v>88</v>
      </c>
      <c r="E7536" t="s">
        <v>76</v>
      </c>
      <c r="F7536" s="7">
        <v>44404</v>
      </c>
      <c r="G7536" s="7">
        <v>44769</v>
      </c>
      <c r="H7536" t="s">
        <v>77</v>
      </c>
      <c r="I7536" t="s">
        <v>78</v>
      </c>
      <c r="J7536" s="7">
        <v>45633</v>
      </c>
      <c r="K7536" s="7">
        <v>45747</v>
      </c>
      <c r="L7536" s="7">
        <v>44769</v>
      </c>
      <c r="M7536" t="s">
        <v>77</v>
      </c>
      <c r="N7536" t="s">
        <v>79</v>
      </c>
      <c r="O7536">
        <v>2026</v>
      </c>
      <c r="P7536">
        <v>1</v>
      </c>
      <c r="Q7536" t="s">
        <v>80</v>
      </c>
      <c r="R7536" s="8">
        <v>46267</v>
      </c>
      <c r="S7536" s="2">
        <v>1</v>
      </c>
      <c r="T7536" s="2" t="s">
        <v>81</v>
      </c>
    </row>
    <row r="7537" spans="1:20" x14ac:dyDescent="0.25">
      <c r="A7537">
        <v>1120680117</v>
      </c>
      <c r="B7537">
        <v>123399521</v>
      </c>
      <c r="C7537" t="s">
        <v>82</v>
      </c>
      <c r="D7537" t="s">
        <v>83</v>
      </c>
      <c r="E7537" t="s">
        <v>76</v>
      </c>
      <c r="F7537" s="7">
        <v>44674</v>
      </c>
      <c r="G7537" s="7">
        <v>46500</v>
      </c>
      <c r="H7537" t="s">
        <v>77</v>
      </c>
      <c r="I7537" t="s">
        <v>84</v>
      </c>
      <c r="J7537" s="7">
        <v>45533</v>
      </c>
      <c r="K7537" s="7">
        <v>45885</v>
      </c>
      <c r="L7537" s="7">
        <v>46500</v>
      </c>
      <c r="M7537" t="s">
        <v>77</v>
      </c>
      <c r="N7537" t="s">
        <v>79</v>
      </c>
      <c r="O7537">
        <v>2026</v>
      </c>
      <c r="P7537">
        <v>1</v>
      </c>
      <c r="Q7537" t="s">
        <v>80</v>
      </c>
      <c r="R7537" s="8">
        <v>46267</v>
      </c>
      <c r="S7537" s="2">
        <v>1</v>
      </c>
      <c r="T7537" s="2" t="s">
        <v>81</v>
      </c>
    </row>
    <row r="7538" spans="1:20" x14ac:dyDescent="0.25">
      <c r="A7538">
        <v>1120680554</v>
      </c>
      <c r="B7538">
        <v>123663043</v>
      </c>
      <c r="C7538" t="s">
        <v>82</v>
      </c>
      <c r="D7538" t="s">
        <v>88</v>
      </c>
      <c r="E7538" t="s">
        <v>76</v>
      </c>
      <c r="F7538" s="7">
        <v>44703</v>
      </c>
      <c r="G7538" s="7">
        <v>45068</v>
      </c>
      <c r="H7538" t="s">
        <v>77</v>
      </c>
      <c r="I7538" t="s">
        <v>78</v>
      </c>
      <c r="J7538" s="7">
        <v>45790</v>
      </c>
      <c r="K7538" s="7">
        <v>45841</v>
      </c>
      <c r="L7538" s="7">
        <v>45068</v>
      </c>
      <c r="M7538" t="s">
        <v>77</v>
      </c>
      <c r="N7538" t="s">
        <v>79</v>
      </c>
      <c r="O7538">
        <v>2026</v>
      </c>
      <c r="P7538">
        <v>1</v>
      </c>
      <c r="Q7538" t="s">
        <v>80</v>
      </c>
      <c r="R7538" s="8">
        <v>46267</v>
      </c>
      <c r="S7538" s="2">
        <v>1</v>
      </c>
      <c r="T7538" s="2" t="s">
        <v>81</v>
      </c>
    </row>
    <row r="7539" spans="1:20" x14ac:dyDescent="0.25">
      <c r="A7539">
        <v>1120680604</v>
      </c>
      <c r="B7539">
        <v>123691370</v>
      </c>
      <c r="C7539" t="s">
        <v>94</v>
      </c>
      <c r="D7539" t="s">
        <v>83</v>
      </c>
      <c r="E7539" t="s">
        <v>76</v>
      </c>
      <c r="F7539" s="7">
        <v>44706</v>
      </c>
      <c r="G7539" s="7">
        <v>44890</v>
      </c>
      <c r="H7539" t="s">
        <v>77</v>
      </c>
      <c r="I7539" t="s">
        <v>78</v>
      </c>
      <c r="J7539" s="7">
        <v>45542</v>
      </c>
      <c r="K7539" s="7">
        <v>45748</v>
      </c>
      <c r="L7539" s="7">
        <v>44890</v>
      </c>
      <c r="M7539" t="s">
        <v>77</v>
      </c>
      <c r="N7539" t="s">
        <v>79</v>
      </c>
      <c r="O7539">
        <v>2026</v>
      </c>
      <c r="P7539">
        <v>1</v>
      </c>
      <c r="Q7539" t="s">
        <v>80</v>
      </c>
      <c r="R7539" s="8">
        <v>46267</v>
      </c>
      <c r="S7539" s="2">
        <v>1</v>
      </c>
      <c r="T7539" s="2" t="s">
        <v>81</v>
      </c>
    </row>
    <row r="7540" spans="1:20" x14ac:dyDescent="0.25">
      <c r="A7540">
        <v>1120680638</v>
      </c>
      <c r="B7540">
        <v>123708777</v>
      </c>
      <c r="C7540" t="s">
        <v>82</v>
      </c>
      <c r="D7540" t="s">
        <v>88</v>
      </c>
      <c r="E7540" t="s">
        <v>76</v>
      </c>
      <c r="F7540" s="7">
        <v>44708</v>
      </c>
      <c r="G7540" s="7">
        <v>45073</v>
      </c>
      <c r="H7540" t="s">
        <v>77</v>
      </c>
      <c r="I7540" t="s">
        <v>78</v>
      </c>
      <c r="J7540" s="7">
        <v>45510</v>
      </c>
      <c r="K7540" s="7">
        <v>45631</v>
      </c>
      <c r="L7540" s="7">
        <v>45073</v>
      </c>
      <c r="M7540" t="s">
        <v>77</v>
      </c>
      <c r="N7540" t="s">
        <v>79</v>
      </c>
      <c r="O7540">
        <v>2026</v>
      </c>
      <c r="P7540">
        <v>1</v>
      </c>
      <c r="Q7540" t="s">
        <v>80</v>
      </c>
      <c r="R7540" s="8">
        <v>46267</v>
      </c>
      <c r="S7540" s="2">
        <v>1</v>
      </c>
      <c r="T7540" s="2" t="s">
        <v>81</v>
      </c>
    </row>
    <row r="7541" spans="1:20" x14ac:dyDescent="0.25">
      <c r="A7541">
        <v>1120680700</v>
      </c>
      <c r="B7541">
        <v>123743908</v>
      </c>
      <c r="C7541" t="s">
        <v>94</v>
      </c>
      <c r="D7541" t="s">
        <v>75</v>
      </c>
      <c r="E7541" t="s">
        <v>76</v>
      </c>
      <c r="F7541" s="7">
        <v>44714</v>
      </c>
      <c r="G7541" s="7">
        <v>45079</v>
      </c>
      <c r="H7541" t="s">
        <v>77</v>
      </c>
      <c r="I7541" t="s">
        <v>78</v>
      </c>
      <c r="J7541" s="7"/>
      <c r="K7541" s="7">
        <v>44734</v>
      </c>
      <c r="L7541" s="7">
        <v>45079</v>
      </c>
      <c r="M7541" t="s">
        <v>77</v>
      </c>
      <c r="N7541"/>
      <c r="O7541">
        <v>2026</v>
      </c>
      <c r="P7541">
        <v>1</v>
      </c>
      <c r="Q7541" t="s">
        <v>80</v>
      </c>
      <c r="R7541" s="8">
        <v>46267</v>
      </c>
      <c r="S7541" s="2">
        <v>1</v>
      </c>
      <c r="T7541" s="2" t="s">
        <v>81</v>
      </c>
    </row>
    <row r="7542" spans="1:20" x14ac:dyDescent="0.25">
      <c r="A7542">
        <v>1120680768</v>
      </c>
      <c r="B7542">
        <v>123778553</v>
      </c>
      <c r="C7542" t="s">
        <v>82</v>
      </c>
      <c r="D7542" t="s">
        <v>83</v>
      </c>
      <c r="E7542" t="s">
        <v>76</v>
      </c>
      <c r="F7542" s="7">
        <v>44719</v>
      </c>
      <c r="G7542" s="7">
        <v>44902</v>
      </c>
      <c r="H7542" t="s">
        <v>77</v>
      </c>
      <c r="I7542" t="s">
        <v>78</v>
      </c>
      <c r="J7542" s="7">
        <v>46105</v>
      </c>
      <c r="K7542" s="7">
        <v>45747</v>
      </c>
      <c r="L7542" s="7">
        <v>44902</v>
      </c>
      <c r="M7542" t="s">
        <v>77</v>
      </c>
      <c r="N7542" t="s">
        <v>79</v>
      </c>
      <c r="O7542">
        <v>2026</v>
      </c>
      <c r="P7542">
        <v>1</v>
      </c>
      <c r="Q7542" t="s">
        <v>80</v>
      </c>
      <c r="R7542" s="8">
        <v>46267</v>
      </c>
      <c r="S7542" s="2">
        <v>1</v>
      </c>
      <c r="T7542" s="2" t="s">
        <v>81</v>
      </c>
    </row>
    <row r="7543" spans="1:20" x14ac:dyDescent="0.25">
      <c r="A7543">
        <v>1120680787</v>
      </c>
      <c r="B7543">
        <v>123783069</v>
      </c>
      <c r="C7543" t="s">
        <v>74</v>
      </c>
      <c r="D7543" t="s">
        <v>88</v>
      </c>
      <c r="E7543" t="s">
        <v>76</v>
      </c>
      <c r="F7543" s="7">
        <v>44719</v>
      </c>
      <c r="G7543" s="7">
        <v>46545</v>
      </c>
      <c r="H7543" t="s">
        <v>77</v>
      </c>
      <c r="I7543" t="s">
        <v>78</v>
      </c>
      <c r="J7543" s="7">
        <v>45742</v>
      </c>
      <c r="K7543" s="7">
        <v>44741</v>
      </c>
      <c r="L7543" s="7">
        <v>46545</v>
      </c>
      <c r="M7543" t="s">
        <v>77</v>
      </c>
      <c r="N7543" t="s">
        <v>79</v>
      </c>
      <c r="O7543">
        <v>2026</v>
      </c>
      <c r="P7543">
        <v>1</v>
      </c>
      <c r="Q7543" t="s">
        <v>80</v>
      </c>
      <c r="R7543" s="8">
        <v>46267</v>
      </c>
      <c r="S7543" s="2">
        <v>1</v>
      </c>
      <c r="T7543" s="2" t="s">
        <v>81</v>
      </c>
    </row>
    <row r="7544" spans="1:20" x14ac:dyDescent="0.25">
      <c r="A7544">
        <v>1120680908</v>
      </c>
      <c r="B7544">
        <v>123845722</v>
      </c>
      <c r="C7544" t="s">
        <v>90</v>
      </c>
      <c r="D7544" t="s">
        <v>83</v>
      </c>
      <c r="E7544" t="s">
        <v>76</v>
      </c>
      <c r="F7544" s="7">
        <v>44726</v>
      </c>
      <c r="G7544" s="7">
        <v>44909</v>
      </c>
      <c r="H7544" t="s">
        <v>77</v>
      </c>
      <c r="I7544" t="s">
        <v>78</v>
      </c>
      <c r="J7544" s="7">
        <v>45496</v>
      </c>
      <c r="K7544" s="7">
        <v>44783</v>
      </c>
      <c r="L7544" s="7">
        <v>44909</v>
      </c>
      <c r="M7544" t="s">
        <v>77</v>
      </c>
      <c r="N7544" t="s">
        <v>79</v>
      </c>
      <c r="O7544">
        <v>2026</v>
      </c>
      <c r="P7544">
        <v>1</v>
      </c>
      <c r="Q7544" t="s">
        <v>80</v>
      </c>
      <c r="R7544" s="8">
        <v>46267</v>
      </c>
      <c r="S7544" s="2">
        <v>1</v>
      </c>
      <c r="T7544" s="2" t="s">
        <v>81</v>
      </c>
    </row>
    <row r="7545" spans="1:20" x14ac:dyDescent="0.25">
      <c r="A7545">
        <v>1120680909</v>
      </c>
      <c r="B7545">
        <v>123845722</v>
      </c>
      <c r="C7545" t="s">
        <v>90</v>
      </c>
      <c r="D7545" t="s">
        <v>83</v>
      </c>
      <c r="E7545" t="s">
        <v>76</v>
      </c>
      <c r="F7545" s="7">
        <v>44726</v>
      </c>
      <c r="G7545" s="7">
        <v>44909</v>
      </c>
      <c r="H7545" t="s">
        <v>77</v>
      </c>
      <c r="I7545" t="s">
        <v>78</v>
      </c>
      <c r="J7545" s="7">
        <v>45496</v>
      </c>
      <c r="K7545" s="7">
        <v>45438</v>
      </c>
      <c r="L7545" s="7">
        <v>44909</v>
      </c>
      <c r="M7545" t="s">
        <v>77</v>
      </c>
      <c r="N7545" t="s">
        <v>79</v>
      </c>
      <c r="O7545">
        <v>2026</v>
      </c>
      <c r="P7545">
        <v>1</v>
      </c>
      <c r="Q7545" t="s">
        <v>80</v>
      </c>
      <c r="R7545" s="8">
        <v>46267</v>
      </c>
      <c r="S7545" s="2">
        <v>1</v>
      </c>
      <c r="T7545" s="2" t="s">
        <v>81</v>
      </c>
    </row>
    <row r="7546" spans="1:20" x14ac:dyDescent="0.25">
      <c r="A7546">
        <v>1120680951</v>
      </c>
      <c r="B7546">
        <v>123867267</v>
      </c>
      <c r="C7546" t="s">
        <v>82</v>
      </c>
      <c r="D7546" t="s">
        <v>83</v>
      </c>
      <c r="E7546" t="s">
        <v>76</v>
      </c>
      <c r="F7546" s="7">
        <v>44729</v>
      </c>
      <c r="G7546" s="7">
        <v>46555</v>
      </c>
      <c r="H7546" t="s">
        <v>77</v>
      </c>
      <c r="I7546" t="s">
        <v>78</v>
      </c>
      <c r="J7546" s="7">
        <v>45860</v>
      </c>
      <c r="K7546" s="7">
        <v>44748</v>
      </c>
      <c r="L7546" s="7">
        <v>46555</v>
      </c>
      <c r="M7546" t="s">
        <v>77</v>
      </c>
      <c r="N7546" t="s">
        <v>79</v>
      </c>
      <c r="O7546">
        <v>2026</v>
      </c>
      <c r="P7546">
        <v>1</v>
      </c>
      <c r="Q7546" t="s">
        <v>80</v>
      </c>
      <c r="R7546" s="8">
        <v>46267</v>
      </c>
      <c r="S7546" s="2">
        <v>1</v>
      </c>
      <c r="T7546" s="2" t="s">
        <v>81</v>
      </c>
    </row>
    <row r="7547" spans="1:20" x14ac:dyDescent="0.25">
      <c r="A7547">
        <v>1120681027</v>
      </c>
      <c r="B7547">
        <v>123894675</v>
      </c>
      <c r="C7547" t="s">
        <v>96</v>
      </c>
      <c r="D7547" t="s">
        <v>88</v>
      </c>
      <c r="E7547" t="s">
        <v>76</v>
      </c>
      <c r="F7547" s="7">
        <v>44734</v>
      </c>
      <c r="G7547" s="7">
        <v>45099</v>
      </c>
      <c r="H7547" t="s">
        <v>77</v>
      </c>
      <c r="I7547" t="s">
        <v>78</v>
      </c>
      <c r="J7547" s="7">
        <v>45861</v>
      </c>
      <c r="K7547" s="7">
        <v>45778</v>
      </c>
      <c r="L7547" s="7">
        <v>45099</v>
      </c>
      <c r="M7547" t="s">
        <v>77</v>
      </c>
      <c r="N7547" t="s">
        <v>79</v>
      </c>
      <c r="O7547">
        <v>2026</v>
      </c>
      <c r="P7547">
        <v>1</v>
      </c>
      <c r="Q7547" t="s">
        <v>80</v>
      </c>
      <c r="R7547" s="8">
        <v>46267</v>
      </c>
      <c r="S7547" s="2">
        <v>1</v>
      </c>
      <c r="T7547" s="2" t="s">
        <v>81</v>
      </c>
    </row>
    <row r="7548" spans="1:20" x14ac:dyDescent="0.25">
      <c r="A7548">
        <v>1120681235</v>
      </c>
      <c r="B7548">
        <v>123983605</v>
      </c>
      <c r="C7548" t="s">
        <v>98</v>
      </c>
      <c r="D7548" t="s">
        <v>88</v>
      </c>
      <c r="E7548" t="s">
        <v>76</v>
      </c>
      <c r="F7548" s="7">
        <v>44744</v>
      </c>
      <c r="G7548" s="7">
        <v>45109</v>
      </c>
      <c r="H7548" t="s">
        <v>77</v>
      </c>
      <c r="I7548" t="s">
        <v>78</v>
      </c>
      <c r="J7548" s="7">
        <v>45417</v>
      </c>
      <c r="K7548" s="7">
        <v>45438</v>
      </c>
      <c r="L7548" s="7">
        <v>45109</v>
      </c>
      <c r="M7548" t="s">
        <v>77</v>
      </c>
      <c r="N7548" t="s">
        <v>79</v>
      </c>
      <c r="O7548">
        <v>2026</v>
      </c>
      <c r="P7548">
        <v>1</v>
      </c>
      <c r="Q7548" t="s">
        <v>80</v>
      </c>
      <c r="R7548" s="8">
        <v>46267</v>
      </c>
      <c r="S7548" s="2">
        <v>1</v>
      </c>
      <c r="T7548" s="2" t="s">
        <v>81</v>
      </c>
    </row>
    <row r="7549" spans="1:20" x14ac:dyDescent="0.25">
      <c r="A7549">
        <v>1120681236</v>
      </c>
      <c r="B7549">
        <v>123983605</v>
      </c>
      <c r="C7549" t="s">
        <v>98</v>
      </c>
      <c r="D7549" t="s">
        <v>88</v>
      </c>
      <c r="E7549" t="s">
        <v>76</v>
      </c>
      <c r="F7549" s="7">
        <v>44744</v>
      </c>
      <c r="G7549" s="7">
        <v>45109</v>
      </c>
      <c r="H7549" t="s">
        <v>77</v>
      </c>
      <c r="I7549" t="s">
        <v>78</v>
      </c>
      <c r="J7549" s="7">
        <v>45417</v>
      </c>
      <c r="K7549" s="7">
        <v>44811</v>
      </c>
      <c r="L7549" s="7">
        <v>45109</v>
      </c>
      <c r="M7549" t="s">
        <v>77</v>
      </c>
      <c r="N7549" t="s">
        <v>79</v>
      </c>
      <c r="O7549">
        <v>2026</v>
      </c>
      <c r="P7549">
        <v>1</v>
      </c>
      <c r="Q7549" t="s">
        <v>80</v>
      </c>
      <c r="R7549" s="8">
        <v>46267</v>
      </c>
      <c r="S7549" s="2">
        <v>1</v>
      </c>
      <c r="T7549" s="2" t="s">
        <v>81</v>
      </c>
    </row>
    <row r="7550" spans="1:20" x14ac:dyDescent="0.25">
      <c r="A7550">
        <v>1120681266</v>
      </c>
      <c r="B7550">
        <v>123992806</v>
      </c>
      <c r="C7550" t="s">
        <v>82</v>
      </c>
      <c r="D7550" t="s">
        <v>88</v>
      </c>
      <c r="E7550" t="s">
        <v>76</v>
      </c>
      <c r="F7550" s="7">
        <v>44746</v>
      </c>
      <c r="G7550" s="7">
        <v>45111</v>
      </c>
      <c r="H7550" t="s">
        <v>77</v>
      </c>
      <c r="I7550" t="s">
        <v>78</v>
      </c>
      <c r="J7550" s="7">
        <v>45618</v>
      </c>
      <c r="K7550" s="7">
        <v>45748</v>
      </c>
      <c r="L7550" s="7">
        <v>45111</v>
      </c>
      <c r="M7550" t="s">
        <v>77</v>
      </c>
      <c r="N7550" t="s">
        <v>79</v>
      </c>
      <c r="O7550">
        <v>2026</v>
      </c>
      <c r="P7550">
        <v>1</v>
      </c>
      <c r="Q7550" t="s">
        <v>80</v>
      </c>
      <c r="R7550" s="8">
        <v>46267</v>
      </c>
      <c r="S7550" s="2">
        <v>1</v>
      </c>
      <c r="T7550" s="2" t="s">
        <v>81</v>
      </c>
    </row>
    <row r="7551" spans="1:20" x14ac:dyDescent="0.25">
      <c r="A7551">
        <v>1120681291</v>
      </c>
      <c r="B7551">
        <v>124004791</v>
      </c>
      <c r="C7551" t="s">
        <v>82</v>
      </c>
      <c r="D7551" t="s">
        <v>88</v>
      </c>
      <c r="E7551" t="s">
        <v>76</v>
      </c>
      <c r="F7551" s="7">
        <v>44748</v>
      </c>
      <c r="G7551" s="7">
        <v>46574</v>
      </c>
      <c r="H7551" t="s">
        <v>77</v>
      </c>
      <c r="I7551" t="s">
        <v>78</v>
      </c>
      <c r="J7551" s="7">
        <v>46102</v>
      </c>
      <c r="K7551" s="7">
        <v>44790</v>
      </c>
      <c r="L7551" s="7">
        <v>46574</v>
      </c>
      <c r="M7551" t="s">
        <v>77</v>
      </c>
      <c r="N7551" t="s">
        <v>79</v>
      </c>
      <c r="O7551">
        <v>2026</v>
      </c>
      <c r="P7551">
        <v>1</v>
      </c>
      <c r="Q7551" t="s">
        <v>80</v>
      </c>
      <c r="R7551" s="8">
        <v>46267</v>
      </c>
      <c r="S7551" s="2">
        <v>1</v>
      </c>
      <c r="T7551" s="2" t="s">
        <v>81</v>
      </c>
    </row>
    <row r="7552" spans="1:20" x14ac:dyDescent="0.25">
      <c r="A7552">
        <v>1120681387</v>
      </c>
      <c r="B7552">
        <v>124055283</v>
      </c>
      <c r="C7552" t="s">
        <v>82</v>
      </c>
      <c r="D7552" t="s">
        <v>75</v>
      </c>
      <c r="E7552" t="s">
        <v>76</v>
      </c>
      <c r="F7552" s="7">
        <v>44753</v>
      </c>
      <c r="G7552" s="7">
        <v>45118</v>
      </c>
      <c r="H7552" t="s">
        <v>86</v>
      </c>
      <c r="I7552" t="s">
        <v>87</v>
      </c>
      <c r="J7552" s="7">
        <v>45595</v>
      </c>
      <c r="K7552" s="7">
        <v>45952</v>
      </c>
      <c r="L7552" s="7">
        <v>45118</v>
      </c>
      <c r="M7552" t="s">
        <v>86</v>
      </c>
      <c r="N7552" t="s">
        <v>79</v>
      </c>
      <c r="O7552">
        <v>2026</v>
      </c>
      <c r="P7552">
        <v>1</v>
      </c>
      <c r="Q7552" t="s">
        <v>80</v>
      </c>
      <c r="R7552" s="8">
        <v>46267</v>
      </c>
      <c r="S7552" s="2">
        <v>1</v>
      </c>
      <c r="T7552" s="2" t="s">
        <v>81</v>
      </c>
    </row>
    <row r="7553" spans="1:20" x14ac:dyDescent="0.25">
      <c r="A7553">
        <v>1120681460</v>
      </c>
      <c r="B7553">
        <v>124087683</v>
      </c>
      <c r="C7553" t="s">
        <v>93</v>
      </c>
      <c r="D7553" t="s">
        <v>88</v>
      </c>
      <c r="E7553" t="s">
        <v>76</v>
      </c>
      <c r="F7553" s="7">
        <v>44757</v>
      </c>
      <c r="G7553" s="7">
        <v>46583</v>
      </c>
      <c r="H7553" t="s">
        <v>77</v>
      </c>
      <c r="I7553" t="s">
        <v>78</v>
      </c>
      <c r="J7553" s="7">
        <v>45895</v>
      </c>
      <c r="K7553" s="7">
        <v>44758</v>
      </c>
      <c r="L7553" s="7">
        <v>46583</v>
      </c>
      <c r="M7553" t="s">
        <v>77</v>
      </c>
      <c r="N7553" t="s">
        <v>79</v>
      </c>
      <c r="O7553">
        <v>2026</v>
      </c>
      <c r="P7553">
        <v>1</v>
      </c>
      <c r="Q7553" t="s">
        <v>80</v>
      </c>
      <c r="R7553" s="8">
        <v>46267</v>
      </c>
      <c r="S7553" s="2">
        <v>1</v>
      </c>
      <c r="T7553" s="2" t="s">
        <v>81</v>
      </c>
    </row>
    <row r="7554" spans="1:20" x14ac:dyDescent="0.25">
      <c r="A7554">
        <v>1120681474</v>
      </c>
      <c r="B7554">
        <v>124091500</v>
      </c>
      <c r="C7554" t="s">
        <v>98</v>
      </c>
      <c r="D7554" t="s">
        <v>83</v>
      </c>
      <c r="E7554" t="s">
        <v>76</v>
      </c>
      <c r="F7554" s="7">
        <v>44757</v>
      </c>
      <c r="G7554" s="7">
        <v>44941</v>
      </c>
      <c r="H7554" t="s">
        <v>77</v>
      </c>
      <c r="I7554" t="s">
        <v>78</v>
      </c>
      <c r="J7554" s="7">
        <v>45504</v>
      </c>
      <c r="K7554" s="7">
        <v>45511</v>
      </c>
      <c r="L7554" s="7">
        <v>44941</v>
      </c>
      <c r="M7554" t="s">
        <v>77</v>
      </c>
      <c r="N7554" t="s">
        <v>79</v>
      </c>
      <c r="O7554">
        <v>2026</v>
      </c>
      <c r="P7554">
        <v>1</v>
      </c>
      <c r="Q7554" t="s">
        <v>80</v>
      </c>
      <c r="R7554" s="8">
        <v>46267</v>
      </c>
      <c r="S7554" s="2">
        <v>1</v>
      </c>
      <c r="T7554" s="2" t="s">
        <v>81</v>
      </c>
    </row>
    <row r="7555" spans="1:20" x14ac:dyDescent="0.25">
      <c r="A7555">
        <v>1120681552</v>
      </c>
      <c r="B7555">
        <v>124124349</v>
      </c>
      <c r="C7555" t="s">
        <v>95</v>
      </c>
      <c r="D7555" t="s">
        <v>88</v>
      </c>
      <c r="E7555" t="s">
        <v>76</v>
      </c>
      <c r="F7555" s="7">
        <v>44762</v>
      </c>
      <c r="G7555" s="7">
        <v>45127</v>
      </c>
      <c r="H7555" t="s">
        <v>77</v>
      </c>
      <c r="I7555" t="s">
        <v>84</v>
      </c>
      <c r="J7555" s="7">
        <v>45826</v>
      </c>
      <c r="K7555" s="7">
        <v>45833</v>
      </c>
      <c r="L7555" s="7">
        <v>45127</v>
      </c>
      <c r="M7555" t="s">
        <v>77</v>
      </c>
      <c r="N7555" t="s">
        <v>92</v>
      </c>
      <c r="O7555">
        <v>2026</v>
      </c>
      <c r="P7555">
        <v>1</v>
      </c>
      <c r="Q7555" t="s">
        <v>80</v>
      </c>
      <c r="R7555" s="8">
        <v>46267</v>
      </c>
      <c r="S7555" s="2">
        <v>1</v>
      </c>
      <c r="T7555" s="2" t="s">
        <v>81</v>
      </c>
    </row>
    <row r="7556" spans="1:20" x14ac:dyDescent="0.25">
      <c r="A7556">
        <v>1120681553</v>
      </c>
      <c r="B7556">
        <v>124124349</v>
      </c>
      <c r="C7556" t="s">
        <v>95</v>
      </c>
      <c r="D7556" t="s">
        <v>88</v>
      </c>
      <c r="E7556" t="s">
        <v>76</v>
      </c>
      <c r="F7556" s="7">
        <v>44762</v>
      </c>
      <c r="G7556" s="7">
        <v>45127</v>
      </c>
      <c r="H7556" t="s">
        <v>77</v>
      </c>
      <c r="I7556" t="s">
        <v>84</v>
      </c>
      <c r="J7556" s="7">
        <v>45826</v>
      </c>
      <c r="K7556" s="7">
        <v>45470</v>
      </c>
      <c r="L7556" s="7">
        <v>45127</v>
      </c>
      <c r="M7556" t="s">
        <v>77</v>
      </c>
      <c r="N7556" t="s">
        <v>92</v>
      </c>
      <c r="O7556">
        <v>2026</v>
      </c>
      <c r="P7556">
        <v>1</v>
      </c>
      <c r="Q7556" t="s">
        <v>80</v>
      </c>
      <c r="R7556" s="8">
        <v>46267</v>
      </c>
      <c r="S7556" s="2">
        <v>1</v>
      </c>
      <c r="T7556" s="2" t="s">
        <v>81</v>
      </c>
    </row>
    <row r="7557" spans="1:20" x14ac:dyDescent="0.25">
      <c r="A7557">
        <v>1120681611</v>
      </c>
      <c r="B7557">
        <v>124152613</v>
      </c>
      <c r="C7557" t="s">
        <v>82</v>
      </c>
      <c r="D7557" t="s">
        <v>88</v>
      </c>
      <c r="E7557" t="s">
        <v>76</v>
      </c>
      <c r="F7557" s="7">
        <v>44766</v>
      </c>
      <c r="G7557" s="7">
        <v>45131</v>
      </c>
      <c r="H7557" t="s">
        <v>77</v>
      </c>
      <c r="I7557" t="s">
        <v>78</v>
      </c>
      <c r="J7557" s="7">
        <v>45827</v>
      </c>
      <c r="K7557" s="7">
        <v>45833</v>
      </c>
      <c r="L7557" s="7">
        <v>45131</v>
      </c>
      <c r="M7557" t="s">
        <v>77</v>
      </c>
      <c r="N7557" t="s">
        <v>92</v>
      </c>
      <c r="O7557">
        <v>2026</v>
      </c>
      <c r="P7557">
        <v>1</v>
      </c>
      <c r="Q7557" t="s">
        <v>80</v>
      </c>
      <c r="R7557" s="8">
        <v>46267</v>
      </c>
      <c r="S7557" s="2">
        <v>1</v>
      </c>
      <c r="T7557" s="2" t="s">
        <v>81</v>
      </c>
    </row>
    <row r="7558" spans="1:20" x14ac:dyDescent="0.25">
      <c r="A7558">
        <v>1120681615</v>
      </c>
      <c r="B7558">
        <v>124153198</v>
      </c>
      <c r="C7558" t="s">
        <v>82</v>
      </c>
      <c r="D7558" t="s">
        <v>88</v>
      </c>
      <c r="E7558" t="s">
        <v>76</v>
      </c>
      <c r="F7558" s="7">
        <v>44766</v>
      </c>
      <c r="G7558" s="7">
        <v>45131</v>
      </c>
      <c r="H7558" t="s">
        <v>77</v>
      </c>
      <c r="I7558" t="s">
        <v>78</v>
      </c>
      <c r="J7558" s="7">
        <v>45941</v>
      </c>
      <c r="K7558" s="7">
        <v>45754</v>
      </c>
      <c r="L7558" s="7">
        <v>45131</v>
      </c>
      <c r="M7558" t="s">
        <v>77</v>
      </c>
      <c r="N7558" t="s">
        <v>79</v>
      </c>
      <c r="O7558">
        <v>2026</v>
      </c>
      <c r="P7558">
        <v>1</v>
      </c>
      <c r="Q7558" t="s">
        <v>80</v>
      </c>
      <c r="R7558" s="8">
        <v>46267</v>
      </c>
      <c r="S7558" s="2">
        <v>1</v>
      </c>
      <c r="T7558" s="2" t="s">
        <v>81</v>
      </c>
    </row>
    <row r="7559" spans="1:20" x14ac:dyDescent="0.25">
      <c r="A7559">
        <v>1120681645</v>
      </c>
      <c r="B7559">
        <v>124164909</v>
      </c>
      <c r="C7559" t="s">
        <v>82</v>
      </c>
      <c r="D7559" t="s">
        <v>88</v>
      </c>
      <c r="E7559" t="s">
        <v>76</v>
      </c>
      <c r="F7559" s="7">
        <v>44768</v>
      </c>
      <c r="G7559" s="7">
        <v>45133</v>
      </c>
      <c r="H7559" t="s">
        <v>77</v>
      </c>
      <c r="I7559" t="s">
        <v>78</v>
      </c>
      <c r="J7559" s="7">
        <v>45432</v>
      </c>
      <c r="K7559" s="7">
        <v>45471</v>
      </c>
      <c r="L7559" s="7">
        <v>45133</v>
      </c>
      <c r="M7559" t="s">
        <v>77</v>
      </c>
      <c r="N7559" t="s">
        <v>79</v>
      </c>
      <c r="O7559">
        <v>2026</v>
      </c>
      <c r="P7559">
        <v>1</v>
      </c>
      <c r="Q7559" t="s">
        <v>80</v>
      </c>
      <c r="R7559" s="8">
        <v>46267</v>
      </c>
      <c r="S7559" s="2">
        <v>1</v>
      </c>
      <c r="T7559" s="2" t="s">
        <v>81</v>
      </c>
    </row>
    <row r="7560" spans="1:20" x14ac:dyDescent="0.25">
      <c r="A7560">
        <v>1120681940</v>
      </c>
      <c r="B7560">
        <v>124254034</v>
      </c>
      <c r="C7560" t="s">
        <v>74</v>
      </c>
      <c r="D7560" t="s">
        <v>75</v>
      </c>
      <c r="E7560" t="s">
        <v>76</v>
      </c>
      <c r="F7560" s="7">
        <v>44782</v>
      </c>
      <c r="G7560" s="7">
        <v>45147</v>
      </c>
      <c r="H7560" t="s">
        <v>77</v>
      </c>
      <c r="I7560" t="s">
        <v>78</v>
      </c>
      <c r="J7560" s="7"/>
      <c r="K7560" s="7">
        <v>44887</v>
      </c>
      <c r="L7560" s="7">
        <v>45147</v>
      </c>
      <c r="M7560" t="s">
        <v>77</v>
      </c>
      <c r="N7560"/>
      <c r="O7560">
        <v>2026</v>
      </c>
      <c r="P7560">
        <v>1</v>
      </c>
      <c r="Q7560" t="s">
        <v>80</v>
      </c>
      <c r="R7560" s="8">
        <v>46267</v>
      </c>
      <c r="S7560" s="2">
        <v>1</v>
      </c>
      <c r="T7560" s="2" t="s">
        <v>81</v>
      </c>
    </row>
    <row r="7561" spans="1:20" x14ac:dyDescent="0.25">
      <c r="A7561">
        <v>1120682215</v>
      </c>
      <c r="B7561">
        <v>124328295</v>
      </c>
      <c r="C7561" t="s">
        <v>74</v>
      </c>
      <c r="D7561" t="s">
        <v>75</v>
      </c>
      <c r="E7561" t="s">
        <v>76</v>
      </c>
      <c r="F7561" s="7">
        <v>44792</v>
      </c>
      <c r="G7561" s="7">
        <v>45157</v>
      </c>
      <c r="H7561" t="s">
        <v>86</v>
      </c>
      <c r="I7561" t="s">
        <v>87</v>
      </c>
      <c r="J7561" s="7"/>
      <c r="K7561" s="7">
        <v>44898</v>
      </c>
      <c r="L7561" s="7">
        <v>45157</v>
      </c>
      <c r="M7561" t="s">
        <v>86</v>
      </c>
      <c r="N7561"/>
      <c r="O7561">
        <v>2026</v>
      </c>
      <c r="P7561">
        <v>1</v>
      </c>
      <c r="Q7561" t="s">
        <v>80</v>
      </c>
      <c r="R7561" s="8">
        <v>46267</v>
      </c>
      <c r="S7561" s="2">
        <v>1</v>
      </c>
      <c r="T7561" s="2" t="s">
        <v>81</v>
      </c>
    </row>
    <row r="7562" spans="1:20" x14ac:dyDescent="0.25">
      <c r="A7562">
        <v>1120682816</v>
      </c>
      <c r="B7562">
        <v>124582125</v>
      </c>
      <c r="C7562" t="s">
        <v>94</v>
      </c>
      <c r="D7562" t="s">
        <v>75</v>
      </c>
      <c r="E7562" t="s">
        <v>76</v>
      </c>
      <c r="F7562" s="7">
        <v>44832</v>
      </c>
      <c r="G7562" s="7">
        <v>45197</v>
      </c>
      <c r="H7562" t="s">
        <v>77</v>
      </c>
      <c r="I7562" t="s">
        <v>78</v>
      </c>
      <c r="J7562" s="7"/>
      <c r="K7562" s="7">
        <v>44917</v>
      </c>
      <c r="L7562" s="7">
        <v>45197</v>
      </c>
      <c r="M7562" t="s">
        <v>77</v>
      </c>
      <c r="N7562"/>
      <c r="O7562">
        <v>2026</v>
      </c>
      <c r="P7562">
        <v>1</v>
      </c>
      <c r="Q7562" t="s">
        <v>80</v>
      </c>
      <c r="R7562" s="8">
        <v>46267</v>
      </c>
      <c r="S7562" s="2">
        <v>1</v>
      </c>
      <c r="T7562" s="2" t="s">
        <v>81</v>
      </c>
    </row>
    <row r="7563" spans="1:20" x14ac:dyDescent="0.25">
      <c r="A7563">
        <v>1120682859</v>
      </c>
      <c r="B7563">
        <v>124592455</v>
      </c>
      <c r="C7563" t="s">
        <v>82</v>
      </c>
      <c r="D7563" t="s">
        <v>75</v>
      </c>
      <c r="E7563" t="s">
        <v>76</v>
      </c>
      <c r="F7563" s="7">
        <v>44833</v>
      </c>
      <c r="G7563" s="7">
        <v>46659</v>
      </c>
      <c r="H7563" t="s">
        <v>77</v>
      </c>
      <c r="I7563" t="s">
        <v>78</v>
      </c>
      <c r="J7563" s="7"/>
      <c r="K7563" s="7">
        <v>45057</v>
      </c>
      <c r="L7563" s="7">
        <v>46659</v>
      </c>
      <c r="M7563" t="s">
        <v>77</v>
      </c>
      <c r="N7563"/>
      <c r="O7563">
        <v>2026</v>
      </c>
      <c r="P7563">
        <v>1</v>
      </c>
      <c r="Q7563" t="s">
        <v>80</v>
      </c>
      <c r="R7563" s="8">
        <v>46267</v>
      </c>
      <c r="S7563" s="2">
        <v>1</v>
      </c>
      <c r="T7563" s="2" t="s">
        <v>81</v>
      </c>
    </row>
    <row r="7564" spans="1:20" x14ac:dyDescent="0.25">
      <c r="A7564">
        <v>1120682994</v>
      </c>
      <c r="B7564">
        <v>124657878</v>
      </c>
      <c r="C7564" t="s">
        <v>74</v>
      </c>
      <c r="D7564" t="s">
        <v>75</v>
      </c>
      <c r="E7564" t="s">
        <v>76</v>
      </c>
      <c r="F7564" s="7">
        <v>44842</v>
      </c>
      <c r="G7564" s="7">
        <v>46668</v>
      </c>
      <c r="H7564" t="s">
        <v>77</v>
      </c>
      <c r="I7564" t="s">
        <v>78</v>
      </c>
      <c r="J7564" s="7"/>
      <c r="K7564" s="7">
        <v>46014</v>
      </c>
      <c r="L7564" s="7">
        <v>46668</v>
      </c>
      <c r="M7564" t="s">
        <v>77</v>
      </c>
      <c r="N7564"/>
      <c r="O7564">
        <v>2026</v>
      </c>
      <c r="P7564">
        <v>1</v>
      </c>
      <c r="Q7564" t="s">
        <v>80</v>
      </c>
      <c r="R7564" s="8">
        <v>46267</v>
      </c>
      <c r="S7564" s="2">
        <v>1</v>
      </c>
      <c r="T7564" s="2" t="s">
        <v>81</v>
      </c>
    </row>
    <row r="7565" spans="1:20" x14ac:dyDescent="0.25">
      <c r="A7565">
        <v>1120683809</v>
      </c>
      <c r="B7565">
        <v>125968486</v>
      </c>
      <c r="C7565" t="s">
        <v>97</v>
      </c>
      <c r="D7565" t="s">
        <v>75</v>
      </c>
      <c r="E7565" t="s">
        <v>76</v>
      </c>
      <c r="F7565" s="7">
        <v>45037</v>
      </c>
      <c r="G7565" s="7">
        <v>45403</v>
      </c>
      <c r="H7565" t="s">
        <v>77</v>
      </c>
      <c r="I7565" t="s">
        <v>78</v>
      </c>
      <c r="J7565" s="7"/>
      <c r="K7565" s="7">
        <v>45041</v>
      </c>
      <c r="L7565" s="7">
        <v>45403</v>
      </c>
      <c r="M7565" t="s">
        <v>77</v>
      </c>
      <c r="N7565"/>
      <c r="O7565">
        <v>2026</v>
      </c>
      <c r="P7565">
        <v>1</v>
      </c>
      <c r="Q7565" t="s">
        <v>80</v>
      </c>
      <c r="R7565" s="8">
        <v>46267</v>
      </c>
      <c r="S7565" s="2">
        <v>1</v>
      </c>
      <c r="T7565" s="2" t="s">
        <v>81</v>
      </c>
    </row>
    <row r="7566" spans="1:20" x14ac:dyDescent="0.25">
      <c r="A7566">
        <v>1120684369</v>
      </c>
      <c r="B7566">
        <v>126228385</v>
      </c>
      <c r="C7566" t="s">
        <v>74</v>
      </c>
      <c r="D7566" t="s">
        <v>88</v>
      </c>
      <c r="E7566" t="s">
        <v>76</v>
      </c>
      <c r="F7566" s="7">
        <v>45071</v>
      </c>
      <c r="G7566" s="7">
        <v>45437</v>
      </c>
      <c r="H7566" t="s">
        <v>86</v>
      </c>
      <c r="I7566" t="s">
        <v>87</v>
      </c>
      <c r="J7566" s="7"/>
      <c r="K7566" s="7">
        <v>45959</v>
      </c>
      <c r="L7566" s="7">
        <v>45437</v>
      </c>
      <c r="M7566" t="s">
        <v>86</v>
      </c>
      <c r="N7566"/>
      <c r="O7566">
        <v>2026</v>
      </c>
      <c r="P7566">
        <v>1</v>
      </c>
      <c r="Q7566" t="s">
        <v>80</v>
      </c>
      <c r="R7566" s="8">
        <v>46267</v>
      </c>
      <c r="S7566" s="2">
        <v>1</v>
      </c>
      <c r="T7566" s="2" t="s">
        <v>81</v>
      </c>
    </row>
    <row r="7567" spans="1:20" x14ac:dyDescent="0.25">
      <c r="A7567">
        <v>1120684521</v>
      </c>
      <c r="B7567">
        <v>126300472</v>
      </c>
      <c r="C7567" t="s">
        <v>74</v>
      </c>
      <c r="D7567" t="s">
        <v>88</v>
      </c>
      <c r="E7567" t="s">
        <v>76</v>
      </c>
      <c r="F7567" s="7">
        <v>45083</v>
      </c>
      <c r="G7567" s="7">
        <v>45449</v>
      </c>
      <c r="H7567" t="s">
        <v>77</v>
      </c>
      <c r="I7567" t="s">
        <v>78</v>
      </c>
      <c r="J7567" s="7">
        <v>45744</v>
      </c>
      <c r="K7567" s="7">
        <v>45748</v>
      </c>
      <c r="L7567" s="7">
        <v>45449</v>
      </c>
      <c r="M7567" t="s">
        <v>77</v>
      </c>
      <c r="N7567" t="s">
        <v>92</v>
      </c>
      <c r="O7567">
        <v>2026</v>
      </c>
      <c r="P7567">
        <v>1</v>
      </c>
      <c r="Q7567" t="s">
        <v>80</v>
      </c>
      <c r="R7567" s="8">
        <v>46267</v>
      </c>
      <c r="S7567" s="2">
        <v>1</v>
      </c>
      <c r="T7567" s="2" t="s">
        <v>81</v>
      </c>
    </row>
    <row r="7568" spans="1:20" x14ac:dyDescent="0.25">
      <c r="A7568">
        <v>1120684598</v>
      </c>
      <c r="B7568">
        <v>126344371</v>
      </c>
      <c r="C7568" t="s">
        <v>85</v>
      </c>
      <c r="D7568" t="s">
        <v>88</v>
      </c>
      <c r="E7568" t="s">
        <v>76</v>
      </c>
      <c r="F7568" s="7">
        <v>45087</v>
      </c>
      <c r="G7568" s="7">
        <v>46914</v>
      </c>
      <c r="H7568" t="s">
        <v>77</v>
      </c>
      <c r="I7568" t="s">
        <v>78</v>
      </c>
      <c r="J7568" s="7"/>
      <c r="K7568" s="7">
        <v>45104</v>
      </c>
      <c r="L7568" s="7">
        <v>46914</v>
      </c>
      <c r="M7568" t="s">
        <v>77</v>
      </c>
      <c r="N7568"/>
      <c r="O7568">
        <v>2026</v>
      </c>
      <c r="P7568">
        <v>1</v>
      </c>
      <c r="Q7568" t="s">
        <v>80</v>
      </c>
      <c r="R7568" s="8">
        <v>46267</v>
      </c>
      <c r="S7568" s="2">
        <v>1</v>
      </c>
      <c r="T7568" s="2" t="s">
        <v>81</v>
      </c>
    </row>
    <row r="7569" spans="1:20" x14ac:dyDescent="0.25">
      <c r="A7569">
        <v>1120684725</v>
      </c>
      <c r="B7569">
        <v>126401974</v>
      </c>
      <c r="C7569" t="s">
        <v>74</v>
      </c>
      <c r="D7569" t="s">
        <v>88</v>
      </c>
      <c r="E7569" t="s">
        <v>76</v>
      </c>
      <c r="F7569" s="7">
        <v>45096</v>
      </c>
      <c r="G7569" s="7">
        <v>46923</v>
      </c>
      <c r="H7569" t="s">
        <v>77</v>
      </c>
      <c r="I7569" t="s">
        <v>78</v>
      </c>
      <c r="J7569" s="7">
        <v>45633</v>
      </c>
      <c r="K7569" s="7">
        <v>45102</v>
      </c>
      <c r="L7569" s="7">
        <v>46923</v>
      </c>
      <c r="M7569" t="s">
        <v>77</v>
      </c>
      <c r="N7569" t="s">
        <v>79</v>
      </c>
      <c r="O7569">
        <v>2026</v>
      </c>
      <c r="P7569">
        <v>1</v>
      </c>
      <c r="Q7569" t="s">
        <v>80</v>
      </c>
      <c r="R7569" s="8">
        <v>46267</v>
      </c>
      <c r="S7569" s="2">
        <v>1</v>
      </c>
      <c r="T7569" s="2" t="s">
        <v>81</v>
      </c>
    </row>
    <row r="7570" spans="1:20" x14ac:dyDescent="0.25">
      <c r="A7570">
        <v>1120684738</v>
      </c>
      <c r="B7570">
        <v>126406074</v>
      </c>
      <c r="C7570" t="s">
        <v>98</v>
      </c>
      <c r="D7570" t="s">
        <v>88</v>
      </c>
      <c r="E7570" t="s">
        <v>76</v>
      </c>
      <c r="F7570" s="7">
        <v>45097</v>
      </c>
      <c r="G7570" s="7">
        <v>45463</v>
      </c>
      <c r="H7570" t="s">
        <v>77</v>
      </c>
      <c r="I7570" t="s">
        <v>78</v>
      </c>
      <c r="J7570" s="7">
        <v>45737</v>
      </c>
      <c r="K7570" s="7">
        <v>45555</v>
      </c>
      <c r="L7570" s="7">
        <v>45463</v>
      </c>
      <c r="M7570" t="s">
        <v>77</v>
      </c>
      <c r="N7570" t="s">
        <v>79</v>
      </c>
      <c r="O7570">
        <v>2026</v>
      </c>
      <c r="P7570">
        <v>1</v>
      </c>
      <c r="Q7570" t="s">
        <v>80</v>
      </c>
      <c r="R7570" s="8">
        <v>46267</v>
      </c>
      <c r="S7570" s="2">
        <v>1</v>
      </c>
      <c r="T7570" s="2" t="s">
        <v>81</v>
      </c>
    </row>
    <row r="7571" spans="1:20" x14ac:dyDescent="0.25">
      <c r="A7571">
        <v>1120684867</v>
      </c>
      <c r="B7571">
        <v>126462365</v>
      </c>
      <c r="C7571" t="s">
        <v>74</v>
      </c>
      <c r="D7571" t="s">
        <v>88</v>
      </c>
      <c r="E7571" t="s">
        <v>76</v>
      </c>
      <c r="F7571" s="7">
        <v>45104</v>
      </c>
      <c r="G7571" s="7">
        <v>46931</v>
      </c>
      <c r="H7571" t="s">
        <v>86</v>
      </c>
      <c r="I7571" t="s">
        <v>87</v>
      </c>
      <c r="J7571" s="7">
        <v>45803</v>
      </c>
      <c r="K7571" s="7">
        <v>45807</v>
      </c>
      <c r="L7571" s="7">
        <v>46931</v>
      </c>
      <c r="M7571" t="s">
        <v>86</v>
      </c>
      <c r="N7571" t="s">
        <v>79</v>
      </c>
      <c r="O7571">
        <v>2026</v>
      </c>
      <c r="P7571">
        <v>1</v>
      </c>
      <c r="Q7571" t="s">
        <v>80</v>
      </c>
      <c r="R7571" s="8">
        <v>46267</v>
      </c>
      <c r="S7571" s="2">
        <v>1</v>
      </c>
      <c r="T7571" s="2" t="s">
        <v>81</v>
      </c>
    </row>
    <row r="7572" spans="1:20" x14ac:dyDescent="0.25">
      <c r="A7572">
        <v>1120684908</v>
      </c>
      <c r="B7572">
        <v>126478763</v>
      </c>
      <c r="C7572" t="s">
        <v>82</v>
      </c>
      <c r="D7572" t="s">
        <v>88</v>
      </c>
      <c r="E7572" t="s">
        <v>76</v>
      </c>
      <c r="F7572" s="7">
        <v>45106</v>
      </c>
      <c r="G7572" s="7">
        <v>45472</v>
      </c>
      <c r="H7572" t="s">
        <v>77</v>
      </c>
      <c r="I7572" t="s">
        <v>84</v>
      </c>
      <c r="J7572" s="7">
        <v>45777</v>
      </c>
      <c r="K7572" s="7">
        <v>45667</v>
      </c>
      <c r="L7572" s="7">
        <v>45472</v>
      </c>
      <c r="M7572" t="s">
        <v>77</v>
      </c>
      <c r="N7572" t="s">
        <v>79</v>
      </c>
      <c r="O7572">
        <v>2026</v>
      </c>
      <c r="P7572">
        <v>1</v>
      </c>
      <c r="Q7572" t="s">
        <v>80</v>
      </c>
      <c r="R7572" s="8">
        <v>46267</v>
      </c>
      <c r="S7572" s="2">
        <v>1</v>
      </c>
      <c r="T7572" s="2" t="s">
        <v>81</v>
      </c>
    </row>
    <row r="7573" spans="1:20" x14ac:dyDescent="0.25">
      <c r="A7573">
        <v>1120684909</v>
      </c>
      <c r="B7573">
        <v>126478763</v>
      </c>
      <c r="C7573" t="s">
        <v>82</v>
      </c>
      <c r="D7573" t="s">
        <v>88</v>
      </c>
      <c r="E7573" t="s">
        <v>76</v>
      </c>
      <c r="F7573" s="7">
        <v>45106</v>
      </c>
      <c r="G7573" s="7">
        <v>45472</v>
      </c>
      <c r="H7573" t="s">
        <v>77</v>
      </c>
      <c r="I7573" t="s">
        <v>84</v>
      </c>
      <c r="J7573" s="7">
        <v>45777</v>
      </c>
      <c r="K7573" s="7">
        <v>45747</v>
      </c>
      <c r="L7573" s="7">
        <v>45472</v>
      </c>
      <c r="M7573" t="s">
        <v>77</v>
      </c>
      <c r="N7573" t="s">
        <v>79</v>
      </c>
      <c r="O7573">
        <v>2026</v>
      </c>
      <c r="P7573">
        <v>1</v>
      </c>
      <c r="Q7573" t="s">
        <v>80</v>
      </c>
      <c r="R7573" s="8">
        <v>46267</v>
      </c>
      <c r="S7573" s="2">
        <v>1</v>
      </c>
      <c r="T7573" s="2" t="s">
        <v>81</v>
      </c>
    </row>
    <row r="7574" spans="1:20" x14ac:dyDescent="0.25">
      <c r="A7574">
        <v>1120684932</v>
      </c>
      <c r="B7574">
        <v>126492833</v>
      </c>
      <c r="C7574" t="s">
        <v>74</v>
      </c>
      <c r="D7574" t="s">
        <v>88</v>
      </c>
      <c r="E7574" t="s">
        <v>76</v>
      </c>
      <c r="F7574" s="7">
        <v>45108</v>
      </c>
      <c r="G7574" s="7">
        <v>45474</v>
      </c>
      <c r="H7574" t="s">
        <v>77</v>
      </c>
      <c r="I7574" t="s">
        <v>78</v>
      </c>
      <c r="J7574" s="7">
        <v>46088</v>
      </c>
      <c r="K7574" s="7">
        <v>45908</v>
      </c>
      <c r="L7574" s="7">
        <v>45474</v>
      </c>
      <c r="M7574" t="s">
        <v>77</v>
      </c>
      <c r="N7574" t="s">
        <v>79</v>
      </c>
      <c r="O7574">
        <v>2026</v>
      </c>
      <c r="P7574">
        <v>1</v>
      </c>
      <c r="Q7574" t="s">
        <v>80</v>
      </c>
      <c r="R7574" s="8">
        <v>46267</v>
      </c>
      <c r="S7574" s="2">
        <v>1</v>
      </c>
      <c r="T7574" s="2" t="s">
        <v>81</v>
      </c>
    </row>
    <row r="7575" spans="1:20" x14ac:dyDescent="0.25">
      <c r="A7575">
        <v>1120684966</v>
      </c>
      <c r="B7575">
        <v>126512232</v>
      </c>
      <c r="C7575" t="s">
        <v>74</v>
      </c>
      <c r="D7575" t="s">
        <v>88</v>
      </c>
      <c r="E7575" t="s">
        <v>76</v>
      </c>
      <c r="F7575" s="7">
        <v>45113</v>
      </c>
      <c r="G7575" s="7">
        <v>45479</v>
      </c>
      <c r="H7575" t="s">
        <v>77</v>
      </c>
      <c r="I7575" t="s">
        <v>78</v>
      </c>
      <c r="J7575" s="7">
        <v>45550</v>
      </c>
      <c r="K7575" s="7">
        <v>45916</v>
      </c>
      <c r="L7575" s="7">
        <v>45479</v>
      </c>
      <c r="M7575" t="s">
        <v>77</v>
      </c>
      <c r="N7575" t="s">
        <v>79</v>
      </c>
      <c r="O7575">
        <v>2026</v>
      </c>
      <c r="P7575">
        <v>1</v>
      </c>
      <c r="Q7575" t="s">
        <v>80</v>
      </c>
      <c r="R7575" s="8">
        <v>46267</v>
      </c>
      <c r="S7575" s="2">
        <v>1</v>
      </c>
      <c r="T7575" s="2" t="s">
        <v>81</v>
      </c>
    </row>
    <row r="7576" spans="1:20" x14ac:dyDescent="0.25">
      <c r="A7576">
        <v>1120684976</v>
      </c>
      <c r="B7576">
        <v>126520290</v>
      </c>
      <c r="C7576" t="s">
        <v>82</v>
      </c>
      <c r="D7576" t="s">
        <v>88</v>
      </c>
      <c r="E7576" t="s">
        <v>76</v>
      </c>
      <c r="F7576" s="7">
        <v>45114</v>
      </c>
      <c r="G7576" s="7">
        <v>45480</v>
      </c>
      <c r="H7576" t="s">
        <v>77</v>
      </c>
      <c r="I7576" t="s">
        <v>84</v>
      </c>
      <c r="J7576" s="7">
        <v>45737</v>
      </c>
      <c r="K7576" s="7">
        <v>45748</v>
      </c>
      <c r="L7576" s="7">
        <v>45480</v>
      </c>
      <c r="M7576" t="s">
        <v>77</v>
      </c>
      <c r="N7576" t="s">
        <v>79</v>
      </c>
      <c r="O7576">
        <v>2026</v>
      </c>
      <c r="P7576">
        <v>1</v>
      </c>
      <c r="Q7576" t="s">
        <v>80</v>
      </c>
      <c r="R7576" s="8">
        <v>46267</v>
      </c>
      <c r="S7576" s="2">
        <v>1</v>
      </c>
      <c r="T7576" s="2" t="s">
        <v>81</v>
      </c>
    </row>
    <row r="7577" spans="1:20" x14ac:dyDescent="0.25">
      <c r="A7577">
        <v>1120684977</v>
      </c>
      <c r="B7577">
        <v>126520290</v>
      </c>
      <c r="C7577" t="s">
        <v>82</v>
      </c>
      <c r="D7577" t="s">
        <v>88</v>
      </c>
      <c r="E7577" t="s">
        <v>76</v>
      </c>
      <c r="F7577" s="7">
        <v>45114</v>
      </c>
      <c r="G7577" s="7">
        <v>45480</v>
      </c>
      <c r="H7577" t="s">
        <v>77</v>
      </c>
      <c r="I7577" t="s">
        <v>84</v>
      </c>
      <c r="J7577" s="7">
        <v>45737</v>
      </c>
      <c r="K7577" s="7">
        <v>46076</v>
      </c>
      <c r="L7577" s="7">
        <v>45480</v>
      </c>
      <c r="M7577" t="s">
        <v>77</v>
      </c>
      <c r="N7577" t="s">
        <v>79</v>
      </c>
      <c r="O7577">
        <v>2026</v>
      </c>
      <c r="P7577">
        <v>1</v>
      </c>
      <c r="Q7577" t="s">
        <v>80</v>
      </c>
      <c r="R7577" s="8">
        <v>46267</v>
      </c>
      <c r="S7577" s="2">
        <v>1</v>
      </c>
      <c r="T7577" s="2" t="s">
        <v>81</v>
      </c>
    </row>
    <row r="7578" spans="1:20" x14ac:dyDescent="0.25">
      <c r="A7578">
        <v>1120684988</v>
      </c>
      <c r="B7578">
        <v>126521638</v>
      </c>
      <c r="C7578" t="s">
        <v>82</v>
      </c>
      <c r="D7578" t="s">
        <v>88</v>
      </c>
      <c r="E7578" t="s">
        <v>76</v>
      </c>
      <c r="F7578" s="7">
        <v>45114</v>
      </c>
      <c r="G7578" s="7">
        <v>45480</v>
      </c>
      <c r="H7578" t="s">
        <v>77</v>
      </c>
      <c r="I7578" t="s">
        <v>84</v>
      </c>
      <c r="J7578" s="7">
        <v>45732</v>
      </c>
      <c r="K7578" s="7">
        <v>46003</v>
      </c>
      <c r="L7578" s="7">
        <v>45480</v>
      </c>
      <c r="M7578" t="s">
        <v>77</v>
      </c>
      <c r="N7578" t="s">
        <v>79</v>
      </c>
      <c r="O7578">
        <v>2026</v>
      </c>
      <c r="P7578">
        <v>1</v>
      </c>
      <c r="Q7578" t="s">
        <v>80</v>
      </c>
      <c r="R7578" s="8">
        <v>46267</v>
      </c>
      <c r="S7578" s="2">
        <v>1</v>
      </c>
      <c r="T7578" s="2" t="s">
        <v>81</v>
      </c>
    </row>
    <row r="7579" spans="1:20" x14ac:dyDescent="0.25">
      <c r="A7579">
        <v>1120684989</v>
      </c>
      <c r="B7579">
        <v>126521638</v>
      </c>
      <c r="C7579" t="s">
        <v>82</v>
      </c>
      <c r="D7579" t="s">
        <v>88</v>
      </c>
      <c r="E7579" t="s">
        <v>76</v>
      </c>
      <c r="F7579" s="7">
        <v>45114</v>
      </c>
      <c r="G7579" s="7">
        <v>45480</v>
      </c>
      <c r="H7579" t="s">
        <v>77</v>
      </c>
      <c r="I7579" t="s">
        <v>84</v>
      </c>
      <c r="J7579" s="7">
        <v>45732</v>
      </c>
      <c r="K7579" s="7">
        <v>45748</v>
      </c>
      <c r="L7579" s="7">
        <v>45480</v>
      </c>
      <c r="M7579" t="s">
        <v>77</v>
      </c>
      <c r="N7579" t="s">
        <v>79</v>
      </c>
      <c r="O7579">
        <v>2026</v>
      </c>
      <c r="P7579">
        <v>1</v>
      </c>
      <c r="Q7579" t="s">
        <v>80</v>
      </c>
      <c r="R7579" s="8">
        <v>46267</v>
      </c>
      <c r="S7579" s="2">
        <v>1</v>
      </c>
      <c r="T7579" s="2" t="s">
        <v>81</v>
      </c>
    </row>
    <row r="7580" spans="1:20" x14ac:dyDescent="0.25">
      <c r="A7580">
        <v>1120685022</v>
      </c>
      <c r="B7580">
        <v>126537822</v>
      </c>
      <c r="C7580" t="s">
        <v>96</v>
      </c>
      <c r="D7580" t="s">
        <v>88</v>
      </c>
      <c r="E7580" t="s">
        <v>76</v>
      </c>
      <c r="F7580" s="7">
        <v>45116</v>
      </c>
      <c r="G7580" s="7">
        <v>45482</v>
      </c>
      <c r="H7580" t="s">
        <v>77</v>
      </c>
      <c r="I7580" t="s">
        <v>84</v>
      </c>
      <c r="J7580" s="7">
        <v>45737</v>
      </c>
      <c r="K7580" s="7">
        <v>45748</v>
      </c>
      <c r="L7580" s="7">
        <v>45482</v>
      </c>
      <c r="M7580" t="s">
        <v>77</v>
      </c>
      <c r="N7580" t="s">
        <v>79</v>
      </c>
      <c r="O7580">
        <v>2026</v>
      </c>
      <c r="P7580">
        <v>1</v>
      </c>
      <c r="Q7580" t="s">
        <v>80</v>
      </c>
      <c r="R7580" s="8">
        <v>46267</v>
      </c>
      <c r="S7580" s="2">
        <v>1</v>
      </c>
      <c r="T7580" s="2" t="s">
        <v>81</v>
      </c>
    </row>
    <row r="7581" spans="1:20" x14ac:dyDescent="0.25">
      <c r="A7581">
        <v>1120685023</v>
      </c>
      <c r="B7581">
        <v>126537822</v>
      </c>
      <c r="C7581" t="s">
        <v>96</v>
      </c>
      <c r="D7581" t="s">
        <v>88</v>
      </c>
      <c r="E7581" t="s">
        <v>76</v>
      </c>
      <c r="F7581" s="7">
        <v>45116</v>
      </c>
      <c r="G7581" s="7">
        <v>45482</v>
      </c>
      <c r="H7581" t="s">
        <v>77</v>
      </c>
      <c r="I7581" t="s">
        <v>84</v>
      </c>
      <c r="J7581" s="7">
        <v>45737</v>
      </c>
      <c r="K7581" s="7">
        <v>45446</v>
      </c>
      <c r="L7581" s="7">
        <v>45482</v>
      </c>
      <c r="M7581" t="s">
        <v>77</v>
      </c>
      <c r="N7581" t="s">
        <v>79</v>
      </c>
      <c r="O7581">
        <v>2026</v>
      </c>
      <c r="P7581">
        <v>1</v>
      </c>
      <c r="Q7581" t="s">
        <v>80</v>
      </c>
      <c r="R7581" s="8">
        <v>46267</v>
      </c>
      <c r="S7581" s="2">
        <v>1</v>
      </c>
      <c r="T7581" s="2" t="s">
        <v>81</v>
      </c>
    </row>
    <row r="7582" spans="1:20" x14ac:dyDescent="0.25">
      <c r="A7582">
        <v>1120685037</v>
      </c>
      <c r="B7582">
        <v>126551464</v>
      </c>
      <c r="C7582" t="s">
        <v>74</v>
      </c>
      <c r="D7582" t="s">
        <v>88</v>
      </c>
      <c r="E7582" t="s">
        <v>76</v>
      </c>
      <c r="F7582" s="7">
        <v>45117</v>
      </c>
      <c r="G7582" s="7">
        <v>45483</v>
      </c>
      <c r="H7582" t="s">
        <v>86</v>
      </c>
      <c r="I7582" t="s">
        <v>87</v>
      </c>
      <c r="J7582" s="7"/>
      <c r="K7582" s="7">
        <v>45120</v>
      </c>
      <c r="L7582" s="7">
        <v>45483</v>
      </c>
      <c r="M7582" t="s">
        <v>86</v>
      </c>
      <c r="N7582"/>
      <c r="O7582">
        <v>2026</v>
      </c>
      <c r="P7582">
        <v>1</v>
      </c>
      <c r="Q7582" t="s">
        <v>80</v>
      </c>
      <c r="R7582" s="8">
        <v>46267</v>
      </c>
      <c r="S7582" s="2">
        <v>1</v>
      </c>
      <c r="T7582" s="2" t="s">
        <v>81</v>
      </c>
    </row>
    <row r="7583" spans="1:20" x14ac:dyDescent="0.25">
      <c r="A7583">
        <v>1120685068</v>
      </c>
      <c r="B7583">
        <v>126563894</v>
      </c>
      <c r="C7583" t="s">
        <v>85</v>
      </c>
      <c r="D7583" t="s">
        <v>88</v>
      </c>
      <c r="E7583" t="s">
        <v>76</v>
      </c>
      <c r="F7583" s="7">
        <v>45118</v>
      </c>
      <c r="G7583" s="7">
        <v>46945</v>
      </c>
      <c r="H7583" t="s">
        <v>86</v>
      </c>
      <c r="I7583" t="s">
        <v>87</v>
      </c>
      <c r="J7583" s="7"/>
      <c r="K7583" s="7">
        <v>45122</v>
      </c>
      <c r="L7583" s="7">
        <v>46945</v>
      </c>
      <c r="M7583" t="s">
        <v>86</v>
      </c>
      <c r="N7583"/>
      <c r="O7583">
        <v>2026</v>
      </c>
      <c r="P7583">
        <v>1</v>
      </c>
      <c r="Q7583" t="s">
        <v>80</v>
      </c>
      <c r="R7583" s="8">
        <v>46267</v>
      </c>
      <c r="S7583" s="2">
        <v>1</v>
      </c>
      <c r="T7583" s="2" t="s">
        <v>81</v>
      </c>
    </row>
    <row r="7584" spans="1:20" x14ac:dyDescent="0.25">
      <c r="A7584">
        <v>1120685077</v>
      </c>
      <c r="B7584">
        <v>126565452</v>
      </c>
      <c r="C7584" t="s">
        <v>82</v>
      </c>
      <c r="D7584" t="s">
        <v>88</v>
      </c>
      <c r="E7584" t="s">
        <v>76</v>
      </c>
      <c r="F7584" s="7">
        <v>45118</v>
      </c>
      <c r="G7584" s="7">
        <v>45484</v>
      </c>
      <c r="H7584" t="s">
        <v>77</v>
      </c>
      <c r="I7584" t="s">
        <v>78</v>
      </c>
      <c r="J7584" s="7">
        <v>45722</v>
      </c>
      <c r="K7584" s="7">
        <v>45748</v>
      </c>
      <c r="L7584" s="7">
        <v>45484</v>
      </c>
      <c r="M7584" t="s">
        <v>77</v>
      </c>
      <c r="N7584" t="s">
        <v>79</v>
      </c>
      <c r="O7584">
        <v>2026</v>
      </c>
      <c r="P7584">
        <v>1</v>
      </c>
      <c r="Q7584" t="s">
        <v>80</v>
      </c>
      <c r="R7584" s="8">
        <v>46267</v>
      </c>
      <c r="S7584" s="2">
        <v>1</v>
      </c>
      <c r="T7584" s="2" t="s">
        <v>81</v>
      </c>
    </row>
    <row r="7585" spans="1:20" x14ac:dyDescent="0.25">
      <c r="A7585">
        <v>1120685152</v>
      </c>
      <c r="B7585">
        <v>126594081</v>
      </c>
      <c r="C7585" t="s">
        <v>82</v>
      </c>
      <c r="D7585" t="s">
        <v>88</v>
      </c>
      <c r="E7585" t="s">
        <v>76</v>
      </c>
      <c r="F7585" s="7">
        <v>45122</v>
      </c>
      <c r="G7585" s="7">
        <v>45488</v>
      </c>
      <c r="H7585" t="s">
        <v>77</v>
      </c>
      <c r="I7585" t="s">
        <v>84</v>
      </c>
      <c r="J7585" s="7">
        <v>45472</v>
      </c>
      <c r="K7585" s="7">
        <v>45688</v>
      </c>
      <c r="L7585" s="7">
        <v>45488</v>
      </c>
      <c r="M7585" t="s">
        <v>77</v>
      </c>
      <c r="N7585" t="s">
        <v>79</v>
      </c>
      <c r="O7585">
        <v>2026</v>
      </c>
      <c r="P7585">
        <v>1</v>
      </c>
      <c r="Q7585" t="s">
        <v>80</v>
      </c>
      <c r="R7585" s="8">
        <v>46267</v>
      </c>
      <c r="S7585" s="2">
        <v>1</v>
      </c>
      <c r="T7585" s="2" t="s">
        <v>81</v>
      </c>
    </row>
    <row r="7586" spans="1:20" x14ac:dyDescent="0.25">
      <c r="A7586">
        <v>1120685153</v>
      </c>
      <c r="B7586">
        <v>126594081</v>
      </c>
      <c r="C7586" t="s">
        <v>82</v>
      </c>
      <c r="D7586" t="s">
        <v>88</v>
      </c>
      <c r="E7586" t="s">
        <v>76</v>
      </c>
      <c r="F7586" s="7">
        <v>45122</v>
      </c>
      <c r="G7586" s="7">
        <v>45488</v>
      </c>
      <c r="H7586" t="s">
        <v>77</v>
      </c>
      <c r="I7586" t="s">
        <v>84</v>
      </c>
      <c r="J7586" s="7">
        <v>45472</v>
      </c>
      <c r="K7586" s="7">
        <v>45748</v>
      </c>
      <c r="L7586" s="7">
        <v>45488</v>
      </c>
      <c r="M7586" t="s">
        <v>77</v>
      </c>
      <c r="N7586" t="s">
        <v>79</v>
      </c>
      <c r="O7586">
        <v>2026</v>
      </c>
      <c r="P7586">
        <v>1</v>
      </c>
      <c r="Q7586" t="s">
        <v>80</v>
      </c>
      <c r="R7586" s="8">
        <v>46267</v>
      </c>
      <c r="S7586" s="2">
        <v>1</v>
      </c>
      <c r="T7586" s="2" t="s">
        <v>81</v>
      </c>
    </row>
    <row r="7587" spans="1:20" x14ac:dyDescent="0.25">
      <c r="A7587">
        <v>1120685292</v>
      </c>
      <c r="B7587">
        <v>126633321</v>
      </c>
      <c r="C7587" t="s">
        <v>85</v>
      </c>
      <c r="D7587" t="s">
        <v>88</v>
      </c>
      <c r="E7587" t="s">
        <v>76</v>
      </c>
      <c r="F7587" s="7">
        <v>45127</v>
      </c>
      <c r="G7587" s="7">
        <v>45493</v>
      </c>
      <c r="H7587" t="s">
        <v>77</v>
      </c>
      <c r="I7587" t="s">
        <v>78</v>
      </c>
      <c r="J7587" s="7"/>
      <c r="K7587" s="7">
        <v>45747</v>
      </c>
      <c r="L7587" s="7">
        <v>45493</v>
      </c>
      <c r="M7587" t="s">
        <v>77</v>
      </c>
      <c r="N7587"/>
      <c r="O7587">
        <v>2026</v>
      </c>
      <c r="P7587">
        <v>1</v>
      </c>
      <c r="Q7587" t="s">
        <v>80</v>
      </c>
      <c r="R7587" s="8">
        <v>46267</v>
      </c>
      <c r="S7587" s="2">
        <v>1</v>
      </c>
      <c r="T7587" s="2" t="s">
        <v>81</v>
      </c>
    </row>
    <row r="7588" spans="1:20" x14ac:dyDescent="0.25">
      <c r="A7588">
        <v>1120685383</v>
      </c>
      <c r="B7588">
        <v>126667354</v>
      </c>
      <c r="C7588" t="s">
        <v>85</v>
      </c>
      <c r="D7588" t="s">
        <v>88</v>
      </c>
      <c r="E7588" t="s">
        <v>76</v>
      </c>
      <c r="F7588" s="7">
        <v>45131</v>
      </c>
      <c r="G7588" s="7">
        <v>45497</v>
      </c>
      <c r="H7588" t="s">
        <v>86</v>
      </c>
      <c r="I7588" t="s">
        <v>87</v>
      </c>
      <c r="J7588" s="7"/>
      <c r="K7588" s="7">
        <v>46050</v>
      </c>
      <c r="L7588" s="7">
        <v>45497</v>
      </c>
      <c r="M7588" t="s">
        <v>86</v>
      </c>
      <c r="N7588"/>
      <c r="O7588">
        <v>2026</v>
      </c>
      <c r="P7588">
        <v>1</v>
      </c>
      <c r="Q7588" t="s">
        <v>80</v>
      </c>
      <c r="R7588" s="8">
        <v>46267</v>
      </c>
      <c r="S7588" s="2">
        <v>1</v>
      </c>
      <c r="T7588" s="2" t="s">
        <v>81</v>
      </c>
    </row>
    <row r="7589" spans="1:20" x14ac:dyDescent="0.25">
      <c r="A7589">
        <v>1120685480</v>
      </c>
      <c r="B7589">
        <v>126701439</v>
      </c>
      <c r="C7589" t="s">
        <v>74</v>
      </c>
      <c r="D7589" t="s">
        <v>88</v>
      </c>
      <c r="E7589" t="s">
        <v>76</v>
      </c>
      <c r="F7589" s="7">
        <v>45136</v>
      </c>
      <c r="G7589" s="7">
        <v>45502</v>
      </c>
      <c r="H7589" t="s">
        <v>77</v>
      </c>
      <c r="I7589" t="s">
        <v>84</v>
      </c>
      <c r="J7589" s="7"/>
      <c r="K7589" s="7">
        <v>45701</v>
      </c>
      <c r="L7589" s="7">
        <v>45502</v>
      </c>
      <c r="M7589" t="s">
        <v>77</v>
      </c>
      <c r="N7589"/>
      <c r="O7589">
        <v>2026</v>
      </c>
      <c r="P7589">
        <v>1</v>
      </c>
      <c r="Q7589" t="s">
        <v>80</v>
      </c>
      <c r="R7589" s="8">
        <v>46267</v>
      </c>
      <c r="S7589" s="2">
        <v>1</v>
      </c>
      <c r="T7589" s="2" t="s">
        <v>81</v>
      </c>
    </row>
    <row r="7590" spans="1:20" x14ac:dyDescent="0.25">
      <c r="A7590">
        <v>1120685481</v>
      </c>
      <c r="B7590">
        <v>126701439</v>
      </c>
      <c r="C7590" t="s">
        <v>74</v>
      </c>
      <c r="D7590" t="s">
        <v>88</v>
      </c>
      <c r="E7590" t="s">
        <v>76</v>
      </c>
      <c r="F7590" s="7">
        <v>45136</v>
      </c>
      <c r="G7590" s="7">
        <v>45502</v>
      </c>
      <c r="H7590" t="s">
        <v>77</v>
      </c>
      <c r="I7590" t="s">
        <v>84</v>
      </c>
      <c r="J7590" s="7"/>
      <c r="K7590" s="7">
        <v>45748</v>
      </c>
      <c r="L7590" s="7">
        <v>45502</v>
      </c>
      <c r="M7590" t="s">
        <v>77</v>
      </c>
      <c r="N7590"/>
      <c r="O7590">
        <v>2026</v>
      </c>
      <c r="P7590">
        <v>1</v>
      </c>
      <c r="Q7590" t="s">
        <v>80</v>
      </c>
      <c r="R7590" s="8">
        <v>46267</v>
      </c>
      <c r="S7590" s="2">
        <v>1</v>
      </c>
      <c r="T7590" s="2" t="s">
        <v>81</v>
      </c>
    </row>
    <row r="7591" spans="1:20" x14ac:dyDescent="0.25">
      <c r="A7591">
        <v>1120685534</v>
      </c>
      <c r="B7591">
        <v>126716020</v>
      </c>
      <c r="C7591" t="s">
        <v>85</v>
      </c>
      <c r="D7591" t="s">
        <v>88</v>
      </c>
      <c r="E7591" t="s">
        <v>76</v>
      </c>
      <c r="F7591" s="7">
        <v>45139</v>
      </c>
      <c r="G7591" s="7">
        <v>45505</v>
      </c>
      <c r="H7591" t="s">
        <v>86</v>
      </c>
      <c r="I7591" t="s">
        <v>87</v>
      </c>
      <c r="J7591" s="7">
        <v>46084</v>
      </c>
      <c r="K7591" s="7">
        <v>45895</v>
      </c>
      <c r="L7591" s="7">
        <v>45505</v>
      </c>
      <c r="M7591" t="s">
        <v>86</v>
      </c>
      <c r="N7591" t="s">
        <v>79</v>
      </c>
      <c r="O7591">
        <v>2026</v>
      </c>
      <c r="P7591">
        <v>1</v>
      </c>
      <c r="Q7591" t="s">
        <v>80</v>
      </c>
      <c r="R7591" s="8">
        <v>46267</v>
      </c>
      <c r="S7591" s="2">
        <v>1</v>
      </c>
      <c r="T7591" s="2" t="s">
        <v>81</v>
      </c>
    </row>
    <row r="7592" spans="1:20" x14ac:dyDescent="0.25">
      <c r="A7592">
        <v>1120685603</v>
      </c>
      <c r="B7592">
        <v>126742415</v>
      </c>
      <c r="C7592" t="s">
        <v>82</v>
      </c>
      <c r="D7592" t="s">
        <v>88</v>
      </c>
      <c r="E7592" t="s">
        <v>76</v>
      </c>
      <c r="F7592" s="7">
        <v>45142</v>
      </c>
      <c r="G7592" s="7">
        <v>45508</v>
      </c>
      <c r="H7592" t="s">
        <v>77</v>
      </c>
      <c r="I7592" t="s">
        <v>78</v>
      </c>
      <c r="J7592" s="7"/>
      <c r="K7592" s="7">
        <v>45920</v>
      </c>
      <c r="L7592" s="7">
        <v>45508</v>
      </c>
      <c r="M7592" t="s">
        <v>77</v>
      </c>
      <c r="N7592"/>
      <c r="O7592">
        <v>2026</v>
      </c>
      <c r="P7592">
        <v>1</v>
      </c>
      <c r="Q7592" t="s">
        <v>80</v>
      </c>
      <c r="R7592" s="8">
        <v>46267</v>
      </c>
      <c r="S7592" s="2">
        <v>1</v>
      </c>
      <c r="T7592" s="2" t="s">
        <v>81</v>
      </c>
    </row>
    <row r="7593" spans="1:20" x14ac:dyDescent="0.25">
      <c r="A7593">
        <v>1120686122</v>
      </c>
      <c r="B7593">
        <v>126947070</v>
      </c>
      <c r="C7593" t="s">
        <v>82</v>
      </c>
      <c r="D7593" t="s">
        <v>88</v>
      </c>
      <c r="E7593" t="s">
        <v>76</v>
      </c>
      <c r="F7593" s="7">
        <v>45168</v>
      </c>
      <c r="G7593" s="7">
        <v>45350</v>
      </c>
      <c r="H7593" t="s">
        <v>77</v>
      </c>
      <c r="I7593" t="s">
        <v>89</v>
      </c>
      <c r="J7593" s="7">
        <v>46088</v>
      </c>
      <c r="K7593" s="7">
        <v>46098</v>
      </c>
      <c r="L7593" s="7">
        <v>45350</v>
      </c>
      <c r="M7593" t="s">
        <v>77</v>
      </c>
      <c r="N7593" t="s">
        <v>79</v>
      </c>
      <c r="O7593">
        <v>2026</v>
      </c>
      <c r="P7593">
        <v>1</v>
      </c>
      <c r="Q7593" t="s">
        <v>80</v>
      </c>
      <c r="R7593" s="8">
        <v>46267</v>
      </c>
      <c r="S7593" s="2">
        <v>1</v>
      </c>
      <c r="T7593" s="2" t="s">
        <v>81</v>
      </c>
    </row>
    <row r="7594" spans="1:20" x14ac:dyDescent="0.25">
      <c r="A7594">
        <v>1120686132</v>
      </c>
      <c r="B7594">
        <v>126950064</v>
      </c>
      <c r="C7594" t="s">
        <v>74</v>
      </c>
      <c r="D7594" t="s">
        <v>88</v>
      </c>
      <c r="E7594" t="s">
        <v>76</v>
      </c>
      <c r="F7594" s="7">
        <v>45168</v>
      </c>
      <c r="G7594" s="7">
        <v>46995</v>
      </c>
      <c r="H7594" t="s">
        <v>86</v>
      </c>
      <c r="I7594" t="s">
        <v>87</v>
      </c>
      <c r="J7594" s="7">
        <v>46068</v>
      </c>
      <c r="K7594" s="7">
        <v>45275</v>
      </c>
      <c r="L7594" s="7">
        <v>46995</v>
      </c>
      <c r="M7594" t="s">
        <v>86</v>
      </c>
      <c r="N7594" t="s">
        <v>79</v>
      </c>
      <c r="O7594">
        <v>2026</v>
      </c>
      <c r="P7594">
        <v>1</v>
      </c>
      <c r="Q7594" t="s">
        <v>80</v>
      </c>
      <c r="R7594" s="8">
        <v>46267</v>
      </c>
      <c r="S7594" s="2">
        <v>1</v>
      </c>
      <c r="T7594" s="2" t="s">
        <v>81</v>
      </c>
    </row>
    <row r="7595" spans="1:20" x14ac:dyDescent="0.25">
      <c r="A7595">
        <v>1120686133</v>
      </c>
      <c r="B7595">
        <v>126950064</v>
      </c>
      <c r="C7595" t="s">
        <v>74</v>
      </c>
      <c r="D7595" t="s">
        <v>88</v>
      </c>
      <c r="E7595" t="s">
        <v>76</v>
      </c>
      <c r="F7595" s="7">
        <v>45168</v>
      </c>
      <c r="G7595" s="7">
        <v>46995</v>
      </c>
      <c r="H7595" t="s">
        <v>86</v>
      </c>
      <c r="I7595" t="s">
        <v>87</v>
      </c>
      <c r="J7595" s="7">
        <v>46068</v>
      </c>
      <c r="K7595" s="7">
        <v>45258</v>
      </c>
      <c r="L7595" s="7">
        <v>46995</v>
      </c>
      <c r="M7595" t="s">
        <v>86</v>
      </c>
      <c r="N7595" t="s">
        <v>79</v>
      </c>
      <c r="O7595">
        <v>2026</v>
      </c>
      <c r="P7595">
        <v>1</v>
      </c>
      <c r="Q7595" t="s">
        <v>80</v>
      </c>
      <c r="R7595" s="8">
        <v>46267</v>
      </c>
      <c r="S7595" s="2">
        <v>1</v>
      </c>
      <c r="T7595" s="2" t="s">
        <v>81</v>
      </c>
    </row>
    <row r="7596" spans="1:20" x14ac:dyDescent="0.25">
      <c r="A7596">
        <v>1120686134</v>
      </c>
      <c r="B7596">
        <v>126950064</v>
      </c>
      <c r="C7596" t="s">
        <v>74</v>
      </c>
      <c r="D7596" t="s">
        <v>88</v>
      </c>
      <c r="E7596" t="s">
        <v>76</v>
      </c>
      <c r="F7596" s="7">
        <v>45168</v>
      </c>
      <c r="G7596" s="7">
        <v>46995</v>
      </c>
      <c r="H7596" t="s">
        <v>86</v>
      </c>
      <c r="I7596" t="s">
        <v>87</v>
      </c>
      <c r="J7596" s="7">
        <v>46068</v>
      </c>
      <c r="K7596" s="7">
        <v>45275</v>
      </c>
      <c r="L7596" s="7">
        <v>46995</v>
      </c>
      <c r="M7596" t="s">
        <v>86</v>
      </c>
      <c r="N7596" t="s">
        <v>79</v>
      </c>
      <c r="O7596">
        <v>2026</v>
      </c>
      <c r="P7596">
        <v>1</v>
      </c>
      <c r="Q7596" t="s">
        <v>80</v>
      </c>
      <c r="R7596" s="8">
        <v>46267</v>
      </c>
      <c r="S7596" s="2">
        <v>1</v>
      </c>
      <c r="T7596" s="2" t="s">
        <v>81</v>
      </c>
    </row>
    <row r="7597" spans="1:20" x14ac:dyDescent="0.25">
      <c r="A7597">
        <v>1120686313</v>
      </c>
      <c r="B7597">
        <v>127015018</v>
      </c>
      <c r="C7597" t="s">
        <v>74</v>
      </c>
      <c r="D7597" t="s">
        <v>88</v>
      </c>
      <c r="E7597" t="s">
        <v>76</v>
      </c>
      <c r="F7597" s="7">
        <v>45178</v>
      </c>
      <c r="G7597" s="7">
        <v>45544</v>
      </c>
      <c r="H7597" t="s">
        <v>77</v>
      </c>
      <c r="I7597" t="s">
        <v>84</v>
      </c>
      <c r="J7597" s="7"/>
      <c r="K7597" s="7">
        <v>45747</v>
      </c>
      <c r="L7597" s="7">
        <v>45544</v>
      </c>
      <c r="M7597" t="s">
        <v>77</v>
      </c>
      <c r="N7597"/>
      <c r="O7597">
        <v>2026</v>
      </c>
      <c r="P7597">
        <v>1</v>
      </c>
      <c r="Q7597" t="s">
        <v>80</v>
      </c>
      <c r="R7597" s="8">
        <v>46267</v>
      </c>
      <c r="S7597" s="2">
        <v>1</v>
      </c>
      <c r="T7597" s="2" t="s">
        <v>81</v>
      </c>
    </row>
    <row r="7598" spans="1:20" x14ac:dyDescent="0.25">
      <c r="A7598">
        <v>1120686314</v>
      </c>
      <c r="B7598">
        <v>127015018</v>
      </c>
      <c r="C7598" t="s">
        <v>74</v>
      </c>
      <c r="D7598" t="s">
        <v>88</v>
      </c>
      <c r="E7598" t="s">
        <v>76</v>
      </c>
      <c r="F7598" s="7">
        <v>45178</v>
      </c>
      <c r="G7598" s="7">
        <v>45544</v>
      </c>
      <c r="H7598" t="s">
        <v>77</v>
      </c>
      <c r="I7598" t="s">
        <v>84</v>
      </c>
      <c r="J7598" s="7"/>
      <c r="K7598" s="7">
        <v>45182</v>
      </c>
      <c r="L7598" s="7">
        <v>45544</v>
      </c>
      <c r="M7598" t="s">
        <v>77</v>
      </c>
      <c r="N7598"/>
      <c r="O7598">
        <v>2026</v>
      </c>
      <c r="P7598">
        <v>1</v>
      </c>
      <c r="Q7598" t="s">
        <v>80</v>
      </c>
      <c r="R7598" s="8">
        <v>46267</v>
      </c>
      <c r="S7598" s="2">
        <v>1</v>
      </c>
      <c r="T7598" s="2" t="s">
        <v>81</v>
      </c>
    </row>
    <row r="7599" spans="1:20" x14ac:dyDescent="0.25">
      <c r="A7599">
        <v>1120686315</v>
      </c>
      <c r="B7599">
        <v>127015018</v>
      </c>
      <c r="C7599" t="s">
        <v>74</v>
      </c>
      <c r="D7599" t="s">
        <v>88</v>
      </c>
      <c r="E7599" t="s">
        <v>76</v>
      </c>
      <c r="F7599" s="7">
        <v>45178</v>
      </c>
      <c r="G7599" s="7">
        <v>45544</v>
      </c>
      <c r="H7599" t="s">
        <v>77</v>
      </c>
      <c r="I7599" t="s">
        <v>84</v>
      </c>
      <c r="J7599" s="7"/>
      <c r="K7599" s="7">
        <v>45779</v>
      </c>
      <c r="L7599" s="7">
        <v>45544</v>
      </c>
      <c r="M7599" t="s">
        <v>77</v>
      </c>
      <c r="N7599"/>
      <c r="O7599">
        <v>2026</v>
      </c>
      <c r="P7599">
        <v>1</v>
      </c>
      <c r="Q7599" t="s">
        <v>80</v>
      </c>
      <c r="R7599" s="8">
        <v>46267</v>
      </c>
      <c r="S7599" s="2">
        <v>1</v>
      </c>
      <c r="T7599" s="2" t="s">
        <v>81</v>
      </c>
    </row>
    <row r="7600" spans="1:20" x14ac:dyDescent="0.25">
      <c r="A7600">
        <v>1120686805</v>
      </c>
      <c r="B7600">
        <v>127186373</v>
      </c>
      <c r="C7600" t="s">
        <v>82</v>
      </c>
      <c r="D7600" t="s">
        <v>88</v>
      </c>
      <c r="E7600" t="s">
        <v>76</v>
      </c>
      <c r="F7600" s="7">
        <v>45159</v>
      </c>
      <c r="G7600" s="7">
        <v>45525</v>
      </c>
      <c r="H7600" t="s">
        <v>77</v>
      </c>
      <c r="I7600" t="s">
        <v>78</v>
      </c>
      <c r="J7600" s="7">
        <v>45455</v>
      </c>
      <c r="K7600" s="7">
        <v>45747</v>
      </c>
      <c r="L7600" s="7">
        <v>45525</v>
      </c>
      <c r="M7600" t="s">
        <v>77</v>
      </c>
      <c r="N7600" t="s">
        <v>79</v>
      </c>
      <c r="O7600">
        <v>2026</v>
      </c>
      <c r="P7600">
        <v>1</v>
      </c>
      <c r="Q7600" t="s">
        <v>80</v>
      </c>
      <c r="R7600" s="8">
        <v>46267</v>
      </c>
      <c r="S7600" s="2">
        <v>1</v>
      </c>
      <c r="T7600" s="2" t="s">
        <v>81</v>
      </c>
    </row>
    <row r="7601" spans="1:20" x14ac:dyDescent="0.25">
      <c r="A7601">
        <v>1120686859</v>
      </c>
      <c r="B7601">
        <v>127201957</v>
      </c>
      <c r="C7601" t="s">
        <v>74</v>
      </c>
      <c r="D7601" t="s">
        <v>88</v>
      </c>
      <c r="E7601" t="s">
        <v>76</v>
      </c>
      <c r="F7601" s="7">
        <v>45204</v>
      </c>
      <c r="G7601" s="7">
        <v>45570</v>
      </c>
      <c r="H7601" t="s">
        <v>86</v>
      </c>
      <c r="I7601" t="s">
        <v>87</v>
      </c>
      <c r="J7601" s="7"/>
      <c r="K7601" s="7">
        <v>45898</v>
      </c>
      <c r="L7601" s="7">
        <v>45570</v>
      </c>
      <c r="M7601" t="s">
        <v>86</v>
      </c>
      <c r="N7601"/>
      <c r="O7601">
        <v>2026</v>
      </c>
      <c r="P7601">
        <v>1</v>
      </c>
      <c r="Q7601" t="s">
        <v>80</v>
      </c>
      <c r="R7601" s="8">
        <v>46267</v>
      </c>
      <c r="S7601" s="2">
        <v>1</v>
      </c>
      <c r="T7601" s="2" t="s">
        <v>81</v>
      </c>
    </row>
    <row r="7602" spans="1:20" x14ac:dyDescent="0.25">
      <c r="A7602">
        <v>1120686861</v>
      </c>
      <c r="B7602">
        <v>127201980</v>
      </c>
      <c r="C7602" t="s">
        <v>93</v>
      </c>
      <c r="D7602" t="s">
        <v>88</v>
      </c>
      <c r="E7602" t="s">
        <v>76</v>
      </c>
      <c r="F7602" s="7">
        <v>45204</v>
      </c>
      <c r="G7602" s="7">
        <v>45570</v>
      </c>
      <c r="H7602" t="s">
        <v>77</v>
      </c>
      <c r="I7602" t="s">
        <v>78</v>
      </c>
      <c r="J7602" s="7">
        <v>45496</v>
      </c>
      <c r="K7602" s="7">
        <v>45272</v>
      </c>
      <c r="L7602" s="7">
        <v>45570</v>
      </c>
      <c r="M7602" t="s">
        <v>77</v>
      </c>
      <c r="N7602" t="s">
        <v>79</v>
      </c>
      <c r="O7602">
        <v>2026</v>
      </c>
      <c r="P7602">
        <v>1</v>
      </c>
      <c r="Q7602" t="s">
        <v>80</v>
      </c>
      <c r="R7602" s="8">
        <v>46267</v>
      </c>
      <c r="S7602" s="2">
        <v>1</v>
      </c>
      <c r="T7602" s="2" t="s">
        <v>81</v>
      </c>
    </row>
    <row r="7603" spans="1:20" x14ac:dyDescent="0.25">
      <c r="A7603">
        <v>1120686862</v>
      </c>
      <c r="B7603">
        <v>127201980</v>
      </c>
      <c r="C7603" t="s">
        <v>93</v>
      </c>
      <c r="D7603" t="s">
        <v>88</v>
      </c>
      <c r="E7603" t="s">
        <v>76</v>
      </c>
      <c r="F7603" s="7">
        <v>45204</v>
      </c>
      <c r="G7603" s="7">
        <v>45570</v>
      </c>
      <c r="H7603" t="s">
        <v>77</v>
      </c>
      <c r="I7603" t="s">
        <v>78</v>
      </c>
      <c r="J7603" s="7">
        <v>45496</v>
      </c>
      <c r="K7603" s="7">
        <v>45747</v>
      </c>
      <c r="L7603" s="7">
        <v>45570</v>
      </c>
      <c r="M7603" t="s">
        <v>77</v>
      </c>
      <c r="N7603" t="s">
        <v>79</v>
      </c>
      <c r="O7603">
        <v>2026</v>
      </c>
      <c r="P7603">
        <v>1</v>
      </c>
      <c r="Q7603" t="s">
        <v>80</v>
      </c>
      <c r="R7603" s="8">
        <v>46267</v>
      </c>
      <c r="S7603" s="2">
        <v>1</v>
      </c>
      <c r="T7603" s="2" t="s">
        <v>81</v>
      </c>
    </row>
    <row r="7604" spans="1:20" x14ac:dyDescent="0.25">
      <c r="A7604">
        <v>1120687680</v>
      </c>
      <c r="B7604">
        <v>127430447</v>
      </c>
      <c r="C7604" t="s">
        <v>74</v>
      </c>
      <c r="D7604" t="s">
        <v>75</v>
      </c>
      <c r="E7604" t="s">
        <v>76</v>
      </c>
      <c r="F7604" s="7">
        <v>45237</v>
      </c>
      <c r="G7604" s="7">
        <v>45329</v>
      </c>
      <c r="H7604" t="s">
        <v>77</v>
      </c>
      <c r="I7604" t="s">
        <v>78</v>
      </c>
      <c r="J7604" s="7"/>
      <c r="K7604" s="7">
        <v>45245</v>
      </c>
      <c r="L7604" s="7">
        <v>45329</v>
      </c>
      <c r="M7604" t="s">
        <v>77</v>
      </c>
      <c r="N7604"/>
      <c r="O7604">
        <v>2026</v>
      </c>
      <c r="P7604">
        <v>1</v>
      </c>
      <c r="Q7604" t="s">
        <v>80</v>
      </c>
      <c r="R7604" s="8">
        <v>46267</v>
      </c>
      <c r="S7604" s="2">
        <v>1</v>
      </c>
      <c r="T7604" s="2" t="s">
        <v>81</v>
      </c>
    </row>
    <row r="7605" spans="1:20" x14ac:dyDescent="0.25">
      <c r="A7605">
        <v>1120687841</v>
      </c>
      <c r="B7605">
        <v>127485070</v>
      </c>
      <c r="C7605" t="s">
        <v>82</v>
      </c>
      <c r="D7605" t="s">
        <v>75</v>
      </c>
      <c r="E7605" t="s">
        <v>76</v>
      </c>
      <c r="F7605" s="7">
        <v>45245</v>
      </c>
      <c r="G7605" s="7">
        <v>45611</v>
      </c>
      <c r="H7605" t="s">
        <v>77</v>
      </c>
      <c r="I7605" t="s">
        <v>84</v>
      </c>
      <c r="J7605" s="7">
        <v>45867</v>
      </c>
      <c r="K7605" s="7">
        <v>45748</v>
      </c>
      <c r="L7605" s="7">
        <v>45611</v>
      </c>
      <c r="M7605" t="s">
        <v>77</v>
      </c>
      <c r="N7605" t="s">
        <v>92</v>
      </c>
      <c r="O7605">
        <v>2026</v>
      </c>
      <c r="P7605">
        <v>1</v>
      </c>
      <c r="Q7605" t="s">
        <v>80</v>
      </c>
      <c r="R7605" s="8">
        <v>46267</v>
      </c>
      <c r="S7605" s="2">
        <v>1</v>
      </c>
      <c r="T7605" s="2" t="s">
        <v>81</v>
      </c>
    </row>
    <row r="7606" spans="1:20" x14ac:dyDescent="0.25">
      <c r="A7606">
        <v>1120687842</v>
      </c>
      <c r="B7606">
        <v>127485070</v>
      </c>
      <c r="C7606" t="s">
        <v>82</v>
      </c>
      <c r="D7606" t="s">
        <v>75</v>
      </c>
      <c r="E7606" t="s">
        <v>76</v>
      </c>
      <c r="F7606" s="7">
        <v>45245</v>
      </c>
      <c r="G7606" s="7">
        <v>45611</v>
      </c>
      <c r="H7606" t="s">
        <v>77</v>
      </c>
      <c r="I7606" t="s">
        <v>84</v>
      </c>
      <c r="J7606" s="7">
        <v>45867</v>
      </c>
      <c r="K7606" s="7">
        <v>45965</v>
      </c>
      <c r="L7606" s="7">
        <v>45611</v>
      </c>
      <c r="M7606" t="s">
        <v>77</v>
      </c>
      <c r="N7606" t="s">
        <v>92</v>
      </c>
      <c r="O7606">
        <v>2026</v>
      </c>
      <c r="P7606">
        <v>1</v>
      </c>
      <c r="Q7606" t="s">
        <v>80</v>
      </c>
      <c r="R7606" s="8">
        <v>46267</v>
      </c>
      <c r="S7606" s="2">
        <v>1</v>
      </c>
      <c r="T7606" s="2" t="s">
        <v>81</v>
      </c>
    </row>
    <row r="7607" spans="1:20" x14ac:dyDescent="0.25">
      <c r="A7607">
        <v>1120687898</v>
      </c>
      <c r="B7607">
        <v>127543118</v>
      </c>
      <c r="C7607" t="s">
        <v>91</v>
      </c>
      <c r="D7607" t="s">
        <v>83</v>
      </c>
      <c r="E7607" t="s">
        <v>76</v>
      </c>
      <c r="F7607" s="7">
        <v>45230</v>
      </c>
      <c r="G7607" s="7">
        <v>47057</v>
      </c>
      <c r="H7607" t="s">
        <v>77</v>
      </c>
      <c r="I7607" t="s">
        <v>78</v>
      </c>
      <c r="J7607" s="7">
        <v>45929</v>
      </c>
      <c r="K7607" s="7">
        <v>45265</v>
      </c>
      <c r="L7607" s="7">
        <v>47057</v>
      </c>
      <c r="M7607" t="s">
        <v>77</v>
      </c>
      <c r="N7607" t="s">
        <v>79</v>
      </c>
      <c r="O7607">
        <v>2026</v>
      </c>
      <c r="P7607">
        <v>1</v>
      </c>
      <c r="Q7607" t="s">
        <v>80</v>
      </c>
      <c r="R7607" s="8">
        <v>46267</v>
      </c>
      <c r="S7607" s="2">
        <v>1</v>
      </c>
      <c r="T7607" s="2" t="s">
        <v>81</v>
      </c>
    </row>
    <row r="7608" spans="1:20" x14ac:dyDescent="0.25">
      <c r="A7608">
        <v>1120687925</v>
      </c>
      <c r="B7608">
        <v>128012913</v>
      </c>
      <c r="C7608" t="s">
        <v>97</v>
      </c>
      <c r="D7608" t="s">
        <v>88</v>
      </c>
      <c r="E7608" t="s">
        <v>76</v>
      </c>
      <c r="F7608" s="7">
        <v>45300</v>
      </c>
      <c r="G7608" s="7">
        <v>45666</v>
      </c>
      <c r="H7608" t="s">
        <v>86</v>
      </c>
      <c r="I7608" t="s">
        <v>87</v>
      </c>
      <c r="J7608" s="7"/>
      <c r="K7608" s="7">
        <v>45939</v>
      </c>
      <c r="L7608" s="7">
        <v>45666</v>
      </c>
      <c r="M7608" t="s">
        <v>86</v>
      </c>
      <c r="N7608"/>
      <c r="O7608">
        <v>2026</v>
      </c>
      <c r="P7608">
        <v>1</v>
      </c>
      <c r="Q7608" t="s">
        <v>80</v>
      </c>
      <c r="R7608" s="8">
        <v>46267</v>
      </c>
      <c r="S7608" s="2">
        <v>1</v>
      </c>
      <c r="T7608" s="2" t="s">
        <v>81</v>
      </c>
    </row>
    <row r="7609" spans="1:20" x14ac:dyDescent="0.25">
      <c r="A7609">
        <v>1120687948</v>
      </c>
      <c r="B7609">
        <v>128169364</v>
      </c>
      <c r="C7609" t="s">
        <v>74</v>
      </c>
      <c r="D7609" t="s">
        <v>88</v>
      </c>
      <c r="E7609" t="s">
        <v>76</v>
      </c>
      <c r="F7609" s="7">
        <v>45327</v>
      </c>
      <c r="G7609" s="7">
        <v>47154</v>
      </c>
      <c r="H7609" t="s">
        <v>86</v>
      </c>
      <c r="I7609" t="s">
        <v>87</v>
      </c>
      <c r="J7609" s="7"/>
      <c r="K7609" s="7">
        <v>45342</v>
      </c>
      <c r="L7609" s="7">
        <v>47154</v>
      </c>
      <c r="M7609" t="s">
        <v>86</v>
      </c>
      <c r="N7609"/>
      <c r="O7609">
        <v>2026</v>
      </c>
      <c r="P7609">
        <v>1</v>
      </c>
      <c r="Q7609" t="s">
        <v>80</v>
      </c>
      <c r="R7609" s="8">
        <v>46267</v>
      </c>
      <c r="S7609" s="2">
        <v>1</v>
      </c>
      <c r="T7609" s="2" t="s">
        <v>81</v>
      </c>
    </row>
    <row r="7610" spans="1:20" x14ac:dyDescent="0.25">
      <c r="A7610">
        <v>1120687949</v>
      </c>
      <c r="B7610">
        <v>128169364</v>
      </c>
      <c r="C7610" t="s">
        <v>74</v>
      </c>
      <c r="D7610" t="s">
        <v>88</v>
      </c>
      <c r="E7610" t="s">
        <v>76</v>
      </c>
      <c r="F7610" s="7">
        <v>45327</v>
      </c>
      <c r="G7610" s="7">
        <v>47154</v>
      </c>
      <c r="H7610" t="s">
        <v>86</v>
      </c>
      <c r="I7610" t="s">
        <v>87</v>
      </c>
      <c r="J7610" s="7"/>
      <c r="K7610" s="7">
        <v>45779</v>
      </c>
      <c r="L7610" s="7">
        <v>47154</v>
      </c>
      <c r="M7610" t="s">
        <v>86</v>
      </c>
      <c r="N7610"/>
      <c r="O7610">
        <v>2026</v>
      </c>
      <c r="P7610">
        <v>1</v>
      </c>
      <c r="Q7610" t="s">
        <v>80</v>
      </c>
      <c r="R7610" s="8">
        <v>46267</v>
      </c>
      <c r="S7610" s="2">
        <v>1</v>
      </c>
      <c r="T7610" s="2" t="s">
        <v>81</v>
      </c>
    </row>
    <row r="7611" spans="1:20" x14ac:dyDescent="0.25">
      <c r="A7611">
        <v>1120688054</v>
      </c>
      <c r="B7611">
        <v>128284802</v>
      </c>
      <c r="C7611" t="s">
        <v>85</v>
      </c>
      <c r="D7611" t="s">
        <v>88</v>
      </c>
      <c r="E7611" t="s">
        <v>76</v>
      </c>
      <c r="F7611" s="7">
        <v>45356</v>
      </c>
      <c r="G7611" s="7">
        <v>47182</v>
      </c>
      <c r="H7611" t="s">
        <v>77</v>
      </c>
      <c r="I7611" t="s">
        <v>78</v>
      </c>
      <c r="J7611" s="7">
        <v>45530</v>
      </c>
      <c r="K7611" s="7">
        <v>45370</v>
      </c>
      <c r="L7611" s="7">
        <v>47182</v>
      </c>
      <c r="M7611" t="s">
        <v>77</v>
      </c>
      <c r="N7611" t="s">
        <v>79</v>
      </c>
      <c r="O7611">
        <v>2026</v>
      </c>
      <c r="P7611">
        <v>1</v>
      </c>
      <c r="Q7611" t="s">
        <v>80</v>
      </c>
      <c r="R7611" s="8">
        <v>46267</v>
      </c>
      <c r="S7611" s="2">
        <v>1</v>
      </c>
      <c r="T7611" s="2" t="s">
        <v>81</v>
      </c>
    </row>
    <row r="7612" spans="1:20" x14ac:dyDescent="0.25">
      <c r="A7612">
        <v>1120688250</v>
      </c>
      <c r="B7612">
        <v>128444183</v>
      </c>
      <c r="C7612" t="s">
        <v>74</v>
      </c>
      <c r="D7612" t="s">
        <v>88</v>
      </c>
      <c r="E7612" t="s">
        <v>76</v>
      </c>
      <c r="F7612" s="7">
        <v>45386</v>
      </c>
      <c r="G7612" s="7">
        <v>45751</v>
      </c>
      <c r="H7612" t="s">
        <v>86</v>
      </c>
      <c r="I7612" t="s">
        <v>87</v>
      </c>
      <c r="J7612" s="7">
        <v>46098</v>
      </c>
      <c r="K7612" s="7">
        <v>46102</v>
      </c>
      <c r="L7612" s="7">
        <v>45751</v>
      </c>
      <c r="M7612" t="s">
        <v>86</v>
      </c>
      <c r="N7612" t="s">
        <v>79</v>
      </c>
      <c r="O7612">
        <v>2026</v>
      </c>
      <c r="P7612">
        <v>1</v>
      </c>
      <c r="Q7612" t="s">
        <v>80</v>
      </c>
      <c r="R7612" s="8">
        <v>46267</v>
      </c>
      <c r="S7612" s="2">
        <v>1</v>
      </c>
      <c r="T7612" s="2" t="s">
        <v>81</v>
      </c>
    </row>
    <row r="7613" spans="1:20" x14ac:dyDescent="0.25">
      <c r="A7613">
        <v>1120688270</v>
      </c>
      <c r="B7613">
        <v>128494956</v>
      </c>
      <c r="C7613" t="s">
        <v>82</v>
      </c>
      <c r="D7613" t="s">
        <v>88</v>
      </c>
      <c r="E7613" t="s">
        <v>76</v>
      </c>
      <c r="F7613" s="7">
        <v>45383</v>
      </c>
      <c r="G7613" s="7">
        <v>45748</v>
      </c>
      <c r="H7613" t="s">
        <v>77</v>
      </c>
      <c r="I7613" t="s">
        <v>78</v>
      </c>
      <c r="J7613" s="7"/>
      <c r="K7613" s="7">
        <v>45748</v>
      </c>
      <c r="L7613" s="7">
        <v>45748</v>
      </c>
      <c r="M7613" t="s">
        <v>77</v>
      </c>
      <c r="N7613"/>
      <c r="O7613">
        <v>2026</v>
      </c>
      <c r="P7613">
        <v>1</v>
      </c>
      <c r="Q7613" t="s">
        <v>80</v>
      </c>
      <c r="R7613" s="8">
        <v>46267</v>
      </c>
      <c r="S7613" s="2">
        <v>1</v>
      </c>
      <c r="T7613" s="2" t="s">
        <v>81</v>
      </c>
    </row>
    <row r="7614" spans="1:20" x14ac:dyDescent="0.25">
      <c r="A7614">
        <v>1120688272</v>
      </c>
      <c r="B7614">
        <v>128494957</v>
      </c>
      <c r="C7614" t="s">
        <v>98</v>
      </c>
      <c r="D7614" t="s">
        <v>83</v>
      </c>
      <c r="E7614" t="s">
        <v>76</v>
      </c>
      <c r="F7614" s="7">
        <v>45383</v>
      </c>
      <c r="G7614" s="7">
        <v>45563</v>
      </c>
      <c r="H7614" t="s">
        <v>77</v>
      </c>
      <c r="I7614" t="s">
        <v>78</v>
      </c>
      <c r="J7614" s="7">
        <v>45742</v>
      </c>
      <c r="K7614" s="7">
        <v>45392</v>
      </c>
      <c r="L7614" s="7">
        <v>45563</v>
      </c>
      <c r="M7614" t="s">
        <v>77</v>
      </c>
      <c r="N7614" t="s">
        <v>79</v>
      </c>
      <c r="O7614">
        <v>2026</v>
      </c>
      <c r="P7614">
        <v>1</v>
      </c>
      <c r="Q7614" t="s">
        <v>80</v>
      </c>
      <c r="R7614" s="8">
        <v>46267</v>
      </c>
      <c r="S7614" s="2">
        <v>1</v>
      </c>
      <c r="T7614" s="2" t="s">
        <v>81</v>
      </c>
    </row>
    <row r="7615" spans="1:20" x14ac:dyDescent="0.25">
      <c r="A7615">
        <v>1120688273</v>
      </c>
      <c r="B7615">
        <v>128494957</v>
      </c>
      <c r="C7615" t="s">
        <v>98</v>
      </c>
      <c r="D7615" t="s">
        <v>83</v>
      </c>
      <c r="E7615" t="s">
        <v>76</v>
      </c>
      <c r="F7615" s="7">
        <v>45383</v>
      </c>
      <c r="G7615" s="7">
        <v>45563</v>
      </c>
      <c r="H7615" t="s">
        <v>77</v>
      </c>
      <c r="I7615" t="s">
        <v>78</v>
      </c>
      <c r="J7615" s="7">
        <v>45742</v>
      </c>
      <c r="K7615" s="7">
        <v>45392</v>
      </c>
      <c r="L7615" s="7">
        <v>45563</v>
      </c>
      <c r="M7615" t="s">
        <v>77</v>
      </c>
      <c r="N7615" t="s">
        <v>79</v>
      </c>
      <c r="O7615">
        <v>2026</v>
      </c>
      <c r="P7615">
        <v>1</v>
      </c>
      <c r="Q7615" t="s">
        <v>80</v>
      </c>
      <c r="R7615" s="8">
        <v>46267</v>
      </c>
      <c r="S7615" s="2">
        <v>1</v>
      </c>
      <c r="T7615" s="2" t="s">
        <v>81</v>
      </c>
    </row>
    <row r="7616" spans="1:20" x14ac:dyDescent="0.25">
      <c r="A7616">
        <v>1120688391</v>
      </c>
      <c r="B7616">
        <v>128624699</v>
      </c>
      <c r="C7616" t="s">
        <v>93</v>
      </c>
      <c r="D7616" t="s">
        <v>88</v>
      </c>
      <c r="E7616" t="s">
        <v>76</v>
      </c>
      <c r="F7616" s="7">
        <v>45405</v>
      </c>
      <c r="G7616" s="7">
        <v>45770</v>
      </c>
      <c r="H7616" t="s">
        <v>77</v>
      </c>
      <c r="I7616" t="s">
        <v>78</v>
      </c>
      <c r="J7616" s="7"/>
      <c r="K7616" s="7">
        <v>45999</v>
      </c>
      <c r="L7616" s="7">
        <v>45770</v>
      </c>
      <c r="M7616" t="s">
        <v>77</v>
      </c>
      <c r="N7616"/>
      <c r="O7616">
        <v>2026</v>
      </c>
      <c r="P7616">
        <v>1</v>
      </c>
      <c r="Q7616" t="s">
        <v>80</v>
      </c>
      <c r="R7616" s="8">
        <v>46267</v>
      </c>
      <c r="S7616" s="2">
        <v>1</v>
      </c>
      <c r="T7616" s="2" t="s">
        <v>81</v>
      </c>
    </row>
    <row r="7617" spans="1:20" x14ac:dyDescent="0.25">
      <c r="A7617">
        <v>1120688554</v>
      </c>
      <c r="B7617">
        <v>128776244</v>
      </c>
      <c r="C7617" t="s">
        <v>98</v>
      </c>
      <c r="D7617" t="s">
        <v>83</v>
      </c>
      <c r="E7617" t="s">
        <v>76</v>
      </c>
      <c r="F7617" s="7">
        <v>45426</v>
      </c>
      <c r="G7617" s="7">
        <v>45606</v>
      </c>
      <c r="H7617" t="s">
        <v>77</v>
      </c>
      <c r="I7617" t="s">
        <v>84</v>
      </c>
      <c r="J7617" s="7"/>
      <c r="K7617" s="7">
        <v>45747</v>
      </c>
      <c r="L7617" s="7">
        <v>45606</v>
      </c>
      <c r="M7617" t="s">
        <v>77</v>
      </c>
      <c r="N7617"/>
      <c r="O7617">
        <v>2026</v>
      </c>
      <c r="P7617">
        <v>1</v>
      </c>
      <c r="Q7617" t="s">
        <v>80</v>
      </c>
      <c r="R7617" s="8">
        <v>46267</v>
      </c>
      <c r="S7617" s="2">
        <v>1</v>
      </c>
      <c r="T7617" s="2" t="s">
        <v>81</v>
      </c>
    </row>
    <row r="7618" spans="1:20" x14ac:dyDescent="0.25">
      <c r="A7618">
        <v>1120688686</v>
      </c>
      <c r="B7618">
        <v>128964974</v>
      </c>
      <c r="C7618" t="s">
        <v>82</v>
      </c>
      <c r="D7618" t="s">
        <v>75</v>
      </c>
      <c r="E7618" t="s">
        <v>76</v>
      </c>
      <c r="F7618" s="7">
        <v>45444</v>
      </c>
      <c r="G7618" s="7">
        <v>45624</v>
      </c>
      <c r="H7618" t="s">
        <v>77</v>
      </c>
      <c r="I7618" t="s">
        <v>78</v>
      </c>
      <c r="J7618" s="7">
        <v>45841</v>
      </c>
      <c r="K7618" s="7">
        <v>45456</v>
      </c>
      <c r="L7618" s="7">
        <v>45624</v>
      </c>
      <c r="M7618" t="s">
        <v>77</v>
      </c>
      <c r="N7618" t="s">
        <v>92</v>
      </c>
      <c r="O7618">
        <v>2026</v>
      </c>
      <c r="P7618">
        <v>1</v>
      </c>
      <c r="Q7618" t="s">
        <v>80</v>
      </c>
      <c r="R7618" s="8">
        <v>46267</v>
      </c>
      <c r="S7618" s="2">
        <v>1</v>
      </c>
      <c r="T7618" s="2" t="s">
        <v>81</v>
      </c>
    </row>
    <row r="7619" spans="1:20" x14ac:dyDescent="0.25">
      <c r="A7619">
        <v>1120688765</v>
      </c>
      <c r="B7619">
        <v>129059025</v>
      </c>
      <c r="C7619" t="s">
        <v>74</v>
      </c>
      <c r="D7619" t="s">
        <v>75</v>
      </c>
      <c r="E7619" t="s">
        <v>76</v>
      </c>
      <c r="F7619" s="7">
        <v>45454</v>
      </c>
      <c r="G7619" s="7">
        <v>47280</v>
      </c>
      <c r="H7619" t="s">
        <v>86</v>
      </c>
      <c r="I7619" t="s">
        <v>87</v>
      </c>
      <c r="J7619" s="7"/>
      <c r="K7619" s="7">
        <v>45475</v>
      </c>
      <c r="L7619" s="7">
        <v>47280</v>
      </c>
      <c r="M7619" t="s">
        <v>86</v>
      </c>
      <c r="N7619"/>
      <c r="O7619">
        <v>2026</v>
      </c>
      <c r="P7619">
        <v>1</v>
      </c>
      <c r="Q7619" t="s">
        <v>80</v>
      </c>
      <c r="R7619" s="8">
        <v>46267</v>
      </c>
      <c r="S7619" s="2">
        <v>1</v>
      </c>
      <c r="T7619" s="2" t="s">
        <v>81</v>
      </c>
    </row>
    <row r="7620" spans="1:20" x14ac:dyDescent="0.25">
      <c r="A7620">
        <v>1120688768</v>
      </c>
      <c r="B7620">
        <v>129059367</v>
      </c>
      <c r="C7620" t="s">
        <v>85</v>
      </c>
      <c r="D7620" t="s">
        <v>83</v>
      </c>
      <c r="E7620" t="s">
        <v>76</v>
      </c>
      <c r="F7620" s="7">
        <v>45454</v>
      </c>
      <c r="G7620" s="7">
        <v>45913</v>
      </c>
      <c r="H7620" t="s">
        <v>77</v>
      </c>
      <c r="I7620" t="s">
        <v>78</v>
      </c>
      <c r="J7620" s="7"/>
      <c r="K7620" s="7">
        <v>45454</v>
      </c>
      <c r="L7620" s="7">
        <v>45913</v>
      </c>
      <c r="M7620" t="s">
        <v>77</v>
      </c>
      <c r="N7620"/>
      <c r="O7620">
        <v>2026</v>
      </c>
      <c r="P7620">
        <v>1</v>
      </c>
      <c r="Q7620" t="s">
        <v>80</v>
      </c>
      <c r="R7620" s="8">
        <v>46267</v>
      </c>
      <c r="S7620" s="2">
        <v>1</v>
      </c>
      <c r="T7620" s="2" t="s">
        <v>81</v>
      </c>
    </row>
    <row r="7621" spans="1:20" x14ac:dyDescent="0.25">
      <c r="A7621">
        <v>1120688957</v>
      </c>
      <c r="B7621">
        <v>129162879</v>
      </c>
      <c r="C7621" t="s">
        <v>74</v>
      </c>
      <c r="D7621" t="s">
        <v>75</v>
      </c>
      <c r="E7621" t="s">
        <v>76</v>
      </c>
      <c r="F7621" s="7">
        <v>45475</v>
      </c>
      <c r="G7621" s="7">
        <v>47301</v>
      </c>
      <c r="H7621" t="s">
        <v>86</v>
      </c>
      <c r="I7621" t="s">
        <v>87</v>
      </c>
      <c r="J7621" s="7">
        <v>45516</v>
      </c>
      <c r="K7621" s="7">
        <v>45484</v>
      </c>
      <c r="L7621" s="7">
        <v>47301</v>
      </c>
      <c r="M7621" t="s">
        <v>86</v>
      </c>
      <c r="N7621" t="s">
        <v>79</v>
      </c>
      <c r="O7621">
        <v>2026</v>
      </c>
      <c r="P7621">
        <v>1</v>
      </c>
      <c r="Q7621" t="s">
        <v>80</v>
      </c>
      <c r="R7621" s="8">
        <v>46267</v>
      </c>
      <c r="S7621" s="2">
        <v>1</v>
      </c>
      <c r="T7621" s="2" t="s">
        <v>81</v>
      </c>
    </row>
    <row r="7622" spans="1:20" x14ac:dyDescent="0.25">
      <c r="A7622">
        <v>1120689299</v>
      </c>
      <c r="B7622">
        <v>129370499</v>
      </c>
      <c r="C7622" t="s">
        <v>93</v>
      </c>
      <c r="D7622" t="s">
        <v>83</v>
      </c>
      <c r="E7622" t="s">
        <v>76</v>
      </c>
      <c r="F7622" s="7">
        <v>45513</v>
      </c>
      <c r="G7622" s="7">
        <v>45697</v>
      </c>
      <c r="H7622" t="s">
        <v>77</v>
      </c>
      <c r="I7622" t="s">
        <v>78</v>
      </c>
      <c r="J7622" s="7">
        <v>45537</v>
      </c>
      <c r="K7622" s="7">
        <v>45748</v>
      </c>
      <c r="L7622" s="7">
        <v>45697</v>
      </c>
      <c r="M7622" t="s">
        <v>77</v>
      </c>
      <c r="N7622" t="s">
        <v>79</v>
      </c>
      <c r="O7622">
        <v>2026</v>
      </c>
      <c r="P7622">
        <v>1</v>
      </c>
      <c r="Q7622" t="s">
        <v>80</v>
      </c>
      <c r="R7622" s="8">
        <v>46267</v>
      </c>
      <c r="S7622" s="2">
        <v>1</v>
      </c>
      <c r="T7622" s="2" t="s">
        <v>81</v>
      </c>
    </row>
    <row r="7623" spans="1:20" x14ac:dyDescent="0.25">
      <c r="A7623">
        <v>1120689604</v>
      </c>
      <c r="B7623">
        <v>129466347</v>
      </c>
      <c r="C7623" t="s">
        <v>82</v>
      </c>
      <c r="D7623" t="s">
        <v>75</v>
      </c>
      <c r="E7623" t="s">
        <v>76</v>
      </c>
      <c r="F7623" s="7">
        <v>45538</v>
      </c>
      <c r="G7623" s="7">
        <v>46633</v>
      </c>
      <c r="H7623" t="s">
        <v>77</v>
      </c>
      <c r="I7623" t="s">
        <v>78</v>
      </c>
      <c r="J7623" s="7"/>
      <c r="K7623" s="7">
        <v>45793</v>
      </c>
      <c r="L7623" s="7">
        <v>46633</v>
      </c>
      <c r="M7623" t="s">
        <v>77</v>
      </c>
      <c r="N7623"/>
      <c r="O7623">
        <v>2026</v>
      </c>
      <c r="P7623">
        <v>1</v>
      </c>
      <c r="Q7623" t="s">
        <v>80</v>
      </c>
      <c r="R7623" s="8">
        <v>46267</v>
      </c>
      <c r="S7623" s="2">
        <v>1</v>
      </c>
      <c r="T7623" s="2" t="s">
        <v>81</v>
      </c>
    </row>
    <row r="7624" spans="1:20" x14ac:dyDescent="0.25">
      <c r="A7624">
        <v>1120690144</v>
      </c>
      <c r="B7624">
        <v>129642685</v>
      </c>
      <c r="C7624" t="s">
        <v>85</v>
      </c>
      <c r="D7624" t="s">
        <v>88</v>
      </c>
      <c r="E7624" t="s">
        <v>76</v>
      </c>
      <c r="F7624" s="7">
        <v>45562</v>
      </c>
      <c r="G7624" s="7">
        <v>45927</v>
      </c>
      <c r="H7624" t="s">
        <v>77</v>
      </c>
      <c r="I7624" t="s">
        <v>78</v>
      </c>
      <c r="J7624" s="7">
        <v>46087</v>
      </c>
      <c r="K7624" s="7">
        <v>45904</v>
      </c>
      <c r="L7624" s="7">
        <v>45927</v>
      </c>
      <c r="M7624" t="s">
        <v>77</v>
      </c>
      <c r="N7624" t="s">
        <v>79</v>
      </c>
      <c r="O7624">
        <v>2026</v>
      </c>
      <c r="P7624">
        <v>1</v>
      </c>
      <c r="Q7624" t="s">
        <v>80</v>
      </c>
      <c r="R7624" s="8">
        <v>46267</v>
      </c>
      <c r="S7624" s="2">
        <v>1</v>
      </c>
      <c r="T7624" s="2" t="s">
        <v>81</v>
      </c>
    </row>
    <row r="7625" spans="1:20" x14ac:dyDescent="0.25">
      <c r="A7625">
        <v>1120690484</v>
      </c>
      <c r="B7625">
        <v>129740336</v>
      </c>
      <c r="C7625" t="s">
        <v>96</v>
      </c>
      <c r="D7625" t="s">
        <v>75</v>
      </c>
      <c r="E7625" t="s">
        <v>76</v>
      </c>
      <c r="F7625" s="7">
        <v>45593</v>
      </c>
      <c r="G7625" s="7">
        <v>46688</v>
      </c>
      <c r="H7625" t="s">
        <v>77</v>
      </c>
      <c r="I7625" t="s">
        <v>78</v>
      </c>
      <c r="J7625" s="7"/>
      <c r="K7625" s="7">
        <v>45597</v>
      </c>
      <c r="L7625" s="7">
        <v>46688</v>
      </c>
      <c r="M7625" t="s">
        <v>77</v>
      </c>
      <c r="N7625"/>
      <c r="O7625">
        <v>2026</v>
      </c>
      <c r="P7625">
        <v>1</v>
      </c>
      <c r="Q7625" t="s">
        <v>80</v>
      </c>
      <c r="R7625" s="8">
        <v>46267</v>
      </c>
      <c r="S7625" s="2">
        <v>1</v>
      </c>
      <c r="T7625" s="2" t="s">
        <v>81</v>
      </c>
    </row>
    <row r="7626" spans="1:20" x14ac:dyDescent="0.25">
      <c r="A7626">
        <v>1120691174</v>
      </c>
      <c r="B7626">
        <v>130920612</v>
      </c>
      <c r="C7626" t="s">
        <v>82</v>
      </c>
      <c r="D7626" t="s">
        <v>88</v>
      </c>
      <c r="E7626" t="s">
        <v>76</v>
      </c>
      <c r="F7626" s="7">
        <v>45713</v>
      </c>
      <c r="G7626" s="7">
        <v>46078</v>
      </c>
      <c r="H7626" t="s">
        <v>77</v>
      </c>
      <c r="I7626" t="s">
        <v>78</v>
      </c>
      <c r="J7626" s="7"/>
      <c r="K7626" s="7">
        <v>45973</v>
      </c>
      <c r="L7626" s="7">
        <v>46078</v>
      </c>
      <c r="M7626" t="s">
        <v>77</v>
      </c>
      <c r="N7626"/>
      <c r="O7626">
        <v>2026</v>
      </c>
      <c r="P7626">
        <v>1</v>
      </c>
      <c r="Q7626" t="s">
        <v>80</v>
      </c>
      <c r="R7626" s="8">
        <v>46267</v>
      </c>
      <c r="S7626" s="2">
        <v>1</v>
      </c>
      <c r="T7626" s="2" t="s">
        <v>81</v>
      </c>
    </row>
    <row r="7627" spans="1:20" x14ac:dyDescent="0.25">
      <c r="A7627">
        <v>1120691234</v>
      </c>
      <c r="B7627">
        <v>130944351</v>
      </c>
      <c r="C7627" t="s">
        <v>85</v>
      </c>
      <c r="D7627" t="s">
        <v>75</v>
      </c>
      <c r="E7627" t="s">
        <v>76</v>
      </c>
      <c r="F7627" s="7">
        <v>45724</v>
      </c>
      <c r="G7627" s="7">
        <v>47550</v>
      </c>
      <c r="H7627" t="s">
        <v>86</v>
      </c>
      <c r="I7627" t="s">
        <v>87</v>
      </c>
      <c r="J7627" s="7"/>
      <c r="K7627" s="7">
        <v>45725</v>
      </c>
      <c r="L7627" s="7">
        <v>47550</v>
      </c>
      <c r="M7627" t="s">
        <v>86</v>
      </c>
      <c r="N7627"/>
      <c r="O7627">
        <v>2026</v>
      </c>
      <c r="P7627">
        <v>1</v>
      </c>
      <c r="Q7627" t="s">
        <v>80</v>
      </c>
      <c r="R7627" s="8">
        <v>46267</v>
      </c>
      <c r="S7627" s="2">
        <v>1</v>
      </c>
      <c r="T7627" s="2" t="s">
        <v>81</v>
      </c>
    </row>
    <row r="7628" spans="1:20" x14ac:dyDescent="0.25">
      <c r="A7628">
        <v>1120691259</v>
      </c>
      <c r="B7628">
        <v>130965539</v>
      </c>
      <c r="C7628" t="s">
        <v>82</v>
      </c>
      <c r="D7628" t="s">
        <v>83</v>
      </c>
      <c r="E7628" t="s">
        <v>76</v>
      </c>
      <c r="F7628" s="7">
        <v>45726</v>
      </c>
      <c r="G7628" s="7">
        <v>47552</v>
      </c>
      <c r="H7628" t="s">
        <v>77</v>
      </c>
      <c r="I7628" t="s">
        <v>78</v>
      </c>
      <c r="J7628" s="7"/>
      <c r="K7628" s="7">
        <v>45737</v>
      </c>
      <c r="L7628" s="7">
        <v>47552</v>
      </c>
      <c r="M7628" t="s">
        <v>77</v>
      </c>
      <c r="N7628"/>
      <c r="O7628">
        <v>2026</v>
      </c>
      <c r="P7628">
        <v>1</v>
      </c>
      <c r="Q7628" t="s">
        <v>80</v>
      </c>
      <c r="R7628" s="8">
        <v>46267</v>
      </c>
      <c r="S7628" s="2">
        <v>1</v>
      </c>
      <c r="T7628" s="2" t="s">
        <v>81</v>
      </c>
    </row>
    <row r="7629" spans="1:20" x14ac:dyDescent="0.25">
      <c r="A7629">
        <v>1120691543</v>
      </c>
      <c r="B7629">
        <v>131113616</v>
      </c>
      <c r="C7629" t="s">
        <v>74</v>
      </c>
      <c r="D7629" t="s">
        <v>83</v>
      </c>
      <c r="E7629" t="s">
        <v>76</v>
      </c>
      <c r="F7629" s="7">
        <v>45763</v>
      </c>
      <c r="G7629" s="7">
        <v>45946</v>
      </c>
      <c r="H7629" t="s">
        <v>77</v>
      </c>
      <c r="I7629" t="s">
        <v>78</v>
      </c>
      <c r="J7629" s="7">
        <v>45953</v>
      </c>
      <c r="K7629" s="7">
        <v>45772</v>
      </c>
      <c r="L7629" s="7">
        <v>45946</v>
      </c>
      <c r="M7629" t="s">
        <v>77</v>
      </c>
      <c r="N7629" t="s">
        <v>79</v>
      </c>
      <c r="O7629">
        <v>2026</v>
      </c>
      <c r="P7629">
        <v>1</v>
      </c>
      <c r="Q7629" t="s">
        <v>80</v>
      </c>
      <c r="R7629" s="8">
        <v>46267</v>
      </c>
      <c r="S7629" s="2">
        <v>1</v>
      </c>
      <c r="T7629" s="2" t="s">
        <v>81</v>
      </c>
    </row>
    <row r="7630" spans="1:20" x14ac:dyDescent="0.25">
      <c r="A7630">
        <v>1120691544</v>
      </c>
      <c r="B7630">
        <v>131113616</v>
      </c>
      <c r="C7630" t="s">
        <v>74</v>
      </c>
      <c r="D7630" t="s">
        <v>83</v>
      </c>
      <c r="E7630" t="s">
        <v>76</v>
      </c>
      <c r="F7630" s="7">
        <v>45763</v>
      </c>
      <c r="G7630" s="7">
        <v>45946</v>
      </c>
      <c r="H7630" t="s">
        <v>77</v>
      </c>
      <c r="I7630" t="s">
        <v>78</v>
      </c>
      <c r="J7630" s="7">
        <v>45953</v>
      </c>
      <c r="K7630" s="7">
        <v>45964</v>
      </c>
      <c r="L7630" s="7">
        <v>45946</v>
      </c>
      <c r="M7630" t="s">
        <v>77</v>
      </c>
      <c r="N7630" t="s">
        <v>79</v>
      </c>
      <c r="O7630">
        <v>2026</v>
      </c>
      <c r="P7630">
        <v>1</v>
      </c>
      <c r="Q7630" t="s">
        <v>80</v>
      </c>
      <c r="R7630" s="8">
        <v>46267</v>
      </c>
      <c r="S7630" s="2">
        <v>1</v>
      </c>
      <c r="T7630" s="2" t="s">
        <v>81</v>
      </c>
    </row>
    <row r="7631" spans="1:20" x14ac:dyDescent="0.25">
      <c r="A7631">
        <v>1120691914</v>
      </c>
      <c r="B7631">
        <v>131281828</v>
      </c>
      <c r="C7631" t="s">
        <v>96</v>
      </c>
      <c r="D7631" t="s">
        <v>88</v>
      </c>
      <c r="E7631" t="s">
        <v>76</v>
      </c>
      <c r="F7631" s="7">
        <v>45799</v>
      </c>
      <c r="G7631" s="7">
        <v>47625</v>
      </c>
      <c r="H7631" t="s">
        <v>77</v>
      </c>
      <c r="I7631" t="s">
        <v>78</v>
      </c>
      <c r="J7631" s="7"/>
      <c r="K7631" s="7">
        <v>45886</v>
      </c>
      <c r="L7631" s="7">
        <v>47625</v>
      </c>
      <c r="M7631" t="s">
        <v>77</v>
      </c>
      <c r="N7631"/>
      <c r="O7631">
        <v>2026</v>
      </c>
      <c r="P7631">
        <v>1</v>
      </c>
      <c r="Q7631" t="s">
        <v>80</v>
      </c>
      <c r="R7631" s="8">
        <v>46267</v>
      </c>
      <c r="S7631" s="2">
        <v>1</v>
      </c>
      <c r="T7631" s="2" t="s">
        <v>81</v>
      </c>
    </row>
    <row r="7632" spans="1:20" x14ac:dyDescent="0.25">
      <c r="A7632">
        <v>1120692118</v>
      </c>
      <c r="B7632">
        <v>131375396</v>
      </c>
      <c r="C7632" t="s">
        <v>82</v>
      </c>
      <c r="D7632" t="s">
        <v>83</v>
      </c>
      <c r="E7632" t="s">
        <v>76</v>
      </c>
      <c r="F7632" s="7">
        <v>45825</v>
      </c>
      <c r="G7632" s="7">
        <v>47651</v>
      </c>
      <c r="H7632" t="s">
        <v>77</v>
      </c>
      <c r="I7632" t="s">
        <v>78</v>
      </c>
      <c r="J7632" s="7"/>
      <c r="K7632" s="7">
        <v>45965</v>
      </c>
      <c r="L7632" s="7">
        <v>47651</v>
      </c>
      <c r="M7632" t="s">
        <v>77</v>
      </c>
      <c r="N7632"/>
      <c r="O7632">
        <v>2026</v>
      </c>
      <c r="P7632">
        <v>1</v>
      </c>
      <c r="Q7632" t="s">
        <v>80</v>
      </c>
      <c r="R7632" s="8">
        <v>46267</v>
      </c>
      <c r="S7632" s="2">
        <v>1</v>
      </c>
      <c r="T7632" s="2" t="s">
        <v>81</v>
      </c>
    </row>
    <row r="7633" spans="1:20" x14ac:dyDescent="0.25">
      <c r="A7633">
        <v>1120692227</v>
      </c>
      <c r="B7633">
        <v>131425851</v>
      </c>
      <c r="C7633" t="s">
        <v>85</v>
      </c>
      <c r="D7633" t="s">
        <v>83</v>
      </c>
      <c r="E7633" t="s">
        <v>76</v>
      </c>
      <c r="F7633" s="7">
        <v>45839</v>
      </c>
      <c r="G7633" s="7">
        <v>47665</v>
      </c>
      <c r="H7633" t="s">
        <v>77</v>
      </c>
      <c r="I7633" t="s">
        <v>84</v>
      </c>
      <c r="J7633" s="7">
        <v>45855</v>
      </c>
      <c r="K7633" s="7">
        <v>45841</v>
      </c>
      <c r="L7633" s="7">
        <v>47665</v>
      </c>
      <c r="M7633" t="s">
        <v>77</v>
      </c>
      <c r="N7633" t="s">
        <v>79</v>
      </c>
      <c r="O7633">
        <v>2026</v>
      </c>
      <c r="P7633">
        <v>1</v>
      </c>
      <c r="Q7633" t="s">
        <v>80</v>
      </c>
      <c r="R7633" s="8">
        <v>46267</v>
      </c>
      <c r="S7633" s="2">
        <v>1</v>
      </c>
      <c r="T7633" s="2" t="s">
        <v>81</v>
      </c>
    </row>
    <row r="7634" spans="1:20" x14ac:dyDescent="0.25">
      <c r="A7634">
        <v>1120692555</v>
      </c>
      <c r="B7634">
        <v>131567593</v>
      </c>
      <c r="C7634" t="s">
        <v>82</v>
      </c>
      <c r="D7634" t="s">
        <v>83</v>
      </c>
      <c r="E7634" t="s">
        <v>76</v>
      </c>
      <c r="F7634" s="7">
        <v>43571</v>
      </c>
      <c r="G7634" s="7">
        <v>45398</v>
      </c>
      <c r="H7634" t="s">
        <v>77</v>
      </c>
      <c r="I7634" t="s">
        <v>78</v>
      </c>
      <c r="J7634" s="7">
        <v>45929</v>
      </c>
      <c r="K7634" s="7">
        <v>45881</v>
      </c>
      <c r="L7634" s="7">
        <v>45398</v>
      </c>
      <c r="M7634" t="s">
        <v>77</v>
      </c>
      <c r="N7634" t="s">
        <v>79</v>
      </c>
      <c r="O7634">
        <v>2026</v>
      </c>
      <c r="P7634">
        <v>1</v>
      </c>
      <c r="Q7634" t="s">
        <v>80</v>
      </c>
      <c r="R7634" s="8">
        <v>46267</v>
      </c>
      <c r="S7634" s="2">
        <v>1</v>
      </c>
      <c r="T7634" s="2" t="s">
        <v>81</v>
      </c>
    </row>
    <row r="7635" spans="1:20" x14ac:dyDescent="0.25">
      <c r="A7635">
        <v>1120692627</v>
      </c>
      <c r="B7635">
        <v>131599703</v>
      </c>
      <c r="C7635" t="s">
        <v>93</v>
      </c>
      <c r="D7635" t="s">
        <v>83</v>
      </c>
      <c r="E7635" t="s">
        <v>76</v>
      </c>
      <c r="F7635" s="7">
        <v>45881</v>
      </c>
      <c r="G7635" s="7">
        <v>46065</v>
      </c>
      <c r="H7635" t="s">
        <v>77</v>
      </c>
      <c r="I7635" t="s">
        <v>84</v>
      </c>
      <c r="J7635" s="7"/>
      <c r="K7635" s="7">
        <v>45919</v>
      </c>
      <c r="L7635" s="7">
        <v>46065</v>
      </c>
      <c r="M7635" t="s">
        <v>77</v>
      </c>
      <c r="N7635"/>
      <c r="O7635">
        <v>2026</v>
      </c>
      <c r="P7635">
        <v>1</v>
      </c>
      <c r="Q7635" t="s">
        <v>80</v>
      </c>
      <c r="R7635" s="8">
        <v>46267</v>
      </c>
      <c r="S7635" s="2">
        <v>1</v>
      </c>
      <c r="T7635" s="2" t="s">
        <v>81</v>
      </c>
    </row>
    <row r="7636" spans="1:20" x14ac:dyDescent="0.25">
      <c r="A7636">
        <v>1120693014</v>
      </c>
      <c r="B7636">
        <v>131753881</v>
      </c>
      <c r="C7636" t="s">
        <v>93</v>
      </c>
      <c r="D7636" t="s">
        <v>88</v>
      </c>
      <c r="E7636" t="s">
        <v>76</v>
      </c>
      <c r="F7636" s="7">
        <v>45916</v>
      </c>
      <c r="G7636" s="7">
        <v>46281</v>
      </c>
      <c r="H7636" t="s">
        <v>77</v>
      </c>
      <c r="I7636" t="s">
        <v>78</v>
      </c>
      <c r="J7636" s="7"/>
      <c r="K7636" s="7">
        <v>46037</v>
      </c>
      <c r="L7636" s="7">
        <v>46281</v>
      </c>
      <c r="M7636" t="s">
        <v>77</v>
      </c>
      <c r="N7636"/>
      <c r="O7636">
        <v>2026</v>
      </c>
      <c r="P7636">
        <v>1</v>
      </c>
      <c r="Q7636" t="s">
        <v>80</v>
      </c>
      <c r="R7636" s="8">
        <v>46267</v>
      </c>
      <c r="S7636" s="2">
        <v>1</v>
      </c>
      <c r="T7636" s="2" t="s">
        <v>81</v>
      </c>
    </row>
    <row r="7637" spans="1:20" x14ac:dyDescent="0.25">
      <c r="A7637">
        <v>1120693152</v>
      </c>
      <c r="B7637">
        <v>131802694</v>
      </c>
      <c r="C7637" t="s">
        <v>90</v>
      </c>
      <c r="D7637" t="s">
        <v>88</v>
      </c>
      <c r="E7637" t="s">
        <v>76</v>
      </c>
      <c r="F7637" s="7">
        <v>45922</v>
      </c>
      <c r="G7637" s="7">
        <v>46287</v>
      </c>
      <c r="H7637" t="s">
        <v>77</v>
      </c>
      <c r="I7637" t="s">
        <v>89</v>
      </c>
      <c r="J7637" s="7">
        <v>46099</v>
      </c>
      <c r="K7637" s="7">
        <v>46105</v>
      </c>
      <c r="L7637" s="7">
        <v>46287</v>
      </c>
      <c r="M7637" t="s">
        <v>77</v>
      </c>
      <c r="N7637" t="s">
        <v>79</v>
      </c>
      <c r="O7637">
        <v>2026</v>
      </c>
      <c r="P7637">
        <v>1</v>
      </c>
      <c r="Q7637" t="s">
        <v>80</v>
      </c>
      <c r="R7637" s="8">
        <v>46267</v>
      </c>
      <c r="S7637" s="2">
        <v>1</v>
      </c>
      <c r="T7637" s="2" t="s">
        <v>81</v>
      </c>
    </row>
    <row r="7638" spans="1:20" x14ac:dyDescent="0.25">
      <c r="A7638">
        <v>1120694890</v>
      </c>
      <c r="B7638">
        <v>112134059</v>
      </c>
      <c r="C7638" t="s">
        <v>90</v>
      </c>
      <c r="D7638" t="s">
        <v>88</v>
      </c>
      <c r="E7638" t="s">
        <v>76</v>
      </c>
      <c r="F7638" s="7">
        <v>42670</v>
      </c>
      <c r="G7638" s="7">
        <v>44436</v>
      </c>
      <c r="H7638" t="s">
        <v>77</v>
      </c>
      <c r="I7638" t="s">
        <v>78</v>
      </c>
      <c r="J7638" s="7">
        <v>45431</v>
      </c>
      <c r="K7638" s="7">
        <v>45433</v>
      </c>
      <c r="L7638" s="7">
        <v>44436</v>
      </c>
      <c r="M7638" t="s">
        <v>77</v>
      </c>
      <c r="N7638" t="s">
        <v>79</v>
      </c>
      <c r="O7638">
        <v>2026</v>
      </c>
      <c r="P7638">
        <v>1</v>
      </c>
      <c r="Q7638" t="s">
        <v>80</v>
      </c>
      <c r="R7638" s="8">
        <v>46267</v>
      </c>
      <c r="S7638" s="2">
        <v>1</v>
      </c>
      <c r="T7638" s="2" t="s">
        <v>81</v>
      </c>
    </row>
    <row r="7639" spans="1:20" x14ac:dyDescent="0.25">
      <c r="A7639">
        <v>1120694968</v>
      </c>
      <c r="B7639">
        <v>112662630</v>
      </c>
      <c r="C7639" t="s">
        <v>93</v>
      </c>
      <c r="D7639" t="s">
        <v>88</v>
      </c>
      <c r="E7639" t="s">
        <v>76</v>
      </c>
      <c r="F7639" s="7">
        <v>42781</v>
      </c>
      <c r="G7639" s="7">
        <v>44607</v>
      </c>
      <c r="H7639" t="s">
        <v>77</v>
      </c>
      <c r="I7639" t="s">
        <v>78</v>
      </c>
      <c r="J7639" s="7">
        <v>45725</v>
      </c>
      <c r="K7639" s="7">
        <v>45953</v>
      </c>
      <c r="L7639" s="7">
        <v>44607</v>
      </c>
      <c r="M7639" t="s">
        <v>77</v>
      </c>
      <c r="N7639" t="s">
        <v>79</v>
      </c>
      <c r="O7639">
        <v>2026</v>
      </c>
      <c r="P7639">
        <v>1</v>
      </c>
      <c r="Q7639" t="s">
        <v>80</v>
      </c>
      <c r="R7639" s="8">
        <v>46267</v>
      </c>
      <c r="S7639" s="2">
        <v>1</v>
      </c>
      <c r="T7639" s="2" t="s">
        <v>81</v>
      </c>
    </row>
    <row r="7640" spans="1:20" x14ac:dyDescent="0.25">
      <c r="A7640">
        <v>1120695016</v>
      </c>
      <c r="B7640">
        <v>112772682</v>
      </c>
      <c r="C7640" t="s">
        <v>91</v>
      </c>
      <c r="D7640" t="s">
        <v>88</v>
      </c>
      <c r="E7640" t="s">
        <v>76</v>
      </c>
      <c r="F7640" s="7">
        <v>42828</v>
      </c>
      <c r="G7640" s="7">
        <v>44654</v>
      </c>
      <c r="H7640" t="s">
        <v>77</v>
      </c>
      <c r="I7640" t="s">
        <v>89</v>
      </c>
      <c r="J7640" s="7">
        <v>46063</v>
      </c>
      <c r="K7640" s="7">
        <v>46078</v>
      </c>
      <c r="L7640" s="7">
        <v>44654</v>
      </c>
      <c r="M7640" t="s">
        <v>77</v>
      </c>
      <c r="N7640" t="s">
        <v>79</v>
      </c>
      <c r="O7640">
        <v>2026</v>
      </c>
      <c r="P7640">
        <v>1</v>
      </c>
      <c r="Q7640" t="s">
        <v>80</v>
      </c>
      <c r="R7640" s="8">
        <v>46267</v>
      </c>
      <c r="S7640" s="2">
        <v>1</v>
      </c>
      <c r="T7640" s="2" t="s">
        <v>81</v>
      </c>
    </row>
    <row r="7641" spans="1:20" x14ac:dyDescent="0.25">
      <c r="A7641">
        <v>1120695070</v>
      </c>
      <c r="B7641">
        <v>112887816</v>
      </c>
      <c r="C7641" t="s">
        <v>82</v>
      </c>
      <c r="D7641" t="s">
        <v>75</v>
      </c>
      <c r="E7641" t="s">
        <v>76</v>
      </c>
      <c r="F7641" s="7">
        <v>42872</v>
      </c>
      <c r="G7641" s="7">
        <v>44698</v>
      </c>
      <c r="H7641" t="s">
        <v>77</v>
      </c>
      <c r="I7641" t="s">
        <v>78</v>
      </c>
      <c r="J7641" s="7">
        <v>44776</v>
      </c>
      <c r="K7641" s="7">
        <v>42902</v>
      </c>
      <c r="L7641" s="7">
        <v>44698</v>
      </c>
      <c r="M7641" t="s">
        <v>77</v>
      </c>
      <c r="N7641" t="s">
        <v>92</v>
      </c>
      <c r="O7641">
        <v>2026</v>
      </c>
      <c r="P7641">
        <v>1</v>
      </c>
      <c r="Q7641" t="s">
        <v>80</v>
      </c>
      <c r="R7641" s="8">
        <v>46267</v>
      </c>
      <c r="S7641" s="2">
        <v>1</v>
      </c>
      <c r="T7641" s="2" t="s">
        <v>81</v>
      </c>
    </row>
    <row r="7642" spans="1:20" x14ac:dyDescent="0.25">
      <c r="A7642">
        <v>1120695129</v>
      </c>
      <c r="B7642">
        <v>112994412</v>
      </c>
      <c r="C7642" t="s">
        <v>82</v>
      </c>
      <c r="D7642" t="s">
        <v>75</v>
      </c>
      <c r="E7642" t="s">
        <v>76</v>
      </c>
      <c r="F7642" s="7">
        <v>42912</v>
      </c>
      <c r="G7642" s="7">
        <v>44652</v>
      </c>
      <c r="H7642" t="s">
        <v>77</v>
      </c>
      <c r="I7642" t="s">
        <v>78</v>
      </c>
      <c r="J7642" s="7">
        <v>46039</v>
      </c>
      <c r="K7642" s="7">
        <v>45057</v>
      </c>
      <c r="L7642" s="7">
        <v>44652</v>
      </c>
      <c r="M7642" t="s">
        <v>77</v>
      </c>
      <c r="N7642" t="s">
        <v>79</v>
      </c>
      <c r="O7642">
        <v>2026</v>
      </c>
      <c r="P7642">
        <v>1</v>
      </c>
      <c r="Q7642" t="s">
        <v>80</v>
      </c>
      <c r="R7642" s="8">
        <v>46267</v>
      </c>
      <c r="S7642" s="2">
        <v>1</v>
      </c>
      <c r="T7642" s="2" t="s">
        <v>81</v>
      </c>
    </row>
    <row r="7643" spans="1:20" x14ac:dyDescent="0.25">
      <c r="A7643">
        <v>1120695217</v>
      </c>
      <c r="B7643">
        <v>113142031</v>
      </c>
      <c r="C7643" t="s">
        <v>93</v>
      </c>
      <c r="D7643" t="s">
        <v>75</v>
      </c>
      <c r="E7643" t="s">
        <v>76</v>
      </c>
      <c r="F7643" s="7">
        <v>42956</v>
      </c>
      <c r="G7643" s="7">
        <v>44782</v>
      </c>
      <c r="H7643" t="s">
        <v>77</v>
      </c>
      <c r="I7643" t="s">
        <v>78</v>
      </c>
      <c r="J7643" s="7">
        <v>45398</v>
      </c>
      <c r="K7643" s="7">
        <v>45925</v>
      </c>
      <c r="L7643" s="7">
        <v>44782</v>
      </c>
      <c r="M7643" t="s">
        <v>77</v>
      </c>
      <c r="N7643" t="s">
        <v>79</v>
      </c>
      <c r="O7643">
        <v>2026</v>
      </c>
      <c r="P7643">
        <v>1</v>
      </c>
      <c r="Q7643" t="s">
        <v>80</v>
      </c>
      <c r="R7643" s="8">
        <v>46267</v>
      </c>
      <c r="S7643" s="2">
        <v>1</v>
      </c>
      <c r="T7643" s="2" t="s">
        <v>81</v>
      </c>
    </row>
    <row r="7644" spans="1:20" x14ac:dyDescent="0.25">
      <c r="A7644">
        <v>1120695430</v>
      </c>
      <c r="B7644">
        <v>114696146</v>
      </c>
      <c r="C7644" t="s">
        <v>74</v>
      </c>
      <c r="D7644" t="s">
        <v>83</v>
      </c>
      <c r="E7644" t="s">
        <v>76</v>
      </c>
      <c r="F7644" s="7">
        <v>43264</v>
      </c>
      <c r="G7644" s="7">
        <v>45090</v>
      </c>
      <c r="H7644" t="s">
        <v>77</v>
      </c>
      <c r="I7644" t="s">
        <v>78</v>
      </c>
      <c r="J7644" s="7">
        <v>45562</v>
      </c>
      <c r="K7644" s="7">
        <v>43264</v>
      </c>
      <c r="L7644" s="7">
        <v>45090</v>
      </c>
      <c r="M7644" t="s">
        <v>77</v>
      </c>
      <c r="N7644" t="s">
        <v>79</v>
      </c>
      <c r="O7644">
        <v>2026</v>
      </c>
      <c r="P7644">
        <v>1</v>
      </c>
      <c r="Q7644" t="s">
        <v>80</v>
      </c>
      <c r="R7644" s="8">
        <v>46267</v>
      </c>
      <c r="S7644" s="2">
        <v>1</v>
      </c>
      <c r="T7644" s="2" t="s">
        <v>81</v>
      </c>
    </row>
    <row r="7645" spans="1:20" x14ac:dyDescent="0.25">
      <c r="A7645">
        <v>1120695590</v>
      </c>
      <c r="B7645">
        <v>116714916</v>
      </c>
      <c r="C7645" t="s">
        <v>90</v>
      </c>
      <c r="D7645" t="s">
        <v>88</v>
      </c>
      <c r="E7645" t="s">
        <v>76</v>
      </c>
      <c r="F7645" s="7">
        <v>43536</v>
      </c>
      <c r="G7645" s="7">
        <v>43902</v>
      </c>
      <c r="H7645" t="s">
        <v>77</v>
      </c>
      <c r="I7645" t="s">
        <v>78</v>
      </c>
      <c r="J7645" s="7">
        <v>45197</v>
      </c>
      <c r="K7645" s="7">
        <v>45048</v>
      </c>
      <c r="L7645" s="7">
        <v>43902</v>
      </c>
      <c r="M7645" t="s">
        <v>77</v>
      </c>
      <c r="N7645" t="s">
        <v>92</v>
      </c>
      <c r="O7645">
        <v>2026</v>
      </c>
      <c r="P7645">
        <v>1</v>
      </c>
      <c r="Q7645" t="s">
        <v>80</v>
      </c>
      <c r="R7645" s="8">
        <v>46267</v>
      </c>
      <c r="S7645" s="2">
        <v>1</v>
      </c>
      <c r="T7645" s="2" t="s">
        <v>81</v>
      </c>
    </row>
    <row r="7646" spans="1:20" x14ac:dyDescent="0.25">
      <c r="A7646">
        <v>1120695593</v>
      </c>
      <c r="B7646">
        <v>116716617</v>
      </c>
      <c r="C7646" t="s">
        <v>94</v>
      </c>
      <c r="D7646" t="s">
        <v>83</v>
      </c>
      <c r="E7646" t="s">
        <v>76</v>
      </c>
      <c r="F7646" s="7">
        <v>43536</v>
      </c>
      <c r="G7646" s="7">
        <v>43720</v>
      </c>
      <c r="H7646" t="s">
        <v>77</v>
      </c>
      <c r="I7646" t="s">
        <v>78</v>
      </c>
      <c r="J7646" s="7">
        <v>45521</v>
      </c>
      <c r="K7646" s="7">
        <v>45748</v>
      </c>
      <c r="L7646" s="7">
        <v>43720</v>
      </c>
      <c r="M7646" t="s">
        <v>77</v>
      </c>
      <c r="N7646" t="s">
        <v>79</v>
      </c>
      <c r="O7646">
        <v>2026</v>
      </c>
      <c r="P7646">
        <v>1</v>
      </c>
      <c r="Q7646" t="s">
        <v>80</v>
      </c>
      <c r="R7646" s="8">
        <v>46267</v>
      </c>
      <c r="S7646" s="2">
        <v>1</v>
      </c>
      <c r="T7646" s="2" t="s">
        <v>81</v>
      </c>
    </row>
    <row r="7647" spans="1:20" x14ac:dyDescent="0.25">
      <c r="A7647">
        <v>1120695596</v>
      </c>
      <c r="B7647">
        <v>116720382</v>
      </c>
      <c r="C7647" t="s">
        <v>94</v>
      </c>
      <c r="D7647" t="s">
        <v>88</v>
      </c>
      <c r="E7647" t="s">
        <v>76</v>
      </c>
      <c r="F7647" s="7">
        <v>43537</v>
      </c>
      <c r="G7647" s="7">
        <v>43903</v>
      </c>
      <c r="H7647" t="s">
        <v>77</v>
      </c>
      <c r="I7647" t="s">
        <v>78</v>
      </c>
      <c r="J7647" s="7">
        <v>45604</v>
      </c>
      <c r="K7647" s="7">
        <v>44234</v>
      </c>
      <c r="L7647" s="7">
        <v>43903</v>
      </c>
      <c r="M7647" t="s">
        <v>77</v>
      </c>
      <c r="N7647" t="s">
        <v>79</v>
      </c>
      <c r="O7647">
        <v>2026</v>
      </c>
      <c r="P7647">
        <v>1</v>
      </c>
      <c r="Q7647" t="s">
        <v>80</v>
      </c>
      <c r="R7647" s="8">
        <v>46267</v>
      </c>
      <c r="S7647" s="2">
        <v>1</v>
      </c>
      <c r="T7647" s="2" t="s">
        <v>81</v>
      </c>
    </row>
    <row r="7648" spans="1:20" x14ac:dyDescent="0.25">
      <c r="A7648">
        <v>1120695598</v>
      </c>
      <c r="B7648">
        <v>116720666</v>
      </c>
      <c r="C7648" t="s">
        <v>82</v>
      </c>
      <c r="D7648" t="s">
        <v>88</v>
      </c>
      <c r="E7648" t="s">
        <v>76</v>
      </c>
      <c r="F7648" s="7">
        <v>43537</v>
      </c>
      <c r="G7648" s="7">
        <v>43903</v>
      </c>
      <c r="H7648" t="s">
        <v>77</v>
      </c>
      <c r="I7648" t="s">
        <v>78</v>
      </c>
      <c r="J7648" s="7">
        <v>45855</v>
      </c>
      <c r="K7648" s="7">
        <v>45057</v>
      </c>
      <c r="L7648" s="7">
        <v>43903</v>
      </c>
      <c r="M7648" t="s">
        <v>77</v>
      </c>
      <c r="N7648" t="s">
        <v>79</v>
      </c>
      <c r="O7648">
        <v>2026</v>
      </c>
      <c r="P7648">
        <v>1</v>
      </c>
      <c r="Q7648" t="s">
        <v>80</v>
      </c>
      <c r="R7648" s="8">
        <v>46267</v>
      </c>
      <c r="S7648" s="2">
        <v>1</v>
      </c>
      <c r="T7648" s="2" t="s">
        <v>81</v>
      </c>
    </row>
    <row r="7649" spans="1:20" x14ac:dyDescent="0.25">
      <c r="A7649">
        <v>1120695601</v>
      </c>
      <c r="B7649">
        <v>116722394</v>
      </c>
      <c r="C7649" t="s">
        <v>82</v>
      </c>
      <c r="D7649" t="s">
        <v>83</v>
      </c>
      <c r="E7649" t="s">
        <v>76</v>
      </c>
      <c r="F7649" s="7">
        <v>43537</v>
      </c>
      <c r="G7649" s="7">
        <v>43717</v>
      </c>
      <c r="H7649" t="s">
        <v>77</v>
      </c>
      <c r="I7649" t="s">
        <v>78</v>
      </c>
      <c r="J7649" s="7">
        <v>45803</v>
      </c>
      <c r="K7649" s="7">
        <v>43667</v>
      </c>
      <c r="L7649" s="7">
        <v>43717</v>
      </c>
      <c r="M7649" t="s">
        <v>77</v>
      </c>
      <c r="N7649" t="s">
        <v>79</v>
      </c>
      <c r="O7649">
        <v>2026</v>
      </c>
      <c r="P7649">
        <v>1</v>
      </c>
      <c r="Q7649" t="s">
        <v>80</v>
      </c>
      <c r="R7649" s="8">
        <v>46267</v>
      </c>
      <c r="S7649" s="2">
        <v>1</v>
      </c>
      <c r="T7649" s="2" t="s">
        <v>81</v>
      </c>
    </row>
    <row r="7650" spans="1:20" x14ac:dyDescent="0.25">
      <c r="A7650">
        <v>1120695602</v>
      </c>
      <c r="B7650">
        <v>116722394</v>
      </c>
      <c r="C7650" t="s">
        <v>82</v>
      </c>
      <c r="D7650" t="s">
        <v>83</v>
      </c>
      <c r="E7650" t="s">
        <v>76</v>
      </c>
      <c r="F7650" s="7">
        <v>43537</v>
      </c>
      <c r="G7650" s="7">
        <v>43717</v>
      </c>
      <c r="H7650" t="s">
        <v>77</v>
      </c>
      <c r="I7650" t="s">
        <v>78</v>
      </c>
      <c r="J7650" s="7">
        <v>45803</v>
      </c>
      <c r="K7650" s="7">
        <v>45849</v>
      </c>
      <c r="L7650" s="7">
        <v>43717</v>
      </c>
      <c r="M7650" t="s">
        <v>77</v>
      </c>
      <c r="N7650" t="s">
        <v>79</v>
      </c>
      <c r="O7650">
        <v>2026</v>
      </c>
      <c r="P7650">
        <v>1</v>
      </c>
      <c r="Q7650" t="s">
        <v>80</v>
      </c>
      <c r="R7650" s="8">
        <v>46267</v>
      </c>
      <c r="S7650" s="2">
        <v>1</v>
      </c>
      <c r="T7650" s="2" t="s">
        <v>81</v>
      </c>
    </row>
    <row r="7651" spans="1:20" x14ac:dyDescent="0.25">
      <c r="A7651">
        <v>1120695603</v>
      </c>
      <c r="B7651">
        <v>116722394</v>
      </c>
      <c r="C7651" t="s">
        <v>82</v>
      </c>
      <c r="D7651" t="s">
        <v>83</v>
      </c>
      <c r="E7651" t="s">
        <v>76</v>
      </c>
      <c r="F7651" s="7">
        <v>43537</v>
      </c>
      <c r="G7651" s="7">
        <v>43717</v>
      </c>
      <c r="H7651" t="s">
        <v>77</v>
      </c>
      <c r="I7651" t="s">
        <v>78</v>
      </c>
      <c r="J7651" s="7">
        <v>45803</v>
      </c>
      <c r="K7651" s="7">
        <v>45748</v>
      </c>
      <c r="L7651" s="7">
        <v>43717</v>
      </c>
      <c r="M7651" t="s">
        <v>77</v>
      </c>
      <c r="N7651" t="s">
        <v>79</v>
      </c>
      <c r="O7651">
        <v>2026</v>
      </c>
      <c r="P7651">
        <v>1</v>
      </c>
      <c r="Q7651" t="s">
        <v>80</v>
      </c>
      <c r="R7651" s="8">
        <v>46267</v>
      </c>
      <c r="S7651" s="2">
        <v>1</v>
      </c>
      <c r="T7651" s="2" t="s">
        <v>81</v>
      </c>
    </row>
    <row r="7652" spans="1:20" x14ac:dyDescent="0.25">
      <c r="A7652">
        <v>1120695606</v>
      </c>
      <c r="B7652">
        <v>116724377</v>
      </c>
      <c r="C7652" t="s">
        <v>82</v>
      </c>
      <c r="D7652" t="s">
        <v>88</v>
      </c>
      <c r="E7652" t="s">
        <v>76</v>
      </c>
      <c r="F7652" s="7">
        <v>43537</v>
      </c>
      <c r="G7652" s="7">
        <v>43903</v>
      </c>
      <c r="H7652" t="s">
        <v>77</v>
      </c>
      <c r="I7652" t="s">
        <v>78</v>
      </c>
      <c r="J7652" s="7">
        <v>45869</v>
      </c>
      <c r="K7652" s="7">
        <v>45057</v>
      </c>
      <c r="L7652" s="7">
        <v>43903</v>
      </c>
      <c r="M7652" t="s">
        <v>77</v>
      </c>
      <c r="N7652" t="s">
        <v>79</v>
      </c>
      <c r="O7652">
        <v>2026</v>
      </c>
      <c r="P7652">
        <v>1</v>
      </c>
      <c r="Q7652" t="s">
        <v>80</v>
      </c>
      <c r="R7652" s="8">
        <v>46267</v>
      </c>
      <c r="S7652" s="2">
        <v>1</v>
      </c>
      <c r="T7652" s="2" t="s">
        <v>81</v>
      </c>
    </row>
    <row r="7653" spans="1:20" x14ac:dyDescent="0.25">
      <c r="A7653">
        <v>1120695625</v>
      </c>
      <c r="B7653">
        <v>116750276</v>
      </c>
      <c r="C7653" t="s">
        <v>82</v>
      </c>
      <c r="D7653" t="s">
        <v>88</v>
      </c>
      <c r="E7653" t="s">
        <v>76</v>
      </c>
      <c r="F7653" s="7">
        <v>43540</v>
      </c>
      <c r="G7653" s="7">
        <v>43906</v>
      </c>
      <c r="H7653" t="s">
        <v>77</v>
      </c>
      <c r="I7653" t="s">
        <v>78</v>
      </c>
      <c r="J7653" s="7">
        <v>45899</v>
      </c>
      <c r="K7653" s="7">
        <v>43634</v>
      </c>
      <c r="L7653" s="7">
        <v>43906</v>
      </c>
      <c r="M7653" t="s">
        <v>77</v>
      </c>
      <c r="N7653" t="s">
        <v>79</v>
      </c>
      <c r="O7653">
        <v>2026</v>
      </c>
      <c r="P7653">
        <v>1</v>
      </c>
      <c r="Q7653" t="s">
        <v>80</v>
      </c>
      <c r="R7653" s="8">
        <v>46267</v>
      </c>
      <c r="S7653" s="2">
        <v>1</v>
      </c>
      <c r="T7653" s="2" t="s">
        <v>81</v>
      </c>
    </row>
    <row r="7654" spans="1:20" x14ac:dyDescent="0.25">
      <c r="A7654">
        <v>1120695626</v>
      </c>
      <c r="B7654">
        <v>116750276</v>
      </c>
      <c r="C7654" t="s">
        <v>82</v>
      </c>
      <c r="D7654" t="s">
        <v>88</v>
      </c>
      <c r="E7654" t="s">
        <v>76</v>
      </c>
      <c r="F7654" s="7">
        <v>43540</v>
      </c>
      <c r="G7654" s="7">
        <v>43906</v>
      </c>
      <c r="H7654" t="s">
        <v>77</v>
      </c>
      <c r="I7654" t="s">
        <v>78</v>
      </c>
      <c r="J7654" s="7">
        <v>45899</v>
      </c>
      <c r="K7654" s="7">
        <v>43992</v>
      </c>
      <c r="L7654" s="7">
        <v>43906</v>
      </c>
      <c r="M7654" t="s">
        <v>77</v>
      </c>
      <c r="N7654" t="s">
        <v>79</v>
      </c>
      <c r="O7654">
        <v>2026</v>
      </c>
      <c r="P7654">
        <v>1</v>
      </c>
      <c r="Q7654" t="s">
        <v>80</v>
      </c>
      <c r="R7654" s="8">
        <v>46267</v>
      </c>
      <c r="S7654" s="2">
        <v>1</v>
      </c>
      <c r="T7654" s="2" t="s">
        <v>81</v>
      </c>
    </row>
    <row r="7655" spans="1:20" x14ac:dyDescent="0.25">
      <c r="A7655">
        <v>1120695650</v>
      </c>
      <c r="B7655">
        <v>116792055</v>
      </c>
      <c r="C7655" t="s">
        <v>91</v>
      </c>
      <c r="D7655" t="s">
        <v>88</v>
      </c>
      <c r="E7655" t="s">
        <v>76</v>
      </c>
      <c r="F7655" s="7">
        <v>43544</v>
      </c>
      <c r="G7655" s="7">
        <v>43910</v>
      </c>
      <c r="H7655" t="s">
        <v>77</v>
      </c>
      <c r="I7655" t="s">
        <v>78</v>
      </c>
      <c r="J7655" s="7">
        <v>45869</v>
      </c>
      <c r="K7655" s="7">
        <v>45057</v>
      </c>
      <c r="L7655" s="7">
        <v>43910</v>
      </c>
      <c r="M7655" t="s">
        <v>77</v>
      </c>
      <c r="N7655" t="s">
        <v>79</v>
      </c>
      <c r="O7655">
        <v>2026</v>
      </c>
      <c r="P7655">
        <v>1</v>
      </c>
      <c r="Q7655" t="s">
        <v>80</v>
      </c>
      <c r="R7655" s="8">
        <v>46267</v>
      </c>
      <c r="S7655" s="2">
        <v>1</v>
      </c>
      <c r="T7655" s="2" t="s">
        <v>81</v>
      </c>
    </row>
    <row r="7656" spans="1:20" x14ac:dyDescent="0.25">
      <c r="A7656">
        <v>1120695667</v>
      </c>
      <c r="B7656">
        <v>116810634</v>
      </c>
      <c r="C7656" t="s">
        <v>85</v>
      </c>
      <c r="D7656" t="s">
        <v>83</v>
      </c>
      <c r="E7656" t="s">
        <v>76</v>
      </c>
      <c r="F7656" s="7">
        <v>43546</v>
      </c>
      <c r="G7656" s="7">
        <v>43726</v>
      </c>
      <c r="H7656" t="s">
        <v>77</v>
      </c>
      <c r="I7656" t="s">
        <v>84</v>
      </c>
      <c r="J7656" s="7">
        <v>45784</v>
      </c>
      <c r="K7656" s="7">
        <v>45968</v>
      </c>
      <c r="L7656" s="7">
        <v>43726</v>
      </c>
      <c r="M7656" t="s">
        <v>77</v>
      </c>
      <c r="N7656" t="s">
        <v>79</v>
      </c>
      <c r="O7656">
        <v>2026</v>
      </c>
      <c r="P7656">
        <v>1</v>
      </c>
      <c r="Q7656" t="s">
        <v>80</v>
      </c>
      <c r="R7656" s="8">
        <v>46267</v>
      </c>
      <c r="S7656" s="2">
        <v>1</v>
      </c>
      <c r="T7656" s="2" t="s">
        <v>81</v>
      </c>
    </row>
    <row r="7657" spans="1:20" x14ac:dyDescent="0.25">
      <c r="A7657">
        <v>1120695668</v>
      </c>
      <c r="B7657">
        <v>116810634</v>
      </c>
      <c r="C7657" t="s">
        <v>85</v>
      </c>
      <c r="D7657" t="s">
        <v>83</v>
      </c>
      <c r="E7657" t="s">
        <v>76</v>
      </c>
      <c r="F7657" s="7">
        <v>43546</v>
      </c>
      <c r="G7657" s="7">
        <v>43726</v>
      </c>
      <c r="H7657" t="s">
        <v>77</v>
      </c>
      <c r="I7657" t="s">
        <v>84</v>
      </c>
      <c r="J7657" s="7">
        <v>45784</v>
      </c>
      <c r="K7657" s="7">
        <v>45581</v>
      </c>
      <c r="L7657" s="7">
        <v>43726</v>
      </c>
      <c r="M7657" t="s">
        <v>77</v>
      </c>
      <c r="N7657" t="s">
        <v>79</v>
      </c>
      <c r="O7657">
        <v>2026</v>
      </c>
      <c r="P7657">
        <v>1</v>
      </c>
      <c r="Q7657" t="s">
        <v>80</v>
      </c>
      <c r="R7657" s="8">
        <v>46267</v>
      </c>
      <c r="S7657" s="2">
        <v>1</v>
      </c>
      <c r="T7657" s="2" t="s">
        <v>81</v>
      </c>
    </row>
    <row r="7658" spans="1:20" x14ac:dyDescent="0.25">
      <c r="A7658">
        <v>1120695685</v>
      </c>
      <c r="B7658">
        <v>116819461</v>
      </c>
      <c r="C7658" t="s">
        <v>82</v>
      </c>
      <c r="D7658" t="s">
        <v>83</v>
      </c>
      <c r="E7658" t="s">
        <v>76</v>
      </c>
      <c r="F7658" s="7">
        <v>43547</v>
      </c>
      <c r="G7658" s="7">
        <v>43727</v>
      </c>
      <c r="H7658" t="s">
        <v>77</v>
      </c>
      <c r="I7658" t="s">
        <v>78</v>
      </c>
      <c r="J7658" s="7">
        <v>45914</v>
      </c>
      <c r="K7658" s="7">
        <v>44806</v>
      </c>
      <c r="L7658" s="7">
        <v>43727</v>
      </c>
      <c r="M7658" t="s">
        <v>77</v>
      </c>
      <c r="N7658" t="s">
        <v>79</v>
      </c>
      <c r="O7658">
        <v>2026</v>
      </c>
      <c r="P7658">
        <v>1</v>
      </c>
      <c r="Q7658" t="s">
        <v>80</v>
      </c>
      <c r="R7658" s="8">
        <v>46267</v>
      </c>
      <c r="S7658" s="2">
        <v>1</v>
      </c>
      <c r="T7658" s="2" t="s">
        <v>81</v>
      </c>
    </row>
    <row r="7659" spans="1:20" x14ac:dyDescent="0.25">
      <c r="A7659">
        <v>1120695691</v>
      </c>
      <c r="B7659">
        <v>116821705</v>
      </c>
      <c r="C7659" t="s">
        <v>82</v>
      </c>
      <c r="D7659" t="s">
        <v>83</v>
      </c>
      <c r="E7659" t="s">
        <v>76</v>
      </c>
      <c r="F7659" s="7">
        <v>43548</v>
      </c>
      <c r="G7659" s="7">
        <v>43728</v>
      </c>
      <c r="H7659" t="s">
        <v>77</v>
      </c>
      <c r="I7659" t="s">
        <v>78</v>
      </c>
      <c r="J7659" s="7">
        <v>45907</v>
      </c>
      <c r="K7659" s="7">
        <v>43658</v>
      </c>
      <c r="L7659" s="7">
        <v>43728</v>
      </c>
      <c r="M7659" t="s">
        <v>77</v>
      </c>
      <c r="N7659" t="s">
        <v>79</v>
      </c>
      <c r="O7659">
        <v>2026</v>
      </c>
      <c r="P7659">
        <v>1</v>
      </c>
      <c r="Q7659" t="s">
        <v>80</v>
      </c>
      <c r="R7659" s="8">
        <v>46267</v>
      </c>
      <c r="S7659" s="2">
        <v>1</v>
      </c>
      <c r="T7659" s="2" t="s">
        <v>81</v>
      </c>
    </row>
    <row r="7660" spans="1:20" x14ac:dyDescent="0.25">
      <c r="A7660">
        <v>1120695698</v>
      </c>
      <c r="B7660">
        <v>116824803</v>
      </c>
      <c r="C7660" t="s">
        <v>82</v>
      </c>
      <c r="D7660" t="s">
        <v>88</v>
      </c>
      <c r="E7660" t="s">
        <v>76</v>
      </c>
      <c r="F7660" s="7">
        <v>43549</v>
      </c>
      <c r="G7660" s="7">
        <v>43915</v>
      </c>
      <c r="H7660" t="s">
        <v>77</v>
      </c>
      <c r="I7660" t="s">
        <v>78</v>
      </c>
      <c r="J7660" s="7">
        <v>45719</v>
      </c>
      <c r="K7660" s="7">
        <v>45748</v>
      </c>
      <c r="L7660" s="7">
        <v>43915</v>
      </c>
      <c r="M7660" t="s">
        <v>77</v>
      </c>
      <c r="N7660" t="s">
        <v>79</v>
      </c>
      <c r="O7660">
        <v>2026</v>
      </c>
      <c r="P7660">
        <v>1</v>
      </c>
      <c r="Q7660" t="s">
        <v>80</v>
      </c>
      <c r="R7660" s="8">
        <v>46267</v>
      </c>
      <c r="S7660" s="2">
        <v>1</v>
      </c>
      <c r="T7660" s="2" t="s">
        <v>81</v>
      </c>
    </row>
    <row r="7661" spans="1:20" x14ac:dyDescent="0.25">
      <c r="A7661">
        <v>1120695713</v>
      </c>
      <c r="B7661">
        <v>116848958</v>
      </c>
      <c r="C7661" t="s">
        <v>82</v>
      </c>
      <c r="D7661" t="s">
        <v>83</v>
      </c>
      <c r="E7661" t="s">
        <v>76</v>
      </c>
      <c r="F7661" s="7">
        <v>43551</v>
      </c>
      <c r="G7661" s="7">
        <v>43731</v>
      </c>
      <c r="H7661" t="s">
        <v>77</v>
      </c>
      <c r="I7661" t="s">
        <v>78</v>
      </c>
      <c r="J7661" s="7">
        <v>45517</v>
      </c>
      <c r="K7661" s="7">
        <v>44785</v>
      </c>
      <c r="L7661" s="7">
        <v>43731</v>
      </c>
      <c r="M7661" t="s">
        <v>77</v>
      </c>
      <c r="N7661" t="s">
        <v>79</v>
      </c>
      <c r="O7661">
        <v>2026</v>
      </c>
      <c r="P7661">
        <v>1</v>
      </c>
      <c r="Q7661" t="s">
        <v>80</v>
      </c>
      <c r="R7661" s="8">
        <v>46267</v>
      </c>
      <c r="S7661" s="2">
        <v>1</v>
      </c>
      <c r="T7661" s="2" t="s">
        <v>81</v>
      </c>
    </row>
    <row r="7662" spans="1:20" x14ac:dyDescent="0.25">
      <c r="A7662">
        <v>1120695716</v>
      </c>
      <c r="B7662">
        <v>116852328</v>
      </c>
      <c r="C7662" t="s">
        <v>82</v>
      </c>
      <c r="D7662" t="s">
        <v>83</v>
      </c>
      <c r="E7662" t="s">
        <v>76</v>
      </c>
      <c r="F7662" s="7">
        <v>43551</v>
      </c>
      <c r="G7662" s="7">
        <v>43731</v>
      </c>
      <c r="H7662" t="s">
        <v>77</v>
      </c>
      <c r="I7662" t="s">
        <v>78</v>
      </c>
      <c r="J7662" s="7">
        <v>45740</v>
      </c>
      <c r="K7662" s="7">
        <v>44785</v>
      </c>
      <c r="L7662" s="7">
        <v>43731</v>
      </c>
      <c r="M7662" t="s">
        <v>77</v>
      </c>
      <c r="N7662" t="s">
        <v>79</v>
      </c>
      <c r="O7662">
        <v>2026</v>
      </c>
      <c r="P7662">
        <v>1</v>
      </c>
      <c r="Q7662" t="s">
        <v>80</v>
      </c>
      <c r="R7662" s="8">
        <v>46267</v>
      </c>
      <c r="S7662" s="2">
        <v>1</v>
      </c>
      <c r="T7662" s="2" t="s">
        <v>81</v>
      </c>
    </row>
    <row r="7663" spans="1:20" x14ac:dyDescent="0.25">
      <c r="A7663">
        <v>1120695720</v>
      </c>
      <c r="B7663">
        <v>116862421</v>
      </c>
      <c r="C7663" t="s">
        <v>82</v>
      </c>
      <c r="D7663" t="s">
        <v>88</v>
      </c>
      <c r="E7663" t="s">
        <v>76</v>
      </c>
      <c r="F7663" s="7">
        <v>43553</v>
      </c>
      <c r="G7663" s="7">
        <v>43919</v>
      </c>
      <c r="H7663" t="s">
        <v>77</v>
      </c>
      <c r="I7663" t="s">
        <v>78</v>
      </c>
      <c r="J7663" s="7">
        <v>44766</v>
      </c>
      <c r="K7663" s="7">
        <v>44008</v>
      </c>
      <c r="L7663" s="7">
        <v>43919</v>
      </c>
      <c r="M7663" t="s">
        <v>77</v>
      </c>
      <c r="N7663" t="s">
        <v>92</v>
      </c>
      <c r="O7663">
        <v>2026</v>
      </c>
      <c r="P7663">
        <v>1</v>
      </c>
      <c r="Q7663" t="s">
        <v>80</v>
      </c>
      <c r="R7663" s="8">
        <v>46267</v>
      </c>
      <c r="S7663" s="2">
        <v>1</v>
      </c>
      <c r="T7663" s="2" t="s">
        <v>81</v>
      </c>
    </row>
    <row r="7664" spans="1:20" x14ac:dyDescent="0.25">
      <c r="A7664">
        <v>1120695722</v>
      </c>
      <c r="B7664">
        <v>116863679</v>
      </c>
      <c r="C7664" t="s">
        <v>82</v>
      </c>
      <c r="D7664" t="s">
        <v>83</v>
      </c>
      <c r="E7664" t="s">
        <v>76</v>
      </c>
      <c r="F7664" s="7">
        <v>43552</v>
      </c>
      <c r="G7664" s="7">
        <v>43736</v>
      </c>
      <c r="H7664" t="s">
        <v>77</v>
      </c>
      <c r="I7664" t="s">
        <v>78</v>
      </c>
      <c r="J7664" s="7">
        <v>45929</v>
      </c>
      <c r="K7664" s="7">
        <v>45748</v>
      </c>
      <c r="L7664" s="7">
        <v>43736</v>
      </c>
      <c r="M7664" t="s">
        <v>77</v>
      </c>
      <c r="N7664" t="s">
        <v>79</v>
      </c>
      <c r="O7664">
        <v>2026</v>
      </c>
      <c r="P7664">
        <v>1</v>
      </c>
      <c r="Q7664" t="s">
        <v>80</v>
      </c>
      <c r="R7664" s="8">
        <v>46267</v>
      </c>
      <c r="S7664" s="2">
        <v>1</v>
      </c>
      <c r="T7664" s="2" t="s">
        <v>81</v>
      </c>
    </row>
    <row r="7665" spans="1:20" x14ac:dyDescent="0.25">
      <c r="A7665">
        <v>1120695733</v>
      </c>
      <c r="B7665">
        <v>116876105</v>
      </c>
      <c r="C7665" t="s">
        <v>82</v>
      </c>
      <c r="D7665" t="s">
        <v>83</v>
      </c>
      <c r="E7665" t="s">
        <v>76</v>
      </c>
      <c r="F7665" s="7">
        <v>43555</v>
      </c>
      <c r="G7665" s="7">
        <v>45382</v>
      </c>
      <c r="H7665" t="s">
        <v>77</v>
      </c>
      <c r="I7665" t="s">
        <v>78</v>
      </c>
      <c r="J7665" s="7">
        <v>45932</v>
      </c>
      <c r="K7665" s="7">
        <v>45748</v>
      </c>
      <c r="L7665" s="7">
        <v>45382</v>
      </c>
      <c r="M7665" t="s">
        <v>77</v>
      </c>
      <c r="N7665" t="s">
        <v>79</v>
      </c>
      <c r="O7665">
        <v>2026</v>
      </c>
      <c r="P7665">
        <v>1</v>
      </c>
      <c r="Q7665" t="s">
        <v>80</v>
      </c>
      <c r="R7665" s="8">
        <v>46267</v>
      </c>
      <c r="S7665" s="2">
        <v>1</v>
      </c>
      <c r="T7665" s="2" t="s">
        <v>81</v>
      </c>
    </row>
    <row r="7666" spans="1:20" x14ac:dyDescent="0.25">
      <c r="A7666">
        <v>1120695734</v>
      </c>
      <c r="B7666">
        <v>116876105</v>
      </c>
      <c r="C7666" t="s">
        <v>82</v>
      </c>
      <c r="D7666" t="s">
        <v>83</v>
      </c>
      <c r="E7666" t="s">
        <v>76</v>
      </c>
      <c r="F7666" s="7">
        <v>43555</v>
      </c>
      <c r="G7666" s="7">
        <v>45382</v>
      </c>
      <c r="H7666" t="s">
        <v>77</v>
      </c>
      <c r="I7666" t="s">
        <v>78</v>
      </c>
      <c r="J7666" s="7">
        <v>45932</v>
      </c>
      <c r="K7666" s="7">
        <v>46071</v>
      </c>
      <c r="L7666" s="7">
        <v>45382</v>
      </c>
      <c r="M7666" t="s">
        <v>77</v>
      </c>
      <c r="N7666" t="s">
        <v>79</v>
      </c>
      <c r="O7666">
        <v>2026</v>
      </c>
      <c r="P7666">
        <v>1</v>
      </c>
      <c r="Q7666" t="s">
        <v>80</v>
      </c>
      <c r="R7666" s="8">
        <v>46267</v>
      </c>
      <c r="S7666" s="2">
        <v>1</v>
      </c>
      <c r="T7666" s="2" t="s">
        <v>81</v>
      </c>
    </row>
    <row r="7667" spans="1:20" x14ac:dyDescent="0.25">
      <c r="A7667">
        <v>1120695751</v>
      </c>
      <c r="B7667">
        <v>116952172</v>
      </c>
      <c r="C7667" t="s">
        <v>91</v>
      </c>
      <c r="D7667" t="s">
        <v>83</v>
      </c>
      <c r="E7667" t="s">
        <v>76</v>
      </c>
      <c r="F7667" s="7">
        <v>43558</v>
      </c>
      <c r="G7667" s="7">
        <v>43741</v>
      </c>
      <c r="H7667" t="s">
        <v>77</v>
      </c>
      <c r="I7667" t="s">
        <v>78</v>
      </c>
      <c r="J7667" s="7">
        <v>45829</v>
      </c>
      <c r="K7667" s="7">
        <v>45057</v>
      </c>
      <c r="L7667" s="7">
        <v>43741</v>
      </c>
      <c r="M7667" t="s">
        <v>77</v>
      </c>
      <c r="N7667" t="s">
        <v>79</v>
      </c>
      <c r="O7667">
        <v>2026</v>
      </c>
      <c r="P7667">
        <v>1</v>
      </c>
      <c r="Q7667" t="s">
        <v>80</v>
      </c>
      <c r="R7667" s="8">
        <v>46267</v>
      </c>
      <c r="S7667" s="2">
        <v>1</v>
      </c>
      <c r="T7667" s="2" t="s">
        <v>81</v>
      </c>
    </row>
    <row r="7668" spans="1:20" x14ac:dyDescent="0.25">
      <c r="A7668">
        <v>1120695752</v>
      </c>
      <c r="B7668">
        <v>116952172</v>
      </c>
      <c r="C7668" t="s">
        <v>91</v>
      </c>
      <c r="D7668" t="s">
        <v>83</v>
      </c>
      <c r="E7668" t="s">
        <v>76</v>
      </c>
      <c r="F7668" s="7">
        <v>43558</v>
      </c>
      <c r="G7668" s="7">
        <v>43741</v>
      </c>
      <c r="H7668" t="s">
        <v>77</v>
      </c>
      <c r="I7668" t="s">
        <v>78</v>
      </c>
      <c r="J7668" s="7">
        <v>45829</v>
      </c>
      <c r="K7668" s="7">
        <v>43683</v>
      </c>
      <c r="L7668" s="7">
        <v>43741</v>
      </c>
      <c r="M7668" t="s">
        <v>77</v>
      </c>
      <c r="N7668" t="s">
        <v>79</v>
      </c>
      <c r="O7668">
        <v>2026</v>
      </c>
      <c r="P7668">
        <v>1</v>
      </c>
      <c r="Q7668" t="s">
        <v>80</v>
      </c>
      <c r="R7668" s="8">
        <v>46267</v>
      </c>
      <c r="S7668" s="2">
        <v>1</v>
      </c>
      <c r="T7668" s="2" t="s">
        <v>81</v>
      </c>
    </row>
    <row r="7669" spans="1:20" x14ac:dyDescent="0.25">
      <c r="A7669">
        <v>1120695757</v>
      </c>
      <c r="B7669">
        <v>116953124</v>
      </c>
      <c r="C7669" t="s">
        <v>82</v>
      </c>
      <c r="D7669" t="s">
        <v>83</v>
      </c>
      <c r="E7669" t="s">
        <v>76</v>
      </c>
      <c r="F7669" s="7">
        <v>43558</v>
      </c>
      <c r="G7669" s="7">
        <v>43738</v>
      </c>
      <c r="H7669" t="s">
        <v>77</v>
      </c>
      <c r="I7669" t="s">
        <v>78</v>
      </c>
      <c r="J7669" s="7">
        <v>45929</v>
      </c>
      <c r="K7669" s="7">
        <v>43667</v>
      </c>
      <c r="L7669" s="7">
        <v>43738</v>
      </c>
      <c r="M7669" t="s">
        <v>77</v>
      </c>
      <c r="N7669" t="s">
        <v>79</v>
      </c>
      <c r="O7669">
        <v>2026</v>
      </c>
      <c r="P7669">
        <v>1</v>
      </c>
      <c r="Q7669" t="s">
        <v>80</v>
      </c>
      <c r="R7669" s="8">
        <v>46267</v>
      </c>
      <c r="S7669" s="2">
        <v>1</v>
      </c>
      <c r="T7669" s="2" t="s">
        <v>81</v>
      </c>
    </row>
    <row r="7670" spans="1:20" x14ac:dyDescent="0.25">
      <c r="A7670">
        <v>1120695759</v>
      </c>
      <c r="B7670">
        <v>116953773</v>
      </c>
      <c r="C7670" t="s">
        <v>74</v>
      </c>
      <c r="D7670" t="s">
        <v>75</v>
      </c>
      <c r="E7670" t="s">
        <v>76</v>
      </c>
      <c r="F7670" s="7">
        <v>43559</v>
      </c>
      <c r="G7670" s="7">
        <v>43925</v>
      </c>
      <c r="H7670" t="s">
        <v>77</v>
      </c>
      <c r="I7670" t="s">
        <v>78</v>
      </c>
      <c r="J7670" s="7">
        <v>44730</v>
      </c>
      <c r="K7670" s="7">
        <v>44964</v>
      </c>
      <c r="L7670" s="7">
        <v>43925</v>
      </c>
      <c r="M7670" t="s">
        <v>77</v>
      </c>
      <c r="N7670" t="s">
        <v>92</v>
      </c>
      <c r="O7670">
        <v>2026</v>
      </c>
      <c r="P7670">
        <v>1</v>
      </c>
      <c r="Q7670" t="s">
        <v>80</v>
      </c>
      <c r="R7670" s="8">
        <v>46267</v>
      </c>
      <c r="S7670" s="2">
        <v>1</v>
      </c>
      <c r="T7670" s="2" t="s">
        <v>81</v>
      </c>
    </row>
    <row r="7671" spans="1:20" x14ac:dyDescent="0.25">
      <c r="A7671">
        <v>1120695762</v>
      </c>
      <c r="B7671">
        <v>116956087</v>
      </c>
      <c r="C7671" t="s">
        <v>82</v>
      </c>
      <c r="D7671" t="s">
        <v>83</v>
      </c>
      <c r="E7671" t="s">
        <v>76</v>
      </c>
      <c r="F7671" s="7">
        <v>43559</v>
      </c>
      <c r="G7671" s="7">
        <v>43739</v>
      </c>
      <c r="H7671" t="s">
        <v>77</v>
      </c>
      <c r="I7671" t="s">
        <v>78</v>
      </c>
      <c r="J7671" s="7">
        <v>45829</v>
      </c>
      <c r="K7671" s="7">
        <v>45748</v>
      </c>
      <c r="L7671" s="7">
        <v>43739</v>
      </c>
      <c r="M7671" t="s">
        <v>77</v>
      </c>
      <c r="N7671" t="s">
        <v>79</v>
      </c>
      <c r="O7671">
        <v>2026</v>
      </c>
      <c r="P7671">
        <v>1</v>
      </c>
      <c r="Q7671" t="s">
        <v>80</v>
      </c>
      <c r="R7671" s="8">
        <v>46267</v>
      </c>
      <c r="S7671" s="2">
        <v>1</v>
      </c>
      <c r="T7671" s="2" t="s">
        <v>81</v>
      </c>
    </row>
    <row r="7672" spans="1:20" x14ac:dyDescent="0.25">
      <c r="A7672">
        <v>1120695775</v>
      </c>
      <c r="B7672">
        <v>116970751</v>
      </c>
      <c r="C7672" t="s">
        <v>85</v>
      </c>
      <c r="D7672" t="s">
        <v>83</v>
      </c>
      <c r="E7672" t="s">
        <v>76</v>
      </c>
      <c r="F7672" s="7">
        <v>43561</v>
      </c>
      <c r="G7672" s="7">
        <v>43744</v>
      </c>
      <c r="H7672" t="s">
        <v>77</v>
      </c>
      <c r="I7672" t="s">
        <v>84</v>
      </c>
      <c r="J7672" s="7">
        <v>45749</v>
      </c>
      <c r="K7672" s="7">
        <v>44231</v>
      </c>
      <c r="L7672" s="7">
        <v>43744</v>
      </c>
      <c r="M7672" t="s">
        <v>77</v>
      </c>
      <c r="N7672" t="s">
        <v>79</v>
      </c>
      <c r="O7672">
        <v>2026</v>
      </c>
      <c r="P7672">
        <v>1</v>
      </c>
      <c r="Q7672" t="s">
        <v>80</v>
      </c>
      <c r="R7672" s="8">
        <v>46267</v>
      </c>
      <c r="S7672" s="2">
        <v>1</v>
      </c>
      <c r="T7672" s="2" t="s">
        <v>81</v>
      </c>
    </row>
    <row r="7673" spans="1:20" x14ac:dyDescent="0.25">
      <c r="A7673">
        <v>1120695776</v>
      </c>
      <c r="B7673">
        <v>116970751</v>
      </c>
      <c r="C7673" t="s">
        <v>85</v>
      </c>
      <c r="D7673" t="s">
        <v>83</v>
      </c>
      <c r="E7673" t="s">
        <v>76</v>
      </c>
      <c r="F7673" s="7">
        <v>43561</v>
      </c>
      <c r="G7673" s="7">
        <v>43744</v>
      </c>
      <c r="H7673" t="s">
        <v>77</v>
      </c>
      <c r="I7673" t="s">
        <v>84</v>
      </c>
      <c r="J7673" s="7">
        <v>45749</v>
      </c>
      <c r="K7673" s="7">
        <v>45057</v>
      </c>
      <c r="L7673" s="7">
        <v>43744</v>
      </c>
      <c r="M7673" t="s">
        <v>77</v>
      </c>
      <c r="N7673" t="s">
        <v>79</v>
      </c>
      <c r="O7673">
        <v>2026</v>
      </c>
      <c r="P7673">
        <v>1</v>
      </c>
      <c r="Q7673" t="s">
        <v>80</v>
      </c>
      <c r="R7673" s="8">
        <v>46267</v>
      </c>
      <c r="S7673" s="2">
        <v>1</v>
      </c>
      <c r="T7673" s="2" t="s">
        <v>81</v>
      </c>
    </row>
    <row r="7674" spans="1:20" x14ac:dyDescent="0.25">
      <c r="A7674">
        <v>1120695786</v>
      </c>
      <c r="B7674">
        <v>116981953</v>
      </c>
      <c r="C7674" t="s">
        <v>82</v>
      </c>
      <c r="D7674" t="s">
        <v>88</v>
      </c>
      <c r="E7674" t="s">
        <v>76</v>
      </c>
      <c r="F7674" s="7">
        <v>43563</v>
      </c>
      <c r="G7674" s="7">
        <v>43929</v>
      </c>
      <c r="H7674" t="s">
        <v>77</v>
      </c>
      <c r="I7674" t="s">
        <v>78</v>
      </c>
      <c r="J7674" s="7">
        <v>45829</v>
      </c>
      <c r="K7674" s="7">
        <v>43565</v>
      </c>
      <c r="L7674" s="7">
        <v>43929</v>
      </c>
      <c r="M7674" t="s">
        <v>77</v>
      </c>
      <c r="N7674" t="s">
        <v>79</v>
      </c>
      <c r="O7674">
        <v>2026</v>
      </c>
      <c r="P7674">
        <v>1</v>
      </c>
      <c r="Q7674" t="s">
        <v>80</v>
      </c>
      <c r="R7674" s="8">
        <v>46267</v>
      </c>
      <c r="S7674" s="2">
        <v>1</v>
      </c>
      <c r="T7674" s="2" t="s">
        <v>81</v>
      </c>
    </row>
    <row r="7675" spans="1:20" x14ac:dyDescent="0.25">
      <c r="A7675">
        <v>1120695787</v>
      </c>
      <c r="B7675">
        <v>116981953</v>
      </c>
      <c r="C7675" t="s">
        <v>82</v>
      </c>
      <c r="D7675" t="s">
        <v>88</v>
      </c>
      <c r="E7675" t="s">
        <v>76</v>
      </c>
      <c r="F7675" s="7">
        <v>43563</v>
      </c>
      <c r="G7675" s="7">
        <v>43929</v>
      </c>
      <c r="H7675" t="s">
        <v>77</v>
      </c>
      <c r="I7675" t="s">
        <v>78</v>
      </c>
      <c r="J7675" s="7">
        <v>45829</v>
      </c>
      <c r="K7675" s="7">
        <v>44246</v>
      </c>
      <c r="L7675" s="7">
        <v>43929</v>
      </c>
      <c r="M7675" t="s">
        <v>77</v>
      </c>
      <c r="N7675" t="s">
        <v>79</v>
      </c>
      <c r="O7675">
        <v>2026</v>
      </c>
      <c r="P7675">
        <v>1</v>
      </c>
      <c r="Q7675" t="s">
        <v>80</v>
      </c>
      <c r="R7675" s="8">
        <v>46267</v>
      </c>
      <c r="S7675" s="2">
        <v>1</v>
      </c>
      <c r="T7675" s="2" t="s">
        <v>81</v>
      </c>
    </row>
    <row r="7676" spans="1:20" x14ac:dyDescent="0.25">
      <c r="A7676">
        <v>1120695793</v>
      </c>
      <c r="B7676">
        <v>117001603</v>
      </c>
      <c r="C7676" t="s">
        <v>74</v>
      </c>
      <c r="D7676" t="s">
        <v>83</v>
      </c>
      <c r="E7676" t="s">
        <v>76</v>
      </c>
      <c r="F7676" s="7">
        <v>43565</v>
      </c>
      <c r="G7676" s="7">
        <v>43748</v>
      </c>
      <c r="H7676" t="s">
        <v>77</v>
      </c>
      <c r="I7676" t="s">
        <v>78</v>
      </c>
      <c r="J7676" s="7">
        <v>45537</v>
      </c>
      <c r="K7676" s="7">
        <v>45748</v>
      </c>
      <c r="L7676" s="7">
        <v>43748</v>
      </c>
      <c r="M7676" t="s">
        <v>77</v>
      </c>
      <c r="N7676" t="s">
        <v>79</v>
      </c>
      <c r="O7676">
        <v>2026</v>
      </c>
      <c r="P7676">
        <v>1</v>
      </c>
      <c r="Q7676" t="s">
        <v>80</v>
      </c>
      <c r="R7676" s="8">
        <v>46267</v>
      </c>
      <c r="S7676" s="2">
        <v>1</v>
      </c>
      <c r="T7676" s="2" t="s">
        <v>81</v>
      </c>
    </row>
    <row r="7677" spans="1:20" x14ac:dyDescent="0.25">
      <c r="A7677">
        <v>1120695804</v>
      </c>
      <c r="B7677">
        <v>117016048</v>
      </c>
      <c r="C7677" t="s">
        <v>95</v>
      </c>
      <c r="D7677" t="s">
        <v>83</v>
      </c>
      <c r="E7677" t="s">
        <v>76</v>
      </c>
      <c r="F7677" s="7">
        <v>43567</v>
      </c>
      <c r="G7677" s="7">
        <v>43747</v>
      </c>
      <c r="H7677" t="s">
        <v>77</v>
      </c>
      <c r="I7677" t="s">
        <v>78</v>
      </c>
      <c r="J7677" s="7">
        <v>45914</v>
      </c>
      <c r="K7677" s="7">
        <v>45748</v>
      </c>
      <c r="L7677" s="7">
        <v>43747</v>
      </c>
      <c r="M7677" t="s">
        <v>77</v>
      </c>
      <c r="N7677" t="s">
        <v>79</v>
      </c>
      <c r="O7677">
        <v>2026</v>
      </c>
      <c r="P7677">
        <v>1</v>
      </c>
      <c r="Q7677" t="s">
        <v>80</v>
      </c>
      <c r="R7677" s="8">
        <v>46267</v>
      </c>
      <c r="S7677" s="2">
        <v>1</v>
      </c>
      <c r="T7677" s="2" t="s">
        <v>81</v>
      </c>
    </row>
    <row r="7678" spans="1:20" x14ac:dyDescent="0.25">
      <c r="A7678">
        <v>1120695810</v>
      </c>
      <c r="B7678">
        <v>117022381</v>
      </c>
      <c r="C7678" t="s">
        <v>82</v>
      </c>
      <c r="D7678" t="s">
        <v>83</v>
      </c>
      <c r="E7678" t="s">
        <v>76</v>
      </c>
      <c r="F7678" s="7">
        <v>43568</v>
      </c>
      <c r="G7678" s="7">
        <v>43748</v>
      </c>
      <c r="H7678" t="s">
        <v>77</v>
      </c>
      <c r="I7678" t="s">
        <v>78</v>
      </c>
      <c r="J7678" s="7">
        <v>45604</v>
      </c>
      <c r="K7678" s="7">
        <v>45687</v>
      </c>
      <c r="L7678" s="7">
        <v>43748</v>
      </c>
      <c r="M7678" t="s">
        <v>77</v>
      </c>
      <c r="N7678" t="s">
        <v>79</v>
      </c>
      <c r="O7678">
        <v>2026</v>
      </c>
      <c r="P7678">
        <v>1</v>
      </c>
      <c r="Q7678" t="s">
        <v>80</v>
      </c>
      <c r="R7678" s="8">
        <v>46267</v>
      </c>
      <c r="S7678" s="2">
        <v>1</v>
      </c>
      <c r="T7678" s="2" t="s">
        <v>81</v>
      </c>
    </row>
    <row r="7679" spans="1:20" x14ac:dyDescent="0.25">
      <c r="A7679">
        <v>1120695811</v>
      </c>
      <c r="B7679">
        <v>117022381</v>
      </c>
      <c r="C7679" t="s">
        <v>82</v>
      </c>
      <c r="D7679" t="s">
        <v>83</v>
      </c>
      <c r="E7679" t="s">
        <v>76</v>
      </c>
      <c r="F7679" s="7">
        <v>43568</v>
      </c>
      <c r="G7679" s="7">
        <v>43748</v>
      </c>
      <c r="H7679" t="s">
        <v>77</v>
      </c>
      <c r="I7679" t="s">
        <v>78</v>
      </c>
      <c r="J7679" s="7">
        <v>45604</v>
      </c>
      <c r="K7679" s="7">
        <v>43658</v>
      </c>
      <c r="L7679" s="7">
        <v>43748</v>
      </c>
      <c r="M7679" t="s">
        <v>77</v>
      </c>
      <c r="N7679" t="s">
        <v>79</v>
      </c>
      <c r="O7679">
        <v>2026</v>
      </c>
      <c r="P7679">
        <v>1</v>
      </c>
      <c r="Q7679" t="s">
        <v>80</v>
      </c>
      <c r="R7679" s="8">
        <v>46267</v>
      </c>
      <c r="S7679" s="2">
        <v>1</v>
      </c>
      <c r="T7679" s="2" t="s">
        <v>81</v>
      </c>
    </row>
    <row r="7680" spans="1:20" x14ac:dyDescent="0.25">
      <c r="A7680">
        <v>1120695812</v>
      </c>
      <c r="B7680">
        <v>117022381</v>
      </c>
      <c r="C7680" t="s">
        <v>82</v>
      </c>
      <c r="D7680" t="s">
        <v>83</v>
      </c>
      <c r="E7680" t="s">
        <v>76</v>
      </c>
      <c r="F7680" s="7">
        <v>43568</v>
      </c>
      <c r="G7680" s="7">
        <v>43748</v>
      </c>
      <c r="H7680" t="s">
        <v>77</v>
      </c>
      <c r="I7680" t="s">
        <v>78</v>
      </c>
      <c r="J7680" s="7">
        <v>45604</v>
      </c>
      <c r="K7680" s="7">
        <v>44343</v>
      </c>
      <c r="L7680" s="7">
        <v>43748</v>
      </c>
      <c r="M7680" t="s">
        <v>77</v>
      </c>
      <c r="N7680" t="s">
        <v>79</v>
      </c>
      <c r="O7680">
        <v>2026</v>
      </c>
      <c r="P7680">
        <v>1</v>
      </c>
      <c r="Q7680" t="s">
        <v>80</v>
      </c>
      <c r="R7680" s="8">
        <v>46267</v>
      </c>
      <c r="S7680" s="2">
        <v>1</v>
      </c>
      <c r="T7680" s="2" t="s">
        <v>81</v>
      </c>
    </row>
    <row r="7681" spans="1:20" x14ac:dyDescent="0.25">
      <c r="A7681">
        <v>1120695820</v>
      </c>
      <c r="B7681">
        <v>117027259</v>
      </c>
      <c r="C7681" t="s">
        <v>82</v>
      </c>
      <c r="D7681" t="s">
        <v>83</v>
      </c>
      <c r="E7681" t="s">
        <v>76</v>
      </c>
      <c r="F7681" s="7">
        <v>43569</v>
      </c>
      <c r="G7681" s="7">
        <v>43749</v>
      </c>
      <c r="H7681" t="s">
        <v>77</v>
      </c>
      <c r="I7681" t="s">
        <v>78</v>
      </c>
      <c r="J7681" s="7">
        <v>45899</v>
      </c>
      <c r="K7681" s="7">
        <v>45748</v>
      </c>
      <c r="L7681" s="7">
        <v>43749</v>
      </c>
      <c r="M7681" t="s">
        <v>77</v>
      </c>
      <c r="N7681" t="s">
        <v>79</v>
      </c>
      <c r="O7681">
        <v>2026</v>
      </c>
      <c r="P7681">
        <v>1</v>
      </c>
      <c r="Q7681" t="s">
        <v>80</v>
      </c>
      <c r="R7681" s="8">
        <v>46267</v>
      </c>
      <c r="S7681" s="2">
        <v>1</v>
      </c>
      <c r="T7681" s="2" t="s">
        <v>81</v>
      </c>
    </row>
    <row r="7682" spans="1:20" x14ac:dyDescent="0.25">
      <c r="A7682">
        <v>1120695842</v>
      </c>
      <c r="B7682">
        <v>117043706</v>
      </c>
      <c r="C7682" t="s">
        <v>85</v>
      </c>
      <c r="D7682" t="s">
        <v>88</v>
      </c>
      <c r="E7682" t="s">
        <v>76</v>
      </c>
      <c r="F7682" s="7">
        <v>43571</v>
      </c>
      <c r="G7682" s="7">
        <v>45398</v>
      </c>
      <c r="H7682" t="s">
        <v>77</v>
      </c>
      <c r="I7682" t="s">
        <v>78</v>
      </c>
      <c r="J7682" s="7">
        <v>44760</v>
      </c>
      <c r="K7682" s="7">
        <v>45751</v>
      </c>
      <c r="L7682" s="7">
        <v>45398</v>
      </c>
      <c r="M7682" t="s">
        <v>77</v>
      </c>
      <c r="N7682" t="s">
        <v>92</v>
      </c>
      <c r="O7682">
        <v>2026</v>
      </c>
      <c r="P7682">
        <v>1</v>
      </c>
      <c r="Q7682" t="s">
        <v>80</v>
      </c>
      <c r="R7682" s="8">
        <v>46267</v>
      </c>
      <c r="S7682" s="2">
        <v>1</v>
      </c>
      <c r="T7682" s="2" t="s">
        <v>81</v>
      </c>
    </row>
    <row r="7683" spans="1:20" x14ac:dyDescent="0.25">
      <c r="A7683">
        <v>1120695852</v>
      </c>
      <c r="B7683">
        <v>117054684</v>
      </c>
      <c r="C7683" t="s">
        <v>82</v>
      </c>
      <c r="D7683" t="s">
        <v>83</v>
      </c>
      <c r="E7683" t="s">
        <v>76</v>
      </c>
      <c r="F7683" s="7">
        <v>43573</v>
      </c>
      <c r="G7683" s="7">
        <v>43756</v>
      </c>
      <c r="H7683" t="s">
        <v>77</v>
      </c>
      <c r="I7683" t="s">
        <v>78</v>
      </c>
      <c r="J7683" s="7">
        <v>45953</v>
      </c>
      <c r="K7683" s="7">
        <v>43658</v>
      </c>
      <c r="L7683" s="7">
        <v>43756</v>
      </c>
      <c r="M7683" t="s">
        <v>77</v>
      </c>
      <c r="N7683" t="s">
        <v>79</v>
      </c>
      <c r="O7683">
        <v>2026</v>
      </c>
      <c r="P7683">
        <v>1</v>
      </c>
      <c r="Q7683" t="s">
        <v>80</v>
      </c>
      <c r="R7683" s="8">
        <v>46267</v>
      </c>
      <c r="S7683" s="2">
        <v>1</v>
      </c>
      <c r="T7683" s="2" t="s">
        <v>81</v>
      </c>
    </row>
    <row r="7684" spans="1:20" x14ac:dyDescent="0.25">
      <c r="A7684">
        <v>1120695859</v>
      </c>
      <c r="B7684">
        <v>117065456</v>
      </c>
      <c r="C7684" t="s">
        <v>82</v>
      </c>
      <c r="D7684" t="s">
        <v>83</v>
      </c>
      <c r="E7684" t="s">
        <v>76</v>
      </c>
      <c r="F7684" s="7">
        <v>43573</v>
      </c>
      <c r="G7684" s="7">
        <v>43753</v>
      </c>
      <c r="H7684" t="s">
        <v>77</v>
      </c>
      <c r="I7684" t="s">
        <v>78</v>
      </c>
      <c r="J7684" s="7">
        <v>45919</v>
      </c>
      <c r="K7684" s="7">
        <v>45748</v>
      </c>
      <c r="L7684" s="7">
        <v>43753</v>
      </c>
      <c r="M7684" t="s">
        <v>77</v>
      </c>
      <c r="N7684" t="s">
        <v>79</v>
      </c>
      <c r="O7684">
        <v>2026</v>
      </c>
      <c r="P7684">
        <v>1</v>
      </c>
      <c r="Q7684" t="s">
        <v>80</v>
      </c>
      <c r="R7684" s="8">
        <v>46267</v>
      </c>
      <c r="S7684" s="2">
        <v>1</v>
      </c>
      <c r="T7684" s="2" t="s">
        <v>81</v>
      </c>
    </row>
    <row r="7685" spans="1:20" x14ac:dyDescent="0.25">
      <c r="A7685">
        <v>1120695861</v>
      </c>
      <c r="B7685">
        <v>117065679</v>
      </c>
      <c r="C7685" t="s">
        <v>93</v>
      </c>
      <c r="D7685" t="s">
        <v>75</v>
      </c>
      <c r="E7685" t="s">
        <v>76</v>
      </c>
      <c r="F7685" s="7">
        <v>43574</v>
      </c>
      <c r="G7685" s="7">
        <v>43940</v>
      </c>
      <c r="H7685" t="s">
        <v>77</v>
      </c>
      <c r="I7685" t="s">
        <v>87</v>
      </c>
      <c r="J7685" s="7">
        <v>45580</v>
      </c>
      <c r="K7685" s="7">
        <v>43676</v>
      </c>
      <c r="L7685" s="7">
        <v>43940</v>
      </c>
      <c r="M7685" t="s">
        <v>77</v>
      </c>
      <c r="N7685" t="s">
        <v>79</v>
      </c>
      <c r="O7685">
        <v>2026</v>
      </c>
      <c r="P7685">
        <v>1</v>
      </c>
      <c r="Q7685" t="s">
        <v>80</v>
      </c>
      <c r="R7685" s="8">
        <v>46267</v>
      </c>
      <c r="S7685" s="2">
        <v>1</v>
      </c>
      <c r="T7685" s="2" t="s">
        <v>81</v>
      </c>
    </row>
    <row r="7686" spans="1:20" x14ac:dyDescent="0.25">
      <c r="A7686">
        <v>1120695865</v>
      </c>
      <c r="B7686">
        <v>117067386</v>
      </c>
      <c r="C7686" t="s">
        <v>82</v>
      </c>
      <c r="D7686" t="s">
        <v>83</v>
      </c>
      <c r="E7686" t="s">
        <v>76</v>
      </c>
      <c r="F7686" s="7">
        <v>43574</v>
      </c>
      <c r="G7686" s="7">
        <v>43754</v>
      </c>
      <c r="H7686" t="s">
        <v>77</v>
      </c>
      <c r="I7686" t="s">
        <v>78</v>
      </c>
      <c r="J7686" s="7">
        <v>45824</v>
      </c>
      <c r="K7686" s="7">
        <v>44785</v>
      </c>
      <c r="L7686" s="7">
        <v>43754</v>
      </c>
      <c r="M7686" t="s">
        <v>77</v>
      </c>
      <c r="N7686" t="s">
        <v>79</v>
      </c>
      <c r="O7686">
        <v>2026</v>
      </c>
      <c r="P7686">
        <v>1</v>
      </c>
      <c r="Q7686" t="s">
        <v>80</v>
      </c>
      <c r="R7686" s="8">
        <v>46267</v>
      </c>
      <c r="S7686" s="2">
        <v>1</v>
      </c>
      <c r="T7686" s="2" t="s">
        <v>81</v>
      </c>
    </row>
    <row r="7687" spans="1:20" x14ac:dyDescent="0.25">
      <c r="A7687">
        <v>1120695878</v>
      </c>
      <c r="B7687">
        <v>117077309</v>
      </c>
      <c r="C7687" t="s">
        <v>91</v>
      </c>
      <c r="D7687" t="s">
        <v>83</v>
      </c>
      <c r="E7687" t="s">
        <v>76</v>
      </c>
      <c r="F7687" s="7">
        <v>43577</v>
      </c>
      <c r="G7687" s="7">
        <v>43760</v>
      </c>
      <c r="H7687" t="s">
        <v>77</v>
      </c>
      <c r="I7687" t="s">
        <v>78</v>
      </c>
      <c r="J7687" s="7">
        <v>45437</v>
      </c>
      <c r="K7687" s="7">
        <v>43642</v>
      </c>
      <c r="L7687" s="7">
        <v>43760</v>
      </c>
      <c r="M7687" t="s">
        <v>77</v>
      </c>
      <c r="N7687" t="s">
        <v>79</v>
      </c>
      <c r="O7687">
        <v>2026</v>
      </c>
      <c r="P7687">
        <v>1</v>
      </c>
      <c r="Q7687" t="s">
        <v>80</v>
      </c>
      <c r="R7687" s="8">
        <v>46267</v>
      </c>
      <c r="S7687" s="2">
        <v>1</v>
      </c>
      <c r="T7687" s="2" t="s">
        <v>81</v>
      </c>
    </row>
    <row r="7688" spans="1:20" x14ac:dyDescent="0.25">
      <c r="A7688">
        <v>1120695884</v>
      </c>
      <c r="B7688">
        <v>117087092</v>
      </c>
      <c r="C7688" t="s">
        <v>91</v>
      </c>
      <c r="D7688" t="s">
        <v>88</v>
      </c>
      <c r="E7688" t="s">
        <v>76</v>
      </c>
      <c r="F7688" s="7">
        <v>43578</v>
      </c>
      <c r="G7688" s="7">
        <v>43944</v>
      </c>
      <c r="H7688" t="s">
        <v>77</v>
      </c>
      <c r="I7688" t="s">
        <v>78</v>
      </c>
      <c r="J7688" s="7">
        <v>45845</v>
      </c>
      <c r="K7688" s="7">
        <v>44236</v>
      </c>
      <c r="L7688" s="7">
        <v>43944</v>
      </c>
      <c r="M7688" t="s">
        <v>77</v>
      </c>
      <c r="N7688" t="s">
        <v>79</v>
      </c>
      <c r="O7688">
        <v>2026</v>
      </c>
      <c r="P7688">
        <v>1</v>
      </c>
      <c r="Q7688" t="s">
        <v>80</v>
      </c>
      <c r="R7688" s="8">
        <v>46267</v>
      </c>
      <c r="S7688" s="2">
        <v>1</v>
      </c>
      <c r="T7688" s="2" t="s">
        <v>81</v>
      </c>
    </row>
    <row r="7689" spans="1:20" x14ac:dyDescent="0.25">
      <c r="A7689">
        <v>1120695890</v>
      </c>
      <c r="B7689">
        <v>117090890</v>
      </c>
      <c r="C7689" t="s">
        <v>82</v>
      </c>
      <c r="D7689" t="s">
        <v>83</v>
      </c>
      <c r="E7689" t="s">
        <v>76</v>
      </c>
      <c r="F7689" s="7">
        <v>43579</v>
      </c>
      <c r="G7689" s="7">
        <v>43759</v>
      </c>
      <c r="H7689" t="s">
        <v>86</v>
      </c>
      <c r="I7689" t="s">
        <v>87</v>
      </c>
      <c r="J7689" s="7">
        <v>45859</v>
      </c>
      <c r="K7689" s="7">
        <v>43667</v>
      </c>
      <c r="L7689" s="7">
        <v>43759</v>
      </c>
      <c r="M7689" t="s">
        <v>86</v>
      </c>
      <c r="N7689" t="s">
        <v>79</v>
      </c>
      <c r="O7689">
        <v>2026</v>
      </c>
      <c r="P7689">
        <v>1</v>
      </c>
      <c r="Q7689" t="s">
        <v>80</v>
      </c>
      <c r="R7689" s="8">
        <v>46267</v>
      </c>
      <c r="S7689" s="2">
        <v>1</v>
      </c>
      <c r="T7689" s="2" t="s">
        <v>81</v>
      </c>
    </row>
    <row r="7690" spans="1:20" x14ac:dyDescent="0.25">
      <c r="A7690">
        <v>1120695891</v>
      </c>
      <c r="B7690">
        <v>117090890</v>
      </c>
      <c r="C7690" t="s">
        <v>82</v>
      </c>
      <c r="D7690" t="s">
        <v>83</v>
      </c>
      <c r="E7690" t="s">
        <v>76</v>
      </c>
      <c r="F7690" s="7">
        <v>43579</v>
      </c>
      <c r="G7690" s="7">
        <v>43759</v>
      </c>
      <c r="H7690" t="s">
        <v>86</v>
      </c>
      <c r="I7690" t="s">
        <v>87</v>
      </c>
      <c r="J7690" s="7">
        <v>45859</v>
      </c>
      <c r="K7690" s="7">
        <v>45748</v>
      </c>
      <c r="L7690" s="7">
        <v>43759</v>
      </c>
      <c r="M7690" t="s">
        <v>86</v>
      </c>
      <c r="N7690" t="s">
        <v>79</v>
      </c>
      <c r="O7690">
        <v>2026</v>
      </c>
      <c r="P7690">
        <v>1</v>
      </c>
      <c r="Q7690" t="s">
        <v>80</v>
      </c>
      <c r="R7690" s="8">
        <v>46267</v>
      </c>
      <c r="S7690" s="2">
        <v>1</v>
      </c>
      <c r="T7690" s="2" t="s">
        <v>81</v>
      </c>
    </row>
    <row r="7691" spans="1:20" x14ac:dyDescent="0.25">
      <c r="A7691">
        <v>1120695895</v>
      </c>
      <c r="B7691">
        <v>117093865</v>
      </c>
      <c r="C7691" t="s">
        <v>96</v>
      </c>
      <c r="D7691" t="s">
        <v>83</v>
      </c>
      <c r="E7691" t="s">
        <v>76</v>
      </c>
      <c r="F7691" s="7">
        <v>43579</v>
      </c>
      <c r="G7691" s="7">
        <v>43762</v>
      </c>
      <c r="H7691" t="s">
        <v>77</v>
      </c>
      <c r="I7691" t="s">
        <v>78</v>
      </c>
      <c r="J7691" s="7">
        <v>45803</v>
      </c>
      <c r="K7691" s="7">
        <v>45748</v>
      </c>
      <c r="L7691" s="7">
        <v>43762</v>
      </c>
      <c r="M7691" t="s">
        <v>77</v>
      </c>
      <c r="N7691" t="s">
        <v>79</v>
      </c>
      <c r="O7691">
        <v>2026</v>
      </c>
      <c r="P7691">
        <v>1</v>
      </c>
      <c r="Q7691" t="s">
        <v>80</v>
      </c>
      <c r="R7691" s="8">
        <v>46267</v>
      </c>
      <c r="S7691" s="2">
        <v>1</v>
      </c>
      <c r="T7691" s="2" t="s">
        <v>81</v>
      </c>
    </row>
    <row r="7692" spans="1:20" x14ac:dyDescent="0.25">
      <c r="A7692">
        <v>1120695899</v>
      </c>
      <c r="B7692">
        <v>117095643</v>
      </c>
      <c r="C7692" t="s">
        <v>98</v>
      </c>
      <c r="D7692" t="s">
        <v>88</v>
      </c>
      <c r="E7692" t="s">
        <v>76</v>
      </c>
      <c r="F7692" s="7">
        <v>43579</v>
      </c>
      <c r="G7692" s="7">
        <v>43945</v>
      </c>
      <c r="H7692" t="s">
        <v>77</v>
      </c>
      <c r="I7692" t="s">
        <v>78</v>
      </c>
      <c r="J7692" s="7">
        <v>45417</v>
      </c>
      <c r="K7692" s="7">
        <v>45539</v>
      </c>
      <c r="L7692" s="7">
        <v>43945</v>
      </c>
      <c r="M7692" t="s">
        <v>77</v>
      </c>
      <c r="N7692" t="s">
        <v>79</v>
      </c>
      <c r="O7692">
        <v>2026</v>
      </c>
      <c r="P7692">
        <v>1</v>
      </c>
      <c r="Q7692" t="s">
        <v>80</v>
      </c>
      <c r="R7692" s="8">
        <v>46267</v>
      </c>
      <c r="S7692" s="2">
        <v>1</v>
      </c>
      <c r="T7692" s="2" t="s">
        <v>81</v>
      </c>
    </row>
    <row r="7693" spans="1:20" x14ac:dyDescent="0.25">
      <c r="A7693">
        <v>1120695901</v>
      </c>
      <c r="B7693">
        <v>117096201</v>
      </c>
      <c r="C7693" t="s">
        <v>82</v>
      </c>
      <c r="D7693" t="s">
        <v>83</v>
      </c>
      <c r="E7693" t="s">
        <v>76</v>
      </c>
      <c r="F7693" s="7">
        <v>43580</v>
      </c>
      <c r="G7693" s="7">
        <v>43760</v>
      </c>
      <c r="H7693" t="s">
        <v>77</v>
      </c>
      <c r="I7693" t="s">
        <v>78</v>
      </c>
      <c r="J7693" s="7">
        <v>45899</v>
      </c>
      <c r="K7693" s="7">
        <v>43667</v>
      </c>
      <c r="L7693" s="7">
        <v>43760</v>
      </c>
      <c r="M7693" t="s">
        <v>77</v>
      </c>
      <c r="N7693" t="s">
        <v>79</v>
      </c>
      <c r="O7693">
        <v>2026</v>
      </c>
      <c r="P7693">
        <v>1</v>
      </c>
      <c r="Q7693" t="s">
        <v>80</v>
      </c>
      <c r="R7693" s="8">
        <v>46267</v>
      </c>
      <c r="S7693" s="2">
        <v>1</v>
      </c>
      <c r="T7693" s="2" t="s">
        <v>81</v>
      </c>
    </row>
    <row r="7694" spans="1:20" x14ac:dyDescent="0.25">
      <c r="A7694">
        <v>1120695910</v>
      </c>
      <c r="B7694">
        <v>117105679</v>
      </c>
      <c r="C7694" t="s">
        <v>82</v>
      </c>
      <c r="D7694" t="s">
        <v>88</v>
      </c>
      <c r="E7694" t="s">
        <v>76</v>
      </c>
      <c r="F7694" s="7">
        <v>43581</v>
      </c>
      <c r="G7694" s="7">
        <v>43947</v>
      </c>
      <c r="H7694" t="s">
        <v>77</v>
      </c>
      <c r="I7694" t="s">
        <v>84</v>
      </c>
      <c r="J7694" s="7">
        <v>45105</v>
      </c>
      <c r="K7694" s="7">
        <v>44601</v>
      </c>
      <c r="L7694" s="7">
        <v>43947</v>
      </c>
      <c r="M7694" t="s">
        <v>77</v>
      </c>
      <c r="N7694" t="s">
        <v>92</v>
      </c>
      <c r="O7694">
        <v>2026</v>
      </c>
      <c r="P7694">
        <v>1</v>
      </c>
      <c r="Q7694" t="s">
        <v>80</v>
      </c>
      <c r="R7694" s="8">
        <v>46267</v>
      </c>
      <c r="S7694" s="2">
        <v>1</v>
      </c>
      <c r="T7694" s="2" t="s">
        <v>81</v>
      </c>
    </row>
    <row r="7695" spans="1:20" x14ac:dyDescent="0.25">
      <c r="A7695">
        <v>1120695911</v>
      </c>
      <c r="B7695">
        <v>117105679</v>
      </c>
      <c r="C7695" t="s">
        <v>82</v>
      </c>
      <c r="D7695" t="s">
        <v>88</v>
      </c>
      <c r="E7695" t="s">
        <v>76</v>
      </c>
      <c r="F7695" s="7">
        <v>43581</v>
      </c>
      <c r="G7695" s="7">
        <v>43947</v>
      </c>
      <c r="H7695" t="s">
        <v>77</v>
      </c>
      <c r="I7695" t="s">
        <v>84</v>
      </c>
      <c r="J7695" s="7">
        <v>45105</v>
      </c>
      <c r="K7695" s="7">
        <v>44496</v>
      </c>
      <c r="L7695" s="7">
        <v>43947</v>
      </c>
      <c r="M7695" t="s">
        <v>77</v>
      </c>
      <c r="N7695" t="s">
        <v>92</v>
      </c>
      <c r="O7695">
        <v>2026</v>
      </c>
      <c r="P7695">
        <v>1</v>
      </c>
      <c r="Q7695" t="s">
        <v>80</v>
      </c>
      <c r="R7695" s="8">
        <v>46267</v>
      </c>
      <c r="S7695" s="2">
        <v>1</v>
      </c>
      <c r="T7695" s="2" t="s">
        <v>81</v>
      </c>
    </row>
    <row r="7696" spans="1:20" x14ac:dyDescent="0.25">
      <c r="A7696">
        <v>1120695912</v>
      </c>
      <c r="B7696">
        <v>117105679</v>
      </c>
      <c r="C7696" t="s">
        <v>82</v>
      </c>
      <c r="D7696" t="s">
        <v>88</v>
      </c>
      <c r="E7696" t="s">
        <v>76</v>
      </c>
      <c r="F7696" s="7">
        <v>43581</v>
      </c>
      <c r="G7696" s="7">
        <v>43947</v>
      </c>
      <c r="H7696" t="s">
        <v>77</v>
      </c>
      <c r="I7696" t="s">
        <v>84</v>
      </c>
      <c r="J7696" s="7">
        <v>45105</v>
      </c>
      <c r="K7696" s="7">
        <v>46106</v>
      </c>
      <c r="L7696" s="7">
        <v>43947</v>
      </c>
      <c r="M7696" t="s">
        <v>77</v>
      </c>
      <c r="N7696" t="s">
        <v>92</v>
      </c>
      <c r="O7696">
        <v>2026</v>
      </c>
      <c r="P7696">
        <v>1</v>
      </c>
      <c r="Q7696" t="s">
        <v>80</v>
      </c>
      <c r="R7696" s="8">
        <v>46267</v>
      </c>
      <c r="S7696" s="2">
        <v>1</v>
      </c>
      <c r="T7696" s="2" t="s">
        <v>81</v>
      </c>
    </row>
    <row r="7697" spans="1:20" x14ac:dyDescent="0.25">
      <c r="A7697">
        <v>1120695913</v>
      </c>
      <c r="B7697">
        <v>117105679</v>
      </c>
      <c r="C7697" t="s">
        <v>82</v>
      </c>
      <c r="D7697" t="s">
        <v>88</v>
      </c>
      <c r="E7697" t="s">
        <v>76</v>
      </c>
      <c r="F7697" s="7">
        <v>43581</v>
      </c>
      <c r="G7697" s="7">
        <v>43947</v>
      </c>
      <c r="H7697" t="s">
        <v>77</v>
      </c>
      <c r="I7697" t="s">
        <v>84</v>
      </c>
      <c r="J7697" s="7">
        <v>45105</v>
      </c>
      <c r="K7697" s="7">
        <v>44488</v>
      </c>
      <c r="L7697" s="7">
        <v>43947</v>
      </c>
      <c r="M7697" t="s">
        <v>77</v>
      </c>
      <c r="N7697" t="s">
        <v>92</v>
      </c>
      <c r="O7697">
        <v>2026</v>
      </c>
      <c r="P7697">
        <v>1</v>
      </c>
      <c r="Q7697" t="s">
        <v>80</v>
      </c>
      <c r="R7697" s="8">
        <v>46267</v>
      </c>
      <c r="S7697" s="2">
        <v>1</v>
      </c>
      <c r="T7697" s="2" t="s">
        <v>81</v>
      </c>
    </row>
    <row r="7698" spans="1:20" x14ac:dyDescent="0.25">
      <c r="A7698">
        <v>1120695915</v>
      </c>
      <c r="B7698">
        <v>117106081</v>
      </c>
      <c r="C7698" t="s">
        <v>82</v>
      </c>
      <c r="D7698" t="s">
        <v>83</v>
      </c>
      <c r="E7698" t="s">
        <v>76</v>
      </c>
      <c r="F7698" s="7">
        <v>43581</v>
      </c>
      <c r="G7698" s="7">
        <v>43761</v>
      </c>
      <c r="H7698" t="s">
        <v>77</v>
      </c>
      <c r="I7698" t="s">
        <v>78</v>
      </c>
      <c r="J7698" s="7">
        <v>45550</v>
      </c>
      <c r="K7698" s="7">
        <v>43667</v>
      </c>
      <c r="L7698" s="7">
        <v>43761</v>
      </c>
      <c r="M7698" t="s">
        <v>77</v>
      </c>
      <c r="N7698" t="s">
        <v>79</v>
      </c>
      <c r="O7698">
        <v>2026</v>
      </c>
      <c r="P7698">
        <v>1</v>
      </c>
      <c r="Q7698" t="s">
        <v>80</v>
      </c>
      <c r="R7698" s="8">
        <v>46267</v>
      </c>
      <c r="S7698" s="2">
        <v>1</v>
      </c>
      <c r="T7698" s="2" t="s">
        <v>81</v>
      </c>
    </row>
    <row r="7699" spans="1:20" x14ac:dyDescent="0.25">
      <c r="A7699">
        <v>1120695917</v>
      </c>
      <c r="B7699">
        <v>117106159</v>
      </c>
      <c r="C7699" t="s">
        <v>82</v>
      </c>
      <c r="D7699" t="s">
        <v>83</v>
      </c>
      <c r="E7699" t="s">
        <v>76</v>
      </c>
      <c r="F7699" s="7">
        <v>43581</v>
      </c>
      <c r="G7699" s="7">
        <v>43761</v>
      </c>
      <c r="H7699" t="s">
        <v>77</v>
      </c>
      <c r="I7699" t="s">
        <v>84</v>
      </c>
      <c r="J7699" s="7">
        <v>45812</v>
      </c>
      <c r="K7699" s="7">
        <v>44313</v>
      </c>
      <c r="L7699" s="7">
        <v>43761</v>
      </c>
      <c r="M7699" t="s">
        <v>77</v>
      </c>
      <c r="N7699" t="s">
        <v>79</v>
      </c>
      <c r="O7699">
        <v>2026</v>
      </c>
      <c r="P7699">
        <v>1</v>
      </c>
      <c r="Q7699" t="s">
        <v>80</v>
      </c>
      <c r="R7699" s="8">
        <v>46267</v>
      </c>
      <c r="S7699" s="2">
        <v>1</v>
      </c>
      <c r="T7699" s="2" t="s">
        <v>81</v>
      </c>
    </row>
    <row r="7700" spans="1:20" x14ac:dyDescent="0.25">
      <c r="A7700">
        <v>1120695918</v>
      </c>
      <c r="B7700">
        <v>117106159</v>
      </c>
      <c r="C7700" t="s">
        <v>82</v>
      </c>
      <c r="D7700" t="s">
        <v>83</v>
      </c>
      <c r="E7700" t="s">
        <v>76</v>
      </c>
      <c r="F7700" s="7">
        <v>43581</v>
      </c>
      <c r="G7700" s="7">
        <v>43761</v>
      </c>
      <c r="H7700" t="s">
        <v>77</v>
      </c>
      <c r="I7700" t="s">
        <v>84</v>
      </c>
      <c r="J7700" s="7">
        <v>45812</v>
      </c>
      <c r="K7700" s="7">
        <v>44880</v>
      </c>
      <c r="L7700" s="7">
        <v>43761</v>
      </c>
      <c r="M7700" t="s">
        <v>77</v>
      </c>
      <c r="N7700" t="s">
        <v>79</v>
      </c>
      <c r="O7700">
        <v>2026</v>
      </c>
      <c r="P7700">
        <v>1</v>
      </c>
      <c r="Q7700" t="s">
        <v>80</v>
      </c>
      <c r="R7700" s="8">
        <v>46267</v>
      </c>
      <c r="S7700" s="2">
        <v>1</v>
      </c>
      <c r="T7700" s="2" t="s">
        <v>81</v>
      </c>
    </row>
    <row r="7701" spans="1:20" x14ac:dyDescent="0.25">
      <c r="A7701">
        <v>1120695936</v>
      </c>
      <c r="B7701">
        <v>117125264</v>
      </c>
      <c r="C7701" t="s">
        <v>74</v>
      </c>
      <c r="D7701" t="s">
        <v>75</v>
      </c>
      <c r="E7701" t="s">
        <v>76</v>
      </c>
      <c r="F7701" s="7">
        <v>43585</v>
      </c>
      <c r="G7701" s="7">
        <v>43951</v>
      </c>
      <c r="H7701" t="s">
        <v>77</v>
      </c>
      <c r="I7701" t="s">
        <v>78</v>
      </c>
      <c r="J7701" s="7">
        <v>44696</v>
      </c>
      <c r="K7701" s="7">
        <v>45964</v>
      </c>
      <c r="L7701" s="7">
        <v>43951</v>
      </c>
      <c r="M7701" t="s">
        <v>77</v>
      </c>
      <c r="N7701" t="s">
        <v>92</v>
      </c>
      <c r="O7701">
        <v>2026</v>
      </c>
      <c r="P7701">
        <v>1</v>
      </c>
      <c r="Q7701" t="s">
        <v>80</v>
      </c>
      <c r="R7701" s="8">
        <v>46267</v>
      </c>
      <c r="S7701" s="2">
        <v>1</v>
      </c>
      <c r="T7701" s="2" t="s">
        <v>81</v>
      </c>
    </row>
    <row r="7702" spans="1:20" x14ac:dyDescent="0.25">
      <c r="A7702">
        <v>1120695951</v>
      </c>
      <c r="B7702">
        <v>117135021</v>
      </c>
      <c r="C7702" t="s">
        <v>82</v>
      </c>
      <c r="D7702" t="s">
        <v>75</v>
      </c>
      <c r="E7702" t="s">
        <v>76</v>
      </c>
      <c r="F7702" s="7">
        <v>43586</v>
      </c>
      <c r="G7702" s="7">
        <v>44257</v>
      </c>
      <c r="H7702" t="s">
        <v>77</v>
      </c>
      <c r="I7702" t="s">
        <v>78</v>
      </c>
      <c r="J7702" s="7">
        <v>45604</v>
      </c>
      <c r="K7702" s="7">
        <v>44614</v>
      </c>
      <c r="L7702" s="7">
        <v>44257</v>
      </c>
      <c r="M7702" t="s">
        <v>77</v>
      </c>
      <c r="N7702" t="s">
        <v>79</v>
      </c>
      <c r="O7702">
        <v>2026</v>
      </c>
      <c r="P7702">
        <v>1</v>
      </c>
      <c r="Q7702" t="s">
        <v>80</v>
      </c>
      <c r="R7702" s="8">
        <v>46267</v>
      </c>
      <c r="S7702" s="2">
        <v>1</v>
      </c>
      <c r="T7702" s="2" t="s">
        <v>81</v>
      </c>
    </row>
    <row r="7703" spans="1:20" x14ac:dyDescent="0.25">
      <c r="A7703">
        <v>1120695953</v>
      </c>
      <c r="B7703">
        <v>117135493</v>
      </c>
      <c r="C7703" t="s">
        <v>82</v>
      </c>
      <c r="D7703" t="s">
        <v>88</v>
      </c>
      <c r="E7703" t="s">
        <v>76</v>
      </c>
      <c r="F7703" s="7">
        <v>43586</v>
      </c>
      <c r="G7703" s="7">
        <v>43952</v>
      </c>
      <c r="H7703" t="s">
        <v>77</v>
      </c>
      <c r="I7703" t="s">
        <v>78</v>
      </c>
      <c r="J7703" s="7">
        <v>45742</v>
      </c>
      <c r="K7703" s="7">
        <v>45610</v>
      </c>
      <c r="L7703" s="7">
        <v>43952</v>
      </c>
      <c r="M7703" t="s">
        <v>77</v>
      </c>
      <c r="N7703" t="s">
        <v>79</v>
      </c>
      <c r="O7703">
        <v>2026</v>
      </c>
      <c r="P7703">
        <v>1</v>
      </c>
      <c r="Q7703" t="s">
        <v>80</v>
      </c>
      <c r="R7703" s="8">
        <v>46267</v>
      </c>
      <c r="S7703" s="2">
        <v>1</v>
      </c>
      <c r="T7703" s="2" t="s">
        <v>81</v>
      </c>
    </row>
    <row r="7704" spans="1:20" x14ac:dyDescent="0.25">
      <c r="A7704">
        <v>1120695962</v>
      </c>
      <c r="B7704">
        <v>117144129</v>
      </c>
      <c r="C7704" t="s">
        <v>82</v>
      </c>
      <c r="D7704" t="s">
        <v>83</v>
      </c>
      <c r="E7704" t="s">
        <v>76</v>
      </c>
      <c r="F7704" s="7">
        <v>43587</v>
      </c>
      <c r="G7704" s="7">
        <v>45383</v>
      </c>
      <c r="H7704" t="s">
        <v>86</v>
      </c>
      <c r="I7704" t="s">
        <v>87</v>
      </c>
      <c r="J7704" s="7">
        <v>45941</v>
      </c>
      <c r="K7704" s="7">
        <v>45992</v>
      </c>
      <c r="L7704" s="7">
        <v>45383</v>
      </c>
      <c r="M7704" t="s">
        <v>86</v>
      </c>
      <c r="N7704" t="s">
        <v>79</v>
      </c>
      <c r="O7704">
        <v>2026</v>
      </c>
      <c r="P7704">
        <v>1</v>
      </c>
      <c r="Q7704" t="s">
        <v>80</v>
      </c>
      <c r="R7704" s="8">
        <v>46267</v>
      </c>
      <c r="S7704" s="2">
        <v>1</v>
      </c>
      <c r="T7704" s="2" t="s">
        <v>81</v>
      </c>
    </row>
    <row r="7705" spans="1:20" x14ac:dyDescent="0.25">
      <c r="A7705">
        <v>1120695977</v>
      </c>
      <c r="B7705">
        <v>117158974</v>
      </c>
      <c r="C7705" t="s">
        <v>82</v>
      </c>
      <c r="D7705" t="s">
        <v>88</v>
      </c>
      <c r="E7705" t="s">
        <v>76</v>
      </c>
      <c r="F7705" s="7">
        <v>43589</v>
      </c>
      <c r="G7705" s="7">
        <v>43955</v>
      </c>
      <c r="H7705" t="s">
        <v>77</v>
      </c>
      <c r="I7705" t="s">
        <v>78</v>
      </c>
      <c r="J7705" s="7">
        <v>45795</v>
      </c>
      <c r="K7705" s="7">
        <v>43990</v>
      </c>
      <c r="L7705" s="7">
        <v>43955</v>
      </c>
      <c r="M7705" t="s">
        <v>77</v>
      </c>
      <c r="N7705" t="s">
        <v>79</v>
      </c>
      <c r="O7705">
        <v>2026</v>
      </c>
      <c r="P7705">
        <v>1</v>
      </c>
      <c r="Q7705" t="s">
        <v>80</v>
      </c>
      <c r="R7705" s="8">
        <v>46267</v>
      </c>
      <c r="S7705" s="2">
        <v>1</v>
      </c>
      <c r="T7705" s="2" t="s">
        <v>81</v>
      </c>
    </row>
    <row r="7706" spans="1:20" x14ac:dyDescent="0.25">
      <c r="A7706">
        <v>1120696005</v>
      </c>
      <c r="B7706">
        <v>117176372</v>
      </c>
      <c r="C7706" t="s">
        <v>82</v>
      </c>
      <c r="D7706" t="s">
        <v>83</v>
      </c>
      <c r="E7706" t="s">
        <v>76</v>
      </c>
      <c r="F7706" s="7">
        <v>43592</v>
      </c>
      <c r="G7706" s="7">
        <v>43772</v>
      </c>
      <c r="H7706" t="s">
        <v>77</v>
      </c>
      <c r="I7706" t="s">
        <v>84</v>
      </c>
      <c r="J7706" s="7">
        <v>45757</v>
      </c>
      <c r="K7706" s="7">
        <v>45960</v>
      </c>
      <c r="L7706" s="7">
        <v>43772</v>
      </c>
      <c r="M7706" t="s">
        <v>77</v>
      </c>
      <c r="N7706" t="s">
        <v>92</v>
      </c>
      <c r="O7706">
        <v>2026</v>
      </c>
      <c r="P7706">
        <v>1</v>
      </c>
      <c r="Q7706" t="s">
        <v>80</v>
      </c>
      <c r="R7706" s="8">
        <v>46267</v>
      </c>
      <c r="S7706" s="2">
        <v>1</v>
      </c>
      <c r="T7706" s="2" t="s">
        <v>81</v>
      </c>
    </row>
    <row r="7707" spans="1:20" x14ac:dyDescent="0.25">
      <c r="A7707">
        <v>1120696006</v>
      </c>
      <c r="B7707">
        <v>117176372</v>
      </c>
      <c r="C7707" t="s">
        <v>82</v>
      </c>
      <c r="D7707" t="s">
        <v>83</v>
      </c>
      <c r="E7707" t="s">
        <v>76</v>
      </c>
      <c r="F7707" s="7">
        <v>43592</v>
      </c>
      <c r="G7707" s="7">
        <v>43772</v>
      </c>
      <c r="H7707" t="s">
        <v>77</v>
      </c>
      <c r="I7707" t="s">
        <v>84</v>
      </c>
      <c r="J7707" s="7">
        <v>45757</v>
      </c>
      <c r="K7707" s="7">
        <v>43658</v>
      </c>
      <c r="L7707" s="7">
        <v>43772</v>
      </c>
      <c r="M7707" t="s">
        <v>77</v>
      </c>
      <c r="N7707" t="s">
        <v>92</v>
      </c>
      <c r="O7707">
        <v>2026</v>
      </c>
      <c r="P7707">
        <v>1</v>
      </c>
      <c r="Q7707" t="s">
        <v>80</v>
      </c>
      <c r="R7707" s="8">
        <v>46267</v>
      </c>
      <c r="S7707" s="2">
        <v>1</v>
      </c>
      <c r="T7707" s="2" t="s">
        <v>81</v>
      </c>
    </row>
    <row r="7708" spans="1:20" x14ac:dyDescent="0.25">
      <c r="A7708">
        <v>1120696029</v>
      </c>
      <c r="B7708">
        <v>117193936</v>
      </c>
      <c r="C7708" t="s">
        <v>82</v>
      </c>
      <c r="D7708" t="s">
        <v>83</v>
      </c>
      <c r="E7708" t="s">
        <v>76</v>
      </c>
      <c r="F7708" s="7">
        <v>43594</v>
      </c>
      <c r="G7708" s="7">
        <v>45383</v>
      </c>
      <c r="H7708" t="s">
        <v>77</v>
      </c>
      <c r="I7708" t="s">
        <v>78</v>
      </c>
      <c r="J7708" s="7">
        <v>45450</v>
      </c>
      <c r="K7708" s="7">
        <v>45748</v>
      </c>
      <c r="L7708" s="7">
        <v>45383</v>
      </c>
      <c r="M7708" t="s">
        <v>77</v>
      </c>
      <c r="N7708" t="s">
        <v>79</v>
      </c>
      <c r="O7708">
        <v>2026</v>
      </c>
      <c r="P7708">
        <v>1</v>
      </c>
      <c r="Q7708" t="s">
        <v>80</v>
      </c>
      <c r="R7708" s="8">
        <v>46267</v>
      </c>
      <c r="S7708" s="2">
        <v>1</v>
      </c>
      <c r="T7708" s="2" t="s">
        <v>81</v>
      </c>
    </row>
    <row r="7709" spans="1:20" x14ac:dyDescent="0.25">
      <c r="A7709">
        <v>1120696030</v>
      </c>
      <c r="B7709">
        <v>117193936</v>
      </c>
      <c r="C7709" t="s">
        <v>82</v>
      </c>
      <c r="D7709" t="s">
        <v>83</v>
      </c>
      <c r="E7709" t="s">
        <v>76</v>
      </c>
      <c r="F7709" s="7">
        <v>43594</v>
      </c>
      <c r="G7709" s="7">
        <v>45383</v>
      </c>
      <c r="H7709" t="s">
        <v>77</v>
      </c>
      <c r="I7709" t="s">
        <v>78</v>
      </c>
      <c r="J7709" s="7">
        <v>45450</v>
      </c>
      <c r="K7709" s="7">
        <v>45754</v>
      </c>
      <c r="L7709" s="7">
        <v>45383</v>
      </c>
      <c r="M7709" t="s">
        <v>77</v>
      </c>
      <c r="N7709" t="s">
        <v>79</v>
      </c>
      <c r="O7709">
        <v>2026</v>
      </c>
      <c r="P7709">
        <v>1</v>
      </c>
      <c r="Q7709" t="s">
        <v>80</v>
      </c>
      <c r="R7709" s="8">
        <v>46267</v>
      </c>
      <c r="S7709" s="2">
        <v>1</v>
      </c>
      <c r="T7709" s="2" t="s">
        <v>81</v>
      </c>
    </row>
    <row r="7710" spans="1:20" x14ac:dyDescent="0.25">
      <c r="A7710">
        <v>1120696054</v>
      </c>
      <c r="B7710">
        <v>117216632</v>
      </c>
      <c r="C7710" t="s">
        <v>94</v>
      </c>
      <c r="D7710" t="s">
        <v>83</v>
      </c>
      <c r="E7710" t="s">
        <v>76</v>
      </c>
      <c r="F7710" s="7">
        <v>43596</v>
      </c>
      <c r="G7710" s="7">
        <v>43776</v>
      </c>
      <c r="H7710" t="s">
        <v>77</v>
      </c>
      <c r="I7710" t="s">
        <v>78</v>
      </c>
      <c r="J7710" s="7">
        <v>45929</v>
      </c>
      <c r="K7710" s="7">
        <v>44880</v>
      </c>
      <c r="L7710" s="7">
        <v>43776</v>
      </c>
      <c r="M7710" t="s">
        <v>77</v>
      </c>
      <c r="N7710" t="s">
        <v>79</v>
      </c>
      <c r="O7710">
        <v>2026</v>
      </c>
      <c r="P7710">
        <v>1</v>
      </c>
      <c r="Q7710" t="s">
        <v>80</v>
      </c>
      <c r="R7710" s="8">
        <v>46267</v>
      </c>
      <c r="S7710" s="2">
        <v>1</v>
      </c>
      <c r="T7710" s="2" t="s">
        <v>81</v>
      </c>
    </row>
    <row r="7711" spans="1:20" x14ac:dyDescent="0.25">
      <c r="A7711">
        <v>1120696056</v>
      </c>
      <c r="B7711">
        <v>117216696</v>
      </c>
      <c r="C7711" t="s">
        <v>82</v>
      </c>
      <c r="D7711" t="s">
        <v>88</v>
      </c>
      <c r="E7711" t="s">
        <v>76</v>
      </c>
      <c r="F7711" s="7">
        <v>43596</v>
      </c>
      <c r="G7711" s="7">
        <v>43962</v>
      </c>
      <c r="H7711" t="s">
        <v>77</v>
      </c>
      <c r="I7711" t="s">
        <v>78</v>
      </c>
      <c r="J7711" s="7">
        <v>45126</v>
      </c>
      <c r="K7711" s="7">
        <v>45057</v>
      </c>
      <c r="L7711" s="7">
        <v>43962</v>
      </c>
      <c r="M7711" t="s">
        <v>77</v>
      </c>
      <c r="N7711" t="s">
        <v>92</v>
      </c>
      <c r="O7711">
        <v>2026</v>
      </c>
      <c r="P7711">
        <v>1</v>
      </c>
      <c r="Q7711" t="s">
        <v>80</v>
      </c>
      <c r="R7711" s="8">
        <v>46267</v>
      </c>
      <c r="S7711" s="2">
        <v>1</v>
      </c>
      <c r="T7711" s="2" t="s">
        <v>81</v>
      </c>
    </row>
    <row r="7712" spans="1:20" x14ac:dyDescent="0.25">
      <c r="A7712">
        <v>1120696082</v>
      </c>
      <c r="B7712">
        <v>117230498</v>
      </c>
      <c r="C7712" t="s">
        <v>82</v>
      </c>
      <c r="D7712" t="s">
        <v>83</v>
      </c>
      <c r="E7712" t="s">
        <v>76</v>
      </c>
      <c r="F7712" s="7">
        <v>43599</v>
      </c>
      <c r="G7712" s="7">
        <v>43779</v>
      </c>
      <c r="H7712" t="s">
        <v>77</v>
      </c>
      <c r="I7712" t="s">
        <v>78</v>
      </c>
      <c r="J7712" s="7">
        <v>45854</v>
      </c>
      <c r="K7712" s="7">
        <v>45748</v>
      </c>
      <c r="L7712" s="7">
        <v>43779</v>
      </c>
      <c r="M7712" t="s">
        <v>77</v>
      </c>
      <c r="N7712" t="s">
        <v>92</v>
      </c>
      <c r="O7712">
        <v>2026</v>
      </c>
      <c r="P7712">
        <v>1</v>
      </c>
      <c r="Q7712" t="s">
        <v>80</v>
      </c>
      <c r="R7712" s="8">
        <v>46267</v>
      </c>
      <c r="S7712" s="2">
        <v>1</v>
      </c>
      <c r="T7712" s="2" t="s">
        <v>81</v>
      </c>
    </row>
    <row r="7713" spans="1:20" x14ac:dyDescent="0.25">
      <c r="A7713">
        <v>1120696086</v>
      </c>
      <c r="B7713">
        <v>117237504</v>
      </c>
      <c r="C7713" t="s">
        <v>82</v>
      </c>
      <c r="D7713" t="s">
        <v>83</v>
      </c>
      <c r="E7713" t="s">
        <v>76</v>
      </c>
      <c r="F7713" s="7">
        <v>43599</v>
      </c>
      <c r="G7713" s="7">
        <v>43779</v>
      </c>
      <c r="H7713" t="s">
        <v>77</v>
      </c>
      <c r="I7713" t="s">
        <v>78</v>
      </c>
      <c r="J7713" s="7">
        <v>45468</v>
      </c>
      <c r="K7713" s="7">
        <v>44785</v>
      </c>
      <c r="L7713" s="7">
        <v>43779</v>
      </c>
      <c r="M7713" t="s">
        <v>77</v>
      </c>
      <c r="N7713" t="s">
        <v>79</v>
      </c>
      <c r="O7713">
        <v>2026</v>
      </c>
      <c r="P7713">
        <v>1</v>
      </c>
      <c r="Q7713" t="s">
        <v>80</v>
      </c>
      <c r="R7713" s="8">
        <v>46267</v>
      </c>
      <c r="S7713" s="2">
        <v>1</v>
      </c>
      <c r="T7713" s="2" t="s">
        <v>81</v>
      </c>
    </row>
    <row r="7714" spans="1:20" x14ac:dyDescent="0.25">
      <c r="A7714">
        <v>1120696097</v>
      </c>
      <c r="B7714">
        <v>117252576</v>
      </c>
      <c r="C7714" t="s">
        <v>85</v>
      </c>
      <c r="D7714" t="s">
        <v>83</v>
      </c>
      <c r="E7714" t="s">
        <v>76</v>
      </c>
      <c r="F7714" s="7">
        <v>43601</v>
      </c>
      <c r="G7714" s="7">
        <v>43785</v>
      </c>
      <c r="H7714" t="s">
        <v>77</v>
      </c>
      <c r="I7714" t="s">
        <v>78</v>
      </c>
      <c r="J7714" s="7">
        <v>45923</v>
      </c>
      <c r="K7714" s="7">
        <v>43614</v>
      </c>
      <c r="L7714" s="7">
        <v>43785</v>
      </c>
      <c r="M7714" t="s">
        <v>77</v>
      </c>
      <c r="N7714" t="s">
        <v>79</v>
      </c>
      <c r="O7714">
        <v>2026</v>
      </c>
      <c r="P7714">
        <v>1</v>
      </c>
      <c r="Q7714" t="s">
        <v>80</v>
      </c>
      <c r="R7714" s="8">
        <v>46267</v>
      </c>
      <c r="S7714" s="2">
        <v>1</v>
      </c>
      <c r="T7714" s="2" t="s">
        <v>81</v>
      </c>
    </row>
    <row r="7715" spans="1:20" x14ac:dyDescent="0.25">
      <c r="A7715">
        <v>1120696098</v>
      </c>
      <c r="B7715">
        <v>117252576</v>
      </c>
      <c r="C7715" t="s">
        <v>85</v>
      </c>
      <c r="D7715" t="s">
        <v>83</v>
      </c>
      <c r="E7715" t="s">
        <v>76</v>
      </c>
      <c r="F7715" s="7">
        <v>43601</v>
      </c>
      <c r="G7715" s="7">
        <v>43785</v>
      </c>
      <c r="H7715" t="s">
        <v>77</v>
      </c>
      <c r="I7715" t="s">
        <v>78</v>
      </c>
      <c r="J7715" s="7">
        <v>45923</v>
      </c>
      <c r="K7715" s="7">
        <v>43667</v>
      </c>
      <c r="L7715" s="7">
        <v>43785</v>
      </c>
      <c r="M7715" t="s">
        <v>77</v>
      </c>
      <c r="N7715" t="s">
        <v>79</v>
      </c>
      <c r="O7715">
        <v>2026</v>
      </c>
      <c r="P7715">
        <v>1</v>
      </c>
      <c r="Q7715" t="s">
        <v>80</v>
      </c>
      <c r="R7715" s="8">
        <v>46267</v>
      </c>
      <c r="S7715" s="2">
        <v>1</v>
      </c>
      <c r="T7715" s="2" t="s">
        <v>81</v>
      </c>
    </row>
    <row r="7716" spans="1:20" x14ac:dyDescent="0.25">
      <c r="A7716">
        <v>1120696100</v>
      </c>
      <c r="B7716">
        <v>117253279</v>
      </c>
      <c r="C7716" t="s">
        <v>82</v>
      </c>
      <c r="D7716" t="s">
        <v>83</v>
      </c>
      <c r="E7716" t="s">
        <v>76</v>
      </c>
      <c r="F7716" s="7">
        <v>43601</v>
      </c>
      <c r="G7716" s="7">
        <v>43781</v>
      </c>
      <c r="H7716" t="s">
        <v>77</v>
      </c>
      <c r="I7716" t="s">
        <v>78</v>
      </c>
      <c r="J7716" s="7">
        <v>45864</v>
      </c>
      <c r="K7716" s="7">
        <v>45748</v>
      </c>
      <c r="L7716" s="7">
        <v>43781</v>
      </c>
      <c r="M7716" t="s">
        <v>77</v>
      </c>
      <c r="N7716" t="s">
        <v>79</v>
      </c>
      <c r="O7716">
        <v>2026</v>
      </c>
      <c r="P7716">
        <v>1</v>
      </c>
      <c r="Q7716" t="s">
        <v>80</v>
      </c>
      <c r="R7716" s="8">
        <v>46267</v>
      </c>
      <c r="S7716" s="2">
        <v>1</v>
      </c>
      <c r="T7716" s="2" t="s">
        <v>81</v>
      </c>
    </row>
    <row r="7717" spans="1:20" x14ac:dyDescent="0.25">
      <c r="A7717">
        <v>1120696104</v>
      </c>
      <c r="B7717">
        <v>117261091</v>
      </c>
      <c r="C7717" t="s">
        <v>98</v>
      </c>
      <c r="D7717" t="s">
        <v>83</v>
      </c>
      <c r="E7717" t="s">
        <v>76</v>
      </c>
      <c r="F7717" s="7">
        <v>43602</v>
      </c>
      <c r="G7717" s="7">
        <v>43786</v>
      </c>
      <c r="H7717" t="s">
        <v>77</v>
      </c>
      <c r="I7717" t="s">
        <v>78</v>
      </c>
      <c r="J7717" s="7">
        <v>45929</v>
      </c>
      <c r="K7717" s="7">
        <v>43658</v>
      </c>
      <c r="L7717" s="7">
        <v>43786</v>
      </c>
      <c r="M7717" t="s">
        <v>77</v>
      </c>
      <c r="N7717" t="s">
        <v>79</v>
      </c>
      <c r="O7717">
        <v>2026</v>
      </c>
      <c r="P7717">
        <v>1</v>
      </c>
      <c r="Q7717" t="s">
        <v>80</v>
      </c>
      <c r="R7717" s="8">
        <v>46267</v>
      </c>
      <c r="S7717" s="2">
        <v>1</v>
      </c>
      <c r="T7717" s="2" t="s">
        <v>81</v>
      </c>
    </row>
    <row r="7718" spans="1:20" x14ac:dyDescent="0.25">
      <c r="A7718">
        <v>1120696112</v>
      </c>
      <c r="B7718">
        <v>117272647</v>
      </c>
      <c r="C7718" t="s">
        <v>74</v>
      </c>
      <c r="D7718" t="s">
        <v>88</v>
      </c>
      <c r="E7718" t="s">
        <v>76</v>
      </c>
      <c r="F7718" s="7">
        <v>43604</v>
      </c>
      <c r="G7718" s="7">
        <v>43970</v>
      </c>
      <c r="H7718" t="s">
        <v>77</v>
      </c>
      <c r="I7718" t="s">
        <v>78</v>
      </c>
      <c r="J7718" s="7">
        <v>45870</v>
      </c>
      <c r="K7718" s="7">
        <v>44238</v>
      </c>
      <c r="L7718" s="7">
        <v>43970</v>
      </c>
      <c r="M7718" t="s">
        <v>77</v>
      </c>
      <c r="N7718" t="s">
        <v>79</v>
      </c>
      <c r="O7718">
        <v>2026</v>
      </c>
      <c r="P7718">
        <v>1</v>
      </c>
      <c r="Q7718" t="s">
        <v>80</v>
      </c>
      <c r="R7718" s="8">
        <v>46267</v>
      </c>
      <c r="S7718" s="2">
        <v>1</v>
      </c>
      <c r="T7718" s="2" t="s">
        <v>81</v>
      </c>
    </row>
    <row r="7719" spans="1:20" x14ac:dyDescent="0.25">
      <c r="A7719">
        <v>1120696130</v>
      </c>
      <c r="B7719">
        <v>117293437</v>
      </c>
      <c r="C7719" t="s">
        <v>82</v>
      </c>
      <c r="D7719" t="s">
        <v>75</v>
      </c>
      <c r="E7719" t="s">
        <v>76</v>
      </c>
      <c r="F7719" s="7">
        <v>43606</v>
      </c>
      <c r="G7719" s="7">
        <v>43972</v>
      </c>
      <c r="H7719" t="s">
        <v>77</v>
      </c>
      <c r="I7719" t="s">
        <v>78</v>
      </c>
      <c r="J7719" s="7">
        <v>45293</v>
      </c>
      <c r="K7719" s="7">
        <v>45922</v>
      </c>
      <c r="L7719" s="7">
        <v>43972</v>
      </c>
      <c r="M7719" t="s">
        <v>77</v>
      </c>
      <c r="N7719" t="s">
        <v>92</v>
      </c>
      <c r="O7719">
        <v>2026</v>
      </c>
      <c r="P7719">
        <v>1</v>
      </c>
      <c r="Q7719" t="s">
        <v>80</v>
      </c>
      <c r="R7719" s="8">
        <v>46267</v>
      </c>
      <c r="S7719" s="2">
        <v>1</v>
      </c>
      <c r="T7719" s="2" t="s">
        <v>81</v>
      </c>
    </row>
    <row r="7720" spans="1:20" x14ac:dyDescent="0.25">
      <c r="A7720">
        <v>1120696142</v>
      </c>
      <c r="B7720">
        <v>117310464</v>
      </c>
      <c r="C7720" t="s">
        <v>82</v>
      </c>
      <c r="D7720" t="s">
        <v>88</v>
      </c>
      <c r="E7720" t="s">
        <v>76</v>
      </c>
      <c r="F7720" s="7">
        <v>43608</v>
      </c>
      <c r="G7720" s="7">
        <v>43974</v>
      </c>
      <c r="H7720" t="s">
        <v>77</v>
      </c>
      <c r="I7720" t="s">
        <v>78</v>
      </c>
      <c r="J7720" s="7">
        <v>45777</v>
      </c>
      <c r="K7720" s="7">
        <v>45057</v>
      </c>
      <c r="L7720" s="7">
        <v>43974</v>
      </c>
      <c r="M7720" t="s">
        <v>77</v>
      </c>
      <c r="N7720" t="s">
        <v>79</v>
      </c>
      <c r="O7720">
        <v>2026</v>
      </c>
      <c r="P7720">
        <v>1</v>
      </c>
      <c r="Q7720" t="s">
        <v>80</v>
      </c>
      <c r="R7720" s="8">
        <v>46267</v>
      </c>
      <c r="S7720" s="2">
        <v>1</v>
      </c>
      <c r="T7720" s="2" t="s">
        <v>81</v>
      </c>
    </row>
    <row r="7721" spans="1:20" x14ac:dyDescent="0.25">
      <c r="A7721">
        <v>1120696241</v>
      </c>
      <c r="B7721">
        <v>117607911</v>
      </c>
      <c r="C7721" t="s">
        <v>82</v>
      </c>
      <c r="D7721" t="s">
        <v>75</v>
      </c>
      <c r="E7721" t="s">
        <v>76</v>
      </c>
      <c r="F7721" s="7">
        <v>43663</v>
      </c>
      <c r="G7721" s="7">
        <v>44029</v>
      </c>
      <c r="H7721" t="s">
        <v>86</v>
      </c>
      <c r="I7721" t="s">
        <v>87</v>
      </c>
      <c r="J7721" s="7">
        <v>45594</v>
      </c>
      <c r="K7721" s="7">
        <v>44333</v>
      </c>
      <c r="L7721" s="7">
        <v>44029</v>
      </c>
      <c r="M7721" t="s">
        <v>86</v>
      </c>
      <c r="N7721" t="s">
        <v>79</v>
      </c>
      <c r="O7721">
        <v>2026</v>
      </c>
      <c r="P7721">
        <v>1</v>
      </c>
      <c r="Q7721" t="s">
        <v>80</v>
      </c>
      <c r="R7721" s="8">
        <v>46267</v>
      </c>
      <c r="S7721" s="2">
        <v>1</v>
      </c>
      <c r="T7721" s="2" t="s">
        <v>81</v>
      </c>
    </row>
    <row r="7722" spans="1:20" x14ac:dyDescent="0.25">
      <c r="A7722">
        <v>1120696362</v>
      </c>
      <c r="B7722">
        <v>117925077</v>
      </c>
      <c r="C7722" t="s">
        <v>82</v>
      </c>
      <c r="D7722" t="s">
        <v>83</v>
      </c>
      <c r="E7722" t="s">
        <v>76</v>
      </c>
      <c r="F7722" s="7">
        <v>43734</v>
      </c>
      <c r="G7722" s="7">
        <v>43916</v>
      </c>
      <c r="H7722" t="s">
        <v>77</v>
      </c>
      <c r="I7722" t="s">
        <v>78</v>
      </c>
      <c r="J7722" s="7">
        <v>45633</v>
      </c>
      <c r="K7722" s="7">
        <v>44313</v>
      </c>
      <c r="L7722" s="7">
        <v>43916</v>
      </c>
      <c r="M7722" t="s">
        <v>77</v>
      </c>
      <c r="N7722" t="s">
        <v>79</v>
      </c>
      <c r="O7722">
        <v>2026</v>
      </c>
      <c r="P7722">
        <v>1</v>
      </c>
      <c r="Q7722" t="s">
        <v>80</v>
      </c>
      <c r="R7722" s="8">
        <v>46267</v>
      </c>
      <c r="S7722" s="2">
        <v>1</v>
      </c>
      <c r="T7722" s="2" t="s">
        <v>81</v>
      </c>
    </row>
    <row r="7723" spans="1:20" x14ac:dyDescent="0.25">
      <c r="A7723">
        <v>1120696424</v>
      </c>
      <c r="B7723">
        <v>118145498</v>
      </c>
      <c r="C7723" t="s">
        <v>91</v>
      </c>
      <c r="D7723" t="s">
        <v>75</v>
      </c>
      <c r="E7723" t="s">
        <v>76</v>
      </c>
      <c r="F7723" s="7">
        <v>43775</v>
      </c>
      <c r="G7723" s="7">
        <v>45882</v>
      </c>
      <c r="H7723" t="s">
        <v>77</v>
      </c>
      <c r="I7723" t="s">
        <v>78</v>
      </c>
      <c r="J7723" s="7">
        <v>45566</v>
      </c>
      <c r="K7723" s="7">
        <v>45790</v>
      </c>
      <c r="L7723" s="7">
        <v>45882</v>
      </c>
      <c r="M7723" t="s">
        <v>77</v>
      </c>
      <c r="N7723" t="s">
        <v>79</v>
      </c>
      <c r="O7723">
        <v>2026</v>
      </c>
      <c r="P7723">
        <v>1</v>
      </c>
      <c r="Q7723" t="s">
        <v>80</v>
      </c>
      <c r="R7723" s="8">
        <v>46267</v>
      </c>
      <c r="S7723" s="2">
        <v>1</v>
      </c>
      <c r="T7723" s="2" t="s">
        <v>81</v>
      </c>
    </row>
    <row r="7724" spans="1:20" x14ac:dyDescent="0.25">
      <c r="A7724">
        <v>1120696503</v>
      </c>
      <c r="B7724">
        <v>118277456</v>
      </c>
      <c r="C7724" t="s">
        <v>85</v>
      </c>
      <c r="D7724" t="s">
        <v>75</v>
      </c>
      <c r="E7724" t="s">
        <v>76</v>
      </c>
      <c r="F7724" s="7">
        <v>43815</v>
      </c>
      <c r="G7724" s="7">
        <v>44181</v>
      </c>
      <c r="H7724" t="s">
        <v>86</v>
      </c>
      <c r="I7724" t="s">
        <v>87</v>
      </c>
      <c r="J7724" s="7">
        <v>45562</v>
      </c>
      <c r="K7724" s="7">
        <v>43992</v>
      </c>
      <c r="L7724" s="7">
        <v>44181</v>
      </c>
      <c r="M7724" t="s">
        <v>86</v>
      </c>
      <c r="N7724" t="s">
        <v>79</v>
      </c>
      <c r="O7724">
        <v>2026</v>
      </c>
      <c r="P7724">
        <v>1</v>
      </c>
      <c r="Q7724" t="s">
        <v>80</v>
      </c>
      <c r="R7724" s="8">
        <v>46267</v>
      </c>
      <c r="S7724" s="2">
        <v>1</v>
      </c>
      <c r="T7724" s="2" t="s">
        <v>81</v>
      </c>
    </row>
    <row r="7725" spans="1:20" x14ac:dyDescent="0.25">
      <c r="A7725">
        <v>1120696586</v>
      </c>
      <c r="B7725">
        <v>119027129</v>
      </c>
      <c r="C7725" t="s">
        <v>82</v>
      </c>
      <c r="D7725" t="s">
        <v>88</v>
      </c>
      <c r="E7725" t="s">
        <v>76</v>
      </c>
      <c r="F7725" s="7">
        <v>43962</v>
      </c>
      <c r="G7725" s="7">
        <v>44203</v>
      </c>
      <c r="H7725" t="s">
        <v>77</v>
      </c>
      <c r="I7725" t="s">
        <v>78</v>
      </c>
      <c r="J7725" s="7">
        <v>45107</v>
      </c>
      <c r="K7725" s="7">
        <v>46087</v>
      </c>
      <c r="L7725" s="7">
        <v>44203</v>
      </c>
      <c r="M7725" t="s">
        <v>77</v>
      </c>
      <c r="N7725" t="s">
        <v>92</v>
      </c>
      <c r="O7725">
        <v>2026</v>
      </c>
      <c r="P7725">
        <v>1</v>
      </c>
      <c r="Q7725" t="s">
        <v>80</v>
      </c>
      <c r="R7725" s="8">
        <v>46267</v>
      </c>
      <c r="S7725" s="2">
        <v>1</v>
      </c>
      <c r="T7725" s="2" t="s">
        <v>81</v>
      </c>
    </row>
    <row r="7726" spans="1:20" x14ac:dyDescent="0.25">
      <c r="A7726">
        <v>1120696611</v>
      </c>
      <c r="B7726">
        <v>119045433</v>
      </c>
      <c r="C7726" t="s">
        <v>91</v>
      </c>
      <c r="D7726" t="s">
        <v>83</v>
      </c>
      <c r="E7726" t="s">
        <v>76</v>
      </c>
      <c r="F7726" s="7">
        <v>43970</v>
      </c>
      <c r="G7726" s="7">
        <v>44154</v>
      </c>
      <c r="H7726" t="s">
        <v>77</v>
      </c>
      <c r="I7726" t="s">
        <v>78</v>
      </c>
      <c r="J7726" s="7">
        <v>45868</v>
      </c>
      <c r="K7726" s="7">
        <v>45952</v>
      </c>
      <c r="L7726" s="7">
        <v>44154</v>
      </c>
      <c r="M7726" t="s">
        <v>77</v>
      </c>
      <c r="N7726" t="s">
        <v>92</v>
      </c>
      <c r="O7726">
        <v>2026</v>
      </c>
      <c r="P7726">
        <v>1</v>
      </c>
      <c r="Q7726" t="s">
        <v>80</v>
      </c>
      <c r="R7726" s="8">
        <v>46267</v>
      </c>
      <c r="S7726" s="2">
        <v>1</v>
      </c>
      <c r="T7726" s="2" t="s">
        <v>81</v>
      </c>
    </row>
    <row r="7727" spans="1:20" x14ac:dyDescent="0.25">
      <c r="A7727">
        <v>1120696701</v>
      </c>
      <c r="B7727">
        <v>119148053</v>
      </c>
      <c r="C7727" t="s">
        <v>82</v>
      </c>
      <c r="D7727" t="s">
        <v>88</v>
      </c>
      <c r="E7727" t="s">
        <v>76</v>
      </c>
      <c r="F7727" s="7">
        <v>43993</v>
      </c>
      <c r="G7727" s="7">
        <v>44358</v>
      </c>
      <c r="H7727" t="s">
        <v>77</v>
      </c>
      <c r="I7727" t="s">
        <v>78</v>
      </c>
      <c r="J7727" s="7">
        <v>45166</v>
      </c>
      <c r="K7727" s="7">
        <v>45057</v>
      </c>
      <c r="L7727" s="7">
        <v>44358</v>
      </c>
      <c r="M7727" t="s">
        <v>77</v>
      </c>
      <c r="N7727" t="s">
        <v>92</v>
      </c>
      <c r="O7727">
        <v>2026</v>
      </c>
      <c r="P7727">
        <v>1</v>
      </c>
      <c r="Q7727" t="s">
        <v>80</v>
      </c>
      <c r="R7727" s="8">
        <v>46267</v>
      </c>
      <c r="S7727" s="2">
        <v>1</v>
      </c>
      <c r="T7727" s="2" t="s">
        <v>81</v>
      </c>
    </row>
    <row r="7728" spans="1:20" x14ac:dyDescent="0.25">
      <c r="A7728">
        <v>1120696712</v>
      </c>
      <c r="B7728">
        <v>119162188</v>
      </c>
      <c r="C7728" t="s">
        <v>90</v>
      </c>
      <c r="D7728" t="s">
        <v>88</v>
      </c>
      <c r="E7728" t="s">
        <v>76</v>
      </c>
      <c r="F7728" s="7">
        <v>43995</v>
      </c>
      <c r="G7728" s="7">
        <v>44360</v>
      </c>
      <c r="H7728" t="s">
        <v>77</v>
      </c>
      <c r="I7728" t="s">
        <v>78</v>
      </c>
      <c r="J7728" s="7">
        <v>45510</v>
      </c>
      <c r="K7728" s="7">
        <v>45519</v>
      </c>
      <c r="L7728" s="7">
        <v>44360</v>
      </c>
      <c r="M7728" t="s">
        <v>77</v>
      </c>
      <c r="N7728" t="s">
        <v>79</v>
      </c>
      <c r="O7728">
        <v>2026</v>
      </c>
      <c r="P7728">
        <v>1</v>
      </c>
      <c r="Q7728" t="s">
        <v>80</v>
      </c>
      <c r="R7728" s="8">
        <v>46267</v>
      </c>
      <c r="S7728" s="2">
        <v>1</v>
      </c>
      <c r="T7728" s="2" t="s">
        <v>81</v>
      </c>
    </row>
    <row r="7729" spans="1:20" x14ac:dyDescent="0.25">
      <c r="A7729">
        <v>1120696719</v>
      </c>
      <c r="B7729">
        <v>119164970</v>
      </c>
      <c r="C7729" t="s">
        <v>82</v>
      </c>
      <c r="D7729" t="s">
        <v>88</v>
      </c>
      <c r="E7729" t="s">
        <v>76</v>
      </c>
      <c r="F7729" s="7">
        <v>43995</v>
      </c>
      <c r="G7729" s="7">
        <v>44360</v>
      </c>
      <c r="H7729" t="s">
        <v>77</v>
      </c>
      <c r="I7729" t="s">
        <v>78</v>
      </c>
      <c r="J7729" s="7">
        <v>45870</v>
      </c>
      <c r="K7729" s="7">
        <v>44260</v>
      </c>
      <c r="L7729" s="7">
        <v>44360</v>
      </c>
      <c r="M7729" t="s">
        <v>77</v>
      </c>
      <c r="N7729" t="s">
        <v>79</v>
      </c>
      <c r="O7729">
        <v>2026</v>
      </c>
      <c r="P7729">
        <v>1</v>
      </c>
      <c r="Q7729" t="s">
        <v>80</v>
      </c>
      <c r="R7729" s="8">
        <v>46267</v>
      </c>
      <c r="S7729" s="2">
        <v>1</v>
      </c>
      <c r="T7729" s="2" t="s">
        <v>81</v>
      </c>
    </row>
    <row r="7730" spans="1:20" x14ac:dyDescent="0.25">
      <c r="A7730">
        <v>1120696957</v>
      </c>
      <c r="B7730">
        <v>119376284</v>
      </c>
      <c r="C7730" t="s">
        <v>90</v>
      </c>
      <c r="D7730" t="s">
        <v>83</v>
      </c>
      <c r="E7730" t="s">
        <v>76</v>
      </c>
      <c r="F7730" s="7">
        <v>44027</v>
      </c>
      <c r="G7730" s="7">
        <v>44211</v>
      </c>
      <c r="H7730" t="s">
        <v>77</v>
      </c>
      <c r="I7730" t="s">
        <v>78</v>
      </c>
      <c r="J7730" s="7">
        <v>45495</v>
      </c>
      <c r="K7730" s="7">
        <v>45535</v>
      </c>
      <c r="L7730" s="7">
        <v>44211</v>
      </c>
      <c r="M7730" t="s">
        <v>77</v>
      </c>
      <c r="N7730" t="s">
        <v>79</v>
      </c>
      <c r="O7730">
        <v>2026</v>
      </c>
      <c r="P7730">
        <v>1</v>
      </c>
      <c r="Q7730" t="s">
        <v>80</v>
      </c>
      <c r="R7730" s="8">
        <v>46267</v>
      </c>
      <c r="S7730" s="2">
        <v>1</v>
      </c>
      <c r="T7730" s="2" t="s">
        <v>81</v>
      </c>
    </row>
    <row r="7731" spans="1:20" x14ac:dyDescent="0.25">
      <c r="A7731">
        <v>1120696974</v>
      </c>
      <c r="B7731">
        <v>119464169</v>
      </c>
      <c r="C7731" t="s">
        <v>96</v>
      </c>
      <c r="D7731" t="s">
        <v>83</v>
      </c>
      <c r="E7731" t="s">
        <v>76</v>
      </c>
      <c r="F7731" s="7">
        <v>44028</v>
      </c>
      <c r="G7731" s="7">
        <v>45854</v>
      </c>
      <c r="H7731" t="s">
        <v>77</v>
      </c>
      <c r="I7731" t="s">
        <v>78</v>
      </c>
      <c r="J7731" s="7">
        <v>45607</v>
      </c>
      <c r="K7731" s="7">
        <v>44058</v>
      </c>
      <c r="L7731" s="7">
        <v>45854</v>
      </c>
      <c r="M7731" t="s">
        <v>77</v>
      </c>
      <c r="N7731" t="s">
        <v>79</v>
      </c>
      <c r="O7731">
        <v>2026</v>
      </c>
      <c r="P7731">
        <v>1</v>
      </c>
      <c r="Q7731" t="s">
        <v>80</v>
      </c>
      <c r="R7731" s="8">
        <v>46267</v>
      </c>
      <c r="S7731" s="2">
        <v>1</v>
      </c>
      <c r="T7731" s="2" t="s">
        <v>81</v>
      </c>
    </row>
    <row r="7732" spans="1:20" x14ac:dyDescent="0.25">
      <c r="A7732">
        <v>1120697431</v>
      </c>
      <c r="B7732">
        <v>119664390</v>
      </c>
      <c r="C7732" t="s">
        <v>82</v>
      </c>
      <c r="D7732" t="s">
        <v>75</v>
      </c>
      <c r="E7732" t="s">
        <v>76</v>
      </c>
      <c r="F7732" s="7">
        <v>44067</v>
      </c>
      <c r="G7732" s="7">
        <v>44432</v>
      </c>
      <c r="H7732" t="s">
        <v>77</v>
      </c>
      <c r="I7732" t="s">
        <v>78</v>
      </c>
      <c r="J7732" s="7">
        <v>45716</v>
      </c>
      <c r="K7732" s="7">
        <v>45385</v>
      </c>
      <c r="L7732" s="7">
        <v>44432</v>
      </c>
      <c r="M7732" t="s">
        <v>77</v>
      </c>
      <c r="N7732" t="s">
        <v>79</v>
      </c>
      <c r="O7732">
        <v>2026</v>
      </c>
      <c r="P7732">
        <v>1</v>
      </c>
      <c r="Q7732" t="s">
        <v>80</v>
      </c>
      <c r="R7732" s="8">
        <v>46267</v>
      </c>
      <c r="S7732" s="2">
        <v>1</v>
      </c>
      <c r="T7732" s="2" t="s">
        <v>81</v>
      </c>
    </row>
    <row r="7733" spans="1:20" x14ac:dyDescent="0.25">
      <c r="A7733">
        <v>1120697696</v>
      </c>
      <c r="B7733">
        <v>119783295</v>
      </c>
      <c r="C7733" t="s">
        <v>85</v>
      </c>
      <c r="D7733" t="s">
        <v>75</v>
      </c>
      <c r="E7733" t="s">
        <v>76</v>
      </c>
      <c r="F7733" s="7">
        <v>44092</v>
      </c>
      <c r="G7733" s="7">
        <v>44457</v>
      </c>
      <c r="H7733" t="s">
        <v>77</v>
      </c>
      <c r="I7733" t="s">
        <v>89</v>
      </c>
      <c r="J7733" s="7">
        <v>45944</v>
      </c>
      <c r="K7733" s="7">
        <v>46098</v>
      </c>
      <c r="L7733" s="7">
        <v>44457</v>
      </c>
      <c r="M7733" t="s">
        <v>77</v>
      </c>
      <c r="N7733" t="s">
        <v>79</v>
      </c>
      <c r="O7733">
        <v>2026</v>
      </c>
      <c r="P7733">
        <v>1</v>
      </c>
      <c r="Q7733" t="s">
        <v>80</v>
      </c>
      <c r="R7733" s="8">
        <v>46267</v>
      </c>
      <c r="S7733" s="2">
        <v>1</v>
      </c>
      <c r="T7733" s="2" t="s">
        <v>81</v>
      </c>
    </row>
    <row r="7734" spans="1:20" x14ac:dyDescent="0.25">
      <c r="A7734">
        <v>1120697725</v>
      </c>
      <c r="B7734">
        <v>119794280</v>
      </c>
      <c r="C7734" t="s">
        <v>82</v>
      </c>
      <c r="D7734" t="s">
        <v>83</v>
      </c>
      <c r="E7734" t="s">
        <v>76</v>
      </c>
      <c r="F7734" s="7">
        <v>44095</v>
      </c>
      <c r="G7734" s="7">
        <v>44276</v>
      </c>
      <c r="H7734" t="s">
        <v>86</v>
      </c>
      <c r="I7734" t="s">
        <v>87</v>
      </c>
      <c r="J7734" s="7">
        <v>45953</v>
      </c>
      <c r="K7734" s="7">
        <v>44147</v>
      </c>
      <c r="L7734" s="7">
        <v>44276</v>
      </c>
      <c r="M7734" t="s">
        <v>86</v>
      </c>
      <c r="N7734" t="s">
        <v>79</v>
      </c>
      <c r="O7734">
        <v>2026</v>
      </c>
      <c r="P7734">
        <v>1</v>
      </c>
      <c r="Q7734" t="s">
        <v>80</v>
      </c>
      <c r="R7734" s="8">
        <v>46267</v>
      </c>
      <c r="S7734" s="2">
        <v>1</v>
      </c>
      <c r="T7734" s="2" t="s">
        <v>81</v>
      </c>
    </row>
    <row r="7735" spans="1:20" x14ac:dyDescent="0.25">
      <c r="A7735">
        <v>1120697752</v>
      </c>
      <c r="B7735">
        <v>119806538</v>
      </c>
      <c r="C7735" t="s">
        <v>74</v>
      </c>
      <c r="D7735" t="s">
        <v>75</v>
      </c>
      <c r="E7735" t="s">
        <v>76</v>
      </c>
      <c r="F7735" s="7">
        <v>44098</v>
      </c>
      <c r="G7735" s="7">
        <v>44463</v>
      </c>
      <c r="H7735" t="s">
        <v>77</v>
      </c>
      <c r="I7735" t="s">
        <v>78</v>
      </c>
      <c r="J7735" s="7">
        <v>45581</v>
      </c>
      <c r="K7735" s="7">
        <v>44099</v>
      </c>
      <c r="L7735" s="7">
        <v>44463</v>
      </c>
      <c r="M7735" t="s">
        <v>77</v>
      </c>
      <c r="N7735" t="s">
        <v>79</v>
      </c>
      <c r="O7735">
        <v>2026</v>
      </c>
      <c r="P7735">
        <v>1</v>
      </c>
      <c r="Q7735" t="s">
        <v>80</v>
      </c>
      <c r="R7735" s="8">
        <v>46267</v>
      </c>
      <c r="S7735" s="2">
        <v>1</v>
      </c>
      <c r="T7735" s="2" t="s">
        <v>81</v>
      </c>
    </row>
    <row r="7736" spans="1:20" x14ac:dyDescent="0.25">
      <c r="A7736">
        <v>1120697796</v>
      </c>
      <c r="B7736">
        <v>119829085</v>
      </c>
      <c r="C7736" t="s">
        <v>74</v>
      </c>
      <c r="D7736" t="s">
        <v>75</v>
      </c>
      <c r="E7736" t="s">
        <v>76</v>
      </c>
      <c r="F7736" s="7">
        <v>44103</v>
      </c>
      <c r="G7736" s="7">
        <v>44468</v>
      </c>
      <c r="H7736" t="s">
        <v>86</v>
      </c>
      <c r="I7736" t="s">
        <v>87</v>
      </c>
      <c r="J7736" s="7">
        <v>45811</v>
      </c>
      <c r="K7736" s="7">
        <v>44155</v>
      </c>
      <c r="L7736" s="7">
        <v>44468</v>
      </c>
      <c r="M7736" t="s">
        <v>86</v>
      </c>
      <c r="N7736" t="s">
        <v>79</v>
      </c>
      <c r="O7736">
        <v>2026</v>
      </c>
      <c r="P7736">
        <v>1</v>
      </c>
      <c r="Q7736" t="s">
        <v>80</v>
      </c>
      <c r="R7736" s="8">
        <v>46267</v>
      </c>
      <c r="S7736" s="2">
        <v>1</v>
      </c>
      <c r="T7736" s="2" t="s">
        <v>81</v>
      </c>
    </row>
    <row r="7737" spans="1:20" x14ac:dyDescent="0.25">
      <c r="A7737">
        <v>1120697923</v>
      </c>
      <c r="B7737">
        <v>119919589</v>
      </c>
      <c r="C7737" t="s">
        <v>74</v>
      </c>
      <c r="D7737" t="s">
        <v>75</v>
      </c>
      <c r="E7737" t="s">
        <v>76</v>
      </c>
      <c r="F7737" s="7">
        <v>44122</v>
      </c>
      <c r="G7737" s="7">
        <v>44487</v>
      </c>
      <c r="H7737" t="s">
        <v>77</v>
      </c>
      <c r="I7737" t="s">
        <v>78</v>
      </c>
      <c r="J7737" s="7">
        <v>45866</v>
      </c>
      <c r="K7737" s="7">
        <v>44151</v>
      </c>
      <c r="L7737" s="7">
        <v>44487</v>
      </c>
      <c r="M7737" t="s">
        <v>77</v>
      </c>
      <c r="N7737" t="s">
        <v>79</v>
      </c>
      <c r="O7737">
        <v>2026</v>
      </c>
      <c r="P7737">
        <v>1</v>
      </c>
      <c r="Q7737" t="s">
        <v>80</v>
      </c>
      <c r="R7737" s="8">
        <v>46267</v>
      </c>
      <c r="S7737" s="2">
        <v>1</v>
      </c>
      <c r="T7737" s="2" t="s">
        <v>81</v>
      </c>
    </row>
    <row r="7738" spans="1:20" x14ac:dyDescent="0.25">
      <c r="A7738">
        <v>1120698101</v>
      </c>
      <c r="B7738">
        <v>119995623</v>
      </c>
      <c r="C7738" t="s">
        <v>85</v>
      </c>
      <c r="D7738" t="s">
        <v>75</v>
      </c>
      <c r="E7738" t="s">
        <v>76</v>
      </c>
      <c r="F7738" s="7">
        <v>44142</v>
      </c>
      <c r="G7738" s="7">
        <v>44507</v>
      </c>
      <c r="H7738" t="s">
        <v>86</v>
      </c>
      <c r="I7738" t="s">
        <v>87</v>
      </c>
      <c r="J7738" s="7">
        <v>45906</v>
      </c>
      <c r="K7738" s="7">
        <v>44164</v>
      </c>
      <c r="L7738" s="7">
        <v>44507</v>
      </c>
      <c r="M7738" t="s">
        <v>86</v>
      </c>
      <c r="N7738" t="s">
        <v>79</v>
      </c>
      <c r="O7738">
        <v>2026</v>
      </c>
      <c r="P7738">
        <v>1</v>
      </c>
      <c r="Q7738" t="s">
        <v>80</v>
      </c>
      <c r="R7738" s="8">
        <v>46267</v>
      </c>
      <c r="S7738" s="2">
        <v>1</v>
      </c>
      <c r="T7738" s="2" t="s">
        <v>81</v>
      </c>
    </row>
    <row r="7739" spans="1:20" x14ac:dyDescent="0.25">
      <c r="A7739">
        <v>1120698323</v>
      </c>
      <c r="B7739">
        <v>120333871</v>
      </c>
      <c r="C7739" t="s">
        <v>82</v>
      </c>
      <c r="D7739" t="s">
        <v>75</v>
      </c>
      <c r="E7739" t="s">
        <v>76</v>
      </c>
      <c r="F7739" s="7">
        <v>44202</v>
      </c>
      <c r="G7739" s="7">
        <v>44353</v>
      </c>
      <c r="H7739" t="s">
        <v>77</v>
      </c>
      <c r="I7739" t="s">
        <v>78</v>
      </c>
      <c r="J7739" s="7">
        <v>45064</v>
      </c>
      <c r="K7739" s="7">
        <v>44204</v>
      </c>
      <c r="L7739" s="7">
        <v>44353</v>
      </c>
      <c r="M7739" t="s">
        <v>77</v>
      </c>
      <c r="N7739" t="s">
        <v>92</v>
      </c>
      <c r="O7739">
        <v>2026</v>
      </c>
      <c r="P7739">
        <v>1</v>
      </c>
      <c r="Q7739" t="s">
        <v>80</v>
      </c>
      <c r="R7739" s="8">
        <v>46267</v>
      </c>
      <c r="S7739" s="2">
        <v>1</v>
      </c>
      <c r="T7739" s="2" t="s">
        <v>81</v>
      </c>
    </row>
    <row r="7740" spans="1:20" x14ac:dyDescent="0.25">
      <c r="A7740">
        <v>1120698382</v>
      </c>
      <c r="B7740">
        <v>120696117</v>
      </c>
      <c r="C7740" t="s">
        <v>82</v>
      </c>
      <c r="D7740" t="s">
        <v>88</v>
      </c>
      <c r="E7740" t="s">
        <v>76</v>
      </c>
      <c r="F7740" s="7">
        <v>44281</v>
      </c>
      <c r="G7740" s="7">
        <v>44646</v>
      </c>
      <c r="H7740" t="s">
        <v>77</v>
      </c>
      <c r="I7740" t="s">
        <v>78</v>
      </c>
      <c r="J7740" s="7">
        <v>45305</v>
      </c>
      <c r="K7740" s="7">
        <v>45748</v>
      </c>
      <c r="L7740" s="7">
        <v>44646</v>
      </c>
      <c r="M7740" t="s">
        <v>77</v>
      </c>
      <c r="N7740" t="s">
        <v>92</v>
      </c>
      <c r="O7740">
        <v>2026</v>
      </c>
      <c r="P7740">
        <v>1</v>
      </c>
      <c r="Q7740" t="s">
        <v>80</v>
      </c>
      <c r="R7740" s="8">
        <v>46267</v>
      </c>
      <c r="S7740" s="2">
        <v>1</v>
      </c>
      <c r="T7740" s="2" t="s">
        <v>81</v>
      </c>
    </row>
    <row r="7741" spans="1:20" x14ac:dyDescent="0.25">
      <c r="A7741">
        <v>1120698391</v>
      </c>
      <c r="B7741">
        <v>120712620</v>
      </c>
      <c r="C7741" t="s">
        <v>82</v>
      </c>
      <c r="D7741" t="s">
        <v>83</v>
      </c>
      <c r="E7741" t="s">
        <v>76</v>
      </c>
      <c r="F7741" s="7">
        <v>44285</v>
      </c>
      <c r="G7741" s="7">
        <v>44469</v>
      </c>
      <c r="H7741" t="s">
        <v>77</v>
      </c>
      <c r="I7741" t="s">
        <v>84</v>
      </c>
      <c r="J7741" s="7">
        <v>45491</v>
      </c>
      <c r="K7741" s="7">
        <v>46034</v>
      </c>
      <c r="L7741" s="7">
        <v>44469</v>
      </c>
      <c r="M7741" t="s">
        <v>77</v>
      </c>
      <c r="N7741" t="s">
        <v>79</v>
      </c>
      <c r="O7741">
        <v>2026</v>
      </c>
      <c r="P7741">
        <v>1</v>
      </c>
      <c r="Q7741" t="s">
        <v>80</v>
      </c>
      <c r="R7741" s="8">
        <v>46267</v>
      </c>
      <c r="S7741" s="2">
        <v>1</v>
      </c>
      <c r="T7741" s="2" t="s">
        <v>81</v>
      </c>
    </row>
    <row r="7742" spans="1:20" x14ac:dyDescent="0.25">
      <c r="A7742">
        <v>1120698392</v>
      </c>
      <c r="B7742">
        <v>120712620</v>
      </c>
      <c r="C7742" t="s">
        <v>82</v>
      </c>
      <c r="D7742" t="s">
        <v>83</v>
      </c>
      <c r="E7742" t="s">
        <v>76</v>
      </c>
      <c r="F7742" s="7">
        <v>44285</v>
      </c>
      <c r="G7742" s="7">
        <v>44469</v>
      </c>
      <c r="H7742" t="s">
        <v>77</v>
      </c>
      <c r="I7742" t="s">
        <v>84</v>
      </c>
      <c r="J7742" s="7">
        <v>45491</v>
      </c>
      <c r="K7742" s="7">
        <v>45619</v>
      </c>
      <c r="L7742" s="7">
        <v>44469</v>
      </c>
      <c r="M7742" t="s">
        <v>77</v>
      </c>
      <c r="N7742" t="s">
        <v>79</v>
      </c>
      <c r="O7742">
        <v>2026</v>
      </c>
      <c r="P7742">
        <v>1</v>
      </c>
      <c r="Q7742" t="s">
        <v>80</v>
      </c>
      <c r="R7742" s="8">
        <v>46267</v>
      </c>
      <c r="S7742" s="2">
        <v>1</v>
      </c>
      <c r="T7742" s="2" t="s">
        <v>81</v>
      </c>
    </row>
    <row r="7743" spans="1:20" x14ac:dyDescent="0.25">
      <c r="A7743">
        <v>1120698427</v>
      </c>
      <c r="B7743">
        <v>120744766</v>
      </c>
      <c r="C7743" t="s">
        <v>85</v>
      </c>
      <c r="D7743" t="s">
        <v>75</v>
      </c>
      <c r="E7743" t="s">
        <v>76</v>
      </c>
      <c r="F7743" s="7">
        <v>44291</v>
      </c>
      <c r="G7743" s="7">
        <v>44656</v>
      </c>
      <c r="H7743" t="s">
        <v>77</v>
      </c>
      <c r="I7743" t="s">
        <v>84</v>
      </c>
      <c r="J7743" s="7">
        <v>45065</v>
      </c>
      <c r="K7743" s="7">
        <v>44294</v>
      </c>
      <c r="L7743" s="7">
        <v>44656</v>
      </c>
      <c r="M7743" t="s">
        <v>77</v>
      </c>
      <c r="N7743" t="s">
        <v>92</v>
      </c>
      <c r="O7743">
        <v>2026</v>
      </c>
      <c r="P7743">
        <v>1</v>
      </c>
      <c r="Q7743" t="s">
        <v>80</v>
      </c>
      <c r="R7743" s="8">
        <v>46267</v>
      </c>
      <c r="S7743" s="2">
        <v>1</v>
      </c>
      <c r="T7743" s="2" t="s">
        <v>81</v>
      </c>
    </row>
    <row r="7744" spans="1:20" x14ac:dyDescent="0.25">
      <c r="A7744">
        <v>1120698457</v>
      </c>
      <c r="B7744">
        <v>120803927</v>
      </c>
      <c r="C7744" t="s">
        <v>74</v>
      </c>
      <c r="D7744" t="s">
        <v>88</v>
      </c>
      <c r="E7744" t="s">
        <v>76</v>
      </c>
      <c r="F7744" s="7">
        <v>44299</v>
      </c>
      <c r="G7744" s="7">
        <v>44664</v>
      </c>
      <c r="H7744" t="s">
        <v>77</v>
      </c>
      <c r="I7744" t="s">
        <v>78</v>
      </c>
      <c r="J7744" s="7">
        <v>46043</v>
      </c>
      <c r="K7744" s="7">
        <v>45908</v>
      </c>
      <c r="L7744" s="7">
        <v>44664</v>
      </c>
      <c r="M7744" t="s">
        <v>77</v>
      </c>
      <c r="N7744" t="s">
        <v>79</v>
      </c>
      <c r="O7744">
        <v>2026</v>
      </c>
      <c r="P7744">
        <v>1</v>
      </c>
      <c r="Q7744" t="s">
        <v>80</v>
      </c>
      <c r="R7744" s="8">
        <v>46267</v>
      </c>
      <c r="S7744" s="2">
        <v>1</v>
      </c>
      <c r="T7744" s="2" t="s">
        <v>81</v>
      </c>
    </row>
    <row r="7745" spans="1:20" x14ac:dyDescent="0.25">
      <c r="A7745">
        <v>1120698478</v>
      </c>
      <c r="B7745">
        <v>120827441</v>
      </c>
      <c r="C7745" t="s">
        <v>82</v>
      </c>
      <c r="D7745" t="s">
        <v>75</v>
      </c>
      <c r="E7745" t="s">
        <v>76</v>
      </c>
      <c r="F7745" s="7">
        <v>44302</v>
      </c>
      <c r="G7745" s="7">
        <v>44485</v>
      </c>
      <c r="H7745" t="s">
        <v>77</v>
      </c>
      <c r="I7745" t="s">
        <v>89</v>
      </c>
      <c r="J7745" s="7">
        <v>46099</v>
      </c>
      <c r="K7745" s="7">
        <v>46107</v>
      </c>
      <c r="L7745" s="7">
        <v>44485</v>
      </c>
      <c r="M7745" t="s">
        <v>77</v>
      </c>
      <c r="N7745" t="s">
        <v>79</v>
      </c>
      <c r="O7745">
        <v>2026</v>
      </c>
      <c r="P7745">
        <v>1</v>
      </c>
      <c r="Q7745" t="s">
        <v>80</v>
      </c>
      <c r="R7745" s="8">
        <v>46267</v>
      </c>
      <c r="S7745" s="2">
        <v>1</v>
      </c>
      <c r="T7745" s="2" t="s">
        <v>81</v>
      </c>
    </row>
    <row r="7746" spans="1:20" x14ac:dyDescent="0.25">
      <c r="A7746">
        <v>1120698492</v>
      </c>
      <c r="B7746">
        <v>120841156</v>
      </c>
      <c r="C7746" t="s">
        <v>82</v>
      </c>
      <c r="D7746" t="s">
        <v>75</v>
      </c>
      <c r="E7746" t="s">
        <v>76</v>
      </c>
      <c r="F7746" s="7">
        <v>44305</v>
      </c>
      <c r="G7746" s="7">
        <v>44670</v>
      </c>
      <c r="H7746" t="s">
        <v>77</v>
      </c>
      <c r="I7746" t="s">
        <v>78</v>
      </c>
      <c r="J7746" s="7">
        <v>45567</v>
      </c>
      <c r="K7746" s="7">
        <v>45748</v>
      </c>
      <c r="L7746" s="7">
        <v>44670</v>
      </c>
      <c r="M7746" t="s">
        <v>77</v>
      </c>
      <c r="N7746" t="s">
        <v>79</v>
      </c>
      <c r="O7746">
        <v>2026</v>
      </c>
      <c r="P7746">
        <v>1</v>
      </c>
      <c r="Q7746" t="s">
        <v>80</v>
      </c>
      <c r="R7746" s="8">
        <v>46267</v>
      </c>
      <c r="S7746" s="2">
        <v>1</v>
      </c>
      <c r="T7746" s="2" t="s">
        <v>81</v>
      </c>
    </row>
    <row r="7747" spans="1:20" x14ac:dyDescent="0.25">
      <c r="A7747">
        <v>1120698496</v>
      </c>
      <c r="B7747">
        <v>120848605</v>
      </c>
      <c r="C7747" t="s">
        <v>90</v>
      </c>
      <c r="D7747" t="s">
        <v>88</v>
      </c>
      <c r="E7747" t="s">
        <v>76</v>
      </c>
      <c r="F7747" s="7">
        <v>44306</v>
      </c>
      <c r="G7747" s="7">
        <v>44671</v>
      </c>
      <c r="H7747" t="s">
        <v>77</v>
      </c>
      <c r="I7747" t="s">
        <v>78</v>
      </c>
      <c r="J7747" s="7">
        <v>45607</v>
      </c>
      <c r="K7747" s="7">
        <v>45544</v>
      </c>
      <c r="L7747" s="7">
        <v>44671</v>
      </c>
      <c r="M7747" t="s">
        <v>77</v>
      </c>
      <c r="N7747" t="s">
        <v>79</v>
      </c>
      <c r="O7747">
        <v>2026</v>
      </c>
      <c r="P7747">
        <v>1</v>
      </c>
      <c r="Q7747" t="s">
        <v>80</v>
      </c>
      <c r="R7747" s="8">
        <v>46267</v>
      </c>
      <c r="S7747" s="2">
        <v>1</v>
      </c>
      <c r="T7747" s="2" t="s">
        <v>81</v>
      </c>
    </row>
    <row r="7748" spans="1:20" x14ac:dyDescent="0.25">
      <c r="A7748">
        <v>1120698611</v>
      </c>
      <c r="B7748">
        <v>120929240</v>
      </c>
      <c r="C7748" t="s">
        <v>82</v>
      </c>
      <c r="D7748" t="s">
        <v>75</v>
      </c>
      <c r="E7748" t="s">
        <v>76</v>
      </c>
      <c r="F7748" s="7">
        <v>44320</v>
      </c>
      <c r="G7748" s="7">
        <v>44685</v>
      </c>
      <c r="H7748" t="s">
        <v>77</v>
      </c>
      <c r="I7748" t="s">
        <v>78</v>
      </c>
      <c r="J7748" s="7"/>
      <c r="K7748" s="7">
        <v>45993</v>
      </c>
      <c r="L7748" s="7">
        <v>44685</v>
      </c>
      <c r="M7748" t="s">
        <v>77</v>
      </c>
      <c r="N7748"/>
      <c r="O7748">
        <v>2026</v>
      </c>
      <c r="P7748">
        <v>1</v>
      </c>
      <c r="Q7748" t="s">
        <v>80</v>
      </c>
      <c r="R7748" s="8">
        <v>46267</v>
      </c>
      <c r="S7748" s="2">
        <v>1</v>
      </c>
      <c r="T7748" s="2" t="s">
        <v>81</v>
      </c>
    </row>
    <row r="7749" spans="1:20" x14ac:dyDescent="0.25">
      <c r="A7749">
        <v>1120698643</v>
      </c>
      <c r="B7749">
        <v>120953304</v>
      </c>
      <c r="C7749" t="s">
        <v>74</v>
      </c>
      <c r="D7749" t="s">
        <v>75</v>
      </c>
      <c r="E7749" t="s">
        <v>76</v>
      </c>
      <c r="F7749" s="7">
        <v>44324</v>
      </c>
      <c r="G7749" s="7">
        <v>44689</v>
      </c>
      <c r="H7749" t="s">
        <v>77</v>
      </c>
      <c r="I7749" t="s">
        <v>78</v>
      </c>
      <c r="J7749" s="7"/>
      <c r="K7749" s="7">
        <v>44631</v>
      </c>
      <c r="L7749" s="7">
        <v>44689</v>
      </c>
      <c r="M7749" t="s">
        <v>77</v>
      </c>
      <c r="N7749"/>
      <c r="O7749">
        <v>2026</v>
      </c>
      <c r="P7749">
        <v>1</v>
      </c>
      <c r="Q7749" t="s">
        <v>80</v>
      </c>
      <c r="R7749" s="8">
        <v>46267</v>
      </c>
      <c r="S7749" s="2">
        <v>1</v>
      </c>
      <c r="T7749" s="2" t="s">
        <v>81</v>
      </c>
    </row>
    <row r="7750" spans="1:20" x14ac:dyDescent="0.25">
      <c r="A7750">
        <v>1120698711</v>
      </c>
      <c r="B7750">
        <v>121365622</v>
      </c>
      <c r="C7750" t="s">
        <v>82</v>
      </c>
      <c r="D7750" t="s">
        <v>88</v>
      </c>
      <c r="E7750" t="s">
        <v>76</v>
      </c>
      <c r="F7750" s="7">
        <v>44336</v>
      </c>
      <c r="G7750" s="7">
        <v>44701</v>
      </c>
      <c r="H7750" t="s">
        <v>77</v>
      </c>
      <c r="I7750" t="s">
        <v>78</v>
      </c>
      <c r="J7750" s="7">
        <v>45512</v>
      </c>
      <c r="K7750" s="7">
        <v>45539</v>
      </c>
      <c r="L7750" s="7">
        <v>44701</v>
      </c>
      <c r="M7750" t="s">
        <v>77</v>
      </c>
      <c r="N7750" t="s">
        <v>92</v>
      </c>
      <c r="O7750">
        <v>2026</v>
      </c>
      <c r="P7750">
        <v>1</v>
      </c>
      <c r="Q7750" t="s">
        <v>80</v>
      </c>
      <c r="R7750" s="8">
        <v>46267</v>
      </c>
      <c r="S7750" s="2">
        <v>1</v>
      </c>
      <c r="T7750" s="2" t="s">
        <v>81</v>
      </c>
    </row>
    <row r="7751" spans="1:20" x14ac:dyDescent="0.25">
      <c r="A7751">
        <v>1120698715</v>
      </c>
      <c r="B7751">
        <v>121366707</v>
      </c>
      <c r="C7751" t="s">
        <v>74</v>
      </c>
      <c r="D7751" t="s">
        <v>83</v>
      </c>
      <c r="E7751" t="s">
        <v>76</v>
      </c>
      <c r="F7751" s="7">
        <v>44336</v>
      </c>
      <c r="G7751" s="7">
        <v>44520</v>
      </c>
      <c r="H7751" t="s">
        <v>86</v>
      </c>
      <c r="I7751" t="s">
        <v>87</v>
      </c>
      <c r="J7751" s="7">
        <v>45972</v>
      </c>
      <c r="K7751" s="7">
        <v>44337</v>
      </c>
      <c r="L7751" s="7">
        <v>44520</v>
      </c>
      <c r="M7751" t="s">
        <v>86</v>
      </c>
      <c r="N7751" t="s">
        <v>79</v>
      </c>
      <c r="O7751">
        <v>2026</v>
      </c>
      <c r="P7751">
        <v>1</v>
      </c>
      <c r="Q7751" t="s">
        <v>80</v>
      </c>
      <c r="R7751" s="8">
        <v>46267</v>
      </c>
      <c r="S7751" s="2">
        <v>1</v>
      </c>
      <c r="T7751" s="2" t="s">
        <v>81</v>
      </c>
    </row>
    <row r="7752" spans="1:20" x14ac:dyDescent="0.25">
      <c r="A7752">
        <v>1120698723</v>
      </c>
      <c r="B7752">
        <v>121370374</v>
      </c>
      <c r="C7752" t="s">
        <v>98</v>
      </c>
      <c r="D7752" t="s">
        <v>83</v>
      </c>
      <c r="E7752" t="s">
        <v>76</v>
      </c>
      <c r="F7752" s="7">
        <v>44336</v>
      </c>
      <c r="G7752" s="7">
        <v>44520</v>
      </c>
      <c r="H7752" t="s">
        <v>77</v>
      </c>
      <c r="I7752" t="s">
        <v>78</v>
      </c>
      <c r="J7752" s="7">
        <v>46114</v>
      </c>
      <c r="K7752" s="7">
        <v>44340</v>
      </c>
      <c r="L7752" s="7">
        <v>44520</v>
      </c>
      <c r="M7752" t="s">
        <v>77</v>
      </c>
      <c r="N7752" t="s">
        <v>79</v>
      </c>
      <c r="O7752">
        <v>2026</v>
      </c>
      <c r="P7752">
        <v>1</v>
      </c>
      <c r="Q7752" t="s">
        <v>80</v>
      </c>
      <c r="R7752" s="8">
        <v>46267</v>
      </c>
      <c r="S7752" s="2">
        <v>1</v>
      </c>
      <c r="T7752" s="2" t="s">
        <v>81</v>
      </c>
    </row>
    <row r="7753" spans="1:20" x14ac:dyDescent="0.25">
      <c r="A7753">
        <v>1120698724</v>
      </c>
      <c r="B7753">
        <v>121370374</v>
      </c>
      <c r="C7753" t="s">
        <v>98</v>
      </c>
      <c r="D7753" t="s">
        <v>83</v>
      </c>
      <c r="E7753" t="s">
        <v>76</v>
      </c>
      <c r="F7753" s="7">
        <v>44336</v>
      </c>
      <c r="G7753" s="7">
        <v>44520</v>
      </c>
      <c r="H7753" t="s">
        <v>77</v>
      </c>
      <c r="I7753" t="s">
        <v>78</v>
      </c>
      <c r="J7753" s="7">
        <v>46114</v>
      </c>
      <c r="K7753" s="7">
        <v>44340</v>
      </c>
      <c r="L7753" s="7">
        <v>44520</v>
      </c>
      <c r="M7753" t="s">
        <v>77</v>
      </c>
      <c r="N7753" t="s">
        <v>79</v>
      </c>
      <c r="O7753">
        <v>2026</v>
      </c>
      <c r="P7753">
        <v>1</v>
      </c>
      <c r="Q7753" t="s">
        <v>80</v>
      </c>
      <c r="R7753" s="8">
        <v>46267</v>
      </c>
      <c r="S7753" s="2">
        <v>1</v>
      </c>
      <c r="T7753" s="2" t="s">
        <v>81</v>
      </c>
    </row>
    <row r="7754" spans="1:20" x14ac:dyDescent="0.25">
      <c r="A7754">
        <v>1120698725</v>
      </c>
      <c r="B7754">
        <v>121370374</v>
      </c>
      <c r="C7754" t="s">
        <v>98</v>
      </c>
      <c r="D7754" t="s">
        <v>83</v>
      </c>
      <c r="E7754" t="s">
        <v>76</v>
      </c>
      <c r="F7754" s="7">
        <v>44336</v>
      </c>
      <c r="G7754" s="7">
        <v>44520</v>
      </c>
      <c r="H7754" t="s">
        <v>77</v>
      </c>
      <c r="I7754" t="s">
        <v>78</v>
      </c>
      <c r="J7754" s="7">
        <v>46114</v>
      </c>
      <c r="K7754" s="7">
        <v>44340</v>
      </c>
      <c r="L7754" s="7">
        <v>44520</v>
      </c>
      <c r="M7754" t="s">
        <v>77</v>
      </c>
      <c r="N7754" t="s">
        <v>79</v>
      </c>
      <c r="O7754">
        <v>2026</v>
      </c>
      <c r="P7754">
        <v>1</v>
      </c>
      <c r="Q7754" t="s">
        <v>80</v>
      </c>
      <c r="R7754" s="8">
        <v>46267</v>
      </c>
      <c r="S7754" s="2">
        <v>1</v>
      </c>
      <c r="T7754" s="2" t="s">
        <v>81</v>
      </c>
    </row>
    <row r="7755" spans="1:20" x14ac:dyDescent="0.25">
      <c r="A7755">
        <v>1120698738</v>
      </c>
      <c r="B7755">
        <v>121377099</v>
      </c>
      <c r="C7755" t="s">
        <v>74</v>
      </c>
      <c r="D7755" t="s">
        <v>83</v>
      </c>
      <c r="E7755" t="s">
        <v>76</v>
      </c>
      <c r="F7755" s="7">
        <v>44337</v>
      </c>
      <c r="G7755" s="7">
        <v>46163</v>
      </c>
      <c r="H7755" t="s">
        <v>77</v>
      </c>
      <c r="I7755" t="s">
        <v>78</v>
      </c>
      <c r="J7755" s="7">
        <v>45749</v>
      </c>
      <c r="K7755" s="7">
        <v>46003</v>
      </c>
      <c r="L7755" s="7">
        <v>46163</v>
      </c>
      <c r="M7755" t="s">
        <v>77</v>
      </c>
      <c r="N7755" t="s">
        <v>79</v>
      </c>
      <c r="O7755">
        <v>2026</v>
      </c>
      <c r="P7755">
        <v>1</v>
      </c>
      <c r="Q7755" t="s">
        <v>80</v>
      </c>
      <c r="R7755" s="8">
        <v>46267</v>
      </c>
      <c r="S7755" s="2">
        <v>1</v>
      </c>
      <c r="T7755" s="2" t="s">
        <v>81</v>
      </c>
    </row>
    <row r="7756" spans="1:20" x14ac:dyDescent="0.25">
      <c r="A7756">
        <v>1120698752</v>
      </c>
      <c r="B7756">
        <v>121387957</v>
      </c>
      <c r="C7756" t="s">
        <v>74</v>
      </c>
      <c r="D7756" t="s">
        <v>75</v>
      </c>
      <c r="E7756" t="s">
        <v>76</v>
      </c>
      <c r="F7756" s="7">
        <v>44340</v>
      </c>
      <c r="G7756" s="7">
        <v>44705</v>
      </c>
      <c r="H7756" t="s">
        <v>77</v>
      </c>
      <c r="I7756" t="s">
        <v>78</v>
      </c>
      <c r="J7756" s="7">
        <v>45126</v>
      </c>
      <c r="K7756" s="7">
        <v>45941</v>
      </c>
      <c r="L7756" s="7">
        <v>44705</v>
      </c>
      <c r="M7756" t="s">
        <v>77</v>
      </c>
      <c r="N7756" t="s">
        <v>92</v>
      </c>
      <c r="O7756">
        <v>2026</v>
      </c>
      <c r="P7756">
        <v>1</v>
      </c>
      <c r="Q7756" t="s">
        <v>80</v>
      </c>
      <c r="R7756" s="8">
        <v>46267</v>
      </c>
      <c r="S7756" s="2">
        <v>1</v>
      </c>
      <c r="T7756" s="2" t="s">
        <v>81</v>
      </c>
    </row>
    <row r="7757" spans="1:20" x14ac:dyDescent="0.25">
      <c r="A7757">
        <v>1120698764</v>
      </c>
      <c r="B7757">
        <v>121394167</v>
      </c>
      <c r="C7757" t="s">
        <v>74</v>
      </c>
      <c r="D7757" t="s">
        <v>83</v>
      </c>
      <c r="E7757" t="s">
        <v>76</v>
      </c>
      <c r="F7757" s="7">
        <v>44341</v>
      </c>
      <c r="G7757" s="7">
        <v>46167</v>
      </c>
      <c r="H7757" t="s">
        <v>77</v>
      </c>
      <c r="I7757" t="s">
        <v>78</v>
      </c>
      <c r="J7757" s="7">
        <v>45035</v>
      </c>
      <c r="K7757" s="7">
        <v>44342</v>
      </c>
      <c r="L7757" s="7">
        <v>46167</v>
      </c>
      <c r="M7757" t="s">
        <v>77</v>
      </c>
      <c r="N7757" t="s">
        <v>92</v>
      </c>
      <c r="O7757">
        <v>2026</v>
      </c>
      <c r="P7757">
        <v>1</v>
      </c>
      <c r="Q7757" t="s">
        <v>80</v>
      </c>
      <c r="R7757" s="8">
        <v>46267</v>
      </c>
      <c r="S7757" s="2">
        <v>1</v>
      </c>
      <c r="T7757" s="2" t="s">
        <v>81</v>
      </c>
    </row>
    <row r="7758" spans="1:20" x14ac:dyDescent="0.25">
      <c r="A7758">
        <v>1120698801</v>
      </c>
      <c r="B7758">
        <v>121431234</v>
      </c>
      <c r="C7758" t="s">
        <v>82</v>
      </c>
      <c r="D7758" t="s">
        <v>83</v>
      </c>
      <c r="E7758" t="s">
        <v>76</v>
      </c>
      <c r="F7758" s="7">
        <v>44345</v>
      </c>
      <c r="G7758" s="7">
        <v>44529</v>
      </c>
      <c r="H7758" t="s">
        <v>77</v>
      </c>
      <c r="I7758" t="s">
        <v>89</v>
      </c>
      <c r="J7758" s="7">
        <v>46013</v>
      </c>
      <c r="K7758" s="7">
        <v>45861</v>
      </c>
      <c r="L7758" s="7">
        <v>44529</v>
      </c>
      <c r="M7758" t="s">
        <v>77</v>
      </c>
      <c r="N7758" t="s">
        <v>79</v>
      </c>
      <c r="O7758">
        <v>2026</v>
      </c>
      <c r="P7758">
        <v>1</v>
      </c>
      <c r="Q7758" t="s">
        <v>80</v>
      </c>
      <c r="R7758" s="8">
        <v>46267</v>
      </c>
      <c r="S7758" s="2">
        <v>1</v>
      </c>
      <c r="T7758" s="2" t="s">
        <v>81</v>
      </c>
    </row>
    <row r="7759" spans="1:20" x14ac:dyDescent="0.25">
      <c r="A7759">
        <v>1120698802</v>
      </c>
      <c r="B7759">
        <v>121431234</v>
      </c>
      <c r="C7759" t="s">
        <v>82</v>
      </c>
      <c r="D7759" t="s">
        <v>83</v>
      </c>
      <c r="E7759" t="s">
        <v>76</v>
      </c>
      <c r="F7759" s="7">
        <v>44345</v>
      </c>
      <c r="G7759" s="7">
        <v>44529</v>
      </c>
      <c r="H7759" t="s">
        <v>77</v>
      </c>
      <c r="I7759" t="s">
        <v>89</v>
      </c>
      <c r="J7759" s="7">
        <v>46013</v>
      </c>
      <c r="K7759" s="7">
        <v>46020</v>
      </c>
      <c r="L7759" s="7">
        <v>44529</v>
      </c>
      <c r="M7759" t="s">
        <v>77</v>
      </c>
      <c r="N7759" t="s">
        <v>79</v>
      </c>
      <c r="O7759">
        <v>2026</v>
      </c>
      <c r="P7759">
        <v>1</v>
      </c>
      <c r="Q7759" t="s">
        <v>80</v>
      </c>
      <c r="R7759" s="8">
        <v>46267</v>
      </c>
      <c r="S7759" s="2">
        <v>1</v>
      </c>
      <c r="T7759" s="2" t="s">
        <v>81</v>
      </c>
    </row>
    <row r="7760" spans="1:20" x14ac:dyDescent="0.25">
      <c r="A7760">
        <v>1120698814</v>
      </c>
      <c r="B7760">
        <v>121449513</v>
      </c>
      <c r="C7760" t="s">
        <v>74</v>
      </c>
      <c r="D7760" t="s">
        <v>83</v>
      </c>
      <c r="E7760" t="s">
        <v>76</v>
      </c>
      <c r="F7760" s="7">
        <v>44349</v>
      </c>
      <c r="G7760" s="7">
        <v>46175</v>
      </c>
      <c r="H7760" t="s">
        <v>86</v>
      </c>
      <c r="I7760" t="s">
        <v>87</v>
      </c>
      <c r="J7760" s="7">
        <v>45929</v>
      </c>
      <c r="K7760" s="7">
        <v>44350</v>
      </c>
      <c r="L7760" s="7">
        <v>46175</v>
      </c>
      <c r="M7760" t="s">
        <v>86</v>
      </c>
      <c r="N7760" t="s">
        <v>79</v>
      </c>
      <c r="O7760">
        <v>2026</v>
      </c>
      <c r="P7760">
        <v>1</v>
      </c>
      <c r="Q7760" t="s">
        <v>80</v>
      </c>
      <c r="R7760" s="8">
        <v>46267</v>
      </c>
      <c r="S7760" s="2">
        <v>1</v>
      </c>
      <c r="T7760" s="2" t="s">
        <v>81</v>
      </c>
    </row>
    <row r="7761" spans="1:20" x14ac:dyDescent="0.25">
      <c r="A7761">
        <v>1120698817</v>
      </c>
      <c r="B7761">
        <v>121451884</v>
      </c>
      <c r="C7761" t="s">
        <v>98</v>
      </c>
      <c r="D7761" t="s">
        <v>88</v>
      </c>
      <c r="E7761" t="s">
        <v>76</v>
      </c>
      <c r="F7761" s="7">
        <v>44350</v>
      </c>
      <c r="G7761" s="7">
        <v>44715</v>
      </c>
      <c r="H7761" t="s">
        <v>77</v>
      </c>
      <c r="I7761" t="s">
        <v>78</v>
      </c>
      <c r="J7761" s="7">
        <v>45539</v>
      </c>
      <c r="K7761" s="7">
        <v>45541</v>
      </c>
      <c r="L7761" s="7">
        <v>44715</v>
      </c>
      <c r="M7761" t="s">
        <v>77</v>
      </c>
      <c r="N7761" t="s">
        <v>79</v>
      </c>
      <c r="O7761">
        <v>2026</v>
      </c>
      <c r="P7761">
        <v>1</v>
      </c>
      <c r="Q7761" t="s">
        <v>80</v>
      </c>
      <c r="R7761" s="8">
        <v>46267</v>
      </c>
      <c r="S7761" s="2">
        <v>1</v>
      </c>
      <c r="T7761" s="2" t="s">
        <v>81</v>
      </c>
    </row>
    <row r="7762" spans="1:20" x14ac:dyDescent="0.25">
      <c r="A7762">
        <v>1120698818</v>
      </c>
      <c r="B7762">
        <v>121451884</v>
      </c>
      <c r="C7762" t="s">
        <v>98</v>
      </c>
      <c r="D7762" t="s">
        <v>88</v>
      </c>
      <c r="E7762" t="s">
        <v>76</v>
      </c>
      <c r="F7762" s="7">
        <v>44350</v>
      </c>
      <c r="G7762" s="7">
        <v>44715</v>
      </c>
      <c r="H7762" t="s">
        <v>77</v>
      </c>
      <c r="I7762" t="s">
        <v>78</v>
      </c>
      <c r="J7762" s="7">
        <v>45539</v>
      </c>
      <c r="K7762" s="7">
        <v>45495</v>
      </c>
      <c r="L7762" s="7">
        <v>44715</v>
      </c>
      <c r="M7762" t="s">
        <v>77</v>
      </c>
      <c r="N7762" t="s">
        <v>79</v>
      </c>
      <c r="O7762">
        <v>2026</v>
      </c>
      <c r="P7762">
        <v>1</v>
      </c>
      <c r="Q7762" t="s">
        <v>80</v>
      </c>
      <c r="R7762" s="8">
        <v>46267</v>
      </c>
      <c r="S7762" s="2">
        <v>1</v>
      </c>
      <c r="T7762" s="2" t="s">
        <v>81</v>
      </c>
    </row>
    <row r="7763" spans="1:20" x14ac:dyDescent="0.25">
      <c r="A7763">
        <v>1120698819</v>
      </c>
      <c r="B7763">
        <v>121451884</v>
      </c>
      <c r="C7763" t="s">
        <v>98</v>
      </c>
      <c r="D7763" t="s">
        <v>88</v>
      </c>
      <c r="E7763" t="s">
        <v>76</v>
      </c>
      <c r="F7763" s="7">
        <v>44350</v>
      </c>
      <c r="G7763" s="7">
        <v>44715</v>
      </c>
      <c r="H7763" t="s">
        <v>77</v>
      </c>
      <c r="I7763" t="s">
        <v>78</v>
      </c>
      <c r="J7763" s="7">
        <v>45539</v>
      </c>
      <c r="K7763" s="7">
        <v>45546</v>
      </c>
      <c r="L7763" s="7">
        <v>44715</v>
      </c>
      <c r="M7763" t="s">
        <v>77</v>
      </c>
      <c r="N7763" t="s">
        <v>79</v>
      </c>
      <c r="O7763">
        <v>2026</v>
      </c>
      <c r="P7763">
        <v>1</v>
      </c>
      <c r="Q7763" t="s">
        <v>80</v>
      </c>
      <c r="R7763" s="8">
        <v>46267</v>
      </c>
      <c r="S7763" s="2">
        <v>1</v>
      </c>
      <c r="T7763" s="2" t="s">
        <v>81</v>
      </c>
    </row>
    <row r="7764" spans="1:20" x14ac:dyDescent="0.25">
      <c r="A7764">
        <v>1120698958</v>
      </c>
      <c r="B7764">
        <v>121606519</v>
      </c>
      <c r="C7764" t="s">
        <v>85</v>
      </c>
      <c r="D7764" t="s">
        <v>83</v>
      </c>
      <c r="E7764" t="s">
        <v>76</v>
      </c>
      <c r="F7764" s="7">
        <v>44373</v>
      </c>
      <c r="G7764" s="7">
        <v>46199</v>
      </c>
      <c r="H7764" t="s">
        <v>77</v>
      </c>
      <c r="I7764" t="s">
        <v>78</v>
      </c>
      <c r="J7764" s="7">
        <v>45905</v>
      </c>
      <c r="K7764" s="7">
        <v>44378</v>
      </c>
      <c r="L7764" s="7">
        <v>46199</v>
      </c>
      <c r="M7764" t="s">
        <v>77</v>
      </c>
      <c r="N7764" t="s">
        <v>79</v>
      </c>
      <c r="O7764">
        <v>2026</v>
      </c>
      <c r="P7764">
        <v>1</v>
      </c>
      <c r="Q7764" t="s">
        <v>80</v>
      </c>
      <c r="R7764" s="8">
        <v>46267</v>
      </c>
      <c r="S7764" s="2">
        <v>1</v>
      </c>
      <c r="T7764" s="2" t="s">
        <v>81</v>
      </c>
    </row>
    <row r="7765" spans="1:20" x14ac:dyDescent="0.25">
      <c r="A7765">
        <v>1120699035</v>
      </c>
      <c r="B7765">
        <v>121654772</v>
      </c>
      <c r="C7765" t="s">
        <v>82</v>
      </c>
      <c r="D7765" t="s">
        <v>75</v>
      </c>
      <c r="E7765" t="s">
        <v>76</v>
      </c>
      <c r="F7765" s="7">
        <v>44361</v>
      </c>
      <c r="G7765" s="7">
        <v>46187</v>
      </c>
      <c r="H7765" t="s">
        <v>77</v>
      </c>
      <c r="I7765" t="s">
        <v>78</v>
      </c>
      <c r="J7765" s="7">
        <v>45804</v>
      </c>
      <c r="K7765" s="7">
        <v>44385</v>
      </c>
      <c r="L7765" s="7">
        <v>46187</v>
      </c>
      <c r="M7765" t="s">
        <v>77</v>
      </c>
      <c r="N7765" t="s">
        <v>79</v>
      </c>
      <c r="O7765">
        <v>2026</v>
      </c>
      <c r="P7765">
        <v>1</v>
      </c>
      <c r="Q7765" t="s">
        <v>80</v>
      </c>
      <c r="R7765" s="8">
        <v>46267</v>
      </c>
      <c r="S7765" s="2">
        <v>1</v>
      </c>
      <c r="T7765" s="2" t="s">
        <v>81</v>
      </c>
    </row>
    <row r="7766" spans="1:20" x14ac:dyDescent="0.25">
      <c r="A7766">
        <v>1120699072</v>
      </c>
      <c r="B7766">
        <v>121678472</v>
      </c>
      <c r="C7766" t="s">
        <v>94</v>
      </c>
      <c r="D7766" t="s">
        <v>83</v>
      </c>
      <c r="E7766" t="s">
        <v>76</v>
      </c>
      <c r="F7766" s="7">
        <v>44384</v>
      </c>
      <c r="G7766" s="7">
        <v>44568</v>
      </c>
      <c r="H7766" t="s">
        <v>77</v>
      </c>
      <c r="I7766" t="s">
        <v>78</v>
      </c>
      <c r="J7766" s="7">
        <v>45972</v>
      </c>
      <c r="K7766" s="7">
        <v>45923</v>
      </c>
      <c r="L7766" s="7">
        <v>44568</v>
      </c>
      <c r="M7766" t="s">
        <v>77</v>
      </c>
      <c r="N7766" t="s">
        <v>79</v>
      </c>
      <c r="O7766">
        <v>2026</v>
      </c>
      <c r="P7766">
        <v>1</v>
      </c>
      <c r="Q7766" t="s">
        <v>80</v>
      </c>
      <c r="R7766" s="8">
        <v>46267</v>
      </c>
      <c r="S7766" s="2">
        <v>1</v>
      </c>
      <c r="T7766" s="2" t="s">
        <v>81</v>
      </c>
    </row>
    <row r="7767" spans="1:20" x14ac:dyDescent="0.25">
      <c r="A7767">
        <v>1120699666</v>
      </c>
      <c r="B7767">
        <v>121941780</v>
      </c>
      <c r="C7767" t="s">
        <v>82</v>
      </c>
      <c r="D7767" t="s">
        <v>75</v>
      </c>
      <c r="E7767" t="s">
        <v>76</v>
      </c>
      <c r="F7767" s="7">
        <v>44431</v>
      </c>
      <c r="G7767" s="7">
        <v>45161</v>
      </c>
      <c r="H7767" t="s">
        <v>77</v>
      </c>
      <c r="I7767" t="s">
        <v>78</v>
      </c>
      <c r="J7767" s="7">
        <v>46090</v>
      </c>
      <c r="K7767" s="7">
        <v>45057</v>
      </c>
      <c r="L7767" s="7">
        <v>45161</v>
      </c>
      <c r="M7767" t="s">
        <v>77</v>
      </c>
      <c r="N7767" t="s">
        <v>79</v>
      </c>
      <c r="O7767">
        <v>2026</v>
      </c>
      <c r="P7767">
        <v>1</v>
      </c>
      <c r="Q7767" t="s">
        <v>80</v>
      </c>
      <c r="R7767" s="8">
        <v>46267</v>
      </c>
      <c r="S7767" s="2">
        <v>1</v>
      </c>
      <c r="T7767" s="2" t="s">
        <v>81</v>
      </c>
    </row>
    <row r="7768" spans="1:20" x14ac:dyDescent="0.25">
      <c r="A7768">
        <v>1120699738</v>
      </c>
      <c r="B7768">
        <v>121969356</v>
      </c>
      <c r="C7768" t="s">
        <v>74</v>
      </c>
      <c r="D7768" t="s">
        <v>83</v>
      </c>
      <c r="E7768" t="s">
        <v>76</v>
      </c>
      <c r="F7768" s="7">
        <v>44436</v>
      </c>
      <c r="G7768" s="7">
        <v>44620</v>
      </c>
      <c r="H7768" t="s">
        <v>77</v>
      </c>
      <c r="I7768" t="s">
        <v>78</v>
      </c>
      <c r="J7768" s="7">
        <v>45929</v>
      </c>
      <c r="K7768" s="7">
        <v>44436</v>
      </c>
      <c r="L7768" s="7">
        <v>44620</v>
      </c>
      <c r="M7768" t="s">
        <v>77</v>
      </c>
      <c r="N7768" t="s">
        <v>79</v>
      </c>
      <c r="O7768">
        <v>2026</v>
      </c>
      <c r="P7768">
        <v>1</v>
      </c>
      <c r="Q7768" t="s">
        <v>80</v>
      </c>
      <c r="R7768" s="8">
        <v>46267</v>
      </c>
      <c r="S7768" s="2">
        <v>1</v>
      </c>
      <c r="T7768" s="2" t="s">
        <v>81</v>
      </c>
    </row>
    <row r="7769" spans="1:20" x14ac:dyDescent="0.25">
      <c r="A7769">
        <v>1120699741</v>
      </c>
      <c r="B7769">
        <v>121969687</v>
      </c>
      <c r="C7769" t="s">
        <v>74</v>
      </c>
      <c r="D7769" t="s">
        <v>83</v>
      </c>
      <c r="E7769" t="s">
        <v>76</v>
      </c>
      <c r="F7769" s="7">
        <v>44436</v>
      </c>
      <c r="G7769" s="7">
        <v>46262</v>
      </c>
      <c r="H7769" t="s">
        <v>77</v>
      </c>
      <c r="I7769" t="s">
        <v>78</v>
      </c>
      <c r="J7769" s="7">
        <v>45932</v>
      </c>
      <c r="K7769" s="7">
        <v>44436</v>
      </c>
      <c r="L7769" s="7">
        <v>46262</v>
      </c>
      <c r="M7769" t="s">
        <v>77</v>
      </c>
      <c r="N7769" t="s">
        <v>79</v>
      </c>
      <c r="O7769">
        <v>2026</v>
      </c>
      <c r="P7769">
        <v>1</v>
      </c>
      <c r="Q7769" t="s">
        <v>80</v>
      </c>
      <c r="R7769" s="8">
        <v>46267</v>
      </c>
      <c r="S7769" s="2">
        <v>1</v>
      </c>
      <c r="T7769" s="2" t="s">
        <v>81</v>
      </c>
    </row>
    <row r="7770" spans="1:20" x14ac:dyDescent="0.25">
      <c r="A7770">
        <v>1120700105</v>
      </c>
      <c r="B7770">
        <v>122128294</v>
      </c>
      <c r="C7770" t="s">
        <v>94</v>
      </c>
      <c r="D7770" t="s">
        <v>75</v>
      </c>
      <c r="E7770" t="s">
        <v>76</v>
      </c>
      <c r="F7770" s="7">
        <v>44469</v>
      </c>
      <c r="G7770" s="7">
        <v>44834</v>
      </c>
      <c r="H7770" t="s">
        <v>86</v>
      </c>
      <c r="I7770" t="s">
        <v>87</v>
      </c>
      <c r="J7770" s="7">
        <v>46042</v>
      </c>
      <c r="K7770" s="7">
        <v>44473</v>
      </c>
      <c r="L7770" s="7">
        <v>44834</v>
      </c>
      <c r="M7770" t="s">
        <v>86</v>
      </c>
      <c r="N7770" t="s">
        <v>79</v>
      </c>
      <c r="O7770">
        <v>2026</v>
      </c>
      <c r="P7770">
        <v>1</v>
      </c>
      <c r="Q7770" t="s">
        <v>80</v>
      </c>
      <c r="R7770" s="8">
        <v>46267</v>
      </c>
      <c r="S7770" s="2">
        <v>1</v>
      </c>
      <c r="T7770" s="2" t="s">
        <v>81</v>
      </c>
    </row>
    <row r="7771" spans="1:20" x14ac:dyDescent="0.25">
      <c r="A7771">
        <v>1120700560</v>
      </c>
      <c r="B7771">
        <v>122323519</v>
      </c>
      <c r="C7771" t="s">
        <v>85</v>
      </c>
      <c r="D7771" t="s">
        <v>75</v>
      </c>
      <c r="E7771" t="s">
        <v>76</v>
      </c>
      <c r="F7771" s="7">
        <v>44504</v>
      </c>
      <c r="G7771" s="7">
        <v>44869</v>
      </c>
      <c r="H7771" t="s">
        <v>86</v>
      </c>
      <c r="I7771" t="s">
        <v>87</v>
      </c>
      <c r="J7771" s="7"/>
      <c r="K7771" s="7">
        <v>46006</v>
      </c>
      <c r="L7771" s="7">
        <v>44869</v>
      </c>
      <c r="M7771" t="s">
        <v>86</v>
      </c>
      <c r="N7771"/>
      <c r="O7771">
        <v>2026</v>
      </c>
      <c r="P7771">
        <v>1</v>
      </c>
      <c r="Q7771" t="s">
        <v>80</v>
      </c>
      <c r="R7771" s="8">
        <v>46267</v>
      </c>
      <c r="S7771" s="2">
        <v>1</v>
      </c>
      <c r="T7771" s="2" t="s">
        <v>81</v>
      </c>
    </row>
    <row r="7772" spans="1:20" x14ac:dyDescent="0.25">
      <c r="A7772">
        <v>1120700633</v>
      </c>
      <c r="B7772">
        <v>122358383</v>
      </c>
      <c r="C7772" t="s">
        <v>74</v>
      </c>
      <c r="D7772" t="s">
        <v>75</v>
      </c>
      <c r="E7772" t="s">
        <v>76</v>
      </c>
      <c r="F7772" s="7">
        <v>44510</v>
      </c>
      <c r="G7772" s="7">
        <v>44875</v>
      </c>
      <c r="H7772" t="s">
        <v>86</v>
      </c>
      <c r="I7772" t="s">
        <v>87</v>
      </c>
      <c r="J7772" s="7">
        <v>46058</v>
      </c>
      <c r="K7772" s="7">
        <v>44510</v>
      </c>
      <c r="L7772" s="7">
        <v>44875</v>
      </c>
      <c r="M7772" t="s">
        <v>86</v>
      </c>
      <c r="N7772" t="s">
        <v>79</v>
      </c>
      <c r="O7772">
        <v>2026</v>
      </c>
      <c r="P7772">
        <v>1</v>
      </c>
      <c r="Q7772" t="s">
        <v>80</v>
      </c>
      <c r="R7772" s="8">
        <v>46267</v>
      </c>
      <c r="S7772" s="2">
        <v>1</v>
      </c>
      <c r="T7772" s="2" t="s">
        <v>81</v>
      </c>
    </row>
    <row r="7773" spans="1:20" x14ac:dyDescent="0.25">
      <c r="A7773">
        <v>1120700690</v>
      </c>
      <c r="B7773">
        <v>122377001</v>
      </c>
      <c r="C7773" t="s">
        <v>82</v>
      </c>
      <c r="D7773" t="s">
        <v>75</v>
      </c>
      <c r="E7773" t="s">
        <v>76</v>
      </c>
      <c r="F7773" s="7">
        <v>44515</v>
      </c>
      <c r="G7773" s="7">
        <v>44819</v>
      </c>
      <c r="H7773" t="s">
        <v>77</v>
      </c>
      <c r="I7773" t="s">
        <v>78</v>
      </c>
      <c r="J7773" s="7">
        <v>44694</v>
      </c>
      <c r="K7773" s="7">
        <v>44516</v>
      </c>
      <c r="L7773" s="7">
        <v>44819</v>
      </c>
      <c r="M7773" t="s">
        <v>77</v>
      </c>
      <c r="N7773" t="s">
        <v>92</v>
      </c>
      <c r="O7773">
        <v>2026</v>
      </c>
      <c r="P7773">
        <v>1</v>
      </c>
      <c r="Q7773" t="s">
        <v>80</v>
      </c>
      <c r="R7773" s="8">
        <v>46267</v>
      </c>
      <c r="S7773" s="2">
        <v>1</v>
      </c>
      <c r="T7773" s="2" t="s">
        <v>81</v>
      </c>
    </row>
    <row r="7774" spans="1:20" x14ac:dyDescent="0.25">
      <c r="A7774">
        <v>1120700843</v>
      </c>
      <c r="B7774">
        <v>122427475</v>
      </c>
      <c r="C7774" t="s">
        <v>74</v>
      </c>
      <c r="D7774" t="s">
        <v>75</v>
      </c>
      <c r="E7774" t="s">
        <v>76</v>
      </c>
      <c r="F7774" s="7">
        <v>44530</v>
      </c>
      <c r="G7774" s="7">
        <v>46356</v>
      </c>
      <c r="H7774" t="s">
        <v>77</v>
      </c>
      <c r="I7774" t="s">
        <v>78</v>
      </c>
      <c r="J7774" s="7">
        <v>45181</v>
      </c>
      <c r="K7774" s="7">
        <v>44536</v>
      </c>
      <c r="L7774" s="7">
        <v>46356</v>
      </c>
      <c r="M7774" t="s">
        <v>77</v>
      </c>
      <c r="N7774" t="s">
        <v>92</v>
      </c>
      <c r="O7774">
        <v>2026</v>
      </c>
      <c r="P7774">
        <v>1</v>
      </c>
      <c r="Q7774" t="s">
        <v>80</v>
      </c>
      <c r="R7774" s="8">
        <v>46267</v>
      </c>
      <c r="S7774" s="2">
        <v>1</v>
      </c>
      <c r="T7774" s="2" t="s">
        <v>81</v>
      </c>
    </row>
    <row r="7775" spans="1:20" x14ac:dyDescent="0.25">
      <c r="A7775">
        <v>1120700901</v>
      </c>
      <c r="B7775">
        <v>122450945</v>
      </c>
      <c r="C7775" t="s">
        <v>82</v>
      </c>
      <c r="D7775" t="s">
        <v>75</v>
      </c>
      <c r="E7775" t="s">
        <v>76</v>
      </c>
      <c r="F7775" s="7">
        <v>44536</v>
      </c>
      <c r="G7775" s="7">
        <v>46362</v>
      </c>
      <c r="H7775" t="s">
        <v>86</v>
      </c>
      <c r="I7775" t="s">
        <v>87</v>
      </c>
      <c r="J7775" s="7">
        <v>45566</v>
      </c>
      <c r="K7775" s="7">
        <v>44544</v>
      </c>
      <c r="L7775" s="7">
        <v>46362</v>
      </c>
      <c r="M7775" t="s">
        <v>86</v>
      </c>
      <c r="N7775" t="s">
        <v>79</v>
      </c>
      <c r="O7775">
        <v>2026</v>
      </c>
      <c r="P7775">
        <v>1</v>
      </c>
      <c r="Q7775" t="s">
        <v>80</v>
      </c>
      <c r="R7775" s="8">
        <v>46267</v>
      </c>
      <c r="S7775" s="2">
        <v>1</v>
      </c>
      <c r="T7775" s="2" t="s">
        <v>81</v>
      </c>
    </row>
    <row r="7776" spans="1:20" x14ac:dyDescent="0.25">
      <c r="A7776">
        <v>1120700975</v>
      </c>
      <c r="B7776">
        <v>122774389</v>
      </c>
      <c r="C7776" t="s">
        <v>82</v>
      </c>
      <c r="D7776" t="s">
        <v>88</v>
      </c>
      <c r="E7776" t="s">
        <v>76</v>
      </c>
      <c r="F7776" s="7">
        <v>44581</v>
      </c>
      <c r="G7776" s="7">
        <v>46407</v>
      </c>
      <c r="H7776" t="s">
        <v>77</v>
      </c>
      <c r="I7776" t="s">
        <v>78</v>
      </c>
      <c r="J7776" s="7">
        <v>46111</v>
      </c>
      <c r="K7776" s="7">
        <v>44581</v>
      </c>
      <c r="L7776" s="7">
        <v>46407</v>
      </c>
      <c r="M7776" t="s">
        <v>77</v>
      </c>
      <c r="N7776" t="s">
        <v>79</v>
      </c>
      <c r="O7776">
        <v>2026</v>
      </c>
      <c r="P7776">
        <v>1</v>
      </c>
      <c r="Q7776" t="s">
        <v>80</v>
      </c>
      <c r="R7776" s="8">
        <v>46267</v>
      </c>
      <c r="S7776" s="2">
        <v>1</v>
      </c>
      <c r="T7776" s="2" t="s">
        <v>81</v>
      </c>
    </row>
    <row r="7777" spans="1:20" x14ac:dyDescent="0.25">
      <c r="A7777">
        <v>1120701072</v>
      </c>
      <c r="B7777">
        <v>123168006</v>
      </c>
      <c r="C7777" t="s">
        <v>82</v>
      </c>
      <c r="D7777" t="s">
        <v>88</v>
      </c>
      <c r="E7777" t="s">
        <v>76</v>
      </c>
      <c r="F7777" s="7">
        <v>44642</v>
      </c>
      <c r="G7777" s="7">
        <v>45007</v>
      </c>
      <c r="H7777" t="s">
        <v>77</v>
      </c>
      <c r="I7777" t="s">
        <v>78</v>
      </c>
      <c r="J7777" s="7">
        <v>45482</v>
      </c>
      <c r="K7777" s="7">
        <v>45748</v>
      </c>
      <c r="L7777" s="7">
        <v>45007</v>
      </c>
      <c r="M7777" t="s">
        <v>77</v>
      </c>
      <c r="N7777" t="s">
        <v>79</v>
      </c>
      <c r="O7777">
        <v>2026</v>
      </c>
      <c r="P7777">
        <v>1</v>
      </c>
      <c r="Q7777" t="s">
        <v>80</v>
      </c>
      <c r="R7777" s="8">
        <v>46267</v>
      </c>
      <c r="S7777" s="2">
        <v>1</v>
      </c>
      <c r="T7777" s="2" t="s">
        <v>81</v>
      </c>
    </row>
    <row r="7778" spans="1:20" x14ac:dyDescent="0.25">
      <c r="A7778">
        <v>1120701110</v>
      </c>
      <c r="B7778">
        <v>123211730</v>
      </c>
      <c r="C7778" t="s">
        <v>91</v>
      </c>
      <c r="D7778" t="s">
        <v>75</v>
      </c>
      <c r="E7778" t="s">
        <v>76</v>
      </c>
      <c r="F7778" s="7">
        <v>44650</v>
      </c>
      <c r="G7778" s="7">
        <v>45015</v>
      </c>
      <c r="H7778" t="s">
        <v>77</v>
      </c>
      <c r="I7778" t="s">
        <v>78</v>
      </c>
      <c r="J7778" s="7">
        <v>45828</v>
      </c>
      <c r="K7778" s="7">
        <v>45833</v>
      </c>
      <c r="L7778" s="7">
        <v>45015</v>
      </c>
      <c r="M7778" t="s">
        <v>77</v>
      </c>
      <c r="N7778" t="s">
        <v>92</v>
      </c>
      <c r="O7778">
        <v>2026</v>
      </c>
      <c r="P7778">
        <v>1</v>
      </c>
      <c r="Q7778" t="s">
        <v>80</v>
      </c>
      <c r="R7778" s="8">
        <v>46267</v>
      </c>
      <c r="S7778" s="2">
        <v>1</v>
      </c>
      <c r="T7778" s="2" t="s">
        <v>81</v>
      </c>
    </row>
    <row r="7779" spans="1:20" x14ac:dyDescent="0.25">
      <c r="A7779">
        <v>1120701114</v>
      </c>
      <c r="B7779">
        <v>123213394</v>
      </c>
      <c r="C7779" t="s">
        <v>82</v>
      </c>
      <c r="D7779" t="s">
        <v>88</v>
      </c>
      <c r="E7779" t="s">
        <v>76</v>
      </c>
      <c r="F7779" s="7">
        <v>44650</v>
      </c>
      <c r="G7779" s="7">
        <v>45015</v>
      </c>
      <c r="H7779" t="s">
        <v>77</v>
      </c>
      <c r="I7779" t="s">
        <v>78</v>
      </c>
      <c r="J7779" s="7">
        <v>45432</v>
      </c>
      <c r="K7779" s="7">
        <v>45701</v>
      </c>
      <c r="L7779" s="7">
        <v>45015</v>
      </c>
      <c r="M7779" t="s">
        <v>77</v>
      </c>
      <c r="N7779" t="s">
        <v>79</v>
      </c>
      <c r="O7779">
        <v>2026</v>
      </c>
      <c r="P7779">
        <v>1</v>
      </c>
      <c r="Q7779" t="s">
        <v>80</v>
      </c>
      <c r="R7779" s="8">
        <v>46267</v>
      </c>
      <c r="S7779" s="2">
        <v>1</v>
      </c>
      <c r="T7779" s="2" t="s">
        <v>81</v>
      </c>
    </row>
    <row r="7780" spans="1:20" x14ac:dyDescent="0.25">
      <c r="A7780">
        <v>1120701188</v>
      </c>
      <c r="B7780">
        <v>123257580</v>
      </c>
      <c r="C7780" t="s">
        <v>97</v>
      </c>
      <c r="D7780" t="s">
        <v>75</v>
      </c>
      <c r="E7780" t="s">
        <v>76</v>
      </c>
      <c r="F7780" s="7">
        <v>44655</v>
      </c>
      <c r="G7780" s="7">
        <v>45020</v>
      </c>
      <c r="H7780" t="s">
        <v>77</v>
      </c>
      <c r="I7780" t="s">
        <v>78</v>
      </c>
      <c r="J7780" s="7">
        <v>45880</v>
      </c>
      <c r="K7780" s="7">
        <v>44663</v>
      </c>
      <c r="L7780" s="7">
        <v>45020</v>
      </c>
      <c r="M7780" t="s">
        <v>77</v>
      </c>
      <c r="N7780" t="s">
        <v>79</v>
      </c>
      <c r="O7780">
        <v>2026</v>
      </c>
      <c r="P7780">
        <v>1</v>
      </c>
      <c r="Q7780" t="s">
        <v>80</v>
      </c>
      <c r="R7780" s="8">
        <v>46267</v>
      </c>
      <c r="S7780" s="2">
        <v>1</v>
      </c>
      <c r="T7780" s="2" t="s">
        <v>81</v>
      </c>
    </row>
    <row r="7781" spans="1:20" x14ac:dyDescent="0.25">
      <c r="A7781">
        <v>1120701354</v>
      </c>
      <c r="B7781">
        <v>123356323</v>
      </c>
      <c r="C7781" t="s">
        <v>98</v>
      </c>
      <c r="D7781" t="s">
        <v>88</v>
      </c>
      <c r="E7781" t="s">
        <v>76</v>
      </c>
      <c r="F7781" s="7">
        <v>44669</v>
      </c>
      <c r="G7781" s="7">
        <v>45034</v>
      </c>
      <c r="H7781" t="s">
        <v>77</v>
      </c>
      <c r="I7781" t="s">
        <v>78</v>
      </c>
      <c r="J7781" s="7">
        <v>45498</v>
      </c>
      <c r="K7781" s="7">
        <v>45544</v>
      </c>
      <c r="L7781" s="7">
        <v>45034</v>
      </c>
      <c r="M7781" t="s">
        <v>77</v>
      </c>
      <c r="N7781" t="s">
        <v>79</v>
      </c>
      <c r="O7781">
        <v>2026</v>
      </c>
      <c r="P7781">
        <v>1</v>
      </c>
      <c r="Q7781" t="s">
        <v>80</v>
      </c>
      <c r="R7781" s="8">
        <v>46267</v>
      </c>
      <c r="S7781" s="2">
        <v>1</v>
      </c>
      <c r="T7781" s="2" t="s">
        <v>81</v>
      </c>
    </row>
    <row r="7782" spans="1:20" x14ac:dyDescent="0.25">
      <c r="A7782">
        <v>1120701397</v>
      </c>
      <c r="B7782">
        <v>123385569</v>
      </c>
      <c r="C7782" t="s">
        <v>82</v>
      </c>
      <c r="D7782" t="s">
        <v>83</v>
      </c>
      <c r="E7782" t="s">
        <v>76</v>
      </c>
      <c r="F7782" s="7">
        <v>44672</v>
      </c>
      <c r="G7782" s="7">
        <v>44855</v>
      </c>
      <c r="H7782" t="s">
        <v>77</v>
      </c>
      <c r="I7782" t="s">
        <v>84</v>
      </c>
      <c r="J7782" s="7">
        <v>45432</v>
      </c>
      <c r="K7782" s="7">
        <v>45736</v>
      </c>
      <c r="L7782" s="7">
        <v>44855</v>
      </c>
      <c r="M7782" t="s">
        <v>77</v>
      </c>
      <c r="N7782" t="s">
        <v>79</v>
      </c>
      <c r="O7782">
        <v>2026</v>
      </c>
      <c r="P7782">
        <v>1</v>
      </c>
      <c r="Q7782" t="s">
        <v>80</v>
      </c>
      <c r="R7782" s="8">
        <v>46267</v>
      </c>
      <c r="S7782" s="2">
        <v>1</v>
      </c>
      <c r="T7782" s="2" t="s">
        <v>81</v>
      </c>
    </row>
    <row r="7783" spans="1:20" x14ac:dyDescent="0.25">
      <c r="A7783">
        <v>1120701398</v>
      </c>
      <c r="B7783">
        <v>123385569</v>
      </c>
      <c r="C7783" t="s">
        <v>82</v>
      </c>
      <c r="D7783" t="s">
        <v>83</v>
      </c>
      <c r="E7783" t="s">
        <v>76</v>
      </c>
      <c r="F7783" s="7">
        <v>44672</v>
      </c>
      <c r="G7783" s="7">
        <v>44855</v>
      </c>
      <c r="H7783" t="s">
        <v>77</v>
      </c>
      <c r="I7783" t="s">
        <v>84</v>
      </c>
      <c r="J7783" s="7">
        <v>45432</v>
      </c>
      <c r="K7783" s="7">
        <v>46001</v>
      </c>
      <c r="L7783" s="7">
        <v>44855</v>
      </c>
      <c r="M7783" t="s">
        <v>77</v>
      </c>
      <c r="N7783" t="s">
        <v>79</v>
      </c>
      <c r="O7783">
        <v>2026</v>
      </c>
      <c r="P7783">
        <v>1</v>
      </c>
      <c r="Q7783" t="s">
        <v>80</v>
      </c>
      <c r="R7783" s="8">
        <v>46267</v>
      </c>
      <c r="S7783" s="2">
        <v>1</v>
      </c>
      <c r="T7783" s="2" t="s">
        <v>81</v>
      </c>
    </row>
    <row r="7784" spans="1:20" x14ac:dyDescent="0.25">
      <c r="A7784">
        <v>1120701431</v>
      </c>
      <c r="B7784">
        <v>123402710</v>
      </c>
      <c r="C7784" t="s">
        <v>90</v>
      </c>
      <c r="D7784" t="s">
        <v>83</v>
      </c>
      <c r="E7784" t="s">
        <v>76</v>
      </c>
      <c r="F7784" s="7">
        <v>44674</v>
      </c>
      <c r="G7784" s="7">
        <v>44857</v>
      </c>
      <c r="H7784" t="s">
        <v>77</v>
      </c>
      <c r="I7784" t="s">
        <v>78</v>
      </c>
      <c r="J7784" s="7">
        <v>45469</v>
      </c>
      <c r="K7784" s="7">
        <v>45558</v>
      </c>
      <c r="L7784" s="7">
        <v>44857</v>
      </c>
      <c r="M7784" t="s">
        <v>77</v>
      </c>
      <c r="N7784" t="s">
        <v>79</v>
      </c>
      <c r="O7784">
        <v>2026</v>
      </c>
      <c r="P7784">
        <v>1</v>
      </c>
      <c r="Q7784" t="s">
        <v>80</v>
      </c>
      <c r="R7784" s="8">
        <v>46267</v>
      </c>
      <c r="S7784" s="2">
        <v>1</v>
      </c>
      <c r="T7784" s="2" t="s">
        <v>81</v>
      </c>
    </row>
    <row r="7785" spans="1:20" x14ac:dyDescent="0.25">
      <c r="A7785">
        <v>1120701465</v>
      </c>
      <c r="B7785">
        <v>123431990</v>
      </c>
      <c r="C7785" t="s">
        <v>85</v>
      </c>
      <c r="D7785" t="s">
        <v>88</v>
      </c>
      <c r="E7785" t="s">
        <v>76</v>
      </c>
      <c r="F7785" s="7">
        <v>44677</v>
      </c>
      <c r="G7785" s="7">
        <v>45042</v>
      </c>
      <c r="H7785" t="s">
        <v>77</v>
      </c>
      <c r="I7785" t="s">
        <v>84</v>
      </c>
      <c r="J7785" s="7">
        <v>45944</v>
      </c>
      <c r="K7785" s="7">
        <v>44685</v>
      </c>
      <c r="L7785" s="7">
        <v>45042</v>
      </c>
      <c r="M7785" t="s">
        <v>77</v>
      </c>
      <c r="N7785" t="s">
        <v>79</v>
      </c>
      <c r="O7785">
        <v>2026</v>
      </c>
      <c r="P7785">
        <v>1</v>
      </c>
      <c r="Q7785" t="s">
        <v>80</v>
      </c>
      <c r="R7785" s="8">
        <v>46267</v>
      </c>
      <c r="S7785" s="2">
        <v>1</v>
      </c>
      <c r="T7785" s="2" t="s">
        <v>81</v>
      </c>
    </row>
    <row r="7786" spans="1:20" x14ac:dyDescent="0.25">
      <c r="A7786">
        <v>1120701599</v>
      </c>
      <c r="B7786">
        <v>123479322</v>
      </c>
      <c r="C7786" t="s">
        <v>82</v>
      </c>
      <c r="D7786" t="s">
        <v>83</v>
      </c>
      <c r="E7786" t="s">
        <v>76</v>
      </c>
      <c r="F7786" s="7">
        <v>44683</v>
      </c>
      <c r="G7786" s="7">
        <v>44867</v>
      </c>
      <c r="H7786" t="s">
        <v>77</v>
      </c>
      <c r="I7786" t="s">
        <v>78</v>
      </c>
      <c r="J7786" s="7">
        <v>45737</v>
      </c>
      <c r="K7786" s="7">
        <v>45673</v>
      </c>
      <c r="L7786" s="7">
        <v>44867</v>
      </c>
      <c r="M7786" t="s">
        <v>77</v>
      </c>
      <c r="N7786" t="s">
        <v>79</v>
      </c>
      <c r="O7786">
        <v>2026</v>
      </c>
      <c r="P7786">
        <v>1</v>
      </c>
      <c r="Q7786" t="s">
        <v>80</v>
      </c>
      <c r="R7786" s="8">
        <v>46267</v>
      </c>
      <c r="S7786" s="2">
        <v>1</v>
      </c>
      <c r="T7786" s="2" t="s">
        <v>81</v>
      </c>
    </row>
    <row r="7787" spans="1:20" x14ac:dyDescent="0.25">
      <c r="A7787">
        <v>1120701612</v>
      </c>
      <c r="B7787">
        <v>123487364</v>
      </c>
      <c r="C7787" t="s">
        <v>82</v>
      </c>
      <c r="D7787" t="s">
        <v>83</v>
      </c>
      <c r="E7787" t="s">
        <v>76</v>
      </c>
      <c r="F7787" s="7">
        <v>44684</v>
      </c>
      <c r="G7787" s="7">
        <v>44868</v>
      </c>
      <c r="H7787" t="s">
        <v>77</v>
      </c>
      <c r="I7787" t="s">
        <v>84</v>
      </c>
      <c r="J7787" s="7">
        <v>46065</v>
      </c>
      <c r="K7787" s="7">
        <v>45282</v>
      </c>
      <c r="L7787" s="7">
        <v>44868</v>
      </c>
      <c r="M7787" t="s">
        <v>77</v>
      </c>
      <c r="N7787" t="s">
        <v>79</v>
      </c>
      <c r="O7787">
        <v>2026</v>
      </c>
      <c r="P7787">
        <v>1</v>
      </c>
      <c r="Q7787" t="s">
        <v>80</v>
      </c>
      <c r="R7787" s="8">
        <v>46267</v>
      </c>
      <c r="S7787" s="2">
        <v>1</v>
      </c>
      <c r="T7787" s="2" t="s">
        <v>81</v>
      </c>
    </row>
    <row r="7788" spans="1:20" x14ac:dyDescent="0.25">
      <c r="A7788">
        <v>1120701613</v>
      </c>
      <c r="B7788">
        <v>123487364</v>
      </c>
      <c r="C7788" t="s">
        <v>82</v>
      </c>
      <c r="D7788" t="s">
        <v>83</v>
      </c>
      <c r="E7788" t="s">
        <v>76</v>
      </c>
      <c r="F7788" s="7">
        <v>44684</v>
      </c>
      <c r="G7788" s="7">
        <v>44868</v>
      </c>
      <c r="H7788" t="s">
        <v>77</v>
      </c>
      <c r="I7788" t="s">
        <v>84</v>
      </c>
      <c r="J7788" s="7">
        <v>46065</v>
      </c>
      <c r="K7788" s="7">
        <v>45960</v>
      </c>
      <c r="L7788" s="7">
        <v>44868</v>
      </c>
      <c r="M7788" t="s">
        <v>77</v>
      </c>
      <c r="N7788" t="s">
        <v>79</v>
      </c>
      <c r="O7788">
        <v>2026</v>
      </c>
      <c r="P7788">
        <v>1</v>
      </c>
      <c r="Q7788" t="s">
        <v>80</v>
      </c>
      <c r="R7788" s="8">
        <v>46267</v>
      </c>
      <c r="S7788" s="2">
        <v>1</v>
      </c>
      <c r="T7788" s="2" t="s">
        <v>81</v>
      </c>
    </row>
    <row r="7789" spans="1:20" x14ac:dyDescent="0.25">
      <c r="A7789">
        <v>1120701616</v>
      </c>
      <c r="B7789">
        <v>123487922</v>
      </c>
      <c r="C7789" t="s">
        <v>85</v>
      </c>
      <c r="D7789" t="s">
        <v>75</v>
      </c>
      <c r="E7789" t="s">
        <v>76</v>
      </c>
      <c r="F7789" s="7">
        <v>44684</v>
      </c>
      <c r="G7789" s="7">
        <v>46510</v>
      </c>
      <c r="H7789" t="s">
        <v>86</v>
      </c>
      <c r="I7789" t="s">
        <v>87</v>
      </c>
      <c r="J7789" s="7">
        <v>45512</v>
      </c>
      <c r="K7789" s="7">
        <v>46117</v>
      </c>
      <c r="L7789" s="7">
        <v>46510</v>
      </c>
      <c r="M7789" t="s">
        <v>86</v>
      </c>
      <c r="N7789" t="s">
        <v>79</v>
      </c>
      <c r="O7789">
        <v>2026</v>
      </c>
      <c r="P7789">
        <v>1</v>
      </c>
      <c r="Q7789" t="s">
        <v>80</v>
      </c>
      <c r="R7789" s="8">
        <v>46267</v>
      </c>
      <c r="S7789" s="2">
        <v>1</v>
      </c>
      <c r="T7789" s="2" t="s">
        <v>81</v>
      </c>
    </row>
    <row r="7790" spans="1:20" x14ac:dyDescent="0.25">
      <c r="A7790">
        <v>1120701720</v>
      </c>
      <c r="B7790">
        <v>123568001</v>
      </c>
      <c r="C7790" t="s">
        <v>82</v>
      </c>
      <c r="D7790" t="s">
        <v>75</v>
      </c>
      <c r="E7790" t="s">
        <v>76</v>
      </c>
      <c r="F7790" s="7">
        <v>44692</v>
      </c>
      <c r="G7790" s="7">
        <v>45057</v>
      </c>
      <c r="H7790" t="s">
        <v>77</v>
      </c>
      <c r="I7790" t="s">
        <v>78</v>
      </c>
      <c r="J7790" s="7"/>
      <c r="K7790" s="7">
        <v>45853</v>
      </c>
      <c r="L7790" s="7">
        <v>45057</v>
      </c>
      <c r="M7790" t="s">
        <v>77</v>
      </c>
      <c r="N7790"/>
      <c r="O7790">
        <v>2026</v>
      </c>
      <c r="P7790">
        <v>1</v>
      </c>
      <c r="Q7790" t="s">
        <v>80</v>
      </c>
      <c r="R7790" s="8">
        <v>46267</v>
      </c>
      <c r="S7790" s="2">
        <v>1</v>
      </c>
      <c r="T7790" s="2" t="s">
        <v>81</v>
      </c>
    </row>
    <row r="7791" spans="1:20" x14ac:dyDescent="0.25">
      <c r="A7791">
        <v>1120701736</v>
      </c>
      <c r="B7791">
        <v>123575640</v>
      </c>
      <c r="C7791" t="s">
        <v>85</v>
      </c>
      <c r="D7791" t="s">
        <v>88</v>
      </c>
      <c r="E7791" t="s">
        <v>76</v>
      </c>
      <c r="F7791" s="7">
        <v>44693</v>
      </c>
      <c r="G7791" s="7">
        <v>45058</v>
      </c>
      <c r="H7791" t="s">
        <v>86</v>
      </c>
      <c r="I7791" t="s">
        <v>87</v>
      </c>
      <c r="J7791" s="7">
        <v>45205</v>
      </c>
      <c r="K7791" s="7">
        <v>44711</v>
      </c>
      <c r="L7791" s="7">
        <v>45058</v>
      </c>
      <c r="M7791" t="s">
        <v>86</v>
      </c>
      <c r="N7791" t="s">
        <v>92</v>
      </c>
      <c r="O7791">
        <v>2026</v>
      </c>
      <c r="P7791">
        <v>1</v>
      </c>
      <c r="Q7791" t="s">
        <v>80</v>
      </c>
      <c r="R7791" s="8">
        <v>46267</v>
      </c>
      <c r="S7791" s="2">
        <v>1</v>
      </c>
      <c r="T7791" s="2" t="s">
        <v>81</v>
      </c>
    </row>
    <row r="7792" spans="1:20" x14ac:dyDescent="0.25">
      <c r="A7792">
        <v>1120701825</v>
      </c>
      <c r="B7792">
        <v>123618389</v>
      </c>
      <c r="C7792" t="s">
        <v>96</v>
      </c>
      <c r="D7792" t="s">
        <v>75</v>
      </c>
      <c r="E7792" t="s">
        <v>76</v>
      </c>
      <c r="F7792" s="7">
        <v>44698</v>
      </c>
      <c r="G7792" s="7">
        <v>45063</v>
      </c>
      <c r="H7792" t="s">
        <v>86</v>
      </c>
      <c r="I7792" t="s">
        <v>87</v>
      </c>
      <c r="J7792" s="7">
        <v>46106</v>
      </c>
      <c r="K7792" s="7">
        <v>46007</v>
      </c>
      <c r="L7792" s="7">
        <v>45063</v>
      </c>
      <c r="M7792" t="s">
        <v>86</v>
      </c>
      <c r="N7792" t="s">
        <v>79</v>
      </c>
      <c r="O7792">
        <v>2026</v>
      </c>
      <c r="P7792">
        <v>1</v>
      </c>
      <c r="Q7792" t="s">
        <v>80</v>
      </c>
      <c r="R7792" s="8">
        <v>46267</v>
      </c>
      <c r="S7792" s="2">
        <v>1</v>
      </c>
      <c r="T7792" s="2" t="s">
        <v>81</v>
      </c>
    </row>
    <row r="7793" spans="1:20" x14ac:dyDescent="0.25">
      <c r="A7793">
        <v>1120702050</v>
      </c>
      <c r="B7793">
        <v>123752007</v>
      </c>
      <c r="C7793" t="s">
        <v>90</v>
      </c>
      <c r="D7793" t="s">
        <v>88</v>
      </c>
      <c r="E7793" t="s">
        <v>76</v>
      </c>
      <c r="F7793" s="7">
        <v>44715</v>
      </c>
      <c r="G7793" s="7">
        <v>45080</v>
      </c>
      <c r="H7793" t="s">
        <v>77</v>
      </c>
      <c r="I7793" t="s">
        <v>78</v>
      </c>
      <c r="J7793" s="7">
        <v>45498</v>
      </c>
      <c r="K7793" s="7">
        <v>45545</v>
      </c>
      <c r="L7793" s="7">
        <v>45080</v>
      </c>
      <c r="M7793" t="s">
        <v>77</v>
      </c>
      <c r="N7793" t="s">
        <v>79</v>
      </c>
      <c r="O7793">
        <v>2026</v>
      </c>
      <c r="P7793">
        <v>1</v>
      </c>
      <c r="Q7793" t="s">
        <v>80</v>
      </c>
      <c r="R7793" s="8">
        <v>46267</v>
      </c>
      <c r="S7793" s="2">
        <v>1</v>
      </c>
      <c r="T7793" s="2" t="s">
        <v>81</v>
      </c>
    </row>
    <row r="7794" spans="1:20" x14ac:dyDescent="0.25">
      <c r="A7794">
        <v>1120702131</v>
      </c>
      <c r="B7794">
        <v>123788023</v>
      </c>
      <c r="C7794" t="s">
        <v>82</v>
      </c>
      <c r="D7794" t="s">
        <v>88</v>
      </c>
      <c r="E7794" t="s">
        <v>76</v>
      </c>
      <c r="F7794" s="7">
        <v>44720</v>
      </c>
      <c r="G7794" s="7">
        <v>46546</v>
      </c>
      <c r="H7794" t="s">
        <v>77</v>
      </c>
      <c r="I7794" t="s">
        <v>78</v>
      </c>
      <c r="J7794" s="7">
        <v>45725</v>
      </c>
      <c r="K7794" s="7">
        <v>45924</v>
      </c>
      <c r="L7794" s="7">
        <v>46546</v>
      </c>
      <c r="M7794" t="s">
        <v>77</v>
      </c>
      <c r="N7794" t="s">
        <v>79</v>
      </c>
      <c r="O7794">
        <v>2026</v>
      </c>
      <c r="P7794">
        <v>1</v>
      </c>
      <c r="Q7794" t="s">
        <v>80</v>
      </c>
      <c r="R7794" s="8">
        <v>46267</v>
      </c>
      <c r="S7794" s="2">
        <v>1</v>
      </c>
      <c r="T7794" s="2" t="s">
        <v>81</v>
      </c>
    </row>
    <row r="7795" spans="1:20" x14ac:dyDescent="0.25">
      <c r="A7795">
        <v>1120702153</v>
      </c>
      <c r="B7795">
        <v>123797488</v>
      </c>
      <c r="C7795" t="s">
        <v>82</v>
      </c>
      <c r="D7795" t="s">
        <v>88</v>
      </c>
      <c r="E7795" t="s">
        <v>76</v>
      </c>
      <c r="F7795" s="7">
        <v>44721</v>
      </c>
      <c r="G7795" s="7">
        <v>45086</v>
      </c>
      <c r="H7795" t="s">
        <v>77</v>
      </c>
      <c r="I7795" t="s">
        <v>78</v>
      </c>
      <c r="J7795" s="7"/>
      <c r="K7795" s="7">
        <v>45853</v>
      </c>
      <c r="L7795" s="7">
        <v>45086</v>
      </c>
      <c r="M7795" t="s">
        <v>77</v>
      </c>
      <c r="N7795"/>
      <c r="O7795">
        <v>2026</v>
      </c>
      <c r="P7795">
        <v>1</v>
      </c>
      <c r="Q7795" t="s">
        <v>80</v>
      </c>
      <c r="R7795" s="8">
        <v>46267</v>
      </c>
      <c r="S7795" s="2">
        <v>1</v>
      </c>
      <c r="T7795" s="2" t="s">
        <v>81</v>
      </c>
    </row>
    <row r="7796" spans="1:20" x14ac:dyDescent="0.25">
      <c r="A7796">
        <v>1120702195</v>
      </c>
      <c r="B7796">
        <v>123824495</v>
      </c>
      <c r="C7796" t="s">
        <v>95</v>
      </c>
      <c r="D7796" t="s">
        <v>75</v>
      </c>
      <c r="E7796" t="s">
        <v>76</v>
      </c>
      <c r="F7796" s="7">
        <v>44723</v>
      </c>
      <c r="G7796" s="7">
        <v>45088</v>
      </c>
      <c r="H7796" t="s">
        <v>77</v>
      </c>
      <c r="I7796" t="s">
        <v>84</v>
      </c>
      <c r="J7796" s="7">
        <v>45138</v>
      </c>
      <c r="K7796" s="7">
        <v>44725</v>
      </c>
      <c r="L7796" s="7">
        <v>45088</v>
      </c>
      <c r="M7796" t="s">
        <v>77</v>
      </c>
      <c r="N7796" t="s">
        <v>92</v>
      </c>
      <c r="O7796">
        <v>2026</v>
      </c>
      <c r="P7796">
        <v>1</v>
      </c>
      <c r="Q7796" t="s">
        <v>80</v>
      </c>
      <c r="R7796" s="8">
        <v>46267</v>
      </c>
      <c r="S7796" s="2">
        <v>1</v>
      </c>
      <c r="T7796" s="2" t="s">
        <v>81</v>
      </c>
    </row>
    <row r="7797" spans="1:20" x14ac:dyDescent="0.25">
      <c r="A7797">
        <v>1120702252</v>
      </c>
      <c r="B7797">
        <v>123846719</v>
      </c>
      <c r="C7797" t="s">
        <v>82</v>
      </c>
      <c r="D7797" t="s">
        <v>88</v>
      </c>
      <c r="E7797" t="s">
        <v>76</v>
      </c>
      <c r="F7797" s="7">
        <v>44727</v>
      </c>
      <c r="G7797" s="7">
        <v>45092</v>
      </c>
      <c r="H7797" t="s">
        <v>77</v>
      </c>
      <c r="I7797" t="s">
        <v>78</v>
      </c>
      <c r="J7797" s="7">
        <v>45565</v>
      </c>
      <c r="K7797" s="7">
        <v>45410</v>
      </c>
      <c r="L7797" s="7">
        <v>45092</v>
      </c>
      <c r="M7797" t="s">
        <v>77</v>
      </c>
      <c r="N7797" t="s">
        <v>79</v>
      </c>
      <c r="O7797">
        <v>2026</v>
      </c>
      <c r="P7797">
        <v>1</v>
      </c>
      <c r="Q7797" t="s">
        <v>80</v>
      </c>
      <c r="R7797" s="8">
        <v>46267</v>
      </c>
      <c r="S7797" s="2">
        <v>1</v>
      </c>
      <c r="T7797" s="2" t="s">
        <v>81</v>
      </c>
    </row>
    <row r="7798" spans="1:20" x14ac:dyDescent="0.25">
      <c r="A7798">
        <v>1120702403</v>
      </c>
      <c r="B7798">
        <v>123906697</v>
      </c>
      <c r="C7798" t="s">
        <v>74</v>
      </c>
      <c r="D7798" t="s">
        <v>75</v>
      </c>
      <c r="E7798" t="s">
        <v>76</v>
      </c>
      <c r="F7798" s="7">
        <v>44735</v>
      </c>
      <c r="G7798" s="7">
        <v>46561</v>
      </c>
      <c r="H7798" t="s">
        <v>77</v>
      </c>
      <c r="I7798" t="s">
        <v>78</v>
      </c>
      <c r="J7798" s="7">
        <v>45919</v>
      </c>
      <c r="K7798" s="7">
        <v>44794</v>
      </c>
      <c r="L7798" s="7">
        <v>46561</v>
      </c>
      <c r="M7798" t="s">
        <v>77</v>
      </c>
      <c r="N7798" t="s">
        <v>79</v>
      </c>
      <c r="O7798">
        <v>2026</v>
      </c>
      <c r="P7798">
        <v>1</v>
      </c>
      <c r="Q7798" t="s">
        <v>80</v>
      </c>
      <c r="R7798" s="8">
        <v>46267</v>
      </c>
      <c r="S7798" s="2">
        <v>1</v>
      </c>
      <c r="T7798" s="2" t="s">
        <v>81</v>
      </c>
    </row>
    <row r="7799" spans="1:20" x14ac:dyDescent="0.25">
      <c r="A7799">
        <v>1120702578</v>
      </c>
      <c r="B7799">
        <v>123989034</v>
      </c>
      <c r="C7799" t="s">
        <v>74</v>
      </c>
      <c r="D7799" t="s">
        <v>88</v>
      </c>
      <c r="E7799" t="s">
        <v>76</v>
      </c>
      <c r="F7799" s="7">
        <v>44745</v>
      </c>
      <c r="G7799" s="7">
        <v>45110</v>
      </c>
      <c r="H7799" t="s">
        <v>77</v>
      </c>
      <c r="I7799" t="s">
        <v>78</v>
      </c>
      <c r="J7799" s="7">
        <v>45750</v>
      </c>
      <c r="K7799" s="7">
        <v>45419</v>
      </c>
      <c r="L7799" s="7">
        <v>45110</v>
      </c>
      <c r="M7799" t="s">
        <v>77</v>
      </c>
      <c r="N7799" t="s">
        <v>79</v>
      </c>
      <c r="O7799">
        <v>2026</v>
      </c>
      <c r="P7799">
        <v>1</v>
      </c>
      <c r="Q7799" t="s">
        <v>80</v>
      </c>
      <c r="R7799" s="8">
        <v>46267</v>
      </c>
      <c r="S7799" s="2">
        <v>1</v>
      </c>
      <c r="T7799" s="2" t="s">
        <v>81</v>
      </c>
    </row>
    <row r="7800" spans="1:20" x14ac:dyDescent="0.25">
      <c r="A7800">
        <v>1120702602</v>
      </c>
      <c r="B7800">
        <v>124000443</v>
      </c>
      <c r="C7800" t="s">
        <v>82</v>
      </c>
      <c r="D7800" t="s">
        <v>83</v>
      </c>
      <c r="E7800" t="s">
        <v>76</v>
      </c>
      <c r="F7800" s="7">
        <v>44747</v>
      </c>
      <c r="G7800" s="7">
        <v>44931</v>
      </c>
      <c r="H7800" t="s">
        <v>77</v>
      </c>
      <c r="I7800" t="s">
        <v>78</v>
      </c>
      <c r="J7800" s="7">
        <v>45466</v>
      </c>
      <c r="K7800" s="7">
        <v>45446</v>
      </c>
      <c r="L7800" s="7">
        <v>44931</v>
      </c>
      <c r="M7800" t="s">
        <v>77</v>
      </c>
      <c r="N7800" t="s">
        <v>92</v>
      </c>
      <c r="O7800">
        <v>2026</v>
      </c>
      <c r="P7800">
        <v>1</v>
      </c>
      <c r="Q7800" t="s">
        <v>80</v>
      </c>
      <c r="R7800" s="8">
        <v>46267</v>
      </c>
      <c r="S7800" s="2">
        <v>1</v>
      </c>
      <c r="T7800" s="2" t="s">
        <v>81</v>
      </c>
    </row>
    <row r="7801" spans="1:20" x14ac:dyDescent="0.25">
      <c r="A7801">
        <v>1120702728</v>
      </c>
      <c r="B7801">
        <v>124073889</v>
      </c>
      <c r="C7801" t="s">
        <v>74</v>
      </c>
      <c r="D7801" t="s">
        <v>83</v>
      </c>
      <c r="E7801" t="s">
        <v>76</v>
      </c>
      <c r="F7801" s="7">
        <v>44755</v>
      </c>
      <c r="G7801" s="7">
        <v>44939</v>
      </c>
      <c r="H7801" t="s">
        <v>86</v>
      </c>
      <c r="I7801" t="s">
        <v>87</v>
      </c>
      <c r="J7801" s="7">
        <v>45929</v>
      </c>
      <c r="K7801" s="7">
        <v>44816</v>
      </c>
      <c r="L7801" s="7">
        <v>44939</v>
      </c>
      <c r="M7801" t="s">
        <v>86</v>
      </c>
      <c r="N7801" t="s">
        <v>79</v>
      </c>
      <c r="O7801">
        <v>2026</v>
      </c>
      <c r="P7801">
        <v>1</v>
      </c>
      <c r="Q7801" t="s">
        <v>80</v>
      </c>
      <c r="R7801" s="8">
        <v>46267</v>
      </c>
      <c r="S7801" s="2">
        <v>1</v>
      </c>
      <c r="T7801" s="2" t="s">
        <v>81</v>
      </c>
    </row>
    <row r="7802" spans="1:20" x14ac:dyDescent="0.25">
      <c r="A7802">
        <v>1120702770</v>
      </c>
      <c r="B7802">
        <v>124091302</v>
      </c>
      <c r="C7802" t="s">
        <v>82</v>
      </c>
      <c r="D7802" t="s">
        <v>88</v>
      </c>
      <c r="E7802" t="s">
        <v>76</v>
      </c>
      <c r="F7802" s="7">
        <v>44757</v>
      </c>
      <c r="G7802" s="7">
        <v>45122</v>
      </c>
      <c r="H7802" t="s">
        <v>77</v>
      </c>
      <c r="I7802" t="s">
        <v>78</v>
      </c>
      <c r="J7802" s="7">
        <v>45427</v>
      </c>
      <c r="K7802" s="7">
        <v>45438</v>
      </c>
      <c r="L7802" s="7">
        <v>45122</v>
      </c>
      <c r="M7802" t="s">
        <v>77</v>
      </c>
      <c r="N7802" t="s">
        <v>79</v>
      </c>
      <c r="O7802">
        <v>2026</v>
      </c>
      <c r="P7802">
        <v>1</v>
      </c>
      <c r="Q7802" t="s">
        <v>80</v>
      </c>
      <c r="R7802" s="8">
        <v>46267</v>
      </c>
      <c r="S7802" s="2">
        <v>1</v>
      </c>
      <c r="T7802" s="2" t="s">
        <v>81</v>
      </c>
    </row>
    <row r="7803" spans="1:20" x14ac:dyDescent="0.25">
      <c r="A7803">
        <v>1120702817</v>
      </c>
      <c r="B7803">
        <v>124105975</v>
      </c>
      <c r="C7803" t="s">
        <v>74</v>
      </c>
      <c r="D7803" t="s">
        <v>83</v>
      </c>
      <c r="E7803" t="s">
        <v>76</v>
      </c>
      <c r="F7803" s="7">
        <v>44760</v>
      </c>
      <c r="G7803" s="7">
        <v>44944</v>
      </c>
      <c r="H7803" t="s">
        <v>77</v>
      </c>
      <c r="I7803" t="s">
        <v>78</v>
      </c>
      <c r="J7803" s="7">
        <v>45910</v>
      </c>
      <c r="K7803" s="7">
        <v>44803</v>
      </c>
      <c r="L7803" s="7">
        <v>44944</v>
      </c>
      <c r="M7803" t="s">
        <v>77</v>
      </c>
      <c r="N7803" t="s">
        <v>92</v>
      </c>
      <c r="O7803">
        <v>2026</v>
      </c>
      <c r="P7803">
        <v>1</v>
      </c>
      <c r="Q7803" t="s">
        <v>80</v>
      </c>
      <c r="R7803" s="8">
        <v>46267</v>
      </c>
      <c r="S7803" s="2">
        <v>1</v>
      </c>
      <c r="T7803" s="2" t="s">
        <v>81</v>
      </c>
    </row>
    <row r="7804" spans="1:20" x14ac:dyDescent="0.25">
      <c r="A7804">
        <v>1120702920</v>
      </c>
      <c r="B7804">
        <v>124150700</v>
      </c>
      <c r="C7804" t="s">
        <v>85</v>
      </c>
      <c r="D7804" t="s">
        <v>83</v>
      </c>
      <c r="E7804" t="s">
        <v>76</v>
      </c>
      <c r="F7804" s="7">
        <v>44765</v>
      </c>
      <c r="G7804" s="7">
        <v>44949</v>
      </c>
      <c r="H7804" t="s">
        <v>77</v>
      </c>
      <c r="I7804" t="s">
        <v>78</v>
      </c>
      <c r="J7804" s="7">
        <v>45966</v>
      </c>
      <c r="K7804" s="7">
        <v>45747</v>
      </c>
      <c r="L7804" s="7">
        <v>44949</v>
      </c>
      <c r="M7804" t="s">
        <v>77</v>
      </c>
      <c r="N7804" t="s">
        <v>79</v>
      </c>
      <c r="O7804">
        <v>2026</v>
      </c>
      <c r="P7804">
        <v>1</v>
      </c>
      <c r="Q7804" t="s">
        <v>80</v>
      </c>
      <c r="R7804" s="8">
        <v>46267</v>
      </c>
      <c r="S7804" s="2">
        <v>1</v>
      </c>
      <c r="T7804" s="2" t="s">
        <v>81</v>
      </c>
    </row>
    <row r="7805" spans="1:20" x14ac:dyDescent="0.25">
      <c r="A7805">
        <v>1120702921</v>
      </c>
      <c r="B7805">
        <v>124150700</v>
      </c>
      <c r="C7805" t="s">
        <v>85</v>
      </c>
      <c r="D7805" t="s">
        <v>83</v>
      </c>
      <c r="E7805" t="s">
        <v>76</v>
      </c>
      <c r="F7805" s="7">
        <v>44765</v>
      </c>
      <c r="G7805" s="7">
        <v>44949</v>
      </c>
      <c r="H7805" t="s">
        <v>77</v>
      </c>
      <c r="I7805" t="s">
        <v>78</v>
      </c>
      <c r="J7805" s="7">
        <v>45966</v>
      </c>
      <c r="K7805" s="7">
        <v>44914</v>
      </c>
      <c r="L7805" s="7">
        <v>44949</v>
      </c>
      <c r="M7805" t="s">
        <v>77</v>
      </c>
      <c r="N7805" t="s">
        <v>79</v>
      </c>
      <c r="O7805">
        <v>2026</v>
      </c>
      <c r="P7805">
        <v>1</v>
      </c>
      <c r="Q7805" t="s">
        <v>80</v>
      </c>
      <c r="R7805" s="8">
        <v>46267</v>
      </c>
      <c r="S7805" s="2">
        <v>1</v>
      </c>
      <c r="T7805" s="2" t="s">
        <v>81</v>
      </c>
    </row>
    <row r="7806" spans="1:20" x14ac:dyDescent="0.25">
      <c r="A7806">
        <v>1120703452</v>
      </c>
      <c r="B7806">
        <v>124310718</v>
      </c>
      <c r="C7806" t="s">
        <v>74</v>
      </c>
      <c r="D7806" t="s">
        <v>75</v>
      </c>
      <c r="E7806" t="s">
        <v>76</v>
      </c>
      <c r="F7806" s="7">
        <v>44790</v>
      </c>
      <c r="G7806" s="7">
        <v>45155</v>
      </c>
      <c r="H7806" t="s">
        <v>86</v>
      </c>
      <c r="I7806" t="s">
        <v>87</v>
      </c>
      <c r="J7806" s="7"/>
      <c r="K7806" s="7">
        <v>46017</v>
      </c>
      <c r="L7806" s="7">
        <v>45155</v>
      </c>
      <c r="M7806" t="s">
        <v>86</v>
      </c>
      <c r="N7806"/>
      <c r="O7806">
        <v>2026</v>
      </c>
      <c r="P7806">
        <v>1</v>
      </c>
      <c r="Q7806" t="s">
        <v>80</v>
      </c>
      <c r="R7806" s="8">
        <v>46267</v>
      </c>
      <c r="S7806" s="2">
        <v>1</v>
      </c>
      <c r="T7806" s="2" t="s">
        <v>81</v>
      </c>
    </row>
    <row r="7807" spans="1:20" x14ac:dyDescent="0.25">
      <c r="A7807">
        <v>1120703807</v>
      </c>
      <c r="B7807">
        <v>124460315</v>
      </c>
      <c r="C7807" t="s">
        <v>93</v>
      </c>
      <c r="D7807" t="s">
        <v>83</v>
      </c>
      <c r="E7807" t="s">
        <v>76</v>
      </c>
      <c r="F7807" s="7">
        <v>44812</v>
      </c>
      <c r="G7807" s="7">
        <v>45177</v>
      </c>
      <c r="H7807" t="s">
        <v>77</v>
      </c>
      <c r="I7807" t="s">
        <v>84</v>
      </c>
      <c r="J7807" s="7"/>
      <c r="K7807" s="7">
        <v>45747</v>
      </c>
      <c r="L7807" s="7">
        <v>45177</v>
      </c>
      <c r="M7807" t="s">
        <v>77</v>
      </c>
      <c r="N7807"/>
      <c r="O7807">
        <v>2026</v>
      </c>
      <c r="P7807">
        <v>1</v>
      </c>
      <c r="Q7807" t="s">
        <v>80</v>
      </c>
      <c r="R7807" s="8">
        <v>46267</v>
      </c>
      <c r="S7807" s="2">
        <v>1</v>
      </c>
      <c r="T7807" s="2" t="s">
        <v>81</v>
      </c>
    </row>
    <row r="7808" spans="1:20" x14ac:dyDescent="0.25">
      <c r="A7808">
        <v>1120703937</v>
      </c>
      <c r="B7808">
        <v>124518081</v>
      </c>
      <c r="C7808" t="s">
        <v>82</v>
      </c>
      <c r="D7808" t="s">
        <v>75</v>
      </c>
      <c r="E7808" t="s">
        <v>76</v>
      </c>
      <c r="F7808" s="7">
        <v>44820</v>
      </c>
      <c r="G7808" s="7">
        <v>45185</v>
      </c>
      <c r="H7808" t="s">
        <v>77</v>
      </c>
      <c r="I7808" t="s">
        <v>78</v>
      </c>
      <c r="J7808" s="7"/>
      <c r="K7808" s="7">
        <v>44949</v>
      </c>
      <c r="L7808" s="7">
        <v>45185</v>
      </c>
      <c r="M7808" t="s">
        <v>77</v>
      </c>
      <c r="N7808"/>
      <c r="O7808">
        <v>2026</v>
      </c>
      <c r="P7808">
        <v>1</v>
      </c>
      <c r="Q7808" t="s">
        <v>80</v>
      </c>
      <c r="R7808" s="8">
        <v>46267</v>
      </c>
      <c r="S7808" s="2">
        <v>1</v>
      </c>
      <c r="T7808" s="2" t="s">
        <v>81</v>
      </c>
    </row>
    <row r="7809" spans="1:20" x14ac:dyDescent="0.25">
      <c r="A7809">
        <v>1120704070</v>
      </c>
      <c r="B7809">
        <v>124559910</v>
      </c>
      <c r="C7809" t="s">
        <v>82</v>
      </c>
      <c r="D7809" t="s">
        <v>83</v>
      </c>
      <c r="E7809" t="s">
        <v>76</v>
      </c>
      <c r="F7809" s="7">
        <v>44823</v>
      </c>
      <c r="G7809" s="7">
        <v>45004</v>
      </c>
      <c r="H7809" t="s">
        <v>77</v>
      </c>
      <c r="I7809" t="s">
        <v>78</v>
      </c>
      <c r="J7809" s="7">
        <v>45725</v>
      </c>
      <c r="K7809" s="7">
        <v>45748</v>
      </c>
      <c r="L7809" s="7">
        <v>45004</v>
      </c>
      <c r="M7809" t="s">
        <v>77</v>
      </c>
      <c r="N7809" t="s">
        <v>79</v>
      </c>
      <c r="O7809">
        <v>2026</v>
      </c>
      <c r="P7809">
        <v>1</v>
      </c>
      <c r="Q7809" t="s">
        <v>80</v>
      </c>
      <c r="R7809" s="8">
        <v>46267</v>
      </c>
      <c r="S7809" s="2">
        <v>1</v>
      </c>
      <c r="T7809" s="2" t="s">
        <v>81</v>
      </c>
    </row>
    <row r="7810" spans="1:20" x14ac:dyDescent="0.25">
      <c r="A7810">
        <v>1120704071</v>
      </c>
      <c r="B7810">
        <v>124559910</v>
      </c>
      <c r="C7810" t="s">
        <v>82</v>
      </c>
      <c r="D7810" t="s">
        <v>83</v>
      </c>
      <c r="E7810" t="s">
        <v>76</v>
      </c>
      <c r="F7810" s="7">
        <v>44823</v>
      </c>
      <c r="G7810" s="7">
        <v>45004</v>
      </c>
      <c r="H7810" t="s">
        <v>77</v>
      </c>
      <c r="I7810" t="s">
        <v>78</v>
      </c>
      <c r="J7810" s="7">
        <v>45725</v>
      </c>
      <c r="K7810" s="7">
        <v>45748</v>
      </c>
      <c r="L7810" s="7">
        <v>45004</v>
      </c>
      <c r="M7810" t="s">
        <v>77</v>
      </c>
      <c r="N7810" t="s">
        <v>79</v>
      </c>
      <c r="O7810">
        <v>2026</v>
      </c>
      <c r="P7810">
        <v>1</v>
      </c>
      <c r="Q7810" t="s">
        <v>80</v>
      </c>
      <c r="R7810" s="8">
        <v>46267</v>
      </c>
      <c r="S7810" s="2">
        <v>1</v>
      </c>
      <c r="T7810" s="2" t="s">
        <v>81</v>
      </c>
    </row>
    <row r="7811" spans="1:20" x14ac:dyDescent="0.25">
      <c r="A7811">
        <v>1120704072</v>
      </c>
      <c r="B7811">
        <v>124559910</v>
      </c>
      <c r="C7811" t="s">
        <v>82</v>
      </c>
      <c r="D7811" t="s">
        <v>83</v>
      </c>
      <c r="E7811" t="s">
        <v>76</v>
      </c>
      <c r="F7811" s="7">
        <v>44823</v>
      </c>
      <c r="G7811" s="7">
        <v>45004</v>
      </c>
      <c r="H7811" t="s">
        <v>77</v>
      </c>
      <c r="I7811" t="s">
        <v>78</v>
      </c>
      <c r="J7811" s="7">
        <v>45725</v>
      </c>
      <c r="K7811" s="7">
        <v>44830</v>
      </c>
      <c r="L7811" s="7">
        <v>45004</v>
      </c>
      <c r="M7811" t="s">
        <v>77</v>
      </c>
      <c r="N7811" t="s">
        <v>79</v>
      </c>
      <c r="O7811">
        <v>2026</v>
      </c>
      <c r="P7811">
        <v>1</v>
      </c>
      <c r="Q7811" t="s">
        <v>80</v>
      </c>
      <c r="R7811" s="8">
        <v>46267</v>
      </c>
      <c r="S7811" s="2">
        <v>1</v>
      </c>
      <c r="T7811" s="2" t="s">
        <v>81</v>
      </c>
    </row>
    <row r="7812" spans="1:20" x14ac:dyDescent="0.25">
      <c r="A7812">
        <v>1120704633</v>
      </c>
      <c r="B7812">
        <v>124802901</v>
      </c>
      <c r="C7812" t="s">
        <v>85</v>
      </c>
      <c r="D7812" t="s">
        <v>75</v>
      </c>
      <c r="E7812" t="s">
        <v>76</v>
      </c>
      <c r="F7812" s="7">
        <v>44863</v>
      </c>
      <c r="G7812" s="7">
        <v>45228</v>
      </c>
      <c r="H7812" t="s">
        <v>86</v>
      </c>
      <c r="I7812" t="s">
        <v>87</v>
      </c>
      <c r="J7812" s="7"/>
      <c r="K7812" s="7">
        <v>44904</v>
      </c>
      <c r="L7812" s="7">
        <v>45228</v>
      </c>
      <c r="M7812" t="s">
        <v>86</v>
      </c>
      <c r="N7812"/>
      <c r="O7812">
        <v>2026</v>
      </c>
      <c r="P7812">
        <v>1</v>
      </c>
      <c r="Q7812" t="s">
        <v>80</v>
      </c>
      <c r="R7812" s="8">
        <v>46267</v>
      </c>
      <c r="S7812" s="2">
        <v>1</v>
      </c>
      <c r="T7812" s="2" t="s">
        <v>81</v>
      </c>
    </row>
    <row r="7813" spans="1:20" x14ac:dyDescent="0.25">
      <c r="A7813">
        <v>1120704858</v>
      </c>
      <c r="B7813">
        <v>124979934</v>
      </c>
      <c r="C7813" t="s">
        <v>82</v>
      </c>
      <c r="D7813" t="s">
        <v>88</v>
      </c>
      <c r="E7813" t="s">
        <v>76</v>
      </c>
      <c r="F7813" s="7">
        <v>44901</v>
      </c>
      <c r="G7813" s="7">
        <v>45266</v>
      </c>
      <c r="H7813" t="s">
        <v>77</v>
      </c>
      <c r="I7813" t="s">
        <v>78</v>
      </c>
      <c r="J7813" s="7">
        <v>45427</v>
      </c>
      <c r="K7813" s="7">
        <v>45405</v>
      </c>
      <c r="L7813" s="7">
        <v>45266</v>
      </c>
      <c r="M7813" t="s">
        <v>77</v>
      </c>
      <c r="N7813" t="s">
        <v>79</v>
      </c>
      <c r="O7813">
        <v>2026</v>
      </c>
      <c r="P7813">
        <v>1</v>
      </c>
      <c r="Q7813" t="s">
        <v>80</v>
      </c>
      <c r="R7813" s="8">
        <v>46267</v>
      </c>
      <c r="S7813" s="2">
        <v>1</v>
      </c>
      <c r="T7813" s="2" t="s">
        <v>81</v>
      </c>
    </row>
    <row r="7814" spans="1:20" x14ac:dyDescent="0.25">
      <c r="A7814">
        <v>1120705376</v>
      </c>
      <c r="B7814">
        <v>126071625</v>
      </c>
      <c r="C7814" t="s">
        <v>74</v>
      </c>
      <c r="D7814" t="s">
        <v>88</v>
      </c>
      <c r="E7814" t="s">
        <v>76</v>
      </c>
      <c r="F7814" s="7">
        <v>45054</v>
      </c>
      <c r="G7814" s="7">
        <v>45420</v>
      </c>
      <c r="H7814" t="s">
        <v>86</v>
      </c>
      <c r="I7814" t="s">
        <v>87</v>
      </c>
      <c r="J7814" s="7">
        <v>45803</v>
      </c>
      <c r="K7814" s="7">
        <v>45418</v>
      </c>
      <c r="L7814" s="7">
        <v>45420</v>
      </c>
      <c r="M7814" t="s">
        <v>86</v>
      </c>
      <c r="N7814" t="s">
        <v>79</v>
      </c>
      <c r="O7814">
        <v>2026</v>
      </c>
      <c r="P7814">
        <v>1</v>
      </c>
      <c r="Q7814" t="s">
        <v>80</v>
      </c>
      <c r="R7814" s="8">
        <v>46267</v>
      </c>
      <c r="S7814" s="2">
        <v>1</v>
      </c>
      <c r="T7814" s="2" t="s">
        <v>81</v>
      </c>
    </row>
    <row r="7815" spans="1:20" x14ac:dyDescent="0.25">
      <c r="A7815">
        <v>1120705457</v>
      </c>
      <c r="B7815">
        <v>126117903</v>
      </c>
      <c r="C7815" t="s">
        <v>82</v>
      </c>
      <c r="D7815" t="s">
        <v>75</v>
      </c>
      <c r="E7815" t="s">
        <v>76</v>
      </c>
      <c r="F7815" s="7">
        <v>44075</v>
      </c>
      <c r="G7815" s="7">
        <v>44440</v>
      </c>
      <c r="H7815" t="s">
        <v>77</v>
      </c>
      <c r="I7815" t="s">
        <v>78</v>
      </c>
      <c r="J7815" s="7">
        <v>45784</v>
      </c>
      <c r="K7815" s="7">
        <v>45068</v>
      </c>
      <c r="L7815" s="7">
        <v>44440</v>
      </c>
      <c r="M7815" t="s">
        <v>77</v>
      </c>
      <c r="N7815" t="s">
        <v>79</v>
      </c>
      <c r="O7815">
        <v>2026</v>
      </c>
      <c r="P7815">
        <v>1</v>
      </c>
      <c r="Q7815" t="s">
        <v>80</v>
      </c>
      <c r="R7815" s="8">
        <v>46267</v>
      </c>
      <c r="S7815" s="2">
        <v>1</v>
      </c>
      <c r="T7815" s="2" t="s">
        <v>81</v>
      </c>
    </row>
    <row r="7816" spans="1:20" x14ac:dyDescent="0.25">
      <c r="A7816">
        <v>1120705482</v>
      </c>
      <c r="B7816">
        <v>126123925</v>
      </c>
      <c r="C7816" t="s">
        <v>82</v>
      </c>
      <c r="D7816" t="s">
        <v>88</v>
      </c>
      <c r="E7816" t="s">
        <v>76</v>
      </c>
      <c r="F7816" s="7">
        <v>45059</v>
      </c>
      <c r="G7816" s="7">
        <v>45425</v>
      </c>
      <c r="H7816" t="s">
        <v>77</v>
      </c>
      <c r="I7816" t="s">
        <v>78</v>
      </c>
      <c r="J7816" s="7">
        <v>46102</v>
      </c>
      <c r="K7816" s="7">
        <v>45894</v>
      </c>
      <c r="L7816" s="7">
        <v>45425</v>
      </c>
      <c r="M7816" t="s">
        <v>77</v>
      </c>
      <c r="N7816" t="s">
        <v>79</v>
      </c>
      <c r="O7816">
        <v>2026</v>
      </c>
      <c r="P7816">
        <v>1</v>
      </c>
      <c r="Q7816" t="s">
        <v>80</v>
      </c>
      <c r="R7816" s="8">
        <v>46267</v>
      </c>
      <c r="S7816" s="2">
        <v>1</v>
      </c>
      <c r="T7816" s="2" t="s">
        <v>81</v>
      </c>
    </row>
    <row r="7817" spans="1:20" x14ac:dyDescent="0.25">
      <c r="A7817">
        <v>1120705486</v>
      </c>
      <c r="B7817">
        <v>126124195</v>
      </c>
      <c r="C7817" t="s">
        <v>93</v>
      </c>
      <c r="D7817" t="s">
        <v>75</v>
      </c>
      <c r="E7817" t="s">
        <v>76</v>
      </c>
      <c r="F7817" s="7">
        <v>45059</v>
      </c>
      <c r="G7817" s="7">
        <v>45425</v>
      </c>
      <c r="H7817" t="s">
        <v>77</v>
      </c>
      <c r="I7817" t="s">
        <v>78</v>
      </c>
      <c r="J7817" s="7"/>
      <c r="K7817" s="7">
        <v>45063</v>
      </c>
      <c r="L7817" s="7">
        <v>45425</v>
      </c>
      <c r="M7817" t="s">
        <v>77</v>
      </c>
      <c r="N7817"/>
      <c r="O7817">
        <v>2026</v>
      </c>
      <c r="P7817">
        <v>1</v>
      </c>
      <c r="Q7817" t="s">
        <v>80</v>
      </c>
      <c r="R7817" s="8">
        <v>46267</v>
      </c>
      <c r="S7817" s="2">
        <v>1</v>
      </c>
      <c r="T7817" s="2" t="s">
        <v>81</v>
      </c>
    </row>
    <row r="7818" spans="1:20" x14ac:dyDescent="0.25">
      <c r="A7818">
        <v>1120705664</v>
      </c>
      <c r="B7818">
        <v>126208640</v>
      </c>
      <c r="C7818" t="s">
        <v>93</v>
      </c>
      <c r="D7818" t="s">
        <v>88</v>
      </c>
      <c r="E7818" t="s">
        <v>76</v>
      </c>
      <c r="F7818" s="7">
        <v>45069</v>
      </c>
      <c r="G7818" s="7">
        <v>45435</v>
      </c>
      <c r="H7818" t="s">
        <v>77</v>
      </c>
      <c r="I7818" t="s">
        <v>78</v>
      </c>
      <c r="J7818" s="7">
        <v>45845</v>
      </c>
      <c r="K7818" s="7">
        <v>45747</v>
      </c>
      <c r="L7818" s="7">
        <v>45435</v>
      </c>
      <c r="M7818" t="s">
        <v>77</v>
      </c>
      <c r="N7818" t="s">
        <v>92</v>
      </c>
      <c r="O7818">
        <v>2026</v>
      </c>
      <c r="P7818">
        <v>1</v>
      </c>
      <c r="Q7818" t="s">
        <v>80</v>
      </c>
      <c r="R7818" s="8">
        <v>46267</v>
      </c>
      <c r="S7818" s="2">
        <v>1</v>
      </c>
      <c r="T7818" s="2" t="s">
        <v>81</v>
      </c>
    </row>
    <row r="7819" spans="1:20" x14ac:dyDescent="0.25">
      <c r="A7819">
        <v>1120705725</v>
      </c>
      <c r="B7819">
        <v>126229580</v>
      </c>
      <c r="C7819" t="s">
        <v>85</v>
      </c>
      <c r="D7819" t="s">
        <v>88</v>
      </c>
      <c r="E7819" t="s">
        <v>76</v>
      </c>
      <c r="F7819" s="7">
        <v>45071</v>
      </c>
      <c r="G7819" s="7">
        <v>45437</v>
      </c>
      <c r="H7819" t="s">
        <v>86</v>
      </c>
      <c r="I7819" t="s">
        <v>87</v>
      </c>
      <c r="J7819" s="7"/>
      <c r="K7819" s="7">
        <v>45072</v>
      </c>
      <c r="L7819" s="7">
        <v>45437</v>
      </c>
      <c r="M7819" t="s">
        <v>86</v>
      </c>
      <c r="N7819"/>
      <c r="O7819">
        <v>2026</v>
      </c>
      <c r="P7819">
        <v>1</v>
      </c>
      <c r="Q7819" t="s">
        <v>80</v>
      </c>
      <c r="R7819" s="8">
        <v>46267</v>
      </c>
      <c r="S7819" s="2">
        <v>1</v>
      </c>
      <c r="T7819" s="2" t="s">
        <v>81</v>
      </c>
    </row>
    <row r="7820" spans="1:20" x14ac:dyDescent="0.25">
      <c r="A7820">
        <v>1120705835</v>
      </c>
      <c r="B7820">
        <v>126292110</v>
      </c>
      <c r="C7820" t="s">
        <v>98</v>
      </c>
      <c r="D7820" t="s">
        <v>88</v>
      </c>
      <c r="E7820" t="s">
        <v>76</v>
      </c>
      <c r="F7820" s="7">
        <v>45082</v>
      </c>
      <c r="G7820" s="7">
        <v>46909</v>
      </c>
      <c r="H7820" t="s">
        <v>77</v>
      </c>
      <c r="I7820" t="s">
        <v>78</v>
      </c>
      <c r="J7820" s="7">
        <v>46084</v>
      </c>
      <c r="K7820" s="7">
        <v>45894</v>
      </c>
      <c r="L7820" s="7">
        <v>46909</v>
      </c>
      <c r="M7820" t="s">
        <v>77</v>
      </c>
      <c r="N7820" t="s">
        <v>79</v>
      </c>
      <c r="O7820">
        <v>2026</v>
      </c>
      <c r="P7820">
        <v>1</v>
      </c>
      <c r="Q7820" t="s">
        <v>80</v>
      </c>
      <c r="R7820" s="8">
        <v>46267</v>
      </c>
      <c r="S7820" s="2">
        <v>1</v>
      </c>
      <c r="T7820" s="2" t="s">
        <v>81</v>
      </c>
    </row>
    <row r="7821" spans="1:20" x14ac:dyDescent="0.25">
      <c r="A7821">
        <v>1120705842</v>
      </c>
      <c r="B7821">
        <v>126293336</v>
      </c>
      <c r="C7821" t="s">
        <v>82</v>
      </c>
      <c r="D7821" t="s">
        <v>75</v>
      </c>
      <c r="E7821" t="s">
        <v>76</v>
      </c>
      <c r="F7821" s="7">
        <v>45082</v>
      </c>
      <c r="G7821" s="7">
        <v>45448</v>
      </c>
      <c r="H7821" t="s">
        <v>77</v>
      </c>
      <c r="I7821" t="s">
        <v>78</v>
      </c>
      <c r="J7821" s="7"/>
      <c r="K7821" s="7">
        <v>45085</v>
      </c>
      <c r="L7821" s="7">
        <v>45448</v>
      </c>
      <c r="M7821" t="s">
        <v>77</v>
      </c>
      <c r="N7821"/>
      <c r="O7821">
        <v>2026</v>
      </c>
      <c r="P7821">
        <v>1</v>
      </c>
      <c r="Q7821" t="s">
        <v>80</v>
      </c>
      <c r="R7821" s="8">
        <v>46267</v>
      </c>
      <c r="S7821" s="2">
        <v>1</v>
      </c>
      <c r="T7821" s="2" t="s">
        <v>81</v>
      </c>
    </row>
    <row r="7822" spans="1:20" x14ac:dyDescent="0.25">
      <c r="A7822">
        <v>1120705867</v>
      </c>
      <c r="B7822">
        <v>126301274</v>
      </c>
      <c r="C7822" t="s">
        <v>74</v>
      </c>
      <c r="D7822" t="s">
        <v>83</v>
      </c>
      <c r="E7822" t="s">
        <v>76</v>
      </c>
      <c r="F7822" s="7">
        <v>45083</v>
      </c>
      <c r="G7822" s="7">
        <v>45266</v>
      </c>
      <c r="H7822" t="s">
        <v>77</v>
      </c>
      <c r="I7822" t="s">
        <v>78</v>
      </c>
      <c r="J7822" s="7">
        <v>45633</v>
      </c>
      <c r="K7822" s="7">
        <v>45748</v>
      </c>
      <c r="L7822" s="7">
        <v>45266</v>
      </c>
      <c r="M7822" t="s">
        <v>77</v>
      </c>
      <c r="N7822" t="s">
        <v>79</v>
      </c>
      <c r="O7822">
        <v>2026</v>
      </c>
      <c r="P7822">
        <v>1</v>
      </c>
      <c r="Q7822" t="s">
        <v>80</v>
      </c>
      <c r="R7822" s="8">
        <v>46267</v>
      </c>
      <c r="S7822" s="2">
        <v>1</v>
      </c>
      <c r="T7822" s="2" t="s">
        <v>81</v>
      </c>
    </row>
    <row r="7823" spans="1:20" x14ac:dyDescent="0.25">
      <c r="A7823">
        <v>1120705990</v>
      </c>
      <c r="B7823">
        <v>126362408</v>
      </c>
      <c r="C7823" t="s">
        <v>82</v>
      </c>
      <c r="D7823" t="s">
        <v>88</v>
      </c>
      <c r="E7823" t="s">
        <v>76</v>
      </c>
      <c r="F7823" s="7">
        <v>45090</v>
      </c>
      <c r="G7823" s="7">
        <v>45456</v>
      </c>
      <c r="H7823" t="s">
        <v>77</v>
      </c>
      <c r="I7823" t="s">
        <v>78</v>
      </c>
      <c r="J7823" s="7">
        <v>45745</v>
      </c>
      <c r="K7823" s="7">
        <v>45566</v>
      </c>
      <c r="L7823" s="7">
        <v>45456</v>
      </c>
      <c r="M7823" t="s">
        <v>77</v>
      </c>
      <c r="N7823" t="s">
        <v>79</v>
      </c>
      <c r="O7823">
        <v>2026</v>
      </c>
      <c r="P7823">
        <v>1</v>
      </c>
      <c r="Q7823" t="s">
        <v>80</v>
      </c>
      <c r="R7823" s="8">
        <v>46267</v>
      </c>
      <c r="S7823" s="2">
        <v>1</v>
      </c>
      <c r="T7823" s="2" t="s">
        <v>81</v>
      </c>
    </row>
    <row r="7824" spans="1:20" x14ac:dyDescent="0.25">
      <c r="A7824">
        <v>1120706037</v>
      </c>
      <c r="B7824">
        <v>126380802</v>
      </c>
      <c r="C7824" t="s">
        <v>85</v>
      </c>
      <c r="D7824" t="s">
        <v>88</v>
      </c>
      <c r="E7824" t="s">
        <v>76</v>
      </c>
      <c r="F7824" s="7">
        <v>45092</v>
      </c>
      <c r="G7824" s="7">
        <v>46919</v>
      </c>
      <c r="H7824" t="s">
        <v>77</v>
      </c>
      <c r="I7824" t="s">
        <v>84</v>
      </c>
      <c r="J7824" s="7">
        <v>45749</v>
      </c>
      <c r="K7824" s="7">
        <v>45623</v>
      </c>
      <c r="L7824" s="7">
        <v>46919</v>
      </c>
      <c r="M7824" t="s">
        <v>77</v>
      </c>
      <c r="N7824" t="s">
        <v>79</v>
      </c>
      <c r="O7824">
        <v>2026</v>
      </c>
      <c r="P7824">
        <v>1</v>
      </c>
      <c r="Q7824" t="s">
        <v>80</v>
      </c>
      <c r="R7824" s="8">
        <v>46267</v>
      </c>
      <c r="S7824" s="2">
        <v>1</v>
      </c>
      <c r="T7824" s="2" t="s">
        <v>81</v>
      </c>
    </row>
    <row r="7825" spans="1:20" x14ac:dyDescent="0.25">
      <c r="A7825">
        <v>1120706038</v>
      </c>
      <c r="B7825">
        <v>126380802</v>
      </c>
      <c r="C7825" t="s">
        <v>85</v>
      </c>
      <c r="D7825" t="s">
        <v>88</v>
      </c>
      <c r="E7825" t="s">
        <v>76</v>
      </c>
      <c r="F7825" s="7">
        <v>45092</v>
      </c>
      <c r="G7825" s="7">
        <v>46919</v>
      </c>
      <c r="H7825" t="s">
        <v>77</v>
      </c>
      <c r="I7825" t="s">
        <v>84</v>
      </c>
      <c r="J7825" s="7">
        <v>45749</v>
      </c>
      <c r="K7825" s="7">
        <v>45727</v>
      </c>
      <c r="L7825" s="7">
        <v>46919</v>
      </c>
      <c r="M7825" t="s">
        <v>77</v>
      </c>
      <c r="N7825" t="s">
        <v>79</v>
      </c>
      <c r="O7825">
        <v>2026</v>
      </c>
      <c r="P7825">
        <v>1</v>
      </c>
      <c r="Q7825" t="s">
        <v>80</v>
      </c>
      <c r="R7825" s="8">
        <v>46267</v>
      </c>
      <c r="S7825" s="2">
        <v>1</v>
      </c>
      <c r="T7825" s="2" t="s">
        <v>81</v>
      </c>
    </row>
    <row r="7826" spans="1:20" x14ac:dyDescent="0.25">
      <c r="A7826">
        <v>1120706084</v>
      </c>
      <c r="B7826">
        <v>126397996</v>
      </c>
      <c r="C7826" t="s">
        <v>74</v>
      </c>
      <c r="D7826" t="s">
        <v>88</v>
      </c>
      <c r="E7826" t="s">
        <v>76</v>
      </c>
      <c r="F7826" s="7">
        <v>45094</v>
      </c>
      <c r="G7826" s="7">
        <v>46921</v>
      </c>
      <c r="H7826" t="s">
        <v>86</v>
      </c>
      <c r="I7826" t="s">
        <v>87</v>
      </c>
      <c r="J7826" s="7">
        <v>45339</v>
      </c>
      <c r="K7826" s="7">
        <v>45579</v>
      </c>
      <c r="L7826" s="7">
        <v>46921</v>
      </c>
      <c r="M7826" t="s">
        <v>86</v>
      </c>
      <c r="N7826" t="s">
        <v>79</v>
      </c>
      <c r="O7826">
        <v>2026</v>
      </c>
      <c r="P7826">
        <v>1</v>
      </c>
      <c r="Q7826" t="s">
        <v>80</v>
      </c>
      <c r="R7826" s="8">
        <v>46267</v>
      </c>
      <c r="S7826" s="2">
        <v>1</v>
      </c>
      <c r="T7826" s="2" t="s">
        <v>81</v>
      </c>
    </row>
    <row r="7827" spans="1:20" x14ac:dyDescent="0.25">
      <c r="A7827">
        <v>1120706113</v>
      </c>
      <c r="B7827">
        <v>126405760</v>
      </c>
      <c r="C7827" t="s">
        <v>74</v>
      </c>
      <c r="D7827" t="s">
        <v>88</v>
      </c>
      <c r="E7827" t="s">
        <v>76</v>
      </c>
      <c r="F7827" s="7">
        <v>45097</v>
      </c>
      <c r="G7827" s="7">
        <v>45463</v>
      </c>
      <c r="H7827" t="s">
        <v>77</v>
      </c>
      <c r="I7827" t="s">
        <v>78</v>
      </c>
      <c r="J7827" s="7">
        <v>45737</v>
      </c>
      <c r="K7827" s="7">
        <v>45446</v>
      </c>
      <c r="L7827" s="7">
        <v>45463</v>
      </c>
      <c r="M7827" t="s">
        <v>77</v>
      </c>
      <c r="N7827" t="s">
        <v>79</v>
      </c>
      <c r="O7827">
        <v>2026</v>
      </c>
      <c r="P7827">
        <v>1</v>
      </c>
      <c r="Q7827" t="s">
        <v>80</v>
      </c>
      <c r="R7827" s="8">
        <v>46267</v>
      </c>
      <c r="S7827" s="2">
        <v>1</v>
      </c>
      <c r="T7827" s="2" t="s">
        <v>81</v>
      </c>
    </row>
    <row r="7828" spans="1:20" x14ac:dyDescent="0.25">
      <c r="A7828">
        <v>1120706262</v>
      </c>
      <c r="B7828">
        <v>126464045</v>
      </c>
      <c r="C7828" t="s">
        <v>82</v>
      </c>
      <c r="D7828" t="s">
        <v>88</v>
      </c>
      <c r="E7828" t="s">
        <v>76</v>
      </c>
      <c r="F7828" s="7">
        <v>45104</v>
      </c>
      <c r="G7828" s="7">
        <v>45470</v>
      </c>
      <c r="H7828" t="s">
        <v>77</v>
      </c>
      <c r="I7828" t="s">
        <v>78</v>
      </c>
      <c r="J7828" s="7">
        <v>45604</v>
      </c>
      <c r="K7828" s="7">
        <v>46070</v>
      </c>
      <c r="L7828" s="7">
        <v>45470</v>
      </c>
      <c r="M7828" t="s">
        <v>77</v>
      </c>
      <c r="N7828" t="s">
        <v>79</v>
      </c>
      <c r="O7828">
        <v>2026</v>
      </c>
      <c r="P7828">
        <v>1</v>
      </c>
      <c r="Q7828" t="s">
        <v>80</v>
      </c>
      <c r="R7828" s="8">
        <v>46267</v>
      </c>
      <c r="S7828" s="2">
        <v>1</v>
      </c>
      <c r="T7828" s="2" t="s">
        <v>81</v>
      </c>
    </row>
    <row r="7829" spans="1:20" x14ac:dyDescent="0.25">
      <c r="A7829">
        <v>1120706279</v>
      </c>
      <c r="B7829">
        <v>126471704</v>
      </c>
      <c r="C7829" t="s">
        <v>82</v>
      </c>
      <c r="D7829" t="s">
        <v>75</v>
      </c>
      <c r="E7829" t="s">
        <v>76</v>
      </c>
      <c r="F7829" s="7">
        <v>45105</v>
      </c>
      <c r="G7829" s="7">
        <v>45471</v>
      </c>
      <c r="H7829" t="s">
        <v>77</v>
      </c>
      <c r="I7829" t="s">
        <v>78</v>
      </c>
      <c r="J7829" s="7"/>
      <c r="K7829" s="7">
        <v>45128</v>
      </c>
      <c r="L7829" s="7">
        <v>45471</v>
      </c>
      <c r="M7829" t="s">
        <v>77</v>
      </c>
      <c r="N7829"/>
      <c r="O7829">
        <v>2026</v>
      </c>
      <c r="P7829">
        <v>1</v>
      </c>
      <c r="Q7829" t="s">
        <v>80</v>
      </c>
      <c r="R7829" s="8">
        <v>46267</v>
      </c>
      <c r="S7829" s="2">
        <v>1</v>
      </c>
      <c r="T7829" s="2" t="s">
        <v>81</v>
      </c>
    </row>
    <row r="7830" spans="1:20" x14ac:dyDescent="0.25">
      <c r="A7830">
        <v>1120706293</v>
      </c>
      <c r="B7830">
        <v>126477940</v>
      </c>
      <c r="C7830" t="s">
        <v>82</v>
      </c>
      <c r="D7830" t="s">
        <v>88</v>
      </c>
      <c r="E7830" t="s">
        <v>76</v>
      </c>
      <c r="F7830" s="7">
        <v>45106</v>
      </c>
      <c r="G7830" s="7">
        <v>45472</v>
      </c>
      <c r="H7830" t="s">
        <v>77</v>
      </c>
      <c r="I7830" t="s">
        <v>78</v>
      </c>
      <c r="J7830" s="7">
        <v>45737</v>
      </c>
      <c r="K7830" s="7">
        <v>45446</v>
      </c>
      <c r="L7830" s="7">
        <v>45472</v>
      </c>
      <c r="M7830" t="s">
        <v>77</v>
      </c>
      <c r="N7830" t="s">
        <v>79</v>
      </c>
      <c r="O7830">
        <v>2026</v>
      </c>
      <c r="P7830">
        <v>1</v>
      </c>
      <c r="Q7830" t="s">
        <v>80</v>
      </c>
      <c r="R7830" s="8">
        <v>46267</v>
      </c>
      <c r="S7830" s="2">
        <v>1</v>
      </c>
      <c r="T7830" s="2" t="s">
        <v>81</v>
      </c>
    </row>
    <row r="7831" spans="1:20" x14ac:dyDescent="0.25">
      <c r="A7831">
        <v>1120706446</v>
      </c>
      <c r="B7831">
        <v>126560960</v>
      </c>
      <c r="C7831" t="s">
        <v>82</v>
      </c>
      <c r="D7831" t="s">
        <v>88</v>
      </c>
      <c r="E7831" t="s">
        <v>76</v>
      </c>
      <c r="F7831" s="7">
        <v>45118</v>
      </c>
      <c r="G7831" s="7">
        <v>45484</v>
      </c>
      <c r="H7831" t="s">
        <v>77</v>
      </c>
      <c r="I7831" t="s">
        <v>84</v>
      </c>
      <c r="J7831" s="7">
        <v>45633</v>
      </c>
      <c r="K7831" s="7">
        <v>46031</v>
      </c>
      <c r="L7831" s="7">
        <v>45484</v>
      </c>
      <c r="M7831" t="s">
        <v>77</v>
      </c>
      <c r="N7831" t="s">
        <v>79</v>
      </c>
      <c r="O7831">
        <v>2026</v>
      </c>
      <c r="P7831">
        <v>1</v>
      </c>
      <c r="Q7831" t="s">
        <v>80</v>
      </c>
      <c r="R7831" s="8">
        <v>46267</v>
      </c>
      <c r="S7831" s="2">
        <v>1</v>
      </c>
      <c r="T7831" s="2" t="s">
        <v>81</v>
      </c>
    </row>
    <row r="7832" spans="1:20" x14ac:dyDescent="0.25">
      <c r="A7832">
        <v>1120706447</v>
      </c>
      <c r="B7832">
        <v>126560960</v>
      </c>
      <c r="C7832" t="s">
        <v>82</v>
      </c>
      <c r="D7832" t="s">
        <v>88</v>
      </c>
      <c r="E7832" t="s">
        <v>76</v>
      </c>
      <c r="F7832" s="7">
        <v>45118</v>
      </c>
      <c r="G7832" s="7">
        <v>45484</v>
      </c>
      <c r="H7832" t="s">
        <v>77</v>
      </c>
      <c r="I7832" t="s">
        <v>84</v>
      </c>
      <c r="J7832" s="7">
        <v>45633</v>
      </c>
      <c r="K7832" s="7">
        <v>45623</v>
      </c>
      <c r="L7832" s="7">
        <v>45484</v>
      </c>
      <c r="M7832" t="s">
        <v>77</v>
      </c>
      <c r="N7832" t="s">
        <v>79</v>
      </c>
      <c r="O7832">
        <v>2026</v>
      </c>
      <c r="P7832">
        <v>1</v>
      </c>
      <c r="Q7832" t="s">
        <v>80</v>
      </c>
      <c r="R7832" s="8">
        <v>46267</v>
      </c>
      <c r="S7832" s="2">
        <v>1</v>
      </c>
      <c r="T7832" s="2" t="s">
        <v>81</v>
      </c>
    </row>
    <row r="7833" spans="1:20" x14ac:dyDescent="0.25">
      <c r="A7833">
        <v>1120706540</v>
      </c>
      <c r="B7833">
        <v>126594256</v>
      </c>
      <c r="C7833" t="s">
        <v>74</v>
      </c>
      <c r="D7833" t="s">
        <v>88</v>
      </c>
      <c r="E7833" t="s">
        <v>76</v>
      </c>
      <c r="F7833" s="7">
        <v>45122</v>
      </c>
      <c r="G7833" s="7">
        <v>45306</v>
      </c>
      <c r="H7833" t="s">
        <v>77</v>
      </c>
      <c r="I7833" t="s">
        <v>84</v>
      </c>
      <c r="J7833" s="7">
        <v>45760</v>
      </c>
      <c r="K7833" s="7">
        <v>46106</v>
      </c>
      <c r="L7833" s="7">
        <v>45306</v>
      </c>
      <c r="M7833" t="s">
        <v>77</v>
      </c>
      <c r="N7833" t="s">
        <v>79</v>
      </c>
      <c r="O7833">
        <v>2026</v>
      </c>
      <c r="P7833">
        <v>1</v>
      </c>
      <c r="Q7833" t="s">
        <v>80</v>
      </c>
      <c r="R7833" s="8">
        <v>46267</v>
      </c>
      <c r="S7833" s="2">
        <v>1</v>
      </c>
      <c r="T7833" s="2" t="s">
        <v>81</v>
      </c>
    </row>
    <row r="7834" spans="1:20" x14ac:dyDescent="0.25">
      <c r="A7834">
        <v>1120706545</v>
      </c>
      <c r="B7834">
        <v>126594539</v>
      </c>
      <c r="C7834" t="s">
        <v>82</v>
      </c>
      <c r="D7834" t="s">
        <v>88</v>
      </c>
      <c r="E7834" t="s">
        <v>76</v>
      </c>
      <c r="F7834" s="7">
        <v>45122</v>
      </c>
      <c r="G7834" s="7">
        <v>46949</v>
      </c>
      <c r="H7834" t="s">
        <v>77</v>
      </c>
      <c r="I7834" t="s">
        <v>84</v>
      </c>
      <c r="J7834" s="7">
        <v>45723</v>
      </c>
      <c r="K7834" s="7">
        <v>45729</v>
      </c>
      <c r="L7834" s="7">
        <v>46949</v>
      </c>
      <c r="M7834" t="s">
        <v>77</v>
      </c>
      <c r="N7834" t="s">
        <v>79</v>
      </c>
      <c r="O7834">
        <v>2026</v>
      </c>
      <c r="P7834">
        <v>1</v>
      </c>
      <c r="Q7834" t="s">
        <v>80</v>
      </c>
      <c r="R7834" s="8">
        <v>46267</v>
      </c>
      <c r="S7834" s="2">
        <v>1</v>
      </c>
      <c r="T7834" s="2" t="s">
        <v>81</v>
      </c>
    </row>
    <row r="7835" spans="1:20" x14ac:dyDescent="0.25">
      <c r="A7835">
        <v>1120706574</v>
      </c>
      <c r="B7835">
        <v>126602379</v>
      </c>
      <c r="C7835" t="s">
        <v>82</v>
      </c>
      <c r="D7835" t="s">
        <v>83</v>
      </c>
      <c r="E7835" t="s">
        <v>76</v>
      </c>
      <c r="F7835" s="7">
        <v>45115</v>
      </c>
      <c r="G7835" s="7">
        <v>45299</v>
      </c>
      <c r="H7835" t="s">
        <v>77</v>
      </c>
      <c r="I7835" t="s">
        <v>84</v>
      </c>
      <c r="J7835" s="7">
        <v>45633</v>
      </c>
      <c r="K7835" s="7">
        <v>45125</v>
      </c>
      <c r="L7835" s="7">
        <v>45299</v>
      </c>
      <c r="M7835" t="s">
        <v>77</v>
      </c>
      <c r="N7835" t="s">
        <v>79</v>
      </c>
      <c r="O7835">
        <v>2026</v>
      </c>
      <c r="P7835">
        <v>1</v>
      </c>
      <c r="Q7835" t="s">
        <v>80</v>
      </c>
      <c r="R7835" s="8">
        <v>46267</v>
      </c>
      <c r="S7835" s="2">
        <v>1</v>
      </c>
      <c r="T7835" s="2" t="s">
        <v>81</v>
      </c>
    </row>
    <row r="7836" spans="1:20" x14ac:dyDescent="0.25">
      <c r="A7836">
        <v>1120706609</v>
      </c>
      <c r="B7836">
        <v>126615881</v>
      </c>
      <c r="C7836" t="s">
        <v>74</v>
      </c>
      <c r="D7836" t="s">
        <v>88</v>
      </c>
      <c r="E7836" t="s">
        <v>76</v>
      </c>
      <c r="F7836" s="7">
        <v>45125</v>
      </c>
      <c r="G7836" s="7">
        <v>45491</v>
      </c>
      <c r="H7836" t="s">
        <v>86</v>
      </c>
      <c r="I7836" t="s">
        <v>87</v>
      </c>
      <c r="J7836" s="7"/>
      <c r="K7836" s="7">
        <v>45126</v>
      </c>
      <c r="L7836" s="7">
        <v>45491</v>
      </c>
      <c r="M7836" t="s">
        <v>86</v>
      </c>
      <c r="N7836"/>
      <c r="O7836">
        <v>2026</v>
      </c>
      <c r="P7836">
        <v>1</v>
      </c>
      <c r="Q7836" t="s">
        <v>80</v>
      </c>
      <c r="R7836" s="8">
        <v>46267</v>
      </c>
      <c r="S7836" s="2">
        <v>1</v>
      </c>
      <c r="T7836" s="2" t="s">
        <v>81</v>
      </c>
    </row>
    <row r="7837" spans="1:20" x14ac:dyDescent="0.25">
      <c r="A7837">
        <v>1120706644</v>
      </c>
      <c r="B7837">
        <v>126625636</v>
      </c>
      <c r="C7837" t="s">
        <v>93</v>
      </c>
      <c r="D7837" t="s">
        <v>88</v>
      </c>
      <c r="E7837" t="s">
        <v>76</v>
      </c>
      <c r="F7837" s="7">
        <v>45126</v>
      </c>
      <c r="G7837" s="7">
        <v>45492</v>
      </c>
      <c r="H7837" t="s">
        <v>77</v>
      </c>
      <c r="I7837" t="s">
        <v>78</v>
      </c>
      <c r="J7837" s="7">
        <v>46067</v>
      </c>
      <c r="K7837" s="7">
        <v>45902</v>
      </c>
      <c r="L7837" s="7">
        <v>45492</v>
      </c>
      <c r="M7837" t="s">
        <v>77</v>
      </c>
      <c r="N7837" t="s">
        <v>79</v>
      </c>
      <c r="O7837">
        <v>2026</v>
      </c>
      <c r="P7837">
        <v>1</v>
      </c>
      <c r="Q7837" t="s">
        <v>80</v>
      </c>
      <c r="R7837" s="8">
        <v>46267</v>
      </c>
      <c r="S7837" s="2">
        <v>1</v>
      </c>
      <c r="T7837" s="2" t="s">
        <v>81</v>
      </c>
    </row>
    <row r="7838" spans="1:20" x14ac:dyDescent="0.25">
      <c r="A7838">
        <v>1120706836</v>
      </c>
      <c r="B7838">
        <v>126693981</v>
      </c>
      <c r="C7838" t="s">
        <v>85</v>
      </c>
      <c r="D7838" t="s">
        <v>75</v>
      </c>
      <c r="E7838" t="s">
        <v>76</v>
      </c>
      <c r="F7838" s="7">
        <v>45135</v>
      </c>
      <c r="G7838" s="7">
        <v>45501</v>
      </c>
      <c r="H7838" t="s">
        <v>77</v>
      </c>
      <c r="I7838" t="s">
        <v>78</v>
      </c>
      <c r="J7838" s="7"/>
      <c r="K7838" s="7">
        <v>45140</v>
      </c>
      <c r="L7838" s="7">
        <v>45501</v>
      </c>
      <c r="M7838" t="s">
        <v>77</v>
      </c>
      <c r="N7838"/>
      <c r="O7838">
        <v>2026</v>
      </c>
      <c r="P7838">
        <v>1</v>
      </c>
      <c r="Q7838" t="s">
        <v>80</v>
      </c>
      <c r="R7838" s="8">
        <v>46267</v>
      </c>
      <c r="S7838" s="2">
        <v>1</v>
      </c>
      <c r="T7838" s="2" t="s">
        <v>81</v>
      </c>
    </row>
    <row r="7839" spans="1:20" x14ac:dyDescent="0.25">
      <c r="A7839">
        <v>1120706837</v>
      </c>
      <c r="B7839">
        <v>126693981</v>
      </c>
      <c r="C7839" t="s">
        <v>85</v>
      </c>
      <c r="D7839" t="s">
        <v>75</v>
      </c>
      <c r="E7839" t="s">
        <v>76</v>
      </c>
      <c r="F7839" s="7">
        <v>45135</v>
      </c>
      <c r="G7839" s="7">
        <v>45501</v>
      </c>
      <c r="H7839" t="s">
        <v>77</v>
      </c>
      <c r="I7839" t="s">
        <v>78</v>
      </c>
      <c r="J7839" s="7"/>
      <c r="K7839" s="7">
        <v>45140</v>
      </c>
      <c r="L7839" s="7">
        <v>45501</v>
      </c>
      <c r="M7839" t="s">
        <v>77</v>
      </c>
      <c r="N7839"/>
      <c r="O7839">
        <v>2026</v>
      </c>
      <c r="P7839">
        <v>1</v>
      </c>
      <c r="Q7839" t="s">
        <v>80</v>
      </c>
      <c r="R7839" s="8">
        <v>46267</v>
      </c>
      <c r="S7839" s="2">
        <v>1</v>
      </c>
      <c r="T7839" s="2" t="s">
        <v>81</v>
      </c>
    </row>
    <row r="7840" spans="1:20" x14ac:dyDescent="0.25">
      <c r="A7840">
        <v>1120706916</v>
      </c>
      <c r="B7840">
        <v>126715667</v>
      </c>
      <c r="C7840" t="s">
        <v>74</v>
      </c>
      <c r="D7840" t="s">
        <v>83</v>
      </c>
      <c r="E7840" t="s">
        <v>76</v>
      </c>
      <c r="F7840" s="7">
        <v>45139</v>
      </c>
      <c r="G7840" s="7">
        <v>46966</v>
      </c>
      <c r="H7840" t="s">
        <v>77</v>
      </c>
      <c r="I7840" t="s">
        <v>78</v>
      </c>
      <c r="J7840" s="7">
        <v>45953</v>
      </c>
      <c r="K7840" s="7">
        <v>45140</v>
      </c>
      <c r="L7840" s="7">
        <v>46966</v>
      </c>
      <c r="M7840" t="s">
        <v>77</v>
      </c>
      <c r="N7840" t="s">
        <v>79</v>
      </c>
      <c r="O7840">
        <v>2026</v>
      </c>
      <c r="P7840">
        <v>1</v>
      </c>
      <c r="Q7840" t="s">
        <v>80</v>
      </c>
      <c r="R7840" s="8">
        <v>46267</v>
      </c>
      <c r="S7840" s="2">
        <v>1</v>
      </c>
      <c r="T7840" s="2" t="s">
        <v>81</v>
      </c>
    </row>
    <row r="7841" spans="1:20" x14ac:dyDescent="0.25">
      <c r="A7841">
        <v>1120707275</v>
      </c>
      <c r="B7841">
        <v>126859394</v>
      </c>
      <c r="C7841" t="s">
        <v>74</v>
      </c>
      <c r="D7841" t="s">
        <v>88</v>
      </c>
      <c r="E7841" t="s">
        <v>76</v>
      </c>
      <c r="F7841" s="7">
        <v>45156</v>
      </c>
      <c r="G7841" s="7">
        <v>45522</v>
      </c>
      <c r="H7841" t="s">
        <v>77</v>
      </c>
      <c r="I7841" t="s">
        <v>78</v>
      </c>
      <c r="J7841" s="7">
        <v>45562</v>
      </c>
      <c r="K7841" s="7">
        <v>45701</v>
      </c>
      <c r="L7841" s="7">
        <v>45522</v>
      </c>
      <c r="M7841" t="s">
        <v>77</v>
      </c>
      <c r="N7841" t="s">
        <v>79</v>
      </c>
      <c r="O7841">
        <v>2026</v>
      </c>
      <c r="P7841">
        <v>1</v>
      </c>
      <c r="Q7841" t="s">
        <v>80</v>
      </c>
      <c r="R7841" s="8">
        <v>46267</v>
      </c>
      <c r="S7841" s="2">
        <v>1</v>
      </c>
      <c r="T7841" s="2" t="s">
        <v>81</v>
      </c>
    </row>
    <row r="7842" spans="1:20" x14ac:dyDescent="0.25">
      <c r="A7842">
        <v>1120707354</v>
      </c>
      <c r="B7842">
        <v>126887232</v>
      </c>
      <c r="C7842" t="s">
        <v>82</v>
      </c>
      <c r="D7842" t="s">
        <v>88</v>
      </c>
      <c r="E7842" t="s">
        <v>76</v>
      </c>
      <c r="F7842" s="7">
        <v>45160</v>
      </c>
      <c r="G7842" s="7">
        <v>45526</v>
      </c>
      <c r="H7842" t="s">
        <v>77</v>
      </c>
      <c r="I7842" t="s">
        <v>78</v>
      </c>
      <c r="J7842" s="7">
        <v>45427</v>
      </c>
      <c r="K7842" s="7">
        <v>45545</v>
      </c>
      <c r="L7842" s="7">
        <v>45526</v>
      </c>
      <c r="M7842" t="s">
        <v>77</v>
      </c>
      <c r="N7842" t="s">
        <v>79</v>
      </c>
      <c r="O7842">
        <v>2026</v>
      </c>
      <c r="P7842">
        <v>1</v>
      </c>
      <c r="Q7842" t="s">
        <v>80</v>
      </c>
      <c r="R7842" s="8">
        <v>46267</v>
      </c>
      <c r="S7842" s="2">
        <v>1</v>
      </c>
      <c r="T7842" s="2" t="s">
        <v>81</v>
      </c>
    </row>
    <row r="7843" spans="1:20" x14ac:dyDescent="0.25">
      <c r="A7843">
        <v>1120707469</v>
      </c>
      <c r="B7843">
        <v>126926954</v>
      </c>
      <c r="C7843" t="s">
        <v>82</v>
      </c>
      <c r="D7843" t="s">
        <v>88</v>
      </c>
      <c r="E7843" t="s">
        <v>76</v>
      </c>
      <c r="F7843" s="7">
        <v>45166</v>
      </c>
      <c r="G7843" s="7">
        <v>45532</v>
      </c>
      <c r="H7843" t="s">
        <v>77</v>
      </c>
      <c r="I7843" t="s">
        <v>78</v>
      </c>
      <c r="J7843" s="7">
        <v>45510</v>
      </c>
      <c r="K7843" s="7">
        <v>45545</v>
      </c>
      <c r="L7843" s="7">
        <v>45532</v>
      </c>
      <c r="M7843" t="s">
        <v>77</v>
      </c>
      <c r="N7843" t="s">
        <v>79</v>
      </c>
      <c r="O7843">
        <v>2026</v>
      </c>
      <c r="P7843">
        <v>1</v>
      </c>
      <c r="Q7843" t="s">
        <v>80</v>
      </c>
      <c r="R7843" s="8">
        <v>46267</v>
      </c>
      <c r="S7843" s="2">
        <v>1</v>
      </c>
      <c r="T7843" s="2" t="s">
        <v>81</v>
      </c>
    </row>
    <row r="7844" spans="1:20" x14ac:dyDescent="0.25">
      <c r="A7844">
        <v>1120707507</v>
      </c>
      <c r="B7844">
        <v>126943356</v>
      </c>
      <c r="C7844" t="s">
        <v>98</v>
      </c>
      <c r="D7844" t="s">
        <v>75</v>
      </c>
      <c r="E7844" t="s">
        <v>76</v>
      </c>
      <c r="F7844" s="7">
        <v>45167</v>
      </c>
      <c r="G7844" s="7">
        <v>45533</v>
      </c>
      <c r="H7844" t="s">
        <v>77</v>
      </c>
      <c r="I7844" t="s">
        <v>89</v>
      </c>
      <c r="J7844" s="7"/>
      <c r="K7844" s="7">
        <v>45862</v>
      </c>
      <c r="L7844" s="7">
        <v>45533</v>
      </c>
      <c r="M7844" t="s">
        <v>77</v>
      </c>
      <c r="N7844"/>
      <c r="O7844">
        <v>2026</v>
      </c>
      <c r="P7844">
        <v>1</v>
      </c>
      <c r="Q7844" t="s">
        <v>80</v>
      </c>
      <c r="R7844" s="8">
        <v>46267</v>
      </c>
      <c r="S7844" s="2">
        <v>1</v>
      </c>
      <c r="T7844" s="2" t="s">
        <v>81</v>
      </c>
    </row>
    <row r="7845" spans="1:20" x14ac:dyDescent="0.25">
      <c r="A7845">
        <v>1120707692</v>
      </c>
      <c r="B7845">
        <v>127011339</v>
      </c>
      <c r="C7845" t="s">
        <v>85</v>
      </c>
      <c r="D7845" t="s">
        <v>88</v>
      </c>
      <c r="E7845" t="s">
        <v>76</v>
      </c>
      <c r="F7845" s="7">
        <v>45178</v>
      </c>
      <c r="G7845" s="7">
        <v>45544</v>
      </c>
      <c r="H7845" t="s">
        <v>86</v>
      </c>
      <c r="I7845" t="s">
        <v>87</v>
      </c>
      <c r="J7845" s="7">
        <v>46067</v>
      </c>
      <c r="K7845" s="7">
        <v>45181</v>
      </c>
      <c r="L7845" s="7">
        <v>45544</v>
      </c>
      <c r="M7845" t="s">
        <v>86</v>
      </c>
      <c r="N7845" t="s">
        <v>79</v>
      </c>
      <c r="O7845">
        <v>2026</v>
      </c>
      <c r="P7845">
        <v>1</v>
      </c>
      <c r="Q7845" t="s">
        <v>80</v>
      </c>
      <c r="R7845" s="8">
        <v>46267</v>
      </c>
      <c r="S7845" s="2">
        <v>1</v>
      </c>
      <c r="T7845" s="2" t="s">
        <v>81</v>
      </c>
    </row>
    <row r="7846" spans="1:20" x14ac:dyDescent="0.25">
      <c r="A7846">
        <v>1120707930</v>
      </c>
      <c r="B7846">
        <v>127094496</v>
      </c>
      <c r="C7846" t="s">
        <v>85</v>
      </c>
      <c r="D7846" t="s">
        <v>88</v>
      </c>
      <c r="E7846" t="s">
        <v>76</v>
      </c>
      <c r="F7846" s="7">
        <v>45189</v>
      </c>
      <c r="G7846" s="7">
        <v>45555</v>
      </c>
      <c r="H7846" t="s">
        <v>77</v>
      </c>
      <c r="I7846" t="s">
        <v>78</v>
      </c>
      <c r="J7846" s="7"/>
      <c r="K7846" s="7">
        <v>45194</v>
      </c>
      <c r="L7846" s="7">
        <v>45555</v>
      </c>
      <c r="M7846" t="s">
        <v>77</v>
      </c>
      <c r="N7846"/>
      <c r="O7846">
        <v>2026</v>
      </c>
      <c r="P7846">
        <v>1</v>
      </c>
      <c r="Q7846" t="s">
        <v>80</v>
      </c>
      <c r="R7846" s="8">
        <v>46267</v>
      </c>
      <c r="S7846" s="2">
        <v>1</v>
      </c>
      <c r="T7846" s="2" t="s">
        <v>81</v>
      </c>
    </row>
    <row r="7847" spans="1:20" x14ac:dyDescent="0.25">
      <c r="A7847">
        <v>1120708052</v>
      </c>
      <c r="B7847">
        <v>127130018</v>
      </c>
      <c r="C7847" t="s">
        <v>93</v>
      </c>
      <c r="D7847" t="s">
        <v>88</v>
      </c>
      <c r="E7847" t="s">
        <v>76</v>
      </c>
      <c r="F7847" s="7">
        <v>45194</v>
      </c>
      <c r="G7847" s="7">
        <v>45560</v>
      </c>
      <c r="H7847" t="s">
        <v>77</v>
      </c>
      <c r="I7847" t="s">
        <v>78</v>
      </c>
      <c r="J7847" s="7"/>
      <c r="K7847" s="7">
        <v>45779</v>
      </c>
      <c r="L7847" s="7">
        <v>45560</v>
      </c>
      <c r="M7847" t="s">
        <v>77</v>
      </c>
      <c r="N7847"/>
      <c r="O7847">
        <v>2026</v>
      </c>
      <c r="P7847">
        <v>1</v>
      </c>
      <c r="Q7847" t="s">
        <v>80</v>
      </c>
      <c r="R7847" s="8">
        <v>46267</v>
      </c>
      <c r="S7847" s="2">
        <v>1</v>
      </c>
      <c r="T7847" s="2" t="s">
        <v>81</v>
      </c>
    </row>
    <row r="7848" spans="1:20" x14ac:dyDescent="0.25">
      <c r="A7848">
        <v>1120708053</v>
      </c>
      <c r="B7848">
        <v>127130018</v>
      </c>
      <c r="C7848" t="s">
        <v>93</v>
      </c>
      <c r="D7848" t="s">
        <v>88</v>
      </c>
      <c r="E7848" t="s">
        <v>76</v>
      </c>
      <c r="F7848" s="7">
        <v>45194</v>
      </c>
      <c r="G7848" s="7">
        <v>45560</v>
      </c>
      <c r="H7848" t="s">
        <v>77</v>
      </c>
      <c r="I7848" t="s">
        <v>78</v>
      </c>
      <c r="J7848" s="7"/>
      <c r="K7848" s="7">
        <v>45201</v>
      </c>
      <c r="L7848" s="7">
        <v>45560</v>
      </c>
      <c r="M7848" t="s">
        <v>77</v>
      </c>
      <c r="N7848"/>
      <c r="O7848">
        <v>2026</v>
      </c>
      <c r="P7848">
        <v>1</v>
      </c>
      <c r="Q7848" t="s">
        <v>80</v>
      </c>
      <c r="R7848" s="8">
        <v>46267</v>
      </c>
      <c r="S7848" s="2">
        <v>1</v>
      </c>
      <c r="T7848" s="2" t="s">
        <v>81</v>
      </c>
    </row>
    <row r="7849" spans="1:20" x14ac:dyDescent="0.25">
      <c r="A7849">
        <v>1120708546</v>
      </c>
      <c r="B7849">
        <v>127296461</v>
      </c>
      <c r="C7849" t="s">
        <v>98</v>
      </c>
      <c r="D7849" t="s">
        <v>88</v>
      </c>
      <c r="E7849" t="s">
        <v>76</v>
      </c>
      <c r="F7849" s="7">
        <v>45217</v>
      </c>
      <c r="G7849" s="7">
        <v>45583</v>
      </c>
      <c r="H7849" t="s">
        <v>86</v>
      </c>
      <c r="I7849" t="s">
        <v>87</v>
      </c>
      <c r="J7849" s="7"/>
      <c r="K7849" s="7">
        <v>45922</v>
      </c>
      <c r="L7849" s="7">
        <v>45583</v>
      </c>
      <c r="M7849" t="s">
        <v>86</v>
      </c>
      <c r="N7849"/>
      <c r="O7849">
        <v>2026</v>
      </c>
      <c r="P7849">
        <v>1</v>
      </c>
      <c r="Q7849" t="s">
        <v>80</v>
      </c>
      <c r="R7849" s="8">
        <v>46267</v>
      </c>
      <c r="S7849" s="2">
        <v>1</v>
      </c>
      <c r="T7849" s="2" t="s">
        <v>81</v>
      </c>
    </row>
    <row r="7850" spans="1:20" x14ac:dyDescent="0.25">
      <c r="A7850">
        <v>1120708894</v>
      </c>
      <c r="B7850">
        <v>127390265</v>
      </c>
      <c r="C7850" t="s">
        <v>74</v>
      </c>
      <c r="D7850" t="s">
        <v>75</v>
      </c>
      <c r="E7850" t="s">
        <v>76</v>
      </c>
      <c r="F7850" s="7">
        <v>45230</v>
      </c>
      <c r="G7850" s="7">
        <v>45596</v>
      </c>
      <c r="H7850" t="s">
        <v>77</v>
      </c>
      <c r="I7850" t="s">
        <v>78</v>
      </c>
      <c r="J7850" s="7"/>
      <c r="K7850" s="7">
        <v>45251</v>
      </c>
      <c r="L7850" s="7">
        <v>45596</v>
      </c>
      <c r="M7850" t="s">
        <v>77</v>
      </c>
      <c r="N7850"/>
      <c r="O7850">
        <v>2026</v>
      </c>
      <c r="P7850">
        <v>1</v>
      </c>
      <c r="Q7850" t="s">
        <v>80</v>
      </c>
      <c r="R7850" s="8">
        <v>46267</v>
      </c>
      <c r="S7850" s="2">
        <v>1</v>
      </c>
      <c r="T7850" s="2" t="s">
        <v>81</v>
      </c>
    </row>
    <row r="7851" spans="1:20" x14ac:dyDescent="0.25">
      <c r="A7851">
        <v>1120709160</v>
      </c>
      <c r="B7851">
        <v>127486735</v>
      </c>
      <c r="C7851" t="s">
        <v>82</v>
      </c>
      <c r="D7851" t="s">
        <v>88</v>
      </c>
      <c r="E7851" t="s">
        <v>76</v>
      </c>
      <c r="F7851" s="7">
        <v>45245</v>
      </c>
      <c r="G7851" s="7">
        <v>45611</v>
      </c>
      <c r="H7851" t="s">
        <v>77</v>
      </c>
      <c r="I7851" t="s">
        <v>84</v>
      </c>
      <c r="J7851" s="7">
        <v>45733</v>
      </c>
      <c r="K7851" s="7">
        <v>45748</v>
      </c>
      <c r="L7851" s="7">
        <v>45611</v>
      </c>
      <c r="M7851" t="s">
        <v>77</v>
      </c>
      <c r="N7851" t="s">
        <v>79</v>
      </c>
      <c r="O7851">
        <v>2026</v>
      </c>
      <c r="P7851">
        <v>1</v>
      </c>
      <c r="Q7851" t="s">
        <v>80</v>
      </c>
      <c r="R7851" s="8">
        <v>46267</v>
      </c>
      <c r="S7851" s="2">
        <v>1</v>
      </c>
      <c r="T7851" s="2" t="s">
        <v>81</v>
      </c>
    </row>
    <row r="7852" spans="1:20" x14ac:dyDescent="0.25">
      <c r="A7852">
        <v>1120709161</v>
      </c>
      <c r="B7852">
        <v>127486735</v>
      </c>
      <c r="C7852" t="s">
        <v>82</v>
      </c>
      <c r="D7852" t="s">
        <v>88</v>
      </c>
      <c r="E7852" t="s">
        <v>76</v>
      </c>
      <c r="F7852" s="7">
        <v>45245</v>
      </c>
      <c r="G7852" s="7">
        <v>45611</v>
      </c>
      <c r="H7852" t="s">
        <v>77</v>
      </c>
      <c r="I7852" t="s">
        <v>84</v>
      </c>
      <c r="J7852" s="7">
        <v>45733</v>
      </c>
      <c r="K7852" s="7">
        <v>45623</v>
      </c>
      <c r="L7852" s="7">
        <v>45611</v>
      </c>
      <c r="M7852" t="s">
        <v>77</v>
      </c>
      <c r="N7852" t="s">
        <v>79</v>
      </c>
      <c r="O7852">
        <v>2026</v>
      </c>
      <c r="P7852">
        <v>1</v>
      </c>
      <c r="Q7852" t="s">
        <v>80</v>
      </c>
      <c r="R7852" s="8">
        <v>46267</v>
      </c>
      <c r="S7852" s="2">
        <v>1</v>
      </c>
      <c r="T7852" s="2" t="s">
        <v>81</v>
      </c>
    </row>
    <row r="7853" spans="1:20" x14ac:dyDescent="0.25">
      <c r="A7853">
        <v>1120709220</v>
      </c>
      <c r="B7853">
        <v>127729857</v>
      </c>
      <c r="C7853" t="s">
        <v>74</v>
      </c>
      <c r="D7853" t="s">
        <v>88</v>
      </c>
      <c r="E7853" t="s">
        <v>76</v>
      </c>
      <c r="F7853" s="7">
        <v>45281</v>
      </c>
      <c r="G7853" s="7">
        <v>45647</v>
      </c>
      <c r="H7853" t="s">
        <v>77</v>
      </c>
      <c r="I7853" t="s">
        <v>78</v>
      </c>
      <c r="J7853" s="7">
        <v>45714</v>
      </c>
      <c r="K7853" s="7">
        <v>45748</v>
      </c>
      <c r="L7853" s="7">
        <v>45647</v>
      </c>
      <c r="M7853" t="s">
        <v>77</v>
      </c>
      <c r="N7853" t="s">
        <v>79</v>
      </c>
      <c r="O7853">
        <v>2026</v>
      </c>
      <c r="P7853">
        <v>1</v>
      </c>
      <c r="Q7853" t="s">
        <v>80</v>
      </c>
      <c r="R7853" s="8">
        <v>46267</v>
      </c>
      <c r="S7853" s="2">
        <v>1</v>
      </c>
      <c r="T7853" s="2" t="s">
        <v>81</v>
      </c>
    </row>
    <row r="7854" spans="1:20" x14ac:dyDescent="0.25">
      <c r="A7854">
        <v>1120709229</v>
      </c>
      <c r="B7854">
        <v>127993003</v>
      </c>
      <c r="C7854" t="s">
        <v>74</v>
      </c>
      <c r="D7854" t="s">
        <v>88</v>
      </c>
      <c r="E7854" t="s">
        <v>76</v>
      </c>
      <c r="F7854" s="7">
        <v>45285</v>
      </c>
      <c r="G7854" s="7">
        <v>45651</v>
      </c>
      <c r="H7854" t="s">
        <v>77</v>
      </c>
      <c r="I7854" t="s">
        <v>78</v>
      </c>
      <c r="J7854" s="7"/>
      <c r="K7854" s="7">
        <v>45446</v>
      </c>
      <c r="L7854" s="7">
        <v>45651</v>
      </c>
      <c r="M7854" t="s">
        <v>77</v>
      </c>
      <c r="N7854"/>
      <c r="O7854">
        <v>2026</v>
      </c>
      <c r="P7854">
        <v>1</v>
      </c>
      <c r="Q7854" t="s">
        <v>80</v>
      </c>
      <c r="R7854" s="8">
        <v>46267</v>
      </c>
      <c r="S7854" s="2">
        <v>1</v>
      </c>
      <c r="T7854" s="2" t="s">
        <v>81</v>
      </c>
    </row>
    <row r="7855" spans="1:20" x14ac:dyDescent="0.25">
      <c r="A7855">
        <v>1120709684</v>
      </c>
      <c r="B7855">
        <v>128608620</v>
      </c>
      <c r="C7855" t="s">
        <v>95</v>
      </c>
      <c r="D7855" t="s">
        <v>88</v>
      </c>
      <c r="E7855" t="s">
        <v>76</v>
      </c>
      <c r="F7855" s="7">
        <v>45400</v>
      </c>
      <c r="G7855" s="7">
        <v>47226</v>
      </c>
      <c r="H7855" t="s">
        <v>77</v>
      </c>
      <c r="I7855" t="s">
        <v>78</v>
      </c>
      <c r="J7855" s="7"/>
      <c r="K7855" s="7">
        <v>45425</v>
      </c>
      <c r="L7855" s="7">
        <v>47226</v>
      </c>
      <c r="M7855" t="s">
        <v>77</v>
      </c>
      <c r="N7855"/>
      <c r="O7855">
        <v>2026</v>
      </c>
      <c r="P7855">
        <v>1</v>
      </c>
      <c r="Q7855" t="s">
        <v>80</v>
      </c>
      <c r="R7855" s="8">
        <v>46267</v>
      </c>
      <c r="S7855" s="2">
        <v>1</v>
      </c>
      <c r="T7855" s="2" t="s">
        <v>81</v>
      </c>
    </row>
    <row r="7856" spans="1:20" x14ac:dyDescent="0.25">
      <c r="A7856">
        <v>1120709758</v>
      </c>
      <c r="B7856">
        <v>128681733</v>
      </c>
      <c r="C7856" t="s">
        <v>98</v>
      </c>
      <c r="D7856" t="s">
        <v>83</v>
      </c>
      <c r="E7856" t="s">
        <v>76</v>
      </c>
      <c r="F7856" s="7">
        <v>45408</v>
      </c>
      <c r="G7856" s="7">
        <v>45591</v>
      </c>
      <c r="H7856" t="s">
        <v>77</v>
      </c>
      <c r="I7856" t="s">
        <v>84</v>
      </c>
      <c r="J7856" s="7"/>
      <c r="K7856" s="7">
        <v>46033</v>
      </c>
      <c r="L7856" s="7">
        <v>45591</v>
      </c>
      <c r="M7856" t="s">
        <v>77</v>
      </c>
      <c r="N7856"/>
      <c r="O7856">
        <v>2026</v>
      </c>
      <c r="P7856">
        <v>1</v>
      </c>
      <c r="Q7856" t="s">
        <v>80</v>
      </c>
      <c r="R7856" s="8">
        <v>46267</v>
      </c>
      <c r="S7856" s="2">
        <v>1</v>
      </c>
      <c r="T7856" s="2" t="s">
        <v>81</v>
      </c>
    </row>
    <row r="7857" spans="1:20" x14ac:dyDescent="0.25">
      <c r="A7857">
        <v>1120709765</v>
      </c>
      <c r="B7857">
        <v>128682105</v>
      </c>
      <c r="C7857" t="s">
        <v>96</v>
      </c>
      <c r="D7857" t="s">
        <v>88</v>
      </c>
      <c r="E7857" t="s">
        <v>76</v>
      </c>
      <c r="F7857" s="7">
        <v>45411</v>
      </c>
      <c r="G7857" s="7">
        <v>47237</v>
      </c>
      <c r="H7857" t="s">
        <v>77</v>
      </c>
      <c r="I7857" t="s">
        <v>84</v>
      </c>
      <c r="J7857" s="7"/>
      <c r="K7857" s="7">
        <v>45747</v>
      </c>
      <c r="L7857" s="7">
        <v>47237</v>
      </c>
      <c r="M7857" t="s">
        <v>77</v>
      </c>
      <c r="N7857"/>
      <c r="O7857">
        <v>2026</v>
      </c>
      <c r="P7857">
        <v>1</v>
      </c>
      <c r="Q7857" t="s">
        <v>80</v>
      </c>
      <c r="R7857" s="8">
        <v>46267</v>
      </c>
      <c r="S7857" s="2">
        <v>1</v>
      </c>
      <c r="T7857" s="2" t="s">
        <v>81</v>
      </c>
    </row>
    <row r="7858" spans="1:20" x14ac:dyDescent="0.25">
      <c r="A7858">
        <v>1120710112</v>
      </c>
      <c r="B7858">
        <v>129040074</v>
      </c>
      <c r="C7858" t="s">
        <v>74</v>
      </c>
      <c r="D7858" t="s">
        <v>83</v>
      </c>
      <c r="E7858" t="s">
        <v>76</v>
      </c>
      <c r="F7858" s="7">
        <v>45448</v>
      </c>
      <c r="G7858" s="7">
        <v>47274</v>
      </c>
      <c r="H7858" t="s">
        <v>77</v>
      </c>
      <c r="I7858" t="s">
        <v>84</v>
      </c>
      <c r="J7858" s="7"/>
      <c r="K7858" s="7">
        <v>46112</v>
      </c>
      <c r="L7858" s="7">
        <v>47274</v>
      </c>
      <c r="M7858" t="s">
        <v>77</v>
      </c>
      <c r="N7858"/>
      <c r="O7858">
        <v>2026</v>
      </c>
      <c r="P7858">
        <v>1</v>
      </c>
      <c r="Q7858" t="s">
        <v>80</v>
      </c>
      <c r="R7858" s="8">
        <v>46267</v>
      </c>
      <c r="S7858" s="2">
        <v>1</v>
      </c>
      <c r="T7858" s="2" t="s">
        <v>81</v>
      </c>
    </row>
    <row r="7859" spans="1:20" x14ac:dyDescent="0.25">
      <c r="A7859">
        <v>1120710136</v>
      </c>
      <c r="B7859">
        <v>129051909</v>
      </c>
      <c r="C7859" t="s">
        <v>96</v>
      </c>
      <c r="D7859" t="s">
        <v>83</v>
      </c>
      <c r="E7859" t="s">
        <v>76</v>
      </c>
      <c r="F7859" s="7">
        <v>45453</v>
      </c>
      <c r="G7859" s="7">
        <v>47279</v>
      </c>
      <c r="H7859" t="s">
        <v>77</v>
      </c>
      <c r="I7859" t="s">
        <v>84</v>
      </c>
      <c r="J7859" s="7"/>
      <c r="K7859" s="7">
        <v>45838</v>
      </c>
      <c r="L7859" s="7">
        <v>47279</v>
      </c>
      <c r="M7859" t="s">
        <v>77</v>
      </c>
      <c r="N7859"/>
      <c r="O7859">
        <v>2026</v>
      </c>
      <c r="P7859">
        <v>1</v>
      </c>
      <c r="Q7859" t="s">
        <v>80</v>
      </c>
      <c r="R7859" s="8">
        <v>46267</v>
      </c>
      <c r="S7859" s="2">
        <v>1</v>
      </c>
      <c r="T7859" s="2" t="s">
        <v>81</v>
      </c>
    </row>
    <row r="7860" spans="1:20" x14ac:dyDescent="0.25">
      <c r="A7860">
        <v>1120710170</v>
      </c>
      <c r="B7860">
        <v>129068708</v>
      </c>
      <c r="C7860" t="s">
        <v>74</v>
      </c>
      <c r="D7860" t="s">
        <v>88</v>
      </c>
      <c r="E7860" t="s">
        <v>76</v>
      </c>
      <c r="F7860" s="7">
        <v>45455</v>
      </c>
      <c r="G7860" s="7">
        <v>45820</v>
      </c>
      <c r="H7860" t="s">
        <v>77</v>
      </c>
      <c r="I7860" t="s">
        <v>78</v>
      </c>
      <c r="J7860" s="7"/>
      <c r="K7860" s="7">
        <v>45942</v>
      </c>
      <c r="L7860" s="7">
        <v>45820</v>
      </c>
      <c r="M7860" t="s">
        <v>77</v>
      </c>
      <c r="N7860"/>
      <c r="O7860">
        <v>2026</v>
      </c>
      <c r="P7860">
        <v>1</v>
      </c>
      <c r="Q7860" t="s">
        <v>80</v>
      </c>
      <c r="R7860" s="8">
        <v>46267</v>
      </c>
      <c r="S7860" s="2">
        <v>1</v>
      </c>
      <c r="T7860" s="2" t="s">
        <v>81</v>
      </c>
    </row>
    <row r="7861" spans="1:20" x14ac:dyDescent="0.25">
      <c r="A7861">
        <v>1120710310</v>
      </c>
      <c r="B7861">
        <v>129147446</v>
      </c>
      <c r="C7861" t="s">
        <v>82</v>
      </c>
      <c r="D7861" t="s">
        <v>83</v>
      </c>
      <c r="E7861" t="s">
        <v>76</v>
      </c>
      <c r="F7861" s="7">
        <v>45471</v>
      </c>
      <c r="G7861" s="7">
        <v>45654</v>
      </c>
      <c r="H7861" t="s">
        <v>77</v>
      </c>
      <c r="I7861" t="s">
        <v>84</v>
      </c>
      <c r="J7861" s="7"/>
      <c r="K7861" s="7">
        <v>45748</v>
      </c>
      <c r="L7861" s="7">
        <v>45654</v>
      </c>
      <c r="M7861" t="s">
        <v>77</v>
      </c>
      <c r="N7861"/>
      <c r="O7861">
        <v>2026</v>
      </c>
      <c r="P7861">
        <v>1</v>
      </c>
      <c r="Q7861" t="s">
        <v>80</v>
      </c>
      <c r="R7861" s="8">
        <v>46267</v>
      </c>
      <c r="S7861" s="2">
        <v>1</v>
      </c>
      <c r="T7861" s="2" t="s">
        <v>81</v>
      </c>
    </row>
    <row r="7862" spans="1:20" x14ac:dyDescent="0.25">
      <c r="A7862">
        <v>1120710311</v>
      </c>
      <c r="B7862">
        <v>129147446</v>
      </c>
      <c r="C7862" t="s">
        <v>82</v>
      </c>
      <c r="D7862" t="s">
        <v>83</v>
      </c>
      <c r="E7862" t="s">
        <v>76</v>
      </c>
      <c r="F7862" s="7">
        <v>45471</v>
      </c>
      <c r="G7862" s="7">
        <v>45654</v>
      </c>
      <c r="H7862" t="s">
        <v>77</v>
      </c>
      <c r="I7862" t="s">
        <v>84</v>
      </c>
      <c r="J7862" s="7"/>
      <c r="K7862" s="7">
        <v>45631</v>
      </c>
      <c r="L7862" s="7">
        <v>45654</v>
      </c>
      <c r="M7862" t="s">
        <v>77</v>
      </c>
      <c r="N7862"/>
      <c r="O7862">
        <v>2026</v>
      </c>
      <c r="P7862">
        <v>1</v>
      </c>
      <c r="Q7862" t="s">
        <v>80</v>
      </c>
      <c r="R7862" s="8">
        <v>46267</v>
      </c>
      <c r="S7862" s="2">
        <v>1</v>
      </c>
      <c r="T7862" s="2" t="s">
        <v>81</v>
      </c>
    </row>
    <row r="7863" spans="1:20" x14ac:dyDescent="0.25">
      <c r="A7863">
        <v>1120710411</v>
      </c>
      <c r="B7863">
        <v>129226720</v>
      </c>
      <c r="C7863" t="s">
        <v>98</v>
      </c>
      <c r="D7863" t="s">
        <v>88</v>
      </c>
      <c r="E7863" t="s">
        <v>76</v>
      </c>
      <c r="F7863" s="7">
        <v>45488</v>
      </c>
      <c r="G7863" s="7">
        <v>45853</v>
      </c>
      <c r="H7863" t="s">
        <v>77</v>
      </c>
      <c r="I7863" t="s">
        <v>78</v>
      </c>
      <c r="J7863" s="7"/>
      <c r="K7863" s="7">
        <v>45973</v>
      </c>
      <c r="L7863" s="7">
        <v>45853</v>
      </c>
      <c r="M7863" t="s">
        <v>77</v>
      </c>
      <c r="N7863"/>
      <c r="O7863">
        <v>2026</v>
      </c>
      <c r="P7863">
        <v>1</v>
      </c>
      <c r="Q7863" t="s">
        <v>80</v>
      </c>
      <c r="R7863" s="8">
        <v>46267</v>
      </c>
      <c r="S7863" s="2">
        <v>1</v>
      </c>
      <c r="T7863" s="2" t="s">
        <v>81</v>
      </c>
    </row>
    <row r="7864" spans="1:20" x14ac:dyDescent="0.25">
      <c r="A7864">
        <v>1120710454</v>
      </c>
      <c r="B7864">
        <v>129250730</v>
      </c>
      <c r="C7864" t="s">
        <v>74</v>
      </c>
      <c r="D7864" t="s">
        <v>88</v>
      </c>
      <c r="E7864" t="s">
        <v>76</v>
      </c>
      <c r="F7864" s="7">
        <v>45492</v>
      </c>
      <c r="G7864" s="7">
        <v>47318</v>
      </c>
      <c r="H7864" t="s">
        <v>77</v>
      </c>
      <c r="I7864" t="s">
        <v>78</v>
      </c>
      <c r="J7864" s="7">
        <v>46000</v>
      </c>
      <c r="K7864" s="7">
        <v>45509</v>
      </c>
      <c r="L7864" s="7">
        <v>47318</v>
      </c>
      <c r="M7864" t="s">
        <v>77</v>
      </c>
      <c r="N7864" t="s">
        <v>79</v>
      </c>
      <c r="O7864">
        <v>2026</v>
      </c>
      <c r="P7864">
        <v>1</v>
      </c>
      <c r="Q7864" t="s">
        <v>80</v>
      </c>
      <c r="R7864" s="8">
        <v>46267</v>
      </c>
      <c r="S7864" s="2">
        <v>1</v>
      </c>
      <c r="T7864" s="2" t="s">
        <v>81</v>
      </c>
    </row>
    <row r="7865" spans="1:20" x14ac:dyDescent="0.25">
      <c r="A7865">
        <v>1120710813</v>
      </c>
      <c r="B7865">
        <v>129385815</v>
      </c>
      <c r="C7865" t="s">
        <v>85</v>
      </c>
      <c r="D7865" t="s">
        <v>83</v>
      </c>
      <c r="E7865" t="s">
        <v>76</v>
      </c>
      <c r="F7865" s="7">
        <v>45518</v>
      </c>
      <c r="G7865" s="7">
        <v>47344</v>
      </c>
      <c r="H7865" t="s">
        <v>77</v>
      </c>
      <c r="I7865" t="s">
        <v>78</v>
      </c>
      <c r="J7865" s="7"/>
      <c r="K7865" s="7">
        <v>45524</v>
      </c>
      <c r="L7865" s="7">
        <v>47344</v>
      </c>
      <c r="M7865" t="s">
        <v>77</v>
      </c>
      <c r="N7865"/>
      <c r="O7865">
        <v>2026</v>
      </c>
      <c r="P7865">
        <v>1</v>
      </c>
      <c r="Q7865" t="s">
        <v>80</v>
      </c>
      <c r="R7865" s="8">
        <v>46267</v>
      </c>
      <c r="S7865" s="2">
        <v>1</v>
      </c>
      <c r="T7865" s="2" t="s">
        <v>81</v>
      </c>
    </row>
    <row r="7866" spans="1:20" x14ac:dyDescent="0.25">
      <c r="A7866">
        <v>1120710837</v>
      </c>
      <c r="B7866">
        <v>129398552</v>
      </c>
      <c r="C7866" t="s">
        <v>82</v>
      </c>
      <c r="D7866" t="s">
        <v>75</v>
      </c>
      <c r="E7866" t="s">
        <v>76</v>
      </c>
      <c r="F7866" s="7">
        <v>45511</v>
      </c>
      <c r="G7866" s="7">
        <v>45691</v>
      </c>
      <c r="H7866" t="s">
        <v>77</v>
      </c>
      <c r="I7866" t="s">
        <v>78</v>
      </c>
      <c r="J7866" s="7">
        <v>45828</v>
      </c>
      <c r="K7866" s="7">
        <v>45833</v>
      </c>
      <c r="L7866" s="7">
        <v>45691</v>
      </c>
      <c r="M7866" t="s">
        <v>77</v>
      </c>
      <c r="N7866" t="s">
        <v>92</v>
      </c>
      <c r="O7866">
        <v>2026</v>
      </c>
      <c r="P7866">
        <v>1</v>
      </c>
      <c r="Q7866" t="s">
        <v>80</v>
      </c>
      <c r="R7866" s="8">
        <v>46267</v>
      </c>
      <c r="S7866" s="2">
        <v>1</v>
      </c>
      <c r="T7866" s="2" t="s">
        <v>81</v>
      </c>
    </row>
    <row r="7867" spans="1:20" x14ac:dyDescent="0.25">
      <c r="A7867">
        <v>1120711042</v>
      </c>
      <c r="B7867">
        <v>129456741</v>
      </c>
      <c r="C7867" t="s">
        <v>82</v>
      </c>
      <c r="D7867" t="s">
        <v>83</v>
      </c>
      <c r="E7867" t="s">
        <v>76</v>
      </c>
      <c r="F7867" s="7">
        <v>45533</v>
      </c>
      <c r="G7867" s="7">
        <v>45713</v>
      </c>
      <c r="H7867" t="s">
        <v>77</v>
      </c>
      <c r="I7867" t="s">
        <v>78</v>
      </c>
      <c r="J7867" s="7"/>
      <c r="K7867" s="7">
        <v>45699</v>
      </c>
      <c r="L7867" s="7">
        <v>45713</v>
      </c>
      <c r="M7867" t="s">
        <v>77</v>
      </c>
      <c r="N7867"/>
      <c r="O7867">
        <v>2026</v>
      </c>
      <c r="P7867">
        <v>1</v>
      </c>
      <c r="Q7867" t="s">
        <v>80</v>
      </c>
      <c r="R7867" s="8">
        <v>46267</v>
      </c>
      <c r="S7867" s="2">
        <v>1</v>
      </c>
      <c r="T7867" s="2" t="s">
        <v>81</v>
      </c>
    </row>
    <row r="7868" spans="1:20" x14ac:dyDescent="0.25">
      <c r="A7868">
        <v>1120711043</v>
      </c>
      <c r="B7868">
        <v>129456741</v>
      </c>
      <c r="C7868" t="s">
        <v>82</v>
      </c>
      <c r="D7868" t="s">
        <v>83</v>
      </c>
      <c r="E7868" t="s">
        <v>76</v>
      </c>
      <c r="F7868" s="7">
        <v>45533</v>
      </c>
      <c r="G7868" s="7">
        <v>45713</v>
      </c>
      <c r="H7868" t="s">
        <v>77</v>
      </c>
      <c r="I7868" t="s">
        <v>78</v>
      </c>
      <c r="J7868" s="7"/>
      <c r="K7868" s="7">
        <v>45534</v>
      </c>
      <c r="L7868" s="7">
        <v>45713</v>
      </c>
      <c r="M7868" t="s">
        <v>77</v>
      </c>
      <c r="N7868"/>
      <c r="O7868">
        <v>2026</v>
      </c>
      <c r="P7868">
        <v>1</v>
      </c>
      <c r="Q7868" t="s">
        <v>80</v>
      </c>
      <c r="R7868" s="8">
        <v>46267</v>
      </c>
      <c r="S7868" s="2">
        <v>1</v>
      </c>
      <c r="T7868" s="2" t="s">
        <v>81</v>
      </c>
    </row>
    <row r="7869" spans="1:20" x14ac:dyDescent="0.25">
      <c r="A7869">
        <v>1120711147</v>
      </c>
      <c r="B7869">
        <v>129486290</v>
      </c>
      <c r="C7869" t="s">
        <v>74</v>
      </c>
      <c r="D7869" t="s">
        <v>83</v>
      </c>
      <c r="E7869" t="s">
        <v>76</v>
      </c>
      <c r="F7869" s="7">
        <v>45540</v>
      </c>
      <c r="G7869" s="7">
        <v>45721</v>
      </c>
      <c r="H7869" t="s">
        <v>77</v>
      </c>
      <c r="I7869" t="s">
        <v>78</v>
      </c>
      <c r="J7869" s="7"/>
      <c r="K7869" s="7">
        <v>45971</v>
      </c>
      <c r="L7869" s="7">
        <v>45721</v>
      </c>
      <c r="M7869" t="s">
        <v>77</v>
      </c>
      <c r="N7869"/>
      <c r="O7869">
        <v>2026</v>
      </c>
      <c r="P7869">
        <v>1</v>
      </c>
      <c r="Q7869" t="s">
        <v>80</v>
      </c>
      <c r="R7869" s="8">
        <v>46267</v>
      </c>
      <c r="S7869" s="2">
        <v>1</v>
      </c>
      <c r="T7869" s="2" t="s">
        <v>81</v>
      </c>
    </row>
    <row r="7870" spans="1:20" x14ac:dyDescent="0.25">
      <c r="A7870">
        <v>1120711271</v>
      </c>
      <c r="B7870">
        <v>129534953</v>
      </c>
      <c r="C7870" t="s">
        <v>74</v>
      </c>
      <c r="D7870" t="s">
        <v>75</v>
      </c>
      <c r="E7870" t="s">
        <v>76</v>
      </c>
      <c r="F7870" s="7">
        <v>45550</v>
      </c>
      <c r="G7870" s="7">
        <v>47376</v>
      </c>
      <c r="H7870" t="s">
        <v>86</v>
      </c>
      <c r="I7870" t="s">
        <v>87</v>
      </c>
      <c r="J7870" s="7"/>
      <c r="K7870" s="7">
        <v>45561</v>
      </c>
      <c r="L7870" s="7">
        <v>47376</v>
      </c>
      <c r="M7870" t="s">
        <v>86</v>
      </c>
      <c r="N7870"/>
      <c r="O7870">
        <v>2026</v>
      </c>
      <c r="P7870">
        <v>1</v>
      </c>
      <c r="Q7870" t="s">
        <v>80</v>
      </c>
      <c r="R7870" s="8">
        <v>46267</v>
      </c>
      <c r="S7870" s="2">
        <v>1</v>
      </c>
      <c r="T7870" s="2" t="s">
        <v>81</v>
      </c>
    </row>
    <row r="7871" spans="1:20" x14ac:dyDescent="0.25">
      <c r="A7871">
        <v>1120711588</v>
      </c>
      <c r="B7871">
        <v>129643159</v>
      </c>
      <c r="C7871" t="s">
        <v>82</v>
      </c>
      <c r="D7871" t="s">
        <v>83</v>
      </c>
      <c r="E7871" t="s">
        <v>76</v>
      </c>
      <c r="F7871" s="7">
        <v>45565</v>
      </c>
      <c r="G7871" s="7">
        <v>47391</v>
      </c>
      <c r="H7871" t="s">
        <v>77</v>
      </c>
      <c r="I7871" t="s">
        <v>78</v>
      </c>
      <c r="J7871" s="7"/>
      <c r="K7871" s="7">
        <v>45691</v>
      </c>
      <c r="L7871" s="7">
        <v>47391</v>
      </c>
      <c r="M7871" t="s">
        <v>77</v>
      </c>
      <c r="N7871"/>
      <c r="O7871">
        <v>2026</v>
      </c>
      <c r="P7871">
        <v>1</v>
      </c>
      <c r="Q7871" t="s">
        <v>80</v>
      </c>
      <c r="R7871" s="8">
        <v>46267</v>
      </c>
      <c r="S7871" s="2">
        <v>1</v>
      </c>
      <c r="T7871" s="2" t="s">
        <v>81</v>
      </c>
    </row>
    <row r="7872" spans="1:20" x14ac:dyDescent="0.25">
      <c r="A7872">
        <v>1120711591</v>
      </c>
      <c r="B7872">
        <v>129643263</v>
      </c>
      <c r="C7872" t="s">
        <v>74</v>
      </c>
      <c r="D7872" t="s">
        <v>83</v>
      </c>
      <c r="E7872" t="s">
        <v>76</v>
      </c>
      <c r="F7872" s="7">
        <v>45568</v>
      </c>
      <c r="G7872" s="7">
        <v>45750</v>
      </c>
      <c r="H7872" t="s">
        <v>77</v>
      </c>
      <c r="I7872" t="s">
        <v>78</v>
      </c>
      <c r="J7872" s="7"/>
      <c r="K7872" s="7">
        <v>46000</v>
      </c>
      <c r="L7872" s="7">
        <v>45750</v>
      </c>
      <c r="M7872" t="s">
        <v>77</v>
      </c>
      <c r="N7872"/>
      <c r="O7872">
        <v>2026</v>
      </c>
      <c r="P7872">
        <v>1</v>
      </c>
      <c r="Q7872" t="s">
        <v>80</v>
      </c>
      <c r="R7872" s="8">
        <v>46267</v>
      </c>
      <c r="S7872" s="2">
        <v>1</v>
      </c>
      <c r="T7872" s="2" t="s">
        <v>81</v>
      </c>
    </row>
    <row r="7873" spans="1:20" x14ac:dyDescent="0.25">
      <c r="A7873">
        <v>1120711612</v>
      </c>
      <c r="B7873">
        <v>129643946</v>
      </c>
      <c r="C7873" t="s">
        <v>82</v>
      </c>
      <c r="D7873" t="s">
        <v>88</v>
      </c>
      <c r="E7873" t="s">
        <v>76</v>
      </c>
      <c r="F7873" s="7">
        <v>45566</v>
      </c>
      <c r="G7873" s="7">
        <v>47392</v>
      </c>
      <c r="H7873" t="s">
        <v>77</v>
      </c>
      <c r="I7873" t="s">
        <v>78</v>
      </c>
      <c r="J7873" s="7">
        <v>46096</v>
      </c>
      <c r="K7873" s="7">
        <v>45588</v>
      </c>
      <c r="L7873" s="7">
        <v>47392</v>
      </c>
      <c r="M7873" t="s">
        <v>77</v>
      </c>
      <c r="N7873" t="s">
        <v>79</v>
      </c>
      <c r="O7873">
        <v>2026</v>
      </c>
      <c r="P7873">
        <v>1</v>
      </c>
      <c r="Q7873" t="s">
        <v>80</v>
      </c>
      <c r="R7873" s="8">
        <v>46267</v>
      </c>
      <c r="S7873" s="2">
        <v>1</v>
      </c>
      <c r="T7873" s="2" t="s">
        <v>81</v>
      </c>
    </row>
    <row r="7874" spans="1:20" x14ac:dyDescent="0.25">
      <c r="A7874">
        <v>1120712696</v>
      </c>
      <c r="B7874">
        <v>130907593</v>
      </c>
      <c r="C7874" t="s">
        <v>74</v>
      </c>
      <c r="D7874" t="s">
        <v>88</v>
      </c>
      <c r="E7874" t="s">
        <v>76</v>
      </c>
      <c r="F7874" s="7">
        <v>45707</v>
      </c>
      <c r="G7874" s="7">
        <v>46072</v>
      </c>
      <c r="H7874" t="s">
        <v>77</v>
      </c>
      <c r="I7874" t="s">
        <v>78</v>
      </c>
      <c r="J7874" s="7"/>
      <c r="K7874" s="7">
        <v>45747</v>
      </c>
      <c r="L7874" s="7">
        <v>46072</v>
      </c>
      <c r="M7874" t="s">
        <v>77</v>
      </c>
      <c r="N7874"/>
      <c r="O7874">
        <v>2026</v>
      </c>
      <c r="P7874">
        <v>1</v>
      </c>
      <c r="Q7874" t="s">
        <v>80</v>
      </c>
      <c r="R7874" s="8">
        <v>46267</v>
      </c>
      <c r="S7874" s="2">
        <v>1</v>
      </c>
      <c r="T7874" s="2" t="s">
        <v>81</v>
      </c>
    </row>
    <row r="7875" spans="1:20" x14ac:dyDescent="0.25">
      <c r="A7875">
        <v>1120712697</v>
      </c>
      <c r="B7875">
        <v>130907593</v>
      </c>
      <c r="C7875" t="s">
        <v>74</v>
      </c>
      <c r="D7875" t="s">
        <v>88</v>
      </c>
      <c r="E7875" t="s">
        <v>76</v>
      </c>
      <c r="F7875" s="7">
        <v>45707</v>
      </c>
      <c r="G7875" s="7">
        <v>46072</v>
      </c>
      <c r="H7875" t="s">
        <v>77</v>
      </c>
      <c r="I7875" t="s">
        <v>78</v>
      </c>
      <c r="J7875" s="7"/>
      <c r="K7875" s="7">
        <v>45894</v>
      </c>
      <c r="L7875" s="7">
        <v>46072</v>
      </c>
      <c r="M7875" t="s">
        <v>77</v>
      </c>
      <c r="N7875"/>
      <c r="O7875">
        <v>2026</v>
      </c>
      <c r="P7875">
        <v>1</v>
      </c>
      <c r="Q7875" t="s">
        <v>80</v>
      </c>
      <c r="R7875" s="8">
        <v>46267</v>
      </c>
      <c r="S7875" s="2">
        <v>1</v>
      </c>
      <c r="T7875" s="2" t="s">
        <v>81</v>
      </c>
    </row>
    <row r="7876" spans="1:20" x14ac:dyDescent="0.25">
      <c r="A7876">
        <v>1120712698</v>
      </c>
      <c r="B7876">
        <v>130907593</v>
      </c>
      <c r="C7876" t="s">
        <v>74</v>
      </c>
      <c r="D7876" t="s">
        <v>88</v>
      </c>
      <c r="E7876" t="s">
        <v>76</v>
      </c>
      <c r="F7876" s="7">
        <v>45707</v>
      </c>
      <c r="G7876" s="7">
        <v>46072</v>
      </c>
      <c r="H7876" t="s">
        <v>77</v>
      </c>
      <c r="I7876" t="s">
        <v>78</v>
      </c>
      <c r="J7876" s="7"/>
      <c r="K7876" s="7">
        <v>46029</v>
      </c>
      <c r="L7876" s="7">
        <v>46072</v>
      </c>
      <c r="M7876" t="s">
        <v>77</v>
      </c>
      <c r="N7876"/>
      <c r="O7876">
        <v>2026</v>
      </c>
      <c r="P7876">
        <v>1</v>
      </c>
      <c r="Q7876" t="s">
        <v>80</v>
      </c>
      <c r="R7876" s="8">
        <v>46267</v>
      </c>
      <c r="S7876" s="2">
        <v>1</v>
      </c>
      <c r="T7876" s="2" t="s">
        <v>81</v>
      </c>
    </row>
    <row r="7877" spans="1:20" x14ac:dyDescent="0.25">
      <c r="A7877">
        <v>1120712750</v>
      </c>
      <c r="B7877">
        <v>130930237</v>
      </c>
      <c r="C7877" t="s">
        <v>85</v>
      </c>
      <c r="D7877" t="s">
        <v>83</v>
      </c>
      <c r="E7877" t="s">
        <v>76</v>
      </c>
      <c r="F7877" s="7">
        <v>45719</v>
      </c>
      <c r="G7877" s="7">
        <v>47545</v>
      </c>
      <c r="H7877" t="s">
        <v>86</v>
      </c>
      <c r="I7877" t="s">
        <v>87</v>
      </c>
      <c r="J7877" s="7"/>
      <c r="K7877" s="7">
        <v>45727</v>
      </c>
      <c r="L7877" s="7">
        <v>47545</v>
      </c>
      <c r="M7877" t="s">
        <v>86</v>
      </c>
      <c r="N7877"/>
      <c r="O7877">
        <v>2026</v>
      </c>
      <c r="P7877">
        <v>1</v>
      </c>
      <c r="Q7877" t="s">
        <v>80</v>
      </c>
      <c r="R7877" s="8">
        <v>46267</v>
      </c>
      <c r="S7877" s="2">
        <v>1</v>
      </c>
      <c r="T7877" s="2" t="s">
        <v>81</v>
      </c>
    </row>
    <row r="7878" spans="1:20" x14ac:dyDescent="0.25">
      <c r="A7878">
        <v>1120712778</v>
      </c>
      <c r="B7878">
        <v>130955595</v>
      </c>
      <c r="C7878" t="s">
        <v>85</v>
      </c>
      <c r="D7878" t="s">
        <v>83</v>
      </c>
      <c r="E7878" t="s">
        <v>76</v>
      </c>
      <c r="F7878" s="7">
        <v>45726</v>
      </c>
      <c r="G7878" s="7">
        <v>47552</v>
      </c>
      <c r="H7878" t="s">
        <v>77</v>
      </c>
      <c r="I7878" t="s">
        <v>78</v>
      </c>
      <c r="J7878" s="7">
        <v>45824</v>
      </c>
      <c r="K7878" s="7">
        <v>45735</v>
      </c>
      <c r="L7878" s="7">
        <v>47552</v>
      </c>
      <c r="M7878" t="s">
        <v>77</v>
      </c>
      <c r="N7878" t="s">
        <v>79</v>
      </c>
      <c r="O7878">
        <v>2026</v>
      </c>
      <c r="P7878">
        <v>1</v>
      </c>
      <c r="Q7878" t="s">
        <v>80</v>
      </c>
      <c r="R7878" s="8">
        <v>46267</v>
      </c>
      <c r="S7878" s="2">
        <v>1</v>
      </c>
      <c r="T7878" s="2" t="s">
        <v>81</v>
      </c>
    </row>
    <row r="7879" spans="1:20" x14ac:dyDescent="0.25">
      <c r="A7879">
        <v>1120712805</v>
      </c>
      <c r="B7879">
        <v>130965646</v>
      </c>
      <c r="C7879" t="s">
        <v>85</v>
      </c>
      <c r="D7879" t="s">
        <v>83</v>
      </c>
      <c r="E7879" t="s">
        <v>76</v>
      </c>
      <c r="F7879" s="7">
        <v>45726</v>
      </c>
      <c r="G7879" s="7">
        <v>47552</v>
      </c>
      <c r="H7879" t="s">
        <v>77</v>
      </c>
      <c r="I7879" t="s">
        <v>78</v>
      </c>
      <c r="J7879" s="7"/>
      <c r="K7879" s="7">
        <v>45965</v>
      </c>
      <c r="L7879" s="7">
        <v>47552</v>
      </c>
      <c r="M7879" t="s">
        <v>77</v>
      </c>
      <c r="N7879"/>
      <c r="O7879">
        <v>2026</v>
      </c>
      <c r="P7879">
        <v>1</v>
      </c>
      <c r="Q7879" t="s">
        <v>80</v>
      </c>
      <c r="R7879" s="8">
        <v>46267</v>
      </c>
      <c r="S7879" s="2">
        <v>1</v>
      </c>
      <c r="T7879" s="2" t="s">
        <v>81</v>
      </c>
    </row>
    <row r="7880" spans="1:20" x14ac:dyDescent="0.25">
      <c r="A7880">
        <v>1120713047</v>
      </c>
      <c r="B7880">
        <v>131066809</v>
      </c>
      <c r="C7880" t="s">
        <v>74</v>
      </c>
      <c r="D7880" t="s">
        <v>75</v>
      </c>
      <c r="E7880" t="s">
        <v>76</v>
      </c>
      <c r="F7880" s="7">
        <v>45756</v>
      </c>
      <c r="G7880" s="7">
        <v>47582</v>
      </c>
      <c r="H7880" t="s">
        <v>77</v>
      </c>
      <c r="I7880" t="s">
        <v>78</v>
      </c>
      <c r="J7880" s="7"/>
      <c r="K7880" s="7">
        <v>45769</v>
      </c>
      <c r="L7880" s="7">
        <v>47582</v>
      </c>
      <c r="M7880" t="s">
        <v>77</v>
      </c>
      <c r="N7880"/>
      <c r="O7880">
        <v>2026</v>
      </c>
      <c r="P7880">
        <v>1</v>
      </c>
      <c r="Q7880" t="s">
        <v>80</v>
      </c>
      <c r="R7880" s="8">
        <v>46267</v>
      </c>
      <c r="S7880" s="2">
        <v>1</v>
      </c>
      <c r="T7880" s="2" t="s">
        <v>81</v>
      </c>
    </row>
    <row r="7881" spans="1:20" x14ac:dyDescent="0.25">
      <c r="A7881">
        <v>1120713229</v>
      </c>
      <c r="B7881">
        <v>131200311</v>
      </c>
      <c r="C7881" t="s">
        <v>93</v>
      </c>
      <c r="D7881" t="s">
        <v>88</v>
      </c>
      <c r="E7881" t="s">
        <v>76</v>
      </c>
      <c r="F7881" s="7">
        <v>45783</v>
      </c>
      <c r="G7881" s="7">
        <v>46148</v>
      </c>
      <c r="H7881" t="s">
        <v>77</v>
      </c>
      <c r="I7881" t="s">
        <v>84</v>
      </c>
      <c r="J7881" s="7"/>
      <c r="K7881" s="7">
        <v>46059</v>
      </c>
      <c r="L7881" s="7">
        <v>46148</v>
      </c>
      <c r="M7881" t="s">
        <v>77</v>
      </c>
      <c r="N7881"/>
      <c r="O7881">
        <v>2026</v>
      </c>
      <c r="P7881">
        <v>1</v>
      </c>
      <c r="Q7881" t="s">
        <v>80</v>
      </c>
      <c r="R7881" s="8">
        <v>46267</v>
      </c>
      <c r="S7881" s="2">
        <v>1</v>
      </c>
      <c r="T7881" s="2" t="s">
        <v>81</v>
      </c>
    </row>
    <row r="7882" spans="1:20" x14ac:dyDescent="0.25">
      <c r="A7882">
        <v>1120714939</v>
      </c>
      <c r="B7882">
        <v>131871865</v>
      </c>
      <c r="C7882" t="s">
        <v>74</v>
      </c>
      <c r="D7882" t="s">
        <v>83</v>
      </c>
      <c r="E7882" t="s">
        <v>76</v>
      </c>
      <c r="F7882" s="7">
        <v>45939</v>
      </c>
      <c r="G7882" s="7">
        <v>46121</v>
      </c>
      <c r="H7882" t="s">
        <v>77</v>
      </c>
      <c r="I7882" t="s">
        <v>89</v>
      </c>
      <c r="J7882" s="7">
        <v>45972</v>
      </c>
      <c r="K7882" s="7">
        <v>45999</v>
      </c>
      <c r="L7882" s="7">
        <v>46121</v>
      </c>
      <c r="M7882" t="s">
        <v>77</v>
      </c>
      <c r="N7882" t="s">
        <v>79</v>
      </c>
      <c r="O7882">
        <v>2026</v>
      </c>
      <c r="P7882">
        <v>1</v>
      </c>
      <c r="Q7882" t="s">
        <v>80</v>
      </c>
      <c r="R7882" s="8">
        <v>46267</v>
      </c>
      <c r="S7882" s="2">
        <v>1</v>
      </c>
      <c r="T7882" s="2" t="s">
        <v>81</v>
      </c>
    </row>
    <row r="7883" spans="1:20" x14ac:dyDescent="0.25">
      <c r="A7883">
        <v>1120715693</v>
      </c>
      <c r="B7883">
        <v>133006751</v>
      </c>
      <c r="C7883" t="s">
        <v>82</v>
      </c>
      <c r="D7883" t="s">
        <v>75</v>
      </c>
      <c r="E7883" t="s">
        <v>76</v>
      </c>
      <c r="F7883" s="7">
        <v>46072</v>
      </c>
      <c r="G7883" s="7">
        <v>47168</v>
      </c>
      <c r="H7883" t="s">
        <v>77</v>
      </c>
      <c r="I7883" t="s">
        <v>89</v>
      </c>
      <c r="J7883" s="7"/>
      <c r="K7883" s="7">
        <v>46083</v>
      </c>
      <c r="L7883" s="7">
        <v>47168</v>
      </c>
      <c r="M7883" t="s">
        <v>77</v>
      </c>
      <c r="N7883"/>
      <c r="O7883">
        <v>2026</v>
      </c>
      <c r="P7883">
        <v>1</v>
      </c>
      <c r="Q7883" t="s">
        <v>80</v>
      </c>
      <c r="R7883" s="8">
        <v>46267</v>
      </c>
      <c r="S7883" s="2">
        <v>1</v>
      </c>
      <c r="T7883" s="2" t="s">
        <v>81</v>
      </c>
    </row>
    <row r="7884" spans="1:20" x14ac:dyDescent="0.25">
      <c r="A7884">
        <v>1120715843</v>
      </c>
      <c r="B7884">
        <v>110055415</v>
      </c>
      <c r="C7884" t="s">
        <v>98</v>
      </c>
      <c r="D7884" t="s">
        <v>75</v>
      </c>
      <c r="E7884" t="s">
        <v>76</v>
      </c>
      <c r="F7884" s="7">
        <v>42039</v>
      </c>
      <c r="G7884" s="7">
        <v>43865</v>
      </c>
      <c r="H7884" t="s">
        <v>77</v>
      </c>
      <c r="I7884" t="s">
        <v>78</v>
      </c>
      <c r="J7884" s="7">
        <v>45686</v>
      </c>
      <c r="K7884" s="7">
        <v>44224</v>
      </c>
      <c r="L7884" s="7">
        <v>43865</v>
      </c>
      <c r="M7884" t="s">
        <v>77</v>
      </c>
      <c r="N7884" t="s">
        <v>79</v>
      </c>
      <c r="O7884">
        <v>2026</v>
      </c>
      <c r="P7884">
        <v>1</v>
      </c>
      <c r="Q7884" t="s">
        <v>80</v>
      </c>
      <c r="R7884" s="8">
        <v>46267</v>
      </c>
      <c r="S7884" s="2">
        <v>1</v>
      </c>
      <c r="T7884" s="2" t="s">
        <v>81</v>
      </c>
    </row>
    <row r="7885" spans="1:20" x14ac:dyDescent="0.25">
      <c r="A7885">
        <v>1120715844</v>
      </c>
      <c r="B7885">
        <v>110055415</v>
      </c>
      <c r="C7885" t="s">
        <v>98</v>
      </c>
      <c r="D7885" t="s">
        <v>75</v>
      </c>
      <c r="E7885" t="s">
        <v>76</v>
      </c>
      <c r="F7885" s="7">
        <v>42039</v>
      </c>
      <c r="G7885" s="7">
        <v>43865</v>
      </c>
      <c r="H7885" t="s">
        <v>77</v>
      </c>
      <c r="I7885" t="s">
        <v>78</v>
      </c>
      <c r="J7885" s="7">
        <v>45686</v>
      </c>
      <c r="K7885" s="7">
        <v>44215</v>
      </c>
      <c r="L7885" s="7">
        <v>43865</v>
      </c>
      <c r="M7885" t="s">
        <v>77</v>
      </c>
      <c r="N7885" t="s">
        <v>79</v>
      </c>
      <c r="O7885">
        <v>2026</v>
      </c>
      <c r="P7885">
        <v>1</v>
      </c>
      <c r="Q7885" t="s">
        <v>80</v>
      </c>
      <c r="R7885" s="8">
        <v>46267</v>
      </c>
      <c r="S7885" s="2">
        <v>1</v>
      </c>
      <c r="T7885" s="2" t="s">
        <v>81</v>
      </c>
    </row>
    <row r="7886" spans="1:20" x14ac:dyDescent="0.25">
      <c r="A7886">
        <v>1120715936</v>
      </c>
      <c r="B7886">
        <v>110506824</v>
      </c>
      <c r="C7886" t="s">
        <v>90</v>
      </c>
      <c r="D7886" t="s">
        <v>83</v>
      </c>
      <c r="E7886" t="s">
        <v>76</v>
      </c>
      <c r="F7886" s="7">
        <v>42185</v>
      </c>
      <c r="G7886" s="7">
        <v>43969</v>
      </c>
      <c r="H7886" t="s">
        <v>77</v>
      </c>
      <c r="I7886" t="s">
        <v>78</v>
      </c>
      <c r="J7886" s="7">
        <v>45737</v>
      </c>
      <c r="K7886" s="7">
        <v>45885</v>
      </c>
      <c r="L7886" s="7">
        <v>43969</v>
      </c>
      <c r="M7886" t="s">
        <v>77</v>
      </c>
      <c r="N7886" t="s">
        <v>79</v>
      </c>
      <c r="O7886">
        <v>2026</v>
      </c>
      <c r="P7886">
        <v>1</v>
      </c>
      <c r="Q7886" t="s">
        <v>80</v>
      </c>
      <c r="R7886" s="8">
        <v>46267</v>
      </c>
      <c r="S7886" s="2">
        <v>1</v>
      </c>
      <c r="T7886" s="2" t="s">
        <v>81</v>
      </c>
    </row>
    <row r="7887" spans="1:20" x14ac:dyDescent="0.25">
      <c r="A7887">
        <v>1120715937</v>
      </c>
      <c r="B7887">
        <v>110506824</v>
      </c>
      <c r="C7887" t="s">
        <v>90</v>
      </c>
      <c r="D7887" t="s">
        <v>83</v>
      </c>
      <c r="E7887" t="s">
        <v>76</v>
      </c>
      <c r="F7887" s="7">
        <v>42185</v>
      </c>
      <c r="G7887" s="7">
        <v>43969</v>
      </c>
      <c r="H7887" t="s">
        <v>77</v>
      </c>
      <c r="I7887" t="s">
        <v>78</v>
      </c>
      <c r="J7887" s="7">
        <v>45737</v>
      </c>
      <c r="K7887" s="7">
        <v>45748</v>
      </c>
      <c r="L7887" s="7">
        <v>43969</v>
      </c>
      <c r="M7887" t="s">
        <v>77</v>
      </c>
      <c r="N7887" t="s">
        <v>79</v>
      </c>
      <c r="O7887">
        <v>2026</v>
      </c>
      <c r="P7887">
        <v>1</v>
      </c>
      <c r="Q7887" t="s">
        <v>80</v>
      </c>
      <c r="R7887" s="8">
        <v>46267</v>
      </c>
      <c r="S7887" s="2">
        <v>1</v>
      </c>
      <c r="T7887" s="2" t="s">
        <v>81</v>
      </c>
    </row>
    <row r="7888" spans="1:20" x14ac:dyDescent="0.25">
      <c r="A7888">
        <v>1120716017</v>
      </c>
      <c r="B7888">
        <v>110691020</v>
      </c>
      <c r="C7888" t="s">
        <v>93</v>
      </c>
      <c r="D7888" t="s">
        <v>83</v>
      </c>
      <c r="E7888" t="s">
        <v>76</v>
      </c>
      <c r="F7888" s="7">
        <v>42269</v>
      </c>
      <c r="G7888" s="7">
        <v>44096</v>
      </c>
      <c r="H7888" t="s">
        <v>77</v>
      </c>
      <c r="I7888" t="s">
        <v>84</v>
      </c>
      <c r="J7888" s="7">
        <v>45850</v>
      </c>
      <c r="K7888" s="7">
        <v>44313</v>
      </c>
      <c r="L7888" s="7">
        <v>44096</v>
      </c>
      <c r="M7888" t="s">
        <v>77</v>
      </c>
      <c r="N7888" t="s">
        <v>79</v>
      </c>
      <c r="O7888">
        <v>2026</v>
      </c>
      <c r="P7888">
        <v>1</v>
      </c>
      <c r="Q7888" t="s">
        <v>80</v>
      </c>
      <c r="R7888" s="8">
        <v>46267</v>
      </c>
      <c r="S7888" s="2">
        <v>1</v>
      </c>
      <c r="T7888" s="2" t="s">
        <v>81</v>
      </c>
    </row>
    <row r="7889" spans="1:20" x14ac:dyDescent="0.25">
      <c r="A7889">
        <v>1120716018</v>
      </c>
      <c r="B7889">
        <v>110691020</v>
      </c>
      <c r="C7889" t="s">
        <v>93</v>
      </c>
      <c r="D7889" t="s">
        <v>83</v>
      </c>
      <c r="E7889" t="s">
        <v>76</v>
      </c>
      <c r="F7889" s="7">
        <v>42269</v>
      </c>
      <c r="G7889" s="7">
        <v>44096</v>
      </c>
      <c r="H7889" t="s">
        <v>77</v>
      </c>
      <c r="I7889" t="s">
        <v>84</v>
      </c>
      <c r="J7889" s="7">
        <v>45850</v>
      </c>
      <c r="K7889" s="7">
        <v>46035</v>
      </c>
      <c r="L7889" s="7">
        <v>44096</v>
      </c>
      <c r="M7889" t="s">
        <v>77</v>
      </c>
      <c r="N7889" t="s">
        <v>79</v>
      </c>
      <c r="O7889">
        <v>2026</v>
      </c>
      <c r="P7889">
        <v>1</v>
      </c>
      <c r="Q7889" t="s">
        <v>80</v>
      </c>
      <c r="R7889" s="8">
        <v>46267</v>
      </c>
      <c r="S7889" s="2">
        <v>1</v>
      </c>
      <c r="T7889" s="2" t="s">
        <v>81</v>
      </c>
    </row>
    <row r="7890" spans="1:20" x14ac:dyDescent="0.25">
      <c r="A7890">
        <v>1120716022</v>
      </c>
      <c r="B7890">
        <v>110703705</v>
      </c>
      <c r="C7890" t="s">
        <v>98</v>
      </c>
      <c r="D7890" t="s">
        <v>88</v>
      </c>
      <c r="E7890" t="s">
        <v>76</v>
      </c>
      <c r="F7890" s="7">
        <v>42282</v>
      </c>
      <c r="G7890" s="7">
        <v>44109</v>
      </c>
      <c r="H7890" t="s">
        <v>77</v>
      </c>
      <c r="I7890" t="s">
        <v>78</v>
      </c>
      <c r="J7890" s="7">
        <v>45607</v>
      </c>
      <c r="K7890" s="7">
        <v>45539</v>
      </c>
      <c r="L7890" s="7">
        <v>44109</v>
      </c>
      <c r="M7890" t="s">
        <v>77</v>
      </c>
      <c r="N7890" t="s">
        <v>79</v>
      </c>
      <c r="O7890">
        <v>2026</v>
      </c>
      <c r="P7890">
        <v>1</v>
      </c>
      <c r="Q7890" t="s">
        <v>80</v>
      </c>
      <c r="R7890" s="8">
        <v>46267</v>
      </c>
      <c r="S7890" s="2">
        <v>1</v>
      </c>
      <c r="T7890" s="2" t="s">
        <v>81</v>
      </c>
    </row>
    <row r="7891" spans="1:20" x14ac:dyDescent="0.25">
      <c r="A7891">
        <v>1120716049</v>
      </c>
      <c r="B7891">
        <v>110853826</v>
      </c>
      <c r="C7891" t="s">
        <v>74</v>
      </c>
      <c r="D7891" t="s">
        <v>75</v>
      </c>
      <c r="E7891" t="s">
        <v>76</v>
      </c>
      <c r="F7891" s="7">
        <v>42318</v>
      </c>
      <c r="G7891" s="7">
        <v>44145</v>
      </c>
      <c r="H7891" t="s">
        <v>86</v>
      </c>
      <c r="I7891" t="s">
        <v>87</v>
      </c>
      <c r="J7891" s="7">
        <v>45811</v>
      </c>
      <c r="K7891" s="7">
        <v>46079</v>
      </c>
      <c r="L7891" s="7">
        <v>44145</v>
      </c>
      <c r="M7891" t="s">
        <v>86</v>
      </c>
      <c r="N7891" t="s">
        <v>79</v>
      </c>
      <c r="O7891">
        <v>2026</v>
      </c>
      <c r="P7891">
        <v>1</v>
      </c>
      <c r="Q7891" t="s">
        <v>80</v>
      </c>
      <c r="R7891" s="8">
        <v>46267</v>
      </c>
      <c r="S7891" s="2">
        <v>1</v>
      </c>
      <c r="T7891" s="2" t="s">
        <v>81</v>
      </c>
    </row>
    <row r="7892" spans="1:20" x14ac:dyDescent="0.25">
      <c r="A7892">
        <v>1120716224</v>
      </c>
      <c r="B7892">
        <v>111617429</v>
      </c>
      <c r="C7892" t="s">
        <v>93</v>
      </c>
      <c r="D7892" t="s">
        <v>83</v>
      </c>
      <c r="E7892" t="s">
        <v>76</v>
      </c>
      <c r="F7892" s="7">
        <v>42485</v>
      </c>
      <c r="G7892" s="7">
        <v>44311</v>
      </c>
      <c r="H7892" t="s">
        <v>77</v>
      </c>
      <c r="I7892" t="s">
        <v>78</v>
      </c>
      <c r="J7892" s="7">
        <v>45935</v>
      </c>
      <c r="K7892" s="7">
        <v>45689</v>
      </c>
      <c r="L7892" s="7">
        <v>44311</v>
      </c>
      <c r="M7892" t="s">
        <v>77</v>
      </c>
      <c r="N7892" t="s">
        <v>79</v>
      </c>
      <c r="O7892">
        <v>2026</v>
      </c>
      <c r="P7892">
        <v>1</v>
      </c>
      <c r="Q7892" t="s">
        <v>80</v>
      </c>
      <c r="R7892" s="8">
        <v>46267</v>
      </c>
      <c r="S7892" s="2">
        <v>1</v>
      </c>
      <c r="T7892" s="2" t="s">
        <v>81</v>
      </c>
    </row>
    <row r="7893" spans="1:20" x14ac:dyDescent="0.25">
      <c r="A7893">
        <v>1120716225</v>
      </c>
      <c r="B7893">
        <v>111617429</v>
      </c>
      <c r="C7893" t="s">
        <v>93</v>
      </c>
      <c r="D7893" t="s">
        <v>83</v>
      </c>
      <c r="E7893" t="s">
        <v>76</v>
      </c>
      <c r="F7893" s="7">
        <v>42485</v>
      </c>
      <c r="G7893" s="7">
        <v>44311</v>
      </c>
      <c r="H7893" t="s">
        <v>77</v>
      </c>
      <c r="I7893" t="s">
        <v>78</v>
      </c>
      <c r="J7893" s="7">
        <v>45935</v>
      </c>
      <c r="K7893" s="7">
        <v>45936</v>
      </c>
      <c r="L7893" s="7">
        <v>44311</v>
      </c>
      <c r="M7893" t="s">
        <v>77</v>
      </c>
      <c r="N7893" t="s">
        <v>79</v>
      </c>
      <c r="O7893">
        <v>2026</v>
      </c>
      <c r="P7893">
        <v>1</v>
      </c>
      <c r="Q7893" t="s">
        <v>80</v>
      </c>
      <c r="R7893" s="8">
        <v>46267</v>
      </c>
      <c r="S7893" s="2">
        <v>1</v>
      </c>
      <c r="T7893" s="2" t="s">
        <v>81</v>
      </c>
    </row>
    <row r="7894" spans="1:20" x14ac:dyDescent="0.25">
      <c r="A7894">
        <v>1120716245</v>
      </c>
      <c r="B7894">
        <v>111647164</v>
      </c>
      <c r="C7894" t="s">
        <v>82</v>
      </c>
      <c r="D7894" t="s">
        <v>75</v>
      </c>
      <c r="E7894" t="s">
        <v>76</v>
      </c>
      <c r="F7894" s="7">
        <v>42501</v>
      </c>
      <c r="G7894" s="7">
        <v>44327</v>
      </c>
      <c r="H7894" t="s">
        <v>77</v>
      </c>
      <c r="I7894" t="s">
        <v>89</v>
      </c>
      <c r="J7894" s="7">
        <v>46077</v>
      </c>
      <c r="K7894" s="7">
        <v>44470</v>
      </c>
      <c r="L7894" s="7">
        <v>44327</v>
      </c>
      <c r="M7894" t="s">
        <v>77</v>
      </c>
      <c r="N7894" t="s">
        <v>79</v>
      </c>
      <c r="O7894">
        <v>2026</v>
      </c>
      <c r="P7894">
        <v>1</v>
      </c>
      <c r="Q7894" t="s">
        <v>80</v>
      </c>
      <c r="R7894" s="8">
        <v>46267</v>
      </c>
      <c r="S7894" s="2">
        <v>1</v>
      </c>
      <c r="T7894" s="2" t="s">
        <v>81</v>
      </c>
    </row>
    <row r="7895" spans="1:20" x14ac:dyDescent="0.25">
      <c r="A7895">
        <v>1120716286</v>
      </c>
      <c r="B7895">
        <v>111726261</v>
      </c>
      <c r="C7895" t="s">
        <v>85</v>
      </c>
      <c r="D7895" t="s">
        <v>75</v>
      </c>
      <c r="E7895" t="s">
        <v>76</v>
      </c>
      <c r="F7895" s="7">
        <v>42528</v>
      </c>
      <c r="G7895" s="7">
        <v>44354</v>
      </c>
      <c r="H7895" t="s">
        <v>77</v>
      </c>
      <c r="I7895" t="s">
        <v>89</v>
      </c>
      <c r="J7895" s="7">
        <v>46101</v>
      </c>
      <c r="K7895" s="7">
        <v>44519</v>
      </c>
      <c r="L7895" s="7">
        <v>44354</v>
      </c>
      <c r="M7895" t="s">
        <v>77</v>
      </c>
      <c r="N7895" t="s">
        <v>79</v>
      </c>
      <c r="O7895">
        <v>2026</v>
      </c>
      <c r="P7895">
        <v>1</v>
      </c>
      <c r="Q7895" t="s">
        <v>80</v>
      </c>
      <c r="R7895" s="8">
        <v>46267</v>
      </c>
      <c r="S7895" s="2">
        <v>1</v>
      </c>
      <c r="T7895" s="2" t="s">
        <v>81</v>
      </c>
    </row>
    <row r="7896" spans="1:20" x14ac:dyDescent="0.25">
      <c r="A7896">
        <v>1120716623</v>
      </c>
      <c r="B7896">
        <v>112923116</v>
      </c>
      <c r="C7896" t="s">
        <v>85</v>
      </c>
      <c r="D7896" t="s">
        <v>88</v>
      </c>
      <c r="E7896" t="s">
        <v>76</v>
      </c>
      <c r="F7896" s="7">
        <v>42888</v>
      </c>
      <c r="G7896" s="7">
        <v>44652</v>
      </c>
      <c r="H7896" t="s">
        <v>86</v>
      </c>
      <c r="I7896" t="s">
        <v>87</v>
      </c>
      <c r="J7896" s="7">
        <v>45163</v>
      </c>
      <c r="K7896" s="7">
        <v>45894</v>
      </c>
      <c r="L7896" s="7">
        <v>44652</v>
      </c>
      <c r="M7896" t="s">
        <v>86</v>
      </c>
      <c r="N7896" t="s">
        <v>92</v>
      </c>
      <c r="O7896">
        <v>2026</v>
      </c>
      <c r="P7896">
        <v>1</v>
      </c>
      <c r="Q7896" t="s">
        <v>80</v>
      </c>
      <c r="R7896" s="8">
        <v>46267</v>
      </c>
      <c r="S7896" s="2">
        <v>1</v>
      </c>
      <c r="T7896" s="2" t="s">
        <v>81</v>
      </c>
    </row>
    <row r="7897" spans="1:20" x14ac:dyDescent="0.25">
      <c r="A7897">
        <v>1120716669</v>
      </c>
      <c r="B7897">
        <v>113005537</v>
      </c>
      <c r="C7897" t="s">
        <v>74</v>
      </c>
      <c r="D7897" t="s">
        <v>75</v>
      </c>
      <c r="E7897" t="s">
        <v>76</v>
      </c>
      <c r="F7897" s="7">
        <v>42914</v>
      </c>
      <c r="G7897" s="7">
        <v>44740</v>
      </c>
      <c r="H7897" t="s">
        <v>77</v>
      </c>
      <c r="I7897" t="s">
        <v>78</v>
      </c>
      <c r="J7897" s="7">
        <v>44669</v>
      </c>
      <c r="K7897" s="7">
        <v>44675</v>
      </c>
      <c r="L7897" s="7">
        <v>44740</v>
      </c>
      <c r="M7897" t="s">
        <v>77</v>
      </c>
      <c r="N7897" t="s">
        <v>92</v>
      </c>
      <c r="O7897">
        <v>2026</v>
      </c>
      <c r="P7897">
        <v>1</v>
      </c>
      <c r="Q7897" t="s">
        <v>80</v>
      </c>
      <c r="R7897" s="8">
        <v>46267</v>
      </c>
      <c r="S7897" s="2">
        <v>1</v>
      </c>
      <c r="T7897" s="2" t="s">
        <v>81</v>
      </c>
    </row>
    <row r="7898" spans="1:20" x14ac:dyDescent="0.25">
      <c r="A7898">
        <v>1120716693</v>
      </c>
      <c r="B7898">
        <v>113050287</v>
      </c>
      <c r="C7898" t="s">
        <v>85</v>
      </c>
      <c r="D7898" t="s">
        <v>83</v>
      </c>
      <c r="E7898" t="s">
        <v>76</v>
      </c>
      <c r="F7898" s="7">
        <v>42930</v>
      </c>
      <c r="G7898" s="7">
        <v>44756</v>
      </c>
      <c r="H7898" t="s">
        <v>86</v>
      </c>
      <c r="I7898" t="s">
        <v>87</v>
      </c>
      <c r="J7898" s="7">
        <v>45953</v>
      </c>
      <c r="K7898" s="7">
        <v>43683</v>
      </c>
      <c r="L7898" s="7">
        <v>44756</v>
      </c>
      <c r="M7898" t="s">
        <v>86</v>
      </c>
      <c r="N7898" t="s">
        <v>92</v>
      </c>
      <c r="O7898">
        <v>2026</v>
      </c>
      <c r="P7898">
        <v>1</v>
      </c>
      <c r="Q7898" t="s">
        <v>80</v>
      </c>
      <c r="R7898" s="8">
        <v>46267</v>
      </c>
      <c r="S7898" s="2">
        <v>1</v>
      </c>
      <c r="T7898" s="2" t="s">
        <v>81</v>
      </c>
    </row>
    <row r="7899" spans="1:20" x14ac:dyDescent="0.25">
      <c r="A7899">
        <v>1120716969</v>
      </c>
      <c r="B7899">
        <v>114754524</v>
      </c>
      <c r="C7899" t="s">
        <v>93</v>
      </c>
      <c r="D7899" t="s">
        <v>75</v>
      </c>
      <c r="E7899" t="s">
        <v>76</v>
      </c>
      <c r="F7899" s="7">
        <v>43286</v>
      </c>
      <c r="G7899" s="7">
        <v>45112</v>
      </c>
      <c r="H7899" t="s">
        <v>77</v>
      </c>
      <c r="I7899" t="s">
        <v>78</v>
      </c>
      <c r="J7899" s="7">
        <v>46066</v>
      </c>
      <c r="K7899" s="7">
        <v>43291</v>
      </c>
      <c r="L7899" s="7">
        <v>45112</v>
      </c>
      <c r="M7899" t="s">
        <v>77</v>
      </c>
      <c r="N7899" t="s">
        <v>79</v>
      </c>
      <c r="O7899">
        <v>2026</v>
      </c>
      <c r="P7899">
        <v>1</v>
      </c>
      <c r="Q7899" t="s">
        <v>80</v>
      </c>
      <c r="R7899" s="8">
        <v>46267</v>
      </c>
      <c r="S7899" s="2">
        <v>1</v>
      </c>
      <c r="T7899" s="2" t="s">
        <v>81</v>
      </c>
    </row>
    <row r="7900" spans="1:20" x14ac:dyDescent="0.25">
      <c r="A7900">
        <v>1120716972</v>
      </c>
      <c r="B7900">
        <v>114760393</v>
      </c>
      <c r="C7900" t="s">
        <v>85</v>
      </c>
      <c r="D7900" t="s">
        <v>75</v>
      </c>
      <c r="E7900" t="s">
        <v>76</v>
      </c>
      <c r="F7900" s="7">
        <v>43290</v>
      </c>
      <c r="G7900" s="7">
        <v>45047</v>
      </c>
      <c r="H7900" t="s">
        <v>77</v>
      </c>
      <c r="I7900" t="s">
        <v>78</v>
      </c>
      <c r="J7900" s="7">
        <v>46058</v>
      </c>
      <c r="K7900" s="7">
        <v>45897</v>
      </c>
      <c r="L7900" s="7">
        <v>45047</v>
      </c>
      <c r="M7900" t="s">
        <v>77</v>
      </c>
      <c r="N7900" t="s">
        <v>79</v>
      </c>
      <c r="O7900">
        <v>2026</v>
      </c>
      <c r="P7900">
        <v>1</v>
      </c>
      <c r="Q7900" t="s">
        <v>80</v>
      </c>
      <c r="R7900" s="8">
        <v>46267</v>
      </c>
      <c r="S7900" s="2">
        <v>1</v>
      </c>
      <c r="T7900" s="2" t="s">
        <v>81</v>
      </c>
    </row>
    <row r="7901" spans="1:20" x14ac:dyDescent="0.25">
      <c r="A7901">
        <v>1120716973</v>
      </c>
      <c r="B7901">
        <v>114760393</v>
      </c>
      <c r="C7901" t="s">
        <v>85</v>
      </c>
      <c r="D7901" t="s">
        <v>75</v>
      </c>
      <c r="E7901" t="s">
        <v>76</v>
      </c>
      <c r="F7901" s="7">
        <v>43290</v>
      </c>
      <c r="G7901" s="7">
        <v>45047</v>
      </c>
      <c r="H7901" t="s">
        <v>77</v>
      </c>
      <c r="I7901" t="s">
        <v>78</v>
      </c>
      <c r="J7901" s="7">
        <v>46058</v>
      </c>
      <c r="K7901" s="7">
        <v>45196</v>
      </c>
      <c r="L7901" s="7">
        <v>45047</v>
      </c>
      <c r="M7901" t="s">
        <v>77</v>
      </c>
      <c r="N7901" t="s">
        <v>79</v>
      </c>
      <c r="O7901">
        <v>2026</v>
      </c>
      <c r="P7901">
        <v>1</v>
      </c>
      <c r="Q7901" t="s">
        <v>80</v>
      </c>
      <c r="R7901" s="8">
        <v>46267</v>
      </c>
      <c r="S7901" s="2">
        <v>1</v>
      </c>
      <c r="T7901" s="2" t="s">
        <v>81</v>
      </c>
    </row>
    <row r="7902" spans="1:20" x14ac:dyDescent="0.25">
      <c r="A7902">
        <v>1120717109</v>
      </c>
      <c r="B7902">
        <v>116629671</v>
      </c>
      <c r="C7902" t="s">
        <v>96</v>
      </c>
      <c r="D7902" t="s">
        <v>83</v>
      </c>
      <c r="E7902" t="s">
        <v>76</v>
      </c>
      <c r="F7902" s="7">
        <v>43527</v>
      </c>
      <c r="G7902" s="7">
        <v>43711</v>
      </c>
      <c r="H7902" t="s">
        <v>77</v>
      </c>
      <c r="I7902" t="s">
        <v>78</v>
      </c>
      <c r="J7902" s="7">
        <v>45719</v>
      </c>
      <c r="K7902" s="7">
        <v>44785</v>
      </c>
      <c r="L7902" s="7">
        <v>43711</v>
      </c>
      <c r="M7902" t="s">
        <v>77</v>
      </c>
      <c r="N7902" t="s">
        <v>79</v>
      </c>
      <c r="O7902">
        <v>2026</v>
      </c>
      <c r="P7902">
        <v>1</v>
      </c>
      <c r="Q7902" t="s">
        <v>80</v>
      </c>
      <c r="R7902" s="8">
        <v>46267</v>
      </c>
      <c r="S7902" s="2">
        <v>1</v>
      </c>
      <c r="T7902" s="2" t="s">
        <v>81</v>
      </c>
    </row>
    <row r="7903" spans="1:20" x14ac:dyDescent="0.25">
      <c r="A7903">
        <v>1120717123</v>
      </c>
      <c r="B7903">
        <v>116716276</v>
      </c>
      <c r="C7903" t="s">
        <v>74</v>
      </c>
      <c r="D7903" t="s">
        <v>88</v>
      </c>
      <c r="E7903" t="s">
        <v>76</v>
      </c>
      <c r="F7903" s="7">
        <v>43536</v>
      </c>
      <c r="G7903" s="7">
        <v>43902</v>
      </c>
      <c r="H7903" t="s">
        <v>77</v>
      </c>
      <c r="I7903" t="s">
        <v>78</v>
      </c>
      <c r="J7903" s="7">
        <v>45923</v>
      </c>
      <c r="K7903" s="7">
        <v>45748</v>
      </c>
      <c r="L7903" s="7">
        <v>43902</v>
      </c>
      <c r="M7903" t="s">
        <v>77</v>
      </c>
      <c r="N7903" t="s">
        <v>79</v>
      </c>
      <c r="O7903">
        <v>2026</v>
      </c>
      <c r="P7903">
        <v>1</v>
      </c>
      <c r="Q7903" t="s">
        <v>80</v>
      </c>
      <c r="R7903" s="8">
        <v>46267</v>
      </c>
      <c r="S7903" s="2">
        <v>1</v>
      </c>
      <c r="T7903" s="2" t="s">
        <v>81</v>
      </c>
    </row>
    <row r="7904" spans="1:20" x14ac:dyDescent="0.25">
      <c r="A7904">
        <v>1120717134</v>
      </c>
      <c r="B7904">
        <v>116722790</v>
      </c>
      <c r="C7904" t="s">
        <v>74</v>
      </c>
      <c r="D7904" t="s">
        <v>83</v>
      </c>
      <c r="E7904" t="s">
        <v>76</v>
      </c>
      <c r="F7904" s="7">
        <v>43537</v>
      </c>
      <c r="G7904" s="7">
        <v>43717</v>
      </c>
      <c r="H7904" t="s">
        <v>77</v>
      </c>
      <c r="I7904" t="s">
        <v>84</v>
      </c>
      <c r="J7904" s="7">
        <v>45775</v>
      </c>
      <c r="K7904" s="7">
        <v>44880</v>
      </c>
      <c r="L7904" s="7">
        <v>43717</v>
      </c>
      <c r="M7904" t="s">
        <v>77</v>
      </c>
      <c r="N7904" t="s">
        <v>92</v>
      </c>
      <c r="O7904">
        <v>2026</v>
      </c>
      <c r="P7904">
        <v>1</v>
      </c>
      <c r="Q7904" t="s">
        <v>80</v>
      </c>
      <c r="R7904" s="8">
        <v>46267</v>
      </c>
      <c r="S7904" s="2">
        <v>1</v>
      </c>
      <c r="T7904" s="2" t="s">
        <v>81</v>
      </c>
    </row>
    <row r="7905" spans="1:20" x14ac:dyDescent="0.25">
      <c r="A7905">
        <v>1120717135</v>
      </c>
      <c r="B7905">
        <v>116722790</v>
      </c>
      <c r="C7905" t="s">
        <v>74</v>
      </c>
      <c r="D7905" t="s">
        <v>83</v>
      </c>
      <c r="E7905" t="s">
        <v>76</v>
      </c>
      <c r="F7905" s="7">
        <v>43537</v>
      </c>
      <c r="G7905" s="7">
        <v>43717</v>
      </c>
      <c r="H7905" t="s">
        <v>77</v>
      </c>
      <c r="I7905" t="s">
        <v>84</v>
      </c>
      <c r="J7905" s="7">
        <v>45775</v>
      </c>
      <c r="K7905" s="7">
        <v>43544</v>
      </c>
      <c r="L7905" s="7">
        <v>43717</v>
      </c>
      <c r="M7905" t="s">
        <v>77</v>
      </c>
      <c r="N7905" t="s">
        <v>92</v>
      </c>
      <c r="O7905">
        <v>2026</v>
      </c>
      <c r="P7905">
        <v>1</v>
      </c>
      <c r="Q7905" t="s">
        <v>80</v>
      </c>
      <c r="R7905" s="8">
        <v>46267</v>
      </c>
      <c r="S7905" s="2">
        <v>1</v>
      </c>
      <c r="T7905" s="2" t="s">
        <v>81</v>
      </c>
    </row>
    <row r="7906" spans="1:20" x14ac:dyDescent="0.25">
      <c r="A7906">
        <v>1120717136</v>
      </c>
      <c r="B7906">
        <v>116722790</v>
      </c>
      <c r="C7906" t="s">
        <v>74</v>
      </c>
      <c r="D7906" t="s">
        <v>83</v>
      </c>
      <c r="E7906" t="s">
        <v>76</v>
      </c>
      <c r="F7906" s="7">
        <v>43537</v>
      </c>
      <c r="G7906" s="7">
        <v>43717</v>
      </c>
      <c r="H7906" t="s">
        <v>77</v>
      </c>
      <c r="I7906" t="s">
        <v>84</v>
      </c>
      <c r="J7906" s="7">
        <v>45775</v>
      </c>
      <c r="K7906" s="7">
        <v>43642</v>
      </c>
      <c r="L7906" s="7">
        <v>43717</v>
      </c>
      <c r="M7906" t="s">
        <v>77</v>
      </c>
      <c r="N7906" t="s">
        <v>92</v>
      </c>
      <c r="O7906">
        <v>2026</v>
      </c>
      <c r="P7906">
        <v>1</v>
      </c>
      <c r="Q7906" t="s">
        <v>80</v>
      </c>
      <c r="R7906" s="8">
        <v>46267</v>
      </c>
      <c r="S7906" s="2">
        <v>1</v>
      </c>
      <c r="T7906" s="2" t="s">
        <v>81</v>
      </c>
    </row>
    <row r="7907" spans="1:20" x14ac:dyDescent="0.25">
      <c r="A7907">
        <v>1120717138</v>
      </c>
      <c r="B7907">
        <v>116726177</v>
      </c>
      <c r="C7907" t="s">
        <v>82</v>
      </c>
      <c r="D7907" t="s">
        <v>75</v>
      </c>
      <c r="E7907" t="s">
        <v>76</v>
      </c>
      <c r="F7907" s="7">
        <v>43537</v>
      </c>
      <c r="G7907" s="7">
        <v>43903</v>
      </c>
      <c r="H7907" t="s">
        <v>77</v>
      </c>
      <c r="I7907" t="s">
        <v>78</v>
      </c>
      <c r="J7907" s="7">
        <v>46098</v>
      </c>
      <c r="K7907" s="7">
        <v>46104</v>
      </c>
      <c r="L7907" s="7">
        <v>43903</v>
      </c>
      <c r="M7907" t="s">
        <v>77</v>
      </c>
      <c r="N7907" t="s">
        <v>79</v>
      </c>
      <c r="O7907">
        <v>2026</v>
      </c>
      <c r="P7907">
        <v>1</v>
      </c>
      <c r="Q7907" t="s">
        <v>80</v>
      </c>
      <c r="R7907" s="8">
        <v>46267</v>
      </c>
      <c r="S7907" s="2">
        <v>1</v>
      </c>
      <c r="T7907" s="2" t="s">
        <v>81</v>
      </c>
    </row>
    <row r="7908" spans="1:20" x14ac:dyDescent="0.25">
      <c r="A7908">
        <v>1120717140</v>
      </c>
      <c r="B7908">
        <v>116732418</v>
      </c>
      <c r="C7908" t="s">
        <v>82</v>
      </c>
      <c r="D7908" t="s">
        <v>88</v>
      </c>
      <c r="E7908" t="s">
        <v>76</v>
      </c>
      <c r="F7908" s="7">
        <v>43538</v>
      </c>
      <c r="G7908" s="7">
        <v>43904</v>
      </c>
      <c r="H7908" t="s">
        <v>77</v>
      </c>
      <c r="I7908" t="s">
        <v>89</v>
      </c>
      <c r="J7908" s="7">
        <v>45929</v>
      </c>
      <c r="K7908" s="7">
        <v>44234</v>
      </c>
      <c r="L7908" s="7">
        <v>43904</v>
      </c>
      <c r="M7908" t="s">
        <v>77</v>
      </c>
      <c r="N7908" t="s">
        <v>92</v>
      </c>
      <c r="O7908">
        <v>2026</v>
      </c>
      <c r="P7908">
        <v>1</v>
      </c>
      <c r="Q7908" t="s">
        <v>80</v>
      </c>
      <c r="R7908" s="8">
        <v>46267</v>
      </c>
      <c r="S7908" s="2">
        <v>1</v>
      </c>
      <c r="T7908" s="2" t="s">
        <v>81</v>
      </c>
    </row>
    <row r="7909" spans="1:20" x14ac:dyDescent="0.25">
      <c r="A7909">
        <v>1120717141</v>
      </c>
      <c r="B7909">
        <v>116732418</v>
      </c>
      <c r="C7909" t="s">
        <v>82</v>
      </c>
      <c r="D7909" t="s">
        <v>88</v>
      </c>
      <c r="E7909" t="s">
        <v>76</v>
      </c>
      <c r="F7909" s="7">
        <v>43538</v>
      </c>
      <c r="G7909" s="7">
        <v>43904</v>
      </c>
      <c r="H7909" t="s">
        <v>77</v>
      </c>
      <c r="I7909" t="s">
        <v>89</v>
      </c>
      <c r="J7909" s="7">
        <v>45929</v>
      </c>
      <c r="K7909" s="7">
        <v>46037</v>
      </c>
      <c r="L7909" s="7">
        <v>43904</v>
      </c>
      <c r="M7909" t="s">
        <v>77</v>
      </c>
      <c r="N7909" t="s">
        <v>92</v>
      </c>
      <c r="O7909">
        <v>2026</v>
      </c>
      <c r="P7909">
        <v>1</v>
      </c>
      <c r="Q7909" t="s">
        <v>80</v>
      </c>
      <c r="R7909" s="8">
        <v>46267</v>
      </c>
      <c r="S7909" s="2">
        <v>1</v>
      </c>
      <c r="T7909" s="2" t="s">
        <v>81</v>
      </c>
    </row>
    <row r="7910" spans="1:20" x14ac:dyDescent="0.25">
      <c r="A7910">
        <v>1120717148</v>
      </c>
      <c r="B7910">
        <v>116743560</v>
      </c>
      <c r="C7910" t="s">
        <v>82</v>
      </c>
      <c r="D7910" t="s">
        <v>88</v>
      </c>
      <c r="E7910" t="s">
        <v>76</v>
      </c>
      <c r="F7910" s="7">
        <v>43539</v>
      </c>
      <c r="G7910" s="7">
        <v>43905</v>
      </c>
      <c r="H7910" t="s">
        <v>77</v>
      </c>
      <c r="I7910" t="s">
        <v>78</v>
      </c>
      <c r="J7910" s="7">
        <v>45907</v>
      </c>
      <c r="K7910" s="7">
        <v>45748</v>
      </c>
      <c r="L7910" s="7">
        <v>43905</v>
      </c>
      <c r="M7910" t="s">
        <v>77</v>
      </c>
      <c r="N7910" t="s">
        <v>79</v>
      </c>
      <c r="O7910">
        <v>2026</v>
      </c>
      <c r="P7910">
        <v>1</v>
      </c>
      <c r="Q7910" t="s">
        <v>80</v>
      </c>
      <c r="R7910" s="8">
        <v>46267</v>
      </c>
      <c r="S7910" s="2">
        <v>1</v>
      </c>
      <c r="T7910" s="2" t="s">
        <v>81</v>
      </c>
    </row>
    <row r="7911" spans="1:20" x14ac:dyDescent="0.25">
      <c r="A7911">
        <v>1120717184</v>
      </c>
      <c r="B7911">
        <v>116804676</v>
      </c>
      <c r="C7911" t="s">
        <v>82</v>
      </c>
      <c r="D7911" t="s">
        <v>88</v>
      </c>
      <c r="E7911" t="s">
        <v>76</v>
      </c>
      <c r="F7911" s="7">
        <v>43545</v>
      </c>
      <c r="G7911" s="7">
        <v>43911</v>
      </c>
      <c r="H7911" t="s">
        <v>77</v>
      </c>
      <c r="I7911" t="s">
        <v>78</v>
      </c>
      <c r="J7911" s="7">
        <v>45737</v>
      </c>
      <c r="K7911" s="7">
        <v>45446</v>
      </c>
      <c r="L7911" s="7">
        <v>43911</v>
      </c>
      <c r="M7911" t="s">
        <v>77</v>
      </c>
      <c r="N7911" t="s">
        <v>79</v>
      </c>
      <c r="O7911">
        <v>2026</v>
      </c>
      <c r="P7911">
        <v>1</v>
      </c>
      <c r="Q7911" t="s">
        <v>80</v>
      </c>
      <c r="R7911" s="8">
        <v>46267</v>
      </c>
      <c r="S7911" s="2">
        <v>1</v>
      </c>
      <c r="T7911" s="2" t="s">
        <v>81</v>
      </c>
    </row>
    <row r="7912" spans="1:20" x14ac:dyDescent="0.25">
      <c r="A7912">
        <v>1120717187</v>
      </c>
      <c r="B7912">
        <v>116807951</v>
      </c>
      <c r="C7912" t="s">
        <v>82</v>
      </c>
      <c r="D7912" t="s">
        <v>88</v>
      </c>
      <c r="E7912" t="s">
        <v>76</v>
      </c>
      <c r="F7912" s="7">
        <v>43545</v>
      </c>
      <c r="G7912" s="7">
        <v>43911</v>
      </c>
      <c r="H7912" t="s">
        <v>77</v>
      </c>
      <c r="I7912" t="s">
        <v>78</v>
      </c>
      <c r="J7912" s="7">
        <v>45869</v>
      </c>
      <c r="K7912" s="7">
        <v>45057</v>
      </c>
      <c r="L7912" s="7">
        <v>43911</v>
      </c>
      <c r="M7912" t="s">
        <v>77</v>
      </c>
      <c r="N7912" t="s">
        <v>79</v>
      </c>
      <c r="O7912">
        <v>2026</v>
      </c>
      <c r="P7912">
        <v>1</v>
      </c>
      <c r="Q7912" t="s">
        <v>80</v>
      </c>
      <c r="R7912" s="8">
        <v>46267</v>
      </c>
      <c r="S7912" s="2">
        <v>1</v>
      </c>
      <c r="T7912" s="2" t="s">
        <v>81</v>
      </c>
    </row>
    <row r="7913" spans="1:20" x14ac:dyDescent="0.25">
      <c r="A7913">
        <v>1120717224</v>
      </c>
      <c r="B7913">
        <v>116842253</v>
      </c>
      <c r="C7913" t="s">
        <v>82</v>
      </c>
      <c r="D7913" t="s">
        <v>83</v>
      </c>
      <c r="E7913" t="s">
        <v>76</v>
      </c>
      <c r="F7913" s="7">
        <v>43550</v>
      </c>
      <c r="G7913" s="7">
        <v>43734</v>
      </c>
      <c r="H7913" t="s">
        <v>77</v>
      </c>
      <c r="I7913" t="s">
        <v>78</v>
      </c>
      <c r="J7913" s="7">
        <v>45919</v>
      </c>
      <c r="K7913" s="7">
        <v>43557</v>
      </c>
      <c r="L7913" s="7">
        <v>43734</v>
      </c>
      <c r="M7913" t="s">
        <v>77</v>
      </c>
      <c r="N7913" t="s">
        <v>79</v>
      </c>
      <c r="O7913">
        <v>2026</v>
      </c>
      <c r="P7913">
        <v>1</v>
      </c>
      <c r="Q7913" t="s">
        <v>80</v>
      </c>
      <c r="R7913" s="8">
        <v>46267</v>
      </c>
      <c r="S7913" s="2">
        <v>1</v>
      </c>
      <c r="T7913" s="2" t="s">
        <v>81</v>
      </c>
    </row>
    <row r="7914" spans="1:20" x14ac:dyDescent="0.25">
      <c r="A7914">
        <v>1120717225</v>
      </c>
      <c r="B7914">
        <v>116842253</v>
      </c>
      <c r="C7914" t="s">
        <v>82</v>
      </c>
      <c r="D7914" t="s">
        <v>83</v>
      </c>
      <c r="E7914" t="s">
        <v>76</v>
      </c>
      <c r="F7914" s="7">
        <v>43550</v>
      </c>
      <c r="G7914" s="7">
        <v>43734</v>
      </c>
      <c r="H7914" t="s">
        <v>77</v>
      </c>
      <c r="I7914" t="s">
        <v>78</v>
      </c>
      <c r="J7914" s="7">
        <v>45919</v>
      </c>
      <c r="K7914" s="7">
        <v>43658</v>
      </c>
      <c r="L7914" s="7">
        <v>43734</v>
      </c>
      <c r="M7914" t="s">
        <v>77</v>
      </c>
      <c r="N7914" t="s">
        <v>79</v>
      </c>
      <c r="O7914">
        <v>2026</v>
      </c>
      <c r="P7914">
        <v>1</v>
      </c>
      <c r="Q7914" t="s">
        <v>80</v>
      </c>
      <c r="R7914" s="8">
        <v>46267</v>
      </c>
      <c r="S7914" s="2">
        <v>1</v>
      </c>
      <c r="T7914" s="2" t="s">
        <v>81</v>
      </c>
    </row>
    <row r="7915" spans="1:20" x14ac:dyDescent="0.25">
      <c r="A7915">
        <v>1120717227</v>
      </c>
      <c r="B7915">
        <v>116845792</v>
      </c>
      <c r="C7915" t="s">
        <v>82</v>
      </c>
      <c r="D7915" t="s">
        <v>83</v>
      </c>
      <c r="E7915" t="s">
        <v>76</v>
      </c>
      <c r="F7915" s="7">
        <v>43550</v>
      </c>
      <c r="G7915" s="7">
        <v>43734</v>
      </c>
      <c r="H7915" t="s">
        <v>77</v>
      </c>
      <c r="I7915" t="s">
        <v>78</v>
      </c>
      <c r="J7915" s="7">
        <v>45511</v>
      </c>
      <c r="K7915" s="7">
        <v>43658</v>
      </c>
      <c r="L7915" s="7">
        <v>43734</v>
      </c>
      <c r="M7915" t="s">
        <v>77</v>
      </c>
      <c r="N7915" t="s">
        <v>79</v>
      </c>
      <c r="O7915">
        <v>2026</v>
      </c>
      <c r="P7915">
        <v>1</v>
      </c>
      <c r="Q7915" t="s">
        <v>80</v>
      </c>
      <c r="R7915" s="8">
        <v>46267</v>
      </c>
      <c r="S7915" s="2">
        <v>1</v>
      </c>
      <c r="T7915" s="2" t="s">
        <v>81</v>
      </c>
    </row>
    <row r="7916" spans="1:20" x14ac:dyDescent="0.25">
      <c r="A7916">
        <v>1120717235</v>
      </c>
      <c r="B7916">
        <v>116849252</v>
      </c>
      <c r="C7916" t="s">
        <v>74</v>
      </c>
      <c r="D7916" t="s">
        <v>75</v>
      </c>
      <c r="E7916" t="s">
        <v>76</v>
      </c>
      <c r="F7916" s="7">
        <v>43544</v>
      </c>
      <c r="G7916" s="7">
        <v>43910</v>
      </c>
      <c r="H7916" t="s">
        <v>77</v>
      </c>
      <c r="I7916" t="s">
        <v>78</v>
      </c>
      <c r="J7916" s="7">
        <v>45394</v>
      </c>
      <c r="K7916" s="7">
        <v>43682</v>
      </c>
      <c r="L7916" s="7">
        <v>43910</v>
      </c>
      <c r="M7916" t="s">
        <v>77</v>
      </c>
      <c r="N7916" t="s">
        <v>79</v>
      </c>
      <c r="O7916">
        <v>2026</v>
      </c>
      <c r="P7916">
        <v>1</v>
      </c>
      <c r="Q7916" t="s">
        <v>80</v>
      </c>
      <c r="R7916" s="8">
        <v>46267</v>
      </c>
      <c r="S7916" s="2">
        <v>1</v>
      </c>
      <c r="T7916" s="2" t="s">
        <v>81</v>
      </c>
    </row>
    <row r="7917" spans="1:20" x14ac:dyDescent="0.25">
      <c r="A7917">
        <v>1120717238</v>
      </c>
      <c r="B7917">
        <v>116860368</v>
      </c>
      <c r="C7917" t="s">
        <v>85</v>
      </c>
      <c r="D7917" t="s">
        <v>83</v>
      </c>
      <c r="E7917" t="s">
        <v>76</v>
      </c>
      <c r="F7917" s="7">
        <v>43552</v>
      </c>
      <c r="G7917" s="7">
        <v>43736</v>
      </c>
      <c r="H7917" t="s">
        <v>77</v>
      </c>
      <c r="I7917" t="s">
        <v>78</v>
      </c>
      <c r="J7917" s="7">
        <v>45899</v>
      </c>
      <c r="K7917" s="7">
        <v>45748</v>
      </c>
      <c r="L7917" s="7">
        <v>43736</v>
      </c>
      <c r="M7917" t="s">
        <v>77</v>
      </c>
      <c r="N7917" t="s">
        <v>79</v>
      </c>
      <c r="O7917">
        <v>2026</v>
      </c>
      <c r="P7917">
        <v>1</v>
      </c>
      <c r="Q7917" t="s">
        <v>80</v>
      </c>
      <c r="R7917" s="8">
        <v>46267</v>
      </c>
      <c r="S7917" s="2">
        <v>1</v>
      </c>
      <c r="T7917" s="2" t="s">
        <v>81</v>
      </c>
    </row>
    <row r="7918" spans="1:20" x14ac:dyDescent="0.25">
      <c r="A7918">
        <v>1120717247</v>
      </c>
      <c r="B7918">
        <v>116865153</v>
      </c>
      <c r="C7918" t="s">
        <v>82</v>
      </c>
      <c r="D7918" t="s">
        <v>83</v>
      </c>
      <c r="E7918" t="s">
        <v>76</v>
      </c>
      <c r="F7918" s="7">
        <v>43553</v>
      </c>
      <c r="G7918" s="7">
        <v>43733</v>
      </c>
      <c r="H7918" t="s">
        <v>77</v>
      </c>
      <c r="I7918" t="s">
        <v>78</v>
      </c>
      <c r="J7918" s="7">
        <v>45929</v>
      </c>
      <c r="K7918" s="7">
        <v>43701</v>
      </c>
      <c r="L7918" s="7">
        <v>43733</v>
      </c>
      <c r="M7918" t="s">
        <v>77</v>
      </c>
      <c r="N7918" t="s">
        <v>79</v>
      </c>
      <c r="O7918">
        <v>2026</v>
      </c>
      <c r="P7918">
        <v>1</v>
      </c>
      <c r="Q7918" t="s">
        <v>80</v>
      </c>
      <c r="R7918" s="8">
        <v>46267</v>
      </c>
      <c r="S7918" s="2">
        <v>1</v>
      </c>
      <c r="T7918" s="2" t="s">
        <v>81</v>
      </c>
    </row>
    <row r="7919" spans="1:20" x14ac:dyDescent="0.25">
      <c r="A7919">
        <v>1120717252</v>
      </c>
      <c r="B7919">
        <v>116869477</v>
      </c>
      <c r="C7919" t="s">
        <v>82</v>
      </c>
      <c r="D7919" t="s">
        <v>83</v>
      </c>
      <c r="E7919" t="s">
        <v>76</v>
      </c>
      <c r="F7919" s="7">
        <v>43553</v>
      </c>
      <c r="G7919" s="7">
        <v>43737</v>
      </c>
      <c r="H7919" t="s">
        <v>77</v>
      </c>
      <c r="I7919" t="s">
        <v>87</v>
      </c>
      <c r="J7919" s="7">
        <v>45919</v>
      </c>
      <c r="K7919" s="7">
        <v>43667</v>
      </c>
      <c r="L7919" s="7">
        <v>43737</v>
      </c>
      <c r="M7919" t="s">
        <v>77</v>
      </c>
      <c r="N7919" t="s">
        <v>79</v>
      </c>
      <c r="O7919">
        <v>2026</v>
      </c>
      <c r="P7919">
        <v>1</v>
      </c>
      <c r="Q7919" t="s">
        <v>80</v>
      </c>
      <c r="R7919" s="8">
        <v>46267</v>
      </c>
      <c r="S7919" s="2">
        <v>1</v>
      </c>
      <c r="T7919" s="2" t="s">
        <v>81</v>
      </c>
    </row>
    <row r="7920" spans="1:20" x14ac:dyDescent="0.25">
      <c r="A7920">
        <v>1120717253</v>
      </c>
      <c r="B7920">
        <v>116869477</v>
      </c>
      <c r="C7920" t="s">
        <v>82</v>
      </c>
      <c r="D7920" t="s">
        <v>83</v>
      </c>
      <c r="E7920" t="s">
        <v>76</v>
      </c>
      <c r="F7920" s="7">
        <v>43553</v>
      </c>
      <c r="G7920" s="7">
        <v>43737</v>
      </c>
      <c r="H7920" t="s">
        <v>77</v>
      </c>
      <c r="I7920" t="s">
        <v>87</v>
      </c>
      <c r="J7920" s="7">
        <v>45919</v>
      </c>
      <c r="K7920" s="7">
        <v>43582</v>
      </c>
      <c r="L7920" s="7">
        <v>43737</v>
      </c>
      <c r="M7920" t="s">
        <v>77</v>
      </c>
      <c r="N7920" t="s">
        <v>79</v>
      </c>
      <c r="O7920">
        <v>2026</v>
      </c>
      <c r="P7920">
        <v>1</v>
      </c>
      <c r="Q7920" t="s">
        <v>80</v>
      </c>
      <c r="R7920" s="8">
        <v>46267</v>
      </c>
      <c r="S7920" s="2">
        <v>1</v>
      </c>
      <c r="T7920" s="2" t="s">
        <v>81</v>
      </c>
    </row>
    <row r="7921" spans="1:20" x14ac:dyDescent="0.25">
      <c r="A7921">
        <v>1120717287</v>
      </c>
      <c r="B7921">
        <v>116967074</v>
      </c>
      <c r="C7921" t="s">
        <v>82</v>
      </c>
      <c r="D7921" t="s">
        <v>88</v>
      </c>
      <c r="E7921" t="s">
        <v>76</v>
      </c>
      <c r="F7921" s="7">
        <v>43560</v>
      </c>
      <c r="G7921" s="7">
        <v>43926</v>
      </c>
      <c r="H7921" t="s">
        <v>77</v>
      </c>
      <c r="I7921" t="s">
        <v>78</v>
      </c>
      <c r="J7921" s="7">
        <v>45752</v>
      </c>
      <c r="K7921" s="7">
        <v>43951</v>
      </c>
      <c r="L7921" s="7">
        <v>43926</v>
      </c>
      <c r="M7921" t="s">
        <v>77</v>
      </c>
      <c r="N7921" t="s">
        <v>79</v>
      </c>
      <c r="O7921">
        <v>2026</v>
      </c>
      <c r="P7921">
        <v>1</v>
      </c>
      <c r="Q7921" t="s">
        <v>80</v>
      </c>
      <c r="R7921" s="8">
        <v>46267</v>
      </c>
      <c r="S7921" s="2">
        <v>1</v>
      </c>
      <c r="T7921" s="2" t="s">
        <v>81</v>
      </c>
    </row>
    <row r="7922" spans="1:20" x14ac:dyDescent="0.25">
      <c r="A7922">
        <v>1120717289</v>
      </c>
      <c r="B7922">
        <v>116967455</v>
      </c>
      <c r="C7922" t="s">
        <v>82</v>
      </c>
      <c r="D7922" t="s">
        <v>88</v>
      </c>
      <c r="E7922" t="s">
        <v>76</v>
      </c>
      <c r="F7922" s="7">
        <v>43560</v>
      </c>
      <c r="G7922" s="7">
        <v>43926</v>
      </c>
      <c r="H7922" t="s">
        <v>77</v>
      </c>
      <c r="I7922" t="s">
        <v>84</v>
      </c>
      <c r="J7922" s="7">
        <v>45427</v>
      </c>
      <c r="K7922" s="7">
        <v>45748</v>
      </c>
      <c r="L7922" s="7">
        <v>43926</v>
      </c>
      <c r="M7922" t="s">
        <v>77</v>
      </c>
      <c r="N7922" t="s">
        <v>79</v>
      </c>
      <c r="O7922">
        <v>2026</v>
      </c>
      <c r="P7922">
        <v>1</v>
      </c>
      <c r="Q7922" t="s">
        <v>80</v>
      </c>
      <c r="R7922" s="8">
        <v>46267</v>
      </c>
      <c r="S7922" s="2">
        <v>1</v>
      </c>
      <c r="T7922" s="2" t="s">
        <v>81</v>
      </c>
    </row>
    <row r="7923" spans="1:20" x14ac:dyDescent="0.25">
      <c r="A7923">
        <v>1120717290</v>
      </c>
      <c r="B7923">
        <v>116967455</v>
      </c>
      <c r="C7923" t="s">
        <v>82</v>
      </c>
      <c r="D7923" t="s">
        <v>88</v>
      </c>
      <c r="E7923" t="s">
        <v>76</v>
      </c>
      <c r="F7923" s="7">
        <v>43560</v>
      </c>
      <c r="G7923" s="7">
        <v>43926</v>
      </c>
      <c r="H7923" t="s">
        <v>77</v>
      </c>
      <c r="I7923" t="s">
        <v>84</v>
      </c>
      <c r="J7923" s="7">
        <v>45427</v>
      </c>
      <c r="K7923" s="7">
        <v>46049</v>
      </c>
      <c r="L7923" s="7">
        <v>43926</v>
      </c>
      <c r="M7923" t="s">
        <v>77</v>
      </c>
      <c r="N7923" t="s">
        <v>79</v>
      </c>
      <c r="O7923">
        <v>2026</v>
      </c>
      <c r="P7923">
        <v>1</v>
      </c>
      <c r="Q7923" t="s">
        <v>80</v>
      </c>
      <c r="R7923" s="8">
        <v>46267</v>
      </c>
      <c r="S7923" s="2">
        <v>1</v>
      </c>
      <c r="T7923" s="2" t="s">
        <v>81</v>
      </c>
    </row>
    <row r="7924" spans="1:20" x14ac:dyDescent="0.25">
      <c r="A7924">
        <v>1120717298</v>
      </c>
      <c r="B7924">
        <v>116970890</v>
      </c>
      <c r="C7924" t="s">
        <v>91</v>
      </c>
      <c r="D7924" t="s">
        <v>83</v>
      </c>
      <c r="E7924" t="s">
        <v>76</v>
      </c>
      <c r="F7924" s="7">
        <v>43561</v>
      </c>
      <c r="G7924" s="7">
        <v>43744</v>
      </c>
      <c r="H7924" t="s">
        <v>77</v>
      </c>
      <c r="I7924" t="s">
        <v>78</v>
      </c>
      <c r="J7924" s="7">
        <v>45935</v>
      </c>
      <c r="K7924" s="7">
        <v>45748</v>
      </c>
      <c r="L7924" s="7">
        <v>43744</v>
      </c>
      <c r="M7924" t="s">
        <v>77</v>
      </c>
      <c r="N7924" t="s">
        <v>79</v>
      </c>
      <c r="O7924">
        <v>2026</v>
      </c>
      <c r="P7924">
        <v>1</v>
      </c>
      <c r="Q7924" t="s">
        <v>80</v>
      </c>
      <c r="R7924" s="8">
        <v>46267</v>
      </c>
      <c r="S7924" s="2">
        <v>1</v>
      </c>
      <c r="T7924" s="2" t="s">
        <v>81</v>
      </c>
    </row>
    <row r="7925" spans="1:20" x14ac:dyDescent="0.25">
      <c r="A7925">
        <v>1120717301</v>
      </c>
      <c r="B7925">
        <v>116971111</v>
      </c>
      <c r="C7925" t="s">
        <v>82</v>
      </c>
      <c r="D7925" t="s">
        <v>88</v>
      </c>
      <c r="E7925" t="s">
        <v>76</v>
      </c>
      <c r="F7925" s="7">
        <v>43561</v>
      </c>
      <c r="G7925" s="7">
        <v>43927</v>
      </c>
      <c r="H7925" t="s">
        <v>77</v>
      </c>
      <c r="I7925" t="s">
        <v>84</v>
      </c>
      <c r="J7925" s="7">
        <v>45432</v>
      </c>
      <c r="K7925" s="7">
        <v>45925</v>
      </c>
      <c r="L7925" s="7">
        <v>43927</v>
      </c>
      <c r="M7925" t="s">
        <v>77</v>
      </c>
      <c r="N7925" t="s">
        <v>79</v>
      </c>
      <c r="O7925">
        <v>2026</v>
      </c>
      <c r="P7925">
        <v>1</v>
      </c>
      <c r="Q7925" t="s">
        <v>80</v>
      </c>
      <c r="R7925" s="8">
        <v>46267</v>
      </c>
      <c r="S7925" s="2">
        <v>1</v>
      </c>
      <c r="T7925" s="2" t="s">
        <v>81</v>
      </c>
    </row>
    <row r="7926" spans="1:20" x14ac:dyDescent="0.25">
      <c r="A7926">
        <v>1120717302</v>
      </c>
      <c r="B7926">
        <v>116971111</v>
      </c>
      <c r="C7926" t="s">
        <v>82</v>
      </c>
      <c r="D7926" t="s">
        <v>88</v>
      </c>
      <c r="E7926" t="s">
        <v>76</v>
      </c>
      <c r="F7926" s="7">
        <v>43561</v>
      </c>
      <c r="G7926" s="7">
        <v>43927</v>
      </c>
      <c r="H7926" t="s">
        <v>77</v>
      </c>
      <c r="I7926" t="s">
        <v>84</v>
      </c>
      <c r="J7926" s="7">
        <v>45432</v>
      </c>
      <c r="K7926" s="7">
        <v>44601</v>
      </c>
      <c r="L7926" s="7">
        <v>43927</v>
      </c>
      <c r="M7926" t="s">
        <v>77</v>
      </c>
      <c r="N7926" t="s">
        <v>79</v>
      </c>
      <c r="O7926">
        <v>2026</v>
      </c>
      <c r="P7926">
        <v>1</v>
      </c>
      <c r="Q7926" t="s">
        <v>80</v>
      </c>
      <c r="R7926" s="8">
        <v>46267</v>
      </c>
      <c r="S7926" s="2">
        <v>1</v>
      </c>
      <c r="T7926" s="2" t="s">
        <v>81</v>
      </c>
    </row>
    <row r="7927" spans="1:20" x14ac:dyDescent="0.25">
      <c r="A7927">
        <v>1120717310</v>
      </c>
      <c r="B7927">
        <v>116980458</v>
      </c>
      <c r="C7927" t="s">
        <v>82</v>
      </c>
      <c r="D7927" t="s">
        <v>88</v>
      </c>
      <c r="E7927" t="s">
        <v>76</v>
      </c>
      <c r="F7927" s="7">
        <v>43563</v>
      </c>
      <c r="G7927" s="7">
        <v>43929</v>
      </c>
      <c r="H7927" t="s">
        <v>77</v>
      </c>
      <c r="I7927" t="s">
        <v>78</v>
      </c>
      <c r="J7927" s="7">
        <v>46111</v>
      </c>
      <c r="K7927" s="7">
        <v>45248</v>
      </c>
      <c r="L7927" s="7">
        <v>43929</v>
      </c>
      <c r="M7927" t="s">
        <v>77</v>
      </c>
      <c r="N7927" t="s">
        <v>79</v>
      </c>
      <c r="O7927">
        <v>2026</v>
      </c>
      <c r="P7927">
        <v>1</v>
      </c>
      <c r="Q7927" t="s">
        <v>80</v>
      </c>
      <c r="R7927" s="8">
        <v>46267</v>
      </c>
      <c r="S7927" s="2">
        <v>1</v>
      </c>
      <c r="T7927" s="2" t="s">
        <v>81</v>
      </c>
    </row>
    <row r="7928" spans="1:20" x14ac:dyDescent="0.25">
      <c r="A7928">
        <v>1120717328</v>
      </c>
      <c r="B7928">
        <v>117001724</v>
      </c>
      <c r="C7928" t="s">
        <v>82</v>
      </c>
      <c r="D7928" t="s">
        <v>83</v>
      </c>
      <c r="E7928" t="s">
        <v>76</v>
      </c>
      <c r="F7928" s="7">
        <v>43565</v>
      </c>
      <c r="G7928" s="7">
        <v>43745</v>
      </c>
      <c r="H7928" t="s">
        <v>77</v>
      </c>
      <c r="I7928" t="s">
        <v>78</v>
      </c>
      <c r="J7928" s="7">
        <v>45432</v>
      </c>
      <c r="K7928" s="7">
        <v>43658</v>
      </c>
      <c r="L7928" s="7">
        <v>43745</v>
      </c>
      <c r="M7928" t="s">
        <v>77</v>
      </c>
      <c r="N7928" t="s">
        <v>79</v>
      </c>
      <c r="O7928">
        <v>2026</v>
      </c>
      <c r="P7928">
        <v>1</v>
      </c>
      <c r="Q7928" t="s">
        <v>80</v>
      </c>
      <c r="R7928" s="8">
        <v>46267</v>
      </c>
      <c r="S7928" s="2">
        <v>1</v>
      </c>
      <c r="T7928" s="2" t="s">
        <v>81</v>
      </c>
    </row>
    <row r="7929" spans="1:20" x14ac:dyDescent="0.25">
      <c r="A7929">
        <v>1120717343</v>
      </c>
      <c r="B7929">
        <v>117014645</v>
      </c>
      <c r="C7929" t="s">
        <v>82</v>
      </c>
      <c r="D7929" t="s">
        <v>83</v>
      </c>
      <c r="E7929" t="s">
        <v>76</v>
      </c>
      <c r="F7929" s="7">
        <v>43567</v>
      </c>
      <c r="G7929" s="7">
        <v>43747</v>
      </c>
      <c r="H7929" t="s">
        <v>77</v>
      </c>
      <c r="I7929" t="s">
        <v>78</v>
      </c>
      <c r="J7929" s="7">
        <v>45550</v>
      </c>
      <c r="K7929" s="7">
        <v>45748</v>
      </c>
      <c r="L7929" s="7">
        <v>43747</v>
      </c>
      <c r="M7929" t="s">
        <v>77</v>
      </c>
      <c r="N7929" t="s">
        <v>79</v>
      </c>
      <c r="O7929">
        <v>2026</v>
      </c>
      <c r="P7929">
        <v>1</v>
      </c>
      <c r="Q7929" t="s">
        <v>80</v>
      </c>
      <c r="R7929" s="8">
        <v>46267</v>
      </c>
      <c r="S7929" s="2">
        <v>1</v>
      </c>
      <c r="T7929" s="2" t="s">
        <v>81</v>
      </c>
    </row>
    <row r="7930" spans="1:20" x14ac:dyDescent="0.25">
      <c r="A7930">
        <v>1120717355</v>
      </c>
      <c r="B7930">
        <v>117023644</v>
      </c>
      <c r="C7930" t="s">
        <v>82</v>
      </c>
      <c r="D7930" t="s">
        <v>83</v>
      </c>
      <c r="E7930" t="s">
        <v>76</v>
      </c>
      <c r="F7930" s="7">
        <v>43568</v>
      </c>
      <c r="G7930" s="7">
        <v>43748</v>
      </c>
      <c r="H7930" t="s">
        <v>77</v>
      </c>
      <c r="I7930" t="s">
        <v>78</v>
      </c>
      <c r="J7930" s="7">
        <v>45740</v>
      </c>
      <c r="K7930" s="7">
        <v>45748</v>
      </c>
      <c r="L7930" s="7">
        <v>43748</v>
      </c>
      <c r="M7930" t="s">
        <v>77</v>
      </c>
      <c r="N7930" t="s">
        <v>79</v>
      </c>
      <c r="O7930">
        <v>2026</v>
      </c>
      <c r="P7930">
        <v>1</v>
      </c>
      <c r="Q7930" t="s">
        <v>80</v>
      </c>
      <c r="R7930" s="8">
        <v>46267</v>
      </c>
      <c r="S7930" s="2">
        <v>1</v>
      </c>
      <c r="T7930" s="2" t="s">
        <v>81</v>
      </c>
    </row>
    <row r="7931" spans="1:20" x14ac:dyDescent="0.25">
      <c r="A7931">
        <v>1120717357</v>
      </c>
      <c r="B7931">
        <v>117024255</v>
      </c>
      <c r="C7931" t="s">
        <v>74</v>
      </c>
      <c r="D7931" t="s">
        <v>75</v>
      </c>
      <c r="E7931" t="s">
        <v>76</v>
      </c>
      <c r="F7931" s="7">
        <v>43568</v>
      </c>
      <c r="G7931" s="7">
        <v>45360</v>
      </c>
      <c r="H7931" t="s">
        <v>86</v>
      </c>
      <c r="I7931" t="s">
        <v>87</v>
      </c>
      <c r="J7931" s="7">
        <v>45455</v>
      </c>
      <c r="K7931" s="7">
        <v>43677</v>
      </c>
      <c r="L7931" s="7">
        <v>45360</v>
      </c>
      <c r="M7931" t="s">
        <v>86</v>
      </c>
      <c r="N7931" t="s">
        <v>79</v>
      </c>
      <c r="O7931">
        <v>2026</v>
      </c>
      <c r="P7931">
        <v>1</v>
      </c>
      <c r="Q7931" t="s">
        <v>80</v>
      </c>
      <c r="R7931" s="8">
        <v>46267</v>
      </c>
      <c r="S7931" s="2">
        <v>1</v>
      </c>
      <c r="T7931" s="2" t="s">
        <v>81</v>
      </c>
    </row>
    <row r="7932" spans="1:20" x14ac:dyDescent="0.25">
      <c r="A7932">
        <v>1120717374</v>
      </c>
      <c r="B7932">
        <v>117040550</v>
      </c>
      <c r="C7932" t="s">
        <v>91</v>
      </c>
      <c r="D7932" t="s">
        <v>88</v>
      </c>
      <c r="E7932" t="s">
        <v>76</v>
      </c>
      <c r="F7932" s="7">
        <v>43571</v>
      </c>
      <c r="G7932" s="7">
        <v>43937</v>
      </c>
      <c r="H7932" t="s">
        <v>77</v>
      </c>
      <c r="I7932" t="s">
        <v>78</v>
      </c>
      <c r="J7932" s="7">
        <v>45734</v>
      </c>
      <c r="K7932" s="7">
        <v>44247</v>
      </c>
      <c r="L7932" s="7">
        <v>43937</v>
      </c>
      <c r="M7932" t="s">
        <v>77</v>
      </c>
      <c r="N7932" t="s">
        <v>79</v>
      </c>
      <c r="O7932">
        <v>2026</v>
      </c>
      <c r="P7932">
        <v>1</v>
      </c>
      <c r="Q7932" t="s">
        <v>80</v>
      </c>
      <c r="R7932" s="8">
        <v>46267</v>
      </c>
      <c r="S7932" s="2">
        <v>1</v>
      </c>
      <c r="T7932" s="2" t="s">
        <v>81</v>
      </c>
    </row>
    <row r="7933" spans="1:20" x14ac:dyDescent="0.25">
      <c r="A7933">
        <v>1120717395</v>
      </c>
      <c r="B7933">
        <v>117065415</v>
      </c>
      <c r="C7933" t="s">
        <v>82</v>
      </c>
      <c r="D7933" t="s">
        <v>83</v>
      </c>
      <c r="E7933" t="s">
        <v>76</v>
      </c>
      <c r="F7933" s="7">
        <v>43574</v>
      </c>
      <c r="G7933" s="7">
        <v>43754</v>
      </c>
      <c r="H7933" t="s">
        <v>77</v>
      </c>
      <c r="I7933" t="s">
        <v>78</v>
      </c>
      <c r="J7933" s="7">
        <v>45873</v>
      </c>
      <c r="K7933" s="7">
        <v>43667</v>
      </c>
      <c r="L7933" s="7">
        <v>43754</v>
      </c>
      <c r="M7933" t="s">
        <v>77</v>
      </c>
      <c r="N7933" t="s">
        <v>79</v>
      </c>
      <c r="O7933">
        <v>2026</v>
      </c>
      <c r="P7933">
        <v>1</v>
      </c>
      <c r="Q7933" t="s">
        <v>80</v>
      </c>
      <c r="R7933" s="8">
        <v>46267</v>
      </c>
      <c r="S7933" s="2">
        <v>1</v>
      </c>
      <c r="T7933" s="2" t="s">
        <v>81</v>
      </c>
    </row>
    <row r="7934" spans="1:20" x14ac:dyDescent="0.25">
      <c r="A7934">
        <v>1120717426</v>
      </c>
      <c r="B7934">
        <v>117103248</v>
      </c>
      <c r="C7934" t="s">
        <v>91</v>
      </c>
      <c r="D7934" t="s">
        <v>83</v>
      </c>
      <c r="E7934" t="s">
        <v>76</v>
      </c>
      <c r="F7934" s="7">
        <v>43581</v>
      </c>
      <c r="G7934" s="7">
        <v>43764</v>
      </c>
      <c r="H7934" t="s">
        <v>77</v>
      </c>
      <c r="I7934" t="s">
        <v>78</v>
      </c>
      <c r="J7934" s="7">
        <v>45587</v>
      </c>
      <c r="K7934" s="7">
        <v>44785</v>
      </c>
      <c r="L7934" s="7">
        <v>43764</v>
      </c>
      <c r="M7934" t="s">
        <v>77</v>
      </c>
      <c r="N7934" t="s">
        <v>79</v>
      </c>
      <c r="O7934">
        <v>2026</v>
      </c>
      <c r="P7934">
        <v>1</v>
      </c>
      <c r="Q7934" t="s">
        <v>80</v>
      </c>
      <c r="R7934" s="8">
        <v>46267</v>
      </c>
      <c r="S7934" s="2">
        <v>1</v>
      </c>
      <c r="T7934" s="2" t="s">
        <v>81</v>
      </c>
    </row>
    <row r="7935" spans="1:20" x14ac:dyDescent="0.25">
      <c r="A7935">
        <v>1120717428</v>
      </c>
      <c r="B7935">
        <v>117106154</v>
      </c>
      <c r="C7935" t="s">
        <v>82</v>
      </c>
      <c r="D7935" t="s">
        <v>88</v>
      </c>
      <c r="E7935" t="s">
        <v>76</v>
      </c>
      <c r="F7935" s="7">
        <v>43581</v>
      </c>
      <c r="G7935" s="7">
        <v>43947</v>
      </c>
      <c r="H7935" t="s">
        <v>77</v>
      </c>
      <c r="I7935" t="s">
        <v>78</v>
      </c>
      <c r="J7935" s="7">
        <v>45850</v>
      </c>
      <c r="K7935" s="7">
        <v>44239</v>
      </c>
      <c r="L7935" s="7">
        <v>43947</v>
      </c>
      <c r="M7935" t="s">
        <v>77</v>
      </c>
      <c r="N7935" t="s">
        <v>79</v>
      </c>
      <c r="O7935">
        <v>2026</v>
      </c>
      <c r="P7935">
        <v>1</v>
      </c>
      <c r="Q7935" t="s">
        <v>80</v>
      </c>
      <c r="R7935" s="8">
        <v>46267</v>
      </c>
      <c r="S7935" s="2">
        <v>1</v>
      </c>
      <c r="T7935" s="2" t="s">
        <v>81</v>
      </c>
    </row>
    <row r="7936" spans="1:20" x14ac:dyDescent="0.25">
      <c r="A7936">
        <v>1120717433</v>
      </c>
      <c r="B7936">
        <v>117109703</v>
      </c>
      <c r="C7936" t="s">
        <v>85</v>
      </c>
      <c r="D7936" t="s">
        <v>83</v>
      </c>
      <c r="E7936" t="s">
        <v>76</v>
      </c>
      <c r="F7936" s="7">
        <v>43582</v>
      </c>
      <c r="G7936" s="7">
        <v>43765</v>
      </c>
      <c r="H7936" t="s">
        <v>77</v>
      </c>
      <c r="I7936" t="s">
        <v>78</v>
      </c>
      <c r="J7936" s="7">
        <v>45907</v>
      </c>
      <c r="K7936" s="7">
        <v>43667</v>
      </c>
      <c r="L7936" s="7">
        <v>43765</v>
      </c>
      <c r="M7936" t="s">
        <v>77</v>
      </c>
      <c r="N7936" t="s">
        <v>79</v>
      </c>
      <c r="O7936">
        <v>2026</v>
      </c>
      <c r="P7936">
        <v>1</v>
      </c>
      <c r="Q7936" t="s">
        <v>80</v>
      </c>
      <c r="R7936" s="8">
        <v>46267</v>
      </c>
      <c r="S7936" s="2">
        <v>1</v>
      </c>
      <c r="T7936" s="2" t="s">
        <v>81</v>
      </c>
    </row>
    <row r="7937" spans="1:20" x14ac:dyDescent="0.25">
      <c r="A7937">
        <v>1120717441</v>
      </c>
      <c r="B7937">
        <v>117114657</v>
      </c>
      <c r="C7937" t="s">
        <v>91</v>
      </c>
      <c r="D7937" t="s">
        <v>83</v>
      </c>
      <c r="E7937" t="s">
        <v>76</v>
      </c>
      <c r="F7937" s="7">
        <v>43583</v>
      </c>
      <c r="G7937" s="7">
        <v>43763</v>
      </c>
      <c r="H7937" t="s">
        <v>77</v>
      </c>
      <c r="I7937" t="s">
        <v>78</v>
      </c>
      <c r="J7937" s="7">
        <v>45944</v>
      </c>
      <c r="K7937" s="7">
        <v>45748</v>
      </c>
      <c r="L7937" s="7">
        <v>43763</v>
      </c>
      <c r="M7937" t="s">
        <v>77</v>
      </c>
      <c r="N7937" t="s">
        <v>79</v>
      </c>
      <c r="O7937">
        <v>2026</v>
      </c>
      <c r="P7937">
        <v>1</v>
      </c>
      <c r="Q7937" t="s">
        <v>80</v>
      </c>
      <c r="R7937" s="8">
        <v>46267</v>
      </c>
      <c r="S7937" s="2">
        <v>1</v>
      </c>
      <c r="T7937" s="2" t="s">
        <v>81</v>
      </c>
    </row>
    <row r="7938" spans="1:20" x14ac:dyDescent="0.25">
      <c r="A7938">
        <v>1120717447</v>
      </c>
      <c r="B7938">
        <v>117117258</v>
      </c>
      <c r="C7938" t="s">
        <v>82</v>
      </c>
      <c r="D7938" t="s">
        <v>88</v>
      </c>
      <c r="E7938" t="s">
        <v>76</v>
      </c>
      <c r="F7938" s="7">
        <v>43584</v>
      </c>
      <c r="G7938" s="7">
        <v>43950</v>
      </c>
      <c r="H7938" t="s">
        <v>77</v>
      </c>
      <c r="I7938" t="s">
        <v>78</v>
      </c>
      <c r="J7938" s="7">
        <v>45727</v>
      </c>
      <c r="K7938" s="7">
        <v>43658</v>
      </c>
      <c r="L7938" s="7">
        <v>43950</v>
      </c>
      <c r="M7938" t="s">
        <v>77</v>
      </c>
      <c r="N7938" t="s">
        <v>79</v>
      </c>
      <c r="O7938">
        <v>2026</v>
      </c>
      <c r="P7938">
        <v>1</v>
      </c>
      <c r="Q7938" t="s">
        <v>80</v>
      </c>
      <c r="R7938" s="8">
        <v>46267</v>
      </c>
      <c r="S7938" s="2">
        <v>1</v>
      </c>
      <c r="T7938" s="2" t="s">
        <v>81</v>
      </c>
    </row>
    <row r="7939" spans="1:20" x14ac:dyDescent="0.25">
      <c r="A7939">
        <v>1120717448</v>
      </c>
      <c r="B7939">
        <v>117117258</v>
      </c>
      <c r="C7939" t="s">
        <v>82</v>
      </c>
      <c r="D7939" t="s">
        <v>88</v>
      </c>
      <c r="E7939" t="s">
        <v>76</v>
      </c>
      <c r="F7939" s="7">
        <v>43584</v>
      </c>
      <c r="G7939" s="7">
        <v>43950</v>
      </c>
      <c r="H7939" t="s">
        <v>77</v>
      </c>
      <c r="I7939" t="s">
        <v>78</v>
      </c>
      <c r="J7939" s="7">
        <v>45727</v>
      </c>
      <c r="K7939" s="7">
        <v>43584</v>
      </c>
      <c r="L7939" s="7">
        <v>43950</v>
      </c>
      <c r="M7939" t="s">
        <v>77</v>
      </c>
      <c r="N7939" t="s">
        <v>79</v>
      </c>
      <c r="O7939">
        <v>2026</v>
      </c>
      <c r="P7939">
        <v>1</v>
      </c>
      <c r="Q7939" t="s">
        <v>80</v>
      </c>
      <c r="R7939" s="8">
        <v>46267</v>
      </c>
      <c r="S7939" s="2">
        <v>1</v>
      </c>
      <c r="T7939" s="2" t="s">
        <v>81</v>
      </c>
    </row>
    <row r="7940" spans="1:20" x14ac:dyDescent="0.25">
      <c r="A7940">
        <v>1120717451</v>
      </c>
      <c r="B7940">
        <v>117118882</v>
      </c>
      <c r="C7940" t="s">
        <v>82</v>
      </c>
      <c r="D7940" t="s">
        <v>88</v>
      </c>
      <c r="E7940" t="s">
        <v>76</v>
      </c>
      <c r="F7940" s="7">
        <v>43584</v>
      </c>
      <c r="G7940" s="7">
        <v>43950</v>
      </c>
      <c r="H7940" t="s">
        <v>77</v>
      </c>
      <c r="I7940" t="s">
        <v>78</v>
      </c>
      <c r="J7940" s="7">
        <v>45482</v>
      </c>
      <c r="K7940" s="7">
        <v>45057</v>
      </c>
      <c r="L7940" s="7">
        <v>43950</v>
      </c>
      <c r="M7940" t="s">
        <v>77</v>
      </c>
      <c r="N7940" t="s">
        <v>79</v>
      </c>
      <c r="O7940">
        <v>2026</v>
      </c>
      <c r="P7940">
        <v>1</v>
      </c>
      <c r="Q7940" t="s">
        <v>80</v>
      </c>
      <c r="R7940" s="8">
        <v>46267</v>
      </c>
      <c r="S7940" s="2">
        <v>1</v>
      </c>
      <c r="T7940" s="2" t="s">
        <v>81</v>
      </c>
    </row>
    <row r="7941" spans="1:20" x14ac:dyDescent="0.25">
      <c r="A7941">
        <v>1120717457</v>
      </c>
      <c r="B7941">
        <v>117124491</v>
      </c>
      <c r="C7941" t="s">
        <v>82</v>
      </c>
      <c r="D7941" t="s">
        <v>83</v>
      </c>
      <c r="E7941" t="s">
        <v>76</v>
      </c>
      <c r="F7941" s="7">
        <v>43584</v>
      </c>
      <c r="G7941" s="7">
        <v>43764</v>
      </c>
      <c r="H7941" t="s">
        <v>77</v>
      </c>
      <c r="I7941" t="s">
        <v>78</v>
      </c>
      <c r="J7941" s="7">
        <v>45455</v>
      </c>
      <c r="K7941" s="7">
        <v>43667</v>
      </c>
      <c r="L7941" s="7">
        <v>43764</v>
      </c>
      <c r="M7941" t="s">
        <v>77</v>
      </c>
      <c r="N7941" t="s">
        <v>79</v>
      </c>
      <c r="O7941">
        <v>2026</v>
      </c>
      <c r="P7941">
        <v>1</v>
      </c>
      <c r="Q7941" t="s">
        <v>80</v>
      </c>
      <c r="R7941" s="8">
        <v>46267</v>
      </c>
      <c r="S7941" s="2">
        <v>1</v>
      </c>
      <c r="T7941" s="2" t="s">
        <v>81</v>
      </c>
    </row>
    <row r="7942" spans="1:20" x14ac:dyDescent="0.25">
      <c r="A7942">
        <v>1120717470</v>
      </c>
      <c r="B7942">
        <v>117135535</v>
      </c>
      <c r="C7942" t="s">
        <v>82</v>
      </c>
      <c r="D7942" t="s">
        <v>83</v>
      </c>
      <c r="E7942" t="s">
        <v>76</v>
      </c>
      <c r="F7942" s="7">
        <v>43586</v>
      </c>
      <c r="G7942" s="7">
        <v>43766</v>
      </c>
      <c r="H7942" t="s">
        <v>77</v>
      </c>
      <c r="I7942" t="s">
        <v>78</v>
      </c>
      <c r="J7942" s="7">
        <v>45850</v>
      </c>
      <c r="K7942" s="7">
        <v>43667</v>
      </c>
      <c r="L7942" s="7">
        <v>43766</v>
      </c>
      <c r="M7942" t="s">
        <v>77</v>
      </c>
      <c r="N7942" t="s">
        <v>79</v>
      </c>
      <c r="O7942">
        <v>2026</v>
      </c>
      <c r="P7942">
        <v>1</v>
      </c>
      <c r="Q7942" t="s">
        <v>80</v>
      </c>
      <c r="R7942" s="8">
        <v>46267</v>
      </c>
      <c r="S7942" s="2">
        <v>1</v>
      </c>
      <c r="T7942" s="2" t="s">
        <v>81</v>
      </c>
    </row>
    <row r="7943" spans="1:20" x14ac:dyDescent="0.25">
      <c r="A7943">
        <v>1120717472</v>
      </c>
      <c r="B7943">
        <v>117135631</v>
      </c>
      <c r="C7943" t="s">
        <v>82</v>
      </c>
      <c r="D7943" t="s">
        <v>75</v>
      </c>
      <c r="E7943" t="s">
        <v>76</v>
      </c>
      <c r="F7943" s="7">
        <v>43586</v>
      </c>
      <c r="G7943" s="7">
        <v>43952</v>
      </c>
      <c r="H7943" t="s">
        <v>77</v>
      </c>
      <c r="I7943" t="s">
        <v>78</v>
      </c>
      <c r="J7943" s="7">
        <v>45150</v>
      </c>
      <c r="K7943" s="7">
        <v>44235</v>
      </c>
      <c r="L7943" s="7">
        <v>43952</v>
      </c>
      <c r="M7943" t="s">
        <v>77</v>
      </c>
      <c r="N7943" t="s">
        <v>92</v>
      </c>
      <c r="O7943">
        <v>2026</v>
      </c>
      <c r="P7943">
        <v>1</v>
      </c>
      <c r="Q7943" t="s">
        <v>80</v>
      </c>
      <c r="R7943" s="8">
        <v>46267</v>
      </c>
      <c r="S7943" s="2">
        <v>1</v>
      </c>
      <c r="T7943" s="2" t="s">
        <v>81</v>
      </c>
    </row>
    <row r="7944" spans="1:20" x14ac:dyDescent="0.25">
      <c r="A7944">
        <v>1120717476</v>
      </c>
      <c r="B7944">
        <v>117138803</v>
      </c>
      <c r="C7944" t="s">
        <v>93</v>
      </c>
      <c r="D7944" t="s">
        <v>83</v>
      </c>
      <c r="E7944" t="s">
        <v>76</v>
      </c>
      <c r="F7944" s="7">
        <v>43586</v>
      </c>
      <c r="G7944" s="7">
        <v>43766</v>
      </c>
      <c r="H7944" t="s">
        <v>77</v>
      </c>
      <c r="I7944" t="s">
        <v>78</v>
      </c>
      <c r="J7944" s="7">
        <v>45985</v>
      </c>
      <c r="K7944" s="7">
        <v>45748</v>
      </c>
      <c r="L7944" s="7">
        <v>43766</v>
      </c>
      <c r="M7944" t="s">
        <v>77</v>
      </c>
      <c r="N7944" t="s">
        <v>79</v>
      </c>
      <c r="O7944">
        <v>2026</v>
      </c>
      <c r="P7944">
        <v>1</v>
      </c>
      <c r="Q7944" t="s">
        <v>80</v>
      </c>
      <c r="R7944" s="8">
        <v>46267</v>
      </c>
      <c r="S7944" s="2">
        <v>1</v>
      </c>
      <c r="T7944" s="2" t="s">
        <v>81</v>
      </c>
    </row>
    <row r="7945" spans="1:20" x14ac:dyDescent="0.25">
      <c r="A7945">
        <v>1120717487</v>
      </c>
      <c r="B7945">
        <v>117152511</v>
      </c>
      <c r="C7945" t="s">
        <v>82</v>
      </c>
      <c r="D7945" t="s">
        <v>75</v>
      </c>
      <c r="E7945" t="s">
        <v>76</v>
      </c>
      <c r="F7945" s="7">
        <v>43588</v>
      </c>
      <c r="G7945" s="7">
        <v>43954</v>
      </c>
      <c r="H7945" t="s">
        <v>77</v>
      </c>
      <c r="I7945" t="s">
        <v>78</v>
      </c>
      <c r="J7945" s="7">
        <v>43969</v>
      </c>
      <c r="K7945" s="7">
        <v>45057</v>
      </c>
      <c r="L7945" s="7">
        <v>43954</v>
      </c>
      <c r="M7945" t="s">
        <v>77</v>
      </c>
      <c r="N7945" t="s">
        <v>92</v>
      </c>
      <c r="O7945">
        <v>2026</v>
      </c>
      <c r="P7945">
        <v>1</v>
      </c>
      <c r="Q7945" t="s">
        <v>80</v>
      </c>
      <c r="R7945" s="8">
        <v>46267</v>
      </c>
      <c r="S7945" s="2">
        <v>1</v>
      </c>
      <c r="T7945" s="2" t="s">
        <v>81</v>
      </c>
    </row>
    <row r="7946" spans="1:20" x14ac:dyDescent="0.25">
      <c r="A7946">
        <v>1120717490</v>
      </c>
      <c r="B7946">
        <v>117157287</v>
      </c>
      <c r="C7946" t="s">
        <v>91</v>
      </c>
      <c r="D7946" t="s">
        <v>88</v>
      </c>
      <c r="E7946" t="s">
        <v>76</v>
      </c>
      <c r="F7946" s="7">
        <v>43588</v>
      </c>
      <c r="G7946" s="7">
        <v>43954</v>
      </c>
      <c r="H7946" t="s">
        <v>77</v>
      </c>
      <c r="I7946" t="s">
        <v>78</v>
      </c>
      <c r="J7946" s="7">
        <v>45471</v>
      </c>
      <c r="K7946" s="7">
        <v>43592</v>
      </c>
      <c r="L7946" s="7">
        <v>43954</v>
      </c>
      <c r="M7946" t="s">
        <v>77</v>
      </c>
      <c r="N7946" t="s">
        <v>79</v>
      </c>
      <c r="O7946">
        <v>2026</v>
      </c>
      <c r="P7946">
        <v>1</v>
      </c>
      <c r="Q7946" t="s">
        <v>80</v>
      </c>
      <c r="R7946" s="8">
        <v>46267</v>
      </c>
      <c r="S7946" s="2">
        <v>1</v>
      </c>
      <c r="T7946" s="2" t="s">
        <v>81</v>
      </c>
    </row>
    <row r="7947" spans="1:20" x14ac:dyDescent="0.25">
      <c r="A7947">
        <v>1120717491</v>
      </c>
      <c r="B7947">
        <v>117157287</v>
      </c>
      <c r="C7947" t="s">
        <v>91</v>
      </c>
      <c r="D7947" t="s">
        <v>88</v>
      </c>
      <c r="E7947" t="s">
        <v>76</v>
      </c>
      <c r="F7947" s="7">
        <v>43588</v>
      </c>
      <c r="G7947" s="7">
        <v>43954</v>
      </c>
      <c r="H7947" t="s">
        <v>77</v>
      </c>
      <c r="I7947" t="s">
        <v>78</v>
      </c>
      <c r="J7947" s="7">
        <v>45471</v>
      </c>
      <c r="K7947" s="7">
        <v>45057</v>
      </c>
      <c r="L7947" s="7">
        <v>43954</v>
      </c>
      <c r="M7947" t="s">
        <v>77</v>
      </c>
      <c r="N7947" t="s">
        <v>79</v>
      </c>
      <c r="O7947">
        <v>2026</v>
      </c>
      <c r="P7947">
        <v>1</v>
      </c>
      <c r="Q7947" t="s">
        <v>80</v>
      </c>
      <c r="R7947" s="8">
        <v>46267</v>
      </c>
      <c r="S7947" s="2">
        <v>1</v>
      </c>
      <c r="T7947" s="2" t="s">
        <v>81</v>
      </c>
    </row>
    <row r="7948" spans="1:20" x14ac:dyDescent="0.25">
      <c r="A7948">
        <v>1120717506</v>
      </c>
      <c r="B7948">
        <v>117163437</v>
      </c>
      <c r="C7948" t="s">
        <v>74</v>
      </c>
      <c r="D7948" t="s">
        <v>75</v>
      </c>
      <c r="E7948" t="s">
        <v>76</v>
      </c>
      <c r="F7948" s="7">
        <v>43590</v>
      </c>
      <c r="G7948" s="7">
        <v>43956</v>
      </c>
      <c r="H7948" t="s">
        <v>77</v>
      </c>
      <c r="I7948" t="s">
        <v>78</v>
      </c>
      <c r="J7948" s="7">
        <v>45562</v>
      </c>
      <c r="K7948" s="7">
        <v>45915</v>
      </c>
      <c r="L7948" s="7">
        <v>43956</v>
      </c>
      <c r="M7948" t="s">
        <v>77</v>
      </c>
      <c r="N7948" t="s">
        <v>79</v>
      </c>
      <c r="O7948">
        <v>2026</v>
      </c>
      <c r="P7948">
        <v>1</v>
      </c>
      <c r="Q7948" t="s">
        <v>80</v>
      </c>
      <c r="R7948" s="8">
        <v>46267</v>
      </c>
      <c r="S7948" s="2">
        <v>1</v>
      </c>
      <c r="T7948" s="2" t="s">
        <v>81</v>
      </c>
    </row>
    <row r="7949" spans="1:20" x14ac:dyDescent="0.25">
      <c r="A7949">
        <v>1120717527</v>
      </c>
      <c r="B7949">
        <v>117177682</v>
      </c>
      <c r="C7949" t="s">
        <v>82</v>
      </c>
      <c r="D7949" t="s">
        <v>83</v>
      </c>
      <c r="E7949" t="s">
        <v>76</v>
      </c>
      <c r="F7949" s="7">
        <v>43592</v>
      </c>
      <c r="G7949" s="7">
        <v>43776</v>
      </c>
      <c r="H7949" t="s">
        <v>77</v>
      </c>
      <c r="I7949" t="s">
        <v>78</v>
      </c>
      <c r="J7949" s="7">
        <v>45546</v>
      </c>
      <c r="K7949" s="7">
        <v>43812</v>
      </c>
      <c r="L7949" s="7">
        <v>43776</v>
      </c>
      <c r="M7949" t="s">
        <v>77</v>
      </c>
      <c r="N7949" t="s">
        <v>79</v>
      </c>
      <c r="O7949">
        <v>2026</v>
      </c>
      <c r="P7949">
        <v>1</v>
      </c>
      <c r="Q7949" t="s">
        <v>80</v>
      </c>
      <c r="R7949" s="8">
        <v>46267</v>
      </c>
      <c r="S7949" s="2">
        <v>1</v>
      </c>
      <c r="T7949" s="2" t="s">
        <v>81</v>
      </c>
    </row>
    <row r="7950" spans="1:20" x14ac:dyDescent="0.25">
      <c r="A7950">
        <v>1120717528</v>
      </c>
      <c r="B7950">
        <v>117177682</v>
      </c>
      <c r="C7950" t="s">
        <v>82</v>
      </c>
      <c r="D7950" t="s">
        <v>83</v>
      </c>
      <c r="E7950" t="s">
        <v>76</v>
      </c>
      <c r="F7950" s="7">
        <v>43592</v>
      </c>
      <c r="G7950" s="7">
        <v>43776</v>
      </c>
      <c r="H7950" t="s">
        <v>77</v>
      </c>
      <c r="I7950" t="s">
        <v>78</v>
      </c>
      <c r="J7950" s="7">
        <v>45546</v>
      </c>
      <c r="K7950" s="7">
        <v>43683</v>
      </c>
      <c r="L7950" s="7">
        <v>43776</v>
      </c>
      <c r="M7950" t="s">
        <v>77</v>
      </c>
      <c r="N7950" t="s">
        <v>79</v>
      </c>
      <c r="O7950">
        <v>2026</v>
      </c>
      <c r="P7950">
        <v>1</v>
      </c>
      <c r="Q7950" t="s">
        <v>80</v>
      </c>
      <c r="R7950" s="8">
        <v>46267</v>
      </c>
      <c r="S7950" s="2">
        <v>1</v>
      </c>
      <c r="T7950" s="2" t="s">
        <v>81</v>
      </c>
    </row>
    <row r="7951" spans="1:20" x14ac:dyDescent="0.25">
      <c r="A7951">
        <v>1120717551</v>
      </c>
      <c r="B7951">
        <v>117207766</v>
      </c>
      <c r="C7951" t="s">
        <v>82</v>
      </c>
      <c r="D7951" t="s">
        <v>83</v>
      </c>
      <c r="E7951" t="s">
        <v>76</v>
      </c>
      <c r="F7951" s="7">
        <v>43593</v>
      </c>
      <c r="G7951" s="7">
        <v>43773</v>
      </c>
      <c r="H7951" t="s">
        <v>77</v>
      </c>
      <c r="I7951" t="s">
        <v>78</v>
      </c>
      <c r="J7951" s="7">
        <v>45941</v>
      </c>
      <c r="K7951" s="7">
        <v>43683</v>
      </c>
      <c r="L7951" s="7">
        <v>43773</v>
      </c>
      <c r="M7951" t="s">
        <v>77</v>
      </c>
      <c r="N7951" t="s">
        <v>79</v>
      </c>
      <c r="O7951">
        <v>2026</v>
      </c>
      <c r="P7951">
        <v>1</v>
      </c>
      <c r="Q7951" t="s">
        <v>80</v>
      </c>
      <c r="R7951" s="8">
        <v>46267</v>
      </c>
      <c r="S7951" s="2">
        <v>1</v>
      </c>
      <c r="T7951" s="2" t="s">
        <v>81</v>
      </c>
    </row>
    <row r="7952" spans="1:20" x14ac:dyDescent="0.25">
      <c r="A7952">
        <v>1120717553</v>
      </c>
      <c r="B7952">
        <v>117208331</v>
      </c>
      <c r="C7952" t="s">
        <v>74</v>
      </c>
      <c r="D7952" t="s">
        <v>88</v>
      </c>
      <c r="E7952" t="s">
        <v>76</v>
      </c>
      <c r="F7952" s="7">
        <v>43595</v>
      </c>
      <c r="G7952" s="7">
        <v>43961</v>
      </c>
      <c r="H7952" t="s">
        <v>77</v>
      </c>
      <c r="I7952" t="s">
        <v>78</v>
      </c>
      <c r="J7952" s="7">
        <v>45204</v>
      </c>
      <c r="K7952" s="7">
        <v>44243</v>
      </c>
      <c r="L7952" s="7">
        <v>43961</v>
      </c>
      <c r="M7952" t="s">
        <v>77</v>
      </c>
      <c r="N7952" t="s">
        <v>92</v>
      </c>
      <c r="O7952">
        <v>2026</v>
      </c>
      <c r="P7952">
        <v>1</v>
      </c>
      <c r="Q7952" t="s">
        <v>80</v>
      </c>
      <c r="R7952" s="8">
        <v>46267</v>
      </c>
      <c r="S7952" s="2">
        <v>1</v>
      </c>
      <c r="T7952" s="2" t="s">
        <v>81</v>
      </c>
    </row>
    <row r="7953" spans="1:20" x14ac:dyDescent="0.25">
      <c r="A7953">
        <v>1120717555</v>
      </c>
      <c r="B7953">
        <v>117212094</v>
      </c>
      <c r="C7953" t="s">
        <v>74</v>
      </c>
      <c r="D7953" t="s">
        <v>88</v>
      </c>
      <c r="E7953" t="s">
        <v>76</v>
      </c>
      <c r="F7953" s="7">
        <v>43595</v>
      </c>
      <c r="G7953" s="7">
        <v>43961</v>
      </c>
      <c r="H7953" t="s">
        <v>77</v>
      </c>
      <c r="I7953" t="s">
        <v>78</v>
      </c>
      <c r="J7953" s="7">
        <v>45204</v>
      </c>
      <c r="K7953" s="7">
        <v>45057</v>
      </c>
      <c r="L7953" s="7">
        <v>43961</v>
      </c>
      <c r="M7953" t="s">
        <v>77</v>
      </c>
      <c r="N7953" t="s">
        <v>92</v>
      </c>
      <c r="O7953">
        <v>2026</v>
      </c>
      <c r="P7953">
        <v>1</v>
      </c>
      <c r="Q7953" t="s">
        <v>80</v>
      </c>
      <c r="R7953" s="8">
        <v>46267</v>
      </c>
      <c r="S7953" s="2">
        <v>1</v>
      </c>
      <c r="T7953" s="2" t="s">
        <v>81</v>
      </c>
    </row>
    <row r="7954" spans="1:20" x14ac:dyDescent="0.25">
      <c r="A7954">
        <v>1120717580</v>
      </c>
      <c r="B7954">
        <v>117232783</v>
      </c>
      <c r="C7954" t="s">
        <v>82</v>
      </c>
      <c r="D7954" t="s">
        <v>83</v>
      </c>
      <c r="E7954" t="s">
        <v>76</v>
      </c>
      <c r="F7954" s="7">
        <v>43599</v>
      </c>
      <c r="G7954" s="7">
        <v>43779</v>
      </c>
      <c r="H7954" t="s">
        <v>77</v>
      </c>
      <c r="I7954" t="s">
        <v>78</v>
      </c>
      <c r="J7954" s="7">
        <v>46094</v>
      </c>
      <c r="K7954" s="7">
        <v>44785</v>
      </c>
      <c r="L7954" s="7">
        <v>43779</v>
      </c>
      <c r="M7954" t="s">
        <v>77</v>
      </c>
      <c r="N7954" t="s">
        <v>79</v>
      </c>
      <c r="O7954">
        <v>2026</v>
      </c>
      <c r="P7954">
        <v>1</v>
      </c>
      <c r="Q7954" t="s">
        <v>80</v>
      </c>
      <c r="R7954" s="8">
        <v>46267</v>
      </c>
      <c r="S7954" s="2">
        <v>1</v>
      </c>
      <c r="T7954" s="2" t="s">
        <v>81</v>
      </c>
    </row>
    <row r="7955" spans="1:20" x14ac:dyDescent="0.25">
      <c r="A7955">
        <v>1120717584</v>
      </c>
      <c r="B7955">
        <v>117237463</v>
      </c>
      <c r="C7955" t="s">
        <v>82</v>
      </c>
      <c r="D7955" t="s">
        <v>88</v>
      </c>
      <c r="E7955" t="s">
        <v>76</v>
      </c>
      <c r="F7955" s="7">
        <v>43599</v>
      </c>
      <c r="G7955" s="7">
        <v>43965</v>
      </c>
      <c r="H7955" t="s">
        <v>77</v>
      </c>
      <c r="I7955" t="s">
        <v>78</v>
      </c>
      <c r="J7955" s="7">
        <v>45855</v>
      </c>
      <c r="K7955" s="7">
        <v>45057</v>
      </c>
      <c r="L7955" s="7">
        <v>43965</v>
      </c>
      <c r="M7955" t="s">
        <v>77</v>
      </c>
      <c r="N7955" t="s">
        <v>79</v>
      </c>
      <c r="O7955">
        <v>2026</v>
      </c>
      <c r="P7955">
        <v>1</v>
      </c>
      <c r="Q7955" t="s">
        <v>80</v>
      </c>
      <c r="R7955" s="8">
        <v>46267</v>
      </c>
      <c r="S7955" s="2">
        <v>1</v>
      </c>
      <c r="T7955" s="2" t="s">
        <v>81</v>
      </c>
    </row>
    <row r="7956" spans="1:20" x14ac:dyDescent="0.25">
      <c r="A7956">
        <v>1120717586</v>
      </c>
      <c r="B7956">
        <v>117238017</v>
      </c>
      <c r="C7956" t="s">
        <v>98</v>
      </c>
      <c r="D7956" t="s">
        <v>88</v>
      </c>
      <c r="E7956" t="s">
        <v>76</v>
      </c>
      <c r="F7956" s="7">
        <v>43600</v>
      </c>
      <c r="G7956" s="7">
        <v>45427</v>
      </c>
      <c r="H7956" t="s">
        <v>77</v>
      </c>
      <c r="I7956" t="s">
        <v>84</v>
      </c>
      <c r="J7956" s="7"/>
      <c r="K7956" s="7">
        <v>45748</v>
      </c>
      <c r="L7956" s="7">
        <v>45427</v>
      </c>
      <c r="M7956" t="s">
        <v>77</v>
      </c>
      <c r="N7956"/>
      <c r="O7956">
        <v>2026</v>
      </c>
      <c r="P7956">
        <v>1</v>
      </c>
      <c r="Q7956" t="s">
        <v>80</v>
      </c>
      <c r="R7956" s="8">
        <v>46267</v>
      </c>
      <c r="S7956" s="2">
        <v>1</v>
      </c>
      <c r="T7956" s="2" t="s">
        <v>81</v>
      </c>
    </row>
    <row r="7957" spans="1:20" x14ac:dyDescent="0.25">
      <c r="A7957">
        <v>1120717587</v>
      </c>
      <c r="B7957">
        <v>117238017</v>
      </c>
      <c r="C7957" t="s">
        <v>98</v>
      </c>
      <c r="D7957" t="s">
        <v>88</v>
      </c>
      <c r="E7957" t="s">
        <v>76</v>
      </c>
      <c r="F7957" s="7">
        <v>43600</v>
      </c>
      <c r="G7957" s="7">
        <v>45427</v>
      </c>
      <c r="H7957" t="s">
        <v>77</v>
      </c>
      <c r="I7957" t="s">
        <v>84</v>
      </c>
      <c r="J7957" s="7"/>
      <c r="K7957" s="7">
        <v>45743</v>
      </c>
      <c r="L7957" s="7">
        <v>45427</v>
      </c>
      <c r="M7957" t="s">
        <v>77</v>
      </c>
      <c r="N7957"/>
      <c r="O7957">
        <v>2026</v>
      </c>
      <c r="P7957">
        <v>1</v>
      </c>
      <c r="Q7957" t="s">
        <v>80</v>
      </c>
      <c r="R7957" s="8">
        <v>46267</v>
      </c>
      <c r="S7957" s="2">
        <v>1</v>
      </c>
      <c r="T7957" s="2" t="s">
        <v>81</v>
      </c>
    </row>
    <row r="7958" spans="1:20" x14ac:dyDescent="0.25">
      <c r="A7958">
        <v>1120717602</v>
      </c>
      <c r="B7958">
        <v>117251384</v>
      </c>
      <c r="C7958" t="s">
        <v>82</v>
      </c>
      <c r="D7958" t="s">
        <v>83</v>
      </c>
      <c r="E7958" t="s">
        <v>76</v>
      </c>
      <c r="F7958" s="7">
        <v>43601</v>
      </c>
      <c r="G7958" s="7">
        <v>43785</v>
      </c>
      <c r="H7958" t="s">
        <v>77</v>
      </c>
      <c r="I7958" t="s">
        <v>78</v>
      </c>
      <c r="J7958" s="7">
        <v>45870</v>
      </c>
      <c r="K7958" s="7">
        <v>43605</v>
      </c>
      <c r="L7958" s="7">
        <v>43785</v>
      </c>
      <c r="M7958" t="s">
        <v>77</v>
      </c>
      <c r="N7958" t="s">
        <v>79</v>
      </c>
      <c r="O7958">
        <v>2026</v>
      </c>
      <c r="P7958">
        <v>1</v>
      </c>
      <c r="Q7958" t="s">
        <v>80</v>
      </c>
      <c r="R7958" s="8">
        <v>46267</v>
      </c>
      <c r="S7958" s="2">
        <v>1</v>
      </c>
      <c r="T7958" s="2" t="s">
        <v>81</v>
      </c>
    </row>
    <row r="7959" spans="1:20" x14ac:dyDescent="0.25">
      <c r="A7959">
        <v>1120717603</v>
      </c>
      <c r="B7959">
        <v>117251384</v>
      </c>
      <c r="C7959" t="s">
        <v>82</v>
      </c>
      <c r="D7959" t="s">
        <v>83</v>
      </c>
      <c r="E7959" t="s">
        <v>76</v>
      </c>
      <c r="F7959" s="7">
        <v>43601</v>
      </c>
      <c r="G7959" s="7">
        <v>43785</v>
      </c>
      <c r="H7959" t="s">
        <v>77</v>
      </c>
      <c r="I7959" t="s">
        <v>78</v>
      </c>
      <c r="J7959" s="7">
        <v>45870</v>
      </c>
      <c r="K7959" s="7">
        <v>43667</v>
      </c>
      <c r="L7959" s="7">
        <v>43785</v>
      </c>
      <c r="M7959" t="s">
        <v>77</v>
      </c>
      <c r="N7959" t="s">
        <v>79</v>
      </c>
      <c r="O7959">
        <v>2026</v>
      </c>
      <c r="P7959">
        <v>1</v>
      </c>
      <c r="Q7959" t="s">
        <v>80</v>
      </c>
      <c r="R7959" s="8">
        <v>46267</v>
      </c>
      <c r="S7959" s="2">
        <v>1</v>
      </c>
      <c r="T7959" s="2" t="s">
        <v>81</v>
      </c>
    </row>
    <row r="7960" spans="1:20" x14ac:dyDescent="0.25">
      <c r="A7960">
        <v>1120717625</v>
      </c>
      <c r="B7960">
        <v>117274468</v>
      </c>
      <c r="C7960" t="s">
        <v>82</v>
      </c>
      <c r="D7960" t="s">
        <v>75</v>
      </c>
      <c r="E7960" t="s">
        <v>76</v>
      </c>
      <c r="F7960" s="7">
        <v>43604</v>
      </c>
      <c r="G7960" s="7">
        <v>43970</v>
      </c>
      <c r="H7960" t="s">
        <v>77</v>
      </c>
      <c r="I7960" t="s">
        <v>78</v>
      </c>
      <c r="J7960" s="7">
        <v>45305</v>
      </c>
      <c r="K7960" s="7">
        <v>44244</v>
      </c>
      <c r="L7960" s="7">
        <v>43970</v>
      </c>
      <c r="M7960" t="s">
        <v>77</v>
      </c>
      <c r="N7960" t="s">
        <v>92</v>
      </c>
      <c r="O7960">
        <v>2026</v>
      </c>
      <c r="P7960">
        <v>1</v>
      </c>
      <c r="Q7960" t="s">
        <v>80</v>
      </c>
      <c r="R7960" s="8">
        <v>46267</v>
      </c>
      <c r="S7960" s="2">
        <v>1</v>
      </c>
      <c r="T7960" s="2" t="s">
        <v>81</v>
      </c>
    </row>
    <row r="7961" spans="1:20" x14ac:dyDescent="0.25">
      <c r="A7961">
        <v>1120717628</v>
      </c>
      <c r="B7961">
        <v>117277132</v>
      </c>
      <c r="C7961" t="s">
        <v>74</v>
      </c>
      <c r="D7961" t="s">
        <v>83</v>
      </c>
      <c r="E7961" t="s">
        <v>76</v>
      </c>
      <c r="F7961" s="7">
        <v>43605</v>
      </c>
      <c r="G7961" s="7">
        <v>43785</v>
      </c>
      <c r="H7961" t="s">
        <v>86</v>
      </c>
      <c r="I7961" t="s">
        <v>87</v>
      </c>
      <c r="J7961" s="7">
        <v>45950</v>
      </c>
      <c r="K7961" s="7">
        <v>45924</v>
      </c>
      <c r="L7961" s="7">
        <v>43785</v>
      </c>
      <c r="M7961" t="s">
        <v>86</v>
      </c>
      <c r="N7961" t="s">
        <v>92</v>
      </c>
      <c r="O7961">
        <v>2026</v>
      </c>
      <c r="P7961">
        <v>1</v>
      </c>
      <c r="Q7961" t="s">
        <v>80</v>
      </c>
      <c r="R7961" s="8">
        <v>46267</v>
      </c>
      <c r="S7961" s="2">
        <v>1</v>
      </c>
      <c r="T7961" s="2" t="s">
        <v>81</v>
      </c>
    </row>
    <row r="7962" spans="1:20" x14ac:dyDescent="0.25">
      <c r="A7962">
        <v>1120717629</v>
      </c>
      <c r="B7962">
        <v>117277132</v>
      </c>
      <c r="C7962" t="s">
        <v>74</v>
      </c>
      <c r="D7962" t="s">
        <v>83</v>
      </c>
      <c r="E7962" t="s">
        <v>76</v>
      </c>
      <c r="F7962" s="7">
        <v>43605</v>
      </c>
      <c r="G7962" s="7">
        <v>43785</v>
      </c>
      <c r="H7962" t="s">
        <v>86</v>
      </c>
      <c r="I7962" t="s">
        <v>87</v>
      </c>
      <c r="J7962" s="7">
        <v>45950</v>
      </c>
      <c r="K7962" s="7">
        <v>45425</v>
      </c>
      <c r="L7962" s="7">
        <v>43785</v>
      </c>
      <c r="M7962" t="s">
        <v>86</v>
      </c>
      <c r="N7962" t="s">
        <v>92</v>
      </c>
      <c r="O7962">
        <v>2026</v>
      </c>
      <c r="P7962">
        <v>1</v>
      </c>
      <c r="Q7962" t="s">
        <v>80</v>
      </c>
      <c r="R7962" s="8">
        <v>46267</v>
      </c>
      <c r="S7962" s="2">
        <v>1</v>
      </c>
      <c r="T7962" s="2" t="s">
        <v>81</v>
      </c>
    </row>
    <row r="7963" spans="1:20" x14ac:dyDescent="0.25">
      <c r="A7963">
        <v>1120717636</v>
      </c>
      <c r="B7963">
        <v>117292516</v>
      </c>
      <c r="C7963" t="s">
        <v>74</v>
      </c>
      <c r="D7963" t="s">
        <v>83</v>
      </c>
      <c r="E7963" t="s">
        <v>76</v>
      </c>
      <c r="F7963" s="7">
        <v>43606</v>
      </c>
      <c r="G7963" s="7">
        <v>43786</v>
      </c>
      <c r="H7963" t="s">
        <v>77</v>
      </c>
      <c r="I7963" t="s">
        <v>78</v>
      </c>
      <c r="J7963" s="7">
        <v>45919</v>
      </c>
      <c r="K7963" s="7">
        <v>45748</v>
      </c>
      <c r="L7963" s="7">
        <v>43786</v>
      </c>
      <c r="M7963" t="s">
        <v>77</v>
      </c>
      <c r="N7963" t="s">
        <v>79</v>
      </c>
      <c r="O7963">
        <v>2026</v>
      </c>
      <c r="P7963">
        <v>1</v>
      </c>
      <c r="Q7963" t="s">
        <v>80</v>
      </c>
      <c r="R7963" s="8">
        <v>46267</v>
      </c>
      <c r="S7963" s="2">
        <v>1</v>
      </c>
      <c r="T7963" s="2" t="s">
        <v>81</v>
      </c>
    </row>
    <row r="7964" spans="1:20" x14ac:dyDescent="0.25">
      <c r="A7964">
        <v>1120717638</v>
      </c>
      <c r="B7964">
        <v>117292671</v>
      </c>
      <c r="C7964" t="s">
        <v>82</v>
      </c>
      <c r="D7964" t="s">
        <v>83</v>
      </c>
      <c r="E7964" t="s">
        <v>76</v>
      </c>
      <c r="F7964" s="7">
        <v>43606</v>
      </c>
      <c r="G7964" s="7">
        <v>43786</v>
      </c>
      <c r="H7964" t="s">
        <v>77</v>
      </c>
      <c r="I7964" t="s">
        <v>78</v>
      </c>
      <c r="J7964" s="7">
        <v>45607</v>
      </c>
      <c r="K7964" s="7">
        <v>45748</v>
      </c>
      <c r="L7964" s="7">
        <v>43786</v>
      </c>
      <c r="M7964" t="s">
        <v>77</v>
      </c>
      <c r="N7964" t="s">
        <v>79</v>
      </c>
      <c r="O7964">
        <v>2026</v>
      </c>
      <c r="P7964">
        <v>1</v>
      </c>
      <c r="Q7964" t="s">
        <v>80</v>
      </c>
      <c r="R7964" s="8">
        <v>46267</v>
      </c>
      <c r="S7964" s="2">
        <v>1</v>
      </c>
      <c r="T7964" s="2" t="s">
        <v>81</v>
      </c>
    </row>
    <row r="7965" spans="1:20" x14ac:dyDescent="0.25">
      <c r="A7965">
        <v>1120717641</v>
      </c>
      <c r="B7965">
        <v>117293695</v>
      </c>
      <c r="C7965" t="s">
        <v>74</v>
      </c>
      <c r="D7965" t="s">
        <v>83</v>
      </c>
      <c r="E7965" t="s">
        <v>76</v>
      </c>
      <c r="F7965" s="7">
        <v>43606</v>
      </c>
      <c r="G7965" s="7">
        <v>43790</v>
      </c>
      <c r="H7965" t="s">
        <v>77</v>
      </c>
      <c r="I7965" t="s">
        <v>78</v>
      </c>
      <c r="J7965" s="7">
        <v>45923</v>
      </c>
      <c r="K7965" s="7">
        <v>43658</v>
      </c>
      <c r="L7965" s="7">
        <v>43790</v>
      </c>
      <c r="M7965" t="s">
        <v>77</v>
      </c>
      <c r="N7965" t="s">
        <v>79</v>
      </c>
      <c r="O7965">
        <v>2026</v>
      </c>
      <c r="P7965">
        <v>1</v>
      </c>
      <c r="Q7965" t="s">
        <v>80</v>
      </c>
      <c r="R7965" s="8">
        <v>46267</v>
      </c>
      <c r="S7965" s="2">
        <v>1</v>
      </c>
      <c r="T7965" s="2" t="s">
        <v>81</v>
      </c>
    </row>
    <row r="7966" spans="1:20" x14ac:dyDescent="0.25">
      <c r="A7966">
        <v>1120717658</v>
      </c>
      <c r="B7966">
        <v>117306666</v>
      </c>
      <c r="C7966" t="s">
        <v>82</v>
      </c>
      <c r="D7966" t="s">
        <v>83</v>
      </c>
      <c r="E7966" t="s">
        <v>76</v>
      </c>
      <c r="F7966" s="7">
        <v>43608</v>
      </c>
      <c r="G7966" s="7">
        <v>43792</v>
      </c>
      <c r="H7966" t="s">
        <v>77</v>
      </c>
      <c r="I7966" t="s">
        <v>78</v>
      </c>
      <c r="J7966" s="7">
        <v>45919</v>
      </c>
      <c r="K7966" s="7">
        <v>43667</v>
      </c>
      <c r="L7966" s="7">
        <v>43792</v>
      </c>
      <c r="M7966" t="s">
        <v>77</v>
      </c>
      <c r="N7966" t="s">
        <v>79</v>
      </c>
      <c r="O7966">
        <v>2026</v>
      </c>
      <c r="P7966">
        <v>1</v>
      </c>
      <c r="Q7966" t="s">
        <v>80</v>
      </c>
      <c r="R7966" s="8">
        <v>46267</v>
      </c>
      <c r="S7966" s="2">
        <v>1</v>
      </c>
      <c r="T7966" s="2" t="s">
        <v>81</v>
      </c>
    </row>
    <row r="7967" spans="1:20" x14ac:dyDescent="0.25">
      <c r="A7967">
        <v>1120717659</v>
      </c>
      <c r="B7967">
        <v>117306666</v>
      </c>
      <c r="C7967" t="s">
        <v>82</v>
      </c>
      <c r="D7967" t="s">
        <v>83</v>
      </c>
      <c r="E7967" t="s">
        <v>76</v>
      </c>
      <c r="F7967" s="7">
        <v>43608</v>
      </c>
      <c r="G7967" s="7">
        <v>43792</v>
      </c>
      <c r="H7967" t="s">
        <v>77</v>
      </c>
      <c r="I7967" t="s">
        <v>78</v>
      </c>
      <c r="J7967" s="7">
        <v>45919</v>
      </c>
      <c r="K7967" s="7">
        <v>45748</v>
      </c>
      <c r="L7967" s="7">
        <v>43792</v>
      </c>
      <c r="M7967" t="s">
        <v>77</v>
      </c>
      <c r="N7967" t="s">
        <v>79</v>
      </c>
      <c r="O7967">
        <v>2026</v>
      </c>
      <c r="P7967">
        <v>1</v>
      </c>
      <c r="Q7967" t="s">
        <v>80</v>
      </c>
      <c r="R7967" s="8">
        <v>46267</v>
      </c>
      <c r="S7967" s="2">
        <v>1</v>
      </c>
      <c r="T7967" s="2" t="s">
        <v>81</v>
      </c>
    </row>
    <row r="7968" spans="1:20" x14ac:dyDescent="0.25">
      <c r="A7968">
        <v>1120717660</v>
      </c>
      <c r="B7968">
        <v>117306666</v>
      </c>
      <c r="C7968" t="s">
        <v>82</v>
      </c>
      <c r="D7968" t="s">
        <v>83</v>
      </c>
      <c r="E7968" t="s">
        <v>76</v>
      </c>
      <c r="F7968" s="7">
        <v>43608</v>
      </c>
      <c r="G7968" s="7">
        <v>43792</v>
      </c>
      <c r="H7968" t="s">
        <v>77</v>
      </c>
      <c r="I7968" t="s">
        <v>78</v>
      </c>
      <c r="J7968" s="7">
        <v>45919</v>
      </c>
      <c r="K7968" s="7">
        <v>43612</v>
      </c>
      <c r="L7968" s="7">
        <v>43792</v>
      </c>
      <c r="M7968" t="s">
        <v>77</v>
      </c>
      <c r="N7968" t="s">
        <v>79</v>
      </c>
      <c r="O7968">
        <v>2026</v>
      </c>
      <c r="P7968">
        <v>1</v>
      </c>
      <c r="Q7968" t="s">
        <v>80</v>
      </c>
      <c r="R7968" s="8">
        <v>46267</v>
      </c>
      <c r="S7968" s="2">
        <v>1</v>
      </c>
      <c r="T7968" s="2" t="s">
        <v>81</v>
      </c>
    </row>
    <row r="7969" spans="1:20" x14ac:dyDescent="0.25">
      <c r="A7969">
        <v>1120717669</v>
      </c>
      <c r="B7969">
        <v>117320344</v>
      </c>
      <c r="C7969" t="s">
        <v>85</v>
      </c>
      <c r="D7969" t="s">
        <v>88</v>
      </c>
      <c r="E7969" t="s">
        <v>76</v>
      </c>
      <c r="F7969" s="7">
        <v>43609</v>
      </c>
      <c r="G7969" s="7">
        <v>43975</v>
      </c>
      <c r="H7969" t="s">
        <v>77</v>
      </c>
      <c r="I7969" t="s">
        <v>78</v>
      </c>
      <c r="J7969" s="7">
        <v>45777</v>
      </c>
      <c r="K7969" s="7">
        <v>45057</v>
      </c>
      <c r="L7969" s="7">
        <v>43975</v>
      </c>
      <c r="M7969" t="s">
        <v>77</v>
      </c>
      <c r="N7969" t="s">
        <v>79</v>
      </c>
      <c r="O7969">
        <v>2026</v>
      </c>
      <c r="P7969">
        <v>1</v>
      </c>
      <c r="Q7969" t="s">
        <v>80</v>
      </c>
      <c r="R7969" s="8">
        <v>46267</v>
      </c>
      <c r="S7969" s="2">
        <v>1</v>
      </c>
      <c r="T7969" s="2" t="s">
        <v>81</v>
      </c>
    </row>
    <row r="7970" spans="1:20" x14ac:dyDescent="0.25">
      <c r="A7970">
        <v>1120717680</v>
      </c>
      <c r="B7970">
        <v>117323246</v>
      </c>
      <c r="C7970" t="s">
        <v>82</v>
      </c>
      <c r="D7970" t="s">
        <v>83</v>
      </c>
      <c r="E7970" t="s">
        <v>76</v>
      </c>
      <c r="F7970" s="7">
        <v>43611</v>
      </c>
      <c r="G7970" s="7">
        <v>43791</v>
      </c>
      <c r="H7970" t="s">
        <v>77</v>
      </c>
      <c r="I7970" t="s">
        <v>78</v>
      </c>
      <c r="J7970" s="7">
        <v>45432</v>
      </c>
      <c r="K7970" s="7">
        <v>43701</v>
      </c>
      <c r="L7970" s="7">
        <v>43791</v>
      </c>
      <c r="M7970" t="s">
        <v>77</v>
      </c>
      <c r="N7970" t="s">
        <v>79</v>
      </c>
      <c r="O7970">
        <v>2026</v>
      </c>
      <c r="P7970">
        <v>1</v>
      </c>
      <c r="Q7970" t="s">
        <v>80</v>
      </c>
      <c r="R7970" s="8">
        <v>46267</v>
      </c>
      <c r="S7970" s="2">
        <v>1</v>
      </c>
      <c r="T7970" s="2" t="s">
        <v>81</v>
      </c>
    </row>
    <row r="7971" spans="1:20" x14ac:dyDescent="0.25">
      <c r="A7971">
        <v>1120717713</v>
      </c>
      <c r="B7971">
        <v>117386053</v>
      </c>
      <c r="C7971" t="s">
        <v>74</v>
      </c>
      <c r="D7971" t="s">
        <v>75</v>
      </c>
      <c r="E7971" t="s">
        <v>76</v>
      </c>
      <c r="F7971" s="7">
        <v>43593</v>
      </c>
      <c r="G7971" s="7">
        <v>45420</v>
      </c>
      <c r="H7971" t="s">
        <v>86</v>
      </c>
      <c r="I7971" t="s">
        <v>87</v>
      </c>
      <c r="J7971" s="7">
        <v>45481</v>
      </c>
      <c r="K7971" s="7">
        <v>46115</v>
      </c>
      <c r="L7971" s="7">
        <v>45420</v>
      </c>
      <c r="M7971" t="s">
        <v>86</v>
      </c>
      <c r="N7971" t="s">
        <v>79</v>
      </c>
      <c r="O7971">
        <v>2026</v>
      </c>
      <c r="P7971">
        <v>1</v>
      </c>
      <c r="Q7971" t="s">
        <v>80</v>
      </c>
      <c r="R7971" s="8">
        <v>46267</v>
      </c>
      <c r="S7971" s="2">
        <v>1</v>
      </c>
      <c r="T7971" s="2" t="s">
        <v>81</v>
      </c>
    </row>
    <row r="7972" spans="1:20" x14ac:dyDescent="0.25">
      <c r="A7972">
        <v>1120717730</v>
      </c>
      <c r="B7972">
        <v>117433547</v>
      </c>
      <c r="C7972" t="s">
        <v>82</v>
      </c>
      <c r="D7972" t="s">
        <v>75</v>
      </c>
      <c r="E7972" t="s">
        <v>76</v>
      </c>
      <c r="F7972" s="7">
        <v>43627</v>
      </c>
      <c r="G7972" s="7">
        <v>43993</v>
      </c>
      <c r="H7972" t="s">
        <v>77</v>
      </c>
      <c r="I7972" t="s">
        <v>78</v>
      </c>
      <c r="J7972" s="7">
        <v>45552</v>
      </c>
      <c r="K7972" s="7">
        <v>45057</v>
      </c>
      <c r="L7972" s="7">
        <v>43993</v>
      </c>
      <c r="M7972" t="s">
        <v>77</v>
      </c>
      <c r="N7972" t="s">
        <v>79</v>
      </c>
      <c r="O7972">
        <v>2026</v>
      </c>
      <c r="P7972">
        <v>1</v>
      </c>
      <c r="Q7972" t="s">
        <v>80</v>
      </c>
      <c r="R7972" s="8">
        <v>46267</v>
      </c>
      <c r="S7972" s="2">
        <v>1</v>
      </c>
      <c r="T7972" s="2" t="s">
        <v>81</v>
      </c>
    </row>
    <row r="7973" spans="1:20" x14ac:dyDescent="0.25">
      <c r="A7973">
        <v>1120717798</v>
      </c>
      <c r="B7973">
        <v>117607965</v>
      </c>
      <c r="C7973" t="s">
        <v>74</v>
      </c>
      <c r="D7973" t="s">
        <v>75</v>
      </c>
      <c r="E7973" t="s">
        <v>76</v>
      </c>
      <c r="F7973" s="7">
        <v>43663</v>
      </c>
      <c r="G7973" s="7">
        <v>45490</v>
      </c>
      <c r="H7973" t="s">
        <v>86</v>
      </c>
      <c r="I7973" t="s">
        <v>87</v>
      </c>
      <c r="J7973" s="7">
        <v>45522</v>
      </c>
      <c r="K7973" s="7">
        <v>46114</v>
      </c>
      <c r="L7973" s="7">
        <v>45490</v>
      </c>
      <c r="M7973" t="s">
        <v>86</v>
      </c>
      <c r="N7973" t="s">
        <v>79</v>
      </c>
      <c r="O7973">
        <v>2026</v>
      </c>
      <c r="P7973">
        <v>1</v>
      </c>
      <c r="Q7973" t="s">
        <v>80</v>
      </c>
      <c r="R7973" s="8">
        <v>46267</v>
      </c>
      <c r="S7973" s="2">
        <v>1</v>
      </c>
      <c r="T7973" s="2" t="s">
        <v>81</v>
      </c>
    </row>
    <row r="7974" spans="1:20" x14ac:dyDescent="0.25">
      <c r="A7974">
        <v>1120717967</v>
      </c>
      <c r="B7974">
        <v>117969957</v>
      </c>
      <c r="C7974" t="s">
        <v>82</v>
      </c>
      <c r="D7974" t="s">
        <v>75</v>
      </c>
      <c r="E7974" t="s">
        <v>76</v>
      </c>
      <c r="F7974" s="7">
        <v>43746</v>
      </c>
      <c r="G7974" s="7">
        <v>44112</v>
      </c>
      <c r="H7974" t="s">
        <v>77</v>
      </c>
      <c r="I7974" t="s">
        <v>78</v>
      </c>
      <c r="J7974" s="7">
        <v>44432</v>
      </c>
      <c r="K7974" s="7">
        <v>45057</v>
      </c>
      <c r="L7974" s="7">
        <v>44112</v>
      </c>
      <c r="M7974" t="s">
        <v>77</v>
      </c>
      <c r="N7974" t="s">
        <v>92</v>
      </c>
      <c r="O7974">
        <v>2026</v>
      </c>
      <c r="P7974">
        <v>1</v>
      </c>
      <c r="Q7974" t="s">
        <v>80</v>
      </c>
      <c r="R7974" s="8">
        <v>46267</v>
      </c>
      <c r="S7974" s="2">
        <v>1</v>
      </c>
      <c r="T7974" s="2" t="s">
        <v>81</v>
      </c>
    </row>
    <row r="7975" spans="1:20" x14ac:dyDescent="0.25">
      <c r="A7975">
        <v>1120718117</v>
      </c>
      <c r="B7975">
        <v>118597063</v>
      </c>
      <c r="C7975" t="s">
        <v>82</v>
      </c>
      <c r="D7975" t="s">
        <v>83</v>
      </c>
      <c r="E7975" t="s">
        <v>76</v>
      </c>
      <c r="F7975" s="7">
        <v>43892</v>
      </c>
      <c r="G7975" s="7">
        <v>45718</v>
      </c>
      <c r="H7975" t="s">
        <v>77</v>
      </c>
      <c r="I7975" t="s">
        <v>78</v>
      </c>
      <c r="J7975" s="7">
        <v>45749</v>
      </c>
      <c r="K7975" s="7">
        <v>46084</v>
      </c>
      <c r="L7975" s="7">
        <v>45718</v>
      </c>
      <c r="M7975" t="s">
        <v>77</v>
      </c>
      <c r="N7975" t="s">
        <v>79</v>
      </c>
      <c r="O7975">
        <v>2026</v>
      </c>
      <c r="P7975">
        <v>1</v>
      </c>
      <c r="Q7975" t="s">
        <v>80</v>
      </c>
      <c r="R7975" s="8">
        <v>46267</v>
      </c>
      <c r="S7975" s="2">
        <v>1</v>
      </c>
      <c r="T7975" s="2" t="s">
        <v>81</v>
      </c>
    </row>
    <row r="7976" spans="1:20" x14ac:dyDescent="0.25">
      <c r="A7976">
        <v>1120718177</v>
      </c>
      <c r="B7976">
        <v>119035796</v>
      </c>
      <c r="C7976" t="s">
        <v>74</v>
      </c>
      <c r="D7976" t="s">
        <v>83</v>
      </c>
      <c r="E7976" t="s">
        <v>76</v>
      </c>
      <c r="F7976" s="7">
        <v>43966</v>
      </c>
      <c r="G7976" s="7">
        <v>45792</v>
      </c>
      <c r="H7976" t="s">
        <v>77</v>
      </c>
      <c r="I7976" t="s">
        <v>84</v>
      </c>
      <c r="J7976" s="7">
        <v>45474</v>
      </c>
      <c r="K7976" s="7">
        <v>45730</v>
      </c>
      <c r="L7976" s="7">
        <v>45792</v>
      </c>
      <c r="M7976" t="s">
        <v>77</v>
      </c>
      <c r="N7976" t="s">
        <v>79</v>
      </c>
      <c r="O7976">
        <v>2026</v>
      </c>
      <c r="P7976">
        <v>1</v>
      </c>
      <c r="Q7976" t="s">
        <v>80</v>
      </c>
      <c r="R7976" s="8">
        <v>46267</v>
      </c>
      <c r="S7976" s="2">
        <v>1</v>
      </c>
      <c r="T7976" s="2" t="s">
        <v>81</v>
      </c>
    </row>
    <row r="7977" spans="1:20" x14ac:dyDescent="0.25">
      <c r="A7977">
        <v>1120718213</v>
      </c>
      <c r="B7977">
        <v>119070872</v>
      </c>
      <c r="C7977" t="s">
        <v>85</v>
      </c>
      <c r="D7977" t="s">
        <v>88</v>
      </c>
      <c r="E7977" t="s">
        <v>76</v>
      </c>
      <c r="F7977" s="7">
        <v>43978</v>
      </c>
      <c r="G7977" s="7">
        <v>44343</v>
      </c>
      <c r="H7977" t="s">
        <v>86</v>
      </c>
      <c r="I7977" t="s">
        <v>87</v>
      </c>
      <c r="J7977" s="7">
        <v>45154</v>
      </c>
      <c r="K7977" s="7">
        <v>46055</v>
      </c>
      <c r="L7977" s="7">
        <v>44343</v>
      </c>
      <c r="M7977" t="s">
        <v>86</v>
      </c>
      <c r="N7977" t="s">
        <v>92</v>
      </c>
      <c r="O7977">
        <v>2026</v>
      </c>
      <c r="P7977">
        <v>1</v>
      </c>
      <c r="Q7977" t="s">
        <v>80</v>
      </c>
      <c r="R7977" s="8">
        <v>46267</v>
      </c>
      <c r="S7977" s="2">
        <v>1</v>
      </c>
      <c r="T7977" s="2" t="s">
        <v>81</v>
      </c>
    </row>
    <row r="7978" spans="1:20" x14ac:dyDescent="0.25">
      <c r="A7978">
        <v>1120718240</v>
      </c>
      <c r="B7978">
        <v>119111512</v>
      </c>
      <c r="C7978" t="s">
        <v>74</v>
      </c>
      <c r="D7978" t="s">
        <v>75</v>
      </c>
      <c r="E7978" t="s">
        <v>76</v>
      </c>
      <c r="F7978" s="7">
        <v>43987</v>
      </c>
      <c r="G7978" s="7">
        <v>45813</v>
      </c>
      <c r="H7978" t="s">
        <v>86</v>
      </c>
      <c r="I7978" t="s">
        <v>87</v>
      </c>
      <c r="J7978" s="7">
        <v>44741</v>
      </c>
      <c r="K7978" s="7">
        <v>44313</v>
      </c>
      <c r="L7978" s="7">
        <v>45813</v>
      </c>
      <c r="M7978" t="s">
        <v>86</v>
      </c>
      <c r="N7978" t="s">
        <v>92</v>
      </c>
      <c r="O7978">
        <v>2026</v>
      </c>
      <c r="P7978">
        <v>1</v>
      </c>
      <c r="Q7978" t="s">
        <v>80</v>
      </c>
      <c r="R7978" s="8">
        <v>46267</v>
      </c>
      <c r="S7978" s="2">
        <v>1</v>
      </c>
      <c r="T7978" s="2" t="s">
        <v>81</v>
      </c>
    </row>
    <row r="7979" spans="1:20" x14ac:dyDescent="0.25">
      <c r="A7979">
        <v>1120718294</v>
      </c>
      <c r="B7979">
        <v>119179725</v>
      </c>
      <c r="C7979" t="s">
        <v>82</v>
      </c>
      <c r="D7979" t="s">
        <v>83</v>
      </c>
      <c r="E7979" t="s">
        <v>76</v>
      </c>
      <c r="F7979" s="7">
        <v>43999</v>
      </c>
      <c r="G7979" s="7">
        <v>45825</v>
      </c>
      <c r="H7979" t="s">
        <v>77</v>
      </c>
      <c r="I7979" t="s">
        <v>84</v>
      </c>
      <c r="J7979" s="7">
        <v>45607</v>
      </c>
      <c r="K7979" s="7">
        <v>45694</v>
      </c>
      <c r="L7979" s="7">
        <v>45825</v>
      </c>
      <c r="M7979" t="s">
        <v>77</v>
      </c>
      <c r="N7979" t="s">
        <v>79</v>
      </c>
      <c r="O7979">
        <v>2026</v>
      </c>
      <c r="P7979">
        <v>1</v>
      </c>
      <c r="Q7979" t="s">
        <v>80</v>
      </c>
      <c r="R7979" s="8">
        <v>46267</v>
      </c>
      <c r="S7979" s="2">
        <v>1</v>
      </c>
      <c r="T7979" s="2" t="s">
        <v>81</v>
      </c>
    </row>
    <row r="7980" spans="1:20" x14ac:dyDescent="0.25">
      <c r="A7980">
        <v>1120718299</v>
      </c>
      <c r="B7980">
        <v>119183030</v>
      </c>
      <c r="C7980" t="s">
        <v>74</v>
      </c>
      <c r="D7980" t="s">
        <v>83</v>
      </c>
      <c r="E7980" t="s">
        <v>76</v>
      </c>
      <c r="F7980" s="7">
        <v>44000</v>
      </c>
      <c r="G7980" s="7">
        <v>45826</v>
      </c>
      <c r="H7980" t="s">
        <v>77</v>
      </c>
      <c r="I7980" t="s">
        <v>78</v>
      </c>
      <c r="J7980" s="7">
        <v>45895</v>
      </c>
      <c r="K7980" s="7">
        <v>44058</v>
      </c>
      <c r="L7980" s="7">
        <v>45826</v>
      </c>
      <c r="M7980" t="s">
        <v>77</v>
      </c>
      <c r="N7980" t="s">
        <v>79</v>
      </c>
      <c r="O7980">
        <v>2026</v>
      </c>
      <c r="P7980">
        <v>1</v>
      </c>
      <c r="Q7980" t="s">
        <v>80</v>
      </c>
      <c r="R7980" s="8">
        <v>46267</v>
      </c>
      <c r="S7980" s="2">
        <v>1</v>
      </c>
      <c r="T7980" s="2" t="s">
        <v>81</v>
      </c>
    </row>
    <row r="7981" spans="1:20" x14ac:dyDescent="0.25">
      <c r="A7981">
        <v>1120718301</v>
      </c>
      <c r="B7981">
        <v>119183096</v>
      </c>
      <c r="C7981" t="s">
        <v>82</v>
      </c>
      <c r="D7981" t="s">
        <v>75</v>
      </c>
      <c r="E7981" t="s">
        <v>76</v>
      </c>
      <c r="F7981" s="7">
        <v>44000</v>
      </c>
      <c r="G7981" s="7">
        <v>44365</v>
      </c>
      <c r="H7981" t="s">
        <v>77</v>
      </c>
      <c r="I7981" t="s">
        <v>78</v>
      </c>
      <c r="J7981" s="7">
        <v>45693</v>
      </c>
      <c r="K7981" s="7">
        <v>45867</v>
      </c>
      <c r="L7981" s="7">
        <v>44365</v>
      </c>
      <c r="M7981" t="s">
        <v>77</v>
      </c>
      <c r="N7981" t="s">
        <v>79</v>
      </c>
      <c r="O7981">
        <v>2026</v>
      </c>
      <c r="P7981">
        <v>1</v>
      </c>
      <c r="Q7981" t="s">
        <v>80</v>
      </c>
      <c r="R7981" s="8">
        <v>46267</v>
      </c>
      <c r="S7981" s="2">
        <v>1</v>
      </c>
      <c r="T7981" s="2" t="s">
        <v>81</v>
      </c>
    </row>
    <row r="7982" spans="1:20" x14ac:dyDescent="0.25">
      <c r="A7982">
        <v>1120718436</v>
      </c>
      <c r="B7982">
        <v>119326315</v>
      </c>
      <c r="C7982" t="s">
        <v>98</v>
      </c>
      <c r="D7982" t="s">
        <v>75</v>
      </c>
      <c r="E7982" t="s">
        <v>76</v>
      </c>
      <c r="F7982" s="7">
        <v>44019</v>
      </c>
      <c r="G7982" s="7">
        <v>44384</v>
      </c>
      <c r="H7982" t="s">
        <v>86</v>
      </c>
      <c r="I7982" t="s">
        <v>87</v>
      </c>
      <c r="J7982" s="7">
        <v>45719</v>
      </c>
      <c r="K7982" s="7">
        <v>44170</v>
      </c>
      <c r="L7982" s="7">
        <v>44384</v>
      </c>
      <c r="M7982" t="s">
        <v>86</v>
      </c>
      <c r="N7982" t="s">
        <v>79</v>
      </c>
      <c r="O7982">
        <v>2026</v>
      </c>
      <c r="P7982">
        <v>1</v>
      </c>
      <c r="Q7982" t="s">
        <v>80</v>
      </c>
      <c r="R7982" s="8">
        <v>46267</v>
      </c>
      <c r="S7982" s="2">
        <v>1</v>
      </c>
      <c r="T7982" s="2" t="s">
        <v>81</v>
      </c>
    </row>
    <row r="7983" spans="1:20" x14ac:dyDescent="0.25">
      <c r="A7983">
        <v>1120718441</v>
      </c>
      <c r="B7983">
        <v>119330084</v>
      </c>
      <c r="C7983" t="s">
        <v>74</v>
      </c>
      <c r="D7983" t="s">
        <v>83</v>
      </c>
      <c r="E7983" t="s">
        <v>76</v>
      </c>
      <c r="F7983" s="7">
        <v>44020</v>
      </c>
      <c r="G7983" s="7">
        <v>45846</v>
      </c>
      <c r="H7983" t="s">
        <v>77</v>
      </c>
      <c r="I7983" t="s">
        <v>84</v>
      </c>
      <c r="J7983" s="7">
        <v>45533</v>
      </c>
      <c r="K7983" s="7">
        <v>45747</v>
      </c>
      <c r="L7983" s="7">
        <v>45846</v>
      </c>
      <c r="M7983" t="s">
        <v>77</v>
      </c>
      <c r="N7983" t="s">
        <v>79</v>
      </c>
      <c r="O7983">
        <v>2026</v>
      </c>
      <c r="P7983">
        <v>1</v>
      </c>
      <c r="Q7983" t="s">
        <v>80</v>
      </c>
      <c r="R7983" s="8">
        <v>46267</v>
      </c>
      <c r="S7983" s="2">
        <v>1</v>
      </c>
      <c r="T7983" s="2" t="s">
        <v>81</v>
      </c>
    </row>
    <row r="7984" spans="1:20" x14ac:dyDescent="0.25">
      <c r="A7984">
        <v>1120718442</v>
      </c>
      <c r="B7984">
        <v>119330084</v>
      </c>
      <c r="C7984" t="s">
        <v>74</v>
      </c>
      <c r="D7984" t="s">
        <v>83</v>
      </c>
      <c r="E7984" t="s">
        <v>76</v>
      </c>
      <c r="F7984" s="7">
        <v>44020</v>
      </c>
      <c r="G7984" s="7">
        <v>45846</v>
      </c>
      <c r="H7984" t="s">
        <v>77</v>
      </c>
      <c r="I7984" t="s">
        <v>84</v>
      </c>
      <c r="J7984" s="7">
        <v>45533</v>
      </c>
      <c r="K7984" s="7">
        <v>45707</v>
      </c>
      <c r="L7984" s="7">
        <v>45846</v>
      </c>
      <c r="M7984" t="s">
        <v>77</v>
      </c>
      <c r="N7984" t="s">
        <v>79</v>
      </c>
      <c r="O7984">
        <v>2026</v>
      </c>
      <c r="P7984">
        <v>1</v>
      </c>
      <c r="Q7984" t="s">
        <v>80</v>
      </c>
      <c r="R7984" s="8">
        <v>46267</v>
      </c>
      <c r="S7984" s="2">
        <v>1</v>
      </c>
      <c r="T7984" s="2" t="s">
        <v>81</v>
      </c>
    </row>
    <row r="7985" spans="1:20" x14ac:dyDescent="0.25">
      <c r="A7985">
        <v>1120718464</v>
      </c>
      <c r="B7985">
        <v>119350552</v>
      </c>
      <c r="C7985" t="s">
        <v>74</v>
      </c>
      <c r="D7985" t="s">
        <v>75</v>
      </c>
      <c r="E7985" t="s">
        <v>76</v>
      </c>
      <c r="F7985" s="7">
        <v>44022</v>
      </c>
      <c r="G7985" s="7">
        <v>45848</v>
      </c>
      <c r="H7985" t="s">
        <v>86</v>
      </c>
      <c r="I7985" t="s">
        <v>87</v>
      </c>
      <c r="J7985" s="7">
        <v>45772</v>
      </c>
      <c r="K7985" s="7">
        <v>46115</v>
      </c>
      <c r="L7985" s="7">
        <v>45848</v>
      </c>
      <c r="M7985" t="s">
        <v>86</v>
      </c>
      <c r="N7985" t="s">
        <v>79</v>
      </c>
      <c r="O7985">
        <v>2026</v>
      </c>
      <c r="P7985">
        <v>1</v>
      </c>
      <c r="Q7985" t="s">
        <v>80</v>
      </c>
      <c r="R7985" s="8">
        <v>46267</v>
      </c>
      <c r="S7985" s="2">
        <v>1</v>
      </c>
      <c r="T7985" s="2" t="s">
        <v>81</v>
      </c>
    </row>
    <row r="7986" spans="1:20" x14ac:dyDescent="0.25">
      <c r="A7986">
        <v>1120718598</v>
      </c>
      <c r="B7986">
        <v>119486586</v>
      </c>
      <c r="C7986" t="s">
        <v>74</v>
      </c>
      <c r="D7986" t="s">
        <v>75</v>
      </c>
      <c r="E7986" t="s">
        <v>76</v>
      </c>
      <c r="F7986" s="7">
        <v>44034</v>
      </c>
      <c r="G7986" s="7">
        <v>44399</v>
      </c>
      <c r="H7986" t="s">
        <v>86</v>
      </c>
      <c r="I7986" t="s">
        <v>87</v>
      </c>
      <c r="J7986" s="7">
        <v>45685</v>
      </c>
      <c r="K7986" s="7">
        <v>44170</v>
      </c>
      <c r="L7986" s="7">
        <v>44399</v>
      </c>
      <c r="M7986" t="s">
        <v>86</v>
      </c>
      <c r="N7986" t="s">
        <v>79</v>
      </c>
      <c r="O7986">
        <v>2026</v>
      </c>
      <c r="P7986">
        <v>1</v>
      </c>
      <c r="Q7986" t="s">
        <v>80</v>
      </c>
      <c r="R7986" s="8">
        <v>46267</v>
      </c>
      <c r="S7986" s="2">
        <v>1</v>
      </c>
      <c r="T7986" s="2" t="s">
        <v>81</v>
      </c>
    </row>
    <row r="7987" spans="1:20" x14ac:dyDescent="0.25">
      <c r="A7987">
        <v>1120718612</v>
      </c>
      <c r="B7987">
        <v>119492137</v>
      </c>
      <c r="C7987" t="s">
        <v>98</v>
      </c>
      <c r="D7987" t="s">
        <v>83</v>
      </c>
      <c r="E7987" t="s">
        <v>76</v>
      </c>
      <c r="F7987" s="7">
        <v>44035</v>
      </c>
      <c r="G7987" s="7">
        <v>45861</v>
      </c>
      <c r="H7987" t="s">
        <v>77</v>
      </c>
      <c r="I7987" t="s">
        <v>78</v>
      </c>
      <c r="J7987" s="7">
        <v>45972</v>
      </c>
      <c r="K7987" s="7">
        <v>45979</v>
      </c>
      <c r="L7987" s="7">
        <v>45861</v>
      </c>
      <c r="M7987" t="s">
        <v>77</v>
      </c>
      <c r="N7987" t="s">
        <v>79</v>
      </c>
      <c r="O7987">
        <v>2026</v>
      </c>
      <c r="P7987">
        <v>1</v>
      </c>
      <c r="Q7987" t="s">
        <v>80</v>
      </c>
      <c r="R7987" s="8">
        <v>46267</v>
      </c>
      <c r="S7987" s="2">
        <v>1</v>
      </c>
      <c r="T7987" s="2" t="s">
        <v>81</v>
      </c>
    </row>
    <row r="7988" spans="1:20" x14ac:dyDescent="0.25">
      <c r="A7988">
        <v>1120718615</v>
      </c>
      <c r="B7988">
        <v>119492492</v>
      </c>
      <c r="C7988" t="s">
        <v>82</v>
      </c>
      <c r="D7988" t="s">
        <v>88</v>
      </c>
      <c r="E7988" t="s">
        <v>76</v>
      </c>
      <c r="F7988" s="7">
        <v>44035</v>
      </c>
      <c r="G7988" s="7">
        <v>44400</v>
      </c>
      <c r="H7988" t="s">
        <v>77</v>
      </c>
      <c r="I7988" t="s">
        <v>78</v>
      </c>
      <c r="J7988" s="7">
        <v>45741</v>
      </c>
      <c r="K7988" s="7">
        <v>45446</v>
      </c>
      <c r="L7988" s="7">
        <v>44400</v>
      </c>
      <c r="M7988" t="s">
        <v>77</v>
      </c>
      <c r="N7988" t="s">
        <v>92</v>
      </c>
      <c r="O7988">
        <v>2026</v>
      </c>
      <c r="P7988">
        <v>1</v>
      </c>
      <c r="Q7988" t="s">
        <v>80</v>
      </c>
      <c r="R7988" s="8">
        <v>46267</v>
      </c>
      <c r="S7988" s="2">
        <v>1</v>
      </c>
      <c r="T7988" s="2" t="s">
        <v>81</v>
      </c>
    </row>
    <row r="7989" spans="1:20" x14ac:dyDescent="0.25">
      <c r="A7989">
        <v>1120718734</v>
      </c>
      <c r="B7989">
        <v>119562146</v>
      </c>
      <c r="C7989" t="s">
        <v>82</v>
      </c>
      <c r="D7989" t="s">
        <v>75</v>
      </c>
      <c r="E7989" t="s">
        <v>76</v>
      </c>
      <c r="F7989" s="7">
        <v>44048</v>
      </c>
      <c r="G7989" s="7">
        <v>44413</v>
      </c>
      <c r="H7989" t="s">
        <v>86</v>
      </c>
      <c r="I7989" t="s">
        <v>87</v>
      </c>
      <c r="J7989" s="7">
        <v>45955</v>
      </c>
      <c r="K7989" s="7">
        <v>44173</v>
      </c>
      <c r="L7989" s="7">
        <v>44413</v>
      </c>
      <c r="M7989" t="s">
        <v>86</v>
      </c>
      <c r="N7989" t="s">
        <v>79</v>
      </c>
      <c r="O7989">
        <v>2026</v>
      </c>
      <c r="P7989">
        <v>1</v>
      </c>
      <c r="Q7989" t="s">
        <v>80</v>
      </c>
      <c r="R7989" s="8">
        <v>46267</v>
      </c>
      <c r="S7989" s="2">
        <v>1</v>
      </c>
      <c r="T7989" s="2" t="s">
        <v>81</v>
      </c>
    </row>
    <row r="7990" spans="1:20" x14ac:dyDescent="0.25">
      <c r="A7990">
        <v>1120718960</v>
      </c>
      <c r="B7990">
        <v>119652453</v>
      </c>
      <c r="C7990" t="s">
        <v>82</v>
      </c>
      <c r="D7990" t="s">
        <v>88</v>
      </c>
      <c r="E7990" t="s">
        <v>76</v>
      </c>
      <c r="F7990" s="7">
        <v>44064</v>
      </c>
      <c r="G7990" s="7">
        <v>44429</v>
      </c>
      <c r="H7990" t="s">
        <v>77</v>
      </c>
      <c r="I7990" t="s">
        <v>78</v>
      </c>
      <c r="J7990" s="7">
        <v>45230</v>
      </c>
      <c r="K7990" s="7">
        <v>44152</v>
      </c>
      <c r="L7990" s="7">
        <v>44429</v>
      </c>
      <c r="M7990" t="s">
        <v>77</v>
      </c>
      <c r="N7990" t="s">
        <v>92</v>
      </c>
      <c r="O7990">
        <v>2026</v>
      </c>
      <c r="P7990">
        <v>1</v>
      </c>
      <c r="Q7990" t="s">
        <v>80</v>
      </c>
      <c r="R7990" s="8">
        <v>46267</v>
      </c>
      <c r="S7990" s="2">
        <v>1</v>
      </c>
      <c r="T7990" s="2" t="s">
        <v>81</v>
      </c>
    </row>
    <row r="7991" spans="1:20" x14ac:dyDescent="0.25">
      <c r="A7991">
        <v>1120718961</v>
      </c>
      <c r="B7991">
        <v>119652453</v>
      </c>
      <c r="C7991" t="s">
        <v>82</v>
      </c>
      <c r="D7991" t="s">
        <v>88</v>
      </c>
      <c r="E7991" t="s">
        <v>76</v>
      </c>
      <c r="F7991" s="7">
        <v>44064</v>
      </c>
      <c r="G7991" s="7">
        <v>44429</v>
      </c>
      <c r="H7991" t="s">
        <v>77</v>
      </c>
      <c r="I7991" t="s">
        <v>78</v>
      </c>
      <c r="J7991" s="7">
        <v>45230</v>
      </c>
      <c r="K7991" s="7">
        <v>44110</v>
      </c>
      <c r="L7991" s="7">
        <v>44429</v>
      </c>
      <c r="M7991" t="s">
        <v>77</v>
      </c>
      <c r="N7991" t="s">
        <v>92</v>
      </c>
      <c r="O7991">
        <v>2026</v>
      </c>
      <c r="P7991">
        <v>1</v>
      </c>
      <c r="Q7991" t="s">
        <v>80</v>
      </c>
      <c r="R7991" s="8">
        <v>46267</v>
      </c>
      <c r="S7991" s="2">
        <v>1</v>
      </c>
      <c r="T7991" s="2" t="s">
        <v>81</v>
      </c>
    </row>
    <row r="7992" spans="1:20" x14ac:dyDescent="0.25">
      <c r="A7992">
        <v>1120719067</v>
      </c>
      <c r="B7992">
        <v>119689560</v>
      </c>
      <c r="C7992" t="s">
        <v>85</v>
      </c>
      <c r="D7992" t="s">
        <v>75</v>
      </c>
      <c r="E7992" t="s">
        <v>76</v>
      </c>
      <c r="F7992" s="7">
        <v>44072</v>
      </c>
      <c r="G7992" s="7">
        <v>44437</v>
      </c>
      <c r="H7992" t="s">
        <v>86</v>
      </c>
      <c r="I7992" t="s">
        <v>87</v>
      </c>
      <c r="J7992" s="7"/>
      <c r="K7992" s="7">
        <v>46002</v>
      </c>
      <c r="L7992" s="7">
        <v>44437</v>
      </c>
      <c r="M7992" t="s">
        <v>86</v>
      </c>
      <c r="N7992"/>
      <c r="O7992">
        <v>2026</v>
      </c>
      <c r="P7992">
        <v>1</v>
      </c>
      <c r="Q7992" t="s">
        <v>80</v>
      </c>
      <c r="R7992" s="8">
        <v>46267</v>
      </c>
      <c r="S7992" s="2">
        <v>1</v>
      </c>
      <c r="T7992" s="2" t="s">
        <v>81</v>
      </c>
    </row>
    <row r="7993" spans="1:20" x14ac:dyDescent="0.25">
      <c r="A7993">
        <v>1120719079</v>
      </c>
      <c r="B7993">
        <v>119693359</v>
      </c>
      <c r="C7993" t="s">
        <v>74</v>
      </c>
      <c r="D7993" t="s">
        <v>75</v>
      </c>
      <c r="E7993" t="s">
        <v>76</v>
      </c>
      <c r="F7993" s="7">
        <v>44074</v>
      </c>
      <c r="G7993" s="7">
        <v>44439</v>
      </c>
      <c r="H7993" t="s">
        <v>86</v>
      </c>
      <c r="I7993" t="s">
        <v>87</v>
      </c>
      <c r="J7993" s="7">
        <v>45690</v>
      </c>
      <c r="K7993" s="7">
        <v>46002</v>
      </c>
      <c r="L7993" s="7">
        <v>44439</v>
      </c>
      <c r="M7993" t="s">
        <v>86</v>
      </c>
      <c r="N7993" t="s">
        <v>79</v>
      </c>
      <c r="O7993">
        <v>2026</v>
      </c>
      <c r="P7993">
        <v>1</v>
      </c>
      <c r="Q7993" t="s">
        <v>80</v>
      </c>
      <c r="R7993" s="8">
        <v>46267</v>
      </c>
      <c r="S7993" s="2">
        <v>1</v>
      </c>
      <c r="T7993" s="2" t="s">
        <v>81</v>
      </c>
    </row>
    <row r="7994" spans="1:20" x14ac:dyDescent="0.25">
      <c r="A7994">
        <v>1120719162</v>
      </c>
      <c r="B7994">
        <v>119719285</v>
      </c>
      <c r="C7994" t="s">
        <v>98</v>
      </c>
      <c r="D7994" t="s">
        <v>75</v>
      </c>
      <c r="E7994" t="s">
        <v>76</v>
      </c>
      <c r="F7994" s="7">
        <v>44079</v>
      </c>
      <c r="G7994" s="7">
        <v>44444</v>
      </c>
      <c r="H7994" t="s">
        <v>86</v>
      </c>
      <c r="I7994" t="s">
        <v>87</v>
      </c>
      <c r="J7994" s="7">
        <v>45807</v>
      </c>
      <c r="K7994" s="7">
        <v>46086</v>
      </c>
      <c r="L7994" s="7">
        <v>44444</v>
      </c>
      <c r="M7994" t="s">
        <v>86</v>
      </c>
      <c r="N7994" t="s">
        <v>79</v>
      </c>
      <c r="O7994">
        <v>2026</v>
      </c>
      <c r="P7994">
        <v>1</v>
      </c>
      <c r="Q7994" t="s">
        <v>80</v>
      </c>
      <c r="R7994" s="8">
        <v>46267</v>
      </c>
      <c r="S7994" s="2">
        <v>1</v>
      </c>
      <c r="T7994" s="2" t="s">
        <v>81</v>
      </c>
    </row>
    <row r="7995" spans="1:20" x14ac:dyDescent="0.25">
      <c r="A7995">
        <v>1120719259</v>
      </c>
      <c r="B7995">
        <v>119776413</v>
      </c>
      <c r="C7995" t="s">
        <v>74</v>
      </c>
      <c r="D7995" t="s">
        <v>75</v>
      </c>
      <c r="E7995" t="s">
        <v>76</v>
      </c>
      <c r="F7995" s="7">
        <v>44090</v>
      </c>
      <c r="G7995" s="7">
        <v>44455</v>
      </c>
      <c r="H7995" t="s">
        <v>77</v>
      </c>
      <c r="I7995" t="s">
        <v>78</v>
      </c>
      <c r="J7995" s="7">
        <v>45968</v>
      </c>
      <c r="K7995" s="7">
        <v>45840</v>
      </c>
      <c r="L7995" s="7">
        <v>44455</v>
      </c>
      <c r="M7995" t="s">
        <v>77</v>
      </c>
      <c r="N7995" t="s">
        <v>79</v>
      </c>
      <c r="O7995">
        <v>2026</v>
      </c>
      <c r="P7995">
        <v>1</v>
      </c>
      <c r="Q7995" t="s">
        <v>80</v>
      </c>
      <c r="R7995" s="8">
        <v>46267</v>
      </c>
      <c r="S7995" s="2">
        <v>1</v>
      </c>
      <c r="T7995" s="2" t="s">
        <v>81</v>
      </c>
    </row>
    <row r="7996" spans="1:20" x14ac:dyDescent="0.25">
      <c r="A7996">
        <v>1120719450</v>
      </c>
      <c r="B7996">
        <v>119860523</v>
      </c>
      <c r="C7996" t="s">
        <v>74</v>
      </c>
      <c r="D7996" t="s">
        <v>75</v>
      </c>
      <c r="E7996" t="s">
        <v>76</v>
      </c>
      <c r="F7996" s="7">
        <v>44110</v>
      </c>
      <c r="G7996" s="7">
        <v>44475</v>
      </c>
      <c r="H7996" t="s">
        <v>86</v>
      </c>
      <c r="I7996" t="s">
        <v>87</v>
      </c>
      <c r="J7996" s="7">
        <v>45824</v>
      </c>
      <c r="K7996" s="7">
        <v>44161</v>
      </c>
      <c r="L7996" s="7">
        <v>44475</v>
      </c>
      <c r="M7996" t="s">
        <v>86</v>
      </c>
      <c r="N7996" t="s">
        <v>79</v>
      </c>
      <c r="O7996">
        <v>2026</v>
      </c>
      <c r="P7996">
        <v>1</v>
      </c>
      <c r="Q7996" t="s">
        <v>80</v>
      </c>
      <c r="R7996" s="8">
        <v>46267</v>
      </c>
      <c r="S7996" s="2">
        <v>1</v>
      </c>
      <c r="T7996" s="2" t="s">
        <v>81</v>
      </c>
    </row>
    <row r="7997" spans="1:20" x14ac:dyDescent="0.25">
      <c r="A7997">
        <v>1120719676</v>
      </c>
      <c r="B7997">
        <v>119984511</v>
      </c>
      <c r="C7997" t="s">
        <v>74</v>
      </c>
      <c r="D7997" t="s">
        <v>75</v>
      </c>
      <c r="E7997" t="s">
        <v>76</v>
      </c>
      <c r="F7997" s="7">
        <v>44140</v>
      </c>
      <c r="G7997" s="7">
        <v>44505</v>
      </c>
      <c r="H7997" t="s">
        <v>77</v>
      </c>
      <c r="I7997" t="s">
        <v>78</v>
      </c>
      <c r="J7997" s="7">
        <v>45815</v>
      </c>
      <c r="K7997" s="7">
        <v>45862</v>
      </c>
      <c r="L7997" s="7">
        <v>44505</v>
      </c>
      <c r="M7997" t="s">
        <v>77</v>
      </c>
      <c r="N7997" t="s">
        <v>79</v>
      </c>
      <c r="O7997">
        <v>2026</v>
      </c>
      <c r="P7997">
        <v>1</v>
      </c>
      <c r="Q7997" t="s">
        <v>80</v>
      </c>
      <c r="R7997" s="8">
        <v>46267</v>
      </c>
      <c r="S7997" s="2">
        <v>1</v>
      </c>
      <c r="T7997" s="2" t="s">
        <v>81</v>
      </c>
    </row>
    <row r="7998" spans="1:20" x14ac:dyDescent="0.25">
      <c r="A7998">
        <v>1120719685</v>
      </c>
      <c r="B7998">
        <v>119985866</v>
      </c>
      <c r="C7998" t="s">
        <v>74</v>
      </c>
      <c r="D7998" t="s">
        <v>75</v>
      </c>
      <c r="E7998" t="s">
        <v>76</v>
      </c>
      <c r="F7998" s="7">
        <v>44140</v>
      </c>
      <c r="G7998" s="7">
        <v>44505</v>
      </c>
      <c r="H7998" t="s">
        <v>86</v>
      </c>
      <c r="I7998" t="s">
        <v>87</v>
      </c>
      <c r="J7998" s="7">
        <v>45822</v>
      </c>
      <c r="K7998" s="7">
        <v>44156</v>
      </c>
      <c r="L7998" s="7">
        <v>44505</v>
      </c>
      <c r="M7998" t="s">
        <v>86</v>
      </c>
      <c r="N7998" t="s">
        <v>79</v>
      </c>
      <c r="O7998">
        <v>2026</v>
      </c>
      <c r="P7998">
        <v>1</v>
      </c>
      <c r="Q7998" t="s">
        <v>80</v>
      </c>
      <c r="R7998" s="8">
        <v>46267</v>
      </c>
      <c r="S7998" s="2">
        <v>1</v>
      </c>
      <c r="T7998" s="2" t="s">
        <v>81</v>
      </c>
    </row>
    <row r="7999" spans="1:20" x14ac:dyDescent="0.25">
      <c r="A7999">
        <v>1120719739</v>
      </c>
      <c r="B7999">
        <v>120008542</v>
      </c>
      <c r="C7999" t="s">
        <v>82</v>
      </c>
      <c r="D7999" t="s">
        <v>75</v>
      </c>
      <c r="E7999" t="s">
        <v>76</v>
      </c>
      <c r="F7999" s="7">
        <v>44145</v>
      </c>
      <c r="G7999" s="7">
        <v>44510</v>
      </c>
      <c r="H7999" t="s">
        <v>77</v>
      </c>
      <c r="I7999" t="s">
        <v>78</v>
      </c>
      <c r="J7999" s="7">
        <v>45812</v>
      </c>
      <c r="K7999" s="7">
        <v>45853</v>
      </c>
      <c r="L7999" s="7">
        <v>44510</v>
      </c>
      <c r="M7999" t="s">
        <v>77</v>
      </c>
      <c r="N7999" t="s">
        <v>79</v>
      </c>
      <c r="O7999">
        <v>2026</v>
      </c>
      <c r="P7999">
        <v>1</v>
      </c>
      <c r="Q7999" t="s">
        <v>80</v>
      </c>
      <c r="R7999" s="8">
        <v>46267</v>
      </c>
      <c r="S7999" s="2">
        <v>1</v>
      </c>
      <c r="T7999" s="2" t="s">
        <v>81</v>
      </c>
    </row>
    <row r="8000" spans="1:20" x14ac:dyDescent="0.25">
      <c r="A8000">
        <v>1120719789</v>
      </c>
      <c r="B8000">
        <v>120061427</v>
      </c>
      <c r="C8000" t="s">
        <v>74</v>
      </c>
      <c r="D8000" t="s">
        <v>75</v>
      </c>
      <c r="E8000" t="s">
        <v>76</v>
      </c>
      <c r="F8000" s="7">
        <v>44153</v>
      </c>
      <c r="G8000" s="7">
        <v>45979</v>
      </c>
      <c r="H8000" t="s">
        <v>86</v>
      </c>
      <c r="I8000" t="s">
        <v>87</v>
      </c>
      <c r="J8000" s="7">
        <v>45820</v>
      </c>
      <c r="K8000" s="7">
        <v>44172</v>
      </c>
      <c r="L8000" s="7">
        <v>45979</v>
      </c>
      <c r="M8000" t="s">
        <v>86</v>
      </c>
      <c r="N8000" t="s">
        <v>79</v>
      </c>
      <c r="O8000">
        <v>2026</v>
      </c>
      <c r="P8000">
        <v>1</v>
      </c>
      <c r="Q8000" t="s">
        <v>80</v>
      </c>
      <c r="R8000" s="8">
        <v>46267</v>
      </c>
      <c r="S8000" s="2">
        <v>1</v>
      </c>
      <c r="T8000" s="2" t="s">
        <v>81</v>
      </c>
    </row>
    <row r="8001" spans="1:20" x14ac:dyDescent="0.25">
      <c r="A8001">
        <v>1120719792</v>
      </c>
      <c r="B8001">
        <v>120064743</v>
      </c>
      <c r="C8001" t="s">
        <v>74</v>
      </c>
      <c r="D8001" t="s">
        <v>75</v>
      </c>
      <c r="E8001" t="s">
        <v>76</v>
      </c>
      <c r="F8001" s="7">
        <v>44153</v>
      </c>
      <c r="G8001" s="7">
        <v>44518</v>
      </c>
      <c r="H8001" t="s">
        <v>86</v>
      </c>
      <c r="I8001" t="s">
        <v>87</v>
      </c>
      <c r="J8001" s="7">
        <v>45784</v>
      </c>
      <c r="K8001" s="7">
        <v>44163</v>
      </c>
      <c r="L8001" s="7">
        <v>44518</v>
      </c>
      <c r="M8001" t="s">
        <v>86</v>
      </c>
      <c r="N8001" t="s">
        <v>79</v>
      </c>
      <c r="O8001">
        <v>2026</v>
      </c>
      <c r="P8001">
        <v>1</v>
      </c>
      <c r="Q8001" t="s">
        <v>80</v>
      </c>
      <c r="R8001" s="8">
        <v>46267</v>
      </c>
      <c r="S8001" s="2">
        <v>1</v>
      </c>
      <c r="T8001" s="2" t="s">
        <v>81</v>
      </c>
    </row>
    <row r="8002" spans="1:20" x14ac:dyDescent="0.25">
      <c r="A8002">
        <v>1120719882</v>
      </c>
      <c r="B8002">
        <v>120134453</v>
      </c>
      <c r="C8002" t="s">
        <v>85</v>
      </c>
      <c r="D8002" t="s">
        <v>75</v>
      </c>
      <c r="E8002" t="s">
        <v>76</v>
      </c>
      <c r="F8002" s="7">
        <v>44170</v>
      </c>
      <c r="G8002" s="7">
        <v>44535</v>
      </c>
      <c r="H8002" t="s">
        <v>86</v>
      </c>
      <c r="I8002" t="s">
        <v>87</v>
      </c>
      <c r="J8002" s="7">
        <v>45928</v>
      </c>
      <c r="K8002" s="7">
        <v>44176</v>
      </c>
      <c r="L8002" s="7">
        <v>44535</v>
      </c>
      <c r="M8002" t="s">
        <v>86</v>
      </c>
      <c r="N8002" t="s">
        <v>79</v>
      </c>
      <c r="O8002">
        <v>2026</v>
      </c>
      <c r="P8002">
        <v>1</v>
      </c>
      <c r="Q8002" t="s">
        <v>80</v>
      </c>
      <c r="R8002" s="8">
        <v>46267</v>
      </c>
      <c r="S8002" s="2">
        <v>1</v>
      </c>
      <c r="T8002" s="2" t="s">
        <v>81</v>
      </c>
    </row>
    <row r="8003" spans="1:20" x14ac:dyDescent="0.25">
      <c r="A8003">
        <v>1120719960</v>
      </c>
      <c r="B8003">
        <v>120680720</v>
      </c>
      <c r="C8003" t="s">
        <v>85</v>
      </c>
      <c r="D8003" t="s">
        <v>75</v>
      </c>
      <c r="E8003" t="s">
        <v>76</v>
      </c>
      <c r="F8003" s="7">
        <v>44278</v>
      </c>
      <c r="G8003" s="7">
        <v>44643</v>
      </c>
      <c r="H8003" t="s">
        <v>77</v>
      </c>
      <c r="I8003" t="s">
        <v>78</v>
      </c>
      <c r="J8003" s="7">
        <v>44791</v>
      </c>
      <c r="K8003" s="7">
        <v>44279</v>
      </c>
      <c r="L8003" s="7">
        <v>44643</v>
      </c>
      <c r="M8003" t="s">
        <v>77</v>
      </c>
      <c r="N8003" t="s">
        <v>92</v>
      </c>
      <c r="O8003">
        <v>2026</v>
      </c>
      <c r="P8003">
        <v>1</v>
      </c>
      <c r="Q8003" t="s">
        <v>80</v>
      </c>
      <c r="R8003" s="8">
        <v>46267</v>
      </c>
      <c r="S8003" s="2">
        <v>1</v>
      </c>
      <c r="T8003" s="2" t="s">
        <v>81</v>
      </c>
    </row>
    <row r="8004" spans="1:20" x14ac:dyDescent="0.25">
      <c r="A8004">
        <v>1120719961</v>
      </c>
      <c r="B8004">
        <v>120680720</v>
      </c>
      <c r="C8004" t="s">
        <v>85</v>
      </c>
      <c r="D8004" t="s">
        <v>75</v>
      </c>
      <c r="E8004" t="s">
        <v>76</v>
      </c>
      <c r="F8004" s="7">
        <v>44278</v>
      </c>
      <c r="G8004" s="7">
        <v>44643</v>
      </c>
      <c r="H8004" t="s">
        <v>77</v>
      </c>
      <c r="I8004" t="s">
        <v>78</v>
      </c>
      <c r="J8004" s="7">
        <v>44791</v>
      </c>
      <c r="K8004" s="7">
        <v>44279</v>
      </c>
      <c r="L8004" s="7">
        <v>44643</v>
      </c>
      <c r="M8004" t="s">
        <v>77</v>
      </c>
      <c r="N8004" t="s">
        <v>92</v>
      </c>
      <c r="O8004">
        <v>2026</v>
      </c>
      <c r="P8004">
        <v>1</v>
      </c>
      <c r="Q8004" t="s">
        <v>80</v>
      </c>
      <c r="R8004" s="8">
        <v>46267</v>
      </c>
      <c r="S8004" s="2">
        <v>1</v>
      </c>
      <c r="T8004" s="2" t="s">
        <v>81</v>
      </c>
    </row>
    <row r="8005" spans="1:20" x14ac:dyDescent="0.25">
      <c r="A8005">
        <v>1120719972</v>
      </c>
      <c r="B8005">
        <v>120701316</v>
      </c>
      <c r="C8005" t="s">
        <v>74</v>
      </c>
      <c r="D8005" t="s">
        <v>75</v>
      </c>
      <c r="E8005" t="s">
        <v>76</v>
      </c>
      <c r="F8005" s="7">
        <v>44282</v>
      </c>
      <c r="G8005" s="7">
        <v>44647</v>
      </c>
      <c r="H8005" t="s">
        <v>77</v>
      </c>
      <c r="I8005" t="s">
        <v>78</v>
      </c>
      <c r="J8005" s="7">
        <v>46109</v>
      </c>
      <c r="K8005" s="7">
        <v>44287</v>
      </c>
      <c r="L8005" s="7">
        <v>44647</v>
      </c>
      <c r="M8005" t="s">
        <v>77</v>
      </c>
      <c r="N8005" t="s">
        <v>79</v>
      </c>
      <c r="O8005">
        <v>2026</v>
      </c>
      <c r="P8005">
        <v>1</v>
      </c>
      <c r="Q8005" t="s">
        <v>80</v>
      </c>
      <c r="R8005" s="8">
        <v>46267</v>
      </c>
      <c r="S8005" s="2">
        <v>1</v>
      </c>
      <c r="T8005" s="2" t="s">
        <v>81</v>
      </c>
    </row>
    <row r="8006" spans="1:20" x14ac:dyDescent="0.25">
      <c r="A8006">
        <v>1120719994</v>
      </c>
      <c r="B8006">
        <v>120725673</v>
      </c>
      <c r="C8006" t="s">
        <v>74</v>
      </c>
      <c r="D8006" t="s">
        <v>83</v>
      </c>
      <c r="E8006" t="s">
        <v>76</v>
      </c>
      <c r="F8006" s="7">
        <v>44287</v>
      </c>
      <c r="G8006" s="7">
        <v>44470</v>
      </c>
      <c r="H8006" t="s">
        <v>77</v>
      </c>
      <c r="I8006" t="s">
        <v>78</v>
      </c>
      <c r="J8006" s="7">
        <v>45875</v>
      </c>
      <c r="K8006" s="7">
        <v>45880</v>
      </c>
      <c r="L8006" s="7">
        <v>44470</v>
      </c>
      <c r="M8006" t="s">
        <v>77</v>
      </c>
      <c r="N8006" t="s">
        <v>79</v>
      </c>
      <c r="O8006">
        <v>2026</v>
      </c>
      <c r="P8006">
        <v>1</v>
      </c>
      <c r="Q8006" t="s">
        <v>80</v>
      </c>
      <c r="R8006" s="8">
        <v>46267</v>
      </c>
      <c r="S8006" s="2">
        <v>1</v>
      </c>
      <c r="T8006" s="2" t="s">
        <v>81</v>
      </c>
    </row>
    <row r="8007" spans="1:20" x14ac:dyDescent="0.25">
      <c r="A8007">
        <v>1120720009</v>
      </c>
      <c r="B8007">
        <v>120751325</v>
      </c>
      <c r="C8007" t="s">
        <v>85</v>
      </c>
      <c r="D8007" t="s">
        <v>88</v>
      </c>
      <c r="E8007" t="s">
        <v>76</v>
      </c>
      <c r="F8007" s="7">
        <v>44292</v>
      </c>
      <c r="G8007" s="7">
        <v>44657</v>
      </c>
      <c r="H8007" t="s">
        <v>77</v>
      </c>
      <c r="I8007" t="s">
        <v>78</v>
      </c>
      <c r="J8007" s="7">
        <v>45919</v>
      </c>
      <c r="K8007" s="7">
        <v>45772</v>
      </c>
      <c r="L8007" s="7">
        <v>44657</v>
      </c>
      <c r="M8007" t="s">
        <v>77</v>
      </c>
      <c r="N8007" t="s">
        <v>79</v>
      </c>
      <c r="O8007">
        <v>2026</v>
      </c>
      <c r="P8007">
        <v>1</v>
      </c>
      <c r="Q8007" t="s">
        <v>80</v>
      </c>
      <c r="R8007" s="8">
        <v>46267</v>
      </c>
      <c r="S8007" s="2">
        <v>1</v>
      </c>
      <c r="T8007" s="2" t="s">
        <v>81</v>
      </c>
    </row>
    <row r="8008" spans="1:20" x14ac:dyDescent="0.25">
      <c r="A8008">
        <v>1120720017</v>
      </c>
      <c r="B8008">
        <v>120767394</v>
      </c>
      <c r="C8008" t="s">
        <v>95</v>
      </c>
      <c r="D8008" t="s">
        <v>88</v>
      </c>
      <c r="E8008" t="s">
        <v>76</v>
      </c>
      <c r="F8008" s="7">
        <v>44294</v>
      </c>
      <c r="G8008" s="7">
        <v>44659</v>
      </c>
      <c r="H8008" t="s">
        <v>77</v>
      </c>
      <c r="I8008" t="s">
        <v>78</v>
      </c>
      <c r="J8008" s="7">
        <v>46067</v>
      </c>
      <c r="K8008" s="7">
        <v>45911</v>
      </c>
      <c r="L8008" s="7">
        <v>44659</v>
      </c>
      <c r="M8008" t="s">
        <v>77</v>
      </c>
      <c r="N8008" t="s">
        <v>79</v>
      </c>
      <c r="O8008">
        <v>2026</v>
      </c>
      <c r="P8008">
        <v>1</v>
      </c>
      <c r="Q8008" t="s">
        <v>80</v>
      </c>
      <c r="R8008" s="8">
        <v>46267</v>
      </c>
      <c r="S8008" s="2">
        <v>1</v>
      </c>
      <c r="T8008" s="2" t="s">
        <v>81</v>
      </c>
    </row>
    <row r="8009" spans="1:20" x14ac:dyDescent="0.25">
      <c r="A8009">
        <v>1120720231</v>
      </c>
      <c r="B8009">
        <v>121317909</v>
      </c>
      <c r="C8009" t="s">
        <v>82</v>
      </c>
      <c r="D8009" t="s">
        <v>83</v>
      </c>
      <c r="E8009" t="s">
        <v>76</v>
      </c>
      <c r="F8009" s="7">
        <v>44327</v>
      </c>
      <c r="G8009" s="7">
        <v>46153</v>
      </c>
      <c r="H8009" t="s">
        <v>86</v>
      </c>
      <c r="I8009" t="s">
        <v>87</v>
      </c>
      <c r="J8009" s="7">
        <v>45830</v>
      </c>
      <c r="K8009" s="7">
        <v>45747</v>
      </c>
      <c r="L8009" s="7">
        <v>46153</v>
      </c>
      <c r="M8009" t="s">
        <v>86</v>
      </c>
      <c r="N8009" t="s">
        <v>79</v>
      </c>
      <c r="O8009">
        <v>2026</v>
      </c>
      <c r="P8009">
        <v>1</v>
      </c>
      <c r="Q8009" t="s">
        <v>80</v>
      </c>
      <c r="R8009" s="8">
        <v>46267</v>
      </c>
      <c r="S8009" s="2">
        <v>1</v>
      </c>
      <c r="T8009" s="2" t="s">
        <v>81</v>
      </c>
    </row>
    <row r="8010" spans="1:20" x14ac:dyDescent="0.25">
      <c r="A8010">
        <v>1120720249</v>
      </c>
      <c r="B8010">
        <v>121332655</v>
      </c>
      <c r="C8010" t="s">
        <v>85</v>
      </c>
      <c r="D8010" t="s">
        <v>83</v>
      </c>
      <c r="E8010" t="s">
        <v>76</v>
      </c>
      <c r="F8010" s="7">
        <v>44330</v>
      </c>
      <c r="G8010" s="7">
        <v>44514</v>
      </c>
      <c r="H8010" t="s">
        <v>77</v>
      </c>
      <c r="I8010" t="s">
        <v>78</v>
      </c>
      <c r="J8010" s="7">
        <v>45952</v>
      </c>
      <c r="K8010" s="7">
        <v>45806</v>
      </c>
      <c r="L8010" s="7">
        <v>44514</v>
      </c>
      <c r="M8010" t="s">
        <v>77</v>
      </c>
      <c r="N8010" t="s">
        <v>92</v>
      </c>
      <c r="O8010">
        <v>2026</v>
      </c>
      <c r="P8010">
        <v>1</v>
      </c>
      <c r="Q8010" t="s">
        <v>80</v>
      </c>
      <c r="R8010" s="8">
        <v>46267</v>
      </c>
      <c r="S8010" s="2">
        <v>1</v>
      </c>
      <c r="T8010" s="2" t="s">
        <v>81</v>
      </c>
    </row>
    <row r="8011" spans="1:20" x14ac:dyDescent="0.25">
      <c r="A8011">
        <v>1120720259</v>
      </c>
      <c r="B8011">
        <v>121339783</v>
      </c>
      <c r="C8011" t="s">
        <v>82</v>
      </c>
      <c r="D8011" t="s">
        <v>88</v>
      </c>
      <c r="E8011" t="s">
        <v>76</v>
      </c>
      <c r="F8011" s="7">
        <v>44331</v>
      </c>
      <c r="G8011" s="7">
        <v>46157</v>
      </c>
      <c r="H8011" t="s">
        <v>77</v>
      </c>
      <c r="I8011" t="s">
        <v>78</v>
      </c>
      <c r="J8011" s="7">
        <v>45145</v>
      </c>
      <c r="K8011" s="7">
        <v>45957</v>
      </c>
      <c r="L8011" s="7">
        <v>46157</v>
      </c>
      <c r="M8011" t="s">
        <v>77</v>
      </c>
      <c r="N8011" t="s">
        <v>92</v>
      </c>
      <c r="O8011">
        <v>2026</v>
      </c>
      <c r="P8011">
        <v>1</v>
      </c>
      <c r="Q8011" t="s">
        <v>80</v>
      </c>
      <c r="R8011" s="8">
        <v>46267</v>
      </c>
      <c r="S8011" s="2">
        <v>1</v>
      </c>
      <c r="T8011" s="2" t="s">
        <v>81</v>
      </c>
    </row>
    <row r="8012" spans="1:20" x14ac:dyDescent="0.25">
      <c r="A8012">
        <v>1120720262</v>
      </c>
      <c r="B8012">
        <v>121345115</v>
      </c>
      <c r="C8012" t="s">
        <v>85</v>
      </c>
      <c r="D8012" t="s">
        <v>83</v>
      </c>
      <c r="E8012" t="s">
        <v>76</v>
      </c>
      <c r="F8012" s="7">
        <v>44333</v>
      </c>
      <c r="G8012" s="7">
        <v>46159</v>
      </c>
      <c r="H8012" t="s">
        <v>86</v>
      </c>
      <c r="I8012" t="s">
        <v>87</v>
      </c>
      <c r="J8012" s="7">
        <v>45861</v>
      </c>
      <c r="K8012" s="7">
        <v>45922</v>
      </c>
      <c r="L8012" s="7">
        <v>46159</v>
      </c>
      <c r="M8012" t="s">
        <v>86</v>
      </c>
      <c r="N8012" t="s">
        <v>79</v>
      </c>
      <c r="O8012">
        <v>2026</v>
      </c>
      <c r="P8012">
        <v>1</v>
      </c>
      <c r="Q8012" t="s">
        <v>80</v>
      </c>
      <c r="R8012" s="8">
        <v>46267</v>
      </c>
      <c r="S8012" s="2">
        <v>1</v>
      </c>
      <c r="T8012" s="2" t="s">
        <v>81</v>
      </c>
    </row>
    <row r="8013" spans="1:20" x14ac:dyDescent="0.25">
      <c r="A8013">
        <v>1120720295</v>
      </c>
      <c r="B8013">
        <v>121378216</v>
      </c>
      <c r="C8013" t="s">
        <v>85</v>
      </c>
      <c r="D8013" t="s">
        <v>83</v>
      </c>
      <c r="E8013" t="s">
        <v>76</v>
      </c>
      <c r="F8013" s="7">
        <v>44337</v>
      </c>
      <c r="G8013" s="7">
        <v>44521</v>
      </c>
      <c r="H8013" t="s">
        <v>77</v>
      </c>
      <c r="I8013" t="s">
        <v>78</v>
      </c>
      <c r="J8013" s="7">
        <v>45633</v>
      </c>
      <c r="K8013" s="7">
        <v>45471</v>
      </c>
      <c r="L8013" s="7">
        <v>44521</v>
      </c>
      <c r="M8013" t="s">
        <v>77</v>
      </c>
      <c r="N8013" t="s">
        <v>79</v>
      </c>
      <c r="O8013">
        <v>2026</v>
      </c>
      <c r="P8013">
        <v>1</v>
      </c>
      <c r="Q8013" t="s">
        <v>80</v>
      </c>
      <c r="R8013" s="8">
        <v>46267</v>
      </c>
      <c r="S8013" s="2">
        <v>1</v>
      </c>
      <c r="T8013" s="2" t="s">
        <v>81</v>
      </c>
    </row>
    <row r="8014" spans="1:20" x14ac:dyDescent="0.25">
      <c r="A8014">
        <v>1120720391</v>
      </c>
      <c r="B8014">
        <v>121484769</v>
      </c>
      <c r="C8014" t="s">
        <v>90</v>
      </c>
      <c r="D8014" t="s">
        <v>88</v>
      </c>
      <c r="E8014" t="s">
        <v>76</v>
      </c>
      <c r="F8014" s="7">
        <v>44354</v>
      </c>
      <c r="G8014" s="7">
        <v>44719</v>
      </c>
      <c r="H8014" t="s">
        <v>77</v>
      </c>
      <c r="I8014" t="s">
        <v>78</v>
      </c>
      <c r="J8014" s="7">
        <v>45509</v>
      </c>
      <c r="K8014" s="7">
        <v>45538</v>
      </c>
      <c r="L8014" s="7">
        <v>44719</v>
      </c>
      <c r="M8014" t="s">
        <v>77</v>
      </c>
      <c r="N8014" t="s">
        <v>79</v>
      </c>
      <c r="O8014">
        <v>2026</v>
      </c>
      <c r="P8014">
        <v>1</v>
      </c>
      <c r="Q8014" t="s">
        <v>80</v>
      </c>
      <c r="R8014" s="8">
        <v>46267</v>
      </c>
      <c r="S8014" s="2">
        <v>1</v>
      </c>
      <c r="T8014" s="2" t="s">
        <v>81</v>
      </c>
    </row>
    <row r="8015" spans="1:20" x14ac:dyDescent="0.25">
      <c r="A8015">
        <v>1120720398</v>
      </c>
      <c r="B8015">
        <v>121490121</v>
      </c>
      <c r="C8015" t="s">
        <v>98</v>
      </c>
      <c r="D8015" t="s">
        <v>75</v>
      </c>
      <c r="E8015" t="s">
        <v>76</v>
      </c>
      <c r="F8015" s="7">
        <v>44355</v>
      </c>
      <c r="G8015" s="7">
        <v>46181</v>
      </c>
      <c r="H8015" t="s">
        <v>77</v>
      </c>
      <c r="I8015" t="s">
        <v>78</v>
      </c>
      <c r="J8015" s="7">
        <v>46059</v>
      </c>
      <c r="K8015" s="7">
        <v>44356</v>
      </c>
      <c r="L8015" s="7">
        <v>46181</v>
      </c>
      <c r="M8015" t="s">
        <v>77</v>
      </c>
      <c r="N8015" t="s">
        <v>79</v>
      </c>
      <c r="O8015">
        <v>2026</v>
      </c>
      <c r="P8015">
        <v>1</v>
      </c>
      <c r="Q8015" t="s">
        <v>80</v>
      </c>
      <c r="R8015" s="8">
        <v>46267</v>
      </c>
      <c r="S8015" s="2">
        <v>1</v>
      </c>
      <c r="T8015" s="2" t="s">
        <v>81</v>
      </c>
    </row>
    <row r="8016" spans="1:20" x14ac:dyDescent="0.25">
      <c r="A8016">
        <v>1120720423</v>
      </c>
      <c r="B8016">
        <v>121528930</v>
      </c>
      <c r="C8016" t="s">
        <v>85</v>
      </c>
      <c r="D8016" t="s">
        <v>75</v>
      </c>
      <c r="E8016" t="s">
        <v>76</v>
      </c>
      <c r="F8016" s="7">
        <v>44360</v>
      </c>
      <c r="G8016" s="7">
        <v>44725</v>
      </c>
      <c r="H8016" t="s">
        <v>77</v>
      </c>
      <c r="I8016" t="s">
        <v>78</v>
      </c>
      <c r="J8016" s="7"/>
      <c r="K8016" s="7">
        <v>44363</v>
      </c>
      <c r="L8016" s="7">
        <v>44725</v>
      </c>
      <c r="M8016" t="s">
        <v>77</v>
      </c>
      <c r="N8016"/>
      <c r="O8016">
        <v>2026</v>
      </c>
      <c r="P8016">
        <v>1</v>
      </c>
      <c r="Q8016" t="s">
        <v>80</v>
      </c>
      <c r="R8016" s="8">
        <v>46267</v>
      </c>
      <c r="S8016" s="2">
        <v>1</v>
      </c>
      <c r="T8016" s="2" t="s">
        <v>81</v>
      </c>
    </row>
    <row r="8017" spans="1:20" x14ac:dyDescent="0.25">
      <c r="A8017">
        <v>1120720437</v>
      </c>
      <c r="B8017">
        <v>121536140</v>
      </c>
      <c r="C8017" t="s">
        <v>82</v>
      </c>
      <c r="D8017" t="s">
        <v>83</v>
      </c>
      <c r="E8017" t="s">
        <v>76</v>
      </c>
      <c r="F8017" s="7">
        <v>44361</v>
      </c>
      <c r="G8017" s="7">
        <v>46187</v>
      </c>
      <c r="H8017" t="s">
        <v>77</v>
      </c>
      <c r="I8017" t="s">
        <v>78</v>
      </c>
      <c r="J8017" s="7">
        <v>45931</v>
      </c>
      <c r="K8017" s="7">
        <v>45057</v>
      </c>
      <c r="L8017" s="7">
        <v>46187</v>
      </c>
      <c r="M8017" t="s">
        <v>77</v>
      </c>
      <c r="N8017" t="s">
        <v>92</v>
      </c>
      <c r="O8017">
        <v>2026</v>
      </c>
      <c r="P8017">
        <v>1</v>
      </c>
      <c r="Q8017" t="s">
        <v>80</v>
      </c>
      <c r="R8017" s="8">
        <v>46267</v>
      </c>
      <c r="S8017" s="2">
        <v>1</v>
      </c>
      <c r="T8017" s="2" t="s">
        <v>81</v>
      </c>
    </row>
    <row r="8018" spans="1:20" x14ac:dyDescent="0.25">
      <c r="A8018">
        <v>1120720439</v>
      </c>
      <c r="B8018">
        <v>121537325</v>
      </c>
      <c r="C8018" t="s">
        <v>85</v>
      </c>
      <c r="D8018" t="s">
        <v>83</v>
      </c>
      <c r="E8018" t="s">
        <v>76</v>
      </c>
      <c r="F8018" s="7">
        <v>44361</v>
      </c>
      <c r="G8018" s="7">
        <v>46187</v>
      </c>
      <c r="H8018" t="s">
        <v>77</v>
      </c>
      <c r="I8018" t="s">
        <v>78</v>
      </c>
      <c r="J8018" s="7">
        <v>45860</v>
      </c>
      <c r="K8018" s="7">
        <v>44362</v>
      </c>
      <c r="L8018" s="7">
        <v>46187</v>
      </c>
      <c r="M8018" t="s">
        <v>77</v>
      </c>
      <c r="N8018" t="s">
        <v>79</v>
      </c>
      <c r="O8018">
        <v>2026</v>
      </c>
      <c r="P8018">
        <v>1</v>
      </c>
      <c r="Q8018" t="s">
        <v>80</v>
      </c>
      <c r="R8018" s="8">
        <v>46267</v>
      </c>
      <c r="S8018" s="2">
        <v>1</v>
      </c>
      <c r="T8018" s="2" t="s">
        <v>81</v>
      </c>
    </row>
    <row r="8019" spans="1:20" x14ac:dyDescent="0.25">
      <c r="A8019">
        <v>1120720466</v>
      </c>
      <c r="B8019">
        <v>121555302</v>
      </c>
      <c r="C8019" t="s">
        <v>98</v>
      </c>
      <c r="D8019" t="s">
        <v>83</v>
      </c>
      <c r="E8019" t="s">
        <v>76</v>
      </c>
      <c r="F8019" s="7">
        <v>44364</v>
      </c>
      <c r="G8019" s="7">
        <v>44547</v>
      </c>
      <c r="H8019" t="s">
        <v>77</v>
      </c>
      <c r="I8019" t="s">
        <v>78</v>
      </c>
      <c r="J8019" s="7">
        <v>45437</v>
      </c>
      <c r="K8019" s="7">
        <v>45544</v>
      </c>
      <c r="L8019" s="7">
        <v>44547</v>
      </c>
      <c r="M8019" t="s">
        <v>77</v>
      </c>
      <c r="N8019" t="s">
        <v>79</v>
      </c>
      <c r="O8019">
        <v>2026</v>
      </c>
      <c r="P8019">
        <v>1</v>
      </c>
      <c r="Q8019" t="s">
        <v>80</v>
      </c>
      <c r="R8019" s="8">
        <v>46267</v>
      </c>
      <c r="S8019" s="2">
        <v>1</v>
      </c>
      <c r="T8019" s="2" t="s">
        <v>81</v>
      </c>
    </row>
    <row r="8020" spans="1:20" x14ac:dyDescent="0.25">
      <c r="A8020">
        <v>1120720510</v>
      </c>
      <c r="B8020">
        <v>121599802</v>
      </c>
      <c r="C8020" t="s">
        <v>98</v>
      </c>
      <c r="D8020" t="s">
        <v>88</v>
      </c>
      <c r="E8020" t="s">
        <v>76</v>
      </c>
      <c r="F8020" s="7">
        <v>44372</v>
      </c>
      <c r="G8020" s="7">
        <v>44737</v>
      </c>
      <c r="H8020" t="s">
        <v>77</v>
      </c>
      <c r="I8020" t="s">
        <v>78</v>
      </c>
      <c r="J8020" s="7">
        <v>46085</v>
      </c>
      <c r="K8020" s="7">
        <v>45434</v>
      </c>
      <c r="L8020" s="7">
        <v>44737</v>
      </c>
      <c r="M8020" t="s">
        <v>77</v>
      </c>
      <c r="N8020" t="s">
        <v>79</v>
      </c>
      <c r="O8020">
        <v>2026</v>
      </c>
      <c r="P8020">
        <v>1</v>
      </c>
      <c r="Q8020" t="s">
        <v>80</v>
      </c>
      <c r="R8020" s="8">
        <v>46267</v>
      </c>
      <c r="S8020" s="2">
        <v>1</v>
      </c>
      <c r="T8020" s="2" t="s">
        <v>81</v>
      </c>
    </row>
    <row r="8021" spans="1:20" x14ac:dyDescent="0.25">
      <c r="A8021">
        <v>1120720527</v>
      </c>
      <c r="B8021">
        <v>121617168</v>
      </c>
      <c r="C8021" t="s">
        <v>82</v>
      </c>
      <c r="D8021" t="s">
        <v>88</v>
      </c>
      <c r="E8021" t="s">
        <v>76</v>
      </c>
      <c r="F8021" s="7">
        <v>44374</v>
      </c>
      <c r="G8021" s="7">
        <v>44739</v>
      </c>
      <c r="H8021" t="s">
        <v>77</v>
      </c>
      <c r="I8021" t="s">
        <v>89</v>
      </c>
      <c r="J8021" s="7">
        <v>45929</v>
      </c>
      <c r="K8021" s="7">
        <v>45931</v>
      </c>
      <c r="L8021" s="7">
        <v>44739</v>
      </c>
      <c r="M8021" t="s">
        <v>77</v>
      </c>
      <c r="N8021" t="s">
        <v>79</v>
      </c>
      <c r="O8021">
        <v>2026</v>
      </c>
      <c r="P8021">
        <v>1</v>
      </c>
      <c r="Q8021" t="s">
        <v>80</v>
      </c>
      <c r="R8021" s="8">
        <v>46267</v>
      </c>
      <c r="S8021" s="2">
        <v>1</v>
      </c>
      <c r="T8021" s="2" t="s">
        <v>81</v>
      </c>
    </row>
    <row r="8022" spans="1:20" x14ac:dyDescent="0.25">
      <c r="A8022">
        <v>1120720551</v>
      </c>
      <c r="B8022">
        <v>121629012</v>
      </c>
      <c r="C8022" t="s">
        <v>74</v>
      </c>
      <c r="D8022" t="s">
        <v>83</v>
      </c>
      <c r="E8022" t="s">
        <v>76</v>
      </c>
      <c r="F8022" s="7">
        <v>44376</v>
      </c>
      <c r="G8022" s="7">
        <v>46202</v>
      </c>
      <c r="H8022" t="s">
        <v>77</v>
      </c>
      <c r="I8022" t="s">
        <v>78</v>
      </c>
      <c r="J8022" s="7">
        <v>45914</v>
      </c>
      <c r="K8022" s="7">
        <v>44384</v>
      </c>
      <c r="L8022" s="7">
        <v>46202</v>
      </c>
      <c r="M8022" t="s">
        <v>77</v>
      </c>
      <c r="N8022" t="s">
        <v>79</v>
      </c>
      <c r="O8022">
        <v>2026</v>
      </c>
      <c r="P8022">
        <v>1</v>
      </c>
      <c r="Q8022" t="s">
        <v>80</v>
      </c>
      <c r="R8022" s="8">
        <v>46267</v>
      </c>
      <c r="S8022" s="2">
        <v>1</v>
      </c>
      <c r="T8022" s="2" t="s">
        <v>81</v>
      </c>
    </row>
    <row r="8023" spans="1:20" x14ac:dyDescent="0.25">
      <c r="A8023">
        <v>1120720654</v>
      </c>
      <c r="B8023">
        <v>121690732</v>
      </c>
      <c r="C8023" t="s">
        <v>74</v>
      </c>
      <c r="D8023" t="s">
        <v>75</v>
      </c>
      <c r="E8023" t="s">
        <v>76</v>
      </c>
      <c r="F8023" s="7">
        <v>44385</v>
      </c>
      <c r="G8023" s="7">
        <v>44569</v>
      </c>
      <c r="H8023" t="s">
        <v>77</v>
      </c>
      <c r="I8023" t="s">
        <v>78</v>
      </c>
      <c r="J8023" s="7"/>
      <c r="K8023" s="7">
        <v>44389</v>
      </c>
      <c r="L8023" s="7">
        <v>44569</v>
      </c>
      <c r="M8023" t="s">
        <v>77</v>
      </c>
      <c r="N8023"/>
      <c r="O8023">
        <v>2026</v>
      </c>
      <c r="P8023">
        <v>1</v>
      </c>
      <c r="Q8023" t="s">
        <v>80</v>
      </c>
      <c r="R8023" s="8">
        <v>46267</v>
      </c>
      <c r="S8023" s="2">
        <v>1</v>
      </c>
      <c r="T8023" s="2" t="s">
        <v>81</v>
      </c>
    </row>
    <row r="8024" spans="1:20" x14ac:dyDescent="0.25">
      <c r="A8024">
        <v>1120720688</v>
      </c>
      <c r="B8024">
        <v>121713106</v>
      </c>
      <c r="C8024" t="s">
        <v>90</v>
      </c>
      <c r="D8024" t="s">
        <v>88</v>
      </c>
      <c r="E8024" t="s">
        <v>76</v>
      </c>
      <c r="F8024" s="7">
        <v>44389</v>
      </c>
      <c r="G8024" s="7">
        <v>44754</v>
      </c>
      <c r="H8024" t="s">
        <v>77</v>
      </c>
      <c r="I8024" t="s">
        <v>78</v>
      </c>
      <c r="J8024" s="7">
        <v>45620</v>
      </c>
      <c r="K8024" s="7">
        <v>45544</v>
      </c>
      <c r="L8024" s="7">
        <v>44754</v>
      </c>
      <c r="M8024" t="s">
        <v>77</v>
      </c>
      <c r="N8024" t="s">
        <v>92</v>
      </c>
      <c r="O8024">
        <v>2026</v>
      </c>
      <c r="P8024">
        <v>1</v>
      </c>
      <c r="Q8024" t="s">
        <v>80</v>
      </c>
      <c r="R8024" s="8">
        <v>46267</v>
      </c>
      <c r="S8024" s="2">
        <v>1</v>
      </c>
      <c r="T8024" s="2" t="s">
        <v>81</v>
      </c>
    </row>
    <row r="8025" spans="1:20" x14ac:dyDescent="0.25">
      <c r="A8025">
        <v>1120720689</v>
      </c>
      <c r="B8025">
        <v>121713106</v>
      </c>
      <c r="C8025" t="s">
        <v>90</v>
      </c>
      <c r="D8025" t="s">
        <v>88</v>
      </c>
      <c r="E8025" t="s">
        <v>76</v>
      </c>
      <c r="F8025" s="7">
        <v>44389</v>
      </c>
      <c r="G8025" s="7">
        <v>44754</v>
      </c>
      <c r="H8025" t="s">
        <v>77</v>
      </c>
      <c r="I8025" t="s">
        <v>78</v>
      </c>
      <c r="J8025" s="7">
        <v>45620</v>
      </c>
      <c r="K8025" s="7">
        <v>45513</v>
      </c>
      <c r="L8025" s="7">
        <v>44754</v>
      </c>
      <c r="M8025" t="s">
        <v>77</v>
      </c>
      <c r="N8025" t="s">
        <v>92</v>
      </c>
      <c r="O8025">
        <v>2026</v>
      </c>
      <c r="P8025">
        <v>1</v>
      </c>
      <c r="Q8025" t="s">
        <v>80</v>
      </c>
      <c r="R8025" s="8">
        <v>46267</v>
      </c>
      <c r="S8025" s="2">
        <v>1</v>
      </c>
      <c r="T8025" s="2" t="s">
        <v>81</v>
      </c>
    </row>
    <row r="8026" spans="1:20" x14ac:dyDescent="0.25">
      <c r="A8026">
        <v>1120720690</v>
      </c>
      <c r="B8026">
        <v>121713106</v>
      </c>
      <c r="C8026" t="s">
        <v>90</v>
      </c>
      <c r="D8026" t="s">
        <v>88</v>
      </c>
      <c r="E8026" t="s">
        <v>76</v>
      </c>
      <c r="F8026" s="7">
        <v>44389</v>
      </c>
      <c r="G8026" s="7">
        <v>44754</v>
      </c>
      <c r="H8026" t="s">
        <v>77</v>
      </c>
      <c r="I8026" t="s">
        <v>78</v>
      </c>
      <c r="J8026" s="7">
        <v>45620</v>
      </c>
      <c r="K8026" s="7">
        <v>45546</v>
      </c>
      <c r="L8026" s="7">
        <v>44754</v>
      </c>
      <c r="M8026" t="s">
        <v>77</v>
      </c>
      <c r="N8026" t="s">
        <v>92</v>
      </c>
      <c r="O8026">
        <v>2026</v>
      </c>
      <c r="P8026">
        <v>1</v>
      </c>
      <c r="Q8026" t="s">
        <v>80</v>
      </c>
      <c r="R8026" s="8">
        <v>46267</v>
      </c>
      <c r="S8026" s="2">
        <v>1</v>
      </c>
      <c r="T8026" s="2" t="s">
        <v>81</v>
      </c>
    </row>
    <row r="8027" spans="1:20" x14ac:dyDescent="0.25">
      <c r="A8027">
        <v>1120720832</v>
      </c>
      <c r="B8027">
        <v>121791569</v>
      </c>
      <c r="C8027" t="s">
        <v>90</v>
      </c>
      <c r="D8027" t="s">
        <v>88</v>
      </c>
      <c r="E8027" t="s">
        <v>76</v>
      </c>
      <c r="F8027" s="7">
        <v>44401</v>
      </c>
      <c r="G8027" s="7">
        <v>44766</v>
      </c>
      <c r="H8027" t="s">
        <v>77</v>
      </c>
      <c r="I8027" t="s">
        <v>78</v>
      </c>
      <c r="J8027" s="7">
        <v>45427</v>
      </c>
      <c r="K8027" s="7">
        <v>45544</v>
      </c>
      <c r="L8027" s="7">
        <v>44766</v>
      </c>
      <c r="M8027" t="s">
        <v>77</v>
      </c>
      <c r="N8027" t="s">
        <v>79</v>
      </c>
      <c r="O8027">
        <v>2026</v>
      </c>
      <c r="P8027">
        <v>1</v>
      </c>
      <c r="Q8027" t="s">
        <v>80</v>
      </c>
      <c r="R8027" s="8">
        <v>46267</v>
      </c>
      <c r="S8027" s="2">
        <v>1</v>
      </c>
      <c r="T8027" s="2" t="s">
        <v>81</v>
      </c>
    </row>
    <row r="8028" spans="1:20" x14ac:dyDescent="0.25">
      <c r="A8028">
        <v>1120720858</v>
      </c>
      <c r="B8028">
        <v>121805297</v>
      </c>
      <c r="C8028" t="s">
        <v>85</v>
      </c>
      <c r="D8028" t="s">
        <v>83</v>
      </c>
      <c r="E8028" t="s">
        <v>76</v>
      </c>
      <c r="F8028" s="7">
        <v>44404</v>
      </c>
      <c r="G8028" s="7">
        <v>44588</v>
      </c>
      <c r="H8028" t="s">
        <v>77</v>
      </c>
      <c r="I8028" t="s">
        <v>78</v>
      </c>
      <c r="J8028" s="7">
        <v>46000</v>
      </c>
      <c r="K8028" s="7">
        <v>46050</v>
      </c>
      <c r="L8028" s="7">
        <v>44588</v>
      </c>
      <c r="M8028" t="s">
        <v>77</v>
      </c>
      <c r="N8028" t="s">
        <v>79</v>
      </c>
      <c r="O8028">
        <v>2026</v>
      </c>
      <c r="P8028">
        <v>1</v>
      </c>
      <c r="Q8028" t="s">
        <v>80</v>
      </c>
      <c r="R8028" s="8">
        <v>46267</v>
      </c>
      <c r="S8028" s="2">
        <v>1</v>
      </c>
      <c r="T8028" s="2" t="s">
        <v>81</v>
      </c>
    </row>
    <row r="8029" spans="1:20" x14ac:dyDescent="0.25">
      <c r="A8029">
        <v>1120720919</v>
      </c>
      <c r="B8029">
        <v>121840668</v>
      </c>
      <c r="C8029" t="s">
        <v>74</v>
      </c>
      <c r="D8029" t="s">
        <v>75</v>
      </c>
      <c r="E8029" t="s">
        <v>76</v>
      </c>
      <c r="F8029" s="7">
        <v>44412</v>
      </c>
      <c r="G8029" s="7">
        <v>46238</v>
      </c>
      <c r="H8029" t="s">
        <v>86</v>
      </c>
      <c r="I8029" t="s">
        <v>87</v>
      </c>
      <c r="J8029" s="7"/>
      <c r="K8029" s="7">
        <v>44419</v>
      </c>
      <c r="L8029" s="7">
        <v>46238</v>
      </c>
      <c r="M8029" t="s">
        <v>86</v>
      </c>
      <c r="N8029"/>
      <c r="O8029">
        <v>2026</v>
      </c>
      <c r="P8029">
        <v>1</v>
      </c>
      <c r="Q8029" t="s">
        <v>80</v>
      </c>
      <c r="R8029" s="8">
        <v>46267</v>
      </c>
      <c r="S8029" s="2">
        <v>1</v>
      </c>
      <c r="T8029" s="2" t="s">
        <v>81</v>
      </c>
    </row>
    <row r="8030" spans="1:20" x14ac:dyDescent="0.25">
      <c r="A8030">
        <v>1120721756</v>
      </c>
      <c r="B8030">
        <v>122166464</v>
      </c>
      <c r="C8030" t="s">
        <v>93</v>
      </c>
      <c r="D8030" t="s">
        <v>75</v>
      </c>
      <c r="E8030" t="s">
        <v>76</v>
      </c>
      <c r="F8030" s="7">
        <v>44477</v>
      </c>
      <c r="G8030" s="7">
        <v>44842</v>
      </c>
      <c r="H8030" t="s">
        <v>77</v>
      </c>
      <c r="I8030" t="s">
        <v>78</v>
      </c>
      <c r="J8030" s="7">
        <v>45562</v>
      </c>
      <c r="K8030" s="7">
        <v>44481</v>
      </c>
      <c r="L8030" s="7">
        <v>44842</v>
      </c>
      <c r="M8030" t="s">
        <v>77</v>
      </c>
      <c r="N8030" t="s">
        <v>79</v>
      </c>
      <c r="O8030">
        <v>2026</v>
      </c>
      <c r="P8030">
        <v>1</v>
      </c>
      <c r="Q8030" t="s">
        <v>80</v>
      </c>
      <c r="R8030" s="8">
        <v>46267</v>
      </c>
      <c r="S8030" s="2">
        <v>1</v>
      </c>
      <c r="T8030" s="2" t="s">
        <v>81</v>
      </c>
    </row>
    <row r="8031" spans="1:20" x14ac:dyDescent="0.25">
      <c r="A8031">
        <v>1120721841</v>
      </c>
      <c r="B8031">
        <v>122215565</v>
      </c>
      <c r="C8031" t="s">
        <v>82</v>
      </c>
      <c r="D8031" t="s">
        <v>75</v>
      </c>
      <c r="E8031" t="s">
        <v>76</v>
      </c>
      <c r="F8031" s="7">
        <v>44484</v>
      </c>
      <c r="G8031" s="7">
        <v>44849</v>
      </c>
      <c r="H8031" t="s">
        <v>77</v>
      </c>
      <c r="I8031" t="s">
        <v>89</v>
      </c>
      <c r="J8031" s="7">
        <v>46052</v>
      </c>
      <c r="K8031" s="7">
        <v>44485</v>
      </c>
      <c r="L8031" s="7">
        <v>44849</v>
      </c>
      <c r="M8031" t="s">
        <v>77</v>
      </c>
      <c r="N8031" t="s">
        <v>79</v>
      </c>
      <c r="O8031">
        <v>2026</v>
      </c>
      <c r="P8031">
        <v>1</v>
      </c>
      <c r="Q8031" t="s">
        <v>80</v>
      </c>
      <c r="R8031" s="8">
        <v>46267</v>
      </c>
      <c r="S8031" s="2">
        <v>1</v>
      </c>
      <c r="T8031" s="2" t="s">
        <v>81</v>
      </c>
    </row>
    <row r="8032" spans="1:20" x14ac:dyDescent="0.25">
      <c r="A8032">
        <v>1120721899</v>
      </c>
      <c r="B8032">
        <v>122232597</v>
      </c>
      <c r="C8032" t="s">
        <v>82</v>
      </c>
      <c r="D8032" t="s">
        <v>88</v>
      </c>
      <c r="E8032" t="s">
        <v>76</v>
      </c>
      <c r="F8032" s="7">
        <v>44489</v>
      </c>
      <c r="G8032" s="7">
        <v>44854</v>
      </c>
      <c r="H8032" t="s">
        <v>77</v>
      </c>
      <c r="I8032" t="s">
        <v>78</v>
      </c>
      <c r="J8032" s="7">
        <v>45553</v>
      </c>
      <c r="K8032" s="7">
        <v>45999</v>
      </c>
      <c r="L8032" s="7">
        <v>44854</v>
      </c>
      <c r="M8032" t="s">
        <v>77</v>
      </c>
      <c r="N8032" t="s">
        <v>79</v>
      </c>
      <c r="O8032">
        <v>2026</v>
      </c>
      <c r="P8032">
        <v>1</v>
      </c>
      <c r="Q8032" t="s">
        <v>80</v>
      </c>
      <c r="R8032" s="8">
        <v>46267</v>
      </c>
      <c r="S8032" s="2">
        <v>1</v>
      </c>
      <c r="T8032" s="2" t="s">
        <v>81</v>
      </c>
    </row>
    <row r="8033" spans="1:20" x14ac:dyDescent="0.25">
      <c r="A8033">
        <v>1120722070</v>
      </c>
      <c r="B8033">
        <v>122326057</v>
      </c>
      <c r="C8033" t="s">
        <v>74</v>
      </c>
      <c r="D8033" t="s">
        <v>75</v>
      </c>
      <c r="E8033" t="s">
        <v>76</v>
      </c>
      <c r="F8033" s="7">
        <v>44505</v>
      </c>
      <c r="G8033" s="7">
        <v>44870</v>
      </c>
      <c r="H8033" t="s">
        <v>86</v>
      </c>
      <c r="I8033" t="s">
        <v>87</v>
      </c>
      <c r="J8033" s="7">
        <v>46056</v>
      </c>
      <c r="K8033" s="7">
        <v>46075</v>
      </c>
      <c r="L8033" s="7">
        <v>44870</v>
      </c>
      <c r="M8033" t="s">
        <v>86</v>
      </c>
      <c r="N8033" t="s">
        <v>79</v>
      </c>
      <c r="O8033">
        <v>2026</v>
      </c>
      <c r="P8033">
        <v>1</v>
      </c>
      <c r="Q8033" t="s">
        <v>80</v>
      </c>
      <c r="R8033" s="8">
        <v>46267</v>
      </c>
      <c r="S8033" s="2">
        <v>1</v>
      </c>
      <c r="T8033" s="2" t="s">
        <v>81</v>
      </c>
    </row>
    <row r="8034" spans="1:20" x14ac:dyDescent="0.25">
      <c r="A8034">
        <v>1120722097</v>
      </c>
      <c r="B8034">
        <v>122331774</v>
      </c>
      <c r="C8034" t="s">
        <v>98</v>
      </c>
      <c r="D8034" t="s">
        <v>75</v>
      </c>
      <c r="E8034" t="s">
        <v>76</v>
      </c>
      <c r="F8034" s="7">
        <v>44506</v>
      </c>
      <c r="G8034" s="7">
        <v>44871</v>
      </c>
      <c r="H8034" t="s">
        <v>77</v>
      </c>
      <c r="I8034" t="s">
        <v>78</v>
      </c>
      <c r="J8034" s="7">
        <v>46052</v>
      </c>
      <c r="K8034" s="7">
        <v>46006</v>
      </c>
      <c r="L8034" s="7">
        <v>44871</v>
      </c>
      <c r="M8034" t="s">
        <v>77</v>
      </c>
      <c r="N8034" t="s">
        <v>79</v>
      </c>
      <c r="O8034">
        <v>2026</v>
      </c>
      <c r="P8034">
        <v>1</v>
      </c>
      <c r="Q8034" t="s">
        <v>80</v>
      </c>
      <c r="R8034" s="8">
        <v>46267</v>
      </c>
      <c r="S8034" s="2">
        <v>1</v>
      </c>
      <c r="T8034" s="2" t="s">
        <v>81</v>
      </c>
    </row>
    <row r="8035" spans="1:20" x14ac:dyDescent="0.25">
      <c r="A8035">
        <v>1120722528</v>
      </c>
      <c r="B8035">
        <v>122979971</v>
      </c>
      <c r="C8035" t="s">
        <v>91</v>
      </c>
      <c r="D8035" t="s">
        <v>75</v>
      </c>
      <c r="E8035" t="s">
        <v>76</v>
      </c>
      <c r="F8035" s="7">
        <v>44483</v>
      </c>
      <c r="G8035" s="7">
        <v>46309</v>
      </c>
      <c r="H8035" t="s">
        <v>77</v>
      </c>
      <c r="I8035" t="s">
        <v>78</v>
      </c>
      <c r="J8035" s="7">
        <v>45604</v>
      </c>
      <c r="K8035" s="7">
        <v>44606</v>
      </c>
      <c r="L8035" s="7">
        <v>46309</v>
      </c>
      <c r="M8035" t="s">
        <v>77</v>
      </c>
      <c r="N8035" t="s">
        <v>79</v>
      </c>
      <c r="O8035">
        <v>2026</v>
      </c>
      <c r="P8035">
        <v>1</v>
      </c>
      <c r="Q8035" t="s">
        <v>80</v>
      </c>
      <c r="R8035" s="8">
        <v>46267</v>
      </c>
      <c r="S8035" s="2">
        <v>1</v>
      </c>
      <c r="T8035" s="2" t="s">
        <v>81</v>
      </c>
    </row>
    <row r="8036" spans="1:20" x14ac:dyDescent="0.25">
      <c r="A8036">
        <v>1120722673</v>
      </c>
      <c r="B8036">
        <v>123251545</v>
      </c>
      <c r="C8036" t="s">
        <v>91</v>
      </c>
      <c r="D8036" t="s">
        <v>88</v>
      </c>
      <c r="E8036" t="s">
        <v>76</v>
      </c>
      <c r="F8036" s="7">
        <v>44656</v>
      </c>
      <c r="G8036" s="7">
        <v>46482</v>
      </c>
      <c r="H8036" t="s">
        <v>77</v>
      </c>
      <c r="I8036" t="s">
        <v>78</v>
      </c>
      <c r="J8036" s="7">
        <v>45571</v>
      </c>
      <c r="K8036" s="7">
        <v>45951</v>
      </c>
      <c r="L8036" s="7">
        <v>46482</v>
      </c>
      <c r="M8036" t="s">
        <v>77</v>
      </c>
      <c r="N8036" t="s">
        <v>79</v>
      </c>
      <c r="O8036">
        <v>2026</v>
      </c>
      <c r="P8036">
        <v>1</v>
      </c>
      <c r="Q8036" t="s">
        <v>80</v>
      </c>
      <c r="R8036" s="8">
        <v>46267</v>
      </c>
      <c r="S8036" s="2">
        <v>1</v>
      </c>
      <c r="T8036" s="2" t="s">
        <v>81</v>
      </c>
    </row>
    <row r="8037" spans="1:20" x14ac:dyDescent="0.25">
      <c r="A8037">
        <v>1120722745</v>
      </c>
      <c r="B8037">
        <v>123309467</v>
      </c>
      <c r="C8037" t="s">
        <v>74</v>
      </c>
      <c r="D8037" t="s">
        <v>75</v>
      </c>
      <c r="E8037" t="s">
        <v>76</v>
      </c>
      <c r="F8037" s="7">
        <v>44663</v>
      </c>
      <c r="G8037" s="7">
        <v>45028</v>
      </c>
      <c r="H8037" t="s">
        <v>77</v>
      </c>
      <c r="I8037" t="s">
        <v>78</v>
      </c>
      <c r="J8037" s="7"/>
      <c r="K8037" s="7">
        <v>44666</v>
      </c>
      <c r="L8037" s="7">
        <v>45028</v>
      </c>
      <c r="M8037" t="s">
        <v>77</v>
      </c>
      <c r="N8037"/>
      <c r="O8037">
        <v>2026</v>
      </c>
      <c r="P8037">
        <v>1</v>
      </c>
      <c r="Q8037" t="s">
        <v>80</v>
      </c>
      <c r="R8037" s="8">
        <v>46267</v>
      </c>
      <c r="S8037" s="2">
        <v>1</v>
      </c>
      <c r="T8037" s="2" t="s">
        <v>81</v>
      </c>
    </row>
    <row r="8038" spans="1:20" x14ac:dyDescent="0.25">
      <c r="A8038">
        <v>1120722853</v>
      </c>
      <c r="B8038">
        <v>123353315</v>
      </c>
      <c r="C8038" t="s">
        <v>82</v>
      </c>
      <c r="D8038" t="s">
        <v>88</v>
      </c>
      <c r="E8038" t="s">
        <v>76</v>
      </c>
      <c r="F8038" s="7">
        <v>44669</v>
      </c>
      <c r="G8038" s="7">
        <v>45034</v>
      </c>
      <c r="H8038" t="s">
        <v>77</v>
      </c>
      <c r="I8038" t="s">
        <v>78</v>
      </c>
      <c r="J8038" s="7">
        <v>45633</v>
      </c>
      <c r="K8038" s="7">
        <v>45535</v>
      </c>
      <c r="L8038" s="7">
        <v>45034</v>
      </c>
      <c r="M8038" t="s">
        <v>77</v>
      </c>
      <c r="N8038" t="s">
        <v>79</v>
      </c>
      <c r="O8038">
        <v>2026</v>
      </c>
      <c r="P8038">
        <v>1</v>
      </c>
      <c r="Q8038" t="s">
        <v>80</v>
      </c>
      <c r="R8038" s="8">
        <v>46267</v>
      </c>
      <c r="S8038" s="2">
        <v>1</v>
      </c>
      <c r="T8038" s="2" t="s">
        <v>81</v>
      </c>
    </row>
    <row r="8039" spans="1:20" x14ac:dyDescent="0.25">
      <c r="A8039">
        <v>1120722863</v>
      </c>
      <c r="B8039">
        <v>123353870</v>
      </c>
      <c r="C8039" t="s">
        <v>82</v>
      </c>
      <c r="D8039" t="s">
        <v>83</v>
      </c>
      <c r="E8039" t="s">
        <v>76</v>
      </c>
      <c r="F8039" s="7">
        <v>44586</v>
      </c>
      <c r="G8039" s="7">
        <v>44767</v>
      </c>
      <c r="H8039" t="s">
        <v>77</v>
      </c>
      <c r="I8039" t="s">
        <v>78</v>
      </c>
      <c r="J8039" s="7">
        <v>45520</v>
      </c>
      <c r="K8039" s="7">
        <v>45471</v>
      </c>
      <c r="L8039" s="7">
        <v>44767</v>
      </c>
      <c r="M8039" t="s">
        <v>77</v>
      </c>
      <c r="N8039" t="s">
        <v>92</v>
      </c>
      <c r="O8039">
        <v>2026</v>
      </c>
      <c r="P8039">
        <v>1</v>
      </c>
      <c r="Q8039" t="s">
        <v>80</v>
      </c>
      <c r="R8039" s="8">
        <v>46267</v>
      </c>
      <c r="S8039" s="2">
        <v>1</v>
      </c>
      <c r="T8039" s="2" t="s">
        <v>81</v>
      </c>
    </row>
    <row r="8040" spans="1:20" x14ac:dyDescent="0.25">
      <c r="A8040">
        <v>1120723138</v>
      </c>
      <c r="B8040">
        <v>123523483</v>
      </c>
      <c r="C8040" t="s">
        <v>74</v>
      </c>
      <c r="D8040" t="s">
        <v>83</v>
      </c>
      <c r="E8040" t="s">
        <v>76</v>
      </c>
      <c r="F8040" s="7">
        <v>44687</v>
      </c>
      <c r="G8040" s="7">
        <v>46513</v>
      </c>
      <c r="H8040" t="s">
        <v>77</v>
      </c>
      <c r="I8040" t="s">
        <v>84</v>
      </c>
      <c r="J8040" s="7">
        <v>45607</v>
      </c>
      <c r="K8040" s="7">
        <v>45057</v>
      </c>
      <c r="L8040" s="7">
        <v>46513</v>
      </c>
      <c r="M8040" t="s">
        <v>77</v>
      </c>
      <c r="N8040" t="s">
        <v>79</v>
      </c>
      <c r="O8040">
        <v>2026</v>
      </c>
      <c r="P8040">
        <v>1</v>
      </c>
      <c r="Q8040" t="s">
        <v>80</v>
      </c>
      <c r="R8040" s="8">
        <v>46267</v>
      </c>
      <c r="S8040" s="2">
        <v>1</v>
      </c>
      <c r="T8040" s="2" t="s">
        <v>81</v>
      </c>
    </row>
    <row r="8041" spans="1:20" x14ac:dyDescent="0.25">
      <c r="A8041">
        <v>1120723224</v>
      </c>
      <c r="B8041">
        <v>123588746</v>
      </c>
      <c r="C8041" t="s">
        <v>98</v>
      </c>
      <c r="D8041" t="s">
        <v>83</v>
      </c>
      <c r="E8041" t="s">
        <v>76</v>
      </c>
      <c r="F8041" s="7">
        <v>44694</v>
      </c>
      <c r="G8041" s="7">
        <v>44878</v>
      </c>
      <c r="H8041" t="s">
        <v>77</v>
      </c>
      <c r="I8041" t="s">
        <v>78</v>
      </c>
      <c r="J8041" s="7">
        <v>45498</v>
      </c>
      <c r="K8041" s="7">
        <v>45506</v>
      </c>
      <c r="L8041" s="7">
        <v>44878</v>
      </c>
      <c r="M8041" t="s">
        <v>77</v>
      </c>
      <c r="N8041" t="s">
        <v>79</v>
      </c>
      <c r="O8041">
        <v>2026</v>
      </c>
      <c r="P8041">
        <v>1</v>
      </c>
      <c r="Q8041" t="s">
        <v>80</v>
      </c>
      <c r="R8041" s="8">
        <v>46267</v>
      </c>
      <c r="S8041" s="2">
        <v>1</v>
      </c>
      <c r="T8041" s="2" t="s">
        <v>81</v>
      </c>
    </row>
    <row r="8042" spans="1:20" x14ac:dyDescent="0.25">
      <c r="A8042">
        <v>1120723307</v>
      </c>
      <c r="B8042">
        <v>123635316</v>
      </c>
      <c r="C8042" t="s">
        <v>74</v>
      </c>
      <c r="D8042" t="s">
        <v>75</v>
      </c>
      <c r="E8042" t="s">
        <v>76</v>
      </c>
      <c r="F8042" s="7">
        <v>44700</v>
      </c>
      <c r="G8042" s="7">
        <v>45065</v>
      </c>
      <c r="H8042" t="s">
        <v>77</v>
      </c>
      <c r="I8042" t="s">
        <v>78</v>
      </c>
      <c r="J8042" s="7"/>
      <c r="K8042" s="7">
        <v>44704</v>
      </c>
      <c r="L8042" s="7">
        <v>45065</v>
      </c>
      <c r="M8042" t="s">
        <v>77</v>
      </c>
      <c r="N8042"/>
      <c r="O8042">
        <v>2026</v>
      </c>
      <c r="P8042">
        <v>1</v>
      </c>
      <c r="Q8042" t="s">
        <v>80</v>
      </c>
      <c r="R8042" s="8">
        <v>46267</v>
      </c>
      <c r="S8042" s="2">
        <v>1</v>
      </c>
      <c r="T8042" s="2" t="s">
        <v>81</v>
      </c>
    </row>
    <row r="8043" spans="1:20" x14ac:dyDescent="0.25">
      <c r="A8043">
        <v>1120723357</v>
      </c>
      <c r="B8043">
        <v>123662790</v>
      </c>
      <c r="C8043" t="s">
        <v>97</v>
      </c>
      <c r="D8043" t="s">
        <v>88</v>
      </c>
      <c r="E8043" t="s">
        <v>76</v>
      </c>
      <c r="F8043" s="7">
        <v>44703</v>
      </c>
      <c r="G8043" s="7">
        <v>44887</v>
      </c>
      <c r="H8043" t="s">
        <v>77</v>
      </c>
      <c r="I8043" t="s">
        <v>78</v>
      </c>
      <c r="J8043" s="7">
        <v>46082</v>
      </c>
      <c r="K8043" s="7">
        <v>44713</v>
      </c>
      <c r="L8043" s="7">
        <v>44887</v>
      </c>
      <c r="M8043" t="s">
        <v>77</v>
      </c>
      <c r="N8043" t="s">
        <v>79</v>
      </c>
      <c r="O8043">
        <v>2026</v>
      </c>
      <c r="P8043">
        <v>1</v>
      </c>
      <c r="Q8043" t="s">
        <v>80</v>
      </c>
      <c r="R8043" s="8">
        <v>46267</v>
      </c>
      <c r="S8043" s="2">
        <v>1</v>
      </c>
      <c r="T8043" s="2" t="s">
        <v>81</v>
      </c>
    </row>
    <row r="8044" spans="1:20" x14ac:dyDescent="0.25">
      <c r="A8044">
        <v>1120723398</v>
      </c>
      <c r="B8044">
        <v>123686858</v>
      </c>
      <c r="C8044" t="s">
        <v>82</v>
      </c>
      <c r="D8044" t="s">
        <v>88</v>
      </c>
      <c r="E8044" t="s">
        <v>76</v>
      </c>
      <c r="F8044" s="7">
        <v>44706</v>
      </c>
      <c r="G8044" s="7">
        <v>46532</v>
      </c>
      <c r="H8044" t="s">
        <v>77</v>
      </c>
      <c r="I8044" t="s">
        <v>78</v>
      </c>
      <c r="J8044" s="7">
        <v>45831</v>
      </c>
      <c r="K8044" s="7">
        <v>44721</v>
      </c>
      <c r="L8044" s="7">
        <v>46532</v>
      </c>
      <c r="M8044" t="s">
        <v>77</v>
      </c>
      <c r="N8044" t="s">
        <v>92</v>
      </c>
      <c r="O8044">
        <v>2026</v>
      </c>
      <c r="P8044">
        <v>1</v>
      </c>
      <c r="Q8044" t="s">
        <v>80</v>
      </c>
      <c r="R8044" s="8">
        <v>46267</v>
      </c>
      <c r="S8044" s="2">
        <v>1</v>
      </c>
      <c r="T8044" s="2" t="s">
        <v>81</v>
      </c>
    </row>
    <row r="8045" spans="1:20" x14ac:dyDescent="0.25">
      <c r="A8045">
        <v>1120723539</v>
      </c>
      <c r="B8045">
        <v>123762080</v>
      </c>
      <c r="C8045" t="s">
        <v>82</v>
      </c>
      <c r="D8045" t="s">
        <v>88</v>
      </c>
      <c r="E8045" t="s">
        <v>76</v>
      </c>
      <c r="F8045" s="7">
        <v>44716</v>
      </c>
      <c r="G8045" s="7">
        <v>45081</v>
      </c>
      <c r="H8045" t="s">
        <v>77</v>
      </c>
      <c r="I8045" t="s">
        <v>78</v>
      </c>
      <c r="J8045" s="7">
        <v>45633</v>
      </c>
      <c r="K8045" s="7">
        <v>45964</v>
      </c>
      <c r="L8045" s="7">
        <v>45081</v>
      </c>
      <c r="M8045" t="s">
        <v>77</v>
      </c>
      <c r="N8045" t="s">
        <v>79</v>
      </c>
      <c r="O8045">
        <v>2026</v>
      </c>
      <c r="P8045">
        <v>1</v>
      </c>
      <c r="Q8045" t="s">
        <v>80</v>
      </c>
      <c r="R8045" s="8">
        <v>46267</v>
      </c>
      <c r="S8045" s="2">
        <v>1</v>
      </c>
      <c r="T8045" s="2" t="s">
        <v>81</v>
      </c>
    </row>
    <row r="8046" spans="1:20" x14ac:dyDescent="0.25">
      <c r="A8046">
        <v>1120723857</v>
      </c>
      <c r="B8046">
        <v>123896358</v>
      </c>
      <c r="C8046" t="s">
        <v>82</v>
      </c>
      <c r="D8046" t="s">
        <v>83</v>
      </c>
      <c r="E8046" t="s">
        <v>76</v>
      </c>
      <c r="F8046" s="7">
        <v>44734</v>
      </c>
      <c r="G8046" s="7">
        <v>45099</v>
      </c>
      <c r="H8046" t="s">
        <v>77</v>
      </c>
      <c r="I8046" t="s">
        <v>78</v>
      </c>
      <c r="J8046" s="7"/>
      <c r="K8046" s="7">
        <v>44735</v>
      </c>
      <c r="L8046" s="7">
        <v>45099</v>
      </c>
      <c r="M8046" t="s">
        <v>77</v>
      </c>
      <c r="N8046"/>
      <c r="O8046">
        <v>2026</v>
      </c>
      <c r="P8046">
        <v>1</v>
      </c>
      <c r="Q8046" t="s">
        <v>80</v>
      </c>
      <c r="R8046" s="8">
        <v>46267</v>
      </c>
      <c r="S8046" s="2">
        <v>1</v>
      </c>
      <c r="T8046" s="2" t="s">
        <v>81</v>
      </c>
    </row>
    <row r="8047" spans="1:20" x14ac:dyDescent="0.25">
      <c r="A8047">
        <v>1120723862</v>
      </c>
      <c r="B8047">
        <v>123898092</v>
      </c>
      <c r="C8047" t="s">
        <v>91</v>
      </c>
      <c r="D8047" t="s">
        <v>75</v>
      </c>
      <c r="E8047" t="s">
        <v>76</v>
      </c>
      <c r="F8047" s="7">
        <v>44734</v>
      </c>
      <c r="G8047" s="7">
        <v>45099</v>
      </c>
      <c r="H8047" t="s">
        <v>77</v>
      </c>
      <c r="I8047" t="s">
        <v>78</v>
      </c>
      <c r="J8047" s="7"/>
      <c r="K8047" s="7">
        <v>45922</v>
      </c>
      <c r="L8047" s="7">
        <v>45099</v>
      </c>
      <c r="M8047" t="s">
        <v>77</v>
      </c>
      <c r="N8047"/>
      <c r="O8047">
        <v>2026</v>
      </c>
      <c r="P8047">
        <v>1</v>
      </c>
      <c r="Q8047" t="s">
        <v>80</v>
      </c>
      <c r="R8047" s="8">
        <v>46267</v>
      </c>
      <c r="S8047" s="2">
        <v>1</v>
      </c>
      <c r="T8047" s="2" t="s">
        <v>81</v>
      </c>
    </row>
    <row r="8048" spans="1:20" x14ac:dyDescent="0.25">
      <c r="A8048">
        <v>1120723899</v>
      </c>
      <c r="B8048">
        <v>123908814</v>
      </c>
      <c r="C8048" t="s">
        <v>82</v>
      </c>
      <c r="D8048" t="s">
        <v>88</v>
      </c>
      <c r="E8048" t="s">
        <v>76</v>
      </c>
      <c r="F8048" s="7">
        <v>44735</v>
      </c>
      <c r="G8048" s="7">
        <v>45100</v>
      </c>
      <c r="H8048" t="s">
        <v>77</v>
      </c>
      <c r="I8048" t="s">
        <v>84</v>
      </c>
      <c r="J8048" s="7">
        <v>45633</v>
      </c>
      <c r="K8048" s="7">
        <v>45748</v>
      </c>
      <c r="L8048" s="7">
        <v>45100</v>
      </c>
      <c r="M8048" t="s">
        <v>77</v>
      </c>
      <c r="N8048" t="s">
        <v>79</v>
      </c>
      <c r="O8048">
        <v>2026</v>
      </c>
      <c r="P8048">
        <v>1</v>
      </c>
      <c r="Q8048" t="s">
        <v>80</v>
      </c>
      <c r="R8048" s="8">
        <v>46267</v>
      </c>
      <c r="S8048" s="2">
        <v>1</v>
      </c>
      <c r="T8048" s="2" t="s">
        <v>81</v>
      </c>
    </row>
    <row r="8049" spans="1:20" x14ac:dyDescent="0.25">
      <c r="A8049">
        <v>1120723900</v>
      </c>
      <c r="B8049">
        <v>123908814</v>
      </c>
      <c r="C8049" t="s">
        <v>82</v>
      </c>
      <c r="D8049" t="s">
        <v>88</v>
      </c>
      <c r="E8049" t="s">
        <v>76</v>
      </c>
      <c r="F8049" s="7">
        <v>44735</v>
      </c>
      <c r="G8049" s="7">
        <v>45100</v>
      </c>
      <c r="H8049" t="s">
        <v>77</v>
      </c>
      <c r="I8049" t="s">
        <v>84</v>
      </c>
      <c r="J8049" s="7">
        <v>45633</v>
      </c>
      <c r="K8049" s="7">
        <v>45623</v>
      </c>
      <c r="L8049" s="7">
        <v>45100</v>
      </c>
      <c r="M8049" t="s">
        <v>77</v>
      </c>
      <c r="N8049" t="s">
        <v>79</v>
      </c>
      <c r="O8049">
        <v>2026</v>
      </c>
      <c r="P8049">
        <v>1</v>
      </c>
      <c r="Q8049" t="s">
        <v>80</v>
      </c>
      <c r="R8049" s="8">
        <v>46267</v>
      </c>
      <c r="S8049" s="2">
        <v>1</v>
      </c>
      <c r="T8049" s="2" t="s">
        <v>81</v>
      </c>
    </row>
    <row r="8050" spans="1:20" x14ac:dyDescent="0.25">
      <c r="A8050">
        <v>1120723989</v>
      </c>
      <c r="B8050">
        <v>123939490</v>
      </c>
      <c r="C8050" t="s">
        <v>98</v>
      </c>
      <c r="D8050" t="s">
        <v>88</v>
      </c>
      <c r="E8050" t="s">
        <v>76</v>
      </c>
      <c r="F8050" s="7">
        <v>44740</v>
      </c>
      <c r="G8050" s="7">
        <v>46566</v>
      </c>
      <c r="H8050" t="s">
        <v>77</v>
      </c>
      <c r="I8050" t="s">
        <v>78</v>
      </c>
      <c r="J8050" s="7">
        <v>45919</v>
      </c>
      <c r="K8050" s="7">
        <v>44795</v>
      </c>
      <c r="L8050" s="7">
        <v>46566</v>
      </c>
      <c r="M8050" t="s">
        <v>77</v>
      </c>
      <c r="N8050" t="s">
        <v>79</v>
      </c>
      <c r="O8050">
        <v>2026</v>
      </c>
      <c r="P8050">
        <v>1</v>
      </c>
      <c r="Q8050" t="s">
        <v>80</v>
      </c>
      <c r="R8050" s="8">
        <v>46267</v>
      </c>
      <c r="S8050" s="2">
        <v>1</v>
      </c>
      <c r="T8050" s="2" t="s">
        <v>81</v>
      </c>
    </row>
    <row r="8051" spans="1:20" x14ac:dyDescent="0.25">
      <c r="A8051">
        <v>1120723998</v>
      </c>
      <c r="B8051">
        <v>123940661</v>
      </c>
      <c r="C8051" t="s">
        <v>82</v>
      </c>
      <c r="D8051" t="s">
        <v>88</v>
      </c>
      <c r="E8051" t="s">
        <v>76</v>
      </c>
      <c r="F8051" s="7">
        <v>44740</v>
      </c>
      <c r="G8051" s="7">
        <v>46566</v>
      </c>
      <c r="H8051" t="s">
        <v>77</v>
      </c>
      <c r="I8051" t="s">
        <v>78</v>
      </c>
      <c r="J8051" s="7">
        <v>45914</v>
      </c>
      <c r="K8051" s="7">
        <v>46084</v>
      </c>
      <c r="L8051" s="7">
        <v>46566</v>
      </c>
      <c r="M8051" t="s">
        <v>77</v>
      </c>
      <c r="N8051" t="s">
        <v>79</v>
      </c>
      <c r="O8051">
        <v>2026</v>
      </c>
      <c r="P8051">
        <v>1</v>
      </c>
      <c r="Q8051" t="s">
        <v>80</v>
      </c>
      <c r="R8051" s="8">
        <v>46267</v>
      </c>
      <c r="S8051" s="2">
        <v>1</v>
      </c>
      <c r="T8051" s="2" t="s">
        <v>81</v>
      </c>
    </row>
    <row r="8052" spans="1:20" x14ac:dyDescent="0.25">
      <c r="A8052">
        <v>1120724074</v>
      </c>
      <c r="B8052">
        <v>123985996</v>
      </c>
      <c r="C8052" t="s">
        <v>90</v>
      </c>
      <c r="D8052" t="s">
        <v>88</v>
      </c>
      <c r="E8052" t="s">
        <v>76</v>
      </c>
      <c r="F8052" s="7">
        <v>44744</v>
      </c>
      <c r="G8052" s="7">
        <v>45109</v>
      </c>
      <c r="H8052" t="s">
        <v>77</v>
      </c>
      <c r="I8052" t="s">
        <v>78</v>
      </c>
      <c r="J8052" s="7">
        <v>45432</v>
      </c>
      <c r="K8052" s="7">
        <v>45544</v>
      </c>
      <c r="L8052" s="7">
        <v>45109</v>
      </c>
      <c r="M8052" t="s">
        <v>77</v>
      </c>
      <c r="N8052" t="s">
        <v>79</v>
      </c>
      <c r="O8052">
        <v>2026</v>
      </c>
      <c r="P8052">
        <v>1</v>
      </c>
      <c r="Q8052" t="s">
        <v>80</v>
      </c>
      <c r="R8052" s="8">
        <v>46267</v>
      </c>
      <c r="S8052" s="2">
        <v>1</v>
      </c>
      <c r="T8052" s="2" t="s">
        <v>81</v>
      </c>
    </row>
    <row r="8053" spans="1:20" x14ac:dyDescent="0.25">
      <c r="A8053">
        <v>1120724139</v>
      </c>
      <c r="B8053">
        <v>124026184</v>
      </c>
      <c r="C8053" t="s">
        <v>85</v>
      </c>
      <c r="D8053" t="s">
        <v>83</v>
      </c>
      <c r="E8053" t="s">
        <v>76</v>
      </c>
      <c r="F8053" s="7">
        <v>44750</v>
      </c>
      <c r="G8053" s="7">
        <v>46576</v>
      </c>
      <c r="H8053" t="s">
        <v>77</v>
      </c>
      <c r="I8053" t="s">
        <v>78</v>
      </c>
      <c r="J8053" s="7">
        <v>45517</v>
      </c>
      <c r="K8053" s="7">
        <v>45742</v>
      </c>
      <c r="L8053" s="7">
        <v>46576</v>
      </c>
      <c r="M8053" t="s">
        <v>77</v>
      </c>
      <c r="N8053" t="s">
        <v>79</v>
      </c>
      <c r="O8053">
        <v>2026</v>
      </c>
      <c r="P8053">
        <v>1</v>
      </c>
      <c r="Q8053" t="s">
        <v>80</v>
      </c>
      <c r="R8053" s="8">
        <v>46267</v>
      </c>
      <c r="S8053" s="2">
        <v>1</v>
      </c>
      <c r="T8053" s="2" t="s">
        <v>81</v>
      </c>
    </row>
    <row r="8054" spans="1:20" x14ac:dyDescent="0.25">
      <c r="A8054">
        <v>1120724252</v>
      </c>
      <c r="B8054">
        <v>124078752</v>
      </c>
      <c r="C8054" t="s">
        <v>91</v>
      </c>
      <c r="D8054" t="s">
        <v>88</v>
      </c>
      <c r="E8054" t="s">
        <v>76</v>
      </c>
      <c r="F8054" s="7">
        <v>44756</v>
      </c>
      <c r="G8054" s="7">
        <v>45121</v>
      </c>
      <c r="H8054" t="s">
        <v>77</v>
      </c>
      <c r="I8054" t="s">
        <v>78</v>
      </c>
      <c r="J8054" s="7">
        <v>45855</v>
      </c>
      <c r="K8054" s="7">
        <v>45772</v>
      </c>
      <c r="L8054" s="7">
        <v>45121</v>
      </c>
      <c r="M8054" t="s">
        <v>77</v>
      </c>
      <c r="N8054" t="s">
        <v>79</v>
      </c>
      <c r="O8054">
        <v>2026</v>
      </c>
      <c r="P8054">
        <v>1</v>
      </c>
      <c r="Q8054" t="s">
        <v>80</v>
      </c>
      <c r="R8054" s="8">
        <v>46267</v>
      </c>
      <c r="S8054" s="2">
        <v>1</v>
      </c>
      <c r="T8054" s="2" t="s">
        <v>81</v>
      </c>
    </row>
    <row r="8055" spans="1:20" x14ac:dyDescent="0.25">
      <c r="A8055">
        <v>1120724254</v>
      </c>
      <c r="B8055">
        <v>124078785</v>
      </c>
      <c r="C8055" t="s">
        <v>82</v>
      </c>
      <c r="D8055" t="s">
        <v>83</v>
      </c>
      <c r="E8055" t="s">
        <v>76</v>
      </c>
      <c r="F8055" s="7">
        <v>44756</v>
      </c>
      <c r="G8055" s="7">
        <v>46582</v>
      </c>
      <c r="H8055" t="s">
        <v>77</v>
      </c>
      <c r="I8055" t="s">
        <v>78</v>
      </c>
      <c r="J8055" s="7">
        <v>45923</v>
      </c>
      <c r="K8055" s="7">
        <v>45427</v>
      </c>
      <c r="L8055" s="7">
        <v>46582</v>
      </c>
      <c r="M8055" t="s">
        <v>77</v>
      </c>
      <c r="N8055" t="s">
        <v>79</v>
      </c>
      <c r="O8055">
        <v>2026</v>
      </c>
      <c r="P8055">
        <v>1</v>
      </c>
      <c r="Q8055" t="s">
        <v>80</v>
      </c>
      <c r="R8055" s="8">
        <v>46267</v>
      </c>
      <c r="S8055" s="2">
        <v>1</v>
      </c>
      <c r="T8055" s="2" t="s">
        <v>81</v>
      </c>
    </row>
    <row r="8056" spans="1:20" x14ac:dyDescent="0.25">
      <c r="A8056">
        <v>1120724297</v>
      </c>
      <c r="B8056">
        <v>124096757</v>
      </c>
      <c r="C8056" t="s">
        <v>82</v>
      </c>
      <c r="D8056" t="s">
        <v>88</v>
      </c>
      <c r="E8056" t="s">
        <v>76</v>
      </c>
      <c r="F8056" s="7">
        <v>44758</v>
      </c>
      <c r="G8056" s="7">
        <v>45123</v>
      </c>
      <c r="H8056" t="s">
        <v>77</v>
      </c>
      <c r="I8056" t="s">
        <v>84</v>
      </c>
      <c r="J8056" s="7">
        <v>45742</v>
      </c>
      <c r="K8056" s="7">
        <v>45968</v>
      </c>
      <c r="L8056" s="7">
        <v>45123</v>
      </c>
      <c r="M8056" t="s">
        <v>77</v>
      </c>
      <c r="N8056" t="s">
        <v>79</v>
      </c>
      <c r="O8056">
        <v>2026</v>
      </c>
      <c r="P8056">
        <v>1</v>
      </c>
      <c r="Q8056" t="s">
        <v>80</v>
      </c>
      <c r="R8056" s="8">
        <v>46267</v>
      </c>
      <c r="S8056" s="2">
        <v>1</v>
      </c>
      <c r="T8056" s="2" t="s">
        <v>81</v>
      </c>
    </row>
    <row r="8057" spans="1:20" x14ac:dyDescent="0.25">
      <c r="A8057">
        <v>1120724298</v>
      </c>
      <c r="B8057">
        <v>124096757</v>
      </c>
      <c r="C8057" t="s">
        <v>82</v>
      </c>
      <c r="D8057" t="s">
        <v>88</v>
      </c>
      <c r="E8057" t="s">
        <v>76</v>
      </c>
      <c r="F8057" s="7">
        <v>44758</v>
      </c>
      <c r="G8057" s="7">
        <v>45123</v>
      </c>
      <c r="H8057" t="s">
        <v>77</v>
      </c>
      <c r="I8057" t="s">
        <v>84</v>
      </c>
      <c r="J8057" s="7">
        <v>45742</v>
      </c>
      <c r="K8057" s="7">
        <v>45610</v>
      </c>
      <c r="L8057" s="7">
        <v>45123</v>
      </c>
      <c r="M8057" t="s">
        <v>77</v>
      </c>
      <c r="N8057" t="s">
        <v>79</v>
      </c>
      <c r="O8057">
        <v>2026</v>
      </c>
      <c r="P8057">
        <v>1</v>
      </c>
      <c r="Q8057" t="s">
        <v>80</v>
      </c>
      <c r="R8057" s="8">
        <v>46267</v>
      </c>
      <c r="S8057" s="2">
        <v>1</v>
      </c>
      <c r="T8057" s="2" t="s">
        <v>81</v>
      </c>
    </row>
    <row r="8058" spans="1:20" x14ac:dyDescent="0.25">
      <c r="A8058">
        <v>1120724322</v>
      </c>
      <c r="B8058">
        <v>124100932</v>
      </c>
      <c r="C8058" t="s">
        <v>82</v>
      </c>
      <c r="D8058" t="s">
        <v>88</v>
      </c>
      <c r="E8058" t="s">
        <v>76</v>
      </c>
      <c r="F8058" s="7">
        <v>44759</v>
      </c>
      <c r="G8058" s="7">
        <v>45124</v>
      </c>
      <c r="H8058" t="s">
        <v>77</v>
      </c>
      <c r="I8058" t="s">
        <v>78</v>
      </c>
      <c r="J8058" s="7">
        <v>45464</v>
      </c>
      <c r="K8058" s="7">
        <v>45689</v>
      </c>
      <c r="L8058" s="7">
        <v>45124</v>
      </c>
      <c r="M8058" t="s">
        <v>77</v>
      </c>
      <c r="N8058" t="s">
        <v>79</v>
      </c>
      <c r="O8058">
        <v>2026</v>
      </c>
      <c r="P8058">
        <v>1</v>
      </c>
      <c r="Q8058" t="s">
        <v>80</v>
      </c>
      <c r="R8058" s="8">
        <v>46267</v>
      </c>
      <c r="S8058" s="2">
        <v>1</v>
      </c>
      <c r="T8058" s="2" t="s">
        <v>81</v>
      </c>
    </row>
    <row r="8059" spans="1:20" x14ac:dyDescent="0.25">
      <c r="A8059">
        <v>1120724323</v>
      </c>
      <c r="B8059">
        <v>124100932</v>
      </c>
      <c r="C8059" t="s">
        <v>82</v>
      </c>
      <c r="D8059" t="s">
        <v>88</v>
      </c>
      <c r="E8059" t="s">
        <v>76</v>
      </c>
      <c r="F8059" s="7">
        <v>44759</v>
      </c>
      <c r="G8059" s="7">
        <v>45124</v>
      </c>
      <c r="H8059" t="s">
        <v>77</v>
      </c>
      <c r="I8059" t="s">
        <v>78</v>
      </c>
      <c r="J8059" s="7">
        <v>45464</v>
      </c>
      <c r="K8059" s="7">
        <v>45971</v>
      </c>
      <c r="L8059" s="7">
        <v>45124</v>
      </c>
      <c r="M8059" t="s">
        <v>77</v>
      </c>
      <c r="N8059" t="s">
        <v>79</v>
      </c>
      <c r="O8059">
        <v>2026</v>
      </c>
      <c r="P8059">
        <v>1</v>
      </c>
      <c r="Q8059" t="s">
        <v>80</v>
      </c>
      <c r="R8059" s="8">
        <v>46267</v>
      </c>
      <c r="S8059" s="2">
        <v>1</v>
      </c>
      <c r="T8059" s="2" t="s">
        <v>81</v>
      </c>
    </row>
    <row r="8060" spans="1:20" x14ac:dyDescent="0.25">
      <c r="A8060">
        <v>1120724324</v>
      </c>
      <c r="B8060">
        <v>124100932</v>
      </c>
      <c r="C8060" t="s">
        <v>82</v>
      </c>
      <c r="D8060" t="s">
        <v>88</v>
      </c>
      <c r="E8060" t="s">
        <v>76</v>
      </c>
      <c r="F8060" s="7">
        <v>44759</v>
      </c>
      <c r="G8060" s="7">
        <v>45124</v>
      </c>
      <c r="H8060" t="s">
        <v>77</v>
      </c>
      <c r="I8060" t="s">
        <v>78</v>
      </c>
      <c r="J8060" s="7">
        <v>45464</v>
      </c>
      <c r="K8060" s="7">
        <v>45667</v>
      </c>
      <c r="L8060" s="7">
        <v>45124</v>
      </c>
      <c r="M8060" t="s">
        <v>77</v>
      </c>
      <c r="N8060" t="s">
        <v>79</v>
      </c>
      <c r="O8060">
        <v>2026</v>
      </c>
      <c r="P8060">
        <v>1</v>
      </c>
      <c r="Q8060" t="s">
        <v>80</v>
      </c>
      <c r="R8060" s="8">
        <v>46267</v>
      </c>
      <c r="S8060" s="2">
        <v>1</v>
      </c>
      <c r="T8060" s="2" t="s">
        <v>81</v>
      </c>
    </row>
    <row r="8061" spans="1:20" x14ac:dyDescent="0.25">
      <c r="A8061">
        <v>1120724390</v>
      </c>
      <c r="B8061">
        <v>124126541</v>
      </c>
      <c r="C8061" t="s">
        <v>82</v>
      </c>
      <c r="D8061" t="s">
        <v>88</v>
      </c>
      <c r="E8061" t="s">
        <v>76</v>
      </c>
      <c r="F8061" s="7">
        <v>44762</v>
      </c>
      <c r="G8061" s="7">
        <v>45127</v>
      </c>
      <c r="H8061" t="s">
        <v>77</v>
      </c>
      <c r="I8061" t="s">
        <v>78</v>
      </c>
      <c r="J8061" s="7">
        <v>45740</v>
      </c>
      <c r="K8061" s="7">
        <v>45610</v>
      </c>
      <c r="L8061" s="7">
        <v>45127</v>
      </c>
      <c r="M8061" t="s">
        <v>77</v>
      </c>
      <c r="N8061" t="s">
        <v>79</v>
      </c>
      <c r="O8061">
        <v>2026</v>
      </c>
      <c r="P8061">
        <v>1</v>
      </c>
      <c r="Q8061" t="s">
        <v>80</v>
      </c>
      <c r="R8061" s="8">
        <v>46267</v>
      </c>
      <c r="S8061" s="2">
        <v>1</v>
      </c>
      <c r="T8061" s="2" t="s">
        <v>81</v>
      </c>
    </row>
    <row r="8062" spans="1:20" x14ac:dyDescent="0.25">
      <c r="A8062">
        <v>1120724653</v>
      </c>
      <c r="B8062">
        <v>124234654</v>
      </c>
      <c r="C8062" t="s">
        <v>74</v>
      </c>
      <c r="D8062" t="s">
        <v>75</v>
      </c>
      <c r="E8062" t="s">
        <v>76</v>
      </c>
      <c r="F8062" s="7">
        <v>44778</v>
      </c>
      <c r="G8062" s="7">
        <v>45143</v>
      </c>
      <c r="H8062" t="s">
        <v>86</v>
      </c>
      <c r="I8062" t="s">
        <v>87</v>
      </c>
      <c r="J8062" s="7"/>
      <c r="K8062" s="7">
        <v>44890</v>
      </c>
      <c r="L8062" s="7">
        <v>45143</v>
      </c>
      <c r="M8062" t="s">
        <v>86</v>
      </c>
      <c r="N8062"/>
      <c r="O8062">
        <v>2026</v>
      </c>
      <c r="P8062">
        <v>1</v>
      </c>
      <c r="Q8062" t="s">
        <v>80</v>
      </c>
      <c r="R8062" s="8">
        <v>46267</v>
      </c>
      <c r="S8062" s="2">
        <v>1</v>
      </c>
      <c r="T8062" s="2" t="s">
        <v>81</v>
      </c>
    </row>
    <row r="8063" spans="1:20" x14ac:dyDescent="0.25">
      <c r="A8063">
        <v>1120725621</v>
      </c>
      <c r="B8063">
        <v>124549903</v>
      </c>
      <c r="C8063" t="s">
        <v>85</v>
      </c>
      <c r="D8063" t="s">
        <v>75</v>
      </c>
      <c r="E8063" t="s">
        <v>76</v>
      </c>
      <c r="F8063" s="7">
        <v>44798</v>
      </c>
      <c r="G8063" s="7">
        <v>45163</v>
      </c>
      <c r="H8063" t="s">
        <v>77</v>
      </c>
      <c r="I8063" t="s">
        <v>78</v>
      </c>
      <c r="J8063" s="7">
        <v>45847</v>
      </c>
      <c r="K8063" s="7">
        <v>44910</v>
      </c>
      <c r="L8063" s="7">
        <v>45163</v>
      </c>
      <c r="M8063" t="s">
        <v>77</v>
      </c>
      <c r="N8063" t="s">
        <v>79</v>
      </c>
      <c r="O8063">
        <v>2026</v>
      </c>
      <c r="P8063">
        <v>1</v>
      </c>
      <c r="Q8063" t="s">
        <v>80</v>
      </c>
      <c r="R8063" s="8">
        <v>46267</v>
      </c>
      <c r="S8063" s="2">
        <v>1</v>
      </c>
      <c r="T8063" s="2" t="s">
        <v>81</v>
      </c>
    </row>
    <row r="8064" spans="1:20" x14ac:dyDescent="0.25">
      <c r="A8064">
        <v>1120725740</v>
      </c>
      <c r="B8064">
        <v>124589340</v>
      </c>
      <c r="C8064" t="s">
        <v>82</v>
      </c>
      <c r="D8064" t="s">
        <v>75</v>
      </c>
      <c r="E8064" t="s">
        <v>76</v>
      </c>
      <c r="F8064" s="7">
        <v>44833</v>
      </c>
      <c r="G8064" s="7">
        <v>45198</v>
      </c>
      <c r="H8064" t="s">
        <v>77</v>
      </c>
      <c r="I8064" t="s">
        <v>78</v>
      </c>
      <c r="J8064" s="7"/>
      <c r="K8064" s="7">
        <v>44924</v>
      </c>
      <c r="L8064" s="7">
        <v>45198</v>
      </c>
      <c r="M8064" t="s">
        <v>77</v>
      </c>
      <c r="N8064"/>
      <c r="O8064">
        <v>2026</v>
      </c>
      <c r="P8064">
        <v>1</v>
      </c>
      <c r="Q8064" t="s">
        <v>80</v>
      </c>
      <c r="R8064" s="8">
        <v>46267</v>
      </c>
      <c r="S8064" s="2">
        <v>1</v>
      </c>
      <c r="T8064" s="2" t="s">
        <v>81</v>
      </c>
    </row>
    <row r="8065" spans="1:20" x14ac:dyDescent="0.25">
      <c r="A8065">
        <v>1120725853</v>
      </c>
      <c r="B8065">
        <v>124630138</v>
      </c>
      <c r="C8065" t="s">
        <v>93</v>
      </c>
      <c r="D8065" t="s">
        <v>83</v>
      </c>
      <c r="E8065" t="s">
        <v>76</v>
      </c>
      <c r="F8065" s="7">
        <v>44093</v>
      </c>
      <c r="G8065" s="7">
        <v>44274</v>
      </c>
      <c r="H8065" t="s">
        <v>77</v>
      </c>
      <c r="I8065" t="s">
        <v>78</v>
      </c>
      <c r="J8065" s="7">
        <v>45966</v>
      </c>
      <c r="K8065" s="7">
        <v>45747</v>
      </c>
      <c r="L8065" s="7">
        <v>44274</v>
      </c>
      <c r="M8065" t="s">
        <v>77</v>
      </c>
      <c r="N8065" t="s">
        <v>79</v>
      </c>
      <c r="O8065">
        <v>2026</v>
      </c>
      <c r="P8065">
        <v>1</v>
      </c>
      <c r="Q8065" t="s">
        <v>80</v>
      </c>
      <c r="R8065" s="8">
        <v>46267</v>
      </c>
      <c r="S8065" s="2">
        <v>1</v>
      </c>
      <c r="T8065" s="2" t="s">
        <v>81</v>
      </c>
    </row>
    <row r="8066" spans="1:20" x14ac:dyDescent="0.25">
      <c r="A8066">
        <v>1120726111</v>
      </c>
      <c r="B8066">
        <v>124762799</v>
      </c>
      <c r="C8066" t="s">
        <v>82</v>
      </c>
      <c r="D8066" t="s">
        <v>88</v>
      </c>
      <c r="E8066" t="s">
        <v>76</v>
      </c>
      <c r="F8066" s="7">
        <v>44856</v>
      </c>
      <c r="G8066" s="7">
        <v>45221</v>
      </c>
      <c r="H8066" t="s">
        <v>77</v>
      </c>
      <c r="I8066" t="s">
        <v>78</v>
      </c>
      <c r="J8066" s="7">
        <v>45845</v>
      </c>
      <c r="K8066" s="7">
        <v>45908</v>
      </c>
      <c r="L8066" s="7">
        <v>45221</v>
      </c>
      <c r="M8066" t="s">
        <v>77</v>
      </c>
      <c r="N8066" t="s">
        <v>79</v>
      </c>
      <c r="O8066">
        <v>2026</v>
      </c>
      <c r="P8066">
        <v>1</v>
      </c>
      <c r="Q8066" t="s">
        <v>80</v>
      </c>
      <c r="R8066" s="8">
        <v>46267</v>
      </c>
      <c r="S8066" s="2">
        <v>1</v>
      </c>
      <c r="T8066" s="2" t="s">
        <v>81</v>
      </c>
    </row>
    <row r="8067" spans="1:20" x14ac:dyDescent="0.25">
      <c r="A8067">
        <v>1120726186</v>
      </c>
      <c r="B8067">
        <v>124798167</v>
      </c>
      <c r="C8067" t="s">
        <v>74</v>
      </c>
      <c r="D8067" t="s">
        <v>75</v>
      </c>
      <c r="E8067" t="s">
        <v>76</v>
      </c>
      <c r="F8067" s="7">
        <v>44862</v>
      </c>
      <c r="G8067" s="7">
        <v>45227</v>
      </c>
      <c r="H8067" t="s">
        <v>77</v>
      </c>
      <c r="I8067" t="s">
        <v>78</v>
      </c>
      <c r="J8067" s="7"/>
      <c r="K8067" s="7">
        <v>44931</v>
      </c>
      <c r="L8067" s="7">
        <v>45227</v>
      </c>
      <c r="M8067" t="s">
        <v>77</v>
      </c>
      <c r="N8067"/>
      <c r="O8067">
        <v>2026</v>
      </c>
      <c r="P8067">
        <v>1</v>
      </c>
      <c r="Q8067" t="s">
        <v>80</v>
      </c>
      <c r="R8067" s="8">
        <v>46267</v>
      </c>
      <c r="S8067" s="2">
        <v>1</v>
      </c>
      <c r="T8067" s="2" t="s">
        <v>81</v>
      </c>
    </row>
    <row r="8068" spans="1:20" x14ac:dyDescent="0.25">
      <c r="A8068">
        <v>1120726499</v>
      </c>
      <c r="B8068">
        <v>125650121</v>
      </c>
      <c r="C8068" t="s">
        <v>85</v>
      </c>
      <c r="D8068" t="s">
        <v>75</v>
      </c>
      <c r="E8068" t="s">
        <v>76</v>
      </c>
      <c r="F8068" s="7">
        <v>44998</v>
      </c>
      <c r="G8068" s="7">
        <v>46825</v>
      </c>
      <c r="H8068" t="s">
        <v>86</v>
      </c>
      <c r="I8068" t="s">
        <v>87</v>
      </c>
      <c r="J8068" s="7">
        <v>45600</v>
      </c>
      <c r="K8068" s="7">
        <v>46114</v>
      </c>
      <c r="L8068" s="7">
        <v>46825</v>
      </c>
      <c r="M8068" t="s">
        <v>86</v>
      </c>
      <c r="N8068" t="s">
        <v>79</v>
      </c>
      <c r="O8068">
        <v>2026</v>
      </c>
      <c r="P8068">
        <v>1</v>
      </c>
      <c r="Q8068" t="s">
        <v>80</v>
      </c>
      <c r="R8068" s="8">
        <v>46267</v>
      </c>
      <c r="S8068" s="2">
        <v>1</v>
      </c>
      <c r="T8068" s="2" t="s">
        <v>81</v>
      </c>
    </row>
    <row r="8069" spans="1:20" x14ac:dyDescent="0.25">
      <c r="A8069">
        <v>1120727114</v>
      </c>
      <c r="B8069">
        <v>126130117</v>
      </c>
      <c r="C8069" t="s">
        <v>74</v>
      </c>
      <c r="D8069" t="s">
        <v>75</v>
      </c>
      <c r="E8069" t="s">
        <v>76</v>
      </c>
      <c r="F8069" s="7">
        <v>45061</v>
      </c>
      <c r="G8069" s="7">
        <v>46888</v>
      </c>
      <c r="H8069" t="s">
        <v>86</v>
      </c>
      <c r="I8069" t="s">
        <v>87</v>
      </c>
      <c r="J8069" s="7"/>
      <c r="K8069" s="7">
        <v>45065</v>
      </c>
      <c r="L8069" s="7">
        <v>46888</v>
      </c>
      <c r="M8069" t="s">
        <v>86</v>
      </c>
      <c r="N8069"/>
      <c r="O8069">
        <v>2026</v>
      </c>
      <c r="P8069">
        <v>1</v>
      </c>
      <c r="Q8069" t="s">
        <v>80</v>
      </c>
      <c r="R8069" s="8">
        <v>46267</v>
      </c>
      <c r="S8069" s="2">
        <v>1</v>
      </c>
      <c r="T8069" s="2" t="s">
        <v>81</v>
      </c>
    </row>
    <row r="8070" spans="1:20" x14ac:dyDescent="0.25">
      <c r="A8070">
        <v>1120727115</v>
      </c>
      <c r="B8070">
        <v>126130117</v>
      </c>
      <c r="C8070" t="s">
        <v>74</v>
      </c>
      <c r="D8070" t="s">
        <v>75</v>
      </c>
      <c r="E8070" t="s">
        <v>76</v>
      </c>
      <c r="F8070" s="7">
        <v>45061</v>
      </c>
      <c r="G8070" s="7">
        <v>46888</v>
      </c>
      <c r="H8070" t="s">
        <v>86</v>
      </c>
      <c r="I8070" t="s">
        <v>87</v>
      </c>
      <c r="J8070" s="7"/>
      <c r="K8070" s="7">
        <v>45095</v>
      </c>
      <c r="L8070" s="7">
        <v>46888</v>
      </c>
      <c r="M8070" t="s">
        <v>86</v>
      </c>
      <c r="N8070"/>
      <c r="O8070">
        <v>2026</v>
      </c>
      <c r="P8070">
        <v>1</v>
      </c>
      <c r="Q8070" t="s">
        <v>80</v>
      </c>
      <c r="R8070" s="8">
        <v>46267</v>
      </c>
      <c r="S8070" s="2">
        <v>1</v>
      </c>
      <c r="T8070" s="2" t="s">
        <v>81</v>
      </c>
    </row>
    <row r="8071" spans="1:20" x14ac:dyDescent="0.25">
      <c r="A8071">
        <v>1120727224</v>
      </c>
      <c r="B8071">
        <v>126193527</v>
      </c>
      <c r="C8071" t="s">
        <v>85</v>
      </c>
      <c r="D8071" t="s">
        <v>75</v>
      </c>
      <c r="E8071" t="s">
        <v>76</v>
      </c>
      <c r="F8071" s="7">
        <v>45066</v>
      </c>
      <c r="G8071" s="7">
        <v>45432</v>
      </c>
      <c r="H8071" t="s">
        <v>77</v>
      </c>
      <c r="I8071" t="s">
        <v>78</v>
      </c>
      <c r="J8071" s="7"/>
      <c r="K8071" s="7">
        <v>45090</v>
      </c>
      <c r="L8071" s="7">
        <v>45432</v>
      </c>
      <c r="M8071" t="s">
        <v>77</v>
      </c>
      <c r="N8071"/>
      <c r="O8071">
        <v>2026</v>
      </c>
      <c r="P8071">
        <v>1</v>
      </c>
      <c r="Q8071" t="s">
        <v>80</v>
      </c>
      <c r="R8071" s="8">
        <v>46267</v>
      </c>
      <c r="S8071" s="2">
        <v>1</v>
      </c>
      <c r="T8071" s="2" t="s">
        <v>81</v>
      </c>
    </row>
    <row r="8072" spans="1:20" x14ac:dyDescent="0.25">
      <c r="A8072">
        <v>1120727329</v>
      </c>
      <c r="B8072">
        <v>126226884</v>
      </c>
      <c r="C8072" t="s">
        <v>82</v>
      </c>
      <c r="D8072" t="s">
        <v>83</v>
      </c>
      <c r="E8072" t="s">
        <v>76</v>
      </c>
      <c r="F8072" s="7">
        <v>45071</v>
      </c>
      <c r="G8072" s="7">
        <v>45255</v>
      </c>
      <c r="H8072" t="s">
        <v>77</v>
      </c>
      <c r="I8072" t="s">
        <v>78</v>
      </c>
      <c r="J8072" s="7">
        <v>45633</v>
      </c>
      <c r="K8072" s="7">
        <v>45530</v>
      </c>
      <c r="L8072" s="7">
        <v>45255</v>
      </c>
      <c r="M8072" t="s">
        <v>77</v>
      </c>
      <c r="N8072" t="s">
        <v>79</v>
      </c>
      <c r="O8072">
        <v>2026</v>
      </c>
      <c r="P8072">
        <v>1</v>
      </c>
      <c r="Q8072" t="s">
        <v>80</v>
      </c>
      <c r="R8072" s="8">
        <v>46267</v>
      </c>
      <c r="S8072" s="2">
        <v>1</v>
      </c>
      <c r="T8072" s="2" t="s">
        <v>81</v>
      </c>
    </row>
    <row r="8073" spans="1:20" x14ac:dyDescent="0.25">
      <c r="A8073">
        <v>1120727348</v>
      </c>
      <c r="B8073">
        <v>126233771</v>
      </c>
      <c r="C8073" t="s">
        <v>82</v>
      </c>
      <c r="D8073" t="s">
        <v>83</v>
      </c>
      <c r="E8073" t="s">
        <v>76</v>
      </c>
      <c r="F8073" s="7">
        <v>45072</v>
      </c>
      <c r="G8073" s="7">
        <v>45256</v>
      </c>
      <c r="H8073" t="s">
        <v>77</v>
      </c>
      <c r="I8073" t="s">
        <v>78</v>
      </c>
      <c r="J8073" s="7">
        <v>45633</v>
      </c>
      <c r="K8073" s="7">
        <v>45483</v>
      </c>
      <c r="L8073" s="7">
        <v>45256</v>
      </c>
      <c r="M8073" t="s">
        <v>77</v>
      </c>
      <c r="N8073" t="s">
        <v>79</v>
      </c>
      <c r="O8073">
        <v>2026</v>
      </c>
      <c r="P8073">
        <v>1</v>
      </c>
      <c r="Q8073" t="s">
        <v>80</v>
      </c>
      <c r="R8073" s="8">
        <v>46267</v>
      </c>
      <c r="S8073" s="2">
        <v>1</v>
      </c>
      <c r="T8073" s="2" t="s">
        <v>81</v>
      </c>
    </row>
    <row r="8074" spans="1:20" x14ac:dyDescent="0.25">
      <c r="A8074">
        <v>1120727564</v>
      </c>
      <c r="B8074">
        <v>126353094</v>
      </c>
      <c r="C8074" t="s">
        <v>74</v>
      </c>
      <c r="D8074" t="s">
        <v>83</v>
      </c>
      <c r="E8074" t="s">
        <v>76</v>
      </c>
      <c r="F8074" s="7">
        <v>45089</v>
      </c>
      <c r="G8074" s="7">
        <v>45272</v>
      </c>
      <c r="H8074" t="s">
        <v>77</v>
      </c>
      <c r="I8074" t="s">
        <v>78</v>
      </c>
      <c r="J8074" s="7">
        <v>45455</v>
      </c>
      <c r="K8074" s="7">
        <v>45093</v>
      </c>
      <c r="L8074" s="7">
        <v>45272</v>
      </c>
      <c r="M8074" t="s">
        <v>77</v>
      </c>
      <c r="N8074" t="s">
        <v>79</v>
      </c>
      <c r="O8074">
        <v>2026</v>
      </c>
      <c r="P8074">
        <v>1</v>
      </c>
      <c r="Q8074" t="s">
        <v>80</v>
      </c>
      <c r="R8074" s="8">
        <v>46267</v>
      </c>
      <c r="S8074" s="2">
        <v>1</v>
      </c>
      <c r="T8074" s="2" t="s">
        <v>81</v>
      </c>
    </row>
    <row r="8075" spans="1:20" x14ac:dyDescent="0.25">
      <c r="A8075">
        <v>1120727565</v>
      </c>
      <c r="B8075">
        <v>126353094</v>
      </c>
      <c r="C8075" t="s">
        <v>74</v>
      </c>
      <c r="D8075" t="s">
        <v>83</v>
      </c>
      <c r="E8075" t="s">
        <v>76</v>
      </c>
      <c r="F8075" s="7">
        <v>45089</v>
      </c>
      <c r="G8075" s="7">
        <v>45272</v>
      </c>
      <c r="H8075" t="s">
        <v>77</v>
      </c>
      <c r="I8075" t="s">
        <v>78</v>
      </c>
      <c r="J8075" s="7">
        <v>45455</v>
      </c>
      <c r="K8075" s="7">
        <v>45457</v>
      </c>
      <c r="L8075" s="7">
        <v>45272</v>
      </c>
      <c r="M8075" t="s">
        <v>77</v>
      </c>
      <c r="N8075" t="s">
        <v>79</v>
      </c>
      <c r="O8075">
        <v>2026</v>
      </c>
      <c r="P8075">
        <v>1</v>
      </c>
      <c r="Q8075" t="s">
        <v>80</v>
      </c>
      <c r="R8075" s="8">
        <v>46267</v>
      </c>
      <c r="S8075" s="2">
        <v>1</v>
      </c>
      <c r="T8075" s="2" t="s">
        <v>81</v>
      </c>
    </row>
    <row r="8076" spans="1:20" x14ac:dyDescent="0.25">
      <c r="A8076">
        <v>1120727566</v>
      </c>
      <c r="B8076">
        <v>126353094</v>
      </c>
      <c r="C8076" t="s">
        <v>74</v>
      </c>
      <c r="D8076" t="s">
        <v>83</v>
      </c>
      <c r="E8076" t="s">
        <v>76</v>
      </c>
      <c r="F8076" s="7">
        <v>45089</v>
      </c>
      <c r="G8076" s="7">
        <v>45272</v>
      </c>
      <c r="H8076" t="s">
        <v>77</v>
      </c>
      <c r="I8076" t="s">
        <v>78</v>
      </c>
      <c r="J8076" s="7">
        <v>45455</v>
      </c>
      <c r="K8076" s="7">
        <v>45748</v>
      </c>
      <c r="L8076" s="7">
        <v>45272</v>
      </c>
      <c r="M8076" t="s">
        <v>77</v>
      </c>
      <c r="N8076" t="s">
        <v>79</v>
      </c>
      <c r="O8076">
        <v>2026</v>
      </c>
      <c r="P8076">
        <v>1</v>
      </c>
      <c r="Q8076" t="s">
        <v>80</v>
      </c>
      <c r="R8076" s="8">
        <v>46267</v>
      </c>
      <c r="S8076" s="2">
        <v>1</v>
      </c>
      <c r="T8076" s="2" t="s">
        <v>81</v>
      </c>
    </row>
    <row r="8077" spans="1:20" x14ac:dyDescent="0.25">
      <c r="A8077">
        <v>1120727579</v>
      </c>
      <c r="B8077">
        <v>126355894</v>
      </c>
      <c r="C8077" t="s">
        <v>82</v>
      </c>
      <c r="D8077" t="s">
        <v>88</v>
      </c>
      <c r="E8077" t="s">
        <v>76</v>
      </c>
      <c r="F8077" s="7">
        <v>45089</v>
      </c>
      <c r="G8077" s="7">
        <v>45455</v>
      </c>
      <c r="H8077" t="s">
        <v>77</v>
      </c>
      <c r="I8077" t="s">
        <v>84</v>
      </c>
      <c r="J8077" s="7">
        <v>45740</v>
      </c>
      <c r="K8077" s="7">
        <v>45689</v>
      </c>
      <c r="L8077" s="7">
        <v>45455</v>
      </c>
      <c r="M8077" t="s">
        <v>77</v>
      </c>
      <c r="N8077" t="s">
        <v>79</v>
      </c>
      <c r="O8077">
        <v>2026</v>
      </c>
      <c r="P8077">
        <v>1</v>
      </c>
      <c r="Q8077" t="s">
        <v>80</v>
      </c>
      <c r="R8077" s="8">
        <v>46267</v>
      </c>
      <c r="S8077" s="2">
        <v>1</v>
      </c>
      <c r="T8077" s="2" t="s">
        <v>81</v>
      </c>
    </row>
    <row r="8078" spans="1:20" x14ac:dyDescent="0.25">
      <c r="A8078">
        <v>1120727580</v>
      </c>
      <c r="B8078">
        <v>126355894</v>
      </c>
      <c r="C8078" t="s">
        <v>82</v>
      </c>
      <c r="D8078" t="s">
        <v>88</v>
      </c>
      <c r="E8078" t="s">
        <v>76</v>
      </c>
      <c r="F8078" s="7">
        <v>45089</v>
      </c>
      <c r="G8078" s="7">
        <v>45455</v>
      </c>
      <c r="H8078" t="s">
        <v>77</v>
      </c>
      <c r="I8078" t="s">
        <v>84</v>
      </c>
      <c r="J8078" s="7">
        <v>45740</v>
      </c>
      <c r="K8078" s="7">
        <v>45562</v>
      </c>
      <c r="L8078" s="7">
        <v>45455</v>
      </c>
      <c r="M8078" t="s">
        <v>77</v>
      </c>
      <c r="N8078" t="s">
        <v>79</v>
      </c>
      <c r="O8078">
        <v>2026</v>
      </c>
      <c r="P8078">
        <v>1</v>
      </c>
      <c r="Q8078" t="s">
        <v>80</v>
      </c>
      <c r="R8078" s="8">
        <v>46267</v>
      </c>
      <c r="S8078" s="2">
        <v>1</v>
      </c>
      <c r="T8078" s="2" t="s">
        <v>81</v>
      </c>
    </row>
    <row r="8079" spans="1:20" x14ac:dyDescent="0.25">
      <c r="A8079">
        <v>1120727636</v>
      </c>
      <c r="B8079">
        <v>126383519</v>
      </c>
      <c r="C8079" t="s">
        <v>85</v>
      </c>
      <c r="D8079" t="s">
        <v>88</v>
      </c>
      <c r="E8079" t="s">
        <v>76</v>
      </c>
      <c r="F8079" s="7">
        <v>45092</v>
      </c>
      <c r="G8079" s="7">
        <v>45458</v>
      </c>
      <c r="H8079" t="s">
        <v>77</v>
      </c>
      <c r="I8079" t="s">
        <v>78</v>
      </c>
      <c r="J8079" s="7">
        <v>45491</v>
      </c>
      <c r="K8079" s="7">
        <v>45097</v>
      </c>
      <c r="L8079" s="7">
        <v>45458</v>
      </c>
      <c r="M8079" t="s">
        <v>77</v>
      </c>
      <c r="N8079" t="s">
        <v>79</v>
      </c>
      <c r="O8079">
        <v>2026</v>
      </c>
      <c r="P8079">
        <v>1</v>
      </c>
      <c r="Q8079" t="s">
        <v>80</v>
      </c>
      <c r="R8079" s="8">
        <v>46267</v>
      </c>
      <c r="S8079" s="2">
        <v>1</v>
      </c>
      <c r="T8079" s="2" t="s">
        <v>81</v>
      </c>
    </row>
    <row r="8080" spans="1:20" x14ac:dyDescent="0.25">
      <c r="A8080">
        <v>1120727637</v>
      </c>
      <c r="B8080">
        <v>126383519</v>
      </c>
      <c r="C8080" t="s">
        <v>85</v>
      </c>
      <c r="D8080" t="s">
        <v>88</v>
      </c>
      <c r="E8080" t="s">
        <v>76</v>
      </c>
      <c r="F8080" s="7">
        <v>45092</v>
      </c>
      <c r="G8080" s="7">
        <v>45458</v>
      </c>
      <c r="H8080" t="s">
        <v>77</v>
      </c>
      <c r="I8080" t="s">
        <v>78</v>
      </c>
      <c r="J8080" s="7">
        <v>45491</v>
      </c>
      <c r="K8080" s="7">
        <v>45546</v>
      </c>
      <c r="L8080" s="7">
        <v>45458</v>
      </c>
      <c r="M8080" t="s">
        <v>77</v>
      </c>
      <c r="N8080" t="s">
        <v>79</v>
      </c>
      <c r="O8080">
        <v>2026</v>
      </c>
      <c r="P8080">
        <v>1</v>
      </c>
      <c r="Q8080" t="s">
        <v>80</v>
      </c>
      <c r="R8080" s="8">
        <v>46267</v>
      </c>
      <c r="S8080" s="2">
        <v>1</v>
      </c>
      <c r="T8080" s="2" t="s">
        <v>81</v>
      </c>
    </row>
    <row r="8081" spans="1:20" x14ac:dyDescent="0.25">
      <c r="A8081">
        <v>1120727638</v>
      </c>
      <c r="B8081">
        <v>126383519</v>
      </c>
      <c r="C8081" t="s">
        <v>85</v>
      </c>
      <c r="D8081" t="s">
        <v>88</v>
      </c>
      <c r="E8081" t="s">
        <v>76</v>
      </c>
      <c r="F8081" s="7">
        <v>45092</v>
      </c>
      <c r="G8081" s="7">
        <v>45458</v>
      </c>
      <c r="H8081" t="s">
        <v>77</v>
      </c>
      <c r="I8081" t="s">
        <v>78</v>
      </c>
      <c r="J8081" s="7">
        <v>45491</v>
      </c>
      <c r="K8081" s="7">
        <v>45545</v>
      </c>
      <c r="L8081" s="7">
        <v>45458</v>
      </c>
      <c r="M8081" t="s">
        <v>77</v>
      </c>
      <c r="N8081" t="s">
        <v>79</v>
      </c>
      <c r="O8081">
        <v>2026</v>
      </c>
      <c r="P8081">
        <v>1</v>
      </c>
      <c r="Q8081" t="s">
        <v>80</v>
      </c>
      <c r="R8081" s="8">
        <v>46267</v>
      </c>
      <c r="S8081" s="2">
        <v>1</v>
      </c>
      <c r="T8081" s="2" t="s">
        <v>81</v>
      </c>
    </row>
    <row r="8082" spans="1:20" x14ac:dyDescent="0.25">
      <c r="A8082">
        <v>1120727639</v>
      </c>
      <c r="B8082">
        <v>126383519</v>
      </c>
      <c r="C8082" t="s">
        <v>85</v>
      </c>
      <c r="D8082" t="s">
        <v>88</v>
      </c>
      <c r="E8082" t="s">
        <v>76</v>
      </c>
      <c r="F8082" s="7">
        <v>45092</v>
      </c>
      <c r="G8082" s="7">
        <v>45458</v>
      </c>
      <c r="H8082" t="s">
        <v>77</v>
      </c>
      <c r="I8082" t="s">
        <v>78</v>
      </c>
      <c r="J8082" s="7">
        <v>45491</v>
      </c>
      <c r="K8082" s="7">
        <v>45541</v>
      </c>
      <c r="L8082" s="7">
        <v>45458</v>
      </c>
      <c r="M8082" t="s">
        <v>77</v>
      </c>
      <c r="N8082" t="s">
        <v>79</v>
      </c>
      <c r="O8082">
        <v>2026</v>
      </c>
      <c r="P8082">
        <v>1</v>
      </c>
      <c r="Q8082" t="s">
        <v>80</v>
      </c>
      <c r="R8082" s="8">
        <v>46267</v>
      </c>
      <c r="S8082" s="2">
        <v>1</v>
      </c>
      <c r="T8082" s="2" t="s">
        <v>81</v>
      </c>
    </row>
    <row r="8083" spans="1:20" x14ac:dyDescent="0.25">
      <c r="A8083">
        <v>1120727727</v>
      </c>
      <c r="B8083">
        <v>126418981</v>
      </c>
      <c r="C8083" t="s">
        <v>98</v>
      </c>
      <c r="D8083" t="s">
        <v>88</v>
      </c>
      <c r="E8083" t="s">
        <v>76</v>
      </c>
      <c r="F8083" s="7">
        <v>45098</v>
      </c>
      <c r="G8083" s="7">
        <v>45464</v>
      </c>
      <c r="H8083" t="s">
        <v>77</v>
      </c>
      <c r="I8083" t="s">
        <v>78</v>
      </c>
      <c r="J8083" s="7">
        <v>45427</v>
      </c>
      <c r="K8083" s="7">
        <v>45434</v>
      </c>
      <c r="L8083" s="7">
        <v>45464</v>
      </c>
      <c r="M8083" t="s">
        <v>77</v>
      </c>
      <c r="N8083" t="s">
        <v>79</v>
      </c>
      <c r="O8083">
        <v>2026</v>
      </c>
      <c r="P8083">
        <v>1</v>
      </c>
      <c r="Q8083" t="s">
        <v>80</v>
      </c>
      <c r="R8083" s="8">
        <v>46267</v>
      </c>
      <c r="S8083" s="2">
        <v>1</v>
      </c>
      <c r="T8083" s="2" t="s">
        <v>81</v>
      </c>
    </row>
    <row r="8084" spans="1:20" x14ac:dyDescent="0.25">
      <c r="A8084">
        <v>1120727755</v>
      </c>
      <c r="B8084">
        <v>126429091</v>
      </c>
      <c r="C8084" t="s">
        <v>74</v>
      </c>
      <c r="D8084" t="s">
        <v>88</v>
      </c>
      <c r="E8084" t="s">
        <v>76</v>
      </c>
      <c r="F8084" s="7">
        <v>45099</v>
      </c>
      <c r="G8084" s="7">
        <v>45465</v>
      </c>
      <c r="H8084" t="s">
        <v>77</v>
      </c>
      <c r="I8084" t="s">
        <v>78</v>
      </c>
      <c r="J8084" s="7">
        <v>45737</v>
      </c>
      <c r="K8084" s="7">
        <v>45446</v>
      </c>
      <c r="L8084" s="7">
        <v>45465</v>
      </c>
      <c r="M8084" t="s">
        <v>77</v>
      </c>
      <c r="N8084" t="s">
        <v>79</v>
      </c>
      <c r="O8084">
        <v>2026</v>
      </c>
      <c r="P8084">
        <v>1</v>
      </c>
      <c r="Q8084" t="s">
        <v>80</v>
      </c>
      <c r="R8084" s="8">
        <v>46267</v>
      </c>
      <c r="S8084" s="2">
        <v>1</v>
      </c>
      <c r="T8084" s="2" t="s">
        <v>81</v>
      </c>
    </row>
    <row r="8085" spans="1:20" x14ac:dyDescent="0.25">
      <c r="A8085">
        <v>1120727756</v>
      </c>
      <c r="B8085">
        <v>126429091</v>
      </c>
      <c r="C8085" t="s">
        <v>74</v>
      </c>
      <c r="D8085" t="s">
        <v>88</v>
      </c>
      <c r="E8085" t="s">
        <v>76</v>
      </c>
      <c r="F8085" s="7">
        <v>45099</v>
      </c>
      <c r="G8085" s="7">
        <v>45465</v>
      </c>
      <c r="H8085" t="s">
        <v>77</v>
      </c>
      <c r="I8085" t="s">
        <v>78</v>
      </c>
      <c r="J8085" s="7">
        <v>45737</v>
      </c>
      <c r="K8085" s="7">
        <v>45748</v>
      </c>
      <c r="L8085" s="7">
        <v>45465</v>
      </c>
      <c r="M8085" t="s">
        <v>77</v>
      </c>
      <c r="N8085" t="s">
        <v>79</v>
      </c>
      <c r="O8085">
        <v>2026</v>
      </c>
      <c r="P8085">
        <v>1</v>
      </c>
      <c r="Q8085" t="s">
        <v>80</v>
      </c>
      <c r="R8085" s="8">
        <v>46267</v>
      </c>
      <c r="S8085" s="2">
        <v>1</v>
      </c>
      <c r="T8085" s="2" t="s">
        <v>81</v>
      </c>
    </row>
    <row r="8086" spans="1:20" x14ac:dyDescent="0.25">
      <c r="A8086">
        <v>1120727757</v>
      </c>
      <c r="B8086">
        <v>126429091</v>
      </c>
      <c r="C8086" t="s">
        <v>74</v>
      </c>
      <c r="D8086" t="s">
        <v>88</v>
      </c>
      <c r="E8086" t="s">
        <v>76</v>
      </c>
      <c r="F8086" s="7">
        <v>45099</v>
      </c>
      <c r="G8086" s="7">
        <v>45465</v>
      </c>
      <c r="H8086" t="s">
        <v>77</v>
      </c>
      <c r="I8086" t="s">
        <v>78</v>
      </c>
      <c r="J8086" s="7">
        <v>45737</v>
      </c>
      <c r="K8086" s="7">
        <v>45748</v>
      </c>
      <c r="L8086" s="7">
        <v>45465</v>
      </c>
      <c r="M8086" t="s">
        <v>77</v>
      </c>
      <c r="N8086" t="s">
        <v>79</v>
      </c>
      <c r="O8086">
        <v>2026</v>
      </c>
      <c r="P8086">
        <v>1</v>
      </c>
      <c r="Q8086" t="s">
        <v>80</v>
      </c>
      <c r="R8086" s="8">
        <v>46267</v>
      </c>
      <c r="S8086" s="2">
        <v>1</v>
      </c>
      <c r="T8086" s="2" t="s">
        <v>81</v>
      </c>
    </row>
    <row r="8087" spans="1:20" x14ac:dyDescent="0.25">
      <c r="A8087">
        <v>1120727809</v>
      </c>
      <c r="B8087">
        <v>126451454</v>
      </c>
      <c r="C8087" t="s">
        <v>82</v>
      </c>
      <c r="D8087" t="s">
        <v>88</v>
      </c>
      <c r="E8087" t="s">
        <v>76</v>
      </c>
      <c r="F8087" s="7">
        <v>45103</v>
      </c>
      <c r="G8087" s="7">
        <v>45469</v>
      </c>
      <c r="H8087" t="s">
        <v>77</v>
      </c>
      <c r="I8087" t="s">
        <v>78</v>
      </c>
      <c r="J8087" s="7">
        <v>45571</v>
      </c>
      <c r="K8087" s="7">
        <v>46070</v>
      </c>
      <c r="L8087" s="7">
        <v>45469</v>
      </c>
      <c r="M8087" t="s">
        <v>77</v>
      </c>
      <c r="N8087" t="s">
        <v>79</v>
      </c>
      <c r="O8087">
        <v>2026</v>
      </c>
      <c r="P8087">
        <v>1</v>
      </c>
      <c r="Q8087" t="s">
        <v>80</v>
      </c>
      <c r="R8087" s="8">
        <v>46267</v>
      </c>
      <c r="S8087" s="2">
        <v>1</v>
      </c>
      <c r="T8087" s="2" t="s">
        <v>81</v>
      </c>
    </row>
    <row r="8088" spans="1:20" x14ac:dyDescent="0.25">
      <c r="A8088">
        <v>1120727864</v>
      </c>
      <c r="B8088">
        <v>126476265</v>
      </c>
      <c r="C8088" t="s">
        <v>74</v>
      </c>
      <c r="D8088" t="s">
        <v>88</v>
      </c>
      <c r="E8088" t="s">
        <v>76</v>
      </c>
      <c r="F8088" s="7">
        <v>45106</v>
      </c>
      <c r="G8088" s="7">
        <v>45472</v>
      </c>
      <c r="H8088" t="s">
        <v>86</v>
      </c>
      <c r="I8088" t="s">
        <v>87</v>
      </c>
      <c r="J8088" s="7"/>
      <c r="K8088" s="7">
        <v>46055</v>
      </c>
      <c r="L8088" s="7">
        <v>45472</v>
      </c>
      <c r="M8088" t="s">
        <v>86</v>
      </c>
      <c r="N8088"/>
      <c r="O8088">
        <v>2026</v>
      </c>
      <c r="P8088">
        <v>1</v>
      </c>
      <c r="Q8088" t="s">
        <v>80</v>
      </c>
      <c r="R8088" s="8">
        <v>46267</v>
      </c>
      <c r="S8088" s="2">
        <v>1</v>
      </c>
      <c r="T8088" s="2" t="s">
        <v>81</v>
      </c>
    </row>
    <row r="8089" spans="1:20" x14ac:dyDescent="0.25">
      <c r="A8089">
        <v>1120727867</v>
      </c>
      <c r="B8089">
        <v>126477100</v>
      </c>
      <c r="C8089" t="s">
        <v>82</v>
      </c>
      <c r="D8089" t="s">
        <v>88</v>
      </c>
      <c r="E8089" t="s">
        <v>76</v>
      </c>
      <c r="F8089" s="7">
        <v>45106</v>
      </c>
      <c r="G8089" s="7">
        <v>45472</v>
      </c>
      <c r="H8089" t="s">
        <v>77</v>
      </c>
      <c r="I8089" t="s">
        <v>78</v>
      </c>
      <c r="J8089" s="7">
        <v>45515</v>
      </c>
      <c r="K8089" s="7">
        <v>45747</v>
      </c>
      <c r="L8089" s="7">
        <v>45472</v>
      </c>
      <c r="M8089" t="s">
        <v>77</v>
      </c>
      <c r="N8089" t="s">
        <v>79</v>
      </c>
      <c r="O8089">
        <v>2026</v>
      </c>
      <c r="P8089">
        <v>1</v>
      </c>
      <c r="Q8089" t="s">
        <v>80</v>
      </c>
      <c r="R8089" s="8">
        <v>46267</v>
      </c>
      <c r="S8089" s="2">
        <v>1</v>
      </c>
      <c r="T8089" s="2" t="s">
        <v>81</v>
      </c>
    </row>
    <row r="8090" spans="1:20" x14ac:dyDescent="0.25">
      <c r="A8090">
        <v>1120727885</v>
      </c>
      <c r="B8090">
        <v>126482385</v>
      </c>
      <c r="C8090" t="s">
        <v>82</v>
      </c>
      <c r="D8090" t="s">
        <v>88</v>
      </c>
      <c r="E8090" t="s">
        <v>76</v>
      </c>
      <c r="F8090" s="7">
        <v>45101</v>
      </c>
      <c r="G8090" s="7">
        <v>45467</v>
      </c>
      <c r="H8090" t="s">
        <v>77</v>
      </c>
      <c r="I8090" t="s">
        <v>87</v>
      </c>
      <c r="J8090" s="7">
        <v>45633</v>
      </c>
      <c r="K8090" s="7">
        <v>45748</v>
      </c>
      <c r="L8090" s="7">
        <v>45467</v>
      </c>
      <c r="M8090" t="s">
        <v>77</v>
      </c>
      <c r="N8090" t="s">
        <v>79</v>
      </c>
      <c r="O8090">
        <v>2026</v>
      </c>
      <c r="P8090">
        <v>1</v>
      </c>
      <c r="Q8090" t="s">
        <v>80</v>
      </c>
      <c r="R8090" s="8">
        <v>46267</v>
      </c>
      <c r="S8090" s="2">
        <v>1</v>
      </c>
      <c r="T8090" s="2" t="s">
        <v>81</v>
      </c>
    </row>
    <row r="8091" spans="1:20" x14ac:dyDescent="0.25">
      <c r="A8091">
        <v>1120727886</v>
      </c>
      <c r="B8091">
        <v>126482385</v>
      </c>
      <c r="C8091" t="s">
        <v>82</v>
      </c>
      <c r="D8091" t="s">
        <v>88</v>
      </c>
      <c r="E8091" t="s">
        <v>76</v>
      </c>
      <c r="F8091" s="7">
        <v>45101</v>
      </c>
      <c r="G8091" s="7">
        <v>45467</v>
      </c>
      <c r="H8091" t="s">
        <v>77</v>
      </c>
      <c r="I8091" t="s">
        <v>87</v>
      </c>
      <c r="J8091" s="7">
        <v>45633</v>
      </c>
      <c r="K8091" s="7">
        <v>45109</v>
      </c>
      <c r="L8091" s="7">
        <v>45467</v>
      </c>
      <c r="M8091" t="s">
        <v>77</v>
      </c>
      <c r="N8091" t="s">
        <v>79</v>
      </c>
      <c r="O8091">
        <v>2026</v>
      </c>
      <c r="P8091">
        <v>1</v>
      </c>
      <c r="Q8091" t="s">
        <v>80</v>
      </c>
      <c r="R8091" s="8">
        <v>46267</v>
      </c>
      <c r="S8091" s="2">
        <v>1</v>
      </c>
      <c r="T8091" s="2" t="s">
        <v>81</v>
      </c>
    </row>
    <row r="8092" spans="1:20" x14ac:dyDescent="0.25">
      <c r="A8092">
        <v>1120728002</v>
      </c>
      <c r="B8092">
        <v>126552369</v>
      </c>
      <c r="C8092" t="s">
        <v>74</v>
      </c>
      <c r="D8092" t="s">
        <v>88</v>
      </c>
      <c r="E8092" t="s">
        <v>76</v>
      </c>
      <c r="F8092" s="7">
        <v>45117</v>
      </c>
      <c r="G8092" s="7">
        <v>45483</v>
      </c>
      <c r="H8092" t="s">
        <v>86</v>
      </c>
      <c r="I8092" t="s">
        <v>87</v>
      </c>
      <c r="J8092" s="7">
        <v>45663</v>
      </c>
      <c r="K8092" s="7">
        <v>45964</v>
      </c>
      <c r="L8092" s="7">
        <v>45483</v>
      </c>
      <c r="M8092" t="s">
        <v>86</v>
      </c>
      <c r="N8092" t="s">
        <v>79</v>
      </c>
      <c r="O8092">
        <v>2026</v>
      </c>
      <c r="P8092">
        <v>1</v>
      </c>
      <c r="Q8092" t="s">
        <v>80</v>
      </c>
      <c r="R8092" s="8">
        <v>46267</v>
      </c>
      <c r="S8092" s="2">
        <v>1</v>
      </c>
      <c r="T8092" s="2" t="s">
        <v>81</v>
      </c>
    </row>
    <row r="8093" spans="1:20" x14ac:dyDescent="0.25">
      <c r="A8093">
        <v>1120728029</v>
      </c>
      <c r="B8093">
        <v>126562535</v>
      </c>
      <c r="C8093" t="s">
        <v>82</v>
      </c>
      <c r="D8093" t="s">
        <v>88</v>
      </c>
      <c r="E8093" t="s">
        <v>76</v>
      </c>
      <c r="F8093" s="7">
        <v>45118</v>
      </c>
      <c r="G8093" s="7">
        <v>45484</v>
      </c>
      <c r="H8093" t="s">
        <v>77</v>
      </c>
      <c r="I8093" t="s">
        <v>84</v>
      </c>
      <c r="J8093" s="7">
        <v>45633</v>
      </c>
      <c r="K8093" s="7">
        <v>46031</v>
      </c>
      <c r="L8093" s="7">
        <v>45484</v>
      </c>
      <c r="M8093" t="s">
        <v>77</v>
      </c>
      <c r="N8093" t="s">
        <v>79</v>
      </c>
      <c r="O8093">
        <v>2026</v>
      </c>
      <c r="P8093">
        <v>1</v>
      </c>
      <c r="Q8093" t="s">
        <v>80</v>
      </c>
      <c r="R8093" s="8">
        <v>46267</v>
      </c>
      <c r="S8093" s="2">
        <v>1</v>
      </c>
      <c r="T8093" s="2" t="s">
        <v>81</v>
      </c>
    </row>
    <row r="8094" spans="1:20" x14ac:dyDescent="0.25">
      <c r="A8094">
        <v>1120728030</v>
      </c>
      <c r="B8094">
        <v>126562535</v>
      </c>
      <c r="C8094" t="s">
        <v>82</v>
      </c>
      <c r="D8094" t="s">
        <v>88</v>
      </c>
      <c r="E8094" t="s">
        <v>76</v>
      </c>
      <c r="F8094" s="7">
        <v>45118</v>
      </c>
      <c r="G8094" s="7">
        <v>45484</v>
      </c>
      <c r="H8094" t="s">
        <v>77</v>
      </c>
      <c r="I8094" t="s">
        <v>84</v>
      </c>
      <c r="J8094" s="7">
        <v>45633</v>
      </c>
      <c r="K8094" s="7">
        <v>45748</v>
      </c>
      <c r="L8094" s="7">
        <v>45484</v>
      </c>
      <c r="M8094" t="s">
        <v>77</v>
      </c>
      <c r="N8094" t="s">
        <v>79</v>
      </c>
      <c r="O8094">
        <v>2026</v>
      </c>
      <c r="P8094">
        <v>1</v>
      </c>
      <c r="Q8094" t="s">
        <v>80</v>
      </c>
      <c r="R8094" s="8">
        <v>46267</v>
      </c>
      <c r="S8094" s="2">
        <v>1</v>
      </c>
      <c r="T8094" s="2" t="s">
        <v>81</v>
      </c>
    </row>
    <row r="8095" spans="1:20" x14ac:dyDescent="0.25">
      <c r="A8095">
        <v>1120728046</v>
      </c>
      <c r="B8095">
        <v>126569429</v>
      </c>
      <c r="C8095" t="s">
        <v>91</v>
      </c>
      <c r="D8095" t="s">
        <v>88</v>
      </c>
      <c r="E8095" t="s">
        <v>76</v>
      </c>
      <c r="F8095" s="7">
        <v>45119</v>
      </c>
      <c r="G8095" s="7">
        <v>46946</v>
      </c>
      <c r="H8095" t="s">
        <v>77</v>
      </c>
      <c r="I8095" t="s">
        <v>84</v>
      </c>
      <c r="J8095" s="7">
        <v>45437</v>
      </c>
      <c r="K8095" s="7">
        <v>46093</v>
      </c>
      <c r="L8095" s="7">
        <v>46946</v>
      </c>
      <c r="M8095" t="s">
        <v>77</v>
      </c>
      <c r="N8095" t="s">
        <v>79</v>
      </c>
      <c r="O8095">
        <v>2026</v>
      </c>
      <c r="P8095">
        <v>1</v>
      </c>
      <c r="Q8095" t="s">
        <v>80</v>
      </c>
      <c r="R8095" s="8">
        <v>46267</v>
      </c>
      <c r="S8095" s="2">
        <v>1</v>
      </c>
      <c r="T8095" s="2" t="s">
        <v>81</v>
      </c>
    </row>
    <row r="8096" spans="1:20" x14ac:dyDescent="0.25">
      <c r="A8096">
        <v>1120728178</v>
      </c>
      <c r="B8096">
        <v>126605122</v>
      </c>
      <c r="C8096" t="s">
        <v>98</v>
      </c>
      <c r="D8096" t="s">
        <v>88</v>
      </c>
      <c r="E8096" t="s">
        <v>76</v>
      </c>
      <c r="F8096" s="7">
        <v>45124</v>
      </c>
      <c r="G8096" s="7">
        <v>45490</v>
      </c>
      <c r="H8096" t="s">
        <v>86</v>
      </c>
      <c r="I8096" t="s">
        <v>87</v>
      </c>
      <c r="J8096" s="7"/>
      <c r="K8096" s="7">
        <v>45909</v>
      </c>
      <c r="L8096" s="7">
        <v>45490</v>
      </c>
      <c r="M8096" t="s">
        <v>86</v>
      </c>
      <c r="N8096"/>
      <c r="O8096">
        <v>2026</v>
      </c>
      <c r="P8096">
        <v>1</v>
      </c>
      <c r="Q8096" t="s">
        <v>80</v>
      </c>
      <c r="R8096" s="8">
        <v>46267</v>
      </c>
      <c r="S8096" s="2">
        <v>1</v>
      </c>
      <c r="T8096" s="2" t="s">
        <v>81</v>
      </c>
    </row>
    <row r="8097" spans="1:20" x14ac:dyDescent="0.25">
      <c r="A8097">
        <v>1120728223</v>
      </c>
      <c r="B8097">
        <v>126618503</v>
      </c>
      <c r="C8097" t="s">
        <v>74</v>
      </c>
      <c r="D8097" t="s">
        <v>88</v>
      </c>
      <c r="E8097" t="s">
        <v>76</v>
      </c>
      <c r="F8097" s="7">
        <v>45125</v>
      </c>
      <c r="G8097" s="7">
        <v>45491</v>
      </c>
      <c r="H8097" t="s">
        <v>86</v>
      </c>
      <c r="I8097" t="s">
        <v>87</v>
      </c>
      <c r="J8097" s="7"/>
      <c r="K8097" s="7">
        <v>45919</v>
      </c>
      <c r="L8097" s="7">
        <v>45491</v>
      </c>
      <c r="M8097" t="s">
        <v>86</v>
      </c>
      <c r="N8097"/>
      <c r="O8097">
        <v>2026</v>
      </c>
      <c r="P8097">
        <v>1</v>
      </c>
      <c r="Q8097" t="s">
        <v>80</v>
      </c>
      <c r="R8097" s="8">
        <v>46267</v>
      </c>
      <c r="S8097" s="2">
        <v>1</v>
      </c>
      <c r="T8097" s="2" t="s">
        <v>81</v>
      </c>
    </row>
    <row r="8098" spans="1:20" x14ac:dyDescent="0.25">
      <c r="A8098">
        <v>1120728301</v>
      </c>
      <c r="B8098">
        <v>126645373</v>
      </c>
      <c r="C8098" t="s">
        <v>74</v>
      </c>
      <c r="D8098" t="s">
        <v>88</v>
      </c>
      <c r="E8098" t="s">
        <v>76</v>
      </c>
      <c r="F8098" s="7">
        <v>45127</v>
      </c>
      <c r="G8098" s="7">
        <v>45493</v>
      </c>
      <c r="H8098" t="s">
        <v>77</v>
      </c>
      <c r="I8098" t="s">
        <v>84</v>
      </c>
      <c r="J8098" s="7">
        <v>45716</v>
      </c>
      <c r="K8098" s="7">
        <v>45562</v>
      </c>
      <c r="L8098" s="7">
        <v>45493</v>
      </c>
      <c r="M8098" t="s">
        <v>77</v>
      </c>
      <c r="N8098" t="s">
        <v>79</v>
      </c>
      <c r="O8098">
        <v>2026</v>
      </c>
      <c r="P8098">
        <v>1</v>
      </c>
      <c r="Q8098" t="s">
        <v>80</v>
      </c>
      <c r="R8098" s="8">
        <v>46267</v>
      </c>
      <c r="S8098" s="2">
        <v>1</v>
      </c>
      <c r="T8098" s="2" t="s">
        <v>81</v>
      </c>
    </row>
    <row r="8099" spans="1:20" x14ac:dyDescent="0.25">
      <c r="A8099">
        <v>1120728302</v>
      </c>
      <c r="B8099">
        <v>126645373</v>
      </c>
      <c r="C8099" t="s">
        <v>74</v>
      </c>
      <c r="D8099" t="s">
        <v>88</v>
      </c>
      <c r="E8099" t="s">
        <v>76</v>
      </c>
      <c r="F8099" s="7">
        <v>45127</v>
      </c>
      <c r="G8099" s="7">
        <v>45493</v>
      </c>
      <c r="H8099" t="s">
        <v>77</v>
      </c>
      <c r="I8099" t="s">
        <v>84</v>
      </c>
      <c r="J8099" s="7">
        <v>45716</v>
      </c>
      <c r="K8099" s="7">
        <v>45195</v>
      </c>
      <c r="L8099" s="7">
        <v>45493</v>
      </c>
      <c r="M8099" t="s">
        <v>77</v>
      </c>
      <c r="N8099" t="s">
        <v>79</v>
      </c>
      <c r="O8099">
        <v>2026</v>
      </c>
      <c r="P8099">
        <v>1</v>
      </c>
      <c r="Q8099" t="s">
        <v>80</v>
      </c>
      <c r="R8099" s="8">
        <v>46267</v>
      </c>
      <c r="S8099" s="2">
        <v>1</v>
      </c>
      <c r="T8099" s="2" t="s">
        <v>81</v>
      </c>
    </row>
    <row r="8100" spans="1:20" x14ac:dyDescent="0.25">
      <c r="A8100">
        <v>1120728303</v>
      </c>
      <c r="B8100">
        <v>126645373</v>
      </c>
      <c r="C8100" t="s">
        <v>74</v>
      </c>
      <c r="D8100" t="s">
        <v>88</v>
      </c>
      <c r="E8100" t="s">
        <v>76</v>
      </c>
      <c r="F8100" s="7">
        <v>45127</v>
      </c>
      <c r="G8100" s="7">
        <v>45493</v>
      </c>
      <c r="H8100" t="s">
        <v>77</v>
      </c>
      <c r="I8100" t="s">
        <v>84</v>
      </c>
      <c r="J8100" s="7">
        <v>45716</v>
      </c>
      <c r="K8100" s="7">
        <v>46078</v>
      </c>
      <c r="L8100" s="7">
        <v>45493</v>
      </c>
      <c r="M8100" t="s">
        <v>77</v>
      </c>
      <c r="N8100" t="s">
        <v>79</v>
      </c>
      <c r="O8100">
        <v>2026</v>
      </c>
      <c r="P8100">
        <v>1</v>
      </c>
      <c r="Q8100" t="s">
        <v>80</v>
      </c>
      <c r="R8100" s="8">
        <v>46267</v>
      </c>
      <c r="S8100" s="2">
        <v>1</v>
      </c>
      <c r="T8100" s="2" t="s">
        <v>81</v>
      </c>
    </row>
    <row r="8101" spans="1:20" x14ac:dyDescent="0.25">
      <c r="A8101">
        <v>1120728304</v>
      </c>
      <c r="B8101">
        <v>126645373</v>
      </c>
      <c r="C8101" t="s">
        <v>74</v>
      </c>
      <c r="D8101" t="s">
        <v>88</v>
      </c>
      <c r="E8101" t="s">
        <v>76</v>
      </c>
      <c r="F8101" s="7">
        <v>45127</v>
      </c>
      <c r="G8101" s="7">
        <v>45493</v>
      </c>
      <c r="H8101" t="s">
        <v>77</v>
      </c>
      <c r="I8101" t="s">
        <v>84</v>
      </c>
      <c r="J8101" s="7">
        <v>45716</v>
      </c>
      <c r="K8101" s="7">
        <v>45689</v>
      </c>
      <c r="L8101" s="7">
        <v>45493</v>
      </c>
      <c r="M8101" t="s">
        <v>77</v>
      </c>
      <c r="N8101" t="s">
        <v>79</v>
      </c>
      <c r="O8101">
        <v>2026</v>
      </c>
      <c r="P8101">
        <v>1</v>
      </c>
      <c r="Q8101" t="s">
        <v>80</v>
      </c>
      <c r="R8101" s="8">
        <v>46267</v>
      </c>
      <c r="S8101" s="2">
        <v>1</v>
      </c>
      <c r="T8101" s="2" t="s">
        <v>81</v>
      </c>
    </row>
    <row r="8102" spans="1:20" x14ac:dyDescent="0.25">
      <c r="A8102">
        <v>1120728331</v>
      </c>
      <c r="B8102">
        <v>126656145</v>
      </c>
      <c r="C8102" t="s">
        <v>74</v>
      </c>
      <c r="D8102" t="s">
        <v>88</v>
      </c>
      <c r="E8102" t="s">
        <v>76</v>
      </c>
      <c r="F8102" s="7">
        <v>45131</v>
      </c>
      <c r="G8102" s="7">
        <v>45497</v>
      </c>
      <c r="H8102" t="s">
        <v>86</v>
      </c>
      <c r="I8102" t="s">
        <v>87</v>
      </c>
      <c r="J8102" s="7"/>
      <c r="K8102" s="7">
        <v>46055</v>
      </c>
      <c r="L8102" s="7">
        <v>45497</v>
      </c>
      <c r="M8102" t="s">
        <v>86</v>
      </c>
      <c r="N8102"/>
      <c r="O8102">
        <v>2026</v>
      </c>
      <c r="P8102">
        <v>1</v>
      </c>
      <c r="Q8102" t="s">
        <v>80</v>
      </c>
      <c r="R8102" s="8">
        <v>46267</v>
      </c>
      <c r="S8102" s="2">
        <v>1</v>
      </c>
      <c r="T8102" s="2" t="s">
        <v>81</v>
      </c>
    </row>
    <row r="8103" spans="1:20" x14ac:dyDescent="0.25">
      <c r="A8103">
        <v>1120728353</v>
      </c>
      <c r="B8103">
        <v>126661543</v>
      </c>
      <c r="C8103" t="s">
        <v>74</v>
      </c>
      <c r="D8103" t="s">
        <v>75</v>
      </c>
      <c r="E8103" t="s">
        <v>76</v>
      </c>
      <c r="F8103" s="7">
        <v>45131</v>
      </c>
      <c r="G8103" s="7">
        <v>45497</v>
      </c>
      <c r="H8103" t="s">
        <v>77</v>
      </c>
      <c r="I8103" t="s">
        <v>84</v>
      </c>
      <c r="J8103" s="7"/>
      <c r="K8103" s="7">
        <v>45137</v>
      </c>
      <c r="L8103" s="7">
        <v>45497</v>
      </c>
      <c r="M8103" t="s">
        <v>77</v>
      </c>
      <c r="N8103"/>
      <c r="O8103">
        <v>2026</v>
      </c>
      <c r="P8103">
        <v>1</v>
      </c>
      <c r="Q8103" t="s">
        <v>80</v>
      </c>
      <c r="R8103" s="8">
        <v>46267</v>
      </c>
      <c r="S8103" s="2">
        <v>1</v>
      </c>
      <c r="T8103" s="2" t="s">
        <v>81</v>
      </c>
    </row>
    <row r="8104" spans="1:20" x14ac:dyDescent="0.25">
      <c r="A8104">
        <v>1120728430</v>
      </c>
      <c r="B8104">
        <v>126686927</v>
      </c>
      <c r="C8104" t="s">
        <v>82</v>
      </c>
      <c r="D8104" t="s">
        <v>75</v>
      </c>
      <c r="E8104" t="s">
        <v>76</v>
      </c>
      <c r="F8104" s="7">
        <v>45134</v>
      </c>
      <c r="G8104" s="7">
        <v>45226</v>
      </c>
      <c r="H8104" t="s">
        <v>77</v>
      </c>
      <c r="I8104" t="s">
        <v>78</v>
      </c>
      <c r="J8104" s="7">
        <v>45231</v>
      </c>
      <c r="K8104" s="7">
        <v>45258</v>
      </c>
      <c r="L8104" s="7">
        <v>45226</v>
      </c>
      <c r="M8104" t="s">
        <v>77</v>
      </c>
      <c r="N8104" t="s">
        <v>92</v>
      </c>
      <c r="O8104">
        <v>2026</v>
      </c>
      <c r="P8104">
        <v>1</v>
      </c>
      <c r="Q8104" t="s">
        <v>80</v>
      </c>
      <c r="R8104" s="8">
        <v>46267</v>
      </c>
      <c r="S8104" s="2">
        <v>1</v>
      </c>
      <c r="T8104" s="2" t="s">
        <v>81</v>
      </c>
    </row>
    <row r="8105" spans="1:20" x14ac:dyDescent="0.25">
      <c r="A8105">
        <v>1120728438</v>
      </c>
      <c r="B8105">
        <v>126691382</v>
      </c>
      <c r="C8105" t="s">
        <v>74</v>
      </c>
      <c r="D8105" t="s">
        <v>88</v>
      </c>
      <c r="E8105" t="s">
        <v>76</v>
      </c>
      <c r="F8105" s="7">
        <v>45135</v>
      </c>
      <c r="G8105" s="7">
        <v>45501</v>
      </c>
      <c r="H8105" t="s">
        <v>77</v>
      </c>
      <c r="I8105" t="s">
        <v>78</v>
      </c>
      <c r="J8105" s="7">
        <v>45539</v>
      </c>
      <c r="K8105" s="7">
        <v>45665</v>
      </c>
      <c r="L8105" s="7">
        <v>45501</v>
      </c>
      <c r="M8105" t="s">
        <v>77</v>
      </c>
      <c r="N8105" t="s">
        <v>79</v>
      </c>
      <c r="O8105">
        <v>2026</v>
      </c>
      <c r="P8105">
        <v>1</v>
      </c>
      <c r="Q8105" t="s">
        <v>80</v>
      </c>
      <c r="R8105" s="8">
        <v>46267</v>
      </c>
      <c r="S8105" s="2">
        <v>1</v>
      </c>
      <c r="T8105" s="2" t="s">
        <v>81</v>
      </c>
    </row>
    <row r="8106" spans="1:20" x14ac:dyDescent="0.25">
      <c r="A8106">
        <v>1120728585</v>
      </c>
      <c r="B8106">
        <v>126735923</v>
      </c>
      <c r="C8106" t="s">
        <v>90</v>
      </c>
      <c r="D8106" t="s">
        <v>88</v>
      </c>
      <c r="E8106" t="s">
        <v>76</v>
      </c>
      <c r="F8106" s="7">
        <v>45141</v>
      </c>
      <c r="G8106" s="7">
        <v>45507</v>
      </c>
      <c r="H8106" t="s">
        <v>77</v>
      </c>
      <c r="I8106" t="s">
        <v>78</v>
      </c>
      <c r="J8106" s="7">
        <v>45580</v>
      </c>
      <c r="K8106" s="7">
        <v>45748</v>
      </c>
      <c r="L8106" s="7">
        <v>45507</v>
      </c>
      <c r="M8106" t="s">
        <v>77</v>
      </c>
      <c r="N8106" t="s">
        <v>79</v>
      </c>
      <c r="O8106">
        <v>2026</v>
      </c>
      <c r="P8106">
        <v>1</v>
      </c>
      <c r="Q8106" t="s">
        <v>80</v>
      </c>
      <c r="R8106" s="8">
        <v>46267</v>
      </c>
      <c r="S8106" s="2">
        <v>1</v>
      </c>
      <c r="T8106" s="2" t="s">
        <v>81</v>
      </c>
    </row>
    <row r="8107" spans="1:20" x14ac:dyDescent="0.25">
      <c r="A8107">
        <v>1120728586</v>
      </c>
      <c r="B8107">
        <v>126735923</v>
      </c>
      <c r="C8107" t="s">
        <v>90</v>
      </c>
      <c r="D8107" t="s">
        <v>88</v>
      </c>
      <c r="E8107" t="s">
        <v>76</v>
      </c>
      <c r="F8107" s="7">
        <v>45141</v>
      </c>
      <c r="G8107" s="7">
        <v>45507</v>
      </c>
      <c r="H8107" t="s">
        <v>77</v>
      </c>
      <c r="I8107" t="s">
        <v>78</v>
      </c>
      <c r="J8107" s="7">
        <v>45580</v>
      </c>
      <c r="K8107" s="7">
        <v>45942</v>
      </c>
      <c r="L8107" s="7">
        <v>45507</v>
      </c>
      <c r="M8107" t="s">
        <v>77</v>
      </c>
      <c r="N8107" t="s">
        <v>79</v>
      </c>
      <c r="O8107">
        <v>2026</v>
      </c>
      <c r="P8107">
        <v>1</v>
      </c>
      <c r="Q8107" t="s">
        <v>80</v>
      </c>
      <c r="R8107" s="8">
        <v>46267</v>
      </c>
      <c r="S8107" s="2">
        <v>1</v>
      </c>
      <c r="T8107" s="2" t="s">
        <v>81</v>
      </c>
    </row>
    <row r="8108" spans="1:20" x14ac:dyDescent="0.25">
      <c r="A8108">
        <v>1120728587</v>
      </c>
      <c r="B8108">
        <v>126735923</v>
      </c>
      <c r="C8108" t="s">
        <v>90</v>
      </c>
      <c r="D8108" t="s">
        <v>88</v>
      </c>
      <c r="E8108" t="s">
        <v>76</v>
      </c>
      <c r="F8108" s="7">
        <v>45141</v>
      </c>
      <c r="G8108" s="7">
        <v>45507</v>
      </c>
      <c r="H8108" t="s">
        <v>77</v>
      </c>
      <c r="I8108" t="s">
        <v>78</v>
      </c>
      <c r="J8108" s="7">
        <v>45580</v>
      </c>
      <c r="K8108" s="7">
        <v>45623</v>
      </c>
      <c r="L8108" s="7">
        <v>45507</v>
      </c>
      <c r="M8108" t="s">
        <v>77</v>
      </c>
      <c r="N8108" t="s">
        <v>79</v>
      </c>
      <c r="O8108">
        <v>2026</v>
      </c>
      <c r="P8108">
        <v>1</v>
      </c>
      <c r="Q8108" t="s">
        <v>80</v>
      </c>
      <c r="R8108" s="8">
        <v>46267</v>
      </c>
      <c r="S8108" s="2">
        <v>1</v>
      </c>
      <c r="T8108" s="2" t="s">
        <v>81</v>
      </c>
    </row>
    <row r="8109" spans="1:20" x14ac:dyDescent="0.25">
      <c r="A8109">
        <v>1120728613</v>
      </c>
      <c r="B8109">
        <v>126746419</v>
      </c>
      <c r="C8109" t="s">
        <v>82</v>
      </c>
      <c r="D8109" t="s">
        <v>88</v>
      </c>
      <c r="E8109" t="s">
        <v>76</v>
      </c>
      <c r="F8109" s="7">
        <v>45142</v>
      </c>
      <c r="G8109" s="7">
        <v>45508</v>
      </c>
      <c r="H8109" t="s">
        <v>86</v>
      </c>
      <c r="I8109" t="s">
        <v>87</v>
      </c>
      <c r="J8109" s="7">
        <v>45795</v>
      </c>
      <c r="K8109" s="7">
        <v>45150</v>
      </c>
      <c r="L8109" s="7">
        <v>45508</v>
      </c>
      <c r="M8109" t="s">
        <v>86</v>
      </c>
      <c r="N8109" t="s">
        <v>79</v>
      </c>
      <c r="O8109">
        <v>2026</v>
      </c>
      <c r="P8109">
        <v>1</v>
      </c>
      <c r="Q8109" t="s">
        <v>80</v>
      </c>
      <c r="R8109" s="8">
        <v>46267</v>
      </c>
      <c r="S8109" s="2">
        <v>1</v>
      </c>
      <c r="T8109" s="2" t="s">
        <v>81</v>
      </c>
    </row>
    <row r="8110" spans="1:20" x14ac:dyDescent="0.25">
      <c r="A8110">
        <v>1120729569</v>
      </c>
      <c r="B8110">
        <v>127097886</v>
      </c>
      <c r="C8110" t="s">
        <v>74</v>
      </c>
      <c r="D8110" t="s">
        <v>88</v>
      </c>
      <c r="E8110" t="s">
        <v>76</v>
      </c>
      <c r="F8110" s="7">
        <v>45189</v>
      </c>
      <c r="G8110" s="7">
        <v>45555</v>
      </c>
      <c r="H8110" t="s">
        <v>86</v>
      </c>
      <c r="I8110" t="s">
        <v>87</v>
      </c>
      <c r="J8110" s="7"/>
      <c r="K8110" s="7">
        <v>45194</v>
      </c>
      <c r="L8110" s="7">
        <v>45555</v>
      </c>
      <c r="M8110" t="s">
        <v>86</v>
      </c>
      <c r="N8110"/>
      <c r="O8110">
        <v>2026</v>
      </c>
      <c r="P8110">
        <v>1</v>
      </c>
      <c r="Q8110" t="s">
        <v>80</v>
      </c>
      <c r="R8110" s="8">
        <v>46267</v>
      </c>
      <c r="S8110" s="2">
        <v>1</v>
      </c>
      <c r="T8110" s="2" t="s">
        <v>81</v>
      </c>
    </row>
    <row r="8111" spans="1:20" x14ac:dyDescent="0.25">
      <c r="A8111">
        <v>1120729637</v>
      </c>
      <c r="B8111">
        <v>127122713</v>
      </c>
      <c r="C8111" t="s">
        <v>82</v>
      </c>
      <c r="D8111" t="s">
        <v>88</v>
      </c>
      <c r="E8111" t="s">
        <v>76</v>
      </c>
      <c r="F8111" s="7">
        <v>45193</v>
      </c>
      <c r="G8111" s="7">
        <v>47020</v>
      </c>
      <c r="H8111" t="s">
        <v>77</v>
      </c>
      <c r="I8111" t="s">
        <v>78</v>
      </c>
      <c r="J8111" s="7"/>
      <c r="K8111" s="7">
        <v>45200</v>
      </c>
      <c r="L8111" s="7">
        <v>47020</v>
      </c>
      <c r="M8111" t="s">
        <v>77</v>
      </c>
      <c r="N8111"/>
      <c r="O8111">
        <v>2026</v>
      </c>
      <c r="P8111">
        <v>1</v>
      </c>
      <c r="Q8111" t="s">
        <v>80</v>
      </c>
      <c r="R8111" s="8">
        <v>46267</v>
      </c>
      <c r="S8111" s="2">
        <v>1</v>
      </c>
      <c r="T8111" s="2" t="s">
        <v>81</v>
      </c>
    </row>
    <row r="8112" spans="1:20" x14ac:dyDescent="0.25">
      <c r="A8112">
        <v>1120729856</v>
      </c>
      <c r="B8112">
        <v>127200274</v>
      </c>
      <c r="C8112" t="s">
        <v>93</v>
      </c>
      <c r="D8112" t="s">
        <v>88</v>
      </c>
      <c r="E8112" t="s">
        <v>76</v>
      </c>
      <c r="F8112" s="7">
        <v>45204</v>
      </c>
      <c r="G8112" s="7">
        <v>45570</v>
      </c>
      <c r="H8112" t="s">
        <v>77</v>
      </c>
      <c r="I8112" t="s">
        <v>78</v>
      </c>
      <c r="J8112" s="7">
        <v>45830</v>
      </c>
      <c r="K8112" s="7">
        <v>45747</v>
      </c>
      <c r="L8112" s="7">
        <v>45570</v>
      </c>
      <c r="M8112" t="s">
        <v>77</v>
      </c>
      <c r="N8112" t="s">
        <v>79</v>
      </c>
      <c r="O8112">
        <v>2026</v>
      </c>
      <c r="P8112">
        <v>1</v>
      </c>
      <c r="Q8112" t="s">
        <v>80</v>
      </c>
      <c r="R8112" s="8">
        <v>46267</v>
      </c>
      <c r="S8112" s="2">
        <v>1</v>
      </c>
      <c r="T8112" s="2" t="s">
        <v>81</v>
      </c>
    </row>
    <row r="8113" spans="1:20" x14ac:dyDescent="0.25">
      <c r="A8113">
        <v>1120730085</v>
      </c>
      <c r="B8113">
        <v>127274529</v>
      </c>
      <c r="C8113" t="s">
        <v>74</v>
      </c>
      <c r="D8113" t="s">
        <v>88</v>
      </c>
      <c r="E8113" t="s">
        <v>76</v>
      </c>
      <c r="F8113" s="7">
        <v>45213</v>
      </c>
      <c r="G8113" s="7">
        <v>45579</v>
      </c>
      <c r="H8113" t="s">
        <v>86</v>
      </c>
      <c r="I8113" t="s">
        <v>87</v>
      </c>
      <c r="J8113" s="7"/>
      <c r="K8113" s="7">
        <v>45922</v>
      </c>
      <c r="L8113" s="7">
        <v>45579</v>
      </c>
      <c r="M8113" t="s">
        <v>86</v>
      </c>
      <c r="N8113"/>
      <c r="O8113">
        <v>2026</v>
      </c>
      <c r="P8113">
        <v>1</v>
      </c>
      <c r="Q8113" t="s">
        <v>80</v>
      </c>
      <c r="R8113" s="8">
        <v>46267</v>
      </c>
      <c r="S8113" s="2">
        <v>1</v>
      </c>
      <c r="T8113" s="2" t="s">
        <v>81</v>
      </c>
    </row>
    <row r="8114" spans="1:20" x14ac:dyDescent="0.25">
      <c r="A8114">
        <v>1120730496</v>
      </c>
      <c r="B8114">
        <v>127368180</v>
      </c>
      <c r="C8114" t="s">
        <v>93</v>
      </c>
      <c r="D8114" t="s">
        <v>88</v>
      </c>
      <c r="E8114" t="s">
        <v>76</v>
      </c>
      <c r="F8114" s="7">
        <v>45228</v>
      </c>
      <c r="G8114" s="7">
        <v>45289</v>
      </c>
      <c r="H8114" t="s">
        <v>77</v>
      </c>
      <c r="I8114" t="s">
        <v>78</v>
      </c>
      <c r="J8114" s="7">
        <v>45826</v>
      </c>
      <c r="K8114" s="7">
        <v>45230</v>
      </c>
      <c r="L8114" s="7">
        <v>45289</v>
      </c>
      <c r="M8114" t="s">
        <v>77</v>
      </c>
      <c r="N8114" t="s">
        <v>92</v>
      </c>
      <c r="O8114">
        <v>2026</v>
      </c>
      <c r="P8114">
        <v>1</v>
      </c>
      <c r="Q8114" t="s">
        <v>80</v>
      </c>
      <c r="R8114" s="8">
        <v>46267</v>
      </c>
      <c r="S8114" s="2">
        <v>1</v>
      </c>
      <c r="T8114" s="2" t="s">
        <v>81</v>
      </c>
    </row>
    <row r="8115" spans="1:20" x14ac:dyDescent="0.25">
      <c r="A8115">
        <v>1120730850</v>
      </c>
      <c r="B8115">
        <v>127489134</v>
      </c>
      <c r="C8115" t="s">
        <v>82</v>
      </c>
      <c r="D8115" t="s">
        <v>75</v>
      </c>
      <c r="E8115" t="s">
        <v>76</v>
      </c>
      <c r="F8115" s="7">
        <v>45246</v>
      </c>
      <c r="G8115" s="7">
        <v>45612</v>
      </c>
      <c r="H8115" t="s">
        <v>77</v>
      </c>
      <c r="I8115" t="s">
        <v>78</v>
      </c>
      <c r="J8115" s="7"/>
      <c r="K8115" s="7">
        <v>45889</v>
      </c>
      <c r="L8115" s="7">
        <v>45612</v>
      </c>
      <c r="M8115" t="s">
        <v>77</v>
      </c>
      <c r="N8115"/>
      <c r="O8115">
        <v>2026</v>
      </c>
      <c r="P8115">
        <v>1</v>
      </c>
      <c r="Q8115" t="s">
        <v>80</v>
      </c>
      <c r="R8115" s="8">
        <v>46267</v>
      </c>
      <c r="S8115" s="2">
        <v>1</v>
      </c>
      <c r="T8115" s="2" t="s">
        <v>81</v>
      </c>
    </row>
    <row r="8116" spans="1:20" x14ac:dyDescent="0.25">
      <c r="A8116">
        <v>1120730872</v>
      </c>
      <c r="B8116">
        <v>127515726</v>
      </c>
      <c r="C8116" t="s">
        <v>93</v>
      </c>
      <c r="D8116" t="s">
        <v>88</v>
      </c>
      <c r="E8116" t="s">
        <v>76</v>
      </c>
      <c r="F8116" s="7">
        <v>45257</v>
      </c>
      <c r="G8116" s="7">
        <v>45623</v>
      </c>
      <c r="H8116" t="s">
        <v>77</v>
      </c>
      <c r="I8116" t="s">
        <v>78</v>
      </c>
      <c r="J8116" s="7">
        <v>45592</v>
      </c>
      <c r="K8116" s="7">
        <v>45258</v>
      </c>
      <c r="L8116" s="7">
        <v>45623</v>
      </c>
      <c r="M8116" t="s">
        <v>77</v>
      </c>
      <c r="N8116" t="s">
        <v>79</v>
      </c>
      <c r="O8116">
        <v>2026</v>
      </c>
      <c r="P8116">
        <v>1</v>
      </c>
      <c r="Q8116" t="s">
        <v>80</v>
      </c>
      <c r="R8116" s="8">
        <v>46267</v>
      </c>
      <c r="S8116" s="2">
        <v>1</v>
      </c>
      <c r="T8116" s="2" t="s">
        <v>81</v>
      </c>
    </row>
    <row r="8117" spans="1:20" x14ac:dyDescent="0.25">
      <c r="A8117">
        <v>1120730873</v>
      </c>
      <c r="B8117">
        <v>127515726</v>
      </c>
      <c r="C8117" t="s">
        <v>93</v>
      </c>
      <c r="D8117" t="s">
        <v>88</v>
      </c>
      <c r="E8117" t="s">
        <v>76</v>
      </c>
      <c r="F8117" s="7">
        <v>45257</v>
      </c>
      <c r="G8117" s="7">
        <v>45623</v>
      </c>
      <c r="H8117" t="s">
        <v>77</v>
      </c>
      <c r="I8117" t="s">
        <v>78</v>
      </c>
      <c r="J8117" s="7">
        <v>45592</v>
      </c>
      <c r="K8117" s="7">
        <v>45747</v>
      </c>
      <c r="L8117" s="7">
        <v>45623</v>
      </c>
      <c r="M8117" t="s">
        <v>77</v>
      </c>
      <c r="N8117" t="s">
        <v>79</v>
      </c>
      <c r="O8117">
        <v>2026</v>
      </c>
      <c r="P8117">
        <v>1</v>
      </c>
      <c r="Q8117" t="s">
        <v>80</v>
      </c>
      <c r="R8117" s="8">
        <v>46267</v>
      </c>
      <c r="S8117" s="2">
        <v>1</v>
      </c>
      <c r="T8117" s="2" t="s">
        <v>81</v>
      </c>
    </row>
    <row r="8118" spans="1:20" x14ac:dyDescent="0.25">
      <c r="A8118">
        <v>1120730883</v>
      </c>
      <c r="B8118">
        <v>127546511</v>
      </c>
      <c r="C8118" t="s">
        <v>74</v>
      </c>
      <c r="D8118" t="s">
        <v>88</v>
      </c>
      <c r="E8118" t="s">
        <v>76</v>
      </c>
      <c r="F8118" s="7">
        <v>45265</v>
      </c>
      <c r="G8118" s="7">
        <v>45631</v>
      </c>
      <c r="H8118" t="s">
        <v>77</v>
      </c>
      <c r="I8118" t="s">
        <v>84</v>
      </c>
      <c r="J8118" s="7">
        <v>45716</v>
      </c>
      <c r="K8118" s="7">
        <v>45747</v>
      </c>
      <c r="L8118" s="7">
        <v>45631</v>
      </c>
      <c r="M8118" t="s">
        <v>77</v>
      </c>
      <c r="N8118" t="s">
        <v>79</v>
      </c>
      <c r="O8118">
        <v>2026</v>
      </c>
      <c r="P8118">
        <v>1</v>
      </c>
      <c r="Q8118" t="s">
        <v>80</v>
      </c>
      <c r="R8118" s="8">
        <v>46267</v>
      </c>
      <c r="S8118" s="2">
        <v>1</v>
      </c>
      <c r="T8118" s="2" t="s">
        <v>81</v>
      </c>
    </row>
    <row r="8119" spans="1:20" x14ac:dyDescent="0.25">
      <c r="A8119">
        <v>1120730884</v>
      </c>
      <c r="B8119">
        <v>127546511</v>
      </c>
      <c r="C8119" t="s">
        <v>74</v>
      </c>
      <c r="D8119" t="s">
        <v>88</v>
      </c>
      <c r="E8119" t="s">
        <v>76</v>
      </c>
      <c r="F8119" s="7">
        <v>45265</v>
      </c>
      <c r="G8119" s="7">
        <v>45631</v>
      </c>
      <c r="H8119" t="s">
        <v>77</v>
      </c>
      <c r="I8119" t="s">
        <v>84</v>
      </c>
      <c r="J8119" s="7">
        <v>45716</v>
      </c>
      <c r="K8119" s="7">
        <v>45689</v>
      </c>
      <c r="L8119" s="7">
        <v>45631</v>
      </c>
      <c r="M8119" t="s">
        <v>77</v>
      </c>
      <c r="N8119" t="s">
        <v>79</v>
      </c>
      <c r="O8119">
        <v>2026</v>
      </c>
      <c r="P8119">
        <v>1</v>
      </c>
      <c r="Q8119" t="s">
        <v>80</v>
      </c>
      <c r="R8119" s="8">
        <v>46267</v>
      </c>
      <c r="S8119" s="2">
        <v>1</v>
      </c>
      <c r="T8119" s="2" t="s">
        <v>81</v>
      </c>
    </row>
    <row r="8120" spans="1:20" x14ac:dyDescent="0.25">
      <c r="A8120">
        <v>1120730885</v>
      </c>
      <c r="B8120">
        <v>127546511</v>
      </c>
      <c r="C8120" t="s">
        <v>74</v>
      </c>
      <c r="D8120" t="s">
        <v>88</v>
      </c>
      <c r="E8120" t="s">
        <v>76</v>
      </c>
      <c r="F8120" s="7">
        <v>45265</v>
      </c>
      <c r="G8120" s="7">
        <v>45631</v>
      </c>
      <c r="H8120" t="s">
        <v>77</v>
      </c>
      <c r="I8120" t="s">
        <v>84</v>
      </c>
      <c r="J8120" s="7">
        <v>45716</v>
      </c>
      <c r="K8120" s="7">
        <v>45631</v>
      </c>
      <c r="L8120" s="7">
        <v>45631</v>
      </c>
      <c r="M8120" t="s">
        <v>77</v>
      </c>
      <c r="N8120" t="s">
        <v>79</v>
      </c>
      <c r="O8120">
        <v>2026</v>
      </c>
      <c r="P8120">
        <v>1</v>
      </c>
      <c r="Q8120" t="s">
        <v>80</v>
      </c>
      <c r="R8120" s="8">
        <v>46267</v>
      </c>
      <c r="S8120" s="2">
        <v>1</v>
      </c>
      <c r="T8120" s="2" t="s">
        <v>81</v>
      </c>
    </row>
    <row r="8121" spans="1:20" x14ac:dyDescent="0.25">
      <c r="A8121">
        <v>1120731021</v>
      </c>
      <c r="B8121">
        <v>128272032</v>
      </c>
      <c r="C8121" t="s">
        <v>96</v>
      </c>
      <c r="D8121" t="s">
        <v>75</v>
      </c>
      <c r="E8121" t="s">
        <v>76</v>
      </c>
      <c r="F8121" s="7">
        <v>45362</v>
      </c>
      <c r="G8121" s="7">
        <v>45727</v>
      </c>
      <c r="H8121" t="s">
        <v>77</v>
      </c>
      <c r="I8121" t="s">
        <v>78</v>
      </c>
      <c r="J8121" s="7"/>
      <c r="K8121" s="7">
        <v>45369</v>
      </c>
      <c r="L8121" s="7">
        <v>45727</v>
      </c>
      <c r="M8121" t="s">
        <v>77</v>
      </c>
      <c r="N8121"/>
      <c r="O8121">
        <v>2026</v>
      </c>
      <c r="P8121">
        <v>1</v>
      </c>
      <c r="Q8121" t="s">
        <v>80</v>
      </c>
      <c r="R8121" s="8">
        <v>46267</v>
      </c>
      <c r="S8121" s="2">
        <v>1</v>
      </c>
      <c r="T8121" s="2" t="s">
        <v>81</v>
      </c>
    </row>
    <row r="8122" spans="1:20" x14ac:dyDescent="0.25">
      <c r="A8122">
        <v>1120731171</v>
      </c>
      <c r="B8122">
        <v>128402959</v>
      </c>
      <c r="C8122" t="s">
        <v>98</v>
      </c>
      <c r="D8122" t="s">
        <v>83</v>
      </c>
      <c r="E8122" t="s">
        <v>76</v>
      </c>
      <c r="F8122" s="7">
        <v>45379</v>
      </c>
      <c r="G8122" s="7">
        <v>45559</v>
      </c>
      <c r="H8122" t="s">
        <v>77</v>
      </c>
      <c r="I8122" t="s">
        <v>84</v>
      </c>
      <c r="J8122" s="7"/>
      <c r="K8122" s="7">
        <v>45545</v>
      </c>
      <c r="L8122" s="7">
        <v>45559</v>
      </c>
      <c r="M8122" t="s">
        <v>77</v>
      </c>
      <c r="N8122"/>
      <c r="O8122">
        <v>2026</v>
      </c>
      <c r="P8122">
        <v>1</v>
      </c>
      <c r="Q8122" t="s">
        <v>80</v>
      </c>
      <c r="R8122" s="8">
        <v>46267</v>
      </c>
      <c r="S8122" s="2">
        <v>1</v>
      </c>
      <c r="T8122" s="2" t="s">
        <v>81</v>
      </c>
    </row>
    <row r="8123" spans="1:20" x14ac:dyDescent="0.25">
      <c r="A8123">
        <v>1120731176</v>
      </c>
      <c r="B8123">
        <v>128403586</v>
      </c>
      <c r="C8123" t="s">
        <v>90</v>
      </c>
      <c r="D8123" t="s">
        <v>83</v>
      </c>
      <c r="E8123" t="s">
        <v>76</v>
      </c>
      <c r="F8123" s="7">
        <v>45380</v>
      </c>
      <c r="G8123" s="7">
        <v>45560</v>
      </c>
      <c r="H8123" t="s">
        <v>77</v>
      </c>
      <c r="I8123" t="s">
        <v>84</v>
      </c>
      <c r="J8123" s="7"/>
      <c r="K8123" s="7">
        <v>46084</v>
      </c>
      <c r="L8123" s="7">
        <v>45560</v>
      </c>
      <c r="M8123" t="s">
        <v>77</v>
      </c>
      <c r="N8123"/>
      <c r="O8123">
        <v>2026</v>
      </c>
      <c r="P8123">
        <v>1</v>
      </c>
      <c r="Q8123" t="s">
        <v>80</v>
      </c>
      <c r="R8123" s="8">
        <v>46267</v>
      </c>
      <c r="S8123" s="2">
        <v>1</v>
      </c>
      <c r="T8123" s="2" t="s">
        <v>81</v>
      </c>
    </row>
    <row r="8124" spans="1:20" x14ac:dyDescent="0.25">
      <c r="A8124">
        <v>1120731224</v>
      </c>
      <c r="B8124">
        <v>128495300</v>
      </c>
      <c r="C8124" t="s">
        <v>98</v>
      </c>
      <c r="D8124" t="s">
        <v>83</v>
      </c>
      <c r="E8124" t="s">
        <v>76</v>
      </c>
      <c r="F8124" s="7">
        <v>45383</v>
      </c>
      <c r="G8124" s="7">
        <v>45563</v>
      </c>
      <c r="H8124" t="s">
        <v>77</v>
      </c>
      <c r="I8124" t="s">
        <v>78</v>
      </c>
      <c r="J8124" s="7"/>
      <c r="K8124" s="7">
        <v>45392</v>
      </c>
      <c r="L8124" s="7">
        <v>45563</v>
      </c>
      <c r="M8124" t="s">
        <v>77</v>
      </c>
      <c r="N8124"/>
      <c r="O8124">
        <v>2026</v>
      </c>
      <c r="P8124">
        <v>1</v>
      </c>
      <c r="Q8124" t="s">
        <v>80</v>
      </c>
      <c r="R8124" s="8">
        <v>46267</v>
      </c>
      <c r="S8124" s="2">
        <v>1</v>
      </c>
      <c r="T8124" s="2" t="s">
        <v>81</v>
      </c>
    </row>
    <row r="8125" spans="1:20" x14ac:dyDescent="0.25">
      <c r="A8125">
        <v>1120731225</v>
      </c>
      <c r="B8125">
        <v>128495300</v>
      </c>
      <c r="C8125" t="s">
        <v>98</v>
      </c>
      <c r="D8125" t="s">
        <v>83</v>
      </c>
      <c r="E8125" t="s">
        <v>76</v>
      </c>
      <c r="F8125" s="7">
        <v>45383</v>
      </c>
      <c r="G8125" s="7">
        <v>45563</v>
      </c>
      <c r="H8125" t="s">
        <v>77</v>
      </c>
      <c r="I8125" t="s">
        <v>78</v>
      </c>
      <c r="J8125" s="7"/>
      <c r="K8125" s="7">
        <v>45545</v>
      </c>
      <c r="L8125" s="7">
        <v>45563</v>
      </c>
      <c r="M8125" t="s">
        <v>77</v>
      </c>
      <c r="N8125"/>
      <c r="O8125">
        <v>2026</v>
      </c>
      <c r="P8125">
        <v>1</v>
      </c>
      <c r="Q8125" t="s">
        <v>80</v>
      </c>
      <c r="R8125" s="8">
        <v>46267</v>
      </c>
      <c r="S8125" s="2">
        <v>1</v>
      </c>
      <c r="T8125" s="2" t="s">
        <v>81</v>
      </c>
    </row>
    <row r="8126" spans="1:20" x14ac:dyDescent="0.25">
      <c r="A8126">
        <v>1120731338</v>
      </c>
      <c r="B8126">
        <v>128584874</v>
      </c>
      <c r="C8126" t="s">
        <v>82</v>
      </c>
      <c r="D8126" t="s">
        <v>75</v>
      </c>
      <c r="E8126" t="s">
        <v>76</v>
      </c>
      <c r="F8126" s="7">
        <v>45401</v>
      </c>
      <c r="G8126" s="7">
        <v>45584</v>
      </c>
      <c r="H8126" t="s">
        <v>77</v>
      </c>
      <c r="I8126" t="s">
        <v>78</v>
      </c>
      <c r="J8126" s="7"/>
      <c r="K8126" s="7">
        <v>45747</v>
      </c>
      <c r="L8126" s="7">
        <v>45584</v>
      </c>
      <c r="M8126" t="s">
        <v>77</v>
      </c>
      <c r="N8126"/>
      <c r="O8126">
        <v>2026</v>
      </c>
      <c r="P8126">
        <v>1</v>
      </c>
      <c r="Q8126" t="s">
        <v>80</v>
      </c>
      <c r="R8126" s="8">
        <v>46267</v>
      </c>
      <c r="S8126" s="2">
        <v>1</v>
      </c>
      <c r="T8126" s="2" t="s">
        <v>81</v>
      </c>
    </row>
    <row r="8127" spans="1:20" x14ac:dyDescent="0.25">
      <c r="A8127">
        <v>1120731476</v>
      </c>
      <c r="B8127">
        <v>128717569</v>
      </c>
      <c r="C8127" t="s">
        <v>95</v>
      </c>
      <c r="D8127" t="s">
        <v>83</v>
      </c>
      <c r="E8127" t="s">
        <v>76</v>
      </c>
      <c r="F8127" s="7">
        <v>45415</v>
      </c>
      <c r="G8127" s="7">
        <v>45599</v>
      </c>
      <c r="H8127" t="s">
        <v>77</v>
      </c>
      <c r="I8127" t="s">
        <v>84</v>
      </c>
      <c r="J8127" s="7"/>
      <c r="K8127" s="7">
        <v>46045</v>
      </c>
      <c r="L8127" s="7">
        <v>45599</v>
      </c>
      <c r="M8127" t="s">
        <v>77</v>
      </c>
      <c r="N8127"/>
      <c r="O8127">
        <v>2026</v>
      </c>
      <c r="P8127">
        <v>1</v>
      </c>
      <c r="Q8127" t="s">
        <v>80</v>
      </c>
      <c r="R8127" s="8">
        <v>46267</v>
      </c>
      <c r="S8127" s="2">
        <v>1</v>
      </c>
      <c r="T8127" s="2" t="s">
        <v>81</v>
      </c>
    </row>
    <row r="8128" spans="1:20" x14ac:dyDescent="0.25">
      <c r="A8128">
        <v>1120731567</v>
      </c>
      <c r="B8128">
        <v>128776209</v>
      </c>
      <c r="C8128" t="s">
        <v>96</v>
      </c>
      <c r="D8128" t="s">
        <v>88</v>
      </c>
      <c r="E8128" t="s">
        <v>76</v>
      </c>
      <c r="F8128" s="7">
        <v>45426</v>
      </c>
      <c r="G8128" s="7">
        <v>47252</v>
      </c>
      <c r="H8128" t="s">
        <v>77</v>
      </c>
      <c r="I8128" t="s">
        <v>78</v>
      </c>
      <c r="J8128" s="7"/>
      <c r="K8128" s="7">
        <v>45888</v>
      </c>
      <c r="L8128" s="7">
        <v>47252</v>
      </c>
      <c r="M8128" t="s">
        <v>77</v>
      </c>
      <c r="N8128"/>
      <c r="O8128">
        <v>2026</v>
      </c>
      <c r="P8128">
        <v>1</v>
      </c>
      <c r="Q8128" t="s">
        <v>80</v>
      </c>
      <c r="R8128" s="8">
        <v>46267</v>
      </c>
      <c r="S8128" s="2">
        <v>1</v>
      </c>
      <c r="T8128" s="2" t="s">
        <v>81</v>
      </c>
    </row>
    <row r="8129" spans="1:20" x14ac:dyDescent="0.25">
      <c r="A8129">
        <v>1120731650</v>
      </c>
      <c r="B8129">
        <v>128894686</v>
      </c>
      <c r="C8129" t="s">
        <v>82</v>
      </c>
      <c r="D8129" t="s">
        <v>88</v>
      </c>
      <c r="E8129" t="s">
        <v>76</v>
      </c>
      <c r="F8129" s="7">
        <v>45434</v>
      </c>
      <c r="G8129" s="7">
        <v>45799</v>
      </c>
      <c r="H8129" t="s">
        <v>77</v>
      </c>
      <c r="I8129" t="s">
        <v>78</v>
      </c>
      <c r="J8129" s="7">
        <v>45722</v>
      </c>
      <c r="K8129" s="7">
        <v>45747</v>
      </c>
      <c r="L8129" s="7">
        <v>45799</v>
      </c>
      <c r="M8129" t="s">
        <v>77</v>
      </c>
      <c r="N8129" t="s">
        <v>79</v>
      </c>
      <c r="O8129">
        <v>2026</v>
      </c>
      <c r="P8129">
        <v>1</v>
      </c>
      <c r="Q8129" t="s">
        <v>80</v>
      </c>
      <c r="R8129" s="8">
        <v>46267</v>
      </c>
      <c r="S8129" s="2">
        <v>1</v>
      </c>
      <c r="T8129" s="2" t="s">
        <v>81</v>
      </c>
    </row>
    <row r="8130" spans="1:20" x14ac:dyDescent="0.25">
      <c r="A8130">
        <v>1120731684</v>
      </c>
      <c r="B8130">
        <v>128911847</v>
      </c>
      <c r="C8130" t="s">
        <v>96</v>
      </c>
      <c r="D8130" t="s">
        <v>83</v>
      </c>
      <c r="E8130" t="s">
        <v>76</v>
      </c>
      <c r="F8130" s="7">
        <v>45441</v>
      </c>
      <c r="G8130" s="7">
        <v>45625</v>
      </c>
      <c r="H8130" t="s">
        <v>77</v>
      </c>
      <c r="I8130" t="s">
        <v>78</v>
      </c>
      <c r="J8130" s="7"/>
      <c r="K8130" s="7">
        <v>45917</v>
      </c>
      <c r="L8130" s="7">
        <v>45625</v>
      </c>
      <c r="M8130" t="s">
        <v>77</v>
      </c>
      <c r="N8130"/>
      <c r="O8130">
        <v>2026</v>
      </c>
      <c r="P8130">
        <v>1</v>
      </c>
      <c r="Q8130" t="s">
        <v>80</v>
      </c>
      <c r="R8130" s="8">
        <v>46267</v>
      </c>
      <c r="S8130" s="2">
        <v>1</v>
      </c>
      <c r="T8130" s="2" t="s">
        <v>81</v>
      </c>
    </row>
    <row r="8131" spans="1:20" x14ac:dyDescent="0.25">
      <c r="A8131">
        <v>1120731730</v>
      </c>
      <c r="B8131">
        <v>129027080</v>
      </c>
      <c r="C8131" t="s">
        <v>82</v>
      </c>
      <c r="D8131" t="s">
        <v>83</v>
      </c>
      <c r="E8131" t="s">
        <v>76</v>
      </c>
      <c r="F8131" s="7">
        <v>45448</v>
      </c>
      <c r="G8131" s="7">
        <v>45631</v>
      </c>
      <c r="H8131" t="s">
        <v>77</v>
      </c>
      <c r="I8131" t="s">
        <v>78</v>
      </c>
      <c r="J8131" s="7"/>
      <c r="K8131" s="7">
        <v>46083</v>
      </c>
      <c r="L8131" s="7">
        <v>45631</v>
      </c>
      <c r="M8131" t="s">
        <v>77</v>
      </c>
      <c r="N8131"/>
      <c r="O8131">
        <v>2026</v>
      </c>
      <c r="P8131">
        <v>1</v>
      </c>
      <c r="Q8131" t="s">
        <v>80</v>
      </c>
      <c r="R8131" s="8">
        <v>46267</v>
      </c>
      <c r="S8131" s="2">
        <v>1</v>
      </c>
      <c r="T8131" s="2" t="s">
        <v>81</v>
      </c>
    </row>
    <row r="8132" spans="1:20" x14ac:dyDescent="0.25">
      <c r="A8132">
        <v>1120731758</v>
      </c>
      <c r="B8132">
        <v>129039712</v>
      </c>
      <c r="C8132" t="s">
        <v>96</v>
      </c>
      <c r="D8132" t="s">
        <v>88</v>
      </c>
      <c r="E8132" t="s">
        <v>76</v>
      </c>
      <c r="F8132" s="7">
        <v>45448</v>
      </c>
      <c r="G8132" s="7">
        <v>45813</v>
      </c>
      <c r="H8132" t="s">
        <v>77</v>
      </c>
      <c r="I8132" t="s">
        <v>84</v>
      </c>
      <c r="J8132" s="7"/>
      <c r="K8132" s="7">
        <v>45747</v>
      </c>
      <c r="L8132" s="7">
        <v>45813</v>
      </c>
      <c r="M8132" t="s">
        <v>77</v>
      </c>
      <c r="N8132"/>
      <c r="O8132">
        <v>2026</v>
      </c>
      <c r="P8132">
        <v>1</v>
      </c>
      <c r="Q8132" t="s">
        <v>80</v>
      </c>
      <c r="R8132" s="8">
        <v>46267</v>
      </c>
      <c r="S8132" s="2">
        <v>1</v>
      </c>
      <c r="T8132" s="2" t="s">
        <v>81</v>
      </c>
    </row>
    <row r="8133" spans="1:20" x14ac:dyDescent="0.25">
      <c r="A8133">
        <v>1120731851</v>
      </c>
      <c r="B8133">
        <v>129096285</v>
      </c>
      <c r="C8133" t="s">
        <v>90</v>
      </c>
      <c r="D8133" t="s">
        <v>88</v>
      </c>
      <c r="E8133" t="s">
        <v>76</v>
      </c>
      <c r="F8133" s="7">
        <v>45461</v>
      </c>
      <c r="G8133" s="7">
        <v>45641</v>
      </c>
      <c r="H8133" t="s">
        <v>77</v>
      </c>
      <c r="I8133" t="s">
        <v>84</v>
      </c>
      <c r="J8133" s="7"/>
      <c r="K8133" s="7">
        <v>46076</v>
      </c>
      <c r="L8133" s="7">
        <v>45641</v>
      </c>
      <c r="M8133" t="s">
        <v>77</v>
      </c>
      <c r="N8133"/>
      <c r="O8133">
        <v>2026</v>
      </c>
      <c r="P8133">
        <v>1</v>
      </c>
      <c r="Q8133" t="s">
        <v>80</v>
      </c>
      <c r="R8133" s="8">
        <v>46267</v>
      </c>
      <c r="S8133" s="2">
        <v>1</v>
      </c>
      <c r="T8133" s="2" t="s">
        <v>81</v>
      </c>
    </row>
    <row r="8134" spans="1:20" x14ac:dyDescent="0.25">
      <c r="A8134">
        <v>1120731854</v>
      </c>
      <c r="B8134">
        <v>129096320</v>
      </c>
      <c r="C8134" t="s">
        <v>98</v>
      </c>
      <c r="D8134" t="s">
        <v>88</v>
      </c>
      <c r="E8134" t="s">
        <v>76</v>
      </c>
      <c r="F8134" s="7">
        <v>45460</v>
      </c>
      <c r="G8134" s="7">
        <v>45640</v>
      </c>
      <c r="H8134" t="s">
        <v>77</v>
      </c>
      <c r="I8134" t="s">
        <v>78</v>
      </c>
      <c r="J8134" s="7"/>
      <c r="K8134" s="7">
        <v>45544</v>
      </c>
      <c r="L8134" s="7">
        <v>45640</v>
      </c>
      <c r="M8134" t="s">
        <v>77</v>
      </c>
      <c r="N8134"/>
      <c r="O8134">
        <v>2026</v>
      </c>
      <c r="P8134">
        <v>1</v>
      </c>
      <c r="Q8134" t="s">
        <v>80</v>
      </c>
      <c r="R8134" s="8">
        <v>46267</v>
      </c>
      <c r="S8134" s="2">
        <v>1</v>
      </c>
      <c r="T8134" s="2" t="s">
        <v>81</v>
      </c>
    </row>
    <row r="8135" spans="1:20" x14ac:dyDescent="0.25">
      <c r="A8135">
        <v>1120731855</v>
      </c>
      <c r="B8135">
        <v>129096320</v>
      </c>
      <c r="C8135" t="s">
        <v>98</v>
      </c>
      <c r="D8135" t="s">
        <v>88</v>
      </c>
      <c r="E8135" t="s">
        <v>76</v>
      </c>
      <c r="F8135" s="7">
        <v>45460</v>
      </c>
      <c r="G8135" s="7">
        <v>45640</v>
      </c>
      <c r="H8135" t="s">
        <v>77</v>
      </c>
      <c r="I8135" t="s">
        <v>78</v>
      </c>
      <c r="J8135" s="7"/>
      <c r="K8135" s="7">
        <v>45748</v>
      </c>
      <c r="L8135" s="7">
        <v>45640</v>
      </c>
      <c r="M8135" t="s">
        <v>77</v>
      </c>
      <c r="N8135"/>
      <c r="O8135">
        <v>2026</v>
      </c>
      <c r="P8135">
        <v>1</v>
      </c>
      <c r="Q8135" t="s">
        <v>80</v>
      </c>
      <c r="R8135" s="8">
        <v>46267</v>
      </c>
      <c r="S8135" s="2">
        <v>1</v>
      </c>
      <c r="T8135" s="2" t="s">
        <v>81</v>
      </c>
    </row>
    <row r="8136" spans="1:20" x14ac:dyDescent="0.25">
      <c r="A8136">
        <v>1120731856</v>
      </c>
      <c r="B8136">
        <v>129096320</v>
      </c>
      <c r="C8136" t="s">
        <v>98</v>
      </c>
      <c r="D8136" t="s">
        <v>88</v>
      </c>
      <c r="E8136" t="s">
        <v>76</v>
      </c>
      <c r="F8136" s="7">
        <v>45460</v>
      </c>
      <c r="G8136" s="7">
        <v>45640</v>
      </c>
      <c r="H8136" t="s">
        <v>77</v>
      </c>
      <c r="I8136" t="s">
        <v>78</v>
      </c>
      <c r="J8136" s="7"/>
      <c r="K8136" s="7">
        <v>45748</v>
      </c>
      <c r="L8136" s="7">
        <v>45640</v>
      </c>
      <c r="M8136" t="s">
        <v>77</v>
      </c>
      <c r="N8136"/>
      <c r="O8136">
        <v>2026</v>
      </c>
      <c r="P8136">
        <v>1</v>
      </c>
      <c r="Q8136" t="s">
        <v>80</v>
      </c>
      <c r="R8136" s="8">
        <v>46267</v>
      </c>
      <c r="S8136" s="2">
        <v>1</v>
      </c>
      <c r="T8136" s="2" t="s">
        <v>81</v>
      </c>
    </row>
    <row r="8137" spans="1:20" x14ac:dyDescent="0.25">
      <c r="A8137">
        <v>1120731935</v>
      </c>
      <c r="B8137">
        <v>129127338</v>
      </c>
      <c r="C8137" t="s">
        <v>90</v>
      </c>
      <c r="D8137" t="s">
        <v>83</v>
      </c>
      <c r="E8137" t="s">
        <v>76</v>
      </c>
      <c r="F8137" s="7">
        <v>45465</v>
      </c>
      <c r="G8137" s="7">
        <v>45645</v>
      </c>
      <c r="H8137" t="s">
        <v>77</v>
      </c>
      <c r="I8137" t="s">
        <v>84</v>
      </c>
      <c r="J8137" s="7"/>
      <c r="K8137" s="7">
        <v>45545</v>
      </c>
      <c r="L8137" s="7">
        <v>45645</v>
      </c>
      <c r="M8137" t="s">
        <v>77</v>
      </c>
      <c r="N8137"/>
      <c r="O8137">
        <v>2026</v>
      </c>
      <c r="P8137">
        <v>1</v>
      </c>
      <c r="Q8137" t="s">
        <v>80</v>
      </c>
      <c r="R8137" s="8">
        <v>46267</v>
      </c>
      <c r="S8137" s="2">
        <v>1</v>
      </c>
      <c r="T8137" s="2" t="s">
        <v>81</v>
      </c>
    </row>
    <row r="8138" spans="1:20" x14ac:dyDescent="0.25">
      <c r="A8138">
        <v>1120731943</v>
      </c>
      <c r="B8138">
        <v>129128661</v>
      </c>
      <c r="C8138" t="s">
        <v>74</v>
      </c>
      <c r="D8138" t="s">
        <v>83</v>
      </c>
      <c r="E8138" t="s">
        <v>76</v>
      </c>
      <c r="F8138" s="7">
        <v>45422</v>
      </c>
      <c r="G8138" s="7">
        <v>45606</v>
      </c>
      <c r="H8138" t="s">
        <v>77</v>
      </c>
      <c r="I8138" t="s">
        <v>84</v>
      </c>
      <c r="J8138" s="7"/>
      <c r="K8138" s="7">
        <v>45526</v>
      </c>
      <c r="L8138" s="7">
        <v>45606</v>
      </c>
      <c r="M8138" t="s">
        <v>77</v>
      </c>
      <c r="N8138"/>
      <c r="O8138">
        <v>2026</v>
      </c>
      <c r="P8138">
        <v>1</v>
      </c>
      <c r="Q8138" t="s">
        <v>80</v>
      </c>
      <c r="R8138" s="8">
        <v>46267</v>
      </c>
      <c r="S8138" s="2">
        <v>1</v>
      </c>
      <c r="T8138" s="2" t="s">
        <v>81</v>
      </c>
    </row>
    <row r="8139" spans="1:20" x14ac:dyDescent="0.25">
      <c r="A8139">
        <v>1120731953</v>
      </c>
      <c r="B8139">
        <v>129136343</v>
      </c>
      <c r="C8139" t="s">
        <v>91</v>
      </c>
      <c r="D8139" t="s">
        <v>83</v>
      </c>
      <c r="E8139" t="s">
        <v>76</v>
      </c>
      <c r="F8139" s="7">
        <v>45468</v>
      </c>
      <c r="G8139" s="7">
        <v>45651</v>
      </c>
      <c r="H8139" t="s">
        <v>77</v>
      </c>
      <c r="I8139" t="s">
        <v>84</v>
      </c>
      <c r="J8139" s="7">
        <v>45487</v>
      </c>
      <c r="K8139" s="7">
        <v>45471</v>
      </c>
      <c r="L8139" s="7">
        <v>45651</v>
      </c>
      <c r="M8139" t="s">
        <v>77</v>
      </c>
      <c r="N8139" t="s">
        <v>79</v>
      </c>
      <c r="O8139">
        <v>2026</v>
      </c>
      <c r="P8139">
        <v>1</v>
      </c>
      <c r="Q8139" t="s">
        <v>80</v>
      </c>
      <c r="R8139" s="8">
        <v>46267</v>
      </c>
      <c r="S8139" s="2">
        <v>1</v>
      </c>
      <c r="T8139" s="2" t="s">
        <v>81</v>
      </c>
    </row>
    <row r="8140" spans="1:20" x14ac:dyDescent="0.25">
      <c r="A8140">
        <v>1120732000</v>
      </c>
      <c r="B8140">
        <v>129173934</v>
      </c>
      <c r="C8140" t="s">
        <v>82</v>
      </c>
      <c r="D8140" t="s">
        <v>75</v>
      </c>
      <c r="E8140" t="s">
        <v>76</v>
      </c>
      <c r="F8140" s="7">
        <v>45477</v>
      </c>
      <c r="G8140" s="7">
        <v>45657</v>
      </c>
      <c r="H8140" t="s">
        <v>77</v>
      </c>
      <c r="I8140" t="s">
        <v>78</v>
      </c>
      <c r="J8140" s="7">
        <v>46088</v>
      </c>
      <c r="K8140" s="7">
        <v>45830</v>
      </c>
      <c r="L8140" s="7">
        <v>45657</v>
      </c>
      <c r="M8140" t="s">
        <v>77</v>
      </c>
      <c r="N8140" t="s">
        <v>79</v>
      </c>
      <c r="O8140">
        <v>2026</v>
      </c>
      <c r="P8140">
        <v>1</v>
      </c>
      <c r="Q8140" t="s">
        <v>80</v>
      </c>
      <c r="R8140" s="8">
        <v>46267</v>
      </c>
      <c r="S8140" s="2">
        <v>1</v>
      </c>
      <c r="T8140" s="2" t="s">
        <v>81</v>
      </c>
    </row>
    <row r="8141" spans="1:20" x14ac:dyDescent="0.25">
      <c r="A8141">
        <v>1120732158</v>
      </c>
      <c r="B8141">
        <v>129283533</v>
      </c>
      <c r="C8141" t="s">
        <v>82</v>
      </c>
      <c r="D8141" t="s">
        <v>75</v>
      </c>
      <c r="E8141" t="s">
        <v>76</v>
      </c>
      <c r="F8141" s="7">
        <v>45497</v>
      </c>
      <c r="G8141" s="7">
        <v>47323</v>
      </c>
      <c r="H8141" t="s">
        <v>77</v>
      </c>
      <c r="I8141" t="s">
        <v>78</v>
      </c>
      <c r="J8141" s="7">
        <v>46014</v>
      </c>
      <c r="K8141" s="7">
        <v>45498</v>
      </c>
      <c r="L8141" s="7">
        <v>47323</v>
      </c>
      <c r="M8141" t="s">
        <v>77</v>
      </c>
      <c r="N8141" t="s">
        <v>92</v>
      </c>
      <c r="O8141">
        <v>2026</v>
      </c>
      <c r="P8141">
        <v>1</v>
      </c>
      <c r="Q8141" t="s">
        <v>80</v>
      </c>
      <c r="R8141" s="8">
        <v>46267</v>
      </c>
      <c r="S8141" s="2">
        <v>1</v>
      </c>
      <c r="T8141" s="2" t="s">
        <v>81</v>
      </c>
    </row>
    <row r="8142" spans="1:20" x14ac:dyDescent="0.25">
      <c r="A8142">
        <v>1120732195</v>
      </c>
      <c r="B8142">
        <v>129300834</v>
      </c>
      <c r="C8142" t="s">
        <v>82</v>
      </c>
      <c r="D8142" t="s">
        <v>88</v>
      </c>
      <c r="E8142" t="s">
        <v>76</v>
      </c>
      <c r="F8142" s="7">
        <v>45499</v>
      </c>
      <c r="G8142" s="7">
        <v>45864</v>
      </c>
      <c r="H8142" t="s">
        <v>77</v>
      </c>
      <c r="I8142" t="s">
        <v>78</v>
      </c>
      <c r="J8142" s="7"/>
      <c r="K8142" s="7">
        <v>46072</v>
      </c>
      <c r="L8142" s="7">
        <v>45864</v>
      </c>
      <c r="M8142" t="s">
        <v>77</v>
      </c>
      <c r="N8142"/>
      <c r="O8142">
        <v>2026</v>
      </c>
      <c r="P8142">
        <v>1</v>
      </c>
      <c r="Q8142" t="s">
        <v>80</v>
      </c>
      <c r="R8142" s="8">
        <v>46267</v>
      </c>
      <c r="S8142" s="2">
        <v>1</v>
      </c>
      <c r="T8142" s="2" t="s">
        <v>81</v>
      </c>
    </row>
    <row r="8143" spans="1:20" x14ac:dyDescent="0.25">
      <c r="A8143">
        <v>1120732837</v>
      </c>
      <c r="B8143">
        <v>129531810</v>
      </c>
      <c r="C8143" t="s">
        <v>82</v>
      </c>
      <c r="D8143" t="s">
        <v>75</v>
      </c>
      <c r="E8143" t="s">
        <v>76</v>
      </c>
      <c r="F8143" s="7">
        <v>45548</v>
      </c>
      <c r="G8143" s="7">
        <v>45728</v>
      </c>
      <c r="H8143" t="s">
        <v>77</v>
      </c>
      <c r="I8143" t="s">
        <v>78</v>
      </c>
      <c r="J8143" s="7">
        <v>45828</v>
      </c>
      <c r="K8143" s="7">
        <v>45832</v>
      </c>
      <c r="L8143" s="7">
        <v>45728</v>
      </c>
      <c r="M8143" t="s">
        <v>77</v>
      </c>
      <c r="N8143" t="s">
        <v>92</v>
      </c>
      <c r="O8143">
        <v>2026</v>
      </c>
      <c r="P8143">
        <v>1</v>
      </c>
      <c r="Q8143" t="s">
        <v>80</v>
      </c>
      <c r="R8143" s="8">
        <v>46267</v>
      </c>
      <c r="S8143" s="2">
        <v>1</v>
      </c>
      <c r="T8143" s="2" t="s">
        <v>81</v>
      </c>
    </row>
    <row r="8144" spans="1:20" x14ac:dyDescent="0.25">
      <c r="A8144">
        <v>1120732982</v>
      </c>
      <c r="B8144">
        <v>129569331</v>
      </c>
      <c r="C8144" t="s">
        <v>74</v>
      </c>
      <c r="D8144" t="s">
        <v>88</v>
      </c>
      <c r="E8144" t="s">
        <v>76</v>
      </c>
      <c r="F8144" s="7">
        <v>45556</v>
      </c>
      <c r="G8144" s="7">
        <v>45921</v>
      </c>
      <c r="H8144" t="s">
        <v>77</v>
      </c>
      <c r="I8144" t="s">
        <v>78</v>
      </c>
      <c r="J8144" s="7"/>
      <c r="K8144" s="7">
        <v>46003</v>
      </c>
      <c r="L8144" s="7">
        <v>45921</v>
      </c>
      <c r="M8144" t="s">
        <v>77</v>
      </c>
      <c r="N8144"/>
      <c r="O8144">
        <v>2026</v>
      </c>
      <c r="P8144">
        <v>1</v>
      </c>
      <c r="Q8144" t="s">
        <v>80</v>
      </c>
      <c r="R8144" s="8">
        <v>46267</v>
      </c>
      <c r="S8144" s="2">
        <v>1</v>
      </c>
      <c r="T8144" s="2" t="s">
        <v>81</v>
      </c>
    </row>
    <row r="8145" spans="1:20" x14ac:dyDescent="0.25">
      <c r="A8145">
        <v>1120733241</v>
      </c>
      <c r="B8145">
        <v>129645082</v>
      </c>
      <c r="C8145" t="s">
        <v>74</v>
      </c>
      <c r="D8145" t="s">
        <v>88</v>
      </c>
      <c r="E8145" t="s">
        <v>76</v>
      </c>
      <c r="F8145" s="7">
        <v>45565</v>
      </c>
      <c r="G8145" s="7">
        <v>45930</v>
      </c>
      <c r="H8145" t="s">
        <v>77</v>
      </c>
      <c r="I8145" t="s">
        <v>84</v>
      </c>
      <c r="J8145" s="7">
        <v>45594</v>
      </c>
      <c r="K8145" s="7">
        <v>46051</v>
      </c>
      <c r="L8145" s="7">
        <v>45930</v>
      </c>
      <c r="M8145" t="s">
        <v>77</v>
      </c>
      <c r="N8145" t="s">
        <v>92</v>
      </c>
      <c r="O8145">
        <v>2026</v>
      </c>
      <c r="P8145">
        <v>1</v>
      </c>
      <c r="Q8145" t="s">
        <v>80</v>
      </c>
      <c r="R8145" s="8">
        <v>46267</v>
      </c>
      <c r="S8145" s="2">
        <v>1</v>
      </c>
      <c r="T8145" s="2" t="s">
        <v>81</v>
      </c>
    </row>
    <row r="8146" spans="1:20" x14ac:dyDescent="0.25">
      <c r="A8146">
        <v>1120733247</v>
      </c>
      <c r="B8146">
        <v>129645296</v>
      </c>
      <c r="C8146" t="s">
        <v>91</v>
      </c>
      <c r="D8146" t="s">
        <v>88</v>
      </c>
      <c r="E8146" t="s">
        <v>76</v>
      </c>
      <c r="F8146" s="7">
        <v>45566</v>
      </c>
      <c r="G8146" s="7">
        <v>47392</v>
      </c>
      <c r="H8146" t="s">
        <v>77</v>
      </c>
      <c r="I8146" t="s">
        <v>78</v>
      </c>
      <c r="J8146" s="7"/>
      <c r="K8146" s="7">
        <v>45926</v>
      </c>
      <c r="L8146" s="7">
        <v>47392</v>
      </c>
      <c r="M8146" t="s">
        <v>77</v>
      </c>
      <c r="N8146"/>
      <c r="O8146">
        <v>2026</v>
      </c>
      <c r="P8146">
        <v>1</v>
      </c>
      <c r="Q8146" t="s">
        <v>80</v>
      </c>
      <c r="R8146" s="8">
        <v>46267</v>
      </c>
      <c r="S8146" s="2">
        <v>1</v>
      </c>
      <c r="T8146" s="2" t="s">
        <v>81</v>
      </c>
    </row>
    <row r="8147" spans="1:20" x14ac:dyDescent="0.25">
      <c r="A8147">
        <v>1120733464</v>
      </c>
      <c r="B8147">
        <v>129717829</v>
      </c>
      <c r="C8147" t="s">
        <v>82</v>
      </c>
      <c r="D8147" t="s">
        <v>88</v>
      </c>
      <c r="E8147" t="s">
        <v>76</v>
      </c>
      <c r="F8147" s="7">
        <v>45587</v>
      </c>
      <c r="G8147" s="7">
        <v>47413</v>
      </c>
      <c r="H8147" t="s">
        <v>77</v>
      </c>
      <c r="I8147" t="s">
        <v>78</v>
      </c>
      <c r="J8147" s="7">
        <v>45615</v>
      </c>
      <c r="K8147" s="7">
        <v>45689</v>
      </c>
      <c r="L8147" s="7">
        <v>47413</v>
      </c>
      <c r="M8147" t="s">
        <v>77</v>
      </c>
      <c r="N8147" t="s">
        <v>92</v>
      </c>
      <c r="O8147">
        <v>2026</v>
      </c>
      <c r="P8147">
        <v>1</v>
      </c>
      <c r="Q8147" t="s">
        <v>80</v>
      </c>
      <c r="R8147" s="8">
        <v>46267</v>
      </c>
      <c r="S8147" s="2">
        <v>1</v>
      </c>
      <c r="T8147" s="2" t="s">
        <v>81</v>
      </c>
    </row>
    <row r="8148" spans="1:20" x14ac:dyDescent="0.25">
      <c r="A8148">
        <v>1120734641</v>
      </c>
      <c r="B8148">
        <v>131149519</v>
      </c>
      <c r="C8148" t="s">
        <v>74</v>
      </c>
      <c r="D8148" t="s">
        <v>75</v>
      </c>
      <c r="E8148" t="s">
        <v>76</v>
      </c>
      <c r="F8148" s="7">
        <v>45769</v>
      </c>
      <c r="G8148" s="7">
        <v>46865</v>
      </c>
      <c r="H8148" t="s">
        <v>86</v>
      </c>
      <c r="I8148" t="s">
        <v>87</v>
      </c>
      <c r="J8148" s="7"/>
      <c r="K8148" s="7">
        <v>46042</v>
      </c>
      <c r="L8148" s="7">
        <v>46865</v>
      </c>
      <c r="M8148" t="s">
        <v>86</v>
      </c>
      <c r="N8148"/>
      <c r="O8148">
        <v>2026</v>
      </c>
      <c r="P8148">
        <v>1</v>
      </c>
      <c r="Q8148" t="s">
        <v>80</v>
      </c>
      <c r="R8148" s="8">
        <v>46267</v>
      </c>
      <c r="S8148" s="2">
        <v>1</v>
      </c>
      <c r="T8148" s="2" t="s">
        <v>81</v>
      </c>
    </row>
    <row r="8149" spans="1:20" x14ac:dyDescent="0.25">
      <c r="A8149">
        <v>1120734665</v>
      </c>
      <c r="B8149">
        <v>131154559</v>
      </c>
      <c r="C8149" t="s">
        <v>74</v>
      </c>
      <c r="D8149" t="s">
        <v>88</v>
      </c>
      <c r="E8149" t="s">
        <v>76</v>
      </c>
      <c r="F8149" s="7">
        <v>45769</v>
      </c>
      <c r="G8149" s="7">
        <v>47595</v>
      </c>
      <c r="H8149" t="s">
        <v>77</v>
      </c>
      <c r="I8149" t="s">
        <v>78</v>
      </c>
      <c r="J8149" s="7"/>
      <c r="K8149" s="7">
        <v>45780</v>
      </c>
      <c r="L8149" s="7">
        <v>47595</v>
      </c>
      <c r="M8149" t="s">
        <v>77</v>
      </c>
      <c r="N8149"/>
      <c r="O8149">
        <v>2026</v>
      </c>
      <c r="P8149">
        <v>1</v>
      </c>
      <c r="Q8149" t="s">
        <v>80</v>
      </c>
      <c r="R8149" s="8">
        <v>46267</v>
      </c>
      <c r="S8149" s="2">
        <v>1</v>
      </c>
      <c r="T8149" s="2" t="s">
        <v>81</v>
      </c>
    </row>
    <row r="8150" spans="1:20" x14ac:dyDescent="0.25">
      <c r="A8150">
        <v>1120734673</v>
      </c>
      <c r="B8150">
        <v>131155083</v>
      </c>
      <c r="C8150" t="s">
        <v>85</v>
      </c>
      <c r="D8150" t="s">
        <v>88</v>
      </c>
      <c r="E8150" t="s">
        <v>76</v>
      </c>
      <c r="F8150" s="7">
        <v>45750</v>
      </c>
      <c r="G8150" s="7">
        <v>46115</v>
      </c>
      <c r="H8150" t="s">
        <v>77</v>
      </c>
      <c r="I8150" t="s">
        <v>84</v>
      </c>
      <c r="J8150" s="7"/>
      <c r="K8150" s="7">
        <v>46037</v>
      </c>
      <c r="L8150" s="7">
        <v>46115</v>
      </c>
      <c r="M8150" t="s">
        <v>77</v>
      </c>
      <c r="N8150"/>
      <c r="O8150">
        <v>2026</v>
      </c>
      <c r="P8150">
        <v>1</v>
      </c>
      <c r="Q8150" t="s">
        <v>80</v>
      </c>
      <c r="R8150" s="8">
        <v>46267</v>
      </c>
      <c r="S8150" s="2">
        <v>1</v>
      </c>
      <c r="T8150" s="2" t="s">
        <v>81</v>
      </c>
    </row>
    <row r="8151" spans="1:20" x14ac:dyDescent="0.25">
      <c r="A8151">
        <v>1120734876</v>
      </c>
      <c r="B8151">
        <v>131257712</v>
      </c>
      <c r="C8151" t="s">
        <v>95</v>
      </c>
      <c r="D8151" t="s">
        <v>75</v>
      </c>
      <c r="E8151" t="s">
        <v>76</v>
      </c>
      <c r="F8151" s="7">
        <v>45796</v>
      </c>
      <c r="G8151" s="7">
        <v>46161</v>
      </c>
      <c r="H8151" t="s">
        <v>77</v>
      </c>
      <c r="I8151" t="s">
        <v>78</v>
      </c>
      <c r="J8151" s="7"/>
      <c r="K8151" s="7">
        <v>45804</v>
      </c>
      <c r="L8151" s="7">
        <v>46161</v>
      </c>
      <c r="M8151" t="s">
        <v>77</v>
      </c>
      <c r="N8151"/>
      <c r="O8151">
        <v>2026</v>
      </c>
      <c r="P8151">
        <v>1</v>
      </c>
      <c r="Q8151" t="s">
        <v>80</v>
      </c>
      <c r="R8151" s="8">
        <v>46267</v>
      </c>
      <c r="S8151" s="2">
        <v>1</v>
      </c>
      <c r="T8151" s="2" t="s">
        <v>81</v>
      </c>
    </row>
    <row r="8152" spans="1:20" x14ac:dyDescent="0.25">
      <c r="A8152">
        <v>1120735053</v>
      </c>
      <c r="B8152">
        <v>131351950</v>
      </c>
      <c r="C8152" t="s">
        <v>82</v>
      </c>
      <c r="D8152" t="s">
        <v>75</v>
      </c>
      <c r="E8152" t="s">
        <v>76</v>
      </c>
      <c r="F8152" s="7">
        <v>45819</v>
      </c>
      <c r="G8152" s="7">
        <v>47645</v>
      </c>
      <c r="H8152" t="s">
        <v>77</v>
      </c>
      <c r="I8152" t="s">
        <v>78</v>
      </c>
      <c r="J8152" s="7"/>
      <c r="K8152" s="7">
        <v>46083</v>
      </c>
      <c r="L8152" s="7">
        <v>47645</v>
      </c>
      <c r="M8152" t="s">
        <v>77</v>
      </c>
      <c r="N8152"/>
      <c r="O8152">
        <v>2026</v>
      </c>
      <c r="P8152">
        <v>1</v>
      </c>
      <c r="Q8152" t="s">
        <v>80</v>
      </c>
      <c r="R8152" s="8">
        <v>46267</v>
      </c>
      <c r="S8152" s="2">
        <v>1</v>
      </c>
      <c r="T8152" s="2" t="s">
        <v>81</v>
      </c>
    </row>
    <row r="8153" spans="1:20" x14ac:dyDescent="0.25">
      <c r="A8153">
        <v>1120735324</v>
      </c>
      <c r="B8153">
        <v>131446891</v>
      </c>
      <c r="C8153" t="s">
        <v>91</v>
      </c>
      <c r="D8153" t="s">
        <v>75</v>
      </c>
      <c r="E8153" t="s">
        <v>76</v>
      </c>
      <c r="F8153" s="7">
        <v>45847</v>
      </c>
      <c r="G8153" s="7">
        <v>45854</v>
      </c>
      <c r="H8153" t="s">
        <v>77</v>
      </c>
      <c r="I8153" t="s">
        <v>89</v>
      </c>
      <c r="J8153" s="7"/>
      <c r="K8153" s="7">
        <v>46066</v>
      </c>
      <c r="L8153" s="7">
        <v>45854</v>
      </c>
      <c r="M8153" t="s">
        <v>77</v>
      </c>
      <c r="N8153"/>
      <c r="O8153">
        <v>2026</v>
      </c>
      <c r="P8153">
        <v>1</v>
      </c>
      <c r="Q8153" t="s">
        <v>80</v>
      </c>
      <c r="R8153" s="8">
        <v>46267</v>
      </c>
      <c r="S8153" s="2">
        <v>1</v>
      </c>
      <c r="T8153" s="2" t="s">
        <v>81</v>
      </c>
    </row>
    <row r="8154" spans="1:20" x14ac:dyDescent="0.25">
      <c r="A8154">
        <v>1120737082</v>
      </c>
      <c r="B8154">
        <v>132985370</v>
      </c>
      <c r="C8154" t="s">
        <v>93</v>
      </c>
      <c r="D8154" t="s">
        <v>88</v>
      </c>
      <c r="E8154" t="s">
        <v>76</v>
      </c>
      <c r="F8154" s="7">
        <v>46044</v>
      </c>
      <c r="G8154" s="7">
        <v>46225</v>
      </c>
      <c r="H8154" t="s">
        <v>77</v>
      </c>
      <c r="I8154" t="s">
        <v>89</v>
      </c>
      <c r="J8154" s="7"/>
      <c r="K8154" s="7">
        <v>46064</v>
      </c>
      <c r="L8154" s="7">
        <v>46225</v>
      </c>
      <c r="M8154" t="s">
        <v>77</v>
      </c>
      <c r="N8154"/>
      <c r="O8154">
        <v>2026</v>
      </c>
      <c r="P8154">
        <v>1</v>
      </c>
      <c r="Q8154" t="s">
        <v>80</v>
      </c>
      <c r="R8154" s="8">
        <v>46267</v>
      </c>
      <c r="S8154" s="2">
        <v>1</v>
      </c>
      <c r="T8154" s="2" t="s">
        <v>81</v>
      </c>
    </row>
    <row r="8155" spans="1:20" x14ac:dyDescent="0.25">
      <c r="A8155">
        <v>1120737147</v>
      </c>
      <c r="B8155">
        <v>133037472</v>
      </c>
      <c r="C8155" t="s">
        <v>93</v>
      </c>
      <c r="D8155" t="s">
        <v>75</v>
      </c>
      <c r="E8155" t="s">
        <v>76</v>
      </c>
      <c r="F8155" s="7">
        <v>46079</v>
      </c>
      <c r="G8155" s="7">
        <v>47175</v>
      </c>
      <c r="H8155" t="s">
        <v>77</v>
      </c>
      <c r="I8155" t="s">
        <v>89</v>
      </c>
      <c r="J8155" s="7"/>
      <c r="K8155" s="7">
        <v>46087</v>
      </c>
      <c r="L8155" s="7">
        <v>47175</v>
      </c>
      <c r="M8155" t="s">
        <v>77</v>
      </c>
      <c r="N8155"/>
      <c r="O8155">
        <v>2026</v>
      </c>
      <c r="P8155">
        <v>1</v>
      </c>
      <c r="Q8155" t="s">
        <v>80</v>
      </c>
      <c r="R8155" s="8">
        <v>46267</v>
      </c>
      <c r="S8155" s="2">
        <v>1</v>
      </c>
      <c r="T8155" s="2" t="s">
        <v>81</v>
      </c>
    </row>
    <row r="8156" spans="1:20" x14ac:dyDescent="0.25">
      <c r="A8156">
        <v>1120737360</v>
      </c>
      <c r="B8156">
        <v>110551612</v>
      </c>
      <c r="C8156" t="s">
        <v>91</v>
      </c>
      <c r="D8156" t="s">
        <v>75</v>
      </c>
      <c r="E8156" t="s">
        <v>76</v>
      </c>
      <c r="F8156" s="7">
        <v>42214</v>
      </c>
      <c r="G8156" s="7">
        <v>44041</v>
      </c>
      <c r="H8156" t="s">
        <v>77</v>
      </c>
      <c r="I8156" t="s">
        <v>78</v>
      </c>
      <c r="J8156" s="7">
        <v>45840</v>
      </c>
      <c r="K8156" s="7">
        <v>45551</v>
      </c>
      <c r="L8156" s="7">
        <v>44041</v>
      </c>
      <c r="M8156" t="s">
        <v>77</v>
      </c>
      <c r="N8156" t="s">
        <v>79</v>
      </c>
      <c r="O8156">
        <v>2026</v>
      </c>
      <c r="P8156">
        <v>1</v>
      </c>
      <c r="Q8156" t="s">
        <v>80</v>
      </c>
      <c r="R8156" s="8">
        <v>46267</v>
      </c>
      <c r="S8156" s="2">
        <v>1</v>
      </c>
      <c r="T8156" s="2" t="s">
        <v>81</v>
      </c>
    </row>
    <row r="8157" spans="1:20" x14ac:dyDescent="0.25">
      <c r="A8157">
        <v>1120737411</v>
      </c>
      <c r="B8157">
        <v>110674302</v>
      </c>
      <c r="C8157" t="s">
        <v>82</v>
      </c>
      <c r="D8157" t="s">
        <v>83</v>
      </c>
      <c r="E8157" t="s">
        <v>76</v>
      </c>
      <c r="F8157" s="7">
        <v>42268</v>
      </c>
      <c r="G8157" s="7">
        <v>43922</v>
      </c>
      <c r="H8157" t="s">
        <v>86</v>
      </c>
      <c r="I8157" t="s">
        <v>87</v>
      </c>
      <c r="J8157" s="7">
        <v>45923</v>
      </c>
      <c r="K8157" s="7">
        <v>45889</v>
      </c>
      <c r="L8157" s="7">
        <v>43922</v>
      </c>
      <c r="M8157" t="s">
        <v>86</v>
      </c>
      <c r="N8157" t="s">
        <v>79</v>
      </c>
      <c r="O8157">
        <v>2026</v>
      </c>
      <c r="P8157">
        <v>1</v>
      </c>
      <c r="Q8157" t="s">
        <v>80</v>
      </c>
      <c r="R8157" s="8">
        <v>46267</v>
      </c>
      <c r="S8157" s="2">
        <v>1</v>
      </c>
      <c r="T8157" s="2" t="s">
        <v>81</v>
      </c>
    </row>
    <row r="8158" spans="1:20" x14ac:dyDescent="0.25">
      <c r="A8158">
        <v>1120737881</v>
      </c>
      <c r="B8158">
        <v>112046657</v>
      </c>
      <c r="C8158" t="s">
        <v>85</v>
      </c>
      <c r="D8158" t="s">
        <v>88</v>
      </c>
      <c r="E8158" t="s">
        <v>76</v>
      </c>
      <c r="F8158" s="7">
        <v>42639</v>
      </c>
      <c r="G8158" s="7">
        <v>44391</v>
      </c>
      <c r="H8158" t="s">
        <v>86</v>
      </c>
      <c r="I8158" t="s">
        <v>87</v>
      </c>
      <c r="J8158" s="7">
        <v>45618</v>
      </c>
      <c r="K8158" s="7">
        <v>43683</v>
      </c>
      <c r="L8158" s="7">
        <v>44391</v>
      </c>
      <c r="M8158" t="s">
        <v>86</v>
      </c>
      <c r="N8158" t="s">
        <v>79</v>
      </c>
      <c r="O8158">
        <v>2026</v>
      </c>
      <c r="P8158">
        <v>1</v>
      </c>
      <c r="Q8158" t="s">
        <v>80</v>
      </c>
      <c r="R8158" s="8">
        <v>46267</v>
      </c>
      <c r="S8158" s="2">
        <v>1</v>
      </c>
      <c r="T8158" s="2" t="s">
        <v>81</v>
      </c>
    </row>
    <row r="8159" spans="1:20" x14ac:dyDescent="0.25">
      <c r="A8159">
        <v>1120737892</v>
      </c>
      <c r="B8159">
        <v>112120338</v>
      </c>
      <c r="C8159" t="s">
        <v>85</v>
      </c>
      <c r="D8159" t="s">
        <v>75</v>
      </c>
      <c r="E8159" t="s">
        <v>76</v>
      </c>
      <c r="F8159" s="7">
        <v>42658</v>
      </c>
      <c r="G8159" s="7">
        <v>44484</v>
      </c>
      <c r="H8159" t="s">
        <v>86</v>
      </c>
      <c r="I8159" t="s">
        <v>87</v>
      </c>
      <c r="J8159" s="7">
        <v>46058</v>
      </c>
      <c r="K8159" s="7">
        <v>46076</v>
      </c>
      <c r="L8159" s="7">
        <v>44484</v>
      </c>
      <c r="M8159" t="s">
        <v>86</v>
      </c>
      <c r="N8159" t="s">
        <v>79</v>
      </c>
      <c r="O8159">
        <v>2026</v>
      </c>
      <c r="P8159">
        <v>1</v>
      </c>
      <c r="Q8159" t="s">
        <v>80</v>
      </c>
      <c r="R8159" s="8">
        <v>46267</v>
      </c>
      <c r="S8159" s="2">
        <v>1</v>
      </c>
      <c r="T8159" s="2" t="s">
        <v>81</v>
      </c>
    </row>
    <row r="8160" spans="1:20" x14ac:dyDescent="0.25">
      <c r="A8160">
        <v>1120737894</v>
      </c>
      <c r="B8160">
        <v>112120619</v>
      </c>
      <c r="C8160" t="s">
        <v>85</v>
      </c>
      <c r="D8160" t="s">
        <v>75</v>
      </c>
      <c r="E8160" t="s">
        <v>76</v>
      </c>
      <c r="F8160" s="7">
        <v>42658</v>
      </c>
      <c r="G8160" s="7">
        <v>44484</v>
      </c>
      <c r="H8160" t="s">
        <v>86</v>
      </c>
      <c r="I8160" t="s">
        <v>87</v>
      </c>
      <c r="J8160" s="7">
        <v>46058</v>
      </c>
      <c r="K8160" s="7">
        <v>44582</v>
      </c>
      <c r="L8160" s="7">
        <v>44484</v>
      </c>
      <c r="M8160" t="s">
        <v>86</v>
      </c>
      <c r="N8160" t="s">
        <v>79</v>
      </c>
      <c r="O8160">
        <v>2026</v>
      </c>
      <c r="P8160">
        <v>1</v>
      </c>
      <c r="Q8160" t="s">
        <v>80</v>
      </c>
      <c r="R8160" s="8">
        <v>46267</v>
      </c>
      <c r="S8160" s="2">
        <v>1</v>
      </c>
      <c r="T8160" s="2" t="s">
        <v>81</v>
      </c>
    </row>
    <row r="8161" spans="1:20" x14ac:dyDescent="0.25">
      <c r="A8161">
        <v>1120737918</v>
      </c>
      <c r="B8161">
        <v>112168084</v>
      </c>
      <c r="C8161" t="s">
        <v>97</v>
      </c>
      <c r="D8161" t="s">
        <v>83</v>
      </c>
      <c r="E8161" t="s">
        <v>76</v>
      </c>
      <c r="F8161" s="7">
        <v>42663</v>
      </c>
      <c r="G8161" s="7">
        <v>44489</v>
      </c>
      <c r="H8161" t="s">
        <v>86</v>
      </c>
      <c r="I8161" t="s">
        <v>87</v>
      </c>
      <c r="J8161" s="7">
        <v>45929</v>
      </c>
      <c r="K8161" s="7">
        <v>43658</v>
      </c>
      <c r="L8161" s="7">
        <v>44489</v>
      </c>
      <c r="M8161" t="s">
        <v>86</v>
      </c>
      <c r="N8161" t="s">
        <v>79</v>
      </c>
      <c r="O8161">
        <v>2026</v>
      </c>
      <c r="P8161">
        <v>1</v>
      </c>
      <c r="Q8161" t="s">
        <v>80</v>
      </c>
      <c r="R8161" s="8">
        <v>46267</v>
      </c>
      <c r="S8161" s="2">
        <v>1</v>
      </c>
      <c r="T8161" s="2" t="s">
        <v>81</v>
      </c>
    </row>
    <row r="8162" spans="1:20" x14ac:dyDescent="0.25">
      <c r="A8162">
        <v>1120737970</v>
      </c>
      <c r="B8162">
        <v>112678301</v>
      </c>
      <c r="C8162" t="s">
        <v>85</v>
      </c>
      <c r="D8162" t="s">
        <v>75</v>
      </c>
      <c r="E8162" t="s">
        <v>76</v>
      </c>
      <c r="F8162" s="7">
        <v>42794</v>
      </c>
      <c r="G8162" s="7">
        <v>44620</v>
      </c>
      <c r="H8162" t="s">
        <v>77</v>
      </c>
      <c r="I8162" t="s">
        <v>78</v>
      </c>
      <c r="J8162" s="7">
        <v>44646</v>
      </c>
      <c r="K8162" s="7">
        <v>42810</v>
      </c>
      <c r="L8162" s="7">
        <v>44620</v>
      </c>
      <c r="M8162" t="s">
        <v>77</v>
      </c>
      <c r="N8162" t="s">
        <v>92</v>
      </c>
      <c r="O8162">
        <v>2026</v>
      </c>
      <c r="P8162">
        <v>1</v>
      </c>
      <c r="Q8162" t="s">
        <v>80</v>
      </c>
      <c r="R8162" s="8">
        <v>46267</v>
      </c>
      <c r="S8162" s="2">
        <v>1</v>
      </c>
      <c r="T8162" s="2" t="s">
        <v>81</v>
      </c>
    </row>
    <row r="8163" spans="1:20" x14ac:dyDescent="0.25">
      <c r="A8163">
        <v>1120738006</v>
      </c>
      <c r="B8163">
        <v>112779702</v>
      </c>
      <c r="C8163" t="s">
        <v>82</v>
      </c>
      <c r="D8163" t="s">
        <v>75</v>
      </c>
      <c r="E8163" t="s">
        <v>76</v>
      </c>
      <c r="F8163" s="7">
        <v>42844</v>
      </c>
      <c r="G8163" s="7">
        <v>44670</v>
      </c>
      <c r="H8163" t="s">
        <v>77</v>
      </c>
      <c r="I8163" t="s">
        <v>78</v>
      </c>
      <c r="J8163" s="7">
        <v>45227</v>
      </c>
      <c r="K8163" s="7">
        <v>45926</v>
      </c>
      <c r="L8163" s="7">
        <v>44670</v>
      </c>
      <c r="M8163" t="s">
        <v>77</v>
      </c>
      <c r="N8163" t="s">
        <v>92</v>
      </c>
      <c r="O8163">
        <v>2026</v>
      </c>
      <c r="P8163">
        <v>1</v>
      </c>
      <c r="Q8163" t="s">
        <v>80</v>
      </c>
      <c r="R8163" s="8">
        <v>46267</v>
      </c>
      <c r="S8163" s="2">
        <v>1</v>
      </c>
      <c r="T8163" s="2" t="s">
        <v>81</v>
      </c>
    </row>
    <row r="8164" spans="1:20" x14ac:dyDescent="0.25">
      <c r="A8164">
        <v>1120738057</v>
      </c>
      <c r="B8164">
        <v>112895589</v>
      </c>
      <c r="C8164" t="s">
        <v>85</v>
      </c>
      <c r="D8164" t="s">
        <v>83</v>
      </c>
      <c r="E8164" t="s">
        <v>76</v>
      </c>
      <c r="F8164" s="7">
        <v>42864</v>
      </c>
      <c r="G8164" s="7">
        <v>44690</v>
      </c>
      <c r="H8164" t="s">
        <v>86</v>
      </c>
      <c r="I8164" t="s">
        <v>87</v>
      </c>
      <c r="J8164" s="7">
        <v>45972</v>
      </c>
      <c r="K8164" s="7">
        <v>44665</v>
      </c>
      <c r="L8164" s="7">
        <v>44690</v>
      </c>
      <c r="M8164" t="s">
        <v>86</v>
      </c>
      <c r="N8164" t="s">
        <v>79</v>
      </c>
      <c r="O8164">
        <v>2026</v>
      </c>
      <c r="P8164">
        <v>1</v>
      </c>
      <c r="Q8164" t="s">
        <v>80</v>
      </c>
      <c r="R8164" s="8">
        <v>46267</v>
      </c>
      <c r="S8164" s="2">
        <v>1</v>
      </c>
      <c r="T8164" s="2" t="s">
        <v>81</v>
      </c>
    </row>
    <row r="8165" spans="1:20" x14ac:dyDescent="0.25">
      <c r="A8165">
        <v>1120738069</v>
      </c>
      <c r="B8165">
        <v>112913411</v>
      </c>
      <c r="C8165" t="s">
        <v>82</v>
      </c>
      <c r="D8165" t="s">
        <v>75</v>
      </c>
      <c r="E8165" t="s">
        <v>76</v>
      </c>
      <c r="F8165" s="7">
        <v>42886</v>
      </c>
      <c r="G8165" s="7">
        <v>44712</v>
      </c>
      <c r="H8165" t="s">
        <v>77</v>
      </c>
      <c r="I8165" t="s">
        <v>78</v>
      </c>
      <c r="J8165" s="7">
        <v>45687</v>
      </c>
      <c r="K8165" s="7">
        <v>45987</v>
      </c>
      <c r="L8165" s="7">
        <v>44712</v>
      </c>
      <c r="M8165" t="s">
        <v>77</v>
      </c>
      <c r="N8165" t="s">
        <v>79</v>
      </c>
      <c r="O8165">
        <v>2026</v>
      </c>
      <c r="P8165">
        <v>1</v>
      </c>
      <c r="Q8165" t="s">
        <v>80</v>
      </c>
      <c r="R8165" s="8">
        <v>46267</v>
      </c>
      <c r="S8165" s="2">
        <v>1</v>
      </c>
      <c r="T8165" s="2" t="s">
        <v>81</v>
      </c>
    </row>
    <row r="8166" spans="1:20" x14ac:dyDescent="0.25">
      <c r="A8166">
        <v>1120738207</v>
      </c>
      <c r="B8166">
        <v>113159222</v>
      </c>
      <c r="C8166" t="s">
        <v>82</v>
      </c>
      <c r="D8166" t="s">
        <v>75</v>
      </c>
      <c r="E8166" t="s">
        <v>76</v>
      </c>
      <c r="F8166" s="7">
        <v>42962</v>
      </c>
      <c r="G8166" s="7">
        <v>44635</v>
      </c>
      <c r="H8166" t="s">
        <v>77</v>
      </c>
      <c r="I8166" t="s">
        <v>78</v>
      </c>
      <c r="J8166" s="7">
        <v>44788</v>
      </c>
      <c r="K8166" s="7">
        <v>45034</v>
      </c>
      <c r="L8166" s="7">
        <v>44635</v>
      </c>
      <c r="M8166" t="s">
        <v>77</v>
      </c>
      <c r="N8166" t="s">
        <v>92</v>
      </c>
      <c r="O8166">
        <v>2026</v>
      </c>
      <c r="P8166">
        <v>1</v>
      </c>
      <c r="Q8166" t="s">
        <v>80</v>
      </c>
      <c r="R8166" s="8">
        <v>46267</v>
      </c>
      <c r="S8166" s="2">
        <v>1</v>
      </c>
      <c r="T8166" s="2" t="s">
        <v>81</v>
      </c>
    </row>
    <row r="8167" spans="1:20" x14ac:dyDescent="0.25">
      <c r="A8167">
        <v>1120738214</v>
      </c>
      <c r="B8167">
        <v>113169935</v>
      </c>
      <c r="C8167" t="s">
        <v>82</v>
      </c>
      <c r="D8167" t="s">
        <v>75</v>
      </c>
      <c r="E8167" t="s">
        <v>76</v>
      </c>
      <c r="F8167" s="7">
        <v>42965</v>
      </c>
      <c r="G8167" s="7">
        <v>44791</v>
      </c>
      <c r="H8167" t="s">
        <v>77</v>
      </c>
      <c r="I8167" t="s">
        <v>78</v>
      </c>
      <c r="J8167" s="7">
        <v>44838</v>
      </c>
      <c r="K8167" s="7">
        <v>46008</v>
      </c>
      <c r="L8167" s="7">
        <v>44791</v>
      </c>
      <c r="M8167" t="s">
        <v>77</v>
      </c>
      <c r="N8167" t="s">
        <v>92</v>
      </c>
      <c r="O8167">
        <v>2026</v>
      </c>
      <c r="P8167">
        <v>1</v>
      </c>
      <c r="Q8167" t="s">
        <v>80</v>
      </c>
      <c r="R8167" s="8">
        <v>46267</v>
      </c>
      <c r="S8167" s="2">
        <v>1</v>
      </c>
      <c r="T8167" s="2" t="s">
        <v>81</v>
      </c>
    </row>
    <row r="8168" spans="1:20" x14ac:dyDescent="0.25">
      <c r="A8168">
        <v>1120738371</v>
      </c>
      <c r="B8168">
        <v>114424813</v>
      </c>
      <c r="C8168" t="s">
        <v>91</v>
      </c>
      <c r="D8168" t="s">
        <v>75</v>
      </c>
      <c r="E8168" t="s">
        <v>76</v>
      </c>
      <c r="F8168" s="7">
        <v>43178</v>
      </c>
      <c r="G8168" s="7">
        <v>45004</v>
      </c>
      <c r="H8168" t="s">
        <v>77</v>
      </c>
      <c r="I8168" t="s">
        <v>78</v>
      </c>
      <c r="J8168" s="7">
        <v>45040</v>
      </c>
      <c r="K8168" s="7">
        <v>43179</v>
      </c>
      <c r="L8168" s="7">
        <v>45004</v>
      </c>
      <c r="M8168" t="s">
        <v>77</v>
      </c>
      <c r="N8168" t="s">
        <v>92</v>
      </c>
      <c r="O8168">
        <v>2026</v>
      </c>
      <c r="P8168">
        <v>1</v>
      </c>
      <c r="Q8168" t="s">
        <v>80</v>
      </c>
      <c r="R8168" s="8">
        <v>46267</v>
      </c>
      <c r="S8168" s="2">
        <v>1</v>
      </c>
      <c r="T8168" s="2" t="s">
        <v>81</v>
      </c>
    </row>
    <row r="8169" spans="1:20" x14ac:dyDescent="0.25">
      <c r="A8169">
        <v>1120738456</v>
      </c>
      <c r="B8169">
        <v>114887863</v>
      </c>
      <c r="C8169" t="s">
        <v>85</v>
      </c>
      <c r="D8169" t="s">
        <v>75</v>
      </c>
      <c r="E8169" t="s">
        <v>76</v>
      </c>
      <c r="F8169" s="7">
        <v>43326</v>
      </c>
      <c r="G8169" s="7">
        <v>45017</v>
      </c>
      <c r="H8169" t="s">
        <v>77</v>
      </c>
      <c r="I8169" t="s">
        <v>78</v>
      </c>
      <c r="J8169" s="7">
        <v>45826</v>
      </c>
      <c r="K8169" s="7">
        <v>45639</v>
      </c>
      <c r="L8169" s="7">
        <v>45017</v>
      </c>
      <c r="M8169" t="s">
        <v>77</v>
      </c>
      <c r="N8169" t="s">
        <v>92</v>
      </c>
      <c r="O8169">
        <v>2026</v>
      </c>
      <c r="P8169">
        <v>1</v>
      </c>
      <c r="Q8169" t="s">
        <v>80</v>
      </c>
      <c r="R8169" s="8">
        <v>46267</v>
      </c>
      <c r="S8169" s="2">
        <v>1</v>
      </c>
      <c r="T8169" s="2" t="s">
        <v>81</v>
      </c>
    </row>
    <row r="8170" spans="1:20" x14ac:dyDescent="0.25">
      <c r="A8170">
        <v>1120738513</v>
      </c>
      <c r="B8170">
        <v>115326391</v>
      </c>
      <c r="C8170" t="s">
        <v>97</v>
      </c>
      <c r="D8170" t="s">
        <v>75</v>
      </c>
      <c r="E8170" t="s">
        <v>76</v>
      </c>
      <c r="F8170" s="7">
        <v>43413</v>
      </c>
      <c r="G8170" s="7">
        <v>43778</v>
      </c>
      <c r="H8170" t="s">
        <v>77</v>
      </c>
      <c r="I8170" t="s">
        <v>89</v>
      </c>
      <c r="J8170" s="7">
        <v>45917</v>
      </c>
      <c r="K8170" s="7">
        <v>43418</v>
      </c>
      <c r="L8170" s="7">
        <v>43778</v>
      </c>
      <c r="M8170" t="s">
        <v>77</v>
      </c>
      <c r="N8170" t="s">
        <v>79</v>
      </c>
      <c r="O8170">
        <v>2026</v>
      </c>
      <c r="P8170">
        <v>1</v>
      </c>
      <c r="Q8170" t="s">
        <v>80</v>
      </c>
      <c r="R8170" s="8">
        <v>46267</v>
      </c>
      <c r="S8170" s="2">
        <v>1</v>
      </c>
      <c r="T8170" s="2" t="s">
        <v>81</v>
      </c>
    </row>
    <row r="8171" spans="1:20" x14ac:dyDescent="0.25">
      <c r="A8171">
        <v>1120738555</v>
      </c>
      <c r="B8171">
        <v>115772226</v>
      </c>
      <c r="C8171" t="s">
        <v>74</v>
      </c>
      <c r="D8171" t="s">
        <v>75</v>
      </c>
      <c r="E8171" t="s">
        <v>76</v>
      </c>
      <c r="F8171" s="7">
        <v>43496</v>
      </c>
      <c r="G8171" s="7">
        <v>45322</v>
      </c>
      <c r="H8171" t="s">
        <v>77</v>
      </c>
      <c r="I8171" t="s">
        <v>78</v>
      </c>
      <c r="J8171" s="7">
        <v>45387</v>
      </c>
      <c r="K8171" s="7">
        <v>43510</v>
      </c>
      <c r="L8171" s="7">
        <v>45322</v>
      </c>
      <c r="M8171" t="s">
        <v>77</v>
      </c>
      <c r="N8171" t="s">
        <v>79</v>
      </c>
      <c r="O8171">
        <v>2026</v>
      </c>
      <c r="P8171">
        <v>1</v>
      </c>
      <c r="Q8171" t="s">
        <v>80</v>
      </c>
      <c r="R8171" s="8">
        <v>46267</v>
      </c>
      <c r="S8171" s="2">
        <v>1</v>
      </c>
      <c r="T8171" s="2" t="s">
        <v>81</v>
      </c>
    </row>
    <row r="8172" spans="1:20" x14ac:dyDescent="0.25">
      <c r="A8172">
        <v>1120738565</v>
      </c>
      <c r="B8172">
        <v>116590858</v>
      </c>
      <c r="C8172" t="s">
        <v>96</v>
      </c>
      <c r="D8172" t="s">
        <v>75</v>
      </c>
      <c r="E8172" t="s">
        <v>76</v>
      </c>
      <c r="F8172" s="7">
        <v>43520</v>
      </c>
      <c r="G8172" s="7">
        <v>45346</v>
      </c>
      <c r="H8172" t="s">
        <v>77</v>
      </c>
      <c r="I8172" t="s">
        <v>78</v>
      </c>
      <c r="J8172" s="7">
        <v>46102</v>
      </c>
      <c r="K8172" s="7">
        <v>43521</v>
      </c>
      <c r="L8172" s="7">
        <v>45346</v>
      </c>
      <c r="M8172" t="s">
        <v>77</v>
      </c>
      <c r="N8172" t="s">
        <v>79</v>
      </c>
      <c r="O8172">
        <v>2026</v>
      </c>
      <c r="P8172">
        <v>1</v>
      </c>
      <c r="Q8172" t="s">
        <v>80</v>
      </c>
      <c r="R8172" s="8">
        <v>46267</v>
      </c>
      <c r="S8172" s="2">
        <v>1</v>
      </c>
      <c r="T8172" s="2" t="s">
        <v>81</v>
      </c>
    </row>
    <row r="8173" spans="1:20" x14ac:dyDescent="0.25">
      <c r="A8173">
        <v>1120738578</v>
      </c>
      <c r="B8173">
        <v>116686704</v>
      </c>
      <c r="C8173" t="s">
        <v>82</v>
      </c>
      <c r="D8173" t="s">
        <v>83</v>
      </c>
      <c r="E8173" t="s">
        <v>76</v>
      </c>
      <c r="F8173" s="7">
        <v>43532</v>
      </c>
      <c r="G8173" s="7">
        <v>43712</v>
      </c>
      <c r="H8173" t="s">
        <v>77</v>
      </c>
      <c r="I8173" t="s">
        <v>78</v>
      </c>
      <c r="J8173" s="7">
        <v>45899</v>
      </c>
      <c r="K8173" s="7">
        <v>43667</v>
      </c>
      <c r="L8173" s="7">
        <v>43712</v>
      </c>
      <c r="M8173" t="s">
        <v>77</v>
      </c>
      <c r="N8173" t="s">
        <v>79</v>
      </c>
      <c r="O8173">
        <v>2026</v>
      </c>
      <c r="P8173">
        <v>1</v>
      </c>
      <c r="Q8173" t="s">
        <v>80</v>
      </c>
      <c r="R8173" s="8">
        <v>46267</v>
      </c>
      <c r="S8173" s="2">
        <v>1</v>
      </c>
      <c r="T8173" s="2" t="s">
        <v>81</v>
      </c>
    </row>
    <row r="8174" spans="1:20" x14ac:dyDescent="0.25">
      <c r="A8174">
        <v>1120738582</v>
      </c>
      <c r="B8174">
        <v>116690580</v>
      </c>
      <c r="C8174" t="s">
        <v>82</v>
      </c>
      <c r="D8174" t="s">
        <v>88</v>
      </c>
      <c r="E8174" t="s">
        <v>76</v>
      </c>
      <c r="F8174" s="7">
        <v>43533</v>
      </c>
      <c r="G8174" s="7">
        <v>43899</v>
      </c>
      <c r="H8174" t="s">
        <v>77</v>
      </c>
      <c r="I8174" t="s">
        <v>78</v>
      </c>
      <c r="J8174" s="7">
        <v>45542</v>
      </c>
      <c r="K8174" s="7">
        <v>43948</v>
      </c>
      <c r="L8174" s="7">
        <v>43899</v>
      </c>
      <c r="M8174" t="s">
        <v>77</v>
      </c>
      <c r="N8174" t="s">
        <v>79</v>
      </c>
      <c r="O8174">
        <v>2026</v>
      </c>
      <c r="P8174">
        <v>1</v>
      </c>
      <c r="Q8174" t="s">
        <v>80</v>
      </c>
      <c r="R8174" s="8">
        <v>46267</v>
      </c>
      <c r="S8174" s="2">
        <v>1</v>
      </c>
      <c r="T8174" s="2" t="s">
        <v>81</v>
      </c>
    </row>
    <row r="8175" spans="1:20" x14ac:dyDescent="0.25">
      <c r="A8175">
        <v>1120738585</v>
      </c>
      <c r="B8175">
        <v>116691008</v>
      </c>
      <c r="C8175" t="s">
        <v>96</v>
      </c>
      <c r="D8175" t="s">
        <v>88</v>
      </c>
      <c r="E8175" t="s">
        <v>76</v>
      </c>
      <c r="F8175" s="7">
        <v>43533</v>
      </c>
      <c r="G8175" s="7">
        <v>43899</v>
      </c>
      <c r="H8175" t="s">
        <v>77</v>
      </c>
      <c r="I8175" t="s">
        <v>78</v>
      </c>
      <c r="J8175" s="7">
        <v>45923</v>
      </c>
      <c r="K8175" s="7">
        <v>45748</v>
      </c>
      <c r="L8175" s="7">
        <v>43899</v>
      </c>
      <c r="M8175" t="s">
        <v>77</v>
      </c>
      <c r="N8175" t="s">
        <v>79</v>
      </c>
      <c r="O8175">
        <v>2026</v>
      </c>
      <c r="P8175">
        <v>1</v>
      </c>
      <c r="Q8175" t="s">
        <v>80</v>
      </c>
      <c r="R8175" s="8">
        <v>46267</v>
      </c>
      <c r="S8175" s="2">
        <v>1</v>
      </c>
      <c r="T8175" s="2" t="s">
        <v>81</v>
      </c>
    </row>
    <row r="8176" spans="1:20" x14ac:dyDescent="0.25">
      <c r="A8176">
        <v>1120738592</v>
      </c>
      <c r="B8176">
        <v>116710455</v>
      </c>
      <c r="C8176" t="s">
        <v>82</v>
      </c>
      <c r="D8176" t="s">
        <v>88</v>
      </c>
      <c r="E8176" t="s">
        <v>76</v>
      </c>
      <c r="F8176" s="7">
        <v>43535</v>
      </c>
      <c r="G8176" s="7">
        <v>43901</v>
      </c>
      <c r="H8176" t="s">
        <v>77</v>
      </c>
      <c r="I8176" t="s">
        <v>78</v>
      </c>
      <c r="J8176" s="7">
        <v>45133</v>
      </c>
      <c r="K8176" s="7">
        <v>44049</v>
      </c>
      <c r="L8176" s="7">
        <v>43901</v>
      </c>
      <c r="M8176" t="s">
        <v>77</v>
      </c>
      <c r="N8176" t="s">
        <v>92</v>
      </c>
      <c r="O8176">
        <v>2026</v>
      </c>
      <c r="P8176">
        <v>1</v>
      </c>
      <c r="Q8176" t="s">
        <v>80</v>
      </c>
      <c r="R8176" s="8">
        <v>46267</v>
      </c>
      <c r="S8176" s="2">
        <v>1</v>
      </c>
      <c r="T8176" s="2" t="s">
        <v>81</v>
      </c>
    </row>
    <row r="8177" spans="1:20" x14ac:dyDescent="0.25">
      <c r="A8177">
        <v>1120738593</v>
      </c>
      <c r="B8177">
        <v>116710455</v>
      </c>
      <c r="C8177" t="s">
        <v>82</v>
      </c>
      <c r="D8177" t="s">
        <v>88</v>
      </c>
      <c r="E8177" t="s">
        <v>76</v>
      </c>
      <c r="F8177" s="7">
        <v>43535</v>
      </c>
      <c r="G8177" s="7">
        <v>43901</v>
      </c>
      <c r="H8177" t="s">
        <v>77</v>
      </c>
      <c r="I8177" t="s">
        <v>78</v>
      </c>
      <c r="J8177" s="7">
        <v>45133</v>
      </c>
      <c r="K8177" s="7">
        <v>45057</v>
      </c>
      <c r="L8177" s="7">
        <v>43901</v>
      </c>
      <c r="M8177" t="s">
        <v>77</v>
      </c>
      <c r="N8177" t="s">
        <v>92</v>
      </c>
      <c r="O8177">
        <v>2026</v>
      </c>
      <c r="P8177">
        <v>1</v>
      </c>
      <c r="Q8177" t="s">
        <v>80</v>
      </c>
      <c r="R8177" s="8">
        <v>46267</v>
      </c>
      <c r="S8177" s="2">
        <v>1</v>
      </c>
      <c r="T8177" s="2" t="s">
        <v>81</v>
      </c>
    </row>
    <row r="8178" spans="1:20" x14ac:dyDescent="0.25">
      <c r="A8178">
        <v>1120738597</v>
      </c>
      <c r="B8178">
        <v>116713745</v>
      </c>
      <c r="C8178" t="s">
        <v>82</v>
      </c>
      <c r="D8178" t="s">
        <v>88</v>
      </c>
      <c r="E8178" t="s">
        <v>76</v>
      </c>
      <c r="F8178" s="7">
        <v>43536</v>
      </c>
      <c r="G8178" s="7">
        <v>43902</v>
      </c>
      <c r="H8178" t="s">
        <v>77</v>
      </c>
      <c r="I8178" t="s">
        <v>84</v>
      </c>
      <c r="J8178" s="7">
        <v>45580</v>
      </c>
      <c r="K8178" s="7">
        <v>46062</v>
      </c>
      <c r="L8178" s="7">
        <v>43902</v>
      </c>
      <c r="M8178" t="s">
        <v>77</v>
      </c>
      <c r="N8178" t="s">
        <v>79</v>
      </c>
      <c r="O8178">
        <v>2026</v>
      </c>
      <c r="P8178">
        <v>1</v>
      </c>
      <c r="Q8178" t="s">
        <v>80</v>
      </c>
      <c r="R8178" s="8">
        <v>46267</v>
      </c>
      <c r="S8178" s="2">
        <v>1</v>
      </c>
      <c r="T8178" s="2" t="s">
        <v>81</v>
      </c>
    </row>
    <row r="8179" spans="1:20" x14ac:dyDescent="0.25">
      <c r="A8179">
        <v>1120738598</v>
      </c>
      <c r="B8179">
        <v>116713745</v>
      </c>
      <c r="C8179" t="s">
        <v>82</v>
      </c>
      <c r="D8179" t="s">
        <v>88</v>
      </c>
      <c r="E8179" t="s">
        <v>76</v>
      </c>
      <c r="F8179" s="7">
        <v>43536</v>
      </c>
      <c r="G8179" s="7">
        <v>43902</v>
      </c>
      <c r="H8179" t="s">
        <v>77</v>
      </c>
      <c r="I8179" t="s">
        <v>84</v>
      </c>
      <c r="J8179" s="7">
        <v>45580</v>
      </c>
      <c r="K8179" s="7">
        <v>45700</v>
      </c>
      <c r="L8179" s="7">
        <v>43902</v>
      </c>
      <c r="M8179" t="s">
        <v>77</v>
      </c>
      <c r="N8179" t="s">
        <v>79</v>
      </c>
      <c r="O8179">
        <v>2026</v>
      </c>
      <c r="P8179">
        <v>1</v>
      </c>
      <c r="Q8179" t="s">
        <v>80</v>
      </c>
      <c r="R8179" s="8">
        <v>46267</v>
      </c>
      <c r="S8179" s="2">
        <v>1</v>
      </c>
      <c r="T8179" s="2" t="s">
        <v>81</v>
      </c>
    </row>
    <row r="8180" spans="1:20" x14ac:dyDescent="0.25">
      <c r="A8180">
        <v>1120738605</v>
      </c>
      <c r="B8180">
        <v>116721717</v>
      </c>
      <c r="C8180" t="s">
        <v>97</v>
      </c>
      <c r="D8180" t="s">
        <v>88</v>
      </c>
      <c r="E8180" t="s">
        <v>76</v>
      </c>
      <c r="F8180" s="7">
        <v>43537</v>
      </c>
      <c r="G8180" s="7">
        <v>43903</v>
      </c>
      <c r="H8180" t="s">
        <v>77</v>
      </c>
      <c r="I8180" t="s">
        <v>89</v>
      </c>
      <c r="J8180" s="7">
        <v>46065</v>
      </c>
      <c r="K8180" s="7">
        <v>43543</v>
      </c>
      <c r="L8180" s="7">
        <v>43903</v>
      </c>
      <c r="M8180" t="s">
        <v>77</v>
      </c>
      <c r="N8180" t="s">
        <v>79</v>
      </c>
      <c r="O8180">
        <v>2026</v>
      </c>
      <c r="P8180">
        <v>1</v>
      </c>
      <c r="Q8180" t="s">
        <v>80</v>
      </c>
      <c r="R8180" s="8">
        <v>46267</v>
      </c>
      <c r="S8180" s="2">
        <v>1</v>
      </c>
      <c r="T8180" s="2" t="s">
        <v>81</v>
      </c>
    </row>
    <row r="8181" spans="1:20" x14ac:dyDescent="0.25">
      <c r="A8181">
        <v>1120738608</v>
      </c>
      <c r="B8181">
        <v>116732948</v>
      </c>
      <c r="C8181" t="s">
        <v>93</v>
      </c>
      <c r="D8181" t="s">
        <v>75</v>
      </c>
      <c r="E8181" t="s">
        <v>76</v>
      </c>
      <c r="F8181" s="7">
        <v>43538</v>
      </c>
      <c r="G8181" s="7">
        <v>45365</v>
      </c>
      <c r="H8181" t="s">
        <v>77</v>
      </c>
      <c r="I8181" t="s">
        <v>78</v>
      </c>
      <c r="J8181" s="7">
        <v>44727</v>
      </c>
      <c r="K8181" s="7">
        <v>44373</v>
      </c>
      <c r="L8181" s="7">
        <v>45365</v>
      </c>
      <c r="M8181" t="s">
        <v>77</v>
      </c>
      <c r="N8181" t="s">
        <v>92</v>
      </c>
      <c r="O8181">
        <v>2026</v>
      </c>
      <c r="P8181">
        <v>1</v>
      </c>
      <c r="Q8181" t="s">
        <v>80</v>
      </c>
      <c r="R8181" s="8">
        <v>46267</v>
      </c>
      <c r="S8181" s="2">
        <v>1</v>
      </c>
      <c r="T8181" s="2" t="s">
        <v>81</v>
      </c>
    </row>
    <row r="8182" spans="1:20" x14ac:dyDescent="0.25">
      <c r="A8182">
        <v>1120738642</v>
      </c>
      <c r="B8182">
        <v>116790755</v>
      </c>
      <c r="C8182" t="s">
        <v>90</v>
      </c>
      <c r="D8182" t="s">
        <v>88</v>
      </c>
      <c r="E8182" t="s">
        <v>76</v>
      </c>
      <c r="F8182" s="7">
        <v>43544</v>
      </c>
      <c r="G8182" s="7">
        <v>43910</v>
      </c>
      <c r="H8182" t="s">
        <v>77</v>
      </c>
      <c r="I8182" t="s">
        <v>78</v>
      </c>
      <c r="J8182" s="7">
        <v>45937</v>
      </c>
      <c r="K8182" s="7">
        <v>45755</v>
      </c>
      <c r="L8182" s="7">
        <v>43910</v>
      </c>
      <c r="M8182" t="s">
        <v>77</v>
      </c>
      <c r="N8182" t="s">
        <v>79</v>
      </c>
      <c r="O8182">
        <v>2026</v>
      </c>
      <c r="P8182">
        <v>1</v>
      </c>
      <c r="Q8182" t="s">
        <v>80</v>
      </c>
      <c r="R8182" s="8">
        <v>46267</v>
      </c>
      <c r="S8182" s="2">
        <v>1</v>
      </c>
      <c r="T8182" s="2" t="s">
        <v>81</v>
      </c>
    </row>
    <row r="8183" spans="1:20" x14ac:dyDescent="0.25">
      <c r="A8183">
        <v>1120738650</v>
      </c>
      <c r="B8183">
        <v>116806100</v>
      </c>
      <c r="C8183" t="s">
        <v>82</v>
      </c>
      <c r="D8183" t="s">
        <v>88</v>
      </c>
      <c r="E8183" t="s">
        <v>76</v>
      </c>
      <c r="F8183" s="7">
        <v>43545</v>
      </c>
      <c r="G8183" s="7">
        <v>43911</v>
      </c>
      <c r="H8183" t="s">
        <v>77</v>
      </c>
      <c r="I8183" t="s">
        <v>78</v>
      </c>
      <c r="J8183" s="7">
        <v>45118</v>
      </c>
      <c r="K8183" s="7">
        <v>44826</v>
      </c>
      <c r="L8183" s="7">
        <v>43911</v>
      </c>
      <c r="M8183" t="s">
        <v>77</v>
      </c>
      <c r="N8183" t="s">
        <v>92</v>
      </c>
      <c r="O8183">
        <v>2026</v>
      </c>
      <c r="P8183">
        <v>1</v>
      </c>
      <c r="Q8183" t="s">
        <v>80</v>
      </c>
      <c r="R8183" s="8">
        <v>46267</v>
      </c>
      <c r="S8183" s="2">
        <v>1</v>
      </c>
      <c r="T8183" s="2" t="s">
        <v>81</v>
      </c>
    </row>
    <row r="8184" spans="1:20" x14ac:dyDescent="0.25">
      <c r="A8184">
        <v>1120738680</v>
      </c>
      <c r="B8184">
        <v>116821504</v>
      </c>
      <c r="C8184" t="s">
        <v>82</v>
      </c>
      <c r="D8184" t="s">
        <v>88</v>
      </c>
      <c r="E8184" t="s">
        <v>76</v>
      </c>
      <c r="F8184" s="7">
        <v>43548</v>
      </c>
      <c r="G8184" s="7">
        <v>43914</v>
      </c>
      <c r="H8184" t="s">
        <v>77</v>
      </c>
      <c r="I8184" t="s">
        <v>78</v>
      </c>
      <c r="J8184" s="7">
        <v>45860</v>
      </c>
      <c r="K8184" s="7">
        <v>45057</v>
      </c>
      <c r="L8184" s="7">
        <v>43914</v>
      </c>
      <c r="M8184" t="s">
        <v>77</v>
      </c>
      <c r="N8184" t="s">
        <v>79</v>
      </c>
      <c r="O8184">
        <v>2026</v>
      </c>
      <c r="P8184">
        <v>1</v>
      </c>
      <c r="Q8184" t="s">
        <v>80</v>
      </c>
      <c r="R8184" s="8">
        <v>46267</v>
      </c>
      <c r="S8184" s="2">
        <v>1</v>
      </c>
      <c r="T8184" s="2" t="s">
        <v>81</v>
      </c>
    </row>
    <row r="8185" spans="1:20" x14ac:dyDescent="0.25">
      <c r="A8185">
        <v>1120738685</v>
      </c>
      <c r="B8185">
        <v>116824062</v>
      </c>
      <c r="C8185" t="s">
        <v>85</v>
      </c>
      <c r="D8185" t="s">
        <v>83</v>
      </c>
      <c r="E8185" t="s">
        <v>76</v>
      </c>
      <c r="F8185" s="7">
        <v>43548</v>
      </c>
      <c r="G8185" s="7">
        <v>43732</v>
      </c>
      <c r="H8185" t="s">
        <v>77</v>
      </c>
      <c r="I8185" t="s">
        <v>78</v>
      </c>
      <c r="J8185" s="7">
        <v>45777</v>
      </c>
      <c r="K8185" s="7">
        <v>43606</v>
      </c>
      <c r="L8185" s="7">
        <v>43732</v>
      </c>
      <c r="M8185" t="s">
        <v>77</v>
      </c>
      <c r="N8185" t="s">
        <v>79</v>
      </c>
      <c r="O8185">
        <v>2026</v>
      </c>
      <c r="P8185">
        <v>1</v>
      </c>
      <c r="Q8185" t="s">
        <v>80</v>
      </c>
      <c r="R8185" s="8">
        <v>46267</v>
      </c>
      <c r="S8185" s="2">
        <v>1</v>
      </c>
      <c r="T8185" s="2" t="s">
        <v>81</v>
      </c>
    </row>
    <row r="8186" spans="1:20" x14ac:dyDescent="0.25">
      <c r="A8186">
        <v>1120738686</v>
      </c>
      <c r="B8186">
        <v>116824062</v>
      </c>
      <c r="C8186" t="s">
        <v>85</v>
      </c>
      <c r="D8186" t="s">
        <v>83</v>
      </c>
      <c r="E8186" t="s">
        <v>76</v>
      </c>
      <c r="F8186" s="7">
        <v>43548</v>
      </c>
      <c r="G8186" s="7">
        <v>43732</v>
      </c>
      <c r="H8186" t="s">
        <v>77</v>
      </c>
      <c r="I8186" t="s">
        <v>78</v>
      </c>
      <c r="J8186" s="7">
        <v>45777</v>
      </c>
      <c r="K8186" s="7">
        <v>43701</v>
      </c>
      <c r="L8186" s="7">
        <v>43732</v>
      </c>
      <c r="M8186" t="s">
        <v>77</v>
      </c>
      <c r="N8186" t="s">
        <v>79</v>
      </c>
      <c r="O8186">
        <v>2026</v>
      </c>
      <c r="P8186">
        <v>1</v>
      </c>
      <c r="Q8186" t="s">
        <v>80</v>
      </c>
      <c r="R8186" s="8">
        <v>46267</v>
      </c>
      <c r="S8186" s="2">
        <v>1</v>
      </c>
      <c r="T8186" s="2" t="s">
        <v>81</v>
      </c>
    </row>
    <row r="8187" spans="1:20" x14ac:dyDescent="0.25">
      <c r="A8187">
        <v>1120738693</v>
      </c>
      <c r="B8187">
        <v>116828469</v>
      </c>
      <c r="C8187" t="s">
        <v>91</v>
      </c>
      <c r="D8187" t="s">
        <v>83</v>
      </c>
      <c r="E8187" t="s">
        <v>76</v>
      </c>
      <c r="F8187" s="7">
        <v>43549</v>
      </c>
      <c r="G8187" s="7">
        <v>43733</v>
      </c>
      <c r="H8187" t="s">
        <v>77</v>
      </c>
      <c r="I8187" t="s">
        <v>78</v>
      </c>
      <c r="J8187" s="7">
        <v>45784</v>
      </c>
      <c r="K8187" s="7">
        <v>43701</v>
      </c>
      <c r="L8187" s="7">
        <v>43733</v>
      </c>
      <c r="M8187" t="s">
        <v>77</v>
      </c>
      <c r="N8187" t="s">
        <v>79</v>
      </c>
      <c r="O8187">
        <v>2026</v>
      </c>
      <c r="P8187">
        <v>1</v>
      </c>
      <c r="Q8187" t="s">
        <v>80</v>
      </c>
      <c r="R8187" s="8">
        <v>46267</v>
      </c>
      <c r="S8187" s="2">
        <v>1</v>
      </c>
      <c r="T8187" s="2" t="s">
        <v>81</v>
      </c>
    </row>
    <row r="8188" spans="1:20" x14ac:dyDescent="0.25">
      <c r="A8188">
        <v>1120738710</v>
      </c>
      <c r="B8188">
        <v>116850229</v>
      </c>
      <c r="C8188" t="s">
        <v>82</v>
      </c>
      <c r="D8188" t="s">
        <v>88</v>
      </c>
      <c r="E8188" t="s">
        <v>76</v>
      </c>
      <c r="F8188" s="7">
        <v>43551</v>
      </c>
      <c r="G8188" s="7">
        <v>43917</v>
      </c>
      <c r="H8188" t="s">
        <v>77</v>
      </c>
      <c r="I8188" t="s">
        <v>78</v>
      </c>
      <c r="J8188" s="7">
        <v>45236</v>
      </c>
      <c r="K8188" s="7">
        <v>44279</v>
      </c>
      <c r="L8188" s="7">
        <v>43917</v>
      </c>
      <c r="M8188" t="s">
        <v>77</v>
      </c>
      <c r="N8188" t="s">
        <v>92</v>
      </c>
      <c r="O8188">
        <v>2026</v>
      </c>
      <c r="P8188">
        <v>1</v>
      </c>
      <c r="Q8188" t="s">
        <v>80</v>
      </c>
      <c r="R8188" s="8">
        <v>46267</v>
      </c>
      <c r="S8188" s="2">
        <v>1</v>
      </c>
      <c r="T8188" s="2" t="s">
        <v>81</v>
      </c>
    </row>
    <row r="8189" spans="1:20" x14ac:dyDescent="0.25">
      <c r="A8189">
        <v>1120738713</v>
      </c>
      <c r="B8189">
        <v>116850368</v>
      </c>
      <c r="C8189" t="s">
        <v>82</v>
      </c>
      <c r="D8189" t="s">
        <v>88</v>
      </c>
      <c r="E8189" t="s">
        <v>76</v>
      </c>
      <c r="F8189" s="7">
        <v>43551</v>
      </c>
      <c r="G8189" s="7">
        <v>43917</v>
      </c>
      <c r="H8189" t="s">
        <v>77</v>
      </c>
      <c r="I8189" t="s">
        <v>78</v>
      </c>
      <c r="J8189" s="7">
        <v>46047</v>
      </c>
      <c r="K8189" s="7">
        <v>45463</v>
      </c>
      <c r="L8189" s="7">
        <v>43917</v>
      </c>
      <c r="M8189" t="s">
        <v>77</v>
      </c>
      <c r="N8189" t="s">
        <v>79</v>
      </c>
      <c r="O8189">
        <v>2026</v>
      </c>
      <c r="P8189">
        <v>1</v>
      </c>
      <c r="Q8189" t="s">
        <v>80</v>
      </c>
      <c r="R8189" s="8">
        <v>46267</v>
      </c>
      <c r="S8189" s="2">
        <v>1</v>
      </c>
      <c r="T8189" s="2" t="s">
        <v>81</v>
      </c>
    </row>
    <row r="8190" spans="1:20" x14ac:dyDescent="0.25">
      <c r="A8190">
        <v>1120738716</v>
      </c>
      <c r="B8190">
        <v>116853435</v>
      </c>
      <c r="C8190" t="s">
        <v>82</v>
      </c>
      <c r="D8190" t="s">
        <v>88</v>
      </c>
      <c r="E8190" t="s">
        <v>76</v>
      </c>
      <c r="F8190" s="7">
        <v>43551</v>
      </c>
      <c r="G8190" s="7">
        <v>43917</v>
      </c>
      <c r="H8190" t="s">
        <v>77</v>
      </c>
      <c r="I8190" t="s">
        <v>78</v>
      </c>
      <c r="J8190" s="7">
        <v>45542</v>
      </c>
      <c r="K8190" s="7">
        <v>45057</v>
      </c>
      <c r="L8190" s="7">
        <v>43917</v>
      </c>
      <c r="M8190" t="s">
        <v>77</v>
      </c>
      <c r="N8190" t="s">
        <v>79</v>
      </c>
      <c r="O8190">
        <v>2026</v>
      </c>
      <c r="P8190">
        <v>1</v>
      </c>
      <c r="Q8190" t="s">
        <v>80</v>
      </c>
      <c r="R8190" s="8">
        <v>46267</v>
      </c>
      <c r="S8190" s="2">
        <v>1</v>
      </c>
      <c r="T8190" s="2" t="s">
        <v>81</v>
      </c>
    </row>
    <row r="8191" spans="1:20" x14ac:dyDescent="0.25">
      <c r="A8191">
        <v>1120738719</v>
      </c>
      <c r="B8191">
        <v>116858339</v>
      </c>
      <c r="C8191" t="s">
        <v>82</v>
      </c>
      <c r="D8191" t="s">
        <v>88</v>
      </c>
      <c r="E8191" t="s">
        <v>76</v>
      </c>
      <c r="F8191" s="7">
        <v>43552</v>
      </c>
      <c r="G8191" s="7">
        <v>43918</v>
      </c>
      <c r="H8191" t="s">
        <v>77</v>
      </c>
      <c r="I8191" t="s">
        <v>78</v>
      </c>
      <c r="J8191" s="7">
        <v>45725</v>
      </c>
      <c r="K8191" s="7">
        <v>45057</v>
      </c>
      <c r="L8191" s="7">
        <v>43918</v>
      </c>
      <c r="M8191" t="s">
        <v>77</v>
      </c>
      <c r="N8191" t="s">
        <v>79</v>
      </c>
      <c r="O8191">
        <v>2026</v>
      </c>
      <c r="P8191">
        <v>1</v>
      </c>
      <c r="Q8191" t="s">
        <v>80</v>
      </c>
      <c r="R8191" s="8">
        <v>46267</v>
      </c>
      <c r="S8191" s="2">
        <v>1</v>
      </c>
      <c r="T8191" s="2" t="s">
        <v>81</v>
      </c>
    </row>
    <row r="8192" spans="1:20" x14ac:dyDescent="0.25">
      <c r="A8192">
        <v>1120738727</v>
      </c>
      <c r="B8192">
        <v>116871228</v>
      </c>
      <c r="C8192" t="s">
        <v>85</v>
      </c>
      <c r="D8192" t="s">
        <v>83</v>
      </c>
      <c r="E8192" t="s">
        <v>76</v>
      </c>
      <c r="F8192" s="7">
        <v>43554</v>
      </c>
      <c r="G8192" s="7">
        <v>43738</v>
      </c>
      <c r="H8192" t="s">
        <v>77</v>
      </c>
      <c r="I8192" t="s">
        <v>84</v>
      </c>
      <c r="J8192" s="7">
        <v>45498</v>
      </c>
      <c r="K8192" s="7">
        <v>45748</v>
      </c>
      <c r="L8192" s="7">
        <v>43738</v>
      </c>
      <c r="M8192" t="s">
        <v>77</v>
      </c>
      <c r="N8192" t="s">
        <v>79</v>
      </c>
      <c r="O8192">
        <v>2026</v>
      </c>
      <c r="P8192">
        <v>1</v>
      </c>
      <c r="Q8192" t="s">
        <v>80</v>
      </c>
      <c r="R8192" s="8">
        <v>46267</v>
      </c>
      <c r="S8192" s="2">
        <v>1</v>
      </c>
      <c r="T8192" s="2" t="s">
        <v>81</v>
      </c>
    </row>
    <row r="8193" spans="1:20" x14ac:dyDescent="0.25">
      <c r="A8193">
        <v>1120738728</v>
      </c>
      <c r="B8193">
        <v>116871228</v>
      </c>
      <c r="C8193" t="s">
        <v>85</v>
      </c>
      <c r="D8193" t="s">
        <v>83</v>
      </c>
      <c r="E8193" t="s">
        <v>76</v>
      </c>
      <c r="F8193" s="7">
        <v>43554</v>
      </c>
      <c r="G8193" s="7">
        <v>43738</v>
      </c>
      <c r="H8193" t="s">
        <v>77</v>
      </c>
      <c r="I8193" t="s">
        <v>84</v>
      </c>
      <c r="J8193" s="7">
        <v>45498</v>
      </c>
      <c r="K8193" s="7">
        <v>46033</v>
      </c>
      <c r="L8193" s="7">
        <v>43738</v>
      </c>
      <c r="M8193" t="s">
        <v>77</v>
      </c>
      <c r="N8193" t="s">
        <v>79</v>
      </c>
      <c r="O8193">
        <v>2026</v>
      </c>
      <c r="P8193">
        <v>1</v>
      </c>
      <c r="Q8193" t="s">
        <v>80</v>
      </c>
      <c r="R8193" s="8">
        <v>46267</v>
      </c>
      <c r="S8193" s="2">
        <v>1</v>
      </c>
      <c r="T8193" s="2" t="s">
        <v>81</v>
      </c>
    </row>
    <row r="8194" spans="1:20" x14ac:dyDescent="0.25">
      <c r="A8194">
        <v>1120738743</v>
      </c>
      <c r="B8194">
        <v>116879300</v>
      </c>
      <c r="C8194" t="s">
        <v>85</v>
      </c>
      <c r="D8194" t="s">
        <v>83</v>
      </c>
      <c r="E8194" t="s">
        <v>76</v>
      </c>
      <c r="F8194" s="7">
        <v>43556</v>
      </c>
      <c r="G8194" s="7">
        <v>43739</v>
      </c>
      <c r="H8194" t="s">
        <v>77</v>
      </c>
      <c r="I8194" t="s">
        <v>78</v>
      </c>
      <c r="J8194" s="7">
        <v>45914</v>
      </c>
      <c r="K8194" s="7">
        <v>43701</v>
      </c>
      <c r="L8194" s="7">
        <v>43739</v>
      </c>
      <c r="M8194" t="s">
        <v>77</v>
      </c>
      <c r="N8194" t="s">
        <v>79</v>
      </c>
      <c r="O8194">
        <v>2026</v>
      </c>
      <c r="P8194">
        <v>1</v>
      </c>
      <c r="Q8194" t="s">
        <v>80</v>
      </c>
      <c r="R8194" s="8">
        <v>46267</v>
      </c>
      <c r="S8194" s="2">
        <v>1</v>
      </c>
      <c r="T8194" s="2" t="s">
        <v>81</v>
      </c>
    </row>
    <row r="8195" spans="1:20" x14ac:dyDescent="0.25">
      <c r="A8195">
        <v>1120738747</v>
      </c>
      <c r="B8195">
        <v>116882232</v>
      </c>
      <c r="C8195" t="s">
        <v>82</v>
      </c>
      <c r="D8195" t="s">
        <v>88</v>
      </c>
      <c r="E8195" t="s">
        <v>76</v>
      </c>
      <c r="F8195" s="7">
        <v>43556</v>
      </c>
      <c r="G8195" s="7">
        <v>43922</v>
      </c>
      <c r="H8195" t="s">
        <v>77</v>
      </c>
      <c r="I8195" t="s">
        <v>78</v>
      </c>
      <c r="J8195" s="7">
        <v>45591</v>
      </c>
      <c r="K8195" s="7">
        <v>44211</v>
      </c>
      <c r="L8195" s="7">
        <v>43922</v>
      </c>
      <c r="M8195" t="s">
        <v>77</v>
      </c>
      <c r="N8195" t="s">
        <v>79</v>
      </c>
      <c r="O8195">
        <v>2026</v>
      </c>
      <c r="P8195">
        <v>1</v>
      </c>
      <c r="Q8195" t="s">
        <v>80</v>
      </c>
      <c r="R8195" s="8">
        <v>46267</v>
      </c>
      <c r="S8195" s="2">
        <v>1</v>
      </c>
      <c r="T8195" s="2" t="s">
        <v>81</v>
      </c>
    </row>
    <row r="8196" spans="1:20" x14ac:dyDescent="0.25">
      <c r="A8196">
        <v>1120738802</v>
      </c>
      <c r="B8196">
        <v>117012353</v>
      </c>
      <c r="C8196" t="s">
        <v>74</v>
      </c>
      <c r="D8196" t="s">
        <v>75</v>
      </c>
      <c r="E8196" t="s">
        <v>76</v>
      </c>
      <c r="F8196" s="7">
        <v>43566</v>
      </c>
      <c r="G8196" s="7">
        <v>45360</v>
      </c>
      <c r="H8196" t="s">
        <v>86</v>
      </c>
      <c r="I8196" t="s">
        <v>87</v>
      </c>
      <c r="J8196" s="7">
        <v>45454</v>
      </c>
      <c r="K8196" s="7">
        <v>46114</v>
      </c>
      <c r="L8196" s="7">
        <v>45360</v>
      </c>
      <c r="M8196" t="s">
        <v>86</v>
      </c>
      <c r="N8196" t="s">
        <v>79</v>
      </c>
      <c r="O8196">
        <v>2026</v>
      </c>
      <c r="P8196">
        <v>1</v>
      </c>
      <c r="Q8196" t="s">
        <v>80</v>
      </c>
      <c r="R8196" s="8">
        <v>46267</v>
      </c>
      <c r="S8196" s="2">
        <v>1</v>
      </c>
      <c r="T8196" s="2" t="s">
        <v>81</v>
      </c>
    </row>
    <row r="8197" spans="1:20" x14ac:dyDescent="0.25">
      <c r="A8197">
        <v>1120738807</v>
      </c>
      <c r="B8197">
        <v>117016471</v>
      </c>
      <c r="C8197" t="s">
        <v>82</v>
      </c>
      <c r="D8197" t="s">
        <v>83</v>
      </c>
      <c r="E8197" t="s">
        <v>76</v>
      </c>
      <c r="F8197" s="7">
        <v>43567</v>
      </c>
      <c r="G8197" s="7">
        <v>43747</v>
      </c>
      <c r="H8197" t="s">
        <v>77</v>
      </c>
      <c r="I8197" t="s">
        <v>78</v>
      </c>
      <c r="J8197" s="7">
        <v>45914</v>
      </c>
      <c r="K8197" s="7">
        <v>45748</v>
      </c>
      <c r="L8197" s="7">
        <v>43747</v>
      </c>
      <c r="M8197" t="s">
        <v>77</v>
      </c>
      <c r="N8197" t="s">
        <v>79</v>
      </c>
      <c r="O8197">
        <v>2026</v>
      </c>
      <c r="P8197">
        <v>1</v>
      </c>
      <c r="Q8197" t="s">
        <v>80</v>
      </c>
      <c r="R8197" s="8">
        <v>46267</v>
      </c>
      <c r="S8197" s="2">
        <v>1</v>
      </c>
      <c r="T8197" s="2" t="s">
        <v>81</v>
      </c>
    </row>
    <row r="8198" spans="1:20" x14ac:dyDescent="0.25">
      <c r="A8198">
        <v>1120738815</v>
      </c>
      <c r="B8198">
        <v>117021878</v>
      </c>
      <c r="C8198" t="s">
        <v>96</v>
      </c>
      <c r="D8198" t="s">
        <v>83</v>
      </c>
      <c r="E8198" t="s">
        <v>76</v>
      </c>
      <c r="F8198" s="7">
        <v>43568</v>
      </c>
      <c r="G8198" s="7">
        <v>43751</v>
      </c>
      <c r="H8198" t="s">
        <v>77</v>
      </c>
      <c r="I8198" t="s">
        <v>78</v>
      </c>
      <c r="J8198" s="7">
        <v>45504</v>
      </c>
      <c r="K8198" s="7">
        <v>43683</v>
      </c>
      <c r="L8198" s="7">
        <v>43751</v>
      </c>
      <c r="M8198" t="s">
        <v>77</v>
      </c>
      <c r="N8198" t="s">
        <v>79</v>
      </c>
      <c r="O8198">
        <v>2026</v>
      </c>
      <c r="P8198">
        <v>1</v>
      </c>
      <c r="Q8198" t="s">
        <v>80</v>
      </c>
      <c r="R8198" s="8">
        <v>46267</v>
      </c>
      <c r="S8198" s="2">
        <v>1</v>
      </c>
      <c r="T8198" s="2" t="s">
        <v>81</v>
      </c>
    </row>
    <row r="8199" spans="1:20" x14ac:dyDescent="0.25">
      <c r="A8199">
        <v>1120738823</v>
      </c>
      <c r="B8199">
        <v>117026813</v>
      </c>
      <c r="C8199" t="s">
        <v>82</v>
      </c>
      <c r="D8199" t="s">
        <v>88</v>
      </c>
      <c r="E8199" t="s">
        <v>76</v>
      </c>
      <c r="F8199" s="7">
        <v>43569</v>
      </c>
      <c r="G8199" s="7">
        <v>43935</v>
      </c>
      <c r="H8199" t="s">
        <v>77</v>
      </c>
      <c r="I8199" t="s">
        <v>84</v>
      </c>
      <c r="J8199" s="7">
        <v>45562</v>
      </c>
      <c r="K8199" s="7">
        <v>43627</v>
      </c>
      <c r="L8199" s="7">
        <v>43935</v>
      </c>
      <c r="M8199" t="s">
        <v>77</v>
      </c>
      <c r="N8199" t="s">
        <v>79</v>
      </c>
      <c r="O8199">
        <v>2026</v>
      </c>
      <c r="P8199">
        <v>1</v>
      </c>
      <c r="Q8199" t="s">
        <v>80</v>
      </c>
      <c r="R8199" s="8">
        <v>46267</v>
      </c>
      <c r="S8199" s="2">
        <v>1</v>
      </c>
      <c r="T8199" s="2" t="s">
        <v>81</v>
      </c>
    </row>
    <row r="8200" spans="1:20" x14ac:dyDescent="0.25">
      <c r="A8200">
        <v>1120738829</v>
      </c>
      <c r="B8200">
        <v>117030470</v>
      </c>
      <c r="C8200" t="s">
        <v>74</v>
      </c>
      <c r="D8200" t="s">
        <v>88</v>
      </c>
      <c r="E8200" t="s">
        <v>76</v>
      </c>
      <c r="F8200" s="7">
        <v>43570</v>
      </c>
      <c r="G8200" s="7">
        <v>43936</v>
      </c>
      <c r="H8200" t="s">
        <v>77</v>
      </c>
      <c r="I8200" t="s">
        <v>78</v>
      </c>
      <c r="J8200" s="7">
        <v>45571</v>
      </c>
      <c r="K8200" s="7">
        <v>45770</v>
      </c>
      <c r="L8200" s="7">
        <v>43936</v>
      </c>
      <c r="M8200" t="s">
        <v>77</v>
      </c>
      <c r="N8200" t="s">
        <v>79</v>
      </c>
      <c r="O8200">
        <v>2026</v>
      </c>
      <c r="P8200">
        <v>1</v>
      </c>
      <c r="Q8200" t="s">
        <v>80</v>
      </c>
      <c r="R8200" s="8">
        <v>46267</v>
      </c>
      <c r="S8200" s="2">
        <v>1</v>
      </c>
      <c r="T8200" s="2" t="s">
        <v>81</v>
      </c>
    </row>
    <row r="8201" spans="1:20" x14ac:dyDescent="0.25">
      <c r="A8201">
        <v>1120738837</v>
      </c>
      <c r="B8201">
        <v>117039170</v>
      </c>
      <c r="C8201" t="s">
        <v>82</v>
      </c>
      <c r="D8201" t="s">
        <v>83</v>
      </c>
      <c r="E8201" t="s">
        <v>76</v>
      </c>
      <c r="F8201" s="7">
        <v>43571</v>
      </c>
      <c r="G8201" s="7">
        <v>43751</v>
      </c>
      <c r="H8201" t="s">
        <v>77</v>
      </c>
      <c r="I8201" t="s">
        <v>78</v>
      </c>
      <c r="J8201" s="7">
        <v>45953</v>
      </c>
      <c r="K8201" s="7">
        <v>43683</v>
      </c>
      <c r="L8201" s="7">
        <v>43751</v>
      </c>
      <c r="M8201" t="s">
        <v>77</v>
      </c>
      <c r="N8201" t="s">
        <v>79</v>
      </c>
      <c r="O8201">
        <v>2026</v>
      </c>
      <c r="P8201">
        <v>1</v>
      </c>
      <c r="Q8201" t="s">
        <v>80</v>
      </c>
      <c r="R8201" s="8">
        <v>46267</v>
      </c>
      <c r="S8201" s="2">
        <v>1</v>
      </c>
      <c r="T8201" s="2" t="s">
        <v>81</v>
      </c>
    </row>
    <row r="8202" spans="1:20" x14ac:dyDescent="0.25">
      <c r="A8202">
        <v>1120738844</v>
      </c>
      <c r="B8202">
        <v>117046485</v>
      </c>
      <c r="C8202" t="s">
        <v>82</v>
      </c>
      <c r="D8202" t="s">
        <v>83</v>
      </c>
      <c r="E8202" t="s">
        <v>76</v>
      </c>
      <c r="F8202" s="7">
        <v>43572</v>
      </c>
      <c r="G8202" s="7">
        <v>43752</v>
      </c>
      <c r="H8202" t="s">
        <v>77</v>
      </c>
      <c r="I8202" t="s">
        <v>78</v>
      </c>
      <c r="J8202" s="7">
        <v>45812</v>
      </c>
      <c r="K8202" s="7">
        <v>44233</v>
      </c>
      <c r="L8202" s="7">
        <v>43752</v>
      </c>
      <c r="M8202" t="s">
        <v>77</v>
      </c>
      <c r="N8202" t="s">
        <v>79</v>
      </c>
      <c r="O8202">
        <v>2026</v>
      </c>
      <c r="P8202">
        <v>1</v>
      </c>
      <c r="Q8202" t="s">
        <v>80</v>
      </c>
      <c r="R8202" s="8">
        <v>46267</v>
      </c>
      <c r="S8202" s="2">
        <v>1</v>
      </c>
      <c r="T8202" s="2" t="s">
        <v>81</v>
      </c>
    </row>
    <row r="8203" spans="1:20" x14ac:dyDescent="0.25">
      <c r="A8203">
        <v>1120738851</v>
      </c>
      <c r="B8203">
        <v>117050733</v>
      </c>
      <c r="C8203" t="s">
        <v>82</v>
      </c>
      <c r="D8203" t="s">
        <v>75</v>
      </c>
      <c r="E8203" t="s">
        <v>76</v>
      </c>
      <c r="F8203" s="7">
        <v>43572</v>
      </c>
      <c r="G8203" s="7">
        <v>43938</v>
      </c>
      <c r="H8203" t="s">
        <v>77</v>
      </c>
      <c r="I8203" t="s">
        <v>78</v>
      </c>
      <c r="J8203" s="7">
        <v>46102</v>
      </c>
      <c r="K8203" s="7">
        <v>44234</v>
      </c>
      <c r="L8203" s="7">
        <v>43938</v>
      </c>
      <c r="M8203" t="s">
        <v>77</v>
      </c>
      <c r="N8203" t="s">
        <v>79</v>
      </c>
      <c r="O8203">
        <v>2026</v>
      </c>
      <c r="P8203">
        <v>1</v>
      </c>
      <c r="Q8203" t="s">
        <v>80</v>
      </c>
      <c r="R8203" s="8">
        <v>46267</v>
      </c>
      <c r="S8203" s="2">
        <v>1</v>
      </c>
      <c r="T8203" s="2" t="s">
        <v>81</v>
      </c>
    </row>
    <row r="8204" spans="1:20" x14ac:dyDescent="0.25">
      <c r="A8204">
        <v>1120738854</v>
      </c>
      <c r="B8204">
        <v>117052081</v>
      </c>
      <c r="C8204" t="s">
        <v>95</v>
      </c>
      <c r="D8204" t="s">
        <v>83</v>
      </c>
      <c r="E8204" t="s">
        <v>76</v>
      </c>
      <c r="F8204" s="7">
        <v>43572</v>
      </c>
      <c r="G8204" s="7">
        <v>43755</v>
      </c>
      <c r="H8204" t="s">
        <v>77</v>
      </c>
      <c r="I8204" t="s">
        <v>78</v>
      </c>
      <c r="J8204" s="7">
        <v>45538</v>
      </c>
      <c r="K8204" s="7">
        <v>43658</v>
      </c>
      <c r="L8204" s="7">
        <v>43755</v>
      </c>
      <c r="M8204" t="s">
        <v>77</v>
      </c>
      <c r="N8204" t="s">
        <v>92</v>
      </c>
      <c r="O8204">
        <v>2026</v>
      </c>
      <c r="P8204">
        <v>1</v>
      </c>
      <c r="Q8204" t="s">
        <v>80</v>
      </c>
      <c r="R8204" s="8">
        <v>46267</v>
      </c>
      <c r="S8204" s="2">
        <v>1</v>
      </c>
      <c r="T8204" s="2" t="s">
        <v>81</v>
      </c>
    </row>
    <row r="8205" spans="1:20" x14ac:dyDescent="0.25">
      <c r="A8205">
        <v>1120738858</v>
      </c>
      <c r="B8205">
        <v>117053303</v>
      </c>
      <c r="C8205" t="s">
        <v>82</v>
      </c>
      <c r="D8205" t="s">
        <v>83</v>
      </c>
      <c r="E8205" t="s">
        <v>76</v>
      </c>
      <c r="F8205" s="7">
        <v>43573</v>
      </c>
      <c r="G8205" s="7">
        <v>43753</v>
      </c>
      <c r="H8205" t="s">
        <v>77</v>
      </c>
      <c r="I8205" t="s">
        <v>78</v>
      </c>
      <c r="J8205" s="7">
        <v>45812</v>
      </c>
      <c r="K8205" s="7">
        <v>45748</v>
      </c>
      <c r="L8205" s="7">
        <v>43753</v>
      </c>
      <c r="M8205" t="s">
        <v>77</v>
      </c>
      <c r="N8205" t="s">
        <v>79</v>
      </c>
      <c r="O8205">
        <v>2026</v>
      </c>
      <c r="P8205">
        <v>1</v>
      </c>
      <c r="Q8205" t="s">
        <v>80</v>
      </c>
      <c r="R8205" s="8">
        <v>46267</v>
      </c>
      <c r="S8205" s="2">
        <v>1</v>
      </c>
      <c r="T8205" s="2" t="s">
        <v>81</v>
      </c>
    </row>
    <row r="8206" spans="1:20" x14ac:dyDescent="0.25">
      <c r="A8206">
        <v>1120738865</v>
      </c>
      <c r="B8206">
        <v>117056568</v>
      </c>
      <c r="C8206" t="s">
        <v>82</v>
      </c>
      <c r="D8206" t="s">
        <v>83</v>
      </c>
      <c r="E8206" t="s">
        <v>76</v>
      </c>
      <c r="F8206" s="7">
        <v>43573</v>
      </c>
      <c r="G8206" s="7">
        <v>43756</v>
      </c>
      <c r="H8206" t="s">
        <v>77</v>
      </c>
      <c r="I8206" t="s">
        <v>78</v>
      </c>
      <c r="J8206" s="7">
        <v>45812</v>
      </c>
      <c r="K8206" s="7">
        <v>44785</v>
      </c>
      <c r="L8206" s="7">
        <v>43756</v>
      </c>
      <c r="M8206" t="s">
        <v>77</v>
      </c>
      <c r="N8206" t="s">
        <v>79</v>
      </c>
      <c r="O8206">
        <v>2026</v>
      </c>
      <c r="P8206">
        <v>1</v>
      </c>
      <c r="Q8206" t="s">
        <v>80</v>
      </c>
      <c r="R8206" s="8">
        <v>46267</v>
      </c>
      <c r="S8206" s="2">
        <v>1</v>
      </c>
      <c r="T8206" s="2" t="s">
        <v>81</v>
      </c>
    </row>
    <row r="8207" spans="1:20" x14ac:dyDescent="0.25">
      <c r="A8207">
        <v>1120738875</v>
      </c>
      <c r="B8207">
        <v>117067854</v>
      </c>
      <c r="C8207" t="s">
        <v>91</v>
      </c>
      <c r="D8207" t="s">
        <v>88</v>
      </c>
      <c r="E8207" t="s">
        <v>76</v>
      </c>
      <c r="F8207" s="7">
        <v>43573</v>
      </c>
      <c r="G8207" s="7">
        <v>43939</v>
      </c>
      <c r="H8207" t="s">
        <v>77</v>
      </c>
      <c r="I8207" t="s">
        <v>78</v>
      </c>
      <c r="J8207" s="7">
        <v>45782</v>
      </c>
      <c r="K8207" s="7">
        <v>44235</v>
      </c>
      <c r="L8207" s="7">
        <v>43939</v>
      </c>
      <c r="M8207" t="s">
        <v>77</v>
      </c>
      <c r="N8207" t="s">
        <v>79</v>
      </c>
      <c r="O8207">
        <v>2026</v>
      </c>
      <c r="P8207">
        <v>1</v>
      </c>
      <c r="Q8207" t="s">
        <v>80</v>
      </c>
      <c r="R8207" s="8">
        <v>46267</v>
      </c>
      <c r="S8207" s="2">
        <v>1</v>
      </c>
      <c r="T8207" s="2" t="s">
        <v>81</v>
      </c>
    </row>
    <row r="8208" spans="1:20" x14ac:dyDescent="0.25">
      <c r="A8208">
        <v>1120738883</v>
      </c>
      <c r="B8208">
        <v>117072000</v>
      </c>
      <c r="C8208" t="s">
        <v>82</v>
      </c>
      <c r="D8208" t="s">
        <v>83</v>
      </c>
      <c r="E8208" t="s">
        <v>76</v>
      </c>
      <c r="F8208" s="7">
        <v>43576</v>
      </c>
      <c r="G8208" s="7">
        <v>43759</v>
      </c>
      <c r="H8208" t="s">
        <v>77</v>
      </c>
      <c r="I8208" t="s">
        <v>78</v>
      </c>
      <c r="J8208" s="7">
        <v>45618</v>
      </c>
      <c r="K8208" s="7">
        <v>43683</v>
      </c>
      <c r="L8208" s="7">
        <v>43759</v>
      </c>
      <c r="M8208" t="s">
        <v>77</v>
      </c>
      <c r="N8208" t="s">
        <v>79</v>
      </c>
      <c r="O8208">
        <v>2026</v>
      </c>
      <c r="P8208">
        <v>1</v>
      </c>
      <c r="Q8208" t="s">
        <v>80</v>
      </c>
      <c r="R8208" s="8">
        <v>46267</v>
      </c>
      <c r="S8208" s="2">
        <v>1</v>
      </c>
      <c r="T8208" s="2" t="s">
        <v>81</v>
      </c>
    </row>
    <row r="8209" spans="1:20" x14ac:dyDescent="0.25">
      <c r="A8209">
        <v>1120738894</v>
      </c>
      <c r="B8209">
        <v>117079676</v>
      </c>
      <c r="C8209" t="s">
        <v>85</v>
      </c>
      <c r="D8209" t="s">
        <v>88</v>
      </c>
      <c r="E8209" t="s">
        <v>76</v>
      </c>
      <c r="F8209" s="7">
        <v>43577</v>
      </c>
      <c r="G8209" s="7">
        <v>43943</v>
      </c>
      <c r="H8209" t="s">
        <v>77</v>
      </c>
      <c r="I8209" t="s">
        <v>78</v>
      </c>
      <c r="J8209" s="7">
        <v>45827</v>
      </c>
      <c r="K8209" s="7">
        <v>45833</v>
      </c>
      <c r="L8209" s="7">
        <v>43943</v>
      </c>
      <c r="M8209" t="s">
        <v>77</v>
      </c>
      <c r="N8209" t="s">
        <v>92</v>
      </c>
      <c r="O8209">
        <v>2026</v>
      </c>
      <c r="P8209">
        <v>1</v>
      </c>
      <c r="Q8209" t="s">
        <v>80</v>
      </c>
      <c r="R8209" s="8">
        <v>46267</v>
      </c>
      <c r="S8209" s="2">
        <v>1</v>
      </c>
      <c r="T8209" s="2" t="s">
        <v>81</v>
      </c>
    </row>
    <row r="8210" spans="1:20" x14ac:dyDescent="0.25">
      <c r="A8210">
        <v>1120738905</v>
      </c>
      <c r="B8210">
        <v>117091677</v>
      </c>
      <c r="C8210" t="s">
        <v>96</v>
      </c>
      <c r="D8210" t="s">
        <v>83</v>
      </c>
      <c r="E8210" t="s">
        <v>76</v>
      </c>
      <c r="F8210" s="7">
        <v>43579</v>
      </c>
      <c r="G8210" s="7">
        <v>43759</v>
      </c>
      <c r="H8210" t="s">
        <v>77</v>
      </c>
      <c r="I8210" t="s">
        <v>78</v>
      </c>
      <c r="J8210" s="7">
        <v>45860</v>
      </c>
      <c r="K8210" s="7">
        <v>43667</v>
      </c>
      <c r="L8210" s="7">
        <v>43759</v>
      </c>
      <c r="M8210" t="s">
        <v>77</v>
      </c>
      <c r="N8210" t="s">
        <v>79</v>
      </c>
      <c r="O8210">
        <v>2026</v>
      </c>
      <c r="P8210">
        <v>1</v>
      </c>
      <c r="Q8210" t="s">
        <v>80</v>
      </c>
      <c r="R8210" s="8">
        <v>46267</v>
      </c>
      <c r="S8210" s="2">
        <v>1</v>
      </c>
      <c r="T8210" s="2" t="s">
        <v>81</v>
      </c>
    </row>
    <row r="8211" spans="1:20" x14ac:dyDescent="0.25">
      <c r="A8211">
        <v>1120738914</v>
      </c>
      <c r="B8211">
        <v>117102818</v>
      </c>
      <c r="C8211" t="s">
        <v>82</v>
      </c>
      <c r="D8211" t="s">
        <v>83</v>
      </c>
      <c r="E8211" t="s">
        <v>76</v>
      </c>
      <c r="F8211" s="7">
        <v>43580</v>
      </c>
      <c r="G8211" s="7">
        <v>43760</v>
      </c>
      <c r="H8211" t="s">
        <v>77</v>
      </c>
      <c r="I8211" t="s">
        <v>78</v>
      </c>
      <c r="J8211" s="7">
        <v>45929</v>
      </c>
      <c r="K8211" s="7">
        <v>43667</v>
      </c>
      <c r="L8211" s="7">
        <v>43760</v>
      </c>
      <c r="M8211" t="s">
        <v>77</v>
      </c>
      <c r="N8211" t="s">
        <v>79</v>
      </c>
      <c r="O8211">
        <v>2026</v>
      </c>
      <c r="P8211">
        <v>1</v>
      </c>
      <c r="Q8211" t="s">
        <v>80</v>
      </c>
      <c r="R8211" s="8">
        <v>46267</v>
      </c>
      <c r="S8211" s="2">
        <v>1</v>
      </c>
      <c r="T8211" s="2" t="s">
        <v>81</v>
      </c>
    </row>
    <row r="8212" spans="1:20" x14ac:dyDescent="0.25">
      <c r="A8212">
        <v>1120738916</v>
      </c>
      <c r="B8212">
        <v>117103409</v>
      </c>
      <c r="C8212" t="s">
        <v>74</v>
      </c>
      <c r="D8212" t="s">
        <v>75</v>
      </c>
      <c r="E8212" t="s">
        <v>76</v>
      </c>
      <c r="F8212" s="7">
        <v>43581</v>
      </c>
      <c r="G8212" s="7">
        <v>43947</v>
      </c>
      <c r="H8212" t="s">
        <v>77</v>
      </c>
      <c r="I8212" t="s">
        <v>78</v>
      </c>
      <c r="J8212" s="7">
        <v>45496</v>
      </c>
      <c r="K8212" s="7">
        <v>44333</v>
      </c>
      <c r="L8212" s="7">
        <v>43947</v>
      </c>
      <c r="M8212" t="s">
        <v>77</v>
      </c>
      <c r="N8212" t="s">
        <v>79</v>
      </c>
      <c r="O8212">
        <v>2026</v>
      </c>
      <c r="P8212">
        <v>1</v>
      </c>
      <c r="Q8212" t="s">
        <v>80</v>
      </c>
      <c r="R8212" s="8">
        <v>46267</v>
      </c>
      <c r="S8212" s="2">
        <v>1</v>
      </c>
      <c r="T8212" s="2" t="s">
        <v>81</v>
      </c>
    </row>
    <row r="8213" spans="1:20" x14ac:dyDescent="0.25">
      <c r="A8213">
        <v>1120738931</v>
      </c>
      <c r="B8213">
        <v>117113538</v>
      </c>
      <c r="C8213" t="s">
        <v>91</v>
      </c>
      <c r="D8213" t="s">
        <v>88</v>
      </c>
      <c r="E8213" t="s">
        <v>76</v>
      </c>
      <c r="F8213" s="7">
        <v>43582</v>
      </c>
      <c r="G8213" s="7">
        <v>43765</v>
      </c>
      <c r="H8213" t="s">
        <v>77</v>
      </c>
      <c r="I8213" t="s">
        <v>78</v>
      </c>
      <c r="J8213" s="7">
        <v>45826</v>
      </c>
      <c r="K8213" s="7">
        <v>45832</v>
      </c>
      <c r="L8213" s="7">
        <v>43765</v>
      </c>
      <c r="M8213" t="s">
        <v>77</v>
      </c>
      <c r="N8213" t="s">
        <v>92</v>
      </c>
      <c r="O8213">
        <v>2026</v>
      </c>
      <c r="P8213">
        <v>1</v>
      </c>
      <c r="Q8213" t="s">
        <v>80</v>
      </c>
      <c r="R8213" s="8">
        <v>46267</v>
      </c>
      <c r="S8213" s="2">
        <v>1</v>
      </c>
      <c r="T8213" s="2" t="s">
        <v>81</v>
      </c>
    </row>
    <row r="8214" spans="1:20" x14ac:dyDescent="0.25">
      <c r="A8214">
        <v>1120738937</v>
      </c>
      <c r="B8214">
        <v>117118785</v>
      </c>
      <c r="C8214" t="s">
        <v>96</v>
      </c>
      <c r="D8214" t="s">
        <v>83</v>
      </c>
      <c r="E8214" t="s">
        <v>76</v>
      </c>
      <c r="F8214" s="7">
        <v>43584</v>
      </c>
      <c r="G8214" s="7">
        <v>43767</v>
      </c>
      <c r="H8214" t="s">
        <v>86</v>
      </c>
      <c r="I8214" t="s">
        <v>87</v>
      </c>
      <c r="J8214" s="7">
        <v>45870</v>
      </c>
      <c r="K8214" s="7">
        <v>43667</v>
      </c>
      <c r="L8214" s="7">
        <v>43767</v>
      </c>
      <c r="M8214" t="s">
        <v>86</v>
      </c>
      <c r="N8214" t="s">
        <v>79</v>
      </c>
      <c r="O8214">
        <v>2026</v>
      </c>
      <c r="P8214">
        <v>1</v>
      </c>
      <c r="Q8214" t="s">
        <v>80</v>
      </c>
      <c r="R8214" s="8">
        <v>46267</v>
      </c>
      <c r="S8214" s="2">
        <v>1</v>
      </c>
      <c r="T8214" s="2" t="s">
        <v>81</v>
      </c>
    </row>
    <row r="8215" spans="1:20" x14ac:dyDescent="0.25">
      <c r="A8215">
        <v>1120738938</v>
      </c>
      <c r="B8215">
        <v>117118785</v>
      </c>
      <c r="C8215" t="s">
        <v>96</v>
      </c>
      <c r="D8215" t="s">
        <v>83</v>
      </c>
      <c r="E8215" t="s">
        <v>76</v>
      </c>
      <c r="F8215" s="7">
        <v>43584</v>
      </c>
      <c r="G8215" s="7">
        <v>43767</v>
      </c>
      <c r="H8215" t="s">
        <v>86</v>
      </c>
      <c r="I8215" t="s">
        <v>87</v>
      </c>
      <c r="J8215" s="7">
        <v>45870</v>
      </c>
      <c r="K8215" s="7">
        <v>45909</v>
      </c>
      <c r="L8215" s="7">
        <v>43767</v>
      </c>
      <c r="M8215" t="s">
        <v>86</v>
      </c>
      <c r="N8215" t="s">
        <v>79</v>
      </c>
      <c r="O8215">
        <v>2026</v>
      </c>
      <c r="P8215">
        <v>1</v>
      </c>
      <c r="Q8215" t="s">
        <v>80</v>
      </c>
      <c r="R8215" s="8">
        <v>46267</v>
      </c>
      <c r="S8215" s="2">
        <v>1</v>
      </c>
      <c r="T8215" s="2" t="s">
        <v>81</v>
      </c>
    </row>
    <row r="8216" spans="1:20" x14ac:dyDescent="0.25">
      <c r="A8216">
        <v>1120738942</v>
      </c>
      <c r="B8216">
        <v>117122132</v>
      </c>
      <c r="C8216" t="s">
        <v>82</v>
      </c>
      <c r="D8216" t="s">
        <v>88</v>
      </c>
      <c r="E8216" t="s">
        <v>76</v>
      </c>
      <c r="F8216" s="7">
        <v>43584</v>
      </c>
      <c r="G8216" s="7">
        <v>43950</v>
      </c>
      <c r="H8216" t="s">
        <v>77</v>
      </c>
      <c r="I8216" t="s">
        <v>78</v>
      </c>
      <c r="J8216" s="7">
        <v>45734</v>
      </c>
      <c r="K8216" s="7">
        <v>45057</v>
      </c>
      <c r="L8216" s="7">
        <v>43950</v>
      </c>
      <c r="M8216" t="s">
        <v>77</v>
      </c>
      <c r="N8216" t="s">
        <v>79</v>
      </c>
      <c r="O8216">
        <v>2026</v>
      </c>
      <c r="P8216">
        <v>1</v>
      </c>
      <c r="Q8216" t="s">
        <v>80</v>
      </c>
      <c r="R8216" s="8">
        <v>46267</v>
      </c>
      <c r="S8216" s="2">
        <v>1</v>
      </c>
      <c r="T8216" s="2" t="s">
        <v>81</v>
      </c>
    </row>
    <row r="8217" spans="1:20" x14ac:dyDescent="0.25">
      <c r="A8217">
        <v>1120738955</v>
      </c>
      <c r="B8217">
        <v>117131454</v>
      </c>
      <c r="C8217" t="s">
        <v>82</v>
      </c>
      <c r="D8217" t="s">
        <v>88</v>
      </c>
      <c r="E8217" t="s">
        <v>76</v>
      </c>
      <c r="F8217" s="7">
        <v>43585</v>
      </c>
      <c r="G8217" s="7">
        <v>43951</v>
      </c>
      <c r="H8217" t="s">
        <v>77</v>
      </c>
      <c r="I8217" t="s">
        <v>84</v>
      </c>
      <c r="J8217" s="7">
        <v>46088</v>
      </c>
      <c r="K8217" s="7">
        <v>45748</v>
      </c>
      <c r="L8217" s="7">
        <v>43951</v>
      </c>
      <c r="M8217" t="s">
        <v>77</v>
      </c>
      <c r="N8217" t="s">
        <v>79</v>
      </c>
      <c r="O8217">
        <v>2026</v>
      </c>
      <c r="P8217">
        <v>1</v>
      </c>
      <c r="Q8217" t="s">
        <v>80</v>
      </c>
      <c r="R8217" s="8">
        <v>46267</v>
      </c>
      <c r="S8217" s="2">
        <v>1</v>
      </c>
      <c r="T8217" s="2" t="s">
        <v>81</v>
      </c>
    </row>
    <row r="8218" spans="1:20" x14ac:dyDescent="0.25">
      <c r="A8218">
        <v>1120738956</v>
      </c>
      <c r="B8218">
        <v>117131454</v>
      </c>
      <c r="C8218" t="s">
        <v>82</v>
      </c>
      <c r="D8218" t="s">
        <v>88</v>
      </c>
      <c r="E8218" t="s">
        <v>76</v>
      </c>
      <c r="F8218" s="7">
        <v>43585</v>
      </c>
      <c r="G8218" s="7">
        <v>43951</v>
      </c>
      <c r="H8218" t="s">
        <v>77</v>
      </c>
      <c r="I8218" t="s">
        <v>84</v>
      </c>
      <c r="J8218" s="7">
        <v>46088</v>
      </c>
      <c r="K8218" s="7">
        <v>46069</v>
      </c>
      <c r="L8218" s="7">
        <v>43951</v>
      </c>
      <c r="M8218" t="s">
        <v>77</v>
      </c>
      <c r="N8218" t="s">
        <v>79</v>
      </c>
      <c r="O8218">
        <v>2026</v>
      </c>
      <c r="P8218">
        <v>1</v>
      </c>
      <c r="Q8218" t="s">
        <v>80</v>
      </c>
      <c r="R8218" s="8">
        <v>46267</v>
      </c>
      <c r="S8218" s="2">
        <v>1</v>
      </c>
      <c r="T8218" s="2" t="s">
        <v>81</v>
      </c>
    </row>
    <row r="8219" spans="1:20" x14ac:dyDescent="0.25">
      <c r="A8219">
        <v>1120738963</v>
      </c>
      <c r="B8219">
        <v>117135356</v>
      </c>
      <c r="C8219" t="s">
        <v>82</v>
      </c>
      <c r="D8219" t="s">
        <v>75</v>
      </c>
      <c r="E8219" t="s">
        <v>76</v>
      </c>
      <c r="F8219" s="7">
        <v>43586</v>
      </c>
      <c r="G8219" s="7">
        <v>43952</v>
      </c>
      <c r="H8219" t="s">
        <v>77</v>
      </c>
      <c r="I8219" t="s">
        <v>78</v>
      </c>
      <c r="J8219" s="7">
        <v>45546</v>
      </c>
      <c r="K8219" s="7">
        <v>44235</v>
      </c>
      <c r="L8219" s="7">
        <v>43952</v>
      </c>
      <c r="M8219" t="s">
        <v>77</v>
      </c>
      <c r="N8219" t="s">
        <v>79</v>
      </c>
      <c r="O8219">
        <v>2026</v>
      </c>
      <c r="P8219">
        <v>1</v>
      </c>
      <c r="Q8219" t="s">
        <v>80</v>
      </c>
      <c r="R8219" s="8">
        <v>46267</v>
      </c>
      <c r="S8219" s="2">
        <v>1</v>
      </c>
      <c r="T8219" s="2" t="s">
        <v>81</v>
      </c>
    </row>
    <row r="8220" spans="1:20" x14ac:dyDescent="0.25">
      <c r="A8220">
        <v>1120738978</v>
      </c>
      <c r="B8220">
        <v>117153773</v>
      </c>
      <c r="C8220" t="s">
        <v>82</v>
      </c>
      <c r="D8220" t="s">
        <v>88</v>
      </c>
      <c r="E8220" t="s">
        <v>76</v>
      </c>
      <c r="F8220" s="7">
        <v>43588</v>
      </c>
      <c r="G8220" s="7">
        <v>43954</v>
      </c>
      <c r="H8220" t="s">
        <v>77</v>
      </c>
      <c r="I8220" t="s">
        <v>78</v>
      </c>
      <c r="J8220" s="7">
        <v>45133</v>
      </c>
      <c r="K8220" s="7">
        <v>45057</v>
      </c>
      <c r="L8220" s="7">
        <v>43954</v>
      </c>
      <c r="M8220" t="s">
        <v>77</v>
      </c>
      <c r="N8220" t="s">
        <v>92</v>
      </c>
      <c r="O8220">
        <v>2026</v>
      </c>
      <c r="P8220">
        <v>1</v>
      </c>
      <c r="Q8220" t="s">
        <v>80</v>
      </c>
      <c r="R8220" s="8">
        <v>46267</v>
      </c>
      <c r="S8220" s="2">
        <v>1</v>
      </c>
      <c r="T8220" s="2" t="s">
        <v>81</v>
      </c>
    </row>
    <row r="8221" spans="1:20" x14ac:dyDescent="0.25">
      <c r="A8221">
        <v>1120738981</v>
      </c>
      <c r="B8221">
        <v>117157049</v>
      </c>
      <c r="C8221" t="s">
        <v>85</v>
      </c>
      <c r="D8221" t="s">
        <v>83</v>
      </c>
      <c r="E8221" t="s">
        <v>76</v>
      </c>
      <c r="F8221" s="7">
        <v>43588</v>
      </c>
      <c r="G8221" s="7">
        <v>43772</v>
      </c>
      <c r="H8221" t="s">
        <v>77</v>
      </c>
      <c r="I8221" t="s">
        <v>78</v>
      </c>
      <c r="J8221" s="7">
        <v>45553</v>
      </c>
      <c r="K8221" s="7">
        <v>43683</v>
      </c>
      <c r="L8221" s="7">
        <v>43772</v>
      </c>
      <c r="M8221" t="s">
        <v>77</v>
      </c>
      <c r="N8221" t="s">
        <v>79</v>
      </c>
      <c r="O8221">
        <v>2026</v>
      </c>
      <c r="P8221">
        <v>1</v>
      </c>
      <c r="Q8221" t="s">
        <v>80</v>
      </c>
      <c r="R8221" s="8">
        <v>46267</v>
      </c>
      <c r="S8221" s="2">
        <v>1</v>
      </c>
      <c r="T8221" s="2" t="s">
        <v>81</v>
      </c>
    </row>
    <row r="8222" spans="1:20" x14ac:dyDescent="0.25">
      <c r="A8222">
        <v>1120738983</v>
      </c>
      <c r="B8222">
        <v>117158949</v>
      </c>
      <c r="C8222" t="s">
        <v>91</v>
      </c>
      <c r="D8222" t="s">
        <v>88</v>
      </c>
      <c r="E8222" t="s">
        <v>76</v>
      </c>
      <c r="F8222" s="7">
        <v>43589</v>
      </c>
      <c r="G8222" s="7">
        <v>43955</v>
      </c>
      <c r="H8222" t="s">
        <v>77</v>
      </c>
      <c r="I8222" t="s">
        <v>78</v>
      </c>
      <c r="J8222" s="7">
        <v>45795</v>
      </c>
      <c r="K8222" s="7">
        <v>43667</v>
      </c>
      <c r="L8222" s="7">
        <v>43955</v>
      </c>
      <c r="M8222" t="s">
        <v>77</v>
      </c>
      <c r="N8222" t="s">
        <v>79</v>
      </c>
      <c r="O8222">
        <v>2026</v>
      </c>
      <c r="P8222">
        <v>1</v>
      </c>
      <c r="Q8222" t="s">
        <v>80</v>
      </c>
      <c r="R8222" s="8">
        <v>46267</v>
      </c>
      <c r="S8222" s="2">
        <v>1</v>
      </c>
      <c r="T8222" s="2" t="s">
        <v>81</v>
      </c>
    </row>
    <row r="8223" spans="1:20" x14ac:dyDescent="0.25">
      <c r="A8223">
        <v>1120739002</v>
      </c>
      <c r="B8223">
        <v>117174142</v>
      </c>
      <c r="C8223" t="s">
        <v>85</v>
      </c>
      <c r="D8223" t="s">
        <v>88</v>
      </c>
      <c r="E8223" t="s">
        <v>76</v>
      </c>
      <c r="F8223" s="7">
        <v>43591</v>
      </c>
      <c r="G8223" s="7">
        <v>43957</v>
      </c>
      <c r="H8223" t="s">
        <v>77</v>
      </c>
      <c r="I8223" t="s">
        <v>84</v>
      </c>
      <c r="J8223" s="7">
        <v>45878</v>
      </c>
      <c r="K8223" s="7">
        <v>43666</v>
      </c>
      <c r="L8223" s="7">
        <v>43957</v>
      </c>
      <c r="M8223" t="s">
        <v>77</v>
      </c>
      <c r="N8223" t="s">
        <v>79</v>
      </c>
      <c r="O8223">
        <v>2026</v>
      </c>
      <c r="P8223">
        <v>1</v>
      </c>
      <c r="Q8223" t="s">
        <v>80</v>
      </c>
      <c r="R8223" s="8">
        <v>46267</v>
      </c>
      <c r="S8223" s="2">
        <v>1</v>
      </c>
      <c r="T8223" s="2" t="s">
        <v>81</v>
      </c>
    </row>
    <row r="8224" spans="1:20" x14ac:dyDescent="0.25">
      <c r="A8224">
        <v>1120739027</v>
      </c>
      <c r="B8224">
        <v>117188662</v>
      </c>
      <c r="C8224" t="s">
        <v>82</v>
      </c>
      <c r="D8224" t="s">
        <v>83</v>
      </c>
      <c r="E8224" t="s">
        <v>76</v>
      </c>
      <c r="F8224" s="7">
        <v>43593</v>
      </c>
      <c r="G8224" s="7">
        <v>43746</v>
      </c>
      <c r="H8224" t="s">
        <v>77</v>
      </c>
      <c r="I8224" t="s">
        <v>78</v>
      </c>
      <c r="J8224" s="7">
        <v>45889</v>
      </c>
      <c r="K8224" s="7">
        <v>44207</v>
      </c>
      <c r="L8224" s="7">
        <v>43746</v>
      </c>
      <c r="M8224" t="s">
        <v>77</v>
      </c>
      <c r="N8224" t="s">
        <v>79</v>
      </c>
      <c r="O8224">
        <v>2026</v>
      </c>
      <c r="P8224">
        <v>1</v>
      </c>
      <c r="Q8224" t="s">
        <v>80</v>
      </c>
      <c r="R8224" s="8">
        <v>46267</v>
      </c>
      <c r="S8224" s="2">
        <v>1</v>
      </c>
      <c r="T8224" s="2" t="s">
        <v>81</v>
      </c>
    </row>
    <row r="8225" spans="1:20" x14ac:dyDescent="0.25">
      <c r="A8225">
        <v>1120739060</v>
      </c>
      <c r="B8225">
        <v>117216612</v>
      </c>
      <c r="C8225" t="s">
        <v>74</v>
      </c>
      <c r="D8225" t="s">
        <v>83</v>
      </c>
      <c r="E8225" t="s">
        <v>76</v>
      </c>
      <c r="F8225" s="7">
        <v>43596</v>
      </c>
      <c r="G8225" s="7">
        <v>43780</v>
      </c>
      <c r="H8225" t="s">
        <v>77</v>
      </c>
      <c r="I8225" t="s">
        <v>78</v>
      </c>
      <c r="J8225" s="7">
        <v>45972</v>
      </c>
      <c r="K8225" s="7">
        <v>43683</v>
      </c>
      <c r="L8225" s="7">
        <v>43780</v>
      </c>
      <c r="M8225" t="s">
        <v>77</v>
      </c>
      <c r="N8225" t="s">
        <v>79</v>
      </c>
      <c r="O8225">
        <v>2026</v>
      </c>
      <c r="P8225">
        <v>1</v>
      </c>
      <c r="Q8225" t="s">
        <v>80</v>
      </c>
      <c r="R8225" s="8">
        <v>46267</v>
      </c>
      <c r="S8225" s="2">
        <v>1</v>
      </c>
      <c r="T8225" s="2" t="s">
        <v>81</v>
      </c>
    </row>
    <row r="8226" spans="1:20" x14ac:dyDescent="0.25">
      <c r="A8226">
        <v>1120739062</v>
      </c>
      <c r="B8226">
        <v>117217063</v>
      </c>
      <c r="C8226" t="s">
        <v>82</v>
      </c>
      <c r="D8226" t="s">
        <v>88</v>
      </c>
      <c r="E8226" t="s">
        <v>76</v>
      </c>
      <c r="F8226" s="7">
        <v>43596</v>
      </c>
      <c r="G8226" s="7">
        <v>43962</v>
      </c>
      <c r="H8226" t="s">
        <v>77</v>
      </c>
      <c r="I8226" t="s">
        <v>78</v>
      </c>
      <c r="J8226" s="7">
        <v>45723</v>
      </c>
      <c r="K8226" s="7">
        <v>45057</v>
      </c>
      <c r="L8226" s="7">
        <v>43962</v>
      </c>
      <c r="M8226" t="s">
        <v>77</v>
      </c>
      <c r="N8226" t="s">
        <v>79</v>
      </c>
      <c r="O8226">
        <v>2026</v>
      </c>
      <c r="P8226">
        <v>1</v>
      </c>
      <c r="Q8226" t="s">
        <v>80</v>
      </c>
      <c r="R8226" s="8">
        <v>46267</v>
      </c>
      <c r="S8226" s="2">
        <v>1</v>
      </c>
      <c r="T8226" s="2" t="s">
        <v>81</v>
      </c>
    </row>
    <row r="8227" spans="1:20" x14ac:dyDescent="0.25">
      <c r="A8227">
        <v>1120739070</v>
      </c>
      <c r="B8227">
        <v>117219403</v>
      </c>
      <c r="C8227" t="s">
        <v>82</v>
      </c>
      <c r="D8227" t="s">
        <v>83</v>
      </c>
      <c r="E8227" t="s">
        <v>76</v>
      </c>
      <c r="F8227" s="7">
        <v>43597</v>
      </c>
      <c r="G8227" s="7">
        <v>43777</v>
      </c>
      <c r="H8227" t="s">
        <v>77</v>
      </c>
      <c r="I8227" t="s">
        <v>78</v>
      </c>
      <c r="J8227" s="7">
        <v>45932</v>
      </c>
      <c r="K8227" s="7">
        <v>45748</v>
      </c>
      <c r="L8227" s="7">
        <v>43777</v>
      </c>
      <c r="M8227" t="s">
        <v>77</v>
      </c>
      <c r="N8227" t="s">
        <v>79</v>
      </c>
      <c r="O8227">
        <v>2026</v>
      </c>
      <c r="P8227">
        <v>1</v>
      </c>
      <c r="Q8227" t="s">
        <v>80</v>
      </c>
      <c r="R8227" s="8">
        <v>46267</v>
      </c>
      <c r="S8227" s="2">
        <v>1</v>
      </c>
      <c r="T8227" s="2" t="s">
        <v>81</v>
      </c>
    </row>
    <row r="8228" spans="1:20" x14ac:dyDescent="0.25">
      <c r="A8228">
        <v>1120739074</v>
      </c>
      <c r="B8228">
        <v>117221181</v>
      </c>
      <c r="C8228" t="s">
        <v>82</v>
      </c>
      <c r="D8228" t="s">
        <v>88</v>
      </c>
      <c r="E8228" t="s">
        <v>76</v>
      </c>
      <c r="F8228" s="7">
        <v>43598</v>
      </c>
      <c r="G8228" s="7">
        <v>43964</v>
      </c>
      <c r="H8228" t="s">
        <v>77</v>
      </c>
      <c r="I8228" t="s">
        <v>78</v>
      </c>
      <c r="J8228" s="7">
        <v>45869</v>
      </c>
      <c r="K8228" s="7">
        <v>45057</v>
      </c>
      <c r="L8228" s="7">
        <v>43964</v>
      </c>
      <c r="M8228" t="s">
        <v>77</v>
      </c>
      <c r="N8228" t="s">
        <v>79</v>
      </c>
      <c r="O8228">
        <v>2026</v>
      </c>
      <c r="P8228">
        <v>1</v>
      </c>
      <c r="Q8228" t="s">
        <v>80</v>
      </c>
      <c r="R8228" s="8">
        <v>46267</v>
      </c>
      <c r="S8228" s="2">
        <v>1</v>
      </c>
      <c r="T8228" s="2" t="s">
        <v>81</v>
      </c>
    </row>
    <row r="8229" spans="1:20" x14ac:dyDescent="0.25">
      <c r="A8229">
        <v>1120739079</v>
      </c>
      <c r="B8229">
        <v>117222747</v>
      </c>
      <c r="C8229" t="s">
        <v>82</v>
      </c>
      <c r="D8229" t="s">
        <v>83</v>
      </c>
      <c r="E8229" t="s">
        <v>76</v>
      </c>
      <c r="F8229" s="7">
        <v>43598</v>
      </c>
      <c r="G8229" s="7">
        <v>43778</v>
      </c>
      <c r="H8229" t="s">
        <v>77</v>
      </c>
      <c r="I8229" t="s">
        <v>78</v>
      </c>
      <c r="J8229" s="7">
        <v>45944</v>
      </c>
      <c r="K8229" s="7">
        <v>43667</v>
      </c>
      <c r="L8229" s="7">
        <v>43778</v>
      </c>
      <c r="M8229" t="s">
        <v>77</v>
      </c>
      <c r="N8229" t="s">
        <v>92</v>
      </c>
      <c r="O8229">
        <v>2026</v>
      </c>
      <c r="P8229">
        <v>1</v>
      </c>
      <c r="Q8229" t="s">
        <v>80</v>
      </c>
      <c r="R8229" s="8">
        <v>46267</v>
      </c>
      <c r="S8229" s="2">
        <v>1</v>
      </c>
      <c r="T8229" s="2" t="s">
        <v>81</v>
      </c>
    </row>
    <row r="8230" spans="1:20" x14ac:dyDescent="0.25">
      <c r="A8230">
        <v>1120739092</v>
      </c>
      <c r="B8230">
        <v>117230137</v>
      </c>
      <c r="C8230" t="s">
        <v>82</v>
      </c>
      <c r="D8230" t="s">
        <v>88</v>
      </c>
      <c r="E8230" t="s">
        <v>76</v>
      </c>
      <c r="F8230" s="7">
        <v>43598</v>
      </c>
      <c r="G8230" s="7">
        <v>43964</v>
      </c>
      <c r="H8230" t="s">
        <v>77</v>
      </c>
      <c r="I8230" t="s">
        <v>84</v>
      </c>
      <c r="J8230" s="7">
        <v>45742</v>
      </c>
      <c r="K8230" s="7">
        <v>45748</v>
      </c>
      <c r="L8230" s="7">
        <v>43964</v>
      </c>
      <c r="M8230" t="s">
        <v>77</v>
      </c>
      <c r="N8230" t="s">
        <v>79</v>
      </c>
      <c r="O8230">
        <v>2026</v>
      </c>
      <c r="P8230">
        <v>1</v>
      </c>
      <c r="Q8230" t="s">
        <v>80</v>
      </c>
      <c r="R8230" s="8">
        <v>46267</v>
      </c>
      <c r="S8230" s="2">
        <v>1</v>
      </c>
      <c r="T8230" s="2" t="s">
        <v>81</v>
      </c>
    </row>
    <row r="8231" spans="1:20" x14ac:dyDescent="0.25">
      <c r="A8231">
        <v>1120739093</v>
      </c>
      <c r="B8231">
        <v>117230137</v>
      </c>
      <c r="C8231" t="s">
        <v>82</v>
      </c>
      <c r="D8231" t="s">
        <v>88</v>
      </c>
      <c r="E8231" t="s">
        <v>76</v>
      </c>
      <c r="F8231" s="7">
        <v>43598</v>
      </c>
      <c r="G8231" s="7">
        <v>43964</v>
      </c>
      <c r="H8231" t="s">
        <v>77</v>
      </c>
      <c r="I8231" t="s">
        <v>84</v>
      </c>
      <c r="J8231" s="7">
        <v>45742</v>
      </c>
      <c r="K8231" s="7">
        <v>44313</v>
      </c>
      <c r="L8231" s="7">
        <v>43964</v>
      </c>
      <c r="M8231" t="s">
        <v>77</v>
      </c>
      <c r="N8231" t="s">
        <v>79</v>
      </c>
      <c r="O8231">
        <v>2026</v>
      </c>
      <c r="P8231">
        <v>1</v>
      </c>
      <c r="Q8231" t="s">
        <v>80</v>
      </c>
      <c r="R8231" s="8">
        <v>46267</v>
      </c>
      <c r="S8231" s="2">
        <v>1</v>
      </c>
      <c r="T8231" s="2" t="s">
        <v>81</v>
      </c>
    </row>
    <row r="8232" spans="1:20" x14ac:dyDescent="0.25">
      <c r="A8232">
        <v>1120739096</v>
      </c>
      <c r="B8232">
        <v>117231182</v>
      </c>
      <c r="C8232" t="s">
        <v>82</v>
      </c>
      <c r="D8232" t="s">
        <v>83</v>
      </c>
      <c r="E8232" t="s">
        <v>76</v>
      </c>
      <c r="F8232" s="7">
        <v>43599</v>
      </c>
      <c r="G8232" s="7">
        <v>43779</v>
      </c>
      <c r="H8232" t="s">
        <v>77</v>
      </c>
      <c r="I8232" t="s">
        <v>78</v>
      </c>
      <c r="J8232" s="7">
        <v>45870</v>
      </c>
      <c r="K8232" s="7">
        <v>45748</v>
      </c>
      <c r="L8232" s="7">
        <v>43779</v>
      </c>
      <c r="M8232" t="s">
        <v>77</v>
      </c>
      <c r="N8232" t="s">
        <v>79</v>
      </c>
      <c r="O8232">
        <v>2026</v>
      </c>
      <c r="P8232">
        <v>1</v>
      </c>
      <c r="Q8232" t="s">
        <v>80</v>
      </c>
      <c r="R8232" s="8">
        <v>46267</v>
      </c>
      <c r="S8232" s="2">
        <v>1</v>
      </c>
      <c r="T8232" s="2" t="s">
        <v>81</v>
      </c>
    </row>
    <row r="8233" spans="1:20" x14ac:dyDescent="0.25">
      <c r="A8233">
        <v>1120739100</v>
      </c>
      <c r="B8233">
        <v>117233645</v>
      </c>
      <c r="C8233" t="s">
        <v>82</v>
      </c>
      <c r="D8233" t="s">
        <v>83</v>
      </c>
      <c r="E8233" t="s">
        <v>76</v>
      </c>
      <c r="F8233" s="7">
        <v>43599</v>
      </c>
      <c r="G8233" s="7">
        <v>43783</v>
      </c>
      <c r="H8233" t="s">
        <v>77</v>
      </c>
      <c r="I8233" t="s">
        <v>87</v>
      </c>
      <c r="J8233" s="7">
        <v>45845</v>
      </c>
      <c r="K8233" s="7">
        <v>45748</v>
      </c>
      <c r="L8233" s="7">
        <v>43783</v>
      </c>
      <c r="M8233" t="s">
        <v>77</v>
      </c>
      <c r="N8233" t="s">
        <v>79</v>
      </c>
      <c r="O8233">
        <v>2026</v>
      </c>
      <c r="P8233">
        <v>1</v>
      </c>
      <c r="Q8233" t="s">
        <v>80</v>
      </c>
      <c r="R8233" s="8">
        <v>46267</v>
      </c>
      <c r="S8233" s="2">
        <v>1</v>
      </c>
      <c r="T8233" s="2" t="s">
        <v>81</v>
      </c>
    </row>
    <row r="8234" spans="1:20" x14ac:dyDescent="0.25">
      <c r="A8234">
        <v>1120739101</v>
      </c>
      <c r="B8234">
        <v>117233645</v>
      </c>
      <c r="C8234" t="s">
        <v>82</v>
      </c>
      <c r="D8234" t="s">
        <v>83</v>
      </c>
      <c r="E8234" t="s">
        <v>76</v>
      </c>
      <c r="F8234" s="7">
        <v>43599</v>
      </c>
      <c r="G8234" s="7">
        <v>43783</v>
      </c>
      <c r="H8234" t="s">
        <v>77</v>
      </c>
      <c r="I8234" t="s">
        <v>87</v>
      </c>
      <c r="J8234" s="7">
        <v>45845</v>
      </c>
      <c r="K8234" s="7">
        <v>43616</v>
      </c>
      <c r="L8234" s="7">
        <v>43783</v>
      </c>
      <c r="M8234" t="s">
        <v>77</v>
      </c>
      <c r="N8234" t="s">
        <v>79</v>
      </c>
      <c r="O8234">
        <v>2026</v>
      </c>
      <c r="P8234">
        <v>1</v>
      </c>
      <c r="Q8234" t="s">
        <v>80</v>
      </c>
      <c r="R8234" s="8">
        <v>46267</v>
      </c>
      <c r="S8234" s="2">
        <v>1</v>
      </c>
      <c r="T8234" s="2" t="s">
        <v>81</v>
      </c>
    </row>
    <row r="8235" spans="1:20" x14ac:dyDescent="0.25">
      <c r="A8235">
        <v>1120739105</v>
      </c>
      <c r="B8235">
        <v>117234169</v>
      </c>
      <c r="C8235" t="s">
        <v>82</v>
      </c>
      <c r="D8235" t="s">
        <v>75</v>
      </c>
      <c r="E8235" t="s">
        <v>76</v>
      </c>
      <c r="F8235" s="7">
        <v>43598</v>
      </c>
      <c r="G8235" s="7">
        <v>45425</v>
      </c>
      <c r="H8235" t="s">
        <v>77</v>
      </c>
      <c r="I8235" t="s">
        <v>78</v>
      </c>
      <c r="J8235" s="7">
        <v>44766</v>
      </c>
      <c r="K8235" s="7">
        <v>44872</v>
      </c>
      <c r="L8235" s="7">
        <v>45425</v>
      </c>
      <c r="M8235" t="s">
        <v>77</v>
      </c>
      <c r="N8235" t="s">
        <v>92</v>
      </c>
      <c r="O8235">
        <v>2026</v>
      </c>
      <c r="P8235">
        <v>1</v>
      </c>
      <c r="Q8235" t="s">
        <v>80</v>
      </c>
      <c r="R8235" s="8">
        <v>46267</v>
      </c>
      <c r="S8235" s="2">
        <v>1</v>
      </c>
      <c r="T8235" s="2" t="s">
        <v>81</v>
      </c>
    </row>
    <row r="8236" spans="1:20" x14ac:dyDescent="0.25">
      <c r="A8236">
        <v>1120739112</v>
      </c>
      <c r="B8236">
        <v>117240234</v>
      </c>
      <c r="C8236" t="s">
        <v>82</v>
      </c>
      <c r="D8236" t="s">
        <v>88</v>
      </c>
      <c r="E8236" t="s">
        <v>76</v>
      </c>
      <c r="F8236" s="7">
        <v>43600</v>
      </c>
      <c r="G8236" s="7">
        <v>43966</v>
      </c>
      <c r="H8236" t="s">
        <v>77</v>
      </c>
      <c r="I8236" t="s">
        <v>78</v>
      </c>
      <c r="J8236" s="7">
        <v>45962</v>
      </c>
      <c r="K8236" s="7">
        <v>44238</v>
      </c>
      <c r="L8236" s="7">
        <v>43966</v>
      </c>
      <c r="M8236" t="s">
        <v>77</v>
      </c>
      <c r="N8236" t="s">
        <v>79</v>
      </c>
      <c r="O8236">
        <v>2026</v>
      </c>
      <c r="P8236">
        <v>1</v>
      </c>
      <c r="Q8236" t="s">
        <v>80</v>
      </c>
      <c r="R8236" s="8">
        <v>46267</v>
      </c>
      <c r="S8236" s="2">
        <v>1</v>
      </c>
      <c r="T8236" s="2" t="s">
        <v>81</v>
      </c>
    </row>
    <row r="8237" spans="1:20" x14ac:dyDescent="0.25">
      <c r="A8237">
        <v>1120739129</v>
      </c>
      <c r="B8237">
        <v>117261657</v>
      </c>
      <c r="C8237" t="s">
        <v>82</v>
      </c>
      <c r="D8237" t="s">
        <v>75</v>
      </c>
      <c r="E8237" t="s">
        <v>76</v>
      </c>
      <c r="F8237" s="7">
        <v>43602</v>
      </c>
      <c r="G8237" s="7">
        <v>43968</v>
      </c>
      <c r="H8237" t="s">
        <v>77</v>
      </c>
      <c r="I8237" t="s">
        <v>78</v>
      </c>
      <c r="J8237" s="7">
        <v>45972</v>
      </c>
      <c r="K8237" s="7">
        <v>44235</v>
      </c>
      <c r="L8237" s="7">
        <v>43968</v>
      </c>
      <c r="M8237" t="s">
        <v>77</v>
      </c>
      <c r="N8237" t="s">
        <v>79</v>
      </c>
      <c r="O8237">
        <v>2026</v>
      </c>
      <c r="P8237">
        <v>1</v>
      </c>
      <c r="Q8237" t="s">
        <v>80</v>
      </c>
      <c r="R8237" s="8">
        <v>46267</v>
      </c>
      <c r="S8237" s="2">
        <v>1</v>
      </c>
      <c r="T8237" s="2" t="s">
        <v>81</v>
      </c>
    </row>
    <row r="8238" spans="1:20" x14ac:dyDescent="0.25">
      <c r="A8238">
        <v>1120739134</v>
      </c>
      <c r="B8238">
        <v>117270346</v>
      </c>
      <c r="C8238" t="s">
        <v>82</v>
      </c>
      <c r="D8238" t="s">
        <v>83</v>
      </c>
      <c r="E8238" t="s">
        <v>76</v>
      </c>
      <c r="F8238" s="7">
        <v>43603</v>
      </c>
      <c r="G8238" s="7">
        <v>43787</v>
      </c>
      <c r="H8238" t="s">
        <v>77</v>
      </c>
      <c r="I8238" t="s">
        <v>78</v>
      </c>
      <c r="J8238" s="7">
        <v>45737</v>
      </c>
      <c r="K8238" s="7">
        <v>45708</v>
      </c>
      <c r="L8238" s="7">
        <v>43787</v>
      </c>
      <c r="M8238" t="s">
        <v>77</v>
      </c>
      <c r="N8238" t="s">
        <v>79</v>
      </c>
      <c r="O8238">
        <v>2026</v>
      </c>
      <c r="P8238">
        <v>1</v>
      </c>
      <c r="Q8238" t="s">
        <v>80</v>
      </c>
      <c r="R8238" s="8">
        <v>46267</v>
      </c>
      <c r="S8238" s="2">
        <v>1</v>
      </c>
      <c r="T8238" s="2" t="s">
        <v>81</v>
      </c>
    </row>
    <row r="8239" spans="1:20" x14ac:dyDescent="0.25">
      <c r="A8239">
        <v>1120739137</v>
      </c>
      <c r="B8239">
        <v>117271543</v>
      </c>
      <c r="C8239" t="s">
        <v>74</v>
      </c>
      <c r="D8239" t="s">
        <v>88</v>
      </c>
      <c r="E8239" t="s">
        <v>76</v>
      </c>
      <c r="F8239" s="7">
        <v>43603</v>
      </c>
      <c r="G8239" s="7">
        <v>43969</v>
      </c>
      <c r="H8239" t="s">
        <v>77</v>
      </c>
      <c r="I8239" t="s">
        <v>78</v>
      </c>
      <c r="J8239" s="7">
        <v>45777</v>
      </c>
      <c r="K8239" s="7">
        <v>44241</v>
      </c>
      <c r="L8239" s="7">
        <v>43969</v>
      </c>
      <c r="M8239" t="s">
        <v>77</v>
      </c>
      <c r="N8239" t="s">
        <v>79</v>
      </c>
      <c r="O8239">
        <v>2026</v>
      </c>
      <c r="P8239">
        <v>1</v>
      </c>
      <c r="Q8239" t="s">
        <v>80</v>
      </c>
      <c r="R8239" s="8">
        <v>46267</v>
      </c>
      <c r="S8239" s="2">
        <v>1</v>
      </c>
      <c r="T8239" s="2" t="s">
        <v>81</v>
      </c>
    </row>
    <row r="8240" spans="1:20" x14ac:dyDescent="0.25">
      <c r="A8240">
        <v>1120739139</v>
      </c>
      <c r="B8240">
        <v>117272061</v>
      </c>
      <c r="C8240" t="s">
        <v>82</v>
      </c>
      <c r="D8240" t="s">
        <v>88</v>
      </c>
      <c r="E8240" t="s">
        <v>76</v>
      </c>
      <c r="F8240" s="7">
        <v>43604</v>
      </c>
      <c r="G8240" s="7">
        <v>43970</v>
      </c>
      <c r="H8240" t="s">
        <v>77</v>
      </c>
      <c r="I8240" t="s">
        <v>78</v>
      </c>
      <c r="J8240" s="7">
        <v>45305</v>
      </c>
      <c r="K8240" s="7">
        <v>45057</v>
      </c>
      <c r="L8240" s="7">
        <v>43970</v>
      </c>
      <c r="M8240" t="s">
        <v>77</v>
      </c>
      <c r="N8240" t="s">
        <v>92</v>
      </c>
      <c r="O8240">
        <v>2026</v>
      </c>
      <c r="P8240">
        <v>1</v>
      </c>
      <c r="Q8240" t="s">
        <v>80</v>
      </c>
      <c r="R8240" s="8">
        <v>46267</v>
      </c>
      <c r="S8240" s="2">
        <v>1</v>
      </c>
      <c r="T8240" s="2" t="s">
        <v>81</v>
      </c>
    </row>
    <row r="8241" spans="1:20" x14ac:dyDescent="0.25">
      <c r="A8241">
        <v>1120739150</v>
      </c>
      <c r="B8241">
        <v>117281057</v>
      </c>
      <c r="C8241" t="s">
        <v>82</v>
      </c>
      <c r="D8241" t="s">
        <v>83</v>
      </c>
      <c r="E8241" t="s">
        <v>76</v>
      </c>
      <c r="F8241" s="7">
        <v>43605</v>
      </c>
      <c r="G8241" s="7">
        <v>43785</v>
      </c>
      <c r="H8241" t="s">
        <v>77</v>
      </c>
      <c r="I8241" t="s">
        <v>78</v>
      </c>
      <c r="J8241" s="7">
        <v>45618</v>
      </c>
      <c r="K8241" s="7">
        <v>45446</v>
      </c>
      <c r="L8241" s="7">
        <v>43785</v>
      </c>
      <c r="M8241" t="s">
        <v>77</v>
      </c>
      <c r="N8241" t="s">
        <v>79</v>
      </c>
      <c r="O8241">
        <v>2026</v>
      </c>
      <c r="P8241">
        <v>1</v>
      </c>
      <c r="Q8241" t="s">
        <v>80</v>
      </c>
      <c r="R8241" s="8">
        <v>46267</v>
      </c>
      <c r="S8241" s="2">
        <v>1</v>
      </c>
      <c r="T8241" s="2" t="s">
        <v>81</v>
      </c>
    </row>
    <row r="8242" spans="1:20" x14ac:dyDescent="0.25">
      <c r="A8242">
        <v>1120739208</v>
      </c>
      <c r="B8242">
        <v>117405718</v>
      </c>
      <c r="C8242" t="s">
        <v>82</v>
      </c>
      <c r="D8242" t="s">
        <v>88</v>
      </c>
      <c r="E8242" t="s">
        <v>76</v>
      </c>
      <c r="F8242" s="7">
        <v>43622</v>
      </c>
      <c r="G8242" s="7">
        <v>43988</v>
      </c>
      <c r="H8242" t="s">
        <v>77</v>
      </c>
      <c r="I8242" t="s">
        <v>89</v>
      </c>
      <c r="J8242" s="7">
        <v>45932</v>
      </c>
      <c r="K8242" s="7">
        <v>45057</v>
      </c>
      <c r="L8242" s="7">
        <v>43988</v>
      </c>
      <c r="M8242" t="s">
        <v>77</v>
      </c>
      <c r="N8242" t="s">
        <v>79</v>
      </c>
      <c r="O8242">
        <v>2026</v>
      </c>
      <c r="P8242">
        <v>1</v>
      </c>
      <c r="Q8242" t="s">
        <v>80</v>
      </c>
      <c r="R8242" s="8">
        <v>46267</v>
      </c>
      <c r="S8242" s="2">
        <v>1</v>
      </c>
      <c r="T8242" s="2" t="s">
        <v>81</v>
      </c>
    </row>
    <row r="8243" spans="1:20" x14ac:dyDescent="0.25">
      <c r="A8243">
        <v>1120739209</v>
      </c>
      <c r="B8243">
        <v>117405718</v>
      </c>
      <c r="C8243" t="s">
        <v>82</v>
      </c>
      <c r="D8243" t="s">
        <v>88</v>
      </c>
      <c r="E8243" t="s">
        <v>76</v>
      </c>
      <c r="F8243" s="7">
        <v>43622</v>
      </c>
      <c r="G8243" s="7">
        <v>43988</v>
      </c>
      <c r="H8243" t="s">
        <v>77</v>
      </c>
      <c r="I8243" t="s">
        <v>89</v>
      </c>
      <c r="J8243" s="7">
        <v>45932</v>
      </c>
      <c r="K8243" s="7">
        <v>46049</v>
      </c>
      <c r="L8243" s="7">
        <v>43988</v>
      </c>
      <c r="M8243" t="s">
        <v>77</v>
      </c>
      <c r="N8243" t="s">
        <v>79</v>
      </c>
      <c r="O8243">
        <v>2026</v>
      </c>
      <c r="P8243">
        <v>1</v>
      </c>
      <c r="Q8243" t="s">
        <v>80</v>
      </c>
      <c r="R8243" s="8">
        <v>46267</v>
      </c>
      <c r="S8243" s="2">
        <v>1</v>
      </c>
      <c r="T8243" s="2" t="s">
        <v>81</v>
      </c>
    </row>
    <row r="8244" spans="1:20" x14ac:dyDescent="0.25">
      <c r="A8244">
        <v>1120739215</v>
      </c>
      <c r="B8244">
        <v>117432148</v>
      </c>
      <c r="C8244" t="s">
        <v>82</v>
      </c>
      <c r="D8244" t="s">
        <v>83</v>
      </c>
      <c r="E8244" t="s">
        <v>76</v>
      </c>
      <c r="F8244" s="7">
        <v>43621</v>
      </c>
      <c r="G8244" s="7">
        <v>43804</v>
      </c>
      <c r="H8244" t="s">
        <v>77</v>
      </c>
      <c r="I8244" t="s">
        <v>78</v>
      </c>
      <c r="J8244" s="7">
        <v>45847</v>
      </c>
      <c r="K8244" s="7">
        <v>45748</v>
      </c>
      <c r="L8244" s="7">
        <v>43804</v>
      </c>
      <c r="M8244" t="s">
        <v>77</v>
      </c>
      <c r="N8244" t="s">
        <v>92</v>
      </c>
      <c r="O8244">
        <v>2026</v>
      </c>
      <c r="P8244">
        <v>1</v>
      </c>
      <c r="Q8244" t="s">
        <v>80</v>
      </c>
      <c r="R8244" s="8">
        <v>46267</v>
      </c>
      <c r="S8244" s="2">
        <v>1</v>
      </c>
      <c r="T8244" s="2" t="s">
        <v>81</v>
      </c>
    </row>
    <row r="8245" spans="1:20" x14ac:dyDescent="0.25">
      <c r="A8245">
        <v>1120739335</v>
      </c>
      <c r="B8245">
        <v>117748407</v>
      </c>
      <c r="C8245" t="s">
        <v>74</v>
      </c>
      <c r="D8245" t="s">
        <v>75</v>
      </c>
      <c r="E8245" t="s">
        <v>76</v>
      </c>
      <c r="F8245" s="7">
        <v>43664</v>
      </c>
      <c r="G8245" s="7">
        <v>45491</v>
      </c>
      <c r="H8245" t="s">
        <v>86</v>
      </c>
      <c r="I8245" t="s">
        <v>87</v>
      </c>
      <c r="J8245" s="7">
        <v>45513</v>
      </c>
      <c r="K8245" s="7">
        <v>43690</v>
      </c>
      <c r="L8245" s="7">
        <v>45491</v>
      </c>
      <c r="M8245" t="s">
        <v>86</v>
      </c>
      <c r="N8245" t="s">
        <v>79</v>
      </c>
      <c r="O8245">
        <v>2026</v>
      </c>
      <c r="P8245">
        <v>1</v>
      </c>
      <c r="Q8245" t="s">
        <v>80</v>
      </c>
      <c r="R8245" s="8">
        <v>46267</v>
      </c>
      <c r="S8245" s="2">
        <v>1</v>
      </c>
      <c r="T8245" s="2" t="s">
        <v>81</v>
      </c>
    </row>
    <row r="8246" spans="1:20" x14ac:dyDescent="0.25">
      <c r="A8246">
        <v>1120739379</v>
      </c>
      <c r="B8246">
        <v>117837170</v>
      </c>
      <c r="C8246" t="s">
        <v>82</v>
      </c>
      <c r="D8246" t="s">
        <v>83</v>
      </c>
      <c r="E8246" t="s">
        <v>76</v>
      </c>
      <c r="F8246" s="7">
        <v>43710</v>
      </c>
      <c r="G8246" s="7">
        <v>43892</v>
      </c>
      <c r="H8246" t="s">
        <v>77</v>
      </c>
      <c r="I8246" t="s">
        <v>78</v>
      </c>
      <c r="J8246" s="7">
        <v>45929</v>
      </c>
      <c r="K8246" s="7">
        <v>44384</v>
      </c>
      <c r="L8246" s="7">
        <v>43892</v>
      </c>
      <c r="M8246" t="s">
        <v>77</v>
      </c>
      <c r="N8246" t="s">
        <v>79</v>
      </c>
      <c r="O8246">
        <v>2026</v>
      </c>
      <c r="P8246">
        <v>1</v>
      </c>
      <c r="Q8246" t="s">
        <v>80</v>
      </c>
      <c r="R8246" s="8">
        <v>46267</v>
      </c>
      <c r="S8246" s="2">
        <v>1</v>
      </c>
      <c r="T8246" s="2" t="s">
        <v>81</v>
      </c>
    </row>
    <row r="8247" spans="1:20" x14ac:dyDescent="0.25">
      <c r="A8247">
        <v>1120739474</v>
      </c>
      <c r="B8247">
        <v>118084815</v>
      </c>
      <c r="C8247" t="s">
        <v>97</v>
      </c>
      <c r="D8247" t="s">
        <v>83</v>
      </c>
      <c r="E8247" t="s">
        <v>76</v>
      </c>
      <c r="F8247" s="7">
        <v>43760</v>
      </c>
      <c r="G8247" s="7">
        <v>43943</v>
      </c>
      <c r="H8247" t="s">
        <v>77</v>
      </c>
      <c r="I8247" t="s">
        <v>84</v>
      </c>
      <c r="J8247" s="7">
        <v>45743</v>
      </c>
      <c r="K8247" s="7">
        <v>45082</v>
      </c>
      <c r="L8247" s="7">
        <v>43943</v>
      </c>
      <c r="M8247" t="s">
        <v>77</v>
      </c>
      <c r="N8247" t="s">
        <v>92</v>
      </c>
      <c r="O8247">
        <v>2026</v>
      </c>
      <c r="P8247">
        <v>1</v>
      </c>
      <c r="Q8247" t="s">
        <v>80</v>
      </c>
      <c r="R8247" s="8">
        <v>46267</v>
      </c>
      <c r="S8247" s="2">
        <v>1</v>
      </c>
      <c r="T8247" s="2" t="s">
        <v>81</v>
      </c>
    </row>
    <row r="8248" spans="1:20" x14ac:dyDescent="0.25">
      <c r="A8248">
        <v>1120739475</v>
      </c>
      <c r="B8248">
        <v>118084815</v>
      </c>
      <c r="C8248" t="s">
        <v>97</v>
      </c>
      <c r="D8248" t="s">
        <v>83</v>
      </c>
      <c r="E8248" t="s">
        <v>76</v>
      </c>
      <c r="F8248" s="7">
        <v>43760</v>
      </c>
      <c r="G8248" s="7">
        <v>43943</v>
      </c>
      <c r="H8248" t="s">
        <v>77</v>
      </c>
      <c r="I8248" t="s">
        <v>84</v>
      </c>
      <c r="J8248" s="7">
        <v>45743</v>
      </c>
      <c r="K8248" s="7">
        <v>45793</v>
      </c>
      <c r="L8248" s="7">
        <v>43943</v>
      </c>
      <c r="M8248" t="s">
        <v>77</v>
      </c>
      <c r="N8248" t="s">
        <v>92</v>
      </c>
      <c r="O8248">
        <v>2026</v>
      </c>
      <c r="P8248">
        <v>1</v>
      </c>
      <c r="Q8248" t="s">
        <v>80</v>
      </c>
      <c r="R8248" s="8">
        <v>46267</v>
      </c>
      <c r="S8248" s="2">
        <v>1</v>
      </c>
      <c r="T8248" s="2" t="s">
        <v>81</v>
      </c>
    </row>
    <row r="8249" spans="1:20" x14ac:dyDescent="0.25">
      <c r="A8249">
        <v>1120739492</v>
      </c>
      <c r="B8249">
        <v>118162906</v>
      </c>
      <c r="C8249" t="s">
        <v>97</v>
      </c>
      <c r="D8249" t="s">
        <v>75</v>
      </c>
      <c r="E8249" t="s">
        <v>76</v>
      </c>
      <c r="F8249" s="7">
        <v>43780</v>
      </c>
      <c r="G8249" s="7">
        <v>45607</v>
      </c>
      <c r="H8249" t="s">
        <v>77</v>
      </c>
      <c r="I8249" t="s">
        <v>78</v>
      </c>
      <c r="J8249" s="7">
        <v>44428</v>
      </c>
      <c r="K8249" s="7">
        <v>46038</v>
      </c>
      <c r="L8249" s="7">
        <v>45607</v>
      </c>
      <c r="M8249" t="s">
        <v>77</v>
      </c>
      <c r="N8249" t="s">
        <v>92</v>
      </c>
      <c r="O8249">
        <v>2026</v>
      </c>
      <c r="P8249">
        <v>1</v>
      </c>
      <c r="Q8249" t="s">
        <v>80</v>
      </c>
      <c r="R8249" s="8">
        <v>46267</v>
      </c>
      <c r="S8249" s="2">
        <v>1</v>
      </c>
      <c r="T8249" s="2" t="s">
        <v>81</v>
      </c>
    </row>
    <row r="8250" spans="1:20" x14ac:dyDescent="0.25">
      <c r="A8250">
        <v>1120739726</v>
      </c>
      <c r="B8250">
        <v>119106711</v>
      </c>
      <c r="C8250" t="s">
        <v>82</v>
      </c>
      <c r="D8250" t="s">
        <v>83</v>
      </c>
      <c r="E8250" t="s">
        <v>76</v>
      </c>
      <c r="F8250" s="7">
        <v>43986</v>
      </c>
      <c r="G8250" s="7">
        <v>44169</v>
      </c>
      <c r="H8250" t="s">
        <v>77</v>
      </c>
      <c r="I8250" t="s">
        <v>78</v>
      </c>
      <c r="J8250" s="7">
        <v>45427</v>
      </c>
      <c r="K8250" s="7">
        <v>45448</v>
      </c>
      <c r="L8250" s="7">
        <v>44169</v>
      </c>
      <c r="M8250" t="s">
        <v>77</v>
      </c>
      <c r="N8250" t="s">
        <v>79</v>
      </c>
      <c r="O8250">
        <v>2026</v>
      </c>
      <c r="P8250">
        <v>1</v>
      </c>
      <c r="Q8250" t="s">
        <v>80</v>
      </c>
      <c r="R8250" s="8">
        <v>46267</v>
      </c>
      <c r="S8250" s="2">
        <v>1</v>
      </c>
      <c r="T8250" s="2" t="s">
        <v>81</v>
      </c>
    </row>
    <row r="8251" spans="1:20" x14ac:dyDescent="0.25">
      <c r="A8251">
        <v>1120739735</v>
      </c>
      <c r="B8251">
        <v>119113751</v>
      </c>
      <c r="C8251" t="s">
        <v>82</v>
      </c>
      <c r="D8251" t="s">
        <v>83</v>
      </c>
      <c r="E8251" t="s">
        <v>76</v>
      </c>
      <c r="F8251" s="7">
        <v>43987</v>
      </c>
      <c r="G8251" s="7">
        <v>44170</v>
      </c>
      <c r="H8251" t="s">
        <v>77</v>
      </c>
      <c r="I8251" t="s">
        <v>84</v>
      </c>
      <c r="J8251" s="7">
        <v>45461</v>
      </c>
      <c r="K8251" s="7">
        <v>45623</v>
      </c>
      <c r="L8251" s="7">
        <v>44170</v>
      </c>
      <c r="M8251" t="s">
        <v>77</v>
      </c>
      <c r="N8251" t="s">
        <v>79</v>
      </c>
      <c r="O8251">
        <v>2026</v>
      </c>
      <c r="P8251">
        <v>1</v>
      </c>
      <c r="Q8251" t="s">
        <v>80</v>
      </c>
      <c r="R8251" s="8">
        <v>46267</v>
      </c>
      <c r="S8251" s="2">
        <v>1</v>
      </c>
      <c r="T8251" s="2" t="s">
        <v>81</v>
      </c>
    </row>
    <row r="8252" spans="1:20" x14ac:dyDescent="0.25">
      <c r="A8252">
        <v>1120739737</v>
      </c>
      <c r="B8252">
        <v>119114268</v>
      </c>
      <c r="C8252" t="s">
        <v>82</v>
      </c>
      <c r="D8252" t="s">
        <v>88</v>
      </c>
      <c r="E8252" t="s">
        <v>76</v>
      </c>
      <c r="F8252" s="7">
        <v>43987</v>
      </c>
      <c r="G8252" s="7">
        <v>45813</v>
      </c>
      <c r="H8252" t="s">
        <v>77</v>
      </c>
      <c r="I8252" t="s">
        <v>78</v>
      </c>
      <c r="J8252" s="7">
        <v>45161</v>
      </c>
      <c r="K8252" s="7">
        <v>45184</v>
      </c>
      <c r="L8252" s="7">
        <v>45813</v>
      </c>
      <c r="M8252" t="s">
        <v>77</v>
      </c>
      <c r="N8252" t="s">
        <v>92</v>
      </c>
      <c r="O8252">
        <v>2026</v>
      </c>
      <c r="P8252">
        <v>1</v>
      </c>
      <c r="Q8252" t="s">
        <v>80</v>
      </c>
      <c r="R8252" s="8">
        <v>46267</v>
      </c>
      <c r="S8252" s="2">
        <v>1</v>
      </c>
      <c r="T8252" s="2" t="s">
        <v>81</v>
      </c>
    </row>
    <row r="8253" spans="1:20" x14ac:dyDescent="0.25">
      <c r="A8253">
        <v>1120739755</v>
      </c>
      <c r="B8253">
        <v>119140728</v>
      </c>
      <c r="C8253" t="s">
        <v>93</v>
      </c>
      <c r="D8253" t="s">
        <v>83</v>
      </c>
      <c r="E8253" t="s">
        <v>76</v>
      </c>
      <c r="F8253" s="7">
        <v>43992</v>
      </c>
      <c r="G8253" s="7">
        <v>45818</v>
      </c>
      <c r="H8253" t="s">
        <v>77</v>
      </c>
      <c r="I8253" t="s">
        <v>84</v>
      </c>
      <c r="J8253" s="7">
        <v>45511</v>
      </c>
      <c r="K8253" s="7">
        <v>46051</v>
      </c>
      <c r="L8253" s="7">
        <v>45818</v>
      </c>
      <c r="M8253" t="s">
        <v>77</v>
      </c>
      <c r="N8253" t="s">
        <v>79</v>
      </c>
      <c r="O8253">
        <v>2026</v>
      </c>
      <c r="P8253">
        <v>1</v>
      </c>
      <c r="Q8253" t="s">
        <v>80</v>
      </c>
      <c r="R8253" s="8">
        <v>46267</v>
      </c>
      <c r="S8253" s="2">
        <v>1</v>
      </c>
      <c r="T8253" s="2" t="s">
        <v>81</v>
      </c>
    </row>
    <row r="8254" spans="1:20" x14ac:dyDescent="0.25">
      <c r="A8254">
        <v>1120739774</v>
      </c>
      <c r="B8254">
        <v>119163368</v>
      </c>
      <c r="C8254" t="s">
        <v>98</v>
      </c>
      <c r="D8254" t="s">
        <v>88</v>
      </c>
      <c r="E8254" t="s">
        <v>76</v>
      </c>
      <c r="F8254" s="7">
        <v>43995</v>
      </c>
      <c r="G8254" s="7">
        <v>44360</v>
      </c>
      <c r="H8254" t="s">
        <v>77</v>
      </c>
      <c r="I8254" t="s">
        <v>84</v>
      </c>
      <c r="J8254" s="7">
        <v>45553</v>
      </c>
      <c r="K8254" s="7">
        <v>45623</v>
      </c>
      <c r="L8254" s="7">
        <v>44360</v>
      </c>
      <c r="M8254" t="s">
        <v>77</v>
      </c>
      <c r="N8254" t="s">
        <v>92</v>
      </c>
      <c r="O8254">
        <v>2026</v>
      </c>
      <c r="P8254">
        <v>1</v>
      </c>
      <c r="Q8254" t="s">
        <v>80</v>
      </c>
      <c r="R8254" s="8">
        <v>46267</v>
      </c>
      <c r="S8254" s="2">
        <v>1</v>
      </c>
      <c r="T8254" s="2" t="s">
        <v>81</v>
      </c>
    </row>
    <row r="8255" spans="1:20" x14ac:dyDescent="0.25">
      <c r="A8255">
        <v>1120739829</v>
      </c>
      <c r="B8255">
        <v>119201014</v>
      </c>
      <c r="C8255" t="s">
        <v>74</v>
      </c>
      <c r="D8255" t="s">
        <v>75</v>
      </c>
      <c r="E8255" t="s">
        <v>76</v>
      </c>
      <c r="F8255" s="7">
        <v>44005</v>
      </c>
      <c r="G8255" s="7">
        <v>45831</v>
      </c>
      <c r="H8255" t="s">
        <v>86</v>
      </c>
      <c r="I8255" t="s">
        <v>87</v>
      </c>
      <c r="J8255" s="7">
        <v>45905</v>
      </c>
      <c r="K8255" s="7">
        <v>46115</v>
      </c>
      <c r="L8255" s="7">
        <v>45831</v>
      </c>
      <c r="M8255" t="s">
        <v>86</v>
      </c>
      <c r="N8255" t="s">
        <v>79</v>
      </c>
      <c r="O8255">
        <v>2026</v>
      </c>
      <c r="P8255">
        <v>1</v>
      </c>
      <c r="Q8255" t="s">
        <v>80</v>
      </c>
      <c r="R8255" s="8">
        <v>46267</v>
      </c>
      <c r="S8255" s="2">
        <v>1</v>
      </c>
      <c r="T8255" s="2" t="s">
        <v>81</v>
      </c>
    </row>
    <row r="8256" spans="1:20" x14ac:dyDescent="0.25">
      <c r="A8256">
        <v>1120739856</v>
      </c>
      <c r="B8256">
        <v>119213078</v>
      </c>
      <c r="C8256" t="s">
        <v>82</v>
      </c>
      <c r="D8256" t="s">
        <v>83</v>
      </c>
      <c r="E8256" t="s">
        <v>76</v>
      </c>
      <c r="F8256" s="7">
        <v>44006</v>
      </c>
      <c r="G8256" s="7">
        <v>44189</v>
      </c>
      <c r="H8256" t="s">
        <v>77</v>
      </c>
      <c r="I8256" t="s">
        <v>78</v>
      </c>
      <c r="J8256" s="7">
        <v>45869</v>
      </c>
      <c r="K8256" s="7">
        <v>45775</v>
      </c>
      <c r="L8256" s="7">
        <v>44189</v>
      </c>
      <c r="M8256" t="s">
        <v>77</v>
      </c>
      <c r="N8256" t="s">
        <v>79</v>
      </c>
      <c r="O8256">
        <v>2026</v>
      </c>
      <c r="P8256">
        <v>1</v>
      </c>
      <c r="Q8256" t="s">
        <v>80</v>
      </c>
      <c r="R8256" s="8">
        <v>46267</v>
      </c>
      <c r="S8256" s="2">
        <v>1</v>
      </c>
      <c r="T8256" s="2" t="s">
        <v>81</v>
      </c>
    </row>
    <row r="8257" spans="1:20" x14ac:dyDescent="0.25">
      <c r="A8257">
        <v>1120739989</v>
      </c>
      <c r="B8257">
        <v>119362649</v>
      </c>
      <c r="C8257" t="s">
        <v>74</v>
      </c>
      <c r="D8257" t="s">
        <v>75</v>
      </c>
      <c r="E8257" t="s">
        <v>76</v>
      </c>
      <c r="F8257" s="7">
        <v>44025</v>
      </c>
      <c r="G8257" s="7">
        <v>44390</v>
      </c>
      <c r="H8257" t="s">
        <v>86</v>
      </c>
      <c r="I8257" t="s">
        <v>87</v>
      </c>
      <c r="J8257" s="7">
        <v>45758</v>
      </c>
      <c r="K8257" s="7">
        <v>46085</v>
      </c>
      <c r="L8257" s="7">
        <v>44390</v>
      </c>
      <c r="M8257" t="s">
        <v>86</v>
      </c>
      <c r="N8257" t="s">
        <v>79</v>
      </c>
      <c r="O8257">
        <v>2026</v>
      </c>
      <c r="P8257">
        <v>1</v>
      </c>
      <c r="Q8257" t="s">
        <v>80</v>
      </c>
      <c r="R8257" s="8">
        <v>46267</v>
      </c>
      <c r="S8257" s="2">
        <v>1</v>
      </c>
      <c r="T8257" s="2" t="s">
        <v>81</v>
      </c>
    </row>
    <row r="8258" spans="1:20" x14ac:dyDescent="0.25">
      <c r="A8258">
        <v>1120740309</v>
      </c>
      <c r="B8258">
        <v>119606606</v>
      </c>
      <c r="C8258" t="s">
        <v>85</v>
      </c>
      <c r="D8258" t="s">
        <v>83</v>
      </c>
      <c r="E8258" t="s">
        <v>76</v>
      </c>
      <c r="F8258" s="7">
        <v>44055</v>
      </c>
      <c r="G8258" s="7">
        <v>44239</v>
      </c>
      <c r="H8258" t="s">
        <v>77</v>
      </c>
      <c r="I8258" t="s">
        <v>78</v>
      </c>
      <c r="J8258" s="7">
        <v>45937</v>
      </c>
      <c r="K8258" s="7">
        <v>45900</v>
      </c>
      <c r="L8258" s="7">
        <v>44239</v>
      </c>
      <c r="M8258" t="s">
        <v>77</v>
      </c>
      <c r="N8258" t="s">
        <v>79</v>
      </c>
      <c r="O8258">
        <v>2026</v>
      </c>
      <c r="P8258">
        <v>1</v>
      </c>
      <c r="Q8258" t="s">
        <v>80</v>
      </c>
      <c r="R8258" s="8">
        <v>46267</v>
      </c>
      <c r="S8258" s="2">
        <v>1</v>
      </c>
      <c r="T8258" s="2" t="s">
        <v>81</v>
      </c>
    </row>
    <row r="8259" spans="1:20" x14ac:dyDescent="0.25">
      <c r="A8259">
        <v>1120740462</v>
      </c>
      <c r="B8259">
        <v>119661724</v>
      </c>
      <c r="C8259" t="s">
        <v>82</v>
      </c>
      <c r="D8259" t="s">
        <v>75</v>
      </c>
      <c r="E8259" t="s">
        <v>76</v>
      </c>
      <c r="F8259" s="7">
        <v>44067</v>
      </c>
      <c r="G8259" s="7">
        <v>45893</v>
      </c>
      <c r="H8259" t="s">
        <v>77</v>
      </c>
      <c r="I8259" t="s">
        <v>78</v>
      </c>
      <c r="J8259" s="7">
        <v>45530</v>
      </c>
      <c r="K8259" s="7">
        <v>44125</v>
      </c>
      <c r="L8259" s="7">
        <v>45893</v>
      </c>
      <c r="M8259" t="s">
        <v>77</v>
      </c>
      <c r="N8259" t="s">
        <v>79</v>
      </c>
      <c r="O8259">
        <v>2026</v>
      </c>
      <c r="P8259">
        <v>1</v>
      </c>
      <c r="Q8259" t="s">
        <v>80</v>
      </c>
      <c r="R8259" s="8">
        <v>46267</v>
      </c>
      <c r="S8259" s="2">
        <v>1</v>
      </c>
      <c r="T8259" s="2" t="s">
        <v>81</v>
      </c>
    </row>
    <row r="8260" spans="1:20" x14ac:dyDescent="0.25">
      <c r="A8260">
        <v>1120740551</v>
      </c>
      <c r="B8260">
        <v>119686717</v>
      </c>
      <c r="C8260" t="s">
        <v>74</v>
      </c>
      <c r="D8260" t="s">
        <v>75</v>
      </c>
      <c r="E8260" t="s">
        <v>76</v>
      </c>
      <c r="F8260" s="7">
        <v>44071</v>
      </c>
      <c r="G8260" s="7">
        <v>44436</v>
      </c>
      <c r="H8260" t="s">
        <v>86</v>
      </c>
      <c r="I8260" t="s">
        <v>87</v>
      </c>
      <c r="J8260" s="7">
        <v>45834</v>
      </c>
      <c r="K8260" s="7">
        <v>46111</v>
      </c>
      <c r="L8260" s="7">
        <v>44436</v>
      </c>
      <c r="M8260" t="s">
        <v>86</v>
      </c>
      <c r="N8260" t="s">
        <v>79</v>
      </c>
      <c r="O8260">
        <v>2026</v>
      </c>
      <c r="P8260">
        <v>1</v>
      </c>
      <c r="Q8260" t="s">
        <v>80</v>
      </c>
      <c r="R8260" s="8">
        <v>46267</v>
      </c>
      <c r="S8260" s="2">
        <v>1</v>
      </c>
      <c r="T8260" s="2" t="s">
        <v>81</v>
      </c>
    </row>
    <row r="8261" spans="1:20" x14ac:dyDescent="0.25">
      <c r="A8261">
        <v>1120740598</v>
      </c>
      <c r="B8261">
        <v>119698466</v>
      </c>
      <c r="C8261" t="s">
        <v>74</v>
      </c>
      <c r="D8261" t="s">
        <v>75</v>
      </c>
      <c r="E8261" t="s">
        <v>76</v>
      </c>
      <c r="F8261" s="7">
        <v>44075</v>
      </c>
      <c r="G8261" s="7">
        <v>44440</v>
      </c>
      <c r="H8261" t="s">
        <v>86</v>
      </c>
      <c r="I8261" t="s">
        <v>87</v>
      </c>
      <c r="J8261" s="7">
        <v>45733</v>
      </c>
      <c r="K8261" s="7">
        <v>44155</v>
      </c>
      <c r="L8261" s="7">
        <v>44440</v>
      </c>
      <c r="M8261" t="s">
        <v>86</v>
      </c>
      <c r="N8261" t="s">
        <v>79</v>
      </c>
      <c r="O8261">
        <v>2026</v>
      </c>
      <c r="P8261">
        <v>1</v>
      </c>
      <c r="Q8261" t="s">
        <v>80</v>
      </c>
      <c r="R8261" s="8">
        <v>46267</v>
      </c>
      <c r="S8261" s="2">
        <v>1</v>
      </c>
      <c r="T8261" s="2" t="s">
        <v>81</v>
      </c>
    </row>
    <row r="8262" spans="1:20" x14ac:dyDescent="0.25">
      <c r="A8262">
        <v>1120740621</v>
      </c>
      <c r="B8262">
        <v>119704186</v>
      </c>
      <c r="C8262" t="s">
        <v>94</v>
      </c>
      <c r="D8262" t="s">
        <v>75</v>
      </c>
      <c r="E8262" t="s">
        <v>76</v>
      </c>
      <c r="F8262" s="7">
        <v>44076</v>
      </c>
      <c r="G8262" s="7">
        <v>44441</v>
      </c>
      <c r="H8262" t="s">
        <v>77</v>
      </c>
      <c r="I8262" t="s">
        <v>78</v>
      </c>
      <c r="J8262" s="7">
        <v>45750</v>
      </c>
      <c r="K8262" s="7">
        <v>45056</v>
      </c>
      <c r="L8262" s="7">
        <v>44441</v>
      </c>
      <c r="M8262" t="s">
        <v>77</v>
      </c>
      <c r="N8262" t="s">
        <v>79</v>
      </c>
      <c r="O8262">
        <v>2026</v>
      </c>
      <c r="P8262">
        <v>1</v>
      </c>
      <c r="Q8262" t="s">
        <v>80</v>
      </c>
      <c r="R8262" s="8">
        <v>46267</v>
      </c>
      <c r="S8262" s="2">
        <v>1</v>
      </c>
      <c r="T8262" s="2" t="s">
        <v>81</v>
      </c>
    </row>
    <row r="8263" spans="1:20" x14ac:dyDescent="0.25">
      <c r="A8263">
        <v>1120740636</v>
      </c>
      <c r="B8263">
        <v>119709383</v>
      </c>
      <c r="C8263" t="s">
        <v>82</v>
      </c>
      <c r="D8263" t="s">
        <v>75</v>
      </c>
      <c r="E8263" t="s">
        <v>76</v>
      </c>
      <c r="F8263" s="7">
        <v>44076</v>
      </c>
      <c r="G8263" s="7">
        <v>45902</v>
      </c>
      <c r="H8263" t="s">
        <v>77</v>
      </c>
      <c r="I8263" t="s">
        <v>78</v>
      </c>
      <c r="J8263" s="7">
        <v>45038</v>
      </c>
      <c r="K8263" s="7">
        <v>45986</v>
      </c>
      <c r="L8263" s="7">
        <v>45902</v>
      </c>
      <c r="M8263" t="s">
        <v>77</v>
      </c>
      <c r="N8263" t="s">
        <v>92</v>
      </c>
      <c r="O8263">
        <v>2026</v>
      </c>
      <c r="P8263">
        <v>1</v>
      </c>
      <c r="Q8263" t="s">
        <v>80</v>
      </c>
      <c r="R8263" s="8">
        <v>46267</v>
      </c>
      <c r="S8263" s="2">
        <v>1</v>
      </c>
      <c r="T8263" s="2" t="s">
        <v>81</v>
      </c>
    </row>
    <row r="8264" spans="1:20" x14ac:dyDescent="0.25">
      <c r="A8264">
        <v>1120740637</v>
      </c>
      <c r="B8264">
        <v>119709383</v>
      </c>
      <c r="C8264" t="s">
        <v>82</v>
      </c>
      <c r="D8264" t="s">
        <v>75</v>
      </c>
      <c r="E8264" t="s">
        <v>76</v>
      </c>
      <c r="F8264" s="7">
        <v>44076</v>
      </c>
      <c r="G8264" s="7">
        <v>45902</v>
      </c>
      <c r="H8264" t="s">
        <v>77</v>
      </c>
      <c r="I8264" t="s">
        <v>78</v>
      </c>
      <c r="J8264" s="7">
        <v>45038</v>
      </c>
      <c r="K8264" s="7">
        <v>45189</v>
      </c>
      <c r="L8264" s="7">
        <v>45902</v>
      </c>
      <c r="M8264" t="s">
        <v>77</v>
      </c>
      <c r="N8264" t="s">
        <v>92</v>
      </c>
      <c r="O8264">
        <v>2026</v>
      </c>
      <c r="P8264">
        <v>1</v>
      </c>
      <c r="Q8264" t="s">
        <v>80</v>
      </c>
      <c r="R8264" s="8">
        <v>46267</v>
      </c>
      <c r="S8264" s="2">
        <v>1</v>
      </c>
      <c r="T8264" s="2" t="s">
        <v>81</v>
      </c>
    </row>
    <row r="8265" spans="1:20" x14ac:dyDescent="0.25">
      <c r="A8265">
        <v>1120740678</v>
      </c>
      <c r="B8265">
        <v>119725096</v>
      </c>
      <c r="C8265" t="s">
        <v>74</v>
      </c>
      <c r="D8265" t="s">
        <v>75</v>
      </c>
      <c r="E8265" t="s">
        <v>76</v>
      </c>
      <c r="F8265" s="7">
        <v>44082</v>
      </c>
      <c r="G8265" s="7">
        <v>44447</v>
      </c>
      <c r="H8265" t="s">
        <v>86</v>
      </c>
      <c r="I8265" t="s">
        <v>87</v>
      </c>
      <c r="J8265" s="7">
        <v>45968</v>
      </c>
      <c r="K8265" s="7">
        <v>45992</v>
      </c>
      <c r="L8265" s="7">
        <v>44447</v>
      </c>
      <c r="M8265" t="s">
        <v>86</v>
      </c>
      <c r="N8265" t="s">
        <v>79</v>
      </c>
      <c r="O8265">
        <v>2026</v>
      </c>
      <c r="P8265">
        <v>1</v>
      </c>
      <c r="Q8265" t="s">
        <v>80</v>
      </c>
      <c r="R8265" s="8">
        <v>46267</v>
      </c>
      <c r="S8265" s="2">
        <v>1</v>
      </c>
      <c r="T8265" s="2" t="s">
        <v>81</v>
      </c>
    </row>
    <row r="8266" spans="1:20" x14ac:dyDescent="0.25">
      <c r="A8266">
        <v>1120741020</v>
      </c>
      <c r="B8266">
        <v>119968379</v>
      </c>
      <c r="C8266" t="s">
        <v>74</v>
      </c>
      <c r="D8266" t="s">
        <v>75</v>
      </c>
      <c r="E8266" t="s">
        <v>76</v>
      </c>
      <c r="F8266" s="7">
        <v>44134</v>
      </c>
      <c r="G8266" s="7">
        <v>44499</v>
      </c>
      <c r="H8266" t="s">
        <v>77</v>
      </c>
      <c r="I8266" t="s">
        <v>78</v>
      </c>
      <c r="J8266" s="7">
        <v>46109</v>
      </c>
      <c r="K8266" s="7">
        <v>46114</v>
      </c>
      <c r="L8266" s="7">
        <v>44499</v>
      </c>
      <c r="M8266" t="s">
        <v>77</v>
      </c>
      <c r="N8266" t="s">
        <v>92</v>
      </c>
      <c r="O8266">
        <v>2026</v>
      </c>
      <c r="P8266">
        <v>1</v>
      </c>
      <c r="Q8266" t="s">
        <v>80</v>
      </c>
      <c r="R8266" s="8">
        <v>46267</v>
      </c>
      <c r="S8266" s="2">
        <v>1</v>
      </c>
      <c r="T8266" s="2" t="s">
        <v>81</v>
      </c>
    </row>
    <row r="8267" spans="1:20" x14ac:dyDescent="0.25">
      <c r="A8267">
        <v>1120741035</v>
      </c>
      <c r="B8267">
        <v>119975812</v>
      </c>
      <c r="C8267" t="s">
        <v>74</v>
      </c>
      <c r="D8267" t="s">
        <v>75</v>
      </c>
      <c r="E8267" t="s">
        <v>76</v>
      </c>
      <c r="F8267" s="7">
        <v>44138</v>
      </c>
      <c r="G8267" s="7">
        <v>44503</v>
      </c>
      <c r="H8267" t="s">
        <v>86</v>
      </c>
      <c r="I8267" t="s">
        <v>87</v>
      </c>
      <c r="J8267" s="7">
        <v>45750</v>
      </c>
      <c r="K8267" s="7">
        <v>44161</v>
      </c>
      <c r="L8267" s="7">
        <v>44503</v>
      </c>
      <c r="M8267" t="s">
        <v>86</v>
      </c>
      <c r="N8267" t="s">
        <v>79</v>
      </c>
      <c r="O8267">
        <v>2026</v>
      </c>
      <c r="P8267">
        <v>1</v>
      </c>
      <c r="Q8267" t="s">
        <v>80</v>
      </c>
      <c r="R8267" s="8">
        <v>46267</v>
      </c>
      <c r="S8267" s="2">
        <v>1</v>
      </c>
      <c r="T8267" s="2" t="s">
        <v>81</v>
      </c>
    </row>
    <row r="8268" spans="1:20" x14ac:dyDescent="0.25">
      <c r="A8268">
        <v>1120741054</v>
      </c>
      <c r="B8268">
        <v>119981752</v>
      </c>
      <c r="C8268" t="s">
        <v>96</v>
      </c>
      <c r="D8268" t="s">
        <v>75</v>
      </c>
      <c r="E8268" t="s">
        <v>76</v>
      </c>
      <c r="F8268" s="7">
        <v>44139</v>
      </c>
      <c r="G8268" s="7">
        <v>44504</v>
      </c>
      <c r="H8268" t="s">
        <v>86</v>
      </c>
      <c r="I8268" t="s">
        <v>87</v>
      </c>
      <c r="J8268" s="7">
        <v>45874</v>
      </c>
      <c r="K8268" s="7">
        <v>46107</v>
      </c>
      <c r="L8268" s="7">
        <v>44504</v>
      </c>
      <c r="M8268" t="s">
        <v>86</v>
      </c>
      <c r="N8268" t="s">
        <v>79</v>
      </c>
      <c r="O8268">
        <v>2026</v>
      </c>
      <c r="P8268">
        <v>1</v>
      </c>
      <c r="Q8268" t="s">
        <v>80</v>
      </c>
      <c r="R8268" s="8">
        <v>46267</v>
      </c>
      <c r="S8268" s="2">
        <v>1</v>
      </c>
      <c r="T8268" s="2" t="s">
        <v>81</v>
      </c>
    </row>
    <row r="8269" spans="1:20" x14ac:dyDescent="0.25">
      <c r="A8269">
        <v>1120741062</v>
      </c>
      <c r="B8269">
        <v>119985257</v>
      </c>
      <c r="C8269" t="s">
        <v>74</v>
      </c>
      <c r="D8269" t="s">
        <v>75</v>
      </c>
      <c r="E8269" t="s">
        <v>76</v>
      </c>
      <c r="F8269" s="7">
        <v>44140</v>
      </c>
      <c r="G8269" s="7">
        <v>44505</v>
      </c>
      <c r="H8269" t="s">
        <v>86</v>
      </c>
      <c r="I8269" t="s">
        <v>87</v>
      </c>
      <c r="J8269" s="7">
        <v>45951</v>
      </c>
      <c r="K8269" s="7">
        <v>46100</v>
      </c>
      <c r="L8269" s="7">
        <v>44505</v>
      </c>
      <c r="M8269" t="s">
        <v>86</v>
      </c>
      <c r="N8269" t="s">
        <v>79</v>
      </c>
      <c r="O8269">
        <v>2026</v>
      </c>
      <c r="P8269">
        <v>1</v>
      </c>
      <c r="Q8269" t="s">
        <v>80</v>
      </c>
      <c r="R8269" s="8">
        <v>46267</v>
      </c>
      <c r="S8269" s="2">
        <v>1</v>
      </c>
      <c r="T8269" s="2" t="s">
        <v>81</v>
      </c>
    </row>
    <row r="8270" spans="1:20" x14ac:dyDescent="0.25">
      <c r="A8270">
        <v>1120741169</v>
      </c>
      <c r="B8270">
        <v>120046201</v>
      </c>
      <c r="C8270" t="s">
        <v>74</v>
      </c>
      <c r="D8270" t="s">
        <v>75</v>
      </c>
      <c r="E8270" t="s">
        <v>76</v>
      </c>
      <c r="F8270" s="7">
        <v>44151</v>
      </c>
      <c r="G8270" s="7">
        <v>44516</v>
      </c>
      <c r="H8270" t="s">
        <v>86</v>
      </c>
      <c r="I8270" t="s">
        <v>87</v>
      </c>
      <c r="J8270" s="7">
        <v>45840</v>
      </c>
      <c r="K8270" s="7">
        <v>44171</v>
      </c>
      <c r="L8270" s="7">
        <v>44516</v>
      </c>
      <c r="M8270" t="s">
        <v>86</v>
      </c>
      <c r="N8270" t="s">
        <v>79</v>
      </c>
      <c r="O8270">
        <v>2026</v>
      </c>
      <c r="P8270">
        <v>1</v>
      </c>
      <c r="Q8270" t="s">
        <v>80</v>
      </c>
      <c r="R8270" s="8">
        <v>46267</v>
      </c>
      <c r="S8270" s="2">
        <v>1</v>
      </c>
      <c r="T8270" s="2" t="s">
        <v>81</v>
      </c>
    </row>
    <row r="8271" spans="1:20" x14ac:dyDescent="0.25">
      <c r="A8271">
        <v>1120741293</v>
      </c>
      <c r="B8271">
        <v>120125569</v>
      </c>
      <c r="C8271" t="s">
        <v>74</v>
      </c>
      <c r="D8271" t="s">
        <v>75</v>
      </c>
      <c r="E8271" t="s">
        <v>76</v>
      </c>
      <c r="F8271" s="7">
        <v>44168</v>
      </c>
      <c r="G8271" s="7">
        <v>44533</v>
      </c>
      <c r="H8271" t="s">
        <v>77</v>
      </c>
      <c r="I8271" t="s">
        <v>78</v>
      </c>
      <c r="J8271" s="7">
        <v>44747</v>
      </c>
      <c r="K8271" s="7">
        <v>44182</v>
      </c>
      <c r="L8271" s="7">
        <v>44533</v>
      </c>
      <c r="M8271" t="s">
        <v>77</v>
      </c>
      <c r="N8271" t="s">
        <v>92</v>
      </c>
      <c r="O8271">
        <v>2026</v>
      </c>
      <c r="P8271">
        <v>1</v>
      </c>
      <c r="Q8271" t="s">
        <v>80</v>
      </c>
      <c r="R8271" s="8">
        <v>46267</v>
      </c>
      <c r="S8271" s="2">
        <v>1</v>
      </c>
      <c r="T8271" s="2" t="s">
        <v>81</v>
      </c>
    </row>
    <row r="8272" spans="1:20" x14ac:dyDescent="0.25">
      <c r="A8272">
        <v>1120741385</v>
      </c>
      <c r="B8272">
        <v>120693102</v>
      </c>
      <c r="C8272" t="s">
        <v>98</v>
      </c>
      <c r="D8272" t="s">
        <v>88</v>
      </c>
      <c r="E8272" t="s">
        <v>76</v>
      </c>
      <c r="F8272" s="7">
        <v>44280</v>
      </c>
      <c r="G8272" s="7">
        <v>44645</v>
      </c>
      <c r="H8272" t="s">
        <v>77</v>
      </c>
      <c r="I8272" t="s">
        <v>78</v>
      </c>
      <c r="J8272" s="7">
        <v>46043</v>
      </c>
      <c r="K8272" s="7">
        <v>45531</v>
      </c>
      <c r="L8272" s="7">
        <v>44645</v>
      </c>
      <c r="M8272" t="s">
        <v>77</v>
      </c>
      <c r="N8272" t="s">
        <v>79</v>
      </c>
      <c r="O8272">
        <v>2026</v>
      </c>
      <c r="P8272">
        <v>1</v>
      </c>
      <c r="Q8272" t="s">
        <v>80</v>
      </c>
      <c r="R8272" s="8">
        <v>46267</v>
      </c>
      <c r="S8272" s="2">
        <v>1</v>
      </c>
      <c r="T8272" s="2" t="s">
        <v>81</v>
      </c>
    </row>
    <row r="8273" spans="1:20" x14ac:dyDescent="0.25">
      <c r="A8273">
        <v>1120741406</v>
      </c>
      <c r="B8273">
        <v>120728101</v>
      </c>
      <c r="C8273" t="s">
        <v>93</v>
      </c>
      <c r="D8273" t="s">
        <v>75</v>
      </c>
      <c r="E8273" t="s">
        <v>76</v>
      </c>
      <c r="F8273" s="7">
        <v>44287</v>
      </c>
      <c r="G8273" s="7">
        <v>44652</v>
      </c>
      <c r="H8273" t="s">
        <v>86</v>
      </c>
      <c r="I8273" t="s">
        <v>87</v>
      </c>
      <c r="J8273" s="7">
        <v>45818</v>
      </c>
      <c r="K8273" s="7">
        <v>44343</v>
      </c>
      <c r="L8273" s="7">
        <v>44652</v>
      </c>
      <c r="M8273" t="s">
        <v>86</v>
      </c>
      <c r="N8273" t="s">
        <v>79</v>
      </c>
      <c r="O8273">
        <v>2026</v>
      </c>
      <c r="P8273">
        <v>1</v>
      </c>
      <c r="Q8273" t="s">
        <v>80</v>
      </c>
      <c r="R8273" s="8">
        <v>46267</v>
      </c>
      <c r="S8273" s="2">
        <v>1</v>
      </c>
      <c r="T8273" s="2" t="s">
        <v>81</v>
      </c>
    </row>
    <row r="8274" spans="1:20" x14ac:dyDescent="0.25">
      <c r="A8274">
        <v>1120741466</v>
      </c>
      <c r="B8274">
        <v>120810848</v>
      </c>
      <c r="C8274" t="s">
        <v>94</v>
      </c>
      <c r="D8274" t="s">
        <v>75</v>
      </c>
      <c r="E8274" t="s">
        <v>76</v>
      </c>
      <c r="F8274" s="7">
        <v>44300</v>
      </c>
      <c r="G8274" s="7">
        <v>46126</v>
      </c>
      <c r="H8274" t="s">
        <v>77</v>
      </c>
      <c r="I8274" t="s">
        <v>78</v>
      </c>
      <c r="J8274" s="7">
        <v>46050</v>
      </c>
      <c r="K8274" s="7">
        <v>46055</v>
      </c>
      <c r="L8274" s="7">
        <v>46126</v>
      </c>
      <c r="M8274" t="s">
        <v>77</v>
      </c>
      <c r="N8274" t="s">
        <v>79</v>
      </c>
      <c r="O8274">
        <v>2026</v>
      </c>
      <c r="P8274">
        <v>1</v>
      </c>
      <c r="Q8274" t="s">
        <v>80</v>
      </c>
      <c r="R8274" s="8">
        <v>46267</v>
      </c>
      <c r="S8274" s="2">
        <v>1</v>
      </c>
      <c r="T8274" s="2" t="s">
        <v>81</v>
      </c>
    </row>
    <row r="8275" spans="1:20" x14ac:dyDescent="0.25">
      <c r="A8275">
        <v>1120741484</v>
      </c>
      <c r="B8275">
        <v>120830664</v>
      </c>
      <c r="C8275" t="s">
        <v>82</v>
      </c>
      <c r="D8275" t="s">
        <v>88</v>
      </c>
      <c r="E8275" t="s">
        <v>76</v>
      </c>
      <c r="F8275" s="7">
        <v>44302</v>
      </c>
      <c r="G8275" s="7">
        <v>44667</v>
      </c>
      <c r="H8275" t="s">
        <v>77</v>
      </c>
      <c r="I8275" t="s">
        <v>78</v>
      </c>
      <c r="J8275" s="7">
        <v>45752</v>
      </c>
      <c r="K8275" s="7">
        <v>45623</v>
      </c>
      <c r="L8275" s="7">
        <v>44667</v>
      </c>
      <c r="M8275" t="s">
        <v>77</v>
      </c>
      <c r="N8275" t="s">
        <v>79</v>
      </c>
      <c r="O8275">
        <v>2026</v>
      </c>
      <c r="P8275">
        <v>1</v>
      </c>
      <c r="Q8275" t="s">
        <v>80</v>
      </c>
      <c r="R8275" s="8">
        <v>46267</v>
      </c>
      <c r="S8275" s="2">
        <v>1</v>
      </c>
      <c r="T8275" s="2" t="s">
        <v>81</v>
      </c>
    </row>
    <row r="8276" spans="1:20" x14ac:dyDescent="0.25">
      <c r="A8276">
        <v>1120741510</v>
      </c>
      <c r="B8276">
        <v>120860493</v>
      </c>
      <c r="C8276" t="s">
        <v>82</v>
      </c>
      <c r="D8276" t="s">
        <v>75</v>
      </c>
      <c r="E8276" t="s">
        <v>76</v>
      </c>
      <c r="F8276" s="7">
        <v>44307</v>
      </c>
      <c r="G8276" s="7">
        <v>46133</v>
      </c>
      <c r="H8276" t="s">
        <v>77</v>
      </c>
      <c r="I8276" t="s">
        <v>78</v>
      </c>
      <c r="J8276" s="7">
        <v>46098</v>
      </c>
      <c r="K8276" s="7">
        <v>46104</v>
      </c>
      <c r="L8276" s="7">
        <v>46133</v>
      </c>
      <c r="M8276" t="s">
        <v>77</v>
      </c>
      <c r="N8276" t="s">
        <v>79</v>
      </c>
      <c r="O8276">
        <v>2026</v>
      </c>
      <c r="P8276">
        <v>1</v>
      </c>
      <c r="Q8276" t="s">
        <v>80</v>
      </c>
      <c r="R8276" s="8">
        <v>46267</v>
      </c>
      <c r="S8276" s="2">
        <v>1</v>
      </c>
      <c r="T8276" s="2" t="s">
        <v>81</v>
      </c>
    </row>
    <row r="8277" spans="1:20" x14ac:dyDescent="0.25">
      <c r="A8277">
        <v>1120741514</v>
      </c>
      <c r="B8277">
        <v>120865627</v>
      </c>
      <c r="C8277" t="s">
        <v>82</v>
      </c>
      <c r="D8277" t="s">
        <v>75</v>
      </c>
      <c r="E8277" t="s">
        <v>76</v>
      </c>
      <c r="F8277" s="7">
        <v>44308</v>
      </c>
      <c r="G8277" s="7">
        <v>45038</v>
      </c>
      <c r="H8277" t="s">
        <v>77</v>
      </c>
      <c r="I8277" t="s">
        <v>78</v>
      </c>
      <c r="J8277" s="7"/>
      <c r="K8277" s="7">
        <v>45057</v>
      </c>
      <c r="L8277" s="7">
        <v>45038</v>
      </c>
      <c r="M8277" t="s">
        <v>77</v>
      </c>
      <c r="N8277"/>
      <c r="O8277">
        <v>2026</v>
      </c>
      <c r="P8277">
        <v>1</v>
      </c>
      <c r="Q8277" t="s">
        <v>80</v>
      </c>
      <c r="R8277" s="8">
        <v>46267</v>
      </c>
      <c r="S8277" s="2">
        <v>1</v>
      </c>
      <c r="T8277" s="2" t="s">
        <v>81</v>
      </c>
    </row>
    <row r="8278" spans="1:20" x14ac:dyDescent="0.25">
      <c r="A8278">
        <v>1120741551</v>
      </c>
      <c r="B8278">
        <v>120893589</v>
      </c>
      <c r="C8278" t="s">
        <v>98</v>
      </c>
      <c r="D8278" t="s">
        <v>88</v>
      </c>
      <c r="E8278" t="s">
        <v>76</v>
      </c>
      <c r="F8278" s="7">
        <v>44314</v>
      </c>
      <c r="G8278" s="7">
        <v>46140</v>
      </c>
      <c r="H8278" t="s">
        <v>77</v>
      </c>
      <c r="I8278" t="s">
        <v>78</v>
      </c>
      <c r="J8278" s="7">
        <v>45147</v>
      </c>
      <c r="K8278" s="7">
        <v>44314</v>
      </c>
      <c r="L8278" s="7">
        <v>46140</v>
      </c>
      <c r="M8278" t="s">
        <v>77</v>
      </c>
      <c r="N8278" t="s">
        <v>92</v>
      </c>
      <c r="O8278">
        <v>2026</v>
      </c>
      <c r="P8278">
        <v>1</v>
      </c>
      <c r="Q8278" t="s">
        <v>80</v>
      </c>
      <c r="R8278" s="8">
        <v>46267</v>
      </c>
      <c r="S8278" s="2">
        <v>1</v>
      </c>
      <c r="T8278" s="2" t="s">
        <v>81</v>
      </c>
    </row>
    <row r="8279" spans="1:20" x14ac:dyDescent="0.25">
      <c r="A8279">
        <v>1120741801</v>
      </c>
      <c r="B8279">
        <v>121528627</v>
      </c>
      <c r="C8279" t="s">
        <v>74</v>
      </c>
      <c r="D8279" t="s">
        <v>75</v>
      </c>
      <c r="E8279" t="s">
        <v>76</v>
      </c>
      <c r="F8279" s="7">
        <v>44360</v>
      </c>
      <c r="G8279" s="7">
        <v>44725</v>
      </c>
      <c r="H8279" t="s">
        <v>86</v>
      </c>
      <c r="I8279" t="s">
        <v>87</v>
      </c>
      <c r="J8279" s="7"/>
      <c r="K8279" s="7">
        <v>45927</v>
      </c>
      <c r="L8279" s="7">
        <v>44725</v>
      </c>
      <c r="M8279" t="s">
        <v>86</v>
      </c>
      <c r="N8279"/>
      <c r="O8279">
        <v>2026</v>
      </c>
      <c r="P8279">
        <v>1</v>
      </c>
      <c r="Q8279" t="s">
        <v>80</v>
      </c>
      <c r="R8279" s="8">
        <v>46267</v>
      </c>
      <c r="S8279" s="2">
        <v>1</v>
      </c>
      <c r="T8279" s="2" t="s">
        <v>81</v>
      </c>
    </row>
    <row r="8280" spans="1:20" x14ac:dyDescent="0.25">
      <c r="A8280">
        <v>1120741826</v>
      </c>
      <c r="B8280">
        <v>121548974</v>
      </c>
      <c r="C8280" t="s">
        <v>93</v>
      </c>
      <c r="D8280" t="s">
        <v>83</v>
      </c>
      <c r="E8280" t="s">
        <v>76</v>
      </c>
      <c r="F8280" s="7">
        <v>44363</v>
      </c>
      <c r="G8280" s="7">
        <v>46189</v>
      </c>
      <c r="H8280" t="s">
        <v>86</v>
      </c>
      <c r="I8280" t="s">
        <v>87</v>
      </c>
      <c r="J8280" s="7">
        <v>44705</v>
      </c>
      <c r="K8280" s="7">
        <v>45779</v>
      </c>
      <c r="L8280" s="7">
        <v>46189</v>
      </c>
      <c r="M8280" t="s">
        <v>86</v>
      </c>
      <c r="N8280" t="s">
        <v>92</v>
      </c>
      <c r="O8280">
        <v>2026</v>
      </c>
      <c r="P8280">
        <v>1</v>
      </c>
      <c r="Q8280" t="s">
        <v>80</v>
      </c>
      <c r="R8280" s="8">
        <v>46267</v>
      </c>
      <c r="S8280" s="2">
        <v>1</v>
      </c>
      <c r="T8280" s="2" t="s">
        <v>81</v>
      </c>
    </row>
    <row r="8281" spans="1:20" x14ac:dyDescent="0.25">
      <c r="A8281">
        <v>1120741902</v>
      </c>
      <c r="B8281">
        <v>121632021</v>
      </c>
      <c r="C8281" t="s">
        <v>82</v>
      </c>
      <c r="D8281" t="s">
        <v>83</v>
      </c>
      <c r="E8281" t="s">
        <v>76</v>
      </c>
      <c r="F8281" s="7">
        <v>44376</v>
      </c>
      <c r="G8281" s="7">
        <v>44559</v>
      </c>
      <c r="H8281" t="s">
        <v>77</v>
      </c>
      <c r="I8281" t="s">
        <v>78</v>
      </c>
      <c r="J8281" s="7">
        <v>45749</v>
      </c>
      <c r="K8281" s="7">
        <v>45999</v>
      </c>
      <c r="L8281" s="7">
        <v>44559</v>
      </c>
      <c r="M8281" t="s">
        <v>77</v>
      </c>
      <c r="N8281" t="s">
        <v>79</v>
      </c>
      <c r="O8281">
        <v>2026</v>
      </c>
      <c r="P8281">
        <v>1</v>
      </c>
      <c r="Q8281" t="s">
        <v>80</v>
      </c>
      <c r="R8281" s="8">
        <v>46267</v>
      </c>
      <c r="S8281" s="2">
        <v>1</v>
      </c>
      <c r="T8281" s="2" t="s">
        <v>81</v>
      </c>
    </row>
    <row r="8282" spans="1:20" x14ac:dyDescent="0.25">
      <c r="A8282">
        <v>1120741927</v>
      </c>
      <c r="B8282">
        <v>121646612</v>
      </c>
      <c r="C8282" t="s">
        <v>82</v>
      </c>
      <c r="D8282" t="s">
        <v>75</v>
      </c>
      <c r="E8282" t="s">
        <v>76</v>
      </c>
      <c r="F8282" s="7">
        <v>44378</v>
      </c>
      <c r="G8282" s="7">
        <v>46204</v>
      </c>
      <c r="H8282" t="s">
        <v>77</v>
      </c>
      <c r="I8282" t="s">
        <v>78</v>
      </c>
      <c r="J8282" s="7"/>
      <c r="K8282" s="7">
        <v>45057</v>
      </c>
      <c r="L8282" s="7">
        <v>46204</v>
      </c>
      <c r="M8282" t="s">
        <v>77</v>
      </c>
      <c r="N8282"/>
      <c r="O8282">
        <v>2026</v>
      </c>
      <c r="P8282">
        <v>1</v>
      </c>
      <c r="Q8282" t="s">
        <v>80</v>
      </c>
      <c r="R8282" s="8">
        <v>46267</v>
      </c>
      <c r="S8282" s="2">
        <v>1</v>
      </c>
      <c r="T8282" s="2" t="s">
        <v>81</v>
      </c>
    </row>
    <row r="8283" spans="1:20" x14ac:dyDescent="0.25">
      <c r="A8283">
        <v>1120742189</v>
      </c>
      <c r="B8283">
        <v>121791275</v>
      </c>
      <c r="C8283" t="s">
        <v>85</v>
      </c>
      <c r="D8283" t="s">
        <v>75</v>
      </c>
      <c r="E8283" t="s">
        <v>76</v>
      </c>
      <c r="F8283" s="7">
        <v>44401</v>
      </c>
      <c r="G8283" s="7">
        <v>44766</v>
      </c>
      <c r="H8283" t="s">
        <v>86</v>
      </c>
      <c r="I8283" t="s">
        <v>87</v>
      </c>
      <c r="J8283" s="7"/>
      <c r="K8283" s="7">
        <v>45699</v>
      </c>
      <c r="L8283" s="7">
        <v>44766</v>
      </c>
      <c r="M8283" t="s">
        <v>86</v>
      </c>
      <c r="N8283"/>
      <c r="O8283">
        <v>2026</v>
      </c>
      <c r="P8283">
        <v>1</v>
      </c>
      <c r="Q8283" t="s">
        <v>80</v>
      </c>
      <c r="R8283" s="8">
        <v>46267</v>
      </c>
      <c r="S8283" s="2">
        <v>1</v>
      </c>
      <c r="T8283" s="2" t="s">
        <v>81</v>
      </c>
    </row>
    <row r="8284" spans="1:20" x14ac:dyDescent="0.25">
      <c r="A8284">
        <v>1120742253</v>
      </c>
      <c r="B8284">
        <v>121826148</v>
      </c>
      <c r="C8284" t="s">
        <v>85</v>
      </c>
      <c r="D8284" t="s">
        <v>75</v>
      </c>
      <c r="E8284" t="s">
        <v>76</v>
      </c>
      <c r="F8284" s="7">
        <v>44408</v>
      </c>
      <c r="G8284" s="7">
        <v>44773</v>
      </c>
      <c r="H8284" t="s">
        <v>86</v>
      </c>
      <c r="I8284" t="s">
        <v>87</v>
      </c>
      <c r="J8284" s="7">
        <v>45213</v>
      </c>
      <c r="K8284" s="7">
        <v>45778</v>
      </c>
      <c r="L8284" s="7">
        <v>44773</v>
      </c>
      <c r="M8284" t="s">
        <v>86</v>
      </c>
      <c r="N8284" t="s">
        <v>92</v>
      </c>
      <c r="O8284">
        <v>2026</v>
      </c>
      <c r="P8284">
        <v>1</v>
      </c>
      <c r="Q8284" t="s">
        <v>80</v>
      </c>
      <c r="R8284" s="8">
        <v>46267</v>
      </c>
      <c r="S8284" s="2">
        <v>1</v>
      </c>
      <c r="T8284" s="2" t="s">
        <v>81</v>
      </c>
    </row>
    <row r="8285" spans="1:20" x14ac:dyDescent="0.25">
      <c r="A8285">
        <v>1120742255</v>
      </c>
      <c r="B8285">
        <v>121826333</v>
      </c>
      <c r="C8285" t="s">
        <v>82</v>
      </c>
      <c r="D8285" t="s">
        <v>75</v>
      </c>
      <c r="E8285" t="s">
        <v>76</v>
      </c>
      <c r="F8285" s="7">
        <v>44408</v>
      </c>
      <c r="G8285" s="7">
        <v>44773</v>
      </c>
      <c r="H8285" t="s">
        <v>77</v>
      </c>
      <c r="I8285" t="s">
        <v>89</v>
      </c>
      <c r="J8285" s="7">
        <v>46058</v>
      </c>
      <c r="K8285" s="7">
        <v>44409</v>
      </c>
      <c r="L8285" s="7">
        <v>44773</v>
      </c>
      <c r="M8285" t="s">
        <v>77</v>
      </c>
      <c r="N8285" t="s">
        <v>79</v>
      </c>
      <c r="O8285">
        <v>2026</v>
      </c>
      <c r="P8285">
        <v>1</v>
      </c>
      <c r="Q8285" t="s">
        <v>80</v>
      </c>
      <c r="R8285" s="8">
        <v>46267</v>
      </c>
      <c r="S8285" s="2">
        <v>1</v>
      </c>
      <c r="T8285" s="2" t="s">
        <v>81</v>
      </c>
    </row>
    <row r="8286" spans="1:20" x14ac:dyDescent="0.25">
      <c r="A8286">
        <v>1120742278</v>
      </c>
      <c r="B8286">
        <v>121833241</v>
      </c>
      <c r="C8286" t="s">
        <v>82</v>
      </c>
      <c r="D8286" t="s">
        <v>88</v>
      </c>
      <c r="E8286" t="s">
        <v>76</v>
      </c>
      <c r="F8286" s="7">
        <v>44408</v>
      </c>
      <c r="G8286" s="7">
        <v>44773</v>
      </c>
      <c r="H8286" t="s">
        <v>77</v>
      </c>
      <c r="I8286" t="s">
        <v>89</v>
      </c>
      <c r="J8286" s="7">
        <v>46106</v>
      </c>
      <c r="K8286" s="7">
        <v>46109</v>
      </c>
      <c r="L8286" s="7">
        <v>44773</v>
      </c>
      <c r="M8286" t="s">
        <v>77</v>
      </c>
      <c r="N8286" t="s">
        <v>79</v>
      </c>
      <c r="O8286">
        <v>2026</v>
      </c>
      <c r="P8286">
        <v>1</v>
      </c>
      <c r="Q8286" t="s">
        <v>80</v>
      </c>
      <c r="R8286" s="8">
        <v>46267</v>
      </c>
      <c r="S8286" s="2">
        <v>1</v>
      </c>
      <c r="T8286" s="2" t="s">
        <v>81</v>
      </c>
    </row>
    <row r="8287" spans="1:20" x14ac:dyDescent="0.25">
      <c r="A8287">
        <v>1120742417</v>
      </c>
      <c r="B8287">
        <v>121884998</v>
      </c>
      <c r="C8287" t="s">
        <v>74</v>
      </c>
      <c r="D8287" t="s">
        <v>75</v>
      </c>
      <c r="E8287" t="s">
        <v>76</v>
      </c>
      <c r="F8287" s="7">
        <v>44419</v>
      </c>
      <c r="G8287" s="7">
        <v>44784</v>
      </c>
      <c r="H8287" t="s">
        <v>86</v>
      </c>
      <c r="I8287" t="s">
        <v>87</v>
      </c>
      <c r="J8287" s="7"/>
      <c r="K8287" s="7">
        <v>44420</v>
      </c>
      <c r="L8287" s="7">
        <v>44784</v>
      </c>
      <c r="M8287" t="s">
        <v>86</v>
      </c>
      <c r="N8287"/>
      <c r="O8287">
        <v>2026</v>
      </c>
      <c r="P8287">
        <v>1</v>
      </c>
      <c r="Q8287" t="s">
        <v>80</v>
      </c>
      <c r="R8287" s="8">
        <v>46267</v>
      </c>
      <c r="S8287" s="2">
        <v>1</v>
      </c>
      <c r="T8287" s="2" t="s">
        <v>81</v>
      </c>
    </row>
    <row r="8288" spans="1:20" x14ac:dyDescent="0.25">
      <c r="A8288">
        <v>1120742618</v>
      </c>
      <c r="B8288">
        <v>121969688</v>
      </c>
      <c r="C8288" t="s">
        <v>74</v>
      </c>
      <c r="D8288" t="s">
        <v>83</v>
      </c>
      <c r="E8288" t="s">
        <v>76</v>
      </c>
      <c r="F8288" s="7">
        <v>44436</v>
      </c>
      <c r="G8288" s="7">
        <v>46262</v>
      </c>
      <c r="H8288" t="s">
        <v>77</v>
      </c>
      <c r="I8288" t="s">
        <v>78</v>
      </c>
      <c r="J8288" s="7">
        <v>45932</v>
      </c>
      <c r="K8288" s="7">
        <v>45057</v>
      </c>
      <c r="L8288" s="7">
        <v>46262</v>
      </c>
      <c r="M8288" t="s">
        <v>77</v>
      </c>
      <c r="N8288" t="s">
        <v>79</v>
      </c>
      <c r="O8288">
        <v>2026</v>
      </c>
      <c r="P8288">
        <v>1</v>
      </c>
      <c r="Q8288" t="s">
        <v>80</v>
      </c>
      <c r="R8288" s="8">
        <v>46267</v>
      </c>
      <c r="S8288" s="2">
        <v>1</v>
      </c>
      <c r="T8288" s="2" t="s">
        <v>81</v>
      </c>
    </row>
    <row r="8289" spans="1:20" x14ac:dyDescent="0.25">
      <c r="A8289">
        <v>1120742819</v>
      </c>
      <c r="B8289">
        <v>122075808</v>
      </c>
      <c r="C8289" t="s">
        <v>74</v>
      </c>
      <c r="D8289" t="s">
        <v>83</v>
      </c>
      <c r="E8289" t="s">
        <v>76</v>
      </c>
      <c r="F8289" s="7">
        <v>44460</v>
      </c>
      <c r="G8289" s="7">
        <v>45190</v>
      </c>
      <c r="H8289" t="s">
        <v>86</v>
      </c>
      <c r="I8289" t="s">
        <v>87</v>
      </c>
      <c r="J8289" s="7">
        <v>45592</v>
      </c>
      <c r="K8289" s="7">
        <v>45747</v>
      </c>
      <c r="L8289" s="7">
        <v>45190</v>
      </c>
      <c r="M8289" t="s">
        <v>86</v>
      </c>
      <c r="N8289" t="s">
        <v>79</v>
      </c>
      <c r="O8289">
        <v>2026</v>
      </c>
      <c r="P8289">
        <v>1</v>
      </c>
      <c r="Q8289" t="s">
        <v>80</v>
      </c>
      <c r="R8289" s="8">
        <v>46267</v>
      </c>
      <c r="S8289" s="2">
        <v>1</v>
      </c>
      <c r="T8289" s="2" t="s">
        <v>81</v>
      </c>
    </row>
    <row r="8290" spans="1:20" x14ac:dyDescent="0.25">
      <c r="A8290">
        <v>1120743456</v>
      </c>
      <c r="B8290">
        <v>122340030</v>
      </c>
      <c r="C8290" t="s">
        <v>74</v>
      </c>
      <c r="D8290" t="s">
        <v>75</v>
      </c>
      <c r="E8290" t="s">
        <v>76</v>
      </c>
      <c r="F8290" s="7">
        <v>44509</v>
      </c>
      <c r="G8290" s="7">
        <v>44874</v>
      </c>
      <c r="H8290" t="s">
        <v>86</v>
      </c>
      <c r="I8290" t="s">
        <v>87</v>
      </c>
      <c r="J8290" s="7">
        <v>46058</v>
      </c>
      <c r="K8290" s="7">
        <v>46076</v>
      </c>
      <c r="L8290" s="7">
        <v>44874</v>
      </c>
      <c r="M8290" t="s">
        <v>86</v>
      </c>
      <c r="N8290" t="s">
        <v>79</v>
      </c>
      <c r="O8290">
        <v>2026</v>
      </c>
      <c r="P8290">
        <v>1</v>
      </c>
      <c r="Q8290" t="s">
        <v>80</v>
      </c>
      <c r="R8290" s="8">
        <v>46267</v>
      </c>
      <c r="S8290" s="2">
        <v>1</v>
      </c>
      <c r="T8290" s="2" t="s">
        <v>81</v>
      </c>
    </row>
    <row r="8291" spans="1:20" x14ac:dyDescent="0.25">
      <c r="A8291">
        <v>1120743461</v>
      </c>
      <c r="B8291">
        <v>122341067</v>
      </c>
      <c r="C8291" t="s">
        <v>91</v>
      </c>
      <c r="D8291" t="s">
        <v>75</v>
      </c>
      <c r="E8291" t="s">
        <v>76</v>
      </c>
      <c r="F8291" s="7">
        <v>44509</v>
      </c>
      <c r="G8291" s="7">
        <v>44874</v>
      </c>
      <c r="H8291" t="s">
        <v>77</v>
      </c>
      <c r="I8291" t="s">
        <v>78</v>
      </c>
      <c r="J8291" s="7">
        <v>44700</v>
      </c>
      <c r="K8291" s="7">
        <v>44509</v>
      </c>
      <c r="L8291" s="7">
        <v>44874</v>
      </c>
      <c r="M8291" t="s">
        <v>77</v>
      </c>
      <c r="N8291" t="s">
        <v>92</v>
      </c>
      <c r="O8291">
        <v>2026</v>
      </c>
      <c r="P8291">
        <v>1</v>
      </c>
      <c r="Q8291" t="s">
        <v>80</v>
      </c>
      <c r="R8291" s="8">
        <v>46267</v>
      </c>
      <c r="S8291" s="2">
        <v>1</v>
      </c>
      <c r="T8291" s="2" t="s">
        <v>81</v>
      </c>
    </row>
    <row r="8292" spans="1:20" x14ac:dyDescent="0.25">
      <c r="A8292">
        <v>1120743824</v>
      </c>
      <c r="B8292">
        <v>122605810</v>
      </c>
      <c r="C8292" t="s">
        <v>74</v>
      </c>
      <c r="D8292" t="s">
        <v>88</v>
      </c>
      <c r="E8292" t="s">
        <v>76</v>
      </c>
      <c r="F8292" s="7">
        <v>44573</v>
      </c>
      <c r="G8292" s="7">
        <v>44938</v>
      </c>
      <c r="H8292" t="s">
        <v>86</v>
      </c>
      <c r="I8292" t="s">
        <v>87</v>
      </c>
      <c r="J8292" s="7">
        <v>45524</v>
      </c>
      <c r="K8292" s="7">
        <v>44573</v>
      </c>
      <c r="L8292" s="7">
        <v>44938</v>
      </c>
      <c r="M8292" t="s">
        <v>86</v>
      </c>
      <c r="N8292" t="s">
        <v>79</v>
      </c>
      <c r="O8292">
        <v>2026</v>
      </c>
      <c r="P8292">
        <v>1</v>
      </c>
      <c r="Q8292" t="s">
        <v>80</v>
      </c>
      <c r="R8292" s="8">
        <v>46267</v>
      </c>
      <c r="S8292" s="2">
        <v>1</v>
      </c>
      <c r="T8292" s="2" t="s">
        <v>81</v>
      </c>
    </row>
    <row r="8293" spans="1:20" x14ac:dyDescent="0.25">
      <c r="A8293">
        <v>1120744063</v>
      </c>
      <c r="B8293">
        <v>123276508</v>
      </c>
      <c r="C8293" t="s">
        <v>82</v>
      </c>
      <c r="D8293" t="s">
        <v>75</v>
      </c>
      <c r="E8293" t="s">
        <v>76</v>
      </c>
      <c r="F8293" s="7">
        <v>44659</v>
      </c>
      <c r="G8293" s="7">
        <v>45024</v>
      </c>
      <c r="H8293" t="s">
        <v>77</v>
      </c>
      <c r="I8293" t="s">
        <v>78</v>
      </c>
      <c r="J8293" s="7"/>
      <c r="K8293" s="7">
        <v>44692</v>
      </c>
      <c r="L8293" s="7">
        <v>45024</v>
      </c>
      <c r="M8293" t="s">
        <v>77</v>
      </c>
      <c r="N8293"/>
      <c r="O8293">
        <v>2026</v>
      </c>
      <c r="P8293">
        <v>1</v>
      </c>
      <c r="Q8293" t="s">
        <v>80</v>
      </c>
      <c r="R8293" s="8">
        <v>46267</v>
      </c>
      <c r="S8293" s="2">
        <v>1</v>
      </c>
      <c r="T8293" s="2" t="s">
        <v>81</v>
      </c>
    </row>
    <row r="8294" spans="1:20" x14ac:dyDescent="0.25">
      <c r="A8294">
        <v>1120744087</v>
      </c>
      <c r="B8294">
        <v>123297556</v>
      </c>
      <c r="C8294" t="s">
        <v>74</v>
      </c>
      <c r="D8294" t="s">
        <v>75</v>
      </c>
      <c r="E8294" t="s">
        <v>76</v>
      </c>
      <c r="F8294" s="7">
        <v>44652</v>
      </c>
      <c r="G8294" s="7">
        <v>46478</v>
      </c>
      <c r="H8294" t="s">
        <v>86</v>
      </c>
      <c r="I8294" t="s">
        <v>87</v>
      </c>
      <c r="J8294" s="7">
        <v>45637</v>
      </c>
      <c r="K8294" s="7">
        <v>44663</v>
      </c>
      <c r="L8294" s="7">
        <v>46478</v>
      </c>
      <c r="M8294" t="s">
        <v>86</v>
      </c>
      <c r="N8294" t="s">
        <v>79</v>
      </c>
      <c r="O8294">
        <v>2026</v>
      </c>
      <c r="P8294">
        <v>1</v>
      </c>
      <c r="Q8294" t="s">
        <v>80</v>
      </c>
      <c r="R8294" s="8">
        <v>46267</v>
      </c>
      <c r="S8294" s="2">
        <v>1</v>
      </c>
      <c r="T8294" s="2" t="s">
        <v>81</v>
      </c>
    </row>
    <row r="8295" spans="1:20" x14ac:dyDescent="0.25">
      <c r="A8295">
        <v>1120744190</v>
      </c>
      <c r="B8295">
        <v>123348951</v>
      </c>
      <c r="C8295" t="s">
        <v>82</v>
      </c>
      <c r="D8295" t="s">
        <v>88</v>
      </c>
      <c r="E8295" t="s">
        <v>76</v>
      </c>
      <c r="F8295" s="7">
        <v>44507</v>
      </c>
      <c r="G8295" s="7">
        <v>44872</v>
      </c>
      <c r="H8295" t="s">
        <v>77</v>
      </c>
      <c r="I8295" t="s">
        <v>78</v>
      </c>
      <c r="J8295" s="7">
        <v>45719</v>
      </c>
      <c r="K8295" s="7">
        <v>45748</v>
      </c>
      <c r="L8295" s="7">
        <v>44872</v>
      </c>
      <c r="M8295" t="s">
        <v>77</v>
      </c>
      <c r="N8295" t="s">
        <v>79</v>
      </c>
      <c r="O8295">
        <v>2026</v>
      </c>
      <c r="P8295">
        <v>1</v>
      </c>
      <c r="Q8295" t="s">
        <v>80</v>
      </c>
      <c r="R8295" s="8">
        <v>46267</v>
      </c>
      <c r="S8295" s="2">
        <v>1</v>
      </c>
      <c r="T8295" s="2" t="s">
        <v>81</v>
      </c>
    </row>
    <row r="8296" spans="1:20" x14ac:dyDescent="0.25">
      <c r="A8296">
        <v>1120744454</v>
      </c>
      <c r="B8296">
        <v>123474764</v>
      </c>
      <c r="C8296" t="s">
        <v>82</v>
      </c>
      <c r="D8296" t="s">
        <v>83</v>
      </c>
      <c r="E8296" t="s">
        <v>76</v>
      </c>
      <c r="F8296" s="7">
        <v>44683</v>
      </c>
      <c r="G8296" s="7">
        <v>44867</v>
      </c>
      <c r="H8296" t="s">
        <v>77</v>
      </c>
      <c r="I8296" t="s">
        <v>84</v>
      </c>
      <c r="J8296" s="7">
        <v>45432</v>
      </c>
      <c r="K8296" s="7">
        <v>45748</v>
      </c>
      <c r="L8296" s="7">
        <v>44867</v>
      </c>
      <c r="M8296" t="s">
        <v>77</v>
      </c>
      <c r="N8296" t="s">
        <v>79</v>
      </c>
      <c r="O8296">
        <v>2026</v>
      </c>
      <c r="P8296">
        <v>1</v>
      </c>
      <c r="Q8296" t="s">
        <v>80</v>
      </c>
      <c r="R8296" s="8">
        <v>46267</v>
      </c>
      <c r="S8296" s="2">
        <v>1</v>
      </c>
      <c r="T8296" s="2" t="s">
        <v>81</v>
      </c>
    </row>
    <row r="8297" spans="1:20" x14ac:dyDescent="0.25">
      <c r="A8297">
        <v>1120744455</v>
      </c>
      <c r="B8297">
        <v>123474764</v>
      </c>
      <c r="C8297" t="s">
        <v>82</v>
      </c>
      <c r="D8297" t="s">
        <v>83</v>
      </c>
      <c r="E8297" t="s">
        <v>76</v>
      </c>
      <c r="F8297" s="7">
        <v>44683</v>
      </c>
      <c r="G8297" s="7">
        <v>44867</v>
      </c>
      <c r="H8297" t="s">
        <v>77</v>
      </c>
      <c r="I8297" t="s">
        <v>84</v>
      </c>
      <c r="J8297" s="7">
        <v>45432</v>
      </c>
      <c r="K8297" s="7">
        <v>46083</v>
      </c>
      <c r="L8297" s="7">
        <v>44867</v>
      </c>
      <c r="M8297" t="s">
        <v>77</v>
      </c>
      <c r="N8297" t="s">
        <v>79</v>
      </c>
      <c r="O8297">
        <v>2026</v>
      </c>
      <c r="P8297">
        <v>1</v>
      </c>
      <c r="Q8297" t="s">
        <v>80</v>
      </c>
      <c r="R8297" s="8">
        <v>46267</v>
      </c>
      <c r="S8297" s="2">
        <v>1</v>
      </c>
      <c r="T8297" s="2" t="s">
        <v>81</v>
      </c>
    </row>
    <row r="8298" spans="1:20" x14ac:dyDescent="0.25">
      <c r="A8298">
        <v>1120744463</v>
      </c>
      <c r="B8298">
        <v>123477009</v>
      </c>
      <c r="C8298" t="s">
        <v>85</v>
      </c>
      <c r="D8298" t="s">
        <v>83</v>
      </c>
      <c r="E8298" t="s">
        <v>76</v>
      </c>
      <c r="F8298" s="7">
        <v>44683</v>
      </c>
      <c r="G8298" s="7">
        <v>44867</v>
      </c>
      <c r="H8298" t="s">
        <v>77</v>
      </c>
      <c r="I8298" t="s">
        <v>78</v>
      </c>
      <c r="J8298" s="7">
        <v>45713</v>
      </c>
      <c r="K8298" s="7">
        <v>45748</v>
      </c>
      <c r="L8298" s="7">
        <v>44867</v>
      </c>
      <c r="M8298" t="s">
        <v>77</v>
      </c>
      <c r="N8298" t="s">
        <v>79</v>
      </c>
      <c r="O8298">
        <v>2026</v>
      </c>
      <c r="P8298">
        <v>1</v>
      </c>
      <c r="Q8298" t="s">
        <v>80</v>
      </c>
      <c r="R8298" s="8">
        <v>46267</v>
      </c>
      <c r="S8298" s="2">
        <v>1</v>
      </c>
      <c r="T8298" s="2" t="s">
        <v>81</v>
      </c>
    </row>
    <row r="8299" spans="1:20" x14ac:dyDescent="0.25">
      <c r="A8299">
        <v>1120744535</v>
      </c>
      <c r="B8299">
        <v>123526903</v>
      </c>
      <c r="C8299" t="s">
        <v>85</v>
      </c>
      <c r="D8299" t="s">
        <v>75</v>
      </c>
      <c r="E8299" t="s">
        <v>76</v>
      </c>
      <c r="F8299" s="7">
        <v>44687</v>
      </c>
      <c r="G8299" s="7">
        <v>45052</v>
      </c>
      <c r="H8299" t="s">
        <v>77</v>
      </c>
      <c r="I8299" t="s">
        <v>78</v>
      </c>
      <c r="J8299" s="7">
        <v>45455</v>
      </c>
      <c r="K8299" s="7">
        <v>44702</v>
      </c>
      <c r="L8299" s="7">
        <v>45052</v>
      </c>
      <c r="M8299" t="s">
        <v>77</v>
      </c>
      <c r="N8299" t="s">
        <v>79</v>
      </c>
      <c r="O8299">
        <v>2026</v>
      </c>
      <c r="P8299">
        <v>1</v>
      </c>
      <c r="Q8299" t="s">
        <v>80</v>
      </c>
      <c r="R8299" s="8">
        <v>46267</v>
      </c>
      <c r="S8299" s="2">
        <v>1</v>
      </c>
      <c r="T8299" s="2" t="s">
        <v>81</v>
      </c>
    </row>
    <row r="8300" spans="1:20" x14ac:dyDescent="0.25">
      <c r="A8300">
        <v>1120744536</v>
      </c>
      <c r="B8300">
        <v>123526903</v>
      </c>
      <c r="C8300" t="s">
        <v>85</v>
      </c>
      <c r="D8300" t="s">
        <v>75</v>
      </c>
      <c r="E8300" t="s">
        <v>76</v>
      </c>
      <c r="F8300" s="7">
        <v>44687</v>
      </c>
      <c r="G8300" s="7">
        <v>45052</v>
      </c>
      <c r="H8300" t="s">
        <v>77</v>
      </c>
      <c r="I8300" t="s">
        <v>78</v>
      </c>
      <c r="J8300" s="7">
        <v>45455</v>
      </c>
      <c r="K8300" s="7">
        <v>45941</v>
      </c>
      <c r="L8300" s="7">
        <v>45052</v>
      </c>
      <c r="M8300" t="s">
        <v>77</v>
      </c>
      <c r="N8300" t="s">
        <v>79</v>
      </c>
      <c r="O8300">
        <v>2026</v>
      </c>
      <c r="P8300">
        <v>1</v>
      </c>
      <c r="Q8300" t="s">
        <v>80</v>
      </c>
      <c r="R8300" s="8">
        <v>46267</v>
      </c>
      <c r="S8300" s="2">
        <v>1</v>
      </c>
      <c r="T8300" s="2" t="s">
        <v>81</v>
      </c>
    </row>
    <row r="8301" spans="1:20" x14ac:dyDescent="0.25">
      <c r="A8301">
        <v>1120744828</v>
      </c>
      <c r="B8301">
        <v>123712259</v>
      </c>
      <c r="C8301" t="s">
        <v>74</v>
      </c>
      <c r="D8301" t="s">
        <v>83</v>
      </c>
      <c r="E8301" t="s">
        <v>76</v>
      </c>
      <c r="F8301" s="7">
        <v>44708</v>
      </c>
      <c r="G8301" s="7">
        <v>44892</v>
      </c>
      <c r="H8301" t="s">
        <v>77</v>
      </c>
      <c r="I8301" t="s">
        <v>78</v>
      </c>
      <c r="J8301" s="7">
        <v>45929</v>
      </c>
      <c r="K8301" s="7">
        <v>44727</v>
      </c>
      <c r="L8301" s="7">
        <v>44892</v>
      </c>
      <c r="M8301" t="s">
        <v>77</v>
      </c>
      <c r="N8301" t="s">
        <v>79</v>
      </c>
      <c r="O8301">
        <v>2026</v>
      </c>
      <c r="P8301">
        <v>1</v>
      </c>
      <c r="Q8301" t="s">
        <v>80</v>
      </c>
      <c r="R8301" s="8">
        <v>46267</v>
      </c>
      <c r="S8301" s="2">
        <v>1</v>
      </c>
      <c r="T8301" s="2" t="s">
        <v>81</v>
      </c>
    </row>
    <row r="8302" spans="1:20" x14ac:dyDescent="0.25">
      <c r="A8302">
        <v>1120744865</v>
      </c>
      <c r="B8302">
        <v>123738404</v>
      </c>
      <c r="C8302" t="s">
        <v>85</v>
      </c>
      <c r="D8302" t="s">
        <v>75</v>
      </c>
      <c r="E8302" t="s">
        <v>76</v>
      </c>
      <c r="F8302" s="7">
        <v>44714</v>
      </c>
      <c r="G8302" s="7">
        <v>46540</v>
      </c>
      <c r="H8302" t="s">
        <v>77</v>
      </c>
      <c r="I8302" t="s">
        <v>78</v>
      </c>
      <c r="J8302" s="7">
        <v>45067</v>
      </c>
      <c r="K8302" s="7">
        <v>45747</v>
      </c>
      <c r="L8302" s="7">
        <v>46540</v>
      </c>
      <c r="M8302" t="s">
        <v>77</v>
      </c>
      <c r="N8302" t="s">
        <v>92</v>
      </c>
      <c r="O8302">
        <v>2026</v>
      </c>
      <c r="P8302">
        <v>1</v>
      </c>
      <c r="Q8302" t="s">
        <v>80</v>
      </c>
      <c r="R8302" s="8">
        <v>46267</v>
      </c>
      <c r="S8302" s="2">
        <v>1</v>
      </c>
      <c r="T8302" s="2" t="s">
        <v>81</v>
      </c>
    </row>
    <row r="8303" spans="1:20" x14ac:dyDescent="0.25">
      <c r="A8303">
        <v>1120745240</v>
      </c>
      <c r="B8303">
        <v>123908904</v>
      </c>
      <c r="C8303" t="s">
        <v>82</v>
      </c>
      <c r="D8303" t="s">
        <v>88</v>
      </c>
      <c r="E8303" t="s">
        <v>76</v>
      </c>
      <c r="F8303" s="7">
        <v>44735</v>
      </c>
      <c r="G8303" s="7">
        <v>46561</v>
      </c>
      <c r="H8303" t="s">
        <v>77</v>
      </c>
      <c r="I8303" t="s">
        <v>78</v>
      </c>
      <c r="J8303" s="7">
        <v>45732</v>
      </c>
      <c r="K8303" s="7">
        <v>44789</v>
      </c>
      <c r="L8303" s="7">
        <v>46561</v>
      </c>
      <c r="M8303" t="s">
        <v>77</v>
      </c>
      <c r="N8303" t="s">
        <v>79</v>
      </c>
      <c r="O8303">
        <v>2026</v>
      </c>
      <c r="P8303">
        <v>1</v>
      </c>
      <c r="Q8303" t="s">
        <v>80</v>
      </c>
      <c r="R8303" s="8">
        <v>46267</v>
      </c>
      <c r="S8303" s="2">
        <v>1</v>
      </c>
      <c r="T8303" s="2" t="s">
        <v>81</v>
      </c>
    </row>
    <row r="8304" spans="1:20" x14ac:dyDescent="0.25">
      <c r="A8304">
        <v>1120745357</v>
      </c>
      <c r="B8304">
        <v>123957514</v>
      </c>
      <c r="C8304" t="s">
        <v>82</v>
      </c>
      <c r="D8304" t="s">
        <v>88</v>
      </c>
      <c r="E8304" t="s">
        <v>76</v>
      </c>
      <c r="F8304" s="7">
        <v>44741</v>
      </c>
      <c r="G8304" s="7">
        <v>45106</v>
      </c>
      <c r="H8304" t="s">
        <v>77</v>
      </c>
      <c r="I8304" t="s">
        <v>78</v>
      </c>
      <c r="J8304" s="7">
        <v>45771</v>
      </c>
      <c r="K8304" s="7">
        <v>45715</v>
      </c>
      <c r="L8304" s="7">
        <v>45106</v>
      </c>
      <c r="M8304" t="s">
        <v>77</v>
      </c>
      <c r="N8304" t="s">
        <v>92</v>
      </c>
      <c r="O8304">
        <v>2026</v>
      </c>
      <c r="P8304">
        <v>1</v>
      </c>
      <c r="Q8304" t="s">
        <v>80</v>
      </c>
      <c r="R8304" s="8">
        <v>46267</v>
      </c>
      <c r="S8304" s="2">
        <v>1</v>
      </c>
      <c r="T8304" s="2" t="s">
        <v>81</v>
      </c>
    </row>
    <row r="8305" spans="1:20" x14ac:dyDescent="0.25">
      <c r="A8305">
        <v>1120745443</v>
      </c>
      <c r="B8305">
        <v>123995885</v>
      </c>
      <c r="C8305" t="s">
        <v>82</v>
      </c>
      <c r="D8305" t="s">
        <v>88</v>
      </c>
      <c r="E8305" t="s">
        <v>76</v>
      </c>
      <c r="F8305" s="7">
        <v>44747</v>
      </c>
      <c r="G8305" s="7">
        <v>45112</v>
      </c>
      <c r="H8305" t="s">
        <v>77</v>
      </c>
      <c r="I8305" t="s">
        <v>78</v>
      </c>
      <c r="J8305" s="7">
        <v>45491</v>
      </c>
      <c r="K8305" s="7">
        <v>45748</v>
      </c>
      <c r="L8305" s="7">
        <v>45112</v>
      </c>
      <c r="M8305" t="s">
        <v>77</v>
      </c>
      <c r="N8305" t="s">
        <v>79</v>
      </c>
      <c r="O8305">
        <v>2026</v>
      </c>
      <c r="P8305">
        <v>1</v>
      </c>
      <c r="Q8305" t="s">
        <v>80</v>
      </c>
      <c r="R8305" s="8">
        <v>46267</v>
      </c>
      <c r="S8305" s="2">
        <v>1</v>
      </c>
      <c r="T8305" s="2" t="s">
        <v>81</v>
      </c>
    </row>
    <row r="8306" spans="1:20" x14ac:dyDescent="0.25">
      <c r="A8306">
        <v>1120745447</v>
      </c>
      <c r="B8306">
        <v>123996996</v>
      </c>
      <c r="C8306" t="s">
        <v>82</v>
      </c>
      <c r="D8306" t="s">
        <v>83</v>
      </c>
      <c r="E8306" t="s">
        <v>76</v>
      </c>
      <c r="F8306" s="7">
        <v>44747</v>
      </c>
      <c r="G8306" s="7">
        <v>44931</v>
      </c>
      <c r="H8306" t="s">
        <v>77</v>
      </c>
      <c r="I8306" t="s">
        <v>78</v>
      </c>
      <c r="J8306" s="7">
        <v>45474</v>
      </c>
      <c r="K8306" s="7">
        <v>45748</v>
      </c>
      <c r="L8306" s="7">
        <v>44931</v>
      </c>
      <c r="M8306" t="s">
        <v>77</v>
      </c>
      <c r="N8306" t="s">
        <v>79</v>
      </c>
      <c r="O8306">
        <v>2026</v>
      </c>
      <c r="P8306">
        <v>1</v>
      </c>
      <c r="Q8306" t="s">
        <v>80</v>
      </c>
      <c r="R8306" s="8">
        <v>46267</v>
      </c>
      <c r="S8306" s="2">
        <v>1</v>
      </c>
      <c r="T8306" s="2" t="s">
        <v>81</v>
      </c>
    </row>
    <row r="8307" spans="1:20" x14ac:dyDescent="0.25">
      <c r="A8307">
        <v>1120745477</v>
      </c>
      <c r="B8307">
        <v>124013196</v>
      </c>
      <c r="C8307" t="s">
        <v>93</v>
      </c>
      <c r="D8307" t="s">
        <v>83</v>
      </c>
      <c r="E8307" t="s">
        <v>76</v>
      </c>
      <c r="F8307" s="7">
        <v>44749</v>
      </c>
      <c r="G8307" s="7">
        <v>46575</v>
      </c>
      <c r="H8307" t="s">
        <v>77</v>
      </c>
      <c r="I8307" t="s">
        <v>78</v>
      </c>
      <c r="J8307" s="7">
        <v>45539</v>
      </c>
      <c r="K8307" s="7">
        <v>45407</v>
      </c>
      <c r="L8307" s="7">
        <v>46575</v>
      </c>
      <c r="M8307" t="s">
        <v>77</v>
      </c>
      <c r="N8307" t="s">
        <v>79</v>
      </c>
      <c r="O8307">
        <v>2026</v>
      </c>
      <c r="P8307">
        <v>1</v>
      </c>
      <c r="Q8307" t="s">
        <v>80</v>
      </c>
      <c r="R8307" s="8">
        <v>46267</v>
      </c>
      <c r="S8307" s="2">
        <v>1</v>
      </c>
      <c r="T8307" s="2" t="s">
        <v>81</v>
      </c>
    </row>
    <row r="8308" spans="1:20" x14ac:dyDescent="0.25">
      <c r="A8308">
        <v>1120745619</v>
      </c>
      <c r="B8308">
        <v>124090605</v>
      </c>
      <c r="C8308" t="s">
        <v>82</v>
      </c>
      <c r="D8308" t="s">
        <v>88</v>
      </c>
      <c r="E8308" t="s">
        <v>76</v>
      </c>
      <c r="F8308" s="7">
        <v>44757</v>
      </c>
      <c r="G8308" s="7">
        <v>45122</v>
      </c>
      <c r="H8308" t="s">
        <v>77</v>
      </c>
      <c r="I8308" t="s">
        <v>84</v>
      </c>
      <c r="J8308" s="7">
        <v>45714</v>
      </c>
      <c r="K8308" s="7">
        <v>45610</v>
      </c>
      <c r="L8308" s="7">
        <v>45122</v>
      </c>
      <c r="M8308" t="s">
        <v>77</v>
      </c>
      <c r="N8308" t="s">
        <v>79</v>
      </c>
      <c r="O8308">
        <v>2026</v>
      </c>
      <c r="P8308">
        <v>1</v>
      </c>
      <c r="Q8308" t="s">
        <v>80</v>
      </c>
      <c r="R8308" s="8">
        <v>46267</v>
      </c>
      <c r="S8308" s="2">
        <v>1</v>
      </c>
      <c r="T8308" s="2" t="s">
        <v>81</v>
      </c>
    </row>
    <row r="8309" spans="1:20" x14ac:dyDescent="0.25">
      <c r="A8309">
        <v>1120745620</v>
      </c>
      <c r="B8309">
        <v>124090605</v>
      </c>
      <c r="C8309" t="s">
        <v>82</v>
      </c>
      <c r="D8309" t="s">
        <v>88</v>
      </c>
      <c r="E8309" t="s">
        <v>76</v>
      </c>
      <c r="F8309" s="7">
        <v>44757</v>
      </c>
      <c r="G8309" s="7">
        <v>45122</v>
      </c>
      <c r="H8309" t="s">
        <v>77</v>
      </c>
      <c r="I8309" t="s">
        <v>84</v>
      </c>
      <c r="J8309" s="7">
        <v>45714</v>
      </c>
      <c r="K8309" s="7">
        <v>45689</v>
      </c>
      <c r="L8309" s="7">
        <v>45122</v>
      </c>
      <c r="M8309" t="s">
        <v>77</v>
      </c>
      <c r="N8309" t="s">
        <v>79</v>
      </c>
      <c r="O8309">
        <v>2026</v>
      </c>
      <c r="P8309">
        <v>1</v>
      </c>
      <c r="Q8309" t="s">
        <v>80</v>
      </c>
      <c r="R8309" s="8">
        <v>46267</v>
      </c>
      <c r="S8309" s="2">
        <v>1</v>
      </c>
      <c r="T8309" s="2" t="s">
        <v>81</v>
      </c>
    </row>
    <row r="8310" spans="1:20" x14ac:dyDescent="0.25">
      <c r="A8310">
        <v>1120745665</v>
      </c>
      <c r="B8310">
        <v>124104449</v>
      </c>
      <c r="C8310" t="s">
        <v>98</v>
      </c>
      <c r="D8310" t="s">
        <v>83</v>
      </c>
      <c r="E8310" t="s">
        <v>76</v>
      </c>
      <c r="F8310" s="7">
        <v>44760</v>
      </c>
      <c r="G8310" s="7">
        <v>46586</v>
      </c>
      <c r="H8310" t="s">
        <v>77</v>
      </c>
      <c r="I8310" t="s">
        <v>84</v>
      </c>
      <c r="J8310" s="7">
        <v>45919</v>
      </c>
      <c r="K8310" s="7">
        <v>45746</v>
      </c>
      <c r="L8310" s="7">
        <v>46586</v>
      </c>
      <c r="M8310" t="s">
        <v>77</v>
      </c>
      <c r="N8310" t="s">
        <v>79</v>
      </c>
      <c r="O8310">
        <v>2026</v>
      </c>
      <c r="P8310">
        <v>1</v>
      </c>
      <c r="Q8310" t="s">
        <v>80</v>
      </c>
      <c r="R8310" s="8">
        <v>46267</v>
      </c>
      <c r="S8310" s="2">
        <v>1</v>
      </c>
      <c r="T8310" s="2" t="s">
        <v>81</v>
      </c>
    </row>
    <row r="8311" spans="1:20" x14ac:dyDescent="0.25">
      <c r="A8311">
        <v>1120745691</v>
      </c>
      <c r="B8311">
        <v>124114838</v>
      </c>
      <c r="C8311" t="s">
        <v>95</v>
      </c>
      <c r="D8311" t="s">
        <v>88</v>
      </c>
      <c r="E8311" t="s">
        <v>76</v>
      </c>
      <c r="F8311" s="7">
        <v>44761</v>
      </c>
      <c r="G8311" s="7">
        <v>46587</v>
      </c>
      <c r="H8311" t="s">
        <v>77</v>
      </c>
      <c r="I8311" t="s">
        <v>78</v>
      </c>
      <c r="J8311" s="7">
        <v>45830</v>
      </c>
      <c r="K8311" s="7">
        <v>44805</v>
      </c>
      <c r="L8311" s="7">
        <v>46587</v>
      </c>
      <c r="M8311" t="s">
        <v>77</v>
      </c>
      <c r="N8311" t="s">
        <v>79</v>
      </c>
      <c r="O8311">
        <v>2026</v>
      </c>
      <c r="P8311">
        <v>1</v>
      </c>
      <c r="Q8311" t="s">
        <v>80</v>
      </c>
      <c r="R8311" s="8">
        <v>46267</v>
      </c>
      <c r="S8311" s="2">
        <v>1</v>
      </c>
      <c r="T8311" s="2" t="s">
        <v>81</v>
      </c>
    </row>
    <row r="8312" spans="1:20" x14ac:dyDescent="0.25">
      <c r="A8312">
        <v>1120745726</v>
      </c>
      <c r="B8312">
        <v>124132426</v>
      </c>
      <c r="C8312" t="s">
        <v>98</v>
      </c>
      <c r="D8312" t="s">
        <v>83</v>
      </c>
      <c r="E8312" t="s">
        <v>76</v>
      </c>
      <c r="F8312" s="7">
        <v>44763</v>
      </c>
      <c r="G8312" s="7">
        <v>46589</v>
      </c>
      <c r="H8312" t="s">
        <v>77</v>
      </c>
      <c r="I8312" t="s">
        <v>78</v>
      </c>
      <c r="J8312" s="7">
        <v>45873</v>
      </c>
      <c r="K8312" s="7">
        <v>44817</v>
      </c>
      <c r="L8312" s="7">
        <v>46589</v>
      </c>
      <c r="M8312" t="s">
        <v>77</v>
      </c>
      <c r="N8312" t="s">
        <v>79</v>
      </c>
      <c r="O8312">
        <v>2026</v>
      </c>
      <c r="P8312">
        <v>1</v>
      </c>
      <c r="Q8312" t="s">
        <v>80</v>
      </c>
      <c r="R8312" s="8">
        <v>46267</v>
      </c>
      <c r="S8312" s="2">
        <v>1</v>
      </c>
      <c r="T8312" s="2" t="s">
        <v>81</v>
      </c>
    </row>
    <row r="8313" spans="1:20" x14ac:dyDescent="0.25">
      <c r="A8313">
        <v>1120745740</v>
      </c>
      <c r="B8313">
        <v>124136166</v>
      </c>
      <c r="C8313" t="s">
        <v>82</v>
      </c>
      <c r="D8313" t="s">
        <v>88</v>
      </c>
      <c r="E8313" t="s">
        <v>76</v>
      </c>
      <c r="F8313" s="7">
        <v>44763</v>
      </c>
      <c r="G8313" s="7">
        <v>45128</v>
      </c>
      <c r="H8313" t="s">
        <v>77</v>
      </c>
      <c r="I8313" t="s">
        <v>78</v>
      </c>
      <c r="J8313" s="7">
        <v>45437</v>
      </c>
      <c r="K8313" s="7">
        <v>45623</v>
      </c>
      <c r="L8313" s="7">
        <v>45128</v>
      </c>
      <c r="M8313" t="s">
        <v>77</v>
      </c>
      <c r="N8313" t="s">
        <v>79</v>
      </c>
      <c r="O8313">
        <v>2026</v>
      </c>
      <c r="P8313">
        <v>1</v>
      </c>
      <c r="Q8313" t="s">
        <v>80</v>
      </c>
      <c r="R8313" s="8">
        <v>46267</v>
      </c>
      <c r="S8313" s="2">
        <v>1</v>
      </c>
      <c r="T8313" s="2" t="s">
        <v>81</v>
      </c>
    </row>
    <row r="8314" spans="1:20" x14ac:dyDescent="0.25">
      <c r="A8314">
        <v>1120746457</v>
      </c>
      <c r="B8314">
        <v>124345783</v>
      </c>
      <c r="C8314" t="s">
        <v>74</v>
      </c>
      <c r="D8314" t="s">
        <v>75</v>
      </c>
      <c r="E8314" t="s">
        <v>76</v>
      </c>
      <c r="F8314" s="7">
        <v>44796</v>
      </c>
      <c r="G8314" s="7">
        <v>45161</v>
      </c>
      <c r="H8314" t="s">
        <v>86</v>
      </c>
      <c r="I8314" t="s">
        <v>87</v>
      </c>
      <c r="J8314" s="7">
        <v>45771</v>
      </c>
      <c r="K8314" s="7">
        <v>46073</v>
      </c>
      <c r="L8314" s="7">
        <v>45161</v>
      </c>
      <c r="M8314" t="s">
        <v>86</v>
      </c>
      <c r="N8314" t="s">
        <v>79</v>
      </c>
      <c r="O8314">
        <v>2026</v>
      </c>
      <c r="P8314">
        <v>1</v>
      </c>
      <c r="Q8314" t="s">
        <v>80</v>
      </c>
      <c r="R8314" s="8">
        <v>46267</v>
      </c>
      <c r="S8314" s="2">
        <v>1</v>
      </c>
      <c r="T8314" s="2" t="s">
        <v>81</v>
      </c>
    </row>
    <row r="8315" spans="1:20" x14ac:dyDescent="0.25">
      <c r="A8315">
        <v>1120746535</v>
      </c>
      <c r="B8315">
        <v>124376448</v>
      </c>
      <c r="C8315" t="s">
        <v>74</v>
      </c>
      <c r="D8315" t="s">
        <v>83</v>
      </c>
      <c r="E8315" t="s">
        <v>76</v>
      </c>
      <c r="F8315" s="7">
        <v>44798</v>
      </c>
      <c r="G8315" s="7">
        <v>44982</v>
      </c>
      <c r="H8315" t="s">
        <v>77</v>
      </c>
      <c r="I8315" t="s">
        <v>84</v>
      </c>
      <c r="J8315" s="7">
        <v>45509</v>
      </c>
      <c r="K8315" s="7">
        <v>44802</v>
      </c>
      <c r="L8315" s="7">
        <v>44982</v>
      </c>
      <c r="M8315" t="s">
        <v>77</v>
      </c>
      <c r="N8315" t="s">
        <v>79</v>
      </c>
      <c r="O8315">
        <v>2026</v>
      </c>
      <c r="P8315">
        <v>1</v>
      </c>
      <c r="Q8315" t="s">
        <v>80</v>
      </c>
      <c r="R8315" s="8">
        <v>46267</v>
      </c>
      <c r="S8315" s="2">
        <v>1</v>
      </c>
      <c r="T8315" s="2" t="s">
        <v>81</v>
      </c>
    </row>
    <row r="8316" spans="1:20" x14ac:dyDescent="0.25">
      <c r="A8316">
        <v>1120746957</v>
      </c>
      <c r="B8316">
        <v>124556543</v>
      </c>
      <c r="C8316" t="s">
        <v>74</v>
      </c>
      <c r="D8316" t="s">
        <v>75</v>
      </c>
      <c r="E8316" t="s">
        <v>76</v>
      </c>
      <c r="F8316" s="7">
        <v>44827</v>
      </c>
      <c r="G8316" s="7">
        <v>46653</v>
      </c>
      <c r="H8316" t="s">
        <v>86</v>
      </c>
      <c r="I8316" t="s">
        <v>87</v>
      </c>
      <c r="J8316" s="7"/>
      <c r="K8316" s="7">
        <v>44950</v>
      </c>
      <c r="L8316" s="7">
        <v>46653</v>
      </c>
      <c r="M8316" t="s">
        <v>86</v>
      </c>
      <c r="N8316"/>
      <c r="O8316">
        <v>2026</v>
      </c>
      <c r="P8316">
        <v>1</v>
      </c>
      <c r="Q8316" t="s">
        <v>80</v>
      </c>
      <c r="R8316" s="8">
        <v>46267</v>
      </c>
      <c r="S8316" s="2">
        <v>1</v>
      </c>
      <c r="T8316" s="2" t="s">
        <v>81</v>
      </c>
    </row>
    <row r="8317" spans="1:20" x14ac:dyDescent="0.25">
      <c r="A8317">
        <v>1120747736</v>
      </c>
      <c r="B8317">
        <v>124973983</v>
      </c>
      <c r="C8317" t="s">
        <v>82</v>
      </c>
      <c r="D8317" t="s">
        <v>75</v>
      </c>
      <c r="E8317" t="s">
        <v>76</v>
      </c>
      <c r="F8317" s="7">
        <v>44896</v>
      </c>
      <c r="G8317" s="7">
        <v>45261</v>
      </c>
      <c r="H8317" t="s">
        <v>77</v>
      </c>
      <c r="I8317" t="s">
        <v>78</v>
      </c>
      <c r="J8317" s="7"/>
      <c r="K8317" s="7">
        <v>44930</v>
      </c>
      <c r="L8317" s="7">
        <v>45261</v>
      </c>
      <c r="M8317" t="s">
        <v>77</v>
      </c>
      <c r="N8317"/>
      <c r="O8317">
        <v>2026</v>
      </c>
      <c r="P8317">
        <v>1</v>
      </c>
      <c r="Q8317" t="s">
        <v>80</v>
      </c>
      <c r="R8317" s="8">
        <v>46267</v>
      </c>
      <c r="S8317" s="2">
        <v>1</v>
      </c>
      <c r="T8317" s="2" t="s">
        <v>81</v>
      </c>
    </row>
    <row r="8318" spans="1:20" x14ac:dyDescent="0.25">
      <c r="A8318">
        <v>1120747808</v>
      </c>
      <c r="B8318">
        <v>125505546</v>
      </c>
      <c r="C8318" t="s">
        <v>97</v>
      </c>
      <c r="D8318" t="s">
        <v>75</v>
      </c>
      <c r="E8318" t="s">
        <v>76</v>
      </c>
      <c r="F8318" s="7">
        <v>44967</v>
      </c>
      <c r="G8318" s="7">
        <v>46793</v>
      </c>
      <c r="H8318" t="s">
        <v>77</v>
      </c>
      <c r="I8318" t="s">
        <v>78</v>
      </c>
      <c r="J8318" s="7">
        <v>45160</v>
      </c>
      <c r="K8318" s="7">
        <v>46044</v>
      </c>
      <c r="L8318" s="7">
        <v>46793</v>
      </c>
      <c r="M8318" t="s">
        <v>77</v>
      </c>
      <c r="N8318" t="s">
        <v>92</v>
      </c>
      <c r="O8318">
        <v>2026</v>
      </c>
      <c r="P8318">
        <v>1</v>
      </c>
      <c r="Q8318" t="s">
        <v>80</v>
      </c>
      <c r="R8318" s="8">
        <v>46267</v>
      </c>
      <c r="S8318" s="2">
        <v>1</v>
      </c>
      <c r="T8318" s="2" t="s">
        <v>81</v>
      </c>
    </row>
    <row r="8319" spans="1:20" x14ac:dyDescent="0.25">
      <c r="A8319">
        <v>1120747934</v>
      </c>
      <c r="B8319">
        <v>125878690</v>
      </c>
      <c r="C8319" t="s">
        <v>74</v>
      </c>
      <c r="D8319" t="s">
        <v>83</v>
      </c>
      <c r="E8319" t="s">
        <v>76</v>
      </c>
      <c r="F8319" s="7">
        <v>44828</v>
      </c>
      <c r="G8319" s="7">
        <v>45009</v>
      </c>
      <c r="H8319" t="s">
        <v>86</v>
      </c>
      <c r="I8319" t="s">
        <v>87</v>
      </c>
      <c r="J8319" s="7">
        <v>45966</v>
      </c>
      <c r="K8319" s="7">
        <v>45911</v>
      </c>
      <c r="L8319" s="7">
        <v>45009</v>
      </c>
      <c r="M8319" t="s">
        <v>86</v>
      </c>
      <c r="N8319" t="s">
        <v>79</v>
      </c>
      <c r="O8319">
        <v>2026</v>
      </c>
      <c r="P8319">
        <v>1</v>
      </c>
      <c r="Q8319" t="s">
        <v>80</v>
      </c>
      <c r="R8319" s="8">
        <v>46267</v>
      </c>
      <c r="S8319" s="2">
        <v>1</v>
      </c>
      <c r="T8319" s="2" t="s">
        <v>81</v>
      </c>
    </row>
    <row r="8320" spans="1:20" x14ac:dyDescent="0.25">
      <c r="A8320">
        <v>1120748224</v>
      </c>
      <c r="B8320">
        <v>126033700</v>
      </c>
      <c r="C8320" t="s">
        <v>74</v>
      </c>
      <c r="D8320" t="s">
        <v>75</v>
      </c>
      <c r="E8320" t="s">
        <v>76</v>
      </c>
      <c r="F8320" s="7">
        <v>45048</v>
      </c>
      <c r="G8320" s="7">
        <v>45414</v>
      </c>
      <c r="H8320" t="s">
        <v>86</v>
      </c>
      <c r="I8320" t="s">
        <v>87</v>
      </c>
      <c r="J8320" s="7"/>
      <c r="K8320" s="7">
        <v>45049</v>
      </c>
      <c r="L8320" s="7">
        <v>45414</v>
      </c>
      <c r="M8320" t="s">
        <v>86</v>
      </c>
      <c r="N8320"/>
      <c r="O8320">
        <v>2026</v>
      </c>
      <c r="P8320">
        <v>1</v>
      </c>
      <c r="Q8320" t="s">
        <v>80</v>
      </c>
      <c r="R8320" s="8">
        <v>46267</v>
      </c>
      <c r="S8320" s="2">
        <v>1</v>
      </c>
      <c r="T8320" s="2" t="s">
        <v>81</v>
      </c>
    </row>
    <row r="8321" spans="1:20" x14ac:dyDescent="0.25">
      <c r="A8321">
        <v>1120748520</v>
      </c>
      <c r="B8321">
        <v>126167413</v>
      </c>
      <c r="C8321" t="s">
        <v>82</v>
      </c>
      <c r="D8321" t="s">
        <v>88</v>
      </c>
      <c r="E8321" t="s">
        <v>76</v>
      </c>
      <c r="F8321" s="7">
        <v>45064</v>
      </c>
      <c r="G8321" s="7">
        <v>45430</v>
      </c>
      <c r="H8321" t="s">
        <v>77</v>
      </c>
      <c r="I8321" t="s">
        <v>84</v>
      </c>
      <c r="J8321" s="7">
        <v>45737</v>
      </c>
      <c r="K8321" s="7">
        <v>45968</v>
      </c>
      <c r="L8321" s="7">
        <v>45430</v>
      </c>
      <c r="M8321" t="s">
        <v>77</v>
      </c>
      <c r="N8321" t="s">
        <v>79</v>
      </c>
      <c r="O8321">
        <v>2026</v>
      </c>
      <c r="P8321">
        <v>1</v>
      </c>
      <c r="Q8321" t="s">
        <v>80</v>
      </c>
      <c r="R8321" s="8">
        <v>46267</v>
      </c>
      <c r="S8321" s="2">
        <v>1</v>
      </c>
      <c r="T8321" s="2" t="s">
        <v>81</v>
      </c>
    </row>
    <row r="8322" spans="1:20" x14ac:dyDescent="0.25">
      <c r="A8322">
        <v>1120748521</v>
      </c>
      <c r="B8322">
        <v>126167413</v>
      </c>
      <c r="C8322" t="s">
        <v>82</v>
      </c>
      <c r="D8322" t="s">
        <v>88</v>
      </c>
      <c r="E8322" t="s">
        <v>76</v>
      </c>
      <c r="F8322" s="7">
        <v>45064</v>
      </c>
      <c r="G8322" s="7">
        <v>45430</v>
      </c>
      <c r="H8322" t="s">
        <v>77</v>
      </c>
      <c r="I8322" t="s">
        <v>84</v>
      </c>
      <c r="J8322" s="7">
        <v>45737</v>
      </c>
      <c r="K8322" s="7">
        <v>45887</v>
      </c>
      <c r="L8322" s="7">
        <v>45430</v>
      </c>
      <c r="M8322" t="s">
        <v>77</v>
      </c>
      <c r="N8322" t="s">
        <v>79</v>
      </c>
      <c r="O8322">
        <v>2026</v>
      </c>
      <c r="P8322">
        <v>1</v>
      </c>
      <c r="Q8322" t="s">
        <v>80</v>
      </c>
      <c r="R8322" s="8">
        <v>46267</v>
      </c>
      <c r="S8322" s="2">
        <v>1</v>
      </c>
      <c r="T8322" s="2" t="s">
        <v>81</v>
      </c>
    </row>
    <row r="8323" spans="1:20" x14ac:dyDescent="0.25">
      <c r="A8323">
        <v>1120748547</v>
      </c>
      <c r="B8323">
        <v>126189717</v>
      </c>
      <c r="C8323" t="s">
        <v>74</v>
      </c>
      <c r="D8323" t="s">
        <v>88</v>
      </c>
      <c r="E8323" t="s">
        <v>76</v>
      </c>
      <c r="F8323" s="7">
        <v>45065</v>
      </c>
      <c r="G8323" s="7">
        <v>45431</v>
      </c>
      <c r="H8323" t="s">
        <v>77</v>
      </c>
      <c r="I8323" t="s">
        <v>78</v>
      </c>
      <c r="J8323" s="7">
        <v>45747</v>
      </c>
      <c r="K8323" s="7">
        <v>45995</v>
      </c>
      <c r="L8323" s="7">
        <v>45431</v>
      </c>
      <c r="M8323" t="s">
        <v>77</v>
      </c>
      <c r="N8323" t="s">
        <v>92</v>
      </c>
      <c r="O8323">
        <v>2026</v>
      </c>
      <c r="P8323">
        <v>1</v>
      </c>
      <c r="Q8323" t="s">
        <v>80</v>
      </c>
      <c r="R8323" s="8">
        <v>46267</v>
      </c>
      <c r="S8323" s="2">
        <v>1</v>
      </c>
      <c r="T8323" s="2" t="s">
        <v>81</v>
      </c>
    </row>
    <row r="8324" spans="1:20" x14ac:dyDescent="0.25">
      <c r="A8324">
        <v>1120748706</v>
      </c>
      <c r="B8324">
        <v>126257629</v>
      </c>
      <c r="C8324" t="s">
        <v>82</v>
      </c>
      <c r="D8324" t="s">
        <v>88</v>
      </c>
      <c r="E8324" t="s">
        <v>76</v>
      </c>
      <c r="F8324" s="7">
        <v>45077</v>
      </c>
      <c r="G8324" s="7">
        <v>45443</v>
      </c>
      <c r="H8324" t="s">
        <v>77</v>
      </c>
      <c r="I8324" t="s">
        <v>78</v>
      </c>
      <c r="J8324" s="7"/>
      <c r="K8324" s="7">
        <v>45747</v>
      </c>
      <c r="L8324" s="7">
        <v>45443</v>
      </c>
      <c r="M8324" t="s">
        <v>77</v>
      </c>
      <c r="N8324"/>
      <c r="O8324">
        <v>2026</v>
      </c>
      <c r="P8324">
        <v>1</v>
      </c>
      <c r="Q8324" t="s">
        <v>80</v>
      </c>
      <c r="R8324" s="8">
        <v>46267</v>
      </c>
      <c r="S8324" s="2">
        <v>1</v>
      </c>
      <c r="T8324" s="2" t="s">
        <v>81</v>
      </c>
    </row>
    <row r="8325" spans="1:20" x14ac:dyDescent="0.25">
      <c r="A8325">
        <v>1120748732</v>
      </c>
      <c r="B8325">
        <v>126276711</v>
      </c>
      <c r="C8325" t="s">
        <v>97</v>
      </c>
      <c r="D8325" t="s">
        <v>83</v>
      </c>
      <c r="E8325" t="s">
        <v>76</v>
      </c>
      <c r="F8325" s="7">
        <v>45079</v>
      </c>
      <c r="G8325" s="7">
        <v>45171</v>
      </c>
      <c r="H8325" t="s">
        <v>77</v>
      </c>
      <c r="I8325" t="s">
        <v>84</v>
      </c>
      <c r="J8325" s="7">
        <v>45427</v>
      </c>
      <c r="K8325" s="7">
        <v>45747</v>
      </c>
      <c r="L8325" s="7">
        <v>45171</v>
      </c>
      <c r="M8325" t="s">
        <v>77</v>
      </c>
      <c r="N8325" t="s">
        <v>79</v>
      </c>
      <c r="O8325">
        <v>2026</v>
      </c>
      <c r="P8325">
        <v>1</v>
      </c>
      <c r="Q8325" t="s">
        <v>80</v>
      </c>
      <c r="R8325" s="8">
        <v>46267</v>
      </c>
      <c r="S8325" s="2">
        <v>1</v>
      </c>
      <c r="T8325" s="2" t="s">
        <v>81</v>
      </c>
    </row>
    <row r="8326" spans="1:20" x14ac:dyDescent="0.25">
      <c r="A8326">
        <v>1120748750</v>
      </c>
      <c r="B8326">
        <v>126283485</v>
      </c>
      <c r="C8326" t="s">
        <v>93</v>
      </c>
      <c r="D8326" t="s">
        <v>88</v>
      </c>
      <c r="E8326" t="s">
        <v>76</v>
      </c>
      <c r="F8326" s="7">
        <v>45080</v>
      </c>
      <c r="G8326" s="7">
        <v>45446</v>
      </c>
      <c r="H8326" t="s">
        <v>77</v>
      </c>
      <c r="I8326" t="s">
        <v>78</v>
      </c>
      <c r="J8326" s="7">
        <v>45437</v>
      </c>
      <c r="K8326" s="7">
        <v>45957</v>
      </c>
      <c r="L8326" s="7">
        <v>45446</v>
      </c>
      <c r="M8326" t="s">
        <v>77</v>
      </c>
      <c r="N8326" t="s">
        <v>79</v>
      </c>
      <c r="O8326">
        <v>2026</v>
      </c>
      <c r="P8326">
        <v>1</v>
      </c>
      <c r="Q8326" t="s">
        <v>80</v>
      </c>
      <c r="R8326" s="8">
        <v>46267</v>
      </c>
      <c r="S8326" s="2">
        <v>1</v>
      </c>
      <c r="T8326" s="2" t="s">
        <v>81</v>
      </c>
    </row>
    <row r="8327" spans="1:20" x14ac:dyDescent="0.25">
      <c r="A8327">
        <v>1120748754</v>
      </c>
      <c r="B8327">
        <v>126283817</v>
      </c>
      <c r="C8327" t="s">
        <v>74</v>
      </c>
      <c r="D8327" t="s">
        <v>83</v>
      </c>
      <c r="E8327" t="s">
        <v>76</v>
      </c>
      <c r="F8327" s="7">
        <v>45080</v>
      </c>
      <c r="G8327" s="7">
        <v>45263</v>
      </c>
      <c r="H8327" t="s">
        <v>77</v>
      </c>
      <c r="I8327" t="s">
        <v>78</v>
      </c>
      <c r="J8327" s="7">
        <v>45633</v>
      </c>
      <c r="K8327" s="7">
        <v>45748</v>
      </c>
      <c r="L8327" s="7">
        <v>45263</v>
      </c>
      <c r="M8327" t="s">
        <v>77</v>
      </c>
      <c r="N8327" t="s">
        <v>79</v>
      </c>
      <c r="O8327">
        <v>2026</v>
      </c>
      <c r="P8327">
        <v>1</v>
      </c>
      <c r="Q8327" t="s">
        <v>80</v>
      </c>
      <c r="R8327" s="8">
        <v>46267</v>
      </c>
      <c r="S8327" s="2">
        <v>1</v>
      </c>
      <c r="T8327" s="2" t="s">
        <v>81</v>
      </c>
    </row>
    <row r="8328" spans="1:20" x14ac:dyDescent="0.25">
      <c r="A8328">
        <v>1120749024</v>
      </c>
      <c r="B8328">
        <v>126408134</v>
      </c>
      <c r="C8328" t="s">
        <v>74</v>
      </c>
      <c r="D8328" t="s">
        <v>88</v>
      </c>
      <c r="E8328" t="s">
        <v>76</v>
      </c>
      <c r="F8328" s="7">
        <v>45097</v>
      </c>
      <c r="G8328" s="7">
        <v>45463</v>
      </c>
      <c r="H8328" t="s">
        <v>77</v>
      </c>
      <c r="I8328" t="s">
        <v>78</v>
      </c>
      <c r="J8328" s="7">
        <v>45707</v>
      </c>
      <c r="K8328" s="7">
        <v>45748</v>
      </c>
      <c r="L8328" s="7">
        <v>45463</v>
      </c>
      <c r="M8328" t="s">
        <v>77</v>
      </c>
      <c r="N8328" t="s">
        <v>79</v>
      </c>
      <c r="O8328">
        <v>2026</v>
      </c>
      <c r="P8328">
        <v>1</v>
      </c>
      <c r="Q8328" t="s">
        <v>80</v>
      </c>
      <c r="R8328" s="8">
        <v>46267</v>
      </c>
      <c r="S8328" s="2">
        <v>1</v>
      </c>
      <c r="T8328" s="2" t="s">
        <v>81</v>
      </c>
    </row>
    <row r="8329" spans="1:20" x14ac:dyDescent="0.25">
      <c r="A8329">
        <v>1120749132</v>
      </c>
      <c r="B8329">
        <v>126461239</v>
      </c>
      <c r="C8329" t="s">
        <v>74</v>
      </c>
      <c r="D8329" t="s">
        <v>88</v>
      </c>
      <c r="E8329" t="s">
        <v>76</v>
      </c>
      <c r="F8329" s="7">
        <v>45104</v>
      </c>
      <c r="G8329" s="7">
        <v>45470</v>
      </c>
      <c r="H8329" t="s">
        <v>77</v>
      </c>
      <c r="I8329" t="s">
        <v>84</v>
      </c>
      <c r="J8329" s="7"/>
      <c r="K8329" s="7">
        <v>45747</v>
      </c>
      <c r="L8329" s="7">
        <v>45470</v>
      </c>
      <c r="M8329" t="s">
        <v>77</v>
      </c>
      <c r="N8329"/>
      <c r="O8329">
        <v>2026</v>
      </c>
      <c r="P8329">
        <v>1</v>
      </c>
      <c r="Q8329" t="s">
        <v>80</v>
      </c>
      <c r="R8329" s="8">
        <v>46267</v>
      </c>
      <c r="S8329" s="2">
        <v>1</v>
      </c>
      <c r="T8329" s="2" t="s">
        <v>81</v>
      </c>
    </row>
    <row r="8330" spans="1:20" x14ac:dyDescent="0.25">
      <c r="A8330">
        <v>1120749241</v>
      </c>
      <c r="B8330">
        <v>126522940</v>
      </c>
      <c r="C8330" t="s">
        <v>74</v>
      </c>
      <c r="D8330" t="s">
        <v>88</v>
      </c>
      <c r="E8330" t="s">
        <v>76</v>
      </c>
      <c r="F8330" s="7">
        <v>45114</v>
      </c>
      <c r="G8330" s="7">
        <v>46941</v>
      </c>
      <c r="H8330" t="s">
        <v>77</v>
      </c>
      <c r="I8330" t="s">
        <v>78</v>
      </c>
      <c r="J8330" s="7">
        <v>46080</v>
      </c>
      <c r="K8330" s="7">
        <v>46083</v>
      </c>
      <c r="L8330" s="7">
        <v>46941</v>
      </c>
      <c r="M8330" t="s">
        <v>77</v>
      </c>
      <c r="N8330" t="s">
        <v>79</v>
      </c>
      <c r="O8330">
        <v>2026</v>
      </c>
      <c r="P8330">
        <v>1</v>
      </c>
      <c r="Q8330" t="s">
        <v>80</v>
      </c>
      <c r="R8330" s="8">
        <v>46267</v>
      </c>
      <c r="S8330" s="2">
        <v>1</v>
      </c>
      <c r="T8330" s="2" t="s">
        <v>81</v>
      </c>
    </row>
    <row r="8331" spans="1:20" x14ac:dyDescent="0.25">
      <c r="A8331">
        <v>1120749267</v>
      </c>
      <c r="B8331">
        <v>126537969</v>
      </c>
      <c r="C8331" t="s">
        <v>98</v>
      </c>
      <c r="D8331" t="s">
        <v>88</v>
      </c>
      <c r="E8331" t="s">
        <v>76</v>
      </c>
      <c r="F8331" s="7">
        <v>45116</v>
      </c>
      <c r="G8331" s="7">
        <v>45482</v>
      </c>
      <c r="H8331" t="s">
        <v>77</v>
      </c>
      <c r="I8331" t="s">
        <v>84</v>
      </c>
      <c r="J8331" s="7">
        <v>45495</v>
      </c>
      <c r="K8331" s="7">
        <v>45199</v>
      </c>
      <c r="L8331" s="7">
        <v>45482</v>
      </c>
      <c r="M8331" t="s">
        <v>77</v>
      </c>
      <c r="N8331" t="s">
        <v>79</v>
      </c>
      <c r="O8331">
        <v>2026</v>
      </c>
      <c r="P8331">
        <v>1</v>
      </c>
      <c r="Q8331" t="s">
        <v>80</v>
      </c>
      <c r="R8331" s="8">
        <v>46267</v>
      </c>
      <c r="S8331" s="2">
        <v>1</v>
      </c>
      <c r="T8331" s="2" t="s">
        <v>81</v>
      </c>
    </row>
    <row r="8332" spans="1:20" x14ac:dyDescent="0.25">
      <c r="A8332">
        <v>1120749268</v>
      </c>
      <c r="B8332">
        <v>126537969</v>
      </c>
      <c r="C8332" t="s">
        <v>98</v>
      </c>
      <c r="D8332" t="s">
        <v>88</v>
      </c>
      <c r="E8332" t="s">
        <v>76</v>
      </c>
      <c r="F8332" s="7">
        <v>45116</v>
      </c>
      <c r="G8332" s="7">
        <v>45482</v>
      </c>
      <c r="H8332" t="s">
        <v>77</v>
      </c>
      <c r="I8332" t="s">
        <v>84</v>
      </c>
      <c r="J8332" s="7">
        <v>45495</v>
      </c>
      <c r="K8332" s="7">
        <v>45905</v>
      </c>
      <c r="L8332" s="7">
        <v>45482</v>
      </c>
      <c r="M8332" t="s">
        <v>77</v>
      </c>
      <c r="N8332" t="s">
        <v>79</v>
      </c>
      <c r="O8332">
        <v>2026</v>
      </c>
      <c r="P8332">
        <v>1</v>
      </c>
      <c r="Q8332" t="s">
        <v>80</v>
      </c>
      <c r="R8332" s="8">
        <v>46267</v>
      </c>
      <c r="S8332" s="2">
        <v>1</v>
      </c>
      <c r="T8332" s="2" t="s">
        <v>81</v>
      </c>
    </row>
    <row r="8333" spans="1:20" x14ac:dyDescent="0.25">
      <c r="A8333">
        <v>1120749434</v>
      </c>
      <c r="B8333">
        <v>126602449</v>
      </c>
      <c r="C8333" t="s">
        <v>91</v>
      </c>
      <c r="D8333" t="s">
        <v>88</v>
      </c>
      <c r="E8333" t="s">
        <v>76</v>
      </c>
      <c r="F8333" s="7">
        <v>45118</v>
      </c>
      <c r="G8333" s="7">
        <v>45484</v>
      </c>
      <c r="H8333" t="s">
        <v>77</v>
      </c>
      <c r="I8333" t="s">
        <v>78</v>
      </c>
      <c r="J8333" s="7">
        <v>45633</v>
      </c>
      <c r="K8333" s="7">
        <v>45463</v>
      </c>
      <c r="L8333" s="7">
        <v>45484</v>
      </c>
      <c r="M8333" t="s">
        <v>77</v>
      </c>
      <c r="N8333" t="s">
        <v>79</v>
      </c>
      <c r="O8333">
        <v>2026</v>
      </c>
      <c r="P8333">
        <v>1</v>
      </c>
      <c r="Q8333" t="s">
        <v>80</v>
      </c>
      <c r="R8333" s="8">
        <v>46267</v>
      </c>
      <c r="S8333" s="2">
        <v>1</v>
      </c>
      <c r="T8333" s="2" t="s">
        <v>81</v>
      </c>
    </row>
    <row r="8334" spans="1:20" x14ac:dyDescent="0.25">
      <c r="A8334">
        <v>1120749637</v>
      </c>
      <c r="B8334">
        <v>126669347</v>
      </c>
      <c r="C8334" t="s">
        <v>82</v>
      </c>
      <c r="D8334" t="s">
        <v>88</v>
      </c>
      <c r="E8334" t="s">
        <v>76</v>
      </c>
      <c r="F8334" s="7">
        <v>45132</v>
      </c>
      <c r="G8334" s="7">
        <v>45498</v>
      </c>
      <c r="H8334" t="s">
        <v>77</v>
      </c>
      <c r="I8334" t="s">
        <v>78</v>
      </c>
      <c r="J8334" s="7"/>
      <c r="K8334" s="7">
        <v>45971</v>
      </c>
      <c r="L8334" s="7">
        <v>45498</v>
      </c>
      <c r="M8334" t="s">
        <v>77</v>
      </c>
      <c r="N8334"/>
      <c r="O8334">
        <v>2026</v>
      </c>
      <c r="P8334">
        <v>1</v>
      </c>
      <c r="Q8334" t="s">
        <v>80</v>
      </c>
      <c r="R8334" s="8">
        <v>46267</v>
      </c>
      <c r="S8334" s="2">
        <v>1</v>
      </c>
      <c r="T8334" s="2" t="s">
        <v>81</v>
      </c>
    </row>
    <row r="8335" spans="1:20" x14ac:dyDescent="0.25">
      <c r="A8335">
        <v>1120749777</v>
      </c>
      <c r="B8335">
        <v>126712360</v>
      </c>
      <c r="C8335" t="s">
        <v>85</v>
      </c>
      <c r="D8335" t="s">
        <v>88</v>
      </c>
      <c r="E8335" t="s">
        <v>76</v>
      </c>
      <c r="F8335" s="7">
        <v>45138</v>
      </c>
      <c r="G8335" s="7">
        <v>45504</v>
      </c>
      <c r="H8335" t="s">
        <v>77</v>
      </c>
      <c r="I8335" t="s">
        <v>78</v>
      </c>
      <c r="J8335" s="7">
        <v>45432</v>
      </c>
      <c r="K8335" s="7">
        <v>45731</v>
      </c>
      <c r="L8335" s="7">
        <v>45504</v>
      </c>
      <c r="M8335" t="s">
        <v>77</v>
      </c>
      <c r="N8335" t="s">
        <v>79</v>
      </c>
      <c r="O8335">
        <v>2026</v>
      </c>
      <c r="P8335">
        <v>1</v>
      </c>
      <c r="Q8335" t="s">
        <v>80</v>
      </c>
      <c r="R8335" s="8">
        <v>46267</v>
      </c>
      <c r="S8335" s="2">
        <v>1</v>
      </c>
      <c r="T8335" s="2" t="s">
        <v>81</v>
      </c>
    </row>
    <row r="8336" spans="1:20" x14ac:dyDescent="0.25">
      <c r="A8336">
        <v>1120749804</v>
      </c>
      <c r="B8336">
        <v>126718980</v>
      </c>
      <c r="C8336" t="s">
        <v>85</v>
      </c>
      <c r="D8336" t="s">
        <v>88</v>
      </c>
      <c r="E8336" t="s">
        <v>76</v>
      </c>
      <c r="F8336" s="7">
        <v>45139</v>
      </c>
      <c r="G8336" s="7">
        <v>45505</v>
      </c>
      <c r="H8336" t="s">
        <v>86</v>
      </c>
      <c r="I8336" t="s">
        <v>87</v>
      </c>
      <c r="J8336" s="7"/>
      <c r="K8336" s="7">
        <v>45143</v>
      </c>
      <c r="L8336" s="7">
        <v>45505</v>
      </c>
      <c r="M8336" t="s">
        <v>86</v>
      </c>
      <c r="N8336"/>
      <c r="O8336">
        <v>2026</v>
      </c>
      <c r="P8336">
        <v>1</v>
      </c>
      <c r="Q8336" t="s">
        <v>80</v>
      </c>
      <c r="R8336" s="8">
        <v>46267</v>
      </c>
      <c r="S8336" s="2">
        <v>1</v>
      </c>
      <c r="T8336" s="2" t="s">
        <v>81</v>
      </c>
    </row>
    <row r="8337" spans="1:20" x14ac:dyDescent="0.25">
      <c r="A8337">
        <v>1120749888</v>
      </c>
      <c r="B8337">
        <v>126747286</v>
      </c>
      <c r="C8337" t="s">
        <v>82</v>
      </c>
      <c r="D8337" t="s">
        <v>88</v>
      </c>
      <c r="E8337" t="s">
        <v>76</v>
      </c>
      <c r="F8337" s="7">
        <v>45142</v>
      </c>
      <c r="G8337" s="7">
        <v>45508</v>
      </c>
      <c r="H8337" t="s">
        <v>77</v>
      </c>
      <c r="I8337" t="s">
        <v>78</v>
      </c>
      <c r="J8337" s="7">
        <v>45427</v>
      </c>
      <c r="K8337" s="7">
        <v>45437</v>
      </c>
      <c r="L8337" s="7">
        <v>45508</v>
      </c>
      <c r="M8337" t="s">
        <v>77</v>
      </c>
      <c r="N8337" t="s">
        <v>79</v>
      </c>
      <c r="O8337">
        <v>2026</v>
      </c>
      <c r="P8337">
        <v>1</v>
      </c>
      <c r="Q8337" t="s">
        <v>80</v>
      </c>
      <c r="R8337" s="8">
        <v>46267</v>
      </c>
      <c r="S8337" s="2">
        <v>1</v>
      </c>
      <c r="T8337" s="2" t="s">
        <v>81</v>
      </c>
    </row>
    <row r="8338" spans="1:20" x14ac:dyDescent="0.25">
      <c r="A8338">
        <v>1120749953</v>
      </c>
      <c r="B8338">
        <v>126762443</v>
      </c>
      <c r="C8338" t="s">
        <v>90</v>
      </c>
      <c r="D8338" t="s">
        <v>88</v>
      </c>
      <c r="E8338" t="s">
        <v>76</v>
      </c>
      <c r="F8338" s="7">
        <v>45145</v>
      </c>
      <c r="G8338" s="7">
        <v>45511</v>
      </c>
      <c r="H8338" t="s">
        <v>77</v>
      </c>
      <c r="I8338" t="s">
        <v>78</v>
      </c>
      <c r="J8338" s="7">
        <v>45509</v>
      </c>
      <c r="K8338" s="7">
        <v>45535</v>
      </c>
      <c r="L8338" s="7">
        <v>45511</v>
      </c>
      <c r="M8338" t="s">
        <v>77</v>
      </c>
      <c r="N8338" t="s">
        <v>79</v>
      </c>
      <c r="O8338">
        <v>2026</v>
      </c>
      <c r="P8338">
        <v>1</v>
      </c>
      <c r="Q8338" t="s">
        <v>80</v>
      </c>
      <c r="R8338" s="8">
        <v>46267</v>
      </c>
      <c r="S8338" s="2">
        <v>1</v>
      </c>
      <c r="T8338" s="2" t="s">
        <v>81</v>
      </c>
    </row>
    <row r="8339" spans="1:20" x14ac:dyDescent="0.25">
      <c r="A8339">
        <v>1120750199</v>
      </c>
      <c r="B8339">
        <v>126867499</v>
      </c>
      <c r="C8339" t="s">
        <v>82</v>
      </c>
      <c r="D8339" t="s">
        <v>88</v>
      </c>
      <c r="E8339" t="s">
        <v>76</v>
      </c>
      <c r="F8339" s="7">
        <v>45157</v>
      </c>
      <c r="G8339" s="7">
        <v>45523</v>
      </c>
      <c r="H8339" t="s">
        <v>77</v>
      </c>
      <c r="I8339" t="s">
        <v>78</v>
      </c>
      <c r="J8339" s="7"/>
      <c r="K8339" s="7">
        <v>45748</v>
      </c>
      <c r="L8339" s="7">
        <v>45523</v>
      </c>
      <c r="M8339" t="s">
        <v>77</v>
      </c>
      <c r="N8339"/>
      <c r="O8339">
        <v>2026</v>
      </c>
      <c r="P8339">
        <v>1</v>
      </c>
      <c r="Q8339" t="s">
        <v>80</v>
      </c>
      <c r="R8339" s="8">
        <v>46267</v>
      </c>
      <c r="S8339" s="2">
        <v>1</v>
      </c>
      <c r="T8339" s="2" t="s">
        <v>81</v>
      </c>
    </row>
    <row r="8340" spans="1:20" x14ac:dyDescent="0.25">
      <c r="A8340">
        <v>1120750373</v>
      </c>
      <c r="B8340">
        <v>126922870</v>
      </c>
      <c r="C8340" t="s">
        <v>74</v>
      </c>
      <c r="D8340" t="s">
        <v>75</v>
      </c>
      <c r="E8340" t="s">
        <v>76</v>
      </c>
      <c r="F8340" s="7">
        <v>45165</v>
      </c>
      <c r="G8340" s="7">
        <v>45531</v>
      </c>
      <c r="H8340" t="s">
        <v>77</v>
      </c>
      <c r="I8340" t="s">
        <v>78</v>
      </c>
      <c r="J8340" s="7">
        <v>45826</v>
      </c>
      <c r="K8340" s="7">
        <v>45775</v>
      </c>
      <c r="L8340" s="7">
        <v>45531</v>
      </c>
      <c r="M8340" t="s">
        <v>77</v>
      </c>
      <c r="N8340" t="s">
        <v>92</v>
      </c>
      <c r="O8340">
        <v>2026</v>
      </c>
      <c r="P8340">
        <v>1</v>
      </c>
      <c r="Q8340" t="s">
        <v>80</v>
      </c>
      <c r="R8340" s="8">
        <v>46267</v>
      </c>
      <c r="S8340" s="2">
        <v>1</v>
      </c>
      <c r="T8340" s="2" t="s">
        <v>81</v>
      </c>
    </row>
    <row r="8341" spans="1:20" x14ac:dyDescent="0.25">
      <c r="A8341">
        <v>1120750459</v>
      </c>
      <c r="B8341">
        <v>126952159</v>
      </c>
      <c r="C8341" t="s">
        <v>82</v>
      </c>
      <c r="D8341" t="s">
        <v>88</v>
      </c>
      <c r="E8341" t="s">
        <v>76</v>
      </c>
      <c r="F8341" s="7">
        <v>45168</v>
      </c>
      <c r="G8341" s="7">
        <v>46995</v>
      </c>
      <c r="H8341" t="s">
        <v>77</v>
      </c>
      <c r="I8341" t="s">
        <v>78</v>
      </c>
      <c r="J8341" s="7"/>
      <c r="K8341" s="7">
        <v>46051</v>
      </c>
      <c r="L8341" s="7">
        <v>46995</v>
      </c>
      <c r="M8341" t="s">
        <v>77</v>
      </c>
      <c r="N8341"/>
      <c r="O8341">
        <v>2026</v>
      </c>
      <c r="P8341">
        <v>1</v>
      </c>
      <c r="Q8341" t="s">
        <v>80</v>
      </c>
      <c r="R8341" s="8">
        <v>46267</v>
      </c>
      <c r="S8341" s="2">
        <v>1</v>
      </c>
      <c r="T8341" s="2" t="s">
        <v>81</v>
      </c>
    </row>
    <row r="8342" spans="1:20" x14ac:dyDescent="0.25">
      <c r="A8342">
        <v>1120750523</v>
      </c>
      <c r="B8342">
        <v>126973467</v>
      </c>
      <c r="C8342" t="s">
        <v>82</v>
      </c>
      <c r="D8342" t="s">
        <v>88</v>
      </c>
      <c r="E8342" t="s">
        <v>76</v>
      </c>
      <c r="F8342" s="7">
        <v>45171</v>
      </c>
      <c r="G8342" s="7">
        <v>45537</v>
      </c>
      <c r="H8342" t="s">
        <v>77</v>
      </c>
      <c r="I8342" t="s">
        <v>78</v>
      </c>
      <c r="J8342" s="7">
        <v>45562</v>
      </c>
      <c r="K8342" s="7">
        <v>46113</v>
      </c>
      <c r="L8342" s="7">
        <v>45537</v>
      </c>
      <c r="M8342" t="s">
        <v>77</v>
      </c>
      <c r="N8342" t="s">
        <v>79</v>
      </c>
      <c r="O8342">
        <v>2026</v>
      </c>
      <c r="P8342">
        <v>1</v>
      </c>
      <c r="Q8342" t="s">
        <v>80</v>
      </c>
      <c r="R8342" s="8">
        <v>46267</v>
      </c>
      <c r="S8342" s="2">
        <v>1</v>
      </c>
      <c r="T8342" s="2" t="s">
        <v>81</v>
      </c>
    </row>
    <row r="8343" spans="1:20" x14ac:dyDescent="0.25">
      <c r="A8343">
        <v>1120750524</v>
      </c>
      <c r="B8343">
        <v>126973467</v>
      </c>
      <c r="C8343" t="s">
        <v>82</v>
      </c>
      <c r="D8343" t="s">
        <v>88</v>
      </c>
      <c r="E8343" t="s">
        <v>76</v>
      </c>
      <c r="F8343" s="7">
        <v>45171</v>
      </c>
      <c r="G8343" s="7">
        <v>45537</v>
      </c>
      <c r="H8343" t="s">
        <v>77</v>
      </c>
      <c r="I8343" t="s">
        <v>78</v>
      </c>
      <c r="J8343" s="7">
        <v>45562</v>
      </c>
      <c r="K8343" s="7">
        <v>45747</v>
      </c>
      <c r="L8343" s="7">
        <v>45537</v>
      </c>
      <c r="M8343" t="s">
        <v>77</v>
      </c>
      <c r="N8343" t="s">
        <v>79</v>
      </c>
      <c r="O8343">
        <v>2026</v>
      </c>
      <c r="P8343">
        <v>1</v>
      </c>
      <c r="Q8343" t="s">
        <v>80</v>
      </c>
      <c r="R8343" s="8">
        <v>46267</v>
      </c>
      <c r="S8343" s="2">
        <v>1</v>
      </c>
      <c r="T8343" s="2" t="s">
        <v>81</v>
      </c>
    </row>
    <row r="8344" spans="1:20" x14ac:dyDescent="0.25">
      <c r="A8344">
        <v>1120750898</v>
      </c>
      <c r="B8344">
        <v>127116594</v>
      </c>
      <c r="C8344" t="s">
        <v>82</v>
      </c>
      <c r="D8344" t="s">
        <v>88</v>
      </c>
      <c r="E8344" t="s">
        <v>76</v>
      </c>
      <c r="F8344" s="7">
        <v>45191</v>
      </c>
      <c r="G8344" s="7">
        <v>45557</v>
      </c>
      <c r="H8344" t="s">
        <v>86</v>
      </c>
      <c r="I8344" t="s">
        <v>87</v>
      </c>
      <c r="J8344" s="7"/>
      <c r="K8344" s="7">
        <v>45917</v>
      </c>
      <c r="L8344" s="7">
        <v>45557</v>
      </c>
      <c r="M8344" t="s">
        <v>86</v>
      </c>
      <c r="N8344"/>
      <c r="O8344">
        <v>2026</v>
      </c>
      <c r="P8344">
        <v>1</v>
      </c>
      <c r="Q8344" t="s">
        <v>80</v>
      </c>
      <c r="R8344" s="8">
        <v>46267</v>
      </c>
      <c r="S8344" s="2">
        <v>1</v>
      </c>
      <c r="T8344" s="2" t="s">
        <v>81</v>
      </c>
    </row>
    <row r="8345" spans="1:20" x14ac:dyDescent="0.25">
      <c r="A8345">
        <v>1120751070</v>
      </c>
      <c r="B8345">
        <v>127162409</v>
      </c>
      <c r="C8345" t="s">
        <v>74</v>
      </c>
      <c r="D8345" t="s">
        <v>75</v>
      </c>
      <c r="E8345" t="s">
        <v>76</v>
      </c>
      <c r="F8345" s="7">
        <v>45198</v>
      </c>
      <c r="G8345" s="7">
        <v>45564</v>
      </c>
      <c r="H8345" t="s">
        <v>77</v>
      </c>
      <c r="I8345" t="s">
        <v>78</v>
      </c>
      <c r="J8345" s="7"/>
      <c r="K8345" s="7">
        <v>45205</v>
      </c>
      <c r="L8345" s="7">
        <v>45564</v>
      </c>
      <c r="M8345" t="s">
        <v>77</v>
      </c>
      <c r="N8345"/>
      <c r="O8345">
        <v>2026</v>
      </c>
      <c r="P8345">
        <v>1</v>
      </c>
      <c r="Q8345" t="s">
        <v>80</v>
      </c>
      <c r="R8345" s="8">
        <v>46267</v>
      </c>
      <c r="S8345" s="2">
        <v>1</v>
      </c>
      <c r="T8345" s="2" t="s">
        <v>81</v>
      </c>
    </row>
    <row r="8346" spans="1:20" x14ac:dyDescent="0.25">
      <c r="A8346">
        <v>1120751080</v>
      </c>
      <c r="B8346">
        <v>127166784</v>
      </c>
      <c r="C8346" t="s">
        <v>74</v>
      </c>
      <c r="D8346" t="s">
        <v>88</v>
      </c>
      <c r="E8346" t="s">
        <v>76</v>
      </c>
      <c r="F8346" s="7">
        <v>45198</v>
      </c>
      <c r="G8346" s="7">
        <v>45564</v>
      </c>
      <c r="H8346" t="s">
        <v>77</v>
      </c>
      <c r="I8346" t="s">
        <v>78</v>
      </c>
      <c r="J8346" s="7">
        <v>46084</v>
      </c>
      <c r="K8346" s="7">
        <v>45904</v>
      </c>
      <c r="L8346" s="7">
        <v>45564</v>
      </c>
      <c r="M8346" t="s">
        <v>77</v>
      </c>
      <c r="N8346" t="s">
        <v>79</v>
      </c>
      <c r="O8346">
        <v>2026</v>
      </c>
      <c r="P8346">
        <v>1</v>
      </c>
      <c r="Q8346" t="s">
        <v>80</v>
      </c>
      <c r="R8346" s="8">
        <v>46267</v>
      </c>
      <c r="S8346" s="2">
        <v>1</v>
      </c>
      <c r="T8346" s="2" t="s">
        <v>81</v>
      </c>
    </row>
    <row r="8347" spans="1:20" x14ac:dyDescent="0.25">
      <c r="A8347">
        <v>1120751117</v>
      </c>
      <c r="B8347">
        <v>127179379</v>
      </c>
      <c r="C8347" t="s">
        <v>82</v>
      </c>
      <c r="D8347" t="s">
        <v>88</v>
      </c>
      <c r="E8347" t="s">
        <v>76</v>
      </c>
      <c r="F8347" s="7">
        <v>45201</v>
      </c>
      <c r="G8347" s="7">
        <v>45567</v>
      </c>
      <c r="H8347" t="s">
        <v>77</v>
      </c>
      <c r="I8347" t="s">
        <v>84</v>
      </c>
      <c r="J8347" s="7">
        <v>45953</v>
      </c>
      <c r="K8347" s="7">
        <v>46049</v>
      </c>
      <c r="L8347" s="7">
        <v>45567</v>
      </c>
      <c r="M8347" t="s">
        <v>77</v>
      </c>
      <c r="N8347" t="s">
        <v>79</v>
      </c>
      <c r="O8347">
        <v>2026</v>
      </c>
      <c r="P8347">
        <v>1</v>
      </c>
      <c r="Q8347" t="s">
        <v>80</v>
      </c>
      <c r="R8347" s="8">
        <v>46267</v>
      </c>
      <c r="S8347" s="2">
        <v>1</v>
      </c>
      <c r="T8347" s="2" t="s">
        <v>81</v>
      </c>
    </row>
    <row r="8348" spans="1:20" x14ac:dyDescent="0.25">
      <c r="A8348">
        <v>1120751159</v>
      </c>
      <c r="B8348">
        <v>127193368</v>
      </c>
      <c r="C8348" t="s">
        <v>82</v>
      </c>
      <c r="D8348" t="s">
        <v>88</v>
      </c>
      <c r="E8348" t="s">
        <v>76</v>
      </c>
      <c r="F8348" s="7">
        <v>45203</v>
      </c>
      <c r="G8348" s="7">
        <v>45569</v>
      </c>
      <c r="H8348" t="s">
        <v>77</v>
      </c>
      <c r="I8348" t="s">
        <v>78</v>
      </c>
      <c r="J8348" s="7">
        <v>45562</v>
      </c>
      <c r="K8348" s="7">
        <v>45701</v>
      </c>
      <c r="L8348" s="7">
        <v>45569</v>
      </c>
      <c r="M8348" t="s">
        <v>77</v>
      </c>
      <c r="N8348" t="s">
        <v>79</v>
      </c>
      <c r="O8348">
        <v>2026</v>
      </c>
      <c r="P8348">
        <v>1</v>
      </c>
      <c r="Q8348" t="s">
        <v>80</v>
      </c>
      <c r="R8348" s="8">
        <v>46267</v>
      </c>
      <c r="S8348" s="2">
        <v>1</v>
      </c>
      <c r="T8348" s="2" t="s">
        <v>81</v>
      </c>
    </row>
    <row r="8349" spans="1:20" x14ac:dyDescent="0.25">
      <c r="A8349">
        <v>1120751404</v>
      </c>
      <c r="B8349">
        <v>127273222</v>
      </c>
      <c r="C8349" t="s">
        <v>85</v>
      </c>
      <c r="D8349" t="s">
        <v>75</v>
      </c>
      <c r="E8349" t="s">
        <v>76</v>
      </c>
      <c r="F8349" s="7">
        <v>45213</v>
      </c>
      <c r="G8349" s="7">
        <v>45579</v>
      </c>
      <c r="H8349" t="s">
        <v>86</v>
      </c>
      <c r="I8349" t="s">
        <v>87</v>
      </c>
      <c r="J8349" s="7"/>
      <c r="K8349" s="7">
        <v>45215</v>
      </c>
      <c r="L8349" s="7">
        <v>45579</v>
      </c>
      <c r="M8349" t="s">
        <v>86</v>
      </c>
      <c r="N8349"/>
      <c r="O8349">
        <v>2026</v>
      </c>
      <c r="P8349">
        <v>1</v>
      </c>
      <c r="Q8349" t="s">
        <v>80</v>
      </c>
      <c r="R8349" s="8">
        <v>46267</v>
      </c>
      <c r="S8349" s="2">
        <v>1</v>
      </c>
      <c r="T8349" s="2" t="s">
        <v>81</v>
      </c>
    </row>
    <row r="8350" spans="1:20" x14ac:dyDescent="0.25">
      <c r="A8350">
        <v>1120751490</v>
      </c>
      <c r="B8350">
        <v>127293078</v>
      </c>
      <c r="C8350" t="s">
        <v>85</v>
      </c>
      <c r="D8350" t="s">
        <v>88</v>
      </c>
      <c r="E8350" t="s">
        <v>76</v>
      </c>
      <c r="F8350" s="7">
        <v>45216</v>
      </c>
      <c r="G8350" s="7">
        <v>45582</v>
      </c>
      <c r="H8350" t="s">
        <v>86</v>
      </c>
      <c r="I8350" t="s">
        <v>87</v>
      </c>
      <c r="J8350" s="7"/>
      <c r="K8350" s="7">
        <v>45217</v>
      </c>
      <c r="L8350" s="7">
        <v>45582</v>
      </c>
      <c r="M8350" t="s">
        <v>86</v>
      </c>
      <c r="N8350"/>
      <c r="O8350">
        <v>2026</v>
      </c>
      <c r="P8350">
        <v>1</v>
      </c>
      <c r="Q8350" t="s">
        <v>80</v>
      </c>
      <c r="R8350" s="8">
        <v>46267</v>
      </c>
      <c r="S8350" s="2">
        <v>1</v>
      </c>
      <c r="T8350" s="2" t="s">
        <v>81</v>
      </c>
    </row>
    <row r="8351" spans="1:20" x14ac:dyDescent="0.25">
      <c r="A8351">
        <v>1120752148</v>
      </c>
      <c r="B8351">
        <v>127588721</v>
      </c>
      <c r="C8351" t="s">
        <v>93</v>
      </c>
      <c r="D8351" t="s">
        <v>88</v>
      </c>
      <c r="E8351" t="s">
        <v>76</v>
      </c>
      <c r="F8351" s="7">
        <v>45278</v>
      </c>
      <c r="G8351" s="7">
        <v>47105</v>
      </c>
      <c r="H8351" t="s">
        <v>86</v>
      </c>
      <c r="I8351" t="s">
        <v>87</v>
      </c>
      <c r="J8351" s="7"/>
      <c r="K8351" s="7">
        <v>45280</v>
      </c>
      <c r="L8351" s="7">
        <v>47105</v>
      </c>
      <c r="M8351" t="s">
        <v>86</v>
      </c>
      <c r="N8351"/>
      <c r="O8351">
        <v>2026</v>
      </c>
      <c r="P8351">
        <v>1</v>
      </c>
      <c r="Q8351" t="s">
        <v>80</v>
      </c>
      <c r="R8351" s="8">
        <v>46267</v>
      </c>
      <c r="S8351" s="2">
        <v>1</v>
      </c>
      <c r="T8351" s="2" t="s">
        <v>81</v>
      </c>
    </row>
    <row r="8352" spans="1:20" x14ac:dyDescent="0.25">
      <c r="A8352">
        <v>1120752149</v>
      </c>
      <c r="B8352">
        <v>127588721</v>
      </c>
      <c r="C8352" t="s">
        <v>93</v>
      </c>
      <c r="D8352" t="s">
        <v>88</v>
      </c>
      <c r="E8352" t="s">
        <v>76</v>
      </c>
      <c r="F8352" s="7">
        <v>45278</v>
      </c>
      <c r="G8352" s="7">
        <v>47105</v>
      </c>
      <c r="H8352" t="s">
        <v>86</v>
      </c>
      <c r="I8352" t="s">
        <v>87</v>
      </c>
      <c r="J8352" s="7"/>
      <c r="K8352" s="7">
        <v>45779</v>
      </c>
      <c r="L8352" s="7">
        <v>47105</v>
      </c>
      <c r="M8352" t="s">
        <v>86</v>
      </c>
      <c r="N8352"/>
      <c r="O8352">
        <v>2026</v>
      </c>
      <c r="P8352">
        <v>1</v>
      </c>
      <c r="Q8352" t="s">
        <v>80</v>
      </c>
      <c r="R8352" s="8">
        <v>46267</v>
      </c>
      <c r="S8352" s="2">
        <v>1</v>
      </c>
      <c r="T8352" s="2" t="s">
        <v>81</v>
      </c>
    </row>
    <row r="8353" spans="1:20" x14ac:dyDescent="0.25">
      <c r="A8353">
        <v>1120752150</v>
      </c>
      <c r="B8353">
        <v>127588721</v>
      </c>
      <c r="C8353" t="s">
        <v>93</v>
      </c>
      <c r="D8353" t="s">
        <v>88</v>
      </c>
      <c r="E8353" t="s">
        <v>76</v>
      </c>
      <c r="F8353" s="7">
        <v>45278</v>
      </c>
      <c r="G8353" s="7">
        <v>47105</v>
      </c>
      <c r="H8353" t="s">
        <v>86</v>
      </c>
      <c r="I8353" t="s">
        <v>87</v>
      </c>
      <c r="J8353" s="7"/>
      <c r="K8353" s="7">
        <v>45280</v>
      </c>
      <c r="L8353" s="7">
        <v>47105</v>
      </c>
      <c r="M8353" t="s">
        <v>86</v>
      </c>
      <c r="N8353"/>
      <c r="O8353">
        <v>2026</v>
      </c>
      <c r="P8353">
        <v>1</v>
      </c>
      <c r="Q8353" t="s">
        <v>80</v>
      </c>
      <c r="R8353" s="8">
        <v>46267</v>
      </c>
      <c r="S8353" s="2">
        <v>1</v>
      </c>
      <c r="T8353" s="2" t="s">
        <v>81</v>
      </c>
    </row>
    <row r="8354" spans="1:20" x14ac:dyDescent="0.25">
      <c r="A8354">
        <v>1120752168</v>
      </c>
      <c r="B8354">
        <v>128080200</v>
      </c>
      <c r="C8354" t="s">
        <v>85</v>
      </c>
      <c r="D8354" t="s">
        <v>75</v>
      </c>
      <c r="E8354" t="s">
        <v>76</v>
      </c>
      <c r="F8354" s="7">
        <v>45315</v>
      </c>
      <c r="G8354" s="7">
        <v>45681</v>
      </c>
      <c r="H8354" t="s">
        <v>77</v>
      </c>
      <c r="I8354" t="s">
        <v>78</v>
      </c>
      <c r="J8354" s="7">
        <v>45819</v>
      </c>
      <c r="K8354" s="7">
        <v>45315</v>
      </c>
      <c r="L8354" s="7">
        <v>45681</v>
      </c>
      <c r="M8354" t="s">
        <v>77</v>
      </c>
      <c r="N8354" t="s">
        <v>79</v>
      </c>
      <c r="O8354">
        <v>2026</v>
      </c>
      <c r="P8354">
        <v>1</v>
      </c>
      <c r="Q8354" t="s">
        <v>80</v>
      </c>
      <c r="R8354" s="8">
        <v>46267</v>
      </c>
      <c r="S8354" s="2">
        <v>1</v>
      </c>
      <c r="T8354" s="2" t="s">
        <v>81</v>
      </c>
    </row>
    <row r="8355" spans="1:20" x14ac:dyDescent="0.25">
      <c r="A8355">
        <v>1120752388</v>
      </c>
      <c r="B8355">
        <v>128400834</v>
      </c>
      <c r="C8355" t="s">
        <v>98</v>
      </c>
      <c r="D8355" t="s">
        <v>83</v>
      </c>
      <c r="E8355" t="s">
        <v>76</v>
      </c>
      <c r="F8355" s="7">
        <v>45378</v>
      </c>
      <c r="G8355" s="7">
        <v>45558</v>
      </c>
      <c r="H8355" t="s">
        <v>77</v>
      </c>
      <c r="I8355" t="s">
        <v>84</v>
      </c>
      <c r="J8355" s="7">
        <v>45803</v>
      </c>
      <c r="K8355" s="7">
        <v>45747</v>
      </c>
      <c r="L8355" s="7">
        <v>45558</v>
      </c>
      <c r="M8355" t="s">
        <v>77</v>
      </c>
      <c r="N8355" t="s">
        <v>79</v>
      </c>
      <c r="O8355">
        <v>2026</v>
      </c>
      <c r="P8355">
        <v>1</v>
      </c>
      <c r="Q8355" t="s">
        <v>80</v>
      </c>
      <c r="R8355" s="8">
        <v>46267</v>
      </c>
      <c r="S8355" s="2">
        <v>1</v>
      </c>
      <c r="T8355" s="2" t="s">
        <v>81</v>
      </c>
    </row>
    <row r="8356" spans="1:20" x14ac:dyDescent="0.25">
      <c r="A8356">
        <v>1120752435</v>
      </c>
      <c r="B8356">
        <v>128472635</v>
      </c>
      <c r="C8356" t="s">
        <v>82</v>
      </c>
      <c r="D8356" t="s">
        <v>75</v>
      </c>
      <c r="E8356" t="s">
        <v>76</v>
      </c>
      <c r="F8356" s="7">
        <v>45390</v>
      </c>
      <c r="G8356" s="7">
        <v>47216</v>
      </c>
      <c r="H8356" t="s">
        <v>77</v>
      </c>
      <c r="I8356" t="s">
        <v>78</v>
      </c>
      <c r="J8356" s="7"/>
      <c r="K8356" s="7">
        <v>45390</v>
      </c>
      <c r="L8356" s="7">
        <v>47216</v>
      </c>
      <c r="M8356" t="s">
        <v>77</v>
      </c>
      <c r="N8356"/>
      <c r="O8356">
        <v>2026</v>
      </c>
      <c r="P8356">
        <v>1</v>
      </c>
      <c r="Q8356" t="s">
        <v>80</v>
      </c>
      <c r="R8356" s="8">
        <v>46267</v>
      </c>
      <c r="S8356" s="2">
        <v>1</v>
      </c>
      <c r="T8356" s="2" t="s">
        <v>81</v>
      </c>
    </row>
    <row r="8357" spans="1:20" x14ac:dyDescent="0.25">
      <c r="A8357">
        <v>1120752455</v>
      </c>
      <c r="B8357">
        <v>128495931</v>
      </c>
      <c r="C8357" t="s">
        <v>82</v>
      </c>
      <c r="D8357" t="s">
        <v>88</v>
      </c>
      <c r="E8357" t="s">
        <v>76</v>
      </c>
      <c r="F8357" s="7">
        <v>45385</v>
      </c>
      <c r="G8357" s="7">
        <v>45750</v>
      </c>
      <c r="H8357" t="s">
        <v>77</v>
      </c>
      <c r="I8357" t="s">
        <v>78</v>
      </c>
      <c r="J8357" s="7"/>
      <c r="K8357" s="7">
        <v>45747</v>
      </c>
      <c r="L8357" s="7">
        <v>45750</v>
      </c>
      <c r="M8357" t="s">
        <v>77</v>
      </c>
      <c r="N8357"/>
      <c r="O8357">
        <v>2026</v>
      </c>
      <c r="P8357">
        <v>1</v>
      </c>
      <c r="Q8357" t="s">
        <v>80</v>
      </c>
      <c r="R8357" s="8">
        <v>46267</v>
      </c>
      <c r="S8357" s="2">
        <v>1</v>
      </c>
      <c r="T8357" s="2" t="s">
        <v>81</v>
      </c>
    </row>
    <row r="8358" spans="1:20" x14ac:dyDescent="0.25">
      <c r="A8358">
        <v>1120752481</v>
      </c>
      <c r="B8358">
        <v>128529697</v>
      </c>
      <c r="C8358" t="s">
        <v>98</v>
      </c>
      <c r="D8358" t="s">
        <v>88</v>
      </c>
      <c r="E8358" t="s">
        <v>76</v>
      </c>
      <c r="F8358" s="7">
        <v>45392</v>
      </c>
      <c r="G8358" s="7">
        <v>45757</v>
      </c>
      <c r="H8358" t="s">
        <v>77</v>
      </c>
      <c r="I8358" t="s">
        <v>78</v>
      </c>
      <c r="J8358" s="7">
        <v>45749</v>
      </c>
      <c r="K8358" s="7">
        <v>45748</v>
      </c>
      <c r="L8358" s="7">
        <v>45757</v>
      </c>
      <c r="M8358" t="s">
        <v>77</v>
      </c>
      <c r="N8358" t="s">
        <v>79</v>
      </c>
      <c r="O8358">
        <v>2026</v>
      </c>
      <c r="P8358">
        <v>1</v>
      </c>
      <c r="Q8358" t="s">
        <v>80</v>
      </c>
      <c r="R8358" s="8">
        <v>46267</v>
      </c>
      <c r="S8358" s="2">
        <v>1</v>
      </c>
      <c r="T8358" s="2" t="s">
        <v>81</v>
      </c>
    </row>
    <row r="8359" spans="1:20" x14ac:dyDescent="0.25">
      <c r="A8359">
        <v>1120752693</v>
      </c>
      <c r="B8359">
        <v>128724754</v>
      </c>
      <c r="C8359" t="s">
        <v>74</v>
      </c>
      <c r="D8359" t="s">
        <v>83</v>
      </c>
      <c r="E8359" t="s">
        <v>76</v>
      </c>
      <c r="F8359" s="7">
        <v>45419</v>
      </c>
      <c r="G8359" s="7">
        <v>45603</v>
      </c>
      <c r="H8359" t="s">
        <v>77</v>
      </c>
      <c r="I8359" t="s">
        <v>78</v>
      </c>
      <c r="J8359" s="7"/>
      <c r="K8359" s="7">
        <v>45748</v>
      </c>
      <c r="L8359" s="7">
        <v>45603</v>
      </c>
      <c r="M8359" t="s">
        <v>77</v>
      </c>
      <c r="N8359"/>
      <c r="O8359">
        <v>2026</v>
      </c>
      <c r="P8359">
        <v>1</v>
      </c>
      <c r="Q8359" t="s">
        <v>80</v>
      </c>
      <c r="R8359" s="8">
        <v>46267</v>
      </c>
      <c r="S8359" s="2">
        <v>1</v>
      </c>
      <c r="T8359" s="2" t="s">
        <v>81</v>
      </c>
    </row>
    <row r="8360" spans="1:20" x14ac:dyDescent="0.25">
      <c r="A8360">
        <v>1120752717</v>
      </c>
      <c r="B8360">
        <v>128733864</v>
      </c>
      <c r="C8360" t="s">
        <v>96</v>
      </c>
      <c r="D8360" t="s">
        <v>83</v>
      </c>
      <c r="E8360" t="s">
        <v>76</v>
      </c>
      <c r="F8360" s="7">
        <v>45420</v>
      </c>
      <c r="G8360" s="7">
        <v>45604</v>
      </c>
      <c r="H8360" t="s">
        <v>77</v>
      </c>
      <c r="I8360" t="s">
        <v>78</v>
      </c>
      <c r="J8360" s="7"/>
      <c r="K8360" s="7">
        <v>45748</v>
      </c>
      <c r="L8360" s="7">
        <v>45604</v>
      </c>
      <c r="M8360" t="s">
        <v>77</v>
      </c>
      <c r="N8360"/>
      <c r="O8360">
        <v>2026</v>
      </c>
      <c r="P8360">
        <v>1</v>
      </c>
      <c r="Q8360" t="s">
        <v>80</v>
      </c>
      <c r="R8360" s="8">
        <v>46267</v>
      </c>
      <c r="S8360" s="2">
        <v>1</v>
      </c>
      <c r="T8360" s="2" t="s">
        <v>81</v>
      </c>
    </row>
    <row r="8361" spans="1:20" x14ac:dyDescent="0.25">
      <c r="A8361">
        <v>1120752898</v>
      </c>
      <c r="B8361">
        <v>129022613</v>
      </c>
      <c r="C8361" t="s">
        <v>74</v>
      </c>
      <c r="D8361" t="s">
        <v>83</v>
      </c>
      <c r="E8361" t="s">
        <v>76</v>
      </c>
      <c r="F8361" s="7">
        <v>45448</v>
      </c>
      <c r="G8361" s="7">
        <v>45631</v>
      </c>
      <c r="H8361" t="s">
        <v>77</v>
      </c>
      <c r="I8361" t="s">
        <v>78</v>
      </c>
      <c r="J8361" s="7">
        <v>45498</v>
      </c>
      <c r="K8361" s="7">
        <v>45686</v>
      </c>
      <c r="L8361" s="7">
        <v>45631</v>
      </c>
      <c r="M8361" t="s">
        <v>77</v>
      </c>
      <c r="N8361" t="s">
        <v>79</v>
      </c>
      <c r="O8361">
        <v>2026</v>
      </c>
      <c r="P8361">
        <v>1</v>
      </c>
      <c r="Q8361" t="s">
        <v>80</v>
      </c>
      <c r="R8361" s="8">
        <v>46267</v>
      </c>
      <c r="S8361" s="2">
        <v>1</v>
      </c>
      <c r="T8361" s="2" t="s">
        <v>81</v>
      </c>
    </row>
    <row r="8362" spans="1:20" x14ac:dyDescent="0.25">
      <c r="A8362">
        <v>1120752920</v>
      </c>
      <c r="B8362">
        <v>129038229</v>
      </c>
      <c r="C8362" t="s">
        <v>93</v>
      </c>
      <c r="D8362" t="s">
        <v>88</v>
      </c>
      <c r="E8362" t="s">
        <v>76</v>
      </c>
      <c r="F8362" s="7">
        <v>45451</v>
      </c>
      <c r="G8362" s="7">
        <v>45631</v>
      </c>
      <c r="H8362" t="s">
        <v>77</v>
      </c>
      <c r="I8362" t="s">
        <v>78</v>
      </c>
      <c r="J8362" s="7"/>
      <c r="K8362" s="7">
        <v>45464</v>
      </c>
      <c r="L8362" s="7">
        <v>45631</v>
      </c>
      <c r="M8362" t="s">
        <v>77</v>
      </c>
      <c r="N8362"/>
      <c r="O8362">
        <v>2026</v>
      </c>
      <c r="P8362">
        <v>1</v>
      </c>
      <c r="Q8362" t="s">
        <v>80</v>
      </c>
      <c r="R8362" s="8">
        <v>46267</v>
      </c>
      <c r="S8362" s="2">
        <v>1</v>
      </c>
      <c r="T8362" s="2" t="s">
        <v>81</v>
      </c>
    </row>
    <row r="8363" spans="1:20" x14ac:dyDescent="0.25">
      <c r="A8363">
        <v>1120752927</v>
      </c>
      <c r="B8363">
        <v>129039652</v>
      </c>
      <c r="C8363" t="s">
        <v>90</v>
      </c>
      <c r="D8363" t="s">
        <v>83</v>
      </c>
      <c r="E8363" t="s">
        <v>76</v>
      </c>
      <c r="F8363" s="7">
        <v>45448</v>
      </c>
      <c r="G8363" s="7">
        <v>45628</v>
      </c>
      <c r="H8363" t="s">
        <v>77</v>
      </c>
      <c r="I8363" t="s">
        <v>84</v>
      </c>
      <c r="J8363" s="7">
        <v>45454</v>
      </c>
      <c r="K8363" s="7">
        <v>45552</v>
      </c>
      <c r="L8363" s="7">
        <v>45628</v>
      </c>
      <c r="M8363" t="s">
        <v>77</v>
      </c>
      <c r="N8363" t="s">
        <v>92</v>
      </c>
      <c r="O8363">
        <v>2026</v>
      </c>
      <c r="P8363">
        <v>1</v>
      </c>
      <c r="Q8363" t="s">
        <v>80</v>
      </c>
      <c r="R8363" s="8">
        <v>46267</v>
      </c>
      <c r="S8363" s="2">
        <v>1</v>
      </c>
      <c r="T8363" s="2" t="s">
        <v>81</v>
      </c>
    </row>
    <row r="8364" spans="1:20" x14ac:dyDescent="0.25">
      <c r="A8364">
        <v>1120752929</v>
      </c>
      <c r="B8364">
        <v>129039664</v>
      </c>
      <c r="C8364" t="s">
        <v>95</v>
      </c>
      <c r="D8364" t="s">
        <v>83</v>
      </c>
      <c r="E8364" t="s">
        <v>76</v>
      </c>
      <c r="F8364" s="7">
        <v>45447</v>
      </c>
      <c r="G8364" s="7">
        <v>45630</v>
      </c>
      <c r="H8364" t="s">
        <v>77</v>
      </c>
      <c r="I8364" t="s">
        <v>84</v>
      </c>
      <c r="J8364" s="7"/>
      <c r="K8364" s="7">
        <v>45747</v>
      </c>
      <c r="L8364" s="7">
        <v>45630</v>
      </c>
      <c r="M8364" t="s">
        <v>77</v>
      </c>
      <c r="N8364"/>
      <c r="O8364">
        <v>2026</v>
      </c>
      <c r="P8364">
        <v>1</v>
      </c>
      <c r="Q8364" t="s">
        <v>80</v>
      </c>
      <c r="R8364" s="8">
        <v>46267</v>
      </c>
      <c r="S8364" s="2">
        <v>1</v>
      </c>
      <c r="T8364" s="2" t="s">
        <v>81</v>
      </c>
    </row>
    <row r="8365" spans="1:20" x14ac:dyDescent="0.25">
      <c r="A8365">
        <v>1120752965</v>
      </c>
      <c r="B8365">
        <v>129068176</v>
      </c>
      <c r="C8365" t="s">
        <v>74</v>
      </c>
      <c r="D8365" t="s">
        <v>83</v>
      </c>
      <c r="E8365" t="s">
        <v>76</v>
      </c>
      <c r="F8365" s="7">
        <v>45455</v>
      </c>
      <c r="G8365" s="7">
        <v>45638</v>
      </c>
      <c r="H8365" t="s">
        <v>77</v>
      </c>
      <c r="I8365" t="s">
        <v>84</v>
      </c>
      <c r="J8365" s="7">
        <v>45607</v>
      </c>
      <c r="K8365" s="7">
        <v>45552</v>
      </c>
      <c r="L8365" s="7">
        <v>45638</v>
      </c>
      <c r="M8365" t="s">
        <v>77</v>
      </c>
      <c r="N8365" t="s">
        <v>79</v>
      </c>
      <c r="O8365">
        <v>2026</v>
      </c>
      <c r="P8365">
        <v>1</v>
      </c>
      <c r="Q8365" t="s">
        <v>80</v>
      </c>
      <c r="R8365" s="8">
        <v>46267</v>
      </c>
      <c r="S8365" s="2">
        <v>1</v>
      </c>
      <c r="T8365" s="2" t="s">
        <v>81</v>
      </c>
    </row>
    <row r="8366" spans="1:20" x14ac:dyDescent="0.25">
      <c r="A8366">
        <v>1120753210</v>
      </c>
      <c r="B8366">
        <v>129226120</v>
      </c>
      <c r="C8366" t="s">
        <v>82</v>
      </c>
      <c r="D8366" t="s">
        <v>88</v>
      </c>
      <c r="E8366" t="s">
        <v>76</v>
      </c>
      <c r="F8366" s="7">
        <v>45488</v>
      </c>
      <c r="G8366" s="7">
        <v>45668</v>
      </c>
      <c r="H8366" t="s">
        <v>77</v>
      </c>
      <c r="I8366" t="s">
        <v>78</v>
      </c>
      <c r="J8366" s="7"/>
      <c r="K8366" s="7">
        <v>45551</v>
      </c>
      <c r="L8366" s="7">
        <v>45668</v>
      </c>
      <c r="M8366" t="s">
        <v>77</v>
      </c>
      <c r="N8366"/>
      <c r="O8366">
        <v>2026</v>
      </c>
      <c r="P8366">
        <v>1</v>
      </c>
      <c r="Q8366" t="s">
        <v>80</v>
      </c>
      <c r="R8366" s="8">
        <v>46267</v>
      </c>
      <c r="S8366" s="2">
        <v>1</v>
      </c>
      <c r="T8366" s="2" t="s">
        <v>81</v>
      </c>
    </row>
    <row r="8367" spans="1:20" x14ac:dyDescent="0.25">
      <c r="A8367">
        <v>1120753211</v>
      </c>
      <c r="B8367">
        <v>129226120</v>
      </c>
      <c r="C8367" t="s">
        <v>82</v>
      </c>
      <c r="D8367" t="s">
        <v>88</v>
      </c>
      <c r="E8367" t="s">
        <v>76</v>
      </c>
      <c r="F8367" s="7">
        <v>45488</v>
      </c>
      <c r="G8367" s="7">
        <v>45668</v>
      </c>
      <c r="H8367" t="s">
        <v>77</v>
      </c>
      <c r="I8367" t="s">
        <v>78</v>
      </c>
      <c r="J8367" s="7"/>
      <c r="K8367" s="7">
        <v>45490</v>
      </c>
      <c r="L8367" s="7">
        <v>45668</v>
      </c>
      <c r="M8367" t="s">
        <v>77</v>
      </c>
      <c r="N8367"/>
      <c r="O8367">
        <v>2026</v>
      </c>
      <c r="P8367">
        <v>1</v>
      </c>
      <c r="Q8367" t="s">
        <v>80</v>
      </c>
      <c r="R8367" s="8">
        <v>46267</v>
      </c>
      <c r="S8367" s="2">
        <v>1</v>
      </c>
      <c r="T8367" s="2" t="s">
        <v>81</v>
      </c>
    </row>
    <row r="8368" spans="1:20" x14ac:dyDescent="0.25">
      <c r="A8368">
        <v>1120753445</v>
      </c>
      <c r="B8368">
        <v>129325738</v>
      </c>
      <c r="C8368" t="s">
        <v>97</v>
      </c>
      <c r="D8368" t="s">
        <v>83</v>
      </c>
      <c r="E8368" t="s">
        <v>76</v>
      </c>
      <c r="F8368" s="7">
        <v>45506</v>
      </c>
      <c r="G8368" s="7">
        <v>45690</v>
      </c>
      <c r="H8368" t="s">
        <v>77</v>
      </c>
      <c r="I8368" t="s">
        <v>84</v>
      </c>
      <c r="J8368" s="7"/>
      <c r="K8368" s="7">
        <v>45509</v>
      </c>
      <c r="L8368" s="7">
        <v>45690</v>
      </c>
      <c r="M8368" t="s">
        <v>77</v>
      </c>
      <c r="N8368"/>
      <c r="O8368">
        <v>2026</v>
      </c>
      <c r="P8368">
        <v>1</v>
      </c>
      <c r="Q8368" t="s">
        <v>80</v>
      </c>
      <c r="R8368" s="8">
        <v>46267</v>
      </c>
      <c r="S8368" s="2">
        <v>1</v>
      </c>
      <c r="T8368" s="2" t="s">
        <v>81</v>
      </c>
    </row>
    <row r="8369" spans="1:20" x14ac:dyDescent="0.25">
      <c r="A8369">
        <v>1120753470</v>
      </c>
      <c r="B8369">
        <v>129330281</v>
      </c>
      <c r="C8369" t="s">
        <v>90</v>
      </c>
      <c r="D8369" t="s">
        <v>88</v>
      </c>
      <c r="E8369" t="s">
        <v>76</v>
      </c>
      <c r="F8369" s="7">
        <v>45505</v>
      </c>
      <c r="G8369" s="7">
        <v>45685</v>
      </c>
      <c r="H8369" t="s">
        <v>77</v>
      </c>
      <c r="I8369" t="s">
        <v>78</v>
      </c>
      <c r="J8369" s="7">
        <v>45825</v>
      </c>
      <c r="K8369" s="7">
        <v>45830</v>
      </c>
      <c r="L8369" s="7">
        <v>45685</v>
      </c>
      <c r="M8369" t="s">
        <v>77</v>
      </c>
      <c r="N8369" t="s">
        <v>92</v>
      </c>
      <c r="O8369">
        <v>2026</v>
      </c>
      <c r="P8369">
        <v>1</v>
      </c>
      <c r="Q8369" t="s">
        <v>80</v>
      </c>
      <c r="R8369" s="8">
        <v>46267</v>
      </c>
      <c r="S8369" s="2">
        <v>1</v>
      </c>
      <c r="T8369" s="2" t="s">
        <v>81</v>
      </c>
    </row>
    <row r="8370" spans="1:20" x14ac:dyDescent="0.25">
      <c r="A8370">
        <v>1120753471</v>
      </c>
      <c r="B8370">
        <v>129330281</v>
      </c>
      <c r="C8370" t="s">
        <v>90</v>
      </c>
      <c r="D8370" t="s">
        <v>88</v>
      </c>
      <c r="E8370" t="s">
        <v>76</v>
      </c>
      <c r="F8370" s="7">
        <v>45505</v>
      </c>
      <c r="G8370" s="7">
        <v>45685</v>
      </c>
      <c r="H8370" t="s">
        <v>77</v>
      </c>
      <c r="I8370" t="s">
        <v>78</v>
      </c>
      <c r="J8370" s="7">
        <v>45825</v>
      </c>
      <c r="K8370" s="7">
        <v>45546</v>
      </c>
      <c r="L8370" s="7">
        <v>45685</v>
      </c>
      <c r="M8370" t="s">
        <v>77</v>
      </c>
      <c r="N8370" t="s">
        <v>92</v>
      </c>
      <c r="O8370">
        <v>2026</v>
      </c>
      <c r="P8370">
        <v>1</v>
      </c>
      <c r="Q8370" t="s">
        <v>80</v>
      </c>
      <c r="R8370" s="8">
        <v>46267</v>
      </c>
      <c r="S8370" s="2">
        <v>1</v>
      </c>
      <c r="T8370" s="2" t="s">
        <v>81</v>
      </c>
    </row>
    <row r="8371" spans="1:20" x14ac:dyDescent="0.25">
      <c r="A8371">
        <v>1120753686</v>
      </c>
      <c r="B8371">
        <v>129413555</v>
      </c>
      <c r="C8371" t="s">
        <v>96</v>
      </c>
      <c r="D8371" t="s">
        <v>88</v>
      </c>
      <c r="E8371" t="s">
        <v>76</v>
      </c>
      <c r="F8371" s="7">
        <v>45524</v>
      </c>
      <c r="G8371" s="7">
        <v>47350</v>
      </c>
      <c r="H8371" t="s">
        <v>77</v>
      </c>
      <c r="I8371" t="s">
        <v>78</v>
      </c>
      <c r="J8371" s="7"/>
      <c r="K8371" s="7">
        <v>45531</v>
      </c>
      <c r="L8371" s="7">
        <v>47350</v>
      </c>
      <c r="M8371" t="s">
        <v>77</v>
      </c>
      <c r="N8371"/>
      <c r="O8371">
        <v>2026</v>
      </c>
      <c r="P8371">
        <v>1</v>
      </c>
      <c r="Q8371" t="s">
        <v>80</v>
      </c>
      <c r="R8371" s="8">
        <v>46267</v>
      </c>
      <c r="S8371" s="2">
        <v>1</v>
      </c>
      <c r="T8371" s="2" t="s">
        <v>81</v>
      </c>
    </row>
    <row r="8372" spans="1:20" x14ac:dyDescent="0.25">
      <c r="A8372">
        <v>1120753920</v>
      </c>
      <c r="B8372">
        <v>129475565</v>
      </c>
      <c r="C8372" t="s">
        <v>93</v>
      </c>
      <c r="D8372" t="s">
        <v>83</v>
      </c>
      <c r="E8372" t="s">
        <v>76</v>
      </c>
      <c r="F8372" s="7">
        <v>45538</v>
      </c>
      <c r="G8372" s="7">
        <v>45719</v>
      </c>
      <c r="H8372" t="s">
        <v>77</v>
      </c>
      <c r="I8372" t="s">
        <v>78</v>
      </c>
      <c r="J8372" s="7"/>
      <c r="K8372" s="7">
        <v>45919</v>
      </c>
      <c r="L8372" s="7">
        <v>45719</v>
      </c>
      <c r="M8372" t="s">
        <v>77</v>
      </c>
      <c r="N8372"/>
      <c r="O8372">
        <v>2026</v>
      </c>
      <c r="P8372">
        <v>1</v>
      </c>
      <c r="Q8372" t="s">
        <v>80</v>
      </c>
      <c r="R8372" s="8">
        <v>46267</v>
      </c>
      <c r="S8372" s="2">
        <v>1</v>
      </c>
      <c r="T8372" s="2" t="s">
        <v>81</v>
      </c>
    </row>
    <row r="8373" spans="1:20" x14ac:dyDescent="0.25">
      <c r="A8373">
        <v>1120754311</v>
      </c>
      <c r="B8373">
        <v>129601126</v>
      </c>
      <c r="C8373" t="s">
        <v>74</v>
      </c>
      <c r="D8373" t="s">
        <v>83</v>
      </c>
      <c r="E8373" t="s">
        <v>76</v>
      </c>
      <c r="F8373" s="7">
        <v>45559</v>
      </c>
      <c r="G8373" s="7">
        <v>45740</v>
      </c>
      <c r="H8373" t="s">
        <v>77</v>
      </c>
      <c r="I8373" t="s">
        <v>78</v>
      </c>
      <c r="J8373" s="7"/>
      <c r="K8373" s="7">
        <v>45949</v>
      </c>
      <c r="L8373" s="7">
        <v>45740</v>
      </c>
      <c r="M8373" t="s">
        <v>77</v>
      </c>
      <c r="N8373"/>
      <c r="O8373">
        <v>2026</v>
      </c>
      <c r="P8373">
        <v>1</v>
      </c>
      <c r="Q8373" t="s">
        <v>80</v>
      </c>
      <c r="R8373" s="8">
        <v>46267</v>
      </c>
      <c r="S8373" s="2">
        <v>1</v>
      </c>
      <c r="T8373" s="2" t="s">
        <v>81</v>
      </c>
    </row>
    <row r="8374" spans="1:20" x14ac:dyDescent="0.25">
      <c r="A8374">
        <v>1120754436</v>
      </c>
      <c r="B8374">
        <v>129644161</v>
      </c>
      <c r="C8374" t="s">
        <v>74</v>
      </c>
      <c r="D8374" t="s">
        <v>88</v>
      </c>
      <c r="E8374" t="s">
        <v>76</v>
      </c>
      <c r="F8374" s="7">
        <v>45570</v>
      </c>
      <c r="G8374" s="7">
        <v>45935</v>
      </c>
      <c r="H8374" t="s">
        <v>77</v>
      </c>
      <c r="I8374" t="s">
        <v>78</v>
      </c>
      <c r="J8374" s="7">
        <v>46057</v>
      </c>
      <c r="K8374" s="7">
        <v>46074</v>
      </c>
      <c r="L8374" s="7">
        <v>45935</v>
      </c>
      <c r="M8374" t="s">
        <v>77</v>
      </c>
      <c r="N8374" t="s">
        <v>79</v>
      </c>
      <c r="O8374">
        <v>2026</v>
      </c>
      <c r="P8374">
        <v>1</v>
      </c>
      <c r="Q8374" t="s">
        <v>80</v>
      </c>
      <c r="R8374" s="8">
        <v>46267</v>
      </c>
      <c r="S8374" s="2">
        <v>1</v>
      </c>
      <c r="T8374" s="2" t="s">
        <v>81</v>
      </c>
    </row>
    <row r="8375" spans="1:20" x14ac:dyDescent="0.25">
      <c r="A8375">
        <v>1120754473</v>
      </c>
      <c r="B8375">
        <v>129646014</v>
      </c>
      <c r="C8375" t="s">
        <v>74</v>
      </c>
      <c r="D8375" t="s">
        <v>83</v>
      </c>
      <c r="E8375" t="s">
        <v>76</v>
      </c>
      <c r="F8375" s="7">
        <v>45562</v>
      </c>
      <c r="G8375" s="7">
        <v>45743</v>
      </c>
      <c r="H8375" t="s">
        <v>77</v>
      </c>
      <c r="I8375" t="s">
        <v>78</v>
      </c>
      <c r="J8375" s="7"/>
      <c r="K8375" s="7">
        <v>46112</v>
      </c>
      <c r="L8375" s="7">
        <v>45743</v>
      </c>
      <c r="M8375" t="s">
        <v>77</v>
      </c>
      <c r="N8375"/>
      <c r="O8375">
        <v>2026</v>
      </c>
      <c r="P8375">
        <v>1</v>
      </c>
      <c r="Q8375" t="s">
        <v>80</v>
      </c>
      <c r="R8375" s="8">
        <v>46267</v>
      </c>
      <c r="S8375" s="2">
        <v>1</v>
      </c>
      <c r="T8375" s="2" t="s">
        <v>81</v>
      </c>
    </row>
    <row r="8376" spans="1:20" x14ac:dyDescent="0.25">
      <c r="A8376">
        <v>1120754991</v>
      </c>
      <c r="B8376">
        <v>129786316</v>
      </c>
      <c r="C8376" t="s">
        <v>96</v>
      </c>
      <c r="D8376" t="s">
        <v>75</v>
      </c>
      <c r="E8376" t="s">
        <v>76</v>
      </c>
      <c r="F8376" s="7">
        <v>45603</v>
      </c>
      <c r="G8376" s="7">
        <v>46683</v>
      </c>
      <c r="H8376" t="s">
        <v>77</v>
      </c>
      <c r="I8376" t="s">
        <v>78</v>
      </c>
      <c r="J8376" s="7"/>
      <c r="K8376" s="7">
        <v>45619</v>
      </c>
      <c r="L8376" s="7">
        <v>46683</v>
      </c>
      <c r="M8376" t="s">
        <v>77</v>
      </c>
      <c r="N8376"/>
      <c r="O8376">
        <v>2026</v>
      </c>
      <c r="P8376">
        <v>1</v>
      </c>
      <c r="Q8376" t="s">
        <v>80</v>
      </c>
      <c r="R8376" s="8">
        <v>46267</v>
      </c>
      <c r="S8376" s="2">
        <v>1</v>
      </c>
      <c r="T8376" s="2" t="s">
        <v>81</v>
      </c>
    </row>
    <row r="8377" spans="1:20" x14ac:dyDescent="0.25">
      <c r="A8377">
        <v>1120755197</v>
      </c>
      <c r="B8377">
        <v>129889407</v>
      </c>
      <c r="C8377" t="s">
        <v>91</v>
      </c>
      <c r="D8377" t="s">
        <v>83</v>
      </c>
      <c r="E8377" t="s">
        <v>76</v>
      </c>
      <c r="F8377" s="7">
        <v>45629</v>
      </c>
      <c r="G8377" s="7">
        <v>45811</v>
      </c>
      <c r="H8377" t="s">
        <v>77</v>
      </c>
      <c r="I8377" t="s">
        <v>78</v>
      </c>
      <c r="J8377" s="7">
        <v>45972</v>
      </c>
      <c r="K8377" s="7">
        <v>45923</v>
      </c>
      <c r="L8377" s="7">
        <v>45811</v>
      </c>
      <c r="M8377" t="s">
        <v>77</v>
      </c>
      <c r="N8377" t="s">
        <v>79</v>
      </c>
      <c r="O8377">
        <v>2026</v>
      </c>
      <c r="P8377">
        <v>1</v>
      </c>
      <c r="Q8377" t="s">
        <v>80</v>
      </c>
      <c r="R8377" s="8">
        <v>46267</v>
      </c>
      <c r="S8377" s="2">
        <v>1</v>
      </c>
      <c r="T8377" s="2" t="s">
        <v>81</v>
      </c>
    </row>
    <row r="8378" spans="1:20" x14ac:dyDescent="0.25">
      <c r="A8378">
        <v>1120755764</v>
      </c>
      <c r="B8378">
        <v>131027887</v>
      </c>
      <c r="C8378" t="s">
        <v>74</v>
      </c>
      <c r="D8378" t="s">
        <v>88</v>
      </c>
      <c r="E8378" t="s">
        <v>76</v>
      </c>
      <c r="F8378" s="7">
        <v>45741</v>
      </c>
      <c r="G8378" s="7">
        <v>45925</v>
      </c>
      <c r="H8378" t="s">
        <v>77</v>
      </c>
      <c r="I8378" t="s">
        <v>78</v>
      </c>
      <c r="J8378" s="7"/>
      <c r="K8378" s="7">
        <v>45761</v>
      </c>
      <c r="L8378" s="7">
        <v>45925</v>
      </c>
      <c r="M8378" t="s">
        <v>77</v>
      </c>
      <c r="N8378"/>
      <c r="O8378">
        <v>2026</v>
      </c>
      <c r="P8378">
        <v>1</v>
      </c>
      <c r="Q8378" t="s">
        <v>80</v>
      </c>
      <c r="R8378" s="8">
        <v>46267</v>
      </c>
      <c r="S8378" s="2">
        <v>1</v>
      </c>
      <c r="T8378" s="2" t="s">
        <v>81</v>
      </c>
    </row>
    <row r="8379" spans="1:20" x14ac:dyDescent="0.25">
      <c r="A8379">
        <v>1120756197</v>
      </c>
      <c r="B8379">
        <v>131270101</v>
      </c>
      <c r="C8379" t="s">
        <v>85</v>
      </c>
      <c r="D8379" t="s">
        <v>75</v>
      </c>
      <c r="E8379" t="s">
        <v>76</v>
      </c>
      <c r="F8379" s="7">
        <v>45798</v>
      </c>
      <c r="G8379" s="7">
        <v>46894</v>
      </c>
      <c r="H8379" t="s">
        <v>77</v>
      </c>
      <c r="I8379" t="s">
        <v>78</v>
      </c>
      <c r="J8379" s="7"/>
      <c r="K8379" s="7">
        <v>45799</v>
      </c>
      <c r="L8379" s="7">
        <v>46894</v>
      </c>
      <c r="M8379" t="s">
        <v>77</v>
      </c>
      <c r="N8379"/>
      <c r="O8379">
        <v>2026</v>
      </c>
      <c r="P8379">
        <v>1</v>
      </c>
      <c r="Q8379" t="s">
        <v>80</v>
      </c>
      <c r="R8379" s="8">
        <v>46267</v>
      </c>
      <c r="S8379" s="2">
        <v>1</v>
      </c>
      <c r="T8379" s="2" t="s">
        <v>81</v>
      </c>
    </row>
    <row r="8380" spans="1:20" x14ac:dyDescent="0.25">
      <c r="A8380">
        <v>1120756198</v>
      </c>
      <c r="B8380">
        <v>131270101</v>
      </c>
      <c r="C8380" t="s">
        <v>85</v>
      </c>
      <c r="D8380" t="s">
        <v>75</v>
      </c>
      <c r="E8380" t="s">
        <v>76</v>
      </c>
      <c r="F8380" s="7">
        <v>45798</v>
      </c>
      <c r="G8380" s="7">
        <v>46894</v>
      </c>
      <c r="H8380" t="s">
        <v>77</v>
      </c>
      <c r="I8380" t="s">
        <v>78</v>
      </c>
      <c r="J8380" s="7"/>
      <c r="K8380" s="7">
        <v>45799</v>
      </c>
      <c r="L8380" s="7">
        <v>46894</v>
      </c>
      <c r="M8380" t="s">
        <v>77</v>
      </c>
      <c r="N8380"/>
      <c r="O8380">
        <v>2026</v>
      </c>
      <c r="P8380">
        <v>1</v>
      </c>
      <c r="Q8380" t="s">
        <v>80</v>
      </c>
      <c r="R8380" s="8">
        <v>46267</v>
      </c>
      <c r="S8380" s="2">
        <v>1</v>
      </c>
      <c r="T8380" s="2" t="s">
        <v>81</v>
      </c>
    </row>
    <row r="8381" spans="1:20" x14ac:dyDescent="0.25">
      <c r="A8381">
        <v>1120756307</v>
      </c>
      <c r="B8381">
        <v>131322136</v>
      </c>
      <c r="C8381" t="s">
        <v>74</v>
      </c>
      <c r="D8381" t="s">
        <v>83</v>
      </c>
      <c r="E8381" t="s">
        <v>76</v>
      </c>
      <c r="F8381" s="7">
        <v>45813</v>
      </c>
      <c r="G8381" s="7">
        <v>45843</v>
      </c>
      <c r="H8381" t="s">
        <v>77</v>
      </c>
      <c r="I8381" t="s">
        <v>89</v>
      </c>
      <c r="J8381" s="7">
        <v>45951</v>
      </c>
      <c r="K8381" s="7">
        <v>45953</v>
      </c>
      <c r="L8381" s="7">
        <v>45843</v>
      </c>
      <c r="M8381" t="s">
        <v>77</v>
      </c>
      <c r="N8381" t="s">
        <v>92</v>
      </c>
      <c r="O8381">
        <v>2026</v>
      </c>
      <c r="P8381">
        <v>1</v>
      </c>
      <c r="Q8381" t="s">
        <v>80</v>
      </c>
      <c r="R8381" s="8">
        <v>46267</v>
      </c>
      <c r="S8381" s="2">
        <v>1</v>
      </c>
      <c r="T8381" s="2" t="s">
        <v>81</v>
      </c>
    </row>
    <row r="8382" spans="1:20" x14ac:dyDescent="0.25">
      <c r="A8382">
        <v>1120756308</v>
      </c>
      <c r="B8382">
        <v>131322136</v>
      </c>
      <c r="C8382" t="s">
        <v>74</v>
      </c>
      <c r="D8382" t="s">
        <v>83</v>
      </c>
      <c r="E8382" t="s">
        <v>76</v>
      </c>
      <c r="F8382" s="7">
        <v>45813</v>
      </c>
      <c r="G8382" s="7">
        <v>45843</v>
      </c>
      <c r="H8382" t="s">
        <v>77</v>
      </c>
      <c r="I8382" t="s">
        <v>89</v>
      </c>
      <c r="J8382" s="7">
        <v>45951</v>
      </c>
      <c r="K8382" s="7">
        <v>45821</v>
      </c>
      <c r="L8382" s="7">
        <v>45843</v>
      </c>
      <c r="M8382" t="s">
        <v>77</v>
      </c>
      <c r="N8382" t="s">
        <v>92</v>
      </c>
      <c r="O8382">
        <v>2026</v>
      </c>
      <c r="P8382">
        <v>1</v>
      </c>
      <c r="Q8382" t="s">
        <v>80</v>
      </c>
      <c r="R8382" s="8">
        <v>46267</v>
      </c>
      <c r="S8382" s="2">
        <v>1</v>
      </c>
      <c r="T8382" s="2" t="s">
        <v>81</v>
      </c>
    </row>
    <row r="8383" spans="1:20" x14ac:dyDescent="0.25">
      <c r="A8383">
        <v>1120758900</v>
      </c>
      <c r="B8383">
        <v>111558245</v>
      </c>
      <c r="C8383" t="s">
        <v>90</v>
      </c>
      <c r="D8383" t="s">
        <v>83</v>
      </c>
      <c r="E8383" t="s">
        <v>76</v>
      </c>
      <c r="F8383" s="7">
        <v>42466</v>
      </c>
      <c r="G8383" s="7">
        <v>44292</v>
      </c>
      <c r="H8383" t="s">
        <v>77</v>
      </c>
      <c r="I8383" t="s">
        <v>78</v>
      </c>
      <c r="J8383" s="7">
        <v>45591</v>
      </c>
      <c r="K8383" s="7">
        <v>45791</v>
      </c>
      <c r="L8383" s="7">
        <v>44292</v>
      </c>
      <c r="M8383" t="s">
        <v>77</v>
      </c>
      <c r="N8383" t="s">
        <v>79</v>
      </c>
      <c r="O8383">
        <v>2026</v>
      </c>
      <c r="P8383">
        <v>1</v>
      </c>
      <c r="Q8383" t="s">
        <v>80</v>
      </c>
      <c r="R8383" s="8">
        <v>46267</v>
      </c>
      <c r="S8383" s="2">
        <v>1</v>
      </c>
      <c r="T8383" s="2" t="s">
        <v>81</v>
      </c>
    </row>
    <row r="8384" spans="1:20" x14ac:dyDescent="0.25">
      <c r="A8384">
        <v>1120758901</v>
      </c>
      <c r="B8384">
        <v>111558245</v>
      </c>
      <c r="C8384" t="s">
        <v>90</v>
      </c>
      <c r="D8384" t="s">
        <v>83</v>
      </c>
      <c r="E8384" t="s">
        <v>76</v>
      </c>
      <c r="F8384" s="7">
        <v>42466</v>
      </c>
      <c r="G8384" s="7">
        <v>44292</v>
      </c>
      <c r="H8384" t="s">
        <v>77</v>
      </c>
      <c r="I8384" t="s">
        <v>78</v>
      </c>
      <c r="J8384" s="7">
        <v>45591</v>
      </c>
      <c r="K8384" s="7">
        <v>45689</v>
      </c>
      <c r="L8384" s="7">
        <v>44292</v>
      </c>
      <c r="M8384" t="s">
        <v>77</v>
      </c>
      <c r="N8384" t="s">
        <v>79</v>
      </c>
      <c r="O8384">
        <v>2026</v>
      </c>
      <c r="P8384">
        <v>1</v>
      </c>
      <c r="Q8384" t="s">
        <v>80</v>
      </c>
      <c r="R8384" s="8">
        <v>46267</v>
      </c>
      <c r="S8384" s="2">
        <v>1</v>
      </c>
      <c r="T8384" s="2" t="s">
        <v>81</v>
      </c>
    </row>
    <row r="8385" spans="1:20" x14ac:dyDescent="0.25">
      <c r="A8385">
        <v>1120759012</v>
      </c>
      <c r="B8385">
        <v>111746187</v>
      </c>
      <c r="C8385" t="s">
        <v>90</v>
      </c>
      <c r="D8385" t="s">
        <v>83</v>
      </c>
      <c r="E8385" t="s">
        <v>76</v>
      </c>
      <c r="F8385" s="7">
        <v>42543</v>
      </c>
      <c r="G8385" s="7">
        <v>44369</v>
      </c>
      <c r="H8385" t="s">
        <v>77</v>
      </c>
      <c r="I8385" t="s">
        <v>78</v>
      </c>
      <c r="J8385" s="7">
        <v>45889</v>
      </c>
      <c r="K8385" s="7">
        <v>43667</v>
      </c>
      <c r="L8385" s="7">
        <v>44369</v>
      </c>
      <c r="M8385" t="s">
        <v>77</v>
      </c>
      <c r="N8385" t="s">
        <v>79</v>
      </c>
      <c r="O8385">
        <v>2026</v>
      </c>
      <c r="P8385">
        <v>1</v>
      </c>
      <c r="Q8385" t="s">
        <v>80</v>
      </c>
      <c r="R8385" s="8">
        <v>46267</v>
      </c>
      <c r="S8385" s="2">
        <v>1</v>
      </c>
      <c r="T8385" s="2" t="s">
        <v>81</v>
      </c>
    </row>
    <row r="8386" spans="1:20" x14ac:dyDescent="0.25">
      <c r="A8386">
        <v>1120759013</v>
      </c>
      <c r="B8386">
        <v>111746187</v>
      </c>
      <c r="C8386" t="s">
        <v>90</v>
      </c>
      <c r="D8386" t="s">
        <v>83</v>
      </c>
      <c r="E8386" t="s">
        <v>76</v>
      </c>
      <c r="F8386" s="7">
        <v>42543</v>
      </c>
      <c r="G8386" s="7">
        <v>44369</v>
      </c>
      <c r="H8386" t="s">
        <v>77</v>
      </c>
      <c r="I8386" t="s">
        <v>78</v>
      </c>
      <c r="J8386" s="7">
        <v>45889</v>
      </c>
      <c r="K8386" s="7">
        <v>45909</v>
      </c>
      <c r="L8386" s="7">
        <v>44369</v>
      </c>
      <c r="M8386" t="s">
        <v>77</v>
      </c>
      <c r="N8386" t="s">
        <v>79</v>
      </c>
      <c r="O8386">
        <v>2026</v>
      </c>
      <c r="P8386">
        <v>1</v>
      </c>
      <c r="Q8386" t="s">
        <v>80</v>
      </c>
      <c r="R8386" s="8">
        <v>46267</v>
      </c>
      <c r="S8386" s="2">
        <v>1</v>
      </c>
      <c r="T8386" s="2" t="s">
        <v>81</v>
      </c>
    </row>
    <row r="8387" spans="1:20" x14ac:dyDescent="0.25">
      <c r="A8387">
        <v>1120759048</v>
      </c>
      <c r="B8387">
        <v>111813889</v>
      </c>
      <c r="C8387" t="s">
        <v>82</v>
      </c>
      <c r="D8387" t="s">
        <v>88</v>
      </c>
      <c r="E8387" t="s">
        <v>76</v>
      </c>
      <c r="F8387" s="7">
        <v>42565</v>
      </c>
      <c r="G8387" s="7">
        <v>44241</v>
      </c>
      <c r="H8387" t="s">
        <v>77</v>
      </c>
      <c r="I8387" t="s">
        <v>78</v>
      </c>
      <c r="J8387" s="7">
        <v>45424</v>
      </c>
      <c r="K8387" s="7">
        <v>45433</v>
      </c>
      <c r="L8387" s="7">
        <v>44241</v>
      </c>
      <c r="M8387" t="s">
        <v>77</v>
      </c>
      <c r="N8387" t="s">
        <v>79</v>
      </c>
      <c r="O8387">
        <v>2026</v>
      </c>
      <c r="P8387">
        <v>1</v>
      </c>
      <c r="Q8387" t="s">
        <v>80</v>
      </c>
      <c r="R8387" s="8">
        <v>46267</v>
      </c>
      <c r="S8387" s="2">
        <v>1</v>
      </c>
      <c r="T8387" s="2" t="s">
        <v>81</v>
      </c>
    </row>
    <row r="8388" spans="1:20" x14ac:dyDescent="0.25">
      <c r="A8388">
        <v>1120759299</v>
      </c>
      <c r="B8388">
        <v>112804792</v>
      </c>
      <c r="C8388" t="s">
        <v>98</v>
      </c>
      <c r="D8388" t="s">
        <v>75</v>
      </c>
      <c r="E8388" t="s">
        <v>76</v>
      </c>
      <c r="F8388" s="7">
        <v>42850</v>
      </c>
      <c r="G8388" s="7">
        <v>44676</v>
      </c>
      <c r="H8388" t="s">
        <v>77</v>
      </c>
      <c r="I8388" t="s">
        <v>78</v>
      </c>
      <c r="J8388" s="7">
        <v>46058</v>
      </c>
      <c r="K8388" s="7">
        <v>42851</v>
      </c>
      <c r="L8388" s="7">
        <v>44676</v>
      </c>
      <c r="M8388" t="s">
        <v>77</v>
      </c>
      <c r="N8388" t="s">
        <v>79</v>
      </c>
      <c r="O8388">
        <v>2026</v>
      </c>
      <c r="P8388">
        <v>1</v>
      </c>
      <c r="Q8388" t="s">
        <v>80</v>
      </c>
      <c r="R8388" s="8">
        <v>46267</v>
      </c>
      <c r="S8388" s="2">
        <v>1</v>
      </c>
      <c r="T8388" s="2" t="s">
        <v>81</v>
      </c>
    </row>
    <row r="8389" spans="1:20" x14ac:dyDescent="0.25">
      <c r="A8389">
        <v>1120759340</v>
      </c>
      <c r="B8389">
        <v>112885453</v>
      </c>
      <c r="C8389" t="s">
        <v>85</v>
      </c>
      <c r="D8389" t="s">
        <v>75</v>
      </c>
      <c r="E8389" t="s">
        <v>76</v>
      </c>
      <c r="F8389" s="7">
        <v>42874</v>
      </c>
      <c r="G8389" s="7">
        <v>44700</v>
      </c>
      <c r="H8389" t="s">
        <v>86</v>
      </c>
      <c r="I8389" t="s">
        <v>87</v>
      </c>
      <c r="J8389" s="7">
        <v>45527</v>
      </c>
      <c r="K8389" s="7">
        <v>42885</v>
      </c>
      <c r="L8389" s="7">
        <v>44700</v>
      </c>
      <c r="M8389" t="s">
        <v>86</v>
      </c>
      <c r="N8389" t="s">
        <v>79</v>
      </c>
      <c r="O8389">
        <v>2026</v>
      </c>
      <c r="P8389">
        <v>1</v>
      </c>
      <c r="Q8389" t="s">
        <v>80</v>
      </c>
      <c r="R8389" s="8">
        <v>46267</v>
      </c>
      <c r="S8389" s="2">
        <v>1</v>
      </c>
      <c r="T8389" s="2" t="s">
        <v>81</v>
      </c>
    </row>
    <row r="8390" spans="1:20" x14ac:dyDescent="0.25">
      <c r="A8390">
        <v>1120759494</v>
      </c>
      <c r="B8390">
        <v>113159693</v>
      </c>
      <c r="C8390" t="s">
        <v>82</v>
      </c>
      <c r="D8390" t="s">
        <v>88</v>
      </c>
      <c r="E8390" t="s">
        <v>76</v>
      </c>
      <c r="F8390" s="7">
        <v>42962</v>
      </c>
      <c r="G8390" s="7">
        <v>44788</v>
      </c>
      <c r="H8390" t="s">
        <v>77</v>
      </c>
      <c r="I8390" t="s">
        <v>89</v>
      </c>
      <c r="J8390" s="7">
        <v>46049</v>
      </c>
      <c r="K8390" s="7">
        <v>45907</v>
      </c>
      <c r="L8390" s="7">
        <v>44788</v>
      </c>
      <c r="M8390" t="s">
        <v>77</v>
      </c>
      <c r="N8390" t="s">
        <v>79</v>
      </c>
      <c r="O8390">
        <v>2026</v>
      </c>
      <c r="P8390">
        <v>1</v>
      </c>
      <c r="Q8390" t="s">
        <v>80</v>
      </c>
      <c r="R8390" s="8">
        <v>46267</v>
      </c>
      <c r="S8390" s="2">
        <v>1</v>
      </c>
      <c r="T8390" s="2" t="s">
        <v>81</v>
      </c>
    </row>
    <row r="8391" spans="1:20" x14ac:dyDescent="0.25">
      <c r="A8391">
        <v>1120759495</v>
      </c>
      <c r="B8391">
        <v>113159693</v>
      </c>
      <c r="C8391" t="s">
        <v>82</v>
      </c>
      <c r="D8391" t="s">
        <v>88</v>
      </c>
      <c r="E8391" t="s">
        <v>76</v>
      </c>
      <c r="F8391" s="7">
        <v>42962</v>
      </c>
      <c r="G8391" s="7">
        <v>44788</v>
      </c>
      <c r="H8391" t="s">
        <v>77</v>
      </c>
      <c r="I8391" t="s">
        <v>89</v>
      </c>
      <c r="J8391" s="7">
        <v>46049</v>
      </c>
      <c r="K8391" s="7">
        <v>42963</v>
      </c>
      <c r="L8391" s="7">
        <v>44788</v>
      </c>
      <c r="M8391" t="s">
        <v>77</v>
      </c>
      <c r="N8391" t="s">
        <v>79</v>
      </c>
      <c r="O8391">
        <v>2026</v>
      </c>
      <c r="P8391">
        <v>1</v>
      </c>
      <c r="Q8391" t="s">
        <v>80</v>
      </c>
      <c r="R8391" s="8">
        <v>46267</v>
      </c>
      <c r="S8391" s="2">
        <v>1</v>
      </c>
      <c r="T8391" s="2" t="s">
        <v>81</v>
      </c>
    </row>
    <row r="8392" spans="1:20" x14ac:dyDescent="0.25">
      <c r="A8392">
        <v>1120759641</v>
      </c>
      <c r="B8392">
        <v>114363002</v>
      </c>
      <c r="C8392" t="s">
        <v>82</v>
      </c>
      <c r="D8392" t="s">
        <v>75</v>
      </c>
      <c r="E8392" t="s">
        <v>76</v>
      </c>
      <c r="F8392" s="7">
        <v>43165</v>
      </c>
      <c r="G8392" s="7">
        <v>44991</v>
      </c>
      <c r="H8392" t="s">
        <v>77</v>
      </c>
      <c r="I8392" t="s">
        <v>78</v>
      </c>
      <c r="J8392" s="7">
        <v>45080</v>
      </c>
      <c r="K8392" s="7">
        <v>45990</v>
      </c>
      <c r="L8392" s="7">
        <v>44991</v>
      </c>
      <c r="M8392" t="s">
        <v>77</v>
      </c>
      <c r="N8392" t="s">
        <v>92</v>
      </c>
      <c r="O8392">
        <v>2026</v>
      </c>
      <c r="P8392">
        <v>1</v>
      </c>
      <c r="Q8392" t="s">
        <v>80</v>
      </c>
      <c r="R8392" s="8">
        <v>46267</v>
      </c>
      <c r="S8392" s="2">
        <v>1</v>
      </c>
      <c r="T8392" s="2" t="s">
        <v>81</v>
      </c>
    </row>
    <row r="8393" spans="1:20" x14ac:dyDescent="0.25">
      <c r="A8393">
        <v>1120759684</v>
      </c>
      <c r="B8393">
        <v>114686805</v>
      </c>
      <c r="C8393" t="s">
        <v>82</v>
      </c>
      <c r="D8393" t="s">
        <v>83</v>
      </c>
      <c r="E8393" t="s">
        <v>76</v>
      </c>
      <c r="F8393" s="7">
        <v>43261</v>
      </c>
      <c r="G8393" s="7">
        <v>43444</v>
      </c>
      <c r="H8393" t="s">
        <v>77</v>
      </c>
      <c r="I8393" t="s">
        <v>78</v>
      </c>
      <c r="J8393" s="7">
        <v>45133</v>
      </c>
      <c r="K8393" s="7">
        <v>44880</v>
      </c>
      <c r="L8393" s="7">
        <v>43444</v>
      </c>
      <c r="M8393" t="s">
        <v>77</v>
      </c>
      <c r="N8393" t="s">
        <v>92</v>
      </c>
      <c r="O8393">
        <v>2026</v>
      </c>
      <c r="P8393">
        <v>1</v>
      </c>
      <c r="Q8393" t="s">
        <v>80</v>
      </c>
      <c r="R8393" s="8">
        <v>46267</v>
      </c>
      <c r="S8393" s="2">
        <v>1</v>
      </c>
      <c r="T8393" s="2" t="s">
        <v>81</v>
      </c>
    </row>
    <row r="8394" spans="1:20" x14ac:dyDescent="0.25">
      <c r="A8394">
        <v>1120759685</v>
      </c>
      <c r="B8394">
        <v>114686805</v>
      </c>
      <c r="C8394" t="s">
        <v>82</v>
      </c>
      <c r="D8394" t="s">
        <v>83</v>
      </c>
      <c r="E8394" t="s">
        <v>76</v>
      </c>
      <c r="F8394" s="7">
        <v>43261</v>
      </c>
      <c r="G8394" s="7">
        <v>43444</v>
      </c>
      <c r="H8394" t="s">
        <v>77</v>
      </c>
      <c r="I8394" t="s">
        <v>78</v>
      </c>
      <c r="J8394" s="7">
        <v>45133</v>
      </c>
      <c r="K8394" s="7">
        <v>45748</v>
      </c>
      <c r="L8394" s="7">
        <v>43444</v>
      </c>
      <c r="M8394" t="s">
        <v>77</v>
      </c>
      <c r="N8394" t="s">
        <v>92</v>
      </c>
      <c r="O8394">
        <v>2026</v>
      </c>
      <c r="P8394">
        <v>1</v>
      </c>
      <c r="Q8394" t="s">
        <v>80</v>
      </c>
      <c r="R8394" s="8">
        <v>46267</v>
      </c>
      <c r="S8394" s="2">
        <v>1</v>
      </c>
      <c r="T8394" s="2" t="s">
        <v>81</v>
      </c>
    </row>
    <row r="8395" spans="1:20" x14ac:dyDescent="0.25">
      <c r="A8395">
        <v>1120759686</v>
      </c>
      <c r="B8395">
        <v>114686805</v>
      </c>
      <c r="C8395" t="s">
        <v>82</v>
      </c>
      <c r="D8395" t="s">
        <v>83</v>
      </c>
      <c r="E8395" t="s">
        <v>76</v>
      </c>
      <c r="F8395" s="7">
        <v>43261</v>
      </c>
      <c r="G8395" s="7">
        <v>43444</v>
      </c>
      <c r="H8395" t="s">
        <v>77</v>
      </c>
      <c r="I8395" t="s">
        <v>78</v>
      </c>
      <c r="J8395" s="7">
        <v>45133</v>
      </c>
      <c r="K8395" s="7">
        <v>43667</v>
      </c>
      <c r="L8395" s="7">
        <v>43444</v>
      </c>
      <c r="M8395" t="s">
        <v>77</v>
      </c>
      <c r="N8395" t="s">
        <v>92</v>
      </c>
      <c r="O8395">
        <v>2026</v>
      </c>
      <c r="P8395">
        <v>1</v>
      </c>
      <c r="Q8395" t="s">
        <v>80</v>
      </c>
      <c r="R8395" s="8">
        <v>46267</v>
      </c>
      <c r="S8395" s="2">
        <v>1</v>
      </c>
      <c r="T8395" s="2" t="s">
        <v>81</v>
      </c>
    </row>
    <row r="8396" spans="1:20" x14ac:dyDescent="0.25">
      <c r="A8396">
        <v>1120759687</v>
      </c>
      <c r="B8396">
        <v>114686805</v>
      </c>
      <c r="C8396" t="s">
        <v>82</v>
      </c>
      <c r="D8396" t="s">
        <v>83</v>
      </c>
      <c r="E8396" t="s">
        <v>76</v>
      </c>
      <c r="F8396" s="7">
        <v>43261</v>
      </c>
      <c r="G8396" s="7">
        <v>43444</v>
      </c>
      <c r="H8396" t="s">
        <v>77</v>
      </c>
      <c r="I8396" t="s">
        <v>78</v>
      </c>
      <c r="J8396" s="7">
        <v>45133</v>
      </c>
      <c r="K8396" s="7">
        <v>45013</v>
      </c>
      <c r="L8396" s="7">
        <v>43444</v>
      </c>
      <c r="M8396" t="s">
        <v>77</v>
      </c>
      <c r="N8396" t="s">
        <v>92</v>
      </c>
      <c r="O8396">
        <v>2026</v>
      </c>
      <c r="P8396">
        <v>1</v>
      </c>
      <c r="Q8396" t="s">
        <v>80</v>
      </c>
      <c r="R8396" s="8">
        <v>46267</v>
      </c>
      <c r="S8396" s="2">
        <v>1</v>
      </c>
      <c r="T8396" s="2" t="s">
        <v>81</v>
      </c>
    </row>
    <row r="8397" spans="1:20" x14ac:dyDescent="0.25">
      <c r="A8397">
        <v>1120759688</v>
      </c>
      <c r="B8397">
        <v>114686805</v>
      </c>
      <c r="C8397" t="s">
        <v>82</v>
      </c>
      <c r="D8397" t="s">
        <v>83</v>
      </c>
      <c r="E8397" t="s">
        <v>76</v>
      </c>
      <c r="F8397" s="7">
        <v>43261</v>
      </c>
      <c r="G8397" s="7">
        <v>43444</v>
      </c>
      <c r="H8397" t="s">
        <v>77</v>
      </c>
      <c r="I8397" t="s">
        <v>78</v>
      </c>
      <c r="J8397" s="7">
        <v>45133</v>
      </c>
      <c r="K8397" s="7">
        <v>45748</v>
      </c>
      <c r="L8397" s="7">
        <v>43444</v>
      </c>
      <c r="M8397" t="s">
        <v>77</v>
      </c>
      <c r="N8397" t="s">
        <v>92</v>
      </c>
      <c r="O8397">
        <v>2026</v>
      </c>
      <c r="P8397">
        <v>1</v>
      </c>
      <c r="Q8397" t="s">
        <v>80</v>
      </c>
      <c r="R8397" s="8">
        <v>46267</v>
      </c>
      <c r="S8397" s="2">
        <v>1</v>
      </c>
      <c r="T8397" s="2" t="s">
        <v>81</v>
      </c>
    </row>
    <row r="8398" spans="1:20" x14ac:dyDescent="0.25">
      <c r="A8398">
        <v>1120759717</v>
      </c>
      <c r="B8398">
        <v>114789949</v>
      </c>
      <c r="C8398" t="s">
        <v>82</v>
      </c>
      <c r="D8398" t="s">
        <v>75</v>
      </c>
      <c r="E8398" t="s">
        <v>76</v>
      </c>
      <c r="F8398" s="7">
        <v>43297</v>
      </c>
      <c r="G8398" s="7">
        <v>45123</v>
      </c>
      <c r="H8398" t="s">
        <v>77</v>
      </c>
      <c r="I8398" t="s">
        <v>78</v>
      </c>
      <c r="J8398" s="7">
        <v>45176</v>
      </c>
      <c r="K8398" s="7">
        <v>43307</v>
      </c>
      <c r="L8398" s="7">
        <v>45123</v>
      </c>
      <c r="M8398" t="s">
        <v>77</v>
      </c>
      <c r="N8398" t="s">
        <v>92</v>
      </c>
      <c r="O8398">
        <v>2026</v>
      </c>
      <c r="P8398">
        <v>1</v>
      </c>
      <c r="Q8398" t="s">
        <v>80</v>
      </c>
      <c r="R8398" s="8">
        <v>46267</v>
      </c>
      <c r="S8398" s="2">
        <v>1</v>
      </c>
      <c r="T8398" s="2" t="s">
        <v>81</v>
      </c>
    </row>
    <row r="8399" spans="1:20" x14ac:dyDescent="0.25">
      <c r="A8399">
        <v>1120759803</v>
      </c>
      <c r="B8399">
        <v>115661198</v>
      </c>
      <c r="C8399" t="s">
        <v>82</v>
      </c>
      <c r="D8399" t="s">
        <v>75</v>
      </c>
      <c r="E8399" t="s">
        <v>76</v>
      </c>
      <c r="F8399" s="7">
        <v>43474</v>
      </c>
      <c r="G8399" s="7">
        <v>43839</v>
      </c>
      <c r="H8399" t="s">
        <v>77</v>
      </c>
      <c r="I8399" t="s">
        <v>78</v>
      </c>
      <c r="J8399" s="7">
        <v>45069</v>
      </c>
      <c r="K8399" s="7">
        <v>44009</v>
      </c>
      <c r="L8399" s="7">
        <v>43839</v>
      </c>
      <c r="M8399" t="s">
        <v>77</v>
      </c>
      <c r="N8399" t="s">
        <v>92</v>
      </c>
      <c r="O8399">
        <v>2026</v>
      </c>
      <c r="P8399">
        <v>1</v>
      </c>
      <c r="Q8399" t="s">
        <v>80</v>
      </c>
      <c r="R8399" s="8">
        <v>46267</v>
      </c>
      <c r="S8399" s="2">
        <v>1</v>
      </c>
      <c r="T8399" s="2" t="s">
        <v>81</v>
      </c>
    </row>
    <row r="8400" spans="1:20" x14ac:dyDescent="0.25">
      <c r="A8400">
        <v>1120759836</v>
      </c>
      <c r="B8400">
        <v>116681468</v>
      </c>
      <c r="C8400" t="s">
        <v>82</v>
      </c>
      <c r="D8400" t="s">
        <v>88</v>
      </c>
      <c r="E8400" t="s">
        <v>76</v>
      </c>
      <c r="F8400" s="7">
        <v>43531</v>
      </c>
      <c r="G8400" s="7">
        <v>43897</v>
      </c>
      <c r="H8400" t="s">
        <v>77</v>
      </c>
      <c r="I8400" t="s">
        <v>78</v>
      </c>
      <c r="J8400" s="7">
        <v>45919</v>
      </c>
      <c r="K8400" s="7">
        <v>45748</v>
      </c>
      <c r="L8400" s="7">
        <v>43897</v>
      </c>
      <c r="M8400" t="s">
        <v>77</v>
      </c>
      <c r="N8400" t="s">
        <v>79</v>
      </c>
      <c r="O8400">
        <v>2026</v>
      </c>
      <c r="P8400">
        <v>1</v>
      </c>
      <c r="Q8400" t="s">
        <v>80</v>
      </c>
      <c r="R8400" s="8">
        <v>46267</v>
      </c>
      <c r="S8400" s="2">
        <v>1</v>
      </c>
      <c r="T8400" s="2" t="s">
        <v>81</v>
      </c>
    </row>
    <row r="8401" spans="1:20" x14ac:dyDescent="0.25">
      <c r="A8401">
        <v>1120759853</v>
      </c>
      <c r="B8401">
        <v>116717332</v>
      </c>
      <c r="C8401" t="s">
        <v>82</v>
      </c>
      <c r="D8401" t="s">
        <v>88</v>
      </c>
      <c r="E8401" t="s">
        <v>76</v>
      </c>
      <c r="F8401" s="7">
        <v>43536</v>
      </c>
      <c r="G8401" s="7">
        <v>43902</v>
      </c>
      <c r="H8401" t="s">
        <v>77</v>
      </c>
      <c r="I8401" t="s">
        <v>78</v>
      </c>
      <c r="J8401" s="7">
        <v>45201</v>
      </c>
      <c r="K8401" s="7">
        <v>43667</v>
      </c>
      <c r="L8401" s="7">
        <v>43902</v>
      </c>
      <c r="M8401" t="s">
        <v>77</v>
      </c>
      <c r="N8401" t="s">
        <v>92</v>
      </c>
      <c r="O8401">
        <v>2026</v>
      </c>
      <c r="P8401">
        <v>1</v>
      </c>
      <c r="Q8401" t="s">
        <v>80</v>
      </c>
      <c r="R8401" s="8">
        <v>46267</v>
      </c>
      <c r="S8401" s="2">
        <v>1</v>
      </c>
      <c r="T8401" s="2" t="s">
        <v>81</v>
      </c>
    </row>
    <row r="8402" spans="1:20" x14ac:dyDescent="0.25">
      <c r="A8402">
        <v>1120759871</v>
      </c>
      <c r="B8402">
        <v>116747941</v>
      </c>
      <c r="C8402" t="s">
        <v>82</v>
      </c>
      <c r="D8402" t="s">
        <v>88</v>
      </c>
      <c r="E8402" t="s">
        <v>76</v>
      </c>
      <c r="F8402" s="7">
        <v>43540</v>
      </c>
      <c r="G8402" s="7">
        <v>43724</v>
      </c>
      <c r="H8402" t="s">
        <v>77</v>
      </c>
      <c r="I8402" t="s">
        <v>78</v>
      </c>
      <c r="J8402" s="7">
        <v>45923</v>
      </c>
      <c r="K8402" s="7">
        <v>45057</v>
      </c>
      <c r="L8402" s="7">
        <v>43724</v>
      </c>
      <c r="M8402" t="s">
        <v>77</v>
      </c>
      <c r="N8402" t="s">
        <v>79</v>
      </c>
      <c r="O8402">
        <v>2026</v>
      </c>
      <c r="P8402">
        <v>1</v>
      </c>
      <c r="Q8402" t="s">
        <v>80</v>
      </c>
      <c r="R8402" s="8">
        <v>46267</v>
      </c>
      <c r="S8402" s="2">
        <v>1</v>
      </c>
      <c r="T8402" s="2" t="s">
        <v>81</v>
      </c>
    </row>
    <row r="8403" spans="1:20" x14ac:dyDescent="0.25">
      <c r="A8403">
        <v>1120759882</v>
      </c>
      <c r="B8403">
        <v>116762994</v>
      </c>
      <c r="C8403" t="s">
        <v>96</v>
      </c>
      <c r="D8403" t="s">
        <v>83</v>
      </c>
      <c r="E8403" t="s">
        <v>76</v>
      </c>
      <c r="F8403" s="7">
        <v>43543</v>
      </c>
      <c r="G8403" s="7">
        <v>43727</v>
      </c>
      <c r="H8403" t="s">
        <v>77</v>
      </c>
      <c r="I8403" t="s">
        <v>78</v>
      </c>
      <c r="J8403" s="7">
        <v>45633</v>
      </c>
      <c r="K8403" s="7">
        <v>45057</v>
      </c>
      <c r="L8403" s="7">
        <v>43727</v>
      </c>
      <c r="M8403" t="s">
        <v>77</v>
      </c>
      <c r="N8403" t="s">
        <v>79</v>
      </c>
      <c r="O8403">
        <v>2026</v>
      </c>
      <c r="P8403">
        <v>1</v>
      </c>
      <c r="Q8403" t="s">
        <v>80</v>
      </c>
      <c r="R8403" s="8">
        <v>46267</v>
      </c>
      <c r="S8403" s="2">
        <v>1</v>
      </c>
      <c r="T8403" s="2" t="s">
        <v>81</v>
      </c>
    </row>
    <row r="8404" spans="1:20" x14ac:dyDescent="0.25">
      <c r="A8404">
        <v>1120759897</v>
      </c>
      <c r="B8404">
        <v>116807246</v>
      </c>
      <c r="C8404" t="s">
        <v>82</v>
      </c>
      <c r="D8404" t="s">
        <v>88</v>
      </c>
      <c r="E8404" t="s">
        <v>76</v>
      </c>
      <c r="F8404" s="7">
        <v>43545</v>
      </c>
      <c r="G8404" s="7">
        <v>43911</v>
      </c>
      <c r="H8404" t="s">
        <v>77</v>
      </c>
      <c r="I8404" t="s">
        <v>78</v>
      </c>
      <c r="J8404" s="7">
        <v>45722</v>
      </c>
      <c r="K8404" s="7">
        <v>45748</v>
      </c>
      <c r="L8404" s="7">
        <v>43911</v>
      </c>
      <c r="M8404" t="s">
        <v>77</v>
      </c>
      <c r="N8404" t="s">
        <v>79</v>
      </c>
      <c r="O8404">
        <v>2026</v>
      </c>
      <c r="P8404">
        <v>1</v>
      </c>
      <c r="Q8404" t="s">
        <v>80</v>
      </c>
      <c r="R8404" s="8">
        <v>46267</v>
      </c>
      <c r="S8404" s="2">
        <v>1</v>
      </c>
      <c r="T8404" s="2" t="s">
        <v>81</v>
      </c>
    </row>
    <row r="8405" spans="1:20" x14ac:dyDescent="0.25">
      <c r="A8405">
        <v>1120759902</v>
      </c>
      <c r="B8405">
        <v>116814109</v>
      </c>
      <c r="C8405" t="s">
        <v>82</v>
      </c>
      <c r="D8405" t="s">
        <v>88</v>
      </c>
      <c r="E8405" t="s">
        <v>76</v>
      </c>
      <c r="F8405" s="7">
        <v>43546</v>
      </c>
      <c r="G8405" s="7">
        <v>43730</v>
      </c>
      <c r="H8405" t="s">
        <v>77</v>
      </c>
      <c r="I8405" t="s">
        <v>78</v>
      </c>
      <c r="J8405" s="7">
        <v>45633</v>
      </c>
      <c r="K8405" s="7">
        <v>45748</v>
      </c>
      <c r="L8405" s="7">
        <v>43730</v>
      </c>
      <c r="M8405" t="s">
        <v>77</v>
      </c>
      <c r="N8405" t="s">
        <v>79</v>
      </c>
      <c r="O8405">
        <v>2026</v>
      </c>
      <c r="P8405">
        <v>1</v>
      </c>
      <c r="Q8405" t="s">
        <v>80</v>
      </c>
      <c r="R8405" s="8">
        <v>46267</v>
      </c>
      <c r="S8405" s="2">
        <v>1</v>
      </c>
      <c r="T8405" s="2" t="s">
        <v>81</v>
      </c>
    </row>
    <row r="8406" spans="1:20" x14ac:dyDescent="0.25">
      <c r="A8406">
        <v>1120759908</v>
      </c>
      <c r="B8406">
        <v>116821353</v>
      </c>
      <c r="C8406" t="s">
        <v>82</v>
      </c>
      <c r="D8406" t="s">
        <v>88</v>
      </c>
      <c r="E8406" t="s">
        <v>76</v>
      </c>
      <c r="F8406" s="7">
        <v>43548</v>
      </c>
      <c r="G8406" s="7">
        <v>43914</v>
      </c>
      <c r="H8406" t="s">
        <v>77</v>
      </c>
      <c r="I8406" t="s">
        <v>78</v>
      </c>
      <c r="J8406" s="7">
        <v>45864</v>
      </c>
      <c r="K8406" s="7">
        <v>44240</v>
      </c>
      <c r="L8406" s="7">
        <v>43914</v>
      </c>
      <c r="M8406" t="s">
        <v>77</v>
      </c>
      <c r="N8406" t="s">
        <v>79</v>
      </c>
      <c r="O8406">
        <v>2026</v>
      </c>
      <c r="P8406">
        <v>1</v>
      </c>
      <c r="Q8406" t="s">
        <v>80</v>
      </c>
      <c r="R8406" s="8">
        <v>46267</v>
      </c>
      <c r="S8406" s="2">
        <v>1</v>
      </c>
      <c r="T8406" s="2" t="s">
        <v>81</v>
      </c>
    </row>
    <row r="8407" spans="1:20" x14ac:dyDescent="0.25">
      <c r="A8407">
        <v>1120759914</v>
      </c>
      <c r="B8407">
        <v>116826632</v>
      </c>
      <c r="C8407" t="s">
        <v>82</v>
      </c>
      <c r="D8407" t="s">
        <v>88</v>
      </c>
      <c r="E8407" t="s">
        <v>76</v>
      </c>
      <c r="F8407" s="7">
        <v>43549</v>
      </c>
      <c r="G8407" s="7">
        <v>43915</v>
      </c>
      <c r="H8407" t="s">
        <v>77</v>
      </c>
      <c r="I8407" t="s">
        <v>78</v>
      </c>
      <c r="J8407" s="7">
        <v>45185</v>
      </c>
      <c r="K8407" s="7">
        <v>43960</v>
      </c>
      <c r="L8407" s="7">
        <v>43915</v>
      </c>
      <c r="M8407" t="s">
        <v>77</v>
      </c>
      <c r="N8407" t="s">
        <v>92</v>
      </c>
      <c r="O8407">
        <v>2026</v>
      </c>
      <c r="P8407">
        <v>1</v>
      </c>
      <c r="Q8407" t="s">
        <v>80</v>
      </c>
      <c r="R8407" s="8">
        <v>46267</v>
      </c>
      <c r="S8407" s="2">
        <v>1</v>
      </c>
      <c r="T8407" s="2" t="s">
        <v>81</v>
      </c>
    </row>
    <row r="8408" spans="1:20" x14ac:dyDescent="0.25">
      <c r="A8408">
        <v>1120759917</v>
      </c>
      <c r="B8408">
        <v>116827611</v>
      </c>
      <c r="C8408" t="s">
        <v>82</v>
      </c>
      <c r="D8408" t="s">
        <v>83</v>
      </c>
      <c r="E8408" t="s">
        <v>76</v>
      </c>
      <c r="F8408" s="7">
        <v>43549</v>
      </c>
      <c r="G8408" s="7">
        <v>43729</v>
      </c>
      <c r="H8408" t="s">
        <v>77</v>
      </c>
      <c r="I8408" t="s">
        <v>78</v>
      </c>
      <c r="J8408" s="7">
        <v>45914</v>
      </c>
      <c r="K8408" s="7">
        <v>43658</v>
      </c>
      <c r="L8408" s="7">
        <v>43729</v>
      </c>
      <c r="M8408" t="s">
        <v>77</v>
      </c>
      <c r="N8408" t="s">
        <v>79</v>
      </c>
      <c r="O8408">
        <v>2026</v>
      </c>
      <c r="P8408">
        <v>1</v>
      </c>
      <c r="Q8408" t="s">
        <v>80</v>
      </c>
      <c r="R8408" s="8">
        <v>46267</v>
      </c>
      <c r="S8408" s="2">
        <v>1</v>
      </c>
      <c r="T8408" s="2" t="s">
        <v>81</v>
      </c>
    </row>
    <row r="8409" spans="1:20" x14ac:dyDescent="0.25">
      <c r="A8409">
        <v>1120759920</v>
      </c>
      <c r="B8409">
        <v>116827898</v>
      </c>
      <c r="C8409" t="s">
        <v>82</v>
      </c>
      <c r="D8409" t="s">
        <v>88</v>
      </c>
      <c r="E8409" t="s">
        <v>76</v>
      </c>
      <c r="F8409" s="7">
        <v>43549</v>
      </c>
      <c r="G8409" s="7">
        <v>43915</v>
      </c>
      <c r="H8409" t="s">
        <v>77</v>
      </c>
      <c r="I8409" t="s">
        <v>89</v>
      </c>
      <c r="J8409" s="7">
        <v>46071</v>
      </c>
      <c r="K8409" s="7">
        <v>46084</v>
      </c>
      <c r="L8409" s="7">
        <v>43915</v>
      </c>
      <c r="M8409" t="s">
        <v>77</v>
      </c>
      <c r="N8409" t="s">
        <v>92</v>
      </c>
      <c r="O8409">
        <v>2026</v>
      </c>
      <c r="P8409">
        <v>1</v>
      </c>
      <c r="Q8409" t="s">
        <v>80</v>
      </c>
      <c r="R8409" s="8">
        <v>46267</v>
      </c>
      <c r="S8409" s="2">
        <v>1</v>
      </c>
      <c r="T8409" s="2" t="s">
        <v>81</v>
      </c>
    </row>
    <row r="8410" spans="1:20" x14ac:dyDescent="0.25">
      <c r="A8410">
        <v>1120759921</v>
      </c>
      <c r="B8410">
        <v>116827898</v>
      </c>
      <c r="C8410" t="s">
        <v>82</v>
      </c>
      <c r="D8410" t="s">
        <v>88</v>
      </c>
      <c r="E8410" t="s">
        <v>76</v>
      </c>
      <c r="F8410" s="7">
        <v>43549</v>
      </c>
      <c r="G8410" s="7">
        <v>43915</v>
      </c>
      <c r="H8410" t="s">
        <v>77</v>
      </c>
      <c r="I8410" t="s">
        <v>89</v>
      </c>
      <c r="J8410" s="7">
        <v>46071</v>
      </c>
      <c r="K8410" s="7">
        <v>45436</v>
      </c>
      <c r="L8410" s="7">
        <v>43915</v>
      </c>
      <c r="M8410" t="s">
        <v>77</v>
      </c>
      <c r="N8410" t="s">
        <v>92</v>
      </c>
      <c r="O8410">
        <v>2026</v>
      </c>
      <c r="P8410">
        <v>1</v>
      </c>
      <c r="Q8410" t="s">
        <v>80</v>
      </c>
      <c r="R8410" s="8">
        <v>46267</v>
      </c>
      <c r="S8410" s="2">
        <v>1</v>
      </c>
      <c r="T8410" s="2" t="s">
        <v>81</v>
      </c>
    </row>
    <row r="8411" spans="1:20" x14ac:dyDescent="0.25">
      <c r="A8411">
        <v>1120759924</v>
      </c>
      <c r="B8411">
        <v>116829660</v>
      </c>
      <c r="C8411" t="s">
        <v>82</v>
      </c>
      <c r="D8411" t="s">
        <v>88</v>
      </c>
      <c r="E8411" t="s">
        <v>76</v>
      </c>
      <c r="F8411" s="7">
        <v>43549</v>
      </c>
      <c r="G8411" s="7">
        <v>43915</v>
      </c>
      <c r="H8411" t="s">
        <v>77</v>
      </c>
      <c r="I8411" t="s">
        <v>78</v>
      </c>
      <c r="J8411" s="7">
        <v>45719</v>
      </c>
      <c r="K8411" s="7">
        <v>44233</v>
      </c>
      <c r="L8411" s="7">
        <v>43915</v>
      </c>
      <c r="M8411" t="s">
        <v>77</v>
      </c>
      <c r="N8411" t="s">
        <v>79</v>
      </c>
      <c r="O8411">
        <v>2026</v>
      </c>
      <c r="P8411">
        <v>1</v>
      </c>
      <c r="Q8411" t="s">
        <v>80</v>
      </c>
      <c r="R8411" s="8">
        <v>46267</v>
      </c>
      <c r="S8411" s="2">
        <v>1</v>
      </c>
      <c r="T8411" s="2" t="s">
        <v>81</v>
      </c>
    </row>
    <row r="8412" spans="1:20" x14ac:dyDescent="0.25">
      <c r="A8412">
        <v>1120759931</v>
      </c>
      <c r="B8412">
        <v>116846689</v>
      </c>
      <c r="C8412" t="s">
        <v>82</v>
      </c>
      <c r="D8412" t="s">
        <v>83</v>
      </c>
      <c r="E8412" t="s">
        <v>76</v>
      </c>
      <c r="F8412" s="7">
        <v>43551</v>
      </c>
      <c r="G8412" s="7">
        <v>43735</v>
      </c>
      <c r="H8412" t="s">
        <v>77</v>
      </c>
      <c r="I8412" t="s">
        <v>78</v>
      </c>
      <c r="J8412" s="7">
        <v>45929</v>
      </c>
      <c r="K8412" s="7">
        <v>43683</v>
      </c>
      <c r="L8412" s="7">
        <v>43735</v>
      </c>
      <c r="M8412" t="s">
        <v>77</v>
      </c>
      <c r="N8412" t="s">
        <v>79</v>
      </c>
      <c r="O8412">
        <v>2026</v>
      </c>
      <c r="P8412">
        <v>1</v>
      </c>
      <c r="Q8412" t="s">
        <v>80</v>
      </c>
      <c r="R8412" s="8">
        <v>46267</v>
      </c>
      <c r="S8412" s="2">
        <v>1</v>
      </c>
      <c r="T8412" s="2" t="s">
        <v>81</v>
      </c>
    </row>
    <row r="8413" spans="1:20" x14ac:dyDescent="0.25">
      <c r="A8413">
        <v>1120759933</v>
      </c>
      <c r="B8413">
        <v>116846755</v>
      </c>
      <c r="C8413" t="s">
        <v>82</v>
      </c>
      <c r="D8413" t="s">
        <v>83</v>
      </c>
      <c r="E8413" t="s">
        <v>76</v>
      </c>
      <c r="F8413" s="7">
        <v>43551</v>
      </c>
      <c r="G8413" s="7">
        <v>43735</v>
      </c>
      <c r="H8413" t="s">
        <v>77</v>
      </c>
      <c r="I8413" t="s">
        <v>78</v>
      </c>
      <c r="J8413" s="7">
        <v>45941</v>
      </c>
      <c r="K8413" s="7">
        <v>45748</v>
      </c>
      <c r="L8413" s="7">
        <v>43735</v>
      </c>
      <c r="M8413" t="s">
        <v>77</v>
      </c>
      <c r="N8413" t="s">
        <v>79</v>
      </c>
      <c r="O8413">
        <v>2026</v>
      </c>
      <c r="P8413">
        <v>1</v>
      </c>
      <c r="Q8413" t="s">
        <v>80</v>
      </c>
      <c r="R8413" s="8">
        <v>46267</v>
      </c>
      <c r="S8413" s="2">
        <v>1</v>
      </c>
      <c r="T8413" s="2" t="s">
        <v>81</v>
      </c>
    </row>
    <row r="8414" spans="1:20" x14ac:dyDescent="0.25">
      <c r="A8414">
        <v>1120759944</v>
      </c>
      <c r="B8414">
        <v>116858806</v>
      </c>
      <c r="C8414" t="s">
        <v>82</v>
      </c>
      <c r="D8414" t="s">
        <v>88</v>
      </c>
      <c r="E8414" t="s">
        <v>76</v>
      </c>
      <c r="F8414" s="7">
        <v>43552</v>
      </c>
      <c r="G8414" s="7">
        <v>43918</v>
      </c>
      <c r="H8414" t="s">
        <v>77</v>
      </c>
      <c r="I8414" t="s">
        <v>78</v>
      </c>
      <c r="J8414" s="7">
        <v>45719</v>
      </c>
      <c r="K8414" s="7">
        <v>44785</v>
      </c>
      <c r="L8414" s="7">
        <v>43918</v>
      </c>
      <c r="M8414" t="s">
        <v>77</v>
      </c>
      <c r="N8414" t="s">
        <v>79</v>
      </c>
      <c r="O8414">
        <v>2026</v>
      </c>
      <c r="P8414">
        <v>1</v>
      </c>
      <c r="Q8414" t="s">
        <v>80</v>
      </c>
      <c r="R8414" s="8">
        <v>46267</v>
      </c>
      <c r="S8414" s="2">
        <v>1</v>
      </c>
      <c r="T8414" s="2" t="s">
        <v>81</v>
      </c>
    </row>
    <row r="8415" spans="1:20" x14ac:dyDescent="0.25">
      <c r="A8415">
        <v>1120759955</v>
      </c>
      <c r="B8415">
        <v>116876255</v>
      </c>
      <c r="C8415" t="s">
        <v>82</v>
      </c>
      <c r="D8415" t="s">
        <v>88</v>
      </c>
      <c r="E8415" t="s">
        <v>76</v>
      </c>
      <c r="F8415" s="7">
        <v>43555</v>
      </c>
      <c r="G8415" s="7">
        <v>43921</v>
      </c>
      <c r="H8415" t="s">
        <v>77</v>
      </c>
      <c r="I8415" t="s">
        <v>78</v>
      </c>
      <c r="J8415" s="7">
        <v>45736</v>
      </c>
      <c r="K8415" s="7">
        <v>44568</v>
      </c>
      <c r="L8415" s="7">
        <v>43921</v>
      </c>
      <c r="M8415" t="s">
        <v>77</v>
      </c>
      <c r="N8415" t="s">
        <v>79</v>
      </c>
      <c r="O8415">
        <v>2026</v>
      </c>
      <c r="P8415">
        <v>1</v>
      </c>
      <c r="Q8415" t="s">
        <v>80</v>
      </c>
      <c r="R8415" s="8">
        <v>46267</v>
      </c>
      <c r="S8415" s="2">
        <v>1</v>
      </c>
      <c r="T8415" s="2" t="s">
        <v>81</v>
      </c>
    </row>
    <row r="8416" spans="1:20" x14ac:dyDescent="0.25">
      <c r="A8416">
        <v>1120759958</v>
      </c>
      <c r="B8416">
        <v>116878701</v>
      </c>
      <c r="C8416" t="s">
        <v>82</v>
      </c>
      <c r="D8416" t="s">
        <v>83</v>
      </c>
      <c r="E8416" t="s">
        <v>76</v>
      </c>
      <c r="F8416" s="7">
        <v>43555</v>
      </c>
      <c r="G8416" s="7">
        <v>43735</v>
      </c>
      <c r="H8416" t="s">
        <v>77</v>
      </c>
      <c r="I8416" t="s">
        <v>78</v>
      </c>
      <c r="J8416" s="7">
        <v>45750</v>
      </c>
      <c r="K8416" s="7">
        <v>43658</v>
      </c>
      <c r="L8416" s="7">
        <v>43735</v>
      </c>
      <c r="M8416" t="s">
        <v>77</v>
      </c>
      <c r="N8416" t="s">
        <v>79</v>
      </c>
      <c r="O8416">
        <v>2026</v>
      </c>
      <c r="P8416">
        <v>1</v>
      </c>
      <c r="Q8416" t="s">
        <v>80</v>
      </c>
      <c r="R8416" s="8">
        <v>46267</v>
      </c>
      <c r="S8416" s="2">
        <v>1</v>
      </c>
      <c r="T8416" s="2" t="s">
        <v>81</v>
      </c>
    </row>
    <row r="8417" spans="1:20" x14ac:dyDescent="0.25">
      <c r="A8417">
        <v>1120759976</v>
      </c>
      <c r="B8417">
        <v>116937792</v>
      </c>
      <c r="C8417" t="s">
        <v>82</v>
      </c>
      <c r="D8417" t="s">
        <v>83</v>
      </c>
      <c r="E8417" t="s">
        <v>76</v>
      </c>
      <c r="F8417" s="7">
        <v>43557</v>
      </c>
      <c r="G8417" s="7">
        <v>43740</v>
      </c>
      <c r="H8417" t="s">
        <v>77</v>
      </c>
      <c r="I8417" t="s">
        <v>78</v>
      </c>
      <c r="J8417" s="7">
        <v>45830</v>
      </c>
      <c r="K8417" s="7">
        <v>45748</v>
      </c>
      <c r="L8417" s="7">
        <v>43740</v>
      </c>
      <c r="M8417" t="s">
        <v>77</v>
      </c>
      <c r="N8417" t="s">
        <v>79</v>
      </c>
      <c r="O8417">
        <v>2026</v>
      </c>
      <c r="P8417">
        <v>1</v>
      </c>
      <c r="Q8417" t="s">
        <v>80</v>
      </c>
      <c r="R8417" s="8">
        <v>46267</v>
      </c>
      <c r="S8417" s="2">
        <v>1</v>
      </c>
      <c r="T8417" s="2" t="s">
        <v>81</v>
      </c>
    </row>
    <row r="8418" spans="1:20" x14ac:dyDescent="0.25">
      <c r="A8418">
        <v>1120759980</v>
      </c>
      <c r="B8418">
        <v>116950207</v>
      </c>
      <c r="C8418" t="s">
        <v>74</v>
      </c>
      <c r="D8418" t="s">
        <v>83</v>
      </c>
      <c r="E8418" t="s">
        <v>76</v>
      </c>
      <c r="F8418" s="7">
        <v>43558</v>
      </c>
      <c r="G8418" s="7">
        <v>45385</v>
      </c>
      <c r="H8418" t="s">
        <v>77</v>
      </c>
      <c r="I8418" t="s">
        <v>78</v>
      </c>
      <c r="J8418" s="7">
        <v>45750</v>
      </c>
      <c r="K8418" s="7">
        <v>45689</v>
      </c>
      <c r="L8418" s="7">
        <v>45385</v>
      </c>
      <c r="M8418" t="s">
        <v>77</v>
      </c>
      <c r="N8418" t="s">
        <v>79</v>
      </c>
      <c r="O8418">
        <v>2026</v>
      </c>
      <c r="P8418">
        <v>1</v>
      </c>
      <c r="Q8418" t="s">
        <v>80</v>
      </c>
      <c r="R8418" s="8">
        <v>46267</v>
      </c>
      <c r="S8418" s="2">
        <v>1</v>
      </c>
      <c r="T8418" s="2" t="s">
        <v>81</v>
      </c>
    </row>
    <row r="8419" spans="1:20" x14ac:dyDescent="0.25">
      <c r="A8419">
        <v>1120759981</v>
      </c>
      <c r="B8419">
        <v>116950207</v>
      </c>
      <c r="C8419" t="s">
        <v>74</v>
      </c>
      <c r="D8419" t="s">
        <v>83</v>
      </c>
      <c r="E8419" t="s">
        <v>76</v>
      </c>
      <c r="F8419" s="7">
        <v>43558</v>
      </c>
      <c r="G8419" s="7">
        <v>45385</v>
      </c>
      <c r="H8419" t="s">
        <v>77</v>
      </c>
      <c r="I8419" t="s">
        <v>78</v>
      </c>
      <c r="J8419" s="7">
        <v>45750</v>
      </c>
      <c r="K8419" s="7">
        <v>45889</v>
      </c>
      <c r="L8419" s="7">
        <v>45385</v>
      </c>
      <c r="M8419" t="s">
        <v>77</v>
      </c>
      <c r="N8419" t="s">
        <v>79</v>
      </c>
      <c r="O8419">
        <v>2026</v>
      </c>
      <c r="P8419">
        <v>1</v>
      </c>
      <c r="Q8419" t="s">
        <v>80</v>
      </c>
      <c r="R8419" s="8">
        <v>46267</v>
      </c>
      <c r="S8419" s="2">
        <v>1</v>
      </c>
      <c r="T8419" s="2" t="s">
        <v>81</v>
      </c>
    </row>
    <row r="8420" spans="1:20" x14ac:dyDescent="0.25">
      <c r="A8420">
        <v>1120759986</v>
      </c>
      <c r="B8420">
        <v>116953120</v>
      </c>
      <c r="C8420" t="s">
        <v>97</v>
      </c>
      <c r="D8420" t="s">
        <v>83</v>
      </c>
      <c r="E8420" t="s">
        <v>76</v>
      </c>
      <c r="F8420" s="7">
        <v>43558</v>
      </c>
      <c r="G8420" s="7">
        <v>43741</v>
      </c>
      <c r="H8420" t="s">
        <v>77</v>
      </c>
      <c r="I8420" t="s">
        <v>78</v>
      </c>
      <c r="J8420" s="7">
        <v>45923</v>
      </c>
      <c r="K8420" s="7">
        <v>43667</v>
      </c>
      <c r="L8420" s="7">
        <v>43741</v>
      </c>
      <c r="M8420" t="s">
        <v>77</v>
      </c>
      <c r="N8420" t="s">
        <v>79</v>
      </c>
      <c r="O8420">
        <v>2026</v>
      </c>
      <c r="P8420">
        <v>1</v>
      </c>
      <c r="Q8420" t="s">
        <v>80</v>
      </c>
      <c r="R8420" s="8">
        <v>46267</v>
      </c>
      <c r="S8420" s="2">
        <v>1</v>
      </c>
      <c r="T8420" s="2" t="s">
        <v>81</v>
      </c>
    </row>
    <row r="8421" spans="1:20" x14ac:dyDescent="0.25">
      <c r="A8421">
        <v>1120759990</v>
      </c>
      <c r="B8421">
        <v>116956834</v>
      </c>
      <c r="C8421" t="s">
        <v>82</v>
      </c>
      <c r="D8421" t="s">
        <v>83</v>
      </c>
      <c r="E8421" t="s">
        <v>76</v>
      </c>
      <c r="F8421" s="7">
        <v>43559</v>
      </c>
      <c r="G8421" s="7">
        <v>43742</v>
      </c>
      <c r="H8421" t="s">
        <v>77</v>
      </c>
      <c r="I8421" t="s">
        <v>78</v>
      </c>
      <c r="J8421" s="7">
        <v>45829</v>
      </c>
      <c r="K8421" s="7">
        <v>43683</v>
      </c>
      <c r="L8421" s="7">
        <v>43742</v>
      </c>
      <c r="M8421" t="s">
        <v>77</v>
      </c>
      <c r="N8421" t="s">
        <v>79</v>
      </c>
      <c r="O8421">
        <v>2026</v>
      </c>
      <c r="P8421">
        <v>1</v>
      </c>
      <c r="Q8421" t="s">
        <v>80</v>
      </c>
      <c r="R8421" s="8">
        <v>46267</v>
      </c>
      <c r="S8421" s="2">
        <v>1</v>
      </c>
      <c r="T8421" s="2" t="s">
        <v>81</v>
      </c>
    </row>
    <row r="8422" spans="1:20" x14ac:dyDescent="0.25">
      <c r="A8422">
        <v>1120759998</v>
      </c>
      <c r="B8422">
        <v>116969734</v>
      </c>
      <c r="C8422" t="s">
        <v>82</v>
      </c>
      <c r="D8422" t="s">
        <v>83</v>
      </c>
      <c r="E8422" t="s">
        <v>76</v>
      </c>
      <c r="F8422" s="7">
        <v>43561</v>
      </c>
      <c r="G8422" s="7">
        <v>43741</v>
      </c>
      <c r="H8422" t="s">
        <v>77</v>
      </c>
      <c r="I8422" t="s">
        <v>78</v>
      </c>
      <c r="J8422" s="7">
        <v>45725</v>
      </c>
      <c r="K8422" s="7">
        <v>45748</v>
      </c>
      <c r="L8422" s="7">
        <v>43741</v>
      </c>
      <c r="M8422" t="s">
        <v>77</v>
      </c>
      <c r="N8422" t="s">
        <v>79</v>
      </c>
      <c r="O8422">
        <v>2026</v>
      </c>
      <c r="P8422">
        <v>1</v>
      </c>
      <c r="Q8422" t="s">
        <v>80</v>
      </c>
      <c r="R8422" s="8">
        <v>46267</v>
      </c>
      <c r="S8422" s="2">
        <v>1</v>
      </c>
      <c r="T8422" s="2" t="s">
        <v>81</v>
      </c>
    </row>
    <row r="8423" spans="1:20" x14ac:dyDescent="0.25">
      <c r="A8423">
        <v>1120760008</v>
      </c>
      <c r="B8423">
        <v>116974084</v>
      </c>
      <c r="C8423" t="s">
        <v>93</v>
      </c>
      <c r="D8423" t="s">
        <v>83</v>
      </c>
      <c r="E8423" t="s">
        <v>76</v>
      </c>
      <c r="F8423" s="7">
        <v>43562</v>
      </c>
      <c r="G8423" s="7">
        <v>43745</v>
      </c>
      <c r="H8423" t="s">
        <v>77</v>
      </c>
      <c r="I8423" t="s">
        <v>78</v>
      </c>
      <c r="J8423" s="7">
        <v>45432</v>
      </c>
      <c r="K8423" s="7">
        <v>43564</v>
      </c>
      <c r="L8423" s="7">
        <v>43745</v>
      </c>
      <c r="M8423" t="s">
        <v>77</v>
      </c>
      <c r="N8423" t="s">
        <v>79</v>
      </c>
      <c r="O8423">
        <v>2026</v>
      </c>
      <c r="P8423">
        <v>1</v>
      </c>
      <c r="Q8423" t="s">
        <v>80</v>
      </c>
      <c r="R8423" s="8">
        <v>46267</v>
      </c>
      <c r="S8423" s="2">
        <v>1</v>
      </c>
      <c r="T8423" s="2" t="s">
        <v>81</v>
      </c>
    </row>
    <row r="8424" spans="1:20" x14ac:dyDescent="0.25">
      <c r="A8424">
        <v>1120760009</v>
      </c>
      <c r="B8424">
        <v>116974084</v>
      </c>
      <c r="C8424" t="s">
        <v>93</v>
      </c>
      <c r="D8424" t="s">
        <v>83</v>
      </c>
      <c r="E8424" t="s">
        <v>76</v>
      </c>
      <c r="F8424" s="7">
        <v>43562</v>
      </c>
      <c r="G8424" s="7">
        <v>43745</v>
      </c>
      <c r="H8424" t="s">
        <v>77</v>
      </c>
      <c r="I8424" t="s">
        <v>78</v>
      </c>
      <c r="J8424" s="7">
        <v>45432</v>
      </c>
      <c r="K8424" s="7">
        <v>45748</v>
      </c>
      <c r="L8424" s="7">
        <v>43745</v>
      </c>
      <c r="M8424" t="s">
        <v>77</v>
      </c>
      <c r="N8424" t="s">
        <v>79</v>
      </c>
      <c r="O8424">
        <v>2026</v>
      </c>
      <c r="P8424">
        <v>1</v>
      </c>
      <c r="Q8424" t="s">
        <v>80</v>
      </c>
      <c r="R8424" s="8">
        <v>46267</v>
      </c>
      <c r="S8424" s="2">
        <v>1</v>
      </c>
      <c r="T8424" s="2" t="s">
        <v>81</v>
      </c>
    </row>
    <row r="8425" spans="1:20" x14ac:dyDescent="0.25">
      <c r="A8425">
        <v>1120760010</v>
      </c>
      <c r="B8425">
        <v>116974084</v>
      </c>
      <c r="C8425" t="s">
        <v>93</v>
      </c>
      <c r="D8425" t="s">
        <v>83</v>
      </c>
      <c r="E8425" t="s">
        <v>76</v>
      </c>
      <c r="F8425" s="7">
        <v>43562</v>
      </c>
      <c r="G8425" s="7">
        <v>43745</v>
      </c>
      <c r="H8425" t="s">
        <v>77</v>
      </c>
      <c r="I8425" t="s">
        <v>78</v>
      </c>
      <c r="J8425" s="7">
        <v>45432</v>
      </c>
      <c r="K8425" s="7">
        <v>45748</v>
      </c>
      <c r="L8425" s="7">
        <v>43745</v>
      </c>
      <c r="M8425" t="s">
        <v>77</v>
      </c>
      <c r="N8425" t="s">
        <v>79</v>
      </c>
      <c r="O8425">
        <v>2026</v>
      </c>
      <c r="P8425">
        <v>1</v>
      </c>
      <c r="Q8425" t="s">
        <v>80</v>
      </c>
      <c r="R8425" s="8">
        <v>46267</v>
      </c>
      <c r="S8425" s="2">
        <v>1</v>
      </c>
      <c r="T8425" s="2" t="s">
        <v>81</v>
      </c>
    </row>
    <row r="8426" spans="1:20" x14ac:dyDescent="0.25">
      <c r="A8426">
        <v>1120760022</v>
      </c>
      <c r="B8426">
        <v>116982395</v>
      </c>
      <c r="C8426" t="s">
        <v>90</v>
      </c>
      <c r="D8426" t="s">
        <v>83</v>
      </c>
      <c r="E8426" t="s">
        <v>76</v>
      </c>
      <c r="F8426" s="7">
        <v>43563</v>
      </c>
      <c r="G8426" s="7">
        <v>43746</v>
      </c>
      <c r="H8426" t="s">
        <v>77</v>
      </c>
      <c r="I8426" t="s">
        <v>78</v>
      </c>
      <c r="J8426" s="7">
        <v>45633</v>
      </c>
      <c r="K8426" s="7">
        <v>43683</v>
      </c>
      <c r="L8426" s="7">
        <v>43746</v>
      </c>
      <c r="M8426" t="s">
        <v>77</v>
      </c>
      <c r="N8426" t="s">
        <v>79</v>
      </c>
      <c r="O8426">
        <v>2026</v>
      </c>
      <c r="P8426">
        <v>1</v>
      </c>
      <c r="Q8426" t="s">
        <v>80</v>
      </c>
      <c r="R8426" s="8">
        <v>46267</v>
      </c>
      <c r="S8426" s="2">
        <v>1</v>
      </c>
      <c r="T8426" s="2" t="s">
        <v>81</v>
      </c>
    </row>
    <row r="8427" spans="1:20" x14ac:dyDescent="0.25">
      <c r="A8427">
        <v>1120760032</v>
      </c>
      <c r="B8427">
        <v>117000379</v>
      </c>
      <c r="C8427" t="s">
        <v>82</v>
      </c>
      <c r="D8427" t="s">
        <v>83</v>
      </c>
      <c r="E8427" t="s">
        <v>76</v>
      </c>
      <c r="F8427" s="7">
        <v>43565</v>
      </c>
      <c r="G8427" s="7">
        <v>43745</v>
      </c>
      <c r="H8427" t="s">
        <v>77</v>
      </c>
      <c r="I8427" t="s">
        <v>78</v>
      </c>
      <c r="J8427" s="7">
        <v>45542</v>
      </c>
      <c r="K8427" s="7">
        <v>43667</v>
      </c>
      <c r="L8427" s="7">
        <v>43745</v>
      </c>
      <c r="M8427" t="s">
        <v>77</v>
      </c>
      <c r="N8427" t="s">
        <v>79</v>
      </c>
      <c r="O8427">
        <v>2026</v>
      </c>
      <c r="P8427">
        <v>1</v>
      </c>
      <c r="Q8427" t="s">
        <v>80</v>
      </c>
      <c r="R8427" s="8">
        <v>46267</v>
      </c>
      <c r="S8427" s="2">
        <v>1</v>
      </c>
      <c r="T8427" s="2" t="s">
        <v>81</v>
      </c>
    </row>
    <row r="8428" spans="1:20" x14ac:dyDescent="0.25">
      <c r="A8428">
        <v>1120760038</v>
      </c>
      <c r="B8428">
        <v>117003289</v>
      </c>
      <c r="C8428" t="s">
        <v>82</v>
      </c>
      <c r="D8428" t="s">
        <v>88</v>
      </c>
      <c r="E8428" t="s">
        <v>76</v>
      </c>
      <c r="F8428" s="7">
        <v>43565</v>
      </c>
      <c r="G8428" s="7">
        <v>43931</v>
      </c>
      <c r="H8428" t="s">
        <v>77</v>
      </c>
      <c r="I8428" t="s">
        <v>78</v>
      </c>
      <c r="J8428" s="7">
        <v>45784</v>
      </c>
      <c r="K8428" s="7">
        <v>45748</v>
      </c>
      <c r="L8428" s="7">
        <v>43931</v>
      </c>
      <c r="M8428" t="s">
        <v>77</v>
      </c>
      <c r="N8428" t="s">
        <v>79</v>
      </c>
      <c r="O8428">
        <v>2026</v>
      </c>
      <c r="P8428">
        <v>1</v>
      </c>
      <c r="Q8428" t="s">
        <v>80</v>
      </c>
      <c r="R8428" s="8">
        <v>46267</v>
      </c>
      <c r="S8428" s="2">
        <v>1</v>
      </c>
      <c r="T8428" s="2" t="s">
        <v>81</v>
      </c>
    </row>
    <row r="8429" spans="1:20" x14ac:dyDescent="0.25">
      <c r="A8429">
        <v>1120760042</v>
      </c>
      <c r="B8429">
        <v>117003748</v>
      </c>
      <c r="C8429" t="s">
        <v>82</v>
      </c>
      <c r="D8429" t="s">
        <v>88</v>
      </c>
      <c r="E8429" t="s">
        <v>76</v>
      </c>
      <c r="F8429" s="7">
        <v>43565</v>
      </c>
      <c r="G8429" s="7">
        <v>43931</v>
      </c>
      <c r="H8429" t="s">
        <v>77</v>
      </c>
      <c r="I8429" t="s">
        <v>78</v>
      </c>
      <c r="J8429" s="7">
        <v>45899</v>
      </c>
      <c r="K8429" s="7">
        <v>45748</v>
      </c>
      <c r="L8429" s="7">
        <v>43931</v>
      </c>
      <c r="M8429" t="s">
        <v>77</v>
      </c>
      <c r="N8429" t="s">
        <v>79</v>
      </c>
      <c r="O8429">
        <v>2026</v>
      </c>
      <c r="P8429">
        <v>1</v>
      </c>
      <c r="Q8429" t="s">
        <v>80</v>
      </c>
      <c r="R8429" s="8">
        <v>46267</v>
      </c>
      <c r="S8429" s="2">
        <v>1</v>
      </c>
      <c r="T8429" s="2" t="s">
        <v>81</v>
      </c>
    </row>
    <row r="8430" spans="1:20" x14ac:dyDescent="0.25">
      <c r="A8430">
        <v>1120760044</v>
      </c>
      <c r="B8430">
        <v>117004195</v>
      </c>
      <c r="C8430" t="s">
        <v>82</v>
      </c>
      <c r="D8430" t="s">
        <v>83</v>
      </c>
      <c r="E8430" t="s">
        <v>76</v>
      </c>
      <c r="F8430" s="7">
        <v>43565</v>
      </c>
      <c r="G8430" s="7">
        <v>43748</v>
      </c>
      <c r="H8430" t="s">
        <v>77</v>
      </c>
      <c r="I8430" t="s">
        <v>78</v>
      </c>
      <c r="J8430" s="7">
        <v>45914</v>
      </c>
      <c r="K8430" s="7">
        <v>43667</v>
      </c>
      <c r="L8430" s="7">
        <v>43748</v>
      </c>
      <c r="M8430" t="s">
        <v>77</v>
      </c>
      <c r="N8430" t="s">
        <v>79</v>
      </c>
      <c r="O8430">
        <v>2026</v>
      </c>
      <c r="P8430">
        <v>1</v>
      </c>
      <c r="Q8430" t="s">
        <v>80</v>
      </c>
      <c r="R8430" s="8">
        <v>46267</v>
      </c>
      <c r="S8430" s="2">
        <v>1</v>
      </c>
      <c r="T8430" s="2" t="s">
        <v>81</v>
      </c>
    </row>
    <row r="8431" spans="1:20" x14ac:dyDescent="0.25">
      <c r="A8431">
        <v>1120760057</v>
      </c>
      <c r="B8431">
        <v>117016691</v>
      </c>
      <c r="C8431" t="s">
        <v>96</v>
      </c>
      <c r="D8431" t="s">
        <v>83</v>
      </c>
      <c r="E8431" t="s">
        <v>76</v>
      </c>
      <c r="F8431" s="7">
        <v>43567</v>
      </c>
      <c r="G8431" s="7">
        <v>43750</v>
      </c>
      <c r="H8431" t="s">
        <v>77</v>
      </c>
      <c r="I8431" t="s">
        <v>78</v>
      </c>
      <c r="J8431" s="7">
        <v>45437</v>
      </c>
      <c r="K8431" s="7">
        <v>43667</v>
      </c>
      <c r="L8431" s="7">
        <v>43750</v>
      </c>
      <c r="M8431" t="s">
        <v>77</v>
      </c>
      <c r="N8431" t="s">
        <v>79</v>
      </c>
      <c r="O8431">
        <v>2026</v>
      </c>
      <c r="P8431">
        <v>1</v>
      </c>
      <c r="Q8431" t="s">
        <v>80</v>
      </c>
      <c r="R8431" s="8">
        <v>46267</v>
      </c>
      <c r="S8431" s="2">
        <v>1</v>
      </c>
      <c r="T8431" s="2" t="s">
        <v>81</v>
      </c>
    </row>
    <row r="8432" spans="1:20" x14ac:dyDescent="0.25">
      <c r="A8432">
        <v>1120760065</v>
      </c>
      <c r="B8432">
        <v>117022710</v>
      </c>
      <c r="C8432" t="s">
        <v>82</v>
      </c>
      <c r="D8432" t="s">
        <v>83</v>
      </c>
      <c r="E8432" t="s">
        <v>76</v>
      </c>
      <c r="F8432" s="7">
        <v>43568</v>
      </c>
      <c r="G8432" s="7">
        <v>43748</v>
      </c>
      <c r="H8432" t="s">
        <v>77</v>
      </c>
      <c r="I8432" t="s">
        <v>78</v>
      </c>
      <c r="J8432" s="7">
        <v>45432</v>
      </c>
      <c r="K8432" s="7">
        <v>45748</v>
      </c>
      <c r="L8432" s="7">
        <v>43748</v>
      </c>
      <c r="M8432" t="s">
        <v>77</v>
      </c>
      <c r="N8432" t="s">
        <v>79</v>
      </c>
      <c r="O8432">
        <v>2026</v>
      </c>
      <c r="P8432">
        <v>1</v>
      </c>
      <c r="Q8432" t="s">
        <v>80</v>
      </c>
      <c r="R8432" s="8">
        <v>46267</v>
      </c>
      <c r="S8432" s="2">
        <v>1</v>
      </c>
      <c r="T8432" s="2" t="s">
        <v>81</v>
      </c>
    </row>
    <row r="8433" spans="1:20" x14ac:dyDescent="0.25">
      <c r="A8433">
        <v>1120760067</v>
      </c>
      <c r="B8433">
        <v>117022755</v>
      </c>
      <c r="C8433" t="s">
        <v>82</v>
      </c>
      <c r="D8433" t="s">
        <v>83</v>
      </c>
      <c r="E8433" t="s">
        <v>76</v>
      </c>
      <c r="F8433" s="7">
        <v>43568</v>
      </c>
      <c r="G8433" s="7">
        <v>43748</v>
      </c>
      <c r="H8433" t="s">
        <v>77</v>
      </c>
      <c r="I8433" t="s">
        <v>78</v>
      </c>
      <c r="J8433" s="7">
        <v>45919</v>
      </c>
      <c r="K8433" s="7">
        <v>45748</v>
      </c>
      <c r="L8433" s="7">
        <v>43748</v>
      </c>
      <c r="M8433" t="s">
        <v>77</v>
      </c>
      <c r="N8433" t="s">
        <v>79</v>
      </c>
      <c r="O8433">
        <v>2026</v>
      </c>
      <c r="P8433">
        <v>1</v>
      </c>
      <c r="Q8433" t="s">
        <v>80</v>
      </c>
      <c r="R8433" s="8">
        <v>46267</v>
      </c>
      <c r="S8433" s="2">
        <v>1</v>
      </c>
      <c r="T8433" s="2" t="s">
        <v>81</v>
      </c>
    </row>
    <row r="8434" spans="1:20" x14ac:dyDescent="0.25">
      <c r="A8434">
        <v>1120760082</v>
      </c>
      <c r="B8434">
        <v>117030934</v>
      </c>
      <c r="C8434" t="s">
        <v>82</v>
      </c>
      <c r="D8434" t="s">
        <v>83</v>
      </c>
      <c r="E8434" t="s">
        <v>76</v>
      </c>
      <c r="F8434" s="7">
        <v>43570</v>
      </c>
      <c r="G8434" s="7">
        <v>43753</v>
      </c>
      <c r="H8434" t="s">
        <v>77</v>
      </c>
      <c r="I8434" t="s">
        <v>78</v>
      </c>
      <c r="J8434" s="7">
        <v>45432</v>
      </c>
      <c r="K8434" s="7">
        <v>43658</v>
      </c>
      <c r="L8434" s="7">
        <v>43753</v>
      </c>
      <c r="M8434" t="s">
        <v>77</v>
      </c>
      <c r="N8434" t="s">
        <v>79</v>
      </c>
      <c r="O8434">
        <v>2026</v>
      </c>
      <c r="P8434">
        <v>1</v>
      </c>
      <c r="Q8434" t="s">
        <v>80</v>
      </c>
      <c r="R8434" s="8">
        <v>46267</v>
      </c>
      <c r="S8434" s="2">
        <v>1</v>
      </c>
      <c r="T8434" s="2" t="s">
        <v>81</v>
      </c>
    </row>
    <row r="8435" spans="1:20" x14ac:dyDescent="0.25">
      <c r="A8435">
        <v>1120760091</v>
      </c>
      <c r="B8435">
        <v>117035533</v>
      </c>
      <c r="C8435" t="s">
        <v>82</v>
      </c>
      <c r="D8435" t="s">
        <v>83</v>
      </c>
      <c r="E8435" t="s">
        <v>76</v>
      </c>
      <c r="F8435" s="7">
        <v>43570</v>
      </c>
      <c r="G8435" s="7">
        <v>43753</v>
      </c>
      <c r="H8435" t="s">
        <v>77</v>
      </c>
      <c r="I8435" t="s">
        <v>78</v>
      </c>
      <c r="J8435" s="7">
        <v>45427</v>
      </c>
      <c r="K8435" s="7">
        <v>45553</v>
      </c>
      <c r="L8435" s="7">
        <v>43753</v>
      </c>
      <c r="M8435" t="s">
        <v>77</v>
      </c>
      <c r="N8435" t="s">
        <v>79</v>
      </c>
      <c r="O8435">
        <v>2026</v>
      </c>
      <c r="P8435">
        <v>1</v>
      </c>
      <c r="Q8435" t="s">
        <v>80</v>
      </c>
      <c r="R8435" s="8">
        <v>46267</v>
      </c>
      <c r="S8435" s="2">
        <v>1</v>
      </c>
      <c r="T8435" s="2" t="s">
        <v>81</v>
      </c>
    </row>
    <row r="8436" spans="1:20" x14ac:dyDescent="0.25">
      <c r="A8436">
        <v>1120760098</v>
      </c>
      <c r="B8436">
        <v>117040350</v>
      </c>
      <c r="C8436" t="s">
        <v>93</v>
      </c>
      <c r="D8436" t="s">
        <v>83</v>
      </c>
      <c r="E8436" t="s">
        <v>76</v>
      </c>
      <c r="F8436" s="7">
        <v>43571</v>
      </c>
      <c r="G8436" s="7">
        <v>43751</v>
      </c>
      <c r="H8436" t="s">
        <v>77</v>
      </c>
      <c r="I8436" t="s">
        <v>78</v>
      </c>
      <c r="J8436" s="7">
        <v>45945</v>
      </c>
      <c r="K8436" s="7">
        <v>45748</v>
      </c>
      <c r="L8436" s="7">
        <v>43751</v>
      </c>
      <c r="M8436" t="s">
        <v>77</v>
      </c>
      <c r="N8436" t="s">
        <v>92</v>
      </c>
      <c r="O8436">
        <v>2026</v>
      </c>
      <c r="P8436">
        <v>1</v>
      </c>
      <c r="Q8436" t="s">
        <v>80</v>
      </c>
      <c r="R8436" s="8">
        <v>46267</v>
      </c>
      <c r="S8436" s="2">
        <v>1</v>
      </c>
      <c r="T8436" s="2" t="s">
        <v>81</v>
      </c>
    </row>
    <row r="8437" spans="1:20" x14ac:dyDescent="0.25">
      <c r="A8437">
        <v>1120760101</v>
      </c>
      <c r="B8437">
        <v>117041813</v>
      </c>
      <c r="C8437" t="s">
        <v>82</v>
      </c>
      <c r="D8437" t="s">
        <v>83</v>
      </c>
      <c r="E8437" t="s">
        <v>76</v>
      </c>
      <c r="F8437" s="7">
        <v>43571</v>
      </c>
      <c r="G8437" s="7">
        <v>43707</v>
      </c>
      <c r="H8437" t="s">
        <v>77</v>
      </c>
      <c r="I8437" t="s">
        <v>78</v>
      </c>
      <c r="J8437" s="7">
        <v>45829</v>
      </c>
      <c r="K8437" s="7">
        <v>43667</v>
      </c>
      <c r="L8437" s="7">
        <v>43707</v>
      </c>
      <c r="M8437" t="s">
        <v>77</v>
      </c>
      <c r="N8437" t="s">
        <v>79</v>
      </c>
      <c r="O8437">
        <v>2026</v>
      </c>
      <c r="P8437">
        <v>1</v>
      </c>
      <c r="Q8437" t="s">
        <v>80</v>
      </c>
      <c r="R8437" s="8">
        <v>46267</v>
      </c>
      <c r="S8437" s="2">
        <v>1</v>
      </c>
      <c r="T8437" s="2" t="s">
        <v>81</v>
      </c>
    </row>
    <row r="8438" spans="1:20" x14ac:dyDescent="0.25">
      <c r="A8438">
        <v>1120760102</v>
      </c>
      <c r="B8438">
        <v>117041813</v>
      </c>
      <c r="C8438" t="s">
        <v>82</v>
      </c>
      <c r="D8438" t="s">
        <v>83</v>
      </c>
      <c r="E8438" t="s">
        <v>76</v>
      </c>
      <c r="F8438" s="7">
        <v>43571</v>
      </c>
      <c r="G8438" s="7">
        <v>43707</v>
      </c>
      <c r="H8438" t="s">
        <v>77</v>
      </c>
      <c r="I8438" t="s">
        <v>78</v>
      </c>
      <c r="J8438" s="7">
        <v>45829</v>
      </c>
      <c r="K8438" s="7">
        <v>45748</v>
      </c>
      <c r="L8438" s="7">
        <v>43707</v>
      </c>
      <c r="M8438" t="s">
        <v>77</v>
      </c>
      <c r="N8438" t="s">
        <v>79</v>
      </c>
      <c r="O8438">
        <v>2026</v>
      </c>
      <c r="P8438">
        <v>1</v>
      </c>
      <c r="Q8438" t="s">
        <v>80</v>
      </c>
      <c r="R8438" s="8">
        <v>46267</v>
      </c>
      <c r="S8438" s="2">
        <v>1</v>
      </c>
      <c r="T8438" s="2" t="s">
        <v>81</v>
      </c>
    </row>
    <row r="8439" spans="1:20" x14ac:dyDescent="0.25">
      <c r="A8439">
        <v>1120760103</v>
      </c>
      <c r="B8439">
        <v>117041813</v>
      </c>
      <c r="C8439" t="s">
        <v>82</v>
      </c>
      <c r="D8439" t="s">
        <v>83</v>
      </c>
      <c r="E8439" t="s">
        <v>76</v>
      </c>
      <c r="F8439" s="7">
        <v>43571</v>
      </c>
      <c r="G8439" s="7">
        <v>43707</v>
      </c>
      <c r="H8439" t="s">
        <v>77</v>
      </c>
      <c r="I8439" t="s">
        <v>78</v>
      </c>
      <c r="J8439" s="7">
        <v>45829</v>
      </c>
      <c r="K8439" s="7">
        <v>43572</v>
      </c>
      <c r="L8439" s="7">
        <v>43707</v>
      </c>
      <c r="M8439" t="s">
        <v>77</v>
      </c>
      <c r="N8439" t="s">
        <v>79</v>
      </c>
      <c r="O8439">
        <v>2026</v>
      </c>
      <c r="P8439">
        <v>1</v>
      </c>
      <c r="Q8439" t="s">
        <v>80</v>
      </c>
      <c r="R8439" s="8">
        <v>46267</v>
      </c>
      <c r="S8439" s="2">
        <v>1</v>
      </c>
      <c r="T8439" s="2" t="s">
        <v>81</v>
      </c>
    </row>
    <row r="8440" spans="1:20" x14ac:dyDescent="0.25">
      <c r="A8440">
        <v>1120760109</v>
      </c>
      <c r="B8440">
        <v>117052269</v>
      </c>
      <c r="C8440" t="s">
        <v>82</v>
      </c>
      <c r="D8440" t="s">
        <v>83</v>
      </c>
      <c r="E8440" t="s">
        <v>76</v>
      </c>
      <c r="F8440" s="7">
        <v>43572</v>
      </c>
      <c r="G8440" s="7">
        <v>43755</v>
      </c>
      <c r="H8440" t="s">
        <v>77</v>
      </c>
      <c r="I8440" t="s">
        <v>78</v>
      </c>
      <c r="J8440" s="7">
        <v>45824</v>
      </c>
      <c r="K8440" s="7">
        <v>43667</v>
      </c>
      <c r="L8440" s="7">
        <v>43755</v>
      </c>
      <c r="M8440" t="s">
        <v>77</v>
      </c>
      <c r="N8440" t="s">
        <v>79</v>
      </c>
      <c r="O8440">
        <v>2026</v>
      </c>
      <c r="P8440">
        <v>1</v>
      </c>
      <c r="Q8440" t="s">
        <v>80</v>
      </c>
      <c r="R8440" s="8">
        <v>46267</v>
      </c>
      <c r="S8440" s="2">
        <v>1</v>
      </c>
      <c r="T8440" s="2" t="s">
        <v>81</v>
      </c>
    </row>
    <row r="8441" spans="1:20" x14ac:dyDescent="0.25">
      <c r="A8441">
        <v>1120760135</v>
      </c>
      <c r="B8441">
        <v>117074498</v>
      </c>
      <c r="C8441" t="s">
        <v>82</v>
      </c>
      <c r="D8441" t="s">
        <v>88</v>
      </c>
      <c r="E8441" t="s">
        <v>76</v>
      </c>
      <c r="F8441" s="7">
        <v>43575</v>
      </c>
      <c r="G8441" s="7">
        <v>43941</v>
      </c>
      <c r="H8441" t="s">
        <v>77</v>
      </c>
      <c r="I8441" t="s">
        <v>78</v>
      </c>
      <c r="J8441" s="7">
        <v>45960</v>
      </c>
      <c r="K8441" s="7">
        <v>45057</v>
      </c>
      <c r="L8441" s="7">
        <v>43941</v>
      </c>
      <c r="M8441" t="s">
        <v>77</v>
      </c>
      <c r="N8441" t="s">
        <v>79</v>
      </c>
      <c r="O8441">
        <v>2026</v>
      </c>
      <c r="P8441">
        <v>1</v>
      </c>
      <c r="Q8441" t="s">
        <v>80</v>
      </c>
      <c r="R8441" s="8">
        <v>46267</v>
      </c>
      <c r="S8441" s="2">
        <v>1</v>
      </c>
      <c r="T8441" s="2" t="s">
        <v>81</v>
      </c>
    </row>
    <row r="8442" spans="1:20" x14ac:dyDescent="0.25">
      <c r="A8442">
        <v>1120760142</v>
      </c>
      <c r="B8442">
        <v>117077352</v>
      </c>
      <c r="C8442" t="s">
        <v>82</v>
      </c>
      <c r="D8442" t="s">
        <v>88</v>
      </c>
      <c r="E8442" t="s">
        <v>76</v>
      </c>
      <c r="F8442" s="7">
        <v>43577</v>
      </c>
      <c r="G8442" s="7">
        <v>43943</v>
      </c>
      <c r="H8442" t="s">
        <v>77</v>
      </c>
      <c r="I8442" t="s">
        <v>84</v>
      </c>
      <c r="J8442" s="7">
        <v>45134</v>
      </c>
      <c r="K8442" s="7">
        <v>46106</v>
      </c>
      <c r="L8442" s="7">
        <v>43943</v>
      </c>
      <c r="M8442" t="s">
        <v>77</v>
      </c>
      <c r="N8442" t="s">
        <v>92</v>
      </c>
      <c r="O8442">
        <v>2026</v>
      </c>
      <c r="P8442">
        <v>1</v>
      </c>
      <c r="Q8442" t="s">
        <v>80</v>
      </c>
      <c r="R8442" s="8">
        <v>46267</v>
      </c>
      <c r="S8442" s="2">
        <v>1</v>
      </c>
      <c r="T8442" s="2" t="s">
        <v>81</v>
      </c>
    </row>
    <row r="8443" spans="1:20" x14ac:dyDescent="0.25">
      <c r="A8443">
        <v>1120760143</v>
      </c>
      <c r="B8443">
        <v>117077352</v>
      </c>
      <c r="C8443" t="s">
        <v>82</v>
      </c>
      <c r="D8443" t="s">
        <v>88</v>
      </c>
      <c r="E8443" t="s">
        <v>76</v>
      </c>
      <c r="F8443" s="7">
        <v>43577</v>
      </c>
      <c r="G8443" s="7">
        <v>43943</v>
      </c>
      <c r="H8443" t="s">
        <v>77</v>
      </c>
      <c r="I8443" t="s">
        <v>84</v>
      </c>
      <c r="J8443" s="7">
        <v>45134</v>
      </c>
      <c r="K8443" s="7">
        <v>45748</v>
      </c>
      <c r="L8443" s="7">
        <v>43943</v>
      </c>
      <c r="M8443" t="s">
        <v>77</v>
      </c>
      <c r="N8443" t="s">
        <v>92</v>
      </c>
      <c r="O8443">
        <v>2026</v>
      </c>
      <c r="P8443">
        <v>1</v>
      </c>
      <c r="Q8443" t="s">
        <v>80</v>
      </c>
      <c r="R8443" s="8">
        <v>46267</v>
      </c>
      <c r="S8443" s="2">
        <v>1</v>
      </c>
      <c r="T8443" s="2" t="s">
        <v>81</v>
      </c>
    </row>
    <row r="8444" spans="1:20" x14ac:dyDescent="0.25">
      <c r="A8444">
        <v>1120760147</v>
      </c>
      <c r="B8444">
        <v>117081429</v>
      </c>
      <c r="C8444" t="s">
        <v>82</v>
      </c>
      <c r="D8444" t="s">
        <v>83</v>
      </c>
      <c r="E8444" t="s">
        <v>76</v>
      </c>
      <c r="F8444" s="7">
        <v>43577</v>
      </c>
      <c r="G8444" s="7">
        <v>43757</v>
      </c>
      <c r="H8444" t="s">
        <v>77</v>
      </c>
      <c r="I8444" t="s">
        <v>78</v>
      </c>
      <c r="J8444" s="7">
        <v>45972</v>
      </c>
      <c r="K8444" s="7">
        <v>44880</v>
      </c>
      <c r="L8444" s="7">
        <v>43757</v>
      </c>
      <c r="M8444" t="s">
        <v>77</v>
      </c>
      <c r="N8444" t="s">
        <v>79</v>
      </c>
      <c r="O8444">
        <v>2026</v>
      </c>
      <c r="P8444">
        <v>1</v>
      </c>
      <c r="Q8444" t="s">
        <v>80</v>
      </c>
      <c r="R8444" s="8">
        <v>46267</v>
      </c>
      <c r="S8444" s="2">
        <v>1</v>
      </c>
      <c r="T8444" s="2" t="s">
        <v>81</v>
      </c>
    </row>
    <row r="8445" spans="1:20" x14ac:dyDescent="0.25">
      <c r="A8445">
        <v>1120760149</v>
      </c>
      <c r="B8445">
        <v>117081866</v>
      </c>
      <c r="C8445" t="s">
        <v>82</v>
      </c>
      <c r="D8445" t="s">
        <v>83</v>
      </c>
      <c r="E8445" t="s">
        <v>76</v>
      </c>
      <c r="F8445" s="7">
        <v>43578</v>
      </c>
      <c r="G8445" s="7">
        <v>43761</v>
      </c>
      <c r="H8445" t="s">
        <v>77</v>
      </c>
      <c r="I8445" t="s">
        <v>87</v>
      </c>
      <c r="J8445" s="7">
        <v>45838</v>
      </c>
      <c r="K8445" s="7">
        <v>43587</v>
      </c>
      <c r="L8445" s="7">
        <v>43761</v>
      </c>
      <c r="M8445" t="s">
        <v>77</v>
      </c>
      <c r="N8445" t="s">
        <v>79</v>
      </c>
      <c r="O8445">
        <v>2026</v>
      </c>
      <c r="P8445">
        <v>1</v>
      </c>
      <c r="Q8445" t="s">
        <v>80</v>
      </c>
      <c r="R8445" s="8">
        <v>46267</v>
      </c>
      <c r="S8445" s="2">
        <v>1</v>
      </c>
      <c r="T8445" s="2" t="s">
        <v>81</v>
      </c>
    </row>
    <row r="8446" spans="1:20" x14ac:dyDescent="0.25">
      <c r="A8446">
        <v>1120760150</v>
      </c>
      <c r="B8446">
        <v>117081866</v>
      </c>
      <c r="C8446" t="s">
        <v>82</v>
      </c>
      <c r="D8446" t="s">
        <v>83</v>
      </c>
      <c r="E8446" t="s">
        <v>76</v>
      </c>
      <c r="F8446" s="7">
        <v>43578</v>
      </c>
      <c r="G8446" s="7">
        <v>43761</v>
      </c>
      <c r="H8446" t="s">
        <v>77</v>
      </c>
      <c r="I8446" t="s">
        <v>87</v>
      </c>
      <c r="J8446" s="7">
        <v>45838</v>
      </c>
      <c r="K8446" s="7">
        <v>43683</v>
      </c>
      <c r="L8446" s="7">
        <v>43761</v>
      </c>
      <c r="M8446" t="s">
        <v>77</v>
      </c>
      <c r="N8446" t="s">
        <v>79</v>
      </c>
      <c r="O8446">
        <v>2026</v>
      </c>
      <c r="P8446">
        <v>1</v>
      </c>
      <c r="Q8446" t="s">
        <v>80</v>
      </c>
      <c r="R8446" s="8">
        <v>46267</v>
      </c>
      <c r="S8446" s="2">
        <v>1</v>
      </c>
      <c r="T8446" s="2" t="s">
        <v>81</v>
      </c>
    </row>
    <row r="8447" spans="1:20" x14ac:dyDescent="0.25">
      <c r="A8447">
        <v>1120760155</v>
      </c>
      <c r="B8447">
        <v>117085704</v>
      </c>
      <c r="C8447" t="s">
        <v>82</v>
      </c>
      <c r="D8447" t="s">
        <v>83</v>
      </c>
      <c r="E8447" t="s">
        <v>76</v>
      </c>
      <c r="F8447" s="7">
        <v>43578</v>
      </c>
      <c r="G8447" s="7">
        <v>43761</v>
      </c>
      <c r="H8447" t="s">
        <v>77</v>
      </c>
      <c r="I8447" t="s">
        <v>78</v>
      </c>
      <c r="J8447" s="7">
        <v>45838</v>
      </c>
      <c r="K8447" s="7">
        <v>45748</v>
      </c>
      <c r="L8447" s="7">
        <v>43761</v>
      </c>
      <c r="M8447" t="s">
        <v>77</v>
      </c>
      <c r="N8447" t="s">
        <v>79</v>
      </c>
      <c r="O8447">
        <v>2026</v>
      </c>
      <c r="P8447">
        <v>1</v>
      </c>
      <c r="Q8447" t="s">
        <v>80</v>
      </c>
      <c r="R8447" s="8">
        <v>46267</v>
      </c>
      <c r="S8447" s="2">
        <v>1</v>
      </c>
      <c r="T8447" s="2" t="s">
        <v>81</v>
      </c>
    </row>
    <row r="8448" spans="1:20" x14ac:dyDescent="0.25">
      <c r="A8448">
        <v>1120760170</v>
      </c>
      <c r="B8448">
        <v>117095950</v>
      </c>
      <c r="C8448" t="s">
        <v>82</v>
      </c>
      <c r="D8448" t="s">
        <v>83</v>
      </c>
      <c r="E8448" t="s">
        <v>76</v>
      </c>
      <c r="F8448" s="7">
        <v>43580</v>
      </c>
      <c r="G8448" s="7">
        <v>43760</v>
      </c>
      <c r="H8448" t="s">
        <v>77</v>
      </c>
      <c r="I8448" t="s">
        <v>78</v>
      </c>
      <c r="J8448" s="7">
        <v>45953</v>
      </c>
      <c r="K8448" s="7">
        <v>44785</v>
      </c>
      <c r="L8448" s="7">
        <v>43760</v>
      </c>
      <c r="M8448" t="s">
        <v>77</v>
      </c>
      <c r="N8448" t="s">
        <v>79</v>
      </c>
      <c r="O8448">
        <v>2026</v>
      </c>
      <c r="P8448">
        <v>1</v>
      </c>
      <c r="Q8448" t="s">
        <v>80</v>
      </c>
      <c r="R8448" s="8">
        <v>46267</v>
      </c>
      <c r="S8448" s="2">
        <v>1</v>
      </c>
      <c r="T8448" s="2" t="s">
        <v>81</v>
      </c>
    </row>
    <row r="8449" spans="1:20" x14ac:dyDescent="0.25">
      <c r="A8449">
        <v>1120760173</v>
      </c>
      <c r="B8449">
        <v>117097676</v>
      </c>
      <c r="C8449" t="s">
        <v>85</v>
      </c>
      <c r="D8449" t="s">
        <v>88</v>
      </c>
      <c r="E8449" t="s">
        <v>76</v>
      </c>
      <c r="F8449" s="7">
        <v>43580</v>
      </c>
      <c r="G8449" s="7">
        <v>45407</v>
      </c>
      <c r="H8449" t="s">
        <v>77</v>
      </c>
      <c r="I8449" t="s">
        <v>78</v>
      </c>
      <c r="J8449" s="7">
        <v>45132</v>
      </c>
      <c r="K8449" s="7">
        <v>45147</v>
      </c>
      <c r="L8449" s="7">
        <v>45407</v>
      </c>
      <c r="M8449" t="s">
        <v>77</v>
      </c>
      <c r="N8449" t="s">
        <v>92</v>
      </c>
      <c r="O8449">
        <v>2026</v>
      </c>
      <c r="P8449">
        <v>1</v>
      </c>
      <c r="Q8449" t="s">
        <v>80</v>
      </c>
      <c r="R8449" s="8">
        <v>46267</v>
      </c>
      <c r="S8449" s="2">
        <v>1</v>
      </c>
      <c r="T8449" s="2" t="s">
        <v>81</v>
      </c>
    </row>
    <row r="8450" spans="1:20" x14ac:dyDescent="0.25">
      <c r="A8450">
        <v>1120760176</v>
      </c>
      <c r="B8450">
        <v>117098508</v>
      </c>
      <c r="C8450" t="s">
        <v>82</v>
      </c>
      <c r="D8450" t="s">
        <v>88</v>
      </c>
      <c r="E8450" t="s">
        <v>76</v>
      </c>
      <c r="F8450" s="7">
        <v>43580</v>
      </c>
      <c r="G8450" s="7">
        <v>43946</v>
      </c>
      <c r="H8450" t="s">
        <v>77</v>
      </c>
      <c r="I8450" t="s">
        <v>78</v>
      </c>
      <c r="J8450" s="7">
        <v>45090</v>
      </c>
      <c r="K8450" s="7">
        <v>45057</v>
      </c>
      <c r="L8450" s="7">
        <v>43946</v>
      </c>
      <c r="M8450" t="s">
        <v>77</v>
      </c>
      <c r="N8450" t="s">
        <v>92</v>
      </c>
      <c r="O8450">
        <v>2026</v>
      </c>
      <c r="P8450">
        <v>1</v>
      </c>
      <c r="Q8450" t="s">
        <v>80</v>
      </c>
      <c r="R8450" s="8">
        <v>46267</v>
      </c>
      <c r="S8450" s="2">
        <v>1</v>
      </c>
      <c r="T8450" s="2" t="s">
        <v>81</v>
      </c>
    </row>
    <row r="8451" spans="1:20" x14ac:dyDescent="0.25">
      <c r="A8451">
        <v>1120760181</v>
      </c>
      <c r="B8451">
        <v>117101168</v>
      </c>
      <c r="C8451" t="s">
        <v>82</v>
      </c>
      <c r="D8451" t="s">
        <v>83</v>
      </c>
      <c r="E8451" t="s">
        <v>76</v>
      </c>
      <c r="F8451" s="7">
        <v>43580</v>
      </c>
      <c r="G8451" s="7">
        <v>43760</v>
      </c>
      <c r="H8451" t="s">
        <v>77</v>
      </c>
      <c r="I8451" t="s">
        <v>78</v>
      </c>
      <c r="J8451" s="7">
        <v>45444</v>
      </c>
      <c r="K8451" s="7">
        <v>43812</v>
      </c>
      <c r="L8451" s="7">
        <v>43760</v>
      </c>
      <c r="M8451" t="s">
        <v>77</v>
      </c>
      <c r="N8451" t="s">
        <v>79</v>
      </c>
      <c r="O8451">
        <v>2026</v>
      </c>
      <c r="P8451">
        <v>1</v>
      </c>
      <c r="Q8451" t="s">
        <v>80</v>
      </c>
      <c r="R8451" s="8">
        <v>46267</v>
      </c>
      <c r="S8451" s="2">
        <v>1</v>
      </c>
      <c r="T8451" s="2" t="s">
        <v>81</v>
      </c>
    </row>
    <row r="8452" spans="1:20" x14ac:dyDescent="0.25">
      <c r="A8452">
        <v>1120760194</v>
      </c>
      <c r="B8452">
        <v>117115706</v>
      </c>
      <c r="C8452" t="s">
        <v>82</v>
      </c>
      <c r="D8452" t="s">
        <v>83</v>
      </c>
      <c r="E8452" t="s">
        <v>76</v>
      </c>
      <c r="F8452" s="7">
        <v>43583</v>
      </c>
      <c r="G8452" s="7">
        <v>43766</v>
      </c>
      <c r="H8452" t="s">
        <v>77</v>
      </c>
      <c r="I8452" t="s">
        <v>78</v>
      </c>
      <c r="J8452" s="7">
        <v>45899</v>
      </c>
      <c r="K8452" s="7">
        <v>43667</v>
      </c>
      <c r="L8452" s="7">
        <v>43766</v>
      </c>
      <c r="M8452" t="s">
        <v>77</v>
      </c>
      <c r="N8452" t="s">
        <v>79</v>
      </c>
      <c r="O8452">
        <v>2026</v>
      </c>
      <c r="P8452">
        <v>1</v>
      </c>
      <c r="Q8452" t="s">
        <v>80</v>
      </c>
      <c r="R8452" s="8">
        <v>46267</v>
      </c>
      <c r="S8452" s="2">
        <v>1</v>
      </c>
      <c r="T8452" s="2" t="s">
        <v>81</v>
      </c>
    </row>
    <row r="8453" spans="1:20" x14ac:dyDescent="0.25">
      <c r="A8453">
        <v>1120760200</v>
      </c>
      <c r="B8453">
        <v>117119175</v>
      </c>
      <c r="C8453" t="s">
        <v>82</v>
      </c>
      <c r="D8453" t="s">
        <v>88</v>
      </c>
      <c r="E8453" t="s">
        <v>76</v>
      </c>
      <c r="F8453" s="7">
        <v>43584</v>
      </c>
      <c r="G8453" s="7">
        <v>43950</v>
      </c>
      <c r="H8453" t="s">
        <v>77</v>
      </c>
      <c r="I8453" t="s">
        <v>78</v>
      </c>
      <c r="J8453" s="7">
        <v>45886</v>
      </c>
      <c r="K8453" s="7">
        <v>45057</v>
      </c>
      <c r="L8453" s="7">
        <v>43950</v>
      </c>
      <c r="M8453" t="s">
        <v>77</v>
      </c>
      <c r="N8453" t="s">
        <v>79</v>
      </c>
      <c r="O8453">
        <v>2026</v>
      </c>
      <c r="P8453">
        <v>1</v>
      </c>
      <c r="Q8453" t="s">
        <v>80</v>
      </c>
      <c r="R8453" s="8">
        <v>46267</v>
      </c>
      <c r="S8453" s="2">
        <v>1</v>
      </c>
      <c r="T8453" s="2" t="s">
        <v>81</v>
      </c>
    </row>
    <row r="8454" spans="1:20" x14ac:dyDescent="0.25">
      <c r="A8454">
        <v>1120760210</v>
      </c>
      <c r="B8454">
        <v>117128508</v>
      </c>
      <c r="C8454" t="s">
        <v>82</v>
      </c>
      <c r="D8454" t="s">
        <v>88</v>
      </c>
      <c r="E8454" t="s">
        <v>76</v>
      </c>
      <c r="F8454" s="7">
        <v>43585</v>
      </c>
      <c r="G8454" s="7">
        <v>43951</v>
      </c>
      <c r="H8454" t="s">
        <v>77</v>
      </c>
      <c r="I8454" t="s">
        <v>78</v>
      </c>
      <c r="J8454" s="7">
        <v>45435</v>
      </c>
      <c r="K8454" s="7">
        <v>43636</v>
      </c>
      <c r="L8454" s="7">
        <v>43951</v>
      </c>
      <c r="M8454" t="s">
        <v>77</v>
      </c>
      <c r="N8454" t="s">
        <v>79</v>
      </c>
      <c r="O8454">
        <v>2026</v>
      </c>
      <c r="P8454">
        <v>1</v>
      </c>
      <c r="Q8454" t="s">
        <v>80</v>
      </c>
      <c r="R8454" s="8">
        <v>46267</v>
      </c>
      <c r="S8454" s="2">
        <v>1</v>
      </c>
      <c r="T8454" s="2" t="s">
        <v>81</v>
      </c>
    </row>
    <row r="8455" spans="1:20" x14ac:dyDescent="0.25">
      <c r="A8455">
        <v>1120760211</v>
      </c>
      <c r="B8455">
        <v>117128508</v>
      </c>
      <c r="C8455" t="s">
        <v>82</v>
      </c>
      <c r="D8455" t="s">
        <v>88</v>
      </c>
      <c r="E8455" t="s">
        <v>76</v>
      </c>
      <c r="F8455" s="7">
        <v>43585</v>
      </c>
      <c r="G8455" s="7">
        <v>43951</v>
      </c>
      <c r="H8455" t="s">
        <v>77</v>
      </c>
      <c r="I8455" t="s">
        <v>78</v>
      </c>
      <c r="J8455" s="7">
        <v>45435</v>
      </c>
      <c r="K8455" s="7">
        <v>45057</v>
      </c>
      <c r="L8455" s="7">
        <v>43951</v>
      </c>
      <c r="M8455" t="s">
        <v>77</v>
      </c>
      <c r="N8455" t="s">
        <v>79</v>
      </c>
      <c r="O8455">
        <v>2026</v>
      </c>
      <c r="P8455">
        <v>1</v>
      </c>
      <c r="Q8455" t="s">
        <v>80</v>
      </c>
      <c r="R8455" s="8">
        <v>46267</v>
      </c>
      <c r="S8455" s="2">
        <v>1</v>
      </c>
      <c r="T8455" s="2" t="s">
        <v>81</v>
      </c>
    </row>
    <row r="8456" spans="1:20" x14ac:dyDescent="0.25">
      <c r="A8456">
        <v>1120760220</v>
      </c>
      <c r="B8456">
        <v>117134385</v>
      </c>
      <c r="C8456" t="s">
        <v>82</v>
      </c>
      <c r="D8456" t="s">
        <v>88</v>
      </c>
      <c r="E8456" t="s">
        <v>76</v>
      </c>
      <c r="F8456" s="7">
        <v>43586</v>
      </c>
      <c r="G8456" s="7">
        <v>45413</v>
      </c>
      <c r="H8456" t="s">
        <v>77</v>
      </c>
      <c r="I8456" t="s">
        <v>78</v>
      </c>
      <c r="J8456" s="7">
        <v>45889</v>
      </c>
      <c r="K8456" s="7">
        <v>45810</v>
      </c>
      <c r="L8456" s="7">
        <v>45413</v>
      </c>
      <c r="M8456" t="s">
        <v>77</v>
      </c>
      <c r="N8456" t="s">
        <v>79</v>
      </c>
      <c r="O8456">
        <v>2026</v>
      </c>
      <c r="P8456">
        <v>1</v>
      </c>
      <c r="Q8456" t="s">
        <v>80</v>
      </c>
      <c r="R8456" s="8">
        <v>46267</v>
      </c>
      <c r="S8456" s="2">
        <v>1</v>
      </c>
      <c r="T8456" s="2" t="s">
        <v>81</v>
      </c>
    </row>
    <row r="8457" spans="1:20" x14ac:dyDescent="0.25">
      <c r="A8457">
        <v>1120760226</v>
      </c>
      <c r="B8457">
        <v>117138223</v>
      </c>
      <c r="C8457" t="s">
        <v>82</v>
      </c>
      <c r="D8457" t="s">
        <v>83</v>
      </c>
      <c r="E8457" t="s">
        <v>76</v>
      </c>
      <c r="F8457" s="7">
        <v>43586</v>
      </c>
      <c r="G8457" s="7">
        <v>43766</v>
      </c>
      <c r="H8457" t="s">
        <v>77</v>
      </c>
      <c r="I8457" t="s">
        <v>78</v>
      </c>
      <c r="J8457" s="7">
        <v>45406</v>
      </c>
      <c r="K8457" s="7">
        <v>44785</v>
      </c>
      <c r="L8457" s="7">
        <v>43766</v>
      </c>
      <c r="M8457" t="s">
        <v>77</v>
      </c>
      <c r="N8457" t="s">
        <v>79</v>
      </c>
      <c r="O8457">
        <v>2026</v>
      </c>
      <c r="P8457">
        <v>1</v>
      </c>
      <c r="Q8457" t="s">
        <v>80</v>
      </c>
      <c r="R8457" s="8">
        <v>46267</v>
      </c>
      <c r="S8457" s="2">
        <v>1</v>
      </c>
      <c r="T8457" s="2" t="s">
        <v>81</v>
      </c>
    </row>
    <row r="8458" spans="1:20" x14ac:dyDescent="0.25">
      <c r="A8458">
        <v>1120760244</v>
      </c>
      <c r="B8458">
        <v>117156055</v>
      </c>
      <c r="C8458" t="s">
        <v>82</v>
      </c>
      <c r="D8458" t="s">
        <v>75</v>
      </c>
      <c r="E8458" t="s">
        <v>76</v>
      </c>
      <c r="F8458" s="7">
        <v>43588</v>
      </c>
      <c r="G8458" s="7">
        <v>43954</v>
      </c>
      <c r="H8458" t="s">
        <v>77</v>
      </c>
      <c r="I8458" t="s">
        <v>78</v>
      </c>
      <c r="J8458" s="7">
        <v>45546</v>
      </c>
      <c r="K8458" s="7">
        <v>45057</v>
      </c>
      <c r="L8458" s="7">
        <v>43954</v>
      </c>
      <c r="M8458" t="s">
        <v>77</v>
      </c>
      <c r="N8458" t="s">
        <v>79</v>
      </c>
      <c r="O8458">
        <v>2026</v>
      </c>
      <c r="P8458">
        <v>1</v>
      </c>
      <c r="Q8458" t="s">
        <v>80</v>
      </c>
      <c r="R8458" s="8">
        <v>46267</v>
      </c>
      <c r="S8458" s="2">
        <v>1</v>
      </c>
      <c r="T8458" s="2" t="s">
        <v>81</v>
      </c>
    </row>
    <row r="8459" spans="1:20" x14ac:dyDescent="0.25">
      <c r="A8459">
        <v>1120760249</v>
      </c>
      <c r="B8459">
        <v>117157616</v>
      </c>
      <c r="C8459" t="s">
        <v>82</v>
      </c>
      <c r="D8459" t="s">
        <v>83</v>
      </c>
      <c r="E8459" t="s">
        <v>76</v>
      </c>
      <c r="F8459" s="7">
        <v>43588</v>
      </c>
      <c r="G8459" s="7">
        <v>43768</v>
      </c>
      <c r="H8459" t="s">
        <v>77</v>
      </c>
      <c r="I8459" t="s">
        <v>78</v>
      </c>
      <c r="J8459" s="7">
        <v>45633</v>
      </c>
      <c r="K8459" s="7">
        <v>43667</v>
      </c>
      <c r="L8459" s="7">
        <v>43768</v>
      </c>
      <c r="M8459" t="s">
        <v>77</v>
      </c>
      <c r="N8459" t="s">
        <v>79</v>
      </c>
      <c r="O8459">
        <v>2026</v>
      </c>
      <c r="P8459">
        <v>1</v>
      </c>
      <c r="Q8459" t="s">
        <v>80</v>
      </c>
      <c r="R8459" s="8">
        <v>46267</v>
      </c>
      <c r="S8459" s="2">
        <v>1</v>
      </c>
      <c r="T8459" s="2" t="s">
        <v>81</v>
      </c>
    </row>
    <row r="8460" spans="1:20" x14ac:dyDescent="0.25">
      <c r="A8460">
        <v>1120760252</v>
      </c>
      <c r="B8460">
        <v>117158953</v>
      </c>
      <c r="C8460" t="s">
        <v>74</v>
      </c>
      <c r="D8460" t="s">
        <v>88</v>
      </c>
      <c r="E8460" t="s">
        <v>76</v>
      </c>
      <c r="F8460" s="7">
        <v>43589</v>
      </c>
      <c r="G8460" s="7">
        <v>43955</v>
      </c>
      <c r="H8460" t="s">
        <v>77</v>
      </c>
      <c r="I8460" t="s">
        <v>78</v>
      </c>
      <c r="J8460" s="7">
        <v>45795</v>
      </c>
      <c r="K8460" s="7">
        <v>43667</v>
      </c>
      <c r="L8460" s="7">
        <v>43955</v>
      </c>
      <c r="M8460" t="s">
        <v>77</v>
      </c>
      <c r="N8460" t="s">
        <v>79</v>
      </c>
      <c r="O8460">
        <v>2026</v>
      </c>
      <c r="P8460">
        <v>1</v>
      </c>
      <c r="Q8460" t="s">
        <v>80</v>
      </c>
      <c r="R8460" s="8">
        <v>46267</v>
      </c>
      <c r="S8460" s="2">
        <v>1</v>
      </c>
      <c r="T8460" s="2" t="s">
        <v>81</v>
      </c>
    </row>
    <row r="8461" spans="1:20" x14ac:dyDescent="0.25">
      <c r="A8461">
        <v>1120760265</v>
      </c>
      <c r="B8461">
        <v>117169757</v>
      </c>
      <c r="C8461" t="s">
        <v>93</v>
      </c>
      <c r="D8461" t="s">
        <v>88</v>
      </c>
      <c r="E8461" t="s">
        <v>76</v>
      </c>
      <c r="F8461" s="7">
        <v>43591</v>
      </c>
      <c r="G8461" s="7">
        <v>43957</v>
      </c>
      <c r="H8461" t="s">
        <v>77</v>
      </c>
      <c r="I8461" t="s">
        <v>78</v>
      </c>
      <c r="J8461" s="7">
        <v>45542</v>
      </c>
      <c r="K8461" s="7">
        <v>45441</v>
      </c>
      <c r="L8461" s="7">
        <v>43957</v>
      </c>
      <c r="M8461" t="s">
        <v>77</v>
      </c>
      <c r="N8461" t="s">
        <v>79</v>
      </c>
      <c r="O8461">
        <v>2026</v>
      </c>
      <c r="P8461">
        <v>1</v>
      </c>
      <c r="Q8461" t="s">
        <v>80</v>
      </c>
      <c r="R8461" s="8">
        <v>46267</v>
      </c>
      <c r="S8461" s="2">
        <v>1</v>
      </c>
      <c r="T8461" s="2" t="s">
        <v>81</v>
      </c>
    </row>
    <row r="8462" spans="1:20" x14ac:dyDescent="0.25">
      <c r="A8462">
        <v>1120760281</v>
      </c>
      <c r="B8462">
        <v>117183733</v>
      </c>
      <c r="C8462" t="s">
        <v>85</v>
      </c>
      <c r="D8462" t="s">
        <v>88</v>
      </c>
      <c r="E8462" t="s">
        <v>76</v>
      </c>
      <c r="F8462" s="7">
        <v>43593</v>
      </c>
      <c r="G8462" s="7">
        <v>43959</v>
      </c>
      <c r="H8462" t="s">
        <v>86</v>
      </c>
      <c r="I8462" t="s">
        <v>87</v>
      </c>
      <c r="J8462" s="7">
        <v>45858</v>
      </c>
      <c r="K8462" s="7">
        <v>45057</v>
      </c>
      <c r="L8462" s="7">
        <v>43959</v>
      </c>
      <c r="M8462" t="s">
        <v>86</v>
      </c>
      <c r="N8462" t="s">
        <v>79</v>
      </c>
      <c r="O8462">
        <v>2026</v>
      </c>
      <c r="P8462">
        <v>1</v>
      </c>
      <c r="Q8462" t="s">
        <v>80</v>
      </c>
      <c r="R8462" s="8">
        <v>46267</v>
      </c>
      <c r="S8462" s="2">
        <v>1</v>
      </c>
      <c r="T8462" s="2" t="s">
        <v>81</v>
      </c>
    </row>
    <row r="8463" spans="1:20" x14ac:dyDescent="0.25">
      <c r="A8463">
        <v>1120760282</v>
      </c>
      <c r="B8463">
        <v>117183733</v>
      </c>
      <c r="C8463" t="s">
        <v>85</v>
      </c>
      <c r="D8463" t="s">
        <v>88</v>
      </c>
      <c r="E8463" t="s">
        <v>76</v>
      </c>
      <c r="F8463" s="7">
        <v>43593</v>
      </c>
      <c r="G8463" s="7">
        <v>43959</v>
      </c>
      <c r="H8463" t="s">
        <v>86</v>
      </c>
      <c r="I8463" t="s">
        <v>87</v>
      </c>
      <c r="J8463" s="7">
        <v>45858</v>
      </c>
      <c r="K8463" s="7">
        <v>44242</v>
      </c>
      <c r="L8463" s="7">
        <v>43959</v>
      </c>
      <c r="M8463" t="s">
        <v>86</v>
      </c>
      <c r="N8463" t="s">
        <v>79</v>
      </c>
      <c r="O8463">
        <v>2026</v>
      </c>
      <c r="P8463">
        <v>1</v>
      </c>
      <c r="Q8463" t="s">
        <v>80</v>
      </c>
      <c r="R8463" s="8">
        <v>46267</v>
      </c>
      <c r="S8463" s="2">
        <v>1</v>
      </c>
      <c r="T8463" s="2" t="s">
        <v>81</v>
      </c>
    </row>
    <row r="8464" spans="1:20" x14ac:dyDescent="0.25">
      <c r="A8464">
        <v>1120760288</v>
      </c>
      <c r="B8464">
        <v>117186185</v>
      </c>
      <c r="C8464" t="s">
        <v>82</v>
      </c>
      <c r="D8464" t="s">
        <v>88</v>
      </c>
      <c r="E8464" t="s">
        <v>76</v>
      </c>
      <c r="F8464" s="7">
        <v>43593</v>
      </c>
      <c r="G8464" s="7">
        <v>43959</v>
      </c>
      <c r="H8464" t="s">
        <v>77</v>
      </c>
      <c r="I8464" t="s">
        <v>78</v>
      </c>
      <c r="J8464" s="7">
        <v>45864</v>
      </c>
      <c r="K8464" s="7">
        <v>45057</v>
      </c>
      <c r="L8464" s="7">
        <v>43959</v>
      </c>
      <c r="M8464" t="s">
        <v>77</v>
      </c>
      <c r="N8464" t="s">
        <v>79</v>
      </c>
      <c r="O8464">
        <v>2026</v>
      </c>
      <c r="P8464">
        <v>1</v>
      </c>
      <c r="Q8464" t="s">
        <v>80</v>
      </c>
      <c r="R8464" s="8">
        <v>46267</v>
      </c>
      <c r="S8464" s="2">
        <v>1</v>
      </c>
      <c r="T8464" s="2" t="s">
        <v>81</v>
      </c>
    </row>
    <row r="8465" spans="1:20" x14ac:dyDescent="0.25">
      <c r="A8465">
        <v>1120760301</v>
      </c>
      <c r="B8465">
        <v>117205430</v>
      </c>
      <c r="C8465" t="s">
        <v>93</v>
      </c>
      <c r="D8465" t="s">
        <v>83</v>
      </c>
      <c r="E8465" t="s">
        <v>76</v>
      </c>
      <c r="F8465" s="7">
        <v>43594</v>
      </c>
      <c r="G8465" s="7">
        <v>43778</v>
      </c>
      <c r="H8465" t="s">
        <v>77</v>
      </c>
      <c r="I8465" t="s">
        <v>78</v>
      </c>
      <c r="J8465" s="7">
        <v>45953</v>
      </c>
      <c r="K8465" s="7">
        <v>43683</v>
      </c>
      <c r="L8465" s="7">
        <v>43778</v>
      </c>
      <c r="M8465" t="s">
        <v>77</v>
      </c>
      <c r="N8465" t="s">
        <v>79</v>
      </c>
      <c r="O8465">
        <v>2026</v>
      </c>
      <c r="P8465">
        <v>1</v>
      </c>
      <c r="Q8465" t="s">
        <v>80</v>
      </c>
      <c r="R8465" s="8">
        <v>46267</v>
      </c>
      <c r="S8465" s="2">
        <v>1</v>
      </c>
      <c r="T8465" s="2" t="s">
        <v>81</v>
      </c>
    </row>
    <row r="8466" spans="1:20" x14ac:dyDescent="0.25">
      <c r="A8466">
        <v>1120760307</v>
      </c>
      <c r="B8466">
        <v>117209117</v>
      </c>
      <c r="C8466" t="s">
        <v>82</v>
      </c>
      <c r="D8466" t="s">
        <v>88</v>
      </c>
      <c r="E8466" t="s">
        <v>76</v>
      </c>
      <c r="F8466" s="7">
        <v>43595</v>
      </c>
      <c r="G8466" s="7">
        <v>43961</v>
      </c>
      <c r="H8466" t="s">
        <v>77</v>
      </c>
      <c r="I8466" t="s">
        <v>78</v>
      </c>
      <c r="J8466" s="7">
        <v>45591</v>
      </c>
      <c r="K8466" s="7">
        <v>44239</v>
      </c>
      <c r="L8466" s="7">
        <v>43961</v>
      </c>
      <c r="M8466" t="s">
        <v>77</v>
      </c>
      <c r="N8466" t="s">
        <v>79</v>
      </c>
      <c r="O8466">
        <v>2026</v>
      </c>
      <c r="P8466">
        <v>1</v>
      </c>
      <c r="Q8466" t="s">
        <v>80</v>
      </c>
      <c r="R8466" s="8">
        <v>46267</v>
      </c>
      <c r="S8466" s="2">
        <v>1</v>
      </c>
      <c r="T8466" s="2" t="s">
        <v>81</v>
      </c>
    </row>
    <row r="8467" spans="1:20" x14ac:dyDescent="0.25">
      <c r="A8467">
        <v>1120760313</v>
      </c>
      <c r="B8467">
        <v>117217200</v>
      </c>
      <c r="C8467" t="s">
        <v>82</v>
      </c>
      <c r="D8467" t="s">
        <v>83</v>
      </c>
      <c r="E8467" t="s">
        <v>76</v>
      </c>
      <c r="F8467" s="7">
        <v>43596</v>
      </c>
      <c r="G8467" s="7">
        <v>43780</v>
      </c>
      <c r="H8467" t="s">
        <v>77</v>
      </c>
      <c r="I8467" t="s">
        <v>78</v>
      </c>
      <c r="J8467" s="7">
        <v>45914</v>
      </c>
      <c r="K8467" s="7">
        <v>44028</v>
      </c>
      <c r="L8467" s="7">
        <v>43780</v>
      </c>
      <c r="M8467" t="s">
        <v>77</v>
      </c>
      <c r="N8467" t="s">
        <v>79</v>
      </c>
      <c r="O8467">
        <v>2026</v>
      </c>
      <c r="P8467">
        <v>1</v>
      </c>
      <c r="Q8467" t="s">
        <v>80</v>
      </c>
      <c r="R8467" s="8">
        <v>46267</v>
      </c>
      <c r="S8467" s="2">
        <v>1</v>
      </c>
      <c r="T8467" s="2" t="s">
        <v>81</v>
      </c>
    </row>
    <row r="8468" spans="1:20" x14ac:dyDescent="0.25">
      <c r="A8468">
        <v>1120760381</v>
      </c>
      <c r="B8468">
        <v>117273907</v>
      </c>
      <c r="C8468" t="s">
        <v>95</v>
      </c>
      <c r="D8468" t="s">
        <v>83</v>
      </c>
      <c r="E8468" t="s">
        <v>76</v>
      </c>
      <c r="F8468" s="7">
        <v>43604</v>
      </c>
      <c r="G8468" s="7">
        <v>43788</v>
      </c>
      <c r="H8468" t="s">
        <v>77</v>
      </c>
      <c r="I8468" t="s">
        <v>78</v>
      </c>
      <c r="J8468" s="7">
        <v>45953</v>
      </c>
      <c r="K8468" s="7">
        <v>43683</v>
      </c>
      <c r="L8468" s="7">
        <v>43788</v>
      </c>
      <c r="M8468" t="s">
        <v>77</v>
      </c>
      <c r="N8468" t="s">
        <v>79</v>
      </c>
      <c r="O8468">
        <v>2026</v>
      </c>
      <c r="P8468">
        <v>1</v>
      </c>
      <c r="Q8468" t="s">
        <v>80</v>
      </c>
      <c r="R8468" s="8">
        <v>46267</v>
      </c>
      <c r="S8468" s="2">
        <v>1</v>
      </c>
      <c r="T8468" s="2" t="s">
        <v>81</v>
      </c>
    </row>
    <row r="8469" spans="1:20" x14ac:dyDescent="0.25">
      <c r="A8469">
        <v>1120760391</v>
      </c>
      <c r="B8469">
        <v>117293400</v>
      </c>
      <c r="C8469" t="s">
        <v>74</v>
      </c>
      <c r="D8469" t="s">
        <v>83</v>
      </c>
      <c r="E8469" t="s">
        <v>76</v>
      </c>
      <c r="F8469" s="7">
        <v>43606</v>
      </c>
      <c r="G8469" s="7">
        <v>43790</v>
      </c>
      <c r="H8469" t="s">
        <v>86</v>
      </c>
      <c r="I8469" t="s">
        <v>87</v>
      </c>
      <c r="J8469" s="7">
        <v>45919</v>
      </c>
      <c r="K8469" s="7">
        <v>45748</v>
      </c>
      <c r="L8469" s="7">
        <v>43790</v>
      </c>
      <c r="M8469" t="s">
        <v>86</v>
      </c>
      <c r="N8469" t="s">
        <v>79</v>
      </c>
      <c r="O8469">
        <v>2026</v>
      </c>
      <c r="P8469">
        <v>1</v>
      </c>
      <c r="Q8469" t="s">
        <v>80</v>
      </c>
      <c r="R8469" s="8">
        <v>46267</v>
      </c>
      <c r="S8469" s="2">
        <v>1</v>
      </c>
      <c r="T8469" s="2" t="s">
        <v>81</v>
      </c>
    </row>
    <row r="8470" spans="1:20" x14ac:dyDescent="0.25">
      <c r="A8470">
        <v>1120760392</v>
      </c>
      <c r="B8470">
        <v>117293400</v>
      </c>
      <c r="C8470" t="s">
        <v>74</v>
      </c>
      <c r="D8470" t="s">
        <v>83</v>
      </c>
      <c r="E8470" t="s">
        <v>76</v>
      </c>
      <c r="F8470" s="7">
        <v>43606</v>
      </c>
      <c r="G8470" s="7">
        <v>43790</v>
      </c>
      <c r="H8470" t="s">
        <v>86</v>
      </c>
      <c r="I8470" t="s">
        <v>87</v>
      </c>
      <c r="J8470" s="7">
        <v>45919</v>
      </c>
      <c r="K8470" s="7">
        <v>43701</v>
      </c>
      <c r="L8470" s="7">
        <v>43790</v>
      </c>
      <c r="M8470" t="s">
        <v>86</v>
      </c>
      <c r="N8470" t="s">
        <v>79</v>
      </c>
      <c r="O8470">
        <v>2026</v>
      </c>
      <c r="P8470">
        <v>1</v>
      </c>
      <c r="Q8470" t="s">
        <v>80</v>
      </c>
      <c r="R8470" s="8">
        <v>46267</v>
      </c>
      <c r="S8470" s="2">
        <v>1</v>
      </c>
      <c r="T8470" s="2" t="s">
        <v>81</v>
      </c>
    </row>
    <row r="8471" spans="1:20" x14ac:dyDescent="0.25">
      <c r="A8471">
        <v>1120760396</v>
      </c>
      <c r="B8471">
        <v>117296777</v>
      </c>
      <c r="C8471" t="s">
        <v>82</v>
      </c>
      <c r="D8471" t="s">
        <v>83</v>
      </c>
      <c r="E8471" t="s">
        <v>76</v>
      </c>
      <c r="F8471" s="7">
        <v>43606</v>
      </c>
      <c r="G8471" s="7">
        <v>43786</v>
      </c>
      <c r="H8471" t="s">
        <v>77</v>
      </c>
      <c r="I8471" t="s">
        <v>78</v>
      </c>
      <c r="J8471" s="7">
        <v>45553</v>
      </c>
      <c r="K8471" s="7">
        <v>45057</v>
      </c>
      <c r="L8471" s="7">
        <v>43786</v>
      </c>
      <c r="M8471" t="s">
        <v>77</v>
      </c>
      <c r="N8471" t="s">
        <v>79</v>
      </c>
      <c r="O8471">
        <v>2026</v>
      </c>
      <c r="P8471">
        <v>1</v>
      </c>
      <c r="Q8471" t="s">
        <v>80</v>
      </c>
      <c r="R8471" s="8">
        <v>46267</v>
      </c>
      <c r="S8471" s="2">
        <v>1</v>
      </c>
      <c r="T8471" s="2" t="s">
        <v>81</v>
      </c>
    </row>
    <row r="8472" spans="1:20" x14ac:dyDescent="0.25">
      <c r="A8472">
        <v>1120760400</v>
      </c>
      <c r="B8472">
        <v>117300746</v>
      </c>
      <c r="C8472" t="s">
        <v>82</v>
      </c>
      <c r="D8472" t="s">
        <v>83</v>
      </c>
      <c r="E8472" t="s">
        <v>76</v>
      </c>
      <c r="F8472" s="7">
        <v>43607</v>
      </c>
      <c r="G8472" s="7">
        <v>43787</v>
      </c>
      <c r="H8472" t="s">
        <v>77</v>
      </c>
      <c r="I8472" t="s">
        <v>78</v>
      </c>
      <c r="J8472" s="7">
        <v>45432</v>
      </c>
      <c r="K8472" s="7">
        <v>45689</v>
      </c>
      <c r="L8472" s="7">
        <v>43787</v>
      </c>
      <c r="M8472" t="s">
        <v>77</v>
      </c>
      <c r="N8472" t="s">
        <v>79</v>
      </c>
      <c r="O8472">
        <v>2026</v>
      </c>
      <c r="P8472">
        <v>1</v>
      </c>
      <c r="Q8472" t="s">
        <v>80</v>
      </c>
      <c r="R8472" s="8">
        <v>46267</v>
      </c>
      <c r="S8472" s="2">
        <v>1</v>
      </c>
      <c r="T8472" s="2" t="s">
        <v>81</v>
      </c>
    </row>
    <row r="8473" spans="1:20" x14ac:dyDescent="0.25">
      <c r="A8473">
        <v>1120760401</v>
      </c>
      <c r="B8473">
        <v>117300746</v>
      </c>
      <c r="C8473" t="s">
        <v>82</v>
      </c>
      <c r="D8473" t="s">
        <v>83</v>
      </c>
      <c r="E8473" t="s">
        <v>76</v>
      </c>
      <c r="F8473" s="7">
        <v>43607</v>
      </c>
      <c r="G8473" s="7">
        <v>43787</v>
      </c>
      <c r="H8473" t="s">
        <v>77</v>
      </c>
      <c r="I8473" t="s">
        <v>78</v>
      </c>
      <c r="J8473" s="7">
        <v>45432</v>
      </c>
      <c r="K8473" s="7">
        <v>45715</v>
      </c>
      <c r="L8473" s="7">
        <v>43787</v>
      </c>
      <c r="M8473" t="s">
        <v>77</v>
      </c>
      <c r="N8473" t="s">
        <v>79</v>
      </c>
      <c r="O8473">
        <v>2026</v>
      </c>
      <c r="P8473">
        <v>1</v>
      </c>
      <c r="Q8473" t="s">
        <v>80</v>
      </c>
      <c r="R8473" s="8">
        <v>46267</v>
      </c>
      <c r="S8473" s="2">
        <v>1</v>
      </c>
      <c r="T8473" s="2" t="s">
        <v>81</v>
      </c>
    </row>
    <row r="8474" spans="1:20" x14ac:dyDescent="0.25">
      <c r="A8474">
        <v>1120760402</v>
      </c>
      <c r="B8474">
        <v>117300746</v>
      </c>
      <c r="C8474" t="s">
        <v>82</v>
      </c>
      <c r="D8474" t="s">
        <v>83</v>
      </c>
      <c r="E8474" t="s">
        <v>76</v>
      </c>
      <c r="F8474" s="7">
        <v>43607</v>
      </c>
      <c r="G8474" s="7">
        <v>43787</v>
      </c>
      <c r="H8474" t="s">
        <v>77</v>
      </c>
      <c r="I8474" t="s">
        <v>78</v>
      </c>
      <c r="J8474" s="7">
        <v>45432</v>
      </c>
      <c r="K8474" s="7">
        <v>43667</v>
      </c>
      <c r="L8474" s="7">
        <v>43787</v>
      </c>
      <c r="M8474" t="s">
        <v>77</v>
      </c>
      <c r="N8474" t="s">
        <v>79</v>
      </c>
      <c r="O8474">
        <v>2026</v>
      </c>
      <c r="P8474">
        <v>1</v>
      </c>
      <c r="Q8474" t="s">
        <v>80</v>
      </c>
      <c r="R8474" s="8">
        <v>46267</v>
      </c>
      <c r="S8474" s="2">
        <v>1</v>
      </c>
      <c r="T8474" s="2" t="s">
        <v>81</v>
      </c>
    </row>
    <row r="8475" spans="1:20" x14ac:dyDescent="0.25">
      <c r="A8475">
        <v>1120760409</v>
      </c>
      <c r="B8475">
        <v>117306528</v>
      </c>
      <c r="C8475" t="s">
        <v>82</v>
      </c>
      <c r="D8475" t="s">
        <v>83</v>
      </c>
      <c r="E8475" t="s">
        <v>76</v>
      </c>
      <c r="F8475" s="7">
        <v>43608</v>
      </c>
      <c r="G8475" s="7">
        <v>43788</v>
      </c>
      <c r="H8475" t="s">
        <v>77</v>
      </c>
      <c r="I8475" t="s">
        <v>78</v>
      </c>
      <c r="J8475" s="7">
        <v>45923</v>
      </c>
      <c r="K8475" s="7">
        <v>43667</v>
      </c>
      <c r="L8475" s="7">
        <v>43788</v>
      </c>
      <c r="M8475" t="s">
        <v>77</v>
      </c>
      <c r="N8475" t="s">
        <v>79</v>
      </c>
      <c r="O8475">
        <v>2026</v>
      </c>
      <c r="P8475">
        <v>1</v>
      </c>
      <c r="Q8475" t="s">
        <v>80</v>
      </c>
      <c r="R8475" s="8">
        <v>46267</v>
      </c>
      <c r="S8475" s="2">
        <v>1</v>
      </c>
      <c r="T8475" s="2" t="s">
        <v>81</v>
      </c>
    </row>
    <row r="8476" spans="1:20" x14ac:dyDescent="0.25">
      <c r="A8476">
        <v>1120760414</v>
      </c>
      <c r="B8476">
        <v>117309003</v>
      </c>
      <c r="C8476" t="s">
        <v>90</v>
      </c>
      <c r="D8476" t="s">
        <v>83</v>
      </c>
      <c r="E8476" t="s">
        <v>76</v>
      </c>
      <c r="F8476" s="7">
        <v>43608</v>
      </c>
      <c r="G8476" s="7">
        <v>43788</v>
      </c>
      <c r="H8476" t="s">
        <v>77</v>
      </c>
      <c r="I8476" t="s">
        <v>78</v>
      </c>
      <c r="J8476" s="7">
        <v>45919</v>
      </c>
      <c r="K8476" s="7">
        <v>43667</v>
      </c>
      <c r="L8476" s="7">
        <v>43788</v>
      </c>
      <c r="M8476" t="s">
        <v>77</v>
      </c>
      <c r="N8476" t="s">
        <v>79</v>
      </c>
      <c r="O8476">
        <v>2026</v>
      </c>
      <c r="P8476">
        <v>1</v>
      </c>
      <c r="Q8476" t="s">
        <v>80</v>
      </c>
      <c r="R8476" s="8">
        <v>46267</v>
      </c>
      <c r="S8476" s="2">
        <v>1</v>
      </c>
      <c r="T8476" s="2" t="s">
        <v>81</v>
      </c>
    </row>
    <row r="8477" spans="1:20" x14ac:dyDescent="0.25">
      <c r="A8477">
        <v>1120760458</v>
      </c>
      <c r="B8477">
        <v>117338235</v>
      </c>
      <c r="C8477" t="s">
        <v>91</v>
      </c>
      <c r="D8477" t="s">
        <v>83</v>
      </c>
      <c r="E8477" t="s">
        <v>76</v>
      </c>
      <c r="F8477" s="7">
        <v>43614</v>
      </c>
      <c r="G8477" s="7">
        <v>43794</v>
      </c>
      <c r="H8477" t="s">
        <v>77</v>
      </c>
      <c r="I8477" t="s">
        <v>84</v>
      </c>
      <c r="J8477" s="7">
        <v>45432</v>
      </c>
      <c r="K8477" s="7">
        <v>46012</v>
      </c>
      <c r="L8477" s="7">
        <v>43794</v>
      </c>
      <c r="M8477" t="s">
        <v>77</v>
      </c>
      <c r="N8477" t="s">
        <v>79</v>
      </c>
      <c r="O8477">
        <v>2026</v>
      </c>
      <c r="P8477">
        <v>1</v>
      </c>
      <c r="Q8477" t="s">
        <v>80</v>
      </c>
      <c r="R8477" s="8">
        <v>46267</v>
      </c>
      <c r="S8477" s="2">
        <v>1</v>
      </c>
      <c r="T8477" s="2" t="s">
        <v>81</v>
      </c>
    </row>
    <row r="8478" spans="1:20" x14ac:dyDescent="0.25">
      <c r="A8478">
        <v>1120760459</v>
      </c>
      <c r="B8478">
        <v>117338235</v>
      </c>
      <c r="C8478" t="s">
        <v>91</v>
      </c>
      <c r="D8478" t="s">
        <v>83</v>
      </c>
      <c r="E8478" t="s">
        <v>76</v>
      </c>
      <c r="F8478" s="7">
        <v>43614</v>
      </c>
      <c r="G8478" s="7">
        <v>43794</v>
      </c>
      <c r="H8478" t="s">
        <v>77</v>
      </c>
      <c r="I8478" t="s">
        <v>84</v>
      </c>
      <c r="J8478" s="7">
        <v>45432</v>
      </c>
      <c r="K8478" s="7">
        <v>43667</v>
      </c>
      <c r="L8478" s="7">
        <v>43794</v>
      </c>
      <c r="M8478" t="s">
        <v>77</v>
      </c>
      <c r="N8478" t="s">
        <v>79</v>
      </c>
      <c r="O8478">
        <v>2026</v>
      </c>
      <c r="P8478">
        <v>1</v>
      </c>
      <c r="Q8478" t="s">
        <v>80</v>
      </c>
      <c r="R8478" s="8">
        <v>46267</v>
      </c>
      <c r="S8478" s="2">
        <v>1</v>
      </c>
      <c r="T8478" s="2" t="s">
        <v>81</v>
      </c>
    </row>
    <row r="8479" spans="1:20" x14ac:dyDescent="0.25">
      <c r="A8479">
        <v>1120760486</v>
      </c>
      <c r="B8479">
        <v>117410261</v>
      </c>
      <c r="C8479" t="s">
        <v>85</v>
      </c>
      <c r="D8479" t="s">
        <v>75</v>
      </c>
      <c r="E8479" t="s">
        <v>76</v>
      </c>
      <c r="F8479" s="7">
        <v>43623</v>
      </c>
      <c r="G8479" s="7">
        <v>43989</v>
      </c>
      <c r="H8479" t="s">
        <v>86</v>
      </c>
      <c r="I8479" t="s">
        <v>87</v>
      </c>
      <c r="J8479" s="7">
        <v>45510</v>
      </c>
      <c r="K8479" s="7">
        <v>46114</v>
      </c>
      <c r="L8479" s="7">
        <v>43989</v>
      </c>
      <c r="M8479" t="s">
        <v>86</v>
      </c>
      <c r="N8479" t="s">
        <v>79</v>
      </c>
      <c r="O8479">
        <v>2026</v>
      </c>
      <c r="P8479">
        <v>1</v>
      </c>
      <c r="Q8479" t="s">
        <v>80</v>
      </c>
      <c r="R8479" s="8">
        <v>46267</v>
      </c>
      <c r="S8479" s="2">
        <v>1</v>
      </c>
      <c r="T8479" s="2" t="s">
        <v>81</v>
      </c>
    </row>
    <row r="8480" spans="1:20" x14ac:dyDescent="0.25">
      <c r="A8480">
        <v>1120760499</v>
      </c>
      <c r="B8480">
        <v>117450338</v>
      </c>
      <c r="C8480" t="s">
        <v>82</v>
      </c>
      <c r="D8480" t="s">
        <v>75</v>
      </c>
      <c r="E8480" t="s">
        <v>76</v>
      </c>
      <c r="F8480" s="7">
        <v>43631</v>
      </c>
      <c r="G8480" s="7">
        <v>43997</v>
      </c>
      <c r="H8480" t="s">
        <v>77</v>
      </c>
      <c r="I8480" t="s">
        <v>78</v>
      </c>
      <c r="J8480" s="7">
        <v>45533</v>
      </c>
      <c r="K8480" s="7">
        <v>45057</v>
      </c>
      <c r="L8480" s="7">
        <v>43997</v>
      </c>
      <c r="M8480" t="s">
        <v>77</v>
      </c>
      <c r="N8480" t="s">
        <v>79</v>
      </c>
      <c r="O8480">
        <v>2026</v>
      </c>
      <c r="P8480">
        <v>1</v>
      </c>
      <c r="Q8480" t="s">
        <v>80</v>
      </c>
      <c r="R8480" s="8">
        <v>46267</v>
      </c>
      <c r="S8480" s="2">
        <v>1</v>
      </c>
      <c r="T8480" s="2" t="s">
        <v>81</v>
      </c>
    </row>
    <row r="8481" spans="1:20" x14ac:dyDescent="0.25">
      <c r="A8481">
        <v>1120760608</v>
      </c>
      <c r="B8481">
        <v>117750445</v>
      </c>
      <c r="C8481" t="s">
        <v>74</v>
      </c>
      <c r="D8481" t="s">
        <v>75</v>
      </c>
      <c r="E8481" t="s">
        <v>76</v>
      </c>
      <c r="F8481" s="7">
        <v>43690</v>
      </c>
      <c r="G8481" s="7">
        <v>45517</v>
      </c>
      <c r="H8481" t="s">
        <v>77</v>
      </c>
      <c r="I8481" t="s">
        <v>89</v>
      </c>
      <c r="J8481" s="7">
        <v>45850</v>
      </c>
      <c r="K8481" s="7">
        <v>45856</v>
      </c>
      <c r="L8481" s="7">
        <v>45517</v>
      </c>
      <c r="M8481" t="s">
        <v>77</v>
      </c>
      <c r="N8481" t="s">
        <v>92</v>
      </c>
      <c r="O8481">
        <v>2026</v>
      </c>
      <c r="P8481">
        <v>1</v>
      </c>
      <c r="Q8481" t="s">
        <v>80</v>
      </c>
      <c r="R8481" s="8">
        <v>46267</v>
      </c>
      <c r="S8481" s="2">
        <v>1</v>
      </c>
      <c r="T8481" s="2" t="s">
        <v>81</v>
      </c>
    </row>
    <row r="8482" spans="1:20" x14ac:dyDescent="0.25">
      <c r="A8482">
        <v>1120760609</v>
      </c>
      <c r="B8482">
        <v>117750445</v>
      </c>
      <c r="C8482" t="s">
        <v>74</v>
      </c>
      <c r="D8482" t="s">
        <v>75</v>
      </c>
      <c r="E8482" t="s">
        <v>76</v>
      </c>
      <c r="F8482" s="7">
        <v>43690</v>
      </c>
      <c r="G8482" s="7">
        <v>45517</v>
      </c>
      <c r="H8482" t="s">
        <v>77</v>
      </c>
      <c r="I8482" t="s">
        <v>89</v>
      </c>
      <c r="J8482" s="7">
        <v>45850</v>
      </c>
      <c r="K8482" s="7">
        <v>45448</v>
      </c>
      <c r="L8482" s="7">
        <v>45517</v>
      </c>
      <c r="M8482" t="s">
        <v>77</v>
      </c>
      <c r="N8482" t="s">
        <v>92</v>
      </c>
      <c r="O8482">
        <v>2026</v>
      </c>
      <c r="P8482">
        <v>1</v>
      </c>
      <c r="Q8482" t="s">
        <v>80</v>
      </c>
      <c r="R8482" s="8">
        <v>46267</v>
      </c>
      <c r="S8482" s="2">
        <v>1</v>
      </c>
      <c r="T8482" s="2" t="s">
        <v>81</v>
      </c>
    </row>
    <row r="8483" spans="1:20" x14ac:dyDescent="0.25">
      <c r="A8483">
        <v>1120760611</v>
      </c>
      <c r="B8483">
        <v>117754262</v>
      </c>
      <c r="C8483" t="s">
        <v>82</v>
      </c>
      <c r="D8483" t="s">
        <v>75</v>
      </c>
      <c r="E8483" t="s">
        <v>76</v>
      </c>
      <c r="F8483" s="7">
        <v>43676</v>
      </c>
      <c r="G8483" s="7">
        <v>44042</v>
      </c>
      <c r="H8483" t="s">
        <v>77</v>
      </c>
      <c r="I8483" t="s">
        <v>78</v>
      </c>
      <c r="J8483" s="7">
        <v>46105</v>
      </c>
      <c r="K8483" s="7">
        <v>45057</v>
      </c>
      <c r="L8483" s="7">
        <v>44042</v>
      </c>
      <c r="M8483" t="s">
        <v>77</v>
      </c>
      <c r="N8483" t="s">
        <v>79</v>
      </c>
      <c r="O8483">
        <v>2026</v>
      </c>
      <c r="P8483">
        <v>1</v>
      </c>
      <c r="Q8483" t="s">
        <v>80</v>
      </c>
      <c r="R8483" s="8">
        <v>46267</v>
      </c>
      <c r="S8483" s="2">
        <v>1</v>
      </c>
      <c r="T8483" s="2" t="s">
        <v>81</v>
      </c>
    </row>
    <row r="8484" spans="1:20" x14ac:dyDescent="0.25">
      <c r="A8484">
        <v>1120760781</v>
      </c>
      <c r="B8484">
        <v>118188146</v>
      </c>
      <c r="C8484" t="s">
        <v>74</v>
      </c>
      <c r="D8484" t="s">
        <v>75</v>
      </c>
      <c r="E8484" t="s">
        <v>76</v>
      </c>
      <c r="F8484" s="7">
        <v>43788</v>
      </c>
      <c r="G8484" s="7">
        <v>44154</v>
      </c>
      <c r="H8484" t="s">
        <v>77</v>
      </c>
      <c r="I8484" t="s">
        <v>78</v>
      </c>
      <c r="J8484" s="7">
        <v>45600</v>
      </c>
      <c r="K8484" s="7">
        <v>43801</v>
      </c>
      <c r="L8484" s="7">
        <v>44154</v>
      </c>
      <c r="M8484" t="s">
        <v>77</v>
      </c>
      <c r="N8484" t="s">
        <v>79</v>
      </c>
      <c r="O8484">
        <v>2026</v>
      </c>
      <c r="P8484">
        <v>1</v>
      </c>
      <c r="Q8484" t="s">
        <v>80</v>
      </c>
      <c r="R8484" s="8">
        <v>46267</v>
      </c>
      <c r="S8484" s="2">
        <v>1</v>
      </c>
      <c r="T8484" s="2" t="s">
        <v>81</v>
      </c>
    </row>
    <row r="8485" spans="1:20" x14ac:dyDescent="0.25">
      <c r="A8485">
        <v>1120760788</v>
      </c>
      <c r="B8485">
        <v>118196076</v>
      </c>
      <c r="C8485" t="s">
        <v>93</v>
      </c>
      <c r="D8485" t="s">
        <v>75</v>
      </c>
      <c r="E8485" t="s">
        <v>76</v>
      </c>
      <c r="F8485" s="7">
        <v>43791</v>
      </c>
      <c r="G8485" s="7">
        <v>44157</v>
      </c>
      <c r="H8485" t="s">
        <v>86</v>
      </c>
      <c r="I8485" t="s">
        <v>87</v>
      </c>
      <c r="J8485" s="7">
        <v>45548</v>
      </c>
      <c r="K8485" s="7">
        <v>45852</v>
      </c>
      <c r="L8485" s="7">
        <v>44157</v>
      </c>
      <c r="M8485" t="s">
        <v>86</v>
      </c>
      <c r="N8485" t="s">
        <v>79</v>
      </c>
      <c r="O8485">
        <v>2026</v>
      </c>
      <c r="P8485">
        <v>1</v>
      </c>
      <c r="Q8485" t="s">
        <v>80</v>
      </c>
      <c r="R8485" s="8">
        <v>46267</v>
      </c>
      <c r="S8485" s="2">
        <v>1</v>
      </c>
      <c r="T8485" s="2" t="s">
        <v>81</v>
      </c>
    </row>
    <row r="8486" spans="1:20" x14ac:dyDescent="0.25">
      <c r="A8486">
        <v>1120760868</v>
      </c>
      <c r="B8486">
        <v>118672795</v>
      </c>
      <c r="C8486" t="s">
        <v>74</v>
      </c>
      <c r="D8486" t="s">
        <v>83</v>
      </c>
      <c r="E8486" t="s">
        <v>76</v>
      </c>
      <c r="F8486" s="7">
        <v>43900</v>
      </c>
      <c r="G8486" s="7">
        <v>44084</v>
      </c>
      <c r="H8486" t="s">
        <v>77</v>
      </c>
      <c r="I8486" t="s">
        <v>78</v>
      </c>
      <c r="J8486" s="7">
        <v>45750</v>
      </c>
      <c r="K8486" s="7">
        <v>44461</v>
      </c>
      <c r="L8486" s="7">
        <v>44084</v>
      </c>
      <c r="M8486" t="s">
        <v>77</v>
      </c>
      <c r="N8486" t="s">
        <v>79</v>
      </c>
      <c r="O8486">
        <v>2026</v>
      </c>
      <c r="P8486">
        <v>1</v>
      </c>
      <c r="Q8486" t="s">
        <v>80</v>
      </c>
      <c r="R8486" s="8">
        <v>46267</v>
      </c>
      <c r="S8486" s="2">
        <v>1</v>
      </c>
      <c r="T8486" s="2" t="s">
        <v>81</v>
      </c>
    </row>
    <row r="8487" spans="1:20" x14ac:dyDescent="0.25">
      <c r="A8487">
        <v>1120760876</v>
      </c>
      <c r="B8487">
        <v>118922527</v>
      </c>
      <c r="C8487" t="s">
        <v>82</v>
      </c>
      <c r="D8487" t="s">
        <v>83</v>
      </c>
      <c r="E8487" t="s">
        <v>76</v>
      </c>
      <c r="F8487" s="7">
        <v>43936</v>
      </c>
      <c r="G8487" s="7">
        <v>45762</v>
      </c>
      <c r="H8487" t="s">
        <v>77</v>
      </c>
      <c r="I8487" t="s">
        <v>78</v>
      </c>
      <c r="J8487" s="7">
        <v>45495</v>
      </c>
      <c r="K8487" s="7">
        <v>43979</v>
      </c>
      <c r="L8487" s="7">
        <v>45762</v>
      </c>
      <c r="M8487" t="s">
        <v>77</v>
      </c>
      <c r="N8487" t="s">
        <v>79</v>
      </c>
      <c r="O8487">
        <v>2026</v>
      </c>
      <c r="P8487">
        <v>1</v>
      </c>
      <c r="Q8487" t="s">
        <v>80</v>
      </c>
      <c r="R8487" s="8">
        <v>46267</v>
      </c>
      <c r="S8487" s="2">
        <v>1</v>
      </c>
      <c r="T8487" s="2" t="s">
        <v>81</v>
      </c>
    </row>
    <row r="8488" spans="1:20" x14ac:dyDescent="0.25">
      <c r="A8488">
        <v>1120760895</v>
      </c>
      <c r="B8488">
        <v>118980607</v>
      </c>
      <c r="C8488" t="s">
        <v>82</v>
      </c>
      <c r="D8488" t="s">
        <v>75</v>
      </c>
      <c r="E8488" t="s">
        <v>76</v>
      </c>
      <c r="F8488" s="7">
        <v>43951</v>
      </c>
      <c r="G8488" s="7">
        <v>44316</v>
      </c>
      <c r="H8488" t="s">
        <v>77</v>
      </c>
      <c r="I8488" t="s">
        <v>78</v>
      </c>
      <c r="J8488" s="7">
        <v>45834</v>
      </c>
      <c r="K8488" s="7">
        <v>45167</v>
      </c>
      <c r="L8488" s="7">
        <v>44316</v>
      </c>
      <c r="M8488" t="s">
        <v>77</v>
      </c>
      <c r="N8488" t="s">
        <v>79</v>
      </c>
      <c r="O8488">
        <v>2026</v>
      </c>
      <c r="P8488">
        <v>1</v>
      </c>
      <c r="Q8488" t="s">
        <v>80</v>
      </c>
      <c r="R8488" s="8">
        <v>46267</v>
      </c>
      <c r="S8488" s="2">
        <v>1</v>
      </c>
      <c r="T8488" s="2" t="s">
        <v>81</v>
      </c>
    </row>
    <row r="8489" spans="1:20" x14ac:dyDescent="0.25">
      <c r="A8489">
        <v>1120760905</v>
      </c>
      <c r="B8489">
        <v>119020384</v>
      </c>
      <c r="C8489" t="s">
        <v>98</v>
      </c>
      <c r="D8489" t="s">
        <v>83</v>
      </c>
      <c r="E8489" t="s">
        <v>76</v>
      </c>
      <c r="F8489" s="7">
        <v>43963</v>
      </c>
      <c r="G8489" s="7">
        <v>44147</v>
      </c>
      <c r="H8489" t="s">
        <v>77</v>
      </c>
      <c r="I8489" t="s">
        <v>78</v>
      </c>
      <c r="J8489" s="7">
        <v>46111</v>
      </c>
      <c r="K8489" s="7">
        <v>45553</v>
      </c>
      <c r="L8489" s="7">
        <v>44147</v>
      </c>
      <c r="M8489" t="s">
        <v>77</v>
      </c>
      <c r="N8489" t="s">
        <v>79</v>
      </c>
      <c r="O8489">
        <v>2026</v>
      </c>
      <c r="P8489">
        <v>1</v>
      </c>
      <c r="Q8489" t="s">
        <v>80</v>
      </c>
      <c r="R8489" s="8">
        <v>46267</v>
      </c>
      <c r="S8489" s="2">
        <v>1</v>
      </c>
      <c r="T8489" s="2" t="s">
        <v>81</v>
      </c>
    </row>
    <row r="8490" spans="1:20" x14ac:dyDescent="0.25">
      <c r="A8490">
        <v>1120760906</v>
      </c>
      <c r="B8490">
        <v>119020384</v>
      </c>
      <c r="C8490" t="s">
        <v>98</v>
      </c>
      <c r="D8490" t="s">
        <v>83</v>
      </c>
      <c r="E8490" t="s">
        <v>76</v>
      </c>
      <c r="F8490" s="7">
        <v>43963</v>
      </c>
      <c r="G8490" s="7">
        <v>44147</v>
      </c>
      <c r="H8490" t="s">
        <v>77</v>
      </c>
      <c r="I8490" t="s">
        <v>78</v>
      </c>
      <c r="J8490" s="7">
        <v>46111</v>
      </c>
      <c r="K8490" s="7">
        <v>44069</v>
      </c>
      <c r="L8490" s="7">
        <v>44147</v>
      </c>
      <c r="M8490" t="s">
        <v>77</v>
      </c>
      <c r="N8490" t="s">
        <v>79</v>
      </c>
      <c r="O8490">
        <v>2026</v>
      </c>
      <c r="P8490">
        <v>1</v>
      </c>
      <c r="Q8490" t="s">
        <v>80</v>
      </c>
      <c r="R8490" s="8">
        <v>46267</v>
      </c>
      <c r="S8490" s="2">
        <v>1</v>
      </c>
      <c r="T8490" s="2" t="s">
        <v>81</v>
      </c>
    </row>
    <row r="8491" spans="1:20" x14ac:dyDescent="0.25">
      <c r="A8491">
        <v>1120760912</v>
      </c>
      <c r="B8491">
        <v>119025716</v>
      </c>
      <c r="C8491" t="s">
        <v>74</v>
      </c>
      <c r="D8491" t="s">
        <v>88</v>
      </c>
      <c r="E8491" t="s">
        <v>76</v>
      </c>
      <c r="F8491" s="7">
        <v>43964</v>
      </c>
      <c r="G8491" s="7">
        <v>44329</v>
      </c>
      <c r="H8491" t="s">
        <v>77</v>
      </c>
      <c r="I8491" t="s">
        <v>84</v>
      </c>
      <c r="J8491" s="7">
        <v>45198</v>
      </c>
      <c r="K8491" s="7">
        <v>45623</v>
      </c>
      <c r="L8491" s="7">
        <v>44329</v>
      </c>
      <c r="M8491" t="s">
        <v>77</v>
      </c>
      <c r="N8491" t="s">
        <v>92</v>
      </c>
      <c r="O8491">
        <v>2026</v>
      </c>
      <c r="P8491">
        <v>1</v>
      </c>
      <c r="Q8491" t="s">
        <v>80</v>
      </c>
      <c r="R8491" s="8">
        <v>46267</v>
      </c>
      <c r="S8491" s="2">
        <v>1</v>
      </c>
      <c r="T8491" s="2" t="s">
        <v>81</v>
      </c>
    </row>
    <row r="8492" spans="1:20" x14ac:dyDescent="0.25">
      <c r="A8492">
        <v>1120760960</v>
      </c>
      <c r="B8492">
        <v>119075241</v>
      </c>
      <c r="C8492" t="s">
        <v>82</v>
      </c>
      <c r="D8492" t="s">
        <v>83</v>
      </c>
      <c r="E8492" t="s">
        <v>76</v>
      </c>
      <c r="F8492" s="7">
        <v>43979</v>
      </c>
      <c r="G8492" s="7">
        <v>44163</v>
      </c>
      <c r="H8492" t="s">
        <v>77</v>
      </c>
      <c r="I8492" t="s">
        <v>78</v>
      </c>
      <c r="J8492" s="7">
        <v>45742</v>
      </c>
      <c r="K8492" s="7">
        <v>45457</v>
      </c>
      <c r="L8492" s="7">
        <v>44163</v>
      </c>
      <c r="M8492" t="s">
        <v>77</v>
      </c>
      <c r="N8492" t="s">
        <v>79</v>
      </c>
      <c r="O8492">
        <v>2026</v>
      </c>
      <c r="P8492">
        <v>1</v>
      </c>
      <c r="Q8492" t="s">
        <v>80</v>
      </c>
      <c r="R8492" s="8">
        <v>46267</v>
      </c>
      <c r="S8492" s="2">
        <v>1</v>
      </c>
      <c r="T8492" s="2" t="s">
        <v>81</v>
      </c>
    </row>
    <row r="8493" spans="1:20" x14ac:dyDescent="0.25">
      <c r="A8493">
        <v>1120760993</v>
      </c>
      <c r="B8493">
        <v>119107485</v>
      </c>
      <c r="C8493" t="s">
        <v>74</v>
      </c>
      <c r="D8493" t="s">
        <v>75</v>
      </c>
      <c r="E8493" t="s">
        <v>76</v>
      </c>
      <c r="F8493" s="7">
        <v>43986</v>
      </c>
      <c r="G8493" s="7">
        <v>44351</v>
      </c>
      <c r="H8493" t="s">
        <v>86</v>
      </c>
      <c r="I8493" t="s">
        <v>87</v>
      </c>
      <c r="J8493" s="7">
        <v>44741</v>
      </c>
      <c r="K8493" s="7">
        <v>45748</v>
      </c>
      <c r="L8493" s="7">
        <v>44351</v>
      </c>
      <c r="M8493" t="s">
        <v>86</v>
      </c>
      <c r="N8493" t="s">
        <v>92</v>
      </c>
      <c r="O8493">
        <v>2026</v>
      </c>
      <c r="P8493">
        <v>1</v>
      </c>
      <c r="Q8493" t="s">
        <v>80</v>
      </c>
      <c r="R8493" s="8">
        <v>46267</v>
      </c>
      <c r="S8493" s="2">
        <v>1</v>
      </c>
      <c r="T8493" s="2" t="s">
        <v>81</v>
      </c>
    </row>
    <row r="8494" spans="1:20" x14ac:dyDescent="0.25">
      <c r="A8494">
        <v>1120760994</v>
      </c>
      <c r="B8494">
        <v>119107485</v>
      </c>
      <c r="C8494" t="s">
        <v>74</v>
      </c>
      <c r="D8494" t="s">
        <v>75</v>
      </c>
      <c r="E8494" t="s">
        <v>76</v>
      </c>
      <c r="F8494" s="7">
        <v>43986</v>
      </c>
      <c r="G8494" s="7">
        <v>44351</v>
      </c>
      <c r="H8494" t="s">
        <v>86</v>
      </c>
      <c r="I8494" t="s">
        <v>87</v>
      </c>
      <c r="J8494" s="7">
        <v>44741</v>
      </c>
      <c r="K8494" s="7">
        <v>44313</v>
      </c>
      <c r="L8494" s="7">
        <v>44351</v>
      </c>
      <c r="M8494" t="s">
        <v>86</v>
      </c>
      <c r="N8494" t="s">
        <v>92</v>
      </c>
      <c r="O8494">
        <v>2026</v>
      </c>
      <c r="P8494">
        <v>1</v>
      </c>
      <c r="Q8494" t="s">
        <v>80</v>
      </c>
      <c r="R8494" s="8">
        <v>46267</v>
      </c>
      <c r="S8494" s="2">
        <v>1</v>
      </c>
      <c r="T8494" s="2" t="s">
        <v>81</v>
      </c>
    </row>
    <row r="8495" spans="1:20" x14ac:dyDescent="0.25">
      <c r="A8495">
        <v>1120761072</v>
      </c>
      <c r="B8495">
        <v>119189651</v>
      </c>
      <c r="C8495" t="s">
        <v>82</v>
      </c>
      <c r="D8495" t="s">
        <v>88</v>
      </c>
      <c r="E8495" t="s">
        <v>76</v>
      </c>
      <c r="F8495" s="7">
        <v>44001</v>
      </c>
      <c r="G8495" s="7">
        <v>45827</v>
      </c>
      <c r="H8495" t="s">
        <v>77</v>
      </c>
      <c r="I8495" t="s">
        <v>84</v>
      </c>
      <c r="J8495" s="7">
        <v>45414</v>
      </c>
      <c r="K8495" s="7">
        <v>44020</v>
      </c>
      <c r="L8495" s="7">
        <v>45827</v>
      </c>
      <c r="M8495" t="s">
        <v>77</v>
      </c>
      <c r="N8495" t="s">
        <v>79</v>
      </c>
      <c r="O8495">
        <v>2026</v>
      </c>
      <c r="P8495">
        <v>1</v>
      </c>
      <c r="Q8495" t="s">
        <v>80</v>
      </c>
      <c r="R8495" s="8">
        <v>46267</v>
      </c>
      <c r="S8495" s="2">
        <v>1</v>
      </c>
      <c r="T8495" s="2" t="s">
        <v>81</v>
      </c>
    </row>
    <row r="8496" spans="1:20" x14ac:dyDescent="0.25">
      <c r="A8496">
        <v>1120761125</v>
      </c>
      <c r="B8496">
        <v>119219157</v>
      </c>
      <c r="C8496" t="s">
        <v>82</v>
      </c>
      <c r="D8496" t="s">
        <v>75</v>
      </c>
      <c r="E8496" t="s">
        <v>76</v>
      </c>
      <c r="F8496" s="7">
        <v>44008</v>
      </c>
      <c r="G8496" s="7">
        <v>44373</v>
      </c>
      <c r="H8496" t="s">
        <v>77</v>
      </c>
      <c r="I8496" t="s">
        <v>78</v>
      </c>
      <c r="J8496" s="7">
        <v>45831</v>
      </c>
      <c r="K8496" s="7">
        <v>45853</v>
      </c>
      <c r="L8496" s="7">
        <v>44373</v>
      </c>
      <c r="M8496" t="s">
        <v>77</v>
      </c>
      <c r="N8496" t="s">
        <v>79</v>
      </c>
      <c r="O8496">
        <v>2026</v>
      </c>
      <c r="P8496">
        <v>1</v>
      </c>
      <c r="Q8496" t="s">
        <v>80</v>
      </c>
      <c r="R8496" s="8">
        <v>46267</v>
      </c>
      <c r="S8496" s="2">
        <v>1</v>
      </c>
      <c r="T8496" s="2" t="s">
        <v>81</v>
      </c>
    </row>
    <row r="8497" spans="1:20" x14ac:dyDescent="0.25">
      <c r="A8497">
        <v>1120761211</v>
      </c>
      <c r="B8497">
        <v>119332410</v>
      </c>
      <c r="C8497" t="s">
        <v>82</v>
      </c>
      <c r="D8497" t="s">
        <v>88</v>
      </c>
      <c r="E8497" t="s">
        <v>76</v>
      </c>
      <c r="F8497" s="7">
        <v>44020</v>
      </c>
      <c r="G8497" s="7">
        <v>44385</v>
      </c>
      <c r="H8497" t="s">
        <v>77</v>
      </c>
      <c r="I8497" t="s">
        <v>78</v>
      </c>
      <c r="J8497" s="7">
        <v>45571</v>
      </c>
      <c r="K8497" s="7">
        <v>44818</v>
      </c>
      <c r="L8497" s="7">
        <v>44385</v>
      </c>
      <c r="M8497" t="s">
        <v>77</v>
      </c>
      <c r="N8497" t="s">
        <v>79</v>
      </c>
      <c r="O8497">
        <v>2026</v>
      </c>
      <c r="P8497">
        <v>1</v>
      </c>
      <c r="Q8497" t="s">
        <v>80</v>
      </c>
      <c r="R8497" s="8">
        <v>46267</v>
      </c>
      <c r="S8497" s="2">
        <v>1</v>
      </c>
      <c r="T8497" s="2" t="s">
        <v>81</v>
      </c>
    </row>
    <row r="8498" spans="1:20" x14ac:dyDescent="0.25">
      <c r="A8498">
        <v>1120761239</v>
      </c>
      <c r="B8498">
        <v>119359983</v>
      </c>
      <c r="C8498" t="s">
        <v>82</v>
      </c>
      <c r="D8498" t="s">
        <v>75</v>
      </c>
      <c r="E8498" t="s">
        <v>76</v>
      </c>
      <c r="F8498" s="7">
        <v>44025</v>
      </c>
      <c r="G8498" s="7">
        <v>44390</v>
      </c>
      <c r="H8498" t="s">
        <v>77</v>
      </c>
      <c r="I8498" t="s">
        <v>78</v>
      </c>
      <c r="J8498" s="7">
        <v>45779</v>
      </c>
      <c r="K8498" s="7">
        <v>45258</v>
      </c>
      <c r="L8498" s="7">
        <v>44390</v>
      </c>
      <c r="M8498" t="s">
        <v>77</v>
      </c>
      <c r="N8498" t="s">
        <v>79</v>
      </c>
      <c r="O8498">
        <v>2026</v>
      </c>
      <c r="P8498">
        <v>1</v>
      </c>
      <c r="Q8498" t="s">
        <v>80</v>
      </c>
      <c r="R8498" s="8">
        <v>46267</v>
      </c>
      <c r="S8498" s="2">
        <v>1</v>
      </c>
      <c r="T8498" s="2" t="s">
        <v>81</v>
      </c>
    </row>
    <row r="8499" spans="1:20" x14ac:dyDescent="0.25">
      <c r="A8499">
        <v>1120761277</v>
      </c>
      <c r="B8499">
        <v>119374869</v>
      </c>
      <c r="C8499" t="s">
        <v>85</v>
      </c>
      <c r="D8499" t="s">
        <v>83</v>
      </c>
      <c r="E8499" t="s">
        <v>76</v>
      </c>
      <c r="F8499" s="7">
        <v>44027</v>
      </c>
      <c r="G8499" s="7">
        <v>45853</v>
      </c>
      <c r="H8499" t="s">
        <v>77</v>
      </c>
      <c r="I8499" t="s">
        <v>78</v>
      </c>
      <c r="J8499" s="7">
        <v>45557</v>
      </c>
      <c r="K8499" s="7">
        <v>45154</v>
      </c>
      <c r="L8499" s="7">
        <v>45853</v>
      </c>
      <c r="M8499" t="s">
        <v>77</v>
      </c>
      <c r="N8499" t="s">
        <v>79</v>
      </c>
      <c r="O8499">
        <v>2026</v>
      </c>
      <c r="P8499">
        <v>1</v>
      </c>
      <c r="Q8499" t="s">
        <v>80</v>
      </c>
      <c r="R8499" s="8">
        <v>46267</v>
      </c>
      <c r="S8499" s="2">
        <v>1</v>
      </c>
      <c r="T8499" s="2" t="s">
        <v>81</v>
      </c>
    </row>
    <row r="8500" spans="1:20" x14ac:dyDescent="0.25">
      <c r="A8500">
        <v>1120761288</v>
      </c>
      <c r="B8500">
        <v>119381272</v>
      </c>
      <c r="C8500" t="s">
        <v>74</v>
      </c>
      <c r="D8500" t="s">
        <v>75</v>
      </c>
      <c r="E8500" t="s">
        <v>76</v>
      </c>
      <c r="F8500" s="7">
        <v>44028</v>
      </c>
      <c r="G8500" s="7">
        <v>44393</v>
      </c>
      <c r="H8500" t="s">
        <v>77</v>
      </c>
      <c r="I8500" t="s">
        <v>78</v>
      </c>
      <c r="J8500" s="7">
        <v>45884</v>
      </c>
      <c r="K8500" s="7">
        <v>44050</v>
      </c>
      <c r="L8500" s="7">
        <v>44393</v>
      </c>
      <c r="M8500" t="s">
        <v>77</v>
      </c>
      <c r="N8500" t="s">
        <v>79</v>
      </c>
      <c r="O8500">
        <v>2026</v>
      </c>
      <c r="P8500">
        <v>1</v>
      </c>
      <c r="Q8500" t="s">
        <v>80</v>
      </c>
      <c r="R8500" s="8">
        <v>46267</v>
      </c>
      <c r="S8500" s="2">
        <v>1</v>
      </c>
      <c r="T8500" s="2" t="s">
        <v>81</v>
      </c>
    </row>
    <row r="8501" spans="1:20" x14ac:dyDescent="0.25">
      <c r="A8501">
        <v>1120761300</v>
      </c>
      <c r="B8501">
        <v>119464319</v>
      </c>
      <c r="C8501" t="s">
        <v>74</v>
      </c>
      <c r="D8501" t="s">
        <v>75</v>
      </c>
      <c r="E8501" t="s">
        <v>76</v>
      </c>
      <c r="F8501" s="7">
        <v>44029</v>
      </c>
      <c r="G8501" s="7">
        <v>45855</v>
      </c>
      <c r="H8501" t="s">
        <v>86</v>
      </c>
      <c r="I8501" t="s">
        <v>87</v>
      </c>
      <c r="J8501" s="7">
        <v>45791</v>
      </c>
      <c r="K8501" s="7">
        <v>44052</v>
      </c>
      <c r="L8501" s="7">
        <v>45855</v>
      </c>
      <c r="M8501" t="s">
        <v>86</v>
      </c>
      <c r="N8501" t="s">
        <v>79</v>
      </c>
      <c r="O8501">
        <v>2026</v>
      </c>
      <c r="P8501">
        <v>1</v>
      </c>
      <c r="Q8501" t="s">
        <v>80</v>
      </c>
      <c r="R8501" s="8">
        <v>46267</v>
      </c>
      <c r="S8501" s="2">
        <v>1</v>
      </c>
      <c r="T8501" s="2" t="s">
        <v>81</v>
      </c>
    </row>
    <row r="8502" spans="1:20" x14ac:dyDescent="0.25">
      <c r="A8502">
        <v>1120761586</v>
      </c>
      <c r="B8502">
        <v>119611384</v>
      </c>
      <c r="C8502" t="s">
        <v>85</v>
      </c>
      <c r="D8502" t="s">
        <v>75</v>
      </c>
      <c r="E8502" t="s">
        <v>76</v>
      </c>
      <c r="F8502" s="7">
        <v>44056</v>
      </c>
      <c r="G8502" s="7">
        <v>44421</v>
      </c>
      <c r="H8502" t="s">
        <v>86</v>
      </c>
      <c r="I8502" t="s">
        <v>87</v>
      </c>
      <c r="J8502" s="7">
        <v>45934</v>
      </c>
      <c r="K8502" s="7">
        <v>44173</v>
      </c>
      <c r="L8502" s="7">
        <v>44421</v>
      </c>
      <c r="M8502" t="s">
        <v>86</v>
      </c>
      <c r="N8502" t="s">
        <v>79</v>
      </c>
      <c r="O8502">
        <v>2026</v>
      </c>
      <c r="P8502">
        <v>1</v>
      </c>
      <c r="Q8502" t="s">
        <v>80</v>
      </c>
      <c r="R8502" s="8">
        <v>46267</v>
      </c>
      <c r="S8502" s="2">
        <v>1</v>
      </c>
      <c r="T8502" s="2" t="s">
        <v>81</v>
      </c>
    </row>
    <row r="8503" spans="1:20" x14ac:dyDescent="0.25">
      <c r="A8503">
        <v>1120761593</v>
      </c>
      <c r="B8503">
        <v>119612436</v>
      </c>
      <c r="C8503" t="s">
        <v>85</v>
      </c>
      <c r="D8503" t="s">
        <v>75</v>
      </c>
      <c r="E8503" t="s">
        <v>76</v>
      </c>
      <c r="F8503" s="7">
        <v>44056</v>
      </c>
      <c r="G8503" s="7">
        <v>44421</v>
      </c>
      <c r="H8503" t="s">
        <v>86</v>
      </c>
      <c r="I8503" t="s">
        <v>87</v>
      </c>
      <c r="J8503" s="7">
        <v>45723</v>
      </c>
      <c r="K8503" s="7">
        <v>46110</v>
      </c>
      <c r="L8503" s="7">
        <v>44421</v>
      </c>
      <c r="M8503" t="s">
        <v>86</v>
      </c>
      <c r="N8503" t="s">
        <v>79</v>
      </c>
      <c r="O8503">
        <v>2026</v>
      </c>
      <c r="P8503">
        <v>1</v>
      </c>
      <c r="Q8503" t="s">
        <v>80</v>
      </c>
      <c r="R8503" s="8">
        <v>46267</v>
      </c>
      <c r="S8503" s="2">
        <v>1</v>
      </c>
      <c r="T8503" s="2" t="s">
        <v>81</v>
      </c>
    </row>
    <row r="8504" spans="1:20" x14ac:dyDescent="0.25">
      <c r="A8504">
        <v>1120761648</v>
      </c>
      <c r="B8504">
        <v>119631014</v>
      </c>
      <c r="C8504" t="s">
        <v>85</v>
      </c>
      <c r="D8504" t="s">
        <v>75</v>
      </c>
      <c r="E8504" t="s">
        <v>76</v>
      </c>
      <c r="F8504" s="7">
        <v>44061</v>
      </c>
      <c r="G8504" s="7">
        <v>44426</v>
      </c>
      <c r="H8504" t="s">
        <v>86</v>
      </c>
      <c r="I8504" t="s">
        <v>87</v>
      </c>
      <c r="J8504" s="7">
        <v>45827</v>
      </c>
      <c r="K8504" s="7">
        <v>46112</v>
      </c>
      <c r="L8504" s="7">
        <v>44426</v>
      </c>
      <c r="M8504" t="s">
        <v>86</v>
      </c>
      <c r="N8504" t="s">
        <v>79</v>
      </c>
      <c r="O8504">
        <v>2026</v>
      </c>
      <c r="P8504">
        <v>1</v>
      </c>
      <c r="Q8504" t="s">
        <v>80</v>
      </c>
      <c r="R8504" s="8">
        <v>46267</v>
      </c>
      <c r="S8504" s="2">
        <v>1</v>
      </c>
      <c r="T8504" s="2" t="s">
        <v>81</v>
      </c>
    </row>
    <row r="8505" spans="1:20" x14ac:dyDescent="0.25">
      <c r="A8505">
        <v>1120761736</v>
      </c>
      <c r="B8505">
        <v>119660694</v>
      </c>
      <c r="C8505" t="s">
        <v>74</v>
      </c>
      <c r="D8505" t="s">
        <v>75</v>
      </c>
      <c r="E8505" t="s">
        <v>76</v>
      </c>
      <c r="F8505" s="7">
        <v>44065</v>
      </c>
      <c r="G8505" s="7">
        <v>45891</v>
      </c>
      <c r="H8505" t="s">
        <v>86</v>
      </c>
      <c r="I8505" t="s">
        <v>87</v>
      </c>
      <c r="J8505" s="7">
        <v>45783</v>
      </c>
      <c r="K8505" s="7">
        <v>44559</v>
      </c>
      <c r="L8505" s="7">
        <v>45891</v>
      </c>
      <c r="M8505" t="s">
        <v>86</v>
      </c>
      <c r="N8505" t="s">
        <v>79</v>
      </c>
      <c r="O8505">
        <v>2026</v>
      </c>
      <c r="P8505">
        <v>1</v>
      </c>
      <c r="Q8505" t="s">
        <v>80</v>
      </c>
      <c r="R8505" s="8">
        <v>46267</v>
      </c>
      <c r="S8505" s="2">
        <v>1</v>
      </c>
      <c r="T8505" s="2" t="s">
        <v>81</v>
      </c>
    </row>
    <row r="8506" spans="1:20" x14ac:dyDescent="0.25">
      <c r="A8506">
        <v>1120761770</v>
      </c>
      <c r="B8506">
        <v>119670159</v>
      </c>
      <c r="C8506" t="s">
        <v>74</v>
      </c>
      <c r="D8506" t="s">
        <v>75</v>
      </c>
      <c r="E8506" t="s">
        <v>76</v>
      </c>
      <c r="F8506" s="7">
        <v>44068</v>
      </c>
      <c r="G8506" s="7">
        <v>44433</v>
      </c>
      <c r="H8506" t="s">
        <v>77</v>
      </c>
      <c r="I8506" t="s">
        <v>78</v>
      </c>
      <c r="J8506" s="7"/>
      <c r="K8506" s="7">
        <v>44158</v>
      </c>
      <c r="L8506" s="7">
        <v>44433</v>
      </c>
      <c r="M8506" t="s">
        <v>77</v>
      </c>
      <c r="N8506"/>
      <c r="O8506">
        <v>2026</v>
      </c>
      <c r="P8506">
        <v>1</v>
      </c>
      <c r="Q8506" t="s">
        <v>80</v>
      </c>
      <c r="R8506" s="8">
        <v>46267</v>
      </c>
      <c r="S8506" s="2">
        <v>1</v>
      </c>
      <c r="T8506" s="2" t="s">
        <v>81</v>
      </c>
    </row>
    <row r="8507" spans="1:20" x14ac:dyDescent="0.25">
      <c r="A8507">
        <v>1120761781</v>
      </c>
      <c r="B8507">
        <v>119674430</v>
      </c>
      <c r="C8507" t="s">
        <v>85</v>
      </c>
      <c r="D8507" t="s">
        <v>75</v>
      </c>
      <c r="E8507" t="s">
        <v>76</v>
      </c>
      <c r="F8507" s="7">
        <v>44069</v>
      </c>
      <c r="G8507" s="7">
        <v>44434</v>
      </c>
      <c r="H8507" t="s">
        <v>86</v>
      </c>
      <c r="I8507" t="s">
        <v>87</v>
      </c>
      <c r="J8507" s="7">
        <v>45863</v>
      </c>
      <c r="K8507" s="7">
        <v>46076</v>
      </c>
      <c r="L8507" s="7">
        <v>44434</v>
      </c>
      <c r="M8507" t="s">
        <v>86</v>
      </c>
      <c r="N8507" t="s">
        <v>79</v>
      </c>
      <c r="O8507">
        <v>2026</v>
      </c>
      <c r="P8507">
        <v>1</v>
      </c>
      <c r="Q8507" t="s">
        <v>80</v>
      </c>
      <c r="R8507" s="8">
        <v>46267</v>
      </c>
      <c r="S8507" s="2">
        <v>1</v>
      </c>
      <c r="T8507" s="2" t="s">
        <v>81</v>
      </c>
    </row>
    <row r="8508" spans="1:20" x14ac:dyDescent="0.25">
      <c r="A8508">
        <v>1120761841</v>
      </c>
      <c r="B8508">
        <v>119695236</v>
      </c>
      <c r="C8508" t="s">
        <v>94</v>
      </c>
      <c r="D8508" t="s">
        <v>75</v>
      </c>
      <c r="E8508" t="s">
        <v>76</v>
      </c>
      <c r="F8508" s="7">
        <v>44074</v>
      </c>
      <c r="G8508" s="7">
        <v>45900</v>
      </c>
      <c r="H8508" t="s">
        <v>77</v>
      </c>
      <c r="I8508" t="s">
        <v>78</v>
      </c>
      <c r="J8508" s="7">
        <v>45707</v>
      </c>
      <c r="K8508" s="7">
        <v>45853</v>
      </c>
      <c r="L8508" s="7">
        <v>45900</v>
      </c>
      <c r="M8508" t="s">
        <v>77</v>
      </c>
      <c r="N8508" t="s">
        <v>79</v>
      </c>
      <c r="O8508">
        <v>2026</v>
      </c>
      <c r="P8508">
        <v>1</v>
      </c>
      <c r="Q8508" t="s">
        <v>80</v>
      </c>
      <c r="R8508" s="8">
        <v>46267</v>
      </c>
      <c r="S8508" s="2">
        <v>1</v>
      </c>
      <c r="T8508" s="2" t="s">
        <v>81</v>
      </c>
    </row>
    <row r="8509" spans="1:20" x14ac:dyDescent="0.25">
      <c r="A8509">
        <v>1120761916</v>
      </c>
      <c r="B8509">
        <v>119723967</v>
      </c>
      <c r="C8509" t="s">
        <v>74</v>
      </c>
      <c r="D8509" t="s">
        <v>75</v>
      </c>
      <c r="E8509" t="s">
        <v>76</v>
      </c>
      <c r="F8509" s="7">
        <v>44082</v>
      </c>
      <c r="G8509" s="7">
        <v>44447</v>
      </c>
      <c r="H8509" t="s">
        <v>86</v>
      </c>
      <c r="I8509" t="s">
        <v>87</v>
      </c>
      <c r="J8509" s="7">
        <v>45864</v>
      </c>
      <c r="K8509" s="7">
        <v>44171</v>
      </c>
      <c r="L8509" s="7">
        <v>44447</v>
      </c>
      <c r="M8509" t="s">
        <v>86</v>
      </c>
      <c r="N8509" t="s">
        <v>79</v>
      </c>
      <c r="O8509">
        <v>2026</v>
      </c>
      <c r="P8509">
        <v>1</v>
      </c>
      <c r="Q8509" t="s">
        <v>80</v>
      </c>
      <c r="R8509" s="8">
        <v>46267</v>
      </c>
      <c r="S8509" s="2">
        <v>1</v>
      </c>
      <c r="T8509" s="2" t="s">
        <v>81</v>
      </c>
    </row>
    <row r="8510" spans="1:20" x14ac:dyDescent="0.25">
      <c r="A8510">
        <v>1120762040</v>
      </c>
      <c r="B8510">
        <v>119808094</v>
      </c>
      <c r="C8510" t="s">
        <v>85</v>
      </c>
      <c r="D8510" t="s">
        <v>75</v>
      </c>
      <c r="E8510" t="s">
        <v>76</v>
      </c>
      <c r="F8510" s="7">
        <v>44098</v>
      </c>
      <c r="G8510" s="7">
        <v>44463</v>
      </c>
      <c r="H8510" t="s">
        <v>86</v>
      </c>
      <c r="I8510" t="s">
        <v>87</v>
      </c>
      <c r="J8510" s="7">
        <v>45744</v>
      </c>
      <c r="K8510" s="7">
        <v>44161</v>
      </c>
      <c r="L8510" s="7">
        <v>44463</v>
      </c>
      <c r="M8510" t="s">
        <v>86</v>
      </c>
      <c r="N8510" t="s">
        <v>79</v>
      </c>
      <c r="O8510">
        <v>2026</v>
      </c>
      <c r="P8510">
        <v>1</v>
      </c>
      <c r="Q8510" t="s">
        <v>80</v>
      </c>
      <c r="R8510" s="8">
        <v>46267</v>
      </c>
      <c r="S8510" s="2">
        <v>1</v>
      </c>
      <c r="T8510" s="2" t="s">
        <v>81</v>
      </c>
    </row>
    <row r="8511" spans="1:20" x14ac:dyDescent="0.25">
      <c r="A8511">
        <v>1120762233</v>
      </c>
      <c r="B8511">
        <v>119923358</v>
      </c>
      <c r="C8511" t="s">
        <v>96</v>
      </c>
      <c r="D8511" t="s">
        <v>75</v>
      </c>
      <c r="E8511" t="s">
        <v>76</v>
      </c>
      <c r="F8511" s="7">
        <v>44123</v>
      </c>
      <c r="G8511" s="7">
        <v>44488</v>
      </c>
      <c r="H8511" t="s">
        <v>86</v>
      </c>
      <c r="I8511" t="s">
        <v>87</v>
      </c>
      <c r="J8511" s="7">
        <v>45719</v>
      </c>
      <c r="K8511" s="7">
        <v>44155</v>
      </c>
      <c r="L8511" s="7">
        <v>44488</v>
      </c>
      <c r="M8511" t="s">
        <v>86</v>
      </c>
      <c r="N8511" t="s">
        <v>79</v>
      </c>
      <c r="O8511">
        <v>2026</v>
      </c>
      <c r="P8511">
        <v>1</v>
      </c>
      <c r="Q8511" t="s">
        <v>80</v>
      </c>
      <c r="R8511" s="8">
        <v>46267</v>
      </c>
      <c r="S8511" s="2">
        <v>1</v>
      </c>
      <c r="T8511" s="2" t="s">
        <v>81</v>
      </c>
    </row>
    <row r="8512" spans="1:20" x14ac:dyDescent="0.25">
      <c r="A8512">
        <v>1120762296</v>
      </c>
      <c r="B8512">
        <v>119961264</v>
      </c>
      <c r="C8512" t="s">
        <v>96</v>
      </c>
      <c r="D8512" t="s">
        <v>75</v>
      </c>
      <c r="E8512" t="s">
        <v>76</v>
      </c>
      <c r="F8512" s="7">
        <v>44133</v>
      </c>
      <c r="G8512" s="7">
        <v>44498</v>
      </c>
      <c r="H8512" t="s">
        <v>86</v>
      </c>
      <c r="I8512" t="s">
        <v>87</v>
      </c>
      <c r="J8512" s="7">
        <v>45874</v>
      </c>
      <c r="K8512" s="7">
        <v>44166</v>
      </c>
      <c r="L8512" s="7">
        <v>44498</v>
      </c>
      <c r="M8512" t="s">
        <v>86</v>
      </c>
      <c r="N8512" t="s">
        <v>79</v>
      </c>
      <c r="O8512">
        <v>2026</v>
      </c>
      <c r="P8512">
        <v>1</v>
      </c>
      <c r="Q8512" t="s">
        <v>80</v>
      </c>
      <c r="R8512" s="8">
        <v>46267</v>
      </c>
      <c r="S8512" s="2">
        <v>1</v>
      </c>
      <c r="T8512" s="2" t="s">
        <v>81</v>
      </c>
    </row>
    <row r="8513" spans="1:20" x14ac:dyDescent="0.25">
      <c r="A8513">
        <v>1120762509</v>
      </c>
      <c r="B8513">
        <v>120071136</v>
      </c>
      <c r="C8513" t="s">
        <v>74</v>
      </c>
      <c r="D8513" t="s">
        <v>75</v>
      </c>
      <c r="E8513" t="s">
        <v>76</v>
      </c>
      <c r="F8513" s="7">
        <v>44153</v>
      </c>
      <c r="G8513" s="7">
        <v>44518</v>
      </c>
      <c r="H8513" t="s">
        <v>77</v>
      </c>
      <c r="I8513" t="s">
        <v>89</v>
      </c>
      <c r="J8513" s="7">
        <v>45819</v>
      </c>
      <c r="K8513" s="7">
        <v>44172</v>
      </c>
      <c r="L8513" s="7">
        <v>44518</v>
      </c>
      <c r="M8513" t="s">
        <v>77</v>
      </c>
      <c r="N8513" t="s">
        <v>79</v>
      </c>
      <c r="O8513">
        <v>2026</v>
      </c>
      <c r="P8513">
        <v>1</v>
      </c>
      <c r="Q8513" t="s">
        <v>80</v>
      </c>
      <c r="R8513" s="8">
        <v>46267</v>
      </c>
      <c r="S8513" s="2">
        <v>1</v>
      </c>
      <c r="T8513" s="2" t="s">
        <v>81</v>
      </c>
    </row>
    <row r="8514" spans="1:20" x14ac:dyDescent="0.25">
      <c r="A8514">
        <v>1120762691</v>
      </c>
      <c r="B8514">
        <v>120707946</v>
      </c>
      <c r="C8514" t="s">
        <v>74</v>
      </c>
      <c r="D8514" t="s">
        <v>83</v>
      </c>
      <c r="E8514" t="s">
        <v>76</v>
      </c>
      <c r="F8514" s="7">
        <v>44284</v>
      </c>
      <c r="G8514" s="7">
        <v>44468</v>
      </c>
      <c r="H8514" t="s">
        <v>77</v>
      </c>
      <c r="I8514" t="s">
        <v>84</v>
      </c>
      <c r="J8514" s="7">
        <v>45732</v>
      </c>
      <c r="K8514" s="7">
        <v>45748</v>
      </c>
      <c r="L8514" s="7">
        <v>44468</v>
      </c>
      <c r="M8514" t="s">
        <v>77</v>
      </c>
      <c r="N8514" t="s">
        <v>79</v>
      </c>
      <c r="O8514">
        <v>2026</v>
      </c>
      <c r="P8514">
        <v>1</v>
      </c>
      <c r="Q8514" t="s">
        <v>80</v>
      </c>
      <c r="R8514" s="8">
        <v>46267</v>
      </c>
      <c r="S8514" s="2">
        <v>1</v>
      </c>
      <c r="T8514" s="2" t="s">
        <v>81</v>
      </c>
    </row>
    <row r="8515" spans="1:20" x14ac:dyDescent="0.25">
      <c r="A8515">
        <v>1120762692</v>
      </c>
      <c r="B8515">
        <v>120707946</v>
      </c>
      <c r="C8515" t="s">
        <v>74</v>
      </c>
      <c r="D8515" t="s">
        <v>83</v>
      </c>
      <c r="E8515" t="s">
        <v>76</v>
      </c>
      <c r="F8515" s="7">
        <v>44284</v>
      </c>
      <c r="G8515" s="7">
        <v>44468</v>
      </c>
      <c r="H8515" t="s">
        <v>77</v>
      </c>
      <c r="I8515" t="s">
        <v>84</v>
      </c>
      <c r="J8515" s="7">
        <v>45732</v>
      </c>
      <c r="K8515" s="7">
        <v>45619</v>
      </c>
      <c r="L8515" s="7">
        <v>44468</v>
      </c>
      <c r="M8515" t="s">
        <v>77</v>
      </c>
      <c r="N8515" t="s">
        <v>79</v>
      </c>
      <c r="O8515">
        <v>2026</v>
      </c>
      <c r="P8515">
        <v>1</v>
      </c>
      <c r="Q8515" t="s">
        <v>80</v>
      </c>
      <c r="R8515" s="8">
        <v>46267</v>
      </c>
      <c r="S8515" s="2">
        <v>1</v>
      </c>
      <c r="T8515" s="2" t="s">
        <v>81</v>
      </c>
    </row>
    <row r="8516" spans="1:20" x14ac:dyDescent="0.25">
      <c r="A8516">
        <v>1120762754</v>
      </c>
      <c r="B8516">
        <v>120786659</v>
      </c>
      <c r="C8516" t="s">
        <v>82</v>
      </c>
      <c r="D8516" t="s">
        <v>75</v>
      </c>
      <c r="E8516" t="s">
        <v>76</v>
      </c>
      <c r="F8516" s="7">
        <v>44296</v>
      </c>
      <c r="G8516" s="7">
        <v>44661</v>
      </c>
      <c r="H8516" t="s">
        <v>77</v>
      </c>
      <c r="I8516" t="s">
        <v>78</v>
      </c>
      <c r="J8516" s="7">
        <v>45077</v>
      </c>
      <c r="K8516" s="7">
        <v>45084</v>
      </c>
      <c r="L8516" s="7">
        <v>44661</v>
      </c>
      <c r="M8516" t="s">
        <v>77</v>
      </c>
      <c r="N8516" t="s">
        <v>92</v>
      </c>
      <c r="O8516">
        <v>2026</v>
      </c>
      <c r="P8516">
        <v>1</v>
      </c>
      <c r="Q8516" t="s">
        <v>80</v>
      </c>
      <c r="R8516" s="8">
        <v>46267</v>
      </c>
      <c r="S8516" s="2">
        <v>1</v>
      </c>
      <c r="T8516" s="2" t="s">
        <v>81</v>
      </c>
    </row>
    <row r="8517" spans="1:20" x14ac:dyDescent="0.25">
      <c r="A8517">
        <v>1120762778</v>
      </c>
      <c r="B8517">
        <v>120814800</v>
      </c>
      <c r="C8517" t="s">
        <v>82</v>
      </c>
      <c r="D8517" t="s">
        <v>88</v>
      </c>
      <c r="E8517" t="s">
        <v>76</v>
      </c>
      <c r="F8517" s="7">
        <v>44300</v>
      </c>
      <c r="G8517" s="7">
        <v>46126</v>
      </c>
      <c r="H8517" t="s">
        <v>86</v>
      </c>
      <c r="I8517" t="s">
        <v>87</v>
      </c>
      <c r="J8517" s="7">
        <v>45280</v>
      </c>
      <c r="K8517" s="7">
        <v>45747</v>
      </c>
      <c r="L8517" s="7">
        <v>46126</v>
      </c>
      <c r="M8517" t="s">
        <v>86</v>
      </c>
      <c r="N8517" t="s">
        <v>92</v>
      </c>
      <c r="O8517">
        <v>2026</v>
      </c>
      <c r="P8517">
        <v>1</v>
      </c>
      <c r="Q8517" t="s">
        <v>80</v>
      </c>
      <c r="R8517" s="8">
        <v>46267</v>
      </c>
      <c r="S8517" s="2">
        <v>1</v>
      </c>
      <c r="T8517" s="2" t="s">
        <v>81</v>
      </c>
    </row>
    <row r="8518" spans="1:20" x14ac:dyDescent="0.25">
      <c r="A8518">
        <v>1120762783</v>
      </c>
      <c r="B8518">
        <v>120819240</v>
      </c>
      <c r="C8518" t="s">
        <v>82</v>
      </c>
      <c r="D8518" t="s">
        <v>88</v>
      </c>
      <c r="E8518" t="s">
        <v>76</v>
      </c>
      <c r="F8518" s="7">
        <v>44301</v>
      </c>
      <c r="G8518" s="7">
        <v>46127</v>
      </c>
      <c r="H8518" t="s">
        <v>77</v>
      </c>
      <c r="I8518" t="s">
        <v>78</v>
      </c>
      <c r="J8518" s="7">
        <v>45089</v>
      </c>
      <c r="K8518" s="7">
        <v>46055</v>
      </c>
      <c r="L8518" s="7">
        <v>46127</v>
      </c>
      <c r="M8518" t="s">
        <v>77</v>
      </c>
      <c r="N8518" t="s">
        <v>92</v>
      </c>
      <c r="O8518">
        <v>2026</v>
      </c>
      <c r="P8518">
        <v>1</v>
      </c>
      <c r="Q8518" t="s">
        <v>80</v>
      </c>
      <c r="R8518" s="8">
        <v>46267</v>
      </c>
      <c r="S8518" s="2">
        <v>1</v>
      </c>
      <c r="T8518" s="2" t="s">
        <v>81</v>
      </c>
    </row>
    <row r="8519" spans="1:20" x14ac:dyDescent="0.25">
      <c r="A8519">
        <v>1120762789</v>
      </c>
      <c r="B8519">
        <v>120821530</v>
      </c>
      <c r="C8519" t="s">
        <v>82</v>
      </c>
      <c r="D8519" t="s">
        <v>75</v>
      </c>
      <c r="E8519" t="s">
        <v>76</v>
      </c>
      <c r="F8519" s="7">
        <v>44301</v>
      </c>
      <c r="G8519" s="7">
        <v>44484</v>
      </c>
      <c r="H8519" t="s">
        <v>77</v>
      </c>
      <c r="I8519" t="s">
        <v>78</v>
      </c>
      <c r="J8519" s="7"/>
      <c r="K8519" s="7">
        <v>44302</v>
      </c>
      <c r="L8519" s="7">
        <v>44484</v>
      </c>
      <c r="M8519" t="s">
        <v>77</v>
      </c>
      <c r="N8519"/>
      <c r="O8519">
        <v>2026</v>
      </c>
      <c r="P8519">
        <v>1</v>
      </c>
      <c r="Q8519" t="s">
        <v>80</v>
      </c>
      <c r="R8519" s="8">
        <v>46267</v>
      </c>
      <c r="S8519" s="2">
        <v>1</v>
      </c>
      <c r="T8519" s="2" t="s">
        <v>81</v>
      </c>
    </row>
    <row r="8520" spans="1:20" x14ac:dyDescent="0.25">
      <c r="A8520">
        <v>1120762839</v>
      </c>
      <c r="B8520">
        <v>120868859</v>
      </c>
      <c r="C8520" t="s">
        <v>82</v>
      </c>
      <c r="D8520" t="s">
        <v>83</v>
      </c>
      <c r="E8520" t="s">
        <v>76</v>
      </c>
      <c r="F8520" s="7">
        <v>44308</v>
      </c>
      <c r="G8520" s="7">
        <v>44491</v>
      </c>
      <c r="H8520" t="s">
        <v>77</v>
      </c>
      <c r="I8520" t="s">
        <v>78</v>
      </c>
      <c r="J8520" s="7">
        <v>45491</v>
      </c>
      <c r="K8520" s="7">
        <v>45629</v>
      </c>
      <c r="L8520" s="7">
        <v>44491</v>
      </c>
      <c r="M8520" t="s">
        <v>77</v>
      </c>
      <c r="N8520" t="s">
        <v>79</v>
      </c>
      <c r="O8520">
        <v>2026</v>
      </c>
      <c r="P8520">
        <v>1</v>
      </c>
      <c r="Q8520" t="s">
        <v>80</v>
      </c>
      <c r="R8520" s="8">
        <v>46267</v>
      </c>
      <c r="S8520" s="2">
        <v>1</v>
      </c>
      <c r="T8520" s="2" t="s">
        <v>81</v>
      </c>
    </row>
    <row r="8521" spans="1:20" x14ac:dyDescent="0.25">
      <c r="A8521">
        <v>1120762972</v>
      </c>
      <c r="B8521">
        <v>121343632</v>
      </c>
      <c r="C8521" t="s">
        <v>82</v>
      </c>
      <c r="D8521" t="s">
        <v>88</v>
      </c>
      <c r="E8521" t="s">
        <v>76</v>
      </c>
      <c r="F8521" s="7">
        <v>44333</v>
      </c>
      <c r="G8521" s="7">
        <v>46159</v>
      </c>
      <c r="H8521" t="s">
        <v>77</v>
      </c>
      <c r="I8521" t="s">
        <v>84</v>
      </c>
      <c r="J8521" s="7">
        <v>45750</v>
      </c>
      <c r="K8521" s="7">
        <v>45116</v>
      </c>
      <c r="L8521" s="7">
        <v>46159</v>
      </c>
      <c r="M8521" t="s">
        <v>77</v>
      </c>
      <c r="N8521" t="s">
        <v>79</v>
      </c>
      <c r="O8521">
        <v>2026</v>
      </c>
      <c r="P8521">
        <v>1</v>
      </c>
      <c r="Q8521" t="s">
        <v>80</v>
      </c>
      <c r="R8521" s="8">
        <v>46267</v>
      </c>
      <c r="S8521" s="2">
        <v>1</v>
      </c>
      <c r="T8521" s="2" t="s">
        <v>81</v>
      </c>
    </row>
    <row r="8522" spans="1:20" x14ac:dyDescent="0.25">
      <c r="A8522">
        <v>1120763005</v>
      </c>
      <c r="B8522">
        <v>121372944</v>
      </c>
      <c r="C8522" t="s">
        <v>74</v>
      </c>
      <c r="D8522" t="s">
        <v>75</v>
      </c>
      <c r="E8522" t="s">
        <v>76</v>
      </c>
      <c r="F8522" s="7">
        <v>44337</v>
      </c>
      <c r="G8522" s="7">
        <v>46163</v>
      </c>
      <c r="H8522" t="s">
        <v>77</v>
      </c>
      <c r="I8522" t="s">
        <v>78</v>
      </c>
      <c r="J8522" s="7">
        <v>45449</v>
      </c>
      <c r="K8522" s="7">
        <v>45918</v>
      </c>
      <c r="L8522" s="7">
        <v>46163</v>
      </c>
      <c r="M8522" t="s">
        <v>77</v>
      </c>
      <c r="N8522" t="s">
        <v>79</v>
      </c>
      <c r="O8522">
        <v>2026</v>
      </c>
      <c r="P8522">
        <v>1</v>
      </c>
      <c r="Q8522" t="s">
        <v>80</v>
      </c>
      <c r="R8522" s="8">
        <v>46267</v>
      </c>
      <c r="S8522" s="2">
        <v>1</v>
      </c>
      <c r="T8522" s="2" t="s">
        <v>81</v>
      </c>
    </row>
    <row r="8523" spans="1:20" x14ac:dyDescent="0.25">
      <c r="A8523">
        <v>1120763019</v>
      </c>
      <c r="B8523">
        <v>121383526</v>
      </c>
      <c r="C8523" t="s">
        <v>91</v>
      </c>
      <c r="D8523" t="s">
        <v>83</v>
      </c>
      <c r="E8523" t="s">
        <v>76</v>
      </c>
      <c r="F8523" s="7">
        <v>44338</v>
      </c>
      <c r="G8523" s="7">
        <v>44522</v>
      </c>
      <c r="H8523" t="s">
        <v>77</v>
      </c>
      <c r="I8523" t="s">
        <v>78</v>
      </c>
      <c r="J8523" s="7">
        <v>45953</v>
      </c>
      <c r="K8523" s="7">
        <v>45957</v>
      </c>
      <c r="L8523" s="7">
        <v>44522</v>
      </c>
      <c r="M8523" t="s">
        <v>77</v>
      </c>
      <c r="N8523" t="s">
        <v>79</v>
      </c>
      <c r="O8523">
        <v>2026</v>
      </c>
      <c r="P8523">
        <v>1</v>
      </c>
      <c r="Q8523" t="s">
        <v>80</v>
      </c>
      <c r="R8523" s="8">
        <v>46267</v>
      </c>
      <c r="S8523" s="2">
        <v>1</v>
      </c>
      <c r="T8523" s="2" t="s">
        <v>81</v>
      </c>
    </row>
    <row r="8524" spans="1:20" x14ac:dyDescent="0.25">
      <c r="A8524">
        <v>1120763114</v>
      </c>
      <c r="B8524">
        <v>121469321</v>
      </c>
      <c r="C8524" t="s">
        <v>74</v>
      </c>
      <c r="D8524" t="s">
        <v>75</v>
      </c>
      <c r="E8524" t="s">
        <v>76</v>
      </c>
      <c r="F8524" s="7">
        <v>44351</v>
      </c>
      <c r="G8524" s="7">
        <v>44716</v>
      </c>
      <c r="H8524" t="s">
        <v>77</v>
      </c>
      <c r="I8524" t="s">
        <v>78</v>
      </c>
      <c r="J8524" s="7">
        <v>44684</v>
      </c>
      <c r="K8524" s="7">
        <v>45903</v>
      </c>
      <c r="L8524" s="7">
        <v>44716</v>
      </c>
      <c r="M8524" t="s">
        <v>77</v>
      </c>
      <c r="N8524" t="s">
        <v>92</v>
      </c>
      <c r="O8524">
        <v>2026</v>
      </c>
      <c r="P8524">
        <v>1</v>
      </c>
      <c r="Q8524" t="s">
        <v>80</v>
      </c>
      <c r="R8524" s="8">
        <v>46267</v>
      </c>
      <c r="S8524" s="2">
        <v>1</v>
      </c>
      <c r="T8524" s="2" t="s">
        <v>81</v>
      </c>
    </row>
    <row r="8525" spans="1:20" x14ac:dyDescent="0.25">
      <c r="A8525">
        <v>1120763128</v>
      </c>
      <c r="B8525">
        <v>121476696</v>
      </c>
      <c r="C8525" t="s">
        <v>82</v>
      </c>
      <c r="D8525" t="s">
        <v>88</v>
      </c>
      <c r="E8525" t="s">
        <v>76</v>
      </c>
      <c r="F8525" s="7">
        <v>44352</v>
      </c>
      <c r="G8525" s="7">
        <v>46178</v>
      </c>
      <c r="H8525" t="s">
        <v>77</v>
      </c>
      <c r="I8525" t="s">
        <v>78</v>
      </c>
      <c r="J8525" s="7">
        <v>46080</v>
      </c>
      <c r="K8525" s="7">
        <v>44354</v>
      </c>
      <c r="L8525" s="7">
        <v>46178</v>
      </c>
      <c r="M8525" t="s">
        <v>77</v>
      </c>
      <c r="N8525" t="s">
        <v>79</v>
      </c>
      <c r="O8525">
        <v>2026</v>
      </c>
      <c r="P8525">
        <v>1</v>
      </c>
      <c r="Q8525" t="s">
        <v>80</v>
      </c>
      <c r="R8525" s="8">
        <v>46267</v>
      </c>
      <c r="S8525" s="2">
        <v>1</v>
      </c>
      <c r="T8525" s="2" t="s">
        <v>81</v>
      </c>
    </row>
    <row r="8526" spans="1:20" x14ac:dyDescent="0.25">
      <c r="A8526">
        <v>1120763187</v>
      </c>
      <c r="B8526">
        <v>121545471</v>
      </c>
      <c r="C8526" t="s">
        <v>82</v>
      </c>
      <c r="D8526" t="s">
        <v>88</v>
      </c>
      <c r="E8526" t="s">
        <v>76</v>
      </c>
      <c r="F8526" s="7">
        <v>44363</v>
      </c>
      <c r="G8526" s="7">
        <v>46189</v>
      </c>
      <c r="H8526" t="s">
        <v>77</v>
      </c>
      <c r="I8526" t="s">
        <v>78</v>
      </c>
      <c r="J8526" s="7">
        <v>45914</v>
      </c>
      <c r="K8526" s="7">
        <v>44819</v>
      </c>
      <c r="L8526" s="7">
        <v>46189</v>
      </c>
      <c r="M8526" t="s">
        <v>77</v>
      </c>
      <c r="N8526" t="s">
        <v>79</v>
      </c>
      <c r="O8526">
        <v>2026</v>
      </c>
      <c r="P8526">
        <v>1</v>
      </c>
      <c r="Q8526" t="s">
        <v>80</v>
      </c>
      <c r="R8526" s="8">
        <v>46267</v>
      </c>
      <c r="S8526" s="2">
        <v>1</v>
      </c>
      <c r="T8526" s="2" t="s">
        <v>81</v>
      </c>
    </row>
    <row r="8527" spans="1:20" x14ac:dyDescent="0.25">
      <c r="A8527">
        <v>1120763198</v>
      </c>
      <c r="B8527">
        <v>121552986</v>
      </c>
      <c r="C8527" t="s">
        <v>82</v>
      </c>
      <c r="D8527" t="s">
        <v>83</v>
      </c>
      <c r="E8527" t="s">
        <v>76</v>
      </c>
      <c r="F8527" s="7">
        <v>44364</v>
      </c>
      <c r="G8527" s="7">
        <v>44547</v>
      </c>
      <c r="H8527" t="s">
        <v>77</v>
      </c>
      <c r="I8527" t="s">
        <v>78</v>
      </c>
      <c r="J8527" s="7">
        <v>45054</v>
      </c>
      <c r="K8527" s="7">
        <v>45748</v>
      </c>
      <c r="L8527" s="7">
        <v>44547</v>
      </c>
      <c r="M8527" t="s">
        <v>77</v>
      </c>
      <c r="N8527" t="s">
        <v>92</v>
      </c>
      <c r="O8527">
        <v>2026</v>
      </c>
      <c r="P8527">
        <v>1</v>
      </c>
      <c r="Q8527" t="s">
        <v>80</v>
      </c>
      <c r="R8527" s="8">
        <v>46267</v>
      </c>
      <c r="S8527" s="2">
        <v>1</v>
      </c>
      <c r="T8527" s="2" t="s">
        <v>81</v>
      </c>
    </row>
    <row r="8528" spans="1:20" x14ac:dyDescent="0.25">
      <c r="A8528">
        <v>1120763209</v>
      </c>
      <c r="B8528">
        <v>121565406</v>
      </c>
      <c r="C8528" t="s">
        <v>85</v>
      </c>
      <c r="D8528" t="s">
        <v>83</v>
      </c>
      <c r="E8528" t="s">
        <v>76</v>
      </c>
      <c r="F8528" s="7">
        <v>44365</v>
      </c>
      <c r="G8528" s="7">
        <v>44548</v>
      </c>
      <c r="H8528" t="s">
        <v>77</v>
      </c>
      <c r="I8528" t="s">
        <v>78</v>
      </c>
      <c r="J8528" s="7">
        <v>45520</v>
      </c>
      <c r="K8528" s="7">
        <v>45276</v>
      </c>
      <c r="L8528" s="7">
        <v>44548</v>
      </c>
      <c r="M8528" t="s">
        <v>77</v>
      </c>
      <c r="N8528" t="s">
        <v>79</v>
      </c>
      <c r="O8528">
        <v>2026</v>
      </c>
      <c r="P8528">
        <v>1</v>
      </c>
      <c r="Q8528" t="s">
        <v>80</v>
      </c>
      <c r="R8528" s="8">
        <v>46267</v>
      </c>
      <c r="S8528" s="2">
        <v>1</v>
      </c>
      <c r="T8528" s="2" t="s">
        <v>81</v>
      </c>
    </row>
    <row r="8529" spans="1:20" x14ac:dyDescent="0.25">
      <c r="A8529">
        <v>1120763264</v>
      </c>
      <c r="B8529">
        <v>121609061</v>
      </c>
      <c r="C8529" t="s">
        <v>74</v>
      </c>
      <c r="D8529" t="s">
        <v>75</v>
      </c>
      <c r="E8529" t="s">
        <v>76</v>
      </c>
      <c r="F8529" s="7">
        <v>44373</v>
      </c>
      <c r="G8529" s="7">
        <v>44738</v>
      </c>
      <c r="H8529" t="s">
        <v>86</v>
      </c>
      <c r="I8529" t="s">
        <v>87</v>
      </c>
      <c r="J8529" s="7">
        <v>46067</v>
      </c>
      <c r="K8529" s="7">
        <v>46083</v>
      </c>
      <c r="L8529" s="7">
        <v>44738</v>
      </c>
      <c r="M8529" t="s">
        <v>86</v>
      </c>
      <c r="N8529" t="s">
        <v>79</v>
      </c>
      <c r="O8529">
        <v>2026</v>
      </c>
      <c r="P8529">
        <v>1</v>
      </c>
      <c r="Q8529" t="s">
        <v>80</v>
      </c>
      <c r="R8529" s="8">
        <v>46267</v>
      </c>
      <c r="S8529" s="2">
        <v>1</v>
      </c>
      <c r="T8529" s="2" t="s">
        <v>81</v>
      </c>
    </row>
    <row r="8530" spans="1:20" x14ac:dyDescent="0.25">
      <c r="A8530">
        <v>1120763287</v>
      </c>
      <c r="B8530">
        <v>121624416</v>
      </c>
      <c r="C8530" t="s">
        <v>82</v>
      </c>
      <c r="D8530" t="s">
        <v>88</v>
      </c>
      <c r="E8530" t="s">
        <v>76</v>
      </c>
      <c r="F8530" s="7">
        <v>44375</v>
      </c>
      <c r="G8530" s="7">
        <v>44740</v>
      </c>
      <c r="H8530" t="s">
        <v>77</v>
      </c>
      <c r="I8530" t="s">
        <v>78</v>
      </c>
      <c r="J8530" s="7">
        <v>45747</v>
      </c>
      <c r="K8530" s="7">
        <v>45623</v>
      </c>
      <c r="L8530" s="7">
        <v>44740</v>
      </c>
      <c r="M8530" t="s">
        <v>77</v>
      </c>
      <c r="N8530" t="s">
        <v>79</v>
      </c>
      <c r="O8530">
        <v>2026</v>
      </c>
      <c r="P8530">
        <v>1</v>
      </c>
      <c r="Q8530" t="s">
        <v>80</v>
      </c>
      <c r="R8530" s="8">
        <v>46267</v>
      </c>
      <c r="S8530" s="2">
        <v>1</v>
      </c>
      <c r="T8530" s="2" t="s">
        <v>81</v>
      </c>
    </row>
    <row r="8531" spans="1:20" x14ac:dyDescent="0.25">
      <c r="A8531">
        <v>1120763325</v>
      </c>
      <c r="B8531">
        <v>121647837</v>
      </c>
      <c r="C8531" t="s">
        <v>82</v>
      </c>
      <c r="D8531" t="s">
        <v>88</v>
      </c>
      <c r="E8531" t="s">
        <v>76</v>
      </c>
      <c r="F8531" s="7">
        <v>44378</v>
      </c>
      <c r="G8531" s="7">
        <v>46204</v>
      </c>
      <c r="H8531" t="s">
        <v>77</v>
      </c>
      <c r="I8531" t="s">
        <v>78</v>
      </c>
      <c r="J8531" s="7">
        <v>45604</v>
      </c>
      <c r="K8531" s="7">
        <v>44380</v>
      </c>
      <c r="L8531" s="7">
        <v>46204</v>
      </c>
      <c r="M8531" t="s">
        <v>77</v>
      </c>
      <c r="N8531" t="s">
        <v>79</v>
      </c>
      <c r="O8531">
        <v>2026</v>
      </c>
      <c r="P8531">
        <v>1</v>
      </c>
      <c r="Q8531" t="s">
        <v>80</v>
      </c>
      <c r="R8531" s="8">
        <v>46267</v>
      </c>
      <c r="S8531" s="2">
        <v>1</v>
      </c>
      <c r="T8531" s="2" t="s">
        <v>81</v>
      </c>
    </row>
    <row r="8532" spans="1:20" x14ac:dyDescent="0.25">
      <c r="A8532">
        <v>1120763341</v>
      </c>
      <c r="B8532">
        <v>121660323</v>
      </c>
      <c r="C8532" t="s">
        <v>74</v>
      </c>
      <c r="D8532" t="s">
        <v>83</v>
      </c>
      <c r="E8532" t="s">
        <v>76</v>
      </c>
      <c r="F8532" s="7">
        <v>44379</v>
      </c>
      <c r="G8532" s="7">
        <v>46205</v>
      </c>
      <c r="H8532" t="s">
        <v>77</v>
      </c>
      <c r="I8532" t="s">
        <v>84</v>
      </c>
      <c r="J8532" s="7">
        <v>45403</v>
      </c>
      <c r="K8532" s="7">
        <v>45971</v>
      </c>
      <c r="L8532" s="7">
        <v>46205</v>
      </c>
      <c r="M8532" t="s">
        <v>77</v>
      </c>
      <c r="N8532" t="s">
        <v>79</v>
      </c>
      <c r="O8532">
        <v>2026</v>
      </c>
      <c r="P8532">
        <v>1</v>
      </c>
      <c r="Q8532" t="s">
        <v>80</v>
      </c>
      <c r="R8532" s="8">
        <v>46267</v>
      </c>
      <c r="S8532" s="2">
        <v>1</v>
      </c>
      <c r="T8532" s="2" t="s">
        <v>81</v>
      </c>
    </row>
    <row r="8533" spans="1:20" x14ac:dyDescent="0.25">
      <c r="A8533">
        <v>1120763342</v>
      </c>
      <c r="B8533">
        <v>121660323</v>
      </c>
      <c r="C8533" t="s">
        <v>74</v>
      </c>
      <c r="D8533" t="s">
        <v>83</v>
      </c>
      <c r="E8533" t="s">
        <v>76</v>
      </c>
      <c r="F8533" s="7">
        <v>44379</v>
      </c>
      <c r="G8533" s="7">
        <v>46205</v>
      </c>
      <c r="H8533" t="s">
        <v>77</v>
      </c>
      <c r="I8533" t="s">
        <v>84</v>
      </c>
      <c r="J8533" s="7">
        <v>45403</v>
      </c>
      <c r="K8533" s="7">
        <v>45623</v>
      </c>
      <c r="L8533" s="7">
        <v>46205</v>
      </c>
      <c r="M8533" t="s">
        <v>77</v>
      </c>
      <c r="N8533" t="s">
        <v>79</v>
      </c>
      <c r="O8533">
        <v>2026</v>
      </c>
      <c r="P8533">
        <v>1</v>
      </c>
      <c r="Q8533" t="s">
        <v>80</v>
      </c>
      <c r="R8533" s="8">
        <v>46267</v>
      </c>
      <c r="S8533" s="2">
        <v>1</v>
      </c>
      <c r="T8533" s="2" t="s">
        <v>81</v>
      </c>
    </row>
    <row r="8534" spans="1:20" x14ac:dyDescent="0.25">
      <c r="A8534">
        <v>1120763482</v>
      </c>
      <c r="B8534">
        <v>121736601</v>
      </c>
      <c r="C8534" t="s">
        <v>82</v>
      </c>
      <c r="D8534" t="s">
        <v>88</v>
      </c>
      <c r="E8534" t="s">
        <v>76</v>
      </c>
      <c r="F8534" s="7">
        <v>44392</v>
      </c>
      <c r="G8534" s="7">
        <v>44576</v>
      </c>
      <c r="H8534" t="s">
        <v>77</v>
      </c>
      <c r="I8534" t="s">
        <v>84</v>
      </c>
      <c r="J8534" s="7">
        <v>45633</v>
      </c>
      <c r="K8534" s="7">
        <v>45895</v>
      </c>
      <c r="L8534" s="7">
        <v>44576</v>
      </c>
      <c r="M8534" t="s">
        <v>77</v>
      </c>
      <c r="N8534" t="s">
        <v>79</v>
      </c>
      <c r="O8534">
        <v>2026</v>
      </c>
      <c r="P8534">
        <v>1</v>
      </c>
      <c r="Q8534" t="s">
        <v>80</v>
      </c>
      <c r="R8534" s="8">
        <v>46267</v>
      </c>
      <c r="S8534" s="2">
        <v>1</v>
      </c>
      <c r="T8534" s="2" t="s">
        <v>81</v>
      </c>
    </row>
    <row r="8535" spans="1:20" x14ac:dyDescent="0.25">
      <c r="A8535">
        <v>1120763606</v>
      </c>
      <c r="B8535">
        <v>121795368</v>
      </c>
      <c r="C8535" t="s">
        <v>82</v>
      </c>
      <c r="D8535" t="s">
        <v>88</v>
      </c>
      <c r="E8535" t="s">
        <v>76</v>
      </c>
      <c r="F8535" s="7">
        <v>44403</v>
      </c>
      <c r="G8535" s="7">
        <v>44526</v>
      </c>
      <c r="H8535" t="s">
        <v>77</v>
      </c>
      <c r="I8535" t="s">
        <v>78</v>
      </c>
      <c r="J8535" s="7">
        <v>45733</v>
      </c>
      <c r="K8535" s="7">
        <v>45852</v>
      </c>
      <c r="L8535" s="7">
        <v>44526</v>
      </c>
      <c r="M8535" t="s">
        <v>77</v>
      </c>
      <c r="N8535" t="s">
        <v>92</v>
      </c>
      <c r="O8535">
        <v>2026</v>
      </c>
      <c r="P8535">
        <v>1</v>
      </c>
      <c r="Q8535" t="s">
        <v>80</v>
      </c>
      <c r="R8535" s="8">
        <v>46267</v>
      </c>
      <c r="S8535" s="2">
        <v>1</v>
      </c>
      <c r="T8535" s="2" t="s">
        <v>81</v>
      </c>
    </row>
    <row r="8536" spans="1:20" x14ac:dyDescent="0.25">
      <c r="A8536">
        <v>1120763607</v>
      </c>
      <c r="B8536">
        <v>121795368</v>
      </c>
      <c r="C8536" t="s">
        <v>82</v>
      </c>
      <c r="D8536" t="s">
        <v>88</v>
      </c>
      <c r="E8536" t="s">
        <v>76</v>
      </c>
      <c r="F8536" s="7">
        <v>44403</v>
      </c>
      <c r="G8536" s="7">
        <v>44526</v>
      </c>
      <c r="H8536" t="s">
        <v>77</v>
      </c>
      <c r="I8536" t="s">
        <v>78</v>
      </c>
      <c r="J8536" s="7">
        <v>45733</v>
      </c>
      <c r="K8536" s="7">
        <v>45735</v>
      </c>
      <c r="L8536" s="7">
        <v>44526</v>
      </c>
      <c r="M8536" t="s">
        <v>77</v>
      </c>
      <c r="N8536" t="s">
        <v>92</v>
      </c>
      <c r="O8536">
        <v>2026</v>
      </c>
      <c r="P8536">
        <v>1</v>
      </c>
      <c r="Q8536" t="s">
        <v>80</v>
      </c>
      <c r="R8536" s="8">
        <v>46267</v>
      </c>
      <c r="S8536" s="2">
        <v>1</v>
      </c>
      <c r="T8536" s="2" t="s">
        <v>81</v>
      </c>
    </row>
    <row r="8537" spans="1:20" x14ac:dyDescent="0.25">
      <c r="A8537">
        <v>1120763615</v>
      </c>
      <c r="B8537">
        <v>121799343</v>
      </c>
      <c r="C8537" t="s">
        <v>74</v>
      </c>
      <c r="D8537" t="s">
        <v>83</v>
      </c>
      <c r="E8537" t="s">
        <v>76</v>
      </c>
      <c r="F8537" s="7">
        <v>44403</v>
      </c>
      <c r="G8537" s="7">
        <v>44587</v>
      </c>
      <c r="H8537" t="s">
        <v>77</v>
      </c>
      <c r="I8537" t="s">
        <v>78</v>
      </c>
      <c r="J8537" s="7">
        <v>44746</v>
      </c>
      <c r="K8537" s="7">
        <v>45747</v>
      </c>
      <c r="L8537" s="7">
        <v>44587</v>
      </c>
      <c r="M8537" t="s">
        <v>77</v>
      </c>
      <c r="N8537" t="s">
        <v>92</v>
      </c>
      <c r="O8537">
        <v>2026</v>
      </c>
      <c r="P8537">
        <v>1</v>
      </c>
      <c r="Q8537" t="s">
        <v>80</v>
      </c>
      <c r="R8537" s="8">
        <v>46267</v>
      </c>
      <c r="S8537" s="2">
        <v>1</v>
      </c>
      <c r="T8537" s="2" t="s">
        <v>81</v>
      </c>
    </row>
    <row r="8538" spans="1:20" x14ac:dyDescent="0.25">
      <c r="A8538">
        <v>1120763642</v>
      </c>
      <c r="B8538">
        <v>121814459</v>
      </c>
      <c r="C8538" t="s">
        <v>85</v>
      </c>
      <c r="D8538" t="s">
        <v>83</v>
      </c>
      <c r="E8538" t="s">
        <v>76</v>
      </c>
      <c r="F8538" s="7">
        <v>44406</v>
      </c>
      <c r="G8538" s="7">
        <v>46232</v>
      </c>
      <c r="H8538" t="s">
        <v>77</v>
      </c>
      <c r="I8538" t="s">
        <v>78</v>
      </c>
      <c r="J8538" s="7">
        <v>45935</v>
      </c>
      <c r="K8538" s="7">
        <v>44408</v>
      </c>
      <c r="L8538" s="7">
        <v>46232</v>
      </c>
      <c r="M8538" t="s">
        <v>77</v>
      </c>
      <c r="N8538" t="s">
        <v>79</v>
      </c>
      <c r="O8538">
        <v>2026</v>
      </c>
      <c r="P8538">
        <v>1</v>
      </c>
      <c r="Q8538" t="s">
        <v>80</v>
      </c>
      <c r="R8538" s="8">
        <v>46267</v>
      </c>
      <c r="S8538" s="2">
        <v>1</v>
      </c>
      <c r="T8538" s="2" t="s">
        <v>81</v>
      </c>
    </row>
    <row r="8539" spans="1:20" x14ac:dyDescent="0.25">
      <c r="A8539">
        <v>1120764261</v>
      </c>
      <c r="B8539">
        <v>122088782</v>
      </c>
      <c r="C8539" t="s">
        <v>82</v>
      </c>
      <c r="D8539" t="s">
        <v>88</v>
      </c>
      <c r="E8539" t="s">
        <v>76</v>
      </c>
      <c r="F8539" s="7">
        <v>44436</v>
      </c>
      <c r="G8539" s="7">
        <v>44801</v>
      </c>
      <c r="H8539" t="s">
        <v>77</v>
      </c>
      <c r="I8539" t="s">
        <v>78</v>
      </c>
      <c r="J8539" s="7">
        <v>45722</v>
      </c>
      <c r="K8539" s="7">
        <v>45701</v>
      </c>
      <c r="L8539" s="7">
        <v>44801</v>
      </c>
      <c r="M8539" t="s">
        <v>77</v>
      </c>
      <c r="N8539" t="s">
        <v>79</v>
      </c>
      <c r="O8539">
        <v>2026</v>
      </c>
      <c r="P8539">
        <v>1</v>
      </c>
      <c r="Q8539" t="s">
        <v>80</v>
      </c>
      <c r="R8539" s="8">
        <v>46267</v>
      </c>
      <c r="S8539" s="2">
        <v>1</v>
      </c>
      <c r="T8539" s="2" t="s">
        <v>81</v>
      </c>
    </row>
    <row r="8540" spans="1:20" x14ac:dyDescent="0.25">
      <c r="A8540">
        <v>1120764418</v>
      </c>
      <c r="B8540">
        <v>122141200</v>
      </c>
      <c r="C8540" t="s">
        <v>74</v>
      </c>
      <c r="D8540" t="s">
        <v>75</v>
      </c>
      <c r="E8540" t="s">
        <v>76</v>
      </c>
      <c r="F8540" s="7">
        <v>44472</v>
      </c>
      <c r="G8540" s="7">
        <v>44837</v>
      </c>
      <c r="H8540" t="s">
        <v>86</v>
      </c>
      <c r="I8540" t="s">
        <v>87</v>
      </c>
      <c r="J8540" s="7">
        <v>46055</v>
      </c>
      <c r="K8540" s="7">
        <v>46072</v>
      </c>
      <c r="L8540" s="7">
        <v>44837</v>
      </c>
      <c r="M8540" t="s">
        <v>86</v>
      </c>
      <c r="N8540" t="s">
        <v>79</v>
      </c>
      <c r="O8540">
        <v>2026</v>
      </c>
      <c r="P8540">
        <v>1</v>
      </c>
      <c r="Q8540" t="s">
        <v>80</v>
      </c>
      <c r="R8540" s="8">
        <v>46267</v>
      </c>
      <c r="S8540" s="2">
        <v>1</v>
      </c>
      <c r="T8540" s="2" t="s">
        <v>81</v>
      </c>
    </row>
    <row r="8541" spans="1:20" x14ac:dyDescent="0.25">
      <c r="A8541">
        <v>1120764654</v>
      </c>
      <c r="B8541">
        <v>122239543</v>
      </c>
      <c r="C8541" t="s">
        <v>96</v>
      </c>
      <c r="D8541" t="s">
        <v>75</v>
      </c>
      <c r="E8541" t="s">
        <v>76</v>
      </c>
      <c r="F8541" s="7">
        <v>44490</v>
      </c>
      <c r="G8541" s="7">
        <v>44855</v>
      </c>
      <c r="H8541" t="s">
        <v>86</v>
      </c>
      <c r="I8541" t="s">
        <v>87</v>
      </c>
      <c r="J8541" s="7">
        <v>46074</v>
      </c>
      <c r="K8541" s="7">
        <v>46083</v>
      </c>
      <c r="L8541" s="7">
        <v>44855</v>
      </c>
      <c r="M8541" t="s">
        <v>86</v>
      </c>
      <c r="N8541" t="s">
        <v>79</v>
      </c>
      <c r="O8541">
        <v>2026</v>
      </c>
      <c r="P8541">
        <v>1</v>
      </c>
      <c r="Q8541" t="s">
        <v>80</v>
      </c>
      <c r="R8541" s="8">
        <v>46267</v>
      </c>
      <c r="S8541" s="2">
        <v>1</v>
      </c>
      <c r="T8541" s="2" t="s">
        <v>81</v>
      </c>
    </row>
    <row r="8542" spans="1:20" x14ac:dyDescent="0.25">
      <c r="A8542">
        <v>1120764656</v>
      </c>
      <c r="B8542">
        <v>122239717</v>
      </c>
      <c r="C8542" t="s">
        <v>74</v>
      </c>
      <c r="D8542" t="s">
        <v>75</v>
      </c>
      <c r="E8542" t="s">
        <v>76</v>
      </c>
      <c r="F8542" s="7">
        <v>44490</v>
      </c>
      <c r="G8542" s="7">
        <v>44613</v>
      </c>
      <c r="H8542" t="s">
        <v>77</v>
      </c>
      <c r="I8542" t="s">
        <v>78</v>
      </c>
      <c r="J8542" s="7"/>
      <c r="K8542" s="7">
        <v>44490</v>
      </c>
      <c r="L8542" s="7">
        <v>44613</v>
      </c>
      <c r="M8542" t="s">
        <v>77</v>
      </c>
      <c r="N8542"/>
      <c r="O8542">
        <v>2026</v>
      </c>
      <c r="P8542">
        <v>1</v>
      </c>
      <c r="Q8542" t="s">
        <v>80</v>
      </c>
      <c r="R8542" s="8">
        <v>46267</v>
      </c>
      <c r="S8542" s="2">
        <v>1</v>
      </c>
      <c r="T8542" s="2" t="s">
        <v>81</v>
      </c>
    </row>
    <row r="8543" spans="1:20" x14ac:dyDescent="0.25">
      <c r="A8543">
        <v>1120764680</v>
      </c>
      <c r="B8543">
        <v>122249437</v>
      </c>
      <c r="C8543" t="s">
        <v>74</v>
      </c>
      <c r="D8543" t="s">
        <v>88</v>
      </c>
      <c r="E8543" t="s">
        <v>76</v>
      </c>
      <c r="F8543" s="7">
        <v>44481</v>
      </c>
      <c r="G8543" s="7">
        <v>44813</v>
      </c>
      <c r="H8543" t="s">
        <v>77</v>
      </c>
      <c r="I8543" t="s">
        <v>78</v>
      </c>
      <c r="J8543" s="7">
        <v>45417</v>
      </c>
      <c r="K8543" s="7">
        <v>45687</v>
      </c>
      <c r="L8543" s="7">
        <v>44813</v>
      </c>
      <c r="M8543" t="s">
        <v>77</v>
      </c>
      <c r="N8543" t="s">
        <v>79</v>
      </c>
      <c r="O8543">
        <v>2026</v>
      </c>
      <c r="P8543">
        <v>1</v>
      </c>
      <c r="Q8543" t="s">
        <v>80</v>
      </c>
      <c r="R8543" s="8">
        <v>46267</v>
      </c>
      <c r="S8543" s="2">
        <v>1</v>
      </c>
      <c r="T8543" s="2" t="s">
        <v>81</v>
      </c>
    </row>
    <row r="8544" spans="1:20" x14ac:dyDescent="0.25">
      <c r="A8544">
        <v>1120764803</v>
      </c>
      <c r="B8544">
        <v>122320132</v>
      </c>
      <c r="C8544" t="s">
        <v>94</v>
      </c>
      <c r="D8544" t="s">
        <v>75</v>
      </c>
      <c r="E8544" t="s">
        <v>76</v>
      </c>
      <c r="F8544" s="7">
        <v>44504</v>
      </c>
      <c r="G8544" s="7">
        <v>44685</v>
      </c>
      <c r="H8544" t="s">
        <v>77</v>
      </c>
      <c r="I8544" t="s">
        <v>78</v>
      </c>
      <c r="J8544" s="7">
        <v>44736</v>
      </c>
      <c r="K8544" s="7">
        <v>44505</v>
      </c>
      <c r="L8544" s="7">
        <v>44685</v>
      </c>
      <c r="M8544" t="s">
        <v>77</v>
      </c>
      <c r="N8544" t="s">
        <v>92</v>
      </c>
      <c r="O8544">
        <v>2026</v>
      </c>
      <c r="P8544">
        <v>1</v>
      </c>
      <c r="Q8544" t="s">
        <v>80</v>
      </c>
      <c r="R8544" s="8">
        <v>46267</v>
      </c>
      <c r="S8544" s="2">
        <v>1</v>
      </c>
      <c r="T8544" s="2" t="s">
        <v>81</v>
      </c>
    </row>
    <row r="8545" spans="1:20" x14ac:dyDescent="0.25">
      <c r="A8545">
        <v>1120764873</v>
      </c>
      <c r="B8545">
        <v>122358621</v>
      </c>
      <c r="C8545" t="s">
        <v>74</v>
      </c>
      <c r="D8545" t="s">
        <v>88</v>
      </c>
      <c r="E8545" t="s">
        <v>76</v>
      </c>
      <c r="F8545" s="7">
        <v>44460</v>
      </c>
      <c r="G8545" s="7">
        <v>46286</v>
      </c>
      <c r="H8545" t="s">
        <v>86</v>
      </c>
      <c r="I8545" t="s">
        <v>87</v>
      </c>
      <c r="J8545" s="7">
        <v>45227</v>
      </c>
      <c r="K8545" s="7">
        <v>44518</v>
      </c>
      <c r="L8545" s="7">
        <v>46286</v>
      </c>
      <c r="M8545" t="s">
        <v>86</v>
      </c>
      <c r="N8545" t="s">
        <v>92</v>
      </c>
      <c r="O8545">
        <v>2026</v>
      </c>
      <c r="P8545">
        <v>1</v>
      </c>
      <c r="Q8545" t="s">
        <v>80</v>
      </c>
      <c r="R8545" s="8">
        <v>46267</v>
      </c>
      <c r="S8545" s="2">
        <v>1</v>
      </c>
      <c r="T8545" s="2" t="s">
        <v>81</v>
      </c>
    </row>
    <row r="8546" spans="1:20" x14ac:dyDescent="0.25">
      <c r="A8546">
        <v>1120765010</v>
      </c>
      <c r="B8546">
        <v>122401621</v>
      </c>
      <c r="C8546" t="s">
        <v>91</v>
      </c>
      <c r="D8546" t="s">
        <v>75</v>
      </c>
      <c r="E8546" t="s">
        <v>76</v>
      </c>
      <c r="F8546" s="7">
        <v>44520</v>
      </c>
      <c r="G8546" s="7">
        <v>45616</v>
      </c>
      <c r="H8546" t="s">
        <v>77</v>
      </c>
      <c r="I8546" t="s">
        <v>78</v>
      </c>
      <c r="J8546" s="7">
        <v>46118</v>
      </c>
      <c r="K8546" s="7">
        <v>46013</v>
      </c>
      <c r="L8546" s="7">
        <v>45616</v>
      </c>
      <c r="M8546" t="s">
        <v>77</v>
      </c>
      <c r="N8546" t="s">
        <v>79</v>
      </c>
      <c r="O8546">
        <v>2026</v>
      </c>
      <c r="P8546">
        <v>1</v>
      </c>
      <c r="Q8546" t="s">
        <v>80</v>
      </c>
      <c r="R8546" s="8">
        <v>46267</v>
      </c>
      <c r="S8546" s="2">
        <v>1</v>
      </c>
      <c r="T8546" s="2" t="s">
        <v>81</v>
      </c>
    </row>
    <row r="8547" spans="1:20" x14ac:dyDescent="0.25">
      <c r="A8547">
        <v>1120765234</v>
      </c>
      <c r="B8547">
        <v>122520642</v>
      </c>
      <c r="C8547" t="s">
        <v>98</v>
      </c>
      <c r="D8547" t="s">
        <v>75</v>
      </c>
      <c r="E8547" t="s">
        <v>76</v>
      </c>
      <c r="F8547" s="7">
        <v>44557</v>
      </c>
      <c r="G8547" s="7">
        <v>46383</v>
      </c>
      <c r="H8547" t="s">
        <v>77</v>
      </c>
      <c r="I8547" t="s">
        <v>78</v>
      </c>
      <c r="J8547" s="7">
        <v>45511</v>
      </c>
      <c r="K8547" s="7">
        <v>44557</v>
      </c>
      <c r="L8547" s="7">
        <v>46383</v>
      </c>
      <c r="M8547" t="s">
        <v>77</v>
      </c>
      <c r="N8547" t="s">
        <v>79</v>
      </c>
      <c r="O8547">
        <v>2026</v>
      </c>
      <c r="P8547">
        <v>1</v>
      </c>
      <c r="Q8547" t="s">
        <v>80</v>
      </c>
      <c r="R8547" s="8">
        <v>46267</v>
      </c>
      <c r="S8547" s="2">
        <v>1</v>
      </c>
      <c r="T8547" s="2" t="s">
        <v>81</v>
      </c>
    </row>
    <row r="8548" spans="1:20" x14ac:dyDescent="0.25">
      <c r="A8548">
        <v>1120765248</v>
      </c>
      <c r="B8548">
        <v>122618749</v>
      </c>
      <c r="C8548" t="s">
        <v>93</v>
      </c>
      <c r="D8548" t="s">
        <v>75</v>
      </c>
      <c r="E8548" t="s">
        <v>76</v>
      </c>
      <c r="F8548" s="7">
        <v>44578</v>
      </c>
      <c r="G8548" s="7">
        <v>46404</v>
      </c>
      <c r="H8548" t="s">
        <v>77</v>
      </c>
      <c r="I8548" t="s">
        <v>78</v>
      </c>
      <c r="J8548" s="7">
        <v>45698</v>
      </c>
      <c r="K8548" s="7">
        <v>44581</v>
      </c>
      <c r="L8548" s="7">
        <v>46404</v>
      </c>
      <c r="M8548" t="s">
        <v>77</v>
      </c>
      <c r="N8548" t="s">
        <v>79</v>
      </c>
      <c r="O8548">
        <v>2026</v>
      </c>
      <c r="P8548">
        <v>1</v>
      </c>
      <c r="Q8548" t="s">
        <v>80</v>
      </c>
      <c r="R8548" s="8">
        <v>46267</v>
      </c>
      <c r="S8548" s="2">
        <v>1</v>
      </c>
      <c r="T8548" s="2" t="s">
        <v>81</v>
      </c>
    </row>
    <row r="8549" spans="1:20" x14ac:dyDescent="0.25">
      <c r="A8549">
        <v>1120765427</v>
      </c>
      <c r="B8549">
        <v>123245601</v>
      </c>
      <c r="C8549" t="s">
        <v>82</v>
      </c>
      <c r="D8549" t="s">
        <v>88</v>
      </c>
      <c r="E8549" t="s">
        <v>76</v>
      </c>
      <c r="F8549" s="7">
        <v>44656</v>
      </c>
      <c r="G8549" s="7">
        <v>45021</v>
      </c>
      <c r="H8549" t="s">
        <v>77</v>
      </c>
      <c r="I8549" t="s">
        <v>78</v>
      </c>
      <c r="J8549" s="7">
        <v>45824</v>
      </c>
      <c r="K8549" s="7">
        <v>45910</v>
      </c>
      <c r="L8549" s="7">
        <v>45021</v>
      </c>
      <c r="M8549" t="s">
        <v>77</v>
      </c>
      <c r="N8549" t="s">
        <v>79</v>
      </c>
      <c r="O8549">
        <v>2026</v>
      </c>
      <c r="P8549">
        <v>1</v>
      </c>
      <c r="Q8549" t="s">
        <v>80</v>
      </c>
      <c r="R8549" s="8">
        <v>46267</v>
      </c>
      <c r="S8549" s="2">
        <v>1</v>
      </c>
      <c r="T8549" s="2" t="s">
        <v>81</v>
      </c>
    </row>
    <row r="8550" spans="1:20" x14ac:dyDescent="0.25">
      <c r="A8550">
        <v>1120765547</v>
      </c>
      <c r="B8550">
        <v>123336020</v>
      </c>
      <c r="C8550" t="s">
        <v>74</v>
      </c>
      <c r="D8550" t="s">
        <v>75</v>
      </c>
      <c r="E8550" t="s">
        <v>76</v>
      </c>
      <c r="F8550" s="7">
        <v>44666</v>
      </c>
      <c r="G8550" s="7">
        <v>45031</v>
      </c>
      <c r="H8550" t="s">
        <v>77</v>
      </c>
      <c r="I8550" t="s">
        <v>78</v>
      </c>
      <c r="J8550" s="7"/>
      <c r="K8550" s="7">
        <v>44667</v>
      </c>
      <c r="L8550" s="7">
        <v>45031</v>
      </c>
      <c r="M8550" t="s">
        <v>77</v>
      </c>
      <c r="N8550"/>
      <c r="O8550">
        <v>2026</v>
      </c>
      <c r="P8550">
        <v>1</v>
      </c>
      <c r="Q8550" t="s">
        <v>80</v>
      </c>
      <c r="R8550" s="8">
        <v>46267</v>
      </c>
      <c r="S8550" s="2">
        <v>1</v>
      </c>
      <c r="T8550" s="2" t="s">
        <v>81</v>
      </c>
    </row>
    <row r="8551" spans="1:20" x14ac:dyDescent="0.25">
      <c r="A8551">
        <v>1120765612</v>
      </c>
      <c r="B8551">
        <v>123357460</v>
      </c>
      <c r="C8551" t="s">
        <v>91</v>
      </c>
      <c r="D8551" t="s">
        <v>75</v>
      </c>
      <c r="E8551" t="s">
        <v>76</v>
      </c>
      <c r="F8551" s="7">
        <v>44669</v>
      </c>
      <c r="G8551" s="7">
        <v>45034</v>
      </c>
      <c r="H8551" t="s">
        <v>77</v>
      </c>
      <c r="I8551" t="s">
        <v>78</v>
      </c>
      <c r="J8551" s="7"/>
      <c r="K8551" s="7">
        <v>44670</v>
      </c>
      <c r="L8551" s="7">
        <v>45034</v>
      </c>
      <c r="M8551" t="s">
        <v>77</v>
      </c>
      <c r="N8551"/>
      <c r="O8551">
        <v>2026</v>
      </c>
      <c r="P8551">
        <v>1</v>
      </c>
      <c r="Q8551" t="s">
        <v>80</v>
      </c>
      <c r="R8551" s="8">
        <v>46267</v>
      </c>
      <c r="S8551" s="2">
        <v>1</v>
      </c>
      <c r="T8551" s="2" t="s">
        <v>81</v>
      </c>
    </row>
    <row r="8552" spans="1:20" x14ac:dyDescent="0.25">
      <c r="A8552">
        <v>1120765658</v>
      </c>
      <c r="B8552">
        <v>123379904</v>
      </c>
      <c r="C8552" t="s">
        <v>82</v>
      </c>
      <c r="D8552" t="s">
        <v>88</v>
      </c>
      <c r="E8552" t="s">
        <v>76</v>
      </c>
      <c r="F8552" s="7">
        <v>44671</v>
      </c>
      <c r="G8552" s="7">
        <v>45036</v>
      </c>
      <c r="H8552" t="s">
        <v>77</v>
      </c>
      <c r="I8552" t="s">
        <v>78</v>
      </c>
      <c r="J8552" s="7">
        <v>45929</v>
      </c>
      <c r="K8552" s="7">
        <v>45747</v>
      </c>
      <c r="L8552" s="7">
        <v>45036</v>
      </c>
      <c r="M8552" t="s">
        <v>77</v>
      </c>
      <c r="N8552" t="s">
        <v>79</v>
      </c>
      <c r="O8552">
        <v>2026</v>
      </c>
      <c r="P8552">
        <v>1</v>
      </c>
      <c r="Q8552" t="s">
        <v>80</v>
      </c>
      <c r="R8552" s="8">
        <v>46267</v>
      </c>
      <c r="S8552" s="2">
        <v>1</v>
      </c>
      <c r="T8552" s="2" t="s">
        <v>81</v>
      </c>
    </row>
    <row r="8553" spans="1:20" x14ac:dyDescent="0.25">
      <c r="A8553">
        <v>1120765839</v>
      </c>
      <c r="B8553">
        <v>123479023</v>
      </c>
      <c r="C8553" t="s">
        <v>74</v>
      </c>
      <c r="D8553" t="s">
        <v>83</v>
      </c>
      <c r="E8553" t="s">
        <v>76</v>
      </c>
      <c r="F8553" s="7">
        <v>44683</v>
      </c>
      <c r="G8553" s="7">
        <v>44867</v>
      </c>
      <c r="H8553" t="s">
        <v>77</v>
      </c>
      <c r="I8553" t="s">
        <v>78</v>
      </c>
      <c r="J8553" s="7">
        <v>45737</v>
      </c>
      <c r="K8553" s="7">
        <v>45748</v>
      </c>
      <c r="L8553" s="7">
        <v>44867</v>
      </c>
      <c r="M8553" t="s">
        <v>77</v>
      </c>
      <c r="N8553" t="s">
        <v>79</v>
      </c>
      <c r="O8553">
        <v>2026</v>
      </c>
      <c r="P8553">
        <v>1</v>
      </c>
      <c r="Q8553" t="s">
        <v>80</v>
      </c>
      <c r="R8553" s="8">
        <v>46267</v>
      </c>
      <c r="S8553" s="2">
        <v>1</v>
      </c>
      <c r="T8553" s="2" t="s">
        <v>81</v>
      </c>
    </row>
    <row r="8554" spans="1:20" x14ac:dyDescent="0.25">
      <c r="A8554">
        <v>1120765841</v>
      </c>
      <c r="B8554">
        <v>123479024</v>
      </c>
      <c r="C8554" t="s">
        <v>82</v>
      </c>
      <c r="D8554" t="s">
        <v>83</v>
      </c>
      <c r="E8554" t="s">
        <v>76</v>
      </c>
      <c r="F8554" s="7">
        <v>44683</v>
      </c>
      <c r="G8554" s="7">
        <v>44867</v>
      </c>
      <c r="H8554" t="s">
        <v>77</v>
      </c>
      <c r="I8554" t="s">
        <v>78</v>
      </c>
      <c r="J8554" s="7">
        <v>45737</v>
      </c>
      <c r="K8554" s="7">
        <v>45554</v>
      </c>
      <c r="L8554" s="7">
        <v>44867</v>
      </c>
      <c r="M8554" t="s">
        <v>77</v>
      </c>
      <c r="N8554" t="s">
        <v>79</v>
      </c>
      <c r="O8554">
        <v>2026</v>
      </c>
      <c r="P8554">
        <v>1</v>
      </c>
      <c r="Q8554" t="s">
        <v>80</v>
      </c>
      <c r="R8554" s="8">
        <v>46267</v>
      </c>
      <c r="S8554" s="2">
        <v>1</v>
      </c>
      <c r="T8554" s="2" t="s">
        <v>81</v>
      </c>
    </row>
    <row r="8555" spans="1:20" x14ac:dyDescent="0.25">
      <c r="A8555">
        <v>1120765842</v>
      </c>
      <c r="B8555">
        <v>123479024</v>
      </c>
      <c r="C8555" t="s">
        <v>82</v>
      </c>
      <c r="D8555" t="s">
        <v>83</v>
      </c>
      <c r="E8555" t="s">
        <v>76</v>
      </c>
      <c r="F8555" s="7">
        <v>44683</v>
      </c>
      <c r="G8555" s="7">
        <v>44867</v>
      </c>
      <c r="H8555" t="s">
        <v>77</v>
      </c>
      <c r="I8555" t="s">
        <v>78</v>
      </c>
      <c r="J8555" s="7">
        <v>45737</v>
      </c>
      <c r="K8555" s="7">
        <v>45120</v>
      </c>
      <c r="L8555" s="7">
        <v>44867</v>
      </c>
      <c r="M8555" t="s">
        <v>77</v>
      </c>
      <c r="N8555" t="s">
        <v>79</v>
      </c>
      <c r="O8555">
        <v>2026</v>
      </c>
      <c r="P8555">
        <v>1</v>
      </c>
      <c r="Q8555" t="s">
        <v>80</v>
      </c>
      <c r="R8555" s="8">
        <v>46267</v>
      </c>
      <c r="S8555" s="2">
        <v>1</v>
      </c>
      <c r="T8555" s="2" t="s">
        <v>81</v>
      </c>
    </row>
    <row r="8556" spans="1:20" x14ac:dyDescent="0.25">
      <c r="A8556">
        <v>1120765843</v>
      </c>
      <c r="B8556">
        <v>123479024</v>
      </c>
      <c r="C8556" t="s">
        <v>82</v>
      </c>
      <c r="D8556" t="s">
        <v>83</v>
      </c>
      <c r="E8556" t="s">
        <v>76</v>
      </c>
      <c r="F8556" s="7">
        <v>44683</v>
      </c>
      <c r="G8556" s="7">
        <v>44867</v>
      </c>
      <c r="H8556" t="s">
        <v>77</v>
      </c>
      <c r="I8556" t="s">
        <v>78</v>
      </c>
      <c r="J8556" s="7">
        <v>45737</v>
      </c>
      <c r="K8556" s="7">
        <v>45748</v>
      </c>
      <c r="L8556" s="7">
        <v>44867</v>
      </c>
      <c r="M8556" t="s">
        <v>77</v>
      </c>
      <c r="N8556" t="s">
        <v>79</v>
      </c>
      <c r="O8556">
        <v>2026</v>
      </c>
      <c r="P8556">
        <v>1</v>
      </c>
      <c r="Q8556" t="s">
        <v>80</v>
      </c>
      <c r="R8556" s="8">
        <v>46267</v>
      </c>
      <c r="S8556" s="2">
        <v>1</v>
      </c>
      <c r="T8556" s="2" t="s">
        <v>81</v>
      </c>
    </row>
    <row r="8557" spans="1:20" x14ac:dyDescent="0.25">
      <c r="A8557">
        <v>1120765844</v>
      </c>
      <c r="B8557">
        <v>123479024</v>
      </c>
      <c r="C8557" t="s">
        <v>82</v>
      </c>
      <c r="D8557" t="s">
        <v>83</v>
      </c>
      <c r="E8557" t="s">
        <v>76</v>
      </c>
      <c r="F8557" s="7">
        <v>44683</v>
      </c>
      <c r="G8557" s="7">
        <v>44867</v>
      </c>
      <c r="H8557" t="s">
        <v>77</v>
      </c>
      <c r="I8557" t="s">
        <v>78</v>
      </c>
      <c r="J8557" s="7">
        <v>45737</v>
      </c>
      <c r="K8557" s="7">
        <v>45710</v>
      </c>
      <c r="L8557" s="7">
        <v>44867</v>
      </c>
      <c r="M8557" t="s">
        <v>77</v>
      </c>
      <c r="N8557" t="s">
        <v>79</v>
      </c>
      <c r="O8557">
        <v>2026</v>
      </c>
      <c r="P8557">
        <v>1</v>
      </c>
      <c r="Q8557" t="s">
        <v>80</v>
      </c>
      <c r="R8557" s="8">
        <v>46267</v>
      </c>
      <c r="S8557" s="2">
        <v>1</v>
      </c>
      <c r="T8557" s="2" t="s">
        <v>81</v>
      </c>
    </row>
    <row r="8558" spans="1:20" x14ac:dyDescent="0.25">
      <c r="A8558">
        <v>1120766061</v>
      </c>
      <c r="B8558">
        <v>123628273</v>
      </c>
      <c r="C8558" t="s">
        <v>98</v>
      </c>
      <c r="D8558" t="s">
        <v>88</v>
      </c>
      <c r="E8558" t="s">
        <v>76</v>
      </c>
      <c r="F8558" s="7">
        <v>44699</v>
      </c>
      <c r="G8558" s="7">
        <v>46525</v>
      </c>
      <c r="H8558" t="s">
        <v>77</v>
      </c>
      <c r="I8558" t="s">
        <v>78</v>
      </c>
      <c r="J8558" s="7">
        <v>45894</v>
      </c>
      <c r="K8558" s="7">
        <v>45888</v>
      </c>
      <c r="L8558" s="7">
        <v>46525</v>
      </c>
      <c r="M8558" t="s">
        <v>77</v>
      </c>
      <c r="N8558" t="s">
        <v>79</v>
      </c>
      <c r="O8558">
        <v>2026</v>
      </c>
      <c r="P8558">
        <v>1</v>
      </c>
      <c r="Q8558" t="s">
        <v>80</v>
      </c>
      <c r="R8558" s="8">
        <v>46267</v>
      </c>
      <c r="S8558" s="2">
        <v>1</v>
      </c>
      <c r="T8558" s="2" t="s">
        <v>81</v>
      </c>
    </row>
    <row r="8559" spans="1:20" x14ac:dyDescent="0.25">
      <c r="A8559">
        <v>1120766198</v>
      </c>
      <c r="B8559">
        <v>123725200</v>
      </c>
      <c r="C8559" t="s">
        <v>82</v>
      </c>
      <c r="D8559" t="s">
        <v>88</v>
      </c>
      <c r="E8559" t="s">
        <v>76</v>
      </c>
      <c r="F8559" s="7">
        <v>44712</v>
      </c>
      <c r="G8559" s="7">
        <v>45077</v>
      </c>
      <c r="H8559" t="s">
        <v>77</v>
      </c>
      <c r="I8559" t="s">
        <v>78</v>
      </c>
      <c r="J8559" s="7">
        <v>45845</v>
      </c>
      <c r="K8559" s="7">
        <v>45755</v>
      </c>
      <c r="L8559" s="7">
        <v>45077</v>
      </c>
      <c r="M8559" t="s">
        <v>77</v>
      </c>
      <c r="N8559" t="s">
        <v>79</v>
      </c>
      <c r="O8559">
        <v>2026</v>
      </c>
      <c r="P8559">
        <v>1</v>
      </c>
      <c r="Q8559" t="s">
        <v>80</v>
      </c>
      <c r="R8559" s="8">
        <v>46267</v>
      </c>
      <c r="S8559" s="2">
        <v>1</v>
      </c>
      <c r="T8559" s="2" t="s">
        <v>81</v>
      </c>
    </row>
    <row r="8560" spans="1:20" x14ac:dyDescent="0.25">
      <c r="A8560">
        <v>1120766340</v>
      </c>
      <c r="B8560">
        <v>123795174</v>
      </c>
      <c r="C8560" t="s">
        <v>94</v>
      </c>
      <c r="D8560" t="s">
        <v>88</v>
      </c>
      <c r="E8560" t="s">
        <v>76</v>
      </c>
      <c r="F8560" s="7">
        <v>44721</v>
      </c>
      <c r="G8560" s="7">
        <v>46547</v>
      </c>
      <c r="H8560" t="s">
        <v>77</v>
      </c>
      <c r="I8560" t="s">
        <v>78</v>
      </c>
      <c r="J8560" s="7">
        <v>46063</v>
      </c>
      <c r="K8560" s="7">
        <v>45899</v>
      </c>
      <c r="L8560" s="7">
        <v>46547</v>
      </c>
      <c r="M8560" t="s">
        <v>77</v>
      </c>
      <c r="N8560" t="s">
        <v>79</v>
      </c>
      <c r="O8560">
        <v>2026</v>
      </c>
      <c r="P8560">
        <v>1</v>
      </c>
      <c r="Q8560" t="s">
        <v>80</v>
      </c>
      <c r="R8560" s="8">
        <v>46267</v>
      </c>
      <c r="S8560" s="2">
        <v>1</v>
      </c>
      <c r="T8560" s="2" t="s">
        <v>81</v>
      </c>
    </row>
    <row r="8561" spans="1:20" x14ac:dyDescent="0.25">
      <c r="A8561">
        <v>1120766430</v>
      </c>
      <c r="B8561">
        <v>123842861</v>
      </c>
      <c r="C8561" t="s">
        <v>85</v>
      </c>
      <c r="D8561" t="s">
        <v>88</v>
      </c>
      <c r="E8561" t="s">
        <v>76</v>
      </c>
      <c r="F8561" s="7">
        <v>44726</v>
      </c>
      <c r="G8561" s="7">
        <v>45091</v>
      </c>
      <c r="H8561" t="s">
        <v>86</v>
      </c>
      <c r="I8561" t="s">
        <v>87</v>
      </c>
      <c r="J8561" s="7"/>
      <c r="K8561" s="7">
        <v>45778</v>
      </c>
      <c r="L8561" s="7">
        <v>45091</v>
      </c>
      <c r="M8561" t="s">
        <v>86</v>
      </c>
      <c r="N8561"/>
      <c r="O8561">
        <v>2026</v>
      </c>
      <c r="P8561">
        <v>1</v>
      </c>
      <c r="Q8561" t="s">
        <v>80</v>
      </c>
      <c r="R8561" s="8">
        <v>46267</v>
      </c>
      <c r="S8561" s="2">
        <v>1</v>
      </c>
      <c r="T8561" s="2" t="s">
        <v>81</v>
      </c>
    </row>
    <row r="8562" spans="1:20" x14ac:dyDescent="0.25">
      <c r="A8562">
        <v>1120766548</v>
      </c>
      <c r="B8562">
        <v>123890430</v>
      </c>
      <c r="C8562" t="s">
        <v>82</v>
      </c>
      <c r="D8562" t="s">
        <v>88</v>
      </c>
      <c r="E8562" t="s">
        <v>76</v>
      </c>
      <c r="F8562" s="7">
        <v>44733</v>
      </c>
      <c r="G8562" s="7">
        <v>46559</v>
      </c>
      <c r="H8562" t="s">
        <v>77</v>
      </c>
      <c r="I8562" t="s">
        <v>78</v>
      </c>
      <c r="J8562" s="7">
        <v>45546</v>
      </c>
      <c r="K8562" s="7">
        <v>45884</v>
      </c>
      <c r="L8562" s="7">
        <v>46559</v>
      </c>
      <c r="M8562" t="s">
        <v>77</v>
      </c>
      <c r="N8562" t="s">
        <v>79</v>
      </c>
      <c r="O8562">
        <v>2026</v>
      </c>
      <c r="P8562">
        <v>1</v>
      </c>
      <c r="Q8562" t="s">
        <v>80</v>
      </c>
      <c r="R8562" s="8">
        <v>46267</v>
      </c>
      <c r="S8562" s="2">
        <v>1</v>
      </c>
      <c r="T8562" s="2" t="s">
        <v>81</v>
      </c>
    </row>
    <row r="8563" spans="1:20" x14ac:dyDescent="0.25">
      <c r="A8563">
        <v>1120766564</v>
      </c>
      <c r="B8563">
        <v>123897918</v>
      </c>
      <c r="C8563" t="s">
        <v>97</v>
      </c>
      <c r="D8563" t="s">
        <v>75</v>
      </c>
      <c r="E8563" t="s">
        <v>76</v>
      </c>
      <c r="F8563" s="7">
        <v>44734</v>
      </c>
      <c r="G8563" s="7">
        <v>46560</v>
      </c>
      <c r="H8563" t="s">
        <v>86</v>
      </c>
      <c r="I8563" t="s">
        <v>87</v>
      </c>
      <c r="J8563" s="7"/>
      <c r="K8563" s="7">
        <v>44739</v>
      </c>
      <c r="L8563" s="7">
        <v>46560</v>
      </c>
      <c r="M8563" t="s">
        <v>86</v>
      </c>
      <c r="N8563"/>
      <c r="O8563">
        <v>2026</v>
      </c>
      <c r="P8563">
        <v>1</v>
      </c>
      <c r="Q8563" t="s">
        <v>80</v>
      </c>
      <c r="R8563" s="8">
        <v>46267</v>
      </c>
      <c r="S8563" s="2">
        <v>1</v>
      </c>
      <c r="T8563" s="2" t="s">
        <v>81</v>
      </c>
    </row>
    <row r="8564" spans="1:20" x14ac:dyDescent="0.25">
      <c r="A8564">
        <v>1120766578</v>
      </c>
      <c r="B8564">
        <v>123903617</v>
      </c>
      <c r="C8564" t="s">
        <v>74</v>
      </c>
      <c r="D8564" t="s">
        <v>75</v>
      </c>
      <c r="E8564" t="s">
        <v>76</v>
      </c>
      <c r="F8564" s="7">
        <v>44735</v>
      </c>
      <c r="G8564" s="7">
        <v>45100</v>
      </c>
      <c r="H8564" t="s">
        <v>77</v>
      </c>
      <c r="I8564" t="s">
        <v>84</v>
      </c>
      <c r="J8564" s="7">
        <v>45581</v>
      </c>
      <c r="K8564" s="7">
        <v>45995</v>
      </c>
      <c r="L8564" s="7">
        <v>45100</v>
      </c>
      <c r="M8564" t="s">
        <v>77</v>
      </c>
      <c r="N8564" t="s">
        <v>79</v>
      </c>
      <c r="O8564">
        <v>2026</v>
      </c>
      <c r="P8564">
        <v>1</v>
      </c>
      <c r="Q8564" t="s">
        <v>80</v>
      </c>
      <c r="R8564" s="8">
        <v>46267</v>
      </c>
      <c r="S8564" s="2">
        <v>1</v>
      </c>
      <c r="T8564" s="2" t="s">
        <v>81</v>
      </c>
    </row>
    <row r="8565" spans="1:20" x14ac:dyDescent="0.25">
      <c r="A8565">
        <v>1120766579</v>
      </c>
      <c r="B8565">
        <v>123903617</v>
      </c>
      <c r="C8565" t="s">
        <v>74</v>
      </c>
      <c r="D8565" t="s">
        <v>75</v>
      </c>
      <c r="E8565" t="s">
        <v>76</v>
      </c>
      <c r="F8565" s="7">
        <v>44735</v>
      </c>
      <c r="G8565" s="7">
        <v>45100</v>
      </c>
      <c r="H8565" t="s">
        <v>77</v>
      </c>
      <c r="I8565" t="s">
        <v>84</v>
      </c>
      <c r="J8565" s="7">
        <v>45581</v>
      </c>
      <c r="K8565" s="7">
        <v>45747</v>
      </c>
      <c r="L8565" s="7">
        <v>45100</v>
      </c>
      <c r="M8565" t="s">
        <v>77</v>
      </c>
      <c r="N8565" t="s">
        <v>79</v>
      </c>
      <c r="O8565">
        <v>2026</v>
      </c>
      <c r="P8565">
        <v>1</v>
      </c>
      <c r="Q8565" t="s">
        <v>80</v>
      </c>
      <c r="R8565" s="8">
        <v>46267</v>
      </c>
      <c r="S8565" s="2">
        <v>1</v>
      </c>
      <c r="T8565" s="2" t="s">
        <v>81</v>
      </c>
    </row>
    <row r="8566" spans="1:20" x14ac:dyDescent="0.25">
      <c r="A8566">
        <v>1120766644</v>
      </c>
      <c r="B8566">
        <v>123927140</v>
      </c>
      <c r="C8566" t="s">
        <v>90</v>
      </c>
      <c r="D8566" t="s">
        <v>88</v>
      </c>
      <c r="E8566" t="s">
        <v>76</v>
      </c>
      <c r="F8566" s="7">
        <v>44738</v>
      </c>
      <c r="G8566" s="7">
        <v>46564</v>
      </c>
      <c r="H8566" t="s">
        <v>77</v>
      </c>
      <c r="I8566" t="s">
        <v>78</v>
      </c>
      <c r="J8566" s="7">
        <v>45972</v>
      </c>
      <c r="K8566" s="7">
        <v>45986</v>
      </c>
      <c r="L8566" s="7">
        <v>46564</v>
      </c>
      <c r="M8566" t="s">
        <v>77</v>
      </c>
      <c r="N8566" t="s">
        <v>79</v>
      </c>
      <c r="O8566">
        <v>2026</v>
      </c>
      <c r="P8566">
        <v>1</v>
      </c>
      <c r="Q8566" t="s">
        <v>80</v>
      </c>
      <c r="R8566" s="8">
        <v>46267</v>
      </c>
      <c r="S8566" s="2">
        <v>1</v>
      </c>
      <c r="T8566" s="2" t="s">
        <v>81</v>
      </c>
    </row>
    <row r="8567" spans="1:20" x14ac:dyDescent="0.25">
      <c r="A8567">
        <v>1120766693</v>
      </c>
      <c r="B8567">
        <v>123942659</v>
      </c>
      <c r="C8567" t="s">
        <v>74</v>
      </c>
      <c r="D8567" t="s">
        <v>88</v>
      </c>
      <c r="E8567" t="s">
        <v>76</v>
      </c>
      <c r="F8567" s="7">
        <v>44740</v>
      </c>
      <c r="G8567" s="7">
        <v>45105</v>
      </c>
      <c r="H8567" t="s">
        <v>86</v>
      </c>
      <c r="I8567" t="s">
        <v>87</v>
      </c>
      <c r="J8567" s="7">
        <v>45914</v>
      </c>
      <c r="K8567" s="7">
        <v>44796</v>
      </c>
      <c r="L8567" s="7">
        <v>45105</v>
      </c>
      <c r="M8567" t="s">
        <v>86</v>
      </c>
      <c r="N8567" t="s">
        <v>79</v>
      </c>
      <c r="O8567">
        <v>2026</v>
      </c>
      <c r="P8567">
        <v>1</v>
      </c>
      <c r="Q8567" t="s">
        <v>80</v>
      </c>
      <c r="R8567" s="8">
        <v>46267</v>
      </c>
      <c r="S8567" s="2">
        <v>1</v>
      </c>
      <c r="T8567" s="2" t="s">
        <v>81</v>
      </c>
    </row>
    <row r="8568" spans="1:20" x14ac:dyDescent="0.25">
      <c r="A8568">
        <v>1120766810</v>
      </c>
      <c r="B8568">
        <v>123994573</v>
      </c>
      <c r="C8568" t="s">
        <v>82</v>
      </c>
      <c r="D8568" t="s">
        <v>83</v>
      </c>
      <c r="E8568" t="s">
        <v>76</v>
      </c>
      <c r="F8568" s="7">
        <v>44747</v>
      </c>
      <c r="G8568" s="7">
        <v>46573</v>
      </c>
      <c r="H8568" t="s">
        <v>77</v>
      </c>
      <c r="I8568" t="s">
        <v>78</v>
      </c>
      <c r="J8568" s="7">
        <v>45929</v>
      </c>
      <c r="K8568" s="7">
        <v>45932</v>
      </c>
      <c r="L8568" s="7">
        <v>46573</v>
      </c>
      <c r="M8568" t="s">
        <v>77</v>
      </c>
      <c r="N8568" t="s">
        <v>79</v>
      </c>
      <c r="O8568">
        <v>2026</v>
      </c>
      <c r="P8568">
        <v>1</v>
      </c>
      <c r="Q8568" t="s">
        <v>80</v>
      </c>
      <c r="R8568" s="8">
        <v>46267</v>
      </c>
      <c r="S8568" s="2">
        <v>1</v>
      </c>
      <c r="T8568" s="2" t="s">
        <v>81</v>
      </c>
    </row>
    <row r="8569" spans="1:20" x14ac:dyDescent="0.25">
      <c r="A8569">
        <v>1120766822</v>
      </c>
      <c r="B8569">
        <v>123999192</v>
      </c>
      <c r="C8569" t="s">
        <v>82</v>
      </c>
      <c r="D8569" t="s">
        <v>83</v>
      </c>
      <c r="E8569" t="s">
        <v>76</v>
      </c>
      <c r="F8569" s="7">
        <v>44747</v>
      </c>
      <c r="G8569" s="7">
        <v>44931</v>
      </c>
      <c r="H8569" t="s">
        <v>77</v>
      </c>
      <c r="I8569" t="s">
        <v>84</v>
      </c>
      <c r="J8569" s="7">
        <v>45432</v>
      </c>
      <c r="K8569" s="7">
        <v>45934</v>
      </c>
      <c r="L8569" s="7">
        <v>44931</v>
      </c>
      <c r="M8569" t="s">
        <v>77</v>
      </c>
      <c r="N8569" t="s">
        <v>79</v>
      </c>
      <c r="O8569">
        <v>2026</v>
      </c>
      <c r="P8569">
        <v>1</v>
      </c>
      <c r="Q8569" t="s">
        <v>80</v>
      </c>
      <c r="R8569" s="8">
        <v>46267</v>
      </c>
      <c r="S8569" s="2">
        <v>1</v>
      </c>
      <c r="T8569" s="2" t="s">
        <v>81</v>
      </c>
    </row>
    <row r="8570" spans="1:20" x14ac:dyDescent="0.25">
      <c r="A8570">
        <v>1120766823</v>
      </c>
      <c r="B8570">
        <v>123999192</v>
      </c>
      <c r="C8570" t="s">
        <v>82</v>
      </c>
      <c r="D8570" t="s">
        <v>83</v>
      </c>
      <c r="E8570" t="s">
        <v>76</v>
      </c>
      <c r="F8570" s="7">
        <v>44747</v>
      </c>
      <c r="G8570" s="7">
        <v>44931</v>
      </c>
      <c r="H8570" t="s">
        <v>77</v>
      </c>
      <c r="I8570" t="s">
        <v>84</v>
      </c>
      <c r="J8570" s="7">
        <v>45432</v>
      </c>
      <c r="K8570" s="7">
        <v>45446</v>
      </c>
      <c r="L8570" s="7">
        <v>44931</v>
      </c>
      <c r="M8570" t="s">
        <v>77</v>
      </c>
      <c r="N8570" t="s">
        <v>79</v>
      </c>
      <c r="O8570">
        <v>2026</v>
      </c>
      <c r="P8570">
        <v>1</v>
      </c>
      <c r="Q8570" t="s">
        <v>80</v>
      </c>
      <c r="R8570" s="8">
        <v>46267</v>
      </c>
      <c r="S8570" s="2">
        <v>1</v>
      </c>
      <c r="T8570" s="2" t="s">
        <v>81</v>
      </c>
    </row>
    <row r="8571" spans="1:20" x14ac:dyDescent="0.25">
      <c r="A8571">
        <v>1120766947</v>
      </c>
      <c r="B8571">
        <v>124070734</v>
      </c>
      <c r="C8571" t="s">
        <v>85</v>
      </c>
      <c r="D8571" t="s">
        <v>75</v>
      </c>
      <c r="E8571" t="s">
        <v>76</v>
      </c>
      <c r="F8571" s="7">
        <v>44755</v>
      </c>
      <c r="G8571" s="7">
        <v>46581</v>
      </c>
      <c r="H8571" t="s">
        <v>77</v>
      </c>
      <c r="I8571" t="s">
        <v>78</v>
      </c>
      <c r="J8571" s="7"/>
      <c r="K8571" s="7">
        <v>45747</v>
      </c>
      <c r="L8571" s="7">
        <v>46581</v>
      </c>
      <c r="M8571" t="s">
        <v>77</v>
      </c>
      <c r="N8571"/>
      <c r="O8571">
        <v>2026</v>
      </c>
      <c r="P8571">
        <v>1</v>
      </c>
      <c r="Q8571" t="s">
        <v>80</v>
      </c>
      <c r="R8571" s="8">
        <v>46267</v>
      </c>
      <c r="S8571" s="2">
        <v>1</v>
      </c>
      <c r="T8571" s="2" t="s">
        <v>81</v>
      </c>
    </row>
    <row r="8572" spans="1:20" x14ac:dyDescent="0.25">
      <c r="A8572">
        <v>1120767051</v>
      </c>
      <c r="B8572">
        <v>124112368</v>
      </c>
      <c r="C8572" t="s">
        <v>82</v>
      </c>
      <c r="D8572" t="s">
        <v>88</v>
      </c>
      <c r="E8572" t="s">
        <v>76</v>
      </c>
      <c r="F8572" s="7">
        <v>44760</v>
      </c>
      <c r="G8572" s="7">
        <v>45125</v>
      </c>
      <c r="H8572" t="s">
        <v>77</v>
      </c>
      <c r="I8572" t="s">
        <v>84</v>
      </c>
      <c r="J8572" s="7">
        <v>45742</v>
      </c>
      <c r="K8572" s="7">
        <v>45689</v>
      </c>
      <c r="L8572" s="7">
        <v>45125</v>
      </c>
      <c r="M8572" t="s">
        <v>77</v>
      </c>
      <c r="N8572" t="s">
        <v>79</v>
      </c>
      <c r="O8572">
        <v>2026</v>
      </c>
      <c r="P8572">
        <v>1</v>
      </c>
      <c r="Q8572" t="s">
        <v>80</v>
      </c>
      <c r="R8572" s="8">
        <v>46267</v>
      </c>
      <c r="S8572" s="2">
        <v>1</v>
      </c>
      <c r="T8572" s="2" t="s">
        <v>81</v>
      </c>
    </row>
    <row r="8573" spans="1:20" x14ac:dyDescent="0.25">
      <c r="A8573">
        <v>1120767052</v>
      </c>
      <c r="B8573">
        <v>124112368</v>
      </c>
      <c r="C8573" t="s">
        <v>82</v>
      </c>
      <c r="D8573" t="s">
        <v>88</v>
      </c>
      <c r="E8573" t="s">
        <v>76</v>
      </c>
      <c r="F8573" s="7">
        <v>44760</v>
      </c>
      <c r="G8573" s="7">
        <v>45125</v>
      </c>
      <c r="H8573" t="s">
        <v>77</v>
      </c>
      <c r="I8573" t="s">
        <v>84</v>
      </c>
      <c r="J8573" s="7">
        <v>45742</v>
      </c>
      <c r="K8573" s="7">
        <v>45919</v>
      </c>
      <c r="L8573" s="7">
        <v>45125</v>
      </c>
      <c r="M8573" t="s">
        <v>77</v>
      </c>
      <c r="N8573" t="s">
        <v>79</v>
      </c>
      <c r="O8573">
        <v>2026</v>
      </c>
      <c r="P8573">
        <v>1</v>
      </c>
      <c r="Q8573" t="s">
        <v>80</v>
      </c>
      <c r="R8573" s="8">
        <v>46267</v>
      </c>
      <c r="S8573" s="2">
        <v>1</v>
      </c>
      <c r="T8573" s="2" t="s">
        <v>81</v>
      </c>
    </row>
    <row r="8574" spans="1:20" x14ac:dyDescent="0.25">
      <c r="A8574">
        <v>1120767068</v>
      </c>
      <c r="B8574">
        <v>124117775</v>
      </c>
      <c r="C8574" t="s">
        <v>85</v>
      </c>
      <c r="D8574" t="s">
        <v>75</v>
      </c>
      <c r="E8574" t="s">
        <v>76</v>
      </c>
      <c r="F8574" s="7">
        <v>44761</v>
      </c>
      <c r="G8574" s="7">
        <v>45126</v>
      </c>
      <c r="H8574" t="s">
        <v>86</v>
      </c>
      <c r="I8574" t="s">
        <v>87</v>
      </c>
      <c r="J8574" s="7"/>
      <c r="K8574" s="7">
        <v>46013</v>
      </c>
      <c r="L8574" s="7">
        <v>45126</v>
      </c>
      <c r="M8574" t="s">
        <v>86</v>
      </c>
      <c r="N8574"/>
      <c r="O8574">
        <v>2026</v>
      </c>
      <c r="P8574">
        <v>1</v>
      </c>
      <c r="Q8574" t="s">
        <v>80</v>
      </c>
      <c r="R8574" s="8">
        <v>46267</v>
      </c>
      <c r="S8574" s="2">
        <v>1</v>
      </c>
      <c r="T8574" s="2" t="s">
        <v>81</v>
      </c>
    </row>
    <row r="8575" spans="1:20" x14ac:dyDescent="0.25">
      <c r="A8575">
        <v>1120767101</v>
      </c>
      <c r="B8575">
        <v>124134288</v>
      </c>
      <c r="C8575" t="s">
        <v>74</v>
      </c>
      <c r="D8575" t="s">
        <v>88</v>
      </c>
      <c r="E8575" t="s">
        <v>76</v>
      </c>
      <c r="F8575" s="7">
        <v>44763</v>
      </c>
      <c r="G8575" s="7">
        <v>45128</v>
      </c>
      <c r="H8575" t="s">
        <v>86</v>
      </c>
      <c r="I8575" t="s">
        <v>87</v>
      </c>
      <c r="J8575" s="7">
        <v>45204</v>
      </c>
      <c r="K8575" s="7">
        <v>45715</v>
      </c>
      <c r="L8575" s="7">
        <v>45128</v>
      </c>
      <c r="M8575" t="s">
        <v>86</v>
      </c>
      <c r="N8575" t="s">
        <v>92</v>
      </c>
      <c r="O8575">
        <v>2026</v>
      </c>
      <c r="P8575">
        <v>1</v>
      </c>
      <c r="Q8575" t="s">
        <v>80</v>
      </c>
      <c r="R8575" s="8">
        <v>46267</v>
      </c>
      <c r="S8575" s="2">
        <v>1</v>
      </c>
      <c r="T8575" s="2" t="s">
        <v>81</v>
      </c>
    </row>
    <row r="8576" spans="1:20" x14ac:dyDescent="0.25">
      <c r="A8576">
        <v>1120767145</v>
      </c>
      <c r="B8576">
        <v>124157008</v>
      </c>
      <c r="C8576" t="s">
        <v>74</v>
      </c>
      <c r="D8576" t="s">
        <v>88</v>
      </c>
      <c r="E8576" t="s">
        <v>76</v>
      </c>
      <c r="F8576" s="7">
        <v>44767</v>
      </c>
      <c r="G8576" s="7">
        <v>45132</v>
      </c>
      <c r="H8576" t="s">
        <v>77</v>
      </c>
      <c r="I8576" t="s">
        <v>78</v>
      </c>
      <c r="J8576" s="7">
        <v>45607</v>
      </c>
      <c r="K8576" s="7">
        <v>45623</v>
      </c>
      <c r="L8576" s="7">
        <v>45132</v>
      </c>
      <c r="M8576" t="s">
        <v>77</v>
      </c>
      <c r="N8576" t="s">
        <v>79</v>
      </c>
      <c r="O8576">
        <v>2026</v>
      </c>
      <c r="P8576">
        <v>1</v>
      </c>
      <c r="Q8576" t="s">
        <v>80</v>
      </c>
      <c r="R8576" s="8">
        <v>46267</v>
      </c>
      <c r="S8576" s="2">
        <v>1</v>
      </c>
      <c r="T8576" s="2" t="s">
        <v>81</v>
      </c>
    </row>
    <row r="8577" spans="1:20" x14ac:dyDescent="0.25">
      <c r="A8577">
        <v>1120767160</v>
      </c>
      <c r="B8577">
        <v>124162038</v>
      </c>
      <c r="C8577" t="s">
        <v>74</v>
      </c>
      <c r="D8577" t="s">
        <v>88</v>
      </c>
      <c r="E8577" t="s">
        <v>76</v>
      </c>
      <c r="F8577" s="7">
        <v>44767</v>
      </c>
      <c r="G8577" s="7">
        <v>45132</v>
      </c>
      <c r="H8577" t="s">
        <v>77</v>
      </c>
      <c r="I8577" t="s">
        <v>78</v>
      </c>
      <c r="J8577" s="7">
        <v>45845</v>
      </c>
      <c r="K8577" s="7">
        <v>45910</v>
      </c>
      <c r="L8577" s="7">
        <v>45132</v>
      </c>
      <c r="M8577" t="s">
        <v>77</v>
      </c>
      <c r="N8577" t="s">
        <v>79</v>
      </c>
      <c r="O8577">
        <v>2026</v>
      </c>
      <c r="P8577">
        <v>1</v>
      </c>
      <c r="Q8577" t="s">
        <v>80</v>
      </c>
      <c r="R8577" s="8">
        <v>46267</v>
      </c>
      <c r="S8577" s="2">
        <v>1</v>
      </c>
      <c r="T8577" s="2" t="s">
        <v>81</v>
      </c>
    </row>
    <row r="8578" spans="1:20" x14ac:dyDescent="0.25">
      <c r="A8578">
        <v>1120767272</v>
      </c>
      <c r="B8578">
        <v>124210210</v>
      </c>
      <c r="C8578" t="s">
        <v>85</v>
      </c>
      <c r="D8578" t="s">
        <v>75</v>
      </c>
      <c r="E8578" t="s">
        <v>76</v>
      </c>
      <c r="F8578" s="7">
        <v>44775</v>
      </c>
      <c r="G8578" s="7">
        <v>45140</v>
      </c>
      <c r="H8578" t="s">
        <v>77</v>
      </c>
      <c r="I8578" t="s">
        <v>78</v>
      </c>
      <c r="J8578" s="7"/>
      <c r="K8578" s="7">
        <v>44902</v>
      </c>
      <c r="L8578" s="7">
        <v>45140</v>
      </c>
      <c r="M8578" t="s">
        <v>77</v>
      </c>
      <c r="N8578"/>
      <c r="O8578">
        <v>2026</v>
      </c>
      <c r="P8578">
        <v>1</v>
      </c>
      <c r="Q8578" t="s">
        <v>80</v>
      </c>
      <c r="R8578" s="8">
        <v>46267</v>
      </c>
      <c r="S8578" s="2">
        <v>1</v>
      </c>
      <c r="T8578" s="2" t="s">
        <v>81</v>
      </c>
    </row>
    <row r="8579" spans="1:20" x14ac:dyDescent="0.25">
      <c r="A8579">
        <v>1120768791</v>
      </c>
      <c r="B8579">
        <v>124765792</v>
      </c>
      <c r="C8579" t="s">
        <v>85</v>
      </c>
      <c r="D8579" t="s">
        <v>75</v>
      </c>
      <c r="E8579" t="s">
        <v>76</v>
      </c>
      <c r="F8579" s="7">
        <v>44812</v>
      </c>
      <c r="G8579" s="7">
        <v>46638</v>
      </c>
      <c r="H8579" t="s">
        <v>77</v>
      </c>
      <c r="I8579" t="s">
        <v>78</v>
      </c>
      <c r="J8579" s="7">
        <v>45385</v>
      </c>
      <c r="K8579" s="7">
        <v>45405</v>
      </c>
      <c r="L8579" s="7">
        <v>46638</v>
      </c>
      <c r="M8579" t="s">
        <v>77</v>
      </c>
      <c r="N8579" t="s">
        <v>79</v>
      </c>
      <c r="O8579">
        <v>2026</v>
      </c>
      <c r="P8579">
        <v>1</v>
      </c>
      <c r="Q8579" t="s">
        <v>80</v>
      </c>
      <c r="R8579" s="8">
        <v>46267</v>
      </c>
      <c r="S8579" s="2">
        <v>1</v>
      </c>
      <c r="T8579" s="2" t="s">
        <v>81</v>
      </c>
    </row>
    <row r="8580" spans="1:20" x14ac:dyDescent="0.25">
      <c r="A8580">
        <v>1120768904</v>
      </c>
      <c r="B8580">
        <v>124808135</v>
      </c>
      <c r="C8580" t="s">
        <v>74</v>
      </c>
      <c r="D8580" t="s">
        <v>75</v>
      </c>
      <c r="E8580" t="s">
        <v>76</v>
      </c>
      <c r="F8580" s="7">
        <v>44865</v>
      </c>
      <c r="G8580" s="7">
        <v>45230</v>
      </c>
      <c r="H8580" t="s">
        <v>77</v>
      </c>
      <c r="I8580" t="s">
        <v>78</v>
      </c>
      <c r="J8580" s="7"/>
      <c r="K8580" s="7">
        <v>44931</v>
      </c>
      <c r="L8580" s="7">
        <v>45230</v>
      </c>
      <c r="M8580" t="s">
        <v>77</v>
      </c>
      <c r="N8580"/>
      <c r="O8580">
        <v>2026</v>
      </c>
      <c r="P8580">
        <v>1</v>
      </c>
      <c r="Q8580" t="s">
        <v>80</v>
      </c>
      <c r="R8580" s="8">
        <v>46267</v>
      </c>
      <c r="S8580" s="2">
        <v>1</v>
      </c>
      <c r="T8580" s="2" t="s">
        <v>81</v>
      </c>
    </row>
    <row r="8581" spans="1:20" x14ac:dyDescent="0.25">
      <c r="A8581">
        <v>1120769057</v>
      </c>
      <c r="B8581">
        <v>124919991</v>
      </c>
      <c r="C8581" t="s">
        <v>97</v>
      </c>
      <c r="D8581" t="s">
        <v>75</v>
      </c>
      <c r="E8581" t="s">
        <v>76</v>
      </c>
      <c r="F8581" s="7">
        <v>44885</v>
      </c>
      <c r="G8581" s="7">
        <v>45066</v>
      </c>
      <c r="H8581" t="s">
        <v>77</v>
      </c>
      <c r="I8581" t="s">
        <v>78</v>
      </c>
      <c r="J8581" s="7">
        <v>45807</v>
      </c>
      <c r="K8581" s="7">
        <v>44952</v>
      </c>
      <c r="L8581" s="7">
        <v>45066</v>
      </c>
      <c r="M8581" t="s">
        <v>77</v>
      </c>
      <c r="N8581" t="s">
        <v>79</v>
      </c>
      <c r="O8581">
        <v>2026</v>
      </c>
      <c r="P8581">
        <v>1</v>
      </c>
      <c r="Q8581" t="s">
        <v>80</v>
      </c>
      <c r="R8581" s="8">
        <v>46267</v>
      </c>
      <c r="S8581" s="2">
        <v>1</v>
      </c>
      <c r="T8581" s="2" t="s">
        <v>81</v>
      </c>
    </row>
    <row r="8582" spans="1:20" x14ac:dyDescent="0.25">
      <c r="A8582">
        <v>1120769159</v>
      </c>
      <c r="B8582">
        <v>125348950</v>
      </c>
      <c r="C8582" t="s">
        <v>85</v>
      </c>
      <c r="D8582" t="s">
        <v>75</v>
      </c>
      <c r="E8582" t="s">
        <v>76</v>
      </c>
      <c r="F8582" s="7">
        <v>44942</v>
      </c>
      <c r="G8582" s="7">
        <v>46768</v>
      </c>
      <c r="H8582" t="s">
        <v>86</v>
      </c>
      <c r="I8582" t="s">
        <v>87</v>
      </c>
      <c r="J8582" s="7"/>
      <c r="K8582" s="7">
        <v>44943</v>
      </c>
      <c r="L8582" s="7">
        <v>46768</v>
      </c>
      <c r="M8582" t="s">
        <v>86</v>
      </c>
      <c r="N8582"/>
      <c r="O8582">
        <v>2026</v>
      </c>
      <c r="P8582">
        <v>1</v>
      </c>
      <c r="Q8582" t="s">
        <v>80</v>
      </c>
      <c r="R8582" s="8">
        <v>46267</v>
      </c>
      <c r="S8582" s="2">
        <v>1</v>
      </c>
      <c r="T8582" s="2" t="s">
        <v>81</v>
      </c>
    </row>
    <row r="8583" spans="1:20" x14ac:dyDescent="0.25">
      <c r="A8583">
        <v>1120769415</v>
      </c>
      <c r="B8583">
        <v>125958964</v>
      </c>
      <c r="C8583" t="s">
        <v>82</v>
      </c>
      <c r="D8583" t="s">
        <v>75</v>
      </c>
      <c r="E8583" t="s">
        <v>76</v>
      </c>
      <c r="F8583" s="7">
        <v>45036</v>
      </c>
      <c r="G8583" s="7">
        <v>45402</v>
      </c>
      <c r="H8583" t="s">
        <v>77</v>
      </c>
      <c r="I8583" t="s">
        <v>78</v>
      </c>
      <c r="J8583" s="7"/>
      <c r="K8583" s="7">
        <v>45446</v>
      </c>
      <c r="L8583" s="7">
        <v>45402</v>
      </c>
      <c r="M8583" t="s">
        <v>77</v>
      </c>
      <c r="N8583"/>
      <c r="O8583">
        <v>2026</v>
      </c>
      <c r="P8583">
        <v>1</v>
      </c>
      <c r="Q8583" t="s">
        <v>80</v>
      </c>
      <c r="R8583" s="8">
        <v>46267</v>
      </c>
      <c r="S8583" s="2">
        <v>1</v>
      </c>
      <c r="T8583" s="2" t="s">
        <v>81</v>
      </c>
    </row>
    <row r="8584" spans="1:20" x14ac:dyDescent="0.25">
      <c r="A8584">
        <v>1120769526</v>
      </c>
      <c r="B8584">
        <v>126003596</v>
      </c>
      <c r="C8584" t="s">
        <v>82</v>
      </c>
      <c r="D8584" t="s">
        <v>75</v>
      </c>
      <c r="E8584" t="s">
        <v>76</v>
      </c>
      <c r="F8584" s="7">
        <v>45029</v>
      </c>
      <c r="G8584" s="7">
        <v>45395</v>
      </c>
      <c r="H8584" t="s">
        <v>77</v>
      </c>
      <c r="I8584" t="s">
        <v>78</v>
      </c>
      <c r="J8584" s="7">
        <v>45592</v>
      </c>
      <c r="K8584" s="7">
        <v>45052</v>
      </c>
      <c r="L8584" s="7">
        <v>45395</v>
      </c>
      <c r="M8584" t="s">
        <v>77</v>
      </c>
      <c r="N8584" t="s">
        <v>79</v>
      </c>
      <c r="O8584">
        <v>2026</v>
      </c>
      <c r="P8584">
        <v>1</v>
      </c>
      <c r="Q8584" t="s">
        <v>80</v>
      </c>
      <c r="R8584" s="8">
        <v>46267</v>
      </c>
      <c r="S8584" s="2">
        <v>1</v>
      </c>
      <c r="T8584" s="2" t="s">
        <v>81</v>
      </c>
    </row>
    <row r="8585" spans="1:20" x14ac:dyDescent="0.25">
      <c r="A8585">
        <v>1120769667</v>
      </c>
      <c r="B8585">
        <v>126066042</v>
      </c>
      <c r="C8585" t="s">
        <v>74</v>
      </c>
      <c r="D8585" t="s">
        <v>75</v>
      </c>
      <c r="E8585" t="s">
        <v>76</v>
      </c>
      <c r="F8585" s="7">
        <v>45052</v>
      </c>
      <c r="G8585" s="7">
        <v>45418</v>
      </c>
      <c r="H8585" t="s">
        <v>86</v>
      </c>
      <c r="I8585" t="s">
        <v>87</v>
      </c>
      <c r="J8585" s="7"/>
      <c r="K8585" s="7">
        <v>45054</v>
      </c>
      <c r="L8585" s="7">
        <v>45418</v>
      </c>
      <c r="M8585" t="s">
        <v>86</v>
      </c>
      <c r="N8585"/>
      <c r="O8585">
        <v>2026</v>
      </c>
      <c r="P8585">
        <v>1</v>
      </c>
      <c r="Q8585" t="s">
        <v>80</v>
      </c>
      <c r="R8585" s="8">
        <v>46267</v>
      </c>
      <c r="S8585" s="2">
        <v>1</v>
      </c>
      <c r="T8585" s="2" t="s">
        <v>81</v>
      </c>
    </row>
    <row r="8586" spans="1:20" x14ac:dyDescent="0.25">
      <c r="A8586">
        <v>1120769696</v>
      </c>
      <c r="B8586">
        <v>126081041</v>
      </c>
      <c r="C8586" t="s">
        <v>74</v>
      </c>
      <c r="D8586" t="s">
        <v>88</v>
      </c>
      <c r="E8586" t="s">
        <v>76</v>
      </c>
      <c r="F8586" s="7">
        <v>45055</v>
      </c>
      <c r="G8586" s="7">
        <v>45421</v>
      </c>
      <c r="H8586" t="s">
        <v>86</v>
      </c>
      <c r="I8586" t="s">
        <v>87</v>
      </c>
      <c r="J8586" s="7">
        <v>45812</v>
      </c>
      <c r="K8586" s="7">
        <v>45057</v>
      </c>
      <c r="L8586" s="7">
        <v>45421</v>
      </c>
      <c r="M8586" t="s">
        <v>86</v>
      </c>
      <c r="N8586" t="s">
        <v>79</v>
      </c>
      <c r="O8586">
        <v>2026</v>
      </c>
      <c r="P8586">
        <v>1</v>
      </c>
      <c r="Q8586" t="s">
        <v>80</v>
      </c>
      <c r="R8586" s="8">
        <v>46267</v>
      </c>
      <c r="S8586" s="2">
        <v>1</v>
      </c>
      <c r="T8586" s="2" t="s">
        <v>81</v>
      </c>
    </row>
    <row r="8587" spans="1:20" x14ac:dyDescent="0.25">
      <c r="A8587">
        <v>1120769749</v>
      </c>
      <c r="B8587">
        <v>126115809</v>
      </c>
      <c r="C8587" t="s">
        <v>91</v>
      </c>
      <c r="D8587" t="s">
        <v>75</v>
      </c>
      <c r="E8587" t="s">
        <v>76</v>
      </c>
      <c r="F8587" s="7">
        <v>44281</v>
      </c>
      <c r="G8587" s="7">
        <v>46107</v>
      </c>
      <c r="H8587" t="s">
        <v>77</v>
      </c>
      <c r="I8587" t="s">
        <v>78</v>
      </c>
      <c r="J8587" s="7">
        <v>45565</v>
      </c>
      <c r="K8587" s="7">
        <v>45061</v>
      </c>
      <c r="L8587" s="7">
        <v>46107</v>
      </c>
      <c r="M8587" t="s">
        <v>77</v>
      </c>
      <c r="N8587" t="s">
        <v>79</v>
      </c>
      <c r="O8587">
        <v>2026</v>
      </c>
      <c r="P8587">
        <v>1</v>
      </c>
      <c r="Q8587" t="s">
        <v>80</v>
      </c>
      <c r="R8587" s="8">
        <v>46267</v>
      </c>
      <c r="S8587" s="2">
        <v>1</v>
      </c>
      <c r="T8587" s="2" t="s">
        <v>81</v>
      </c>
    </row>
    <row r="8588" spans="1:20" x14ac:dyDescent="0.25">
      <c r="A8588">
        <v>1120770033</v>
      </c>
      <c r="B8588">
        <v>126244451</v>
      </c>
      <c r="C8588" t="s">
        <v>74</v>
      </c>
      <c r="D8588" t="s">
        <v>88</v>
      </c>
      <c r="E8588" t="s">
        <v>76</v>
      </c>
      <c r="F8588" s="7">
        <v>45076</v>
      </c>
      <c r="G8588" s="7">
        <v>45442</v>
      </c>
      <c r="H8588" t="s">
        <v>77</v>
      </c>
      <c r="I8588" t="s">
        <v>78</v>
      </c>
      <c r="J8588" s="7">
        <v>45482</v>
      </c>
      <c r="K8588" s="7">
        <v>45485</v>
      </c>
      <c r="L8588" s="7">
        <v>45442</v>
      </c>
      <c r="M8588" t="s">
        <v>77</v>
      </c>
      <c r="N8588" t="s">
        <v>79</v>
      </c>
      <c r="O8588">
        <v>2026</v>
      </c>
      <c r="P8588">
        <v>1</v>
      </c>
      <c r="Q8588" t="s">
        <v>80</v>
      </c>
      <c r="R8588" s="8">
        <v>46267</v>
      </c>
      <c r="S8588" s="2">
        <v>1</v>
      </c>
      <c r="T8588" s="2" t="s">
        <v>81</v>
      </c>
    </row>
    <row r="8589" spans="1:20" x14ac:dyDescent="0.25">
      <c r="A8589">
        <v>1120770085</v>
      </c>
      <c r="B8589">
        <v>126267537</v>
      </c>
      <c r="C8589" t="s">
        <v>74</v>
      </c>
      <c r="D8589" t="s">
        <v>88</v>
      </c>
      <c r="E8589" t="s">
        <v>76</v>
      </c>
      <c r="F8589" s="7">
        <v>45078</v>
      </c>
      <c r="G8589" s="7">
        <v>45444</v>
      </c>
      <c r="H8589" t="s">
        <v>77</v>
      </c>
      <c r="I8589" t="s">
        <v>78</v>
      </c>
      <c r="J8589" s="7">
        <v>45719</v>
      </c>
      <c r="K8589" s="7">
        <v>45667</v>
      </c>
      <c r="L8589" s="7">
        <v>45444</v>
      </c>
      <c r="M8589" t="s">
        <v>77</v>
      </c>
      <c r="N8589" t="s">
        <v>79</v>
      </c>
      <c r="O8589">
        <v>2026</v>
      </c>
      <c r="P8589">
        <v>1</v>
      </c>
      <c r="Q8589" t="s">
        <v>80</v>
      </c>
      <c r="R8589" s="8">
        <v>46267</v>
      </c>
      <c r="S8589" s="2">
        <v>1</v>
      </c>
      <c r="T8589" s="2" t="s">
        <v>81</v>
      </c>
    </row>
    <row r="8590" spans="1:20" x14ac:dyDescent="0.25">
      <c r="A8590">
        <v>1120770100</v>
      </c>
      <c r="B8590">
        <v>126279201</v>
      </c>
      <c r="C8590" t="s">
        <v>82</v>
      </c>
      <c r="D8590" t="s">
        <v>75</v>
      </c>
      <c r="E8590" t="s">
        <v>76</v>
      </c>
      <c r="F8590" s="7">
        <v>45079</v>
      </c>
      <c r="G8590" s="7">
        <v>45262</v>
      </c>
      <c r="H8590" t="s">
        <v>77</v>
      </c>
      <c r="I8590" t="s">
        <v>78</v>
      </c>
      <c r="J8590" s="7">
        <v>46105</v>
      </c>
      <c r="K8590" s="7">
        <v>45448</v>
      </c>
      <c r="L8590" s="7">
        <v>45262</v>
      </c>
      <c r="M8590" t="s">
        <v>77</v>
      </c>
      <c r="N8590" t="s">
        <v>79</v>
      </c>
      <c r="O8590">
        <v>2026</v>
      </c>
      <c r="P8590">
        <v>1</v>
      </c>
      <c r="Q8590" t="s">
        <v>80</v>
      </c>
      <c r="R8590" s="8">
        <v>46267</v>
      </c>
      <c r="S8590" s="2">
        <v>1</v>
      </c>
      <c r="T8590" s="2" t="s">
        <v>81</v>
      </c>
    </row>
    <row r="8591" spans="1:20" x14ac:dyDescent="0.25">
      <c r="A8591">
        <v>1120770118</v>
      </c>
      <c r="B8591">
        <v>126285365</v>
      </c>
      <c r="C8591" t="s">
        <v>74</v>
      </c>
      <c r="D8591" t="s">
        <v>88</v>
      </c>
      <c r="E8591" t="s">
        <v>76</v>
      </c>
      <c r="F8591" s="7">
        <v>45080</v>
      </c>
      <c r="G8591" s="7">
        <v>45446</v>
      </c>
      <c r="H8591" t="s">
        <v>77</v>
      </c>
      <c r="I8591" t="s">
        <v>78</v>
      </c>
      <c r="J8591" s="7">
        <v>45499</v>
      </c>
      <c r="K8591" s="7">
        <v>45957</v>
      </c>
      <c r="L8591" s="7">
        <v>45446</v>
      </c>
      <c r="M8591" t="s">
        <v>77</v>
      </c>
      <c r="N8591" t="s">
        <v>79</v>
      </c>
      <c r="O8591">
        <v>2026</v>
      </c>
      <c r="P8591">
        <v>1</v>
      </c>
      <c r="Q8591" t="s">
        <v>80</v>
      </c>
      <c r="R8591" s="8">
        <v>46267</v>
      </c>
      <c r="S8591" s="2">
        <v>1</v>
      </c>
      <c r="T8591" s="2" t="s">
        <v>81</v>
      </c>
    </row>
    <row r="8592" spans="1:20" x14ac:dyDescent="0.25">
      <c r="A8592">
        <v>1120770138</v>
      </c>
      <c r="B8592">
        <v>126294513</v>
      </c>
      <c r="C8592" t="s">
        <v>91</v>
      </c>
      <c r="D8592" t="s">
        <v>75</v>
      </c>
      <c r="E8592" t="s">
        <v>76</v>
      </c>
      <c r="F8592" s="7">
        <v>45082</v>
      </c>
      <c r="G8592" s="7">
        <v>46909</v>
      </c>
      <c r="H8592" t="s">
        <v>77</v>
      </c>
      <c r="I8592" t="s">
        <v>78</v>
      </c>
      <c r="J8592" s="7"/>
      <c r="K8592" s="7">
        <v>46038</v>
      </c>
      <c r="L8592" s="7">
        <v>46909</v>
      </c>
      <c r="M8592" t="s">
        <v>77</v>
      </c>
      <c r="N8592"/>
      <c r="O8592">
        <v>2026</v>
      </c>
      <c r="P8592">
        <v>1</v>
      </c>
      <c r="Q8592" t="s">
        <v>80</v>
      </c>
      <c r="R8592" s="8">
        <v>46267</v>
      </c>
      <c r="S8592" s="2">
        <v>1</v>
      </c>
      <c r="T8592" s="2" t="s">
        <v>81</v>
      </c>
    </row>
    <row r="8593" spans="1:20" x14ac:dyDescent="0.25">
      <c r="A8593">
        <v>1120770340</v>
      </c>
      <c r="B8593">
        <v>126401031</v>
      </c>
      <c r="C8593" t="s">
        <v>85</v>
      </c>
      <c r="D8593" t="s">
        <v>88</v>
      </c>
      <c r="E8593" t="s">
        <v>76</v>
      </c>
      <c r="F8593" s="7">
        <v>45096</v>
      </c>
      <c r="G8593" s="7">
        <v>45462</v>
      </c>
      <c r="H8593" t="s">
        <v>77</v>
      </c>
      <c r="I8593" t="s">
        <v>78</v>
      </c>
      <c r="J8593" s="7">
        <v>46084</v>
      </c>
      <c r="K8593" s="7">
        <v>45096</v>
      </c>
      <c r="L8593" s="7">
        <v>45462</v>
      </c>
      <c r="M8593" t="s">
        <v>77</v>
      </c>
      <c r="N8593" t="s">
        <v>79</v>
      </c>
      <c r="O8593">
        <v>2026</v>
      </c>
      <c r="P8593">
        <v>1</v>
      </c>
      <c r="Q8593" t="s">
        <v>80</v>
      </c>
      <c r="R8593" s="8">
        <v>46267</v>
      </c>
      <c r="S8593" s="2">
        <v>1</v>
      </c>
      <c r="T8593" s="2" t="s">
        <v>81</v>
      </c>
    </row>
    <row r="8594" spans="1:20" x14ac:dyDescent="0.25">
      <c r="A8594">
        <v>1120770341</v>
      </c>
      <c r="B8594">
        <v>126401031</v>
      </c>
      <c r="C8594" t="s">
        <v>85</v>
      </c>
      <c r="D8594" t="s">
        <v>88</v>
      </c>
      <c r="E8594" t="s">
        <v>76</v>
      </c>
      <c r="F8594" s="7">
        <v>45096</v>
      </c>
      <c r="G8594" s="7">
        <v>45462</v>
      </c>
      <c r="H8594" t="s">
        <v>77</v>
      </c>
      <c r="I8594" t="s">
        <v>78</v>
      </c>
      <c r="J8594" s="7">
        <v>46084</v>
      </c>
      <c r="K8594" s="7">
        <v>46090</v>
      </c>
      <c r="L8594" s="7">
        <v>45462</v>
      </c>
      <c r="M8594" t="s">
        <v>77</v>
      </c>
      <c r="N8594" t="s">
        <v>79</v>
      </c>
      <c r="O8594">
        <v>2026</v>
      </c>
      <c r="P8594">
        <v>1</v>
      </c>
      <c r="Q8594" t="s">
        <v>80</v>
      </c>
      <c r="R8594" s="8">
        <v>46267</v>
      </c>
      <c r="S8594" s="2">
        <v>1</v>
      </c>
      <c r="T8594" s="2" t="s">
        <v>81</v>
      </c>
    </row>
    <row r="8595" spans="1:20" x14ac:dyDescent="0.25">
      <c r="A8595">
        <v>1120770381</v>
      </c>
      <c r="B8595">
        <v>126417597</v>
      </c>
      <c r="C8595" t="s">
        <v>85</v>
      </c>
      <c r="D8595" t="s">
        <v>88</v>
      </c>
      <c r="E8595" t="s">
        <v>76</v>
      </c>
      <c r="F8595" s="7">
        <v>45098</v>
      </c>
      <c r="G8595" s="7">
        <v>45464</v>
      </c>
      <c r="H8595" t="s">
        <v>77</v>
      </c>
      <c r="I8595" t="s">
        <v>84</v>
      </c>
      <c r="J8595" s="7">
        <v>45464</v>
      </c>
      <c r="K8595" s="7">
        <v>46105</v>
      </c>
      <c r="L8595" s="7">
        <v>45464</v>
      </c>
      <c r="M8595" t="s">
        <v>77</v>
      </c>
      <c r="N8595" t="s">
        <v>79</v>
      </c>
      <c r="O8595">
        <v>2026</v>
      </c>
      <c r="P8595">
        <v>1</v>
      </c>
      <c r="Q8595" t="s">
        <v>80</v>
      </c>
      <c r="R8595" s="8">
        <v>46267</v>
      </c>
      <c r="S8595" s="2">
        <v>1</v>
      </c>
      <c r="T8595" s="2" t="s">
        <v>81</v>
      </c>
    </row>
    <row r="8596" spans="1:20" x14ac:dyDescent="0.25">
      <c r="A8596">
        <v>1120770382</v>
      </c>
      <c r="B8596">
        <v>126417597</v>
      </c>
      <c r="C8596" t="s">
        <v>85</v>
      </c>
      <c r="D8596" t="s">
        <v>88</v>
      </c>
      <c r="E8596" t="s">
        <v>76</v>
      </c>
      <c r="F8596" s="7">
        <v>45098</v>
      </c>
      <c r="G8596" s="7">
        <v>45464</v>
      </c>
      <c r="H8596" t="s">
        <v>77</v>
      </c>
      <c r="I8596" t="s">
        <v>84</v>
      </c>
      <c r="J8596" s="7">
        <v>45464</v>
      </c>
      <c r="K8596" s="7">
        <v>45748</v>
      </c>
      <c r="L8596" s="7">
        <v>45464</v>
      </c>
      <c r="M8596" t="s">
        <v>77</v>
      </c>
      <c r="N8596" t="s">
        <v>79</v>
      </c>
      <c r="O8596">
        <v>2026</v>
      </c>
      <c r="P8596">
        <v>1</v>
      </c>
      <c r="Q8596" t="s">
        <v>80</v>
      </c>
      <c r="R8596" s="8">
        <v>46267</v>
      </c>
      <c r="S8596" s="2">
        <v>1</v>
      </c>
      <c r="T8596" s="2" t="s">
        <v>81</v>
      </c>
    </row>
    <row r="8597" spans="1:20" x14ac:dyDescent="0.25">
      <c r="A8597">
        <v>1120770387</v>
      </c>
      <c r="B8597">
        <v>126418912</v>
      </c>
      <c r="C8597" t="s">
        <v>85</v>
      </c>
      <c r="D8597" t="s">
        <v>75</v>
      </c>
      <c r="E8597" t="s">
        <v>76</v>
      </c>
      <c r="F8597" s="7">
        <v>45098</v>
      </c>
      <c r="G8597" s="7">
        <v>45281</v>
      </c>
      <c r="H8597" t="s">
        <v>77</v>
      </c>
      <c r="I8597" t="s">
        <v>78</v>
      </c>
      <c r="J8597" s="7"/>
      <c r="K8597" s="7">
        <v>45099</v>
      </c>
      <c r="L8597" s="7">
        <v>45281</v>
      </c>
      <c r="M8597" t="s">
        <v>77</v>
      </c>
      <c r="N8597"/>
      <c r="O8597">
        <v>2026</v>
      </c>
      <c r="P8597">
        <v>1</v>
      </c>
      <c r="Q8597" t="s">
        <v>80</v>
      </c>
      <c r="R8597" s="8">
        <v>46267</v>
      </c>
      <c r="S8597" s="2">
        <v>1</v>
      </c>
      <c r="T8597" s="2" t="s">
        <v>81</v>
      </c>
    </row>
    <row r="8598" spans="1:20" x14ac:dyDescent="0.25">
      <c r="A8598">
        <v>1120770494</v>
      </c>
      <c r="B8598">
        <v>126465149</v>
      </c>
      <c r="C8598" t="s">
        <v>74</v>
      </c>
      <c r="D8598" t="s">
        <v>88</v>
      </c>
      <c r="E8598" t="s">
        <v>76</v>
      </c>
      <c r="F8598" s="7">
        <v>45104</v>
      </c>
      <c r="G8598" s="7">
        <v>46931</v>
      </c>
      <c r="H8598" t="s">
        <v>77</v>
      </c>
      <c r="I8598" t="s">
        <v>78</v>
      </c>
      <c r="J8598" s="7"/>
      <c r="K8598" s="7">
        <v>45111</v>
      </c>
      <c r="L8598" s="7">
        <v>46931</v>
      </c>
      <c r="M8598" t="s">
        <v>77</v>
      </c>
      <c r="N8598"/>
      <c r="O8598">
        <v>2026</v>
      </c>
      <c r="P8598">
        <v>1</v>
      </c>
      <c r="Q8598" t="s">
        <v>80</v>
      </c>
      <c r="R8598" s="8">
        <v>46267</v>
      </c>
      <c r="S8598" s="2">
        <v>1</v>
      </c>
      <c r="T8598" s="2" t="s">
        <v>81</v>
      </c>
    </row>
    <row r="8599" spans="1:20" x14ac:dyDescent="0.25">
      <c r="A8599">
        <v>1120770551</v>
      </c>
      <c r="B8599">
        <v>126484792</v>
      </c>
      <c r="C8599" t="s">
        <v>74</v>
      </c>
      <c r="D8599" t="s">
        <v>88</v>
      </c>
      <c r="E8599" t="s">
        <v>76</v>
      </c>
      <c r="F8599" s="7">
        <v>45107</v>
      </c>
      <c r="G8599" s="7">
        <v>45473</v>
      </c>
      <c r="H8599" t="s">
        <v>77</v>
      </c>
      <c r="I8599" t="s">
        <v>78</v>
      </c>
      <c r="J8599" s="7">
        <v>45437</v>
      </c>
      <c r="K8599" s="7">
        <v>46057</v>
      </c>
      <c r="L8599" s="7">
        <v>45473</v>
      </c>
      <c r="M8599" t="s">
        <v>77</v>
      </c>
      <c r="N8599" t="s">
        <v>79</v>
      </c>
      <c r="O8599">
        <v>2026</v>
      </c>
      <c r="P8599">
        <v>1</v>
      </c>
      <c r="Q8599" t="s">
        <v>80</v>
      </c>
      <c r="R8599" s="8">
        <v>46267</v>
      </c>
      <c r="S8599" s="2">
        <v>1</v>
      </c>
      <c r="T8599" s="2" t="s">
        <v>81</v>
      </c>
    </row>
    <row r="8600" spans="1:20" x14ac:dyDescent="0.25">
      <c r="A8600">
        <v>1120770597</v>
      </c>
      <c r="B8600">
        <v>126511402</v>
      </c>
      <c r="C8600" t="s">
        <v>85</v>
      </c>
      <c r="D8600" t="s">
        <v>88</v>
      </c>
      <c r="E8600" t="s">
        <v>76</v>
      </c>
      <c r="F8600" s="7">
        <v>45113</v>
      </c>
      <c r="G8600" s="7">
        <v>45479</v>
      </c>
      <c r="H8600" t="s">
        <v>86</v>
      </c>
      <c r="I8600" t="s">
        <v>87</v>
      </c>
      <c r="J8600" s="7"/>
      <c r="K8600" s="7">
        <v>46051</v>
      </c>
      <c r="L8600" s="7">
        <v>45479</v>
      </c>
      <c r="M8600" t="s">
        <v>86</v>
      </c>
      <c r="N8600"/>
      <c r="O8600">
        <v>2026</v>
      </c>
      <c r="P8600">
        <v>1</v>
      </c>
      <c r="Q8600" t="s">
        <v>80</v>
      </c>
      <c r="R8600" s="8">
        <v>46267</v>
      </c>
      <c r="S8600" s="2">
        <v>1</v>
      </c>
      <c r="T8600" s="2" t="s">
        <v>81</v>
      </c>
    </row>
    <row r="8601" spans="1:20" x14ac:dyDescent="0.25">
      <c r="A8601">
        <v>1120770753</v>
      </c>
      <c r="B8601">
        <v>126588655</v>
      </c>
      <c r="C8601" t="s">
        <v>97</v>
      </c>
      <c r="D8601" t="s">
        <v>88</v>
      </c>
      <c r="E8601" t="s">
        <v>76</v>
      </c>
      <c r="F8601" s="7">
        <v>45121</v>
      </c>
      <c r="G8601" s="7">
        <v>45487</v>
      </c>
      <c r="H8601" t="s">
        <v>77</v>
      </c>
      <c r="I8601" t="s">
        <v>78</v>
      </c>
      <c r="J8601" s="7">
        <v>46082</v>
      </c>
      <c r="K8601" s="7">
        <v>45903</v>
      </c>
      <c r="L8601" s="7">
        <v>45487</v>
      </c>
      <c r="M8601" t="s">
        <v>77</v>
      </c>
      <c r="N8601" t="s">
        <v>79</v>
      </c>
      <c r="O8601">
        <v>2026</v>
      </c>
      <c r="P8601">
        <v>1</v>
      </c>
      <c r="Q8601" t="s">
        <v>80</v>
      </c>
      <c r="R8601" s="8">
        <v>46267</v>
      </c>
      <c r="S8601" s="2">
        <v>1</v>
      </c>
      <c r="T8601" s="2" t="s">
        <v>81</v>
      </c>
    </row>
    <row r="8602" spans="1:20" x14ac:dyDescent="0.25">
      <c r="A8602">
        <v>1120771050</v>
      </c>
      <c r="B8602">
        <v>126691973</v>
      </c>
      <c r="C8602" t="s">
        <v>74</v>
      </c>
      <c r="D8602" t="s">
        <v>75</v>
      </c>
      <c r="E8602" t="s">
        <v>76</v>
      </c>
      <c r="F8602" s="7">
        <v>45135</v>
      </c>
      <c r="G8602" s="7">
        <v>45501</v>
      </c>
      <c r="H8602" t="s">
        <v>77</v>
      </c>
      <c r="I8602" t="s">
        <v>78</v>
      </c>
      <c r="J8602" s="7"/>
      <c r="K8602" s="7">
        <v>45140</v>
      </c>
      <c r="L8602" s="7">
        <v>45501</v>
      </c>
      <c r="M8602" t="s">
        <v>77</v>
      </c>
      <c r="N8602"/>
      <c r="O8602">
        <v>2026</v>
      </c>
      <c r="P8602">
        <v>1</v>
      </c>
      <c r="Q8602" t="s">
        <v>80</v>
      </c>
      <c r="R8602" s="8">
        <v>46267</v>
      </c>
      <c r="S8602" s="2">
        <v>1</v>
      </c>
      <c r="T8602" s="2" t="s">
        <v>81</v>
      </c>
    </row>
    <row r="8603" spans="1:20" x14ac:dyDescent="0.25">
      <c r="A8603">
        <v>1120771400</v>
      </c>
      <c r="B8603">
        <v>126809312</v>
      </c>
      <c r="C8603" t="s">
        <v>91</v>
      </c>
      <c r="D8603" t="s">
        <v>88</v>
      </c>
      <c r="E8603" t="s">
        <v>76</v>
      </c>
      <c r="F8603" s="7">
        <v>45149</v>
      </c>
      <c r="G8603" s="7">
        <v>45515</v>
      </c>
      <c r="H8603" t="s">
        <v>77</v>
      </c>
      <c r="I8603" t="s">
        <v>78</v>
      </c>
      <c r="J8603" s="7">
        <v>45518</v>
      </c>
      <c r="K8603" s="7">
        <v>45152</v>
      </c>
      <c r="L8603" s="7">
        <v>45515</v>
      </c>
      <c r="M8603" t="s">
        <v>77</v>
      </c>
      <c r="N8603" t="s">
        <v>79</v>
      </c>
      <c r="O8603">
        <v>2026</v>
      </c>
      <c r="P8603">
        <v>1</v>
      </c>
      <c r="Q8603" t="s">
        <v>80</v>
      </c>
      <c r="R8603" s="8">
        <v>46267</v>
      </c>
      <c r="S8603" s="2">
        <v>1</v>
      </c>
      <c r="T8603" s="2" t="s">
        <v>81</v>
      </c>
    </row>
    <row r="8604" spans="1:20" x14ac:dyDescent="0.25">
      <c r="A8604">
        <v>1120771401</v>
      </c>
      <c r="B8604">
        <v>126809312</v>
      </c>
      <c r="C8604" t="s">
        <v>91</v>
      </c>
      <c r="D8604" t="s">
        <v>88</v>
      </c>
      <c r="E8604" t="s">
        <v>76</v>
      </c>
      <c r="F8604" s="7">
        <v>45149</v>
      </c>
      <c r="G8604" s="7">
        <v>45515</v>
      </c>
      <c r="H8604" t="s">
        <v>77</v>
      </c>
      <c r="I8604" t="s">
        <v>78</v>
      </c>
      <c r="J8604" s="7">
        <v>45518</v>
      </c>
      <c r="K8604" s="7">
        <v>45915</v>
      </c>
      <c r="L8604" s="7">
        <v>45515</v>
      </c>
      <c r="M8604" t="s">
        <v>77</v>
      </c>
      <c r="N8604" t="s">
        <v>79</v>
      </c>
      <c r="O8604">
        <v>2026</v>
      </c>
      <c r="P8604">
        <v>1</v>
      </c>
      <c r="Q8604" t="s">
        <v>80</v>
      </c>
      <c r="R8604" s="8">
        <v>46267</v>
      </c>
      <c r="S8604" s="2">
        <v>1</v>
      </c>
      <c r="T8604" s="2" t="s">
        <v>81</v>
      </c>
    </row>
    <row r="8605" spans="1:20" x14ac:dyDescent="0.25">
      <c r="A8605">
        <v>1120771490</v>
      </c>
      <c r="B8605">
        <v>126839474</v>
      </c>
      <c r="C8605" t="s">
        <v>82</v>
      </c>
      <c r="D8605" t="s">
        <v>83</v>
      </c>
      <c r="E8605" t="s">
        <v>76</v>
      </c>
      <c r="F8605" s="7">
        <v>45154</v>
      </c>
      <c r="G8605" s="7">
        <v>45338</v>
      </c>
      <c r="H8605" t="s">
        <v>77</v>
      </c>
      <c r="I8605" t="s">
        <v>78</v>
      </c>
      <c r="J8605" s="7">
        <v>45425</v>
      </c>
      <c r="K8605" s="7">
        <v>45747</v>
      </c>
      <c r="L8605" s="7">
        <v>45338</v>
      </c>
      <c r="M8605" t="s">
        <v>77</v>
      </c>
      <c r="N8605" t="s">
        <v>79</v>
      </c>
      <c r="O8605">
        <v>2026</v>
      </c>
      <c r="P8605">
        <v>1</v>
      </c>
      <c r="Q8605" t="s">
        <v>80</v>
      </c>
      <c r="R8605" s="8">
        <v>46267</v>
      </c>
      <c r="S8605" s="2">
        <v>1</v>
      </c>
      <c r="T8605" s="2" t="s">
        <v>81</v>
      </c>
    </row>
    <row r="8606" spans="1:20" x14ac:dyDescent="0.25">
      <c r="A8606">
        <v>1120771595</v>
      </c>
      <c r="B8606">
        <v>126891391</v>
      </c>
      <c r="C8606" t="s">
        <v>82</v>
      </c>
      <c r="D8606" t="s">
        <v>88</v>
      </c>
      <c r="E8606" t="s">
        <v>76</v>
      </c>
      <c r="F8606" s="7">
        <v>45161</v>
      </c>
      <c r="G8606" s="7">
        <v>45527</v>
      </c>
      <c r="H8606" t="s">
        <v>77</v>
      </c>
      <c r="I8606" t="s">
        <v>78</v>
      </c>
      <c r="J8606" s="7">
        <v>45633</v>
      </c>
      <c r="K8606" s="7">
        <v>45903</v>
      </c>
      <c r="L8606" s="7">
        <v>45527</v>
      </c>
      <c r="M8606" t="s">
        <v>77</v>
      </c>
      <c r="N8606" t="s">
        <v>79</v>
      </c>
      <c r="O8606">
        <v>2026</v>
      </c>
      <c r="P8606">
        <v>1</v>
      </c>
      <c r="Q8606" t="s">
        <v>80</v>
      </c>
      <c r="R8606" s="8">
        <v>46267</v>
      </c>
      <c r="S8606" s="2">
        <v>1</v>
      </c>
      <c r="T8606" s="2" t="s">
        <v>81</v>
      </c>
    </row>
    <row r="8607" spans="1:20" x14ac:dyDescent="0.25">
      <c r="A8607">
        <v>1120771665</v>
      </c>
      <c r="B8607">
        <v>126917710</v>
      </c>
      <c r="C8607" t="s">
        <v>82</v>
      </c>
      <c r="D8607" t="s">
        <v>88</v>
      </c>
      <c r="E8607" t="s">
        <v>76</v>
      </c>
      <c r="F8607" s="7">
        <v>45164</v>
      </c>
      <c r="G8607" s="7">
        <v>45530</v>
      </c>
      <c r="H8607" t="s">
        <v>77</v>
      </c>
      <c r="I8607" t="s">
        <v>78</v>
      </c>
      <c r="J8607" s="7">
        <v>46082</v>
      </c>
      <c r="K8607" s="7">
        <v>45903</v>
      </c>
      <c r="L8607" s="7">
        <v>45530</v>
      </c>
      <c r="M8607" t="s">
        <v>77</v>
      </c>
      <c r="N8607" t="s">
        <v>79</v>
      </c>
      <c r="O8607">
        <v>2026</v>
      </c>
      <c r="P8607">
        <v>1</v>
      </c>
      <c r="Q8607" t="s">
        <v>80</v>
      </c>
      <c r="R8607" s="8">
        <v>46267</v>
      </c>
      <c r="S8607" s="2">
        <v>1</v>
      </c>
      <c r="T8607" s="2" t="s">
        <v>81</v>
      </c>
    </row>
    <row r="8608" spans="1:20" x14ac:dyDescent="0.25">
      <c r="A8608">
        <v>1120772030</v>
      </c>
      <c r="B8608">
        <v>127052719</v>
      </c>
      <c r="C8608" t="s">
        <v>74</v>
      </c>
      <c r="D8608" t="s">
        <v>88</v>
      </c>
      <c r="E8608" t="s">
        <v>76</v>
      </c>
      <c r="F8608" s="7">
        <v>45183</v>
      </c>
      <c r="G8608" s="7">
        <v>45549</v>
      </c>
      <c r="H8608" t="s">
        <v>86</v>
      </c>
      <c r="I8608" t="s">
        <v>87</v>
      </c>
      <c r="J8608" s="7"/>
      <c r="K8608" s="7">
        <v>46057</v>
      </c>
      <c r="L8608" s="7">
        <v>45549</v>
      </c>
      <c r="M8608" t="s">
        <v>86</v>
      </c>
      <c r="N8608"/>
      <c r="O8608">
        <v>2026</v>
      </c>
      <c r="P8608">
        <v>1</v>
      </c>
      <c r="Q8608" t="s">
        <v>80</v>
      </c>
      <c r="R8608" s="8">
        <v>46267</v>
      </c>
      <c r="S8608" s="2">
        <v>1</v>
      </c>
      <c r="T8608" s="2" t="s">
        <v>81</v>
      </c>
    </row>
    <row r="8609" spans="1:20" x14ac:dyDescent="0.25">
      <c r="A8609">
        <v>1120772149</v>
      </c>
      <c r="B8609">
        <v>127085729</v>
      </c>
      <c r="C8609" t="s">
        <v>82</v>
      </c>
      <c r="D8609" t="s">
        <v>83</v>
      </c>
      <c r="E8609" t="s">
        <v>76</v>
      </c>
      <c r="F8609" s="7">
        <v>45188</v>
      </c>
      <c r="G8609" s="7">
        <v>45370</v>
      </c>
      <c r="H8609" t="s">
        <v>77</v>
      </c>
      <c r="I8609" t="s">
        <v>78</v>
      </c>
      <c r="J8609" s="7">
        <v>45719</v>
      </c>
      <c r="K8609" s="7">
        <v>45849</v>
      </c>
      <c r="L8609" s="7">
        <v>45370</v>
      </c>
      <c r="M8609" t="s">
        <v>77</v>
      </c>
      <c r="N8609" t="s">
        <v>79</v>
      </c>
      <c r="O8609">
        <v>2026</v>
      </c>
      <c r="P8609">
        <v>1</v>
      </c>
      <c r="Q8609" t="s">
        <v>80</v>
      </c>
      <c r="R8609" s="8">
        <v>46267</v>
      </c>
      <c r="S8609" s="2">
        <v>1</v>
      </c>
      <c r="T8609" s="2" t="s">
        <v>81</v>
      </c>
    </row>
    <row r="8610" spans="1:20" x14ac:dyDescent="0.25">
      <c r="A8610">
        <v>1120772150</v>
      </c>
      <c r="B8610">
        <v>127085729</v>
      </c>
      <c r="C8610" t="s">
        <v>82</v>
      </c>
      <c r="D8610" t="s">
        <v>83</v>
      </c>
      <c r="E8610" t="s">
        <v>76</v>
      </c>
      <c r="F8610" s="7">
        <v>45188</v>
      </c>
      <c r="G8610" s="7">
        <v>45370</v>
      </c>
      <c r="H8610" t="s">
        <v>77</v>
      </c>
      <c r="I8610" t="s">
        <v>78</v>
      </c>
      <c r="J8610" s="7">
        <v>45719</v>
      </c>
      <c r="K8610" s="7">
        <v>45688</v>
      </c>
      <c r="L8610" s="7">
        <v>45370</v>
      </c>
      <c r="M8610" t="s">
        <v>77</v>
      </c>
      <c r="N8610" t="s">
        <v>79</v>
      </c>
      <c r="O8610">
        <v>2026</v>
      </c>
      <c r="P8610">
        <v>1</v>
      </c>
      <c r="Q8610" t="s">
        <v>80</v>
      </c>
      <c r="R8610" s="8">
        <v>46267</v>
      </c>
      <c r="S8610" s="2">
        <v>1</v>
      </c>
      <c r="T8610" s="2" t="s">
        <v>81</v>
      </c>
    </row>
    <row r="8611" spans="1:20" x14ac:dyDescent="0.25">
      <c r="A8611">
        <v>1120772170</v>
      </c>
      <c r="B8611">
        <v>127092378</v>
      </c>
      <c r="C8611" t="s">
        <v>93</v>
      </c>
      <c r="D8611" t="s">
        <v>88</v>
      </c>
      <c r="E8611" t="s">
        <v>76</v>
      </c>
      <c r="F8611" s="7">
        <v>45189</v>
      </c>
      <c r="G8611" s="7">
        <v>45555</v>
      </c>
      <c r="H8611" t="s">
        <v>77</v>
      </c>
      <c r="I8611" t="s">
        <v>78</v>
      </c>
      <c r="J8611" s="7"/>
      <c r="K8611" s="7">
        <v>45779</v>
      </c>
      <c r="L8611" s="7">
        <v>45555</v>
      </c>
      <c r="M8611" t="s">
        <v>77</v>
      </c>
      <c r="N8611"/>
      <c r="O8611">
        <v>2026</v>
      </c>
      <c r="P8611">
        <v>1</v>
      </c>
      <c r="Q8611" t="s">
        <v>80</v>
      </c>
      <c r="R8611" s="8">
        <v>46267</v>
      </c>
      <c r="S8611" s="2">
        <v>1</v>
      </c>
      <c r="T8611" s="2" t="s">
        <v>81</v>
      </c>
    </row>
    <row r="8612" spans="1:20" x14ac:dyDescent="0.25">
      <c r="A8612">
        <v>1120772171</v>
      </c>
      <c r="B8612">
        <v>127092378</v>
      </c>
      <c r="C8612" t="s">
        <v>93</v>
      </c>
      <c r="D8612" t="s">
        <v>88</v>
      </c>
      <c r="E8612" t="s">
        <v>76</v>
      </c>
      <c r="F8612" s="7">
        <v>45189</v>
      </c>
      <c r="G8612" s="7">
        <v>45555</v>
      </c>
      <c r="H8612" t="s">
        <v>77</v>
      </c>
      <c r="I8612" t="s">
        <v>78</v>
      </c>
      <c r="J8612" s="7"/>
      <c r="K8612" s="7">
        <v>45195</v>
      </c>
      <c r="L8612" s="7">
        <v>45555</v>
      </c>
      <c r="M8612" t="s">
        <v>77</v>
      </c>
      <c r="N8612"/>
      <c r="O8612">
        <v>2026</v>
      </c>
      <c r="P8612">
        <v>1</v>
      </c>
      <c r="Q8612" t="s">
        <v>80</v>
      </c>
      <c r="R8612" s="8">
        <v>46267</v>
      </c>
      <c r="S8612" s="2">
        <v>1</v>
      </c>
      <c r="T8612" s="2" t="s">
        <v>81</v>
      </c>
    </row>
    <row r="8613" spans="1:20" x14ac:dyDescent="0.25">
      <c r="A8613">
        <v>1120772348</v>
      </c>
      <c r="B8613">
        <v>127153501</v>
      </c>
      <c r="C8613" t="s">
        <v>91</v>
      </c>
      <c r="D8613" t="s">
        <v>88</v>
      </c>
      <c r="E8613" t="s">
        <v>76</v>
      </c>
      <c r="F8613" s="7">
        <v>45197</v>
      </c>
      <c r="G8613" s="7">
        <v>47024</v>
      </c>
      <c r="H8613" t="s">
        <v>77</v>
      </c>
      <c r="I8613" t="s">
        <v>78</v>
      </c>
      <c r="J8613" s="7">
        <v>45773</v>
      </c>
      <c r="K8613" s="7">
        <v>46053</v>
      </c>
      <c r="L8613" s="7">
        <v>47024</v>
      </c>
      <c r="M8613" t="s">
        <v>77</v>
      </c>
      <c r="N8613" t="s">
        <v>79</v>
      </c>
      <c r="O8613">
        <v>2026</v>
      </c>
      <c r="P8613">
        <v>1</v>
      </c>
      <c r="Q8613" t="s">
        <v>80</v>
      </c>
      <c r="R8613" s="8">
        <v>46267</v>
      </c>
      <c r="S8613" s="2">
        <v>1</v>
      </c>
      <c r="T8613" s="2" t="s">
        <v>81</v>
      </c>
    </row>
    <row r="8614" spans="1:20" x14ac:dyDescent="0.25">
      <c r="A8614">
        <v>1120772417</v>
      </c>
      <c r="B8614">
        <v>127180868</v>
      </c>
      <c r="C8614" t="s">
        <v>74</v>
      </c>
      <c r="D8614" t="s">
        <v>88</v>
      </c>
      <c r="E8614" t="s">
        <v>76</v>
      </c>
      <c r="F8614" s="7">
        <v>45201</v>
      </c>
      <c r="G8614" s="7">
        <v>47028</v>
      </c>
      <c r="H8614" t="s">
        <v>77</v>
      </c>
      <c r="I8614" t="s">
        <v>78</v>
      </c>
      <c r="J8614" s="7"/>
      <c r="K8614" s="7">
        <v>46058</v>
      </c>
      <c r="L8614" s="7">
        <v>47028</v>
      </c>
      <c r="M8614" t="s">
        <v>77</v>
      </c>
      <c r="N8614"/>
      <c r="O8614">
        <v>2026</v>
      </c>
      <c r="P8614">
        <v>1</v>
      </c>
      <c r="Q8614" t="s">
        <v>80</v>
      </c>
      <c r="R8614" s="8">
        <v>46267</v>
      </c>
      <c r="S8614" s="2">
        <v>1</v>
      </c>
      <c r="T8614" s="2" t="s">
        <v>81</v>
      </c>
    </row>
    <row r="8615" spans="1:20" x14ac:dyDescent="0.25">
      <c r="A8615">
        <v>1120772420</v>
      </c>
      <c r="B8615">
        <v>127181096</v>
      </c>
      <c r="C8615" t="s">
        <v>91</v>
      </c>
      <c r="D8615" t="s">
        <v>75</v>
      </c>
      <c r="E8615" t="s">
        <v>76</v>
      </c>
      <c r="F8615" s="7">
        <v>45201</v>
      </c>
      <c r="G8615" s="7">
        <v>45293</v>
      </c>
      <c r="H8615" t="s">
        <v>77</v>
      </c>
      <c r="I8615" t="s">
        <v>78</v>
      </c>
      <c r="J8615" s="7"/>
      <c r="K8615" s="7">
        <v>45866</v>
      </c>
      <c r="L8615" s="7">
        <v>45293</v>
      </c>
      <c r="M8615" t="s">
        <v>77</v>
      </c>
      <c r="N8615"/>
      <c r="O8615">
        <v>2026</v>
      </c>
      <c r="P8615">
        <v>1</v>
      </c>
      <c r="Q8615" t="s">
        <v>80</v>
      </c>
      <c r="R8615" s="8">
        <v>46267</v>
      </c>
      <c r="S8615" s="2">
        <v>1</v>
      </c>
      <c r="T8615" s="2" t="s">
        <v>81</v>
      </c>
    </row>
    <row r="8616" spans="1:20" x14ac:dyDescent="0.25">
      <c r="A8616">
        <v>1120772759</v>
      </c>
      <c r="B8616">
        <v>127284603</v>
      </c>
      <c r="C8616" t="s">
        <v>74</v>
      </c>
      <c r="D8616" t="s">
        <v>75</v>
      </c>
      <c r="E8616" t="s">
        <v>76</v>
      </c>
      <c r="F8616" s="7">
        <v>45215</v>
      </c>
      <c r="G8616" s="7">
        <v>45581</v>
      </c>
      <c r="H8616" t="s">
        <v>86</v>
      </c>
      <c r="I8616" t="s">
        <v>87</v>
      </c>
      <c r="J8616" s="7"/>
      <c r="K8616" s="7">
        <v>46022</v>
      </c>
      <c r="L8616" s="7">
        <v>45581</v>
      </c>
      <c r="M8616" t="s">
        <v>86</v>
      </c>
      <c r="N8616"/>
      <c r="O8616">
        <v>2026</v>
      </c>
      <c r="P8616">
        <v>1</v>
      </c>
      <c r="Q8616" t="s">
        <v>80</v>
      </c>
      <c r="R8616" s="8">
        <v>46267</v>
      </c>
      <c r="S8616" s="2">
        <v>1</v>
      </c>
      <c r="T8616" s="2" t="s">
        <v>81</v>
      </c>
    </row>
    <row r="8617" spans="1:20" x14ac:dyDescent="0.25">
      <c r="A8617">
        <v>1120773435</v>
      </c>
      <c r="B8617">
        <v>127823691</v>
      </c>
      <c r="C8617" t="s">
        <v>82</v>
      </c>
      <c r="D8617" t="s">
        <v>83</v>
      </c>
      <c r="E8617" t="s">
        <v>76</v>
      </c>
      <c r="F8617" s="7">
        <v>44363</v>
      </c>
      <c r="G8617" s="7">
        <v>46189</v>
      </c>
      <c r="H8617" t="s">
        <v>86</v>
      </c>
      <c r="I8617" t="s">
        <v>87</v>
      </c>
      <c r="J8617" s="7"/>
      <c r="K8617" s="7">
        <v>45779</v>
      </c>
      <c r="L8617" s="7">
        <v>46189</v>
      </c>
      <c r="M8617" t="s">
        <v>86</v>
      </c>
      <c r="N8617"/>
      <c r="O8617">
        <v>2026</v>
      </c>
      <c r="P8617">
        <v>1</v>
      </c>
      <c r="Q8617" t="s">
        <v>80</v>
      </c>
      <c r="R8617" s="8">
        <v>46267</v>
      </c>
      <c r="S8617" s="2">
        <v>1</v>
      </c>
      <c r="T8617" s="2" t="s">
        <v>81</v>
      </c>
    </row>
    <row r="8618" spans="1:20" x14ac:dyDescent="0.25">
      <c r="A8618">
        <v>1120773537</v>
      </c>
      <c r="B8618">
        <v>128268832</v>
      </c>
      <c r="C8618" t="s">
        <v>91</v>
      </c>
      <c r="D8618" t="s">
        <v>88</v>
      </c>
      <c r="E8618" t="s">
        <v>76</v>
      </c>
      <c r="F8618" s="7">
        <v>45360</v>
      </c>
      <c r="G8618" s="7">
        <v>45725</v>
      </c>
      <c r="H8618" t="s">
        <v>77</v>
      </c>
      <c r="I8618" t="s">
        <v>84</v>
      </c>
      <c r="J8618" s="7">
        <v>45731</v>
      </c>
      <c r="K8618" s="7">
        <v>45748</v>
      </c>
      <c r="L8618" s="7">
        <v>45725</v>
      </c>
      <c r="M8618" t="s">
        <v>77</v>
      </c>
      <c r="N8618" t="s">
        <v>79</v>
      </c>
      <c r="O8618">
        <v>2026</v>
      </c>
      <c r="P8618">
        <v>1</v>
      </c>
      <c r="Q8618" t="s">
        <v>80</v>
      </c>
      <c r="R8618" s="8">
        <v>46267</v>
      </c>
      <c r="S8618" s="2">
        <v>1</v>
      </c>
      <c r="T8618" s="2" t="s">
        <v>81</v>
      </c>
    </row>
    <row r="8619" spans="1:20" x14ac:dyDescent="0.25">
      <c r="A8619">
        <v>1120773538</v>
      </c>
      <c r="B8619">
        <v>128268832</v>
      </c>
      <c r="C8619" t="s">
        <v>91</v>
      </c>
      <c r="D8619" t="s">
        <v>88</v>
      </c>
      <c r="E8619" t="s">
        <v>76</v>
      </c>
      <c r="F8619" s="7">
        <v>45360</v>
      </c>
      <c r="G8619" s="7">
        <v>45725</v>
      </c>
      <c r="H8619" t="s">
        <v>77</v>
      </c>
      <c r="I8619" t="s">
        <v>84</v>
      </c>
      <c r="J8619" s="7">
        <v>45731</v>
      </c>
      <c r="K8619" s="7">
        <v>45623</v>
      </c>
      <c r="L8619" s="7">
        <v>45725</v>
      </c>
      <c r="M8619" t="s">
        <v>77</v>
      </c>
      <c r="N8619" t="s">
        <v>79</v>
      </c>
      <c r="O8619">
        <v>2026</v>
      </c>
      <c r="P8619">
        <v>1</v>
      </c>
      <c r="Q8619" t="s">
        <v>80</v>
      </c>
      <c r="R8619" s="8">
        <v>46267</v>
      </c>
      <c r="S8619" s="2">
        <v>1</v>
      </c>
      <c r="T8619" s="2" t="s">
        <v>81</v>
      </c>
    </row>
    <row r="8620" spans="1:20" x14ac:dyDescent="0.25">
      <c r="A8620">
        <v>1120773600</v>
      </c>
      <c r="B8620">
        <v>128302838</v>
      </c>
      <c r="C8620" t="s">
        <v>93</v>
      </c>
      <c r="D8620" t="s">
        <v>88</v>
      </c>
      <c r="E8620" t="s">
        <v>76</v>
      </c>
      <c r="F8620" s="7">
        <v>45367</v>
      </c>
      <c r="G8620" s="7">
        <v>45732</v>
      </c>
      <c r="H8620" t="s">
        <v>77</v>
      </c>
      <c r="I8620" t="s">
        <v>84</v>
      </c>
      <c r="J8620" s="7"/>
      <c r="K8620" s="7">
        <v>45623</v>
      </c>
      <c r="L8620" s="7">
        <v>45732</v>
      </c>
      <c r="M8620" t="s">
        <v>77</v>
      </c>
      <c r="N8620"/>
      <c r="O8620">
        <v>2026</v>
      </c>
      <c r="P8620">
        <v>1</v>
      </c>
      <c r="Q8620" t="s">
        <v>80</v>
      </c>
      <c r="R8620" s="8">
        <v>46267</v>
      </c>
      <c r="S8620" s="2">
        <v>1</v>
      </c>
      <c r="T8620" s="2" t="s">
        <v>81</v>
      </c>
    </row>
    <row r="8621" spans="1:20" x14ac:dyDescent="0.25">
      <c r="A8621">
        <v>1120773601</v>
      </c>
      <c r="B8621">
        <v>128302838</v>
      </c>
      <c r="C8621" t="s">
        <v>93</v>
      </c>
      <c r="D8621" t="s">
        <v>88</v>
      </c>
      <c r="E8621" t="s">
        <v>76</v>
      </c>
      <c r="F8621" s="7">
        <v>45367</v>
      </c>
      <c r="G8621" s="7">
        <v>45732</v>
      </c>
      <c r="H8621" t="s">
        <v>77</v>
      </c>
      <c r="I8621" t="s">
        <v>84</v>
      </c>
      <c r="J8621" s="7"/>
      <c r="K8621" s="7">
        <v>46031</v>
      </c>
      <c r="L8621" s="7">
        <v>45732</v>
      </c>
      <c r="M8621" t="s">
        <v>77</v>
      </c>
      <c r="N8621"/>
      <c r="O8621">
        <v>2026</v>
      </c>
      <c r="P8621">
        <v>1</v>
      </c>
      <c r="Q8621" t="s">
        <v>80</v>
      </c>
      <c r="R8621" s="8">
        <v>46267</v>
      </c>
      <c r="S8621" s="2">
        <v>1</v>
      </c>
      <c r="T8621" s="2" t="s">
        <v>81</v>
      </c>
    </row>
    <row r="8622" spans="1:20" x14ac:dyDescent="0.25">
      <c r="A8622">
        <v>1120773640</v>
      </c>
      <c r="B8622">
        <v>128355483</v>
      </c>
      <c r="C8622" t="s">
        <v>82</v>
      </c>
      <c r="D8622" t="s">
        <v>88</v>
      </c>
      <c r="E8622" t="s">
        <v>76</v>
      </c>
      <c r="F8622" s="7">
        <v>45371</v>
      </c>
      <c r="G8622" s="7">
        <v>45736</v>
      </c>
      <c r="H8622" t="s">
        <v>77</v>
      </c>
      <c r="I8622" t="s">
        <v>78</v>
      </c>
      <c r="J8622" s="7">
        <v>45633</v>
      </c>
      <c r="K8622" s="7">
        <v>45385</v>
      </c>
      <c r="L8622" s="7">
        <v>45736</v>
      </c>
      <c r="M8622" t="s">
        <v>77</v>
      </c>
      <c r="N8622" t="s">
        <v>79</v>
      </c>
      <c r="O8622">
        <v>2026</v>
      </c>
      <c r="P8622">
        <v>1</v>
      </c>
      <c r="Q8622" t="s">
        <v>80</v>
      </c>
      <c r="R8622" s="8">
        <v>46267</v>
      </c>
      <c r="S8622" s="2">
        <v>1</v>
      </c>
      <c r="T8622" s="2" t="s">
        <v>81</v>
      </c>
    </row>
    <row r="8623" spans="1:20" x14ac:dyDescent="0.25">
      <c r="A8623">
        <v>1120773643</v>
      </c>
      <c r="B8623">
        <v>128355513</v>
      </c>
      <c r="C8623" t="s">
        <v>82</v>
      </c>
      <c r="D8623" t="s">
        <v>83</v>
      </c>
      <c r="E8623" t="s">
        <v>76</v>
      </c>
      <c r="F8623" s="7">
        <v>45371</v>
      </c>
      <c r="G8623" s="7">
        <v>45555</v>
      </c>
      <c r="H8623" t="s">
        <v>77</v>
      </c>
      <c r="I8623" t="s">
        <v>78</v>
      </c>
      <c r="J8623" s="7"/>
      <c r="K8623" s="7">
        <v>45747</v>
      </c>
      <c r="L8623" s="7">
        <v>45555</v>
      </c>
      <c r="M8623" t="s">
        <v>77</v>
      </c>
      <c r="N8623"/>
      <c r="O8623">
        <v>2026</v>
      </c>
      <c r="P8623">
        <v>1</v>
      </c>
      <c r="Q8623" t="s">
        <v>80</v>
      </c>
      <c r="R8623" s="8">
        <v>46267</v>
      </c>
      <c r="S8623" s="2">
        <v>1</v>
      </c>
      <c r="T8623" s="2" t="s">
        <v>81</v>
      </c>
    </row>
    <row r="8624" spans="1:20" x14ac:dyDescent="0.25">
      <c r="A8624">
        <v>1120773645</v>
      </c>
      <c r="B8624">
        <v>128355541</v>
      </c>
      <c r="C8624" t="s">
        <v>74</v>
      </c>
      <c r="D8624" t="s">
        <v>88</v>
      </c>
      <c r="E8624" t="s">
        <v>76</v>
      </c>
      <c r="F8624" s="7">
        <v>45371</v>
      </c>
      <c r="G8624" s="7">
        <v>45736</v>
      </c>
      <c r="H8624" t="s">
        <v>77</v>
      </c>
      <c r="I8624" t="s">
        <v>78</v>
      </c>
      <c r="J8624" s="7"/>
      <c r="K8624" s="7">
        <v>45688</v>
      </c>
      <c r="L8624" s="7">
        <v>45736</v>
      </c>
      <c r="M8624" t="s">
        <v>77</v>
      </c>
      <c r="N8624"/>
      <c r="O8624">
        <v>2026</v>
      </c>
      <c r="P8624">
        <v>1</v>
      </c>
      <c r="Q8624" t="s">
        <v>80</v>
      </c>
      <c r="R8624" s="8">
        <v>46267</v>
      </c>
      <c r="S8624" s="2">
        <v>1</v>
      </c>
      <c r="T8624" s="2" t="s">
        <v>81</v>
      </c>
    </row>
    <row r="8625" spans="1:20" x14ac:dyDescent="0.25">
      <c r="A8625">
        <v>1120773651</v>
      </c>
      <c r="B8625">
        <v>128356157</v>
      </c>
      <c r="C8625" t="s">
        <v>90</v>
      </c>
      <c r="D8625" t="s">
        <v>88</v>
      </c>
      <c r="E8625" t="s">
        <v>76</v>
      </c>
      <c r="F8625" s="7">
        <v>45373</v>
      </c>
      <c r="G8625" s="7">
        <v>45553</v>
      </c>
      <c r="H8625" t="s">
        <v>77</v>
      </c>
      <c r="I8625" t="s">
        <v>84</v>
      </c>
      <c r="J8625" s="7"/>
      <c r="K8625" s="7">
        <v>45957</v>
      </c>
      <c r="L8625" s="7">
        <v>45553</v>
      </c>
      <c r="M8625" t="s">
        <v>77</v>
      </c>
      <c r="N8625"/>
      <c r="O8625">
        <v>2026</v>
      </c>
      <c r="P8625">
        <v>1</v>
      </c>
      <c r="Q8625" t="s">
        <v>80</v>
      </c>
      <c r="R8625" s="8">
        <v>46267</v>
      </c>
      <c r="S8625" s="2">
        <v>1</v>
      </c>
      <c r="T8625" s="2" t="s">
        <v>81</v>
      </c>
    </row>
    <row r="8626" spans="1:20" x14ac:dyDescent="0.25">
      <c r="A8626">
        <v>1120773652</v>
      </c>
      <c r="B8626">
        <v>128356157</v>
      </c>
      <c r="C8626" t="s">
        <v>90</v>
      </c>
      <c r="D8626" t="s">
        <v>88</v>
      </c>
      <c r="E8626" t="s">
        <v>76</v>
      </c>
      <c r="F8626" s="7">
        <v>45373</v>
      </c>
      <c r="G8626" s="7">
        <v>45553</v>
      </c>
      <c r="H8626" t="s">
        <v>77</v>
      </c>
      <c r="I8626" t="s">
        <v>84</v>
      </c>
      <c r="J8626" s="7"/>
      <c r="K8626" s="7">
        <v>45554</v>
      </c>
      <c r="L8626" s="7">
        <v>45553</v>
      </c>
      <c r="M8626" t="s">
        <v>77</v>
      </c>
      <c r="N8626"/>
      <c r="O8626">
        <v>2026</v>
      </c>
      <c r="P8626">
        <v>1</v>
      </c>
      <c r="Q8626" t="s">
        <v>80</v>
      </c>
      <c r="R8626" s="8">
        <v>46267</v>
      </c>
      <c r="S8626" s="2">
        <v>1</v>
      </c>
      <c r="T8626" s="2" t="s">
        <v>81</v>
      </c>
    </row>
    <row r="8627" spans="1:20" x14ac:dyDescent="0.25">
      <c r="A8627">
        <v>1120773895</v>
      </c>
      <c r="B8627">
        <v>128680822</v>
      </c>
      <c r="C8627" t="s">
        <v>96</v>
      </c>
      <c r="D8627" t="s">
        <v>83</v>
      </c>
      <c r="E8627" t="s">
        <v>76</v>
      </c>
      <c r="F8627" s="7">
        <v>45405</v>
      </c>
      <c r="G8627" s="7">
        <v>47231</v>
      </c>
      <c r="H8627" t="s">
        <v>77</v>
      </c>
      <c r="I8627" t="s">
        <v>78</v>
      </c>
      <c r="J8627" s="7"/>
      <c r="K8627" s="7">
        <v>45863</v>
      </c>
      <c r="L8627" s="7">
        <v>47231</v>
      </c>
      <c r="M8627" t="s">
        <v>77</v>
      </c>
      <c r="N8627"/>
      <c r="O8627">
        <v>2026</v>
      </c>
      <c r="P8627">
        <v>1</v>
      </c>
      <c r="Q8627" t="s">
        <v>80</v>
      </c>
      <c r="R8627" s="8">
        <v>46267</v>
      </c>
      <c r="S8627" s="2">
        <v>1</v>
      </c>
      <c r="T8627" s="2" t="s">
        <v>81</v>
      </c>
    </row>
    <row r="8628" spans="1:20" x14ac:dyDescent="0.25">
      <c r="A8628">
        <v>1120773941</v>
      </c>
      <c r="B8628">
        <v>128706807</v>
      </c>
      <c r="C8628" t="s">
        <v>74</v>
      </c>
      <c r="D8628" t="s">
        <v>88</v>
      </c>
      <c r="E8628" t="s">
        <v>76</v>
      </c>
      <c r="F8628" s="7">
        <v>45413</v>
      </c>
      <c r="G8628" s="7">
        <v>45778</v>
      </c>
      <c r="H8628" t="s">
        <v>77</v>
      </c>
      <c r="I8628" t="s">
        <v>78</v>
      </c>
      <c r="J8628" s="7"/>
      <c r="K8628" s="7">
        <v>45747</v>
      </c>
      <c r="L8628" s="7">
        <v>45778</v>
      </c>
      <c r="M8628" t="s">
        <v>77</v>
      </c>
      <c r="N8628"/>
      <c r="O8628">
        <v>2026</v>
      </c>
      <c r="P8628">
        <v>1</v>
      </c>
      <c r="Q8628" t="s">
        <v>80</v>
      </c>
      <c r="R8628" s="8">
        <v>46267</v>
      </c>
      <c r="S8628" s="2">
        <v>1</v>
      </c>
      <c r="T8628" s="2" t="s">
        <v>81</v>
      </c>
    </row>
    <row r="8629" spans="1:20" x14ac:dyDescent="0.25">
      <c r="A8629">
        <v>1120774032</v>
      </c>
      <c r="B8629">
        <v>128751459</v>
      </c>
      <c r="C8629" t="s">
        <v>74</v>
      </c>
      <c r="D8629" t="s">
        <v>83</v>
      </c>
      <c r="E8629" t="s">
        <v>76</v>
      </c>
      <c r="F8629" s="7">
        <v>45423</v>
      </c>
      <c r="G8629" s="7">
        <v>45607</v>
      </c>
      <c r="H8629" t="s">
        <v>77</v>
      </c>
      <c r="I8629" t="s">
        <v>78</v>
      </c>
      <c r="J8629" s="7"/>
      <c r="K8629" s="7">
        <v>46009</v>
      </c>
      <c r="L8629" s="7">
        <v>45607</v>
      </c>
      <c r="M8629" t="s">
        <v>77</v>
      </c>
      <c r="N8629"/>
      <c r="O8629">
        <v>2026</v>
      </c>
      <c r="P8629">
        <v>1</v>
      </c>
      <c r="Q8629" t="s">
        <v>80</v>
      </c>
      <c r="R8629" s="8">
        <v>46267</v>
      </c>
      <c r="S8629" s="2">
        <v>1</v>
      </c>
      <c r="T8629" s="2" t="s">
        <v>81</v>
      </c>
    </row>
    <row r="8630" spans="1:20" x14ac:dyDescent="0.25">
      <c r="A8630">
        <v>1120774180</v>
      </c>
      <c r="B8630">
        <v>128937984</v>
      </c>
      <c r="C8630" t="s">
        <v>93</v>
      </c>
      <c r="D8630" t="s">
        <v>83</v>
      </c>
      <c r="E8630" t="s">
        <v>76</v>
      </c>
      <c r="F8630" s="7">
        <v>45443</v>
      </c>
      <c r="G8630" s="7">
        <v>47269</v>
      </c>
      <c r="H8630" t="s">
        <v>77</v>
      </c>
      <c r="I8630" t="s">
        <v>78</v>
      </c>
      <c r="J8630" s="7"/>
      <c r="K8630" s="7">
        <v>45864</v>
      </c>
      <c r="L8630" s="7">
        <v>47269</v>
      </c>
      <c r="M8630" t="s">
        <v>77</v>
      </c>
      <c r="N8630"/>
      <c r="O8630">
        <v>2026</v>
      </c>
      <c r="P8630">
        <v>1</v>
      </c>
      <c r="Q8630" t="s">
        <v>80</v>
      </c>
      <c r="R8630" s="8">
        <v>46267</v>
      </c>
      <c r="S8630" s="2">
        <v>1</v>
      </c>
      <c r="T8630" s="2" t="s">
        <v>81</v>
      </c>
    </row>
    <row r="8631" spans="1:20" x14ac:dyDescent="0.25">
      <c r="A8631">
        <v>1120774250</v>
      </c>
      <c r="B8631">
        <v>129039599</v>
      </c>
      <c r="C8631" t="s">
        <v>98</v>
      </c>
      <c r="D8631" t="s">
        <v>83</v>
      </c>
      <c r="E8631" t="s">
        <v>76</v>
      </c>
      <c r="F8631" s="7">
        <v>45447</v>
      </c>
      <c r="G8631" s="7">
        <v>45627</v>
      </c>
      <c r="H8631" t="s">
        <v>77</v>
      </c>
      <c r="I8631" t="s">
        <v>84</v>
      </c>
      <c r="J8631" s="7"/>
      <c r="K8631" s="7">
        <v>45553</v>
      </c>
      <c r="L8631" s="7">
        <v>45627</v>
      </c>
      <c r="M8631" t="s">
        <v>77</v>
      </c>
      <c r="N8631"/>
      <c r="O8631">
        <v>2026</v>
      </c>
      <c r="P8631">
        <v>1</v>
      </c>
      <c r="Q8631" t="s">
        <v>80</v>
      </c>
      <c r="R8631" s="8">
        <v>46267</v>
      </c>
      <c r="S8631" s="2">
        <v>1</v>
      </c>
      <c r="T8631" s="2" t="s">
        <v>81</v>
      </c>
    </row>
    <row r="8632" spans="1:20" x14ac:dyDescent="0.25">
      <c r="A8632">
        <v>1120774314</v>
      </c>
      <c r="B8632">
        <v>129068529</v>
      </c>
      <c r="C8632" t="s">
        <v>95</v>
      </c>
      <c r="D8632" t="s">
        <v>83</v>
      </c>
      <c r="E8632" t="s">
        <v>76</v>
      </c>
      <c r="F8632" s="7">
        <v>45455</v>
      </c>
      <c r="G8632" s="7">
        <v>45638</v>
      </c>
      <c r="H8632" t="s">
        <v>77</v>
      </c>
      <c r="I8632" t="s">
        <v>78</v>
      </c>
      <c r="J8632" s="7"/>
      <c r="K8632" s="7">
        <v>45748</v>
      </c>
      <c r="L8632" s="7">
        <v>45638</v>
      </c>
      <c r="M8632" t="s">
        <v>77</v>
      </c>
      <c r="N8632"/>
      <c r="O8632">
        <v>2026</v>
      </c>
      <c r="P8632">
        <v>1</v>
      </c>
      <c r="Q8632" t="s">
        <v>80</v>
      </c>
      <c r="R8632" s="8">
        <v>46267</v>
      </c>
      <c r="S8632" s="2">
        <v>1</v>
      </c>
      <c r="T8632" s="2" t="s">
        <v>81</v>
      </c>
    </row>
    <row r="8633" spans="1:20" x14ac:dyDescent="0.25">
      <c r="A8633">
        <v>1120774363</v>
      </c>
      <c r="B8633">
        <v>129096310</v>
      </c>
      <c r="C8633" t="s">
        <v>90</v>
      </c>
      <c r="D8633" t="s">
        <v>83</v>
      </c>
      <c r="E8633" t="s">
        <v>76</v>
      </c>
      <c r="F8633" s="7">
        <v>45460</v>
      </c>
      <c r="G8633" s="7">
        <v>45640</v>
      </c>
      <c r="H8633" t="s">
        <v>77</v>
      </c>
      <c r="I8633" t="s">
        <v>78</v>
      </c>
      <c r="J8633" s="7"/>
      <c r="K8633" s="7">
        <v>45532</v>
      </c>
      <c r="L8633" s="7">
        <v>45640</v>
      </c>
      <c r="M8633" t="s">
        <v>77</v>
      </c>
      <c r="N8633"/>
      <c r="O8633">
        <v>2026</v>
      </c>
      <c r="P8633">
        <v>1</v>
      </c>
      <c r="Q8633" t="s">
        <v>80</v>
      </c>
      <c r="R8633" s="8">
        <v>46267</v>
      </c>
      <c r="S8633" s="2">
        <v>1</v>
      </c>
      <c r="T8633" s="2" t="s">
        <v>81</v>
      </c>
    </row>
    <row r="8634" spans="1:20" x14ac:dyDescent="0.25">
      <c r="A8634">
        <v>1120774364</v>
      </c>
      <c r="B8634">
        <v>129096310</v>
      </c>
      <c r="C8634" t="s">
        <v>90</v>
      </c>
      <c r="D8634" t="s">
        <v>83</v>
      </c>
      <c r="E8634" t="s">
        <v>76</v>
      </c>
      <c r="F8634" s="7">
        <v>45460</v>
      </c>
      <c r="G8634" s="7">
        <v>45640</v>
      </c>
      <c r="H8634" t="s">
        <v>77</v>
      </c>
      <c r="I8634" t="s">
        <v>78</v>
      </c>
      <c r="J8634" s="7"/>
      <c r="K8634" s="7">
        <v>45463</v>
      </c>
      <c r="L8634" s="7">
        <v>45640</v>
      </c>
      <c r="M8634" t="s">
        <v>77</v>
      </c>
      <c r="N8634"/>
      <c r="O8634">
        <v>2026</v>
      </c>
      <c r="P8634">
        <v>1</v>
      </c>
      <c r="Q8634" t="s">
        <v>80</v>
      </c>
      <c r="R8634" s="8">
        <v>46267</v>
      </c>
      <c r="S8634" s="2">
        <v>1</v>
      </c>
      <c r="T8634" s="2" t="s">
        <v>81</v>
      </c>
    </row>
    <row r="8635" spans="1:20" x14ac:dyDescent="0.25">
      <c r="A8635">
        <v>1120774373</v>
      </c>
      <c r="B8635">
        <v>129096891</v>
      </c>
      <c r="C8635" t="s">
        <v>82</v>
      </c>
      <c r="D8635" t="s">
        <v>83</v>
      </c>
      <c r="E8635" t="s">
        <v>76</v>
      </c>
      <c r="F8635" s="7">
        <v>45456</v>
      </c>
      <c r="G8635" s="7">
        <v>45639</v>
      </c>
      <c r="H8635" t="s">
        <v>77</v>
      </c>
      <c r="I8635" t="s">
        <v>78</v>
      </c>
      <c r="J8635" s="7">
        <v>45719</v>
      </c>
      <c r="K8635" s="7">
        <v>45748</v>
      </c>
      <c r="L8635" s="7">
        <v>45639</v>
      </c>
      <c r="M8635" t="s">
        <v>77</v>
      </c>
      <c r="N8635" t="s">
        <v>79</v>
      </c>
      <c r="O8635">
        <v>2026</v>
      </c>
      <c r="P8635">
        <v>1</v>
      </c>
      <c r="Q8635" t="s">
        <v>80</v>
      </c>
      <c r="R8635" s="8">
        <v>46267</v>
      </c>
      <c r="S8635" s="2">
        <v>1</v>
      </c>
      <c r="T8635" s="2" t="s">
        <v>81</v>
      </c>
    </row>
    <row r="8636" spans="1:20" x14ac:dyDescent="0.25">
      <c r="A8636">
        <v>1120774482</v>
      </c>
      <c r="B8636">
        <v>129157760</v>
      </c>
      <c r="C8636" t="s">
        <v>82</v>
      </c>
      <c r="D8636" t="s">
        <v>75</v>
      </c>
      <c r="E8636" t="s">
        <v>76</v>
      </c>
      <c r="F8636" s="7">
        <v>45475</v>
      </c>
      <c r="G8636" s="7">
        <v>47301</v>
      </c>
      <c r="H8636" t="s">
        <v>77</v>
      </c>
      <c r="I8636" t="s">
        <v>78</v>
      </c>
      <c r="J8636" s="7"/>
      <c r="K8636" s="7">
        <v>45917</v>
      </c>
      <c r="L8636" s="7">
        <v>47301</v>
      </c>
      <c r="M8636" t="s">
        <v>77</v>
      </c>
      <c r="N8636"/>
      <c r="O8636">
        <v>2026</v>
      </c>
      <c r="P8636">
        <v>1</v>
      </c>
      <c r="Q8636" t="s">
        <v>80</v>
      </c>
      <c r="R8636" s="8">
        <v>46267</v>
      </c>
      <c r="S8636" s="2">
        <v>1</v>
      </c>
      <c r="T8636" s="2" t="s">
        <v>81</v>
      </c>
    </row>
    <row r="8637" spans="1:20" x14ac:dyDescent="0.25">
      <c r="A8637">
        <v>1120774520</v>
      </c>
      <c r="B8637">
        <v>129211274</v>
      </c>
      <c r="C8637" t="s">
        <v>93</v>
      </c>
      <c r="D8637" t="s">
        <v>88</v>
      </c>
      <c r="E8637" t="s">
        <v>76</v>
      </c>
      <c r="F8637" s="7">
        <v>45484</v>
      </c>
      <c r="G8637" s="7">
        <v>45849</v>
      </c>
      <c r="H8637" t="s">
        <v>77</v>
      </c>
      <c r="I8637" t="s">
        <v>78</v>
      </c>
      <c r="J8637" s="7">
        <v>46107</v>
      </c>
      <c r="K8637" s="7">
        <v>45747</v>
      </c>
      <c r="L8637" s="7">
        <v>45849</v>
      </c>
      <c r="M8637" t="s">
        <v>77</v>
      </c>
      <c r="N8637" t="s">
        <v>79</v>
      </c>
      <c r="O8637">
        <v>2026</v>
      </c>
      <c r="P8637">
        <v>1</v>
      </c>
      <c r="Q8637" t="s">
        <v>80</v>
      </c>
      <c r="R8637" s="8">
        <v>46267</v>
      </c>
      <c r="S8637" s="2">
        <v>1</v>
      </c>
      <c r="T8637" s="2" t="s">
        <v>81</v>
      </c>
    </row>
    <row r="8638" spans="1:20" x14ac:dyDescent="0.25">
      <c r="A8638">
        <v>1120774550</v>
      </c>
      <c r="B8638">
        <v>129226578</v>
      </c>
      <c r="C8638" t="s">
        <v>82</v>
      </c>
      <c r="D8638" t="s">
        <v>83</v>
      </c>
      <c r="E8638" t="s">
        <v>76</v>
      </c>
      <c r="F8638" s="7">
        <v>45488</v>
      </c>
      <c r="G8638" s="7">
        <v>47314</v>
      </c>
      <c r="H8638" t="s">
        <v>77</v>
      </c>
      <c r="I8638" t="s">
        <v>84</v>
      </c>
      <c r="J8638" s="7"/>
      <c r="K8638" s="7">
        <v>46034</v>
      </c>
      <c r="L8638" s="7">
        <v>47314</v>
      </c>
      <c r="M8638" t="s">
        <v>77</v>
      </c>
      <c r="N8638"/>
      <c r="O8638">
        <v>2026</v>
      </c>
      <c r="P8638">
        <v>1</v>
      </c>
      <c r="Q8638" t="s">
        <v>80</v>
      </c>
      <c r="R8638" s="8">
        <v>46267</v>
      </c>
      <c r="S8638" s="2">
        <v>1</v>
      </c>
      <c r="T8638" s="2" t="s">
        <v>81</v>
      </c>
    </row>
    <row r="8639" spans="1:20" x14ac:dyDescent="0.25">
      <c r="A8639">
        <v>1120774705</v>
      </c>
      <c r="B8639">
        <v>129301055</v>
      </c>
      <c r="C8639" t="s">
        <v>74</v>
      </c>
      <c r="D8639" t="s">
        <v>83</v>
      </c>
      <c r="E8639" t="s">
        <v>76</v>
      </c>
      <c r="F8639" s="7">
        <v>45499</v>
      </c>
      <c r="G8639" s="7">
        <v>45683</v>
      </c>
      <c r="H8639" t="s">
        <v>77</v>
      </c>
      <c r="I8639" t="s">
        <v>78</v>
      </c>
      <c r="J8639" s="7">
        <v>45616</v>
      </c>
      <c r="K8639" s="7">
        <v>45970</v>
      </c>
      <c r="L8639" s="7">
        <v>45683</v>
      </c>
      <c r="M8639" t="s">
        <v>77</v>
      </c>
      <c r="N8639" t="s">
        <v>79</v>
      </c>
      <c r="O8639">
        <v>2026</v>
      </c>
      <c r="P8639">
        <v>1</v>
      </c>
      <c r="Q8639" t="s">
        <v>80</v>
      </c>
      <c r="R8639" s="8">
        <v>46267</v>
      </c>
      <c r="S8639" s="2">
        <v>1</v>
      </c>
      <c r="T8639" s="2" t="s">
        <v>81</v>
      </c>
    </row>
    <row r="8640" spans="1:20" x14ac:dyDescent="0.25">
      <c r="A8640">
        <v>1120774745</v>
      </c>
      <c r="B8640">
        <v>129318671</v>
      </c>
      <c r="C8640" t="s">
        <v>90</v>
      </c>
      <c r="D8640" t="s">
        <v>88</v>
      </c>
      <c r="E8640" t="s">
        <v>76</v>
      </c>
      <c r="F8640" s="7">
        <v>45504</v>
      </c>
      <c r="G8640" s="7">
        <v>45684</v>
      </c>
      <c r="H8640" t="s">
        <v>77</v>
      </c>
      <c r="I8640" t="s">
        <v>84</v>
      </c>
      <c r="J8640" s="7">
        <v>46057</v>
      </c>
      <c r="K8640" s="7">
        <v>45539</v>
      </c>
      <c r="L8640" s="7">
        <v>45684</v>
      </c>
      <c r="M8640" t="s">
        <v>77</v>
      </c>
      <c r="N8640" t="s">
        <v>79</v>
      </c>
      <c r="O8640">
        <v>2026</v>
      </c>
      <c r="P8640">
        <v>1</v>
      </c>
      <c r="Q8640" t="s">
        <v>80</v>
      </c>
      <c r="R8640" s="8">
        <v>46267</v>
      </c>
      <c r="S8640" s="2">
        <v>1</v>
      </c>
      <c r="T8640" s="2" t="s">
        <v>81</v>
      </c>
    </row>
    <row r="8641" spans="1:20" x14ac:dyDescent="0.25">
      <c r="A8641">
        <v>1120775054</v>
      </c>
      <c r="B8641">
        <v>129421305</v>
      </c>
      <c r="C8641" t="s">
        <v>93</v>
      </c>
      <c r="D8641" t="s">
        <v>83</v>
      </c>
      <c r="E8641" t="s">
        <v>76</v>
      </c>
      <c r="F8641" s="7">
        <v>45524</v>
      </c>
      <c r="G8641" s="7">
        <v>45708</v>
      </c>
      <c r="H8641" t="s">
        <v>77</v>
      </c>
      <c r="I8641" t="s">
        <v>78</v>
      </c>
      <c r="J8641" s="7"/>
      <c r="K8641" s="7">
        <v>46112</v>
      </c>
      <c r="L8641" s="7">
        <v>45708</v>
      </c>
      <c r="M8641" t="s">
        <v>77</v>
      </c>
      <c r="N8641"/>
      <c r="O8641">
        <v>2026</v>
      </c>
      <c r="P8641">
        <v>1</v>
      </c>
      <c r="Q8641" t="s">
        <v>80</v>
      </c>
      <c r="R8641" s="8">
        <v>46267</v>
      </c>
      <c r="S8641" s="2">
        <v>1</v>
      </c>
      <c r="T8641" s="2" t="s">
        <v>81</v>
      </c>
    </row>
    <row r="8642" spans="1:20" x14ac:dyDescent="0.25">
      <c r="A8642">
        <v>1120775434</v>
      </c>
      <c r="B8642">
        <v>129536545</v>
      </c>
      <c r="C8642" t="s">
        <v>95</v>
      </c>
      <c r="D8642" t="s">
        <v>88</v>
      </c>
      <c r="E8642" t="s">
        <v>76</v>
      </c>
      <c r="F8642" s="7">
        <v>45551</v>
      </c>
      <c r="G8642" s="7">
        <v>47377</v>
      </c>
      <c r="H8642" t="s">
        <v>77</v>
      </c>
      <c r="I8642" t="s">
        <v>78</v>
      </c>
      <c r="J8642" s="7">
        <v>45618</v>
      </c>
      <c r="K8642" s="7">
        <v>45551</v>
      </c>
      <c r="L8642" s="7">
        <v>47377</v>
      </c>
      <c r="M8642" t="s">
        <v>77</v>
      </c>
      <c r="N8642" t="s">
        <v>79</v>
      </c>
      <c r="O8642">
        <v>2026</v>
      </c>
      <c r="P8642">
        <v>1</v>
      </c>
      <c r="Q8642" t="s">
        <v>80</v>
      </c>
      <c r="R8642" s="8">
        <v>46267</v>
      </c>
      <c r="S8642" s="2">
        <v>1</v>
      </c>
      <c r="T8642" s="2" t="s">
        <v>81</v>
      </c>
    </row>
    <row r="8643" spans="1:20" x14ac:dyDescent="0.25">
      <c r="A8643">
        <v>1120775652</v>
      </c>
      <c r="B8643">
        <v>129601444</v>
      </c>
      <c r="C8643" t="s">
        <v>82</v>
      </c>
      <c r="D8643" t="s">
        <v>88</v>
      </c>
      <c r="E8643" t="s">
        <v>76</v>
      </c>
      <c r="F8643" s="7">
        <v>45558</v>
      </c>
      <c r="G8643" s="7">
        <v>47384</v>
      </c>
      <c r="H8643" t="s">
        <v>77</v>
      </c>
      <c r="I8643" t="s">
        <v>78</v>
      </c>
      <c r="J8643" s="7">
        <v>46098</v>
      </c>
      <c r="K8643" s="7">
        <v>45691</v>
      </c>
      <c r="L8643" s="7">
        <v>47384</v>
      </c>
      <c r="M8643" t="s">
        <v>77</v>
      </c>
      <c r="N8643" t="s">
        <v>79</v>
      </c>
      <c r="O8643">
        <v>2026</v>
      </c>
      <c r="P8643">
        <v>1</v>
      </c>
      <c r="Q8643" t="s">
        <v>80</v>
      </c>
      <c r="R8643" s="8">
        <v>46267</v>
      </c>
      <c r="S8643" s="2">
        <v>1</v>
      </c>
      <c r="T8643" s="2" t="s">
        <v>81</v>
      </c>
    </row>
    <row r="8644" spans="1:20" x14ac:dyDescent="0.25">
      <c r="A8644">
        <v>1120775676</v>
      </c>
      <c r="B8644">
        <v>129610289</v>
      </c>
      <c r="C8644" t="s">
        <v>85</v>
      </c>
      <c r="D8644" t="s">
        <v>75</v>
      </c>
      <c r="E8644" t="s">
        <v>76</v>
      </c>
      <c r="F8644" s="7">
        <v>45566</v>
      </c>
      <c r="G8644" s="7">
        <v>47392</v>
      </c>
      <c r="H8644" t="s">
        <v>77</v>
      </c>
      <c r="I8644" t="s">
        <v>89</v>
      </c>
      <c r="J8644" s="7">
        <v>46104</v>
      </c>
      <c r="K8644" s="7">
        <v>45567</v>
      </c>
      <c r="L8644" s="7">
        <v>47392</v>
      </c>
      <c r="M8644" t="s">
        <v>77</v>
      </c>
      <c r="N8644" t="s">
        <v>79</v>
      </c>
      <c r="O8644">
        <v>2026</v>
      </c>
      <c r="P8644">
        <v>1</v>
      </c>
      <c r="Q8644" t="s">
        <v>80</v>
      </c>
      <c r="R8644" s="8">
        <v>46267</v>
      </c>
      <c r="S8644" s="2">
        <v>1</v>
      </c>
      <c r="T8644" s="2" t="s">
        <v>81</v>
      </c>
    </row>
    <row r="8645" spans="1:20" x14ac:dyDescent="0.25">
      <c r="A8645">
        <v>1120775742</v>
      </c>
      <c r="B8645">
        <v>129642617</v>
      </c>
      <c r="C8645" t="s">
        <v>93</v>
      </c>
      <c r="D8645" t="s">
        <v>83</v>
      </c>
      <c r="E8645" t="s">
        <v>76</v>
      </c>
      <c r="F8645" s="7">
        <v>45567</v>
      </c>
      <c r="G8645" s="7">
        <v>45749</v>
      </c>
      <c r="H8645" t="s">
        <v>77</v>
      </c>
      <c r="I8645" t="s">
        <v>84</v>
      </c>
      <c r="J8645" s="7"/>
      <c r="K8645" s="7">
        <v>45576</v>
      </c>
      <c r="L8645" s="7">
        <v>45749</v>
      </c>
      <c r="M8645" t="s">
        <v>77</v>
      </c>
      <c r="N8645"/>
      <c r="O8645">
        <v>2026</v>
      </c>
      <c r="P8645">
        <v>1</v>
      </c>
      <c r="Q8645" t="s">
        <v>80</v>
      </c>
      <c r="R8645" s="8">
        <v>46267</v>
      </c>
      <c r="S8645" s="2">
        <v>1</v>
      </c>
      <c r="T8645" s="2" t="s">
        <v>81</v>
      </c>
    </row>
    <row r="8646" spans="1:20" x14ac:dyDescent="0.25">
      <c r="A8646">
        <v>1120775793</v>
      </c>
      <c r="B8646">
        <v>129644985</v>
      </c>
      <c r="C8646" t="s">
        <v>74</v>
      </c>
      <c r="D8646" t="s">
        <v>83</v>
      </c>
      <c r="E8646" t="s">
        <v>76</v>
      </c>
      <c r="F8646" s="7">
        <v>45567</v>
      </c>
      <c r="G8646" s="7">
        <v>45749</v>
      </c>
      <c r="H8646" t="s">
        <v>77</v>
      </c>
      <c r="I8646" t="s">
        <v>84</v>
      </c>
      <c r="J8646" s="7"/>
      <c r="K8646" s="7">
        <v>45747</v>
      </c>
      <c r="L8646" s="7">
        <v>45749</v>
      </c>
      <c r="M8646" t="s">
        <v>77</v>
      </c>
      <c r="N8646"/>
      <c r="O8646">
        <v>2026</v>
      </c>
      <c r="P8646">
        <v>1</v>
      </c>
      <c r="Q8646" t="s">
        <v>80</v>
      </c>
      <c r="R8646" s="8">
        <v>46267</v>
      </c>
      <c r="S8646" s="2">
        <v>1</v>
      </c>
      <c r="T8646" s="2" t="s">
        <v>81</v>
      </c>
    </row>
    <row r="8647" spans="1:20" x14ac:dyDescent="0.25">
      <c r="A8647">
        <v>1120775794</v>
      </c>
      <c r="B8647">
        <v>129644985</v>
      </c>
      <c r="C8647" t="s">
        <v>74</v>
      </c>
      <c r="D8647" t="s">
        <v>83</v>
      </c>
      <c r="E8647" t="s">
        <v>76</v>
      </c>
      <c r="F8647" s="7">
        <v>45567</v>
      </c>
      <c r="G8647" s="7">
        <v>45749</v>
      </c>
      <c r="H8647" t="s">
        <v>77</v>
      </c>
      <c r="I8647" t="s">
        <v>84</v>
      </c>
      <c r="J8647" s="7"/>
      <c r="K8647" s="7">
        <v>45875</v>
      </c>
      <c r="L8647" s="7">
        <v>45749</v>
      </c>
      <c r="M8647" t="s">
        <v>77</v>
      </c>
      <c r="N8647"/>
      <c r="O8647">
        <v>2026</v>
      </c>
      <c r="P8647">
        <v>1</v>
      </c>
      <c r="Q8647" t="s">
        <v>80</v>
      </c>
      <c r="R8647" s="8">
        <v>46267</v>
      </c>
      <c r="S8647" s="2">
        <v>1</v>
      </c>
      <c r="T8647" s="2" t="s">
        <v>81</v>
      </c>
    </row>
    <row r="8648" spans="1:20" x14ac:dyDescent="0.25">
      <c r="A8648">
        <v>1120775808</v>
      </c>
      <c r="B8648">
        <v>129645486</v>
      </c>
      <c r="C8648" t="s">
        <v>93</v>
      </c>
      <c r="D8648" t="s">
        <v>88</v>
      </c>
      <c r="E8648" t="s">
        <v>76</v>
      </c>
      <c r="F8648" s="7">
        <v>45568</v>
      </c>
      <c r="G8648" s="7">
        <v>45933</v>
      </c>
      <c r="H8648" t="s">
        <v>77</v>
      </c>
      <c r="I8648" t="s">
        <v>78</v>
      </c>
      <c r="J8648" s="7"/>
      <c r="K8648" s="7">
        <v>45953</v>
      </c>
      <c r="L8648" s="7">
        <v>45933</v>
      </c>
      <c r="M8648" t="s">
        <v>77</v>
      </c>
      <c r="N8648"/>
      <c r="O8648">
        <v>2026</v>
      </c>
      <c r="P8648">
        <v>1</v>
      </c>
      <c r="Q8648" t="s">
        <v>80</v>
      </c>
      <c r="R8648" s="8">
        <v>46267</v>
      </c>
      <c r="S8648" s="2">
        <v>1</v>
      </c>
      <c r="T8648" s="2" t="s">
        <v>81</v>
      </c>
    </row>
    <row r="8649" spans="1:20" x14ac:dyDescent="0.25">
      <c r="A8649">
        <v>1120775827</v>
      </c>
      <c r="B8649">
        <v>129646151</v>
      </c>
      <c r="C8649" t="s">
        <v>74</v>
      </c>
      <c r="D8649" t="s">
        <v>88</v>
      </c>
      <c r="E8649" t="s">
        <v>76</v>
      </c>
      <c r="F8649" s="7">
        <v>45570</v>
      </c>
      <c r="G8649" s="7">
        <v>47396</v>
      </c>
      <c r="H8649" t="s">
        <v>77</v>
      </c>
      <c r="I8649" t="s">
        <v>78</v>
      </c>
      <c r="J8649" s="7">
        <v>45633</v>
      </c>
      <c r="K8649" s="7">
        <v>45965</v>
      </c>
      <c r="L8649" s="7">
        <v>47396</v>
      </c>
      <c r="M8649" t="s">
        <v>77</v>
      </c>
      <c r="N8649" t="s">
        <v>79</v>
      </c>
      <c r="O8649">
        <v>2026</v>
      </c>
      <c r="P8649">
        <v>1</v>
      </c>
      <c r="Q8649" t="s">
        <v>80</v>
      </c>
      <c r="R8649" s="8">
        <v>46267</v>
      </c>
      <c r="S8649" s="2">
        <v>1</v>
      </c>
      <c r="T8649" s="2" t="s">
        <v>81</v>
      </c>
    </row>
    <row r="8650" spans="1:20" x14ac:dyDescent="0.25">
      <c r="A8650">
        <v>1120776237</v>
      </c>
      <c r="B8650">
        <v>129777905</v>
      </c>
      <c r="C8650" t="s">
        <v>74</v>
      </c>
      <c r="D8650" t="s">
        <v>83</v>
      </c>
      <c r="E8650" t="s">
        <v>76</v>
      </c>
      <c r="F8650" s="7">
        <v>45593</v>
      </c>
      <c r="G8650" s="7">
        <v>47419</v>
      </c>
      <c r="H8650" t="s">
        <v>77</v>
      </c>
      <c r="I8650" t="s">
        <v>84</v>
      </c>
      <c r="J8650" s="7"/>
      <c r="K8650" s="7">
        <v>45618</v>
      </c>
      <c r="L8650" s="7">
        <v>47419</v>
      </c>
      <c r="M8650" t="s">
        <v>77</v>
      </c>
      <c r="N8650"/>
      <c r="O8650">
        <v>2026</v>
      </c>
      <c r="P8650">
        <v>1</v>
      </c>
      <c r="Q8650" t="s">
        <v>80</v>
      </c>
      <c r="R8650" s="8">
        <v>46267</v>
      </c>
      <c r="S8650" s="2">
        <v>1</v>
      </c>
      <c r="T8650" s="2" t="s">
        <v>81</v>
      </c>
    </row>
    <row r="8651" spans="1:20" x14ac:dyDescent="0.25">
      <c r="A8651">
        <v>1120776530</v>
      </c>
      <c r="B8651">
        <v>129979807</v>
      </c>
      <c r="C8651" t="s">
        <v>94</v>
      </c>
      <c r="D8651" t="s">
        <v>88</v>
      </c>
      <c r="E8651" t="s">
        <v>76</v>
      </c>
      <c r="F8651" s="7">
        <v>45639</v>
      </c>
      <c r="G8651" s="7">
        <v>46004</v>
      </c>
      <c r="H8651" t="s">
        <v>77</v>
      </c>
      <c r="I8651" t="s">
        <v>78</v>
      </c>
      <c r="J8651" s="7">
        <v>45929</v>
      </c>
      <c r="K8651" s="7">
        <v>45931</v>
      </c>
      <c r="L8651" s="7">
        <v>46004</v>
      </c>
      <c r="M8651" t="s">
        <v>77</v>
      </c>
      <c r="N8651" t="s">
        <v>79</v>
      </c>
      <c r="O8651">
        <v>2026</v>
      </c>
      <c r="P8651">
        <v>1</v>
      </c>
      <c r="Q8651" t="s">
        <v>80</v>
      </c>
      <c r="R8651" s="8">
        <v>46267</v>
      </c>
      <c r="S8651" s="2">
        <v>1</v>
      </c>
      <c r="T8651" s="2" t="s">
        <v>81</v>
      </c>
    </row>
    <row r="8652" spans="1:20" x14ac:dyDescent="0.25">
      <c r="A8652">
        <v>1120776846</v>
      </c>
      <c r="B8652">
        <v>130935414</v>
      </c>
      <c r="C8652" t="s">
        <v>96</v>
      </c>
      <c r="D8652" t="s">
        <v>83</v>
      </c>
      <c r="E8652" t="s">
        <v>76</v>
      </c>
      <c r="F8652" s="7">
        <v>45722</v>
      </c>
      <c r="G8652" s="7">
        <v>45906</v>
      </c>
      <c r="H8652" t="s">
        <v>77</v>
      </c>
      <c r="I8652" t="s">
        <v>78</v>
      </c>
      <c r="J8652" s="7">
        <v>45803</v>
      </c>
      <c r="K8652" s="7">
        <v>45729</v>
      </c>
      <c r="L8652" s="7">
        <v>45906</v>
      </c>
      <c r="M8652" t="s">
        <v>77</v>
      </c>
      <c r="N8652" t="s">
        <v>79</v>
      </c>
      <c r="O8652">
        <v>2026</v>
      </c>
      <c r="P8652">
        <v>1</v>
      </c>
      <c r="Q8652" t="s">
        <v>80</v>
      </c>
      <c r="R8652" s="8">
        <v>46267</v>
      </c>
      <c r="S8652" s="2">
        <v>1</v>
      </c>
      <c r="T8652" s="2" t="s">
        <v>81</v>
      </c>
    </row>
    <row r="8653" spans="1:20" x14ac:dyDescent="0.25">
      <c r="A8653">
        <v>1120777208</v>
      </c>
      <c r="B8653">
        <v>131153146</v>
      </c>
      <c r="C8653" t="s">
        <v>85</v>
      </c>
      <c r="D8653" t="s">
        <v>83</v>
      </c>
      <c r="E8653" t="s">
        <v>76</v>
      </c>
      <c r="F8653" s="7">
        <v>45733</v>
      </c>
      <c r="G8653" s="7">
        <v>47559</v>
      </c>
      <c r="H8653" t="s">
        <v>77</v>
      </c>
      <c r="I8653" t="s">
        <v>84</v>
      </c>
      <c r="J8653" s="7">
        <v>45784</v>
      </c>
      <c r="K8653" s="7">
        <v>45911</v>
      </c>
      <c r="L8653" s="7">
        <v>47559</v>
      </c>
      <c r="M8653" t="s">
        <v>77</v>
      </c>
      <c r="N8653" t="s">
        <v>79</v>
      </c>
      <c r="O8653">
        <v>2026</v>
      </c>
      <c r="P8653">
        <v>1</v>
      </c>
      <c r="Q8653" t="s">
        <v>80</v>
      </c>
      <c r="R8653" s="8">
        <v>46267</v>
      </c>
      <c r="S8653" s="2">
        <v>1</v>
      </c>
      <c r="T8653" s="2" t="s">
        <v>81</v>
      </c>
    </row>
    <row r="8654" spans="1:20" x14ac:dyDescent="0.25">
      <c r="A8654">
        <v>1120777209</v>
      </c>
      <c r="B8654">
        <v>131153146</v>
      </c>
      <c r="C8654" t="s">
        <v>85</v>
      </c>
      <c r="D8654" t="s">
        <v>83</v>
      </c>
      <c r="E8654" t="s">
        <v>76</v>
      </c>
      <c r="F8654" s="7">
        <v>45733</v>
      </c>
      <c r="G8654" s="7">
        <v>47559</v>
      </c>
      <c r="H8654" t="s">
        <v>77</v>
      </c>
      <c r="I8654" t="s">
        <v>84</v>
      </c>
      <c r="J8654" s="7">
        <v>45784</v>
      </c>
      <c r="K8654" s="7">
        <v>46112</v>
      </c>
      <c r="L8654" s="7">
        <v>47559</v>
      </c>
      <c r="M8654" t="s">
        <v>77</v>
      </c>
      <c r="N8654" t="s">
        <v>79</v>
      </c>
      <c r="O8654">
        <v>2026</v>
      </c>
      <c r="P8654">
        <v>1</v>
      </c>
      <c r="Q8654" t="s">
        <v>80</v>
      </c>
      <c r="R8654" s="8">
        <v>46267</v>
      </c>
      <c r="S8654" s="2">
        <v>1</v>
      </c>
      <c r="T8654" s="2" t="s">
        <v>81</v>
      </c>
    </row>
    <row r="8655" spans="1:20" x14ac:dyDescent="0.25">
      <c r="A8655">
        <v>1120777274</v>
      </c>
      <c r="B8655">
        <v>131178667</v>
      </c>
      <c r="C8655" t="s">
        <v>90</v>
      </c>
      <c r="D8655" t="s">
        <v>83</v>
      </c>
      <c r="E8655" t="s">
        <v>76</v>
      </c>
      <c r="F8655" s="7">
        <v>45570</v>
      </c>
      <c r="G8655" s="7">
        <v>45752</v>
      </c>
      <c r="H8655" t="s">
        <v>77</v>
      </c>
      <c r="I8655" t="s">
        <v>84</v>
      </c>
      <c r="J8655" s="7"/>
      <c r="K8655" s="7">
        <v>45786</v>
      </c>
      <c r="L8655" s="7">
        <v>45752</v>
      </c>
      <c r="M8655" t="s">
        <v>77</v>
      </c>
      <c r="N8655"/>
      <c r="O8655">
        <v>2026</v>
      </c>
      <c r="P8655">
        <v>1</v>
      </c>
      <c r="Q8655" t="s">
        <v>80</v>
      </c>
      <c r="R8655" s="8">
        <v>46267</v>
      </c>
      <c r="S8655" s="2">
        <v>1</v>
      </c>
      <c r="T8655" s="2" t="s">
        <v>81</v>
      </c>
    </row>
    <row r="8656" spans="1:20" x14ac:dyDescent="0.25">
      <c r="A8656">
        <v>1120777636</v>
      </c>
      <c r="B8656">
        <v>131370517</v>
      </c>
      <c r="C8656" t="s">
        <v>96</v>
      </c>
      <c r="D8656" t="s">
        <v>83</v>
      </c>
      <c r="E8656" t="s">
        <v>76</v>
      </c>
      <c r="F8656" s="7">
        <v>45811</v>
      </c>
      <c r="G8656" s="7">
        <v>46176</v>
      </c>
      <c r="H8656" t="s">
        <v>77</v>
      </c>
      <c r="I8656" t="s">
        <v>78</v>
      </c>
      <c r="J8656" s="7"/>
      <c r="K8656" s="7">
        <v>45826</v>
      </c>
      <c r="L8656" s="7">
        <v>46176</v>
      </c>
      <c r="M8656" t="s">
        <v>77</v>
      </c>
      <c r="N8656"/>
      <c r="O8656">
        <v>2026</v>
      </c>
      <c r="P8656">
        <v>1</v>
      </c>
      <c r="Q8656" t="s">
        <v>80</v>
      </c>
      <c r="R8656" s="8">
        <v>46267</v>
      </c>
      <c r="S8656" s="2">
        <v>1</v>
      </c>
      <c r="T8656" s="2" t="s">
        <v>81</v>
      </c>
    </row>
    <row r="8657" spans="1:20" x14ac:dyDescent="0.25">
      <c r="A8657">
        <v>1120779542</v>
      </c>
      <c r="B8657">
        <v>132780294</v>
      </c>
      <c r="C8657" t="s">
        <v>96</v>
      </c>
      <c r="D8657" t="s">
        <v>88</v>
      </c>
      <c r="E8657" t="s">
        <v>76</v>
      </c>
      <c r="F8657" s="7">
        <v>46008</v>
      </c>
      <c r="G8657" s="7">
        <v>46373</v>
      </c>
      <c r="H8657" t="s">
        <v>77</v>
      </c>
      <c r="I8657" t="s">
        <v>78</v>
      </c>
      <c r="J8657" s="7"/>
      <c r="K8657" s="7">
        <v>46009</v>
      </c>
      <c r="L8657" s="7">
        <v>46373</v>
      </c>
      <c r="M8657" t="s">
        <v>77</v>
      </c>
      <c r="N8657"/>
      <c r="O8657">
        <v>2026</v>
      </c>
      <c r="P8657">
        <v>1</v>
      </c>
      <c r="Q8657" t="s">
        <v>80</v>
      </c>
      <c r="R8657" s="8">
        <v>46267</v>
      </c>
      <c r="S8657" s="2">
        <v>1</v>
      </c>
      <c r="T8657" s="2" t="s">
        <v>81</v>
      </c>
    </row>
    <row r="8658" spans="1:20" x14ac:dyDescent="0.25">
      <c r="A8658">
        <v>1120779995</v>
      </c>
      <c r="B8658">
        <v>110639249</v>
      </c>
      <c r="C8658" t="s">
        <v>74</v>
      </c>
      <c r="D8658" t="s">
        <v>83</v>
      </c>
      <c r="E8658" t="s">
        <v>76</v>
      </c>
      <c r="F8658" s="7">
        <v>42256</v>
      </c>
      <c r="G8658" s="7">
        <v>43974</v>
      </c>
      <c r="H8658" t="s">
        <v>77</v>
      </c>
      <c r="I8658" t="s">
        <v>78</v>
      </c>
      <c r="J8658" s="7">
        <v>45966</v>
      </c>
      <c r="K8658" s="7">
        <v>43667</v>
      </c>
      <c r="L8658" s="7">
        <v>43974</v>
      </c>
      <c r="M8658" t="s">
        <v>77</v>
      </c>
      <c r="N8658" t="s">
        <v>79</v>
      </c>
      <c r="O8658">
        <v>2026</v>
      </c>
      <c r="P8658">
        <v>1</v>
      </c>
      <c r="Q8658" t="s">
        <v>80</v>
      </c>
      <c r="R8658" s="8">
        <v>46267</v>
      </c>
      <c r="S8658" s="2">
        <v>1</v>
      </c>
      <c r="T8658" s="2" t="s">
        <v>81</v>
      </c>
    </row>
    <row r="8659" spans="1:20" x14ac:dyDescent="0.25">
      <c r="A8659">
        <v>1120779996</v>
      </c>
      <c r="B8659">
        <v>110639249</v>
      </c>
      <c r="C8659" t="s">
        <v>74</v>
      </c>
      <c r="D8659" t="s">
        <v>83</v>
      </c>
      <c r="E8659" t="s">
        <v>76</v>
      </c>
      <c r="F8659" s="7">
        <v>42256</v>
      </c>
      <c r="G8659" s="7">
        <v>43974</v>
      </c>
      <c r="H8659" t="s">
        <v>77</v>
      </c>
      <c r="I8659" t="s">
        <v>78</v>
      </c>
      <c r="J8659" s="7">
        <v>45966</v>
      </c>
      <c r="K8659" s="7">
        <v>45748</v>
      </c>
      <c r="L8659" s="7">
        <v>43974</v>
      </c>
      <c r="M8659" t="s">
        <v>77</v>
      </c>
      <c r="N8659" t="s">
        <v>79</v>
      </c>
      <c r="O8659">
        <v>2026</v>
      </c>
      <c r="P8659">
        <v>1</v>
      </c>
      <c r="Q8659" t="s">
        <v>80</v>
      </c>
      <c r="R8659" s="8">
        <v>46267</v>
      </c>
      <c r="S8659" s="2">
        <v>1</v>
      </c>
      <c r="T8659" s="2" t="s">
        <v>81</v>
      </c>
    </row>
    <row r="8660" spans="1:20" x14ac:dyDescent="0.25">
      <c r="A8660">
        <v>1120780135</v>
      </c>
      <c r="B8660">
        <v>111462060</v>
      </c>
      <c r="C8660" t="s">
        <v>82</v>
      </c>
      <c r="D8660" t="s">
        <v>88</v>
      </c>
      <c r="E8660" t="s">
        <v>76</v>
      </c>
      <c r="F8660" s="7">
        <v>42432</v>
      </c>
      <c r="G8660" s="7">
        <v>44258</v>
      </c>
      <c r="H8660" t="s">
        <v>86</v>
      </c>
      <c r="I8660" t="s">
        <v>87</v>
      </c>
      <c r="J8660" s="7">
        <v>46082</v>
      </c>
      <c r="K8660" s="7">
        <v>45900</v>
      </c>
      <c r="L8660" s="7">
        <v>44258</v>
      </c>
      <c r="M8660" t="s">
        <v>86</v>
      </c>
      <c r="N8660" t="s">
        <v>79</v>
      </c>
      <c r="O8660">
        <v>2026</v>
      </c>
      <c r="P8660">
        <v>1</v>
      </c>
      <c r="Q8660" t="s">
        <v>80</v>
      </c>
      <c r="R8660" s="8">
        <v>46267</v>
      </c>
      <c r="S8660" s="2">
        <v>1</v>
      </c>
      <c r="T8660" s="2" t="s">
        <v>81</v>
      </c>
    </row>
    <row r="8661" spans="1:20" x14ac:dyDescent="0.25">
      <c r="A8661">
        <v>1120780167</v>
      </c>
      <c r="B8661">
        <v>111516310</v>
      </c>
      <c r="C8661" t="s">
        <v>85</v>
      </c>
      <c r="D8661" t="s">
        <v>83</v>
      </c>
      <c r="E8661" t="s">
        <v>76</v>
      </c>
      <c r="F8661" s="7">
        <v>42444</v>
      </c>
      <c r="G8661" s="7">
        <v>44270</v>
      </c>
      <c r="H8661" t="s">
        <v>86</v>
      </c>
      <c r="I8661" t="s">
        <v>87</v>
      </c>
      <c r="J8661" s="7">
        <v>45966</v>
      </c>
      <c r="K8661" s="7">
        <v>43658</v>
      </c>
      <c r="L8661" s="7">
        <v>44270</v>
      </c>
      <c r="M8661" t="s">
        <v>86</v>
      </c>
      <c r="N8661" t="s">
        <v>79</v>
      </c>
      <c r="O8661">
        <v>2026</v>
      </c>
      <c r="P8661">
        <v>1</v>
      </c>
      <c r="Q8661" t="s">
        <v>80</v>
      </c>
      <c r="R8661" s="8">
        <v>46267</v>
      </c>
      <c r="S8661" s="2">
        <v>1</v>
      </c>
      <c r="T8661" s="2" t="s">
        <v>81</v>
      </c>
    </row>
    <row r="8662" spans="1:20" x14ac:dyDescent="0.25">
      <c r="A8662">
        <v>1120780228</v>
      </c>
      <c r="B8662">
        <v>111611896</v>
      </c>
      <c r="C8662" t="s">
        <v>74</v>
      </c>
      <c r="D8662" t="s">
        <v>83</v>
      </c>
      <c r="E8662" t="s">
        <v>76</v>
      </c>
      <c r="F8662" s="7">
        <v>42493</v>
      </c>
      <c r="G8662" s="7">
        <v>44319</v>
      </c>
      <c r="H8662" t="s">
        <v>86</v>
      </c>
      <c r="I8662" t="s">
        <v>87</v>
      </c>
      <c r="J8662" s="7">
        <v>45607</v>
      </c>
      <c r="K8662" s="7">
        <v>45748</v>
      </c>
      <c r="L8662" s="7">
        <v>44319</v>
      </c>
      <c r="M8662" t="s">
        <v>86</v>
      </c>
      <c r="N8662" t="s">
        <v>79</v>
      </c>
      <c r="O8662">
        <v>2026</v>
      </c>
      <c r="P8662">
        <v>1</v>
      </c>
      <c r="Q8662" t="s">
        <v>80</v>
      </c>
      <c r="R8662" s="8">
        <v>46267</v>
      </c>
      <c r="S8662" s="2">
        <v>1</v>
      </c>
      <c r="T8662" s="2" t="s">
        <v>81</v>
      </c>
    </row>
    <row r="8663" spans="1:20" x14ac:dyDescent="0.25">
      <c r="A8663">
        <v>1120780256</v>
      </c>
      <c r="B8663">
        <v>111655779</v>
      </c>
      <c r="C8663" t="s">
        <v>85</v>
      </c>
      <c r="D8663" t="s">
        <v>83</v>
      </c>
      <c r="E8663" t="s">
        <v>76</v>
      </c>
      <c r="F8663" s="7">
        <v>42481</v>
      </c>
      <c r="G8663" s="7">
        <v>44307</v>
      </c>
      <c r="H8663" t="s">
        <v>77</v>
      </c>
      <c r="I8663" t="s">
        <v>78</v>
      </c>
      <c r="J8663" s="7">
        <v>45925</v>
      </c>
      <c r="K8663" s="7">
        <v>45689</v>
      </c>
      <c r="L8663" s="7">
        <v>44307</v>
      </c>
      <c r="M8663" t="s">
        <v>77</v>
      </c>
      <c r="N8663" t="s">
        <v>92</v>
      </c>
      <c r="O8663">
        <v>2026</v>
      </c>
      <c r="P8663">
        <v>1</v>
      </c>
      <c r="Q8663" t="s">
        <v>80</v>
      </c>
      <c r="R8663" s="8">
        <v>46267</v>
      </c>
      <c r="S8663" s="2">
        <v>1</v>
      </c>
      <c r="T8663" s="2" t="s">
        <v>81</v>
      </c>
    </row>
    <row r="8664" spans="1:20" x14ac:dyDescent="0.25">
      <c r="A8664">
        <v>1120780257</v>
      </c>
      <c r="B8664">
        <v>111655779</v>
      </c>
      <c r="C8664" t="s">
        <v>85</v>
      </c>
      <c r="D8664" t="s">
        <v>83</v>
      </c>
      <c r="E8664" t="s">
        <v>76</v>
      </c>
      <c r="F8664" s="7">
        <v>42481</v>
      </c>
      <c r="G8664" s="7">
        <v>44307</v>
      </c>
      <c r="H8664" t="s">
        <v>77</v>
      </c>
      <c r="I8664" t="s">
        <v>78</v>
      </c>
      <c r="J8664" s="7">
        <v>45925</v>
      </c>
      <c r="K8664" s="7">
        <v>43667</v>
      </c>
      <c r="L8664" s="7">
        <v>44307</v>
      </c>
      <c r="M8664" t="s">
        <v>77</v>
      </c>
      <c r="N8664" t="s">
        <v>92</v>
      </c>
      <c r="O8664">
        <v>2026</v>
      </c>
      <c r="P8664">
        <v>1</v>
      </c>
      <c r="Q8664" t="s">
        <v>80</v>
      </c>
      <c r="R8664" s="8">
        <v>46267</v>
      </c>
      <c r="S8664" s="2">
        <v>1</v>
      </c>
      <c r="T8664" s="2" t="s">
        <v>81</v>
      </c>
    </row>
    <row r="8665" spans="1:20" x14ac:dyDescent="0.25">
      <c r="A8665">
        <v>1120780295</v>
      </c>
      <c r="B8665">
        <v>111677166</v>
      </c>
      <c r="C8665" t="s">
        <v>97</v>
      </c>
      <c r="D8665" t="s">
        <v>75</v>
      </c>
      <c r="E8665" t="s">
        <v>76</v>
      </c>
      <c r="F8665" s="7">
        <v>42515</v>
      </c>
      <c r="G8665" s="7">
        <v>44287</v>
      </c>
      <c r="H8665" t="s">
        <v>77</v>
      </c>
      <c r="I8665" t="s">
        <v>78</v>
      </c>
      <c r="J8665" s="7">
        <v>44424</v>
      </c>
      <c r="K8665" s="7">
        <v>45274</v>
      </c>
      <c r="L8665" s="7">
        <v>44287</v>
      </c>
      <c r="M8665" t="s">
        <v>77</v>
      </c>
      <c r="N8665" t="s">
        <v>92</v>
      </c>
      <c r="O8665">
        <v>2026</v>
      </c>
      <c r="P8665">
        <v>1</v>
      </c>
      <c r="Q8665" t="s">
        <v>80</v>
      </c>
      <c r="R8665" s="8">
        <v>46267</v>
      </c>
      <c r="S8665" s="2">
        <v>1</v>
      </c>
      <c r="T8665" s="2" t="s">
        <v>81</v>
      </c>
    </row>
    <row r="8666" spans="1:20" x14ac:dyDescent="0.25">
      <c r="A8666">
        <v>1120780511</v>
      </c>
      <c r="B8666">
        <v>112168231</v>
      </c>
      <c r="C8666" t="s">
        <v>82</v>
      </c>
      <c r="D8666" t="s">
        <v>75</v>
      </c>
      <c r="E8666" t="s">
        <v>76</v>
      </c>
      <c r="F8666" s="7">
        <v>42684</v>
      </c>
      <c r="G8666" s="7">
        <v>44365</v>
      </c>
      <c r="H8666" t="s">
        <v>77</v>
      </c>
      <c r="I8666" t="s">
        <v>78</v>
      </c>
      <c r="J8666" s="7">
        <v>45592</v>
      </c>
      <c r="K8666" s="7">
        <v>45621</v>
      </c>
      <c r="L8666" s="7">
        <v>44365</v>
      </c>
      <c r="M8666" t="s">
        <v>77</v>
      </c>
      <c r="N8666" t="s">
        <v>79</v>
      </c>
      <c r="O8666">
        <v>2026</v>
      </c>
      <c r="P8666">
        <v>1</v>
      </c>
      <c r="Q8666" t="s">
        <v>80</v>
      </c>
      <c r="R8666" s="8">
        <v>46267</v>
      </c>
      <c r="S8666" s="2">
        <v>1</v>
      </c>
      <c r="T8666" s="2" t="s">
        <v>81</v>
      </c>
    </row>
    <row r="8667" spans="1:20" x14ac:dyDescent="0.25">
      <c r="A8667">
        <v>1120780591</v>
      </c>
      <c r="B8667">
        <v>112727907</v>
      </c>
      <c r="C8667" t="s">
        <v>74</v>
      </c>
      <c r="D8667" t="s">
        <v>83</v>
      </c>
      <c r="E8667" t="s">
        <v>76</v>
      </c>
      <c r="F8667" s="7">
        <v>42801</v>
      </c>
      <c r="G8667" s="7">
        <v>44627</v>
      </c>
      <c r="H8667" t="s">
        <v>77</v>
      </c>
      <c r="I8667" t="s">
        <v>78</v>
      </c>
      <c r="J8667" s="7">
        <v>45972</v>
      </c>
      <c r="K8667" s="7">
        <v>45923</v>
      </c>
      <c r="L8667" s="7">
        <v>44627</v>
      </c>
      <c r="M8667" t="s">
        <v>77</v>
      </c>
      <c r="N8667" t="s">
        <v>79</v>
      </c>
      <c r="O8667">
        <v>2026</v>
      </c>
      <c r="P8667">
        <v>1</v>
      </c>
      <c r="Q8667" t="s">
        <v>80</v>
      </c>
      <c r="R8667" s="8">
        <v>46267</v>
      </c>
      <c r="S8667" s="2">
        <v>1</v>
      </c>
      <c r="T8667" s="2" t="s">
        <v>81</v>
      </c>
    </row>
    <row r="8668" spans="1:20" x14ac:dyDescent="0.25">
      <c r="A8668">
        <v>1120780592</v>
      </c>
      <c r="B8668">
        <v>112727907</v>
      </c>
      <c r="C8668" t="s">
        <v>74</v>
      </c>
      <c r="D8668" t="s">
        <v>83</v>
      </c>
      <c r="E8668" t="s">
        <v>76</v>
      </c>
      <c r="F8668" s="7">
        <v>42801</v>
      </c>
      <c r="G8668" s="7">
        <v>44627</v>
      </c>
      <c r="H8668" t="s">
        <v>77</v>
      </c>
      <c r="I8668" t="s">
        <v>78</v>
      </c>
      <c r="J8668" s="7">
        <v>45972</v>
      </c>
      <c r="K8668" s="7">
        <v>45923</v>
      </c>
      <c r="L8668" s="7">
        <v>44627</v>
      </c>
      <c r="M8668" t="s">
        <v>77</v>
      </c>
      <c r="N8668" t="s">
        <v>79</v>
      </c>
      <c r="O8668">
        <v>2026</v>
      </c>
      <c r="P8668">
        <v>1</v>
      </c>
      <c r="Q8668" t="s">
        <v>80</v>
      </c>
      <c r="R8668" s="8">
        <v>46267</v>
      </c>
      <c r="S8668" s="2">
        <v>1</v>
      </c>
      <c r="T8668" s="2" t="s">
        <v>81</v>
      </c>
    </row>
    <row r="8669" spans="1:20" x14ac:dyDescent="0.25">
      <c r="A8669">
        <v>1120780628</v>
      </c>
      <c r="B8669">
        <v>112840406</v>
      </c>
      <c r="C8669" t="s">
        <v>74</v>
      </c>
      <c r="D8669" t="s">
        <v>88</v>
      </c>
      <c r="E8669" t="s">
        <v>76</v>
      </c>
      <c r="F8669" s="7">
        <v>42860</v>
      </c>
      <c r="G8669" s="7">
        <v>44686</v>
      </c>
      <c r="H8669" t="s">
        <v>86</v>
      </c>
      <c r="I8669" t="s">
        <v>87</v>
      </c>
      <c r="J8669" s="7">
        <v>45607</v>
      </c>
      <c r="K8669" s="7">
        <v>43658</v>
      </c>
      <c r="L8669" s="7">
        <v>44686</v>
      </c>
      <c r="M8669" t="s">
        <v>86</v>
      </c>
      <c r="N8669" t="s">
        <v>79</v>
      </c>
      <c r="O8669">
        <v>2026</v>
      </c>
      <c r="P8669">
        <v>1</v>
      </c>
      <c r="Q8669" t="s">
        <v>80</v>
      </c>
      <c r="R8669" s="8">
        <v>46267</v>
      </c>
      <c r="S8669" s="2">
        <v>1</v>
      </c>
      <c r="T8669" s="2" t="s">
        <v>81</v>
      </c>
    </row>
    <row r="8670" spans="1:20" x14ac:dyDescent="0.25">
      <c r="A8670">
        <v>1120780808</v>
      </c>
      <c r="B8670">
        <v>113187836</v>
      </c>
      <c r="C8670" t="s">
        <v>82</v>
      </c>
      <c r="D8670" t="s">
        <v>88</v>
      </c>
      <c r="E8670" t="s">
        <v>76</v>
      </c>
      <c r="F8670" s="7">
        <v>42970</v>
      </c>
      <c r="G8670" s="7">
        <v>44602</v>
      </c>
      <c r="H8670" t="s">
        <v>77</v>
      </c>
      <c r="I8670" t="s">
        <v>78</v>
      </c>
      <c r="J8670" s="7">
        <v>45189</v>
      </c>
      <c r="K8670" s="7">
        <v>42972</v>
      </c>
      <c r="L8670" s="7">
        <v>44602</v>
      </c>
      <c r="M8670" t="s">
        <v>77</v>
      </c>
      <c r="N8670" t="s">
        <v>92</v>
      </c>
      <c r="O8670">
        <v>2026</v>
      </c>
      <c r="P8670">
        <v>1</v>
      </c>
      <c r="Q8670" t="s">
        <v>80</v>
      </c>
      <c r="R8670" s="8">
        <v>46267</v>
      </c>
      <c r="S8670" s="2">
        <v>1</v>
      </c>
      <c r="T8670" s="2" t="s">
        <v>81</v>
      </c>
    </row>
    <row r="8671" spans="1:20" x14ac:dyDescent="0.25">
      <c r="A8671">
        <v>1120780879</v>
      </c>
      <c r="B8671">
        <v>113810761</v>
      </c>
      <c r="C8671" t="s">
        <v>74</v>
      </c>
      <c r="D8671" t="s">
        <v>83</v>
      </c>
      <c r="E8671" t="s">
        <v>76</v>
      </c>
      <c r="F8671" s="7">
        <v>43052</v>
      </c>
      <c r="G8671" s="7">
        <v>44878</v>
      </c>
      <c r="H8671" t="s">
        <v>86</v>
      </c>
      <c r="I8671" t="s">
        <v>87</v>
      </c>
      <c r="J8671" s="7">
        <v>45899</v>
      </c>
      <c r="K8671" s="7">
        <v>43667</v>
      </c>
      <c r="L8671" s="7">
        <v>44878</v>
      </c>
      <c r="M8671" t="s">
        <v>86</v>
      </c>
      <c r="N8671" t="s">
        <v>79</v>
      </c>
      <c r="O8671">
        <v>2026</v>
      </c>
      <c r="P8671">
        <v>1</v>
      </c>
      <c r="Q8671" t="s">
        <v>80</v>
      </c>
      <c r="R8671" s="8">
        <v>46267</v>
      </c>
      <c r="S8671" s="2">
        <v>1</v>
      </c>
      <c r="T8671" s="2" t="s">
        <v>81</v>
      </c>
    </row>
    <row r="8672" spans="1:20" x14ac:dyDescent="0.25">
      <c r="A8672">
        <v>1120780933</v>
      </c>
      <c r="B8672">
        <v>114319201</v>
      </c>
      <c r="C8672" t="s">
        <v>82</v>
      </c>
      <c r="D8672" t="s">
        <v>75</v>
      </c>
      <c r="E8672" t="s">
        <v>76</v>
      </c>
      <c r="F8672" s="7">
        <v>43147</v>
      </c>
      <c r="G8672" s="7">
        <v>43921</v>
      </c>
      <c r="H8672" t="s">
        <v>77</v>
      </c>
      <c r="I8672" t="s">
        <v>78</v>
      </c>
      <c r="J8672" s="7">
        <v>45509</v>
      </c>
      <c r="K8672" s="7">
        <v>46070</v>
      </c>
      <c r="L8672" s="7">
        <v>43921</v>
      </c>
      <c r="M8672" t="s">
        <v>77</v>
      </c>
      <c r="N8672" t="s">
        <v>79</v>
      </c>
      <c r="O8672">
        <v>2026</v>
      </c>
      <c r="P8672">
        <v>1</v>
      </c>
      <c r="Q8672" t="s">
        <v>80</v>
      </c>
      <c r="R8672" s="8">
        <v>46267</v>
      </c>
      <c r="S8672" s="2">
        <v>1</v>
      </c>
      <c r="T8672" s="2" t="s">
        <v>81</v>
      </c>
    </row>
    <row r="8673" spans="1:20" x14ac:dyDescent="0.25">
      <c r="A8673">
        <v>1120780984</v>
      </c>
      <c r="B8673">
        <v>114627708</v>
      </c>
      <c r="C8673" t="s">
        <v>82</v>
      </c>
      <c r="D8673" t="s">
        <v>75</v>
      </c>
      <c r="E8673" t="s">
        <v>76</v>
      </c>
      <c r="F8673" s="7">
        <v>43242</v>
      </c>
      <c r="G8673" s="7">
        <v>45068</v>
      </c>
      <c r="H8673" t="s">
        <v>86</v>
      </c>
      <c r="I8673" t="s">
        <v>87</v>
      </c>
      <c r="J8673" s="7">
        <v>45633</v>
      </c>
      <c r="K8673" s="7">
        <v>43246</v>
      </c>
      <c r="L8673" s="7">
        <v>45068</v>
      </c>
      <c r="M8673" t="s">
        <v>86</v>
      </c>
      <c r="N8673" t="s">
        <v>79</v>
      </c>
      <c r="O8673">
        <v>2026</v>
      </c>
      <c r="P8673">
        <v>1</v>
      </c>
      <c r="Q8673" t="s">
        <v>80</v>
      </c>
      <c r="R8673" s="8">
        <v>46267</v>
      </c>
      <c r="S8673" s="2">
        <v>1</v>
      </c>
      <c r="T8673" s="2" t="s">
        <v>81</v>
      </c>
    </row>
    <row r="8674" spans="1:20" x14ac:dyDescent="0.25">
      <c r="A8674">
        <v>1120781049</v>
      </c>
      <c r="B8674">
        <v>114977073</v>
      </c>
      <c r="C8674" t="s">
        <v>98</v>
      </c>
      <c r="D8674" t="s">
        <v>83</v>
      </c>
      <c r="E8674" t="s">
        <v>76</v>
      </c>
      <c r="F8674" s="7">
        <v>43349</v>
      </c>
      <c r="G8674" s="7">
        <v>45175</v>
      </c>
      <c r="H8674" t="s">
        <v>77</v>
      </c>
      <c r="I8674" t="s">
        <v>78</v>
      </c>
      <c r="J8674" s="7">
        <v>45899</v>
      </c>
      <c r="K8674" s="7">
        <v>43667</v>
      </c>
      <c r="L8674" s="7">
        <v>45175</v>
      </c>
      <c r="M8674" t="s">
        <v>77</v>
      </c>
      <c r="N8674" t="s">
        <v>79</v>
      </c>
      <c r="O8674">
        <v>2026</v>
      </c>
      <c r="P8674">
        <v>1</v>
      </c>
      <c r="Q8674" t="s">
        <v>80</v>
      </c>
      <c r="R8674" s="8">
        <v>46267</v>
      </c>
      <c r="S8674" s="2">
        <v>1</v>
      </c>
      <c r="T8674" s="2" t="s">
        <v>81</v>
      </c>
    </row>
    <row r="8675" spans="1:20" x14ac:dyDescent="0.25">
      <c r="A8675">
        <v>1120781050</v>
      </c>
      <c r="B8675">
        <v>114977073</v>
      </c>
      <c r="C8675" t="s">
        <v>98</v>
      </c>
      <c r="D8675" t="s">
        <v>83</v>
      </c>
      <c r="E8675" t="s">
        <v>76</v>
      </c>
      <c r="F8675" s="7">
        <v>43349</v>
      </c>
      <c r="G8675" s="7">
        <v>45175</v>
      </c>
      <c r="H8675" t="s">
        <v>77</v>
      </c>
      <c r="I8675" t="s">
        <v>78</v>
      </c>
      <c r="J8675" s="7">
        <v>45899</v>
      </c>
      <c r="K8675" s="7">
        <v>45748</v>
      </c>
      <c r="L8675" s="7">
        <v>45175</v>
      </c>
      <c r="M8675" t="s">
        <v>77</v>
      </c>
      <c r="N8675" t="s">
        <v>79</v>
      </c>
      <c r="O8675">
        <v>2026</v>
      </c>
      <c r="P8675">
        <v>1</v>
      </c>
      <c r="Q8675" t="s">
        <v>80</v>
      </c>
      <c r="R8675" s="8">
        <v>46267</v>
      </c>
      <c r="S8675" s="2">
        <v>1</v>
      </c>
      <c r="T8675" s="2" t="s">
        <v>81</v>
      </c>
    </row>
    <row r="8676" spans="1:20" x14ac:dyDescent="0.25">
      <c r="A8676">
        <v>1120781102</v>
      </c>
      <c r="B8676">
        <v>115401879</v>
      </c>
      <c r="C8676" t="s">
        <v>82</v>
      </c>
      <c r="D8676" t="s">
        <v>75</v>
      </c>
      <c r="E8676" t="s">
        <v>76</v>
      </c>
      <c r="F8676" s="7">
        <v>43717</v>
      </c>
      <c r="G8676" s="7">
        <v>44083</v>
      </c>
      <c r="H8676" t="s">
        <v>77</v>
      </c>
      <c r="I8676" t="s">
        <v>78</v>
      </c>
      <c r="J8676" s="7">
        <v>46098</v>
      </c>
      <c r="K8676" s="7">
        <v>43424</v>
      </c>
      <c r="L8676" s="7">
        <v>44083</v>
      </c>
      <c r="M8676" t="s">
        <v>77</v>
      </c>
      <c r="N8676" t="s">
        <v>92</v>
      </c>
      <c r="O8676">
        <v>2026</v>
      </c>
      <c r="P8676">
        <v>1</v>
      </c>
      <c r="Q8676" t="s">
        <v>80</v>
      </c>
      <c r="R8676" s="8">
        <v>46267</v>
      </c>
      <c r="S8676" s="2">
        <v>1</v>
      </c>
      <c r="T8676" s="2" t="s">
        <v>81</v>
      </c>
    </row>
    <row r="8677" spans="1:20" x14ac:dyDescent="0.25">
      <c r="A8677">
        <v>1120781166</v>
      </c>
      <c r="B8677">
        <v>116718498</v>
      </c>
      <c r="C8677" t="s">
        <v>94</v>
      </c>
      <c r="D8677" t="s">
        <v>83</v>
      </c>
      <c r="E8677" t="s">
        <v>76</v>
      </c>
      <c r="F8677" s="7">
        <v>43536</v>
      </c>
      <c r="G8677" s="7">
        <v>43720</v>
      </c>
      <c r="H8677" t="s">
        <v>77</v>
      </c>
      <c r="I8677" t="s">
        <v>78</v>
      </c>
      <c r="J8677" s="7">
        <v>45550</v>
      </c>
      <c r="K8677" s="7">
        <v>45748</v>
      </c>
      <c r="L8677" s="7">
        <v>43720</v>
      </c>
      <c r="M8677" t="s">
        <v>77</v>
      </c>
      <c r="N8677" t="s">
        <v>79</v>
      </c>
      <c r="O8677">
        <v>2026</v>
      </c>
      <c r="P8677">
        <v>1</v>
      </c>
      <c r="Q8677" t="s">
        <v>80</v>
      </c>
      <c r="R8677" s="8">
        <v>46267</v>
      </c>
      <c r="S8677" s="2">
        <v>1</v>
      </c>
      <c r="T8677" s="2" t="s">
        <v>81</v>
      </c>
    </row>
    <row r="8678" spans="1:20" x14ac:dyDescent="0.25">
      <c r="A8678">
        <v>1120781181</v>
      </c>
      <c r="B8678">
        <v>116739997</v>
      </c>
      <c r="C8678" t="s">
        <v>82</v>
      </c>
      <c r="D8678" t="s">
        <v>88</v>
      </c>
      <c r="E8678" t="s">
        <v>76</v>
      </c>
      <c r="F8678" s="7">
        <v>43539</v>
      </c>
      <c r="G8678" s="7">
        <v>43718</v>
      </c>
      <c r="H8678" t="s">
        <v>77</v>
      </c>
      <c r="I8678" t="s">
        <v>78</v>
      </c>
      <c r="J8678" s="7">
        <v>45923</v>
      </c>
      <c r="K8678" s="7">
        <v>45748</v>
      </c>
      <c r="L8678" s="7">
        <v>43718</v>
      </c>
      <c r="M8678" t="s">
        <v>77</v>
      </c>
      <c r="N8678" t="s">
        <v>79</v>
      </c>
      <c r="O8678">
        <v>2026</v>
      </c>
      <c r="P8678">
        <v>1</v>
      </c>
      <c r="Q8678" t="s">
        <v>80</v>
      </c>
      <c r="R8678" s="8">
        <v>46267</v>
      </c>
      <c r="S8678" s="2">
        <v>1</v>
      </c>
      <c r="T8678" s="2" t="s">
        <v>81</v>
      </c>
    </row>
    <row r="8679" spans="1:20" x14ac:dyDescent="0.25">
      <c r="A8679">
        <v>1120781194</v>
      </c>
      <c r="B8679">
        <v>116749282</v>
      </c>
      <c r="C8679" t="s">
        <v>82</v>
      </c>
      <c r="D8679" t="s">
        <v>88</v>
      </c>
      <c r="E8679" t="s">
        <v>76</v>
      </c>
      <c r="F8679" s="7">
        <v>43540</v>
      </c>
      <c r="G8679" s="7">
        <v>43906</v>
      </c>
      <c r="H8679" t="s">
        <v>77</v>
      </c>
      <c r="I8679" t="s">
        <v>78</v>
      </c>
      <c r="J8679" s="7">
        <v>45803</v>
      </c>
      <c r="K8679" s="7">
        <v>45680</v>
      </c>
      <c r="L8679" s="7">
        <v>43906</v>
      </c>
      <c r="M8679" t="s">
        <v>77</v>
      </c>
      <c r="N8679" t="s">
        <v>79</v>
      </c>
      <c r="O8679">
        <v>2026</v>
      </c>
      <c r="P8679">
        <v>1</v>
      </c>
      <c r="Q8679" t="s">
        <v>80</v>
      </c>
      <c r="R8679" s="8">
        <v>46267</v>
      </c>
      <c r="S8679" s="2">
        <v>1</v>
      </c>
      <c r="T8679" s="2" t="s">
        <v>81</v>
      </c>
    </row>
    <row r="8680" spans="1:20" x14ac:dyDescent="0.25">
      <c r="A8680">
        <v>1120781208</v>
      </c>
      <c r="B8680">
        <v>116761112</v>
      </c>
      <c r="C8680" t="s">
        <v>82</v>
      </c>
      <c r="D8680" t="s">
        <v>88</v>
      </c>
      <c r="E8680" t="s">
        <v>76</v>
      </c>
      <c r="F8680" s="7">
        <v>43542</v>
      </c>
      <c r="G8680" s="7">
        <v>43908</v>
      </c>
      <c r="H8680" t="s">
        <v>77</v>
      </c>
      <c r="I8680" t="s">
        <v>78</v>
      </c>
      <c r="J8680" s="7">
        <v>45337</v>
      </c>
      <c r="K8680" s="7">
        <v>43683</v>
      </c>
      <c r="L8680" s="7">
        <v>43908</v>
      </c>
      <c r="M8680" t="s">
        <v>77</v>
      </c>
      <c r="N8680" t="s">
        <v>79</v>
      </c>
      <c r="O8680">
        <v>2026</v>
      </c>
      <c r="P8680">
        <v>1</v>
      </c>
      <c r="Q8680" t="s">
        <v>80</v>
      </c>
      <c r="R8680" s="8">
        <v>46267</v>
      </c>
      <c r="S8680" s="2">
        <v>1</v>
      </c>
      <c r="T8680" s="2" t="s">
        <v>81</v>
      </c>
    </row>
    <row r="8681" spans="1:20" x14ac:dyDescent="0.25">
      <c r="A8681">
        <v>1120781215</v>
      </c>
      <c r="B8681">
        <v>116767117</v>
      </c>
      <c r="C8681" t="s">
        <v>90</v>
      </c>
      <c r="D8681" t="s">
        <v>88</v>
      </c>
      <c r="E8681" t="s">
        <v>76</v>
      </c>
      <c r="F8681" s="7">
        <v>43543</v>
      </c>
      <c r="G8681" s="7">
        <v>43909</v>
      </c>
      <c r="H8681" t="s">
        <v>77</v>
      </c>
      <c r="I8681" t="s">
        <v>78</v>
      </c>
      <c r="J8681" s="7">
        <v>45829</v>
      </c>
      <c r="K8681" s="7">
        <v>44245</v>
      </c>
      <c r="L8681" s="7">
        <v>43909</v>
      </c>
      <c r="M8681" t="s">
        <v>77</v>
      </c>
      <c r="N8681" t="s">
        <v>79</v>
      </c>
      <c r="O8681">
        <v>2026</v>
      </c>
      <c r="P8681">
        <v>1</v>
      </c>
      <c r="Q8681" t="s">
        <v>80</v>
      </c>
      <c r="R8681" s="8">
        <v>46267</v>
      </c>
      <c r="S8681" s="2">
        <v>1</v>
      </c>
      <c r="T8681" s="2" t="s">
        <v>81</v>
      </c>
    </row>
    <row r="8682" spans="1:20" x14ac:dyDescent="0.25">
      <c r="A8682">
        <v>1120781239</v>
      </c>
      <c r="B8682">
        <v>116818368</v>
      </c>
      <c r="C8682" t="s">
        <v>82</v>
      </c>
      <c r="D8682" t="s">
        <v>88</v>
      </c>
      <c r="E8682" t="s">
        <v>76</v>
      </c>
      <c r="F8682" s="7">
        <v>43547</v>
      </c>
      <c r="G8682" s="7">
        <v>43913</v>
      </c>
      <c r="H8682" t="s">
        <v>77</v>
      </c>
      <c r="I8682" t="s">
        <v>89</v>
      </c>
      <c r="J8682" s="7">
        <v>46062</v>
      </c>
      <c r="K8682" s="7">
        <v>46081</v>
      </c>
      <c r="L8682" s="7">
        <v>43913</v>
      </c>
      <c r="M8682" t="s">
        <v>77</v>
      </c>
      <c r="N8682" t="s">
        <v>79</v>
      </c>
      <c r="O8682">
        <v>2026</v>
      </c>
      <c r="P8682">
        <v>1</v>
      </c>
      <c r="Q8682" t="s">
        <v>80</v>
      </c>
      <c r="R8682" s="8">
        <v>46267</v>
      </c>
      <c r="S8682" s="2">
        <v>1</v>
      </c>
      <c r="T8682" s="2" t="s">
        <v>81</v>
      </c>
    </row>
    <row r="8683" spans="1:20" x14ac:dyDescent="0.25">
      <c r="A8683">
        <v>1120781248</v>
      </c>
      <c r="B8683">
        <v>116823097</v>
      </c>
      <c r="C8683" t="s">
        <v>82</v>
      </c>
      <c r="D8683" t="s">
        <v>83</v>
      </c>
      <c r="E8683" t="s">
        <v>76</v>
      </c>
      <c r="F8683" s="7">
        <v>43548</v>
      </c>
      <c r="G8683" s="7">
        <v>43728</v>
      </c>
      <c r="H8683" t="s">
        <v>77</v>
      </c>
      <c r="I8683" t="s">
        <v>78</v>
      </c>
      <c r="J8683" s="7">
        <v>45914</v>
      </c>
      <c r="K8683" s="7">
        <v>45748</v>
      </c>
      <c r="L8683" s="7">
        <v>43728</v>
      </c>
      <c r="M8683" t="s">
        <v>77</v>
      </c>
      <c r="N8683" t="s">
        <v>79</v>
      </c>
      <c r="O8683">
        <v>2026</v>
      </c>
      <c r="P8683">
        <v>1</v>
      </c>
      <c r="Q8683" t="s">
        <v>80</v>
      </c>
      <c r="R8683" s="8">
        <v>46267</v>
      </c>
      <c r="S8683" s="2">
        <v>1</v>
      </c>
      <c r="T8683" s="2" t="s">
        <v>81</v>
      </c>
    </row>
    <row r="8684" spans="1:20" x14ac:dyDescent="0.25">
      <c r="A8684">
        <v>1120781251</v>
      </c>
      <c r="B8684">
        <v>116824063</v>
      </c>
      <c r="C8684" t="s">
        <v>85</v>
      </c>
      <c r="D8684" t="s">
        <v>83</v>
      </c>
      <c r="E8684" t="s">
        <v>76</v>
      </c>
      <c r="F8684" s="7">
        <v>43548</v>
      </c>
      <c r="G8684" s="7">
        <v>43732</v>
      </c>
      <c r="H8684" t="s">
        <v>77</v>
      </c>
      <c r="I8684" t="s">
        <v>78</v>
      </c>
      <c r="J8684" s="7">
        <v>45777</v>
      </c>
      <c r="K8684" s="7">
        <v>43701</v>
      </c>
      <c r="L8684" s="7">
        <v>43732</v>
      </c>
      <c r="M8684" t="s">
        <v>77</v>
      </c>
      <c r="N8684" t="s">
        <v>79</v>
      </c>
      <c r="O8684">
        <v>2026</v>
      </c>
      <c r="P8684">
        <v>1</v>
      </c>
      <c r="Q8684" t="s">
        <v>80</v>
      </c>
      <c r="R8684" s="8">
        <v>46267</v>
      </c>
      <c r="S8684" s="2">
        <v>1</v>
      </c>
      <c r="T8684" s="2" t="s">
        <v>81</v>
      </c>
    </row>
    <row r="8685" spans="1:20" x14ac:dyDescent="0.25">
      <c r="A8685">
        <v>1120781252</v>
      </c>
      <c r="B8685">
        <v>116824063</v>
      </c>
      <c r="C8685" t="s">
        <v>85</v>
      </c>
      <c r="D8685" t="s">
        <v>83</v>
      </c>
      <c r="E8685" t="s">
        <v>76</v>
      </c>
      <c r="F8685" s="7">
        <v>43548</v>
      </c>
      <c r="G8685" s="7">
        <v>43732</v>
      </c>
      <c r="H8685" t="s">
        <v>77</v>
      </c>
      <c r="I8685" t="s">
        <v>78</v>
      </c>
      <c r="J8685" s="7">
        <v>45777</v>
      </c>
      <c r="K8685" s="7">
        <v>44785</v>
      </c>
      <c r="L8685" s="7">
        <v>43732</v>
      </c>
      <c r="M8685" t="s">
        <v>77</v>
      </c>
      <c r="N8685" t="s">
        <v>79</v>
      </c>
      <c r="O8685">
        <v>2026</v>
      </c>
      <c r="P8685">
        <v>1</v>
      </c>
      <c r="Q8685" t="s">
        <v>80</v>
      </c>
      <c r="R8685" s="8">
        <v>46267</v>
      </c>
      <c r="S8685" s="2">
        <v>1</v>
      </c>
      <c r="T8685" s="2" t="s">
        <v>81</v>
      </c>
    </row>
    <row r="8686" spans="1:20" x14ac:dyDescent="0.25">
      <c r="A8686">
        <v>1120781255</v>
      </c>
      <c r="B8686">
        <v>116826541</v>
      </c>
      <c r="C8686" t="s">
        <v>82</v>
      </c>
      <c r="D8686" t="s">
        <v>83</v>
      </c>
      <c r="E8686" t="s">
        <v>76</v>
      </c>
      <c r="F8686" s="7">
        <v>43549</v>
      </c>
      <c r="G8686" s="7">
        <v>43729</v>
      </c>
      <c r="H8686" t="s">
        <v>77</v>
      </c>
      <c r="I8686" t="s">
        <v>78</v>
      </c>
      <c r="J8686" s="7">
        <v>45953</v>
      </c>
      <c r="K8686" s="7">
        <v>43658</v>
      </c>
      <c r="L8686" s="7">
        <v>43729</v>
      </c>
      <c r="M8686" t="s">
        <v>77</v>
      </c>
      <c r="N8686" t="s">
        <v>79</v>
      </c>
      <c r="O8686">
        <v>2026</v>
      </c>
      <c r="P8686">
        <v>1</v>
      </c>
      <c r="Q8686" t="s">
        <v>80</v>
      </c>
      <c r="R8686" s="8">
        <v>46267</v>
      </c>
      <c r="S8686" s="2">
        <v>1</v>
      </c>
      <c r="T8686" s="2" t="s">
        <v>81</v>
      </c>
    </row>
    <row r="8687" spans="1:20" x14ac:dyDescent="0.25">
      <c r="A8687">
        <v>1120781257</v>
      </c>
      <c r="B8687">
        <v>116827220</v>
      </c>
      <c r="C8687" t="s">
        <v>82</v>
      </c>
      <c r="D8687" t="s">
        <v>88</v>
      </c>
      <c r="E8687" t="s">
        <v>76</v>
      </c>
      <c r="F8687" s="7">
        <v>43549</v>
      </c>
      <c r="G8687" s="7">
        <v>43915</v>
      </c>
      <c r="H8687" t="s">
        <v>77</v>
      </c>
      <c r="I8687" t="s">
        <v>78</v>
      </c>
      <c r="J8687" s="7">
        <v>45845</v>
      </c>
      <c r="K8687" s="7">
        <v>45057</v>
      </c>
      <c r="L8687" s="7">
        <v>43915</v>
      </c>
      <c r="M8687" t="s">
        <v>77</v>
      </c>
      <c r="N8687" t="s">
        <v>79</v>
      </c>
      <c r="O8687">
        <v>2026</v>
      </c>
      <c r="P8687">
        <v>1</v>
      </c>
      <c r="Q8687" t="s">
        <v>80</v>
      </c>
      <c r="R8687" s="8">
        <v>46267</v>
      </c>
      <c r="S8687" s="2">
        <v>1</v>
      </c>
      <c r="T8687" s="2" t="s">
        <v>81</v>
      </c>
    </row>
    <row r="8688" spans="1:20" x14ac:dyDescent="0.25">
      <c r="A8688">
        <v>1120781266</v>
      </c>
      <c r="B8688">
        <v>116842031</v>
      </c>
      <c r="C8688" t="s">
        <v>82</v>
      </c>
      <c r="D8688" t="s">
        <v>88</v>
      </c>
      <c r="E8688" t="s">
        <v>76</v>
      </c>
      <c r="F8688" s="7">
        <v>43550</v>
      </c>
      <c r="G8688" s="7">
        <v>43916</v>
      </c>
      <c r="H8688" t="s">
        <v>77</v>
      </c>
      <c r="I8688" t="s">
        <v>78</v>
      </c>
      <c r="J8688" s="7">
        <v>45740</v>
      </c>
      <c r="K8688" s="7">
        <v>44584</v>
      </c>
      <c r="L8688" s="7">
        <v>43916</v>
      </c>
      <c r="M8688" t="s">
        <v>77</v>
      </c>
      <c r="N8688" t="s">
        <v>79</v>
      </c>
      <c r="O8688">
        <v>2026</v>
      </c>
      <c r="P8688">
        <v>1</v>
      </c>
      <c r="Q8688" t="s">
        <v>80</v>
      </c>
      <c r="R8688" s="8">
        <v>46267</v>
      </c>
      <c r="S8688" s="2">
        <v>1</v>
      </c>
      <c r="T8688" s="2" t="s">
        <v>81</v>
      </c>
    </row>
    <row r="8689" spans="1:20" x14ac:dyDescent="0.25">
      <c r="A8689">
        <v>1120781271</v>
      </c>
      <c r="B8689">
        <v>116842476</v>
      </c>
      <c r="C8689" t="s">
        <v>82</v>
      </c>
      <c r="D8689" t="s">
        <v>83</v>
      </c>
      <c r="E8689" t="s">
        <v>76</v>
      </c>
      <c r="F8689" s="7">
        <v>43550</v>
      </c>
      <c r="G8689" s="7">
        <v>43730</v>
      </c>
      <c r="H8689" t="s">
        <v>77</v>
      </c>
      <c r="I8689" t="s">
        <v>78</v>
      </c>
      <c r="J8689" s="7">
        <v>45941</v>
      </c>
      <c r="K8689" s="7">
        <v>45748</v>
      </c>
      <c r="L8689" s="7">
        <v>43730</v>
      </c>
      <c r="M8689" t="s">
        <v>77</v>
      </c>
      <c r="N8689" t="s">
        <v>79</v>
      </c>
      <c r="O8689">
        <v>2026</v>
      </c>
      <c r="P8689">
        <v>1</v>
      </c>
      <c r="Q8689" t="s">
        <v>80</v>
      </c>
      <c r="R8689" s="8">
        <v>46267</v>
      </c>
      <c r="S8689" s="2">
        <v>1</v>
      </c>
      <c r="T8689" s="2" t="s">
        <v>81</v>
      </c>
    </row>
    <row r="8690" spans="1:20" x14ac:dyDescent="0.25">
      <c r="A8690">
        <v>1120781279</v>
      </c>
      <c r="B8690">
        <v>116854798</v>
      </c>
      <c r="C8690" t="s">
        <v>91</v>
      </c>
      <c r="D8690" t="s">
        <v>83</v>
      </c>
      <c r="E8690" t="s">
        <v>76</v>
      </c>
      <c r="F8690" s="7">
        <v>43552</v>
      </c>
      <c r="G8690" s="7">
        <v>43736</v>
      </c>
      <c r="H8690" t="s">
        <v>77</v>
      </c>
      <c r="I8690" t="s">
        <v>78</v>
      </c>
      <c r="J8690" s="7">
        <v>45899</v>
      </c>
      <c r="K8690" s="7">
        <v>44785</v>
      </c>
      <c r="L8690" s="7">
        <v>43736</v>
      </c>
      <c r="M8690" t="s">
        <v>77</v>
      </c>
      <c r="N8690" t="s">
        <v>79</v>
      </c>
      <c r="O8690">
        <v>2026</v>
      </c>
      <c r="P8690">
        <v>1</v>
      </c>
      <c r="Q8690" t="s">
        <v>80</v>
      </c>
      <c r="R8690" s="8">
        <v>46267</v>
      </c>
      <c r="S8690" s="2">
        <v>1</v>
      </c>
      <c r="T8690" s="2" t="s">
        <v>81</v>
      </c>
    </row>
    <row r="8691" spans="1:20" x14ac:dyDescent="0.25">
      <c r="A8691">
        <v>1120781281</v>
      </c>
      <c r="B8691">
        <v>116860335</v>
      </c>
      <c r="C8691" t="s">
        <v>96</v>
      </c>
      <c r="D8691" t="s">
        <v>83</v>
      </c>
      <c r="E8691" t="s">
        <v>76</v>
      </c>
      <c r="F8691" s="7">
        <v>43552</v>
      </c>
      <c r="G8691" s="7">
        <v>43736</v>
      </c>
      <c r="H8691" t="s">
        <v>77</v>
      </c>
      <c r="I8691" t="s">
        <v>78</v>
      </c>
      <c r="J8691" s="7">
        <v>45929</v>
      </c>
      <c r="K8691" s="7">
        <v>45748</v>
      </c>
      <c r="L8691" s="7">
        <v>43736</v>
      </c>
      <c r="M8691" t="s">
        <v>77</v>
      </c>
      <c r="N8691" t="s">
        <v>79</v>
      </c>
      <c r="O8691">
        <v>2026</v>
      </c>
      <c r="P8691">
        <v>1</v>
      </c>
      <c r="Q8691" t="s">
        <v>80</v>
      </c>
      <c r="R8691" s="8">
        <v>46267</v>
      </c>
      <c r="S8691" s="2">
        <v>1</v>
      </c>
      <c r="T8691" s="2" t="s">
        <v>81</v>
      </c>
    </row>
    <row r="8692" spans="1:20" x14ac:dyDescent="0.25">
      <c r="A8692">
        <v>1120781282</v>
      </c>
      <c r="B8692">
        <v>116860335</v>
      </c>
      <c r="C8692" t="s">
        <v>96</v>
      </c>
      <c r="D8692" t="s">
        <v>83</v>
      </c>
      <c r="E8692" t="s">
        <v>76</v>
      </c>
      <c r="F8692" s="7">
        <v>43552</v>
      </c>
      <c r="G8692" s="7">
        <v>43736</v>
      </c>
      <c r="H8692" t="s">
        <v>77</v>
      </c>
      <c r="I8692" t="s">
        <v>78</v>
      </c>
      <c r="J8692" s="7">
        <v>45929</v>
      </c>
      <c r="K8692" s="7">
        <v>43605</v>
      </c>
      <c r="L8692" s="7">
        <v>43736</v>
      </c>
      <c r="M8692" t="s">
        <v>77</v>
      </c>
      <c r="N8692" t="s">
        <v>79</v>
      </c>
      <c r="O8692">
        <v>2026</v>
      </c>
      <c r="P8692">
        <v>1</v>
      </c>
      <c r="Q8692" t="s">
        <v>80</v>
      </c>
      <c r="R8692" s="8">
        <v>46267</v>
      </c>
      <c r="S8692" s="2">
        <v>1</v>
      </c>
      <c r="T8692" s="2" t="s">
        <v>81</v>
      </c>
    </row>
    <row r="8693" spans="1:20" x14ac:dyDescent="0.25">
      <c r="A8693">
        <v>1120781283</v>
      </c>
      <c r="B8693">
        <v>116860335</v>
      </c>
      <c r="C8693" t="s">
        <v>96</v>
      </c>
      <c r="D8693" t="s">
        <v>83</v>
      </c>
      <c r="E8693" t="s">
        <v>76</v>
      </c>
      <c r="F8693" s="7">
        <v>43552</v>
      </c>
      <c r="G8693" s="7">
        <v>43736</v>
      </c>
      <c r="H8693" t="s">
        <v>77</v>
      </c>
      <c r="I8693" t="s">
        <v>78</v>
      </c>
      <c r="J8693" s="7">
        <v>45929</v>
      </c>
      <c r="K8693" s="7">
        <v>43667</v>
      </c>
      <c r="L8693" s="7">
        <v>43736</v>
      </c>
      <c r="M8693" t="s">
        <v>77</v>
      </c>
      <c r="N8693" t="s">
        <v>79</v>
      </c>
      <c r="O8693">
        <v>2026</v>
      </c>
      <c r="P8693">
        <v>1</v>
      </c>
      <c r="Q8693" t="s">
        <v>80</v>
      </c>
      <c r="R8693" s="8">
        <v>46267</v>
      </c>
      <c r="S8693" s="2">
        <v>1</v>
      </c>
      <c r="T8693" s="2" t="s">
        <v>81</v>
      </c>
    </row>
    <row r="8694" spans="1:20" x14ac:dyDescent="0.25">
      <c r="A8694">
        <v>1120781293</v>
      </c>
      <c r="B8694">
        <v>116871186</v>
      </c>
      <c r="C8694" t="s">
        <v>82</v>
      </c>
      <c r="D8694" t="s">
        <v>83</v>
      </c>
      <c r="E8694" t="s">
        <v>76</v>
      </c>
      <c r="F8694" s="7">
        <v>43554</v>
      </c>
      <c r="G8694" s="7">
        <v>43738</v>
      </c>
      <c r="H8694" t="s">
        <v>77</v>
      </c>
      <c r="I8694" t="s">
        <v>78</v>
      </c>
      <c r="J8694" s="7">
        <v>45850</v>
      </c>
      <c r="K8694" s="7">
        <v>43683</v>
      </c>
      <c r="L8694" s="7">
        <v>43738</v>
      </c>
      <c r="M8694" t="s">
        <v>77</v>
      </c>
      <c r="N8694" t="s">
        <v>79</v>
      </c>
      <c r="O8694">
        <v>2026</v>
      </c>
      <c r="P8694">
        <v>1</v>
      </c>
      <c r="Q8694" t="s">
        <v>80</v>
      </c>
      <c r="R8694" s="8">
        <v>46267</v>
      </c>
      <c r="S8694" s="2">
        <v>1</v>
      </c>
      <c r="T8694" s="2" t="s">
        <v>81</v>
      </c>
    </row>
    <row r="8695" spans="1:20" x14ac:dyDescent="0.25">
      <c r="A8695">
        <v>1120781322</v>
      </c>
      <c r="B8695">
        <v>116956540</v>
      </c>
      <c r="C8695" t="s">
        <v>85</v>
      </c>
      <c r="D8695" t="s">
        <v>75</v>
      </c>
      <c r="E8695" t="s">
        <v>76</v>
      </c>
      <c r="F8695" s="7">
        <v>43559</v>
      </c>
      <c r="G8695" s="7">
        <v>45386</v>
      </c>
      <c r="H8695" t="s">
        <v>77</v>
      </c>
      <c r="I8695" t="s">
        <v>89</v>
      </c>
      <c r="J8695" s="7">
        <v>46099</v>
      </c>
      <c r="K8695" s="7">
        <v>43683</v>
      </c>
      <c r="L8695" s="7">
        <v>45386</v>
      </c>
      <c r="M8695" t="s">
        <v>77</v>
      </c>
      <c r="N8695" t="s">
        <v>79</v>
      </c>
      <c r="O8695">
        <v>2026</v>
      </c>
      <c r="P8695">
        <v>1</v>
      </c>
      <c r="Q8695" t="s">
        <v>80</v>
      </c>
      <c r="R8695" s="8">
        <v>46267</v>
      </c>
      <c r="S8695" s="2">
        <v>1</v>
      </c>
      <c r="T8695" s="2" t="s">
        <v>81</v>
      </c>
    </row>
    <row r="8696" spans="1:20" x14ac:dyDescent="0.25">
      <c r="A8696">
        <v>1120781332</v>
      </c>
      <c r="B8696">
        <v>116967098</v>
      </c>
      <c r="C8696" t="s">
        <v>82</v>
      </c>
      <c r="D8696" t="s">
        <v>88</v>
      </c>
      <c r="E8696" t="s">
        <v>76</v>
      </c>
      <c r="F8696" s="7">
        <v>43560</v>
      </c>
      <c r="G8696" s="7">
        <v>43926</v>
      </c>
      <c r="H8696" t="s">
        <v>77</v>
      </c>
      <c r="I8696" t="s">
        <v>78</v>
      </c>
      <c r="J8696" s="7">
        <v>45745</v>
      </c>
      <c r="K8696" s="7">
        <v>45852</v>
      </c>
      <c r="L8696" s="7">
        <v>43926</v>
      </c>
      <c r="M8696" t="s">
        <v>77</v>
      </c>
      <c r="N8696" t="s">
        <v>79</v>
      </c>
      <c r="O8696">
        <v>2026</v>
      </c>
      <c r="P8696">
        <v>1</v>
      </c>
      <c r="Q8696" t="s">
        <v>80</v>
      </c>
      <c r="R8696" s="8">
        <v>46267</v>
      </c>
      <c r="S8696" s="2">
        <v>1</v>
      </c>
      <c r="T8696" s="2" t="s">
        <v>81</v>
      </c>
    </row>
    <row r="8697" spans="1:20" x14ac:dyDescent="0.25">
      <c r="A8697">
        <v>1120781335</v>
      </c>
      <c r="B8697">
        <v>116970579</v>
      </c>
      <c r="C8697" t="s">
        <v>82</v>
      </c>
      <c r="D8697" t="s">
        <v>88</v>
      </c>
      <c r="E8697" t="s">
        <v>76</v>
      </c>
      <c r="F8697" s="7">
        <v>43561</v>
      </c>
      <c r="G8697" s="7">
        <v>43927</v>
      </c>
      <c r="H8697" t="s">
        <v>77</v>
      </c>
      <c r="I8697" t="s">
        <v>78</v>
      </c>
      <c r="J8697" s="7">
        <v>45607</v>
      </c>
      <c r="K8697" s="7">
        <v>45457</v>
      </c>
      <c r="L8697" s="7">
        <v>43927</v>
      </c>
      <c r="M8697" t="s">
        <v>77</v>
      </c>
      <c r="N8697" t="s">
        <v>79</v>
      </c>
      <c r="O8697">
        <v>2026</v>
      </c>
      <c r="P8697">
        <v>1</v>
      </c>
      <c r="Q8697" t="s">
        <v>80</v>
      </c>
      <c r="R8697" s="8">
        <v>46267</v>
      </c>
      <c r="S8697" s="2">
        <v>1</v>
      </c>
      <c r="T8697" s="2" t="s">
        <v>81</v>
      </c>
    </row>
    <row r="8698" spans="1:20" x14ac:dyDescent="0.25">
      <c r="A8698">
        <v>1120781345</v>
      </c>
      <c r="B8698">
        <v>116974076</v>
      </c>
      <c r="C8698" t="s">
        <v>91</v>
      </c>
      <c r="D8698" t="s">
        <v>83</v>
      </c>
      <c r="E8698" t="s">
        <v>76</v>
      </c>
      <c r="F8698" s="7">
        <v>43562</v>
      </c>
      <c r="G8698" s="7">
        <v>43742</v>
      </c>
      <c r="H8698" t="s">
        <v>77</v>
      </c>
      <c r="I8698" t="s">
        <v>78</v>
      </c>
      <c r="J8698" s="7">
        <v>45432</v>
      </c>
      <c r="K8698" s="7">
        <v>43667</v>
      </c>
      <c r="L8698" s="7">
        <v>43742</v>
      </c>
      <c r="M8698" t="s">
        <v>77</v>
      </c>
      <c r="N8698" t="s">
        <v>79</v>
      </c>
      <c r="O8698">
        <v>2026</v>
      </c>
      <c r="P8698">
        <v>1</v>
      </c>
      <c r="Q8698" t="s">
        <v>80</v>
      </c>
      <c r="R8698" s="8">
        <v>46267</v>
      </c>
      <c r="S8698" s="2">
        <v>1</v>
      </c>
      <c r="T8698" s="2" t="s">
        <v>81</v>
      </c>
    </row>
    <row r="8699" spans="1:20" x14ac:dyDescent="0.25">
      <c r="A8699">
        <v>1120781349</v>
      </c>
      <c r="B8699">
        <v>116975383</v>
      </c>
      <c r="C8699" t="s">
        <v>82</v>
      </c>
      <c r="D8699" t="s">
        <v>83</v>
      </c>
      <c r="E8699" t="s">
        <v>76</v>
      </c>
      <c r="F8699" s="7">
        <v>43562</v>
      </c>
      <c r="G8699" s="7">
        <v>43735</v>
      </c>
      <c r="H8699" t="s">
        <v>77</v>
      </c>
      <c r="I8699" t="s">
        <v>84</v>
      </c>
      <c r="J8699" s="7">
        <v>46105</v>
      </c>
      <c r="K8699" s="7">
        <v>45713</v>
      </c>
      <c r="L8699" s="7">
        <v>43735</v>
      </c>
      <c r="M8699" t="s">
        <v>77</v>
      </c>
      <c r="N8699" t="s">
        <v>79</v>
      </c>
      <c r="O8699">
        <v>2026</v>
      </c>
      <c r="P8699">
        <v>1</v>
      </c>
      <c r="Q8699" t="s">
        <v>80</v>
      </c>
      <c r="R8699" s="8">
        <v>46267</v>
      </c>
      <c r="S8699" s="2">
        <v>1</v>
      </c>
      <c r="T8699" s="2" t="s">
        <v>81</v>
      </c>
    </row>
    <row r="8700" spans="1:20" x14ac:dyDescent="0.25">
      <c r="A8700">
        <v>1120781353</v>
      </c>
      <c r="B8700">
        <v>116982098</v>
      </c>
      <c r="C8700" t="s">
        <v>82</v>
      </c>
      <c r="D8700" t="s">
        <v>83</v>
      </c>
      <c r="E8700" t="s">
        <v>76</v>
      </c>
      <c r="F8700" s="7">
        <v>43563</v>
      </c>
      <c r="G8700" s="7">
        <v>43743</v>
      </c>
      <c r="H8700" t="s">
        <v>77</v>
      </c>
      <c r="I8700" t="s">
        <v>78</v>
      </c>
      <c r="J8700" s="7">
        <v>45591</v>
      </c>
      <c r="K8700" s="7">
        <v>43667</v>
      </c>
      <c r="L8700" s="7">
        <v>43743</v>
      </c>
      <c r="M8700" t="s">
        <v>77</v>
      </c>
      <c r="N8700" t="s">
        <v>79</v>
      </c>
      <c r="O8700">
        <v>2026</v>
      </c>
      <c r="P8700">
        <v>1</v>
      </c>
      <c r="Q8700" t="s">
        <v>80</v>
      </c>
      <c r="R8700" s="8">
        <v>46267</v>
      </c>
      <c r="S8700" s="2">
        <v>1</v>
      </c>
      <c r="T8700" s="2" t="s">
        <v>81</v>
      </c>
    </row>
    <row r="8701" spans="1:20" x14ac:dyDescent="0.25">
      <c r="A8701">
        <v>1120781359</v>
      </c>
      <c r="B8701">
        <v>116986405</v>
      </c>
      <c r="C8701" t="s">
        <v>85</v>
      </c>
      <c r="D8701" t="s">
        <v>75</v>
      </c>
      <c r="E8701" t="s">
        <v>76</v>
      </c>
      <c r="F8701" s="7">
        <v>43564</v>
      </c>
      <c r="G8701" s="7">
        <v>45391</v>
      </c>
      <c r="H8701" t="s">
        <v>77</v>
      </c>
      <c r="I8701" t="s">
        <v>78</v>
      </c>
      <c r="J8701" s="7">
        <v>45443</v>
      </c>
      <c r="K8701" s="7">
        <v>43683</v>
      </c>
      <c r="L8701" s="7">
        <v>45391</v>
      </c>
      <c r="M8701" t="s">
        <v>77</v>
      </c>
      <c r="N8701" t="s">
        <v>79</v>
      </c>
      <c r="O8701">
        <v>2026</v>
      </c>
      <c r="P8701">
        <v>1</v>
      </c>
      <c r="Q8701" t="s">
        <v>80</v>
      </c>
      <c r="R8701" s="8">
        <v>46267</v>
      </c>
      <c r="S8701" s="2">
        <v>1</v>
      </c>
      <c r="T8701" s="2" t="s">
        <v>81</v>
      </c>
    </row>
    <row r="8702" spans="1:20" x14ac:dyDescent="0.25">
      <c r="A8702">
        <v>1120781367</v>
      </c>
      <c r="B8702">
        <v>117001299</v>
      </c>
      <c r="C8702" t="s">
        <v>82</v>
      </c>
      <c r="D8702" t="s">
        <v>83</v>
      </c>
      <c r="E8702" t="s">
        <v>76</v>
      </c>
      <c r="F8702" s="7">
        <v>43565</v>
      </c>
      <c r="G8702" s="7">
        <v>43745</v>
      </c>
      <c r="H8702" t="s">
        <v>77</v>
      </c>
      <c r="I8702" t="s">
        <v>78</v>
      </c>
      <c r="J8702" s="7">
        <v>45824</v>
      </c>
      <c r="K8702" s="7">
        <v>45748</v>
      </c>
      <c r="L8702" s="7">
        <v>43745</v>
      </c>
      <c r="M8702" t="s">
        <v>77</v>
      </c>
      <c r="N8702" t="s">
        <v>79</v>
      </c>
      <c r="O8702">
        <v>2026</v>
      </c>
      <c r="P8702">
        <v>1</v>
      </c>
      <c r="Q8702" t="s">
        <v>80</v>
      </c>
      <c r="R8702" s="8">
        <v>46267</v>
      </c>
      <c r="S8702" s="2">
        <v>1</v>
      </c>
      <c r="T8702" s="2" t="s">
        <v>81</v>
      </c>
    </row>
    <row r="8703" spans="1:20" x14ac:dyDescent="0.25">
      <c r="A8703">
        <v>1120781378</v>
      </c>
      <c r="B8703">
        <v>117012402</v>
      </c>
      <c r="C8703" t="s">
        <v>82</v>
      </c>
      <c r="D8703" t="s">
        <v>88</v>
      </c>
      <c r="E8703" t="s">
        <v>76</v>
      </c>
      <c r="F8703" s="7">
        <v>43566</v>
      </c>
      <c r="G8703" s="7">
        <v>43932</v>
      </c>
      <c r="H8703" t="s">
        <v>77</v>
      </c>
      <c r="I8703" t="s">
        <v>84</v>
      </c>
      <c r="J8703" s="7">
        <v>45121</v>
      </c>
      <c r="K8703" s="7">
        <v>44601</v>
      </c>
      <c r="L8703" s="7">
        <v>43932</v>
      </c>
      <c r="M8703" t="s">
        <v>77</v>
      </c>
      <c r="N8703" t="s">
        <v>92</v>
      </c>
      <c r="O8703">
        <v>2026</v>
      </c>
      <c r="P8703">
        <v>1</v>
      </c>
      <c r="Q8703" t="s">
        <v>80</v>
      </c>
      <c r="R8703" s="8">
        <v>46267</v>
      </c>
      <c r="S8703" s="2">
        <v>1</v>
      </c>
      <c r="T8703" s="2" t="s">
        <v>81</v>
      </c>
    </row>
    <row r="8704" spans="1:20" x14ac:dyDescent="0.25">
      <c r="A8704">
        <v>1120781379</v>
      </c>
      <c r="B8704">
        <v>117012402</v>
      </c>
      <c r="C8704" t="s">
        <v>82</v>
      </c>
      <c r="D8704" t="s">
        <v>88</v>
      </c>
      <c r="E8704" t="s">
        <v>76</v>
      </c>
      <c r="F8704" s="7">
        <v>43566</v>
      </c>
      <c r="G8704" s="7">
        <v>43932</v>
      </c>
      <c r="H8704" t="s">
        <v>77</v>
      </c>
      <c r="I8704" t="s">
        <v>84</v>
      </c>
      <c r="J8704" s="7">
        <v>45121</v>
      </c>
      <c r="K8704" s="7">
        <v>45748</v>
      </c>
      <c r="L8704" s="7">
        <v>43932</v>
      </c>
      <c r="M8704" t="s">
        <v>77</v>
      </c>
      <c r="N8704" t="s">
        <v>92</v>
      </c>
      <c r="O8704">
        <v>2026</v>
      </c>
      <c r="P8704">
        <v>1</v>
      </c>
      <c r="Q8704" t="s">
        <v>80</v>
      </c>
      <c r="R8704" s="8">
        <v>46267</v>
      </c>
      <c r="S8704" s="2">
        <v>1</v>
      </c>
      <c r="T8704" s="2" t="s">
        <v>81</v>
      </c>
    </row>
    <row r="8705" spans="1:20" x14ac:dyDescent="0.25">
      <c r="A8705">
        <v>1120781384</v>
      </c>
      <c r="B8705">
        <v>117016498</v>
      </c>
      <c r="C8705" t="s">
        <v>82</v>
      </c>
      <c r="D8705" t="s">
        <v>83</v>
      </c>
      <c r="E8705" t="s">
        <v>76</v>
      </c>
      <c r="F8705" s="7">
        <v>43567</v>
      </c>
      <c r="G8705" s="7">
        <v>43747</v>
      </c>
      <c r="H8705" t="s">
        <v>77</v>
      </c>
      <c r="I8705" t="s">
        <v>78</v>
      </c>
      <c r="J8705" s="7">
        <v>45838</v>
      </c>
      <c r="K8705" s="7">
        <v>45748</v>
      </c>
      <c r="L8705" s="7">
        <v>43747</v>
      </c>
      <c r="M8705" t="s">
        <v>77</v>
      </c>
      <c r="N8705" t="s">
        <v>79</v>
      </c>
      <c r="O8705">
        <v>2026</v>
      </c>
      <c r="P8705">
        <v>1</v>
      </c>
      <c r="Q8705" t="s">
        <v>80</v>
      </c>
      <c r="R8705" s="8">
        <v>46267</v>
      </c>
      <c r="S8705" s="2">
        <v>1</v>
      </c>
      <c r="T8705" s="2" t="s">
        <v>81</v>
      </c>
    </row>
    <row r="8706" spans="1:20" x14ac:dyDescent="0.25">
      <c r="A8706">
        <v>1120781388</v>
      </c>
      <c r="B8706">
        <v>117019116</v>
      </c>
      <c r="C8706" t="s">
        <v>82</v>
      </c>
      <c r="D8706" t="s">
        <v>83</v>
      </c>
      <c r="E8706" t="s">
        <v>76</v>
      </c>
      <c r="F8706" s="7">
        <v>43567</v>
      </c>
      <c r="G8706" s="7">
        <v>43747</v>
      </c>
      <c r="H8706" t="s">
        <v>77</v>
      </c>
      <c r="I8706" t="s">
        <v>78</v>
      </c>
      <c r="J8706" s="7">
        <v>46000</v>
      </c>
      <c r="K8706" s="7">
        <v>46058</v>
      </c>
      <c r="L8706" s="7">
        <v>43747</v>
      </c>
      <c r="M8706" t="s">
        <v>77</v>
      </c>
      <c r="N8706" t="s">
        <v>79</v>
      </c>
      <c r="O8706">
        <v>2026</v>
      </c>
      <c r="P8706">
        <v>1</v>
      </c>
      <c r="Q8706" t="s">
        <v>80</v>
      </c>
      <c r="R8706" s="8">
        <v>46267</v>
      </c>
      <c r="S8706" s="2">
        <v>1</v>
      </c>
      <c r="T8706" s="2" t="s">
        <v>81</v>
      </c>
    </row>
    <row r="8707" spans="1:20" x14ac:dyDescent="0.25">
      <c r="A8707">
        <v>1120781394</v>
      </c>
      <c r="B8707">
        <v>117021500</v>
      </c>
      <c r="C8707" t="s">
        <v>85</v>
      </c>
      <c r="D8707" t="s">
        <v>83</v>
      </c>
      <c r="E8707" t="s">
        <v>76</v>
      </c>
      <c r="F8707" s="7">
        <v>43568</v>
      </c>
      <c r="G8707" s="7">
        <v>43751</v>
      </c>
      <c r="H8707" t="s">
        <v>86</v>
      </c>
      <c r="I8707" t="s">
        <v>87</v>
      </c>
      <c r="J8707" s="7">
        <v>45889</v>
      </c>
      <c r="K8707" s="7">
        <v>45748</v>
      </c>
      <c r="L8707" s="7">
        <v>43751</v>
      </c>
      <c r="M8707" t="s">
        <v>86</v>
      </c>
      <c r="N8707" t="s">
        <v>79</v>
      </c>
      <c r="O8707">
        <v>2026</v>
      </c>
      <c r="P8707">
        <v>1</v>
      </c>
      <c r="Q8707" t="s">
        <v>80</v>
      </c>
      <c r="R8707" s="8">
        <v>46267</v>
      </c>
      <c r="S8707" s="2">
        <v>1</v>
      </c>
      <c r="T8707" s="2" t="s">
        <v>81</v>
      </c>
    </row>
    <row r="8708" spans="1:20" x14ac:dyDescent="0.25">
      <c r="A8708">
        <v>1120781395</v>
      </c>
      <c r="B8708">
        <v>117021500</v>
      </c>
      <c r="C8708" t="s">
        <v>85</v>
      </c>
      <c r="D8708" t="s">
        <v>83</v>
      </c>
      <c r="E8708" t="s">
        <v>76</v>
      </c>
      <c r="F8708" s="7">
        <v>43568</v>
      </c>
      <c r="G8708" s="7">
        <v>43751</v>
      </c>
      <c r="H8708" t="s">
        <v>86</v>
      </c>
      <c r="I8708" t="s">
        <v>87</v>
      </c>
      <c r="J8708" s="7">
        <v>45889</v>
      </c>
      <c r="K8708" s="7">
        <v>43586</v>
      </c>
      <c r="L8708" s="7">
        <v>43751</v>
      </c>
      <c r="M8708" t="s">
        <v>86</v>
      </c>
      <c r="N8708" t="s">
        <v>79</v>
      </c>
      <c r="O8708">
        <v>2026</v>
      </c>
      <c r="P8708">
        <v>1</v>
      </c>
      <c r="Q8708" t="s">
        <v>80</v>
      </c>
      <c r="R8708" s="8">
        <v>46267</v>
      </c>
      <c r="S8708" s="2">
        <v>1</v>
      </c>
      <c r="T8708" s="2" t="s">
        <v>81</v>
      </c>
    </row>
    <row r="8709" spans="1:20" x14ac:dyDescent="0.25">
      <c r="A8709">
        <v>1120781427</v>
      </c>
      <c r="B8709">
        <v>117055025</v>
      </c>
      <c r="C8709" t="s">
        <v>82</v>
      </c>
      <c r="D8709" t="s">
        <v>88</v>
      </c>
      <c r="E8709" t="s">
        <v>76</v>
      </c>
      <c r="F8709" s="7">
        <v>43573</v>
      </c>
      <c r="G8709" s="7">
        <v>43939</v>
      </c>
      <c r="H8709" t="s">
        <v>77</v>
      </c>
      <c r="I8709" t="s">
        <v>78</v>
      </c>
      <c r="J8709" s="7">
        <v>45732</v>
      </c>
      <c r="K8709" s="7">
        <v>45701</v>
      </c>
      <c r="L8709" s="7">
        <v>43939</v>
      </c>
      <c r="M8709" t="s">
        <v>77</v>
      </c>
      <c r="N8709" t="s">
        <v>79</v>
      </c>
      <c r="O8709">
        <v>2026</v>
      </c>
      <c r="P8709">
        <v>1</v>
      </c>
      <c r="Q8709" t="s">
        <v>80</v>
      </c>
      <c r="R8709" s="8">
        <v>46267</v>
      </c>
      <c r="S8709" s="2">
        <v>1</v>
      </c>
      <c r="T8709" s="2" t="s">
        <v>81</v>
      </c>
    </row>
    <row r="8710" spans="1:20" x14ac:dyDescent="0.25">
      <c r="A8710">
        <v>1120781438</v>
      </c>
      <c r="B8710">
        <v>117067398</v>
      </c>
      <c r="C8710" t="s">
        <v>82</v>
      </c>
      <c r="D8710" t="s">
        <v>83</v>
      </c>
      <c r="E8710" t="s">
        <v>76</v>
      </c>
      <c r="F8710" s="7">
        <v>43574</v>
      </c>
      <c r="G8710" s="7">
        <v>43754</v>
      </c>
      <c r="H8710" t="s">
        <v>77</v>
      </c>
      <c r="I8710" t="s">
        <v>78</v>
      </c>
      <c r="J8710" s="7">
        <v>45829</v>
      </c>
      <c r="K8710" s="7">
        <v>43667</v>
      </c>
      <c r="L8710" s="7">
        <v>43754</v>
      </c>
      <c r="M8710" t="s">
        <v>77</v>
      </c>
      <c r="N8710" t="s">
        <v>79</v>
      </c>
      <c r="O8710">
        <v>2026</v>
      </c>
      <c r="P8710">
        <v>1</v>
      </c>
      <c r="Q8710" t="s">
        <v>80</v>
      </c>
      <c r="R8710" s="8">
        <v>46267</v>
      </c>
      <c r="S8710" s="2">
        <v>1</v>
      </c>
      <c r="T8710" s="2" t="s">
        <v>81</v>
      </c>
    </row>
    <row r="8711" spans="1:20" x14ac:dyDescent="0.25">
      <c r="A8711">
        <v>1120781444</v>
      </c>
      <c r="B8711">
        <v>117071497</v>
      </c>
      <c r="C8711" t="s">
        <v>82</v>
      </c>
      <c r="D8711" t="s">
        <v>88</v>
      </c>
      <c r="E8711" t="s">
        <v>76</v>
      </c>
      <c r="F8711" s="7">
        <v>43575</v>
      </c>
      <c r="G8711" s="7">
        <v>43941</v>
      </c>
      <c r="H8711" t="s">
        <v>77</v>
      </c>
      <c r="I8711" t="s">
        <v>78</v>
      </c>
      <c r="J8711" s="7">
        <v>45512</v>
      </c>
      <c r="K8711" s="7">
        <v>44964</v>
      </c>
      <c r="L8711" s="7">
        <v>43941</v>
      </c>
      <c r="M8711" t="s">
        <v>77</v>
      </c>
      <c r="N8711" t="s">
        <v>79</v>
      </c>
      <c r="O8711">
        <v>2026</v>
      </c>
      <c r="P8711">
        <v>1</v>
      </c>
      <c r="Q8711" t="s">
        <v>80</v>
      </c>
      <c r="R8711" s="8">
        <v>46267</v>
      </c>
      <c r="S8711" s="2">
        <v>1</v>
      </c>
      <c r="T8711" s="2" t="s">
        <v>81</v>
      </c>
    </row>
    <row r="8712" spans="1:20" x14ac:dyDescent="0.25">
      <c r="A8712">
        <v>1120781449</v>
      </c>
      <c r="B8712">
        <v>117075455</v>
      </c>
      <c r="C8712" t="s">
        <v>82</v>
      </c>
      <c r="D8712" t="s">
        <v>88</v>
      </c>
      <c r="E8712" t="s">
        <v>76</v>
      </c>
      <c r="F8712" s="7">
        <v>43577</v>
      </c>
      <c r="G8712" s="7">
        <v>43943</v>
      </c>
      <c r="H8712" t="s">
        <v>77</v>
      </c>
      <c r="I8712" t="s">
        <v>84</v>
      </c>
      <c r="J8712" s="7">
        <v>45432</v>
      </c>
      <c r="K8712" s="7">
        <v>46009</v>
      </c>
      <c r="L8712" s="7">
        <v>43943</v>
      </c>
      <c r="M8712" t="s">
        <v>77</v>
      </c>
      <c r="N8712" t="s">
        <v>79</v>
      </c>
      <c r="O8712">
        <v>2026</v>
      </c>
      <c r="P8712">
        <v>1</v>
      </c>
      <c r="Q8712" t="s">
        <v>80</v>
      </c>
      <c r="R8712" s="8">
        <v>46267</v>
      </c>
      <c r="S8712" s="2">
        <v>1</v>
      </c>
      <c r="T8712" s="2" t="s">
        <v>81</v>
      </c>
    </row>
    <row r="8713" spans="1:20" x14ac:dyDescent="0.25">
      <c r="A8713">
        <v>1120781450</v>
      </c>
      <c r="B8713">
        <v>117075455</v>
      </c>
      <c r="C8713" t="s">
        <v>82</v>
      </c>
      <c r="D8713" t="s">
        <v>88</v>
      </c>
      <c r="E8713" t="s">
        <v>76</v>
      </c>
      <c r="F8713" s="7">
        <v>43577</v>
      </c>
      <c r="G8713" s="7">
        <v>43943</v>
      </c>
      <c r="H8713" t="s">
        <v>77</v>
      </c>
      <c r="I8713" t="s">
        <v>84</v>
      </c>
      <c r="J8713" s="7">
        <v>45432</v>
      </c>
      <c r="K8713" s="7">
        <v>45736</v>
      </c>
      <c r="L8713" s="7">
        <v>43943</v>
      </c>
      <c r="M8713" t="s">
        <v>77</v>
      </c>
      <c r="N8713" t="s">
        <v>79</v>
      </c>
      <c r="O8713">
        <v>2026</v>
      </c>
      <c r="P8713">
        <v>1</v>
      </c>
      <c r="Q8713" t="s">
        <v>80</v>
      </c>
      <c r="R8713" s="8">
        <v>46267</v>
      </c>
      <c r="S8713" s="2">
        <v>1</v>
      </c>
      <c r="T8713" s="2" t="s">
        <v>81</v>
      </c>
    </row>
    <row r="8714" spans="1:20" x14ac:dyDescent="0.25">
      <c r="A8714">
        <v>1120781458</v>
      </c>
      <c r="B8714">
        <v>117082375</v>
      </c>
      <c r="C8714" t="s">
        <v>82</v>
      </c>
      <c r="D8714" t="s">
        <v>83</v>
      </c>
      <c r="E8714" t="s">
        <v>76</v>
      </c>
      <c r="F8714" s="7">
        <v>43578</v>
      </c>
      <c r="G8714" s="7">
        <v>43724</v>
      </c>
      <c r="H8714" t="s">
        <v>77</v>
      </c>
      <c r="I8714" t="s">
        <v>78</v>
      </c>
      <c r="J8714" s="7">
        <v>45539</v>
      </c>
      <c r="K8714" s="7">
        <v>45748</v>
      </c>
      <c r="L8714" s="7">
        <v>43724</v>
      </c>
      <c r="M8714" t="s">
        <v>77</v>
      </c>
      <c r="N8714" t="s">
        <v>79</v>
      </c>
      <c r="O8714">
        <v>2026</v>
      </c>
      <c r="P8714">
        <v>1</v>
      </c>
      <c r="Q8714" t="s">
        <v>80</v>
      </c>
      <c r="R8714" s="8">
        <v>46267</v>
      </c>
      <c r="S8714" s="2">
        <v>1</v>
      </c>
      <c r="T8714" s="2" t="s">
        <v>81</v>
      </c>
    </row>
    <row r="8715" spans="1:20" x14ac:dyDescent="0.25">
      <c r="A8715">
        <v>1120781465</v>
      </c>
      <c r="B8715">
        <v>117085133</v>
      </c>
      <c r="C8715" t="s">
        <v>82</v>
      </c>
      <c r="D8715" t="s">
        <v>83</v>
      </c>
      <c r="E8715" t="s">
        <v>76</v>
      </c>
      <c r="F8715" s="7">
        <v>43578</v>
      </c>
      <c r="G8715" s="7">
        <v>43761</v>
      </c>
      <c r="H8715" t="s">
        <v>77</v>
      </c>
      <c r="I8715" t="s">
        <v>78</v>
      </c>
      <c r="J8715" s="7">
        <v>45468</v>
      </c>
      <c r="K8715" s="7">
        <v>45748</v>
      </c>
      <c r="L8715" s="7">
        <v>43761</v>
      </c>
      <c r="M8715" t="s">
        <v>77</v>
      </c>
      <c r="N8715" t="s">
        <v>79</v>
      </c>
      <c r="O8715">
        <v>2026</v>
      </c>
      <c r="P8715">
        <v>1</v>
      </c>
      <c r="Q8715" t="s">
        <v>80</v>
      </c>
      <c r="R8715" s="8">
        <v>46267</v>
      </c>
      <c r="S8715" s="2">
        <v>1</v>
      </c>
      <c r="T8715" s="2" t="s">
        <v>81</v>
      </c>
    </row>
    <row r="8716" spans="1:20" x14ac:dyDescent="0.25">
      <c r="A8716">
        <v>1120781478</v>
      </c>
      <c r="B8716">
        <v>117095270</v>
      </c>
      <c r="C8716" t="s">
        <v>82</v>
      </c>
      <c r="D8716" t="s">
        <v>83</v>
      </c>
      <c r="E8716" t="s">
        <v>76</v>
      </c>
      <c r="F8716" s="7">
        <v>43580</v>
      </c>
      <c r="G8716" s="7">
        <v>43760</v>
      </c>
      <c r="H8716" t="s">
        <v>77</v>
      </c>
      <c r="I8716" t="s">
        <v>78</v>
      </c>
      <c r="J8716" s="7">
        <v>45553</v>
      </c>
      <c r="K8716" s="7">
        <v>43667</v>
      </c>
      <c r="L8716" s="7">
        <v>43760</v>
      </c>
      <c r="M8716" t="s">
        <v>77</v>
      </c>
      <c r="N8716" t="s">
        <v>79</v>
      </c>
      <c r="O8716">
        <v>2026</v>
      </c>
      <c r="P8716">
        <v>1</v>
      </c>
      <c r="Q8716" t="s">
        <v>80</v>
      </c>
      <c r="R8716" s="8">
        <v>46267</v>
      </c>
      <c r="S8716" s="2">
        <v>1</v>
      </c>
      <c r="T8716" s="2" t="s">
        <v>81</v>
      </c>
    </row>
    <row r="8717" spans="1:20" x14ac:dyDescent="0.25">
      <c r="A8717">
        <v>1120781481</v>
      </c>
      <c r="B8717">
        <v>117097987</v>
      </c>
      <c r="C8717" t="s">
        <v>82</v>
      </c>
      <c r="D8717" t="s">
        <v>83</v>
      </c>
      <c r="E8717" t="s">
        <v>76</v>
      </c>
      <c r="F8717" s="7">
        <v>43580</v>
      </c>
      <c r="G8717" s="7">
        <v>43763</v>
      </c>
      <c r="H8717" t="s">
        <v>77</v>
      </c>
      <c r="I8717" t="s">
        <v>78</v>
      </c>
      <c r="J8717" s="7">
        <v>45618</v>
      </c>
      <c r="K8717" s="7">
        <v>45446</v>
      </c>
      <c r="L8717" s="7">
        <v>43763</v>
      </c>
      <c r="M8717" t="s">
        <v>77</v>
      </c>
      <c r="N8717" t="s">
        <v>79</v>
      </c>
      <c r="O8717">
        <v>2026</v>
      </c>
      <c r="P8717">
        <v>1</v>
      </c>
      <c r="Q8717" t="s">
        <v>80</v>
      </c>
      <c r="R8717" s="8">
        <v>46267</v>
      </c>
      <c r="S8717" s="2">
        <v>1</v>
      </c>
      <c r="T8717" s="2" t="s">
        <v>81</v>
      </c>
    </row>
    <row r="8718" spans="1:20" x14ac:dyDescent="0.25">
      <c r="A8718">
        <v>1120781497</v>
      </c>
      <c r="B8718">
        <v>117108782</v>
      </c>
      <c r="C8718" t="s">
        <v>91</v>
      </c>
      <c r="D8718" t="s">
        <v>83</v>
      </c>
      <c r="E8718" t="s">
        <v>76</v>
      </c>
      <c r="F8718" s="7">
        <v>43581</v>
      </c>
      <c r="G8718" s="7">
        <v>43764</v>
      </c>
      <c r="H8718" t="s">
        <v>77</v>
      </c>
      <c r="I8718" t="s">
        <v>78</v>
      </c>
      <c r="J8718" s="7">
        <v>45882</v>
      </c>
      <c r="K8718" s="7">
        <v>45748</v>
      </c>
      <c r="L8718" s="7">
        <v>43764</v>
      </c>
      <c r="M8718" t="s">
        <v>77</v>
      </c>
      <c r="N8718" t="s">
        <v>79</v>
      </c>
      <c r="O8718">
        <v>2026</v>
      </c>
      <c r="P8718">
        <v>1</v>
      </c>
      <c r="Q8718" t="s">
        <v>80</v>
      </c>
      <c r="R8718" s="8">
        <v>46267</v>
      </c>
      <c r="S8718" s="2">
        <v>1</v>
      </c>
      <c r="T8718" s="2" t="s">
        <v>81</v>
      </c>
    </row>
    <row r="8719" spans="1:20" x14ac:dyDescent="0.25">
      <c r="A8719">
        <v>1120781506</v>
      </c>
      <c r="B8719">
        <v>117115141</v>
      </c>
      <c r="C8719" t="s">
        <v>82</v>
      </c>
      <c r="D8719" t="s">
        <v>83</v>
      </c>
      <c r="E8719" t="s">
        <v>76</v>
      </c>
      <c r="F8719" s="7">
        <v>43583</v>
      </c>
      <c r="G8719" s="7">
        <v>43763</v>
      </c>
      <c r="H8719" t="s">
        <v>77</v>
      </c>
      <c r="I8719" t="s">
        <v>78</v>
      </c>
      <c r="J8719" s="7">
        <v>45761</v>
      </c>
      <c r="K8719" s="7">
        <v>43658</v>
      </c>
      <c r="L8719" s="7">
        <v>43763</v>
      </c>
      <c r="M8719" t="s">
        <v>77</v>
      </c>
      <c r="N8719" t="s">
        <v>79</v>
      </c>
      <c r="O8719">
        <v>2026</v>
      </c>
      <c r="P8719">
        <v>1</v>
      </c>
      <c r="Q8719" t="s">
        <v>80</v>
      </c>
      <c r="R8719" s="8">
        <v>46267</v>
      </c>
      <c r="S8719" s="2">
        <v>1</v>
      </c>
      <c r="T8719" s="2" t="s">
        <v>81</v>
      </c>
    </row>
    <row r="8720" spans="1:20" x14ac:dyDescent="0.25">
      <c r="A8720">
        <v>1120781510</v>
      </c>
      <c r="B8720">
        <v>117116241</v>
      </c>
      <c r="C8720" t="s">
        <v>82</v>
      </c>
      <c r="D8720" t="s">
        <v>83</v>
      </c>
      <c r="E8720" t="s">
        <v>76</v>
      </c>
      <c r="F8720" s="7">
        <v>43583</v>
      </c>
      <c r="G8720" s="7">
        <v>43763</v>
      </c>
      <c r="H8720" t="s">
        <v>77</v>
      </c>
      <c r="I8720" t="s">
        <v>78</v>
      </c>
      <c r="J8720" s="7">
        <v>45432</v>
      </c>
      <c r="K8720" s="7">
        <v>45748</v>
      </c>
      <c r="L8720" s="7">
        <v>43763</v>
      </c>
      <c r="M8720" t="s">
        <v>77</v>
      </c>
      <c r="N8720" t="s">
        <v>79</v>
      </c>
      <c r="O8720">
        <v>2026</v>
      </c>
      <c r="P8720">
        <v>1</v>
      </c>
      <c r="Q8720" t="s">
        <v>80</v>
      </c>
      <c r="R8720" s="8">
        <v>46267</v>
      </c>
      <c r="S8720" s="2">
        <v>1</v>
      </c>
      <c r="T8720" s="2" t="s">
        <v>81</v>
      </c>
    </row>
    <row r="8721" spans="1:20" x14ac:dyDescent="0.25">
      <c r="A8721">
        <v>1120781520</v>
      </c>
      <c r="B8721">
        <v>117122632</v>
      </c>
      <c r="C8721" t="s">
        <v>82</v>
      </c>
      <c r="D8721" t="s">
        <v>88</v>
      </c>
      <c r="E8721" t="s">
        <v>76</v>
      </c>
      <c r="F8721" s="7">
        <v>43584</v>
      </c>
      <c r="G8721" s="7">
        <v>43950</v>
      </c>
      <c r="H8721" t="s">
        <v>77</v>
      </c>
      <c r="I8721" t="s">
        <v>78</v>
      </c>
      <c r="J8721" s="7">
        <v>45944</v>
      </c>
      <c r="K8721" s="7">
        <v>44241</v>
      </c>
      <c r="L8721" s="7">
        <v>43950</v>
      </c>
      <c r="M8721" t="s">
        <v>77</v>
      </c>
      <c r="N8721" t="s">
        <v>79</v>
      </c>
      <c r="O8721">
        <v>2026</v>
      </c>
      <c r="P8721">
        <v>1</v>
      </c>
      <c r="Q8721" t="s">
        <v>80</v>
      </c>
      <c r="R8721" s="8">
        <v>46267</v>
      </c>
      <c r="S8721" s="2">
        <v>1</v>
      </c>
      <c r="T8721" s="2" t="s">
        <v>81</v>
      </c>
    </row>
    <row r="8722" spans="1:20" x14ac:dyDescent="0.25">
      <c r="A8722">
        <v>1120781524</v>
      </c>
      <c r="B8722">
        <v>117126886</v>
      </c>
      <c r="C8722" t="s">
        <v>82</v>
      </c>
      <c r="D8722" t="s">
        <v>88</v>
      </c>
      <c r="E8722" t="s">
        <v>76</v>
      </c>
      <c r="F8722" s="7">
        <v>43585</v>
      </c>
      <c r="G8722" s="7">
        <v>43951</v>
      </c>
      <c r="H8722" t="s">
        <v>77</v>
      </c>
      <c r="I8722" t="s">
        <v>78</v>
      </c>
      <c r="J8722" s="7">
        <v>45923</v>
      </c>
      <c r="K8722" s="7">
        <v>45057</v>
      </c>
      <c r="L8722" s="7">
        <v>43951</v>
      </c>
      <c r="M8722" t="s">
        <v>77</v>
      </c>
      <c r="N8722" t="s">
        <v>79</v>
      </c>
      <c r="O8722">
        <v>2026</v>
      </c>
      <c r="P8722">
        <v>1</v>
      </c>
      <c r="Q8722" t="s">
        <v>80</v>
      </c>
      <c r="R8722" s="8">
        <v>46267</v>
      </c>
      <c r="S8722" s="2">
        <v>1</v>
      </c>
      <c r="T8722" s="2" t="s">
        <v>81</v>
      </c>
    </row>
    <row r="8723" spans="1:20" x14ac:dyDescent="0.25">
      <c r="A8723">
        <v>1120781530</v>
      </c>
      <c r="B8723">
        <v>117132062</v>
      </c>
      <c r="C8723" t="s">
        <v>82</v>
      </c>
      <c r="D8723" t="s">
        <v>88</v>
      </c>
      <c r="E8723" t="s">
        <v>76</v>
      </c>
      <c r="F8723" s="7">
        <v>43585</v>
      </c>
      <c r="G8723" s="7">
        <v>43951</v>
      </c>
      <c r="H8723" t="s">
        <v>77</v>
      </c>
      <c r="I8723" t="s">
        <v>78</v>
      </c>
      <c r="J8723" s="7">
        <v>45126</v>
      </c>
      <c r="K8723" s="7">
        <v>44242</v>
      </c>
      <c r="L8723" s="7">
        <v>43951</v>
      </c>
      <c r="M8723" t="s">
        <v>77</v>
      </c>
      <c r="N8723" t="s">
        <v>92</v>
      </c>
      <c r="O8723">
        <v>2026</v>
      </c>
      <c r="P8723">
        <v>1</v>
      </c>
      <c r="Q8723" t="s">
        <v>80</v>
      </c>
      <c r="R8723" s="8">
        <v>46267</v>
      </c>
      <c r="S8723" s="2">
        <v>1</v>
      </c>
      <c r="T8723" s="2" t="s">
        <v>81</v>
      </c>
    </row>
    <row r="8724" spans="1:20" x14ac:dyDescent="0.25">
      <c r="A8724">
        <v>1120781544</v>
      </c>
      <c r="B8724">
        <v>117145780</v>
      </c>
      <c r="C8724" t="s">
        <v>74</v>
      </c>
      <c r="D8724" t="s">
        <v>88</v>
      </c>
      <c r="E8724" t="s">
        <v>76</v>
      </c>
      <c r="F8724" s="7">
        <v>43587</v>
      </c>
      <c r="G8724" s="7">
        <v>43953</v>
      </c>
      <c r="H8724" t="s">
        <v>77</v>
      </c>
      <c r="I8724" t="s">
        <v>78</v>
      </c>
      <c r="J8724" s="7">
        <v>45795</v>
      </c>
      <c r="K8724" s="7">
        <v>43990</v>
      </c>
      <c r="L8724" s="7">
        <v>43953</v>
      </c>
      <c r="M8724" t="s">
        <v>77</v>
      </c>
      <c r="N8724" t="s">
        <v>79</v>
      </c>
      <c r="O8724">
        <v>2026</v>
      </c>
      <c r="P8724">
        <v>1</v>
      </c>
      <c r="Q8724" t="s">
        <v>80</v>
      </c>
      <c r="R8724" s="8">
        <v>46267</v>
      </c>
      <c r="S8724" s="2">
        <v>1</v>
      </c>
      <c r="T8724" s="2" t="s">
        <v>81</v>
      </c>
    </row>
    <row r="8725" spans="1:20" x14ac:dyDescent="0.25">
      <c r="A8725">
        <v>1120781555</v>
      </c>
      <c r="B8725">
        <v>117157028</v>
      </c>
      <c r="C8725" t="s">
        <v>74</v>
      </c>
      <c r="D8725" t="s">
        <v>83</v>
      </c>
      <c r="E8725" t="s">
        <v>76</v>
      </c>
      <c r="F8725" s="7">
        <v>43588</v>
      </c>
      <c r="G8725" s="7">
        <v>43772</v>
      </c>
      <c r="H8725" t="s">
        <v>77</v>
      </c>
      <c r="I8725" t="s">
        <v>78</v>
      </c>
      <c r="J8725" s="7">
        <v>45882</v>
      </c>
      <c r="K8725" s="7">
        <v>43667</v>
      </c>
      <c r="L8725" s="7">
        <v>43772</v>
      </c>
      <c r="M8725" t="s">
        <v>77</v>
      </c>
      <c r="N8725" t="s">
        <v>92</v>
      </c>
      <c r="O8725">
        <v>2026</v>
      </c>
      <c r="P8725">
        <v>1</v>
      </c>
      <c r="Q8725" t="s">
        <v>80</v>
      </c>
      <c r="R8725" s="8">
        <v>46267</v>
      </c>
      <c r="S8725" s="2">
        <v>1</v>
      </c>
      <c r="T8725" s="2" t="s">
        <v>81</v>
      </c>
    </row>
    <row r="8726" spans="1:20" x14ac:dyDescent="0.25">
      <c r="A8726">
        <v>1120781561</v>
      </c>
      <c r="B8726">
        <v>117159649</v>
      </c>
      <c r="C8726" t="s">
        <v>82</v>
      </c>
      <c r="D8726" t="s">
        <v>83</v>
      </c>
      <c r="E8726" t="s">
        <v>76</v>
      </c>
      <c r="F8726" s="7">
        <v>43589</v>
      </c>
      <c r="G8726" s="7">
        <v>43769</v>
      </c>
      <c r="H8726" t="s">
        <v>77</v>
      </c>
      <c r="I8726" t="s">
        <v>78</v>
      </c>
      <c r="J8726" s="7">
        <v>45561</v>
      </c>
      <c r="K8726" s="7">
        <v>45267</v>
      </c>
      <c r="L8726" s="7">
        <v>43769</v>
      </c>
      <c r="M8726" t="s">
        <v>77</v>
      </c>
      <c r="N8726" t="s">
        <v>79</v>
      </c>
      <c r="O8726">
        <v>2026</v>
      </c>
      <c r="P8726">
        <v>1</v>
      </c>
      <c r="Q8726" t="s">
        <v>80</v>
      </c>
      <c r="R8726" s="8">
        <v>46267</v>
      </c>
      <c r="S8726" s="2">
        <v>1</v>
      </c>
      <c r="T8726" s="2" t="s">
        <v>81</v>
      </c>
    </row>
    <row r="8727" spans="1:20" x14ac:dyDescent="0.25">
      <c r="A8727">
        <v>1120781568</v>
      </c>
      <c r="B8727">
        <v>117163783</v>
      </c>
      <c r="C8727" t="s">
        <v>82</v>
      </c>
      <c r="D8727" t="s">
        <v>83</v>
      </c>
      <c r="E8727" t="s">
        <v>76</v>
      </c>
      <c r="F8727" s="7">
        <v>43590</v>
      </c>
      <c r="G8727" s="7">
        <v>43770</v>
      </c>
      <c r="H8727" t="s">
        <v>77</v>
      </c>
      <c r="I8727" t="s">
        <v>78</v>
      </c>
      <c r="J8727" s="7">
        <v>45501</v>
      </c>
      <c r="K8727" s="7">
        <v>43658</v>
      </c>
      <c r="L8727" s="7">
        <v>43770</v>
      </c>
      <c r="M8727" t="s">
        <v>77</v>
      </c>
      <c r="N8727" t="s">
        <v>79</v>
      </c>
      <c r="O8727">
        <v>2026</v>
      </c>
      <c r="P8727">
        <v>1</v>
      </c>
      <c r="Q8727" t="s">
        <v>80</v>
      </c>
      <c r="R8727" s="8">
        <v>46267</v>
      </c>
      <c r="S8727" s="2">
        <v>1</v>
      </c>
      <c r="T8727" s="2" t="s">
        <v>81</v>
      </c>
    </row>
    <row r="8728" spans="1:20" x14ac:dyDescent="0.25">
      <c r="A8728">
        <v>1120781570</v>
      </c>
      <c r="B8728">
        <v>117164107</v>
      </c>
      <c r="C8728" t="s">
        <v>82</v>
      </c>
      <c r="D8728" t="s">
        <v>83</v>
      </c>
      <c r="E8728" t="s">
        <v>76</v>
      </c>
      <c r="F8728" s="7">
        <v>43590</v>
      </c>
      <c r="G8728" s="7">
        <v>43774</v>
      </c>
      <c r="H8728" t="s">
        <v>77</v>
      </c>
      <c r="I8728" t="s">
        <v>78</v>
      </c>
      <c r="J8728" s="7">
        <v>45795</v>
      </c>
      <c r="K8728" s="7">
        <v>45748</v>
      </c>
      <c r="L8728" s="7">
        <v>43774</v>
      </c>
      <c r="M8728" t="s">
        <v>77</v>
      </c>
      <c r="N8728" t="s">
        <v>79</v>
      </c>
      <c r="O8728">
        <v>2026</v>
      </c>
      <c r="P8728">
        <v>1</v>
      </c>
      <c r="Q8728" t="s">
        <v>80</v>
      </c>
      <c r="R8728" s="8">
        <v>46267</v>
      </c>
      <c r="S8728" s="2">
        <v>1</v>
      </c>
      <c r="T8728" s="2" t="s">
        <v>81</v>
      </c>
    </row>
    <row r="8729" spans="1:20" x14ac:dyDescent="0.25">
      <c r="A8729">
        <v>1120781572</v>
      </c>
      <c r="B8729">
        <v>117167585</v>
      </c>
      <c r="C8729" t="s">
        <v>82</v>
      </c>
      <c r="D8729" t="s">
        <v>88</v>
      </c>
      <c r="E8729" t="s">
        <v>76</v>
      </c>
      <c r="F8729" s="7">
        <v>43591</v>
      </c>
      <c r="G8729" s="7">
        <v>43957</v>
      </c>
      <c r="H8729" t="s">
        <v>77</v>
      </c>
      <c r="I8729" t="s">
        <v>78</v>
      </c>
      <c r="J8729" s="7">
        <v>45474</v>
      </c>
      <c r="K8729" s="7">
        <v>45748</v>
      </c>
      <c r="L8729" s="7">
        <v>43957</v>
      </c>
      <c r="M8729" t="s">
        <v>77</v>
      </c>
      <c r="N8729" t="s">
        <v>79</v>
      </c>
      <c r="O8729">
        <v>2026</v>
      </c>
      <c r="P8729">
        <v>1</v>
      </c>
      <c r="Q8729" t="s">
        <v>80</v>
      </c>
      <c r="R8729" s="8">
        <v>46267</v>
      </c>
      <c r="S8729" s="2">
        <v>1</v>
      </c>
      <c r="T8729" s="2" t="s">
        <v>81</v>
      </c>
    </row>
    <row r="8730" spans="1:20" x14ac:dyDescent="0.25">
      <c r="A8730">
        <v>1120781585</v>
      </c>
      <c r="B8730">
        <v>117181986</v>
      </c>
      <c r="C8730" t="s">
        <v>90</v>
      </c>
      <c r="D8730" t="s">
        <v>88</v>
      </c>
      <c r="E8730" t="s">
        <v>76</v>
      </c>
      <c r="F8730" s="7">
        <v>43592</v>
      </c>
      <c r="G8730" s="7">
        <v>43958</v>
      </c>
      <c r="H8730" t="s">
        <v>77</v>
      </c>
      <c r="I8730" t="s">
        <v>84</v>
      </c>
      <c r="J8730" s="7">
        <v>45432</v>
      </c>
      <c r="K8730" s="7">
        <v>45441</v>
      </c>
      <c r="L8730" s="7">
        <v>43958</v>
      </c>
      <c r="M8730" t="s">
        <v>77</v>
      </c>
      <c r="N8730" t="s">
        <v>79</v>
      </c>
      <c r="O8730">
        <v>2026</v>
      </c>
      <c r="P8730">
        <v>1</v>
      </c>
      <c r="Q8730" t="s">
        <v>80</v>
      </c>
      <c r="R8730" s="8">
        <v>46267</v>
      </c>
      <c r="S8730" s="2">
        <v>1</v>
      </c>
      <c r="T8730" s="2" t="s">
        <v>81</v>
      </c>
    </row>
    <row r="8731" spans="1:20" x14ac:dyDescent="0.25">
      <c r="A8731">
        <v>1120781586</v>
      </c>
      <c r="B8731">
        <v>117181986</v>
      </c>
      <c r="C8731" t="s">
        <v>90</v>
      </c>
      <c r="D8731" t="s">
        <v>88</v>
      </c>
      <c r="E8731" t="s">
        <v>76</v>
      </c>
      <c r="F8731" s="7">
        <v>43592</v>
      </c>
      <c r="G8731" s="7">
        <v>43958</v>
      </c>
      <c r="H8731" t="s">
        <v>77</v>
      </c>
      <c r="I8731" t="s">
        <v>84</v>
      </c>
      <c r="J8731" s="7">
        <v>45432</v>
      </c>
      <c r="K8731" s="7">
        <v>45552</v>
      </c>
      <c r="L8731" s="7">
        <v>43958</v>
      </c>
      <c r="M8731" t="s">
        <v>77</v>
      </c>
      <c r="N8731" t="s">
        <v>79</v>
      </c>
      <c r="O8731">
        <v>2026</v>
      </c>
      <c r="P8731">
        <v>1</v>
      </c>
      <c r="Q8731" t="s">
        <v>80</v>
      </c>
      <c r="R8731" s="8">
        <v>46267</v>
      </c>
      <c r="S8731" s="2">
        <v>1</v>
      </c>
      <c r="T8731" s="2" t="s">
        <v>81</v>
      </c>
    </row>
    <row r="8732" spans="1:20" x14ac:dyDescent="0.25">
      <c r="A8732">
        <v>1120781594</v>
      </c>
      <c r="B8732">
        <v>117186433</v>
      </c>
      <c r="C8732" t="s">
        <v>82</v>
      </c>
      <c r="D8732" t="s">
        <v>83</v>
      </c>
      <c r="E8732" t="s">
        <v>76</v>
      </c>
      <c r="F8732" s="7">
        <v>43593</v>
      </c>
      <c r="G8732" s="7">
        <v>43773</v>
      </c>
      <c r="H8732" t="s">
        <v>77</v>
      </c>
      <c r="I8732" t="s">
        <v>84</v>
      </c>
      <c r="J8732" s="7">
        <v>45293</v>
      </c>
      <c r="K8732" s="7">
        <v>45747</v>
      </c>
      <c r="L8732" s="7">
        <v>43773</v>
      </c>
      <c r="M8732" t="s">
        <v>77</v>
      </c>
      <c r="N8732" t="s">
        <v>92</v>
      </c>
      <c r="O8732">
        <v>2026</v>
      </c>
      <c r="P8732">
        <v>1</v>
      </c>
      <c r="Q8732" t="s">
        <v>80</v>
      </c>
      <c r="R8732" s="8">
        <v>46267</v>
      </c>
      <c r="S8732" s="2">
        <v>1</v>
      </c>
      <c r="T8732" s="2" t="s">
        <v>81</v>
      </c>
    </row>
    <row r="8733" spans="1:20" x14ac:dyDescent="0.25">
      <c r="A8733">
        <v>1120781595</v>
      </c>
      <c r="B8733">
        <v>117186433</v>
      </c>
      <c r="C8733" t="s">
        <v>82</v>
      </c>
      <c r="D8733" t="s">
        <v>83</v>
      </c>
      <c r="E8733" t="s">
        <v>76</v>
      </c>
      <c r="F8733" s="7">
        <v>43593</v>
      </c>
      <c r="G8733" s="7">
        <v>43773</v>
      </c>
      <c r="H8733" t="s">
        <v>77</v>
      </c>
      <c r="I8733" t="s">
        <v>84</v>
      </c>
      <c r="J8733" s="7">
        <v>45293</v>
      </c>
      <c r="K8733" s="7">
        <v>43667</v>
      </c>
      <c r="L8733" s="7">
        <v>43773</v>
      </c>
      <c r="M8733" t="s">
        <v>77</v>
      </c>
      <c r="N8733" t="s">
        <v>92</v>
      </c>
      <c r="O8733">
        <v>2026</v>
      </c>
      <c r="P8733">
        <v>1</v>
      </c>
      <c r="Q8733" t="s">
        <v>80</v>
      </c>
      <c r="R8733" s="8">
        <v>46267</v>
      </c>
      <c r="S8733" s="2">
        <v>1</v>
      </c>
      <c r="T8733" s="2" t="s">
        <v>81</v>
      </c>
    </row>
    <row r="8734" spans="1:20" x14ac:dyDescent="0.25">
      <c r="A8734">
        <v>1120781605</v>
      </c>
      <c r="B8734">
        <v>117192652</v>
      </c>
      <c r="C8734" t="s">
        <v>82</v>
      </c>
      <c r="D8734" t="s">
        <v>83</v>
      </c>
      <c r="E8734" t="s">
        <v>76</v>
      </c>
      <c r="F8734" s="7">
        <v>43594</v>
      </c>
      <c r="G8734" s="7">
        <v>43774</v>
      </c>
      <c r="H8734" t="s">
        <v>77</v>
      </c>
      <c r="I8734" t="s">
        <v>78</v>
      </c>
      <c r="J8734" s="7">
        <v>45607</v>
      </c>
      <c r="K8734" s="7">
        <v>45924</v>
      </c>
      <c r="L8734" s="7">
        <v>43774</v>
      </c>
      <c r="M8734" t="s">
        <v>77</v>
      </c>
      <c r="N8734" t="s">
        <v>79</v>
      </c>
      <c r="O8734">
        <v>2026</v>
      </c>
      <c r="P8734">
        <v>1</v>
      </c>
      <c r="Q8734" t="s">
        <v>80</v>
      </c>
      <c r="R8734" s="8">
        <v>46267</v>
      </c>
      <c r="S8734" s="2">
        <v>1</v>
      </c>
      <c r="T8734" s="2" t="s">
        <v>81</v>
      </c>
    </row>
    <row r="8735" spans="1:20" x14ac:dyDescent="0.25">
      <c r="A8735">
        <v>1120781616</v>
      </c>
      <c r="B8735">
        <v>117215962</v>
      </c>
      <c r="C8735" t="s">
        <v>82</v>
      </c>
      <c r="D8735" t="s">
        <v>83</v>
      </c>
      <c r="E8735" t="s">
        <v>76</v>
      </c>
      <c r="F8735" s="7">
        <v>43596</v>
      </c>
      <c r="G8735" s="7">
        <v>43780</v>
      </c>
      <c r="H8735" t="s">
        <v>77</v>
      </c>
      <c r="I8735" t="s">
        <v>78</v>
      </c>
      <c r="J8735" s="7">
        <v>45727</v>
      </c>
      <c r="K8735" s="7">
        <v>45748</v>
      </c>
      <c r="L8735" s="7">
        <v>43780</v>
      </c>
      <c r="M8735" t="s">
        <v>77</v>
      </c>
      <c r="N8735" t="s">
        <v>79</v>
      </c>
      <c r="O8735">
        <v>2026</v>
      </c>
      <c r="P8735">
        <v>1</v>
      </c>
      <c r="Q8735" t="s">
        <v>80</v>
      </c>
      <c r="R8735" s="8">
        <v>46267</v>
      </c>
      <c r="S8735" s="2">
        <v>1</v>
      </c>
      <c r="T8735" s="2" t="s">
        <v>81</v>
      </c>
    </row>
    <row r="8736" spans="1:20" x14ac:dyDescent="0.25">
      <c r="A8736">
        <v>1120781617</v>
      </c>
      <c r="B8736">
        <v>117215962</v>
      </c>
      <c r="C8736" t="s">
        <v>82</v>
      </c>
      <c r="D8736" t="s">
        <v>83</v>
      </c>
      <c r="E8736" t="s">
        <v>76</v>
      </c>
      <c r="F8736" s="7">
        <v>43596</v>
      </c>
      <c r="G8736" s="7">
        <v>43780</v>
      </c>
      <c r="H8736" t="s">
        <v>77</v>
      </c>
      <c r="I8736" t="s">
        <v>78</v>
      </c>
      <c r="J8736" s="7">
        <v>45727</v>
      </c>
      <c r="K8736" s="7">
        <v>43658</v>
      </c>
      <c r="L8736" s="7">
        <v>43780</v>
      </c>
      <c r="M8736" t="s">
        <v>77</v>
      </c>
      <c r="N8736" t="s">
        <v>79</v>
      </c>
      <c r="O8736">
        <v>2026</v>
      </c>
      <c r="P8736">
        <v>1</v>
      </c>
      <c r="Q8736" t="s">
        <v>80</v>
      </c>
      <c r="R8736" s="8">
        <v>46267</v>
      </c>
      <c r="S8736" s="2">
        <v>1</v>
      </c>
      <c r="T8736" s="2" t="s">
        <v>81</v>
      </c>
    </row>
    <row r="8737" spans="1:20" x14ac:dyDescent="0.25">
      <c r="A8737">
        <v>1120781618</v>
      </c>
      <c r="B8737">
        <v>117215962</v>
      </c>
      <c r="C8737" t="s">
        <v>82</v>
      </c>
      <c r="D8737" t="s">
        <v>83</v>
      </c>
      <c r="E8737" t="s">
        <v>76</v>
      </c>
      <c r="F8737" s="7">
        <v>43596</v>
      </c>
      <c r="G8737" s="7">
        <v>43780</v>
      </c>
      <c r="H8737" t="s">
        <v>77</v>
      </c>
      <c r="I8737" t="s">
        <v>78</v>
      </c>
      <c r="J8737" s="7">
        <v>45727</v>
      </c>
      <c r="K8737" s="7">
        <v>45748</v>
      </c>
      <c r="L8737" s="7">
        <v>43780</v>
      </c>
      <c r="M8737" t="s">
        <v>77</v>
      </c>
      <c r="N8737" t="s">
        <v>79</v>
      </c>
      <c r="O8737">
        <v>2026</v>
      </c>
      <c r="P8737">
        <v>1</v>
      </c>
      <c r="Q8737" t="s">
        <v>80</v>
      </c>
      <c r="R8737" s="8">
        <v>46267</v>
      </c>
      <c r="S8737" s="2">
        <v>1</v>
      </c>
      <c r="T8737" s="2" t="s">
        <v>81</v>
      </c>
    </row>
    <row r="8738" spans="1:20" x14ac:dyDescent="0.25">
      <c r="A8738">
        <v>1120781648</v>
      </c>
      <c r="B8738">
        <v>117240181</v>
      </c>
      <c r="C8738" t="s">
        <v>82</v>
      </c>
      <c r="D8738" t="s">
        <v>83</v>
      </c>
      <c r="E8738" t="s">
        <v>76</v>
      </c>
      <c r="F8738" s="7">
        <v>43600</v>
      </c>
      <c r="G8738" s="7">
        <v>43780</v>
      </c>
      <c r="H8738" t="s">
        <v>77</v>
      </c>
      <c r="I8738" t="s">
        <v>78</v>
      </c>
      <c r="J8738" s="7">
        <v>45432</v>
      </c>
      <c r="K8738" s="7">
        <v>43701</v>
      </c>
      <c r="L8738" s="7">
        <v>43780</v>
      </c>
      <c r="M8738" t="s">
        <v>77</v>
      </c>
      <c r="N8738" t="s">
        <v>79</v>
      </c>
      <c r="O8738">
        <v>2026</v>
      </c>
      <c r="P8738">
        <v>1</v>
      </c>
      <c r="Q8738" t="s">
        <v>80</v>
      </c>
      <c r="R8738" s="8">
        <v>46267</v>
      </c>
      <c r="S8738" s="2">
        <v>1</v>
      </c>
      <c r="T8738" s="2" t="s">
        <v>81</v>
      </c>
    </row>
    <row r="8739" spans="1:20" x14ac:dyDescent="0.25">
      <c r="A8739">
        <v>1120781657</v>
      </c>
      <c r="B8739">
        <v>117246383</v>
      </c>
      <c r="C8739" t="s">
        <v>85</v>
      </c>
      <c r="D8739" t="s">
        <v>88</v>
      </c>
      <c r="E8739" t="s">
        <v>76</v>
      </c>
      <c r="F8739" s="7">
        <v>43600</v>
      </c>
      <c r="G8739" s="7">
        <v>43966</v>
      </c>
      <c r="H8739" t="s">
        <v>77</v>
      </c>
      <c r="I8739" t="s">
        <v>78</v>
      </c>
      <c r="J8739" s="7">
        <v>45731</v>
      </c>
      <c r="K8739" s="7">
        <v>44241</v>
      </c>
      <c r="L8739" s="7">
        <v>43966</v>
      </c>
      <c r="M8739" t="s">
        <v>77</v>
      </c>
      <c r="N8739" t="s">
        <v>79</v>
      </c>
      <c r="O8739">
        <v>2026</v>
      </c>
      <c r="P8739">
        <v>1</v>
      </c>
      <c r="Q8739" t="s">
        <v>80</v>
      </c>
      <c r="R8739" s="8">
        <v>46267</v>
      </c>
      <c r="S8739" s="2">
        <v>1</v>
      </c>
      <c r="T8739" s="2" t="s">
        <v>81</v>
      </c>
    </row>
    <row r="8740" spans="1:20" x14ac:dyDescent="0.25">
      <c r="A8740">
        <v>1120781679</v>
      </c>
      <c r="B8740">
        <v>117269045</v>
      </c>
      <c r="C8740" t="s">
        <v>82</v>
      </c>
      <c r="D8740" t="s">
        <v>75</v>
      </c>
      <c r="E8740" t="s">
        <v>76</v>
      </c>
      <c r="F8740" s="7">
        <v>43603</v>
      </c>
      <c r="G8740" s="7">
        <v>43969</v>
      </c>
      <c r="H8740" t="s">
        <v>77</v>
      </c>
      <c r="I8740" t="s">
        <v>78</v>
      </c>
      <c r="J8740" s="7">
        <v>45604</v>
      </c>
      <c r="K8740" s="7">
        <v>45748</v>
      </c>
      <c r="L8740" s="7">
        <v>43969</v>
      </c>
      <c r="M8740" t="s">
        <v>77</v>
      </c>
      <c r="N8740" t="s">
        <v>79</v>
      </c>
      <c r="O8740">
        <v>2026</v>
      </c>
      <c r="P8740">
        <v>1</v>
      </c>
      <c r="Q8740" t="s">
        <v>80</v>
      </c>
      <c r="R8740" s="8">
        <v>46267</v>
      </c>
      <c r="S8740" s="2">
        <v>1</v>
      </c>
      <c r="T8740" s="2" t="s">
        <v>81</v>
      </c>
    </row>
    <row r="8741" spans="1:20" x14ac:dyDescent="0.25">
      <c r="A8741">
        <v>1120781695</v>
      </c>
      <c r="B8741">
        <v>117294151</v>
      </c>
      <c r="C8741" t="s">
        <v>96</v>
      </c>
      <c r="D8741" t="s">
        <v>83</v>
      </c>
      <c r="E8741" t="s">
        <v>76</v>
      </c>
      <c r="F8741" s="7">
        <v>43606</v>
      </c>
      <c r="G8741" s="7">
        <v>43790</v>
      </c>
      <c r="H8741" t="s">
        <v>77</v>
      </c>
      <c r="I8741" t="s">
        <v>78</v>
      </c>
      <c r="J8741" s="7">
        <v>45633</v>
      </c>
      <c r="K8741" s="7">
        <v>45748</v>
      </c>
      <c r="L8741" s="7">
        <v>43790</v>
      </c>
      <c r="M8741" t="s">
        <v>77</v>
      </c>
      <c r="N8741" t="s">
        <v>79</v>
      </c>
      <c r="O8741">
        <v>2026</v>
      </c>
      <c r="P8741">
        <v>1</v>
      </c>
      <c r="Q8741" t="s">
        <v>80</v>
      </c>
      <c r="R8741" s="8">
        <v>46267</v>
      </c>
      <c r="S8741" s="2">
        <v>1</v>
      </c>
      <c r="T8741" s="2" t="s">
        <v>81</v>
      </c>
    </row>
    <row r="8742" spans="1:20" x14ac:dyDescent="0.25">
      <c r="A8742">
        <v>1120781713</v>
      </c>
      <c r="B8742">
        <v>117316596</v>
      </c>
      <c r="C8742" t="s">
        <v>82</v>
      </c>
      <c r="D8742" t="s">
        <v>83</v>
      </c>
      <c r="E8742" t="s">
        <v>76</v>
      </c>
      <c r="F8742" s="7">
        <v>43609</v>
      </c>
      <c r="G8742" s="7">
        <v>43789</v>
      </c>
      <c r="H8742" t="s">
        <v>77</v>
      </c>
      <c r="I8742" t="s">
        <v>78</v>
      </c>
      <c r="J8742" s="7">
        <v>45951</v>
      </c>
      <c r="K8742" s="7">
        <v>45748</v>
      </c>
      <c r="L8742" s="7">
        <v>43789</v>
      </c>
      <c r="M8742" t="s">
        <v>77</v>
      </c>
      <c r="N8742" t="s">
        <v>92</v>
      </c>
      <c r="O8742">
        <v>2026</v>
      </c>
      <c r="P8742">
        <v>1</v>
      </c>
      <c r="Q8742" t="s">
        <v>80</v>
      </c>
      <c r="R8742" s="8">
        <v>46267</v>
      </c>
      <c r="S8742" s="2">
        <v>1</v>
      </c>
      <c r="T8742" s="2" t="s">
        <v>81</v>
      </c>
    </row>
    <row r="8743" spans="1:20" x14ac:dyDescent="0.25">
      <c r="A8743">
        <v>1120781717</v>
      </c>
      <c r="B8743">
        <v>117319141</v>
      </c>
      <c r="C8743" t="s">
        <v>82</v>
      </c>
      <c r="D8743" t="s">
        <v>88</v>
      </c>
      <c r="E8743" t="s">
        <v>76</v>
      </c>
      <c r="F8743" s="7">
        <v>43609</v>
      </c>
      <c r="G8743" s="7">
        <v>43975</v>
      </c>
      <c r="H8743" t="s">
        <v>77</v>
      </c>
      <c r="I8743" t="s">
        <v>78</v>
      </c>
      <c r="J8743" s="7">
        <v>45136</v>
      </c>
      <c r="K8743" s="7">
        <v>45748</v>
      </c>
      <c r="L8743" s="7">
        <v>43975</v>
      </c>
      <c r="M8743" t="s">
        <v>77</v>
      </c>
      <c r="N8743" t="s">
        <v>92</v>
      </c>
      <c r="O8743">
        <v>2026</v>
      </c>
      <c r="P8743">
        <v>1</v>
      </c>
      <c r="Q8743" t="s">
        <v>80</v>
      </c>
      <c r="R8743" s="8">
        <v>46267</v>
      </c>
      <c r="S8743" s="2">
        <v>1</v>
      </c>
      <c r="T8743" s="2" t="s">
        <v>81</v>
      </c>
    </row>
    <row r="8744" spans="1:20" x14ac:dyDescent="0.25">
      <c r="A8744">
        <v>1120781721</v>
      </c>
      <c r="B8744">
        <v>117320517</v>
      </c>
      <c r="C8744" t="s">
        <v>82</v>
      </c>
      <c r="D8744" t="s">
        <v>83</v>
      </c>
      <c r="E8744" t="s">
        <v>76</v>
      </c>
      <c r="F8744" s="7">
        <v>43610</v>
      </c>
      <c r="G8744" s="7">
        <v>43790</v>
      </c>
      <c r="H8744" t="s">
        <v>77</v>
      </c>
      <c r="I8744" t="s">
        <v>78</v>
      </c>
      <c r="J8744" s="7">
        <v>45919</v>
      </c>
      <c r="K8744" s="7">
        <v>45748</v>
      </c>
      <c r="L8744" s="7">
        <v>43790</v>
      </c>
      <c r="M8744" t="s">
        <v>77</v>
      </c>
      <c r="N8744" t="s">
        <v>79</v>
      </c>
      <c r="O8744">
        <v>2026</v>
      </c>
      <c r="P8744">
        <v>1</v>
      </c>
      <c r="Q8744" t="s">
        <v>80</v>
      </c>
      <c r="R8744" s="8">
        <v>46267</v>
      </c>
      <c r="S8744" s="2">
        <v>1</v>
      </c>
      <c r="T8744" s="2" t="s">
        <v>81</v>
      </c>
    </row>
    <row r="8745" spans="1:20" x14ac:dyDescent="0.25">
      <c r="A8745">
        <v>1120781725</v>
      </c>
      <c r="B8745">
        <v>117321746</v>
      </c>
      <c r="C8745" t="s">
        <v>85</v>
      </c>
      <c r="D8745" t="s">
        <v>88</v>
      </c>
      <c r="E8745" t="s">
        <v>76</v>
      </c>
      <c r="F8745" s="7">
        <v>43610</v>
      </c>
      <c r="G8745" s="7">
        <v>43976</v>
      </c>
      <c r="H8745" t="s">
        <v>86</v>
      </c>
      <c r="I8745" t="s">
        <v>87</v>
      </c>
      <c r="J8745" s="7">
        <v>45829</v>
      </c>
      <c r="K8745" s="7">
        <v>45854</v>
      </c>
      <c r="L8745" s="7">
        <v>43976</v>
      </c>
      <c r="M8745" t="s">
        <v>86</v>
      </c>
      <c r="N8745" t="s">
        <v>79</v>
      </c>
      <c r="O8745">
        <v>2026</v>
      </c>
      <c r="P8745">
        <v>1</v>
      </c>
      <c r="Q8745" t="s">
        <v>80</v>
      </c>
      <c r="R8745" s="8">
        <v>46267</v>
      </c>
      <c r="S8745" s="2">
        <v>1</v>
      </c>
      <c r="T8745" s="2" t="s">
        <v>81</v>
      </c>
    </row>
    <row r="8746" spans="1:20" x14ac:dyDescent="0.25">
      <c r="A8746">
        <v>1120781757</v>
      </c>
      <c r="B8746">
        <v>117387455</v>
      </c>
      <c r="C8746" t="s">
        <v>82</v>
      </c>
      <c r="D8746" t="s">
        <v>88</v>
      </c>
      <c r="E8746" t="s">
        <v>76</v>
      </c>
      <c r="F8746" s="7">
        <v>43620</v>
      </c>
      <c r="G8746" s="7">
        <v>43986</v>
      </c>
      <c r="H8746" t="s">
        <v>77</v>
      </c>
      <c r="I8746" t="s">
        <v>78</v>
      </c>
      <c r="J8746" s="7">
        <v>45775</v>
      </c>
      <c r="K8746" s="7">
        <v>45057</v>
      </c>
      <c r="L8746" s="7">
        <v>43986</v>
      </c>
      <c r="M8746" t="s">
        <v>77</v>
      </c>
      <c r="N8746" t="s">
        <v>79</v>
      </c>
      <c r="O8746">
        <v>2026</v>
      </c>
      <c r="P8746">
        <v>1</v>
      </c>
      <c r="Q8746" t="s">
        <v>80</v>
      </c>
      <c r="R8746" s="8">
        <v>46267</v>
      </c>
      <c r="S8746" s="2">
        <v>1</v>
      </c>
      <c r="T8746" s="2" t="s">
        <v>81</v>
      </c>
    </row>
    <row r="8747" spans="1:20" x14ac:dyDescent="0.25">
      <c r="A8747">
        <v>1120781776</v>
      </c>
      <c r="B8747">
        <v>117444616</v>
      </c>
      <c r="C8747" t="s">
        <v>93</v>
      </c>
      <c r="D8747" t="s">
        <v>83</v>
      </c>
      <c r="E8747" t="s">
        <v>76</v>
      </c>
      <c r="F8747" s="7">
        <v>43629</v>
      </c>
      <c r="G8747" s="7">
        <v>45383</v>
      </c>
      <c r="H8747" t="s">
        <v>77</v>
      </c>
      <c r="I8747" t="s">
        <v>78</v>
      </c>
      <c r="J8747" s="7">
        <v>45553</v>
      </c>
      <c r="K8747" s="7">
        <v>45911</v>
      </c>
      <c r="L8747" s="7">
        <v>45383</v>
      </c>
      <c r="M8747" t="s">
        <v>77</v>
      </c>
      <c r="N8747" t="s">
        <v>79</v>
      </c>
      <c r="O8747">
        <v>2026</v>
      </c>
      <c r="P8747">
        <v>1</v>
      </c>
      <c r="Q8747" t="s">
        <v>80</v>
      </c>
      <c r="R8747" s="8">
        <v>46267</v>
      </c>
      <c r="S8747" s="2">
        <v>1</v>
      </c>
      <c r="T8747" s="2" t="s">
        <v>81</v>
      </c>
    </row>
    <row r="8748" spans="1:20" x14ac:dyDescent="0.25">
      <c r="A8748">
        <v>1120781777</v>
      </c>
      <c r="B8748">
        <v>117444616</v>
      </c>
      <c r="C8748" t="s">
        <v>93</v>
      </c>
      <c r="D8748" t="s">
        <v>83</v>
      </c>
      <c r="E8748" t="s">
        <v>76</v>
      </c>
      <c r="F8748" s="7">
        <v>43629</v>
      </c>
      <c r="G8748" s="7">
        <v>45383</v>
      </c>
      <c r="H8748" t="s">
        <v>77</v>
      </c>
      <c r="I8748" t="s">
        <v>78</v>
      </c>
      <c r="J8748" s="7">
        <v>45553</v>
      </c>
      <c r="K8748" s="7">
        <v>43741</v>
      </c>
      <c r="L8748" s="7">
        <v>45383</v>
      </c>
      <c r="M8748" t="s">
        <v>77</v>
      </c>
      <c r="N8748" t="s">
        <v>79</v>
      </c>
      <c r="O8748">
        <v>2026</v>
      </c>
      <c r="P8748">
        <v>1</v>
      </c>
      <c r="Q8748" t="s">
        <v>80</v>
      </c>
      <c r="R8748" s="8">
        <v>46267</v>
      </c>
      <c r="S8748" s="2">
        <v>1</v>
      </c>
      <c r="T8748" s="2" t="s">
        <v>81</v>
      </c>
    </row>
    <row r="8749" spans="1:20" x14ac:dyDescent="0.25">
      <c r="A8749">
        <v>1120781929</v>
      </c>
      <c r="B8749">
        <v>117770230</v>
      </c>
      <c r="C8749" t="s">
        <v>85</v>
      </c>
      <c r="D8749" t="s">
        <v>75</v>
      </c>
      <c r="E8749" t="s">
        <v>76</v>
      </c>
      <c r="F8749" s="7">
        <v>43692</v>
      </c>
      <c r="G8749" s="7">
        <v>45519</v>
      </c>
      <c r="H8749" t="s">
        <v>86</v>
      </c>
      <c r="I8749" t="s">
        <v>87</v>
      </c>
      <c r="J8749" s="7">
        <v>45454</v>
      </c>
      <c r="K8749" s="7">
        <v>46114</v>
      </c>
      <c r="L8749" s="7">
        <v>45519</v>
      </c>
      <c r="M8749" t="s">
        <v>86</v>
      </c>
      <c r="N8749" t="s">
        <v>79</v>
      </c>
      <c r="O8749">
        <v>2026</v>
      </c>
      <c r="P8749">
        <v>1</v>
      </c>
      <c r="Q8749" t="s">
        <v>80</v>
      </c>
      <c r="R8749" s="8">
        <v>46267</v>
      </c>
      <c r="S8749" s="2">
        <v>1</v>
      </c>
      <c r="T8749" s="2" t="s">
        <v>81</v>
      </c>
    </row>
    <row r="8750" spans="1:20" x14ac:dyDescent="0.25">
      <c r="A8750">
        <v>1120781955</v>
      </c>
      <c r="B8750">
        <v>117819324</v>
      </c>
      <c r="C8750" t="s">
        <v>82</v>
      </c>
      <c r="D8750" t="s">
        <v>83</v>
      </c>
      <c r="E8750" t="s">
        <v>76</v>
      </c>
      <c r="F8750" s="7">
        <v>43705</v>
      </c>
      <c r="G8750" s="7">
        <v>43889</v>
      </c>
      <c r="H8750" t="s">
        <v>77</v>
      </c>
      <c r="I8750" t="s">
        <v>78</v>
      </c>
      <c r="J8750" s="7">
        <v>45795</v>
      </c>
      <c r="K8750" s="7">
        <v>44384</v>
      </c>
      <c r="L8750" s="7">
        <v>43889</v>
      </c>
      <c r="M8750" t="s">
        <v>77</v>
      </c>
      <c r="N8750" t="s">
        <v>79</v>
      </c>
      <c r="O8750">
        <v>2026</v>
      </c>
      <c r="P8750">
        <v>1</v>
      </c>
      <c r="Q8750" t="s">
        <v>80</v>
      </c>
      <c r="R8750" s="8">
        <v>46267</v>
      </c>
      <c r="S8750" s="2">
        <v>1</v>
      </c>
      <c r="T8750" s="2" t="s">
        <v>81</v>
      </c>
    </row>
    <row r="8751" spans="1:20" x14ac:dyDescent="0.25">
      <c r="A8751">
        <v>1120782065</v>
      </c>
      <c r="B8751">
        <v>118091959</v>
      </c>
      <c r="C8751" t="s">
        <v>91</v>
      </c>
      <c r="D8751" t="s">
        <v>75</v>
      </c>
      <c r="E8751" t="s">
        <v>76</v>
      </c>
      <c r="F8751" s="7">
        <v>43754</v>
      </c>
      <c r="G8751" s="7">
        <v>45581</v>
      </c>
      <c r="H8751" t="s">
        <v>77</v>
      </c>
      <c r="I8751" t="s">
        <v>78</v>
      </c>
      <c r="J8751" s="7">
        <v>45629</v>
      </c>
      <c r="K8751" s="7">
        <v>43761</v>
      </c>
      <c r="L8751" s="7">
        <v>45581</v>
      </c>
      <c r="M8751" t="s">
        <v>77</v>
      </c>
      <c r="N8751" t="s">
        <v>79</v>
      </c>
      <c r="O8751">
        <v>2026</v>
      </c>
      <c r="P8751">
        <v>1</v>
      </c>
      <c r="Q8751" t="s">
        <v>80</v>
      </c>
      <c r="R8751" s="8">
        <v>46267</v>
      </c>
      <c r="S8751" s="2">
        <v>1</v>
      </c>
      <c r="T8751" s="2" t="s">
        <v>81</v>
      </c>
    </row>
    <row r="8752" spans="1:20" x14ac:dyDescent="0.25">
      <c r="A8752">
        <v>1120782102</v>
      </c>
      <c r="B8752">
        <v>118171033</v>
      </c>
      <c r="C8752" t="s">
        <v>85</v>
      </c>
      <c r="D8752" t="s">
        <v>75</v>
      </c>
      <c r="E8752" t="s">
        <v>76</v>
      </c>
      <c r="F8752" s="7">
        <v>43783</v>
      </c>
      <c r="G8752" s="7">
        <v>44149</v>
      </c>
      <c r="H8752" t="s">
        <v>86</v>
      </c>
      <c r="I8752" t="s">
        <v>87</v>
      </c>
      <c r="J8752" s="7">
        <v>45540</v>
      </c>
      <c r="K8752" s="7">
        <v>46114</v>
      </c>
      <c r="L8752" s="7">
        <v>44149</v>
      </c>
      <c r="M8752" t="s">
        <v>86</v>
      </c>
      <c r="N8752" t="s">
        <v>79</v>
      </c>
      <c r="O8752">
        <v>2026</v>
      </c>
      <c r="P8752">
        <v>1</v>
      </c>
      <c r="Q8752" t="s">
        <v>80</v>
      </c>
      <c r="R8752" s="8">
        <v>46267</v>
      </c>
      <c r="S8752" s="2">
        <v>1</v>
      </c>
      <c r="T8752" s="2" t="s">
        <v>81</v>
      </c>
    </row>
    <row r="8753" spans="1:20" x14ac:dyDescent="0.25">
      <c r="A8753">
        <v>1120782181</v>
      </c>
      <c r="B8753">
        <v>118581840</v>
      </c>
      <c r="C8753" t="s">
        <v>82</v>
      </c>
      <c r="D8753" t="s">
        <v>88</v>
      </c>
      <c r="E8753" t="s">
        <v>76</v>
      </c>
      <c r="F8753" s="7">
        <v>43882</v>
      </c>
      <c r="G8753" s="7">
        <v>44248</v>
      </c>
      <c r="H8753" t="s">
        <v>77</v>
      </c>
      <c r="I8753" t="s">
        <v>78</v>
      </c>
      <c r="J8753" s="7">
        <v>45427</v>
      </c>
      <c r="K8753" s="7">
        <v>45538</v>
      </c>
      <c r="L8753" s="7">
        <v>44248</v>
      </c>
      <c r="M8753" t="s">
        <v>77</v>
      </c>
      <c r="N8753" t="s">
        <v>79</v>
      </c>
      <c r="O8753">
        <v>2026</v>
      </c>
      <c r="P8753">
        <v>1</v>
      </c>
      <c r="Q8753" t="s">
        <v>80</v>
      </c>
      <c r="R8753" s="8">
        <v>46267</v>
      </c>
      <c r="S8753" s="2">
        <v>1</v>
      </c>
      <c r="T8753" s="2" t="s">
        <v>81</v>
      </c>
    </row>
    <row r="8754" spans="1:20" x14ac:dyDescent="0.25">
      <c r="A8754">
        <v>1120782229</v>
      </c>
      <c r="B8754">
        <v>119017941</v>
      </c>
      <c r="C8754" t="s">
        <v>82</v>
      </c>
      <c r="D8754" t="s">
        <v>75</v>
      </c>
      <c r="E8754" t="s">
        <v>76</v>
      </c>
      <c r="F8754" s="7">
        <v>43963</v>
      </c>
      <c r="G8754" s="7">
        <v>44328</v>
      </c>
      <c r="H8754" t="s">
        <v>77</v>
      </c>
      <c r="I8754" t="s">
        <v>78</v>
      </c>
      <c r="J8754" s="7">
        <v>45562</v>
      </c>
      <c r="K8754" s="7">
        <v>45905</v>
      </c>
      <c r="L8754" s="7">
        <v>44328</v>
      </c>
      <c r="M8754" t="s">
        <v>77</v>
      </c>
      <c r="N8754" t="s">
        <v>79</v>
      </c>
      <c r="O8754">
        <v>2026</v>
      </c>
      <c r="P8754">
        <v>1</v>
      </c>
      <c r="Q8754" t="s">
        <v>80</v>
      </c>
      <c r="R8754" s="8">
        <v>46267</v>
      </c>
      <c r="S8754" s="2">
        <v>1</v>
      </c>
      <c r="T8754" s="2" t="s">
        <v>81</v>
      </c>
    </row>
    <row r="8755" spans="1:20" x14ac:dyDescent="0.25">
      <c r="A8755">
        <v>1120782264</v>
      </c>
      <c r="B8755">
        <v>119049017</v>
      </c>
      <c r="C8755" t="s">
        <v>82</v>
      </c>
      <c r="D8755" t="s">
        <v>83</v>
      </c>
      <c r="E8755" t="s">
        <v>76</v>
      </c>
      <c r="F8755" s="7">
        <v>43965</v>
      </c>
      <c r="G8755" s="7">
        <v>44149</v>
      </c>
      <c r="H8755" t="s">
        <v>77</v>
      </c>
      <c r="I8755" t="s">
        <v>84</v>
      </c>
      <c r="J8755" s="7">
        <v>45855</v>
      </c>
      <c r="K8755" s="7">
        <v>43972</v>
      </c>
      <c r="L8755" s="7">
        <v>44149</v>
      </c>
      <c r="M8755" t="s">
        <v>77</v>
      </c>
      <c r="N8755" t="s">
        <v>79</v>
      </c>
      <c r="O8755">
        <v>2026</v>
      </c>
      <c r="P8755">
        <v>1</v>
      </c>
      <c r="Q8755" t="s">
        <v>80</v>
      </c>
      <c r="R8755" s="8">
        <v>46267</v>
      </c>
      <c r="S8755" s="2">
        <v>1</v>
      </c>
      <c r="T8755" s="2" t="s">
        <v>81</v>
      </c>
    </row>
    <row r="8756" spans="1:20" x14ac:dyDescent="0.25">
      <c r="A8756">
        <v>1120782265</v>
      </c>
      <c r="B8756">
        <v>119049017</v>
      </c>
      <c r="C8756" t="s">
        <v>82</v>
      </c>
      <c r="D8756" t="s">
        <v>83</v>
      </c>
      <c r="E8756" t="s">
        <v>76</v>
      </c>
      <c r="F8756" s="7">
        <v>43965</v>
      </c>
      <c r="G8756" s="7">
        <v>44149</v>
      </c>
      <c r="H8756" t="s">
        <v>77</v>
      </c>
      <c r="I8756" t="s">
        <v>84</v>
      </c>
      <c r="J8756" s="7">
        <v>45855</v>
      </c>
      <c r="K8756" s="7">
        <v>45748</v>
      </c>
      <c r="L8756" s="7">
        <v>44149</v>
      </c>
      <c r="M8756" t="s">
        <v>77</v>
      </c>
      <c r="N8756" t="s">
        <v>79</v>
      </c>
      <c r="O8756">
        <v>2026</v>
      </c>
      <c r="P8756">
        <v>1</v>
      </c>
      <c r="Q8756" t="s">
        <v>80</v>
      </c>
      <c r="R8756" s="8">
        <v>46267</v>
      </c>
      <c r="S8756" s="2">
        <v>1</v>
      </c>
      <c r="T8756" s="2" t="s">
        <v>81</v>
      </c>
    </row>
    <row r="8757" spans="1:20" x14ac:dyDescent="0.25">
      <c r="A8757">
        <v>1120782266</v>
      </c>
      <c r="B8757">
        <v>119049017</v>
      </c>
      <c r="C8757" t="s">
        <v>82</v>
      </c>
      <c r="D8757" t="s">
        <v>83</v>
      </c>
      <c r="E8757" t="s">
        <v>76</v>
      </c>
      <c r="F8757" s="7">
        <v>43965</v>
      </c>
      <c r="G8757" s="7">
        <v>44149</v>
      </c>
      <c r="H8757" t="s">
        <v>77</v>
      </c>
      <c r="I8757" t="s">
        <v>84</v>
      </c>
      <c r="J8757" s="7">
        <v>45855</v>
      </c>
      <c r="K8757" s="7">
        <v>45457</v>
      </c>
      <c r="L8757" s="7">
        <v>44149</v>
      </c>
      <c r="M8757" t="s">
        <v>77</v>
      </c>
      <c r="N8757" t="s">
        <v>79</v>
      </c>
      <c r="O8757">
        <v>2026</v>
      </c>
      <c r="P8757">
        <v>1</v>
      </c>
      <c r="Q8757" t="s">
        <v>80</v>
      </c>
      <c r="R8757" s="8">
        <v>46267</v>
      </c>
      <c r="S8757" s="2">
        <v>1</v>
      </c>
      <c r="T8757" s="2" t="s">
        <v>81</v>
      </c>
    </row>
    <row r="8758" spans="1:20" x14ac:dyDescent="0.25">
      <c r="A8758">
        <v>1120782267</v>
      </c>
      <c r="B8758">
        <v>119049017</v>
      </c>
      <c r="C8758" t="s">
        <v>82</v>
      </c>
      <c r="D8758" t="s">
        <v>83</v>
      </c>
      <c r="E8758" t="s">
        <v>76</v>
      </c>
      <c r="F8758" s="7">
        <v>43965</v>
      </c>
      <c r="G8758" s="7">
        <v>44149</v>
      </c>
      <c r="H8758" t="s">
        <v>77</v>
      </c>
      <c r="I8758" t="s">
        <v>84</v>
      </c>
      <c r="J8758" s="7">
        <v>45855</v>
      </c>
      <c r="K8758" s="7">
        <v>46035</v>
      </c>
      <c r="L8758" s="7">
        <v>44149</v>
      </c>
      <c r="M8758" t="s">
        <v>77</v>
      </c>
      <c r="N8758" t="s">
        <v>79</v>
      </c>
      <c r="O8758">
        <v>2026</v>
      </c>
      <c r="P8758">
        <v>1</v>
      </c>
      <c r="Q8758" t="s">
        <v>80</v>
      </c>
      <c r="R8758" s="8">
        <v>46267</v>
      </c>
      <c r="S8758" s="2">
        <v>1</v>
      </c>
      <c r="T8758" s="2" t="s">
        <v>81</v>
      </c>
    </row>
    <row r="8759" spans="1:20" x14ac:dyDescent="0.25">
      <c r="A8759">
        <v>1120782311</v>
      </c>
      <c r="B8759">
        <v>119100011</v>
      </c>
      <c r="C8759" t="s">
        <v>74</v>
      </c>
      <c r="D8759" t="s">
        <v>75</v>
      </c>
      <c r="E8759" t="s">
        <v>76</v>
      </c>
      <c r="F8759" s="7">
        <v>43985</v>
      </c>
      <c r="G8759" s="7">
        <v>45811</v>
      </c>
      <c r="H8759" t="s">
        <v>86</v>
      </c>
      <c r="I8759" t="s">
        <v>87</v>
      </c>
      <c r="J8759" s="7">
        <v>45853</v>
      </c>
      <c r="K8759" s="7">
        <v>46115</v>
      </c>
      <c r="L8759" s="7">
        <v>45811</v>
      </c>
      <c r="M8759" t="s">
        <v>86</v>
      </c>
      <c r="N8759" t="s">
        <v>79</v>
      </c>
      <c r="O8759">
        <v>2026</v>
      </c>
      <c r="P8759">
        <v>1</v>
      </c>
      <c r="Q8759" t="s">
        <v>80</v>
      </c>
      <c r="R8759" s="8">
        <v>46267</v>
      </c>
      <c r="S8759" s="2">
        <v>1</v>
      </c>
      <c r="T8759" s="2" t="s">
        <v>81</v>
      </c>
    </row>
    <row r="8760" spans="1:20" x14ac:dyDescent="0.25">
      <c r="A8760">
        <v>1120782365</v>
      </c>
      <c r="B8760">
        <v>119167622</v>
      </c>
      <c r="C8760" t="s">
        <v>74</v>
      </c>
      <c r="D8760" t="s">
        <v>88</v>
      </c>
      <c r="E8760" t="s">
        <v>76</v>
      </c>
      <c r="F8760" s="7">
        <v>43997</v>
      </c>
      <c r="G8760" s="7">
        <v>44362</v>
      </c>
      <c r="H8760" t="s">
        <v>86</v>
      </c>
      <c r="I8760" t="s">
        <v>87</v>
      </c>
      <c r="J8760" s="7">
        <v>45161</v>
      </c>
      <c r="K8760" s="7">
        <v>45909</v>
      </c>
      <c r="L8760" s="7">
        <v>44362</v>
      </c>
      <c r="M8760" t="s">
        <v>86</v>
      </c>
      <c r="N8760" t="s">
        <v>92</v>
      </c>
      <c r="O8760">
        <v>2026</v>
      </c>
      <c r="P8760">
        <v>1</v>
      </c>
      <c r="Q8760" t="s">
        <v>80</v>
      </c>
      <c r="R8760" s="8">
        <v>46267</v>
      </c>
      <c r="S8760" s="2">
        <v>1</v>
      </c>
      <c r="T8760" s="2" t="s">
        <v>81</v>
      </c>
    </row>
    <row r="8761" spans="1:20" x14ac:dyDescent="0.25">
      <c r="A8761">
        <v>1120782399</v>
      </c>
      <c r="B8761">
        <v>119190179</v>
      </c>
      <c r="C8761" t="s">
        <v>82</v>
      </c>
      <c r="D8761" t="s">
        <v>88</v>
      </c>
      <c r="E8761" t="s">
        <v>76</v>
      </c>
      <c r="F8761" s="7">
        <v>43984</v>
      </c>
      <c r="G8761" s="7">
        <v>45810</v>
      </c>
      <c r="H8761" t="s">
        <v>77</v>
      </c>
      <c r="I8761" t="s">
        <v>78</v>
      </c>
      <c r="J8761" s="7">
        <v>45886</v>
      </c>
      <c r="K8761" s="7">
        <v>45057</v>
      </c>
      <c r="L8761" s="7">
        <v>45810</v>
      </c>
      <c r="M8761" t="s">
        <v>77</v>
      </c>
      <c r="N8761" t="s">
        <v>79</v>
      </c>
      <c r="O8761">
        <v>2026</v>
      </c>
      <c r="P8761">
        <v>1</v>
      </c>
      <c r="Q8761" t="s">
        <v>80</v>
      </c>
      <c r="R8761" s="8">
        <v>46267</v>
      </c>
      <c r="S8761" s="2">
        <v>1</v>
      </c>
      <c r="T8761" s="2" t="s">
        <v>81</v>
      </c>
    </row>
    <row r="8762" spans="1:20" x14ac:dyDescent="0.25">
      <c r="A8762">
        <v>1120782405</v>
      </c>
      <c r="B8762">
        <v>119192056</v>
      </c>
      <c r="C8762" t="s">
        <v>74</v>
      </c>
      <c r="D8762" t="s">
        <v>75</v>
      </c>
      <c r="E8762" t="s">
        <v>76</v>
      </c>
      <c r="F8762" s="7">
        <v>44002</v>
      </c>
      <c r="G8762" s="7">
        <v>45828</v>
      </c>
      <c r="H8762" t="s">
        <v>86</v>
      </c>
      <c r="I8762" t="s">
        <v>87</v>
      </c>
      <c r="J8762" s="7">
        <v>45791</v>
      </c>
      <c r="K8762" s="7">
        <v>44019</v>
      </c>
      <c r="L8762" s="7">
        <v>45828</v>
      </c>
      <c r="M8762" t="s">
        <v>86</v>
      </c>
      <c r="N8762" t="s">
        <v>79</v>
      </c>
      <c r="O8762">
        <v>2026</v>
      </c>
      <c r="P8762">
        <v>1</v>
      </c>
      <c r="Q8762" t="s">
        <v>80</v>
      </c>
      <c r="R8762" s="8">
        <v>46267</v>
      </c>
      <c r="S8762" s="2">
        <v>1</v>
      </c>
      <c r="T8762" s="2" t="s">
        <v>81</v>
      </c>
    </row>
    <row r="8763" spans="1:20" x14ac:dyDescent="0.25">
      <c r="A8763">
        <v>1120782431</v>
      </c>
      <c r="B8763">
        <v>119210545</v>
      </c>
      <c r="C8763" t="s">
        <v>82</v>
      </c>
      <c r="D8763" t="s">
        <v>88</v>
      </c>
      <c r="E8763" t="s">
        <v>76</v>
      </c>
      <c r="F8763" s="7">
        <v>44005</v>
      </c>
      <c r="G8763" s="7">
        <v>44370</v>
      </c>
      <c r="H8763" t="s">
        <v>77</v>
      </c>
      <c r="I8763" t="s">
        <v>78</v>
      </c>
      <c r="J8763" s="7">
        <v>45092</v>
      </c>
      <c r="K8763" s="7">
        <v>45471</v>
      </c>
      <c r="L8763" s="7">
        <v>44370</v>
      </c>
      <c r="M8763" t="s">
        <v>77</v>
      </c>
      <c r="N8763" t="s">
        <v>92</v>
      </c>
      <c r="O8763">
        <v>2026</v>
      </c>
      <c r="P8763">
        <v>1</v>
      </c>
      <c r="Q8763" t="s">
        <v>80</v>
      </c>
      <c r="R8763" s="8">
        <v>46267</v>
      </c>
      <c r="S8763" s="2">
        <v>1</v>
      </c>
      <c r="T8763" s="2" t="s">
        <v>81</v>
      </c>
    </row>
    <row r="8764" spans="1:20" x14ac:dyDescent="0.25">
      <c r="A8764">
        <v>1120782445</v>
      </c>
      <c r="B8764">
        <v>119224560</v>
      </c>
      <c r="C8764" t="s">
        <v>82</v>
      </c>
      <c r="D8764" t="s">
        <v>88</v>
      </c>
      <c r="E8764" t="s">
        <v>76</v>
      </c>
      <c r="F8764" s="7">
        <v>44009</v>
      </c>
      <c r="G8764" s="7">
        <v>44374</v>
      </c>
      <c r="H8764" t="s">
        <v>77</v>
      </c>
      <c r="I8764" t="s">
        <v>78</v>
      </c>
      <c r="J8764" s="7">
        <v>45731</v>
      </c>
      <c r="K8764" s="7">
        <v>44299</v>
      </c>
      <c r="L8764" s="7">
        <v>44374</v>
      </c>
      <c r="M8764" t="s">
        <v>77</v>
      </c>
      <c r="N8764" t="s">
        <v>79</v>
      </c>
      <c r="O8764">
        <v>2026</v>
      </c>
      <c r="P8764">
        <v>1</v>
      </c>
      <c r="Q8764" t="s">
        <v>80</v>
      </c>
      <c r="R8764" s="8">
        <v>46267</v>
      </c>
      <c r="S8764" s="2">
        <v>1</v>
      </c>
      <c r="T8764" s="2" t="s">
        <v>81</v>
      </c>
    </row>
    <row r="8765" spans="1:20" x14ac:dyDescent="0.25">
      <c r="A8765">
        <v>1120782478</v>
      </c>
      <c r="B8765">
        <v>119302151</v>
      </c>
      <c r="C8765" t="s">
        <v>82</v>
      </c>
      <c r="D8765" t="s">
        <v>83</v>
      </c>
      <c r="E8765" t="s">
        <v>76</v>
      </c>
      <c r="F8765" s="7">
        <v>44014</v>
      </c>
      <c r="G8765" s="7">
        <v>45840</v>
      </c>
      <c r="H8765" t="s">
        <v>86</v>
      </c>
      <c r="I8765" t="s">
        <v>87</v>
      </c>
      <c r="J8765" s="7">
        <v>45907</v>
      </c>
      <c r="K8765" s="7">
        <v>45057</v>
      </c>
      <c r="L8765" s="7">
        <v>45840</v>
      </c>
      <c r="M8765" t="s">
        <v>86</v>
      </c>
      <c r="N8765" t="s">
        <v>79</v>
      </c>
      <c r="O8765">
        <v>2026</v>
      </c>
      <c r="P8765">
        <v>1</v>
      </c>
      <c r="Q8765" t="s">
        <v>80</v>
      </c>
      <c r="R8765" s="8">
        <v>46267</v>
      </c>
      <c r="S8765" s="2">
        <v>1</v>
      </c>
      <c r="T8765" s="2" t="s">
        <v>81</v>
      </c>
    </row>
    <row r="8766" spans="1:20" x14ac:dyDescent="0.25">
      <c r="A8766">
        <v>1120782547</v>
      </c>
      <c r="B8766">
        <v>119368574</v>
      </c>
      <c r="C8766" t="s">
        <v>82</v>
      </c>
      <c r="D8766" t="s">
        <v>88</v>
      </c>
      <c r="E8766" t="s">
        <v>76</v>
      </c>
      <c r="F8766" s="7">
        <v>44026</v>
      </c>
      <c r="G8766" s="7">
        <v>44391</v>
      </c>
      <c r="H8766" t="s">
        <v>77</v>
      </c>
      <c r="I8766" t="s">
        <v>78</v>
      </c>
      <c r="J8766" s="7">
        <v>45825</v>
      </c>
      <c r="K8766" s="7">
        <v>45831</v>
      </c>
      <c r="L8766" s="7">
        <v>44391</v>
      </c>
      <c r="M8766" t="s">
        <v>77</v>
      </c>
      <c r="N8766" t="s">
        <v>92</v>
      </c>
      <c r="O8766">
        <v>2026</v>
      </c>
      <c r="P8766">
        <v>1</v>
      </c>
      <c r="Q8766" t="s">
        <v>80</v>
      </c>
      <c r="R8766" s="8">
        <v>46267</v>
      </c>
      <c r="S8766" s="2">
        <v>1</v>
      </c>
      <c r="T8766" s="2" t="s">
        <v>81</v>
      </c>
    </row>
    <row r="8767" spans="1:20" x14ac:dyDescent="0.25">
      <c r="A8767">
        <v>1120782585</v>
      </c>
      <c r="B8767">
        <v>119464778</v>
      </c>
      <c r="C8767" t="s">
        <v>82</v>
      </c>
      <c r="D8767" t="s">
        <v>75</v>
      </c>
      <c r="E8767" t="s">
        <v>76</v>
      </c>
      <c r="F8767" s="7">
        <v>44029</v>
      </c>
      <c r="G8767" s="7">
        <v>44394</v>
      </c>
      <c r="H8767" t="s">
        <v>77</v>
      </c>
      <c r="I8767" t="s">
        <v>78</v>
      </c>
      <c r="J8767" s="7">
        <v>45356</v>
      </c>
      <c r="K8767" s="7">
        <v>44284</v>
      </c>
      <c r="L8767" s="7">
        <v>44394</v>
      </c>
      <c r="M8767" t="s">
        <v>77</v>
      </c>
      <c r="N8767" t="s">
        <v>79</v>
      </c>
      <c r="O8767">
        <v>2026</v>
      </c>
      <c r="P8767">
        <v>1</v>
      </c>
      <c r="Q8767" t="s">
        <v>80</v>
      </c>
      <c r="R8767" s="8">
        <v>46267</v>
      </c>
      <c r="S8767" s="2">
        <v>1</v>
      </c>
      <c r="T8767" s="2" t="s">
        <v>81</v>
      </c>
    </row>
    <row r="8768" spans="1:20" x14ac:dyDescent="0.25">
      <c r="A8768">
        <v>1120782680</v>
      </c>
      <c r="B8768">
        <v>119509881</v>
      </c>
      <c r="C8768" t="s">
        <v>82</v>
      </c>
      <c r="D8768" t="s">
        <v>88</v>
      </c>
      <c r="E8768" t="s">
        <v>76</v>
      </c>
      <c r="F8768" s="7">
        <v>44039</v>
      </c>
      <c r="G8768" s="7">
        <v>44404</v>
      </c>
      <c r="H8768" t="s">
        <v>77</v>
      </c>
      <c r="I8768" t="s">
        <v>78</v>
      </c>
      <c r="J8768" s="7">
        <v>45939</v>
      </c>
      <c r="K8768" s="7">
        <v>45433</v>
      </c>
      <c r="L8768" s="7">
        <v>44404</v>
      </c>
      <c r="M8768" t="s">
        <v>77</v>
      </c>
      <c r="N8768" t="s">
        <v>79</v>
      </c>
      <c r="O8768">
        <v>2026</v>
      </c>
      <c r="P8768">
        <v>1</v>
      </c>
      <c r="Q8768" t="s">
        <v>80</v>
      </c>
      <c r="R8768" s="8">
        <v>46267</v>
      </c>
      <c r="S8768" s="2">
        <v>1</v>
      </c>
      <c r="T8768" s="2" t="s">
        <v>81</v>
      </c>
    </row>
    <row r="8769" spans="1:20" x14ac:dyDescent="0.25">
      <c r="A8769">
        <v>1120782709</v>
      </c>
      <c r="B8769">
        <v>119524567</v>
      </c>
      <c r="C8769" t="s">
        <v>82</v>
      </c>
      <c r="D8769" t="s">
        <v>83</v>
      </c>
      <c r="E8769" t="s">
        <v>76</v>
      </c>
      <c r="F8769" s="7">
        <v>44041</v>
      </c>
      <c r="G8769" s="7">
        <v>44225</v>
      </c>
      <c r="H8769" t="s">
        <v>77</v>
      </c>
      <c r="I8769" t="s">
        <v>78</v>
      </c>
      <c r="J8769" s="7">
        <v>45580</v>
      </c>
      <c r="K8769" s="7">
        <v>44313</v>
      </c>
      <c r="L8769" s="7">
        <v>44225</v>
      </c>
      <c r="M8769" t="s">
        <v>77</v>
      </c>
      <c r="N8769" t="s">
        <v>79</v>
      </c>
      <c r="O8769">
        <v>2026</v>
      </c>
      <c r="P8769">
        <v>1</v>
      </c>
      <c r="Q8769" t="s">
        <v>80</v>
      </c>
      <c r="R8769" s="8">
        <v>46267</v>
      </c>
      <c r="S8769" s="2">
        <v>1</v>
      </c>
      <c r="T8769" s="2" t="s">
        <v>81</v>
      </c>
    </row>
    <row r="8770" spans="1:20" x14ac:dyDescent="0.25">
      <c r="A8770">
        <v>1120782814</v>
      </c>
      <c r="B8770">
        <v>119596888</v>
      </c>
      <c r="C8770" t="s">
        <v>74</v>
      </c>
      <c r="D8770" t="s">
        <v>75</v>
      </c>
      <c r="E8770" t="s">
        <v>76</v>
      </c>
      <c r="F8770" s="7">
        <v>44054</v>
      </c>
      <c r="G8770" s="7">
        <v>44419</v>
      </c>
      <c r="H8770" t="s">
        <v>86</v>
      </c>
      <c r="I8770" t="s">
        <v>87</v>
      </c>
      <c r="J8770" s="7">
        <v>45896</v>
      </c>
      <c r="K8770" s="7">
        <v>44173</v>
      </c>
      <c r="L8770" s="7">
        <v>44419</v>
      </c>
      <c r="M8770" t="s">
        <v>86</v>
      </c>
      <c r="N8770" t="s">
        <v>79</v>
      </c>
      <c r="O8770">
        <v>2026</v>
      </c>
      <c r="P8770">
        <v>1</v>
      </c>
      <c r="Q8770" t="s">
        <v>80</v>
      </c>
      <c r="R8770" s="8">
        <v>46267</v>
      </c>
      <c r="S8770" s="2">
        <v>1</v>
      </c>
      <c r="T8770" s="2" t="s">
        <v>81</v>
      </c>
    </row>
    <row r="8771" spans="1:20" x14ac:dyDescent="0.25">
      <c r="A8771">
        <v>1120782920</v>
      </c>
      <c r="B8771">
        <v>119635668</v>
      </c>
      <c r="C8771" t="s">
        <v>85</v>
      </c>
      <c r="D8771" t="s">
        <v>75</v>
      </c>
      <c r="E8771" t="s">
        <v>76</v>
      </c>
      <c r="F8771" s="7">
        <v>44062</v>
      </c>
      <c r="G8771" s="7">
        <v>44427</v>
      </c>
      <c r="H8771" t="s">
        <v>86</v>
      </c>
      <c r="I8771" t="s">
        <v>87</v>
      </c>
      <c r="J8771" s="7">
        <v>45741</v>
      </c>
      <c r="K8771" s="7">
        <v>46092</v>
      </c>
      <c r="L8771" s="7">
        <v>44427</v>
      </c>
      <c r="M8771" t="s">
        <v>86</v>
      </c>
      <c r="N8771" t="s">
        <v>79</v>
      </c>
      <c r="O8771">
        <v>2026</v>
      </c>
      <c r="P8771">
        <v>1</v>
      </c>
      <c r="Q8771" t="s">
        <v>80</v>
      </c>
      <c r="R8771" s="8">
        <v>46267</v>
      </c>
      <c r="S8771" s="2">
        <v>1</v>
      </c>
      <c r="T8771" s="2" t="s">
        <v>81</v>
      </c>
    </row>
    <row r="8772" spans="1:20" x14ac:dyDescent="0.25">
      <c r="A8772">
        <v>1120783134</v>
      </c>
      <c r="B8772">
        <v>119712184</v>
      </c>
      <c r="C8772" t="s">
        <v>85</v>
      </c>
      <c r="D8772" t="s">
        <v>75</v>
      </c>
      <c r="E8772" t="s">
        <v>76</v>
      </c>
      <c r="F8772" s="7">
        <v>44077</v>
      </c>
      <c r="G8772" s="7">
        <v>44442</v>
      </c>
      <c r="H8772" t="s">
        <v>86</v>
      </c>
      <c r="I8772" t="s">
        <v>87</v>
      </c>
      <c r="J8772" s="7">
        <v>45779</v>
      </c>
      <c r="K8772" s="7">
        <v>46086</v>
      </c>
      <c r="L8772" s="7">
        <v>44442</v>
      </c>
      <c r="M8772" t="s">
        <v>86</v>
      </c>
      <c r="N8772" t="s">
        <v>79</v>
      </c>
      <c r="O8772">
        <v>2026</v>
      </c>
      <c r="P8772">
        <v>1</v>
      </c>
      <c r="Q8772" t="s">
        <v>80</v>
      </c>
      <c r="R8772" s="8">
        <v>46267</v>
      </c>
      <c r="S8772" s="2">
        <v>1</v>
      </c>
      <c r="T8772" s="2" t="s">
        <v>81</v>
      </c>
    </row>
    <row r="8773" spans="1:20" x14ac:dyDescent="0.25">
      <c r="A8773">
        <v>1120783156</v>
      </c>
      <c r="B8773">
        <v>119719320</v>
      </c>
      <c r="C8773" t="s">
        <v>74</v>
      </c>
      <c r="D8773" t="s">
        <v>75</v>
      </c>
      <c r="E8773" t="s">
        <v>76</v>
      </c>
      <c r="F8773" s="7">
        <v>44079</v>
      </c>
      <c r="G8773" s="7">
        <v>44444</v>
      </c>
      <c r="H8773" t="s">
        <v>86</v>
      </c>
      <c r="I8773" t="s">
        <v>87</v>
      </c>
      <c r="J8773" s="7">
        <v>45923</v>
      </c>
      <c r="K8773" s="7">
        <v>45925</v>
      </c>
      <c r="L8773" s="7">
        <v>44444</v>
      </c>
      <c r="M8773" t="s">
        <v>86</v>
      </c>
      <c r="N8773" t="s">
        <v>79</v>
      </c>
      <c r="O8773">
        <v>2026</v>
      </c>
      <c r="P8773">
        <v>1</v>
      </c>
      <c r="Q8773" t="s">
        <v>80</v>
      </c>
      <c r="R8773" s="8">
        <v>46267</v>
      </c>
      <c r="S8773" s="2">
        <v>1</v>
      </c>
      <c r="T8773" s="2" t="s">
        <v>81</v>
      </c>
    </row>
    <row r="8774" spans="1:20" x14ac:dyDescent="0.25">
      <c r="A8774">
        <v>1120783176</v>
      </c>
      <c r="B8774">
        <v>119726115</v>
      </c>
      <c r="C8774" t="s">
        <v>85</v>
      </c>
      <c r="D8774" t="s">
        <v>75</v>
      </c>
      <c r="E8774" t="s">
        <v>76</v>
      </c>
      <c r="F8774" s="7">
        <v>44082</v>
      </c>
      <c r="G8774" s="7">
        <v>45908</v>
      </c>
      <c r="H8774" t="s">
        <v>86</v>
      </c>
      <c r="I8774" t="s">
        <v>87</v>
      </c>
      <c r="J8774" s="7">
        <v>45883</v>
      </c>
      <c r="K8774" s="7">
        <v>46091</v>
      </c>
      <c r="L8774" s="7">
        <v>45908</v>
      </c>
      <c r="M8774" t="s">
        <v>86</v>
      </c>
      <c r="N8774" t="s">
        <v>79</v>
      </c>
      <c r="O8774">
        <v>2026</v>
      </c>
      <c r="P8774">
        <v>1</v>
      </c>
      <c r="Q8774" t="s">
        <v>80</v>
      </c>
      <c r="R8774" s="8">
        <v>46267</v>
      </c>
      <c r="S8774" s="2">
        <v>1</v>
      </c>
      <c r="T8774" s="2" t="s">
        <v>81</v>
      </c>
    </row>
    <row r="8775" spans="1:20" x14ac:dyDescent="0.25">
      <c r="A8775">
        <v>1120783275</v>
      </c>
      <c r="B8775">
        <v>119788138</v>
      </c>
      <c r="C8775" t="s">
        <v>93</v>
      </c>
      <c r="D8775" t="s">
        <v>83</v>
      </c>
      <c r="E8775" t="s">
        <v>76</v>
      </c>
      <c r="F8775" s="7">
        <v>44093</v>
      </c>
      <c r="G8775" s="7">
        <v>44274</v>
      </c>
      <c r="H8775" t="s">
        <v>77</v>
      </c>
      <c r="I8775" t="s">
        <v>78</v>
      </c>
      <c r="J8775" s="7">
        <v>45985</v>
      </c>
      <c r="K8775" s="7">
        <v>45747</v>
      </c>
      <c r="L8775" s="7">
        <v>44274</v>
      </c>
      <c r="M8775" t="s">
        <v>77</v>
      </c>
      <c r="N8775" t="s">
        <v>79</v>
      </c>
      <c r="O8775">
        <v>2026</v>
      </c>
      <c r="P8775">
        <v>1</v>
      </c>
      <c r="Q8775" t="s">
        <v>80</v>
      </c>
      <c r="R8775" s="8">
        <v>46267</v>
      </c>
      <c r="S8775" s="2">
        <v>1</v>
      </c>
      <c r="T8775" s="2" t="s">
        <v>81</v>
      </c>
    </row>
    <row r="8776" spans="1:20" x14ac:dyDescent="0.25">
      <c r="A8776">
        <v>1120783287</v>
      </c>
      <c r="B8776">
        <v>119793207</v>
      </c>
      <c r="C8776" t="s">
        <v>85</v>
      </c>
      <c r="D8776" t="s">
        <v>75</v>
      </c>
      <c r="E8776" t="s">
        <v>76</v>
      </c>
      <c r="F8776" s="7">
        <v>44095</v>
      </c>
      <c r="G8776" s="7">
        <v>44460</v>
      </c>
      <c r="H8776" t="s">
        <v>86</v>
      </c>
      <c r="I8776" t="s">
        <v>87</v>
      </c>
      <c r="J8776" s="7">
        <v>45944</v>
      </c>
      <c r="K8776" s="7">
        <v>44165</v>
      </c>
      <c r="L8776" s="7">
        <v>44460</v>
      </c>
      <c r="M8776" t="s">
        <v>86</v>
      </c>
      <c r="N8776" t="s">
        <v>79</v>
      </c>
      <c r="O8776">
        <v>2026</v>
      </c>
      <c r="P8776">
        <v>1</v>
      </c>
      <c r="Q8776" t="s">
        <v>80</v>
      </c>
      <c r="R8776" s="8">
        <v>46267</v>
      </c>
      <c r="S8776" s="2">
        <v>1</v>
      </c>
      <c r="T8776" s="2" t="s">
        <v>81</v>
      </c>
    </row>
    <row r="8777" spans="1:20" x14ac:dyDescent="0.25">
      <c r="A8777">
        <v>1120783460</v>
      </c>
      <c r="B8777">
        <v>119899762</v>
      </c>
      <c r="C8777" t="s">
        <v>96</v>
      </c>
      <c r="D8777" t="s">
        <v>75</v>
      </c>
      <c r="E8777" t="s">
        <v>76</v>
      </c>
      <c r="F8777" s="7">
        <v>44118</v>
      </c>
      <c r="G8777" s="7">
        <v>44483</v>
      </c>
      <c r="H8777" t="s">
        <v>86</v>
      </c>
      <c r="I8777" t="s">
        <v>87</v>
      </c>
      <c r="J8777" s="7">
        <v>45975</v>
      </c>
      <c r="K8777" s="7">
        <v>45994</v>
      </c>
      <c r="L8777" s="7">
        <v>44483</v>
      </c>
      <c r="M8777" t="s">
        <v>86</v>
      </c>
      <c r="N8777" t="s">
        <v>79</v>
      </c>
      <c r="O8777">
        <v>2026</v>
      </c>
      <c r="P8777">
        <v>1</v>
      </c>
      <c r="Q8777" t="s">
        <v>80</v>
      </c>
      <c r="R8777" s="8">
        <v>46267</v>
      </c>
      <c r="S8777" s="2">
        <v>1</v>
      </c>
      <c r="T8777" s="2" t="s">
        <v>81</v>
      </c>
    </row>
    <row r="8778" spans="1:20" x14ac:dyDescent="0.25">
      <c r="A8778">
        <v>1120783473</v>
      </c>
      <c r="B8778">
        <v>119920717</v>
      </c>
      <c r="C8778" t="s">
        <v>74</v>
      </c>
      <c r="D8778" t="s">
        <v>75</v>
      </c>
      <c r="E8778" t="s">
        <v>76</v>
      </c>
      <c r="F8778" s="7">
        <v>44123</v>
      </c>
      <c r="G8778" s="7">
        <v>44488</v>
      </c>
      <c r="H8778" t="s">
        <v>86</v>
      </c>
      <c r="I8778" t="s">
        <v>87</v>
      </c>
      <c r="J8778" s="7">
        <v>45876</v>
      </c>
      <c r="K8778" s="7">
        <v>46112</v>
      </c>
      <c r="L8778" s="7">
        <v>44488</v>
      </c>
      <c r="M8778" t="s">
        <v>86</v>
      </c>
      <c r="N8778" t="s">
        <v>79</v>
      </c>
      <c r="O8778">
        <v>2026</v>
      </c>
      <c r="P8778">
        <v>1</v>
      </c>
      <c r="Q8778" t="s">
        <v>80</v>
      </c>
      <c r="R8778" s="8">
        <v>46267</v>
      </c>
      <c r="S8778" s="2">
        <v>1</v>
      </c>
      <c r="T8778" s="2" t="s">
        <v>81</v>
      </c>
    </row>
    <row r="8779" spans="1:20" x14ac:dyDescent="0.25">
      <c r="A8779">
        <v>1120783579</v>
      </c>
      <c r="B8779">
        <v>119971830</v>
      </c>
      <c r="C8779" t="s">
        <v>97</v>
      </c>
      <c r="D8779" t="s">
        <v>75</v>
      </c>
      <c r="E8779" t="s">
        <v>76</v>
      </c>
      <c r="F8779" s="7">
        <v>44135</v>
      </c>
      <c r="G8779" s="7">
        <v>45961</v>
      </c>
      <c r="H8779" t="s">
        <v>86</v>
      </c>
      <c r="I8779" t="s">
        <v>87</v>
      </c>
      <c r="J8779" s="7">
        <v>45966</v>
      </c>
      <c r="K8779" s="7">
        <v>44152</v>
      </c>
      <c r="L8779" s="7">
        <v>45961</v>
      </c>
      <c r="M8779" t="s">
        <v>86</v>
      </c>
      <c r="N8779" t="s">
        <v>92</v>
      </c>
      <c r="O8779">
        <v>2026</v>
      </c>
      <c r="P8779">
        <v>1</v>
      </c>
      <c r="Q8779" t="s">
        <v>80</v>
      </c>
      <c r="R8779" s="8">
        <v>46267</v>
      </c>
      <c r="S8779" s="2">
        <v>1</v>
      </c>
      <c r="T8779" s="2" t="s">
        <v>81</v>
      </c>
    </row>
    <row r="8780" spans="1:20" x14ac:dyDescent="0.25">
      <c r="A8780">
        <v>1120783609</v>
      </c>
      <c r="B8780">
        <v>119982547</v>
      </c>
      <c r="C8780" t="s">
        <v>96</v>
      </c>
      <c r="D8780" t="s">
        <v>75</v>
      </c>
      <c r="E8780" t="s">
        <v>76</v>
      </c>
      <c r="F8780" s="7">
        <v>44139</v>
      </c>
      <c r="G8780" s="7">
        <v>44504</v>
      </c>
      <c r="H8780" t="s">
        <v>86</v>
      </c>
      <c r="I8780" t="s">
        <v>87</v>
      </c>
      <c r="J8780" s="7">
        <v>45863</v>
      </c>
      <c r="K8780" s="7">
        <v>46107</v>
      </c>
      <c r="L8780" s="7">
        <v>44504</v>
      </c>
      <c r="M8780" t="s">
        <v>86</v>
      </c>
      <c r="N8780" t="s">
        <v>79</v>
      </c>
      <c r="O8780">
        <v>2026</v>
      </c>
      <c r="P8780">
        <v>1</v>
      </c>
      <c r="Q8780" t="s">
        <v>80</v>
      </c>
      <c r="R8780" s="8">
        <v>46267</v>
      </c>
      <c r="S8780" s="2">
        <v>1</v>
      </c>
      <c r="T8780" s="2" t="s">
        <v>81</v>
      </c>
    </row>
    <row r="8781" spans="1:20" x14ac:dyDescent="0.25">
      <c r="A8781">
        <v>1120783860</v>
      </c>
      <c r="B8781">
        <v>120221858</v>
      </c>
      <c r="C8781" t="s">
        <v>74</v>
      </c>
      <c r="D8781" t="s">
        <v>75</v>
      </c>
      <c r="E8781" t="s">
        <v>76</v>
      </c>
      <c r="F8781" s="7">
        <v>44183</v>
      </c>
      <c r="G8781" s="7">
        <v>44365</v>
      </c>
      <c r="H8781" t="s">
        <v>77</v>
      </c>
      <c r="I8781" t="s">
        <v>89</v>
      </c>
      <c r="J8781" s="7">
        <v>44791</v>
      </c>
      <c r="K8781" s="7">
        <v>46045</v>
      </c>
      <c r="L8781" s="7">
        <v>44365</v>
      </c>
      <c r="M8781" t="s">
        <v>77</v>
      </c>
      <c r="N8781" t="s">
        <v>92</v>
      </c>
      <c r="O8781">
        <v>2026</v>
      </c>
      <c r="P8781">
        <v>1</v>
      </c>
      <c r="Q8781" t="s">
        <v>80</v>
      </c>
      <c r="R8781" s="8">
        <v>46267</v>
      </c>
      <c r="S8781" s="2">
        <v>1</v>
      </c>
      <c r="T8781" s="2" t="s">
        <v>81</v>
      </c>
    </row>
    <row r="8782" spans="1:20" x14ac:dyDescent="0.25">
      <c r="A8782">
        <v>1120783988</v>
      </c>
      <c r="B8782">
        <v>120804078</v>
      </c>
      <c r="C8782" t="s">
        <v>82</v>
      </c>
      <c r="D8782" t="s">
        <v>75</v>
      </c>
      <c r="E8782" t="s">
        <v>76</v>
      </c>
      <c r="F8782" s="7">
        <v>44299</v>
      </c>
      <c r="G8782" s="7">
        <v>44664</v>
      </c>
      <c r="H8782" t="s">
        <v>77</v>
      </c>
      <c r="I8782" t="s">
        <v>78</v>
      </c>
      <c r="J8782" s="7"/>
      <c r="K8782" s="7">
        <v>46072</v>
      </c>
      <c r="L8782" s="7">
        <v>44664</v>
      </c>
      <c r="M8782" t="s">
        <v>77</v>
      </c>
      <c r="N8782"/>
      <c r="O8782">
        <v>2026</v>
      </c>
      <c r="P8782">
        <v>1</v>
      </c>
      <c r="Q8782" t="s">
        <v>80</v>
      </c>
      <c r="R8782" s="8">
        <v>46267</v>
      </c>
      <c r="S8782" s="2">
        <v>1</v>
      </c>
      <c r="T8782" s="2" t="s">
        <v>81</v>
      </c>
    </row>
    <row r="8783" spans="1:20" x14ac:dyDescent="0.25">
      <c r="A8783">
        <v>1120784313</v>
      </c>
      <c r="B8783">
        <v>121450856</v>
      </c>
      <c r="C8783" t="s">
        <v>98</v>
      </c>
      <c r="D8783" t="s">
        <v>88</v>
      </c>
      <c r="E8783" t="s">
        <v>76</v>
      </c>
      <c r="F8783" s="7">
        <v>44350</v>
      </c>
      <c r="G8783" s="7">
        <v>46176</v>
      </c>
      <c r="H8783" t="s">
        <v>77</v>
      </c>
      <c r="I8783" t="s">
        <v>78</v>
      </c>
      <c r="J8783" s="7">
        <v>45972</v>
      </c>
      <c r="K8783" s="7">
        <v>44351</v>
      </c>
      <c r="L8783" s="7">
        <v>46176</v>
      </c>
      <c r="M8783" t="s">
        <v>77</v>
      </c>
      <c r="N8783" t="s">
        <v>79</v>
      </c>
      <c r="O8783">
        <v>2026</v>
      </c>
      <c r="P8783">
        <v>1</v>
      </c>
      <c r="Q8783" t="s">
        <v>80</v>
      </c>
      <c r="R8783" s="8">
        <v>46267</v>
      </c>
      <c r="S8783" s="2">
        <v>1</v>
      </c>
      <c r="T8783" s="2" t="s">
        <v>81</v>
      </c>
    </row>
    <row r="8784" spans="1:20" x14ac:dyDescent="0.25">
      <c r="A8784">
        <v>1120784319</v>
      </c>
      <c r="B8784">
        <v>121452084</v>
      </c>
      <c r="C8784" t="s">
        <v>82</v>
      </c>
      <c r="D8784" t="s">
        <v>88</v>
      </c>
      <c r="E8784" t="s">
        <v>76</v>
      </c>
      <c r="F8784" s="7">
        <v>44349</v>
      </c>
      <c r="G8784" s="7">
        <v>45079</v>
      </c>
      <c r="H8784" t="s">
        <v>77</v>
      </c>
      <c r="I8784" t="s">
        <v>78</v>
      </c>
      <c r="J8784" s="7">
        <v>45745</v>
      </c>
      <c r="K8784" s="7">
        <v>44350</v>
      </c>
      <c r="L8784" s="7">
        <v>45079</v>
      </c>
      <c r="M8784" t="s">
        <v>77</v>
      </c>
      <c r="N8784" t="s">
        <v>79</v>
      </c>
      <c r="O8784">
        <v>2026</v>
      </c>
      <c r="P8784">
        <v>1</v>
      </c>
      <c r="Q8784" t="s">
        <v>80</v>
      </c>
      <c r="R8784" s="8">
        <v>46267</v>
      </c>
      <c r="S8784" s="2">
        <v>1</v>
      </c>
      <c r="T8784" s="2" t="s">
        <v>81</v>
      </c>
    </row>
    <row r="8785" spans="1:20" x14ac:dyDescent="0.25">
      <c r="A8785">
        <v>1120784348</v>
      </c>
      <c r="B8785">
        <v>121495435</v>
      </c>
      <c r="C8785" t="s">
        <v>85</v>
      </c>
      <c r="D8785" t="s">
        <v>88</v>
      </c>
      <c r="E8785" t="s">
        <v>76</v>
      </c>
      <c r="F8785" s="7">
        <v>44356</v>
      </c>
      <c r="G8785" s="7">
        <v>44721</v>
      </c>
      <c r="H8785" t="s">
        <v>77</v>
      </c>
      <c r="I8785" t="s">
        <v>78</v>
      </c>
      <c r="J8785" s="7">
        <v>46094</v>
      </c>
      <c r="K8785" s="7">
        <v>45957</v>
      </c>
      <c r="L8785" s="7">
        <v>44721</v>
      </c>
      <c r="M8785" t="s">
        <v>77</v>
      </c>
      <c r="N8785" t="s">
        <v>79</v>
      </c>
      <c r="O8785">
        <v>2026</v>
      </c>
      <c r="P8785">
        <v>1</v>
      </c>
      <c r="Q8785" t="s">
        <v>80</v>
      </c>
      <c r="R8785" s="8">
        <v>46267</v>
      </c>
      <c r="S8785" s="2">
        <v>1</v>
      </c>
      <c r="T8785" s="2" t="s">
        <v>81</v>
      </c>
    </row>
    <row r="8786" spans="1:20" x14ac:dyDescent="0.25">
      <c r="A8786">
        <v>1120784418</v>
      </c>
      <c r="B8786">
        <v>121580596</v>
      </c>
      <c r="C8786" t="s">
        <v>93</v>
      </c>
      <c r="D8786" t="s">
        <v>88</v>
      </c>
      <c r="E8786" t="s">
        <v>76</v>
      </c>
      <c r="F8786" s="7">
        <v>44369</v>
      </c>
      <c r="G8786" s="7">
        <v>46195</v>
      </c>
      <c r="H8786" t="s">
        <v>77</v>
      </c>
      <c r="I8786" t="s">
        <v>78</v>
      </c>
      <c r="J8786" s="7">
        <v>45241</v>
      </c>
      <c r="K8786" s="7">
        <v>45513</v>
      </c>
      <c r="L8786" s="7">
        <v>46195</v>
      </c>
      <c r="M8786" t="s">
        <v>77</v>
      </c>
      <c r="N8786" t="s">
        <v>92</v>
      </c>
      <c r="O8786">
        <v>2026</v>
      </c>
      <c r="P8786">
        <v>1</v>
      </c>
      <c r="Q8786" t="s">
        <v>80</v>
      </c>
      <c r="R8786" s="8">
        <v>46267</v>
      </c>
      <c r="S8786" s="2">
        <v>1</v>
      </c>
      <c r="T8786" s="2" t="s">
        <v>81</v>
      </c>
    </row>
    <row r="8787" spans="1:20" x14ac:dyDescent="0.25">
      <c r="A8787">
        <v>1120784539</v>
      </c>
      <c r="B8787">
        <v>121660966</v>
      </c>
      <c r="C8787" t="s">
        <v>82</v>
      </c>
      <c r="D8787" t="s">
        <v>88</v>
      </c>
      <c r="E8787" t="s">
        <v>76</v>
      </c>
      <c r="F8787" s="7">
        <v>44380</v>
      </c>
      <c r="G8787" s="7">
        <v>44745</v>
      </c>
      <c r="H8787" t="s">
        <v>77</v>
      </c>
      <c r="I8787" t="s">
        <v>78</v>
      </c>
      <c r="J8787" s="7">
        <v>45737</v>
      </c>
      <c r="K8787" s="7">
        <v>45995</v>
      </c>
      <c r="L8787" s="7">
        <v>44745</v>
      </c>
      <c r="M8787" t="s">
        <v>77</v>
      </c>
      <c r="N8787" t="s">
        <v>79</v>
      </c>
      <c r="O8787">
        <v>2026</v>
      </c>
      <c r="P8787">
        <v>1</v>
      </c>
      <c r="Q8787" t="s">
        <v>80</v>
      </c>
      <c r="R8787" s="8">
        <v>46267</v>
      </c>
      <c r="S8787" s="2">
        <v>1</v>
      </c>
      <c r="T8787" s="2" t="s">
        <v>81</v>
      </c>
    </row>
    <row r="8788" spans="1:20" x14ac:dyDescent="0.25">
      <c r="A8788">
        <v>1120785034</v>
      </c>
      <c r="B8788">
        <v>121900798</v>
      </c>
      <c r="C8788" t="s">
        <v>82</v>
      </c>
      <c r="D8788" t="s">
        <v>75</v>
      </c>
      <c r="E8788" t="s">
        <v>76</v>
      </c>
      <c r="F8788" s="7">
        <v>44421</v>
      </c>
      <c r="G8788" s="7">
        <v>45517</v>
      </c>
      <c r="H8788" t="s">
        <v>77</v>
      </c>
      <c r="I8788" t="s">
        <v>78</v>
      </c>
      <c r="J8788" s="7">
        <v>46066</v>
      </c>
      <c r="K8788" s="7">
        <v>46093</v>
      </c>
      <c r="L8788" s="7">
        <v>45517</v>
      </c>
      <c r="M8788" t="s">
        <v>77</v>
      </c>
      <c r="N8788" t="s">
        <v>79</v>
      </c>
      <c r="O8788">
        <v>2026</v>
      </c>
      <c r="P8788">
        <v>1</v>
      </c>
      <c r="Q8788" t="s">
        <v>80</v>
      </c>
      <c r="R8788" s="8">
        <v>46267</v>
      </c>
      <c r="S8788" s="2">
        <v>1</v>
      </c>
      <c r="T8788" s="2" t="s">
        <v>81</v>
      </c>
    </row>
    <row r="8789" spans="1:20" x14ac:dyDescent="0.25">
      <c r="A8789">
        <v>1120785148</v>
      </c>
      <c r="B8789">
        <v>121945308</v>
      </c>
      <c r="C8789" t="s">
        <v>91</v>
      </c>
      <c r="D8789" t="s">
        <v>75</v>
      </c>
      <c r="E8789" t="s">
        <v>76</v>
      </c>
      <c r="F8789" s="7">
        <v>44432</v>
      </c>
      <c r="G8789" s="7">
        <v>44797</v>
      </c>
      <c r="H8789" t="s">
        <v>77</v>
      </c>
      <c r="I8789" t="s">
        <v>89</v>
      </c>
      <c r="J8789" s="7">
        <v>46057</v>
      </c>
      <c r="K8789" s="7">
        <v>46059</v>
      </c>
      <c r="L8789" s="7">
        <v>44797</v>
      </c>
      <c r="M8789" t="s">
        <v>77</v>
      </c>
      <c r="N8789" t="s">
        <v>79</v>
      </c>
      <c r="O8789">
        <v>2026</v>
      </c>
      <c r="P8789">
        <v>1</v>
      </c>
      <c r="Q8789" t="s">
        <v>80</v>
      </c>
      <c r="R8789" s="8">
        <v>46267</v>
      </c>
      <c r="S8789" s="2">
        <v>1</v>
      </c>
      <c r="T8789" s="2" t="s">
        <v>81</v>
      </c>
    </row>
    <row r="8790" spans="1:20" x14ac:dyDescent="0.25">
      <c r="A8790">
        <v>1120785215</v>
      </c>
      <c r="B8790">
        <v>121970393</v>
      </c>
      <c r="C8790" t="s">
        <v>74</v>
      </c>
      <c r="D8790" t="s">
        <v>88</v>
      </c>
      <c r="E8790" t="s">
        <v>76</v>
      </c>
      <c r="F8790" s="7">
        <v>44437</v>
      </c>
      <c r="G8790" s="7">
        <v>46263</v>
      </c>
      <c r="H8790" t="s">
        <v>77</v>
      </c>
      <c r="I8790" t="s">
        <v>87</v>
      </c>
      <c r="J8790" s="7">
        <v>45166</v>
      </c>
      <c r="K8790" s="7">
        <v>45822</v>
      </c>
      <c r="L8790" s="7">
        <v>46263</v>
      </c>
      <c r="M8790" t="s">
        <v>77</v>
      </c>
      <c r="N8790" t="s">
        <v>92</v>
      </c>
      <c r="O8790">
        <v>2026</v>
      </c>
      <c r="P8790">
        <v>1</v>
      </c>
      <c r="Q8790" t="s">
        <v>80</v>
      </c>
      <c r="R8790" s="8">
        <v>46267</v>
      </c>
      <c r="S8790" s="2">
        <v>1</v>
      </c>
      <c r="T8790" s="2" t="s">
        <v>81</v>
      </c>
    </row>
    <row r="8791" spans="1:20" x14ac:dyDescent="0.25">
      <c r="A8791">
        <v>1120785238</v>
      </c>
      <c r="B8791">
        <v>121984049</v>
      </c>
      <c r="C8791" t="s">
        <v>82</v>
      </c>
      <c r="D8791" t="s">
        <v>75</v>
      </c>
      <c r="E8791" t="s">
        <v>76</v>
      </c>
      <c r="F8791" s="7">
        <v>44440</v>
      </c>
      <c r="G8791" s="7">
        <v>45170</v>
      </c>
      <c r="H8791" t="s">
        <v>77</v>
      </c>
      <c r="I8791" t="s">
        <v>78</v>
      </c>
      <c r="J8791" s="7">
        <v>45618</v>
      </c>
      <c r="K8791" s="7">
        <v>45057</v>
      </c>
      <c r="L8791" s="7">
        <v>45170</v>
      </c>
      <c r="M8791" t="s">
        <v>77</v>
      </c>
      <c r="N8791" t="s">
        <v>79</v>
      </c>
      <c r="O8791">
        <v>2026</v>
      </c>
      <c r="P8791">
        <v>1</v>
      </c>
      <c r="Q8791" t="s">
        <v>80</v>
      </c>
      <c r="R8791" s="8">
        <v>46267</v>
      </c>
      <c r="S8791" s="2">
        <v>1</v>
      </c>
      <c r="T8791" s="2" t="s">
        <v>81</v>
      </c>
    </row>
    <row r="8792" spans="1:20" x14ac:dyDescent="0.25">
      <c r="A8792">
        <v>1120785348</v>
      </c>
      <c r="B8792">
        <v>122044187</v>
      </c>
      <c r="C8792" t="s">
        <v>82</v>
      </c>
      <c r="D8792" t="s">
        <v>75</v>
      </c>
      <c r="E8792" t="s">
        <v>76</v>
      </c>
      <c r="F8792" s="7">
        <v>44452</v>
      </c>
      <c r="G8792" s="7">
        <v>44817</v>
      </c>
      <c r="H8792" t="s">
        <v>77</v>
      </c>
      <c r="I8792" t="s">
        <v>89</v>
      </c>
      <c r="J8792" s="7">
        <v>46067</v>
      </c>
      <c r="K8792" s="7">
        <v>44453</v>
      </c>
      <c r="L8792" s="7">
        <v>44817</v>
      </c>
      <c r="M8792" t="s">
        <v>77</v>
      </c>
      <c r="N8792" t="s">
        <v>79</v>
      </c>
      <c r="O8792">
        <v>2026</v>
      </c>
      <c r="P8792">
        <v>1</v>
      </c>
      <c r="Q8792" t="s">
        <v>80</v>
      </c>
      <c r="R8792" s="8">
        <v>46267</v>
      </c>
      <c r="S8792" s="2">
        <v>1</v>
      </c>
      <c r="T8792" s="2" t="s">
        <v>81</v>
      </c>
    </row>
    <row r="8793" spans="1:20" x14ac:dyDescent="0.25">
      <c r="A8793">
        <v>1120785412</v>
      </c>
      <c r="B8793">
        <v>122069181</v>
      </c>
      <c r="C8793" t="s">
        <v>82</v>
      </c>
      <c r="D8793" t="s">
        <v>75</v>
      </c>
      <c r="E8793" t="s">
        <v>76</v>
      </c>
      <c r="F8793" s="7">
        <v>44457</v>
      </c>
      <c r="G8793" s="7">
        <v>46283</v>
      </c>
      <c r="H8793" t="s">
        <v>77</v>
      </c>
      <c r="I8793" t="s">
        <v>78</v>
      </c>
      <c r="J8793" s="7"/>
      <c r="K8793" s="7">
        <v>44459</v>
      </c>
      <c r="L8793" s="7">
        <v>46283</v>
      </c>
      <c r="M8793" t="s">
        <v>77</v>
      </c>
      <c r="N8793"/>
      <c r="O8793">
        <v>2026</v>
      </c>
      <c r="P8793">
        <v>1</v>
      </c>
      <c r="Q8793" t="s">
        <v>80</v>
      </c>
      <c r="R8793" s="8">
        <v>46267</v>
      </c>
      <c r="S8793" s="2">
        <v>1</v>
      </c>
      <c r="T8793" s="2" t="s">
        <v>81</v>
      </c>
    </row>
    <row r="8794" spans="1:20" x14ac:dyDescent="0.25">
      <c r="A8794">
        <v>1120785727</v>
      </c>
      <c r="B8794">
        <v>122160510</v>
      </c>
      <c r="C8794" t="s">
        <v>74</v>
      </c>
      <c r="D8794" t="s">
        <v>75</v>
      </c>
      <c r="E8794" t="s">
        <v>76</v>
      </c>
      <c r="F8794" s="7">
        <v>44476</v>
      </c>
      <c r="G8794" s="7">
        <v>44841</v>
      </c>
      <c r="H8794" t="s">
        <v>86</v>
      </c>
      <c r="I8794" t="s">
        <v>87</v>
      </c>
      <c r="J8794" s="7">
        <v>46104</v>
      </c>
      <c r="K8794" s="7">
        <v>46111</v>
      </c>
      <c r="L8794" s="7">
        <v>44841</v>
      </c>
      <c r="M8794" t="s">
        <v>86</v>
      </c>
      <c r="N8794" t="s">
        <v>79</v>
      </c>
      <c r="O8794">
        <v>2026</v>
      </c>
      <c r="P8794">
        <v>1</v>
      </c>
      <c r="Q8794" t="s">
        <v>80</v>
      </c>
      <c r="R8794" s="8">
        <v>46267</v>
      </c>
      <c r="S8794" s="2">
        <v>1</v>
      </c>
      <c r="T8794" s="2" t="s">
        <v>81</v>
      </c>
    </row>
    <row r="8795" spans="1:20" x14ac:dyDescent="0.25">
      <c r="A8795">
        <v>1120786006</v>
      </c>
      <c r="B8795">
        <v>122286587</v>
      </c>
      <c r="C8795" t="s">
        <v>74</v>
      </c>
      <c r="D8795" t="s">
        <v>75</v>
      </c>
      <c r="E8795" t="s">
        <v>76</v>
      </c>
      <c r="F8795" s="7">
        <v>44502</v>
      </c>
      <c r="G8795" s="7">
        <v>44867</v>
      </c>
      <c r="H8795" t="s">
        <v>86</v>
      </c>
      <c r="I8795" t="s">
        <v>87</v>
      </c>
      <c r="J8795" s="7">
        <v>46077</v>
      </c>
      <c r="K8795" s="7">
        <v>46083</v>
      </c>
      <c r="L8795" s="7">
        <v>44867</v>
      </c>
      <c r="M8795" t="s">
        <v>86</v>
      </c>
      <c r="N8795" t="s">
        <v>79</v>
      </c>
      <c r="O8795">
        <v>2026</v>
      </c>
      <c r="P8795">
        <v>1</v>
      </c>
      <c r="Q8795" t="s">
        <v>80</v>
      </c>
      <c r="R8795" s="8">
        <v>46267</v>
      </c>
      <c r="S8795" s="2">
        <v>1</v>
      </c>
      <c r="T8795" s="2" t="s">
        <v>81</v>
      </c>
    </row>
    <row r="8796" spans="1:20" x14ac:dyDescent="0.25">
      <c r="A8796">
        <v>1120786423</v>
      </c>
      <c r="B8796">
        <v>122459617</v>
      </c>
      <c r="C8796" t="s">
        <v>98</v>
      </c>
      <c r="D8796" t="s">
        <v>88</v>
      </c>
      <c r="E8796" t="s">
        <v>76</v>
      </c>
      <c r="F8796" s="7">
        <v>44536</v>
      </c>
      <c r="G8796" s="7">
        <v>44901</v>
      </c>
      <c r="H8796" t="s">
        <v>77</v>
      </c>
      <c r="I8796" t="s">
        <v>78</v>
      </c>
      <c r="J8796" s="7">
        <v>45860</v>
      </c>
      <c r="K8796" s="7">
        <v>45542</v>
      </c>
      <c r="L8796" s="7">
        <v>44901</v>
      </c>
      <c r="M8796" t="s">
        <v>77</v>
      </c>
      <c r="N8796" t="s">
        <v>92</v>
      </c>
      <c r="O8796">
        <v>2026</v>
      </c>
      <c r="P8796">
        <v>1</v>
      </c>
      <c r="Q8796" t="s">
        <v>80</v>
      </c>
      <c r="R8796" s="8">
        <v>46267</v>
      </c>
      <c r="S8796" s="2">
        <v>1</v>
      </c>
      <c r="T8796" s="2" t="s">
        <v>81</v>
      </c>
    </row>
    <row r="8797" spans="1:20" x14ac:dyDescent="0.25">
      <c r="A8797">
        <v>1120786438</v>
      </c>
      <c r="B8797">
        <v>122477077</v>
      </c>
      <c r="C8797" t="s">
        <v>82</v>
      </c>
      <c r="D8797" t="s">
        <v>75</v>
      </c>
      <c r="E8797" t="s">
        <v>76</v>
      </c>
      <c r="F8797" s="7">
        <v>44541</v>
      </c>
      <c r="G8797" s="7">
        <v>44906</v>
      </c>
      <c r="H8797" t="s">
        <v>77</v>
      </c>
      <c r="I8797" t="s">
        <v>89</v>
      </c>
      <c r="J8797" s="7">
        <v>46056</v>
      </c>
      <c r="K8797" s="7">
        <v>44545</v>
      </c>
      <c r="L8797" s="7">
        <v>44906</v>
      </c>
      <c r="M8797" t="s">
        <v>77</v>
      </c>
      <c r="N8797" t="s">
        <v>79</v>
      </c>
      <c r="O8797">
        <v>2026</v>
      </c>
      <c r="P8797">
        <v>1</v>
      </c>
      <c r="Q8797" t="s">
        <v>80</v>
      </c>
      <c r="R8797" s="8">
        <v>46267</v>
      </c>
      <c r="S8797" s="2">
        <v>1</v>
      </c>
      <c r="T8797" s="2" t="s">
        <v>81</v>
      </c>
    </row>
    <row r="8798" spans="1:20" x14ac:dyDescent="0.25">
      <c r="A8798">
        <v>1120786631</v>
      </c>
      <c r="B8798">
        <v>123215703</v>
      </c>
      <c r="C8798" t="s">
        <v>85</v>
      </c>
      <c r="D8798" t="s">
        <v>75</v>
      </c>
      <c r="E8798" t="s">
        <v>76</v>
      </c>
      <c r="F8798" s="7">
        <v>44650</v>
      </c>
      <c r="G8798" s="7">
        <v>45015</v>
      </c>
      <c r="H8798" t="s">
        <v>77</v>
      </c>
      <c r="I8798" t="s">
        <v>78</v>
      </c>
      <c r="J8798" s="7">
        <v>45162</v>
      </c>
      <c r="K8798" s="7">
        <v>44651</v>
      </c>
      <c r="L8798" s="7">
        <v>45015</v>
      </c>
      <c r="M8798" t="s">
        <v>77</v>
      </c>
      <c r="N8798" t="s">
        <v>92</v>
      </c>
      <c r="O8798">
        <v>2026</v>
      </c>
      <c r="P8798">
        <v>1</v>
      </c>
      <c r="Q8798" t="s">
        <v>80</v>
      </c>
      <c r="R8798" s="8">
        <v>46267</v>
      </c>
      <c r="S8798" s="2">
        <v>1</v>
      </c>
      <c r="T8798" s="2" t="s">
        <v>81</v>
      </c>
    </row>
    <row r="8799" spans="1:20" x14ac:dyDescent="0.25">
      <c r="A8799">
        <v>1120786972</v>
      </c>
      <c r="B8799">
        <v>123442430</v>
      </c>
      <c r="C8799" t="s">
        <v>93</v>
      </c>
      <c r="D8799" t="s">
        <v>75</v>
      </c>
      <c r="E8799" t="s">
        <v>76</v>
      </c>
      <c r="F8799" s="7">
        <v>44679</v>
      </c>
      <c r="G8799" s="7">
        <v>45044</v>
      </c>
      <c r="H8799" t="s">
        <v>77</v>
      </c>
      <c r="I8799" t="s">
        <v>78</v>
      </c>
      <c r="J8799" s="7"/>
      <c r="K8799" s="7">
        <v>44686</v>
      </c>
      <c r="L8799" s="7">
        <v>45044</v>
      </c>
      <c r="M8799" t="s">
        <v>77</v>
      </c>
      <c r="N8799"/>
      <c r="O8799">
        <v>2026</v>
      </c>
      <c r="P8799">
        <v>1</v>
      </c>
      <c r="Q8799" t="s">
        <v>80</v>
      </c>
      <c r="R8799" s="8">
        <v>46267</v>
      </c>
      <c r="S8799" s="2">
        <v>1</v>
      </c>
      <c r="T8799" s="2" t="s">
        <v>81</v>
      </c>
    </row>
    <row r="8800" spans="1:20" x14ac:dyDescent="0.25">
      <c r="A8800">
        <v>1120787065</v>
      </c>
      <c r="B8800">
        <v>123478175</v>
      </c>
      <c r="C8800" t="s">
        <v>82</v>
      </c>
      <c r="D8800" t="s">
        <v>88</v>
      </c>
      <c r="E8800" t="s">
        <v>76</v>
      </c>
      <c r="F8800" s="7">
        <v>44683</v>
      </c>
      <c r="G8800" s="7">
        <v>45048</v>
      </c>
      <c r="H8800" t="s">
        <v>77</v>
      </c>
      <c r="I8800" t="s">
        <v>78</v>
      </c>
      <c r="J8800" s="7">
        <v>45604</v>
      </c>
      <c r="K8800" s="7">
        <v>45403</v>
      </c>
      <c r="L8800" s="7">
        <v>45048</v>
      </c>
      <c r="M8800" t="s">
        <v>77</v>
      </c>
      <c r="N8800" t="s">
        <v>79</v>
      </c>
      <c r="O8800">
        <v>2026</v>
      </c>
      <c r="P8800">
        <v>1</v>
      </c>
      <c r="Q8800" t="s">
        <v>80</v>
      </c>
      <c r="R8800" s="8">
        <v>46267</v>
      </c>
      <c r="S8800" s="2">
        <v>1</v>
      </c>
      <c r="T8800" s="2" t="s">
        <v>81</v>
      </c>
    </row>
    <row r="8801" spans="1:20" x14ac:dyDescent="0.25">
      <c r="A8801">
        <v>1120787171</v>
      </c>
      <c r="B8801">
        <v>123545758</v>
      </c>
      <c r="C8801" t="s">
        <v>95</v>
      </c>
      <c r="D8801" t="s">
        <v>88</v>
      </c>
      <c r="E8801" t="s">
        <v>76</v>
      </c>
      <c r="F8801" s="7">
        <v>44690</v>
      </c>
      <c r="G8801" s="7">
        <v>46516</v>
      </c>
      <c r="H8801" t="s">
        <v>77</v>
      </c>
      <c r="I8801" t="s">
        <v>78</v>
      </c>
      <c r="J8801" s="7">
        <v>45907</v>
      </c>
      <c r="K8801" s="7">
        <v>44707</v>
      </c>
      <c r="L8801" s="7">
        <v>46516</v>
      </c>
      <c r="M8801" t="s">
        <v>77</v>
      </c>
      <c r="N8801" t="s">
        <v>79</v>
      </c>
      <c r="O8801">
        <v>2026</v>
      </c>
      <c r="P8801">
        <v>1</v>
      </c>
      <c r="Q8801" t="s">
        <v>80</v>
      </c>
      <c r="R8801" s="8">
        <v>46267</v>
      </c>
      <c r="S8801" s="2">
        <v>1</v>
      </c>
      <c r="T8801" s="2" t="s">
        <v>81</v>
      </c>
    </row>
    <row r="8802" spans="1:20" x14ac:dyDescent="0.25">
      <c r="A8802">
        <v>1120787186</v>
      </c>
      <c r="B8802">
        <v>123561727</v>
      </c>
      <c r="C8802" t="s">
        <v>82</v>
      </c>
      <c r="D8802" t="s">
        <v>83</v>
      </c>
      <c r="E8802" t="s">
        <v>76</v>
      </c>
      <c r="F8802" s="7">
        <v>44691</v>
      </c>
      <c r="G8802" s="7">
        <v>44875</v>
      </c>
      <c r="H8802" t="s">
        <v>77</v>
      </c>
      <c r="I8802" t="s">
        <v>84</v>
      </c>
      <c r="J8802" s="7">
        <v>45550</v>
      </c>
      <c r="K8802" s="7">
        <v>46056</v>
      </c>
      <c r="L8802" s="7">
        <v>44875</v>
      </c>
      <c r="M8802" t="s">
        <v>77</v>
      </c>
      <c r="N8802" t="s">
        <v>79</v>
      </c>
      <c r="O8802">
        <v>2026</v>
      </c>
      <c r="P8802">
        <v>1</v>
      </c>
      <c r="Q8802" t="s">
        <v>80</v>
      </c>
      <c r="R8802" s="8">
        <v>46267</v>
      </c>
      <c r="S8802" s="2">
        <v>1</v>
      </c>
      <c r="T8802" s="2" t="s">
        <v>81</v>
      </c>
    </row>
    <row r="8803" spans="1:20" x14ac:dyDescent="0.25">
      <c r="A8803">
        <v>1120787187</v>
      </c>
      <c r="B8803">
        <v>123561727</v>
      </c>
      <c r="C8803" t="s">
        <v>82</v>
      </c>
      <c r="D8803" t="s">
        <v>83</v>
      </c>
      <c r="E8803" t="s">
        <v>76</v>
      </c>
      <c r="F8803" s="7">
        <v>44691</v>
      </c>
      <c r="G8803" s="7">
        <v>44875</v>
      </c>
      <c r="H8803" t="s">
        <v>77</v>
      </c>
      <c r="I8803" t="s">
        <v>84</v>
      </c>
      <c r="J8803" s="7">
        <v>45550</v>
      </c>
      <c r="K8803" s="7">
        <v>45712</v>
      </c>
      <c r="L8803" s="7">
        <v>44875</v>
      </c>
      <c r="M8803" t="s">
        <v>77</v>
      </c>
      <c r="N8803" t="s">
        <v>79</v>
      </c>
      <c r="O8803">
        <v>2026</v>
      </c>
      <c r="P8803">
        <v>1</v>
      </c>
      <c r="Q8803" t="s">
        <v>80</v>
      </c>
      <c r="R8803" s="8">
        <v>46267</v>
      </c>
      <c r="S8803" s="2">
        <v>1</v>
      </c>
      <c r="T8803" s="2" t="s">
        <v>81</v>
      </c>
    </row>
    <row r="8804" spans="1:20" x14ac:dyDescent="0.25">
      <c r="A8804">
        <v>1120787224</v>
      </c>
      <c r="B8804">
        <v>123578544</v>
      </c>
      <c r="C8804" t="s">
        <v>85</v>
      </c>
      <c r="D8804" t="s">
        <v>75</v>
      </c>
      <c r="E8804" t="s">
        <v>76</v>
      </c>
      <c r="F8804" s="7">
        <v>44693</v>
      </c>
      <c r="G8804" s="7">
        <v>44877</v>
      </c>
      <c r="H8804" t="s">
        <v>86</v>
      </c>
      <c r="I8804" t="s">
        <v>87</v>
      </c>
      <c r="J8804" s="7">
        <v>45944</v>
      </c>
      <c r="K8804" s="7">
        <v>44694</v>
      </c>
      <c r="L8804" s="7">
        <v>44877</v>
      </c>
      <c r="M8804" t="s">
        <v>86</v>
      </c>
      <c r="N8804" t="s">
        <v>79</v>
      </c>
      <c r="O8804">
        <v>2026</v>
      </c>
      <c r="P8804">
        <v>1</v>
      </c>
      <c r="Q8804" t="s">
        <v>80</v>
      </c>
      <c r="R8804" s="8">
        <v>46267</v>
      </c>
      <c r="S8804" s="2">
        <v>1</v>
      </c>
      <c r="T8804" s="2" t="s">
        <v>81</v>
      </c>
    </row>
    <row r="8805" spans="1:20" x14ac:dyDescent="0.25">
      <c r="A8805">
        <v>1120787230</v>
      </c>
      <c r="B8805">
        <v>123579452</v>
      </c>
      <c r="C8805" t="s">
        <v>82</v>
      </c>
      <c r="D8805" t="s">
        <v>83</v>
      </c>
      <c r="E8805" t="s">
        <v>76</v>
      </c>
      <c r="F8805" s="7">
        <v>44693</v>
      </c>
      <c r="G8805" s="7">
        <v>44877</v>
      </c>
      <c r="H8805" t="s">
        <v>77</v>
      </c>
      <c r="I8805" t="s">
        <v>84</v>
      </c>
      <c r="J8805" s="7">
        <v>45737</v>
      </c>
      <c r="K8805" s="7">
        <v>45672</v>
      </c>
      <c r="L8805" s="7">
        <v>44877</v>
      </c>
      <c r="M8805" t="s">
        <v>77</v>
      </c>
      <c r="N8805" t="s">
        <v>79</v>
      </c>
      <c r="O8805">
        <v>2026</v>
      </c>
      <c r="P8805">
        <v>1</v>
      </c>
      <c r="Q8805" t="s">
        <v>80</v>
      </c>
      <c r="R8805" s="8">
        <v>46267</v>
      </c>
      <c r="S8805" s="2">
        <v>1</v>
      </c>
      <c r="T8805" s="2" t="s">
        <v>81</v>
      </c>
    </row>
    <row r="8806" spans="1:20" x14ac:dyDescent="0.25">
      <c r="A8806">
        <v>1120787231</v>
      </c>
      <c r="B8806">
        <v>123579452</v>
      </c>
      <c r="C8806" t="s">
        <v>82</v>
      </c>
      <c r="D8806" t="s">
        <v>83</v>
      </c>
      <c r="E8806" t="s">
        <v>76</v>
      </c>
      <c r="F8806" s="7">
        <v>44693</v>
      </c>
      <c r="G8806" s="7">
        <v>44877</v>
      </c>
      <c r="H8806" t="s">
        <v>77</v>
      </c>
      <c r="I8806" t="s">
        <v>84</v>
      </c>
      <c r="J8806" s="7">
        <v>45737</v>
      </c>
      <c r="K8806" s="7">
        <v>45919</v>
      </c>
      <c r="L8806" s="7">
        <v>44877</v>
      </c>
      <c r="M8806" t="s">
        <v>77</v>
      </c>
      <c r="N8806" t="s">
        <v>79</v>
      </c>
      <c r="O8806">
        <v>2026</v>
      </c>
      <c r="P8806">
        <v>1</v>
      </c>
      <c r="Q8806" t="s">
        <v>80</v>
      </c>
      <c r="R8806" s="8">
        <v>46267</v>
      </c>
      <c r="S8806" s="2">
        <v>1</v>
      </c>
      <c r="T8806" s="2" t="s">
        <v>81</v>
      </c>
    </row>
    <row r="8807" spans="1:20" x14ac:dyDescent="0.25">
      <c r="A8807">
        <v>1120787498</v>
      </c>
      <c r="B8807">
        <v>123737924</v>
      </c>
      <c r="C8807" t="s">
        <v>93</v>
      </c>
      <c r="D8807" t="s">
        <v>83</v>
      </c>
      <c r="E8807" t="s">
        <v>76</v>
      </c>
      <c r="F8807" s="7">
        <v>44713</v>
      </c>
      <c r="G8807" s="7">
        <v>44805</v>
      </c>
      <c r="H8807" t="s">
        <v>77</v>
      </c>
      <c r="I8807" t="s">
        <v>78</v>
      </c>
      <c r="J8807" s="7">
        <v>45633</v>
      </c>
      <c r="K8807" s="7">
        <v>45251</v>
      </c>
      <c r="L8807" s="7">
        <v>44805</v>
      </c>
      <c r="M8807" t="s">
        <v>77</v>
      </c>
      <c r="N8807" t="s">
        <v>79</v>
      </c>
      <c r="O8807">
        <v>2026</v>
      </c>
      <c r="P8807">
        <v>1</v>
      </c>
      <c r="Q8807" t="s">
        <v>80</v>
      </c>
      <c r="R8807" s="8">
        <v>46267</v>
      </c>
      <c r="S8807" s="2">
        <v>1</v>
      </c>
      <c r="T8807" s="2" t="s">
        <v>81</v>
      </c>
    </row>
    <row r="8808" spans="1:20" x14ac:dyDescent="0.25">
      <c r="A8808">
        <v>1120787530</v>
      </c>
      <c r="B8808">
        <v>123758102</v>
      </c>
      <c r="C8808" t="s">
        <v>90</v>
      </c>
      <c r="D8808" t="s">
        <v>83</v>
      </c>
      <c r="E8808" t="s">
        <v>76</v>
      </c>
      <c r="F8808" s="7">
        <v>44715</v>
      </c>
      <c r="G8808" s="7">
        <v>44898</v>
      </c>
      <c r="H8808" t="s">
        <v>77</v>
      </c>
      <c r="I8808" t="s">
        <v>78</v>
      </c>
      <c r="J8808" s="7">
        <v>45919</v>
      </c>
      <c r="K8808" s="7">
        <v>46059</v>
      </c>
      <c r="L8808" s="7">
        <v>44898</v>
      </c>
      <c r="M8808" t="s">
        <v>77</v>
      </c>
      <c r="N8808" t="s">
        <v>79</v>
      </c>
      <c r="O8808">
        <v>2026</v>
      </c>
      <c r="P8808">
        <v>1</v>
      </c>
      <c r="Q8808" t="s">
        <v>80</v>
      </c>
      <c r="R8808" s="8">
        <v>46267</v>
      </c>
      <c r="S8808" s="2">
        <v>1</v>
      </c>
      <c r="T8808" s="2" t="s">
        <v>81</v>
      </c>
    </row>
    <row r="8809" spans="1:20" x14ac:dyDescent="0.25">
      <c r="A8809">
        <v>1120787654</v>
      </c>
      <c r="B8809">
        <v>123799367</v>
      </c>
      <c r="C8809" t="s">
        <v>96</v>
      </c>
      <c r="D8809" t="s">
        <v>83</v>
      </c>
      <c r="E8809" t="s">
        <v>76</v>
      </c>
      <c r="F8809" s="7">
        <v>44721</v>
      </c>
      <c r="G8809" s="7">
        <v>44904</v>
      </c>
      <c r="H8809" t="s">
        <v>77</v>
      </c>
      <c r="I8809" t="s">
        <v>78</v>
      </c>
      <c r="J8809" s="7">
        <v>45832</v>
      </c>
      <c r="K8809" s="7">
        <v>45771</v>
      </c>
      <c r="L8809" s="7">
        <v>44904</v>
      </c>
      <c r="M8809" t="s">
        <v>77</v>
      </c>
      <c r="N8809" t="s">
        <v>92</v>
      </c>
      <c r="O8809">
        <v>2026</v>
      </c>
      <c r="P8809">
        <v>1</v>
      </c>
      <c r="Q8809" t="s">
        <v>80</v>
      </c>
      <c r="R8809" s="8">
        <v>46267</v>
      </c>
      <c r="S8809" s="2">
        <v>1</v>
      </c>
      <c r="T8809" s="2" t="s">
        <v>81</v>
      </c>
    </row>
    <row r="8810" spans="1:20" x14ac:dyDescent="0.25">
      <c r="A8810">
        <v>1120787689</v>
      </c>
      <c r="B8810">
        <v>123826897</v>
      </c>
      <c r="C8810" t="s">
        <v>82</v>
      </c>
      <c r="D8810" t="s">
        <v>83</v>
      </c>
      <c r="E8810" t="s">
        <v>76</v>
      </c>
      <c r="F8810" s="7">
        <v>44724</v>
      </c>
      <c r="G8810" s="7">
        <v>44907</v>
      </c>
      <c r="H8810" t="s">
        <v>77</v>
      </c>
      <c r="I8810" t="s">
        <v>78</v>
      </c>
      <c r="J8810" s="7">
        <v>45914</v>
      </c>
      <c r="K8810" s="7">
        <v>45918</v>
      </c>
      <c r="L8810" s="7">
        <v>44907</v>
      </c>
      <c r="M8810" t="s">
        <v>77</v>
      </c>
      <c r="N8810" t="s">
        <v>79</v>
      </c>
      <c r="O8810">
        <v>2026</v>
      </c>
      <c r="P8810">
        <v>1</v>
      </c>
      <c r="Q8810" t="s">
        <v>80</v>
      </c>
      <c r="R8810" s="8">
        <v>46267</v>
      </c>
      <c r="S8810" s="2">
        <v>1</v>
      </c>
      <c r="T8810" s="2" t="s">
        <v>81</v>
      </c>
    </row>
    <row r="8811" spans="1:20" x14ac:dyDescent="0.25">
      <c r="A8811">
        <v>1120787704</v>
      </c>
      <c r="B8811">
        <v>123834884</v>
      </c>
      <c r="C8811" t="s">
        <v>82</v>
      </c>
      <c r="D8811" t="s">
        <v>88</v>
      </c>
      <c r="E8811" t="s">
        <v>76</v>
      </c>
      <c r="F8811" s="7">
        <v>44725</v>
      </c>
      <c r="G8811" s="7">
        <v>45090</v>
      </c>
      <c r="H8811" t="s">
        <v>77</v>
      </c>
      <c r="I8811" t="s">
        <v>84</v>
      </c>
      <c r="J8811" s="7">
        <v>45719</v>
      </c>
      <c r="K8811" s="7">
        <v>46008</v>
      </c>
      <c r="L8811" s="7">
        <v>45090</v>
      </c>
      <c r="M8811" t="s">
        <v>77</v>
      </c>
      <c r="N8811" t="s">
        <v>79</v>
      </c>
      <c r="O8811">
        <v>2026</v>
      </c>
      <c r="P8811">
        <v>1</v>
      </c>
      <c r="Q8811" t="s">
        <v>80</v>
      </c>
      <c r="R8811" s="8">
        <v>46267</v>
      </c>
      <c r="S8811" s="2">
        <v>1</v>
      </c>
      <c r="T8811" s="2" t="s">
        <v>81</v>
      </c>
    </row>
    <row r="8812" spans="1:20" x14ac:dyDescent="0.25">
      <c r="A8812">
        <v>1120787705</v>
      </c>
      <c r="B8812">
        <v>123834884</v>
      </c>
      <c r="C8812" t="s">
        <v>82</v>
      </c>
      <c r="D8812" t="s">
        <v>88</v>
      </c>
      <c r="E8812" t="s">
        <v>76</v>
      </c>
      <c r="F8812" s="7">
        <v>44725</v>
      </c>
      <c r="G8812" s="7">
        <v>45090</v>
      </c>
      <c r="H8812" t="s">
        <v>77</v>
      </c>
      <c r="I8812" t="s">
        <v>84</v>
      </c>
      <c r="J8812" s="7">
        <v>45719</v>
      </c>
      <c r="K8812" s="7">
        <v>45470</v>
      </c>
      <c r="L8812" s="7">
        <v>45090</v>
      </c>
      <c r="M8812" t="s">
        <v>77</v>
      </c>
      <c r="N8812" t="s">
        <v>79</v>
      </c>
      <c r="O8812">
        <v>2026</v>
      </c>
      <c r="P8812">
        <v>1</v>
      </c>
      <c r="Q8812" t="s">
        <v>80</v>
      </c>
      <c r="R8812" s="8">
        <v>46267</v>
      </c>
      <c r="S8812" s="2">
        <v>1</v>
      </c>
      <c r="T8812" s="2" t="s">
        <v>81</v>
      </c>
    </row>
    <row r="8813" spans="1:20" x14ac:dyDescent="0.25">
      <c r="A8813">
        <v>1120787839</v>
      </c>
      <c r="B8813">
        <v>123889303</v>
      </c>
      <c r="C8813" t="s">
        <v>85</v>
      </c>
      <c r="D8813" t="s">
        <v>75</v>
      </c>
      <c r="E8813" t="s">
        <v>76</v>
      </c>
      <c r="F8813" s="7">
        <v>44733</v>
      </c>
      <c r="G8813" s="7">
        <v>45098</v>
      </c>
      <c r="H8813" t="s">
        <v>77</v>
      </c>
      <c r="I8813" t="s">
        <v>78</v>
      </c>
      <c r="J8813" s="7"/>
      <c r="K8813" s="7">
        <v>44759</v>
      </c>
      <c r="L8813" s="7">
        <v>45098</v>
      </c>
      <c r="M8813" t="s">
        <v>77</v>
      </c>
      <c r="N8813"/>
      <c r="O8813">
        <v>2026</v>
      </c>
      <c r="P8813">
        <v>1</v>
      </c>
      <c r="Q8813" t="s">
        <v>80</v>
      </c>
      <c r="R8813" s="8">
        <v>46267</v>
      </c>
      <c r="S8813" s="2">
        <v>1</v>
      </c>
      <c r="T8813" s="2" t="s">
        <v>81</v>
      </c>
    </row>
    <row r="8814" spans="1:20" x14ac:dyDescent="0.25">
      <c r="A8814">
        <v>1120787942</v>
      </c>
      <c r="B8814">
        <v>123927586</v>
      </c>
      <c r="C8814" t="s">
        <v>98</v>
      </c>
      <c r="D8814" t="s">
        <v>88</v>
      </c>
      <c r="E8814" t="s">
        <v>76</v>
      </c>
      <c r="F8814" s="7">
        <v>44738</v>
      </c>
      <c r="G8814" s="7">
        <v>46564</v>
      </c>
      <c r="H8814" t="s">
        <v>77</v>
      </c>
      <c r="I8814" t="s">
        <v>78</v>
      </c>
      <c r="J8814" s="7">
        <v>46077</v>
      </c>
      <c r="K8814" s="7">
        <v>44806</v>
      </c>
      <c r="L8814" s="7">
        <v>46564</v>
      </c>
      <c r="M8814" t="s">
        <v>77</v>
      </c>
      <c r="N8814" t="s">
        <v>79</v>
      </c>
      <c r="O8814">
        <v>2026</v>
      </c>
      <c r="P8814">
        <v>1</v>
      </c>
      <c r="Q8814" t="s">
        <v>80</v>
      </c>
      <c r="R8814" s="8">
        <v>46267</v>
      </c>
      <c r="S8814" s="2">
        <v>1</v>
      </c>
      <c r="T8814" s="2" t="s">
        <v>81</v>
      </c>
    </row>
    <row r="8815" spans="1:20" x14ac:dyDescent="0.25">
      <c r="A8815">
        <v>1120787944</v>
      </c>
      <c r="B8815">
        <v>123927764</v>
      </c>
      <c r="C8815" t="s">
        <v>74</v>
      </c>
      <c r="D8815" t="s">
        <v>75</v>
      </c>
      <c r="E8815" t="s">
        <v>76</v>
      </c>
      <c r="F8815" s="7">
        <v>44738</v>
      </c>
      <c r="G8815" s="7">
        <v>45103</v>
      </c>
      <c r="H8815" t="s">
        <v>86</v>
      </c>
      <c r="I8815" t="s">
        <v>87</v>
      </c>
      <c r="J8815" s="7"/>
      <c r="K8815" s="7">
        <v>44886</v>
      </c>
      <c r="L8815" s="7">
        <v>45103</v>
      </c>
      <c r="M8815" t="s">
        <v>86</v>
      </c>
      <c r="N8815"/>
      <c r="O8815">
        <v>2026</v>
      </c>
      <c r="P8815">
        <v>1</v>
      </c>
      <c r="Q8815" t="s">
        <v>80</v>
      </c>
      <c r="R8815" s="8">
        <v>46267</v>
      </c>
      <c r="S8815" s="2">
        <v>1</v>
      </c>
      <c r="T8815" s="2" t="s">
        <v>81</v>
      </c>
    </row>
    <row r="8816" spans="1:20" x14ac:dyDescent="0.25">
      <c r="A8816">
        <v>1120788008</v>
      </c>
      <c r="B8816">
        <v>123957252</v>
      </c>
      <c r="C8816" t="s">
        <v>93</v>
      </c>
      <c r="D8816" t="s">
        <v>88</v>
      </c>
      <c r="E8816" t="s">
        <v>76</v>
      </c>
      <c r="F8816" s="7">
        <v>44741</v>
      </c>
      <c r="G8816" s="7">
        <v>45106</v>
      </c>
      <c r="H8816" t="s">
        <v>77</v>
      </c>
      <c r="I8816" t="s">
        <v>78</v>
      </c>
      <c r="J8816" s="7">
        <v>45929</v>
      </c>
      <c r="K8816" s="7">
        <v>45903</v>
      </c>
      <c r="L8816" s="7">
        <v>45106</v>
      </c>
      <c r="M8816" t="s">
        <v>77</v>
      </c>
      <c r="N8816" t="s">
        <v>79</v>
      </c>
      <c r="O8816">
        <v>2026</v>
      </c>
      <c r="P8816">
        <v>1</v>
      </c>
      <c r="Q8816" t="s">
        <v>80</v>
      </c>
      <c r="R8816" s="8">
        <v>46267</v>
      </c>
      <c r="S8816" s="2">
        <v>1</v>
      </c>
      <c r="T8816" s="2" t="s">
        <v>81</v>
      </c>
    </row>
    <row r="8817" spans="1:20" x14ac:dyDescent="0.25">
      <c r="A8817">
        <v>1120788111</v>
      </c>
      <c r="B8817">
        <v>123999181</v>
      </c>
      <c r="C8817" t="s">
        <v>82</v>
      </c>
      <c r="D8817" t="s">
        <v>83</v>
      </c>
      <c r="E8817" t="s">
        <v>76</v>
      </c>
      <c r="F8817" s="7">
        <v>44747</v>
      </c>
      <c r="G8817" s="7">
        <v>44931</v>
      </c>
      <c r="H8817" t="s">
        <v>77</v>
      </c>
      <c r="I8817" t="s">
        <v>84</v>
      </c>
      <c r="J8817" s="7">
        <v>45432</v>
      </c>
      <c r="K8817" s="7">
        <v>45689</v>
      </c>
      <c r="L8817" s="7">
        <v>44931</v>
      </c>
      <c r="M8817" t="s">
        <v>77</v>
      </c>
      <c r="N8817" t="s">
        <v>79</v>
      </c>
      <c r="O8817">
        <v>2026</v>
      </c>
      <c r="P8817">
        <v>1</v>
      </c>
      <c r="Q8817" t="s">
        <v>80</v>
      </c>
      <c r="R8817" s="8">
        <v>46267</v>
      </c>
      <c r="S8817" s="2">
        <v>1</v>
      </c>
      <c r="T8817" s="2" t="s">
        <v>81</v>
      </c>
    </row>
    <row r="8818" spans="1:20" x14ac:dyDescent="0.25">
      <c r="A8818">
        <v>1120788112</v>
      </c>
      <c r="B8818">
        <v>123999181</v>
      </c>
      <c r="C8818" t="s">
        <v>82</v>
      </c>
      <c r="D8818" t="s">
        <v>83</v>
      </c>
      <c r="E8818" t="s">
        <v>76</v>
      </c>
      <c r="F8818" s="7">
        <v>44747</v>
      </c>
      <c r="G8818" s="7">
        <v>44931</v>
      </c>
      <c r="H8818" t="s">
        <v>77</v>
      </c>
      <c r="I8818" t="s">
        <v>84</v>
      </c>
      <c r="J8818" s="7">
        <v>45432</v>
      </c>
      <c r="K8818" s="7">
        <v>45934</v>
      </c>
      <c r="L8818" s="7">
        <v>44931</v>
      </c>
      <c r="M8818" t="s">
        <v>77</v>
      </c>
      <c r="N8818" t="s">
        <v>79</v>
      </c>
      <c r="O8818">
        <v>2026</v>
      </c>
      <c r="P8818">
        <v>1</v>
      </c>
      <c r="Q8818" t="s">
        <v>80</v>
      </c>
      <c r="R8818" s="8">
        <v>46267</v>
      </c>
      <c r="S8818" s="2">
        <v>1</v>
      </c>
      <c r="T8818" s="2" t="s">
        <v>81</v>
      </c>
    </row>
    <row r="8819" spans="1:20" x14ac:dyDescent="0.25">
      <c r="A8819">
        <v>1120788116</v>
      </c>
      <c r="B8819">
        <v>124000223</v>
      </c>
      <c r="C8819" t="s">
        <v>74</v>
      </c>
      <c r="D8819" t="s">
        <v>83</v>
      </c>
      <c r="E8819" t="s">
        <v>76</v>
      </c>
      <c r="F8819" s="7">
        <v>44747</v>
      </c>
      <c r="G8819" s="7">
        <v>46573</v>
      </c>
      <c r="H8819" t="s">
        <v>77</v>
      </c>
      <c r="I8819" t="s">
        <v>78</v>
      </c>
      <c r="J8819" s="7">
        <v>45496</v>
      </c>
      <c r="K8819" s="7">
        <v>45951</v>
      </c>
      <c r="L8819" s="7">
        <v>46573</v>
      </c>
      <c r="M8819" t="s">
        <v>77</v>
      </c>
      <c r="N8819" t="s">
        <v>79</v>
      </c>
      <c r="O8819">
        <v>2026</v>
      </c>
      <c r="P8819">
        <v>1</v>
      </c>
      <c r="Q8819" t="s">
        <v>80</v>
      </c>
      <c r="R8819" s="8">
        <v>46267</v>
      </c>
      <c r="S8819" s="2">
        <v>1</v>
      </c>
      <c r="T8819" s="2" t="s">
        <v>81</v>
      </c>
    </row>
    <row r="8820" spans="1:20" x14ac:dyDescent="0.25">
      <c r="A8820">
        <v>1120788118</v>
      </c>
      <c r="B8820">
        <v>124000253</v>
      </c>
      <c r="C8820" t="s">
        <v>82</v>
      </c>
      <c r="D8820" t="s">
        <v>88</v>
      </c>
      <c r="E8820" t="s">
        <v>76</v>
      </c>
      <c r="F8820" s="7">
        <v>44747</v>
      </c>
      <c r="G8820" s="7">
        <v>46573</v>
      </c>
      <c r="H8820" t="s">
        <v>77</v>
      </c>
      <c r="I8820" t="s">
        <v>78</v>
      </c>
      <c r="J8820" s="7">
        <v>45157</v>
      </c>
      <c r="K8820" s="7">
        <v>44782</v>
      </c>
      <c r="L8820" s="7">
        <v>46573</v>
      </c>
      <c r="M8820" t="s">
        <v>77</v>
      </c>
      <c r="N8820" t="s">
        <v>92</v>
      </c>
      <c r="O8820">
        <v>2026</v>
      </c>
      <c r="P8820">
        <v>1</v>
      </c>
      <c r="Q8820" t="s">
        <v>80</v>
      </c>
      <c r="R8820" s="8">
        <v>46267</v>
      </c>
      <c r="S8820" s="2">
        <v>1</v>
      </c>
      <c r="T8820" s="2" t="s">
        <v>81</v>
      </c>
    </row>
    <row r="8821" spans="1:20" x14ac:dyDescent="0.25">
      <c r="A8821">
        <v>1120788197</v>
      </c>
      <c r="B8821">
        <v>124051547</v>
      </c>
      <c r="C8821" t="s">
        <v>90</v>
      </c>
      <c r="D8821" t="s">
        <v>88</v>
      </c>
      <c r="E8821" t="s">
        <v>76</v>
      </c>
      <c r="F8821" s="7">
        <v>44753</v>
      </c>
      <c r="G8821" s="7">
        <v>45118</v>
      </c>
      <c r="H8821" t="s">
        <v>77</v>
      </c>
      <c r="I8821" t="s">
        <v>78</v>
      </c>
      <c r="J8821" s="7">
        <v>45450</v>
      </c>
      <c r="K8821" s="7">
        <v>45457</v>
      </c>
      <c r="L8821" s="7">
        <v>45118</v>
      </c>
      <c r="M8821" t="s">
        <v>77</v>
      </c>
      <c r="N8821" t="s">
        <v>79</v>
      </c>
      <c r="O8821">
        <v>2026</v>
      </c>
      <c r="P8821">
        <v>1</v>
      </c>
      <c r="Q8821" t="s">
        <v>80</v>
      </c>
      <c r="R8821" s="8">
        <v>46267</v>
      </c>
      <c r="S8821" s="2">
        <v>1</v>
      </c>
      <c r="T8821" s="2" t="s">
        <v>81</v>
      </c>
    </row>
    <row r="8822" spans="1:20" x14ac:dyDescent="0.25">
      <c r="A8822">
        <v>1120788307</v>
      </c>
      <c r="B8822">
        <v>124095814</v>
      </c>
      <c r="C8822" t="s">
        <v>98</v>
      </c>
      <c r="D8822" t="s">
        <v>88</v>
      </c>
      <c r="E8822" t="s">
        <v>76</v>
      </c>
      <c r="F8822" s="7">
        <v>44758</v>
      </c>
      <c r="G8822" s="7">
        <v>46584</v>
      </c>
      <c r="H8822" t="s">
        <v>77</v>
      </c>
      <c r="I8822" t="s">
        <v>84</v>
      </c>
      <c r="J8822" s="7">
        <v>45742</v>
      </c>
      <c r="K8822" s="7">
        <v>46078</v>
      </c>
      <c r="L8822" s="7">
        <v>46584</v>
      </c>
      <c r="M8822" t="s">
        <v>77</v>
      </c>
      <c r="N8822" t="s">
        <v>79</v>
      </c>
      <c r="O8822">
        <v>2026</v>
      </c>
      <c r="P8822">
        <v>1</v>
      </c>
      <c r="Q8822" t="s">
        <v>80</v>
      </c>
      <c r="R8822" s="8">
        <v>46267</v>
      </c>
      <c r="S8822" s="2">
        <v>1</v>
      </c>
      <c r="T8822" s="2" t="s">
        <v>81</v>
      </c>
    </row>
    <row r="8823" spans="1:20" x14ac:dyDescent="0.25">
      <c r="A8823">
        <v>1120788402</v>
      </c>
      <c r="B8823">
        <v>124132364</v>
      </c>
      <c r="C8823" t="s">
        <v>97</v>
      </c>
      <c r="D8823" t="s">
        <v>88</v>
      </c>
      <c r="E8823" t="s">
        <v>76</v>
      </c>
      <c r="F8823" s="7">
        <v>44763</v>
      </c>
      <c r="G8823" s="7">
        <v>45128</v>
      </c>
      <c r="H8823" t="s">
        <v>77</v>
      </c>
      <c r="I8823" t="s">
        <v>78</v>
      </c>
      <c r="J8823" s="7">
        <v>45432</v>
      </c>
      <c r="K8823" s="7">
        <v>44764</v>
      </c>
      <c r="L8823" s="7">
        <v>45128</v>
      </c>
      <c r="M8823" t="s">
        <v>77</v>
      </c>
      <c r="N8823" t="s">
        <v>79</v>
      </c>
      <c r="O8823">
        <v>2026</v>
      </c>
      <c r="P8823">
        <v>1</v>
      </c>
      <c r="Q8823" t="s">
        <v>80</v>
      </c>
      <c r="R8823" s="8">
        <v>46267</v>
      </c>
      <c r="S8823" s="2">
        <v>1</v>
      </c>
      <c r="T8823" s="2" t="s">
        <v>81</v>
      </c>
    </row>
    <row r="8824" spans="1:20" x14ac:dyDescent="0.25">
      <c r="A8824">
        <v>1120788403</v>
      </c>
      <c r="B8824">
        <v>124132364</v>
      </c>
      <c r="C8824" t="s">
        <v>97</v>
      </c>
      <c r="D8824" t="s">
        <v>88</v>
      </c>
      <c r="E8824" t="s">
        <v>76</v>
      </c>
      <c r="F8824" s="7">
        <v>44763</v>
      </c>
      <c r="G8824" s="7">
        <v>45128</v>
      </c>
      <c r="H8824" t="s">
        <v>77</v>
      </c>
      <c r="I8824" t="s">
        <v>78</v>
      </c>
      <c r="J8824" s="7">
        <v>45432</v>
      </c>
      <c r="K8824" s="7">
        <v>45999</v>
      </c>
      <c r="L8824" s="7">
        <v>45128</v>
      </c>
      <c r="M8824" t="s">
        <v>77</v>
      </c>
      <c r="N8824" t="s">
        <v>79</v>
      </c>
      <c r="O8824">
        <v>2026</v>
      </c>
      <c r="P8824">
        <v>1</v>
      </c>
      <c r="Q8824" t="s">
        <v>80</v>
      </c>
      <c r="R8824" s="8">
        <v>46267</v>
      </c>
      <c r="S8824" s="2">
        <v>1</v>
      </c>
      <c r="T8824" s="2" t="s">
        <v>81</v>
      </c>
    </row>
    <row r="8825" spans="1:20" x14ac:dyDescent="0.25">
      <c r="A8825">
        <v>1120788625</v>
      </c>
      <c r="B8825">
        <v>124216356</v>
      </c>
      <c r="C8825" t="s">
        <v>82</v>
      </c>
      <c r="D8825" t="s">
        <v>88</v>
      </c>
      <c r="E8825" t="s">
        <v>76</v>
      </c>
      <c r="F8825" s="7">
        <v>44770</v>
      </c>
      <c r="G8825" s="7">
        <v>45135</v>
      </c>
      <c r="H8825" t="s">
        <v>77</v>
      </c>
      <c r="I8825" t="s">
        <v>78</v>
      </c>
      <c r="J8825" s="7">
        <v>45889</v>
      </c>
      <c r="K8825" s="7">
        <v>45992</v>
      </c>
      <c r="L8825" s="7">
        <v>45135</v>
      </c>
      <c r="M8825" t="s">
        <v>77</v>
      </c>
      <c r="N8825" t="s">
        <v>79</v>
      </c>
      <c r="O8825">
        <v>2026</v>
      </c>
      <c r="P8825">
        <v>1</v>
      </c>
      <c r="Q8825" t="s">
        <v>80</v>
      </c>
      <c r="R8825" s="8">
        <v>46267</v>
      </c>
      <c r="S8825" s="2">
        <v>1</v>
      </c>
      <c r="T8825" s="2" t="s">
        <v>81</v>
      </c>
    </row>
    <row r="8826" spans="1:20" x14ac:dyDescent="0.25">
      <c r="A8826">
        <v>1120788676</v>
      </c>
      <c r="B8826">
        <v>124227042</v>
      </c>
      <c r="C8826" t="s">
        <v>74</v>
      </c>
      <c r="D8826" t="s">
        <v>75</v>
      </c>
      <c r="E8826" t="s">
        <v>76</v>
      </c>
      <c r="F8826" s="7">
        <v>44777</v>
      </c>
      <c r="G8826" s="7">
        <v>45142</v>
      </c>
      <c r="H8826" t="s">
        <v>86</v>
      </c>
      <c r="I8826" t="s">
        <v>87</v>
      </c>
      <c r="J8826" s="7"/>
      <c r="K8826" s="7">
        <v>44904</v>
      </c>
      <c r="L8826" s="7">
        <v>45142</v>
      </c>
      <c r="M8826" t="s">
        <v>86</v>
      </c>
      <c r="N8826"/>
      <c r="O8826">
        <v>2026</v>
      </c>
      <c r="P8826">
        <v>1</v>
      </c>
      <c r="Q8826" t="s">
        <v>80</v>
      </c>
      <c r="R8826" s="8">
        <v>46267</v>
      </c>
      <c r="S8826" s="2">
        <v>1</v>
      </c>
      <c r="T8826" s="2" t="s">
        <v>81</v>
      </c>
    </row>
    <row r="8827" spans="1:20" x14ac:dyDescent="0.25">
      <c r="A8827">
        <v>1120788793</v>
      </c>
      <c r="B8827">
        <v>124269369</v>
      </c>
      <c r="C8827" t="s">
        <v>74</v>
      </c>
      <c r="D8827" t="s">
        <v>75</v>
      </c>
      <c r="E8827" t="s">
        <v>76</v>
      </c>
      <c r="F8827" s="7">
        <v>44783</v>
      </c>
      <c r="G8827" s="7">
        <v>46609</v>
      </c>
      <c r="H8827" t="s">
        <v>86</v>
      </c>
      <c r="I8827" t="s">
        <v>87</v>
      </c>
      <c r="J8827" s="7"/>
      <c r="K8827" s="7">
        <v>44893</v>
      </c>
      <c r="L8827" s="7">
        <v>46609</v>
      </c>
      <c r="M8827" t="s">
        <v>86</v>
      </c>
      <c r="N8827"/>
      <c r="O8827">
        <v>2026</v>
      </c>
      <c r="P8827">
        <v>1</v>
      </c>
      <c r="Q8827" t="s">
        <v>80</v>
      </c>
      <c r="R8827" s="8">
        <v>46267</v>
      </c>
      <c r="S8827" s="2">
        <v>1</v>
      </c>
      <c r="T8827" s="2" t="s">
        <v>81</v>
      </c>
    </row>
    <row r="8828" spans="1:20" x14ac:dyDescent="0.25">
      <c r="A8828">
        <v>1120789369</v>
      </c>
      <c r="B8828">
        <v>124468894</v>
      </c>
      <c r="C8828" t="s">
        <v>85</v>
      </c>
      <c r="D8828" t="s">
        <v>75</v>
      </c>
      <c r="E8828" t="s">
        <v>76</v>
      </c>
      <c r="F8828" s="7">
        <v>44813</v>
      </c>
      <c r="G8828" s="7">
        <v>46639</v>
      </c>
      <c r="H8828" t="s">
        <v>77</v>
      </c>
      <c r="I8828" t="s">
        <v>78</v>
      </c>
      <c r="J8828" s="7"/>
      <c r="K8828" s="7">
        <v>45246</v>
      </c>
      <c r="L8828" s="7">
        <v>46639</v>
      </c>
      <c r="M8828" t="s">
        <v>77</v>
      </c>
      <c r="N8828"/>
      <c r="O8828">
        <v>2026</v>
      </c>
      <c r="P8828">
        <v>1</v>
      </c>
      <c r="Q8828" t="s">
        <v>80</v>
      </c>
      <c r="R8828" s="8">
        <v>46267</v>
      </c>
      <c r="S8828" s="2">
        <v>1</v>
      </c>
      <c r="T8828" s="2" t="s">
        <v>81</v>
      </c>
    </row>
    <row r="8829" spans="1:20" x14ac:dyDescent="0.25">
      <c r="A8829">
        <v>1120790401</v>
      </c>
      <c r="B8829">
        <v>125265940</v>
      </c>
      <c r="C8829" t="s">
        <v>82</v>
      </c>
      <c r="D8829" t="s">
        <v>88</v>
      </c>
      <c r="E8829" t="s">
        <v>76</v>
      </c>
      <c r="F8829" s="7">
        <v>44923</v>
      </c>
      <c r="G8829" s="7">
        <v>45288</v>
      </c>
      <c r="H8829" t="s">
        <v>77</v>
      </c>
      <c r="I8829" t="s">
        <v>78</v>
      </c>
      <c r="J8829" s="7">
        <v>45537</v>
      </c>
      <c r="K8829" s="7">
        <v>45821</v>
      </c>
      <c r="L8829" s="7">
        <v>45288</v>
      </c>
      <c r="M8829" t="s">
        <v>77</v>
      </c>
      <c r="N8829" t="s">
        <v>79</v>
      </c>
      <c r="O8829">
        <v>2026</v>
      </c>
      <c r="P8829">
        <v>1</v>
      </c>
      <c r="Q8829" t="s">
        <v>80</v>
      </c>
      <c r="R8829" s="8">
        <v>46267</v>
      </c>
      <c r="S8829" s="2">
        <v>1</v>
      </c>
      <c r="T8829" s="2" t="s">
        <v>81</v>
      </c>
    </row>
    <row r="8830" spans="1:20" x14ac:dyDescent="0.25">
      <c r="A8830">
        <v>1120790558</v>
      </c>
      <c r="B8830">
        <v>125878152</v>
      </c>
      <c r="C8830" t="s">
        <v>93</v>
      </c>
      <c r="D8830" t="s">
        <v>88</v>
      </c>
      <c r="E8830" t="s">
        <v>76</v>
      </c>
      <c r="F8830" s="7">
        <v>44803</v>
      </c>
      <c r="G8830" s="7">
        <v>45168</v>
      </c>
      <c r="H8830" t="s">
        <v>77</v>
      </c>
      <c r="I8830" t="s">
        <v>78</v>
      </c>
      <c r="J8830" s="7">
        <v>45444</v>
      </c>
      <c r="K8830" s="7">
        <v>45747</v>
      </c>
      <c r="L8830" s="7">
        <v>45168</v>
      </c>
      <c r="M8830" t="s">
        <v>77</v>
      </c>
      <c r="N8830" t="s">
        <v>79</v>
      </c>
      <c r="O8830">
        <v>2026</v>
      </c>
      <c r="P8830">
        <v>1</v>
      </c>
      <c r="Q8830" t="s">
        <v>80</v>
      </c>
      <c r="R8830" s="8">
        <v>46267</v>
      </c>
      <c r="S8830" s="2">
        <v>1</v>
      </c>
      <c r="T8830" s="2" t="s">
        <v>81</v>
      </c>
    </row>
    <row r="8831" spans="1:20" x14ac:dyDescent="0.25">
      <c r="A8831">
        <v>1120790779</v>
      </c>
      <c r="B8831">
        <v>125998559</v>
      </c>
      <c r="C8831" t="s">
        <v>93</v>
      </c>
      <c r="D8831" t="s">
        <v>88</v>
      </c>
      <c r="E8831" t="s">
        <v>76</v>
      </c>
      <c r="F8831" s="7">
        <v>45042</v>
      </c>
      <c r="G8831" s="7">
        <v>45225</v>
      </c>
      <c r="H8831" t="s">
        <v>77</v>
      </c>
      <c r="I8831" t="s">
        <v>78</v>
      </c>
      <c r="J8831" s="7">
        <v>45305</v>
      </c>
      <c r="K8831" s="7">
        <v>45102</v>
      </c>
      <c r="L8831" s="7">
        <v>45225</v>
      </c>
      <c r="M8831" t="s">
        <v>77</v>
      </c>
      <c r="N8831" t="s">
        <v>92</v>
      </c>
      <c r="O8831">
        <v>2026</v>
      </c>
      <c r="P8831">
        <v>1</v>
      </c>
      <c r="Q8831" t="s">
        <v>80</v>
      </c>
      <c r="R8831" s="8">
        <v>46267</v>
      </c>
      <c r="S8831" s="2">
        <v>1</v>
      </c>
      <c r="T8831" s="2" t="s">
        <v>81</v>
      </c>
    </row>
    <row r="8832" spans="1:20" x14ac:dyDescent="0.25">
      <c r="A8832">
        <v>1120790815</v>
      </c>
      <c r="B8832">
        <v>126014909</v>
      </c>
      <c r="C8832" t="s">
        <v>74</v>
      </c>
      <c r="D8832" t="s">
        <v>88</v>
      </c>
      <c r="E8832" t="s">
        <v>76</v>
      </c>
      <c r="F8832" s="7">
        <v>45044</v>
      </c>
      <c r="G8832" s="7">
        <v>45410</v>
      </c>
      <c r="H8832" t="s">
        <v>77</v>
      </c>
      <c r="I8832" t="s">
        <v>78</v>
      </c>
      <c r="J8832" s="7">
        <v>45775</v>
      </c>
      <c r="K8832" s="7">
        <v>45102</v>
      </c>
      <c r="L8832" s="7">
        <v>45410</v>
      </c>
      <c r="M8832" t="s">
        <v>77</v>
      </c>
      <c r="N8832" t="s">
        <v>79</v>
      </c>
      <c r="O8832">
        <v>2026</v>
      </c>
      <c r="P8832">
        <v>1</v>
      </c>
      <c r="Q8832" t="s">
        <v>80</v>
      </c>
      <c r="R8832" s="8">
        <v>46267</v>
      </c>
      <c r="S8832" s="2">
        <v>1</v>
      </c>
      <c r="T8832" s="2" t="s">
        <v>81</v>
      </c>
    </row>
    <row r="8833" spans="1:20" x14ac:dyDescent="0.25">
      <c r="A8833">
        <v>1120790820</v>
      </c>
      <c r="B8833">
        <v>126015969</v>
      </c>
      <c r="C8833" t="s">
        <v>74</v>
      </c>
      <c r="D8833" t="s">
        <v>88</v>
      </c>
      <c r="E8833" t="s">
        <v>76</v>
      </c>
      <c r="F8833" s="7">
        <v>45044</v>
      </c>
      <c r="G8833" s="7">
        <v>45410</v>
      </c>
      <c r="H8833" t="s">
        <v>77</v>
      </c>
      <c r="I8833" t="s">
        <v>78</v>
      </c>
      <c r="J8833" s="7"/>
      <c r="K8833" s="7">
        <v>45425</v>
      </c>
      <c r="L8833" s="7">
        <v>45410</v>
      </c>
      <c r="M8833" t="s">
        <v>77</v>
      </c>
      <c r="N8833"/>
      <c r="O8833">
        <v>2026</v>
      </c>
      <c r="P8833">
        <v>1</v>
      </c>
      <c r="Q8833" t="s">
        <v>80</v>
      </c>
      <c r="R8833" s="8">
        <v>46267</v>
      </c>
      <c r="S8833" s="2">
        <v>1</v>
      </c>
      <c r="T8833" s="2" t="s">
        <v>81</v>
      </c>
    </row>
    <row r="8834" spans="1:20" x14ac:dyDescent="0.25">
      <c r="A8834">
        <v>1120790861</v>
      </c>
      <c r="B8834">
        <v>126034862</v>
      </c>
      <c r="C8834" t="s">
        <v>74</v>
      </c>
      <c r="D8834" t="s">
        <v>88</v>
      </c>
      <c r="E8834" t="s">
        <v>76</v>
      </c>
      <c r="F8834" s="7">
        <v>45048</v>
      </c>
      <c r="G8834" s="7">
        <v>45414</v>
      </c>
      <c r="H8834" t="s">
        <v>86</v>
      </c>
      <c r="I8834" t="s">
        <v>87</v>
      </c>
      <c r="J8834" s="7">
        <v>45722</v>
      </c>
      <c r="K8834" s="7">
        <v>45050</v>
      </c>
      <c r="L8834" s="7">
        <v>45414</v>
      </c>
      <c r="M8834" t="s">
        <v>86</v>
      </c>
      <c r="N8834" t="s">
        <v>79</v>
      </c>
      <c r="O8834">
        <v>2026</v>
      </c>
      <c r="P8834">
        <v>1</v>
      </c>
      <c r="Q8834" t="s">
        <v>80</v>
      </c>
      <c r="R8834" s="8">
        <v>46267</v>
      </c>
      <c r="S8834" s="2">
        <v>1</v>
      </c>
      <c r="T8834" s="2" t="s">
        <v>81</v>
      </c>
    </row>
    <row r="8835" spans="1:20" x14ac:dyDescent="0.25">
      <c r="A8835">
        <v>1120790926</v>
      </c>
      <c r="B8835">
        <v>126063001</v>
      </c>
      <c r="C8835" t="s">
        <v>82</v>
      </c>
      <c r="D8835" t="s">
        <v>88</v>
      </c>
      <c r="E8835" t="s">
        <v>76</v>
      </c>
      <c r="F8835" s="7">
        <v>45051</v>
      </c>
      <c r="G8835" s="7">
        <v>45417</v>
      </c>
      <c r="H8835" t="s">
        <v>77</v>
      </c>
      <c r="I8835" t="s">
        <v>78</v>
      </c>
      <c r="J8835" s="7">
        <v>45427</v>
      </c>
      <c r="K8835" s="7">
        <v>45539</v>
      </c>
      <c r="L8835" s="7">
        <v>45417</v>
      </c>
      <c r="M8835" t="s">
        <v>77</v>
      </c>
      <c r="N8835" t="s">
        <v>79</v>
      </c>
      <c r="O8835">
        <v>2026</v>
      </c>
      <c r="P8835">
        <v>1</v>
      </c>
      <c r="Q8835" t="s">
        <v>80</v>
      </c>
      <c r="R8835" s="8">
        <v>46267</v>
      </c>
      <c r="S8835" s="2">
        <v>1</v>
      </c>
      <c r="T8835" s="2" t="s">
        <v>81</v>
      </c>
    </row>
    <row r="8836" spans="1:20" x14ac:dyDescent="0.25">
      <c r="A8836">
        <v>1120790927</v>
      </c>
      <c r="B8836">
        <v>126063001</v>
      </c>
      <c r="C8836" t="s">
        <v>82</v>
      </c>
      <c r="D8836" t="s">
        <v>88</v>
      </c>
      <c r="E8836" t="s">
        <v>76</v>
      </c>
      <c r="F8836" s="7">
        <v>45051</v>
      </c>
      <c r="G8836" s="7">
        <v>45417</v>
      </c>
      <c r="H8836" t="s">
        <v>77</v>
      </c>
      <c r="I8836" t="s">
        <v>78</v>
      </c>
      <c r="J8836" s="7">
        <v>45427</v>
      </c>
      <c r="K8836" s="7">
        <v>45433</v>
      </c>
      <c r="L8836" s="7">
        <v>45417</v>
      </c>
      <c r="M8836" t="s">
        <v>77</v>
      </c>
      <c r="N8836" t="s">
        <v>79</v>
      </c>
      <c r="O8836">
        <v>2026</v>
      </c>
      <c r="P8836">
        <v>1</v>
      </c>
      <c r="Q8836" t="s">
        <v>80</v>
      </c>
      <c r="R8836" s="8">
        <v>46267</v>
      </c>
      <c r="S8836" s="2">
        <v>1</v>
      </c>
      <c r="T8836" s="2" t="s">
        <v>81</v>
      </c>
    </row>
    <row r="8837" spans="1:20" x14ac:dyDescent="0.25">
      <c r="A8837">
        <v>1120790928</v>
      </c>
      <c r="B8837">
        <v>126063001</v>
      </c>
      <c r="C8837" t="s">
        <v>82</v>
      </c>
      <c r="D8837" t="s">
        <v>88</v>
      </c>
      <c r="E8837" t="s">
        <v>76</v>
      </c>
      <c r="F8837" s="7">
        <v>45051</v>
      </c>
      <c r="G8837" s="7">
        <v>45417</v>
      </c>
      <c r="H8837" t="s">
        <v>77</v>
      </c>
      <c r="I8837" t="s">
        <v>78</v>
      </c>
      <c r="J8837" s="7">
        <v>45427</v>
      </c>
      <c r="K8837" s="7">
        <v>45546</v>
      </c>
      <c r="L8837" s="7">
        <v>45417</v>
      </c>
      <c r="M8837" t="s">
        <v>77</v>
      </c>
      <c r="N8837" t="s">
        <v>79</v>
      </c>
      <c r="O8837">
        <v>2026</v>
      </c>
      <c r="P8837">
        <v>1</v>
      </c>
      <c r="Q8837" t="s">
        <v>80</v>
      </c>
      <c r="R8837" s="8">
        <v>46267</v>
      </c>
      <c r="S8837" s="2">
        <v>1</v>
      </c>
      <c r="T8837" s="2" t="s">
        <v>81</v>
      </c>
    </row>
    <row r="8838" spans="1:20" x14ac:dyDescent="0.25">
      <c r="A8838">
        <v>1120791142</v>
      </c>
      <c r="B8838">
        <v>126156083</v>
      </c>
      <c r="C8838" t="s">
        <v>85</v>
      </c>
      <c r="D8838" t="s">
        <v>88</v>
      </c>
      <c r="E8838" t="s">
        <v>76</v>
      </c>
      <c r="F8838" s="7">
        <v>45063</v>
      </c>
      <c r="G8838" s="7">
        <v>45429</v>
      </c>
      <c r="H8838" t="s">
        <v>86</v>
      </c>
      <c r="I8838" t="s">
        <v>87</v>
      </c>
      <c r="J8838" s="7">
        <v>45848</v>
      </c>
      <c r="K8838" s="7">
        <v>45978</v>
      </c>
      <c r="L8838" s="7">
        <v>45429</v>
      </c>
      <c r="M8838" t="s">
        <v>86</v>
      </c>
      <c r="N8838" t="s">
        <v>79</v>
      </c>
      <c r="O8838">
        <v>2026</v>
      </c>
      <c r="P8838">
        <v>1</v>
      </c>
      <c r="Q8838" t="s">
        <v>80</v>
      </c>
      <c r="R8838" s="8">
        <v>46267</v>
      </c>
      <c r="S8838" s="2">
        <v>1</v>
      </c>
      <c r="T8838" s="2" t="s">
        <v>81</v>
      </c>
    </row>
    <row r="8839" spans="1:20" x14ac:dyDescent="0.25">
      <c r="A8839">
        <v>1120791199</v>
      </c>
      <c r="B8839">
        <v>126195007</v>
      </c>
      <c r="C8839" t="s">
        <v>82</v>
      </c>
      <c r="D8839" t="s">
        <v>83</v>
      </c>
      <c r="E8839" t="s">
        <v>76</v>
      </c>
      <c r="F8839" s="7">
        <v>45066</v>
      </c>
      <c r="G8839" s="7">
        <v>45250</v>
      </c>
      <c r="H8839" t="s">
        <v>77</v>
      </c>
      <c r="I8839" t="s">
        <v>84</v>
      </c>
      <c r="J8839" s="7">
        <v>45633</v>
      </c>
      <c r="K8839" s="7">
        <v>46059</v>
      </c>
      <c r="L8839" s="7">
        <v>45250</v>
      </c>
      <c r="M8839" t="s">
        <v>77</v>
      </c>
      <c r="N8839" t="s">
        <v>79</v>
      </c>
      <c r="O8839">
        <v>2026</v>
      </c>
      <c r="P8839">
        <v>1</v>
      </c>
      <c r="Q8839" t="s">
        <v>80</v>
      </c>
      <c r="R8839" s="8">
        <v>46267</v>
      </c>
      <c r="S8839" s="2">
        <v>1</v>
      </c>
      <c r="T8839" s="2" t="s">
        <v>81</v>
      </c>
    </row>
    <row r="8840" spans="1:20" x14ac:dyDescent="0.25">
      <c r="A8840">
        <v>1120791200</v>
      </c>
      <c r="B8840">
        <v>126195007</v>
      </c>
      <c r="C8840" t="s">
        <v>82</v>
      </c>
      <c r="D8840" t="s">
        <v>83</v>
      </c>
      <c r="E8840" t="s">
        <v>76</v>
      </c>
      <c r="F8840" s="7">
        <v>45066</v>
      </c>
      <c r="G8840" s="7">
        <v>45250</v>
      </c>
      <c r="H8840" t="s">
        <v>77</v>
      </c>
      <c r="I8840" t="s">
        <v>84</v>
      </c>
      <c r="J8840" s="7">
        <v>45633</v>
      </c>
      <c r="K8840" s="7">
        <v>45483</v>
      </c>
      <c r="L8840" s="7">
        <v>45250</v>
      </c>
      <c r="M8840" t="s">
        <v>77</v>
      </c>
      <c r="N8840" t="s">
        <v>79</v>
      </c>
      <c r="O8840">
        <v>2026</v>
      </c>
      <c r="P8840">
        <v>1</v>
      </c>
      <c r="Q8840" t="s">
        <v>80</v>
      </c>
      <c r="R8840" s="8">
        <v>46267</v>
      </c>
      <c r="S8840" s="2">
        <v>1</v>
      </c>
      <c r="T8840" s="2" t="s">
        <v>81</v>
      </c>
    </row>
    <row r="8841" spans="1:20" x14ac:dyDescent="0.25">
      <c r="A8841">
        <v>1120791242</v>
      </c>
      <c r="B8841">
        <v>126203506</v>
      </c>
      <c r="C8841" t="s">
        <v>74</v>
      </c>
      <c r="D8841" t="s">
        <v>88</v>
      </c>
      <c r="E8841" t="s">
        <v>76</v>
      </c>
      <c r="F8841" s="7">
        <v>45068</v>
      </c>
      <c r="G8841" s="7">
        <v>45434</v>
      </c>
      <c r="H8841" t="s">
        <v>77</v>
      </c>
      <c r="I8841" t="s">
        <v>78</v>
      </c>
      <c r="J8841" s="7">
        <v>45484</v>
      </c>
      <c r="K8841" s="7">
        <v>45995</v>
      </c>
      <c r="L8841" s="7">
        <v>45434</v>
      </c>
      <c r="M8841" t="s">
        <v>77</v>
      </c>
      <c r="N8841" t="s">
        <v>79</v>
      </c>
      <c r="O8841">
        <v>2026</v>
      </c>
      <c r="P8841">
        <v>1</v>
      </c>
      <c r="Q8841" t="s">
        <v>80</v>
      </c>
      <c r="R8841" s="8">
        <v>46267</v>
      </c>
      <c r="S8841" s="2">
        <v>1</v>
      </c>
      <c r="T8841" s="2" t="s">
        <v>81</v>
      </c>
    </row>
    <row r="8842" spans="1:20" x14ac:dyDescent="0.25">
      <c r="A8842">
        <v>1120791390</v>
      </c>
      <c r="B8842">
        <v>126280212</v>
      </c>
      <c r="C8842" t="s">
        <v>98</v>
      </c>
      <c r="D8842" t="s">
        <v>88</v>
      </c>
      <c r="E8842" t="s">
        <v>76</v>
      </c>
      <c r="F8842" s="7">
        <v>45079</v>
      </c>
      <c r="G8842" s="7">
        <v>45445</v>
      </c>
      <c r="H8842" t="s">
        <v>77</v>
      </c>
      <c r="I8842" t="s">
        <v>84</v>
      </c>
      <c r="J8842" s="7">
        <v>45432</v>
      </c>
      <c r="K8842" s="7">
        <v>45519</v>
      </c>
      <c r="L8842" s="7">
        <v>45445</v>
      </c>
      <c r="M8842" t="s">
        <v>77</v>
      </c>
      <c r="N8842" t="s">
        <v>79</v>
      </c>
      <c r="O8842">
        <v>2026</v>
      </c>
      <c r="P8842">
        <v>1</v>
      </c>
      <c r="Q8842" t="s">
        <v>80</v>
      </c>
      <c r="R8842" s="8">
        <v>46267</v>
      </c>
      <c r="S8842" s="2">
        <v>1</v>
      </c>
      <c r="T8842" s="2" t="s">
        <v>81</v>
      </c>
    </row>
    <row r="8843" spans="1:20" x14ac:dyDescent="0.25">
      <c r="A8843">
        <v>1120791394</v>
      </c>
      <c r="B8843">
        <v>126281488</v>
      </c>
      <c r="C8843" t="s">
        <v>82</v>
      </c>
      <c r="D8843" t="s">
        <v>88</v>
      </c>
      <c r="E8843" t="s">
        <v>76</v>
      </c>
      <c r="F8843" s="7">
        <v>45079</v>
      </c>
      <c r="G8843" s="7">
        <v>45445</v>
      </c>
      <c r="H8843" t="s">
        <v>77</v>
      </c>
      <c r="I8843" t="s">
        <v>78</v>
      </c>
      <c r="J8843" s="7">
        <v>45719</v>
      </c>
      <c r="K8843" s="7">
        <v>45748</v>
      </c>
      <c r="L8843" s="7">
        <v>45445</v>
      </c>
      <c r="M8843" t="s">
        <v>77</v>
      </c>
      <c r="N8843" t="s">
        <v>79</v>
      </c>
      <c r="O8843">
        <v>2026</v>
      </c>
      <c r="P8843">
        <v>1</v>
      </c>
      <c r="Q8843" t="s">
        <v>80</v>
      </c>
      <c r="R8843" s="8">
        <v>46267</v>
      </c>
      <c r="S8843" s="2">
        <v>1</v>
      </c>
      <c r="T8843" s="2" t="s">
        <v>81</v>
      </c>
    </row>
    <row r="8844" spans="1:20" x14ac:dyDescent="0.25">
      <c r="A8844">
        <v>1120791658</v>
      </c>
      <c r="B8844">
        <v>126414368</v>
      </c>
      <c r="C8844" t="s">
        <v>85</v>
      </c>
      <c r="D8844" t="s">
        <v>88</v>
      </c>
      <c r="E8844" t="s">
        <v>76</v>
      </c>
      <c r="F8844" s="7">
        <v>45027</v>
      </c>
      <c r="G8844" s="7">
        <v>46854</v>
      </c>
      <c r="H8844" t="s">
        <v>77</v>
      </c>
      <c r="I8844" t="s">
        <v>78</v>
      </c>
      <c r="J8844" s="7">
        <v>45501</v>
      </c>
      <c r="K8844" s="7">
        <v>45547</v>
      </c>
      <c r="L8844" s="7">
        <v>46854</v>
      </c>
      <c r="M8844" t="s">
        <v>77</v>
      </c>
      <c r="N8844" t="s">
        <v>79</v>
      </c>
      <c r="O8844">
        <v>2026</v>
      </c>
      <c r="P8844">
        <v>1</v>
      </c>
      <c r="Q8844" t="s">
        <v>80</v>
      </c>
      <c r="R8844" s="8">
        <v>46267</v>
      </c>
      <c r="S8844" s="2">
        <v>1</v>
      </c>
      <c r="T8844" s="2" t="s">
        <v>81</v>
      </c>
    </row>
    <row r="8845" spans="1:20" x14ac:dyDescent="0.25">
      <c r="A8845">
        <v>1120791688</v>
      </c>
      <c r="B8845">
        <v>126426643</v>
      </c>
      <c r="C8845" t="s">
        <v>82</v>
      </c>
      <c r="D8845" t="s">
        <v>88</v>
      </c>
      <c r="E8845" t="s">
        <v>76</v>
      </c>
      <c r="F8845" s="7">
        <v>45099</v>
      </c>
      <c r="G8845" s="7">
        <v>45465</v>
      </c>
      <c r="H8845" t="s">
        <v>77</v>
      </c>
      <c r="I8845" t="s">
        <v>78</v>
      </c>
      <c r="J8845" s="7">
        <v>45747</v>
      </c>
      <c r="K8845" s="7">
        <v>45623</v>
      </c>
      <c r="L8845" s="7">
        <v>45465</v>
      </c>
      <c r="M8845" t="s">
        <v>77</v>
      </c>
      <c r="N8845" t="s">
        <v>79</v>
      </c>
      <c r="O8845">
        <v>2026</v>
      </c>
      <c r="P8845">
        <v>1</v>
      </c>
      <c r="Q8845" t="s">
        <v>80</v>
      </c>
      <c r="R8845" s="8">
        <v>46267</v>
      </c>
      <c r="S8845" s="2">
        <v>1</v>
      </c>
      <c r="T8845" s="2" t="s">
        <v>81</v>
      </c>
    </row>
    <row r="8846" spans="1:20" x14ac:dyDescent="0.25">
      <c r="A8846">
        <v>1120791730</v>
      </c>
      <c r="B8846">
        <v>126443383</v>
      </c>
      <c r="C8846" t="s">
        <v>82</v>
      </c>
      <c r="D8846" t="s">
        <v>88</v>
      </c>
      <c r="E8846" t="s">
        <v>76</v>
      </c>
      <c r="F8846" s="7">
        <v>45101</v>
      </c>
      <c r="G8846" s="7">
        <v>45467</v>
      </c>
      <c r="H8846" t="s">
        <v>77</v>
      </c>
      <c r="I8846" t="s">
        <v>84</v>
      </c>
      <c r="J8846" s="7">
        <v>45777</v>
      </c>
      <c r="K8846" s="7">
        <v>45748</v>
      </c>
      <c r="L8846" s="7">
        <v>45467</v>
      </c>
      <c r="M8846" t="s">
        <v>77</v>
      </c>
      <c r="N8846" t="s">
        <v>79</v>
      </c>
      <c r="O8846">
        <v>2026</v>
      </c>
      <c r="P8846">
        <v>1</v>
      </c>
      <c r="Q8846" t="s">
        <v>80</v>
      </c>
      <c r="R8846" s="8">
        <v>46267</v>
      </c>
      <c r="S8846" s="2">
        <v>1</v>
      </c>
      <c r="T8846" s="2" t="s">
        <v>81</v>
      </c>
    </row>
    <row r="8847" spans="1:20" x14ac:dyDescent="0.25">
      <c r="A8847">
        <v>1120791731</v>
      </c>
      <c r="B8847">
        <v>126443383</v>
      </c>
      <c r="C8847" t="s">
        <v>82</v>
      </c>
      <c r="D8847" t="s">
        <v>88</v>
      </c>
      <c r="E8847" t="s">
        <v>76</v>
      </c>
      <c r="F8847" s="7">
        <v>45101</v>
      </c>
      <c r="G8847" s="7">
        <v>45467</v>
      </c>
      <c r="H8847" t="s">
        <v>77</v>
      </c>
      <c r="I8847" t="s">
        <v>84</v>
      </c>
      <c r="J8847" s="7">
        <v>45777</v>
      </c>
      <c r="K8847" s="7">
        <v>46027</v>
      </c>
      <c r="L8847" s="7">
        <v>45467</v>
      </c>
      <c r="M8847" t="s">
        <v>77</v>
      </c>
      <c r="N8847" t="s">
        <v>79</v>
      </c>
      <c r="O8847">
        <v>2026</v>
      </c>
      <c r="P8847">
        <v>1</v>
      </c>
      <c r="Q8847" t="s">
        <v>80</v>
      </c>
      <c r="R8847" s="8">
        <v>46267</v>
      </c>
      <c r="S8847" s="2">
        <v>1</v>
      </c>
      <c r="T8847" s="2" t="s">
        <v>81</v>
      </c>
    </row>
    <row r="8848" spans="1:20" x14ac:dyDescent="0.25">
      <c r="A8848">
        <v>1120791951</v>
      </c>
      <c r="B8848">
        <v>126556878</v>
      </c>
      <c r="C8848" t="s">
        <v>98</v>
      </c>
      <c r="D8848" t="s">
        <v>75</v>
      </c>
      <c r="E8848" t="s">
        <v>76</v>
      </c>
      <c r="F8848" s="7">
        <v>45117</v>
      </c>
      <c r="G8848" s="7">
        <v>45483</v>
      </c>
      <c r="H8848" t="s">
        <v>77</v>
      </c>
      <c r="I8848" t="s">
        <v>78</v>
      </c>
      <c r="J8848" s="7">
        <v>45702</v>
      </c>
      <c r="K8848" s="7">
        <v>45852</v>
      </c>
      <c r="L8848" s="7">
        <v>45483</v>
      </c>
      <c r="M8848" t="s">
        <v>77</v>
      </c>
      <c r="N8848" t="s">
        <v>92</v>
      </c>
      <c r="O8848">
        <v>2026</v>
      </c>
      <c r="P8848">
        <v>1</v>
      </c>
      <c r="Q8848" t="s">
        <v>80</v>
      </c>
      <c r="R8848" s="8">
        <v>46267</v>
      </c>
      <c r="S8848" s="2">
        <v>1</v>
      </c>
      <c r="T8848" s="2" t="s">
        <v>81</v>
      </c>
    </row>
    <row r="8849" spans="1:20" x14ac:dyDescent="0.25">
      <c r="A8849">
        <v>1120791958</v>
      </c>
      <c r="B8849">
        <v>126560498</v>
      </c>
      <c r="C8849" t="s">
        <v>74</v>
      </c>
      <c r="D8849" t="s">
        <v>75</v>
      </c>
      <c r="E8849" t="s">
        <v>76</v>
      </c>
      <c r="F8849" s="7">
        <v>45118</v>
      </c>
      <c r="G8849" s="7">
        <v>45484</v>
      </c>
      <c r="H8849" t="s">
        <v>86</v>
      </c>
      <c r="I8849" t="s">
        <v>87</v>
      </c>
      <c r="J8849" s="7"/>
      <c r="K8849" s="7">
        <v>46035</v>
      </c>
      <c r="L8849" s="7">
        <v>45484</v>
      </c>
      <c r="M8849" t="s">
        <v>86</v>
      </c>
      <c r="N8849"/>
      <c r="O8849">
        <v>2026</v>
      </c>
      <c r="P8849">
        <v>1</v>
      </c>
      <c r="Q8849" t="s">
        <v>80</v>
      </c>
      <c r="R8849" s="8">
        <v>46267</v>
      </c>
      <c r="S8849" s="2">
        <v>1</v>
      </c>
      <c r="T8849" s="2" t="s">
        <v>81</v>
      </c>
    </row>
    <row r="8850" spans="1:20" x14ac:dyDescent="0.25">
      <c r="A8850">
        <v>1120792020</v>
      </c>
      <c r="B8850">
        <v>126578917</v>
      </c>
      <c r="C8850" t="s">
        <v>85</v>
      </c>
      <c r="D8850" t="s">
        <v>88</v>
      </c>
      <c r="E8850" t="s">
        <v>76</v>
      </c>
      <c r="F8850" s="7">
        <v>45120</v>
      </c>
      <c r="G8850" s="7">
        <v>45486</v>
      </c>
      <c r="H8850" t="s">
        <v>86</v>
      </c>
      <c r="I8850" t="s">
        <v>87</v>
      </c>
      <c r="J8850" s="7"/>
      <c r="K8850" s="7">
        <v>45125</v>
      </c>
      <c r="L8850" s="7">
        <v>45486</v>
      </c>
      <c r="M8850" t="s">
        <v>86</v>
      </c>
      <c r="N8850"/>
      <c r="O8850">
        <v>2026</v>
      </c>
      <c r="P8850">
        <v>1</v>
      </c>
      <c r="Q8850" t="s">
        <v>80</v>
      </c>
      <c r="R8850" s="8">
        <v>46267</v>
      </c>
      <c r="S8850" s="2">
        <v>1</v>
      </c>
      <c r="T8850" s="2" t="s">
        <v>81</v>
      </c>
    </row>
    <row r="8851" spans="1:20" x14ac:dyDescent="0.25">
      <c r="A8851">
        <v>1120792068</v>
      </c>
      <c r="B8851">
        <v>126596849</v>
      </c>
      <c r="C8851" t="s">
        <v>82</v>
      </c>
      <c r="D8851" t="s">
        <v>88</v>
      </c>
      <c r="E8851" t="s">
        <v>76</v>
      </c>
      <c r="F8851" s="7">
        <v>45122</v>
      </c>
      <c r="G8851" s="7">
        <v>45488</v>
      </c>
      <c r="H8851" t="s">
        <v>77</v>
      </c>
      <c r="I8851" t="s">
        <v>84</v>
      </c>
      <c r="J8851" s="7">
        <v>45483</v>
      </c>
      <c r="K8851" s="7">
        <v>45457</v>
      </c>
      <c r="L8851" s="7">
        <v>45488</v>
      </c>
      <c r="M8851" t="s">
        <v>77</v>
      </c>
      <c r="N8851" t="s">
        <v>79</v>
      </c>
      <c r="O8851">
        <v>2026</v>
      </c>
      <c r="P8851">
        <v>1</v>
      </c>
      <c r="Q8851" t="s">
        <v>80</v>
      </c>
      <c r="R8851" s="8">
        <v>46267</v>
      </c>
      <c r="S8851" s="2">
        <v>1</v>
      </c>
      <c r="T8851" s="2" t="s">
        <v>81</v>
      </c>
    </row>
    <row r="8852" spans="1:20" x14ac:dyDescent="0.25">
      <c r="A8852">
        <v>1120792069</v>
      </c>
      <c r="B8852">
        <v>126596849</v>
      </c>
      <c r="C8852" t="s">
        <v>82</v>
      </c>
      <c r="D8852" t="s">
        <v>88</v>
      </c>
      <c r="E8852" t="s">
        <v>76</v>
      </c>
      <c r="F8852" s="7">
        <v>45122</v>
      </c>
      <c r="G8852" s="7">
        <v>45488</v>
      </c>
      <c r="H8852" t="s">
        <v>77</v>
      </c>
      <c r="I8852" t="s">
        <v>84</v>
      </c>
      <c r="J8852" s="7">
        <v>45483</v>
      </c>
      <c r="K8852" s="7">
        <v>46105</v>
      </c>
      <c r="L8852" s="7">
        <v>45488</v>
      </c>
      <c r="M8852" t="s">
        <v>77</v>
      </c>
      <c r="N8852" t="s">
        <v>79</v>
      </c>
      <c r="O8852">
        <v>2026</v>
      </c>
      <c r="P8852">
        <v>1</v>
      </c>
      <c r="Q8852" t="s">
        <v>80</v>
      </c>
      <c r="R8852" s="8">
        <v>46267</v>
      </c>
      <c r="S8852" s="2">
        <v>1</v>
      </c>
      <c r="T8852" s="2" t="s">
        <v>81</v>
      </c>
    </row>
    <row r="8853" spans="1:20" x14ac:dyDescent="0.25">
      <c r="A8853">
        <v>1120792300</v>
      </c>
      <c r="B8853">
        <v>126665366</v>
      </c>
      <c r="C8853" t="s">
        <v>82</v>
      </c>
      <c r="D8853" t="s">
        <v>88</v>
      </c>
      <c r="E8853" t="s">
        <v>76</v>
      </c>
      <c r="F8853" s="7">
        <v>45132</v>
      </c>
      <c r="G8853" s="7">
        <v>45498</v>
      </c>
      <c r="H8853" t="s">
        <v>77</v>
      </c>
      <c r="I8853" t="s">
        <v>84</v>
      </c>
      <c r="J8853" s="7">
        <v>45472</v>
      </c>
      <c r="K8853" s="7">
        <v>45919</v>
      </c>
      <c r="L8853" s="7">
        <v>45498</v>
      </c>
      <c r="M8853" t="s">
        <v>77</v>
      </c>
      <c r="N8853" t="s">
        <v>79</v>
      </c>
      <c r="O8853">
        <v>2026</v>
      </c>
      <c r="P8853">
        <v>1</v>
      </c>
      <c r="Q8853" t="s">
        <v>80</v>
      </c>
      <c r="R8853" s="8">
        <v>46267</v>
      </c>
      <c r="S8853" s="2">
        <v>1</v>
      </c>
      <c r="T8853" s="2" t="s">
        <v>81</v>
      </c>
    </row>
    <row r="8854" spans="1:20" x14ac:dyDescent="0.25">
      <c r="A8854">
        <v>1120792301</v>
      </c>
      <c r="B8854">
        <v>126665366</v>
      </c>
      <c r="C8854" t="s">
        <v>82</v>
      </c>
      <c r="D8854" t="s">
        <v>88</v>
      </c>
      <c r="E8854" t="s">
        <v>76</v>
      </c>
      <c r="F8854" s="7">
        <v>45132</v>
      </c>
      <c r="G8854" s="7">
        <v>45498</v>
      </c>
      <c r="H8854" t="s">
        <v>77</v>
      </c>
      <c r="I8854" t="s">
        <v>84</v>
      </c>
      <c r="J8854" s="7">
        <v>45472</v>
      </c>
      <c r="K8854" s="7">
        <v>45457</v>
      </c>
      <c r="L8854" s="7">
        <v>45498</v>
      </c>
      <c r="M8854" t="s">
        <v>77</v>
      </c>
      <c r="N8854" t="s">
        <v>79</v>
      </c>
      <c r="O8854">
        <v>2026</v>
      </c>
      <c r="P8854">
        <v>1</v>
      </c>
      <c r="Q8854" t="s">
        <v>80</v>
      </c>
      <c r="R8854" s="8">
        <v>46267</v>
      </c>
      <c r="S8854" s="2">
        <v>1</v>
      </c>
      <c r="T8854" s="2" t="s">
        <v>81</v>
      </c>
    </row>
    <row r="8855" spans="1:20" x14ac:dyDescent="0.25">
      <c r="A8855">
        <v>1120792370</v>
      </c>
      <c r="B8855">
        <v>126686643</v>
      </c>
      <c r="C8855" t="s">
        <v>98</v>
      </c>
      <c r="D8855" t="s">
        <v>88</v>
      </c>
      <c r="E8855" t="s">
        <v>76</v>
      </c>
      <c r="F8855" s="7">
        <v>45134</v>
      </c>
      <c r="G8855" s="7">
        <v>45500</v>
      </c>
      <c r="H8855" t="s">
        <v>77</v>
      </c>
      <c r="I8855" t="s">
        <v>78</v>
      </c>
      <c r="J8855" s="7">
        <v>45442</v>
      </c>
      <c r="K8855" s="7">
        <v>45542</v>
      </c>
      <c r="L8855" s="7">
        <v>45500</v>
      </c>
      <c r="M8855" t="s">
        <v>77</v>
      </c>
      <c r="N8855" t="s">
        <v>79</v>
      </c>
      <c r="O8855">
        <v>2026</v>
      </c>
      <c r="P8855">
        <v>1</v>
      </c>
      <c r="Q8855" t="s">
        <v>80</v>
      </c>
      <c r="R8855" s="8">
        <v>46267</v>
      </c>
      <c r="S8855" s="2">
        <v>1</v>
      </c>
      <c r="T8855" s="2" t="s">
        <v>81</v>
      </c>
    </row>
    <row r="8856" spans="1:20" x14ac:dyDescent="0.25">
      <c r="A8856">
        <v>1120792371</v>
      </c>
      <c r="B8856">
        <v>126686643</v>
      </c>
      <c r="C8856" t="s">
        <v>98</v>
      </c>
      <c r="D8856" t="s">
        <v>88</v>
      </c>
      <c r="E8856" t="s">
        <v>76</v>
      </c>
      <c r="F8856" s="7">
        <v>45134</v>
      </c>
      <c r="G8856" s="7">
        <v>45500</v>
      </c>
      <c r="H8856" t="s">
        <v>77</v>
      </c>
      <c r="I8856" t="s">
        <v>78</v>
      </c>
      <c r="J8856" s="7">
        <v>45442</v>
      </c>
      <c r="K8856" s="7">
        <v>45544</v>
      </c>
      <c r="L8856" s="7">
        <v>45500</v>
      </c>
      <c r="M8856" t="s">
        <v>77</v>
      </c>
      <c r="N8856" t="s">
        <v>79</v>
      </c>
      <c r="O8856">
        <v>2026</v>
      </c>
      <c r="P8856">
        <v>1</v>
      </c>
      <c r="Q8856" t="s">
        <v>80</v>
      </c>
      <c r="R8856" s="8">
        <v>46267</v>
      </c>
      <c r="S8856" s="2">
        <v>1</v>
      </c>
      <c r="T8856" s="2" t="s">
        <v>81</v>
      </c>
    </row>
    <row r="8857" spans="1:20" x14ac:dyDescent="0.25">
      <c r="A8857">
        <v>1120792372</v>
      </c>
      <c r="B8857">
        <v>126686643</v>
      </c>
      <c r="C8857" t="s">
        <v>98</v>
      </c>
      <c r="D8857" t="s">
        <v>88</v>
      </c>
      <c r="E8857" t="s">
        <v>76</v>
      </c>
      <c r="F8857" s="7">
        <v>45134</v>
      </c>
      <c r="G8857" s="7">
        <v>45500</v>
      </c>
      <c r="H8857" t="s">
        <v>77</v>
      </c>
      <c r="I8857" t="s">
        <v>78</v>
      </c>
      <c r="J8857" s="7">
        <v>45442</v>
      </c>
      <c r="K8857" s="7">
        <v>45447</v>
      </c>
      <c r="L8857" s="7">
        <v>45500</v>
      </c>
      <c r="M8857" t="s">
        <v>77</v>
      </c>
      <c r="N8857" t="s">
        <v>79</v>
      </c>
      <c r="O8857">
        <v>2026</v>
      </c>
      <c r="P8857">
        <v>1</v>
      </c>
      <c r="Q8857" t="s">
        <v>80</v>
      </c>
      <c r="R8857" s="8">
        <v>46267</v>
      </c>
      <c r="S8857" s="2">
        <v>1</v>
      </c>
      <c r="T8857" s="2" t="s">
        <v>81</v>
      </c>
    </row>
    <row r="8858" spans="1:20" x14ac:dyDescent="0.25">
      <c r="A8858">
        <v>1120792442</v>
      </c>
      <c r="B8858">
        <v>126705284</v>
      </c>
      <c r="C8858" t="s">
        <v>74</v>
      </c>
      <c r="D8858" t="s">
        <v>88</v>
      </c>
      <c r="E8858" t="s">
        <v>76</v>
      </c>
      <c r="F8858" s="7">
        <v>45137</v>
      </c>
      <c r="G8858" s="7">
        <v>45503</v>
      </c>
      <c r="H8858" t="s">
        <v>86</v>
      </c>
      <c r="I8858" t="s">
        <v>87</v>
      </c>
      <c r="J8858" s="7">
        <v>46082</v>
      </c>
      <c r="K8858" s="7">
        <v>46086</v>
      </c>
      <c r="L8858" s="7">
        <v>45503</v>
      </c>
      <c r="M8858" t="s">
        <v>86</v>
      </c>
      <c r="N8858" t="s">
        <v>79</v>
      </c>
      <c r="O8858">
        <v>2026</v>
      </c>
      <c r="P8858">
        <v>1</v>
      </c>
      <c r="Q8858" t="s">
        <v>80</v>
      </c>
      <c r="R8858" s="8">
        <v>46267</v>
      </c>
      <c r="S8858" s="2">
        <v>1</v>
      </c>
      <c r="T8858" s="2" t="s">
        <v>81</v>
      </c>
    </row>
    <row r="8859" spans="1:20" x14ac:dyDescent="0.25">
      <c r="A8859">
        <v>1120792491</v>
      </c>
      <c r="B8859">
        <v>126718642</v>
      </c>
      <c r="C8859" t="s">
        <v>90</v>
      </c>
      <c r="D8859" t="s">
        <v>88</v>
      </c>
      <c r="E8859" t="s">
        <v>76</v>
      </c>
      <c r="F8859" s="7">
        <v>45139</v>
      </c>
      <c r="G8859" s="7">
        <v>46966</v>
      </c>
      <c r="H8859" t="s">
        <v>77</v>
      </c>
      <c r="I8859" t="s">
        <v>84</v>
      </c>
      <c r="J8859" s="7">
        <v>45451</v>
      </c>
      <c r="K8859" s="7">
        <v>45553</v>
      </c>
      <c r="L8859" s="7">
        <v>46966</v>
      </c>
      <c r="M8859" t="s">
        <v>77</v>
      </c>
      <c r="N8859" t="s">
        <v>92</v>
      </c>
      <c r="O8859">
        <v>2026</v>
      </c>
      <c r="P8859">
        <v>1</v>
      </c>
      <c r="Q8859" t="s">
        <v>80</v>
      </c>
      <c r="R8859" s="8">
        <v>46267</v>
      </c>
      <c r="S8859" s="2">
        <v>1</v>
      </c>
      <c r="T8859" s="2" t="s">
        <v>81</v>
      </c>
    </row>
    <row r="8860" spans="1:20" x14ac:dyDescent="0.25">
      <c r="A8860">
        <v>1120792492</v>
      </c>
      <c r="B8860">
        <v>126718642</v>
      </c>
      <c r="C8860" t="s">
        <v>90</v>
      </c>
      <c r="D8860" t="s">
        <v>88</v>
      </c>
      <c r="E8860" t="s">
        <v>76</v>
      </c>
      <c r="F8860" s="7">
        <v>45139</v>
      </c>
      <c r="G8860" s="7">
        <v>46966</v>
      </c>
      <c r="H8860" t="s">
        <v>77</v>
      </c>
      <c r="I8860" t="s">
        <v>84</v>
      </c>
      <c r="J8860" s="7">
        <v>45451</v>
      </c>
      <c r="K8860" s="7">
        <v>45971</v>
      </c>
      <c r="L8860" s="7">
        <v>46966</v>
      </c>
      <c r="M8860" t="s">
        <v>77</v>
      </c>
      <c r="N8860" t="s">
        <v>92</v>
      </c>
      <c r="O8860">
        <v>2026</v>
      </c>
      <c r="P8860">
        <v>1</v>
      </c>
      <c r="Q8860" t="s">
        <v>80</v>
      </c>
      <c r="R8860" s="8">
        <v>46267</v>
      </c>
      <c r="S8860" s="2">
        <v>1</v>
      </c>
      <c r="T8860" s="2" t="s">
        <v>81</v>
      </c>
    </row>
    <row r="8861" spans="1:20" x14ac:dyDescent="0.25">
      <c r="A8861">
        <v>1120792642</v>
      </c>
      <c r="B8861">
        <v>126766603</v>
      </c>
      <c r="C8861" t="s">
        <v>93</v>
      </c>
      <c r="D8861" t="s">
        <v>88</v>
      </c>
      <c r="E8861" t="s">
        <v>76</v>
      </c>
      <c r="F8861" s="7">
        <v>45145</v>
      </c>
      <c r="G8861" s="7">
        <v>45511</v>
      </c>
      <c r="H8861" t="s">
        <v>77</v>
      </c>
      <c r="I8861" t="s">
        <v>78</v>
      </c>
      <c r="J8861" s="7">
        <v>45618</v>
      </c>
      <c r="K8861" s="7">
        <v>45748</v>
      </c>
      <c r="L8861" s="7">
        <v>45511</v>
      </c>
      <c r="M8861" t="s">
        <v>77</v>
      </c>
      <c r="N8861" t="s">
        <v>79</v>
      </c>
      <c r="O8861">
        <v>2026</v>
      </c>
      <c r="P8861">
        <v>1</v>
      </c>
      <c r="Q8861" t="s">
        <v>80</v>
      </c>
      <c r="R8861" s="8">
        <v>46267</v>
      </c>
      <c r="S8861" s="2">
        <v>1</v>
      </c>
      <c r="T8861" s="2" t="s">
        <v>81</v>
      </c>
    </row>
    <row r="8862" spans="1:20" x14ac:dyDescent="0.25">
      <c r="A8862">
        <v>1120792701</v>
      </c>
      <c r="B8862">
        <v>126798917</v>
      </c>
      <c r="C8862" t="s">
        <v>82</v>
      </c>
      <c r="D8862" t="s">
        <v>88</v>
      </c>
      <c r="E8862" t="s">
        <v>76</v>
      </c>
      <c r="F8862" s="7">
        <v>45148</v>
      </c>
      <c r="G8862" s="7">
        <v>45514</v>
      </c>
      <c r="H8862" t="s">
        <v>86</v>
      </c>
      <c r="I8862" t="s">
        <v>87</v>
      </c>
      <c r="J8862" s="7">
        <v>45895</v>
      </c>
      <c r="K8862" s="7">
        <v>45933</v>
      </c>
      <c r="L8862" s="7">
        <v>45514</v>
      </c>
      <c r="M8862" t="s">
        <v>86</v>
      </c>
      <c r="N8862" t="s">
        <v>79</v>
      </c>
      <c r="O8862">
        <v>2026</v>
      </c>
      <c r="P8862">
        <v>1</v>
      </c>
      <c r="Q8862" t="s">
        <v>80</v>
      </c>
      <c r="R8862" s="8">
        <v>46267</v>
      </c>
      <c r="S8862" s="2">
        <v>1</v>
      </c>
      <c r="T8862" s="2" t="s">
        <v>81</v>
      </c>
    </row>
    <row r="8863" spans="1:20" x14ac:dyDescent="0.25">
      <c r="A8863">
        <v>1120792845</v>
      </c>
      <c r="B8863">
        <v>126852560</v>
      </c>
      <c r="C8863" t="s">
        <v>74</v>
      </c>
      <c r="D8863" t="s">
        <v>88</v>
      </c>
      <c r="E8863" t="s">
        <v>76</v>
      </c>
      <c r="F8863" s="7">
        <v>45155</v>
      </c>
      <c r="G8863" s="7">
        <v>45521</v>
      </c>
      <c r="H8863" t="s">
        <v>77</v>
      </c>
      <c r="I8863" t="s">
        <v>78</v>
      </c>
      <c r="J8863" s="7">
        <v>45571</v>
      </c>
      <c r="K8863" s="7">
        <v>45748</v>
      </c>
      <c r="L8863" s="7">
        <v>45521</v>
      </c>
      <c r="M8863" t="s">
        <v>77</v>
      </c>
      <c r="N8863" t="s">
        <v>79</v>
      </c>
      <c r="O8863">
        <v>2026</v>
      </c>
      <c r="P8863">
        <v>1</v>
      </c>
      <c r="Q8863" t="s">
        <v>80</v>
      </c>
      <c r="R8863" s="8">
        <v>46267</v>
      </c>
      <c r="S8863" s="2">
        <v>1</v>
      </c>
      <c r="T8863" s="2" t="s">
        <v>81</v>
      </c>
    </row>
    <row r="8864" spans="1:20" x14ac:dyDescent="0.25">
      <c r="A8864">
        <v>1120792882</v>
      </c>
      <c r="B8864">
        <v>126868559</v>
      </c>
      <c r="C8864" t="s">
        <v>82</v>
      </c>
      <c r="D8864" t="s">
        <v>88</v>
      </c>
      <c r="E8864" t="s">
        <v>76</v>
      </c>
      <c r="F8864" s="7">
        <v>45157</v>
      </c>
      <c r="G8864" s="7">
        <v>45523</v>
      </c>
      <c r="H8864" t="s">
        <v>77</v>
      </c>
      <c r="I8864" t="s">
        <v>78</v>
      </c>
      <c r="J8864" s="7">
        <v>46067</v>
      </c>
      <c r="K8864" s="7">
        <v>45903</v>
      </c>
      <c r="L8864" s="7">
        <v>45523</v>
      </c>
      <c r="M8864" t="s">
        <v>77</v>
      </c>
      <c r="N8864" t="s">
        <v>79</v>
      </c>
      <c r="O8864">
        <v>2026</v>
      </c>
      <c r="P8864">
        <v>1</v>
      </c>
      <c r="Q8864" t="s">
        <v>80</v>
      </c>
      <c r="R8864" s="8">
        <v>46267</v>
      </c>
      <c r="S8864" s="2">
        <v>1</v>
      </c>
      <c r="T8864" s="2" t="s">
        <v>81</v>
      </c>
    </row>
    <row r="8865" spans="1:20" x14ac:dyDescent="0.25">
      <c r="A8865">
        <v>1120793672</v>
      </c>
      <c r="B8865">
        <v>127152212</v>
      </c>
      <c r="C8865" t="s">
        <v>82</v>
      </c>
      <c r="D8865" t="s">
        <v>88</v>
      </c>
      <c r="E8865" t="s">
        <v>76</v>
      </c>
      <c r="F8865" s="7">
        <v>45197</v>
      </c>
      <c r="G8865" s="7">
        <v>45379</v>
      </c>
      <c r="H8865" t="s">
        <v>77</v>
      </c>
      <c r="I8865" t="s">
        <v>78</v>
      </c>
      <c r="J8865" s="7">
        <v>46055</v>
      </c>
      <c r="K8865" s="7">
        <v>45853</v>
      </c>
      <c r="L8865" s="7">
        <v>45379</v>
      </c>
      <c r="M8865" t="s">
        <v>77</v>
      </c>
      <c r="N8865" t="s">
        <v>92</v>
      </c>
      <c r="O8865">
        <v>2026</v>
      </c>
      <c r="P8865">
        <v>1</v>
      </c>
      <c r="Q8865" t="s">
        <v>80</v>
      </c>
      <c r="R8865" s="8">
        <v>46267</v>
      </c>
      <c r="S8865" s="2">
        <v>1</v>
      </c>
      <c r="T8865" s="2" t="s">
        <v>81</v>
      </c>
    </row>
    <row r="8866" spans="1:20" x14ac:dyDescent="0.25">
      <c r="A8866">
        <v>1120793788</v>
      </c>
      <c r="B8866">
        <v>127193486</v>
      </c>
      <c r="C8866" t="s">
        <v>85</v>
      </c>
      <c r="D8866" t="s">
        <v>88</v>
      </c>
      <c r="E8866" t="s">
        <v>76</v>
      </c>
      <c r="F8866" s="7">
        <v>45203</v>
      </c>
      <c r="G8866" s="7">
        <v>45569</v>
      </c>
      <c r="H8866" t="s">
        <v>86</v>
      </c>
      <c r="I8866" t="s">
        <v>87</v>
      </c>
      <c r="J8866" s="7"/>
      <c r="K8866" s="7">
        <v>46052</v>
      </c>
      <c r="L8866" s="7">
        <v>45569</v>
      </c>
      <c r="M8866" t="s">
        <v>86</v>
      </c>
      <c r="N8866"/>
      <c r="O8866">
        <v>2026</v>
      </c>
      <c r="P8866">
        <v>1</v>
      </c>
      <c r="Q8866" t="s">
        <v>80</v>
      </c>
      <c r="R8866" s="8">
        <v>46267</v>
      </c>
      <c r="S8866" s="2">
        <v>1</v>
      </c>
      <c r="T8866" s="2" t="s">
        <v>81</v>
      </c>
    </row>
    <row r="8867" spans="1:20" x14ac:dyDescent="0.25">
      <c r="A8867">
        <v>1120793800</v>
      </c>
      <c r="B8867">
        <v>127195253</v>
      </c>
      <c r="C8867" t="s">
        <v>85</v>
      </c>
      <c r="D8867" t="s">
        <v>88</v>
      </c>
      <c r="E8867" t="s">
        <v>76</v>
      </c>
      <c r="F8867" s="7">
        <v>45203</v>
      </c>
      <c r="G8867" s="7">
        <v>45569</v>
      </c>
      <c r="H8867" t="s">
        <v>86</v>
      </c>
      <c r="I8867" t="s">
        <v>87</v>
      </c>
      <c r="J8867" s="7"/>
      <c r="K8867" s="7">
        <v>45204</v>
      </c>
      <c r="L8867" s="7">
        <v>45569</v>
      </c>
      <c r="M8867" t="s">
        <v>86</v>
      </c>
      <c r="N8867"/>
      <c r="O8867">
        <v>2026</v>
      </c>
      <c r="P8867">
        <v>1</v>
      </c>
      <c r="Q8867" t="s">
        <v>80</v>
      </c>
      <c r="R8867" s="8">
        <v>46267</v>
      </c>
      <c r="S8867" s="2">
        <v>1</v>
      </c>
      <c r="T8867" s="2" t="s">
        <v>81</v>
      </c>
    </row>
    <row r="8868" spans="1:20" x14ac:dyDescent="0.25">
      <c r="A8868">
        <v>1120793838</v>
      </c>
      <c r="B8868">
        <v>127206119</v>
      </c>
      <c r="C8868" t="s">
        <v>82</v>
      </c>
      <c r="D8868" t="s">
        <v>88</v>
      </c>
      <c r="E8868" t="s">
        <v>76</v>
      </c>
      <c r="F8868" s="7">
        <v>45204</v>
      </c>
      <c r="G8868" s="7">
        <v>45570</v>
      </c>
      <c r="H8868" t="s">
        <v>77</v>
      </c>
      <c r="I8868" t="s">
        <v>78</v>
      </c>
      <c r="J8868" s="7">
        <v>45557</v>
      </c>
      <c r="K8868" s="7">
        <v>45950</v>
      </c>
      <c r="L8868" s="7">
        <v>45570</v>
      </c>
      <c r="M8868" t="s">
        <v>77</v>
      </c>
      <c r="N8868" t="s">
        <v>79</v>
      </c>
      <c r="O8868">
        <v>2026</v>
      </c>
      <c r="P8868">
        <v>1</v>
      </c>
      <c r="Q8868" t="s">
        <v>80</v>
      </c>
      <c r="R8868" s="8">
        <v>46267</v>
      </c>
      <c r="S8868" s="2">
        <v>1</v>
      </c>
      <c r="T8868" s="2" t="s">
        <v>81</v>
      </c>
    </row>
    <row r="8869" spans="1:20" x14ac:dyDescent="0.25">
      <c r="A8869">
        <v>1120793846</v>
      </c>
      <c r="B8869">
        <v>127211322</v>
      </c>
      <c r="C8869" t="s">
        <v>74</v>
      </c>
      <c r="D8869" t="s">
        <v>88</v>
      </c>
      <c r="E8869" t="s">
        <v>76</v>
      </c>
      <c r="F8869" s="7">
        <v>45205</v>
      </c>
      <c r="G8869" s="7">
        <v>45571</v>
      </c>
      <c r="H8869" t="s">
        <v>86</v>
      </c>
      <c r="I8869" t="s">
        <v>87</v>
      </c>
      <c r="J8869" s="7"/>
      <c r="K8869" s="7">
        <v>45205</v>
      </c>
      <c r="L8869" s="7">
        <v>45571</v>
      </c>
      <c r="M8869" t="s">
        <v>86</v>
      </c>
      <c r="N8869"/>
      <c r="O8869">
        <v>2026</v>
      </c>
      <c r="P8869">
        <v>1</v>
      </c>
      <c r="Q8869" t="s">
        <v>80</v>
      </c>
      <c r="R8869" s="8">
        <v>46267</v>
      </c>
      <c r="S8869" s="2">
        <v>1</v>
      </c>
      <c r="T8869" s="2" t="s">
        <v>81</v>
      </c>
    </row>
    <row r="8870" spans="1:20" x14ac:dyDescent="0.25">
      <c r="A8870">
        <v>1120793981</v>
      </c>
      <c r="B8870">
        <v>127250269</v>
      </c>
      <c r="C8870" t="s">
        <v>98</v>
      </c>
      <c r="D8870" t="s">
        <v>88</v>
      </c>
      <c r="E8870" t="s">
        <v>76</v>
      </c>
      <c r="F8870" s="7">
        <v>45210</v>
      </c>
      <c r="G8870" s="7">
        <v>45576</v>
      </c>
      <c r="H8870" t="s">
        <v>77</v>
      </c>
      <c r="I8870" t="s">
        <v>89</v>
      </c>
      <c r="J8870" s="7">
        <v>46085</v>
      </c>
      <c r="K8870" s="7">
        <v>45211</v>
      </c>
      <c r="L8870" s="7">
        <v>45576</v>
      </c>
      <c r="M8870" t="s">
        <v>77</v>
      </c>
      <c r="N8870" t="s">
        <v>79</v>
      </c>
      <c r="O8870">
        <v>2026</v>
      </c>
      <c r="P8870">
        <v>1</v>
      </c>
      <c r="Q8870" t="s">
        <v>80</v>
      </c>
      <c r="R8870" s="8">
        <v>46267</v>
      </c>
      <c r="S8870" s="2">
        <v>1</v>
      </c>
      <c r="T8870" s="2" t="s">
        <v>81</v>
      </c>
    </row>
    <row r="8871" spans="1:20" x14ac:dyDescent="0.25">
      <c r="A8871">
        <v>1120793984</v>
      </c>
      <c r="B8871">
        <v>127250553</v>
      </c>
      <c r="C8871" t="s">
        <v>82</v>
      </c>
      <c r="D8871" t="s">
        <v>75</v>
      </c>
      <c r="E8871" t="s">
        <v>76</v>
      </c>
      <c r="F8871" s="7">
        <v>45210</v>
      </c>
      <c r="G8871" s="7">
        <v>45576</v>
      </c>
      <c r="H8871" t="s">
        <v>77</v>
      </c>
      <c r="I8871" t="s">
        <v>78</v>
      </c>
      <c r="J8871" s="7"/>
      <c r="K8871" s="7">
        <v>45211</v>
      </c>
      <c r="L8871" s="7">
        <v>45576</v>
      </c>
      <c r="M8871" t="s">
        <v>77</v>
      </c>
      <c r="N8871"/>
      <c r="O8871">
        <v>2026</v>
      </c>
      <c r="P8871">
        <v>1</v>
      </c>
      <c r="Q8871" t="s">
        <v>80</v>
      </c>
      <c r="R8871" s="8">
        <v>46267</v>
      </c>
      <c r="S8871" s="2">
        <v>1</v>
      </c>
      <c r="T8871" s="2" t="s">
        <v>81</v>
      </c>
    </row>
    <row r="8872" spans="1:20" x14ac:dyDescent="0.25">
      <c r="A8872">
        <v>1120794301</v>
      </c>
      <c r="B8872">
        <v>127345370</v>
      </c>
      <c r="C8872" t="s">
        <v>98</v>
      </c>
      <c r="D8872" t="s">
        <v>88</v>
      </c>
      <c r="E8872" t="s">
        <v>76</v>
      </c>
      <c r="F8872" s="7">
        <v>45224</v>
      </c>
      <c r="G8872" s="7">
        <v>45590</v>
      </c>
      <c r="H8872" t="s">
        <v>77</v>
      </c>
      <c r="I8872" t="s">
        <v>78</v>
      </c>
      <c r="J8872" s="7">
        <v>45504</v>
      </c>
      <c r="K8872" s="7">
        <v>45511</v>
      </c>
      <c r="L8872" s="7">
        <v>45590</v>
      </c>
      <c r="M8872" t="s">
        <v>77</v>
      </c>
      <c r="N8872" t="s">
        <v>79</v>
      </c>
      <c r="O8872">
        <v>2026</v>
      </c>
      <c r="P8872">
        <v>1</v>
      </c>
      <c r="Q8872" t="s">
        <v>80</v>
      </c>
      <c r="R8872" s="8">
        <v>46267</v>
      </c>
      <c r="S8872" s="2">
        <v>1</v>
      </c>
      <c r="T8872" s="2" t="s">
        <v>81</v>
      </c>
    </row>
    <row r="8873" spans="1:20" x14ac:dyDescent="0.25">
      <c r="A8873">
        <v>1120794350</v>
      </c>
      <c r="B8873">
        <v>127362301</v>
      </c>
      <c r="C8873" t="s">
        <v>85</v>
      </c>
      <c r="D8873" t="s">
        <v>88</v>
      </c>
      <c r="E8873" t="s">
        <v>76</v>
      </c>
      <c r="F8873" s="7">
        <v>45226</v>
      </c>
      <c r="G8873" s="7">
        <v>45592</v>
      </c>
      <c r="H8873" t="s">
        <v>86</v>
      </c>
      <c r="I8873" t="s">
        <v>87</v>
      </c>
      <c r="J8873" s="7"/>
      <c r="K8873" s="7">
        <v>45227</v>
      </c>
      <c r="L8873" s="7">
        <v>45592</v>
      </c>
      <c r="M8873" t="s">
        <v>86</v>
      </c>
      <c r="N8873"/>
      <c r="O8873">
        <v>2026</v>
      </c>
      <c r="P8873">
        <v>1</v>
      </c>
      <c r="Q8873" t="s">
        <v>80</v>
      </c>
      <c r="R8873" s="8">
        <v>46267</v>
      </c>
      <c r="S8873" s="2">
        <v>1</v>
      </c>
      <c r="T8873" s="2" t="s">
        <v>81</v>
      </c>
    </row>
    <row r="8874" spans="1:20" x14ac:dyDescent="0.25">
      <c r="A8874">
        <v>1120794540</v>
      </c>
      <c r="B8874">
        <v>127422874</v>
      </c>
      <c r="C8874" t="s">
        <v>74</v>
      </c>
      <c r="D8874" t="s">
        <v>88</v>
      </c>
      <c r="E8874" t="s">
        <v>76</v>
      </c>
      <c r="F8874" s="7">
        <v>45236</v>
      </c>
      <c r="G8874" s="7">
        <v>45602</v>
      </c>
      <c r="H8874" t="s">
        <v>86</v>
      </c>
      <c r="I8874" t="s">
        <v>87</v>
      </c>
      <c r="J8874" s="7"/>
      <c r="K8874" s="7">
        <v>45916</v>
      </c>
      <c r="L8874" s="7">
        <v>45602</v>
      </c>
      <c r="M8874" t="s">
        <v>86</v>
      </c>
      <c r="N8874"/>
      <c r="O8874">
        <v>2026</v>
      </c>
      <c r="P8874">
        <v>1</v>
      </c>
      <c r="Q8874" t="s">
        <v>80</v>
      </c>
      <c r="R8874" s="8">
        <v>46267</v>
      </c>
      <c r="S8874" s="2">
        <v>1</v>
      </c>
      <c r="T8874" s="2" t="s">
        <v>81</v>
      </c>
    </row>
    <row r="8875" spans="1:20" x14ac:dyDescent="0.25">
      <c r="A8875">
        <v>1120794957</v>
      </c>
      <c r="B8875">
        <v>128299861</v>
      </c>
      <c r="C8875" t="s">
        <v>82</v>
      </c>
      <c r="D8875" t="s">
        <v>83</v>
      </c>
      <c r="E8875" t="s">
        <v>76</v>
      </c>
      <c r="F8875" s="7">
        <v>44788</v>
      </c>
      <c r="G8875" s="7">
        <v>44972</v>
      </c>
      <c r="H8875" t="s">
        <v>77</v>
      </c>
      <c r="I8875" t="s">
        <v>78</v>
      </c>
      <c r="J8875" s="7"/>
      <c r="K8875" s="7">
        <v>45779</v>
      </c>
      <c r="L8875" s="7">
        <v>44972</v>
      </c>
      <c r="M8875" t="s">
        <v>77</v>
      </c>
      <c r="N8875"/>
      <c r="O8875">
        <v>2026</v>
      </c>
      <c r="P8875">
        <v>1</v>
      </c>
      <c r="Q8875" t="s">
        <v>80</v>
      </c>
      <c r="R8875" s="8">
        <v>46267</v>
      </c>
      <c r="S8875" s="2">
        <v>1</v>
      </c>
      <c r="T8875" s="2" t="s">
        <v>81</v>
      </c>
    </row>
    <row r="8876" spans="1:20" x14ac:dyDescent="0.25">
      <c r="A8876">
        <v>1120794958</v>
      </c>
      <c r="B8876">
        <v>128299861</v>
      </c>
      <c r="C8876" t="s">
        <v>82</v>
      </c>
      <c r="D8876" t="s">
        <v>83</v>
      </c>
      <c r="E8876" t="s">
        <v>76</v>
      </c>
      <c r="F8876" s="7">
        <v>44788</v>
      </c>
      <c r="G8876" s="7">
        <v>44972</v>
      </c>
      <c r="H8876" t="s">
        <v>77</v>
      </c>
      <c r="I8876" t="s">
        <v>78</v>
      </c>
      <c r="J8876" s="7"/>
      <c r="K8876" s="7">
        <v>45370</v>
      </c>
      <c r="L8876" s="7">
        <v>44972</v>
      </c>
      <c r="M8876" t="s">
        <v>77</v>
      </c>
      <c r="N8876"/>
      <c r="O8876">
        <v>2026</v>
      </c>
      <c r="P8876">
        <v>1</v>
      </c>
      <c r="Q8876" t="s">
        <v>80</v>
      </c>
      <c r="R8876" s="8">
        <v>46267</v>
      </c>
      <c r="S8876" s="2">
        <v>1</v>
      </c>
      <c r="T8876" s="2" t="s">
        <v>81</v>
      </c>
    </row>
    <row r="8877" spans="1:20" x14ac:dyDescent="0.25">
      <c r="A8877">
        <v>1120795028</v>
      </c>
      <c r="B8877">
        <v>128383045</v>
      </c>
      <c r="C8877" t="s">
        <v>82</v>
      </c>
      <c r="D8877" t="s">
        <v>88</v>
      </c>
      <c r="E8877" t="s">
        <v>76</v>
      </c>
      <c r="F8877" s="7">
        <v>45379</v>
      </c>
      <c r="G8877" s="7">
        <v>45744</v>
      </c>
      <c r="H8877" t="s">
        <v>77</v>
      </c>
      <c r="I8877" t="s">
        <v>78</v>
      </c>
      <c r="J8877" s="7"/>
      <c r="K8877" s="7">
        <v>45748</v>
      </c>
      <c r="L8877" s="7">
        <v>45744</v>
      </c>
      <c r="M8877" t="s">
        <v>77</v>
      </c>
      <c r="N8877"/>
      <c r="O8877">
        <v>2026</v>
      </c>
      <c r="P8877">
        <v>1</v>
      </c>
      <c r="Q8877" t="s">
        <v>80</v>
      </c>
      <c r="R8877" s="8">
        <v>46267</v>
      </c>
      <c r="S8877" s="2">
        <v>1</v>
      </c>
      <c r="T8877" s="2" t="s">
        <v>81</v>
      </c>
    </row>
    <row r="8878" spans="1:20" x14ac:dyDescent="0.25">
      <c r="A8878">
        <v>1120795052</v>
      </c>
      <c r="B8878">
        <v>128402247</v>
      </c>
      <c r="C8878" t="s">
        <v>82</v>
      </c>
      <c r="D8878" t="s">
        <v>83</v>
      </c>
      <c r="E8878" t="s">
        <v>76</v>
      </c>
      <c r="F8878" s="7">
        <v>45379</v>
      </c>
      <c r="G8878" s="7">
        <v>47205</v>
      </c>
      <c r="H8878" t="s">
        <v>77</v>
      </c>
      <c r="I8878" t="s">
        <v>84</v>
      </c>
      <c r="J8878" s="7"/>
      <c r="K8878" s="7">
        <v>45386</v>
      </c>
      <c r="L8878" s="7">
        <v>47205</v>
      </c>
      <c r="M8878" t="s">
        <v>77</v>
      </c>
      <c r="N8878"/>
      <c r="O8878">
        <v>2026</v>
      </c>
      <c r="P8878">
        <v>1</v>
      </c>
      <c r="Q8878" t="s">
        <v>80</v>
      </c>
      <c r="R8878" s="8">
        <v>46267</v>
      </c>
      <c r="S8878" s="2">
        <v>1</v>
      </c>
      <c r="T8878" s="2" t="s">
        <v>81</v>
      </c>
    </row>
    <row r="8879" spans="1:20" x14ac:dyDescent="0.25">
      <c r="A8879">
        <v>1120795152</v>
      </c>
      <c r="B8879">
        <v>128543239</v>
      </c>
      <c r="C8879" t="s">
        <v>82</v>
      </c>
      <c r="D8879" t="s">
        <v>83</v>
      </c>
      <c r="E8879" t="s">
        <v>76</v>
      </c>
      <c r="F8879" s="7">
        <v>45393</v>
      </c>
      <c r="G8879" s="7">
        <v>45576</v>
      </c>
      <c r="H8879" t="s">
        <v>77</v>
      </c>
      <c r="I8879" t="s">
        <v>78</v>
      </c>
      <c r="J8879" s="7"/>
      <c r="K8879" s="7">
        <v>45673</v>
      </c>
      <c r="L8879" s="7">
        <v>45576</v>
      </c>
      <c r="M8879" t="s">
        <v>77</v>
      </c>
      <c r="N8879"/>
      <c r="O8879">
        <v>2026</v>
      </c>
      <c r="P8879">
        <v>1</v>
      </c>
      <c r="Q8879" t="s">
        <v>80</v>
      </c>
      <c r="R8879" s="8">
        <v>46267</v>
      </c>
      <c r="S8879" s="2">
        <v>1</v>
      </c>
      <c r="T8879" s="2" t="s">
        <v>81</v>
      </c>
    </row>
    <row r="8880" spans="1:20" x14ac:dyDescent="0.25">
      <c r="A8880">
        <v>1120795189</v>
      </c>
      <c r="B8880">
        <v>128570438</v>
      </c>
      <c r="C8880" t="s">
        <v>74</v>
      </c>
      <c r="D8880" t="s">
        <v>88</v>
      </c>
      <c r="E8880" t="s">
        <v>76</v>
      </c>
      <c r="F8880" s="7">
        <v>45397</v>
      </c>
      <c r="G8880" s="7">
        <v>45580</v>
      </c>
      <c r="H8880" t="s">
        <v>77</v>
      </c>
      <c r="I8880" t="s">
        <v>78</v>
      </c>
      <c r="J8880" s="7"/>
      <c r="K8880" s="7">
        <v>45422</v>
      </c>
      <c r="L8880" s="7">
        <v>45580</v>
      </c>
      <c r="M8880" t="s">
        <v>77</v>
      </c>
      <c r="N8880"/>
      <c r="O8880">
        <v>2026</v>
      </c>
      <c r="P8880">
        <v>1</v>
      </c>
      <c r="Q8880" t="s">
        <v>80</v>
      </c>
      <c r="R8880" s="8">
        <v>46267</v>
      </c>
      <c r="S8880" s="2">
        <v>1</v>
      </c>
      <c r="T8880" s="2" t="s">
        <v>81</v>
      </c>
    </row>
    <row r="8881" spans="1:20" x14ac:dyDescent="0.25">
      <c r="A8881">
        <v>1120795207</v>
      </c>
      <c r="B8881">
        <v>128583994</v>
      </c>
      <c r="C8881" t="s">
        <v>82</v>
      </c>
      <c r="D8881" t="s">
        <v>75</v>
      </c>
      <c r="E8881" t="s">
        <v>76</v>
      </c>
      <c r="F8881" s="7">
        <v>45401</v>
      </c>
      <c r="G8881" s="7">
        <v>46496</v>
      </c>
      <c r="H8881" t="s">
        <v>77</v>
      </c>
      <c r="I8881" t="s">
        <v>78</v>
      </c>
      <c r="J8881" s="7"/>
      <c r="K8881" s="7">
        <v>46034</v>
      </c>
      <c r="L8881" s="7">
        <v>46496</v>
      </c>
      <c r="M8881" t="s">
        <v>77</v>
      </c>
      <c r="N8881"/>
      <c r="O8881">
        <v>2026</v>
      </c>
      <c r="P8881">
        <v>1</v>
      </c>
      <c r="Q8881" t="s">
        <v>80</v>
      </c>
      <c r="R8881" s="8">
        <v>46267</v>
      </c>
      <c r="S8881" s="2">
        <v>1</v>
      </c>
      <c r="T8881" s="2" t="s">
        <v>81</v>
      </c>
    </row>
    <row r="8882" spans="1:20" x14ac:dyDescent="0.25">
      <c r="A8882">
        <v>1120795307</v>
      </c>
      <c r="B8882">
        <v>128706643</v>
      </c>
      <c r="C8882" t="s">
        <v>98</v>
      </c>
      <c r="D8882" t="s">
        <v>88</v>
      </c>
      <c r="E8882" t="s">
        <v>76</v>
      </c>
      <c r="F8882" s="7">
        <v>45412</v>
      </c>
      <c r="G8882" s="7">
        <v>45592</v>
      </c>
      <c r="H8882" t="s">
        <v>77</v>
      </c>
      <c r="I8882" t="s">
        <v>84</v>
      </c>
      <c r="J8882" s="7"/>
      <c r="K8882" s="7">
        <v>45637</v>
      </c>
      <c r="L8882" s="7">
        <v>45592</v>
      </c>
      <c r="M8882" t="s">
        <v>77</v>
      </c>
      <c r="N8882"/>
      <c r="O8882">
        <v>2026</v>
      </c>
      <c r="P8882">
        <v>1</v>
      </c>
      <c r="Q8882" t="s">
        <v>80</v>
      </c>
      <c r="R8882" s="8">
        <v>46267</v>
      </c>
      <c r="S8882" s="2">
        <v>1</v>
      </c>
      <c r="T8882" s="2" t="s">
        <v>81</v>
      </c>
    </row>
    <row r="8883" spans="1:20" x14ac:dyDescent="0.25">
      <c r="A8883">
        <v>1120795337</v>
      </c>
      <c r="B8883">
        <v>128724639</v>
      </c>
      <c r="C8883" t="s">
        <v>93</v>
      </c>
      <c r="D8883" t="s">
        <v>83</v>
      </c>
      <c r="E8883" t="s">
        <v>76</v>
      </c>
      <c r="F8883" s="7">
        <v>45419</v>
      </c>
      <c r="G8883" s="7">
        <v>45603</v>
      </c>
      <c r="H8883" t="s">
        <v>77</v>
      </c>
      <c r="I8883" t="s">
        <v>78</v>
      </c>
      <c r="J8883" s="7"/>
      <c r="K8883" s="7">
        <v>45686</v>
      </c>
      <c r="L8883" s="7">
        <v>45603</v>
      </c>
      <c r="M8883" t="s">
        <v>77</v>
      </c>
      <c r="N8883"/>
      <c r="O8883">
        <v>2026</v>
      </c>
      <c r="P8883">
        <v>1</v>
      </c>
      <c r="Q8883" t="s">
        <v>80</v>
      </c>
      <c r="R8883" s="8">
        <v>46267</v>
      </c>
      <c r="S8883" s="2">
        <v>1</v>
      </c>
      <c r="T8883" s="2" t="s">
        <v>81</v>
      </c>
    </row>
    <row r="8884" spans="1:20" x14ac:dyDescent="0.25">
      <c r="A8884">
        <v>1120795410</v>
      </c>
      <c r="B8884">
        <v>128776928</v>
      </c>
      <c r="C8884" t="s">
        <v>96</v>
      </c>
      <c r="D8884" t="s">
        <v>75</v>
      </c>
      <c r="E8884" t="s">
        <v>76</v>
      </c>
      <c r="F8884" s="7">
        <v>45427</v>
      </c>
      <c r="G8884" s="7">
        <v>47253</v>
      </c>
      <c r="H8884" t="s">
        <v>77</v>
      </c>
      <c r="I8884" t="s">
        <v>78</v>
      </c>
      <c r="J8884" s="7"/>
      <c r="K8884" s="7">
        <v>46000</v>
      </c>
      <c r="L8884" s="7">
        <v>47253</v>
      </c>
      <c r="M8884" t="s">
        <v>77</v>
      </c>
      <c r="N8884"/>
      <c r="O8884">
        <v>2026</v>
      </c>
      <c r="P8884">
        <v>1</v>
      </c>
      <c r="Q8884" t="s">
        <v>80</v>
      </c>
      <c r="R8884" s="8">
        <v>46267</v>
      </c>
      <c r="S8884" s="2">
        <v>1</v>
      </c>
      <c r="T8884" s="2" t="s">
        <v>81</v>
      </c>
    </row>
    <row r="8885" spans="1:20" x14ac:dyDescent="0.25">
      <c r="A8885">
        <v>1120795437</v>
      </c>
      <c r="B8885">
        <v>128804186</v>
      </c>
      <c r="C8885" t="s">
        <v>95</v>
      </c>
      <c r="D8885" t="s">
        <v>83</v>
      </c>
      <c r="E8885" t="s">
        <v>76</v>
      </c>
      <c r="F8885" s="7">
        <v>45427</v>
      </c>
      <c r="G8885" s="7">
        <v>45611</v>
      </c>
      <c r="H8885" t="s">
        <v>77</v>
      </c>
      <c r="I8885" t="s">
        <v>89</v>
      </c>
      <c r="J8885" s="7">
        <v>46084</v>
      </c>
      <c r="K8885" s="7">
        <v>46087</v>
      </c>
      <c r="L8885" s="7">
        <v>45611</v>
      </c>
      <c r="M8885" t="s">
        <v>77</v>
      </c>
      <c r="N8885" t="s">
        <v>79</v>
      </c>
      <c r="O8885">
        <v>2026</v>
      </c>
      <c r="P8885">
        <v>1</v>
      </c>
      <c r="Q8885" t="s">
        <v>80</v>
      </c>
      <c r="R8885" s="8">
        <v>46267</v>
      </c>
      <c r="S8885" s="2">
        <v>1</v>
      </c>
      <c r="T8885" s="2" t="s">
        <v>81</v>
      </c>
    </row>
    <row r="8886" spans="1:20" x14ac:dyDescent="0.25">
      <c r="A8886">
        <v>1120795466</v>
      </c>
      <c r="B8886">
        <v>128835096</v>
      </c>
      <c r="C8886" t="s">
        <v>98</v>
      </c>
      <c r="D8886" t="s">
        <v>88</v>
      </c>
      <c r="E8886" t="s">
        <v>76</v>
      </c>
      <c r="F8886" s="7">
        <v>45433</v>
      </c>
      <c r="G8886" s="7">
        <v>45798</v>
      </c>
      <c r="H8886" t="s">
        <v>77</v>
      </c>
      <c r="I8886" t="s">
        <v>78</v>
      </c>
      <c r="J8886" s="7">
        <v>45633</v>
      </c>
      <c r="K8886" s="7">
        <v>45504</v>
      </c>
      <c r="L8886" s="7">
        <v>45798</v>
      </c>
      <c r="M8886" t="s">
        <v>77</v>
      </c>
      <c r="N8886" t="s">
        <v>79</v>
      </c>
      <c r="O8886">
        <v>2026</v>
      </c>
      <c r="P8886">
        <v>1</v>
      </c>
      <c r="Q8886" t="s">
        <v>80</v>
      </c>
      <c r="R8886" s="8">
        <v>46267</v>
      </c>
      <c r="S8886" s="2">
        <v>1</v>
      </c>
      <c r="T8886" s="2" t="s">
        <v>81</v>
      </c>
    </row>
    <row r="8887" spans="1:20" x14ac:dyDescent="0.25">
      <c r="A8887">
        <v>1120795503</v>
      </c>
      <c r="B8887">
        <v>128894311</v>
      </c>
      <c r="C8887" t="s">
        <v>98</v>
      </c>
      <c r="D8887" t="s">
        <v>83</v>
      </c>
      <c r="E8887" t="s">
        <v>76</v>
      </c>
      <c r="F8887" s="7">
        <v>45433</v>
      </c>
      <c r="G8887" s="7">
        <v>45617</v>
      </c>
      <c r="H8887" t="s">
        <v>77</v>
      </c>
      <c r="I8887" t="s">
        <v>78</v>
      </c>
      <c r="J8887" s="7">
        <v>45829</v>
      </c>
      <c r="K8887" s="7">
        <v>45995</v>
      </c>
      <c r="L8887" s="7">
        <v>45617</v>
      </c>
      <c r="M8887" t="s">
        <v>77</v>
      </c>
      <c r="N8887" t="s">
        <v>79</v>
      </c>
      <c r="O8887">
        <v>2026</v>
      </c>
      <c r="P8887">
        <v>1</v>
      </c>
      <c r="Q8887" t="s">
        <v>80</v>
      </c>
      <c r="R8887" s="8">
        <v>46267</v>
      </c>
      <c r="S8887" s="2">
        <v>1</v>
      </c>
      <c r="T8887" s="2" t="s">
        <v>81</v>
      </c>
    </row>
    <row r="8888" spans="1:20" x14ac:dyDescent="0.25">
      <c r="A8888">
        <v>1120795584</v>
      </c>
      <c r="B8888">
        <v>129038397</v>
      </c>
      <c r="C8888" t="s">
        <v>82</v>
      </c>
      <c r="D8888" t="s">
        <v>75</v>
      </c>
      <c r="E8888" t="s">
        <v>76</v>
      </c>
      <c r="F8888" s="7">
        <v>45451</v>
      </c>
      <c r="G8888" s="7">
        <v>47277</v>
      </c>
      <c r="H8888" t="s">
        <v>77</v>
      </c>
      <c r="I8888" t="s">
        <v>78</v>
      </c>
      <c r="J8888" s="7"/>
      <c r="K8888" s="7">
        <v>45460</v>
      </c>
      <c r="L8888" s="7">
        <v>47277</v>
      </c>
      <c r="M8888" t="s">
        <v>77</v>
      </c>
      <c r="N8888"/>
      <c r="O8888">
        <v>2026</v>
      </c>
      <c r="P8888">
        <v>1</v>
      </c>
      <c r="Q8888" t="s">
        <v>80</v>
      </c>
      <c r="R8888" s="8">
        <v>46267</v>
      </c>
      <c r="S8888" s="2">
        <v>1</v>
      </c>
      <c r="T8888" s="2" t="s">
        <v>81</v>
      </c>
    </row>
    <row r="8889" spans="1:20" x14ac:dyDescent="0.25">
      <c r="A8889">
        <v>1120795588</v>
      </c>
      <c r="B8889">
        <v>129039647</v>
      </c>
      <c r="C8889" t="s">
        <v>90</v>
      </c>
      <c r="D8889" t="s">
        <v>83</v>
      </c>
      <c r="E8889" t="s">
        <v>76</v>
      </c>
      <c r="F8889" s="7">
        <v>45450</v>
      </c>
      <c r="G8889" s="7">
        <v>45630</v>
      </c>
      <c r="H8889" t="s">
        <v>77</v>
      </c>
      <c r="I8889" t="s">
        <v>84</v>
      </c>
      <c r="J8889" s="7"/>
      <c r="K8889" s="7">
        <v>45553</v>
      </c>
      <c r="L8889" s="7">
        <v>45630</v>
      </c>
      <c r="M8889" t="s">
        <v>77</v>
      </c>
      <c r="N8889"/>
      <c r="O8889">
        <v>2026</v>
      </c>
      <c r="P8889">
        <v>1</v>
      </c>
      <c r="Q8889" t="s">
        <v>80</v>
      </c>
      <c r="R8889" s="8">
        <v>46267</v>
      </c>
      <c r="S8889" s="2">
        <v>1</v>
      </c>
      <c r="T8889" s="2" t="s">
        <v>81</v>
      </c>
    </row>
    <row r="8890" spans="1:20" x14ac:dyDescent="0.25">
      <c r="A8890">
        <v>1120795590</v>
      </c>
      <c r="B8890">
        <v>129039655</v>
      </c>
      <c r="C8890" t="s">
        <v>96</v>
      </c>
      <c r="D8890" t="s">
        <v>83</v>
      </c>
      <c r="E8890" t="s">
        <v>76</v>
      </c>
      <c r="F8890" s="7">
        <v>45448</v>
      </c>
      <c r="G8890" s="7">
        <v>45631</v>
      </c>
      <c r="H8890" t="s">
        <v>77</v>
      </c>
      <c r="I8890" t="s">
        <v>78</v>
      </c>
      <c r="J8890" s="7"/>
      <c r="K8890" s="7">
        <v>45747</v>
      </c>
      <c r="L8890" s="7">
        <v>45631</v>
      </c>
      <c r="M8890" t="s">
        <v>77</v>
      </c>
      <c r="N8890"/>
      <c r="O8890">
        <v>2026</v>
      </c>
      <c r="P8890">
        <v>1</v>
      </c>
      <c r="Q8890" t="s">
        <v>80</v>
      </c>
      <c r="R8890" s="8">
        <v>46267</v>
      </c>
      <c r="S8890" s="2">
        <v>1</v>
      </c>
      <c r="T8890" s="2" t="s">
        <v>81</v>
      </c>
    </row>
    <row r="8891" spans="1:20" x14ac:dyDescent="0.25">
      <c r="A8891">
        <v>1120795591</v>
      </c>
      <c r="B8891">
        <v>129039655</v>
      </c>
      <c r="C8891" t="s">
        <v>96</v>
      </c>
      <c r="D8891" t="s">
        <v>83</v>
      </c>
      <c r="E8891" t="s">
        <v>76</v>
      </c>
      <c r="F8891" s="7">
        <v>45448</v>
      </c>
      <c r="G8891" s="7">
        <v>45631</v>
      </c>
      <c r="H8891" t="s">
        <v>77</v>
      </c>
      <c r="I8891" t="s">
        <v>78</v>
      </c>
      <c r="J8891" s="7"/>
      <c r="K8891" s="7">
        <v>46037</v>
      </c>
      <c r="L8891" s="7">
        <v>45631</v>
      </c>
      <c r="M8891" t="s">
        <v>77</v>
      </c>
      <c r="N8891"/>
      <c r="O8891">
        <v>2026</v>
      </c>
      <c r="P8891">
        <v>1</v>
      </c>
      <c r="Q8891" t="s">
        <v>80</v>
      </c>
      <c r="R8891" s="8">
        <v>46267</v>
      </c>
      <c r="S8891" s="2">
        <v>1</v>
      </c>
      <c r="T8891" s="2" t="s">
        <v>81</v>
      </c>
    </row>
    <row r="8892" spans="1:20" x14ac:dyDescent="0.25">
      <c r="A8892">
        <v>1120795615</v>
      </c>
      <c r="B8892">
        <v>129051310</v>
      </c>
      <c r="C8892" t="s">
        <v>90</v>
      </c>
      <c r="D8892" t="s">
        <v>88</v>
      </c>
      <c r="E8892" t="s">
        <v>76</v>
      </c>
      <c r="F8892" s="7">
        <v>45453</v>
      </c>
      <c r="G8892" s="7">
        <v>45636</v>
      </c>
      <c r="H8892" t="s">
        <v>77</v>
      </c>
      <c r="I8892" t="s">
        <v>84</v>
      </c>
      <c r="J8892" s="7"/>
      <c r="K8892" s="7">
        <v>45553</v>
      </c>
      <c r="L8892" s="7">
        <v>45636</v>
      </c>
      <c r="M8892" t="s">
        <v>77</v>
      </c>
      <c r="N8892"/>
      <c r="O8892">
        <v>2026</v>
      </c>
      <c r="P8892">
        <v>1</v>
      </c>
      <c r="Q8892" t="s">
        <v>80</v>
      </c>
      <c r="R8892" s="8">
        <v>46267</v>
      </c>
      <c r="S8892" s="2">
        <v>1</v>
      </c>
      <c r="T8892" s="2" t="s">
        <v>81</v>
      </c>
    </row>
    <row r="8893" spans="1:20" x14ac:dyDescent="0.25">
      <c r="A8893">
        <v>1120795676</v>
      </c>
      <c r="B8893">
        <v>129079774</v>
      </c>
      <c r="C8893" t="s">
        <v>93</v>
      </c>
      <c r="D8893" t="s">
        <v>88</v>
      </c>
      <c r="E8893" t="s">
        <v>76</v>
      </c>
      <c r="F8893" s="7">
        <v>45458</v>
      </c>
      <c r="G8893" s="7">
        <v>45823</v>
      </c>
      <c r="H8893" t="s">
        <v>77</v>
      </c>
      <c r="I8893" t="s">
        <v>78</v>
      </c>
      <c r="J8893" s="7">
        <v>45565</v>
      </c>
      <c r="K8893" s="7">
        <v>45993</v>
      </c>
      <c r="L8893" s="7">
        <v>45823</v>
      </c>
      <c r="M8893" t="s">
        <v>77</v>
      </c>
      <c r="N8893" t="s">
        <v>79</v>
      </c>
      <c r="O8893">
        <v>2026</v>
      </c>
      <c r="P8893">
        <v>1</v>
      </c>
      <c r="Q8893" t="s">
        <v>80</v>
      </c>
      <c r="R8893" s="8">
        <v>46267</v>
      </c>
      <c r="S8893" s="2">
        <v>1</v>
      </c>
      <c r="T8893" s="2" t="s">
        <v>81</v>
      </c>
    </row>
    <row r="8894" spans="1:20" x14ac:dyDescent="0.25">
      <c r="A8894">
        <v>1120795697</v>
      </c>
      <c r="B8894">
        <v>129096372</v>
      </c>
      <c r="C8894" t="s">
        <v>94</v>
      </c>
      <c r="D8894" t="s">
        <v>83</v>
      </c>
      <c r="E8894" t="s">
        <v>76</v>
      </c>
      <c r="F8894" s="7">
        <v>45461</v>
      </c>
      <c r="G8894" s="7">
        <v>45644</v>
      </c>
      <c r="H8894" t="s">
        <v>77</v>
      </c>
      <c r="I8894" t="s">
        <v>84</v>
      </c>
      <c r="J8894" s="7"/>
      <c r="K8894" s="7">
        <v>45464</v>
      </c>
      <c r="L8894" s="7">
        <v>45644</v>
      </c>
      <c r="M8894" t="s">
        <v>77</v>
      </c>
      <c r="N8894"/>
      <c r="O8894">
        <v>2026</v>
      </c>
      <c r="P8894">
        <v>1</v>
      </c>
      <c r="Q8894" t="s">
        <v>80</v>
      </c>
      <c r="R8894" s="8">
        <v>46267</v>
      </c>
      <c r="S8894" s="2">
        <v>1</v>
      </c>
      <c r="T8894" s="2" t="s">
        <v>81</v>
      </c>
    </row>
    <row r="8895" spans="1:20" x14ac:dyDescent="0.25">
      <c r="A8895">
        <v>1120795703</v>
      </c>
      <c r="B8895">
        <v>129096626</v>
      </c>
      <c r="C8895" t="s">
        <v>82</v>
      </c>
      <c r="D8895" t="s">
        <v>88</v>
      </c>
      <c r="E8895" t="s">
        <v>76</v>
      </c>
      <c r="F8895" s="7">
        <v>45461</v>
      </c>
      <c r="G8895" s="7">
        <v>45826</v>
      </c>
      <c r="H8895" t="s">
        <v>77</v>
      </c>
      <c r="I8895" t="s">
        <v>84</v>
      </c>
      <c r="J8895" s="7"/>
      <c r="K8895" s="7">
        <v>45748</v>
      </c>
      <c r="L8895" s="7">
        <v>45826</v>
      </c>
      <c r="M8895" t="s">
        <v>77</v>
      </c>
      <c r="N8895"/>
      <c r="O8895">
        <v>2026</v>
      </c>
      <c r="P8895">
        <v>1</v>
      </c>
      <c r="Q8895" t="s">
        <v>80</v>
      </c>
      <c r="R8895" s="8">
        <v>46267</v>
      </c>
      <c r="S8895" s="2">
        <v>1</v>
      </c>
      <c r="T8895" s="2" t="s">
        <v>81</v>
      </c>
    </row>
    <row r="8896" spans="1:20" x14ac:dyDescent="0.25">
      <c r="A8896">
        <v>1120795704</v>
      </c>
      <c r="B8896">
        <v>129096626</v>
      </c>
      <c r="C8896" t="s">
        <v>82</v>
      </c>
      <c r="D8896" t="s">
        <v>88</v>
      </c>
      <c r="E8896" t="s">
        <v>76</v>
      </c>
      <c r="F8896" s="7">
        <v>45461</v>
      </c>
      <c r="G8896" s="7">
        <v>45826</v>
      </c>
      <c r="H8896" t="s">
        <v>77</v>
      </c>
      <c r="I8896" t="s">
        <v>84</v>
      </c>
      <c r="J8896" s="7"/>
      <c r="K8896" s="7">
        <v>46078</v>
      </c>
      <c r="L8896" s="7">
        <v>45826</v>
      </c>
      <c r="M8896" t="s">
        <v>77</v>
      </c>
      <c r="N8896"/>
      <c r="O8896">
        <v>2026</v>
      </c>
      <c r="P8896">
        <v>1</v>
      </c>
      <c r="Q8896" t="s">
        <v>80</v>
      </c>
      <c r="R8896" s="8">
        <v>46267</v>
      </c>
      <c r="S8896" s="2">
        <v>1</v>
      </c>
      <c r="T8896" s="2" t="s">
        <v>81</v>
      </c>
    </row>
    <row r="8897" spans="1:20" x14ac:dyDescent="0.25">
      <c r="A8897">
        <v>1120795734</v>
      </c>
      <c r="B8897">
        <v>129113258</v>
      </c>
      <c r="C8897" t="s">
        <v>96</v>
      </c>
      <c r="D8897" t="s">
        <v>75</v>
      </c>
      <c r="E8897" t="s">
        <v>76</v>
      </c>
      <c r="F8897" s="7">
        <v>45465</v>
      </c>
      <c r="G8897" s="7">
        <v>47291</v>
      </c>
      <c r="H8897" t="s">
        <v>77</v>
      </c>
      <c r="I8897" t="s">
        <v>78</v>
      </c>
      <c r="J8897" s="7"/>
      <c r="K8897" s="7">
        <v>45468</v>
      </c>
      <c r="L8897" s="7">
        <v>47291</v>
      </c>
      <c r="M8897" t="s">
        <v>77</v>
      </c>
      <c r="N8897"/>
      <c r="O8897">
        <v>2026</v>
      </c>
      <c r="P8897">
        <v>1</v>
      </c>
      <c r="Q8897" t="s">
        <v>80</v>
      </c>
      <c r="R8897" s="8">
        <v>46267</v>
      </c>
      <c r="S8897" s="2">
        <v>1</v>
      </c>
      <c r="T8897" s="2" t="s">
        <v>81</v>
      </c>
    </row>
    <row r="8898" spans="1:20" x14ac:dyDescent="0.25">
      <c r="A8898">
        <v>1120795738</v>
      </c>
      <c r="B8898">
        <v>129113838</v>
      </c>
      <c r="C8898" t="s">
        <v>98</v>
      </c>
      <c r="D8898" t="s">
        <v>83</v>
      </c>
      <c r="E8898" t="s">
        <v>76</v>
      </c>
      <c r="F8898" s="7">
        <v>45464</v>
      </c>
      <c r="G8898" s="7">
        <v>45556</v>
      </c>
      <c r="H8898" t="s">
        <v>77</v>
      </c>
      <c r="I8898" t="s">
        <v>84</v>
      </c>
      <c r="J8898" s="7"/>
      <c r="K8898" s="7">
        <v>45552</v>
      </c>
      <c r="L8898" s="7">
        <v>45556</v>
      </c>
      <c r="M8898" t="s">
        <v>77</v>
      </c>
      <c r="N8898"/>
      <c r="O8898">
        <v>2026</v>
      </c>
      <c r="P8898">
        <v>1</v>
      </c>
      <c r="Q8898" t="s">
        <v>80</v>
      </c>
      <c r="R8898" s="8">
        <v>46267</v>
      </c>
      <c r="S8898" s="2">
        <v>1</v>
      </c>
      <c r="T8898" s="2" t="s">
        <v>81</v>
      </c>
    </row>
    <row r="8899" spans="1:20" x14ac:dyDescent="0.25">
      <c r="A8899">
        <v>1120795804</v>
      </c>
      <c r="B8899">
        <v>129147267</v>
      </c>
      <c r="C8899" t="s">
        <v>82</v>
      </c>
      <c r="D8899" t="s">
        <v>88</v>
      </c>
      <c r="E8899" t="s">
        <v>76</v>
      </c>
      <c r="F8899" s="7">
        <v>45471</v>
      </c>
      <c r="G8899" s="7">
        <v>45836</v>
      </c>
      <c r="H8899" t="s">
        <v>77</v>
      </c>
      <c r="I8899" t="s">
        <v>78</v>
      </c>
      <c r="J8899" s="7"/>
      <c r="K8899" s="7">
        <v>45748</v>
      </c>
      <c r="L8899" s="7">
        <v>45836</v>
      </c>
      <c r="M8899" t="s">
        <v>77</v>
      </c>
      <c r="N8899"/>
      <c r="O8899">
        <v>2026</v>
      </c>
      <c r="P8899">
        <v>1</v>
      </c>
      <c r="Q8899" t="s">
        <v>80</v>
      </c>
      <c r="R8899" s="8">
        <v>46267</v>
      </c>
      <c r="S8899" s="2">
        <v>1</v>
      </c>
      <c r="T8899" s="2" t="s">
        <v>81</v>
      </c>
    </row>
    <row r="8900" spans="1:20" x14ac:dyDescent="0.25">
      <c r="A8900">
        <v>1120795830</v>
      </c>
      <c r="B8900">
        <v>129155726</v>
      </c>
      <c r="C8900" t="s">
        <v>82</v>
      </c>
      <c r="D8900" t="s">
        <v>88</v>
      </c>
      <c r="E8900" t="s">
        <v>76</v>
      </c>
      <c r="F8900" s="7">
        <v>45472</v>
      </c>
      <c r="G8900" s="7">
        <v>45837</v>
      </c>
      <c r="H8900" t="s">
        <v>77</v>
      </c>
      <c r="I8900" t="s">
        <v>84</v>
      </c>
      <c r="J8900" s="7"/>
      <c r="K8900" s="7">
        <v>45631</v>
      </c>
      <c r="L8900" s="7">
        <v>45837</v>
      </c>
      <c r="M8900" t="s">
        <v>77</v>
      </c>
      <c r="N8900"/>
      <c r="O8900">
        <v>2026</v>
      </c>
      <c r="P8900">
        <v>1</v>
      </c>
      <c r="Q8900" t="s">
        <v>80</v>
      </c>
      <c r="R8900" s="8">
        <v>46267</v>
      </c>
      <c r="S8900" s="2">
        <v>1</v>
      </c>
      <c r="T8900" s="2" t="s">
        <v>81</v>
      </c>
    </row>
    <row r="8901" spans="1:20" x14ac:dyDescent="0.25">
      <c r="A8901">
        <v>1120795831</v>
      </c>
      <c r="B8901">
        <v>129155726</v>
      </c>
      <c r="C8901" t="s">
        <v>82</v>
      </c>
      <c r="D8901" t="s">
        <v>88</v>
      </c>
      <c r="E8901" t="s">
        <v>76</v>
      </c>
      <c r="F8901" s="7">
        <v>45472</v>
      </c>
      <c r="G8901" s="7">
        <v>45837</v>
      </c>
      <c r="H8901" t="s">
        <v>77</v>
      </c>
      <c r="I8901" t="s">
        <v>84</v>
      </c>
      <c r="J8901" s="7"/>
      <c r="K8901" s="7">
        <v>45972</v>
      </c>
      <c r="L8901" s="7">
        <v>45837</v>
      </c>
      <c r="M8901" t="s">
        <v>77</v>
      </c>
      <c r="N8901"/>
      <c r="O8901">
        <v>2026</v>
      </c>
      <c r="P8901">
        <v>1</v>
      </c>
      <c r="Q8901" t="s">
        <v>80</v>
      </c>
      <c r="R8901" s="8">
        <v>46267</v>
      </c>
      <c r="S8901" s="2">
        <v>1</v>
      </c>
      <c r="T8901" s="2" t="s">
        <v>81</v>
      </c>
    </row>
    <row r="8902" spans="1:20" x14ac:dyDescent="0.25">
      <c r="A8902">
        <v>1120795835</v>
      </c>
      <c r="B8902">
        <v>129157678</v>
      </c>
      <c r="C8902" t="s">
        <v>85</v>
      </c>
      <c r="D8902" t="s">
        <v>83</v>
      </c>
      <c r="E8902" t="s">
        <v>76</v>
      </c>
      <c r="F8902" s="7">
        <v>45475</v>
      </c>
      <c r="G8902" s="7">
        <v>47301</v>
      </c>
      <c r="H8902" t="s">
        <v>77</v>
      </c>
      <c r="I8902" t="s">
        <v>78</v>
      </c>
      <c r="J8902" s="7">
        <v>45914</v>
      </c>
      <c r="K8902" s="7">
        <v>45482</v>
      </c>
      <c r="L8902" s="7">
        <v>47301</v>
      </c>
      <c r="M8902" t="s">
        <v>77</v>
      </c>
      <c r="N8902" t="s">
        <v>79</v>
      </c>
      <c r="O8902">
        <v>2026</v>
      </c>
      <c r="P8902">
        <v>1</v>
      </c>
      <c r="Q8902" t="s">
        <v>80</v>
      </c>
      <c r="R8902" s="8">
        <v>46267</v>
      </c>
      <c r="S8902" s="2">
        <v>1</v>
      </c>
      <c r="T8902" s="2" t="s">
        <v>81</v>
      </c>
    </row>
    <row r="8903" spans="1:20" x14ac:dyDescent="0.25">
      <c r="A8903">
        <v>1120795918</v>
      </c>
      <c r="B8903">
        <v>129226243</v>
      </c>
      <c r="C8903" t="s">
        <v>90</v>
      </c>
      <c r="D8903" t="s">
        <v>83</v>
      </c>
      <c r="E8903" t="s">
        <v>76</v>
      </c>
      <c r="F8903" s="7">
        <v>45488</v>
      </c>
      <c r="G8903" s="7">
        <v>45668</v>
      </c>
      <c r="H8903" t="s">
        <v>77</v>
      </c>
      <c r="I8903" t="s">
        <v>84</v>
      </c>
      <c r="J8903" s="7"/>
      <c r="K8903" s="7">
        <v>45971</v>
      </c>
      <c r="L8903" s="7">
        <v>45668</v>
      </c>
      <c r="M8903" t="s">
        <v>77</v>
      </c>
      <c r="N8903"/>
      <c r="O8903">
        <v>2026</v>
      </c>
      <c r="P8903">
        <v>1</v>
      </c>
      <c r="Q8903" t="s">
        <v>80</v>
      </c>
      <c r="R8903" s="8">
        <v>46267</v>
      </c>
      <c r="S8903" s="2">
        <v>1</v>
      </c>
      <c r="T8903" s="2" t="s">
        <v>81</v>
      </c>
    </row>
    <row r="8904" spans="1:20" x14ac:dyDescent="0.25">
      <c r="A8904">
        <v>1120795937</v>
      </c>
      <c r="B8904">
        <v>129229445</v>
      </c>
      <c r="C8904" t="s">
        <v>85</v>
      </c>
      <c r="D8904" t="s">
        <v>88</v>
      </c>
      <c r="E8904" t="s">
        <v>76</v>
      </c>
      <c r="F8904" s="7">
        <v>45489</v>
      </c>
      <c r="G8904" s="7">
        <v>45854</v>
      </c>
      <c r="H8904" t="s">
        <v>86</v>
      </c>
      <c r="I8904" t="s">
        <v>87</v>
      </c>
      <c r="J8904" s="7">
        <v>46056</v>
      </c>
      <c r="K8904" s="7">
        <v>45490</v>
      </c>
      <c r="L8904" s="7">
        <v>45854</v>
      </c>
      <c r="M8904" t="s">
        <v>86</v>
      </c>
      <c r="N8904" t="s">
        <v>79</v>
      </c>
      <c r="O8904">
        <v>2026</v>
      </c>
      <c r="P8904">
        <v>1</v>
      </c>
      <c r="Q8904" t="s">
        <v>80</v>
      </c>
      <c r="R8904" s="8">
        <v>46267</v>
      </c>
      <c r="S8904" s="2">
        <v>1</v>
      </c>
      <c r="T8904" s="2" t="s">
        <v>81</v>
      </c>
    </row>
    <row r="8905" spans="1:20" x14ac:dyDescent="0.25">
      <c r="A8905">
        <v>1120796027</v>
      </c>
      <c r="B8905">
        <v>129278179</v>
      </c>
      <c r="C8905" t="s">
        <v>74</v>
      </c>
      <c r="D8905" t="s">
        <v>75</v>
      </c>
      <c r="E8905" t="s">
        <v>76</v>
      </c>
      <c r="F8905" s="7">
        <v>45496</v>
      </c>
      <c r="G8905" s="7">
        <v>46576</v>
      </c>
      <c r="H8905" t="s">
        <v>77</v>
      </c>
      <c r="I8905" t="s">
        <v>78</v>
      </c>
      <c r="J8905" s="7"/>
      <c r="K8905" s="7">
        <v>45497</v>
      </c>
      <c r="L8905" s="7">
        <v>46576</v>
      </c>
      <c r="M8905" t="s">
        <v>77</v>
      </c>
      <c r="N8905"/>
      <c r="O8905">
        <v>2026</v>
      </c>
      <c r="P8905">
        <v>1</v>
      </c>
      <c r="Q8905" t="s">
        <v>80</v>
      </c>
      <c r="R8905" s="8">
        <v>46267</v>
      </c>
      <c r="S8905" s="2">
        <v>1</v>
      </c>
      <c r="T8905" s="2" t="s">
        <v>81</v>
      </c>
    </row>
    <row r="8906" spans="1:20" x14ac:dyDescent="0.25">
      <c r="A8906">
        <v>1120796034</v>
      </c>
      <c r="B8906">
        <v>129283247</v>
      </c>
      <c r="C8906" t="s">
        <v>82</v>
      </c>
      <c r="D8906" t="s">
        <v>88</v>
      </c>
      <c r="E8906" t="s">
        <v>76</v>
      </c>
      <c r="F8906" s="7">
        <v>45497</v>
      </c>
      <c r="G8906" s="7">
        <v>45862</v>
      </c>
      <c r="H8906" t="s">
        <v>77</v>
      </c>
      <c r="I8906" t="s">
        <v>78</v>
      </c>
      <c r="J8906" s="7"/>
      <c r="K8906" s="7">
        <v>45667</v>
      </c>
      <c r="L8906" s="7">
        <v>45862</v>
      </c>
      <c r="M8906" t="s">
        <v>77</v>
      </c>
      <c r="N8906"/>
      <c r="O8906">
        <v>2026</v>
      </c>
      <c r="P8906">
        <v>1</v>
      </c>
      <c r="Q8906" t="s">
        <v>80</v>
      </c>
      <c r="R8906" s="8">
        <v>46267</v>
      </c>
      <c r="S8906" s="2">
        <v>1</v>
      </c>
      <c r="T8906" s="2" t="s">
        <v>81</v>
      </c>
    </row>
    <row r="8907" spans="1:20" x14ac:dyDescent="0.25">
      <c r="A8907">
        <v>1120796074</v>
      </c>
      <c r="B8907">
        <v>129300462</v>
      </c>
      <c r="C8907" t="s">
        <v>98</v>
      </c>
      <c r="D8907" t="s">
        <v>88</v>
      </c>
      <c r="E8907" t="s">
        <v>76</v>
      </c>
      <c r="F8907" s="7">
        <v>45499</v>
      </c>
      <c r="G8907" s="7">
        <v>45591</v>
      </c>
      <c r="H8907" t="s">
        <v>77</v>
      </c>
      <c r="I8907" t="s">
        <v>89</v>
      </c>
      <c r="J8907" s="7">
        <v>46057</v>
      </c>
      <c r="K8907" s="7">
        <v>46092</v>
      </c>
      <c r="L8907" s="7">
        <v>45591</v>
      </c>
      <c r="M8907" t="s">
        <v>77</v>
      </c>
      <c r="N8907" t="s">
        <v>79</v>
      </c>
      <c r="O8907">
        <v>2026</v>
      </c>
      <c r="P8907">
        <v>1</v>
      </c>
      <c r="Q8907" t="s">
        <v>80</v>
      </c>
      <c r="R8907" s="8">
        <v>46267</v>
      </c>
      <c r="S8907" s="2">
        <v>1</v>
      </c>
      <c r="T8907" s="2" t="s">
        <v>81</v>
      </c>
    </row>
    <row r="8908" spans="1:20" x14ac:dyDescent="0.25">
      <c r="A8908">
        <v>1120796075</v>
      </c>
      <c r="B8908">
        <v>129300462</v>
      </c>
      <c r="C8908" t="s">
        <v>98</v>
      </c>
      <c r="D8908" t="s">
        <v>88</v>
      </c>
      <c r="E8908" t="s">
        <v>76</v>
      </c>
      <c r="F8908" s="7">
        <v>45499</v>
      </c>
      <c r="G8908" s="7">
        <v>45591</v>
      </c>
      <c r="H8908" t="s">
        <v>77</v>
      </c>
      <c r="I8908" t="s">
        <v>89</v>
      </c>
      <c r="J8908" s="7">
        <v>46057</v>
      </c>
      <c r="K8908" s="7">
        <v>45747</v>
      </c>
      <c r="L8908" s="7">
        <v>45591</v>
      </c>
      <c r="M8908" t="s">
        <v>77</v>
      </c>
      <c r="N8908" t="s">
        <v>79</v>
      </c>
      <c r="O8908">
        <v>2026</v>
      </c>
      <c r="P8908">
        <v>1</v>
      </c>
      <c r="Q8908" t="s">
        <v>80</v>
      </c>
      <c r="R8908" s="8">
        <v>46267</v>
      </c>
      <c r="S8908" s="2">
        <v>1</v>
      </c>
      <c r="T8908" s="2" t="s">
        <v>81</v>
      </c>
    </row>
    <row r="8909" spans="1:20" x14ac:dyDescent="0.25">
      <c r="A8909">
        <v>1120796076</v>
      </c>
      <c r="B8909">
        <v>129300462</v>
      </c>
      <c r="C8909" t="s">
        <v>98</v>
      </c>
      <c r="D8909" t="s">
        <v>88</v>
      </c>
      <c r="E8909" t="s">
        <v>76</v>
      </c>
      <c r="F8909" s="7">
        <v>45499</v>
      </c>
      <c r="G8909" s="7">
        <v>45591</v>
      </c>
      <c r="H8909" t="s">
        <v>77</v>
      </c>
      <c r="I8909" t="s">
        <v>89</v>
      </c>
      <c r="J8909" s="7">
        <v>46057</v>
      </c>
      <c r="K8909" s="7">
        <v>45959</v>
      </c>
      <c r="L8909" s="7">
        <v>45591</v>
      </c>
      <c r="M8909" t="s">
        <v>77</v>
      </c>
      <c r="N8909" t="s">
        <v>79</v>
      </c>
      <c r="O8909">
        <v>2026</v>
      </c>
      <c r="P8909">
        <v>1</v>
      </c>
      <c r="Q8909" t="s">
        <v>80</v>
      </c>
      <c r="R8909" s="8">
        <v>46267</v>
      </c>
      <c r="S8909" s="2">
        <v>1</v>
      </c>
      <c r="T8909" s="2" t="s">
        <v>81</v>
      </c>
    </row>
    <row r="8910" spans="1:20" x14ac:dyDescent="0.25">
      <c r="A8910">
        <v>1120796102</v>
      </c>
      <c r="B8910">
        <v>129312829</v>
      </c>
      <c r="C8910" t="s">
        <v>98</v>
      </c>
      <c r="D8910" t="s">
        <v>83</v>
      </c>
      <c r="E8910" t="s">
        <v>76</v>
      </c>
      <c r="F8910" s="7">
        <v>45504</v>
      </c>
      <c r="G8910" s="7">
        <v>47330</v>
      </c>
      <c r="H8910" t="s">
        <v>77</v>
      </c>
      <c r="I8910" t="s">
        <v>78</v>
      </c>
      <c r="J8910" s="7"/>
      <c r="K8910" s="7">
        <v>45505</v>
      </c>
      <c r="L8910" s="7">
        <v>47330</v>
      </c>
      <c r="M8910" t="s">
        <v>77</v>
      </c>
      <c r="N8910"/>
      <c r="O8910">
        <v>2026</v>
      </c>
      <c r="P8910">
        <v>1</v>
      </c>
      <c r="Q8910" t="s">
        <v>80</v>
      </c>
      <c r="R8910" s="8">
        <v>46267</v>
      </c>
      <c r="S8910" s="2">
        <v>1</v>
      </c>
      <c r="T8910" s="2" t="s">
        <v>81</v>
      </c>
    </row>
    <row r="8911" spans="1:20" x14ac:dyDescent="0.25">
      <c r="A8911">
        <v>1120796160</v>
      </c>
      <c r="B8911">
        <v>129330347</v>
      </c>
      <c r="C8911" t="s">
        <v>90</v>
      </c>
      <c r="D8911" t="s">
        <v>83</v>
      </c>
      <c r="E8911" t="s">
        <v>76</v>
      </c>
      <c r="F8911" s="7">
        <v>45507</v>
      </c>
      <c r="G8911" s="7">
        <v>45687</v>
      </c>
      <c r="H8911" t="s">
        <v>77</v>
      </c>
      <c r="I8911" t="s">
        <v>84</v>
      </c>
      <c r="J8911" s="7">
        <v>46088</v>
      </c>
      <c r="K8911" s="7">
        <v>45551</v>
      </c>
      <c r="L8911" s="7">
        <v>45687</v>
      </c>
      <c r="M8911" t="s">
        <v>77</v>
      </c>
      <c r="N8911" t="s">
        <v>79</v>
      </c>
      <c r="O8911">
        <v>2026</v>
      </c>
      <c r="P8911">
        <v>1</v>
      </c>
      <c r="Q8911" t="s">
        <v>80</v>
      </c>
      <c r="R8911" s="8">
        <v>46267</v>
      </c>
      <c r="S8911" s="2">
        <v>1</v>
      </c>
      <c r="T8911" s="2" t="s">
        <v>81</v>
      </c>
    </row>
    <row r="8912" spans="1:20" x14ac:dyDescent="0.25">
      <c r="A8912">
        <v>1120796628</v>
      </c>
      <c r="B8912">
        <v>129482729</v>
      </c>
      <c r="C8912" t="s">
        <v>82</v>
      </c>
      <c r="D8912" t="s">
        <v>83</v>
      </c>
      <c r="E8912" t="s">
        <v>76</v>
      </c>
      <c r="F8912" s="7">
        <v>45541</v>
      </c>
      <c r="G8912" s="7">
        <v>45721</v>
      </c>
      <c r="H8912" t="s">
        <v>77</v>
      </c>
      <c r="I8912" t="s">
        <v>78</v>
      </c>
      <c r="J8912" s="7"/>
      <c r="K8912" s="7">
        <v>45699</v>
      </c>
      <c r="L8912" s="7">
        <v>45721</v>
      </c>
      <c r="M8912" t="s">
        <v>77</v>
      </c>
      <c r="N8912"/>
      <c r="O8912">
        <v>2026</v>
      </c>
      <c r="P8912">
        <v>1</v>
      </c>
      <c r="Q8912" t="s">
        <v>80</v>
      </c>
      <c r="R8912" s="8">
        <v>46267</v>
      </c>
      <c r="S8912" s="2">
        <v>1</v>
      </c>
      <c r="T8912" s="2" t="s">
        <v>81</v>
      </c>
    </row>
    <row r="8913" spans="1:20" x14ac:dyDescent="0.25">
      <c r="A8913">
        <v>1120796629</v>
      </c>
      <c r="B8913">
        <v>129482729</v>
      </c>
      <c r="C8913" t="s">
        <v>82</v>
      </c>
      <c r="D8913" t="s">
        <v>83</v>
      </c>
      <c r="E8913" t="s">
        <v>76</v>
      </c>
      <c r="F8913" s="7">
        <v>45541</v>
      </c>
      <c r="G8913" s="7">
        <v>45721</v>
      </c>
      <c r="H8913" t="s">
        <v>77</v>
      </c>
      <c r="I8913" t="s">
        <v>78</v>
      </c>
      <c r="J8913" s="7"/>
      <c r="K8913" s="7">
        <v>45719</v>
      </c>
      <c r="L8913" s="7">
        <v>45721</v>
      </c>
      <c r="M8913" t="s">
        <v>77</v>
      </c>
      <c r="N8913"/>
      <c r="O8913">
        <v>2026</v>
      </c>
      <c r="P8913">
        <v>1</v>
      </c>
      <c r="Q8913" t="s">
        <v>80</v>
      </c>
      <c r="R8913" s="8">
        <v>46267</v>
      </c>
      <c r="S8913" s="2">
        <v>1</v>
      </c>
      <c r="T8913" s="2" t="s">
        <v>81</v>
      </c>
    </row>
    <row r="8914" spans="1:20" x14ac:dyDescent="0.25">
      <c r="A8914">
        <v>1120796641</v>
      </c>
      <c r="B8914">
        <v>129486279</v>
      </c>
      <c r="C8914" t="s">
        <v>94</v>
      </c>
      <c r="D8914" t="s">
        <v>83</v>
      </c>
      <c r="E8914" t="s">
        <v>76</v>
      </c>
      <c r="F8914" s="7">
        <v>45540</v>
      </c>
      <c r="G8914" s="7">
        <v>45721</v>
      </c>
      <c r="H8914" t="s">
        <v>77</v>
      </c>
      <c r="I8914" t="s">
        <v>78</v>
      </c>
      <c r="J8914" s="7"/>
      <c r="K8914" s="7">
        <v>45971</v>
      </c>
      <c r="L8914" s="7">
        <v>45721</v>
      </c>
      <c r="M8914" t="s">
        <v>77</v>
      </c>
      <c r="N8914"/>
      <c r="O8914">
        <v>2026</v>
      </c>
      <c r="P8914">
        <v>1</v>
      </c>
      <c r="Q8914" t="s">
        <v>80</v>
      </c>
      <c r="R8914" s="8">
        <v>46267</v>
      </c>
      <c r="S8914" s="2">
        <v>1</v>
      </c>
      <c r="T8914" s="2" t="s">
        <v>81</v>
      </c>
    </row>
    <row r="8915" spans="1:20" x14ac:dyDescent="0.25">
      <c r="A8915">
        <v>1120797160</v>
      </c>
      <c r="B8915">
        <v>129670479</v>
      </c>
      <c r="C8915" t="s">
        <v>74</v>
      </c>
      <c r="D8915" t="s">
        <v>75</v>
      </c>
      <c r="E8915" t="s">
        <v>76</v>
      </c>
      <c r="F8915" s="7">
        <v>45575</v>
      </c>
      <c r="G8915" s="7">
        <v>46655</v>
      </c>
      <c r="H8915" t="s">
        <v>77</v>
      </c>
      <c r="I8915" t="s">
        <v>89</v>
      </c>
      <c r="J8915" s="7">
        <v>46085</v>
      </c>
      <c r="K8915" s="7">
        <v>45587</v>
      </c>
      <c r="L8915" s="7">
        <v>46655</v>
      </c>
      <c r="M8915" t="s">
        <v>77</v>
      </c>
      <c r="N8915" t="s">
        <v>92</v>
      </c>
      <c r="O8915">
        <v>2026</v>
      </c>
      <c r="P8915">
        <v>1</v>
      </c>
      <c r="Q8915" t="s">
        <v>80</v>
      </c>
      <c r="R8915" s="8">
        <v>46267</v>
      </c>
      <c r="S8915" s="2">
        <v>1</v>
      </c>
      <c r="T8915" s="2" t="s">
        <v>81</v>
      </c>
    </row>
    <row r="8916" spans="1:20" x14ac:dyDescent="0.25">
      <c r="A8916">
        <v>1120797789</v>
      </c>
      <c r="B8916">
        <v>129889096</v>
      </c>
      <c r="C8916" t="s">
        <v>85</v>
      </c>
      <c r="D8916" t="s">
        <v>88</v>
      </c>
      <c r="E8916" t="s">
        <v>76</v>
      </c>
      <c r="F8916" s="7">
        <v>45629</v>
      </c>
      <c r="G8916" s="7">
        <v>45994</v>
      </c>
      <c r="H8916" t="s">
        <v>86</v>
      </c>
      <c r="I8916" t="s">
        <v>87</v>
      </c>
      <c r="J8916" s="7">
        <v>45953</v>
      </c>
      <c r="K8916" s="7">
        <v>45632</v>
      </c>
      <c r="L8916" s="7">
        <v>45994</v>
      </c>
      <c r="M8916" t="s">
        <v>86</v>
      </c>
      <c r="N8916" t="s">
        <v>79</v>
      </c>
      <c r="O8916">
        <v>2026</v>
      </c>
      <c r="P8916">
        <v>1</v>
      </c>
      <c r="Q8916" t="s">
        <v>80</v>
      </c>
      <c r="R8916" s="8">
        <v>46267</v>
      </c>
      <c r="S8916" s="2">
        <v>1</v>
      </c>
      <c r="T8916" s="2" t="s">
        <v>81</v>
      </c>
    </row>
    <row r="8917" spans="1:20" x14ac:dyDescent="0.25">
      <c r="A8917">
        <v>1120798155</v>
      </c>
      <c r="B8917">
        <v>130929628</v>
      </c>
      <c r="C8917" t="s">
        <v>74</v>
      </c>
      <c r="D8917" t="s">
        <v>88</v>
      </c>
      <c r="E8917" t="s">
        <v>76</v>
      </c>
      <c r="F8917" s="7">
        <v>45716</v>
      </c>
      <c r="G8917" s="7">
        <v>46081</v>
      </c>
      <c r="H8917" t="s">
        <v>77</v>
      </c>
      <c r="I8917" t="s">
        <v>78</v>
      </c>
      <c r="J8917" s="7"/>
      <c r="K8917" s="7">
        <v>46073</v>
      </c>
      <c r="L8917" s="7">
        <v>46081</v>
      </c>
      <c r="M8917" t="s">
        <v>77</v>
      </c>
      <c r="N8917"/>
      <c r="O8917">
        <v>2026</v>
      </c>
      <c r="P8917">
        <v>1</v>
      </c>
      <c r="Q8917" t="s">
        <v>80</v>
      </c>
      <c r="R8917" s="8">
        <v>46267</v>
      </c>
      <c r="S8917" s="2">
        <v>1</v>
      </c>
      <c r="T8917" s="2" t="s">
        <v>81</v>
      </c>
    </row>
    <row r="8918" spans="1:20" x14ac:dyDescent="0.25">
      <c r="A8918">
        <v>1120798321</v>
      </c>
      <c r="B8918">
        <v>131008676</v>
      </c>
      <c r="C8918" t="s">
        <v>98</v>
      </c>
      <c r="D8918" t="s">
        <v>75</v>
      </c>
      <c r="E8918" t="s">
        <v>76</v>
      </c>
      <c r="F8918" s="7">
        <v>45739</v>
      </c>
      <c r="G8918" s="7">
        <v>45923</v>
      </c>
      <c r="H8918" t="s">
        <v>77</v>
      </c>
      <c r="I8918" t="s">
        <v>78</v>
      </c>
      <c r="J8918" s="7"/>
      <c r="K8918" s="7">
        <v>45755</v>
      </c>
      <c r="L8918" s="7">
        <v>45923</v>
      </c>
      <c r="M8918" t="s">
        <v>77</v>
      </c>
      <c r="N8918"/>
      <c r="O8918">
        <v>2026</v>
      </c>
      <c r="P8918">
        <v>1</v>
      </c>
      <c r="Q8918" t="s">
        <v>80</v>
      </c>
      <c r="R8918" s="8">
        <v>46267</v>
      </c>
      <c r="S8918" s="2">
        <v>1</v>
      </c>
      <c r="T8918" s="2" t="s">
        <v>81</v>
      </c>
    </row>
    <row r="8919" spans="1:20" x14ac:dyDescent="0.25">
      <c r="A8919">
        <v>1120798854</v>
      </c>
      <c r="B8919">
        <v>131303732</v>
      </c>
      <c r="C8919" t="s">
        <v>82</v>
      </c>
      <c r="D8919" t="s">
        <v>75</v>
      </c>
      <c r="E8919" t="s">
        <v>76</v>
      </c>
      <c r="F8919" s="7">
        <v>45808</v>
      </c>
      <c r="G8919" s="7">
        <v>46904</v>
      </c>
      <c r="H8919" t="s">
        <v>77</v>
      </c>
      <c r="I8919" t="s">
        <v>78</v>
      </c>
      <c r="J8919" s="7"/>
      <c r="K8919" s="7">
        <v>45814</v>
      </c>
      <c r="L8919" s="7">
        <v>46904</v>
      </c>
      <c r="M8919" t="s">
        <v>77</v>
      </c>
      <c r="N8919"/>
      <c r="O8919">
        <v>2026</v>
      </c>
      <c r="P8919">
        <v>1</v>
      </c>
      <c r="Q8919" t="s">
        <v>80</v>
      </c>
      <c r="R8919" s="8">
        <v>46267</v>
      </c>
      <c r="S8919" s="2">
        <v>1</v>
      </c>
      <c r="T8919" s="2" t="s">
        <v>81</v>
      </c>
    </row>
    <row r="8920" spans="1:20" x14ac:dyDescent="0.25">
      <c r="A8920">
        <v>1120799131</v>
      </c>
      <c r="B8920">
        <v>131434481</v>
      </c>
      <c r="C8920" t="s">
        <v>82</v>
      </c>
      <c r="D8920" t="s">
        <v>83</v>
      </c>
      <c r="E8920" t="s">
        <v>76</v>
      </c>
      <c r="F8920" s="7">
        <v>45833</v>
      </c>
      <c r="G8920" s="7">
        <v>46016</v>
      </c>
      <c r="H8920" t="s">
        <v>77</v>
      </c>
      <c r="I8920" t="s">
        <v>78</v>
      </c>
      <c r="J8920" s="7">
        <v>45866</v>
      </c>
      <c r="K8920" s="7">
        <v>45876</v>
      </c>
      <c r="L8920" s="7">
        <v>46016</v>
      </c>
      <c r="M8920" t="s">
        <v>77</v>
      </c>
      <c r="N8920" t="s">
        <v>92</v>
      </c>
      <c r="O8920">
        <v>2026</v>
      </c>
      <c r="P8920">
        <v>1</v>
      </c>
      <c r="Q8920" t="s">
        <v>80</v>
      </c>
      <c r="R8920" s="8">
        <v>46267</v>
      </c>
      <c r="S8920" s="2">
        <v>1</v>
      </c>
      <c r="T8920" s="2" t="s">
        <v>81</v>
      </c>
    </row>
    <row r="8921" spans="1:20" x14ac:dyDescent="0.25">
      <c r="A8921">
        <v>1120799287</v>
      </c>
      <c r="B8921">
        <v>131499008</v>
      </c>
      <c r="C8921" t="s">
        <v>74</v>
      </c>
      <c r="D8921" t="s">
        <v>75</v>
      </c>
      <c r="E8921" t="s">
        <v>76</v>
      </c>
      <c r="F8921" s="7">
        <v>45857</v>
      </c>
      <c r="G8921" s="7">
        <v>46953</v>
      </c>
      <c r="H8921" t="s">
        <v>77</v>
      </c>
      <c r="I8921" t="s">
        <v>78</v>
      </c>
      <c r="J8921" s="7"/>
      <c r="K8921" s="7">
        <v>45867</v>
      </c>
      <c r="L8921" s="7">
        <v>46953</v>
      </c>
      <c r="M8921" t="s">
        <v>77</v>
      </c>
      <c r="N8921"/>
      <c r="O8921">
        <v>2026</v>
      </c>
      <c r="P8921">
        <v>1</v>
      </c>
      <c r="Q8921" t="s">
        <v>80</v>
      </c>
      <c r="R8921" s="8">
        <v>46267</v>
      </c>
      <c r="S8921" s="2">
        <v>1</v>
      </c>
      <c r="T8921" s="2" t="s">
        <v>81</v>
      </c>
    </row>
    <row r="8922" spans="1:20" x14ac:dyDescent="0.25">
      <c r="A8922">
        <v>1120799436</v>
      </c>
      <c r="B8922">
        <v>131551043</v>
      </c>
      <c r="C8922" t="s">
        <v>91</v>
      </c>
      <c r="D8922" t="s">
        <v>83</v>
      </c>
      <c r="E8922" t="s">
        <v>76</v>
      </c>
      <c r="F8922" s="7">
        <v>45868</v>
      </c>
      <c r="G8922" s="7">
        <v>46052</v>
      </c>
      <c r="H8922" t="s">
        <v>77</v>
      </c>
      <c r="I8922" t="s">
        <v>78</v>
      </c>
      <c r="J8922" s="7"/>
      <c r="K8922" s="7">
        <v>45968</v>
      </c>
      <c r="L8922" s="7">
        <v>46052</v>
      </c>
      <c r="M8922" t="s">
        <v>77</v>
      </c>
      <c r="N8922"/>
      <c r="O8922">
        <v>2026</v>
      </c>
      <c r="P8922">
        <v>1</v>
      </c>
      <c r="Q8922" t="s">
        <v>80</v>
      </c>
      <c r="R8922" s="8">
        <v>46267</v>
      </c>
      <c r="S8922" s="2">
        <v>1</v>
      </c>
      <c r="T8922" s="2" t="s">
        <v>81</v>
      </c>
    </row>
    <row r="8923" spans="1:20" x14ac:dyDescent="0.25">
      <c r="A8923">
        <v>1120799945</v>
      </c>
      <c r="B8923">
        <v>131768382</v>
      </c>
      <c r="C8923" t="s">
        <v>85</v>
      </c>
      <c r="D8923" t="s">
        <v>83</v>
      </c>
      <c r="E8923" t="s">
        <v>76</v>
      </c>
      <c r="F8923" s="7">
        <v>45917</v>
      </c>
      <c r="G8923" s="7">
        <v>47743</v>
      </c>
      <c r="H8923" t="s">
        <v>77</v>
      </c>
      <c r="I8923" t="s">
        <v>84</v>
      </c>
      <c r="J8923" s="7"/>
      <c r="K8923" s="7">
        <v>46035</v>
      </c>
      <c r="L8923" s="7">
        <v>47743</v>
      </c>
      <c r="M8923" t="s">
        <v>77</v>
      </c>
      <c r="N8923"/>
      <c r="O8923">
        <v>2026</v>
      </c>
      <c r="P8923">
        <v>1</v>
      </c>
      <c r="Q8923" t="s">
        <v>80</v>
      </c>
      <c r="R8923" s="8">
        <v>46267</v>
      </c>
      <c r="S8923" s="2">
        <v>1</v>
      </c>
      <c r="T8923" s="2" t="s">
        <v>81</v>
      </c>
    </row>
    <row r="8924" spans="1:20" x14ac:dyDescent="0.25">
      <c r="A8924">
        <v>1120801238</v>
      </c>
      <c r="B8924">
        <v>110454250</v>
      </c>
      <c r="C8924" t="s">
        <v>85</v>
      </c>
      <c r="D8924" t="s">
        <v>75</v>
      </c>
      <c r="E8924" t="s">
        <v>76</v>
      </c>
      <c r="F8924" s="7">
        <v>42166</v>
      </c>
      <c r="G8924" s="7">
        <v>43876</v>
      </c>
      <c r="H8924" t="s">
        <v>86</v>
      </c>
      <c r="I8924" t="s">
        <v>87</v>
      </c>
      <c r="J8924" s="7">
        <v>45796</v>
      </c>
      <c r="K8924" s="7">
        <v>46079</v>
      </c>
      <c r="L8924" s="7">
        <v>43876</v>
      </c>
      <c r="M8924" t="s">
        <v>86</v>
      </c>
      <c r="N8924" t="s">
        <v>79</v>
      </c>
      <c r="O8924">
        <v>2026</v>
      </c>
      <c r="P8924">
        <v>1</v>
      </c>
      <c r="Q8924" t="s">
        <v>80</v>
      </c>
      <c r="R8924" s="8">
        <v>46267</v>
      </c>
      <c r="S8924" s="2">
        <v>1</v>
      </c>
      <c r="T8924" s="2" t="s">
        <v>81</v>
      </c>
    </row>
    <row r="8925" spans="1:20" x14ac:dyDescent="0.25">
      <c r="A8925">
        <v>1120801243</v>
      </c>
      <c r="B8925">
        <v>110466643</v>
      </c>
      <c r="C8925" t="s">
        <v>96</v>
      </c>
      <c r="D8925" t="s">
        <v>75</v>
      </c>
      <c r="E8925" t="s">
        <v>76</v>
      </c>
      <c r="F8925" s="7">
        <v>42156</v>
      </c>
      <c r="G8925" s="7">
        <v>43983</v>
      </c>
      <c r="H8925" t="s">
        <v>86</v>
      </c>
      <c r="I8925" t="s">
        <v>87</v>
      </c>
      <c r="J8925" s="7">
        <v>45807</v>
      </c>
      <c r="K8925" s="7">
        <v>46099</v>
      </c>
      <c r="L8925" s="7">
        <v>43983</v>
      </c>
      <c r="M8925" t="s">
        <v>86</v>
      </c>
      <c r="N8925" t="s">
        <v>79</v>
      </c>
      <c r="O8925">
        <v>2026</v>
      </c>
      <c r="P8925">
        <v>1</v>
      </c>
      <c r="Q8925" t="s">
        <v>80</v>
      </c>
      <c r="R8925" s="8">
        <v>46267</v>
      </c>
      <c r="S8925" s="2">
        <v>1</v>
      </c>
      <c r="T8925" s="2" t="s">
        <v>81</v>
      </c>
    </row>
    <row r="8926" spans="1:20" x14ac:dyDescent="0.25">
      <c r="A8926">
        <v>1120801260</v>
      </c>
      <c r="B8926">
        <v>110518496</v>
      </c>
      <c r="C8926" t="s">
        <v>99</v>
      </c>
      <c r="D8926" t="s">
        <v>83</v>
      </c>
      <c r="E8926" t="s">
        <v>76</v>
      </c>
      <c r="F8926" s="7">
        <v>42194</v>
      </c>
      <c r="G8926" s="7">
        <v>43917</v>
      </c>
      <c r="H8926" t="s">
        <v>77</v>
      </c>
      <c r="I8926" t="s">
        <v>78</v>
      </c>
      <c r="J8926" s="7">
        <v>45919</v>
      </c>
      <c r="K8926" s="7">
        <v>45196</v>
      </c>
      <c r="L8926" s="7">
        <v>43917</v>
      </c>
      <c r="M8926" t="s">
        <v>77</v>
      </c>
      <c r="N8926" t="s">
        <v>79</v>
      </c>
      <c r="O8926">
        <v>2026</v>
      </c>
      <c r="P8926">
        <v>1</v>
      </c>
      <c r="Q8926" t="s">
        <v>80</v>
      </c>
      <c r="R8926" s="8">
        <v>46267</v>
      </c>
      <c r="S8926" s="2">
        <v>1</v>
      </c>
      <c r="T8926" s="2" t="s">
        <v>81</v>
      </c>
    </row>
    <row r="8927" spans="1:20" x14ac:dyDescent="0.25">
      <c r="A8927">
        <v>1120801798</v>
      </c>
      <c r="B8927">
        <v>112173499</v>
      </c>
      <c r="C8927" t="s">
        <v>85</v>
      </c>
      <c r="D8927" t="s">
        <v>75</v>
      </c>
      <c r="E8927" t="s">
        <v>76</v>
      </c>
      <c r="F8927" s="7">
        <v>42689</v>
      </c>
      <c r="G8927" s="7">
        <v>44515</v>
      </c>
      <c r="H8927" t="s">
        <v>86</v>
      </c>
      <c r="I8927" t="s">
        <v>87</v>
      </c>
      <c r="J8927" s="7">
        <v>44406</v>
      </c>
      <c r="K8927" s="7">
        <v>45995</v>
      </c>
      <c r="L8927" s="7">
        <v>44515</v>
      </c>
      <c r="M8927" t="s">
        <v>86</v>
      </c>
      <c r="N8927" t="s">
        <v>92</v>
      </c>
      <c r="O8927">
        <v>2026</v>
      </c>
      <c r="P8927">
        <v>1</v>
      </c>
      <c r="Q8927" t="s">
        <v>80</v>
      </c>
      <c r="R8927" s="8">
        <v>46267</v>
      </c>
      <c r="S8927" s="2">
        <v>1</v>
      </c>
      <c r="T8927" s="2" t="s">
        <v>81</v>
      </c>
    </row>
    <row r="8928" spans="1:20" x14ac:dyDescent="0.25">
      <c r="A8928">
        <v>1120801816</v>
      </c>
      <c r="B8928">
        <v>112438098</v>
      </c>
      <c r="C8928" t="s">
        <v>91</v>
      </c>
      <c r="D8928" t="s">
        <v>75</v>
      </c>
      <c r="E8928" t="s">
        <v>76</v>
      </c>
      <c r="F8928" s="7">
        <v>42717</v>
      </c>
      <c r="G8928" s="7">
        <v>44249</v>
      </c>
      <c r="H8928" t="s">
        <v>77</v>
      </c>
      <c r="I8928" t="s">
        <v>89</v>
      </c>
      <c r="J8928" s="7">
        <v>46055</v>
      </c>
      <c r="K8928" s="7">
        <v>44593</v>
      </c>
      <c r="L8928" s="7">
        <v>44249</v>
      </c>
      <c r="M8928" t="s">
        <v>77</v>
      </c>
      <c r="N8928" t="s">
        <v>79</v>
      </c>
      <c r="O8928">
        <v>2026</v>
      </c>
      <c r="P8928">
        <v>1</v>
      </c>
      <c r="Q8928" t="s">
        <v>80</v>
      </c>
      <c r="R8928" s="8">
        <v>46267</v>
      </c>
      <c r="S8928" s="2">
        <v>1</v>
      </c>
      <c r="T8928" s="2" t="s">
        <v>81</v>
      </c>
    </row>
    <row r="8929" spans="1:20" x14ac:dyDescent="0.25">
      <c r="A8929">
        <v>1120801848</v>
      </c>
      <c r="B8929">
        <v>112678285</v>
      </c>
      <c r="C8929" t="s">
        <v>91</v>
      </c>
      <c r="D8929" t="s">
        <v>75</v>
      </c>
      <c r="E8929" t="s">
        <v>76</v>
      </c>
      <c r="F8929" s="7">
        <v>42789</v>
      </c>
      <c r="G8929" s="7">
        <v>44615</v>
      </c>
      <c r="H8929" t="s">
        <v>77</v>
      </c>
      <c r="I8929" t="s">
        <v>78</v>
      </c>
      <c r="J8929" s="7">
        <v>44701</v>
      </c>
      <c r="K8929" s="7">
        <v>45995</v>
      </c>
      <c r="L8929" s="7">
        <v>44615</v>
      </c>
      <c r="M8929" t="s">
        <v>77</v>
      </c>
      <c r="N8929" t="s">
        <v>92</v>
      </c>
      <c r="O8929">
        <v>2026</v>
      </c>
      <c r="P8929">
        <v>1</v>
      </c>
      <c r="Q8929" t="s">
        <v>80</v>
      </c>
      <c r="R8929" s="8">
        <v>46267</v>
      </c>
      <c r="S8929" s="2">
        <v>1</v>
      </c>
      <c r="T8929" s="2" t="s">
        <v>81</v>
      </c>
    </row>
    <row r="8930" spans="1:20" x14ac:dyDescent="0.25">
      <c r="A8930">
        <v>1120801926</v>
      </c>
      <c r="B8930">
        <v>112874485</v>
      </c>
      <c r="C8930" t="s">
        <v>74</v>
      </c>
      <c r="D8930" t="s">
        <v>88</v>
      </c>
      <c r="E8930" t="s">
        <v>76</v>
      </c>
      <c r="F8930" s="7">
        <v>42871</v>
      </c>
      <c r="G8930" s="7">
        <v>44697</v>
      </c>
      <c r="H8930" t="s">
        <v>86</v>
      </c>
      <c r="I8930" t="s">
        <v>87</v>
      </c>
      <c r="J8930" s="7">
        <v>45523</v>
      </c>
      <c r="K8930" s="7">
        <v>44488</v>
      </c>
      <c r="L8930" s="7">
        <v>44697</v>
      </c>
      <c r="M8930" t="s">
        <v>86</v>
      </c>
      <c r="N8930" t="s">
        <v>79</v>
      </c>
      <c r="O8930">
        <v>2026</v>
      </c>
      <c r="P8930">
        <v>1</v>
      </c>
      <c r="Q8930" t="s">
        <v>80</v>
      </c>
      <c r="R8930" s="8">
        <v>46267</v>
      </c>
      <c r="S8930" s="2">
        <v>1</v>
      </c>
      <c r="T8930" s="2" t="s">
        <v>81</v>
      </c>
    </row>
    <row r="8931" spans="1:20" x14ac:dyDescent="0.25">
      <c r="A8931">
        <v>1120802006</v>
      </c>
      <c r="B8931">
        <v>113027098</v>
      </c>
      <c r="C8931" t="s">
        <v>91</v>
      </c>
      <c r="D8931" t="s">
        <v>75</v>
      </c>
      <c r="E8931" t="s">
        <v>76</v>
      </c>
      <c r="F8931" s="7">
        <v>42912</v>
      </c>
      <c r="G8931" s="7">
        <v>44738</v>
      </c>
      <c r="H8931" t="s">
        <v>77</v>
      </c>
      <c r="I8931" t="s">
        <v>78</v>
      </c>
      <c r="J8931" s="7">
        <v>46086</v>
      </c>
      <c r="K8931" s="7">
        <v>46097</v>
      </c>
      <c r="L8931" s="7">
        <v>44738</v>
      </c>
      <c r="M8931" t="s">
        <v>77</v>
      </c>
      <c r="N8931" t="s">
        <v>79</v>
      </c>
      <c r="O8931">
        <v>2026</v>
      </c>
      <c r="P8931">
        <v>1</v>
      </c>
      <c r="Q8931" t="s">
        <v>80</v>
      </c>
      <c r="R8931" s="8">
        <v>46267</v>
      </c>
      <c r="S8931" s="2">
        <v>1</v>
      </c>
      <c r="T8931" s="2" t="s">
        <v>81</v>
      </c>
    </row>
    <row r="8932" spans="1:20" x14ac:dyDescent="0.25">
      <c r="A8932">
        <v>1120802056</v>
      </c>
      <c r="B8932">
        <v>113094331</v>
      </c>
      <c r="C8932" t="s">
        <v>91</v>
      </c>
      <c r="D8932" t="s">
        <v>88</v>
      </c>
      <c r="E8932" t="s">
        <v>76</v>
      </c>
      <c r="F8932" s="7">
        <v>42944</v>
      </c>
      <c r="G8932" s="7">
        <v>44770</v>
      </c>
      <c r="H8932" t="s">
        <v>77</v>
      </c>
      <c r="I8932" t="s">
        <v>78</v>
      </c>
      <c r="J8932" s="7">
        <v>46052</v>
      </c>
      <c r="K8932" s="7">
        <v>45436</v>
      </c>
      <c r="L8932" s="7">
        <v>44770</v>
      </c>
      <c r="M8932" t="s">
        <v>77</v>
      </c>
      <c r="N8932" t="s">
        <v>79</v>
      </c>
      <c r="O8932">
        <v>2026</v>
      </c>
      <c r="P8932">
        <v>1</v>
      </c>
      <c r="Q8932" t="s">
        <v>80</v>
      </c>
      <c r="R8932" s="8">
        <v>46267</v>
      </c>
      <c r="S8932" s="2">
        <v>1</v>
      </c>
      <c r="T8932" s="2" t="s">
        <v>81</v>
      </c>
    </row>
    <row r="8933" spans="1:20" x14ac:dyDescent="0.25">
      <c r="A8933">
        <v>1120802080</v>
      </c>
      <c r="B8933">
        <v>113133668</v>
      </c>
      <c r="C8933" t="s">
        <v>74</v>
      </c>
      <c r="D8933" t="s">
        <v>75</v>
      </c>
      <c r="E8933" t="s">
        <v>76</v>
      </c>
      <c r="F8933" s="7">
        <v>42875</v>
      </c>
      <c r="G8933" s="7">
        <v>44701</v>
      </c>
      <c r="H8933" t="s">
        <v>77</v>
      </c>
      <c r="I8933" t="s">
        <v>78</v>
      </c>
      <c r="J8933" s="7">
        <v>44777</v>
      </c>
      <c r="K8933" s="7">
        <v>46048</v>
      </c>
      <c r="L8933" s="7">
        <v>44701</v>
      </c>
      <c r="M8933" t="s">
        <v>77</v>
      </c>
      <c r="N8933" t="s">
        <v>92</v>
      </c>
      <c r="O8933">
        <v>2026</v>
      </c>
      <c r="P8933">
        <v>1</v>
      </c>
      <c r="Q8933" t="s">
        <v>80</v>
      </c>
      <c r="R8933" s="8">
        <v>46267</v>
      </c>
      <c r="S8933" s="2">
        <v>1</v>
      </c>
      <c r="T8933" s="2" t="s">
        <v>81</v>
      </c>
    </row>
    <row r="8934" spans="1:20" x14ac:dyDescent="0.25">
      <c r="A8934">
        <v>1120802129</v>
      </c>
      <c r="B8934">
        <v>113241197</v>
      </c>
      <c r="C8934" t="s">
        <v>93</v>
      </c>
      <c r="D8934" t="s">
        <v>75</v>
      </c>
      <c r="E8934" t="s">
        <v>76</v>
      </c>
      <c r="F8934" s="7">
        <v>42990</v>
      </c>
      <c r="G8934" s="7">
        <v>44816</v>
      </c>
      <c r="H8934" t="s">
        <v>77</v>
      </c>
      <c r="I8934" t="s">
        <v>78</v>
      </c>
      <c r="J8934" s="7">
        <v>44715</v>
      </c>
      <c r="K8934" s="7">
        <v>45697</v>
      </c>
      <c r="L8934" s="7">
        <v>44816</v>
      </c>
      <c r="M8934" t="s">
        <v>77</v>
      </c>
      <c r="N8934" t="s">
        <v>92</v>
      </c>
      <c r="O8934">
        <v>2026</v>
      </c>
      <c r="P8934">
        <v>1</v>
      </c>
      <c r="Q8934" t="s">
        <v>80</v>
      </c>
      <c r="R8934" s="8">
        <v>46267</v>
      </c>
      <c r="S8934" s="2">
        <v>1</v>
      </c>
      <c r="T8934" s="2" t="s">
        <v>81</v>
      </c>
    </row>
    <row r="8935" spans="1:20" x14ac:dyDescent="0.25">
      <c r="A8935">
        <v>1120802140</v>
      </c>
      <c r="B8935">
        <v>113624266</v>
      </c>
      <c r="C8935" t="s">
        <v>82</v>
      </c>
      <c r="D8935" t="s">
        <v>75</v>
      </c>
      <c r="E8935" t="s">
        <v>76</v>
      </c>
      <c r="F8935" s="7">
        <v>42997</v>
      </c>
      <c r="G8935" s="7">
        <v>44621</v>
      </c>
      <c r="H8935" t="s">
        <v>77</v>
      </c>
      <c r="I8935" t="s">
        <v>78</v>
      </c>
      <c r="J8935" s="7">
        <v>44909</v>
      </c>
      <c r="K8935" s="7">
        <v>43005</v>
      </c>
      <c r="L8935" s="7">
        <v>44621</v>
      </c>
      <c r="M8935" t="s">
        <v>77</v>
      </c>
      <c r="N8935" t="s">
        <v>92</v>
      </c>
      <c r="O8935">
        <v>2026</v>
      </c>
      <c r="P8935">
        <v>1</v>
      </c>
      <c r="Q8935" t="s">
        <v>80</v>
      </c>
      <c r="R8935" s="8">
        <v>46267</v>
      </c>
      <c r="S8935" s="2">
        <v>1</v>
      </c>
      <c r="T8935" s="2" t="s">
        <v>81</v>
      </c>
    </row>
    <row r="8936" spans="1:20" x14ac:dyDescent="0.25">
      <c r="A8936">
        <v>1120802206</v>
      </c>
      <c r="B8936">
        <v>114150977</v>
      </c>
      <c r="C8936" t="s">
        <v>85</v>
      </c>
      <c r="D8936" t="s">
        <v>75</v>
      </c>
      <c r="E8936" t="s">
        <v>76</v>
      </c>
      <c r="F8936" s="7">
        <v>43103</v>
      </c>
      <c r="G8936" s="7">
        <v>44925</v>
      </c>
      <c r="H8936" t="s">
        <v>77</v>
      </c>
      <c r="I8936" t="s">
        <v>78</v>
      </c>
      <c r="J8936" s="7">
        <v>45028</v>
      </c>
      <c r="K8936" s="7">
        <v>45038</v>
      </c>
      <c r="L8936" s="7">
        <v>44925</v>
      </c>
      <c r="M8936" t="s">
        <v>77</v>
      </c>
      <c r="N8936" t="s">
        <v>92</v>
      </c>
      <c r="O8936">
        <v>2026</v>
      </c>
      <c r="P8936">
        <v>1</v>
      </c>
      <c r="Q8936" t="s">
        <v>80</v>
      </c>
      <c r="R8936" s="8">
        <v>46267</v>
      </c>
      <c r="S8936" s="2">
        <v>1</v>
      </c>
      <c r="T8936" s="2" t="s">
        <v>81</v>
      </c>
    </row>
    <row r="8937" spans="1:20" x14ac:dyDescent="0.25">
      <c r="A8937">
        <v>1120802278</v>
      </c>
      <c r="B8937">
        <v>114581587</v>
      </c>
      <c r="C8937" t="s">
        <v>82</v>
      </c>
      <c r="D8937" t="s">
        <v>75</v>
      </c>
      <c r="E8937" t="s">
        <v>76</v>
      </c>
      <c r="F8937" s="7">
        <v>43229</v>
      </c>
      <c r="G8937" s="7">
        <v>45055</v>
      </c>
      <c r="H8937" t="s">
        <v>77</v>
      </c>
      <c r="I8937" t="s">
        <v>89</v>
      </c>
      <c r="J8937" s="7">
        <v>46000</v>
      </c>
      <c r="K8937" s="7">
        <v>46000</v>
      </c>
      <c r="L8937" s="7">
        <v>45055</v>
      </c>
      <c r="M8937" t="s">
        <v>77</v>
      </c>
      <c r="N8937" t="s">
        <v>92</v>
      </c>
      <c r="O8937">
        <v>2026</v>
      </c>
      <c r="P8937">
        <v>1</v>
      </c>
      <c r="Q8937" t="s">
        <v>80</v>
      </c>
      <c r="R8937" s="8">
        <v>46267</v>
      </c>
      <c r="S8937" s="2">
        <v>1</v>
      </c>
      <c r="T8937" s="2" t="s">
        <v>81</v>
      </c>
    </row>
    <row r="8938" spans="1:20" x14ac:dyDescent="0.25">
      <c r="A8938">
        <v>1120802296</v>
      </c>
      <c r="B8938">
        <v>114719156</v>
      </c>
      <c r="C8938" t="s">
        <v>91</v>
      </c>
      <c r="D8938" t="s">
        <v>75</v>
      </c>
      <c r="E8938" t="s">
        <v>76</v>
      </c>
      <c r="F8938" s="7">
        <v>43272</v>
      </c>
      <c r="G8938" s="7">
        <v>45098</v>
      </c>
      <c r="H8938" t="s">
        <v>77</v>
      </c>
      <c r="I8938" t="s">
        <v>78</v>
      </c>
      <c r="J8938" s="7">
        <v>46066</v>
      </c>
      <c r="K8938" s="7">
        <v>43278</v>
      </c>
      <c r="L8938" s="7">
        <v>45098</v>
      </c>
      <c r="M8938" t="s">
        <v>77</v>
      </c>
      <c r="N8938" t="s">
        <v>79</v>
      </c>
      <c r="O8938">
        <v>2026</v>
      </c>
      <c r="P8938">
        <v>1</v>
      </c>
      <c r="Q8938" t="s">
        <v>80</v>
      </c>
      <c r="R8938" s="8">
        <v>46267</v>
      </c>
      <c r="S8938" s="2">
        <v>1</v>
      </c>
      <c r="T8938" s="2" t="s">
        <v>81</v>
      </c>
    </row>
    <row r="8939" spans="1:20" x14ac:dyDescent="0.25">
      <c r="A8939">
        <v>1120802387</v>
      </c>
      <c r="B8939">
        <v>115241997</v>
      </c>
      <c r="C8939" t="s">
        <v>82</v>
      </c>
      <c r="D8939" t="s">
        <v>75</v>
      </c>
      <c r="E8939" t="s">
        <v>76</v>
      </c>
      <c r="F8939" s="7">
        <v>43409</v>
      </c>
      <c r="G8939" s="7">
        <v>45168</v>
      </c>
      <c r="H8939" t="s">
        <v>77</v>
      </c>
      <c r="I8939" t="s">
        <v>78</v>
      </c>
      <c r="J8939" s="7">
        <v>45049</v>
      </c>
      <c r="K8939" s="7">
        <v>45078</v>
      </c>
      <c r="L8939" s="7">
        <v>45168</v>
      </c>
      <c r="M8939" t="s">
        <v>77</v>
      </c>
      <c r="N8939" t="s">
        <v>92</v>
      </c>
      <c r="O8939">
        <v>2026</v>
      </c>
      <c r="P8939">
        <v>1</v>
      </c>
      <c r="Q8939" t="s">
        <v>80</v>
      </c>
      <c r="R8939" s="8">
        <v>46267</v>
      </c>
      <c r="S8939" s="2">
        <v>1</v>
      </c>
      <c r="T8939" s="2" t="s">
        <v>81</v>
      </c>
    </row>
    <row r="8940" spans="1:20" x14ac:dyDescent="0.25">
      <c r="A8940">
        <v>1120802416</v>
      </c>
      <c r="B8940">
        <v>115542192</v>
      </c>
      <c r="C8940" t="s">
        <v>98</v>
      </c>
      <c r="D8940" t="s">
        <v>88</v>
      </c>
      <c r="E8940" t="s">
        <v>76</v>
      </c>
      <c r="F8940" s="7">
        <v>43452</v>
      </c>
      <c r="G8940" s="7">
        <v>43817</v>
      </c>
      <c r="H8940" t="s">
        <v>77</v>
      </c>
      <c r="I8940" t="s">
        <v>78</v>
      </c>
      <c r="J8940" s="7">
        <v>45504</v>
      </c>
      <c r="K8940" s="7">
        <v>45516</v>
      </c>
      <c r="L8940" s="7">
        <v>43817</v>
      </c>
      <c r="M8940" t="s">
        <v>77</v>
      </c>
      <c r="N8940" t="s">
        <v>79</v>
      </c>
      <c r="O8940">
        <v>2026</v>
      </c>
      <c r="P8940">
        <v>1</v>
      </c>
      <c r="Q8940" t="s">
        <v>80</v>
      </c>
      <c r="R8940" s="8">
        <v>46267</v>
      </c>
      <c r="S8940" s="2">
        <v>1</v>
      </c>
      <c r="T8940" s="2" t="s">
        <v>81</v>
      </c>
    </row>
    <row r="8941" spans="1:20" x14ac:dyDescent="0.25">
      <c r="A8941">
        <v>1120802444</v>
      </c>
      <c r="B8941">
        <v>116591202</v>
      </c>
      <c r="C8941" t="s">
        <v>82</v>
      </c>
      <c r="D8941" t="s">
        <v>88</v>
      </c>
      <c r="E8941" t="s">
        <v>76</v>
      </c>
      <c r="F8941" s="7">
        <v>43520</v>
      </c>
      <c r="G8941" s="7">
        <v>43885</v>
      </c>
      <c r="H8941" t="s">
        <v>77</v>
      </c>
      <c r="I8941" t="s">
        <v>78</v>
      </c>
      <c r="J8941" s="7">
        <v>45795</v>
      </c>
      <c r="K8941" s="7">
        <v>43524</v>
      </c>
      <c r="L8941" s="7">
        <v>43885</v>
      </c>
      <c r="M8941" t="s">
        <v>77</v>
      </c>
      <c r="N8941" t="s">
        <v>79</v>
      </c>
      <c r="O8941">
        <v>2026</v>
      </c>
      <c r="P8941">
        <v>1</v>
      </c>
      <c r="Q8941" t="s">
        <v>80</v>
      </c>
      <c r="R8941" s="8">
        <v>46267</v>
      </c>
      <c r="S8941" s="2">
        <v>1</v>
      </c>
      <c r="T8941" s="2" t="s">
        <v>81</v>
      </c>
    </row>
    <row r="8942" spans="1:20" x14ac:dyDescent="0.25">
      <c r="A8942">
        <v>1120802460</v>
      </c>
      <c r="B8942">
        <v>116710549</v>
      </c>
      <c r="C8942" t="s">
        <v>82</v>
      </c>
      <c r="D8942" t="s">
        <v>88</v>
      </c>
      <c r="E8942" t="s">
        <v>76</v>
      </c>
      <c r="F8942" s="7">
        <v>43535</v>
      </c>
      <c r="G8942" s="7">
        <v>43901</v>
      </c>
      <c r="H8942" t="s">
        <v>77</v>
      </c>
      <c r="I8942" t="s">
        <v>78</v>
      </c>
      <c r="J8942" s="7">
        <v>45756</v>
      </c>
      <c r="K8942" s="7">
        <v>45810</v>
      </c>
      <c r="L8942" s="7">
        <v>43901</v>
      </c>
      <c r="M8942" t="s">
        <v>77</v>
      </c>
      <c r="N8942" t="s">
        <v>79</v>
      </c>
      <c r="O8942">
        <v>2026</v>
      </c>
      <c r="P8942">
        <v>1</v>
      </c>
      <c r="Q8942" t="s">
        <v>80</v>
      </c>
      <c r="R8942" s="8">
        <v>46267</v>
      </c>
      <c r="S8942" s="2">
        <v>1</v>
      </c>
      <c r="T8942" s="2" t="s">
        <v>81</v>
      </c>
    </row>
    <row r="8943" spans="1:20" x14ac:dyDescent="0.25">
      <c r="A8943">
        <v>1120802462</v>
      </c>
      <c r="B8943">
        <v>116710780</v>
      </c>
      <c r="C8943" t="s">
        <v>94</v>
      </c>
      <c r="D8943" t="s">
        <v>88</v>
      </c>
      <c r="E8943" t="s">
        <v>76</v>
      </c>
      <c r="F8943" s="7">
        <v>43535</v>
      </c>
      <c r="G8943" s="7">
        <v>43901</v>
      </c>
      <c r="H8943" t="s">
        <v>77</v>
      </c>
      <c r="I8943" t="s">
        <v>78</v>
      </c>
      <c r="J8943" s="7">
        <v>45848</v>
      </c>
      <c r="K8943" s="7">
        <v>44234</v>
      </c>
      <c r="L8943" s="7">
        <v>43901</v>
      </c>
      <c r="M8943" t="s">
        <v>77</v>
      </c>
      <c r="N8943" t="s">
        <v>79</v>
      </c>
      <c r="O8943">
        <v>2026</v>
      </c>
      <c r="P8943">
        <v>1</v>
      </c>
      <c r="Q8943" t="s">
        <v>80</v>
      </c>
      <c r="R8943" s="8">
        <v>46267</v>
      </c>
      <c r="S8943" s="2">
        <v>1</v>
      </c>
      <c r="T8943" s="2" t="s">
        <v>81</v>
      </c>
    </row>
    <row r="8944" spans="1:20" x14ac:dyDescent="0.25">
      <c r="A8944">
        <v>1120802464</v>
      </c>
      <c r="B8944">
        <v>116711269</v>
      </c>
      <c r="C8944" t="s">
        <v>91</v>
      </c>
      <c r="D8944" t="s">
        <v>83</v>
      </c>
      <c r="E8944" t="s">
        <v>76</v>
      </c>
      <c r="F8944" s="7">
        <v>43535</v>
      </c>
      <c r="G8944" s="7">
        <v>43719</v>
      </c>
      <c r="H8944" t="s">
        <v>77</v>
      </c>
      <c r="I8944" t="s">
        <v>78</v>
      </c>
      <c r="J8944" s="7">
        <v>45953</v>
      </c>
      <c r="K8944" s="7">
        <v>43701</v>
      </c>
      <c r="L8944" s="7">
        <v>43719</v>
      </c>
      <c r="M8944" t="s">
        <v>77</v>
      </c>
      <c r="N8944" t="s">
        <v>79</v>
      </c>
      <c r="O8944">
        <v>2026</v>
      </c>
      <c r="P8944">
        <v>1</v>
      </c>
      <c r="Q8944" t="s">
        <v>80</v>
      </c>
      <c r="R8944" s="8">
        <v>46267</v>
      </c>
      <c r="S8944" s="2">
        <v>1</v>
      </c>
      <c r="T8944" s="2" t="s">
        <v>81</v>
      </c>
    </row>
    <row r="8945" spans="1:20" x14ac:dyDescent="0.25">
      <c r="A8945">
        <v>1120802473</v>
      </c>
      <c r="B8945">
        <v>116718195</v>
      </c>
      <c r="C8945" t="s">
        <v>74</v>
      </c>
      <c r="D8945" t="s">
        <v>83</v>
      </c>
      <c r="E8945" t="s">
        <v>76</v>
      </c>
      <c r="F8945" s="7">
        <v>43536</v>
      </c>
      <c r="G8945" s="7">
        <v>43716</v>
      </c>
      <c r="H8945" t="s">
        <v>77</v>
      </c>
      <c r="I8945" t="s">
        <v>78</v>
      </c>
      <c r="J8945" s="7">
        <v>45394</v>
      </c>
      <c r="K8945" s="7">
        <v>45748</v>
      </c>
      <c r="L8945" s="7">
        <v>43716</v>
      </c>
      <c r="M8945" t="s">
        <v>77</v>
      </c>
      <c r="N8945" t="s">
        <v>79</v>
      </c>
      <c r="O8945">
        <v>2026</v>
      </c>
      <c r="P8945">
        <v>1</v>
      </c>
      <c r="Q8945" t="s">
        <v>80</v>
      </c>
      <c r="R8945" s="8">
        <v>46267</v>
      </c>
      <c r="S8945" s="2">
        <v>1</v>
      </c>
      <c r="T8945" s="2" t="s">
        <v>81</v>
      </c>
    </row>
    <row r="8946" spans="1:20" x14ac:dyDescent="0.25">
      <c r="A8946">
        <v>1120802483</v>
      </c>
      <c r="B8946">
        <v>116740357</v>
      </c>
      <c r="C8946" t="s">
        <v>74</v>
      </c>
      <c r="D8946" t="s">
        <v>83</v>
      </c>
      <c r="E8946" t="s">
        <v>76</v>
      </c>
      <c r="F8946" s="7">
        <v>43539</v>
      </c>
      <c r="G8946" s="7">
        <v>43723</v>
      </c>
      <c r="H8946" t="s">
        <v>77</v>
      </c>
      <c r="I8946" t="s">
        <v>78</v>
      </c>
      <c r="J8946" s="7">
        <v>45914</v>
      </c>
      <c r="K8946" s="7">
        <v>45748</v>
      </c>
      <c r="L8946" s="7">
        <v>43723</v>
      </c>
      <c r="M8946" t="s">
        <v>77</v>
      </c>
      <c r="N8946" t="s">
        <v>79</v>
      </c>
      <c r="O8946">
        <v>2026</v>
      </c>
      <c r="P8946">
        <v>1</v>
      </c>
      <c r="Q8946" t="s">
        <v>80</v>
      </c>
      <c r="R8946" s="8">
        <v>46267</v>
      </c>
      <c r="S8946" s="2">
        <v>1</v>
      </c>
      <c r="T8946" s="2" t="s">
        <v>81</v>
      </c>
    </row>
    <row r="8947" spans="1:20" x14ac:dyDescent="0.25">
      <c r="A8947">
        <v>1120802495</v>
      </c>
      <c r="B8947">
        <v>116750629</v>
      </c>
      <c r="C8947" t="s">
        <v>82</v>
      </c>
      <c r="D8947" t="s">
        <v>83</v>
      </c>
      <c r="E8947" t="s">
        <v>76</v>
      </c>
      <c r="F8947" s="7">
        <v>43540</v>
      </c>
      <c r="G8947" s="7">
        <v>43720</v>
      </c>
      <c r="H8947" t="s">
        <v>77</v>
      </c>
      <c r="I8947" t="s">
        <v>84</v>
      </c>
      <c r="J8947" s="7">
        <v>45845</v>
      </c>
      <c r="K8947" s="7">
        <v>43642</v>
      </c>
      <c r="L8947" s="7">
        <v>43720</v>
      </c>
      <c r="M8947" t="s">
        <v>77</v>
      </c>
      <c r="N8947" t="s">
        <v>79</v>
      </c>
      <c r="O8947">
        <v>2026</v>
      </c>
      <c r="P8947">
        <v>1</v>
      </c>
      <c r="Q8947" t="s">
        <v>80</v>
      </c>
      <c r="R8947" s="8">
        <v>46267</v>
      </c>
      <c r="S8947" s="2">
        <v>1</v>
      </c>
      <c r="T8947" s="2" t="s">
        <v>81</v>
      </c>
    </row>
    <row r="8948" spans="1:20" x14ac:dyDescent="0.25">
      <c r="A8948">
        <v>1120802496</v>
      </c>
      <c r="B8948">
        <v>116750629</v>
      </c>
      <c r="C8948" t="s">
        <v>82</v>
      </c>
      <c r="D8948" t="s">
        <v>83</v>
      </c>
      <c r="E8948" t="s">
        <v>76</v>
      </c>
      <c r="F8948" s="7">
        <v>43540</v>
      </c>
      <c r="G8948" s="7">
        <v>43720</v>
      </c>
      <c r="H8948" t="s">
        <v>77</v>
      </c>
      <c r="I8948" t="s">
        <v>84</v>
      </c>
      <c r="J8948" s="7">
        <v>45845</v>
      </c>
      <c r="K8948" s="7">
        <v>46049</v>
      </c>
      <c r="L8948" s="7">
        <v>43720</v>
      </c>
      <c r="M8948" t="s">
        <v>77</v>
      </c>
      <c r="N8948" t="s">
        <v>79</v>
      </c>
      <c r="O8948">
        <v>2026</v>
      </c>
      <c r="P8948">
        <v>1</v>
      </c>
      <c r="Q8948" t="s">
        <v>80</v>
      </c>
      <c r="R8948" s="8">
        <v>46267</v>
      </c>
      <c r="S8948" s="2">
        <v>1</v>
      </c>
      <c r="T8948" s="2" t="s">
        <v>81</v>
      </c>
    </row>
    <row r="8949" spans="1:20" x14ac:dyDescent="0.25">
      <c r="A8949">
        <v>1120802512</v>
      </c>
      <c r="B8949">
        <v>116763321</v>
      </c>
      <c r="C8949" t="s">
        <v>82</v>
      </c>
      <c r="D8949" t="s">
        <v>88</v>
      </c>
      <c r="E8949" t="s">
        <v>76</v>
      </c>
      <c r="F8949" s="7">
        <v>43543</v>
      </c>
      <c r="G8949" s="7">
        <v>43909</v>
      </c>
      <c r="H8949" t="s">
        <v>77</v>
      </c>
      <c r="I8949" t="s">
        <v>78</v>
      </c>
      <c r="J8949" s="7">
        <v>45832</v>
      </c>
      <c r="K8949" s="7">
        <v>45848</v>
      </c>
      <c r="L8949" s="7">
        <v>43909</v>
      </c>
      <c r="M8949" t="s">
        <v>77</v>
      </c>
      <c r="N8949" t="s">
        <v>92</v>
      </c>
      <c r="O8949">
        <v>2026</v>
      </c>
      <c r="P8949">
        <v>1</v>
      </c>
      <c r="Q8949" t="s">
        <v>80</v>
      </c>
      <c r="R8949" s="8">
        <v>46267</v>
      </c>
      <c r="S8949" s="2">
        <v>1</v>
      </c>
      <c r="T8949" s="2" t="s">
        <v>81</v>
      </c>
    </row>
    <row r="8950" spans="1:20" x14ac:dyDescent="0.25">
      <c r="A8950">
        <v>1120802519</v>
      </c>
      <c r="B8950">
        <v>116790456</v>
      </c>
      <c r="C8950" t="s">
        <v>82</v>
      </c>
      <c r="D8950" t="s">
        <v>88</v>
      </c>
      <c r="E8950" t="s">
        <v>76</v>
      </c>
      <c r="F8950" s="7">
        <v>43544</v>
      </c>
      <c r="G8950" s="7">
        <v>43910</v>
      </c>
      <c r="H8950" t="s">
        <v>77</v>
      </c>
      <c r="I8950" t="s">
        <v>78</v>
      </c>
      <c r="J8950" s="7">
        <v>45829</v>
      </c>
      <c r="K8950" s="7">
        <v>45057</v>
      </c>
      <c r="L8950" s="7">
        <v>43910</v>
      </c>
      <c r="M8950" t="s">
        <v>77</v>
      </c>
      <c r="N8950" t="s">
        <v>79</v>
      </c>
      <c r="O8950">
        <v>2026</v>
      </c>
      <c r="P8950">
        <v>1</v>
      </c>
      <c r="Q8950" t="s">
        <v>80</v>
      </c>
      <c r="R8950" s="8">
        <v>46267</v>
      </c>
      <c r="S8950" s="2">
        <v>1</v>
      </c>
      <c r="T8950" s="2" t="s">
        <v>81</v>
      </c>
    </row>
    <row r="8951" spans="1:20" x14ac:dyDescent="0.25">
      <c r="A8951">
        <v>1120802526</v>
      </c>
      <c r="B8951">
        <v>116794418</v>
      </c>
      <c r="C8951" t="s">
        <v>74</v>
      </c>
      <c r="D8951" t="s">
        <v>83</v>
      </c>
      <c r="E8951" t="s">
        <v>76</v>
      </c>
      <c r="F8951" s="7">
        <v>43544</v>
      </c>
      <c r="G8951" s="7">
        <v>43728</v>
      </c>
      <c r="H8951" t="s">
        <v>77</v>
      </c>
      <c r="I8951" t="s">
        <v>78</v>
      </c>
      <c r="J8951" s="7">
        <v>45889</v>
      </c>
      <c r="K8951" s="7">
        <v>45057</v>
      </c>
      <c r="L8951" s="7">
        <v>43728</v>
      </c>
      <c r="M8951" t="s">
        <v>77</v>
      </c>
      <c r="N8951" t="s">
        <v>79</v>
      </c>
      <c r="O8951">
        <v>2026</v>
      </c>
      <c r="P8951">
        <v>1</v>
      </c>
      <c r="Q8951" t="s">
        <v>80</v>
      </c>
      <c r="R8951" s="8">
        <v>46267</v>
      </c>
      <c r="S8951" s="2">
        <v>1</v>
      </c>
      <c r="T8951" s="2" t="s">
        <v>81</v>
      </c>
    </row>
    <row r="8952" spans="1:20" x14ac:dyDescent="0.25">
      <c r="A8952">
        <v>1120802530</v>
      </c>
      <c r="B8952">
        <v>116805713</v>
      </c>
      <c r="C8952" t="s">
        <v>82</v>
      </c>
      <c r="D8952" t="s">
        <v>88</v>
      </c>
      <c r="E8952" t="s">
        <v>76</v>
      </c>
      <c r="F8952" s="7">
        <v>43545</v>
      </c>
      <c r="G8952" s="7">
        <v>43911</v>
      </c>
      <c r="H8952" t="s">
        <v>77</v>
      </c>
      <c r="I8952" t="s">
        <v>78</v>
      </c>
      <c r="J8952" s="7">
        <v>46055</v>
      </c>
      <c r="K8952" s="7">
        <v>45057</v>
      </c>
      <c r="L8952" s="7">
        <v>43911</v>
      </c>
      <c r="M8952" t="s">
        <v>77</v>
      </c>
      <c r="N8952" t="s">
        <v>79</v>
      </c>
      <c r="O8952">
        <v>2026</v>
      </c>
      <c r="P8952">
        <v>1</v>
      </c>
      <c r="Q8952" t="s">
        <v>80</v>
      </c>
      <c r="R8952" s="8">
        <v>46267</v>
      </c>
      <c r="S8952" s="2">
        <v>1</v>
      </c>
      <c r="T8952" s="2" t="s">
        <v>81</v>
      </c>
    </row>
    <row r="8953" spans="1:20" x14ac:dyDescent="0.25">
      <c r="A8953">
        <v>1120802537</v>
      </c>
      <c r="B8953">
        <v>116812747</v>
      </c>
      <c r="C8953" t="s">
        <v>95</v>
      </c>
      <c r="D8953" t="s">
        <v>88</v>
      </c>
      <c r="E8953" t="s">
        <v>76</v>
      </c>
      <c r="F8953" s="7">
        <v>43546</v>
      </c>
      <c r="G8953" s="7">
        <v>45373</v>
      </c>
      <c r="H8953" t="s">
        <v>77</v>
      </c>
      <c r="I8953" t="s">
        <v>78</v>
      </c>
      <c r="J8953" s="7">
        <v>45217</v>
      </c>
      <c r="K8953" s="7">
        <v>43648</v>
      </c>
      <c r="L8953" s="7">
        <v>45373</v>
      </c>
      <c r="M8953" t="s">
        <v>77</v>
      </c>
      <c r="N8953" t="s">
        <v>92</v>
      </c>
      <c r="O8953">
        <v>2026</v>
      </c>
      <c r="P8953">
        <v>1</v>
      </c>
      <c r="Q8953" t="s">
        <v>80</v>
      </c>
      <c r="R8953" s="8">
        <v>46267</v>
      </c>
      <c r="S8953" s="2">
        <v>1</v>
      </c>
      <c r="T8953" s="2" t="s">
        <v>81</v>
      </c>
    </row>
    <row r="8954" spans="1:20" x14ac:dyDescent="0.25">
      <c r="A8954">
        <v>1120802554</v>
      </c>
      <c r="B8954">
        <v>116827791</v>
      </c>
      <c r="C8954" t="s">
        <v>93</v>
      </c>
      <c r="D8954" t="s">
        <v>83</v>
      </c>
      <c r="E8954" t="s">
        <v>76</v>
      </c>
      <c r="F8954" s="7">
        <v>43549</v>
      </c>
      <c r="G8954" s="7">
        <v>43729</v>
      </c>
      <c r="H8954" t="s">
        <v>77</v>
      </c>
      <c r="I8954" t="s">
        <v>78</v>
      </c>
      <c r="J8954" s="7">
        <v>45553</v>
      </c>
      <c r="K8954" s="7">
        <v>44115</v>
      </c>
      <c r="L8954" s="7">
        <v>43729</v>
      </c>
      <c r="M8954" t="s">
        <v>77</v>
      </c>
      <c r="N8954" t="s">
        <v>79</v>
      </c>
      <c r="O8954">
        <v>2026</v>
      </c>
      <c r="P8954">
        <v>1</v>
      </c>
      <c r="Q8954" t="s">
        <v>80</v>
      </c>
      <c r="R8954" s="8">
        <v>46267</v>
      </c>
      <c r="S8954" s="2">
        <v>1</v>
      </c>
      <c r="T8954" s="2" t="s">
        <v>81</v>
      </c>
    </row>
    <row r="8955" spans="1:20" x14ac:dyDescent="0.25">
      <c r="A8955">
        <v>1120802562</v>
      </c>
      <c r="B8955">
        <v>116833845</v>
      </c>
      <c r="C8955" t="s">
        <v>82</v>
      </c>
      <c r="D8955" t="s">
        <v>88</v>
      </c>
      <c r="E8955" t="s">
        <v>76</v>
      </c>
      <c r="F8955" s="7">
        <v>43550</v>
      </c>
      <c r="G8955" s="7">
        <v>43916</v>
      </c>
      <c r="H8955" t="s">
        <v>77</v>
      </c>
      <c r="I8955" t="s">
        <v>78</v>
      </c>
      <c r="J8955" s="7">
        <v>45539</v>
      </c>
      <c r="K8955" s="7">
        <v>45623</v>
      </c>
      <c r="L8955" s="7">
        <v>43916</v>
      </c>
      <c r="M8955" t="s">
        <v>77</v>
      </c>
      <c r="N8955" t="s">
        <v>79</v>
      </c>
      <c r="O8955">
        <v>2026</v>
      </c>
      <c r="P8955">
        <v>1</v>
      </c>
      <c r="Q8955" t="s">
        <v>80</v>
      </c>
      <c r="R8955" s="8">
        <v>46267</v>
      </c>
      <c r="S8955" s="2">
        <v>1</v>
      </c>
      <c r="T8955" s="2" t="s">
        <v>81</v>
      </c>
    </row>
    <row r="8956" spans="1:20" x14ac:dyDescent="0.25">
      <c r="A8956">
        <v>1120802576</v>
      </c>
      <c r="B8956">
        <v>116854014</v>
      </c>
      <c r="C8956" t="s">
        <v>74</v>
      </c>
      <c r="D8956" t="s">
        <v>83</v>
      </c>
      <c r="E8956" t="s">
        <v>76</v>
      </c>
      <c r="F8956" s="7">
        <v>43552</v>
      </c>
      <c r="G8956" s="7">
        <v>43736</v>
      </c>
      <c r="H8956" t="s">
        <v>77</v>
      </c>
      <c r="I8956" t="s">
        <v>78</v>
      </c>
      <c r="J8956" s="7">
        <v>45923</v>
      </c>
      <c r="K8956" s="7">
        <v>44785</v>
      </c>
      <c r="L8956" s="7">
        <v>43736</v>
      </c>
      <c r="M8956" t="s">
        <v>77</v>
      </c>
      <c r="N8956" t="s">
        <v>79</v>
      </c>
      <c r="O8956">
        <v>2026</v>
      </c>
      <c r="P8956">
        <v>1</v>
      </c>
      <c r="Q8956" t="s">
        <v>80</v>
      </c>
      <c r="R8956" s="8">
        <v>46267</v>
      </c>
      <c r="S8956" s="2">
        <v>1</v>
      </c>
      <c r="T8956" s="2" t="s">
        <v>81</v>
      </c>
    </row>
    <row r="8957" spans="1:20" x14ac:dyDescent="0.25">
      <c r="A8957">
        <v>1120802584</v>
      </c>
      <c r="B8957">
        <v>116864010</v>
      </c>
      <c r="C8957" t="s">
        <v>82</v>
      </c>
      <c r="D8957" t="s">
        <v>88</v>
      </c>
      <c r="E8957" t="s">
        <v>76</v>
      </c>
      <c r="F8957" s="7">
        <v>43552</v>
      </c>
      <c r="G8957" s="7">
        <v>43918</v>
      </c>
      <c r="H8957" t="s">
        <v>77</v>
      </c>
      <c r="I8957" t="s">
        <v>78</v>
      </c>
      <c r="J8957" s="7">
        <v>45523</v>
      </c>
      <c r="K8957" s="7">
        <v>43662</v>
      </c>
      <c r="L8957" s="7">
        <v>43918</v>
      </c>
      <c r="M8957" t="s">
        <v>77</v>
      </c>
      <c r="N8957" t="s">
        <v>92</v>
      </c>
      <c r="O8957">
        <v>2026</v>
      </c>
      <c r="P8957">
        <v>1</v>
      </c>
      <c r="Q8957" t="s">
        <v>80</v>
      </c>
      <c r="R8957" s="8">
        <v>46267</v>
      </c>
      <c r="S8957" s="2">
        <v>1</v>
      </c>
      <c r="T8957" s="2" t="s">
        <v>81</v>
      </c>
    </row>
    <row r="8958" spans="1:20" x14ac:dyDescent="0.25">
      <c r="A8958">
        <v>1120802587</v>
      </c>
      <c r="B8958">
        <v>116864720</v>
      </c>
      <c r="C8958" t="s">
        <v>82</v>
      </c>
      <c r="D8958" t="s">
        <v>88</v>
      </c>
      <c r="E8958" t="s">
        <v>76</v>
      </c>
      <c r="F8958" s="7">
        <v>43552</v>
      </c>
      <c r="G8958" s="7">
        <v>43918</v>
      </c>
      <c r="H8958" t="s">
        <v>77</v>
      </c>
      <c r="I8958" t="s">
        <v>78</v>
      </c>
      <c r="J8958" s="7">
        <v>45723</v>
      </c>
      <c r="K8958" s="7">
        <v>45057</v>
      </c>
      <c r="L8958" s="7">
        <v>43918</v>
      </c>
      <c r="M8958" t="s">
        <v>77</v>
      </c>
      <c r="N8958" t="s">
        <v>79</v>
      </c>
      <c r="O8958">
        <v>2026</v>
      </c>
      <c r="P8958">
        <v>1</v>
      </c>
      <c r="Q8958" t="s">
        <v>80</v>
      </c>
      <c r="R8958" s="8">
        <v>46267</v>
      </c>
      <c r="S8958" s="2">
        <v>1</v>
      </c>
      <c r="T8958" s="2" t="s">
        <v>81</v>
      </c>
    </row>
    <row r="8959" spans="1:20" x14ac:dyDescent="0.25">
      <c r="A8959">
        <v>1120802589</v>
      </c>
      <c r="B8959">
        <v>116865138</v>
      </c>
      <c r="C8959" t="s">
        <v>74</v>
      </c>
      <c r="D8959" t="s">
        <v>83</v>
      </c>
      <c r="E8959" t="s">
        <v>76</v>
      </c>
      <c r="F8959" s="7">
        <v>43552</v>
      </c>
      <c r="G8959" s="7">
        <v>43736</v>
      </c>
      <c r="H8959" t="s">
        <v>77</v>
      </c>
      <c r="I8959" t="s">
        <v>89</v>
      </c>
      <c r="J8959" s="7">
        <v>45322</v>
      </c>
      <c r="K8959" s="7">
        <v>45961</v>
      </c>
      <c r="L8959" s="7">
        <v>43736</v>
      </c>
      <c r="M8959" t="s">
        <v>77</v>
      </c>
      <c r="N8959" t="s">
        <v>92</v>
      </c>
      <c r="O8959">
        <v>2026</v>
      </c>
      <c r="P8959">
        <v>1</v>
      </c>
      <c r="Q8959" t="s">
        <v>80</v>
      </c>
      <c r="R8959" s="8">
        <v>46267</v>
      </c>
      <c r="S8959" s="2">
        <v>1</v>
      </c>
      <c r="T8959" s="2" t="s">
        <v>81</v>
      </c>
    </row>
    <row r="8960" spans="1:20" x14ac:dyDescent="0.25">
      <c r="A8960">
        <v>1120802590</v>
      </c>
      <c r="B8960">
        <v>116865138</v>
      </c>
      <c r="C8960" t="s">
        <v>74</v>
      </c>
      <c r="D8960" t="s">
        <v>83</v>
      </c>
      <c r="E8960" t="s">
        <v>76</v>
      </c>
      <c r="F8960" s="7">
        <v>43552</v>
      </c>
      <c r="G8960" s="7">
        <v>43736</v>
      </c>
      <c r="H8960" t="s">
        <v>77</v>
      </c>
      <c r="I8960" t="s">
        <v>89</v>
      </c>
      <c r="J8960" s="7">
        <v>45322</v>
      </c>
      <c r="K8960" s="7">
        <v>43667</v>
      </c>
      <c r="L8960" s="7">
        <v>43736</v>
      </c>
      <c r="M8960" t="s">
        <v>77</v>
      </c>
      <c r="N8960" t="s">
        <v>92</v>
      </c>
      <c r="O8960">
        <v>2026</v>
      </c>
      <c r="P8960">
        <v>1</v>
      </c>
      <c r="Q8960" t="s">
        <v>80</v>
      </c>
      <c r="R8960" s="8">
        <v>46267</v>
      </c>
      <c r="S8960" s="2">
        <v>1</v>
      </c>
      <c r="T8960" s="2" t="s">
        <v>81</v>
      </c>
    </row>
    <row r="8961" spans="1:20" x14ac:dyDescent="0.25">
      <c r="A8961">
        <v>1120802594</v>
      </c>
      <c r="B8961">
        <v>116871678</v>
      </c>
      <c r="C8961" t="s">
        <v>82</v>
      </c>
      <c r="D8961" t="s">
        <v>83</v>
      </c>
      <c r="E8961" t="s">
        <v>76</v>
      </c>
      <c r="F8961" s="7">
        <v>43554</v>
      </c>
      <c r="G8961" s="7">
        <v>43734</v>
      </c>
      <c r="H8961" t="s">
        <v>77</v>
      </c>
      <c r="I8961" t="s">
        <v>78</v>
      </c>
      <c r="J8961" s="7">
        <v>45855</v>
      </c>
      <c r="K8961" s="7">
        <v>43683</v>
      </c>
      <c r="L8961" s="7">
        <v>43734</v>
      </c>
      <c r="M8961" t="s">
        <v>77</v>
      </c>
      <c r="N8961" t="s">
        <v>79</v>
      </c>
      <c r="O8961">
        <v>2026</v>
      </c>
      <c r="P8961">
        <v>1</v>
      </c>
      <c r="Q8961" t="s">
        <v>80</v>
      </c>
      <c r="R8961" s="8">
        <v>46267</v>
      </c>
      <c r="S8961" s="2">
        <v>1</v>
      </c>
      <c r="T8961" s="2" t="s">
        <v>81</v>
      </c>
    </row>
    <row r="8962" spans="1:20" x14ac:dyDescent="0.25">
      <c r="A8962">
        <v>1120802605</v>
      </c>
      <c r="B8962">
        <v>116877075</v>
      </c>
      <c r="C8962" t="s">
        <v>74</v>
      </c>
      <c r="D8962" t="s">
        <v>83</v>
      </c>
      <c r="E8962" t="s">
        <v>76</v>
      </c>
      <c r="F8962" s="7">
        <v>43555</v>
      </c>
      <c r="G8962" s="7">
        <v>43738</v>
      </c>
      <c r="H8962" t="s">
        <v>86</v>
      </c>
      <c r="I8962" t="s">
        <v>87</v>
      </c>
      <c r="J8962" s="7">
        <v>45914</v>
      </c>
      <c r="K8962" s="7">
        <v>44225</v>
      </c>
      <c r="L8962" s="7">
        <v>43738</v>
      </c>
      <c r="M8962" t="s">
        <v>86</v>
      </c>
      <c r="N8962" t="s">
        <v>79</v>
      </c>
      <c r="O8962">
        <v>2026</v>
      </c>
      <c r="P8962">
        <v>1</v>
      </c>
      <c r="Q8962" t="s">
        <v>80</v>
      </c>
      <c r="R8962" s="8">
        <v>46267</v>
      </c>
      <c r="S8962" s="2">
        <v>1</v>
      </c>
      <c r="T8962" s="2" t="s">
        <v>81</v>
      </c>
    </row>
    <row r="8963" spans="1:20" x14ac:dyDescent="0.25">
      <c r="A8963">
        <v>1120802606</v>
      </c>
      <c r="B8963">
        <v>116877075</v>
      </c>
      <c r="C8963" t="s">
        <v>74</v>
      </c>
      <c r="D8963" t="s">
        <v>83</v>
      </c>
      <c r="E8963" t="s">
        <v>76</v>
      </c>
      <c r="F8963" s="7">
        <v>43555</v>
      </c>
      <c r="G8963" s="7">
        <v>43738</v>
      </c>
      <c r="H8963" t="s">
        <v>86</v>
      </c>
      <c r="I8963" t="s">
        <v>87</v>
      </c>
      <c r="J8963" s="7">
        <v>45914</v>
      </c>
      <c r="K8963" s="7">
        <v>45978</v>
      </c>
      <c r="L8963" s="7">
        <v>43738</v>
      </c>
      <c r="M8963" t="s">
        <v>86</v>
      </c>
      <c r="N8963" t="s">
        <v>79</v>
      </c>
      <c r="O8963">
        <v>2026</v>
      </c>
      <c r="P8963">
        <v>1</v>
      </c>
      <c r="Q8963" t="s">
        <v>80</v>
      </c>
      <c r="R8963" s="8">
        <v>46267</v>
      </c>
      <c r="S8963" s="2">
        <v>1</v>
      </c>
      <c r="T8963" s="2" t="s">
        <v>81</v>
      </c>
    </row>
    <row r="8964" spans="1:20" x14ac:dyDescent="0.25">
      <c r="A8964">
        <v>1120802607</v>
      </c>
      <c r="B8964">
        <v>116877075</v>
      </c>
      <c r="C8964" t="s">
        <v>74</v>
      </c>
      <c r="D8964" t="s">
        <v>83</v>
      </c>
      <c r="E8964" t="s">
        <v>76</v>
      </c>
      <c r="F8964" s="7">
        <v>43555</v>
      </c>
      <c r="G8964" s="7">
        <v>43738</v>
      </c>
      <c r="H8964" t="s">
        <v>86</v>
      </c>
      <c r="I8964" t="s">
        <v>87</v>
      </c>
      <c r="J8964" s="7">
        <v>45914</v>
      </c>
      <c r="K8964" s="7">
        <v>43607</v>
      </c>
      <c r="L8964" s="7">
        <v>43738</v>
      </c>
      <c r="M8964" t="s">
        <v>86</v>
      </c>
      <c r="N8964" t="s">
        <v>79</v>
      </c>
      <c r="O8964">
        <v>2026</v>
      </c>
      <c r="P8964">
        <v>1</v>
      </c>
      <c r="Q8964" t="s">
        <v>80</v>
      </c>
      <c r="R8964" s="8">
        <v>46267</v>
      </c>
      <c r="S8964" s="2">
        <v>1</v>
      </c>
      <c r="T8964" s="2" t="s">
        <v>81</v>
      </c>
    </row>
    <row r="8965" spans="1:20" x14ac:dyDescent="0.25">
      <c r="A8965">
        <v>1120802617</v>
      </c>
      <c r="B8965">
        <v>116884767</v>
      </c>
      <c r="C8965" t="s">
        <v>82</v>
      </c>
      <c r="D8965" t="s">
        <v>75</v>
      </c>
      <c r="E8965" t="s">
        <v>76</v>
      </c>
      <c r="F8965" s="7">
        <v>43556</v>
      </c>
      <c r="G8965" s="7">
        <v>43922</v>
      </c>
      <c r="H8965" t="s">
        <v>77</v>
      </c>
      <c r="I8965" t="s">
        <v>78</v>
      </c>
      <c r="J8965" s="7">
        <v>45131</v>
      </c>
      <c r="K8965" s="7">
        <v>45057</v>
      </c>
      <c r="L8965" s="7">
        <v>43922</v>
      </c>
      <c r="M8965" t="s">
        <v>77</v>
      </c>
      <c r="N8965" t="s">
        <v>92</v>
      </c>
      <c r="O8965">
        <v>2026</v>
      </c>
      <c r="P8965">
        <v>1</v>
      </c>
      <c r="Q8965" t="s">
        <v>80</v>
      </c>
      <c r="R8965" s="8">
        <v>46267</v>
      </c>
      <c r="S8965" s="2">
        <v>1</v>
      </c>
      <c r="T8965" s="2" t="s">
        <v>81</v>
      </c>
    </row>
    <row r="8966" spans="1:20" x14ac:dyDescent="0.25">
      <c r="A8966">
        <v>1120802636</v>
      </c>
      <c r="B8966">
        <v>116960657</v>
      </c>
      <c r="C8966" t="s">
        <v>82</v>
      </c>
      <c r="D8966" t="s">
        <v>88</v>
      </c>
      <c r="E8966" t="s">
        <v>76</v>
      </c>
      <c r="F8966" s="7">
        <v>43559</v>
      </c>
      <c r="G8966" s="7">
        <v>43925</v>
      </c>
      <c r="H8966" t="s">
        <v>77</v>
      </c>
      <c r="I8966" t="s">
        <v>84</v>
      </c>
      <c r="J8966" s="7">
        <v>45607</v>
      </c>
      <c r="K8966" s="7">
        <v>45924</v>
      </c>
      <c r="L8966" s="7">
        <v>43925</v>
      </c>
      <c r="M8966" t="s">
        <v>77</v>
      </c>
      <c r="N8966" t="s">
        <v>79</v>
      </c>
      <c r="O8966">
        <v>2026</v>
      </c>
      <c r="P8966">
        <v>1</v>
      </c>
      <c r="Q8966" t="s">
        <v>80</v>
      </c>
      <c r="R8966" s="8">
        <v>46267</v>
      </c>
      <c r="S8966" s="2">
        <v>1</v>
      </c>
      <c r="T8966" s="2" t="s">
        <v>81</v>
      </c>
    </row>
    <row r="8967" spans="1:20" x14ac:dyDescent="0.25">
      <c r="A8967">
        <v>1120802637</v>
      </c>
      <c r="B8967">
        <v>116960657</v>
      </c>
      <c r="C8967" t="s">
        <v>82</v>
      </c>
      <c r="D8967" t="s">
        <v>88</v>
      </c>
      <c r="E8967" t="s">
        <v>76</v>
      </c>
      <c r="F8967" s="7">
        <v>43559</v>
      </c>
      <c r="G8967" s="7">
        <v>43925</v>
      </c>
      <c r="H8967" t="s">
        <v>77</v>
      </c>
      <c r="I8967" t="s">
        <v>84</v>
      </c>
      <c r="J8967" s="7">
        <v>45607</v>
      </c>
      <c r="K8967" s="7">
        <v>44601</v>
      </c>
      <c r="L8967" s="7">
        <v>43925</v>
      </c>
      <c r="M8967" t="s">
        <v>77</v>
      </c>
      <c r="N8967" t="s">
        <v>79</v>
      </c>
      <c r="O8967">
        <v>2026</v>
      </c>
      <c r="P8967">
        <v>1</v>
      </c>
      <c r="Q8967" t="s">
        <v>80</v>
      </c>
      <c r="R8967" s="8">
        <v>46267</v>
      </c>
      <c r="S8967" s="2">
        <v>1</v>
      </c>
      <c r="T8967" s="2" t="s">
        <v>81</v>
      </c>
    </row>
    <row r="8968" spans="1:20" x14ac:dyDescent="0.25">
      <c r="A8968">
        <v>1120802658</v>
      </c>
      <c r="B8968">
        <v>116975027</v>
      </c>
      <c r="C8968" t="s">
        <v>82</v>
      </c>
      <c r="D8968" t="s">
        <v>75</v>
      </c>
      <c r="E8968" t="s">
        <v>76</v>
      </c>
      <c r="F8968" s="7">
        <v>43562</v>
      </c>
      <c r="G8968" s="7">
        <v>43928</v>
      </c>
      <c r="H8968" t="s">
        <v>77</v>
      </c>
      <c r="I8968" t="s">
        <v>78</v>
      </c>
      <c r="J8968" s="7">
        <v>45106</v>
      </c>
      <c r="K8968" s="7">
        <v>44242</v>
      </c>
      <c r="L8968" s="7">
        <v>43928</v>
      </c>
      <c r="M8968" t="s">
        <v>77</v>
      </c>
      <c r="N8968" t="s">
        <v>92</v>
      </c>
      <c r="O8968">
        <v>2026</v>
      </c>
      <c r="P8968">
        <v>1</v>
      </c>
      <c r="Q8968" t="s">
        <v>80</v>
      </c>
      <c r="R8968" s="8">
        <v>46267</v>
      </c>
      <c r="S8968" s="2">
        <v>1</v>
      </c>
      <c r="T8968" s="2" t="s">
        <v>81</v>
      </c>
    </row>
    <row r="8969" spans="1:20" x14ac:dyDescent="0.25">
      <c r="A8969">
        <v>1120802666</v>
      </c>
      <c r="B8969">
        <v>116981818</v>
      </c>
      <c r="C8969" t="s">
        <v>82</v>
      </c>
      <c r="D8969" t="s">
        <v>88</v>
      </c>
      <c r="E8969" t="s">
        <v>76</v>
      </c>
      <c r="F8969" s="7">
        <v>43563</v>
      </c>
      <c r="G8969" s="7">
        <v>43929</v>
      </c>
      <c r="H8969" t="s">
        <v>77</v>
      </c>
      <c r="I8969" t="s">
        <v>78</v>
      </c>
      <c r="J8969" s="7">
        <v>46065</v>
      </c>
      <c r="K8969" s="7">
        <v>45693</v>
      </c>
      <c r="L8969" s="7">
        <v>43929</v>
      </c>
      <c r="M8969" t="s">
        <v>77</v>
      </c>
      <c r="N8969" t="s">
        <v>79</v>
      </c>
      <c r="O8969">
        <v>2026</v>
      </c>
      <c r="P8969">
        <v>1</v>
      </c>
      <c r="Q8969" t="s">
        <v>80</v>
      </c>
      <c r="R8969" s="8">
        <v>46267</v>
      </c>
      <c r="S8969" s="2">
        <v>1</v>
      </c>
      <c r="T8969" s="2" t="s">
        <v>81</v>
      </c>
    </row>
    <row r="8970" spans="1:20" x14ac:dyDescent="0.25">
      <c r="A8970">
        <v>1120802670</v>
      </c>
      <c r="B8970">
        <v>116986133</v>
      </c>
      <c r="C8970" t="s">
        <v>82</v>
      </c>
      <c r="D8970" t="s">
        <v>88</v>
      </c>
      <c r="E8970" t="s">
        <v>76</v>
      </c>
      <c r="F8970" s="7">
        <v>43564</v>
      </c>
      <c r="G8970" s="7">
        <v>43930</v>
      </c>
      <c r="H8970" t="s">
        <v>77</v>
      </c>
      <c r="I8970" t="s">
        <v>78</v>
      </c>
      <c r="J8970" s="7">
        <v>45432</v>
      </c>
      <c r="K8970" s="7">
        <v>45924</v>
      </c>
      <c r="L8970" s="7">
        <v>43930</v>
      </c>
      <c r="M8970" t="s">
        <v>77</v>
      </c>
      <c r="N8970" t="s">
        <v>79</v>
      </c>
      <c r="O8970">
        <v>2026</v>
      </c>
      <c r="P8970">
        <v>1</v>
      </c>
      <c r="Q8970" t="s">
        <v>80</v>
      </c>
      <c r="R8970" s="8">
        <v>46267</v>
      </c>
      <c r="S8970" s="2">
        <v>1</v>
      </c>
      <c r="T8970" s="2" t="s">
        <v>81</v>
      </c>
    </row>
    <row r="8971" spans="1:20" x14ac:dyDescent="0.25">
      <c r="A8971">
        <v>1120802698</v>
      </c>
      <c r="B8971">
        <v>117021476</v>
      </c>
      <c r="C8971" t="s">
        <v>82</v>
      </c>
      <c r="D8971" t="s">
        <v>83</v>
      </c>
      <c r="E8971" t="s">
        <v>76</v>
      </c>
      <c r="F8971" s="7">
        <v>43568</v>
      </c>
      <c r="G8971" s="7">
        <v>43751</v>
      </c>
      <c r="H8971" t="s">
        <v>77</v>
      </c>
      <c r="I8971" t="s">
        <v>78</v>
      </c>
      <c r="J8971" s="7">
        <v>45929</v>
      </c>
      <c r="K8971" s="7">
        <v>43667</v>
      </c>
      <c r="L8971" s="7">
        <v>43751</v>
      </c>
      <c r="M8971" t="s">
        <v>77</v>
      </c>
      <c r="N8971" t="s">
        <v>79</v>
      </c>
      <c r="O8971">
        <v>2026</v>
      </c>
      <c r="P8971">
        <v>1</v>
      </c>
      <c r="Q8971" t="s">
        <v>80</v>
      </c>
      <c r="R8971" s="8">
        <v>46267</v>
      </c>
      <c r="S8971" s="2">
        <v>1</v>
      </c>
      <c r="T8971" s="2" t="s">
        <v>81</v>
      </c>
    </row>
    <row r="8972" spans="1:20" x14ac:dyDescent="0.25">
      <c r="A8972">
        <v>1120802706</v>
      </c>
      <c r="B8972">
        <v>117026483</v>
      </c>
      <c r="C8972" t="s">
        <v>82</v>
      </c>
      <c r="D8972" t="s">
        <v>83</v>
      </c>
      <c r="E8972" t="s">
        <v>76</v>
      </c>
      <c r="F8972" s="7">
        <v>43569</v>
      </c>
      <c r="G8972" s="7">
        <v>43749</v>
      </c>
      <c r="H8972" t="s">
        <v>77</v>
      </c>
      <c r="I8972" t="s">
        <v>78</v>
      </c>
      <c r="J8972" s="7">
        <v>45918</v>
      </c>
      <c r="K8972" s="7">
        <v>45748</v>
      </c>
      <c r="L8972" s="7">
        <v>43749</v>
      </c>
      <c r="M8972" t="s">
        <v>77</v>
      </c>
      <c r="N8972" t="s">
        <v>92</v>
      </c>
      <c r="O8972">
        <v>2026</v>
      </c>
      <c r="P8972">
        <v>1</v>
      </c>
      <c r="Q8972" t="s">
        <v>80</v>
      </c>
      <c r="R8972" s="8">
        <v>46267</v>
      </c>
      <c r="S8972" s="2">
        <v>1</v>
      </c>
      <c r="T8972" s="2" t="s">
        <v>81</v>
      </c>
    </row>
    <row r="8973" spans="1:20" x14ac:dyDescent="0.25">
      <c r="A8973">
        <v>1120802736</v>
      </c>
      <c r="B8973">
        <v>117056770</v>
      </c>
      <c r="C8973" t="s">
        <v>82</v>
      </c>
      <c r="D8973" t="s">
        <v>83</v>
      </c>
      <c r="E8973" t="s">
        <v>76</v>
      </c>
      <c r="F8973" s="7">
        <v>43573</v>
      </c>
      <c r="G8973" s="7">
        <v>43753</v>
      </c>
      <c r="H8973" t="s">
        <v>77</v>
      </c>
      <c r="I8973" t="s">
        <v>78</v>
      </c>
      <c r="J8973" s="7">
        <v>45803</v>
      </c>
      <c r="K8973" s="7">
        <v>43667</v>
      </c>
      <c r="L8973" s="7">
        <v>43753</v>
      </c>
      <c r="M8973" t="s">
        <v>77</v>
      </c>
      <c r="N8973" t="s">
        <v>79</v>
      </c>
      <c r="O8973">
        <v>2026</v>
      </c>
      <c r="P8973">
        <v>1</v>
      </c>
      <c r="Q8973" t="s">
        <v>80</v>
      </c>
      <c r="R8973" s="8">
        <v>46267</v>
      </c>
      <c r="S8973" s="2">
        <v>1</v>
      </c>
      <c r="T8973" s="2" t="s">
        <v>81</v>
      </c>
    </row>
    <row r="8974" spans="1:20" x14ac:dyDescent="0.25">
      <c r="A8974">
        <v>1120802739</v>
      </c>
      <c r="B8974">
        <v>117062060</v>
      </c>
      <c r="C8974" t="s">
        <v>82</v>
      </c>
      <c r="D8974" t="s">
        <v>83</v>
      </c>
      <c r="E8974" t="s">
        <v>76</v>
      </c>
      <c r="F8974" s="7">
        <v>43573</v>
      </c>
      <c r="G8974" s="7">
        <v>43756</v>
      </c>
      <c r="H8974" t="s">
        <v>77</v>
      </c>
      <c r="I8974" t="s">
        <v>78</v>
      </c>
      <c r="J8974" s="7">
        <v>45450</v>
      </c>
      <c r="K8974" s="7">
        <v>45673</v>
      </c>
      <c r="L8974" s="7">
        <v>43756</v>
      </c>
      <c r="M8974" t="s">
        <v>77</v>
      </c>
      <c r="N8974" t="s">
        <v>79</v>
      </c>
      <c r="O8974">
        <v>2026</v>
      </c>
      <c r="P8974">
        <v>1</v>
      </c>
      <c r="Q8974" t="s">
        <v>80</v>
      </c>
      <c r="R8974" s="8">
        <v>46267</v>
      </c>
      <c r="S8974" s="2">
        <v>1</v>
      </c>
      <c r="T8974" s="2" t="s">
        <v>81</v>
      </c>
    </row>
    <row r="8975" spans="1:20" x14ac:dyDescent="0.25">
      <c r="A8975">
        <v>1120802740</v>
      </c>
      <c r="B8975">
        <v>117062060</v>
      </c>
      <c r="C8975" t="s">
        <v>82</v>
      </c>
      <c r="D8975" t="s">
        <v>83</v>
      </c>
      <c r="E8975" t="s">
        <v>76</v>
      </c>
      <c r="F8975" s="7">
        <v>43573</v>
      </c>
      <c r="G8975" s="7">
        <v>43756</v>
      </c>
      <c r="H8975" t="s">
        <v>77</v>
      </c>
      <c r="I8975" t="s">
        <v>78</v>
      </c>
      <c r="J8975" s="7">
        <v>45450</v>
      </c>
      <c r="K8975" s="7">
        <v>43658</v>
      </c>
      <c r="L8975" s="7">
        <v>43756</v>
      </c>
      <c r="M8975" t="s">
        <v>77</v>
      </c>
      <c r="N8975" t="s">
        <v>79</v>
      </c>
      <c r="O8975">
        <v>2026</v>
      </c>
      <c r="P8975">
        <v>1</v>
      </c>
      <c r="Q8975" t="s">
        <v>80</v>
      </c>
      <c r="R8975" s="8">
        <v>46267</v>
      </c>
      <c r="S8975" s="2">
        <v>1</v>
      </c>
      <c r="T8975" s="2" t="s">
        <v>81</v>
      </c>
    </row>
    <row r="8976" spans="1:20" x14ac:dyDescent="0.25">
      <c r="A8976">
        <v>1120802741</v>
      </c>
      <c r="B8976">
        <v>117062060</v>
      </c>
      <c r="C8976" t="s">
        <v>82</v>
      </c>
      <c r="D8976" t="s">
        <v>83</v>
      </c>
      <c r="E8976" t="s">
        <v>76</v>
      </c>
      <c r="F8976" s="7">
        <v>43573</v>
      </c>
      <c r="G8976" s="7">
        <v>43756</v>
      </c>
      <c r="H8976" t="s">
        <v>77</v>
      </c>
      <c r="I8976" t="s">
        <v>78</v>
      </c>
      <c r="J8976" s="7">
        <v>45450</v>
      </c>
      <c r="K8976" s="7">
        <v>45687</v>
      </c>
      <c r="L8976" s="7">
        <v>43756</v>
      </c>
      <c r="M8976" t="s">
        <v>77</v>
      </c>
      <c r="N8976" t="s">
        <v>79</v>
      </c>
      <c r="O8976">
        <v>2026</v>
      </c>
      <c r="P8976">
        <v>1</v>
      </c>
      <c r="Q8976" t="s">
        <v>80</v>
      </c>
      <c r="R8976" s="8">
        <v>46267</v>
      </c>
      <c r="S8976" s="2">
        <v>1</v>
      </c>
      <c r="T8976" s="2" t="s">
        <v>81</v>
      </c>
    </row>
    <row r="8977" spans="1:20" x14ac:dyDescent="0.25">
      <c r="A8977">
        <v>1120802744</v>
      </c>
      <c r="B8977">
        <v>117067887</v>
      </c>
      <c r="C8977" t="s">
        <v>82</v>
      </c>
      <c r="D8977" t="s">
        <v>83</v>
      </c>
      <c r="E8977" t="s">
        <v>76</v>
      </c>
      <c r="F8977" s="7">
        <v>43574</v>
      </c>
      <c r="G8977" s="7">
        <v>43754</v>
      </c>
      <c r="H8977" t="s">
        <v>77</v>
      </c>
      <c r="I8977" t="s">
        <v>78</v>
      </c>
      <c r="J8977" s="7">
        <v>45966</v>
      </c>
      <c r="K8977" s="7">
        <v>45748</v>
      </c>
      <c r="L8977" s="7">
        <v>43754</v>
      </c>
      <c r="M8977" t="s">
        <v>77</v>
      </c>
      <c r="N8977" t="s">
        <v>79</v>
      </c>
      <c r="O8977">
        <v>2026</v>
      </c>
      <c r="P8977">
        <v>1</v>
      </c>
      <c r="Q8977" t="s">
        <v>80</v>
      </c>
      <c r="R8977" s="8">
        <v>46267</v>
      </c>
      <c r="S8977" s="2">
        <v>1</v>
      </c>
      <c r="T8977" s="2" t="s">
        <v>81</v>
      </c>
    </row>
    <row r="8978" spans="1:20" x14ac:dyDescent="0.25">
      <c r="A8978">
        <v>1120802760</v>
      </c>
      <c r="B8978">
        <v>117071889</v>
      </c>
      <c r="C8978" t="s">
        <v>96</v>
      </c>
      <c r="D8978" t="s">
        <v>83</v>
      </c>
      <c r="E8978" t="s">
        <v>76</v>
      </c>
      <c r="F8978" s="7">
        <v>43576</v>
      </c>
      <c r="G8978" s="7">
        <v>43759</v>
      </c>
      <c r="H8978" t="s">
        <v>77</v>
      </c>
      <c r="I8978" t="s">
        <v>78</v>
      </c>
      <c r="J8978" s="7">
        <v>45929</v>
      </c>
      <c r="K8978" s="7">
        <v>44785</v>
      </c>
      <c r="L8978" s="7">
        <v>43759</v>
      </c>
      <c r="M8978" t="s">
        <v>77</v>
      </c>
      <c r="N8978" t="s">
        <v>79</v>
      </c>
      <c r="O8978">
        <v>2026</v>
      </c>
      <c r="P8978">
        <v>1</v>
      </c>
      <c r="Q8978" t="s">
        <v>80</v>
      </c>
      <c r="R8978" s="8">
        <v>46267</v>
      </c>
      <c r="S8978" s="2">
        <v>1</v>
      </c>
      <c r="T8978" s="2" t="s">
        <v>81</v>
      </c>
    </row>
    <row r="8979" spans="1:20" x14ac:dyDescent="0.25">
      <c r="A8979">
        <v>1120802764</v>
      </c>
      <c r="B8979">
        <v>117073518</v>
      </c>
      <c r="C8979" t="s">
        <v>93</v>
      </c>
      <c r="D8979" t="s">
        <v>83</v>
      </c>
      <c r="E8979" t="s">
        <v>76</v>
      </c>
      <c r="F8979" s="7">
        <v>43573</v>
      </c>
      <c r="G8979" s="7">
        <v>43756</v>
      </c>
      <c r="H8979" t="s">
        <v>77</v>
      </c>
      <c r="I8979" t="s">
        <v>78</v>
      </c>
      <c r="J8979" s="7">
        <v>45519</v>
      </c>
      <c r="K8979" s="7">
        <v>43667</v>
      </c>
      <c r="L8979" s="7">
        <v>43756</v>
      </c>
      <c r="M8979" t="s">
        <v>77</v>
      </c>
      <c r="N8979" t="s">
        <v>92</v>
      </c>
      <c r="O8979">
        <v>2026</v>
      </c>
      <c r="P8979">
        <v>1</v>
      </c>
      <c r="Q8979" t="s">
        <v>80</v>
      </c>
      <c r="R8979" s="8">
        <v>46267</v>
      </c>
      <c r="S8979" s="2">
        <v>1</v>
      </c>
      <c r="T8979" s="2" t="s">
        <v>81</v>
      </c>
    </row>
    <row r="8980" spans="1:20" x14ac:dyDescent="0.25">
      <c r="A8980">
        <v>1120802783</v>
      </c>
      <c r="B8980">
        <v>117094030</v>
      </c>
      <c r="C8980" t="s">
        <v>82</v>
      </c>
      <c r="D8980" t="s">
        <v>88</v>
      </c>
      <c r="E8980" t="s">
        <v>76</v>
      </c>
      <c r="F8980" s="7">
        <v>43579</v>
      </c>
      <c r="G8980" s="7">
        <v>45406</v>
      </c>
      <c r="H8980" t="s">
        <v>77</v>
      </c>
      <c r="I8980" t="s">
        <v>78</v>
      </c>
      <c r="J8980" s="7">
        <v>46057</v>
      </c>
      <c r="K8980" s="7">
        <v>43666</v>
      </c>
      <c r="L8980" s="7">
        <v>45406</v>
      </c>
      <c r="M8980" t="s">
        <v>77</v>
      </c>
      <c r="N8980" t="s">
        <v>79</v>
      </c>
      <c r="O8980">
        <v>2026</v>
      </c>
      <c r="P8980">
        <v>1</v>
      </c>
      <c r="Q8980" t="s">
        <v>80</v>
      </c>
      <c r="R8980" s="8">
        <v>46267</v>
      </c>
      <c r="S8980" s="2">
        <v>1</v>
      </c>
      <c r="T8980" s="2" t="s">
        <v>81</v>
      </c>
    </row>
    <row r="8981" spans="1:20" x14ac:dyDescent="0.25">
      <c r="A8981">
        <v>1120802796</v>
      </c>
      <c r="B8981">
        <v>117106425</v>
      </c>
      <c r="C8981" t="s">
        <v>82</v>
      </c>
      <c r="D8981" t="s">
        <v>88</v>
      </c>
      <c r="E8981" t="s">
        <v>76</v>
      </c>
      <c r="F8981" s="7">
        <v>43581</v>
      </c>
      <c r="G8981" s="7">
        <v>43947</v>
      </c>
      <c r="H8981" t="s">
        <v>77</v>
      </c>
      <c r="I8981" t="s">
        <v>84</v>
      </c>
      <c r="J8981" s="7">
        <v>45104</v>
      </c>
      <c r="K8981" s="7">
        <v>44496</v>
      </c>
      <c r="L8981" s="7">
        <v>43947</v>
      </c>
      <c r="M8981" t="s">
        <v>77</v>
      </c>
      <c r="N8981" t="s">
        <v>92</v>
      </c>
      <c r="O8981">
        <v>2026</v>
      </c>
      <c r="P8981">
        <v>1</v>
      </c>
      <c r="Q8981" t="s">
        <v>80</v>
      </c>
      <c r="R8981" s="8">
        <v>46267</v>
      </c>
      <c r="S8981" s="2">
        <v>1</v>
      </c>
      <c r="T8981" s="2" t="s">
        <v>81</v>
      </c>
    </row>
    <row r="8982" spans="1:20" x14ac:dyDescent="0.25">
      <c r="A8982">
        <v>1120802797</v>
      </c>
      <c r="B8982">
        <v>117106425</v>
      </c>
      <c r="C8982" t="s">
        <v>82</v>
      </c>
      <c r="D8982" t="s">
        <v>88</v>
      </c>
      <c r="E8982" t="s">
        <v>76</v>
      </c>
      <c r="F8982" s="7">
        <v>43581</v>
      </c>
      <c r="G8982" s="7">
        <v>43947</v>
      </c>
      <c r="H8982" t="s">
        <v>77</v>
      </c>
      <c r="I8982" t="s">
        <v>84</v>
      </c>
      <c r="J8982" s="7">
        <v>45104</v>
      </c>
      <c r="K8982" s="7">
        <v>44488</v>
      </c>
      <c r="L8982" s="7">
        <v>43947</v>
      </c>
      <c r="M8982" t="s">
        <v>77</v>
      </c>
      <c r="N8982" t="s">
        <v>92</v>
      </c>
      <c r="O8982">
        <v>2026</v>
      </c>
      <c r="P8982">
        <v>1</v>
      </c>
      <c r="Q8982" t="s">
        <v>80</v>
      </c>
      <c r="R8982" s="8">
        <v>46267</v>
      </c>
      <c r="S8982" s="2">
        <v>1</v>
      </c>
      <c r="T8982" s="2" t="s">
        <v>81</v>
      </c>
    </row>
    <row r="8983" spans="1:20" x14ac:dyDescent="0.25">
      <c r="A8983">
        <v>1120802798</v>
      </c>
      <c r="B8983">
        <v>117106425</v>
      </c>
      <c r="C8983" t="s">
        <v>82</v>
      </c>
      <c r="D8983" t="s">
        <v>88</v>
      </c>
      <c r="E8983" t="s">
        <v>76</v>
      </c>
      <c r="F8983" s="7">
        <v>43581</v>
      </c>
      <c r="G8983" s="7">
        <v>43947</v>
      </c>
      <c r="H8983" t="s">
        <v>77</v>
      </c>
      <c r="I8983" t="s">
        <v>84</v>
      </c>
      <c r="J8983" s="7">
        <v>45104</v>
      </c>
      <c r="K8983" s="7">
        <v>45748</v>
      </c>
      <c r="L8983" s="7">
        <v>43947</v>
      </c>
      <c r="M8983" t="s">
        <v>77</v>
      </c>
      <c r="N8983" t="s">
        <v>92</v>
      </c>
      <c r="O8983">
        <v>2026</v>
      </c>
      <c r="P8983">
        <v>1</v>
      </c>
      <c r="Q8983" t="s">
        <v>80</v>
      </c>
      <c r="R8983" s="8">
        <v>46267</v>
      </c>
      <c r="S8983" s="2">
        <v>1</v>
      </c>
      <c r="T8983" s="2" t="s">
        <v>81</v>
      </c>
    </row>
    <row r="8984" spans="1:20" x14ac:dyDescent="0.25">
      <c r="A8984">
        <v>1120802799</v>
      </c>
      <c r="B8984">
        <v>117106425</v>
      </c>
      <c r="C8984" t="s">
        <v>82</v>
      </c>
      <c r="D8984" t="s">
        <v>88</v>
      </c>
      <c r="E8984" t="s">
        <v>76</v>
      </c>
      <c r="F8984" s="7">
        <v>43581</v>
      </c>
      <c r="G8984" s="7">
        <v>43947</v>
      </c>
      <c r="H8984" t="s">
        <v>77</v>
      </c>
      <c r="I8984" t="s">
        <v>84</v>
      </c>
      <c r="J8984" s="7">
        <v>45104</v>
      </c>
      <c r="K8984" s="7">
        <v>44601</v>
      </c>
      <c r="L8984" s="7">
        <v>43947</v>
      </c>
      <c r="M8984" t="s">
        <v>77</v>
      </c>
      <c r="N8984" t="s">
        <v>92</v>
      </c>
      <c r="O8984">
        <v>2026</v>
      </c>
      <c r="P8984">
        <v>1</v>
      </c>
      <c r="Q8984" t="s">
        <v>80</v>
      </c>
      <c r="R8984" s="8">
        <v>46267</v>
      </c>
      <c r="S8984" s="2">
        <v>1</v>
      </c>
      <c r="T8984" s="2" t="s">
        <v>81</v>
      </c>
    </row>
    <row r="8985" spans="1:20" x14ac:dyDescent="0.25">
      <c r="A8985">
        <v>1120802815</v>
      </c>
      <c r="B8985">
        <v>117121609</v>
      </c>
      <c r="C8985" t="s">
        <v>82</v>
      </c>
      <c r="D8985" t="s">
        <v>83</v>
      </c>
      <c r="E8985" t="s">
        <v>76</v>
      </c>
      <c r="F8985" s="7">
        <v>43584</v>
      </c>
      <c r="G8985" s="7">
        <v>43767</v>
      </c>
      <c r="H8985" t="s">
        <v>77</v>
      </c>
      <c r="I8985" t="s">
        <v>78</v>
      </c>
      <c r="J8985" s="7">
        <v>45727</v>
      </c>
      <c r="K8985" s="7">
        <v>43584</v>
      </c>
      <c r="L8985" s="7">
        <v>43767</v>
      </c>
      <c r="M8985" t="s">
        <v>77</v>
      </c>
      <c r="N8985" t="s">
        <v>79</v>
      </c>
      <c r="O8985">
        <v>2026</v>
      </c>
      <c r="P8985">
        <v>1</v>
      </c>
      <c r="Q8985" t="s">
        <v>80</v>
      </c>
      <c r="R8985" s="8">
        <v>46267</v>
      </c>
      <c r="S8985" s="2">
        <v>1</v>
      </c>
      <c r="T8985" s="2" t="s">
        <v>81</v>
      </c>
    </row>
    <row r="8986" spans="1:20" x14ac:dyDescent="0.25">
      <c r="A8986">
        <v>1120802816</v>
      </c>
      <c r="B8986">
        <v>117121609</v>
      </c>
      <c r="C8986" t="s">
        <v>82</v>
      </c>
      <c r="D8986" t="s">
        <v>83</v>
      </c>
      <c r="E8986" t="s">
        <v>76</v>
      </c>
      <c r="F8986" s="7">
        <v>43584</v>
      </c>
      <c r="G8986" s="7">
        <v>43767</v>
      </c>
      <c r="H8986" t="s">
        <v>77</v>
      </c>
      <c r="I8986" t="s">
        <v>78</v>
      </c>
      <c r="J8986" s="7">
        <v>45727</v>
      </c>
      <c r="K8986" s="7">
        <v>45272</v>
      </c>
      <c r="L8986" s="7">
        <v>43767</v>
      </c>
      <c r="M8986" t="s">
        <v>77</v>
      </c>
      <c r="N8986" t="s">
        <v>79</v>
      </c>
      <c r="O8986">
        <v>2026</v>
      </c>
      <c r="P8986">
        <v>1</v>
      </c>
      <c r="Q8986" t="s">
        <v>80</v>
      </c>
      <c r="R8986" s="8">
        <v>46267</v>
      </c>
      <c r="S8986" s="2">
        <v>1</v>
      </c>
      <c r="T8986" s="2" t="s">
        <v>81</v>
      </c>
    </row>
    <row r="8987" spans="1:20" x14ac:dyDescent="0.25">
      <c r="A8987">
        <v>1120802824</v>
      </c>
      <c r="B8987">
        <v>117128645</v>
      </c>
      <c r="C8987" t="s">
        <v>82</v>
      </c>
      <c r="D8987" t="s">
        <v>83</v>
      </c>
      <c r="E8987" t="s">
        <v>76</v>
      </c>
      <c r="F8987" s="7">
        <v>43585</v>
      </c>
      <c r="G8987" s="7">
        <v>43765</v>
      </c>
      <c r="H8987" t="s">
        <v>77</v>
      </c>
      <c r="I8987" t="s">
        <v>78</v>
      </c>
      <c r="J8987" s="7">
        <v>45259</v>
      </c>
      <c r="K8987" s="7">
        <v>45748</v>
      </c>
      <c r="L8987" s="7">
        <v>43765</v>
      </c>
      <c r="M8987" t="s">
        <v>77</v>
      </c>
      <c r="N8987" t="s">
        <v>92</v>
      </c>
      <c r="O8987">
        <v>2026</v>
      </c>
      <c r="P8987">
        <v>1</v>
      </c>
      <c r="Q8987" t="s">
        <v>80</v>
      </c>
      <c r="R8987" s="8">
        <v>46267</v>
      </c>
      <c r="S8987" s="2">
        <v>1</v>
      </c>
      <c r="T8987" s="2" t="s">
        <v>81</v>
      </c>
    </row>
    <row r="8988" spans="1:20" x14ac:dyDescent="0.25">
      <c r="A8988">
        <v>1120802846</v>
      </c>
      <c r="B8988">
        <v>117156906</v>
      </c>
      <c r="C8988" t="s">
        <v>85</v>
      </c>
      <c r="D8988" t="s">
        <v>83</v>
      </c>
      <c r="E8988" t="s">
        <v>76</v>
      </c>
      <c r="F8988" s="7">
        <v>43588</v>
      </c>
      <c r="G8988" s="7">
        <v>43772</v>
      </c>
      <c r="H8988" t="s">
        <v>77</v>
      </c>
      <c r="I8988" t="s">
        <v>78</v>
      </c>
      <c r="J8988" s="7">
        <v>45550</v>
      </c>
      <c r="K8988" s="7">
        <v>43683</v>
      </c>
      <c r="L8988" s="7">
        <v>43772</v>
      </c>
      <c r="M8988" t="s">
        <v>77</v>
      </c>
      <c r="N8988" t="s">
        <v>79</v>
      </c>
      <c r="O8988">
        <v>2026</v>
      </c>
      <c r="P8988">
        <v>1</v>
      </c>
      <c r="Q8988" t="s">
        <v>80</v>
      </c>
      <c r="R8988" s="8">
        <v>46267</v>
      </c>
      <c r="S8988" s="2">
        <v>1</v>
      </c>
      <c r="T8988" s="2" t="s">
        <v>81</v>
      </c>
    </row>
    <row r="8989" spans="1:20" x14ac:dyDescent="0.25">
      <c r="A8989">
        <v>1120802847</v>
      </c>
      <c r="B8989">
        <v>117156906</v>
      </c>
      <c r="C8989" t="s">
        <v>85</v>
      </c>
      <c r="D8989" t="s">
        <v>83</v>
      </c>
      <c r="E8989" t="s">
        <v>76</v>
      </c>
      <c r="F8989" s="7">
        <v>43588</v>
      </c>
      <c r="G8989" s="7">
        <v>43772</v>
      </c>
      <c r="H8989" t="s">
        <v>77</v>
      </c>
      <c r="I8989" t="s">
        <v>78</v>
      </c>
      <c r="J8989" s="7">
        <v>45550</v>
      </c>
      <c r="K8989" s="7">
        <v>43990</v>
      </c>
      <c r="L8989" s="7">
        <v>43772</v>
      </c>
      <c r="M8989" t="s">
        <v>77</v>
      </c>
      <c r="N8989" t="s">
        <v>79</v>
      </c>
      <c r="O8989">
        <v>2026</v>
      </c>
      <c r="P8989">
        <v>1</v>
      </c>
      <c r="Q8989" t="s">
        <v>80</v>
      </c>
      <c r="R8989" s="8">
        <v>46267</v>
      </c>
      <c r="S8989" s="2">
        <v>1</v>
      </c>
      <c r="T8989" s="2" t="s">
        <v>81</v>
      </c>
    </row>
    <row r="8990" spans="1:20" x14ac:dyDescent="0.25">
      <c r="A8990">
        <v>1120802848</v>
      </c>
      <c r="B8990">
        <v>117156906</v>
      </c>
      <c r="C8990" t="s">
        <v>85</v>
      </c>
      <c r="D8990" t="s">
        <v>83</v>
      </c>
      <c r="E8990" t="s">
        <v>76</v>
      </c>
      <c r="F8990" s="7">
        <v>43588</v>
      </c>
      <c r="G8990" s="7">
        <v>43772</v>
      </c>
      <c r="H8990" t="s">
        <v>77</v>
      </c>
      <c r="I8990" t="s">
        <v>78</v>
      </c>
      <c r="J8990" s="7">
        <v>45550</v>
      </c>
      <c r="K8990" s="7">
        <v>44232</v>
      </c>
      <c r="L8990" s="7">
        <v>43772</v>
      </c>
      <c r="M8990" t="s">
        <v>77</v>
      </c>
      <c r="N8990" t="s">
        <v>79</v>
      </c>
      <c r="O8990">
        <v>2026</v>
      </c>
      <c r="P8990">
        <v>1</v>
      </c>
      <c r="Q8990" t="s">
        <v>80</v>
      </c>
      <c r="R8990" s="8">
        <v>46267</v>
      </c>
      <c r="S8990" s="2">
        <v>1</v>
      </c>
      <c r="T8990" s="2" t="s">
        <v>81</v>
      </c>
    </row>
    <row r="8991" spans="1:20" x14ac:dyDescent="0.25">
      <c r="A8991">
        <v>1120802851</v>
      </c>
      <c r="B8991">
        <v>117159005</v>
      </c>
      <c r="C8991" t="s">
        <v>93</v>
      </c>
      <c r="D8991" t="s">
        <v>83</v>
      </c>
      <c r="E8991" t="s">
        <v>76</v>
      </c>
      <c r="F8991" s="7">
        <v>43589</v>
      </c>
      <c r="G8991" s="7">
        <v>43773</v>
      </c>
      <c r="H8991" t="s">
        <v>77</v>
      </c>
      <c r="I8991" t="s">
        <v>78</v>
      </c>
      <c r="J8991" s="7">
        <v>45838</v>
      </c>
      <c r="K8991" s="7">
        <v>45748</v>
      </c>
      <c r="L8991" s="7">
        <v>43773</v>
      </c>
      <c r="M8991" t="s">
        <v>77</v>
      </c>
      <c r="N8991" t="s">
        <v>79</v>
      </c>
      <c r="O8991">
        <v>2026</v>
      </c>
      <c r="P8991">
        <v>1</v>
      </c>
      <c r="Q8991" t="s">
        <v>80</v>
      </c>
      <c r="R8991" s="8">
        <v>46267</v>
      </c>
      <c r="S8991" s="2">
        <v>1</v>
      </c>
      <c r="T8991" s="2" t="s">
        <v>81</v>
      </c>
    </row>
    <row r="8992" spans="1:20" x14ac:dyDescent="0.25">
      <c r="A8992">
        <v>1120802870</v>
      </c>
      <c r="B8992">
        <v>117174187</v>
      </c>
      <c r="C8992" t="s">
        <v>96</v>
      </c>
      <c r="D8992" t="s">
        <v>83</v>
      </c>
      <c r="E8992" t="s">
        <v>76</v>
      </c>
      <c r="F8992" s="7">
        <v>43591</v>
      </c>
      <c r="G8992" s="7">
        <v>43775</v>
      </c>
      <c r="H8992" t="s">
        <v>77</v>
      </c>
      <c r="I8992" t="s">
        <v>78</v>
      </c>
      <c r="J8992" s="7">
        <v>45907</v>
      </c>
      <c r="K8992" s="7">
        <v>43667</v>
      </c>
      <c r="L8992" s="7">
        <v>43775</v>
      </c>
      <c r="M8992" t="s">
        <v>77</v>
      </c>
      <c r="N8992" t="s">
        <v>79</v>
      </c>
      <c r="O8992">
        <v>2026</v>
      </c>
      <c r="P8992">
        <v>1</v>
      </c>
      <c r="Q8992" t="s">
        <v>80</v>
      </c>
      <c r="R8992" s="8">
        <v>46267</v>
      </c>
      <c r="S8992" s="2">
        <v>1</v>
      </c>
      <c r="T8992" s="2" t="s">
        <v>81</v>
      </c>
    </row>
    <row r="8993" spans="1:20" x14ac:dyDescent="0.25">
      <c r="A8993">
        <v>1120802871</v>
      </c>
      <c r="B8993">
        <v>117174187</v>
      </c>
      <c r="C8993" t="s">
        <v>96</v>
      </c>
      <c r="D8993" t="s">
        <v>83</v>
      </c>
      <c r="E8993" t="s">
        <v>76</v>
      </c>
      <c r="F8993" s="7">
        <v>43591</v>
      </c>
      <c r="G8993" s="7">
        <v>43775</v>
      </c>
      <c r="H8993" t="s">
        <v>77</v>
      </c>
      <c r="I8993" t="s">
        <v>78</v>
      </c>
      <c r="J8993" s="7">
        <v>45907</v>
      </c>
      <c r="K8993" s="7">
        <v>44785</v>
      </c>
      <c r="L8993" s="7">
        <v>43775</v>
      </c>
      <c r="M8993" t="s">
        <v>77</v>
      </c>
      <c r="N8993" t="s">
        <v>79</v>
      </c>
      <c r="O8993">
        <v>2026</v>
      </c>
      <c r="P8993">
        <v>1</v>
      </c>
      <c r="Q8993" t="s">
        <v>80</v>
      </c>
      <c r="R8993" s="8">
        <v>46267</v>
      </c>
      <c r="S8993" s="2">
        <v>1</v>
      </c>
      <c r="T8993" s="2" t="s">
        <v>81</v>
      </c>
    </row>
    <row r="8994" spans="1:20" x14ac:dyDescent="0.25">
      <c r="A8994">
        <v>1120802875</v>
      </c>
      <c r="B8994">
        <v>117177270</v>
      </c>
      <c r="C8994" t="s">
        <v>82</v>
      </c>
      <c r="D8994" t="s">
        <v>88</v>
      </c>
      <c r="E8994" t="s">
        <v>76</v>
      </c>
      <c r="F8994" s="7">
        <v>43592</v>
      </c>
      <c r="G8994" s="7">
        <v>43958</v>
      </c>
      <c r="H8994" t="s">
        <v>77</v>
      </c>
      <c r="I8994" t="s">
        <v>78</v>
      </c>
      <c r="J8994" s="7">
        <v>45450</v>
      </c>
      <c r="K8994" s="7">
        <v>43990</v>
      </c>
      <c r="L8994" s="7">
        <v>43958</v>
      </c>
      <c r="M8994" t="s">
        <v>77</v>
      </c>
      <c r="N8994" t="s">
        <v>79</v>
      </c>
      <c r="O8994">
        <v>2026</v>
      </c>
      <c r="P8994">
        <v>1</v>
      </c>
      <c r="Q8994" t="s">
        <v>80</v>
      </c>
      <c r="R8994" s="8">
        <v>46267</v>
      </c>
      <c r="S8994" s="2">
        <v>1</v>
      </c>
      <c r="T8994" s="2" t="s">
        <v>81</v>
      </c>
    </row>
    <row r="8995" spans="1:20" x14ac:dyDescent="0.25">
      <c r="A8995">
        <v>1120802878</v>
      </c>
      <c r="B8995">
        <v>117178527</v>
      </c>
      <c r="C8995" t="s">
        <v>82</v>
      </c>
      <c r="D8995" t="s">
        <v>83</v>
      </c>
      <c r="E8995" t="s">
        <v>76</v>
      </c>
      <c r="F8995" s="7">
        <v>43592</v>
      </c>
      <c r="G8995" s="7">
        <v>43776</v>
      </c>
      <c r="H8995" t="s">
        <v>77</v>
      </c>
      <c r="I8995" t="s">
        <v>89</v>
      </c>
      <c r="J8995" s="7">
        <v>45972</v>
      </c>
      <c r="K8995" s="7">
        <v>43593</v>
      </c>
      <c r="L8995" s="7">
        <v>43776</v>
      </c>
      <c r="M8995" t="s">
        <v>77</v>
      </c>
      <c r="N8995" t="s">
        <v>79</v>
      </c>
      <c r="O8995">
        <v>2026</v>
      </c>
      <c r="P8995">
        <v>1</v>
      </c>
      <c r="Q8995" t="s">
        <v>80</v>
      </c>
      <c r="R8995" s="8">
        <v>46267</v>
      </c>
      <c r="S8995" s="2">
        <v>1</v>
      </c>
      <c r="T8995" s="2" t="s">
        <v>81</v>
      </c>
    </row>
    <row r="8996" spans="1:20" x14ac:dyDescent="0.25">
      <c r="A8996">
        <v>1120802880</v>
      </c>
      <c r="B8996">
        <v>117179609</v>
      </c>
      <c r="C8996" t="s">
        <v>74</v>
      </c>
      <c r="D8996" t="s">
        <v>83</v>
      </c>
      <c r="E8996" t="s">
        <v>76</v>
      </c>
      <c r="F8996" s="7">
        <v>43592</v>
      </c>
      <c r="G8996" s="7">
        <v>43745</v>
      </c>
      <c r="H8996" t="s">
        <v>77</v>
      </c>
      <c r="I8996" t="s">
        <v>78</v>
      </c>
      <c r="J8996" s="7">
        <v>45889</v>
      </c>
      <c r="K8996" s="7">
        <v>45748</v>
      </c>
      <c r="L8996" s="7">
        <v>43745</v>
      </c>
      <c r="M8996" t="s">
        <v>77</v>
      </c>
      <c r="N8996" t="s">
        <v>79</v>
      </c>
      <c r="O8996">
        <v>2026</v>
      </c>
      <c r="P8996">
        <v>1</v>
      </c>
      <c r="Q8996" t="s">
        <v>80</v>
      </c>
      <c r="R8996" s="8">
        <v>46267</v>
      </c>
      <c r="S8996" s="2">
        <v>1</v>
      </c>
      <c r="T8996" s="2" t="s">
        <v>81</v>
      </c>
    </row>
    <row r="8997" spans="1:20" x14ac:dyDescent="0.25">
      <c r="A8997">
        <v>1120802917</v>
      </c>
      <c r="B8997">
        <v>117218376</v>
      </c>
      <c r="C8997" t="s">
        <v>82</v>
      </c>
      <c r="D8997" t="s">
        <v>83</v>
      </c>
      <c r="E8997" t="s">
        <v>76</v>
      </c>
      <c r="F8997" s="7">
        <v>43597</v>
      </c>
      <c r="G8997" s="7">
        <v>43777</v>
      </c>
      <c r="H8997" t="s">
        <v>77</v>
      </c>
      <c r="I8997" t="s">
        <v>78</v>
      </c>
      <c r="J8997" s="7">
        <v>45725</v>
      </c>
      <c r="K8997" s="7">
        <v>45748</v>
      </c>
      <c r="L8997" s="7">
        <v>43777</v>
      </c>
      <c r="M8997" t="s">
        <v>77</v>
      </c>
      <c r="N8997" t="s">
        <v>79</v>
      </c>
      <c r="O8997">
        <v>2026</v>
      </c>
      <c r="P8997">
        <v>1</v>
      </c>
      <c r="Q8997" t="s">
        <v>80</v>
      </c>
      <c r="R8997" s="8">
        <v>46267</v>
      </c>
      <c r="S8997" s="2">
        <v>1</v>
      </c>
      <c r="T8997" s="2" t="s">
        <v>81</v>
      </c>
    </row>
    <row r="8998" spans="1:20" x14ac:dyDescent="0.25">
      <c r="A8998">
        <v>1120802920</v>
      </c>
      <c r="B8998">
        <v>117219323</v>
      </c>
      <c r="C8998" t="s">
        <v>90</v>
      </c>
      <c r="D8998" t="s">
        <v>83</v>
      </c>
      <c r="E8998" t="s">
        <v>76</v>
      </c>
      <c r="F8998" s="7">
        <v>43597</v>
      </c>
      <c r="G8998" s="7">
        <v>43777</v>
      </c>
      <c r="H8998" t="s">
        <v>77</v>
      </c>
      <c r="I8998" t="s">
        <v>84</v>
      </c>
      <c r="J8998" s="7">
        <v>45432</v>
      </c>
      <c r="K8998" s="7">
        <v>45441</v>
      </c>
      <c r="L8998" s="7">
        <v>43777</v>
      </c>
      <c r="M8998" t="s">
        <v>77</v>
      </c>
      <c r="N8998" t="s">
        <v>79</v>
      </c>
      <c r="O8998">
        <v>2026</v>
      </c>
      <c r="P8998">
        <v>1</v>
      </c>
      <c r="Q8998" t="s">
        <v>80</v>
      </c>
      <c r="R8998" s="8">
        <v>46267</v>
      </c>
      <c r="S8998" s="2">
        <v>1</v>
      </c>
      <c r="T8998" s="2" t="s">
        <v>81</v>
      </c>
    </row>
    <row r="8999" spans="1:20" x14ac:dyDescent="0.25">
      <c r="A8999">
        <v>1120802921</v>
      </c>
      <c r="B8999">
        <v>117219323</v>
      </c>
      <c r="C8999" t="s">
        <v>90</v>
      </c>
      <c r="D8999" t="s">
        <v>83</v>
      </c>
      <c r="E8999" t="s">
        <v>76</v>
      </c>
      <c r="F8999" s="7">
        <v>43597</v>
      </c>
      <c r="G8999" s="7">
        <v>43777</v>
      </c>
      <c r="H8999" t="s">
        <v>77</v>
      </c>
      <c r="I8999" t="s">
        <v>84</v>
      </c>
      <c r="J8999" s="7">
        <v>45432</v>
      </c>
      <c r="K8999" s="7">
        <v>43667</v>
      </c>
      <c r="L8999" s="7">
        <v>43777</v>
      </c>
      <c r="M8999" t="s">
        <v>77</v>
      </c>
      <c r="N8999" t="s">
        <v>79</v>
      </c>
      <c r="O8999">
        <v>2026</v>
      </c>
      <c r="P8999">
        <v>1</v>
      </c>
      <c r="Q8999" t="s">
        <v>80</v>
      </c>
      <c r="R8999" s="8">
        <v>46267</v>
      </c>
      <c r="S8999" s="2">
        <v>1</v>
      </c>
      <c r="T8999" s="2" t="s">
        <v>81</v>
      </c>
    </row>
    <row r="9000" spans="1:20" x14ac:dyDescent="0.25">
      <c r="A9000">
        <v>1120802922</v>
      </c>
      <c r="B9000">
        <v>117219323</v>
      </c>
      <c r="C9000" t="s">
        <v>90</v>
      </c>
      <c r="D9000" t="s">
        <v>83</v>
      </c>
      <c r="E9000" t="s">
        <v>76</v>
      </c>
      <c r="F9000" s="7">
        <v>43597</v>
      </c>
      <c r="G9000" s="7">
        <v>43777</v>
      </c>
      <c r="H9000" t="s">
        <v>77</v>
      </c>
      <c r="I9000" t="s">
        <v>84</v>
      </c>
      <c r="J9000" s="7">
        <v>45432</v>
      </c>
      <c r="K9000" s="7">
        <v>45547</v>
      </c>
      <c r="L9000" s="7">
        <v>43777</v>
      </c>
      <c r="M9000" t="s">
        <v>77</v>
      </c>
      <c r="N9000" t="s">
        <v>79</v>
      </c>
      <c r="O9000">
        <v>2026</v>
      </c>
      <c r="P9000">
        <v>1</v>
      </c>
      <c r="Q9000" t="s">
        <v>80</v>
      </c>
      <c r="R9000" s="8">
        <v>46267</v>
      </c>
      <c r="S9000" s="2">
        <v>1</v>
      </c>
      <c r="T9000" s="2" t="s">
        <v>81</v>
      </c>
    </row>
    <row r="9001" spans="1:20" x14ac:dyDescent="0.25">
      <c r="A9001">
        <v>1120802946</v>
      </c>
      <c r="B9001">
        <v>117250560</v>
      </c>
      <c r="C9001" t="s">
        <v>74</v>
      </c>
      <c r="D9001" t="s">
        <v>83</v>
      </c>
      <c r="E9001" t="s">
        <v>76</v>
      </c>
      <c r="F9001" s="7">
        <v>43601</v>
      </c>
      <c r="G9001" s="7">
        <v>43781</v>
      </c>
      <c r="H9001" t="s">
        <v>77</v>
      </c>
      <c r="I9001" t="s">
        <v>78</v>
      </c>
      <c r="J9001" s="7">
        <v>45935</v>
      </c>
      <c r="K9001" s="7">
        <v>43658</v>
      </c>
      <c r="L9001" s="7">
        <v>43781</v>
      </c>
      <c r="M9001" t="s">
        <v>77</v>
      </c>
      <c r="N9001" t="s">
        <v>79</v>
      </c>
      <c r="O9001">
        <v>2026</v>
      </c>
      <c r="P9001">
        <v>1</v>
      </c>
      <c r="Q9001" t="s">
        <v>80</v>
      </c>
      <c r="R9001" s="8">
        <v>46267</v>
      </c>
      <c r="S9001" s="2">
        <v>1</v>
      </c>
      <c r="T9001" s="2" t="s">
        <v>81</v>
      </c>
    </row>
    <row r="9002" spans="1:20" x14ac:dyDescent="0.25">
      <c r="A9002">
        <v>1120802963</v>
      </c>
      <c r="B9002">
        <v>117274550</v>
      </c>
      <c r="C9002" t="s">
        <v>82</v>
      </c>
      <c r="D9002" t="s">
        <v>83</v>
      </c>
      <c r="E9002" t="s">
        <v>76</v>
      </c>
      <c r="F9002" s="7">
        <v>43604</v>
      </c>
      <c r="G9002" s="7">
        <v>43788</v>
      </c>
      <c r="H9002" t="s">
        <v>77</v>
      </c>
      <c r="I9002" t="s">
        <v>78</v>
      </c>
      <c r="J9002" s="7">
        <v>45432</v>
      </c>
      <c r="K9002" s="7">
        <v>45748</v>
      </c>
      <c r="L9002" s="7">
        <v>43788</v>
      </c>
      <c r="M9002" t="s">
        <v>77</v>
      </c>
      <c r="N9002" t="s">
        <v>79</v>
      </c>
      <c r="O9002">
        <v>2026</v>
      </c>
      <c r="P9002">
        <v>1</v>
      </c>
      <c r="Q9002" t="s">
        <v>80</v>
      </c>
      <c r="R9002" s="8">
        <v>46267</v>
      </c>
      <c r="S9002" s="2">
        <v>1</v>
      </c>
      <c r="T9002" s="2" t="s">
        <v>81</v>
      </c>
    </row>
    <row r="9003" spans="1:20" x14ac:dyDescent="0.25">
      <c r="A9003">
        <v>1120802994</v>
      </c>
      <c r="B9003">
        <v>117315706</v>
      </c>
      <c r="C9003" t="s">
        <v>82</v>
      </c>
      <c r="D9003" t="s">
        <v>83</v>
      </c>
      <c r="E9003" t="s">
        <v>76</v>
      </c>
      <c r="F9003" s="7">
        <v>43609</v>
      </c>
      <c r="G9003" s="7">
        <v>43789</v>
      </c>
      <c r="H9003" t="s">
        <v>86</v>
      </c>
      <c r="I9003" t="s">
        <v>87</v>
      </c>
      <c r="J9003" s="7">
        <v>45929</v>
      </c>
      <c r="K9003" s="7">
        <v>43667</v>
      </c>
      <c r="L9003" s="7">
        <v>43789</v>
      </c>
      <c r="M9003" t="s">
        <v>86</v>
      </c>
      <c r="N9003" t="s">
        <v>79</v>
      </c>
      <c r="O9003">
        <v>2026</v>
      </c>
      <c r="P9003">
        <v>1</v>
      </c>
      <c r="Q9003" t="s">
        <v>80</v>
      </c>
      <c r="R9003" s="8">
        <v>46267</v>
      </c>
      <c r="S9003" s="2">
        <v>1</v>
      </c>
      <c r="T9003" s="2" t="s">
        <v>81</v>
      </c>
    </row>
    <row r="9004" spans="1:20" x14ac:dyDescent="0.25">
      <c r="A9004">
        <v>1120802995</v>
      </c>
      <c r="B9004">
        <v>117315706</v>
      </c>
      <c r="C9004" t="s">
        <v>82</v>
      </c>
      <c r="D9004" t="s">
        <v>83</v>
      </c>
      <c r="E9004" t="s">
        <v>76</v>
      </c>
      <c r="F9004" s="7">
        <v>43609</v>
      </c>
      <c r="G9004" s="7">
        <v>43789</v>
      </c>
      <c r="H9004" t="s">
        <v>86</v>
      </c>
      <c r="I9004" t="s">
        <v>87</v>
      </c>
      <c r="J9004" s="7">
        <v>45929</v>
      </c>
      <c r="K9004" s="7">
        <v>45931</v>
      </c>
      <c r="L9004" s="7">
        <v>43789</v>
      </c>
      <c r="M9004" t="s">
        <v>86</v>
      </c>
      <c r="N9004" t="s">
        <v>79</v>
      </c>
      <c r="O9004">
        <v>2026</v>
      </c>
      <c r="P9004">
        <v>1</v>
      </c>
      <c r="Q9004" t="s">
        <v>80</v>
      </c>
      <c r="R9004" s="8">
        <v>46267</v>
      </c>
      <c r="S9004" s="2">
        <v>1</v>
      </c>
      <c r="T9004" s="2" t="s">
        <v>81</v>
      </c>
    </row>
    <row r="9005" spans="1:20" x14ac:dyDescent="0.25">
      <c r="A9005">
        <v>1120802998</v>
      </c>
      <c r="B9005">
        <v>117317188</v>
      </c>
      <c r="C9005" t="s">
        <v>82</v>
      </c>
      <c r="D9005" t="s">
        <v>83</v>
      </c>
      <c r="E9005" t="s">
        <v>76</v>
      </c>
      <c r="F9005" s="7">
        <v>43609</v>
      </c>
      <c r="G9005" s="7">
        <v>43789</v>
      </c>
      <c r="H9005" t="s">
        <v>77</v>
      </c>
      <c r="I9005" t="s">
        <v>78</v>
      </c>
      <c r="J9005" s="7">
        <v>45929</v>
      </c>
      <c r="K9005" s="7">
        <v>45748</v>
      </c>
      <c r="L9005" s="7">
        <v>43789</v>
      </c>
      <c r="M9005" t="s">
        <v>77</v>
      </c>
      <c r="N9005" t="s">
        <v>79</v>
      </c>
      <c r="O9005">
        <v>2026</v>
      </c>
      <c r="P9005">
        <v>1</v>
      </c>
      <c r="Q9005" t="s">
        <v>80</v>
      </c>
      <c r="R9005" s="8">
        <v>46267</v>
      </c>
      <c r="S9005" s="2">
        <v>1</v>
      </c>
      <c r="T9005" s="2" t="s">
        <v>81</v>
      </c>
    </row>
    <row r="9006" spans="1:20" x14ac:dyDescent="0.25">
      <c r="A9006">
        <v>1120803034</v>
      </c>
      <c r="B9006">
        <v>117384301</v>
      </c>
      <c r="C9006" t="s">
        <v>82</v>
      </c>
      <c r="D9006" t="s">
        <v>83</v>
      </c>
      <c r="E9006" t="s">
        <v>76</v>
      </c>
      <c r="F9006" s="7">
        <v>43620</v>
      </c>
      <c r="G9006" s="7">
        <v>43803</v>
      </c>
      <c r="H9006" t="s">
        <v>77</v>
      </c>
      <c r="I9006" t="s">
        <v>78</v>
      </c>
      <c r="J9006" s="7">
        <v>45830</v>
      </c>
      <c r="K9006" s="7">
        <v>43621</v>
      </c>
      <c r="L9006" s="7">
        <v>43803</v>
      </c>
      <c r="M9006" t="s">
        <v>77</v>
      </c>
      <c r="N9006" t="s">
        <v>79</v>
      </c>
      <c r="O9006">
        <v>2026</v>
      </c>
      <c r="P9006">
        <v>1</v>
      </c>
      <c r="Q9006" t="s">
        <v>80</v>
      </c>
      <c r="R9006" s="8">
        <v>46267</v>
      </c>
      <c r="S9006" s="2">
        <v>1</v>
      </c>
      <c r="T9006" s="2" t="s">
        <v>81</v>
      </c>
    </row>
    <row r="9007" spans="1:20" x14ac:dyDescent="0.25">
      <c r="A9007">
        <v>1120803035</v>
      </c>
      <c r="B9007">
        <v>117384301</v>
      </c>
      <c r="C9007" t="s">
        <v>82</v>
      </c>
      <c r="D9007" t="s">
        <v>83</v>
      </c>
      <c r="E9007" t="s">
        <v>76</v>
      </c>
      <c r="F9007" s="7">
        <v>43620</v>
      </c>
      <c r="G9007" s="7">
        <v>43803</v>
      </c>
      <c r="H9007" t="s">
        <v>77</v>
      </c>
      <c r="I9007" t="s">
        <v>78</v>
      </c>
      <c r="J9007" s="7">
        <v>45830</v>
      </c>
      <c r="K9007" s="7">
        <v>45446</v>
      </c>
      <c r="L9007" s="7">
        <v>43803</v>
      </c>
      <c r="M9007" t="s">
        <v>77</v>
      </c>
      <c r="N9007" t="s">
        <v>79</v>
      </c>
      <c r="O9007">
        <v>2026</v>
      </c>
      <c r="P9007">
        <v>1</v>
      </c>
      <c r="Q9007" t="s">
        <v>80</v>
      </c>
      <c r="R9007" s="8">
        <v>46267</v>
      </c>
      <c r="S9007" s="2">
        <v>1</v>
      </c>
      <c r="T9007" s="2" t="s">
        <v>81</v>
      </c>
    </row>
    <row r="9008" spans="1:20" x14ac:dyDescent="0.25">
      <c r="A9008">
        <v>1120803036</v>
      </c>
      <c r="B9008">
        <v>117384301</v>
      </c>
      <c r="C9008" t="s">
        <v>82</v>
      </c>
      <c r="D9008" t="s">
        <v>83</v>
      </c>
      <c r="E9008" t="s">
        <v>76</v>
      </c>
      <c r="F9008" s="7">
        <v>43620</v>
      </c>
      <c r="G9008" s="7">
        <v>43803</v>
      </c>
      <c r="H9008" t="s">
        <v>77</v>
      </c>
      <c r="I9008" t="s">
        <v>78</v>
      </c>
      <c r="J9008" s="7">
        <v>45830</v>
      </c>
      <c r="K9008" s="7">
        <v>45748</v>
      </c>
      <c r="L9008" s="7">
        <v>43803</v>
      </c>
      <c r="M9008" t="s">
        <v>77</v>
      </c>
      <c r="N9008" t="s">
        <v>79</v>
      </c>
      <c r="O9008">
        <v>2026</v>
      </c>
      <c r="P9008">
        <v>1</v>
      </c>
      <c r="Q9008" t="s">
        <v>80</v>
      </c>
      <c r="R9008" s="8">
        <v>46267</v>
      </c>
      <c r="S9008" s="2">
        <v>1</v>
      </c>
      <c r="T9008" s="2" t="s">
        <v>81</v>
      </c>
    </row>
    <row r="9009" spans="1:20" x14ac:dyDescent="0.25">
      <c r="A9009">
        <v>1120803086</v>
      </c>
      <c r="B9009">
        <v>117504806</v>
      </c>
      <c r="C9009" t="s">
        <v>91</v>
      </c>
      <c r="D9009" t="s">
        <v>88</v>
      </c>
      <c r="E9009" t="s">
        <v>76</v>
      </c>
      <c r="F9009" s="7">
        <v>43644</v>
      </c>
      <c r="G9009" s="7">
        <v>44010</v>
      </c>
      <c r="H9009" t="s">
        <v>77</v>
      </c>
      <c r="I9009" t="s">
        <v>78</v>
      </c>
      <c r="J9009" s="7">
        <v>45427</v>
      </c>
      <c r="K9009" s="7">
        <v>45538</v>
      </c>
      <c r="L9009" s="7">
        <v>44010</v>
      </c>
      <c r="M9009" t="s">
        <v>77</v>
      </c>
      <c r="N9009" t="s">
        <v>79</v>
      </c>
      <c r="O9009">
        <v>2026</v>
      </c>
      <c r="P9009">
        <v>1</v>
      </c>
      <c r="Q9009" t="s">
        <v>80</v>
      </c>
      <c r="R9009" s="8">
        <v>46267</v>
      </c>
      <c r="S9009" s="2">
        <v>1</v>
      </c>
      <c r="T9009" s="2" t="s">
        <v>81</v>
      </c>
    </row>
    <row r="9010" spans="1:20" x14ac:dyDescent="0.25">
      <c r="A9010">
        <v>1120803136</v>
      </c>
      <c r="B9010">
        <v>117684250</v>
      </c>
      <c r="C9010" t="s">
        <v>82</v>
      </c>
      <c r="D9010" t="s">
        <v>88</v>
      </c>
      <c r="E9010" t="s">
        <v>76</v>
      </c>
      <c r="F9010" s="7">
        <v>43677</v>
      </c>
      <c r="G9010" s="7">
        <v>44043</v>
      </c>
      <c r="H9010" t="s">
        <v>77</v>
      </c>
      <c r="I9010" t="s">
        <v>78</v>
      </c>
      <c r="J9010" s="7">
        <v>45530</v>
      </c>
      <c r="K9010" s="7">
        <v>44601</v>
      </c>
      <c r="L9010" s="7">
        <v>44043</v>
      </c>
      <c r="M9010" t="s">
        <v>77</v>
      </c>
      <c r="N9010" t="s">
        <v>79</v>
      </c>
      <c r="O9010">
        <v>2026</v>
      </c>
      <c r="P9010">
        <v>1</v>
      </c>
      <c r="Q9010" t="s">
        <v>80</v>
      </c>
      <c r="R9010" s="8">
        <v>46267</v>
      </c>
      <c r="S9010" s="2">
        <v>1</v>
      </c>
      <c r="T9010" s="2" t="s">
        <v>81</v>
      </c>
    </row>
    <row r="9011" spans="1:20" x14ac:dyDescent="0.25">
      <c r="A9011">
        <v>1120803137</v>
      </c>
      <c r="B9011">
        <v>117684250</v>
      </c>
      <c r="C9011" t="s">
        <v>82</v>
      </c>
      <c r="D9011" t="s">
        <v>88</v>
      </c>
      <c r="E9011" t="s">
        <v>76</v>
      </c>
      <c r="F9011" s="7">
        <v>43677</v>
      </c>
      <c r="G9011" s="7">
        <v>44043</v>
      </c>
      <c r="H9011" t="s">
        <v>77</v>
      </c>
      <c r="I9011" t="s">
        <v>78</v>
      </c>
      <c r="J9011" s="7">
        <v>45530</v>
      </c>
      <c r="K9011" s="7">
        <v>44496</v>
      </c>
      <c r="L9011" s="7">
        <v>44043</v>
      </c>
      <c r="M9011" t="s">
        <v>77</v>
      </c>
      <c r="N9011" t="s">
        <v>79</v>
      </c>
      <c r="O9011">
        <v>2026</v>
      </c>
      <c r="P9011">
        <v>1</v>
      </c>
      <c r="Q9011" t="s">
        <v>80</v>
      </c>
      <c r="R9011" s="8">
        <v>46267</v>
      </c>
      <c r="S9011" s="2">
        <v>1</v>
      </c>
      <c r="T9011" s="2" t="s">
        <v>81</v>
      </c>
    </row>
    <row r="9012" spans="1:20" x14ac:dyDescent="0.25">
      <c r="A9012">
        <v>1120803138</v>
      </c>
      <c r="B9012">
        <v>117684250</v>
      </c>
      <c r="C9012" t="s">
        <v>82</v>
      </c>
      <c r="D9012" t="s">
        <v>88</v>
      </c>
      <c r="E9012" t="s">
        <v>76</v>
      </c>
      <c r="F9012" s="7">
        <v>43677</v>
      </c>
      <c r="G9012" s="7">
        <v>44043</v>
      </c>
      <c r="H9012" t="s">
        <v>77</v>
      </c>
      <c r="I9012" t="s">
        <v>78</v>
      </c>
      <c r="J9012" s="7">
        <v>45530</v>
      </c>
      <c r="K9012" s="7">
        <v>45425</v>
      </c>
      <c r="L9012" s="7">
        <v>44043</v>
      </c>
      <c r="M9012" t="s">
        <v>77</v>
      </c>
      <c r="N9012" t="s">
        <v>79</v>
      </c>
      <c r="O9012">
        <v>2026</v>
      </c>
      <c r="P9012">
        <v>1</v>
      </c>
      <c r="Q9012" t="s">
        <v>80</v>
      </c>
      <c r="R9012" s="8">
        <v>46267</v>
      </c>
      <c r="S9012" s="2">
        <v>1</v>
      </c>
      <c r="T9012" s="2" t="s">
        <v>81</v>
      </c>
    </row>
    <row r="9013" spans="1:20" x14ac:dyDescent="0.25">
      <c r="A9013">
        <v>1120803452</v>
      </c>
      <c r="B9013">
        <v>119005049</v>
      </c>
      <c r="C9013" t="s">
        <v>96</v>
      </c>
      <c r="D9013" t="s">
        <v>83</v>
      </c>
      <c r="E9013" t="s">
        <v>76</v>
      </c>
      <c r="F9013" s="7">
        <v>43960</v>
      </c>
      <c r="G9013" s="7">
        <v>44144</v>
      </c>
      <c r="H9013" t="s">
        <v>77</v>
      </c>
      <c r="I9013" t="s">
        <v>78</v>
      </c>
      <c r="J9013" s="7">
        <v>45777</v>
      </c>
      <c r="K9013" s="7">
        <v>45889</v>
      </c>
      <c r="L9013" s="7">
        <v>44144</v>
      </c>
      <c r="M9013" t="s">
        <v>77</v>
      </c>
      <c r="N9013" t="s">
        <v>79</v>
      </c>
      <c r="O9013">
        <v>2026</v>
      </c>
      <c r="P9013">
        <v>1</v>
      </c>
      <c r="Q9013" t="s">
        <v>80</v>
      </c>
      <c r="R9013" s="8">
        <v>46267</v>
      </c>
      <c r="S9013" s="2">
        <v>1</v>
      </c>
      <c r="T9013" s="2" t="s">
        <v>81</v>
      </c>
    </row>
    <row r="9014" spans="1:20" x14ac:dyDescent="0.25">
      <c r="A9014">
        <v>1120803551</v>
      </c>
      <c r="B9014">
        <v>119118008</v>
      </c>
      <c r="C9014" t="s">
        <v>82</v>
      </c>
      <c r="D9014" t="s">
        <v>83</v>
      </c>
      <c r="E9014" t="s">
        <v>76</v>
      </c>
      <c r="F9014" s="7">
        <v>43988</v>
      </c>
      <c r="G9014" s="7">
        <v>45814</v>
      </c>
      <c r="H9014" t="s">
        <v>77</v>
      </c>
      <c r="I9014" t="s">
        <v>78</v>
      </c>
      <c r="J9014" s="7">
        <v>46111</v>
      </c>
      <c r="K9014" s="7">
        <v>45892</v>
      </c>
      <c r="L9014" s="7">
        <v>45814</v>
      </c>
      <c r="M9014" t="s">
        <v>77</v>
      </c>
      <c r="N9014" t="s">
        <v>79</v>
      </c>
      <c r="O9014">
        <v>2026</v>
      </c>
      <c r="P9014">
        <v>1</v>
      </c>
      <c r="Q9014" t="s">
        <v>80</v>
      </c>
      <c r="R9014" s="8">
        <v>46267</v>
      </c>
      <c r="S9014" s="2">
        <v>1</v>
      </c>
      <c r="T9014" s="2" t="s">
        <v>81</v>
      </c>
    </row>
    <row r="9015" spans="1:20" x14ac:dyDescent="0.25">
      <c r="A9015">
        <v>1120803592</v>
      </c>
      <c r="B9015">
        <v>119174251</v>
      </c>
      <c r="C9015" t="s">
        <v>97</v>
      </c>
      <c r="D9015" t="s">
        <v>83</v>
      </c>
      <c r="E9015" t="s">
        <v>76</v>
      </c>
      <c r="F9015" s="7">
        <v>43998</v>
      </c>
      <c r="G9015" s="7">
        <v>44181</v>
      </c>
      <c r="H9015" t="s">
        <v>77</v>
      </c>
      <c r="I9015" t="s">
        <v>78</v>
      </c>
      <c r="J9015" s="7">
        <v>46019</v>
      </c>
      <c r="K9015" s="7">
        <v>45902</v>
      </c>
      <c r="L9015" s="7">
        <v>44181</v>
      </c>
      <c r="M9015" t="s">
        <v>77</v>
      </c>
      <c r="N9015" t="s">
        <v>92</v>
      </c>
      <c r="O9015">
        <v>2026</v>
      </c>
      <c r="P9015">
        <v>1</v>
      </c>
      <c r="Q9015" t="s">
        <v>80</v>
      </c>
      <c r="R9015" s="8">
        <v>46267</v>
      </c>
      <c r="S9015" s="2">
        <v>1</v>
      </c>
      <c r="T9015" s="2" t="s">
        <v>81</v>
      </c>
    </row>
    <row r="9016" spans="1:20" x14ac:dyDescent="0.25">
      <c r="A9016">
        <v>1120803621</v>
      </c>
      <c r="B9016">
        <v>119191497</v>
      </c>
      <c r="C9016" t="s">
        <v>82</v>
      </c>
      <c r="D9016" t="s">
        <v>83</v>
      </c>
      <c r="E9016" t="s">
        <v>76</v>
      </c>
      <c r="F9016" s="7">
        <v>44002</v>
      </c>
      <c r="G9016" s="7">
        <v>44185</v>
      </c>
      <c r="H9016" t="s">
        <v>77</v>
      </c>
      <c r="I9016" t="s">
        <v>78</v>
      </c>
      <c r="J9016" s="7">
        <v>45633</v>
      </c>
      <c r="K9016" s="7">
        <v>45530</v>
      </c>
      <c r="L9016" s="7">
        <v>44185</v>
      </c>
      <c r="M9016" t="s">
        <v>77</v>
      </c>
      <c r="N9016" t="s">
        <v>79</v>
      </c>
      <c r="O9016">
        <v>2026</v>
      </c>
      <c r="P9016">
        <v>1</v>
      </c>
      <c r="Q9016" t="s">
        <v>80</v>
      </c>
      <c r="R9016" s="8">
        <v>46267</v>
      </c>
      <c r="S9016" s="2">
        <v>1</v>
      </c>
      <c r="T9016" s="2" t="s">
        <v>81</v>
      </c>
    </row>
    <row r="9017" spans="1:20" x14ac:dyDescent="0.25">
      <c r="A9017">
        <v>1120803639</v>
      </c>
      <c r="B9017">
        <v>119200210</v>
      </c>
      <c r="C9017" t="s">
        <v>74</v>
      </c>
      <c r="D9017" t="s">
        <v>88</v>
      </c>
      <c r="E9017" t="s">
        <v>76</v>
      </c>
      <c r="F9017" s="7">
        <v>44005</v>
      </c>
      <c r="G9017" s="7">
        <v>45831</v>
      </c>
      <c r="H9017" t="s">
        <v>86</v>
      </c>
      <c r="I9017" t="s">
        <v>87</v>
      </c>
      <c r="J9017" s="7">
        <v>46111</v>
      </c>
      <c r="K9017" s="7">
        <v>44131</v>
      </c>
      <c r="L9017" s="7">
        <v>45831</v>
      </c>
      <c r="M9017" t="s">
        <v>86</v>
      </c>
      <c r="N9017" t="s">
        <v>79</v>
      </c>
      <c r="O9017">
        <v>2026</v>
      </c>
      <c r="P9017">
        <v>1</v>
      </c>
      <c r="Q9017" t="s">
        <v>80</v>
      </c>
      <c r="R9017" s="8">
        <v>46267</v>
      </c>
      <c r="S9017" s="2">
        <v>1</v>
      </c>
      <c r="T9017" s="2" t="s">
        <v>81</v>
      </c>
    </row>
    <row r="9018" spans="1:20" x14ac:dyDescent="0.25">
      <c r="A9018">
        <v>1120803728</v>
      </c>
      <c r="B9018">
        <v>119299871</v>
      </c>
      <c r="C9018" t="s">
        <v>82</v>
      </c>
      <c r="D9018" t="s">
        <v>83</v>
      </c>
      <c r="E9018" t="s">
        <v>76</v>
      </c>
      <c r="F9018" s="7">
        <v>44013</v>
      </c>
      <c r="G9018" s="7">
        <v>44197</v>
      </c>
      <c r="H9018" t="s">
        <v>77</v>
      </c>
      <c r="I9018" t="s">
        <v>78</v>
      </c>
      <c r="J9018" s="7">
        <v>45521</v>
      </c>
      <c r="K9018" s="7">
        <v>45747</v>
      </c>
      <c r="L9018" s="7">
        <v>44197</v>
      </c>
      <c r="M9018" t="s">
        <v>77</v>
      </c>
      <c r="N9018" t="s">
        <v>79</v>
      </c>
      <c r="O9018">
        <v>2026</v>
      </c>
      <c r="P9018">
        <v>1</v>
      </c>
      <c r="Q9018" t="s">
        <v>80</v>
      </c>
      <c r="R9018" s="8">
        <v>46267</v>
      </c>
      <c r="S9018" s="2">
        <v>1</v>
      </c>
      <c r="T9018" s="2" t="s">
        <v>81</v>
      </c>
    </row>
    <row r="9019" spans="1:20" x14ac:dyDescent="0.25">
      <c r="A9019">
        <v>1120803823</v>
      </c>
      <c r="B9019">
        <v>119369734</v>
      </c>
      <c r="C9019" t="s">
        <v>82</v>
      </c>
      <c r="D9019" t="s">
        <v>88</v>
      </c>
      <c r="E9019" t="s">
        <v>76</v>
      </c>
      <c r="F9019" s="7">
        <v>44026</v>
      </c>
      <c r="G9019" s="7">
        <v>44391</v>
      </c>
      <c r="H9019" t="s">
        <v>77</v>
      </c>
      <c r="I9019" t="s">
        <v>78</v>
      </c>
      <c r="J9019" s="7">
        <v>45431</v>
      </c>
      <c r="K9019" s="7">
        <v>45542</v>
      </c>
      <c r="L9019" s="7">
        <v>44391</v>
      </c>
      <c r="M9019" t="s">
        <v>77</v>
      </c>
      <c r="N9019" t="s">
        <v>79</v>
      </c>
      <c r="O9019">
        <v>2026</v>
      </c>
      <c r="P9019">
        <v>1</v>
      </c>
      <c r="Q9019" t="s">
        <v>80</v>
      </c>
      <c r="R9019" s="8">
        <v>46267</v>
      </c>
      <c r="S9019" s="2">
        <v>1</v>
      </c>
      <c r="T9019" s="2" t="s">
        <v>81</v>
      </c>
    </row>
    <row r="9020" spans="1:20" x14ac:dyDescent="0.25">
      <c r="A9020">
        <v>1120803942</v>
      </c>
      <c r="B9020">
        <v>119493523</v>
      </c>
      <c r="C9020" t="s">
        <v>91</v>
      </c>
      <c r="D9020" t="s">
        <v>75</v>
      </c>
      <c r="E9020" t="s">
        <v>76</v>
      </c>
      <c r="F9020" s="7">
        <v>44035</v>
      </c>
      <c r="G9020" s="7">
        <v>44400</v>
      </c>
      <c r="H9020" t="s">
        <v>86</v>
      </c>
      <c r="I9020" t="s">
        <v>87</v>
      </c>
      <c r="J9020" s="7">
        <v>45869</v>
      </c>
      <c r="K9020" s="7">
        <v>46002</v>
      </c>
      <c r="L9020" s="7">
        <v>44400</v>
      </c>
      <c r="M9020" t="s">
        <v>86</v>
      </c>
      <c r="N9020" t="s">
        <v>79</v>
      </c>
      <c r="O9020">
        <v>2026</v>
      </c>
      <c r="P9020">
        <v>1</v>
      </c>
      <c r="Q9020" t="s">
        <v>80</v>
      </c>
      <c r="R9020" s="8">
        <v>46267</v>
      </c>
      <c r="S9020" s="2">
        <v>1</v>
      </c>
      <c r="T9020" s="2" t="s">
        <v>81</v>
      </c>
    </row>
    <row r="9021" spans="1:20" x14ac:dyDescent="0.25">
      <c r="A9021">
        <v>1120803973</v>
      </c>
      <c r="B9021">
        <v>119514950</v>
      </c>
      <c r="C9021" t="s">
        <v>82</v>
      </c>
      <c r="D9021" t="s">
        <v>83</v>
      </c>
      <c r="E9021" t="s">
        <v>76</v>
      </c>
      <c r="F9021" s="7">
        <v>44040</v>
      </c>
      <c r="G9021" s="7">
        <v>44224</v>
      </c>
      <c r="H9021" t="s">
        <v>77</v>
      </c>
      <c r="I9021" t="s">
        <v>84</v>
      </c>
      <c r="J9021" s="7">
        <v>45464</v>
      </c>
      <c r="K9021" s="7">
        <v>45748</v>
      </c>
      <c r="L9021" s="7">
        <v>44224</v>
      </c>
      <c r="M9021" t="s">
        <v>77</v>
      </c>
      <c r="N9021" t="s">
        <v>79</v>
      </c>
      <c r="O9021">
        <v>2026</v>
      </c>
      <c r="P9021">
        <v>1</v>
      </c>
      <c r="Q9021" t="s">
        <v>80</v>
      </c>
      <c r="R9021" s="8">
        <v>46267</v>
      </c>
      <c r="S9021" s="2">
        <v>1</v>
      </c>
      <c r="T9021" s="2" t="s">
        <v>81</v>
      </c>
    </row>
    <row r="9022" spans="1:20" x14ac:dyDescent="0.25">
      <c r="A9022">
        <v>1120803974</v>
      </c>
      <c r="B9022">
        <v>119514950</v>
      </c>
      <c r="C9022" t="s">
        <v>82</v>
      </c>
      <c r="D9022" t="s">
        <v>83</v>
      </c>
      <c r="E9022" t="s">
        <v>76</v>
      </c>
      <c r="F9022" s="7">
        <v>44040</v>
      </c>
      <c r="G9022" s="7">
        <v>44224</v>
      </c>
      <c r="H9022" t="s">
        <v>77</v>
      </c>
      <c r="I9022" t="s">
        <v>84</v>
      </c>
      <c r="J9022" s="7">
        <v>45464</v>
      </c>
      <c r="K9022" s="7">
        <v>46007</v>
      </c>
      <c r="L9022" s="7">
        <v>44224</v>
      </c>
      <c r="M9022" t="s">
        <v>77</v>
      </c>
      <c r="N9022" t="s">
        <v>79</v>
      </c>
      <c r="O9022">
        <v>2026</v>
      </c>
      <c r="P9022">
        <v>1</v>
      </c>
      <c r="Q9022" t="s">
        <v>80</v>
      </c>
      <c r="R9022" s="8">
        <v>46267</v>
      </c>
      <c r="S9022" s="2">
        <v>1</v>
      </c>
      <c r="T9022" s="2" t="s">
        <v>81</v>
      </c>
    </row>
    <row r="9023" spans="1:20" x14ac:dyDescent="0.25">
      <c r="A9023">
        <v>1120804099</v>
      </c>
      <c r="B9023">
        <v>119592481</v>
      </c>
      <c r="C9023" t="s">
        <v>74</v>
      </c>
      <c r="D9023" t="s">
        <v>75</v>
      </c>
      <c r="E9023" t="s">
        <v>76</v>
      </c>
      <c r="F9023" s="7">
        <v>44053</v>
      </c>
      <c r="G9023" s="7">
        <v>44418</v>
      </c>
      <c r="H9023" t="s">
        <v>86</v>
      </c>
      <c r="I9023" t="s">
        <v>87</v>
      </c>
      <c r="J9023" s="7">
        <v>45947</v>
      </c>
      <c r="K9023" s="7">
        <v>44165</v>
      </c>
      <c r="L9023" s="7">
        <v>44418</v>
      </c>
      <c r="M9023" t="s">
        <v>86</v>
      </c>
      <c r="N9023" t="s">
        <v>79</v>
      </c>
      <c r="O9023">
        <v>2026</v>
      </c>
      <c r="P9023">
        <v>1</v>
      </c>
      <c r="Q9023" t="s">
        <v>80</v>
      </c>
      <c r="R9023" s="8">
        <v>46267</v>
      </c>
      <c r="S9023" s="2">
        <v>1</v>
      </c>
      <c r="T9023" s="2" t="s">
        <v>81</v>
      </c>
    </row>
    <row r="9024" spans="1:20" x14ac:dyDescent="0.25">
      <c r="A9024">
        <v>1120804217</v>
      </c>
      <c r="B9024">
        <v>119630677</v>
      </c>
      <c r="C9024" t="s">
        <v>94</v>
      </c>
      <c r="D9024" t="s">
        <v>75</v>
      </c>
      <c r="E9024" t="s">
        <v>76</v>
      </c>
      <c r="F9024" s="7">
        <v>44061</v>
      </c>
      <c r="G9024" s="7">
        <v>44426</v>
      </c>
      <c r="H9024" t="s">
        <v>86</v>
      </c>
      <c r="I9024" t="s">
        <v>87</v>
      </c>
      <c r="J9024" s="7">
        <v>45894</v>
      </c>
      <c r="K9024" s="7">
        <v>44061</v>
      </c>
      <c r="L9024" s="7">
        <v>44426</v>
      </c>
      <c r="M9024" t="s">
        <v>86</v>
      </c>
      <c r="N9024" t="s">
        <v>79</v>
      </c>
      <c r="O9024">
        <v>2026</v>
      </c>
      <c r="P9024">
        <v>1</v>
      </c>
      <c r="Q9024" t="s">
        <v>80</v>
      </c>
      <c r="R9024" s="8">
        <v>46267</v>
      </c>
      <c r="S9024" s="2">
        <v>1</v>
      </c>
      <c r="T9024" s="2" t="s">
        <v>81</v>
      </c>
    </row>
    <row r="9025" spans="1:20" x14ac:dyDescent="0.25">
      <c r="A9025">
        <v>1120804302</v>
      </c>
      <c r="B9025">
        <v>119658590</v>
      </c>
      <c r="C9025" t="s">
        <v>98</v>
      </c>
      <c r="D9025" t="s">
        <v>75</v>
      </c>
      <c r="E9025" t="s">
        <v>76</v>
      </c>
      <c r="F9025" s="7">
        <v>44065</v>
      </c>
      <c r="G9025" s="7">
        <v>44430</v>
      </c>
      <c r="H9025" t="s">
        <v>86</v>
      </c>
      <c r="I9025" t="s">
        <v>87</v>
      </c>
      <c r="J9025" s="7">
        <v>45831</v>
      </c>
      <c r="K9025" s="7">
        <v>46085</v>
      </c>
      <c r="L9025" s="7">
        <v>44430</v>
      </c>
      <c r="M9025" t="s">
        <v>86</v>
      </c>
      <c r="N9025" t="s">
        <v>79</v>
      </c>
      <c r="O9025">
        <v>2026</v>
      </c>
      <c r="P9025">
        <v>1</v>
      </c>
      <c r="Q9025" t="s">
        <v>80</v>
      </c>
      <c r="R9025" s="8">
        <v>46267</v>
      </c>
      <c r="S9025" s="2">
        <v>1</v>
      </c>
      <c r="T9025" s="2" t="s">
        <v>81</v>
      </c>
    </row>
    <row r="9026" spans="1:20" x14ac:dyDescent="0.25">
      <c r="A9026">
        <v>1120804329</v>
      </c>
      <c r="B9026">
        <v>119666920</v>
      </c>
      <c r="C9026" t="s">
        <v>74</v>
      </c>
      <c r="D9026" t="s">
        <v>75</v>
      </c>
      <c r="E9026" t="s">
        <v>76</v>
      </c>
      <c r="F9026" s="7">
        <v>44068</v>
      </c>
      <c r="G9026" s="7">
        <v>44252</v>
      </c>
      <c r="H9026" t="s">
        <v>86</v>
      </c>
      <c r="I9026" t="s">
        <v>87</v>
      </c>
      <c r="J9026" s="7">
        <v>45848</v>
      </c>
      <c r="K9026" s="7">
        <v>44159</v>
      </c>
      <c r="L9026" s="7">
        <v>44252</v>
      </c>
      <c r="M9026" t="s">
        <v>86</v>
      </c>
      <c r="N9026" t="s">
        <v>79</v>
      </c>
      <c r="O9026">
        <v>2026</v>
      </c>
      <c r="P9026">
        <v>1</v>
      </c>
      <c r="Q9026" t="s">
        <v>80</v>
      </c>
      <c r="R9026" s="8">
        <v>46267</v>
      </c>
      <c r="S9026" s="2">
        <v>1</v>
      </c>
      <c r="T9026" s="2" t="s">
        <v>81</v>
      </c>
    </row>
    <row r="9027" spans="1:20" x14ac:dyDescent="0.25">
      <c r="A9027">
        <v>1120804512</v>
      </c>
      <c r="B9027">
        <v>119725463</v>
      </c>
      <c r="C9027" t="s">
        <v>74</v>
      </c>
      <c r="D9027" t="s">
        <v>75</v>
      </c>
      <c r="E9027" t="s">
        <v>76</v>
      </c>
      <c r="F9027" s="7">
        <v>44082</v>
      </c>
      <c r="G9027" s="7">
        <v>44447</v>
      </c>
      <c r="H9027" t="s">
        <v>86</v>
      </c>
      <c r="I9027" t="s">
        <v>87</v>
      </c>
      <c r="J9027" s="7">
        <v>45869</v>
      </c>
      <c r="K9027" s="7">
        <v>44156</v>
      </c>
      <c r="L9027" s="7">
        <v>44447</v>
      </c>
      <c r="M9027" t="s">
        <v>86</v>
      </c>
      <c r="N9027" t="s">
        <v>79</v>
      </c>
      <c r="O9027">
        <v>2026</v>
      </c>
      <c r="P9027">
        <v>1</v>
      </c>
      <c r="Q9027" t="s">
        <v>80</v>
      </c>
      <c r="R9027" s="8">
        <v>46267</v>
      </c>
      <c r="S9027" s="2">
        <v>1</v>
      </c>
      <c r="T9027" s="2" t="s">
        <v>81</v>
      </c>
    </row>
    <row r="9028" spans="1:20" x14ac:dyDescent="0.25">
      <c r="A9028">
        <v>1120804528</v>
      </c>
      <c r="B9028">
        <v>119753572</v>
      </c>
      <c r="C9028" t="s">
        <v>98</v>
      </c>
      <c r="D9028" t="s">
        <v>75</v>
      </c>
      <c r="E9028" t="s">
        <v>76</v>
      </c>
      <c r="F9028" s="7">
        <v>44085</v>
      </c>
      <c r="G9028" s="7">
        <v>44450</v>
      </c>
      <c r="H9028" t="s">
        <v>77</v>
      </c>
      <c r="I9028" t="s">
        <v>78</v>
      </c>
      <c r="J9028" s="7">
        <v>45796</v>
      </c>
      <c r="K9028" s="7">
        <v>46101</v>
      </c>
      <c r="L9028" s="7">
        <v>44450</v>
      </c>
      <c r="M9028" t="s">
        <v>77</v>
      </c>
      <c r="N9028" t="s">
        <v>79</v>
      </c>
      <c r="O9028">
        <v>2026</v>
      </c>
      <c r="P9028">
        <v>1</v>
      </c>
      <c r="Q9028" t="s">
        <v>80</v>
      </c>
      <c r="R9028" s="8">
        <v>46267</v>
      </c>
      <c r="S9028" s="2">
        <v>1</v>
      </c>
      <c r="T9028" s="2" t="s">
        <v>81</v>
      </c>
    </row>
    <row r="9029" spans="1:20" x14ac:dyDescent="0.25">
      <c r="A9029">
        <v>1120804530</v>
      </c>
      <c r="B9029">
        <v>119753596</v>
      </c>
      <c r="C9029" t="s">
        <v>85</v>
      </c>
      <c r="D9029" t="s">
        <v>75</v>
      </c>
      <c r="E9029" t="s">
        <v>76</v>
      </c>
      <c r="F9029" s="7">
        <v>44085</v>
      </c>
      <c r="G9029" s="7">
        <v>44450</v>
      </c>
      <c r="H9029" t="s">
        <v>86</v>
      </c>
      <c r="I9029" t="s">
        <v>87</v>
      </c>
      <c r="J9029" s="7">
        <v>45866</v>
      </c>
      <c r="K9029" s="7">
        <v>44157</v>
      </c>
      <c r="L9029" s="7">
        <v>44450</v>
      </c>
      <c r="M9029" t="s">
        <v>86</v>
      </c>
      <c r="N9029" t="s">
        <v>79</v>
      </c>
      <c r="O9029">
        <v>2026</v>
      </c>
      <c r="P9029">
        <v>1</v>
      </c>
      <c r="Q9029" t="s">
        <v>80</v>
      </c>
      <c r="R9029" s="8">
        <v>46267</v>
      </c>
      <c r="S9029" s="2">
        <v>1</v>
      </c>
      <c r="T9029" s="2" t="s">
        <v>81</v>
      </c>
    </row>
    <row r="9030" spans="1:20" x14ac:dyDescent="0.25">
      <c r="A9030">
        <v>1120804816</v>
      </c>
      <c r="B9030">
        <v>119915574</v>
      </c>
      <c r="C9030" t="s">
        <v>74</v>
      </c>
      <c r="D9030" t="s">
        <v>75</v>
      </c>
      <c r="E9030" t="s">
        <v>76</v>
      </c>
      <c r="F9030" s="7">
        <v>44120</v>
      </c>
      <c r="G9030" s="7">
        <v>44485</v>
      </c>
      <c r="H9030" t="s">
        <v>77</v>
      </c>
      <c r="I9030" t="s">
        <v>78</v>
      </c>
      <c r="J9030" s="7">
        <v>45852</v>
      </c>
      <c r="K9030" s="7">
        <v>44151</v>
      </c>
      <c r="L9030" s="7">
        <v>44485</v>
      </c>
      <c r="M9030" t="s">
        <v>77</v>
      </c>
      <c r="N9030" t="s">
        <v>79</v>
      </c>
      <c r="O9030">
        <v>2026</v>
      </c>
      <c r="P9030">
        <v>1</v>
      </c>
      <c r="Q9030" t="s">
        <v>80</v>
      </c>
      <c r="R9030" s="8">
        <v>46267</v>
      </c>
      <c r="S9030" s="2">
        <v>1</v>
      </c>
      <c r="T9030" s="2" t="s">
        <v>81</v>
      </c>
    </row>
    <row r="9031" spans="1:20" x14ac:dyDescent="0.25">
      <c r="A9031">
        <v>1120804849</v>
      </c>
      <c r="B9031">
        <v>119924878</v>
      </c>
      <c r="C9031" t="s">
        <v>82</v>
      </c>
      <c r="D9031" t="s">
        <v>83</v>
      </c>
      <c r="E9031" t="s">
        <v>76</v>
      </c>
      <c r="F9031" s="7">
        <v>44118</v>
      </c>
      <c r="G9031" s="7">
        <v>44300</v>
      </c>
      <c r="H9031" t="s">
        <v>77</v>
      </c>
      <c r="I9031" t="s">
        <v>78</v>
      </c>
      <c r="J9031" s="7">
        <v>45722</v>
      </c>
      <c r="K9031" s="7">
        <v>44313</v>
      </c>
      <c r="L9031" s="7">
        <v>44300</v>
      </c>
      <c r="M9031" t="s">
        <v>77</v>
      </c>
      <c r="N9031" t="s">
        <v>79</v>
      </c>
      <c r="O9031">
        <v>2026</v>
      </c>
      <c r="P9031">
        <v>1</v>
      </c>
      <c r="Q9031" t="s">
        <v>80</v>
      </c>
      <c r="R9031" s="8">
        <v>46267</v>
      </c>
      <c r="S9031" s="2">
        <v>1</v>
      </c>
      <c r="T9031" s="2" t="s">
        <v>81</v>
      </c>
    </row>
    <row r="9032" spans="1:20" x14ac:dyDescent="0.25">
      <c r="A9032">
        <v>1120804935</v>
      </c>
      <c r="B9032">
        <v>119979353</v>
      </c>
      <c r="C9032" t="s">
        <v>74</v>
      </c>
      <c r="D9032" t="s">
        <v>75</v>
      </c>
      <c r="E9032" t="s">
        <v>76</v>
      </c>
      <c r="F9032" s="7">
        <v>44139</v>
      </c>
      <c r="G9032" s="7">
        <v>44504</v>
      </c>
      <c r="H9032" t="s">
        <v>86</v>
      </c>
      <c r="I9032" t="s">
        <v>87</v>
      </c>
      <c r="J9032" s="7">
        <v>45813</v>
      </c>
      <c r="K9032" s="7">
        <v>44167</v>
      </c>
      <c r="L9032" s="7">
        <v>44504</v>
      </c>
      <c r="M9032" t="s">
        <v>86</v>
      </c>
      <c r="N9032" t="s">
        <v>79</v>
      </c>
      <c r="O9032">
        <v>2026</v>
      </c>
      <c r="P9032">
        <v>1</v>
      </c>
      <c r="Q9032" t="s">
        <v>80</v>
      </c>
      <c r="R9032" s="8">
        <v>46267</v>
      </c>
      <c r="S9032" s="2">
        <v>1</v>
      </c>
      <c r="T9032" s="2" t="s">
        <v>81</v>
      </c>
    </row>
    <row r="9033" spans="1:20" x14ac:dyDescent="0.25">
      <c r="A9033">
        <v>1120804972</v>
      </c>
      <c r="B9033">
        <v>119995873</v>
      </c>
      <c r="C9033" t="s">
        <v>74</v>
      </c>
      <c r="D9033" t="s">
        <v>75</v>
      </c>
      <c r="E9033" t="s">
        <v>76</v>
      </c>
      <c r="F9033" s="7">
        <v>44142</v>
      </c>
      <c r="G9033" s="7">
        <v>44507</v>
      </c>
      <c r="H9033" t="s">
        <v>86</v>
      </c>
      <c r="I9033" t="s">
        <v>87</v>
      </c>
      <c r="J9033" s="7">
        <v>45880</v>
      </c>
      <c r="K9033" s="7">
        <v>44344</v>
      </c>
      <c r="L9033" s="7">
        <v>44507</v>
      </c>
      <c r="M9033" t="s">
        <v>86</v>
      </c>
      <c r="N9033" t="s">
        <v>79</v>
      </c>
      <c r="O9033">
        <v>2026</v>
      </c>
      <c r="P9033">
        <v>1</v>
      </c>
      <c r="Q9033" t="s">
        <v>80</v>
      </c>
      <c r="R9033" s="8">
        <v>46267</v>
      </c>
      <c r="S9033" s="2">
        <v>1</v>
      </c>
      <c r="T9033" s="2" t="s">
        <v>81</v>
      </c>
    </row>
    <row r="9034" spans="1:20" x14ac:dyDescent="0.25">
      <c r="A9034">
        <v>1120805058</v>
      </c>
      <c r="B9034">
        <v>120044098</v>
      </c>
      <c r="C9034" t="s">
        <v>93</v>
      </c>
      <c r="D9034" t="s">
        <v>75</v>
      </c>
      <c r="E9034" t="s">
        <v>76</v>
      </c>
      <c r="F9034" s="7">
        <v>44151</v>
      </c>
      <c r="G9034" s="7">
        <v>44516</v>
      </c>
      <c r="H9034" t="s">
        <v>86</v>
      </c>
      <c r="I9034" t="s">
        <v>87</v>
      </c>
      <c r="J9034" s="7">
        <v>45932</v>
      </c>
      <c r="K9034" s="7">
        <v>46073</v>
      </c>
      <c r="L9034" s="7">
        <v>44516</v>
      </c>
      <c r="M9034" t="s">
        <v>86</v>
      </c>
      <c r="N9034" t="s">
        <v>79</v>
      </c>
      <c r="O9034">
        <v>2026</v>
      </c>
      <c r="P9034">
        <v>1</v>
      </c>
      <c r="Q9034" t="s">
        <v>80</v>
      </c>
      <c r="R9034" s="8">
        <v>46267</v>
      </c>
      <c r="S9034" s="2">
        <v>1</v>
      </c>
      <c r="T9034" s="2" t="s">
        <v>81</v>
      </c>
    </row>
    <row r="9035" spans="1:20" x14ac:dyDescent="0.25">
      <c r="A9035">
        <v>1120805085</v>
      </c>
      <c r="B9035">
        <v>120069672</v>
      </c>
      <c r="C9035" t="s">
        <v>96</v>
      </c>
      <c r="D9035" t="s">
        <v>75</v>
      </c>
      <c r="E9035" t="s">
        <v>76</v>
      </c>
      <c r="F9035" s="7">
        <v>44153</v>
      </c>
      <c r="G9035" s="7">
        <v>44518</v>
      </c>
      <c r="H9035" t="s">
        <v>86</v>
      </c>
      <c r="I9035" t="s">
        <v>87</v>
      </c>
      <c r="J9035" s="7">
        <v>45852</v>
      </c>
      <c r="K9035" s="7">
        <v>44172</v>
      </c>
      <c r="L9035" s="7">
        <v>44518</v>
      </c>
      <c r="M9035" t="s">
        <v>86</v>
      </c>
      <c r="N9035" t="s">
        <v>79</v>
      </c>
      <c r="O9035">
        <v>2026</v>
      </c>
      <c r="P9035">
        <v>1</v>
      </c>
      <c r="Q9035" t="s">
        <v>80</v>
      </c>
      <c r="R9035" s="8">
        <v>46267</v>
      </c>
      <c r="S9035" s="2">
        <v>1</v>
      </c>
      <c r="T9035" s="2" t="s">
        <v>81</v>
      </c>
    </row>
    <row r="9036" spans="1:20" x14ac:dyDescent="0.25">
      <c r="A9036">
        <v>1120805140</v>
      </c>
      <c r="B9036">
        <v>120095083</v>
      </c>
      <c r="C9036" t="s">
        <v>96</v>
      </c>
      <c r="D9036" t="s">
        <v>75</v>
      </c>
      <c r="E9036" t="s">
        <v>76</v>
      </c>
      <c r="F9036" s="7">
        <v>44159</v>
      </c>
      <c r="G9036" s="7">
        <v>44463</v>
      </c>
      <c r="H9036" t="s">
        <v>86</v>
      </c>
      <c r="I9036" t="s">
        <v>87</v>
      </c>
      <c r="J9036" s="7">
        <v>45792</v>
      </c>
      <c r="K9036" s="7">
        <v>44160</v>
      </c>
      <c r="L9036" s="7">
        <v>44463</v>
      </c>
      <c r="M9036" t="s">
        <v>86</v>
      </c>
      <c r="N9036" t="s">
        <v>79</v>
      </c>
      <c r="O9036">
        <v>2026</v>
      </c>
      <c r="P9036">
        <v>1</v>
      </c>
      <c r="Q9036" t="s">
        <v>80</v>
      </c>
      <c r="R9036" s="8">
        <v>46267</v>
      </c>
      <c r="S9036" s="2">
        <v>1</v>
      </c>
      <c r="T9036" s="2" t="s">
        <v>81</v>
      </c>
    </row>
    <row r="9037" spans="1:20" x14ac:dyDescent="0.25">
      <c r="A9037">
        <v>1120805143</v>
      </c>
      <c r="B9037">
        <v>120095427</v>
      </c>
      <c r="C9037" t="s">
        <v>74</v>
      </c>
      <c r="D9037" t="s">
        <v>75</v>
      </c>
      <c r="E9037" t="s">
        <v>76</v>
      </c>
      <c r="F9037" s="7">
        <v>44160</v>
      </c>
      <c r="G9037" s="7">
        <v>45986</v>
      </c>
      <c r="H9037" t="s">
        <v>86</v>
      </c>
      <c r="I9037" t="s">
        <v>87</v>
      </c>
      <c r="J9037" s="7">
        <v>45912</v>
      </c>
      <c r="K9037" s="7">
        <v>46114</v>
      </c>
      <c r="L9037" s="7">
        <v>45986</v>
      </c>
      <c r="M9037" t="s">
        <v>86</v>
      </c>
      <c r="N9037" t="s">
        <v>79</v>
      </c>
      <c r="O9037">
        <v>2026</v>
      </c>
      <c r="P9037">
        <v>1</v>
      </c>
      <c r="Q9037" t="s">
        <v>80</v>
      </c>
      <c r="R9037" s="8">
        <v>46267</v>
      </c>
      <c r="S9037" s="2">
        <v>1</v>
      </c>
      <c r="T9037" s="2" t="s">
        <v>81</v>
      </c>
    </row>
    <row r="9038" spans="1:20" x14ac:dyDescent="0.25">
      <c r="A9038">
        <v>1120805269</v>
      </c>
      <c r="B9038">
        <v>120697172</v>
      </c>
      <c r="C9038" t="s">
        <v>82</v>
      </c>
      <c r="D9038" t="s">
        <v>83</v>
      </c>
      <c r="E9038" t="s">
        <v>76</v>
      </c>
      <c r="F9038" s="7">
        <v>44281</v>
      </c>
      <c r="G9038" s="7">
        <v>44465</v>
      </c>
      <c r="H9038" t="s">
        <v>86</v>
      </c>
      <c r="I9038" t="s">
        <v>87</v>
      </c>
      <c r="J9038" s="7">
        <v>45966</v>
      </c>
      <c r="K9038" s="7">
        <v>46072</v>
      </c>
      <c r="L9038" s="7">
        <v>44465</v>
      </c>
      <c r="M9038" t="s">
        <v>86</v>
      </c>
      <c r="N9038" t="s">
        <v>79</v>
      </c>
      <c r="O9038">
        <v>2026</v>
      </c>
      <c r="P9038">
        <v>1</v>
      </c>
      <c r="Q9038" t="s">
        <v>80</v>
      </c>
      <c r="R9038" s="8">
        <v>46267</v>
      </c>
      <c r="S9038" s="2">
        <v>1</v>
      </c>
      <c r="T9038" s="2" t="s">
        <v>81</v>
      </c>
    </row>
    <row r="9039" spans="1:20" x14ac:dyDescent="0.25">
      <c r="A9039">
        <v>1120805278</v>
      </c>
      <c r="B9039">
        <v>120702631</v>
      </c>
      <c r="C9039" t="s">
        <v>82</v>
      </c>
      <c r="D9039" t="s">
        <v>83</v>
      </c>
      <c r="E9039" t="s">
        <v>76</v>
      </c>
      <c r="F9039" s="7">
        <v>44282</v>
      </c>
      <c r="G9039" s="7">
        <v>44466</v>
      </c>
      <c r="H9039" t="s">
        <v>77</v>
      </c>
      <c r="I9039" t="s">
        <v>84</v>
      </c>
      <c r="J9039" s="7">
        <v>45607</v>
      </c>
      <c r="K9039" s="7">
        <v>45793</v>
      </c>
      <c r="L9039" s="7">
        <v>44466</v>
      </c>
      <c r="M9039" t="s">
        <v>77</v>
      </c>
      <c r="N9039" t="s">
        <v>79</v>
      </c>
      <c r="O9039">
        <v>2026</v>
      </c>
      <c r="P9039">
        <v>1</v>
      </c>
      <c r="Q9039" t="s">
        <v>80</v>
      </c>
      <c r="R9039" s="8">
        <v>46267</v>
      </c>
      <c r="S9039" s="2">
        <v>1</v>
      </c>
      <c r="T9039" s="2" t="s">
        <v>81</v>
      </c>
    </row>
    <row r="9040" spans="1:20" x14ac:dyDescent="0.25">
      <c r="A9040">
        <v>1120805279</v>
      </c>
      <c r="B9040">
        <v>120702631</v>
      </c>
      <c r="C9040" t="s">
        <v>82</v>
      </c>
      <c r="D9040" t="s">
        <v>83</v>
      </c>
      <c r="E9040" t="s">
        <v>76</v>
      </c>
      <c r="F9040" s="7">
        <v>44282</v>
      </c>
      <c r="G9040" s="7">
        <v>44466</v>
      </c>
      <c r="H9040" t="s">
        <v>77</v>
      </c>
      <c r="I9040" t="s">
        <v>84</v>
      </c>
      <c r="J9040" s="7">
        <v>45607</v>
      </c>
      <c r="K9040" s="7">
        <v>45395</v>
      </c>
      <c r="L9040" s="7">
        <v>44466</v>
      </c>
      <c r="M9040" t="s">
        <v>77</v>
      </c>
      <c r="N9040" t="s">
        <v>79</v>
      </c>
      <c r="O9040">
        <v>2026</v>
      </c>
      <c r="P9040">
        <v>1</v>
      </c>
      <c r="Q9040" t="s">
        <v>80</v>
      </c>
      <c r="R9040" s="8">
        <v>46267</v>
      </c>
      <c r="S9040" s="2">
        <v>1</v>
      </c>
      <c r="T9040" s="2" t="s">
        <v>81</v>
      </c>
    </row>
    <row r="9041" spans="1:20" x14ac:dyDescent="0.25">
      <c r="A9041">
        <v>1120805291</v>
      </c>
      <c r="B9041">
        <v>120716956</v>
      </c>
      <c r="C9041" t="s">
        <v>82</v>
      </c>
      <c r="D9041" t="s">
        <v>88</v>
      </c>
      <c r="E9041" t="s">
        <v>76</v>
      </c>
      <c r="F9041" s="7">
        <v>44285</v>
      </c>
      <c r="G9041" s="7">
        <v>44650</v>
      </c>
      <c r="H9041" t="s">
        <v>77</v>
      </c>
      <c r="I9041" t="s">
        <v>78</v>
      </c>
      <c r="J9041" s="7">
        <v>46063</v>
      </c>
      <c r="K9041" s="7">
        <v>45769</v>
      </c>
      <c r="L9041" s="7">
        <v>44650</v>
      </c>
      <c r="M9041" t="s">
        <v>77</v>
      </c>
      <c r="N9041" t="s">
        <v>79</v>
      </c>
      <c r="O9041">
        <v>2026</v>
      </c>
      <c r="P9041">
        <v>1</v>
      </c>
      <c r="Q9041" t="s">
        <v>80</v>
      </c>
      <c r="R9041" s="8">
        <v>46267</v>
      </c>
      <c r="S9041" s="2">
        <v>1</v>
      </c>
      <c r="T9041" s="2" t="s">
        <v>81</v>
      </c>
    </row>
    <row r="9042" spans="1:20" x14ac:dyDescent="0.25">
      <c r="A9042">
        <v>1120805304</v>
      </c>
      <c r="B9042">
        <v>120738961</v>
      </c>
      <c r="C9042" t="s">
        <v>93</v>
      </c>
      <c r="D9042" t="s">
        <v>83</v>
      </c>
      <c r="E9042" t="s">
        <v>76</v>
      </c>
      <c r="F9042" s="7">
        <v>44289</v>
      </c>
      <c r="G9042" s="7">
        <v>44472</v>
      </c>
      <c r="H9042" t="s">
        <v>77</v>
      </c>
      <c r="I9042" t="s">
        <v>78</v>
      </c>
      <c r="J9042" s="7">
        <v>45807</v>
      </c>
      <c r="K9042" s="7">
        <v>45831</v>
      </c>
      <c r="L9042" s="7">
        <v>44472</v>
      </c>
      <c r="M9042" t="s">
        <v>77</v>
      </c>
      <c r="N9042" t="s">
        <v>92</v>
      </c>
      <c r="O9042">
        <v>2026</v>
      </c>
      <c r="P9042">
        <v>1</v>
      </c>
      <c r="Q9042" t="s">
        <v>80</v>
      </c>
      <c r="R9042" s="8">
        <v>46267</v>
      </c>
      <c r="S9042" s="2">
        <v>1</v>
      </c>
      <c r="T9042" s="2" t="s">
        <v>81</v>
      </c>
    </row>
    <row r="9043" spans="1:20" x14ac:dyDescent="0.25">
      <c r="A9043">
        <v>1120805352</v>
      </c>
      <c r="B9043">
        <v>120793500</v>
      </c>
      <c r="C9043" t="s">
        <v>98</v>
      </c>
      <c r="D9043" t="s">
        <v>88</v>
      </c>
      <c r="E9043" t="s">
        <v>76</v>
      </c>
      <c r="F9043" s="7">
        <v>44298</v>
      </c>
      <c r="G9043" s="7">
        <v>46124</v>
      </c>
      <c r="H9043" t="s">
        <v>77</v>
      </c>
      <c r="I9043" t="s">
        <v>78</v>
      </c>
      <c r="J9043" s="7">
        <v>45108</v>
      </c>
      <c r="K9043" s="7">
        <v>45938</v>
      </c>
      <c r="L9043" s="7">
        <v>46124</v>
      </c>
      <c r="M9043" t="s">
        <v>77</v>
      </c>
      <c r="N9043" t="s">
        <v>92</v>
      </c>
      <c r="O9043">
        <v>2026</v>
      </c>
      <c r="P9043">
        <v>1</v>
      </c>
      <c r="Q9043" t="s">
        <v>80</v>
      </c>
      <c r="R9043" s="8">
        <v>46267</v>
      </c>
      <c r="S9043" s="2">
        <v>1</v>
      </c>
      <c r="T9043" s="2" t="s">
        <v>81</v>
      </c>
    </row>
    <row r="9044" spans="1:20" x14ac:dyDescent="0.25">
      <c r="A9044">
        <v>1120805389</v>
      </c>
      <c r="B9044">
        <v>120822671</v>
      </c>
      <c r="C9044" t="s">
        <v>82</v>
      </c>
      <c r="D9044" t="s">
        <v>88</v>
      </c>
      <c r="E9044" t="s">
        <v>76</v>
      </c>
      <c r="F9044" s="7">
        <v>44301</v>
      </c>
      <c r="G9044" s="7">
        <v>46127</v>
      </c>
      <c r="H9044" t="s">
        <v>77</v>
      </c>
      <c r="I9044" t="s">
        <v>87</v>
      </c>
      <c r="J9044" s="7">
        <v>45737</v>
      </c>
      <c r="K9044" s="7">
        <v>45748</v>
      </c>
      <c r="L9044" s="7">
        <v>46127</v>
      </c>
      <c r="M9044" t="s">
        <v>77</v>
      </c>
      <c r="N9044" t="s">
        <v>79</v>
      </c>
      <c r="O9044">
        <v>2026</v>
      </c>
      <c r="P9044">
        <v>1</v>
      </c>
      <c r="Q9044" t="s">
        <v>80</v>
      </c>
      <c r="R9044" s="8">
        <v>46267</v>
      </c>
      <c r="S9044" s="2">
        <v>1</v>
      </c>
      <c r="T9044" s="2" t="s">
        <v>81</v>
      </c>
    </row>
    <row r="9045" spans="1:20" x14ac:dyDescent="0.25">
      <c r="A9045">
        <v>1120805390</v>
      </c>
      <c r="B9045">
        <v>120822671</v>
      </c>
      <c r="C9045" t="s">
        <v>82</v>
      </c>
      <c r="D9045" t="s">
        <v>88</v>
      </c>
      <c r="E9045" t="s">
        <v>76</v>
      </c>
      <c r="F9045" s="7">
        <v>44301</v>
      </c>
      <c r="G9045" s="7">
        <v>46127</v>
      </c>
      <c r="H9045" t="s">
        <v>77</v>
      </c>
      <c r="I9045" t="s">
        <v>87</v>
      </c>
      <c r="J9045" s="7">
        <v>45737</v>
      </c>
      <c r="K9045" s="7">
        <v>45099</v>
      </c>
      <c r="L9045" s="7">
        <v>46127</v>
      </c>
      <c r="M9045" t="s">
        <v>77</v>
      </c>
      <c r="N9045" t="s">
        <v>79</v>
      </c>
      <c r="O9045">
        <v>2026</v>
      </c>
      <c r="P9045">
        <v>1</v>
      </c>
      <c r="Q9045" t="s">
        <v>80</v>
      </c>
      <c r="R9045" s="8">
        <v>46267</v>
      </c>
      <c r="S9045" s="2">
        <v>1</v>
      </c>
      <c r="T9045" s="2" t="s">
        <v>81</v>
      </c>
    </row>
    <row r="9046" spans="1:20" x14ac:dyDescent="0.25">
      <c r="A9046">
        <v>1120805468</v>
      </c>
      <c r="B9046">
        <v>120896573</v>
      </c>
      <c r="C9046" t="s">
        <v>82</v>
      </c>
      <c r="D9046" t="s">
        <v>88</v>
      </c>
      <c r="E9046" t="s">
        <v>76</v>
      </c>
      <c r="F9046" s="7">
        <v>44311</v>
      </c>
      <c r="G9046" s="7">
        <v>46137</v>
      </c>
      <c r="H9046" t="s">
        <v>77</v>
      </c>
      <c r="I9046" t="s">
        <v>78</v>
      </c>
      <c r="J9046" s="7">
        <v>46092</v>
      </c>
      <c r="K9046" s="7">
        <v>44314</v>
      </c>
      <c r="L9046" s="7">
        <v>46137</v>
      </c>
      <c r="M9046" t="s">
        <v>77</v>
      </c>
      <c r="N9046" t="s">
        <v>79</v>
      </c>
      <c r="O9046">
        <v>2026</v>
      </c>
      <c r="P9046">
        <v>1</v>
      </c>
      <c r="Q9046" t="s">
        <v>80</v>
      </c>
      <c r="R9046" s="8">
        <v>46267</v>
      </c>
      <c r="S9046" s="2">
        <v>1</v>
      </c>
      <c r="T9046" s="2" t="s">
        <v>81</v>
      </c>
    </row>
    <row r="9047" spans="1:20" x14ac:dyDescent="0.25">
      <c r="A9047">
        <v>1120805509</v>
      </c>
      <c r="B9047">
        <v>120928513</v>
      </c>
      <c r="C9047" t="s">
        <v>74</v>
      </c>
      <c r="D9047" t="s">
        <v>75</v>
      </c>
      <c r="E9047" t="s">
        <v>76</v>
      </c>
      <c r="F9047" s="7">
        <v>44320</v>
      </c>
      <c r="G9047" s="7">
        <v>44685</v>
      </c>
      <c r="H9047" t="s">
        <v>77</v>
      </c>
      <c r="I9047" t="s">
        <v>78</v>
      </c>
      <c r="J9047" s="7">
        <v>46098</v>
      </c>
      <c r="K9047" s="7">
        <v>44348</v>
      </c>
      <c r="L9047" s="7">
        <v>44685</v>
      </c>
      <c r="M9047" t="s">
        <v>77</v>
      </c>
      <c r="N9047" t="s">
        <v>79</v>
      </c>
      <c r="O9047">
        <v>2026</v>
      </c>
      <c r="P9047">
        <v>1</v>
      </c>
      <c r="Q9047" t="s">
        <v>80</v>
      </c>
      <c r="R9047" s="8">
        <v>46267</v>
      </c>
      <c r="S9047" s="2">
        <v>1</v>
      </c>
      <c r="T9047" s="2" t="s">
        <v>81</v>
      </c>
    </row>
    <row r="9048" spans="1:20" x14ac:dyDescent="0.25">
      <c r="A9048">
        <v>1120805544</v>
      </c>
      <c r="B9048">
        <v>120951914</v>
      </c>
      <c r="C9048" t="s">
        <v>85</v>
      </c>
      <c r="D9048" t="s">
        <v>75</v>
      </c>
      <c r="E9048" t="s">
        <v>76</v>
      </c>
      <c r="F9048" s="7">
        <v>44323</v>
      </c>
      <c r="G9048" s="7">
        <v>44688</v>
      </c>
      <c r="H9048" t="s">
        <v>77</v>
      </c>
      <c r="I9048" t="s">
        <v>89</v>
      </c>
      <c r="J9048" s="7">
        <v>46099</v>
      </c>
      <c r="K9048" s="7">
        <v>44324</v>
      </c>
      <c r="L9048" s="7">
        <v>44688</v>
      </c>
      <c r="M9048" t="s">
        <v>77</v>
      </c>
      <c r="N9048" t="s">
        <v>79</v>
      </c>
      <c r="O9048">
        <v>2026</v>
      </c>
      <c r="P9048">
        <v>1</v>
      </c>
      <c r="Q9048" t="s">
        <v>80</v>
      </c>
      <c r="R9048" s="8">
        <v>46267</v>
      </c>
      <c r="S9048" s="2">
        <v>1</v>
      </c>
      <c r="T9048" s="2" t="s">
        <v>81</v>
      </c>
    </row>
    <row r="9049" spans="1:20" x14ac:dyDescent="0.25">
      <c r="A9049">
        <v>1120805558</v>
      </c>
      <c r="B9049">
        <v>121191841</v>
      </c>
      <c r="C9049" t="s">
        <v>74</v>
      </c>
      <c r="D9049" t="s">
        <v>88</v>
      </c>
      <c r="E9049" t="s">
        <v>76</v>
      </c>
      <c r="F9049" s="7">
        <v>44327</v>
      </c>
      <c r="G9049" s="7">
        <v>44692</v>
      </c>
      <c r="H9049" t="s">
        <v>86</v>
      </c>
      <c r="I9049" t="s">
        <v>87</v>
      </c>
      <c r="J9049" s="7">
        <v>45181</v>
      </c>
      <c r="K9049" s="7">
        <v>44327</v>
      </c>
      <c r="L9049" s="7">
        <v>44692</v>
      </c>
      <c r="M9049" t="s">
        <v>86</v>
      </c>
      <c r="N9049" t="s">
        <v>92</v>
      </c>
      <c r="O9049">
        <v>2026</v>
      </c>
      <c r="P9049">
        <v>1</v>
      </c>
      <c r="Q9049" t="s">
        <v>80</v>
      </c>
      <c r="R9049" s="8">
        <v>46267</v>
      </c>
      <c r="S9049" s="2">
        <v>1</v>
      </c>
      <c r="T9049" s="2" t="s">
        <v>81</v>
      </c>
    </row>
    <row r="9050" spans="1:20" x14ac:dyDescent="0.25">
      <c r="A9050">
        <v>1120805618</v>
      </c>
      <c r="B9050">
        <v>121377680</v>
      </c>
      <c r="C9050" t="s">
        <v>74</v>
      </c>
      <c r="D9050" t="s">
        <v>75</v>
      </c>
      <c r="E9050" t="s">
        <v>76</v>
      </c>
      <c r="F9050" s="7">
        <v>44337</v>
      </c>
      <c r="G9050" s="7">
        <v>44702</v>
      </c>
      <c r="H9050" t="s">
        <v>77</v>
      </c>
      <c r="I9050" t="s">
        <v>78</v>
      </c>
      <c r="J9050" s="7"/>
      <c r="K9050" s="7">
        <v>44340</v>
      </c>
      <c r="L9050" s="7">
        <v>44702</v>
      </c>
      <c r="M9050" t="s">
        <v>77</v>
      </c>
      <c r="N9050"/>
      <c r="O9050">
        <v>2026</v>
      </c>
      <c r="P9050">
        <v>1</v>
      </c>
      <c r="Q9050" t="s">
        <v>80</v>
      </c>
      <c r="R9050" s="8">
        <v>46267</v>
      </c>
      <c r="S9050" s="2">
        <v>1</v>
      </c>
      <c r="T9050" s="2" t="s">
        <v>81</v>
      </c>
    </row>
    <row r="9051" spans="1:20" x14ac:dyDescent="0.25">
      <c r="A9051">
        <v>1120805683</v>
      </c>
      <c r="B9051">
        <v>121431018</v>
      </c>
      <c r="C9051" t="s">
        <v>90</v>
      </c>
      <c r="D9051" t="s">
        <v>88</v>
      </c>
      <c r="E9051" t="s">
        <v>76</v>
      </c>
      <c r="F9051" s="7">
        <v>44344</v>
      </c>
      <c r="G9051" s="7">
        <v>44528</v>
      </c>
      <c r="H9051" t="s">
        <v>77</v>
      </c>
      <c r="I9051" t="s">
        <v>78</v>
      </c>
      <c r="J9051" s="7">
        <v>46076</v>
      </c>
      <c r="K9051" s="7">
        <v>45439</v>
      </c>
      <c r="L9051" s="7">
        <v>44528</v>
      </c>
      <c r="M9051" t="s">
        <v>77</v>
      </c>
      <c r="N9051" t="s">
        <v>79</v>
      </c>
      <c r="O9051">
        <v>2026</v>
      </c>
      <c r="P9051">
        <v>1</v>
      </c>
      <c r="Q9051" t="s">
        <v>80</v>
      </c>
      <c r="R9051" s="8">
        <v>46267</v>
      </c>
      <c r="S9051" s="2">
        <v>1</v>
      </c>
      <c r="T9051" s="2" t="s">
        <v>81</v>
      </c>
    </row>
    <row r="9052" spans="1:20" x14ac:dyDescent="0.25">
      <c r="A9052">
        <v>1120805773</v>
      </c>
      <c r="B9052">
        <v>121545221</v>
      </c>
      <c r="C9052" t="s">
        <v>85</v>
      </c>
      <c r="D9052" t="s">
        <v>88</v>
      </c>
      <c r="E9052" t="s">
        <v>76</v>
      </c>
      <c r="F9052" s="7">
        <v>44363</v>
      </c>
      <c r="G9052" s="7">
        <v>46189</v>
      </c>
      <c r="H9052" t="s">
        <v>77</v>
      </c>
      <c r="I9052" t="s">
        <v>84</v>
      </c>
      <c r="J9052" s="7">
        <v>45812</v>
      </c>
      <c r="K9052" s="7">
        <v>46063</v>
      </c>
      <c r="L9052" s="7">
        <v>46189</v>
      </c>
      <c r="M9052" t="s">
        <v>77</v>
      </c>
      <c r="N9052" t="s">
        <v>79</v>
      </c>
      <c r="O9052">
        <v>2026</v>
      </c>
      <c r="P9052">
        <v>1</v>
      </c>
      <c r="Q9052" t="s">
        <v>80</v>
      </c>
      <c r="R9052" s="8">
        <v>46267</v>
      </c>
      <c r="S9052" s="2">
        <v>1</v>
      </c>
      <c r="T9052" s="2" t="s">
        <v>81</v>
      </c>
    </row>
    <row r="9053" spans="1:20" x14ac:dyDescent="0.25">
      <c r="A9053">
        <v>1120805781</v>
      </c>
      <c r="B9053">
        <v>121556618</v>
      </c>
      <c r="C9053" t="s">
        <v>74</v>
      </c>
      <c r="D9053" t="s">
        <v>83</v>
      </c>
      <c r="E9053" t="s">
        <v>76</v>
      </c>
      <c r="F9053" s="7">
        <v>44364</v>
      </c>
      <c r="G9053" s="7">
        <v>44547</v>
      </c>
      <c r="H9053" t="s">
        <v>77</v>
      </c>
      <c r="I9053" t="s">
        <v>84</v>
      </c>
      <c r="J9053" s="7">
        <v>45886</v>
      </c>
      <c r="K9053" s="7">
        <v>44365</v>
      </c>
      <c r="L9053" s="7">
        <v>44547</v>
      </c>
      <c r="M9053" t="s">
        <v>77</v>
      </c>
      <c r="N9053" t="s">
        <v>79</v>
      </c>
      <c r="O9053">
        <v>2026</v>
      </c>
      <c r="P9053">
        <v>1</v>
      </c>
      <c r="Q9053" t="s">
        <v>80</v>
      </c>
      <c r="R9053" s="8">
        <v>46267</v>
      </c>
      <c r="S9053" s="2">
        <v>1</v>
      </c>
      <c r="T9053" s="2" t="s">
        <v>81</v>
      </c>
    </row>
    <row r="9054" spans="1:20" x14ac:dyDescent="0.25">
      <c r="A9054">
        <v>1120805819</v>
      </c>
      <c r="B9054">
        <v>121602153</v>
      </c>
      <c r="C9054" t="s">
        <v>74</v>
      </c>
      <c r="D9054" t="s">
        <v>88</v>
      </c>
      <c r="E9054" t="s">
        <v>76</v>
      </c>
      <c r="F9054" s="7">
        <v>44372</v>
      </c>
      <c r="G9054" s="7">
        <v>46198</v>
      </c>
      <c r="H9054" t="s">
        <v>77</v>
      </c>
      <c r="I9054" t="s">
        <v>78</v>
      </c>
      <c r="J9054" s="7">
        <v>45546</v>
      </c>
      <c r="K9054" s="7">
        <v>46051</v>
      </c>
      <c r="L9054" s="7">
        <v>46198</v>
      </c>
      <c r="M9054" t="s">
        <v>77</v>
      </c>
      <c r="N9054" t="s">
        <v>79</v>
      </c>
      <c r="O9054">
        <v>2026</v>
      </c>
      <c r="P9054">
        <v>1</v>
      </c>
      <c r="Q9054" t="s">
        <v>80</v>
      </c>
      <c r="R9054" s="8">
        <v>46267</v>
      </c>
      <c r="S9054" s="2">
        <v>1</v>
      </c>
      <c r="T9054" s="2" t="s">
        <v>81</v>
      </c>
    </row>
    <row r="9055" spans="1:20" x14ac:dyDescent="0.25">
      <c r="A9055">
        <v>1120805825</v>
      </c>
      <c r="B9055">
        <v>121607910</v>
      </c>
      <c r="C9055" t="s">
        <v>82</v>
      </c>
      <c r="D9055" t="s">
        <v>88</v>
      </c>
      <c r="E9055" t="s">
        <v>76</v>
      </c>
      <c r="F9055" s="7">
        <v>44373</v>
      </c>
      <c r="G9055" s="7">
        <v>44738</v>
      </c>
      <c r="H9055" t="s">
        <v>77</v>
      </c>
      <c r="I9055" t="s">
        <v>78</v>
      </c>
      <c r="J9055" s="7">
        <v>45488</v>
      </c>
      <c r="K9055" s="7">
        <v>45022</v>
      </c>
      <c r="L9055" s="7">
        <v>44738</v>
      </c>
      <c r="M9055" t="s">
        <v>77</v>
      </c>
      <c r="N9055" t="s">
        <v>79</v>
      </c>
      <c r="O9055">
        <v>2026</v>
      </c>
      <c r="P9055">
        <v>1</v>
      </c>
      <c r="Q9055" t="s">
        <v>80</v>
      </c>
      <c r="R9055" s="8">
        <v>46267</v>
      </c>
      <c r="S9055" s="2">
        <v>1</v>
      </c>
      <c r="T9055" s="2" t="s">
        <v>81</v>
      </c>
    </row>
    <row r="9056" spans="1:20" x14ac:dyDescent="0.25">
      <c r="A9056">
        <v>1120805880</v>
      </c>
      <c r="B9056">
        <v>121637129</v>
      </c>
      <c r="C9056" t="s">
        <v>82</v>
      </c>
      <c r="D9056" t="s">
        <v>88</v>
      </c>
      <c r="E9056" t="s">
        <v>76</v>
      </c>
      <c r="F9056" s="7">
        <v>44377</v>
      </c>
      <c r="G9056" s="7">
        <v>44742</v>
      </c>
      <c r="H9056" t="s">
        <v>77</v>
      </c>
      <c r="I9056" t="s">
        <v>84</v>
      </c>
      <c r="J9056" s="7">
        <v>45491</v>
      </c>
      <c r="K9056" s="7">
        <v>44383</v>
      </c>
      <c r="L9056" s="7">
        <v>44742</v>
      </c>
      <c r="M9056" t="s">
        <v>77</v>
      </c>
      <c r="N9056" t="s">
        <v>79</v>
      </c>
      <c r="O9056">
        <v>2026</v>
      </c>
      <c r="P9056">
        <v>1</v>
      </c>
      <c r="Q9056" t="s">
        <v>80</v>
      </c>
      <c r="R9056" s="8">
        <v>46267</v>
      </c>
      <c r="S9056" s="2">
        <v>1</v>
      </c>
      <c r="T9056" s="2" t="s">
        <v>81</v>
      </c>
    </row>
    <row r="9057" spans="1:20" x14ac:dyDescent="0.25">
      <c r="A9057">
        <v>1120805950</v>
      </c>
      <c r="B9057">
        <v>121671973</v>
      </c>
      <c r="C9057" t="s">
        <v>82</v>
      </c>
      <c r="D9057" t="s">
        <v>83</v>
      </c>
      <c r="E9057" t="s">
        <v>76</v>
      </c>
      <c r="F9057" s="7">
        <v>44382</v>
      </c>
      <c r="G9057" s="7">
        <v>44566</v>
      </c>
      <c r="H9057" t="s">
        <v>77</v>
      </c>
      <c r="I9057" t="s">
        <v>78</v>
      </c>
      <c r="J9057" s="7">
        <v>46013</v>
      </c>
      <c r="K9057" s="7">
        <v>45483</v>
      </c>
      <c r="L9057" s="7">
        <v>44566</v>
      </c>
      <c r="M9057" t="s">
        <v>77</v>
      </c>
      <c r="N9057" t="s">
        <v>79</v>
      </c>
      <c r="O9057">
        <v>2026</v>
      </c>
      <c r="P9057">
        <v>1</v>
      </c>
      <c r="Q9057" t="s">
        <v>80</v>
      </c>
      <c r="R9057" s="8">
        <v>46267</v>
      </c>
      <c r="S9057" s="2">
        <v>1</v>
      </c>
      <c r="T9057" s="2" t="s">
        <v>81</v>
      </c>
    </row>
    <row r="9058" spans="1:20" x14ac:dyDescent="0.25">
      <c r="A9058">
        <v>1120806016</v>
      </c>
      <c r="B9058">
        <v>121710499</v>
      </c>
      <c r="C9058" t="s">
        <v>82</v>
      </c>
      <c r="D9058" t="s">
        <v>88</v>
      </c>
      <c r="E9058" t="s">
        <v>76</v>
      </c>
      <c r="F9058" s="7">
        <v>44388</v>
      </c>
      <c r="G9058" s="7">
        <v>44753</v>
      </c>
      <c r="H9058" t="s">
        <v>77</v>
      </c>
      <c r="I9058" t="s">
        <v>78</v>
      </c>
      <c r="J9058" s="7">
        <v>45825</v>
      </c>
      <c r="K9058" s="7">
        <v>45831</v>
      </c>
      <c r="L9058" s="7">
        <v>44753</v>
      </c>
      <c r="M9058" t="s">
        <v>77</v>
      </c>
      <c r="N9058" t="s">
        <v>92</v>
      </c>
      <c r="O9058">
        <v>2026</v>
      </c>
      <c r="P9058">
        <v>1</v>
      </c>
      <c r="Q9058" t="s">
        <v>80</v>
      </c>
      <c r="R9058" s="8">
        <v>46267</v>
      </c>
      <c r="S9058" s="2">
        <v>1</v>
      </c>
      <c r="T9058" s="2" t="s">
        <v>81</v>
      </c>
    </row>
    <row r="9059" spans="1:20" x14ac:dyDescent="0.25">
      <c r="A9059">
        <v>1120806026</v>
      </c>
      <c r="B9059">
        <v>121715659</v>
      </c>
      <c r="C9059" t="s">
        <v>74</v>
      </c>
      <c r="D9059" t="s">
        <v>88</v>
      </c>
      <c r="E9059" t="s">
        <v>76</v>
      </c>
      <c r="F9059" s="7">
        <v>44389</v>
      </c>
      <c r="G9059" s="7">
        <v>44754</v>
      </c>
      <c r="H9059" t="s">
        <v>77</v>
      </c>
      <c r="I9059" t="s">
        <v>78</v>
      </c>
      <c r="J9059" s="7">
        <v>45491</v>
      </c>
      <c r="K9059" s="7">
        <v>45497</v>
      </c>
      <c r="L9059" s="7">
        <v>44754</v>
      </c>
      <c r="M9059" t="s">
        <v>77</v>
      </c>
      <c r="N9059" t="s">
        <v>79</v>
      </c>
      <c r="O9059">
        <v>2026</v>
      </c>
      <c r="P9059">
        <v>1</v>
      </c>
      <c r="Q9059" t="s">
        <v>80</v>
      </c>
      <c r="R9059" s="8">
        <v>46267</v>
      </c>
      <c r="S9059" s="2">
        <v>1</v>
      </c>
      <c r="T9059" s="2" t="s">
        <v>81</v>
      </c>
    </row>
    <row r="9060" spans="1:20" x14ac:dyDescent="0.25">
      <c r="A9060">
        <v>1120806045</v>
      </c>
      <c r="B9060">
        <v>121727218</v>
      </c>
      <c r="C9060" t="s">
        <v>82</v>
      </c>
      <c r="D9060" t="s">
        <v>88</v>
      </c>
      <c r="E9060" t="s">
        <v>76</v>
      </c>
      <c r="F9060" s="7">
        <v>44391</v>
      </c>
      <c r="G9060" s="7">
        <v>44756</v>
      </c>
      <c r="H9060" t="s">
        <v>77</v>
      </c>
      <c r="I9060" t="s">
        <v>78</v>
      </c>
      <c r="J9060" s="7">
        <v>45533</v>
      </c>
      <c r="K9060" s="7">
        <v>45457</v>
      </c>
      <c r="L9060" s="7">
        <v>44756</v>
      </c>
      <c r="M9060" t="s">
        <v>77</v>
      </c>
      <c r="N9060" t="s">
        <v>79</v>
      </c>
      <c r="O9060">
        <v>2026</v>
      </c>
      <c r="P9060">
        <v>1</v>
      </c>
      <c r="Q9060" t="s">
        <v>80</v>
      </c>
      <c r="R9060" s="8">
        <v>46267</v>
      </c>
      <c r="S9060" s="2">
        <v>1</v>
      </c>
      <c r="T9060" s="2" t="s">
        <v>81</v>
      </c>
    </row>
    <row r="9061" spans="1:20" x14ac:dyDescent="0.25">
      <c r="A9061">
        <v>1120806102</v>
      </c>
      <c r="B9061">
        <v>121758244</v>
      </c>
      <c r="C9061" t="s">
        <v>85</v>
      </c>
      <c r="D9061" t="s">
        <v>75</v>
      </c>
      <c r="E9061" t="s">
        <v>76</v>
      </c>
      <c r="F9061" s="7">
        <v>44396</v>
      </c>
      <c r="G9061" s="7">
        <v>46222</v>
      </c>
      <c r="H9061" t="s">
        <v>86</v>
      </c>
      <c r="I9061" t="s">
        <v>87</v>
      </c>
      <c r="J9061" s="7">
        <v>45509</v>
      </c>
      <c r="K9061" s="7">
        <v>44397</v>
      </c>
      <c r="L9061" s="7">
        <v>46222</v>
      </c>
      <c r="M9061" t="s">
        <v>86</v>
      </c>
      <c r="N9061" t="s">
        <v>79</v>
      </c>
      <c r="O9061">
        <v>2026</v>
      </c>
      <c r="P9061">
        <v>1</v>
      </c>
      <c r="Q9061" t="s">
        <v>80</v>
      </c>
      <c r="R9061" s="8">
        <v>46267</v>
      </c>
      <c r="S9061" s="2">
        <v>1</v>
      </c>
      <c r="T9061" s="2" t="s">
        <v>81</v>
      </c>
    </row>
    <row r="9062" spans="1:20" x14ac:dyDescent="0.25">
      <c r="A9062">
        <v>1120806208</v>
      </c>
      <c r="B9062">
        <v>121818615</v>
      </c>
      <c r="C9062" t="s">
        <v>82</v>
      </c>
      <c r="D9062" t="s">
        <v>75</v>
      </c>
      <c r="E9062" t="s">
        <v>76</v>
      </c>
      <c r="F9062" s="7">
        <v>44406</v>
      </c>
      <c r="G9062" s="7">
        <v>44771</v>
      </c>
      <c r="H9062" t="s">
        <v>77</v>
      </c>
      <c r="I9062" t="s">
        <v>78</v>
      </c>
      <c r="J9062" s="7"/>
      <c r="K9062" s="7">
        <v>45748</v>
      </c>
      <c r="L9062" s="7">
        <v>44771</v>
      </c>
      <c r="M9062" t="s">
        <v>77</v>
      </c>
      <c r="N9062"/>
      <c r="O9062">
        <v>2026</v>
      </c>
      <c r="P9062">
        <v>1</v>
      </c>
      <c r="Q9062" t="s">
        <v>80</v>
      </c>
      <c r="R9062" s="8">
        <v>46267</v>
      </c>
      <c r="S9062" s="2">
        <v>1</v>
      </c>
      <c r="T9062" s="2" t="s">
        <v>81</v>
      </c>
    </row>
    <row r="9063" spans="1:20" x14ac:dyDescent="0.25">
      <c r="A9063">
        <v>1120806292</v>
      </c>
      <c r="B9063">
        <v>121850000</v>
      </c>
      <c r="C9063" t="s">
        <v>82</v>
      </c>
      <c r="D9063" t="s">
        <v>75</v>
      </c>
      <c r="E9063" t="s">
        <v>76</v>
      </c>
      <c r="F9063" s="7">
        <v>44413</v>
      </c>
      <c r="G9063" s="7">
        <v>44778</v>
      </c>
      <c r="H9063" t="s">
        <v>77</v>
      </c>
      <c r="I9063" t="s">
        <v>78</v>
      </c>
      <c r="J9063" s="7">
        <v>46081</v>
      </c>
      <c r="K9063" s="7">
        <v>44490</v>
      </c>
      <c r="L9063" s="7">
        <v>44778</v>
      </c>
      <c r="M9063" t="s">
        <v>77</v>
      </c>
      <c r="N9063" t="s">
        <v>79</v>
      </c>
      <c r="O9063">
        <v>2026</v>
      </c>
      <c r="P9063">
        <v>1</v>
      </c>
      <c r="Q9063" t="s">
        <v>80</v>
      </c>
      <c r="R9063" s="8">
        <v>46267</v>
      </c>
      <c r="S9063" s="2">
        <v>1</v>
      </c>
      <c r="T9063" s="2" t="s">
        <v>81</v>
      </c>
    </row>
    <row r="9064" spans="1:20" x14ac:dyDescent="0.25">
      <c r="A9064">
        <v>1120806313</v>
      </c>
      <c r="B9064">
        <v>121858029</v>
      </c>
      <c r="C9064" t="s">
        <v>94</v>
      </c>
      <c r="D9064" t="s">
        <v>75</v>
      </c>
      <c r="E9064" t="s">
        <v>76</v>
      </c>
      <c r="F9064" s="7">
        <v>44415</v>
      </c>
      <c r="G9064" s="7">
        <v>44780</v>
      </c>
      <c r="H9064" t="s">
        <v>77</v>
      </c>
      <c r="I9064" t="s">
        <v>89</v>
      </c>
      <c r="J9064" s="7">
        <v>46047</v>
      </c>
      <c r="K9064" s="7">
        <v>44417</v>
      </c>
      <c r="L9064" s="7">
        <v>44780</v>
      </c>
      <c r="M9064" t="s">
        <v>77</v>
      </c>
      <c r="N9064" t="s">
        <v>79</v>
      </c>
      <c r="O9064">
        <v>2026</v>
      </c>
      <c r="P9064">
        <v>1</v>
      </c>
      <c r="Q9064" t="s">
        <v>80</v>
      </c>
      <c r="R9064" s="8">
        <v>46267</v>
      </c>
      <c r="S9064" s="2">
        <v>1</v>
      </c>
      <c r="T9064" s="2" t="s">
        <v>81</v>
      </c>
    </row>
    <row r="9065" spans="1:20" x14ac:dyDescent="0.25">
      <c r="A9065">
        <v>1120806322</v>
      </c>
      <c r="B9065">
        <v>121858978</v>
      </c>
      <c r="C9065" t="s">
        <v>74</v>
      </c>
      <c r="D9065" t="s">
        <v>75</v>
      </c>
      <c r="E9065" t="s">
        <v>76</v>
      </c>
      <c r="F9065" s="7">
        <v>44415</v>
      </c>
      <c r="G9065" s="7">
        <v>44780</v>
      </c>
      <c r="H9065" t="s">
        <v>86</v>
      </c>
      <c r="I9065" t="s">
        <v>87</v>
      </c>
      <c r="J9065" s="7">
        <v>46101</v>
      </c>
      <c r="K9065" s="7">
        <v>44416</v>
      </c>
      <c r="L9065" s="7">
        <v>44780</v>
      </c>
      <c r="M9065" t="s">
        <v>86</v>
      </c>
      <c r="N9065" t="s">
        <v>79</v>
      </c>
      <c r="O9065">
        <v>2026</v>
      </c>
      <c r="P9065">
        <v>1</v>
      </c>
      <c r="Q9065" t="s">
        <v>80</v>
      </c>
      <c r="R9065" s="8">
        <v>46267</v>
      </c>
      <c r="S9065" s="2">
        <v>1</v>
      </c>
      <c r="T9065" s="2" t="s">
        <v>81</v>
      </c>
    </row>
    <row r="9066" spans="1:20" x14ac:dyDescent="0.25">
      <c r="A9066">
        <v>1120806379</v>
      </c>
      <c r="B9066">
        <v>121883853</v>
      </c>
      <c r="C9066" t="s">
        <v>74</v>
      </c>
      <c r="D9066" t="s">
        <v>75</v>
      </c>
      <c r="E9066" t="s">
        <v>76</v>
      </c>
      <c r="F9066" s="7">
        <v>44419</v>
      </c>
      <c r="G9066" s="7">
        <v>46245</v>
      </c>
      <c r="H9066" t="s">
        <v>86</v>
      </c>
      <c r="I9066" t="s">
        <v>87</v>
      </c>
      <c r="J9066" s="7">
        <v>46051</v>
      </c>
      <c r="K9066" s="7">
        <v>44425</v>
      </c>
      <c r="L9066" s="7">
        <v>46245</v>
      </c>
      <c r="M9066" t="s">
        <v>86</v>
      </c>
      <c r="N9066" t="s">
        <v>79</v>
      </c>
      <c r="O9066">
        <v>2026</v>
      </c>
      <c r="P9066">
        <v>1</v>
      </c>
      <c r="Q9066" t="s">
        <v>80</v>
      </c>
      <c r="R9066" s="8">
        <v>46267</v>
      </c>
      <c r="S9066" s="2">
        <v>1</v>
      </c>
      <c r="T9066" s="2" t="s">
        <v>81</v>
      </c>
    </row>
    <row r="9067" spans="1:20" x14ac:dyDescent="0.25">
      <c r="A9067">
        <v>1120807418</v>
      </c>
      <c r="B9067">
        <v>122334936</v>
      </c>
      <c r="C9067" t="s">
        <v>74</v>
      </c>
      <c r="D9067" t="s">
        <v>75</v>
      </c>
      <c r="E9067" t="s">
        <v>76</v>
      </c>
      <c r="F9067" s="7">
        <v>44508</v>
      </c>
      <c r="G9067" s="7">
        <v>44873</v>
      </c>
      <c r="H9067" t="s">
        <v>86</v>
      </c>
      <c r="I9067" t="s">
        <v>87</v>
      </c>
      <c r="J9067" s="7">
        <v>46066</v>
      </c>
      <c r="K9067" s="7">
        <v>44509</v>
      </c>
      <c r="L9067" s="7">
        <v>44873</v>
      </c>
      <c r="M9067" t="s">
        <v>86</v>
      </c>
      <c r="N9067" t="s">
        <v>79</v>
      </c>
      <c r="O9067">
        <v>2026</v>
      </c>
      <c r="P9067">
        <v>1</v>
      </c>
      <c r="Q9067" t="s">
        <v>80</v>
      </c>
      <c r="R9067" s="8">
        <v>46267</v>
      </c>
      <c r="S9067" s="2">
        <v>1</v>
      </c>
      <c r="T9067" s="2" t="s">
        <v>81</v>
      </c>
    </row>
    <row r="9068" spans="1:20" x14ac:dyDescent="0.25">
      <c r="A9068">
        <v>1120807446</v>
      </c>
      <c r="B9068">
        <v>122343492</v>
      </c>
      <c r="C9068" t="s">
        <v>96</v>
      </c>
      <c r="D9068" t="s">
        <v>75</v>
      </c>
      <c r="E9068" t="s">
        <v>76</v>
      </c>
      <c r="F9068" s="7">
        <v>44509</v>
      </c>
      <c r="G9068" s="7">
        <v>44690</v>
      </c>
      <c r="H9068" t="s">
        <v>86</v>
      </c>
      <c r="I9068" t="s">
        <v>87</v>
      </c>
      <c r="J9068" s="7">
        <v>45723</v>
      </c>
      <c r="K9068" s="7">
        <v>46078</v>
      </c>
      <c r="L9068" s="7">
        <v>44690</v>
      </c>
      <c r="M9068" t="s">
        <v>86</v>
      </c>
      <c r="N9068" t="s">
        <v>79</v>
      </c>
      <c r="O9068">
        <v>2026</v>
      </c>
      <c r="P9068">
        <v>1</v>
      </c>
      <c r="Q9068" t="s">
        <v>80</v>
      </c>
      <c r="R9068" s="8">
        <v>46267</v>
      </c>
      <c r="S9068" s="2">
        <v>1</v>
      </c>
      <c r="T9068" s="2" t="s">
        <v>81</v>
      </c>
    </row>
    <row r="9069" spans="1:20" x14ac:dyDescent="0.25">
      <c r="A9069">
        <v>1120807530</v>
      </c>
      <c r="B9069">
        <v>122381878</v>
      </c>
      <c r="C9069" t="s">
        <v>74</v>
      </c>
      <c r="D9069" t="s">
        <v>75</v>
      </c>
      <c r="E9069" t="s">
        <v>76</v>
      </c>
      <c r="F9069" s="7">
        <v>44516</v>
      </c>
      <c r="G9069" s="7">
        <v>46342</v>
      </c>
      <c r="H9069" t="s">
        <v>86</v>
      </c>
      <c r="I9069" t="s">
        <v>87</v>
      </c>
      <c r="J9069" s="7">
        <v>46000</v>
      </c>
      <c r="K9069" s="7">
        <v>45929</v>
      </c>
      <c r="L9069" s="7">
        <v>46342</v>
      </c>
      <c r="M9069" t="s">
        <v>86</v>
      </c>
      <c r="N9069" t="s">
        <v>79</v>
      </c>
      <c r="O9069">
        <v>2026</v>
      </c>
      <c r="P9069">
        <v>1</v>
      </c>
      <c r="Q9069" t="s">
        <v>80</v>
      </c>
      <c r="R9069" s="8">
        <v>46267</v>
      </c>
      <c r="S9069" s="2">
        <v>1</v>
      </c>
      <c r="T9069" s="2" t="s">
        <v>81</v>
      </c>
    </row>
    <row r="9070" spans="1:20" x14ac:dyDescent="0.25">
      <c r="A9070">
        <v>1120807556</v>
      </c>
      <c r="B9070">
        <v>122388044</v>
      </c>
      <c r="C9070" t="s">
        <v>82</v>
      </c>
      <c r="D9070" t="s">
        <v>75</v>
      </c>
      <c r="E9070" t="s">
        <v>76</v>
      </c>
      <c r="F9070" s="7">
        <v>44517</v>
      </c>
      <c r="G9070" s="7">
        <v>44882</v>
      </c>
      <c r="H9070" t="s">
        <v>77</v>
      </c>
      <c r="I9070" t="s">
        <v>78</v>
      </c>
      <c r="J9070" s="7"/>
      <c r="K9070" s="7">
        <v>44518</v>
      </c>
      <c r="L9070" s="7">
        <v>44882</v>
      </c>
      <c r="M9070" t="s">
        <v>77</v>
      </c>
      <c r="N9070"/>
      <c r="O9070">
        <v>2026</v>
      </c>
      <c r="P9070">
        <v>1</v>
      </c>
      <c r="Q9070" t="s">
        <v>80</v>
      </c>
      <c r="R9070" s="8">
        <v>46267</v>
      </c>
      <c r="S9070" s="2">
        <v>1</v>
      </c>
      <c r="T9070" s="2" t="s">
        <v>81</v>
      </c>
    </row>
    <row r="9071" spans="1:20" x14ac:dyDescent="0.25">
      <c r="A9071">
        <v>1120808042</v>
      </c>
      <c r="B9071">
        <v>123298088</v>
      </c>
      <c r="C9071" t="s">
        <v>96</v>
      </c>
      <c r="D9071" t="s">
        <v>75</v>
      </c>
      <c r="E9071" t="s">
        <v>76</v>
      </c>
      <c r="F9071" s="7">
        <v>44662</v>
      </c>
      <c r="G9071" s="7">
        <v>45027</v>
      </c>
      <c r="H9071" t="s">
        <v>77</v>
      </c>
      <c r="I9071" t="s">
        <v>78</v>
      </c>
      <c r="J9071" s="7"/>
      <c r="K9071" s="7">
        <v>44663</v>
      </c>
      <c r="L9071" s="7">
        <v>45027</v>
      </c>
      <c r="M9071" t="s">
        <v>77</v>
      </c>
      <c r="N9071"/>
      <c r="O9071">
        <v>2026</v>
      </c>
      <c r="P9071">
        <v>1</v>
      </c>
      <c r="Q9071" t="s">
        <v>80</v>
      </c>
      <c r="R9071" s="8">
        <v>46267</v>
      </c>
      <c r="S9071" s="2">
        <v>1</v>
      </c>
      <c r="T9071" s="2" t="s">
        <v>81</v>
      </c>
    </row>
    <row r="9072" spans="1:20" x14ac:dyDescent="0.25">
      <c r="A9072">
        <v>1120808194</v>
      </c>
      <c r="B9072">
        <v>123374961</v>
      </c>
      <c r="C9072" t="s">
        <v>94</v>
      </c>
      <c r="D9072" t="s">
        <v>75</v>
      </c>
      <c r="E9072" t="s">
        <v>76</v>
      </c>
      <c r="F9072" s="7">
        <v>44645</v>
      </c>
      <c r="G9072" s="7">
        <v>46471</v>
      </c>
      <c r="H9072" t="s">
        <v>77</v>
      </c>
      <c r="I9072" t="s">
        <v>78</v>
      </c>
      <c r="J9072" s="7">
        <v>45917</v>
      </c>
      <c r="K9072" s="7">
        <v>44825</v>
      </c>
      <c r="L9072" s="7">
        <v>46471</v>
      </c>
      <c r="M9072" t="s">
        <v>77</v>
      </c>
      <c r="N9072" t="s">
        <v>79</v>
      </c>
      <c r="O9072">
        <v>2026</v>
      </c>
      <c r="P9072">
        <v>1</v>
      </c>
      <c r="Q9072" t="s">
        <v>80</v>
      </c>
      <c r="R9072" s="8">
        <v>46267</v>
      </c>
      <c r="S9072" s="2">
        <v>1</v>
      </c>
      <c r="T9072" s="2" t="s">
        <v>81</v>
      </c>
    </row>
    <row r="9073" spans="1:20" x14ac:dyDescent="0.25">
      <c r="A9073">
        <v>1120808257</v>
      </c>
      <c r="B9073">
        <v>123422498</v>
      </c>
      <c r="C9073" t="s">
        <v>95</v>
      </c>
      <c r="D9073" t="s">
        <v>88</v>
      </c>
      <c r="E9073" t="s">
        <v>76</v>
      </c>
      <c r="F9073" s="7">
        <v>44676</v>
      </c>
      <c r="G9073" s="7">
        <v>45041</v>
      </c>
      <c r="H9073" t="s">
        <v>77</v>
      </c>
      <c r="I9073" t="s">
        <v>78</v>
      </c>
      <c r="J9073" s="7">
        <v>45972</v>
      </c>
      <c r="K9073" s="7">
        <v>44683</v>
      </c>
      <c r="L9073" s="7">
        <v>45041</v>
      </c>
      <c r="M9073" t="s">
        <v>77</v>
      </c>
      <c r="N9073" t="s">
        <v>79</v>
      </c>
      <c r="O9073">
        <v>2026</v>
      </c>
      <c r="P9073">
        <v>1</v>
      </c>
      <c r="Q9073" t="s">
        <v>80</v>
      </c>
      <c r="R9073" s="8">
        <v>46267</v>
      </c>
      <c r="S9073" s="2">
        <v>1</v>
      </c>
      <c r="T9073" s="2" t="s">
        <v>81</v>
      </c>
    </row>
    <row r="9074" spans="1:20" x14ac:dyDescent="0.25">
      <c r="A9074">
        <v>1120808258</v>
      </c>
      <c r="B9074">
        <v>123422498</v>
      </c>
      <c r="C9074" t="s">
        <v>95</v>
      </c>
      <c r="D9074" t="s">
        <v>88</v>
      </c>
      <c r="E9074" t="s">
        <v>76</v>
      </c>
      <c r="F9074" s="7">
        <v>44676</v>
      </c>
      <c r="G9074" s="7">
        <v>45041</v>
      </c>
      <c r="H9074" t="s">
        <v>77</v>
      </c>
      <c r="I9074" t="s">
        <v>78</v>
      </c>
      <c r="J9074" s="7">
        <v>45972</v>
      </c>
      <c r="K9074" s="7">
        <v>45980</v>
      </c>
      <c r="L9074" s="7">
        <v>45041</v>
      </c>
      <c r="M9074" t="s">
        <v>77</v>
      </c>
      <c r="N9074" t="s">
        <v>79</v>
      </c>
      <c r="O9074">
        <v>2026</v>
      </c>
      <c r="P9074">
        <v>1</v>
      </c>
      <c r="Q9074" t="s">
        <v>80</v>
      </c>
      <c r="R9074" s="8">
        <v>46267</v>
      </c>
      <c r="S9074" s="2">
        <v>1</v>
      </c>
      <c r="T9074" s="2" t="s">
        <v>81</v>
      </c>
    </row>
    <row r="9075" spans="1:20" x14ac:dyDescent="0.25">
      <c r="A9075">
        <v>1120808359</v>
      </c>
      <c r="B9075">
        <v>123459112</v>
      </c>
      <c r="C9075" t="s">
        <v>82</v>
      </c>
      <c r="D9075" t="s">
        <v>83</v>
      </c>
      <c r="E9075" t="s">
        <v>76</v>
      </c>
      <c r="F9075" s="7">
        <v>44680</v>
      </c>
      <c r="G9075" s="7">
        <v>44863</v>
      </c>
      <c r="H9075" t="s">
        <v>77</v>
      </c>
      <c r="I9075" t="s">
        <v>84</v>
      </c>
      <c r="J9075" s="7">
        <v>45504</v>
      </c>
      <c r="K9075" s="7">
        <v>45748</v>
      </c>
      <c r="L9075" s="7">
        <v>44863</v>
      </c>
      <c r="M9075" t="s">
        <v>77</v>
      </c>
      <c r="N9075" t="s">
        <v>79</v>
      </c>
      <c r="O9075">
        <v>2026</v>
      </c>
      <c r="P9075">
        <v>1</v>
      </c>
      <c r="Q9075" t="s">
        <v>80</v>
      </c>
      <c r="R9075" s="8">
        <v>46267</v>
      </c>
      <c r="S9075" s="2">
        <v>1</v>
      </c>
      <c r="T9075" s="2" t="s">
        <v>81</v>
      </c>
    </row>
    <row r="9076" spans="1:20" x14ac:dyDescent="0.25">
      <c r="A9076">
        <v>1120808360</v>
      </c>
      <c r="B9076">
        <v>123459112</v>
      </c>
      <c r="C9076" t="s">
        <v>82</v>
      </c>
      <c r="D9076" t="s">
        <v>83</v>
      </c>
      <c r="E9076" t="s">
        <v>76</v>
      </c>
      <c r="F9076" s="7">
        <v>44680</v>
      </c>
      <c r="G9076" s="7">
        <v>44863</v>
      </c>
      <c r="H9076" t="s">
        <v>77</v>
      </c>
      <c r="I9076" t="s">
        <v>84</v>
      </c>
      <c r="J9076" s="7">
        <v>45504</v>
      </c>
      <c r="K9076" s="7">
        <v>45310</v>
      </c>
      <c r="L9076" s="7">
        <v>44863</v>
      </c>
      <c r="M9076" t="s">
        <v>77</v>
      </c>
      <c r="N9076" t="s">
        <v>79</v>
      </c>
      <c r="O9076">
        <v>2026</v>
      </c>
      <c r="P9076">
        <v>1</v>
      </c>
      <c r="Q9076" t="s">
        <v>80</v>
      </c>
      <c r="R9076" s="8">
        <v>46267</v>
      </c>
      <c r="S9076" s="2">
        <v>1</v>
      </c>
      <c r="T9076" s="2" t="s">
        <v>81</v>
      </c>
    </row>
    <row r="9077" spans="1:20" x14ac:dyDescent="0.25">
      <c r="A9077">
        <v>1120808387</v>
      </c>
      <c r="B9077">
        <v>123468587</v>
      </c>
      <c r="C9077" t="s">
        <v>82</v>
      </c>
      <c r="D9077" t="s">
        <v>75</v>
      </c>
      <c r="E9077" t="s">
        <v>76</v>
      </c>
      <c r="F9077" s="7">
        <v>44681</v>
      </c>
      <c r="G9077" s="7">
        <v>45046</v>
      </c>
      <c r="H9077" t="s">
        <v>77</v>
      </c>
      <c r="I9077" t="s">
        <v>78</v>
      </c>
      <c r="J9077" s="7"/>
      <c r="K9077" s="7">
        <v>44685</v>
      </c>
      <c r="L9077" s="7">
        <v>45046</v>
      </c>
      <c r="M9077" t="s">
        <v>77</v>
      </c>
      <c r="N9077"/>
      <c r="O9077">
        <v>2026</v>
      </c>
      <c r="P9077">
        <v>1</v>
      </c>
      <c r="Q9077" t="s">
        <v>80</v>
      </c>
      <c r="R9077" s="8">
        <v>46267</v>
      </c>
      <c r="S9077" s="2">
        <v>1</v>
      </c>
      <c r="T9077" s="2" t="s">
        <v>81</v>
      </c>
    </row>
    <row r="9078" spans="1:20" x14ac:dyDescent="0.25">
      <c r="A9078">
        <v>1120808392</v>
      </c>
      <c r="B9078">
        <v>123473469</v>
      </c>
      <c r="C9078" t="s">
        <v>82</v>
      </c>
      <c r="D9078" t="s">
        <v>75</v>
      </c>
      <c r="E9078" t="s">
        <v>76</v>
      </c>
      <c r="F9078" s="7">
        <v>44683</v>
      </c>
      <c r="G9078" s="7">
        <v>45048</v>
      </c>
      <c r="H9078" t="s">
        <v>77</v>
      </c>
      <c r="I9078" t="s">
        <v>78</v>
      </c>
      <c r="J9078" s="7"/>
      <c r="K9078" s="7">
        <v>44695</v>
      </c>
      <c r="L9078" s="7">
        <v>45048</v>
      </c>
      <c r="M9078" t="s">
        <v>77</v>
      </c>
      <c r="N9078"/>
      <c r="O9078">
        <v>2026</v>
      </c>
      <c r="P9078">
        <v>1</v>
      </c>
      <c r="Q9078" t="s">
        <v>80</v>
      </c>
      <c r="R9078" s="8">
        <v>46267</v>
      </c>
      <c r="S9078" s="2">
        <v>1</v>
      </c>
      <c r="T9078" s="2" t="s">
        <v>81</v>
      </c>
    </row>
    <row r="9079" spans="1:20" x14ac:dyDescent="0.25">
      <c r="A9079">
        <v>1120808477</v>
      </c>
      <c r="B9079">
        <v>123530307</v>
      </c>
      <c r="C9079" t="s">
        <v>96</v>
      </c>
      <c r="D9079" t="s">
        <v>75</v>
      </c>
      <c r="E9079" t="s">
        <v>76</v>
      </c>
      <c r="F9079" s="7">
        <v>44687</v>
      </c>
      <c r="G9079" s="7">
        <v>46513</v>
      </c>
      <c r="H9079" t="s">
        <v>77</v>
      </c>
      <c r="I9079" t="s">
        <v>78</v>
      </c>
      <c r="J9079" s="7">
        <v>46100</v>
      </c>
      <c r="K9079" s="7">
        <v>46105</v>
      </c>
      <c r="L9079" s="7">
        <v>46513</v>
      </c>
      <c r="M9079" t="s">
        <v>77</v>
      </c>
      <c r="N9079" t="s">
        <v>79</v>
      </c>
      <c r="O9079">
        <v>2026</v>
      </c>
      <c r="P9079">
        <v>1</v>
      </c>
      <c r="Q9079" t="s">
        <v>80</v>
      </c>
      <c r="R9079" s="8">
        <v>46267</v>
      </c>
      <c r="S9079" s="2">
        <v>1</v>
      </c>
      <c r="T9079" s="2" t="s">
        <v>81</v>
      </c>
    </row>
    <row r="9080" spans="1:20" x14ac:dyDescent="0.25">
      <c r="A9080">
        <v>1120808712</v>
      </c>
      <c r="B9080">
        <v>123661137</v>
      </c>
      <c r="C9080" t="s">
        <v>82</v>
      </c>
      <c r="D9080" t="s">
        <v>88</v>
      </c>
      <c r="E9080" t="s">
        <v>76</v>
      </c>
      <c r="F9080" s="7">
        <v>44703</v>
      </c>
      <c r="G9080" s="7">
        <v>45068</v>
      </c>
      <c r="H9080" t="s">
        <v>77</v>
      </c>
      <c r="I9080" t="s">
        <v>78</v>
      </c>
      <c r="J9080" s="7">
        <v>45831</v>
      </c>
      <c r="K9080" s="7">
        <v>45834</v>
      </c>
      <c r="L9080" s="7">
        <v>45068</v>
      </c>
      <c r="M9080" t="s">
        <v>77</v>
      </c>
      <c r="N9080" t="s">
        <v>92</v>
      </c>
      <c r="O9080">
        <v>2026</v>
      </c>
      <c r="P9080">
        <v>1</v>
      </c>
      <c r="Q9080" t="s">
        <v>80</v>
      </c>
      <c r="R9080" s="8">
        <v>46267</v>
      </c>
      <c r="S9080" s="2">
        <v>1</v>
      </c>
      <c r="T9080" s="2" t="s">
        <v>81</v>
      </c>
    </row>
    <row r="9081" spans="1:20" x14ac:dyDescent="0.25">
      <c r="A9081">
        <v>1120808833</v>
      </c>
      <c r="B9081">
        <v>123729101</v>
      </c>
      <c r="C9081" t="s">
        <v>82</v>
      </c>
      <c r="D9081" t="s">
        <v>83</v>
      </c>
      <c r="E9081" t="s">
        <v>76</v>
      </c>
      <c r="F9081" s="7">
        <v>44713</v>
      </c>
      <c r="G9081" s="7">
        <v>44896</v>
      </c>
      <c r="H9081" t="s">
        <v>77</v>
      </c>
      <c r="I9081" t="s">
        <v>78</v>
      </c>
      <c r="J9081" s="7">
        <v>45468</v>
      </c>
      <c r="K9081" s="7">
        <v>45747</v>
      </c>
      <c r="L9081" s="7">
        <v>44896</v>
      </c>
      <c r="M9081" t="s">
        <v>77</v>
      </c>
      <c r="N9081" t="s">
        <v>79</v>
      </c>
      <c r="O9081">
        <v>2026</v>
      </c>
      <c r="P9081">
        <v>1</v>
      </c>
      <c r="Q9081" t="s">
        <v>80</v>
      </c>
      <c r="R9081" s="8">
        <v>46267</v>
      </c>
      <c r="S9081" s="2">
        <v>1</v>
      </c>
      <c r="T9081" s="2" t="s">
        <v>81</v>
      </c>
    </row>
    <row r="9082" spans="1:20" x14ac:dyDescent="0.25">
      <c r="A9082">
        <v>1120808924</v>
      </c>
      <c r="B9082">
        <v>123764492</v>
      </c>
      <c r="C9082" t="s">
        <v>98</v>
      </c>
      <c r="D9082" t="s">
        <v>83</v>
      </c>
      <c r="E9082" t="s">
        <v>76</v>
      </c>
      <c r="F9082" s="7">
        <v>44717</v>
      </c>
      <c r="G9082" s="7">
        <v>44900</v>
      </c>
      <c r="H9082" t="s">
        <v>77</v>
      </c>
      <c r="I9082" t="s">
        <v>84</v>
      </c>
      <c r="J9082" s="7">
        <v>45461</v>
      </c>
      <c r="K9082" s="7">
        <v>45747</v>
      </c>
      <c r="L9082" s="7">
        <v>44900</v>
      </c>
      <c r="M9082" t="s">
        <v>77</v>
      </c>
      <c r="N9082" t="s">
        <v>79</v>
      </c>
      <c r="O9082">
        <v>2026</v>
      </c>
      <c r="P9082">
        <v>1</v>
      </c>
      <c r="Q9082" t="s">
        <v>80</v>
      </c>
      <c r="R9082" s="8">
        <v>46267</v>
      </c>
      <c r="S9082" s="2">
        <v>1</v>
      </c>
      <c r="T9082" s="2" t="s">
        <v>81</v>
      </c>
    </row>
    <row r="9083" spans="1:20" x14ac:dyDescent="0.25">
      <c r="A9083">
        <v>1120808925</v>
      </c>
      <c r="B9083">
        <v>123764492</v>
      </c>
      <c r="C9083" t="s">
        <v>98</v>
      </c>
      <c r="D9083" t="s">
        <v>83</v>
      </c>
      <c r="E9083" t="s">
        <v>76</v>
      </c>
      <c r="F9083" s="7">
        <v>44717</v>
      </c>
      <c r="G9083" s="7">
        <v>44900</v>
      </c>
      <c r="H9083" t="s">
        <v>77</v>
      </c>
      <c r="I9083" t="s">
        <v>84</v>
      </c>
      <c r="J9083" s="7">
        <v>45461</v>
      </c>
      <c r="K9083" s="7">
        <v>45558</v>
      </c>
      <c r="L9083" s="7">
        <v>44900</v>
      </c>
      <c r="M9083" t="s">
        <v>77</v>
      </c>
      <c r="N9083" t="s">
        <v>79</v>
      </c>
      <c r="O9083">
        <v>2026</v>
      </c>
      <c r="P9083">
        <v>1</v>
      </c>
      <c r="Q9083" t="s">
        <v>80</v>
      </c>
      <c r="R9083" s="8">
        <v>46267</v>
      </c>
      <c r="S9083" s="2">
        <v>1</v>
      </c>
      <c r="T9083" s="2" t="s">
        <v>81</v>
      </c>
    </row>
    <row r="9084" spans="1:20" x14ac:dyDescent="0.25">
      <c r="A9084">
        <v>1120808988</v>
      </c>
      <c r="B9084">
        <v>123797850</v>
      </c>
      <c r="C9084" t="s">
        <v>82</v>
      </c>
      <c r="D9084" t="s">
        <v>75</v>
      </c>
      <c r="E9084" t="s">
        <v>76</v>
      </c>
      <c r="F9084" s="7">
        <v>44721</v>
      </c>
      <c r="G9084" s="7">
        <v>45086</v>
      </c>
      <c r="H9084" t="s">
        <v>77</v>
      </c>
      <c r="I9084" t="s">
        <v>78</v>
      </c>
      <c r="J9084" s="7"/>
      <c r="K9084" s="7">
        <v>44769</v>
      </c>
      <c r="L9084" s="7">
        <v>45086</v>
      </c>
      <c r="M9084" t="s">
        <v>77</v>
      </c>
      <c r="N9084"/>
      <c r="O9084">
        <v>2026</v>
      </c>
      <c r="P9084">
        <v>1</v>
      </c>
      <c r="Q9084" t="s">
        <v>80</v>
      </c>
      <c r="R9084" s="8">
        <v>46267</v>
      </c>
      <c r="S9084" s="2">
        <v>1</v>
      </c>
      <c r="T9084" s="2" t="s">
        <v>81</v>
      </c>
    </row>
    <row r="9085" spans="1:20" x14ac:dyDescent="0.25">
      <c r="A9085">
        <v>1120809047</v>
      </c>
      <c r="B9085">
        <v>123830374</v>
      </c>
      <c r="C9085" t="s">
        <v>82</v>
      </c>
      <c r="D9085" t="s">
        <v>88</v>
      </c>
      <c r="E9085" t="s">
        <v>76</v>
      </c>
      <c r="F9085" s="7">
        <v>44725</v>
      </c>
      <c r="G9085" s="7">
        <v>45090</v>
      </c>
      <c r="H9085" t="s">
        <v>77</v>
      </c>
      <c r="I9085" t="s">
        <v>78</v>
      </c>
      <c r="J9085" s="7">
        <v>45633</v>
      </c>
      <c r="K9085" s="7">
        <v>45768</v>
      </c>
      <c r="L9085" s="7">
        <v>45090</v>
      </c>
      <c r="M9085" t="s">
        <v>77</v>
      </c>
      <c r="N9085" t="s">
        <v>79</v>
      </c>
      <c r="O9085">
        <v>2026</v>
      </c>
      <c r="P9085">
        <v>1</v>
      </c>
      <c r="Q9085" t="s">
        <v>80</v>
      </c>
      <c r="R9085" s="8">
        <v>46267</v>
      </c>
      <c r="S9085" s="2">
        <v>1</v>
      </c>
      <c r="T9085" s="2" t="s">
        <v>81</v>
      </c>
    </row>
    <row r="9086" spans="1:20" x14ac:dyDescent="0.25">
      <c r="A9086">
        <v>1120809265</v>
      </c>
      <c r="B9086">
        <v>123917647</v>
      </c>
      <c r="C9086" t="s">
        <v>98</v>
      </c>
      <c r="D9086" t="s">
        <v>88</v>
      </c>
      <c r="E9086" t="s">
        <v>76</v>
      </c>
      <c r="F9086" s="7">
        <v>44736</v>
      </c>
      <c r="G9086" s="7">
        <v>45101</v>
      </c>
      <c r="H9086" t="s">
        <v>77</v>
      </c>
      <c r="I9086" t="s">
        <v>78</v>
      </c>
      <c r="J9086" s="7">
        <v>45414</v>
      </c>
      <c r="K9086" s="7">
        <v>45438</v>
      </c>
      <c r="L9086" s="7">
        <v>45101</v>
      </c>
      <c r="M9086" t="s">
        <v>77</v>
      </c>
      <c r="N9086" t="s">
        <v>79</v>
      </c>
      <c r="O9086">
        <v>2026</v>
      </c>
      <c r="P9086">
        <v>1</v>
      </c>
      <c r="Q9086" t="s">
        <v>80</v>
      </c>
      <c r="R9086" s="8">
        <v>46267</v>
      </c>
      <c r="S9086" s="2">
        <v>1</v>
      </c>
      <c r="T9086" s="2" t="s">
        <v>81</v>
      </c>
    </row>
    <row r="9087" spans="1:20" x14ac:dyDescent="0.25">
      <c r="A9087">
        <v>1120809534</v>
      </c>
      <c r="B9087">
        <v>124033488</v>
      </c>
      <c r="C9087" t="s">
        <v>82</v>
      </c>
      <c r="D9087" t="s">
        <v>83</v>
      </c>
      <c r="E9087" t="s">
        <v>76</v>
      </c>
      <c r="F9087" s="7">
        <v>44750</v>
      </c>
      <c r="G9087" s="7">
        <v>46576</v>
      </c>
      <c r="H9087" t="s">
        <v>77</v>
      </c>
      <c r="I9087" t="s">
        <v>78</v>
      </c>
      <c r="J9087" s="7">
        <v>45417</v>
      </c>
      <c r="K9087" s="7">
        <v>44823</v>
      </c>
      <c r="L9087" s="7">
        <v>46576</v>
      </c>
      <c r="M9087" t="s">
        <v>77</v>
      </c>
      <c r="N9087" t="s">
        <v>79</v>
      </c>
      <c r="O9087">
        <v>2026</v>
      </c>
      <c r="P9087">
        <v>1</v>
      </c>
      <c r="Q9087" t="s">
        <v>80</v>
      </c>
      <c r="R9087" s="8">
        <v>46267</v>
      </c>
      <c r="S9087" s="2">
        <v>1</v>
      </c>
      <c r="T9087" s="2" t="s">
        <v>81</v>
      </c>
    </row>
    <row r="9088" spans="1:20" x14ac:dyDescent="0.25">
      <c r="A9088">
        <v>1120809544</v>
      </c>
      <c r="B9088">
        <v>124036216</v>
      </c>
      <c r="C9088" t="s">
        <v>85</v>
      </c>
      <c r="D9088" t="s">
        <v>88</v>
      </c>
      <c r="E9088" t="s">
        <v>76</v>
      </c>
      <c r="F9088" s="7">
        <v>44751</v>
      </c>
      <c r="G9088" s="7">
        <v>45116</v>
      </c>
      <c r="H9088" t="s">
        <v>77</v>
      </c>
      <c r="I9088" t="s">
        <v>78</v>
      </c>
      <c r="J9088" s="7">
        <v>45501</v>
      </c>
      <c r="K9088" s="7">
        <v>45546</v>
      </c>
      <c r="L9088" s="7">
        <v>45116</v>
      </c>
      <c r="M9088" t="s">
        <v>77</v>
      </c>
      <c r="N9088" t="s">
        <v>79</v>
      </c>
      <c r="O9088">
        <v>2026</v>
      </c>
      <c r="P9088">
        <v>1</v>
      </c>
      <c r="Q9088" t="s">
        <v>80</v>
      </c>
      <c r="R9088" s="8">
        <v>46267</v>
      </c>
      <c r="S9088" s="2">
        <v>1</v>
      </c>
      <c r="T9088" s="2" t="s">
        <v>81</v>
      </c>
    </row>
    <row r="9089" spans="1:20" x14ac:dyDescent="0.25">
      <c r="A9089">
        <v>1120809553</v>
      </c>
      <c r="B9089">
        <v>124048689</v>
      </c>
      <c r="C9089" t="s">
        <v>90</v>
      </c>
      <c r="D9089" t="s">
        <v>83</v>
      </c>
      <c r="E9089" t="s">
        <v>76</v>
      </c>
      <c r="F9089" s="7">
        <v>44752</v>
      </c>
      <c r="G9089" s="7">
        <v>46578</v>
      </c>
      <c r="H9089" t="s">
        <v>77</v>
      </c>
      <c r="I9089" t="s">
        <v>78</v>
      </c>
      <c r="J9089" s="7">
        <v>45725</v>
      </c>
      <c r="K9089" s="7">
        <v>45909</v>
      </c>
      <c r="L9089" s="7">
        <v>46578</v>
      </c>
      <c r="M9089" t="s">
        <v>77</v>
      </c>
      <c r="N9089" t="s">
        <v>79</v>
      </c>
      <c r="O9089">
        <v>2026</v>
      </c>
      <c r="P9089">
        <v>1</v>
      </c>
      <c r="Q9089" t="s">
        <v>80</v>
      </c>
      <c r="R9089" s="8">
        <v>46267</v>
      </c>
      <c r="S9089" s="2">
        <v>1</v>
      </c>
      <c r="T9089" s="2" t="s">
        <v>81</v>
      </c>
    </row>
    <row r="9090" spans="1:20" x14ac:dyDescent="0.25">
      <c r="A9090">
        <v>1120809557</v>
      </c>
      <c r="B9090">
        <v>124048948</v>
      </c>
      <c r="C9090" t="s">
        <v>74</v>
      </c>
      <c r="D9090" t="s">
        <v>83</v>
      </c>
      <c r="E9090" t="s">
        <v>76</v>
      </c>
      <c r="F9090" s="7">
        <v>44752</v>
      </c>
      <c r="G9090" s="7">
        <v>44936</v>
      </c>
      <c r="H9090" t="s">
        <v>77</v>
      </c>
      <c r="I9090" t="s">
        <v>78</v>
      </c>
      <c r="J9090" s="7">
        <v>45432</v>
      </c>
      <c r="K9090" s="7">
        <v>45623</v>
      </c>
      <c r="L9090" s="7">
        <v>44936</v>
      </c>
      <c r="M9090" t="s">
        <v>77</v>
      </c>
      <c r="N9090" t="s">
        <v>79</v>
      </c>
      <c r="O9090">
        <v>2026</v>
      </c>
      <c r="P9090">
        <v>1</v>
      </c>
      <c r="Q9090" t="s">
        <v>80</v>
      </c>
      <c r="R9090" s="8">
        <v>46267</v>
      </c>
      <c r="S9090" s="2">
        <v>1</v>
      </c>
      <c r="T9090" s="2" t="s">
        <v>81</v>
      </c>
    </row>
    <row r="9091" spans="1:20" x14ac:dyDescent="0.25">
      <c r="A9091">
        <v>1120809614</v>
      </c>
      <c r="B9091">
        <v>124070918</v>
      </c>
      <c r="C9091" t="s">
        <v>74</v>
      </c>
      <c r="D9091" t="s">
        <v>75</v>
      </c>
      <c r="E9091" t="s">
        <v>76</v>
      </c>
      <c r="F9091" s="7">
        <v>44755</v>
      </c>
      <c r="G9091" s="7">
        <v>45120</v>
      </c>
      <c r="H9091" t="s">
        <v>77</v>
      </c>
      <c r="I9091" t="s">
        <v>84</v>
      </c>
      <c r="J9091" s="7"/>
      <c r="K9091" s="7">
        <v>44903</v>
      </c>
      <c r="L9091" s="7">
        <v>45120</v>
      </c>
      <c r="M9091" t="s">
        <v>77</v>
      </c>
      <c r="N9091"/>
      <c r="O9091">
        <v>2026</v>
      </c>
      <c r="P9091">
        <v>1</v>
      </c>
      <c r="Q9091" t="s">
        <v>80</v>
      </c>
      <c r="R9091" s="8">
        <v>46267</v>
      </c>
      <c r="S9091" s="2">
        <v>1</v>
      </c>
      <c r="T9091" s="2" t="s">
        <v>81</v>
      </c>
    </row>
    <row r="9092" spans="1:20" x14ac:dyDescent="0.25">
      <c r="A9092">
        <v>1120809619</v>
      </c>
      <c r="B9092">
        <v>124072187</v>
      </c>
      <c r="C9092" t="s">
        <v>85</v>
      </c>
      <c r="D9092" t="s">
        <v>88</v>
      </c>
      <c r="E9092" t="s">
        <v>76</v>
      </c>
      <c r="F9092" s="7">
        <v>44755</v>
      </c>
      <c r="G9092" s="7">
        <v>45120</v>
      </c>
      <c r="H9092" t="s">
        <v>77</v>
      </c>
      <c r="I9092" t="s">
        <v>78</v>
      </c>
      <c r="J9092" s="7">
        <v>46076</v>
      </c>
      <c r="K9092" s="7">
        <v>45852</v>
      </c>
      <c r="L9092" s="7">
        <v>45120</v>
      </c>
      <c r="M9092" t="s">
        <v>77</v>
      </c>
      <c r="N9092" t="s">
        <v>79</v>
      </c>
      <c r="O9092">
        <v>2026</v>
      </c>
      <c r="P9092">
        <v>1</v>
      </c>
      <c r="Q9092" t="s">
        <v>80</v>
      </c>
      <c r="R9092" s="8">
        <v>46267</v>
      </c>
      <c r="S9092" s="2">
        <v>1</v>
      </c>
      <c r="T9092" s="2" t="s">
        <v>81</v>
      </c>
    </row>
    <row r="9093" spans="1:20" x14ac:dyDescent="0.25">
      <c r="A9093">
        <v>1120809655</v>
      </c>
      <c r="B9093">
        <v>124087880</v>
      </c>
      <c r="C9093" t="s">
        <v>74</v>
      </c>
      <c r="D9093" t="s">
        <v>83</v>
      </c>
      <c r="E9093" t="s">
        <v>76</v>
      </c>
      <c r="F9093" s="7">
        <v>44757</v>
      </c>
      <c r="G9093" s="7">
        <v>44941</v>
      </c>
      <c r="H9093" t="s">
        <v>77</v>
      </c>
      <c r="I9093" t="s">
        <v>84</v>
      </c>
      <c r="J9093" s="7">
        <v>45426</v>
      </c>
      <c r="K9093" s="7">
        <v>45934</v>
      </c>
      <c r="L9093" s="7">
        <v>44941</v>
      </c>
      <c r="M9093" t="s">
        <v>77</v>
      </c>
      <c r="N9093" t="s">
        <v>79</v>
      </c>
      <c r="O9093">
        <v>2026</v>
      </c>
      <c r="P9093">
        <v>1</v>
      </c>
      <c r="Q9093" t="s">
        <v>80</v>
      </c>
      <c r="R9093" s="8">
        <v>46267</v>
      </c>
      <c r="S9093" s="2">
        <v>1</v>
      </c>
      <c r="T9093" s="2" t="s">
        <v>81</v>
      </c>
    </row>
    <row r="9094" spans="1:20" x14ac:dyDescent="0.25">
      <c r="A9094">
        <v>1120809656</v>
      </c>
      <c r="B9094">
        <v>124087880</v>
      </c>
      <c r="C9094" t="s">
        <v>74</v>
      </c>
      <c r="D9094" t="s">
        <v>83</v>
      </c>
      <c r="E9094" t="s">
        <v>76</v>
      </c>
      <c r="F9094" s="7">
        <v>44757</v>
      </c>
      <c r="G9094" s="7">
        <v>44941</v>
      </c>
      <c r="H9094" t="s">
        <v>77</v>
      </c>
      <c r="I9094" t="s">
        <v>84</v>
      </c>
      <c r="J9094" s="7">
        <v>45426</v>
      </c>
      <c r="K9094" s="7">
        <v>45689</v>
      </c>
      <c r="L9094" s="7">
        <v>44941</v>
      </c>
      <c r="M9094" t="s">
        <v>77</v>
      </c>
      <c r="N9094" t="s">
        <v>79</v>
      </c>
      <c r="O9094">
        <v>2026</v>
      </c>
      <c r="P9094">
        <v>1</v>
      </c>
      <c r="Q9094" t="s">
        <v>80</v>
      </c>
      <c r="R9094" s="8">
        <v>46267</v>
      </c>
      <c r="S9094" s="2">
        <v>1</v>
      </c>
      <c r="T9094" s="2" t="s">
        <v>81</v>
      </c>
    </row>
    <row r="9095" spans="1:20" x14ac:dyDescent="0.25">
      <c r="A9095">
        <v>1120809687</v>
      </c>
      <c r="B9095">
        <v>124099485</v>
      </c>
      <c r="C9095" t="s">
        <v>85</v>
      </c>
      <c r="D9095" t="s">
        <v>83</v>
      </c>
      <c r="E9095" t="s">
        <v>76</v>
      </c>
      <c r="F9095" s="7">
        <v>44758</v>
      </c>
      <c r="G9095" s="7">
        <v>44942</v>
      </c>
      <c r="H9095" t="s">
        <v>77</v>
      </c>
      <c r="I9095" t="s">
        <v>78</v>
      </c>
      <c r="J9095" s="7">
        <v>45941</v>
      </c>
      <c r="K9095" s="7">
        <v>45712</v>
      </c>
      <c r="L9095" s="7">
        <v>44942</v>
      </c>
      <c r="M9095" t="s">
        <v>77</v>
      </c>
      <c r="N9095" t="s">
        <v>79</v>
      </c>
      <c r="O9095">
        <v>2026</v>
      </c>
      <c r="P9095">
        <v>1</v>
      </c>
      <c r="Q9095" t="s">
        <v>80</v>
      </c>
      <c r="R9095" s="8">
        <v>46267</v>
      </c>
      <c r="S9095" s="2">
        <v>1</v>
      </c>
      <c r="T9095" s="2" t="s">
        <v>81</v>
      </c>
    </row>
    <row r="9096" spans="1:20" x14ac:dyDescent="0.25">
      <c r="A9096">
        <v>1120809693</v>
      </c>
      <c r="B9096">
        <v>124100680</v>
      </c>
      <c r="C9096" t="s">
        <v>90</v>
      </c>
      <c r="D9096" t="s">
        <v>88</v>
      </c>
      <c r="E9096" t="s">
        <v>76</v>
      </c>
      <c r="F9096" s="7">
        <v>44759</v>
      </c>
      <c r="G9096" s="7">
        <v>46585</v>
      </c>
      <c r="H9096" t="s">
        <v>77</v>
      </c>
      <c r="I9096" t="s">
        <v>84</v>
      </c>
      <c r="J9096" s="7">
        <v>45482</v>
      </c>
      <c r="K9096" s="7">
        <v>45748</v>
      </c>
      <c r="L9096" s="7">
        <v>46585</v>
      </c>
      <c r="M9096" t="s">
        <v>77</v>
      </c>
      <c r="N9096" t="s">
        <v>92</v>
      </c>
      <c r="O9096">
        <v>2026</v>
      </c>
      <c r="P9096">
        <v>1</v>
      </c>
      <c r="Q9096" t="s">
        <v>80</v>
      </c>
      <c r="R9096" s="8">
        <v>46267</v>
      </c>
      <c r="S9096" s="2">
        <v>1</v>
      </c>
      <c r="T9096" s="2" t="s">
        <v>81</v>
      </c>
    </row>
    <row r="9097" spans="1:20" x14ac:dyDescent="0.25">
      <c r="A9097">
        <v>1120809694</v>
      </c>
      <c r="B9097">
        <v>124100680</v>
      </c>
      <c r="C9097" t="s">
        <v>90</v>
      </c>
      <c r="D9097" t="s">
        <v>88</v>
      </c>
      <c r="E9097" t="s">
        <v>76</v>
      </c>
      <c r="F9097" s="7">
        <v>44759</v>
      </c>
      <c r="G9097" s="7">
        <v>46585</v>
      </c>
      <c r="H9097" t="s">
        <v>77</v>
      </c>
      <c r="I9097" t="s">
        <v>84</v>
      </c>
      <c r="J9097" s="7">
        <v>45482</v>
      </c>
      <c r="K9097" s="7">
        <v>45544</v>
      </c>
      <c r="L9097" s="7">
        <v>46585</v>
      </c>
      <c r="M9097" t="s">
        <v>77</v>
      </c>
      <c r="N9097" t="s">
        <v>92</v>
      </c>
      <c r="O9097">
        <v>2026</v>
      </c>
      <c r="P9097">
        <v>1</v>
      </c>
      <c r="Q9097" t="s">
        <v>80</v>
      </c>
      <c r="R9097" s="8">
        <v>46267</v>
      </c>
      <c r="S9097" s="2">
        <v>1</v>
      </c>
      <c r="T9097" s="2" t="s">
        <v>81</v>
      </c>
    </row>
    <row r="9098" spans="1:20" x14ac:dyDescent="0.25">
      <c r="A9098">
        <v>1120809695</v>
      </c>
      <c r="B9098">
        <v>124100680</v>
      </c>
      <c r="C9098" t="s">
        <v>90</v>
      </c>
      <c r="D9098" t="s">
        <v>88</v>
      </c>
      <c r="E9098" t="s">
        <v>76</v>
      </c>
      <c r="F9098" s="7">
        <v>44759</v>
      </c>
      <c r="G9098" s="7">
        <v>46585</v>
      </c>
      <c r="H9098" t="s">
        <v>77</v>
      </c>
      <c r="I9098" t="s">
        <v>84</v>
      </c>
      <c r="J9098" s="7">
        <v>45482</v>
      </c>
      <c r="K9098" s="7">
        <v>45470</v>
      </c>
      <c r="L9098" s="7">
        <v>46585</v>
      </c>
      <c r="M9098" t="s">
        <v>77</v>
      </c>
      <c r="N9098" t="s">
        <v>92</v>
      </c>
      <c r="O9098">
        <v>2026</v>
      </c>
      <c r="P9098">
        <v>1</v>
      </c>
      <c r="Q9098" t="s">
        <v>80</v>
      </c>
      <c r="R9098" s="8">
        <v>46267</v>
      </c>
      <c r="S9098" s="2">
        <v>1</v>
      </c>
      <c r="T9098" s="2" t="s">
        <v>81</v>
      </c>
    </row>
    <row r="9099" spans="1:20" x14ac:dyDescent="0.25">
      <c r="A9099">
        <v>1120809696</v>
      </c>
      <c r="B9099">
        <v>124100680</v>
      </c>
      <c r="C9099" t="s">
        <v>90</v>
      </c>
      <c r="D9099" t="s">
        <v>88</v>
      </c>
      <c r="E9099" t="s">
        <v>76</v>
      </c>
      <c r="F9099" s="7">
        <v>44759</v>
      </c>
      <c r="G9099" s="7">
        <v>46585</v>
      </c>
      <c r="H9099" t="s">
        <v>77</v>
      </c>
      <c r="I9099" t="s">
        <v>84</v>
      </c>
      <c r="J9099" s="7">
        <v>45482</v>
      </c>
      <c r="K9099" s="7">
        <v>45667</v>
      </c>
      <c r="L9099" s="7">
        <v>46585</v>
      </c>
      <c r="M9099" t="s">
        <v>77</v>
      </c>
      <c r="N9099" t="s">
        <v>92</v>
      </c>
      <c r="O9099">
        <v>2026</v>
      </c>
      <c r="P9099">
        <v>1</v>
      </c>
      <c r="Q9099" t="s">
        <v>80</v>
      </c>
      <c r="R9099" s="8">
        <v>46267</v>
      </c>
      <c r="S9099" s="2">
        <v>1</v>
      </c>
      <c r="T9099" s="2" t="s">
        <v>81</v>
      </c>
    </row>
    <row r="9100" spans="1:20" x14ac:dyDescent="0.25">
      <c r="A9100">
        <v>1120809736</v>
      </c>
      <c r="B9100">
        <v>124124135</v>
      </c>
      <c r="C9100" t="s">
        <v>82</v>
      </c>
      <c r="D9100" t="s">
        <v>83</v>
      </c>
      <c r="E9100" t="s">
        <v>76</v>
      </c>
      <c r="F9100" s="7">
        <v>44762</v>
      </c>
      <c r="G9100" s="7">
        <v>44946</v>
      </c>
      <c r="H9100" t="s">
        <v>77</v>
      </c>
      <c r="I9100" t="s">
        <v>78</v>
      </c>
      <c r="J9100" s="7">
        <v>45461</v>
      </c>
      <c r="K9100" s="7">
        <v>45748</v>
      </c>
      <c r="L9100" s="7">
        <v>44946</v>
      </c>
      <c r="M9100" t="s">
        <v>77</v>
      </c>
      <c r="N9100" t="s">
        <v>79</v>
      </c>
      <c r="O9100">
        <v>2026</v>
      </c>
      <c r="P9100">
        <v>1</v>
      </c>
      <c r="Q9100" t="s">
        <v>80</v>
      </c>
      <c r="R9100" s="8">
        <v>46267</v>
      </c>
      <c r="S9100" s="2">
        <v>1</v>
      </c>
      <c r="T9100" s="2" t="s">
        <v>81</v>
      </c>
    </row>
    <row r="9101" spans="1:20" x14ac:dyDescent="0.25">
      <c r="A9101">
        <v>1120809822</v>
      </c>
      <c r="B9101">
        <v>124159882</v>
      </c>
      <c r="C9101" t="s">
        <v>95</v>
      </c>
      <c r="D9101" t="s">
        <v>83</v>
      </c>
      <c r="E9101" t="s">
        <v>76</v>
      </c>
      <c r="F9101" s="7">
        <v>44767</v>
      </c>
      <c r="G9101" s="7">
        <v>44951</v>
      </c>
      <c r="H9101" t="s">
        <v>77</v>
      </c>
      <c r="I9101" t="s">
        <v>78</v>
      </c>
      <c r="J9101" s="7">
        <v>45953</v>
      </c>
      <c r="K9101" s="7">
        <v>45902</v>
      </c>
      <c r="L9101" s="7">
        <v>44951</v>
      </c>
      <c r="M9101" t="s">
        <v>77</v>
      </c>
      <c r="N9101" t="s">
        <v>79</v>
      </c>
      <c r="O9101">
        <v>2026</v>
      </c>
      <c r="P9101">
        <v>1</v>
      </c>
      <c r="Q9101" t="s">
        <v>80</v>
      </c>
      <c r="R9101" s="8">
        <v>46267</v>
      </c>
      <c r="S9101" s="2">
        <v>1</v>
      </c>
      <c r="T9101" s="2" t="s">
        <v>81</v>
      </c>
    </row>
    <row r="9102" spans="1:20" x14ac:dyDescent="0.25">
      <c r="A9102">
        <v>1120809831</v>
      </c>
      <c r="B9102">
        <v>124164844</v>
      </c>
      <c r="C9102" t="s">
        <v>95</v>
      </c>
      <c r="D9102" t="s">
        <v>88</v>
      </c>
      <c r="E9102" t="s">
        <v>76</v>
      </c>
      <c r="F9102" s="7">
        <v>44768</v>
      </c>
      <c r="G9102" s="7">
        <v>45133</v>
      </c>
      <c r="H9102" t="s">
        <v>77</v>
      </c>
      <c r="I9102" t="s">
        <v>78</v>
      </c>
      <c r="J9102" s="7">
        <v>45432</v>
      </c>
      <c r="K9102" s="7">
        <v>45748</v>
      </c>
      <c r="L9102" s="7">
        <v>45133</v>
      </c>
      <c r="M9102" t="s">
        <v>77</v>
      </c>
      <c r="N9102" t="s">
        <v>79</v>
      </c>
      <c r="O9102">
        <v>2026</v>
      </c>
      <c r="P9102">
        <v>1</v>
      </c>
      <c r="Q9102" t="s">
        <v>80</v>
      </c>
      <c r="R9102" s="8">
        <v>46267</v>
      </c>
      <c r="S9102" s="2">
        <v>1</v>
      </c>
      <c r="T9102" s="2" t="s">
        <v>81</v>
      </c>
    </row>
    <row r="9103" spans="1:20" x14ac:dyDescent="0.25">
      <c r="A9103">
        <v>1120810308</v>
      </c>
      <c r="B9103">
        <v>124300014</v>
      </c>
      <c r="C9103" t="s">
        <v>74</v>
      </c>
      <c r="D9103" t="s">
        <v>75</v>
      </c>
      <c r="E9103" t="s">
        <v>76</v>
      </c>
      <c r="F9103" s="7">
        <v>44789</v>
      </c>
      <c r="G9103" s="7">
        <v>45154</v>
      </c>
      <c r="H9103" t="s">
        <v>86</v>
      </c>
      <c r="I9103" t="s">
        <v>87</v>
      </c>
      <c r="J9103" s="7">
        <v>45770</v>
      </c>
      <c r="K9103" s="7">
        <v>46072</v>
      </c>
      <c r="L9103" s="7">
        <v>45154</v>
      </c>
      <c r="M9103" t="s">
        <v>86</v>
      </c>
      <c r="N9103" t="s">
        <v>79</v>
      </c>
      <c r="O9103">
        <v>2026</v>
      </c>
      <c r="P9103">
        <v>1</v>
      </c>
      <c r="Q9103" t="s">
        <v>80</v>
      </c>
      <c r="R9103" s="8">
        <v>46267</v>
      </c>
      <c r="S9103" s="2">
        <v>1</v>
      </c>
      <c r="T9103" s="2" t="s">
        <v>81</v>
      </c>
    </row>
    <row r="9104" spans="1:20" x14ac:dyDescent="0.25">
      <c r="A9104">
        <v>1120810542</v>
      </c>
      <c r="B9104">
        <v>124380284</v>
      </c>
      <c r="C9104" t="s">
        <v>82</v>
      </c>
      <c r="D9104" t="s">
        <v>88</v>
      </c>
      <c r="E9104" t="s">
        <v>76</v>
      </c>
      <c r="F9104" s="7">
        <v>44799</v>
      </c>
      <c r="G9104" s="7">
        <v>45164</v>
      </c>
      <c r="H9104" t="s">
        <v>77</v>
      </c>
      <c r="I9104" t="s">
        <v>78</v>
      </c>
      <c r="J9104" s="7">
        <v>45894</v>
      </c>
      <c r="K9104" s="7">
        <v>45748</v>
      </c>
      <c r="L9104" s="7">
        <v>45164</v>
      </c>
      <c r="M9104" t="s">
        <v>77</v>
      </c>
      <c r="N9104" t="s">
        <v>79</v>
      </c>
      <c r="O9104">
        <v>2026</v>
      </c>
      <c r="P9104">
        <v>1</v>
      </c>
      <c r="Q9104" t="s">
        <v>80</v>
      </c>
      <c r="R9104" s="8">
        <v>46267</v>
      </c>
      <c r="S9104" s="2">
        <v>1</v>
      </c>
      <c r="T9104" s="2" t="s">
        <v>81</v>
      </c>
    </row>
    <row r="9105" spans="1:20" x14ac:dyDescent="0.25">
      <c r="A9105">
        <v>1120811105</v>
      </c>
      <c r="B9105">
        <v>124598801</v>
      </c>
      <c r="C9105" t="s">
        <v>74</v>
      </c>
      <c r="D9105" t="s">
        <v>75</v>
      </c>
      <c r="E9105" t="s">
        <v>76</v>
      </c>
      <c r="F9105" s="7">
        <v>44834</v>
      </c>
      <c r="G9105" s="7">
        <v>46660</v>
      </c>
      <c r="H9105" t="s">
        <v>86</v>
      </c>
      <c r="I9105" t="s">
        <v>87</v>
      </c>
      <c r="J9105" s="7">
        <v>45498</v>
      </c>
      <c r="K9105" s="7">
        <v>46114</v>
      </c>
      <c r="L9105" s="7">
        <v>46660</v>
      </c>
      <c r="M9105" t="s">
        <v>86</v>
      </c>
      <c r="N9105" t="s">
        <v>79</v>
      </c>
      <c r="O9105">
        <v>2026</v>
      </c>
      <c r="P9105">
        <v>1</v>
      </c>
      <c r="Q9105" t="s">
        <v>80</v>
      </c>
      <c r="R9105" s="8">
        <v>46267</v>
      </c>
      <c r="S9105" s="2">
        <v>1</v>
      </c>
      <c r="T9105" s="2" t="s">
        <v>81</v>
      </c>
    </row>
    <row r="9106" spans="1:20" x14ac:dyDescent="0.25">
      <c r="A9106">
        <v>1120811310</v>
      </c>
      <c r="B9106">
        <v>124699075</v>
      </c>
      <c r="C9106" t="s">
        <v>74</v>
      </c>
      <c r="D9106" t="s">
        <v>75</v>
      </c>
      <c r="E9106" t="s">
        <v>76</v>
      </c>
      <c r="F9106" s="7">
        <v>44846</v>
      </c>
      <c r="G9106" s="7">
        <v>46672</v>
      </c>
      <c r="H9106" t="s">
        <v>86</v>
      </c>
      <c r="I9106" t="s">
        <v>87</v>
      </c>
      <c r="J9106" s="7"/>
      <c r="K9106" s="7">
        <v>44916</v>
      </c>
      <c r="L9106" s="7">
        <v>46672</v>
      </c>
      <c r="M9106" t="s">
        <v>86</v>
      </c>
      <c r="N9106"/>
      <c r="O9106">
        <v>2026</v>
      </c>
      <c r="P9106">
        <v>1</v>
      </c>
      <c r="Q9106" t="s">
        <v>80</v>
      </c>
      <c r="R9106" s="8">
        <v>46267</v>
      </c>
      <c r="S9106" s="2">
        <v>1</v>
      </c>
      <c r="T9106" s="2" t="s">
        <v>81</v>
      </c>
    </row>
    <row r="9107" spans="1:20" x14ac:dyDescent="0.25">
      <c r="A9107">
        <v>1120811523</v>
      </c>
      <c r="B9107">
        <v>124782660</v>
      </c>
      <c r="C9107" t="s">
        <v>82</v>
      </c>
      <c r="D9107" t="s">
        <v>88</v>
      </c>
      <c r="E9107" t="s">
        <v>76</v>
      </c>
      <c r="F9107" s="7">
        <v>44860</v>
      </c>
      <c r="G9107" s="7">
        <v>45225</v>
      </c>
      <c r="H9107" t="s">
        <v>77</v>
      </c>
      <c r="I9107" t="s">
        <v>78</v>
      </c>
      <c r="J9107" s="7">
        <v>45845</v>
      </c>
      <c r="K9107" s="7">
        <v>45908</v>
      </c>
      <c r="L9107" s="7">
        <v>45225</v>
      </c>
      <c r="M9107" t="s">
        <v>77</v>
      </c>
      <c r="N9107" t="s">
        <v>79</v>
      </c>
      <c r="O9107">
        <v>2026</v>
      </c>
      <c r="P9107">
        <v>1</v>
      </c>
      <c r="Q9107" t="s">
        <v>80</v>
      </c>
      <c r="R9107" s="8">
        <v>46267</v>
      </c>
      <c r="S9107" s="2">
        <v>1</v>
      </c>
      <c r="T9107" s="2" t="s">
        <v>81</v>
      </c>
    </row>
    <row r="9108" spans="1:20" x14ac:dyDescent="0.25">
      <c r="A9108">
        <v>1120811854</v>
      </c>
      <c r="B9108">
        <v>125561767</v>
      </c>
      <c r="C9108" t="s">
        <v>93</v>
      </c>
      <c r="D9108" t="s">
        <v>88</v>
      </c>
      <c r="E9108" t="s">
        <v>76</v>
      </c>
      <c r="F9108" s="7">
        <v>44970</v>
      </c>
      <c r="G9108" s="7">
        <v>45335</v>
      </c>
      <c r="H9108" t="s">
        <v>77</v>
      </c>
      <c r="I9108" t="s">
        <v>78</v>
      </c>
      <c r="J9108" s="7">
        <v>45114</v>
      </c>
      <c r="K9108" s="7">
        <v>45446</v>
      </c>
      <c r="L9108" s="7">
        <v>45335</v>
      </c>
      <c r="M9108" t="s">
        <v>77</v>
      </c>
      <c r="N9108" t="s">
        <v>92</v>
      </c>
      <c r="O9108">
        <v>2026</v>
      </c>
      <c r="P9108">
        <v>1</v>
      </c>
      <c r="Q9108" t="s">
        <v>80</v>
      </c>
      <c r="R9108" s="8">
        <v>46267</v>
      </c>
      <c r="S9108" s="2">
        <v>1</v>
      </c>
      <c r="T9108" s="2" t="s">
        <v>81</v>
      </c>
    </row>
    <row r="9109" spans="1:20" x14ac:dyDescent="0.25">
      <c r="A9109">
        <v>1120811867</v>
      </c>
      <c r="B9109">
        <v>125701003</v>
      </c>
      <c r="C9109" t="s">
        <v>74</v>
      </c>
      <c r="D9109" t="s">
        <v>75</v>
      </c>
      <c r="E9109" t="s">
        <v>76</v>
      </c>
      <c r="F9109" s="7">
        <v>45006</v>
      </c>
      <c r="G9109" s="7">
        <v>45098</v>
      </c>
      <c r="H9109" t="s">
        <v>77</v>
      </c>
      <c r="I9109" t="s">
        <v>78</v>
      </c>
      <c r="J9109" s="7">
        <v>45210</v>
      </c>
      <c r="K9109" s="7">
        <v>45007</v>
      </c>
      <c r="L9109" s="7">
        <v>45098</v>
      </c>
      <c r="M9109" t="s">
        <v>77</v>
      </c>
      <c r="N9109" t="s">
        <v>92</v>
      </c>
      <c r="O9109">
        <v>2026</v>
      </c>
      <c r="P9109">
        <v>1</v>
      </c>
      <c r="Q9109" t="s">
        <v>80</v>
      </c>
      <c r="R9109" s="8">
        <v>46267</v>
      </c>
      <c r="S9109" s="2">
        <v>1</v>
      </c>
      <c r="T9109" s="2" t="s">
        <v>81</v>
      </c>
    </row>
    <row r="9110" spans="1:20" x14ac:dyDescent="0.25">
      <c r="A9110">
        <v>1120811871</v>
      </c>
      <c r="B9110">
        <v>125727242</v>
      </c>
      <c r="C9110" t="s">
        <v>82</v>
      </c>
      <c r="D9110" t="s">
        <v>83</v>
      </c>
      <c r="E9110" t="s">
        <v>76</v>
      </c>
      <c r="F9110" s="7">
        <v>45005</v>
      </c>
      <c r="G9110" s="7">
        <v>45189</v>
      </c>
      <c r="H9110" t="s">
        <v>77</v>
      </c>
      <c r="I9110" t="s">
        <v>78</v>
      </c>
      <c r="J9110" s="7">
        <v>45828</v>
      </c>
      <c r="K9110" s="7">
        <v>45832</v>
      </c>
      <c r="L9110" s="7">
        <v>45189</v>
      </c>
      <c r="M9110" t="s">
        <v>77</v>
      </c>
      <c r="N9110" t="s">
        <v>92</v>
      </c>
      <c r="O9110">
        <v>2026</v>
      </c>
      <c r="P9110">
        <v>1</v>
      </c>
      <c r="Q9110" t="s">
        <v>80</v>
      </c>
      <c r="R9110" s="8">
        <v>46267</v>
      </c>
      <c r="S9110" s="2">
        <v>1</v>
      </c>
      <c r="T9110" s="2" t="s">
        <v>81</v>
      </c>
    </row>
    <row r="9111" spans="1:20" x14ac:dyDescent="0.25">
      <c r="A9111">
        <v>1120811950</v>
      </c>
      <c r="B9111">
        <v>125875859</v>
      </c>
      <c r="C9111" t="s">
        <v>82</v>
      </c>
      <c r="D9111" t="s">
        <v>75</v>
      </c>
      <c r="E9111" t="s">
        <v>76</v>
      </c>
      <c r="F9111" s="7">
        <v>45028</v>
      </c>
      <c r="G9111" s="7">
        <v>45394</v>
      </c>
      <c r="H9111" t="s">
        <v>77</v>
      </c>
      <c r="I9111" t="s">
        <v>78</v>
      </c>
      <c r="J9111" s="7"/>
      <c r="K9111" s="7">
        <v>45085</v>
      </c>
      <c r="L9111" s="7">
        <v>45394</v>
      </c>
      <c r="M9111" t="s">
        <v>77</v>
      </c>
      <c r="N9111"/>
      <c r="O9111">
        <v>2026</v>
      </c>
      <c r="P9111">
        <v>1</v>
      </c>
      <c r="Q9111" t="s">
        <v>80</v>
      </c>
      <c r="R9111" s="8">
        <v>46267</v>
      </c>
      <c r="S9111" s="2">
        <v>1</v>
      </c>
      <c r="T9111" s="2" t="s">
        <v>81</v>
      </c>
    </row>
    <row r="9112" spans="1:20" x14ac:dyDescent="0.25">
      <c r="A9112">
        <v>1120812003</v>
      </c>
      <c r="B9112">
        <v>125916759</v>
      </c>
      <c r="C9112" t="s">
        <v>74</v>
      </c>
      <c r="D9112" t="s">
        <v>75</v>
      </c>
      <c r="E9112" t="s">
        <v>76</v>
      </c>
      <c r="F9112" s="7">
        <v>45030</v>
      </c>
      <c r="G9112" s="7">
        <v>45396</v>
      </c>
      <c r="H9112" t="s">
        <v>86</v>
      </c>
      <c r="I9112" t="s">
        <v>87</v>
      </c>
      <c r="J9112" s="7"/>
      <c r="K9112" s="7">
        <v>46043</v>
      </c>
      <c r="L9112" s="7">
        <v>45396</v>
      </c>
      <c r="M9112" t="s">
        <v>86</v>
      </c>
      <c r="N9112"/>
      <c r="O9112">
        <v>2026</v>
      </c>
      <c r="P9112">
        <v>1</v>
      </c>
      <c r="Q9112" t="s">
        <v>80</v>
      </c>
      <c r="R9112" s="8">
        <v>46267</v>
      </c>
      <c r="S9112" s="2">
        <v>1</v>
      </c>
      <c r="T9112" s="2" t="s">
        <v>81</v>
      </c>
    </row>
    <row r="9113" spans="1:20" x14ac:dyDescent="0.25">
      <c r="A9113">
        <v>1120812074</v>
      </c>
      <c r="B9113">
        <v>125953790</v>
      </c>
      <c r="C9113" t="s">
        <v>82</v>
      </c>
      <c r="D9113" t="s">
        <v>83</v>
      </c>
      <c r="E9113" t="s">
        <v>76</v>
      </c>
      <c r="F9113" s="7">
        <v>45035</v>
      </c>
      <c r="G9113" s="7">
        <v>45218</v>
      </c>
      <c r="H9113" t="s">
        <v>77</v>
      </c>
      <c r="I9113" t="s">
        <v>78</v>
      </c>
      <c r="J9113" s="7">
        <v>45713</v>
      </c>
      <c r="K9113" s="7">
        <v>45748</v>
      </c>
      <c r="L9113" s="7">
        <v>45218</v>
      </c>
      <c r="M9113" t="s">
        <v>77</v>
      </c>
      <c r="N9113" t="s">
        <v>79</v>
      </c>
      <c r="O9113">
        <v>2026</v>
      </c>
      <c r="P9113">
        <v>1</v>
      </c>
      <c r="Q9113" t="s">
        <v>80</v>
      </c>
      <c r="R9113" s="8">
        <v>46267</v>
      </c>
      <c r="S9113" s="2">
        <v>1</v>
      </c>
      <c r="T9113" s="2" t="s">
        <v>81</v>
      </c>
    </row>
    <row r="9114" spans="1:20" x14ac:dyDescent="0.25">
      <c r="A9114">
        <v>1120812191</v>
      </c>
      <c r="B9114">
        <v>126003466</v>
      </c>
      <c r="C9114" t="s">
        <v>82</v>
      </c>
      <c r="D9114" t="s">
        <v>75</v>
      </c>
      <c r="E9114" t="s">
        <v>76</v>
      </c>
      <c r="F9114" s="7">
        <v>45029</v>
      </c>
      <c r="G9114" s="7">
        <v>45395</v>
      </c>
      <c r="H9114" t="s">
        <v>77</v>
      </c>
      <c r="I9114" t="s">
        <v>78</v>
      </c>
      <c r="J9114" s="7">
        <v>45592</v>
      </c>
      <c r="K9114" s="7">
        <v>45052</v>
      </c>
      <c r="L9114" s="7">
        <v>45395</v>
      </c>
      <c r="M9114" t="s">
        <v>77</v>
      </c>
      <c r="N9114" t="s">
        <v>79</v>
      </c>
      <c r="O9114">
        <v>2026</v>
      </c>
      <c r="P9114">
        <v>1</v>
      </c>
      <c r="Q9114" t="s">
        <v>80</v>
      </c>
      <c r="R9114" s="8">
        <v>46267</v>
      </c>
      <c r="S9114" s="2">
        <v>1</v>
      </c>
      <c r="T9114" s="2" t="s">
        <v>81</v>
      </c>
    </row>
    <row r="9115" spans="1:20" x14ac:dyDescent="0.25">
      <c r="A9115">
        <v>1120812288</v>
      </c>
      <c r="B9115">
        <v>126042376</v>
      </c>
      <c r="C9115" t="s">
        <v>82</v>
      </c>
      <c r="D9115" t="s">
        <v>75</v>
      </c>
      <c r="E9115" t="s">
        <v>76</v>
      </c>
      <c r="F9115" s="7">
        <v>45049</v>
      </c>
      <c r="G9115" s="7">
        <v>45415</v>
      </c>
      <c r="H9115" t="s">
        <v>77</v>
      </c>
      <c r="I9115" t="s">
        <v>78</v>
      </c>
      <c r="J9115" s="7"/>
      <c r="K9115" s="7">
        <v>45748</v>
      </c>
      <c r="L9115" s="7">
        <v>45415</v>
      </c>
      <c r="M9115" t="s">
        <v>77</v>
      </c>
      <c r="N9115"/>
      <c r="O9115">
        <v>2026</v>
      </c>
      <c r="P9115">
        <v>1</v>
      </c>
      <c r="Q9115" t="s">
        <v>80</v>
      </c>
      <c r="R9115" s="8">
        <v>46267</v>
      </c>
      <c r="S9115" s="2">
        <v>1</v>
      </c>
      <c r="T9115" s="2" t="s">
        <v>81</v>
      </c>
    </row>
    <row r="9116" spans="1:20" x14ac:dyDescent="0.25">
      <c r="A9116">
        <v>1120812674</v>
      </c>
      <c r="B9116">
        <v>126216969</v>
      </c>
      <c r="C9116" t="s">
        <v>95</v>
      </c>
      <c r="D9116" t="s">
        <v>88</v>
      </c>
      <c r="E9116" t="s">
        <v>76</v>
      </c>
      <c r="F9116" s="7">
        <v>45070</v>
      </c>
      <c r="G9116" s="7">
        <v>45436</v>
      </c>
      <c r="H9116" t="s">
        <v>77</v>
      </c>
      <c r="I9116" t="s">
        <v>78</v>
      </c>
      <c r="J9116" s="7">
        <v>45483</v>
      </c>
      <c r="K9116" s="7">
        <v>45540</v>
      </c>
      <c r="L9116" s="7">
        <v>45436</v>
      </c>
      <c r="M9116" t="s">
        <v>77</v>
      </c>
      <c r="N9116" t="s">
        <v>79</v>
      </c>
      <c r="O9116">
        <v>2026</v>
      </c>
      <c r="P9116">
        <v>1</v>
      </c>
      <c r="Q9116" t="s">
        <v>80</v>
      </c>
      <c r="R9116" s="8">
        <v>46267</v>
      </c>
      <c r="S9116" s="2">
        <v>1</v>
      </c>
      <c r="T9116" s="2" t="s">
        <v>81</v>
      </c>
    </row>
    <row r="9117" spans="1:20" x14ac:dyDescent="0.25">
      <c r="A9117">
        <v>1120812675</v>
      </c>
      <c r="B9117">
        <v>126216969</v>
      </c>
      <c r="C9117" t="s">
        <v>95</v>
      </c>
      <c r="D9117" t="s">
        <v>88</v>
      </c>
      <c r="E9117" t="s">
        <v>76</v>
      </c>
      <c r="F9117" s="7">
        <v>45070</v>
      </c>
      <c r="G9117" s="7">
        <v>45436</v>
      </c>
      <c r="H9117" t="s">
        <v>77</v>
      </c>
      <c r="I9117" t="s">
        <v>78</v>
      </c>
      <c r="J9117" s="7">
        <v>45483</v>
      </c>
      <c r="K9117" s="7">
        <v>45545</v>
      </c>
      <c r="L9117" s="7">
        <v>45436</v>
      </c>
      <c r="M9117" t="s">
        <v>77</v>
      </c>
      <c r="N9117" t="s">
        <v>79</v>
      </c>
      <c r="O9117">
        <v>2026</v>
      </c>
      <c r="P9117">
        <v>1</v>
      </c>
      <c r="Q9117" t="s">
        <v>80</v>
      </c>
      <c r="R9117" s="8">
        <v>46267</v>
      </c>
      <c r="S9117" s="2">
        <v>1</v>
      </c>
      <c r="T9117" s="2" t="s">
        <v>81</v>
      </c>
    </row>
    <row r="9118" spans="1:20" x14ac:dyDescent="0.25">
      <c r="A9118">
        <v>1120812676</v>
      </c>
      <c r="B9118">
        <v>126216969</v>
      </c>
      <c r="C9118" t="s">
        <v>95</v>
      </c>
      <c r="D9118" t="s">
        <v>88</v>
      </c>
      <c r="E9118" t="s">
        <v>76</v>
      </c>
      <c r="F9118" s="7">
        <v>45070</v>
      </c>
      <c r="G9118" s="7">
        <v>45436</v>
      </c>
      <c r="H9118" t="s">
        <v>77</v>
      </c>
      <c r="I9118" t="s">
        <v>78</v>
      </c>
      <c r="J9118" s="7">
        <v>45483</v>
      </c>
      <c r="K9118" s="7">
        <v>45546</v>
      </c>
      <c r="L9118" s="7">
        <v>45436</v>
      </c>
      <c r="M9118" t="s">
        <v>77</v>
      </c>
      <c r="N9118" t="s">
        <v>79</v>
      </c>
      <c r="O9118">
        <v>2026</v>
      </c>
      <c r="P9118">
        <v>1</v>
      </c>
      <c r="Q9118" t="s">
        <v>80</v>
      </c>
      <c r="R9118" s="8">
        <v>46267</v>
      </c>
      <c r="S9118" s="2">
        <v>1</v>
      </c>
      <c r="T9118" s="2" t="s">
        <v>81</v>
      </c>
    </row>
    <row r="9119" spans="1:20" x14ac:dyDescent="0.25">
      <c r="A9119">
        <v>1120812677</v>
      </c>
      <c r="B9119">
        <v>126216969</v>
      </c>
      <c r="C9119" t="s">
        <v>95</v>
      </c>
      <c r="D9119" t="s">
        <v>88</v>
      </c>
      <c r="E9119" t="s">
        <v>76</v>
      </c>
      <c r="F9119" s="7">
        <v>45070</v>
      </c>
      <c r="G9119" s="7">
        <v>45436</v>
      </c>
      <c r="H9119" t="s">
        <v>77</v>
      </c>
      <c r="I9119" t="s">
        <v>78</v>
      </c>
      <c r="J9119" s="7">
        <v>45483</v>
      </c>
      <c r="K9119" s="7">
        <v>45488</v>
      </c>
      <c r="L9119" s="7">
        <v>45436</v>
      </c>
      <c r="M9119" t="s">
        <v>77</v>
      </c>
      <c r="N9119" t="s">
        <v>79</v>
      </c>
      <c r="O9119">
        <v>2026</v>
      </c>
      <c r="P9119">
        <v>1</v>
      </c>
      <c r="Q9119" t="s">
        <v>80</v>
      </c>
      <c r="R9119" s="8">
        <v>46267</v>
      </c>
      <c r="S9119" s="2">
        <v>1</v>
      </c>
      <c r="T9119" s="2" t="s">
        <v>81</v>
      </c>
    </row>
    <row r="9120" spans="1:20" x14ac:dyDescent="0.25">
      <c r="A9120">
        <v>1120812678</v>
      </c>
      <c r="B9120">
        <v>126216969</v>
      </c>
      <c r="C9120" t="s">
        <v>95</v>
      </c>
      <c r="D9120" t="s">
        <v>88</v>
      </c>
      <c r="E9120" t="s">
        <v>76</v>
      </c>
      <c r="F9120" s="7">
        <v>45070</v>
      </c>
      <c r="G9120" s="7">
        <v>45436</v>
      </c>
      <c r="H9120" t="s">
        <v>77</v>
      </c>
      <c r="I9120" t="s">
        <v>78</v>
      </c>
      <c r="J9120" s="7">
        <v>45483</v>
      </c>
      <c r="K9120" s="7">
        <v>45995</v>
      </c>
      <c r="L9120" s="7">
        <v>45436</v>
      </c>
      <c r="M9120" t="s">
        <v>77</v>
      </c>
      <c r="N9120" t="s">
        <v>79</v>
      </c>
      <c r="O9120">
        <v>2026</v>
      </c>
      <c r="P9120">
        <v>1</v>
      </c>
      <c r="Q9120" t="s">
        <v>80</v>
      </c>
      <c r="R9120" s="8">
        <v>46267</v>
      </c>
      <c r="S9120" s="2">
        <v>1</v>
      </c>
      <c r="T9120" s="2" t="s">
        <v>81</v>
      </c>
    </row>
    <row r="9121" spans="1:20" x14ac:dyDescent="0.25">
      <c r="A9121">
        <v>1120812696</v>
      </c>
      <c r="B9121">
        <v>126229691</v>
      </c>
      <c r="C9121" t="s">
        <v>82</v>
      </c>
      <c r="D9121" t="s">
        <v>88</v>
      </c>
      <c r="E9121" t="s">
        <v>76</v>
      </c>
      <c r="F9121" s="7">
        <v>45071</v>
      </c>
      <c r="G9121" s="7">
        <v>45437</v>
      </c>
      <c r="H9121" t="s">
        <v>77</v>
      </c>
      <c r="I9121" t="s">
        <v>84</v>
      </c>
      <c r="J9121" s="7">
        <v>45488</v>
      </c>
      <c r="K9121" s="7">
        <v>45457</v>
      </c>
      <c r="L9121" s="7">
        <v>45437</v>
      </c>
      <c r="M9121" t="s">
        <v>77</v>
      </c>
      <c r="N9121" t="s">
        <v>79</v>
      </c>
      <c r="O9121">
        <v>2026</v>
      </c>
      <c r="P9121">
        <v>1</v>
      </c>
      <c r="Q9121" t="s">
        <v>80</v>
      </c>
      <c r="R9121" s="8">
        <v>46267</v>
      </c>
      <c r="S9121" s="2">
        <v>1</v>
      </c>
      <c r="T9121" s="2" t="s">
        <v>81</v>
      </c>
    </row>
    <row r="9122" spans="1:20" x14ac:dyDescent="0.25">
      <c r="A9122">
        <v>1120812697</v>
      </c>
      <c r="B9122">
        <v>126229691</v>
      </c>
      <c r="C9122" t="s">
        <v>82</v>
      </c>
      <c r="D9122" t="s">
        <v>88</v>
      </c>
      <c r="E9122" t="s">
        <v>76</v>
      </c>
      <c r="F9122" s="7">
        <v>45071</v>
      </c>
      <c r="G9122" s="7">
        <v>45437</v>
      </c>
      <c r="H9122" t="s">
        <v>77</v>
      </c>
      <c r="I9122" t="s">
        <v>84</v>
      </c>
      <c r="J9122" s="7">
        <v>45488</v>
      </c>
      <c r="K9122" s="7">
        <v>45934</v>
      </c>
      <c r="L9122" s="7">
        <v>45437</v>
      </c>
      <c r="M9122" t="s">
        <v>77</v>
      </c>
      <c r="N9122" t="s">
        <v>79</v>
      </c>
      <c r="O9122">
        <v>2026</v>
      </c>
      <c r="P9122">
        <v>1</v>
      </c>
      <c r="Q9122" t="s">
        <v>80</v>
      </c>
      <c r="R9122" s="8">
        <v>46267</v>
      </c>
      <c r="S9122" s="2">
        <v>1</v>
      </c>
      <c r="T9122" s="2" t="s">
        <v>81</v>
      </c>
    </row>
    <row r="9123" spans="1:20" x14ac:dyDescent="0.25">
      <c r="A9123">
        <v>1120812787</v>
      </c>
      <c r="B9123">
        <v>126279160</v>
      </c>
      <c r="C9123" t="s">
        <v>74</v>
      </c>
      <c r="D9123" t="s">
        <v>75</v>
      </c>
      <c r="E9123" t="s">
        <v>76</v>
      </c>
      <c r="F9123" s="7">
        <v>45079</v>
      </c>
      <c r="G9123" s="7">
        <v>45445</v>
      </c>
      <c r="H9123" t="s">
        <v>86</v>
      </c>
      <c r="I9123" t="s">
        <v>87</v>
      </c>
      <c r="J9123" s="7"/>
      <c r="K9123" s="7">
        <v>45081</v>
      </c>
      <c r="L9123" s="7">
        <v>45445</v>
      </c>
      <c r="M9123" t="s">
        <v>86</v>
      </c>
      <c r="N9123"/>
      <c r="O9123">
        <v>2026</v>
      </c>
      <c r="P9123">
        <v>1</v>
      </c>
      <c r="Q9123" t="s">
        <v>80</v>
      </c>
      <c r="R9123" s="8">
        <v>46267</v>
      </c>
      <c r="S9123" s="2">
        <v>1</v>
      </c>
      <c r="T9123" s="2" t="s">
        <v>81</v>
      </c>
    </row>
    <row r="9124" spans="1:20" x14ac:dyDescent="0.25">
      <c r="A9124">
        <v>1120812821</v>
      </c>
      <c r="B9124">
        <v>126294113</v>
      </c>
      <c r="C9124" t="s">
        <v>85</v>
      </c>
      <c r="D9124" t="s">
        <v>75</v>
      </c>
      <c r="E9124" t="s">
        <v>76</v>
      </c>
      <c r="F9124" s="7">
        <v>45082</v>
      </c>
      <c r="G9124" s="7">
        <v>46909</v>
      </c>
      <c r="H9124" t="s">
        <v>86</v>
      </c>
      <c r="I9124" t="s">
        <v>87</v>
      </c>
      <c r="J9124" s="7"/>
      <c r="K9124" s="7">
        <v>45085</v>
      </c>
      <c r="L9124" s="7">
        <v>46909</v>
      </c>
      <c r="M9124" t="s">
        <v>86</v>
      </c>
      <c r="N9124"/>
      <c r="O9124">
        <v>2026</v>
      </c>
      <c r="P9124">
        <v>1</v>
      </c>
      <c r="Q9124" t="s">
        <v>80</v>
      </c>
      <c r="R9124" s="8">
        <v>46267</v>
      </c>
      <c r="S9124" s="2">
        <v>1</v>
      </c>
      <c r="T9124" s="2" t="s">
        <v>81</v>
      </c>
    </row>
    <row r="9125" spans="1:20" x14ac:dyDescent="0.25">
      <c r="A9125">
        <v>1120812837</v>
      </c>
      <c r="B9125">
        <v>126300533</v>
      </c>
      <c r="C9125" t="s">
        <v>82</v>
      </c>
      <c r="D9125" t="s">
        <v>88</v>
      </c>
      <c r="E9125" t="s">
        <v>76</v>
      </c>
      <c r="F9125" s="7">
        <v>45083</v>
      </c>
      <c r="G9125" s="7">
        <v>45449</v>
      </c>
      <c r="H9125" t="s">
        <v>77</v>
      </c>
      <c r="I9125" t="s">
        <v>78</v>
      </c>
      <c r="J9125" s="7">
        <v>45459</v>
      </c>
      <c r="K9125" s="7">
        <v>45962</v>
      </c>
      <c r="L9125" s="7">
        <v>45449</v>
      </c>
      <c r="M9125" t="s">
        <v>77</v>
      </c>
      <c r="N9125" t="s">
        <v>79</v>
      </c>
      <c r="O9125">
        <v>2026</v>
      </c>
      <c r="P9125">
        <v>1</v>
      </c>
      <c r="Q9125" t="s">
        <v>80</v>
      </c>
      <c r="R9125" s="8">
        <v>46267</v>
      </c>
      <c r="S9125" s="2">
        <v>1</v>
      </c>
      <c r="T9125" s="2" t="s">
        <v>81</v>
      </c>
    </row>
    <row r="9126" spans="1:20" x14ac:dyDescent="0.25">
      <c r="A9126">
        <v>1120812838</v>
      </c>
      <c r="B9126">
        <v>126300533</v>
      </c>
      <c r="C9126" t="s">
        <v>82</v>
      </c>
      <c r="D9126" t="s">
        <v>88</v>
      </c>
      <c r="E9126" t="s">
        <v>76</v>
      </c>
      <c r="F9126" s="7">
        <v>45083</v>
      </c>
      <c r="G9126" s="7">
        <v>45449</v>
      </c>
      <c r="H9126" t="s">
        <v>77</v>
      </c>
      <c r="I9126" t="s">
        <v>78</v>
      </c>
      <c r="J9126" s="7">
        <v>45459</v>
      </c>
      <c r="K9126" s="7">
        <v>45100</v>
      </c>
      <c r="L9126" s="7">
        <v>45449</v>
      </c>
      <c r="M9126" t="s">
        <v>77</v>
      </c>
      <c r="N9126" t="s">
        <v>79</v>
      </c>
      <c r="O9126">
        <v>2026</v>
      </c>
      <c r="P9126">
        <v>1</v>
      </c>
      <c r="Q9126" t="s">
        <v>80</v>
      </c>
      <c r="R9126" s="8">
        <v>46267</v>
      </c>
      <c r="S9126" s="2">
        <v>1</v>
      </c>
      <c r="T9126" s="2" t="s">
        <v>81</v>
      </c>
    </row>
    <row r="9127" spans="1:20" x14ac:dyDescent="0.25">
      <c r="A9127">
        <v>1120812852</v>
      </c>
      <c r="B9127">
        <v>126303553</v>
      </c>
      <c r="C9127" t="s">
        <v>85</v>
      </c>
      <c r="D9127" t="s">
        <v>88</v>
      </c>
      <c r="E9127" t="s">
        <v>76</v>
      </c>
      <c r="F9127" s="7">
        <v>45083</v>
      </c>
      <c r="G9127" s="7">
        <v>46910</v>
      </c>
      <c r="H9127" t="s">
        <v>77</v>
      </c>
      <c r="I9127" t="s">
        <v>84</v>
      </c>
      <c r="J9127" s="7">
        <v>45450</v>
      </c>
      <c r="K9127" s="7">
        <v>45748</v>
      </c>
      <c r="L9127" s="7">
        <v>46910</v>
      </c>
      <c r="M9127" t="s">
        <v>77</v>
      </c>
      <c r="N9127" t="s">
        <v>79</v>
      </c>
      <c r="O9127">
        <v>2026</v>
      </c>
      <c r="P9127">
        <v>1</v>
      </c>
      <c r="Q9127" t="s">
        <v>80</v>
      </c>
      <c r="R9127" s="8">
        <v>46267</v>
      </c>
      <c r="S9127" s="2">
        <v>1</v>
      </c>
      <c r="T9127" s="2" t="s">
        <v>81</v>
      </c>
    </row>
    <row r="9128" spans="1:20" x14ac:dyDescent="0.25">
      <c r="A9128">
        <v>1120812853</v>
      </c>
      <c r="B9128">
        <v>126303553</v>
      </c>
      <c r="C9128" t="s">
        <v>85</v>
      </c>
      <c r="D9128" t="s">
        <v>88</v>
      </c>
      <c r="E9128" t="s">
        <v>76</v>
      </c>
      <c r="F9128" s="7">
        <v>45083</v>
      </c>
      <c r="G9128" s="7">
        <v>46910</v>
      </c>
      <c r="H9128" t="s">
        <v>77</v>
      </c>
      <c r="I9128" t="s">
        <v>84</v>
      </c>
      <c r="J9128" s="7">
        <v>45450</v>
      </c>
      <c r="K9128" s="7">
        <v>45701</v>
      </c>
      <c r="L9128" s="7">
        <v>46910</v>
      </c>
      <c r="M9128" t="s">
        <v>77</v>
      </c>
      <c r="N9128" t="s">
        <v>79</v>
      </c>
      <c r="O9128">
        <v>2026</v>
      </c>
      <c r="P9128">
        <v>1</v>
      </c>
      <c r="Q9128" t="s">
        <v>80</v>
      </c>
      <c r="R9128" s="8">
        <v>46267</v>
      </c>
      <c r="S9128" s="2">
        <v>1</v>
      </c>
      <c r="T9128" s="2" t="s">
        <v>81</v>
      </c>
    </row>
    <row r="9129" spans="1:20" x14ac:dyDescent="0.25">
      <c r="A9129">
        <v>1120812954</v>
      </c>
      <c r="B9129">
        <v>126354746</v>
      </c>
      <c r="C9129" t="s">
        <v>91</v>
      </c>
      <c r="D9129" t="s">
        <v>88</v>
      </c>
      <c r="E9129" t="s">
        <v>76</v>
      </c>
      <c r="F9129" s="7">
        <v>45044</v>
      </c>
      <c r="G9129" s="7">
        <v>45410</v>
      </c>
      <c r="H9129" t="s">
        <v>77</v>
      </c>
      <c r="I9129" t="s">
        <v>78</v>
      </c>
      <c r="J9129" s="7">
        <v>45144</v>
      </c>
      <c r="K9129" s="7">
        <v>45090</v>
      </c>
      <c r="L9129" s="7">
        <v>45410</v>
      </c>
      <c r="M9129" t="s">
        <v>77</v>
      </c>
      <c r="N9129" t="s">
        <v>92</v>
      </c>
      <c r="O9129">
        <v>2026</v>
      </c>
      <c r="P9129">
        <v>1</v>
      </c>
      <c r="Q9129" t="s">
        <v>80</v>
      </c>
      <c r="R9129" s="8">
        <v>46267</v>
      </c>
      <c r="S9129" s="2">
        <v>1</v>
      </c>
      <c r="T9129" s="2" t="s">
        <v>81</v>
      </c>
    </row>
    <row r="9130" spans="1:20" x14ac:dyDescent="0.25">
      <c r="A9130">
        <v>1120812990</v>
      </c>
      <c r="B9130">
        <v>126371080</v>
      </c>
      <c r="C9130" t="s">
        <v>98</v>
      </c>
      <c r="D9130" t="s">
        <v>88</v>
      </c>
      <c r="E9130" t="s">
        <v>76</v>
      </c>
      <c r="F9130" s="7">
        <v>45091</v>
      </c>
      <c r="G9130" s="7">
        <v>45457</v>
      </c>
      <c r="H9130" t="s">
        <v>77</v>
      </c>
      <c r="I9130" t="s">
        <v>78</v>
      </c>
      <c r="J9130" s="7">
        <v>45437</v>
      </c>
      <c r="K9130" s="7">
        <v>45542</v>
      </c>
      <c r="L9130" s="7">
        <v>45457</v>
      </c>
      <c r="M9130" t="s">
        <v>77</v>
      </c>
      <c r="N9130" t="s">
        <v>79</v>
      </c>
      <c r="O9130">
        <v>2026</v>
      </c>
      <c r="P9130">
        <v>1</v>
      </c>
      <c r="Q9130" t="s">
        <v>80</v>
      </c>
      <c r="R9130" s="8">
        <v>46267</v>
      </c>
      <c r="S9130" s="2">
        <v>1</v>
      </c>
      <c r="T9130" s="2" t="s">
        <v>81</v>
      </c>
    </row>
    <row r="9131" spans="1:20" x14ac:dyDescent="0.25">
      <c r="A9131">
        <v>1120813075</v>
      </c>
      <c r="B9131">
        <v>126416504</v>
      </c>
      <c r="C9131" t="s">
        <v>93</v>
      </c>
      <c r="D9131" t="s">
        <v>88</v>
      </c>
      <c r="E9131" t="s">
        <v>76</v>
      </c>
      <c r="F9131" s="7">
        <v>45098</v>
      </c>
      <c r="G9131" s="7">
        <v>45464</v>
      </c>
      <c r="H9131" t="s">
        <v>77</v>
      </c>
      <c r="I9131" t="s">
        <v>78</v>
      </c>
      <c r="J9131" s="7">
        <v>46067</v>
      </c>
      <c r="K9131" s="7">
        <v>46079</v>
      </c>
      <c r="L9131" s="7">
        <v>45464</v>
      </c>
      <c r="M9131" t="s">
        <v>77</v>
      </c>
      <c r="N9131" t="s">
        <v>79</v>
      </c>
      <c r="O9131">
        <v>2026</v>
      </c>
      <c r="P9131">
        <v>1</v>
      </c>
      <c r="Q9131" t="s">
        <v>80</v>
      </c>
      <c r="R9131" s="8">
        <v>46267</v>
      </c>
      <c r="S9131" s="2">
        <v>1</v>
      </c>
      <c r="T9131" s="2" t="s">
        <v>81</v>
      </c>
    </row>
    <row r="9132" spans="1:20" x14ac:dyDescent="0.25">
      <c r="A9132">
        <v>1120813076</v>
      </c>
      <c r="B9132">
        <v>126416504</v>
      </c>
      <c r="C9132" t="s">
        <v>93</v>
      </c>
      <c r="D9132" t="s">
        <v>88</v>
      </c>
      <c r="E9132" t="s">
        <v>76</v>
      </c>
      <c r="F9132" s="7">
        <v>45098</v>
      </c>
      <c r="G9132" s="7">
        <v>45464</v>
      </c>
      <c r="H9132" t="s">
        <v>77</v>
      </c>
      <c r="I9132" t="s">
        <v>78</v>
      </c>
      <c r="J9132" s="7">
        <v>46067</v>
      </c>
      <c r="K9132" s="7">
        <v>45099</v>
      </c>
      <c r="L9132" s="7">
        <v>45464</v>
      </c>
      <c r="M9132" t="s">
        <v>77</v>
      </c>
      <c r="N9132" t="s">
        <v>79</v>
      </c>
      <c r="O9132">
        <v>2026</v>
      </c>
      <c r="P9132">
        <v>1</v>
      </c>
      <c r="Q9132" t="s">
        <v>80</v>
      </c>
      <c r="R9132" s="8">
        <v>46267</v>
      </c>
      <c r="S9132" s="2">
        <v>1</v>
      </c>
      <c r="T9132" s="2" t="s">
        <v>81</v>
      </c>
    </row>
    <row r="9133" spans="1:20" x14ac:dyDescent="0.25">
      <c r="A9133">
        <v>1120813142</v>
      </c>
      <c r="B9133">
        <v>126444467</v>
      </c>
      <c r="C9133" t="s">
        <v>91</v>
      </c>
      <c r="D9133" t="s">
        <v>88</v>
      </c>
      <c r="E9133" t="s">
        <v>76</v>
      </c>
      <c r="F9133" s="7">
        <v>45101</v>
      </c>
      <c r="G9133" s="7">
        <v>45467</v>
      </c>
      <c r="H9133" t="s">
        <v>77</v>
      </c>
      <c r="I9133" t="s">
        <v>84</v>
      </c>
      <c r="J9133" s="7">
        <v>45740</v>
      </c>
      <c r="K9133" s="7">
        <v>45748</v>
      </c>
      <c r="L9133" s="7">
        <v>45467</v>
      </c>
      <c r="M9133" t="s">
        <v>77</v>
      </c>
      <c r="N9133" t="s">
        <v>79</v>
      </c>
      <c r="O9133">
        <v>2026</v>
      </c>
      <c r="P9133">
        <v>1</v>
      </c>
      <c r="Q9133" t="s">
        <v>80</v>
      </c>
      <c r="R9133" s="8">
        <v>46267</v>
      </c>
      <c r="S9133" s="2">
        <v>1</v>
      </c>
      <c r="T9133" s="2" t="s">
        <v>81</v>
      </c>
    </row>
    <row r="9134" spans="1:20" x14ac:dyDescent="0.25">
      <c r="A9134">
        <v>1120813143</v>
      </c>
      <c r="B9134">
        <v>126444467</v>
      </c>
      <c r="C9134" t="s">
        <v>91</v>
      </c>
      <c r="D9134" t="s">
        <v>88</v>
      </c>
      <c r="E9134" t="s">
        <v>76</v>
      </c>
      <c r="F9134" s="7">
        <v>45101</v>
      </c>
      <c r="G9134" s="7">
        <v>45467</v>
      </c>
      <c r="H9134" t="s">
        <v>77</v>
      </c>
      <c r="I9134" t="s">
        <v>84</v>
      </c>
      <c r="J9134" s="7">
        <v>45740</v>
      </c>
      <c r="K9134" s="7">
        <v>46059</v>
      </c>
      <c r="L9134" s="7">
        <v>45467</v>
      </c>
      <c r="M9134" t="s">
        <v>77</v>
      </c>
      <c r="N9134" t="s">
        <v>79</v>
      </c>
      <c r="O9134">
        <v>2026</v>
      </c>
      <c r="P9134">
        <v>1</v>
      </c>
      <c r="Q9134" t="s">
        <v>80</v>
      </c>
      <c r="R9134" s="8">
        <v>46267</v>
      </c>
      <c r="S9134" s="2">
        <v>1</v>
      </c>
      <c r="T9134" s="2" t="s">
        <v>81</v>
      </c>
    </row>
    <row r="9135" spans="1:20" x14ac:dyDescent="0.25">
      <c r="A9135">
        <v>1120813216</v>
      </c>
      <c r="B9135">
        <v>126478071</v>
      </c>
      <c r="C9135" t="s">
        <v>96</v>
      </c>
      <c r="D9135" t="s">
        <v>88</v>
      </c>
      <c r="E9135" t="s">
        <v>76</v>
      </c>
      <c r="F9135" s="7">
        <v>45106</v>
      </c>
      <c r="G9135" s="7">
        <v>45472</v>
      </c>
      <c r="H9135" t="s">
        <v>77</v>
      </c>
      <c r="I9135" t="s">
        <v>78</v>
      </c>
      <c r="J9135" s="7">
        <v>46088</v>
      </c>
      <c r="K9135" s="7">
        <v>46097</v>
      </c>
      <c r="L9135" s="7">
        <v>45472</v>
      </c>
      <c r="M9135" t="s">
        <v>77</v>
      </c>
      <c r="N9135" t="s">
        <v>79</v>
      </c>
      <c r="O9135">
        <v>2026</v>
      </c>
      <c r="P9135">
        <v>1</v>
      </c>
      <c r="Q9135" t="s">
        <v>80</v>
      </c>
      <c r="R9135" s="8">
        <v>46267</v>
      </c>
      <c r="S9135" s="2">
        <v>1</v>
      </c>
      <c r="T9135" s="2" t="s">
        <v>81</v>
      </c>
    </row>
    <row r="9136" spans="1:20" x14ac:dyDescent="0.25">
      <c r="A9136">
        <v>1120813232</v>
      </c>
      <c r="B9136">
        <v>126484984</v>
      </c>
      <c r="C9136" t="s">
        <v>74</v>
      </c>
      <c r="D9136" t="s">
        <v>88</v>
      </c>
      <c r="E9136" t="s">
        <v>76</v>
      </c>
      <c r="F9136" s="7">
        <v>45107</v>
      </c>
      <c r="G9136" s="7">
        <v>46934</v>
      </c>
      <c r="H9136" t="s">
        <v>77</v>
      </c>
      <c r="I9136" t="s">
        <v>78</v>
      </c>
      <c r="J9136" s="7"/>
      <c r="K9136" s="7">
        <v>46051</v>
      </c>
      <c r="L9136" s="7">
        <v>46934</v>
      </c>
      <c r="M9136" t="s">
        <v>77</v>
      </c>
      <c r="N9136"/>
      <c r="O9136">
        <v>2026</v>
      </c>
      <c r="P9136">
        <v>1</v>
      </c>
      <c r="Q9136" t="s">
        <v>80</v>
      </c>
      <c r="R9136" s="8">
        <v>46267</v>
      </c>
      <c r="S9136" s="2">
        <v>1</v>
      </c>
      <c r="T9136" s="2" t="s">
        <v>81</v>
      </c>
    </row>
    <row r="9137" spans="1:20" x14ac:dyDescent="0.25">
      <c r="A9137">
        <v>1120813303</v>
      </c>
      <c r="B9137">
        <v>126520737</v>
      </c>
      <c r="C9137" t="s">
        <v>74</v>
      </c>
      <c r="D9137" t="s">
        <v>88</v>
      </c>
      <c r="E9137" t="s">
        <v>76</v>
      </c>
      <c r="F9137" s="7">
        <v>45114</v>
      </c>
      <c r="G9137" s="7">
        <v>45480</v>
      </c>
      <c r="H9137" t="s">
        <v>77</v>
      </c>
      <c r="I9137" t="s">
        <v>78</v>
      </c>
      <c r="J9137" s="7">
        <v>45737</v>
      </c>
      <c r="K9137" s="7">
        <v>45748</v>
      </c>
      <c r="L9137" s="7">
        <v>45480</v>
      </c>
      <c r="M9137" t="s">
        <v>77</v>
      </c>
      <c r="N9137" t="s">
        <v>79</v>
      </c>
      <c r="O9137">
        <v>2026</v>
      </c>
      <c r="P9137">
        <v>1</v>
      </c>
      <c r="Q9137" t="s">
        <v>80</v>
      </c>
      <c r="R9137" s="8">
        <v>46267</v>
      </c>
      <c r="S9137" s="2">
        <v>1</v>
      </c>
      <c r="T9137" s="2" t="s">
        <v>81</v>
      </c>
    </row>
    <row r="9138" spans="1:20" x14ac:dyDescent="0.25">
      <c r="A9138">
        <v>1120813345</v>
      </c>
      <c r="B9138">
        <v>126553641</v>
      </c>
      <c r="C9138" t="s">
        <v>82</v>
      </c>
      <c r="D9138" t="s">
        <v>75</v>
      </c>
      <c r="E9138" t="s">
        <v>76</v>
      </c>
      <c r="F9138" s="7">
        <v>45117</v>
      </c>
      <c r="G9138" s="7">
        <v>45209</v>
      </c>
      <c r="H9138" t="s">
        <v>77</v>
      </c>
      <c r="I9138" t="s">
        <v>78</v>
      </c>
      <c r="J9138" s="7">
        <v>45859</v>
      </c>
      <c r="K9138" s="7">
        <v>45117</v>
      </c>
      <c r="L9138" s="7">
        <v>45209</v>
      </c>
      <c r="M9138" t="s">
        <v>77</v>
      </c>
      <c r="N9138" t="s">
        <v>79</v>
      </c>
      <c r="O9138">
        <v>2026</v>
      </c>
      <c r="P9138">
        <v>1</v>
      </c>
      <c r="Q9138" t="s">
        <v>80</v>
      </c>
      <c r="R9138" s="8">
        <v>46267</v>
      </c>
      <c r="S9138" s="2">
        <v>1</v>
      </c>
      <c r="T9138" s="2" t="s">
        <v>81</v>
      </c>
    </row>
    <row r="9139" spans="1:20" x14ac:dyDescent="0.25">
      <c r="A9139">
        <v>1120813520</v>
      </c>
      <c r="B9139">
        <v>126616035</v>
      </c>
      <c r="C9139" t="s">
        <v>85</v>
      </c>
      <c r="D9139" t="s">
        <v>75</v>
      </c>
      <c r="E9139" t="s">
        <v>76</v>
      </c>
      <c r="F9139" s="7">
        <v>45125</v>
      </c>
      <c r="G9139" s="7">
        <v>45491</v>
      </c>
      <c r="H9139" t="s">
        <v>86</v>
      </c>
      <c r="I9139" t="s">
        <v>87</v>
      </c>
      <c r="J9139" s="7"/>
      <c r="K9139" s="7">
        <v>46044</v>
      </c>
      <c r="L9139" s="7">
        <v>45491</v>
      </c>
      <c r="M9139" t="s">
        <v>86</v>
      </c>
      <c r="N9139"/>
      <c r="O9139">
        <v>2026</v>
      </c>
      <c r="P9139">
        <v>1</v>
      </c>
      <c r="Q9139" t="s">
        <v>80</v>
      </c>
      <c r="R9139" s="8">
        <v>46267</v>
      </c>
      <c r="S9139" s="2">
        <v>1</v>
      </c>
      <c r="T9139" s="2" t="s">
        <v>81</v>
      </c>
    </row>
    <row r="9140" spans="1:20" x14ac:dyDescent="0.25">
      <c r="A9140">
        <v>1120813559</v>
      </c>
      <c r="B9140">
        <v>126627036</v>
      </c>
      <c r="C9140" t="s">
        <v>74</v>
      </c>
      <c r="D9140" t="s">
        <v>75</v>
      </c>
      <c r="E9140" t="s">
        <v>76</v>
      </c>
      <c r="F9140" s="7">
        <v>45126</v>
      </c>
      <c r="G9140" s="7">
        <v>46953</v>
      </c>
      <c r="H9140" t="s">
        <v>77</v>
      </c>
      <c r="I9140" t="s">
        <v>78</v>
      </c>
      <c r="J9140" s="7">
        <v>45828</v>
      </c>
      <c r="K9140" s="7">
        <v>45667</v>
      </c>
      <c r="L9140" s="7">
        <v>46953</v>
      </c>
      <c r="M9140" t="s">
        <v>77</v>
      </c>
      <c r="N9140" t="s">
        <v>92</v>
      </c>
      <c r="O9140">
        <v>2026</v>
      </c>
      <c r="P9140">
        <v>1</v>
      </c>
      <c r="Q9140" t="s">
        <v>80</v>
      </c>
      <c r="R9140" s="8">
        <v>46267</v>
      </c>
      <c r="S9140" s="2">
        <v>1</v>
      </c>
      <c r="T9140" s="2" t="s">
        <v>81</v>
      </c>
    </row>
    <row r="9141" spans="1:20" x14ac:dyDescent="0.25">
      <c r="A9141">
        <v>1120813704</v>
      </c>
      <c r="B9141">
        <v>126675132</v>
      </c>
      <c r="C9141" t="s">
        <v>85</v>
      </c>
      <c r="D9141" t="s">
        <v>88</v>
      </c>
      <c r="E9141" t="s">
        <v>76</v>
      </c>
      <c r="F9141" s="7">
        <v>45133</v>
      </c>
      <c r="G9141" s="7">
        <v>45499</v>
      </c>
      <c r="H9141" t="s">
        <v>77</v>
      </c>
      <c r="I9141" t="s">
        <v>89</v>
      </c>
      <c r="J9141" s="7">
        <v>46065</v>
      </c>
      <c r="K9141" s="7">
        <v>46079</v>
      </c>
      <c r="L9141" s="7">
        <v>45499</v>
      </c>
      <c r="M9141" t="s">
        <v>77</v>
      </c>
      <c r="N9141" t="s">
        <v>79</v>
      </c>
      <c r="O9141">
        <v>2026</v>
      </c>
      <c r="P9141">
        <v>1</v>
      </c>
      <c r="Q9141" t="s">
        <v>80</v>
      </c>
      <c r="R9141" s="8">
        <v>46267</v>
      </c>
      <c r="S9141" s="2">
        <v>1</v>
      </c>
      <c r="T9141" s="2" t="s">
        <v>81</v>
      </c>
    </row>
    <row r="9142" spans="1:20" x14ac:dyDescent="0.25">
      <c r="A9142">
        <v>1120814024</v>
      </c>
      <c r="B9142">
        <v>126774804</v>
      </c>
      <c r="C9142" t="s">
        <v>74</v>
      </c>
      <c r="D9142" t="s">
        <v>88</v>
      </c>
      <c r="E9142" t="s">
        <v>76</v>
      </c>
      <c r="F9142" s="7">
        <v>45146</v>
      </c>
      <c r="G9142" s="7">
        <v>45512</v>
      </c>
      <c r="H9142" t="s">
        <v>77</v>
      </c>
      <c r="I9142" t="s">
        <v>78</v>
      </c>
      <c r="J9142" s="7"/>
      <c r="K9142" s="7">
        <v>45807</v>
      </c>
      <c r="L9142" s="7">
        <v>45512</v>
      </c>
      <c r="M9142" t="s">
        <v>77</v>
      </c>
      <c r="N9142"/>
      <c r="O9142">
        <v>2026</v>
      </c>
      <c r="P9142">
        <v>1</v>
      </c>
      <c r="Q9142" t="s">
        <v>80</v>
      </c>
      <c r="R9142" s="8">
        <v>46267</v>
      </c>
      <c r="S9142" s="2">
        <v>1</v>
      </c>
      <c r="T9142" s="2" t="s">
        <v>81</v>
      </c>
    </row>
    <row r="9143" spans="1:20" x14ac:dyDescent="0.25">
      <c r="A9143">
        <v>1120814076</v>
      </c>
      <c r="B9143">
        <v>126800850</v>
      </c>
      <c r="C9143" t="s">
        <v>82</v>
      </c>
      <c r="D9143" t="s">
        <v>83</v>
      </c>
      <c r="E9143" t="s">
        <v>76</v>
      </c>
      <c r="F9143" s="7">
        <v>45148</v>
      </c>
      <c r="G9143" s="7">
        <v>45332</v>
      </c>
      <c r="H9143" t="s">
        <v>77</v>
      </c>
      <c r="I9143" t="s">
        <v>84</v>
      </c>
      <c r="J9143" s="7">
        <v>45633</v>
      </c>
      <c r="K9143" s="7">
        <v>45747</v>
      </c>
      <c r="L9143" s="7">
        <v>45332</v>
      </c>
      <c r="M9143" t="s">
        <v>77</v>
      </c>
      <c r="N9143" t="s">
        <v>79</v>
      </c>
      <c r="O9143">
        <v>2026</v>
      </c>
      <c r="P9143">
        <v>1</v>
      </c>
      <c r="Q9143" t="s">
        <v>80</v>
      </c>
      <c r="R9143" s="8">
        <v>46267</v>
      </c>
      <c r="S9143" s="2">
        <v>1</v>
      </c>
      <c r="T9143" s="2" t="s">
        <v>81</v>
      </c>
    </row>
    <row r="9144" spans="1:20" x14ac:dyDescent="0.25">
      <c r="A9144">
        <v>1120814223</v>
      </c>
      <c r="B9144">
        <v>126863177</v>
      </c>
      <c r="C9144" t="s">
        <v>85</v>
      </c>
      <c r="D9144" t="s">
        <v>88</v>
      </c>
      <c r="E9144" t="s">
        <v>76</v>
      </c>
      <c r="F9144" s="7">
        <v>45156</v>
      </c>
      <c r="G9144" s="7">
        <v>45522</v>
      </c>
      <c r="H9144" t="s">
        <v>77</v>
      </c>
      <c r="I9144" t="s">
        <v>78</v>
      </c>
      <c r="J9144" s="7"/>
      <c r="K9144" s="7">
        <v>46001</v>
      </c>
      <c r="L9144" s="7">
        <v>45522</v>
      </c>
      <c r="M9144" t="s">
        <v>77</v>
      </c>
      <c r="N9144"/>
      <c r="O9144">
        <v>2026</v>
      </c>
      <c r="P9144">
        <v>1</v>
      </c>
      <c r="Q9144" t="s">
        <v>80</v>
      </c>
      <c r="R9144" s="8">
        <v>46267</v>
      </c>
      <c r="S9144" s="2">
        <v>1</v>
      </c>
      <c r="T9144" s="2" t="s">
        <v>81</v>
      </c>
    </row>
    <row r="9145" spans="1:20" x14ac:dyDescent="0.25">
      <c r="A9145">
        <v>1120814290</v>
      </c>
      <c r="B9145">
        <v>126884885</v>
      </c>
      <c r="C9145" t="s">
        <v>74</v>
      </c>
      <c r="D9145" t="s">
        <v>88</v>
      </c>
      <c r="E9145" t="s">
        <v>76</v>
      </c>
      <c r="F9145" s="7">
        <v>45160</v>
      </c>
      <c r="G9145" s="7">
        <v>45526</v>
      </c>
      <c r="H9145" t="s">
        <v>86</v>
      </c>
      <c r="I9145" t="s">
        <v>87</v>
      </c>
      <c r="J9145" s="7">
        <v>45546</v>
      </c>
      <c r="K9145" s="7">
        <v>45641</v>
      </c>
      <c r="L9145" s="7">
        <v>45526</v>
      </c>
      <c r="M9145" t="s">
        <v>86</v>
      </c>
      <c r="N9145" t="s">
        <v>79</v>
      </c>
      <c r="O9145">
        <v>2026</v>
      </c>
      <c r="P9145">
        <v>1</v>
      </c>
      <c r="Q9145" t="s">
        <v>80</v>
      </c>
      <c r="R9145" s="8">
        <v>46267</v>
      </c>
      <c r="S9145" s="2">
        <v>1</v>
      </c>
      <c r="T9145" s="2" t="s">
        <v>81</v>
      </c>
    </row>
    <row r="9146" spans="1:20" x14ac:dyDescent="0.25">
      <c r="A9146">
        <v>1120814414</v>
      </c>
      <c r="B9146">
        <v>126928938</v>
      </c>
      <c r="C9146" t="s">
        <v>74</v>
      </c>
      <c r="D9146" t="s">
        <v>88</v>
      </c>
      <c r="E9146" t="s">
        <v>76</v>
      </c>
      <c r="F9146" s="7">
        <v>45166</v>
      </c>
      <c r="G9146" s="7">
        <v>45532</v>
      </c>
      <c r="H9146" t="s">
        <v>86</v>
      </c>
      <c r="I9146" t="s">
        <v>87</v>
      </c>
      <c r="J9146" s="7"/>
      <c r="K9146" s="7">
        <v>45919</v>
      </c>
      <c r="L9146" s="7">
        <v>45532</v>
      </c>
      <c r="M9146" t="s">
        <v>86</v>
      </c>
      <c r="N9146"/>
      <c r="O9146">
        <v>2026</v>
      </c>
      <c r="P9146">
        <v>1</v>
      </c>
      <c r="Q9146" t="s">
        <v>80</v>
      </c>
      <c r="R9146" s="8">
        <v>46267</v>
      </c>
      <c r="S9146" s="2">
        <v>1</v>
      </c>
      <c r="T9146" s="2" t="s">
        <v>81</v>
      </c>
    </row>
    <row r="9147" spans="1:20" x14ac:dyDescent="0.25">
      <c r="A9147">
        <v>1120814847</v>
      </c>
      <c r="B9147">
        <v>127097791</v>
      </c>
      <c r="C9147" t="s">
        <v>93</v>
      </c>
      <c r="D9147" t="s">
        <v>88</v>
      </c>
      <c r="E9147" t="s">
        <v>76</v>
      </c>
      <c r="F9147" s="7">
        <v>45189</v>
      </c>
      <c r="G9147" s="7">
        <v>45555</v>
      </c>
      <c r="H9147" t="s">
        <v>77</v>
      </c>
      <c r="I9147" t="s">
        <v>78</v>
      </c>
      <c r="J9147" s="7">
        <v>45562</v>
      </c>
      <c r="K9147" s="7">
        <v>45747</v>
      </c>
      <c r="L9147" s="7">
        <v>45555</v>
      </c>
      <c r="M9147" t="s">
        <v>77</v>
      </c>
      <c r="N9147" t="s">
        <v>79</v>
      </c>
      <c r="O9147">
        <v>2026</v>
      </c>
      <c r="P9147">
        <v>1</v>
      </c>
      <c r="Q9147" t="s">
        <v>80</v>
      </c>
      <c r="R9147" s="8">
        <v>46267</v>
      </c>
      <c r="S9147" s="2">
        <v>1</v>
      </c>
      <c r="T9147" s="2" t="s">
        <v>81</v>
      </c>
    </row>
    <row r="9148" spans="1:20" x14ac:dyDescent="0.25">
      <c r="A9148">
        <v>1120814854</v>
      </c>
      <c r="B9148">
        <v>127099713</v>
      </c>
      <c r="C9148" t="s">
        <v>85</v>
      </c>
      <c r="D9148" t="s">
        <v>88</v>
      </c>
      <c r="E9148" t="s">
        <v>76</v>
      </c>
      <c r="F9148" s="7">
        <v>45190</v>
      </c>
      <c r="G9148" s="7">
        <v>45556</v>
      </c>
      <c r="H9148" t="s">
        <v>77</v>
      </c>
      <c r="I9148" t="s">
        <v>78</v>
      </c>
      <c r="J9148" s="7">
        <v>46114</v>
      </c>
      <c r="K9148" s="7">
        <v>45931</v>
      </c>
      <c r="L9148" s="7">
        <v>45556</v>
      </c>
      <c r="M9148" t="s">
        <v>77</v>
      </c>
      <c r="N9148" t="s">
        <v>79</v>
      </c>
      <c r="O9148">
        <v>2026</v>
      </c>
      <c r="P9148">
        <v>1</v>
      </c>
      <c r="Q9148" t="s">
        <v>80</v>
      </c>
      <c r="R9148" s="8">
        <v>46267</v>
      </c>
      <c r="S9148" s="2">
        <v>1</v>
      </c>
      <c r="T9148" s="2" t="s">
        <v>81</v>
      </c>
    </row>
    <row r="9149" spans="1:20" x14ac:dyDescent="0.25">
      <c r="A9149">
        <v>1120814863</v>
      </c>
      <c r="B9149">
        <v>127100972</v>
      </c>
      <c r="C9149" t="s">
        <v>85</v>
      </c>
      <c r="D9149" t="s">
        <v>75</v>
      </c>
      <c r="E9149" t="s">
        <v>76</v>
      </c>
      <c r="F9149" s="7">
        <v>45190</v>
      </c>
      <c r="G9149" s="7">
        <v>45556</v>
      </c>
      <c r="H9149" t="s">
        <v>77</v>
      </c>
      <c r="I9149" t="s">
        <v>78</v>
      </c>
      <c r="J9149" s="7"/>
      <c r="K9149" s="7">
        <v>45747</v>
      </c>
      <c r="L9149" s="7">
        <v>45556</v>
      </c>
      <c r="M9149" t="s">
        <v>77</v>
      </c>
      <c r="N9149"/>
      <c r="O9149">
        <v>2026</v>
      </c>
      <c r="P9149">
        <v>1</v>
      </c>
      <c r="Q9149" t="s">
        <v>80</v>
      </c>
      <c r="R9149" s="8">
        <v>46267</v>
      </c>
      <c r="S9149" s="2">
        <v>1</v>
      </c>
      <c r="T9149" s="2" t="s">
        <v>81</v>
      </c>
    </row>
    <row r="9150" spans="1:20" x14ac:dyDescent="0.25">
      <c r="A9150">
        <v>1120815086</v>
      </c>
      <c r="B9150">
        <v>127187742</v>
      </c>
      <c r="C9150" t="s">
        <v>85</v>
      </c>
      <c r="D9150" t="s">
        <v>88</v>
      </c>
      <c r="E9150" t="s">
        <v>76</v>
      </c>
      <c r="F9150" s="7">
        <v>45202</v>
      </c>
      <c r="G9150" s="7">
        <v>45568</v>
      </c>
      <c r="H9150" t="s">
        <v>86</v>
      </c>
      <c r="I9150" t="s">
        <v>87</v>
      </c>
      <c r="J9150" s="7"/>
      <c r="K9150" s="7">
        <v>45930</v>
      </c>
      <c r="L9150" s="7">
        <v>45568</v>
      </c>
      <c r="M9150" t="s">
        <v>86</v>
      </c>
      <c r="N9150"/>
      <c r="O9150">
        <v>2026</v>
      </c>
      <c r="P9150">
        <v>1</v>
      </c>
      <c r="Q9150" t="s">
        <v>80</v>
      </c>
      <c r="R9150" s="8">
        <v>46267</v>
      </c>
      <c r="S9150" s="2">
        <v>1</v>
      </c>
      <c r="T9150" s="2" t="s">
        <v>81</v>
      </c>
    </row>
    <row r="9151" spans="1:20" x14ac:dyDescent="0.25">
      <c r="A9151">
        <v>1120815112</v>
      </c>
      <c r="B9151">
        <v>127197004</v>
      </c>
      <c r="C9151" t="s">
        <v>97</v>
      </c>
      <c r="D9151" t="s">
        <v>88</v>
      </c>
      <c r="E9151" t="s">
        <v>76</v>
      </c>
      <c r="F9151" s="7">
        <v>45203</v>
      </c>
      <c r="G9151" s="7">
        <v>45569</v>
      </c>
      <c r="H9151" t="s">
        <v>77</v>
      </c>
      <c r="I9151" t="s">
        <v>78</v>
      </c>
      <c r="J9151" s="7">
        <v>45562</v>
      </c>
      <c r="K9151" s="7">
        <v>45623</v>
      </c>
      <c r="L9151" s="7">
        <v>45569</v>
      </c>
      <c r="M9151" t="s">
        <v>77</v>
      </c>
      <c r="N9151" t="s">
        <v>79</v>
      </c>
      <c r="O9151">
        <v>2026</v>
      </c>
      <c r="P9151">
        <v>1</v>
      </c>
      <c r="Q9151" t="s">
        <v>80</v>
      </c>
      <c r="R9151" s="8">
        <v>46267</v>
      </c>
      <c r="S9151" s="2">
        <v>1</v>
      </c>
      <c r="T9151" s="2" t="s">
        <v>81</v>
      </c>
    </row>
    <row r="9152" spans="1:20" x14ac:dyDescent="0.25">
      <c r="A9152">
        <v>1120815643</v>
      </c>
      <c r="B9152">
        <v>127357079</v>
      </c>
      <c r="C9152" t="s">
        <v>93</v>
      </c>
      <c r="D9152" t="s">
        <v>88</v>
      </c>
      <c r="E9152" t="s">
        <v>76</v>
      </c>
      <c r="F9152" s="7">
        <v>45226</v>
      </c>
      <c r="G9152" s="7">
        <v>45592</v>
      </c>
      <c r="H9152" t="s">
        <v>77</v>
      </c>
      <c r="I9152" t="s">
        <v>78</v>
      </c>
      <c r="J9152" s="7">
        <v>45760</v>
      </c>
      <c r="K9152" s="7">
        <v>45747</v>
      </c>
      <c r="L9152" s="7">
        <v>45592</v>
      </c>
      <c r="M9152" t="s">
        <v>77</v>
      </c>
      <c r="N9152" t="s">
        <v>79</v>
      </c>
      <c r="O9152">
        <v>2026</v>
      </c>
      <c r="P9152">
        <v>1</v>
      </c>
      <c r="Q9152" t="s">
        <v>80</v>
      </c>
      <c r="R9152" s="8">
        <v>46267</v>
      </c>
      <c r="S9152" s="2">
        <v>1</v>
      </c>
      <c r="T9152" s="2" t="s">
        <v>81</v>
      </c>
    </row>
    <row r="9153" spans="1:20" x14ac:dyDescent="0.25">
      <c r="A9153">
        <v>1120815826</v>
      </c>
      <c r="B9153">
        <v>127413597</v>
      </c>
      <c r="C9153" t="s">
        <v>82</v>
      </c>
      <c r="D9153" t="s">
        <v>88</v>
      </c>
      <c r="E9153" t="s">
        <v>76</v>
      </c>
      <c r="F9153" s="7">
        <v>45234</v>
      </c>
      <c r="G9153" s="7">
        <v>45600</v>
      </c>
      <c r="H9153" t="s">
        <v>77</v>
      </c>
      <c r="I9153" t="s">
        <v>78</v>
      </c>
      <c r="J9153" s="7"/>
      <c r="K9153" s="7">
        <v>45747</v>
      </c>
      <c r="L9153" s="7">
        <v>45600</v>
      </c>
      <c r="M9153" t="s">
        <v>77</v>
      </c>
      <c r="N9153"/>
      <c r="O9153">
        <v>2026</v>
      </c>
      <c r="P9153">
        <v>1</v>
      </c>
      <c r="Q9153" t="s">
        <v>80</v>
      </c>
      <c r="R9153" s="8">
        <v>46267</v>
      </c>
      <c r="S9153" s="2">
        <v>1</v>
      </c>
      <c r="T9153" s="2" t="s">
        <v>81</v>
      </c>
    </row>
    <row r="9154" spans="1:20" x14ac:dyDescent="0.25">
      <c r="A9154">
        <v>1120816114</v>
      </c>
      <c r="B9154">
        <v>127787217</v>
      </c>
      <c r="C9154" t="s">
        <v>82</v>
      </c>
      <c r="D9154" t="s">
        <v>83</v>
      </c>
      <c r="E9154" t="s">
        <v>76</v>
      </c>
      <c r="F9154" s="7">
        <v>44848</v>
      </c>
      <c r="G9154" s="7">
        <v>46674</v>
      </c>
      <c r="H9154" t="s">
        <v>77</v>
      </c>
      <c r="I9154" t="s">
        <v>84</v>
      </c>
      <c r="J9154" s="7">
        <v>45496</v>
      </c>
      <c r="K9154" s="7">
        <v>45287</v>
      </c>
      <c r="L9154" s="7">
        <v>46674</v>
      </c>
      <c r="M9154" t="s">
        <v>77</v>
      </c>
      <c r="N9154" t="s">
        <v>79</v>
      </c>
      <c r="O9154">
        <v>2026</v>
      </c>
      <c r="P9154">
        <v>1</v>
      </c>
      <c r="Q9154" t="s">
        <v>80</v>
      </c>
      <c r="R9154" s="8">
        <v>46267</v>
      </c>
      <c r="S9154" s="2">
        <v>1</v>
      </c>
      <c r="T9154" s="2" t="s">
        <v>81</v>
      </c>
    </row>
    <row r="9155" spans="1:20" x14ac:dyDescent="0.25">
      <c r="A9155">
        <v>1120816116</v>
      </c>
      <c r="B9155">
        <v>127801247</v>
      </c>
      <c r="C9155" t="s">
        <v>82</v>
      </c>
      <c r="D9155" t="s">
        <v>83</v>
      </c>
      <c r="E9155" t="s">
        <v>76</v>
      </c>
      <c r="F9155" s="7">
        <v>44848</v>
      </c>
      <c r="G9155" s="7">
        <v>46674</v>
      </c>
      <c r="H9155" t="s">
        <v>77</v>
      </c>
      <c r="I9155" t="s">
        <v>84</v>
      </c>
      <c r="J9155" s="7">
        <v>45830</v>
      </c>
      <c r="K9155" s="7">
        <v>45287</v>
      </c>
      <c r="L9155" s="7">
        <v>46674</v>
      </c>
      <c r="M9155" t="s">
        <v>77</v>
      </c>
      <c r="N9155" t="s">
        <v>79</v>
      </c>
      <c r="O9155">
        <v>2026</v>
      </c>
      <c r="P9155">
        <v>1</v>
      </c>
      <c r="Q9155" t="s">
        <v>80</v>
      </c>
      <c r="R9155" s="8">
        <v>46267</v>
      </c>
      <c r="S9155" s="2">
        <v>1</v>
      </c>
      <c r="T9155" s="2" t="s">
        <v>81</v>
      </c>
    </row>
    <row r="9156" spans="1:20" x14ac:dyDescent="0.25">
      <c r="A9156">
        <v>1120816118</v>
      </c>
      <c r="B9156">
        <v>127821408</v>
      </c>
      <c r="C9156" t="s">
        <v>74</v>
      </c>
      <c r="D9156" t="s">
        <v>83</v>
      </c>
      <c r="E9156" t="s">
        <v>76</v>
      </c>
      <c r="F9156" s="7">
        <v>44546</v>
      </c>
      <c r="G9156" s="7">
        <v>46372</v>
      </c>
      <c r="H9156" t="s">
        <v>86</v>
      </c>
      <c r="I9156" t="s">
        <v>87</v>
      </c>
      <c r="J9156" s="7"/>
      <c r="K9156" s="7">
        <v>45286</v>
      </c>
      <c r="L9156" s="7">
        <v>46372</v>
      </c>
      <c r="M9156" t="s">
        <v>86</v>
      </c>
      <c r="N9156"/>
      <c r="O9156">
        <v>2026</v>
      </c>
      <c r="P9156">
        <v>1</v>
      </c>
      <c r="Q9156" t="s">
        <v>80</v>
      </c>
      <c r="R9156" s="8">
        <v>46267</v>
      </c>
      <c r="S9156" s="2">
        <v>1</v>
      </c>
      <c r="T9156" s="2" t="s">
        <v>81</v>
      </c>
    </row>
    <row r="9157" spans="1:20" x14ac:dyDescent="0.25">
      <c r="A9157">
        <v>1120816119</v>
      </c>
      <c r="B9157">
        <v>127821408</v>
      </c>
      <c r="C9157" t="s">
        <v>74</v>
      </c>
      <c r="D9157" t="s">
        <v>83</v>
      </c>
      <c r="E9157" t="s">
        <v>76</v>
      </c>
      <c r="F9157" s="7">
        <v>44546</v>
      </c>
      <c r="G9157" s="7">
        <v>46372</v>
      </c>
      <c r="H9157" t="s">
        <v>86</v>
      </c>
      <c r="I9157" t="s">
        <v>87</v>
      </c>
      <c r="J9157" s="7"/>
      <c r="K9157" s="7">
        <v>45747</v>
      </c>
      <c r="L9157" s="7">
        <v>46372</v>
      </c>
      <c r="M9157" t="s">
        <v>86</v>
      </c>
      <c r="N9157"/>
      <c r="O9157">
        <v>2026</v>
      </c>
      <c r="P9157">
        <v>1</v>
      </c>
      <c r="Q9157" t="s">
        <v>80</v>
      </c>
      <c r="R9157" s="8">
        <v>46267</v>
      </c>
      <c r="S9157" s="2">
        <v>1</v>
      </c>
      <c r="T9157" s="2" t="s">
        <v>81</v>
      </c>
    </row>
    <row r="9158" spans="1:20" x14ac:dyDescent="0.25">
      <c r="A9158">
        <v>1120816121</v>
      </c>
      <c r="B9158">
        <v>127823690</v>
      </c>
      <c r="C9158" t="s">
        <v>82</v>
      </c>
      <c r="D9158" t="s">
        <v>83</v>
      </c>
      <c r="E9158" t="s">
        <v>76</v>
      </c>
      <c r="F9158" s="7">
        <v>44363</v>
      </c>
      <c r="G9158" s="7">
        <v>46189</v>
      </c>
      <c r="H9158" t="s">
        <v>86</v>
      </c>
      <c r="I9158" t="s">
        <v>87</v>
      </c>
      <c r="J9158" s="7">
        <v>45830</v>
      </c>
      <c r="K9158" s="7">
        <v>45779</v>
      </c>
      <c r="L9158" s="7">
        <v>46189</v>
      </c>
      <c r="M9158" t="s">
        <v>86</v>
      </c>
      <c r="N9158" t="s">
        <v>79</v>
      </c>
      <c r="O9158">
        <v>2026</v>
      </c>
      <c r="P9158">
        <v>1</v>
      </c>
      <c r="Q9158" t="s">
        <v>80</v>
      </c>
      <c r="R9158" s="8">
        <v>46267</v>
      </c>
      <c r="S9158" s="2">
        <v>1</v>
      </c>
      <c r="T9158" s="2" t="s">
        <v>81</v>
      </c>
    </row>
    <row r="9159" spans="1:20" x14ac:dyDescent="0.25">
      <c r="A9159">
        <v>1120816128</v>
      </c>
      <c r="B9159">
        <v>127989404</v>
      </c>
      <c r="C9159" t="s">
        <v>74</v>
      </c>
      <c r="D9159" t="s">
        <v>88</v>
      </c>
      <c r="E9159" t="s">
        <v>76</v>
      </c>
      <c r="F9159" s="7">
        <v>44781</v>
      </c>
      <c r="G9159" s="7">
        <v>46607</v>
      </c>
      <c r="H9159" t="s">
        <v>86</v>
      </c>
      <c r="I9159" t="s">
        <v>87</v>
      </c>
      <c r="J9159" s="7">
        <v>45830</v>
      </c>
      <c r="K9159" s="7">
        <v>45623</v>
      </c>
      <c r="L9159" s="7">
        <v>46607</v>
      </c>
      <c r="M9159" t="s">
        <v>86</v>
      </c>
      <c r="N9159" t="s">
        <v>79</v>
      </c>
      <c r="O9159">
        <v>2026</v>
      </c>
      <c r="P9159">
        <v>1</v>
      </c>
      <c r="Q9159" t="s">
        <v>80</v>
      </c>
      <c r="R9159" s="8">
        <v>46267</v>
      </c>
      <c r="S9159" s="2">
        <v>1</v>
      </c>
      <c r="T9159" s="2" t="s">
        <v>81</v>
      </c>
    </row>
    <row r="9160" spans="1:20" x14ac:dyDescent="0.25">
      <c r="A9160">
        <v>1120816349</v>
      </c>
      <c r="B9160">
        <v>128343616</v>
      </c>
      <c r="C9160" t="s">
        <v>82</v>
      </c>
      <c r="D9160" t="s">
        <v>83</v>
      </c>
      <c r="E9160" t="s">
        <v>76</v>
      </c>
      <c r="F9160" s="7">
        <v>45372</v>
      </c>
      <c r="G9160" s="7">
        <v>45556</v>
      </c>
      <c r="H9160" t="s">
        <v>77</v>
      </c>
      <c r="I9160" t="s">
        <v>84</v>
      </c>
      <c r="J9160" s="7">
        <v>45492</v>
      </c>
      <c r="K9160" s="7">
        <v>45623</v>
      </c>
      <c r="L9160" s="7">
        <v>45556</v>
      </c>
      <c r="M9160" t="s">
        <v>77</v>
      </c>
      <c r="N9160" t="s">
        <v>79</v>
      </c>
      <c r="O9160">
        <v>2026</v>
      </c>
      <c r="P9160">
        <v>1</v>
      </c>
      <c r="Q9160" t="s">
        <v>80</v>
      </c>
      <c r="R9160" s="8">
        <v>46267</v>
      </c>
      <c r="S9160" s="2">
        <v>1</v>
      </c>
      <c r="T9160" s="2" t="s">
        <v>81</v>
      </c>
    </row>
    <row r="9161" spans="1:20" x14ac:dyDescent="0.25">
      <c r="A9161">
        <v>1120816350</v>
      </c>
      <c r="B9161">
        <v>128343616</v>
      </c>
      <c r="C9161" t="s">
        <v>82</v>
      </c>
      <c r="D9161" t="s">
        <v>83</v>
      </c>
      <c r="E9161" t="s">
        <v>76</v>
      </c>
      <c r="F9161" s="7">
        <v>45372</v>
      </c>
      <c r="G9161" s="7">
        <v>45556</v>
      </c>
      <c r="H9161" t="s">
        <v>77</v>
      </c>
      <c r="I9161" t="s">
        <v>84</v>
      </c>
      <c r="J9161" s="7">
        <v>45492</v>
      </c>
      <c r="K9161" s="7">
        <v>45971</v>
      </c>
      <c r="L9161" s="7">
        <v>45556</v>
      </c>
      <c r="M9161" t="s">
        <v>77</v>
      </c>
      <c r="N9161" t="s">
        <v>79</v>
      </c>
      <c r="O9161">
        <v>2026</v>
      </c>
      <c r="P9161">
        <v>1</v>
      </c>
      <c r="Q9161" t="s">
        <v>80</v>
      </c>
      <c r="R9161" s="8">
        <v>46267</v>
      </c>
      <c r="S9161" s="2">
        <v>1</v>
      </c>
      <c r="T9161" s="2" t="s">
        <v>81</v>
      </c>
    </row>
    <row r="9162" spans="1:20" x14ac:dyDescent="0.25">
      <c r="A9162">
        <v>1120816487</v>
      </c>
      <c r="B9162">
        <v>128495779</v>
      </c>
      <c r="C9162" t="s">
        <v>93</v>
      </c>
      <c r="D9162" t="s">
        <v>83</v>
      </c>
      <c r="E9162" t="s">
        <v>76</v>
      </c>
      <c r="F9162" s="7">
        <v>45385</v>
      </c>
      <c r="G9162" s="7">
        <v>45568</v>
      </c>
      <c r="H9162" t="s">
        <v>77</v>
      </c>
      <c r="I9162" t="s">
        <v>78</v>
      </c>
      <c r="J9162" s="7"/>
      <c r="K9162" s="7">
        <v>45623</v>
      </c>
      <c r="L9162" s="7">
        <v>45568</v>
      </c>
      <c r="M9162" t="s">
        <v>77</v>
      </c>
      <c r="N9162"/>
      <c r="O9162">
        <v>2026</v>
      </c>
      <c r="P9162">
        <v>1</v>
      </c>
      <c r="Q9162" t="s">
        <v>80</v>
      </c>
      <c r="R9162" s="8">
        <v>46267</v>
      </c>
      <c r="S9162" s="2">
        <v>1</v>
      </c>
      <c r="T9162" s="2" t="s">
        <v>81</v>
      </c>
    </row>
    <row r="9163" spans="1:20" x14ac:dyDescent="0.25">
      <c r="A9163">
        <v>1120816660</v>
      </c>
      <c r="B9163">
        <v>128706326</v>
      </c>
      <c r="C9163" t="s">
        <v>91</v>
      </c>
      <c r="D9163" t="s">
        <v>88</v>
      </c>
      <c r="E9163" t="s">
        <v>76</v>
      </c>
      <c r="F9163" s="7">
        <v>45411</v>
      </c>
      <c r="G9163" s="7">
        <v>45776</v>
      </c>
      <c r="H9163" t="s">
        <v>77</v>
      </c>
      <c r="I9163" t="s">
        <v>78</v>
      </c>
      <c r="J9163" s="7"/>
      <c r="K9163" s="7">
        <v>45945</v>
      </c>
      <c r="L9163" s="7">
        <v>45776</v>
      </c>
      <c r="M9163" t="s">
        <v>77</v>
      </c>
      <c r="N9163"/>
      <c r="O9163">
        <v>2026</v>
      </c>
      <c r="P9163">
        <v>1</v>
      </c>
      <c r="Q9163" t="s">
        <v>80</v>
      </c>
      <c r="R9163" s="8">
        <v>46267</v>
      </c>
      <c r="S9163" s="2">
        <v>1</v>
      </c>
      <c r="T9163" s="2" t="s">
        <v>81</v>
      </c>
    </row>
    <row r="9164" spans="1:20" x14ac:dyDescent="0.25">
      <c r="A9164">
        <v>1120816729</v>
      </c>
      <c r="B9164">
        <v>128751373</v>
      </c>
      <c r="C9164" t="s">
        <v>74</v>
      </c>
      <c r="D9164" t="s">
        <v>83</v>
      </c>
      <c r="E9164" t="s">
        <v>76</v>
      </c>
      <c r="F9164" s="7">
        <v>45422</v>
      </c>
      <c r="G9164" s="7">
        <v>45606</v>
      </c>
      <c r="H9164" t="s">
        <v>77</v>
      </c>
      <c r="I9164" t="s">
        <v>78</v>
      </c>
      <c r="J9164" s="7"/>
      <c r="K9164" s="7">
        <v>45747</v>
      </c>
      <c r="L9164" s="7">
        <v>45606</v>
      </c>
      <c r="M9164" t="s">
        <v>77</v>
      </c>
      <c r="N9164"/>
      <c r="O9164">
        <v>2026</v>
      </c>
      <c r="P9164">
        <v>1</v>
      </c>
      <c r="Q9164" t="s">
        <v>80</v>
      </c>
      <c r="R9164" s="8">
        <v>46267</v>
      </c>
      <c r="S9164" s="2">
        <v>1</v>
      </c>
      <c r="T9164" s="2" t="s">
        <v>81</v>
      </c>
    </row>
    <row r="9165" spans="1:20" x14ac:dyDescent="0.25">
      <c r="A9165">
        <v>1120816760</v>
      </c>
      <c r="B9165">
        <v>128775766</v>
      </c>
      <c r="C9165" t="s">
        <v>90</v>
      </c>
      <c r="D9165" t="s">
        <v>83</v>
      </c>
      <c r="E9165" t="s">
        <v>76</v>
      </c>
      <c r="F9165" s="7">
        <v>45425</v>
      </c>
      <c r="G9165" s="7">
        <v>45605</v>
      </c>
      <c r="H9165" t="s">
        <v>77</v>
      </c>
      <c r="I9165" t="s">
        <v>84</v>
      </c>
      <c r="J9165" s="7">
        <v>45777</v>
      </c>
      <c r="K9165" s="7">
        <v>45555</v>
      </c>
      <c r="L9165" s="7">
        <v>45605</v>
      </c>
      <c r="M9165" t="s">
        <v>77</v>
      </c>
      <c r="N9165" t="s">
        <v>79</v>
      </c>
      <c r="O9165">
        <v>2026</v>
      </c>
      <c r="P9165">
        <v>1</v>
      </c>
      <c r="Q9165" t="s">
        <v>80</v>
      </c>
      <c r="R9165" s="8">
        <v>46267</v>
      </c>
      <c r="S9165" s="2">
        <v>1</v>
      </c>
      <c r="T9165" s="2" t="s">
        <v>81</v>
      </c>
    </row>
    <row r="9166" spans="1:20" x14ac:dyDescent="0.25">
      <c r="A9166">
        <v>1120816945</v>
      </c>
      <c r="B9166">
        <v>129035679</v>
      </c>
      <c r="C9166" t="s">
        <v>82</v>
      </c>
      <c r="D9166" t="s">
        <v>75</v>
      </c>
      <c r="E9166" t="s">
        <v>76</v>
      </c>
      <c r="F9166" s="7">
        <v>45450</v>
      </c>
      <c r="G9166" s="7">
        <v>45815</v>
      </c>
      <c r="H9166" t="s">
        <v>77</v>
      </c>
      <c r="I9166" t="s">
        <v>78</v>
      </c>
      <c r="J9166" s="7">
        <v>45830</v>
      </c>
      <c r="K9166" s="7">
        <v>45582</v>
      </c>
      <c r="L9166" s="7">
        <v>45815</v>
      </c>
      <c r="M9166" t="s">
        <v>77</v>
      </c>
      <c r="N9166" t="s">
        <v>92</v>
      </c>
      <c r="O9166">
        <v>2026</v>
      </c>
      <c r="P9166">
        <v>1</v>
      </c>
      <c r="Q9166" t="s">
        <v>80</v>
      </c>
      <c r="R9166" s="8">
        <v>46267</v>
      </c>
      <c r="S9166" s="2">
        <v>1</v>
      </c>
      <c r="T9166" s="2" t="s">
        <v>81</v>
      </c>
    </row>
    <row r="9167" spans="1:20" x14ac:dyDescent="0.25">
      <c r="A9167">
        <v>1120817014</v>
      </c>
      <c r="B9167">
        <v>129068237</v>
      </c>
      <c r="C9167" t="s">
        <v>85</v>
      </c>
      <c r="D9167" t="s">
        <v>88</v>
      </c>
      <c r="E9167" t="s">
        <v>76</v>
      </c>
      <c r="F9167" s="7">
        <v>45454</v>
      </c>
      <c r="G9167" s="7">
        <v>45819</v>
      </c>
      <c r="H9167" t="s">
        <v>77</v>
      </c>
      <c r="I9167" t="s">
        <v>89</v>
      </c>
      <c r="J9167" s="7">
        <v>46052</v>
      </c>
      <c r="K9167" s="7">
        <v>45457</v>
      </c>
      <c r="L9167" s="7">
        <v>45819</v>
      </c>
      <c r="M9167" t="s">
        <v>77</v>
      </c>
      <c r="N9167" t="s">
        <v>79</v>
      </c>
      <c r="O9167">
        <v>2026</v>
      </c>
      <c r="P9167">
        <v>1</v>
      </c>
      <c r="Q9167" t="s">
        <v>80</v>
      </c>
      <c r="R9167" s="8">
        <v>46267</v>
      </c>
      <c r="S9167" s="2">
        <v>1</v>
      </c>
      <c r="T9167" s="2" t="s">
        <v>81</v>
      </c>
    </row>
    <row r="9168" spans="1:20" x14ac:dyDescent="0.25">
      <c r="A9168">
        <v>1120817033</v>
      </c>
      <c r="B9168">
        <v>129069112</v>
      </c>
      <c r="C9168" t="s">
        <v>85</v>
      </c>
      <c r="D9168" t="s">
        <v>83</v>
      </c>
      <c r="E9168" t="s">
        <v>76</v>
      </c>
      <c r="F9168" s="7">
        <v>45454</v>
      </c>
      <c r="G9168" s="7">
        <v>47280</v>
      </c>
      <c r="H9168" t="s">
        <v>77</v>
      </c>
      <c r="I9168" t="s">
        <v>78</v>
      </c>
      <c r="J9168" s="7"/>
      <c r="K9168" s="7">
        <v>45462</v>
      </c>
      <c r="L9168" s="7">
        <v>47280</v>
      </c>
      <c r="M9168" t="s">
        <v>77</v>
      </c>
      <c r="N9168"/>
      <c r="O9168">
        <v>2026</v>
      </c>
      <c r="P9168">
        <v>1</v>
      </c>
      <c r="Q9168" t="s">
        <v>80</v>
      </c>
      <c r="R9168" s="8">
        <v>46267</v>
      </c>
      <c r="S9168" s="2">
        <v>1</v>
      </c>
      <c r="T9168" s="2" t="s">
        <v>81</v>
      </c>
    </row>
    <row r="9169" spans="1:20" x14ac:dyDescent="0.25">
      <c r="A9169">
        <v>1120817081</v>
      </c>
      <c r="B9169">
        <v>129096466</v>
      </c>
      <c r="C9169" t="s">
        <v>91</v>
      </c>
      <c r="D9169" t="s">
        <v>83</v>
      </c>
      <c r="E9169" t="s">
        <v>76</v>
      </c>
      <c r="F9169" s="7">
        <v>45461</v>
      </c>
      <c r="G9169" s="7">
        <v>45644</v>
      </c>
      <c r="H9169" t="s">
        <v>77</v>
      </c>
      <c r="I9169" t="s">
        <v>78</v>
      </c>
      <c r="J9169" s="7"/>
      <c r="K9169" s="7">
        <v>45471</v>
      </c>
      <c r="L9169" s="7">
        <v>45644</v>
      </c>
      <c r="M9169" t="s">
        <v>77</v>
      </c>
      <c r="N9169"/>
      <c r="O9169">
        <v>2026</v>
      </c>
      <c r="P9169">
        <v>1</v>
      </c>
      <c r="Q9169" t="s">
        <v>80</v>
      </c>
      <c r="R9169" s="8">
        <v>46267</v>
      </c>
      <c r="S9169" s="2">
        <v>1</v>
      </c>
      <c r="T9169" s="2" t="s">
        <v>81</v>
      </c>
    </row>
    <row r="9170" spans="1:20" x14ac:dyDescent="0.25">
      <c r="A9170">
        <v>1120817086</v>
      </c>
      <c r="B9170">
        <v>129096806</v>
      </c>
      <c r="C9170" t="s">
        <v>93</v>
      </c>
      <c r="D9170" t="s">
        <v>83</v>
      </c>
      <c r="E9170" t="s">
        <v>76</v>
      </c>
      <c r="F9170" s="7">
        <v>45458</v>
      </c>
      <c r="G9170" s="7">
        <v>45641</v>
      </c>
      <c r="H9170" t="s">
        <v>77</v>
      </c>
      <c r="I9170" t="s">
        <v>84</v>
      </c>
      <c r="J9170" s="7">
        <v>45607</v>
      </c>
      <c r="K9170" s="7">
        <v>45747</v>
      </c>
      <c r="L9170" s="7">
        <v>45641</v>
      </c>
      <c r="M9170" t="s">
        <v>77</v>
      </c>
      <c r="N9170" t="s">
        <v>79</v>
      </c>
      <c r="O9170">
        <v>2026</v>
      </c>
      <c r="P9170">
        <v>1</v>
      </c>
      <c r="Q9170" t="s">
        <v>80</v>
      </c>
      <c r="R9170" s="8">
        <v>46267</v>
      </c>
      <c r="S9170" s="2">
        <v>1</v>
      </c>
      <c r="T9170" s="2" t="s">
        <v>81</v>
      </c>
    </row>
    <row r="9171" spans="1:20" x14ac:dyDescent="0.25">
      <c r="A9171">
        <v>1120817087</v>
      </c>
      <c r="B9171">
        <v>129096806</v>
      </c>
      <c r="C9171" t="s">
        <v>93</v>
      </c>
      <c r="D9171" t="s">
        <v>83</v>
      </c>
      <c r="E9171" t="s">
        <v>76</v>
      </c>
      <c r="F9171" s="7">
        <v>45458</v>
      </c>
      <c r="G9171" s="7">
        <v>45641</v>
      </c>
      <c r="H9171" t="s">
        <v>77</v>
      </c>
      <c r="I9171" t="s">
        <v>84</v>
      </c>
      <c r="J9171" s="7">
        <v>45607</v>
      </c>
      <c r="K9171" s="7">
        <v>45875</v>
      </c>
      <c r="L9171" s="7">
        <v>45641</v>
      </c>
      <c r="M9171" t="s">
        <v>77</v>
      </c>
      <c r="N9171" t="s">
        <v>79</v>
      </c>
      <c r="O9171">
        <v>2026</v>
      </c>
      <c r="P9171">
        <v>1</v>
      </c>
      <c r="Q9171" t="s">
        <v>80</v>
      </c>
      <c r="R9171" s="8">
        <v>46267</v>
      </c>
      <c r="S9171" s="2">
        <v>1</v>
      </c>
      <c r="T9171" s="2" t="s">
        <v>81</v>
      </c>
    </row>
    <row r="9172" spans="1:20" x14ac:dyDescent="0.25">
      <c r="A9172">
        <v>1120817193</v>
      </c>
      <c r="B9172">
        <v>129147476</v>
      </c>
      <c r="C9172" t="s">
        <v>82</v>
      </c>
      <c r="D9172" t="s">
        <v>88</v>
      </c>
      <c r="E9172" t="s">
        <v>76</v>
      </c>
      <c r="F9172" s="7">
        <v>45471</v>
      </c>
      <c r="G9172" s="7">
        <v>45836</v>
      </c>
      <c r="H9172" t="s">
        <v>77</v>
      </c>
      <c r="I9172" t="s">
        <v>78</v>
      </c>
      <c r="J9172" s="7"/>
      <c r="K9172" s="7">
        <v>45748</v>
      </c>
      <c r="L9172" s="7">
        <v>45836</v>
      </c>
      <c r="M9172" t="s">
        <v>77</v>
      </c>
      <c r="N9172"/>
      <c r="O9172">
        <v>2026</v>
      </c>
      <c r="P9172">
        <v>1</v>
      </c>
      <c r="Q9172" t="s">
        <v>80</v>
      </c>
      <c r="R9172" s="8">
        <v>46267</v>
      </c>
      <c r="S9172" s="2">
        <v>1</v>
      </c>
      <c r="T9172" s="2" t="s">
        <v>81</v>
      </c>
    </row>
    <row r="9173" spans="1:20" x14ac:dyDescent="0.25">
      <c r="A9173">
        <v>1120817256</v>
      </c>
      <c r="B9173">
        <v>129209244</v>
      </c>
      <c r="C9173" t="s">
        <v>82</v>
      </c>
      <c r="D9173" t="s">
        <v>88</v>
      </c>
      <c r="E9173" t="s">
        <v>76</v>
      </c>
      <c r="F9173" s="7">
        <v>45484</v>
      </c>
      <c r="G9173" s="7">
        <v>47310</v>
      </c>
      <c r="H9173" t="s">
        <v>77</v>
      </c>
      <c r="I9173" t="s">
        <v>78</v>
      </c>
      <c r="J9173" s="7"/>
      <c r="K9173" s="7">
        <v>45884</v>
      </c>
      <c r="L9173" s="7">
        <v>47310</v>
      </c>
      <c r="M9173" t="s">
        <v>77</v>
      </c>
      <c r="N9173"/>
      <c r="O9173">
        <v>2026</v>
      </c>
      <c r="P9173">
        <v>1</v>
      </c>
      <c r="Q9173" t="s">
        <v>80</v>
      </c>
      <c r="R9173" s="8">
        <v>46267</v>
      </c>
      <c r="S9173" s="2">
        <v>1</v>
      </c>
      <c r="T9173" s="2" t="s">
        <v>81</v>
      </c>
    </row>
    <row r="9174" spans="1:20" x14ac:dyDescent="0.25">
      <c r="A9174">
        <v>1120817313</v>
      </c>
      <c r="B9174">
        <v>129237406</v>
      </c>
      <c r="C9174" t="s">
        <v>95</v>
      </c>
      <c r="D9174" t="s">
        <v>88</v>
      </c>
      <c r="E9174" t="s">
        <v>76</v>
      </c>
      <c r="F9174" s="7">
        <v>45488</v>
      </c>
      <c r="G9174" s="7">
        <v>45853</v>
      </c>
      <c r="H9174" t="s">
        <v>77</v>
      </c>
      <c r="I9174" t="s">
        <v>84</v>
      </c>
      <c r="J9174" s="7"/>
      <c r="K9174" s="7">
        <v>45495</v>
      </c>
      <c r="L9174" s="7">
        <v>45853</v>
      </c>
      <c r="M9174" t="s">
        <v>77</v>
      </c>
      <c r="N9174"/>
      <c r="O9174">
        <v>2026</v>
      </c>
      <c r="P9174">
        <v>1</v>
      </c>
      <c r="Q9174" t="s">
        <v>80</v>
      </c>
      <c r="R9174" s="8">
        <v>46267</v>
      </c>
      <c r="S9174" s="2">
        <v>1</v>
      </c>
      <c r="T9174" s="2" t="s">
        <v>81</v>
      </c>
    </row>
    <row r="9175" spans="1:20" x14ac:dyDescent="0.25">
      <c r="A9175">
        <v>1120817549</v>
      </c>
      <c r="B9175">
        <v>129342915</v>
      </c>
      <c r="C9175" t="s">
        <v>82</v>
      </c>
      <c r="D9175" t="s">
        <v>83</v>
      </c>
      <c r="E9175" t="s">
        <v>76</v>
      </c>
      <c r="F9175" s="7">
        <v>45511</v>
      </c>
      <c r="G9175" s="7">
        <v>45695</v>
      </c>
      <c r="H9175" t="s">
        <v>77</v>
      </c>
      <c r="I9175" t="s">
        <v>84</v>
      </c>
      <c r="J9175" s="7">
        <v>45514</v>
      </c>
      <c r="K9175" s="7">
        <v>45513</v>
      </c>
      <c r="L9175" s="7">
        <v>45695</v>
      </c>
      <c r="M9175" t="s">
        <v>77</v>
      </c>
      <c r="N9175" t="s">
        <v>79</v>
      </c>
      <c r="O9175">
        <v>2026</v>
      </c>
      <c r="P9175">
        <v>1</v>
      </c>
      <c r="Q9175" t="s">
        <v>80</v>
      </c>
      <c r="R9175" s="8">
        <v>46267</v>
      </c>
      <c r="S9175" s="2">
        <v>1</v>
      </c>
      <c r="T9175" s="2" t="s">
        <v>81</v>
      </c>
    </row>
    <row r="9176" spans="1:20" x14ac:dyDescent="0.25">
      <c r="A9176">
        <v>1120817674</v>
      </c>
      <c r="B9176">
        <v>129398527</v>
      </c>
      <c r="C9176" t="s">
        <v>74</v>
      </c>
      <c r="D9176" t="s">
        <v>75</v>
      </c>
      <c r="E9176" t="s">
        <v>76</v>
      </c>
      <c r="F9176" s="7">
        <v>45520</v>
      </c>
      <c r="G9176" s="7">
        <v>47346</v>
      </c>
      <c r="H9176" t="s">
        <v>86</v>
      </c>
      <c r="I9176" t="s">
        <v>87</v>
      </c>
      <c r="J9176" s="7"/>
      <c r="K9176" s="7">
        <v>45527</v>
      </c>
      <c r="L9176" s="7">
        <v>47346</v>
      </c>
      <c r="M9176" t="s">
        <v>86</v>
      </c>
      <c r="N9176"/>
      <c r="O9176">
        <v>2026</v>
      </c>
      <c r="P9176">
        <v>1</v>
      </c>
      <c r="Q9176" t="s">
        <v>80</v>
      </c>
      <c r="R9176" s="8">
        <v>46267</v>
      </c>
      <c r="S9176" s="2">
        <v>1</v>
      </c>
      <c r="T9176" s="2" t="s">
        <v>81</v>
      </c>
    </row>
    <row r="9177" spans="1:20" x14ac:dyDescent="0.25">
      <c r="A9177">
        <v>1120817700</v>
      </c>
      <c r="B9177">
        <v>129404075</v>
      </c>
      <c r="C9177" t="s">
        <v>82</v>
      </c>
      <c r="D9177" t="s">
        <v>88</v>
      </c>
      <c r="E9177" t="s">
        <v>76</v>
      </c>
      <c r="F9177" s="7">
        <v>45519</v>
      </c>
      <c r="G9177" s="7">
        <v>45884</v>
      </c>
      <c r="H9177" t="s">
        <v>77</v>
      </c>
      <c r="I9177" t="s">
        <v>78</v>
      </c>
      <c r="J9177" s="7">
        <v>45803</v>
      </c>
      <c r="K9177" s="7">
        <v>45667</v>
      </c>
      <c r="L9177" s="7">
        <v>45884</v>
      </c>
      <c r="M9177" t="s">
        <v>77</v>
      </c>
      <c r="N9177" t="s">
        <v>79</v>
      </c>
      <c r="O9177">
        <v>2026</v>
      </c>
      <c r="P9177">
        <v>1</v>
      </c>
      <c r="Q9177" t="s">
        <v>80</v>
      </c>
      <c r="R9177" s="8">
        <v>46267</v>
      </c>
      <c r="S9177" s="2">
        <v>1</v>
      </c>
      <c r="T9177" s="2" t="s">
        <v>81</v>
      </c>
    </row>
    <row r="9178" spans="1:20" x14ac:dyDescent="0.25">
      <c r="A9178">
        <v>1120817701</v>
      </c>
      <c r="B9178">
        <v>129404075</v>
      </c>
      <c r="C9178" t="s">
        <v>82</v>
      </c>
      <c r="D9178" t="s">
        <v>88</v>
      </c>
      <c r="E9178" t="s">
        <v>76</v>
      </c>
      <c r="F9178" s="7">
        <v>45519</v>
      </c>
      <c r="G9178" s="7">
        <v>45884</v>
      </c>
      <c r="H9178" t="s">
        <v>77</v>
      </c>
      <c r="I9178" t="s">
        <v>78</v>
      </c>
      <c r="J9178" s="7">
        <v>45803</v>
      </c>
      <c r="K9178" s="7">
        <v>45748</v>
      </c>
      <c r="L9178" s="7">
        <v>45884</v>
      </c>
      <c r="M9178" t="s">
        <v>77</v>
      </c>
      <c r="N9178" t="s">
        <v>79</v>
      </c>
      <c r="O9178">
        <v>2026</v>
      </c>
      <c r="P9178">
        <v>1</v>
      </c>
      <c r="Q9178" t="s">
        <v>80</v>
      </c>
      <c r="R9178" s="8">
        <v>46267</v>
      </c>
      <c r="S9178" s="2">
        <v>1</v>
      </c>
      <c r="T9178" s="2" t="s">
        <v>81</v>
      </c>
    </row>
    <row r="9179" spans="1:20" x14ac:dyDescent="0.25">
      <c r="A9179">
        <v>1120817702</v>
      </c>
      <c r="B9179">
        <v>129404075</v>
      </c>
      <c r="C9179" t="s">
        <v>82</v>
      </c>
      <c r="D9179" t="s">
        <v>88</v>
      </c>
      <c r="E9179" t="s">
        <v>76</v>
      </c>
      <c r="F9179" s="7">
        <v>45519</v>
      </c>
      <c r="G9179" s="7">
        <v>45884</v>
      </c>
      <c r="H9179" t="s">
        <v>77</v>
      </c>
      <c r="I9179" t="s">
        <v>78</v>
      </c>
      <c r="J9179" s="7">
        <v>45803</v>
      </c>
      <c r="K9179" s="7">
        <v>45748</v>
      </c>
      <c r="L9179" s="7">
        <v>45884</v>
      </c>
      <c r="M9179" t="s">
        <v>77</v>
      </c>
      <c r="N9179" t="s">
        <v>79</v>
      </c>
      <c r="O9179">
        <v>2026</v>
      </c>
      <c r="P9179">
        <v>1</v>
      </c>
      <c r="Q9179" t="s">
        <v>80</v>
      </c>
      <c r="R9179" s="8">
        <v>46267</v>
      </c>
      <c r="S9179" s="2">
        <v>1</v>
      </c>
      <c r="T9179" s="2" t="s">
        <v>81</v>
      </c>
    </row>
    <row r="9180" spans="1:20" x14ac:dyDescent="0.25">
      <c r="A9180">
        <v>1120817837</v>
      </c>
      <c r="B9180">
        <v>129439347</v>
      </c>
      <c r="C9180" t="s">
        <v>82</v>
      </c>
      <c r="D9180" t="s">
        <v>88</v>
      </c>
      <c r="E9180" t="s">
        <v>76</v>
      </c>
      <c r="F9180" s="7">
        <v>45526</v>
      </c>
      <c r="G9180" s="7">
        <v>45891</v>
      </c>
      <c r="H9180" t="s">
        <v>77</v>
      </c>
      <c r="I9180" t="s">
        <v>78</v>
      </c>
      <c r="J9180" s="7"/>
      <c r="K9180" s="7">
        <v>45747</v>
      </c>
      <c r="L9180" s="7">
        <v>45891</v>
      </c>
      <c r="M9180" t="s">
        <v>77</v>
      </c>
      <c r="N9180"/>
      <c r="O9180">
        <v>2026</v>
      </c>
      <c r="P9180">
        <v>1</v>
      </c>
      <c r="Q9180" t="s">
        <v>80</v>
      </c>
      <c r="R9180" s="8">
        <v>46267</v>
      </c>
      <c r="S9180" s="2">
        <v>1</v>
      </c>
      <c r="T9180" s="2" t="s">
        <v>81</v>
      </c>
    </row>
    <row r="9181" spans="1:20" x14ac:dyDescent="0.25">
      <c r="A9181">
        <v>1120817960</v>
      </c>
      <c r="B9181">
        <v>129473049</v>
      </c>
      <c r="C9181" t="s">
        <v>74</v>
      </c>
      <c r="D9181" t="s">
        <v>88</v>
      </c>
      <c r="E9181" t="s">
        <v>76</v>
      </c>
      <c r="F9181" s="7">
        <v>45539</v>
      </c>
      <c r="G9181" s="7">
        <v>45904</v>
      </c>
      <c r="H9181" t="s">
        <v>77</v>
      </c>
      <c r="I9181" t="s">
        <v>78</v>
      </c>
      <c r="J9181" s="7"/>
      <c r="K9181" s="7">
        <v>45545</v>
      </c>
      <c r="L9181" s="7">
        <v>45904</v>
      </c>
      <c r="M9181" t="s">
        <v>77</v>
      </c>
      <c r="N9181"/>
      <c r="O9181">
        <v>2026</v>
      </c>
      <c r="P9181">
        <v>1</v>
      </c>
      <c r="Q9181" t="s">
        <v>80</v>
      </c>
      <c r="R9181" s="8">
        <v>46267</v>
      </c>
      <c r="S9181" s="2">
        <v>1</v>
      </c>
      <c r="T9181" s="2" t="s">
        <v>81</v>
      </c>
    </row>
    <row r="9182" spans="1:20" x14ac:dyDescent="0.25">
      <c r="A9182">
        <v>1120817961</v>
      </c>
      <c r="B9182">
        <v>129473049</v>
      </c>
      <c r="C9182" t="s">
        <v>74</v>
      </c>
      <c r="D9182" t="s">
        <v>88</v>
      </c>
      <c r="E9182" t="s">
        <v>76</v>
      </c>
      <c r="F9182" s="7">
        <v>45539</v>
      </c>
      <c r="G9182" s="7">
        <v>45904</v>
      </c>
      <c r="H9182" t="s">
        <v>77</v>
      </c>
      <c r="I9182" t="s">
        <v>78</v>
      </c>
      <c r="J9182" s="7"/>
      <c r="K9182" s="7">
        <v>45748</v>
      </c>
      <c r="L9182" s="7">
        <v>45904</v>
      </c>
      <c r="M9182" t="s">
        <v>77</v>
      </c>
      <c r="N9182"/>
      <c r="O9182">
        <v>2026</v>
      </c>
      <c r="P9182">
        <v>1</v>
      </c>
      <c r="Q9182" t="s">
        <v>80</v>
      </c>
      <c r="R9182" s="8">
        <v>46267</v>
      </c>
      <c r="S9182" s="2">
        <v>1</v>
      </c>
      <c r="T9182" s="2" t="s">
        <v>81</v>
      </c>
    </row>
    <row r="9183" spans="1:20" x14ac:dyDescent="0.25">
      <c r="A9183">
        <v>1120817962</v>
      </c>
      <c r="B9183">
        <v>129473049</v>
      </c>
      <c r="C9183" t="s">
        <v>74</v>
      </c>
      <c r="D9183" t="s">
        <v>88</v>
      </c>
      <c r="E9183" t="s">
        <v>76</v>
      </c>
      <c r="F9183" s="7">
        <v>45539</v>
      </c>
      <c r="G9183" s="7">
        <v>45904</v>
      </c>
      <c r="H9183" t="s">
        <v>77</v>
      </c>
      <c r="I9183" t="s">
        <v>78</v>
      </c>
      <c r="J9183" s="7"/>
      <c r="K9183" s="7">
        <v>45748</v>
      </c>
      <c r="L9183" s="7">
        <v>45904</v>
      </c>
      <c r="M9183" t="s">
        <v>77</v>
      </c>
      <c r="N9183"/>
      <c r="O9183">
        <v>2026</v>
      </c>
      <c r="P9183">
        <v>1</v>
      </c>
      <c r="Q9183" t="s">
        <v>80</v>
      </c>
      <c r="R9183" s="8">
        <v>46267</v>
      </c>
      <c r="S9183" s="2">
        <v>1</v>
      </c>
      <c r="T9183" s="2" t="s">
        <v>81</v>
      </c>
    </row>
    <row r="9184" spans="1:20" x14ac:dyDescent="0.25">
      <c r="A9184">
        <v>1120817972</v>
      </c>
      <c r="B9184">
        <v>129475245</v>
      </c>
      <c r="C9184" t="s">
        <v>74</v>
      </c>
      <c r="D9184" t="s">
        <v>88</v>
      </c>
      <c r="E9184" t="s">
        <v>76</v>
      </c>
      <c r="F9184" s="7">
        <v>45538</v>
      </c>
      <c r="G9184" s="7">
        <v>45903</v>
      </c>
      <c r="H9184" t="s">
        <v>77</v>
      </c>
      <c r="I9184" t="s">
        <v>78</v>
      </c>
      <c r="J9184" s="7"/>
      <c r="K9184" s="7">
        <v>45889</v>
      </c>
      <c r="L9184" s="7">
        <v>45903</v>
      </c>
      <c r="M9184" t="s">
        <v>77</v>
      </c>
      <c r="N9184"/>
      <c r="O9184">
        <v>2026</v>
      </c>
      <c r="P9184">
        <v>1</v>
      </c>
      <c r="Q9184" t="s">
        <v>80</v>
      </c>
      <c r="R9184" s="8">
        <v>46267</v>
      </c>
      <c r="S9184" s="2">
        <v>1</v>
      </c>
      <c r="T9184" s="2" t="s">
        <v>81</v>
      </c>
    </row>
    <row r="9185" spans="1:20" x14ac:dyDescent="0.25">
      <c r="A9185">
        <v>1120818538</v>
      </c>
      <c r="B9185">
        <v>129646056</v>
      </c>
      <c r="C9185" t="s">
        <v>85</v>
      </c>
      <c r="D9185" t="s">
        <v>88</v>
      </c>
      <c r="E9185" t="s">
        <v>76</v>
      </c>
      <c r="F9185" s="7">
        <v>45565</v>
      </c>
      <c r="G9185" s="7">
        <v>47391</v>
      </c>
      <c r="H9185" t="s">
        <v>77</v>
      </c>
      <c r="I9185" t="s">
        <v>78</v>
      </c>
      <c r="J9185" s="7">
        <v>46063</v>
      </c>
      <c r="K9185" s="7">
        <v>45862</v>
      </c>
      <c r="L9185" s="7">
        <v>47391</v>
      </c>
      <c r="M9185" t="s">
        <v>77</v>
      </c>
      <c r="N9185" t="s">
        <v>79</v>
      </c>
      <c r="O9185">
        <v>2026</v>
      </c>
      <c r="P9185">
        <v>1</v>
      </c>
      <c r="Q9185" t="s">
        <v>80</v>
      </c>
      <c r="R9185" s="8">
        <v>46267</v>
      </c>
      <c r="S9185" s="2">
        <v>1</v>
      </c>
      <c r="T9185" s="2" t="s">
        <v>81</v>
      </c>
    </row>
    <row r="9186" spans="1:20" x14ac:dyDescent="0.25">
      <c r="A9186">
        <v>1120818677</v>
      </c>
      <c r="B9186">
        <v>129695635</v>
      </c>
      <c r="C9186" t="s">
        <v>96</v>
      </c>
      <c r="D9186" t="s">
        <v>75</v>
      </c>
      <c r="E9186" t="s">
        <v>76</v>
      </c>
      <c r="F9186" s="7">
        <v>45581</v>
      </c>
      <c r="G9186" s="7">
        <v>47407</v>
      </c>
      <c r="H9186" t="s">
        <v>77</v>
      </c>
      <c r="I9186" t="s">
        <v>78</v>
      </c>
      <c r="J9186" s="7">
        <v>45659</v>
      </c>
      <c r="K9186" s="7">
        <v>45582</v>
      </c>
      <c r="L9186" s="7">
        <v>47407</v>
      </c>
      <c r="M9186" t="s">
        <v>77</v>
      </c>
      <c r="N9186" t="s">
        <v>92</v>
      </c>
      <c r="O9186">
        <v>2026</v>
      </c>
      <c r="P9186">
        <v>1</v>
      </c>
      <c r="Q9186" t="s">
        <v>80</v>
      </c>
      <c r="R9186" s="8">
        <v>46267</v>
      </c>
      <c r="S9186" s="2">
        <v>1</v>
      </c>
      <c r="T9186" s="2" t="s">
        <v>81</v>
      </c>
    </row>
    <row r="9187" spans="1:20" x14ac:dyDescent="0.25">
      <c r="A9187">
        <v>1120819539</v>
      </c>
      <c r="B9187">
        <v>130910906</v>
      </c>
      <c r="C9187" t="s">
        <v>96</v>
      </c>
      <c r="D9187" t="s">
        <v>75</v>
      </c>
      <c r="E9187" t="s">
        <v>76</v>
      </c>
      <c r="F9187" s="7">
        <v>45715</v>
      </c>
      <c r="G9187" s="7">
        <v>45896</v>
      </c>
      <c r="H9187" t="s">
        <v>77</v>
      </c>
      <c r="I9187" t="s">
        <v>78</v>
      </c>
      <c r="J9187" s="7"/>
      <c r="K9187" s="7">
        <v>45853</v>
      </c>
      <c r="L9187" s="7">
        <v>45896</v>
      </c>
      <c r="M9187" t="s">
        <v>77</v>
      </c>
      <c r="N9187"/>
      <c r="O9187">
        <v>2026</v>
      </c>
      <c r="P9187">
        <v>1</v>
      </c>
      <c r="Q9187" t="s">
        <v>80</v>
      </c>
      <c r="R9187" s="8">
        <v>46267</v>
      </c>
      <c r="S9187" s="2">
        <v>1</v>
      </c>
      <c r="T9187" s="2" t="s">
        <v>81</v>
      </c>
    </row>
    <row r="9188" spans="1:20" x14ac:dyDescent="0.25">
      <c r="A9188">
        <v>1120819547</v>
      </c>
      <c r="B9188">
        <v>130915639</v>
      </c>
      <c r="C9188" t="s">
        <v>74</v>
      </c>
      <c r="D9188" t="s">
        <v>88</v>
      </c>
      <c r="E9188" t="s">
        <v>76</v>
      </c>
      <c r="F9188" s="7">
        <v>45716</v>
      </c>
      <c r="G9188" s="7">
        <v>46081</v>
      </c>
      <c r="H9188" t="s">
        <v>77</v>
      </c>
      <c r="I9188" t="s">
        <v>84</v>
      </c>
      <c r="J9188" s="7"/>
      <c r="K9188" s="7">
        <v>45719</v>
      </c>
      <c r="L9188" s="7">
        <v>46081</v>
      </c>
      <c r="M9188" t="s">
        <v>77</v>
      </c>
      <c r="N9188"/>
      <c r="O9188">
        <v>2026</v>
      </c>
      <c r="P9188">
        <v>1</v>
      </c>
      <c r="Q9188" t="s">
        <v>80</v>
      </c>
      <c r="R9188" s="8">
        <v>46267</v>
      </c>
      <c r="S9188" s="2">
        <v>1</v>
      </c>
      <c r="T9188" s="2" t="s">
        <v>81</v>
      </c>
    </row>
    <row r="9189" spans="1:20" x14ac:dyDescent="0.25">
      <c r="A9189">
        <v>1120820120</v>
      </c>
      <c r="B9189">
        <v>131203506</v>
      </c>
      <c r="C9189" t="s">
        <v>74</v>
      </c>
      <c r="D9189" t="s">
        <v>83</v>
      </c>
      <c r="E9189" t="s">
        <v>76</v>
      </c>
      <c r="F9189" s="7">
        <v>45770</v>
      </c>
      <c r="G9189" s="7">
        <v>47596</v>
      </c>
      <c r="H9189" t="s">
        <v>77</v>
      </c>
      <c r="I9189" t="s">
        <v>78</v>
      </c>
      <c r="J9189" s="7"/>
      <c r="K9189" s="7">
        <v>45789</v>
      </c>
      <c r="L9189" s="7">
        <v>47596</v>
      </c>
      <c r="M9189" t="s">
        <v>77</v>
      </c>
      <c r="N9189"/>
      <c r="O9189">
        <v>2026</v>
      </c>
      <c r="P9189">
        <v>1</v>
      </c>
      <c r="Q9189" t="s">
        <v>80</v>
      </c>
      <c r="R9189" s="8">
        <v>46267</v>
      </c>
      <c r="S9189" s="2">
        <v>1</v>
      </c>
      <c r="T9189" s="2" t="s">
        <v>81</v>
      </c>
    </row>
    <row r="9190" spans="1:20" x14ac:dyDescent="0.25">
      <c r="A9190">
        <v>1120820452</v>
      </c>
      <c r="B9190">
        <v>131371935</v>
      </c>
      <c r="C9190" t="s">
        <v>74</v>
      </c>
      <c r="D9190" t="s">
        <v>83</v>
      </c>
      <c r="E9190" t="s">
        <v>76</v>
      </c>
      <c r="F9190" s="7">
        <v>45819</v>
      </c>
      <c r="G9190" s="7">
        <v>45911</v>
      </c>
      <c r="H9190" t="s">
        <v>77</v>
      </c>
      <c r="I9190" t="s">
        <v>78</v>
      </c>
      <c r="J9190" s="7"/>
      <c r="K9190" s="7">
        <v>45838</v>
      </c>
      <c r="L9190" s="7">
        <v>45911</v>
      </c>
      <c r="M9190" t="s">
        <v>77</v>
      </c>
      <c r="N9190"/>
      <c r="O9190">
        <v>2026</v>
      </c>
      <c r="P9190">
        <v>1</v>
      </c>
      <c r="Q9190" t="s">
        <v>80</v>
      </c>
      <c r="R9190" s="8">
        <v>46267</v>
      </c>
      <c r="S9190" s="2">
        <v>1</v>
      </c>
      <c r="T9190" s="2" t="s">
        <v>81</v>
      </c>
    </row>
    <row r="9191" spans="1:20" x14ac:dyDescent="0.25">
      <c r="A9191">
        <v>1120821009</v>
      </c>
      <c r="B9191">
        <v>131613498</v>
      </c>
      <c r="C9191" t="s">
        <v>93</v>
      </c>
      <c r="D9191" t="s">
        <v>88</v>
      </c>
      <c r="E9191" t="s">
        <v>76</v>
      </c>
      <c r="F9191" s="7">
        <v>45884</v>
      </c>
      <c r="G9191" s="7">
        <v>46249</v>
      </c>
      <c r="H9191" t="s">
        <v>77</v>
      </c>
      <c r="I9191" t="s">
        <v>78</v>
      </c>
      <c r="J9191" s="7"/>
      <c r="K9191" s="7">
        <v>45910</v>
      </c>
      <c r="L9191" s="7">
        <v>46249</v>
      </c>
      <c r="M9191" t="s">
        <v>77</v>
      </c>
      <c r="N9191"/>
      <c r="O9191">
        <v>2026</v>
      </c>
      <c r="P9191">
        <v>1</v>
      </c>
      <c r="Q9191" t="s">
        <v>80</v>
      </c>
      <c r="R9191" s="8">
        <v>46267</v>
      </c>
      <c r="S9191" s="2">
        <v>1</v>
      </c>
      <c r="T9191" s="2" t="s">
        <v>81</v>
      </c>
    </row>
    <row r="9192" spans="1:20" x14ac:dyDescent="0.25">
      <c r="A9192">
        <v>1120822316</v>
      </c>
      <c r="B9192">
        <v>132905931</v>
      </c>
      <c r="C9192" t="s">
        <v>93</v>
      </c>
      <c r="D9192" t="s">
        <v>88</v>
      </c>
      <c r="E9192" t="s">
        <v>76</v>
      </c>
      <c r="F9192" s="7">
        <v>46044</v>
      </c>
      <c r="G9192" s="7">
        <v>46409</v>
      </c>
      <c r="H9192" t="s">
        <v>77</v>
      </c>
      <c r="I9192" t="s">
        <v>89</v>
      </c>
      <c r="J9192" s="7"/>
      <c r="K9192" s="7">
        <v>46050</v>
      </c>
      <c r="L9192" s="7">
        <v>46409</v>
      </c>
      <c r="M9192" t="s">
        <v>77</v>
      </c>
      <c r="N9192"/>
      <c r="O9192">
        <v>2026</v>
      </c>
      <c r="P9192">
        <v>1</v>
      </c>
      <c r="Q9192" t="s">
        <v>80</v>
      </c>
      <c r="R9192" s="8">
        <v>46267</v>
      </c>
      <c r="S9192" s="2">
        <v>1</v>
      </c>
      <c r="T9192" s="2" t="s">
        <v>81</v>
      </c>
    </row>
    <row r="9193" spans="1:20" x14ac:dyDescent="0.25">
      <c r="A9193">
        <v>1120822663</v>
      </c>
      <c r="B9193">
        <v>110517551</v>
      </c>
      <c r="C9193" t="s">
        <v>82</v>
      </c>
      <c r="D9193" t="s">
        <v>88</v>
      </c>
      <c r="E9193" t="s">
        <v>76</v>
      </c>
      <c r="F9193" s="7">
        <v>42199</v>
      </c>
      <c r="G9193" s="7">
        <v>44026</v>
      </c>
      <c r="H9193" t="s">
        <v>86</v>
      </c>
      <c r="I9193" t="s">
        <v>87</v>
      </c>
      <c r="J9193" s="7">
        <v>45167</v>
      </c>
      <c r="K9193" s="7">
        <v>45918</v>
      </c>
      <c r="L9193" s="7">
        <v>44026</v>
      </c>
      <c r="M9193" t="s">
        <v>86</v>
      </c>
      <c r="N9193" t="s">
        <v>92</v>
      </c>
      <c r="O9193">
        <v>2026</v>
      </c>
      <c r="P9193">
        <v>1</v>
      </c>
      <c r="Q9193" t="s">
        <v>80</v>
      </c>
      <c r="R9193" s="8">
        <v>46267</v>
      </c>
      <c r="S9193" s="2">
        <v>1</v>
      </c>
      <c r="T9193" s="2" t="s">
        <v>81</v>
      </c>
    </row>
    <row r="9194" spans="1:20" x14ac:dyDescent="0.25">
      <c r="A9194">
        <v>1120822666</v>
      </c>
      <c r="B9194">
        <v>110518589</v>
      </c>
      <c r="C9194" t="s">
        <v>74</v>
      </c>
      <c r="D9194" t="s">
        <v>83</v>
      </c>
      <c r="E9194" t="s">
        <v>76</v>
      </c>
      <c r="F9194" s="7">
        <v>42198</v>
      </c>
      <c r="G9194" s="7">
        <v>43917</v>
      </c>
      <c r="H9194" t="s">
        <v>86</v>
      </c>
      <c r="I9194" t="s">
        <v>87</v>
      </c>
      <c r="J9194" s="7">
        <v>45919</v>
      </c>
      <c r="K9194" s="7">
        <v>43701</v>
      </c>
      <c r="L9194" s="7">
        <v>43917</v>
      </c>
      <c r="M9194" t="s">
        <v>86</v>
      </c>
      <c r="N9194" t="s">
        <v>79</v>
      </c>
      <c r="O9194">
        <v>2026</v>
      </c>
      <c r="P9194">
        <v>1</v>
      </c>
      <c r="Q9194" t="s">
        <v>80</v>
      </c>
      <c r="R9194" s="8">
        <v>46267</v>
      </c>
      <c r="S9194" s="2">
        <v>1</v>
      </c>
      <c r="T9194" s="2" t="s">
        <v>81</v>
      </c>
    </row>
    <row r="9195" spans="1:20" x14ac:dyDescent="0.25">
      <c r="A9195">
        <v>1120822754</v>
      </c>
      <c r="B9195">
        <v>110877715</v>
      </c>
      <c r="C9195" t="s">
        <v>82</v>
      </c>
      <c r="D9195" t="s">
        <v>83</v>
      </c>
      <c r="E9195" t="s">
        <v>76</v>
      </c>
      <c r="F9195" s="7">
        <v>42318</v>
      </c>
      <c r="G9195" s="7">
        <v>43983</v>
      </c>
      <c r="H9195" t="s">
        <v>86</v>
      </c>
      <c r="I9195" t="s">
        <v>87</v>
      </c>
      <c r="J9195" s="7">
        <v>45923</v>
      </c>
      <c r="K9195" s="7">
        <v>43701</v>
      </c>
      <c r="L9195" s="7">
        <v>43983</v>
      </c>
      <c r="M9195" t="s">
        <v>86</v>
      </c>
      <c r="N9195" t="s">
        <v>79</v>
      </c>
      <c r="O9195">
        <v>2026</v>
      </c>
      <c r="P9195">
        <v>1</v>
      </c>
      <c r="Q9195" t="s">
        <v>80</v>
      </c>
      <c r="R9195" s="8">
        <v>46267</v>
      </c>
      <c r="S9195" s="2">
        <v>1</v>
      </c>
      <c r="T9195" s="2" t="s">
        <v>81</v>
      </c>
    </row>
    <row r="9196" spans="1:20" x14ac:dyDescent="0.25">
      <c r="A9196">
        <v>1120822839</v>
      </c>
      <c r="B9196">
        <v>111459413</v>
      </c>
      <c r="C9196" t="s">
        <v>82</v>
      </c>
      <c r="D9196" t="s">
        <v>88</v>
      </c>
      <c r="E9196" t="s">
        <v>76</v>
      </c>
      <c r="F9196" s="7">
        <v>42431</v>
      </c>
      <c r="G9196" s="7">
        <v>44257</v>
      </c>
      <c r="H9196" t="s">
        <v>77</v>
      </c>
      <c r="I9196" t="s">
        <v>84</v>
      </c>
      <c r="J9196" s="7">
        <v>45812</v>
      </c>
      <c r="K9196" s="7">
        <v>46059</v>
      </c>
      <c r="L9196" s="7">
        <v>44257</v>
      </c>
      <c r="M9196" t="s">
        <v>77</v>
      </c>
      <c r="N9196" t="s">
        <v>79</v>
      </c>
      <c r="O9196">
        <v>2026</v>
      </c>
      <c r="P9196">
        <v>1</v>
      </c>
      <c r="Q9196" t="s">
        <v>80</v>
      </c>
      <c r="R9196" s="8">
        <v>46267</v>
      </c>
      <c r="S9196" s="2">
        <v>1</v>
      </c>
      <c r="T9196" s="2" t="s">
        <v>81</v>
      </c>
    </row>
    <row r="9197" spans="1:20" x14ac:dyDescent="0.25">
      <c r="A9197">
        <v>1120822892</v>
      </c>
      <c r="B9197">
        <v>111557631</v>
      </c>
      <c r="C9197" t="s">
        <v>74</v>
      </c>
      <c r="D9197" t="s">
        <v>83</v>
      </c>
      <c r="E9197" t="s">
        <v>76</v>
      </c>
      <c r="F9197" s="7">
        <v>42466</v>
      </c>
      <c r="G9197" s="7">
        <v>44292</v>
      </c>
      <c r="H9197" t="s">
        <v>77</v>
      </c>
      <c r="I9197" t="s">
        <v>78</v>
      </c>
      <c r="J9197" s="7">
        <v>45604</v>
      </c>
      <c r="K9197" s="7">
        <v>43667</v>
      </c>
      <c r="L9197" s="7">
        <v>44292</v>
      </c>
      <c r="M9197" t="s">
        <v>77</v>
      </c>
      <c r="N9197" t="s">
        <v>79</v>
      </c>
      <c r="O9197">
        <v>2026</v>
      </c>
      <c r="P9197">
        <v>1</v>
      </c>
      <c r="Q9197" t="s">
        <v>80</v>
      </c>
      <c r="R9197" s="8">
        <v>46267</v>
      </c>
      <c r="S9197" s="2">
        <v>1</v>
      </c>
      <c r="T9197" s="2" t="s">
        <v>81</v>
      </c>
    </row>
    <row r="9198" spans="1:20" x14ac:dyDescent="0.25">
      <c r="A9198">
        <v>1120822893</v>
      </c>
      <c r="B9198">
        <v>111557631</v>
      </c>
      <c r="C9198" t="s">
        <v>74</v>
      </c>
      <c r="D9198" t="s">
        <v>83</v>
      </c>
      <c r="E9198" t="s">
        <v>76</v>
      </c>
      <c r="F9198" s="7">
        <v>42466</v>
      </c>
      <c r="G9198" s="7">
        <v>44292</v>
      </c>
      <c r="H9198" t="s">
        <v>77</v>
      </c>
      <c r="I9198" t="s">
        <v>78</v>
      </c>
      <c r="J9198" s="7">
        <v>45604</v>
      </c>
      <c r="K9198" s="7">
        <v>45888</v>
      </c>
      <c r="L9198" s="7">
        <v>44292</v>
      </c>
      <c r="M9198" t="s">
        <v>77</v>
      </c>
      <c r="N9198" t="s">
        <v>79</v>
      </c>
      <c r="O9198">
        <v>2026</v>
      </c>
      <c r="P9198">
        <v>1</v>
      </c>
      <c r="Q9198" t="s">
        <v>80</v>
      </c>
      <c r="R9198" s="8">
        <v>46267</v>
      </c>
      <c r="S9198" s="2">
        <v>1</v>
      </c>
      <c r="T9198" s="2" t="s">
        <v>81</v>
      </c>
    </row>
    <row r="9199" spans="1:20" x14ac:dyDescent="0.25">
      <c r="A9199">
        <v>1120823006</v>
      </c>
      <c r="B9199">
        <v>111773396</v>
      </c>
      <c r="C9199" t="s">
        <v>74</v>
      </c>
      <c r="D9199" t="s">
        <v>75</v>
      </c>
      <c r="E9199" t="s">
        <v>76</v>
      </c>
      <c r="F9199" s="7">
        <v>42544</v>
      </c>
      <c r="G9199" s="7">
        <v>44370</v>
      </c>
      <c r="H9199" t="s">
        <v>86</v>
      </c>
      <c r="I9199" t="s">
        <v>87</v>
      </c>
      <c r="J9199" s="7">
        <v>44757</v>
      </c>
      <c r="K9199" s="7">
        <v>45747</v>
      </c>
      <c r="L9199" s="7">
        <v>44370</v>
      </c>
      <c r="M9199" t="s">
        <v>86</v>
      </c>
      <c r="N9199" t="s">
        <v>92</v>
      </c>
      <c r="O9199">
        <v>2026</v>
      </c>
      <c r="P9199">
        <v>1</v>
      </c>
      <c r="Q9199" t="s">
        <v>80</v>
      </c>
      <c r="R9199" s="8">
        <v>46267</v>
      </c>
      <c r="S9199" s="2">
        <v>1</v>
      </c>
      <c r="T9199" s="2" t="s">
        <v>81</v>
      </c>
    </row>
    <row r="9200" spans="1:20" x14ac:dyDescent="0.25">
      <c r="A9200">
        <v>1120823288</v>
      </c>
      <c r="B9200">
        <v>112804806</v>
      </c>
      <c r="C9200" t="s">
        <v>97</v>
      </c>
      <c r="D9200" t="s">
        <v>88</v>
      </c>
      <c r="E9200" t="s">
        <v>76</v>
      </c>
      <c r="F9200" s="7">
        <v>42821</v>
      </c>
      <c r="G9200" s="7">
        <v>44647</v>
      </c>
      <c r="H9200" t="s">
        <v>77</v>
      </c>
      <c r="I9200" t="s">
        <v>78</v>
      </c>
      <c r="J9200" s="7">
        <v>45824</v>
      </c>
      <c r="K9200" s="7">
        <v>42856</v>
      </c>
      <c r="L9200" s="7">
        <v>44647</v>
      </c>
      <c r="M9200" t="s">
        <v>77</v>
      </c>
      <c r="N9200" t="s">
        <v>79</v>
      </c>
      <c r="O9200">
        <v>2026</v>
      </c>
      <c r="P9200">
        <v>1</v>
      </c>
      <c r="Q9200" t="s">
        <v>80</v>
      </c>
      <c r="R9200" s="8">
        <v>46267</v>
      </c>
      <c r="S9200" s="2">
        <v>1</v>
      </c>
      <c r="T9200" s="2" t="s">
        <v>81</v>
      </c>
    </row>
    <row r="9201" spans="1:20" x14ac:dyDescent="0.25">
      <c r="A9201">
        <v>1120823323</v>
      </c>
      <c r="B9201">
        <v>112874703</v>
      </c>
      <c r="C9201" t="s">
        <v>74</v>
      </c>
      <c r="D9201" t="s">
        <v>75</v>
      </c>
      <c r="E9201" t="s">
        <v>76</v>
      </c>
      <c r="F9201" s="7">
        <v>42859</v>
      </c>
      <c r="G9201" s="7">
        <v>44685</v>
      </c>
      <c r="H9201" t="s">
        <v>77</v>
      </c>
      <c r="I9201" t="s">
        <v>78</v>
      </c>
      <c r="J9201" s="7">
        <v>44674</v>
      </c>
      <c r="K9201" s="7">
        <v>42881</v>
      </c>
      <c r="L9201" s="7">
        <v>44685</v>
      </c>
      <c r="M9201" t="s">
        <v>77</v>
      </c>
      <c r="N9201" t="s">
        <v>92</v>
      </c>
      <c r="O9201">
        <v>2026</v>
      </c>
      <c r="P9201">
        <v>1</v>
      </c>
      <c r="Q9201" t="s">
        <v>80</v>
      </c>
      <c r="R9201" s="8">
        <v>46267</v>
      </c>
      <c r="S9201" s="2">
        <v>1</v>
      </c>
      <c r="T9201" s="2" t="s">
        <v>81</v>
      </c>
    </row>
    <row r="9202" spans="1:20" x14ac:dyDescent="0.25">
      <c r="A9202">
        <v>1120823397</v>
      </c>
      <c r="B9202">
        <v>113008434</v>
      </c>
      <c r="C9202" t="s">
        <v>74</v>
      </c>
      <c r="D9202" t="s">
        <v>83</v>
      </c>
      <c r="E9202" t="s">
        <v>76</v>
      </c>
      <c r="F9202" s="7">
        <v>42915</v>
      </c>
      <c r="G9202" s="7">
        <v>44741</v>
      </c>
      <c r="H9202" t="s">
        <v>86</v>
      </c>
      <c r="I9202" t="s">
        <v>87</v>
      </c>
      <c r="J9202" s="7">
        <v>45417</v>
      </c>
      <c r="K9202" s="7">
        <v>43701</v>
      </c>
      <c r="L9202" s="7">
        <v>44741</v>
      </c>
      <c r="M9202" t="s">
        <v>86</v>
      </c>
      <c r="N9202" t="s">
        <v>79</v>
      </c>
      <c r="O9202">
        <v>2026</v>
      </c>
      <c r="P9202">
        <v>1</v>
      </c>
      <c r="Q9202" t="s">
        <v>80</v>
      </c>
      <c r="R9202" s="8">
        <v>46267</v>
      </c>
      <c r="S9202" s="2">
        <v>1</v>
      </c>
      <c r="T9202" s="2" t="s">
        <v>81</v>
      </c>
    </row>
    <row r="9203" spans="1:20" x14ac:dyDescent="0.25">
      <c r="A9203">
        <v>1120823543</v>
      </c>
      <c r="B9203">
        <v>113755435</v>
      </c>
      <c r="C9203" t="s">
        <v>96</v>
      </c>
      <c r="D9203" t="s">
        <v>75</v>
      </c>
      <c r="E9203" t="s">
        <v>76</v>
      </c>
      <c r="F9203" s="7">
        <v>42885</v>
      </c>
      <c r="G9203" s="7">
        <v>44711</v>
      </c>
      <c r="H9203" t="s">
        <v>77</v>
      </c>
      <c r="I9203" t="s">
        <v>78</v>
      </c>
      <c r="J9203" s="7">
        <v>44788</v>
      </c>
      <c r="K9203" s="7">
        <v>44963</v>
      </c>
      <c r="L9203" s="7">
        <v>44711</v>
      </c>
      <c r="M9203" t="s">
        <v>77</v>
      </c>
      <c r="N9203" t="s">
        <v>92</v>
      </c>
      <c r="O9203">
        <v>2026</v>
      </c>
      <c r="P9203">
        <v>1</v>
      </c>
      <c r="Q9203" t="s">
        <v>80</v>
      </c>
      <c r="R9203" s="8">
        <v>46267</v>
      </c>
      <c r="S9203" s="2">
        <v>1</v>
      </c>
      <c r="T9203" s="2" t="s">
        <v>81</v>
      </c>
    </row>
    <row r="9204" spans="1:20" x14ac:dyDescent="0.25">
      <c r="A9204">
        <v>1120823600</v>
      </c>
      <c r="B9204">
        <v>114112282</v>
      </c>
      <c r="C9204" t="s">
        <v>74</v>
      </c>
      <c r="D9204" t="s">
        <v>75</v>
      </c>
      <c r="E9204" t="s">
        <v>76</v>
      </c>
      <c r="F9204" s="7">
        <v>43070</v>
      </c>
      <c r="G9204" s="7">
        <v>44835</v>
      </c>
      <c r="H9204" t="s">
        <v>77</v>
      </c>
      <c r="I9204" t="s">
        <v>78</v>
      </c>
      <c r="J9204" s="7">
        <v>44923</v>
      </c>
      <c r="K9204" s="7">
        <v>43088</v>
      </c>
      <c r="L9204" s="7">
        <v>44835</v>
      </c>
      <c r="M9204" t="s">
        <v>77</v>
      </c>
      <c r="N9204" t="s">
        <v>92</v>
      </c>
      <c r="O9204">
        <v>2026</v>
      </c>
      <c r="P9204">
        <v>1</v>
      </c>
      <c r="Q9204" t="s">
        <v>80</v>
      </c>
      <c r="R9204" s="8">
        <v>46267</v>
      </c>
      <c r="S9204" s="2">
        <v>1</v>
      </c>
      <c r="T9204" s="2" t="s">
        <v>81</v>
      </c>
    </row>
    <row r="9205" spans="1:20" x14ac:dyDescent="0.25">
      <c r="A9205">
        <v>1120823691</v>
      </c>
      <c r="B9205">
        <v>114668425</v>
      </c>
      <c r="C9205" t="s">
        <v>82</v>
      </c>
      <c r="D9205" t="s">
        <v>88</v>
      </c>
      <c r="E9205" t="s">
        <v>76</v>
      </c>
      <c r="F9205" s="7">
        <v>43257</v>
      </c>
      <c r="G9205" s="7">
        <v>43622</v>
      </c>
      <c r="H9205" t="s">
        <v>77</v>
      </c>
      <c r="I9205" t="s">
        <v>78</v>
      </c>
      <c r="J9205" s="7">
        <v>46098</v>
      </c>
      <c r="K9205" s="7">
        <v>45495</v>
      </c>
      <c r="L9205" s="7">
        <v>43622</v>
      </c>
      <c r="M9205" t="s">
        <v>77</v>
      </c>
      <c r="N9205" t="s">
        <v>79</v>
      </c>
      <c r="O9205">
        <v>2026</v>
      </c>
      <c r="P9205">
        <v>1</v>
      </c>
      <c r="Q9205" t="s">
        <v>80</v>
      </c>
      <c r="R9205" s="8">
        <v>46267</v>
      </c>
      <c r="S9205" s="2">
        <v>1</v>
      </c>
      <c r="T9205" s="2" t="s">
        <v>81</v>
      </c>
    </row>
    <row r="9206" spans="1:20" x14ac:dyDescent="0.25">
      <c r="A9206">
        <v>1120823713</v>
      </c>
      <c r="B9206">
        <v>114795265</v>
      </c>
      <c r="C9206" t="s">
        <v>96</v>
      </c>
      <c r="D9206" t="s">
        <v>83</v>
      </c>
      <c r="E9206" t="s">
        <v>76</v>
      </c>
      <c r="F9206" s="7">
        <v>43298</v>
      </c>
      <c r="G9206" s="7">
        <v>45124</v>
      </c>
      <c r="H9206" t="s">
        <v>86</v>
      </c>
      <c r="I9206" t="s">
        <v>87</v>
      </c>
      <c r="J9206" s="7">
        <v>45966</v>
      </c>
      <c r="K9206" s="7">
        <v>45748</v>
      </c>
      <c r="L9206" s="7">
        <v>45124</v>
      </c>
      <c r="M9206" t="s">
        <v>86</v>
      </c>
      <c r="N9206" t="s">
        <v>79</v>
      </c>
      <c r="O9206">
        <v>2026</v>
      </c>
      <c r="P9206">
        <v>1</v>
      </c>
      <c r="Q9206" t="s">
        <v>80</v>
      </c>
      <c r="R9206" s="8">
        <v>46267</v>
      </c>
      <c r="S9206" s="2">
        <v>1</v>
      </c>
      <c r="T9206" s="2" t="s">
        <v>81</v>
      </c>
    </row>
    <row r="9207" spans="1:20" x14ac:dyDescent="0.25">
      <c r="A9207">
        <v>1120823797</v>
      </c>
      <c r="B9207">
        <v>115618761</v>
      </c>
      <c r="C9207" t="s">
        <v>93</v>
      </c>
      <c r="D9207" t="s">
        <v>75</v>
      </c>
      <c r="E9207" t="s">
        <v>76</v>
      </c>
      <c r="F9207" s="7">
        <v>43467</v>
      </c>
      <c r="G9207" s="7">
        <v>45291</v>
      </c>
      <c r="H9207" t="s">
        <v>77</v>
      </c>
      <c r="I9207" t="s">
        <v>78</v>
      </c>
      <c r="J9207" s="7">
        <v>45359</v>
      </c>
      <c r="K9207" s="7">
        <v>43472</v>
      </c>
      <c r="L9207" s="7">
        <v>45291</v>
      </c>
      <c r="M9207" t="s">
        <v>77</v>
      </c>
      <c r="N9207" t="s">
        <v>79</v>
      </c>
      <c r="O9207">
        <v>2026</v>
      </c>
      <c r="P9207">
        <v>1</v>
      </c>
      <c r="Q9207" t="s">
        <v>80</v>
      </c>
      <c r="R9207" s="8">
        <v>46267</v>
      </c>
      <c r="S9207" s="2">
        <v>1</v>
      </c>
      <c r="T9207" s="2" t="s">
        <v>81</v>
      </c>
    </row>
    <row r="9208" spans="1:20" x14ac:dyDescent="0.25">
      <c r="A9208">
        <v>1120823828</v>
      </c>
      <c r="B9208">
        <v>116623189</v>
      </c>
      <c r="C9208" t="s">
        <v>74</v>
      </c>
      <c r="D9208" t="s">
        <v>75</v>
      </c>
      <c r="E9208" t="s">
        <v>76</v>
      </c>
      <c r="F9208" s="7">
        <v>43525</v>
      </c>
      <c r="G9208" s="7">
        <v>43891</v>
      </c>
      <c r="H9208" t="s">
        <v>86</v>
      </c>
      <c r="I9208" t="s">
        <v>87</v>
      </c>
      <c r="J9208" s="7">
        <v>45370</v>
      </c>
      <c r="K9208" s="7">
        <v>43526</v>
      </c>
      <c r="L9208" s="7">
        <v>43891</v>
      </c>
      <c r="M9208" t="s">
        <v>86</v>
      </c>
      <c r="N9208" t="s">
        <v>79</v>
      </c>
      <c r="O9208">
        <v>2026</v>
      </c>
      <c r="P9208">
        <v>1</v>
      </c>
      <c r="Q9208" t="s">
        <v>80</v>
      </c>
      <c r="R9208" s="8">
        <v>46267</v>
      </c>
      <c r="S9208" s="2">
        <v>1</v>
      </c>
      <c r="T9208" s="2" t="s">
        <v>81</v>
      </c>
    </row>
    <row r="9209" spans="1:20" x14ac:dyDescent="0.25">
      <c r="A9209">
        <v>1120823834</v>
      </c>
      <c r="B9209">
        <v>116628329</v>
      </c>
      <c r="C9209" t="s">
        <v>85</v>
      </c>
      <c r="D9209" t="s">
        <v>88</v>
      </c>
      <c r="E9209" t="s">
        <v>76</v>
      </c>
      <c r="F9209" s="7">
        <v>43527</v>
      </c>
      <c r="G9209" s="7">
        <v>43893</v>
      </c>
      <c r="H9209" t="s">
        <v>86</v>
      </c>
      <c r="I9209" t="s">
        <v>87</v>
      </c>
      <c r="J9209" s="7">
        <v>45845</v>
      </c>
      <c r="K9209" s="7">
        <v>43531</v>
      </c>
      <c r="L9209" s="7">
        <v>43893</v>
      </c>
      <c r="M9209" t="s">
        <v>86</v>
      </c>
      <c r="N9209" t="s">
        <v>79</v>
      </c>
      <c r="O9209">
        <v>2026</v>
      </c>
      <c r="P9209">
        <v>1</v>
      </c>
      <c r="Q9209" t="s">
        <v>80</v>
      </c>
      <c r="R9209" s="8">
        <v>46267</v>
      </c>
      <c r="S9209" s="2">
        <v>1</v>
      </c>
      <c r="T9209" s="2" t="s">
        <v>81</v>
      </c>
    </row>
    <row r="9210" spans="1:20" x14ac:dyDescent="0.25">
      <c r="A9210">
        <v>1120823840</v>
      </c>
      <c r="B9210">
        <v>116692528</v>
      </c>
      <c r="C9210" t="s">
        <v>82</v>
      </c>
      <c r="D9210" t="s">
        <v>88</v>
      </c>
      <c r="E9210" t="s">
        <v>76</v>
      </c>
      <c r="F9210" s="7">
        <v>43533</v>
      </c>
      <c r="G9210" s="7">
        <v>43899</v>
      </c>
      <c r="H9210" t="s">
        <v>77</v>
      </c>
      <c r="I9210" t="s">
        <v>84</v>
      </c>
      <c r="J9210" s="7">
        <v>45571</v>
      </c>
      <c r="K9210" s="7">
        <v>45747</v>
      </c>
      <c r="L9210" s="7">
        <v>43899</v>
      </c>
      <c r="M9210" t="s">
        <v>77</v>
      </c>
      <c r="N9210" t="s">
        <v>79</v>
      </c>
      <c r="O9210">
        <v>2026</v>
      </c>
      <c r="P9210">
        <v>1</v>
      </c>
      <c r="Q9210" t="s">
        <v>80</v>
      </c>
      <c r="R9210" s="8">
        <v>46267</v>
      </c>
      <c r="S9210" s="2">
        <v>1</v>
      </c>
      <c r="T9210" s="2" t="s">
        <v>81</v>
      </c>
    </row>
    <row r="9211" spans="1:20" x14ac:dyDescent="0.25">
      <c r="A9211">
        <v>1120823845</v>
      </c>
      <c r="B9211">
        <v>116708396</v>
      </c>
      <c r="C9211" t="s">
        <v>82</v>
      </c>
      <c r="D9211" t="s">
        <v>83</v>
      </c>
      <c r="E9211" t="s">
        <v>76</v>
      </c>
      <c r="F9211" s="7">
        <v>43535</v>
      </c>
      <c r="G9211" s="7">
        <v>43719</v>
      </c>
      <c r="H9211" t="s">
        <v>77</v>
      </c>
      <c r="I9211" t="s">
        <v>78</v>
      </c>
      <c r="J9211" s="7">
        <v>45929</v>
      </c>
      <c r="K9211" s="7">
        <v>43701</v>
      </c>
      <c r="L9211" s="7">
        <v>43719</v>
      </c>
      <c r="M9211" t="s">
        <v>77</v>
      </c>
      <c r="N9211" t="s">
        <v>79</v>
      </c>
      <c r="O9211">
        <v>2026</v>
      </c>
      <c r="P9211">
        <v>1</v>
      </c>
      <c r="Q9211" t="s">
        <v>80</v>
      </c>
      <c r="R9211" s="8">
        <v>46267</v>
      </c>
      <c r="S9211" s="2">
        <v>1</v>
      </c>
      <c r="T9211" s="2" t="s">
        <v>81</v>
      </c>
    </row>
    <row r="9212" spans="1:20" x14ac:dyDescent="0.25">
      <c r="A9212">
        <v>1120823852</v>
      </c>
      <c r="B9212">
        <v>116714071</v>
      </c>
      <c r="C9212" t="s">
        <v>85</v>
      </c>
      <c r="D9212" t="s">
        <v>83</v>
      </c>
      <c r="E9212" t="s">
        <v>76</v>
      </c>
      <c r="F9212" s="7">
        <v>43536</v>
      </c>
      <c r="G9212" s="7">
        <v>43720</v>
      </c>
      <c r="H9212" t="s">
        <v>77</v>
      </c>
      <c r="I9212" t="s">
        <v>78</v>
      </c>
      <c r="J9212" s="7">
        <v>45941</v>
      </c>
      <c r="K9212" s="7">
        <v>43701</v>
      </c>
      <c r="L9212" s="7">
        <v>43720</v>
      </c>
      <c r="M9212" t="s">
        <v>77</v>
      </c>
      <c r="N9212" t="s">
        <v>79</v>
      </c>
      <c r="O9212">
        <v>2026</v>
      </c>
      <c r="P9212">
        <v>1</v>
      </c>
      <c r="Q9212" t="s">
        <v>80</v>
      </c>
      <c r="R9212" s="8">
        <v>46267</v>
      </c>
      <c r="S9212" s="2">
        <v>1</v>
      </c>
      <c r="T9212" s="2" t="s">
        <v>81</v>
      </c>
    </row>
    <row r="9213" spans="1:20" x14ac:dyDescent="0.25">
      <c r="A9213">
        <v>1120823853</v>
      </c>
      <c r="B9213">
        <v>116714071</v>
      </c>
      <c r="C9213" t="s">
        <v>85</v>
      </c>
      <c r="D9213" t="s">
        <v>83</v>
      </c>
      <c r="E9213" t="s">
        <v>76</v>
      </c>
      <c r="F9213" s="7">
        <v>43536</v>
      </c>
      <c r="G9213" s="7">
        <v>43720</v>
      </c>
      <c r="H9213" t="s">
        <v>77</v>
      </c>
      <c r="I9213" t="s">
        <v>78</v>
      </c>
      <c r="J9213" s="7">
        <v>45941</v>
      </c>
      <c r="K9213" s="7">
        <v>45748</v>
      </c>
      <c r="L9213" s="7">
        <v>43720</v>
      </c>
      <c r="M9213" t="s">
        <v>77</v>
      </c>
      <c r="N9213" t="s">
        <v>79</v>
      </c>
      <c r="O9213">
        <v>2026</v>
      </c>
      <c r="P9213">
        <v>1</v>
      </c>
      <c r="Q9213" t="s">
        <v>80</v>
      </c>
      <c r="R9213" s="8">
        <v>46267</v>
      </c>
      <c r="S9213" s="2">
        <v>1</v>
      </c>
      <c r="T9213" s="2" t="s">
        <v>81</v>
      </c>
    </row>
    <row r="9214" spans="1:20" x14ac:dyDescent="0.25">
      <c r="A9214">
        <v>1120823854</v>
      </c>
      <c r="B9214">
        <v>116714071</v>
      </c>
      <c r="C9214" t="s">
        <v>85</v>
      </c>
      <c r="D9214" t="s">
        <v>83</v>
      </c>
      <c r="E9214" t="s">
        <v>76</v>
      </c>
      <c r="F9214" s="7">
        <v>43536</v>
      </c>
      <c r="G9214" s="7">
        <v>43720</v>
      </c>
      <c r="H9214" t="s">
        <v>77</v>
      </c>
      <c r="I9214" t="s">
        <v>78</v>
      </c>
      <c r="J9214" s="7">
        <v>45941</v>
      </c>
      <c r="K9214" s="7">
        <v>45768</v>
      </c>
      <c r="L9214" s="7">
        <v>43720</v>
      </c>
      <c r="M9214" t="s">
        <v>77</v>
      </c>
      <c r="N9214" t="s">
        <v>79</v>
      </c>
      <c r="O9214">
        <v>2026</v>
      </c>
      <c r="P9214">
        <v>1</v>
      </c>
      <c r="Q9214" t="s">
        <v>80</v>
      </c>
      <c r="R9214" s="8">
        <v>46267</v>
      </c>
      <c r="S9214" s="2">
        <v>1</v>
      </c>
      <c r="T9214" s="2" t="s">
        <v>81</v>
      </c>
    </row>
    <row r="9215" spans="1:20" x14ac:dyDescent="0.25">
      <c r="A9215">
        <v>1120823867</v>
      </c>
      <c r="B9215">
        <v>116742514</v>
      </c>
      <c r="C9215" t="s">
        <v>82</v>
      </c>
      <c r="D9215" t="s">
        <v>88</v>
      </c>
      <c r="E9215" t="s">
        <v>76</v>
      </c>
      <c r="F9215" s="7">
        <v>43539</v>
      </c>
      <c r="G9215" s="7">
        <v>43905</v>
      </c>
      <c r="H9215" t="s">
        <v>77</v>
      </c>
      <c r="I9215" t="s">
        <v>78</v>
      </c>
      <c r="J9215" s="7">
        <v>45511</v>
      </c>
      <c r="K9215" s="7">
        <v>43550</v>
      </c>
      <c r="L9215" s="7">
        <v>43905</v>
      </c>
      <c r="M9215" t="s">
        <v>77</v>
      </c>
      <c r="N9215" t="s">
        <v>79</v>
      </c>
      <c r="O9215">
        <v>2026</v>
      </c>
      <c r="P9215">
        <v>1</v>
      </c>
      <c r="Q9215" t="s">
        <v>80</v>
      </c>
      <c r="R9215" s="8">
        <v>46267</v>
      </c>
      <c r="S9215" s="2">
        <v>1</v>
      </c>
      <c r="T9215" s="2" t="s">
        <v>81</v>
      </c>
    </row>
    <row r="9216" spans="1:20" x14ac:dyDescent="0.25">
      <c r="A9216">
        <v>1120823868</v>
      </c>
      <c r="B9216">
        <v>116742514</v>
      </c>
      <c r="C9216" t="s">
        <v>82</v>
      </c>
      <c r="D9216" t="s">
        <v>88</v>
      </c>
      <c r="E9216" t="s">
        <v>76</v>
      </c>
      <c r="F9216" s="7">
        <v>43539</v>
      </c>
      <c r="G9216" s="7">
        <v>43905</v>
      </c>
      <c r="H9216" t="s">
        <v>77</v>
      </c>
      <c r="I9216" t="s">
        <v>78</v>
      </c>
      <c r="J9216" s="7">
        <v>45511</v>
      </c>
      <c r="K9216" s="7">
        <v>45057</v>
      </c>
      <c r="L9216" s="7">
        <v>43905</v>
      </c>
      <c r="M9216" t="s">
        <v>77</v>
      </c>
      <c r="N9216" t="s">
        <v>79</v>
      </c>
      <c r="O9216">
        <v>2026</v>
      </c>
      <c r="P9216">
        <v>1</v>
      </c>
      <c r="Q9216" t="s">
        <v>80</v>
      </c>
      <c r="R9216" s="8">
        <v>46267</v>
      </c>
      <c r="S9216" s="2">
        <v>1</v>
      </c>
      <c r="T9216" s="2" t="s">
        <v>81</v>
      </c>
    </row>
    <row r="9217" spans="1:20" x14ac:dyDescent="0.25">
      <c r="A9217">
        <v>1120823873</v>
      </c>
      <c r="B9217">
        <v>116748485</v>
      </c>
      <c r="C9217" t="s">
        <v>82</v>
      </c>
      <c r="D9217" t="s">
        <v>88</v>
      </c>
      <c r="E9217" t="s">
        <v>76</v>
      </c>
      <c r="F9217" s="7">
        <v>43540</v>
      </c>
      <c r="G9217" s="7">
        <v>43906</v>
      </c>
      <c r="H9217" t="s">
        <v>77</v>
      </c>
      <c r="I9217" t="s">
        <v>78</v>
      </c>
      <c r="J9217" s="7">
        <v>45546</v>
      </c>
      <c r="K9217" s="7">
        <v>44234</v>
      </c>
      <c r="L9217" s="7">
        <v>43906</v>
      </c>
      <c r="M9217" t="s">
        <v>77</v>
      </c>
      <c r="N9217" t="s">
        <v>79</v>
      </c>
      <c r="O9217">
        <v>2026</v>
      </c>
      <c r="P9217">
        <v>1</v>
      </c>
      <c r="Q9217" t="s">
        <v>80</v>
      </c>
      <c r="R9217" s="8">
        <v>46267</v>
      </c>
      <c r="S9217" s="2">
        <v>1</v>
      </c>
      <c r="T9217" s="2" t="s">
        <v>81</v>
      </c>
    </row>
    <row r="9218" spans="1:20" x14ac:dyDescent="0.25">
      <c r="A9218">
        <v>1120823911</v>
      </c>
      <c r="B9218">
        <v>116808917</v>
      </c>
      <c r="C9218" t="s">
        <v>82</v>
      </c>
      <c r="D9218" t="s">
        <v>83</v>
      </c>
      <c r="E9218" t="s">
        <v>76</v>
      </c>
      <c r="F9218" s="7">
        <v>43545</v>
      </c>
      <c r="G9218" s="7">
        <v>43725</v>
      </c>
      <c r="H9218" t="s">
        <v>77</v>
      </c>
      <c r="I9218" t="s">
        <v>78</v>
      </c>
      <c r="J9218" s="7">
        <v>45521</v>
      </c>
      <c r="K9218" s="7">
        <v>43658</v>
      </c>
      <c r="L9218" s="7">
        <v>43725</v>
      </c>
      <c r="M9218" t="s">
        <v>77</v>
      </c>
      <c r="N9218" t="s">
        <v>79</v>
      </c>
      <c r="O9218">
        <v>2026</v>
      </c>
      <c r="P9218">
        <v>1</v>
      </c>
      <c r="Q9218" t="s">
        <v>80</v>
      </c>
      <c r="R9218" s="8">
        <v>46267</v>
      </c>
      <c r="S9218" s="2">
        <v>1</v>
      </c>
      <c r="T9218" s="2" t="s">
        <v>81</v>
      </c>
    </row>
    <row r="9219" spans="1:20" x14ac:dyDescent="0.25">
      <c r="A9219">
        <v>1120823927</v>
      </c>
      <c r="B9219">
        <v>116822309</v>
      </c>
      <c r="C9219" t="s">
        <v>96</v>
      </c>
      <c r="D9219" t="s">
        <v>83</v>
      </c>
      <c r="E9219" t="s">
        <v>76</v>
      </c>
      <c r="F9219" s="7">
        <v>43548</v>
      </c>
      <c r="G9219" s="7">
        <v>43732</v>
      </c>
      <c r="H9219" t="s">
        <v>77</v>
      </c>
      <c r="I9219" t="s">
        <v>84</v>
      </c>
      <c r="J9219" s="7">
        <v>45824</v>
      </c>
      <c r="K9219" s="7">
        <v>46034</v>
      </c>
      <c r="L9219" s="7">
        <v>43732</v>
      </c>
      <c r="M9219" t="s">
        <v>77</v>
      </c>
      <c r="N9219" t="s">
        <v>79</v>
      </c>
      <c r="O9219">
        <v>2026</v>
      </c>
      <c r="P9219">
        <v>1</v>
      </c>
      <c r="Q9219" t="s">
        <v>80</v>
      </c>
      <c r="R9219" s="8">
        <v>46267</v>
      </c>
      <c r="S9219" s="2">
        <v>1</v>
      </c>
      <c r="T9219" s="2" t="s">
        <v>81</v>
      </c>
    </row>
    <row r="9220" spans="1:20" x14ac:dyDescent="0.25">
      <c r="A9220">
        <v>1120823928</v>
      </c>
      <c r="B9220">
        <v>116822309</v>
      </c>
      <c r="C9220" t="s">
        <v>96</v>
      </c>
      <c r="D9220" t="s">
        <v>83</v>
      </c>
      <c r="E9220" t="s">
        <v>76</v>
      </c>
      <c r="F9220" s="7">
        <v>43548</v>
      </c>
      <c r="G9220" s="7">
        <v>43732</v>
      </c>
      <c r="H9220" t="s">
        <v>77</v>
      </c>
      <c r="I9220" t="s">
        <v>84</v>
      </c>
      <c r="J9220" s="7">
        <v>45824</v>
      </c>
      <c r="K9220" s="7">
        <v>45725</v>
      </c>
      <c r="L9220" s="7">
        <v>43732</v>
      </c>
      <c r="M9220" t="s">
        <v>77</v>
      </c>
      <c r="N9220" t="s">
        <v>79</v>
      </c>
      <c r="O9220">
        <v>2026</v>
      </c>
      <c r="P9220">
        <v>1</v>
      </c>
      <c r="Q9220" t="s">
        <v>80</v>
      </c>
      <c r="R9220" s="8">
        <v>46267</v>
      </c>
      <c r="S9220" s="2">
        <v>1</v>
      </c>
      <c r="T9220" s="2" t="s">
        <v>81</v>
      </c>
    </row>
    <row r="9221" spans="1:20" x14ac:dyDescent="0.25">
      <c r="A9221">
        <v>1120823932</v>
      </c>
      <c r="B9221">
        <v>116824305</v>
      </c>
      <c r="C9221" t="s">
        <v>82</v>
      </c>
      <c r="D9221" t="s">
        <v>83</v>
      </c>
      <c r="E9221" t="s">
        <v>76</v>
      </c>
      <c r="F9221" s="7">
        <v>43549</v>
      </c>
      <c r="G9221" s="7">
        <v>43729</v>
      </c>
      <c r="H9221" t="s">
        <v>77</v>
      </c>
      <c r="I9221" t="s">
        <v>78</v>
      </c>
      <c r="J9221" s="7">
        <v>45914</v>
      </c>
      <c r="K9221" s="7">
        <v>45748</v>
      </c>
      <c r="L9221" s="7">
        <v>43729</v>
      </c>
      <c r="M9221" t="s">
        <v>77</v>
      </c>
      <c r="N9221" t="s">
        <v>79</v>
      </c>
      <c r="O9221">
        <v>2026</v>
      </c>
      <c r="P9221">
        <v>1</v>
      </c>
      <c r="Q9221" t="s">
        <v>80</v>
      </c>
      <c r="R9221" s="8">
        <v>46267</v>
      </c>
      <c r="S9221" s="2">
        <v>1</v>
      </c>
      <c r="T9221" s="2" t="s">
        <v>81</v>
      </c>
    </row>
    <row r="9222" spans="1:20" x14ac:dyDescent="0.25">
      <c r="A9222">
        <v>1120823933</v>
      </c>
      <c r="B9222">
        <v>116824305</v>
      </c>
      <c r="C9222" t="s">
        <v>82</v>
      </c>
      <c r="D9222" t="s">
        <v>83</v>
      </c>
      <c r="E9222" t="s">
        <v>76</v>
      </c>
      <c r="F9222" s="7">
        <v>43549</v>
      </c>
      <c r="G9222" s="7">
        <v>43729</v>
      </c>
      <c r="H9222" t="s">
        <v>77</v>
      </c>
      <c r="I9222" t="s">
        <v>78</v>
      </c>
      <c r="J9222" s="7">
        <v>45914</v>
      </c>
      <c r="K9222" s="7">
        <v>45748</v>
      </c>
      <c r="L9222" s="7">
        <v>43729</v>
      </c>
      <c r="M9222" t="s">
        <v>77</v>
      </c>
      <c r="N9222" t="s">
        <v>79</v>
      </c>
      <c r="O9222">
        <v>2026</v>
      </c>
      <c r="P9222">
        <v>1</v>
      </c>
      <c r="Q9222" t="s">
        <v>80</v>
      </c>
      <c r="R9222" s="8">
        <v>46267</v>
      </c>
      <c r="S9222" s="2">
        <v>1</v>
      </c>
      <c r="T9222" s="2" t="s">
        <v>81</v>
      </c>
    </row>
    <row r="9223" spans="1:20" x14ac:dyDescent="0.25">
      <c r="A9223">
        <v>1120823934</v>
      </c>
      <c r="B9223">
        <v>116824305</v>
      </c>
      <c r="C9223" t="s">
        <v>82</v>
      </c>
      <c r="D9223" t="s">
        <v>83</v>
      </c>
      <c r="E9223" t="s">
        <v>76</v>
      </c>
      <c r="F9223" s="7">
        <v>43549</v>
      </c>
      <c r="G9223" s="7">
        <v>43729</v>
      </c>
      <c r="H9223" t="s">
        <v>77</v>
      </c>
      <c r="I9223" t="s">
        <v>78</v>
      </c>
      <c r="J9223" s="7">
        <v>45914</v>
      </c>
      <c r="K9223" s="7">
        <v>43658</v>
      </c>
      <c r="L9223" s="7">
        <v>43729</v>
      </c>
      <c r="M9223" t="s">
        <v>77</v>
      </c>
      <c r="N9223" t="s">
        <v>79</v>
      </c>
      <c r="O9223">
        <v>2026</v>
      </c>
      <c r="P9223">
        <v>1</v>
      </c>
      <c r="Q9223" t="s">
        <v>80</v>
      </c>
      <c r="R9223" s="8">
        <v>46267</v>
      </c>
      <c r="S9223" s="2">
        <v>1</v>
      </c>
      <c r="T9223" s="2" t="s">
        <v>81</v>
      </c>
    </row>
    <row r="9224" spans="1:20" x14ac:dyDescent="0.25">
      <c r="A9224">
        <v>1120823937</v>
      </c>
      <c r="B9224">
        <v>116826618</v>
      </c>
      <c r="C9224" t="s">
        <v>90</v>
      </c>
      <c r="D9224" t="s">
        <v>88</v>
      </c>
      <c r="E9224" t="s">
        <v>76</v>
      </c>
      <c r="F9224" s="7">
        <v>43549</v>
      </c>
      <c r="G9224" s="7">
        <v>45376</v>
      </c>
      <c r="H9224" t="s">
        <v>77</v>
      </c>
      <c r="I9224" t="s">
        <v>78</v>
      </c>
      <c r="J9224" s="7">
        <v>45712</v>
      </c>
      <c r="K9224" s="7">
        <v>43645</v>
      </c>
      <c r="L9224" s="7">
        <v>45376</v>
      </c>
      <c r="M9224" t="s">
        <v>77</v>
      </c>
      <c r="N9224" t="s">
        <v>79</v>
      </c>
      <c r="O9224">
        <v>2026</v>
      </c>
      <c r="P9224">
        <v>1</v>
      </c>
      <c r="Q9224" t="s">
        <v>80</v>
      </c>
      <c r="R9224" s="8">
        <v>46267</v>
      </c>
      <c r="S9224" s="2">
        <v>1</v>
      </c>
      <c r="T9224" s="2" t="s">
        <v>81</v>
      </c>
    </row>
    <row r="9225" spans="1:20" x14ac:dyDescent="0.25">
      <c r="A9225">
        <v>1120823944</v>
      </c>
      <c r="B9225">
        <v>116841678</v>
      </c>
      <c r="C9225" t="s">
        <v>82</v>
      </c>
      <c r="D9225" t="s">
        <v>83</v>
      </c>
      <c r="E9225" t="s">
        <v>76</v>
      </c>
      <c r="F9225" s="7">
        <v>43550</v>
      </c>
      <c r="G9225" s="7">
        <v>43734</v>
      </c>
      <c r="H9225" t="s">
        <v>77</v>
      </c>
      <c r="I9225" t="s">
        <v>78</v>
      </c>
      <c r="J9225" s="7">
        <v>45935</v>
      </c>
      <c r="K9225" s="7">
        <v>43557</v>
      </c>
      <c r="L9225" s="7">
        <v>43734</v>
      </c>
      <c r="M9225" t="s">
        <v>77</v>
      </c>
      <c r="N9225" t="s">
        <v>79</v>
      </c>
      <c r="O9225">
        <v>2026</v>
      </c>
      <c r="P9225">
        <v>1</v>
      </c>
      <c r="Q9225" t="s">
        <v>80</v>
      </c>
      <c r="R9225" s="8">
        <v>46267</v>
      </c>
      <c r="S9225" s="2">
        <v>1</v>
      </c>
      <c r="T9225" s="2" t="s">
        <v>81</v>
      </c>
    </row>
    <row r="9226" spans="1:20" x14ac:dyDescent="0.25">
      <c r="A9226">
        <v>1120823945</v>
      </c>
      <c r="B9226">
        <v>116841678</v>
      </c>
      <c r="C9226" t="s">
        <v>82</v>
      </c>
      <c r="D9226" t="s">
        <v>83</v>
      </c>
      <c r="E9226" t="s">
        <v>76</v>
      </c>
      <c r="F9226" s="7">
        <v>43550</v>
      </c>
      <c r="G9226" s="7">
        <v>43734</v>
      </c>
      <c r="H9226" t="s">
        <v>77</v>
      </c>
      <c r="I9226" t="s">
        <v>78</v>
      </c>
      <c r="J9226" s="7">
        <v>45935</v>
      </c>
      <c r="K9226" s="7">
        <v>45748</v>
      </c>
      <c r="L9226" s="7">
        <v>43734</v>
      </c>
      <c r="M9226" t="s">
        <v>77</v>
      </c>
      <c r="N9226" t="s">
        <v>79</v>
      </c>
      <c r="O9226">
        <v>2026</v>
      </c>
      <c r="P9226">
        <v>1</v>
      </c>
      <c r="Q9226" t="s">
        <v>80</v>
      </c>
      <c r="R9226" s="8">
        <v>46267</v>
      </c>
      <c r="S9226" s="2">
        <v>1</v>
      </c>
      <c r="T9226" s="2" t="s">
        <v>81</v>
      </c>
    </row>
    <row r="9227" spans="1:20" x14ac:dyDescent="0.25">
      <c r="A9227">
        <v>1120823946</v>
      </c>
      <c r="B9227">
        <v>116841678</v>
      </c>
      <c r="C9227" t="s">
        <v>82</v>
      </c>
      <c r="D9227" t="s">
        <v>83</v>
      </c>
      <c r="E9227" t="s">
        <v>76</v>
      </c>
      <c r="F9227" s="7">
        <v>43550</v>
      </c>
      <c r="G9227" s="7">
        <v>43734</v>
      </c>
      <c r="H9227" t="s">
        <v>77</v>
      </c>
      <c r="I9227" t="s">
        <v>78</v>
      </c>
      <c r="J9227" s="7">
        <v>45935</v>
      </c>
      <c r="K9227" s="7">
        <v>43658</v>
      </c>
      <c r="L9227" s="7">
        <v>43734</v>
      </c>
      <c r="M9227" t="s">
        <v>77</v>
      </c>
      <c r="N9227" t="s">
        <v>79</v>
      </c>
      <c r="O9227">
        <v>2026</v>
      </c>
      <c r="P9227">
        <v>1</v>
      </c>
      <c r="Q9227" t="s">
        <v>80</v>
      </c>
      <c r="R9227" s="8">
        <v>46267</v>
      </c>
      <c r="S9227" s="2">
        <v>1</v>
      </c>
      <c r="T9227" s="2" t="s">
        <v>81</v>
      </c>
    </row>
    <row r="9228" spans="1:20" x14ac:dyDescent="0.25">
      <c r="A9228">
        <v>1120823956</v>
      </c>
      <c r="B9228">
        <v>116850744</v>
      </c>
      <c r="C9228" t="s">
        <v>82</v>
      </c>
      <c r="D9228" t="s">
        <v>88</v>
      </c>
      <c r="E9228" t="s">
        <v>76</v>
      </c>
      <c r="F9228" s="7">
        <v>43551</v>
      </c>
      <c r="G9228" s="7">
        <v>43917</v>
      </c>
      <c r="H9228" t="s">
        <v>77</v>
      </c>
      <c r="I9228" t="s">
        <v>78</v>
      </c>
      <c r="J9228" s="7">
        <v>45723</v>
      </c>
      <c r="K9228" s="7">
        <v>43922</v>
      </c>
      <c r="L9228" s="7">
        <v>43917</v>
      </c>
      <c r="M9228" t="s">
        <v>77</v>
      </c>
      <c r="N9228" t="s">
        <v>79</v>
      </c>
      <c r="O9228">
        <v>2026</v>
      </c>
      <c r="P9228">
        <v>1</v>
      </c>
      <c r="Q9228" t="s">
        <v>80</v>
      </c>
      <c r="R9228" s="8">
        <v>46267</v>
      </c>
      <c r="S9228" s="2">
        <v>1</v>
      </c>
      <c r="T9228" s="2" t="s">
        <v>81</v>
      </c>
    </row>
    <row r="9229" spans="1:20" x14ac:dyDescent="0.25">
      <c r="A9229">
        <v>1120823958</v>
      </c>
      <c r="B9229">
        <v>116850822</v>
      </c>
      <c r="C9229" t="s">
        <v>85</v>
      </c>
      <c r="D9229" t="s">
        <v>88</v>
      </c>
      <c r="E9229" t="s">
        <v>76</v>
      </c>
      <c r="F9229" s="7">
        <v>43551</v>
      </c>
      <c r="G9229" s="7">
        <v>43917</v>
      </c>
      <c r="H9229" t="s">
        <v>86</v>
      </c>
      <c r="I9229" t="s">
        <v>87</v>
      </c>
      <c r="J9229" s="7">
        <v>45838</v>
      </c>
      <c r="K9229" s="7">
        <v>43665</v>
      </c>
      <c r="L9229" s="7">
        <v>43917</v>
      </c>
      <c r="M9229" t="s">
        <v>86</v>
      </c>
      <c r="N9229" t="s">
        <v>79</v>
      </c>
      <c r="O9229">
        <v>2026</v>
      </c>
      <c r="P9229">
        <v>1</v>
      </c>
      <c r="Q9229" t="s">
        <v>80</v>
      </c>
      <c r="R9229" s="8">
        <v>46267</v>
      </c>
      <c r="S9229" s="2">
        <v>1</v>
      </c>
      <c r="T9229" s="2" t="s">
        <v>81</v>
      </c>
    </row>
    <row r="9230" spans="1:20" x14ac:dyDescent="0.25">
      <c r="A9230">
        <v>1120823972</v>
      </c>
      <c r="B9230">
        <v>116864559</v>
      </c>
      <c r="C9230" t="s">
        <v>90</v>
      </c>
      <c r="D9230" t="s">
        <v>88</v>
      </c>
      <c r="E9230" t="s">
        <v>76</v>
      </c>
      <c r="F9230" s="7">
        <v>43552</v>
      </c>
      <c r="G9230" s="7">
        <v>43918</v>
      </c>
      <c r="H9230" t="s">
        <v>77</v>
      </c>
      <c r="I9230" t="s">
        <v>78</v>
      </c>
      <c r="J9230" s="7">
        <v>45432</v>
      </c>
      <c r="K9230" s="7">
        <v>45438</v>
      </c>
      <c r="L9230" s="7">
        <v>43918</v>
      </c>
      <c r="M9230" t="s">
        <v>77</v>
      </c>
      <c r="N9230" t="s">
        <v>79</v>
      </c>
      <c r="O9230">
        <v>2026</v>
      </c>
      <c r="P9230">
        <v>1</v>
      </c>
      <c r="Q9230" t="s">
        <v>80</v>
      </c>
      <c r="R9230" s="8">
        <v>46267</v>
      </c>
      <c r="S9230" s="2">
        <v>1</v>
      </c>
      <c r="T9230" s="2" t="s">
        <v>81</v>
      </c>
    </row>
    <row r="9231" spans="1:20" x14ac:dyDescent="0.25">
      <c r="A9231">
        <v>1120823976</v>
      </c>
      <c r="B9231">
        <v>116871997</v>
      </c>
      <c r="C9231" t="s">
        <v>82</v>
      </c>
      <c r="D9231" t="s">
        <v>88</v>
      </c>
      <c r="E9231" t="s">
        <v>76</v>
      </c>
      <c r="F9231" s="7">
        <v>43540</v>
      </c>
      <c r="G9231" s="7">
        <v>43906</v>
      </c>
      <c r="H9231" t="s">
        <v>77</v>
      </c>
      <c r="I9231" t="s">
        <v>78</v>
      </c>
      <c r="J9231" s="7">
        <v>45803</v>
      </c>
      <c r="K9231" s="7">
        <v>45849</v>
      </c>
      <c r="L9231" s="7">
        <v>43906</v>
      </c>
      <c r="M9231" t="s">
        <v>77</v>
      </c>
      <c r="N9231" t="s">
        <v>79</v>
      </c>
      <c r="O9231">
        <v>2026</v>
      </c>
      <c r="P9231">
        <v>1</v>
      </c>
      <c r="Q9231" t="s">
        <v>80</v>
      </c>
      <c r="R9231" s="8">
        <v>46267</v>
      </c>
      <c r="S9231" s="2">
        <v>1</v>
      </c>
      <c r="T9231" s="2" t="s">
        <v>81</v>
      </c>
    </row>
    <row r="9232" spans="1:20" x14ac:dyDescent="0.25">
      <c r="A9232">
        <v>1120823988</v>
      </c>
      <c r="B9232">
        <v>116883235</v>
      </c>
      <c r="C9232" t="s">
        <v>98</v>
      </c>
      <c r="D9232" t="s">
        <v>88</v>
      </c>
      <c r="E9232" t="s">
        <v>76</v>
      </c>
      <c r="F9232" s="7">
        <v>43556</v>
      </c>
      <c r="G9232" s="7">
        <v>43922</v>
      </c>
      <c r="H9232" t="s">
        <v>77</v>
      </c>
      <c r="I9232" t="s">
        <v>78</v>
      </c>
      <c r="J9232" s="7">
        <v>45437</v>
      </c>
      <c r="K9232" s="7">
        <v>45542</v>
      </c>
      <c r="L9232" s="7">
        <v>43922</v>
      </c>
      <c r="M9232" t="s">
        <v>77</v>
      </c>
      <c r="N9232" t="s">
        <v>79</v>
      </c>
      <c r="O9232">
        <v>2026</v>
      </c>
      <c r="P9232">
        <v>1</v>
      </c>
      <c r="Q9232" t="s">
        <v>80</v>
      </c>
      <c r="R9232" s="8">
        <v>46267</v>
      </c>
      <c r="S9232" s="2">
        <v>1</v>
      </c>
      <c r="T9232" s="2" t="s">
        <v>81</v>
      </c>
    </row>
    <row r="9233" spans="1:20" x14ac:dyDescent="0.25">
      <c r="A9233">
        <v>1120824004</v>
      </c>
      <c r="B9233">
        <v>116948636</v>
      </c>
      <c r="C9233" t="s">
        <v>82</v>
      </c>
      <c r="D9233" t="s">
        <v>88</v>
      </c>
      <c r="E9233" t="s">
        <v>76</v>
      </c>
      <c r="F9233" s="7">
        <v>43558</v>
      </c>
      <c r="G9233" s="7">
        <v>43924</v>
      </c>
      <c r="H9233" t="s">
        <v>77</v>
      </c>
      <c r="I9233" t="s">
        <v>78</v>
      </c>
      <c r="J9233" s="7">
        <v>46086</v>
      </c>
      <c r="K9233" s="7">
        <v>45057</v>
      </c>
      <c r="L9233" s="7">
        <v>43924</v>
      </c>
      <c r="M9233" t="s">
        <v>77</v>
      </c>
      <c r="N9233" t="s">
        <v>79</v>
      </c>
      <c r="O9233">
        <v>2026</v>
      </c>
      <c r="P9233">
        <v>1</v>
      </c>
      <c r="Q9233" t="s">
        <v>80</v>
      </c>
      <c r="R9233" s="8">
        <v>46267</v>
      </c>
      <c r="S9233" s="2">
        <v>1</v>
      </c>
      <c r="T9233" s="2" t="s">
        <v>81</v>
      </c>
    </row>
    <row r="9234" spans="1:20" x14ac:dyDescent="0.25">
      <c r="A9234">
        <v>1120824015</v>
      </c>
      <c r="B9234">
        <v>116956366</v>
      </c>
      <c r="C9234" t="s">
        <v>74</v>
      </c>
      <c r="D9234" t="s">
        <v>83</v>
      </c>
      <c r="E9234" t="s">
        <v>76</v>
      </c>
      <c r="F9234" s="7">
        <v>43559</v>
      </c>
      <c r="G9234" s="7">
        <v>43739</v>
      </c>
      <c r="H9234" t="s">
        <v>77</v>
      </c>
      <c r="I9234" t="s">
        <v>78</v>
      </c>
      <c r="J9234" s="7">
        <v>45937</v>
      </c>
      <c r="K9234" s="7">
        <v>45425</v>
      </c>
      <c r="L9234" s="7">
        <v>43739</v>
      </c>
      <c r="M9234" t="s">
        <v>77</v>
      </c>
      <c r="N9234" t="s">
        <v>79</v>
      </c>
      <c r="O9234">
        <v>2026</v>
      </c>
      <c r="P9234">
        <v>1</v>
      </c>
      <c r="Q9234" t="s">
        <v>80</v>
      </c>
      <c r="R9234" s="8">
        <v>46267</v>
      </c>
      <c r="S9234" s="2">
        <v>1</v>
      </c>
      <c r="T9234" s="2" t="s">
        <v>81</v>
      </c>
    </row>
    <row r="9235" spans="1:20" x14ac:dyDescent="0.25">
      <c r="A9235">
        <v>1120824020</v>
      </c>
      <c r="B9235">
        <v>116958209</v>
      </c>
      <c r="C9235" t="s">
        <v>82</v>
      </c>
      <c r="D9235" t="s">
        <v>83</v>
      </c>
      <c r="E9235" t="s">
        <v>76</v>
      </c>
      <c r="F9235" s="7">
        <v>43559</v>
      </c>
      <c r="G9235" s="7">
        <v>43742</v>
      </c>
      <c r="H9235" t="s">
        <v>77</v>
      </c>
      <c r="I9235" t="s">
        <v>78</v>
      </c>
      <c r="J9235" s="7">
        <v>45829</v>
      </c>
      <c r="K9235" s="7">
        <v>45748</v>
      </c>
      <c r="L9235" s="7">
        <v>43742</v>
      </c>
      <c r="M9235" t="s">
        <v>77</v>
      </c>
      <c r="N9235" t="s">
        <v>79</v>
      </c>
      <c r="O9235">
        <v>2026</v>
      </c>
      <c r="P9235">
        <v>1</v>
      </c>
      <c r="Q9235" t="s">
        <v>80</v>
      </c>
      <c r="R9235" s="8">
        <v>46267</v>
      </c>
      <c r="S9235" s="2">
        <v>1</v>
      </c>
      <c r="T9235" s="2" t="s">
        <v>81</v>
      </c>
    </row>
    <row r="9236" spans="1:20" x14ac:dyDescent="0.25">
      <c r="A9236">
        <v>1120824022</v>
      </c>
      <c r="B9236">
        <v>116958300</v>
      </c>
      <c r="C9236" t="s">
        <v>82</v>
      </c>
      <c r="D9236" t="s">
        <v>83</v>
      </c>
      <c r="E9236" t="s">
        <v>76</v>
      </c>
      <c r="F9236" s="7">
        <v>43559</v>
      </c>
      <c r="G9236" s="7">
        <v>43739</v>
      </c>
      <c r="H9236" t="s">
        <v>77</v>
      </c>
      <c r="I9236" t="s">
        <v>78</v>
      </c>
      <c r="J9236" s="7">
        <v>45432</v>
      </c>
      <c r="K9236" s="7">
        <v>45748</v>
      </c>
      <c r="L9236" s="7">
        <v>43739</v>
      </c>
      <c r="M9236" t="s">
        <v>77</v>
      </c>
      <c r="N9236" t="s">
        <v>79</v>
      </c>
      <c r="O9236">
        <v>2026</v>
      </c>
      <c r="P9236">
        <v>1</v>
      </c>
      <c r="Q9236" t="s">
        <v>80</v>
      </c>
      <c r="R9236" s="8">
        <v>46267</v>
      </c>
      <c r="S9236" s="2">
        <v>1</v>
      </c>
      <c r="T9236" s="2" t="s">
        <v>81</v>
      </c>
    </row>
    <row r="9237" spans="1:20" x14ac:dyDescent="0.25">
      <c r="A9237">
        <v>1120824029</v>
      </c>
      <c r="B9237">
        <v>116964067</v>
      </c>
      <c r="C9237" t="s">
        <v>82</v>
      </c>
      <c r="D9237" t="s">
        <v>88</v>
      </c>
      <c r="E9237" t="s">
        <v>76</v>
      </c>
      <c r="F9237" s="7">
        <v>43560</v>
      </c>
      <c r="G9237" s="7">
        <v>43926</v>
      </c>
      <c r="H9237" t="s">
        <v>77</v>
      </c>
      <c r="I9237" t="s">
        <v>84</v>
      </c>
      <c r="J9237" s="7">
        <v>45432</v>
      </c>
      <c r="K9237" s="7">
        <v>45748</v>
      </c>
      <c r="L9237" s="7">
        <v>43926</v>
      </c>
      <c r="M9237" t="s">
        <v>77</v>
      </c>
      <c r="N9237" t="s">
        <v>79</v>
      </c>
      <c r="O9237">
        <v>2026</v>
      </c>
      <c r="P9237">
        <v>1</v>
      </c>
      <c r="Q9237" t="s">
        <v>80</v>
      </c>
      <c r="R9237" s="8">
        <v>46267</v>
      </c>
      <c r="S9237" s="2">
        <v>1</v>
      </c>
      <c r="T9237" s="2" t="s">
        <v>81</v>
      </c>
    </row>
    <row r="9238" spans="1:20" x14ac:dyDescent="0.25">
      <c r="A9238">
        <v>1120824030</v>
      </c>
      <c r="B9238">
        <v>116964067</v>
      </c>
      <c r="C9238" t="s">
        <v>82</v>
      </c>
      <c r="D9238" t="s">
        <v>88</v>
      </c>
      <c r="E9238" t="s">
        <v>76</v>
      </c>
      <c r="F9238" s="7">
        <v>43560</v>
      </c>
      <c r="G9238" s="7">
        <v>43926</v>
      </c>
      <c r="H9238" t="s">
        <v>77</v>
      </c>
      <c r="I9238" t="s">
        <v>84</v>
      </c>
      <c r="J9238" s="7">
        <v>45432</v>
      </c>
      <c r="K9238" s="7">
        <v>44601</v>
      </c>
      <c r="L9238" s="7">
        <v>43926</v>
      </c>
      <c r="M9238" t="s">
        <v>77</v>
      </c>
      <c r="N9238" t="s">
        <v>79</v>
      </c>
      <c r="O9238">
        <v>2026</v>
      </c>
      <c r="P9238">
        <v>1</v>
      </c>
      <c r="Q9238" t="s">
        <v>80</v>
      </c>
      <c r="R9238" s="8">
        <v>46267</v>
      </c>
      <c r="S9238" s="2">
        <v>1</v>
      </c>
      <c r="T9238" s="2" t="s">
        <v>81</v>
      </c>
    </row>
    <row r="9239" spans="1:20" x14ac:dyDescent="0.25">
      <c r="A9239">
        <v>1120824044</v>
      </c>
      <c r="B9239">
        <v>116978417</v>
      </c>
      <c r="C9239" t="s">
        <v>82</v>
      </c>
      <c r="D9239" t="s">
        <v>83</v>
      </c>
      <c r="E9239" t="s">
        <v>76</v>
      </c>
      <c r="F9239" s="7">
        <v>43563</v>
      </c>
      <c r="G9239" s="7">
        <v>43746</v>
      </c>
      <c r="H9239" t="s">
        <v>77</v>
      </c>
      <c r="I9239" t="s">
        <v>78</v>
      </c>
      <c r="J9239" s="7">
        <v>45468</v>
      </c>
      <c r="K9239" s="7">
        <v>45747</v>
      </c>
      <c r="L9239" s="7">
        <v>43746</v>
      </c>
      <c r="M9239" t="s">
        <v>77</v>
      </c>
      <c r="N9239" t="s">
        <v>79</v>
      </c>
      <c r="O9239">
        <v>2026</v>
      </c>
      <c r="P9239">
        <v>1</v>
      </c>
      <c r="Q9239" t="s">
        <v>80</v>
      </c>
      <c r="R9239" s="8">
        <v>46267</v>
      </c>
      <c r="S9239" s="2">
        <v>1</v>
      </c>
      <c r="T9239" s="2" t="s">
        <v>81</v>
      </c>
    </row>
    <row r="9240" spans="1:20" x14ac:dyDescent="0.25">
      <c r="A9240">
        <v>1120824057</v>
      </c>
      <c r="B9240">
        <v>117001356</v>
      </c>
      <c r="C9240" t="s">
        <v>82</v>
      </c>
      <c r="D9240" t="s">
        <v>83</v>
      </c>
      <c r="E9240" t="s">
        <v>76</v>
      </c>
      <c r="F9240" s="7">
        <v>43565</v>
      </c>
      <c r="G9240" s="7">
        <v>43745</v>
      </c>
      <c r="H9240" t="s">
        <v>77</v>
      </c>
      <c r="I9240" t="s">
        <v>78</v>
      </c>
      <c r="J9240" s="7">
        <v>45824</v>
      </c>
      <c r="K9240" s="7">
        <v>43683</v>
      </c>
      <c r="L9240" s="7">
        <v>43745</v>
      </c>
      <c r="M9240" t="s">
        <v>77</v>
      </c>
      <c r="N9240" t="s">
        <v>79</v>
      </c>
      <c r="O9240">
        <v>2026</v>
      </c>
      <c r="P9240">
        <v>1</v>
      </c>
      <c r="Q9240" t="s">
        <v>80</v>
      </c>
      <c r="R9240" s="8">
        <v>46267</v>
      </c>
      <c r="S9240" s="2">
        <v>1</v>
      </c>
      <c r="T9240" s="2" t="s">
        <v>81</v>
      </c>
    </row>
    <row r="9241" spans="1:20" x14ac:dyDescent="0.25">
      <c r="A9241">
        <v>1120824060</v>
      </c>
      <c r="B9241">
        <v>117003739</v>
      </c>
      <c r="C9241" t="s">
        <v>74</v>
      </c>
      <c r="D9241" t="s">
        <v>75</v>
      </c>
      <c r="E9241" t="s">
        <v>76</v>
      </c>
      <c r="F9241" s="7">
        <v>43565</v>
      </c>
      <c r="G9241" s="7">
        <v>45392</v>
      </c>
      <c r="H9241" t="s">
        <v>86</v>
      </c>
      <c r="I9241" t="s">
        <v>87</v>
      </c>
      <c r="J9241" s="7">
        <v>45433</v>
      </c>
      <c r="K9241" s="7">
        <v>43703</v>
      </c>
      <c r="L9241" s="7">
        <v>45392</v>
      </c>
      <c r="M9241" t="s">
        <v>86</v>
      </c>
      <c r="N9241" t="s">
        <v>79</v>
      </c>
      <c r="O9241">
        <v>2026</v>
      </c>
      <c r="P9241">
        <v>1</v>
      </c>
      <c r="Q9241" t="s">
        <v>80</v>
      </c>
      <c r="R9241" s="8">
        <v>46267</v>
      </c>
      <c r="S9241" s="2">
        <v>1</v>
      </c>
      <c r="T9241" s="2" t="s">
        <v>81</v>
      </c>
    </row>
    <row r="9242" spans="1:20" x14ac:dyDescent="0.25">
      <c r="A9242">
        <v>1120824078</v>
      </c>
      <c r="B9242">
        <v>117015371</v>
      </c>
      <c r="C9242" t="s">
        <v>82</v>
      </c>
      <c r="D9242" t="s">
        <v>88</v>
      </c>
      <c r="E9242" t="s">
        <v>76</v>
      </c>
      <c r="F9242" s="7">
        <v>43567</v>
      </c>
      <c r="G9242" s="7">
        <v>43933</v>
      </c>
      <c r="H9242" t="s">
        <v>77</v>
      </c>
      <c r="I9242" t="s">
        <v>78</v>
      </c>
      <c r="J9242" s="7">
        <v>45107</v>
      </c>
      <c r="K9242" s="7">
        <v>43667</v>
      </c>
      <c r="L9242" s="7">
        <v>43933</v>
      </c>
      <c r="M9242" t="s">
        <v>77</v>
      </c>
      <c r="N9242" t="s">
        <v>92</v>
      </c>
      <c r="O9242">
        <v>2026</v>
      </c>
      <c r="P9242">
        <v>1</v>
      </c>
      <c r="Q9242" t="s">
        <v>80</v>
      </c>
      <c r="R9242" s="8">
        <v>46267</v>
      </c>
      <c r="S9242" s="2">
        <v>1</v>
      </c>
      <c r="T9242" s="2" t="s">
        <v>81</v>
      </c>
    </row>
    <row r="9243" spans="1:20" x14ac:dyDescent="0.25">
      <c r="A9243">
        <v>1120824080</v>
      </c>
      <c r="B9243">
        <v>117017565</v>
      </c>
      <c r="C9243" t="s">
        <v>82</v>
      </c>
      <c r="D9243" t="s">
        <v>88</v>
      </c>
      <c r="E9243" t="s">
        <v>76</v>
      </c>
      <c r="F9243" s="7">
        <v>43567</v>
      </c>
      <c r="G9243" s="7">
        <v>43933</v>
      </c>
      <c r="H9243" t="s">
        <v>77</v>
      </c>
      <c r="I9243" t="s">
        <v>84</v>
      </c>
      <c r="J9243" s="7">
        <v>45521</v>
      </c>
      <c r="K9243" s="7">
        <v>44601</v>
      </c>
      <c r="L9243" s="7">
        <v>43933</v>
      </c>
      <c r="M9243" t="s">
        <v>77</v>
      </c>
      <c r="N9243" t="s">
        <v>79</v>
      </c>
      <c r="O9243">
        <v>2026</v>
      </c>
      <c r="P9243">
        <v>1</v>
      </c>
      <c r="Q9243" t="s">
        <v>80</v>
      </c>
      <c r="R9243" s="8">
        <v>46267</v>
      </c>
      <c r="S9243" s="2">
        <v>1</v>
      </c>
      <c r="T9243" s="2" t="s">
        <v>81</v>
      </c>
    </row>
    <row r="9244" spans="1:20" x14ac:dyDescent="0.25">
      <c r="A9244">
        <v>1120824081</v>
      </c>
      <c r="B9244">
        <v>117017565</v>
      </c>
      <c r="C9244" t="s">
        <v>82</v>
      </c>
      <c r="D9244" t="s">
        <v>88</v>
      </c>
      <c r="E9244" t="s">
        <v>76</v>
      </c>
      <c r="F9244" s="7">
        <v>43567</v>
      </c>
      <c r="G9244" s="7">
        <v>43933</v>
      </c>
      <c r="H9244" t="s">
        <v>77</v>
      </c>
      <c r="I9244" t="s">
        <v>84</v>
      </c>
      <c r="J9244" s="7">
        <v>45521</v>
      </c>
      <c r="K9244" s="7">
        <v>45925</v>
      </c>
      <c r="L9244" s="7">
        <v>43933</v>
      </c>
      <c r="M9244" t="s">
        <v>77</v>
      </c>
      <c r="N9244" t="s">
        <v>79</v>
      </c>
      <c r="O9244">
        <v>2026</v>
      </c>
      <c r="P9244">
        <v>1</v>
      </c>
      <c r="Q9244" t="s">
        <v>80</v>
      </c>
      <c r="R9244" s="8">
        <v>46267</v>
      </c>
      <c r="S9244" s="2">
        <v>1</v>
      </c>
      <c r="T9244" s="2" t="s">
        <v>81</v>
      </c>
    </row>
    <row r="9245" spans="1:20" x14ac:dyDescent="0.25">
      <c r="A9245">
        <v>1120824083</v>
      </c>
      <c r="B9245">
        <v>117019026</v>
      </c>
      <c r="C9245" t="s">
        <v>82</v>
      </c>
      <c r="D9245" t="s">
        <v>83</v>
      </c>
      <c r="E9245" t="s">
        <v>76</v>
      </c>
      <c r="F9245" s="7">
        <v>43567</v>
      </c>
      <c r="G9245" s="7">
        <v>43750</v>
      </c>
      <c r="H9245" t="s">
        <v>77</v>
      </c>
      <c r="I9245" t="s">
        <v>78</v>
      </c>
      <c r="J9245" s="7">
        <v>45923</v>
      </c>
      <c r="K9245" s="7">
        <v>45748</v>
      </c>
      <c r="L9245" s="7">
        <v>43750</v>
      </c>
      <c r="M9245" t="s">
        <v>77</v>
      </c>
      <c r="N9245" t="s">
        <v>79</v>
      </c>
      <c r="O9245">
        <v>2026</v>
      </c>
      <c r="P9245">
        <v>1</v>
      </c>
      <c r="Q9245" t="s">
        <v>80</v>
      </c>
      <c r="R9245" s="8">
        <v>46267</v>
      </c>
      <c r="S9245" s="2">
        <v>1</v>
      </c>
      <c r="T9245" s="2" t="s">
        <v>81</v>
      </c>
    </row>
    <row r="9246" spans="1:20" x14ac:dyDescent="0.25">
      <c r="A9246">
        <v>1120824088</v>
      </c>
      <c r="B9246">
        <v>117022154</v>
      </c>
      <c r="C9246" t="s">
        <v>74</v>
      </c>
      <c r="D9246" t="s">
        <v>83</v>
      </c>
      <c r="E9246" t="s">
        <v>76</v>
      </c>
      <c r="F9246" s="7">
        <v>43568</v>
      </c>
      <c r="G9246" s="7">
        <v>43751</v>
      </c>
      <c r="H9246" t="s">
        <v>77</v>
      </c>
      <c r="I9246" t="s">
        <v>78</v>
      </c>
      <c r="J9246" s="7">
        <v>45604</v>
      </c>
      <c r="K9246" s="7">
        <v>45748</v>
      </c>
      <c r="L9246" s="7">
        <v>43751</v>
      </c>
      <c r="M9246" t="s">
        <v>77</v>
      </c>
      <c r="N9246" t="s">
        <v>79</v>
      </c>
      <c r="O9246">
        <v>2026</v>
      </c>
      <c r="P9246">
        <v>1</v>
      </c>
      <c r="Q9246" t="s">
        <v>80</v>
      </c>
      <c r="R9246" s="8">
        <v>46267</v>
      </c>
      <c r="S9246" s="2">
        <v>1</v>
      </c>
      <c r="T9246" s="2" t="s">
        <v>81</v>
      </c>
    </row>
    <row r="9247" spans="1:20" x14ac:dyDescent="0.25">
      <c r="A9247">
        <v>1120824090</v>
      </c>
      <c r="B9247">
        <v>117022169</v>
      </c>
      <c r="C9247" t="s">
        <v>91</v>
      </c>
      <c r="D9247" t="s">
        <v>83</v>
      </c>
      <c r="E9247" t="s">
        <v>76</v>
      </c>
      <c r="F9247" s="7">
        <v>43568</v>
      </c>
      <c r="G9247" s="7">
        <v>43751</v>
      </c>
      <c r="H9247" t="s">
        <v>77</v>
      </c>
      <c r="I9247" t="s">
        <v>78</v>
      </c>
      <c r="J9247" s="7">
        <v>45604</v>
      </c>
      <c r="K9247" s="7">
        <v>43658</v>
      </c>
      <c r="L9247" s="7">
        <v>43751</v>
      </c>
      <c r="M9247" t="s">
        <v>77</v>
      </c>
      <c r="N9247" t="s">
        <v>79</v>
      </c>
      <c r="O9247">
        <v>2026</v>
      </c>
      <c r="P9247">
        <v>1</v>
      </c>
      <c r="Q9247" t="s">
        <v>80</v>
      </c>
      <c r="R9247" s="8">
        <v>46267</v>
      </c>
      <c r="S9247" s="2">
        <v>1</v>
      </c>
      <c r="T9247" s="2" t="s">
        <v>81</v>
      </c>
    </row>
    <row r="9248" spans="1:20" x14ac:dyDescent="0.25">
      <c r="A9248">
        <v>1120824091</v>
      </c>
      <c r="B9248">
        <v>117022169</v>
      </c>
      <c r="C9248" t="s">
        <v>91</v>
      </c>
      <c r="D9248" t="s">
        <v>83</v>
      </c>
      <c r="E9248" t="s">
        <v>76</v>
      </c>
      <c r="F9248" s="7">
        <v>43568</v>
      </c>
      <c r="G9248" s="7">
        <v>43751</v>
      </c>
      <c r="H9248" t="s">
        <v>77</v>
      </c>
      <c r="I9248" t="s">
        <v>78</v>
      </c>
      <c r="J9248" s="7">
        <v>45604</v>
      </c>
      <c r="K9248" s="7">
        <v>45673</v>
      </c>
      <c r="L9248" s="7">
        <v>43751</v>
      </c>
      <c r="M9248" t="s">
        <v>77</v>
      </c>
      <c r="N9248" t="s">
        <v>79</v>
      </c>
      <c r="O9248">
        <v>2026</v>
      </c>
      <c r="P9248">
        <v>1</v>
      </c>
      <c r="Q9248" t="s">
        <v>80</v>
      </c>
      <c r="R9248" s="8">
        <v>46267</v>
      </c>
      <c r="S9248" s="2">
        <v>1</v>
      </c>
      <c r="T9248" s="2" t="s">
        <v>81</v>
      </c>
    </row>
    <row r="9249" spans="1:20" x14ac:dyDescent="0.25">
      <c r="A9249">
        <v>1120824092</v>
      </c>
      <c r="B9249">
        <v>117022169</v>
      </c>
      <c r="C9249" t="s">
        <v>91</v>
      </c>
      <c r="D9249" t="s">
        <v>83</v>
      </c>
      <c r="E9249" t="s">
        <v>76</v>
      </c>
      <c r="F9249" s="7">
        <v>43568</v>
      </c>
      <c r="G9249" s="7">
        <v>43751</v>
      </c>
      <c r="H9249" t="s">
        <v>77</v>
      </c>
      <c r="I9249" t="s">
        <v>78</v>
      </c>
      <c r="J9249" s="7">
        <v>45604</v>
      </c>
      <c r="K9249" s="7">
        <v>44969</v>
      </c>
      <c r="L9249" s="7">
        <v>43751</v>
      </c>
      <c r="M9249" t="s">
        <v>77</v>
      </c>
      <c r="N9249" t="s">
        <v>79</v>
      </c>
      <c r="O9249">
        <v>2026</v>
      </c>
      <c r="P9249">
        <v>1</v>
      </c>
      <c r="Q9249" t="s">
        <v>80</v>
      </c>
      <c r="R9249" s="8">
        <v>46267</v>
      </c>
      <c r="S9249" s="2">
        <v>1</v>
      </c>
      <c r="T9249" s="2" t="s">
        <v>81</v>
      </c>
    </row>
    <row r="9250" spans="1:20" x14ac:dyDescent="0.25">
      <c r="A9250">
        <v>1120824094</v>
      </c>
      <c r="B9250">
        <v>117023988</v>
      </c>
      <c r="C9250" t="s">
        <v>82</v>
      </c>
      <c r="D9250" t="s">
        <v>75</v>
      </c>
      <c r="E9250" t="s">
        <v>76</v>
      </c>
      <c r="F9250" s="7">
        <v>43568</v>
      </c>
      <c r="G9250" s="7">
        <v>43934</v>
      </c>
      <c r="H9250" t="s">
        <v>77</v>
      </c>
      <c r="I9250" t="s">
        <v>78</v>
      </c>
      <c r="J9250" s="7">
        <v>45550</v>
      </c>
      <c r="K9250" s="7">
        <v>45057</v>
      </c>
      <c r="L9250" s="7">
        <v>43934</v>
      </c>
      <c r="M9250" t="s">
        <v>77</v>
      </c>
      <c r="N9250" t="s">
        <v>79</v>
      </c>
      <c r="O9250">
        <v>2026</v>
      </c>
      <c r="P9250">
        <v>1</v>
      </c>
      <c r="Q9250" t="s">
        <v>80</v>
      </c>
      <c r="R9250" s="8">
        <v>46267</v>
      </c>
      <c r="S9250" s="2">
        <v>1</v>
      </c>
      <c r="T9250" s="2" t="s">
        <v>81</v>
      </c>
    </row>
    <row r="9251" spans="1:20" x14ac:dyDescent="0.25">
      <c r="A9251">
        <v>1120824100</v>
      </c>
      <c r="B9251">
        <v>117025128</v>
      </c>
      <c r="C9251" t="s">
        <v>82</v>
      </c>
      <c r="D9251" t="s">
        <v>83</v>
      </c>
      <c r="E9251" t="s">
        <v>76</v>
      </c>
      <c r="F9251" s="7">
        <v>43568</v>
      </c>
      <c r="G9251" s="7">
        <v>43751</v>
      </c>
      <c r="H9251" t="s">
        <v>77</v>
      </c>
      <c r="I9251" t="s">
        <v>78</v>
      </c>
      <c r="J9251" s="7">
        <v>45914</v>
      </c>
      <c r="K9251" s="7">
        <v>45748</v>
      </c>
      <c r="L9251" s="7">
        <v>43751</v>
      </c>
      <c r="M9251" t="s">
        <v>77</v>
      </c>
      <c r="N9251" t="s">
        <v>79</v>
      </c>
      <c r="O9251">
        <v>2026</v>
      </c>
      <c r="P9251">
        <v>1</v>
      </c>
      <c r="Q9251" t="s">
        <v>80</v>
      </c>
      <c r="R9251" s="8">
        <v>46267</v>
      </c>
      <c r="S9251" s="2">
        <v>1</v>
      </c>
      <c r="T9251" s="2" t="s">
        <v>81</v>
      </c>
    </row>
    <row r="9252" spans="1:20" x14ac:dyDescent="0.25">
      <c r="A9252">
        <v>1120824108</v>
      </c>
      <c r="B9252">
        <v>117030488</v>
      </c>
      <c r="C9252" t="s">
        <v>82</v>
      </c>
      <c r="D9252" t="s">
        <v>83</v>
      </c>
      <c r="E9252" t="s">
        <v>76</v>
      </c>
      <c r="F9252" s="7">
        <v>43570</v>
      </c>
      <c r="G9252" s="7">
        <v>43753</v>
      </c>
      <c r="H9252" t="s">
        <v>77</v>
      </c>
      <c r="I9252" t="s">
        <v>78</v>
      </c>
      <c r="J9252" s="7">
        <v>45539</v>
      </c>
      <c r="K9252" s="7">
        <v>45748</v>
      </c>
      <c r="L9252" s="7">
        <v>43753</v>
      </c>
      <c r="M9252" t="s">
        <v>77</v>
      </c>
      <c r="N9252" t="s">
        <v>92</v>
      </c>
      <c r="O9252">
        <v>2026</v>
      </c>
      <c r="P9252">
        <v>1</v>
      </c>
      <c r="Q9252" t="s">
        <v>80</v>
      </c>
      <c r="R9252" s="8">
        <v>46267</v>
      </c>
      <c r="S9252" s="2">
        <v>1</v>
      </c>
      <c r="T9252" s="2" t="s">
        <v>81</v>
      </c>
    </row>
    <row r="9253" spans="1:20" x14ac:dyDescent="0.25">
      <c r="A9253">
        <v>1120824119</v>
      </c>
      <c r="B9253">
        <v>117036437</v>
      </c>
      <c r="C9253" t="s">
        <v>82</v>
      </c>
      <c r="D9253" t="s">
        <v>83</v>
      </c>
      <c r="E9253" t="s">
        <v>76</v>
      </c>
      <c r="F9253" s="7">
        <v>43570</v>
      </c>
      <c r="G9253" s="7">
        <v>43753</v>
      </c>
      <c r="H9253" t="s">
        <v>77</v>
      </c>
      <c r="I9253" t="s">
        <v>78</v>
      </c>
      <c r="J9253" s="7">
        <v>45953</v>
      </c>
      <c r="K9253" s="7">
        <v>43667</v>
      </c>
      <c r="L9253" s="7">
        <v>43753</v>
      </c>
      <c r="M9253" t="s">
        <v>77</v>
      </c>
      <c r="N9253" t="s">
        <v>79</v>
      </c>
      <c r="O9253">
        <v>2026</v>
      </c>
      <c r="P9253">
        <v>1</v>
      </c>
      <c r="Q9253" t="s">
        <v>80</v>
      </c>
      <c r="R9253" s="8">
        <v>46267</v>
      </c>
      <c r="S9253" s="2">
        <v>1</v>
      </c>
      <c r="T9253" s="2" t="s">
        <v>81</v>
      </c>
    </row>
    <row r="9254" spans="1:20" x14ac:dyDescent="0.25">
      <c r="A9254">
        <v>1120824121</v>
      </c>
      <c r="B9254">
        <v>117037765</v>
      </c>
      <c r="C9254" t="s">
        <v>82</v>
      </c>
      <c r="D9254" t="s">
        <v>83</v>
      </c>
      <c r="E9254" t="s">
        <v>76</v>
      </c>
      <c r="F9254" s="7">
        <v>43571</v>
      </c>
      <c r="G9254" s="7">
        <v>43754</v>
      </c>
      <c r="H9254" t="s">
        <v>77</v>
      </c>
      <c r="I9254" t="s">
        <v>78</v>
      </c>
      <c r="J9254" s="7">
        <v>45975</v>
      </c>
      <c r="K9254" s="7">
        <v>43658</v>
      </c>
      <c r="L9254" s="7">
        <v>43754</v>
      </c>
      <c r="M9254" t="s">
        <v>77</v>
      </c>
      <c r="N9254" t="s">
        <v>92</v>
      </c>
      <c r="O9254">
        <v>2026</v>
      </c>
      <c r="P9254">
        <v>1</v>
      </c>
      <c r="Q9254" t="s">
        <v>80</v>
      </c>
      <c r="R9254" s="8">
        <v>46267</v>
      </c>
      <c r="S9254" s="2">
        <v>1</v>
      </c>
      <c r="T9254" s="2" t="s">
        <v>81</v>
      </c>
    </row>
    <row r="9255" spans="1:20" x14ac:dyDescent="0.25">
      <c r="A9255">
        <v>1120824123</v>
      </c>
      <c r="B9255">
        <v>117039978</v>
      </c>
      <c r="C9255" t="s">
        <v>82</v>
      </c>
      <c r="D9255" t="s">
        <v>88</v>
      </c>
      <c r="E9255" t="s">
        <v>76</v>
      </c>
      <c r="F9255" s="7">
        <v>43571</v>
      </c>
      <c r="G9255" s="7">
        <v>43937</v>
      </c>
      <c r="H9255" t="s">
        <v>77</v>
      </c>
      <c r="I9255" t="s">
        <v>78</v>
      </c>
      <c r="J9255" s="7">
        <v>45193</v>
      </c>
      <c r="K9255" s="7">
        <v>44091</v>
      </c>
      <c r="L9255" s="7">
        <v>43937</v>
      </c>
      <c r="M9255" t="s">
        <v>77</v>
      </c>
      <c r="N9255" t="s">
        <v>92</v>
      </c>
      <c r="O9255">
        <v>2026</v>
      </c>
      <c r="P9255">
        <v>1</v>
      </c>
      <c r="Q9255" t="s">
        <v>80</v>
      </c>
      <c r="R9255" s="8">
        <v>46267</v>
      </c>
      <c r="S9255" s="2">
        <v>1</v>
      </c>
      <c r="T9255" s="2" t="s">
        <v>81</v>
      </c>
    </row>
    <row r="9256" spans="1:20" x14ac:dyDescent="0.25">
      <c r="A9256">
        <v>1120824130</v>
      </c>
      <c r="B9256">
        <v>117048740</v>
      </c>
      <c r="C9256" t="s">
        <v>90</v>
      </c>
      <c r="D9256" t="s">
        <v>83</v>
      </c>
      <c r="E9256" t="s">
        <v>76</v>
      </c>
      <c r="F9256" s="7">
        <v>43572</v>
      </c>
      <c r="G9256" s="7">
        <v>43752</v>
      </c>
      <c r="H9256" t="s">
        <v>77</v>
      </c>
      <c r="I9256" t="s">
        <v>78</v>
      </c>
      <c r="J9256" s="7">
        <v>45498</v>
      </c>
      <c r="K9256" s="7">
        <v>43683</v>
      </c>
      <c r="L9256" s="7">
        <v>43752</v>
      </c>
      <c r="M9256" t="s">
        <v>77</v>
      </c>
      <c r="N9256" t="s">
        <v>79</v>
      </c>
      <c r="O9256">
        <v>2026</v>
      </c>
      <c r="P9256">
        <v>1</v>
      </c>
      <c r="Q9256" t="s">
        <v>80</v>
      </c>
      <c r="R9256" s="8">
        <v>46267</v>
      </c>
      <c r="S9256" s="2">
        <v>1</v>
      </c>
      <c r="T9256" s="2" t="s">
        <v>81</v>
      </c>
    </row>
    <row r="9257" spans="1:20" x14ac:dyDescent="0.25">
      <c r="A9257">
        <v>1120824131</v>
      </c>
      <c r="B9257">
        <v>117048740</v>
      </c>
      <c r="C9257" t="s">
        <v>90</v>
      </c>
      <c r="D9257" t="s">
        <v>83</v>
      </c>
      <c r="E9257" t="s">
        <v>76</v>
      </c>
      <c r="F9257" s="7">
        <v>43572</v>
      </c>
      <c r="G9257" s="7">
        <v>43752</v>
      </c>
      <c r="H9257" t="s">
        <v>77</v>
      </c>
      <c r="I9257" t="s">
        <v>78</v>
      </c>
      <c r="J9257" s="7">
        <v>45498</v>
      </c>
      <c r="K9257" s="7">
        <v>44880</v>
      </c>
      <c r="L9257" s="7">
        <v>43752</v>
      </c>
      <c r="M9257" t="s">
        <v>77</v>
      </c>
      <c r="N9257" t="s">
        <v>79</v>
      </c>
      <c r="O9257">
        <v>2026</v>
      </c>
      <c r="P9257">
        <v>1</v>
      </c>
      <c r="Q9257" t="s">
        <v>80</v>
      </c>
      <c r="R9257" s="8">
        <v>46267</v>
      </c>
      <c r="S9257" s="2">
        <v>1</v>
      </c>
      <c r="T9257" s="2" t="s">
        <v>81</v>
      </c>
    </row>
    <row r="9258" spans="1:20" x14ac:dyDescent="0.25">
      <c r="A9258">
        <v>1120824132</v>
      </c>
      <c r="B9258">
        <v>117048740</v>
      </c>
      <c r="C9258" t="s">
        <v>90</v>
      </c>
      <c r="D9258" t="s">
        <v>83</v>
      </c>
      <c r="E9258" t="s">
        <v>76</v>
      </c>
      <c r="F9258" s="7">
        <v>43572</v>
      </c>
      <c r="G9258" s="7">
        <v>43752</v>
      </c>
      <c r="H9258" t="s">
        <v>77</v>
      </c>
      <c r="I9258" t="s">
        <v>78</v>
      </c>
      <c r="J9258" s="7">
        <v>45498</v>
      </c>
      <c r="K9258" s="7">
        <v>45539</v>
      </c>
      <c r="L9258" s="7">
        <v>43752</v>
      </c>
      <c r="M9258" t="s">
        <v>77</v>
      </c>
      <c r="N9258" t="s">
        <v>79</v>
      </c>
      <c r="O9258">
        <v>2026</v>
      </c>
      <c r="P9258">
        <v>1</v>
      </c>
      <c r="Q9258" t="s">
        <v>80</v>
      </c>
      <c r="R9258" s="8">
        <v>46267</v>
      </c>
      <c r="S9258" s="2">
        <v>1</v>
      </c>
      <c r="T9258" s="2" t="s">
        <v>81</v>
      </c>
    </row>
    <row r="9259" spans="1:20" x14ac:dyDescent="0.25">
      <c r="A9259">
        <v>1120824136</v>
      </c>
      <c r="B9259">
        <v>117052290</v>
      </c>
      <c r="C9259" t="s">
        <v>82</v>
      </c>
      <c r="D9259" t="s">
        <v>83</v>
      </c>
      <c r="E9259" t="s">
        <v>76</v>
      </c>
      <c r="F9259" s="7">
        <v>43572</v>
      </c>
      <c r="G9259" s="7">
        <v>43752</v>
      </c>
      <c r="H9259" t="s">
        <v>77</v>
      </c>
      <c r="I9259" t="s">
        <v>78</v>
      </c>
      <c r="J9259" s="7">
        <v>45824</v>
      </c>
      <c r="K9259" s="7">
        <v>45748</v>
      </c>
      <c r="L9259" s="7">
        <v>43752</v>
      </c>
      <c r="M9259" t="s">
        <v>77</v>
      </c>
      <c r="N9259" t="s">
        <v>79</v>
      </c>
      <c r="O9259">
        <v>2026</v>
      </c>
      <c r="P9259">
        <v>1</v>
      </c>
      <c r="Q9259" t="s">
        <v>80</v>
      </c>
      <c r="R9259" s="8">
        <v>46267</v>
      </c>
      <c r="S9259" s="2">
        <v>1</v>
      </c>
      <c r="T9259" s="2" t="s">
        <v>81</v>
      </c>
    </row>
    <row r="9260" spans="1:20" x14ac:dyDescent="0.25">
      <c r="A9260">
        <v>1120824143</v>
      </c>
      <c r="B9260">
        <v>117057093</v>
      </c>
      <c r="C9260" t="s">
        <v>82</v>
      </c>
      <c r="D9260" t="s">
        <v>83</v>
      </c>
      <c r="E9260" t="s">
        <v>76</v>
      </c>
      <c r="F9260" s="7">
        <v>43573</v>
      </c>
      <c r="G9260" s="7">
        <v>43753</v>
      </c>
      <c r="H9260" t="s">
        <v>77</v>
      </c>
      <c r="I9260" t="s">
        <v>78</v>
      </c>
      <c r="J9260" s="7">
        <v>45824</v>
      </c>
      <c r="K9260" s="7">
        <v>43667</v>
      </c>
      <c r="L9260" s="7">
        <v>43753</v>
      </c>
      <c r="M9260" t="s">
        <v>77</v>
      </c>
      <c r="N9260" t="s">
        <v>79</v>
      </c>
      <c r="O9260">
        <v>2026</v>
      </c>
      <c r="P9260">
        <v>1</v>
      </c>
      <c r="Q9260" t="s">
        <v>80</v>
      </c>
      <c r="R9260" s="8">
        <v>46267</v>
      </c>
      <c r="S9260" s="2">
        <v>1</v>
      </c>
      <c r="T9260" s="2" t="s">
        <v>81</v>
      </c>
    </row>
    <row r="9261" spans="1:20" x14ac:dyDescent="0.25">
      <c r="A9261">
        <v>1120824158</v>
      </c>
      <c r="B9261">
        <v>117070419</v>
      </c>
      <c r="C9261" t="s">
        <v>82</v>
      </c>
      <c r="D9261" t="s">
        <v>88</v>
      </c>
      <c r="E9261" t="s">
        <v>76</v>
      </c>
      <c r="F9261" s="7">
        <v>43575</v>
      </c>
      <c r="G9261" s="7">
        <v>43941</v>
      </c>
      <c r="H9261" t="s">
        <v>77</v>
      </c>
      <c r="I9261" t="s">
        <v>84</v>
      </c>
      <c r="J9261" s="7">
        <v>45432</v>
      </c>
      <c r="K9261" s="7">
        <v>45748</v>
      </c>
      <c r="L9261" s="7">
        <v>43941</v>
      </c>
      <c r="M9261" t="s">
        <v>77</v>
      </c>
      <c r="N9261" t="s">
        <v>79</v>
      </c>
      <c r="O9261">
        <v>2026</v>
      </c>
      <c r="P9261">
        <v>1</v>
      </c>
      <c r="Q9261" t="s">
        <v>80</v>
      </c>
      <c r="R9261" s="8">
        <v>46267</v>
      </c>
      <c r="S9261" s="2">
        <v>1</v>
      </c>
      <c r="T9261" s="2" t="s">
        <v>81</v>
      </c>
    </row>
    <row r="9262" spans="1:20" x14ac:dyDescent="0.25">
      <c r="A9262">
        <v>1120824159</v>
      </c>
      <c r="B9262">
        <v>117070419</v>
      </c>
      <c r="C9262" t="s">
        <v>82</v>
      </c>
      <c r="D9262" t="s">
        <v>88</v>
      </c>
      <c r="E9262" t="s">
        <v>76</v>
      </c>
      <c r="F9262" s="7">
        <v>43575</v>
      </c>
      <c r="G9262" s="7">
        <v>43941</v>
      </c>
      <c r="H9262" t="s">
        <v>77</v>
      </c>
      <c r="I9262" t="s">
        <v>84</v>
      </c>
      <c r="J9262" s="7">
        <v>45432</v>
      </c>
      <c r="K9262" s="7">
        <v>45623</v>
      </c>
      <c r="L9262" s="7">
        <v>43941</v>
      </c>
      <c r="M9262" t="s">
        <v>77</v>
      </c>
      <c r="N9262" t="s">
        <v>79</v>
      </c>
      <c r="O9262">
        <v>2026</v>
      </c>
      <c r="P9262">
        <v>1</v>
      </c>
      <c r="Q9262" t="s">
        <v>80</v>
      </c>
      <c r="R9262" s="8">
        <v>46267</v>
      </c>
      <c r="S9262" s="2">
        <v>1</v>
      </c>
      <c r="T9262" s="2" t="s">
        <v>81</v>
      </c>
    </row>
    <row r="9263" spans="1:20" x14ac:dyDescent="0.25">
      <c r="A9263">
        <v>1120824179</v>
      </c>
      <c r="B9263">
        <v>117085880</v>
      </c>
      <c r="C9263" t="s">
        <v>96</v>
      </c>
      <c r="D9263" t="s">
        <v>83</v>
      </c>
      <c r="E9263" t="s">
        <v>76</v>
      </c>
      <c r="F9263" s="7">
        <v>43578</v>
      </c>
      <c r="G9263" s="7">
        <v>43761</v>
      </c>
      <c r="H9263" t="s">
        <v>77</v>
      </c>
      <c r="I9263" t="s">
        <v>78</v>
      </c>
      <c r="J9263" s="7">
        <v>45937</v>
      </c>
      <c r="K9263" s="7">
        <v>44785</v>
      </c>
      <c r="L9263" s="7">
        <v>43761</v>
      </c>
      <c r="M9263" t="s">
        <v>77</v>
      </c>
      <c r="N9263" t="s">
        <v>79</v>
      </c>
      <c r="O9263">
        <v>2026</v>
      </c>
      <c r="P9263">
        <v>1</v>
      </c>
      <c r="Q9263" t="s">
        <v>80</v>
      </c>
      <c r="R9263" s="8">
        <v>46267</v>
      </c>
      <c r="S9263" s="2">
        <v>1</v>
      </c>
      <c r="T9263" s="2" t="s">
        <v>81</v>
      </c>
    </row>
    <row r="9264" spans="1:20" x14ac:dyDescent="0.25">
      <c r="A9264">
        <v>1120824183</v>
      </c>
      <c r="B9264">
        <v>117090996</v>
      </c>
      <c r="C9264" t="s">
        <v>82</v>
      </c>
      <c r="D9264" t="s">
        <v>88</v>
      </c>
      <c r="E9264" t="s">
        <v>76</v>
      </c>
      <c r="F9264" s="7">
        <v>43579</v>
      </c>
      <c r="G9264" s="7">
        <v>43945</v>
      </c>
      <c r="H9264" t="s">
        <v>77</v>
      </c>
      <c r="I9264" t="s">
        <v>78</v>
      </c>
      <c r="J9264" s="7">
        <v>45104</v>
      </c>
      <c r="K9264" s="7">
        <v>46042</v>
      </c>
      <c r="L9264" s="7">
        <v>43945</v>
      </c>
      <c r="M9264" t="s">
        <v>77</v>
      </c>
      <c r="N9264" t="s">
        <v>92</v>
      </c>
      <c r="O9264">
        <v>2026</v>
      </c>
      <c r="P9264">
        <v>1</v>
      </c>
      <c r="Q9264" t="s">
        <v>80</v>
      </c>
      <c r="R9264" s="8">
        <v>46267</v>
      </c>
      <c r="S9264" s="2">
        <v>1</v>
      </c>
      <c r="T9264" s="2" t="s">
        <v>81</v>
      </c>
    </row>
    <row r="9265" spans="1:20" x14ac:dyDescent="0.25">
      <c r="A9265">
        <v>1120824190</v>
      </c>
      <c r="B9265">
        <v>117096751</v>
      </c>
      <c r="C9265" t="s">
        <v>82</v>
      </c>
      <c r="D9265" t="s">
        <v>88</v>
      </c>
      <c r="E9265" t="s">
        <v>76</v>
      </c>
      <c r="F9265" s="7">
        <v>43580</v>
      </c>
      <c r="G9265" s="7">
        <v>43946</v>
      </c>
      <c r="H9265" t="s">
        <v>77</v>
      </c>
      <c r="I9265" t="s">
        <v>78</v>
      </c>
      <c r="J9265" s="7">
        <v>45633</v>
      </c>
      <c r="K9265" s="7">
        <v>45916</v>
      </c>
      <c r="L9265" s="7">
        <v>43946</v>
      </c>
      <c r="M9265" t="s">
        <v>77</v>
      </c>
      <c r="N9265" t="s">
        <v>79</v>
      </c>
      <c r="O9265">
        <v>2026</v>
      </c>
      <c r="P9265">
        <v>1</v>
      </c>
      <c r="Q9265" t="s">
        <v>80</v>
      </c>
      <c r="R9265" s="8">
        <v>46267</v>
      </c>
      <c r="S9265" s="2">
        <v>1</v>
      </c>
      <c r="T9265" s="2" t="s">
        <v>81</v>
      </c>
    </row>
    <row r="9266" spans="1:20" x14ac:dyDescent="0.25">
      <c r="A9266">
        <v>1120824191</v>
      </c>
      <c r="B9266">
        <v>117096751</v>
      </c>
      <c r="C9266" t="s">
        <v>82</v>
      </c>
      <c r="D9266" t="s">
        <v>88</v>
      </c>
      <c r="E9266" t="s">
        <v>76</v>
      </c>
      <c r="F9266" s="7">
        <v>43580</v>
      </c>
      <c r="G9266" s="7">
        <v>43946</v>
      </c>
      <c r="H9266" t="s">
        <v>77</v>
      </c>
      <c r="I9266" t="s">
        <v>78</v>
      </c>
      <c r="J9266" s="7">
        <v>45633</v>
      </c>
      <c r="K9266" s="7">
        <v>44596</v>
      </c>
      <c r="L9266" s="7">
        <v>43946</v>
      </c>
      <c r="M9266" t="s">
        <v>77</v>
      </c>
      <c r="N9266" t="s">
        <v>79</v>
      </c>
      <c r="O9266">
        <v>2026</v>
      </c>
      <c r="P9266">
        <v>1</v>
      </c>
      <c r="Q9266" t="s">
        <v>80</v>
      </c>
      <c r="R9266" s="8">
        <v>46267</v>
      </c>
      <c r="S9266" s="2">
        <v>1</v>
      </c>
      <c r="T9266" s="2" t="s">
        <v>81</v>
      </c>
    </row>
    <row r="9267" spans="1:20" x14ac:dyDescent="0.25">
      <c r="A9267">
        <v>1120824192</v>
      </c>
      <c r="B9267">
        <v>117096751</v>
      </c>
      <c r="C9267" t="s">
        <v>82</v>
      </c>
      <c r="D9267" t="s">
        <v>88</v>
      </c>
      <c r="E9267" t="s">
        <v>76</v>
      </c>
      <c r="F9267" s="7">
        <v>43580</v>
      </c>
      <c r="G9267" s="7">
        <v>43946</v>
      </c>
      <c r="H9267" t="s">
        <v>77</v>
      </c>
      <c r="I9267" t="s">
        <v>78</v>
      </c>
      <c r="J9267" s="7">
        <v>45633</v>
      </c>
      <c r="K9267" s="7">
        <v>45916</v>
      </c>
      <c r="L9267" s="7">
        <v>43946</v>
      </c>
      <c r="M9267" t="s">
        <v>77</v>
      </c>
      <c r="N9267" t="s">
        <v>79</v>
      </c>
      <c r="O9267">
        <v>2026</v>
      </c>
      <c r="P9267">
        <v>1</v>
      </c>
      <c r="Q9267" t="s">
        <v>80</v>
      </c>
      <c r="R9267" s="8">
        <v>46267</v>
      </c>
      <c r="S9267" s="2">
        <v>1</v>
      </c>
      <c r="T9267" s="2" t="s">
        <v>81</v>
      </c>
    </row>
    <row r="9268" spans="1:20" x14ac:dyDescent="0.25">
      <c r="A9268">
        <v>1120824197</v>
      </c>
      <c r="B9268">
        <v>117099123</v>
      </c>
      <c r="C9268" t="s">
        <v>82</v>
      </c>
      <c r="D9268" t="s">
        <v>83</v>
      </c>
      <c r="E9268" t="s">
        <v>76</v>
      </c>
      <c r="F9268" s="7">
        <v>43580</v>
      </c>
      <c r="G9268" s="7">
        <v>43760</v>
      </c>
      <c r="H9268" t="s">
        <v>77</v>
      </c>
      <c r="I9268" t="s">
        <v>78</v>
      </c>
      <c r="J9268" s="7">
        <v>45557</v>
      </c>
      <c r="K9268" s="7">
        <v>43683</v>
      </c>
      <c r="L9268" s="7">
        <v>43760</v>
      </c>
      <c r="M9268" t="s">
        <v>77</v>
      </c>
      <c r="N9268" t="s">
        <v>79</v>
      </c>
      <c r="O9268">
        <v>2026</v>
      </c>
      <c r="P9268">
        <v>1</v>
      </c>
      <c r="Q9268" t="s">
        <v>80</v>
      </c>
      <c r="R9268" s="8">
        <v>46267</v>
      </c>
      <c r="S9268" s="2">
        <v>1</v>
      </c>
      <c r="T9268" s="2" t="s">
        <v>81</v>
      </c>
    </row>
    <row r="9269" spans="1:20" x14ac:dyDescent="0.25">
      <c r="A9269">
        <v>1120824202</v>
      </c>
      <c r="B9269">
        <v>117101160</v>
      </c>
      <c r="C9269" t="s">
        <v>82</v>
      </c>
      <c r="D9269" t="s">
        <v>88</v>
      </c>
      <c r="E9269" t="s">
        <v>76</v>
      </c>
      <c r="F9269" s="7">
        <v>43580</v>
      </c>
      <c r="G9269" s="7">
        <v>43946</v>
      </c>
      <c r="H9269" t="s">
        <v>77</v>
      </c>
      <c r="I9269" t="s">
        <v>78</v>
      </c>
      <c r="J9269" s="7">
        <v>45829</v>
      </c>
      <c r="K9269" s="7">
        <v>44237</v>
      </c>
      <c r="L9269" s="7">
        <v>43946</v>
      </c>
      <c r="M9269" t="s">
        <v>77</v>
      </c>
      <c r="N9269" t="s">
        <v>79</v>
      </c>
      <c r="O9269">
        <v>2026</v>
      </c>
      <c r="P9269">
        <v>1</v>
      </c>
      <c r="Q9269" t="s">
        <v>80</v>
      </c>
      <c r="R9269" s="8">
        <v>46267</v>
      </c>
      <c r="S9269" s="2">
        <v>1</v>
      </c>
      <c r="T9269" s="2" t="s">
        <v>81</v>
      </c>
    </row>
    <row r="9270" spans="1:20" x14ac:dyDescent="0.25">
      <c r="A9270">
        <v>1120824208</v>
      </c>
      <c r="B9270">
        <v>117106185</v>
      </c>
      <c r="C9270" t="s">
        <v>82</v>
      </c>
      <c r="D9270" t="s">
        <v>83</v>
      </c>
      <c r="E9270" t="s">
        <v>76</v>
      </c>
      <c r="F9270" s="7">
        <v>43581</v>
      </c>
      <c r="G9270" s="7">
        <v>43761</v>
      </c>
      <c r="H9270" t="s">
        <v>77</v>
      </c>
      <c r="I9270" t="s">
        <v>78</v>
      </c>
      <c r="J9270" s="7">
        <v>46000</v>
      </c>
      <c r="K9270" s="7">
        <v>45748</v>
      </c>
      <c r="L9270" s="7">
        <v>43761</v>
      </c>
      <c r="M9270" t="s">
        <v>77</v>
      </c>
      <c r="N9270" t="s">
        <v>79</v>
      </c>
      <c r="O9270">
        <v>2026</v>
      </c>
      <c r="P9270">
        <v>1</v>
      </c>
      <c r="Q9270" t="s">
        <v>80</v>
      </c>
      <c r="R9270" s="8">
        <v>46267</v>
      </c>
      <c r="S9270" s="2">
        <v>1</v>
      </c>
      <c r="T9270" s="2" t="s">
        <v>81</v>
      </c>
    </row>
    <row r="9271" spans="1:20" x14ac:dyDescent="0.25">
      <c r="A9271">
        <v>1120824222</v>
      </c>
      <c r="B9271">
        <v>117119768</v>
      </c>
      <c r="C9271" t="s">
        <v>82</v>
      </c>
      <c r="D9271" t="s">
        <v>83</v>
      </c>
      <c r="E9271" t="s">
        <v>76</v>
      </c>
      <c r="F9271" s="7">
        <v>43584</v>
      </c>
      <c r="G9271" s="7">
        <v>43767</v>
      </c>
      <c r="H9271" t="s">
        <v>77</v>
      </c>
      <c r="I9271" t="s">
        <v>78</v>
      </c>
      <c r="J9271" s="7">
        <v>45726</v>
      </c>
      <c r="K9271" s="7">
        <v>43667</v>
      </c>
      <c r="L9271" s="7">
        <v>43767</v>
      </c>
      <c r="M9271" t="s">
        <v>77</v>
      </c>
      <c r="N9271" t="s">
        <v>79</v>
      </c>
      <c r="O9271">
        <v>2026</v>
      </c>
      <c r="P9271">
        <v>1</v>
      </c>
      <c r="Q9271" t="s">
        <v>80</v>
      </c>
      <c r="R9271" s="8">
        <v>46267</v>
      </c>
      <c r="S9271" s="2">
        <v>1</v>
      </c>
      <c r="T9271" s="2" t="s">
        <v>81</v>
      </c>
    </row>
    <row r="9272" spans="1:20" x14ac:dyDescent="0.25">
      <c r="A9272">
        <v>1120824223</v>
      </c>
      <c r="B9272">
        <v>117119768</v>
      </c>
      <c r="C9272" t="s">
        <v>82</v>
      </c>
      <c r="D9272" t="s">
        <v>83</v>
      </c>
      <c r="E9272" t="s">
        <v>76</v>
      </c>
      <c r="F9272" s="7">
        <v>43584</v>
      </c>
      <c r="G9272" s="7">
        <v>43767</v>
      </c>
      <c r="H9272" t="s">
        <v>77</v>
      </c>
      <c r="I9272" t="s">
        <v>78</v>
      </c>
      <c r="J9272" s="7">
        <v>45726</v>
      </c>
      <c r="K9272" s="7">
        <v>45680</v>
      </c>
      <c r="L9272" s="7">
        <v>43767</v>
      </c>
      <c r="M9272" t="s">
        <v>77</v>
      </c>
      <c r="N9272" t="s">
        <v>79</v>
      </c>
      <c r="O9272">
        <v>2026</v>
      </c>
      <c r="P9272">
        <v>1</v>
      </c>
      <c r="Q9272" t="s">
        <v>80</v>
      </c>
      <c r="R9272" s="8">
        <v>46267</v>
      </c>
      <c r="S9272" s="2">
        <v>1</v>
      </c>
      <c r="T9272" s="2" t="s">
        <v>81</v>
      </c>
    </row>
    <row r="9273" spans="1:20" x14ac:dyDescent="0.25">
      <c r="A9273">
        <v>1120824226</v>
      </c>
      <c r="B9273">
        <v>117123284</v>
      </c>
      <c r="C9273" t="s">
        <v>82</v>
      </c>
      <c r="D9273" t="s">
        <v>83</v>
      </c>
      <c r="E9273" t="s">
        <v>76</v>
      </c>
      <c r="F9273" s="7">
        <v>43584</v>
      </c>
      <c r="G9273" s="7">
        <v>43764</v>
      </c>
      <c r="H9273" t="s">
        <v>77</v>
      </c>
      <c r="I9273" t="s">
        <v>78</v>
      </c>
      <c r="J9273" s="7">
        <v>45923</v>
      </c>
      <c r="K9273" s="7">
        <v>43667</v>
      </c>
      <c r="L9273" s="7">
        <v>43764</v>
      </c>
      <c r="M9273" t="s">
        <v>77</v>
      </c>
      <c r="N9273" t="s">
        <v>79</v>
      </c>
      <c r="O9273">
        <v>2026</v>
      </c>
      <c r="P9273">
        <v>1</v>
      </c>
      <c r="Q9273" t="s">
        <v>80</v>
      </c>
      <c r="R9273" s="8">
        <v>46267</v>
      </c>
      <c r="S9273" s="2">
        <v>1</v>
      </c>
      <c r="T9273" s="2" t="s">
        <v>81</v>
      </c>
    </row>
    <row r="9274" spans="1:20" x14ac:dyDescent="0.25">
      <c r="A9274">
        <v>1120824230</v>
      </c>
      <c r="B9274">
        <v>117126119</v>
      </c>
      <c r="C9274" t="s">
        <v>82</v>
      </c>
      <c r="D9274" t="s">
        <v>88</v>
      </c>
      <c r="E9274" t="s">
        <v>76</v>
      </c>
      <c r="F9274" s="7">
        <v>43585</v>
      </c>
      <c r="G9274" s="7">
        <v>43951</v>
      </c>
      <c r="H9274" t="s">
        <v>77</v>
      </c>
      <c r="I9274" t="s">
        <v>84</v>
      </c>
      <c r="J9274" s="7">
        <v>45483</v>
      </c>
      <c r="K9274" s="7">
        <v>45667</v>
      </c>
      <c r="L9274" s="7">
        <v>43951</v>
      </c>
      <c r="M9274" t="s">
        <v>77</v>
      </c>
      <c r="N9274" t="s">
        <v>92</v>
      </c>
      <c r="O9274">
        <v>2026</v>
      </c>
      <c r="P9274">
        <v>1</v>
      </c>
      <c r="Q9274" t="s">
        <v>80</v>
      </c>
      <c r="R9274" s="8">
        <v>46267</v>
      </c>
      <c r="S9274" s="2">
        <v>1</v>
      </c>
      <c r="T9274" s="2" t="s">
        <v>81</v>
      </c>
    </row>
    <row r="9275" spans="1:20" x14ac:dyDescent="0.25">
      <c r="A9275">
        <v>1120824231</v>
      </c>
      <c r="B9275">
        <v>117126119</v>
      </c>
      <c r="C9275" t="s">
        <v>82</v>
      </c>
      <c r="D9275" t="s">
        <v>88</v>
      </c>
      <c r="E9275" t="s">
        <v>76</v>
      </c>
      <c r="F9275" s="7">
        <v>43585</v>
      </c>
      <c r="G9275" s="7">
        <v>43951</v>
      </c>
      <c r="H9275" t="s">
        <v>77</v>
      </c>
      <c r="I9275" t="s">
        <v>84</v>
      </c>
      <c r="J9275" s="7">
        <v>45483</v>
      </c>
      <c r="K9275" s="7">
        <v>45470</v>
      </c>
      <c r="L9275" s="7">
        <v>43951</v>
      </c>
      <c r="M9275" t="s">
        <v>77</v>
      </c>
      <c r="N9275" t="s">
        <v>92</v>
      </c>
      <c r="O9275">
        <v>2026</v>
      </c>
      <c r="P9275">
        <v>1</v>
      </c>
      <c r="Q9275" t="s">
        <v>80</v>
      </c>
      <c r="R9275" s="8">
        <v>46267</v>
      </c>
      <c r="S9275" s="2">
        <v>1</v>
      </c>
      <c r="T9275" s="2" t="s">
        <v>81</v>
      </c>
    </row>
    <row r="9276" spans="1:20" x14ac:dyDescent="0.25">
      <c r="A9276">
        <v>1120824232</v>
      </c>
      <c r="B9276">
        <v>117126119</v>
      </c>
      <c r="C9276" t="s">
        <v>82</v>
      </c>
      <c r="D9276" t="s">
        <v>88</v>
      </c>
      <c r="E9276" t="s">
        <v>76</v>
      </c>
      <c r="F9276" s="7">
        <v>43585</v>
      </c>
      <c r="G9276" s="7">
        <v>43951</v>
      </c>
      <c r="H9276" t="s">
        <v>77</v>
      </c>
      <c r="I9276" t="s">
        <v>84</v>
      </c>
      <c r="J9276" s="7">
        <v>45483</v>
      </c>
      <c r="K9276" s="7">
        <v>45748</v>
      </c>
      <c r="L9276" s="7">
        <v>43951</v>
      </c>
      <c r="M9276" t="s">
        <v>77</v>
      </c>
      <c r="N9276" t="s">
        <v>92</v>
      </c>
      <c r="O9276">
        <v>2026</v>
      </c>
      <c r="P9276">
        <v>1</v>
      </c>
      <c r="Q9276" t="s">
        <v>80</v>
      </c>
      <c r="R9276" s="8">
        <v>46267</v>
      </c>
      <c r="S9276" s="2">
        <v>1</v>
      </c>
      <c r="T9276" s="2" t="s">
        <v>81</v>
      </c>
    </row>
    <row r="9277" spans="1:20" x14ac:dyDescent="0.25">
      <c r="A9277">
        <v>1120824233</v>
      </c>
      <c r="B9277">
        <v>117126119</v>
      </c>
      <c r="C9277" t="s">
        <v>82</v>
      </c>
      <c r="D9277" t="s">
        <v>88</v>
      </c>
      <c r="E9277" t="s">
        <v>76</v>
      </c>
      <c r="F9277" s="7">
        <v>43585</v>
      </c>
      <c r="G9277" s="7">
        <v>43951</v>
      </c>
      <c r="H9277" t="s">
        <v>77</v>
      </c>
      <c r="I9277" t="s">
        <v>84</v>
      </c>
      <c r="J9277" s="7">
        <v>45483</v>
      </c>
      <c r="K9277" s="7">
        <v>45539</v>
      </c>
      <c r="L9277" s="7">
        <v>43951</v>
      </c>
      <c r="M9277" t="s">
        <v>77</v>
      </c>
      <c r="N9277" t="s">
        <v>92</v>
      </c>
      <c r="O9277">
        <v>2026</v>
      </c>
      <c r="P9277">
        <v>1</v>
      </c>
      <c r="Q9277" t="s">
        <v>80</v>
      </c>
      <c r="R9277" s="8">
        <v>46267</v>
      </c>
      <c r="S9277" s="2">
        <v>1</v>
      </c>
      <c r="T9277" s="2" t="s">
        <v>81</v>
      </c>
    </row>
    <row r="9278" spans="1:20" x14ac:dyDescent="0.25">
      <c r="A9278">
        <v>1120824243</v>
      </c>
      <c r="B9278">
        <v>117130463</v>
      </c>
      <c r="C9278" t="s">
        <v>85</v>
      </c>
      <c r="D9278" t="s">
        <v>88</v>
      </c>
      <c r="E9278" t="s">
        <v>76</v>
      </c>
      <c r="F9278" s="7">
        <v>43585</v>
      </c>
      <c r="G9278" s="7">
        <v>43951</v>
      </c>
      <c r="H9278" t="s">
        <v>77</v>
      </c>
      <c r="I9278" t="s">
        <v>78</v>
      </c>
      <c r="J9278" s="7">
        <v>45829</v>
      </c>
      <c r="K9278" s="7">
        <v>45952</v>
      </c>
      <c r="L9278" s="7">
        <v>43951</v>
      </c>
      <c r="M9278" t="s">
        <v>77</v>
      </c>
      <c r="N9278" t="s">
        <v>79</v>
      </c>
      <c r="O9278">
        <v>2026</v>
      </c>
      <c r="P9278">
        <v>1</v>
      </c>
      <c r="Q9278" t="s">
        <v>80</v>
      </c>
      <c r="R9278" s="8">
        <v>46267</v>
      </c>
      <c r="S9278" s="2">
        <v>1</v>
      </c>
      <c r="T9278" s="2" t="s">
        <v>81</v>
      </c>
    </row>
    <row r="9279" spans="1:20" x14ac:dyDescent="0.25">
      <c r="A9279">
        <v>1120824244</v>
      </c>
      <c r="B9279">
        <v>117130463</v>
      </c>
      <c r="C9279" t="s">
        <v>85</v>
      </c>
      <c r="D9279" t="s">
        <v>88</v>
      </c>
      <c r="E9279" t="s">
        <v>76</v>
      </c>
      <c r="F9279" s="7">
        <v>43585</v>
      </c>
      <c r="G9279" s="7">
        <v>43951</v>
      </c>
      <c r="H9279" t="s">
        <v>77</v>
      </c>
      <c r="I9279" t="s">
        <v>78</v>
      </c>
      <c r="J9279" s="7">
        <v>45829</v>
      </c>
      <c r="K9279" s="7">
        <v>45966</v>
      </c>
      <c r="L9279" s="7">
        <v>43951</v>
      </c>
      <c r="M9279" t="s">
        <v>77</v>
      </c>
      <c r="N9279" t="s">
        <v>79</v>
      </c>
      <c r="O9279">
        <v>2026</v>
      </c>
      <c r="P9279">
        <v>1</v>
      </c>
      <c r="Q9279" t="s">
        <v>80</v>
      </c>
      <c r="R9279" s="8">
        <v>46267</v>
      </c>
      <c r="S9279" s="2">
        <v>1</v>
      </c>
      <c r="T9279" s="2" t="s">
        <v>81</v>
      </c>
    </row>
    <row r="9280" spans="1:20" x14ac:dyDescent="0.25">
      <c r="A9280">
        <v>1120824255</v>
      </c>
      <c r="B9280">
        <v>117138966</v>
      </c>
      <c r="C9280" t="s">
        <v>82</v>
      </c>
      <c r="D9280" t="s">
        <v>88</v>
      </c>
      <c r="E9280" t="s">
        <v>76</v>
      </c>
      <c r="F9280" s="7">
        <v>43586</v>
      </c>
      <c r="G9280" s="7">
        <v>43952</v>
      </c>
      <c r="H9280" t="s">
        <v>77</v>
      </c>
      <c r="I9280" t="s">
        <v>78</v>
      </c>
      <c r="J9280" s="7">
        <v>45869</v>
      </c>
      <c r="K9280" s="7">
        <v>44243</v>
      </c>
      <c r="L9280" s="7">
        <v>43952</v>
      </c>
      <c r="M9280" t="s">
        <v>77</v>
      </c>
      <c r="N9280" t="s">
        <v>79</v>
      </c>
      <c r="O9280">
        <v>2026</v>
      </c>
      <c r="P9280">
        <v>1</v>
      </c>
      <c r="Q9280" t="s">
        <v>80</v>
      </c>
      <c r="R9280" s="8">
        <v>46267</v>
      </c>
      <c r="S9280" s="2">
        <v>1</v>
      </c>
      <c r="T9280" s="2" t="s">
        <v>81</v>
      </c>
    </row>
    <row r="9281" spans="1:20" x14ac:dyDescent="0.25">
      <c r="A9281">
        <v>1120824304</v>
      </c>
      <c r="B9281">
        <v>117172807</v>
      </c>
      <c r="C9281" t="s">
        <v>96</v>
      </c>
      <c r="D9281" t="s">
        <v>75</v>
      </c>
      <c r="E9281" t="s">
        <v>76</v>
      </c>
      <c r="F9281" s="7">
        <v>43591</v>
      </c>
      <c r="G9281" s="7">
        <v>43957</v>
      </c>
      <c r="H9281" t="s">
        <v>77</v>
      </c>
      <c r="I9281" t="s">
        <v>78</v>
      </c>
      <c r="J9281" s="7">
        <v>45639</v>
      </c>
      <c r="K9281" s="7">
        <v>44235</v>
      </c>
      <c r="L9281" s="7">
        <v>43957</v>
      </c>
      <c r="M9281" t="s">
        <v>77</v>
      </c>
      <c r="N9281" t="s">
        <v>79</v>
      </c>
      <c r="O9281">
        <v>2026</v>
      </c>
      <c r="P9281">
        <v>1</v>
      </c>
      <c r="Q9281" t="s">
        <v>80</v>
      </c>
      <c r="R9281" s="8">
        <v>46267</v>
      </c>
      <c r="S9281" s="2">
        <v>1</v>
      </c>
      <c r="T9281" s="2" t="s">
        <v>81</v>
      </c>
    </row>
    <row r="9282" spans="1:20" x14ac:dyDescent="0.25">
      <c r="A9282">
        <v>1120824345</v>
      </c>
      <c r="B9282">
        <v>117217040</v>
      </c>
      <c r="C9282" t="s">
        <v>74</v>
      </c>
      <c r="D9282" t="s">
        <v>88</v>
      </c>
      <c r="E9282" t="s">
        <v>76</v>
      </c>
      <c r="F9282" s="7">
        <v>43596</v>
      </c>
      <c r="G9282" s="7">
        <v>43962</v>
      </c>
      <c r="H9282" t="s">
        <v>77</v>
      </c>
      <c r="I9282" t="s">
        <v>78</v>
      </c>
      <c r="J9282" s="7">
        <v>45201</v>
      </c>
      <c r="K9282" s="7">
        <v>45057</v>
      </c>
      <c r="L9282" s="7">
        <v>43962</v>
      </c>
      <c r="M9282" t="s">
        <v>77</v>
      </c>
      <c r="N9282" t="s">
        <v>92</v>
      </c>
      <c r="O9282">
        <v>2026</v>
      </c>
      <c r="P9282">
        <v>1</v>
      </c>
      <c r="Q9282" t="s">
        <v>80</v>
      </c>
      <c r="R9282" s="8">
        <v>46267</v>
      </c>
      <c r="S9282" s="2">
        <v>1</v>
      </c>
      <c r="T9282" s="2" t="s">
        <v>81</v>
      </c>
    </row>
    <row r="9283" spans="1:20" x14ac:dyDescent="0.25">
      <c r="A9283">
        <v>1120824357</v>
      </c>
      <c r="B9283">
        <v>117229750</v>
      </c>
      <c r="C9283" t="s">
        <v>82</v>
      </c>
      <c r="D9283" t="s">
        <v>83</v>
      </c>
      <c r="E9283" t="s">
        <v>76</v>
      </c>
      <c r="F9283" s="7">
        <v>43599</v>
      </c>
      <c r="G9283" s="7">
        <v>43783</v>
      </c>
      <c r="H9283" t="s">
        <v>77</v>
      </c>
      <c r="I9283" t="s">
        <v>78</v>
      </c>
      <c r="J9283" s="7">
        <v>45929</v>
      </c>
      <c r="K9283" s="7">
        <v>45748</v>
      </c>
      <c r="L9283" s="7">
        <v>43783</v>
      </c>
      <c r="M9283" t="s">
        <v>77</v>
      </c>
      <c r="N9283" t="s">
        <v>79</v>
      </c>
      <c r="O9283">
        <v>2026</v>
      </c>
      <c r="P9283">
        <v>1</v>
      </c>
      <c r="Q9283" t="s">
        <v>80</v>
      </c>
      <c r="R9283" s="8">
        <v>46267</v>
      </c>
      <c r="S9283" s="2">
        <v>1</v>
      </c>
      <c r="T9283" s="2" t="s">
        <v>81</v>
      </c>
    </row>
    <row r="9284" spans="1:20" x14ac:dyDescent="0.25">
      <c r="A9284">
        <v>1120824366</v>
      </c>
      <c r="B9284">
        <v>117237477</v>
      </c>
      <c r="C9284" t="s">
        <v>82</v>
      </c>
      <c r="D9284" t="s">
        <v>83</v>
      </c>
      <c r="E9284" t="s">
        <v>76</v>
      </c>
      <c r="F9284" s="7">
        <v>43599</v>
      </c>
      <c r="G9284" s="7">
        <v>43779</v>
      </c>
      <c r="H9284" t="s">
        <v>77</v>
      </c>
      <c r="I9284" t="s">
        <v>78</v>
      </c>
      <c r="J9284" s="7">
        <v>46083</v>
      </c>
      <c r="K9284" s="7">
        <v>45748</v>
      </c>
      <c r="L9284" s="7">
        <v>43779</v>
      </c>
      <c r="M9284" t="s">
        <v>77</v>
      </c>
      <c r="N9284" t="s">
        <v>92</v>
      </c>
      <c r="O9284">
        <v>2026</v>
      </c>
      <c r="P9284">
        <v>1</v>
      </c>
      <c r="Q9284" t="s">
        <v>80</v>
      </c>
      <c r="R9284" s="8">
        <v>46267</v>
      </c>
      <c r="S9284" s="2">
        <v>1</v>
      </c>
      <c r="T9284" s="2" t="s">
        <v>81</v>
      </c>
    </row>
    <row r="9285" spans="1:20" x14ac:dyDescent="0.25">
      <c r="A9285">
        <v>1120824387</v>
      </c>
      <c r="B9285">
        <v>117250504</v>
      </c>
      <c r="C9285" t="s">
        <v>82</v>
      </c>
      <c r="D9285" t="s">
        <v>83</v>
      </c>
      <c r="E9285" t="s">
        <v>76</v>
      </c>
      <c r="F9285" s="7">
        <v>43601</v>
      </c>
      <c r="G9285" s="7">
        <v>43781</v>
      </c>
      <c r="H9285" t="s">
        <v>77</v>
      </c>
      <c r="I9285" t="s">
        <v>84</v>
      </c>
      <c r="J9285" s="7">
        <v>45510</v>
      </c>
      <c r="K9285" s="7">
        <v>46082</v>
      </c>
      <c r="L9285" s="7">
        <v>43781</v>
      </c>
      <c r="M9285" t="s">
        <v>77</v>
      </c>
      <c r="N9285" t="s">
        <v>79</v>
      </c>
      <c r="O9285">
        <v>2026</v>
      </c>
      <c r="P9285">
        <v>1</v>
      </c>
      <c r="Q9285" t="s">
        <v>80</v>
      </c>
      <c r="R9285" s="8">
        <v>46267</v>
      </c>
      <c r="S9285" s="2">
        <v>1</v>
      </c>
      <c r="T9285" s="2" t="s">
        <v>81</v>
      </c>
    </row>
    <row r="9286" spans="1:20" x14ac:dyDescent="0.25">
      <c r="A9286">
        <v>1120824388</v>
      </c>
      <c r="B9286">
        <v>117250504</v>
      </c>
      <c r="C9286" t="s">
        <v>82</v>
      </c>
      <c r="D9286" t="s">
        <v>83</v>
      </c>
      <c r="E9286" t="s">
        <v>76</v>
      </c>
      <c r="F9286" s="7">
        <v>43601</v>
      </c>
      <c r="G9286" s="7">
        <v>43781</v>
      </c>
      <c r="H9286" t="s">
        <v>77</v>
      </c>
      <c r="I9286" t="s">
        <v>84</v>
      </c>
      <c r="J9286" s="7">
        <v>45510</v>
      </c>
      <c r="K9286" s="7">
        <v>43667</v>
      </c>
      <c r="L9286" s="7">
        <v>43781</v>
      </c>
      <c r="M9286" t="s">
        <v>77</v>
      </c>
      <c r="N9286" t="s">
        <v>79</v>
      </c>
      <c r="O9286">
        <v>2026</v>
      </c>
      <c r="P9286">
        <v>1</v>
      </c>
      <c r="Q9286" t="s">
        <v>80</v>
      </c>
      <c r="R9286" s="8">
        <v>46267</v>
      </c>
      <c r="S9286" s="2">
        <v>1</v>
      </c>
      <c r="T9286" s="2" t="s">
        <v>81</v>
      </c>
    </row>
    <row r="9287" spans="1:20" x14ac:dyDescent="0.25">
      <c r="A9287">
        <v>1120824398</v>
      </c>
      <c r="B9287">
        <v>117256954</v>
      </c>
      <c r="C9287" t="s">
        <v>91</v>
      </c>
      <c r="D9287" t="s">
        <v>83</v>
      </c>
      <c r="E9287" t="s">
        <v>76</v>
      </c>
      <c r="F9287" s="7">
        <v>43602</v>
      </c>
      <c r="G9287" s="7">
        <v>43782</v>
      </c>
      <c r="H9287" t="s">
        <v>77</v>
      </c>
      <c r="I9287" t="s">
        <v>78</v>
      </c>
      <c r="J9287" s="7">
        <v>45935</v>
      </c>
      <c r="K9287" s="7">
        <v>43658</v>
      </c>
      <c r="L9287" s="7">
        <v>43782</v>
      </c>
      <c r="M9287" t="s">
        <v>77</v>
      </c>
      <c r="N9287" t="s">
        <v>79</v>
      </c>
      <c r="O9287">
        <v>2026</v>
      </c>
      <c r="P9287">
        <v>1</v>
      </c>
      <c r="Q9287" t="s">
        <v>80</v>
      </c>
      <c r="R9287" s="8">
        <v>46267</v>
      </c>
      <c r="S9287" s="2">
        <v>1</v>
      </c>
      <c r="T9287" s="2" t="s">
        <v>81</v>
      </c>
    </row>
    <row r="9288" spans="1:20" x14ac:dyDescent="0.25">
      <c r="A9288">
        <v>1120824406</v>
      </c>
      <c r="B9288">
        <v>117269815</v>
      </c>
      <c r="C9288" t="s">
        <v>74</v>
      </c>
      <c r="D9288" t="s">
        <v>83</v>
      </c>
      <c r="E9288" t="s">
        <v>76</v>
      </c>
      <c r="F9288" s="7">
        <v>43603</v>
      </c>
      <c r="G9288" s="7">
        <v>43787</v>
      </c>
      <c r="H9288" t="s">
        <v>77</v>
      </c>
      <c r="I9288" t="s">
        <v>78</v>
      </c>
      <c r="J9288" s="7">
        <v>45943</v>
      </c>
      <c r="K9288" s="7">
        <v>45425</v>
      </c>
      <c r="L9288" s="7">
        <v>43787</v>
      </c>
      <c r="M9288" t="s">
        <v>77</v>
      </c>
      <c r="N9288" t="s">
        <v>92</v>
      </c>
      <c r="O9288">
        <v>2026</v>
      </c>
      <c r="P9288">
        <v>1</v>
      </c>
      <c r="Q9288" t="s">
        <v>80</v>
      </c>
      <c r="R9288" s="8">
        <v>46267</v>
      </c>
      <c r="S9288" s="2">
        <v>1</v>
      </c>
      <c r="T9288" s="2" t="s">
        <v>81</v>
      </c>
    </row>
    <row r="9289" spans="1:20" x14ac:dyDescent="0.25">
      <c r="A9289">
        <v>1120824410</v>
      </c>
      <c r="B9289">
        <v>117273877</v>
      </c>
      <c r="C9289" t="s">
        <v>91</v>
      </c>
      <c r="D9289" t="s">
        <v>83</v>
      </c>
      <c r="E9289" t="s">
        <v>76</v>
      </c>
      <c r="F9289" s="7">
        <v>43604</v>
      </c>
      <c r="G9289" s="7">
        <v>43788</v>
      </c>
      <c r="H9289" t="s">
        <v>77</v>
      </c>
      <c r="I9289" t="s">
        <v>78</v>
      </c>
      <c r="J9289" s="7">
        <v>45607</v>
      </c>
      <c r="K9289" s="7">
        <v>44785</v>
      </c>
      <c r="L9289" s="7">
        <v>43788</v>
      </c>
      <c r="M9289" t="s">
        <v>77</v>
      </c>
      <c r="N9289" t="s">
        <v>79</v>
      </c>
      <c r="O9289">
        <v>2026</v>
      </c>
      <c r="P9289">
        <v>1</v>
      </c>
      <c r="Q9289" t="s">
        <v>80</v>
      </c>
      <c r="R9289" s="8">
        <v>46267</v>
      </c>
      <c r="S9289" s="2">
        <v>1</v>
      </c>
      <c r="T9289" s="2" t="s">
        <v>81</v>
      </c>
    </row>
    <row r="9290" spans="1:20" x14ac:dyDescent="0.25">
      <c r="A9290">
        <v>1120824420</v>
      </c>
      <c r="B9290">
        <v>117290342</v>
      </c>
      <c r="C9290" t="s">
        <v>82</v>
      </c>
      <c r="D9290" t="s">
        <v>88</v>
      </c>
      <c r="E9290" t="s">
        <v>76</v>
      </c>
      <c r="F9290" s="7">
        <v>43605</v>
      </c>
      <c r="G9290" s="7">
        <v>43971</v>
      </c>
      <c r="H9290" t="s">
        <v>77</v>
      </c>
      <c r="I9290" t="s">
        <v>84</v>
      </c>
      <c r="J9290" s="7">
        <v>45136</v>
      </c>
      <c r="K9290" s="7">
        <v>45748</v>
      </c>
      <c r="L9290" s="7">
        <v>43971</v>
      </c>
      <c r="M9290" t="s">
        <v>77</v>
      </c>
      <c r="N9290" t="s">
        <v>92</v>
      </c>
      <c r="O9290">
        <v>2026</v>
      </c>
      <c r="P9290">
        <v>1</v>
      </c>
      <c r="Q9290" t="s">
        <v>80</v>
      </c>
      <c r="R9290" s="8">
        <v>46267</v>
      </c>
      <c r="S9290" s="2">
        <v>1</v>
      </c>
      <c r="T9290" s="2" t="s">
        <v>81</v>
      </c>
    </row>
    <row r="9291" spans="1:20" x14ac:dyDescent="0.25">
      <c r="A9291">
        <v>1120824421</v>
      </c>
      <c r="B9291">
        <v>117290342</v>
      </c>
      <c r="C9291" t="s">
        <v>82</v>
      </c>
      <c r="D9291" t="s">
        <v>88</v>
      </c>
      <c r="E9291" t="s">
        <v>76</v>
      </c>
      <c r="F9291" s="7">
        <v>43605</v>
      </c>
      <c r="G9291" s="7">
        <v>43971</v>
      </c>
      <c r="H9291" t="s">
        <v>77</v>
      </c>
      <c r="I9291" t="s">
        <v>84</v>
      </c>
      <c r="J9291" s="7">
        <v>45136</v>
      </c>
      <c r="K9291" s="7">
        <v>46069</v>
      </c>
      <c r="L9291" s="7">
        <v>43971</v>
      </c>
      <c r="M9291" t="s">
        <v>77</v>
      </c>
      <c r="N9291" t="s">
        <v>92</v>
      </c>
      <c r="O9291">
        <v>2026</v>
      </c>
      <c r="P9291">
        <v>1</v>
      </c>
      <c r="Q9291" t="s">
        <v>80</v>
      </c>
      <c r="R9291" s="8">
        <v>46267</v>
      </c>
      <c r="S9291" s="2">
        <v>1</v>
      </c>
      <c r="T9291" s="2" t="s">
        <v>81</v>
      </c>
    </row>
    <row r="9292" spans="1:20" x14ac:dyDescent="0.25">
      <c r="A9292">
        <v>1120824424</v>
      </c>
      <c r="B9292">
        <v>117292654</v>
      </c>
      <c r="C9292" t="s">
        <v>82</v>
      </c>
      <c r="D9292" t="s">
        <v>83</v>
      </c>
      <c r="E9292" t="s">
        <v>76</v>
      </c>
      <c r="F9292" s="7">
        <v>43606</v>
      </c>
      <c r="G9292" s="7">
        <v>45411</v>
      </c>
      <c r="H9292" t="s">
        <v>77</v>
      </c>
      <c r="I9292" t="s">
        <v>78</v>
      </c>
      <c r="J9292" s="7">
        <v>45894</v>
      </c>
      <c r="K9292" s="7">
        <v>45754</v>
      </c>
      <c r="L9292" s="7">
        <v>45411</v>
      </c>
      <c r="M9292" t="s">
        <v>77</v>
      </c>
      <c r="N9292" t="s">
        <v>79</v>
      </c>
      <c r="O9292">
        <v>2026</v>
      </c>
      <c r="P9292">
        <v>1</v>
      </c>
      <c r="Q9292" t="s">
        <v>80</v>
      </c>
      <c r="R9292" s="8">
        <v>46267</v>
      </c>
      <c r="S9292" s="2">
        <v>1</v>
      </c>
      <c r="T9292" s="2" t="s">
        <v>81</v>
      </c>
    </row>
    <row r="9293" spans="1:20" x14ac:dyDescent="0.25">
      <c r="A9293">
        <v>1120824425</v>
      </c>
      <c r="B9293">
        <v>117292654</v>
      </c>
      <c r="C9293" t="s">
        <v>82</v>
      </c>
      <c r="D9293" t="s">
        <v>83</v>
      </c>
      <c r="E9293" t="s">
        <v>76</v>
      </c>
      <c r="F9293" s="7">
        <v>43606</v>
      </c>
      <c r="G9293" s="7">
        <v>45411</v>
      </c>
      <c r="H9293" t="s">
        <v>77</v>
      </c>
      <c r="I9293" t="s">
        <v>78</v>
      </c>
      <c r="J9293" s="7">
        <v>45894</v>
      </c>
      <c r="K9293" s="7">
        <v>45689</v>
      </c>
      <c r="L9293" s="7">
        <v>45411</v>
      </c>
      <c r="M9293" t="s">
        <v>77</v>
      </c>
      <c r="N9293" t="s">
        <v>79</v>
      </c>
      <c r="O9293">
        <v>2026</v>
      </c>
      <c r="P9293">
        <v>1</v>
      </c>
      <c r="Q9293" t="s">
        <v>80</v>
      </c>
      <c r="R9293" s="8">
        <v>46267</v>
      </c>
      <c r="S9293" s="2">
        <v>1</v>
      </c>
      <c r="T9293" s="2" t="s">
        <v>81</v>
      </c>
    </row>
    <row r="9294" spans="1:20" x14ac:dyDescent="0.25">
      <c r="A9294">
        <v>1120824430</v>
      </c>
      <c r="B9294">
        <v>117296686</v>
      </c>
      <c r="C9294" t="s">
        <v>82</v>
      </c>
      <c r="D9294" t="s">
        <v>83</v>
      </c>
      <c r="E9294" t="s">
        <v>76</v>
      </c>
      <c r="F9294" s="7">
        <v>43606</v>
      </c>
      <c r="G9294" s="7">
        <v>43790</v>
      </c>
      <c r="H9294" t="s">
        <v>77</v>
      </c>
      <c r="I9294" t="s">
        <v>78</v>
      </c>
      <c r="J9294" s="7">
        <v>45432</v>
      </c>
      <c r="K9294" s="7">
        <v>43701</v>
      </c>
      <c r="L9294" s="7">
        <v>43790</v>
      </c>
      <c r="M9294" t="s">
        <v>77</v>
      </c>
      <c r="N9294" t="s">
        <v>79</v>
      </c>
      <c r="O9294">
        <v>2026</v>
      </c>
      <c r="P9294">
        <v>1</v>
      </c>
      <c r="Q9294" t="s">
        <v>80</v>
      </c>
      <c r="R9294" s="8">
        <v>46267</v>
      </c>
      <c r="S9294" s="2">
        <v>1</v>
      </c>
      <c r="T9294" s="2" t="s">
        <v>81</v>
      </c>
    </row>
    <row r="9295" spans="1:20" x14ac:dyDescent="0.25">
      <c r="A9295">
        <v>1120824436</v>
      </c>
      <c r="B9295">
        <v>117305710</v>
      </c>
      <c r="C9295" t="s">
        <v>91</v>
      </c>
      <c r="D9295" t="s">
        <v>83</v>
      </c>
      <c r="E9295" t="s">
        <v>76</v>
      </c>
      <c r="F9295" s="7">
        <v>43608</v>
      </c>
      <c r="G9295" s="7">
        <v>43792</v>
      </c>
      <c r="H9295" t="s">
        <v>77</v>
      </c>
      <c r="I9295" t="s">
        <v>78</v>
      </c>
      <c r="J9295" s="7">
        <v>45905</v>
      </c>
      <c r="K9295" s="7">
        <v>43667</v>
      </c>
      <c r="L9295" s="7">
        <v>43792</v>
      </c>
      <c r="M9295" t="s">
        <v>77</v>
      </c>
      <c r="N9295" t="s">
        <v>79</v>
      </c>
      <c r="O9295">
        <v>2026</v>
      </c>
      <c r="P9295">
        <v>1</v>
      </c>
      <c r="Q9295" t="s">
        <v>80</v>
      </c>
      <c r="R9295" s="8">
        <v>46267</v>
      </c>
      <c r="S9295" s="2">
        <v>1</v>
      </c>
      <c r="T9295" s="2" t="s">
        <v>81</v>
      </c>
    </row>
    <row r="9296" spans="1:20" x14ac:dyDescent="0.25">
      <c r="A9296">
        <v>1120824440</v>
      </c>
      <c r="B9296">
        <v>117306520</v>
      </c>
      <c r="C9296" t="s">
        <v>91</v>
      </c>
      <c r="D9296" t="s">
        <v>83</v>
      </c>
      <c r="E9296" t="s">
        <v>76</v>
      </c>
      <c r="F9296" s="7">
        <v>43608</v>
      </c>
      <c r="G9296" s="7">
        <v>43792</v>
      </c>
      <c r="H9296" t="s">
        <v>77</v>
      </c>
      <c r="I9296" t="s">
        <v>78</v>
      </c>
      <c r="J9296" s="7">
        <v>45972</v>
      </c>
      <c r="K9296" s="7">
        <v>43701</v>
      </c>
      <c r="L9296" s="7">
        <v>43792</v>
      </c>
      <c r="M9296" t="s">
        <v>77</v>
      </c>
      <c r="N9296" t="s">
        <v>79</v>
      </c>
      <c r="O9296">
        <v>2026</v>
      </c>
      <c r="P9296">
        <v>1</v>
      </c>
      <c r="Q9296" t="s">
        <v>80</v>
      </c>
      <c r="R9296" s="8">
        <v>46267</v>
      </c>
      <c r="S9296" s="2">
        <v>1</v>
      </c>
      <c r="T9296" s="2" t="s">
        <v>81</v>
      </c>
    </row>
    <row r="9297" spans="1:20" x14ac:dyDescent="0.25">
      <c r="A9297">
        <v>1120824445</v>
      </c>
      <c r="B9297">
        <v>117310235</v>
      </c>
      <c r="C9297" t="s">
        <v>82</v>
      </c>
      <c r="D9297" t="s">
        <v>75</v>
      </c>
      <c r="E9297" t="s">
        <v>76</v>
      </c>
      <c r="F9297" s="7">
        <v>43608</v>
      </c>
      <c r="G9297" s="7">
        <v>43974</v>
      </c>
      <c r="H9297" t="s">
        <v>77</v>
      </c>
      <c r="I9297" t="s">
        <v>78</v>
      </c>
      <c r="J9297" s="7">
        <v>46098</v>
      </c>
      <c r="K9297" s="7">
        <v>45748</v>
      </c>
      <c r="L9297" s="7">
        <v>43974</v>
      </c>
      <c r="M9297" t="s">
        <v>77</v>
      </c>
      <c r="N9297" t="s">
        <v>79</v>
      </c>
      <c r="O9297">
        <v>2026</v>
      </c>
      <c r="P9297">
        <v>1</v>
      </c>
      <c r="Q9297" t="s">
        <v>80</v>
      </c>
      <c r="R9297" s="8">
        <v>46267</v>
      </c>
      <c r="S9297" s="2">
        <v>1</v>
      </c>
      <c r="T9297" s="2" t="s">
        <v>81</v>
      </c>
    </row>
    <row r="9298" spans="1:20" x14ac:dyDescent="0.25">
      <c r="A9298">
        <v>1120824446</v>
      </c>
      <c r="B9298">
        <v>117310235</v>
      </c>
      <c r="C9298" t="s">
        <v>82</v>
      </c>
      <c r="D9298" t="s">
        <v>75</v>
      </c>
      <c r="E9298" t="s">
        <v>76</v>
      </c>
      <c r="F9298" s="7">
        <v>43608</v>
      </c>
      <c r="G9298" s="7">
        <v>43974</v>
      </c>
      <c r="H9298" t="s">
        <v>77</v>
      </c>
      <c r="I9298" t="s">
        <v>78</v>
      </c>
      <c r="J9298" s="7">
        <v>46098</v>
      </c>
      <c r="K9298" s="7">
        <v>44245</v>
      </c>
      <c r="L9298" s="7">
        <v>43974</v>
      </c>
      <c r="M9298" t="s">
        <v>77</v>
      </c>
      <c r="N9298" t="s">
        <v>79</v>
      </c>
      <c r="O9298">
        <v>2026</v>
      </c>
      <c r="P9298">
        <v>1</v>
      </c>
      <c r="Q9298" t="s">
        <v>80</v>
      </c>
      <c r="R9298" s="8">
        <v>46267</v>
      </c>
      <c r="S9298" s="2">
        <v>1</v>
      </c>
      <c r="T9298" s="2" t="s">
        <v>81</v>
      </c>
    </row>
    <row r="9299" spans="1:20" x14ac:dyDescent="0.25">
      <c r="A9299">
        <v>1120824453</v>
      </c>
      <c r="B9299">
        <v>117317629</v>
      </c>
      <c r="C9299" t="s">
        <v>91</v>
      </c>
      <c r="D9299" t="s">
        <v>83</v>
      </c>
      <c r="E9299" t="s">
        <v>76</v>
      </c>
      <c r="F9299" s="7">
        <v>43609</v>
      </c>
      <c r="G9299" s="7">
        <v>43789</v>
      </c>
      <c r="H9299" t="s">
        <v>77</v>
      </c>
      <c r="I9299" t="s">
        <v>78</v>
      </c>
      <c r="J9299" s="7">
        <v>45919</v>
      </c>
      <c r="K9299" s="7">
        <v>45748</v>
      </c>
      <c r="L9299" s="7">
        <v>43789</v>
      </c>
      <c r="M9299" t="s">
        <v>77</v>
      </c>
      <c r="N9299" t="s">
        <v>79</v>
      </c>
      <c r="O9299">
        <v>2026</v>
      </c>
      <c r="P9299">
        <v>1</v>
      </c>
      <c r="Q9299" t="s">
        <v>80</v>
      </c>
      <c r="R9299" s="8">
        <v>46267</v>
      </c>
      <c r="S9299" s="2">
        <v>1</v>
      </c>
      <c r="T9299" s="2" t="s">
        <v>81</v>
      </c>
    </row>
    <row r="9300" spans="1:20" x14ac:dyDescent="0.25">
      <c r="A9300">
        <v>1120824456</v>
      </c>
      <c r="B9300">
        <v>117319763</v>
      </c>
      <c r="C9300" t="s">
        <v>82</v>
      </c>
      <c r="D9300" t="s">
        <v>88</v>
      </c>
      <c r="E9300" t="s">
        <v>76</v>
      </c>
      <c r="F9300" s="7">
        <v>43610</v>
      </c>
      <c r="G9300" s="7">
        <v>43976</v>
      </c>
      <c r="H9300" t="s">
        <v>77</v>
      </c>
      <c r="I9300" t="s">
        <v>78</v>
      </c>
      <c r="J9300" s="7">
        <v>45432</v>
      </c>
      <c r="K9300" s="7">
        <v>45471</v>
      </c>
      <c r="L9300" s="7">
        <v>43976</v>
      </c>
      <c r="M9300" t="s">
        <v>77</v>
      </c>
      <c r="N9300" t="s">
        <v>79</v>
      </c>
      <c r="O9300">
        <v>2026</v>
      </c>
      <c r="P9300">
        <v>1</v>
      </c>
      <c r="Q9300" t="s">
        <v>80</v>
      </c>
      <c r="R9300" s="8">
        <v>46267</v>
      </c>
      <c r="S9300" s="2">
        <v>1</v>
      </c>
      <c r="T9300" s="2" t="s">
        <v>81</v>
      </c>
    </row>
    <row r="9301" spans="1:20" x14ac:dyDescent="0.25">
      <c r="A9301">
        <v>1120824490</v>
      </c>
      <c r="B9301">
        <v>117382739</v>
      </c>
      <c r="C9301" t="s">
        <v>82</v>
      </c>
      <c r="D9301" t="s">
        <v>83</v>
      </c>
      <c r="E9301" t="s">
        <v>76</v>
      </c>
      <c r="F9301" s="7">
        <v>43619</v>
      </c>
      <c r="G9301" s="7">
        <v>43799</v>
      </c>
      <c r="H9301" t="s">
        <v>77</v>
      </c>
      <c r="I9301" t="s">
        <v>78</v>
      </c>
      <c r="J9301" s="7">
        <v>45966</v>
      </c>
      <c r="K9301" s="7">
        <v>45965</v>
      </c>
      <c r="L9301" s="7">
        <v>43799</v>
      </c>
      <c r="M9301" t="s">
        <v>77</v>
      </c>
      <c r="N9301" t="s">
        <v>79</v>
      </c>
      <c r="O9301">
        <v>2026</v>
      </c>
      <c r="P9301">
        <v>1</v>
      </c>
      <c r="Q9301" t="s">
        <v>80</v>
      </c>
      <c r="R9301" s="8">
        <v>46267</v>
      </c>
      <c r="S9301" s="2">
        <v>1</v>
      </c>
      <c r="T9301" s="2" t="s">
        <v>81</v>
      </c>
    </row>
    <row r="9302" spans="1:20" x14ac:dyDescent="0.25">
      <c r="A9302">
        <v>1120824528</v>
      </c>
      <c r="B9302">
        <v>117480623</v>
      </c>
      <c r="C9302" t="s">
        <v>98</v>
      </c>
      <c r="D9302" t="s">
        <v>75</v>
      </c>
      <c r="E9302" t="s">
        <v>76</v>
      </c>
      <c r="F9302" s="7">
        <v>43638</v>
      </c>
      <c r="G9302" s="7">
        <v>44004</v>
      </c>
      <c r="H9302" t="s">
        <v>77</v>
      </c>
      <c r="I9302" t="s">
        <v>78</v>
      </c>
      <c r="J9302" s="7">
        <v>45489</v>
      </c>
      <c r="K9302" s="7">
        <v>45727</v>
      </c>
      <c r="L9302" s="7">
        <v>44004</v>
      </c>
      <c r="M9302" t="s">
        <v>77</v>
      </c>
      <c r="N9302" t="s">
        <v>79</v>
      </c>
      <c r="O9302">
        <v>2026</v>
      </c>
      <c r="P9302">
        <v>1</v>
      </c>
      <c r="Q9302" t="s">
        <v>80</v>
      </c>
      <c r="R9302" s="8">
        <v>46267</v>
      </c>
      <c r="S9302" s="2">
        <v>1</v>
      </c>
      <c r="T9302" s="2" t="s">
        <v>81</v>
      </c>
    </row>
    <row r="9303" spans="1:20" x14ac:dyDescent="0.25">
      <c r="A9303">
        <v>1120824529</v>
      </c>
      <c r="B9303">
        <v>117480623</v>
      </c>
      <c r="C9303" t="s">
        <v>98</v>
      </c>
      <c r="D9303" t="s">
        <v>75</v>
      </c>
      <c r="E9303" t="s">
        <v>76</v>
      </c>
      <c r="F9303" s="7">
        <v>43638</v>
      </c>
      <c r="G9303" s="7">
        <v>44004</v>
      </c>
      <c r="H9303" t="s">
        <v>77</v>
      </c>
      <c r="I9303" t="s">
        <v>78</v>
      </c>
      <c r="J9303" s="7">
        <v>45489</v>
      </c>
      <c r="K9303" s="7">
        <v>44248</v>
      </c>
      <c r="L9303" s="7">
        <v>44004</v>
      </c>
      <c r="M9303" t="s">
        <v>77</v>
      </c>
      <c r="N9303" t="s">
        <v>79</v>
      </c>
      <c r="O9303">
        <v>2026</v>
      </c>
      <c r="P9303">
        <v>1</v>
      </c>
      <c r="Q9303" t="s">
        <v>80</v>
      </c>
      <c r="R9303" s="8">
        <v>46267</v>
      </c>
      <c r="S9303" s="2">
        <v>1</v>
      </c>
      <c r="T9303" s="2" t="s">
        <v>81</v>
      </c>
    </row>
    <row r="9304" spans="1:20" x14ac:dyDescent="0.25">
      <c r="A9304">
        <v>1120824558</v>
      </c>
      <c r="B9304">
        <v>117584225</v>
      </c>
      <c r="C9304" t="s">
        <v>82</v>
      </c>
      <c r="D9304" t="s">
        <v>75</v>
      </c>
      <c r="E9304" t="s">
        <v>76</v>
      </c>
      <c r="F9304" s="7">
        <v>43656</v>
      </c>
      <c r="G9304" s="7">
        <v>44022</v>
      </c>
      <c r="H9304" t="s">
        <v>77</v>
      </c>
      <c r="I9304" t="s">
        <v>78</v>
      </c>
      <c r="J9304" s="7">
        <v>45972</v>
      </c>
      <c r="K9304" s="7">
        <v>44236</v>
      </c>
      <c r="L9304" s="7">
        <v>44022</v>
      </c>
      <c r="M9304" t="s">
        <v>77</v>
      </c>
      <c r="N9304" t="s">
        <v>79</v>
      </c>
      <c r="O9304">
        <v>2026</v>
      </c>
      <c r="P9304">
        <v>1</v>
      </c>
      <c r="Q9304" t="s">
        <v>80</v>
      </c>
      <c r="R9304" s="8">
        <v>46267</v>
      </c>
      <c r="S9304" s="2">
        <v>1</v>
      </c>
      <c r="T9304" s="2" t="s">
        <v>81</v>
      </c>
    </row>
    <row r="9305" spans="1:20" x14ac:dyDescent="0.25">
      <c r="A9305">
        <v>1120824566</v>
      </c>
      <c r="B9305">
        <v>117598574</v>
      </c>
      <c r="C9305" t="s">
        <v>91</v>
      </c>
      <c r="D9305" t="s">
        <v>75</v>
      </c>
      <c r="E9305" t="s">
        <v>76</v>
      </c>
      <c r="F9305" s="7">
        <v>43660</v>
      </c>
      <c r="G9305" s="7">
        <v>44026</v>
      </c>
      <c r="H9305" t="s">
        <v>86</v>
      </c>
      <c r="I9305" t="s">
        <v>87</v>
      </c>
      <c r="J9305" s="7">
        <v>45532</v>
      </c>
      <c r="K9305" s="7">
        <v>46114</v>
      </c>
      <c r="L9305" s="7">
        <v>44026</v>
      </c>
      <c r="M9305" t="s">
        <v>86</v>
      </c>
      <c r="N9305" t="s">
        <v>79</v>
      </c>
      <c r="O9305">
        <v>2026</v>
      </c>
      <c r="P9305">
        <v>1</v>
      </c>
      <c r="Q9305" t="s">
        <v>80</v>
      </c>
      <c r="R9305" s="8">
        <v>46267</v>
      </c>
      <c r="S9305" s="2">
        <v>1</v>
      </c>
      <c r="T9305" s="2" t="s">
        <v>81</v>
      </c>
    </row>
    <row r="9306" spans="1:20" x14ac:dyDescent="0.25">
      <c r="A9306">
        <v>1120824595</v>
      </c>
      <c r="B9306">
        <v>117646069</v>
      </c>
      <c r="C9306" t="s">
        <v>74</v>
      </c>
      <c r="D9306" t="s">
        <v>75</v>
      </c>
      <c r="E9306" t="s">
        <v>76</v>
      </c>
      <c r="F9306" s="7">
        <v>43672</v>
      </c>
      <c r="G9306" s="7">
        <v>45499</v>
      </c>
      <c r="H9306" t="s">
        <v>86</v>
      </c>
      <c r="I9306" t="s">
        <v>87</v>
      </c>
      <c r="J9306" s="7">
        <v>44823</v>
      </c>
      <c r="K9306" s="7">
        <v>43713</v>
      </c>
      <c r="L9306" s="7">
        <v>45499</v>
      </c>
      <c r="M9306" t="s">
        <v>86</v>
      </c>
      <c r="N9306" t="s">
        <v>92</v>
      </c>
      <c r="O9306">
        <v>2026</v>
      </c>
      <c r="P9306">
        <v>1</v>
      </c>
      <c r="Q9306" t="s">
        <v>80</v>
      </c>
      <c r="R9306" s="8">
        <v>46267</v>
      </c>
      <c r="S9306" s="2">
        <v>1</v>
      </c>
      <c r="T9306" s="2" t="s">
        <v>81</v>
      </c>
    </row>
    <row r="9307" spans="1:20" x14ac:dyDescent="0.25">
      <c r="A9307">
        <v>1120824616</v>
      </c>
      <c r="B9307">
        <v>117691627</v>
      </c>
      <c r="C9307" t="s">
        <v>74</v>
      </c>
      <c r="D9307" t="s">
        <v>88</v>
      </c>
      <c r="E9307" t="s">
        <v>76</v>
      </c>
      <c r="F9307" s="7">
        <v>43677</v>
      </c>
      <c r="G9307" s="7">
        <v>44043</v>
      </c>
      <c r="H9307" t="s">
        <v>77</v>
      </c>
      <c r="I9307" t="s">
        <v>78</v>
      </c>
      <c r="J9307" s="7">
        <v>46063</v>
      </c>
      <c r="K9307" s="7">
        <v>43727</v>
      </c>
      <c r="L9307" s="7">
        <v>44043</v>
      </c>
      <c r="M9307" t="s">
        <v>77</v>
      </c>
      <c r="N9307" t="s">
        <v>79</v>
      </c>
      <c r="O9307">
        <v>2026</v>
      </c>
      <c r="P9307">
        <v>1</v>
      </c>
      <c r="Q9307" t="s">
        <v>80</v>
      </c>
      <c r="R9307" s="8">
        <v>46267</v>
      </c>
      <c r="S9307" s="2">
        <v>1</v>
      </c>
      <c r="T9307" s="2" t="s">
        <v>81</v>
      </c>
    </row>
    <row r="9308" spans="1:20" x14ac:dyDescent="0.25">
      <c r="A9308">
        <v>1120824642</v>
      </c>
      <c r="B9308">
        <v>117725086</v>
      </c>
      <c r="C9308" t="s">
        <v>74</v>
      </c>
      <c r="D9308" t="s">
        <v>75</v>
      </c>
      <c r="E9308" t="s">
        <v>76</v>
      </c>
      <c r="F9308" s="7">
        <v>43658</v>
      </c>
      <c r="G9308" s="7">
        <v>45485</v>
      </c>
      <c r="H9308" t="s">
        <v>86</v>
      </c>
      <c r="I9308" t="s">
        <v>87</v>
      </c>
      <c r="J9308" s="7">
        <v>45539</v>
      </c>
      <c r="K9308" s="7">
        <v>46115</v>
      </c>
      <c r="L9308" s="7">
        <v>45485</v>
      </c>
      <c r="M9308" t="s">
        <v>86</v>
      </c>
      <c r="N9308" t="s">
        <v>79</v>
      </c>
      <c r="O9308">
        <v>2026</v>
      </c>
      <c r="P9308">
        <v>1</v>
      </c>
      <c r="Q9308" t="s">
        <v>80</v>
      </c>
      <c r="R9308" s="8">
        <v>46267</v>
      </c>
      <c r="S9308" s="2">
        <v>1</v>
      </c>
      <c r="T9308" s="2" t="s">
        <v>81</v>
      </c>
    </row>
    <row r="9309" spans="1:20" x14ac:dyDescent="0.25">
      <c r="A9309">
        <v>1120824650</v>
      </c>
      <c r="B9309">
        <v>117745251</v>
      </c>
      <c r="C9309" t="s">
        <v>91</v>
      </c>
      <c r="D9309" t="s">
        <v>75</v>
      </c>
      <c r="E9309" t="s">
        <v>76</v>
      </c>
      <c r="F9309" s="7">
        <v>43689</v>
      </c>
      <c r="G9309" s="7">
        <v>44055</v>
      </c>
      <c r="H9309" t="s">
        <v>77</v>
      </c>
      <c r="I9309" t="s">
        <v>78</v>
      </c>
      <c r="J9309" s="7">
        <v>45568</v>
      </c>
      <c r="K9309" s="7">
        <v>43997</v>
      </c>
      <c r="L9309" s="7">
        <v>44055</v>
      </c>
      <c r="M9309" t="s">
        <v>77</v>
      </c>
      <c r="N9309" t="s">
        <v>79</v>
      </c>
      <c r="O9309">
        <v>2026</v>
      </c>
      <c r="P9309">
        <v>1</v>
      </c>
      <c r="Q9309" t="s">
        <v>80</v>
      </c>
      <c r="R9309" s="8">
        <v>46267</v>
      </c>
      <c r="S9309" s="2">
        <v>1</v>
      </c>
      <c r="T9309" s="2" t="s">
        <v>81</v>
      </c>
    </row>
    <row r="9310" spans="1:20" x14ac:dyDescent="0.25">
      <c r="A9310">
        <v>1120824702</v>
      </c>
      <c r="B9310">
        <v>117871815</v>
      </c>
      <c r="C9310" t="s">
        <v>98</v>
      </c>
      <c r="D9310" t="s">
        <v>75</v>
      </c>
      <c r="E9310" t="s">
        <v>76</v>
      </c>
      <c r="F9310" s="7">
        <v>43719</v>
      </c>
      <c r="G9310" s="7">
        <v>45546</v>
      </c>
      <c r="H9310" t="s">
        <v>77</v>
      </c>
      <c r="I9310" t="s">
        <v>78</v>
      </c>
      <c r="J9310" s="7">
        <v>45580</v>
      </c>
      <c r="K9310" s="7">
        <v>43721</v>
      </c>
      <c r="L9310" s="7">
        <v>45546</v>
      </c>
      <c r="M9310" t="s">
        <v>77</v>
      </c>
      <c r="N9310" t="s">
        <v>79</v>
      </c>
      <c r="O9310">
        <v>2026</v>
      </c>
      <c r="P9310">
        <v>1</v>
      </c>
      <c r="Q9310" t="s">
        <v>80</v>
      </c>
      <c r="R9310" s="8">
        <v>46267</v>
      </c>
      <c r="S9310" s="2">
        <v>1</v>
      </c>
      <c r="T9310" s="2" t="s">
        <v>81</v>
      </c>
    </row>
    <row r="9311" spans="1:20" x14ac:dyDescent="0.25">
      <c r="A9311">
        <v>1120824940</v>
      </c>
      <c r="B9311">
        <v>119027152</v>
      </c>
      <c r="C9311" t="s">
        <v>82</v>
      </c>
      <c r="D9311" t="s">
        <v>88</v>
      </c>
      <c r="E9311" t="s">
        <v>76</v>
      </c>
      <c r="F9311" s="7">
        <v>43962</v>
      </c>
      <c r="G9311" s="7">
        <v>44203</v>
      </c>
      <c r="H9311" t="s">
        <v>77</v>
      </c>
      <c r="I9311" t="s">
        <v>78</v>
      </c>
      <c r="J9311" s="7">
        <v>45437</v>
      </c>
      <c r="K9311" s="7">
        <v>46087</v>
      </c>
      <c r="L9311" s="7">
        <v>44203</v>
      </c>
      <c r="M9311" t="s">
        <v>77</v>
      </c>
      <c r="N9311" t="s">
        <v>79</v>
      </c>
      <c r="O9311">
        <v>2026</v>
      </c>
      <c r="P9311">
        <v>1</v>
      </c>
      <c r="Q9311" t="s">
        <v>80</v>
      </c>
      <c r="R9311" s="8">
        <v>46267</v>
      </c>
      <c r="S9311" s="2">
        <v>1</v>
      </c>
      <c r="T9311" s="2" t="s">
        <v>81</v>
      </c>
    </row>
    <row r="9312" spans="1:20" x14ac:dyDescent="0.25">
      <c r="A9312">
        <v>1120824975</v>
      </c>
      <c r="B9312">
        <v>119061187</v>
      </c>
      <c r="C9312" t="s">
        <v>74</v>
      </c>
      <c r="D9312" t="s">
        <v>83</v>
      </c>
      <c r="E9312" t="s">
        <v>76</v>
      </c>
      <c r="F9312" s="7">
        <v>43974</v>
      </c>
      <c r="G9312" s="7">
        <v>45800</v>
      </c>
      <c r="H9312" t="s">
        <v>77</v>
      </c>
      <c r="I9312" t="s">
        <v>89</v>
      </c>
      <c r="J9312" s="7">
        <v>45923</v>
      </c>
      <c r="K9312" s="7">
        <v>45923</v>
      </c>
      <c r="L9312" s="7">
        <v>45800</v>
      </c>
      <c r="M9312" t="s">
        <v>77</v>
      </c>
      <c r="N9312" t="s">
        <v>79</v>
      </c>
      <c r="O9312">
        <v>2026</v>
      </c>
      <c r="P9312">
        <v>1</v>
      </c>
      <c r="Q9312" t="s">
        <v>80</v>
      </c>
      <c r="R9312" s="8">
        <v>46267</v>
      </c>
      <c r="S9312" s="2">
        <v>1</v>
      </c>
      <c r="T9312" s="2" t="s">
        <v>81</v>
      </c>
    </row>
    <row r="9313" spans="1:20" x14ac:dyDescent="0.25">
      <c r="A9313">
        <v>1120825123</v>
      </c>
      <c r="B9313">
        <v>119209100</v>
      </c>
      <c r="C9313" t="s">
        <v>74</v>
      </c>
      <c r="D9313" t="s">
        <v>75</v>
      </c>
      <c r="E9313" t="s">
        <v>76</v>
      </c>
      <c r="F9313" s="7">
        <v>44007</v>
      </c>
      <c r="G9313" s="7">
        <v>45833</v>
      </c>
      <c r="H9313" t="s">
        <v>86</v>
      </c>
      <c r="I9313" t="s">
        <v>87</v>
      </c>
      <c r="J9313" s="7">
        <v>45789</v>
      </c>
      <c r="K9313" s="7">
        <v>44152</v>
      </c>
      <c r="L9313" s="7">
        <v>45833</v>
      </c>
      <c r="M9313" t="s">
        <v>86</v>
      </c>
      <c r="N9313" t="s">
        <v>79</v>
      </c>
      <c r="O9313">
        <v>2026</v>
      </c>
      <c r="P9313">
        <v>1</v>
      </c>
      <c r="Q9313" t="s">
        <v>80</v>
      </c>
      <c r="R9313" s="8">
        <v>46267</v>
      </c>
      <c r="S9313" s="2">
        <v>1</v>
      </c>
      <c r="T9313" s="2" t="s">
        <v>81</v>
      </c>
    </row>
    <row r="9314" spans="1:20" x14ac:dyDescent="0.25">
      <c r="A9314">
        <v>1120825170</v>
      </c>
      <c r="B9314">
        <v>119238958</v>
      </c>
      <c r="C9314" t="s">
        <v>74</v>
      </c>
      <c r="D9314" t="s">
        <v>83</v>
      </c>
      <c r="E9314" t="s">
        <v>76</v>
      </c>
      <c r="F9314" s="7">
        <v>44012</v>
      </c>
      <c r="G9314" s="7">
        <v>44195</v>
      </c>
      <c r="H9314" t="s">
        <v>86</v>
      </c>
      <c r="I9314" t="s">
        <v>87</v>
      </c>
      <c r="J9314" s="7">
        <v>45939</v>
      </c>
      <c r="K9314" s="7">
        <v>45782</v>
      </c>
      <c r="L9314" s="7">
        <v>44195</v>
      </c>
      <c r="M9314" t="s">
        <v>86</v>
      </c>
      <c r="N9314" t="s">
        <v>79</v>
      </c>
      <c r="O9314">
        <v>2026</v>
      </c>
      <c r="P9314">
        <v>1</v>
      </c>
      <c r="Q9314" t="s">
        <v>80</v>
      </c>
      <c r="R9314" s="8">
        <v>46267</v>
      </c>
      <c r="S9314" s="2">
        <v>1</v>
      </c>
      <c r="T9314" s="2" t="s">
        <v>81</v>
      </c>
    </row>
    <row r="9315" spans="1:20" x14ac:dyDescent="0.25">
      <c r="A9315">
        <v>1120825183</v>
      </c>
      <c r="B9315">
        <v>119294550</v>
      </c>
      <c r="C9315" t="s">
        <v>74</v>
      </c>
      <c r="D9315" t="s">
        <v>88</v>
      </c>
      <c r="E9315" t="s">
        <v>76</v>
      </c>
      <c r="F9315" s="7">
        <v>44013</v>
      </c>
      <c r="G9315" s="7">
        <v>44378</v>
      </c>
      <c r="H9315" t="s">
        <v>77</v>
      </c>
      <c r="I9315" t="s">
        <v>78</v>
      </c>
      <c r="J9315" s="7">
        <v>45737</v>
      </c>
      <c r="K9315" s="7">
        <v>45169</v>
      </c>
      <c r="L9315" s="7">
        <v>44378</v>
      </c>
      <c r="M9315" t="s">
        <v>77</v>
      </c>
      <c r="N9315" t="s">
        <v>79</v>
      </c>
      <c r="O9315">
        <v>2026</v>
      </c>
      <c r="P9315">
        <v>1</v>
      </c>
      <c r="Q9315" t="s">
        <v>80</v>
      </c>
      <c r="R9315" s="8">
        <v>46267</v>
      </c>
      <c r="S9315" s="2">
        <v>1</v>
      </c>
      <c r="T9315" s="2" t="s">
        <v>81</v>
      </c>
    </row>
    <row r="9316" spans="1:20" x14ac:dyDescent="0.25">
      <c r="A9316">
        <v>1120825184</v>
      </c>
      <c r="B9316">
        <v>119294550</v>
      </c>
      <c r="C9316" t="s">
        <v>74</v>
      </c>
      <c r="D9316" t="s">
        <v>88</v>
      </c>
      <c r="E9316" t="s">
        <v>76</v>
      </c>
      <c r="F9316" s="7">
        <v>44013</v>
      </c>
      <c r="G9316" s="7">
        <v>44378</v>
      </c>
      <c r="H9316" t="s">
        <v>77</v>
      </c>
      <c r="I9316" t="s">
        <v>78</v>
      </c>
      <c r="J9316" s="7">
        <v>45737</v>
      </c>
      <c r="K9316" s="7">
        <v>45496</v>
      </c>
      <c r="L9316" s="7">
        <v>44378</v>
      </c>
      <c r="M9316" t="s">
        <v>77</v>
      </c>
      <c r="N9316" t="s">
        <v>79</v>
      </c>
      <c r="O9316">
        <v>2026</v>
      </c>
      <c r="P9316">
        <v>1</v>
      </c>
      <c r="Q9316" t="s">
        <v>80</v>
      </c>
      <c r="R9316" s="8">
        <v>46267</v>
      </c>
      <c r="S9316" s="2">
        <v>1</v>
      </c>
      <c r="T9316" s="2" t="s">
        <v>81</v>
      </c>
    </row>
    <row r="9317" spans="1:20" x14ac:dyDescent="0.25">
      <c r="A9317">
        <v>1120825215</v>
      </c>
      <c r="B9317">
        <v>119324284</v>
      </c>
      <c r="C9317" t="s">
        <v>74</v>
      </c>
      <c r="D9317" t="s">
        <v>75</v>
      </c>
      <c r="E9317" t="s">
        <v>76</v>
      </c>
      <c r="F9317" s="7">
        <v>44019</v>
      </c>
      <c r="G9317" s="7">
        <v>44384</v>
      </c>
      <c r="H9317" t="s">
        <v>86</v>
      </c>
      <c r="I9317" t="s">
        <v>87</v>
      </c>
      <c r="J9317" s="7">
        <v>45820</v>
      </c>
      <c r="K9317" s="7">
        <v>46077</v>
      </c>
      <c r="L9317" s="7">
        <v>44384</v>
      </c>
      <c r="M9317" t="s">
        <v>86</v>
      </c>
      <c r="N9317" t="s">
        <v>79</v>
      </c>
      <c r="O9317">
        <v>2026</v>
      </c>
      <c r="P9317">
        <v>1</v>
      </c>
      <c r="Q9317" t="s">
        <v>80</v>
      </c>
      <c r="R9317" s="8">
        <v>46267</v>
      </c>
      <c r="S9317" s="2">
        <v>1</v>
      </c>
      <c r="T9317" s="2" t="s">
        <v>81</v>
      </c>
    </row>
    <row r="9318" spans="1:20" x14ac:dyDescent="0.25">
      <c r="A9318">
        <v>1120825266</v>
      </c>
      <c r="B9318">
        <v>119369069</v>
      </c>
      <c r="C9318" t="s">
        <v>82</v>
      </c>
      <c r="D9318" t="s">
        <v>75</v>
      </c>
      <c r="E9318" t="s">
        <v>76</v>
      </c>
      <c r="F9318" s="7">
        <v>44026</v>
      </c>
      <c r="G9318" s="7">
        <v>44391</v>
      </c>
      <c r="H9318" t="s">
        <v>86</v>
      </c>
      <c r="I9318" t="s">
        <v>87</v>
      </c>
      <c r="J9318" s="7"/>
      <c r="K9318" s="7">
        <v>44178</v>
      </c>
      <c r="L9318" s="7">
        <v>44391</v>
      </c>
      <c r="M9318" t="s">
        <v>86</v>
      </c>
      <c r="N9318"/>
      <c r="O9318">
        <v>2026</v>
      </c>
      <c r="P9318">
        <v>1</v>
      </c>
      <c r="Q9318" t="s">
        <v>80</v>
      </c>
      <c r="R9318" s="8">
        <v>46267</v>
      </c>
      <c r="S9318" s="2">
        <v>1</v>
      </c>
      <c r="T9318" s="2" t="s">
        <v>81</v>
      </c>
    </row>
    <row r="9319" spans="1:20" x14ac:dyDescent="0.25">
      <c r="A9319">
        <v>1120825317</v>
      </c>
      <c r="B9319">
        <v>119471494</v>
      </c>
      <c r="C9319" t="s">
        <v>74</v>
      </c>
      <c r="D9319" t="s">
        <v>75</v>
      </c>
      <c r="E9319" t="s">
        <v>76</v>
      </c>
      <c r="F9319" s="7">
        <v>44030</v>
      </c>
      <c r="G9319" s="7">
        <v>45856</v>
      </c>
      <c r="H9319" t="s">
        <v>77</v>
      </c>
      <c r="I9319" t="s">
        <v>78</v>
      </c>
      <c r="J9319" s="7">
        <v>46095</v>
      </c>
      <c r="K9319" s="7">
        <v>44124</v>
      </c>
      <c r="L9319" s="7">
        <v>45856</v>
      </c>
      <c r="M9319" t="s">
        <v>77</v>
      </c>
      <c r="N9319" t="s">
        <v>79</v>
      </c>
      <c r="O9319">
        <v>2026</v>
      </c>
      <c r="P9319">
        <v>1</v>
      </c>
      <c r="Q9319" t="s">
        <v>80</v>
      </c>
      <c r="R9319" s="8">
        <v>46267</v>
      </c>
      <c r="S9319" s="2">
        <v>1</v>
      </c>
      <c r="T9319" s="2" t="s">
        <v>81</v>
      </c>
    </row>
    <row r="9320" spans="1:20" x14ac:dyDescent="0.25">
      <c r="A9320">
        <v>1120825639</v>
      </c>
      <c r="B9320">
        <v>119633007</v>
      </c>
      <c r="C9320" t="s">
        <v>74</v>
      </c>
      <c r="D9320" t="s">
        <v>75</v>
      </c>
      <c r="E9320" t="s">
        <v>76</v>
      </c>
      <c r="F9320" s="7">
        <v>44061</v>
      </c>
      <c r="G9320" s="7">
        <v>44426</v>
      </c>
      <c r="H9320" t="s">
        <v>86</v>
      </c>
      <c r="I9320" t="s">
        <v>87</v>
      </c>
      <c r="J9320" s="7">
        <v>45887</v>
      </c>
      <c r="K9320" s="7">
        <v>44151</v>
      </c>
      <c r="L9320" s="7">
        <v>44426</v>
      </c>
      <c r="M9320" t="s">
        <v>86</v>
      </c>
      <c r="N9320" t="s">
        <v>79</v>
      </c>
      <c r="O9320">
        <v>2026</v>
      </c>
      <c r="P9320">
        <v>1</v>
      </c>
      <c r="Q9320" t="s">
        <v>80</v>
      </c>
      <c r="R9320" s="8">
        <v>46267</v>
      </c>
      <c r="S9320" s="2">
        <v>1</v>
      </c>
      <c r="T9320" s="2" t="s">
        <v>81</v>
      </c>
    </row>
    <row r="9321" spans="1:20" x14ac:dyDescent="0.25">
      <c r="A9321">
        <v>1120825717</v>
      </c>
      <c r="B9321">
        <v>119658579</v>
      </c>
      <c r="C9321" t="s">
        <v>74</v>
      </c>
      <c r="D9321" t="s">
        <v>75</v>
      </c>
      <c r="E9321" t="s">
        <v>76</v>
      </c>
      <c r="F9321" s="7">
        <v>44065</v>
      </c>
      <c r="G9321" s="7">
        <v>44430</v>
      </c>
      <c r="H9321" t="s">
        <v>86</v>
      </c>
      <c r="I9321" t="s">
        <v>87</v>
      </c>
      <c r="J9321" s="7">
        <v>45831</v>
      </c>
      <c r="K9321" s="7">
        <v>44161</v>
      </c>
      <c r="L9321" s="7">
        <v>44430</v>
      </c>
      <c r="M9321" t="s">
        <v>86</v>
      </c>
      <c r="N9321" t="s">
        <v>79</v>
      </c>
      <c r="O9321">
        <v>2026</v>
      </c>
      <c r="P9321">
        <v>1</v>
      </c>
      <c r="Q9321" t="s">
        <v>80</v>
      </c>
      <c r="R9321" s="8">
        <v>46267</v>
      </c>
      <c r="S9321" s="2">
        <v>1</v>
      </c>
      <c r="T9321" s="2" t="s">
        <v>81</v>
      </c>
    </row>
    <row r="9322" spans="1:20" x14ac:dyDescent="0.25">
      <c r="A9322">
        <v>1120825848</v>
      </c>
      <c r="B9322">
        <v>119703802</v>
      </c>
      <c r="C9322" t="s">
        <v>82</v>
      </c>
      <c r="D9322" t="s">
        <v>75</v>
      </c>
      <c r="E9322" t="s">
        <v>76</v>
      </c>
      <c r="F9322" s="7">
        <v>44076</v>
      </c>
      <c r="G9322" s="7">
        <v>44441</v>
      </c>
      <c r="H9322" t="s">
        <v>77</v>
      </c>
      <c r="I9322" t="s">
        <v>78</v>
      </c>
      <c r="J9322" s="7">
        <v>45747</v>
      </c>
      <c r="K9322" s="7">
        <v>45756</v>
      </c>
      <c r="L9322" s="7">
        <v>44441</v>
      </c>
      <c r="M9322" t="s">
        <v>77</v>
      </c>
      <c r="N9322" t="s">
        <v>79</v>
      </c>
      <c r="O9322">
        <v>2026</v>
      </c>
      <c r="P9322">
        <v>1</v>
      </c>
      <c r="Q9322" t="s">
        <v>80</v>
      </c>
      <c r="R9322" s="8">
        <v>46267</v>
      </c>
      <c r="S9322" s="2">
        <v>1</v>
      </c>
      <c r="T9322" s="2" t="s">
        <v>81</v>
      </c>
    </row>
    <row r="9323" spans="1:20" x14ac:dyDescent="0.25">
      <c r="A9323">
        <v>1120825917</v>
      </c>
      <c r="B9323">
        <v>119758543</v>
      </c>
      <c r="C9323" t="s">
        <v>74</v>
      </c>
      <c r="D9323" t="s">
        <v>75</v>
      </c>
      <c r="E9323" t="s">
        <v>76</v>
      </c>
      <c r="F9323" s="7">
        <v>44086</v>
      </c>
      <c r="G9323" s="7">
        <v>45912</v>
      </c>
      <c r="H9323" t="s">
        <v>77</v>
      </c>
      <c r="I9323" t="s">
        <v>78</v>
      </c>
      <c r="J9323" s="7">
        <v>45717</v>
      </c>
      <c r="K9323" s="7">
        <v>44129</v>
      </c>
      <c r="L9323" s="7">
        <v>45912</v>
      </c>
      <c r="M9323" t="s">
        <v>77</v>
      </c>
      <c r="N9323" t="s">
        <v>79</v>
      </c>
      <c r="O9323">
        <v>2026</v>
      </c>
      <c r="P9323">
        <v>1</v>
      </c>
      <c r="Q9323" t="s">
        <v>80</v>
      </c>
      <c r="R9323" s="8">
        <v>46267</v>
      </c>
      <c r="S9323" s="2">
        <v>1</v>
      </c>
      <c r="T9323" s="2" t="s">
        <v>81</v>
      </c>
    </row>
    <row r="9324" spans="1:20" x14ac:dyDescent="0.25">
      <c r="A9324">
        <v>1120826047</v>
      </c>
      <c r="B9324">
        <v>119817362</v>
      </c>
      <c r="C9324" t="s">
        <v>85</v>
      </c>
      <c r="D9324" t="s">
        <v>75</v>
      </c>
      <c r="E9324" t="s">
        <v>76</v>
      </c>
      <c r="F9324" s="7">
        <v>44100</v>
      </c>
      <c r="G9324" s="7">
        <v>44465</v>
      </c>
      <c r="H9324" t="s">
        <v>86</v>
      </c>
      <c r="I9324" t="s">
        <v>87</v>
      </c>
      <c r="J9324" s="7">
        <v>45972</v>
      </c>
      <c r="K9324" s="7">
        <v>45992</v>
      </c>
      <c r="L9324" s="7">
        <v>44465</v>
      </c>
      <c r="M9324" t="s">
        <v>86</v>
      </c>
      <c r="N9324" t="s">
        <v>79</v>
      </c>
      <c r="O9324">
        <v>2026</v>
      </c>
      <c r="P9324">
        <v>1</v>
      </c>
      <c r="Q9324" t="s">
        <v>80</v>
      </c>
      <c r="R9324" s="8">
        <v>46267</v>
      </c>
      <c r="S9324" s="2">
        <v>1</v>
      </c>
      <c r="T9324" s="2" t="s">
        <v>81</v>
      </c>
    </row>
    <row r="9325" spans="1:20" x14ac:dyDescent="0.25">
      <c r="A9325">
        <v>1120826065</v>
      </c>
      <c r="B9325">
        <v>119829080</v>
      </c>
      <c r="C9325" t="s">
        <v>74</v>
      </c>
      <c r="D9325" t="s">
        <v>75</v>
      </c>
      <c r="E9325" t="s">
        <v>76</v>
      </c>
      <c r="F9325" s="7">
        <v>44103</v>
      </c>
      <c r="G9325" s="7">
        <v>44468</v>
      </c>
      <c r="H9325" t="s">
        <v>86</v>
      </c>
      <c r="I9325" t="s">
        <v>87</v>
      </c>
      <c r="J9325" s="7">
        <v>45811</v>
      </c>
      <c r="K9325" s="7">
        <v>44593</v>
      </c>
      <c r="L9325" s="7">
        <v>44468</v>
      </c>
      <c r="M9325" t="s">
        <v>86</v>
      </c>
      <c r="N9325" t="s">
        <v>79</v>
      </c>
      <c r="O9325">
        <v>2026</v>
      </c>
      <c r="P9325">
        <v>1</v>
      </c>
      <c r="Q9325" t="s">
        <v>80</v>
      </c>
      <c r="R9325" s="8">
        <v>46267</v>
      </c>
      <c r="S9325" s="2">
        <v>1</v>
      </c>
      <c r="T9325" s="2" t="s">
        <v>81</v>
      </c>
    </row>
    <row r="9326" spans="1:20" x14ac:dyDescent="0.25">
      <c r="A9326">
        <v>1120826138</v>
      </c>
      <c r="B9326">
        <v>119889229</v>
      </c>
      <c r="C9326" t="s">
        <v>74</v>
      </c>
      <c r="D9326" t="s">
        <v>75</v>
      </c>
      <c r="E9326" t="s">
        <v>76</v>
      </c>
      <c r="F9326" s="7">
        <v>44113</v>
      </c>
      <c r="G9326" s="7">
        <v>44478</v>
      </c>
      <c r="H9326" t="s">
        <v>86</v>
      </c>
      <c r="I9326" t="s">
        <v>87</v>
      </c>
      <c r="J9326" s="7">
        <v>45814</v>
      </c>
      <c r="K9326" s="7">
        <v>44153</v>
      </c>
      <c r="L9326" s="7">
        <v>44478</v>
      </c>
      <c r="M9326" t="s">
        <v>86</v>
      </c>
      <c r="N9326" t="s">
        <v>79</v>
      </c>
      <c r="O9326">
        <v>2026</v>
      </c>
      <c r="P9326">
        <v>1</v>
      </c>
      <c r="Q9326" t="s">
        <v>80</v>
      </c>
      <c r="R9326" s="8">
        <v>46267</v>
      </c>
      <c r="S9326" s="2">
        <v>1</v>
      </c>
      <c r="T9326" s="2" t="s">
        <v>81</v>
      </c>
    </row>
    <row r="9327" spans="1:20" x14ac:dyDescent="0.25">
      <c r="A9327">
        <v>1120826289</v>
      </c>
      <c r="B9327">
        <v>119976905</v>
      </c>
      <c r="C9327" t="s">
        <v>96</v>
      </c>
      <c r="D9327" t="s">
        <v>75</v>
      </c>
      <c r="E9327" t="s">
        <v>76</v>
      </c>
      <c r="F9327" s="7">
        <v>44138</v>
      </c>
      <c r="G9327" s="7">
        <v>44503</v>
      </c>
      <c r="H9327" t="s">
        <v>86</v>
      </c>
      <c r="I9327" t="s">
        <v>87</v>
      </c>
      <c r="J9327" s="7">
        <v>45875</v>
      </c>
      <c r="K9327" s="7">
        <v>46107</v>
      </c>
      <c r="L9327" s="7">
        <v>44503</v>
      </c>
      <c r="M9327" t="s">
        <v>86</v>
      </c>
      <c r="N9327" t="s">
        <v>79</v>
      </c>
      <c r="O9327">
        <v>2026</v>
      </c>
      <c r="P9327">
        <v>1</v>
      </c>
      <c r="Q9327" t="s">
        <v>80</v>
      </c>
      <c r="R9327" s="8">
        <v>46267</v>
      </c>
      <c r="S9327" s="2">
        <v>1</v>
      </c>
      <c r="T9327" s="2" t="s">
        <v>81</v>
      </c>
    </row>
    <row r="9328" spans="1:20" x14ac:dyDescent="0.25">
      <c r="A9328">
        <v>1120826480</v>
      </c>
      <c r="B9328">
        <v>120089330</v>
      </c>
      <c r="C9328" t="s">
        <v>74</v>
      </c>
      <c r="D9328" t="s">
        <v>75</v>
      </c>
      <c r="E9328" t="s">
        <v>76</v>
      </c>
      <c r="F9328" s="7">
        <v>44159</v>
      </c>
      <c r="G9328" s="7">
        <v>44524</v>
      </c>
      <c r="H9328" t="s">
        <v>86</v>
      </c>
      <c r="I9328" t="s">
        <v>87</v>
      </c>
      <c r="J9328" s="7">
        <v>45880</v>
      </c>
      <c r="K9328" s="7">
        <v>44165</v>
      </c>
      <c r="L9328" s="7">
        <v>44524</v>
      </c>
      <c r="M9328" t="s">
        <v>86</v>
      </c>
      <c r="N9328" t="s">
        <v>79</v>
      </c>
      <c r="O9328">
        <v>2026</v>
      </c>
      <c r="P9328">
        <v>1</v>
      </c>
      <c r="Q9328" t="s">
        <v>80</v>
      </c>
      <c r="R9328" s="8">
        <v>46267</v>
      </c>
      <c r="S9328" s="2">
        <v>1</v>
      </c>
      <c r="T9328" s="2" t="s">
        <v>81</v>
      </c>
    </row>
    <row r="9329" spans="1:20" x14ac:dyDescent="0.25">
      <c r="A9329">
        <v>1120826594</v>
      </c>
      <c r="B9329">
        <v>120580500</v>
      </c>
      <c r="C9329" t="s">
        <v>91</v>
      </c>
      <c r="D9329" t="s">
        <v>75</v>
      </c>
      <c r="E9329" t="s">
        <v>76</v>
      </c>
      <c r="F9329" s="7">
        <v>44253</v>
      </c>
      <c r="G9329" s="7">
        <v>44613</v>
      </c>
      <c r="H9329" t="s">
        <v>77</v>
      </c>
      <c r="I9329" t="s">
        <v>78</v>
      </c>
      <c r="J9329" s="7">
        <v>44393</v>
      </c>
      <c r="K9329" s="7">
        <v>44253</v>
      </c>
      <c r="L9329" s="7">
        <v>44613</v>
      </c>
      <c r="M9329" t="s">
        <v>77</v>
      </c>
      <c r="N9329" t="s">
        <v>92</v>
      </c>
      <c r="O9329">
        <v>2026</v>
      </c>
      <c r="P9329">
        <v>1</v>
      </c>
      <c r="Q9329" t="s">
        <v>80</v>
      </c>
      <c r="R9329" s="8">
        <v>46267</v>
      </c>
      <c r="S9329" s="2">
        <v>1</v>
      </c>
      <c r="T9329" s="2" t="s">
        <v>81</v>
      </c>
    </row>
    <row r="9330" spans="1:20" x14ac:dyDescent="0.25">
      <c r="A9330">
        <v>1120826596</v>
      </c>
      <c r="B9330">
        <v>120594812</v>
      </c>
      <c r="C9330" t="s">
        <v>82</v>
      </c>
      <c r="D9330" t="s">
        <v>75</v>
      </c>
      <c r="E9330" t="s">
        <v>76</v>
      </c>
      <c r="F9330" s="7">
        <v>44258</v>
      </c>
      <c r="G9330" s="7">
        <v>46084</v>
      </c>
      <c r="H9330" t="s">
        <v>77</v>
      </c>
      <c r="I9330" t="s">
        <v>78</v>
      </c>
      <c r="J9330" s="7">
        <v>44842</v>
      </c>
      <c r="K9330" s="7">
        <v>45980</v>
      </c>
      <c r="L9330" s="7">
        <v>46084</v>
      </c>
      <c r="M9330" t="s">
        <v>77</v>
      </c>
      <c r="N9330" t="s">
        <v>92</v>
      </c>
      <c r="O9330">
        <v>2026</v>
      </c>
      <c r="P9330">
        <v>1</v>
      </c>
      <c r="Q9330" t="s">
        <v>80</v>
      </c>
      <c r="R9330" s="8">
        <v>46267</v>
      </c>
      <c r="S9330" s="2">
        <v>1</v>
      </c>
      <c r="T9330" s="2" t="s">
        <v>81</v>
      </c>
    </row>
    <row r="9331" spans="1:20" x14ac:dyDescent="0.25">
      <c r="A9331">
        <v>1120826615</v>
      </c>
      <c r="B9331">
        <v>120691184</v>
      </c>
      <c r="C9331" t="s">
        <v>74</v>
      </c>
      <c r="D9331" t="s">
        <v>88</v>
      </c>
      <c r="E9331" t="s">
        <v>76</v>
      </c>
      <c r="F9331" s="7">
        <v>44280</v>
      </c>
      <c r="G9331" s="7">
        <v>46106</v>
      </c>
      <c r="H9331" t="s">
        <v>77</v>
      </c>
      <c r="I9331" t="s">
        <v>78</v>
      </c>
      <c r="J9331" s="7">
        <v>45571</v>
      </c>
      <c r="K9331" s="7">
        <v>44280</v>
      </c>
      <c r="L9331" s="7">
        <v>46106</v>
      </c>
      <c r="M9331" t="s">
        <v>77</v>
      </c>
      <c r="N9331" t="s">
        <v>79</v>
      </c>
      <c r="O9331">
        <v>2026</v>
      </c>
      <c r="P9331">
        <v>1</v>
      </c>
      <c r="Q9331" t="s">
        <v>80</v>
      </c>
      <c r="R9331" s="8">
        <v>46267</v>
      </c>
      <c r="S9331" s="2">
        <v>1</v>
      </c>
      <c r="T9331" s="2" t="s">
        <v>81</v>
      </c>
    </row>
    <row r="9332" spans="1:20" x14ac:dyDescent="0.25">
      <c r="A9332">
        <v>1120826621</v>
      </c>
      <c r="B9332">
        <v>120696552</v>
      </c>
      <c r="C9332" t="s">
        <v>82</v>
      </c>
      <c r="D9332" t="s">
        <v>88</v>
      </c>
      <c r="E9332" t="s">
        <v>76</v>
      </c>
      <c r="F9332" s="7">
        <v>44281</v>
      </c>
      <c r="G9332" s="7">
        <v>46107</v>
      </c>
      <c r="H9332" t="s">
        <v>77</v>
      </c>
      <c r="I9332" t="s">
        <v>78</v>
      </c>
      <c r="J9332" s="7">
        <v>45737</v>
      </c>
      <c r="K9332" s="7">
        <v>46047</v>
      </c>
      <c r="L9332" s="7">
        <v>46107</v>
      </c>
      <c r="M9332" t="s">
        <v>77</v>
      </c>
      <c r="N9332" t="s">
        <v>79</v>
      </c>
      <c r="O9332">
        <v>2026</v>
      </c>
      <c r="P9332">
        <v>1</v>
      </c>
      <c r="Q9332" t="s">
        <v>80</v>
      </c>
      <c r="R9332" s="8">
        <v>46267</v>
      </c>
      <c r="S9332" s="2">
        <v>1</v>
      </c>
      <c r="T9332" s="2" t="s">
        <v>81</v>
      </c>
    </row>
    <row r="9333" spans="1:20" x14ac:dyDescent="0.25">
      <c r="A9333">
        <v>1120826622</v>
      </c>
      <c r="B9333">
        <v>120696552</v>
      </c>
      <c r="C9333" t="s">
        <v>82</v>
      </c>
      <c r="D9333" t="s">
        <v>88</v>
      </c>
      <c r="E9333" t="s">
        <v>76</v>
      </c>
      <c r="F9333" s="7">
        <v>44281</v>
      </c>
      <c r="G9333" s="7">
        <v>46107</v>
      </c>
      <c r="H9333" t="s">
        <v>77</v>
      </c>
      <c r="I9333" t="s">
        <v>78</v>
      </c>
      <c r="J9333" s="7">
        <v>45737</v>
      </c>
      <c r="K9333" s="7">
        <v>45057</v>
      </c>
      <c r="L9333" s="7">
        <v>46107</v>
      </c>
      <c r="M9333" t="s">
        <v>77</v>
      </c>
      <c r="N9333" t="s">
        <v>79</v>
      </c>
      <c r="O9333">
        <v>2026</v>
      </c>
      <c r="P9333">
        <v>1</v>
      </c>
      <c r="Q9333" t="s">
        <v>80</v>
      </c>
      <c r="R9333" s="8">
        <v>46267</v>
      </c>
      <c r="S9333" s="2">
        <v>1</v>
      </c>
      <c r="T9333" s="2" t="s">
        <v>81</v>
      </c>
    </row>
    <row r="9334" spans="1:20" x14ac:dyDescent="0.25">
      <c r="A9334">
        <v>1120826636</v>
      </c>
      <c r="B9334">
        <v>120708440</v>
      </c>
      <c r="C9334" t="s">
        <v>85</v>
      </c>
      <c r="D9334" t="s">
        <v>75</v>
      </c>
      <c r="E9334" t="s">
        <v>76</v>
      </c>
      <c r="F9334" s="7">
        <v>44284</v>
      </c>
      <c r="G9334" s="7">
        <v>46110</v>
      </c>
      <c r="H9334" t="s">
        <v>86</v>
      </c>
      <c r="I9334" t="s">
        <v>87</v>
      </c>
      <c r="J9334" s="7">
        <v>44736</v>
      </c>
      <c r="K9334" s="7">
        <v>44428</v>
      </c>
      <c r="L9334" s="7">
        <v>46110</v>
      </c>
      <c r="M9334" t="s">
        <v>86</v>
      </c>
      <c r="N9334" t="s">
        <v>92</v>
      </c>
      <c r="O9334">
        <v>2026</v>
      </c>
      <c r="P9334">
        <v>1</v>
      </c>
      <c r="Q9334" t="s">
        <v>80</v>
      </c>
      <c r="R9334" s="8">
        <v>46267</v>
      </c>
      <c r="S9334" s="2">
        <v>1</v>
      </c>
      <c r="T9334" s="2" t="s">
        <v>81</v>
      </c>
    </row>
    <row r="9335" spans="1:20" x14ac:dyDescent="0.25">
      <c r="A9335">
        <v>1120826643</v>
      </c>
      <c r="B9335">
        <v>120717533</v>
      </c>
      <c r="C9335" t="s">
        <v>82</v>
      </c>
      <c r="D9335" t="s">
        <v>83</v>
      </c>
      <c r="E9335" t="s">
        <v>76</v>
      </c>
      <c r="F9335" s="7">
        <v>44286</v>
      </c>
      <c r="G9335" s="7">
        <v>44469</v>
      </c>
      <c r="H9335" t="s">
        <v>77</v>
      </c>
      <c r="I9335" t="s">
        <v>84</v>
      </c>
      <c r="J9335" s="7">
        <v>45495</v>
      </c>
      <c r="K9335" s="7">
        <v>44286</v>
      </c>
      <c r="L9335" s="7">
        <v>44469</v>
      </c>
      <c r="M9335" t="s">
        <v>77</v>
      </c>
      <c r="N9335" t="s">
        <v>79</v>
      </c>
      <c r="O9335">
        <v>2026</v>
      </c>
      <c r="P9335">
        <v>1</v>
      </c>
      <c r="Q9335" t="s">
        <v>80</v>
      </c>
      <c r="R9335" s="8">
        <v>46267</v>
      </c>
      <c r="S9335" s="2">
        <v>1</v>
      </c>
      <c r="T9335" s="2" t="s">
        <v>81</v>
      </c>
    </row>
    <row r="9336" spans="1:20" x14ac:dyDescent="0.25">
      <c r="A9336">
        <v>1120826644</v>
      </c>
      <c r="B9336">
        <v>120717533</v>
      </c>
      <c r="C9336" t="s">
        <v>82</v>
      </c>
      <c r="D9336" t="s">
        <v>83</v>
      </c>
      <c r="E9336" t="s">
        <v>76</v>
      </c>
      <c r="F9336" s="7">
        <v>44286</v>
      </c>
      <c r="G9336" s="7">
        <v>44469</v>
      </c>
      <c r="H9336" t="s">
        <v>77</v>
      </c>
      <c r="I9336" t="s">
        <v>84</v>
      </c>
      <c r="J9336" s="7">
        <v>45495</v>
      </c>
      <c r="K9336" s="7">
        <v>45551</v>
      </c>
      <c r="L9336" s="7">
        <v>44469</v>
      </c>
      <c r="M9336" t="s">
        <v>77</v>
      </c>
      <c r="N9336" t="s">
        <v>79</v>
      </c>
      <c r="O9336">
        <v>2026</v>
      </c>
      <c r="P9336">
        <v>1</v>
      </c>
      <c r="Q9336" t="s">
        <v>80</v>
      </c>
      <c r="R9336" s="8">
        <v>46267</v>
      </c>
      <c r="S9336" s="2">
        <v>1</v>
      </c>
      <c r="T9336" s="2" t="s">
        <v>81</v>
      </c>
    </row>
    <row r="9337" spans="1:20" x14ac:dyDescent="0.25">
      <c r="A9337">
        <v>1120826645</v>
      </c>
      <c r="B9337">
        <v>120717533</v>
      </c>
      <c r="C9337" t="s">
        <v>82</v>
      </c>
      <c r="D9337" t="s">
        <v>83</v>
      </c>
      <c r="E9337" t="s">
        <v>76</v>
      </c>
      <c r="F9337" s="7">
        <v>44286</v>
      </c>
      <c r="G9337" s="7">
        <v>44469</v>
      </c>
      <c r="H9337" t="s">
        <v>77</v>
      </c>
      <c r="I9337" t="s">
        <v>84</v>
      </c>
      <c r="J9337" s="7">
        <v>45495</v>
      </c>
      <c r="K9337" s="7">
        <v>46033</v>
      </c>
      <c r="L9337" s="7">
        <v>44469</v>
      </c>
      <c r="M9337" t="s">
        <v>77</v>
      </c>
      <c r="N9337" t="s">
        <v>79</v>
      </c>
      <c r="O9337">
        <v>2026</v>
      </c>
      <c r="P9337">
        <v>1</v>
      </c>
      <c r="Q9337" t="s">
        <v>80</v>
      </c>
      <c r="R9337" s="8">
        <v>46267</v>
      </c>
      <c r="S9337" s="2">
        <v>1</v>
      </c>
      <c r="T9337" s="2" t="s">
        <v>81</v>
      </c>
    </row>
    <row r="9338" spans="1:20" x14ac:dyDescent="0.25">
      <c r="A9338">
        <v>1120826650</v>
      </c>
      <c r="B9338">
        <v>120726372</v>
      </c>
      <c r="C9338" t="s">
        <v>82</v>
      </c>
      <c r="D9338" t="s">
        <v>83</v>
      </c>
      <c r="E9338" t="s">
        <v>76</v>
      </c>
      <c r="F9338" s="7">
        <v>44287</v>
      </c>
      <c r="G9338" s="7">
        <v>46113</v>
      </c>
      <c r="H9338" t="s">
        <v>77</v>
      </c>
      <c r="I9338" t="s">
        <v>78</v>
      </c>
      <c r="J9338" s="7">
        <v>45777</v>
      </c>
      <c r="K9338" s="7">
        <v>44288</v>
      </c>
      <c r="L9338" s="7">
        <v>46113</v>
      </c>
      <c r="M9338" t="s">
        <v>77</v>
      </c>
      <c r="N9338" t="s">
        <v>79</v>
      </c>
      <c r="O9338">
        <v>2026</v>
      </c>
      <c r="P9338">
        <v>1</v>
      </c>
      <c r="Q9338" t="s">
        <v>80</v>
      </c>
      <c r="R9338" s="8">
        <v>46267</v>
      </c>
      <c r="S9338" s="2">
        <v>1</v>
      </c>
      <c r="T9338" s="2" t="s">
        <v>81</v>
      </c>
    </row>
    <row r="9339" spans="1:20" x14ac:dyDescent="0.25">
      <c r="A9339">
        <v>1120826664</v>
      </c>
      <c r="B9339">
        <v>120746892</v>
      </c>
      <c r="C9339" t="s">
        <v>91</v>
      </c>
      <c r="D9339" t="s">
        <v>83</v>
      </c>
      <c r="E9339" t="s">
        <v>76</v>
      </c>
      <c r="F9339" s="7">
        <v>44291</v>
      </c>
      <c r="G9339" s="7">
        <v>46117</v>
      </c>
      <c r="H9339" t="s">
        <v>77</v>
      </c>
      <c r="I9339" t="s">
        <v>84</v>
      </c>
      <c r="J9339" s="7">
        <v>45919</v>
      </c>
      <c r="K9339" s="7">
        <v>46112</v>
      </c>
      <c r="L9339" s="7">
        <v>46117</v>
      </c>
      <c r="M9339" t="s">
        <v>77</v>
      </c>
      <c r="N9339" t="s">
        <v>79</v>
      </c>
      <c r="O9339">
        <v>2026</v>
      </c>
      <c r="P9339">
        <v>1</v>
      </c>
      <c r="Q9339" t="s">
        <v>80</v>
      </c>
      <c r="R9339" s="8">
        <v>46267</v>
      </c>
      <c r="S9339" s="2">
        <v>1</v>
      </c>
      <c r="T9339" s="2" t="s">
        <v>81</v>
      </c>
    </row>
    <row r="9340" spans="1:20" x14ac:dyDescent="0.25">
      <c r="A9340">
        <v>1120826685</v>
      </c>
      <c r="B9340">
        <v>120769510</v>
      </c>
      <c r="C9340" t="s">
        <v>98</v>
      </c>
      <c r="D9340" t="s">
        <v>88</v>
      </c>
      <c r="E9340" t="s">
        <v>76</v>
      </c>
      <c r="F9340" s="7">
        <v>44295</v>
      </c>
      <c r="G9340" s="7">
        <v>46121</v>
      </c>
      <c r="H9340" t="s">
        <v>77</v>
      </c>
      <c r="I9340" t="s">
        <v>84</v>
      </c>
      <c r="J9340" s="7">
        <v>45501</v>
      </c>
      <c r="K9340" s="7">
        <v>45509</v>
      </c>
      <c r="L9340" s="7">
        <v>46121</v>
      </c>
      <c r="M9340" t="s">
        <v>77</v>
      </c>
      <c r="N9340" t="s">
        <v>79</v>
      </c>
      <c r="O9340">
        <v>2026</v>
      </c>
      <c r="P9340">
        <v>1</v>
      </c>
      <c r="Q9340" t="s">
        <v>80</v>
      </c>
      <c r="R9340" s="8">
        <v>46267</v>
      </c>
      <c r="S9340" s="2">
        <v>1</v>
      </c>
      <c r="T9340" s="2" t="s">
        <v>81</v>
      </c>
    </row>
    <row r="9341" spans="1:20" x14ac:dyDescent="0.25">
      <c r="A9341">
        <v>1120826686</v>
      </c>
      <c r="B9341">
        <v>120769510</v>
      </c>
      <c r="C9341" t="s">
        <v>98</v>
      </c>
      <c r="D9341" t="s">
        <v>88</v>
      </c>
      <c r="E9341" t="s">
        <v>76</v>
      </c>
      <c r="F9341" s="7">
        <v>44295</v>
      </c>
      <c r="G9341" s="7">
        <v>46121</v>
      </c>
      <c r="H9341" t="s">
        <v>77</v>
      </c>
      <c r="I9341" t="s">
        <v>84</v>
      </c>
      <c r="J9341" s="7">
        <v>45501</v>
      </c>
      <c r="K9341" s="7">
        <v>45538</v>
      </c>
      <c r="L9341" s="7">
        <v>46121</v>
      </c>
      <c r="M9341" t="s">
        <v>77</v>
      </c>
      <c r="N9341" t="s">
        <v>79</v>
      </c>
      <c r="O9341">
        <v>2026</v>
      </c>
      <c r="P9341">
        <v>1</v>
      </c>
      <c r="Q9341" t="s">
        <v>80</v>
      </c>
      <c r="R9341" s="8">
        <v>46267</v>
      </c>
      <c r="S9341" s="2">
        <v>1</v>
      </c>
      <c r="T9341" s="2" t="s">
        <v>81</v>
      </c>
    </row>
    <row r="9342" spans="1:20" x14ac:dyDescent="0.25">
      <c r="A9342">
        <v>1120826725</v>
      </c>
      <c r="B9342">
        <v>120826603</v>
      </c>
      <c r="C9342" t="s">
        <v>82</v>
      </c>
      <c r="D9342" t="s">
        <v>75</v>
      </c>
      <c r="E9342" t="s">
        <v>76</v>
      </c>
      <c r="F9342" s="7">
        <v>44302</v>
      </c>
      <c r="G9342" s="7">
        <v>46128</v>
      </c>
      <c r="H9342" t="s">
        <v>77</v>
      </c>
      <c r="I9342" t="s">
        <v>78</v>
      </c>
      <c r="J9342" s="7">
        <v>46099</v>
      </c>
      <c r="K9342" s="7">
        <v>46107</v>
      </c>
      <c r="L9342" s="7">
        <v>46128</v>
      </c>
      <c r="M9342" t="s">
        <v>77</v>
      </c>
      <c r="N9342" t="s">
        <v>79</v>
      </c>
      <c r="O9342">
        <v>2026</v>
      </c>
      <c r="P9342">
        <v>1</v>
      </c>
      <c r="Q9342" t="s">
        <v>80</v>
      </c>
      <c r="R9342" s="8">
        <v>46267</v>
      </c>
      <c r="S9342" s="2">
        <v>1</v>
      </c>
      <c r="T9342" s="2" t="s">
        <v>81</v>
      </c>
    </row>
    <row r="9343" spans="1:20" x14ac:dyDescent="0.25">
      <c r="A9343">
        <v>1120826923</v>
      </c>
      <c r="B9343">
        <v>121317768</v>
      </c>
      <c r="C9343" t="s">
        <v>82</v>
      </c>
      <c r="D9343" t="s">
        <v>83</v>
      </c>
      <c r="E9343" t="s">
        <v>76</v>
      </c>
      <c r="F9343" s="7">
        <v>44327</v>
      </c>
      <c r="G9343" s="7">
        <v>46153</v>
      </c>
      <c r="H9343" t="s">
        <v>86</v>
      </c>
      <c r="I9343" t="s">
        <v>87</v>
      </c>
      <c r="J9343" s="7">
        <v>45830</v>
      </c>
      <c r="K9343" s="7">
        <v>45779</v>
      </c>
      <c r="L9343" s="7">
        <v>46153</v>
      </c>
      <c r="M9343" t="s">
        <v>86</v>
      </c>
      <c r="N9343" t="s">
        <v>79</v>
      </c>
      <c r="O9343">
        <v>2026</v>
      </c>
      <c r="P9343">
        <v>1</v>
      </c>
      <c r="Q9343" t="s">
        <v>80</v>
      </c>
      <c r="R9343" s="8">
        <v>46267</v>
      </c>
      <c r="S9343" s="2">
        <v>1</v>
      </c>
      <c r="T9343" s="2" t="s">
        <v>81</v>
      </c>
    </row>
    <row r="9344" spans="1:20" x14ac:dyDescent="0.25">
      <c r="A9344">
        <v>1120826967</v>
      </c>
      <c r="B9344">
        <v>121350064</v>
      </c>
      <c r="C9344" t="s">
        <v>85</v>
      </c>
      <c r="D9344" t="s">
        <v>88</v>
      </c>
      <c r="E9344" t="s">
        <v>76</v>
      </c>
      <c r="F9344" s="7">
        <v>44334</v>
      </c>
      <c r="G9344" s="7">
        <v>46160</v>
      </c>
      <c r="H9344" t="s">
        <v>86</v>
      </c>
      <c r="I9344" t="s">
        <v>87</v>
      </c>
      <c r="J9344" s="7">
        <v>45533</v>
      </c>
      <c r="K9344" s="7">
        <v>44335</v>
      </c>
      <c r="L9344" s="7">
        <v>46160</v>
      </c>
      <c r="M9344" t="s">
        <v>86</v>
      </c>
      <c r="N9344" t="s">
        <v>79</v>
      </c>
      <c r="O9344">
        <v>2026</v>
      </c>
      <c r="P9344">
        <v>1</v>
      </c>
      <c r="Q9344" t="s">
        <v>80</v>
      </c>
      <c r="R9344" s="8">
        <v>46267</v>
      </c>
      <c r="S9344" s="2">
        <v>1</v>
      </c>
      <c r="T9344" s="2" t="s">
        <v>81</v>
      </c>
    </row>
    <row r="9345" spans="1:20" x14ac:dyDescent="0.25">
      <c r="A9345">
        <v>1120826968</v>
      </c>
      <c r="B9345">
        <v>121350064</v>
      </c>
      <c r="C9345" t="s">
        <v>85</v>
      </c>
      <c r="D9345" t="s">
        <v>88</v>
      </c>
      <c r="E9345" t="s">
        <v>76</v>
      </c>
      <c r="F9345" s="7">
        <v>44334</v>
      </c>
      <c r="G9345" s="7">
        <v>46160</v>
      </c>
      <c r="H9345" t="s">
        <v>86</v>
      </c>
      <c r="I9345" t="s">
        <v>87</v>
      </c>
      <c r="J9345" s="7">
        <v>45533</v>
      </c>
      <c r="K9345" s="7">
        <v>45565</v>
      </c>
      <c r="L9345" s="7">
        <v>46160</v>
      </c>
      <c r="M9345" t="s">
        <v>86</v>
      </c>
      <c r="N9345" t="s">
        <v>79</v>
      </c>
      <c r="O9345">
        <v>2026</v>
      </c>
      <c r="P9345">
        <v>1</v>
      </c>
      <c r="Q9345" t="s">
        <v>80</v>
      </c>
      <c r="R9345" s="8">
        <v>46267</v>
      </c>
      <c r="S9345" s="2">
        <v>1</v>
      </c>
      <c r="T9345" s="2" t="s">
        <v>81</v>
      </c>
    </row>
    <row r="9346" spans="1:20" x14ac:dyDescent="0.25">
      <c r="A9346">
        <v>1120826993</v>
      </c>
      <c r="B9346">
        <v>121383026</v>
      </c>
      <c r="C9346" t="s">
        <v>85</v>
      </c>
      <c r="D9346" t="s">
        <v>83</v>
      </c>
      <c r="E9346" t="s">
        <v>76</v>
      </c>
      <c r="F9346" s="7">
        <v>44338</v>
      </c>
      <c r="G9346" s="7">
        <v>44522</v>
      </c>
      <c r="H9346" t="s">
        <v>77</v>
      </c>
      <c r="I9346" t="s">
        <v>78</v>
      </c>
      <c r="J9346" s="7">
        <v>45972</v>
      </c>
      <c r="K9346" s="7">
        <v>45979</v>
      </c>
      <c r="L9346" s="7">
        <v>44522</v>
      </c>
      <c r="M9346" t="s">
        <v>77</v>
      </c>
      <c r="N9346" t="s">
        <v>79</v>
      </c>
      <c r="O9346">
        <v>2026</v>
      </c>
      <c r="P9346">
        <v>1</v>
      </c>
      <c r="Q9346" t="s">
        <v>80</v>
      </c>
      <c r="R9346" s="8">
        <v>46267</v>
      </c>
      <c r="S9346" s="2">
        <v>1</v>
      </c>
      <c r="T9346" s="2" t="s">
        <v>81</v>
      </c>
    </row>
    <row r="9347" spans="1:20" x14ac:dyDescent="0.25">
      <c r="A9347">
        <v>1120827052</v>
      </c>
      <c r="B9347">
        <v>121448874</v>
      </c>
      <c r="C9347" t="s">
        <v>82</v>
      </c>
      <c r="D9347" t="s">
        <v>75</v>
      </c>
      <c r="E9347" t="s">
        <v>76</v>
      </c>
      <c r="F9347" s="7">
        <v>44349</v>
      </c>
      <c r="G9347" s="7">
        <v>44532</v>
      </c>
      <c r="H9347" t="s">
        <v>77</v>
      </c>
      <c r="I9347" t="s">
        <v>89</v>
      </c>
      <c r="J9347" s="7">
        <v>44763</v>
      </c>
      <c r="K9347" s="7">
        <v>46086</v>
      </c>
      <c r="L9347" s="7">
        <v>44532</v>
      </c>
      <c r="M9347" t="s">
        <v>77</v>
      </c>
      <c r="N9347" t="s">
        <v>92</v>
      </c>
      <c r="O9347">
        <v>2026</v>
      </c>
      <c r="P9347">
        <v>1</v>
      </c>
      <c r="Q9347" t="s">
        <v>80</v>
      </c>
      <c r="R9347" s="8">
        <v>46267</v>
      </c>
      <c r="S9347" s="2">
        <v>1</v>
      </c>
      <c r="T9347" s="2" t="s">
        <v>81</v>
      </c>
    </row>
    <row r="9348" spans="1:20" x14ac:dyDescent="0.25">
      <c r="A9348">
        <v>1120827096</v>
      </c>
      <c r="B9348">
        <v>121527342</v>
      </c>
      <c r="C9348" t="s">
        <v>74</v>
      </c>
      <c r="D9348" t="s">
        <v>88</v>
      </c>
      <c r="E9348" t="s">
        <v>76</v>
      </c>
      <c r="F9348" s="7">
        <v>44359</v>
      </c>
      <c r="G9348" s="7">
        <v>44724</v>
      </c>
      <c r="H9348" t="s">
        <v>77</v>
      </c>
      <c r="I9348" t="s">
        <v>78</v>
      </c>
      <c r="J9348" s="7">
        <v>45491</v>
      </c>
      <c r="K9348" s="7">
        <v>45497</v>
      </c>
      <c r="L9348" s="7">
        <v>44724</v>
      </c>
      <c r="M9348" t="s">
        <v>77</v>
      </c>
      <c r="N9348" t="s">
        <v>79</v>
      </c>
      <c r="O9348">
        <v>2026</v>
      </c>
      <c r="P9348">
        <v>1</v>
      </c>
      <c r="Q9348" t="s">
        <v>80</v>
      </c>
      <c r="R9348" s="8">
        <v>46267</v>
      </c>
      <c r="S9348" s="2">
        <v>1</v>
      </c>
      <c r="T9348" s="2" t="s">
        <v>81</v>
      </c>
    </row>
    <row r="9349" spans="1:20" x14ac:dyDescent="0.25">
      <c r="A9349">
        <v>1120827143</v>
      </c>
      <c r="B9349">
        <v>121582287</v>
      </c>
      <c r="C9349" t="s">
        <v>74</v>
      </c>
      <c r="D9349" t="s">
        <v>88</v>
      </c>
      <c r="E9349" t="s">
        <v>76</v>
      </c>
      <c r="F9349" s="7">
        <v>44369</v>
      </c>
      <c r="G9349" s="7">
        <v>46195</v>
      </c>
      <c r="H9349" t="s">
        <v>77</v>
      </c>
      <c r="I9349" t="s">
        <v>78</v>
      </c>
      <c r="J9349" s="7">
        <v>46077</v>
      </c>
      <c r="K9349" s="7">
        <v>45898</v>
      </c>
      <c r="L9349" s="7">
        <v>46195</v>
      </c>
      <c r="M9349" t="s">
        <v>77</v>
      </c>
      <c r="N9349" t="s">
        <v>79</v>
      </c>
      <c r="O9349">
        <v>2026</v>
      </c>
      <c r="P9349">
        <v>1</v>
      </c>
      <c r="Q9349" t="s">
        <v>80</v>
      </c>
      <c r="R9349" s="8">
        <v>46267</v>
      </c>
      <c r="S9349" s="2">
        <v>1</v>
      </c>
      <c r="T9349" s="2" t="s">
        <v>81</v>
      </c>
    </row>
    <row r="9350" spans="1:20" x14ac:dyDescent="0.25">
      <c r="A9350">
        <v>1120827163</v>
      </c>
      <c r="B9350">
        <v>121597287</v>
      </c>
      <c r="C9350" t="s">
        <v>90</v>
      </c>
      <c r="D9350" t="s">
        <v>83</v>
      </c>
      <c r="E9350" t="s">
        <v>76</v>
      </c>
      <c r="F9350" s="7">
        <v>44371</v>
      </c>
      <c r="G9350" s="7">
        <v>44554</v>
      </c>
      <c r="H9350" t="s">
        <v>77</v>
      </c>
      <c r="I9350" t="s">
        <v>78</v>
      </c>
      <c r="J9350" s="7">
        <v>45427</v>
      </c>
      <c r="K9350" s="7">
        <v>45545</v>
      </c>
      <c r="L9350" s="7">
        <v>44554</v>
      </c>
      <c r="M9350" t="s">
        <v>77</v>
      </c>
      <c r="N9350" t="s">
        <v>92</v>
      </c>
      <c r="O9350">
        <v>2026</v>
      </c>
      <c r="P9350">
        <v>1</v>
      </c>
      <c r="Q9350" t="s">
        <v>80</v>
      </c>
      <c r="R9350" s="8">
        <v>46267</v>
      </c>
      <c r="S9350" s="2">
        <v>1</v>
      </c>
      <c r="T9350" s="2" t="s">
        <v>81</v>
      </c>
    </row>
    <row r="9351" spans="1:20" x14ac:dyDescent="0.25">
      <c r="A9351">
        <v>1120827167</v>
      </c>
      <c r="B9351">
        <v>121601033</v>
      </c>
      <c r="C9351" t="s">
        <v>74</v>
      </c>
      <c r="D9351" t="s">
        <v>75</v>
      </c>
      <c r="E9351" t="s">
        <v>76</v>
      </c>
      <c r="F9351" s="7">
        <v>44372</v>
      </c>
      <c r="G9351" s="7">
        <v>44737</v>
      </c>
      <c r="H9351" t="s">
        <v>77</v>
      </c>
      <c r="I9351" t="s">
        <v>78</v>
      </c>
      <c r="J9351" s="7"/>
      <c r="K9351" s="7">
        <v>44540</v>
      </c>
      <c r="L9351" s="7">
        <v>44737</v>
      </c>
      <c r="M9351" t="s">
        <v>77</v>
      </c>
      <c r="N9351"/>
      <c r="O9351">
        <v>2026</v>
      </c>
      <c r="P9351">
        <v>1</v>
      </c>
      <c r="Q9351" t="s">
        <v>80</v>
      </c>
      <c r="R9351" s="8">
        <v>46267</v>
      </c>
      <c r="S9351" s="2">
        <v>1</v>
      </c>
      <c r="T9351" s="2" t="s">
        <v>81</v>
      </c>
    </row>
    <row r="9352" spans="1:20" x14ac:dyDescent="0.25">
      <c r="A9352">
        <v>1120827177</v>
      </c>
      <c r="B9352">
        <v>121608949</v>
      </c>
      <c r="C9352" t="s">
        <v>74</v>
      </c>
      <c r="D9352" t="s">
        <v>83</v>
      </c>
      <c r="E9352" t="s">
        <v>76</v>
      </c>
      <c r="F9352" s="7">
        <v>44373</v>
      </c>
      <c r="G9352" s="7">
        <v>46199</v>
      </c>
      <c r="H9352" t="s">
        <v>77</v>
      </c>
      <c r="I9352" t="s">
        <v>78</v>
      </c>
      <c r="J9352" s="7">
        <v>45953</v>
      </c>
      <c r="K9352" s="7">
        <v>44379</v>
      </c>
      <c r="L9352" s="7">
        <v>46199</v>
      </c>
      <c r="M9352" t="s">
        <v>77</v>
      </c>
      <c r="N9352" t="s">
        <v>79</v>
      </c>
      <c r="O9352">
        <v>2026</v>
      </c>
      <c r="P9352">
        <v>1</v>
      </c>
      <c r="Q9352" t="s">
        <v>80</v>
      </c>
      <c r="R9352" s="8">
        <v>46267</v>
      </c>
      <c r="S9352" s="2">
        <v>1</v>
      </c>
      <c r="T9352" s="2" t="s">
        <v>81</v>
      </c>
    </row>
    <row r="9353" spans="1:20" x14ac:dyDescent="0.25">
      <c r="A9353">
        <v>1120827191</v>
      </c>
      <c r="B9353">
        <v>121622995</v>
      </c>
      <c r="C9353" t="s">
        <v>82</v>
      </c>
      <c r="D9353" t="s">
        <v>83</v>
      </c>
      <c r="E9353" t="s">
        <v>76</v>
      </c>
      <c r="F9353" s="7">
        <v>44375</v>
      </c>
      <c r="G9353" s="7">
        <v>44558</v>
      </c>
      <c r="H9353" t="s">
        <v>77</v>
      </c>
      <c r="I9353" t="s">
        <v>78</v>
      </c>
      <c r="J9353" s="7">
        <v>45826</v>
      </c>
      <c r="K9353" s="7">
        <v>45831</v>
      </c>
      <c r="L9353" s="7">
        <v>44558</v>
      </c>
      <c r="M9353" t="s">
        <v>77</v>
      </c>
      <c r="N9353" t="s">
        <v>92</v>
      </c>
      <c r="O9353">
        <v>2026</v>
      </c>
      <c r="P9353">
        <v>1</v>
      </c>
      <c r="Q9353" t="s">
        <v>80</v>
      </c>
      <c r="R9353" s="8">
        <v>46267</v>
      </c>
      <c r="S9353" s="2">
        <v>1</v>
      </c>
      <c r="T9353" s="2" t="s">
        <v>81</v>
      </c>
    </row>
    <row r="9354" spans="1:20" x14ac:dyDescent="0.25">
      <c r="A9354">
        <v>1120827245</v>
      </c>
      <c r="B9354">
        <v>121660715</v>
      </c>
      <c r="C9354" t="s">
        <v>90</v>
      </c>
      <c r="D9354" t="s">
        <v>88</v>
      </c>
      <c r="E9354" t="s">
        <v>76</v>
      </c>
      <c r="F9354" s="7">
        <v>44380</v>
      </c>
      <c r="G9354" s="7">
        <v>44745</v>
      </c>
      <c r="H9354" t="s">
        <v>77</v>
      </c>
      <c r="I9354" t="s">
        <v>78</v>
      </c>
      <c r="J9354" s="7">
        <v>45488</v>
      </c>
      <c r="K9354" s="7">
        <v>45623</v>
      </c>
      <c r="L9354" s="7">
        <v>44745</v>
      </c>
      <c r="M9354" t="s">
        <v>77</v>
      </c>
      <c r="N9354" t="s">
        <v>79</v>
      </c>
      <c r="O9354">
        <v>2026</v>
      </c>
      <c r="P9354">
        <v>1</v>
      </c>
      <c r="Q9354" t="s">
        <v>80</v>
      </c>
      <c r="R9354" s="8">
        <v>46267</v>
      </c>
      <c r="S9354" s="2">
        <v>1</v>
      </c>
      <c r="T9354" s="2" t="s">
        <v>81</v>
      </c>
    </row>
    <row r="9355" spans="1:20" x14ac:dyDescent="0.25">
      <c r="A9355">
        <v>1120827246</v>
      </c>
      <c r="B9355">
        <v>121660715</v>
      </c>
      <c r="C9355" t="s">
        <v>90</v>
      </c>
      <c r="D9355" t="s">
        <v>88</v>
      </c>
      <c r="E9355" t="s">
        <v>76</v>
      </c>
      <c r="F9355" s="7">
        <v>44380</v>
      </c>
      <c r="G9355" s="7">
        <v>44745</v>
      </c>
      <c r="H9355" t="s">
        <v>77</v>
      </c>
      <c r="I9355" t="s">
        <v>78</v>
      </c>
      <c r="J9355" s="7">
        <v>45488</v>
      </c>
      <c r="K9355" s="7">
        <v>45995</v>
      </c>
      <c r="L9355" s="7">
        <v>44745</v>
      </c>
      <c r="M9355" t="s">
        <v>77</v>
      </c>
      <c r="N9355" t="s">
        <v>79</v>
      </c>
      <c r="O9355">
        <v>2026</v>
      </c>
      <c r="P9355">
        <v>1</v>
      </c>
      <c r="Q9355" t="s">
        <v>80</v>
      </c>
      <c r="R9355" s="8">
        <v>46267</v>
      </c>
      <c r="S9355" s="2">
        <v>1</v>
      </c>
      <c r="T9355" s="2" t="s">
        <v>81</v>
      </c>
    </row>
    <row r="9356" spans="1:20" x14ac:dyDescent="0.25">
      <c r="A9356">
        <v>1120827247</v>
      </c>
      <c r="B9356">
        <v>121660715</v>
      </c>
      <c r="C9356" t="s">
        <v>90</v>
      </c>
      <c r="D9356" t="s">
        <v>88</v>
      </c>
      <c r="E9356" t="s">
        <v>76</v>
      </c>
      <c r="F9356" s="7">
        <v>44380</v>
      </c>
      <c r="G9356" s="7">
        <v>44745</v>
      </c>
      <c r="H9356" t="s">
        <v>77</v>
      </c>
      <c r="I9356" t="s">
        <v>78</v>
      </c>
      <c r="J9356" s="7">
        <v>45488</v>
      </c>
      <c r="K9356" s="7">
        <v>45510</v>
      </c>
      <c r="L9356" s="7">
        <v>44745</v>
      </c>
      <c r="M9356" t="s">
        <v>77</v>
      </c>
      <c r="N9356" t="s">
        <v>79</v>
      </c>
      <c r="O9356">
        <v>2026</v>
      </c>
      <c r="P9356">
        <v>1</v>
      </c>
      <c r="Q9356" t="s">
        <v>80</v>
      </c>
      <c r="R9356" s="8">
        <v>46267</v>
      </c>
      <c r="S9356" s="2">
        <v>1</v>
      </c>
      <c r="T9356" s="2" t="s">
        <v>81</v>
      </c>
    </row>
    <row r="9357" spans="1:20" x14ac:dyDescent="0.25">
      <c r="A9357">
        <v>1120827268</v>
      </c>
      <c r="B9357">
        <v>121671705</v>
      </c>
      <c r="C9357" t="s">
        <v>82</v>
      </c>
      <c r="D9357" t="s">
        <v>88</v>
      </c>
      <c r="E9357" t="s">
        <v>76</v>
      </c>
      <c r="F9357" s="7">
        <v>44383</v>
      </c>
      <c r="G9357" s="7">
        <v>44748</v>
      </c>
      <c r="H9357" t="s">
        <v>77</v>
      </c>
      <c r="I9357" t="s">
        <v>78</v>
      </c>
      <c r="J9357" s="7">
        <v>45537</v>
      </c>
      <c r="K9357" s="7">
        <v>45672</v>
      </c>
      <c r="L9357" s="7">
        <v>44748</v>
      </c>
      <c r="M9357" t="s">
        <v>77</v>
      </c>
      <c r="N9357" t="s">
        <v>79</v>
      </c>
      <c r="O9357">
        <v>2026</v>
      </c>
      <c r="P9357">
        <v>1</v>
      </c>
      <c r="Q9357" t="s">
        <v>80</v>
      </c>
      <c r="R9357" s="8">
        <v>46267</v>
      </c>
      <c r="S9357" s="2">
        <v>1</v>
      </c>
      <c r="T9357" s="2" t="s">
        <v>81</v>
      </c>
    </row>
    <row r="9358" spans="1:20" x14ac:dyDescent="0.25">
      <c r="A9358">
        <v>1120827335</v>
      </c>
      <c r="B9358">
        <v>121710969</v>
      </c>
      <c r="C9358" t="s">
        <v>74</v>
      </c>
      <c r="D9358" t="s">
        <v>83</v>
      </c>
      <c r="E9358" t="s">
        <v>76</v>
      </c>
      <c r="F9358" s="7">
        <v>44388</v>
      </c>
      <c r="G9358" s="7">
        <v>44572</v>
      </c>
      <c r="H9358" t="s">
        <v>77</v>
      </c>
      <c r="I9358" t="s">
        <v>78</v>
      </c>
      <c r="J9358" s="7">
        <v>45964</v>
      </c>
      <c r="K9358" s="7">
        <v>45833</v>
      </c>
      <c r="L9358" s="7">
        <v>44572</v>
      </c>
      <c r="M9358" t="s">
        <v>77</v>
      </c>
      <c r="N9358" t="s">
        <v>92</v>
      </c>
      <c r="O9358">
        <v>2026</v>
      </c>
      <c r="P9358">
        <v>1</v>
      </c>
      <c r="Q9358" t="s">
        <v>80</v>
      </c>
      <c r="R9358" s="8">
        <v>46267</v>
      </c>
      <c r="S9358" s="2">
        <v>1</v>
      </c>
      <c r="T9358" s="2" t="s">
        <v>81</v>
      </c>
    </row>
    <row r="9359" spans="1:20" x14ac:dyDescent="0.25">
      <c r="A9359">
        <v>1120827336</v>
      </c>
      <c r="B9359">
        <v>121710969</v>
      </c>
      <c r="C9359" t="s">
        <v>74</v>
      </c>
      <c r="D9359" t="s">
        <v>83</v>
      </c>
      <c r="E9359" t="s">
        <v>76</v>
      </c>
      <c r="F9359" s="7">
        <v>44388</v>
      </c>
      <c r="G9359" s="7">
        <v>44572</v>
      </c>
      <c r="H9359" t="s">
        <v>77</v>
      </c>
      <c r="I9359" t="s">
        <v>78</v>
      </c>
      <c r="J9359" s="7">
        <v>45964</v>
      </c>
      <c r="K9359" s="7">
        <v>45057</v>
      </c>
      <c r="L9359" s="7">
        <v>44572</v>
      </c>
      <c r="M9359" t="s">
        <v>77</v>
      </c>
      <c r="N9359" t="s">
        <v>92</v>
      </c>
      <c r="O9359">
        <v>2026</v>
      </c>
      <c r="P9359">
        <v>1</v>
      </c>
      <c r="Q9359" t="s">
        <v>80</v>
      </c>
      <c r="R9359" s="8">
        <v>46267</v>
      </c>
      <c r="S9359" s="2">
        <v>1</v>
      </c>
      <c r="T9359" s="2" t="s">
        <v>81</v>
      </c>
    </row>
    <row r="9360" spans="1:20" x14ac:dyDescent="0.25">
      <c r="A9360">
        <v>1120827409</v>
      </c>
      <c r="B9360">
        <v>121737624</v>
      </c>
      <c r="C9360" t="s">
        <v>82</v>
      </c>
      <c r="D9360" t="s">
        <v>88</v>
      </c>
      <c r="E9360" t="s">
        <v>76</v>
      </c>
      <c r="F9360" s="7">
        <v>44392</v>
      </c>
      <c r="G9360" s="7">
        <v>44757</v>
      </c>
      <c r="H9360" t="s">
        <v>77</v>
      </c>
      <c r="I9360" t="s">
        <v>78</v>
      </c>
      <c r="J9360" s="7">
        <v>45437</v>
      </c>
      <c r="K9360" s="7">
        <v>45694</v>
      </c>
      <c r="L9360" s="7">
        <v>44757</v>
      </c>
      <c r="M9360" t="s">
        <v>77</v>
      </c>
      <c r="N9360" t="s">
        <v>79</v>
      </c>
      <c r="O9360">
        <v>2026</v>
      </c>
      <c r="P9360">
        <v>1</v>
      </c>
      <c r="Q9360" t="s">
        <v>80</v>
      </c>
      <c r="R9360" s="8">
        <v>46267</v>
      </c>
      <c r="S9360" s="2">
        <v>1</v>
      </c>
      <c r="T9360" s="2" t="s">
        <v>81</v>
      </c>
    </row>
    <row r="9361" spans="1:20" x14ac:dyDescent="0.25">
      <c r="A9361">
        <v>1120827430</v>
      </c>
      <c r="B9361">
        <v>121749073</v>
      </c>
      <c r="C9361" t="s">
        <v>91</v>
      </c>
      <c r="D9361" t="s">
        <v>75</v>
      </c>
      <c r="E9361" t="s">
        <v>76</v>
      </c>
      <c r="F9361" s="7">
        <v>44394</v>
      </c>
      <c r="G9361" s="7">
        <v>44759</v>
      </c>
      <c r="H9361" t="s">
        <v>77</v>
      </c>
      <c r="I9361" t="s">
        <v>78</v>
      </c>
      <c r="J9361" s="7">
        <v>44813</v>
      </c>
      <c r="K9361" s="7">
        <v>44397</v>
      </c>
      <c r="L9361" s="7">
        <v>44759</v>
      </c>
      <c r="M9361" t="s">
        <v>77</v>
      </c>
      <c r="N9361" t="s">
        <v>92</v>
      </c>
      <c r="O9361">
        <v>2026</v>
      </c>
      <c r="P9361">
        <v>1</v>
      </c>
      <c r="Q9361" t="s">
        <v>80</v>
      </c>
      <c r="R9361" s="8">
        <v>46267</v>
      </c>
      <c r="S9361" s="2">
        <v>1</v>
      </c>
      <c r="T9361" s="2" t="s">
        <v>81</v>
      </c>
    </row>
    <row r="9362" spans="1:20" x14ac:dyDescent="0.25">
      <c r="A9362">
        <v>1120827437</v>
      </c>
      <c r="B9362">
        <v>121750460</v>
      </c>
      <c r="C9362" t="s">
        <v>82</v>
      </c>
      <c r="D9362" t="s">
        <v>75</v>
      </c>
      <c r="E9362" t="s">
        <v>76</v>
      </c>
      <c r="F9362" s="7">
        <v>44394</v>
      </c>
      <c r="G9362" s="7">
        <v>44759</v>
      </c>
      <c r="H9362" t="s">
        <v>77</v>
      </c>
      <c r="I9362" t="s">
        <v>78</v>
      </c>
      <c r="J9362" s="7">
        <v>45812</v>
      </c>
      <c r="K9362" s="7">
        <v>45270</v>
      </c>
      <c r="L9362" s="7">
        <v>44759</v>
      </c>
      <c r="M9362" t="s">
        <v>77</v>
      </c>
      <c r="N9362" t="s">
        <v>79</v>
      </c>
      <c r="O9362">
        <v>2026</v>
      </c>
      <c r="P9362">
        <v>1</v>
      </c>
      <c r="Q9362" t="s">
        <v>80</v>
      </c>
      <c r="R9362" s="8">
        <v>46267</v>
      </c>
      <c r="S9362" s="2">
        <v>1</v>
      </c>
      <c r="T9362" s="2" t="s">
        <v>81</v>
      </c>
    </row>
    <row r="9363" spans="1:20" x14ac:dyDescent="0.25">
      <c r="A9363">
        <v>1120827489</v>
      </c>
      <c r="B9363">
        <v>121777632</v>
      </c>
      <c r="C9363" t="s">
        <v>85</v>
      </c>
      <c r="D9363" t="s">
        <v>75</v>
      </c>
      <c r="E9363" t="s">
        <v>76</v>
      </c>
      <c r="F9363" s="7">
        <v>44399</v>
      </c>
      <c r="G9363" s="7">
        <v>46225</v>
      </c>
      <c r="H9363" t="s">
        <v>77</v>
      </c>
      <c r="I9363" t="s">
        <v>78</v>
      </c>
      <c r="J9363" s="7">
        <v>45446</v>
      </c>
      <c r="K9363" s="7">
        <v>44404</v>
      </c>
      <c r="L9363" s="7">
        <v>46225</v>
      </c>
      <c r="M9363" t="s">
        <v>77</v>
      </c>
      <c r="N9363" t="s">
        <v>79</v>
      </c>
      <c r="O9363">
        <v>2026</v>
      </c>
      <c r="P9363">
        <v>1</v>
      </c>
      <c r="Q9363" t="s">
        <v>80</v>
      </c>
      <c r="R9363" s="8">
        <v>46267</v>
      </c>
      <c r="S9363" s="2">
        <v>1</v>
      </c>
      <c r="T9363" s="2" t="s">
        <v>81</v>
      </c>
    </row>
    <row r="9364" spans="1:20" x14ac:dyDescent="0.25">
      <c r="A9364">
        <v>1120827516</v>
      </c>
      <c r="B9364">
        <v>121786849</v>
      </c>
      <c r="C9364" t="s">
        <v>74</v>
      </c>
      <c r="D9364" t="s">
        <v>75</v>
      </c>
      <c r="E9364" t="s">
        <v>76</v>
      </c>
      <c r="F9364" s="7">
        <v>44400</v>
      </c>
      <c r="G9364" s="7">
        <v>44615</v>
      </c>
      <c r="H9364" t="s">
        <v>86</v>
      </c>
      <c r="I9364" t="s">
        <v>87</v>
      </c>
      <c r="J9364" s="7">
        <v>45847</v>
      </c>
      <c r="K9364" s="7">
        <v>46084</v>
      </c>
      <c r="L9364" s="7">
        <v>44615</v>
      </c>
      <c r="M9364" t="s">
        <v>86</v>
      </c>
      <c r="N9364" t="s">
        <v>79</v>
      </c>
      <c r="O9364">
        <v>2026</v>
      </c>
      <c r="P9364">
        <v>1</v>
      </c>
      <c r="Q9364" t="s">
        <v>80</v>
      </c>
      <c r="R9364" s="8">
        <v>46267</v>
      </c>
      <c r="S9364" s="2">
        <v>1</v>
      </c>
      <c r="T9364" s="2" t="s">
        <v>81</v>
      </c>
    </row>
    <row r="9365" spans="1:20" x14ac:dyDescent="0.25">
      <c r="A9365">
        <v>1120827552</v>
      </c>
      <c r="B9365">
        <v>121804815</v>
      </c>
      <c r="C9365" t="s">
        <v>93</v>
      </c>
      <c r="D9365" t="s">
        <v>75</v>
      </c>
      <c r="E9365" t="s">
        <v>76</v>
      </c>
      <c r="F9365" s="7">
        <v>44404</v>
      </c>
      <c r="G9365" s="7">
        <v>44561</v>
      </c>
      <c r="H9365" t="s">
        <v>77</v>
      </c>
      <c r="I9365" t="s">
        <v>89</v>
      </c>
      <c r="J9365" s="7">
        <v>44855</v>
      </c>
      <c r="K9365" s="7">
        <v>44405</v>
      </c>
      <c r="L9365" s="7">
        <v>44561</v>
      </c>
      <c r="M9365" t="s">
        <v>77</v>
      </c>
      <c r="N9365" t="s">
        <v>92</v>
      </c>
      <c r="O9365">
        <v>2026</v>
      </c>
      <c r="P9365">
        <v>1</v>
      </c>
      <c r="Q9365" t="s">
        <v>80</v>
      </c>
      <c r="R9365" s="8">
        <v>46267</v>
      </c>
      <c r="S9365" s="2">
        <v>1</v>
      </c>
      <c r="T9365" s="2" t="s">
        <v>81</v>
      </c>
    </row>
    <row r="9366" spans="1:20" x14ac:dyDescent="0.25">
      <c r="A9366">
        <v>1120827555</v>
      </c>
      <c r="B9366">
        <v>121806279</v>
      </c>
      <c r="C9366" t="s">
        <v>74</v>
      </c>
      <c r="D9366" t="s">
        <v>75</v>
      </c>
      <c r="E9366" t="s">
        <v>76</v>
      </c>
      <c r="F9366" s="7">
        <v>44405</v>
      </c>
      <c r="G9366" s="7">
        <v>44589</v>
      </c>
      <c r="H9366" t="s">
        <v>86</v>
      </c>
      <c r="I9366" t="s">
        <v>87</v>
      </c>
      <c r="J9366" s="7">
        <v>45553</v>
      </c>
      <c r="K9366" s="7">
        <v>46024</v>
      </c>
      <c r="L9366" s="7">
        <v>44589</v>
      </c>
      <c r="M9366" t="s">
        <v>86</v>
      </c>
      <c r="N9366" t="s">
        <v>79</v>
      </c>
      <c r="O9366">
        <v>2026</v>
      </c>
      <c r="P9366">
        <v>1</v>
      </c>
      <c r="Q9366" t="s">
        <v>80</v>
      </c>
      <c r="R9366" s="8">
        <v>46267</v>
      </c>
      <c r="S9366" s="2">
        <v>1</v>
      </c>
      <c r="T9366" s="2" t="s">
        <v>81</v>
      </c>
    </row>
    <row r="9367" spans="1:20" x14ac:dyDescent="0.25">
      <c r="A9367">
        <v>1120827812</v>
      </c>
      <c r="B9367">
        <v>121906006</v>
      </c>
      <c r="C9367" t="s">
        <v>74</v>
      </c>
      <c r="D9367" t="s">
        <v>75</v>
      </c>
      <c r="E9367" t="s">
        <v>76</v>
      </c>
      <c r="F9367" s="7">
        <v>44424</v>
      </c>
      <c r="G9367" s="7">
        <v>44789</v>
      </c>
      <c r="H9367" t="s">
        <v>86</v>
      </c>
      <c r="I9367" t="s">
        <v>87</v>
      </c>
      <c r="J9367" s="7">
        <v>46097</v>
      </c>
      <c r="K9367" s="7">
        <v>46103</v>
      </c>
      <c r="L9367" s="7">
        <v>44789</v>
      </c>
      <c r="M9367" t="s">
        <v>86</v>
      </c>
      <c r="N9367" t="s">
        <v>79</v>
      </c>
      <c r="O9367">
        <v>2026</v>
      </c>
      <c r="P9367">
        <v>1</v>
      </c>
      <c r="Q9367" t="s">
        <v>80</v>
      </c>
      <c r="R9367" s="8">
        <v>46267</v>
      </c>
      <c r="S9367" s="2">
        <v>1</v>
      </c>
      <c r="T9367" s="2" t="s">
        <v>81</v>
      </c>
    </row>
    <row r="9368" spans="1:20" x14ac:dyDescent="0.25">
      <c r="A9368">
        <v>1120828136</v>
      </c>
      <c r="B9368">
        <v>122064325</v>
      </c>
      <c r="C9368" t="s">
        <v>82</v>
      </c>
      <c r="D9368" t="s">
        <v>88</v>
      </c>
      <c r="E9368" t="s">
        <v>76</v>
      </c>
      <c r="F9368" s="7">
        <v>44456</v>
      </c>
      <c r="G9368" s="7">
        <v>46282</v>
      </c>
      <c r="H9368" t="s">
        <v>86</v>
      </c>
      <c r="I9368" t="s">
        <v>87</v>
      </c>
      <c r="J9368" s="7">
        <v>45496</v>
      </c>
      <c r="K9368" s="7">
        <v>45748</v>
      </c>
      <c r="L9368" s="7">
        <v>46282</v>
      </c>
      <c r="M9368" t="s">
        <v>86</v>
      </c>
      <c r="N9368" t="s">
        <v>79</v>
      </c>
      <c r="O9368">
        <v>2026</v>
      </c>
      <c r="P9368">
        <v>1</v>
      </c>
      <c r="Q9368" t="s">
        <v>80</v>
      </c>
      <c r="R9368" s="8">
        <v>46267</v>
      </c>
      <c r="S9368" s="2">
        <v>1</v>
      </c>
      <c r="T9368" s="2" t="s">
        <v>81</v>
      </c>
    </row>
    <row r="9369" spans="1:20" x14ac:dyDescent="0.25">
      <c r="A9369">
        <v>1120828521</v>
      </c>
      <c r="B9369">
        <v>122207431</v>
      </c>
      <c r="C9369" t="s">
        <v>98</v>
      </c>
      <c r="D9369" t="s">
        <v>83</v>
      </c>
      <c r="E9369" t="s">
        <v>76</v>
      </c>
      <c r="F9369" s="7">
        <v>44483</v>
      </c>
      <c r="G9369" s="7">
        <v>46309</v>
      </c>
      <c r="H9369" t="s">
        <v>86</v>
      </c>
      <c r="I9369" t="s">
        <v>87</v>
      </c>
      <c r="J9369" s="7"/>
      <c r="K9369" s="7">
        <v>45747</v>
      </c>
      <c r="L9369" s="7">
        <v>46309</v>
      </c>
      <c r="M9369" t="s">
        <v>86</v>
      </c>
      <c r="N9369"/>
      <c r="O9369">
        <v>2026</v>
      </c>
      <c r="P9369">
        <v>1</v>
      </c>
      <c r="Q9369" t="s">
        <v>80</v>
      </c>
      <c r="R9369" s="8">
        <v>46267</v>
      </c>
      <c r="S9369" s="2">
        <v>1</v>
      </c>
      <c r="T9369" s="2" t="s">
        <v>81</v>
      </c>
    </row>
    <row r="9370" spans="1:20" x14ac:dyDescent="0.25">
      <c r="A9370">
        <v>1120828597</v>
      </c>
      <c r="B9370">
        <v>122229282</v>
      </c>
      <c r="C9370" t="s">
        <v>97</v>
      </c>
      <c r="D9370" t="s">
        <v>75</v>
      </c>
      <c r="E9370" t="s">
        <v>76</v>
      </c>
      <c r="F9370" s="7">
        <v>44488</v>
      </c>
      <c r="G9370" s="7">
        <v>46314</v>
      </c>
      <c r="H9370" t="s">
        <v>77</v>
      </c>
      <c r="I9370" t="s">
        <v>78</v>
      </c>
      <c r="J9370" s="7">
        <v>45433</v>
      </c>
      <c r="K9370" s="7">
        <v>45435</v>
      </c>
      <c r="L9370" s="7">
        <v>46314</v>
      </c>
      <c r="M9370" t="s">
        <v>77</v>
      </c>
      <c r="N9370" t="s">
        <v>79</v>
      </c>
      <c r="O9370">
        <v>2026</v>
      </c>
      <c r="P9370">
        <v>1</v>
      </c>
      <c r="Q9370" t="s">
        <v>80</v>
      </c>
      <c r="R9370" s="8">
        <v>46267</v>
      </c>
      <c r="S9370" s="2">
        <v>1</v>
      </c>
      <c r="T9370" s="2" t="s">
        <v>81</v>
      </c>
    </row>
    <row r="9371" spans="1:20" x14ac:dyDescent="0.25">
      <c r="A9371">
        <v>1120828811</v>
      </c>
      <c r="B9371">
        <v>122335711</v>
      </c>
      <c r="C9371" t="s">
        <v>74</v>
      </c>
      <c r="D9371" t="s">
        <v>75</v>
      </c>
      <c r="E9371" t="s">
        <v>76</v>
      </c>
      <c r="F9371" s="7">
        <v>44508</v>
      </c>
      <c r="G9371" s="7">
        <v>44689</v>
      </c>
      <c r="H9371" t="s">
        <v>77</v>
      </c>
      <c r="I9371" t="s">
        <v>78</v>
      </c>
      <c r="J9371" s="7">
        <v>46045</v>
      </c>
      <c r="K9371" s="7">
        <v>44509</v>
      </c>
      <c r="L9371" s="7">
        <v>44689</v>
      </c>
      <c r="M9371" t="s">
        <v>77</v>
      </c>
      <c r="N9371" t="s">
        <v>79</v>
      </c>
      <c r="O9371">
        <v>2026</v>
      </c>
      <c r="P9371">
        <v>1</v>
      </c>
      <c r="Q9371" t="s">
        <v>80</v>
      </c>
      <c r="R9371" s="8">
        <v>46267</v>
      </c>
      <c r="S9371" s="2">
        <v>1</v>
      </c>
      <c r="T9371" s="2" t="s">
        <v>81</v>
      </c>
    </row>
    <row r="9372" spans="1:20" x14ac:dyDescent="0.25">
      <c r="A9372">
        <v>1120829026</v>
      </c>
      <c r="B9372">
        <v>122422938</v>
      </c>
      <c r="C9372" t="s">
        <v>74</v>
      </c>
      <c r="D9372" t="s">
        <v>75</v>
      </c>
      <c r="E9372" t="s">
        <v>76</v>
      </c>
      <c r="F9372" s="7">
        <v>44529</v>
      </c>
      <c r="G9372" s="7">
        <v>46355</v>
      </c>
      <c r="H9372" t="s">
        <v>86</v>
      </c>
      <c r="I9372" t="s">
        <v>87</v>
      </c>
      <c r="J9372" s="7">
        <v>46091</v>
      </c>
      <c r="K9372" s="7">
        <v>44533</v>
      </c>
      <c r="L9372" s="7">
        <v>46355</v>
      </c>
      <c r="M9372" t="s">
        <v>86</v>
      </c>
      <c r="N9372" t="s">
        <v>79</v>
      </c>
      <c r="O9372">
        <v>2026</v>
      </c>
      <c r="P9372">
        <v>1</v>
      </c>
      <c r="Q9372" t="s">
        <v>80</v>
      </c>
      <c r="R9372" s="8">
        <v>46267</v>
      </c>
      <c r="S9372" s="2">
        <v>1</v>
      </c>
      <c r="T9372" s="2" t="s">
        <v>81</v>
      </c>
    </row>
    <row r="9373" spans="1:20" x14ac:dyDescent="0.25">
      <c r="A9373">
        <v>1120829538</v>
      </c>
      <c r="B9373">
        <v>123352344</v>
      </c>
      <c r="C9373" t="s">
        <v>98</v>
      </c>
      <c r="D9373" t="s">
        <v>88</v>
      </c>
      <c r="E9373" t="s">
        <v>76</v>
      </c>
      <c r="F9373" s="7">
        <v>44558</v>
      </c>
      <c r="G9373" s="7">
        <v>44923</v>
      </c>
      <c r="H9373" t="s">
        <v>77</v>
      </c>
      <c r="I9373" t="s">
        <v>78</v>
      </c>
      <c r="J9373" s="7">
        <v>45427</v>
      </c>
      <c r="K9373" s="7">
        <v>45433</v>
      </c>
      <c r="L9373" s="7">
        <v>44923</v>
      </c>
      <c r="M9373" t="s">
        <v>77</v>
      </c>
      <c r="N9373" t="s">
        <v>79</v>
      </c>
      <c r="O9373">
        <v>2026</v>
      </c>
      <c r="P9373">
        <v>1</v>
      </c>
      <c r="Q9373" t="s">
        <v>80</v>
      </c>
      <c r="R9373" s="8">
        <v>46267</v>
      </c>
      <c r="S9373" s="2">
        <v>1</v>
      </c>
      <c r="T9373" s="2" t="s">
        <v>81</v>
      </c>
    </row>
    <row r="9374" spans="1:20" x14ac:dyDescent="0.25">
      <c r="A9374">
        <v>1120829815</v>
      </c>
      <c r="B9374">
        <v>123513319</v>
      </c>
      <c r="C9374" t="s">
        <v>93</v>
      </c>
      <c r="D9374" t="s">
        <v>75</v>
      </c>
      <c r="E9374" t="s">
        <v>76</v>
      </c>
      <c r="F9374" s="7">
        <v>44686</v>
      </c>
      <c r="G9374" s="7">
        <v>46512</v>
      </c>
      <c r="H9374" t="s">
        <v>77</v>
      </c>
      <c r="I9374" t="s">
        <v>89</v>
      </c>
      <c r="J9374" s="7">
        <v>46098</v>
      </c>
      <c r="K9374" s="7">
        <v>46101</v>
      </c>
      <c r="L9374" s="7">
        <v>46512</v>
      </c>
      <c r="M9374" t="s">
        <v>77</v>
      </c>
      <c r="N9374" t="s">
        <v>79</v>
      </c>
      <c r="O9374">
        <v>2026</v>
      </c>
      <c r="P9374">
        <v>1</v>
      </c>
      <c r="Q9374" t="s">
        <v>80</v>
      </c>
      <c r="R9374" s="8">
        <v>46267</v>
      </c>
      <c r="S9374" s="2">
        <v>1</v>
      </c>
      <c r="T9374" s="2" t="s">
        <v>81</v>
      </c>
    </row>
    <row r="9375" spans="1:20" x14ac:dyDescent="0.25">
      <c r="A9375">
        <v>1120829844</v>
      </c>
      <c r="B9375">
        <v>123529227</v>
      </c>
      <c r="C9375" t="s">
        <v>82</v>
      </c>
      <c r="D9375" t="s">
        <v>83</v>
      </c>
      <c r="E9375" t="s">
        <v>76</v>
      </c>
      <c r="F9375" s="7">
        <v>44687</v>
      </c>
      <c r="G9375" s="7">
        <v>46513</v>
      </c>
      <c r="H9375" t="s">
        <v>77</v>
      </c>
      <c r="I9375" t="s">
        <v>78</v>
      </c>
      <c r="J9375" s="7">
        <v>45897</v>
      </c>
      <c r="K9375" s="7">
        <v>44704</v>
      </c>
      <c r="L9375" s="7">
        <v>46513</v>
      </c>
      <c r="M9375" t="s">
        <v>77</v>
      </c>
      <c r="N9375" t="s">
        <v>92</v>
      </c>
      <c r="O9375">
        <v>2026</v>
      </c>
      <c r="P9375">
        <v>1</v>
      </c>
      <c r="Q9375" t="s">
        <v>80</v>
      </c>
      <c r="R9375" s="8">
        <v>46267</v>
      </c>
      <c r="S9375" s="2">
        <v>1</v>
      </c>
      <c r="T9375" s="2" t="s">
        <v>81</v>
      </c>
    </row>
    <row r="9376" spans="1:20" x14ac:dyDescent="0.25">
      <c r="A9376">
        <v>1120830127</v>
      </c>
      <c r="B9376">
        <v>123679003</v>
      </c>
      <c r="C9376" t="s">
        <v>82</v>
      </c>
      <c r="D9376" t="s">
        <v>83</v>
      </c>
      <c r="E9376" t="s">
        <v>76</v>
      </c>
      <c r="F9376" s="7">
        <v>44705</v>
      </c>
      <c r="G9376" s="7">
        <v>44889</v>
      </c>
      <c r="H9376" t="s">
        <v>77</v>
      </c>
      <c r="I9376" t="s">
        <v>78</v>
      </c>
      <c r="J9376" s="7">
        <v>45539</v>
      </c>
      <c r="K9376" s="7">
        <v>45281</v>
      </c>
      <c r="L9376" s="7">
        <v>44889</v>
      </c>
      <c r="M9376" t="s">
        <v>77</v>
      </c>
      <c r="N9376" t="s">
        <v>79</v>
      </c>
      <c r="O9376">
        <v>2026</v>
      </c>
      <c r="P9376">
        <v>1</v>
      </c>
      <c r="Q9376" t="s">
        <v>80</v>
      </c>
      <c r="R9376" s="8">
        <v>46267</v>
      </c>
      <c r="S9376" s="2">
        <v>1</v>
      </c>
      <c r="T9376" s="2" t="s">
        <v>81</v>
      </c>
    </row>
    <row r="9377" spans="1:20" x14ac:dyDescent="0.25">
      <c r="A9377">
        <v>1120830628</v>
      </c>
      <c r="B9377">
        <v>123928251</v>
      </c>
      <c r="C9377" t="s">
        <v>98</v>
      </c>
      <c r="D9377" t="s">
        <v>83</v>
      </c>
      <c r="E9377" t="s">
        <v>76</v>
      </c>
      <c r="F9377" s="7">
        <v>44738</v>
      </c>
      <c r="G9377" s="7">
        <v>44921</v>
      </c>
      <c r="H9377" t="s">
        <v>77</v>
      </c>
      <c r="I9377" t="s">
        <v>78</v>
      </c>
      <c r="J9377" s="7">
        <v>45427</v>
      </c>
      <c r="K9377" s="7">
        <v>45438</v>
      </c>
      <c r="L9377" s="7">
        <v>44921</v>
      </c>
      <c r="M9377" t="s">
        <v>77</v>
      </c>
      <c r="N9377" t="s">
        <v>79</v>
      </c>
      <c r="O9377">
        <v>2026</v>
      </c>
      <c r="P9377">
        <v>1</v>
      </c>
      <c r="Q9377" t="s">
        <v>80</v>
      </c>
      <c r="R9377" s="8">
        <v>46267</v>
      </c>
      <c r="S9377" s="2">
        <v>1</v>
      </c>
      <c r="T9377" s="2" t="s">
        <v>81</v>
      </c>
    </row>
    <row r="9378" spans="1:20" x14ac:dyDescent="0.25">
      <c r="A9378">
        <v>1120830857</v>
      </c>
      <c r="B9378">
        <v>124048455</v>
      </c>
      <c r="C9378" t="s">
        <v>91</v>
      </c>
      <c r="D9378" t="s">
        <v>88</v>
      </c>
      <c r="E9378" t="s">
        <v>76</v>
      </c>
      <c r="F9378" s="7">
        <v>44752</v>
      </c>
      <c r="G9378" s="7">
        <v>46578</v>
      </c>
      <c r="H9378" t="s">
        <v>77</v>
      </c>
      <c r="I9378" t="s">
        <v>78</v>
      </c>
      <c r="J9378" s="7">
        <v>46010</v>
      </c>
      <c r="K9378" s="7">
        <v>45898</v>
      </c>
      <c r="L9378" s="7">
        <v>46578</v>
      </c>
      <c r="M9378" t="s">
        <v>77</v>
      </c>
      <c r="N9378" t="s">
        <v>92</v>
      </c>
      <c r="O9378">
        <v>2026</v>
      </c>
      <c r="P9378">
        <v>1</v>
      </c>
      <c r="Q9378" t="s">
        <v>80</v>
      </c>
      <c r="R9378" s="8">
        <v>46267</v>
      </c>
      <c r="S9378" s="2">
        <v>1</v>
      </c>
      <c r="T9378" s="2" t="s">
        <v>81</v>
      </c>
    </row>
    <row r="9379" spans="1:20" x14ac:dyDescent="0.25">
      <c r="A9379">
        <v>1120830931</v>
      </c>
      <c r="B9379">
        <v>124088473</v>
      </c>
      <c r="C9379" t="s">
        <v>82</v>
      </c>
      <c r="D9379" t="s">
        <v>83</v>
      </c>
      <c r="E9379" t="s">
        <v>76</v>
      </c>
      <c r="F9379" s="7">
        <v>44757</v>
      </c>
      <c r="G9379" s="7">
        <v>44941</v>
      </c>
      <c r="H9379" t="s">
        <v>77</v>
      </c>
      <c r="I9379" t="s">
        <v>78</v>
      </c>
      <c r="J9379" s="7">
        <v>45914</v>
      </c>
      <c r="K9379" s="7">
        <v>45902</v>
      </c>
      <c r="L9379" s="7">
        <v>44941</v>
      </c>
      <c r="M9379" t="s">
        <v>77</v>
      </c>
      <c r="N9379" t="s">
        <v>79</v>
      </c>
      <c r="O9379">
        <v>2026</v>
      </c>
      <c r="P9379">
        <v>1</v>
      </c>
      <c r="Q9379" t="s">
        <v>80</v>
      </c>
      <c r="R9379" s="8">
        <v>46267</v>
      </c>
      <c r="S9379" s="2">
        <v>1</v>
      </c>
      <c r="T9379" s="2" t="s">
        <v>81</v>
      </c>
    </row>
    <row r="9380" spans="1:20" x14ac:dyDescent="0.25">
      <c r="A9380">
        <v>1120830949</v>
      </c>
      <c r="B9380">
        <v>124095233</v>
      </c>
      <c r="C9380" t="s">
        <v>82</v>
      </c>
      <c r="D9380" t="s">
        <v>88</v>
      </c>
      <c r="E9380" t="s">
        <v>76</v>
      </c>
      <c r="F9380" s="7">
        <v>44758</v>
      </c>
      <c r="G9380" s="7">
        <v>45123</v>
      </c>
      <c r="H9380" t="s">
        <v>77</v>
      </c>
      <c r="I9380" t="s">
        <v>78</v>
      </c>
      <c r="J9380" s="7">
        <v>45521</v>
      </c>
      <c r="K9380" s="7">
        <v>45558</v>
      </c>
      <c r="L9380" s="7">
        <v>45123</v>
      </c>
      <c r="M9380" t="s">
        <v>77</v>
      </c>
      <c r="N9380" t="s">
        <v>79</v>
      </c>
      <c r="O9380">
        <v>2026</v>
      </c>
      <c r="P9380">
        <v>1</v>
      </c>
      <c r="Q9380" t="s">
        <v>80</v>
      </c>
      <c r="R9380" s="8">
        <v>46267</v>
      </c>
      <c r="S9380" s="2">
        <v>1</v>
      </c>
      <c r="T9380" s="2" t="s">
        <v>81</v>
      </c>
    </row>
    <row r="9381" spans="1:20" x14ac:dyDescent="0.25">
      <c r="A9381">
        <v>1120831103</v>
      </c>
      <c r="B9381">
        <v>124158301</v>
      </c>
      <c r="C9381" t="s">
        <v>90</v>
      </c>
      <c r="D9381" t="s">
        <v>83</v>
      </c>
      <c r="E9381" t="s">
        <v>76</v>
      </c>
      <c r="F9381" s="7">
        <v>44767</v>
      </c>
      <c r="G9381" s="7">
        <v>44951</v>
      </c>
      <c r="H9381" t="s">
        <v>77</v>
      </c>
      <c r="I9381" t="s">
        <v>78</v>
      </c>
      <c r="J9381" s="7">
        <v>45498</v>
      </c>
      <c r="K9381" s="7">
        <v>45400</v>
      </c>
      <c r="L9381" s="7">
        <v>44951</v>
      </c>
      <c r="M9381" t="s">
        <v>77</v>
      </c>
      <c r="N9381" t="s">
        <v>79</v>
      </c>
      <c r="O9381">
        <v>2026</v>
      </c>
      <c r="P9381">
        <v>1</v>
      </c>
      <c r="Q9381" t="s">
        <v>80</v>
      </c>
      <c r="R9381" s="8">
        <v>46267</v>
      </c>
      <c r="S9381" s="2">
        <v>1</v>
      </c>
      <c r="T9381" s="2" t="s">
        <v>81</v>
      </c>
    </row>
    <row r="9382" spans="1:20" x14ac:dyDescent="0.25">
      <c r="A9382">
        <v>1120831105</v>
      </c>
      <c r="B9382">
        <v>124158513</v>
      </c>
      <c r="C9382" t="s">
        <v>82</v>
      </c>
      <c r="D9382" t="s">
        <v>88</v>
      </c>
      <c r="E9382" t="s">
        <v>76</v>
      </c>
      <c r="F9382" s="7">
        <v>44767</v>
      </c>
      <c r="G9382" s="7">
        <v>46593</v>
      </c>
      <c r="H9382" t="s">
        <v>77</v>
      </c>
      <c r="I9382" t="s">
        <v>78</v>
      </c>
      <c r="J9382" s="7">
        <v>45553</v>
      </c>
      <c r="K9382" s="7">
        <v>45911</v>
      </c>
      <c r="L9382" s="7">
        <v>46593</v>
      </c>
      <c r="M9382" t="s">
        <v>77</v>
      </c>
      <c r="N9382" t="s">
        <v>79</v>
      </c>
      <c r="O9382">
        <v>2026</v>
      </c>
      <c r="P9382">
        <v>1</v>
      </c>
      <c r="Q9382" t="s">
        <v>80</v>
      </c>
      <c r="R9382" s="8">
        <v>46267</v>
      </c>
      <c r="S9382" s="2">
        <v>1</v>
      </c>
      <c r="T9382" s="2" t="s">
        <v>81</v>
      </c>
    </row>
    <row r="9383" spans="1:20" x14ac:dyDescent="0.25">
      <c r="A9383">
        <v>1120831633</v>
      </c>
      <c r="B9383">
        <v>124318038</v>
      </c>
      <c r="C9383" t="s">
        <v>74</v>
      </c>
      <c r="D9383" t="s">
        <v>75</v>
      </c>
      <c r="E9383" t="s">
        <v>76</v>
      </c>
      <c r="F9383" s="7">
        <v>44791</v>
      </c>
      <c r="G9383" s="7">
        <v>45156</v>
      </c>
      <c r="H9383" t="s">
        <v>77</v>
      </c>
      <c r="I9383" t="s">
        <v>78</v>
      </c>
      <c r="J9383" s="7">
        <v>45430</v>
      </c>
      <c r="K9383" s="7">
        <v>44796</v>
      </c>
      <c r="L9383" s="7">
        <v>45156</v>
      </c>
      <c r="M9383" t="s">
        <v>77</v>
      </c>
      <c r="N9383" t="s">
        <v>79</v>
      </c>
      <c r="O9383">
        <v>2026</v>
      </c>
      <c r="P9383">
        <v>1</v>
      </c>
      <c r="Q9383" t="s">
        <v>80</v>
      </c>
      <c r="R9383" s="8">
        <v>46267</v>
      </c>
      <c r="S9383" s="2">
        <v>1</v>
      </c>
      <c r="T9383" s="2" t="s">
        <v>81</v>
      </c>
    </row>
    <row r="9384" spans="1:20" x14ac:dyDescent="0.25">
      <c r="A9384">
        <v>1120831689</v>
      </c>
      <c r="B9384">
        <v>124332487</v>
      </c>
      <c r="C9384" t="s">
        <v>82</v>
      </c>
      <c r="D9384" t="s">
        <v>75</v>
      </c>
      <c r="E9384" t="s">
        <v>76</v>
      </c>
      <c r="F9384" s="7">
        <v>44793</v>
      </c>
      <c r="G9384" s="7">
        <v>45158</v>
      </c>
      <c r="H9384" t="s">
        <v>77</v>
      </c>
      <c r="I9384" t="s">
        <v>78</v>
      </c>
      <c r="J9384" s="7"/>
      <c r="K9384" s="7">
        <v>45748</v>
      </c>
      <c r="L9384" s="7">
        <v>45158</v>
      </c>
      <c r="M9384" t="s">
        <v>77</v>
      </c>
      <c r="N9384"/>
      <c r="O9384">
        <v>2026</v>
      </c>
      <c r="P9384">
        <v>1</v>
      </c>
      <c r="Q9384" t="s">
        <v>80</v>
      </c>
      <c r="R9384" s="8">
        <v>46267</v>
      </c>
      <c r="S9384" s="2">
        <v>1</v>
      </c>
      <c r="T9384" s="2" t="s">
        <v>81</v>
      </c>
    </row>
    <row r="9385" spans="1:20" x14ac:dyDescent="0.25">
      <c r="A9385">
        <v>1120831988</v>
      </c>
      <c r="B9385">
        <v>124443921</v>
      </c>
      <c r="C9385" t="s">
        <v>74</v>
      </c>
      <c r="D9385" t="s">
        <v>75</v>
      </c>
      <c r="E9385" t="s">
        <v>76</v>
      </c>
      <c r="F9385" s="7">
        <v>44807</v>
      </c>
      <c r="G9385" s="7">
        <v>45172</v>
      </c>
      <c r="H9385" t="s">
        <v>86</v>
      </c>
      <c r="I9385" t="s">
        <v>87</v>
      </c>
      <c r="J9385" s="7"/>
      <c r="K9385" s="7">
        <v>46022</v>
      </c>
      <c r="L9385" s="7">
        <v>45172</v>
      </c>
      <c r="M9385" t="s">
        <v>86</v>
      </c>
      <c r="N9385"/>
      <c r="O9385">
        <v>2026</v>
      </c>
      <c r="P9385">
        <v>1</v>
      </c>
      <c r="Q9385" t="s">
        <v>80</v>
      </c>
      <c r="R9385" s="8">
        <v>46267</v>
      </c>
      <c r="S9385" s="2">
        <v>1</v>
      </c>
      <c r="T9385" s="2" t="s">
        <v>81</v>
      </c>
    </row>
    <row r="9386" spans="1:20" x14ac:dyDescent="0.25">
      <c r="A9386">
        <v>1120832029</v>
      </c>
      <c r="B9386">
        <v>124483380</v>
      </c>
      <c r="C9386" t="s">
        <v>94</v>
      </c>
      <c r="D9386" t="s">
        <v>75</v>
      </c>
      <c r="E9386" t="s">
        <v>76</v>
      </c>
      <c r="F9386" s="7">
        <v>44814</v>
      </c>
      <c r="G9386" s="7">
        <v>44995</v>
      </c>
      <c r="H9386" t="s">
        <v>77</v>
      </c>
      <c r="I9386" t="s">
        <v>78</v>
      </c>
      <c r="J9386" s="7"/>
      <c r="K9386" s="7">
        <v>45748</v>
      </c>
      <c r="L9386" s="7">
        <v>44995</v>
      </c>
      <c r="M9386" t="s">
        <v>77</v>
      </c>
      <c r="N9386"/>
      <c r="O9386">
        <v>2026</v>
      </c>
      <c r="P9386">
        <v>1</v>
      </c>
      <c r="Q9386" t="s">
        <v>80</v>
      </c>
      <c r="R9386" s="8">
        <v>46267</v>
      </c>
      <c r="S9386" s="2">
        <v>1</v>
      </c>
      <c r="T9386" s="2" t="s">
        <v>81</v>
      </c>
    </row>
    <row r="9387" spans="1:20" x14ac:dyDescent="0.25">
      <c r="A9387">
        <v>1120832030</v>
      </c>
      <c r="B9387">
        <v>124483380</v>
      </c>
      <c r="C9387" t="s">
        <v>94</v>
      </c>
      <c r="D9387" t="s">
        <v>75</v>
      </c>
      <c r="E9387" t="s">
        <v>76</v>
      </c>
      <c r="F9387" s="7">
        <v>44814</v>
      </c>
      <c r="G9387" s="7">
        <v>44995</v>
      </c>
      <c r="H9387" t="s">
        <v>77</v>
      </c>
      <c r="I9387" t="s">
        <v>78</v>
      </c>
      <c r="J9387" s="7"/>
      <c r="K9387" s="7">
        <v>45748</v>
      </c>
      <c r="L9387" s="7">
        <v>44995</v>
      </c>
      <c r="M9387" t="s">
        <v>77</v>
      </c>
      <c r="N9387"/>
      <c r="O9387">
        <v>2026</v>
      </c>
      <c r="P9387">
        <v>1</v>
      </c>
      <c r="Q9387" t="s">
        <v>80</v>
      </c>
      <c r="R9387" s="8">
        <v>46267</v>
      </c>
      <c r="S9387" s="2">
        <v>1</v>
      </c>
      <c r="T9387" s="2" t="s">
        <v>81</v>
      </c>
    </row>
    <row r="9388" spans="1:20" x14ac:dyDescent="0.25">
      <c r="A9388">
        <v>1120832031</v>
      </c>
      <c r="B9388">
        <v>124483380</v>
      </c>
      <c r="C9388" t="s">
        <v>94</v>
      </c>
      <c r="D9388" t="s">
        <v>75</v>
      </c>
      <c r="E9388" t="s">
        <v>76</v>
      </c>
      <c r="F9388" s="7">
        <v>44814</v>
      </c>
      <c r="G9388" s="7">
        <v>44995</v>
      </c>
      <c r="H9388" t="s">
        <v>77</v>
      </c>
      <c r="I9388" t="s">
        <v>78</v>
      </c>
      <c r="J9388" s="7"/>
      <c r="K9388" s="7">
        <v>44816</v>
      </c>
      <c r="L9388" s="7">
        <v>44995</v>
      </c>
      <c r="M9388" t="s">
        <v>77</v>
      </c>
      <c r="N9388"/>
      <c r="O9388">
        <v>2026</v>
      </c>
      <c r="P9388">
        <v>1</v>
      </c>
      <c r="Q9388" t="s">
        <v>80</v>
      </c>
      <c r="R9388" s="8">
        <v>46267</v>
      </c>
      <c r="S9388" s="2">
        <v>1</v>
      </c>
      <c r="T9388" s="2" t="s">
        <v>81</v>
      </c>
    </row>
    <row r="9389" spans="1:20" x14ac:dyDescent="0.25">
      <c r="A9389">
        <v>1120832202</v>
      </c>
      <c r="B9389">
        <v>124536618</v>
      </c>
      <c r="C9389" t="s">
        <v>90</v>
      </c>
      <c r="D9389" t="s">
        <v>75</v>
      </c>
      <c r="E9389" t="s">
        <v>76</v>
      </c>
      <c r="F9389" s="7">
        <v>44824</v>
      </c>
      <c r="G9389" s="7">
        <v>45189</v>
      </c>
      <c r="H9389" t="s">
        <v>77</v>
      </c>
      <c r="I9389" t="s">
        <v>78</v>
      </c>
      <c r="J9389" s="7"/>
      <c r="K9389" s="7">
        <v>44923</v>
      </c>
      <c r="L9389" s="7">
        <v>45189</v>
      </c>
      <c r="M9389" t="s">
        <v>77</v>
      </c>
      <c r="N9389"/>
      <c r="O9389">
        <v>2026</v>
      </c>
      <c r="P9389">
        <v>1</v>
      </c>
      <c r="Q9389" t="s">
        <v>80</v>
      </c>
      <c r="R9389" s="8">
        <v>46267</v>
      </c>
      <c r="S9389" s="2">
        <v>1</v>
      </c>
      <c r="T9389" s="2" t="s">
        <v>81</v>
      </c>
    </row>
    <row r="9390" spans="1:20" x14ac:dyDescent="0.25">
      <c r="A9390">
        <v>1120832323</v>
      </c>
      <c r="B9390">
        <v>124583857</v>
      </c>
      <c r="C9390" t="s">
        <v>74</v>
      </c>
      <c r="D9390" t="s">
        <v>75</v>
      </c>
      <c r="E9390" t="s">
        <v>76</v>
      </c>
      <c r="F9390" s="7">
        <v>44832</v>
      </c>
      <c r="G9390" s="7">
        <v>45197</v>
      </c>
      <c r="H9390" t="s">
        <v>86</v>
      </c>
      <c r="I9390" t="s">
        <v>87</v>
      </c>
      <c r="J9390" s="7">
        <v>45951</v>
      </c>
      <c r="K9390" s="7">
        <v>46079</v>
      </c>
      <c r="L9390" s="7">
        <v>45197</v>
      </c>
      <c r="M9390" t="s">
        <v>86</v>
      </c>
      <c r="N9390" t="s">
        <v>79</v>
      </c>
      <c r="O9390">
        <v>2026</v>
      </c>
      <c r="P9390">
        <v>1</v>
      </c>
      <c r="Q9390" t="s">
        <v>80</v>
      </c>
      <c r="R9390" s="8">
        <v>46267</v>
      </c>
      <c r="S9390" s="2">
        <v>1</v>
      </c>
      <c r="T9390" s="2" t="s">
        <v>81</v>
      </c>
    </row>
    <row r="9391" spans="1:20" x14ac:dyDescent="0.25">
      <c r="A9391">
        <v>1120833214</v>
      </c>
      <c r="B9391">
        <v>125930245</v>
      </c>
      <c r="C9391" t="s">
        <v>85</v>
      </c>
      <c r="D9391" t="s">
        <v>88</v>
      </c>
      <c r="E9391" t="s">
        <v>76</v>
      </c>
      <c r="F9391" s="7">
        <v>45032</v>
      </c>
      <c r="G9391" s="7">
        <v>45398</v>
      </c>
      <c r="H9391" t="s">
        <v>86</v>
      </c>
      <c r="I9391" t="s">
        <v>87</v>
      </c>
      <c r="J9391" s="7"/>
      <c r="K9391" s="7">
        <v>45958</v>
      </c>
      <c r="L9391" s="7">
        <v>45398</v>
      </c>
      <c r="M9391" t="s">
        <v>86</v>
      </c>
      <c r="N9391"/>
      <c r="O9391">
        <v>2026</v>
      </c>
      <c r="P9391">
        <v>1</v>
      </c>
      <c r="Q9391" t="s">
        <v>80</v>
      </c>
      <c r="R9391" s="8">
        <v>46267</v>
      </c>
      <c r="S9391" s="2">
        <v>1</v>
      </c>
      <c r="T9391" s="2" t="s">
        <v>81</v>
      </c>
    </row>
    <row r="9392" spans="1:20" x14ac:dyDescent="0.25">
      <c r="A9392">
        <v>1120833420</v>
      </c>
      <c r="B9392">
        <v>126021027</v>
      </c>
      <c r="C9392" t="s">
        <v>96</v>
      </c>
      <c r="D9392" t="s">
        <v>88</v>
      </c>
      <c r="E9392" t="s">
        <v>76</v>
      </c>
      <c r="F9392" s="7">
        <v>45045</v>
      </c>
      <c r="G9392" s="7">
        <v>45411</v>
      </c>
      <c r="H9392" t="s">
        <v>77</v>
      </c>
      <c r="I9392" t="s">
        <v>78</v>
      </c>
      <c r="J9392" s="7"/>
      <c r="K9392" s="7">
        <v>45425</v>
      </c>
      <c r="L9392" s="7">
        <v>45411</v>
      </c>
      <c r="M9392" t="s">
        <v>77</v>
      </c>
      <c r="N9392"/>
      <c r="O9392">
        <v>2026</v>
      </c>
      <c r="P9392">
        <v>1</v>
      </c>
      <c r="Q9392" t="s">
        <v>80</v>
      </c>
      <c r="R9392" s="8">
        <v>46267</v>
      </c>
      <c r="S9392" s="2">
        <v>1</v>
      </c>
      <c r="T9392" s="2" t="s">
        <v>81</v>
      </c>
    </row>
    <row r="9393" spans="1:20" x14ac:dyDescent="0.25">
      <c r="A9393">
        <v>1120833626</v>
      </c>
      <c r="B9393">
        <v>126109135</v>
      </c>
      <c r="C9393" t="s">
        <v>93</v>
      </c>
      <c r="D9393" t="s">
        <v>75</v>
      </c>
      <c r="E9393" t="s">
        <v>76</v>
      </c>
      <c r="F9393" s="7">
        <v>45057</v>
      </c>
      <c r="G9393" s="7">
        <v>45423</v>
      </c>
      <c r="H9393" t="s">
        <v>77</v>
      </c>
      <c r="I9393" t="s">
        <v>78</v>
      </c>
      <c r="J9393" s="7"/>
      <c r="K9393" s="7">
        <v>45059</v>
      </c>
      <c r="L9393" s="7">
        <v>45423</v>
      </c>
      <c r="M9393" t="s">
        <v>77</v>
      </c>
      <c r="N9393"/>
      <c r="O9393">
        <v>2026</v>
      </c>
      <c r="P9393">
        <v>1</v>
      </c>
      <c r="Q9393" t="s">
        <v>80</v>
      </c>
      <c r="R9393" s="8">
        <v>46267</v>
      </c>
      <c r="S9393" s="2">
        <v>1</v>
      </c>
      <c r="T9393" s="2" t="s">
        <v>81</v>
      </c>
    </row>
    <row r="9394" spans="1:20" x14ac:dyDescent="0.25">
      <c r="A9394">
        <v>1120833700</v>
      </c>
      <c r="B9394">
        <v>126137870</v>
      </c>
      <c r="C9394" t="s">
        <v>85</v>
      </c>
      <c r="D9394" t="s">
        <v>88</v>
      </c>
      <c r="E9394" t="s">
        <v>76</v>
      </c>
      <c r="F9394" s="7">
        <v>45062</v>
      </c>
      <c r="G9394" s="7">
        <v>45428</v>
      </c>
      <c r="H9394" t="s">
        <v>86</v>
      </c>
      <c r="I9394" t="s">
        <v>87</v>
      </c>
      <c r="J9394" s="7"/>
      <c r="K9394" s="7">
        <v>45917</v>
      </c>
      <c r="L9394" s="7">
        <v>45428</v>
      </c>
      <c r="M9394" t="s">
        <v>86</v>
      </c>
      <c r="N9394"/>
      <c r="O9394">
        <v>2026</v>
      </c>
      <c r="P9394">
        <v>1</v>
      </c>
      <c r="Q9394" t="s">
        <v>80</v>
      </c>
      <c r="R9394" s="8">
        <v>46267</v>
      </c>
      <c r="S9394" s="2">
        <v>1</v>
      </c>
      <c r="T9394" s="2" t="s">
        <v>81</v>
      </c>
    </row>
    <row r="9395" spans="1:20" x14ac:dyDescent="0.25">
      <c r="A9395">
        <v>1120833737</v>
      </c>
      <c r="B9395">
        <v>126152728</v>
      </c>
      <c r="C9395" t="s">
        <v>74</v>
      </c>
      <c r="D9395" t="s">
        <v>88</v>
      </c>
      <c r="E9395" t="s">
        <v>76</v>
      </c>
      <c r="F9395" s="7">
        <v>45063</v>
      </c>
      <c r="G9395" s="7">
        <v>45429</v>
      </c>
      <c r="H9395" t="s">
        <v>77</v>
      </c>
      <c r="I9395" t="s">
        <v>78</v>
      </c>
      <c r="J9395" s="7">
        <v>45633</v>
      </c>
      <c r="K9395" s="7">
        <v>45544</v>
      </c>
      <c r="L9395" s="7">
        <v>45429</v>
      </c>
      <c r="M9395" t="s">
        <v>77</v>
      </c>
      <c r="N9395" t="s">
        <v>79</v>
      </c>
      <c r="O9395">
        <v>2026</v>
      </c>
      <c r="P9395">
        <v>1</v>
      </c>
      <c r="Q9395" t="s">
        <v>80</v>
      </c>
      <c r="R9395" s="8">
        <v>46267</v>
      </c>
      <c r="S9395" s="2">
        <v>1</v>
      </c>
      <c r="T9395" s="2" t="s">
        <v>81</v>
      </c>
    </row>
    <row r="9396" spans="1:20" x14ac:dyDescent="0.25">
      <c r="A9396">
        <v>1120833819</v>
      </c>
      <c r="B9396">
        <v>126198726</v>
      </c>
      <c r="C9396" t="s">
        <v>85</v>
      </c>
      <c r="D9396" t="s">
        <v>88</v>
      </c>
      <c r="E9396" t="s">
        <v>76</v>
      </c>
      <c r="F9396" s="7">
        <v>45068</v>
      </c>
      <c r="G9396" s="7">
        <v>45434</v>
      </c>
      <c r="H9396" t="s">
        <v>86</v>
      </c>
      <c r="I9396" t="s">
        <v>87</v>
      </c>
      <c r="J9396" s="7">
        <v>45941</v>
      </c>
      <c r="K9396" s="7">
        <v>45069</v>
      </c>
      <c r="L9396" s="7">
        <v>45434</v>
      </c>
      <c r="M9396" t="s">
        <v>86</v>
      </c>
      <c r="N9396" t="s">
        <v>79</v>
      </c>
      <c r="O9396">
        <v>2026</v>
      </c>
      <c r="P9396">
        <v>1</v>
      </c>
      <c r="Q9396" t="s">
        <v>80</v>
      </c>
      <c r="R9396" s="8">
        <v>46267</v>
      </c>
      <c r="S9396" s="2">
        <v>1</v>
      </c>
      <c r="T9396" s="2" t="s">
        <v>81</v>
      </c>
    </row>
    <row r="9397" spans="1:20" x14ac:dyDescent="0.25">
      <c r="A9397">
        <v>1120833986</v>
      </c>
      <c r="B9397">
        <v>126278451</v>
      </c>
      <c r="C9397" t="s">
        <v>74</v>
      </c>
      <c r="D9397" t="s">
        <v>88</v>
      </c>
      <c r="E9397" t="s">
        <v>76</v>
      </c>
      <c r="F9397" s="7">
        <v>45079</v>
      </c>
      <c r="G9397" s="7">
        <v>45445</v>
      </c>
      <c r="H9397" t="s">
        <v>86</v>
      </c>
      <c r="I9397" t="s">
        <v>87</v>
      </c>
      <c r="J9397" s="7"/>
      <c r="K9397" s="7">
        <v>45918</v>
      </c>
      <c r="L9397" s="7">
        <v>45445</v>
      </c>
      <c r="M9397" t="s">
        <v>86</v>
      </c>
      <c r="N9397"/>
      <c r="O9397">
        <v>2026</v>
      </c>
      <c r="P9397">
        <v>1</v>
      </c>
      <c r="Q9397" t="s">
        <v>80</v>
      </c>
      <c r="R9397" s="8">
        <v>46267</v>
      </c>
      <c r="S9397" s="2">
        <v>1</v>
      </c>
      <c r="T9397" s="2" t="s">
        <v>81</v>
      </c>
    </row>
    <row r="9398" spans="1:20" x14ac:dyDescent="0.25">
      <c r="A9398">
        <v>1120834091</v>
      </c>
      <c r="B9398">
        <v>126329001</v>
      </c>
      <c r="C9398" t="s">
        <v>82</v>
      </c>
      <c r="D9398" t="s">
        <v>88</v>
      </c>
      <c r="E9398" t="s">
        <v>76</v>
      </c>
      <c r="F9398" s="7">
        <v>45086</v>
      </c>
      <c r="G9398" s="7">
        <v>45452</v>
      </c>
      <c r="H9398" t="s">
        <v>77</v>
      </c>
      <c r="I9398" t="s">
        <v>78</v>
      </c>
      <c r="J9398" s="7">
        <v>45458</v>
      </c>
      <c r="K9398" s="7">
        <v>45747</v>
      </c>
      <c r="L9398" s="7">
        <v>45452</v>
      </c>
      <c r="M9398" t="s">
        <v>77</v>
      </c>
      <c r="N9398" t="s">
        <v>79</v>
      </c>
      <c r="O9398">
        <v>2026</v>
      </c>
      <c r="P9398">
        <v>1</v>
      </c>
      <c r="Q9398" t="s">
        <v>80</v>
      </c>
      <c r="R9398" s="8">
        <v>46267</v>
      </c>
      <c r="S9398" s="2">
        <v>1</v>
      </c>
      <c r="T9398" s="2" t="s">
        <v>81</v>
      </c>
    </row>
    <row r="9399" spans="1:20" x14ac:dyDescent="0.25">
      <c r="A9399">
        <v>1120834116</v>
      </c>
      <c r="B9399">
        <v>126349079</v>
      </c>
      <c r="C9399" t="s">
        <v>97</v>
      </c>
      <c r="D9399" t="s">
        <v>75</v>
      </c>
      <c r="E9399" t="s">
        <v>76</v>
      </c>
      <c r="F9399" s="7">
        <v>45089</v>
      </c>
      <c r="G9399" s="7">
        <v>46916</v>
      </c>
      <c r="H9399" t="s">
        <v>86</v>
      </c>
      <c r="I9399" t="s">
        <v>87</v>
      </c>
      <c r="J9399" s="7"/>
      <c r="K9399" s="7">
        <v>45089</v>
      </c>
      <c r="L9399" s="7">
        <v>46916</v>
      </c>
      <c r="M9399" t="s">
        <v>86</v>
      </c>
      <c r="N9399"/>
      <c r="O9399">
        <v>2026</v>
      </c>
      <c r="P9399">
        <v>1</v>
      </c>
      <c r="Q9399" t="s">
        <v>80</v>
      </c>
      <c r="R9399" s="8">
        <v>46267</v>
      </c>
      <c r="S9399" s="2">
        <v>1</v>
      </c>
      <c r="T9399" s="2" t="s">
        <v>81</v>
      </c>
    </row>
    <row r="9400" spans="1:20" x14ac:dyDescent="0.25">
      <c r="A9400">
        <v>1120834122</v>
      </c>
      <c r="B9400">
        <v>126351277</v>
      </c>
      <c r="C9400" t="s">
        <v>82</v>
      </c>
      <c r="D9400" t="s">
        <v>88</v>
      </c>
      <c r="E9400" t="s">
        <v>76</v>
      </c>
      <c r="F9400" s="7">
        <v>45089</v>
      </c>
      <c r="G9400" s="7">
        <v>45455</v>
      </c>
      <c r="H9400" t="s">
        <v>77</v>
      </c>
      <c r="I9400" t="s">
        <v>84</v>
      </c>
      <c r="J9400" s="7">
        <v>45432</v>
      </c>
      <c r="K9400" s="7">
        <v>45090</v>
      </c>
      <c r="L9400" s="7">
        <v>45455</v>
      </c>
      <c r="M9400" t="s">
        <v>77</v>
      </c>
      <c r="N9400" t="s">
        <v>79</v>
      </c>
      <c r="O9400">
        <v>2026</v>
      </c>
      <c r="P9400">
        <v>1</v>
      </c>
      <c r="Q9400" t="s">
        <v>80</v>
      </c>
      <c r="R9400" s="8">
        <v>46267</v>
      </c>
      <c r="S9400" s="2">
        <v>1</v>
      </c>
      <c r="T9400" s="2" t="s">
        <v>81</v>
      </c>
    </row>
    <row r="9401" spans="1:20" x14ac:dyDescent="0.25">
      <c r="A9401">
        <v>1120834124</v>
      </c>
      <c r="B9401">
        <v>126351611</v>
      </c>
      <c r="C9401" t="s">
        <v>90</v>
      </c>
      <c r="D9401" t="s">
        <v>88</v>
      </c>
      <c r="E9401" t="s">
        <v>76</v>
      </c>
      <c r="F9401" s="7">
        <v>45089</v>
      </c>
      <c r="G9401" s="7">
        <v>45455</v>
      </c>
      <c r="H9401" t="s">
        <v>77</v>
      </c>
      <c r="I9401" t="s">
        <v>78</v>
      </c>
      <c r="J9401" s="7">
        <v>45518</v>
      </c>
      <c r="K9401" s="7">
        <v>45434</v>
      </c>
      <c r="L9401" s="7">
        <v>45455</v>
      </c>
      <c r="M9401" t="s">
        <v>77</v>
      </c>
      <c r="N9401" t="s">
        <v>92</v>
      </c>
      <c r="O9401">
        <v>2026</v>
      </c>
      <c r="P9401">
        <v>1</v>
      </c>
      <c r="Q9401" t="s">
        <v>80</v>
      </c>
      <c r="R9401" s="8">
        <v>46267</v>
      </c>
      <c r="S9401" s="2">
        <v>1</v>
      </c>
      <c r="T9401" s="2" t="s">
        <v>81</v>
      </c>
    </row>
    <row r="9402" spans="1:20" x14ac:dyDescent="0.25">
      <c r="A9402">
        <v>1120834211</v>
      </c>
      <c r="B9402">
        <v>126396204</v>
      </c>
      <c r="C9402" t="s">
        <v>85</v>
      </c>
      <c r="D9402" t="s">
        <v>88</v>
      </c>
      <c r="E9402" t="s">
        <v>76</v>
      </c>
      <c r="F9402" s="7">
        <v>45094</v>
      </c>
      <c r="G9402" s="7">
        <v>45460</v>
      </c>
      <c r="H9402" t="s">
        <v>77</v>
      </c>
      <c r="I9402" t="s">
        <v>84</v>
      </c>
      <c r="J9402" s="7"/>
      <c r="K9402" s="7">
        <v>45095</v>
      </c>
      <c r="L9402" s="7">
        <v>45460</v>
      </c>
      <c r="M9402" t="s">
        <v>77</v>
      </c>
      <c r="N9402"/>
      <c r="O9402">
        <v>2026</v>
      </c>
      <c r="P9402">
        <v>1</v>
      </c>
      <c r="Q9402" t="s">
        <v>80</v>
      </c>
      <c r="R9402" s="8">
        <v>46267</v>
      </c>
      <c r="S9402" s="2">
        <v>1</v>
      </c>
      <c r="T9402" s="2" t="s">
        <v>81</v>
      </c>
    </row>
    <row r="9403" spans="1:20" x14ac:dyDescent="0.25">
      <c r="A9403">
        <v>1120834241</v>
      </c>
      <c r="B9403">
        <v>126405954</v>
      </c>
      <c r="C9403" t="s">
        <v>82</v>
      </c>
      <c r="D9403" t="s">
        <v>75</v>
      </c>
      <c r="E9403" t="s">
        <v>76</v>
      </c>
      <c r="F9403" s="7">
        <v>45097</v>
      </c>
      <c r="G9403" s="7">
        <v>45463</v>
      </c>
      <c r="H9403" t="s">
        <v>77</v>
      </c>
      <c r="I9403" t="s">
        <v>78</v>
      </c>
      <c r="J9403" s="7"/>
      <c r="K9403" s="7">
        <v>45101</v>
      </c>
      <c r="L9403" s="7">
        <v>45463</v>
      </c>
      <c r="M9403" t="s">
        <v>77</v>
      </c>
      <c r="N9403"/>
      <c r="O9403">
        <v>2026</v>
      </c>
      <c r="P9403">
        <v>1</v>
      </c>
      <c r="Q9403" t="s">
        <v>80</v>
      </c>
      <c r="R9403" s="8">
        <v>46267</v>
      </c>
      <c r="S9403" s="2">
        <v>1</v>
      </c>
      <c r="T9403" s="2" t="s">
        <v>81</v>
      </c>
    </row>
    <row r="9404" spans="1:20" x14ac:dyDescent="0.25">
      <c r="A9404">
        <v>1120834420</v>
      </c>
      <c r="B9404">
        <v>126478327</v>
      </c>
      <c r="C9404" t="s">
        <v>82</v>
      </c>
      <c r="D9404" t="s">
        <v>88</v>
      </c>
      <c r="E9404" t="s">
        <v>76</v>
      </c>
      <c r="F9404" s="7">
        <v>45106</v>
      </c>
      <c r="G9404" s="7">
        <v>45472</v>
      </c>
      <c r="H9404" t="s">
        <v>77</v>
      </c>
      <c r="I9404" t="s">
        <v>78</v>
      </c>
      <c r="J9404" s="7">
        <v>46067</v>
      </c>
      <c r="K9404" s="7">
        <v>45917</v>
      </c>
      <c r="L9404" s="7">
        <v>45472</v>
      </c>
      <c r="M9404" t="s">
        <v>77</v>
      </c>
      <c r="N9404" t="s">
        <v>79</v>
      </c>
      <c r="O9404">
        <v>2026</v>
      </c>
      <c r="P9404">
        <v>1</v>
      </c>
      <c r="Q9404" t="s">
        <v>80</v>
      </c>
      <c r="R9404" s="8">
        <v>46267</v>
      </c>
      <c r="S9404" s="2">
        <v>1</v>
      </c>
      <c r="T9404" s="2" t="s">
        <v>81</v>
      </c>
    </row>
    <row r="9405" spans="1:20" x14ac:dyDescent="0.25">
      <c r="A9405">
        <v>1120834462</v>
      </c>
      <c r="B9405">
        <v>126492887</v>
      </c>
      <c r="C9405" t="s">
        <v>82</v>
      </c>
      <c r="D9405" t="s">
        <v>88</v>
      </c>
      <c r="E9405" t="s">
        <v>76</v>
      </c>
      <c r="F9405" s="7">
        <v>45108</v>
      </c>
      <c r="G9405" s="7">
        <v>45474</v>
      </c>
      <c r="H9405" t="s">
        <v>77</v>
      </c>
      <c r="I9405" t="s">
        <v>84</v>
      </c>
      <c r="J9405" s="7">
        <v>45733</v>
      </c>
      <c r="K9405" s="7">
        <v>46031</v>
      </c>
      <c r="L9405" s="7">
        <v>45474</v>
      </c>
      <c r="M9405" t="s">
        <v>77</v>
      </c>
      <c r="N9405" t="s">
        <v>79</v>
      </c>
      <c r="O9405">
        <v>2026</v>
      </c>
      <c r="P9405">
        <v>1</v>
      </c>
      <c r="Q9405" t="s">
        <v>80</v>
      </c>
      <c r="R9405" s="8">
        <v>46267</v>
      </c>
      <c r="S9405" s="2">
        <v>1</v>
      </c>
      <c r="T9405" s="2" t="s">
        <v>81</v>
      </c>
    </row>
    <row r="9406" spans="1:20" x14ac:dyDescent="0.25">
      <c r="A9406">
        <v>1120834463</v>
      </c>
      <c r="B9406">
        <v>126492887</v>
      </c>
      <c r="C9406" t="s">
        <v>82</v>
      </c>
      <c r="D9406" t="s">
        <v>88</v>
      </c>
      <c r="E9406" t="s">
        <v>76</v>
      </c>
      <c r="F9406" s="7">
        <v>45108</v>
      </c>
      <c r="G9406" s="7">
        <v>45474</v>
      </c>
      <c r="H9406" t="s">
        <v>77</v>
      </c>
      <c r="I9406" t="s">
        <v>84</v>
      </c>
      <c r="J9406" s="7">
        <v>45733</v>
      </c>
      <c r="K9406" s="7">
        <v>45748</v>
      </c>
      <c r="L9406" s="7">
        <v>45474</v>
      </c>
      <c r="M9406" t="s">
        <v>77</v>
      </c>
      <c r="N9406" t="s">
        <v>79</v>
      </c>
      <c r="O9406">
        <v>2026</v>
      </c>
      <c r="P9406">
        <v>1</v>
      </c>
      <c r="Q9406" t="s">
        <v>80</v>
      </c>
      <c r="R9406" s="8">
        <v>46267</v>
      </c>
      <c r="S9406" s="2">
        <v>1</v>
      </c>
      <c r="T9406" s="2" t="s">
        <v>81</v>
      </c>
    </row>
    <row r="9407" spans="1:20" x14ac:dyDescent="0.25">
      <c r="A9407">
        <v>1120834471</v>
      </c>
      <c r="B9407">
        <v>126494204</v>
      </c>
      <c r="C9407" t="s">
        <v>74</v>
      </c>
      <c r="D9407" t="s">
        <v>75</v>
      </c>
      <c r="E9407" t="s">
        <v>76</v>
      </c>
      <c r="F9407" s="7">
        <v>45108</v>
      </c>
      <c r="G9407" s="7">
        <v>45474</v>
      </c>
      <c r="H9407" t="s">
        <v>86</v>
      </c>
      <c r="I9407" t="s">
        <v>87</v>
      </c>
      <c r="J9407" s="7"/>
      <c r="K9407" s="7">
        <v>46043</v>
      </c>
      <c r="L9407" s="7">
        <v>45474</v>
      </c>
      <c r="M9407" t="s">
        <v>86</v>
      </c>
      <c r="N9407"/>
      <c r="O9407">
        <v>2026</v>
      </c>
      <c r="P9407">
        <v>1</v>
      </c>
      <c r="Q9407" t="s">
        <v>80</v>
      </c>
      <c r="R9407" s="8">
        <v>46267</v>
      </c>
      <c r="S9407" s="2">
        <v>1</v>
      </c>
      <c r="T9407" s="2" t="s">
        <v>81</v>
      </c>
    </row>
    <row r="9408" spans="1:20" x14ac:dyDescent="0.25">
      <c r="A9408">
        <v>1120834551</v>
      </c>
      <c r="B9408">
        <v>126537777</v>
      </c>
      <c r="C9408" t="s">
        <v>74</v>
      </c>
      <c r="D9408" t="s">
        <v>88</v>
      </c>
      <c r="E9408" t="s">
        <v>76</v>
      </c>
      <c r="F9408" s="7">
        <v>45116</v>
      </c>
      <c r="G9408" s="7">
        <v>45482</v>
      </c>
      <c r="H9408" t="s">
        <v>86</v>
      </c>
      <c r="I9408" t="s">
        <v>87</v>
      </c>
      <c r="J9408" s="7">
        <v>45760</v>
      </c>
      <c r="K9408" s="7">
        <v>45117</v>
      </c>
      <c r="L9408" s="7">
        <v>45482</v>
      </c>
      <c r="M9408" t="s">
        <v>86</v>
      </c>
      <c r="N9408" t="s">
        <v>79</v>
      </c>
      <c r="O9408">
        <v>2026</v>
      </c>
      <c r="P9408">
        <v>1</v>
      </c>
      <c r="Q9408" t="s">
        <v>80</v>
      </c>
      <c r="R9408" s="8">
        <v>46267</v>
      </c>
      <c r="S9408" s="2">
        <v>1</v>
      </c>
      <c r="T9408" s="2" t="s">
        <v>81</v>
      </c>
    </row>
    <row r="9409" spans="1:20" x14ac:dyDescent="0.25">
      <c r="A9409">
        <v>1120834584</v>
      </c>
      <c r="B9409">
        <v>126559910</v>
      </c>
      <c r="C9409" t="s">
        <v>91</v>
      </c>
      <c r="D9409" t="s">
        <v>75</v>
      </c>
      <c r="E9409" t="s">
        <v>76</v>
      </c>
      <c r="F9409" s="7">
        <v>45117</v>
      </c>
      <c r="G9409" s="7">
        <v>45483</v>
      </c>
      <c r="H9409" t="s">
        <v>77</v>
      </c>
      <c r="I9409" t="s">
        <v>89</v>
      </c>
      <c r="J9409" s="7">
        <v>46055</v>
      </c>
      <c r="K9409" s="7">
        <v>46073</v>
      </c>
      <c r="L9409" s="7">
        <v>45483</v>
      </c>
      <c r="M9409" t="s">
        <v>77</v>
      </c>
      <c r="N9409" t="s">
        <v>79</v>
      </c>
      <c r="O9409">
        <v>2026</v>
      </c>
      <c r="P9409">
        <v>1</v>
      </c>
      <c r="Q9409" t="s">
        <v>80</v>
      </c>
      <c r="R9409" s="8">
        <v>46267</v>
      </c>
      <c r="S9409" s="2">
        <v>1</v>
      </c>
      <c r="T9409" s="2" t="s">
        <v>81</v>
      </c>
    </row>
    <row r="9410" spans="1:20" x14ac:dyDescent="0.25">
      <c r="A9410">
        <v>1120834601</v>
      </c>
      <c r="B9410">
        <v>126562424</v>
      </c>
      <c r="C9410" t="s">
        <v>74</v>
      </c>
      <c r="D9410" t="s">
        <v>88</v>
      </c>
      <c r="E9410" t="s">
        <v>76</v>
      </c>
      <c r="F9410" s="7">
        <v>45118</v>
      </c>
      <c r="G9410" s="7">
        <v>45484</v>
      </c>
      <c r="H9410" t="s">
        <v>77</v>
      </c>
      <c r="I9410" t="s">
        <v>78</v>
      </c>
      <c r="J9410" s="7"/>
      <c r="K9410" s="7">
        <v>45952</v>
      </c>
      <c r="L9410" s="7">
        <v>45484</v>
      </c>
      <c r="M9410" t="s">
        <v>77</v>
      </c>
      <c r="N9410"/>
      <c r="O9410">
        <v>2026</v>
      </c>
      <c r="P9410">
        <v>1</v>
      </c>
      <c r="Q9410" t="s">
        <v>80</v>
      </c>
      <c r="R9410" s="8">
        <v>46267</v>
      </c>
      <c r="S9410" s="2">
        <v>1</v>
      </c>
      <c r="T9410" s="2" t="s">
        <v>81</v>
      </c>
    </row>
    <row r="9411" spans="1:20" x14ac:dyDescent="0.25">
      <c r="A9411">
        <v>1120834674</v>
      </c>
      <c r="B9411">
        <v>126587368</v>
      </c>
      <c r="C9411" t="s">
        <v>82</v>
      </c>
      <c r="D9411" t="s">
        <v>88</v>
      </c>
      <c r="E9411" t="s">
        <v>76</v>
      </c>
      <c r="F9411" s="7">
        <v>45121</v>
      </c>
      <c r="G9411" s="7">
        <v>45487</v>
      </c>
      <c r="H9411" t="s">
        <v>77</v>
      </c>
      <c r="I9411" t="s">
        <v>78</v>
      </c>
      <c r="J9411" s="7">
        <v>45546</v>
      </c>
      <c r="K9411" s="7">
        <v>45919</v>
      </c>
      <c r="L9411" s="7">
        <v>45487</v>
      </c>
      <c r="M9411" t="s">
        <v>77</v>
      </c>
      <c r="N9411" t="s">
        <v>79</v>
      </c>
      <c r="O9411">
        <v>2026</v>
      </c>
      <c r="P9411">
        <v>1</v>
      </c>
      <c r="Q9411" t="s">
        <v>80</v>
      </c>
      <c r="R9411" s="8">
        <v>46267</v>
      </c>
      <c r="S9411" s="2">
        <v>1</v>
      </c>
      <c r="T9411" s="2" t="s">
        <v>81</v>
      </c>
    </row>
    <row r="9412" spans="1:20" x14ac:dyDescent="0.25">
      <c r="A9412">
        <v>1120834675</v>
      </c>
      <c r="B9412">
        <v>126587368</v>
      </c>
      <c r="C9412" t="s">
        <v>82</v>
      </c>
      <c r="D9412" t="s">
        <v>88</v>
      </c>
      <c r="E9412" t="s">
        <v>76</v>
      </c>
      <c r="F9412" s="7">
        <v>45121</v>
      </c>
      <c r="G9412" s="7">
        <v>45487</v>
      </c>
      <c r="H9412" t="s">
        <v>77</v>
      </c>
      <c r="I9412" t="s">
        <v>78</v>
      </c>
      <c r="J9412" s="7">
        <v>45546</v>
      </c>
      <c r="K9412" s="7">
        <v>46105</v>
      </c>
      <c r="L9412" s="7">
        <v>45487</v>
      </c>
      <c r="M9412" t="s">
        <v>77</v>
      </c>
      <c r="N9412" t="s">
        <v>79</v>
      </c>
      <c r="O9412">
        <v>2026</v>
      </c>
      <c r="P9412">
        <v>1</v>
      </c>
      <c r="Q9412" t="s">
        <v>80</v>
      </c>
      <c r="R9412" s="8">
        <v>46267</v>
      </c>
      <c r="S9412" s="2">
        <v>1</v>
      </c>
      <c r="T9412" s="2" t="s">
        <v>81</v>
      </c>
    </row>
    <row r="9413" spans="1:20" x14ac:dyDescent="0.25">
      <c r="A9413">
        <v>1120834676</v>
      </c>
      <c r="B9413">
        <v>126587368</v>
      </c>
      <c r="C9413" t="s">
        <v>82</v>
      </c>
      <c r="D9413" t="s">
        <v>88</v>
      </c>
      <c r="E9413" t="s">
        <v>76</v>
      </c>
      <c r="F9413" s="7">
        <v>45121</v>
      </c>
      <c r="G9413" s="7">
        <v>45487</v>
      </c>
      <c r="H9413" t="s">
        <v>77</v>
      </c>
      <c r="I9413" t="s">
        <v>78</v>
      </c>
      <c r="J9413" s="7">
        <v>45546</v>
      </c>
      <c r="K9413" s="7">
        <v>45748</v>
      </c>
      <c r="L9413" s="7">
        <v>45487</v>
      </c>
      <c r="M9413" t="s">
        <v>77</v>
      </c>
      <c r="N9413" t="s">
        <v>79</v>
      </c>
      <c r="O9413">
        <v>2026</v>
      </c>
      <c r="P9413">
        <v>1</v>
      </c>
      <c r="Q9413" t="s">
        <v>80</v>
      </c>
      <c r="R9413" s="8">
        <v>46267</v>
      </c>
      <c r="S9413" s="2">
        <v>1</v>
      </c>
      <c r="T9413" s="2" t="s">
        <v>81</v>
      </c>
    </row>
    <row r="9414" spans="1:20" x14ac:dyDescent="0.25">
      <c r="A9414">
        <v>1120834703</v>
      </c>
      <c r="B9414">
        <v>126596845</v>
      </c>
      <c r="C9414" t="s">
        <v>82</v>
      </c>
      <c r="D9414" t="s">
        <v>88</v>
      </c>
      <c r="E9414" t="s">
        <v>76</v>
      </c>
      <c r="F9414" s="7">
        <v>45122</v>
      </c>
      <c r="G9414" s="7">
        <v>45488</v>
      </c>
      <c r="H9414" t="s">
        <v>77</v>
      </c>
      <c r="I9414" t="s">
        <v>84</v>
      </c>
      <c r="J9414" s="7">
        <v>45469</v>
      </c>
      <c r="K9414" s="7">
        <v>45457</v>
      </c>
      <c r="L9414" s="7">
        <v>45488</v>
      </c>
      <c r="M9414" t="s">
        <v>77</v>
      </c>
      <c r="N9414" t="s">
        <v>79</v>
      </c>
      <c r="O9414">
        <v>2026</v>
      </c>
      <c r="P9414">
        <v>1</v>
      </c>
      <c r="Q9414" t="s">
        <v>80</v>
      </c>
      <c r="R9414" s="8">
        <v>46267</v>
      </c>
      <c r="S9414" s="2">
        <v>1</v>
      </c>
      <c r="T9414" s="2" t="s">
        <v>81</v>
      </c>
    </row>
    <row r="9415" spans="1:20" x14ac:dyDescent="0.25">
      <c r="A9415">
        <v>1120834704</v>
      </c>
      <c r="B9415">
        <v>126596845</v>
      </c>
      <c r="C9415" t="s">
        <v>82</v>
      </c>
      <c r="D9415" t="s">
        <v>88</v>
      </c>
      <c r="E9415" t="s">
        <v>76</v>
      </c>
      <c r="F9415" s="7">
        <v>45122</v>
      </c>
      <c r="G9415" s="7">
        <v>45488</v>
      </c>
      <c r="H9415" t="s">
        <v>77</v>
      </c>
      <c r="I9415" t="s">
        <v>84</v>
      </c>
      <c r="J9415" s="7">
        <v>45469</v>
      </c>
      <c r="K9415" s="7">
        <v>46105</v>
      </c>
      <c r="L9415" s="7">
        <v>45488</v>
      </c>
      <c r="M9415" t="s">
        <v>77</v>
      </c>
      <c r="N9415" t="s">
        <v>79</v>
      </c>
      <c r="O9415">
        <v>2026</v>
      </c>
      <c r="P9415">
        <v>1</v>
      </c>
      <c r="Q9415" t="s">
        <v>80</v>
      </c>
      <c r="R9415" s="8">
        <v>46267</v>
      </c>
      <c r="S9415" s="2">
        <v>1</v>
      </c>
      <c r="T9415" s="2" t="s">
        <v>81</v>
      </c>
    </row>
    <row r="9416" spans="1:20" x14ac:dyDescent="0.25">
      <c r="A9416">
        <v>1120834722</v>
      </c>
      <c r="B9416">
        <v>126598896</v>
      </c>
      <c r="C9416" t="s">
        <v>85</v>
      </c>
      <c r="D9416" t="s">
        <v>88</v>
      </c>
      <c r="E9416" t="s">
        <v>76</v>
      </c>
      <c r="F9416" s="7">
        <v>45122</v>
      </c>
      <c r="G9416" s="7">
        <v>45488</v>
      </c>
      <c r="H9416" t="s">
        <v>77</v>
      </c>
      <c r="I9416" t="s">
        <v>78</v>
      </c>
      <c r="J9416" s="7"/>
      <c r="K9416" s="7">
        <v>45124</v>
      </c>
      <c r="L9416" s="7">
        <v>45488</v>
      </c>
      <c r="M9416" t="s">
        <v>77</v>
      </c>
      <c r="N9416"/>
      <c r="O9416">
        <v>2026</v>
      </c>
      <c r="P9416">
        <v>1</v>
      </c>
      <c r="Q9416" t="s">
        <v>80</v>
      </c>
      <c r="R9416" s="8">
        <v>46267</v>
      </c>
      <c r="S9416" s="2">
        <v>1</v>
      </c>
      <c r="T9416" s="2" t="s">
        <v>81</v>
      </c>
    </row>
    <row r="9417" spans="1:20" x14ac:dyDescent="0.25">
      <c r="A9417">
        <v>1120834813</v>
      </c>
      <c r="B9417">
        <v>126628191</v>
      </c>
      <c r="C9417" t="s">
        <v>91</v>
      </c>
      <c r="D9417" t="s">
        <v>88</v>
      </c>
      <c r="E9417" t="s">
        <v>76</v>
      </c>
      <c r="F9417" s="7">
        <v>45126</v>
      </c>
      <c r="G9417" s="7">
        <v>45492</v>
      </c>
      <c r="H9417" t="s">
        <v>77</v>
      </c>
      <c r="I9417" t="s">
        <v>84</v>
      </c>
      <c r="J9417" s="7">
        <v>45432</v>
      </c>
      <c r="K9417" s="7">
        <v>45623</v>
      </c>
      <c r="L9417" s="7">
        <v>45492</v>
      </c>
      <c r="M9417" t="s">
        <v>77</v>
      </c>
      <c r="N9417" t="s">
        <v>79</v>
      </c>
      <c r="O9417">
        <v>2026</v>
      </c>
      <c r="P9417">
        <v>1</v>
      </c>
      <c r="Q9417" t="s">
        <v>80</v>
      </c>
      <c r="R9417" s="8">
        <v>46267</v>
      </c>
      <c r="S9417" s="2">
        <v>1</v>
      </c>
      <c r="T9417" s="2" t="s">
        <v>81</v>
      </c>
    </row>
    <row r="9418" spans="1:20" x14ac:dyDescent="0.25">
      <c r="A9418">
        <v>1120834814</v>
      </c>
      <c r="B9418">
        <v>126628191</v>
      </c>
      <c r="C9418" t="s">
        <v>91</v>
      </c>
      <c r="D9418" t="s">
        <v>88</v>
      </c>
      <c r="E9418" t="s">
        <v>76</v>
      </c>
      <c r="F9418" s="7">
        <v>45126</v>
      </c>
      <c r="G9418" s="7">
        <v>45492</v>
      </c>
      <c r="H9418" t="s">
        <v>77</v>
      </c>
      <c r="I9418" t="s">
        <v>84</v>
      </c>
      <c r="J9418" s="7">
        <v>45432</v>
      </c>
      <c r="K9418" s="7">
        <v>45748</v>
      </c>
      <c r="L9418" s="7">
        <v>45492</v>
      </c>
      <c r="M9418" t="s">
        <v>77</v>
      </c>
      <c r="N9418" t="s">
        <v>79</v>
      </c>
      <c r="O9418">
        <v>2026</v>
      </c>
      <c r="P9418">
        <v>1</v>
      </c>
      <c r="Q9418" t="s">
        <v>80</v>
      </c>
      <c r="R9418" s="8">
        <v>46267</v>
      </c>
      <c r="S9418" s="2">
        <v>1</v>
      </c>
      <c r="T9418" s="2" t="s">
        <v>81</v>
      </c>
    </row>
    <row r="9419" spans="1:20" x14ac:dyDescent="0.25">
      <c r="A9419">
        <v>1120834851</v>
      </c>
      <c r="B9419">
        <v>126642252</v>
      </c>
      <c r="C9419" t="s">
        <v>93</v>
      </c>
      <c r="D9419" t="s">
        <v>88</v>
      </c>
      <c r="E9419" t="s">
        <v>76</v>
      </c>
      <c r="F9419" s="7">
        <v>45128</v>
      </c>
      <c r="G9419" s="7">
        <v>45494</v>
      </c>
      <c r="H9419" t="s">
        <v>77</v>
      </c>
      <c r="I9419" t="s">
        <v>84</v>
      </c>
      <c r="J9419" s="7"/>
      <c r="K9419" s="7">
        <v>45132</v>
      </c>
      <c r="L9419" s="7">
        <v>45494</v>
      </c>
      <c r="M9419" t="s">
        <v>77</v>
      </c>
      <c r="N9419"/>
      <c r="O9419">
        <v>2026</v>
      </c>
      <c r="P9419">
        <v>1</v>
      </c>
      <c r="Q9419" t="s">
        <v>80</v>
      </c>
      <c r="R9419" s="8">
        <v>46267</v>
      </c>
      <c r="S9419" s="2">
        <v>1</v>
      </c>
      <c r="T9419" s="2" t="s">
        <v>81</v>
      </c>
    </row>
    <row r="9420" spans="1:20" x14ac:dyDescent="0.25">
      <c r="A9420">
        <v>1120835177</v>
      </c>
      <c r="B9420">
        <v>126751442</v>
      </c>
      <c r="C9420" t="s">
        <v>85</v>
      </c>
      <c r="D9420" t="s">
        <v>75</v>
      </c>
      <c r="E9420" t="s">
        <v>76</v>
      </c>
      <c r="F9420" s="7">
        <v>45143</v>
      </c>
      <c r="G9420" s="7">
        <v>45509</v>
      </c>
      <c r="H9420" t="s">
        <v>77</v>
      </c>
      <c r="I9420" t="s">
        <v>78</v>
      </c>
      <c r="J9420" s="7"/>
      <c r="K9420" s="7">
        <v>45146</v>
      </c>
      <c r="L9420" s="7">
        <v>45509</v>
      </c>
      <c r="M9420" t="s">
        <v>77</v>
      </c>
      <c r="N9420"/>
      <c r="O9420">
        <v>2026</v>
      </c>
      <c r="P9420">
        <v>1</v>
      </c>
      <c r="Q9420" t="s">
        <v>80</v>
      </c>
      <c r="R9420" s="8">
        <v>46267</v>
      </c>
      <c r="S9420" s="2">
        <v>1</v>
      </c>
      <c r="T9420" s="2" t="s">
        <v>81</v>
      </c>
    </row>
    <row r="9421" spans="1:20" x14ac:dyDescent="0.25">
      <c r="A9421">
        <v>1120835267</v>
      </c>
      <c r="B9421">
        <v>126773480</v>
      </c>
      <c r="C9421" t="s">
        <v>85</v>
      </c>
      <c r="D9421" t="s">
        <v>88</v>
      </c>
      <c r="E9421" t="s">
        <v>76</v>
      </c>
      <c r="F9421" s="7">
        <v>45146</v>
      </c>
      <c r="G9421" s="7">
        <v>45512</v>
      </c>
      <c r="H9421" t="s">
        <v>86</v>
      </c>
      <c r="I9421" t="s">
        <v>87</v>
      </c>
      <c r="J9421" s="7"/>
      <c r="K9421" s="7">
        <v>45148</v>
      </c>
      <c r="L9421" s="7">
        <v>45512</v>
      </c>
      <c r="M9421" t="s">
        <v>86</v>
      </c>
      <c r="N9421"/>
      <c r="O9421">
        <v>2026</v>
      </c>
      <c r="P9421">
        <v>1</v>
      </c>
      <c r="Q9421" t="s">
        <v>80</v>
      </c>
      <c r="R9421" s="8">
        <v>46267</v>
      </c>
      <c r="S9421" s="2">
        <v>1</v>
      </c>
      <c r="T9421" s="2" t="s">
        <v>81</v>
      </c>
    </row>
    <row r="9422" spans="1:20" x14ac:dyDescent="0.25">
      <c r="A9422">
        <v>1120835294</v>
      </c>
      <c r="B9422">
        <v>126781113</v>
      </c>
      <c r="C9422" t="s">
        <v>98</v>
      </c>
      <c r="D9422" t="s">
        <v>83</v>
      </c>
      <c r="E9422" t="s">
        <v>76</v>
      </c>
      <c r="F9422" s="7">
        <v>45133</v>
      </c>
      <c r="G9422" s="7">
        <v>45317</v>
      </c>
      <c r="H9422" t="s">
        <v>77</v>
      </c>
      <c r="I9422" t="s">
        <v>84</v>
      </c>
      <c r="J9422" s="7">
        <v>46080</v>
      </c>
      <c r="K9422" s="7">
        <v>45546</v>
      </c>
      <c r="L9422" s="7">
        <v>45317</v>
      </c>
      <c r="M9422" t="s">
        <v>77</v>
      </c>
      <c r="N9422" t="s">
        <v>79</v>
      </c>
      <c r="O9422">
        <v>2026</v>
      </c>
      <c r="P9422">
        <v>1</v>
      </c>
      <c r="Q9422" t="s">
        <v>80</v>
      </c>
      <c r="R9422" s="8">
        <v>46267</v>
      </c>
      <c r="S9422" s="2">
        <v>1</v>
      </c>
      <c r="T9422" s="2" t="s">
        <v>81</v>
      </c>
    </row>
    <row r="9423" spans="1:20" x14ac:dyDescent="0.25">
      <c r="A9423">
        <v>1120835295</v>
      </c>
      <c r="B9423">
        <v>126781113</v>
      </c>
      <c r="C9423" t="s">
        <v>98</v>
      </c>
      <c r="D9423" t="s">
        <v>83</v>
      </c>
      <c r="E9423" t="s">
        <v>76</v>
      </c>
      <c r="F9423" s="7">
        <v>45133</v>
      </c>
      <c r="G9423" s="7">
        <v>45317</v>
      </c>
      <c r="H9423" t="s">
        <v>77</v>
      </c>
      <c r="I9423" t="s">
        <v>84</v>
      </c>
      <c r="J9423" s="7">
        <v>46080</v>
      </c>
      <c r="K9423" s="7">
        <v>45148</v>
      </c>
      <c r="L9423" s="7">
        <v>45317</v>
      </c>
      <c r="M9423" t="s">
        <v>77</v>
      </c>
      <c r="N9423" t="s">
        <v>79</v>
      </c>
      <c r="O9423">
        <v>2026</v>
      </c>
      <c r="P9423">
        <v>1</v>
      </c>
      <c r="Q9423" t="s">
        <v>80</v>
      </c>
      <c r="R9423" s="8">
        <v>46267</v>
      </c>
      <c r="S9423" s="2">
        <v>1</v>
      </c>
      <c r="T9423" s="2" t="s">
        <v>81</v>
      </c>
    </row>
    <row r="9424" spans="1:20" x14ac:dyDescent="0.25">
      <c r="A9424">
        <v>1120835296</v>
      </c>
      <c r="B9424">
        <v>126781113</v>
      </c>
      <c r="C9424" t="s">
        <v>98</v>
      </c>
      <c r="D9424" t="s">
        <v>83</v>
      </c>
      <c r="E9424" t="s">
        <v>76</v>
      </c>
      <c r="F9424" s="7">
        <v>45133</v>
      </c>
      <c r="G9424" s="7">
        <v>45317</v>
      </c>
      <c r="H9424" t="s">
        <v>77</v>
      </c>
      <c r="I9424" t="s">
        <v>84</v>
      </c>
      <c r="J9424" s="7">
        <v>46080</v>
      </c>
      <c r="K9424" s="7">
        <v>45747</v>
      </c>
      <c r="L9424" s="7">
        <v>45317</v>
      </c>
      <c r="M9424" t="s">
        <v>77</v>
      </c>
      <c r="N9424" t="s">
        <v>79</v>
      </c>
      <c r="O9424">
        <v>2026</v>
      </c>
      <c r="P9424">
        <v>1</v>
      </c>
      <c r="Q9424" t="s">
        <v>80</v>
      </c>
      <c r="R9424" s="8">
        <v>46267</v>
      </c>
      <c r="S9424" s="2">
        <v>1</v>
      </c>
      <c r="T9424" s="2" t="s">
        <v>81</v>
      </c>
    </row>
    <row r="9425" spans="1:20" x14ac:dyDescent="0.25">
      <c r="A9425">
        <v>1120835446</v>
      </c>
      <c r="B9425">
        <v>126846214</v>
      </c>
      <c r="C9425" t="s">
        <v>82</v>
      </c>
      <c r="D9425" t="s">
        <v>88</v>
      </c>
      <c r="E9425" t="s">
        <v>76</v>
      </c>
      <c r="F9425" s="7">
        <v>45155</v>
      </c>
      <c r="G9425" s="7">
        <v>46982</v>
      </c>
      <c r="H9425" t="s">
        <v>86</v>
      </c>
      <c r="I9425" t="s">
        <v>87</v>
      </c>
      <c r="J9425" s="7"/>
      <c r="K9425" s="7">
        <v>45918</v>
      </c>
      <c r="L9425" s="7">
        <v>46982</v>
      </c>
      <c r="M9425" t="s">
        <v>86</v>
      </c>
      <c r="N9425"/>
      <c r="O9425">
        <v>2026</v>
      </c>
      <c r="P9425">
        <v>1</v>
      </c>
      <c r="Q9425" t="s">
        <v>80</v>
      </c>
      <c r="R9425" s="8">
        <v>46267</v>
      </c>
      <c r="S9425" s="2">
        <v>1</v>
      </c>
      <c r="T9425" s="2" t="s">
        <v>81</v>
      </c>
    </row>
    <row r="9426" spans="1:20" x14ac:dyDescent="0.25">
      <c r="A9426">
        <v>1120835606</v>
      </c>
      <c r="B9426">
        <v>126913173</v>
      </c>
      <c r="C9426" t="s">
        <v>85</v>
      </c>
      <c r="D9426" t="s">
        <v>88</v>
      </c>
      <c r="E9426" t="s">
        <v>76</v>
      </c>
      <c r="F9426" s="7">
        <v>45163</v>
      </c>
      <c r="G9426" s="7">
        <v>45529</v>
      </c>
      <c r="H9426" t="s">
        <v>77</v>
      </c>
      <c r="I9426" t="s">
        <v>84</v>
      </c>
      <c r="J9426" s="7">
        <v>45521</v>
      </c>
      <c r="K9426" s="7">
        <v>45744</v>
      </c>
      <c r="L9426" s="7">
        <v>45529</v>
      </c>
      <c r="M9426" t="s">
        <v>77</v>
      </c>
      <c r="N9426" t="s">
        <v>79</v>
      </c>
      <c r="O9426">
        <v>2026</v>
      </c>
      <c r="P9426">
        <v>1</v>
      </c>
      <c r="Q9426" t="s">
        <v>80</v>
      </c>
      <c r="R9426" s="8">
        <v>46267</v>
      </c>
      <c r="S9426" s="2">
        <v>1</v>
      </c>
      <c r="T9426" s="2" t="s">
        <v>81</v>
      </c>
    </row>
    <row r="9427" spans="1:20" x14ac:dyDescent="0.25">
      <c r="A9427">
        <v>1120836105</v>
      </c>
      <c r="B9427">
        <v>127092231</v>
      </c>
      <c r="C9427" t="s">
        <v>82</v>
      </c>
      <c r="D9427" t="s">
        <v>88</v>
      </c>
      <c r="E9427" t="s">
        <v>76</v>
      </c>
      <c r="F9427" s="7">
        <v>45189</v>
      </c>
      <c r="G9427" s="7">
        <v>45555</v>
      </c>
      <c r="H9427" t="s">
        <v>77</v>
      </c>
      <c r="I9427" t="s">
        <v>84</v>
      </c>
      <c r="J9427" s="7"/>
      <c r="K9427" s="7">
        <v>46106</v>
      </c>
      <c r="L9427" s="7">
        <v>45555</v>
      </c>
      <c r="M9427" t="s">
        <v>77</v>
      </c>
      <c r="N9427"/>
      <c r="O9427">
        <v>2026</v>
      </c>
      <c r="P9427">
        <v>1</v>
      </c>
      <c r="Q9427" t="s">
        <v>80</v>
      </c>
      <c r="R9427" s="8">
        <v>46267</v>
      </c>
      <c r="S9427" s="2">
        <v>1</v>
      </c>
      <c r="T9427" s="2" t="s">
        <v>81</v>
      </c>
    </row>
    <row r="9428" spans="1:20" x14ac:dyDescent="0.25">
      <c r="A9428">
        <v>1120836172</v>
      </c>
      <c r="B9428">
        <v>127114449</v>
      </c>
      <c r="C9428" t="s">
        <v>74</v>
      </c>
      <c r="D9428" t="s">
        <v>88</v>
      </c>
      <c r="E9428" t="s">
        <v>76</v>
      </c>
      <c r="F9428" s="7">
        <v>45191</v>
      </c>
      <c r="G9428" s="7">
        <v>45557</v>
      </c>
      <c r="H9428" t="s">
        <v>86</v>
      </c>
      <c r="I9428" t="s">
        <v>87</v>
      </c>
      <c r="J9428" s="7"/>
      <c r="K9428" s="7">
        <v>45908</v>
      </c>
      <c r="L9428" s="7">
        <v>45557</v>
      </c>
      <c r="M9428" t="s">
        <v>86</v>
      </c>
      <c r="N9428"/>
      <c r="O9428">
        <v>2026</v>
      </c>
      <c r="P9428">
        <v>1</v>
      </c>
      <c r="Q9428" t="s">
        <v>80</v>
      </c>
      <c r="R9428" s="8">
        <v>46267</v>
      </c>
      <c r="S9428" s="2">
        <v>1</v>
      </c>
      <c r="T9428" s="2" t="s">
        <v>81</v>
      </c>
    </row>
    <row r="9429" spans="1:20" x14ac:dyDescent="0.25">
      <c r="A9429">
        <v>1120836217</v>
      </c>
      <c r="B9429">
        <v>127122684</v>
      </c>
      <c r="C9429" t="s">
        <v>74</v>
      </c>
      <c r="D9429" t="s">
        <v>75</v>
      </c>
      <c r="E9429" t="s">
        <v>76</v>
      </c>
      <c r="F9429" s="7">
        <v>45193</v>
      </c>
      <c r="G9429" s="7">
        <v>45559</v>
      </c>
      <c r="H9429" t="s">
        <v>86</v>
      </c>
      <c r="I9429" t="s">
        <v>87</v>
      </c>
      <c r="J9429" s="7"/>
      <c r="K9429" s="7">
        <v>45194</v>
      </c>
      <c r="L9429" s="7">
        <v>45559</v>
      </c>
      <c r="M9429" t="s">
        <v>86</v>
      </c>
      <c r="N9429"/>
      <c r="O9429">
        <v>2026</v>
      </c>
      <c r="P9429">
        <v>1</v>
      </c>
      <c r="Q9429" t="s">
        <v>80</v>
      </c>
      <c r="R9429" s="8">
        <v>46267</v>
      </c>
      <c r="S9429" s="2">
        <v>1</v>
      </c>
      <c r="T9429" s="2" t="s">
        <v>81</v>
      </c>
    </row>
    <row r="9430" spans="1:20" x14ac:dyDescent="0.25">
      <c r="A9430">
        <v>1120836273</v>
      </c>
      <c r="B9430">
        <v>127139556</v>
      </c>
      <c r="C9430" t="s">
        <v>82</v>
      </c>
      <c r="D9430" t="s">
        <v>88</v>
      </c>
      <c r="E9430" t="s">
        <v>76</v>
      </c>
      <c r="F9430" s="7">
        <v>45195</v>
      </c>
      <c r="G9430" s="7">
        <v>47022</v>
      </c>
      <c r="H9430" t="s">
        <v>86</v>
      </c>
      <c r="I9430" t="s">
        <v>87</v>
      </c>
      <c r="J9430" s="7"/>
      <c r="K9430" s="7">
        <v>45747</v>
      </c>
      <c r="L9430" s="7">
        <v>47022</v>
      </c>
      <c r="M9430" t="s">
        <v>86</v>
      </c>
      <c r="N9430"/>
      <c r="O9430">
        <v>2026</v>
      </c>
      <c r="P9430">
        <v>1</v>
      </c>
      <c r="Q9430" t="s">
        <v>80</v>
      </c>
      <c r="R9430" s="8">
        <v>46267</v>
      </c>
      <c r="S9430" s="2">
        <v>1</v>
      </c>
      <c r="T9430" s="2" t="s">
        <v>81</v>
      </c>
    </row>
    <row r="9431" spans="1:20" x14ac:dyDescent="0.25">
      <c r="A9431">
        <v>1120836276</v>
      </c>
      <c r="B9431">
        <v>127139673</v>
      </c>
      <c r="C9431" t="s">
        <v>82</v>
      </c>
      <c r="D9431" t="s">
        <v>88</v>
      </c>
      <c r="E9431" t="s">
        <v>76</v>
      </c>
      <c r="F9431" s="7">
        <v>45195</v>
      </c>
      <c r="G9431" s="7">
        <v>47022</v>
      </c>
      <c r="H9431" t="s">
        <v>86</v>
      </c>
      <c r="I9431" t="s">
        <v>87</v>
      </c>
      <c r="J9431" s="7"/>
      <c r="K9431" s="7">
        <v>45747</v>
      </c>
      <c r="L9431" s="7">
        <v>47022</v>
      </c>
      <c r="M9431" t="s">
        <v>86</v>
      </c>
      <c r="N9431"/>
      <c r="O9431">
        <v>2026</v>
      </c>
      <c r="P9431">
        <v>1</v>
      </c>
      <c r="Q9431" t="s">
        <v>80</v>
      </c>
      <c r="R9431" s="8">
        <v>46267</v>
      </c>
      <c r="S9431" s="2">
        <v>1</v>
      </c>
      <c r="T9431" s="2" t="s">
        <v>81</v>
      </c>
    </row>
    <row r="9432" spans="1:20" x14ac:dyDescent="0.25">
      <c r="A9432">
        <v>1120836475</v>
      </c>
      <c r="B9432">
        <v>127213179</v>
      </c>
      <c r="C9432" t="s">
        <v>74</v>
      </c>
      <c r="D9432" t="s">
        <v>88</v>
      </c>
      <c r="E9432" t="s">
        <v>76</v>
      </c>
      <c r="F9432" s="7">
        <v>45205</v>
      </c>
      <c r="G9432" s="7">
        <v>45571</v>
      </c>
      <c r="H9432" t="s">
        <v>77</v>
      </c>
      <c r="I9432" t="s">
        <v>84</v>
      </c>
      <c r="J9432" s="7"/>
      <c r="K9432" s="7">
        <v>45747</v>
      </c>
      <c r="L9432" s="7">
        <v>45571</v>
      </c>
      <c r="M9432" t="s">
        <v>77</v>
      </c>
      <c r="N9432"/>
      <c r="O9432">
        <v>2026</v>
      </c>
      <c r="P9432">
        <v>1</v>
      </c>
      <c r="Q9432" t="s">
        <v>80</v>
      </c>
      <c r="R9432" s="8">
        <v>46267</v>
      </c>
      <c r="S9432" s="2">
        <v>1</v>
      </c>
      <c r="T9432" s="2" t="s">
        <v>81</v>
      </c>
    </row>
    <row r="9433" spans="1:20" x14ac:dyDescent="0.25">
      <c r="A9433">
        <v>1120836936</v>
      </c>
      <c r="B9433">
        <v>127341079</v>
      </c>
      <c r="C9433" t="s">
        <v>94</v>
      </c>
      <c r="D9433" t="s">
        <v>88</v>
      </c>
      <c r="E9433" t="s">
        <v>76</v>
      </c>
      <c r="F9433" s="7">
        <v>45224</v>
      </c>
      <c r="G9433" s="7">
        <v>47051</v>
      </c>
      <c r="H9433" t="s">
        <v>77</v>
      </c>
      <c r="I9433" t="s">
        <v>84</v>
      </c>
      <c r="J9433" s="7">
        <v>45431</v>
      </c>
      <c r="K9433" s="7">
        <v>45727</v>
      </c>
      <c r="L9433" s="7">
        <v>47051</v>
      </c>
      <c r="M9433" t="s">
        <v>77</v>
      </c>
      <c r="N9433" t="s">
        <v>79</v>
      </c>
      <c r="O9433">
        <v>2026</v>
      </c>
      <c r="P9433">
        <v>1</v>
      </c>
      <c r="Q9433" t="s">
        <v>80</v>
      </c>
      <c r="R9433" s="8">
        <v>46267</v>
      </c>
      <c r="S9433" s="2">
        <v>1</v>
      </c>
      <c r="T9433" s="2" t="s">
        <v>81</v>
      </c>
    </row>
    <row r="9434" spans="1:20" x14ac:dyDescent="0.25">
      <c r="A9434">
        <v>1120836937</v>
      </c>
      <c r="B9434">
        <v>127341079</v>
      </c>
      <c r="C9434" t="s">
        <v>94</v>
      </c>
      <c r="D9434" t="s">
        <v>88</v>
      </c>
      <c r="E9434" t="s">
        <v>76</v>
      </c>
      <c r="F9434" s="7">
        <v>45224</v>
      </c>
      <c r="G9434" s="7">
        <v>47051</v>
      </c>
      <c r="H9434" t="s">
        <v>77</v>
      </c>
      <c r="I9434" t="s">
        <v>84</v>
      </c>
      <c r="J9434" s="7">
        <v>45431</v>
      </c>
      <c r="K9434" s="7">
        <v>45747</v>
      </c>
      <c r="L9434" s="7">
        <v>47051</v>
      </c>
      <c r="M9434" t="s">
        <v>77</v>
      </c>
      <c r="N9434" t="s">
        <v>79</v>
      </c>
      <c r="O9434">
        <v>2026</v>
      </c>
      <c r="P9434">
        <v>1</v>
      </c>
      <c r="Q9434" t="s">
        <v>80</v>
      </c>
      <c r="R9434" s="8">
        <v>46267</v>
      </c>
      <c r="S9434" s="2">
        <v>1</v>
      </c>
      <c r="T9434" s="2" t="s">
        <v>81</v>
      </c>
    </row>
    <row r="9435" spans="1:20" x14ac:dyDescent="0.25">
      <c r="A9435">
        <v>1120837438</v>
      </c>
      <c r="B9435">
        <v>127537551</v>
      </c>
      <c r="C9435" t="s">
        <v>85</v>
      </c>
      <c r="D9435" t="s">
        <v>75</v>
      </c>
      <c r="E9435" t="s">
        <v>76</v>
      </c>
      <c r="F9435" s="7">
        <v>45263</v>
      </c>
      <c r="G9435" s="7">
        <v>45629</v>
      </c>
      <c r="H9435" t="s">
        <v>86</v>
      </c>
      <c r="I9435" t="s">
        <v>87</v>
      </c>
      <c r="J9435" s="7">
        <v>45833</v>
      </c>
      <c r="K9435" s="7">
        <v>45267</v>
      </c>
      <c r="L9435" s="7">
        <v>45629</v>
      </c>
      <c r="M9435" t="s">
        <v>86</v>
      </c>
      <c r="N9435" t="s">
        <v>79</v>
      </c>
      <c r="O9435">
        <v>2026</v>
      </c>
      <c r="P9435">
        <v>1</v>
      </c>
      <c r="Q9435" t="s">
        <v>80</v>
      </c>
      <c r="R9435" s="8">
        <v>46267</v>
      </c>
      <c r="S9435" s="2">
        <v>1</v>
      </c>
      <c r="T9435" s="2" t="s">
        <v>81</v>
      </c>
    </row>
    <row r="9436" spans="1:20" x14ac:dyDescent="0.25">
      <c r="A9436">
        <v>1120837456</v>
      </c>
      <c r="B9436">
        <v>127989050</v>
      </c>
      <c r="C9436" t="s">
        <v>82</v>
      </c>
      <c r="D9436" t="s">
        <v>88</v>
      </c>
      <c r="E9436" t="s">
        <v>76</v>
      </c>
      <c r="F9436" s="7">
        <v>44502</v>
      </c>
      <c r="G9436" s="7">
        <v>46328</v>
      </c>
      <c r="H9436" t="s">
        <v>86</v>
      </c>
      <c r="I9436" t="s">
        <v>87</v>
      </c>
      <c r="J9436" s="7"/>
      <c r="K9436" s="7">
        <v>45957</v>
      </c>
      <c r="L9436" s="7">
        <v>46328</v>
      </c>
      <c r="M9436" t="s">
        <v>86</v>
      </c>
      <c r="N9436"/>
      <c r="O9436">
        <v>2026</v>
      </c>
      <c r="P9436">
        <v>1</v>
      </c>
      <c r="Q9436" t="s">
        <v>80</v>
      </c>
      <c r="R9436" s="8">
        <v>46267</v>
      </c>
      <c r="S9436" s="2">
        <v>1</v>
      </c>
      <c r="T9436" s="2" t="s">
        <v>81</v>
      </c>
    </row>
    <row r="9437" spans="1:20" x14ac:dyDescent="0.25">
      <c r="A9437">
        <v>1120837483</v>
      </c>
      <c r="B9437">
        <v>128152150</v>
      </c>
      <c r="C9437" t="s">
        <v>85</v>
      </c>
      <c r="D9437" t="s">
        <v>88</v>
      </c>
      <c r="E9437" t="s">
        <v>76</v>
      </c>
      <c r="F9437" s="7">
        <v>45328</v>
      </c>
      <c r="G9437" s="7">
        <v>47155</v>
      </c>
      <c r="H9437" t="s">
        <v>77</v>
      </c>
      <c r="I9437" t="s">
        <v>78</v>
      </c>
      <c r="J9437" s="7">
        <v>45972</v>
      </c>
      <c r="K9437" s="7">
        <v>45332</v>
      </c>
      <c r="L9437" s="7">
        <v>47155</v>
      </c>
      <c r="M9437" t="s">
        <v>77</v>
      </c>
      <c r="N9437" t="s">
        <v>79</v>
      </c>
      <c r="O9437">
        <v>2026</v>
      </c>
      <c r="P9437">
        <v>1</v>
      </c>
      <c r="Q9437" t="s">
        <v>80</v>
      </c>
      <c r="R9437" s="8">
        <v>46267</v>
      </c>
      <c r="S9437" s="2">
        <v>1</v>
      </c>
      <c r="T9437" s="2" t="s">
        <v>81</v>
      </c>
    </row>
    <row r="9438" spans="1:20" x14ac:dyDescent="0.25">
      <c r="A9438">
        <v>1120837488</v>
      </c>
      <c r="B9438">
        <v>128174200</v>
      </c>
      <c r="C9438" t="s">
        <v>85</v>
      </c>
      <c r="D9438" t="s">
        <v>88</v>
      </c>
      <c r="E9438" t="s">
        <v>76</v>
      </c>
      <c r="F9438" s="7">
        <v>45321</v>
      </c>
      <c r="G9438" s="7">
        <v>45687</v>
      </c>
      <c r="H9438" t="s">
        <v>77</v>
      </c>
      <c r="I9438" t="s">
        <v>78</v>
      </c>
      <c r="J9438" s="7"/>
      <c r="K9438" s="7">
        <v>46090</v>
      </c>
      <c r="L9438" s="7">
        <v>45687</v>
      </c>
      <c r="M9438" t="s">
        <v>77</v>
      </c>
      <c r="N9438"/>
      <c r="O9438">
        <v>2026</v>
      </c>
      <c r="P9438">
        <v>1</v>
      </c>
      <c r="Q9438" t="s">
        <v>80</v>
      </c>
      <c r="R9438" s="8">
        <v>46267</v>
      </c>
      <c r="S9438" s="2">
        <v>1</v>
      </c>
      <c r="T9438" s="2" t="s">
        <v>81</v>
      </c>
    </row>
    <row r="9439" spans="1:20" x14ac:dyDescent="0.25">
      <c r="A9439">
        <v>1120837551</v>
      </c>
      <c r="B9439">
        <v>128250172</v>
      </c>
      <c r="C9439" t="s">
        <v>74</v>
      </c>
      <c r="D9439" t="s">
        <v>88</v>
      </c>
      <c r="E9439" t="s">
        <v>76</v>
      </c>
      <c r="F9439" s="7">
        <v>45355</v>
      </c>
      <c r="G9439" s="7">
        <v>45720</v>
      </c>
      <c r="H9439" t="s">
        <v>77</v>
      </c>
      <c r="I9439" t="s">
        <v>78</v>
      </c>
      <c r="J9439" s="7">
        <v>45709</v>
      </c>
      <c r="K9439" s="7">
        <v>45748</v>
      </c>
      <c r="L9439" s="7">
        <v>45720</v>
      </c>
      <c r="M9439" t="s">
        <v>77</v>
      </c>
      <c r="N9439" t="s">
        <v>79</v>
      </c>
      <c r="O9439">
        <v>2026</v>
      </c>
      <c r="P9439">
        <v>1</v>
      </c>
      <c r="Q9439" t="s">
        <v>80</v>
      </c>
      <c r="R9439" s="8">
        <v>46267</v>
      </c>
      <c r="S9439" s="2">
        <v>1</v>
      </c>
      <c r="T9439" s="2" t="s">
        <v>81</v>
      </c>
    </row>
    <row r="9440" spans="1:20" x14ac:dyDescent="0.25">
      <c r="A9440">
        <v>1120837628</v>
      </c>
      <c r="B9440">
        <v>128301843</v>
      </c>
      <c r="C9440" t="s">
        <v>82</v>
      </c>
      <c r="D9440" t="s">
        <v>88</v>
      </c>
      <c r="E9440" t="s">
        <v>76</v>
      </c>
      <c r="F9440" s="7">
        <v>45361</v>
      </c>
      <c r="G9440" s="7">
        <v>45726</v>
      </c>
      <c r="H9440" t="s">
        <v>77</v>
      </c>
      <c r="I9440" t="s">
        <v>78</v>
      </c>
      <c r="J9440" s="7">
        <v>45752</v>
      </c>
      <c r="K9440" s="7">
        <v>45623</v>
      </c>
      <c r="L9440" s="7">
        <v>45726</v>
      </c>
      <c r="M9440" t="s">
        <v>77</v>
      </c>
      <c r="N9440" t="s">
        <v>79</v>
      </c>
      <c r="O9440">
        <v>2026</v>
      </c>
      <c r="P9440">
        <v>1</v>
      </c>
      <c r="Q9440" t="s">
        <v>80</v>
      </c>
      <c r="R9440" s="8">
        <v>46267</v>
      </c>
      <c r="S9440" s="2">
        <v>1</v>
      </c>
      <c r="T9440" s="2" t="s">
        <v>81</v>
      </c>
    </row>
    <row r="9441" spans="1:20" x14ac:dyDescent="0.25">
      <c r="A9441">
        <v>1120837629</v>
      </c>
      <c r="B9441">
        <v>128301843</v>
      </c>
      <c r="C9441" t="s">
        <v>82</v>
      </c>
      <c r="D9441" t="s">
        <v>88</v>
      </c>
      <c r="E9441" t="s">
        <v>76</v>
      </c>
      <c r="F9441" s="7">
        <v>45361</v>
      </c>
      <c r="G9441" s="7">
        <v>45726</v>
      </c>
      <c r="H9441" t="s">
        <v>77</v>
      </c>
      <c r="I9441" t="s">
        <v>78</v>
      </c>
      <c r="J9441" s="7">
        <v>45752</v>
      </c>
      <c r="K9441" s="7">
        <v>45748</v>
      </c>
      <c r="L9441" s="7">
        <v>45726</v>
      </c>
      <c r="M9441" t="s">
        <v>77</v>
      </c>
      <c r="N9441" t="s">
        <v>79</v>
      </c>
      <c r="O9441">
        <v>2026</v>
      </c>
      <c r="P9441">
        <v>1</v>
      </c>
      <c r="Q9441" t="s">
        <v>80</v>
      </c>
      <c r="R9441" s="8">
        <v>46267</v>
      </c>
      <c r="S9441" s="2">
        <v>1</v>
      </c>
      <c r="T9441" s="2" t="s">
        <v>81</v>
      </c>
    </row>
    <row r="9442" spans="1:20" x14ac:dyDescent="0.25">
      <c r="A9442">
        <v>1120837683</v>
      </c>
      <c r="B9442">
        <v>128356164</v>
      </c>
      <c r="C9442" t="s">
        <v>98</v>
      </c>
      <c r="D9442" t="s">
        <v>88</v>
      </c>
      <c r="E9442" t="s">
        <v>76</v>
      </c>
      <c r="F9442" s="7">
        <v>45373</v>
      </c>
      <c r="G9442" s="7">
        <v>45553</v>
      </c>
      <c r="H9442" t="s">
        <v>77</v>
      </c>
      <c r="I9442" t="s">
        <v>78</v>
      </c>
      <c r="J9442" s="7"/>
      <c r="K9442" s="7">
        <v>45380</v>
      </c>
      <c r="L9442" s="7">
        <v>45553</v>
      </c>
      <c r="M9442" t="s">
        <v>77</v>
      </c>
      <c r="N9442"/>
      <c r="O9442">
        <v>2026</v>
      </c>
      <c r="P9442">
        <v>1</v>
      </c>
      <c r="Q9442" t="s">
        <v>80</v>
      </c>
      <c r="R9442" s="8">
        <v>46267</v>
      </c>
      <c r="S9442" s="2">
        <v>1</v>
      </c>
      <c r="T9442" s="2" t="s">
        <v>81</v>
      </c>
    </row>
    <row r="9443" spans="1:20" x14ac:dyDescent="0.25">
      <c r="A9443">
        <v>1120837830</v>
      </c>
      <c r="B9443">
        <v>128529131</v>
      </c>
      <c r="C9443" t="s">
        <v>82</v>
      </c>
      <c r="D9443" t="s">
        <v>88</v>
      </c>
      <c r="E9443" t="s">
        <v>76</v>
      </c>
      <c r="F9443" s="7">
        <v>45391</v>
      </c>
      <c r="G9443" s="7">
        <v>45756</v>
      </c>
      <c r="H9443" t="s">
        <v>77</v>
      </c>
      <c r="I9443" t="s">
        <v>84</v>
      </c>
      <c r="J9443" s="7">
        <v>45777</v>
      </c>
      <c r="K9443" s="7">
        <v>45748</v>
      </c>
      <c r="L9443" s="7">
        <v>45756</v>
      </c>
      <c r="M9443" t="s">
        <v>77</v>
      </c>
      <c r="N9443" t="s">
        <v>79</v>
      </c>
      <c r="O9443">
        <v>2026</v>
      </c>
      <c r="P9443">
        <v>1</v>
      </c>
      <c r="Q9443" t="s">
        <v>80</v>
      </c>
      <c r="R9443" s="8">
        <v>46267</v>
      </c>
      <c r="S9443" s="2">
        <v>1</v>
      </c>
      <c r="T9443" s="2" t="s">
        <v>81</v>
      </c>
    </row>
    <row r="9444" spans="1:20" x14ac:dyDescent="0.25">
      <c r="A9444">
        <v>1120837831</v>
      </c>
      <c r="B9444">
        <v>128529131</v>
      </c>
      <c r="C9444" t="s">
        <v>82</v>
      </c>
      <c r="D9444" t="s">
        <v>88</v>
      </c>
      <c r="E9444" t="s">
        <v>76</v>
      </c>
      <c r="F9444" s="7">
        <v>45391</v>
      </c>
      <c r="G9444" s="7">
        <v>45756</v>
      </c>
      <c r="H9444" t="s">
        <v>77</v>
      </c>
      <c r="I9444" t="s">
        <v>84</v>
      </c>
      <c r="J9444" s="7">
        <v>45777</v>
      </c>
      <c r="K9444" s="7">
        <v>45513</v>
      </c>
      <c r="L9444" s="7">
        <v>45756</v>
      </c>
      <c r="M9444" t="s">
        <v>77</v>
      </c>
      <c r="N9444" t="s">
        <v>79</v>
      </c>
      <c r="O9444">
        <v>2026</v>
      </c>
      <c r="P9444">
        <v>1</v>
      </c>
      <c r="Q9444" t="s">
        <v>80</v>
      </c>
      <c r="R9444" s="8">
        <v>46267</v>
      </c>
      <c r="S9444" s="2">
        <v>1</v>
      </c>
      <c r="T9444" s="2" t="s">
        <v>81</v>
      </c>
    </row>
    <row r="9445" spans="1:20" x14ac:dyDescent="0.25">
      <c r="A9445">
        <v>1120837856</v>
      </c>
      <c r="B9445">
        <v>128553477</v>
      </c>
      <c r="C9445" t="s">
        <v>74</v>
      </c>
      <c r="D9445" t="s">
        <v>75</v>
      </c>
      <c r="E9445" t="s">
        <v>76</v>
      </c>
      <c r="F9445" s="7">
        <v>45398</v>
      </c>
      <c r="G9445" s="7">
        <v>45763</v>
      </c>
      <c r="H9445" t="s">
        <v>86</v>
      </c>
      <c r="I9445" t="s">
        <v>87</v>
      </c>
      <c r="J9445" s="7">
        <v>45748</v>
      </c>
      <c r="K9445" s="7">
        <v>45794</v>
      </c>
      <c r="L9445" s="7">
        <v>45763</v>
      </c>
      <c r="M9445" t="s">
        <v>86</v>
      </c>
      <c r="N9445" t="s">
        <v>79</v>
      </c>
      <c r="O9445">
        <v>2026</v>
      </c>
      <c r="P9445">
        <v>1</v>
      </c>
      <c r="Q9445" t="s">
        <v>80</v>
      </c>
      <c r="R9445" s="8">
        <v>46267</v>
      </c>
      <c r="S9445" s="2">
        <v>1</v>
      </c>
      <c r="T9445" s="2" t="s">
        <v>81</v>
      </c>
    </row>
    <row r="9446" spans="1:20" x14ac:dyDescent="0.25">
      <c r="A9446">
        <v>1120837945</v>
      </c>
      <c r="B9446">
        <v>128680735</v>
      </c>
      <c r="C9446" t="s">
        <v>98</v>
      </c>
      <c r="D9446" t="s">
        <v>83</v>
      </c>
      <c r="E9446" t="s">
        <v>76</v>
      </c>
      <c r="F9446" s="7">
        <v>45405</v>
      </c>
      <c r="G9446" s="7">
        <v>45588</v>
      </c>
      <c r="H9446" t="s">
        <v>77</v>
      </c>
      <c r="I9446" t="s">
        <v>84</v>
      </c>
      <c r="J9446" s="7"/>
      <c r="K9446" s="7">
        <v>46033</v>
      </c>
      <c r="L9446" s="7">
        <v>45588</v>
      </c>
      <c r="M9446" t="s">
        <v>77</v>
      </c>
      <c r="N9446"/>
      <c r="O9446">
        <v>2026</v>
      </c>
      <c r="P9446">
        <v>1</v>
      </c>
      <c r="Q9446" t="s">
        <v>80</v>
      </c>
      <c r="R9446" s="8">
        <v>46267</v>
      </c>
      <c r="S9446" s="2">
        <v>1</v>
      </c>
      <c r="T9446" s="2" t="s">
        <v>81</v>
      </c>
    </row>
    <row r="9447" spans="1:20" x14ac:dyDescent="0.25">
      <c r="A9447">
        <v>1120837976</v>
      </c>
      <c r="B9447">
        <v>128692620</v>
      </c>
      <c r="C9447" t="s">
        <v>85</v>
      </c>
      <c r="D9447" t="s">
        <v>75</v>
      </c>
      <c r="E9447" t="s">
        <v>76</v>
      </c>
      <c r="F9447" s="7">
        <v>45413</v>
      </c>
      <c r="G9447" s="7">
        <v>45593</v>
      </c>
      <c r="H9447" t="s">
        <v>77</v>
      </c>
      <c r="I9447" t="s">
        <v>78</v>
      </c>
      <c r="J9447" s="7">
        <v>45827</v>
      </c>
      <c r="K9447" s="7">
        <v>45443</v>
      </c>
      <c r="L9447" s="7">
        <v>45593</v>
      </c>
      <c r="M9447" t="s">
        <v>77</v>
      </c>
      <c r="N9447" t="s">
        <v>92</v>
      </c>
      <c r="O9447">
        <v>2026</v>
      </c>
      <c r="P9447">
        <v>1</v>
      </c>
      <c r="Q9447" t="s">
        <v>80</v>
      </c>
      <c r="R9447" s="8">
        <v>46267</v>
      </c>
      <c r="S9447" s="2">
        <v>1</v>
      </c>
      <c r="T9447" s="2" t="s">
        <v>81</v>
      </c>
    </row>
    <row r="9448" spans="1:20" x14ac:dyDescent="0.25">
      <c r="A9448">
        <v>1120838037</v>
      </c>
      <c r="B9448">
        <v>128733735</v>
      </c>
      <c r="C9448" t="s">
        <v>95</v>
      </c>
      <c r="D9448" t="s">
        <v>83</v>
      </c>
      <c r="E9448" t="s">
        <v>76</v>
      </c>
      <c r="F9448" s="7">
        <v>45420</v>
      </c>
      <c r="G9448" s="7">
        <v>45604</v>
      </c>
      <c r="H9448" t="s">
        <v>77</v>
      </c>
      <c r="I9448" t="s">
        <v>84</v>
      </c>
      <c r="J9448" s="7"/>
      <c r="K9448" s="7">
        <v>46058</v>
      </c>
      <c r="L9448" s="7">
        <v>45604</v>
      </c>
      <c r="M9448" t="s">
        <v>77</v>
      </c>
      <c r="N9448"/>
      <c r="O9448">
        <v>2026</v>
      </c>
      <c r="P9448">
        <v>1</v>
      </c>
      <c r="Q9448" t="s">
        <v>80</v>
      </c>
      <c r="R9448" s="8">
        <v>46267</v>
      </c>
      <c r="S9448" s="2">
        <v>1</v>
      </c>
      <c r="T9448" s="2" t="s">
        <v>81</v>
      </c>
    </row>
    <row r="9449" spans="1:20" x14ac:dyDescent="0.25">
      <c r="A9449">
        <v>1120838122</v>
      </c>
      <c r="B9449">
        <v>128804829</v>
      </c>
      <c r="C9449" t="s">
        <v>95</v>
      </c>
      <c r="D9449" t="s">
        <v>88</v>
      </c>
      <c r="E9449" t="s">
        <v>76</v>
      </c>
      <c r="F9449" s="7">
        <v>45430</v>
      </c>
      <c r="G9449" s="7">
        <v>45795</v>
      </c>
      <c r="H9449" t="s">
        <v>77</v>
      </c>
      <c r="I9449" t="s">
        <v>84</v>
      </c>
      <c r="J9449" s="7">
        <v>45829</v>
      </c>
      <c r="K9449" s="7">
        <v>46062</v>
      </c>
      <c r="L9449" s="7">
        <v>45795</v>
      </c>
      <c r="M9449" t="s">
        <v>77</v>
      </c>
      <c r="N9449" t="s">
        <v>79</v>
      </c>
      <c r="O9449">
        <v>2026</v>
      </c>
      <c r="P9449">
        <v>1</v>
      </c>
      <c r="Q9449" t="s">
        <v>80</v>
      </c>
      <c r="R9449" s="8">
        <v>46267</v>
      </c>
      <c r="S9449" s="2">
        <v>1</v>
      </c>
      <c r="T9449" s="2" t="s">
        <v>81</v>
      </c>
    </row>
    <row r="9450" spans="1:20" x14ac:dyDescent="0.25">
      <c r="A9450">
        <v>1120838259</v>
      </c>
      <c r="B9450">
        <v>129039710</v>
      </c>
      <c r="C9450" t="s">
        <v>98</v>
      </c>
      <c r="D9450" t="s">
        <v>88</v>
      </c>
      <c r="E9450" t="s">
        <v>76</v>
      </c>
      <c r="F9450" s="7">
        <v>45448</v>
      </c>
      <c r="G9450" s="7">
        <v>45628</v>
      </c>
      <c r="H9450" t="s">
        <v>77</v>
      </c>
      <c r="I9450" t="s">
        <v>84</v>
      </c>
      <c r="J9450" s="7"/>
      <c r="K9450" s="7">
        <v>45540</v>
      </c>
      <c r="L9450" s="7">
        <v>45628</v>
      </c>
      <c r="M9450" t="s">
        <v>77</v>
      </c>
      <c r="N9450"/>
      <c r="O9450">
        <v>2026</v>
      </c>
      <c r="P9450">
        <v>1</v>
      </c>
      <c r="Q9450" t="s">
        <v>80</v>
      </c>
      <c r="R9450" s="8">
        <v>46267</v>
      </c>
      <c r="S9450" s="2">
        <v>1</v>
      </c>
      <c r="T9450" s="2" t="s">
        <v>81</v>
      </c>
    </row>
    <row r="9451" spans="1:20" x14ac:dyDescent="0.25">
      <c r="A9451">
        <v>1120838262</v>
      </c>
      <c r="B9451">
        <v>129039808</v>
      </c>
      <c r="C9451" t="s">
        <v>96</v>
      </c>
      <c r="D9451" t="s">
        <v>88</v>
      </c>
      <c r="E9451" t="s">
        <v>76</v>
      </c>
      <c r="F9451" s="7">
        <v>45447</v>
      </c>
      <c r="G9451" s="7">
        <v>45812</v>
      </c>
      <c r="H9451" t="s">
        <v>77</v>
      </c>
      <c r="I9451" t="s">
        <v>78</v>
      </c>
      <c r="J9451" s="7">
        <v>45725</v>
      </c>
      <c r="K9451" s="7">
        <v>45747</v>
      </c>
      <c r="L9451" s="7">
        <v>45812</v>
      </c>
      <c r="M9451" t="s">
        <v>77</v>
      </c>
      <c r="N9451" t="s">
        <v>79</v>
      </c>
      <c r="O9451">
        <v>2026</v>
      </c>
      <c r="P9451">
        <v>1</v>
      </c>
      <c r="Q9451" t="s">
        <v>80</v>
      </c>
      <c r="R9451" s="8">
        <v>46267</v>
      </c>
      <c r="S9451" s="2">
        <v>1</v>
      </c>
      <c r="T9451" s="2" t="s">
        <v>81</v>
      </c>
    </row>
    <row r="9452" spans="1:20" x14ac:dyDescent="0.25">
      <c r="A9452">
        <v>1120838379</v>
      </c>
      <c r="B9452">
        <v>129096582</v>
      </c>
      <c r="C9452" t="s">
        <v>74</v>
      </c>
      <c r="D9452" t="s">
        <v>83</v>
      </c>
      <c r="E9452" t="s">
        <v>76</v>
      </c>
      <c r="F9452" s="7">
        <v>45461</v>
      </c>
      <c r="G9452" s="7">
        <v>45644</v>
      </c>
      <c r="H9452" t="s">
        <v>77</v>
      </c>
      <c r="I9452" t="s">
        <v>78</v>
      </c>
      <c r="J9452" s="7"/>
      <c r="K9452" s="7">
        <v>45471</v>
      </c>
      <c r="L9452" s="7">
        <v>45644</v>
      </c>
      <c r="M9452" t="s">
        <v>77</v>
      </c>
      <c r="N9452"/>
      <c r="O9452">
        <v>2026</v>
      </c>
      <c r="P9452">
        <v>1</v>
      </c>
      <c r="Q9452" t="s">
        <v>80</v>
      </c>
      <c r="R9452" s="8">
        <v>46267</v>
      </c>
      <c r="S9452" s="2">
        <v>1</v>
      </c>
      <c r="T9452" s="2" t="s">
        <v>81</v>
      </c>
    </row>
    <row r="9453" spans="1:20" x14ac:dyDescent="0.25">
      <c r="A9453">
        <v>1120838381</v>
      </c>
      <c r="B9453">
        <v>129096680</v>
      </c>
      <c r="C9453" t="s">
        <v>91</v>
      </c>
      <c r="D9453" t="s">
        <v>88</v>
      </c>
      <c r="E9453" t="s">
        <v>76</v>
      </c>
      <c r="F9453" s="7">
        <v>45458</v>
      </c>
      <c r="G9453" s="7">
        <v>45823</v>
      </c>
      <c r="H9453" t="s">
        <v>77</v>
      </c>
      <c r="I9453" t="s">
        <v>78</v>
      </c>
      <c r="J9453" s="7"/>
      <c r="K9453" s="7">
        <v>45474</v>
      </c>
      <c r="L9453" s="7">
        <v>45823</v>
      </c>
      <c r="M9453" t="s">
        <v>77</v>
      </c>
      <c r="N9453"/>
      <c r="O9453">
        <v>2026</v>
      </c>
      <c r="P9453">
        <v>1</v>
      </c>
      <c r="Q9453" t="s">
        <v>80</v>
      </c>
      <c r="R9453" s="8">
        <v>46267</v>
      </c>
      <c r="S9453" s="2">
        <v>1</v>
      </c>
      <c r="T9453" s="2" t="s">
        <v>81</v>
      </c>
    </row>
    <row r="9454" spans="1:20" x14ac:dyDescent="0.25">
      <c r="A9454">
        <v>1120838447</v>
      </c>
      <c r="B9454">
        <v>129127412</v>
      </c>
      <c r="C9454" t="s">
        <v>95</v>
      </c>
      <c r="D9454" t="s">
        <v>83</v>
      </c>
      <c r="E9454" t="s">
        <v>76</v>
      </c>
      <c r="F9454" s="7">
        <v>45465</v>
      </c>
      <c r="G9454" s="7">
        <v>45648</v>
      </c>
      <c r="H9454" t="s">
        <v>77</v>
      </c>
      <c r="I9454" t="s">
        <v>84</v>
      </c>
      <c r="J9454" s="7"/>
      <c r="K9454" s="7">
        <v>45470</v>
      </c>
      <c r="L9454" s="7">
        <v>45648</v>
      </c>
      <c r="M9454" t="s">
        <v>77</v>
      </c>
      <c r="N9454"/>
      <c r="O9454">
        <v>2026</v>
      </c>
      <c r="P9454">
        <v>1</v>
      </c>
      <c r="Q9454" t="s">
        <v>80</v>
      </c>
      <c r="R9454" s="8">
        <v>46267</v>
      </c>
      <c r="S9454" s="2">
        <v>1</v>
      </c>
      <c r="T9454" s="2" t="s">
        <v>81</v>
      </c>
    </row>
    <row r="9455" spans="1:20" x14ac:dyDescent="0.25">
      <c r="A9455">
        <v>1120838509</v>
      </c>
      <c r="B9455">
        <v>129158703</v>
      </c>
      <c r="C9455" t="s">
        <v>82</v>
      </c>
      <c r="D9455" t="s">
        <v>75</v>
      </c>
      <c r="E9455" t="s">
        <v>76</v>
      </c>
      <c r="F9455" s="7">
        <v>45475</v>
      </c>
      <c r="G9455" s="7">
        <v>47301</v>
      </c>
      <c r="H9455" t="s">
        <v>77</v>
      </c>
      <c r="I9455" t="s">
        <v>89</v>
      </c>
      <c r="J9455" s="7"/>
      <c r="K9455" s="7">
        <v>46008</v>
      </c>
      <c r="L9455" s="7">
        <v>47301</v>
      </c>
      <c r="M9455" t="s">
        <v>77</v>
      </c>
      <c r="N9455"/>
      <c r="O9455">
        <v>2026</v>
      </c>
      <c r="P9455">
        <v>1</v>
      </c>
      <c r="Q9455" t="s">
        <v>80</v>
      </c>
      <c r="R9455" s="8">
        <v>46267</v>
      </c>
      <c r="S9455" s="2">
        <v>1</v>
      </c>
      <c r="T9455" s="2" t="s">
        <v>81</v>
      </c>
    </row>
    <row r="9456" spans="1:20" x14ac:dyDescent="0.25">
      <c r="A9456">
        <v>1120838618</v>
      </c>
      <c r="B9456">
        <v>129252267</v>
      </c>
      <c r="C9456" t="s">
        <v>74</v>
      </c>
      <c r="D9456" t="s">
        <v>75</v>
      </c>
      <c r="E9456" t="s">
        <v>76</v>
      </c>
      <c r="F9456" s="7">
        <v>45492</v>
      </c>
      <c r="G9456" s="7">
        <v>46572</v>
      </c>
      <c r="H9456" t="s">
        <v>86</v>
      </c>
      <c r="I9456" t="s">
        <v>87</v>
      </c>
      <c r="J9456" s="7"/>
      <c r="K9456" s="7">
        <v>45495</v>
      </c>
      <c r="L9456" s="7">
        <v>46572</v>
      </c>
      <c r="M9456" t="s">
        <v>86</v>
      </c>
      <c r="N9456"/>
      <c r="O9456">
        <v>2026</v>
      </c>
      <c r="P9456">
        <v>1</v>
      </c>
      <c r="Q9456" t="s">
        <v>80</v>
      </c>
      <c r="R9456" s="8">
        <v>46267</v>
      </c>
      <c r="S9456" s="2">
        <v>1</v>
      </c>
      <c r="T9456" s="2" t="s">
        <v>81</v>
      </c>
    </row>
    <row r="9457" spans="1:20" x14ac:dyDescent="0.25">
      <c r="A9457">
        <v>1120838722</v>
      </c>
      <c r="B9457">
        <v>129302808</v>
      </c>
      <c r="C9457" t="s">
        <v>82</v>
      </c>
      <c r="D9457" t="s">
        <v>88</v>
      </c>
      <c r="E9457" t="s">
        <v>76</v>
      </c>
      <c r="F9457" s="7">
        <v>45140</v>
      </c>
      <c r="G9457" s="7">
        <v>46967</v>
      </c>
      <c r="H9457" t="s">
        <v>86</v>
      </c>
      <c r="I9457" t="s">
        <v>87</v>
      </c>
      <c r="J9457" s="7"/>
      <c r="K9457" s="7">
        <v>45502</v>
      </c>
      <c r="L9457" s="7">
        <v>46967</v>
      </c>
      <c r="M9457" t="s">
        <v>86</v>
      </c>
      <c r="N9457"/>
      <c r="O9457">
        <v>2026</v>
      </c>
      <c r="P9457">
        <v>1</v>
      </c>
      <c r="Q9457" t="s">
        <v>80</v>
      </c>
      <c r="R9457" s="8">
        <v>46267</v>
      </c>
      <c r="S9457" s="2">
        <v>1</v>
      </c>
      <c r="T9457" s="2" t="s">
        <v>81</v>
      </c>
    </row>
    <row r="9458" spans="1:20" x14ac:dyDescent="0.25">
      <c r="A9458">
        <v>1120838723</v>
      </c>
      <c r="B9458">
        <v>129302808</v>
      </c>
      <c r="C9458" t="s">
        <v>82</v>
      </c>
      <c r="D9458" t="s">
        <v>88</v>
      </c>
      <c r="E9458" t="s">
        <v>76</v>
      </c>
      <c r="F9458" s="7">
        <v>45140</v>
      </c>
      <c r="G9458" s="7">
        <v>46967</v>
      </c>
      <c r="H9458" t="s">
        <v>86</v>
      </c>
      <c r="I9458" t="s">
        <v>87</v>
      </c>
      <c r="J9458" s="7"/>
      <c r="K9458" s="7">
        <v>45779</v>
      </c>
      <c r="L9458" s="7">
        <v>46967</v>
      </c>
      <c r="M9458" t="s">
        <v>86</v>
      </c>
      <c r="N9458"/>
      <c r="O9458">
        <v>2026</v>
      </c>
      <c r="P9458">
        <v>1</v>
      </c>
      <c r="Q9458" t="s">
        <v>80</v>
      </c>
      <c r="R9458" s="8">
        <v>46267</v>
      </c>
      <c r="S9458" s="2">
        <v>1</v>
      </c>
      <c r="T9458" s="2" t="s">
        <v>81</v>
      </c>
    </row>
    <row r="9459" spans="1:20" x14ac:dyDescent="0.25">
      <c r="A9459">
        <v>1120839007</v>
      </c>
      <c r="B9459">
        <v>129403056</v>
      </c>
      <c r="C9459" t="s">
        <v>82</v>
      </c>
      <c r="D9459" t="s">
        <v>83</v>
      </c>
      <c r="E9459" t="s">
        <v>76</v>
      </c>
      <c r="F9459" s="7">
        <v>45521</v>
      </c>
      <c r="G9459" s="7">
        <v>45705</v>
      </c>
      <c r="H9459" t="s">
        <v>77</v>
      </c>
      <c r="I9459" t="s">
        <v>78</v>
      </c>
      <c r="J9459" s="7"/>
      <c r="K9459" s="7">
        <v>45747</v>
      </c>
      <c r="L9459" s="7">
        <v>45705</v>
      </c>
      <c r="M9459" t="s">
        <v>77</v>
      </c>
      <c r="N9459"/>
      <c r="O9459">
        <v>2026</v>
      </c>
      <c r="P9459">
        <v>1</v>
      </c>
      <c r="Q9459" t="s">
        <v>80</v>
      </c>
      <c r="R9459" s="8">
        <v>46267</v>
      </c>
      <c r="S9459" s="2">
        <v>1</v>
      </c>
      <c r="T9459" s="2" t="s">
        <v>81</v>
      </c>
    </row>
    <row r="9460" spans="1:20" x14ac:dyDescent="0.25">
      <c r="A9460">
        <v>1120839303</v>
      </c>
      <c r="B9460">
        <v>129475255</v>
      </c>
      <c r="C9460" t="s">
        <v>74</v>
      </c>
      <c r="D9460" t="s">
        <v>88</v>
      </c>
      <c r="E9460" t="s">
        <v>76</v>
      </c>
      <c r="F9460" s="7">
        <v>45538</v>
      </c>
      <c r="G9460" s="7">
        <v>45903</v>
      </c>
      <c r="H9460" t="s">
        <v>77</v>
      </c>
      <c r="I9460" t="s">
        <v>78</v>
      </c>
      <c r="J9460" s="7"/>
      <c r="K9460" s="7">
        <v>45747</v>
      </c>
      <c r="L9460" s="7">
        <v>45903</v>
      </c>
      <c r="M9460" t="s">
        <v>77</v>
      </c>
      <c r="N9460"/>
      <c r="O9460">
        <v>2026</v>
      </c>
      <c r="P9460">
        <v>1</v>
      </c>
      <c r="Q9460" t="s">
        <v>80</v>
      </c>
      <c r="R9460" s="8">
        <v>46267</v>
      </c>
      <c r="S9460" s="2">
        <v>1</v>
      </c>
      <c r="T9460" s="2" t="s">
        <v>81</v>
      </c>
    </row>
    <row r="9461" spans="1:20" x14ac:dyDescent="0.25">
      <c r="A9461">
        <v>1120839341</v>
      </c>
      <c r="B9461">
        <v>129486706</v>
      </c>
      <c r="C9461" t="s">
        <v>82</v>
      </c>
      <c r="D9461" t="s">
        <v>88</v>
      </c>
      <c r="E9461" t="s">
        <v>76</v>
      </c>
      <c r="F9461" s="7">
        <v>45540</v>
      </c>
      <c r="G9461" s="7">
        <v>47366</v>
      </c>
      <c r="H9461" t="s">
        <v>77</v>
      </c>
      <c r="I9461" t="s">
        <v>78</v>
      </c>
      <c r="J9461" s="7">
        <v>46091</v>
      </c>
      <c r="K9461" s="7">
        <v>46098</v>
      </c>
      <c r="L9461" s="7">
        <v>47366</v>
      </c>
      <c r="M9461" t="s">
        <v>77</v>
      </c>
      <c r="N9461" t="s">
        <v>79</v>
      </c>
      <c r="O9461">
        <v>2026</v>
      </c>
      <c r="P9461">
        <v>1</v>
      </c>
      <c r="Q9461" t="s">
        <v>80</v>
      </c>
      <c r="R9461" s="8">
        <v>46267</v>
      </c>
      <c r="S9461" s="2">
        <v>1</v>
      </c>
      <c r="T9461" s="2" t="s">
        <v>81</v>
      </c>
    </row>
    <row r="9462" spans="1:20" x14ac:dyDescent="0.25">
      <c r="A9462">
        <v>1120839410</v>
      </c>
      <c r="B9462">
        <v>129520130</v>
      </c>
      <c r="C9462" t="s">
        <v>74</v>
      </c>
      <c r="D9462" t="s">
        <v>88</v>
      </c>
      <c r="E9462" t="s">
        <v>76</v>
      </c>
      <c r="F9462" s="7">
        <v>45544</v>
      </c>
      <c r="G9462" s="7">
        <v>45909</v>
      </c>
      <c r="H9462" t="s">
        <v>77</v>
      </c>
      <c r="I9462" t="s">
        <v>78</v>
      </c>
      <c r="J9462" s="7"/>
      <c r="K9462" s="7">
        <v>45747</v>
      </c>
      <c r="L9462" s="7">
        <v>45909</v>
      </c>
      <c r="M9462" t="s">
        <v>77</v>
      </c>
      <c r="N9462"/>
      <c r="O9462">
        <v>2026</v>
      </c>
      <c r="P9462">
        <v>1</v>
      </c>
      <c r="Q9462" t="s">
        <v>80</v>
      </c>
      <c r="R9462" s="8">
        <v>46267</v>
      </c>
      <c r="S9462" s="2">
        <v>1</v>
      </c>
      <c r="T9462" s="2" t="s">
        <v>81</v>
      </c>
    </row>
    <row r="9463" spans="1:20" x14ac:dyDescent="0.25">
      <c r="A9463">
        <v>1120839526</v>
      </c>
      <c r="B9463">
        <v>129549228</v>
      </c>
      <c r="C9463" t="s">
        <v>82</v>
      </c>
      <c r="D9463" t="s">
        <v>75</v>
      </c>
      <c r="E9463" t="s">
        <v>76</v>
      </c>
      <c r="F9463" s="7">
        <v>45553</v>
      </c>
      <c r="G9463" s="7">
        <v>46633</v>
      </c>
      <c r="H9463" t="s">
        <v>77</v>
      </c>
      <c r="I9463" t="s">
        <v>89</v>
      </c>
      <c r="J9463" s="7"/>
      <c r="K9463" s="7">
        <v>45971</v>
      </c>
      <c r="L9463" s="7">
        <v>46633</v>
      </c>
      <c r="M9463" t="s">
        <v>77</v>
      </c>
      <c r="N9463"/>
      <c r="O9463">
        <v>2026</v>
      </c>
      <c r="P9463">
        <v>1</v>
      </c>
      <c r="Q9463" t="s">
        <v>80</v>
      </c>
      <c r="R9463" s="8">
        <v>46267</v>
      </c>
      <c r="S9463" s="2">
        <v>1</v>
      </c>
      <c r="T9463" s="2" t="s">
        <v>81</v>
      </c>
    </row>
    <row r="9464" spans="1:20" x14ac:dyDescent="0.25">
      <c r="A9464">
        <v>1120839822</v>
      </c>
      <c r="B9464">
        <v>129643473</v>
      </c>
      <c r="C9464" t="s">
        <v>82</v>
      </c>
      <c r="D9464" t="s">
        <v>88</v>
      </c>
      <c r="E9464" t="s">
        <v>76</v>
      </c>
      <c r="F9464" s="7">
        <v>45568</v>
      </c>
      <c r="G9464" s="7">
        <v>47394</v>
      </c>
      <c r="H9464" t="s">
        <v>77</v>
      </c>
      <c r="I9464" t="s">
        <v>78</v>
      </c>
      <c r="J9464" s="7">
        <v>46099</v>
      </c>
      <c r="K9464" s="7">
        <v>45587</v>
      </c>
      <c r="L9464" s="7">
        <v>47394</v>
      </c>
      <c r="M9464" t="s">
        <v>77</v>
      </c>
      <c r="N9464" t="s">
        <v>79</v>
      </c>
      <c r="O9464">
        <v>2026</v>
      </c>
      <c r="P9464">
        <v>1</v>
      </c>
      <c r="Q9464" t="s">
        <v>80</v>
      </c>
      <c r="R9464" s="8">
        <v>46267</v>
      </c>
      <c r="S9464" s="2">
        <v>1</v>
      </c>
      <c r="T9464" s="2" t="s">
        <v>81</v>
      </c>
    </row>
    <row r="9465" spans="1:20" x14ac:dyDescent="0.25">
      <c r="A9465">
        <v>1120839878</v>
      </c>
      <c r="B9465">
        <v>129646293</v>
      </c>
      <c r="C9465" t="s">
        <v>85</v>
      </c>
      <c r="D9465" t="s">
        <v>83</v>
      </c>
      <c r="E9465" t="s">
        <v>76</v>
      </c>
      <c r="F9465" s="7">
        <v>45562</v>
      </c>
      <c r="G9465" s="7">
        <v>45743</v>
      </c>
      <c r="H9465" t="s">
        <v>77</v>
      </c>
      <c r="I9465" t="s">
        <v>78</v>
      </c>
      <c r="J9465" s="7"/>
      <c r="K9465" s="7">
        <v>45580</v>
      </c>
      <c r="L9465" s="7">
        <v>45743</v>
      </c>
      <c r="M9465" t="s">
        <v>77</v>
      </c>
      <c r="N9465"/>
      <c r="O9465">
        <v>2026</v>
      </c>
      <c r="P9465">
        <v>1</v>
      </c>
      <c r="Q9465" t="s">
        <v>80</v>
      </c>
      <c r="R9465" s="8">
        <v>46267</v>
      </c>
      <c r="S9465" s="2">
        <v>1</v>
      </c>
      <c r="T9465" s="2" t="s">
        <v>81</v>
      </c>
    </row>
    <row r="9466" spans="1:20" x14ac:dyDescent="0.25">
      <c r="A9466">
        <v>1120839879</v>
      </c>
      <c r="B9466">
        <v>129646293</v>
      </c>
      <c r="C9466" t="s">
        <v>85</v>
      </c>
      <c r="D9466" t="s">
        <v>83</v>
      </c>
      <c r="E9466" t="s">
        <v>76</v>
      </c>
      <c r="F9466" s="7">
        <v>45562</v>
      </c>
      <c r="G9466" s="7">
        <v>45743</v>
      </c>
      <c r="H9466" t="s">
        <v>77</v>
      </c>
      <c r="I9466" t="s">
        <v>78</v>
      </c>
      <c r="J9466" s="7"/>
      <c r="K9466" s="7">
        <v>45919</v>
      </c>
      <c r="L9466" s="7">
        <v>45743</v>
      </c>
      <c r="M9466" t="s">
        <v>77</v>
      </c>
      <c r="N9466"/>
      <c r="O9466">
        <v>2026</v>
      </c>
      <c r="P9466">
        <v>1</v>
      </c>
      <c r="Q9466" t="s">
        <v>80</v>
      </c>
      <c r="R9466" s="8">
        <v>46267</v>
      </c>
      <c r="S9466" s="2">
        <v>1</v>
      </c>
      <c r="T9466" s="2" t="s">
        <v>81</v>
      </c>
    </row>
    <row r="9467" spans="1:20" x14ac:dyDescent="0.25">
      <c r="A9467">
        <v>1120839958</v>
      </c>
      <c r="B9467">
        <v>129682983</v>
      </c>
      <c r="C9467" t="s">
        <v>97</v>
      </c>
      <c r="D9467" t="s">
        <v>88</v>
      </c>
      <c r="E9467" t="s">
        <v>76</v>
      </c>
      <c r="F9467" s="7">
        <v>45572</v>
      </c>
      <c r="G9467" s="7">
        <v>45937</v>
      </c>
      <c r="H9467" t="s">
        <v>77</v>
      </c>
      <c r="I9467" t="s">
        <v>78</v>
      </c>
      <c r="J9467" s="7">
        <v>45850</v>
      </c>
      <c r="K9467" s="7">
        <v>45623</v>
      </c>
      <c r="L9467" s="7">
        <v>45937</v>
      </c>
      <c r="M9467" t="s">
        <v>77</v>
      </c>
      <c r="N9467" t="s">
        <v>79</v>
      </c>
      <c r="O9467">
        <v>2026</v>
      </c>
      <c r="P9467">
        <v>1</v>
      </c>
      <c r="Q9467" t="s">
        <v>80</v>
      </c>
      <c r="R9467" s="8">
        <v>46267</v>
      </c>
      <c r="S9467" s="2">
        <v>1</v>
      </c>
      <c r="T9467" s="2" t="s">
        <v>81</v>
      </c>
    </row>
    <row r="9468" spans="1:20" x14ac:dyDescent="0.25">
      <c r="A9468">
        <v>1120840294</v>
      </c>
      <c r="B9468">
        <v>129778846</v>
      </c>
      <c r="C9468" t="s">
        <v>82</v>
      </c>
      <c r="D9468" t="s">
        <v>88</v>
      </c>
      <c r="E9468" t="s">
        <v>76</v>
      </c>
      <c r="F9468" s="7">
        <v>45593</v>
      </c>
      <c r="G9468" s="7">
        <v>47419</v>
      </c>
      <c r="H9468" t="s">
        <v>77</v>
      </c>
      <c r="I9468" t="s">
        <v>78</v>
      </c>
      <c r="J9468" s="7"/>
      <c r="K9468" s="7">
        <v>45689</v>
      </c>
      <c r="L9468" s="7">
        <v>47419</v>
      </c>
      <c r="M9468" t="s">
        <v>77</v>
      </c>
      <c r="N9468"/>
      <c r="O9468">
        <v>2026</v>
      </c>
      <c r="P9468">
        <v>1</v>
      </c>
      <c r="Q9468" t="s">
        <v>80</v>
      </c>
      <c r="R9468" s="8">
        <v>46267</v>
      </c>
      <c r="S9468" s="2">
        <v>1</v>
      </c>
      <c r="T9468" s="2" t="s">
        <v>81</v>
      </c>
    </row>
    <row r="9469" spans="1:20" x14ac:dyDescent="0.25">
      <c r="A9469">
        <v>1120840412</v>
      </c>
      <c r="B9469">
        <v>129813555</v>
      </c>
      <c r="C9469" t="s">
        <v>82</v>
      </c>
      <c r="D9469" t="s">
        <v>88</v>
      </c>
      <c r="E9469" t="s">
        <v>76</v>
      </c>
      <c r="F9469" s="7">
        <v>45610</v>
      </c>
      <c r="G9469" s="7">
        <v>47436</v>
      </c>
      <c r="H9469" t="s">
        <v>77</v>
      </c>
      <c r="I9469" t="s">
        <v>78</v>
      </c>
      <c r="J9469" s="7"/>
      <c r="K9469" s="7">
        <v>45622</v>
      </c>
      <c r="L9469" s="7">
        <v>47436</v>
      </c>
      <c r="M9469" t="s">
        <v>77</v>
      </c>
      <c r="N9469"/>
      <c r="O9469">
        <v>2026</v>
      </c>
      <c r="P9469">
        <v>1</v>
      </c>
      <c r="Q9469" t="s">
        <v>80</v>
      </c>
      <c r="R9469" s="8">
        <v>46267</v>
      </c>
      <c r="S9469" s="2">
        <v>1</v>
      </c>
      <c r="T9469" s="2" t="s">
        <v>81</v>
      </c>
    </row>
    <row r="9470" spans="1:20" x14ac:dyDescent="0.25">
      <c r="A9470">
        <v>1120841463</v>
      </c>
      <c r="B9470">
        <v>131263907</v>
      </c>
      <c r="C9470" t="s">
        <v>85</v>
      </c>
      <c r="D9470" t="s">
        <v>75</v>
      </c>
      <c r="E9470" t="s">
        <v>76</v>
      </c>
      <c r="F9470" s="7">
        <v>45797</v>
      </c>
      <c r="G9470" s="7">
        <v>45889</v>
      </c>
      <c r="H9470" t="s">
        <v>77</v>
      </c>
      <c r="I9470" t="s">
        <v>78</v>
      </c>
      <c r="J9470" s="7">
        <v>45858</v>
      </c>
      <c r="K9470" s="7">
        <v>45853</v>
      </c>
      <c r="L9470" s="7">
        <v>45889</v>
      </c>
      <c r="M9470" t="s">
        <v>77</v>
      </c>
      <c r="N9470" t="s">
        <v>79</v>
      </c>
      <c r="O9470">
        <v>2026</v>
      </c>
      <c r="P9470">
        <v>1</v>
      </c>
      <c r="Q9470" t="s">
        <v>80</v>
      </c>
      <c r="R9470" s="8">
        <v>46267</v>
      </c>
      <c r="S9470" s="2">
        <v>1</v>
      </c>
      <c r="T9470" s="2" t="s">
        <v>81</v>
      </c>
    </row>
    <row r="9471" spans="1:20" x14ac:dyDescent="0.25">
      <c r="A9471">
        <v>1120842533</v>
      </c>
      <c r="B9471">
        <v>131735310</v>
      </c>
      <c r="C9471" t="s">
        <v>94</v>
      </c>
      <c r="D9471" t="s">
        <v>83</v>
      </c>
      <c r="E9471" t="s">
        <v>76</v>
      </c>
      <c r="F9471" s="7">
        <v>45910</v>
      </c>
      <c r="G9471" s="7">
        <v>46091</v>
      </c>
      <c r="H9471" t="s">
        <v>77</v>
      </c>
      <c r="I9471" t="s">
        <v>84</v>
      </c>
      <c r="J9471" s="7"/>
      <c r="K9471" s="7">
        <v>45932</v>
      </c>
      <c r="L9471" s="7">
        <v>46091</v>
      </c>
      <c r="M9471" t="s">
        <v>77</v>
      </c>
      <c r="N9471"/>
      <c r="O9471">
        <v>2026</v>
      </c>
      <c r="P9471">
        <v>1</v>
      </c>
      <c r="Q9471" t="s">
        <v>80</v>
      </c>
      <c r="R9471" s="8">
        <v>46267</v>
      </c>
      <c r="S9471" s="2">
        <v>1</v>
      </c>
      <c r="T9471" s="2" t="s">
        <v>81</v>
      </c>
    </row>
    <row r="9472" spans="1:20" x14ac:dyDescent="0.25">
      <c r="A9472">
        <v>1120842954</v>
      </c>
      <c r="B9472">
        <v>131895846</v>
      </c>
      <c r="C9472" t="s">
        <v>93</v>
      </c>
      <c r="D9472" t="s">
        <v>83</v>
      </c>
      <c r="E9472" t="s">
        <v>76</v>
      </c>
      <c r="F9472" s="7">
        <v>45944</v>
      </c>
      <c r="G9472" s="7">
        <v>46126</v>
      </c>
      <c r="H9472" t="s">
        <v>77</v>
      </c>
      <c r="I9472" t="s">
        <v>78</v>
      </c>
      <c r="J9472" s="7">
        <v>46000</v>
      </c>
      <c r="K9472" s="7">
        <v>45961</v>
      </c>
      <c r="L9472" s="7">
        <v>46126</v>
      </c>
      <c r="M9472" t="s">
        <v>77</v>
      </c>
      <c r="N9472" t="s">
        <v>79</v>
      </c>
      <c r="O9472">
        <v>2026</v>
      </c>
      <c r="P9472">
        <v>1</v>
      </c>
      <c r="Q9472" t="s">
        <v>80</v>
      </c>
      <c r="R9472" s="8">
        <v>46267</v>
      </c>
      <c r="S9472" s="2">
        <v>1</v>
      </c>
      <c r="T9472" s="2" t="s">
        <v>81</v>
      </c>
    </row>
    <row r="9473" spans="1:20" x14ac:dyDescent="0.25">
      <c r="A9473">
        <v>1120843051</v>
      </c>
      <c r="B9473">
        <v>131919130</v>
      </c>
      <c r="C9473" t="s">
        <v>74</v>
      </c>
      <c r="D9473" t="s">
        <v>88</v>
      </c>
      <c r="E9473" t="s">
        <v>76</v>
      </c>
      <c r="F9473" s="7">
        <v>45951</v>
      </c>
      <c r="G9473" s="7">
        <v>46133</v>
      </c>
      <c r="H9473" t="s">
        <v>77</v>
      </c>
      <c r="I9473" t="s">
        <v>89</v>
      </c>
      <c r="J9473" s="7"/>
      <c r="K9473" s="7">
        <v>45952</v>
      </c>
      <c r="L9473" s="7">
        <v>46133</v>
      </c>
      <c r="M9473" t="s">
        <v>77</v>
      </c>
      <c r="N9473"/>
      <c r="O9473">
        <v>2026</v>
      </c>
      <c r="P9473">
        <v>1</v>
      </c>
      <c r="Q9473" t="s">
        <v>80</v>
      </c>
      <c r="R9473" s="8">
        <v>46267</v>
      </c>
      <c r="S9473" s="2">
        <v>1</v>
      </c>
      <c r="T9473" s="2" t="s">
        <v>81</v>
      </c>
    </row>
    <row r="9474" spans="1:20" x14ac:dyDescent="0.25">
      <c r="A9474">
        <v>1120843486</v>
      </c>
      <c r="B9474">
        <v>132780364</v>
      </c>
      <c r="C9474" t="s">
        <v>99</v>
      </c>
      <c r="D9474" t="s">
        <v>75</v>
      </c>
      <c r="E9474" t="s">
        <v>76</v>
      </c>
      <c r="F9474" s="7">
        <v>46008</v>
      </c>
      <c r="G9474" s="7">
        <v>46190</v>
      </c>
      <c r="H9474" t="s">
        <v>77</v>
      </c>
      <c r="I9474" t="s">
        <v>89</v>
      </c>
      <c r="J9474" s="7"/>
      <c r="K9474" s="7">
        <v>46009</v>
      </c>
      <c r="L9474" s="7">
        <v>46190</v>
      </c>
      <c r="M9474" t="s">
        <v>77</v>
      </c>
      <c r="N9474"/>
      <c r="O9474">
        <v>2026</v>
      </c>
      <c r="P9474">
        <v>1</v>
      </c>
      <c r="Q9474" t="s">
        <v>80</v>
      </c>
      <c r="R9474" s="8">
        <v>46267</v>
      </c>
      <c r="S9474" s="2">
        <v>1</v>
      </c>
      <c r="T9474" s="2" t="s">
        <v>81</v>
      </c>
    </row>
    <row r="9475" spans="1:20" x14ac:dyDescent="0.25">
      <c r="A9475">
        <v>1120843643</v>
      </c>
      <c r="B9475">
        <v>132985318</v>
      </c>
      <c r="C9475" t="s">
        <v>93</v>
      </c>
      <c r="D9475" t="s">
        <v>88</v>
      </c>
      <c r="E9475" t="s">
        <v>76</v>
      </c>
      <c r="F9475" s="7">
        <v>46044</v>
      </c>
      <c r="G9475" s="7">
        <v>46409</v>
      </c>
      <c r="H9475" t="s">
        <v>77</v>
      </c>
      <c r="I9475" t="s">
        <v>89</v>
      </c>
      <c r="J9475" s="7">
        <v>46084</v>
      </c>
      <c r="K9475" s="7">
        <v>46064</v>
      </c>
      <c r="L9475" s="7">
        <v>46409</v>
      </c>
      <c r="M9475" t="s">
        <v>77</v>
      </c>
      <c r="N9475" t="s">
        <v>79</v>
      </c>
      <c r="O9475">
        <v>2026</v>
      </c>
      <c r="P9475">
        <v>1</v>
      </c>
      <c r="Q9475" t="s">
        <v>80</v>
      </c>
      <c r="R9475" s="8">
        <v>46267</v>
      </c>
      <c r="S9475" s="2">
        <v>1</v>
      </c>
      <c r="T9475" s="2" t="s">
        <v>81</v>
      </c>
    </row>
    <row r="9476" spans="1:20" x14ac:dyDescent="0.25">
      <c r="A9476">
        <v>1120843915</v>
      </c>
      <c r="B9476">
        <v>110508413</v>
      </c>
      <c r="C9476" t="s">
        <v>85</v>
      </c>
      <c r="D9476" t="s">
        <v>75</v>
      </c>
      <c r="E9476" t="s">
        <v>76</v>
      </c>
      <c r="F9476" s="7">
        <v>42185</v>
      </c>
      <c r="G9476" s="7">
        <v>44012</v>
      </c>
      <c r="H9476" t="s">
        <v>86</v>
      </c>
      <c r="I9476" t="s">
        <v>87</v>
      </c>
      <c r="J9476" s="7">
        <v>44730</v>
      </c>
      <c r="K9476" s="7">
        <v>46008</v>
      </c>
      <c r="L9476" s="7">
        <v>44012</v>
      </c>
      <c r="M9476" t="s">
        <v>86</v>
      </c>
      <c r="N9476" t="s">
        <v>92</v>
      </c>
      <c r="O9476">
        <v>2026</v>
      </c>
      <c r="P9476">
        <v>1</v>
      </c>
      <c r="Q9476" t="s">
        <v>80</v>
      </c>
      <c r="R9476" s="8">
        <v>46267</v>
      </c>
      <c r="S9476" s="2">
        <v>1</v>
      </c>
      <c r="T9476" s="2" t="s">
        <v>81</v>
      </c>
    </row>
    <row r="9477" spans="1:20" x14ac:dyDescent="0.25">
      <c r="A9477">
        <v>1120844584</v>
      </c>
      <c r="B9477">
        <v>112823729</v>
      </c>
      <c r="C9477" t="s">
        <v>82</v>
      </c>
      <c r="D9477" t="s">
        <v>75</v>
      </c>
      <c r="E9477" t="s">
        <v>76</v>
      </c>
      <c r="F9477" s="7">
        <v>42847</v>
      </c>
      <c r="G9477" s="7">
        <v>44647</v>
      </c>
      <c r="H9477" t="s">
        <v>77</v>
      </c>
      <c r="I9477" t="s">
        <v>78</v>
      </c>
      <c r="J9477" s="7">
        <v>44665</v>
      </c>
      <c r="K9477" s="7">
        <v>42859</v>
      </c>
      <c r="L9477" s="7">
        <v>44647</v>
      </c>
      <c r="M9477" t="s">
        <v>77</v>
      </c>
      <c r="N9477" t="s">
        <v>92</v>
      </c>
      <c r="O9477">
        <v>2026</v>
      </c>
      <c r="P9477">
        <v>1</v>
      </c>
      <c r="Q9477" t="s">
        <v>80</v>
      </c>
      <c r="R9477" s="8">
        <v>46267</v>
      </c>
      <c r="S9477" s="2">
        <v>1</v>
      </c>
      <c r="T9477" s="2" t="s">
        <v>81</v>
      </c>
    </row>
    <row r="9478" spans="1:20" x14ac:dyDescent="0.25">
      <c r="A9478">
        <v>1120844592</v>
      </c>
      <c r="B9478">
        <v>112831895</v>
      </c>
      <c r="C9478" t="s">
        <v>91</v>
      </c>
      <c r="D9478" t="s">
        <v>88</v>
      </c>
      <c r="E9478" t="s">
        <v>76</v>
      </c>
      <c r="F9478" s="7">
        <v>42858</v>
      </c>
      <c r="G9478" s="7">
        <v>44684</v>
      </c>
      <c r="H9478" t="s">
        <v>77</v>
      </c>
      <c r="I9478" t="s">
        <v>78</v>
      </c>
      <c r="J9478" s="7">
        <v>46093</v>
      </c>
      <c r="K9478" s="7">
        <v>44392</v>
      </c>
      <c r="L9478" s="7">
        <v>44684</v>
      </c>
      <c r="M9478" t="s">
        <v>77</v>
      </c>
      <c r="N9478" t="s">
        <v>79</v>
      </c>
      <c r="O9478">
        <v>2026</v>
      </c>
      <c r="P9478">
        <v>1</v>
      </c>
      <c r="Q9478" t="s">
        <v>80</v>
      </c>
      <c r="R9478" s="8">
        <v>46267</v>
      </c>
      <c r="S9478" s="2">
        <v>1</v>
      </c>
      <c r="T9478" s="2" t="s">
        <v>81</v>
      </c>
    </row>
    <row r="9479" spans="1:20" x14ac:dyDescent="0.25">
      <c r="A9479">
        <v>1120844767</v>
      </c>
      <c r="B9479">
        <v>113180084</v>
      </c>
      <c r="C9479" t="s">
        <v>98</v>
      </c>
      <c r="D9479" t="s">
        <v>88</v>
      </c>
      <c r="E9479" t="s">
        <v>76</v>
      </c>
      <c r="F9479" s="7">
        <v>42966</v>
      </c>
      <c r="G9479" s="7">
        <v>44599</v>
      </c>
      <c r="H9479" t="s">
        <v>77</v>
      </c>
      <c r="I9479" t="s">
        <v>78</v>
      </c>
      <c r="J9479" s="7">
        <v>45192</v>
      </c>
      <c r="K9479" s="7">
        <v>45204</v>
      </c>
      <c r="L9479" s="7">
        <v>44599</v>
      </c>
      <c r="M9479" t="s">
        <v>77</v>
      </c>
      <c r="N9479" t="s">
        <v>92</v>
      </c>
      <c r="O9479">
        <v>2026</v>
      </c>
      <c r="P9479">
        <v>1</v>
      </c>
      <c r="Q9479" t="s">
        <v>80</v>
      </c>
      <c r="R9479" s="8">
        <v>46267</v>
      </c>
      <c r="S9479" s="2">
        <v>1</v>
      </c>
      <c r="T9479" s="2" t="s">
        <v>81</v>
      </c>
    </row>
    <row r="9480" spans="1:20" x14ac:dyDescent="0.25">
      <c r="A9480">
        <v>1120844795</v>
      </c>
      <c r="B9480">
        <v>113257908</v>
      </c>
      <c r="C9480" t="s">
        <v>74</v>
      </c>
      <c r="D9480" t="s">
        <v>83</v>
      </c>
      <c r="E9480" t="s">
        <v>76</v>
      </c>
      <c r="F9480" s="7">
        <v>42996</v>
      </c>
      <c r="G9480" s="7">
        <v>44822</v>
      </c>
      <c r="H9480" t="s">
        <v>86</v>
      </c>
      <c r="I9480" t="s">
        <v>87</v>
      </c>
      <c r="J9480" s="7">
        <v>45845</v>
      </c>
      <c r="K9480" s="7">
        <v>44207</v>
      </c>
      <c r="L9480" s="7">
        <v>44822</v>
      </c>
      <c r="M9480" t="s">
        <v>86</v>
      </c>
      <c r="N9480" t="s">
        <v>79</v>
      </c>
      <c r="O9480">
        <v>2026</v>
      </c>
      <c r="P9480">
        <v>1</v>
      </c>
      <c r="Q9480" t="s">
        <v>80</v>
      </c>
      <c r="R9480" s="8">
        <v>46267</v>
      </c>
      <c r="S9480" s="2">
        <v>1</v>
      </c>
      <c r="T9480" s="2" t="s">
        <v>81</v>
      </c>
    </row>
    <row r="9481" spans="1:20" x14ac:dyDescent="0.25">
      <c r="A9481">
        <v>1120844833</v>
      </c>
      <c r="B9481">
        <v>113758202</v>
      </c>
      <c r="C9481" t="s">
        <v>91</v>
      </c>
      <c r="D9481" t="s">
        <v>75</v>
      </c>
      <c r="E9481" t="s">
        <v>76</v>
      </c>
      <c r="F9481" s="7">
        <v>42888</v>
      </c>
      <c r="G9481" s="7">
        <v>44714</v>
      </c>
      <c r="H9481" t="s">
        <v>77</v>
      </c>
      <c r="I9481" t="s">
        <v>78</v>
      </c>
      <c r="J9481" s="7">
        <v>44788</v>
      </c>
      <c r="K9481" s="7">
        <v>46008</v>
      </c>
      <c r="L9481" s="7">
        <v>44714</v>
      </c>
      <c r="M9481" t="s">
        <v>77</v>
      </c>
      <c r="N9481" t="s">
        <v>92</v>
      </c>
      <c r="O9481">
        <v>2026</v>
      </c>
      <c r="P9481">
        <v>1</v>
      </c>
      <c r="Q9481" t="s">
        <v>80</v>
      </c>
      <c r="R9481" s="8">
        <v>46267</v>
      </c>
      <c r="S9481" s="2">
        <v>1</v>
      </c>
      <c r="T9481" s="2" t="s">
        <v>81</v>
      </c>
    </row>
    <row r="9482" spans="1:20" x14ac:dyDescent="0.25">
      <c r="A9482">
        <v>1120844835</v>
      </c>
      <c r="B9482">
        <v>113759828</v>
      </c>
      <c r="C9482" t="s">
        <v>85</v>
      </c>
      <c r="D9482" t="s">
        <v>75</v>
      </c>
      <c r="E9482" t="s">
        <v>76</v>
      </c>
      <c r="F9482" s="7">
        <v>43032</v>
      </c>
      <c r="G9482" s="7">
        <v>44858</v>
      </c>
      <c r="H9482" t="s">
        <v>77</v>
      </c>
      <c r="I9482" t="s">
        <v>78</v>
      </c>
      <c r="J9482" s="7">
        <v>44870</v>
      </c>
      <c r="K9482" s="7">
        <v>43033</v>
      </c>
      <c r="L9482" s="7">
        <v>44858</v>
      </c>
      <c r="M9482" t="s">
        <v>77</v>
      </c>
      <c r="N9482" t="s">
        <v>92</v>
      </c>
      <c r="O9482">
        <v>2026</v>
      </c>
      <c r="P9482">
        <v>1</v>
      </c>
      <c r="Q9482" t="s">
        <v>80</v>
      </c>
      <c r="R9482" s="8">
        <v>46267</v>
      </c>
      <c r="S9482" s="2">
        <v>1</v>
      </c>
      <c r="T9482" s="2" t="s">
        <v>81</v>
      </c>
    </row>
    <row r="9483" spans="1:20" x14ac:dyDescent="0.25">
      <c r="A9483">
        <v>1120844918</v>
      </c>
      <c r="B9483">
        <v>114375413</v>
      </c>
      <c r="C9483" t="s">
        <v>82</v>
      </c>
      <c r="D9483" t="s">
        <v>75</v>
      </c>
      <c r="E9483" t="s">
        <v>76</v>
      </c>
      <c r="F9483" s="7">
        <v>43168</v>
      </c>
      <c r="G9483" s="7">
        <v>44994</v>
      </c>
      <c r="H9483" t="s">
        <v>77</v>
      </c>
      <c r="I9483" t="s">
        <v>78</v>
      </c>
      <c r="J9483" s="7">
        <v>45428</v>
      </c>
      <c r="K9483" s="7">
        <v>45434</v>
      </c>
      <c r="L9483" s="7">
        <v>44994</v>
      </c>
      <c r="M9483" t="s">
        <v>77</v>
      </c>
      <c r="N9483" t="s">
        <v>92</v>
      </c>
      <c r="O9483">
        <v>2026</v>
      </c>
      <c r="P9483">
        <v>1</v>
      </c>
      <c r="Q9483" t="s">
        <v>80</v>
      </c>
      <c r="R9483" s="8">
        <v>46267</v>
      </c>
      <c r="S9483" s="2">
        <v>1</v>
      </c>
      <c r="T9483" s="2" t="s">
        <v>81</v>
      </c>
    </row>
    <row r="9484" spans="1:20" x14ac:dyDescent="0.25">
      <c r="A9484">
        <v>1120844955</v>
      </c>
      <c r="B9484">
        <v>114557164</v>
      </c>
      <c r="C9484" t="s">
        <v>82</v>
      </c>
      <c r="D9484" t="s">
        <v>75</v>
      </c>
      <c r="E9484" t="s">
        <v>76</v>
      </c>
      <c r="F9484" s="7">
        <v>43222</v>
      </c>
      <c r="G9484" s="7">
        <v>45035</v>
      </c>
      <c r="H9484" t="s">
        <v>77</v>
      </c>
      <c r="I9484" t="s">
        <v>78</v>
      </c>
      <c r="J9484" s="7">
        <v>45118</v>
      </c>
      <c r="K9484" s="7">
        <v>46031</v>
      </c>
      <c r="L9484" s="7">
        <v>45035</v>
      </c>
      <c r="M9484" t="s">
        <v>77</v>
      </c>
      <c r="N9484" t="s">
        <v>92</v>
      </c>
      <c r="O9484">
        <v>2026</v>
      </c>
      <c r="P9484">
        <v>1</v>
      </c>
      <c r="Q9484" t="s">
        <v>80</v>
      </c>
      <c r="R9484" s="8">
        <v>46267</v>
      </c>
      <c r="S9484" s="2">
        <v>1</v>
      </c>
      <c r="T9484" s="2" t="s">
        <v>81</v>
      </c>
    </row>
    <row r="9485" spans="1:20" x14ac:dyDescent="0.25">
      <c r="A9485">
        <v>1120844988</v>
      </c>
      <c r="B9485">
        <v>114742245</v>
      </c>
      <c r="C9485" t="s">
        <v>82</v>
      </c>
      <c r="D9485" t="s">
        <v>88</v>
      </c>
      <c r="E9485" t="s">
        <v>76</v>
      </c>
      <c r="F9485" s="7">
        <v>43280</v>
      </c>
      <c r="G9485" s="7">
        <v>45106</v>
      </c>
      <c r="H9485" t="s">
        <v>77</v>
      </c>
      <c r="I9485" t="s">
        <v>78</v>
      </c>
      <c r="J9485" s="7">
        <v>45512</v>
      </c>
      <c r="K9485" s="7">
        <v>45518</v>
      </c>
      <c r="L9485" s="7">
        <v>45106</v>
      </c>
      <c r="M9485" t="s">
        <v>77</v>
      </c>
      <c r="N9485" t="s">
        <v>79</v>
      </c>
      <c r="O9485">
        <v>2026</v>
      </c>
      <c r="P9485">
        <v>1</v>
      </c>
      <c r="Q9485" t="s">
        <v>80</v>
      </c>
      <c r="R9485" s="8">
        <v>46267</v>
      </c>
      <c r="S9485" s="2">
        <v>1</v>
      </c>
      <c r="T9485" s="2" t="s">
        <v>81</v>
      </c>
    </row>
    <row r="9486" spans="1:20" x14ac:dyDescent="0.25">
      <c r="A9486">
        <v>1120845015</v>
      </c>
      <c r="B9486">
        <v>114893579</v>
      </c>
      <c r="C9486" t="s">
        <v>95</v>
      </c>
      <c r="D9486" t="s">
        <v>83</v>
      </c>
      <c r="E9486" t="s">
        <v>76</v>
      </c>
      <c r="F9486" s="7">
        <v>43327</v>
      </c>
      <c r="G9486" s="7">
        <v>45153</v>
      </c>
      <c r="H9486" t="s">
        <v>77</v>
      </c>
      <c r="I9486" t="s">
        <v>78</v>
      </c>
      <c r="J9486" s="7">
        <v>45824</v>
      </c>
      <c r="K9486" s="7">
        <v>45946</v>
      </c>
      <c r="L9486" s="7">
        <v>45153</v>
      </c>
      <c r="M9486" t="s">
        <v>77</v>
      </c>
      <c r="N9486" t="s">
        <v>79</v>
      </c>
      <c r="O9486">
        <v>2026</v>
      </c>
      <c r="P9486">
        <v>1</v>
      </c>
      <c r="Q9486" t="s">
        <v>80</v>
      </c>
      <c r="R9486" s="8">
        <v>46267</v>
      </c>
      <c r="S9486" s="2">
        <v>1</v>
      </c>
      <c r="T9486" s="2" t="s">
        <v>81</v>
      </c>
    </row>
    <row r="9487" spans="1:20" x14ac:dyDescent="0.25">
      <c r="A9487">
        <v>1120845016</v>
      </c>
      <c r="B9487">
        <v>114893579</v>
      </c>
      <c r="C9487" t="s">
        <v>95</v>
      </c>
      <c r="D9487" t="s">
        <v>83</v>
      </c>
      <c r="E9487" t="s">
        <v>76</v>
      </c>
      <c r="F9487" s="7">
        <v>43327</v>
      </c>
      <c r="G9487" s="7">
        <v>45153</v>
      </c>
      <c r="H9487" t="s">
        <v>77</v>
      </c>
      <c r="I9487" t="s">
        <v>78</v>
      </c>
      <c r="J9487" s="7">
        <v>45824</v>
      </c>
      <c r="K9487" s="7">
        <v>45748</v>
      </c>
      <c r="L9487" s="7">
        <v>45153</v>
      </c>
      <c r="M9487" t="s">
        <v>77</v>
      </c>
      <c r="N9487" t="s">
        <v>79</v>
      </c>
      <c r="O9487">
        <v>2026</v>
      </c>
      <c r="P9487">
        <v>1</v>
      </c>
      <c r="Q9487" t="s">
        <v>80</v>
      </c>
      <c r="R9487" s="8">
        <v>46267</v>
      </c>
      <c r="S9487" s="2">
        <v>1</v>
      </c>
      <c r="T9487" s="2" t="s">
        <v>81</v>
      </c>
    </row>
    <row r="9488" spans="1:20" x14ac:dyDescent="0.25">
      <c r="A9488">
        <v>1120845049</v>
      </c>
      <c r="B9488">
        <v>115012634</v>
      </c>
      <c r="C9488" t="s">
        <v>82</v>
      </c>
      <c r="D9488" t="s">
        <v>75</v>
      </c>
      <c r="E9488" t="s">
        <v>76</v>
      </c>
      <c r="F9488" s="7">
        <v>43339</v>
      </c>
      <c r="G9488" s="7">
        <v>45165</v>
      </c>
      <c r="H9488" t="s">
        <v>86</v>
      </c>
      <c r="I9488" t="s">
        <v>87</v>
      </c>
      <c r="J9488" s="7">
        <v>45538</v>
      </c>
      <c r="K9488" s="7">
        <v>43382</v>
      </c>
      <c r="L9488" s="7">
        <v>45165</v>
      </c>
      <c r="M9488" t="s">
        <v>86</v>
      </c>
      <c r="N9488" t="s">
        <v>79</v>
      </c>
      <c r="O9488">
        <v>2026</v>
      </c>
      <c r="P9488">
        <v>1</v>
      </c>
      <c r="Q9488" t="s">
        <v>80</v>
      </c>
      <c r="R9488" s="8">
        <v>46267</v>
      </c>
      <c r="S9488" s="2">
        <v>1</v>
      </c>
      <c r="T9488" s="2" t="s">
        <v>81</v>
      </c>
    </row>
    <row r="9489" spans="1:20" x14ac:dyDescent="0.25">
      <c r="A9489">
        <v>1120845056</v>
      </c>
      <c r="B9489">
        <v>115048819</v>
      </c>
      <c r="C9489" t="s">
        <v>82</v>
      </c>
      <c r="D9489" t="s">
        <v>83</v>
      </c>
      <c r="E9489" t="s">
        <v>76</v>
      </c>
      <c r="F9489" s="7">
        <v>43383</v>
      </c>
      <c r="G9489" s="7">
        <v>45209</v>
      </c>
      <c r="H9489" t="s">
        <v>86</v>
      </c>
      <c r="I9489" t="s">
        <v>87</v>
      </c>
      <c r="J9489" s="7">
        <v>44009</v>
      </c>
      <c r="K9489" s="7">
        <v>45748</v>
      </c>
      <c r="L9489" s="7">
        <v>45209</v>
      </c>
      <c r="M9489" t="s">
        <v>86</v>
      </c>
      <c r="N9489" t="s">
        <v>92</v>
      </c>
      <c r="O9489">
        <v>2026</v>
      </c>
      <c r="P9489">
        <v>1</v>
      </c>
      <c r="Q9489" t="s">
        <v>80</v>
      </c>
      <c r="R9489" s="8">
        <v>46267</v>
      </c>
      <c r="S9489" s="2">
        <v>1</v>
      </c>
      <c r="T9489" s="2" t="s">
        <v>81</v>
      </c>
    </row>
    <row r="9490" spans="1:20" x14ac:dyDescent="0.25">
      <c r="A9490">
        <v>1120845077</v>
      </c>
      <c r="B9490">
        <v>115134381</v>
      </c>
      <c r="C9490" t="s">
        <v>82</v>
      </c>
      <c r="D9490" t="s">
        <v>75</v>
      </c>
      <c r="E9490" t="s">
        <v>76</v>
      </c>
      <c r="F9490" s="7">
        <v>43406</v>
      </c>
      <c r="G9490" s="7">
        <v>43971</v>
      </c>
      <c r="H9490" t="s">
        <v>86</v>
      </c>
      <c r="I9490" t="s">
        <v>87</v>
      </c>
      <c r="J9490" s="7">
        <v>45230</v>
      </c>
      <c r="K9490" s="7">
        <v>43887</v>
      </c>
      <c r="L9490" s="7">
        <v>43971</v>
      </c>
      <c r="M9490" t="s">
        <v>86</v>
      </c>
      <c r="N9490" t="s">
        <v>92</v>
      </c>
      <c r="O9490">
        <v>2026</v>
      </c>
      <c r="P9490">
        <v>1</v>
      </c>
      <c r="Q9490" t="s">
        <v>80</v>
      </c>
      <c r="R9490" s="8">
        <v>46267</v>
      </c>
      <c r="S9490" s="2">
        <v>1</v>
      </c>
      <c r="T9490" s="2" t="s">
        <v>81</v>
      </c>
    </row>
    <row r="9491" spans="1:20" x14ac:dyDescent="0.25">
      <c r="A9491">
        <v>1120845151</v>
      </c>
      <c r="B9491">
        <v>116715930</v>
      </c>
      <c r="C9491" t="s">
        <v>82</v>
      </c>
      <c r="D9491" t="s">
        <v>88</v>
      </c>
      <c r="E9491" t="s">
        <v>76</v>
      </c>
      <c r="F9491" s="7">
        <v>43536</v>
      </c>
      <c r="G9491" s="7">
        <v>43902</v>
      </c>
      <c r="H9491" t="s">
        <v>77</v>
      </c>
      <c r="I9491" t="s">
        <v>78</v>
      </c>
      <c r="J9491" s="7">
        <v>45861</v>
      </c>
      <c r="K9491" s="7">
        <v>45057</v>
      </c>
      <c r="L9491" s="7">
        <v>43902</v>
      </c>
      <c r="M9491" t="s">
        <v>77</v>
      </c>
      <c r="N9491" t="s">
        <v>79</v>
      </c>
      <c r="O9491">
        <v>2026</v>
      </c>
      <c r="P9491">
        <v>1</v>
      </c>
      <c r="Q9491" t="s">
        <v>80</v>
      </c>
      <c r="R9491" s="8">
        <v>46267</v>
      </c>
      <c r="S9491" s="2">
        <v>1</v>
      </c>
      <c r="T9491" s="2" t="s">
        <v>81</v>
      </c>
    </row>
    <row r="9492" spans="1:20" x14ac:dyDescent="0.25">
      <c r="A9492">
        <v>1120845195</v>
      </c>
      <c r="B9492">
        <v>116806025</v>
      </c>
      <c r="C9492" t="s">
        <v>93</v>
      </c>
      <c r="D9492" t="s">
        <v>88</v>
      </c>
      <c r="E9492" t="s">
        <v>76</v>
      </c>
      <c r="F9492" s="7">
        <v>43545</v>
      </c>
      <c r="G9492" s="7">
        <v>43911</v>
      </c>
      <c r="H9492" t="s">
        <v>77</v>
      </c>
      <c r="I9492" t="s">
        <v>78</v>
      </c>
      <c r="J9492" s="7">
        <v>46067</v>
      </c>
      <c r="K9492" s="7">
        <v>43977</v>
      </c>
      <c r="L9492" s="7">
        <v>43911</v>
      </c>
      <c r="M9492" t="s">
        <v>77</v>
      </c>
      <c r="N9492" t="s">
        <v>79</v>
      </c>
      <c r="O9492">
        <v>2026</v>
      </c>
      <c r="P9492">
        <v>1</v>
      </c>
      <c r="Q9492" t="s">
        <v>80</v>
      </c>
      <c r="R9492" s="8">
        <v>46267</v>
      </c>
      <c r="S9492" s="2">
        <v>1</v>
      </c>
      <c r="T9492" s="2" t="s">
        <v>81</v>
      </c>
    </row>
    <row r="9493" spans="1:20" x14ac:dyDescent="0.25">
      <c r="A9493">
        <v>1120845220</v>
      </c>
      <c r="B9493">
        <v>116843594</v>
      </c>
      <c r="C9493" t="s">
        <v>82</v>
      </c>
      <c r="D9493" t="s">
        <v>88</v>
      </c>
      <c r="E9493" t="s">
        <v>76</v>
      </c>
      <c r="F9493" s="7">
        <v>43550</v>
      </c>
      <c r="G9493" s="7">
        <v>43916</v>
      </c>
      <c r="H9493" t="s">
        <v>77</v>
      </c>
      <c r="I9493" t="s">
        <v>78</v>
      </c>
      <c r="J9493" s="7">
        <v>46080</v>
      </c>
      <c r="K9493" s="7">
        <v>45105</v>
      </c>
      <c r="L9493" s="7">
        <v>43916</v>
      </c>
      <c r="M9493" t="s">
        <v>77</v>
      </c>
      <c r="N9493" t="s">
        <v>79</v>
      </c>
      <c r="O9493">
        <v>2026</v>
      </c>
      <c r="P9493">
        <v>1</v>
      </c>
      <c r="Q9493" t="s">
        <v>80</v>
      </c>
      <c r="R9493" s="8">
        <v>46267</v>
      </c>
      <c r="S9493" s="2">
        <v>1</v>
      </c>
      <c r="T9493" s="2" t="s">
        <v>81</v>
      </c>
    </row>
    <row r="9494" spans="1:20" x14ac:dyDescent="0.25">
      <c r="A9494">
        <v>1120845231</v>
      </c>
      <c r="B9494">
        <v>116852398</v>
      </c>
      <c r="C9494" t="s">
        <v>82</v>
      </c>
      <c r="D9494" t="s">
        <v>83</v>
      </c>
      <c r="E9494" t="s">
        <v>76</v>
      </c>
      <c r="F9494" s="7">
        <v>43551</v>
      </c>
      <c r="G9494" s="7">
        <v>43735</v>
      </c>
      <c r="H9494" t="s">
        <v>77</v>
      </c>
      <c r="I9494" t="s">
        <v>78</v>
      </c>
      <c r="J9494" s="7">
        <v>45761</v>
      </c>
      <c r="K9494" s="7">
        <v>44785</v>
      </c>
      <c r="L9494" s="7">
        <v>43735</v>
      </c>
      <c r="M9494" t="s">
        <v>77</v>
      </c>
      <c r="N9494" t="s">
        <v>92</v>
      </c>
      <c r="O9494">
        <v>2026</v>
      </c>
      <c r="P9494">
        <v>1</v>
      </c>
      <c r="Q9494" t="s">
        <v>80</v>
      </c>
      <c r="R9494" s="8">
        <v>46267</v>
      </c>
      <c r="S9494" s="2">
        <v>1</v>
      </c>
      <c r="T9494" s="2" t="s">
        <v>81</v>
      </c>
    </row>
    <row r="9495" spans="1:20" x14ac:dyDescent="0.25">
      <c r="A9495">
        <v>1120845232</v>
      </c>
      <c r="B9495">
        <v>116852398</v>
      </c>
      <c r="C9495" t="s">
        <v>82</v>
      </c>
      <c r="D9495" t="s">
        <v>83</v>
      </c>
      <c r="E9495" t="s">
        <v>76</v>
      </c>
      <c r="F9495" s="7">
        <v>43551</v>
      </c>
      <c r="G9495" s="7">
        <v>43735</v>
      </c>
      <c r="H9495" t="s">
        <v>77</v>
      </c>
      <c r="I9495" t="s">
        <v>78</v>
      </c>
      <c r="J9495" s="7">
        <v>45761</v>
      </c>
      <c r="K9495" s="7">
        <v>43658</v>
      </c>
      <c r="L9495" s="7">
        <v>43735</v>
      </c>
      <c r="M9495" t="s">
        <v>77</v>
      </c>
      <c r="N9495" t="s">
        <v>92</v>
      </c>
      <c r="O9495">
        <v>2026</v>
      </c>
      <c r="P9495">
        <v>1</v>
      </c>
      <c r="Q9495" t="s">
        <v>80</v>
      </c>
      <c r="R9495" s="8">
        <v>46267</v>
      </c>
      <c r="S9495" s="2">
        <v>1</v>
      </c>
      <c r="T9495" s="2" t="s">
        <v>81</v>
      </c>
    </row>
    <row r="9496" spans="1:20" x14ac:dyDescent="0.25">
      <c r="A9496">
        <v>1120845238</v>
      </c>
      <c r="B9496">
        <v>116854570</v>
      </c>
      <c r="C9496" t="s">
        <v>82</v>
      </c>
      <c r="D9496" t="s">
        <v>83</v>
      </c>
      <c r="E9496" t="s">
        <v>76</v>
      </c>
      <c r="F9496" s="7">
        <v>43552</v>
      </c>
      <c r="G9496" s="7">
        <v>43732</v>
      </c>
      <c r="H9496" t="s">
        <v>77</v>
      </c>
      <c r="I9496" t="s">
        <v>78</v>
      </c>
      <c r="J9496" s="7">
        <v>45907</v>
      </c>
      <c r="K9496" s="7">
        <v>44785</v>
      </c>
      <c r="L9496" s="7">
        <v>43732</v>
      </c>
      <c r="M9496" t="s">
        <v>77</v>
      </c>
      <c r="N9496" t="s">
        <v>79</v>
      </c>
      <c r="O9496">
        <v>2026</v>
      </c>
      <c r="P9496">
        <v>1</v>
      </c>
      <c r="Q9496" t="s">
        <v>80</v>
      </c>
      <c r="R9496" s="8">
        <v>46267</v>
      </c>
      <c r="S9496" s="2">
        <v>1</v>
      </c>
      <c r="T9496" s="2" t="s">
        <v>81</v>
      </c>
    </row>
    <row r="9497" spans="1:20" x14ac:dyDescent="0.25">
      <c r="A9497">
        <v>1120845247</v>
      </c>
      <c r="B9497">
        <v>116868397</v>
      </c>
      <c r="C9497" t="s">
        <v>82</v>
      </c>
      <c r="D9497" t="s">
        <v>83</v>
      </c>
      <c r="E9497" t="s">
        <v>76</v>
      </c>
      <c r="F9497" s="7">
        <v>43553</v>
      </c>
      <c r="G9497" s="7">
        <v>43733</v>
      </c>
      <c r="H9497" t="s">
        <v>77</v>
      </c>
      <c r="I9497" t="s">
        <v>78</v>
      </c>
      <c r="J9497" s="7">
        <v>45855</v>
      </c>
      <c r="K9497" s="7">
        <v>43683</v>
      </c>
      <c r="L9497" s="7">
        <v>43733</v>
      </c>
      <c r="M9497" t="s">
        <v>77</v>
      </c>
      <c r="N9497" t="s">
        <v>79</v>
      </c>
      <c r="O9497">
        <v>2026</v>
      </c>
      <c r="P9497">
        <v>1</v>
      </c>
      <c r="Q9497" t="s">
        <v>80</v>
      </c>
      <c r="R9497" s="8">
        <v>46267</v>
      </c>
      <c r="S9497" s="2">
        <v>1</v>
      </c>
      <c r="T9497" s="2" t="s">
        <v>81</v>
      </c>
    </row>
    <row r="9498" spans="1:20" x14ac:dyDescent="0.25">
      <c r="A9498">
        <v>1120845250</v>
      </c>
      <c r="B9498">
        <v>116875126</v>
      </c>
      <c r="C9498" t="s">
        <v>82</v>
      </c>
      <c r="D9498" t="s">
        <v>83</v>
      </c>
      <c r="E9498" t="s">
        <v>76</v>
      </c>
      <c r="F9498" s="7">
        <v>43554</v>
      </c>
      <c r="G9498" s="7">
        <v>43735</v>
      </c>
      <c r="H9498" t="s">
        <v>77</v>
      </c>
      <c r="I9498" t="s">
        <v>78</v>
      </c>
      <c r="J9498" s="7">
        <v>45882</v>
      </c>
      <c r="K9498" s="7">
        <v>45748</v>
      </c>
      <c r="L9498" s="7">
        <v>43735</v>
      </c>
      <c r="M9498" t="s">
        <v>77</v>
      </c>
      <c r="N9498" t="s">
        <v>79</v>
      </c>
      <c r="O9498">
        <v>2026</v>
      </c>
      <c r="P9498">
        <v>1</v>
      </c>
      <c r="Q9498" t="s">
        <v>80</v>
      </c>
      <c r="R9498" s="8">
        <v>46267</v>
      </c>
      <c r="S9498" s="2">
        <v>1</v>
      </c>
      <c r="T9498" s="2" t="s">
        <v>81</v>
      </c>
    </row>
    <row r="9499" spans="1:20" x14ac:dyDescent="0.25">
      <c r="A9499">
        <v>1120845269</v>
      </c>
      <c r="B9499">
        <v>116936536</v>
      </c>
      <c r="C9499" t="s">
        <v>82</v>
      </c>
      <c r="D9499" t="s">
        <v>83</v>
      </c>
      <c r="E9499" t="s">
        <v>76</v>
      </c>
      <c r="F9499" s="7">
        <v>43557</v>
      </c>
      <c r="G9499" s="7">
        <v>43737</v>
      </c>
      <c r="H9499" t="s">
        <v>77</v>
      </c>
      <c r="I9499" t="s">
        <v>78</v>
      </c>
      <c r="J9499" s="7">
        <v>45760</v>
      </c>
      <c r="K9499" s="7">
        <v>43658</v>
      </c>
      <c r="L9499" s="7">
        <v>43737</v>
      </c>
      <c r="M9499" t="s">
        <v>77</v>
      </c>
      <c r="N9499" t="s">
        <v>79</v>
      </c>
      <c r="O9499">
        <v>2026</v>
      </c>
      <c r="P9499">
        <v>1</v>
      </c>
      <c r="Q9499" t="s">
        <v>80</v>
      </c>
      <c r="R9499" s="8">
        <v>46267</v>
      </c>
      <c r="S9499" s="2">
        <v>1</v>
      </c>
      <c r="T9499" s="2" t="s">
        <v>81</v>
      </c>
    </row>
    <row r="9500" spans="1:20" x14ac:dyDescent="0.25">
      <c r="A9500">
        <v>1120845278</v>
      </c>
      <c r="B9500">
        <v>116950622</v>
      </c>
      <c r="C9500" t="s">
        <v>82</v>
      </c>
      <c r="D9500" t="s">
        <v>83</v>
      </c>
      <c r="E9500" t="s">
        <v>76</v>
      </c>
      <c r="F9500" s="7">
        <v>43558</v>
      </c>
      <c r="G9500" s="7">
        <v>43741</v>
      </c>
      <c r="H9500" t="s">
        <v>77</v>
      </c>
      <c r="I9500" t="s">
        <v>78</v>
      </c>
      <c r="J9500" s="7">
        <v>45750</v>
      </c>
      <c r="K9500" s="7">
        <v>45748</v>
      </c>
      <c r="L9500" s="7">
        <v>43741</v>
      </c>
      <c r="M9500" t="s">
        <v>77</v>
      </c>
      <c r="N9500" t="s">
        <v>79</v>
      </c>
      <c r="O9500">
        <v>2026</v>
      </c>
      <c r="P9500">
        <v>1</v>
      </c>
      <c r="Q9500" t="s">
        <v>80</v>
      </c>
      <c r="R9500" s="8">
        <v>46267</v>
      </c>
      <c r="S9500" s="2">
        <v>1</v>
      </c>
      <c r="T9500" s="2" t="s">
        <v>81</v>
      </c>
    </row>
    <row r="9501" spans="1:20" x14ac:dyDescent="0.25">
      <c r="A9501">
        <v>1120845280</v>
      </c>
      <c r="B9501">
        <v>116953964</v>
      </c>
      <c r="C9501" t="s">
        <v>82</v>
      </c>
      <c r="D9501" t="s">
        <v>83</v>
      </c>
      <c r="E9501" t="s">
        <v>76</v>
      </c>
      <c r="F9501" s="7">
        <v>43559</v>
      </c>
      <c r="G9501" s="7">
        <v>43742</v>
      </c>
      <c r="H9501" t="s">
        <v>77</v>
      </c>
      <c r="I9501" t="s">
        <v>84</v>
      </c>
      <c r="J9501" s="7">
        <v>45721</v>
      </c>
      <c r="K9501" s="7">
        <v>44343</v>
      </c>
      <c r="L9501" s="7">
        <v>43742</v>
      </c>
      <c r="M9501" t="s">
        <v>77</v>
      </c>
      <c r="N9501" t="s">
        <v>79</v>
      </c>
      <c r="O9501">
        <v>2026</v>
      </c>
      <c r="P9501">
        <v>1</v>
      </c>
      <c r="Q9501" t="s">
        <v>80</v>
      </c>
      <c r="R9501" s="8">
        <v>46267</v>
      </c>
      <c r="S9501" s="2">
        <v>1</v>
      </c>
      <c r="T9501" s="2" t="s">
        <v>81</v>
      </c>
    </row>
    <row r="9502" spans="1:20" x14ac:dyDescent="0.25">
      <c r="A9502">
        <v>1120845281</v>
      </c>
      <c r="B9502">
        <v>116953964</v>
      </c>
      <c r="C9502" t="s">
        <v>82</v>
      </c>
      <c r="D9502" t="s">
        <v>83</v>
      </c>
      <c r="E9502" t="s">
        <v>76</v>
      </c>
      <c r="F9502" s="7">
        <v>43559</v>
      </c>
      <c r="G9502" s="7">
        <v>43742</v>
      </c>
      <c r="H9502" t="s">
        <v>77</v>
      </c>
      <c r="I9502" t="s">
        <v>84</v>
      </c>
      <c r="J9502" s="7">
        <v>45721</v>
      </c>
      <c r="K9502" s="7">
        <v>43971</v>
      </c>
      <c r="L9502" s="7">
        <v>43742</v>
      </c>
      <c r="M9502" t="s">
        <v>77</v>
      </c>
      <c r="N9502" t="s">
        <v>79</v>
      </c>
      <c r="O9502">
        <v>2026</v>
      </c>
      <c r="P9502">
        <v>1</v>
      </c>
      <c r="Q9502" t="s">
        <v>80</v>
      </c>
      <c r="R9502" s="8">
        <v>46267</v>
      </c>
      <c r="S9502" s="2">
        <v>1</v>
      </c>
      <c r="T9502" s="2" t="s">
        <v>81</v>
      </c>
    </row>
    <row r="9503" spans="1:20" x14ac:dyDescent="0.25">
      <c r="A9503">
        <v>1120845293</v>
      </c>
      <c r="B9503">
        <v>116968511</v>
      </c>
      <c r="C9503" t="s">
        <v>82</v>
      </c>
      <c r="D9503" t="s">
        <v>83</v>
      </c>
      <c r="E9503" t="s">
        <v>76</v>
      </c>
      <c r="F9503" s="7">
        <v>43560</v>
      </c>
      <c r="G9503" s="7">
        <v>43740</v>
      </c>
      <c r="H9503" t="s">
        <v>77</v>
      </c>
      <c r="I9503" t="s">
        <v>78</v>
      </c>
      <c r="J9503" s="7">
        <v>45935</v>
      </c>
      <c r="K9503" s="7">
        <v>44363</v>
      </c>
      <c r="L9503" s="7">
        <v>43740</v>
      </c>
      <c r="M9503" t="s">
        <v>77</v>
      </c>
      <c r="N9503" t="s">
        <v>79</v>
      </c>
      <c r="O9503">
        <v>2026</v>
      </c>
      <c r="P9503">
        <v>1</v>
      </c>
      <c r="Q9503" t="s">
        <v>80</v>
      </c>
      <c r="R9503" s="8">
        <v>46267</v>
      </c>
      <c r="S9503" s="2">
        <v>1</v>
      </c>
      <c r="T9503" s="2" t="s">
        <v>81</v>
      </c>
    </row>
    <row r="9504" spans="1:20" x14ac:dyDescent="0.25">
      <c r="A9504">
        <v>1120845294</v>
      </c>
      <c r="B9504">
        <v>116968511</v>
      </c>
      <c r="C9504" t="s">
        <v>82</v>
      </c>
      <c r="D9504" t="s">
        <v>83</v>
      </c>
      <c r="E9504" t="s">
        <v>76</v>
      </c>
      <c r="F9504" s="7">
        <v>43560</v>
      </c>
      <c r="G9504" s="7">
        <v>43740</v>
      </c>
      <c r="H9504" t="s">
        <v>77</v>
      </c>
      <c r="I9504" t="s">
        <v>78</v>
      </c>
      <c r="J9504" s="7">
        <v>45935</v>
      </c>
      <c r="K9504" s="7">
        <v>45057</v>
      </c>
      <c r="L9504" s="7">
        <v>43740</v>
      </c>
      <c r="M9504" t="s">
        <v>77</v>
      </c>
      <c r="N9504" t="s">
        <v>79</v>
      </c>
      <c r="O9504">
        <v>2026</v>
      </c>
      <c r="P9504">
        <v>1</v>
      </c>
      <c r="Q9504" t="s">
        <v>80</v>
      </c>
      <c r="R9504" s="8">
        <v>46267</v>
      </c>
      <c r="S9504" s="2">
        <v>1</v>
      </c>
      <c r="T9504" s="2" t="s">
        <v>81</v>
      </c>
    </row>
    <row r="9505" spans="1:20" x14ac:dyDescent="0.25">
      <c r="A9505">
        <v>1120845299</v>
      </c>
      <c r="B9505">
        <v>116972600</v>
      </c>
      <c r="C9505" t="s">
        <v>82</v>
      </c>
      <c r="D9505" t="s">
        <v>83</v>
      </c>
      <c r="E9505" t="s">
        <v>76</v>
      </c>
      <c r="F9505" s="7">
        <v>43561</v>
      </c>
      <c r="G9505" s="7">
        <v>43741</v>
      </c>
      <c r="H9505" t="s">
        <v>77</v>
      </c>
      <c r="I9505" t="s">
        <v>78</v>
      </c>
      <c r="J9505" s="7">
        <v>45929</v>
      </c>
      <c r="K9505" s="7">
        <v>45748</v>
      </c>
      <c r="L9505" s="7">
        <v>43741</v>
      </c>
      <c r="M9505" t="s">
        <v>77</v>
      </c>
      <c r="N9505" t="s">
        <v>79</v>
      </c>
      <c r="O9505">
        <v>2026</v>
      </c>
      <c r="P9505">
        <v>1</v>
      </c>
      <c r="Q9505" t="s">
        <v>80</v>
      </c>
      <c r="R9505" s="8">
        <v>46267</v>
      </c>
      <c r="S9505" s="2">
        <v>1</v>
      </c>
      <c r="T9505" s="2" t="s">
        <v>81</v>
      </c>
    </row>
    <row r="9506" spans="1:20" x14ac:dyDescent="0.25">
      <c r="A9506">
        <v>1120845305</v>
      </c>
      <c r="B9506">
        <v>116974092</v>
      </c>
      <c r="C9506" t="s">
        <v>95</v>
      </c>
      <c r="D9506" t="s">
        <v>83</v>
      </c>
      <c r="E9506" t="s">
        <v>76</v>
      </c>
      <c r="F9506" s="7">
        <v>43562</v>
      </c>
      <c r="G9506" s="7">
        <v>43742</v>
      </c>
      <c r="H9506" t="s">
        <v>77</v>
      </c>
      <c r="I9506" t="s">
        <v>78</v>
      </c>
      <c r="J9506" s="7">
        <v>45432</v>
      </c>
      <c r="K9506" s="7">
        <v>45748</v>
      </c>
      <c r="L9506" s="7">
        <v>43742</v>
      </c>
      <c r="M9506" t="s">
        <v>77</v>
      </c>
      <c r="N9506" t="s">
        <v>79</v>
      </c>
      <c r="O9506">
        <v>2026</v>
      </c>
      <c r="P9506">
        <v>1</v>
      </c>
      <c r="Q9506" t="s">
        <v>80</v>
      </c>
      <c r="R9506" s="8">
        <v>46267</v>
      </c>
      <c r="S9506" s="2">
        <v>1</v>
      </c>
      <c r="T9506" s="2" t="s">
        <v>81</v>
      </c>
    </row>
    <row r="9507" spans="1:20" x14ac:dyDescent="0.25">
      <c r="A9507">
        <v>1120845307</v>
      </c>
      <c r="B9507">
        <v>116974259</v>
      </c>
      <c r="C9507" t="s">
        <v>82</v>
      </c>
      <c r="D9507" t="s">
        <v>88</v>
      </c>
      <c r="E9507" t="s">
        <v>76</v>
      </c>
      <c r="F9507" s="7">
        <v>43562</v>
      </c>
      <c r="G9507" s="7">
        <v>43928</v>
      </c>
      <c r="H9507" t="s">
        <v>77</v>
      </c>
      <c r="I9507" t="s">
        <v>78</v>
      </c>
      <c r="J9507" s="7">
        <v>45437</v>
      </c>
      <c r="K9507" s="7">
        <v>45748</v>
      </c>
      <c r="L9507" s="7">
        <v>43928</v>
      </c>
      <c r="M9507" t="s">
        <v>77</v>
      </c>
      <c r="N9507" t="s">
        <v>79</v>
      </c>
      <c r="O9507">
        <v>2026</v>
      </c>
      <c r="P9507">
        <v>1</v>
      </c>
      <c r="Q9507" t="s">
        <v>80</v>
      </c>
      <c r="R9507" s="8">
        <v>46267</v>
      </c>
      <c r="S9507" s="2">
        <v>1</v>
      </c>
      <c r="T9507" s="2" t="s">
        <v>81</v>
      </c>
    </row>
    <row r="9508" spans="1:20" x14ac:dyDescent="0.25">
      <c r="A9508">
        <v>1120845310</v>
      </c>
      <c r="B9508">
        <v>116976295</v>
      </c>
      <c r="C9508" t="s">
        <v>82</v>
      </c>
      <c r="D9508" t="s">
        <v>83</v>
      </c>
      <c r="E9508" t="s">
        <v>76</v>
      </c>
      <c r="F9508" s="7">
        <v>43562</v>
      </c>
      <c r="G9508" s="7">
        <v>43742</v>
      </c>
      <c r="H9508" t="s">
        <v>77</v>
      </c>
      <c r="I9508" t="s">
        <v>78</v>
      </c>
      <c r="J9508" s="7">
        <v>45432</v>
      </c>
      <c r="K9508" s="7">
        <v>45748</v>
      </c>
      <c r="L9508" s="7">
        <v>43742</v>
      </c>
      <c r="M9508" t="s">
        <v>77</v>
      </c>
      <c r="N9508" t="s">
        <v>79</v>
      </c>
      <c r="O9508">
        <v>2026</v>
      </c>
      <c r="P9508">
        <v>1</v>
      </c>
      <c r="Q9508" t="s">
        <v>80</v>
      </c>
      <c r="R9508" s="8">
        <v>46267</v>
      </c>
      <c r="S9508" s="2">
        <v>1</v>
      </c>
      <c r="T9508" s="2" t="s">
        <v>81</v>
      </c>
    </row>
    <row r="9509" spans="1:20" x14ac:dyDescent="0.25">
      <c r="A9509">
        <v>1120845317</v>
      </c>
      <c r="B9509">
        <v>116986517</v>
      </c>
      <c r="C9509" t="s">
        <v>91</v>
      </c>
      <c r="D9509" t="s">
        <v>83</v>
      </c>
      <c r="E9509" t="s">
        <v>76</v>
      </c>
      <c r="F9509" s="7">
        <v>43564</v>
      </c>
      <c r="G9509" s="7">
        <v>43747</v>
      </c>
      <c r="H9509" t="s">
        <v>77</v>
      </c>
      <c r="I9509" t="s">
        <v>78</v>
      </c>
      <c r="J9509" s="7">
        <v>45608</v>
      </c>
      <c r="K9509" s="7">
        <v>45748</v>
      </c>
      <c r="L9509" s="7">
        <v>43747</v>
      </c>
      <c r="M9509" t="s">
        <v>77</v>
      </c>
      <c r="N9509" t="s">
        <v>92</v>
      </c>
      <c r="O9509">
        <v>2026</v>
      </c>
      <c r="P9509">
        <v>1</v>
      </c>
      <c r="Q9509" t="s">
        <v>80</v>
      </c>
      <c r="R9509" s="8">
        <v>46267</v>
      </c>
      <c r="S9509" s="2">
        <v>1</v>
      </c>
      <c r="T9509" s="2" t="s">
        <v>81</v>
      </c>
    </row>
    <row r="9510" spans="1:20" x14ac:dyDescent="0.25">
      <c r="A9510">
        <v>1120845337</v>
      </c>
      <c r="B9510">
        <v>117016124</v>
      </c>
      <c r="C9510" t="s">
        <v>82</v>
      </c>
      <c r="D9510" t="s">
        <v>88</v>
      </c>
      <c r="E9510" t="s">
        <v>76</v>
      </c>
      <c r="F9510" s="7">
        <v>43567</v>
      </c>
      <c r="G9510" s="7">
        <v>43933</v>
      </c>
      <c r="H9510" t="s">
        <v>77</v>
      </c>
      <c r="I9510" t="s">
        <v>78</v>
      </c>
      <c r="J9510" s="7">
        <v>45546</v>
      </c>
      <c r="K9510" s="7">
        <v>45425</v>
      </c>
      <c r="L9510" s="7">
        <v>43933</v>
      </c>
      <c r="M9510" t="s">
        <v>77</v>
      </c>
      <c r="N9510" t="s">
        <v>79</v>
      </c>
      <c r="O9510">
        <v>2026</v>
      </c>
      <c r="P9510">
        <v>1</v>
      </c>
      <c r="Q9510" t="s">
        <v>80</v>
      </c>
      <c r="R9510" s="8">
        <v>46267</v>
      </c>
      <c r="S9510" s="2">
        <v>1</v>
      </c>
      <c r="T9510" s="2" t="s">
        <v>81</v>
      </c>
    </row>
    <row r="9511" spans="1:20" x14ac:dyDescent="0.25">
      <c r="A9511">
        <v>1120845338</v>
      </c>
      <c r="B9511">
        <v>117016124</v>
      </c>
      <c r="C9511" t="s">
        <v>82</v>
      </c>
      <c r="D9511" t="s">
        <v>88</v>
      </c>
      <c r="E9511" t="s">
        <v>76</v>
      </c>
      <c r="F9511" s="7">
        <v>43567</v>
      </c>
      <c r="G9511" s="7">
        <v>43933</v>
      </c>
      <c r="H9511" t="s">
        <v>77</v>
      </c>
      <c r="I9511" t="s">
        <v>78</v>
      </c>
      <c r="J9511" s="7">
        <v>45546</v>
      </c>
      <c r="K9511" s="7">
        <v>44601</v>
      </c>
      <c r="L9511" s="7">
        <v>43933</v>
      </c>
      <c r="M9511" t="s">
        <v>77</v>
      </c>
      <c r="N9511" t="s">
        <v>79</v>
      </c>
      <c r="O9511">
        <v>2026</v>
      </c>
      <c r="P9511">
        <v>1</v>
      </c>
      <c r="Q9511" t="s">
        <v>80</v>
      </c>
      <c r="R9511" s="8">
        <v>46267</v>
      </c>
      <c r="S9511" s="2">
        <v>1</v>
      </c>
      <c r="T9511" s="2" t="s">
        <v>81</v>
      </c>
    </row>
    <row r="9512" spans="1:20" x14ac:dyDescent="0.25">
      <c r="A9512">
        <v>1120845339</v>
      </c>
      <c r="B9512">
        <v>117016124</v>
      </c>
      <c r="C9512" t="s">
        <v>82</v>
      </c>
      <c r="D9512" t="s">
        <v>88</v>
      </c>
      <c r="E9512" t="s">
        <v>76</v>
      </c>
      <c r="F9512" s="7">
        <v>43567</v>
      </c>
      <c r="G9512" s="7">
        <v>43933</v>
      </c>
      <c r="H9512" t="s">
        <v>77</v>
      </c>
      <c r="I9512" t="s">
        <v>78</v>
      </c>
      <c r="J9512" s="7">
        <v>45546</v>
      </c>
      <c r="K9512" s="7">
        <v>44488</v>
      </c>
      <c r="L9512" s="7">
        <v>43933</v>
      </c>
      <c r="M9512" t="s">
        <v>77</v>
      </c>
      <c r="N9512" t="s">
        <v>79</v>
      </c>
      <c r="O9512">
        <v>2026</v>
      </c>
      <c r="P9512">
        <v>1</v>
      </c>
      <c r="Q9512" t="s">
        <v>80</v>
      </c>
      <c r="R9512" s="8">
        <v>46267</v>
      </c>
      <c r="S9512" s="2">
        <v>1</v>
      </c>
      <c r="T9512" s="2" t="s">
        <v>81</v>
      </c>
    </row>
    <row r="9513" spans="1:20" x14ac:dyDescent="0.25">
      <c r="A9513">
        <v>1120845342</v>
      </c>
      <c r="B9513">
        <v>117017885</v>
      </c>
      <c r="C9513" t="s">
        <v>82</v>
      </c>
      <c r="D9513" t="s">
        <v>75</v>
      </c>
      <c r="E9513" t="s">
        <v>76</v>
      </c>
      <c r="F9513" s="7">
        <v>43567</v>
      </c>
      <c r="G9513" s="7">
        <v>45394</v>
      </c>
      <c r="H9513" t="s">
        <v>77</v>
      </c>
      <c r="I9513" t="s">
        <v>78</v>
      </c>
      <c r="J9513" s="7">
        <v>46050</v>
      </c>
      <c r="K9513" s="7">
        <v>45985</v>
      </c>
      <c r="L9513" s="7">
        <v>45394</v>
      </c>
      <c r="M9513" t="s">
        <v>77</v>
      </c>
      <c r="N9513" t="s">
        <v>79</v>
      </c>
      <c r="O9513">
        <v>2026</v>
      </c>
      <c r="P9513">
        <v>1</v>
      </c>
      <c r="Q9513" t="s">
        <v>80</v>
      </c>
      <c r="R9513" s="8">
        <v>46267</v>
      </c>
      <c r="S9513" s="2">
        <v>1</v>
      </c>
      <c r="T9513" s="2" t="s">
        <v>81</v>
      </c>
    </row>
    <row r="9514" spans="1:20" x14ac:dyDescent="0.25">
      <c r="A9514">
        <v>1120845343</v>
      </c>
      <c r="B9514">
        <v>117017885</v>
      </c>
      <c r="C9514" t="s">
        <v>82</v>
      </c>
      <c r="D9514" t="s">
        <v>75</v>
      </c>
      <c r="E9514" t="s">
        <v>76</v>
      </c>
      <c r="F9514" s="7">
        <v>43567</v>
      </c>
      <c r="G9514" s="7">
        <v>45394</v>
      </c>
      <c r="H9514" t="s">
        <v>77</v>
      </c>
      <c r="I9514" t="s">
        <v>78</v>
      </c>
      <c r="J9514" s="7">
        <v>46050</v>
      </c>
      <c r="K9514" s="7">
        <v>43683</v>
      </c>
      <c r="L9514" s="7">
        <v>45394</v>
      </c>
      <c r="M9514" t="s">
        <v>77</v>
      </c>
      <c r="N9514" t="s">
        <v>79</v>
      </c>
      <c r="O9514">
        <v>2026</v>
      </c>
      <c r="P9514">
        <v>1</v>
      </c>
      <c r="Q9514" t="s">
        <v>80</v>
      </c>
      <c r="R9514" s="8">
        <v>46267</v>
      </c>
      <c r="S9514" s="2">
        <v>1</v>
      </c>
      <c r="T9514" s="2" t="s">
        <v>81</v>
      </c>
    </row>
    <row r="9515" spans="1:20" x14ac:dyDescent="0.25">
      <c r="A9515">
        <v>1120845350</v>
      </c>
      <c r="B9515">
        <v>117025056</v>
      </c>
      <c r="C9515" t="s">
        <v>85</v>
      </c>
      <c r="D9515" t="s">
        <v>83</v>
      </c>
      <c r="E9515" t="s">
        <v>76</v>
      </c>
      <c r="F9515" s="7">
        <v>43568</v>
      </c>
      <c r="G9515" s="7">
        <v>43751</v>
      </c>
      <c r="H9515" t="s">
        <v>77</v>
      </c>
      <c r="I9515" t="s">
        <v>78</v>
      </c>
      <c r="J9515" s="7">
        <v>45953</v>
      </c>
      <c r="K9515" s="7">
        <v>45964</v>
      </c>
      <c r="L9515" s="7">
        <v>43751</v>
      </c>
      <c r="M9515" t="s">
        <v>77</v>
      </c>
      <c r="N9515" t="s">
        <v>79</v>
      </c>
      <c r="O9515">
        <v>2026</v>
      </c>
      <c r="P9515">
        <v>1</v>
      </c>
      <c r="Q9515" t="s">
        <v>80</v>
      </c>
      <c r="R9515" s="8">
        <v>46267</v>
      </c>
      <c r="S9515" s="2">
        <v>1</v>
      </c>
      <c r="T9515" s="2" t="s">
        <v>81</v>
      </c>
    </row>
    <row r="9516" spans="1:20" x14ac:dyDescent="0.25">
      <c r="A9516">
        <v>1120845351</v>
      </c>
      <c r="B9516">
        <v>117025056</v>
      </c>
      <c r="C9516" t="s">
        <v>85</v>
      </c>
      <c r="D9516" t="s">
        <v>83</v>
      </c>
      <c r="E9516" t="s">
        <v>76</v>
      </c>
      <c r="F9516" s="7">
        <v>43568</v>
      </c>
      <c r="G9516" s="7">
        <v>43751</v>
      </c>
      <c r="H9516" t="s">
        <v>77</v>
      </c>
      <c r="I9516" t="s">
        <v>78</v>
      </c>
      <c r="J9516" s="7">
        <v>45953</v>
      </c>
      <c r="K9516" s="7">
        <v>45748</v>
      </c>
      <c r="L9516" s="7">
        <v>43751</v>
      </c>
      <c r="M9516" t="s">
        <v>77</v>
      </c>
      <c r="N9516" t="s">
        <v>79</v>
      </c>
      <c r="O9516">
        <v>2026</v>
      </c>
      <c r="P9516">
        <v>1</v>
      </c>
      <c r="Q9516" t="s">
        <v>80</v>
      </c>
      <c r="R9516" s="8">
        <v>46267</v>
      </c>
      <c r="S9516" s="2">
        <v>1</v>
      </c>
      <c r="T9516" s="2" t="s">
        <v>81</v>
      </c>
    </row>
    <row r="9517" spans="1:20" x14ac:dyDescent="0.25">
      <c r="A9517">
        <v>1120845352</v>
      </c>
      <c r="B9517">
        <v>117025056</v>
      </c>
      <c r="C9517" t="s">
        <v>85</v>
      </c>
      <c r="D9517" t="s">
        <v>83</v>
      </c>
      <c r="E9517" t="s">
        <v>76</v>
      </c>
      <c r="F9517" s="7">
        <v>43568</v>
      </c>
      <c r="G9517" s="7">
        <v>43751</v>
      </c>
      <c r="H9517" t="s">
        <v>77</v>
      </c>
      <c r="I9517" t="s">
        <v>78</v>
      </c>
      <c r="J9517" s="7">
        <v>45953</v>
      </c>
      <c r="K9517" s="7">
        <v>43683</v>
      </c>
      <c r="L9517" s="7">
        <v>43751</v>
      </c>
      <c r="M9517" t="s">
        <v>77</v>
      </c>
      <c r="N9517" t="s">
        <v>79</v>
      </c>
      <c r="O9517">
        <v>2026</v>
      </c>
      <c r="P9517">
        <v>1</v>
      </c>
      <c r="Q9517" t="s">
        <v>80</v>
      </c>
      <c r="R9517" s="8">
        <v>46267</v>
      </c>
      <c r="S9517" s="2">
        <v>1</v>
      </c>
      <c r="T9517" s="2" t="s">
        <v>81</v>
      </c>
    </row>
    <row r="9518" spans="1:20" x14ac:dyDescent="0.25">
      <c r="A9518">
        <v>1120845354</v>
      </c>
      <c r="B9518">
        <v>117025902</v>
      </c>
      <c r="C9518" t="s">
        <v>82</v>
      </c>
      <c r="D9518" t="s">
        <v>83</v>
      </c>
      <c r="E9518" t="s">
        <v>76</v>
      </c>
      <c r="F9518" s="7">
        <v>43569</v>
      </c>
      <c r="G9518" s="7">
        <v>43749</v>
      </c>
      <c r="H9518" t="s">
        <v>77</v>
      </c>
      <c r="I9518" t="s">
        <v>78</v>
      </c>
      <c r="J9518" s="7">
        <v>45919</v>
      </c>
      <c r="K9518" s="7">
        <v>45748</v>
      </c>
      <c r="L9518" s="7">
        <v>43749</v>
      </c>
      <c r="M9518" t="s">
        <v>77</v>
      </c>
      <c r="N9518" t="s">
        <v>79</v>
      </c>
      <c r="O9518">
        <v>2026</v>
      </c>
      <c r="P9518">
        <v>1</v>
      </c>
      <c r="Q9518" t="s">
        <v>80</v>
      </c>
      <c r="R9518" s="8">
        <v>46267</v>
      </c>
      <c r="S9518" s="2">
        <v>1</v>
      </c>
      <c r="T9518" s="2" t="s">
        <v>81</v>
      </c>
    </row>
    <row r="9519" spans="1:20" x14ac:dyDescent="0.25">
      <c r="A9519">
        <v>1120845359</v>
      </c>
      <c r="B9519">
        <v>117027934</v>
      </c>
      <c r="C9519" t="s">
        <v>93</v>
      </c>
      <c r="D9519" t="s">
        <v>83</v>
      </c>
      <c r="E9519" t="s">
        <v>76</v>
      </c>
      <c r="F9519" s="7">
        <v>43569</v>
      </c>
      <c r="G9519" s="7">
        <v>43752</v>
      </c>
      <c r="H9519" t="s">
        <v>77</v>
      </c>
      <c r="I9519" t="s">
        <v>78</v>
      </c>
      <c r="J9519" s="7">
        <v>45923</v>
      </c>
      <c r="K9519" s="7">
        <v>45748</v>
      </c>
      <c r="L9519" s="7">
        <v>43752</v>
      </c>
      <c r="M9519" t="s">
        <v>77</v>
      </c>
      <c r="N9519" t="s">
        <v>79</v>
      </c>
      <c r="O9519">
        <v>2026</v>
      </c>
      <c r="P9519">
        <v>1</v>
      </c>
      <c r="Q9519" t="s">
        <v>80</v>
      </c>
      <c r="R9519" s="8">
        <v>46267</v>
      </c>
      <c r="S9519" s="2">
        <v>1</v>
      </c>
      <c r="T9519" s="2" t="s">
        <v>81</v>
      </c>
    </row>
    <row r="9520" spans="1:20" x14ac:dyDescent="0.25">
      <c r="A9520">
        <v>1120845362</v>
      </c>
      <c r="B9520">
        <v>117030614</v>
      </c>
      <c r="C9520" t="s">
        <v>82</v>
      </c>
      <c r="D9520" t="s">
        <v>83</v>
      </c>
      <c r="E9520" t="s">
        <v>76</v>
      </c>
      <c r="F9520" s="7">
        <v>43570</v>
      </c>
      <c r="G9520" s="7">
        <v>43750</v>
      </c>
      <c r="H9520" t="s">
        <v>77</v>
      </c>
      <c r="I9520" t="s">
        <v>78</v>
      </c>
      <c r="J9520" s="7">
        <v>45432</v>
      </c>
      <c r="K9520" s="7">
        <v>43658</v>
      </c>
      <c r="L9520" s="7">
        <v>43750</v>
      </c>
      <c r="M9520" t="s">
        <v>77</v>
      </c>
      <c r="N9520" t="s">
        <v>79</v>
      </c>
      <c r="O9520">
        <v>2026</v>
      </c>
      <c r="P9520">
        <v>1</v>
      </c>
      <c r="Q9520" t="s">
        <v>80</v>
      </c>
      <c r="R9520" s="8">
        <v>46267</v>
      </c>
      <c r="S9520" s="2">
        <v>1</v>
      </c>
      <c r="T9520" s="2" t="s">
        <v>81</v>
      </c>
    </row>
    <row r="9521" spans="1:20" x14ac:dyDescent="0.25">
      <c r="A9521">
        <v>1120845374</v>
      </c>
      <c r="B9521">
        <v>117041850</v>
      </c>
      <c r="C9521" t="s">
        <v>82</v>
      </c>
      <c r="D9521" t="s">
        <v>88</v>
      </c>
      <c r="E9521" t="s">
        <v>76</v>
      </c>
      <c r="F9521" s="7">
        <v>43571</v>
      </c>
      <c r="G9521" s="7">
        <v>43937</v>
      </c>
      <c r="H9521" t="s">
        <v>77</v>
      </c>
      <c r="I9521" t="s">
        <v>78</v>
      </c>
      <c r="J9521" s="7">
        <v>45848</v>
      </c>
      <c r="K9521" s="7">
        <v>45057</v>
      </c>
      <c r="L9521" s="7">
        <v>43937</v>
      </c>
      <c r="M9521" t="s">
        <v>77</v>
      </c>
      <c r="N9521" t="s">
        <v>79</v>
      </c>
      <c r="O9521">
        <v>2026</v>
      </c>
      <c r="P9521">
        <v>1</v>
      </c>
      <c r="Q9521" t="s">
        <v>80</v>
      </c>
      <c r="R9521" s="8">
        <v>46267</v>
      </c>
      <c r="S9521" s="2">
        <v>1</v>
      </c>
      <c r="T9521" s="2" t="s">
        <v>81</v>
      </c>
    </row>
    <row r="9522" spans="1:20" x14ac:dyDescent="0.25">
      <c r="A9522">
        <v>1120845380</v>
      </c>
      <c r="B9522">
        <v>117046299</v>
      </c>
      <c r="C9522" t="s">
        <v>85</v>
      </c>
      <c r="D9522" t="s">
        <v>75</v>
      </c>
      <c r="E9522" t="s">
        <v>76</v>
      </c>
      <c r="F9522" s="7">
        <v>43572</v>
      </c>
      <c r="G9522" s="7">
        <v>45399</v>
      </c>
      <c r="H9522" t="s">
        <v>77</v>
      </c>
      <c r="I9522" t="s">
        <v>78</v>
      </c>
      <c r="J9522" s="7">
        <v>45826</v>
      </c>
      <c r="K9522" s="7">
        <v>45448</v>
      </c>
      <c r="L9522" s="7">
        <v>45399</v>
      </c>
      <c r="M9522" t="s">
        <v>77</v>
      </c>
      <c r="N9522" t="s">
        <v>92</v>
      </c>
      <c r="O9522">
        <v>2026</v>
      </c>
      <c r="P9522">
        <v>1</v>
      </c>
      <c r="Q9522" t="s">
        <v>80</v>
      </c>
      <c r="R9522" s="8">
        <v>46267</v>
      </c>
      <c r="S9522" s="2">
        <v>1</v>
      </c>
      <c r="T9522" s="2" t="s">
        <v>81</v>
      </c>
    </row>
    <row r="9523" spans="1:20" x14ac:dyDescent="0.25">
      <c r="A9523">
        <v>1120845381</v>
      </c>
      <c r="B9523">
        <v>117046299</v>
      </c>
      <c r="C9523" t="s">
        <v>85</v>
      </c>
      <c r="D9523" t="s">
        <v>75</v>
      </c>
      <c r="E9523" t="s">
        <v>76</v>
      </c>
      <c r="F9523" s="7">
        <v>43572</v>
      </c>
      <c r="G9523" s="7">
        <v>45399</v>
      </c>
      <c r="H9523" t="s">
        <v>77</v>
      </c>
      <c r="I9523" t="s">
        <v>78</v>
      </c>
      <c r="J9523" s="7">
        <v>45826</v>
      </c>
      <c r="K9523" s="7">
        <v>43664</v>
      </c>
      <c r="L9523" s="7">
        <v>45399</v>
      </c>
      <c r="M9523" t="s">
        <v>77</v>
      </c>
      <c r="N9523" t="s">
        <v>92</v>
      </c>
      <c r="O9523">
        <v>2026</v>
      </c>
      <c r="P9523">
        <v>1</v>
      </c>
      <c r="Q9523" t="s">
        <v>80</v>
      </c>
      <c r="R9523" s="8">
        <v>46267</v>
      </c>
      <c r="S9523" s="2">
        <v>1</v>
      </c>
      <c r="T9523" s="2" t="s">
        <v>81</v>
      </c>
    </row>
    <row r="9524" spans="1:20" x14ac:dyDescent="0.25">
      <c r="A9524">
        <v>1120845386</v>
      </c>
      <c r="B9524">
        <v>117048509</v>
      </c>
      <c r="C9524" t="s">
        <v>82</v>
      </c>
      <c r="D9524" t="s">
        <v>83</v>
      </c>
      <c r="E9524" t="s">
        <v>76</v>
      </c>
      <c r="F9524" s="7">
        <v>43572</v>
      </c>
      <c r="G9524" s="7">
        <v>43752</v>
      </c>
      <c r="H9524" t="s">
        <v>77</v>
      </c>
      <c r="I9524" t="s">
        <v>78</v>
      </c>
      <c r="J9524" s="7">
        <v>45905</v>
      </c>
      <c r="K9524" s="7">
        <v>43667</v>
      </c>
      <c r="L9524" s="7">
        <v>43752</v>
      </c>
      <c r="M9524" t="s">
        <v>77</v>
      </c>
      <c r="N9524" t="s">
        <v>79</v>
      </c>
      <c r="O9524">
        <v>2026</v>
      </c>
      <c r="P9524">
        <v>1</v>
      </c>
      <c r="Q9524" t="s">
        <v>80</v>
      </c>
      <c r="R9524" s="8">
        <v>46267</v>
      </c>
      <c r="S9524" s="2">
        <v>1</v>
      </c>
      <c r="T9524" s="2" t="s">
        <v>81</v>
      </c>
    </row>
    <row r="9525" spans="1:20" x14ac:dyDescent="0.25">
      <c r="A9525">
        <v>1120845395</v>
      </c>
      <c r="B9525">
        <v>117056145</v>
      </c>
      <c r="C9525" t="s">
        <v>82</v>
      </c>
      <c r="D9525" t="s">
        <v>75</v>
      </c>
      <c r="E9525" t="s">
        <v>76</v>
      </c>
      <c r="F9525" s="7">
        <v>43489</v>
      </c>
      <c r="G9525" s="7">
        <v>45315</v>
      </c>
      <c r="H9525" t="s">
        <v>86</v>
      </c>
      <c r="I9525" t="s">
        <v>87</v>
      </c>
      <c r="J9525" s="7">
        <v>45244</v>
      </c>
      <c r="K9525" s="7">
        <v>43573</v>
      </c>
      <c r="L9525" s="7">
        <v>45315</v>
      </c>
      <c r="M9525" t="s">
        <v>86</v>
      </c>
      <c r="N9525" t="s">
        <v>92</v>
      </c>
      <c r="O9525">
        <v>2026</v>
      </c>
      <c r="P9525">
        <v>1</v>
      </c>
      <c r="Q9525" t="s">
        <v>80</v>
      </c>
      <c r="R9525" s="8">
        <v>46267</v>
      </c>
      <c r="S9525" s="2">
        <v>1</v>
      </c>
      <c r="T9525" s="2" t="s">
        <v>81</v>
      </c>
    </row>
    <row r="9526" spans="1:20" x14ac:dyDescent="0.25">
      <c r="A9526">
        <v>1120845397</v>
      </c>
      <c r="B9526">
        <v>117056964</v>
      </c>
      <c r="C9526" t="s">
        <v>82</v>
      </c>
      <c r="D9526" t="s">
        <v>83</v>
      </c>
      <c r="E9526" t="s">
        <v>76</v>
      </c>
      <c r="F9526" s="7">
        <v>43573</v>
      </c>
      <c r="G9526" s="7">
        <v>43753</v>
      </c>
      <c r="H9526" t="s">
        <v>77</v>
      </c>
      <c r="I9526" t="s">
        <v>78</v>
      </c>
      <c r="J9526" s="7">
        <v>45875</v>
      </c>
      <c r="K9526" s="7">
        <v>43667</v>
      </c>
      <c r="L9526" s="7">
        <v>43753</v>
      </c>
      <c r="M9526" t="s">
        <v>77</v>
      </c>
      <c r="N9526" t="s">
        <v>79</v>
      </c>
      <c r="O9526">
        <v>2026</v>
      </c>
      <c r="P9526">
        <v>1</v>
      </c>
      <c r="Q9526" t="s">
        <v>80</v>
      </c>
      <c r="R9526" s="8">
        <v>46267</v>
      </c>
      <c r="S9526" s="2">
        <v>1</v>
      </c>
      <c r="T9526" s="2" t="s">
        <v>81</v>
      </c>
    </row>
    <row r="9527" spans="1:20" x14ac:dyDescent="0.25">
      <c r="A9527">
        <v>1120845401</v>
      </c>
      <c r="B9527">
        <v>117060565</v>
      </c>
      <c r="C9527" t="s">
        <v>91</v>
      </c>
      <c r="D9527" t="s">
        <v>75</v>
      </c>
      <c r="E9527" t="s">
        <v>76</v>
      </c>
      <c r="F9527" s="7">
        <v>43573</v>
      </c>
      <c r="G9527" s="7">
        <v>45360</v>
      </c>
      <c r="H9527" t="s">
        <v>77</v>
      </c>
      <c r="I9527" t="s">
        <v>78</v>
      </c>
      <c r="J9527" s="7">
        <v>45457</v>
      </c>
      <c r="K9527" s="7">
        <v>43677</v>
      </c>
      <c r="L9527" s="7">
        <v>45360</v>
      </c>
      <c r="M9527" t="s">
        <v>77</v>
      </c>
      <c r="N9527" t="s">
        <v>79</v>
      </c>
      <c r="O9527">
        <v>2026</v>
      </c>
      <c r="P9527">
        <v>1</v>
      </c>
      <c r="Q9527" t="s">
        <v>80</v>
      </c>
      <c r="R9527" s="8">
        <v>46267</v>
      </c>
      <c r="S9527" s="2">
        <v>1</v>
      </c>
      <c r="T9527" s="2" t="s">
        <v>81</v>
      </c>
    </row>
    <row r="9528" spans="1:20" x14ac:dyDescent="0.25">
      <c r="A9528">
        <v>1120845402</v>
      </c>
      <c r="B9528">
        <v>117060565</v>
      </c>
      <c r="C9528" t="s">
        <v>91</v>
      </c>
      <c r="D9528" t="s">
        <v>75</v>
      </c>
      <c r="E9528" t="s">
        <v>76</v>
      </c>
      <c r="F9528" s="7">
        <v>43573</v>
      </c>
      <c r="G9528" s="7">
        <v>45360</v>
      </c>
      <c r="H9528" t="s">
        <v>77</v>
      </c>
      <c r="I9528" t="s">
        <v>78</v>
      </c>
      <c r="J9528" s="7">
        <v>45457</v>
      </c>
      <c r="K9528" s="7">
        <v>44766</v>
      </c>
      <c r="L9528" s="7">
        <v>45360</v>
      </c>
      <c r="M9528" t="s">
        <v>77</v>
      </c>
      <c r="N9528" t="s">
        <v>79</v>
      </c>
      <c r="O9528">
        <v>2026</v>
      </c>
      <c r="P9528">
        <v>1</v>
      </c>
      <c r="Q9528" t="s">
        <v>80</v>
      </c>
      <c r="R9528" s="8">
        <v>46267</v>
      </c>
      <c r="S9528" s="2">
        <v>1</v>
      </c>
      <c r="T9528" s="2" t="s">
        <v>81</v>
      </c>
    </row>
    <row r="9529" spans="1:20" x14ac:dyDescent="0.25">
      <c r="A9529">
        <v>1120845405</v>
      </c>
      <c r="B9529">
        <v>117065033</v>
      </c>
      <c r="C9529" t="s">
        <v>82</v>
      </c>
      <c r="D9529" t="s">
        <v>83</v>
      </c>
      <c r="E9529" t="s">
        <v>76</v>
      </c>
      <c r="F9529" s="7">
        <v>43574</v>
      </c>
      <c r="G9529" s="7">
        <v>43757</v>
      </c>
      <c r="H9529" t="s">
        <v>77</v>
      </c>
      <c r="I9529" t="s">
        <v>78</v>
      </c>
      <c r="J9529" s="7">
        <v>45553</v>
      </c>
      <c r="K9529" s="7">
        <v>43667</v>
      </c>
      <c r="L9529" s="7">
        <v>43757</v>
      </c>
      <c r="M9529" t="s">
        <v>77</v>
      </c>
      <c r="N9529" t="s">
        <v>79</v>
      </c>
      <c r="O9529">
        <v>2026</v>
      </c>
      <c r="P9529">
        <v>1</v>
      </c>
      <c r="Q9529" t="s">
        <v>80</v>
      </c>
      <c r="R9529" s="8">
        <v>46267</v>
      </c>
      <c r="S9529" s="2">
        <v>1</v>
      </c>
      <c r="T9529" s="2" t="s">
        <v>81</v>
      </c>
    </row>
    <row r="9530" spans="1:20" x14ac:dyDescent="0.25">
      <c r="A9530">
        <v>1120845408</v>
      </c>
      <c r="B9530">
        <v>117067393</v>
      </c>
      <c r="C9530" t="s">
        <v>82</v>
      </c>
      <c r="D9530" t="s">
        <v>83</v>
      </c>
      <c r="E9530" t="s">
        <v>76</v>
      </c>
      <c r="F9530" s="7">
        <v>43574</v>
      </c>
      <c r="G9530" s="7">
        <v>43754</v>
      </c>
      <c r="H9530" t="s">
        <v>77</v>
      </c>
      <c r="I9530" t="s">
        <v>78</v>
      </c>
      <c r="J9530" s="7">
        <v>45882</v>
      </c>
      <c r="K9530" s="7">
        <v>45748</v>
      </c>
      <c r="L9530" s="7">
        <v>43754</v>
      </c>
      <c r="M9530" t="s">
        <v>77</v>
      </c>
      <c r="N9530" t="s">
        <v>92</v>
      </c>
      <c r="O9530">
        <v>2026</v>
      </c>
      <c r="P9530">
        <v>1</v>
      </c>
      <c r="Q9530" t="s">
        <v>80</v>
      </c>
      <c r="R9530" s="8">
        <v>46267</v>
      </c>
      <c r="S9530" s="2">
        <v>1</v>
      </c>
      <c r="T9530" s="2" t="s">
        <v>81</v>
      </c>
    </row>
    <row r="9531" spans="1:20" x14ac:dyDescent="0.25">
      <c r="A9531">
        <v>1120845417</v>
      </c>
      <c r="B9531">
        <v>117071834</v>
      </c>
      <c r="C9531" t="s">
        <v>82</v>
      </c>
      <c r="D9531" t="s">
        <v>83</v>
      </c>
      <c r="E9531" t="s">
        <v>76</v>
      </c>
      <c r="F9531" s="7">
        <v>43575</v>
      </c>
      <c r="G9531" s="7">
        <v>43758</v>
      </c>
      <c r="H9531" t="s">
        <v>77</v>
      </c>
      <c r="I9531" t="s">
        <v>78</v>
      </c>
      <c r="J9531" s="7">
        <v>45972</v>
      </c>
      <c r="K9531" s="7">
        <v>45748</v>
      </c>
      <c r="L9531" s="7">
        <v>43758</v>
      </c>
      <c r="M9531" t="s">
        <v>77</v>
      </c>
      <c r="N9531" t="s">
        <v>79</v>
      </c>
      <c r="O9531">
        <v>2026</v>
      </c>
      <c r="P9531">
        <v>1</v>
      </c>
      <c r="Q9531" t="s">
        <v>80</v>
      </c>
      <c r="R9531" s="8">
        <v>46267</v>
      </c>
      <c r="S9531" s="2">
        <v>1</v>
      </c>
      <c r="T9531" s="2" t="s">
        <v>81</v>
      </c>
    </row>
    <row r="9532" spans="1:20" x14ac:dyDescent="0.25">
      <c r="A9532">
        <v>1120845421</v>
      </c>
      <c r="B9532">
        <v>117072611</v>
      </c>
      <c r="C9532" t="s">
        <v>85</v>
      </c>
      <c r="D9532" t="s">
        <v>83</v>
      </c>
      <c r="E9532" t="s">
        <v>76</v>
      </c>
      <c r="F9532" s="7">
        <v>43576</v>
      </c>
      <c r="G9532" s="7">
        <v>43759</v>
      </c>
      <c r="H9532" t="s">
        <v>77</v>
      </c>
      <c r="I9532" t="s">
        <v>78</v>
      </c>
      <c r="J9532" s="7">
        <v>45829</v>
      </c>
      <c r="K9532" s="7">
        <v>43667</v>
      </c>
      <c r="L9532" s="7">
        <v>43759</v>
      </c>
      <c r="M9532" t="s">
        <v>77</v>
      </c>
      <c r="N9532" t="s">
        <v>79</v>
      </c>
      <c r="O9532">
        <v>2026</v>
      </c>
      <c r="P9532">
        <v>1</v>
      </c>
      <c r="Q9532" t="s">
        <v>80</v>
      </c>
      <c r="R9532" s="8">
        <v>46267</v>
      </c>
      <c r="S9532" s="2">
        <v>1</v>
      </c>
      <c r="T9532" s="2" t="s">
        <v>81</v>
      </c>
    </row>
    <row r="9533" spans="1:20" x14ac:dyDescent="0.25">
      <c r="A9533">
        <v>1120845445</v>
      </c>
      <c r="B9533">
        <v>117099253</v>
      </c>
      <c r="C9533" t="s">
        <v>91</v>
      </c>
      <c r="D9533" t="s">
        <v>83</v>
      </c>
      <c r="E9533" t="s">
        <v>76</v>
      </c>
      <c r="F9533" s="7">
        <v>43580</v>
      </c>
      <c r="G9533" s="7">
        <v>43763</v>
      </c>
      <c r="H9533" t="s">
        <v>77</v>
      </c>
      <c r="I9533" t="s">
        <v>78</v>
      </c>
      <c r="J9533" s="7">
        <v>45633</v>
      </c>
      <c r="K9533" s="7">
        <v>43812</v>
      </c>
      <c r="L9533" s="7">
        <v>43763</v>
      </c>
      <c r="M9533" t="s">
        <v>77</v>
      </c>
      <c r="N9533" t="s">
        <v>79</v>
      </c>
      <c r="O9533">
        <v>2026</v>
      </c>
      <c r="P9533">
        <v>1</v>
      </c>
      <c r="Q9533" t="s">
        <v>80</v>
      </c>
      <c r="R9533" s="8">
        <v>46267</v>
      </c>
      <c r="S9533" s="2">
        <v>1</v>
      </c>
      <c r="T9533" s="2" t="s">
        <v>81</v>
      </c>
    </row>
    <row r="9534" spans="1:20" x14ac:dyDescent="0.25">
      <c r="A9534">
        <v>1120845447</v>
      </c>
      <c r="B9534">
        <v>117099262</v>
      </c>
      <c r="C9534" t="s">
        <v>96</v>
      </c>
      <c r="D9534" t="s">
        <v>83</v>
      </c>
      <c r="E9534" t="s">
        <v>76</v>
      </c>
      <c r="F9534" s="7">
        <v>43580</v>
      </c>
      <c r="G9534" s="7">
        <v>43760</v>
      </c>
      <c r="H9534" t="s">
        <v>77</v>
      </c>
      <c r="I9534" t="s">
        <v>78</v>
      </c>
      <c r="J9534" s="7">
        <v>45565</v>
      </c>
      <c r="K9534" s="7">
        <v>43683</v>
      </c>
      <c r="L9534" s="7">
        <v>43760</v>
      </c>
      <c r="M9534" t="s">
        <v>77</v>
      </c>
      <c r="N9534" t="s">
        <v>79</v>
      </c>
      <c r="O9534">
        <v>2026</v>
      </c>
      <c r="P9534">
        <v>1</v>
      </c>
      <c r="Q9534" t="s">
        <v>80</v>
      </c>
      <c r="R9534" s="8">
        <v>46267</v>
      </c>
      <c r="S9534" s="2">
        <v>1</v>
      </c>
      <c r="T9534" s="2" t="s">
        <v>81</v>
      </c>
    </row>
    <row r="9535" spans="1:20" x14ac:dyDescent="0.25">
      <c r="A9535">
        <v>1120845451</v>
      </c>
      <c r="B9535">
        <v>117104911</v>
      </c>
      <c r="C9535" t="s">
        <v>91</v>
      </c>
      <c r="D9535" t="s">
        <v>83</v>
      </c>
      <c r="E9535" t="s">
        <v>76</v>
      </c>
      <c r="F9535" s="7">
        <v>43581</v>
      </c>
      <c r="G9535" s="7">
        <v>43764</v>
      </c>
      <c r="H9535" t="s">
        <v>77</v>
      </c>
      <c r="I9535" t="s">
        <v>78</v>
      </c>
      <c r="J9535" s="7">
        <v>45541</v>
      </c>
      <c r="K9535" s="7">
        <v>44785</v>
      </c>
      <c r="L9535" s="7">
        <v>43764</v>
      </c>
      <c r="M9535" t="s">
        <v>77</v>
      </c>
      <c r="N9535" t="s">
        <v>92</v>
      </c>
      <c r="O9535">
        <v>2026</v>
      </c>
      <c r="P9535">
        <v>1</v>
      </c>
      <c r="Q9535" t="s">
        <v>80</v>
      </c>
      <c r="R9535" s="8">
        <v>46267</v>
      </c>
      <c r="S9535" s="2">
        <v>1</v>
      </c>
      <c r="T9535" s="2" t="s">
        <v>81</v>
      </c>
    </row>
    <row r="9536" spans="1:20" x14ac:dyDescent="0.25">
      <c r="A9536">
        <v>1120845452</v>
      </c>
      <c r="B9536">
        <v>117104911</v>
      </c>
      <c r="C9536" t="s">
        <v>91</v>
      </c>
      <c r="D9536" t="s">
        <v>83</v>
      </c>
      <c r="E9536" t="s">
        <v>76</v>
      </c>
      <c r="F9536" s="7">
        <v>43581</v>
      </c>
      <c r="G9536" s="7">
        <v>43764</v>
      </c>
      <c r="H9536" t="s">
        <v>77</v>
      </c>
      <c r="I9536" t="s">
        <v>78</v>
      </c>
      <c r="J9536" s="7">
        <v>45541</v>
      </c>
      <c r="K9536" s="7">
        <v>45180</v>
      </c>
      <c r="L9536" s="7">
        <v>43764</v>
      </c>
      <c r="M9536" t="s">
        <v>77</v>
      </c>
      <c r="N9536" t="s">
        <v>92</v>
      </c>
      <c r="O9536">
        <v>2026</v>
      </c>
      <c r="P9536">
        <v>1</v>
      </c>
      <c r="Q9536" t="s">
        <v>80</v>
      </c>
      <c r="R9536" s="8">
        <v>46267</v>
      </c>
      <c r="S9536" s="2">
        <v>1</v>
      </c>
      <c r="T9536" s="2" t="s">
        <v>81</v>
      </c>
    </row>
    <row r="9537" spans="1:20" x14ac:dyDescent="0.25">
      <c r="A9537">
        <v>1120845453</v>
      </c>
      <c r="B9537">
        <v>117104911</v>
      </c>
      <c r="C9537" t="s">
        <v>91</v>
      </c>
      <c r="D9537" t="s">
        <v>83</v>
      </c>
      <c r="E9537" t="s">
        <v>76</v>
      </c>
      <c r="F9537" s="7">
        <v>43581</v>
      </c>
      <c r="G9537" s="7">
        <v>43764</v>
      </c>
      <c r="H9537" t="s">
        <v>77</v>
      </c>
      <c r="I9537" t="s">
        <v>78</v>
      </c>
      <c r="J9537" s="7">
        <v>45541</v>
      </c>
      <c r="K9537" s="7">
        <v>43658</v>
      </c>
      <c r="L9537" s="7">
        <v>43764</v>
      </c>
      <c r="M9537" t="s">
        <v>77</v>
      </c>
      <c r="N9537" t="s">
        <v>92</v>
      </c>
      <c r="O9537">
        <v>2026</v>
      </c>
      <c r="P9537">
        <v>1</v>
      </c>
      <c r="Q9537" t="s">
        <v>80</v>
      </c>
      <c r="R9537" s="8">
        <v>46267</v>
      </c>
      <c r="S9537" s="2">
        <v>1</v>
      </c>
      <c r="T9537" s="2" t="s">
        <v>81</v>
      </c>
    </row>
    <row r="9538" spans="1:20" x14ac:dyDescent="0.25">
      <c r="A9538">
        <v>1120845464</v>
      </c>
      <c r="B9538">
        <v>117113709</v>
      </c>
      <c r="C9538" t="s">
        <v>93</v>
      </c>
      <c r="D9538" t="s">
        <v>83</v>
      </c>
      <c r="E9538" t="s">
        <v>76</v>
      </c>
      <c r="F9538" s="7">
        <v>43583</v>
      </c>
      <c r="G9538" s="7">
        <v>45410</v>
      </c>
      <c r="H9538" t="s">
        <v>77</v>
      </c>
      <c r="I9538" t="s">
        <v>78</v>
      </c>
      <c r="J9538" s="7">
        <v>45941</v>
      </c>
      <c r="K9538" s="7">
        <v>45689</v>
      </c>
      <c r="L9538" s="7">
        <v>45410</v>
      </c>
      <c r="M9538" t="s">
        <v>77</v>
      </c>
      <c r="N9538" t="s">
        <v>79</v>
      </c>
      <c r="O9538">
        <v>2026</v>
      </c>
      <c r="P9538">
        <v>1</v>
      </c>
      <c r="Q9538" t="s">
        <v>80</v>
      </c>
      <c r="R9538" s="8">
        <v>46267</v>
      </c>
      <c r="S9538" s="2">
        <v>1</v>
      </c>
      <c r="T9538" s="2" t="s">
        <v>81</v>
      </c>
    </row>
    <row r="9539" spans="1:20" x14ac:dyDescent="0.25">
      <c r="A9539">
        <v>1120845465</v>
      </c>
      <c r="B9539">
        <v>117113709</v>
      </c>
      <c r="C9539" t="s">
        <v>93</v>
      </c>
      <c r="D9539" t="s">
        <v>83</v>
      </c>
      <c r="E9539" t="s">
        <v>76</v>
      </c>
      <c r="F9539" s="7">
        <v>43583</v>
      </c>
      <c r="G9539" s="7">
        <v>45410</v>
      </c>
      <c r="H9539" t="s">
        <v>77</v>
      </c>
      <c r="I9539" t="s">
        <v>78</v>
      </c>
      <c r="J9539" s="7">
        <v>45941</v>
      </c>
      <c r="K9539" s="7">
        <v>45908</v>
      </c>
      <c r="L9539" s="7">
        <v>45410</v>
      </c>
      <c r="M9539" t="s">
        <v>77</v>
      </c>
      <c r="N9539" t="s">
        <v>79</v>
      </c>
      <c r="O9539">
        <v>2026</v>
      </c>
      <c r="P9539">
        <v>1</v>
      </c>
      <c r="Q9539" t="s">
        <v>80</v>
      </c>
      <c r="R9539" s="8">
        <v>46267</v>
      </c>
      <c r="S9539" s="2">
        <v>1</v>
      </c>
      <c r="T9539" s="2" t="s">
        <v>81</v>
      </c>
    </row>
    <row r="9540" spans="1:20" x14ac:dyDescent="0.25">
      <c r="A9540">
        <v>1120845469</v>
      </c>
      <c r="B9540">
        <v>117115944</v>
      </c>
      <c r="C9540" t="s">
        <v>94</v>
      </c>
      <c r="D9540" t="s">
        <v>83</v>
      </c>
      <c r="E9540" t="s">
        <v>76</v>
      </c>
      <c r="F9540" s="7">
        <v>43583</v>
      </c>
      <c r="G9540" s="7">
        <v>43766</v>
      </c>
      <c r="H9540" t="s">
        <v>77</v>
      </c>
      <c r="I9540" t="s">
        <v>78</v>
      </c>
      <c r="J9540" s="7">
        <v>45939</v>
      </c>
      <c r="K9540" s="7">
        <v>43701</v>
      </c>
      <c r="L9540" s="7">
        <v>43766</v>
      </c>
      <c r="M9540" t="s">
        <v>77</v>
      </c>
      <c r="N9540" t="s">
        <v>79</v>
      </c>
      <c r="O9540">
        <v>2026</v>
      </c>
      <c r="P9540">
        <v>1</v>
      </c>
      <c r="Q9540" t="s">
        <v>80</v>
      </c>
      <c r="R9540" s="8">
        <v>46267</v>
      </c>
      <c r="S9540" s="2">
        <v>1</v>
      </c>
      <c r="T9540" s="2" t="s">
        <v>81</v>
      </c>
    </row>
    <row r="9541" spans="1:20" x14ac:dyDescent="0.25">
      <c r="A9541">
        <v>1120845483</v>
      </c>
      <c r="B9541">
        <v>117123071</v>
      </c>
      <c r="C9541" t="s">
        <v>82</v>
      </c>
      <c r="D9541" t="s">
        <v>83</v>
      </c>
      <c r="E9541" t="s">
        <v>76</v>
      </c>
      <c r="F9541" s="7">
        <v>43584</v>
      </c>
      <c r="G9541" s="7">
        <v>43764</v>
      </c>
      <c r="H9541" t="s">
        <v>77</v>
      </c>
      <c r="I9541" t="s">
        <v>78</v>
      </c>
      <c r="J9541" s="7">
        <v>45824</v>
      </c>
      <c r="K9541" s="7">
        <v>45748</v>
      </c>
      <c r="L9541" s="7">
        <v>43764</v>
      </c>
      <c r="M9541" t="s">
        <v>77</v>
      </c>
      <c r="N9541" t="s">
        <v>79</v>
      </c>
      <c r="O9541">
        <v>2026</v>
      </c>
      <c r="P9541">
        <v>1</v>
      </c>
      <c r="Q9541" t="s">
        <v>80</v>
      </c>
      <c r="R9541" s="8">
        <v>46267</v>
      </c>
      <c r="S9541" s="2">
        <v>1</v>
      </c>
      <c r="T9541" s="2" t="s">
        <v>81</v>
      </c>
    </row>
    <row r="9542" spans="1:20" x14ac:dyDescent="0.25">
      <c r="A9542">
        <v>1120845508</v>
      </c>
      <c r="B9542">
        <v>117158831</v>
      </c>
      <c r="C9542" t="s">
        <v>82</v>
      </c>
      <c r="D9542" t="s">
        <v>83</v>
      </c>
      <c r="E9542" t="s">
        <v>76</v>
      </c>
      <c r="F9542" s="7">
        <v>43589</v>
      </c>
      <c r="G9542" s="7">
        <v>43769</v>
      </c>
      <c r="H9542" t="s">
        <v>77</v>
      </c>
      <c r="I9542" t="s">
        <v>78</v>
      </c>
      <c r="J9542" s="7">
        <v>45860</v>
      </c>
      <c r="K9542" s="7">
        <v>43667</v>
      </c>
      <c r="L9542" s="7">
        <v>43769</v>
      </c>
      <c r="M9542" t="s">
        <v>77</v>
      </c>
      <c r="N9542" t="s">
        <v>79</v>
      </c>
      <c r="O9542">
        <v>2026</v>
      </c>
      <c r="P9542">
        <v>1</v>
      </c>
      <c r="Q9542" t="s">
        <v>80</v>
      </c>
      <c r="R9542" s="8">
        <v>46267</v>
      </c>
      <c r="S9542" s="2">
        <v>1</v>
      </c>
      <c r="T9542" s="2" t="s">
        <v>81</v>
      </c>
    </row>
    <row r="9543" spans="1:20" x14ac:dyDescent="0.25">
      <c r="A9543">
        <v>1120845515</v>
      </c>
      <c r="B9543">
        <v>117163762</v>
      </c>
      <c r="C9543" t="s">
        <v>82</v>
      </c>
      <c r="D9543" t="s">
        <v>75</v>
      </c>
      <c r="E9543" t="s">
        <v>76</v>
      </c>
      <c r="F9543" s="7">
        <v>43590</v>
      </c>
      <c r="G9543" s="7">
        <v>45417</v>
      </c>
      <c r="H9543" t="s">
        <v>77</v>
      </c>
      <c r="I9543" t="s">
        <v>78</v>
      </c>
      <c r="J9543" s="7">
        <v>45077</v>
      </c>
      <c r="K9543" s="7">
        <v>45057</v>
      </c>
      <c r="L9543" s="7">
        <v>45417</v>
      </c>
      <c r="M9543" t="s">
        <v>77</v>
      </c>
      <c r="N9543" t="s">
        <v>92</v>
      </c>
      <c r="O9543">
        <v>2026</v>
      </c>
      <c r="P9543">
        <v>1</v>
      </c>
      <c r="Q9543" t="s">
        <v>80</v>
      </c>
      <c r="R9543" s="8">
        <v>46267</v>
      </c>
      <c r="S9543" s="2">
        <v>1</v>
      </c>
      <c r="T9543" s="2" t="s">
        <v>81</v>
      </c>
    </row>
    <row r="9544" spans="1:20" x14ac:dyDescent="0.25">
      <c r="A9544">
        <v>1120845517</v>
      </c>
      <c r="B9544">
        <v>117165158</v>
      </c>
      <c r="C9544" t="s">
        <v>82</v>
      </c>
      <c r="D9544" t="s">
        <v>83</v>
      </c>
      <c r="E9544" t="s">
        <v>76</v>
      </c>
      <c r="F9544" s="7">
        <v>43590</v>
      </c>
      <c r="G9544" s="7">
        <v>45383</v>
      </c>
      <c r="H9544" t="s">
        <v>77</v>
      </c>
      <c r="I9544" t="s">
        <v>87</v>
      </c>
      <c r="J9544" s="7">
        <v>45450</v>
      </c>
      <c r="K9544" s="7">
        <v>45748</v>
      </c>
      <c r="L9544" s="7">
        <v>45383</v>
      </c>
      <c r="M9544" t="s">
        <v>77</v>
      </c>
      <c r="N9544" t="s">
        <v>79</v>
      </c>
      <c r="O9544">
        <v>2026</v>
      </c>
      <c r="P9544">
        <v>1</v>
      </c>
      <c r="Q9544" t="s">
        <v>80</v>
      </c>
      <c r="R9544" s="8">
        <v>46267</v>
      </c>
      <c r="S9544" s="2">
        <v>1</v>
      </c>
      <c r="T9544" s="2" t="s">
        <v>81</v>
      </c>
    </row>
    <row r="9545" spans="1:20" x14ac:dyDescent="0.25">
      <c r="A9545">
        <v>1120845520</v>
      </c>
      <c r="B9545">
        <v>117166944</v>
      </c>
      <c r="C9545" t="s">
        <v>82</v>
      </c>
      <c r="D9545" t="s">
        <v>83</v>
      </c>
      <c r="E9545" t="s">
        <v>76</v>
      </c>
      <c r="F9545" s="7">
        <v>43591</v>
      </c>
      <c r="G9545" s="7">
        <v>43771</v>
      </c>
      <c r="H9545" t="s">
        <v>77</v>
      </c>
      <c r="I9545" t="s">
        <v>78</v>
      </c>
      <c r="J9545" s="7">
        <v>45728</v>
      </c>
      <c r="K9545" s="7">
        <v>45748</v>
      </c>
      <c r="L9545" s="7">
        <v>43771</v>
      </c>
      <c r="M9545" t="s">
        <v>77</v>
      </c>
      <c r="N9545" t="s">
        <v>79</v>
      </c>
      <c r="O9545">
        <v>2026</v>
      </c>
      <c r="P9545">
        <v>1</v>
      </c>
      <c r="Q9545" t="s">
        <v>80</v>
      </c>
      <c r="R9545" s="8">
        <v>46267</v>
      </c>
      <c r="S9545" s="2">
        <v>1</v>
      </c>
      <c r="T9545" s="2" t="s">
        <v>81</v>
      </c>
    </row>
    <row r="9546" spans="1:20" x14ac:dyDescent="0.25">
      <c r="A9546">
        <v>1120845542</v>
      </c>
      <c r="B9546">
        <v>117184607</v>
      </c>
      <c r="C9546" t="s">
        <v>74</v>
      </c>
      <c r="D9546" t="s">
        <v>88</v>
      </c>
      <c r="E9546" t="s">
        <v>76</v>
      </c>
      <c r="F9546" s="7">
        <v>43593</v>
      </c>
      <c r="G9546" s="7">
        <v>43959</v>
      </c>
      <c r="H9546" t="s">
        <v>77</v>
      </c>
      <c r="I9546" t="s">
        <v>78</v>
      </c>
      <c r="J9546" s="7">
        <v>45206</v>
      </c>
      <c r="K9546" s="7">
        <v>44243</v>
      </c>
      <c r="L9546" s="7">
        <v>43959</v>
      </c>
      <c r="M9546" t="s">
        <v>77</v>
      </c>
      <c r="N9546" t="s">
        <v>92</v>
      </c>
      <c r="O9546">
        <v>2026</v>
      </c>
      <c r="P9546">
        <v>1</v>
      </c>
      <c r="Q9546" t="s">
        <v>80</v>
      </c>
      <c r="R9546" s="8">
        <v>46267</v>
      </c>
      <c r="S9546" s="2">
        <v>1</v>
      </c>
      <c r="T9546" s="2" t="s">
        <v>81</v>
      </c>
    </row>
    <row r="9547" spans="1:20" x14ac:dyDescent="0.25">
      <c r="A9547">
        <v>1120845556</v>
      </c>
      <c r="B9547">
        <v>117205384</v>
      </c>
      <c r="C9547" t="s">
        <v>82</v>
      </c>
      <c r="D9547" t="s">
        <v>88</v>
      </c>
      <c r="E9547" t="s">
        <v>76</v>
      </c>
      <c r="F9547" s="7">
        <v>43594</v>
      </c>
      <c r="G9547" s="7">
        <v>43960</v>
      </c>
      <c r="H9547" t="s">
        <v>77</v>
      </c>
      <c r="I9547" t="s">
        <v>78</v>
      </c>
      <c r="J9547" s="7">
        <v>45894</v>
      </c>
      <c r="K9547" s="7">
        <v>44238</v>
      </c>
      <c r="L9547" s="7">
        <v>43960</v>
      </c>
      <c r="M9547" t="s">
        <v>77</v>
      </c>
      <c r="N9547" t="s">
        <v>79</v>
      </c>
      <c r="O9547">
        <v>2026</v>
      </c>
      <c r="P9547">
        <v>1</v>
      </c>
      <c r="Q9547" t="s">
        <v>80</v>
      </c>
      <c r="R9547" s="8">
        <v>46267</v>
      </c>
      <c r="S9547" s="2">
        <v>1</v>
      </c>
      <c r="T9547" s="2" t="s">
        <v>81</v>
      </c>
    </row>
    <row r="9548" spans="1:20" x14ac:dyDescent="0.25">
      <c r="A9548">
        <v>1120845567</v>
      </c>
      <c r="B9548">
        <v>117212077</v>
      </c>
      <c r="C9548" t="s">
        <v>74</v>
      </c>
      <c r="D9548" t="s">
        <v>88</v>
      </c>
      <c r="E9548" t="s">
        <v>76</v>
      </c>
      <c r="F9548" s="7">
        <v>43595</v>
      </c>
      <c r="G9548" s="7">
        <v>43961</v>
      </c>
      <c r="H9548" t="s">
        <v>77</v>
      </c>
      <c r="I9548" t="s">
        <v>78</v>
      </c>
      <c r="J9548" s="7">
        <v>45203</v>
      </c>
      <c r="K9548" s="7">
        <v>45057</v>
      </c>
      <c r="L9548" s="7">
        <v>43961</v>
      </c>
      <c r="M9548" t="s">
        <v>77</v>
      </c>
      <c r="N9548" t="s">
        <v>92</v>
      </c>
      <c r="O9548">
        <v>2026</v>
      </c>
      <c r="P9548">
        <v>1</v>
      </c>
      <c r="Q9548" t="s">
        <v>80</v>
      </c>
      <c r="R9548" s="8">
        <v>46267</v>
      </c>
      <c r="S9548" s="2">
        <v>1</v>
      </c>
      <c r="T9548" s="2" t="s">
        <v>81</v>
      </c>
    </row>
    <row r="9549" spans="1:20" x14ac:dyDescent="0.25">
      <c r="A9549">
        <v>1120845589</v>
      </c>
      <c r="B9549">
        <v>117229977</v>
      </c>
      <c r="C9549" t="s">
        <v>82</v>
      </c>
      <c r="D9549" t="s">
        <v>83</v>
      </c>
      <c r="E9549" t="s">
        <v>76</v>
      </c>
      <c r="F9549" s="7">
        <v>43599</v>
      </c>
      <c r="G9549" s="7">
        <v>43779</v>
      </c>
      <c r="H9549" t="s">
        <v>77</v>
      </c>
      <c r="I9549" t="s">
        <v>78</v>
      </c>
      <c r="J9549" s="7">
        <v>46068</v>
      </c>
      <c r="K9549" s="7">
        <v>44785</v>
      </c>
      <c r="L9549" s="7">
        <v>43779</v>
      </c>
      <c r="M9549" t="s">
        <v>77</v>
      </c>
      <c r="N9549" t="s">
        <v>79</v>
      </c>
      <c r="O9549">
        <v>2026</v>
      </c>
      <c r="P9549">
        <v>1</v>
      </c>
      <c r="Q9549" t="s">
        <v>80</v>
      </c>
      <c r="R9549" s="8">
        <v>46267</v>
      </c>
      <c r="S9549" s="2">
        <v>1</v>
      </c>
      <c r="T9549" s="2" t="s">
        <v>81</v>
      </c>
    </row>
    <row r="9550" spans="1:20" x14ac:dyDescent="0.25">
      <c r="A9550">
        <v>1120845593</v>
      </c>
      <c r="B9550">
        <v>117233137</v>
      </c>
      <c r="C9550" t="s">
        <v>82</v>
      </c>
      <c r="D9550" t="s">
        <v>83</v>
      </c>
      <c r="E9550" t="s">
        <v>76</v>
      </c>
      <c r="F9550" s="7">
        <v>43599</v>
      </c>
      <c r="G9550" s="7">
        <v>43783</v>
      </c>
      <c r="H9550" t="s">
        <v>77</v>
      </c>
      <c r="I9550" t="s">
        <v>84</v>
      </c>
      <c r="J9550" s="7">
        <v>45607</v>
      </c>
      <c r="K9550" s="7">
        <v>45747</v>
      </c>
      <c r="L9550" s="7">
        <v>43783</v>
      </c>
      <c r="M9550" t="s">
        <v>77</v>
      </c>
      <c r="N9550" t="s">
        <v>79</v>
      </c>
      <c r="O9550">
        <v>2026</v>
      </c>
      <c r="P9550">
        <v>1</v>
      </c>
      <c r="Q9550" t="s">
        <v>80</v>
      </c>
      <c r="R9550" s="8">
        <v>46267</v>
      </c>
      <c r="S9550" s="2">
        <v>1</v>
      </c>
      <c r="T9550" s="2" t="s">
        <v>81</v>
      </c>
    </row>
    <row r="9551" spans="1:20" x14ac:dyDescent="0.25">
      <c r="A9551">
        <v>1120845594</v>
      </c>
      <c r="B9551">
        <v>117233137</v>
      </c>
      <c r="C9551" t="s">
        <v>82</v>
      </c>
      <c r="D9551" t="s">
        <v>83</v>
      </c>
      <c r="E9551" t="s">
        <v>76</v>
      </c>
      <c r="F9551" s="7">
        <v>43599</v>
      </c>
      <c r="G9551" s="7">
        <v>43783</v>
      </c>
      <c r="H9551" t="s">
        <v>77</v>
      </c>
      <c r="I9551" t="s">
        <v>84</v>
      </c>
      <c r="J9551" s="7">
        <v>45607</v>
      </c>
      <c r="K9551" s="7">
        <v>45875</v>
      </c>
      <c r="L9551" s="7">
        <v>43783</v>
      </c>
      <c r="M9551" t="s">
        <v>77</v>
      </c>
      <c r="N9551" t="s">
        <v>79</v>
      </c>
      <c r="O9551">
        <v>2026</v>
      </c>
      <c r="P9551">
        <v>1</v>
      </c>
      <c r="Q9551" t="s">
        <v>80</v>
      </c>
      <c r="R9551" s="8">
        <v>46267</v>
      </c>
      <c r="S9551" s="2">
        <v>1</v>
      </c>
      <c r="T9551" s="2" t="s">
        <v>81</v>
      </c>
    </row>
    <row r="9552" spans="1:20" x14ac:dyDescent="0.25">
      <c r="A9552">
        <v>1120845600</v>
      </c>
      <c r="B9552">
        <v>117239528</v>
      </c>
      <c r="C9552" t="s">
        <v>82</v>
      </c>
      <c r="D9552" t="s">
        <v>88</v>
      </c>
      <c r="E9552" t="s">
        <v>76</v>
      </c>
      <c r="F9552" s="7">
        <v>43600</v>
      </c>
      <c r="G9552" s="7">
        <v>43966</v>
      </c>
      <c r="H9552" t="s">
        <v>77</v>
      </c>
      <c r="I9552" t="s">
        <v>78</v>
      </c>
      <c r="J9552" s="7">
        <v>46098</v>
      </c>
      <c r="K9552" s="7">
        <v>45057</v>
      </c>
      <c r="L9552" s="7">
        <v>43966</v>
      </c>
      <c r="M9552" t="s">
        <v>77</v>
      </c>
      <c r="N9552" t="s">
        <v>79</v>
      </c>
      <c r="O9552">
        <v>2026</v>
      </c>
      <c r="P9552">
        <v>1</v>
      </c>
      <c r="Q9552" t="s">
        <v>80</v>
      </c>
      <c r="R9552" s="8">
        <v>46267</v>
      </c>
      <c r="S9552" s="2">
        <v>1</v>
      </c>
      <c r="T9552" s="2" t="s">
        <v>81</v>
      </c>
    </row>
    <row r="9553" spans="1:20" x14ac:dyDescent="0.25">
      <c r="A9553">
        <v>1120845601</v>
      </c>
      <c r="B9553">
        <v>117239528</v>
      </c>
      <c r="C9553" t="s">
        <v>82</v>
      </c>
      <c r="D9553" t="s">
        <v>88</v>
      </c>
      <c r="E9553" t="s">
        <v>76</v>
      </c>
      <c r="F9553" s="7">
        <v>43600</v>
      </c>
      <c r="G9553" s="7">
        <v>43966</v>
      </c>
      <c r="H9553" t="s">
        <v>77</v>
      </c>
      <c r="I9553" t="s">
        <v>78</v>
      </c>
      <c r="J9553" s="7">
        <v>46098</v>
      </c>
      <c r="K9553" s="7">
        <v>43690</v>
      </c>
      <c r="L9553" s="7">
        <v>43966</v>
      </c>
      <c r="M9553" t="s">
        <v>77</v>
      </c>
      <c r="N9553" t="s">
        <v>79</v>
      </c>
      <c r="O9553">
        <v>2026</v>
      </c>
      <c r="P9553">
        <v>1</v>
      </c>
      <c r="Q9553" t="s">
        <v>80</v>
      </c>
      <c r="R9553" s="8">
        <v>46267</v>
      </c>
      <c r="S9553" s="2">
        <v>1</v>
      </c>
      <c r="T9553" s="2" t="s">
        <v>81</v>
      </c>
    </row>
    <row r="9554" spans="1:20" x14ac:dyDescent="0.25">
      <c r="A9554">
        <v>1120845607</v>
      </c>
      <c r="B9554">
        <v>117242347</v>
      </c>
      <c r="C9554" t="s">
        <v>82</v>
      </c>
      <c r="D9554" t="s">
        <v>88</v>
      </c>
      <c r="E9554" t="s">
        <v>76</v>
      </c>
      <c r="F9554" s="7">
        <v>43600</v>
      </c>
      <c r="G9554" s="7">
        <v>43966</v>
      </c>
      <c r="H9554" t="s">
        <v>77</v>
      </c>
      <c r="I9554" t="s">
        <v>78</v>
      </c>
      <c r="J9554" s="7">
        <v>46118</v>
      </c>
      <c r="K9554" s="7">
        <v>45057</v>
      </c>
      <c r="L9554" s="7">
        <v>43966</v>
      </c>
      <c r="M9554" t="s">
        <v>77</v>
      </c>
      <c r="N9554" t="s">
        <v>79</v>
      </c>
      <c r="O9554">
        <v>2026</v>
      </c>
      <c r="P9554">
        <v>1</v>
      </c>
      <c r="Q9554" t="s">
        <v>80</v>
      </c>
      <c r="R9554" s="8">
        <v>46267</v>
      </c>
      <c r="S9554" s="2">
        <v>1</v>
      </c>
      <c r="T9554" s="2" t="s">
        <v>81</v>
      </c>
    </row>
    <row r="9555" spans="1:20" x14ac:dyDescent="0.25">
      <c r="A9555">
        <v>1120845621</v>
      </c>
      <c r="B9555">
        <v>117254199</v>
      </c>
      <c r="C9555" t="s">
        <v>85</v>
      </c>
      <c r="D9555" t="s">
        <v>88</v>
      </c>
      <c r="E9555" t="s">
        <v>76</v>
      </c>
      <c r="F9555" s="7">
        <v>43601</v>
      </c>
      <c r="G9555" s="7">
        <v>43967</v>
      </c>
      <c r="H9555" t="s">
        <v>77</v>
      </c>
      <c r="I9555" t="s">
        <v>78</v>
      </c>
      <c r="J9555" s="7">
        <v>45128</v>
      </c>
      <c r="K9555" s="7">
        <v>44241</v>
      </c>
      <c r="L9555" s="7">
        <v>43967</v>
      </c>
      <c r="M9555" t="s">
        <v>77</v>
      </c>
      <c r="N9555" t="s">
        <v>92</v>
      </c>
      <c r="O9555">
        <v>2026</v>
      </c>
      <c r="P9555">
        <v>1</v>
      </c>
      <c r="Q9555" t="s">
        <v>80</v>
      </c>
      <c r="R9555" s="8">
        <v>46267</v>
      </c>
      <c r="S9555" s="2">
        <v>1</v>
      </c>
      <c r="T9555" s="2" t="s">
        <v>81</v>
      </c>
    </row>
    <row r="9556" spans="1:20" x14ac:dyDescent="0.25">
      <c r="A9556">
        <v>1120845626</v>
      </c>
      <c r="B9556">
        <v>117256339</v>
      </c>
      <c r="C9556" t="s">
        <v>82</v>
      </c>
      <c r="D9556" t="s">
        <v>83</v>
      </c>
      <c r="E9556" t="s">
        <v>76</v>
      </c>
      <c r="F9556" s="7">
        <v>43602</v>
      </c>
      <c r="G9556" s="7">
        <v>43782</v>
      </c>
      <c r="H9556" t="s">
        <v>86</v>
      </c>
      <c r="I9556" t="s">
        <v>87</v>
      </c>
      <c r="J9556" s="7">
        <v>45633</v>
      </c>
      <c r="K9556" s="7">
        <v>45748</v>
      </c>
      <c r="L9556" s="7">
        <v>43782</v>
      </c>
      <c r="M9556" t="s">
        <v>86</v>
      </c>
      <c r="N9556" t="s">
        <v>79</v>
      </c>
      <c r="O9556">
        <v>2026</v>
      </c>
      <c r="P9556">
        <v>1</v>
      </c>
      <c r="Q9556" t="s">
        <v>80</v>
      </c>
      <c r="R9556" s="8">
        <v>46267</v>
      </c>
      <c r="S9556" s="2">
        <v>1</v>
      </c>
      <c r="T9556" s="2" t="s">
        <v>81</v>
      </c>
    </row>
    <row r="9557" spans="1:20" x14ac:dyDescent="0.25">
      <c r="A9557">
        <v>1120845627</v>
      </c>
      <c r="B9557">
        <v>117256339</v>
      </c>
      <c r="C9557" t="s">
        <v>82</v>
      </c>
      <c r="D9557" t="s">
        <v>83</v>
      </c>
      <c r="E9557" t="s">
        <v>76</v>
      </c>
      <c r="F9557" s="7">
        <v>43602</v>
      </c>
      <c r="G9557" s="7">
        <v>43782</v>
      </c>
      <c r="H9557" t="s">
        <v>86</v>
      </c>
      <c r="I9557" t="s">
        <v>87</v>
      </c>
      <c r="J9557" s="7">
        <v>45633</v>
      </c>
      <c r="K9557" s="7">
        <v>45701</v>
      </c>
      <c r="L9557" s="7">
        <v>43782</v>
      </c>
      <c r="M9557" t="s">
        <v>86</v>
      </c>
      <c r="N9557" t="s">
        <v>79</v>
      </c>
      <c r="O9557">
        <v>2026</v>
      </c>
      <c r="P9557">
        <v>1</v>
      </c>
      <c r="Q9557" t="s">
        <v>80</v>
      </c>
      <c r="R9557" s="8">
        <v>46267</v>
      </c>
      <c r="S9557" s="2">
        <v>1</v>
      </c>
      <c r="T9557" s="2" t="s">
        <v>81</v>
      </c>
    </row>
    <row r="9558" spans="1:20" x14ac:dyDescent="0.25">
      <c r="A9558">
        <v>1120845628</v>
      </c>
      <c r="B9558">
        <v>117256339</v>
      </c>
      <c r="C9558" t="s">
        <v>82</v>
      </c>
      <c r="D9558" t="s">
        <v>83</v>
      </c>
      <c r="E9558" t="s">
        <v>76</v>
      </c>
      <c r="F9558" s="7">
        <v>43602</v>
      </c>
      <c r="G9558" s="7">
        <v>43782</v>
      </c>
      <c r="H9558" t="s">
        <v>86</v>
      </c>
      <c r="I9558" t="s">
        <v>87</v>
      </c>
      <c r="J9558" s="7">
        <v>45633</v>
      </c>
      <c r="K9558" s="7">
        <v>45678</v>
      </c>
      <c r="L9558" s="7">
        <v>43782</v>
      </c>
      <c r="M9558" t="s">
        <v>86</v>
      </c>
      <c r="N9558" t="s">
        <v>79</v>
      </c>
      <c r="O9558">
        <v>2026</v>
      </c>
      <c r="P9558">
        <v>1</v>
      </c>
      <c r="Q9558" t="s">
        <v>80</v>
      </c>
      <c r="R9558" s="8">
        <v>46267</v>
      </c>
      <c r="S9558" s="2">
        <v>1</v>
      </c>
      <c r="T9558" s="2" t="s">
        <v>81</v>
      </c>
    </row>
    <row r="9559" spans="1:20" x14ac:dyDescent="0.25">
      <c r="A9559">
        <v>1120845634</v>
      </c>
      <c r="B9559">
        <v>117261180</v>
      </c>
      <c r="C9559" t="s">
        <v>82</v>
      </c>
      <c r="D9559" t="s">
        <v>83</v>
      </c>
      <c r="E9559" t="s">
        <v>76</v>
      </c>
      <c r="F9559" s="7">
        <v>43602</v>
      </c>
      <c r="G9559" s="7">
        <v>43782</v>
      </c>
      <c r="H9559" t="s">
        <v>77</v>
      </c>
      <c r="I9559" t="s">
        <v>78</v>
      </c>
      <c r="J9559" s="7">
        <v>45432</v>
      </c>
      <c r="K9559" s="7">
        <v>43701</v>
      </c>
      <c r="L9559" s="7">
        <v>43782</v>
      </c>
      <c r="M9559" t="s">
        <v>77</v>
      </c>
      <c r="N9559" t="s">
        <v>79</v>
      </c>
      <c r="O9559">
        <v>2026</v>
      </c>
      <c r="P9559">
        <v>1</v>
      </c>
      <c r="Q9559" t="s">
        <v>80</v>
      </c>
      <c r="R9559" s="8">
        <v>46267</v>
      </c>
      <c r="S9559" s="2">
        <v>1</v>
      </c>
      <c r="T9559" s="2" t="s">
        <v>81</v>
      </c>
    </row>
    <row r="9560" spans="1:20" x14ac:dyDescent="0.25">
      <c r="A9560">
        <v>1120845640</v>
      </c>
      <c r="B9560">
        <v>117269754</v>
      </c>
      <c r="C9560" t="s">
        <v>82</v>
      </c>
      <c r="D9560" t="s">
        <v>83</v>
      </c>
      <c r="E9560" t="s">
        <v>76</v>
      </c>
      <c r="F9560" s="7">
        <v>43603</v>
      </c>
      <c r="G9560" s="7">
        <v>43783</v>
      </c>
      <c r="H9560" t="s">
        <v>77</v>
      </c>
      <c r="I9560" t="s">
        <v>78</v>
      </c>
      <c r="J9560" s="7">
        <v>45432</v>
      </c>
      <c r="K9560" s="7">
        <v>45748</v>
      </c>
      <c r="L9560" s="7">
        <v>43783</v>
      </c>
      <c r="M9560" t="s">
        <v>77</v>
      </c>
      <c r="N9560" t="s">
        <v>79</v>
      </c>
      <c r="O9560">
        <v>2026</v>
      </c>
      <c r="P9560">
        <v>1</v>
      </c>
      <c r="Q9560" t="s">
        <v>80</v>
      </c>
      <c r="R9560" s="8">
        <v>46267</v>
      </c>
      <c r="S9560" s="2">
        <v>1</v>
      </c>
      <c r="T9560" s="2" t="s">
        <v>81</v>
      </c>
    </row>
    <row r="9561" spans="1:20" x14ac:dyDescent="0.25">
      <c r="A9561">
        <v>1120845647</v>
      </c>
      <c r="B9561">
        <v>117272777</v>
      </c>
      <c r="C9561" t="s">
        <v>91</v>
      </c>
      <c r="D9561" t="s">
        <v>83</v>
      </c>
      <c r="E9561" t="s">
        <v>76</v>
      </c>
      <c r="F9561" s="7">
        <v>43604</v>
      </c>
      <c r="G9561" s="7">
        <v>43788</v>
      </c>
      <c r="H9561" t="s">
        <v>77</v>
      </c>
      <c r="I9561" t="s">
        <v>78</v>
      </c>
      <c r="J9561" s="7">
        <v>45929</v>
      </c>
      <c r="K9561" s="7">
        <v>45748</v>
      </c>
      <c r="L9561" s="7">
        <v>43788</v>
      </c>
      <c r="M9561" t="s">
        <v>77</v>
      </c>
      <c r="N9561" t="s">
        <v>79</v>
      </c>
      <c r="O9561">
        <v>2026</v>
      </c>
      <c r="P9561">
        <v>1</v>
      </c>
      <c r="Q9561" t="s">
        <v>80</v>
      </c>
      <c r="R9561" s="8">
        <v>46267</v>
      </c>
      <c r="S9561" s="2">
        <v>1</v>
      </c>
      <c r="T9561" s="2" t="s">
        <v>81</v>
      </c>
    </row>
    <row r="9562" spans="1:20" x14ac:dyDescent="0.25">
      <c r="A9562">
        <v>1120845667</v>
      </c>
      <c r="B9562">
        <v>117296685</v>
      </c>
      <c r="C9562" t="s">
        <v>82</v>
      </c>
      <c r="D9562" t="s">
        <v>83</v>
      </c>
      <c r="E9562" t="s">
        <v>76</v>
      </c>
      <c r="F9562" s="7">
        <v>43606</v>
      </c>
      <c r="G9562" s="7">
        <v>43786</v>
      </c>
      <c r="H9562" t="s">
        <v>77</v>
      </c>
      <c r="I9562" t="s">
        <v>78</v>
      </c>
      <c r="J9562" s="7">
        <v>45432</v>
      </c>
      <c r="K9562" s="7">
        <v>43701</v>
      </c>
      <c r="L9562" s="7">
        <v>43786</v>
      </c>
      <c r="M9562" t="s">
        <v>77</v>
      </c>
      <c r="N9562" t="s">
        <v>79</v>
      </c>
      <c r="O9562">
        <v>2026</v>
      </c>
      <c r="P9562">
        <v>1</v>
      </c>
      <c r="Q9562" t="s">
        <v>80</v>
      </c>
      <c r="R9562" s="8">
        <v>46267</v>
      </c>
      <c r="S9562" s="2">
        <v>1</v>
      </c>
      <c r="T9562" s="2" t="s">
        <v>81</v>
      </c>
    </row>
    <row r="9563" spans="1:20" x14ac:dyDescent="0.25">
      <c r="A9563">
        <v>1120845672</v>
      </c>
      <c r="B9563">
        <v>117299951</v>
      </c>
      <c r="C9563" t="s">
        <v>85</v>
      </c>
      <c r="D9563" t="s">
        <v>83</v>
      </c>
      <c r="E9563" t="s">
        <v>76</v>
      </c>
      <c r="F9563" s="7">
        <v>43607</v>
      </c>
      <c r="G9563" s="7">
        <v>43791</v>
      </c>
      <c r="H9563" t="s">
        <v>77</v>
      </c>
      <c r="I9563" t="s">
        <v>78</v>
      </c>
      <c r="J9563" s="7">
        <v>45966</v>
      </c>
      <c r="K9563" s="7">
        <v>45748</v>
      </c>
      <c r="L9563" s="7">
        <v>43791</v>
      </c>
      <c r="M9563" t="s">
        <v>77</v>
      </c>
      <c r="N9563" t="s">
        <v>79</v>
      </c>
      <c r="O9563">
        <v>2026</v>
      </c>
      <c r="P9563">
        <v>1</v>
      </c>
      <c r="Q9563" t="s">
        <v>80</v>
      </c>
      <c r="R9563" s="8">
        <v>46267</v>
      </c>
      <c r="S9563" s="2">
        <v>1</v>
      </c>
      <c r="T9563" s="2" t="s">
        <v>81</v>
      </c>
    </row>
    <row r="9564" spans="1:20" x14ac:dyDescent="0.25">
      <c r="A9564">
        <v>1120845674</v>
      </c>
      <c r="B9564">
        <v>117301499</v>
      </c>
      <c r="C9564" t="s">
        <v>82</v>
      </c>
      <c r="D9564" t="s">
        <v>88</v>
      </c>
      <c r="E9564" t="s">
        <v>76</v>
      </c>
      <c r="F9564" s="7">
        <v>43607</v>
      </c>
      <c r="G9564" s="7">
        <v>43973</v>
      </c>
      <c r="H9564" t="s">
        <v>77</v>
      </c>
      <c r="I9564" t="s">
        <v>78</v>
      </c>
      <c r="J9564" s="7">
        <v>45775</v>
      </c>
      <c r="K9564" s="7">
        <v>45057</v>
      </c>
      <c r="L9564" s="7">
        <v>43973</v>
      </c>
      <c r="M9564" t="s">
        <v>77</v>
      </c>
      <c r="N9564" t="s">
        <v>79</v>
      </c>
      <c r="O9564">
        <v>2026</v>
      </c>
      <c r="P9564">
        <v>1</v>
      </c>
      <c r="Q9564" t="s">
        <v>80</v>
      </c>
      <c r="R9564" s="8">
        <v>46267</v>
      </c>
      <c r="S9564" s="2">
        <v>1</v>
      </c>
      <c r="T9564" s="2" t="s">
        <v>81</v>
      </c>
    </row>
    <row r="9565" spans="1:20" x14ac:dyDescent="0.25">
      <c r="A9565">
        <v>1120845681</v>
      </c>
      <c r="B9565">
        <v>117307482</v>
      </c>
      <c r="C9565" t="s">
        <v>91</v>
      </c>
      <c r="D9565" t="s">
        <v>83</v>
      </c>
      <c r="E9565" t="s">
        <v>76</v>
      </c>
      <c r="F9565" s="7">
        <v>43608</v>
      </c>
      <c r="G9565" s="7">
        <v>43788</v>
      </c>
      <c r="H9565" t="s">
        <v>77</v>
      </c>
      <c r="I9565" t="s">
        <v>78</v>
      </c>
      <c r="J9565" s="7">
        <v>45633</v>
      </c>
      <c r="K9565" s="7">
        <v>45471</v>
      </c>
      <c r="L9565" s="7">
        <v>43788</v>
      </c>
      <c r="M9565" t="s">
        <v>77</v>
      </c>
      <c r="N9565" t="s">
        <v>79</v>
      </c>
      <c r="O9565">
        <v>2026</v>
      </c>
      <c r="P9565">
        <v>1</v>
      </c>
      <c r="Q9565" t="s">
        <v>80</v>
      </c>
      <c r="R9565" s="8">
        <v>46267</v>
      </c>
      <c r="S9565" s="2">
        <v>1</v>
      </c>
      <c r="T9565" s="2" t="s">
        <v>81</v>
      </c>
    </row>
    <row r="9566" spans="1:20" x14ac:dyDescent="0.25">
      <c r="A9566">
        <v>1120845710</v>
      </c>
      <c r="B9566">
        <v>117323410</v>
      </c>
      <c r="C9566" t="s">
        <v>82</v>
      </c>
      <c r="D9566" t="s">
        <v>88</v>
      </c>
      <c r="E9566" t="s">
        <v>76</v>
      </c>
      <c r="F9566" s="7">
        <v>43611</v>
      </c>
      <c r="G9566" s="7">
        <v>43977</v>
      </c>
      <c r="H9566" t="s">
        <v>77</v>
      </c>
      <c r="I9566" t="s">
        <v>78</v>
      </c>
      <c r="J9566" s="7">
        <v>45914</v>
      </c>
      <c r="K9566" s="7">
        <v>45057</v>
      </c>
      <c r="L9566" s="7">
        <v>43977</v>
      </c>
      <c r="M9566" t="s">
        <v>77</v>
      </c>
      <c r="N9566" t="s">
        <v>79</v>
      </c>
      <c r="O9566">
        <v>2026</v>
      </c>
      <c r="P9566">
        <v>1</v>
      </c>
      <c r="Q9566" t="s">
        <v>80</v>
      </c>
      <c r="R9566" s="8">
        <v>46267</v>
      </c>
      <c r="S9566" s="2">
        <v>1</v>
      </c>
      <c r="T9566" s="2" t="s">
        <v>81</v>
      </c>
    </row>
    <row r="9567" spans="1:20" x14ac:dyDescent="0.25">
      <c r="A9567">
        <v>1120845728</v>
      </c>
      <c r="B9567">
        <v>117343551</v>
      </c>
      <c r="C9567" t="s">
        <v>82</v>
      </c>
      <c r="D9567" t="s">
        <v>88</v>
      </c>
      <c r="E9567" t="s">
        <v>76</v>
      </c>
      <c r="F9567" s="7">
        <v>43615</v>
      </c>
      <c r="G9567" s="7">
        <v>43981</v>
      </c>
      <c r="H9567" t="s">
        <v>77</v>
      </c>
      <c r="I9567" t="s">
        <v>84</v>
      </c>
      <c r="J9567" s="7">
        <v>45745</v>
      </c>
      <c r="K9567" s="7">
        <v>45736</v>
      </c>
      <c r="L9567" s="7">
        <v>43981</v>
      </c>
      <c r="M9567" t="s">
        <v>77</v>
      </c>
      <c r="N9567" t="s">
        <v>79</v>
      </c>
      <c r="O9567">
        <v>2026</v>
      </c>
      <c r="P9567">
        <v>1</v>
      </c>
      <c r="Q9567" t="s">
        <v>80</v>
      </c>
      <c r="R9567" s="8">
        <v>46267</v>
      </c>
      <c r="S9567" s="2">
        <v>1</v>
      </c>
      <c r="T9567" s="2" t="s">
        <v>81</v>
      </c>
    </row>
    <row r="9568" spans="1:20" x14ac:dyDescent="0.25">
      <c r="A9568">
        <v>1120845729</v>
      </c>
      <c r="B9568">
        <v>117343551</v>
      </c>
      <c r="C9568" t="s">
        <v>82</v>
      </c>
      <c r="D9568" t="s">
        <v>88</v>
      </c>
      <c r="E9568" t="s">
        <v>76</v>
      </c>
      <c r="F9568" s="7">
        <v>43615</v>
      </c>
      <c r="G9568" s="7">
        <v>43981</v>
      </c>
      <c r="H9568" t="s">
        <v>77</v>
      </c>
      <c r="I9568" t="s">
        <v>84</v>
      </c>
      <c r="J9568" s="7">
        <v>45745</v>
      </c>
      <c r="K9568" s="7">
        <v>46009</v>
      </c>
      <c r="L9568" s="7">
        <v>43981</v>
      </c>
      <c r="M9568" t="s">
        <v>77</v>
      </c>
      <c r="N9568" t="s">
        <v>79</v>
      </c>
      <c r="O9568">
        <v>2026</v>
      </c>
      <c r="P9568">
        <v>1</v>
      </c>
      <c r="Q9568" t="s">
        <v>80</v>
      </c>
      <c r="R9568" s="8">
        <v>46267</v>
      </c>
      <c r="S9568" s="2">
        <v>1</v>
      </c>
      <c r="T9568" s="2" t="s">
        <v>81</v>
      </c>
    </row>
    <row r="9569" spans="1:20" x14ac:dyDescent="0.25">
      <c r="A9569">
        <v>1120845779</v>
      </c>
      <c r="B9569">
        <v>117465050</v>
      </c>
      <c r="C9569" t="s">
        <v>82</v>
      </c>
      <c r="D9569" t="s">
        <v>75</v>
      </c>
      <c r="E9569" t="s">
        <v>76</v>
      </c>
      <c r="F9569" s="7">
        <v>43635</v>
      </c>
      <c r="G9569" s="7">
        <v>44001</v>
      </c>
      <c r="H9569" t="s">
        <v>77</v>
      </c>
      <c r="I9569" t="s">
        <v>78</v>
      </c>
      <c r="J9569" s="7">
        <v>45534</v>
      </c>
      <c r="K9569" s="7">
        <v>45057</v>
      </c>
      <c r="L9569" s="7">
        <v>44001</v>
      </c>
      <c r="M9569" t="s">
        <v>77</v>
      </c>
      <c r="N9569" t="s">
        <v>79</v>
      </c>
      <c r="O9569">
        <v>2026</v>
      </c>
      <c r="P9569">
        <v>1</v>
      </c>
      <c r="Q9569" t="s">
        <v>80</v>
      </c>
      <c r="R9569" s="8">
        <v>46267</v>
      </c>
      <c r="S9569" s="2">
        <v>1</v>
      </c>
      <c r="T9569" s="2" t="s">
        <v>81</v>
      </c>
    </row>
    <row r="9570" spans="1:20" x14ac:dyDescent="0.25">
      <c r="A9570">
        <v>1120845861</v>
      </c>
      <c r="B9570">
        <v>117655008</v>
      </c>
      <c r="C9570" t="s">
        <v>74</v>
      </c>
      <c r="D9570" t="s">
        <v>75</v>
      </c>
      <c r="E9570" t="s">
        <v>76</v>
      </c>
      <c r="F9570" s="7">
        <v>43675</v>
      </c>
      <c r="G9570" s="7">
        <v>45471</v>
      </c>
      <c r="H9570" t="s">
        <v>77</v>
      </c>
      <c r="I9570" t="s">
        <v>78</v>
      </c>
      <c r="J9570" s="7">
        <v>45576</v>
      </c>
      <c r="K9570" s="7">
        <v>45859</v>
      </c>
      <c r="L9570" s="7">
        <v>45471</v>
      </c>
      <c r="M9570" t="s">
        <v>77</v>
      </c>
      <c r="N9570" t="s">
        <v>79</v>
      </c>
      <c r="O9570">
        <v>2026</v>
      </c>
      <c r="P9570">
        <v>1</v>
      </c>
      <c r="Q9570" t="s">
        <v>80</v>
      </c>
      <c r="R9570" s="8">
        <v>46267</v>
      </c>
      <c r="S9570" s="2">
        <v>1</v>
      </c>
      <c r="T9570" s="2" t="s">
        <v>81</v>
      </c>
    </row>
    <row r="9571" spans="1:20" x14ac:dyDescent="0.25">
      <c r="A9571">
        <v>1120845873</v>
      </c>
      <c r="B9571">
        <v>117687868</v>
      </c>
      <c r="C9571" t="s">
        <v>82</v>
      </c>
      <c r="D9571" t="s">
        <v>88</v>
      </c>
      <c r="E9571" t="s">
        <v>76</v>
      </c>
      <c r="F9571" s="7">
        <v>43677</v>
      </c>
      <c r="G9571" s="7">
        <v>44043</v>
      </c>
      <c r="H9571" t="s">
        <v>77</v>
      </c>
      <c r="I9571" t="s">
        <v>78</v>
      </c>
      <c r="J9571" s="7">
        <v>45722</v>
      </c>
      <c r="K9571" s="7">
        <v>45057</v>
      </c>
      <c r="L9571" s="7">
        <v>44043</v>
      </c>
      <c r="M9571" t="s">
        <v>77</v>
      </c>
      <c r="N9571" t="s">
        <v>79</v>
      </c>
      <c r="O9571">
        <v>2026</v>
      </c>
      <c r="P9571">
        <v>1</v>
      </c>
      <c r="Q9571" t="s">
        <v>80</v>
      </c>
      <c r="R9571" s="8">
        <v>46267</v>
      </c>
      <c r="S9571" s="2">
        <v>1</v>
      </c>
      <c r="T9571" s="2" t="s">
        <v>81</v>
      </c>
    </row>
    <row r="9572" spans="1:20" x14ac:dyDescent="0.25">
      <c r="A9572">
        <v>1120845915</v>
      </c>
      <c r="B9572">
        <v>117757073</v>
      </c>
      <c r="C9572" t="s">
        <v>85</v>
      </c>
      <c r="D9572" t="s">
        <v>75</v>
      </c>
      <c r="E9572" t="s">
        <v>76</v>
      </c>
      <c r="F9572" s="7">
        <v>43691</v>
      </c>
      <c r="G9572" s="7">
        <v>45518</v>
      </c>
      <c r="H9572" t="s">
        <v>86</v>
      </c>
      <c r="I9572" t="s">
        <v>87</v>
      </c>
      <c r="J9572" s="7">
        <v>45406</v>
      </c>
      <c r="K9572" s="7">
        <v>45621</v>
      </c>
      <c r="L9572" s="7">
        <v>45518</v>
      </c>
      <c r="M9572" t="s">
        <v>86</v>
      </c>
      <c r="N9572" t="s">
        <v>92</v>
      </c>
      <c r="O9572">
        <v>2026</v>
      </c>
      <c r="P9572">
        <v>1</v>
      </c>
      <c r="Q9572" t="s">
        <v>80</v>
      </c>
      <c r="R9572" s="8">
        <v>46267</v>
      </c>
      <c r="S9572" s="2">
        <v>1</v>
      </c>
      <c r="T9572" s="2" t="s">
        <v>81</v>
      </c>
    </row>
    <row r="9573" spans="1:20" x14ac:dyDescent="0.25">
      <c r="A9573">
        <v>1120845960</v>
      </c>
      <c r="B9573">
        <v>117837171</v>
      </c>
      <c r="C9573" t="s">
        <v>82</v>
      </c>
      <c r="D9573" t="s">
        <v>83</v>
      </c>
      <c r="E9573" t="s">
        <v>76</v>
      </c>
      <c r="F9573" s="7">
        <v>43710</v>
      </c>
      <c r="G9573" s="7">
        <v>43892</v>
      </c>
      <c r="H9573" t="s">
        <v>77</v>
      </c>
      <c r="I9573" t="s">
        <v>78</v>
      </c>
      <c r="J9573" s="7">
        <v>45919</v>
      </c>
      <c r="K9573" s="7">
        <v>44384</v>
      </c>
      <c r="L9573" s="7">
        <v>43892</v>
      </c>
      <c r="M9573" t="s">
        <v>77</v>
      </c>
      <c r="N9573" t="s">
        <v>79</v>
      </c>
      <c r="O9573">
        <v>2026</v>
      </c>
      <c r="P9573">
        <v>1</v>
      </c>
      <c r="Q9573" t="s">
        <v>80</v>
      </c>
      <c r="R9573" s="8">
        <v>46267</v>
      </c>
      <c r="S9573" s="2">
        <v>1</v>
      </c>
      <c r="T9573" s="2" t="s">
        <v>81</v>
      </c>
    </row>
    <row r="9574" spans="1:20" x14ac:dyDescent="0.25">
      <c r="A9574">
        <v>1120846198</v>
      </c>
      <c r="B9574">
        <v>118966717</v>
      </c>
      <c r="C9574" t="s">
        <v>82</v>
      </c>
      <c r="D9574" t="s">
        <v>83</v>
      </c>
      <c r="E9574" t="s">
        <v>76</v>
      </c>
      <c r="F9574" s="7">
        <v>43952</v>
      </c>
      <c r="G9574" s="7">
        <v>44136</v>
      </c>
      <c r="H9574" t="s">
        <v>77</v>
      </c>
      <c r="I9574" t="s">
        <v>78</v>
      </c>
      <c r="J9574" s="7">
        <v>45504</v>
      </c>
      <c r="K9574" s="7">
        <v>45511</v>
      </c>
      <c r="L9574" s="7">
        <v>44136</v>
      </c>
      <c r="M9574" t="s">
        <v>77</v>
      </c>
      <c r="N9574" t="s">
        <v>79</v>
      </c>
      <c r="O9574">
        <v>2026</v>
      </c>
      <c r="P9574">
        <v>1</v>
      </c>
      <c r="Q9574" t="s">
        <v>80</v>
      </c>
      <c r="R9574" s="8">
        <v>46267</v>
      </c>
      <c r="S9574" s="2">
        <v>1</v>
      </c>
      <c r="T9574" s="2" t="s">
        <v>81</v>
      </c>
    </row>
    <row r="9575" spans="1:20" x14ac:dyDescent="0.25">
      <c r="A9575">
        <v>1120846296</v>
      </c>
      <c r="B9575">
        <v>119096411</v>
      </c>
      <c r="C9575" t="s">
        <v>90</v>
      </c>
      <c r="D9575" t="s">
        <v>83</v>
      </c>
      <c r="E9575" t="s">
        <v>76</v>
      </c>
      <c r="F9575" s="7">
        <v>43984</v>
      </c>
      <c r="G9575" s="7">
        <v>45810</v>
      </c>
      <c r="H9575" t="s">
        <v>77</v>
      </c>
      <c r="I9575" t="s">
        <v>78</v>
      </c>
      <c r="J9575" s="7">
        <v>45870</v>
      </c>
      <c r="K9575" s="7">
        <v>44040</v>
      </c>
      <c r="L9575" s="7">
        <v>45810</v>
      </c>
      <c r="M9575" t="s">
        <v>77</v>
      </c>
      <c r="N9575" t="s">
        <v>79</v>
      </c>
      <c r="O9575">
        <v>2026</v>
      </c>
      <c r="P9575">
        <v>1</v>
      </c>
      <c r="Q9575" t="s">
        <v>80</v>
      </c>
      <c r="R9575" s="8">
        <v>46267</v>
      </c>
      <c r="S9575" s="2">
        <v>1</v>
      </c>
      <c r="T9575" s="2" t="s">
        <v>81</v>
      </c>
    </row>
    <row r="9576" spans="1:20" x14ac:dyDescent="0.25">
      <c r="A9576">
        <v>1120846328</v>
      </c>
      <c r="B9576">
        <v>119146143</v>
      </c>
      <c r="C9576" t="s">
        <v>98</v>
      </c>
      <c r="D9576" t="s">
        <v>83</v>
      </c>
      <c r="E9576" t="s">
        <v>76</v>
      </c>
      <c r="F9576" s="7">
        <v>43993</v>
      </c>
      <c r="G9576" s="7">
        <v>45819</v>
      </c>
      <c r="H9576" t="s">
        <v>77</v>
      </c>
      <c r="I9576" t="s">
        <v>78</v>
      </c>
      <c r="J9576" s="7">
        <v>45870</v>
      </c>
      <c r="K9576" s="7">
        <v>45951</v>
      </c>
      <c r="L9576" s="7">
        <v>45819</v>
      </c>
      <c r="M9576" t="s">
        <v>77</v>
      </c>
      <c r="N9576" t="s">
        <v>79</v>
      </c>
      <c r="O9576">
        <v>2026</v>
      </c>
      <c r="P9576">
        <v>1</v>
      </c>
      <c r="Q9576" t="s">
        <v>80</v>
      </c>
      <c r="R9576" s="8">
        <v>46267</v>
      </c>
      <c r="S9576" s="2">
        <v>1</v>
      </c>
      <c r="T9576" s="2" t="s">
        <v>81</v>
      </c>
    </row>
    <row r="9577" spans="1:20" x14ac:dyDescent="0.25">
      <c r="A9577">
        <v>1120846360</v>
      </c>
      <c r="B9577">
        <v>119179723</v>
      </c>
      <c r="C9577" t="s">
        <v>93</v>
      </c>
      <c r="D9577" t="s">
        <v>83</v>
      </c>
      <c r="E9577" t="s">
        <v>76</v>
      </c>
      <c r="F9577" s="7">
        <v>43999</v>
      </c>
      <c r="G9577" s="7">
        <v>45825</v>
      </c>
      <c r="H9577" t="s">
        <v>77</v>
      </c>
      <c r="I9577" t="s">
        <v>84</v>
      </c>
      <c r="J9577" s="7">
        <v>45607</v>
      </c>
      <c r="K9577" s="7">
        <v>45747</v>
      </c>
      <c r="L9577" s="7">
        <v>45825</v>
      </c>
      <c r="M9577" t="s">
        <v>77</v>
      </c>
      <c r="N9577" t="s">
        <v>79</v>
      </c>
      <c r="O9577">
        <v>2026</v>
      </c>
      <c r="P9577">
        <v>1</v>
      </c>
      <c r="Q9577" t="s">
        <v>80</v>
      </c>
      <c r="R9577" s="8">
        <v>46267</v>
      </c>
      <c r="S9577" s="2">
        <v>1</v>
      </c>
      <c r="T9577" s="2" t="s">
        <v>81</v>
      </c>
    </row>
    <row r="9578" spans="1:20" x14ac:dyDescent="0.25">
      <c r="A9578">
        <v>1120846413</v>
      </c>
      <c r="B9578">
        <v>119222250</v>
      </c>
      <c r="C9578" t="s">
        <v>82</v>
      </c>
      <c r="D9578" t="s">
        <v>83</v>
      </c>
      <c r="E9578" t="s">
        <v>76</v>
      </c>
      <c r="F9578" s="7">
        <v>44008</v>
      </c>
      <c r="G9578" s="7">
        <v>44191</v>
      </c>
      <c r="H9578" t="s">
        <v>77</v>
      </c>
      <c r="I9578" t="s">
        <v>78</v>
      </c>
      <c r="J9578" s="7">
        <v>45633</v>
      </c>
      <c r="K9578" s="7">
        <v>45748</v>
      </c>
      <c r="L9578" s="7">
        <v>44191</v>
      </c>
      <c r="M9578" t="s">
        <v>77</v>
      </c>
      <c r="N9578" t="s">
        <v>79</v>
      </c>
      <c r="O9578">
        <v>2026</v>
      </c>
      <c r="P9578">
        <v>1</v>
      </c>
      <c r="Q9578" t="s">
        <v>80</v>
      </c>
      <c r="R9578" s="8">
        <v>46267</v>
      </c>
      <c r="S9578" s="2">
        <v>1</v>
      </c>
      <c r="T9578" s="2" t="s">
        <v>81</v>
      </c>
    </row>
    <row r="9579" spans="1:20" x14ac:dyDescent="0.25">
      <c r="A9579">
        <v>1120846425</v>
      </c>
      <c r="B9579">
        <v>119228299</v>
      </c>
      <c r="C9579" t="s">
        <v>82</v>
      </c>
      <c r="D9579" t="s">
        <v>88</v>
      </c>
      <c r="E9579" t="s">
        <v>76</v>
      </c>
      <c r="F9579" s="7">
        <v>44011</v>
      </c>
      <c r="G9579" s="7">
        <v>44376</v>
      </c>
      <c r="H9579" t="s">
        <v>77</v>
      </c>
      <c r="I9579" t="s">
        <v>84</v>
      </c>
      <c r="J9579" s="7">
        <v>45745</v>
      </c>
      <c r="K9579" s="7">
        <v>45919</v>
      </c>
      <c r="L9579" s="7">
        <v>44376</v>
      </c>
      <c r="M9579" t="s">
        <v>77</v>
      </c>
      <c r="N9579" t="s">
        <v>79</v>
      </c>
      <c r="O9579">
        <v>2026</v>
      </c>
      <c r="P9579">
        <v>1</v>
      </c>
      <c r="Q9579" t="s">
        <v>80</v>
      </c>
      <c r="R9579" s="8">
        <v>46267</v>
      </c>
      <c r="S9579" s="2">
        <v>1</v>
      </c>
      <c r="T9579" s="2" t="s">
        <v>81</v>
      </c>
    </row>
    <row r="9580" spans="1:20" x14ac:dyDescent="0.25">
      <c r="A9580">
        <v>1120846426</v>
      </c>
      <c r="B9580">
        <v>119228299</v>
      </c>
      <c r="C9580" t="s">
        <v>82</v>
      </c>
      <c r="D9580" t="s">
        <v>88</v>
      </c>
      <c r="E9580" t="s">
        <v>76</v>
      </c>
      <c r="F9580" s="7">
        <v>44011</v>
      </c>
      <c r="G9580" s="7">
        <v>44376</v>
      </c>
      <c r="H9580" t="s">
        <v>77</v>
      </c>
      <c r="I9580" t="s">
        <v>84</v>
      </c>
      <c r="J9580" s="7">
        <v>45745</v>
      </c>
      <c r="K9580" s="7">
        <v>45282</v>
      </c>
      <c r="L9580" s="7">
        <v>44376</v>
      </c>
      <c r="M9580" t="s">
        <v>77</v>
      </c>
      <c r="N9580" t="s">
        <v>79</v>
      </c>
      <c r="O9580">
        <v>2026</v>
      </c>
      <c r="P9580">
        <v>1</v>
      </c>
      <c r="Q9580" t="s">
        <v>80</v>
      </c>
      <c r="R9580" s="8">
        <v>46267</v>
      </c>
      <c r="S9580" s="2">
        <v>1</v>
      </c>
      <c r="T9580" s="2" t="s">
        <v>81</v>
      </c>
    </row>
    <row r="9581" spans="1:20" x14ac:dyDescent="0.25">
      <c r="A9581">
        <v>1120846427</v>
      </c>
      <c r="B9581">
        <v>119228299</v>
      </c>
      <c r="C9581" t="s">
        <v>82</v>
      </c>
      <c r="D9581" t="s">
        <v>88</v>
      </c>
      <c r="E9581" t="s">
        <v>76</v>
      </c>
      <c r="F9581" s="7">
        <v>44011</v>
      </c>
      <c r="G9581" s="7">
        <v>44376</v>
      </c>
      <c r="H9581" t="s">
        <v>77</v>
      </c>
      <c r="I9581" t="s">
        <v>84</v>
      </c>
      <c r="J9581" s="7">
        <v>45745</v>
      </c>
      <c r="K9581" s="7">
        <v>45811</v>
      </c>
      <c r="L9581" s="7">
        <v>44376</v>
      </c>
      <c r="M9581" t="s">
        <v>77</v>
      </c>
      <c r="N9581" t="s">
        <v>79</v>
      </c>
      <c r="O9581">
        <v>2026</v>
      </c>
      <c r="P9581">
        <v>1</v>
      </c>
      <c r="Q9581" t="s">
        <v>80</v>
      </c>
      <c r="R9581" s="8">
        <v>46267</v>
      </c>
      <c r="S9581" s="2">
        <v>1</v>
      </c>
      <c r="T9581" s="2" t="s">
        <v>81</v>
      </c>
    </row>
    <row r="9582" spans="1:20" x14ac:dyDescent="0.25">
      <c r="A9582">
        <v>1120846428</v>
      </c>
      <c r="B9582">
        <v>119228299</v>
      </c>
      <c r="C9582" t="s">
        <v>82</v>
      </c>
      <c r="D9582" t="s">
        <v>88</v>
      </c>
      <c r="E9582" t="s">
        <v>76</v>
      </c>
      <c r="F9582" s="7">
        <v>44011</v>
      </c>
      <c r="G9582" s="7">
        <v>44376</v>
      </c>
      <c r="H9582" t="s">
        <v>77</v>
      </c>
      <c r="I9582" t="s">
        <v>84</v>
      </c>
      <c r="J9582" s="7">
        <v>45745</v>
      </c>
      <c r="K9582" s="7">
        <v>45748</v>
      </c>
      <c r="L9582" s="7">
        <v>44376</v>
      </c>
      <c r="M9582" t="s">
        <v>77</v>
      </c>
      <c r="N9582" t="s">
        <v>79</v>
      </c>
      <c r="O9582">
        <v>2026</v>
      </c>
      <c r="P9582">
        <v>1</v>
      </c>
      <c r="Q9582" t="s">
        <v>80</v>
      </c>
      <c r="R9582" s="8">
        <v>46267</v>
      </c>
      <c r="S9582" s="2">
        <v>1</v>
      </c>
      <c r="T9582" s="2" t="s">
        <v>81</v>
      </c>
    </row>
    <row r="9583" spans="1:20" x14ac:dyDescent="0.25">
      <c r="A9583">
        <v>1120846442</v>
      </c>
      <c r="B9583">
        <v>119236816</v>
      </c>
      <c r="C9583" t="s">
        <v>82</v>
      </c>
      <c r="D9583" t="s">
        <v>83</v>
      </c>
      <c r="E9583" t="s">
        <v>76</v>
      </c>
      <c r="F9583" s="7">
        <v>44012</v>
      </c>
      <c r="G9583" s="7">
        <v>45838</v>
      </c>
      <c r="H9583" t="s">
        <v>86</v>
      </c>
      <c r="I9583" t="s">
        <v>87</v>
      </c>
      <c r="J9583" s="7">
        <v>45919</v>
      </c>
      <c r="K9583" s="7">
        <v>45805</v>
      </c>
      <c r="L9583" s="7">
        <v>45838</v>
      </c>
      <c r="M9583" t="s">
        <v>86</v>
      </c>
      <c r="N9583" t="s">
        <v>79</v>
      </c>
      <c r="O9583">
        <v>2026</v>
      </c>
      <c r="P9583">
        <v>1</v>
      </c>
      <c r="Q9583" t="s">
        <v>80</v>
      </c>
      <c r="R9583" s="8">
        <v>46267</v>
      </c>
      <c r="S9583" s="2">
        <v>1</v>
      </c>
      <c r="T9583" s="2" t="s">
        <v>81</v>
      </c>
    </row>
    <row r="9584" spans="1:20" x14ac:dyDescent="0.25">
      <c r="A9584">
        <v>1120846460</v>
      </c>
      <c r="B9584">
        <v>119300033</v>
      </c>
      <c r="C9584" t="s">
        <v>74</v>
      </c>
      <c r="D9584" t="s">
        <v>75</v>
      </c>
      <c r="E9584" t="s">
        <v>76</v>
      </c>
      <c r="F9584" s="7">
        <v>44014</v>
      </c>
      <c r="G9584" s="7">
        <v>44379</v>
      </c>
      <c r="H9584" t="s">
        <v>77</v>
      </c>
      <c r="I9584" t="s">
        <v>89</v>
      </c>
      <c r="J9584" s="7">
        <v>45849</v>
      </c>
      <c r="K9584" s="7">
        <v>44171</v>
      </c>
      <c r="L9584" s="7">
        <v>44379</v>
      </c>
      <c r="M9584" t="s">
        <v>77</v>
      </c>
      <c r="N9584" t="s">
        <v>79</v>
      </c>
      <c r="O9584">
        <v>2026</v>
      </c>
      <c r="P9584">
        <v>1</v>
      </c>
      <c r="Q9584" t="s">
        <v>80</v>
      </c>
      <c r="R9584" s="8">
        <v>46267</v>
      </c>
      <c r="S9584" s="2">
        <v>1</v>
      </c>
      <c r="T9584" s="2" t="s">
        <v>81</v>
      </c>
    </row>
    <row r="9585" spans="1:20" x14ac:dyDescent="0.25">
      <c r="A9585">
        <v>1120846500</v>
      </c>
      <c r="B9585">
        <v>119331545</v>
      </c>
      <c r="C9585" t="s">
        <v>82</v>
      </c>
      <c r="D9585" t="s">
        <v>88</v>
      </c>
      <c r="E9585" t="s">
        <v>76</v>
      </c>
      <c r="F9585" s="7">
        <v>44020</v>
      </c>
      <c r="G9585" s="7">
        <v>44385</v>
      </c>
      <c r="H9585" t="s">
        <v>77</v>
      </c>
      <c r="I9585" t="s">
        <v>84</v>
      </c>
      <c r="J9585" s="7">
        <v>45790</v>
      </c>
      <c r="K9585" s="7">
        <v>45748</v>
      </c>
      <c r="L9585" s="7">
        <v>44385</v>
      </c>
      <c r="M9585" t="s">
        <v>77</v>
      </c>
      <c r="N9585" t="s">
        <v>79</v>
      </c>
      <c r="O9585">
        <v>2026</v>
      </c>
      <c r="P9585">
        <v>1</v>
      </c>
      <c r="Q9585" t="s">
        <v>80</v>
      </c>
      <c r="R9585" s="8">
        <v>46267</v>
      </c>
      <c r="S9585" s="2">
        <v>1</v>
      </c>
      <c r="T9585" s="2" t="s">
        <v>81</v>
      </c>
    </row>
    <row r="9586" spans="1:20" x14ac:dyDescent="0.25">
      <c r="A9586">
        <v>1120846501</v>
      </c>
      <c r="B9586">
        <v>119331545</v>
      </c>
      <c r="C9586" t="s">
        <v>82</v>
      </c>
      <c r="D9586" t="s">
        <v>88</v>
      </c>
      <c r="E9586" t="s">
        <v>76</v>
      </c>
      <c r="F9586" s="7">
        <v>44020</v>
      </c>
      <c r="G9586" s="7">
        <v>44385</v>
      </c>
      <c r="H9586" t="s">
        <v>77</v>
      </c>
      <c r="I9586" t="s">
        <v>84</v>
      </c>
      <c r="J9586" s="7">
        <v>45790</v>
      </c>
      <c r="K9586" s="7">
        <v>45736</v>
      </c>
      <c r="L9586" s="7">
        <v>44385</v>
      </c>
      <c r="M9586" t="s">
        <v>77</v>
      </c>
      <c r="N9586" t="s">
        <v>79</v>
      </c>
      <c r="O9586">
        <v>2026</v>
      </c>
      <c r="P9586">
        <v>1</v>
      </c>
      <c r="Q9586" t="s">
        <v>80</v>
      </c>
      <c r="R9586" s="8">
        <v>46267</v>
      </c>
      <c r="S9586" s="2">
        <v>1</v>
      </c>
      <c r="T9586" s="2" t="s">
        <v>81</v>
      </c>
    </row>
    <row r="9587" spans="1:20" x14ac:dyDescent="0.25">
      <c r="A9587">
        <v>1120846597</v>
      </c>
      <c r="B9587">
        <v>119465856</v>
      </c>
      <c r="C9587" t="s">
        <v>82</v>
      </c>
      <c r="D9587" t="s">
        <v>75</v>
      </c>
      <c r="E9587" t="s">
        <v>76</v>
      </c>
      <c r="F9587" s="7">
        <v>44029</v>
      </c>
      <c r="G9587" s="7">
        <v>44394</v>
      </c>
      <c r="H9587" t="s">
        <v>77</v>
      </c>
      <c r="I9587" t="s">
        <v>78</v>
      </c>
      <c r="J9587" s="7">
        <v>44680</v>
      </c>
      <c r="K9587" s="7">
        <v>45903</v>
      </c>
      <c r="L9587" s="7">
        <v>44394</v>
      </c>
      <c r="M9587" t="s">
        <v>77</v>
      </c>
      <c r="N9587" t="s">
        <v>92</v>
      </c>
      <c r="O9587">
        <v>2026</v>
      </c>
      <c r="P9587">
        <v>1</v>
      </c>
      <c r="Q9587" t="s">
        <v>80</v>
      </c>
      <c r="R9587" s="8">
        <v>46267</v>
      </c>
      <c r="S9587" s="2">
        <v>1</v>
      </c>
      <c r="T9587" s="2" t="s">
        <v>81</v>
      </c>
    </row>
    <row r="9588" spans="1:20" x14ac:dyDescent="0.25">
      <c r="A9588">
        <v>1120846704</v>
      </c>
      <c r="B9588">
        <v>119521131</v>
      </c>
      <c r="C9588" t="s">
        <v>98</v>
      </c>
      <c r="D9588" t="s">
        <v>83</v>
      </c>
      <c r="E9588" t="s">
        <v>76</v>
      </c>
      <c r="F9588" s="7">
        <v>44041</v>
      </c>
      <c r="G9588" s="7">
        <v>44225</v>
      </c>
      <c r="H9588" t="s">
        <v>77</v>
      </c>
      <c r="I9588" t="s">
        <v>78</v>
      </c>
      <c r="J9588" s="7">
        <v>45501</v>
      </c>
      <c r="K9588" s="7">
        <v>44665</v>
      </c>
      <c r="L9588" s="7">
        <v>44225</v>
      </c>
      <c r="M9588" t="s">
        <v>77</v>
      </c>
      <c r="N9588" t="s">
        <v>79</v>
      </c>
      <c r="O9588">
        <v>2026</v>
      </c>
      <c r="P9588">
        <v>1</v>
      </c>
      <c r="Q9588" t="s">
        <v>80</v>
      </c>
      <c r="R9588" s="8">
        <v>46267</v>
      </c>
      <c r="S9588" s="2">
        <v>1</v>
      </c>
      <c r="T9588" s="2" t="s">
        <v>81</v>
      </c>
    </row>
    <row r="9589" spans="1:20" x14ac:dyDescent="0.25">
      <c r="A9589">
        <v>1120846705</v>
      </c>
      <c r="B9589">
        <v>119521131</v>
      </c>
      <c r="C9589" t="s">
        <v>98</v>
      </c>
      <c r="D9589" t="s">
        <v>83</v>
      </c>
      <c r="E9589" t="s">
        <v>76</v>
      </c>
      <c r="F9589" s="7">
        <v>44041</v>
      </c>
      <c r="G9589" s="7">
        <v>44225</v>
      </c>
      <c r="H9589" t="s">
        <v>77</v>
      </c>
      <c r="I9589" t="s">
        <v>78</v>
      </c>
      <c r="J9589" s="7">
        <v>45501</v>
      </c>
      <c r="K9589" s="7">
        <v>45538</v>
      </c>
      <c r="L9589" s="7">
        <v>44225</v>
      </c>
      <c r="M9589" t="s">
        <v>77</v>
      </c>
      <c r="N9589" t="s">
        <v>79</v>
      </c>
      <c r="O9589">
        <v>2026</v>
      </c>
      <c r="P9589">
        <v>1</v>
      </c>
      <c r="Q9589" t="s">
        <v>80</v>
      </c>
      <c r="R9589" s="8">
        <v>46267</v>
      </c>
      <c r="S9589" s="2">
        <v>1</v>
      </c>
      <c r="T9589" s="2" t="s">
        <v>81</v>
      </c>
    </row>
    <row r="9590" spans="1:20" x14ac:dyDescent="0.25">
      <c r="A9590">
        <v>1120846743</v>
      </c>
      <c r="B9590">
        <v>119550351</v>
      </c>
      <c r="C9590" t="s">
        <v>97</v>
      </c>
      <c r="D9590" t="s">
        <v>75</v>
      </c>
      <c r="E9590" t="s">
        <v>76</v>
      </c>
      <c r="F9590" s="7">
        <v>44046</v>
      </c>
      <c r="G9590" s="7">
        <v>44411</v>
      </c>
      <c r="H9590" t="s">
        <v>77</v>
      </c>
      <c r="I9590" t="s">
        <v>78</v>
      </c>
      <c r="J9590" s="7">
        <v>45874</v>
      </c>
      <c r="K9590" s="7">
        <v>44176</v>
      </c>
      <c r="L9590" s="7">
        <v>44411</v>
      </c>
      <c r="M9590" t="s">
        <v>77</v>
      </c>
      <c r="N9590" t="s">
        <v>79</v>
      </c>
      <c r="O9590">
        <v>2026</v>
      </c>
      <c r="P9590">
        <v>1</v>
      </c>
      <c r="Q9590" t="s">
        <v>80</v>
      </c>
      <c r="R9590" s="8">
        <v>46267</v>
      </c>
      <c r="S9590" s="2">
        <v>1</v>
      </c>
      <c r="T9590" s="2" t="s">
        <v>81</v>
      </c>
    </row>
    <row r="9591" spans="1:20" x14ac:dyDescent="0.25">
      <c r="A9591">
        <v>1120846900</v>
      </c>
      <c r="B9591">
        <v>119624133</v>
      </c>
      <c r="C9591" t="s">
        <v>96</v>
      </c>
      <c r="D9591" t="s">
        <v>75</v>
      </c>
      <c r="E9591" t="s">
        <v>76</v>
      </c>
      <c r="F9591" s="7">
        <v>44060</v>
      </c>
      <c r="G9591" s="7">
        <v>44425</v>
      </c>
      <c r="H9591" t="s">
        <v>86</v>
      </c>
      <c r="I9591" t="s">
        <v>87</v>
      </c>
      <c r="J9591" s="7">
        <v>45819</v>
      </c>
      <c r="K9591" s="7">
        <v>44173</v>
      </c>
      <c r="L9591" s="7">
        <v>44425</v>
      </c>
      <c r="M9591" t="s">
        <v>86</v>
      </c>
      <c r="N9591" t="s">
        <v>79</v>
      </c>
      <c r="O9591">
        <v>2026</v>
      </c>
      <c r="P9591">
        <v>1</v>
      </c>
      <c r="Q9591" t="s">
        <v>80</v>
      </c>
      <c r="R9591" s="8">
        <v>46267</v>
      </c>
      <c r="S9591" s="2">
        <v>1</v>
      </c>
      <c r="T9591" s="2" t="s">
        <v>81</v>
      </c>
    </row>
    <row r="9592" spans="1:20" x14ac:dyDescent="0.25">
      <c r="A9592">
        <v>1120847055</v>
      </c>
      <c r="B9592">
        <v>119673250</v>
      </c>
      <c r="C9592" t="s">
        <v>98</v>
      </c>
      <c r="D9592" t="s">
        <v>75</v>
      </c>
      <c r="E9592" t="s">
        <v>76</v>
      </c>
      <c r="F9592" s="7">
        <v>44069</v>
      </c>
      <c r="G9592" s="7">
        <v>44434</v>
      </c>
      <c r="H9592" t="s">
        <v>86</v>
      </c>
      <c r="I9592" t="s">
        <v>87</v>
      </c>
      <c r="J9592" s="7">
        <v>45891</v>
      </c>
      <c r="K9592" s="7">
        <v>46101</v>
      </c>
      <c r="L9592" s="7">
        <v>44434</v>
      </c>
      <c r="M9592" t="s">
        <v>86</v>
      </c>
      <c r="N9592" t="s">
        <v>79</v>
      </c>
      <c r="O9592">
        <v>2026</v>
      </c>
      <c r="P9592">
        <v>1</v>
      </c>
      <c r="Q9592" t="s">
        <v>80</v>
      </c>
      <c r="R9592" s="8">
        <v>46267</v>
      </c>
      <c r="S9592" s="2">
        <v>1</v>
      </c>
      <c r="T9592" s="2" t="s">
        <v>81</v>
      </c>
    </row>
    <row r="9593" spans="1:20" x14ac:dyDescent="0.25">
      <c r="A9593">
        <v>1120847102</v>
      </c>
      <c r="B9593">
        <v>119689299</v>
      </c>
      <c r="C9593" t="s">
        <v>74</v>
      </c>
      <c r="D9593" t="s">
        <v>75</v>
      </c>
      <c r="E9593" t="s">
        <v>76</v>
      </c>
      <c r="F9593" s="7">
        <v>44072</v>
      </c>
      <c r="G9593" s="7">
        <v>44437</v>
      </c>
      <c r="H9593" t="s">
        <v>86</v>
      </c>
      <c r="I9593" t="s">
        <v>87</v>
      </c>
      <c r="J9593" s="7">
        <v>45909</v>
      </c>
      <c r="K9593" s="7">
        <v>46105</v>
      </c>
      <c r="L9593" s="7">
        <v>44437</v>
      </c>
      <c r="M9593" t="s">
        <v>86</v>
      </c>
      <c r="N9593" t="s">
        <v>79</v>
      </c>
      <c r="O9593">
        <v>2026</v>
      </c>
      <c r="P9593">
        <v>1</v>
      </c>
      <c r="Q9593" t="s">
        <v>80</v>
      </c>
      <c r="R9593" s="8">
        <v>46267</v>
      </c>
      <c r="S9593" s="2">
        <v>1</v>
      </c>
      <c r="T9593" s="2" t="s">
        <v>81</v>
      </c>
    </row>
    <row r="9594" spans="1:20" x14ac:dyDescent="0.25">
      <c r="A9594">
        <v>1120847240</v>
      </c>
      <c r="B9594">
        <v>119763906</v>
      </c>
      <c r="C9594" t="s">
        <v>96</v>
      </c>
      <c r="D9594" t="s">
        <v>75</v>
      </c>
      <c r="E9594" t="s">
        <v>76</v>
      </c>
      <c r="F9594" s="7">
        <v>44088</v>
      </c>
      <c r="G9594" s="7">
        <v>44453</v>
      </c>
      <c r="H9594" t="s">
        <v>86</v>
      </c>
      <c r="I9594" t="s">
        <v>87</v>
      </c>
      <c r="J9594" s="7">
        <v>45808</v>
      </c>
      <c r="K9594" s="7">
        <v>44161</v>
      </c>
      <c r="L9594" s="7">
        <v>44453</v>
      </c>
      <c r="M9594" t="s">
        <v>86</v>
      </c>
      <c r="N9594" t="s">
        <v>79</v>
      </c>
      <c r="O9594">
        <v>2026</v>
      </c>
      <c r="P9594">
        <v>1</v>
      </c>
      <c r="Q9594" t="s">
        <v>80</v>
      </c>
      <c r="R9594" s="8">
        <v>46267</v>
      </c>
      <c r="S9594" s="2">
        <v>1</v>
      </c>
      <c r="T9594" s="2" t="s">
        <v>81</v>
      </c>
    </row>
    <row r="9595" spans="1:20" x14ac:dyDescent="0.25">
      <c r="A9595">
        <v>1120847272</v>
      </c>
      <c r="B9595">
        <v>119771720</v>
      </c>
      <c r="C9595" t="s">
        <v>85</v>
      </c>
      <c r="D9595" t="s">
        <v>75</v>
      </c>
      <c r="E9595" t="s">
        <v>76</v>
      </c>
      <c r="F9595" s="7">
        <v>44090</v>
      </c>
      <c r="G9595" s="7">
        <v>44455</v>
      </c>
      <c r="H9595" t="s">
        <v>86</v>
      </c>
      <c r="I9595" t="s">
        <v>87</v>
      </c>
      <c r="J9595" s="7">
        <v>45799</v>
      </c>
      <c r="K9595" s="7">
        <v>46111</v>
      </c>
      <c r="L9595" s="7">
        <v>44455</v>
      </c>
      <c r="M9595" t="s">
        <v>86</v>
      </c>
      <c r="N9595" t="s">
        <v>79</v>
      </c>
      <c r="O9595">
        <v>2026</v>
      </c>
      <c r="P9595">
        <v>1</v>
      </c>
      <c r="Q9595" t="s">
        <v>80</v>
      </c>
      <c r="R9595" s="8">
        <v>46267</v>
      </c>
      <c r="S9595" s="2">
        <v>1</v>
      </c>
      <c r="T9595" s="2" t="s">
        <v>81</v>
      </c>
    </row>
    <row r="9596" spans="1:20" x14ac:dyDescent="0.25">
      <c r="A9596">
        <v>1120847311</v>
      </c>
      <c r="B9596">
        <v>119788585</v>
      </c>
      <c r="C9596" t="s">
        <v>85</v>
      </c>
      <c r="D9596" t="s">
        <v>83</v>
      </c>
      <c r="E9596" t="s">
        <v>76</v>
      </c>
      <c r="F9596" s="7">
        <v>44093</v>
      </c>
      <c r="G9596" s="7">
        <v>44274</v>
      </c>
      <c r="H9596" t="s">
        <v>86</v>
      </c>
      <c r="I9596" t="s">
        <v>87</v>
      </c>
      <c r="J9596" s="7">
        <v>46000</v>
      </c>
      <c r="K9596" s="7">
        <v>46058</v>
      </c>
      <c r="L9596" s="7">
        <v>44274</v>
      </c>
      <c r="M9596" t="s">
        <v>86</v>
      </c>
      <c r="N9596" t="s">
        <v>79</v>
      </c>
      <c r="O9596">
        <v>2026</v>
      </c>
      <c r="P9596">
        <v>1</v>
      </c>
      <c r="Q9596" t="s">
        <v>80</v>
      </c>
      <c r="R9596" s="8">
        <v>46267</v>
      </c>
      <c r="S9596" s="2">
        <v>1</v>
      </c>
      <c r="T9596" s="2" t="s">
        <v>81</v>
      </c>
    </row>
    <row r="9597" spans="1:20" x14ac:dyDescent="0.25">
      <c r="A9597">
        <v>1120847379</v>
      </c>
      <c r="B9597">
        <v>119826938</v>
      </c>
      <c r="C9597" t="s">
        <v>82</v>
      </c>
      <c r="D9597" t="s">
        <v>75</v>
      </c>
      <c r="E9597" t="s">
        <v>76</v>
      </c>
      <c r="F9597" s="7">
        <v>44084</v>
      </c>
      <c r="G9597" s="7">
        <v>44449</v>
      </c>
      <c r="H9597" t="s">
        <v>77</v>
      </c>
      <c r="I9597" t="s">
        <v>78</v>
      </c>
      <c r="J9597" s="7">
        <v>44376</v>
      </c>
      <c r="K9597" s="7">
        <v>44312</v>
      </c>
      <c r="L9597" s="7">
        <v>44449</v>
      </c>
      <c r="M9597" t="s">
        <v>77</v>
      </c>
      <c r="N9597" t="s">
        <v>92</v>
      </c>
      <c r="O9597">
        <v>2026</v>
      </c>
      <c r="P9597">
        <v>1</v>
      </c>
      <c r="Q9597" t="s">
        <v>80</v>
      </c>
      <c r="R9597" s="8">
        <v>46267</v>
      </c>
      <c r="S9597" s="2">
        <v>1</v>
      </c>
      <c r="T9597" s="2" t="s">
        <v>81</v>
      </c>
    </row>
    <row r="9598" spans="1:20" x14ac:dyDescent="0.25">
      <c r="A9598">
        <v>1120847423</v>
      </c>
      <c r="B9598">
        <v>119850482</v>
      </c>
      <c r="C9598" t="s">
        <v>85</v>
      </c>
      <c r="D9598" t="s">
        <v>75</v>
      </c>
      <c r="E9598" t="s">
        <v>76</v>
      </c>
      <c r="F9598" s="7">
        <v>44107</v>
      </c>
      <c r="G9598" s="7">
        <v>44289</v>
      </c>
      <c r="H9598" t="s">
        <v>86</v>
      </c>
      <c r="I9598" t="s">
        <v>87</v>
      </c>
      <c r="J9598" s="7">
        <v>45864</v>
      </c>
      <c r="K9598" s="7">
        <v>44109</v>
      </c>
      <c r="L9598" s="7">
        <v>44289</v>
      </c>
      <c r="M9598" t="s">
        <v>86</v>
      </c>
      <c r="N9598" t="s">
        <v>79</v>
      </c>
      <c r="O9598">
        <v>2026</v>
      </c>
      <c r="P9598">
        <v>1</v>
      </c>
      <c r="Q9598" t="s">
        <v>80</v>
      </c>
      <c r="R9598" s="8">
        <v>46267</v>
      </c>
      <c r="S9598" s="2">
        <v>1</v>
      </c>
      <c r="T9598" s="2" t="s">
        <v>81</v>
      </c>
    </row>
    <row r="9599" spans="1:20" x14ac:dyDescent="0.25">
      <c r="A9599">
        <v>1120847460</v>
      </c>
      <c r="B9599">
        <v>119872665</v>
      </c>
      <c r="C9599" t="s">
        <v>82</v>
      </c>
      <c r="D9599" t="s">
        <v>75</v>
      </c>
      <c r="E9599" t="s">
        <v>76</v>
      </c>
      <c r="F9599" s="7">
        <v>44112</v>
      </c>
      <c r="G9599" s="7">
        <v>45938</v>
      </c>
      <c r="H9599" t="s">
        <v>86</v>
      </c>
      <c r="I9599" t="s">
        <v>87</v>
      </c>
      <c r="J9599" s="7">
        <v>45891</v>
      </c>
      <c r="K9599" s="7">
        <v>44774</v>
      </c>
      <c r="L9599" s="7">
        <v>45938</v>
      </c>
      <c r="M9599" t="s">
        <v>86</v>
      </c>
      <c r="N9599" t="s">
        <v>79</v>
      </c>
      <c r="O9599">
        <v>2026</v>
      </c>
      <c r="P9599">
        <v>1</v>
      </c>
      <c r="Q9599" t="s">
        <v>80</v>
      </c>
      <c r="R9599" s="8">
        <v>46267</v>
      </c>
      <c r="S9599" s="2">
        <v>1</v>
      </c>
      <c r="T9599" s="2" t="s">
        <v>81</v>
      </c>
    </row>
    <row r="9600" spans="1:20" x14ac:dyDescent="0.25">
      <c r="A9600">
        <v>1120847594</v>
      </c>
      <c r="B9600">
        <v>119958581</v>
      </c>
      <c r="C9600" t="s">
        <v>82</v>
      </c>
      <c r="D9600" t="s">
        <v>75</v>
      </c>
      <c r="E9600" t="s">
        <v>76</v>
      </c>
      <c r="F9600" s="7">
        <v>44133</v>
      </c>
      <c r="G9600" s="7">
        <v>45959</v>
      </c>
      <c r="H9600" t="s">
        <v>77</v>
      </c>
      <c r="I9600" t="s">
        <v>78</v>
      </c>
      <c r="J9600" s="7">
        <v>45884</v>
      </c>
      <c r="K9600" s="7">
        <v>44158</v>
      </c>
      <c r="L9600" s="7">
        <v>45959</v>
      </c>
      <c r="M9600" t="s">
        <v>77</v>
      </c>
      <c r="N9600" t="s">
        <v>79</v>
      </c>
      <c r="O9600">
        <v>2026</v>
      </c>
      <c r="P9600">
        <v>1</v>
      </c>
      <c r="Q9600" t="s">
        <v>80</v>
      </c>
      <c r="R9600" s="8">
        <v>46267</v>
      </c>
      <c r="S9600" s="2">
        <v>1</v>
      </c>
      <c r="T9600" s="2" t="s">
        <v>81</v>
      </c>
    </row>
    <row r="9601" spans="1:20" x14ac:dyDescent="0.25">
      <c r="A9601">
        <v>1120847673</v>
      </c>
      <c r="B9601">
        <v>119986529</v>
      </c>
      <c r="C9601" t="s">
        <v>96</v>
      </c>
      <c r="D9601" t="s">
        <v>75</v>
      </c>
      <c r="E9601" t="s">
        <v>76</v>
      </c>
      <c r="F9601" s="7">
        <v>44140</v>
      </c>
      <c r="G9601" s="7">
        <v>44505</v>
      </c>
      <c r="H9601" t="s">
        <v>86</v>
      </c>
      <c r="I9601" t="s">
        <v>87</v>
      </c>
      <c r="J9601" s="7">
        <v>45880</v>
      </c>
      <c r="K9601" s="7">
        <v>44166</v>
      </c>
      <c r="L9601" s="7">
        <v>44505</v>
      </c>
      <c r="M9601" t="s">
        <v>86</v>
      </c>
      <c r="N9601" t="s">
        <v>79</v>
      </c>
      <c r="O9601">
        <v>2026</v>
      </c>
      <c r="P9601">
        <v>1</v>
      </c>
      <c r="Q9601" t="s">
        <v>80</v>
      </c>
      <c r="R9601" s="8">
        <v>46267</v>
      </c>
      <c r="S9601" s="2">
        <v>1</v>
      </c>
      <c r="T9601" s="2" t="s">
        <v>81</v>
      </c>
    </row>
    <row r="9602" spans="1:20" x14ac:dyDescent="0.25">
      <c r="A9602">
        <v>1120847687</v>
      </c>
      <c r="B9602">
        <v>119992082</v>
      </c>
      <c r="C9602" t="s">
        <v>96</v>
      </c>
      <c r="D9602" t="s">
        <v>75</v>
      </c>
      <c r="E9602" t="s">
        <v>76</v>
      </c>
      <c r="F9602" s="7">
        <v>44141</v>
      </c>
      <c r="G9602" s="7">
        <v>45967</v>
      </c>
      <c r="H9602" t="s">
        <v>77</v>
      </c>
      <c r="I9602" t="s">
        <v>78</v>
      </c>
      <c r="J9602" s="7">
        <v>45938</v>
      </c>
      <c r="K9602" s="7">
        <v>45940</v>
      </c>
      <c r="L9602" s="7">
        <v>45967</v>
      </c>
      <c r="M9602" t="s">
        <v>77</v>
      </c>
      <c r="N9602" t="s">
        <v>79</v>
      </c>
      <c r="O9602">
        <v>2026</v>
      </c>
      <c r="P9602">
        <v>1</v>
      </c>
      <c r="Q9602" t="s">
        <v>80</v>
      </c>
      <c r="R9602" s="8">
        <v>46267</v>
      </c>
      <c r="S9602" s="2">
        <v>1</v>
      </c>
      <c r="T9602" s="2" t="s">
        <v>81</v>
      </c>
    </row>
    <row r="9603" spans="1:20" x14ac:dyDescent="0.25">
      <c r="A9603">
        <v>1120847768</v>
      </c>
      <c r="B9603">
        <v>120034916</v>
      </c>
      <c r="C9603" t="s">
        <v>74</v>
      </c>
      <c r="D9603" t="s">
        <v>75</v>
      </c>
      <c r="E9603" t="s">
        <v>76</v>
      </c>
      <c r="F9603" s="7">
        <v>44149</v>
      </c>
      <c r="G9603" s="7">
        <v>44514</v>
      </c>
      <c r="H9603" t="s">
        <v>86</v>
      </c>
      <c r="I9603" t="s">
        <v>87</v>
      </c>
      <c r="J9603" s="7">
        <v>45943</v>
      </c>
      <c r="K9603" s="7">
        <v>45405</v>
      </c>
      <c r="L9603" s="7">
        <v>44514</v>
      </c>
      <c r="M9603" t="s">
        <v>86</v>
      </c>
      <c r="N9603" t="s">
        <v>79</v>
      </c>
      <c r="O9603">
        <v>2026</v>
      </c>
      <c r="P9603">
        <v>1</v>
      </c>
      <c r="Q9603" t="s">
        <v>80</v>
      </c>
      <c r="R9603" s="8">
        <v>46267</v>
      </c>
      <c r="S9603" s="2">
        <v>1</v>
      </c>
      <c r="T9603" s="2" t="s">
        <v>81</v>
      </c>
    </row>
    <row r="9604" spans="1:20" x14ac:dyDescent="0.25">
      <c r="A9604">
        <v>1120847811</v>
      </c>
      <c r="B9604">
        <v>120070008</v>
      </c>
      <c r="C9604" t="s">
        <v>74</v>
      </c>
      <c r="D9604" t="s">
        <v>75</v>
      </c>
      <c r="E9604" t="s">
        <v>76</v>
      </c>
      <c r="F9604" s="7">
        <v>44153</v>
      </c>
      <c r="G9604" s="7">
        <v>44518</v>
      </c>
      <c r="H9604" t="s">
        <v>86</v>
      </c>
      <c r="I9604" t="s">
        <v>87</v>
      </c>
      <c r="J9604" s="7">
        <v>45968</v>
      </c>
      <c r="K9604" s="7">
        <v>45993</v>
      </c>
      <c r="L9604" s="7">
        <v>44518</v>
      </c>
      <c r="M9604" t="s">
        <v>86</v>
      </c>
      <c r="N9604" t="s">
        <v>79</v>
      </c>
      <c r="O9604">
        <v>2026</v>
      </c>
      <c r="P9604">
        <v>1</v>
      </c>
      <c r="Q9604" t="s">
        <v>80</v>
      </c>
      <c r="R9604" s="8">
        <v>46267</v>
      </c>
      <c r="S9604" s="2">
        <v>1</v>
      </c>
      <c r="T9604" s="2" t="s">
        <v>81</v>
      </c>
    </row>
    <row r="9605" spans="1:20" x14ac:dyDescent="0.25">
      <c r="A9605">
        <v>1120847816</v>
      </c>
      <c r="B9605">
        <v>120071703</v>
      </c>
      <c r="C9605" t="s">
        <v>82</v>
      </c>
      <c r="D9605" t="s">
        <v>75</v>
      </c>
      <c r="E9605" t="s">
        <v>76</v>
      </c>
      <c r="F9605" s="7">
        <v>44153</v>
      </c>
      <c r="G9605" s="7">
        <v>45979</v>
      </c>
      <c r="H9605" t="s">
        <v>77</v>
      </c>
      <c r="I9605" t="s">
        <v>78</v>
      </c>
      <c r="J9605" s="7">
        <v>45735</v>
      </c>
      <c r="K9605" s="7">
        <v>44162</v>
      </c>
      <c r="L9605" s="7">
        <v>45979</v>
      </c>
      <c r="M9605" t="s">
        <v>77</v>
      </c>
      <c r="N9605" t="s">
        <v>79</v>
      </c>
      <c r="O9605">
        <v>2026</v>
      </c>
      <c r="P9605">
        <v>1</v>
      </c>
      <c r="Q9605" t="s">
        <v>80</v>
      </c>
      <c r="R9605" s="8">
        <v>46267</v>
      </c>
      <c r="S9605" s="2">
        <v>1</v>
      </c>
      <c r="T9605" s="2" t="s">
        <v>81</v>
      </c>
    </row>
    <row r="9606" spans="1:20" x14ac:dyDescent="0.25">
      <c r="A9606">
        <v>1120847963</v>
      </c>
      <c r="B9606">
        <v>120457661</v>
      </c>
      <c r="C9606" t="s">
        <v>82</v>
      </c>
      <c r="D9606" t="s">
        <v>75</v>
      </c>
      <c r="E9606" t="s">
        <v>76</v>
      </c>
      <c r="F9606" s="7">
        <v>44218</v>
      </c>
      <c r="G9606" s="7">
        <v>44583</v>
      </c>
      <c r="H9606" t="s">
        <v>77</v>
      </c>
      <c r="I9606" t="s">
        <v>78</v>
      </c>
      <c r="J9606" s="7">
        <v>44733</v>
      </c>
      <c r="K9606" s="7">
        <v>45949</v>
      </c>
      <c r="L9606" s="7">
        <v>44583</v>
      </c>
      <c r="M9606" t="s">
        <v>77</v>
      </c>
      <c r="N9606" t="s">
        <v>92</v>
      </c>
      <c r="O9606">
        <v>2026</v>
      </c>
      <c r="P9606">
        <v>1</v>
      </c>
      <c r="Q9606" t="s">
        <v>80</v>
      </c>
      <c r="R9606" s="8">
        <v>46267</v>
      </c>
      <c r="S9606" s="2">
        <v>1</v>
      </c>
      <c r="T9606" s="2" t="s">
        <v>81</v>
      </c>
    </row>
    <row r="9607" spans="1:20" x14ac:dyDescent="0.25">
      <c r="A9607">
        <v>1120848012</v>
      </c>
      <c r="B9607">
        <v>120709879</v>
      </c>
      <c r="C9607" t="s">
        <v>82</v>
      </c>
      <c r="D9607" t="s">
        <v>75</v>
      </c>
      <c r="E9607" t="s">
        <v>76</v>
      </c>
      <c r="F9607" s="7">
        <v>44284</v>
      </c>
      <c r="G9607" s="7">
        <v>44468</v>
      </c>
      <c r="H9607" t="s">
        <v>77</v>
      </c>
      <c r="I9607" t="s">
        <v>89</v>
      </c>
      <c r="J9607" s="7">
        <v>46118</v>
      </c>
      <c r="K9607" s="7">
        <v>44286</v>
      </c>
      <c r="L9607" s="7">
        <v>44468</v>
      </c>
      <c r="M9607" t="s">
        <v>77</v>
      </c>
      <c r="N9607" t="s">
        <v>79</v>
      </c>
      <c r="O9607">
        <v>2026</v>
      </c>
      <c r="P9607">
        <v>1</v>
      </c>
      <c r="Q9607" t="s">
        <v>80</v>
      </c>
      <c r="R9607" s="8">
        <v>46267</v>
      </c>
      <c r="S9607" s="2">
        <v>1</v>
      </c>
      <c r="T9607" s="2" t="s">
        <v>81</v>
      </c>
    </row>
    <row r="9608" spans="1:20" x14ac:dyDescent="0.25">
      <c r="A9608">
        <v>1120848022</v>
      </c>
      <c r="B9608">
        <v>120721297</v>
      </c>
      <c r="C9608" t="s">
        <v>98</v>
      </c>
      <c r="D9608" t="s">
        <v>88</v>
      </c>
      <c r="E9608" t="s">
        <v>76</v>
      </c>
      <c r="F9608" s="7">
        <v>44286</v>
      </c>
      <c r="G9608" s="7">
        <v>44651</v>
      </c>
      <c r="H9608" t="s">
        <v>77</v>
      </c>
      <c r="I9608" t="s">
        <v>78</v>
      </c>
      <c r="J9608" s="7">
        <v>45437</v>
      </c>
      <c r="K9608" s="7">
        <v>45554</v>
      </c>
      <c r="L9608" s="7">
        <v>44651</v>
      </c>
      <c r="M9608" t="s">
        <v>77</v>
      </c>
      <c r="N9608" t="s">
        <v>79</v>
      </c>
      <c r="O9608">
        <v>2026</v>
      </c>
      <c r="P9608">
        <v>1</v>
      </c>
      <c r="Q9608" t="s">
        <v>80</v>
      </c>
      <c r="R9608" s="8">
        <v>46267</v>
      </c>
      <c r="S9608" s="2">
        <v>1</v>
      </c>
      <c r="T9608" s="2" t="s">
        <v>81</v>
      </c>
    </row>
    <row r="9609" spans="1:20" x14ac:dyDescent="0.25">
      <c r="A9609">
        <v>1120848023</v>
      </c>
      <c r="B9609">
        <v>120721297</v>
      </c>
      <c r="C9609" t="s">
        <v>98</v>
      </c>
      <c r="D9609" t="s">
        <v>88</v>
      </c>
      <c r="E9609" t="s">
        <v>76</v>
      </c>
      <c r="F9609" s="7">
        <v>44286</v>
      </c>
      <c r="G9609" s="7">
        <v>44651</v>
      </c>
      <c r="H9609" t="s">
        <v>77</v>
      </c>
      <c r="I9609" t="s">
        <v>78</v>
      </c>
      <c r="J9609" s="7">
        <v>45437</v>
      </c>
      <c r="K9609" s="7">
        <v>44287</v>
      </c>
      <c r="L9609" s="7">
        <v>44651</v>
      </c>
      <c r="M9609" t="s">
        <v>77</v>
      </c>
      <c r="N9609" t="s">
        <v>79</v>
      </c>
      <c r="O9609">
        <v>2026</v>
      </c>
      <c r="P9609">
        <v>1</v>
      </c>
      <c r="Q9609" t="s">
        <v>80</v>
      </c>
      <c r="R9609" s="8">
        <v>46267</v>
      </c>
      <c r="S9609" s="2">
        <v>1</v>
      </c>
      <c r="T9609" s="2" t="s">
        <v>81</v>
      </c>
    </row>
    <row r="9610" spans="1:20" x14ac:dyDescent="0.25">
      <c r="A9610">
        <v>1120848160</v>
      </c>
      <c r="B9610">
        <v>120887231</v>
      </c>
      <c r="C9610" t="s">
        <v>82</v>
      </c>
      <c r="D9610" t="s">
        <v>75</v>
      </c>
      <c r="E9610" t="s">
        <v>76</v>
      </c>
      <c r="F9610" s="7">
        <v>44286</v>
      </c>
      <c r="G9610" s="7">
        <v>44651</v>
      </c>
      <c r="H9610" t="s">
        <v>77</v>
      </c>
      <c r="I9610" t="s">
        <v>89</v>
      </c>
      <c r="J9610" s="7">
        <v>45881</v>
      </c>
      <c r="K9610" s="7">
        <v>44313</v>
      </c>
      <c r="L9610" s="7">
        <v>44651</v>
      </c>
      <c r="M9610" t="s">
        <v>77</v>
      </c>
      <c r="N9610" t="s">
        <v>79</v>
      </c>
      <c r="O9610">
        <v>2026</v>
      </c>
      <c r="P9610">
        <v>1</v>
      </c>
      <c r="Q9610" t="s">
        <v>80</v>
      </c>
      <c r="R9610" s="8">
        <v>46267</v>
      </c>
      <c r="S9610" s="2">
        <v>1</v>
      </c>
      <c r="T9610" s="2" t="s">
        <v>81</v>
      </c>
    </row>
    <row r="9611" spans="1:20" x14ac:dyDescent="0.25">
      <c r="A9611">
        <v>1120848280</v>
      </c>
      <c r="B9611">
        <v>121317211</v>
      </c>
      <c r="C9611" t="s">
        <v>98</v>
      </c>
      <c r="D9611" t="s">
        <v>88</v>
      </c>
      <c r="E9611" t="s">
        <v>76</v>
      </c>
      <c r="F9611" s="7">
        <v>44328</v>
      </c>
      <c r="G9611" s="7">
        <v>44693</v>
      </c>
      <c r="H9611" t="s">
        <v>77</v>
      </c>
      <c r="I9611" t="s">
        <v>78</v>
      </c>
      <c r="J9611" s="7">
        <v>45722</v>
      </c>
      <c r="K9611" s="7">
        <v>45450</v>
      </c>
      <c r="L9611" s="7">
        <v>44693</v>
      </c>
      <c r="M9611" t="s">
        <v>77</v>
      </c>
      <c r="N9611" t="s">
        <v>79</v>
      </c>
      <c r="O9611">
        <v>2026</v>
      </c>
      <c r="P9611">
        <v>1</v>
      </c>
      <c r="Q9611" t="s">
        <v>80</v>
      </c>
      <c r="R9611" s="8">
        <v>46267</v>
      </c>
      <c r="S9611" s="2">
        <v>1</v>
      </c>
      <c r="T9611" s="2" t="s">
        <v>81</v>
      </c>
    </row>
    <row r="9612" spans="1:20" x14ac:dyDescent="0.25">
      <c r="A9612">
        <v>1120848291</v>
      </c>
      <c r="B9612">
        <v>121329137</v>
      </c>
      <c r="C9612" t="s">
        <v>82</v>
      </c>
      <c r="D9612" t="s">
        <v>83</v>
      </c>
      <c r="E9612" t="s">
        <v>76</v>
      </c>
      <c r="F9612" s="7">
        <v>44329</v>
      </c>
      <c r="G9612" s="7">
        <v>44513</v>
      </c>
      <c r="H9612" t="s">
        <v>77</v>
      </c>
      <c r="I9612" t="s">
        <v>78</v>
      </c>
      <c r="J9612" s="7">
        <v>45737</v>
      </c>
      <c r="K9612" s="7">
        <v>45748</v>
      </c>
      <c r="L9612" s="7">
        <v>44513</v>
      </c>
      <c r="M9612" t="s">
        <v>77</v>
      </c>
      <c r="N9612" t="s">
        <v>79</v>
      </c>
      <c r="O9612">
        <v>2026</v>
      </c>
      <c r="P9612">
        <v>1</v>
      </c>
      <c r="Q9612" t="s">
        <v>80</v>
      </c>
      <c r="R9612" s="8">
        <v>46267</v>
      </c>
      <c r="S9612" s="2">
        <v>1</v>
      </c>
      <c r="T9612" s="2" t="s">
        <v>81</v>
      </c>
    </row>
    <row r="9613" spans="1:20" x14ac:dyDescent="0.25">
      <c r="A9613">
        <v>1120848321</v>
      </c>
      <c r="B9613">
        <v>121360356</v>
      </c>
      <c r="C9613" t="s">
        <v>82</v>
      </c>
      <c r="D9613" t="s">
        <v>88</v>
      </c>
      <c r="E9613" t="s">
        <v>76</v>
      </c>
      <c r="F9613" s="7">
        <v>44335</v>
      </c>
      <c r="G9613" s="7">
        <v>44700</v>
      </c>
      <c r="H9613" t="s">
        <v>77</v>
      </c>
      <c r="I9613" t="s">
        <v>78</v>
      </c>
      <c r="J9613" s="7">
        <v>46084</v>
      </c>
      <c r="K9613" s="7">
        <v>46090</v>
      </c>
      <c r="L9613" s="7">
        <v>44700</v>
      </c>
      <c r="M9613" t="s">
        <v>77</v>
      </c>
      <c r="N9613" t="s">
        <v>79</v>
      </c>
      <c r="O9613">
        <v>2026</v>
      </c>
      <c r="P9613">
        <v>1</v>
      </c>
      <c r="Q9613" t="s">
        <v>80</v>
      </c>
      <c r="R9613" s="8">
        <v>46267</v>
      </c>
      <c r="S9613" s="2">
        <v>1</v>
      </c>
      <c r="T9613" s="2" t="s">
        <v>81</v>
      </c>
    </row>
    <row r="9614" spans="1:20" x14ac:dyDescent="0.25">
      <c r="A9614">
        <v>1120848394</v>
      </c>
      <c r="B9614">
        <v>121402637</v>
      </c>
      <c r="C9614" t="s">
        <v>91</v>
      </c>
      <c r="D9614" t="s">
        <v>75</v>
      </c>
      <c r="E9614" t="s">
        <v>76</v>
      </c>
      <c r="F9614" s="7">
        <v>44342</v>
      </c>
      <c r="G9614" s="7">
        <v>44707</v>
      </c>
      <c r="H9614" t="s">
        <v>77</v>
      </c>
      <c r="I9614" t="s">
        <v>89</v>
      </c>
      <c r="J9614" s="7">
        <v>46100</v>
      </c>
      <c r="K9614" s="7">
        <v>46106</v>
      </c>
      <c r="L9614" s="7">
        <v>44707</v>
      </c>
      <c r="M9614" t="s">
        <v>77</v>
      </c>
      <c r="N9614" t="s">
        <v>79</v>
      </c>
      <c r="O9614">
        <v>2026</v>
      </c>
      <c r="P9614">
        <v>1</v>
      </c>
      <c r="Q9614" t="s">
        <v>80</v>
      </c>
      <c r="R9614" s="8">
        <v>46267</v>
      </c>
      <c r="S9614" s="2">
        <v>1</v>
      </c>
      <c r="T9614" s="2" t="s">
        <v>81</v>
      </c>
    </row>
    <row r="9615" spans="1:20" x14ac:dyDescent="0.25">
      <c r="A9615">
        <v>1120848408</v>
      </c>
      <c r="B9615">
        <v>121417197</v>
      </c>
      <c r="C9615" t="s">
        <v>82</v>
      </c>
      <c r="D9615" t="s">
        <v>88</v>
      </c>
      <c r="E9615" t="s">
        <v>76</v>
      </c>
      <c r="F9615" s="7">
        <v>44343</v>
      </c>
      <c r="G9615" s="7">
        <v>44708</v>
      </c>
      <c r="H9615" t="s">
        <v>77</v>
      </c>
      <c r="I9615" t="s">
        <v>78</v>
      </c>
      <c r="J9615" s="7">
        <v>45432</v>
      </c>
      <c r="K9615" s="7">
        <v>45701</v>
      </c>
      <c r="L9615" s="7">
        <v>44708</v>
      </c>
      <c r="M9615" t="s">
        <v>77</v>
      </c>
      <c r="N9615" t="s">
        <v>79</v>
      </c>
      <c r="O9615">
        <v>2026</v>
      </c>
      <c r="P9615">
        <v>1</v>
      </c>
      <c r="Q9615" t="s">
        <v>80</v>
      </c>
      <c r="R9615" s="8">
        <v>46267</v>
      </c>
      <c r="S9615" s="2">
        <v>1</v>
      </c>
      <c r="T9615" s="2" t="s">
        <v>81</v>
      </c>
    </row>
    <row r="9616" spans="1:20" x14ac:dyDescent="0.25">
      <c r="A9616">
        <v>1120848443</v>
      </c>
      <c r="B9616">
        <v>121453126</v>
      </c>
      <c r="C9616" t="s">
        <v>74</v>
      </c>
      <c r="D9616" t="s">
        <v>75</v>
      </c>
      <c r="E9616" t="s">
        <v>76</v>
      </c>
      <c r="F9616" s="7">
        <v>44350</v>
      </c>
      <c r="G9616" s="7">
        <v>44715</v>
      </c>
      <c r="H9616" t="s">
        <v>77</v>
      </c>
      <c r="I9616" t="s">
        <v>78</v>
      </c>
      <c r="J9616" s="7"/>
      <c r="K9616" s="7">
        <v>45916</v>
      </c>
      <c r="L9616" s="7">
        <v>44715</v>
      </c>
      <c r="M9616" t="s">
        <v>77</v>
      </c>
      <c r="N9616"/>
      <c r="O9616">
        <v>2026</v>
      </c>
      <c r="P9616">
        <v>1</v>
      </c>
      <c r="Q9616" t="s">
        <v>80</v>
      </c>
      <c r="R9616" s="8">
        <v>46267</v>
      </c>
      <c r="S9616" s="2">
        <v>1</v>
      </c>
      <c r="T9616" s="2" t="s">
        <v>81</v>
      </c>
    </row>
    <row r="9617" spans="1:20" x14ac:dyDescent="0.25">
      <c r="A9617">
        <v>1120848542</v>
      </c>
      <c r="B9617">
        <v>121590021</v>
      </c>
      <c r="C9617" t="s">
        <v>98</v>
      </c>
      <c r="D9617" t="s">
        <v>88</v>
      </c>
      <c r="E9617" t="s">
        <v>76</v>
      </c>
      <c r="F9617" s="7">
        <v>44370</v>
      </c>
      <c r="G9617" s="7">
        <v>44735</v>
      </c>
      <c r="H9617" t="s">
        <v>77</v>
      </c>
      <c r="I9617" t="s">
        <v>78</v>
      </c>
      <c r="J9617" s="7">
        <v>45427</v>
      </c>
      <c r="K9617" s="7">
        <v>45553</v>
      </c>
      <c r="L9617" s="7">
        <v>44735</v>
      </c>
      <c r="M9617" t="s">
        <v>77</v>
      </c>
      <c r="N9617" t="s">
        <v>79</v>
      </c>
      <c r="O9617">
        <v>2026</v>
      </c>
      <c r="P9617">
        <v>1</v>
      </c>
      <c r="Q9617" t="s">
        <v>80</v>
      </c>
      <c r="R9617" s="8">
        <v>46267</v>
      </c>
      <c r="S9617" s="2">
        <v>1</v>
      </c>
      <c r="T9617" s="2" t="s">
        <v>81</v>
      </c>
    </row>
    <row r="9618" spans="1:20" x14ac:dyDescent="0.25">
      <c r="A9618">
        <v>1120848544</v>
      </c>
      <c r="B9618">
        <v>121591372</v>
      </c>
      <c r="C9618" t="s">
        <v>97</v>
      </c>
      <c r="D9618" t="s">
        <v>75</v>
      </c>
      <c r="E9618" t="s">
        <v>76</v>
      </c>
      <c r="F9618" s="7">
        <v>44371</v>
      </c>
      <c r="G9618" s="7">
        <v>46197</v>
      </c>
      <c r="H9618" t="s">
        <v>77</v>
      </c>
      <c r="I9618" t="s">
        <v>78</v>
      </c>
      <c r="J9618" s="7">
        <v>46097</v>
      </c>
      <c r="K9618" s="7">
        <v>46010</v>
      </c>
      <c r="L9618" s="7">
        <v>46197</v>
      </c>
      <c r="M9618" t="s">
        <v>77</v>
      </c>
      <c r="N9618" t="s">
        <v>79</v>
      </c>
      <c r="O9618">
        <v>2026</v>
      </c>
      <c r="P9618">
        <v>1</v>
      </c>
      <c r="Q9618" t="s">
        <v>80</v>
      </c>
      <c r="R9618" s="8">
        <v>46267</v>
      </c>
      <c r="S9618" s="2">
        <v>1</v>
      </c>
      <c r="T9618" s="2" t="s">
        <v>81</v>
      </c>
    </row>
    <row r="9619" spans="1:20" x14ac:dyDescent="0.25">
      <c r="A9619">
        <v>1120848565</v>
      </c>
      <c r="B9619">
        <v>121607869</v>
      </c>
      <c r="C9619" t="s">
        <v>82</v>
      </c>
      <c r="D9619" t="s">
        <v>88</v>
      </c>
      <c r="E9619" t="s">
        <v>76</v>
      </c>
      <c r="F9619" s="7">
        <v>44373</v>
      </c>
      <c r="G9619" s="7">
        <v>44738</v>
      </c>
      <c r="H9619" t="s">
        <v>77</v>
      </c>
      <c r="I9619" t="s">
        <v>78</v>
      </c>
      <c r="J9619" s="7">
        <v>45488</v>
      </c>
      <c r="K9619" s="7">
        <v>45425</v>
      </c>
      <c r="L9619" s="7">
        <v>44738</v>
      </c>
      <c r="M9619" t="s">
        <v>77</v>
      </c>
      <c r="N9619" t="s">
        <v>79</v>
      </c>
      <c r="O9619">
        <v>2026</v>
      </c>
      <c r="P9619">
        <v>1</v>
      </c>
      <c r="Q9619" t="s">
        <v>80</v>
      </c>
      <c r="R9619" s="8">
        <v>46267</v>
      </c>
      <c r="S9619" s="2">
        <v>1</v>
      </c>
      <c r="T9619" s="2" t="s">
        <v>81</v>
      </c>
    </row>
    <row r="9620" spans="1:20" x14ac:dyDescent="0.25">
      <c r="A9620">
        <v>1120848617</v>
      </c>
      <c r="B9620">
        <v>121641610</v>
      </c>
      <c r="C9620" t="s">
        <v>74</v>
      </c>
      <c r="D9620" t="s">
        <v>75</v>
      </c>
      <c r="E9620" t="s">
        <v>76</v>
      </c>
      <c r="F9620" s="7">
        <v>44377</v>
      </c>
      <c r="G9620" s="7">
        <v>46203</v>
      </c>
      <c r="H9620" t="s">
        <v>86</v>
      </c>
      <c r="I9620" t="s">
        <v>87</v>
      </c>
      <c r="J9620" s="7"/>
      <c r="K9620" s="7">
        <v>44388</v>
      </c>
      <c r="L9620" s="7">
        <v>46203</v>
      </c>
      <c r="M9620" t="s">
        <v>86</v>
      </c>
      <c r="N9620"/>
      <c r="O9620">
        <v>2026</v>
      </c>
      <c r="P9620">
        <v>1</v>
      </c>
      <c r="Q9620" t="s">
        <v>80</v>
      </c>
      <c r="R9620" s="8">
        <v>46267</v>
      </c>
      <c r="S9620" s="2">
        <v>1</v>
      </c>
      <c r="T9620" s="2" t="s">
        <v>81</v>
      </c>
    </row>
    <row r="9621" spans="1:20" x14ac:dyDescent="0.25">
      <c r="A9621">
        <v>1120848744</v>
      </c>
      <c r="B9621">
        <v>121710524</v>
      </c>
      <c r="C9621" t="s">
        <v>82</v>
      </c>
      <c r="D9621" t="s">
        <v>83</v>
      </c>
      <c r="E9621" t="s">
        <v>76</v>
      </c>
      <c r="F9621" s="7">
        <v>44388</v>
      </c>
      <c r="G9621" s="7">
        <v>44572</v>
      </c>
      <c r="H9621" t="s">
        <v>77</v>
      </c>
      <c r="I9621" t="s">
        <v>78</v>
      </c>
      <c r="J9621" s="7">
        <v>45488</v>
      </c>
      <c r="K9621" s="7">
        <v>45495</v>
      </c>
      <c r="L9621" s="7">
        <v>44572</v>
      </c>
      <c r="M9621" t="s">
        <v>77</v>
      </c>
      <c r="N9621" t="s">
        <v>79</v>
      </c>
      <c r="O9621">
        <v>2026</v>
      </c>
      <c r="P9621">
        <v>1</v>
      </c>
      <c r="Q9621" t="s">
        <v>80</v>
      </c>
      <c r="R9621" s="8">
        <v>46267</v>
      </c>
      <c r="S9621" s="2">
        <v>1</v>
      </c>
      <c r="T9621" s="2" t="s">
        <v>81</v>
      </c>
    </row>
    <row r="9622" spans="1:20" x14ac:dyDescent="0.25">
      <c r="A9622">
        <v>1120848771</v>
      </c>
      <c r="B9622">
        <v>121725046</v>
      </c>
      <c r="C9622" t="s">
        <v>91</v>
      </c>
      <c r="D9622" t="s">
        <v>88</v>
      </c>
      <c r="E9622" t="s">
        <v>76</v>
      </c>
      <c r="F9622" s="7">
        <v>44390</v>
      </c>
      <c r="G9622" s="7">
        <v>46216</v>
      </c>
      <c r="H9622" t="s">
        <v>77</v>
      </c>
      <c r="I9622" t="s">
        <v>78</v>
      </c>
      <c r="J9622" s="7">
        <v>45156</v>
      </c>
      <c r="K9622" s="7">
        <v>45928</v>
      </c>
      <c r="L9622" s="7">
        <v>46216</v>
      </c>
      <c r="M9622" t="s">
        <v>77</v>
      </c>
      <c r="N9622" t="s">
        <v>92</v>
      </c>
      <c r="O9622">
        <v>2026</v>
      </c>
      <c r="P9622">
        <v>1</v>
      </c>
      <c r="Q9622" t="s">
        <v>80</v>
      </c>
      <c r="R9622" s="8">
        <v>46267</v>
      </c>
      <c r="S9622" s="2">
        <v>1</v>
      </c>
      <c r="T9622" s="2" t="s">
        <v>81</v>
      </c>
    </row>
    <row r="9623" spans="1:20" x14ac:dyDescent="0.25">
      <c r="A9623">
        <v>1120848893</v>
      </c>
      <c r="B9623">
        <v>121785531</v>
      </c>
      <c r="C9623" t="s">
        <v>85</v>
      </c>
      <c r="D9623" t="s">
        <v>75</v>
      </c>
      <c r="E9623" t="s">
        <v>76</v>
      </c>
      <c r="F9623" s="7">
        <v>44400</v>
      </c>
      <c r="G9623" s="7">
        <v>44765</v>
      </c>
      <c r="H9623" t="s">
        <v>86</v>
      </c>
      <c r="I9623" t="s">
        <v>87</v>
      </c>
      <c r="J9623" s="7">
        <v>46085</v>
      </c>
      <c r="K9623" s="7">
        <v>46094</v>
      </c>
      <c r="L9623" s="7">
        <v>44765</v>
      </c>
      <c r="M9623" t="s">
        <v>86</v>
      </c>
      <c r="N9623" t="s">
        <v>79</v>
      </c>
      <c r="O9623">
        <v>2026</v>
      </c>
      <c r="P9623">
        <v>1</v>
      </c>
      <c r="Q9623" t="s">
        <v>80</v>
      </c>
      <c r="R9623" s="8">
        <v>46267</v>
      </c>
      <c r="S9623" s="2">
        <v>1</v>
      </c>
      <c r="T9623" s="2" t="s">
        <v>81</v>
      </c>
    </row>
    <row r="9624" spans="1:20" x14ac:dyDescent="0.25">
      <c r="A9624">
        <v>1120848948</v>
      </c>
      <c r="B9624">
        <v>121808910</v>
      </c>
      <c r="C9624" t="s">
        <v>85</v>
      </c>
      <c r="D9624" t="s">
        <v>88</v>
      </c>
      <c r="E9624" t="s">
        <v>76</v>
      </c>
      <c r="F9624" s="7">
        <v>44405</v>
      </c>
      <c r="G9624" s="7">
        <v>44770</v>
      </c>
      <c r="H9624" t="s">
        <v>77</v>
      </c>
      <c r="I9624" t="s">
        <v>78</v>
      </c>
      <c r="J9624" s="7">
        <v>45848</v>
      </c>
      <c r="K9624" s="7">
        <v>44686</v>
      </c>
      <c r="L9624" s="7">
        <v>44770</v>
      </c>
      <c r="M9624" t="s">
        <v>77</v>
      </c>
      <c r="N9624" t="s">
        <v>92</v>
      </c>
      <c r="O9624">
        <v>2026</v>
      </c>
      <c r="P9624">
        <v>1</v>
      </c>
      <c r="Q9624" t="s">
        <v>80</v>
      </c>
      <c r="R9624" s="8">
        <v>46267</v>
      </c>
      <c r="S9624" s="2">
        <v>1</v>
      </c>
      <c r="T9624" s="2" t="s">
        <v>81</v>
      </c>
    </row>
    <row r="9625" spans="1:20" x14ac:dyDescent="0.25">
      <c r="A9625">
        <v>1120849089</v>
      </c>
      <c r="B9625">
        <v>121880942</v>
      </c>
      <c r="C9625" t="s">
        <v>82</v>
      </c>
      <c r="D9625" t="s">
        <v>75</v>
      </c>
      <c r="E9625" t="s">
        <v>76</v>
      </c>
      <c r="F9625" s="7">
        <v>44418</v>
      </c>
      <c r="G9625" s="7">
        <v>45148</v>
      </c>
      <c r="H9625" t="s">
        <v>77</v>
      </c>
      <c r="I9625" t="s">
        <v>78</v>
      </c>
      <c r="J9625" s="7"/>
      <c r="K9625" s="7">
        <v>45057</v>
      </c>
      <c r="L9625" s="7">
        <v>45148</v>
      </c>
      <c r="M9625" t="s">
        <v>77</v>
      </c>
      <c r="N9625"/>
      <c r="O9625">
        <v>2026</v>
      </c>
      <c r="P9625">
        <v>1</v>
      </c>
      <c r="Q9625" t="s">
        <v>80</v>
      </c>
      <c r="R9625" s="8">
        <v>46267</v>
      </c>
      <c r="S9625" s="2">
        <v>1</v>
      </c>
      <c r="T9625" s="2" t="s">
        <v>81</v>
      </c>
    </row>
    <row r="9626" spans="1:20" x14ac:dyDescent="0.25">
      <c r="A9626">
        <v>1120849946</v>
      </c>
      <c r="B9626">
        <v>122225629</v>
      </c>
      <c r="C9626" t="s">
        <v>85</v>
      </c>
      <c r="D9626" t="s">
        <v>75</v>
      </c>
      <c r="E9626" t="s">
        <v>76</v>
      </c>
      <c r="F9626" s="7">
        <v>44488</v>
      </c>
      <c r="G9626" s="7">
        <v>44670</v>
      </c>
      <c r="H9626" t="s">
        <v>77</v>
      </c>
      <c r="I9626" t="s">
        <v>78</v>
      </c>
      <c r="J9626" s="7"/>
      <c r="K9626" s="7">
        <v>44488</v>
      </c>
      <c r="L9626" s="7">
        <v>44670</v>
      </c>
      <c r="M9626" t="s">
        <v>77</v>
      </c>
      <c r="N9626"/>
      <c r="O9626">
        <v>2026</v>
      </c>
      <c r="P9626">
        <v>1</v>
      </c>
      <c r="Q9626" t="s">
        <v>80</v>
      </c>
      <c r="R9626" s="8">
        <v>46267</v>
      </c>
      <c r="S9626" s="2">
        <v>1</v>
      </c>
      <c r="T9626" s="2" t="s">
        <v>81</v>
      </c>
    </row>
    <row r="9627" spans="1:20" x14ac:dyDescent="0.25">
      <c r="A9627">
        <v>1120850427</v>
      </c>
      <c r="B9627">
        <v>122459940</v>
      </c>
      <c r="C9627" t="s">
        <v>82</v>
      </c>
      <c r="D9627" t="s">
        <v>75</v>
      </c>
      <c r="E9627" t="s">
        <v>76</v>
      </c>
      <c r="F9627" s="7">
        <v>44539</v>
      </c>
      <c r="G9627" s="7">
        <v>44904</v>
      </c>
      <c r="H9627" t="s">
        <v>77</v>
      </c>
      <c r="I9627" t="s">
        <v>78</v>
      </c>
      <c r="J9627" s="7">
        <v>46102</v>
      </c>
      <c r="K9627" s="7">
        <v>46077</v>
      </c>
      <c r="L9627" s="7">
        <v>44904</v>
      </c>
      <c r="M9627" t="s">
        <v>77</v>
      </c>
      <c r="N9627" t="s">
        <v>79</v>
      </c>
      <c r="O9627">
        <v>2026</v>
      </c>
      <c r="P9627">
        <v>1</v>
      </c>
      <c r="Q9627" t="s">
        <v>80</v>
      </c>
      <c r="R9627" s="8">
        <v>46267</v>
      </c>
      <c r="S9627" s="2">
        <v>1</v>
      </c>
      <c r="T9627" s="2" t="s">
        <v>81</v>
      </c>
    </row>
    <row r="9628" spans="1:20" x14ac:dyDescent="0.25">
      <c r="A9628">
        <v>1120850451</v>
      </c>
      <c r="B9628">
        <v>122484067</v>
      </c>
      <c r="C9628" t="s">
        <v>96</v>
      </c>
      <c r="D9628" t="s">
        <v>75</v>
      </c>
      <c r="E9628" t="s">
        <v>76</v>
      </c>
      <c r="F9628" s="7">
        <v>44055</v>
      </c>
      <c r="G9628" s="7">
        <v>45881</v>
      </c>
      <c r="H9628" t="s">
        <v>77</v>
      </c>
      <c r="I9628" t="s">
        <v>78</v>
      </c>
      <c r="J9628" s="7">
        <v>46094</v>
      </c>
      <c r="K9628" s="7">
        <v>44551</v>
      </c>
      <c r="L9628" s="7">
        <v>45881</v>
      </c>
      <c r="M9628" t="s">
        <v>77</v>
      </c>
      <c r="N9628" t="s">
        <v>79</v>
      </c>
      <c r="O9628">
        <v>2026</v>
      </c>
      <c r="P9628">
        <v>1</v>
      </c>
      <c r="Q9628" t="s">
        <v>80</v>
      </c>
      <c r="R9628" s="8">
        <v>46267</v>
      </c>
      <c r="S9628" s="2">
        <v>1</v>
      </c>
      <c r="T9628" s="2" t="s">
        <v>81</v>
      </c>
    </row>
    <row r="9629" spans="1:20" x14ac:dyDescent="0.25">
      <c r="A9629">
        <v>1120850558</v>
      </c>
      <c r="B9629">
        <v>123126400</v>
      </c>
      <c r="C9629" t="s">
        <v>74</v>
      </c>
      <c r="D9629" t="s">
        <v>75</v>
      </c>
      <c r="E9629" t="s">
        <v>76</v>
      </c>
      <c r="F9629" s="7">
        <v>44637</v>
      </c>
      <c r="G9629" s="7">
        <v>45002</v>
      </c>
      <c r="H9629" t="s">
        <v>86</v>
      </c>
      <c r="I9629" t="s">
        <v>87</v>
      </c>
      <c r="J9629" s="7"/>
      <c r="K9629" s="7">
        <v>44637</v>
      </c>
      <c r="L9629" s="7">
        <v>45002</v>
      </c>
      <c r="M9629" t="s">
        <v>86</v>
      </c>
      <c r="N9629"/>
      <c r="O9629">
        <v>2026</v>
      </c>
      <c r="P9629">
        <v>1</v>
      </c>
      <c r="Q9629" t="s">
        <v>80</v>
      </c>
      <c r="R9629" s="8">
        <v>46267</v>
      </c>
      <c r="S9629" s="2">
        <v>1</v>
      </c>
      <c r="T9629" s="2" t="s">
        <v>81</v>
      </c>
    </row>
    <row r="9630" spans="1:20" x14ac:dyDescent="0.25">
      <c r="A9630">
        <v>1120850563</v>
      </c>
      <c r="B9630">
        <v>123145943</v>
      </c>
      <c r="C9630" t="s">
        <v>85</v>
      </c>
      <c r="D9630" t="s">
        <v>75</v>
      </c>
      <c r="E9630" t="s">
        <v>76</v>
      </c>
      <c r="F9630" s="7">
        <v>44637</v>
      </c>
      <c r="G9630" s="7">
        <v>45002</v>
      </c>
      <c r="H9630" t="s">
        <v>86</v>
      </c>
      <c r="I9630" t="s">
        <v>87</v>
      </c>
      <c r="J9630" s="7">
        <v>45812</v>
      </c>
      <c r="K9630" s="7">
        <v>44638</v>
      </c>
      <c r="L9630" s="7">
        <v>45002</v>
      </c>
      <c r="M9630" t="s">
        <v>86</v>
      </c>
      <c r="N9630" t="s">
        <v>79</v>
      </c>
      <c r="O9630">
        <v>2026</v>
      </c>
      <c r="P9630">
        <v>1</v>
      </c>
      <c r="Q9630" t="s">
        <v>80</v>
      </c>
      <c r="R9630" s="8">
        <v>46267</v>
      </c>
      <c r="S9630" s="2">
        <v>1</v>
      </c>
      <c r="T9630" s="2" t="s">
        <v>81</v>
      </c>
    </row>
    <row r="9631" spans="1:20" x14ac:dyDescent="0.25">
      <c r="A9631">
        <v>1120850774</v>
      </c>
      <c r="B9631">
        <v>123336019</v>
      </c>
      <c r="C9631" t="s">
        <v>74</v>
      </c>
      <c r="D9631" t="s">
        <v>75</v>
      </c>
      <c r="E9631" t="s">
        <v>76</v>
      </c>
      <c r="F9631" s="7">
        <v>44666</v>
      </c>
      <c r="G9631" s="7">
        <v>46492</v>
      </c>
      <c r="H9631" t="s">
        <v>86</v>
      </c>
      <c r="I9631" t="s">
        <v>87</v>
      </c>
      <c r="J9631" s="7">
        <v>45663</v>
      </c>
      <c r="K9631" s="7">
        <v>46114</v>
      </c>
      <c r="L9631" s="7">
        <v>46492</v>
      </c>
      <c r="M9631" t="s">
        <v>86</v>
      </c>
      <c r="N9631" t="s">
        <v>79</v>
      </c>
      <c r="O9631">
        <v>2026</v>
      </c>
      <c r="P9631">
        <v>1</v>
      </c>
      <c r="Q9631" t="s">
        <v>80</v>
      </c>
      <c r="R9631" s="8">
        <v>46267</v>
      </c>
      <c r="S9631" s="2">
        <v>1</v>
      </c>
      <c r="T9631" s="2" t="s">
        <v>81</v>
      </c>
    </row>
    <row r="9632" spans="1:20" x14ac:dyDescent="0.25">
      <c r="A9632">
        <v>1120850863</v>
      </c>
      <c r="B9632">
        <v>123361707</v>
      </c>
      <c r="C9632" t="s">
        <v>82</v>
      </c>
      <c r="D9632" t="s">
        <v>88</v>
      </c>
      <c r="E9632" t="s">
        <v>76</v>
      </c>
      <c r="F9632" s="7">
        <v>44670</v>
      </c>
      <c r="G9632" s="7">
        <v>46496</v>
      </c>
      <c r="H9632" t="s">
        <v>77</v>
      </c>
      <c r="I9632" t="s">
        <v>78</v>
      </c>
      <c r="J9632" s="7">
        <v>45591</v>
      </c>
      <c r="K9632" s="7">
        <v>45884</v>
      </c>
      <c r="L9632" s="7">
        <v>46496</v>
      </c>
      <c r="M9632" t="s">
        <v>77</v>
      </c>
      <c r="N9632" t="s">
        <v>79</v>
      </c>
      <c r="O9632">
        <v>2026</v>
      </c>
      <c r="P9632">
        <v>1</v>
      </c>
      <c r="Q9632" t="s">
        <v>80</v>
      </c>
      <c r="R9632" s="8">
        <v>46267</v>
      </c>
      <c r="S9632" s="2">
        <v>1</v>
      </c>
      <c r="T9632" s="2" t="s">
        <v>81</v>
      </c>
    </row>
    <row r="9633" spans="1:20" x14ac:dyDescent="0.25">
      <c r="A9633">
        <v>1120850892</v>
      </c>
      <c r="B9633">
        <v>123375020</v>
      </c>
      <c r="C9633" t="s">
        <v>85</v>
      </c>
      <c r="D9633" t="s">
        <v>88</v>
      </c>
      <c r="E9633" t="s">
        <v>76</v>
      </c>
      <c r="F9633" s="7">
        <v>44671</v>
      </c>
      <c r="G9633" s="7">
        <v>45036</v>
      </c>
      <c r="H9633" t="s">
        <v>77</v>
      </c>
      <c r="I9633" t="s">
        <v>78</v>
      </c>
      <c r="J9633" s="7">
        <v>45972</v>
      </c>
      <c r="K9633" s="7">
        <v>45573</v>
      </c>
      <c r="L9633" s="7">
        <v>45036</v>
      </c>
      <c r="M9633" t="s">
        <v>77</v>
      </c>
      <c r="N9633" t="s">
        <v>79</v>
      </c>
      <c r="O9633">
        <v>2026</v>
      </c>
      <c r="P9633">
        <v>1</v>
      </c>
      <c r="Q9633" t="s">
        <v>80</v>
      </c>
      <c r="R9633" s="8">
        <v>46267</v>
      </c>
      <c r="S9633" s="2">
        <v>1</v>
      </c>
      <c r="T9633" s="2" t="s">
        <v>81</v>
      </c>
    </row>
    <row r="9634" spans="1:20" x14ac:dyDescent="0.25">
      <c r="A9634">
        <v>1120850894</v>
      </c>
      <c r="B9634">
        <v>123375551</v>
      </c>
      <c r="C9634" t="s">
        <v>74</v>
      </c>
      <c r="D9634" t="s">
        <v>88</v>
      </c>
      <c r="E9634" t="s">
        <v>76</v>
      </c>
      <c r="F9634" s="7">
        <v>44671</v>
      </c>
      <c r="G9634" s="7">
        <v>46497</v>
      </c>
      <c r="H9634" t="s">
        <v>77</v>
      </c>
      <c r="I9634" t="s">
        <v>78</v>
      </c>
      <c r="J9634" s="7">
        <v>45785</v>
      </c>
      <c r="K9634" s="7">
        <v>45884</v>
      </c>
      <c r="L9634" s="7">
        <v>46497</v>
      </c>
      <c r="M9634" t="s">
        <v>77</v>
      </c>
      <c r="N9634" t="s">
        <v>92</v>
      </c>
      <c r="O9634">
        <v>2026</v>
      </c>
      <c r="P9634">
        <v>1</v>
      </c>
      <c r="Q9634" t="s">
        <v>80</v>
      </c>
      <c r="R9634" s="8">
        <v>46267</v>
      </c>
      <c r="S9634" s="2">
        <v>1</v>
      </c>
      <c r="T9634" s="2" t="s">
        <v>81</v>
      </c>
    </row>
    <row r="9635" spans="1:20" x14ac:dyDescent="0.25">
      <c r="A9635">
        <v>1120850933</v>
      </c>
      <c r="B9635">
        <v>123402213</v>
      </c>
      <c r="C9635" t="s">
        <v>82</v>
      </c>
      <c r="D9635" t="s">
        <v>75</v>
      </c>
      <c r="E9635" t="s">
        <v>76</v>
      </c>
      <c r="F9635" s="7">
        <v>44674</v>
      </c>
      <c r="G9635" s="7">
        <v>45039</v>
      </c>
      <c r="H9635" t="s">
        <v>77</v>
      </c>
      <c r="I9635" t="s">
        <v>78</v>
      </c>
      <c r="J9635" s="7">
        <v>45145</v>
      </c>
      <c r="K9635" s="7">
        <v>44692</v>
      </c>
      <c r="L9635" s="7">
        <v>45039</v>
      </c>
      <c r="M9635" t="s">
        <v>77</v>
      </c>
      <c r="N9635" t="s">
        <v>92</v>
      </c>
      <c r="O9635">
        <v>2026</v>
      </c>
      <c r="P9635">
        <v>1</v>
      </c>
      <c r="Q9635" t="s">
        <v>80</v>
      </c>
      <c r="R9635" s="8">
        <v>46267</v>
      </c>
      <c r="S9635" s="2">
        <v>1</v>
      </c>
      <c r="T9635" s="2" t="s">
        <v>81</v>
      </c>
    </row>
    <row r="9636" spans="1:20" x14ac:dyDescent="0.25">
      <c r="A9636">
        <v>1120851207</v>
      </c>
      <c r="B9636">
        <v>123541516</v>
      </c>
      <c r="C9636" t="s">
        <v>98</v>
      </c>
      <c r="D9636" t="s">
        <v>83</v>
      </c>
      <c r="E9636" t="s">
        <v>76</v>
      </c>
      <c r="F9636" s="7">
        <v>44690</v>
      </c>
      <c r="G9636" s="7">
        <v>46516</v>
      </c>
      <c r="H9636" t="s">
        <v>77</v>
      </c>
      <c r="I9636" t="s">
        <v>84</v>
      </c>
      <c r="J9636" s="7">
        <v>45607</v>
      </c>
      <c r="K9636" s="7">
        <v>45747</v>
      </c>
      <c r="L9636" s="7">
        <v>46516</v>
      </c>
      <c r="M9636" t="s">
        <v>77</v>
      </c>
      <c r="N9636" t="s">
        <v>79</v>
      </c>
      <c r="O9636">
        <v>2026</v>
      </c>
      <c r="P9636">
        <v>1</v>
      </c>
      <c r="Q9636" t="s">
        <v>80</v>
      </c>
      <c r="R9636" s="8">
        <v>46267</v>
      </c>
      <c r="S9636" s="2">
        <v>1</v>
      </c>
      <c r="T9636" s="2" t="s">
        <v>81</v>
      </c>
    </row>
    <row r="9637" spans="1:20" x14ac:dyDescent="0.25">
      <c r="A9637">
        <v>1120851306</v>
      </c>
      <c r="B9637">
        <v>123598497</v>
      </c>
      <c r="C9637" t="s">
        <v>82</v>
      </c>
      <c r="D9637" t="s">
        <v>88</v>
      </c>
      <c r="E9637" t="s">
        <v>76</v>
      </c>
      <c r="F9637" s="7">
        <v>44696</v>
      </c>
      <c r="G9637" s="7">
        <v>46522</v>
      </c>
      <c r="H9637" t="s">
        <v>77</v>
      </c>
      <c r="I9637" t="s">
        <v>78</v>
      </c>
      <c r="J9637" s="7">
        <v>45845</v>
      </c>
      <c r="K9637" s="7">
        <v>44710</v>
      </c>
      <c r="L9637" s="7">
        <v>46522</v>
      </c>
      <c r="M9637" t="s">
        <v>77</v>
      </c>
      <c r="N9637" t="s">
        <v>79</v>
      </c>
      <c r="O9637">
        <v>2026</v>
      </c>
      <c r="P9637">
        <v>1</v>
      </c>
      <c r="Q9637" t="s">
        <v>80</v>
      </c>
      <c r="R9637" s="8">
        <v>46267</v>
      </c>
      <c r="S9637" s="2">
        <v>1</v>
      </c>
      <c r="T9637" s="2" t="s">
        <v>81</v>
      </c>
    </row>
    <row r="9638" spans="1:20" x14ac:dyDescent="0.25">
      <c r="A9638">
        <v>1120851390</v>
      </c>
      <c r="B9638">
        <v>123653857</v>
      </c>
      <c r="C9638" t="s">
        <v>97</v>
      </c>
      <c r="D9638" t="s">
        <v>83</v>
      </c>
      <c r="E9638" t="s">
        <v>76</v>
      </c>
      <c r="F9638" s="7">
        <v>44701</v>
      </c>
      <c r="G9638" s="7">
        <v>44885</v>
      </c>
      <c r="H9638" t="s">
        <v>77</v>
      </c>
      <c r="I9638" t="s">
        <v>84</v>
      </c>
      <c r="J9638" s="7">
        <v>45830</v>
      </c>
      <c r="K9638" s="7">
        <v>44715</v>
      </c>
      <c r="L9638" s="7">
        <v>44885</v>
      </c>
      <c r="M9638" t="s">
        <v>77</v>
      </c>
      <c r="N9638" t="s">
        <v>79</v>
      </c>
      <c r="O9638">
        <v>2026</v>
      </c>
      <c r="P9638">
        <v>1</v>
      </c>
      <c r="Q9638" t="s">
        <v>80</v>
      </c>
      <c r="R9638" s="8">
        <v>46267</v>
      </c>
      <c r="S9638" s="2">
        <v>1</v>
      </c>
      <c r="T9638" s="2" t="s">
        <v>81</v>
      </c>
    </row>
    <row r="9639" spans="1:20" x14ac:dyDescent="0.25">
      <c r="A9639">
        <v>1120851484</v>
      </c>
      <c r="B9639">
        <v>123709674</v>
      </c>
      <c r="C9639" t="s">
        <v>91</v>
      </c>
      <c r="D9639" t="s">
        <v>83</v>
      </c>
      <c r="E9639" t="s">
        <v>76</v>
      </c>
      <c r="F9639" s="7">
        <v>44708</v>
      </c>
      <c r="G9639" s="7">
        <v>44892</v>
      </c>
      <c r="H9639" t="s">
        <v>77</v>
      </c>
      <c r="I9639" t="s">
        <v>84</v>
      </c>
      <c r="J9639" s="7">
        <v>45859</v>
      </c>
      <c r="K9639" s="7">
        <v>45875</v>
      </c>
      <c r="L9639" s="7">
        <v>44892</v>
      </c>
      <c r="M9639" t="s">
        <v>77</v>
      </c>
      <c r="N9639" t="s">
        <v>92</v>
      </c>
      <c r="O9639">
        <v>2026</v>
      </c>
      <c r="P9639">
        <v>1</v>
      </c>
      <c r="Q9639" t="s">
        <v>80</v>
      </c>
      <c r="R9639" s="8">
        <v>46267</v>
      </c>
      <c r="S9639" s="2">
        <v>1</v>
      </c>
      <c r="T9639" s="2" t="s">
        <v>81</v>
      </c>
    </row>
    <row r="9640" spans="1:20" x14ac:dyDescent="0.25">
      <c r="A9640">
        <v>1120851485</v>
      </c>
      <c r="B9640">
        <v>123709674</v>
      </c>
      <c r="C9640" t="s">
        <v>91</v>
      </c>
      <c r="D9640" t="s">
        <v>83</v>
      </c>
      <c r="E9640" t="s">
        <v>76</v>
      </c>
      <c r="F9640" s="7">
        <v>44708</v>
      </c>
      <c r="G9640" s="7">
        <v>44892</v>
      </c>
      <c r="H9640" t="s">
        <v>77</v>
      </c>
      <c r="I9640" t="s">
        <v>84</v>
      </c>
      <c r="J9640" s="7">
        <v>45859</v>
      </c>
      <c r="K9640" s="7">
        <v>46111</v>
      </c>
      <c r="L9640" s="7">
        <v>44892</v>
      </c>
      <c r="M9640" t="s">
        <v>77</v>
      </c>
      <c r="N9640" t="s">
        <v>92</v>
      </c>
      <c r="O9640">
        <v>2026</v>
      </c>
      <c r="P9640">
        <v>1</v>
      </c>
      <c r="Q9640" t="s">
        <v>80</v>
      </c>
      <c r="R9640" s="8">
        <v>46267</v>
      </c>
      <c r="S9640" s="2">
        <v>1</v>
      </c>
      <c r="T9640" s="2" t="s">
        <v>81</v>
      </c>
    </row>
    <row r="9641" spans="1:20" x14ac:dyDescent="0.25">
      <c r="A9641">
        <v>1120851491</v>
      </c>
      <c r="B9641">
        <v>123710946</v>
      </c>
      <c r="C9641" t="s">
        <v>97</v>
      </c>
      <c r="D9641" t="s">
        <v>88</v>
      </c>
      <c r="E9641" t="s">
        <v>76</v>
      </c>
      <c r="F9641" s="7">
        <v>44708</v>
      </c>
      <c r="G9641" s="7">
        <v>45073</v>
      </c>
      <c r="H9641" t="s">
        <v>77</v>
      </c>
      <c r="I9641" t="s">
        <v>78</v>
      </c>
      <c r="J9641" s="7">
        <v>45919</v>
      </c>
      <c r="K9641" s="7">
        <v>46059</v>
      </c>
      <c r="L9641" s="7">
        <v>45073</v>
      </c>
      <c r="M9641" t="s">
        <v>77</v>
      </c>
      <c r="N9641" t="s">
        <v>79</v>
      </c>
      <c r="O9641">
        <v>2026</v>
      </c>
      <c r="P9641">
        <v>1</v>
      </c>
      <c r="Q9641" t="s">
        <v>80</v>
      </c>
      <c r="R9641" s="8">
        <v>46267</v>
      </c>
      <c r="S9641" s="2">
        <v>1</v>
      </c>
      <c r="T9641" s="2" t="s">
        <v>81</v>
      </c>
    </row>
    <row r="9642" spans="1:20" x14ac:dyDescent="0.25">
      <c r="A9642">
        <v>1120851494</v>
      </c>
      <c r="B9642">
        <v>123712389</v>
      </c>
      <c r="C9642" t="s">
        <v>91</v>
      </c>
      <c r="D9642" t="s">
        <v>88</v>
      </c>
      <c r="E9642" t="s">
        <v>76</v>
      </c>
      <c r="F9642" s="7">
        <v>44708</v>
      </c>
      <c r="G9642" s="7">
        <v>46534</v>
      </c>
      <c r="H9642" t="s">
        <v>77</v>
      </c>
      <c r="I9642" t="s">
        <v>78</v>
      </c>
      <c r="J9642" s="7">
        <v>45509</v>
      </c>
      <c r="K9642" s="7">
        <v>44728</v>
      </c>
      <c r="L9642" s="7">
        <v>46534</v>
      </c>
      <c r="M9642" t="s">
        <v>77</v>
      </c>
      <c r="N9642" t="s">
        <v>79</v>
      </c>
      <c r="O9642">
        <v>2026</v>
      </c>
      <c r="P9642">
        <v>1</v>
      </c>
      <c r="Q9642" t="s">
        <v>80</v>
      </c>
      <c r="R9642" s="8">
        <v>46267</v>
      </c>
      <c r="S9642" s="2">
        <v>1</v>
      </c>
      <c r="T9642" s="2" t="s">
        <v>81</v>
      </c>
    </row>
    <row r="9643" spans="1:20" x14ac:dyDescent="0.25">
      <c r="A9643">
        <v>1120851766</v>
      </c>
      <c r="B9643">
        <v>123841018</v>
      </c>
      <c r="C9643" t="s">
        <v>94</v>
      </c>
      <c r="D9643" t="s">
        <v>88</v>
      </c>
      <c r="E9643" t="s">
        <v>76</v>
      </c>
      <c r="F9643" s="7">
        <v>44726</v>
      </c>
      <c r="G9643" s="7">
        <v>46552</v>
      </c>
      <c r="H9643" t="s">
        <v>77</v>
      </c>
      <c r="I9643" t="s">
        <v>78</v>
      </c>
      <c r="J9643" s="7">
        <v>45539</v>
      </c>
      <c r="K9643" s="7">
        <v>44754</v>
      </c>
      <c r="L9643" s="7">
        <v>46552</v>
      </c>
      <c r="M9643" t="s">
        <v>77</v>
      </c>
      <c r="N9643" t="s">
        <v>92</v>
      </c>
      <c r="O9643">
        <v>2026</v>
      </c>
      <c r="P9643">
        <v>1</v>
      </c>
      <c r="Q9643" t="s">
        <v>80</v>
      </c>
      <c r="R9643" s="8">
        <v>46267</v>
      </c>
      <c r="S9643" s="2">
        <v>1</v>
      </c>
      <c r="T9643" s="2" t="s">
        <v>81</v>
      </c>
    </row>
    <row r="9644" spans="1:20" x14ac:dyDescent="0.25">
      <c r="A9644">
        <v>1120851926</v>
      </c>
      <c r="B9644">
        <v>123915720</v>
      </c>
      <c r="C9644" t="s">
        <v>74</v>
      </c>
      <c r="D9644" t="s">
        <v>83</v>
      </c>
      <c r="E9644" t="s">
        <v>76</v>
      </c>
      <c r="F9644" s="7">
        <v>44736</v>
      </c>
      <c r="G9644" s="7">
        <v>46562</v>
      </c>
      <c r="H9644" t="s">
        <v>77</v>
      </c>
      <c r="I9644" t="s">
        <v>78</v>
      </c>
      <c r="J9644" s="7">
        <v>45607</v>
      </c>
      <c r="K9644" s="7">
        <v>44768</v>
      </c>
      <c r="L9644" s="7">
        <v>46562</v>
      </c>
      <c r="M9644" t="s">
        <v>77</v>
      </c>
      <c r="N9644" t="s">
        <v>79</v>
      </c>
      <c r="O9644">
        <v>2026</v>
      </c>
      <c r="P9644">
        <v>1</v>
      </c>
      <c r="Q9644" t="s">
        <v>80</v>
      </c>
      <c r="R9644" s="8">
        <v>46267</v>
      </c>
      <c r="S9644" s="2">
        <v>1</v>
      </c>
      <c r="T9644" s="2" t="s">
        <v>81</v>
      </c>
    </row>
    <row r="9645" spans="1:20" x14ac:dyDescent="0.25">
      <c r="A9645">
        <v>1120852057</v>
      </c>
      <c r="B9645">
        <v>123966499</v>
      </c>
      <c r="C9645" t="s">
        <v>74</v>
      </c>
      <c r="D9645" t="s">
        <v>75</v>
      </c>
      <c r="E9645" t="s">
        <v>76</v>
      </c>
      <c r="F9645" s="7">
        <v>44742</v>
      </c>
      <c r="G9645" s="7">
        <v>45107</v>
      </c>
      <c r="H9645" t="s">
        <v>86</v>
      </c>
      <c r="I9645" t="s">
        <v>87</v>
      </c>
      <c r="J9645" s="7">
        <v>45196</v>
      </c>
      <c r="K9645" s="7">
        <v>46057</v>
      </c>
      <c r="L9645" s="7">
        <v>45107</v>
      </c>
      <c r="M9645" t="s">
        <v>86</v>
      </c>
      <c r="N9645" t="s">
        <v>92</v>
      </c>
      <c r="O9645">
        <v>2026</v>
      </c>
      <c r="P9645">
        <v>1</v>
      </c>
      <c r="Q9645" t="s">
        <v>80</v>
      </c>
      <c r="R9645" s="8">
        <v>46267</v>
      </c>
      <c r="S9645" s="2">
        <v>1</v>
      </c>
      <c r="T9645" s="2" t="s">
        <v>81</v>
      </c>
    </row>
    <row r="9646" spans="1:20" x14ac:dyDescent="0.25">
      <c r="A9646">
        <v>1120852169</v>
      </c>
      <c r="B9646">
        <v>124013533</v>
      </c>
      <c r="C9646" t="s">
        <v>82</v>
      </c>
      <c r="D9646" t="s">
        <v>88</v>
      </c>
      <c r="E9646" t="s">
        <v>76</v>
      </c>
      <c r="F9646" s="7">
        <v>44749</v>
      </c>
      <c r="G9646" s="7">
        <v>46575</v>
      </c>
      <c r="H9646" t="s">
        <v>77</v>
      </c>
      <c r="I9646" t="s">
        <v>78</v>
      </c>
      <c r="J9646" s="7">
        <v>45510</v>
      </c>
      <c r="K9646" s="7">
        <v>44834</v>
      </c>
      <c r="L9646" s="7">
        <v>46575</v>
      </c>
      <c r="M9646" t="s">
        <v>77</v>
      </c>
      <c r="N9646" t="s">
        <v>79</v>
      </c>
      <c r="O9646">
        <v>2026</v>
      </c>
      <c r="P9646">
        <v>1</v>
      </c>
      <c r="Q9646" t="s">
        <v>80</v>
      </c>
      <c r="R9646" s="8">
        <v>46267</v>
      </c>
      <c r="S9646" s="2">
        <v>1</v>
      </c>
      <c r="T9646" s="2" t="s">
        <v>81</v>
      </c>
    </row>
    <row r="9647" spans="1:20" x14ac:dyDescent="0.25">
      <c r="A9647">
        <v>1120852221</v>
      </c>
      <c r="B9647">
        <v>124048192</v>
      </c>
      <c r="C9647" t="s">
        <v>74</v>
      </c>
      <c r="D9647" t="s">
        <v>75</v>
      </c>
      <c r="E9647" t="s">
        <v>76</v>
      </c>
      <c r="F9647" s="7">
        <v>44752</v>
      </c>
      <c r="G9647" s="7">
        <v>45117</v>
      </c>
      <c r="H9647" t="s">
        <v>77</v>
      </c>
      <c r="I9647" t="s">
        <v>78</v>
      </c>
      <c r="J9647" s="7"/>
      <c r="K9647" s="7">
        <v>45894</v>
      </c>
      <c r="L9647" s="7">
        <v>45117</v>
      </c>
      <c r="M9647" t="s">
        <v>77</v>
      </c>
      <c r="N9647"/>
      <c r="O9647">
        <v>2026</v>
      </c>
      <c r="P9647">
        <v>1</v>
      </c>
      <c r="Q9647" t="s">
        <v>80</v>
      </c>
      <c r="R9647" s="8">
        <v>46267</v>
      </c>
      <c r="S9647" s="2">
        <v>1</v>
      </c>
      <c r="T9647" s="2" t="s">
        <v>81</v>
      </c>
    </row>
    <row r="9648" spans="1:20" x14ac:dyDescent="0.25">
      <c r="A9648">
        <v>1120852355</v>
      </c>
      <c r="B9648">
        <v>124105170</v>
      </c>
      <c r="C9648" t="s">
        <v>82</v>
      </c>
      <c r="D9648" t="s">
        <v>83</v>
      </c>
      <c r="E9648" t="s">
        <v>76</v>
      </c>
      <c r="F9648" s="7">
        <v>44760</v>
      </c>
      <c r="G9648" s="7">
        <v>44944</v>
      </c>
      <c r="H9648" t="s">
        <v>77</v>
      </c>
      <c r="I9648" t="s">
        <v>78</v>
      </c>
      <c r="J9648" s="7">
        <v>45716</v>
      </c>
      <c r="K9648" s="7">
        <v>45446</v>
      </c>
      <c r="L9648" s="7">
        <v>44944</v>
      </c>
      <c r="M9648" t="s">
        <v>77</v>
      </c>
      <c r="N9648" t="s">
        <v>79</v>
      </c>
      <c r="O9648">
        <v>2026</v>
      </c>
      <c r="P9648">
        <v>1</v>
      </c>
      <c r="Q9648" t="s">
        <v>80</v>
      </c>
      <c r="R9648" s="8">
        <v>46267</v>
      </c>
      <c r="S9648" s="2">
        <v>1</v>
      </c>
      <c r="T9648" s="2" t="s">
        <v>81</v>
      </c>
    </row>
    <row r="9649" spans="1:20" x14ac:dyDescent="0.25">
      <c r="A9649">
        <v>1120852387</v>
      </c>
      <c r="B9649">
        <v>124120818</v>
      </c>
      <c r="C9649" t="s">
        <v>74</v>
      </c>
      <c r="D9649" t="s">
        <v>83</v>
      </c>
      <c r="E9649" t="s">
        <v>76</v>
      </c>
      <c r="F9649" s="7">
        <v>44761</v>
      </c>
      <c r="G9649" s="7">
        <v>44945</v>
      </c>
      <c r="H9649" t="s">
        <v>77</v>
      </c>
      <c r="I9649" t="s">
        <v>78</v>
      </c>
      <c r="J9649" s="7">
        <v>45450</v>
      </c>
      <c r="K9649" s="7">
        <v>45747</v>
      </c>
      <c r="L9649" s="7">
        <v>44945</v>
      </c>
      <c r="M9649" t="s">
        <v>77</v>
      </c>
      <c r="N9649" t="s">
        <v>79</v>
      </c>
      <c r="O9649">
        <v>2026</v>
      </c>
      <c r="P9649">
        <v>1</v>
      </c>
      <c r="Q9649" t="s">
        <v>80</v>
      </c>
      <c r="R9649" s="8">
        <v>46267</v>
      </c>
      <c r="S9649" s="2">
        <v>1</v>
      </c>
      <c r="T9649" s="2" t="s">
        <v>81</v>
      </c>
    </row>
    <row r="9650" spans="1:20" x14ac:dyDescent="0.25">
      <c r="A9650">
        <v>1120852425</v>
      </c>
      <c r="B9650">
        <v>124136865</v>
      </c>
      <c r="C9650" t="s">
        <v>90</v>
      </c>
      <c r="D9650" t="s">
        <v>88</v>
      </c>
      <c r="E9650" t="s">
        <v>76</v>
      </c>
      <c r="F9650" s="7">
        <v>44763</v>
      </c>
      <c r="G9650" s="7">
        <v>45128</v>
      </c>
      <c r="H9650" t="s">
        <v>77</v>
      </c>
      <c r="I9650" t="s">
        <v>78</v>
      </c>
      <c r="J9650" s="7">
        <v>45431</v>
      </c>
      <c r="K9650" s="7">
        <v>45535</v>
      </c>
      <c r="L9650" s="7">
        <v>45128</v>
      </c>
      <c r="M9650" t="s">
        <v>77</v>
      </c>
      <c r="N9650" t="s">
        <v>79</v>
      </c>
      <c r="O9650">
        <v>2026</v>
      </c>
      <c r="P9650">
        <v>1</v>
      </c>
      <c r="Q9650" t="s">
        <v>80</v>
      </c>
      <c r="R9650" s="8">
        <v>46267</v>
      </c>
      <c r="S9650" s="2">
        <v>1</v>
      </c>
      <c r="T9650" s="2" t="s">
        <v>81</v>
      </c>
    </row>
    <row r="9651" spans="1:20" x14ac:dyDescent="0.25">
      <c r="A9651">
        <v>1120852521</v>
      </c>
      <c r="B9651">
        <v>124181511</v>
      </c>
      <c r="C9651" t="s">
        <v>91</v>
      </c>
      <c r="D9651" t="s">
        <v>83</v>
      </c>
      <c r="E9651" t="s">
        <v>76</v>
      </c>
      <c r="F9651" s="7">
        <v>44770</v>
      </c>
      <c r="G9651" s="7">
        <v>44954</v>
      </c>
      <c r="H9651" t="s">
        <v>77</v>
      </c>
      <c r="I9651" t="s">
        <v>78</v>
      </c>
      <c r="J9651" s="7">
        <v>46021</v>
      </c>
      <c r="K9651" s="7">
        <v>45975</v>
      </c>
      <c r="L9651" s="7">
        <v>44954</v>
      </c>
      <c r="M9651" t="s">
        <v>77</v>
      </c>
      <c r="N9651" t="s">
        <v>92</v>
      </c>
      <c r="O9651">
        <v>2026</v>
      </c>
      <c r="P9651">
        <v>1</v>
      </c>
      <c r="Q9651" t="s">
        <v>80</v>
      </c>
      <c r="R9651" s="8">
        <v>46267</v>
      </c>
      <c r="S9651" s="2">
        <v>1</v>
      </c>
      <c r="T9651" s="2" t="s">
        <v>81</v>
      </c>
    </row>
    <row r="9652" spans="1:20" x14ac:dyDescent="0.25">
      <c r="A9652">
        <v>1120852736</v>
      </c>
      <c r="B9652">
        <v>124248585</v>
      </c>
      <c r="C9652" t="s">
        <v>82</v>
      </c>
      <c r="D9652" t="s">
        <v>75</v>
      </c>
      <c r="E9652" t="s">
        <v>76</v>
      </c>
      <c r="F9652" s="7">
        <v>44781</v>
      </c>
      <c r="G9652" s="7">
        <v>45146</v>
      </c>
      <c r="H9652" t="s">
        <v>77</v>
      </c>
      <c r="I9652" t="s">
        <v>89</v>
      </c>
      <c r="J9652" s="7">
        <v>46087</v>
      </c>
      <c r="K9652" s="7">
        <v>44840</v>
      </c>
      <c r="L9652" s="7">
        <v>45146</v>
      </c>
      <c r="M9652" t="s">
        <v>77</v>
      </c>
      <c r="N9652" t="s">
        <v>79</v>
      </c>
      <c r="O9652">
        <v>2026</v>
      </c>
      <c r="P9652">
        <v>1</v>
      </c>
      <c r="Q9652" t="s">
        <v>80</v>
      </c>
      <c r="R9652" s="8">
        <v>46267</v>
      </c>
      <c r="S9652" s="2">
        <v>1</v>
      </c>
      <c r="T9652" s="2" t="s">
        <v>81</v>
      </c>
    </row>
    <row r="9653" spans="1:20" x14ac:dyDescent="0.25">
      <c r="A9653">
        <v>1120852753</v>
      </c>
      <c r="B9653">
        <v>124253097</v>
      </c>
      <c r="C9653" t="s">
        <v>85</v>
      </c>
      <c r="D9653" t="s">
        <v>75</v>
      </c>
      <c r="E9653" t="s">
        <v>76</v>
      </c>
      <c r="F9653" s="7">
        <v>44782</v>
      </c>
      <c r="G9653" s="7">
        <v>45147</v>
      </c>
      <c r="H9653" t="s">
        <v>86</v>
      </c>
      <c r="I9653" t="s">
        <v>87</v>
      </c>
      <c r="J9653" s="7"/>
      <c r="K9653" s="7">
        <v>44891</v>
      </c>
      <c r="L9653" s="7">
        <v>45147</v>
      </c>
      <c r="M9653" t="s">
        <v>86</v>
      </c>
      <c r="N9653"/>
      <c r="O9653">
        <v>2026</v>
      </c>
      <c r="P9653">
        <v>1</v>
      </c>
      <c r="Q9653" t="s">
        <v>80</v>
      </c>
      <c r="R9653" s="8">
        <v>46267</v>
      </c>
      <c r="S9653" s="2">
        <v>1</v>
      </c>
      <c r="T9653" s="2" t="s">
        <v>81</v>
      </c>
    </row>
    <row r="9654" spans="1:20" x14ac:dyDescent="0.25">
      <c r="A9654">
        <v>1120852849</v>
      </c>
      <c r="B9654">
        <v>124288607</v>
      </c>
      <c r="C9654" t="s">
        <v>74</v>
      </c>
      <c r="D9654" t="s">
        <v>75</v>
      </c>
      <c r="E9654" t="s">
        <v>76</v>
      </c>
      <c r="F9654" s="7">
        <v>44786</v>
      </c>
      <c r="G9654" s="7">
        <v>45151</v>
      </c>
      <c r="H9654" t="s">
        <v>86</v>
      </c>
      <c r="I9654" t="s">
        <v>87</v>
      </c>
      <c r="J9654" s="7">
        <v>45752</v>
      </c>
      <c r="K9654" s="7">
        <v>44893</v>
      </c>
      <c r="L9654" s="7">
        <v>45151</v>
      </c>
      <c r="M9654" t="s">
        <v>86</v>
      </c>
      <c r="N9654" t="s">
        <v>79</v>
      </c>
      <c r="O9654">
        <v>2026</v>
      </c>
      <c r="P9654">
        <v>1</v>
      </c>
      <c r="Q9654" t="s">
        <v>80</v>
      </c>
      <c r="R9654" s="8">
        <v>46267</v>
      </c>
      <c r="S9654" s="2">
        <v>1</v>
      </c>
      <c r="T9654" s="2" t="s">
        <v>81</v>
      </c>
    </row>
    <row r="9655" spans="1:20" x14ac:dyDescent="0.25">
      <c r="A9655">
        <v>1120853313</v>
      </c>
      <c r="B9655">
        <v>124444739</v>
      </c>
      <c r="C9655" t="s">
        <v>74</v>
      </c>
      <c r="D9655" t="s">
        <v>75</v>
      </c>
      <c r="E9655" t="s">
        <v>76</v>
      </c>
      <c r="F9655" s="7">
        <v>44807</v>
      </c>
      <c r="G9655" s="7">
        <v>44986</v>
      </c>
      <c r="H9655" t="s">
        <v>77</v>
      </c>
      <c r="I9655" t="s">
        <v>78</v>
      </c>
      <c r="J9655" s="7">
        <v>45547</v>
      </c>
      <c r="K9655" s="7">
        <v>44929</v>
      </c>
      <c r="L9655" s="7">
        <v>44986</v>
      </c>
      <c r="M9655" t="s">
        <v>77</v>
      </c>
      <c r="N9655" t="s">
        <v>79</v>
      </c>
      <c r="O9655">
        <v>2026</v>
      </c>
      <c r="P9655">
        <v>1</v>
      </c>
      <c r="Q9655" t="s">
        <v>80</v>
      </c>
      <c r="R9655" s="8">
        <v>46267</v>
      </c>
      <c r="S9655" s="2">
        <v>1</v>
      </c>
      <c r="T9655" s="2" t="s">
        <v>81</v>
      </c>
    </row>
    <row r="9656" spans="1:20" x14ac:dyDescent="0.25">
      <c r="A9656">
        <v>1120853392</v>
      </c>
      <c r="B9656">
        <v>124497733</v>
      </c>
      <c r="C9656" t="s">
        <v>74</v>
      </c>
      <c r="D9656" t="s">
        <v>75</v>
      </c>
      <c r="E9656" t="s">
        <v>76</v>
      </c>
      <c r="F9656" s="7">
        <v>44817</v>
      </c>
      <c r="G9656" s="7">
        <v>45182</v>
      </c>
      <c r="H9656" t="s">
        <v>77</v>
      </c>
      <c r="I9656" t="s">
        <v>78</v>
      </c>
      <c r="J9656" s="7"/>
      <c r="K9656" s="7">
        <v>44874</v>
      </c>
      <c r="L9656" s="7">
        <v>45182</v>
      </c>
      <c r="M9656" t="s">
        <v>77</v>
      </c>
      <c r="N9656"/>
      <c r="O9656">
        <v>2026</v>
      </c>
      <c r="P9656">
        <v>1</v>
      </c>
      <c r="Q9656" t="s">
        <v>80</v>
      </c>
      <c r="R9656" s="8">
        <v>46267</v>
      </c>
      <c r="S9656" s="2">
        <v>1</v>
      </c>
      <c r="T9656" s="2" t="s">
        <v>81</v>
      </c>
    </row>
    <row r="9657" spans="1:20" x14ac:dyDescent="0.25">
      <c r="A9657">
        <v>1120853484</v>
      </c>
      <c r="B9657">
        <v>124524060</v>
      </c>
      <c r="C9657" t="s">
        <v>98</v>
      </c>
      <c r="D9657" t="s">
        <v>75</v>
      </c>
      <c r="E9657" t="s">
        <v>76</v>
      </c>
      <c r="F9657" s="7">
        <v>44821</v>
      </c>
      <c r="G9657" s="7">
        <v>46647</v>
      </c>
      <c r="H9657" t="s">
        <v>77</v>
      </c>
      <c r="I9657" t="s">
        <v>78</v>
      </c>
      <c r="J9657" s="7"/>
      <c r="K9657" s="7">
        <v>44904</v>
      </c>
      <c r="L9657" s="7">
        <v>46647</v>
      </c>
      <c r="M9657" t="s">
        <v>77</v>
      </c>
      <c r="N9657"/>
      <c r="O9657">
        <v>2026</v>
      </c>
      <c r="P9657">
        <v>1</v>
      </c>
      <c r="Q9657" t="s">
        <v>80</v>
      </c>
      <c r="R9657" s="8">
        <v>46267</v>
      </c>
      <c r="S9657" s="2">
        <v>1</v>
      </c>
      <c r="T9657" s="2" t="s">
        <v>81</v>
      </c>
    </row>
    <row r="9658" spans="1:20" x14ac:dyDescent="0.25">
      <c r="A9658">
        <v>1120853597</v>
      </c>
      <c r="B9658">
        <v>124559988</v>
      </c>
      <c r="C9658" t="s">
        <v>82</v>
      </c>
      <c r="D9658" t="s">
        <v>83</v>
      </c>
      <c r="E9658" t="s">
        <v>76</v>
      </c>
      <c r="F9658" s="7">
        <v>44823</v>
      </c>
      <c r="G9658" s="7">
        <v>45004</v>
      </c>
      <c r="H9658" t="s">
        <v>77</v>
      </c>
      <c r="I9658" t="s">
        <v>84</v>
      </c>
      <c r="J9658" s="7">
        <v>45194</v>
      </c>
      <c r="K9658" s="7">
        <v>44830</v>
      </c>
      <c r="L9658" s="7">
        <v>45004</v>
      </c>
      <c r="M9658" t="s">
        <v>77</v>
      </c>
      <c r="N9658" t="s">
        <v>92</v>
      </c>
      <c r="O9658">
        <v>2026</v>
      </c>
      <c r="P9658">
        <v>1</v>
      </c>
      <c r="Q9658" t="s">
        <v>80</v>
      </c>
      <c r="R9658" s="8">
        <v>46267</v>
      </c>
      <c r="S9658" s="2">
        <v>1</v>
      </c>
      <c r="T9658" s="2" t="s">
        <v>81</v>
      </c>
    </row>
    <row r="9659" spans="1:20" x14ac:dyDescent="0.25">
      <c r="A9659">
        <v>1120853611</v>
      </c>
      <c r="B9659">
        <v>124562452</v>
      </c>
      <c r="C9659" t="s">
        <v>82</v>
      </c>
      <c r="D9659" t="s">
        <v>75</v>
      </c>
      <c r="E9659" t="s">
        <v>76</v>
      </c>
      <c r="F9659" s="7">
        <v>44828</v>
      </c>
      <c r="G9659" s="7">
        <v>45193</v>
      </c>
      <c r="H9659" t="s">
        <v>77</v>
      </c>
      <c r="I9659" t="s">
        <v>78</v>
      </c>
      <c r="J9659" s="7"/>
      <c r="K9659" s="7">
        <v>45943</v>
      </c>
      <c r="L9659" s="7">
        <v>45193</v>
      </c>
      <c r="M9659" t="s">
        <v>77</v>
      </c>
      <c r="N9659"/>
      <c r="O9659">
        <v>2026</v>
      </c>
      <c r="P9659">
        <v>1</v>
      </c>
      <c r="Q9659" t="s">
        <v>80</v>
      </c>
      <c r="R9659" s="8">
        <v>46267</v>
      </c>
      <c r="S9659" s="2">
        <v>1</v>
      </c>
      <c r="T9659" s="2" t="s">
        <v>81</v>
      </c>
    </row>
    <row r="9660" spans="1:20" x14ac:dyDescent="0.25">
      <c r="A9660">
        <v>1120853916</v>
      </c>
      <c r="B9660">
        <v>124699255</v>
      </c>
      <c r="C9660" t="s">
        <v>82</v>
      </c>
      <c r="D9660" t="s">
        <v>88</v>
      </c>
      <c r="E9660" t="s">
        <v>76</v>
      </c>
      <c r="F9660" s="7">
        <v>44846</v>
      </c>
      <c r="G9660" s="7">
        <v>45211</v>
      </c>
      <c r="H9660" t="s">
        <v>77</v>
      </c>
      <c r="I9660" t="s">
        <v>78</v>
      </c>
      <c r="J9660" s="7">
        <v>45633</v>
      </c>
      <c r="K9660" s="7">
        <v>45447</v>
      </c>
      <c r="L9660" s="7">
        <v>45211</v>
      </c>
      <c r="M9660" t="s">
        <v>77</v>
      </c>
      <c r="N9660" t="s">
        <v>79</v>
      </c>
      <c r="O9660">
        <v>2026</v>
      </c>
      <c r="P9660">
        <v>1</v>
      </c>
      <c r="Q9660" t="s">
        <v>80</v>
      </c>
      <c r="R9660" s="8">
        <v>46267</v>
      </c>
      <c r="S9660" s="2">
        <v>1</v>
      </c>
      <c r="T9660" s="2" t="s">
        <v>81</v>
      </c>
    </row>
    <row r="9661" spans="1:20" x14ac:dyDescent="0.25">
      <c r="A9661">
        <v>1120854548</v>
      </c>
      <c r="B9661">
        <v>125878918</v>
      </c>
      <c r="C9661" t="s">
        <v>98</v>
      </c>
      <c r="D9661" t="s">
        <v>83</v>
      </c>
      <c r="E9661" t="s">
        <v>76</v>
      </c>
      <c r="F9661" s="7">
        <v>44839</v>
      </c>
      <c r="G9661" s="7">
        <v>45021</v>
      </c>
      <c r="H9661" t="s">
        <v>77</v>
      </c>
      <c r="I9661" t="s">
        <v>78</v>
      </c>
      <c r="J9661" s="7">
        <v>45633</v>
      </c>
      <c r="K9661" s="7">
        <v>45541</v>
      </c>
      <c r="L9661" s="7">
        <v>45021</v>
      </c>
      <c r="M9661" t="s">
        <v>77</v>
      </c>
      <c r="N9661" t="s">
        <v>79</v>
      </c>
      <c r="O9661">
        <v>2026</v>
      </c>
      <c r="P9661">
        <v>1</v>
      </c>
      <c r="Q9661" t="s">
        <v>80</v>
      </c>
      <c r="R9661" s="8">
        <v>46267</v>
      </c>
      <c r="S9661" s="2">
        <v>1</v>
      </c>
      <c r="T9661" s="2" t="s">
        <v>81</v>
      </c>
    </row>
    <row r="9662" spans="1:20" x14ac:dyDescent="0.25">
      <c r="A9662">
        <v>1120854791</v>
      </c>
      <c r="B9662">
        <v>126015272</v>
      </c>
      <c r="C9662" t="s">
        <v>74</v>
      </c>
      <c r="D9662" t="s">
        <v>88</v>
      </c>
      <c r="E9662" t="s">
        <v>76</v>
      </c>
      <c r="F9662" s="7">
        <v>45044</v>
      </c>
      <c r="G9662" s="7">
        <v>45410</v>
      </c>
      <c r="H9662" t="s">
        <v>77</v>
      </c>
      <c r="I9662" t="s">
        <v>78</v>
      </c>
      <c r="J9662" s="7"/>
      <c r="K9662" s="7">
        <v>45425</v>
      </c>
      <c r="L9662" s="7">
        <v>45410</v>
      </c>
      <c r="M9662" t="s">
        <v>77</v>
      </c>
      <c r="N9662"/>
      <c r="O9662">
        <v>2026</v>
      </c>
      <c r="P9662">
        <v>1</v>
      </c>
      <c r="Q9662" t="s">
        <v>80</v>
      </c>
      <c r="R9662" s="8">
        <v>46267</v>
      </c>
      <c r="S9662" s="2">
        <v>1</v>
      </c>
      <c r="T9662" s="2" t="s">
        <v>81</v>
      </c>
    </row>
    <row r="9663" spans="1:20" x14ac:dyDescent="0.25">
      <c r="A9663">
        <v>1120854849</v>
      </c>
      <c r="B9663">
        <v>126033854</v>
      </c>
      <c r="C9663" t="s">
        <v>91</v>
      </c>
      <c r="D9663" t="s">
        <v>75</v>
      </c>
      <c r="E9663" t="s">
        <v>76</v>
      </c>
      <c r="F9663" s="7">
        <v>45048</v>
      </c>
      <c r="G9663" s="7">
        <v>45414</v>
      </c>
      <c r="H9663" t="s">
        <v>77</v>
      </c>
      <c r="I9663" t="s">
        <v>78</v>
      </c>
      <c r="J9663" s="7"/>
      <c r="K9663" s="7">
        <v>45052</v>
      </c>
      <c r="L9663" s="7">
        <v>45414</v>
      </c>
      <c r="M9663" t="s">
        <v>77</v>
      </c>
      <c r="N9663"/>
      <c r="O9663">
        <v>2026</v>
      </c>
      <c r="P9663">
        <v>1</v>
      </c>
      <c r="Q9663" t="s">
        <v>80</v>
      </c>
      <c r="R9663" s="8">
        <v>46267</v>
      </c>
      <c r="S9663" s="2">
        <v>1</v>
      </c>
      <c r="T9663" s="2" t="s">
        <v>81</v>
      </c>
    </row>
    <row r="9664" spans="1:20" x14ac:dyDescent="0.25">
      <c r="A9664">
        <v>1120855022</v>
      </c>
      <c r="B9664">
        <v>126114235</v>
      </c>
      <c r="C9664" t="s">
        <v>82</v>
      </c>
      <c r="D9664" t="s">
        <v>88</v>
      </c>
      <c r="E9664" t="s">
        <v>76</v>
      </c>
      <c r="F9664" s="7">
        <v>45058</v>
      </c>
      <c r="G9664" s="7">
        <v>45424</v>
      </c>
      <c r="H9664" t="s">
        <v>77</v>
      </c>
      <c r="I9664" t="s">
        <v>78</v>
      </c>
      <c r="J9664" s="7">
        <v>45305</v>
      </c>
      <c r="K9664" s="7">
        <v>45748</v>
      </c>
      <c r="L9664" s="7">
        <v>45424</v>
      </c>
      <c r="M9664" t="s">
        <v>77</v>
      </c>
      <c r="N9664" t="s">
        <v>92</v>
      </c>
      <c r="O9664">
        <v>2026</v>
      </c>
      <c r="P9664">
        <v>1</v>
      </c>
      <c r="Q9664" t="s">
        <v>80</v>
      </c>
      <c r="R9664" s="8">
        <v>46267</v>
      </c>
      <c r="S9664" s="2">
        <v>1</v>
      </c>
      <c r="T9664" s="2" t="s">
        <v>81</v>
      </c>
    </row>
    <row r="9665" spans="1:20" x14ac:dyDescent="0.25">
      <c r="A9665">
        <v>1120855174</v>
      </c>
      <c r="B9665">
        <v>126194751</v>
      </c>
      <c r="C9665" t="s">
        <v>93</v>
      </c>
      <c r="D9665" t="s">
        <v>88</v>
      </c>
      <c r="E9665" t="s">
        <v>76</v>
      </c>
      <c r="F9665" s="7">
        <v>45066</v>
      </c>
      <c r="G9665" s="7">
        <v>45432</v>
      </c>
      <c r="H9665" t="s">
        <v>77</v>
      </c>
      <c r="I9665" t="s">
        <v>78</v>
      </c>
      <c r="J9665" s="7">
        <v>45491</v>
      </c>
      <c r="K9665" s="7">
        <v>45067</v>
      </c>
      <c r="L9665" s="7">
        <v>45432</v>
      </c>
      <c r="M9665" t="s">
        <v>77</v>
      </c>
      <c r="N9665" t="s">
        <v>79</v>
      </c>
      <c r="O9665">
        <v>2026</v>
      </c>
      <c r="P9665">
        <v>1</v>
      </c>
      <c r="Q9665" t="s">
        <v>80</v>
      </c>
      <c r="R9665" s="8">
        <v>46267</v>
      </c>
      <c r="S9665" s="2">
        <v>1</v>
      </c>
      <c r="T9665" s="2" t="s">
        <v>81</v>
      </c>
    </row>
    <row r="9666" spans="1:20" x14ac:dyDescent="0.25">
      <c r="A9666">
        <v>1120855175</v>
      </c>
      <c r="B9666">
        <v>126194751</v>
      </c>
      <c r="C9666" t="s">
        <v>93</v>
      </c>
      <c r="D9666" t="s">
        <v>88</v>
      </c>
      <c r="E9666" t="s">
        <v>76</v>
      </c>
      <c r="F9666" s="7">
        <v>45066</v>
      </c>
      <c r="G9666" s="7">
        <v>45432</v>
      </c>
      <c r="H9666" t="s">
        <v>77</v>
      </c>
      <c r="I9666" t="s">
        <v>78</v>
      </c>
      <c r="J9666" s="7">
        <v>45491</v>
      </c>
      <c r="K9666" s="7">
        <v>45748</v>
      </c>
      <c r="L9666" s="7">
        <v>45432</v>
      </c>
      <c r="M9666" t="s">
        <v>77</v>
      </c>
      <c r="N9666" t="s">
        <v>79</v>
      </c>
      <c r="O9666">
        <v>2026</v>
      </c>
      <c r="P9666">
        <v>1</v>
      </c>
      <c r="Q9666" t="s">
        <v>80</v>
      </c>
      <c r="R9666" s="8">
        <v>46267</v>
      </c>
      <c r="S9666" s="2">
        <v>1</v>
      </c>
      <c r="T9666" s="2" t="s">
        <v>81</v>
      </c>
    </row>
    <row r="9667" spans="1:20" x14ac:dyDescent="0.25">
      <c r="A9667">
        <v>1120855176</v>
      </c>
      <c r="B9667">
        <v>126194751</v>
      </c>
      <c r="C9667" t="s">
        <v>93</v>
      </c>
      <c r="D9667" t="s">
        <v>88</v>
      </c>
      <c r="E9667" t="s">
        <v>76</v>
      </c>
      <c r="F9667" s="7">
        <v>45066</v>
      </c>
      <c r="G9667" s="7">
        <v>45432</v>
      </c>
      <c r="H9667" t="s">
        <v>77</v>
      </c>
      <c r="I9667" t="s">
        <v>78</v>
      </c>
      <c r="J9667" s="7">
        <v>45491</v>
      </c>
      <c r="K9667" s="7">
        <v>45748</v>
      </c>
      <c r="L9667" s="7">
        <v>45432</v>
      </c>
      <c r="M9667" t="s">
        <v>77</v>
      </c>
      <c r="N9667" t="s">
        <v>79</v>
      </c>
      <c r="O9667">
        <v>2026</v>
      </c>
      <c r="P9667">
        <v>1</v>
      </c>
      <c r="Q9667" t="s">
        <v>80</v>
      </c>
      <c r="R9667" s="8">
        <v>46267</v>
      </c>
      <c r="S9667" s="2">
        <v>1</v>
      </c>
      <c r="T9667" s="2" t="s">
        <v>81</v>
      </c>
    </row>
    <row r="9668" spans="1:20" x14ac:dyDescent="0.25">
      <c r="A9668">
        <v>1120855264</v>
      </c>
      <c r="B9668">
        <v>126228938</v>
      </c>
      <c r="C9668" t="s">
        <v>98</v>
      </c>
      <c r="D9668" t="s">
        <v>88</v>
      </c>
      <c r="E9668" t="s">
        <v>76</v>
      </c>
      <c r="F9668" s="7">
        <v>45071</v>
      </c>
      <c r="G9668" s="7">
        <v>45437</v>
      </c>
      <c r="H9668" t="s">
        <v>77</v>
      </c>
      <c r="I9668" t="s">
        <v>78</v>
      </c>
      <c r="J9668" s="7">
        <v>45474</v>
      </c>
      <c r="K9668" s="7">
        <v>45482</v>
      </c>
      <c r="L9668" s="7">
        <v>45437</v>
      </c>
      <c r="M9668" t="s">
        <v>77</v>
      </c>
      <c r="N9668" t="s">
        <v>79</v>
      </c>
      <c r="O9668">
        <v>2026</v>
      </c>
      <c r="P9668">
        <v>1</v>
      </c>
      <c r="Q9668" t="s">
        <v>80</v>
      </c>
      <c r="R9668" s="8">
        <v>46267</v>
      </c>
      <c r="S9668" s="2">
        <v>1</v>
      </c>
      <c r="T9668" s="2" t="s">
        <v>81</v>
      </c>
    </row>
    <row r="9669" spans="1:20" x14ac:dyDescent="0.25">
      <c r="A9669">
        <v>1120855266</v>
      </c>
      <c r="B9669">
        <v>126229353</v>
      </c>
      <c r="C9669" t="s">
        <v>91</v>
      </c>
      <c r="D9669" t="s">
        <v>75</v>
      </c>
      <c r="E9669" t="s">
        <v>76</v>
      </c>
      <c r="F9669" s="7">
        <v>45071</v>
      </c>
      <c r="G9669" s="7">
        <v>45437</v>
      </c>
      <c r="H9669" t="s">
        <v>77</v>
      </c>
      <c r="I9669" t="s">
        <v>78</v>
      </c>
      <c r="J9669" s="7"/>
      <c r="K9669" s="7">
        <v>45073</v>
      </c>
      <c r="L9669" s="7">
        <v>45437</v>
      </c>
      <c r="M9669" t="s">
        <v>77</v>
      </c>
      <c r="N9669"/>
      <c r="O9669">
        <v>2026</v>
      </c>
      <c r="P9669">
        <v>1</v>
      </c>
      <c r="Q9669" t="s">
        <v>80</v>
      </c>
      <c r="R9669" s="8">
        <v>46267</v>
      </c>
      <c r="S9669" s="2">
        <v>1</v>
      </c>
      <c r="T9669" s="2" t="s">
        <v>81</v>
      </c>
    </row>
    <row r="9670" spans="1:20" x14ac:dyDescent="0.25">
      <c r="A9670">
        <v>1120855353</v>
      </c>
      <c r="B9670">
        <v>126285519</v>
      </c>
      <c r="C9670" t="s">
        <v>90</v>
      </c>
      <c r="D9670" t="s">
        <v>88</v>
      </c>
      <c r="E9670" t="s">
        <v>76</v>
      </c>
      <c r="F9670" s="7">
        <v>45080</v>
      </c>
      <c r="G9670" s="7">
        <v>45446</v>
      </c>
      <c r="H9670" t="s">
        <v>77</v>
      </c>
      <c r="I9670" t="s">
        <v>78</v>
      </c>
      <c r="J9670" s="7">
        <v>45417</v>
      </c>
      <c r="K9670" s="7">
        <v>45433</v>
      </c>
      <c r="L9670" s="7">
        <v>45446</v>
      </c>
      <c r="M9670" t="s">
        <v>77</v>
      </c>
      <c r="N9670" t="s">
        <v>79</v>
      </c>
      <c r="O9670">
        <v>2026</v>
      </c>
      <c r="P9670">
        <v>1</v>
      </c>
      <c r="Q9670" t="s">
        <v>80</v>
      </c>
      <c r="R9670" s="8">
        <v>46267</v>
      </c>
      <c r="S9670" s="2">
        <v>1</v>
      </c>
      <c r="T9670" s="2" t="s">
        <v>81</v>
      </c>
    </row>
    <row r="9671" spans="1:20" x14ac:dyDescent="0.25">
      <c r="A9671">
        <v>1120855426</v>
      </c>
      <c r="B9671">
        <v>126318838</v>
      </c>
      <c r="C9671" t="s">
        <v>82</v>
      </c>
      <c r="D9671" t="s">
        <v>88</v>
      </c>
      <c r="E9671" t="s">
        <v>76</v>
      </c>
      <c r="F9671" s="7">
        <v>45085</v>
      </c>
      <c r="G9671" s="7">
        <v>45451</v>
      </c>
      <c r="H9671" t="s">
        <v>77</v>
      </c>
      <c r="I9671" t="s">
        <v>78</v>
      </c>
      <c r="J9671" s="7">
        <v>45459</v>
      </c>
      <c r="K9671" s="7">
        <v>45961</v>
      </c>
      <c r="L9671" s="7">
        <v>45451</v>
      </c>
      <c r="M9671" t="s">
        <v>77</v>
      </c>
      <c r="N9671" t="s">
        <v>79</v>
      </c>
      <c r="O9671">
        <v>2026</v>
      </c>
      <c r="P9671">
        <v>1</v>
      </c>
      <c r="Q9671" t="s">
        <v>80</v>
      </c>
      <c r="R9671" s="8">
        <v>46267</v>
      </c>
      <c r="S9671" s="2">
        <v>1</v>
      </c>
      <c r="T9671" s="2" t="s">
        <v>81</v>
      </c>
    </row>
    <row r="9672" spans="1:20" x14ac:dyDescent="0.25">
      <c r="A9672">
        <v>1120855622</v>
      </c>
      <c r="B9672">
        <v>126418609</v>
      </c>
      <c r="C9672" t="s">
        <v>82</v>
      </c>
      <c r="D9672" t="s">
        <v>88</v>
      </c>
      <c r="E9672" t="s">
        <v>76</v>
      </c>
      <c r="F9672" s="7">
        <v>45098</v>
      </c>
      <c r="G9672" s="7">
        <v>45464</v>
      </c>
      <c r="H9672" t="s">
        <v>77</v>
      </c>
      <c r="I9672" t="s">
        <v>84</v>
      </c>
      <c r="J9672" s="7">
        <v>45468</v>
      </c>
      <c r="K9672" s="7">
        <v>45748</v>
      </c>
      <c r="L9672" s="7">
        <v>45464</v>
      </c>
      <c r="M9672" t="s">
        <v>77</v>
      </c>
      <c r="N9672" t="s">
        <v>79</v>
      </c>
      <c r="O9672">
        <v>2026</v>
      </c>
      <c r="P9672">
        <v>1</v>
      </c>
      <c r="Q9672" t="s">
        <v>80</v>
      </c>
      <c r="R9672" s="8">
        <v>46267</v>
      </c>
      <c r="S9672" s="2">
        <v>1</v>
      </c>
      <c r="T9672" s="2" t="s">
        <v>81</v>
      </c>
    </row>
    <row r="9673" spans="1:20" x14ac:dyDescent="0.25">
      <c r="A9673">
        <v>1120855623</v>
      </c>
      <c r="B9673">
        <v>126418609</v>
      </c>
      <c r="C9673" t="s">
        <v>82</v>
      </c>
      <c r="D9673" t="s">
        <v>88</v>
      </c>
      <c r="E9673" t="s">
        <v>76</v>
      </c>
      <c r="F9673" s="7">
        <v>45098</v>
      </c>
      <c r="G9673" s="7">
        <v>45464</v>
      </c>
      <c r="H9673" t="s">
        <v>77</v>
      </c>
      <c r="I9673" t="s">
        <v>84</v>
      </c>
      <c r="J9673" s="7">
        <v>45468</v>
      </c>
      <c r="K9673" s="7">
        <v>45457</v>
      </c>
      <c r="L9673" s="7">
        <v>45464</v>
      </c>
      <c r="M9673" t="s">
        <v>77</v>
      </c>
      <c r="N9673" t="s">
        <v>79</v>
      </c>
      <c r="O9673">
        <v>2026</v>
      </c>
      <c r="P9673">
        <v>1</v>
      </c>
      <c r="Q9673" t="s">
        <v>80</v>
      </c>
      <c r="R9673" s="8">
        <v>46267</v>
      </c>
      <c r="S9673" s="2">
        <v>1</v>
      </c>
      <c r="T9673" s="2" t="s">
        <v>81</v>
      </c>
    </row>
    <row r="9674" spans="1:20" x14ac:dyDescent="0.25">
      <c r="A9674">
        <v>1120856004</v>
      </c>
      <c r="B9674">
        <v>126604852</v>
      </c>
      <c r="C9674" t="s">
        <v>74</v>
      </c>
      <c r="D9674" t="s">
        <v>88</v>
      </c>
      <c r="E9674" t="s">
        <v>76</v>
      </c>
      <c r="F9674" s="7">
        <v>45124</v>
      </c>
      <c r="G9674" s="7">
        <v>45216</v>
      </c>
      <c r="H9674" t="s">
        <v>77</v>
      </c>
      <c r="I9674" t="s">
        <v>78</v>
      </c>
      <c r="J9674" s="7">
        <v>46085</v>
      </c>
      <c r="K9674" s="7">
        <v>45125</v>
      </c>
      <c r="L9674" s="7">
        <v>45216</v>
      </c>
      <c r="M9674" t="s">
        <v>77</v>
      </c>
      <c r="N9674" t="s">
        <v>79</v>
      </c>
      <c r="O9674">
        <v>2026</v>
      </c>
      <c r="P9674">
        <v>1</v>
      </c>
      <c r="Q9674" t="s">
        <v>80</v>
      </c>
      <c r="R9674" s="8">
        <v>46267</v>
      </c>
      <c r="S9674" s="2">
        <v>1</v>
      </c>
      <c r="T9674" s="2" t="s">
        <v>81</v>
      </c>
    </row>
    <row r="9675" spans="1:20" x14ac:dyDescent="0.25">
      <c r="A9675">
        <v>1120856012</v>
      </c>
      <c r="B9675">
        <v>126607815</v>
      </c>
      <c r="C9675" t="s">
        <v>74</v>
      </c>
      <c r="D9675" t="s">
        <v>88</v>
      </c>
      <c r="E9675" t="s">
        <v>76</v>
      </c>
      <c r="F9675" s="7">
        <v>45124</v>
      </c>
      <c r="G9675" s="7">
        <v>45490</v>
      </c>
      <c r="H9675" t="s">
        <v>77</v>
      </c>
      <c r="I9675" t="s">
        <v>84</v>
      </c>
      <c r="J9675" s="7">
        <v>45432</v>
      </c>
      <c r="K9675" s="7">
        <v>46031</v>
      </c>
      <c r="L9675" s="7">
        <v>45490</v>
      </c>
      <c r="M9675" t="s">
        <v>77</v>
      </c>
      <c r="N9675" t="s">
        <v>79</v>
      </c>
      <c r="O9675">
        <v>2026</v>
      </c>
      <c r="P9675">
        <v>1</v>
      </c>
      <c r="Q9675" t="s">
        <v>80</v>
      </c>
      <c r="R9675" s="8">
        <v>46267</v>
      </c>
      <c r="S9675" s="2">
        <v>1</v>
      </c>
      <c r="T9675" s="2" t="s">
        <v>81</v>
      </c>
    </row>
    <row r="9676" spans="1:20" x14ac:dyDescent="0.25">
      <c r="A9676">
        <v>1120856013</v>
      </c>
      <c r="B9676">
        <v>126607815</v>
      </c>
      <c r="C9676" t="s">
        <v>74</v>
      </c>
      <c r="D9676" t="s">
        <v>88</v>
      </c>
      <c r="E9676" t="s">
        <v>76</v>
      </c>
      <c r="F9676" s="7">
        <v>45124</v>
      </c>
      <c r="G9676" s="7">
        <v>45490</v>
      </c>
      <c r="H9676" t="s">
        <v>77</v>
      </c>
      <c r="I9676" t="s">
        <v>84</v>
      </c>
      <c r="J9676" s="7">
        <v>45432</v>
      </c>
      <c r="K9676" s="7">
        <v>45623</v>
      </c>
      <c r="L9676" s="7">
        <v>45490</v>
      </c>
      <c r="M9676" t="s">
        <v>77</v>
      </c>
      <c r="N9676" t="s">
        <v>79</v>
      </c>
      <c r="O9676">
        <v>2026</v>
      </c>
      <c r="P9676">
        <v>1</v>
      </c>
      <c r="Q9676" t="s">
        <v>80</v>
      </c>
      <c r="R9676" s="8">
        <v>46267</v>
      </c>
      <c r="S9676" s="2">
        <v>1</v>
      </c>
      <c r="T9676" s="2" t="s">
        <v>81</v>
      </c>
    </row>
    <row r="9677" spans="1:20" x14ac:dyDescent="0.25">
      <c r="A9677">
        <v>1120856220</v>
      </c>
      <c r="B9677">
        <v>126688430</v>
      </c>
      <c r="C9677" t="s">
        <v>90</v>
      </c>
      <c r="D9677" t="s">
        <v>88</v>
      </c>
      <c r="E9677" t="s">
        <v>76</v>
      </c>
      <c r="F9677" s="7">
        <v>45134</v>
      </c>
      <c r="G9677" s="7">
        <v>45500</v>
      </c>
      <c r="H9677" t="s">
        <v>77</v>
      </c>
      <c r="I9677" t="s">
        <v>78</v>
      </c>
      <c r="J9677" s="7">
        <v>45546</v>
      </c>
      <c r="K9677" s="7">
        <v>45554</v>
      </c>
      <c r="L9677" s="7">
        <v>45500</v>
      </c>
      <c r="M9677" t="s">
        <v>77</v>
      </c>
      <c r="N9677" t="s">
        <v>79</v>
      </c>
      <c r="O9677">
        <v>2026</v>
      </c>
      <c r="P9677">
        <v>1</v>
      </c>
      <c r="Q9677" t="s">
        <v>80</v>
      </c>
      <c r="R9677" s="8">
        <v>46267</v>
      </c>
      <c r="S9677" s="2">
        <v>1</v>
      </c>
      <c r="T9677" s="2" t="s">
        <v>81</v>
      </c>
    </row>
    <row r="9678" spans="1:20" x14ac:dyDescent="0.25">
      <c r="A9678">
        <v>1120856222</v>
      </c>
      <c r="B9678">
        <v>126689188</v>
      </c>
      <c r="C9678" t="s">
        <v>91</v>
      </c>
      <c r="D9678" t="s">
        <v>83</v>
      </c>
      <c r="E9678" t="s">
        <v>76</v>
      </c>
      <c r="F9678" s="7">
        <v>45134</v>
      </c>
      <c r="G9678" s="7">
        <v>45318</v>
      </c>
      <c r="H9678" t="s">
        <v>77</v>
      </c>
      <c r="I9678" t="s">
        <v>84</v>
      </c>
      <c r="J9678" s="7">
        <v>45427</v>
      </c>
      <c r="K9678" s="7">
        <v>45434</v>
      </c>
      <c r="L9678" s="7">
        <v>45318</v>
      </c>
      <c r="M9678" t="s">
        <v>77</v>
      </c>
      <c r="N9678" t="s">
        <v>79</v>
      </c>
      <c r="O9678">
        <v>2026</v>
      </c>
      <c r="P9678">
        <v>1</v>
      </c>
      <c r="Q9678" t="s">
        <v>80</v>
      </c>
      <c r="R9678" s="8">
        <v>46267</v>
      </c>
      <c r="S9678" s="2">
        <v>1</v>
      </c>
      <c r="T9678" s="2" t="s">
        <v>81</v>
      </c>
    </row>
    <row r="9679" spans="1:20" x14ac:dyDescent="0.25">
      <c r="A9679">
        <v>1120856223</v>
      </c>
      <c r="B9679">
        <v>126689188</v>
      </c>
      <c r="C9679" t="s">
        <v>91</v>
      </c>
      <c r="D9679" t="s">
        <v>83</v>
      </c>
      <c r="E9679" t="s">
        <v>76</v>
      </c>
      <c r="F9679" s="7">
        <v>45134</v>
      </c>
      <c r="G9679" s="7">
        <v>45318</v>
      </c>
      <c r="H9679" t="s">
        <v>77</v>
      </c>
      <c r="I9679" t="s">
        <v>84</v>
      </c>
      <c r="J9679" s="7">
        <v>45427</v>
      </c>
      <c r="K9679" s="7">
        <v>45553</v>
      </c>
      <c r="L9679" s="7">
        <v>45318</v>
      </c>
      <c r="M9679" t="s">
        <v>77</v>
      </c>
      <c r="N9679" t="s">
        <v>79</v>
      </c>
      <c r="O9679">
        <v>2026</v>
      </c>
      <c r="P9679">
        <v>1</v>
      </c>
      <c r="Q9679" t="s">
        <v>80</v>
      </c>
      <c r="R9679" s="8">
        <v>46267</v>
      </c>
      <c r="S9679" s="2">
        <v>1</v>
      </c>
      <c r="T9679" s="2" t="s">
        <v>81</v>
      </c>
    </row>
    <row r="9680" spans="1:20" x14ac:dyDescent="0.25">
      <c r="A9680">
        <v>1120856269</v>
      </c>
      <c r="B9680">
        <v>126701937</v>
      </c>
      <c r="C9680" t="s">
        <v>82</v>
      </c>
      <c r="D9680" t="s">
        <v>75</v>
      </c>
      <c r="E9680" t="s">
        <v>76</v>
      </c>
      <c r="F9680" s="7">
        <v>45136</v>
      </c>
      <c r="G9680" s="7">
        <v>45228</v>
      </c>
      <c r="H9680" t="s">
        <v>77</v>
      </c>
      <c r="I9680" t="s">
        <v>78</v>
      </c>
      <c r="J9680" s="7">
        <v>45830</v>
      </c>
      <c r="K9680" s="7">
        <v>45138</v>
      </c>
      <c r="L9680" s="7">
        <v>45228</v>
      </c>
      <c r="M9680" t="s">
        <v>77</v>
      </c>
      <c r="N9680" t="s">
        <v>92</v>
      </c>
      <c r="O9680">
        <v>2026</v>
      </c>
      <c r="P9680">
        <v>1</v>
      </c>
      <c r="Q9680" t="s">
        <v>80</v>
      </c>
      <c r="R9680" s="8">
        <v>46267</v>
      </c>
      <c r="S9680" s="2">
        <v>1</v>
      </c>
      <c r="T9680" s="2" t="s">
        <v>81</v>
      </c>
    </row>
    <row r="9681" spans="1:20" x14ac:dyDescent="0.25">
      <c r="A9681">
        <v>1120856406</v>
      </c>
      <c r="B9681">
        <v>126751974</v>
      </c>
      <c r="C9681" t="s">
        <v>85</v>
      </c>
      <c r="D9681" t="s">
        <v>88</v>
      </c>
      <c r="E9681" t="s">
        <v>76</v>
      </c>
      <c r="F9681" s="7">
        <v>45143</v>
      </c>
      <c r="G9681" s="7">
        <v>45509</v>
      </c>
      <c r="H9681" t="s">
        <v>77</v>
      </c>
      <c r="I9681" t="s">
        <v>78</v>
      </c>
      <c r="J9681" s="7"/>
      <c r="K9681" s="7">
        <v>46003</v>
      </c>
      <c r="L9681" s="7">
        <v>45509</v>
      </c>
      <c r="M9681" t="s">
        <v>77</v>
      </c>
      <c r="N9681"/>
      <c r="O9681">
        <v>2026</v>
      </c>
      <c r="P9681">
        <v>1</v>
      </c>
      <c r="Q9681" t="s">
        <v>80</v>
      </c>
      <c r="R9681" s="8">
        <v>46267</v>
      </c>
      <c r="S9681" s="2">
        <v>1</v>
      </c>
      <c r="T9681" s="2" t="s">
        <v>81</v>
      </c>
    </row>
    <row r="9682" spans="1:20" x14ac:dyDescent="0.25">
      <c r="A9682">
        <v>1120856446</v>
      </c>
      <c r="B9682">
        <v>126763294</v>
      </c>
      <c r="C9682" t="s">
        <v>74</v>
      </c>
      <c r="D9682" t="s">
        <v>75</v>
      </c>
      <c r="E9682" t="s">
        <v>76</v>
      </c>
      <c r="F9682" s="7">
        <v>45145</v>
      </c>
      <c r="G9682" s="7">
        <v>46972</v>
      </c>
      <c r="H9682" t="s">
        <v>86</v>
      </c>
      <c r="I9682" t="s">
        <v>87</v>
      </c>
      <c r="J9682" s="7"/>
      <c r="K9682" s="7">
        <v>45152</v>
      </c>
      <c r="L9682" s="7">
        <v>46972</v>
      </c>
      <c r="M9682" t="s">
        <v>86</v>
      </c>
      <c r="N9682"/>
      <c r="O9682">
        <v>2026</v>
      </c>
      <c r="P9682">
        <v>1</v>
      </c>
      <c r="Q9682" t="s">
        <v>80</v>
      </c>
      <c r="R9682" s="8">
        <v>46267</v>
      </c>
      <c r="S9682" s="2">
        <v>1</v>
      </c>
      <c r="T9682" s="2" t="s">
        <v>81</v>
      </c>
    </row>
    <row r="9683" spans="1:20" x14ac:dyDescent="0.25">
      <c r="A9683">
        <v>1120856834</v>
      </c>
      <c r="B9683">
        <v>126914881</v>
      </c>
      <c r="C9683" t="s">
        <v>85</v>
      </c>
      <c r="D9683" t="s">
        <v>88</v>
      </c>
      <c r="E9683" t="s">
        <v>76</v>
      </c>
      <c r="F9683" s="7">
        <v>45163</v>
      </c>
      <c r="G9683" s="7">
        <v>45529</v>
      </c>
      <c r="H9683" t="s">
        <v>77</v>
      </c>
      <c r="I9683" t="s">
        <v>78</v>
      </c>
      <c r="J9683" s="7">
        <v>45542</v>
      </c>
      <c r="K9683" s="7">
        <v>45748</v>
      </c>
      <c r="L9683" s="7">
        <v>45529</v>
      </c>
      <c r="M9683" t="s">
        <v>77</v>
      </c>
      <c r="N9683" t="s">
        <v>79</v>
      </c>
      <c r="O9683">
        <v>2026</v>
      </c>
      <c r="P9683">
        <v>1</v>
      </c>
      <c r="Q9683" t="s">
        <v>80</v>
      </c>
      <c r="R9683" s="8">
        <v>46267</v>
      </c>
      <c r="S9683" s="2">
        <v>1</v>
      </c>
      <c r="T9683" s="2" t="s">
        <v>81</v>
      </c>
    </row>
    <row r="9684" spans="1:20" x14ac:dyDescent="0.25">
      <c r="A9684">
        <v>1120856897</v>
      </c>
      <c r="B9684">
        <v>126934275</v>
      </c>
      <c r="C9684" t="s">
        <v>74</v>
      </c>
      <c r="D9684" t="s">
        <v>75</v>
      </c>
      <c r="E9684" t="s">
        <v>76</v>
      </c>
      <c r="F9684" s="7">
        <v>45166</v>
      </c>
      <c r="G9684" s="7">
        <v>46993</v>
      </c>
      <c r="H9684" t="s">
        <v>86</v>
      </c>
      <c r="I9684" t="s">
        <v>87</v>
      </c>
      <c r="J9684" s="7"/>
      <c r="K9684" s="7">
        <v>45894</v>
      </c>
      <c r="L9684" s="7">
        <v>46993</v>
      </c>
      <c r="M9684" t="s">
        <v>86</v>
      </c>
      <c r="N9684"/>
      <c r="O9684">
        <v>2026</v>
      </c>
      <c r="P9684">
        <v>1</v>
      </c>
      <c r="Q9684" t="s">
        <v>80</v>
      </c>
      <c r="R9684" s="8">
        <v>46267</v>
      </c>
      <c r="S9684" s="2">
        <v>1</v>
      </c>
      <c r="T9684" s="2" t="s">
        <v>81</v>
      </c>
    </row>
    <row r="9685" spans="1:20" x14ac:dyDescent="0.25">
      <c r="A9685">
        <v>1120856980</v>
      </c>
      <c r="B9685">
        <v>126970578</v>
      </c>
      <c r="C9685" t="s">
        <v>74</v>
      </c>
      <c r="D9685" t="s">
        <v>83</v>
      </c>
      <c r="E9685" t="s">
        <v>76</v>
      </c>
      <c r="F9685" s="7">
        <v>45164</v>
      </c>
      <c r="G9685" s="7">
        <v>45348</v>
      </c>
      <c r="H9685" t="s">
        <v>77</v>
      </c>
      <c r="I9685" t="s">
        <v>84</v>
      </c>
      <c r="J9685" s="7">
        <v>45530</v>
      </c>
      <c r="K9685" s="7">
        <v>45968</v>
      </c>
      <c r="L9685" s="7">
        <v>45348</v>
      </c>
      <c r="M9685" t="s">
        <v>77</v>
      </c>
      <c r="N9685" t="s">
        <v>79</v>
      </c>
      <c r="O9685">
        <v>2026</v>
      </c>
      <c r="P9685">
        <v>1</v>
      </c>
      <c r="Q9685" t="s">
        <v>80</v>
      </c>
      <c r="R9685" s="8">
        <v>46267</v>
      </c>
      <c r="S9685" s="2">
        <v>1</v>
      </c>
      <c r="T9685" s="2" t="s">
        <v>81</v>
      </c>
    </row>
    <row r="9686" spans="1:20" x14ac:dyDescent="0.25">
      <c r="A9686">
        <v>1120857044</v>
      </c>
      <c r="B9686">
        <v>126999913</v>
      </c>
      <c r="C9686" t="s">
        <v>97</v>
      </c>
      <c r="D9686" t="s">
        <v>88</v>
      </c>
      <c r="E9686" t="s">
        <v>76</v>
      </c>
      <c r="F9686" s="7">
        <v>45176</v>
      </c>
      <c r="G9686" s="7">
        <v>45542</v>
      </c>
      <c r="H9686" t="s">
        <v>86</v>
      </c>
      <c r="I9686" t="s">
        <v>87</v>
      </c>
      <c r="J9686" s="7"/>
      <c r="K9686" s="7">
        <v>45177</v>
      </c>
      <c r="L9686" s="7">
        <v>45542</v>
      </c>
      <c r="M9686" t="s">
        <v>86</v>
      </c>
      <c r="N9686"/>
      <c r="O9686">
        <v>2026</v>
      </c>
      <c r="P9686">
        <v>1</v>
      </c>
      <c r="Q9686" t="s">
        <v>80</v>
      </c>
      <c r="R9686" s="8">
        <v>46267</v>
      </c>
      <c r="S9686" s="2">
        <v>1</v>
      </c>
      <c r="T9686" s="2" t="s">
        <v>81</v>
      </c>
    </row>
    <row r="9687" spans="1:20" x14ac:dyDescent="0.25">
      <c r="A9687">
        <v>1120857087</v>
      </c>
      <c r="B9687">
        <v>127026830</v>
      </c>
      <c r="C9687" t="s">
        <v>82</v>
      </c>
      <c r="D9687" t="s">
        <v>88</v>
      </c>
      <c r="E9687" t="s">
        <v>76</v>
      </c>
      <c r="F9687" s="7">
        <v>45179</v>
      </c>
      <c r="G9687" s="7">
        <v>45545</v>
      </c>
      <c r="H9687" t="s">
        <v>77</v>
      </c>
      <c r="I9687" t="s">
        <v>78</v>
      </c>
      <c r="J9687" s="7">
        <v>45550</v>
      </c>
      <c r="K9687" s="7">
        <v>45692</v>
      </c>
      <c r="L9687" s="7">
        <v>45545</v>
      </c>
      <c r="M9687" t="s">
        <v>77</v>
      </c>
      <c r="N9687" t="s">
        <v>79</v>
      </c>
      <c r="O9687">
        <v>2026</v>
      </c>
      <c r="P9687">
        <v>1</v>
      </c>
      <c r="Q9687" t="s">
        <v>80</v>
      </c>
      <c r="R9687" s="8">
        <v>46267</v>
      </c>
      <c r="S9687" s="2">
        <v>1</v>
      </c>
      <c r="T9687" s="2" t="s">
        <v>81</v>
      </c>
    </row>
    <row r="9688" spans="1:20" x14ac:dyDescent="0.25">
      <c r="A9688">
        <v>1120857179</v>
      </c>
      <c r="B9688">
        <v>127051885</v>
      </c>
      <c r="C9688" t="s">
        <v>98</v>
      </c>
      <c r="D9688" t="s">
        <v>88</v>
      </c>
      <c r="E9688" t="s">
        <v>76</v>
      </c>
      <c r="F9688" s="7">
        <v>45183</v>
      </c>
      <c r="G9688" s="7">
        <v>45549</v>
      </c>
      <c r="H9688" t="s">
        <v>86</v>
      </c>
      <c r="I9688" t="s">
        <v>87</v>
      </c>
      <c r="J9688" s="7"/>
      <c r="K9688" s="7">
        <v>45187</v>
      </c>
      <c r="L9688" s="7">
        <v>45549</v>
      </c>
      <c r="M9688" t="s">
        <v>86</v>
      </c>
      <c r="N9688"/>
      <c r="O9688">
        <v>2026</v>
      </c>
      <c r="P9688">
        <v>1</v>
      </c>
      <c r="Q9688" t="s">
        <v>80</v>
      </c>
      <c r="R9688" s="8">
        <v>46267</v>
      </c>
      <c r="S9688" s="2">
        <v>1</v>
      </c>
      <c r="T9688" s="2" t="s">
        <v>81</v>
      </c>
    </row>
    <row r="9689" spans="1:20" x14ac:dyDescent="0.25">
      <c r="A9689">
        <v>1120857271</v>
      </c>
      <c r="B9689">
        <v>127077025</v>
      </c>
      <c r="C9689" t="s">
        <v>93</v>
      </c>
      <c r="D9689" t="s">
        <v>88</v>
      </c>
      <c r="E9689" t="s">
        <v>76</v>
      </c>
      <c r="F9689" s="7">
        <v>45187</v>
      </c>
      <c r="G9689" s="7">
        <v>45553</v>
      </c>
      <c r="H9689" t="s">
        <v>77</v>
      </c>
      <c r="I9689" t="s">
        <v>78</v>
      </c>
      <c r="J9689" s="7">
        <v>45592</v>
      </c>
      <c r="K9689" s="7">
        <v>45190</v>
      </c>
      <c r="L9689" s="7">
        <v>45553</v>
      </c>
      <c r="M9689" t="s">
        <v>77</v>
      </c>
      <c r="N9689" t="s">
        <v>79</v>
      </c>
      <c r="O9689">
        <v>2026</v>
      </c>
      <c r="P9689">
        <v>1</v>
      </c>
      <c r="Q9689" t="s">
        <v>80</v>
      </c>
      <c r="R9689" s="8">
        <v>46267</v>
      </c>
      <c r="S9689" s="2">
        <v>1</v>
      </c>
      <c r="T9689" s="2" t="s">
        <v>81</v>
      </c>
    </row>
    <row r="9690" spans="1:20" x14ac:dyDescent="0.25">
      <c r="A9690">
        <v>1120857272</v>
      </c>
      <c r="B9690">
        <v>127077025</v>
      </c>
      <c r="C9690" t="s">
        <v>93</v>
      </c>
      <c r="D9690" t="s">
        <v>88</v>
      </c>
      <c r="E9690" t="s">
        <v>76</v>
      </c>
      <c r="F9690" s="7">
        <v>45187</v>
      </c>
      <c r="G9690" s="7">
        <v>45553</v>
      </c>
      <c r="H9690" t="s">
        <v>77</v>
      </c>
      <c r="I9690" t="s">
        <v>78</v>
      </c>
      <c r="J9690" s="7">
        <v>45592</v>
      </c>
      <c r="K9690" s="7">
        <v>45779</v>
      </c>
      <c r="L9690" s="7">
        <v>45553</v>
      </c>
      <c r="M9690" t="s">
        <v>77</v>
      </c>
      <c r="N9690" t="s">
        <v>79</v>
      </c>
      <c r="O9690">
        <v>2026</v>
      </c>
      <c r="P9690">
        <v>1</v>
      </c>
      <c r="Q9690" t="s">
        <v>80</v>
      </c>
      <c r="R9690" s="8">
        <v>46267</v>
      </c>
      <c r="S9690" s="2">
        <v>1</v>
      </c>
      <c r="T9690" s="2" t="s">
        <v>81</v>
      </c>
    </row>
    <row r="9691" spans="1:20" x14ac:dyDescent="0.25">
      <c r="A9691">
        <v>1120857293</v>
      </c>
      <c r="B9691">
        <v>127082106</v>
      </c>
      <c r="C9691" t="s">
        <v>85</v>
      </c>
      <c r="D9691" t="s">
        <v>88</v>
      </c>
      <c r="E9691" t="s">
        <v>76</v>
      </c>
      <c r="F9691" s="7">
        <v>45187</v>
      </c>
      <c r="G9691" s="7">
        <v>45553</v>
      </c>
      <c r="H9691" t="s">
        <v>86</v>
      </c>
      <c r="I9691" t="s">
        <v>87</v>
      </c>
      <c r="J9691" s="7"/>
      <c r="K9691" s="7">
        <v>45189</v>
      </c>
      <c r="L9691" s="7">
        <v>45553</v>
      </c>
      <c r="M9691" t="s">
        <v>86</v>
      </c>
      <c r="N9691"/>
      <c r="O9691">
        <v>2026</v>
      </c>
      <c r="P9691">
        <v>1</v>
      </c>
      <c r="Q9691" t="s">
        <v>80</v>
      </c>
      <c r="R9691" s="8">
        <v>46267</v>
      </c>
      <c r="S9691" s="2">
        <v>1</v>
      </c>
      <c r="T9691" s="2" t="s">
        <v>81</v>
      </c>
    </row>
    <row r="9692" spans="1:20" x14ac:dyDescent="0.25">
      <c r="A9692">
        <v>1120858491</v>
      </c>
      <c r="B9692">
        <v>127449533</v>
      </c>
      <c r="C9692" t="s">
        <v>82</v>
      </c>
      <c r="D9692" t="s">
        <v>88</v>
      </c>
      <c r="E9692" t="s">
        <v>76</v>
      </c>
      <c r="F9692" s="7">
        <v>45239</v>
      </c>
      <c r="G9692" s="7">
        <v>45605</v>
      </c>
      <c r="H9692" t="s">
        <v>77</v>
      </c>
      <c r="I9692" t="s">
        <v>78</v>
      </c>
      <c r="J9692" s="7">
        <v>46088</v>
      </c>
      <c r="K9692" s="7">
        <v>45894</v>
      </c>
      <c r="L9692" s="7">
        <v>45605</v>
      </c>
      <c r="M9692" t="s">
        <v>77</v>
      </c>
      <c r="N9692" t="s">
        <v>79</v>
      </c>
      <c r="O9692">
        <v>2026</v>
      </c>
      <c r="P9692">
        <v>1</v>
      </c>
      <c r="Q9692" t="s">
        <v>80</v>
      </c>
      <c r="R9692" s="8">
        <v>46267</v>
      </c>
      <c r="S9692" s="2">
        <v>1</v>
      </c>
      <c r="T9692" s="2" t="s">
        <v>81</v>
      </c>
    </row>
    <row r="9693" spans="1:20" x14ac:dyDescent="0.25">
      <c r="A9693">
        <v>1120858612</v>
      </c>
      <c r="B9693">
        <v>127483479</v>
      </c>
      <c r="C9693" t="s">
        <v>82</v>
      </c>
      <c r="D9693" t="s">
        <v>88</v>
      </c>
      <c r="E9693" t="s">
        <v>76</v>
      </c>
      <c r="F9693" s="7">
        <v>45245</v>
      </c>
      <c r="G9693" s="7">
        <v>45611</v>
      </c>
      <c r="H9693" t="s">
        <v>77</v>
      </c>
      <c r="I9693" t="s">
        <v>78</v>
      </c>
      <c r="J9693" s="7">
        <v>46084</v>
      </c>
      <c r="K9693" s="7">
        <v>46086</v>
      </c>
      <c r="L9693" s="7">
        <v>45611</v>
      </c>
      <c r="M9693" t="s">
        <v>77</v>
      </c>
      <c r="N9693" t="s">
        <v>79</v>
      </c>
      <c r="O9693">
        <v>2026</v>
      </c>
      <c r="P9693">
        <v>1</v>
      </c>
      <c r="Q9693" t="s">
        <v>80</v>
      </c>
      <c r="R9693" s="8">
        <v>46267</v>
      </c>
      <c r="S9693" s="2">
        <v>1</v>
      </c>
      <c r="T9693" s="2" t="s">
        <v>81</v>
      </c>
    </row>
    <row r="9694" spans="1:20" x14ac:dyDescent="0.25">
      <c r="A9694">
        <v>1120858686</v>
      </c>
      <c r="B9694">
        <v>127787264</v>
      </c>
      <c r="C9694" t="s">
        <v>82</v>
      </c>
      <c r="D9694" t="s">
        <v>83</v>
      </c>
      <c r="E9694" t="s">
        <v>76</v>
      </c>
      <c r="F9694" s="7">
        <v>44848</v>
      </c>
      <c r="G9694" s="7">
        <v>46674</v>
      </c>
      <c r="H9694" t="s">
        <v>77</v>
      </c>
      <c r="I9694" t="s">
        <v>84</v>
      </c>
      <c r="J9694" s="7">
        <v>45496</v>
      </c>
      <c r="K9694" s="7">
        <v>45287</v>
      </c>
      <c r="L9694" s="7">
        <v>46674</v>
      </c>
      <c r="M9694" t="s">
        <v>77</v>
      </c>
      <c r="N9694" t="s">
        <v>79</v>
      </c>
      <c r="O9694">
        <v>2026</v>
      </c>
      <c r="P9694">
        <v>1</v>
      </c>
      <c r="Q9694" t="s">
        <v>80</v>
      </c>
      <c r="R9694" s="8">
        <v>46267</v>
      </c>
      <c r="S9694" s="2">
        <v>1</v>
      </c>
      <c r="T9694" s="2" t="s">
        <v>81</v>
      </c>
    </row>
    <row r="9695" spans="1:20" x14ac:dyDescent="0.25">
      <c r="A9695">
        <v>1120858728</v>
      </c>
      <c r="B9695">
        <v>128204517</v>
      </c>
      <c r="C9695" t="s">
        <v>93</v>
      </c>
      <c r="D9695" t="s">
        <v>75</v>
      </c>
      <c r="E9695" t="s">
        <v>76</v>
      </c>
      <c r="F9695" s="7">
        <v>45344</v>
      </c>
      <c r="G9695" s="7">
        <v>46440</v>
      </c>
      <c r="H9695" t="s">
        <v>86</v>
      </c>
      <c r="I9695" t="s">
        <v>87</v>
      </c>
      <c r="J9695" s="7"/>
      <c r="K9695" s="7">
        <v>45383</v>
      </c>
      <c r="L9695" s="7">
        <v>46440</v>
      </c>
      <c r="M9695" t="s">
        <v>86</v>
      </c>
      <c r="N9695"/>
      <c r="O9695">
        <v>2026</v>
      </c>
      <c r="P9695">
        <v>1</v>
      </c>
      <c r="Q9695" t="s">
        <v>80</v>
      </c>
      <c r="R9695" s="8">
        <v>46267</v>
      </c>
      <c r="S9695" s="2">
        <v>1</v>
      </c>
      <c r="T9695" s="2" t="s">
        <v>81</v>
      </c>
    </row>
    <row r="9696" spans="1:20" x14ac:dyDescent="0.25">
      <c r="A9696">
        <v>1120858779</v>
      </c>
      <c r="B9696">
        <v>128246818</v>
      </c>
      <c r="C9696" t="s">
        <v>74</v>
      </c>
      <c r="D9696" t="s">
        <v>83</v>
      </c>
      <c r="E9696" t="s">
        <v>76</v>
      </c>
      <c r="F9696" s="7">
        <v>45352</v>
      </c>
      <c r="G9696" s="7">
        <v>47178</v>
      </c>
      <c r="H9696" t="s">
        <v>86</v>
      </c>
      <c r="I9696" t="s">
        <v>87</v>
      </c>
      <c r="J9696" s="7">
        <v>45562</v>
      </c>
      <c r="K9696" s="7">
        <v>45747</v>
      </c>
      <c r="L9696" s="7">
        <v>47178</v>
      </c>
      <c r="M9696" t="s">
        <v>86</v>
      </c>
      <c r="N9696" t="s">
        <v>79</v>
      </c>
      <c r="O9696">
        <v>2026</v>
      </c>
      <c r="P9696">
        <v>1</v>
      </c>
      <c r="Q9696" t="s">
        <v>80</v>
      </c>
      <c r="R9696" s="8">
        <v>46267</v>
      </c>
      <c r="S9696" s="2">
        <v>1</v>
      </c>
      <c r="T9696" s="2" t="s">
        <v>81</v>
      </c>
    </row>
    <row r="9697" spans="1:20" x14ac:dyDescent="0.25">
      <c r="A9697">
        <v>1120858780</v>
      </c>
      <c r="B9697">
        <v>128246818</v>
      </c>
      <c r="C9697" t="s">
        <v>74</v>
      </c>
      <c r="D9697" t="s">
        <v>83</v>
      </c>
      <c r="E9697" t="s">
        <v>76</v>
      </c>
      <c r="F9697" s="7">
        <v>45352</v>
      </c>
      <c r="G9697" s="7">
        <v>47178</v>
      </c>
      <c r="H9697" t="s">
        <v>86</v>
      </c>
      <c r="I9697" t="s">
        <v>87</v>
      </c>
      <c r="J9697" s="7">
        <v>45562</v>
      </c>
      <c r="K9697" s="7">
        <v>45779</v>
      </c>
      <c r="L9697" s="7">
        <v>47178</v>
      </c>
      <c r="M9697" t="s">
        <v>86</v>
      </c>
      <c r="N9697" t="s">
        <v>79</v>
      </c>
      <c r="O9697">
        <v>2026</v>
      </c>
      <c r="P9697">
        <v>1</v>
      </c>
      <c r="Q9697" t="s">
        <v>80</v>
      </c>
      <c r="R9697" s="8">
        <v>46267</v>
      </c>
      <c r="S9697" s="2">
        <v>1</v>
      </c>
      <c r="T9697" s="2" t="s">
        <v>81</v>
      </c>
    </row>
    <row r="9698" spans="1:20" x14ac:dyDescent="0.25">
      <c r="A9698">
        <v>1120858900</v>
      </c>
      <c r="B9698">
        <v>128355835</v>
      </c>
      <c r="C9698" t="s">
        <v>95</v>
      </c>
      <c r="D9698" t="s">
        <v>83</v>
      </c>
      <c r="E9698" t="s">
        <v>76</v>
      </c>
      <c r="F9698" s="7">
        <v>45372</v>
      </c>
      <c r="G9698" s="7">
        <v>45556</v>
      </c>
      <c r="H9698" t="s">
        <v>77</v>
      </c>
      <c r="I9698" t="s">
        <v>78</v>
      </c>
      <c r="J9698" s="7"/>
      <c r="K9698" s="7">
        <v>45748</v>
      </c>
      <c r="L9698" s="7">
        <v>45556</v>
      </c>
      <c r="M9698" t="s">
        <v>77</v>
      </c>
      <c r="N9698"/>
      <c r="O9698">
        <v>2026</v>
      </c>
      <c r="P9698">
        <v>1</v>
      </c>
      <c r="Q9698" t="s">
        <v>80</v>
      </c>
      <c r="R9698" s="8">
        <v>46267</v>
      </c>
      <c r="S9698" s="2">
        <v>1</v>
      </c>
      <c r="T9698" s="2" t="s">
        <v>81</v>
      </c>
    </row>
    <row r="9699" spans="1:20" x14ac:dyDescent="0.25">
      <c r="A9699">
        <v>1120859087</v>
      </c>
      <c r="B9699">
        <v>128543153</v>
      </c>
      <c r="C9699" t="s">
        <v>98</v>
      </c>
      <c r="D9699" t="s">
        <v>88</v>
      </c>
      <c r="E9699" t="s">
        <v>76</v>
      </c>
      <c r="F9699" s="7">
        <v>45393</v>
      </c>
      <c r="G9699" s="7">
        <v>45758</v>
      </c>
      <c r="H9699" t="s">
        <v>77</v>
      </c>
      <c r="I9699" t="s">
        <v>78</v>
      </c>
      <c r="J9699" s="7"/>
      <c r="K9699" s="7">
        <v>45623</v>
      </c>
      <c r="L9699" s="7">
        <v>45758</v>
      </c>
      <c r="M9699" t="s">
        <v>77</v>
      </c>
      <c r="N9699"/>
      <c r="O9699">
        <v>2026</v>
      </c>
      <c r="P9699">
        <v>1</v>
      </c>
      <c r="Q9699" t="s">
        <v>80</v>
      </c>
      <c r="R9699" s="8">
        <v>46267</v>
      </c>
      <c r="S9699" s="2">
        <v>1</v>
      </c>
      <c r="T9699" s="2" t="s">
        <v>81</v>
      </c>
    </row>
    <row r="9700" spans="1:20" x14ac:dyDescent="0.25">
      <c r="A9700">
        <v>1120859091</v>
      </c>
      <c r="B9700">
        <v>128543411</v>
      </c>
      <c r="C9700" t="s">
        <v>82</v>
      </c>
      <c r="D9700" t="s">
        <v>83</v>
      </c>
      <c r="E9700" t="s">
        <v>76</v>
      </c>
      <c r="F9700" s="7">
        <v>45394</v>
      </c>
      <c r="G9700" s="7">
        <v>47220</v>
      </c>
      <c r="H9700" t="s">
        <v>77</v>
      </c>
      <c r="I9700" t="s">
        <v>84</v>
      </c>
      <c r="J9700" s="7"/>
      <c r="K9700" s="7">
        <v>45919</v>
      </c>
      <c r="L9700" s="7">
        <v>47220</v>
      </c>
      <c r="M9700" t="s">
        <v>77</v>
      </c>
      <c r="N9700"/>
      <c r="O9700">
        <v>2026</v>
      </c>
      <c r="P9700">
        <v>1</v>
      </c>
      <c r="Q9700" t="s">
        <v>80</v>
      </c>
      <c r="R9700" s="8">
        <v>46267</v>
      </c>
      <c r="S9700" s="2">
        <v>1</v>
      </c>
      <c r="T9700" s="2" t="s">
        <v>81</v>
      </c>
    </row>
    <row r="9701" spans="1:20" x14ac:dyDescent="0.25">
      <c r="A9701">
        <v>1120859276</v>
      </c>
      <c r="B9701">
        <v>128733718</v>
      </c>
      <c r="C9701" t="s">
        <v>98</v>
      </c>
      <c r="D9701" t="s">
        <v>83</v>
      </c>
      <c r="E9701" t="s">
        <v>76</v>
      </c>
      <c r="F9701" s="7">
        <v>45420</v>
      </c>
      <c r="G9701" s="7">
        <v>45600</v>
      </c>
      <c r="H9701" t="s">
        <v>77</v>
      </c>
      <c r="I9701" t="s">
        <v>84</v>
      </c>
      <c r="J9701" s="7"/>
      <c r="K9701" s="7">
        <v>45971</v>
      </c>
      <c r="L9701" s="7">
        <v>45600</v>
      </c>
      <c r="M9701" t="s">
        <v>77</v>
      </c>
      <c r="N9701"/>
      <c r="O9701">
        <v>2026</v>
      </c>
      <c r="P9701">
        <v>1</v>
      </c>
      <c r="Q9701" t="s">
        <v>80</v>
      </c>
      <c r="R9701" s="8">
        <v>46267</v>
      </c>
      <c r="S9701" s="2">
        <v>1</v>
      </c>
      <c r="T9701" s="2" t="s">
        <v>81</v>
      </c>
    </row>
    <row r="9702" spans="1:20" x14ac:dyDescent="0.25">
      <c r="A9702">
        <v>1120859297</v>
      </c>
      <c r="B9702">
        <v>128751282</v>
      </c>
      <c r="C9702" t="s">
        <v>90</v>
      </c>
      <c r="D9702" t="s">
        <v>88</v>
      </c>
      <c r="E9702" t="s">
        <v>76</v>
      </c>
      <c r="F9702" s="7">
        <v>45422</v>
      </c>
      <c r="G9702" s="7">
        <v>45602</v>
      </c>
      <c r="H9702" t="s">
        <v>77</v>
      </c>
      <c r="I9702" t="s">
        <v>84</v>
      </c>
      <c r="J9702" s="7"/>
      <c r="K9702" s="7">
        <v>45747</v>
      </c>
      <c r="L9702" s="7">
        <v>45602</v>
      </c>
      <c r="M9702" t="s">
        <v>77</v>
      </c>
      <c r="N9702"/>
      <c r="O9702">
        <v>2026</v>
      </c>
      <c r="P9702">
        <v>1</v>
      </c>
      <c r="Q9702" t="s">
        <v>80</v>
      </c>
      <c r="R9702" s="8">
        <v>46267</v>
      </c>
      <c r="S9702" s="2">
        <v>1</v>
      </c>
      <c r="T9702" s="2" t="s">
        <v>81</v>
      </c>
    </row>
    <row r="9703" spans="1:20" x14ac:dyDescent="0.25">
      <c r="A9703">
        <v>1120859326</v>
      </c>
      <c r="B9703">
        <v>128775661</v>
      </c>
      <c r="C9703" t="s">
        <v>97</v>
      </c>
      <c r="D9703" t="s">
        <v>83</v>
      </c>
      <c r="E9703" t="s">
        <v>76</v>
      </c>
      <c r="F9703" s="7">
        <v>45425</v>
      </c>
      <c r="G9703" s="7">
        <v>47251</v>
      </c>
      <c r="H9703" t="s">
        <v>77</v>
      </c>
      <c r="I9703" t="s">
        <v>78</v>
      </c>
      <c r="J9703" s="7">
        <v>45737</v>
      </c>
      <c r="K9703" s="7">
        <v>45430</v>
      </c>
      <c r="L9703" s="7">
        <v>47251</v>
      </c>
      <c r="M9703" t="s">
        <v>77</v>
      </c>
      <c r="N9703" t="s">
        <v>79</v>
      </c>
      <c r="O9703">
        <v>2026</v>
      </c>
      <c r="P9703">
        <v>1</v>
      </c>
      <c r="Q9703" t="s">
        <v>80</v>
      </c>
      <c r="R9703" s="8">
        <v>46267</v>
      </c>
      <c r="S9703" s="2">
        <v>1</v>
      </c>
      <c r="T9703" s="2" t="s">
        <v>81</v>
      </c>
    </row>
    <row r="9704" spans="1:20" x14ac:dyDescent="0.25">
      <c r="A9704">
        <v>1120859332</v>
      </c>
      <c r="B9704">
        <v>128776107</v>
      </c>
      <c r="C9704" t="s">
        <v>74</v>
      </c>
      <c r="D9704" t="s">
        <v>83</v>
      </c>
      <c r="E9704" t="s">
        <v>76</v>
      </c>
      <c r="F9704" s="7">
        <v>45426</v>
      </c>
      <c r="G9704" s="7">
        <v>45610</v>
      </c>
      <c r="H9704" t="s">
        <v>77</v>
      </c>
      <c r="I9704" t="s">
        <v>78</v>
      </c>
      <c r="J9704" s="7"/>
      <c r="K9704" s="7">
        <v>45686</v>
      </c>
      <c r="L9704" s="7">
        <v>45610</v>
      </c>
      <c r="M9704" t="s">
        <v>77</v>
      </c>
      <c r="N9704"/>
      <c r="O9704">
        <v>2026</v>
      </c>
      <c r="P9704">
        <v>1</v>
      </c>
      <c r="Q9704" t="s">
        <v>80</v>
      </c>
      <c r="R9704" s="8">
        <v>46267</v>
      </c>
      <c r="S9704" s="2">
        <v>1</v>
      </c>
      <c r="T9704" s="2" t="s">
        <v>81</v>
      </c>
    </row>
    <row r="9705" spans="1:20" x14ac:dyDescent="0.25">
      <c r="A9705">
        <v>1120859334</v>
      </c>
      <c r="B9705">
        <v>128776174</v>
      </c>
      <c r="C9705" t="s">
        <v>82</v>
      </c>
      <c r="D9705" t="s">
        <v>88</v>
      </c>
      <c r="E9705" t="s">
        <v>76</v>
      </c>
      <c r="F9705" s="7">
        <v>45426</v>
      </c>
      <c r="G9705" s="7">
        <v>45606</v>
      </c>
      <c r="H9705" t="s">
        <v>77</v>
      </c>
      <c r="I9705" t="s">
        <v>78</v>
      </c>
      <c r="J9705" s="7"/>
      <c r="K9705" s="7">
        <v>45449</v>
      </c>
      <c r="L9705" s="7">
        <v>45606</v>
      </c>
      <c r="M9705" t="s">
        <v>77</v>
      </c>
      <c r="N9705"/>
      <c r="O9705">
        <v>2026</v>
      </c>
      <c r="P9705">
        <v>1</v>
      </c>
      <c r="Q9705" t="s">
        <v>80</v>
      </c>
      <c r="R9705" s="8">
        <v>46267</v>
      </c>
      <c r="S9705" s="2">
        <v>1</v>
      </c>
      <c r="T9705" s="2" t="s">
        <v>81</v>
      </c>
    </row>
    <row r="9706" spans="1:20" x14ac:dyDescent="0.25">
      <c r="A9706">
        <v>1120859435</v>
      </c>
      <c r="B9706">
        <v>128894807</v>
      </c>
      <c r="C9706" t="s">
        <v>91</v>
      </c>
      <c r="D9706" t="s">
        <v>83</v>
      </c>
      <c r="E9706" t="s">
        <v>76</v>
      </c>
      <c r="F9706" s="7">
        <v>45435</v>
      </c>
      <c r="G9706" s="7">
        <v>45619</v>
      </c>
      <c r="H9706" t="s">
        <v>77</v>
      </c>
      <c r="I9706" t="s">
        <v>84</v>
      </c>
      <c r="J9706" s="7">
        <v>45829</v>
      </c>
      <c r="K9706" s="7">
        <v>45747</v>
      </c>
      <c r="L9706" s="7">
        <v>45619</v>
      </c>
      <c r="M9706" t="s">
        <v>77</v>
      </c>
      <c r="N9706" t="s">
        <v>79</v>
      </c>
      <c r="O9706">
        <v>2026</v>
      </c>
      <c r="P9706">
        <v>1</v>
      </c>
      <c r="Q9706" t="s">
        <v>80</v>
      </c>
      <c r="R9706" s="8">
        <v>46267</v>
      </c>
      <c r="S9706" s="2">
        <v>1</v>
      </c>
      <c r="T9706" s="2" t="s">
        <v>81</v>
      </c>
    </row>
    <row r="9707" spans="1:20" x14ac:dyDescent="0.25">
      <c r="A9707">
        <v>1120859496</v>
      </c>
      <c r="B9707">
        <v>129017854</v>
      </c>
      <c r="C9707" t="s">
        <v>82</v>
      </c>
      <c r="D9707" t="s">
        <v>88</v>
      </c>
      <c r="E9707" t="s">
        <v>76</v>
      </c>
      <c r="F9707" s="7">
        <v>45447</v>
      </c>
      <c r="G9707" s="7">
        <v>45812</v>
      </c>
      <c r="H9707" t="s">
        <v>77</v>
      </c>
      <c r="I9707" t="s">
        <v>84</v>
      </c>
      <c r="J9707" s="7"/>
      <c r="K9707" s="7">
        <v>45457</v>
      </c>
      <c r="L9707" s="7">
        <v>45812</v>
      </c>
      <c r="M9707" t="s">
        <v>77</v>
      </c>
      <c r="N9707"/>
      <c r="O9707">
        <v>2026</v>
      </c>
      <c r="P9707">
        <v>1</v>
      </c>
      <c r="Q9707" t="s">
        <v>80</v>
      </c>
      <c r="R9707" s="8">
        <v>46267</v>
      </c>
      <c r="S9707" s="2">
        <v>1</v>
      </c>
      <c r="T9707" s="2" t="s">
        <v>81</v>
      </c>
    </row>
    <row r="9708" spans="1:20" x14ac:dyDescent="0.25">
      <c r="A9708">
        <v>1120859507</v>
      </c>
      <c r="B9708">
        <v>129025780</v>
      </c>
      <c r="C9708" t="s">
        <v>82</v>
      </c>
      <c r="D9708" t="s">
        <v>75</v>
      </c>
      <c r="E9708" t="s">
        <v>76</v>
      </c>
      <c r="F9708" s="7">
        <v>45448</v>
      </c>
      <c r="G9708" s="7">
        <v>47274</v>
      </c>
      <c r="H9708" t="s">
        <v>77</v>
      </c>
      <c r="I9708" t="s">
        <v>78</v>
      </c>
      <c r="J9708" s="7"/>
      <c r="K9708" s="7">
        <v>45456</v>
      </c>
      <c r="L9708" s="7">
        <v>47274</v>
      </c>
      <c r="M9708" t="s">
        <v>77</v>
      </c>
      <c r="N9708"/>
      <c r="O9708">
        <v>2026</v>
      </c>
      <c r="P9708">
        <v>1</v>
      </c>
      <c r="Q9708" t="s">
        <v>80</v>
      </c>
      <c r="R9708" s="8">
        <v>46267</v>
      </c>
      <c r="S9708" s="2">
        <v>1</v>
      </c>
      <c r="T9708" s="2" t="s">
        <v>81</v>
      </c>
    </row>
    <row r="9709" spans="1:20" x14ac:dyDescent="0.25">
      <c r="A9709">
        <v>1120859520</v>
      </c>
      <c r="B9709">
        <v>129031739</v>
      </c>
      <c r="C9709" t="s">
        <v>82</v>
      </c>
      <c r="D9709" t="s">
        <v>75</v>
      </c>
      <c r="E9709" t="s">
        <v>76</v>
      </c>
      <c r="F9709" s="7">
        <v>45449</v>
      </c>
      <c r="G9709" s="7">
        <v>47275</v>
      </c>
      <c r="H9709" t="s">
        <v>77</v>
      </c>
      <c r="I9709" t="s">
        <v>78</v>
      </c>
      <c r="J9709" s="7"/>
      <c r="K9709" s="7">
        <v>45924</v>
      </c>
      <c r="L9709" s="7">
        <v>47275</v>
      </c>
      <c r="M9709" t="s">
        <v>77</v>
      </c>
      <c r="N9709"/>
      <c r="O9709">
        <v>2026</v>
      </c>
      <c r="P9709">
        <v>1</v>
      </c>
      <c r="Q9709" t="s">
        <v>80</v>
      </c>
      <c r="R9709" s="8">
        <v>46267</v>
      </c>
      <c r="S9709" s="2">
        <v>1</v>
      </c>
      <c r="T9709" s="2" t="s">
        <v>81</v>
      </c>
    </row>
    <row r="9710" spans="1:20" x14ac:dyDescent="0.25">
      <c r="A9710">
        <v>1120859534</v>
      </c>
      <c r="B9710">
        <v>129039648</v>
      </c>
      <c r="C9710" t="s">
        <v>98</v>
      </c>
      <c r="D9710" t="s">
        <v>83</v>
      </c>
      <c r="E9710" t="s">
        <v>76</v>
      </c>
      <c r="F9710" s="7">
        <v>45448</v>
      </c>
      <c r="G9710" s="7">
        <v>45628</v>
      </c>
      <c r="H9710" t="s">
        <v>77</v>
      </c>
      <c r="I9710" t="s">
        <v>84</v>
      </c>
      <c r="J9710" s="7"/>
      <c r="K9710" s="7">
        <v>45551</v>
      </c>
      <c r="L9710" s="7">
        <v>45628</v>
      </c>
      <c r="M9710" t="s">
        <v>77</v>
      </c>
      <c r="N9710"/>
      <c r="O9710">
        <v>2026</v>
      </c>
      <c r="P9710">
        <v>1</v>
      </c>
      <c r="Q9710" t="s">
        <v>80</v>
      </c>
      <c r="R9710" s="8">
        <v>46267</v>
      </c>
      <c r="S9710" s="2">
        <v>1</v>
      </c>
      <c r="T9710" s="2" t="s">
        <v>81</v>
      </c>
    </row>
    <row r="9711" spans="1:20" x14ac:dyDescent="0.25">
      <c r="A9711">
        <v>1120859591</v>
      </c>
      <c r="B9711">
        <v>129068827</v>
      </c>
      <c r="C9711" t="s">
        <v>98</v>
      </c>
      <c r="D9711" t="s">
        <v>83</v>
      </c>
      <c r="E9711" t="s">
        <v>76</v>
      </c>
      <c r="F9711" s="7">
        <v>45455</v>
      </c>
      <c r="G9711" s="7">
        <v>45638</v>
      </c>
      <c r="H9711" t="s">
        <v>77</v>
      </c>
      <c r="I9711" t="s">
        <v>78</v>
      </c>
      <c r="J9711" s="7"/>
      <c r="K9711" s="7">
        <v>46058</v>
      </c>
      <c r="L9711" s="7">
        <v>45638</v>
      </c>
      <c r="M9711" t="s">
        <v>77</v>
      </c>
      <c r="N9711"/>
      <c r="O9711">
        <v>2026</v>
      </c>
      <c r="P9711">
        <v>1</v>
      </c>
      <c r="Q9711" t="s">
        <v>80</v>
      </c>
      <c r="R9711" s="8">
        <v>46267</v>
      </c>
      <c r="S9711" s="2">
        <v>1</v>
      </c>
      <c r="T9711" s="2" t="s">
        <v>81</v>
      </c>
    </row>
    <row r="9712" spans="1:20" x14ac:dyDescent="0.25">
      <c r="A9712">
        <v>1120859643</v>
      </c>
      <c r="B9712">
        <v>129096323</v>
      </c>
      <c r="C9712" t="s">
        <v>90</v>
      </c>
      <c r="D9712" t="s">
        <v>88</v>
      </c>
      <c r="E9712" t="s">
        <v>76</v>
      </c>
      <c r="F9712" s="7">
        <v>45460</v>
      </c>
      <c r="G9712" s="7">
        <v>45640</v>
      </c>
      <c r="H9712" t="s">
        <v>77</v>
      </c>
      <c r="I9712" t="s">
        <v>84</v>
      </c>
      <c r="J9712" s="7"/>
      <c r="K9712" s="7">
        <v>45540</v>
      </c>
      <c r="L9712" s="7">
        <v>45640</v>
      </c>
      <c r="M9712" t="s">
        <v>77</v>
      </c>
      <c r="N9712"/>
      <c r="O9712">
        <v>2026</v>
      </c>
      <c r="P9712">
        <v>1</v>
      </c>
      <c r="Q9712" t="s">
        <v>80</v>
      </c>
      <c r="R9712" s="8">
        <v>46267</v>
      </c>
      <c r="S9712" s="2">
        <v>1</v>
      </c>
      <c r="T9712" s="2" t="s">
        <v>81</v>
      </c>
    </row>
    <row r="9713" spans="1:20" x14ac:dyDescent="0.25">
      <c r="A9713">
        <v>1120859711</v>
      </c>
      <c r="B9713">
        <v>129127640</v>
      </c>
      <c r="C9713" t="s">
        <v>98</v>
      </c>
      <c r="D9713" t="s">
        <v>83</v>
      </c>
      <c r="E9713" t="s">
        <v>76</v>
      </c>
      <c r="F9713" s="7">
        <v>45468</v>
      </c>
      <c r="G9713" s="7">
        <v>45648</v>
      </c>
      <c r="H9713" t="s">
        <v>77</v>
      </c>
      <c r="I9713" t="s">
        <v>78</v>
      </c>
      <c r="J9713" s="7">
        <v>45482</v>
      </c>
      <c r="K9713" s="7">
        <v>45541</v>
      </c>
      <c r="L9713" s="7">
        <v>45648</v>
      </c>
      <c r="M9713" t="s">
        <v>77</v>
      </c>
      <c r="N9713" t="s">
        <v>92</v>
      </c>
      <c r="O9713">
        <v>2026</v>
      </c>
      <c r="P9713">
        <v>1</v>
      </c>
      <c r="Q9713" t="s">
        <v>80</v>
      </c>
      <c r="R9713" s="8">
        <v>46267</v>
      </c>
      <c r="S9713" s="2">
        <v>1</v>
      </c>
      <c r="T9713" s="2" t="s">
        <v>81</v>
      </c>
    </row>
    <row r="9714" spans="1:20" x14ac:dyDescent="0.25">
      <c r="A9714">
        <v>1120859803</v>
      </c>
      <c r="B9714">
        <v>129207912</v>
      </c>
      <c r="C9714" t="s">
        <v>82</v>
      </c>
      <c r="D9714" t="s">
        <v>75</v>
      </c>
      <c r="E9714" t="s">
        <v>76</v>
      </c>
      <c r="F9714" s="7">
        <v>45483</v>
      </c>
      <c r="G9714" s="7">
        <v>47309</v>
      </c>
      <c r="H9714" t="s">
        <v>77</v>
      </c>
      <c r="I9714" t="s">
        <v>78</v>
      </c>
      <c r="J9714" s="7"/>
      <c r="K9714" s="7">
        <v>45919</v>
      </c>
      <c r="L9714" s="7">
        <v>47309</v>
      </c>
      <c r="M9714" t="s">
        <v>77</v>
      </c>
      <c r="N9714"/>
      <c r="O9714">
        <v>2026</v>
      </c>
      <c r="P9714">
        <v>1</v>
      </c>
      <c r="Q9714" t="s">
        <v>80</v>
      </c>
      <c r="R9714" s="8">
        <v>46267</v>
      </c>
      <c r="S9714" s="2">
        <v>1</v>
      </c>
      <c r="T9714" s="2" t="s">
        <v>81</v>
      </c>
    </row>
    <row r="9715" spans="1:20" x14ac:dyDescent="0.25">
      <c r="A9715">
        <v>1120859823</v>
      </c>
      <c r="B9715">
        <v>129218383</v>
      </c>
      <c r="C9715" t="s">
        <v>82</v>
      </c>
      <c r="D9715" t="s">
        <v>83</v>
      </c>
      <c r="E9715" t="s">
        <v>76</v>
      </c>
      <c r="F9715" s="7">
        <v>45486</v>
      </c>
      <c r="G9715" s="7">
        <v>47312</v>
      </c>
      <c r="H9715" t="s">
        <v>77</v>
      </c>
      <c r="I9715" t="s">
        <v>84</v>
      </c>
      <c r="J9715" s="7">
        <v>45826</v>
      </c>
      <c r="K9715" s="7">
        <v>45960</v>
      </c>
      <c r="L9715" s="7">
        <v>47312</v>
      </c>
      <c r="M9715" t="s">
        <v>77</v>
      </c>
      <c r="N9715" t="s">
        <v>92</v>
      </c>
      <c r="O9715">
        <v>2026</v>
      </c>
      <c r="P9715">
        <v>1</v>
      </c>
      <c r="Q9715" t="s">
        <v>80</v>
      </c>
      <c r="R9715" s="8">
        <v>46267</v>
      </c>
      <c r="S9715" s="2">
        <v>1</v>
      </c>
      <c r="T9715" s="2" t="s">
        <v>81</v>
      </c>
    </row>
    <row r="9716" spans="1:20" x14ac:dyDescent="0.25">
      <c r="A9716">
        <v>1120859824</v>
      </c>
      <c r="B9716">
        <v>129218383</v>
      </c>
      <c r="C9716" t="s">
        <v>82</v>
      </c>
      <c r="D9716" t="s">
        <v>83</v>
      </c>
      <c r="E9716" t="s">
        <v>76</v>
      </c>
      <c r="F9716" s="7">
        <v>45486</v>
      </c>
      <c r="G9716" s="7">
        <v>47312</v>
      </c>
      <c r="H9716" t="s">
        <v>77</v>
      </c>
      <c r="I9716" t="s">
        <v>84</v>
      </c>
      <c r="J9716" s="7">
        <v>45826</v>
      </c>
      <c r="K9716" s="7">
        <v>45834</v>
      </c>
      <c r="L9716" s="7">
        <v>47312</v>
      </c>
      <c r="M9716" t="s">
        <v>77</v>
      </c>
      <c r="N9716" t="s">
        <v>92</v>
      </c>
      <c r="O9716">
        <v>2026</v>
      </c>
      <c r="P9716">
        <v>1</v>
      </c>
      <c r="Q9716" t="s">
        <v>80</v>
      </c>
      <c r="R9716" s="8">
        <v>46267</v>
      </c>
      <c r="S9716" s="2">
        <v>1</v>
      </c>
      <c r="T9716" s="2" t="s">
        <v>81</v>
      </c>
    </row>
    <row r="9717" spans="1:20" x14ac:dyDescent="0.25">
      <c r="A9717">
        <v>1120859904</v>
      </c>
      <c r="B9717">
        <v>129272487</v>
      </c>
      <c r="C9717" t="s">
        <v>82</v>
      </c>
      <c r="D9717" t="s">
        <v>88</v>
      </c>
      <c r="E9717" t="s">
        <v>76</v>
      </c>
      <c r="F9717" s="7">
        <v>45495</v>
      </c>
      <c r="G9717" s="7">
        <v>45860</v>
      </c>
      <c r="H9717" t="s">
        <v>77</v>
      </c>
      <c r="I9717" t="s">
        <v>78</v>
      </c>
      <c r="J9717" s="7"/>
      <c r="K9717" s="7">
        <v>45748</v>
      </c>
      <c r="L9717" s="7">
        <v>45860</v>
      </c>
      <c r="M9717" t="s">
        <v>77</v>
      </c>
      <c r="N9717"/>
      <c r="O9717">
        <v>2026</v>
      </c>
      <c r="P9717">
        <v>1</v>
      </c>
      <c r="Q9717" t="s">
        <v>80</v>
      </c>
      <c r="R9717" s="8">
        <v>46267</v>
      </c>
      <c r="S9717" s="2">
        <v>1</v>
      </c>
      <c r="T9717" s="2" t="s">
        <v>81</v>
      </c>
    </row>
    <row r="9718" spans="1:20" x14ac:dyDescent="0.25">
      <c r="A9718">
        <v>1120859975</v>
      </c>
      <c r="B9718">
        <v>129303345</v>
      </c>
      <c r="C9718" t="s">
        <v>93</v>
      </c>
      <c r="D9718" t="s">
        <v>88</v>
      </c>
      <c r="E9718" t="s">
        <v>76</v>
      </c>
      <c r="F9718" s="7">
        <v>45377</v>
      </c>
      <c r="G9718" s="7">
        <v>45742</v>
      </c>
      <c r="H9718" t="s">
        <v>77</v>
      </c>
      <c r="I9718" t="s">
        <v>78</v>
      </c>
      <c r="J9718" s="7"/>
      <c r="K9718" s="7">
        <v>45779</v>
      </c>
      <c r="L9718" s="7">
        <v>45742</v>
      </c>
      <c r="M9718" t="s">
        <v>77</v>
      </c>
      <c r="N9718"/>
      <c r="O9718">
        <v>2026</v>
      </c>
      <c r="P9718">
        <v>1</v>
      </c>
      <c r="Q9718" t="s">
        <v>80</v>
      </c>
      <c r="R9718" s="8">
        <v>46267</v>
      </c>
      <c r="S9718" s="2">
        <v>1</v>
      </c>
      <c r="T9718" s="2" t="s">
        <v>81</v>
      </c>
    </row>
    <row r="9719" spans="1:20" x14ac:dyDescent="0.25">
      <c r="A9719">
        <v>1120860012</v>
      </c>
      <c r="B9719">
        <v>129318617</v>
      </c>
      <c r="C9719" t="s">
        <v>102</v>
      </c>
      <c r="D9719" t="s">
        <v>83</v>
      </c>
      <c r="E9719" t="s">
        <v>76</v>
      </c>
      <c r="F9719" s="7">
        <v>45503</v>
      </c>
      <c r="G9719" s="7">
        <v>45687</v>
      </c>
      <c r="H9719" t="s">
        <v>77</v>
      </c>
      <c r="I9719" t="s">
        <v>84</v>
      </c>
      <c r="J9719" s="7"/>
      <c r="K9719" s="7">
        <v>45838</v>
      </c>
      <c r="L9719" s="7">
        <v>45687</v>
      </c>
      <c r="M9719" t="s">
        <v>77</v>
      </c>
      <c r="N9719"/>
      <c r="O9719">
        <v>2026</v>
      </c>
      <c r="P9719">
        <v>1</v>
      </c>
      <c r="Q9719" t="s">
        <v>80</v>
      </c>
      <c r="R9719" s="8">
        <v>46267</v>
      </c>
      <c r="S9719" s="2">
        <v>1</v>
      </c>
      <c r="T9719" s="2" t="s">
        <v>81</v>
      </c>
    </row>
    <row r="9720" spans="1:20" x14ac:dyDescent="0.25">
      <c r="A9720">
        <v>1120860014</v>
      </c>
      <c r="B9720">
        <v>129318638</v>
      </c>
      <c r="C9720" t="s">
        <v>90</v>
      </c>
      <c r="D9720" t="s">
        <v>88</v>
      </c>
      <c r="E9720" t="s">
        <v>76</v>
      </c>
      <c r="F9720" s="7">
        <v>45502</v>
      </c>
      <c r="G9720" s="7">
        <v>45682</v>
      </c>
      <c r="H9720" t="s">
        <v>77</v>
      </c>
      <c r="I9720" t="s">
        <v>84</v>
      </c>
      <c r="J9720" s="7">
        <v>46056</v>
      </c>
      <c r="K9720" s="7">
        <v>45551</v>
      </c>
      <c r="L9720" s="7">
        <v>45682</v>
      </c>
      <c r="M9720" t="s">
        <v>77</v>
      </c>
      <c r="N9720" t="s">
        <v>79</v>
      </c>
      <c r="O9720">
        <v>2026</v>
      </c>
      <c r="P9720">
        <v>1</v>
      </c>
      <c r="Q9720" t="s">
        <v>80</v>
      </c>
      <c r="R9720" s="8">
        <v>46267</v>
      </c>
      <c r="S9720" s="2">
        <v>1</v>
      </c>
      <c r="T9720" s="2" t="s">
        <v>81</v>
      </c>
    </row>
    <row r="9721" spans="1:20" x14ac:dyDescent="0.25">
      <c r="A9721">
        <v>1120860029</v>
      </c>
      <c r="B9721">
        <v>129319316</v>
      </c>
      <c r="C9721" t="s">
        <v>96</v>
      </c>
      <c r="D9721" t="s">
        <v>88</v>
      </c>
      <c r="E9721" t="s">
        <v>76</v>
      </c>
      <c r="F9721" s="7">
        <v>45502</v>
      </c>
      <c r="G9721" s="7">
        <v>45867</v>
      </c>
      <c r="H9721" t="s">
        <v>77</v>
      </c>
      <c r="I9721" t="s">
        <v>78</v>
      </c>
      <c r="J9721" s="7">
        <v>46087</v>
      </c>
      <c r="K9721" s="7">
        <v>45911</v>
      </c>
      <c r="L9721" s="7">
        <v>45867</v>
      </c>
      <c r="M9721" t="s">
        <v>77</v>
      </c>
      <c r="N9721" t="s">
        <v>79</v>
      </c>
      <c r="O9721">
        <v>2026</v>
      </c>
      <c r="P9721">
        <v>1</v>
      </c>
      <c r="Q9721" t="s">
        <v>80</v>
      </c>
      <c r="R9721" s="8">
        <v>46267</v>
      </c>
      <c r="S9721" s="2">
        <v>1</v>
      </c>
      <c r="T9721" s="2" t="s">
        <v>81</v>
      </c>
    </row>
    <row r="9722" spans="1:20" x14ac:dyDescent="0.25">
      <c r="A9722">
        <v>1120860089</v>
      </c>
      <c r="B9722">
        <v>129339557</v>
      </c>
      <c r="C9722" t="s">
        <v>90</v>
      </c>
      <c r="D9722" t="s">
        <v>88</v>
      </c>
      <c r="E9722" t="s">
        <v>76</v>
      </c>
      <c r="F9722" s="7">
        <v>45510</v>
      </c>
      <c r="G9722" s="7">
        <v>45690</v>
      </c>
      <c r="H9722" t="s">
        <v>77</v>
      </c>
      <c r="I9722" t="s">
        <v>84</v>
      </c>
      <c r="J9722" s="7"/>
      <c r="K9722" s="7">
        <v>45750</v>
      </c>
      <c r="L9722" s="7">
        <v>45690</v>
      </c>
      <c r="M9722" t="s">
        <v>77</v>
      </c>
      <c r="N9722"/>
      <c r="O9722">
        <v>2026</v>
      </c>
      <c r="P9722">
        <v>1</v>
      </c>
      <c r="Q9722" t="s">
        <v>80</v>
      </c>
      <c r="R9722" s="8">
        <v>46267</v>
      </c>
      <c r="S9722" s="2">
        <v>1</v>
      </c>
      <c r="T9722" s="2" t="s">
        <v>81</v>
      </c>
    </row>
    <row r="9723" spans="1:20" x14ac:dyDescent="0.25">
      <c r="A9723">
        <v>1120860153</v>
      </c>
      <c r="B9723">
        <v>129370168</v>
      </c>
      <c r="C9723" t="s">
        <v>90</v>
      </c>
      <c r="D9723" t="s">
        <v>83</v>
      </c>
      <c r="E9723" t="s">
        <v>76</v>
      </c>
      <c r="F9723" s="7">
        <v>45514</v>
      </c>
      <c r="G9723" s="7">
        <v>45694</v>
      </c>
      <c r="H9723" t="s">
        <v>77</v>
      </c>
      <c r="I9723" t="s">
        <v>84</v>
      </c>
      <c r="J9723" s="7"/>
      <c r="K9723" s="7">
        <v>45747</v>
      </c>
      <c r="L9723" s="7">
        <v>45694</v>
      </c>
      <c r="M9723" t="s">
        <v>77</v>
      </c>
      <c r="N9723"/>
      <c r="O9723">
        <v>2026</v>
      </c>
      <c r="P9723">
        <v>1</v>
      </c>
      <c r="Q9723" t="s">
        <v>80</v>
      </c>
      <c r="R9723" s="8">
        <v>46267</v>
      </c>
      <c r="S9723" s="2">
        <v>1</v>
      </c>
      <c r="T9723" s="2" t="s">
        <v>81</v>
      </c>
    </row>
    <row r="9724" spans="1:20" x14ac:dyDescent="0.25">
      <c r="A9724">
        <v>1120860424</v>
      </c>
      <c r="B9724">
        <v>129456983</v>
      </c>
      <c r="C9724" t="s">
        <v>95</v>
      </c>
      <c r="D9724" t="s">
        <v>88</v>
      </c>
      <c r="E9724" t="s">
        <v>76</v>
      </c>
      <c r="F9724" s="7">
        <v>45532</v>
      </c>
      <c r="G9724" s="7">
        <v>45897</v>
      </c>
      <c r="H9724" t="s">
        <v>77</v>
      </c>
      <c r="I9724" t="s">
        <v>78</v>
      </c>
      <c r="J9724" s="7">
        <v>45824</v>
      </c>
      <c r="K9724" s="7">
        <v>45747</v>
      </c>
      <c r="L9724" s="7">
        <v>45897</v>
      </c>
      <c r="M9724" t="s">
        <v>77</v>
      </c>
      <c r="N9724" t="s">
        <v>79</v>
      </c>
      <c r="O9724">
        <v>2026</v>
      </c>
      <c r="P9724">
        <v>1</v>
      </c>
      <c r="Q9724" t="s">
        <v>80</v>
      </c>
      <c r="R9724" s="8">
        <v>46267</v>
      </c>
      <c r="S9724" s="2">
        <v>1</v>
      </c>
      <c r="T9724" s="2" t="s">
        <v>81</v>
      </c>
    </row>
    <row r="9725" spans="1:20" x14ac:dyDescent="0.25">
      <c r="A9725">
        <v>1120860737</v>
      </c>
      <c r="B9725">
        <v>129556738</v>
      </c>
      <c r="C9725" t="s">
        <v>85</v>
      </c>
      <c r="D9725" t="s">
        <v>83</v>
      </c>
      <c r="E9725" t="s">
        <v>76</v>
      </c>
      <c r="F9725" s="7">
        <v>45554</v>
      </c>
      <c r="G9725" s="7">
        <v>45735</v>
      </c>
      <c r="H9725" t="s">
        <v>77</v>
      </c>
      <c r="I9725" t="s">
        <v>84</v>
      </c>
      <c r="J9725" s="7"/>
      <c r="K9725" s="7">
        <v>45944</v>
      </c>
      <c r="L9725" s="7">
        <v>45735</v>
      </c>
      <c r="M9725" t="s">
        <v>77</v>
      </c>
      <c r="N9725"/>
      <c r="O9725">
        <v>2026</v>
      </c>
      <c r="P9725">
        <v>1</v>
      </c>
      <c r="Q9725" t="s">
        <v>80</v>
      </c>
      <c r="R9725" s="8">
        <v>46267</v>
      </c>
      <c r="S9725" s="2">
        <v>1</v>
      </c>
      <c r="T9725" s="2" t="s">
        <v>81</v>
      </c>
    </row>
    <row r="9726" spans="1:20" x14ac:dyDescent="0.25">
      <c r="A9726">
        <v>1120861195</v>
      </c>
      <c r="B9726">
        <v>129707398</v>
      </c>
      <c r="C9726" t="s">
        <v>82</v>
      </c>
      <c r="D9726" t="s">
        <v>88</v>
      </c>
      <c r="E9726" t="s">
        <v>76</v>
      </c>
      <c r="F9726" s="7">
        <v>45584</v>
      </c>
      <c r="G9726" s="7">
        <v>45949</v>
      </c>
      <c r="H9726" t="s">
        <v>77</v>
      </c>
      <c r="I9726" t="s">
        <v>84</v>
      </c>
      <c r="J9726" s="7"/>
      <c r="K9726" s="7">
        <v>45747</v>
      </c>
      <c r="L9726" s="7">
        <v>45949</v>
      </c>
      <c r="M9726" t="s">
        <v>77</v>
      </c>
      <c r="N9726"/>
      <c r="O9726">
        <v>2026</v>
      </c>
      <c r="P9726">
        <v>1</v>
      </c>
      <c r="Q9726" t="s">
        <v>80</v>
      </c>
      <c r="R9726" s="8">
        <v>46267</v>
      </c>
      <c r="S9726" s="2">
        <v>1</v>
      </c>
      <c r="T9726" s="2" t="s">
        <v>81</v>
      </c>
    </row>
    <row r="9727" spans="1:20" x14ac:dyDescent="0.25">
      <c r="A9727">
        <v>1120861407</v>
      </c>
      <c r="B9727">
        <v>129776643</v>
      </c>
      <c r="C9727" t="s">
        <v>93</v>
      </c>
      <c r="D9727" t="s">
        <v>88</v>
      </c>
      <c r="E9727" t="s">
        <v>76</v>
      </c>
      <c r="F9727" s="7">
        <v>45597</v>
      </c>
      <c r="G9727" s="7">
        <v>45962</v>
      </c>
      <c r="H9727" t="s">
        <v>77</v>
      </c>
      <c r="I9727" t="s">
        <v>78</v>
      </c>
      <c r="J9727" s="7">
        <v>46084</v>
      </c>
      <c r="K9727" s="7">
        <v>45902</v>
      </c>
      <c r="L9727" s="7">
        <v>45962</v>
      </c>
      <c r="M9727" t="s">
        <v>77</v>
      </c>
      <c r="N9727" t="s">
        <v>92</v>
      </c>
      <c r="O9727">
        <v>2026</v>
      </c>
      <c r="P9727">
        <v>1</v>
      </c>
      <c r="Q9727" t="s">
        <v>80</v>
      </c>
      <c r="R9727" s="8">
        <v>46267</v>
      </c>
      <c r="S9727" s="2">
        <v>1</v>
      </c>
      <c r="T9727" s="2" t="s">
        <v>81</v>
      </c>
    </row>
    <row r="9728" spans="1:20" x14ac:dyDescent="0.25">
      <c r="A9728">
        <v>1120861799</v>
      </c>
      <c r="B9728">
        <v>130794792</v>
      </c>
      <c r="C9728" t="s">
        <v>94</v>
      </c>
      <c r="D9728" t="s">
        <v>83</v>
      </c>
      <c r="E9728" t="s">
        <v>76</v>
      </c>
      <c r="F9728" s="7">
        <v>45684</v>
      </c>
      <c r="G9728" s="7">
        <v>47510</v>
      </c>
      <c r="H9728" t="s">
        <v>77</v>
      </c>
      <c r="I9728" t="s">
        <v>78</v>
      </c>
      <c r="J9728" s="7">
        <v>45722</v>
      </c>
      <c r="K9728" s="7">
        <v>45685</v>
      </c>
      <c r="L9728" s="7">
        <v>47510</v>
      </c>
      <c r="M9728" t="s">
        <v>77</v>
      </c>
      <c r="N9728" t="s">
        <v>79</v>
      </c>
      <c r="O9728">
        <v>2026</v>
      </c>
      <c r="P9728">
        <v>1</v>
      </c>
      <c r="Q9728" t="s">
        <v>80</v>
      </c>
      <c r="R9728" s="8">
        <v>46267</v>
      </c>
      <c r="S9728" s="2">
        <v>1</v>
      </c>
      <c r="T9728" s="2" t="s">
        <v>81</v>
      </c>
    </row>
    <row r="9729" spans="1:20" x14ac:dyDescent="0.25">
      <c r="A9729">
        <v>1120861896</v>
      </c>
      <c r="B9729">
        <v>130847537</v>
      </c>
      <c r="C9729" t="s">
        <v>91</v>
      </c>
      <c r="D9729" t="s">
        <v>75</v>
      </c>
      <c r="E9729" t="s">
        <v>76</v>
      </c>
      <c r="F9729" s="7">
        <v>45698</v>
      </c>
      <c r="G9729" s="7">
        <v>46793</v>
      </c>
      <c r="H9729" t="s">
        <v>77</v>
      </c>
      <c r="I9729" t="s">
        <v>89</v>
      </c>
      <c r="J9729" s="7"/>
      <c r="K9729" s="7">
        <v>46048</v>
      </c>
      <c r="L9729" s="7">
        <v>46793</v>
      </c>
      <c r="M9729" t="s">
        <v>77</v>
      </c>
      <c r="N9729"/>
      <c r="O9729">
        <v>2026</v>
      </c>
      <c r="P9729">
        <v>1</v>
      </c>
      <c r="Q9729" t="s">
        <v>80</v>
      </c>
      <c r="R9729" s="8">
        <v>46267</v>
      </c>
      <c r="S9729" s="2">
        <v>1</v>
      </c>
      <c r="T9729" s="2" t="s">
        <v>81</v>
      </c>
    </row>
    <row r="9730" spans="1:20" x14ac:dyDescent="0.25">
      <c r="A9730">
        <v>1120862373</v>
      </c>
      <c r="B9730">
        <v>131123549</v>
      </c>
      <c r="C9730" t="s">
        <v>96</v>
      </c>
      <c r="D9730" t="s">
        <v>88</v>
      </c>
      <c r="E9730" t="s">
        <v>76</v>
      </c>
      <c r="F9730" s="7">
        <v>45761</v>
      </c>
      <c r="G9730" s="7">
        <v>46126</v>
      </c>
      <c r="H9730" t="s">
        <v>77</v>
      </c>
      <c r="I9730" t="s">
        <v>78</v>
      </c>
      <c r="J9730" s="7"/>
      <c r="K9730" s="7">
        <v>46063</v>
      </c>
      <c r="L9730" s="7">
        <v>46126</v>
      </c>
      <c r="M9730" t="s">
        <v>77</v>
      </c>
      <c r="N9730"/>
      <c r="O9730">
        <v>2026</v>
      </c>
      <c r="P9730">
        <v>1</v>
      </c>
      <c r="Q9730" t="s">
        <v>80</v>
      </c>
      <c r="R9730" s="8">
        <v>46267</v>
      </c>
      <c r="S9730" s="2">
        <v>1</v>
      </c>
      <c r="T9730" s="2" t="s">
        <v>81</v>
      </c>
    </row>
    <row r="9731" spans="1:20" x14ac:dyDescent="0.25">
      <c r="A9731">
        <v>1120862943</v>
      </c>
      <c r="B9731">
        <v>131384003</v>
      </c>
      <c r="C9731" t="s">
        <v>97</v>
      </c>
      <c r="D9731" t="s">
        <v>75</v>
      </c>
      <c r="E9731" t="s">
        <v>76</v>
      </c>
      <c r="F9731" s="7">
        <v>45826</v>
      </c>
      <c r="G9731" s="7">
        <v>45918</v>
      </c>
      <c r="H9731" t="s">
        <v>77</v>
      </c>
      <c r="I9731" t="s">
        <v>78</v>
      </c>
      <c r="J9731" s="7"/>
      <c r="K9731" s="7">
        <v>45853</v>
      </c>
      <c r="L9731" s="7">
        <v>45918</v>
      </c>
      <c r="M9731" t="s">
        <v>77</v>
      </c>
      <c r="N9731"/>
      <c r="O9731">
        <v>2026</v>
      </c>
      <c r="P9731">
        <v>1</v>
      </c>
      <c r="Q9731" t="s">
        <v>80</v>
      </c>
      <c r="R9731" s="8">
        <v>46267</v>
      </c>
      <c r="S9731" s="2">
        <v>1</v>
      </c>
      <c r="T9731" s="2" t="s">
        <v>81</v>
      </c>
    </row>
    <row r="9732" spans="1:20" x14ac:dyDescent="0.25">
      <c r="A9732">
        <v>1120862982</v>
      </c>
      <c r="B9732">
        <v>131391845</v>
      </c>
      <c r="C9732" t="s">
        <v>82</v>
      </c>
      <c r="D9732" t="s">
        <v>75</v>
      </c>
      <c r="E9732" t="s">
        <v>76</v>
      </c>
      <c r="F9732" s="7">
        <v>45824</v>
      </c>
      <c r="G9732" s="7">
        <v>47650</v>
      </c>
      <c r="H9732" t="s">
        <v>77</v>
      </c>
      <c r="I9732" t="s">
        <v>84</v>
      </c>
      <c r="J9732" s="7"/>
      <c r="K9732" s="7">
        <v>45846</v>
      </c>
      <c r="L9732" s="7">
        <v>47650</v>
      </c>
      <c r="M9732" t="s">
        <v>77</v>
      </c>
      <c r="N9732"/>
      <c r="O9732">
        <v>2026</v>
      </c>
      <c r="P9732">
        <v>1</v>
      </c>
      <c r="Q9732" t="s">
        <v>80</v>
      </c>
      <c r="R9732" s="8">
        <v>46267</v>
      </c>
      <c r="S9732" s="2">
        <v>1</v>
      </c>
      <c r="T9732" s="2" t="s">
        <v>81</v>
      </c>
    </row>
    <row r="9733" spans="1:20" x14ac:dyDescent="0.25">
      <c r="A9733">
        <v>1120862983</v>
      </c>
      <c r="B9733">
        <v>131391845</v>
      </c>
      <c r="C9733" t="s">
        <v>82</v>
      </c>
      <c r="D9733" t="s">
        <v>75</v>
      </c>
      <c r="E9733" t="s">
        <v>76</v>
      </c>
      <c r="F9733" s="7">
        <v>45824</v>
      </c>
      <c r="G9733" s="7">
        <v>47650</v>
      </c>
      <c r="H9733" t="s">
        <v>77</v>
      </c>
      <c r="I9733" t="s">
        <v>84</v>
      </c>
      <c r="J9733" s="7"/>
      <c r="K9733" s="7">
        <v>45887</v>
      </c>
      <c r="L9733" s="7">
        <v>47650</v>
      </c>
      <c r="M9733" t="s">
        <v>77</v>
      </c>
      <c r="N9733"/>
      <c r="O9733">
        <v>2026</v>
      </c>
      <c r="P9733">
        <v>1</v>
      </c>
      <c r="Q9733" t="s">
        <v>80</v>
      </c>
      <c r="R9733" s="8">
        <v>46267</v>
      </c>
      <c r="S9733" s="2">
        <v>1</v>
      </c>
      <c r="T9733" s="2" t="s">
        <v>81</v>
      </c>
    </row>
    <row r="9734" spans="1:20" x14ac:dyDescent="0.25">
      <c r="A9734">
        <v>1120864546</v>
      </c>
      <c r="B9734">
        <v>131989917</v>
      </c>
      <c r="C9734" t="s">
        <v>91</v>
      </c>
      <c r="D9734" t="s">
        <v>83</v>
      </c>
      <c r="E9734" t="s">
        <v>76</v>
      </c>
      <c r="F9734" s="7">
        <v>45968</v>
      </c>
      <c r="G9734" s="7">
        <v>46060</v>
      </c>
      <c r="H9734" t="s">
        <v>77</v>
      </c>
      <c r="I9734" t="s">
        <v>89</v>
      </c>
      <c r="J9734" s="7"/>
      <c r="K9734" s="7">
        <v>46116</v>
      </c>
      <c r="L9734" s="7">
        <v>46060</v>
      </c>
      <c r="M9734" t="s">
        <v>77</v>
      </c>
      <c r="N9734"/>
      <c r="O9734">
        <v>2026</v>
      </c>
      <c r="P9734">
        <v>1</v>
      </c>
      <c r="Q9734" t="s">
        <v>80</v>
      </c>
      <c r="R9734" s="8">
        <v>46267</v>
      </c>
      <c r="S9734" s="2">
        <v>1</v>
      </c>
      <c r="T9734" s="2" t="s">
        <v>81</v>
      </c>
    </row>
    <row r="9735" spans="1:20" x14ac:dyDescent="0.25">
      <c r="A9735">
        <v>1120864822</v>
      </c>
      <c r="B9735">
        <v>132923751</v>
      </c>
      <c r="C9735" t="s">
        <v>82</v>
      </c>
      <c r="D9735" t="s">
        <v>75</v>
      </c>
      <c r="E9735" t="s">
        <v>76</v>
      </c>
      <c r="F9735" s="7">
        <v>46050</v>
      </c>
      <c r="G9735" s="7">
        <v>46231</v>
      </c>
      <c r="H9735" t="s">
        <v>77</v>
      </c>
      <c r="I9735" t="s">
        <v>78</v>
      </c>
      <c r="J9735" s="7"/>
      <c r="K9735" s="7">
        <v>46055</v>
      </c>
      <c r="L9735" s="7">
        <v>46231</v>
      </c>
      <c r="M9735" t="s">
        <v>77</v>
      </c>
      <c r="N9735"/>
      <c r="O9735">
        <v>2026</v>
      </c>
      <c r="P9735">
        <v>1</v>
      </c>
      <c r="Q9735" t="s">
        <v>80</v>
      </c>
      <c r="R9735" s="8">
        <v>46267</v>
      </c>
      <c r="S9735" s="2">
        <v>1</v>
      </c>
      <c r="T9735" s="2" t="s">
        <v>81</v>
      </c>
    </row>
    <row r="9736" spans="1:20" x14ac:dyDescent="0.25">
      <c r="A9736">
        <v>1120865082</v>
      </c>
      <c r="B9736">
        <v>110101251</v>
      </c>
      <c r="C9736" t="s">
        <v>85</v>
      </c>
      <c r="D9736" t="s">
        <v>75</v>
      </c>
      <c r="E9736" t="s">
        <v>76</v>
      </c>
      <c r="F9736" s="7">
        <v>42062</v>
      </c>
      <c r="G9736" s="7">
        <v>43888</v>
      </c>
      <c r="H9736" t="s">
        <v>86</v>
      </c>
      <c r="I9736" t="s">
        <v>87</v>
      </c>
      <c r="J9736" s="7">
        <v>45214</v>
      </c>
      <c r="K9736" s="7">
        <v>45960</v>
      </c>
      <c r="L9736" s="7">
        <v>43888</v>
      </c>
      <c r="M9736" t="s">
        <v>86</v>
      </c>
      <c r="N9736" t="s">
        <v>92</v>
      </c>
      <c r="O9736">
        <v>2026</v>
      </c>
      <c r="P9736">
        <v>1</v>
      </c>
      <c r="Q9736" t="s">
        <v>80</v>
      </c>
      <c r="R9736" s="8">
        <v>46267</v>
      </c>
      <c r="S9736" s="2">
        <v>1</v>
      </c>
      <c r="T9736" s="2" t="s">
        <v>81</v>
      </c>
    </row>
    <row r="9737" spans="1:20" x14ac:dyDescent="0.25">
      <c r="A9737">
        <v>1120865217</v>
      </c>
      <c r="B9737">
        <v>110624821</v>
      </c>
      <c r="C9737" t="s">
        <v>85</v>
      </c>
      <c r="D9737" t="s">
        <v>83</v>
      </c>
      <c r="E9737" t="s">
        <v>76</v>
      </c>
      <c r="F9737" s="7">
        <v>42251</v>
      </c>
      <c r="G9737" s="7">
        <v>43974</v>
      </c>
      <c r="H9737" t="s">
        <v>86</v>
      </c>
      <c r="I9737" t="s">
        <v>87</v>
      </c>
      <c r="J9737" s="7">
        <v>45953</v>
      </c>
      <c r="K9737" s="7">
        <v>45748</v>
      </c>
      <c r="L9737" s="7">
        <v>43974</v>
      </c>
      <c r="M9737" t="s">
        <v>86</v>
      </c>
      <c r="N9737" t="s">
        <v>79</v>
      </c>
      <c r="O9737">
        <v>2026</v>
      </c>
      <c r="P9737">
        <v>1</v>
      </c>
      <c r="Q9737" t="s">
        <v>80</v>
      </c>
      <c r="R9737" s="8">
        <v>46267</v>
      </c>
      <c r="S9737" s="2">
        <v>1</v>
      </c>
      <c r="T9737" s="2" t="s">
        <v>81</v>
      </c>
    </row>
    <row r="9738" spans="1:20" x14ac:dyDescent="0.25">
      <c r="A9738">
        <v>1120865277</v>
      </c>
      <c r="B9738">
        <v>110851445</v>
      </c>
      <c r="C9738" t="s">
        <v>91</v>
      </c>
      <c r="D9738" t="s">
        <v>83</v>
      </c>
      <c r="E9738" t="s">
        <v>76</v>
      </c>
      <c r="F9738" s="7">
        <v>42306</v>
      </c>
      <c r="G9738" s="7">
        <v>44133</v>
      </c>
      <c r="H9738" t="s">
        <v>77</v>
      </c>
      <c r="I9738" t="s">
        <v>84</v>
      </c>
      <c r="J9738" s="7">
        <v>45491</v>
      </c>
      <c r="K9738" s="7">
        <v>45899</v>
      </c>
      <c r="L9738" s="7">
        <v>44133</v>
      </c>
      <c r="M9738" t="s">
        <v>77</v>
      </c>
      <c r="N9738" t="s">
        <v>79</v>
      </c>
      <c r="O9738">
        <v>2026</v>
      </c>
      <c r="P9738">
        <v>1</v>
      </c>
      <c r="Q9738" t="s">
        <v>80</v>
      </c>
      <c r="R9738" s="8">
        <v>46267</v>
      </c>
      <c r="S9738" s="2">
        <v>1</v>
      </c>
      <c r="T9738" s="2" t="s">
        <v>81</v>
      </c>
    </row>
    <row r="9739" spans="1:20" x14ac:dyDescent="0.25">
      <c r="A9739">
        <v>1120865377</v>
      </c>
      <c r="B9739">
        <v>111475544</v>
      </c>
      <c r="C9739" t="s">
        <v>98</v>
      </c>
      <c r="D9739" t="s">
        <v>88</v>
      </c>
      <c r="E9739" t="s">
        <v>76</v>
      </c>
      <c r="F9739" s="7">
        <v>42447</v>
      </c>
      <c r="G9739" s="7">
        <v>44273</v>
      </c>
      <c r="H9739" t="s">
        <v>77</v>
      </c>
      <c r="I9739" t="s">
        <v>78</v>
      </c>
      <c r="J9739" s="7">
        <v>45512</v>
      </c>
      <c r="K9739" s="7">
        <v>45517</v>
      </c>
      <c r="L9739" s="7">
        <v>44273</v>
      </c>
      <c r="M9739" t="s">
        <v>77</v>
      </c>
      <c r="N9739" t="s">
        <v>79</v>
      </c>
      <c r="O9739">
        <v>2026</v>
      </c>
      <c r="P9739">
        <v>1</v>
      </c>
      <c r="Q9739" t="s">
        <v>80</v>
      </c>
      <c r="R9739" s="8">
        <v>46267</v>
      </c>
      <c r="S9739" s="2">
        <v>1</v>
      </c>
      <c r="T9739" s="2" t="s">
        <v>81</v>
      </c>
    </row>
    <row r="9740" spans="1:20" x14ac:dyDescent="0.25">
      <c r="A9740">
        <v>1120865491</v>
      </c>
      <c r="B9740">
        <v>111661395</v>
      </c>
      <c r="C9740" t="s">
        <v>74</v>
      </c>
      <c r="D9740" t="s">
        <v>88</v>
      </c>
      <c r="E9740" t="s">
        <v>76</v>
      </c>
      <c r="F9740" s="7">
        <v>42506</v>
      </c>
      <c r="G9740" s="7">
        <v>44332</v>
      </c>
      <c r="H9740" t="s">
        <v>86</v>
      </c>
      <c r="I9740" t="s">
        <v>87</v>
      </c>
      <c r="J9740" s="7"/>
      <c r="K9740" s="7">
        <v>45748</v>
      </c>
      <c r="L9740" s="7">
        <v>44332</v>
      </c>
      <c r="M9740" t="s">
        <v>86</v>
      </c>
      <c r="N9740"/>
      <c r="O9740">
        <v>2026</v>
      </c>
      <c r="P9740">
        <v>1</v>
      </c>
      <c r="Q9740" t="s">
        <v>80</v>
      </c>
      <c r="R9740" s="8">
        <v>46267</v>
      </c>
      <c r="S9740" s="2">
        <v>1</v>
      </c>
      <c r="T9740" s="2" t="s">
        <v>81</v>
      </c>
    </row>
    <row r="9741" spans="1:20" x14ac:dyDescent="0.25">
      <c r="A9741">
        <v>1120865493</v>
      </c>
      <c r="B9741">
        <v>111661484</v>
      </c>
      <c r="C9741" t="s">
        <v>96</v>
      </c>
      <c r="D9741" t="s">
        <v>75</v>
      </c>
      <c r="E9741" t="s">
        <v>76</v>
      </c>
      <c r="F9741" s="7">
        <v>42477</v>
      </c>
      <c r="G9741" s="7">
        <v>44221</v>
      </c>
      <c r="H9741" t="s">
        <v>86</v>
      </c>
      <c r="I9741" t="s">
        <v>87</v>
      </c>
      <c r="J9741" s="7">
        <v>46098</v>
      </c>
      <c r="K9741" s="7">
        <v>46103</v>
      </c>
      <c r="L9741" s="7">
        <v>44221</v>
      </c>
      <c r="M9741" t="s">
        <v>86</v>
      </c>
      <c r="N9741" t="s">
        <v>79</v>
      </c>
      <c r="O9741">
        <v>2026</v>
      </c>
      <c r="P9741">
        <v>1</v>
      </c>
      <c r="Q9741" t="s">
        <v>80</v>
      </c>
      <c r="R9741" s="8">
        <v>46267</v>
      </c>
      <c r="S9741" s="2">
        <v>1</v>
      </c>
      <c r="T9741" s="2" t="s">
        <v>81</v>
      </c>
    </row>
    <row r="9742" spans="1:20" x14ac:dyDescent="0.25">
      <c r="A9742">
        <v>1120865691</v>
      </c>
      <c r="B9742">
        <v>111994517</v>
      </c>
      <c r="C9742" t="s">
        <v>82</v>
      </c>
      <c r="D9742" t="s">
        <v>75</v>
      </c>
      <c r="E9742" t="s">
        <v>76</v>
      </c>
      <c r="F9742" s="7">
        <v>42626</v>
      </c>
      <c r="G9742" s="7">
        <v>44243</v>
      </c>
      <c r="H9742" t="s">
        <v>77</v>
      </c>
      <c r="I9742" t="s">
        <v>89</v>
      </c>
      <c r="J9742" s="7">
        <v>46076</v>
      </c>
      <c r="K9742" s="7">
        <v>46073</v>
      </c>
      <c r="L9742" s="7">
        <v>44243</v>
      </c>
      <c r="M9742" t="s">
        <v>77</v>
      </c>
      <c r="N9742" t="s">
        <v>92</v>
      </c>
      <c r="O9742">
        <v>2026</v>
      </c>
      <c r="P9742">
        <v>1</v>
      </c>
      <c r="Q9742" t="s">
        <v>80</v>
      </c>
      <c r="R9742" s="8">
        <v>46267</v>
      </c>
      <c r="S9742" s="2">
        <v>1</v>
      </c>
      <c r="T9742" s="2" t="s">
        <v>81</v>
      </c>
    </row>
    <row r="9743" spans="1:20" x14ac:dyDescent="0.25">
      <c r="A9743">
        <v>1120865750</v>
      </c>
      <c r="B9743">
        <v>112427212</v>
      </c>
      <c r="C9743" t="s">
        <v>82</v>
      </c>
      <c r="D9743" t="s">
        <v>88</v>
      </c>
      <c r="E9743" t="s">
        <v>76</v>
      </c>
      <c r="F9743" s="7">
        <v>42721</v>
      </c>
      <c r="G9743" s="7">
        <v>44503</v>
      </c>
      <c r="H9743" t="s">
        <v>86</v>
      </c>
      <c r="I9743" t="s">
        <v>87</v>
      </c>
      <c r="J9743" s="7">
        <v>45166</v>
      </c>
      <c r="K9743" s="7">
        <v>45927</v>
      </c>
      <c r="L9743" s="7">
        <v>44503</v>
      </c>
      <c r="M9743" t="s">
        <v>86</v>
      </c>
      <c r="N9743" t="s">
        <v>92</v>
      </c>
      <c r="O9743">
        <v>2026</v>
      </c>
      <c r="P9743">
        <v>1</v>
      </c>
      <c r="Q9743" t="s">
        <v>80</v>
      </c>
      <c r="R9743" s="8">
        <v>46267</v>
      </c>
      <c r="S9743" s="2">
        <v>1</v>
      </c>
      <c r="T9743" s="2" t="s">
        <v>81</v>
      </c>
    </row>
    <row r="9744" spans="1:20" x14ac:dyDescent="0.25">
      <c r="A9744">
        <v>1120865882</v>
      </c>
      <c r="B9744">
        <v>112887825</v>
      </c>
      <c r="C9744" t="s">
        <v>91</v>
      </c>
      <c r="D9744" t="s">
        <v>75</v>
      </c>
      <c r="E9744" t="s">
        <v>76</v>
      </c>
      <c r="F9744" s="7">
        <v>42871</v>
      </c>
      <c r="G9744" s="7">
        <v>44697</v>
      </c>
      <c r="H9744" t="s">
        <v>77</v>
      </c>
      <c r="I9744" t="s">
        <v>78</v>
      </c>
      <c r="J9744" s="7">
        <v>44790</v>
      </c>
      <c r="K9744" s="7">
        <v>42877</v>
      </c>
      <c r="L9744" s="7">
        <v>44697</v>
      </c>
      <c r="M9744" t="s">
        <v>77</v>
      </c>
      <c r="N9744" t="s">
        <v>92</v>
      </c>
      <c r="O9744">
        <v>2026</v>
      </c>
      <c r="P9744">
        <v>1</v>
      </c>
      <c r="Q9744" t="s">
        <v>80</v>
      </c>
      <c r="R9744" s="8">
        <v>46267</v>
      </c>
      <c r="S9744" s="2">
        <v>1</v>
      </c>
      <c r="T9744" s="2" t="s">
        <v>81</v>
      </c>
    </row>
    <row r="9745" spans="1:20" x14ac:dyDescent="0.25">
      <c r="A9745">
        <v>1120865989</v>
      </c>
      <c r="B9745">
        <v>113063402</v>
      </c>
      <c r="C9745" t="s">
        <v>91</v>
      </c>
      <c r="D9745" t="s">
        <v>75</v>
      </c>
      <c r="E9745" t="s">
        <v>76</v>
      </c>
      <c r="F9745" s="7">
        <v>42922</v>
      </c>
      <c r="G9745" s="7">
        <v>44748</v>
      </c>
      <c r="H9745" t="s">
        <v>77</v>
      </c>
      <c r="I9745" t="s">
        <v>78</v>
      </c>
      <c r="J9745" s="7">
        <v>44778</v>
      </c>
      <c r="K9745" s="7">
        <v>46077</v>
      </c>
      <c r="L9745" s="7">
        <v>44748</v>
      </c>
      <c r="M9745" t="s">
        <v>77</v>
      </c>
      <c r="N9745" t="s">
        <v>92</v>
      </c>
      <c r="O9745">
        <v>2026</v>
      </c>
      <c r="P9745">
        <v>1</v>
      </c>
      <c r="Q9745" t="s">
        <v>80</v>
      </c>
      <c r="R9745" s="8">
        <v>46267</v>
      </c>
      <c r="S9745" s="2">
        <v>1</v>
      </c>
      <c r="T9745" s="2" t="s">
        <v>81</v>
      </c>
    </row>
    <row r="9746" spans="1:20" x14ac:dyDescent="0.25">
      <c r="A9746">
        <v>1120866014</v>
      </c>
      <c r="B9746">
        <v>113126481</v>
      </c>
      <c r="C9746" t="s">
        <v>85</v>
      </c>
      <c r="D9746" t="s">
        <v>75</v>
      </c>
      <c r="E9746" t="s">
        <v>76</v>
      </c>
      <c r="F9746" s="7">
        <v>42935</v>
      </c>
      <c r="G9746" s="7">
        <v>44761</v>
      </c>
      <c r="H9746" t="s">
        <v>86</v>
      </c>
      <c r="I9746" t="s">
        <v>87</v>
      </c>
      <c r="J9746" s="7">
        <v>44784</v>
      </c>
      <c r="K9746" s="7">
        <v>42957</v>
      </c>
      <c r="L9746" s="7">
        <v>44761</v>
      </c>
      <c r="M9746" t="s">
        <v>86</v>
      </c>
      <c r="N9746" t="s">
        <v>92</v>
      </c>
      <c r="O9746">
        <v>2026</v>
      </c>
      <c r="P9746">
        <v>1</v>
      </c>
      <c r="Q9746" t="s">
        <v>80</v>
      </c>
      <c r="R9746" s="8">
        <v>46267</v>
      </c>
      <c r="S9746" s="2">
        <v>1</v>
      </c>
      <c r="T9746" s="2" t="s">
        <v>81</v>
      </c>
    </row>
    <row r="9747" spans="1:20" x14ac:dyDescent="0.25">
      <c r="A9747">
        <v>1120866229</v>
      </c>
      <c r="B9747">
        <v>114664598</v>
      </c>
      <c r="C9747" t="s">
        <v>74</v>
      </c>
      <c r="D9747" t="s">
        <v>83</v>
      </c>
      <c r="E9747" t="s">
        <v>76</v>
      </c>
      <c r="F9747" s="7">
        <v>43256</v>
      </c>
      <c r="G9747" s="7">
        <v>45082</v>
      </c>
      <c r="H9747" t="s">
        <v>86</v>
      </c>
      <c r="I9747" t="s">
        <v>87</v>
      </c>
      <c r="J9747" s="7">
        <v>45521</v>
      </c>
      <c r="K9747" s="7">
        <v>45748</v>
      </c>
      <c r="L9747" s="7">
        <v>45082</v>
      </c>
      <c r="M9747" t="s">
        <v>86</v>
      </c>
      <c r="N9747" t="s">
        <v>79</v>
      </c>
      <c r="O9747">
        <v>2026</v>
      </c>
      <c r="P9747">
        <v>1</v>
      </c>
      <c r="Q9747" t="s">
        <v>80</v>
      </c>
      <c r="R9747" s="8">
        <v>46267</v>
      </c>
      <c r="S9747" s="2">
        <v>1</v>
      </c>
      <c r="T9747" s="2" t="s">
        <v>81</v>
      </c>
    </row>
    <row r="9748" spans="1:20" x14ac:dyDescent="0.25">
      <c r="A9748">
        <v>1120866254</v>
      </c>
      <c r="B9748">
        <v>114783112</v>
      </c>
      <c r="C9748" t="s">
        <v>82</v>
      </c>
      <c r="D9748" t="s">
        <v>75</v>
      </c>
      <c r="E9748" t="s">
        <v>76</v>
      </c>
      <c r="F9748" s="7">
        <v>43294</v>
      </c>
      <c r="G9748" s="7">
        <v>45120</v>
      </c>
      <c r="H9748" t="s">
        <v>77</v>
      </c>
      <c r="I9748" t="s">
        <v>78</v>
      </c>
      <c r="J9748" s="7">
        <v>45189</v>
      </c>
      <c r="K9748" s="7">
        <v>43299</v>
      </c>
      <c r="L9748" s="7">
        <v>45120</v>
      </c>
      <c r="M9748" t="s">
        <v>77</v>
      </c>
      <c r="N9748" t="s">
        <v>92</v>
      </c>
      <c r="O9748">
        <v>2026</v>
      </c>
      <c r="P9748">
        <v>1</v>
      </c>
      <c r="Q9748" t="s">
        <v>80</v>
      </c>
      <c r="R9748" s="8">
        <v>46267</v>
      </c>
      <c r="S9748" s="2">
        <v>1</v>
      </c>
      <c r="T9748" s="2" t="s">
        <v>81</v>
      </c>
    </row>
    <row r="9749" spans="1:20" x14ac:dyDescent="0.25">
      <c r="A9749">
        <v>1120866402</v>
      </c>
      <c r="B9749">
        <v>116724360</v>
      </c>
      <c r="C9749" t="s">
        <v>82</v>
      </c>
      <c r="D9749" t="s">
        <v>88</v>
      </c>
      <c r="E9749" t="s">
        <v>76</v>
      </c>
      <c r="F9749" s="7">
        <v>43537</v>
      </c>
      <c r="G9749" s="7">
        <v>43903</v>
      </c>
      <c r="H9749" t="s">
        <v>77</v>
      </c>
      <c r="I9749" t="s">
        <v>78</v>
      </c>
      <c r="J9749" s="7">
        <v>45861</v>
      </c>
      <c r="K9749" s="7">
        <v>44234</v>
      </c>
      <c r="L9749" s="7">
        <v>43903</v>
      </c>
      <c r="M9749" t="s">
        <v>77</v>
      </c>
      <c r="N9749" t="s">
        <v>79</v>
      </c>
      <c r="O9749">
        <v>2026</v>
      </c>
      <c r="P9749">
        <v>1</v>
      </c>
      <c r="Q9749" t="s">
        <v>80</v>
      </c>
      <c r="R9749" s="8">
        <v>46267</v>
      </c>
      <c r="S9749" s="2">
        <v>1</v>
      </c>
      <c r="T9749" s="2" t="s">
        <v>81</v>
      </c>
    </row>
    <row r="9750" spans="1:20" x14ac:dyDescent="0.25">
      <c r="A9750">
        <v>1120866413</v>
      </c>
      <c r="B9750">
        <v>116748267</v>
      </c>
      <c r="C9750" t="s">
        <v>93</v>
      </c>
      <c r="D9750" t="s">
        <v>88</v>
      </c>
      <c r="E9750" t="s">
        <v>76</v>
      </c>
      <c r="F9750" s="7">
        <v>43540</v>
      </c>
      <c r="G9750" s="7">
        <v>43906</v>
      </c>
      <c r="H9750" t="s">
        <v>77</v>
      </c>
      <c r="I9750" t="s">
        <v>78</v>
      </c>
      <c r="J9750" s="7">
        <v>45763</v>
      </c>
      <c r="K9750" s="7">
        <v>43922</v>
      </c>
      <c r="L9750" s="7">
        <v>43906</v>
      </c>
      <c r="M9750" t="s">
        <v>77</v>
      </c>
      <c r="N9750" t="s">
        <v>79</v>
      </c>
      <c r="O9750">
        <v>2026</v>
      </c>
      <c r="P9750">
        <v>1</v>
      </c>
      <c r="Q9750" t="s">
        <v>80</v>
      </c>
      <c r="R9750" s="8">
        <v>46267</v>
      </c>
      <c r="S9750" s="2">
        <v>1</v>
      </c>
      <c r="T9750" s="2" t="s">
        <v>81</v>
      </c>
    </row>
    <row r="9751" spans="1:20" x14ac:dyDescent="0.25">
      <c r="A9751">
        <v>1120866414</v>
      </c>
      <c r="B9751">
        <v>116748267</v>
      </c>
      <c r="C9751" t="s">
        <v>93</v>
      </c>
      <c r="D9751" t="s">
        <v>88</v>
      </c>
      <c r="E9751" t="s">
        <v>76</v>
      </c>
      <c r="F9751" s="7">
        <v>43540</v>
      </c>
      <c r="G9751" s="7">
        <v>43906</v>
      </c>
      <c r="H9751" t="s">
        <v>77</v>
      </c>
      <c r="I9751" t="s">
        <v>78</v>
      </c>
      <c r="J9751" s="7">
        <v>45763</v>
      </c>
      <c r="K9751" s="7">
        <v>43549</v>
      </c>
      <c r="L9751" s="7">
        <v>43906</v>
      </c>
      <c r="M9751" t="s">
        <v>77</v>
      </c>
      <c r="N9751" t="s">
        <v>79</v>
      </c>
      <c r="O9751">
        <v>2026</v>
      </c>
      <c r="P9751">
        <v>1</v>
      </c>
      <c r="Q9751" t="s">
        <v>80</v>
      </c>
      <c r="R9751" s="8">
        <v>46267</v>
      </c>
      <c r="S9751" s="2">
        <v>1</v>
      </c>
      <c r="T9751" s="2" t="s">
        <v>81</v>
      </c>
    </row>
    <row r="9752" spans="1:20" x14ac:dyDescent="0.25">
      <c r="A9752">
        <v>1120866418</v>
      </c>
      <c r="B9752">
        <v>116750278</v>
      </c>
      <c r="C9752" t="s">
        <v>82</v>
      </c>
      <c r="D9752" t="s">
        <v>88</v>
      </c>
      <c r="E9752" t="s">
        <v>76</v>
      </c>
      <c r="F9752" s="7">
        <v>43540</v>
      </c>
      <c r="G9752" s="7">
        <v>43906</v>
      </c>
      <c r="H9752" t="s">
        <v>77</v>
      </c>
      <c r="I9752" t="s">
        <v>78</v>
      </c>
      <c r="J9752" s="7">
        <v>45914</v>
      </c>
      <c r="K9752" s="7">
        <v>43992</v>
      </c>
      <c r="L9752" s="7">
        <v>43906</v>
      </c>
      <c r="M9752" t="s">
        <v>77</v>
      </c>
      <c r="N9752" t="s">
        <v>79</v>
      </c>
      <c r="O9752">
        <v>2026</v>
      </c>
      <c r="P9752">
        <v>1</v>
      </c>
      <c r="Q9752" t="s">
        <v>80</v>
      </c>
      <c r="R9752" s="8">
        <v>46267</v>
      </c>
      <c r="S9752" s="2">
        <v>1</v>
      </c>
      <c r="T9752" s="2" t="s">
        <v>81</v>
      </c>
    </row>
    <row r="9753" spans="1:20" x14ac:dyDescent="0.25">
      <c r="A9753">
        <v>1120866424</v>
      </c>
      <c r="B9753">
        <v>116761103</v>
      </c>
      <c r="C9753" t="s">
        <v>82</v>
      </c>
      <c r="D9753" t="s">
        <v>88</v>
      </c>
      <c r="E9753" t="s">
        <v>76</v>
      </c>
      <c r="F9753" s="7">
        <v>43542</v>
      </c>
      <c r="G9753" s="7">
        <v>43908</v>
      </c>
      <c r="H9753" t="s">
        <v>77</v>
      </c>
      <c r="I9753" t="s">
        <v>78</v>
      </c>
      <c r="J9753" s="7">
        <v>45339</v>
      </c>
      <c r="K9753" s="7">
        <v>43683</v>
      </c>
      <c r="L9753" s="7">
        <v>43908</v>
      </c>
      <c r="M9753" t="s">
        <v>77</v>
      </c>
      <c r="N9753" t="s">
        <v>79</v>
      </c>
      <c r="O9753">
        <v>2026</v>
      </c>
      <c r="P9753">
        <v>1</v>
      </c>
      <c r="Q9753" t="s">
        <v>80</v>
      </c>
      <c r="R9753" s="8">
        <v>46267</v>
      </c>
      <c r="S9753" s="2">
        <v>1</v>
      </c>
      <c r="T9753" s="2" t="s">
        <v>81</v>
      </c>
    </row>
    <row r="9754" spans="1:20" x14ac:dyDescent="0.25">
      <c r="A9754">
        <v>1120866436</v>
      </c>
      <c r="B9754">
        <v>116792102</v>
      </c>
      <c r="C9754" t="s">
        <v>82</v>
      </c>
      <c r="D9754" t="s">
        <v>88</v>
      </c>
      <c r="E9754" t="s">
        <v>76</v>
      </c>
      <c r="F9754" s="7">
        <v>43544</v>
      </c>
      <c r="G9754" s="7">
        <v>43910</v>
      </c>
      <c r="H9754" t="s">
        <v>77</v>
      </c>
      <c r="I9754" t="s">
        <v>78</v>
      </c>
      <c r="J9754" s="7">
        <v>45737</v>
      </c>
      <c r="K9754" s="7">
        <v>45446</v>
      </c>
      <c r="L9754" s="7">
        <v>43910</v>
      </c>
      <c r="M9754" t="s">
        <v>77</v>
      </c>
      <c r="N9754" t="s">
        <v>79</v>
      </c>
      <c r="O9754">
        <v>2026</v>
      </c>
      <c r="P9754">
        <v>1</v>
      </c>
      <c r="Q9754" t="s">
        <v>80</v>
      </c>
      <c r="R9754" s="8">
        <v>46267</v>
      </c>
      <c r="S9754" s="2">
        <v>1</v>
      </c>
      <c r="T9754" s="2" t="s">
        <v>81</v>
      </c>
    </row>
    <row r="9755" spans="1:20" x14ac:dyDescent="0.25">
      <c r="A9755">
        <v>1120866446</v>
      </c>
      <c r="B9755">
        <v>116811334</v>
      </c>
      <c r="C9755" t="s">
        <v>82</v>
      </c>
      <c r="D9755" t="s">
        <v>83</v>
      </c>
      <c r="E9755" t="s">
        <v>76</v>
      </c>
      <c r="F9755" s="7">
        <v>43546</v>
      </c>
      <c r="G9755" s="7">
        <v>43730</v>
      </c>
      <c r="H9755" t="s">
        <v>77</v>
      </c>
      <c r="I9755" t="s">
        <v>84</v>
      </c>
      <c r="J9755" s="7">
        <v>45784</v>
      </c>
      <c r="K9755" s="7">
        <v>45919</v>
      </c>
      <c r="L9755" s="7">
        <v>43730</v>
      </c>
      <c r="M9755" t="s">
        <v>77</v>
      </c>
      <c r="N9755" t="s">
        <v>79</v>
      </c>
      <c r="O9755">
        <v>2026</v>
      </c>
      <c r="P9755">
        <v>1</v>
      </c>
      <c r="Q9755" t="s">
        <v>80</v>
      </c>
      <c r="R9755" s="8">
        <v>46267</v>
      </c>
      <c r="S9755" s="2">
        <v>1</v>
      </c>
      <c r="T9755" s="2" t="s">
        <v>81</v>
      </c>
    </row>
    <row r="9756" spans="1:20" x14ac:dyDescent="0.25">
      <c r="A9756">
        <v>1120866447</v>
      </c>
      <c r="B9756">
        <v>116811334</v>
      </c>
      <c r="C9756" t="s">
        <v>82</v>
      </c>
      <c r="D9756" t="s">
        <v>83</v>
      </c>
      <c r="E9756" t="s">
        <v>76</v>
      </c>
      <c r="F9756" s="7">
        <v>43546</v>
      </c>
      <c r="G9756" s="7">
        <v>43730</v>
      </c>
      <c r="H9756" t="s">
        <v>77</v>
      </c>
      <c r="I9756" t="s">
        <v>84</v>
      </c>
      <c r="J9756" s="7">
        <v>45784</v>
      </c>
      <c r="K9756" s="7">
        <v>45581</v>
      </c>
      <c r="L9756" s="7">
        <v>43730</v>
      </c>
      <c r="M9756" t="s">
        <v>77</v>
      </c>
      <c r="N9756" t="s">
        <v>79</v>
      </c>
      <c r="O9756">
        <v>2026</v>
      </c>
      <c r="P9756">
        <v>1</v>
      </c>
      <c r="Q9756" t="s">
        <v>80</v>
      </c>
      <c r="R9756" s="8">
        <v>46267</v>
      </c>
      <c r="S9756" s="2">
        <v>1</v>
      </c>
      <c r="T9756" s="2" t="s">
        <v>81</v>
      </c>
    </row>
    <row r="9757" spans="1:20" x14ac:dyDescent="0.25">
      <c r="A9757">
        <v>1120866459</v>
      </c>
      <c r="B9757">
        <v>116818811</v>
      </c>
      <c r="C9757" t="s">
        <v>82</v>
      </c>
      <c r="D9757" t="s">
        <v>83</v>
      </c>
      <c r="E9757" t="s">
        <v>76</v>
      </c>
      <c r="F9757" s="7">
        <v>43547</v>
      </c>
      <c r="G9757" s="7">
        <v>43731</v>
      </c>
      <c r="H9757" t="s">
        <v>77</v>
      </c>
      <c r="I9757" t="s">
        <v>78</v>
      </c>
      <c r="J9757" s="7">
        <v>45542</v>
      </c>
      <c r="K9757" s="7">
        <v>43683</v>
      </c>
      <c r="L9757" s="7">
        <v>43731</v>
      </c>
      <c r="M9757" t="s">
        <v>77</v>
      </c>
      <c r="N9757" t="s">
        <v>79</v>
      </c>
      <c r="O9757">
        <v>2026</v>
      </c>
      <c r="P9757">
        <v>1</v>
      </c>
      <c r="Q9757" t="s">
        <v>80</v>
      </c>
      <c r="R9757" s="8">
        <v>46267</v>
      </c>
      <c r="S9757" s="2">
        <v>1</v>
      </c>
      <c r="T9757" s="2" t="s">
        <v>81</v>
      </c>
    </row>
    <row r="9758" spans="1:20" x14ac:dyDescent="0.25">
      <c r="A9758">
        <v>1120866460</v>
      </c>
      <c r="B9758">
        <v>116818811</v>
      </c>
      <c r="C9758" t="s">
        <v>82</v>
      </c>
      <c r="D9758" t="s">
        <v>83</v>
      </c>
      <c r="E9758" t="s">
        <v>76</v>
      </c>
      <c r="F9758" s="7">
        <v>43547</v>
      </c>
      <c r="G9758" s="7">
        <v>43731</v>
      </c>
      <c r="H9758" t="s">
        <v>77</v>
      </c>
      <c r="I9758" t="s">
        <v>78</v>
      </c>
      <c r="J9758" s="7">
        <v>45542</v>
      </c>
      <c r="K9758" s="7">
        <v>43990</v>
      </c>
      <c r="L9758" s="7">
        <v>43731</v>
      </c>
      <c r="M9758" t="s">
        <v>77</v>
      </c>
      <c r="N9758" t="s">
        <v>79</v>
      </c>
      <c r="O9758">
        <v>2026</v>
      </c>
      <c r="P9758">
        <v>1</v>
      </c>
      <c r="Q9758" t="s">
        <v>80</v>
      </c>
      <c r="R9758" s="8">
        <v>46267</v>
      </c>
      <c r="S9758" s="2">
        <v>1</v>
      </c>
      <c r="T9758" s="2" t="s">
        <v>81</v>
      </c>
    </row>
    <row r="9759" spans="1:20" x14ac:dyDescent="0.25">
      <c r="A9759">
        <v>1120866466</v>
      </c>
      <c r="B9759">
        <v>116822954</v>
      </c>
      <c r="C9759" t="s">
        <v>82</v>
      </c>
      <c r="D9759" t="s">
        <v>88</v>
      </c>
      <c r="E9759" t="s">
        <v>76</v>
      </c>
      <c r="F9759" s="7">
        <v>43548</v>
      </c>
      <c r="G9759" s="7">
        <v>43914</v>
      </c>
      <c r="H9759" t="s">
        <v>77</v>
      </c>
      <c r="I9759" t="s">
        <v>78</v>
      </c>
      <c r="J9759" s="7">
        <v>45908</v>
      </c>
      <c r="K9759" s="7">
        <v>45057</v>
      </c>
      <c r="L9759" s="7">
        <v>43914</v>
      </c>
      <c r="M9759" t="s">
        <v>77</v>
      </c>
      <c r="N9759" t="s">
        <v>92</v>
      </c>
      <c r="O9759">
        <v>2026</v>
      </c>
      <c r="P9759">
        <v>1</v>
      </c>
      <c r="Q9759" t="s">
        <v>80</v>
      </c>
      <c r="R9759" s="8">
        <v>46267</v>
      </c>
      <c r="S9759" s="2">
        <v>1</v>
      </c>
      <c r="T9759" s="2" t="s">
        <v>81</v>
      </c>
    </row>
    <row r="9760" spans="1:20" x14ac:dyDescent="0.25">
      <c r="A9760">
        <v>1120866471</v>
      </c>
      <c r="B9760">
        <v>116827096</v>
      </c>
      <c r="C9760" t="s">
        <v>82</v>
      </c>
      <c r="D9760" t="s">
        <v>88</v>
      </c>
      <c r="E9760" t="s">
        <v>76</v>
      </c>
      <c r="F9760" s="7">
        <v>43549</v>
      </c>
      <c r="G9760" s="7">
        <v>43915</v>
      </c>
      <c r="H9760" t="s">
        <v>77</v>
      </c>
      <c r="I9760" t="s">
        <v>78</v>
      </c>
      <c r="J9760" s="7">
        <v>45845</v>
      </c>
      <c r="K9760" s="7">
        <v>45057</v>
      </c>
      <c r="L9760" s="7">
        <v>43915</v>
      </c>
      <c r="M9760" t="s">
        <v>77</v>
      </c>
      <c r="N9760" t="s">
        <v>79</v>
      </c>
      <c r="O9760">
        <v>2026</v>
      </c>
      <c r="P9760">
        <v>1</v>
      </c>
      <c r="Q9760" t="s">
        <v>80</v>
      </c>
      <c r="R9760" s="8">
        <v>46267</v>
      </c>
      <c r="S9760" s="2">
        <v>1</v>
      </c>
      <c r="T9760" s="2" t="s">
        <v>81</v>
      </c>
    </row>
    <row r="9761" spans="1:20" x14ac:dyDescent="0.25">
      <c r="A9761">
        <v>1120866474</v>
      </c>
      <c r="B9761">
        <v>116827565</v>
      </c>
      <c r="C9761" t="s">
        <v>93</v>
      </c>
      <c r="D9761" t="s">
        <v>88</v>
      </c>
      <c r="E9761" t="s">
        <v>76</v>
      </c>
      <c r="F9761" s="7">
        <v>43549</v>
      </c>
      <c r="G9761" s="7">
        <v>43915</v>
      </c>
      <c r="H9761" t="s">
        <v>77</v>
      </c>
      <c r="I9761" t="s">
        <v>78</v>
      </c>
      <c r="J9761" s="7">
        <v>45829</v>
      </c>
      <c r="K9761" s="7">
        <v>45057</v>
      </c>
      <c r="L9761" s="7">
        <v>43915</v>
      </c>
      <c r="M9761" t="s">
        <v>77</v>
      </c>
      <c r="N9761" t="s">
        <v>79</v>
      </c>
      <c r="O9761">
        <v>2026</v>
      </c>
      <c r="P9761">
        <v>1</v>
      </c>
      <c r="Q9761" t="s">
        <v>80</v>
      </c>
      <c r="R9761" s="8">
        <v>46267</v>
      </c>
      <c r="S9761" s="2">
        <v>1</v>
      </c>
      <c r="T9761" s="2" t="s">
        <v>81</v>
      </c>
    </row>
    <row r="9762" spans="1:20" x14ac:dyDescent="0.25">
      <c r="A9762">
        <v>1120866493</v>
      </c>
      <c r="B9762">
        <v>116850160</v>
      </c>
      <c r="C9762" t="s">
        <v>91</v>
      </c>
      <c r="D9762" t="s">
        <v>83</v>
      </c>
      <c r="E9762" t="s">
        <v>76</v>
      </c>
      <c r="F9762" s="7">
        <v>43551</v>
      </c>
      <c r="G9762" s="7">
        <v>43731</v>
      </c>
      <c r="H9762" t="s">
        <v>77</v>
      </c>
      <c r="I9762" t="s">
        <v>78</v>
      </c>
      <c r="J9762" s="7">
        <v>45509</v>
      </c>
      <c r="K9762" s="7">
        <v>44785</v>
      </c>
      <c r="L9762" s="7">
        <v>43731</v>
      </c>
      <c r="M9762" t="s">
        <v>77</v>
      </c>
      <c r="N9762" t="s">
        <v>79</v>
      </c>
      <c r="O9762">
        <v>2026</v>
      </c>
      <c r="P9762">
        <v>1</v>
      </c>
      <c r="Q9762" t="s">
        <v>80</v>
      </c>
      <c r="R9762" s="8">
        <v>46267</v>
      </c>
      <c r="S9762" s="2">
        <v>1</v>
      </c>
      <c r="T9762" s="2" t="s">
        <v>81</v>
      </c>
    </row>
    <row r="9763" spans="1:20" x14ac:dyDescent="0.25">
      <c r="A9763">
        <v>1120866506</v>
      </c>
      <c r="B9763">
        <v>116864520</v>
      </c>
      <c r="C9763" t="s">
        <v>82</v>
      </c>
      <c r="D9763" t="s">
        <v>88</v>
      </c>
      <c r="E9763" t="s">
        <v>76</v>
      </c>
      <c r="F9763" s="7">
        <v>43552</v>
      </c>
      <c r="G9763" s="7">
        <v>43918</v>
      </c>
      <c r="H9763" t="s">
        <v>77</v>
      </c>
      <c r="I9763" t="s">
        <v>78</v>
      </c>
      <c r="J9763" s="7">
        <v>45722</v>
      </c>
      <c r="K9763" s="7">
        <v>43923</v>
      </c>
      <c r="L9763" s="7">
        <v>43918</v>
      </c>
      <c r="M9763" t="s">
        <v>77</v>
      </c>
      <c r="N9763" t="s">
        <v>79</v>
      </c>
      <c r="O9763">
        <v>2026</v>
      </c>
      <c r="P9763">
        <v>1</v>
      </c>
      <c r="Q9763" t="s">
        <v>80</v>
      </c>
      <c r="R9763" s="8">
        <v>46267</v>
      </c>
      <c r="S9763" s="2">
        <v>1</v>
      </c>
      <c r="T9763" s="2" t="s">
        <v>81</v>
      </c>
    </row>
    <row r="9764" spans="1:20" x14ac:dyDescent="0.25">
      <c r="A9764">
        <v>1120866509</v>
      </c>
      <c r="B9764">
        <v>116871462</v>
      </c>
      <c r="C9764" t="s">
        <v>97</v>
      </c>
      <c r="D9764" t="s">
        <v>88</v>
      </c>
      <c r="E9764" t="s">
        <v>76</v>
      </c>
      <c r="F9764" s="7">
        <v>43554</v>
      </c>
      <c r="G9764" s="7">
        <v>43920</v>
      </c>
      <c r="H9764" t="s">
        <v>77</v>
      </c>
      <c r="I9764" t="s">
        <v>78</v>
      </c>
      <c r="J9764" s="7">
        <v>45919</v>
      </c>
      <c r="K9764" s="7">
        <v>43977</v>
      </c>
      <c r="L9764" s="7">
        <v>43920</v>
      </c>
      <c r="M9764" t="s">
        <v>77</v>
      </c>
      <c r="N9764" t="s">
        <v>79</v>
      </c>
      <c r="O9764">
        <v>2026</v>
      </c>
      <c r="P9764">
        <v>1</v>
      </c>
      <c r="Q9764" t="s">
        <v>80</v>
      </c>
      <c r="R9764" s="8">
        <v>46267</v>
      </c>
      <c r="S9764" s="2">
        <v>1</v>
      </c>
      <c r="T9764" s="2" t="s">
        <v>81</v>
      </c>
    </row>
    <row r="9765" spans="1:20" x14ac:dyDescent="0.25">
      <c r="A9765">
        <v>1120866512</v>
      </c>
      <c r="B9765">
        <v>116872439</v>
      </c>
      <c r="C9765" t="s">
        <v>74</v>
      </c>
      <c r="D9765" t="s">
        <v>75</v>
      </c>
      <c r="E9765" t="s">
        <v>76</v>
      </c>
      <c r="F9765" s="7">
        <v>43554</v>
      </c>
      <c r="G9765" s="7">
        <v>45352</v>
      </c>
      <c r="H9765" t="s">
        <v>86</v>
      </c>
      <c r="I9765" t="s">
        <v>87</v>
      </c>
      <c r="J9765" s="7">
        <v>45378</v>
      </c>
      <c r="K9765" s="7">
        <v>43678</v>
      </c>
      <c r="L9765" s="7">
        <v>45352</v>
      </c>
      <c r="M9765" t="s">
        <v>86</v>
      </c>
      <c r="N9765" t="s">
        <v>79</v>
      </c>
      <c r="O9765">
        <v>2026</v>
      </c>
      <c r="P9765">
        <v>1</v>
      </c>
      <c r="Q9765" t="s">
        <v>80</v>
      </c>
      <c r="R9765" s="8">
        <v>46267</v>
      </c>
      <c r="S9765" s="2">
        <v>1</v>
      </c>
      <c r="T9765" s="2" t="s">
        <v>81</v>
      </c>
    </row>
    <row r="9766" spans="1:20" x14ac:dyDescent="0.25">
      <c r="A9766">
        <v>1120866518</v>
      </c>
      <c r="B9766">
        <v>116875757</v>
      </c>
      <c r="C9766" t="s">
        <v>82</v>
      </c>
      <c r="D9766" t="s">
        <v>83</v>
      </c>
      <c r="E9766" t="s">
        <v>76</v>
      </c>
      <c r="F9766" s="7">
        <v>43555</v>
      </c>
      <c r="G9766" s="7">
        <v>43735</v>
      </c>
      <c r="H9766" t="s">
        <v>77</v>
      </c>
      <c r="I9766" t="s">
        <v>78</v>
      </c>
      <c r="J9766" s="7">
        <v>45633</v>
      </c>
      <c r="K9766" s="7">
        <v>45611</v>
      </c>
      <c r="L9766" s="7">
        <v>43735</v>
      </c>
      <c r="M9766" t="s">
        <v>77</v>
      </c>
      <c r="N9766" t="s">
        <v>79</v>
      </c>
      <c r="O9766">
        <v>2026</v>
      </c>
      <c r="P9766">
        <v>1</v>
      </c>
      <c r="Q9766" t="s">
        <v>80</v>
      </c>
      <c r="R9766" s="8">
        <v>46267</v>
      </c>
      <c r="S9766" s="2">
        <v>1</v>
      </c>
      <c r="T9766" s="2" t="s">
        <v>81</v>
      </c>
    </row>
    <row r="9767" spans="1:20" x14ac:dyDescent="0.25">
      <c r="A9767">
        <v>1120866526</v>
      </c>
      <c r="B9767">
        <v>116937466</v>
      </c>
      <c r="C9767" t="s">
        <v>82</v>
      </c>
      <c r="D9767" t="s">
        <v>88</v>
      </c>
      <c r="E9767" t="s">
        <v>76</v>
      </c>
      <c r="F9767" s="7">
        <v>43557</v>
      </c>
      <c r="G9767" s="7">
        <v>43923</v>
      </c>
      <c r="H9767" t="s">
        <v>77</v>
      </c>
      <c r="I9767" t="s">
        <v>78</v>
      </c>
      <c r="J9767" s="7">
        <v>45795</v>
      </c>
      <c r="K9767" s="7">
        <v>45748</v>
      </c>
      <c r="L9767" s="7">
        <v>43923</v>
      </c>
      <c r="M9767" t="s">
        <v>77</v>
      </c>
      <c r="N9767" t="s">
        <v>79</v>
      </c>
      <c r="O9767">
        <v>2026</v>
      </c>
      <c r="P9767">
        <v>1</v>
      </c>
      <c r="Q9767" t="s">
        <v>80</v>
      </c>
      <c r="R9767" s="8">
        <v>46267</v>
      </c>
      <c r="S9767" s="2">
        <v>1</v>
      </c>
      <c r="T9767" s="2" t="s">
        <v>81</v>
      </c>
    </row>
    <row r="9768" spans="1:20" x14ac:dyDescent="0.25">
      <c r="A9768">
        <v>1120866529</v>
      </c>
      <c r="B9768">
        <v>116938764</v>
      </c>
      <c r="C9768" t="s">
        <v>82</v>
      </c>
      <c r="D9768" t="s">
        <v>83</v>
      </c>
      <c r="E9768" t="s">
        <v>76</v>
      </c>
      <c r="F9768" s="7">
        <v>43557</v>
      </c>
      <c r="G9768" s="7">
        <v>43737</v>
      </c>
      <c r="H9768" t="s">
        <v>77</v>
      </c>
      <c r="I9768" t="s">
        <v>78</v>
      </c>
      <c r="J9768" s="7">
        <v>45760</v>
      </c>
      <c r="K9768" s="7">
        <v>45748</v>
      </c>
      <c r="L9768" s="7">
        <v>43737</v>
      </c>
      <c r="M9768" t="s">
        <v>77</v>
      </c>
      <c r="N9768" t="s">
        <v>79</v>
      </c>
      <c r="O9768">
        <v>2026</v>
      </c>
      <c r="P9768">
        <v>1</v>
      </c>
      <c r="Q9768" t="s">
        <v>80</v>
      </c>
      <c r="R9768" s="8">
        <v>46267</v>
      </c>
      <c r="S9768" s="2">
        <v>1</v>
      </c>
      <c r="T9768" s="2" t="s">
        <v>81</v>
      </c>
    </row>
    <row r="9769" spans="1:20" x14ac:dyDescent="0.25">
      <c r="A9769">
        <v>1120866541</v>
      </c>
      <c r="B9769">
        <v>116953121</v>
      </c>
      <c r="C9769" t="s">
        <v>82</v>
      </c>
      <c r="D9769" t="s">
        <v>83</v>
      </c>
      <c r="E9769" t="s">
        <v>76</v>
      </c>
      <c r="F9769" s="7">
        <v>43558</v>
      </c>
      <c r="G9769" s="7">
        <v>43738</v>
      </c>
      <c r="H9769" t="s">
        <v>77</v>
      </c>
      <c r="I9769" t="s">
        <v>78</v>
      </c>
      <c r="J9769" s="7">
        <v>45923</v>
      </c>
      <c r="K9769" s="7">
        <v>45748</v>
      </c>
      <c r="L9769" s="7">
        <v>43738</v>
      </c>
      <c r="M9769" t="s">
        <v>77</v>
      </c>
      <c r="N9769" t="s">
        <v>79</v>
      </c>
      <c r="O9769">
        <v>2026</v>
      </c>
      <c r="P9769">
        <v>1</v>
      </c>
      <c r="Q9769" t="s">
        <v>80</v>
      </c>
      <c r="R9769" s="8">
        <v>46267</v>
      </c>
      <c r="S9769" s="2">
        <v>1</v>
      </c>
      <c r="T9769" s="2" t="s">
        <v>81</v>
      </c>
    </row>
    <row r="9770" spans="1:20" x14ac:dyDescent="0.25">
      <c r="A9770">
        <v>1120866547</v>
      </c>
      <c r="B9770">
        <v>116957678</v>
      </c>
      <c r="C9770" t="s">
        <v>98</v>
      </c>
      <c r="D9770" t="s">
        <v>88</v>
      </c>
      <c r="E9770" t="s">
        <v>76</v>
      </c>
      <c r="F9770" s="7">
        <v>43559</v>
      </c>
      <c r="G9770" s="7">
        <v>43925</v>
      </c>
      <c r="H9770" t="s">
        <v>77</v>
      </c>
      <c r="I9770" t="s">
        <v>78</v>
      </c>
      <c r="J9770" s="7">
        <v>45437</v>
      </c>
      <c r="K9770" s="7">
        <v>45436</v>
      </c>
      <c r="L9770" s="7">
        <v>43925</v>
      </c>
      <c r="M9770" t="s">
        <v>77</v>
      </c>
      <c r="N9770" t="s">
        <v>79</v>
      </c>
      <c r="O9770">
        <v>2026</v>
      </c>
      <c r="P9770">
        <v>1</v>
      </c>
      <c r="Q9770" t="s">
        <v>80</v>
      </c>
      <c r="R9770" s="8">
        <v>46267</v>
      </c>
      <c r="S9770" s="2">
        <v>1</v>
      </c>
      <c r="T9770" s="2" t="s">
        <v>81</v>
      </c>
    </row>
    <row r="9771" spans="1:20" x14ac:dyDescent="0.25">
      <c r="A9771">
        <v>1120866554</v>
      </c>
      <c r="B9771">
        <v>116964082</v>
      </c>
      <c r="C9771" t="s">
        <v>74</v>
      </c>
      <c r="D9771" t="s">
        <v>83</v>
      </c>
      <c r="E9771" t="s">
        <v>76</v>
      </c>
      <c r="F9771" s="7">
        <v>43560</v>
      </c>
      <c r="G9771" s="7">
        <v>43740</v>
      </c>
      <c r="H9771" t="s">
        <v>77</v>
      </c>
      <c r="I9771" t="s">
        <v>78</v>
      </c>
      <c r="J9771" s="7">
        <v>45929</v>
      </c>
      <c r="K9771" s="7">
        <v>45425</v>
      </c>
      <c r="L9771" s="7">
        <v>43740</v>
      </c>
      <c r="M9771" t="s">
        <v>77</v>
      </c>
      <c r="N9771" t="s">
        <v>79</v>
      </c>
      <c r="O9771">
        <v>2026</v>
      </c>
      <c r="P9771">
        <v>1</v>
      </c>
      <c r="Q9771" t="s">
        <v>80</v>
      </c>
      <c r="R9771" s="8">
        <v>46267</v>
      </c>
      <c r="S9771" s="2">
        <v>1</v>
      </c>
      <c r="T9771" s="2" t="s">
        <v>81</v>
      </c>
    </row>
    <row r="9772" spans="1:20" x14ac:dyDescent="0.25">
      <c r="A9772">
        <v>1120866557</v>
      </c>
      <c r="B9772">
        <v>116967456</v>
      </c>
      <c r="C9772" t="s">
        <v>82</v>
      </c>
      <c r="D9772" t="s">
        <v>88</v>
      </c>
      <c r="E9772" t="s">
        <v>76</v>
      </c>
      <c r="F9772" s="7">
        <v>43560</v>
      </c>
      <c r="G9772" s="7">
        <v>43926</v>
      </c>
      <c r="H9772" t="s">
        <v>77</v>
      </c>
      <c r="I9772" t="s">
        <v>84</v>
      </c>
      <c r="J9772" s="7">
        <v>45427</v>
      </c>
      <c r="K9772" s="7">
        <v>46049</v>
      </c>
      <c r="L9772" s="7">
        <v>43926</v>
      </c>
      <c r="M9772" t="s">
        <v>77</v>
      </c>
      <c r="N9772" t="s">
        <v>79</v>
      </c>
      <c r="O9772">
        <v>2026</v>
      </c>
      <c r="P9772">
        <v>1</v>
      </c>
      <c r="Q9772" t="s">
        <v>80</v>
      </c>
      <c r="R9772" s="8">
        <v>46267</v>
      </c>
      <c r="S9772" s="2">
        <v>1</v>
      </c>
      <c r="T9772" s="2" t="s">
        <v>81</v>
      </c>
    </row>
    <row r="9773" spans="1:20" x14ac:dyDescent="0.25">
      <c r="A9773">
        <v>1120866558</v>
      </c>
      <c r="B9773">
        <v>116967456</v>
      </c>
      <c r="C9773" t="s">
        <v>82</v>
      </c>
      <c r="D9773" t="s">
        <v>88</v>
      </c>
      <c r="E9773" t="s">
        <v>76</v>
      </c>
      <c r="F9773" s="7">
        <v>43560</v>
      </c>
      <c r="G9773" s="7">
        <v>43926</v>
      </c>
      <c r="H9773" t="s">
        <v>77</v>
      </c>
      <c r="I9773" t="s">
        <v>84</v>
      </c>
      <c r="J9773" s="7">
        <v>45427</v>
      </c>
      <c r="K9773" s="7">
        <v>44601</v>
      </c>
      <c r="L9773" s="7">
        <v>43926</v>
      </c>
      <c r="M9773" t="s">
        <v>77</v>
      </c>
      <c r="N9773" t="s">
        <v>79</v>
      </c>
      <c r="O9773">
        <v>2026</v>
      </c>
      <c r="P9773">
        <v>1</v>
      </c>
      <c r="Q9773" t="s">
        <v>80</v>
      </c>
      <c r="R9773" s="8">
        <v>46267</v>
      </c>
      <c r="S9773" s="2">
        <v>1</v>
      </c>
      <c r="T9773" s="2" t="s">
        <v>81</v>
      </c>
    </row>
    <row r="9774" spans="1:20" x14ac:dyDescent="0.25">
      <c r="A9774">
        <v>1120866570</v>
      </c>
      <c r="B9774">
        <v>116971150</v>
      </c>
      <c r="C9774" t="s">
        <v>82</v>
      </c>
      <c r="D9774" t="s">
        <v>88</v>
      </c>
      <c r="E9774" t="s">
        <v>76</v>
      </c>
      <c r="F9774" s="7">
        <v>43561</v>
      </c>
      <c r="G9774" s="7">
        <v>43927</v>
      </c>
      <c r="H9774" t="s">
        <v>77</v>
      </c>
      <c r="I9774" t="s">
        <v>84</v>
      </c>
      <c r="J9774" s="7">
        <v>45427</v>
      </c>
      <c r="K9774" s="7">
        <v>44601</v>
      </c>
      <c r="L9774" s="7">
        <v>43927</v>
      </c>
      <c r="M9774" t="s">
        <v>77</v>
      </c>
      <c r="N9774" t="s">
        <v>79</v>
      </c>
      <c r="O9774">
        <v>2026</v>
      </c>
      <c r="P9774">
        <v>1</v>
      </c>
      <c r="Q9774" t="s">
        <v>80</v>
      </c>
      <c r="R9774" s="8">
        <v>46267</v>
      </c>
      <c r="S9774" s="2">
        <v>1</v>
      </c>
      <c r="T9774" s="2" t="s">
        <v>81</v>
      </c>
    </row>
    <row r="9775" spans="1:20" x14ac:dyDescent="0.25">
      <c r="A9775">
        <v>1120866571</v>
      </c>
      <c r="B9775">
        <v>116971150</v>
      </c>
      <c r="C9775" t="s">
        <v>82</v>
      </c>
      <c r="D9775" t="s">
        <v>88</v>
      </c>
      <c r="E9775" t="s">
        <v>76</v>
      </c>
      <c r="F9775" s="7">
        <v>43561</v>
      </c>
      <c r="G9775" s="7">
        <v>43927</v>
      </c>
      <c r="H9775" t="s">
        <v>77</v>
      </c>
      <c r="I9775" t="s">
        <v>84</v>
      </c>
      <c r="J9775" s="7">
        <v>45427</v>
      </c>
      <c r="K9775" s="7">
        <v>45748</v>
      </c>
      <c r="L9775" s="7">
        <v>43927</v>
      </c>
      <c r="M9775" t="s">
        <v>77</v>
      </c>
      <c r="N9775" t="s">
        <v>79</v>
      </c>
      <c r="O9775">
        <v>2026</v>
      </c>
      <c r="P9775">
        <v>1</v>
      </c>
      <c r="Q9775" t="s">
        <v>80</v>
      </c>
      <c r="R9775" s="8">
        <v>46267</v>
      </c>
      <c r="S9775" s="2">
        <v>1</v>
      </c>
      <c r="T9775" s="2" t="s">
        <v>81</v>
      </c>
    </row>
    <row r="9776" spans="1:20" x14ac:dyDescent="0.25">
      <c r="A9776">
        <v>1120866584</v>
      </c>
      <c r="B9776">
        <v>116981793</v>
      </c>
      <c r="C9776" t="s">
        <v>85</v>
      </c>
      <c r="D9776" t="s">
        <v>83</v>
      </c>
      <c r="E9776" t="s">
        <v>76</v>
      </c>
      <c r="F9776" s="7">
        <v>43563</v>
      </c>
      <c r="G9776" s="7">
        <v>43746</v>
      </c>
      <c r="H9776" t="s">
        <v>77</v>
      </c>
      <c r="I9776" t="s">
        <v>84</v>
      </c>
      <c r="J9776" s="7">
        <v>45455</v>
      </c>
      <c r="K9776" s="7">
        <v>45712</v>
      </c>
      <c r="L9776" s="7">
        <v>43746</v>
      </c>
      <c r="M9776" t="s">
        <v>77</v>
      </c>
      <c r="N9776" t="s">
        <v>79</v>
      </c>
      <c r="O9776">
        <v>2026</v>
      </c>
      <c r="P9776">
        <v>1</v>
      </c>
      <c r="Q9776" t="s">
        <v>80</v>
      </c>
      <c r="R9776" s="8">
        <v>46267</v>
      </c>
      <c r="S9776" s="2">
        <v>1</v>
      </c>
      <c r="T9776" s="2" t="s">
        <v>81</v>
      </c>
    </row>
    <row r="9777" spans="1:20" x14ac:dyDescent="0.25">
      <c r="A9777">
        <v>1120866601</v>
      </c>
      <c r="B9777">
        <v>117009872</v>
      </c>
      <c r="C9777" t="s">
        <v>82</v>
      </c>
      <c r="D9777" t="s">
        <v>88</v>
      </c>
      <c r="E9777" t="s">
        <v>76</v>
      </c>
      <c r="F9777" s="7">
        <v>43566</v>
      </c>
      <c r="G9777" s="7">
        <v>43932</v>
      </c>
      <c r="H9777" t="s">
        <v>77</v>
      </c>
      <c r="I9777" t="s">
        <v>78</v>
      </c>
      <c r="J9777" s="7">
        <v>45107</v>
      </c>
      <c r="K9777" s="7">
        <v>43667</v>
      </c>
      <c r="L9777" s="7">
        <v>43932</v>
      </c>
      <c r="M9777" t="s">
        <v>77</v>
      </c>
      <c r="N9777" t="s">
        <v>92</v>
      </c>
      <c r="O9777">
        <v>2026</v>
      </c>
      <c r="P9777">
        <v>1</v>
      </c>
      <c r="Q9777" t="s">
        <v>80</v>
      </c>
      <c r="R9777" s="8">
        <v>46267</v>
      </c>
      <c r="S9777" s="2">
        <v>1</v>
      </c>
      <c r="T9777" s="2" t="s">
        <v>81</v>
      </c>
    </row>
    <row r="9778" spans="1:20" x14ac:dyDescent="0.25">
      <c r="A9778">
        <v>1120866606</v>
      </c>
      <c r="B9778">
        <v>117012800</v>
      </c>
      <c r="C9778" t="s">
        <v>91</v>
      </c>
      <c r="D9778" t="s">
        <v>83</v>
      </c>
      <c r="E9778" t="s">
        <v>76</v>
      </c>
      <c r="F9778" s="7">
        <v>43566</v>
      </c>
      <c r="G9778" s="7">
        <v>43746</v>
      </c>
      <c r="H9778" t="s">
        <v>77</v>
      </c>
      <c r="I9778" t="s">
        <v>78</v>
      </c>
      <c r="J9778" s="7">
        <v>45972</v>
      </c>
      <c r="K9778" s="7">
        <v>45909</v>
      </c>
      <c r="L9778" s="7">
        <v>43746</v>
      </c>
      <c r="M9778" t="s">
        <v>77</v>
      </c>
      <c r="N9778" t="s">
        <v>79</v>
      </c>
      <c r="O9778">
        <v>2026</v>
      </c>
      <c r="P9778">
        <v>1</v>
      </c>
      <c r="Q9778" t="s">
        <v>80</v>
      </c>
      <c r="R9778" s="8">
        <v>46267</v>
      </c>
      <c r="S9778" s="2">
        <v>1</v>
      </c>
      <c r="T9778" s="2" t="s">
        <v>81</v>
      </c>
    </row>
    <row r="9779" spans="1:20" x14ac:dyDescent="0.25">
      <c r="A9779">
        <v>1120866610</v>
      </c>
      <c r="B9779">
        <v>117015174</v>
      </c>
      <c r="C9779" t="s">
        <v>82</v>
      </c>
      <c r="D9779" t="s">
        <v>83</v>
      </c>
      <c r="E9779" t="s">
        <v>76</v>
      </c>
      <c r="F9779" s="7">
        <v>43567</v>
      </c>
      <c r="G9779" s="7">
        <v>43750</v>
      </c>
      <c r="H9779" t="s">
        <v>77</v>
      </c>
      <c r="I9779" t="s">
        <v>78</v>
      </c>
      <c r="J9779" s="7">
        <v>45953</v>
      </c>
      <c r="K9779" s="7">
        <v>45748</v>
      </c>
      <c r="L9779" s="7">
        <v>43750</v>
      </c>
      <c r="M9779" t="s">
        <v>77</v>
      </c>
      <c r="N9779" t="s">
        <v>79</v>
      </c>
      <c r="O9779">
        <v>2026</v>
      </c>
      <c r="P9779">
        <v>1</v>
      </c>
      <c r="Q9779" t="s">
        <v>80</v>
      </c>
      <c r="R9779" s="8">
        <v>46267</v>
      </c>
      <c r="S9779" s="2">
        <v>1</v>
      </c>
      <c r="T9779" s="2" t="s">
        <v>81</v>
      </c>
    </row>
    <row r="9780" spans="1:20" x14ac:dyDescent="0.25">
      <c r="A9780">
        <v>1120866613</v>
      </c>
      <c r="B9780">
        <v>117016772</v>
      </c>
      <c r="C9780" t="s">
        <v>82</v>
      </c>
      <c r="D9780" t="s">
        <v>83</v>
      </c>
      <c r="E9780" t="s">
        <v>76</v>
      </c>
      <c r="F9780" s="7">
        <v>43567</v>
      </c>
      <c r="G9780" s="7">
        <v>43747</v>
      </c>
      <c r="H9780" t="s">
        <v>77</v>
      </c>
      <c r="I9780" t="s">
        <v>78</v>
      </c>
      <c r="J9780" s="7">
        <v>45838</v>
      </c>
      <c r="K9780" s="7">
        <v>43683</v>
      </c>
      <c r="L9780" s="7">
        <v>43747</v>
      </c>
      <c r="M9780" t="s">
        <v>77</v>
      </c>
      <c r="N9780" t="s">
        <v>79</v>
      </c>
      <c r="O9780">
        <v>2026</v>
      </c>
      <c r="P9780">
        <v>1</v>
      </c>
      <c r="Q9780" t="s">
        <v>80</v>
      </c>
      <c r="R9780" s="8">
        <v>46267</v>
      </c>
      <c r="S9780" s="2">
        <v>1</v>
      </c>
      <c r="T9780" s="2" t="s">
        <v>81</v>
      </c>
    </row>
    <row r="9781" spans="1:20" x14ac:dyDescent="0.25">
      <c r="A9781">
        <v>1120866615</v>
      </c>
      <c r="B9781">
        <v>117017154</v>
      </c>
      <c r="C9781" t="s">
        <v>96</v>
      </c>
      <c r="D9781" t="s">
        <v>88</v>
      </c>
      <c r="E9781" t="s">
        <v>76</v>
      </c>
      <c r="F9781" s="7">
        <v>43567</v>
      </c>
      <c r="G9781" s="7">
        <v>43933</v>
      </c>
      <c r="H9781" t="s">
        <v>77</v>
      </c>
      <c r="I9781" t="s">
        <v>78</v>
      </c>
      <c r="J9781" s="7">
        <v>45108</v>
      </c>
      <c r="K9781" s="7">
        <v>45748</v>
      </c>
      <c r="L9781" s="7">
        <v>43933</v>
      </c>
      <c r="M9781" t="s">
        <v>77</v>
      </c>
      <c r="N9781" t="s">
        <v>92</v>
      </c>
      <c r="O9781">
        <v>2026</v>
      </c>
      <c r="P9781">
        <v>1</v>
      </c>
      <c r="Q9781" t="s">
        <v>80</v>
      </c>
      <c r="R9781" s="8">
        <v>46267</v>
      </c>
      <c r="S9781" s="2">
        <v>1</v>
      </c>
      <c r="T9781" s="2" t="s">
        <v>81</v>
      </c>
    </row>
    <row r="9782" spans="1:20" x14ac:dyDescent="0.25">
      <c r="A9782">
        <v>1120866618</v>
      </c>
      <c r="B9782">
        <v>117020162</v>
      </c>
      <c r="C9782" t="s">
        <v>82</v>
      </c>
      <c r="D9782" t="s">
        <v>88</v>
      </c>
      <c r="E9782" t="s">
        <v>76</v>
      </c>
      <c r="F9782" s="7">
        <v>43567</v>
      </c>
      <c r="G9782" s="7">
        <v>43933</v>
      </c>
      <c r="H9782" t="s">
        <v>77</v>
      </c>
      <c r="I9782" t="s">
        <v>78</v>
      </c>
      <c r="J9782" s="7">
        <v>45170</v>
      </c>
      <c r="K9782" s="7">
        <v>45777</v>
      </c>
      <c r="L9782" s="7">
        <v>43933</v>
      </c>
      <c r="M9782" t="s">
        <v>77</v>
      </c>
      <c r="N9782" t="s">
        <v>92</v>
      </c>
      <c r="O9782">
        <v>2026</v>
      </c>
      <c r="P9782">
        <v>1</v>
      </c>
      <c r="Q9782" t="s">
        <v>80</v>
      </c>
      <c r="R9782" s="8">
        <v>46267</v>
      </c>
      <c r="S9782" s="2">
        <v>1</v>
      </c>
      <c r="T9782" s="2" t="s">
        <v>81</v>
      </c>
    </row>
    <row r="9783" spans="1:20" x14ac:dyDescent="0.25">
      <c r="A9783">
        <v>1120866620</v>
      </c>
      <c r="B9783">
        <v>117021395</v>
      </c>
      <c r="C9783" t="s">
        <v>74</v>
      </c>
      <c r="D9783" t="s">
        <v>75</v>
      </c>
      <c r="E9783" t="s">
        <v>76</v>
      </c>
      <c r="F9783" s="7">
        <v>43568</v>
      </c>
      <c r="G9783" s="7">
        <v>45364</v>
      </c>
      <c r="H9783" t="s">
        <v>86</v>
      </c>
      <c r="I9783" t="s">
        <v>87</v>
      </c>
      <c r="J9783" s="7">
        <v>44755</v>
      </c>
      <c r="K9783" s="7">
        <v>43683</v>
      </c>
      <c r="L9783" s="7">
        <v>45364</v>
      </c>
      <c r="M9783" t="s">
        <v>86</v>
      </c>
      <c r="N9783" t="s">
        <v>92</v>
      </c>
      <c r="O9783">
        <v>2026</v>
      </c>
      <c r="P9783">
        <v>1</v>
      </c>
      <c r="Q9783" t="s">
        <v>80</v>
      </c>
      <c r="R9783" s="8">
        <v>46267</v>
      </c>
      <c r="S9783" s="2">
        <v>1</v>
      </c>
      <c r="T9783" s="2" t="s">
        <v>81</v>
      </c>
    </row>
    <row r="9784" spans="1:20" x14ac:dyDescent="0.25">
      <c r="A9784">
        <v>1120866626</v>
      </c>
      <c r="B9784">
        <v>117024163</v>
      </c>
      <c r="C9784" t="s">
        <v>82</v>
      </c>
      <c r="D9784" t="s">
        <v>83</v>
      </c>
      <c r="E9784" t="s">
        <v>76</v>
      </c>
      <c r="F9784" s="7">
        <v>43568</v>
      </c>
      <c r="G9784" s="7">
        <v>43748</v>
      </c>
      <c r="H9784" t="s">
        <v>77</v>
      </c>
      <c r="I9784" t="s">
        <v>78</v>
      </c>
      <c r="J9784" s="7">
        <v>45607</v>
      </c>
      <c r="K9784" s="7">
        <v>43658</v>
      </c>
      <c r="L9784" s="7">
        <v>43748</v>
      </c>
      <c r="M9784" t="s">
        <v>77</v>
      </c>
      <c r="N9784" t="s">
        <v>79</v>
      </c>
      <c r="O9784">
        <v>2026</v>
      </c>
      <c r="P9784">
        <v>1</v>
      </c>
      <c r="Q9784" t="s">
        <v>80</v>
      </c>
      <c r="R9784" s="8">
        <v>46267</v>
      </c>
      <c r="S9784" s="2">
        <v>1</v>
      </c>
      <c r="T9784" s="2" t="s">
        <v>81</v>
      </c>
    </row>
    <row r="9785" spans="1:20" x14ac:dyDescent="0.25">
      <c r="A9785">
        <v>1120866647</v>
      </c>
      <c r="B9785">
        <v>117035477</v>
      </c>
      <c r="C9785" t="s">
        <v>82</v>
      </c>
      <c r="D9785" t="s">
        <v>83</v>
      </c>
      <c r="E9785" t="s">
        <v>76</v>
      </c>
      <c r="F9785" s="7">
        <v>43570</v>
      </c>
      <c r="G9785" s="7">
        <v>43753</v>
      </c>
      <c r="H9785" t="s">
        <v>77</v>
      </c>
      <c r="I9785" t="s">
        <v>78</v>
      </c>
      <c r="J9785" s="7">
        <v>45790</v>
      </c>
      <c r="K9785" s="7">
        <v>45057</v>
      </c>
      <c r="L9785" s="7">
        <v>43753</v>
      </c>
      <c r="M9785" t="s">
        <v>77</v>
      </c>
      <c r="N9785" t="s">
        <v>79</v>
      </c>
      <c r="O9785">
        <v>2026</v>
      </c>
      <c r="P9785">
        <v>1</v>
      </c>
      <c r="Q9785" t="s">
        <v>80</v>
      </c>
      <c r="R9785" s="8">
        <v>46267</v>
      </c>
      <c r="S9785" s="2">
        <v>1</v>
      </c>
      <c r="T9785" s="2" t="s">
        <v>81</v>
      </c>
    </row>
    <row r="9786" spans="1:20" x14ac:dyDescent="0.25">
      <c r="A9786">
        <v>1120866649</v>
      </c>
      <c r="B9786">
        <v>117036340</v>
      </c>
      <c r="C9786" t="s">
        <v>82</v>
      </c>
      <c r="D9786" t="s">
        <v>88</v>
      </c>
      <c r="E9786" t="s">
        <v>76</v>
      </c>
      <c r="F9786" s="7">
        <v>43570</v>
      </c>
      <c r="G9786" s="7">
        <v>43936</v>
      </c>
      <c r="H9786" t="s">
        <v>77</v>
      </c>
      <c r="I9786" t="s">
        <v>78</v>
      </c>
      <c r="J9786" s="7">
        <v>45824</v>
      </c>
      <c r="K9786" s="7">
        <v>45057</v>
      </c>
      <c r="L9786" s="7">
        <v>43936</v>
      </c>
      <c r="M9786" t="s">
        <v>77</v>
      </c>
      <c r="N9786" t="s">
        <v>79</v>
      </c>
      <c r="O9786">
        <v>2026</v>
      </c>
      <c r="P9786">
        <v>1</v>
      </c>
      <c r="Q9786" t="s">
        <v>80</v>
      </c>
      <c r="R9786" s="8">
        <v>46267</v>
      </c>
      <c r="S9786" s="2">
        <v>1</v>
      </c>
      <c r="T9786" s="2" t="s">
        <v>81</v>
      </c>
    </row>
    <row r="9787" spans="1:20" x14ac:dyDescent="0.25">
      <c r="A9787">
        <v>1120866652</v>
      </c>
      <c r="B9787">
        <v>117038367</v>
      </c>
      <c r="C9787" t="s">
        <v>82</v>
      </c>
      <c r="D9787" t="s">
        <v>83</v>
      </c>
      <c r="E9787" t="s">
        <v>76</v>
      </c>
      <c r="F9787" s="7">
        <v>43571</v>
      </c>
      <c r="G9787" s="7">
        <v>43751</v>
      </c>
      <c r="H9787" t="s">
        <v>77</v>
      </c>
      <c r="I9787" t="s">
        <v>78</v>
      </c>
      <c r="J9787" s="7">
        <v>45929</v>
      </c>
      <c r="K9787" s="7">
        <v>45748</v>
      </c>
      <c r="L9787" s="7">
        <v>43751</v>
      </c>
      <c r="M9787" t="s">
        <v>77</v>
      </c>
      <c r="N9787" t="s">
        <v>79</v>
      </c>
      <c r="O9787">
        <v>2026</v>
      </c>
      <c r="P9787">
        <v>1</v>
      </c>
      <c r="Q9787" t="s">
        <v>80</v>
      </c>
      <c r="R9787" s="8">
        <v>46267</v>
      </c>
      <c r="S9787" s="2">
        <v>1</v>
      </c>
      <c r="T9787" s="2" t="s">
        <v>81</v>
      </c>
    </row>
    <row r="9788" spans="1:20" x14ac:dyDescent="0.25">
      <c r="A9788">
        <v>1120866665</v>
      </c>
      <c r="B9788">
        <v>117053886</v>
      </c>
      <c r="C9788" t="s">
        <v>82</v>
      </c>
      <c r="D9788" t="s">
        <v>75</v>
      </c>
      <c r="E9788" t="s">
        <v>76</v>
      </c>
      <c r="F9788" s="7">
        <v>43573</v>
      </c>
      <c r="G9788" s="7">
        <v>43939</v>
      </c>
      <c r="H9788" t="s">
        <v>77</v>
      </c>
      <c r="I9788" t="s">
        <v>89</v>
      </c>
      <c r="J9788" s="7">
        <v>46011</v>
      </c>
      <c r="K9788" s="7">
        <v>46020</v>
      </c>
      <c r="L9788" s="7">
        <v>43939</v>
      </c>
      <c r="M9788" t="s">
        <v>77</v>
      </c>
      <c r="N9788" t="s">
        <v>79</v>
      </c>
      <c r="O9788">
        <v>2026</v>
      </c>
      <c r="P9788">
        <v>1</v>
      </c>
      <c r="Q9788" t="s">
        <v>80</v>
      </c>
      <c r="R9788" s="8">
        <v>46267</v>
      </c>
      <c r="S9788" s="2">
        <v>1</v>
      </c>
      <c r="T9788" s="2" t="s">
        <v>81</v>
      </c>
    </row>
    <row r="9789" spans="1:20" x14ac:dyDescent="0.25">
      <c r="A9789">
        <v>1120866666</v>
      </c>
      <c r="B9789">
        <v>117053886</v>
      </c>
      <c r="C9789" t="s">
        <v>82</v>
      </c>
      <c r="D9789" t="s">
        <v>75</v>
      </c>
      <c r="E9789" t="s">
        <v>76</v>
      </c>
      <c r="F9789" s="7">
        <v>43573</v>
      </c>
      <c r="G9789" s="7">
        <v>43939</v>
      </c>
      <c r="H9789" t="s">
        <v>77</v>
      </c>
      <c r="I9789" t="s">
        <v>89</v>
      </c>
      <c r="J9789" s="7">
        <v>46011</v>
      </c>
      <c r="K9789" s="7">
        <v>45057</v>
      </c>
      <c r="L9789" s="7">
        <v>43939</v>
      </c>
      <c r="M9789" t="s">
        <v>77</v>
      </c>
      <c r="N9789" t="s">
        <v>79</v>
      </c>
      <c r="O9789">
        <v>2026</v>
      </c>
      <c r="P9789">
        <v>1</v>
      </c>
      <c r="Q9789" t="s">
        <v>80</v>
      </c>
      <c r="R9789" s="8">
        <v>46267</v>
      </c>
      <c r="S9789" s="2">
        <v>1</v>
      </c>
      <c r="T9789" s="2" t="s">
        <v>81</v>
      </c>
    </row>
    <row r="9790" spans="1:20" x14ac:dyDescent="0.25">
      <c r="A9790">
        <v>1120866679</v>
      </c>
      <c r="B9790">
        <v>117068605</v>
      </c>
      <c r="C9790" t="s">
        <v>82</v>
      </c>
      <c r="D9790" t="s">
        <v>83</v>
      </c>
      <c r="E9790" t="s">
        <v>76</v>
      </c>
      <c r="F9790" s="7">
        <v>43575</v>
      </c>
      <c r="G9790" s="7">
        <v>43755</v>
      </c>
      <c r="H9790" t="s">
        <v>77</v>
      </c>
      <c r="I9790" t="s">
        <v>78</v>
      </c>
      <c r="J9790" s="7">
        <v>45895</v>
      </c>
      <c r="K9790" s="7">
        <v>43667</v>
      </c>
      <c r="L9790" s="7">
        <v>43755</v>
      </c>
      <c r="M9790" t="s">
        <v>77</v>
      </c>
      <c r="N9790" t="s">
        <v>79</v>
      </c>
      <c r="O9790">
        <v>2026</v>
      </c>
      <c r="P9790">
        <v>1</v>
      </c>
      <c r="Q9790" t="s">
        <v>80</v>
      </c>
      <c r="R9790" s="8">
        <v>46267</v>
      </c>
      <c r="S9790" s="2">
        <v>1</v>
      </c>
      <c r="T9790" s="2" t="s">
        <v>81</v>
      </c>
    </row>
    <row r="9791" spans="1:20" x14ac:dyDescent="0.25">
      <c r="A9791">
        <v>1120866688</v>
      </c>
      <c r="B9791">
        <v>117077819</v>
      </c>
      <c r="C9791" t="s">
        <v>82</v>
      </c>
      <c r="D9791" t="s">
        <v>83</v>
      </c>
      <c r="E9791" t="s">
        <v>76</v>
      </c>
      <c r="F9791" s="7">
        <v>43577</v>
      </c>
      <c r="G9791" s="7">
        <v>43760</v>
      </c>
      <c r="H9791" t="s">
        <v>77</v>
      </c>
      <c r="I9791" t="s">
        <v>78</v>
      </c>
      <c r="J9791" s="7">
        <v>45740</v>
      </c>
      <c r="K9791" s="7">
        <v>45688</v>
      </c>
      <c r="L9791" s="7">
        <v>43760</v>
      </c>
      <c r="M9791" t="s">
        <v>77</v>
      </c>
      <c r="N9791" t="s">
        <v>79</v>
      </c>
      <c r="O9791">
        <v>2026</v>
      </c>
      <c r="P9791">
        <v>1</v>
      </c>
      <c r="Q9791" t="s">
        <v>80</v>
      </c>
      <c r="R9791" s="8">
        <v>46267</v>
      </c>
      <c r="S9791" s="2">
        <v>1</v>
      </c>
      <c r="T9791" s="2" t="s">
        <v>81</v>
      </c>
    </row>
    <row r="9792" spans="1:20" x14ac:dyDescent="0.25">
      <c r="A9792">
        <v>1120866701</v>
      </c>
      <c r="B9792">
        <v>117093977</v>
      </c>
      <c r="C9792" t="s">
        <v>82</v>
      </c>
      <c r="D9792" t="s">
        <v>83</v>
      </c>
      <c r="E9792" t="s">
        <v>76</v>
      </c>
      <c r="F9792" s="7">
        <v>43579</v>
      </c>
      <c r="G9792" s="7">
        <v>43759</v>
      </c>
      <c r="H9792" t="s">
        <v>77</v>
      </c>
      <c r="I9792" t="s">
        <v>78</v>
      </c>
      <c r="J9792" s="7">
        <v>45546</v>
      </c>
      <c r="K9792" s="7">
        <v>45748</v>
      </c>
      <c r="L9792" s="7">
        <v>43759</v>
      </c>
      <c r="M9792" t="s">
        <v>77</v>
      </c>
      <c r="N9792" t="s">
        <v>79</v>
      </c>
      <c r="O9792">
        <v>2026</v>
      </c>
      <c r="P9792">
        <v>1</v>
      </c>
      <c r="Q9792" t="s">
        <v>80</v>
      </c>
      <c r="R9792" s="8">
        <v>46267</v>
      </c>
      <c r="S9792" s="2">
        <v>1</v>
      </c>
      <c r="T9792" s="2" t="s">
        <v>81</v>
      </c>
    </row>
    <row r="9793" spans="1:20" x14ac:dyDescent="0.25">
      <c r="A9793">
        <v>1120866712</v>
      </c>
      <c r="B9793">
        <v>117099260</v>
      </c>
      <c r="C9793" t="s">
        <v>82</v>
      </c>
      <c r="D9793" t="s">
        <v>83</v>
      </c>
      <c r="E9793" t="s">
        <v>76</v>
      </c>
      <c r="F9793" s="7">
        <v>43580</v>
      </c>
      <c r="G9793" s="7">
        <v>43760</v>
      </c>
      <c r="H9793" t="s">
        <v>77</v>
      </c>
      <c r="I9793" t="s">
        <v>78</v>
      </c>
      <c r="J9793" s="7">
        <v>45565</v>
      </c>
      <c r="K9793" s="7">
        <v>45748</v>
      </c>
      <c r="L9793" s="7">
        <v>43760</v>
      </c>
      <c r="M9793" t="s">
        <v>77</v>
      </c>
      <c r="N9793" t="s">
        <v>79</v>
      </c>
      <c r="O9793">
        <v>2026</v>
      </c>
      <c r="P9793">
        <v>1</v>
      </c>
      <c r="Q9793" t="s">
        <v>80</v>
      </c>
      <c r="R9793" s="8">
        <v>46267</v>
      </c>
      <c r="S9793" s="2">
        <v>1</v>
      </c>
      <c r="T9793" s="2" t="s">
        <v>81</v>
      </c>
    </row>
    <row r="9794" spans="1:20" x14ac:dyDescent="0.25">
      <c r="A9794">
        <v>1120866714</v>
      </c>
      <c r="B9794">
        <v>117100048</v>
      </c>
      <c r="C9794" t="s">
        <v>82</v>
      </c>
      <c r="D9794" t="s">
        <v>83</v>
      </c>
      <c r="E9794" t="s">
        <v>76</v>
      </c>
      <c r="F9794" s="7">
        <v>43580</v>
      </c>
      <c r="G9794" s="7">
        <v>43763</v>
      </c>
      <c r="H9794" t="s">
        <v>77</v>
      </c>
      <c r="I9794" t="s">
        <v>78</v>
      </c>
      <c r="J9794" s="7">
        <v>45450</v>
      </c>
      <c r="K9794" s="7">
        <v>43658</v>
      </c>
      <c r="L9794" s="7">
        <v>43763</v>
      </c>
      <c r="M9794" t="s">
        <v>77</v>
      </c>
      <c r="N9794" t="s">
        <v>79</v>
      </c>
      <c r="O9794">
        <v>2026</v>
      </c>
      <c r="P9794">
        <v>1</v>
      </c>
      <c r="Q9794" t="s">
        <v>80</v>
      </c>
      <c r="R9794" s="8">
        <v>46267</v>
      </c>
      <c r="S9794" s="2">
        <v>1</v>
      </c>
      <c r="T9794" s="2" t="s">
        <v>81</v>
      </c>
    </row>
    <row r="9795" spans="1:20" x14ac:dyDescent="0.25">
      <c r="A9795">
        <v>1120866740</v>
      </c>
      <c r="B9795">
        <v>117120712</v>
      </c>
      <c r="C9795" t="s">
        <v>74</v>
      </c>
      <c r="D9795" t="s">
        <v>83</v>
      </c>
      <c r="E9795" t="s">
        <v>76</v>
      </c>
      <c r="F9795" s="7">
        <v>43584</v>
      </c>
      <c r="G9795" s="7">
        <v>43767</v>
      </c>
      <c r="H9795" t="s">
        <v>77</v>
      </c>
      <c r="I9795" t="s">
        <v>78</v>
      </c>
      <c r="J9795" s="7">
        <v>45731</v>
      </c>
      <c r="K9795" s="7">
        <v>44069</v>
      </c>
      <c r="L9795" s="7">
        <v>43767</v>
      </c>
      <c r="M9795" t="s">
        <v>77</v>
      </c>
      <c r="N9795" t="s">
        <v>79</v>
      </c>
      <c r="O9795">
        <v>2026</v>
      </c>
      <c r="P9795">
        <v>1</v>
      </c>
      <c r="Q9795" t="s">
        <v>80</v>
      </c>
      <c r="R9795" s="8">
        <v>46267</v>
      </c>
      <c r="S9795" s="2">
        <v>1</v>
      </c>
      <c r="T9795" s="2" t="s">
        <v>81</v>
      </c>
    </row>
    <row r="9796" spans="1:20" x14ac:dyDescent="0.25">
      <c r="A9796">
        <v>1120866744</v>
      </c>
      <c r="B9796">
        <v>117124647</v>
      </c>
      <c r="C9796" t="s">
        <v>96</v>
      </c>
      <c r="D9796" t="s">
        <v>83</v>
      </c>
      <c r="E9796" t="s">
        <v>76</v>
      </c>
      <c r="F9796" s="7">
        <v>43584</v>
      </c>
      <c r="G9796" s="7">
        <v>43767</v>
      </c>
      <c r="H9796" t="s">
        <v>77</v>
      </c>
      <c r="I9796" t="s">
        <v>78</v>
      </c>
      <c r="J9796" s="7">
        <v>45860</v>
      </c>
      <c r="K9796" s="7">
        <v>45748</v>
      </c>
      <c r="L9796" s="7">
        <v>43767</v>
      </c>
      <c r="M9796" t="s">
        <v>77</v>
      </c>
      <c r="N9796" t="s">
        <v>79</v>
      </c>
      <c r="O9796">
        <v>2026</v>
      </c>
      <c r="P9796">
        <v>1</v>
      </c>
      <c r="Q9796" t="s">
        <v>80</v>
      </c>
      <c r="R9796" s="8">
        <v>46267</v>
      </c>
      <c r="S9796" s="2">
        <v>1</v>
      </c>
      <c r="T9796" s="2" t="s">
        <v>81</v>
      </c>
    </row>
    <row r="9797" spans="1:20" x14ac:dyDescent="0.25">
      <c r="A9797">
        <v>1120866763</v>
      </c>
      <c r="B9797">
        <v>117143334</v>
      </c>
      <c r="C9797" t="s">
        <v>82</v>
      </c>
      <c r="D9797" t="s">
        <v>88</v>
      </c>
      <c r="E9797" t="s">
        <v>76</v>
      </c>
      <c r="F9797" s="7">
        <v>43587</v>
      </c>
      <c r="G9797" s="7">
        <v>43953</v>
      </c>
      <c r="H9797" t="s">
        <v>77</v>
      </c>
      <c r="I9797" t="s">
        <v>78</v>
      </c>
      <c r="J9797" s="7">
        <v>45972</v>
      </c>
      <c r="K9797" s="7">
        <v>45839</v>
      </c>
      <c r="L9797" s="7">
        <v>43953</v>
      </c>
      <c r="M9797" t="s">
        <v>77</v>
      </c>
      <c r="N9797" t="s">
        <v>79</v>
      </c>
      <c r="O9797">
        <v>2026</v>
      </c>
      <c r="P9797">
        <v>1</v>
      </c>
      <c r="Q9797" t="s">
        <v>80</v>
      </c>
      <c r="R9797" s="8">
        <v>46267</v>
      </c>
      <c r="S9797" s="2">
        <v>1</v>
      </c>
      <c r="T9797" s="2" t="s">
        <v>81</v>
      </c>
    </row>
    <row r="9798" spans="1:20" x14ac:dyDescent="0.25">
      <c r="A9798">
        <v>1120866783</v>
      </c>
      <c r="B9798">
        <v>117166956</v>
      </c>
      <c r="C9798" t="s">
        <v>82</v>
      </c>
      <c r="D9798" t="s">
        <v>83</v>
      </c>
      <c r="E9798" t="s">
        <v>76</v>
      </c>
      <c r="F9798" s="7">
        <v>43591</v>
      </c>
      <c r="G9798" s="7">
        <v>45418</v>
      </c>
      <c r="H9798" t="s">
        <v>86</v>
      </c>
      <c r="I9798" t="s">
        <v>87</v>
      </c>
      <c r="J9798" s="7">
        <v>45437</v>
      </c>
      <c r="K9798" s="7">
        <v>45748</v>
      </c>
      <c r="L9798" s="7">
        <v>45418</v>
      </c>
      <c r="M9798" t="s">
        <v>86</v>
      </c>
      <c r="N9798" t="s">
        <v>79</v>
      </c>
      <c r="O9798">
        <v>2026</v>
      </c>
      <c r="P9798">
        <v>1</v>
      </c>
      <c r="Q9798" t="s">
        <v>80</v>
      </c>
      <c r="R9798" s="8">
        <v>46267</v>
      </c>
      <c r="S9798" s="2">
        <v>1</v>
      </c>
      <c r="T9798" s="2" t="s">
        <v>81</v>
      </c>
    </row>
    <row r="9799" spans="1:20" x14ac:dyDescent="0.25">
      <c r="A9799">
        <v>1120866806</v>
      </c>
      <c r="B9799">
        <v>117185466</v>
      </c>
      <c r="C9799" t="s">
        <v>82</v>
      </c>
      <c r="D9799" t="s">
        <v>83</v>
      </c>
      <c r="E9799" t="s">
        <v>76</v>
      </c>
      <c r="F9799" s="7">
        <v>43593</v>
      </c>
      <c r="G9799" s="7">
        <v>43777</v>
      </c>
      <c r="H9799" t="s">
        <v>77</v>
      </c>
      <c r="I9799" t="s">
        <v>78</v>
      </c>
      <c r="J9799" s="7">
        <v>45875</v>
      </c>
      <c r="K9799" s="7">
        <v>43667</v>
      </c>
      <c r="L9799" s="7">
        <v>43777</v>
      </c>
      <c r="M9799" t="s">
        <v>77</v>
      </c>
      <c r="N9799" t="s">
        <v>79</v>
      </c>
      <c r="O9799">
        <v>2026</v>
      </c>
      <c r="P9799">
        <v>1</v>
      </c>
      <c r="Q9799" t="s">
        <v>80</v>
      </c>
      <c r="R9799" s="8">
        <v>46267</v>
      </c>
      <c r="S9799" s="2">
        <v>1</v>
      </c>
      <c r="T9799" s="2" t="s">
        <v>81</v>
      </c>
    </row>
    <row r="9800" spans="1:20" x14ac:dyDescent="0.25">
      <c r="A9800">
        <v>1120866820</v>
      </c>
      <c r="B9800">
        <v>117206851</v>
      </c>
      <c r="C9800" t="s">
        <v>74</v>
      </c>
      <c r="D9800" t="s">
        <v>88</v>
      </c>
      <c r="E9800" t="s">
        <v>76</v>
      </c>
      <c r="F9800" s="7">
        <v>43595</v>
      </c>
      <c r="G9800" s="7">
        <v>43961</v>
      </c>
      <c r="H9800" t="s">
        <v>77</v>
      </c>
      <c r="I9800" t="s">
        <v>78</v>
      </c>
      <c r="J9800" s="7">
        <v>45204</v>
      </c>
      <c r="K9800" s="7">
        <v>44243</v>
      </c>
      <c r="L9800" s="7">
        <v>43961</v>
      </c>
      <c r="M9800" t="s">
        <v>77</v>
      </c>
      <c r="N9800" t="s">
        <v>92</v>
      </c>
      <c r="O9800">
        <v>2026</v>
      </c>
      <c r="P9800">
        <v>1</v>
      </c>
      <c r="Q9800" t="s">
        <v>80</v>
      </c>
      <c r="R9800" s="8">
        <v>46267</v>
      </c>
      <c r="S9800" s="2">
        <v>1</v>
      </c>
      <c r="T9800" s="2" t="s">
        <v>81</v>
      </c>
    </row>
    <row r="9801" spans="1:20" x14ac:dyDescent="0.25">
      <c r="A9801">
        <v>1120866826</v>
      </c>
      <c r="B9801">
        <v>117211886</v>
      </c>
      <c r="C9801" t="s">
        <v>82</v>
      </c>
      <c r="D9801" t="s">
        <v>88</v>
      </c>
      <c r="E9801" t="s">
        <v>76</v>
      </c>
      <c r="F9801" s="7">
        <v>43595</v>
      </c>
      <c r="G9801" s="7">
        <v>43961</v>
      </c>
      <c r="H9801" t="s">
        <v>77</v>
      </c>
      <c r="I9801" t="s">
        <v>78</v>
      </c>
      <c r="J9801" s="7">
        <v>45875</v>
      </c>
      <c r="K9801" s="7">
        <v>44239</v>
      </c>
      <c r="L9801" s="7">
        <v>43961</v>
      </c>
      <c r="M9801" t="s">
        <v>77</v>
      </c>
      <c r="N9801" t="s">
        <v>79</v>
      </c>
      <c r="O9801">
        <v>2026</v>
      </c>
      <c r="P9801">
        <v>1</v>
      </c>
      <c r="Q9801" t="s">
        <v>80</v>
      </c>
      <c r="R9801" s="8">
        <v>46267</v>
      </c>
      <c r="S9801" s="2">
        <v>1</v>
      </c>
      <c r="T9801" s="2" t="s">
        <v>81</v>
      </c>
    </row>
    <row r="9802" spans="1:20" x14ac:dyDescent="0.25">
      <c r="A9802">
        <v>1120866829</v>
      </c>
      <c r="B9802">
        <v>117214402</v>
      </c>
      <c r="C9802" t="s">
        <v>82</v>
      </c>
      <c r="D9802" t="s">
        <v>83</v>
      </c>
      <c r="E9802" t="s">
        <v>76</v>
      </c>
      <c r="F9802" s="7">
        <v>43596</v>
      </c>
      <c r="G9802" s="7">
        <v>43776</v>
      </c>
      <c r="H9802" t="s">
        <v>77</v>
      </c>
      <c r="I9802" t="s">
        <v>78</v>
      </c>
      <c r="J9802" s="7">
        <v>45727</v>
      </c>
      <c r="K9802" s="7">
        <v>45729</v>
      </c>
      <c r="L9802" s="7">
        <v>43776</v>
      </c>
      <c r="M9802" t="s">
        <v>77</v>
      </c>
      <c r="N9802" t="s">
        <v>79</v>
      </c>
      <c r="O9802">
        <v>2026</v>
      </c>
      <c r="P9802">
        <v>1</v>
      </c>
      <c r="Q9802" t="s">
        <v>80</v>
      </c>
      <c r="R9802" s="8">
        <v>46267</v>
      </c>
      <c r="S9802" s="2">
        <v>1</v>
      </c>
      <c r="T9802" s="2" t="s">
        <v>81</v>
      </c>
    </row>
    <row r="9803" spans="1:20" x14ac:dyDescent="0.25">
      <c r="A9803">
        <v>1120866830</v>
      </c>
      <c r="B9803">
        <v>117214402</v>
      </c>
      <c r="C9803" t="s">
        <v>82</v>
      </c>
      <c r="D9803" t="s">
        <v>83</v>
      </c>
      <c r="E9803" t="s">
        <v>76</v>
      </c>
      <c r="F9803" s="7">
        <v>43596</v>
      </c>
      <c r="G9803" s="7">
        <v>43776</v>
      </c>
      <c r="H9803" t="s">
        <v>77</v>
      </c>
      <c r="I9803" t="s">
        <v>78</v>
      </c>
      <c r="J9803" s="7">
        <v>45727</v>
      </c>
      <c r="K9803" s="7">
        <v>43658</v>
      </c>
      <c r="L9803" s="7">
        <v>43776</v>
      </c>
      <c r="M9803" t="s">
        <v>77</v>
      </c>
      <c r="N9803" t="s">
        <v>79</v>
      </c>
      <c r="O9803">
        <v>2026</v>
      </c>
      <c r="P9803">
        <v>1</v>
      </c>
      <c r="Q9803" t="s">
        <v>80</v>
      </c>
      <c r="R9803" s="8">
        <v>46267</v>
      </c>
      <c r="S9803" s="2">
        <v>1</v>
      </c>
      <c r="T9803" s="2" t="s">
        <v>81</v>
      </c>
    </row>
    <row r="9804" spans="1:20" x14ac:dyDescent="0.25">
      <c r="A9804">
        <v>1120866848</v>
      </c>
      <c r="B9804">
        <v>117230616</v>
      </c>
      <c r="C9804" t="s">
        <v>82</v>
      </c>
      <c r="D9804" t="s">
        <v>83</v>
      </c>
      <c r="E9804" t="s">
        <v>76</v>
      </c>
      <c r="F9804" s="7">
        <v>43599</v>
      </c>
      <c r="G9804" s="7">
        <v>45411</v>
      </c>
      <c r="H9804" t="s">
        <v>77</v>
      </c>
      <c r="I9804" t="s">
        <v>78</v>
      </c>
      <c r="J9804" s="7">
        <v>46083</v>
      </c>
      <c r="K9804" s="7">
        <v>45689</v>
      </c>
      <c r="L9804" s="7">
        <v>45411</v>
      </c>
      <c r="M9804" t="s">
        <v>77</v>
      </c>
      <c r="N9804" t="s">
        <v>92</v>
      </c>
      <c r="O9804">
        <v>2026</v>
      </c>
      <c r="P9804">
        <v>1</v>
      </c>
      <c r="Q9804" t="s">
        <v>80</v>
      </c>
      <c r="R9804" s="8">
        <v>46267</v>
      </c>
      <c r="S9804" s="2">
        <v>1</v>
      </c>
      <c r="T9804" s="2" t="s">
        <v>81</v>
      </c>
    </row>
    <row r="9805" spans="1:20" x14ac:dyDescent="0.25">
      <c r="A9805">
        <v>1120866849</v>
      </c>
      <c r="B9805">
        <v>117230616</v>
      </c>
      <c r="C9805" t="s">
        <v>82</v>
      </c>
      <c r="D9805" t="s">
        <v>83</v>
      </c>
      <c r="E9805" t="s">
        <v>76</v>
      </c>
      <c r="F9805" s="7">
        <v>43599</v>
      </c>
      <c r="G9805" s="7">
        <v>45411</v>
      </c>
      <c r="H9805" t="s">
        <v>77</v>
      </c>
      <c r="I9805" t="s">
        <v>78</v>
      </c>
      <c r="J9805" s="7">
        <v>46083</v>
      </c>
      <c r="K9805" s="7">
        <v>45733</v>
      </c>
      <c r="L9805" s="7">
        <v>45411</v>
      </c>
      <c r="M9805" t="s">
        <v>77</v>
      </c>
      <c r="N9805" t="s">
        <v>92</v>
      </c>
      <c r="O9805">
        <v>2026</v>
      </c>
      <c r="P9805">
        <v>1</v>
      </c>
      <c r="Q9805" t="s">
        <v>80</v>
      </c>
      <c r="R9805" s="8">
        <v>46267</v>
      </c>
      <c r="S9805" s="2">
        <v>1</v>
      </c>
      <c r="T9805" s="2" t="s">
        <v>81</v>
      </c>
    </row>
    <row r="9806" spans="1:20" x14ac:dyDescent="0.25">
      <c r="A9806">
        <v>1120866861</v>
      </c>
      <c r="B9806">
        <v>117243674</v>
      </c>
      <c r="C9806" t="s">
        <v>82</v>
      </c>
      <c r="D9806" t="s">
        <v>88</v>
      </c>
      <c r="E9806" t="s">
        <v>76</v>
      </c>
      <c r="F9806" s="7">
        <v>43600</v>
      </c>
      <c r="G9806" s="7">
        <v>43966</v>
      </c>
      <c r="H9806" t="s">
        <v>77</v>
      </c>
      <c r="I9806" t="s">
        <v>78</v>
      </c>
      <c r="J9806" s="7">
        <v>45850</v>
      </c>
      <c r="K9806" s="7">
        <v>44241</v>
      </c>
      <c r="L9806" s="7">
        <v>43966</v>
      </c>
      <c r="M9806" t="s">
        <v>77</v>
      </c>
      <c r="N9806" t="s">
        <v>79</v>
      </c>
      <c r="O9806">
        <v>2026</v>
      </c>
      <c r="P9806">
        <v>1</v>
      </c>
      <c r="Q9806" t="s">
        <v>80</v>
      </c>
      <c r="R9806" s="8">
        <v>46267</v>
      </c>
      <c r="S9806" s="2">
        <v>1</v>
      </c>
      <c r="T9806" s="2" t="s">
        <v>81</v>
      </c>
    </row>
    <row r="9807" spans="1:20" x14ac:dyDescent="0.25">
      <c r="A9807">
        <v>1120866879</v>
      </c>
      <c r="B9807">
        <v>117260960</v>
      </c>
      <c r="C9807" t="s">
        <v>82</v>
      </c>
      <c r="D9807" t="s">
        <v>88</v>
      </c>
      <c r="E9807" t="s">
        <v>76</v>
      </c>
      <c r="F9807" s="7">
        <v>43602</v>
      </c>
      <c r="G9807" s="7">
        <v>43968</v>
      </c>
      <c r="H9807" t="s">
        <v>77</v>
      </c>
      <c r="I9807" t="s">
        <v>78</v>
      </c>
      <c r="J9807" s="7">
        <v>45790</v>
      </c>
      <c r="K9807" s="7">
        <v>44244</v>
      </c>
      <c r="L9807" s="7">
        <v>43968</v>
      </c>
      <c r="M9807" t="s">
        <v>77</v>
      </c>
      <c r="N9807" t="s">
        <v>79</v>
      </c>
      <c r="O9807">
        <v>2026</v>
      </c>
      <c r="P9807">
        <v>1</v>
      </c>
      <c r="Q9807" t="s">
        <v>80</v>
      </c>
      <c r="R9807" s="8">
        <v>46267</v>
      </c>
      <c r="S9807" s="2">
        <v>1</v>
      </c>
      <c r="T9807" s="2" t="s">
        <v>81</v>
      </c>
    </row>
    <row r="9808" spans="1:20" x14ac:dyDescent="0.25">
      <c r="A9808">
        <v>1120866887</v>
      </c>
      <c r="B9808">
        <v>117272810</v>
      </c>
      <c r="C9808" t="s">
        <v>93</v>
      </c>
      <c r="D9808" t="s">
        <v>88</v>
      </c>
      <c r="E9808" t="s">
        <v>76</v>
      </c>
      <c r="F9808" s="7">
        <v>43604</v>
      </c>
      <c r="G9808" s="7">
        <v>43970</v>
      </c>
      <c r="H9808" t="s">
        <v>77</v>
      </c>
      <c r="I9808" t="s">
        <v>78</v>
      </c>
      <c r="J9808" s="7">
        <v>45752</v>
      </c>
      <c r="K9808" s="7">
        <v>45057</v>
      </c>
      <c r="L9808" s="7">
        <v>43970</v>
      </c>
      <c r="M9808" t="s">
        <v>77</v>
      </c>
      <c r="N9808" t="s">
        <v>79</v>
      </c>
      <c r="O9808">
        <v>2026</v>
      </c>
      <c r="P9808">
        <v>1</v>
      </c>
      <c r="Q9808" t="s">
        <v>80</v>
      </c>
      <c r="R9808" s="8">
        <v>46267</v>
      </c>
      <c r="S9808" s="2">
        <v>1</v>
      </c>
      <c r="T9808" s="2" t="s">
        <v>81</v>
      </c>
    </row>
    <row r="9809" spans="1:20" x14ac:dyDescent="0.25">
      <c r="A9809">
        <v>1120866903</v>
      </c>
      <c r="B9809">
        <v>117298712</v>
      </c>
      <c r="C9809" t="s">
        <v>93</v>
      </c>
      <c r="D9809" t="s">
        <v>88</v>
      </c>
      <c r="E9809" t="s">
        <v>76</v>
      </c>
      <c r="F9809" s="7">
        <v>43607</v>
      </c>
      <c r="G9809" s="7">
        <v>43973</v>
      </c>
      <c r="H9809" t="s">
        <v>77</v>
      </c>
      <c r="I9809" t="s">
        <v>78</v>
      </c>
      <c r="J9809" s="7">
        <v>45923</v>
      </c>
      <c r="K9809" s="7">
        <v>46041</v>
      </c>
      <c r="L9809" s="7">
        <v>43973</v>
      </c>
      <c r="M9809" t="s">
        <v>77</v>
      </c>
      <c r="N9809" t="s">
        <v>79</v>
      </c>
      <c r="O9809">
        <v>2026</v>
      </c>
      <c r="P9809">
        <v>1</v>
      </c>
      <c r="Q9809" t="s">
        <v>80</v>
      </c>
      <c r="R9809" s="8">
        <v>46267</v>
      </c>
      <c r="S9809" s="2">
        <v>1</v>
      </c>
      <c r="T9809" s="2" t="s">
        <v>81</v>
      </c>
    </row>
    <row r="9810" spans="1:20" x14ac:dyDescent="0.25">
      <c r="A9810">
        <v>1120866919</v>
      </c>
      <c r="B9810">
        <v>117308648</v>
      </c>
      <c r="C9810" t="s">
        <v>82</v>
      </c>
      <c r="D9810" t="s">
        <v>83</v>
      </c>
      <c r="E9810" t="s">
        <v>76</v>
      </c>
      <c r="F9810" s="7">
        <v>43608</v>
      </c>
      <c r="G9810" s="7">
        <v>43788</v>
      </c>
      <c r="H9810" t="s">
        <v>77</v>
      </c>
      <c r="I9810" t="s">
        <v>78</v>
      </c>
      <c r="J9810" s="7">
        <v>45914</v>
      </c>
      <c r="K9810" s="7">
        <v>43667</v>
      </c>
      <c r="L9810" s="7">
        <v>43788</v>
      </c>
      <c r="M9810" t="s">
        <v>77</v>
      </c>
      <c r="N9810" t="s">
        <v>79</v>
      </c>
      <c r="O9810">
        <v>2026</v>
      </c>
      <c r="P9810">
        <v>1</v>
      </c>
      <c r="Q9810" t="s">
        <v>80</v>
      </c>
      <c r="R9810" s="8">
        <v>46267</v>
      </c>
      <c r="S9810" s="2">
        <v>1</v>
      </c>
      <c r="T9810" s="2" t="s">
        <v>81</v>
      </c>
    </row>
    <row r="9811" spans="1:20" x14ac:dyDescent="0.25">
      <c r="A9811">
        <v>1120866936</v>
      </c>
      <c r="B9811">
        <v>117323789</v>
      </c>
      <c r="C9811" t="s">
        <v>82</v>
      </c>
      <c r="D9811" t="s">
        <v>83</v>
      </c>
      <c r="E9811" t="s">
        <v>76</v>
      </c>
      <c r="F9811" s="7">
        <v>43611</v>
      </c>
      <c r="G9811" s="7">
        <v>43791</v>
      </c>
      <c r="H9811" t="s">
        <v>77</v>
      </c>
      <c r="I9811" t="s">
        <v>78</v>
      </c>
      <c r="J9811" s="7">
        <v>45736</v>
      </c>
      <c r="K9811" s="7">
        <v>43658</v>
      </c>
      <c r="L9811" s="7">
        <v>43791</v>
      </c>
      <c r="M9811" t="s">
        <v>77</v>
      </c>
      <c r="N9811" t="s">
        <v>79</v>
      </c>
      <c r="O9811">
        <v>2026</v>
      </c>
      <c r="P9811">
        <v>1</v>
      </c>
      <c r="Q9811" t="s">
        <v>80</v>
      </c>
      <c r="R9811" s="8">
        <v>46267</v>
      </c>
      <c r="S9811" s="2">
        <v>1</v>
      </c>
      <c r="T9811" s="2" t="s">
        <v>81</v>
      </c>
    </row>
    <row r="9812" spans="1:20" x14ac:dyDescent="0.25">
      <c r="A9812">
        <v>1120866941</v>
      </c>
      <c r="B9812">
        <v>117325527</v>
      </c>
      <c r="C9812" t="s">
        <v>85</v>
      </c>
      <c r="D9812" t="s">
        <v>88</v>
      </c>
      <c r="E9812" t="s">
        <v>76</v>
      </c>
      <c r="F9812" s="7">
        <v>43612</v>
      </c>
      <c r="G9812" s="7">
        <v>43978</v>
      </c>
      <c r="H9812" t="s">
        <v>77</v>
      </c>
      <c r="I9812" t="s">
        <v>78</v>
      </c>
      <c r="J9812" s="7">
        <v>45941</v>
      </c>
      <c r="K9812" s="7">
        <v>45947</v>
      </c>
      <c r="L9812" s="7">
        <v>43978</v>
      </c>
      <c r="M9812" t="s">
        <v>77</v>
      </c>
      <c r="N9812" t="s">
        <v>79</v>
      </c>
      <c r="O9812">
        <v>2026</v>
      </c>
      <c r="P9812">
        <v>1</v>
      </c>
      <c r="Q9812" t="s">
        <v>80</v>
      </c>
      <c r="R9812" s="8">
        <v>46267</v>
      </c>
      <c r="S9812" s="2">
        <v>1</v>
      </c>
      <c r="T9812" s="2" t="s">
        <v>81</v>
      </c>
    </row>
    <row r="9813" spans="1:20" x14ac:dyDescent="0.25">
      <c r="A9813">
        <v>1120866955</v>
      </c>
      <c r="B9813">
        <v>117338885</v>
      </c>
      <c r="C9813" t="s">
        <v>82</v>
      </c>
      <c r="D9813" t="s">
        <v>88</v>
      </c>
      <c r="E9813" t="s">
        <v>76</v>
      </c>
      <c r="F9813" s="7">
        <v>43614</v>
      </c>
      <c r="G9813" s="7">
        <v>43980</v>
      </c>
      <c r="H9813" t="s">
        <v>77</v>
      </c>
      <c r="I9813" t="s">
        <v>78</v>
      </c>
      <c r="J9813" s="7">
        <v>45825</v>
      </c>
      <c r="K9813" s="7">
        <v>45450</v>
      </c>
      <c r="L9813" s="7">
        <v>43980</v>
      </c>
      <c r="M9813" t="s">
        <v>77</v>
      </c>
      <c r="N9813" t="s">
        <v>92</v>
      </c>
      <c r="O9813">
        <v>2026</v>
      </c>
      <c r="P9813">
        <v>1</v>
      </c>
      <c r="Q9813" t="s">
        <v>80</v>
      </c>
      <c r="R9813" s="8">
        <v>46267</v>
      </c>
      <c r="S9813" s="2">
        <v>1</v>
      </c>
      <c r="T9813" s="2" t="s">
        <v>81</v>
      </c>
    </row>
    <row r="9814" spans="1:20" x14ac:dyDescent="0.25">
      <c r="A9814">
        <v>1120866963</v>
      </c>
      <c r="B9814">
        <v>117366016</v>
      </c>
      <c r="C9814" t="s">
        <v>74</v>
      </c>
      <c r="D9814" t="s">
        <v>88</v>
      </c>
      <c r="E9814" t="s">
        <v>76</v>
      </c>
      <c r="F9814" s="7">
        <v>43616</v>
      </c>
      <c r="G9814" s="7">
        <v>43982</v>
      </c>
      <c r="H9814" t="s">
        <v>77</v>
      </c>
      <c r="I9814" t="s">
        <v>78</v>
      </c>
      <c r="J9814" s="7">
        <v>45125</v>
      </c>
      <c r="K9814" s="7">
        <v>43978</v>
      </c>
      <c r="L9814" s="7">
        <v>43982</v>
      </c>
      <c r="M9814" t="s">
        <v>77</v>
      </c>
      <c r="N9814" t="s">
        <v>92</v>
      </c>
      <c r="O9814">
        <v>2026</v>
      </c>
      <c r="P9814">
        <v>1</v>
      </c>
      <c r="Q9814" t="s">
        <v>80</v>
      </c>
      <c r="R9814" s="8">
        <v>46267</v>
      </c>
      <c r="S9814" s="2">
        <v>1</v>
      </c>
      <c r="T9814" s="2" t="s">
        <v>81</v>
      </c>
    </row>
    <row r="9815" spans="1:20" x14ac:dyDescent="0.25">
      <c r="A9815">
        <v>1120867150</v>
      </c>
      <c r="B9815">
        <v>117837148</v>
      </c>
      <c r="C9815" t="s">
        <v>82</v>
      </c>
      <c r="D9815" t="s">
        <v>83</v>
      </c>
      <c r="E9815" t="s">
        <v>76</v>
      </c>
      <c r="F9815" s="7">
        <v>43710</v>
      </c>
      <c r="G9815" s="7">
        <v>43892</v>
      </c>
      <c r="H9815" t="s">
        <v>77</v>
      </c>
      <c r="I9815" t="s">
        <v>78</v>
      </c>
      <c r="J9815" s="7">
        <v>45929</v>
      </c>
      <c r="K9815" s="7">
        <v>44384</v>
      </c>
      <c r="L9815" s="7">
        <v>43892</v>
      </c>
      <c r="M9815" t="s">
        <v>77</v>
      </c>
      <c r="N9815" t="s">
        <v>79</v>
      </c>
      <c r="O9815">
        <v>2026</v>
      </c>
      <c r="P9815">
        <v>1</v>
      </c>
      <c r="Q9815" t="s">
        <v>80</v>
      </c>
      <c r="R9815" s="8">
        <v>46267</v>
      </c>
      <c r="S9815" s="2">
        <v>1</v>
      </c>
      <c r="T9815" s="2" t="s">
        <v>81</v>
      </c>
    </row>
    <row r="9816" spans="1:20" x14ac:dyDescent="0.25">
      <c r="A9816">
        <v>1120867167</v>
      </c>
      <c r="B9816">
        <v>117854187</v>
      </c>
      <c r="C9816" t="s">
        <v>82</v>
      </c>
      <c r="D9816" t="s">
        <v>75</v>
      </c>
      <c r="E9816" t="s">
        <v>76</v>
      </c>
      <c r="F9816" s="7">
        <v>43717</v>
      </c>
      <c r="G9816" s="7">
        <v>44083</v>
      </c>
      <c r="H9816" t="s">
        <v>77</v>
      </c>
      <c r="I9816" t="s">
        <v>78</v>
      </c>
      <c r="J9816" s="7">
        <v>45609</v>
      </c>
      <c r="K9816" s="7">
        <v>45748</v>
      </c>
      <c r="L9816" s="7">
        <v>44083</v>
      </c>
      <c r="M9816" t="s">
        <v>77</v>
      </c>
      <c r="N9816" t="s">
        <v>79</v>
      </c>
      <c r="O9816">
        <v>2026</v>
      </c>
      <c r="P9816">
        <v>1</v>
      </c>
      <c r="Q9816" t="s">
        <v>80</v>
      </c>
      <c r="R9816" s="8">
        <v>46267</v>
      </c>
      <c r="S9816" s="2">
        <v>1</v>
      </c>
      <c r="T9816" s="2" t="s">
        <v>81</v>
      </c>
    </row>
    <row r="9817" spans="1:20" x14ac:dyDescent="0.25">
      <c r="A9817">
        <v>1120867188</v>
      </c>
      <c r="B9817">
        <v>117896952</v>
      </c>
      <c r="C9817" t="s">
        <v>82</v>
      </c>
      <c r="D9817" t="s">
        <v>75</v>
      </c>
      <c r="E9817" t="s">
        <v>76</v>
      </c>
      <c r="F9817" s="7">
        <v>43721</v>
      </c>
      <c r="G9817" s="7">
        <v>45548</v>
      </c>
      <c r="H9817" t="s">
        <v>77</v>
      </c>
      <c r="I9817" t="s">
        <v>78</v>
      </c>
      <c r="J9817" s="7">
        <v>45609</v>
      </c>
      <c r="K9817" s="7">
        <v>44941</v>
      </c>
      <c r="L9817" s="7">
        <v>45548</v>
      </c>
      <c r="M9817" t="s">
        <v>77</v>
      </c>
      <c r="N9817" t="s">
        <v>79</v>
      </c>
      <c r="O9817">
        <v>2026</v>
      </c>
      <c r="P9817">
        <v>1</v>
      </c>
      <c r="Q9817" t="s">
        <v>80</v>
      </c>
      <c r="R9817" s="8">
        <v>46267</v>
      </c>
      <c r="S9817" s="2">
        <v>1</v>
      </c>
      <c r="T9817" s="2" t="s">
        <v>81</v>
      </c>
    </row>
    <row r="9818" spans="1:20" x14ac:dyDescent="0.25">
      <c r="A9818">
        <v>1120867271</v>
      </c>
      <c r="B9818">
        <v>118146349</v>
      </c>
      <c r="C9818" t="s">
        <v>82</v>
      </c>
      <c r="D9818" t="s">
        <v>88</v>
      </c>
      <c r="E9818" t="s">
        <v>76</v>
      </c>
      <c r="F9818" s="7">
        <v>43775</v>
      </c>
      <c r="G9818" s="7">
        <v>44141</v>
      </c>
      <c r="H9818" t="s">
        <v>77</v>
      </c>
      <c r="I9818" t="s">
        <v>78</v>
      </c>
      <c r="J9818" s="7">
        <v>45929</v>
      </c>
      <c r="K9818" s="7">
        <v>45057</v>
      </c>
      <c r="L9818" s="7">
        <v>44141</v>
      </c>
      <c r="M9818" t="s">
        <v>77</v>
      </c>
      <c r="N9818" t="s">
        <v>79</v>
      </c>
      <c r="O9818">
        <v>2026</v>
      </c>
      <c r="P9818">
        <v>1</v>
      </c>
      <c r="Q9818" t="s">
        <v>80</v>
      </c>
      <c r="R9818" s="8">
        <v>46267</v>
      </c>
      <c r="S9818" s="2">
        <v>1</v>
      </c>
      <c r="T9818" s="2" t="s">
        <v>81</v>
      </c>
    </row>
    <row r="9819" spans="1:20" x14ac:dyDescent="0.25">
      <c r="A9819">
        <v>1120867288</v>
      </c>
      <c r="B9819">
        <v>118173237</v>
      </c>
      <c r="C9819" t="s">
        <v>82</v>
      </c>
      <c r="D9819" t="s">
        <v>88</v>
      </c>
      <c r="E9819" t="s">
        <v>76</v>
      </c>
      <c r="F9819" s="7">
        <v>43783</v>
      </c>
      <c r="G9819" s="7">
        <v>44149</v>
      </c>
      <c r="H9819" t="s">
        <v>77</v>
      </c>
      <c r="I9819" t="s">
        <v>84</v>
      </c>
      <c r="J9819" s="7">
        <v>45763</v>
      </c>
      <c r="K9819" s="7">
        <v>43784</v>
      </c>
      <c r="L9819" s="7">
        <v>44149</v>
      </c>
      <c r="M9819" t="s">
        <v>77</v>
      </c>
      <c r="N9819" t="s">
        <v>79</v>
      </c>
      <c r="O9819">
        <v>2026</v>
      </c>
      <c r="P9819">
        <v>1</v>
      </c>
      <c r="Q9819" t="s">
        <v>80</v>
      </c>
      <c r="R9819" s="8">
        <v>46267</v>
      </c>
      <c r="S9819" s="2">
        <v>1</v>
      </c>
      <c r="T9819" s="2" t="s">
        <v>81</v>
      </c>
    </row>
    <row r="9820" spans="1:20" x14ac:dyDescent="0.25">
      <c r="A9820">
        <v>1120867289</v>
      </c>
      <c r="B9820">
        <v>118173237</v>
      </c>
      <c r="C9820" t="s">
        <v>82</v>
      </c>
      <c r="D9820" t="s">
        <v>88</v>
      </c>
      <c r="E9820" t="s">
        <v>76</v>
      </c>
      <c r="F9820" s="7">
        <v>43783</v>
      </c>
      <c r="G9820" s="7">
        <v>44149</v>
      </c>
      <c r="H9820" t="s">
        <v>77</v>
      </c>
      <c r="I9820" t="s">
        <v>84</v>
      </c>
      <c r="J9820" s="7">
        <v>45763</v>
      </c>
      <c r="K9820" s="7">
        <v>45748</v>
      </c>
      <c r="L9820" s="7">
        <v>44149</v>
      </c>
      <c r="M9820" t="s">
        <v>77</v>
      </c>
      <c r="N9820" t="s">
        <v>79</v>
      </c>
      <c r="O9820">
        <v>2026</v>
      </c>
      <c r="P9820">
        <v>1</v>
      </c>
      <c r="Q9820" t="s">
        <v>80</v>
      </c>
      <c r="R9820" s="8">
        <v>46267</v>
      </c>
      <c r="S9820" s="2">
        <v>1</v>
      </c>
      <c r="T9820" s="2" t="s">
        <v>81</v>
      </c>
    </row>
    <row r="9821" spans="1:20" x14ac:dyDescent="0.25">
      <c r="A9821">
        <v>1120867290</v>
      </c>
      <c r="B9821">
        <v>118173237</v>
      </c>
      <c r="C9821" t="s">
        <v>82</v>
      </c>
      <c r="D9821" t="s">
        <v>88</v>
      </c>
      <c r="E9821" t="s">
        <v>76</v>
      </c>
      <c r="F9821" s="7">
        <v>43783</v>
      </c>
      <c r="G9821" s="7">
        <v>44149</v>
      </c>
      <c r="H9821" t="s">
        <v>77</v>
      </c>
      <c r="I9821" t="s">
        <v>84</v>
      </c>
      <c r="J9821" s="7">
        <v>45763</v>
      </c>
      <c r="K9821" s="7">
        <v>45338</v>
      </c>
      <c r="L9821" s="7">
        <v>44149</v>
      </c>
      <c r="M9821" t="s">
        <v>77</v>
      </c>
      <c r="N9821" t="s">
        <v>79</v>
      </c>
      <c r="O9821">
        <v>2026</v>
      </c>
      <c r="P9821">
        <v>1</v>
      </c>
      <c r="Q9821" t="s">
        <v>80</v>
      </c>
      <c r="R9821" s="8">
        <v>46267</v>
      </c>
      <c r="S9821" s="2">
        <v>1</v>
      </c>
      <c r="T9821" s="2" t="s">
        <v>81</v>
      </c>
    </row>
    <row r="9822" spans="1:20" x14ac:dyDescent="0.25">
      <c r="A9822">
        <v>1120867291</v>
      </c>
      <c r="B9822">
        <v>118173237</v>
      </c>
      <c r="C9822" t="s">
        <v>82</v>
      </c>
      <c r="D9822" t="s">
        <v>88</v>
      </c>
      <c r="E9822" t="s">
        <v>76</v>
      </c>
      <c r="F9822" s="7">
        <v>43783</v>
      </c>
      <c r="G9822" s="7">
        <v>44149</v>
      </c>
      <c r="H9822" t="s">
        <v>77</v>
      </c>
      <c r="I9822" t="s">
        <v>84</v>
      </c>
      <c r="J9822" s="7">
        <v>45763</v>
      </c>
      <c r="K9822" s="7">
        <v>45930</v>
      </c>
      <c r="L9822" s="7">
        <v>44149</v>
      </c>
      <c r="M9822" t="s">
        <v>77</v>
      </c>
      <c r="N9822" t="s">
        <v>79</v>
      </c>
      <c r="O9822">
        <v>2026</v>
      </c>
      <c r="P9822">
        <v>1</v>
      </c>
      <c r="Q9822" t="s">
        <v>80</v>
      </c>
      <c r="R9822" s="8">
        <v>46267</v>
      </c>
      <c r="S9822" s="2">
        <v>1</v>
      </c>
      <c r="T9822" s="2" t="s">
        <v>81</v>
      </c>
    </row>
    <row r="9823" spans="1:20" x14ac:dyDescent="0.25">
      <c r="A9823">
        <v>1120867419</v>
      </c>
      <c r="B9823">
        <v>119016139</v>
      </c>
      <c r="C9823" t="s">
        <v>85</v>
      </c>
      <c r="D9823" t="s">
        <v>75</v>
      </c>
      <c r="E9823" t="s">
        <v>76</v>
      </c>
      <c r="F9823" s="7">
        <v>43962</v>
      </c>
      <c r="G9823" s="7">
        <v>44327</v>
      </c>
      <c r="H9823" t="s">
        <v>77</v>
      </c>
      <c r="I9823" t="s">
        <v>78</v>
      </c>
      <c r="J9823" s="7">
        <v>45694</v>
      </c>
      <c r="K9823" s="7">
        <v>46074</v>
      </c>
      <c r="L9823" s="7">
        <v>44327</v>
      </c>
      <c r="M9823" t="s">
        <v>77</v>
      </c>
      <c r="N9823" t="s">
        <v>79</v>
      </c>
      <c r="O9823">
        <v>2026</v>
      </c>
      <c r="P9823">
        <v>1</v>
      </c>
      <c r="Q9823" t="s">
        <v>80</v>
      </c>
      <c r="R9823" s="8">
        <v>46267</v>
      </c>
      <c r="S9823" s="2">
        <v>1</v>
      </c>
      <c r="T9823" s="2" t="s">
        <v>81</v>
      </c>
    </row>
    <row r="9824" spans="1:20" x14ac:dyDescent="0.25">
      <c r="A9824">
        <v>1120867437</v>
      </c>
      <c r="B9824">
        <v>119029416</v>
      </c>
      <c r="C9824" t="s">
        <v>93</v>
      </c>
      <c r="D9824" t="s">
        <v>83</v>
      </c>
      <c r="E9824" t="s">
        <v>76</v>
      </c>
      <c r="F9824" s="7">
        <v>43963</v>
      </c>
      <c r="G9824" s="7">
        <v>44147</v>
      </c>
      <c r="H9824" t="s">
        <v>77</v>
      </c>
      <c r="I9824" t="s">
        <v>78</v>
      </c>
      <c r="J9824" s="7">
        <v>44753</v>
      </c>
      <c r="K9824" s="7">
        <v>43997</v>
      </c>
      <c r="L9824" s="7">
        <v>44147</v>
      </c>
      <c r="M9824" t="s">
        <v>77</v>
      </c>
      <c r="N9824" t="s">
        <v>92</v>
      </c>
      <c r="O9824">
        <v>2026</v>
      </c>
      <c r="P9824">
        <v>1</v>
      </c>
      <c r="Q9824" t="s">
        <v>80</v>
      </c>
      <c r="R9824" s="8">
        <v>46267</v>
      </c>
      <c r="S9824" s="2">
        <v>1</v>
      </c>
      <c r="T9824" s="2" t="s">
        <v>81</v>
      </c>
    </row>
    <row r="9825" spans="1:20" x14ac:dyDescent="0.25">
      <c r="A9825">
        <v>1120867484</v>
      </c>
      <c r="B9825">
        <v>119074054</v>
      </c>
      <c r="C9825" t="s">
        <v>82</v>
      </c>
      <c r="D9825" t="s">
        <v>83</v>
      </c>
      <c r="E9825" t="s">
        <v>76</v>
      </c>
      <c r="F9825" s="7">
        <v>43979</v>
      </c>
      <c r="G9825" s="7">
        <v>45805</v>
      </c>
      <c r="H9825" t="s">
        <v>77</v>
      </c>
      <c r="I9825" t="s">
        <v>78</v>
      </c>
      <c r="J9825" s="7">
        <v>45932</v>
      </c>
      <c r="K9825" s="7">
        <v>44080</v>
      </c>
      <c r="L9825" s="7">
        <v>45805</v>
      </c>
      <c r="M9825" t="s">
        <v>77</v>
      </c>
      <c r="N9825" t="s">
        <v>79</v>
      </c>
      <c r="O9825">
        <v>2026</v>
      </c>
      <c r="P9825">
        <v>1</v>
      </c>
      <c r="Q9825" t="s">
        <v>80</v>
      </c>
      <c r="R9825" s="8">
        <v>46267</v>
      </c>
      <c r="S9825" s="2">
        <v>1</v>
      </c>
      <c r="T9825" s="2" t="s">
        <v>81</v>
      </c>
    </row>
    <row r="9826" spans="1:20" x14ac:dyDescent="0.25">
      <c r="A9826">
        <v>1120867537</v>
      </c>
      <c r="B9826">
        <v>119122412</v>
      </c>
      <c r="C9826" t="s">
        <v>91</v>
      </c>
      <c r="D9826" t="s">
        <v>83</v>
      </c>
      <c r="E9826" t="s">
        <v>76</v>
      </c>
      <c r="F9826" s="7">
        <v>43990</v>
      </c>
      <c r="G9826" s="7">
        <v>44173</v>
      </c>
      <c r="H9826" t="s">
        <v>77</v>
      </c>
      <c r="I9826" t="s">
        <v>78</v>
      </c>
      <c r="J9826" s="7">
        <v>45916</v>
      </c>
      <c r="K9826" s="7">
        <v>46059</v>
      </c>
      <c r="L9826" s="7">
        <v>44173</v>
      </c>
      <c r="M9826" t="s">
        <v>77</v>
      </c>
      <c r="N9826" t="s">
        <v>92</v>
      </c>
      <c r="O9826">
        <v>2026</v>
      </c>
      <c r="P9826">
        <v>1</v>
      </c>
      <c r="Q9826" t="s">
        <v>80</v>
      </c>
      <c r="R9826" s="8">
        <v>46267</v>
      </c>
      <c r="S9826" s="2">
        <v>1</v>
      </c>
      <c r="T9826" s="2" t="s">
        <v>81</v>
      </c>
    </row>
    <row r="9827" spans="1:20" x14ac:dyDescent="0.25">
      <c r="A9827">
        <v>1120867542</v>
      </c>
      <c r="B9827">
        <v>119125272</v>
      </c>
      <c r="C9827" t="s">
        <v>82</v>
      </c>
      <c r="D9827" t="s">
        <v>88</v>
      </c>
      <c r="E9827" t="s">
        <v>76</v>
      </c>
      <c r="F9827" s="7">
        <v>43990</v>
      </c>
      <c r="G9827" s="7">
        <v>44355</v>
      </c>
      <c r="H9827" t="s">
        <v>77</v>
      </c>
      <c r="I9827" t="s">
        <v>78</v>
      </c>
      <c r="J9827" s="7">
        <v>45469</v>
      </c>
      <c r="K9827" s="7">
        <v>45457</v>
      </c>
      <c r="L9827" s="7">
        <v>44355</v>
      </c>
      <c r="M9827" t="s">
        <v>77</v>
      </c>
      <c r="N9827" t="s">
        <v>79</v>
      </c>
      <c r="O9827">
        <v>2026</v>
      </c>
      <c r="P9827">
        <v>1</v>
      </c>
      <c r="Q9827" t="s">
        <v>80</v>
      </c>
      <c r="R9827" s="8">
        <v>46267</v>
      </c>
      <c r="S9827" s="2">
        <v>1</v>
      </c>
      <c r="T9827" s="2" t="s">
        <v>81</v>
      </c>
    </row>
    <row r="9828" spans="1:20" x14ac:dyDescent="0.25">
      <c r="A9828">
        <v>1120867549</v>
      </c>
      <c r="B9828">
        <v>119128322</v>
      </c>
      <c r="C9828" t="s">
        <v>93</v>
      </c>
      <c r="D9828" t="s">
        <v>88</v>
      </c>
      <c r="E9828" t="s">
        <v>76</v>
      </c>
      <c r="F9828" s="7">
        <v>43991</v>
      </c>
      <c r="G9828" s="7">
        <v>45817</v>
      </c>
      <c r="H9828" t="s">
        <v>77</v>
      </c>
      <c r="I9828" t="s">
        <v>78</v>
      </c>
      <c r="J9828" s="7">
        <v>45862</v>
      </c>
      <c r="K9828" s="7">
        <v>44180</v>
      </c>
      <c r="L9828" s="7">
        <v>45817</v>
      </c>
      <c r="M9828" t="s">
        <v>77</v>
      </c>
      <c r="N9828" t="s">
        <v>92</v>
      </c>
      <c r="O9828">
        <v>2026</v>
      </c>
      <c r="P9828">
        <v>1</v>
      </c>
      <c r="Q9828" t="s">
        <v>80</v>
      </c>
      <c r="R9828" s="8">
        <v>46267</v>
      </c>
      <c r="S9828" s="2">
        <v>1</v>
      </c>
      <c r="T9828" s="2" t="s">
        <v>81</v>
      </c>
    </row>
    <row r="9829" spans="1:20" x14ac:dyDescent="0.25">
      <c r="A9829">
        <v>1120867592</v>
      </c>
      <c r="B9829">
        <v>119182456</v>
      </c>
      <c r="C9829" t="s">
        <v>82</v>
      </c>
      <c r="D9829" t="s">
        <v>88</v>
      </c>
      <c r="E9829" t="s">
        <v>76</v>
      </c>
      <c r="F9829" s="7">
        <v>44000</v>
      </c>
      <c r="G9829" s="7">
        <v>45826</v>
      </c>
      <c r="H9829" t="s">
        <v>77</v>
      </c>
      <c r="I9829" t="s">
        <v>78</v>
      </c>
      <c r="J9829" s="7">
        <v>45521</v>
      </c>
      <c r="K9829" s="7">
        <v>44488</v>
      </c>
      <c r="L9829" s="7">
        <v>45826</v>
      </c>
      <c r="M9829" t="s">
        <v>77</v>
      </c>
      <c r="N9829" t="s">
        <v>79</v>
      </c>
      <c r="O9829">
        <v>2026</v>
      </c>
      <c r="P9829">
        <v>1</v>
      </c>
      <c r="Q9829" t="s">
        <v>80</v>
      </c>
      <c r="R9829" s="8">
        <v>46267</v>
      </c>
      <c r="S9829" s="2">
        <v>1</v>
      </c>
      <c r="T9829" s="2" t="s">
        <v>81</v>
      </c>
    </row>
    <row r="9830" spans="1:20" x14ac:dyDescent="0.25">
      <c r="A9830">
        <v>1120867593</v>
      </c>
      <c r="B9830">
        <v>119182456</v>
      </c>
      <c r="C9830" t="s">
        <v>82</v>
      </c>
      <c r="D9830" t="s">
        <v>88</v>
      </c>
      <c r="E9830" t="s">
        <v>76</v>
      </c>
      <c r="F9830" s="7">
        <v>44000</v>
      </c>
      <c r="G9830" s="7">
        <v>45826</v>
      </c>
      <c r="H9830" t="s">
        <v>77</v>
      </c>
      <c r="I9830" t="s">
        <v>78</v>
      </c>
      <c r="J9830" s="7">
        <v>45521</v>
      </c>
      <c r="K9830" s="7">
        <v>45946</v>
      </c>
      <c r="L9830" s="7">
        <v>45826</v>
      </c>
      <c r="M9830" t="s">
        <v>77</v>
      </c>
      <c r="N9830" t="s">
        <v>79</v>
      </c>
      <c r="O9830">
        <v>2026</v>
      </c>
      <c r="P9830">
        <v>1</v>
      </c>
      <c r="Q9830" t="s">
        <v>80</v>
      </c>
      <c r="R9830" s="8">
        <v>46267</v>
      </c>
      <c r="S9830" s="2">
        <v>1</v>
      </c>
      <c r="T9830" s="2" t="s">
        <v>81</v>
      </c>
    </row>
    <row r="9831" spans="1:20" x14ac:dyDescent="0.25">
      <c r="A9831">
        <v>1120867602</v>
      </c>
      <c r="B9831">
        <v>119189928</v>
      </c>
      <c r="C9831" t="s">
        <v>74</v>
      </c>
      <c r="D9831" t="s">
        <v>88</v>
      </c>
      <c r="E9831" t="s">
        <v>76</v>
      </c>
      <c r="F9831" s="7">
        <v>44001</v>
      </c>
      <c r="G9831" s="7">
        <v>45827</v>
      </c>
      <c r="H9831" t="s">
        <v>77</v>
      </c>
      <c r="I9831" t="s">
        <v>78</v>
      </c>
      <c r="J9831" s="7">
        <v>45546</v>
      </c>
      <c r="K9831" s="7">
        <v>45689</v>
      </c>
      <c r="L9831" s="7">
        <v>45827</v>
      </c>
      <c r="M9831" t="s">
        <v>77</v>
      </c>
      <c r="N9831" t="s">
        <v>79</v>
      </c>
      <c r="O9831">
        <v>2026</v>
      </c>
      <c r="P9831">
        <v>1</v>
      </c>
      <c r="Q9831" t="s">
        <v>80</v>
      </c>
      <c r="R9831" s="8">
        <v>46267</v>
      </c>
      <c r="S9831" s="2">
        <v>1</v>
      </c>
      <c r="T9831" s="2" t="s">
        <v>81</v>
      </c>
    </row>
    <row r="9832" spans="1:20" x14ac:dyDescent="0.25">
      <c r="A9832">
        <v>1120867603</v>
      </c>
      <c r="B9832">
        <v>119189928</v>
      </c>
      <c r="C9832" t="s">
        <v>74</v>
      </c>
      <c r="D9832" t="s">
        <v>88</v>
      </c>
      <c r="E9832" t="s">
        <v>76</v>
      </c>
      <c r="F9832" s="7">
        <v>44001</v>
      </c>
      <c r="G9832" s="7">
        <v>45827</v>
      </c>
      <c r="H9832" t="s">
        <v>77</v>
      </c>
      <c r="I9832" t="s">
        <v>78</v>
      </c>
      <c r="J9832" s="7">
        <v>45546</v>
      </c>
      <c r="K9832" s="7">
        <v>44488</v>
      </c>
      <c r="L9832" s="7">
        <v>45827</v>
      </c>
      <c r="M9832" t="s">
        <v>77</v>
      </c>
      <c r="N9832" t="s">
        <v>79</v>
      </c>
      <c r="O9832">
        <v>2026</v>
      </c>
      <c r="P9832">
        <v>1</v>
      </c>
      <c r="Q9832" t="s">
        <v>80</v>
      </c>
      <c r="R9832" s="8">
        <v>46267</v>
      </c>
      <c r="S9832" s="2">
        <v>1</v>
      </c>
      <c r="T9832" s="2" t="s">
        <v>81</v>
      </c>
    </row>
    <row r="9833" spans="1:20" x14ac:dyDescent="0.25">
      <c r="A9833">
        <v>1120867651</v>
      </c>
      <c r="B9833">
        <v>119212169</v>
      </c>
      <c r="C9833" t="s">
        <v>82</v>
      </c>
      <c r="D9833" t="s">
        <v>83</v>
      </c>
      <c r="E9833" t="s">
        <v>76</v>
      </c>
      <c r="F9833" s="7">
        <v>44007</v>
      </c>
      <c r="G9833" s="7">
        <v>44190</v>
      </c>
      <c r="H9833" t="s">
        <v>77</v>
      </c>
      <c r="I9833" t="s">
        <v>84</v>
      </c>
      <c r="J9833" s="7">
        <v>45432</v>
      </c>
      <c r="K9833" s="7">
        <v>45446</v>
      </c>
      <c r="L9833" s="7">
        <v>44190</v>
      </c>
      <c r="M9833" t="s">
        <v>77</v>
      </c>
      <c r="N9833" t="s">
        <v>79</v>
      </c>
      <c r="O9833">
        <v>2026</v>
      </c>
      <c r="P9833">
        <v>1</v>
      </c>
      <c r="Q9833" t="s">
        <v>80</v>
      </c>
      <c r="R9833" s="8">
        <v>46267</v>
      </c>
      <c r="S9833" s="2">
        <v>1</v>
      </c>
      <c r="T9833" s="2" t="s">
        <v>81</v>
      </c>
    </row>
    <row r="9834" spans="1:20" x14ac:dyDescent="0.25">
      <c r="A9834">
        <v>1120867652</v>
      </c>
      <c r="B9834">
        <v>119212169</v>
      </c>
      <c r="C9834" t="s">
        <v>82</v>
      </c>
      <c r="D9834" t="s">
        <v>83</v>
      </c>
      <c r="E9834" t="s">
        <v>76</v>
      </c>
      <c r="F9834" s="7">
        <v>44007</v>
      </c>
      <c r="G9834" s="7">
        <v>44190</v>
      </c>
      <c r="H9834" t="s">
        <v>77</v>
      </c>
      <c r="I9834" t="s">
        <v>84</v>
      </c>
      <c r="J9834" s="7">
        <v>45432</v>
      </c>
      <c r="K9834" s="7">
        <v>44008</v>
      </c>
      <c r="L9834" s="7">
        <v>44190</v>
      </c>
      <c r="M9834" t="s">
        <v>77</v>
      </c>
      <c r="N9834" t="s">
        <v>79</v>
      </c>
      <c r="O9834">
        <v>2026</v>
      </c>
      <c r="P9834">
        <v>1</v>
      </c>
      <c r="Q9834" t="s">
        <v>80</v>
      </c>
      <c r="R9834" s="8">
        <v>46267</v>
      </c>
      <c r="S9834" s="2">
        <v>1</v>
      </c>
      <c r="T9834" s="2" t="s">
        <v>81</v>
      </c>
    </row>
    <row r="9835" spans="1:20" x14ac:dyDescent="0.25">
      <c r="A9835">
        <v>1120867653</v>
      </c>
      <c r="B9835">
        <v>119212169</v>
      </c>
      <c r="C9835" t="s">
        <v>82</v>
      </c>
      <c r="D9835" t="s">
        <v>83</v>
      </c>
      <c r="E9835" t="s">
        <v>76</v>
      </c>
      <c r="F9835" s="7">
        <v>44007</v>
      </c>
      <c r="G9835" s="7">
        <v>44190</v>
      </c>
      <c r="H9835" t="s">
        <v>77</v>
      </c>
      <c r="I9835" t="s">
        <v>84</v>
      </c>
      <c r="J9835" s="7">
        <v>45432</v>
      </c>
      <c r="K9835" s="7">
        <v>45689</v>
      </c>
      <c r="L9835" s="7">
        <v>44190</v>
      </c>
      <c r="M9835" t="s">
        <v>77</v>
      </c>
      <c r="N9835" t="s">
        <v>79</v>
      </c>
      <c r="O9835">
        <v>2026</v>
      </c>
      <c r="P9835">
        <v>1</v>
      </c>
      <c r="Q9835" t="s">
        <v>80</v>
      </c>
      <c r="R9835" s="8">
        <v>46267</v>
      </c>
      <c r="S9835" s="2">
        <v>1</v>
      </c>
      <c r="T9835" s="2" t="s">
        <v>81</v>
      </c>
    </row>
    <row r="9836" spans="1:20" x14ac:dyDescent="0.25">
      <c r="A9836">
        <v>1120867663</v>
      </c>
      <c r="B9836">
        <v>119220885</v>
      </c>
      <c r="C9836" t="s">
        <v>82</v>
      </c>
      <c r="D9836" t="s">
        <v>83</v>
      </c>
      <c r="E9836" t="s">
        <v>76</v>
      </c>
      <c r="F9836" s="7">
        <v>44008</v>
      </c>
      <c r="G9836" s="7">
        <v>44191</v>
      </c>
      <c r="H9836" t="s">
        <v>77</v>
      </c>
      <c r="I9836" t="s">
        <v>84</v>
      </c>
      <c r="J9836" s="7">
        <v>45455</v>
      </c>
      <c r="K9836" s="7">
        <v>45748</v>
      </c>
      <c r="L9836" s="7">
        <v>44191</v>
      </c>
      <c r="M9836" t="s">
        <v>77</v>
      </c>
      <c r="N9836" t="s">
        <v>79</v>
      </c>
      <c r="O9836">
        <v>2026</v>
      </c>
      <c r="P9836">
        <v>1</v>
      </c>
      <c r="Q9836" t="s">
        <v>80</v>
      </c>
      <c r="R9836" s="8">
        <v>46267</v>
      </c>
      <c r="S9836" s="2">
        <v>1</v>
      </c>
      <c r="T9836" s="2" t="s">
        <v>81</v>
      </c>
    </row>
    <row r="9837" spans="1:20" x14ac:dyDescent="0.25">
      <c r="A9837">
        <v>1120867664</v>
      </c>
      <c r="B9837">
        <v>119220885</v>
      </c>
      <c r="C9837" t="s">
        <v>82</v>
      </c>
      <c r="D9837" t="s">
        <v>83</v>
      </c>
      <c r="E9837" t="s">
        <v>76</v>
      </c>
      <c r="F9837" s="7">
        <v>44008</v>
      </c>
      <c r="G9837" s="7">
        <v>44191</v>
      </c>
      <c r="H9837" t="s">
        <v>77</v>
      </c>
      <c r="I9837" t="s">
        <v>84</v>
      </c>
      <c r="J9837" s="7">
        <v>45455</v>
      </c>
      <c r="K9837" s="7">
        <v>45273</v>
      </c>
      <c r="L9837" s="7">
        <v>44191</v>
      </c>
      <c r="M9837" t="s">
        <v>77</v>
      </c>
      <c r="N9837" t="s">
        <v>79</v>
      </c>
      <c r="O9837">
        <v>2026</v>
      </c>
      <c r="P9837">
        <v>1</v>
      </c>
      <c r="Q9837" t="s">
        <v>80</v>
      </c>
      <c r="R9837" s="8">
        <v>46267</v>
      </c>
      <c r="S9837" s="2">
        <v>1</v>
      </c>
      <c r="T9837" s="2" t="s">
        <v>81</v>
      </c>
    </row>
    <row r="9838" spans="1:20" x14ac:dyDescent="0.25">
      <c r="A9838">
        <v>1120867680</v>
      </c>
      <c r="B9838">
        <v>119231933</v>
      </c>
      <c r="C9838" t="s">
        <v>82</v>
      </c>
      <c r="D9838" t="s">
        <v>88</v>
      </c>
      <c r="E9838" t="s">
        <v>76</v>
      </c>
      <c r="F9838" s="7">
        <v>44011</v>
      </c>
      <c r="G9838" s="7">
        <v>44376</v>
      </c>
      <c r="H9838" t="s">
        <v>77</v>
      </c>
      <c r="I9838" t="s">
        <v>78</v>
      </c>
      <c r="J9838" s="7">
        <v>45550</v>
      </c>
      <c r="K9838" s="7">
        <v>44980</v>
      </c>
      <c r="L9838" s="7">
        <v>44376</v>
      </c>
      <c r="M9838" t="s">
        <v>77</v>
      </c>
      <c r="N9838" t="s">
        <v>79</v>
      </c>
      <c r="O9838">
        <v>2026</v>
      </c>
      <c r="P9838">
        <v>1</v>
      </c>
      <c r="Q9838" t="s">
        <v>80</v>
      </c>
      <c r="R9838" s="8">
        <v>46267</v>
      </c>
      <c r="S9838" s="2">
        <v>1</v>
      </c>
      <c r="T9838" s="2" t="s">
        <v>81</v>
      </c>
    </row>
    <row r="9839" spans="1:20" x14ac:dyDescent="0.25">
      <c r="A9839">
        <v>1120867811</v>
      </c>
      <c r="B9839">
        <v>119376521</v>
      </c>
      <c r="C9839" t="s">
        <v>82</v>
      </c>
      <c r="D9839" t="s">
        <v>88</v>
      </c>
      <c r="E9839" t="s">
        <v>76</v>
      </c>
      <c r="F9839" s="7">
        <v>44027</v>
      </c>
      <c r="G9839" s="7">
        <v>44392</v>
      </c>
      <c r="H9839" t="s">
        <v>77</v>
      </c>
      <c r="I9839" t="s">
        <v>78</v>
      </c>
      <c r="J9839" s="7">
        <v>45334</v>
      </c>
      <c r="K9839" s="7">
        <v>45748</v>
      </c>
      <c r="L9839" s="7">
        <v>44392</v>
      </c>
      <c r="M9839" t="s">
        <v>77</v>
      </c>
      <c r="N9839" t="s">
        <v>79</v>
      </c>
      <c r="O9839">
        <v>2026</v>
      </c>
      <c r="P9839">
        <v>1</v>
      </c>
      <c r="Q9839" t="s">
        <v>80</v>
      </c>
      <c r="R9839" s="8">
        <v>46267</v>
      </c>
      <c r="S9839" s="2">
        <v>1</v>
      </c>
      <c r="T9839" s="2" t="s">
        <v>81</v>
      </c>
    </row>
    <row r="9840" spans="1:20" x14ac:dyDescent="0.25">
      <c r="A9840">
        <v>1120868001</v>
      </c>
      <c r="B9840">
        <v>119549619</v>
      </c>
      <c r="C9840" t="s">
        <v>98</v>
      </c>
      <c r="D9840" t="s">
        <v>75</v>
      </c>
      <c r="E9840" t="s">
        <v>76</v>
      </c>
      <c r="F9840" s="7">
        <v>44046</v>
      </c>
      <c r="G9840" s="7">
        <v>44230</v>
      </c>
      <c r="H9840" t="s">
        <v>86</v>
      </c>
      <c r="I9840" t="s">
        <v>87</v>
      </c>
      <c r="J9840" s="7">
        <v>45685</v>
      </c>
      <c r="K9840" s="7">
        <v>44145</v>
      </c>
      <c r="L9840" s="7">
        <v>44230</v>
      </c>
      <c r="M9840" t="s">
        <v>86</v>
      </c>
      <c r="N9840" t="s">
        <v>79</v>
      </c>
      <c r="O9840">
        <v>2026</v>
      </c>
      <c r="P9840">
        <v>1</v>
      </c>
      <c r="Q9840" t="s">
        <v>80</v>
      </c>
      <c r="R9840" s="8">
        <v>46267</v>
      </c>
      <c r="S9840" s="2">
        <v>1</v>
      </c>
      <c r="T9840" s="2" t="s">
        <v>81</v>
      </c>
    </row>
    <row r="9841" spans="1:20" x14ac:dyDescent="0.25">
      <c r="A9841">
        <v>1120868022</v>
      </c>
      <c r="B9841">
        <v>119556642</v>
      </c>
      <c r="C9841" t="s">
        <v>82</v>
      </c>
      <c r="D9841" t="s">
        <v>88</v>
      </c>
      <c r="E9841" t="s">
        <v>76</v>
      </c>
      <c r="F9841" s="7">
        <v>44047</v>
      </c>
      <c r="G9841" s="7">
        <v>44412</v>
      </c>
      <c r="H9841" t="s">
        <v>77</v>
      </c>
      <c r="I9841" t="s">
        <v>78</v>
      </c>
      <c r="J9841" s="7">
        <v>45504</v>
      </c>
      <c r="K9841" s="7">
        <v>45545</v>
      </c>
      <c r="L9841" s="7">
        <v>44412</v>
      </c>
      <c r="M9841" t="s">
        <v>77</v>
      </c>
      <c r="N9841" t="s">
        <v>79</v>
      </c>
      <c r="O9841">
        <v>2026</v>
      </c>
      <c r="P9841">
        <v>1</v>
      </c>
      <c r="Q9841" t="s">
        <v>80</v>
      </c>
      <c r="R9841" s="8">
        <v>46267</v>
      </c>
      <c r="S9841" s="2">
        <v>1</v>
      </c>
      <c r="T9841" s="2" t="s">
        <v>81</v>
      </c>
    </row>
    <row r="9842" spans="1:20" x14ac:dyDescent="0.25">
      <c r="A9842">
        <v>1120868023</v>
      </c>
      <c r="B9842">
        <v>119556642</v>
      </c>
      <c r="C9842" t="s">
        <v>82</v>
      </c>
      <c r="D9842" t="s">
        <v>88</v>
      </c>
      <c r="E9842" t="s">
        <v>76</v>
      </c>
      <c r="F9842" s="7">
        <v>44047</v>
      </c>
      <c r="G9842" s="7">
        <v>44412</v>
      </c>
      <c r="H9842" t="s">
        <v>77</v>
      </c>
      <c r="I9842" t="s">
        <v>78</v>
      </c>
      <c r="J9842" s="7">
        <v>45504</v>
      </c>
      <c r="K9842" s="7">
        <v>45538</v>
      </c>
      <c r="L9842" s="7">
        <v>44412</v>
      </c>
      <c r="M9842" t="s">
        <v>77</v>
      </c>
      <c r="N9842" t="s">
        <v>79</v>
      </c>
      <c r="O9842">
        <v>2026</v>
      </c>
      <c r="P9842">
        <v>1</v>
      </c>
      <c r="Q9842" t="s">
        <v>80</v>
      </c>
      <c r="R9842" s="8">
        <v>46267</v>
      </c>
      <c r="S9842" s="2">
        <v>1</v>
      </c>
      <c r="T9842" s="2" t="s">
        <v>81</v>
      </c>
    </row>
    <row r="9843" spans="1:20" x14ac:dyDescent="0.25">
      <c r="A9843">
        <v>1120868024</v>
      </c>
      <c r="B9843">
        <v>119556642</v>
      </c>
      <c r="C9843" t="s">
        <v>82</v>
      </c>
      <c r="D9843" t="s">
        <v>88</v>
      </c>
      <c r="E9843" t="s">
        <v>76</v>
      </c>
      <c r="F9843" s="7">
        <v>44047</v>
      </c>
      <c r="G9843" s="7">
        <v>44412</v>
      </c>
      <c r="H9843" t="s">
        <v>77</v>
      </c>
      <c r="I9843" t="s">
        <v>78</v>
      </c>
      <c r="J9843" s="7">
        <v>45504</v>
      </c>
      <c r="K9843" s="7">
        <v>45574</v>
      </c>
      <c r="L9843" s="7">
        <v>44412</v>
      </c>
      <c r="M9843" t="s">
        <v>77</v>
      </c>
      <c r="N9843" t="s">
        <v>79</v>
      </c>
      <c r="O9843">
        <v>2026</v>
      </c>
      <c r="P9843">
        <v>1</v>
      </c>
      <c r="Q9843" t="s">
        <v>80</v>
      </c>
      <c r="R9843" s="8">
        <v>46267</v>
      </c>
      <c r="S9843" s="2">
        <v>1</v>
      </c>
      <c r="T9843" s="2" t="s">
        <v>81</v>
      </c>
    </row>
    <row r="9844" spans="1:20" x14ac:dyDescent="0.25">
      <c r="A9844">
        <v>1120868029</v>
      </c>
      <c r="B9844">
        <v>119560644</v>
      </c>
      <c r="C9844" t="s">
        <v>74</v>
      </c>
      <c r="D9844" t="s">
        <v>75</v>
      </c>
      <c r="E9844" t="s">
        <v>76</v>
      </c>
      <c r="F9844" s="7">
        <v>44048</v>
      </c>
      <c r="G9844" s="7">
        <v>44413</v>
      </c>
      <c r="H9844" t="s">
        <v>77</v>
      </c>
      <c r="I9844" t="s">
        <v>89</v>
      </c>
      <c r="J9844" s="7">
        <v>45768</v>
      </c>
      <c r="K9844" s="7">
        <v>46112</v>
      </c>
      <c r="L9844" s="7">
        <v>44413</v>
      </c>
      <c r="M9844" t="s">
        <v>77</v>
      </c>
      <c r="N9844" t="s">
        <v>79</v>
      </c>
      <c r="O9844">
        <v>2026</v>
      </c>
      <c r="P9844">
        <v>1</v>
      </c>
      <c r="Q9844" t="s">
        <v>80</v>
      </c>
      <c r="R9844" s="8">
        <v>46267</v>
      </c>
      <c r="S9844" s="2">
        <v>1</v>
      </c>
      <c r="T9844" s="2" t="s">
        <v>81</v>
      </c>
    </row>
    <row r="9845" spans="1:20" x14ac:dyDescent="0.25">
      <c r="A9845">
        <v>1120868041</v>
      </c>
      <c r="B9845">
        <v>119569455</v>
      </c>
      <c r="C9845" t="s">
        <v>90</v>
      </c>
      <c r="D9845" t="s">
        <v>88</v>
      </c>
      <c r="E9845" t="s">
        <v>76</v>
      </c>
      <c r="F9845" s="7">
        <v>44049</v>
      </c>
      <c r="G9845" s="7">
        <v>45875</v>
      </c>
      <c r="H9845" t="s">
        <v>77</v>
      </c>
      <c r="I9845" t="s">
        <v>78</v>
      </c>
      <c r="J9845" s="7">
        <v>45208</v>
      </c>
      <c r="K9845" s="7">
        <v>45957</v>
      </c>
      <c r="L9845" s="7">
        <v>45875</v>
      </c>
      <c r="M9845" t="s">
        <v>77</v>
      </c>
      <c r="N9845" t="s">
        <v>92</v>
      </c>
      <c r="O9845">
        <v>2026</v>
      </c>
      <c r="P9845">
        <v>1</v>
      </c>
      <c r="Q9845" t="s">
        <v>80</v>
      </c>
      <c r="R9845" s="8">
        <v>46267</v>
      </c>
      <c r="S9845" s="2">
        <v>1</v>
      </c>
      <c r="T9845" s="2" t="s">
        <v>81</v>
      </c>
    </row>
    <row r="9846" spans="1:20" x14ac:dyDescent="0.25">
      <c r="A9846">
        <v>1120868056</v>
      </c>
      <c r="B9846">
        <v>119577213</v>
      </c>
      <c r="C9846" t="s">
        <v>91</v>
      </c>
      <c r="D9846" t="s">
        <v>83</v>
      </c>
      <c r="E9846" t="s">
        <v>76</v>
      </c>
      <c r="F9846" s="7">
        <v>44050</v>
      </c>
      <c r="G9846" s="7">
        <v>44234</v>
      </c>
      <c r="H9846" t="s">
        <v>77</v>
      </c>
      <c r="I9846" t="s">
        <v>89</v>
      </c>
      <c r="J9846" s="7">
        <v>46000</v>
      </c>
      <c r="K9846" s="7">
        <v>44144</v>
      </c>
      <c r="L9846" s="7">
        <v>44234</v>
      </c>
      <c r="M9846" t="s">
        <v>77</v>
      </c>
      <c r="N9846" t="s">
        <v>79</v>
      </c>
      <c r="O9846">
        <v>2026</v>
      </c>
      <c r="P9846">
        <v>1</v>
      </c>
      <c r="Q9846" t="s">
        <v>80</v>
      </c>
      <c r="R9846" s="8">
        <v>46267</v>
      </c>
      <c r="S9846" s="2">
        <v>1</v>
      </c>
      <c r="T9846" s="2" t="s">
        <v>81</v>
      </c>
    </row>
    <row r="9847" spans="1:20" x14ac:dyDescent="0.25">
      <c r="A9847">
        <v>1120868101</v>
      </c>
      <c r="B9847">
        <v>119605133</v>
      </c>
      <c r="C9847" t="s">
        <v>74</v>
      </c>
      <c r="D9847" t="s">
        <v>75</v>
      </c>
      <c r="E9847" t="s">
        <v>76</v>
      </c>
      <c r="F9847" s="7">
        <v>44055</v>
      </c>
      <c r="G9847" s="7">
        <v>44420</v>
      </c>
      <c r="H9847" t="s">
        <v>86</v>
      </c>
      <c r="I9847" t="s">
        <v>87</v>
      </c>
      <c r="J9847" s="7">
        <v>45880</v>
      </c>
      <c r="K9847" s="7">
        <v>46111</v>
      </c>
      <c r="L9847" s="7">
        <v>44420</v>
      </c>
      <c r="M9847" t="s">
        <v>86</v>
      </c>
      <c r="N9847" t="s">
        <v>79</v>
      </c>
      <c r="O9847">
        <v>2026</v>
      </c>
      <c r="P9847">
        <v>1</v>
      </c>
      <c r="Q9847" t="s">
        <v>80</v>
      </c>
      <c r="R9847" s="8">
        <v>46267</v>
      </c>
      <c r="S9847" s="2">
        <v>1</v>
      </c>
      <c r="T9847" s="2" t="s">
        <v>81</v>
      </c>
    </row>
    <row r="9848" spans="1:20" x14ac:dyDescent="0.25">
      <c r="A9848">
        <v>1120868255</v>
      </c>
      <c r="B9848">
        <v>119663191</v>
      </c>
      <c r="C9848" t="s">
        <v>74</v>
      </c>
      <c r="D9848" t="s">
        <v>75</v>
      </c>
      <c r="E9848" t="s">
        <v>76</v>
      </c>
      <c r="F9848" s="7">
        <v>44067</v>
      </c>
      <c r="G9848" s="7">
        <v>45893</v>
      </c>
      <c r="H9848" t="s">
        <v>86</v>
      </c>
      <c r="I9848" t="s">
        <v>87</v>
      </c>
      <c r="J9848" s="7">
        <v>45947</v>
      </c>
      <c r="K9848" s="7">
        <v>44155</v>
      </c>
      <c r="L9848" s="7">
        <v>45893</v>
      </c>
      <c r="M9848" t="s">
        <v>86</v>
      </c>
      <c r="N9848" t="s">
        <v>79</v>
      </c>
      <c r="O9848">
        <v>2026</v>
      </c>
      <c r="P9848">
        <v>1</v>
      </c>
      <c r="Q9848" t="s">
        <v>80</v>
      </c>
      <c r="R9848" s="8">
        <v>46267</v>
      </c>
      <c r="S9848" s="2">
        <v>1</v>
      </c>
      <c r="T9848" s="2" t="s">
        <v>81</v>
      </c>
    </row>
    <row r="9849" spans="1:20" x14ac:dyDescent="0.25">
      <c r="A9849">
        <v>1120868391</v>
      </c>
      <c r="B9849">
        <v>119710312</v>
      </c>
      <c r="C9849" t="s">
        <v>74</v>
      </c>
      <c r="D9849" t="s">
        <v>75</v>
      </c>
      <c r="E9849" t="s">
        <v>76</v>
      </c>
      <c r="F9849" s="7">
        <v>44077</v>
      </c>
      <c r="G9849" s="7">
        <v>44442</v>
      </c>
      <c r="H9849" t="s">
        <v>77</v>
      </c>
      <c r="I9849" t="s">
        <v>78</v>
      </c>
      <c r="J9849" s="7">
        <v>45924</v>
      </c>
      <c r="K9849" s="7">
        <v>46105</v>
      </c>
      <c r="L9849" s="7">
        <v>44442</v>
      </c>
      <c r="M9849" t="s">
        <v>77</v>
      </c>
      <c r="N9849" t="s">
        <v>79</v>
      </c>
      <c r="O9849">
        <v>2026</v>
      </c>
      <c r="P9849">
        <v>1</v>
      </c>
      <c r="Q9849" t="s">
        <v>80</v>
      </c>
      <c r="R9849" s="8">
        <v>46267</v>
      </c>
      <c r="S9849" s="2">
        <v>1</v>
      </c>
      <c r="T9849" s="2" t="s">
        <v>81</v>
      </c>
    </row>
    <row r="9850" spans="1:20" x14ac:dyDescent="0.25">
      <c r="A9850">
        <v>1120868392</v>
      </c>
      <c r="B9850">
        <v>119710312</v>
      </c>
      <c r="C9850" t="s">
        <v>74</v>
      </c>
      <c r="D9850" t="s">
        <v>75</v>
      </c>
      <c r="E9850" t="s">
        <v>76</v>
      </c>
      <c r="F9850" s="7">
        <v>44077</v>
      </c>
      <c r="G9850" s="7">
        <v>44442</v>
      </c>
      <c r="H9850" t="s">
        <v>77</v>
      </c>
      <c r="I9850" t="s">
        <v>78</v>
      </c>
      <c r="J9850" s="7">
        <v>45924</v>
      </c>
      <c r="K9850" s="7">
        <v>44163</v>
      </c>
      <c r="L9850" s="7">
        <v>44442</v>
      </c>
      <c r="M9850" t="s">
        <v>77</v>
      </c>
      <c r="N9850" t="s">
        <v>79</v>
      </c>
      <c r="O9850">
        <v>2026</v>
      </c>
      <c r="P9850">
        <v>1</v>
      </c>
      <c r="Q9850" t="s">
        <v>80</v>
      </c>
      <c r="R9850" s="8">
        <v>46267</v>
      </c>
      <c r="S9850" s="2">
        <v>1</v>
      </c>
      <c r="T9850" s="2" t="s">
        <v>81</v>
      </c>
    </row>
    <row r="9851" spans="1:20" x14ac:dyDescent="0.25">
      <c r="A9851">
        <v>1120868455</v>
      </c>
      <c r="B9851">
        <v>119759146</v>
      </c>
      <c r="C9851" t="s">
        <v>74</v>
      </c>
      <c r="D9851" t="s">
        <v>75</v>
      </c>
      <c r="E9851" t="s">
        <v>76</v>
      </c>
      <c r="F9851" s="7">
        <v>44088</v>
      </c>
      <c r="G9851" s="7">
        <v>44453</v>
      </c>
      <c r="H9851" t="s">
        <v>86</v>
      </c>
      <c r="I9851" t="s">
        <v>87</v>
      </c>
      <c r="J9851" s="7">
        <v>45859</v>
      </c>
      <c r="K9851" s="7">
        <v>44542</v>
      </c>
      <c r="L9851" s="7">
        <v>44453</v>
      </c>
      <c r="M9851" t="s">
        <v>86</v>
      </c>
      <c r="N9851" t="s">
        <v>79</v>
      </c>
      <c r="O9851">
        <v>2026</v>
      </c>
      <c r="P9851">
        <v>1</v>
      </c>
      <c r="Q9851" t="s">
        <v>80</v>
      </c>
      <c r="R9851" s="8">
        <v>46267</v>
      </c>
      <c r="S9851" s="2">
        <v>1</v>
      </c>
      <c r="T9851" s="2" t="s">
        <v>81</v>
      </c>
    </row>
    <row r="9852" spans="1:20" x14ac:dyDescent="0.25">
      <c r="A9852">
        <v>1120868571</v>
      </c>
      <c r="B9852">
        <v>119807667</v>
      </c>
      <c r="C9852" t="s">
        <v>85</v>
      </c>
      <c r="D9852" t="s">
        <v>75</v>
      </c>
      <c r="E9852" t="s">
        <v>76</v>
      </c>
      <c r="F9852" s="7">
        <v>44098</v>
      </c>
      <c r="G9852" s="7">
        <v>44463</v>
      </c>
      <c r="H9852" t="s">
        <v>86</v>
      </c>
      <c r="I9852" t="s">
        <v>87</v>
      </c>
      <c r="J9852" s="7">
        <v>45743</v>
      </c>
      <c r="K9852" s="7">
        <v>46086</v>
      </c>
      <c r="L9852" s="7">
        <v>44463</v>
      </c>
      <c r="M9852" t="s">
        <v>86</v>
      </c>
      <c r="N9852" t="s">
        <v>79</v>
      </c>
      <c r="O9852">
        <v>2026</v>
      </c>
      <c r="P9852">
        <v>1</v>
      </c>
      <c r="Q9852" t="s">
        <v>80</v>
      </c>
      <c r="R9852" s="8">
        <v>46267</v>
      </c>
      <c r="S9852" s="2">
        <v>1</v>
      </c>
      <c r="T9852" s="2" t="s">
        <v>81</v>
      </c>
    </row>
    <row r="9853" spans="1:20" x14ac:dyDescent="0.25">
      <c r="A9853">
        <v>1120868587</v>
      </c>
      <c r="B9853">
        <v>119816862</v>
      </c>
      <c r="C9853" t="s">
        <v>74</v>
      </c>
      <c r="D9853" t="s">
        <v>75</v>
      </c>
      <c r="E9853" t="s">
        <v>76</v>
      </c>
      <c r="F9853" s="7">
        <v>44099</v>
      </c>
      <c r="G9853" s="7">
        <v>44464</v>
      </c>
      <c r="H9853" t="s">
        <v>86</v>
      </c>
      <c r="I9853" t="s">
        <v>87</v>
      </c>
      <c r="J9853" s="7">
        <v>45786</v>
      </c>
      <c r="K9853" s="7">
        <v>44169</v>
      </c>
      <c r="L9853" s="7">
        <v>44464</v>
      </c>
      <c r="M9853" t="s">
        <v>86</v>
      </c>
      <c r="N9853" t="s">
        <v>79</v>
      </c>
      <c r="O9853">
        <v>2026</v>
      </c>
      <c r="P9853">
        <v>1</v>
      </c>
      <c r="Q9853" t="s">
        <v>80</v>
      </c>
      <c r="R9853" s="8">
        <v>46267</v>
      </c>
      <c r="S9853" s="2">
        <v>1</v>
      </c>
      <c r="T9853" s="2" t="s">
        <v>81</v>
      </c>
    </row>
    <row r="9854" spans="1:20" x14ac:dyDescent="0.25">
      <c r="A9854">
        <v>1120868714</v>
      </c>
      <c r="B9854">
        <v>119897961</v>
      </c>
      <c r="C9854" t="s">
        <v>97</v>
      </c>
      <c r="D9854" t="s">
        <v>75</v>
      </c>
      <c r="E9854" t="s">
        <v>76</v>
      </c>
      <c r="F9854" s="7">
        <v>44117</v>
      </c>
      <c r="G9854" s="7">
        <v>45943</v>
      </c>
      <c r="H9854" t="s">
        <v>77</v>
      </c>
      <c r="I9854" t="s">
        <v>78</v>
      </c>
      <c r="J9854" s="7">
        <v>45239</v>
      </c>
      <c r="K9854" s="7">
        <v>44141</v>
      </c>
      <c r="L9854" s="7">
        <v>45943</v>
      </c>
      <c r="M9854" t="s">
        <v>77</v>
      </c>
      <c r="N9854" t="s">
        <v>92</v>
      </c>
      <c r="O9854">
        <v>2026</v>
      </c>
      <c r="P9854">
        <v>1</v>
      </c>
      <c r="Q9854" t="s">
        <v>80</v>
      </c>
      <c r="R9854" s="8">
        <v>46267</v>
      </c>
      <c r="S9854" s="2">
        <v>1</v>
      </c>
      <c r="T9854" s="2" t="s">
        <v>81</v>
      </c>
    </row>
    <row r="9855" spans="1:20" x14ac:dyDescent="0.25">
      <c r="A9855">
        <v>1120868798</v>
      </c>
      <c r="B9855">
        <v>119947643</v>
      </c>
      <c r="C9855" t="s">
        <v>74</v>
      </c>
      <c r="D9855" t="s">
        <v>75</v>
      </c>
      <c r="E9855" t="s">
        <v>76</v>
      </c>
      <c r="F9855" s="7">
        <v>44130</v>
      </c>
      <c r="G9855" s="7">
        <v>44495</v>
      </c>
      <c r="H9855" t="s">
        <v>86</v>
      </c>
      <c r="I9855" t="s">
        <v>87</v>
      </c>
      <c r="J9855" s="7">
        <v>45871</v>
      </c>
      <c r="K9855" s="7">
        <v>44153</v>
      </c>
      <c r="L9855" s="7">
        <v>44495</v>
      </c>
      <c r="M9855" t="s">
        <v>86</v>
      </c>
      <c r="N9855" t="s">
        <v>79</v>
      </c>
      <c r="O9855">
        <v>2026</v>
      </c>
      <c r="P9855">
        <v>1</v>
      </c>
      <c r="Q9855" t="s">
        <v>80</v>
      </c>
      <c r="R9855" s="8">
        <v>46267</v>
      </c>
      <c r="S9855" s="2">
        <v>1</v>
      </c>
      <c r="T9855" s="2" t="s">
        <v>81</v>
      </c>
    </row>
    <row r="9856" spans="1:20" x14ac:dyDescent="0.25">
      <c r="A9856">
        <v>1120868802</v>
      </c>
      <c r="B9856">
        <v>119949882</v>
      </c>
      <c r="C9856" t="s">
        <v>74</v>
      </c>
      <c r="D9856" t="s">
        <v>75</v>
      </c>
      <c r="E9856" t="s">
        <v>76</v>
      </c>
      <c r="F9856" s="7">
        <v>44130</v>
      </c>
      <c r="G9856" s="7">
        <v>44495</v>
      </c>
      <c r="H9856" t="s">
        <v>86</v>
      </c>
      <c r="I9856" t="s">
        <v>87</v>
      </c>
      <c r="J9856" s="7">
        <v>45856</v>
      </c>
      <c r="K9856" s="7">
        <v>46010</v>
      </c>
      <c r="L9856" s="7">
        <v>44495</v>
      </c>
      <c r="M9856" t="s">
        <v>86</v>
      </c>
      <c r="N9856" t="s">
        <v>79</v>
      </c>
      <c r="O9856">
        <v>2026</v>
      </c>
      <c r="P9856">
        <v>1</v>
      </c>
      <c r="Q9856" t="s">
        <v>80</v>
      </c>
      <c r="R9856" s="8">
        <v>46267</v>
      </c>
      <c r="S9856" s="2">
        <v>1</v>
      </c>
      <c r="T9856" s="2" t="s">
        <v>81</v>
      </c>
    </row>
    <row r="9857" spans="1:20" x14ac:dyDescent="0.25">
      <c r="A9857">
        <v>1120868903</v>
      </c>
      <c r="B9857">
        <v>119995505</v>
      </c>
      <c r="C9857" t="s">
        <v>85</v>
      </c>
      <c r="D9857" t="s">
        <v>75</v>
      </c>
      <c r="E9857" t="s">
        <v>76</v>
      </c>
      <c r="F9857" s="7">
        <v>44142</v>
      </c>
      <c r="G9857" s="7">
        <v>44507</v>
      </c>
      <c r="H9857" t="s">
        <v>86</v>
      </c>
      <c r="I9857" t="s">
        <v>87</v>
      </c>
      <c r="J9857" s="7">
        <v>45800</v>
      </c>
      <c r="K9857" s="7">
        <v>44159</v>
      </c>
      <c r="L9857" s="7">
        <v>44507</v>
      </c>
      <c r="M9857" t="s">
        <v>86</v>
      </c>
      <c r="N9857" t="s">
        <v>79</v>
      </c>
      <c r="O9857">
        <v>2026</v>
      </c>
      <c r="P9857">
        <v>1</v>
      </c>
      <c r="Q9857" t="s">
        <v>80</v>
      </c>
      <c r="R9857" s="8">
        <v>46267</v>
      </c>
      <c r="S9857" s="2">
        <v>1</v>
      </c>
      <c r="T9857" s="2" t="s">
        <v>81</v>
      </c>
    </row>
    <row r="9858" spans="1:20" x14ac:dyDescent="0.25">
      <c r="A9858">
        <v>1120868907</v>
      </c>
      <c r="B9858">
        <v>119995798</v>
      </c>
      <c r="C9858" t="s">
        <v>96</v>
      </c>
      <c r="D9858" t="s">
        <v>75</v>
      </c>
      <c r="E9858" t="s">
        <v>76</v>
      </c>
      <c r="F9858" s="7">
        <v>44142</v>
      </c>
      <c r="G9858" s="7">
        <v>44507</v>
      </c>
      <c r="H9858" t="s">
        <v>86</v>
      </c>
      <c r="I9858" t="s">
        <v>87</v>
      </c>
      <c r="J9858" s="7">
        <v>45862</v>
      </c>
      <c r="K9858" s="7">
        <v>46107</v>
      </c>
      <c r="L9858" s="7">
        <v>44507</v>
      </c>
      <c r="M9858" t="s">
        <v>86</v>
      </c>
      <c r="N9858" t="s">
        <v>79</v>
      </c>
      <c r="O9858">
        <v>2026</v>
      </c>
      <c r="P9858">
        <v>1</v>
      </c>
      <c r="Q9858" t="s">
        <v>80</v>
      </c>
      <c r="R9858" s="8">
        <v>46267</v>
      </c>
      <c r="S9858" s="2">
        <v>1</v>
      </c>
      <c r="T9858" s="2" t="s">
        <v>81</v>
      </c>
    </row>
    <row r="9859" spans="1:20" x14ac:dyDescent="0.25">
      <c r="A9859">
        <v>1120868934</v>
      </c>
      <c r="B9859">
        <v>120007640</v>
      </c>
      <c r="C9859" t="s">
        <v>74</v>
      </c>
      <c r="D9859" t="s">
        <v>75</v>
      </c>
      <c r="E9859" t="s">
        <v>76</v>
      </c>
      <c r="F9859" s="7">
        <v>44145</v>
      </c>
      <c r="G9859" s="7">
        <v>44510</v>
      </c>
      <c r="H9859" t="s">
        <v>86</v>
      </c>
      <c r="I9859" t="s">
        <v>87</v>
      </c>
      <c r="J9859" s="7">
        <v>45831</v>
      </c>
      <c r="K9859" s="7">
        <v>44154</v>
      </c>
      <c r="L9859" s="7">
        <v>44510</v>
      </c>
      <c r="M9859" t="s">
        <v>86</v>
      </c>
      <c r="N9859" t="s">
        <v>79</v>
      </c>
      <c r="O9859">
        <v>2026</v>
      </c>
      <c r="P9859">
        <v>1</v>
      </c>
      <c r="Q9859" t="s">
        <v>80</v>
      </c>
      <c r="R9859" s="8">
        <v>46267</v>
      </c>
      <c r="S9859" s="2">
        <v>1</v>
      </c>
      <c r="T9859" s="2" t="s">
        <v>81</v>
      </c>
    </row>
    <row r="9860" spans="1:20" x14ac:dyDescent="0.25">
      <c r="A9860">
        <v>1120869181</v>
      </c>
      <c r="B9860">
        <v>120586541</v>
      </c>
      <c r="C9860" t="s">
        <v>82</v>
      </c>
      <c r="D9860" t="s">
        <v>88</v>
      </c>
      <c r="E9860" t="s">
        <v>76</v>
      </c>
      <c r="F9860" s="7">
        <v>44253</v>
      </c>
      <c r="G9860" s="7">
        <v>46079</v>
      </c>
      <c r="H9860" t="s">
        <v>77</v>
      </c>
      <c r="I9860" t="s">
        <v>78</v>
      </c>
      <c r="J9860" s="7">
        <v>45533</v>
      </c>
      <c r="K9860" s="7">
        <v>44256</v>
      </c>
      <c r="L9860" s="7">
        <v>46079</v>
      </c>
      <c r="M9860" t="s">
        <v>77</v>
      </c>
      <c r="N9860" t="s">
        <v>79</v>
      </c>
      <c r="O9860">
        <v>2026</v>
      </c>
      <c r="P9860">
        <v>1</v>
      </c>
      <c r="Q9860" t="s">
        <v>80</v>
      </c>
      <c r="R9860" s="8">
        <v>46267</v>
      </c>
      <c r="S9860" s="2">
        <v>1</v>
      </c>
      <c r="T9860" s="2" t="s">
        <v>81</v>
      </c>
    </row>
    <row r="9861" spans="1:20" x14ac:dyDescent="0.25">
      <c r="A9861">
        <v>1120869213</v>
      </c>
      <c r="B9861">
        <v>120705953</v>
      </c>
      <c r="C9861" t="s">
        <v>85</v>
      </c>
      <c r="D9861" t="s">
        <v>88</v>
      </c>
      <c r="E9861" t="s">
        <v>76</v>
      </c>
      <c r="F9861" s="7">
        <v>44282</v>
      </c>
      <c r="G9861" s="7">
        <v>44647</v>
      </c>
      <c r="H9861" t="s">
        <v>77</v>
      </c>
      <c r="I9861" t="s">
        <v>78</v>
      </c>
      <c r="J9861" s="7">
        <v>45509</v>
      </c>
      <c r="K9861" s="7">
        <v>45533</v>
      </c>
      <c r="L9861" s="7">
        <v>44647</v>
      </c>
      <c r="M9861" t="s">
        <v>77</v>
      </c>
      <c r="N9861" t="s">
        <v>79</v>
      </c>
      <c r="O9861">
        <v>2026</v>
      </c>
      <c r="P9861">
        <v>1</v>
      </c>
      <c r="Q9861" t="s">
        <v>80</v>
      </c>
      <c r="R9861" s="8">
        <v>46267</v>
      </c>
      <c r="S9861" s="2">
        <v>1</v>
      </c>
      <c r="T9861" s="2" t="s">
        <v>81</v>
      </c>
    </row>
    <row r="9862" spans="1:20" x14ac:dyDescent="0.25">
      <c r="A9862">
        <v>1120869238</v>
      </c>
      <c r="B9862">
        <v>120735731</v>
      </c>
      <c r="C9862" t="s">
        <v>98</v>
      </c>
      <c r="D9862" t="s">
        <v>83</v>
      </c>
      <c r="E9862" t="s">
        <v>76</v>
      </c>
      <c r="F9862" s="7">
        <v>44288</v>
      </c>
      <c r="G9862" s="7">
        <v>44471</v>
      </c>
      <c r="H9862" t="s">
        <v>77</v>
      </c>
      <c r="I9862" t="s">
        <v>78</v>
      </c>
      <c r="J9862" s="7">
        <v>45427</v>
      </c>
      <c r="K9862" s="7">
        <v>45548</v>
      </c>
      <c r="L9862" s="7">
        <v>44471</v>
      </c>
      <c r="M9862" t="s">
        <v>77</v>
      </c>
      <c r="N9862" t="s">
        <v>79</v>
      </c>
      <c r="O9862">
        <v>2026</v>
      </c>
      <c r="P9862">
        <v>1</v>
      </c>
      <c r="Q9862" t="s">
        <v>80</v>
      </c>
      <c r="R9862" s="8">
        <v>46267</v>
      </c>
      <c r="S9862" s="2">
        <v>1</v>
      </c>
      <c r="T9862" s="2" t="s">
        <v>81</v>
      </c>
    </row>
    <row r="9863" spans="1:20" x14ac:dyDescent="0.25">
      <c r="A9863">
        <v>1120869239</v>
      </c>
      <c r="B9863">
        <v>120735731</v>
      </c>
      <c r="C9863" t="s">
        <v>98</v>
      </c>
      <c r="D9863" t="s">
        <v>83</v>
      </c>
      <c r="E9863" t="s">
        <v>76</v>
      </c>
      <c r="F9863" s="7">
        <v>44288</v>
      </c>
      <c r="G9863" s="7">
        <v>44471</v>
      </c>
      <c r="H9863" t="s">
        <v>77</v>
      </c>
      <c r="I9863" t="s">
        <v>78</v>
      </c>
      <c r="J9863" s="7">
        <v>45427</v>
      </c>
      <c r="K9863" s="7">
        <v>45435</v>
      </c>
      <c r="L9863" s="7">
        <v>44471</v>
      </c>
      <c r="M9863" t="s">
        <v>77</v>
      </c>
      <c r="N9863" t="s">
        <v>79</v>
      </c>
      <c r="O9863">
        <v>2026</v>
      </c>
      <c r="P9863">
        <v>1</v>
      </c>
      <c r="Q9863" t="s">
        <v>80</v>
      </c>
      <c r="R9863" s="8">
        <v>46267</v>
      </c>
      <c r="S9863" s="2">
        <v>1</v>
      </c>
      <c r="T9863" s="2" t="s">
        <v>81</v>
      </c>
    </row>
    <row r="9864" spans="1:20" x14ac:dyDescent="0.25">
      <c r="A9864">
        <v>1120869241</v>
      </c>
      <c r="B9864">
        <v>120737013</v>
      </c>
      <c r="C9864" t="s">
        <v>97</v>
      </c>
      <c r="D9864" t="s">
        <v>83</v>
      </c>
      <c r="E9864" t="s">
        <v>76</v>
      </c>
      <c r="F9864" s="7">
        <v>44288</v>
      </c>
      <c r="G9864" s="7">
        <v>44471</v>
      </c>
      <c r="H9864" t="s">
        <v>77</v>
      </c>
      <c r="I9864" t="s">
        <v>78</v>
      </c>
      <c r="J9864" s="7">
        <v>45972</v>
      </c>
      <c r="K9864" s="7">
        <v>45747</v>
      </c>
      <c r="L9864" s="7">
        <v>44471</v>
      </c>
      <c r="M9864" t="s">
        <v>77</v>
      </c>
      <c r="N9864" t="s">
        <v>79</v>
      </c>
      <c r="O9864">
        <v>2026</v>
      </c>
      <c r="P9864">
        <v>1</v>
      </c>
      <c r="Q9864" t="s">
        <v>80</v>
      </c>
      <c r="R9864" s="8">
        <v>46267</v>
      </c>
      <c r="S9864" s="2">
        <v>1</v>
      </c>
      <c r="T9864" s="2" t="s">
        <v>81</v>
      </c>
    </row>
    <row r="9865" spans="1:20" x14ac:dyDescent="0.25">
      <c r="A9865">
        <v>1120869242</v>
      </c>
      <c r="B9865">
        <v>120737013</v>
      </c>
      <c r="C9865" t="s">
        <v>97</v>
      </c>
      <c r="D9865" t="s">
        <v>83</v>
      </c>
      <c r="E9865" t="s">
        <v>76</v>
      </c>
      <c r="F9865" s="7">
        <v>44288</v>
      </c>
      <c r="G9865" s="7">
        <v>44471</v>
      </c>
      <c r="H9865" t="s">
        <v>77</v>
      </c>
      <c r="I9865" t="s">
        <v>78</v>
      </c>
      <c r="J9865" s="7">
        <v>45972</v>
      </c>
      <c r="K9865" s="7">
        <v>44292</v>
      </c>
      <c r="L9865" s="7">
        <v>44471</v>
      </c>
      <c r="M9865" t="s">
        <v>77</v>
      </c>
      <c r="N9865" t="s">
        <v>79</v>
      </c>
      <c r="O9865">
        <v>2026</v>
      </c>
      <c r="P9865">
        <v>1</v>
      </c>
      <c r="Q9865" t="s">
        <v>80</v>
      </c>
      <c r="R9865" s="8">
        <v>46267</v>
      </c>
      <c r="S9865" s="2">
        <v>1</v>
      </c>
      <c r="T9865" s="2" t="s">
        <v>81</v>
      </c>
    </row>
    <row r="9866" spans="1:20" x14ac:dyDescent="0.25">
      <c r="A9866">
        <v>1120869251</v>
      </c>
      <c r="B9866">
        <v>120749061</v>
      </c>
      <c r="C9866" t="s">
        <v>85</v>
      </c>
      <c r="D9866" t="s">
        <v>83</v>
      </c>
      <c r="E9866" t="s">
        <v>76</v>
      </c>
      <c r="F9866" s="7">
        <v>44292</v>
      </c>
      <c r="G9866" s="7">
        <v>46118</v>
      </c>
      <c r="H9866" t="s">
        <v>77</v>
      </c>
      <c r="I9866" t="s">
        <v>78</v>
      </c>
      <c r="J9866" s="7">
        <v>45607</v>
      </c>
      <c r="K9866" s="7">
        <v>45700</v>
      </c>
      <c r="L9866" s="7">
        <v>46118</v>
      </c>
      <c r="M9866" t="s">
        <v>77</v>
      </c>
      <c r="N9866" t="s">
        <v>79</v>
      </c>
      <c r="O9866">
        <v>2026</v>
      </c>
      <c r="P9866">
        <v>1</v>
      </c>
      <c r="Q9866" t="s">
        <v>80</v>
      </c>
      <c r="R9866" s="8">
        <v>46267</v>
      </c>
      <c r="S9866" s="2">
        <v>1</v>
      </c>
      <c r="T9866" s="2" t="s">
        <v>81</v>
      </c>
    </row>
    <row r="9867" spans="1:20" x14ac:dyDescent="0.25">
      <c r="A9867">
        <v>1120869252</v>
      </c>
      <c r="B9867">
        <v>120749061</v>
      </c>
      <c r="C9867" t="s">
        <v>85</v>
      </c>
      <c r="D9867" t="s">
        <v>83</v>
      </c>
      <c r="E9867" t="s">
        <v>76</v>
      </c>
      <c r="F9867" s="7">
        <v>44292</v>
      </c>
      <c r="G9867" s="7">
        <v>46118</v>
      </c>
      <c r="H9867" t="s">
        <v>77</v>
      </c>
      <c r="I9867" t="s">
        <v>78</v>
      </c>
      <c r="J9867" s="7">
        <v>45607</v>
      </c>
      <c r="K9867" s="7">
        <v>45747</v>
      </c>
      <c r="L9867" s="7">
        <v>46118</v>
      </c>
      <c r="M9867" t="s">
        <v>77</v>
      </c>
      <c r="N9867" t="s">
        <v>79</v>
      </c>
      <c r="O9867">
        <v>2026</v>
      </c>
      <c r="P9867">
        <v>1</v>
      </c>
      <c r="Q9867" t="s">
        <v>80</v>
      </c>
      <c r="R9867" s="8">
        <v>46267</v>
      </c>
      <c r="S9867" s="2">
        <v>1</v>
      </c>
      <c r="T9867" s="2" t="s">
        <v>81</v>
      </c>
    </row>
    <row r="9868" spans="1:20" x14ac:dyDescent="0.25">
      <c r="A9868">
        <v>1120869280</v>
      </c>
      <c r="B9868">
        <v>120804845</v>
      </c>
      <c r="C9868" t="s">
        <v>85</v>
      </c>
      <c r="D9868" t="s">
        <v>75</v>
      </c>
      <c r="E9868" t="s">
        <v>76</v>
      </c>
      <c r="F9868" s="7">
        <v>44299</v>
      </c>
      <c r="G9868" s="7">
        <v>46125</v>
      </c>
      <c r="H9868" t="s">
        <v>77</v>
      </c>
      <c r="I9868" t="s">
        <v>78</v>
      </c>
      <c r="J9868" s="7">
        <v>45096</v>
      </c>
      <c r="K9868" s="7">
        <v>45103</v>
      </c>
      <c r="L9868" s="7">
        <v>46125</v>
      </c>
      <c r="M9868" t="s">
        <v>77</v>
      </c>
      <c r="N9868" t="s">
        <v>92</v>
      </c>
      <c r="O9868">
        <v>2026</v>
      </c>
      <c r="P9868">
        <v>1</v>
      </c>
      <c r="Q9868" t="s">
        <v>80</v>
      </c>
      <c r="R9868" s="8">
        <v>46267</v>
      </c>
      <c r="S9868" s="2">
        <v>1</v>
      </c>
      <c r="T9868" s="2" t="s">
        <v>81</v>
      </c>
    </row>
    <row r="9869" spans="1:20" x14ac:dyDescent="0.25">
      <c r="A9869">
        <v>1120869282</v>
      </c>
      <c r="B9869">
        <v>120805557</v>
      </c>
      <c r="C9869" t="s">
        <v>74</v>
      </c>
      <c r="D9869" t="s">
        <v>83</v>
      </c>
      <c r="E9869" t="s">
        <v>76</v>
      </c>
      <c r="F9869" s="7">
        <v>44299</v>
      </c>
      <c r="G9869" s="7">
        <v>44306</v>
      </c>
      <c r="H9869" t="s">
        <v>77</v>
      </c>
      <c r="I9869" t="s">
        <v>78</v>
      </c>
      <c r="J9869" s="7">
        <v>45863</v>
      </c>
      <c r="K9869" s="7">
        <v>45863</v>
      </c>
      <c r="L9869" s="7">
        <v>44306</v>
      </c>
      <c r="M9869" t="s">
        <v>77</v>
      </c>
      <c r="N9869" t="s">
        <v>92</v>
      </c>
      <c r="O9869">
        <v>2026</v>
      </c>
      <c r="P9869">
        <v>1</v>
      </c>
      <c r="Q9869" t="s">
        <v>80</v>
      </c>
      <c r="R9869" s="8">
        <v>46267</v>
      </c>
      <c r="S9869" s="2">
        <v>1</v>
      </c>
      <c r="T9869" s="2" t="s">
        <v>81</v>
      </c>
    </row>
    <row r="9870" spans="1:20" x14ac:dyDescent="0.25">
      <c r="A9870">
        <v>1120869344</v>
      </c>
      <c r="B9870">
        <v>120860646</v>
      </c>
      <c r="C9870" t="s">
        <v>91</v>
      </c>
      <c r="D9870" t="s">
        <v>83</v>
      </c>
      <c r="E9870" t="s">
        <v>76</v>
      </c>
      <c r="F9870" s="7">
        <v>44307</v>
      </c>
      <c r="G9870" s="7">
        <v>44490</v>
      </c>
      <c r="H9870" t="s">
        <v>77</v>
      </c>
      <c r="I9870" t="s">
        <v>78</v>
      </c>
      <c r="J9870" s="7">
        <v>45468</v>
      </c>
      <c r="K9870" s="7">
        <v>45691</v>
      </c>
      <c r="L9870" s="7">
        <v>44490</v>
      </c>
      <c r="M9870" t="s">
        <v>77</v>
      </c>
      <c r="N9870" t="s">
        <v>79</v>
      </c>
      <c r="O9870">
        <v>2026</v>
      </c>
      <c r="P9870">
        <v>1</v>
      </c>
      <c r="Q9870" t="s">
        <v>80</v>
      </c>
      <c r="R9870" s="8">
        <v>46267</v>
      </c>
      <c r="S9870" s="2">
        <v>1</v>
      </c>
      <c r="T9870" s="2" t="s">
        <v>81</v>
      </c>
    </row>
    <row r="9871" spans="1:20" x14ac:dyDescent="0.25">
      <c r="A9871">
        <v>1120869376</v>
      </c>
      <c r="B9871">
        <v>120895681</v>
      </c>
      <c r="C9871" t="s">
        <v>82</v>
      </c>
      <c r="D9871" t="s">
        <v>88</v>
      </c>
      <c r="E9871" t="s">
        <v>76</v>
      </c>
      <c r="F9871" s="7">
        <v>44314</v>
      </c>
      <c r="G9871" s="7">
        <v>45044</v>
      </c>
      <c r="H9871" t="s">
        <v>77</v>
      </c>
      <c r="I9871" t="s">
        <v>78</v>
      </c>
      <c r="J9871" s="7">
        <v>45604</v>
      </c>
      <c r="K9871" s="7">
        <v>45057</v>
      </c>
      <c r="L9871" s="7">
        <v>45044</v>
      </c>
      <c r="M9871" t="s">
        <v>77</v>
      </c>
      <c r="N9871" t="s">
        <v>79</v>
      </c>
      <c r="O9871">
        <v>2026</v>
      </c>
      <c r="P9871">
        <v>1</v>
      </c>
      <c r="Q9871" t="s">
        <v>80</v>
      </c>
      <c r="R9871" s="8">
        <v>46267</v>
      </c>
      <c r="S9871" s="2">
        <v>1</v>
      </c>
      <c r="T9871" s="2" t="s">
        <v>81</v>
      </c>
    </row>
    <row r="9872" spans="1:20" x14ac:dyDescent="0.25">
      <c r="A9872">
        <v>1120869498</v>
      </c>
      <c r="B9872">
        <v>121362155</v>
      </c>
      <c r="C9872" t="s">
        <v>96</v>
      </c>
      <c r="D9872" t="s">
        <v>75</v>
      </c>
      <c r="E9872" t="s">
        <v>76</v>
      </c>
      <c r="F9872" s="7">
        <v>44335</v>
      </c>
      <c r="G9872" s="7">
        <v>44700</v>
      </c>
      <c r="H9872" t="s">
        <v>77</v>
      </c>
      <c r="I9872" t="s">
        <v>78</v>
      </c>
      <c r="J9872" s="7"/>
      <c r="K9872" s="7">
        <v>44336</v>
      </c>
      <c r="L9872" s="7">
        <v>44700</v>
      </c>
      <c r="M9872" t="s">
        <v>77</v>
      </c>
      <c r="N9872"/>
      <c r="O9872">
        <v>2026</v>
      </c>
      <c r="P9872">
        <v>1</v>
      </c>
      <c r="Q9872" t="s">
        <v>80</v>
      </c>
      <c r="R9872" s="8">
        <v>46267</v>
      </c>
      <c r="S9872" s="2">
        <v>1</v>
      </c>
      <c r="T9872" s="2" t="s">
        <v>81</v>
      </c>
    </row>
    <row r="9873" spans="1:20" x14ac:dyDescent="0.25">
      <c r="A9873">
        <v>1120869586</v>
      </c>
      <c r="B9873">
        <v>121456164</v>
      </c>
      <c r="C9873" t="s">
        <v>74</v>
      </c>
      <c r="D9873" t="s">
        <v>88</v>
      </c>
      <c r="E9873" t="s">
        <v>76</v>
      </c>
      <c r="F9873" s="7">
        <v>44350</v>
      </c>
      <c r="G9873" s="7">
        <v>46176</v>
      </c>
      <c r="H9873" t="s">
        <v>77</v>
      </c>
      <c r="I9873" t="s">
        <v>84</v>
      </c>
      <c r="J9873" s="7">
        <v>45143</v>
      </c>
      <c r="K9873" s="7">
        <v>44352</v>
      </c>
      <c r="L9873" s="7">
        <v>46176</v>
      </c>
      <c r="M9873" t="s">
        <v>77</v>
      </c>
      <c r="N9873" t="s">
        <v>92</v>
      </c>
      <c r="O9873">
        <v>2026</v>
      </c>
      <c r="P9873">
        <v>1</v>
      </c>
      <c r="Q9873" t="s">
        <v>80</v>
      </c>
      <c r="R9873" s="8">
        <v>46267</v>
      </c>
      <c r="S9873" s="2">
        <v>1</v>
      </c>
      <c r="T9873" s="2" t="s">
        <v>81</v>
      </c>
    </row>
    <row r="9874" spans="1:20" x14ac:dyDescent="0.25">
      <c r="A9874">
        <v>1120869627</v>
      </c>
      <c r="B9874">
        <v>121520836</v>
      </c>
      <c r="C9874" t="s">
        <v>82</v>
      </c>
      <c r="D9874" t="s">
        <v>75</v>
      </c>
      <c r="E9874" t="s">
        <v>76</v>
      </c>
      <c r="F9874" s="7">
        <v>44358</v>
      </c>
      <c r="G9874" s="7">
        <v>44723</v>
      </c>
      <c r="H9874" t="s">
        <v>86</v>
      </c>
      <c r="I9874" t="s">
        <v>87</v>
      </c>
      <c r="J9874" s="7">
        <v>45155</v>
      </c>
      <c r="K9874" s="7">
        <v>45805</v>
      </c>
      <c r="L9874" s="7">
        <v>44723</v>
      </c>
      <c r="M9874" t="s">
        <v>86</v>
      </c>
      <c r="N9874" t="s">
        <v>92</v>
      </c>
      <c r="O9874">
        <v>2026</v>
      </c>
      <c r="P9874">
        <v>1</v>
      </c>
      <c r="Q9874" t="s">
        <v>80</v>
      </c>
      <c r="R9874" s="8">
        <v>46267</v>
      </c>
      <c r="S9874" s="2">
        <v>1</v>
      </c>
      <c r="T9874" s="2" t="s">
        <v>81</v>
      </c>
    </row>
    <row r="9875" spans="1:20" x14ac:dyDescent="0.25">
      <c r="A9875">
        <v>1120869714</v>
      </c>
      <c r="B9875">
        <v>121595877</v>
      </c>
      <c r="C9875" t="s">
        <v>82</v>
      </c>
      <c r="D9875" t="s">
        <v>83</v>
      </c>
      <c r="E9875" t="s">
        <v>76</v>
      </c>
      <c r="F9875" s="7">
        <v>44371</v>
      </c>
      <c r="G9875" s="7">
        <v>44554</v>
      </c>
      <c r="H9875" t="s">
        <v>77</v>
      </c>
      <c r="I9875" t="s">
        <v>84</v>
      </c>
      <c r="J9875" s="7">
        <v>45432</v>
      </c>
      <c r="K9875" s="7">
        <v>45748</v>
      </c>
      <c r="L9875" s="7">
        <v>44554</v>
      </c>
      <c r="M9875" t="s">
        <v>77</v>
      </c>
      <c r="N9875" t="s">
        <v>79</v>
      </c>
      <c r="O9875">
        <v>2026</v>
      </c>
      <c r="P9875">
        <v>1</v>
      </c>
      <c r="Q9875" t="s">
        <v>80</v>
      </c>
      <c r="R9875" s="8">
        <v>46267</v>
      </c>
      <c r="S9875" s="2">
        <v>1</v>
      </c>
      <c r="T9875" s="2" t="s">
        <v>81</v>
      </c>
    </row>
    <row r="9876" spans="1:20" x14ac:dyDescent="0.25">
      <c r="A9876">
        <v>1120869715</v>
      </c>
      <c r="B9876">
        <v>121595877</v>
      </c>
      <c r="C9876" t="s">
        <v>82</v>
      </c>
      <c r="D9876" t="s">
        <v>83</v>
      </c>
      <c r="E9876" t="s">
        <v>76</v>
      </c>
      <c r="F9876" s="7">
        <v>44371</v>
      </c>
      <c r="G9876" s="7">
        <v>44554</v>
      </c>
      <c r="H9876" t="s">
        <v>77</v>
      </c>
      <c r="I9876" t="s">
        <v>84</v>
      </c>
      <c r="J9876" s="7">
        <v>45432</v>
      </c>
      <c r="K9876" s="7">
        <v>45446</v>
      </c>
      <c r="L9876" s="7">
        <v>44554</v>
      </c>
      <c r="M9876" t="s">
        <v>77</v>
      </c>
      <c r="N9876" t="s">
        <v>79</v>
      </c>
      <c r="O9876">
        <v>2026</v>
      </c>
      <c r="P9876">
        <v>1</v>
      </c>
      <c r="Q9876" t="s">
        <v>80</v>
      </c>
      <c r="R9876" s="8">
        <v>46267</v>
      </c>
      <c r="S9876" s="2">
        <v>1</v>
      </c>
      <c r="T9876" s="2" t="s">
        <v>81</v>
      </c>
    </row>
    <row r="9877" spans="1:20" x14ac:dyDescent="0.25">
      <c r="A9877">
        <v>1120869805</v>
      </c>
      <c r="B9877">
        <v>121655617</v>
      </c>
      <c r="C9877" t="s">
        <v>82</v>
      </c>
      <c r="D9877" t="s">
        <v>88</v>
      </c>
      <c r="E9877" t="s">
        <v>76</v>
      </c>
      <c r="F9877" s="7">
        <v>44362</v>
      </c>
      <c r="G9877" s="7">
        <v>44727</v>
      </c>
      <c r="H9877" t="s">
        <v>77</v>
      </c>
      <c r="I9877" t="s">
        <v>78</v>
      </c>
      <c r="J9877" s="7">
        <v>45633</v>
      </c>
      <c r="K9877" s="7">
        <v>45793</v>
      </c>
      <c r="L9877" s="7">
        <v>44727</v>
      </c>
      <c r="M9877" t="s">
        <v>77</v>
      </c>
      <c r="N9877" t="s">
        <v>79</v>
      </c>
      <c r="O9877">
        <v>2026</v>
      </c>
      <c r="P9877">
        <v>1</v>
      </c>
      <c r="Q9877" t="s">
        <v>80</v>
      </c>
      <c r="R9877" s="8">
        <v>46267</v>
      </c>
      <c r="S9877" s="2">
        <v>1</v>
      </c>
      <c r="T9877" s="2" t="s">
        <v>81</v>
      </c>
    </row>
    <row r="9878" spans="1:20" x14ac:dyDescent="0.25">
      <c r="A9878">
        <v>1120870126</v>
      </c>
      <c r="B9878">
        <v>121819925</v>
      </c>
      <c r="C9878" t="s">
        <v>85</v>
      </c>
      <c r="D9878" t="s">
        <v>75</v>
      </c>
      <c r="E9878" t="s">
        <v>76</v>
      </c>
      <c r="F9878" s="7">
        <v>44328</v>
      </c>
      <c r="G9878" s="7">
        <v>46154</v>
      </c>
      <c r="H9878" t="s">
        <v>86</v>
      </c>
      <c r="I9878" t="s">
        <v>87</v>
      </c>
      <c r="J9878" s="7">
        <v>45534</v>
      </c>
      <c r="K9878" s="7">
        <v>46114</v>
      </c>
      <c r="L9878" s="7">
        <v>46154</v>
      </c>
      <c r="M9878" t="s">
        <v>86</v>
      </c>
      <c r="N9878" t="s">
        <v>79</v>
      </c>
      <c r="O9878">
        <v>2026</v>
      </c>
      <c r="P9878">
        <v>1</v>
      </c>
      <c r="Q9878" t="s">
        <v>80</v>
      </c>
      <c r="R9878" s="8">
        <v>46267</v>
      </c>
      <c r="S9878" s="2">
        <v>1</v>
      </c>
      <c r="T9878" s="2" t="s">
        <v>81</v>
      </c>
    </row>
    <row r="9879" spans="1:20" x14ac:dyDescent="0.25">
      <c r="A9879">
        <v>1120870128</v>
      </c>
      <c r="B9879">
        <v>121821063</v>
      </c>
      <c r="C9879" t="s">
        <v>85</v>
      </c>
      <c r="D9879" t="s">
        <v>88</v>
      </c>
      <c r="E9879" t="s">
        <v>76</v>
      </c>
      <c r="F9879" s="7">
        <v>44407</v>
      </c>
      <c r="G9879" s="7">
        <v>46233</v>
      </c>
      <c r="H9879" t="s">
        <v>77</v>
      </c>
      <c r="I9879" t="s">
        <v>78</v>
      </c>
      <c r="J9879" s="7">
        <v>46000</v>
      </c>
      <c r="K9879" s="7">
        <v>45910</v>
      </c>
      <c r="L9879" s="7">
        <v>46233</v>
      </c>
      <c r="M9879" t="s">
        <v>77</v>
      </c>
      <c r="N9879" t="s">
        <v>79</v>
      </c>
      <c r="O9879">
        <v>2026</v>
      </c>
      <c r="P9879">
        <v>1</v>
      </c>
      <c r="Q9879" t="s">
        <v>80</v>
      </c>
      <c r="R9879" s="8">
        <v>46267</v>
      </c>
      <c r="S9879" s="2">
        <v>1</v>
      </c>
      <c r="T9879" s="2" t="s">
        <v>81</v>
      </c>
    </row>
    <row r="9880" spans="1:20" x14ac:dyDescent="0.25">
      <c r="A9880">
        <v>1120870129</v>
      </c>
      <c r="B9880">
        <v>121821063</v>
      </c>
      <c r="C9880" t="s">
        <v>85</v>
      </c>
      <c r="D9880" t="s">
        <v>88</v>
      </c>
      <c r="E9880" t="s">
        <v>76</v>
      </c>
      <c r="F9880" s="7">
        <v>44407</v>
      </c>
      <c r="G9880" s="7">
        <v>46233</v>
      </c>
      <c r="H9880" t="s">
        <v>77</v>
      </c>
      <c r="I9880" t="s">
        <v>78</v>
      </c>
      <c r="J9880" s="7">
        <v>46000</v>
      </c>
      <c r="K9880" s="7">
        <v>46060</v>
      </c>
      <c r="L9880" s="7">
        <v>46233</v>
      </c>
      <c r="M9880" t="s">
        <v>77</v>
      </c>
      <c r="N9880" t="s">
        <v>79</v>
      </c>
      <c r="O9880">
        <v>2026</v>
      </c>
      <c r="P9880">
        <v>1</v>
      </c>
      <c r="Q9880" t="s">
        <v>80</v>
      </c>
      <c r="R9880" s="8">
        <v>46267</v>
      </c>
      <c r="S9880" s="2">
        <v>1</v>
      </c>
      <c r="T9880" s="2" t="s">
        <v>81</v>
      </c>
    </row>
    <row r="9881" spans="1:20" x14ac:dyDescent="0.25">
      <c r="A9881">
        <v>1120870138</v>
      </c>
      <c r="B9881">
        <v>121825629</v>
      </c>
      <c r="C9881" t="s">
        <v>90</v>
      </c>
      <c r="D9881" t="s">
        <v>88</v>
      </c>
      <c r="E9881" t="s">
        <v>76</v>
      </c>
      <c r="F9881" s="7">
        <v>44408</v>
      </c>
      <c r="G9881" s="7">
        <v>44773</v>
      </c>
      <c r="H9881" t="s">
        <v>77</v>
      </c>
      <c r="I9881" t="s">
        <v>78</v>
      </c>
      <c r="J9881" s="7">
        <v>45523</v>
      </c>
      <c r="K9881" s="7">
        <v>45551</v>
      </c>
      <c r="L9881" s="7">
        <v>44773</v>
      </c>
      <c r="M9881" t="s">
        <v>77</v>
      </c>
      <c r="N9881" t="s">
        <v>92</v>
      </c>
      <c r="O9881">
        <v>2026</v>
      </c>
      <c r="P9881">
        <v>1</v>
      </c>
      <c r="Q9881" t="s">
        <v>80</v>
      </c>
      <c r="R9881" s="8">
        <v>46267</v>
      </c>
      <c r="S9881" s="2">
        <v>1</v>
      </c>
      <c r="T9881" s="2" t="s">
        <v>81</v>
      </c>
    </row>
    <row r="9882" spans="1:20" x14ac:dyDescent="0.25">
      <c r="A9882">
        <v>1120870209</v>
      </c>
      <c r="B9882">
        <v>121856950</v>
      </c>
      <c r="C9882" t="s">
        <v>91</v>
      </c>
      <c r="D9882" t="s">
        <v>75</v>
      </c>
      <c r="E9882" t="s">
        <v>76</v>
      </c>
      <c r="F9882" s="7">
        <v>44414</v>
      </c>
      <c r="G9882" s="7">
        <v>44779</v>
      </c>
      <c r="H9882" t="s">
        <v>77</v>
      </c>
      <c r="I9882" t="s">
        <v>89</v>
      </c>
      <c r="J9882" s="7">
        <v>46039</v>
      </c>
      <c r="K9882" s="7">
        <v>46042</v>
      </c>
      <c r="L9882" s="7">
        <v>44779</v>
      </c>
      <c r="M9882" t="s">
        <v>77</v>
      </c>
      <c r="N9882" t="s">
        <v>79</v>
      </c>
      <c r="O9882">
        <v>2026</v>
      </c>
      <c r="P9882">
        <v>1</v>
      </c>
      <c r="Q9882" t="s">
        <v>80</v>
      </c>
      <c r="R9882" s="8">
        <v>46267</v>
      </c>
      <c r="S9882" s="2">
        <v>1</v>
      </c>
      <c r="T9882" s="2" t="s">
        <v>81</v>
      </c>
    </row>
    <row r="9883" spans="1:20" x14ac:dyDescent="0.25">
      <c r="A9883">
        <v>1120870291</v>
      </c>
      <c r="B9883">
        <v>121891055</v>
      </c>
      <c r="C9883" t="s">
        <v>82</v>
      </c>
      <c r="D9883" t="s">
        <v>75</v>
      </c>
      <c r="E9883" t="s">
        <v>76</v>
      </c>
      <c r="F9883" s="7">
        <v>44420</v>
      </c>
      <c r="G9883" s="7">
        <v>45516</v>
      </c>
      <c r="H9883" t="s">
        <v>77</v>
      </c>
      <c r="I9883" t="s">
        <v>78</v>
      </c>
      <c r="J9883" s="7"/>
      <c r="K9883" s="7">
        <v>44424</v>
      </c>
      <c r="L9883" s="7">
        <v>45516</v>
      </c>
      <c r="M9883" t="s">
        <v>77</v>
      </c>
      <c r="N9883"/>
      <c r="O9883">
        <v>2026</v>
      </c>
      <c r="P9883">
        <v>1</v>
      </c>
      <c r="Q9883" t="s">
        <v>80</v>
      </c>
      <c r="R9883" s="8">
        <v>46267</v>
      </c>
      <c r="S9883" s="2">
        <v>1</v>
      </c>
      <c r="T9883" s="2" t="s">
        <v>81</v>
      </c>
    </row>
    <row r="9884" spans="1:20" x14ac:dyDescent="0.25">
      <c r="A9884">
        <v>1120870521</v>
      </c>
      <c r="B9884">
        <v>121973955</v>
      </c>
      <c r="C9884" t="s">
        <v>85</v>
      </c>
      <c r="D9884" t="s">
        <v>75</v>
      </c>
      <c r="E9884" t="s">
        <v>76</v>
      </c>
      <c r="F9884" s="7">
        <v>44438</v>
      </c>
      <c r="G9884" s="7">
        <v>46264</v>
      </c>
      <c r="H9884" t="s">
        <v>86</v>
      </c>
      <c r="I9884" t="s">
        <v>87</v>
      </c>
      <c r="J9884" s="7"/>
      <c r="K9884" s="7">
        <v>44439</v>
      </c>
      <c r="L9884" s="7">
        <v>46264</v>
      </c>
      <c r="M9884" t="s">
        <v>86</v>
      </c>
      <c r="N9884"/>
      <c r="O9884">
        <v>2026</v>
      </c>
      <c r="P9884">
        <v>1</v>
      </c>
      <c r="Q9884" t="s">
        <v>80</v>
      </c>
      <c r="R9884" s="8">
        <v>46267</v>
      </c>
      <c r="S9884" s="2">
        <v>1</v>
      </c>
      <c r="T9884" s="2" t="s">
        <v>81</v>
      </c>
    </row>
    <row r="9885" spans="1:20" x14ac:dyDescent="0.25">
      <c r="A9885">
        <v>1120870950</v>
      </c>
      <c r="B9885">
        <v>122159625</v>
      </c>
      <c r="C9885" t="s">
        <v>82</v>
      </c>
      <c r="D9885" t="s">
        <v>75</v>
      </c>
      <c r="E9885" t="s">
        <v>76</v>
      </c>
      <c r="F9885" s="7">
        <v>44476</v>
      </c>
      <c r="G9885" s="7">
        <v>44599</v>
      </c>
      <c r="H9885" t="s">
        <v>77</v>
      </c>
      <c r="I9885" t="s">
        <v>89</v>
      </c>
      <c r="J9885" s="7">
        <v>46104</v>
      </c>
      <c r="K9885" s="7">
        <v>44479</v>
      </c>
      <c r="L9885" s="7">
        <v>44599</v>
      </c>
      <c r="M9885" t="s">
        <v>77</v>
      </c>
      <c r="N9885" t="s">
        <v>79</v>
      </c>
      <c r="O9885">
        <v>2026</v>
      </c>
      <c r="P9885">
        <v>1</v>
      </c>
      <c r="Q9885" t="s">
        <v>80</v>
      </c>
      <c r="R9885" s="8">
        <v>46267</v>
      </c>
      <c r="S9885" s="2">
        <v>1</v>
      </c>
      <c r="T9885" s="2" t="s">
        <v>81</v>
      </c>
    </row>
    <row r="9886" spans="1:20" x14ac:dyDescent="0.25">
      <c r="A9886">
        <v>1120871117</v>
      </c>
      <c r="B9886">
        <v>122240636</v>
      </c>
      <c r="C9886" t="s">
        <v>95</v>
      </c>
      <c r="D9886" t="s">
        <v>83</v>
      </c>
      <c r="E9886" t="s">
        <v>76</v>
      </c>
      <c r="F9886" s="7">
        <v>44490</v>
      </c>
      <c r="G9886" s="7">
        <v>46316</v>
      </c>
      <c r="H9886" t="s">
        <v>77</v>
      </c>
      <c r="I9886" t="s">
        <v>84</v>
      </c>
      <c r="J9886" s="7">
        <v>45592</v>
      </c>
      <c r="K9886" s="7">
        <v>45729</v>
      </c>
      <c r="L9886" s="7">
        <v>46316</v>
      </c>
      <c r="M9886" t="s">
        <v>77</v>
      </c>
      <c r="N9886" t="s">
        <v>79</v>
      </c>
      <c r="O9886">
        <v>2026</v>
      </c>
      <c r="P9886">
        <v>1</v>
      </c>
      <c r="Q9886" t="s">
        <v>80</v>
      </c>
      <c r="R9886" s="8">
        <v>46267</v>
      </c>
      <c r="S9886" s="2">
        <v>1</v>
      </c>
      <c r="T9886" s="2" t="s">
        <v>81</v>
      </c>
    </row>
    <row r="9887" spans="1:20" x14ac:dyDescent="0.25">
      <c r="A9887">
        <v>1120871187</v>
      </c>
      <c r="B9887">
        <v>122267030</v>
      </c>
      <c r="C9887" t="s">
        <v>82</v>
      </c>
      <c r="D9887" t="s">
        <v>83</v>
      </c>
      <c r="E9887" t="s">
        <v>76</v>
      </c>
      <c r="F9887" s="7">
        <v>44497</v>
      </c>
      <c r="G9887" s="7">
        <v>46323</v>
      </c>
      <c r="H9887" t="s">
        <v>86</v>
      </c>
      <c r="I9887" t="s">
        <v>87</v>
      </c>
      <c r="J9887" s="7"/>
      <c r="K9887" s="7">
        <v>45747</v>
      </c>
      <c r="L9887" s="7">
        <v>46323</v>
      </c>
      <c r="M9887" t="s">
        <v>86</v>
      </c>
      <c r="N9887"/>
      <c r="O9887">
        <v>2026</v>
      </c>
      <c r="P9887">
        <v>1</v>
      </c>
      <c r="Q9887" t="s">
        <v>80</v>
      </c>
      <c r="R9887" s="8">
        <v>46267</v>
      </c>
      <c r="S9887" s="2">
        <v>1</v>
      </c>
      <c r="T9887" s="2" t="s">
        <v>81</v>
      </c>
    </row>
    <row r="9888" spans="1:20" x14ac:dyDescent="0.25">
      <c r="A9888">
        <v>1120871275</v>
      </c>
      <c r="B9888">
        <v>122318564</v>
      </c>
      <c r="C9888" t="s">
        <v>96</v>
      </c>
      <c r="D9888" t="s">
        <v>75</v>
      </c>
      <c r="E9888" t="s">
        <v>76</v>
      </c>
      <c r="F9888" s="7">
        <v>44504</v>
      </c>
      <c r="G9888" s="7">
        <v>44869</v>
      </c>
      <c r="H9888" t="s">
        <v>86</v>
      </c>
      <c r="I9888" t="s">
        <v>87</v>
      </c>
      <c r="J9888" s="7">
        <v>46043</v>
      </c>
      <c r="K9888" s="7">
        <v>44504</v>
      </c>
      <c r="L9888" s="7">
        <v>44869</v>
      </c>
      <c r="M9888" t="s">
        <v>86</v>
      </c>
      <c r="N9888" t="s">
        <v>79</v>
      </c>
      <c r="O9888">
        <v>2026</v>
      </c>
      <c r="P9888">
        <v>1</v>
      </c>
      <c r="Q9888" t="s">
        <v>80</v>
      </c>
      <c r="R9888" s="8">
        <v>46267</v>
      </c>
      <c r="S9888" s="2">
        <v>1</v>
      </c>
      <c r="T9888" s="2" t="s">
        <v>81</v>
      </c>
    </row>
    <row r="9889" spans="1:20" x14ac:dyDescent="0.25">
      <c r="A9889">
        <v>1120871323</v>
      </c>
      <c r="B9889">
        <v>122334921</v>
      </c>
      <c r="C9889" t="s">
        <v>91</v>
      </c>
      <c r="D9889" t="s">
        <v>75</v>
      </c>
      <c r="E9889" t="s">
        <v>76</v>
      </c>
      <c r="F9889" s="7">
        <v>44508</v>
      </c>
      <c r="G9889" s="7">
        <v>44659</v>
      </c>
      <c r="H9889" t="s">
        <v>77</v>
      </c>
      <c r="I9889" t="s">
        <v>78</v>
      </c>
      <c r="J9889" s="7">
        <v>44753</v>
      </c>
      <c r="K9889" s="7">
        <v>44509</v>
      </c>
      <c r="L9889" s="7">
        <v>44659</v>
      </c>
      <c r="M9889" t="s">
        <v>77</v>
      </c>
      <c r="N9889" t="s">
        <v>92</v>
      </c>
      <c r="O9889">
        <v>2026</v>
      </c>
      <c r="P9889">
        <v>1</v>
      </c>
      <c r="Q9889" t="s">
        <v>80</v>
      </c>
      <c r="R9889" s="8">
        <v>46267</v>
      </c>
      <c r="S9889" s="2">
        <v>1</v>
      </c>
      <c r="T9889" s="2" t="s">
        <v>81</v>
      </c>
    </row>
    <row r="9890" spans="1:20" x14ac:dyDescent="0.25">
      <c r="A9890">
        <v>1120871443</v>
      </c>
      <c r="B9890">
        <v>122382776</v>
      </c>
      <c r="C9890" t="s">
        <v>82</v>
      </c>
      <c r="D9890" t="s">
        <v>75</v>
      </c>
      <c r="E9890" t="s">
        <v>76</v>
      </c>
      <c r="F9890" s="7">
        <v>44516</v>
      </c>
      <c r="G9890" s="7">
        <v>44881</v>
      </c>
      <c r="H9890" t="s">
        <v>77</v>
      </c>
      <c r="I9890" t="s">
        <v>78</v>
      </c>
      <c r="J9890" s="7"/>
      <c r="K9890" s="7">
        <v>44517</v>
      </c>
      <c r="L9890" s="7">
        <v>44881</v>
      </c>
      <c r="M9890" t="s">
        <v>77</v>
      </c>
      <c r="N9890"/>
      <c r="O9890">
        <v>2026</v>
      </c>
      <c r="P9890">
        <v>1</v>
      </c>
      <c r="Q9890" t="s">
        <v>80</v>
      </c>
      <c r="R9890" s="8">
        <v>46267</v>
      </c>
      <c r="S9890" s="2">
        <v>1</v>
      </c>
      <c r="T9890" s="2" t="s">
        <v>81</v>
      </c>
    </row>
    <row r="9891" spans="1:20" x14ac:dyDescent="0.25">
      <c r="A9891">
        <v>1120871461</v>
      </c>
      <c r="B9891">
        <v>122386985</v>
      </c>
      <c r="C9891" t="s">
        <v>82</v>
      </c>
      <c r="D9891" t="s">
        <v>75</v>
      </c>
      <c r="E9891" t="s">
        <v>76</v>
      </c>
      <c r="F9891" s="7">
        <v>44517</v>
      </c>
      <c r="G9891" s="7">
        <v>44882</v>
      </c>
      <c r="H9891" t="s">
        <v>77</v>
      </c>
      <c r="I9891" t="s">
        <v>78</v>
      </c>
      <c r="J9891" s="7"/>
      <c r="K9891" s="7">
        <v>44518</v>
      </c>
      <c r="L9891" s="7">
        <v>44882</v>
      </c>
      <c r="M9891" t="s">
        <v>77</v>
      </c>
      <c r="N9891"/>
      <c r="O9891">
        <v>2026</v>
      </c>
      <c r="P9891">
        <v>1</v>
      </c>
      <c r="Q9891" t="s">
        <v>80</v>
      </c>
      <c r="R9891" s="8">
        <v>46267</v>
      </c>
      <c r="S9891" s="2">
        <v>1</v>
      </c>
      <c r="T9891" s="2" t="s">
        <v>81</v>
      </c>
    </row>
    <row r="9892" spans="1:20" x14ac:dyDescent="0.25">
      <c r="A9892">
        <v>1120871749</v>
      </c>
      <c r="B9892">
        <v>123018767</v>
      </c>
      <c r="C9892" t="s">
        <v>98</v>
      </c>
      <c r="D9892" t="s">
        <v>88</v>
      </c>
      <c r="E9892" t="s">
        <v>76</v>
      </c>
      <c r="F9892" s="7">
        <v>44616</v>
      </c>
      <c r="G9892" s="7">
        <v>46442</v>
      </c>
      <c r="H9892" t="s">
        <v>77</v>
      </c>
      <c r="I9892" t="s">
        <v>78</v>
      </c>
      <c r="J9892" s="7">
        <v>45237</v>
      </c>
      <c r="K9892" s="7">
        <v>44616</v>
      </c>
      <c r="L9892" s="7">
        <v>46442</v>
      </c>
      <c r="M9892" t="s">
        <v>77</v>
      </c>
      <c r="N9892" t="s">
        <v>92</v>
      </c>
      <c r="O9892">
        <v>2026</v>
      </c>
      <c r="P9892">
        <v>1</v>
      </c>
      <c r="Q9892" t="s">
        <v>80</v>
      </c>
      <c r="R9892" s="8">
        <v>46267</v>
      </c>
      <c r="S9892" s="2">
        <v>1</v>
      </c>
      <c r="T9892" s="2" t="s">
        <v>81</v>
      </c>
    </row>
    <row r="9893" spans="1:20" x14ac:dyDescent="0.25">
      <c r="A9893">
        <v>1120871753</v>
      </c>
      <c r="B9893">
        <v>123053463</v>
      </c>
      <c r="C9893" t="s">
        <v>74</v>
      </c>
      <c r="D9893" t="s">
        <v>83</v>
      </c>
      <c r="E9893" t="s">
        <v>76</v>
      </c>
      <c r="F9893" s="7">
        <v>44624</v>
      </c>
      <c r="G9893" s="7">
        <v>44808</v>
      </c>
      <c r="H9893" t="s">
        <v>77</v>
      </c>
      <c r="I9893" t="s">
        <v>84</v>
      </c>
      <c r="J9893" s="7">
        <v>44671</v>
      </c>
      <c r="K9893" s="7">
        <v>44627</v>
      </c>
      <c r="L9893" s="7">
        <v>44808</v>
      </c>
      <c r="M9893" t="s">
        <v>77</v>
      </c>
      <c r="N9893" t="s">
        <v>92</v>
      </c>
      <c r="O9893">
        <v>2026</v>
      </c>
      <c r="P9893">
        <v>1</v>
      </c>
      <c r="Q9893" t="s">
        <v>80</v>
      </c>
      <c r="R9893" s="8">
        <v>46267</v>
      </c>
      <c r="S9893" s="2">
        <v>1</v>
      </c>
      <c r="T9893" s="2" t="s">
        <v>81</v>
      </c>
    </row>
    <row r="9894" spans="1:20" x14ac:dyDescent="0.25">
      <c r="A9894">
        <v>1120871799</v>
      </c>
      <c r="B9894">
        <v>123148435</v>
      </c>
      <c r="C9894" t="s">
        <v>85</v>
      </c>
      <c r="D9894" t="s">
        <v>88</v>
      </c>
      <c r="E9894" t="s">
        <v>76</v>
      </c>
      <c r="F9894" s="7">
        <v>44637</v>
      </c>
      <c r="G9894" s="7">
        <v>46463</v>
      </c>
      <c r="H9894" t="s">
        <v>86</v>
      </c>
      <c r="I9894" t="s">
        <v>87</v>
      </c>
      <c r="J9894" s="7">
        <v>45378</v>
      </c>
      <c r="K9894" s="7">
        <v>45970</v>
      </c>
      <c r="L9894" s="7">
        <v>46463</v>
      </c>
      <c r="M9894" t="s">
        <v>86</v>
      </c>
      <c r="N9894" t="s">
        <v>92</v>
      </c>
      <c r="O9894">
        <v>2026</v>
      </c>
      <c r="P9894">
        <v>1</v>
      </c>
      <c r="Q9894" t="s">
        <v>80</v>
      </c>
      <c r="R9894" s="8">
        <v>46267</v>
      </c>
      <c r="S9894" s="2">
        <v>1</v>
      </c>
      <c r="T9894" s="2" t="s">
        <v>81</v>
      </c>
    </row>
    <row r="9895" spans="1:20" x14ac:dyDescent="0.25">
      <c r="A9895">
        <v>1120871928</v>
      </c>
      <c r="B9895">
        <v>123256459</v>
      </c>
      <c r="C9895" t="s">
        <v>82</v>
      </c>
      <c r="D9895" t="s">
        <v>75</v>
      </c>
      <c r="E9895" t="s">
        <v>76</v>
      </c>
      <c r="F9895" s="7">
        <v>44657</v>
      </c>
      <c r="G9895" s="7">
        <v>45022</v>
      </c>
      <c r="H9895" t="s">
        <v>77</v>
      </c>
      <c r="I9895" t="s">
        <v>78</v>
      </c>
      <c r="J9895" s="7"/>
      <c r="K9895" s="7">
        <v>44659</v>
      </c>
      <c r="L9895" s="7">
        <v>45022</v>
      </c>
      <c r="M9895" t="s">
        <v>77</v>
      </c>
      <c r="N9895"/>
      <c r="O9895">
        <v>2026</v>
      </c>
      <c r="P9895">
        <v>1</v>
      </c>
      <c r="Q9895" t="s">
        <v>80</v>
      </c>
      <c r="R9895" s="8">
        <v>46267</v>
      </c>
      <c r="S9895" s="2">
        <v>1</v>
      </c>
      <c r="T9895" s="2" t="s">
        <v>81</v>
      </c>
    </row>
    <row r="9896" spans="1:20" x14ac:dyDescent="0.25">
      <c r="A9896">
        <v>1120872025</v>
      </c>
      <c r="B9896">
        <v>123337103</v>
      </c>
      <c r="C9896" t="s">
        <v>82</v>
      </c>
      <c r="D9896" t="s">
        <v>75</v>
      </c>
      <c r="E9896" t="s">
        <v>76</v>
      </c>
      <c r="F9896" s="7">
        <v>44666</v>
      </c>
      <c r="G9896" s="7">
        <v>45031</v>
      </c>
      <c r="H9896" t="s">
        <v>77</v>
      </c>
      <c r="I9896" t="s">
        <v>89</v>
      </c>
      <c r="J9896" s="7">
        <v>46085</v>
      </c>
      <c r="K9896" s="7">
        <v>44666</v>
      </c>
      <c r="L9896" s="7">
        <v>45031</v>
      </c>
      <c r="M9896" t="s">
        <v>77</v>
      </c>
      <c r="N9896" t="s">
        <v>92</v>
      </c>
      <c r="O9896">
        <v>2026</v>
      </c>
      <c r="P9896">
        <v>1</v>
      </c>
      <c r="Q9896" t="s">
        <v>80</v>
      </c>
      <c r="R9896" s="8">
        <v>46267</v>
      </c>
      <c r="S9896" s="2">
        <v>1</v>
      </c>
      <c r="T9896" s="2" t="s">
        <v>81</v>
      </c>
    </row>
    <row r="9897" spans="1:20" x14ac:dyDescent="0.25">
      <c r="A9897">
        <v>1120872028</v>
      </c>
      <c r="B9897">
        <v>123338658</v>
      </c>
      <c r="C9897" t="s">
        <v>74</v>
      </c>
      <c r="D9897" t="s">
        <v>83</v>
      </c>
      <c r="E9897" t="s">
        <v>76</v>
      </c>
      <c r="F9897" s="7">
        <v>44666</v>
      </c>
      <c r="G9897" s="7">
        <v>46492</v>
      </c>
      <c r="H9897" t="s">
        <v>77</v>
      </c>
      <c r="I9897" t="s">
        <v>84</v>
      </c>
      <c r="J9897" s="7">
        <v>45914</v>
      </c>
      <c r="K9897" s="7">
        <v>45898</v>
      </c>
      <c r="L9897" s="7">
        <v>46492</v>
      </c>
      <c r="M9897" t="s">
        <v>77</v>
      </c>
      <c r="N9897" t="s">
        <v>79</v>
      </c>
      <c r="O9897">
        <v>2026</v>
      </c>
      <c r="P9897">
        <v>1</v>
      </c>
      <c r="Q9897" t="s">
        <v>80</v>
      </c>
      <c r="R9897" s="8">
        <v>46267</v>
      </c>
      <c r="S9897" s="2">
        <v>1</v>
      </c>
      <c r="T9897" s="2" t="s">
        <v>81</v>
      </c>
    </row>
    <row r="9898" spans="1:20" x14ac:dyDescent="0.25">
      <c r="A9898">
        <v>1120872029</v>
      </c>
      <c r="B9898">
        <v>123338658</v>
      </c>
      <c r="C9898" t="s">
        <v>74</v>
      </c>
      <c r="D9898" t="s">
        <v>83</v>
      </c>
      <c r="E9898" t="s">
        <v>76</v>
      </c>
      <c r="F9898" s="7">
        <v>44666</v>
      </c>
      <c r="G9898" s="7">
        <v>46492</v>
      </c>
      <c r="H9898" t="s">
        <v>77</v>
      </c>
      <c r="I9898" t="s">
        <v>84</v>
      </c>
      <c r="J9898" s="7">
        <v>45914</v>
      </c>
      <c r="K9898" s="7">
        <v>44667</v>
      </c>
      <c r="L9898" s="7">
        <v>46492</v>
      </c>
      <c r="M9898" t="s">
        <v>77</v>
      </c>
      <c r="N9898" t="s">
        <v>79</v>
      </c>
      <c r="O9898">
        <v>2026</v>
      </c>
      <c r="P9898">
        <v>1</v>
      </c>
      <c r="Q9898" t="s">
        <v>80</v>
      </c>
      <c r="R9898" s="8">
        <v>46267</v>
      </c>
      <c r="S9898" s="2">
        <v>1</v>
      </c>
      <c r="T9898" s="2" t="s">
        <v>81</v>
      </c>
    </row>
    <row r="9899" spans="1:20" x14ac:dyDescent="0.25">
      <c r="A9899">
        <v>1120872175</v>
      </c>
      <c r="B9899">
        <v>123396630</v>
      </c>
      <c r="C9899" t="s">
        <v>82</v>
      </c>
      <c r="D9899" t="s">
        <v>88</v>
      </c>
      <c r="E9899" t="s">
        <v>76</v>
      </c>
      <c r="F9899" s="7">
        <v>44673</v>
      </c>
      <c r="G9899" s="7">
        <v>45038</v>
      </c>
      <c r="H9899" t="s">
        <v>77</v>
      </c>
      <c r="I9899" t="s">
        <v>78</v>
      </c>
      <c r="J9899" s="7">
        <v>45929</v>
      </c>
      <c r="K9899" s="7">
        <v>45932</v>
      </c>
      <c r="L9899" s="7">
        <v>45038</v>
      </c>
      <c r="M9899" t="s">
        <v>77</v>
      </c>
      <c r="N9899" t="s">
        <v>79</v>
      </c>
      <c r="O9899">
        <v>2026</v>
      </c>
      <c r="P9899">
        <v>1</v>
      </c>
      <c r="Q9899" t="s">
        <v>80</v>
      </c>
      <c r="R9899" s="8">
        <v>46267</v>
      </c>
      <c r="S9899" s="2">
        <v>1</v>
      </c>
      <c r="T9899" s="2" t="s">
        <v>81</v>
      </c>
    </row>
    <row r="9900" spans="1:20" x14ac:dyDescent="0.25">
      <c r="A9900">
        <v>1120872213</v>
      </c>
      <c r="B9900">
        <v>123422336</v>
      </c>
      <c r="C9900" t="s">
        <v>82</v>
      </c>
      <c r="D9900" t="s">
        <v>75</v>
      </c>
      <c r="E9900" t="s">
        <v>76</v>
      </c>
      <c r="F9900" s="7">
        <v>44677</v>
      </c>
      <c r="G9900" s="7">
        <v>45042</v>
      </c>
      <c r="H9900" t="s">
        <v>77</v>
      </c>
      <c r="I9900" t="s">
        <v>78</v>
      </c>
      <c r="J9900" s="7"/>
      <c r="K9900" s="7">
        <v>44684</v>
      </c>
      <c r="L9900" s="7">
        <v>45042</v>
      </c>
      <c r="M9900" t="s">
        <v>77</v>
      </c>
      <c r="N9900"/>
      <c r="O9900">
        <v>2026</v>
      </c>
      <c r="P9900">
        <v>1</v>
      </c>
      <c r="Q9900" t="s">
        <v>80</v>
      </c>
      <c r="R9900" s="8">
        <v>46267</v>
      </c>
      <c r="S9900" s="2">
        <v>1</v>
      </c>
      <c r="T9900" s="2" t="s">
        <v>81</v>
      </c>
    </row>
    <row r="9901" spans="1:20" x14ac:dyDescent="0.25">
      <c r="A9901">
        <v>1120872378</v>
      </c>
      <c r="B9901">
        <v>123510095</v>
      </c>
      <c r="C9901" t="s">
        <v>74</v>
      </c>
      <c r="D9901" t="s">
        <v>83</v>
      </c>
      <c r="E9901" t="s">
        <v>76</v>
      </c>
      <c r="F9901" s="7">
        <v>44686</v>
      </c>
      <c r="G9901" s="7">
        <v>44870</v>
      </c>
      <c r="H9901" t="s">
        <v>77</v>
      </c>
      <c r="I9901" t="s">
        <v>78</v>
      </c>
      <c r="J9901" s="7">
        <v>45850</v>
      </c>
      <c r="K9901" s="7">
        <v>45918</v>
      </c>
      <c r="L9901" s="7">
        <v>44870</v>
      </c>
      <c r="M9901" t="s">
        <v>77</v>
      </c>
      <c r="N9901" t="s">
        <v>79</v>
      </c>
      <c r="O9901">
        <v>2026</v>
      </c>
      <c r="P9901">
        <v>1</v>
      </c>
      <c r="Q9901" t="s">
        <v>80</v>
      </c>
      <c r="R9901" s="8">
        <v>46267</v>
      </c>
      <c r="S9901" s="2">
        <v>1</v>
      </c>
      <c r="T9901" s="2" t="s">
        <v>81</v>
      </c>
    </row>
    <row r="9902" spans="1:20" x14ac:dyDescent="0.25">
      <c r="A9902">
        <v>1120872388</v>
      </c>
      <c r="B9902">
        <v>123516050</v>
      </c>
      <c r="C9902" t="s">
        <v>74</v>
      </c>
      <c r="D9902" t="s">
        <v>75</v>
      </c>
      <c r="E9902" t="s">
        <v>76</v>
      </c>
      <c r="F9902" s="7">
        <v>44686</v>
      </c>
      <c r="G9902" s="7">
        <v>45051</v>
      </c>
      <c r="H9902" t="s">
        <v>86</v>
      </c>
      <c r="I9902" t="s">
        <v>87</v>
      </c>
      <c r="J9902" s="7">
        <v>45899</v>
      </c>
      <c r="K9902" s="7">
        <v>44696</v>
      </c>
      <c r="L9902" s="7">
        <v>45051</v>
      </c>
      <c r="M9902" t="s">
        <v>86</v>
      </c>
      <c r="N9902" t="s">
        <v>79</v>
      </c>
      <c r="O9902">
        <v>2026</v>
      </c>
      <c r="P9902">
        <v>1</v>
      </c>
      <c r="Q9902" t="s">
        <v>80</v>
      </c>
      <c r="R9902" s="8">
        <v>46267</v>
      </c>
      <c r="S9902" s="2">
        <v>1</v>
      </c>
      <c r="T9902" s="2" t="s">
        <v>81</v>
      </c>
    </row>
    <row r="9903" spans="1:20" x14ac:dyDescent="0.25">
      <c r="A9903">
        <v>1120872394</v>
      </c>
      <c r="B9903">
        <v>123519392</v>
      </c>
      <c r="C9903" t="s">
        <v>82</v>
      </c>
      <c r="D9903" t="s">
        <v>83</v>
      </c>
      <c r="E9903" t="s">
        <v>76</v>
      </c>
      <c r="F9903" s="7">
        <v>44686</v>
      </c>
      <c r="G9903" s="7">
        <v>44870</v>
      </c>
      <c r="H9903" t="s">
        <v>77</v>
      </c>
      <c r="I9903" t="s">
        <v>84</v>
      </c>
      <c r="J9903" s="7">
        <v>45427</v>
      </c>
      <c r="K9903" s="7">
        <v>45433</v>
      </c>
      <c r="L9903" s="7">
        <v>44870</v>
      </c>
      <c r="M9903" t="s">
        <v>77</v>
      </c>
      <c r="N9903" t="s">
        <v>79</v>
      </c>
      <c r="O9903">
        <v>2026</v>
      </c>
      <c r="P9903">
        <v>1</v>
      </c>
      <c r="Q9903" t="s">
        <v>80</v>
      </c>
      <c r="R9903" s="8">
        <v>46267</v>
      </c>
      <c r="S9903" s="2">
        <v>1</v>
      </c>
      <c r="T9903" s="2" t="s">
        <v>81</v>
      </c>
    </row>
    <row r="9904" spans="1:20" x14ac:dyDescent="0.25">
      <c r="A9904">
        <v>1120872395</v>
      </c>
      <c r="B9904">
        <v>123519392</v>
      </c>
      <c r="C9904" t="s">
        <v>82</v>
      </c>
      <c r="D9904" t="s">
        <v>83</v>
      </c>
      <c r="E9904" t="s">
        <v>76</v>
      </c>
      <c r="F9904" s="7">
        <v>44686</v>
      </c>
      <c r="G9904" s="7">
        <v>44870</v>
      </c>
      <c r="H9904" t="s">
        <v>77</v>
      </c>
      <c r="I9904" t="s">
        <v>84</v>
      </c>
      <c r="J9904" s="7">
        <v>45427</v>
      </c>
      <c r="K9904" s="7">
        <v>45747</v>
      </c>
      <c r="L9904" s="7">
        <v>44870</v>
      </c>
      <c r="M9904" t="s">
        <v>77</v>
      </c>
      <c r="N9904" t="s">
        <v>79</v>
      </c>
      <c r="O9904">
        <v>2026</v>
      </c>
      <c r="P9904">
        <v>1</v>
      </c>
      <c r="Q9904" t="s">
        <v>80</v>
      </c>
      <c r="R9904" s="8">
        <v>46267</v>
      </c>
      <c r="S9904" s="2">
        <v>1</v>
      </c>
      <c r="T9904" s="2" t="s">
        <v>81</v>
      </c>
    </row>
    <row r="9905" spans="1:20" x14ac:dyDescent="0.25">
      <c r="A9905">
        <v>1120872441</v>
      </c>
      <c r="B9905">
        <v>123542319</v>
      </c>
      <c r="C9905" t="s">
        <v>85</v>
      </c>
      <c r="D9905" t="s">
        <v>83</v>
      </c>
      <c r="E9905" t="s">
        <v>76</v>
      </c>
      <c r="F9905" s="7">
        <v>44690</v>
      </c>
      <c r="G9905" s="7">
        <v>44874</v>
      </c>
      <c r="H9905" t="s">
        <v>77</v>
      </c>
      <c r="I9905" t="s">
        <v>78</v>
      </c>
      <c r="J9905" s="7">
        <v>45550</v>
      </c>
      <c r="K9905" s="7">
        <v>45000</v>
      </c>
      <c r="L9905" s="7">
        <v>44874</v>
      </c>
      <c r="M9905" t="s">
        <v>77</v>
      </c>
      <c r="N9905" t="s">
        <v>79</v>
      </c>
      <c r="O9905">
        <v>2026</v>
      </c>
      <c r="P9905">
        <v>1</v>
      </c>
      <c r="Q9905" t="s">
        <v>80</v>
      </c>
      <c r="R9905" s="8">
        <v>46267</v>
      </c>
      <c r="S9905" s="2">
        <v>1</v>
      </c>
      <c r="T9905" s="2" t="s">
        <v>81</v>
      </c>
    </row>
    <row r="9906" spans="1:20" x14ac:dyDescent="0.25">
      <c r="A9906">
        <v>1120872506</v>
      </c>
      <c r="B9906">
        <v>123584544</v>
      </c>
      <c r="C9906" t="s">
        <v>82</v>
      </c>
      <c r="D9906" t="s">
        <v>83</v>
      </c>
      <c r="E9906" t="s">
        <v>76</v>
      </c>
      <c r="F9906" s="7">
        <v>44694</v>
      </c>
      <c r="G9906" s="7">
        <v>44878</v>
      </c>
      <c r="H9906" t="s">
        <v>77</v>
      </c>
      <c r="I9906" t="s">
        <v>84</v>
      </c>
      <c r="J9906" s="7">
        <v>45495</v>
      </c>
      <c r="K9906" s="7">
        <v>45619</v>
      </c>
      <c r="L9906" s="7">
        <v>44878</v>
      </c>
      <c r="M9906" t="s">
        <v>77</v>
      </c>
      <c r="N9906" t="s">
        <v>79</v>
      </c>
      <c r="O9906">
        <v>2026</v>
      </c>
      <c r="P9906">
        <v>1</v>
      </c>
      <c r="Q9906" t="s">
        <v>80</v>
      </c>
      <c r="R9906" s="8">
        <v>46267</v>
      </c>
      <c r="S9906" s="2">
        <v>1</v>
      </c>
      <c r="T9906" s="2" t="s">
        <v>81</v>
      </c>
    </row>
    <row r="9907" spans="1:20" x14ac:dyDescent="0.25">
      <c r="A9907">
        <v>1120872507</v>
      </c>
      <c r="B9907">
        <v>123584544</v>
      </c>
      <c r="C9907" t="s">
        <v>82</v>
      </c>
      <c r="D9907" t="s">
        <v>83</v>
      </c>
      <c r="E9907" t="s">
        <v>76</v>
      </c>
      <c r="F9907" s="7">
        <v>44694</v>
      </c>
      <c r="G9907" s="7">
        <v>44878</v>
      </c>
      <c r="H9907" t="s">
        <v>77</v>
      </c>
      <c r="I9907" t="s">
        <v>84</v>
      </c>
      <c r="J9907" s="7">
        <v>45495</v>
      </c>
      <c r="K9907" s="7">
        <v>46033</v>
      </c>
      <c r="L9907" s="7">
        <v>44878</v>
      </c>
      <c r="M9907" t="s">
        <v>77</v>
      </c>
      <c r="N9907" t="s">
        <v>79</v>
      </c>
      <c r="O9907">
        <v>2026</v>
      </c>
      <c r="P9907">
        <v>1</v>
      </c>
      <c r="Q9907" t="s">
        <v>80</v>
      </c>
      <c r="R9907" s="8">
        <v>46267</v>
      </c>
      <c r="S9907" s="2">
        <v>1</v>
      </c>
      <c r="T9907" s="2" t="s">
        <v>81</v>
      </c>
    </row>
    <row r="9908" spans="1:20" x14ac:dyDescent="0.25">
      <c r="A9908">
        <v>1120872509</v>
      </c>
      <c r="B9908">
        <v>123585489</v>
      </c>
      <c r="C9908" t="s">
        <v>74</v>
      </c>
      <c r="D9908" t="s">
        <v>75</v>
      </c>
      <c r="E9908" t="s">
        <v>76</v>
      </c>
      <c r="F9908" s="7">
        <v>44694</v>
      </c>
      <c r="G9908" s="7">
        <v>46520</v>
      </c>
      <c r="H9908" t="s">
        <v>86</v>
      </c>
      <c r="I9908" t="s">
        <v>87</v>
      </c>
      <c r="J9908" s="7"/>
      <c r="K9908" s="7">
        <v>44713</v>
      </c>
      <c r="L9908" s="7">
        <v>46520</v>
      </c>
      <c r="M9908" t="s">
        <v>86</v>
      </c>
      <c r="N9908"/>
      <c r="O9908">
        <v>2026</v>
      </c>
      <c r="P9908">
        <v>1</v>
      </c>
      <c r="Q9908" t="s">
        <v>80</v>
      </c>
      <c r="R9908" s="8">
        <v>46267</v>
      </c>
      <c r="S9908" s="2">
        <v>1</v>
      </c>
      <c r="T9908" s="2" t="s">
        <v>81</v>
      </c>
    </row>
    <row r="9909" spans="1:20" x14ac:dyDescent="0.25">
      <c r="A9909">
        <v>1120872760</v>
      </c>
      <c r="B9909">
        <v>123743588</v>
      </c>
      <c r="C9909" t="s">
        <v>90</v>
      </c>
      <c r="D9909" t="s">
        <v>88</v>
      </c>
      <c r="E9909" t="s">
        <v>76</v>
      </c>
      <c r="F9909" s="7">
        <v>44714</v>
      </c>
      <c r="G9909" s="7">
        <v>45079</v>
      </c>
      <c r="H9909" t="s">
        <v>77</v>
      </c>
      <c r="I9909" t="s">
        <v>78</v>
      </c>
      <c r="J9909" s="7">
        <v>45501</v>
      </c>
      <c r="K9909" s="7">
        <v>45551</v>
      </c>
      <c r="L9909" s="7">
        <v>45079</v>
      </c>
      <c r="M9909" t="s">
        <v>77</v>
      </c>
      <c r="N9909" t="s">
        <v>79</v>
      </c>
      <c r="O9909">
        <v>2026</v>
      </c>
      <c r="P9909">
        <v>1</v>
      </c>
      <c r="Q9909" t="s">
        <v>80</v>
      </c>
      <c r="R9909" s="8">
        <v>46267</v>
      </c>
      <c r="S9909" s="2">
        <v>1</v>
      </c>
      <c r="T9909" s="2" t="s">
        <v>81</v>
      </c>
    </row>
    <row r="9910" spans="1:20" x14ac:dyDescent="0.25">
      <c r="A9910">
        <v>1120872778</v>
      </c>
      <c r="B9910">
        <v>123761326</v>
      </c>
      <c r="C9910" t="s">
        <v>93</v>
      </c>
      <c r="D9910" t="s">
        <v>83</v>
      </c>
      <c r="E9910" t="s">
        <v>76</v>
      </c>
      <c r="F9910" s="7">
        <v>44716</v>
      </c>
      <c r="G9910" s="7">
        <v>44899</v>
      </c>
      <c r="H9910" t="s">
        <v>77</v>
      </c>
      <c r="I9910" t="s">
        <v>84</v>
      </c>
      <c r="J9910" s="7">
        <v>45495</v>
      </c>
      <c r="K9910" s="7">
        <v>45875</v>
      </c>
      <c r="L9910" s="7">
        <v>44899</v>
      </c>
      <c r="M9910" t="s">
        <v>77</v>
      </c>
      <c r="N9910" t="s">
        <v>79</v>
      </c>
      <c r="O9910">
        <v>2026</v>
      </c>
      <c r="P9910">
        <v>1</v>
      </c>
      <c r="Q9910" t="s">
        <v>80</v>
      </c>
      <c r="R9910" s="8">
        <v>46267</v>
      </c>
      <c r="S9910" s="2">
        <v>1</v>
      </c>
      <c r="T9910" s="2" t="s">
        <v>81</v>
      </c>
    </row>
    <row r="9911" spans="1:20" x14ac:dyDescent="0.25">
      <c r="A9911">
        <v>1120872779</v>
      </c>
      <c r="B9911">
        <v>123761326</v>
      </c>
      <c r="C9911" t="s">
        <v>93</v>
      </c>
      <c r="D9911" t="s">
        <v>83</v>
      </c>
      <c r="E9911" t="s">
        <v>76</v>
      </c>
      <c r="F9911" s="7">
        <v>44716</v>
      </c>
      <c r="G9911" s="7">
        <v>44899</v>
      </c>
      <c r="H9911" t="s">
        <v>77</v>
      </c>
      <c r="I9911" t="s">
        <v>84</v>
      </c>
      <c r="J9911" s="7">
        <v>45495</v>
      </c>
      <c r="K9911" s="7">
        <v>46111</v>
      </c>
      <c r="L9911" s="7">
        <v>44899</v>
      </c>
      <c r="M9911" t="s">
        <v>77</v>
      </c>
      <c r="N9911" t="s">
        <v>79</v>
      </c>
      <c r="O9911">
        <v>2026</v>
      </c>
      <c r="P9911">
        <v>1</v>
      </c>
      <c r="Q9911" t="s">
        <v>80</v>
      </c>
      <c r="R9911" s="8">
        <v>46267</v>
      </c>
      <c r="S9911" s="2">
        <v>1</v>
      </c>
      <c r="T9911" s="2" t="s">
        <v>81</v>
      </c>
    </row>
    <row r="9912" spans="1:20" x14ac:dyDescent="0.25">
      <c r="A9912">
        <v>1120872875</v>
      </c>
      <c r="B9912">
        <v>123792478</v>
      </c>
      <c r="C9912" t="s">
        <v>98</v>
      </c>
      <c r="D9912" t="s">
        <v>75</v>
      </c>
      <c r="E9912" t="s">
        <v>76</v>
      </c>
      <c r="F9912" s="7">
        <v>44720</v>
      </c>
      <c r="G9912" s="7">
        <v>46546</v>
      </c>
      <c r="H9912" t="s">
        <v>77</v>
      </c>
      <c r="I9912" t="s">
        <v>78</v>
      </c>
      <c r="J9912" s="7"/>
      <c r="K9912" s="7">
        <v>44721</v>
      </c>
      <c r="L9912" s="7">
        <v>46546</v>
      </c>
      <c r="M9912" t="s">
        <v>77</v>
      </c>
      <c r="N9912"/>
      <c r="O9912">
        <v>2026</v>
      </c>
      <c r="P9912">
        <v>1</v>
      </c>
      <c r="Q9912" t="s">
        <v>80</v>
      </c>
      <c r="R9912" s="8">
        <v>46267</v>
      </c>
      <c r="S9912" s="2">
        <v>1</v>
      </c>
      <c r="T9912" s="2" t="s">
        <v>81</v>
      </c>
    </row>
    <row r="9913" spans="1:20" x14ac:dyDescent="0.25">
      <c r="A9913">
        <v>1120872877</v>
      </c>
      <c r="B9913">
        <v>123795202</v>
      </c>
      <c r="C9913" t="s">
        <v>82</v>
      </c>
      <c r="D9913" t="s">
        <v>88</v>
      </c>
      <c r="E9913" t="s">
        <v>76</v>
      </c>
      <c r="F9913" s="7">
        <v>44721</v>
      </c>
      <c r="G9913" s="7">
        <v>45086</v>
      </c>
      <c r="H9913" t="s">
        <v>77</v>
      </c>
      <c r="I9913" t="s">
        <v>89</v>
      </c>
      <c r="J9913" s="7">
        <v>45929</v>
      </c>
      <c r="K9913" s="7">
        <v>44722</v>
      </c>
      <c r="L9913" s="7">
        <v>45086</v>
      </c>
      <c r="M9913" t="s">
        <v>77</v>
      </c>
      <c r="N9913" t="s">
        <v>79</v>
      </c>
      <c r="O9913">
        <v>2026</v>
      </c>
      <c r="P9913">
        <v>1</v>
      </c>
      <c r="Q9913" t="s">
        <v>80</v>
      </c>
      <c r="R9913" s="8">
        <v>46267</v>
      </c>
      <c r="S9913" s="2">
        <v>1</v>
      </c>
      <c r="T9913" s="2" t="s">
        <v>81</v>
      </c>
    </row>
    <row r="9914" spans="1:20" x14ac:dyDescent="0.25">
      <c r="A9914">
        <v>1120872928</v>
      </c>
      <c r="B9914">
        <v>123828049</v>
      </c>
      <c r="C9914" t="s">
        <v>82</v>
      </c>
      <c r="D9914" t="s">
        <v>83</v>
      </c>
      <c r="E9914" t="s">
        <v>76</v>
      </c>
      <c r="F9914" s="7">
        <v>44724</v>
      </c>
      <c r="G9914" s="7">
        <v>44907</v>
      </c>
      <c r="H9914" t="s">
        <v>77</v>
      </c>
      <c r="I9914" t="s">
        <v>78</v>
      </c>
      <c r="J9914" s="7">
        <v>46000</v>
      </c>
      <c r="K9914" s="7">
        <v>46049</v>
      </c>
      <c r="L9914" s="7">
        <v>44907</v>
      </c>
      <c r="M9914" t="s">
        <v>77</v>
      </c>
      <c r="N9914" t="s">
        <v>92</v>
      </c>
      <c r="O9914">
        <v>2026</v>
      </c>
      <c r="P9914">
        <v>1</v>
      </c>
      <c r="Q9914" t="s">
        <v>80</v>
      </c>
      <c r="R9914" s="8">
        <v>46267</v>
      </c>
      <c r="S9914" s="2">
        <v>1</v>
      </c>
      <c r="T9914" s="2" t="s">
        <v>81</v>
      </c>
    </row>
    <row r="9915" spans="1:20" x14ac:dyDescent="0.25">
      <c r="A9915">
        <v>1120873239</v>
      </c>
      <c r="B9915">
        <v>123958282</v>
      </c>
      <c r="C9915" t="s">
        <v>85</v>
      </c>
      <c r="D9915" t="s">
        <v>83</v>
      </c>
      <c r="E9915" t="s">
        <v>76</v>
      </c>
      <c r="F9915" s="7">
        <v>44741</v>
      </c>
      <c r="G9915" s="7">
        <v>44924</v>
      </c>
      <c r="H9915" t="s">
        <v>77</v>
      </c>
      <c r="I9915" t="s">
        <v>78</v>
      </c>
      <c r="J9915" s="7">
        <v>45850</v>
      </c>
      <c r="K9915" s="7">
        <v>45748</v>
      </c>
      <c r="L9915" s="7">
        <v>44924</v>
      </c>
      <c r="M9915" t="s">
        <v>77</v>
      </c>
      <c r="N9915" t="s">
        <v>79</v>
      </c>
      <c r="O9915">
        <v>2026</v>
      </c>
      <c r="P9915">
        <v>1</v>
      </c>
      <c r="Q9915" t="s">
        <v>80</v>
      </c>
      <c r="R9915" s="8">
        <v>46267</v>
      </c>
      <c r="S9915" s="2">
        <v>1</v>
      </c>
      <c r="T9915" s="2" t="s">
        <v>81</v>
      </c>
    </row>
    <row r="9916" spans="1:20" x14ac:dyDescent="0.25">
      <c r="A9916">
        <v>1120873388</v>
      </c>
      <c r="B9916">
        <v>124047200</v>
      </c>
      <c r="C9916" t="s">
        <v>74</v>
      </c>
      <c r="D9916" t="s">
        <v>83</v>
      </c>
      <c r="E9916" t="s">
        <v>76</v>
      </c>
      <c r="F9916" s="7">
        <v>44752</v>
      </c>
      <c r="G9916" s="7">
        <v>46578</v>
      </c>
      <c r="H9916" t="s">
        <v>77</v>
      </c>
      <c r="I9916" t="s">
        <v>78</v>
      </c>
      <c r="J9916" s="7">
        <v>45919</v>
      </c>
      <c r="K9916" s="7">
        <v>44790</v>
      </c>
      <c r="L9916" s="7">
        <v>46578</v>
      </c>
      <c r="M9916" t="s">
        <v>77</v>
      </c>
      <c r="N9916" t="s">
        <v>79</v>
      </c>
      <c r="O9916">
        <v>2026</v>
      </c>
      <c r="P9916">
        <v>1</v>
      </c>
      <c r="Q9916" t="s">
        <v>80</v>
      </c>
      <c r="R9916" s="8">
        <v>46267</v>
      </c>
      <c r="S9916" s="2">
        <v>1</v>
      </c>
      <c r="T9916" s="2" t="s">
        <v>81</v>
      </c>
    </row>
    <row r="9917" spans="1:20" x14ac:dyDescent="0.25">
      <c r="A9917">
        <v>1120873432</v>
      </c>
      <c r="B9917">
        <v>124061796</v>
      </c>
      <c r="C9917" t="s">
        <v>98</v>
      </c>
      <c r="D9917" t="s">
        <v>83</v>
      </c>
      <c r="E9917" t="s">
        <v>76</v>
      </c>
      <c r="F9917" s="7">
        <v>44754</v>
      </c>
      <c r="G9917" s="7">
        <v>44938</v>
      </c>
      <c r="H9917" t="s">
        <v>77</v>
      </c>
      <c r="I9917" t="s">
        <v>78</v>
      </c>
      <c r="J9917" s="7">
        <v>45932</v>
      </c>
      <c r="K9917" s="7">
        <v>45978</v>
      </c>
      <c r="L9917" s="7">
        <v>44938</v>
      </c>
      <c r="M9917" t="s">
        <v>77</v>
      </c>
      <c r="N9917" t="s">
        <v>79</v>
      </c>
      <c r="O9917">
        <v>2026</v>
      </c>
      <c r="P9917">
        <v>1</v>
      </c>
      <c r="Q9917" t="s">
        <v>80</v>
      </c>
      <c r="R9917" s="8">
        <v>46267</v>
      </c>
      <c r="S9917" s="2">
        <v>1</v>
      </c>
      <c r="T9917" s="2" t="s">
        <v>81</v>
      </c>
    </row>
    <row r="9918" spans="1:20" x14ac:dyDescent="0.25">
      <c r="A9918">
        <v>1120873441</v>
      </c>
      <c r="B9918">
        <v>124065326</v>
      </c>
      <c r="C9918" t="s">
        <v>82</v>
      </c>
      <c r="D9918" t="s">
        <v>88</v>
      </c>
      <c r="E9918" t="s">
        <v>76</v>
      </c>
      <c r="F9918" s="7">
        <v>44754</v>
      </c>
      <c r="G9918" s="7">
        <v>45119</v>
      </c>
      <c r="H9918" t="s">
        <v>77</v>
      </c>
      <c r="I9918" t="s">
        <v>78</v>
      </c>
      <c r="J9918" s="7">
        <v>45498</v>
      </c>
      <c r="K9918" s="7">
        <v>45506</v>
      </c>
      <c r="L9918" s="7">
        <v>45119</v>
      </c>
      <c r="M9918" t="s">
        <v>77</v>
      </c>
      <c r="N9918" t="s">
        <v>79</v>
      </c>
      <c r="O9918">
        <v>2026</v>
      </c>
      <c r="P9918">
        <v>1</v>
      </c>
      <c r="Q9918" t="s">
        <v>80</v>
      </c>
      <c r="R9918" s="8">
        <v>46267</v>
      </c>
      <c r="S9918" s="2">
        <v>1</v>
      </c>
      <c r="T9918" s="2" t="s">
        <v>81</v>
      </c>
    </row>
    <row r="9919" spans="1:20" x14ac:dyDescent="0.25">
      <c r="A9919">
        <v>1120873523</v>
      </c>
      <c r="B9919">
        <v>124099482</v>
      </c>
      <c r="C9919" t="s">
        <v>85</v>
      </c>
      <c r="D9919" t="s">
        <v>83</v>
      </c>
      <c r="E9919" t="s">
        <v>76</v>
      </c>
      <c r="F9919" s="7">
        <v>44757</v>
      </c>
      <c r="G9919" s="7">
        <v>46583</v>
      </c>
      <c r="H9919" t="s">
        <v>77</v>
      </c>
      <c r="I9919" t="s">
        <v>78</v>
      </c>
      <c r="J9919" s="7">
        <v>45923</v>
      </c>
      <c r="K9919" s="7">
        <v>44810</v>
      </c>
      <c r="L9919" s="7">
        <v>46583</v>
      </c>
      <c r="M9919" t="s">
        <v>77</v>
      </c>
      <c r="N9919" t="s">
        <v>79</v>
      </c>
      <c r="O9919">
        <v>2026</v>
      </c>
      <c r="P9919">
        <v>1</v>
      </c>
      <c r="Q9919" t="s">
        <v>80</v>
      </c>
      <c r="R9919" s="8">
        <v>46267</v>
      </c>
      <c r="S9919" s="2">
        <v>1</v>
      </c>
      <c r="T9919" s="2" t="s">
        <v>81</v>
      </c>
    </row>
    <row r="9920" spans="1:20" x14ac:dyDescent="0.25">
      <c r="A9920">
        <v>1120873524</v>
      </c>
      <c r="B9920">
        <v>124099482</v>
      </c>
      <c r="C9920" t="s">
        <v>85</v>
      </c>
      <c r="D9920" t="s">
        <v>83</v>
      </c>
      <c r="E9920" t="s">
        <v>76</v>
      </c>
      <c r="F9920" s="7">
        <v>44757</v>
      </c>
      <c r="G9920" s="7">
        <v>46583</v>
      </c>
      <c r="H9920" t="s">
        <v>77</v>
      </c>
      <c r="I9920" t="s">
        <v>78</v>
      </c>
      <c r="J9920" s="7">
        <v>45923</v>
      </c>
      <c r="K9920" s="7">
        <v>45747</v>
      </c>
      <c r="L9920" s="7">
        <v>46583</v>
      </c>
      <c r="M9920" t="s">
        <v>77</v>
      </c>
      <c r="N9920" t="s">
        <v>79</v>
      </c>
      <c r="O9920">
        <v>2026</v>
      </c>
      <c r="P9920">
        <v>1</v>
      </c>
      <c r="Q9920" t="s">
        <v>80</v>
      </c>
      <c r="R9920" s="8">
        <v>46267</v>
      </c>
      <c r="S9920" s="2">
        <v>1</v>
      </c>
      <c r="T9920" s="2" t="s">
        <v>81</v>
      </c>
    </row>
    <row r="9921" spans="1:20" x14ac:dyDescent="0.25">
      <c r="A9921">
        <v>1120873532</v>
      </c>
      <c r="B9921">
        <v>124100011</v>
      </c>
      <c r="C9921" t="s">
        <v>91</v>
      </c>
      <c r="D9921" t="s">
        <v>88</v>
      </c>
      <c r="E9921" t="s">
        <v>76</v>
      </c>
      <c r="F9921" s="7">
        <v>44759</v>
      </c>
      <c r="G9921" s="7">
        <v>45124</v>
      </c>
      <c r="H9921" t="s">
        <v>77</v>
      </c>
      <c r="I9921" t="s">
        <v>78</v>
      </c>
      <c r="J9921" s="7">
        <v>45855</v>
      </c>
      <c r="K9921" s="7">
        <v>45755</v>
      </c>
      <c r="L9921" s="7">
        <v>45124</v>
      </c>
      <c r="M9921" t="s">
        <v>77</v>
      </c>
      <c r="N9921" t="s">
        <v>79</v>
      </c>
      <c r="O9921">
        <v>2026</v>
      </c>
      <c r="P9921">
        <v>1</v>
      </c>
      <c r="Q9921" t="s">
        <v>80</v>
      </c>
      <c r="R9921" s="8">
        <v>46267</v>
      </c>
      <c r="S9921" s="2">
        <v>1</v>
      </c>
      <c r="T9921" s="2" t="s">
        <v>81</v>
      </c>
    </row>
    <row r="9922" spans="1:20" x14ac:dyDescent="0.25">
      <c r="A9922">
        <v>1120873623</v>
      </c>
      <c r="B9922">
        <v>124142532</v>
      </c>
      <c r="C9922" t="s">
        <v>82</v>
      </c>
      <c r="D9922" t="s">
        <v>83</v>
      </c>
      <c r="E9922" t="s">
        <v>76</v>
      </c>
      <c r="F9922" s="7">
        <v>44764</v>
      </c>
      <c r="G9922" s="7">
        <v>44948</v>
      </c>
      <c r="H9922" t="s">
        <v>77</v>
      </c>
      <c r="I9922" t="s">
        <v>78</v>
      </c>
      <c r="J9922" s="7">
        <v>45450</v>
      </c>
      <c r="K9922" s="7">
        <v>45691</v>
      </c>
      <c r="L9922" s="7">
        <v>44948</v>
      </c>
      <c r="M9922" t="s">
        <v>77</v>
      </c>
      <c r="N9922" t="s">
        <v>79</v>
      </c>
      <c r="O9922">
        <v>2026</v>
      </c>
      <c r="P9922">
        <v>1</v>
      </c>
      <c r="Q9922" t="s">
        <v>80</v>
      </c>
      <c r="R9922" s="8">
        <v>46267</v>
      </c>
      <c r="S9922" s="2">
        <v>1</v>
      </c>
      <c r="T9922" s="2" t="s">
        <v>81</v>
      </c>
    </row>
    <row r="9923" spans="1:20" x14ac:dyDescent="0.25">
      <c r="A9923">
        <v>1120873890</v>
      </c>
      <c r="B9923">
        <v>124233823</v>
      </c>
      <c r="C9923" t="s">
        <v>102</v>
      </c>
      <c r="D9923" t="s">
        <v>75</v>
      </c>
      <c r="E9923" t="s">
        <v>76</v>
      </c>
      <c r="F9923" s="7">
        <v>44778</v>
      </c>
      <c r="G9923" s="7">
        <v>45143</v>
      </c>
      <c r="H9923" t="s">
        <v>77</v>
      </c>
      <c r="I9923" t="s">
        <v>78</v>
      </c>
      <c r="J9923" s="7"/>
      <c r="K9923" s="7">
        <v>44901</v>
      </c>
      <c r="L9923" s="7">
        <v>45143</v>
      </c>
      <c r="M9923" t="s">
        <v>77</v>
      </c>
      <c r="N9923"/>
      <c r="O9923">
        <v>2026</v>
      </c>
      <c r="P9923">
        <v>1</v>
      </c>
      <c r="Q9923" t="s">
        <v>80</v>
      </c>
      <c r="R9923" s="8">
        <v>46267</v>
      </c>
      <c r="S9923" s="2">
        <v>1</v>
      </c>
      <c r="T9923" s="2" t="s">
        <v>81</v>
      </c>
    </row>
    <row r="9924" spans="1:20" x14ac:dyDescent="0.25">
      <c r="A9924">
        <v>1120873895</v>
      </c>
      <c r="B9924">
        <v>124234212</v>
      </c>
      <c r="C9924" t="s">
        <v>94</v>
      </c>
      <c r="D9924" t="s">
        <v>75</v>
      </c>
      <c r="E9924" t="s">
        <v>76</v>
      </c>
      <c r="F9924" s="7">
        <v>44778</v>
      </c>
      <c r="G9924" s="7">
        <v>45143</v>
      </c>
      <c r="H9924" t="s">
        <v>77</v>
      </c>
      <c r="I9924" t="s">
        <v>78</v>
      </c>
      <c r="J9924" s="7"/>
      <c r="K9924" s="7">
        <v>44897</v>
      </c>
      <c r="L9924" s="7">
        <v>45143</v>
      </c>
      <c r="M9924" t="s">
        <v>77</v>
      </c>
      <c r="N9924"/>
      <c r="O9924">
        <v>2026</v>
      </c>
      <c r="P9924">
        <v>1</v>
      </c>
      <c r="Q9924" t="s">
        <v>80</v>
      </c>
      <c r="R9924" s="8">
        <v>46267</v>
      </c>
      <c r="S9924" s="2">
        <v>1</v>
      </c>
      <c r="T9924" s="2" t="s">
        <v>81</v>
      </c>
    </row>
    <row r="9925" spans="1:20" x14ac:dyDescent="0.25">
      <c r="A9925">
        <v>1120874139</v>
      </c>
      <c r="B9925">
        <v>124293520</v>
      </c>
      <c r="C9925" t="s">
        <v>94</v>
      </c>
      <c r="D9925" t="s">
        <v>75</v>
      </c>
      <c r="E9925" t="s">
        <v>76</v>
      </c>
      <c r="F9925" s="7">
        <v>44788</v>
      </c>
      <c r="G9925" s="7">
        <v>46614</v>
      </c>
      <c r="H9925" t="s">
        <v>77</v>
      </c>
      <c r="I9925" t="s">
        <v>78</v>
      </c>
      <c r="J9925" s="7"/>
      <c r="K9925" s="7">
        <v>46028</v>
      </c>
      <c r="L9925" s="7">
        <v>46614</v>
      </c>
      <c r="M9925" t="s">
        <v>77</v>
      </c>
      <c r="N9925"/>
      <c r="O9925">
        <v>2026</v>
      </c>
      <c r="P9925">
        <v>1</v>
      </c>
      <c r="Q9925" t="s">
        <v>80</v>
      </c>
      <c r="R9925" s="8">
        <v>46267</v>
      </c>
      <c r="S9925" s="2">
        <v>1</v>
      </c>
      <c r="T9925" s="2" t="s">
        <v>81</v>
      </c>
    </row>
    <row r="9926" spans="1:20" x14ac:dyDescent="0.25">
      <c r="A9926">
        <v>1120874500</v>
      </c>
      <c r="B9926">
        <v>124438585</v>
      </c>
      <c r="C9926" t="s">
        <v>82</v>
      </c>
      <c r="D9926" t="s">
        <v>75</v>
      </c>
      <c r="E9926" t="s">
        <v>76</v>
      </c>
      <c r="F9926" s="7">
        <v>44806</v>
      </c>
      <c r="G9926" s="7">
        <v>46632</v>
      </c>
      <c r="H9926" t="s">
        <v>77</v>
      </c>
      <c r="I9926" t="s">
        <v>78</v>
      </c>
      <c r="J9926" s="7"/>
      <c r="K9926" s="7">
        <v>46014</v>
      </c>
      <c r="L9926" s="7">
        <v>46632</v>
      </c>
      <c r="M9926" t="s">
        <v>77</v>
      </c>
      <c r="N9926"/>
      <c r="O9926">
        <v>2026</v>
      </c>
      <c r="P9926">
        <v>1</v>
      </c>
      <c r="Q9926" t="s">
        <v>80</v>
      </c>
      <c r="R9926" s="8">
        <v>46267</v>
      </c>
      <c r="S9926" s="2">
        <v>1</v>
      </c>
      <c r="T9926" s="2" t="s">
        <v>81</v>
      </c>
    </row>
    <row r="9927" spans="1:20" x14ac:dyDescent="0.25">
      <c r="A9927">
        <v>1120874501</v>
      </c>
      <c r="B9927">
        <v>124438585</v>
      </c>
      <c r="C9927" t="s">
        <v>82</v>
      </c>
      <c r="D9927" t="s">
        <v>75</v>
      </c>
      <c r="E9927" t="s">
        <v>76</v>
      </c>
      <c r="F9927" s="7">
        <v>44806</v>
      </c>
      <c r="G9927" s="7">
        <v>46632</v>
      </c>
      <c r="H9927" t="s">
        <v>77</v>
      </c>
      <c r="I9927" t="s">
        <v>78</v>
      </c>
      <c r="J9927" s="7"/>
      <c r="K9927" s="7">
        <v>44895</v>
      </c>
      <c r="L9927" s="7">
        <v>46632</v>
      </c>
      <c r="M9927" t="s">
        <v>77</v>
      </c>
      <c r="N9927"/>
      <c r="O9927">
        <v>2026</v>
      </c>
      <c r="P9927">
        <v>1</v>
      </c>
      <c r="Q9927" t="s">
        <v>80</v>
      </c>
      <c r="R9927" s="8">
        <v>46267</v>
      </c>
      <c r="S9927" s="2">
        <v>1</v>
      </c>
      <c r="T9927" s="2" t="s">
        <v>81</v>
      </c>
    </row>
    <row r="9928" spans="1:20" x14ac:dyDescent="0.25">
      <c r="A9928">
        <v>1120874555</v>
      </c>
      <c r="B9928">
        <v>124482900</v>
      </c>
      <c r="C9928" t="s">
        <v>82</v>
      </c>
      <c r="D9928" t="s">
        <v>75</v>
      </c>
      <c r="E9928" t="s">
        <v>76</v>
      </c>
      <c r="F9928" s="7">
        <v>44814</v>
      </c>
      <c r="G9928" s="7">
        <v>45179</v>
      </c>
      <c r="H9928" t="s">
        <v>77</v>
      </c>
      <c r="I9928" t="s">
        <v>78</v>
      </c>
      <c r="J9928" s="7"/>
      <c r="K9928" s="7">
        <v>45748</v>
      </c>
      <c r="L9928" s="7">
        <v>45179</v>
      </c>
      <c r="M9928" t="s">
        <v>77</v>
      </c>
      <c r="N9928"/>
      <c r="O9928">
        <v>2026</v>
      </c>
      <c r="P9928">
        <v>1</v>
      </c>
      <c r="Q9928" t="s">
        <v>80</v>
      </c>
      <c r="R9928" s="8">
        <v>46267</v>
      </c>
      <c r="S9928" s="2">
        <v>1</v>
      </c>
      <c r="T9928" s="2" t="s">
        <v>81</v>
      </c>
    </row>
    <row r="9929" spans="1:20" x14ac:dyDescent="0.25">
      <c r="A9929">
        <v>1120875637</v>
      </c>
      <c r="B9929">
        <v>125423429</v>
      </c>
      <c r="C9929" t="s">
        <v>82</v>
      </c>
      <c r="D9929" t="s">
        <v>88</v>
      </c>
      <c r="E9929" t="s">
        <v>76</v>
      </c>
      <c r="F9929" s="7">
        <v>44958</v>
      </c>
      <c r="G9929" s="7">
        <v>45323</v>
      </c>
      <c r="H9929" t="s">
        <v>77</v>
      </c>
      <c r="I9929" t="s">
        <v>78</v>
      </c>
      <c r="J9929" s="7">
        <v>45571</v>
      </c>
      <c r="K9929" s="7">
        <v>45916</v>
      </c>
      <c r="L9929" s="7">
        <v>45323</v>
      </c>
      <c r="M9929" t="s">
        <v>77</v>
      </c>
      <c r="N9929" t="s">
        <v>79</v>
      </c>
      <c r="O9929">
        <v>2026</v>
      </c>
      <c r="P9929">
        <v>1</v>
      </c>
      <c r="Q9929" t="s">
        <v>80</v>
      </c>
      <c r="R9929" s="8">
        <v>46267</v>
      </c>
      <c r="S9929" s="2">
        <v>1</v>
      </c>
      <c r="T9929" s="2" t="s">
        <v>81</v>
      </c>
    </row>
    <row r="9930" spans="1:20" x14ac:dyDescent="0.25">
      <c r="A9930">
        <v>1120875638</v>
      </c>
      <c r="B9930">
        <v>125423429</v>
      </c>
      <c r="C9930" t="s">
        <v>82</v>
      </c>
      <c r="D9930" t="s">
        <v>88</v>
      </c>
      <c r="E9930" t="s">
        <v>76</v>
      </c>
      <c r="F9930" s="7">
        <v>44958</v>
      </c>
      <c r="G9930" s="7">
        <v>45323</v>
      </c>
      <c r="H9930" t="s">
        <v>77</v>
      </c>
      <c r="I9930" t="s">
        <v>78</v>
      </c>
      <c r="J9930" s="7">
        <v>45571</v>
      </c>
      <c r="K9930" s="7">
        <v>45748</v>
      </c>
      <c r="L9930" s="7">
        <v>45323</v>
      </c>
      <c r="M9930" t="s">
        <v>77</v>
      </c>
      <c r="N9930" t="s">
        <v>79</v>
      </c>
      <c r="O9930">
        <v>2026</v>
      </c>
      <c r="P9930">
        <v>1</v>
      </c>
      <c r="Q9930" t="s">
        <v>80</v>
      </c>
      <c r="R9930" s="8">
        <v>46267</v>
      </c>
      <c r="S9930" s="2">
        <v>1</v>
      </c>
      <c r="T9930" s="2" t="s">
        <v>81</v>
      </c>
    </row>
    <row r="9931" spans="1:20" x14ac:dyDescent="0.25">
      <c r="A9931">
        <v>1120875639</v>
      </c>
      <c r="B9931">
        <v>125423429</v>
      </c>
      <c r="C9931" t="s">
        <v>82</v>
      </c>
      <c r="D9931" t="s">
        <v>88</v>
      </c>
      <c r="E9931" t="s">
        <v>76</v>
      </c>
      <c r="F9931" s="7">
        <v>44958</v>
      </c>
      <c r="G9931" s="7">
        <v>45323</v>
      </c>
      <c r="H9931" t="s">
        <v>77</v>
      </c>
      <c r="I9931" t="s">
        <v>78</v>
      </c>
      <c r="J9931" s="7">
        <v>45571</v>
      </c>
      <c r="K9931" s="7">
        <v>45135</v>
      </c>
      <c r="L9931" s="7">
        <v>45323</v>
      </c>
      <c r="M9931" t="s">
        <v>77</v>
      </c>
      <c r="N9931" t="s">
        <v>79</v>
      </c>
      <c r="O9931">
        <v>2026</v>
      </c>
      <c r="P9931">
        <v>1</v>
      </c>
      <c r="Q9931" t="s">
        <v>80</v>
      </c>
      <c r="R9931" s="8">
        <v>46267</v>
      </c>
      <c r="S9931" s="2">
        <v>1</v>
      </c>
      <c r="T9931" s="2" t="s">
        <v>81</v>
      </c>
    </row>
    <row r="9932" spans="1:20" x14ac:dyDescent="0.25">
      <c r="A9932">
        <v>1120875661</v>
      </c>
      <c r="B9932">
        <v>125652308</v>
      </c>
      <c r="C9932" t="s">
        <v>85</v>
      </c>
      <c r="D9932" t="s">
        <v>88</v>
      </c>
      <c r="E9932" t="s">
        <v>76</v>
      </c>
      <c r="F9932" s="7">
        <v>44999</v>
      </c>
      <c r="G9932" s="7">
        <v>45365</v>
      </c>
      <c r="H9932" t="s">
        <v>86</v>
      </c>
      <c r="I9932" t="s">
        <v>87</v>
      </c>
      <c r="J9932" s="7">
        <v>45899</v>
      </c>
      <c r="K9932" s="7">
        <v>45000</v>
      </c>
      <c r="L9932" s="7">
        <v>45365</v>
      </c>
      <c r="M9932" t="s">
        <v>86</v>
      </c>
      <c r="N9932" t="s">
        <v>79</v>
      </c>
      <c r="O9932">
        <v>2026</v>
      </c>
      <c r="P9932">
        <v>1</v>
      </c>
      <c r="Q9932" t="s">
        <v>80</v>
      </c>
      <c r="R9932" s="8">
        <v>46267</v>
      </c>
      <c r="S9932" s="2">
        <v>1</v>
      </c>
      <c r="T9932" s="2" t="s">
        <v>81</v>
      </c>
    </row>
    <row r="9933" spans="1:20" x14ac:dyDescent="0.25">
      <c r="A9933">
        <v>1120875662</v>
      </c>
      <c r="B9933">
        <v>125652308</v>
      </c>
      <c r="C9933" t="s">
        <v>85</v>
      </c>
      <c r="D9933" t="s">
        <v>88</v>
      </c>
      <c r="E9933" t="s">
        <v>76</v>
      </c>
      <c r="F9933" s="7">
        <v>44999</v>
      </c>
      <c r="G9933" s="7">
        <v>45365</v>
      </c>
      <c r="H9933" t="s">
        <v>86</v>
      </c>
      <c r="I9933" t="s">
        <v>87</v>
      </c>
      <c r="J9933" s="7">
        <v>45899</v>
      </c>
      <c r="K9933" s="7">
        <v>45953</v>
      </c>
      <c r="L9933" s="7">
        <v>45365</v>
      </c>
      <c r="M9933" t="s">
        <v>86</v>
      </c>
      <c r="N9933" t="s">
        <v>79</v>
      </c>
      <c r="O9933">
        <v>2026</v>
      </c>
      <c r="P9933">
        <v>1</v>
      </c>
      <c r="Q9933" t="s">
        <v>80</v>
      </c>
      <c r="R9933" s="8">
        <v>46267</v>
      </c>
      <c r="S9933" s="2">
        <v>1</v>
      </c>
      <c r="T9933" s="2" t="s">
        <v>81</v>
      </c>
    </row>
    <row r="9934" spans="1:20" x14ac:dyDescent="0.25">
      <c r="A9934">
        <v>1120876058</v>
      </c>
      <c r="B9934">
        <v>126032716</v>
      </c>
      <c r="C9934" t="s">
        <v>74</v>
      </c>
      <c r="D9934" t="s">
        <v>88</v>
      </c>
      <c r="E9934" t="s">
        <v>76</v>
      </c>
      <c r="F9934" s="7">
        <v>45048</v>
      </c>
      <c r="G9934" s="7">
        <v>45414</v>
      </c>
      <c r="H9934" t="s">
        <v>77</v>
      </c>
      <c r="I9934" t="s">
        <v>78</v>
      </c>
      <c r="J9934" s="7"/>
      <c r="K9934" s="7">
        <v>45425</v>
      </c>
      <c r="L9934" s="7">
        <v>45414</v>
      </c>
      <c r="M9934" t="s">
        <v>77</v>
      </c>
      <c r="N9934"/>
      <c r="O9934">
        <v>2026</v>
      </c>
      <c r="P9934">
        <v>1</v>
      </c>
      <c r="Q9934" t="s">
        <v>80</v>
      </c>
      <c r="R9934" s="8">
        <v>46267</v>
      </c>
      <c r="S9934" s="2">
        <v>1</v>
      </c>
      <c r="T9934" s="2" t="s">
        <v>81</v>
      </c>
    </row>
    <row r="9935" spans="1:20" x14ac:dyDescent="0.25">
      <c r="A9935">
        <v>1120876157</v>
      </c>
      <c r="B9935">
        <v>126071829</v>
      </c>
      <c r="C9935" t="s">
        <v>97</v>
      </c>
      <c r="D9935" t="s">
        <v>75</v>
      </c>
      <c r="E9935" t="s">
        <v>76</v>
      </c>
      <c r="F9935" s="7">
        <v>45054</v>
      </c>
      <c r="G9935" s="7">
        <v>45420</v>
      </c>
      <c r="H9935" t="s">
        <v>77</v>
      </c>
      <c r="I9935" t="s">
        <v>78</v>
      </c>
      <c r="J9935" s="7"/>
      <c r="K9935" s="7">
        <v>45078</v>
      </c>
      <c r="L9935" s="7">
        <v>45420</v>
      </c>
      <c r="M9935" t="s">
        <v>77</v>
      </c>
      <c r="N9935"/>
      <c r="O9935">
        <v>2026</v>
      </c>
      <c r="P9935">
        <v>1</v>
      </c>
      <c r="Q9935" t="s">
        <v>80</v>
      </c>
      <c r="R9935" s="8">
        <v>46267</v>
      </c>
      <c r="S9935" s="2">
        <v>1</v>
      </c>
      <c r="T9935" s="2" t="s">
        <v>81</v>
      </c>
    </row>
    <row r="9936" spans="1:20" x14ac:dyDescent="0.25">
      <c r="A9936">
        <v>1120876165</v>
      </c>
      <c r="B9936">
        <v>126073629</v>
      </c>
      <c r="C9936" t="s">
        <v>74</v>
      </c>
      <c r="D9936" t="s">
        <v>88</v>
      </c>
      <c r="E9936" t="s">
        <v>76</v>
      </c>
      <c r="F9936" s="7">
        <v>45054</v>
      </c>
      <c r="G9936" s="7">
        <v>45420</v>
      </c>
      <c r="H9936" t="s">
        <v>86</v>
      </c>
      <c r="I9936" t="s">
        <v>87</v>
      </c>
      <c r="J9936" s="7"/>
      <c r="K9936" s="7">
        <v>46049</v>
      </c>
      <c r="L9936" s="7">
        <v>45420</v>
      </c>
      <c r="M9936" t="s">
        <v>86</v>
      </c>
      <c r="N9936"/>
      <c r="O9936">
        <v>2026</v>
      </c>
      <c r="P9936">
        <v>1</v>
      </c>
      <c r="Q9936" t="s">
        <v>80</v>
      </c>
      <c r="R9936" s="8">
        <v>46267</v>
      </c>
      <c r="S9936" s="2">
        <v>1</v>
      </c>
      <c r="T9936" s="2" t="s">
        <v>81</v>
      </c>
    </row>
    <row r="9937" spans="1:20" x14ac:dyDescent="0.25">
      <c r="A9937">
        <v>1120876194</v>
      </c>
      <c r="B9937">
        <v>126081980</v>
      </c>
      <c r="C9937" t="s">
        <v>74</v>
      </c>
      <c r="D9937" t="s">
        <v>88</v>
      </c>
      <c r="E9937" t="s">
        <v>76</v>
      </c>
      <c r="F9937" s="7">
        <v>45055</v>
      </c>
      <c r="G9937" s="7">
        <v>45421</v>
      </c>
      <c r="H9937" t="s">
        <v>77</v>
      </c>
      <c r="I9937" t="s">
        <v>84</v>
      </c>
      <c r="J9937" s="7">
        <v>45740</v>
      </c>
      <c r="K9937" s="7">
        <v>45713</v>
      </c>
      <c r="L9937" s="7">
        <v>45421</v>
      </c>
      <c r="M9937" t="s">
        <v>77</v>
      </c>
      <c r="N9937" t="s">
        <v>79</v>
      </c>
      <c r="O9937">
        <v>2026</v>
      </c>
      <c r="P9937">
        <v>1</v>
      </c>
      <c r="Q9937" t="s">
        <v>80</v>
      </c>
      <c r="R9937" s="8">
        <v>46267</v>
      </c>
      <c r="S9937" s="2">
        <v>1</v>
      </c>
      <c r="T9937" s="2" t="s">
        <v>81</v>
      </c>
    </row>
    <row r="9938" spans="1:20" x14ac:dyDescent="0.25">
      <c r="A9938">
        <v>1120876195</v>
      </c>
      <c r="B9938">
        <v>126081980</v>
      </c>
      <c r="C9938" t="s">
        <v>74</v>
      </c>
      <c r="D9938" t="s">
        <v>88</v>
      </c>
      <c r="E9938" t="s">
        <v>76</v>
      </c>
      <c r="F9938" s="7">
        <v>45055</v>
      </c>
      <c r="G9938" s="7">
        <v>45421</v>
      </c>
      <c r="H9938" t="s">
        <v>77</v>
      </c>
      <c r="I9938" t="s">
        <v>84</v>
      </c>
      <c r="J9938" s="7">
        <v>45740</v>
      </c>
      <c r="K9938" s="7">
        <v>45959</v>
      </c>
      <c r="L9938" s="7">
        <v>45421</v>
      </c>
      <c r="M9938" t="s">
        <v>77</v>
      </c>
      <c r="N9938" t="s">
        <v>79</v>
      </c>
      <c r="O9938">
        <v>2026</v>
      </c>
      <c r="P9938">
        <v>1</v>
      </c>
      <c r="Q9938" t="s">
        <v>80</v>
      </c>
      <c r="R9938" s="8">
        <v>46267</v>
      </c>
      <c r="S9938" s="2">
        <v>1</v>
      </c>
      <c r="T9938" s="2" t="s">
        <v>81</v>
      </c>
    </row>
    <row r="9939" spans="1:20" x14ac:dyDescent="0.25">
      <c r="A9939">
        <v>1120876319</v>
      </c>
      <c r="B9939">
        <v>126137411</v>
      </c>
      <c r="C9939" t="s">
        <v>85</v>
      </c>
      <c r="D9939" t="s">
        <v>75</v>
      </c>
      <c r="E9939" t="s">
        <v>76</v>
      </c>
      <c r="F9939" s="7">
        <v>45062</v>
      </c>
      <c r="G9939" s="7">
        <v>45428</v>
      </c>
      <c r="H9939" t="s">
        <v>77</v>
      </c>
      <c r="I9939" t="s">
        <v>78</v>
      </c>
      <c r="J9939" s="7"/>
      <c r="K9939" s="7">
        <v>45069</v>
      </c>
      <c r="L9939" s="7">
        <v>45428</v>
      </c>
      <c r="M9939" t="s">
        <v>77</v>
      </c>
      <c r="N9939"/>
      <c r="O9939">
        <v>2026</v>
      </c>
      <c r="P9939">
        <v>1</v>
      </c>
      <c r="Q9939" t="s">
        <v>80</v>
      </c>
      <c r="R9939" s="8">
        <v>46267</v>
      </c>
      <c r="S9939" s="2">
        <v>1</v>
      </c>
      <c r="T9939" s="2" t="s">
        <v>81</v>
      </c>
    </row>
    <row r="9940" spans="1:20" x14ac:dyDescent="0.25">
      <c r="A9940">
        <v>1120876365</v>
      </c>
      <c r="B9940">
        <v>126160129</v>
      </c>
      <c r="C9940" t="s">
        <v>74</v>
      </c>
      <c r="D9940" t="s">
        <v>88</v>
      </c>
      <c r="E9940" t="s">
        <v>76</v>
      </c>
      <c r="F9940" s="7">
        <v>45064</v>
      </c>
      <c r="G9940" s="7">
        <v>45430</v>
      </c>
      <c r="H9940" t="s">
        <v>86</v>
      </c>
      <c r="I9940" t="s">
        <v>87</v>
      </c>
      <c r="J9940" s="7">
        <v>45546</v>
      </c>
      <c r="K9940" s="7">
        <v>45932</v>
      </c>
      <c r="L9940" s="7">
        <v>45430</v>
      </c>
      <c r="M9940" t="s">
        <v>86</v>
      </c>
      <c r="N9940" t="s">
        <v>79</v>
      </c>
      <c r="O9940">
        <v>2026</v>
      </c>
      <c r="P9940">
        <v>1</v>
      </c>
      <c r="Q9940" t="s">
        <v>80</v>
      </c>
      <c r="R9940" s="8">
        <v>46267</v>
      </c>
      <c r="S9940" s="2">
        <v>1</v>
      </c>
      <c r="T9940" s="2" t="s">
        <v>81</v>
      </c>
    </row>
    <row r="9941" spans="1:20" x14ac:dyDescent="0.25">
      <c r="A9941">
        <v>1120876384</v>
      </c>
      <c r="B9941">
        <v>126167050</v>
      </c>
      <c r="C9941" t="s">
        <v>82</v>
      </c>
      <c r="D9941" t="s">
        <v>88</v>
      </c>
      <c r="E9941" t="s">
        <v>76</v>
      </c>
      <c r="F9941" s="7">
        <v>45064</v>
      </c>
      <c r="G9941" s="7">
        <v>45430</v>
      </c>
      <c r="H9941" t="s">
        <v>77</v>
      </c>
      <c r="I9941" t="s">
        <v>78</v>
      </c>
      <c r="J9941" s="7">
        <v>45722</v>
      </c>
      <c r="K9941" s="7">
        <v>45569</v>
      </c>
      <c r="L9941" s="7">
        <v>45430</v>
      </c>
      <c r="M9941" t="s">
        <v>77</v>
      </c>
      <c r="N9941" t="s">
        <v>79</v>
      </c>
      <c r="O9941">
        <v>2026</v>
      </c>
      <c r="P9941">
        <v>1</v>
      </c>
      <c r="Q9941" t="s">
        <v>80</v>
      </c>
      <c r="R9941" s="8">
        <v>46267</v>
      </c>
      <c r="S9941" s="2">
        <v>1</v>
      </c>
      <c r="T9941" s="2" t="s">
        <v>81</v>
      </c>
    </row>
    <row r="9942" spans="1:20" x14ac:dyDescent="0.25">
      <c r="A9942">
        <v>1120876468</v>
      </c>
      <c r="B9942">
        <v>126206649</v>
      </c>
      <c r="C9942" t="s">
        <v>93</v>
      </c>
      <c r="D9942" t="s">
        <v>88</v>
      </c>
      <c r="E9942" t="s">
        <v>76</v>
      </c>
      <c r="F9942" s="7">
        <v>44831</v>
      </c>
      <c r="G9942" s="7">
        <v>45196</v>
      </c>
      <c r="H9942" t="s">
        <v>77</v>
      </c>
      <c r="I9942" t="s">
        <v>84</v>
      </c>
      <c r="J9942" s="7">
        <v>45592</v>
      </c>
      <c r="K9942" s="7">
        <v>45747</v>
      </c>
      <c r="L9942" s="7">
        <v>45196</v>
      </c>
      <c r="M9942" t="s">
        <v>77</v>
      </c>
      <c r="N9942" t="s">
        <v>79</v>
      </c>
      <c r="O9942">
        <v>2026</v>
      </c>
      <c r="P9942">
        <v>1</v>
      </c>
      <c r="Q9942" t="s">
        <v>80</v>
      </c>
      <c r="R9942" s="8">
        <v>46267</v>
      </c>
      <c r="S9942" s="2">
        <v>1</v>
      </c>
      <c r="T9942" s="2" t="s">
        <v>81</v>
      </c>
    </row>
    <row r="9943" spans="1:20" x14ac:dyDescent="0.25">
      <c r="A9943">
        <v>1120876469</v>
      </c>
      <c r="B9943">
        <v>126206649</v>
      </c>
      <c r="C9943" t="s">
        <v>93</v>
      </c>
      <c r="D9943" t="s">
        <v>88</v>
      </c>
      <c r="E9943" t="s">
        <v>76</v>
      </c>
      <c r="F9943" s="7">
        <v>44831</v>
      </c>
      <c r="G9943" s="7">
        <v>45196</v>
      </c>
      <c r="H9943" t="s">
        <v>77</v>
      </c>
      <c r="I9943" t="s">
        <v>84</v>
      </c>
      <c r="J9943" s="7">
        <v>45592</v>
      </c>
      <c r="K9943" s="7">
        <v>46078</v>
      </c>
      <c r="L9943" s="7">
        <v>45196</v>
      </c>
      <c r="M9943" t="s">
        <v>77</v>
      </c>
      <c r="N9943" t="s">
        <v>79</v>
      </c>
      <c r="O9943">
        <v>2026</v>
      </c>
      <c r="P9943">
        <v>1</v>
      </c>
      <c r="Q9943" t="s">
        <v>80</v>
      </c>
      <c r="R9943" s="8">
        <v>46267</v>
      </c>
      <c r="S9943" s="2">
        <v>1</v>
      </c>
      <c r="T9943" s="2" t="s">
        <v>81</v>
      </c>
    </row>
    <row r="9944" spans="1:20" x14ac:dyDescent="0.25">
      <c r="A9944">
        <v>1120876470</v>
      </c>
      <c r="B9944">
        <v>126206649</v>
      </c>
      <c r="C9944" t="s">
        <v>93</v>
      </c>
      <c r="D9944" t="s">
        <v>88</v>
      </c>
      <c r="E9944" t="s">
        <v>76</v>
      </c>
      <c r="F9944" s="7">
        <v>44831</v>
      </c>
      <c r="G9944" s="7">
        <v>45196</v>
      </c>
      <c r="H9944" t="s">
        <v>77</v>
      </c>
      <c r="I9944" t="s">
        <v>84</v>
      </c>
      <c r="J9944" s="7">
        <v>45592</v>
      </c>
      <c r="K9944" s="7">
        <v>45667</v>
      </c>
      <c r="L9944" s="7">
        <v>45196</v>
      </c>
      <c r="M9944" t="s">
        <v>77</v>
      </c>
      <c r="N9944" t="s">
        <v>79</v>
      </c>
      <c r="O9944">
        <v>2026</v>
      </c>
      <c r="P9944">
        <v>1</v>
      </c>
      <c r="Q9944" t="s">
        <v>80</v>
      </c>
      <c r="R9944" s="8">
        <v>46267</v>
      </c>
      <c r="S9944" s="2">
        <v>1</v>
      </c>
      <c r="T9944" s="2" t="s">
        <v>81</v>
      </c>
    </row>
    <row r="9945" spans="1:20" x14ac:dyDescent="0.25">
      <c r="A9945">
        <v>1120876471</v>
      </c>
      <c r="B9945">
        <v>126206649</v>
      </c>
      <c r="C9945" t="s">
        <v>93</v>
      </c>
      <c r="D9945" t="s">
        <v>88</v>
      </c>
      <c r="E9945" t="s">
        <v>76</v>
      </c>
      <c r="F9945" s="7">
        <v>44831</v>
      </c>
      <c r="G9945" s="7">
        <v>45196</v>
      </c>
      <c r="H9945" t="s">
        <v>77</v>
      </c>
      <c r="I9945" t="s">
        <v>84</v>
      </c>
      <c r="J9945" s="7">
        <v>45592</v>
      </c>
      <c r="K9945" s="7">
        <v>45689</v>
      </c>
      <c r="L9945" s="7">
        <v>45196</v>
      </c>
      <c r="M9945" t="s">
        <v>77</v>
      </c>
      <c r="N9945" t="s">
        <v>79</v>
      </c>
      <c r="O9945">
        <v>2026</v>
      </c>
      <c r="P9945">
        <v>1</v>
      </c>
      <c r="Q9945" t="s">
        <v>80</v>
      </c>
      <c r="R9945" s="8">
        <v>46267</v>
      </c>
      <c r="S9945" s="2">
        <v>1</v>
      </c>
      <c r="T9945" s="2" t="s">
        <v>81</v>
      </c>
    </row>
    <row r="9946" spans="1:20" x14ac:dyDescent="0.25">
      <c r="A9946">
        <v>1120876551</v>
      </c>
      <c r="B9946">
        <v>126236616</v>
      </c>
      <c r="C9946" t="s">
        <v>82</v>
      </c>
      <c r="D9946" t="s">
        <v>83</v>
      </c>
      <c r="E9946" t="s">
        <v>76</v>
      </c>
      <c r="F9946" s="7">
        <v>45072</v>
      </c>
      <c r="G9946" s="7">
        <v>45256</v>
      </c>
      <c r="H9946" t="s">
        <v>77</v>
      </c>
      <c r="I9946" t="s">
        <v>78</v>
      </c>
      <c r="J9946" s="7">
        <v>45803</v>
      </c>
      <c r="K9946" s="7">
        <v>45483</v>
      </c>
      <c r="L9946" s="7">
        <v>45256</v>
      </c>
      <c r="M9946" t="s">
        <v>77</v>
      </c>
      <c r="N9946" t="s">
        <v>79</v>
      </c>
      <c r="O9946">
        <v>2026</v>
      </c>
      <c r="P9946">
        <v>1</v>
      </c>
      <c r="Q9946" t="s">
        <v>80</v>
      </c>
      <c r="R9946" s="8">
        <v>46267</v>
      </c>
      <c r="S9946" s="2">
        <v>1</v>
      </c>
      <c r="T9946" s="2" t="s">
        <v>81</v>
      </c>
    </row>
    <row r="9947" spans="1:20" x14ac:dyDescent="0.25">
      <c r="A9947">
        <v>1120876689</v>
      </c>
      <c r="B9947">
        <v>126314359</v>
      </c>
      <c r="C9947" t="s">
        <v>82</v>
      </c>
      <c r="D9947" t="s">
        <v>88</v>
      </c>
      <c r="E9947" t="s">
        <v>76</v>
      </c>
      <c r="F9947" s="7">
        <v>45084</v>
      </c>
      <c r="G9947" s="7">
        <v>45450</v>
      </c>
      <c r="H9947" t="s">
        <v>77</v>
      </c>
      <c r="I9947" t="s">
        <v>78</v>
      </c>
      <c r="J9947" s="7">
        <v>45432</v>
      </c>
      <c r="K9947" s="7">
        <v>45961</v>
      </c>
      <c r="L9947" s="7">
        <v>45450</v>
      </c>
      <c r="M9947" t="s">
        <v>77</v>
      </c>
      <c r="N9947" t="s">
        <v>79</v>
      </c>
      <c r="O9947">
        <v>2026</v>
      </c>
      <c r="P9947">
        <v>1</v>
      </c>
      <c r="Q9947" t="s">
        <v>80</v>
      </c>
      <c r="R9947" s="8">
        <v>46267</v>
      </c>
      <c r="S9947" s="2">
        <v>1</v>
      </c>
      <c r="T9947" s="2" t="s">
        <v>81</v>
      </c>
    </row>
    <row r="9948" spans="1:20" x14ac:dyDescent="0.25">
      <c r="A9948">
        <v>1120876816</v>
      </c>
      <c r="B9948">
        <v>126387990</v>
      </c>
      <c r="C9948" t="s">
        <v>98</v>
      </c>
      <c r="D9948" t="s">
        <v>88</v>
      </c>
      <c r="E9948" t="s">
        <v>76</v>
      </c>
      <c r="F9948" s="7">
        <v>45093</v>
      </c>
      <c r="G9948" s="7">
        <v>45459</v>
      </c>
      <c r="H9948" t="s">
        <v>77</v>
      </c>
      <c r="I9948" t="s">
        <v>78</v>
      </c>
      <c r="J9948" s="7">
        <v>45747</v>
      </c>
      <c r="K9948" s="7">
        <v>46060</v>
      </c>
      <c r="L9948" s="7">
        <v>45459</v>
      </c>
      <c r="M9948" t="s">
        <v>77</v>
      </c>
      <c r="N9948" t="s">
        <v>79</v>
      </c>
      <c r="O9948">
        <v>2026</v>
      </c>
      <c r="P9948">
        <v>1</v>
      </c>
      <c r="Q9948" t="s">
        <v>80</v>
      </c>
      <c r="R9948" s="8">
        <v>46267</v>
      </c>
      <c r="S9948" s="2">
        <v>1</v>
      </c>
      <c r="T9948" s="2" t="s">
        <v>81</v>
      </c>
    </row>
    <row r="9949" spans="1:20" x14ac:dyDescent="0.25">
      <c r="A9949">
        <v>1120876840</v>
      </c>
      <c r="B9949">
        <v>126396850</v>
      </c>
      <c r="C9949" t="s">
        <v>74</v>
      </c>
      <c r="D9949" t="s">
        <v>88</v>
      </c>
      <c r="E9949" t="s">
        <v>76</v>
      </c>
      <c r="F9949" s="7">
        <v>45094</v>
      </c>
      <c r="G9949" s="7">
        <v>45460</v>
      </c>
      <c r="H9949" t="s">
        <v>77</v>
      </c>
      <c r="I9949" t="s">
        <v>78</v>
      </c>
      <c r="J9949" s="7">
        <v>45633</v>
      </c>
      <c r="K9949" s="7">
        <v>45959</v>
      </c>
      <c r="L9949" s="7">
        <v>45460</v>
      </c>
      <c r="M9949" t="s">
        <v>77</v>
      </c>
      <c r="N9949" t="s">
        <v>79</v>
      </c>
      <c r="O9949">
        <v>2026</v>
      </c>
      <c r="P9949">
        <v>1</v>
      </c>
      <c r="Q9949" t="s">
        <v>80</v>
      </c>
      <c r="R9949" s="8">
        <v>46267</v>
      </c>
      <c r="S9949" s="2">
        <v>1</v>
      </c>
      <c r="T9949" s="2" t="s">
        <v>81</v>
      </c>
    </row>
    <row r="9950" spans="1:20" x14ac:dyDescent="0.25">
      <c r="A9950">
        <v>1120876897</v>
      </c>
      <c r="B9950">
        <v>126416931</v>
      </c>
      <c r="C9950" t="s">
        <v>74</v>
      </c>
      <c r="D9950" t="s">
        <v>88</v>
      </c>
      <c r="E9950" t="s">
        <v>76</v>
      </c>
      <c r="F9950" s="7">
        <v>45098</v>
      </c>
      <c r="G9950" s="7">
        <v>45464</v>
      </c>
      <c r="H9950" t="s">
        <v>77</v>
      </c>
      <c r="I9950" t="s">
        <v>84</v>
      </c>
      <c r="J9950" s="7">
        <v>45760</v>
      </c>
      <c r="K9950" s="7">
        <v>45747</v>
      </c>
      <c r="L9950" s="7">
        <v>45464</v>
      </c>
      <c r="M9950" t="s">
        <v>77</v>
      </c>
      <c r="N9950" t="s">
        <v>79</v>
      </c>
      <c r="O9950">
        <v>2026</v>
      </c>
      <c r="P9950">
        <v>1</v>
      </c>
      <c r="Q9950" t="s">
        <v>80</v>
      </c>
      <c r="R9950" s="8">
        <v>46267</v>
      </c>
      <c r="S9950" s="2">
        <v>1</v>
      </c>
      <c r="T9950" s="2" t="s">
        <v>81</v>
      </c>
    </row>
    <row r="9951" spans="1:20" x14ac:dyDescent="0.25">
      <c r="A9951">
        <v>1120877038</v>
      </c>
      <c r="B9951">
        <v>126475766</v>
      </c>
      <c r="C9951" t="s">
        <v>82</v>
      </c>
      <c r="D9951" t="s">
        <v>88</v>
      </c>
      <c r="E9951" t="s">
        <v>76</v>
      </c>
      <c r="F9951" s="7">
        <v>45106</v>
      </c>
      <c r="G9951" s="7">
        <v>45472</v>
      </c>
      <c r="H9951" t="s">
        <v>77</v>
      </c>
      <c r="I9951" t="s">
        <v>78</v>
      </c>
      <c r="J9951" s="7">
        <v>45604</v>
      </c>
      <c r="K9951" s="7">
        <v>46070</v>
      </c>
      <c r="L9951" s="7">
        <v>45472</v>
      </c>
      <c r="M9951" t="s">
        <v>77</v>
      </c>
      <c r="N9951" t="s">
        <v>79</v>
      </c>
      <c r="O9951">
        <v>2026</v>
      </c>
      <c r="P9951">
        <v>1</v>
      </c>
      <c r="Q9951" t="s">
        <v>80</v>
      </c>
      <c r="R9951" s="8">
        <v>46267</v>
      </c>
      <c r="S9951" s="2">
        <v>1</v>
      </c>
      <c r="T9951" s="2" t="s">
        <v>81</v>
      </c>
    </row>
    <row r="9952" spans="1:20" x14ac:dyDescent="0.25">
      <c r="A9952">
        <v>1120877078</v>
      </c>
      <c r="B9952">
        <v>126490511</v>
      </c>
      <c r="C9952" t="s">
        <v>82</v>
      </c>
      <c r="D9952" t="s">
        <v>88</v>
      </c>
      <c r="E9952" t="s">
        <v>76</v>
      </c>
      <c r="F9952" s="7">
        <v>45107</v>
      </c>
      <c r="G9952" s="7">
        <v>45473</v>
      </c>
      <c r="H9952" t="s">
        <v>77</v>
      </c>
      <c r="I9952" t="s">
        <v>87</v>
      </c>
      <c r="J9952" s="7">
        <v>45437</v>
      </c>
      <c r="K9952" s="7">
        <v>45748</v>
      </c>
      <c r="L9952" s="7">
        <v>45473</v>
      </c>
      <c r="M9952" t="s">
        <v>77</v>
      </c>
      <c r="N9952" t="s">
        <v>79</v>
      </c>
      <c r="O9952">
        <v>2026</v>
      </c>
      <c r="P9952">
        <v>1</v>
      </c>
      <c r="Q9952" t="s">
        <v>80</v>
      </c>
      <c r="R9952" s="8">
        <v>46267</v>
      </c>
      <c r="S9952" s="2">
        <v>1</v>
      </c>
      <c r="T9952" s="2" t="s">
        <v>81</v>
      </c>
    </row>
    <row r="9953" spans="1:20" x14ac:dyDescent="0.25">
      <c r="A9953">
        <v>1120877079</v>
      </c>
      <c r="B9953">
        <v>126490511</v>
      </c>
      <c r="C9953" t="s">
        <v>82</v>
      </c>
      <c r="D9953" t="s">
        <v>88</v>
      </c>
      <c r="E9953" t="s">
        <v>76</v>
      </c>
      <c r="F9953" s="7">
        <v>45107</v>
      </c>
      <c r="G9953" s="7">
        <v>45473</v>
      </c>
      <c r="H9953" t="s">
        <v>77</v>
      </c>
      <c r="I9953" t="s">
        <v>87</v>
      </c>
      <c r="J9953" s="7">
        <v>45437</v>
      </c>
      <c r="K9953" s="7">
        <v>45623</v>
      </c>
      <c r="L9953" s="7">
        <v>45473</v>
      </c>
      <c r="M9953" t="s">
        <v>77</v>
      </c>
      <c r="N9953" t="s">
        <v>79</v>
      </c>
      <c r="O9953">
        <v>2026</v>
      </c>
      <c r="P9953">
        <v>1</v>
      </c>
      <c r="Q9953" t="s">
        <v>80</v>
      </c>
      <c r="R9953" s="8">
        <v>46267</v>
      </c>
      <c r="S9953" s="2">
        <v>1</v>
      </c>
      <c r="T9953" s="2" t="s">
        <v>81</v>
      </c>
    </row>
    <row r="9954" spans="1:20" x14ac:dyDescent="0.25">
      <c r="A9954">
        <v>1120877184</v>
      </c>
      <c r="B9954">
        <v>126562245</v>
      </c>
      <c r="C9954" t="s">
        <v>85</v>
      </c>
      <c r="D9954" t="s">
        <v>88</v>
      </c>
      <c r="E9954" t="s">
        <v>76</v>
      </c>
      <c r="F9954" s="7">
        <v>45118</v>
      </c>
      <c r="G9954" s="7">
        <v>45484</v>
      </c>
      <c r="H9954" t="s">
        <v>77</v>
      </c>
      <c r="I9954" t="s">
        <v>78</v>
      </c>
      <c r="J9954" s="7"/>
      <c r="K9954" s="7">
        <v>45120</v>
      </c>
      <c r="L9954" s="7">
        <v>45484</v>
      </c>
      <c r="M9954" t="s">
        <v>77</v>
      </c>
      <c r="N9954"/>
      <c r="O9954">
        <v>2026</v>
      </c>
      <c r="P9954">
        <v>1</v>
      </c>
      <c r="Q9954" t="s">
        <v>80</v>
      </c>
      <c r="R9954" s="8">
        <v>46267</v>
      </c>
      <c r="S9954" s="2">
        <v>1</v>
      </c>
      <c r="T9954" s="2" t="s">
        <v>81</v>
      </c>
    </row>
    <row r="9955" spans="1:20" x14ac:dyDescent="0.25">
      <c r="A9955">
        <v>1120877241</v>
      </c>
      <c r="B9955">
        <v>126586084</v>
      </c>
      <c r="C9955" t="s">
        <v>82</v>
      </c>
      <c r="D9955" t="s">
        <v>88</v>
      </c>
      <c r="E9955" t="s">
        <v>76</v>
      </c>
      <c r="F9955" s="7">
        <v>45121</v>
      </c>
      <c r="G9955" s="7">
        <v>45487</v>
      </c>
      <c r="H9955" t="s">
        <v>77</v>
      </c>
      <c r="I9955" t="s">
        <v>78</v>
      </c>
      <c r="J9955" s="7">
        <v>46102</v>
      </c>
      <c r="K9955" s="7">
        <v>45904</v>
      </c>
      <c r="L9955" s="7">
        <v>45487</v>
      </c>
      <c r="M9955" t="s">
        <v>77</v>
      </c>
      <c r="N9955" t="s">
        <v>79</v>
      </c>
      <c r="O9955">
        <v>2026</v>
      </c>
      <c r="P9955">
        <v>1</v>
      </c>
      <c r="Q9955" t="s">
        <v>80</v>
      </c>
      <c r="R9955" s="8">
        <v>46267</v>
      </c>
      <c r="S9955" s="2">
        <v>1</v>
      </c>
      <c r="T9955" s="2" t="s">
        <v>81</v>
      </c>
    </row>
    <row r="9956" spans="1:20" x14ac:dyDescent="0.25">
      <c r="A9956">
        <v>1120877264</v>
      </c>
      <c r="B9956">
        <v>126593948</v>
      </c>
      <c r="C9956" t="s">
        <v>82</v>
      </c>
      <c r="D9956" t="s">
        <v>88</v>
      </c>
      <c r="E9956" t="s">
        <v>76</v>
      </c>
      <c r="F9956" s="7">
        <v>45122</v>
      </c>
      <c r="G9956" s="7">
        <v>45488</v>
      </c>
      <c r="H9956" t="s">
        <v>77</v>
      </c>
      <c r="I9956" t="s">
        <v>84</v>
      </c>
      <c r="J9956" s="7">
        <v>45472</v>
      </c>
      <c r="K9956" s="7">
        <v>45541</v>
      </c>
      <c r="L9956" s="7">
        <v>45488</v>
      </c>
      <c r="M9956" t="s">
        <v>77</v>
      </c>
      <c r="N9956" t="s">
        <v>79</v>
      </c>
      <c r="O9956">
        <v>2026</v>
      </c>
      <c r="P9956">
        <v>1</v>
      </c>
      <c r="Q9956" t="s">
        <v>80</v>
      </c>
      <c r="R9956" s="8">
        <v>46267</v>
      </c>
      <c r="S9956" s="2">
        <v>1</v>
      </c>
      <c r="T9956" s="2" t="s">
        <v>81</v>
      </c>
    </row>
    <row r="9957" spans="1:20" x14ac:dyDescent="0.25">
      <c r="A9957">
        <v>1120877685</v>
      </c>
      <c r="B9957">
        <v>126736375</v>
      </c>
      <c r="C9957" t="s">
        <v>74</v>
      </c>
      <c r="D9957" t="s">
        <v>88</v>
      </c>
      <c r="E9957" t="s">
        <v>76</v>
      </c>
      <c r="F9957" s="7">
        <v>45141</v>
      </c>
      <c r="G9957" s="7">
        <v>45507</v>
      </c>
      <c r="H9957" t="s">
        <v>77</v>
      </c>
      <c r="I9957" t="s">
        <v>78</v>
      </c>
      <c r="J9957" s="7">
        <v>45580</v>
      </c>
      <c r="K9957" s="7">
        <v>45942</v>
      </c>
      <c r="L9957" s="7">
        <v>45507</v>
      </c>
      <c r="M9957" t="s">
        <v>77</v>
      </c>
      <c r="N9957" t="s">
        <v>79</v>
      </c>
      <c r="O9957">
        <v>2026</v>
      </c>
      <c r="P9957">
        <v>1</v>
      </c>
      <c r="Q9957" t="s">
        <v>80</v>
      </c>
      <c r="R9957" s="8">
        <v>46267</v>
      </c>
      <c r="S9957" s="2">
        <v>1</v>
      </c>
      <c r="T9957" s="2" t="s">
        <v>81</v>
      </c>
    </row>
    <row r="9958" spans="1:20" x14ac:dyDescent="0.25">
      <c r="A9958">
        <v>1120877686</v>
      </c>
      <c r="B9958">
        <v>126736375</v>
      </c>
      <c r="C9958" t="s">
        <v>74</v>
      </c>
      <c r="D9958" t="s">
        <v>88</v>
      </c>
      <c r="E9958" t="s">
        <v>76</v>
      </c>
      <c r="F9958" s="7">
        <v>45141</v>
      </c>
      <c r="G9958" s="7">
        <v>45507</v>
      </c>
      <c r="H9958" t="s">
        <v>77</v>
      </c>
      <c r="I9958" t="s">
        <v>78</v>
      </c>
      <c r="J9958" s="7">
        <v>45580</v>
      </c>
      <c r="K9958" s="7">
        <v>45748</v>
      </c>
      <c r="L9958" s="7">
        <v>45507</v>
      </c>
      <c r="M9958" t="s">
        <v>77</v>
      </c>
      <c r="N9958" t="s">
        <v>79</v>
      </c>
      <c r="O9958">
        <v>2026</v>
      </c>
      <c r="P9958">
        <v>1</v>
      </c>
      <c r="Q9958" t="s">
        <v>80</v>
      </c>
      <c r="R9958" s="8">
        <v>46267</v>
      </c>
      <c r="S9958" s="2">
        <v>1</v>
      </c>
      <c r="T9958" s="2" t="s">
        <v>81</v>
      </c>
    </row>
    <row r="9959" spans="1:20" x14ac:dyDescent="0.25">
      <c r="A9959">
        <v>1120877687</v>
      </c>
      <c r="B9959">
        <v>126736375</v>
      </c>
      <c r="C9959" t="s">
        <v>74</v>
      </c>
      <c r="D9959" t="s">
        <v>88</v>
      </c>
      <c r="E9959" t="s">
        <v>76</v>
      </c>
      <c r="F9959" s="7">
        <v>45141</v>
      </c>
      <c r="G9959" s="7">
        <v>45507</v>
      </c>
      <c r="H9959" t="s">
        <v>77</v>
      </c>
      <c r="I9959" t="s">
        <v>78</v>
      </c>
      <c r="J9959" s="7">
        <v>45580</v>
      </c>
      <c r="K9959" s="7">
        <v>45623</v>
      </c>
      <c r="L9959" s="7">
        <v>45507</v>
      </c>
      <c r="M9959" t="s">
        <v>77</v>
      </c>
      <c r="N9959" t="s">
        <v>79</v>
      </c>
      <c r="O9959">
        <v>2026</v>
      </c>
      <c r="P9959">
        <v>1</v>
      </c>
      <c r="Q9959" t="s">
        <v>80</v>
      </c>
      <c r="R9959" s="8">
        <v>46267</v>
      </c>
      <c r="S9959" s="2">
        <v>1</v>
      </c>
      <c r="T9959" s="2" t="s">
        <v>81</v>
      </c>
    </row>
    <row r="9960" spans="1:20" x14ac:dyDescent="0.25">
      <c r="A9960">
        <v>1120877990</v>
      </c>
      <c r="B9960">
        <v>126858587</v>
      </c>
      <c r="C9960" t="s">
        <v>74</v>
      </c>
      <c r="D9960" t="s">
        <v>88</v>
      </c>
      <c r="E9960" t="s">
        <v>76</v>
      </c>
      <c r="F9960" s="7">
        <v>45156</v>
      </c>
      <c r="G9960" s="7">
        <v>45522</v>
      </c>
      <c r="H9960" t="s">
        <v>77</v>
      </c>
      <c r="I9960" t="s">
        <v>78</v>
      </c>
      <c r="J9960" s="7">
        <v>45539</v>
      </c>
      <c r="K9960" s="7">
        <v>45748</v>
      </c>
      <c r="L9960" s="7">
        <v>45522</v>
      </c>
      <c r="M9960" t="s">
        <v>77</v>
      </c>
      <c r="N9960" t="s">
        <v>79</v>
      </c>
      <c r="O9960">
        <v>2026</v>
      </c>
      <c r="P9960">
        <v>1</v>
      </c>
      <c r="Q9960" t="s">
        <v>80</v>
      </c>
      <c r="R9960" s="8">
        <v>46267</v>
      </c>
      <c r="S9960" s="2">
        <v>1</v>
      </c>
      <c r="T9960" s="2" t="s">
        <v>81</v>
      </c>
    </row>
    <row r="9961" spans="1:20" x14ac:dyDescent="0.25">
      <c r="A9961">
        <v>1120878015</v>
      </c>
      <c r="B9961">
        <v>126864068</v>
      </c>
      <c r="C9961" t="s">
        <v>74</v>
      </c>
      <c r="D9961" t="s">
        <v>88</v>
      </c>
      <c r="E9961" t="s">
        <v>76</v>
      </c>
      <c r="F9961" s="7">
        <v>45156</v>
      </c>
      <c r="G9961" s="7">
        <v>45522</v>
      </c>
      <c r="H9961" t="s">
        <v>77</v>
      </c>
      <c r="I9961" t="s">
        <v>78</v>
      </c>
      <c r="J9961" s="7">
        <v>45432</v>
      </c>
      <c r="K9961" s="7">
        <v>45962</v>
      </c>
      <c r="L9961" s="7">
        <v>45522</v>
      </c>
      <c r="M9961" t="s">
        <v>77</v>
      </c>
      <c r="N9961" t="s">
        <v>79</v>
      </c>
      <c r="O9961">
        <v>2026</v>
      </c>
      <c r="P9961">
        <v>1</v>
      </c>
      <c r="Q9961" t="s">
        <v>80</v>
      </c>
      <c r="R9961" s="8">
        <v>46267</v>
      </c>
      <c r="S9961" s="2">
        <v>1</v>
      </c>
      <c r="T9961" s="2" t="s">
        <v>81</v>
      </c>
    </row>
    <row r="9962" spans="1:20" x14ac:dyDescent="0.25">
      <c r="A9962">
        <v>1120878083</v>
      </c>
      <c r="B9962">
        <v>126886487</v>
      </c>
      <c r="C9962" t="s">
        <v>85</v>
      </c>
      <c r="D9962" t="s">
        <v>88</v>
      </c>
      <c r="E9962" t="s">
        <v>76</v>
      </c>
      <c r="F9962" s="7">
        <v>45160</v>
      </c>
      <c r="G9962" s="7">
        <v>45526</v>
      </c>
      <c r="H9962" t="s">
        <v>86</v>
      </c>
      <c r="I9962" t="s">
        <v>87</v>
      </c>
      <c r="J9962" s="7">
        <v>45565</v>
      </c>
      <c r="K9962" s="7">
        <v>46053</v>
      </c>
      <c r="L9962" s="7">
        <v>45526</v>
      </c>
      <c r="M9962" t="s">
        <v>86</v>
      </c>
      <c r="N9962" t="s">
        <v>79</v>
      </c>
      <c r="O9962">
        <v>2026</v>
      </c>
      <c r="P9962">
        <v>1</v>
      </c>
      <c r="Q9962" t="s">
        <v>80</v>
      </c>
      <c r="R9962" s="8">
        <v>46267</v>
      </c>
      <c r="S9962" s="2">
        <v>1</v>
      </c>
      <c r="T9962" s="2" t="s">
        <v>81</v>
      </c>
    </row>
    <row r="9963" spans="1:20" x14ac:dyDescent="0.25">
      <c r="A9963">
        <v>1120878335</v>
      </c>
      <c r="B9963">
        <v>126981100</v>
      </c>
      <c r="C9963" t="s">
        <v>93</v>
      </c>
      <c r="D9963" t="s">
        <v>88</v>
      </c>
      <c r="E9963" t="s">
        <v>76</v>
      </c>
      <c r="F9963" s="7">
        <v>45174</v>
      </c>
      <c r="G9963" s="7">
        <v>47001</v>
      </c>
      <c r="H9963" t="s">
        <v>86</v>
      </c>
      <c r="I9963" t="s">
        <v>87</v>
      </c>
      <c r="J9963" s="7"/>
      <c r="K9963" s="7">
        <v>45779</v>
      </c>
      <c r="L9963" s="7">
        <v>47001</v>
      </c>
      <c r="M9963" t="s">
        <v>86</v>
      </c>
      <c r="N9963"/>
      <c r="O9963">
        <v>2026</v>
      </c>
      <c r="P9963">
        <v>1</v>
      </c>
      <c r="Q9963" t="s">
        <v>80</v>
      </c>
      <c r="R9963" s="8">
        <v>46267</v>
      </c>
      <c r="S9963" s="2">
        <v>1</v>
      </c>
      <c r="T9963" s="2" t="s">
        <v>81</v>
      </c>
    </row>
    <row r="9964" spans="1:20" x14ac:dyDescent="0.25">
      <c r="A9964">
        <v>1120878380</v>
      </c>
      <c r="B9964">
        <v>126998650</v>
      </c>
      <c r="C9964" t="s">
        <v>93</v>
      </c>
      <c r="D9964" t="s">
        <v>88</v>
      </c>
      <c r="E9964" t="s">
        <v>76</v>
      </c>
      <c r="F9964" s="7">
        <v>45176</v>
      </c>
      <c r="G9964" s="7">
        <v>45542</v>
      </c>
      <c r="H9964" t="s">
        <v>77</v>
      </c>
      <c r="I9964" t="s">
        <v>78</v>
      </c>
      <c r="J9964" s="7">
        <v>46067</v>
      </c>
      <c r="K9964" s="7">
        <v>45904</v>
      </c>
      <c r="L9964" s="7">
        <v>45542</v>
      </c>
      <c r="M9964" t="s">
        <v>77</v>
      </c>
      <c r="N9964" t="s">
        <v>79</v>
      </c>
      <c r="O9964">
        <v>2026</v>
      </c>
      <c r="P9964">
        <v>1</v>
      </c>
      <c r="Q9964" t="s">
        <v>80</v>
      </c>
      <c r="R9964" s="8">
        <v>46267</v>
      </c>
      <c r="S9964" s="2">
        <v>1</v>
      </c>
      <c r="T9964" s="2" t="s">
        <v>81</v>
      </c>
    </row>
    <row r="9965" spans="1:20" x14ac:dyDescent="0.25">
      <c r="A9965">
        <v>1120878464</v>
      </c>
      <c r="B9965">
        <v>127037360</v>
      </c>
      <c r="C9965" t="s">
        <v>82</v>
      </c>
      <c r="D9965" t="s">
        <v>88</v>
      </c>
      <c r="E9965" t="s">
        <v>76</v>
      </c>
      <c r="F9965" s="7">
        <v>45181</v>
      </c>
      <c r="G9965" s="7">
        <v>45547</v>
      </c>
      <c r="H9965" t="s">
        <v>77</v>
      </c>
      <c r="I9965" t="s">
        <v>78</v>
      </c>
      <c r="J9965" s="7"/>
      <c r="K9965" s="7">
        <v>45890</v>
      </c>
      <c r="L9965" s="7">
        <v>45547</v>
      </c>
      <c r="M9965" t="s">
        <v>77</v>
      </c>
      <c r="N9965"/>
      <c r="O9965">
        <v>2026</v>
      </c>
      <c r="P9965">
        <v>1</v>
      </c>
      <c r="Q9965" t="s">
        <v>80</v>
      </c>
      <c r="R9965" s="8">
        <v>46267</v>
      </c>
      <c r="S9965" s="2">
        <v>1</v>
      </c>
      <c r="T9965" s="2" t="s">
        <v>81</v>
      </c>
    </row>
    <row r="9966" spans="1:20" x14ac:dyDescent="0.25">
      <c r="A9966">
        <v>1120878601</v>
      </c>
      <c r="B9966">
        <v>127086466</v>
      </c>
      <c r="C9966" t="s">
        <v>82</v>
      </c>
      <c r="D9966" t="s">
        <v>88</v>
      </c>
      <c r="E9966" t="s">
        <v>76</v>
      </c>
      <c r="F9966" s="7">
        <v>45188</v>
      </c>
      <c r="G9966" s="7">
        <v>45554</v>
      </c>
      <c r="H9966" t="s">
        <v>77</v>
      </c>
      <c r="I9966" t="s">
        <v>84</v>
      </c>
      <c r="J9966" s="7">
        <v>45790</v>
      </c>
      <c r="K9966" s="7">
        <v>45748</v>
      </c>
      <c r="L9966" s="7">
        <v>45554</v>
      </c>
      <c r="M9966" t="s">
        <v>77</v>
      </c>
      <c r="N9966" t="s">
        <v>79</v>
      </c>
      <c r="O9966">
        <v>2026</v>
      </c>
      <c r="P9966">
        <v>1</v>
      </c>
      <c r="Q9966" t="s">
        <v>80</v>
      </c>
      <c r="R9966" s="8">
        <v>46267</v>
      </c>
      <c r="S9966" s="2">
        <v>1</v>
      </c>
      <c r="T9966" s="2" t="s">
        <v>81</v>
      </c>
    </row>
    <row r="9967" spans="1:20" x14ac:dyDescent="0.25">
      <c r="A9967">
        <v>1120878602</v>
      </c>
      <c r="B9967">
        <v>127086466</v>
      </c>
      <c r="C9967" t="s">
        <v>82</v>
      </c>
      <c r="D9967" t="s">
        <v>88</v>
      </c>
      <c r="E9967" t="s">
        <v>76</v>
      </c>
      <c r="F9967" s="7">
        <v>45188</v>
      </c>
      <c r="G9967" s="7">
        <v>45554</v>
      </c>
      <c r="H9967" t="s">
        <v>77</v>
      </c>
      <c r="I9967" t="s">
        <v>84</v>
      </c>
      <c r="J9967" s="7">
        <v>45790</v>
      </c>
      <c r="K9967" s="7">
        <v>46058</v>
      </c>
      <c r="L9967" s="7">
        <v>45554</v>
      </c>
      <c r="M9967" t="s">
        <v>77</v>
      </c>
      <c r="N9967" t="s">
        <v>79</v>
      </c>
      <c r="O9967">
        <v>2026</v>
      </c>
      <c r="P9967">
        <v>1</v>
      </c>
      <c r="Q9967" t="s">
        <v>80</v>
      </c>
      <c r="R9967" s="8">
        <v>46267</v>
      </c>
      <c r="S9967" s="2">
        <v>1</v>
      </c>
      <c r="T9967" s="2" t="s">
        <v>81</v>
      </c>
    </row>
    <row r="9968" spans="1:20" x14ac:dyDescent="0.25">
      <c r="A9968">
        <v>1120878814</v>
      </c>
      <c r="B9968">
        <v>127153540</v>
      </c>
      <c r="C9968" t="s">
        <v>82</v>
      </c>
      <c r="D9968" t="s">
        <v>88</v>
      </c>
      <c r="E9968" t="s">
        <v>76</v>
      </c>
      <c r="F9968" s="7">
        <v>45197</v>
      </c>
      <c r="G9968" s="7">
        <v>45563</v>
      </c>
      <c r="H9968" t="s">
        <v>77</v>
      </c>
      <c r="I9968" t="s">
        <v>78</v>
      </c>
      <c r="J9968" s="7">
        <v>45557</v>
      </c>
      <c r="K9968" s="7">
        <v>45748</v>
      </c>
      <c r="L9968" s="7">
        <v>45563</v>
      </c>
      <c r="M9968" t="s">
        <v>77</v>
      </c>
      <c r="N9968" t="s">
        <v>79</v>
      </c>
      <c r="O9968">
        <v>2026</v>
      </c>
      <c r="P9968">
        <v>1</v>
      </c>
      <c r="Q9968" t="s">
        <v>80</v>
      </c>
      <c r="R9968" s="8">
        <v>46267</v>
      </c>
      <c r="S9968" s="2">
        <v>1</v>
      </c>
      <c r="T9968" s="2" t="s">
        <v>81</v>
      </c>
    </row>
    <row r="9969" spans="1:20" x14ac:dyDescent="0.25">
      <c r="A9969">
        <v>1120878901</v>
      </c>
      <c r="B9969">
        <v>127184839</v>
      </c>
      <c r="C9969" t="s">
        <v>85</v>
      </c>
      <c r="D9969" t="s">
        <v>75</v>
      </c>
      <c r="E9969" t="s">
        <v>76</v>
      </c>
      <c r="F9969" s="7">
        <v>45202</v>
      </c>
      <c r="G9969" s="7">
        <v>45568</v>
      </c>
      <c r="H9969" t="s">
        <v>86</v>
      </c>
      <c r="I9969" t="s">
        <v>87</v>
      </c>
      <c r="J9969" s="7"/>
      <c r="K9969" s="7">
        <v>46042</v>
      </c>
      <c r="L9969" s="7">
        <v>45568</v>
      </c>
      <c r="M9969" t="s">
        <v>86</v>
      </c>
      <c r="N9969"/>
      <c r="O9969">
        <v>2026</v>
      </c>
      <c r="P9969">
        <v>1</v>
      </c>
      <c r="Q9969" t="s">
        <v>80</v>
      </c>
      <c r="R9969" s="8">
        <v>46267</v>
      </c>
      <c r="S9969" s="2">
        <v>1</v>
      </c>
      <c r="T9969" s="2" t="s">
        <v>81</v>
      </c>
    </row>
    <row r="9970" spans="1:20" x14ac:dyDescent="0.25">
      <c r="A9970">
        <v>1120879739</v>
      </c>
      <c r="B9970">
        <v>127427984</v>
      </c>
      <c r="C9970" t="s">
        <v>74</v>
      </c>
      <c r="D9970" t="s">
        <v>75</v>
      </c>
      <c r="E9970" t="s">
        <v>76</v>
      </c>
      <c r="F9970" s="7">
        <v>45237</v>
      </c>
      <c r="G9970" s="7">
        <v>45603</v>
      </c>
      <c r="H9970" t="s">
        <v>77</v>
      </c>
      <c r="I9970" t="s">
        <v>78</v>
      </c>
      <c r="J9970" s="7"/>
      <c r="K9970" s="7">
        <v>45244</v>
      </c>
      <c r="L9970" s="7">
        <v>45603</v>
      </c>
      <c r="M9970" t="s">
        <v>77</v>
      </c>
      <c r="N9970"/>
      <c r="O9970">
        <v>2026</v>
      </c>
      <c r="P9970">
        <v>1</v>
      </c>
      <c r="Q9970" t="s">
        <v>80</v>
      </c>
      <c r="R9970" s="8">
        <v>46267</v>
      </c>
      <c r="S9970" s="2">
        <v>1</v>
      </c>
      <c r="T9970" s="2" t="s">
        <v>81</v>
      </c>
    </row>
    <row r="9971" spans="1:20" x14ac:dyDescent="0.25">
      <c r="A9971">
        <v>1120879822</v>
      </c>
      <c r="B9971">
        <v>127464067</v>
      </c>
      <c r="C9971" t="s">
        <v>85</v>
      </c>
      <c r="D9971" t="s">
        <v>88</v>
      </c>
      <c r="E9971" t="s">
        <v>76</v>
      </c>
      <c r="F9971" s="7">
        <v>45240</v>
      </c>
      <c r="G9971" s="7">
        <v>45606</v>
      </c>
      <c r="H9971" t="s">
        <v>77</v>
      </c>
      <c r="I9971" t="s">
        <v>78</v>
      </c>
      <c r="J9971" s="7"/>
      <c r="K9971" s="7">
        <v>45241</v>
      </c>
      <c r="L9971" s="7">
        <v>45606</v>
      </c>
      <c r="M9971" t="s">
        <v>77</v>
      </c>
      <c r="N9971"/>
      <c r="O9971">
        <v>2026</v>
      </c>
      <c r="P9971">
        <v>1</v>
      </c>
      <c r="Q9971" t="s">
        <v>80</v>
      </c>
      <c r="R9971" s="8">
        <v>46267</v>
      </c>
      <c r="S9971" s="2">
        <v>1</v>
      </c>
      <c r="T9971" s="2" t="s">
        <v>81</v>
      </c>
    </row>
    <row r="9972" spans="1:20" x14ac:dyDescent="0.25">
      <c r="A9972">
        <v>1120879986</v>
      </c>
      <c r="B9972">
        <v>127823696</v>
      </c>
      <c r="C9972" t="s">
        <v>82</v>
      </c>
      <c r="D9972" t="s">
        <v>83</v>
      </c>
      <c r="E9972" t="s">
        <v>76</v>
      </c>
      <c r="F9972" s="7">
        <v>44795</v>
      </c>
      <c r="G9972" s="7">
        <v>46621</v>
      </c>
      <c r="H9972" t="s">
        <v>86</v>
      </c>
      <c r="I9972" t="s">
        <v>87</v>
      </c>
      <c r="J9972" s="7">
        <v>45496</v>
      </c>
      <c r="K9972" s="7">
        <v>45747</v>
      </c>
      <c r="L9972" s="7">
        <v>46621</v>
      </c>
      <c r="M9972" t="s">
        <v>86</v>
      </c>
      <c r="N9972" t="s">
        <v>79</v>
      </c>
      <c r="O9972">
        <v>2026</v>
      </c>
      <c r="P9972">
        <v>1</v>
      </c>
      <c r="Q9972" t="s">
        <v>80</v>
      </c>
      <c r="R9972" s="8">
        <v>46267</v>
      </c>
      <c r="S9972" s="2">
        <v>1</v>
      </c>
      <c r="T9972" s="2" t="s">
        <v>81</v>
      </c>
    </row>
    <row r="9973" spans="1:20" x14ac:dyDescent="0.25">
      <c r="A9973">
        <v>1120879991</v>
      </c>
      <c r="B9973">
        <v>127994058</v>
      </c>
      <c r="C9973" t="s">
        <v>74</v>
      </c>
      <c r="D9973" t="s">
        <v>88</v>
      </c>
      <c r="E9973" t="s">
        <v>76</v>
      </c>
      <c r="F9973" s="7">
        <v>45287</v>
      </c>
      <c r="G9973" s="7">
        <v>45653</v>
      </c>
      <c r="H9973" t="s">
        <v>77</v>
      </c>
      <c r="I9973" t="s">
        <v>78</v>
      </c>
      <c r="J9973" s="7">
        <v>45709</v>
      </c>
      <c r="K9973" s="7">
        <v>45748</v>
      </c>
      <c r="L9973" s="7">
        <v>45653</v>
      </c>
      <c r="M9973" t="s">
        <v>77</v>
      </c>
      <c r="N9973" t="s">
        <v>79</v>
      </c>
      <c r="O9973">
        <v>2026</v>
      </c>
      <c r="P9973">
        <v>1</v>
      </c>
      <c r="Q9973" t="s">
        <v>80</v>
      </c>
      <c r="R9973" s="8">
        <v>46267</v>
      </c>
      <c r="S9973" s="2">
        <v>1</v>
      </c>
      <c r="T9973" s="2" t="s">
        <v>81</v>
      </c>
    </row>
    <row r="9974" spans="1:20" x14ac:dyDescent="0.25">
      <c r="A9974">
        <v>1120880064</v>
      </c>
      <c r="B9974">
        <v>128218864</v>
      </c>
      <c r="C9974" t="s">
        <v>74</v>
      </c>
      <c r="D9974" t="s">
        <v>75</v>
      </c>
      <c r="E9974" t="s">
        <v>76</v>
      </c>
      <c r="F9974" s="7">
        <v>45349</v>
      </c>
      <c r="G9974" s="7">
        <v>45715</v>
      </c>
      <c r="H9974" t="s">
        <v>77</v>
      </c>
      <c r="I9974" t="s">
        <v>78</v>
      </c>
      <c r="J9974" s="7"/>
      <c r="K9974" s="7">
        <v>45747</v>
      </c>
      <c r="L9974" s="7">
        <v>45715</v>
      </c>
      <c r="M9974" t="s">
        <v>77</v>
      </c>
      <c r="N9974"/>
      <c r="O9974">
        <v>2026</v>
      </c>
      <c r="P9974">
        <v>1</v>
      </c>
      <c r="Q9974" t="s">
        <v>80</v>
      </c>
      <c r="R9974" s="8">
        <v>46267</v>
      </c>
      <c r="S9974" s="2">
        <v>1</v>
      </c>
      <c r="T9974" s="2" t="s">
        <v>81</v>
      </c>
    </row>
    <row r="9975" spans="1:20" x14ac:dyDescent="0.25">
      <c r="A9975">
        <v>1120880081</v>
      </c>
      <c r="B9975">
        <v>128234728</v>
      </c>
      <c r="C9975" t="s">
        <v>82</v>
      </c>
      <c r="D9975" t="s">
        <v>88</v>
      </c>
      <c r="E9975" t="s">
        <v>76</v>
      </c>
      <c r="F9975" s="7">
        <v>45338</v>
      </c>
      <c r="G9975" s="7">
        <v>47165</v>
      </c>
      <c r="H9975" t="s">
        <v>86</v>
      </c>
      <c r="I9975" t="s">
        <v>87</v>
      </c>
      <c r="J9975" s="7"/>
      <c r="K9975" s="7">
        <v>45747</v>
      </c>
      <c r="L9975" s="7">
        <v>47165</v>
      </c>
      <c r="M9975" t="s">
        <v>86</v>
      </c>
      <c r="N9975"/>
      <c r="O9975">
        <v>2026</v>
      </c>
      <c r="P9975">
        <v>1</v>
      </c>
      <c r="Q9975" t="s">
        <v>80</v>
      </c>
      <c r="R9975" s="8">
        <v>46267</v>
      </c>
      <c r="S9975" s="2">
        <v>1</v>
      </c>
      <c r="T9975" s="2" t="s">
        <v>81</v>
      </c>
    </row>
    <row r="9976" spans="1:20" x14ac:dyDescent="0.25">
      <c r="A9976">
        <v>1120880082</v>
      </c>
      <c r="B9976">
        <v>128234728</v>
      </c>
      <c r="C9976" t="s">
        <v>82</v>
      </c>
      <c r="D9976" t="s">
        <v>88</v>
      </c>
      <c r="E9976" t="s">
        <v>76</v>
      </c>
      <c r="F9976" s="7">
        <v>45338</v>
      </c>
      <c r="G9976" s="7">
        <v>47165</v>
      </c>
      <c r="H9976" t="s">
        <v>86</v>
      </c>
      <c r="I9976" t="s">
        <v>87</v>
      </c>
      <c r="J9976" s="7"/>
      <c r="K9976" s="7">
        <v>45779</v>
      </c>
      <c r="L9976" s="7">
        <v>47165</v>
      </c>
      <c r="M9976" t="s">
        <v>86</v>
      </c>
      <c r="N9976"/>
      <c r="O9976">
        <v>2026</v>
      </c>
      <c r="P9976">
        <v>1</v>
      </c>
      <c r="Q9976" t="s">
        <v>80</v>
      </c>
      <c r="R9976" s="8">
        <v>46267</v>
      </c>
      <c r="S9976" s="2">
        <v>1</v>
      </c>
      <c r="T9976" s="2" t="s">
        <v>81</v>
      </c>
    </row>
    <row r="9977" spans="1:20" x14ac:dyDescent="0.25">
      <c r="A9977">
        <v>1120880129</v>
      </c>
      <c r="B9977">
        <v>128268683</v>
      </c>
      <c r="C9977" t="s">
        <v>74</v>
      </c>
      <c r="D9977" t="s">
        <v>88</v>
      </c>
      <c r="E9977" t="s">
        <v>76</v>
      </c>
      <c r="F9977" s="7">
        <v>45360</v>
      </c>
      <c r="G9977" s="7">
        <v>45725</v>
      </c>
      <c r="H9977" t="s">
        <v>86</v>
      </c>
      <c r="I9977" t="s">
        <v>87</v>
      </c>
      <c r="J9977" s="7">
        <v>45486</v>
      </c>
      <c r="K9977" s="7">
        <v>45583</v>
      </c>
      <c r="L9977" s="7">
        <v>45725</v>
      </c>
      <c r="M9977" t="s">
        <v>86</v>
      </c>
      <c r="N9977" t="s">
        <v>79</v>
      </c>
      <c r="O9977">
        <v>2026</v>
      </c>
      <c r="P9977">
        <v>1</v>
      </c>
      <c r="Q9977" t="s">
        <v>80</v>
      </c>
      <c r="R9977" s="8">
        <v>46267</v>
      </c>
      <c r="S9977" s="2">
        <v>1</v>
      </c>
      <c r="T9977" s="2" t="s">
        <v>81</v>
      </c>
    </row>
    <row r="9978" spans="1:20" x14ac:dyDescent="0.25">
      <c r="A9978">
        <v>1120880194</v>
      </c>
      <c r="B9978">
        <v>128299853</v>
      </c>
      <c r="C9978" t="s">
        <v>93</v>
      </c>
      <c r="D9978" t="s">
        <v>83</v>
      </c>
      <c r="E9978" t="s">
        <v>76</v>
      </c>
      <c r="F9978" s="7">
        <v>44788</v>
      </c>
      <c r="G9978" s="7">
        <v>44972</v>
      </c>
      <c r="H9978" t="s">
        <v>77</v>
      </c>
      <c r="I9978" t="s">
        <v>78</v>
      </c>
      <c r="J9978" s="7">
        <v>45495</v>
      </c>
      <c r="K9978" s="7">
        <v>45779</v>
      </c>
      <c r="L9978" s="7">
        <v>44972</v>
      </c>
      <c r="M9978" t="s">
        <v>77</v>
      </c>
      <c r="N9978" t="s">
        <v>79</v>
      </c>
      <c r="O9978">
        <v>2026</v>
      </c>
      <c r="P9978">
        <v>1</v>
      </c>
      <c r="Q9978" t="s">
        <v>80</v>
      </c>
      <c r="R9978" s="8">
        <v>46267</v>
      </c>
      <c r="S9978" s="2">
        <v>1</v>
      </c>
      <c r="T9978" s="2" t="s">
        <v>81</v>
      </c>
    </row>
    <row r="9979" spans="1:20" x14ac:dyDescent="0.25">
      <c r="A9979">
        <v>1120880197</v>
      </c>
      <c r="B9979">
        <v>128301841</v>
      </c>
      <c r="C9979" t="s">
        <v>74</v>
      </c>
      <c r="D9979" t="s">
        <v>88</v>
      </c>
      <c r="E9979" t="s">
        <v>76</v>
      </c>
      <c r="F9979" s="7">
        <v>45360</v>
      </c>
      <c r="G9979" s="7">
        <v>45725</v>
      </c>
      <c r="H9979" t="s">
        <v>77</v>
      </c>
      <c r="I9979" t="s">
        <v>78</v>
      </c>
      <c r="J9979" s="7">
        <v>45750</v>
      </c>
      <c r="K9979" s="7">
        <v>45623</v>
      </c>
      <c r="L9979" s="7">
        <v>45725</v>
      </c>
      <c r="M9979" t="s">
        <v>77</v>
      </c>
      <c r="N9979" t="s">
        <v>79</v>
      </c>
      <c r="O9979">
        <v>2026</v>
      </c>
      <c r="P9979">
        <v>1</v>
      </c>
      <c r="Q9979" t="s">
        <v>80</v>
      </c>
      <c r="R9979" s="8">
        <v>46267</v>
      </c>
      <c r="S9979" s="2">
        <v>1</v>
      </c>
      <c r="T9979" s="2" t="s">
        <v>81</v>
      </c>
    </row>
    <row r="9980" spans="1:20" x14ac:dyDescent="0.25">
      <c r="A9980">
        <v>1120880206</v>
      </c>
      <c r="B9980">
        <v>128302981</v>
      </c>
      <c r="C9980" t="s">
        <v>82</v>
      </c>
      <c r="D9980" t="s">
        <v>88</v>
      </c>
      <c r="E9980" t="s">
        <v>76</v>
      </c>
      <c r="F9980" s="7">
        <v>45367</v>
      </c>
      <c r="G9980" s="7">
        <v>45547</v>
      </c>
      <c r="H9980" t="s">
        <v>77</v>
      </c>
      <c r="I9980" t="s">
        <v>78</v>
      </c>
      <c r="J9980" s="7">
        <v>46102</v>
      </c>
      <c r="K9980" s="7">
        <v>45371</v>
      </c>
      <c r="L9980" s="7">
        <v>45547</v>
      </c>
      <c r="M9980" t="s">
        <v>77</v>
      </c>
      <c r="N9980" t="s">
        <v>79</v>
      </c>
      <c r="O9980">
        <v>2026</v>
      </c>
      <c r="P9980">
        <v>1</v>
      </c>
      <c r="Q9980" t="s">
        <v>80</v>
      </c>
      <c r="R9980" s="8">
        <v>46267</v>
      </c>
      <c r="S9980" s="2">
        <v>1</v>
      </c>
      <c r="T9980" s="2" t="s">
        <v>81</v>
      </c>
    </row>
    <row r="9981" spans="1:20" x14ac:dyDescent="0.25">
      <c r="A9981">
        <v>1120880223</v>
      </c>
      <c r="B9981">
        <v>128341577</v>
      </c>
      <c r="C9981" t="s">
        <v>85</v>
      </c>
      <c r="D9981" t="s">
        <v>88</v>
      </c>
      <c r="E9981" t="s">
        <v>76</v>
      </c>
      <c r="F9981" s="7">
        <v>45370</v>
      </c>
      <c r="G9981" s="7">
        <v>45735</v>
      </c>
      <c r="H9981" t="s">
        <v>77</v>
      </c>
      <c r="I9981" t="s">
        <v>84</v>
      </c>
      <c r="J9981" s="7"/>
      <c r="K9981" s="7">
        <v>45747</v>
      </c>
      <c r="L9981" s="7">
        <v>45735</v>
      </c>
      <c r="M9981" t="s">
        <v>77</v>
      </c>
      <c r="N9981"/>
      <c r="O9981">
        <v>2026</v>
      </c>
      <c r="P9981">
        <v>1</v>
      </c>
      <c r="Q9981" t="s">
        <v>80</v>
      </c>
      <c r="R9981" s="8">
        <v>46267</v>
      </c>
      <c r="S9981" s="2">
        <v>1</v>
      </c>
      <c r="T9981" s="2" t="s">
        <v>81</v>
      </c>
    </row>
    <row r="9982" spans="1:20" x14ac:dyDescent="0.25">
      <c r="A9982">
        <v>1120880237</v>
      </c>
      <c r="B9982">
        <v>128355321</v>
      </c>
      <c r="C9982" t="s">
        <v>82</v>
      </c>
      <c r="D9982" t="s">
        <v>83</v>
      </c>
      <c r="E9982" t="s">
        <v>76</v>
      </c>
      <c r="F9982" s="7">
        <v>45371</v>
      </c>
      <c r="G9982" s="7">
        <v>45555</v>
      </c>
      <c r="H9982" t="s">
        <v>77</v>
      </c>
      <c r="I9982" t="s">
        <v>78</v>
      </c>
      <c r="J9982" s="7"/>
      <c r="K9982" s="7">
        <v>45748</v>
      </c>
      <c r="L9982" s="7">
        <v>45555</v>
      </c>
      <c r="M9982" t="s">
        <v>77</v>
      </c>
      <c r="N9982"/>
      <c r="O9982">
        <v>2026</v>
      </c>
      <c r="P9982">
        <v>1</v>
      </c>
      <c r="Q9982" t="s">
        <v>80</v>
      </c>
      <c r="R9982" s="8">
        <v>46267</v>
      </c>
      <c r="S9982" s="2">
        <v>1</v>
      </c>
      <c r="T9982" s="2" t="s">
        <v>81</v>
      </c>
    </row>
    <row r="9983" spans="1:20" x14ac:dyDescent="0.25">
      <c r="A9983">
        <v>1120880338</v>
      </c>
      <c r="B9983">
        <v>128471765</v>
      </c>
      <c r="C9983" t="s">
        <v>74</v>
      </c>
      <c r="D9983" t="s">
        <v>88</v>
      </c>
      <c r="E9983" t="s">
        <v>76</v>
      </c>
      <c r="F9983" s="7">
        <v>45390</v>
      </c>
      <c r="G9983" s="7">
        <v>45755</v>
      </c>
      <c r="H9983" t="s">
        <v>86</v>
      </c>
      <c r="I9983" t="s">
        <v>87</v>
      </c>
      <c r="J9983" s="7"/>
      <c r="K9983" s="7">
        <v>45390</v>
      </c>
      <c r="L9983" s="7">
        <v>45755</v>
      </c>
      <c r="M9983" t="s">
        <v>86</v>
      </c>
      <c r="N9983"/>
      <c r="O9983">
        <v>2026</v>
      </c>
      <c r="P9983">
        <v>1</v>
      </c>
      <c r="Q9983" t="s">
        <v>80</v>
      </c>
      <c r="R9983" s="8">
        <v>46267</v>
      </c>
      <c r="S9983" s="2">
        <v>1</v>
      </c>
      <c r="T9983" s="2" t="s">
        <v>81</v>
      </c>
    </row>
    <row r="9984" spans="1:20" x14ac:dyDescent="0.25">
      <c r="A9984">
        <v>1120880366</v>
      </c>
      <c r="B9984">
        <v>128499332</v>
      </c>
      <c r="C9984" t="s">
        <v>98</v>
      </c>
      <c r="D9984" t="s">
        <v>88</v>
      </c>
      <c r="E9984" t="s">
        <v>76</v>
      </c>
      <c r="F9984" s="7">
        <v>45391</v>
      </c>
      <c r="G9984" s="7">
        <v>45756</v>
      </c>
      <c r="H9984" t="s">
        <v>77</v>
      </c>
      <c r="I9984" t="s">
        <v>84</v>
      </c>
      <c r="J9984" s="7"/>
      <c r="K9984" s="7">
        <v>46032</v>
      </c>
      <c r="L9984" s="7">
        <v>45756</v>
      </c>
      <c r="M9984" t="s">
        <v>77</v>
      </c>
      <c r="N9984"/>
      <c r="O9984">
        <v>2026</v>
      </c>
      <c r="P9984">
        <v>1</v>
      </c>
      <c r="Q9984" t="s">
        <v>80</v>
      </c>
      <c r="R9984" s="8">
        <v>46267</v>
      </c>
      <c r="S9984" s="2">
        <v>1</v>
      </c>
      <c r="T9984" s="2" t="s">
        <v>81</v>
      </c>
    </row>
    <row r="9985" spans="1:20" x14ac:dyDescent="0.25">
      <c r="A9985">
        <v>1120880665</v>
      </c>
      <c r="B9985">
        <v>128804654</v>
      </c>
      <c r="C9985" t="s">
        <v>90</v>
      </c>
      <c r="D9985" t="s">
        <v>88</v>
      </c>
      <c r="E9985" t="s">
        <v>76</v>
      </c>
      <c r="F9985" s="7">
        <v>45428</v>
      </c>
      <c r="G9985" s="7">
        <v>45608</v>
      </c>
      <c r="H9985" t="s">
        <v>77</v>
      </c>
      <c r="I9985" t="s">
        <v>84</v>
      </c>
      <c r="J9985" s="7">
        <v>45729</v>
      </c>
      <c r="K9985" s="7">
        <v>46059</v>
      </c>
      <c r="L9985" s="7">
        <v>45608</v>
      </c>
      <c r="M9985" t="s">
        <v>77</v>
      </c>
      <c r="N9985" t="s">
        <v>79</v>
      </c>
      <c r="O9985">
        <v>2026</v>
      </c>
      <c r="P9985">
        <v>1</v>
      </c>
      <c r="Q9985" t="s">
        <v>80</v>
      </c>
      <c r="R9985" s="8">
        <v>46267</v>
      </c>
      <c r="S9985" s="2">
        <v>1</v>
      </c>
      <c r="T9985" s="2" t="s">
        <v>81</v>
      </c>
    </row>
    <row r="9986" spans="1:20" x14ac:dyDescent="0.25">
      <c r="A9986">
        <v>1120880811</v>
      </c>
      <c r="B9986">
        <v>129024566</v>
      </c>
      <c r="C9986" t="s">
        <v>82</v>
      </c>
      <c r="D9986" t="s">
        <v>75</v>
      </c>
      <c r="E9986" t="s">
        <v>76</v>
      </c>
      <c r="F9986" s="7">
        <v>45448</v>
      </c>
      <c r="G9986" s="7">
        <v>47274</v>
      </c>
      <c r="H9986" t="s">
        <v>77</v>
      </c>
      <c r="I9986" t="s">
        <v>78</v>
      </c>
      <c r="J9986" s="7"/>
      <c r="K9986" s="7">
        <v>45924</v>
      </c>
      <c r="L9986" s="7">
        <v>47274</v>
      </c>
      <c r="M9986" t="s">
        <v>77</v>
      </c>
      <c r="N9986"/>
      <c r="O9986">
        <v>2026</v>
      </c>
      <c r="P9986">
        <v>1</v>
      </c>
      <c r="Q9986" t="s">
        <v>80</v>
      </c>
      <c r="R9986" s="8">
        <v>46267</v>
      </c>
      <c r="S9986" s="2">
        <v>1</v>
      </c>
      <c r="T9986" s="2" t="s">
        <v>81</v>
      </c>
    </row>
    <row r="9987" spans="1:20" x14ac:dyDescent="0.25">
      <c r="A9987">
        <v>1120880965</v>
      </c>
      <c r="B9987">
        <v>129096839</v>
      </c>
      <c r="C9987" t="s">
        <v>74</v>
      </c>
      <c r="D9987" t="s">
        <v>83</v>
      </c>
      <c r="E9987" t="s">
        <v>76</v>
      </c>
      <c r="F9987" s="7">
        <v>45460</v>
      </c>
      <c r="G9987" s="7">
        <v>45643</v>
      </c>
      <c r="H9987" t="s">
        <v>77</v>
      </c>
      <c r="I9987" t="s">
        <v>84</v>
      </c>
      <c r="J9987" s="7"/>
      <c r="K9987" s="7">
        <v>45874</v>
      </c>
      <c r="L9987" s="7">
        <v>45643</v>
      </c>
      <c r="M9987" t="s">
        <v>77</v>
      </c>
      <c r="N9987"/>
      <c r="O9987">
        <v>2026</v>
      </c>
      <c r="P9987">
        <v>1</v>
      </c>
      <c r="Q9987" t="s">
        <v>80</v>
      </c>
      <c r="R9987" s="8">
        <v>46267</v>
      </c>
      <c r="S9987" s="2">
        <v>1</v>
      </c>
      <c r="T9987" s="2" t="s">
        <v>81</v>
      </c>
    </row>
    <row r="9988" spans="1:20" x14ac:dyDescent="0.25">
      <c r="A9988">
        <v>1120880966</v>
      </c>
      <c r="B9988">
        <v>129096839</v>
      </c>
      <c r="C9988" t="s">
        <v>74</v>
      </c>
      <c r="D9988" t="s">
        <v>83</v>
      </c>
      <c r="E9988" t="s">
        <v>76</v>
      </c>
      <c r="F9988" s="7">
        <v>45460</v>
      </c>
      <c r="G9988" s="7">
        <v>45643</v>
      </c>
      <c r="H9988" t="s">
        <v>77</v>
      </c>
      <c r="I9988" t="s">
        <v>84</v>
      </c>
      <c r="J9988" s="7"/>
      <c r="K9988" s="7">
        <v>45747</v>
      </c>
      <c r="L9988" s="7">
        <v>45643</v>
      </c>
      <c r="M9988" t="s">
        <v>77</v>
      </c>
      <c r="N9988"/>
      <c r="O9988">
        <v>2026</v>
      </c>
      <c r="P9988">
        <v>1</v>
      </c>
      <c r="Q9988" t="s">
        <v>80</v>
      </c>
      <c r="R9988" s="8">
        <v>46267</v>
      </c>
      <c r="S9988" s="2">
        <v>1</v>
      </c>
      <c r="T9988" s="2" t="s">
        <v>81</v>
      </c>
    </row>
    <row r="9989" spans="1:20" x14ac:dyDescent="0.25">
      <c r="A9989">
        <v>1120880999</v>
      </c>
      <c r="B9989">
        <v>129113833</v>
      </c>
      <c r="C9989" t="s">
        <v>98</v>
      </c>
      <c r="D9989" t="s">
        <v>83</v>
      </c>
      <c r="E9989" t="s">
        <v>76</v>
      </c>
      <c r="F9989" s="7">
        <v>45464</v>
      </c>
      <c r="G9989" s="7">
        <v>45644</v>
      </c>
      <c r="H9989" t="s">
        <v>77</v>
      </c>
      <c r="I9989" t="s">
        <v>84</v>
      </c>
      <c r="J9989" s="7"/>
      <c r="K9989" s="7">
        <v>45548</v>
      </c>
      <c r="L9989" s="7">
        <v>45644</v>
      </c>
      <c r="M9989" t="s">
        <v>77</v>
      </c>
      <c r="N9989"/>
      <c r="O9989">
        <v>2026</v>
      </c>
      <c r="P9989">
        <v>1</v>
      </c>
      <c r="Q9989" t="s">
        <v>80</v>
      </c>
      <c r="R9989" s="8">
        <v>46267</v>
      </c>
      <c r="S9989" s="2">
        <v>1</v>
      </c>
      <c r="T9989" s="2" t="s">
        <v>81</v>
      </c>
    </row>
    <row r="9990" spans="1:20" x14ac:dyDescent="0.25">
      <c r="A9990">
        <v>1120881040</v>
      </c>
      <c r="B9990">
        <v>129136705</v>
      </c>
      <c r="C9990" t="s">
        <v>95</v>
      </c>
      <c r="D9990" t="s">
        <v>88</v>
      </c>
      <c r="E9990" t="s">
        <v>76</v>
      </c>
      <c r="F9990" s="7">
        <v>45469</v>
      </c>
      <c r="G9990" s="7">
        <v>45834</v>
      </c>
      <c r="H9990" t="s">
        <v>77</v>
      </c>
      <c r="I9990" t="s">
        <v>84</v>
      </c>
      <c r="J9990" s="7">
        <v>45742</v>
      </c>
      <c r="K9990" s="7">
        <v>45980</v>
      </c>
      <c r="L9990" s="7">
        <v>45834</v>
      </c>
      <c r="M9990" t="s">
        <v>77</v>
      </c>
      <c r="N9990" t="s">
        <v>79</v>
      </c>
      <c r="O9990">
        <v>2026</v>
      </c>
      <c r="P9990">
        <v>1</v>
      </c>
      <c r="Q9990" t="s">
        <v>80</v>
      </c>
      <c r="R9990" s="8">
        <v>46267</v>
      </c>
      <c r="S9990" s="2">
        <v>1</v>
      </c>
      <c r="T9990" s="2" t="s">
        <v>81</v>
      </c>
    </row>
    <row r="9991" spans="1:20" x14ac:dyDescent="0.25">
      <c r="A9991">
        <v>1120881041</v>
      </c>
      <c r="B9991">
        <v>129136705</v>
      </c>
      <c r="C9991" t="s">
        <v>95</v>
      </c>
      <c r="D9991" t="s">
        <v>88</v>
      </c>
      <c r="E9991" t="s">
        <v>76</v>
      </c>
      <c r="F9991" s="7">
        <v>45469</v>
      </c>
      <c r="G9991" s="7">
        <v>45834</v>
      </c>
      <c r="H9991" t="s">
        <v>77</v>
      </c>
      <c r="I9991" t="s">
        <v>84</v>
      </c>
      <c r="J9991" s="7">
        <v>45742</v>
      </c>
      <c r="K9991" s="7">
        <v>45748</v>
      </c>
      <c r="L9991" s="7">
        <v>45834</v>
      </c>
      <c r="M9991" t="s">
        <v>77</v>
      </c>
      <c r="N9991" t="s">
        <v>79</v>
      </c>
      <c r="O9991">
        <v>2026</v>
      </c>
      <c r="P9991">
        <v>1</v>
      </c>
      <c r="Q9991" t="s">
        <v>80</v>
      </c>
      <c r="R9991" s="8">
        <v>46267</v>
      </c>
      <c r="S9991" s="2">
        <v>1</v>
      </c>
      <c r="T9991" s="2" t="s">
        <v>81</v>
      </c>
    </row>
    <row r="9992" spans="1:20" x14ac:dyDescent="0.25">
      <c r="A9992">
        <v>1120881061</v>
      </c>
      <c r="B9992">
        <v>129146619</v>
      </c>
      <c r="C9992" t="s">
        <v>98</v>
      </c>
      <c r="D9992" t="s">
        <v>83</v>
      </c>
      <c r="E9992" t="s">
        <v>76</v>
      </c>
      <c r="F9992" s="7">
        <v>45471</v>
      </c>
      <c r="G9992" s="7">
        <v>45651</v>
      </c>
      <c r="H9992" t="s">
        <v>77</v>
      </c>
      <c r="I9992" t="s">
        <v>84</v>
      </c>
      <c r="J9992" s="7"/>
      <c r="K9992" s="7">
        <v>45548</v>
      </c>
      <c r="L9992" s="7">
        <v>45651</v>
      </c>
      <c r="M9992" t="s">
        <v>77</v>
      </c>
      <c r="N9992"/>
      <c r="O9992">
        <v>2026</v>
      </c>
      <c r="P9992">
        <v>1</v>
      </c>
      <c r="Q9992" t="s">
        <v>80</v>
      </c>
      <c r="R9992" s="8">
        <v>46267</v>
      </c>
      <c r="S9992" s="2">
        <v>1</v>
      </c>
      <c r="T9992" s="2" t="s">
        <v>81</v>
      </c>
    </row>
    <row r="9993" spans="1:20" x14ac:dyDescent="0.25">
      <c r="A9993">
        <v>1120881083</v>
      </c>
      <c r="B9993">
        <v>129155791</v>
      </c>
      <c r="C9993" t="s">
        <v>82</v>
      </c>
      <c r="D9993" t="s">
        <v>83</v>
      </c>
      <c r="E9993" t="s">
        <v>76</v>
      </c>
      <c r="F9993" s="7">
        <v>45472</v>
      </c>
      <c r="G9993" s="7">
        <v>45655</v>
      </c>
      <c r="H9993" t="s">
        <v>77</v>
      </c>
      <c r="I9993" t="s">
        <v>84</v>
      </c>
      <c r="J9993" s="7"/>
      <c r="K9993" s="7">
        <v>46007</v>
      </c>
      <c r="L9993" s="7">
        <v>45655</v>
      </c>
      <c r="M9993" t="s">
        <v>77</v>
      </c>
      <c r="N9993"/>
      <c r="O9993">
        <v>2026</v>
      </c>
      <c r="P9993">
        <v>1</v>
      </c>
      <c r="Q9993" t="s">
        <v>80</v>
      </c>
      <c r="R9993" s="8">
        <v>46267</v>
      </c>
      <c r="S9993" s="2">
        <v>1</v>
      </c>
      <c r="T9993" s="2" t="s">
        <v>81</v>
      </c>
    </row>
    <row r="9994" spans="1:20" x14ac:dyDescent="0.25">
      <c r="A9994">
        <v>1120881084</v>
      </c>
      <c r="B9994">
        <v>129155791</v>
      </c>
      <c r="C9994" t="s">
        <v>82</v>
      </c>
      <c r="D9994" t="s">
        <v>83</v>
      </c>
      <c r="E9994" t="s">
        <v>76</v>
      </c>
      <c r="F9994" s="7">
        <v>45472</v>
      </c>
      <c r="G9994" s="7">
        <v>45655</v>
      </c>
      <c r="H9994" t="s">
        <v>77</v>
      </c>
      <c r="I9994" t="s">
        <v>84</v>
      </c>
      <c r="J9994" s="7"/>
      <c r="K9994" s="7">
        <v>45541</v>
      </c>
      <c r="L9994" s="7">
        <v>45655</v>
      </c>
      <c r="M9994" t="s">
        <v>77</v>
      </c>
      <c r="N9994"/>
      <c r="O9994">
        <v>2026</v>
      </c>
      <c r="P9994">
        <v>1</v>
      </c>
      <c r="Q9994" t="s">
        <v>80</v>
      </c>
      <c r="R9994" s="8">
        <v>46267</v>
      </c>
      <c r="S9994" s="2">
        <v>1</v>
      </c>
      <c r="T9994" s="2" t="s">
        <v>81</v>
      </c>
    </row>
    <row r="9995" spans="1:20" x14ac:dyDescent="0.25">
      <c r="A9995">
        <v>1120881086</v>
      </c>
      <c r="B9995">
        <v>129155792</v>
      </c>
      <c r="C9995" t="s">
        <v>82</v>
      </c>
      <c r="D9995" t="s">
        <v>83</v>
      </c>
      <c r="E9995" t="s">
        <v>76</v>
      </c>
      <c r="F9995" s="7">
        <v>45472</v>
      </c>
      <c r="G9995" s="7">
        <v>45655</v>
      </c>
      <c r="H9995" t="s">
        <v>77</v>
      </c>
      <c r="I9995" t="s">
        <v>78</v>
      </c>
      <c r="J9995" s="7"/>
      <c r="K9995" s="7">
        <v>45748</v>
      </c>
      <c r="L9995" s="7">
        <v>45655</v>
      </c>
      <c r="M9995" t="s">
        <v>77</v>
      </c>
      <c r="N9995"/>
      <c r="O9995">
        <v>2026</v>
      </c>
      <c r="P9995">
        <v>1</v>
      </c>
      <c r="Q9995" t="s">
        <v>80</v>
      </c>
      <c r="R9995" s="8">
        <v>46267</v>
      </c>
      <c r="S9995" s="2">
        <v>1</v>
      </c>
      <c r="T9995" s="2" t="s">
        <v>81</v>
      </c>
    </row>
    <row r="9996" spans="1:20" x14ac:dyDescent="0.25">
      <c r="A9996">
        <v>1120881121</v>
      </c>
      <c r="B9996">
        <v>129204173</v>
      </c>
      <c r="C9996" t="s">
        <v>82</v>
      </c>
      <c r="D9996" t="s">
        <v>83</v>
      </c>
      <c r="E9996" t="s">
        <v>76</v>
      </c>
      <c r="F9996" s="7">
        <v>45483</v>
      </c>
      <c r="G9996" s="7">
        <v>45667</v>
      </c>
      <c r="H9996" t="s">
        <v>77</v>
      </c>
      <c r="I9996" t="s">
        <v>78</v>
      </c>
      <c r="J9996" s="7"/>
      <c r="K9996" s="7">
        <v>45687</v>
      </c>
      <c r="L9996" s="7">
        <v>45667</v>
      </c>
      <c r="M9996" t="s">
        <v>77</v>
      </c>
      <c r="N9996"/>
      <c r="O9996">
        <v>2026</v>
      </c>
      <c r="P9996">
        <v>1</v>
      </c>
      <c r="Q9996" t="s">
        <v>80</v>
      </c>
      <c r="R9996" s="8">
        <v>46267</v>
      </c>
      <c r="S9996" s="2">
        <v>1</v>
      </c>
      <c r="T9996" s="2" t="s">
        <v>81</v>
      </c>
    </row>
    <row r="9997" spans="1:20" x14ac:dyDescent="0.25">
      <c r="A9997">
        <v>1120881242</v>
      </c>
      <c r="B9997">
        <v>129293865</v>
      </c>
      <c r="C9997" t="s">
        <v>98</v>
      </c>
      <c r="D9997" t="s">
        <v>83</v>
      </c>
      <c r="E9997" t="s">
        <v>76</v>
      </c>
      <c r="F9997" s="7">
        <v>45495</v>
      </c>
      <c r="G9997" s="7">
        <v>45675</v>
      </c>
      <c r="H9997" t="s">
        <v>77</v>
      </c>
      <c r="I9997" t="s">
        <v>84</v>
      </c>
      <c r="J9997" s="7"/>
      <c r="K9997" s="7">
        <v>46051</v>
      </c>
      <c r="L9997" s="7">
        <v>45675</v>
      </c>
      <c r="M9997" t="s">
        <v>77</v>
      </c>
      <c r="N9997"/>
      <c r="O9997">
        <v>2026</v>
      </c>
      <c r="P9997">
        <v>1</v>
      </c>
      <c r="Q9997" t="s">
        <v>80</v>
      </c>
      <c r="R9997" s="8">
        <v>46267</v>
      </c>
      <c r="S9997" s="2">
        <v>1</v>
      </c>
      <c r="T9997" s="2" t="s">
        <v>81</v>
      </c>
    </row>
    <row r="9998" spans="1:20" x14ac:dyDescent="0.25">
      <c r="A9998">
        <v>1120881338</v>
      </c>
      <c r="B9998">
        <v>129329130</v>
      </c>
      <c r="C9998" t="s">
        <v>93</v>
      </c>
      <c r="D9998" t="s">
        <v>83</v>
      </c>
      <c r="E9998" t="s">
        <v>76</v>
      </c>
      <c r="F9998" s="7">
        <v>45509</v>
      </c>
      <c r="G9998" s="7">
        <v>45693</v>
      </c>
      <c r="H9998" t="s">
        <v>77</v>
      </c>
      <c r="I9998" t="s">
        <v>84</v>
      </c>
      <c r="J9998" s="7"/>
      <c r="K9998" s="7">
        <v>45509</v>
      </c>
      <c r="L9998" s="7">
        <v>45693</v>
      </c>
      <c r="M9998" t="s">
        <v>77</v>
      </c>
      <c r="N9998"/>
      <c r="O9998">
        <v>2026</v>
      </c>
      <c r="P9998">
        <v>1</v>
      </c>
      <c r="Q9998" t="s">
        <v>80</v>
      </c>
      <c r="R9998" s="8">
        <v>46267</v>
      </c>
      <c r="S9998" s="2">
        <v>1</v>
      </c>
      <c r="T9998" s="2" t="s">
        <v>81</v>
      </c>
    </row>
    <row r="9999" spans="1:20" x14ac:dyDescent="0.25">
      <c r="A9999">
        <v>1120881366</v>
      </c>
      <c r="B9999">
        <v>129335729</v>
      </c>
      <c r="C9999" t="s">
        <v>93</v>
      </c>
      <c r="D9999" t="s">
        <v>88</v>
      </c>
      <c r="E9999" t="s">
        <v>76</v>
      </c>
      <c r="F9999" s="7">
        <v>45510</v>
      </c>
      <c r="G9999" s="7">
        <v>47336</v>
      </c>
      <c r="H9999" t="s">
        <v>77</v>
      </c>
      <c r="I9999" t="s">
        <v>78</v>
      </c>
      <c r="J9999" s="7">
        <v>46067</v>
      </c>
      <c r="K9999" s="7">
        <v>46056</v>
      </c>
      <c r="L9999" s="7">
        <v>47336</v>
      </c>
      <c r="M9999" t="s">
        <v>77</v>
      </c>
      <c r="N9999" t="s">
        <v>79</v>
      </c>
      <c r="O9999">
        <v>2026</v>
      </c>
      <c r="P9999">
        <v>1</v>
      </c>
      <c r="Q9999" t="s">
        <v>80</v>
      </c>
      <c r="R9999" s="8">
        <v>46267</v>
      </c>
      <c r="S9999" s="2">
        <v>1</v>
      </c>
      <c r="T9999" s="2" t="s">
        <v>81</v>
      </c>
    </row>
    <row r="10000" spans="1:20" x14ac:dyDescent="0.25">
      <c r="A10000">
        <v>1120881367</v>
      </c>
      <c r="B10000">
        <v>129335729</v>
      </c>
      <c r="C10000" t="s">
        <v>93</v>
      </c>
      <c r="D10000" t="s">
        <v>88</v>
      </c>
      <c r="E10000" t="s">
        <v>76</v>
      </c>
      <c r="F10000" s="7">
        <v>45510</v>
      </c>
      <c r="G10000" s="7">
        <v>47336</v>
      </c>
      <c r="H10000" t="s">
        <v>77</v>
      </c>
      <c r="I10000" t="s">
        <v>78</v>
      </c>
      <c r="J10000" s="7">
        <v>46067</v>
      </c>
      <c r="K10000" s="7">
        <v>45960</v>
      </c>
      <c r="L10000" s="7">
        <v>47336</v>
      </c>
      <c r="M10000" t="s">
        <v>77</v>
      </c>
      <c r="N10000" t="s">
        <v>79</v>
      </c>
      <c r="O10000">
        <v>2026</v>
      </c>
      <c r="P10000">
        <v>1</v>
      </c>
      <c r="Q10000" t="s">
        <v>80</v>
      </c>
      <c r="R10000" s="8">
        <v>46267</v>
      </c>
      <c r="S10000" s="2">
        <v>1</v>
      </c>
      <c r="T10000" s="2" t="s">
        <v>81</v>
      </c>
    </row>
    <row r="10001" spans="1:20" x14ac:dyDescent="0.25">
      <c r="A10001">
        <v>1120881390</v>
      </c>
      <c r="B10001">
        <v>129348267</v>
      </c>
      <c r="C10001" t="s">
        <v>82</v>
      </c>
      <c r="D10001" t="s">
        <v>88</v>
      </c>
      <c r="E10001" t="s">
        <v>76</v>
      </c>
      <c r="F10001" s="7">
        <v>45511</v>
      </c>
      <c r="G10001" s="7">
        <v>45876</v>
      </c>
      <c r="H10001" t="s">
        <v>77</v>
      </c>
      <c r="I10001" t="s">
        <v>78</v>
      </c>
      <c r="J10001" s="7">
        <v>45524</v>
      </c>
      <c r="K10001" s="7">
        <v>46063</v>
      </c>
      <c r="L10001" s="7">
        <v>45876</v>
      </c>
      <c r="M10001" t="s">
        <v>77</v>
      </c>
      <c r="N10001" t="s">
        <v>92</v>
      </c>
      <c r="O10001">
        <v>2026</v>
      </c>
      <c r="P10001">
        <v>1</v>
      </c>
      <c r="Q10001" t="s">
        <v>80</v>
      </c>
      <c r="R10001" s="8">
        <v>46267</v>
      </c>
      <c r="S10001" s="2">
        <v>1</v>
      </c>
      <c r="T10001" s="2" t="s">
        <v>81</v>
      </c>
    </row>
    <row r="10002" spans="1:20" x14ac:dyDescent="0.25">
      <c r="A10002">
        <v>1120881612</v>
      </c>
      <c r="B10002">
        <v>129430357</v>
      </c>
      <c r="C10002" t="s">
        <v>74</v>
      </c>
      <c r="D10002" t="s">
        <v>75</v>
      </c>
      <c r="E10002" t="s">
        <v>76</v>
      </c>
      <c r="F10002" s="7">
        <v>45527</v>
      </c>
      <c r="G10002" s="7">
        <v>46607</v>
      </c>
      <c r="H10002" t="s">
        <v>77</v>
      </c>
      <c r="I10002" t="s">
        <v>78</v>
      </c>
      <c r="J10002" s="7"/>
      <c r="K10002" s="7">
        <v>45537</v>
      </c>
      <c r="L10002" s="7">
        <v>46607</v>
      </c>
      <c r="M10002" t="s">
        <v>77</v>
      </c>
      <c r="N10002"/>
      <c r="O10002">
        <v>2026</v>
      </c>
      <c r="P10002">
        <v>1</v>
      </c>
      <c r="Q10002" t="s">
        <v>80</v>
      </c>
      <c r="R10002" s="8">
        <v>46267</v>
      </c>
      <c r="S10002" s="2">
        <v>1</v>
      </c>
      <c r="T10002" s="2" t="s">
        <v>81</v>
      </c>
    </row>
    <row r="10003" spans="1:20" x14ac:dyDescent="0.25">
      <c r="A10003">
        <v>1120881805</v>
      </c>
      <c r="B10003">
        <v>129475616</v>
      </c>
      <c r="C10003" t="s">
        <v>96</v>
      </c>
      <c r="D10003" t="s">
        <v>75</v>
      </c>
      <c r="E10003" t="s">
        <v>76</v>
      </c>
      <c r="F10003" s="7">
        <v>45539</v>
      </c>
      <c r="G10003" s="7">
        <v>46619</v>
      </c>
      <c r="H10003" t="s">
        <v>77</v>
      </c>
      <c r="I10003" t="s">
        <v>78</v>
      </c>
      <c r="J10003" s="7"/>
      <c r="K10003" s="7">
        <v>45639</v>
      </c>
      <c r="L10003" s="7">
        <v>46619</v>
      </c>
      <c r="M10003" t="s">
        <v>77</v>
      </c>
      <c r="N10003"/>
      <c r="O10003">
        <v>2026</v>
      </c>
      <c r="P10003">
        <v>1</v>
      </c>
      <c r="Q10003" t="s">
        <v>80</v>
      </c>
      <c r="R10003" s="8">
        <v>46267</v>
      </c>
      <c r="S10003" s="2">
        <v>1</v>
      </c>
      <c r="T10003" s="2" t="s">
        <v>81</v>
      </c>
    </row>
    <row r="10004" spans="1:20" x14ac:dyDescent="0.25">
      <c r="A10004">
        <v>1120881836</v>
      </c>
      <c r="B10004">
        <v>129486692</v>
      </c>
      <c r="C10004" t="s">
        <v>85</v>
      </c>
      <c r="D10004" t="s">
        <v>83</v>
      </c>
      <c r="E10004" t="s">
        <v>76</v>
      </c>
      <c r="F10004" s="7">
        <v>45539</v>
      </c>
      <c r="G10004" s="7">
        <v>45720</v>
      </c>
      <c r="H10004" t="s">
        <v>77</v>
      </c>
      <c r="I10004" t="s">
        <v>78</v>
      </c>
      <c r="J10004" s="7"/>
      <c r="K10004" s="7">
        <v>45552</v>
      </c>
      <c r="L10004" s="7">
        <v>45720</v>
      </c>
      <c r="M10004" t="s">
        <v>77</v>
      </c>
      <c r="N10004"/>
      <c r="O10004">
        <v>2026</v>
      </c>
      <c r="P10004">
        <v>1</v>
      </c>
      <c r="Q10004" t="s">
        <v>80</v>
      </c>
      <c r="R10004" s="8">
        <v>46267</v>
      </c>
      <c r="S10004" s="2">
        <v>1</v>
      </c>
      <c r="T10004" s="2" t="s">
        <v>81</v>
      </c>
    </row>
    <row r="10005" spans="1:20" x14ac:dyDescent="0.25">
      <c r="A10005">
        <v>1120882168</v>
      </c>
      <c r="B10005">
        <v>129600883</v>
      </c>
      <c r="C10005" t="s">
        <v>93</v>
      </c>
      <c r="D10005" t="s">
        <v>88</v>
      </c>
      <c r="E10005" t="s">
        <v>76</v>
      </c>
      <c r="F10005" s="7">
        <v>45561</v>
      </c>
      <c r="G10005" s="7">
        <v>45926</v>
      </c>
      <c r="H10005" t="s">
        <v>77</v>
      </c>
      <c r="I10005" t="s">
        <v>78</v>
      </c>
      <c r="J10005" s="7">
        <v>45812</v>
      </c>
      <c r="K10005" s="7">
        <v>45916</v>
      </c>
      <c r="L10005" s="7">
        <v>45926</v>
      </c>
      <c r="M10005" t="s">
        <v>77</v>
      </c>
      <c r="N10005" t="s">
        <v>79</v>
      </c>
      <c r="O10005">
        <v>2026</v>
      </c>
      <c r="P10005">
        <v>1</v>
      </c>
      <c r="Q10005" t="s">
        <v>80</v>
      </c>
      <c r="R10005" s="8">
        <v>46267</v>
      </c>
      <c r="S10005" s="2">
        <v>1</v>
      </c>
      <c r="T10005" s="2" t="s">
        <v>81</v>
      </c>
    </row>
    <row r="10006" spans="1:20" x14ac:dyDescent="0.25">
      <c r="A10006">
        <v>1120882303</v>
      </c>
      <c r="B10006">
        <v>129644970</v>
      </c>
      <c r="C10006" t="s">
        <v>85</v>
      </c>
      <c r="D10006" t="s">
        <v>83</v>
      </c>
      <c r="E10006" t="s">
        <v>76</v>
      </c>
      <c r="F10006" s="7">
        <v>45568</v>
      </c>
      <c r="G10006" s="7">
        <v>45750</v>
      </c>
      <c r="H10006" t="s">
        <v>77</v>
      </c>
      <c r="I10006" t="s">
        <v>78</v>
      </c>
      <c r="J10006" s="7">
        <v>45829</v>
      </c>
      <c r="K10006" s="7">
        <v>45747</v>
      </c>
      <c r="L10006" s="7">
        <v>45750</v>
      </c>
      <c r="M10006" t="s">
        <v>77</v>
      </c>
      <c r="N10006" t="s">
        <v>79</v>
      </c>
      <c r="O10006">
        <v>2026</v>
      </c>
      <c r="P10006">
        <v>1</v>
      </c>
      <c r="Q10006" t="s">
        <v>80</v>
      </c>
      <c r="R10006" s="8">
        <v>46267</v>
      </c>
      <c r="S10006" s="2">
        <v>1</v>
      </c>
      <c r="T10006" s="2" t="s">
        <v>81</v>
      </c>
    </row>
    <row r="10007" spans="1:20" x14ac:dyDescent="0.25">
      <c r="A10007">
        <v>1120882423</v>
      </c>
      <c r="B10007">
        <v>129683341</v>
      </c>
      <c r="C10007" t="s">
        <v>82</v>
      </c>
      <c r="D10007" t="s">
        <v>88</v>
      </c>
      <c r="E10007" t="s">
        <v>76</v>
      </c>
      <c r="F10007" s="7">
        <v>45573</v>
      </c>
      <c r="G10007" s="7">
        <v>47399</v>
      </c>
      <c r="H10007" t="s">
        <v>77</v>
      </c>
      <c r="I10007" t="s">
        <v>78</v>
      </c>
      <c r="J10007" s="7">
        <v>46093</v>
      </c>
      <c r="K10007" s="7">
        <v>45691</v>
      </c>
      <c r="L10007" s="7">
        <v>47399</v>
      </c>
      <c r="M10007" t="s">
        <v>77</v>
      </c>
      <c r="N10007" t="s">
        <v>79</v>
      </c>
      <c r="O10007">
        <v>2026</v>
      </c>
      <c r="P10007">
        <v>1</v>
      </c>
      <c r="Q10007" t="s">
        <v>80</v>
      </c>
      <c r="R10007" s="8">
        <v>46267</v>
      </c>
      <c r="S10007" s="2">
        <v>1</v>
      </c>
      <c r="T10007" s="2" t="s">
        <v>81</v>
      </c>
    </row>
    <row r="10008" spans="1:20" x14ac:dyDescent="0.25">
      <c r="A10008">
        <v>1120882841</v>
      </c>
      <c r="B10008">
        <v>129801016</v>
      </c>
      <c r="C10008" t="s">
        <v>85</v>
      </c>
      <c r="D10008" t="s">
        <v>75</v>
      </c>
      <c r="E10008" t="s">
        <v>76</v>
      </c>
      <c r="F10008" s="7">
        <v>45607</v>
      </c>
      <c r="G10008" s="7">
        <v>45972</v>
      </c>
      <c r="H10008" t="s">
        <v>77</v>
      </c>
      <c r="I10008" t="s">
        <v>78</v>
      </c>
      <c r="J10008" s="7"/>
      <c r="K10008" s="7">
        <v>45621</v>
      </c>
      <c r="L10008" s="7">
        <v>45972</v>
      </c>
      <c r="M10008" t="s">
        <v>77</v>
      </c>
      <c r="N10008"/>
      <c r="O10008">
        <v>2026</v>
      </c>
      <c r="P10008">
        <v>1</v>
      </c>
      <c r="Q10008" t="s">
        <v>80</v>
      </c>
      <c r="R10008" s="8">
        <v>46267</v>
      </c>
      <c r="S10008" s="2">
        <v>1</v>
      </c>
      <c r="T10008" s="2" t="s">
        <v>81</v>
      </c>
    </row>
    <row r="10009" spans="1:20" x14ac:dyDescent="0.25">
      <c r="A10009">
        <v>1120883072</v>
      </c>
      <c r="B10009">
        <v>130087205</v>
      </c>
      <c r="C10009" t="s">
        <v>85</v>
      </c>
      <c r="D10009" t="s">
        <v>83</v>
      </c>
      <c r="E10009" t="s">
        <v>76</v>
      </c>
      <c r="F10009" s="7">
        <v>45630</v>
      </c>
      <c r="G10009" s="7">
        <v>47456</v>
      </c>
      <c r="H10009" t="s">
        <v>77</v>
      </c>
      <c r="I10009" t="s">
        <v>84</v>
      </c>
      <c r="J10009" s="7"/>
      <c r="K10009" s="7">
        <v>45644</v>
      </c>
      <c r="L10009" s="7">
        <v>47456</v>
      </c>
      <c r="M10009" t="s">
        <v>77</v>
      </c>
      <c r="N10009"/>
      <c r="O10009">
        <v>2026</v>
      </c>
      <c r="P10009">
        <v>1</v>
      </c>
      <c r="Q10009" t="s">
        <v>80</v>
      </c>
      <c r="R10009" s="8">
        <v>46267</v>
      </c>
      <c r="S10009" s="2">
        <v>1</v>
      </c>
      <c r="T10009" s="2" t="s">
        <v>81</v>
      </c>
    </row>
    <row r="10010" spans="1:20" x14ac:dyDescent="0.25">
      <c r="A10010">
        <v>1120883094</v>
      </c>
      <c r="B10010">
        <v>130781893</v>
      </c>
      <c r="C10010" t="s">
        <v>96</v>
      </c>
      <c r="D10010" t="s">
        <v>75</v>
      </c>
      <c r="E10010" t="s">
        <v>76</v>
      </c>
      <c r="F10010" s="7">
        <v>45679</v>
      </c>
      <c r="G10010" s="7">
        <v>46044</v>
      </c>
      <c r="H10010" t="s">
        <v>77</v>
      </c>
      <c r="I10010" t="s">
        <v>78</v>
      </c>
      <c r="J10010" s="7"/>
      <c r="K10010" s="7">
        <v>45680</v>
      </c>
      <c r="L10010" s="7">
        <v>46044</v>
      </c>
      <c r="M10010" t="s">
        <v>77</v>
      </c>
      <c r="N10010"/>
      <c r="O10010">
        <v>2026</v>
      </c>
      <c r="P10010">
        <v>1</v>
      </c>
      <c r="Q10010" t="s">
        <v>80</v>
      </c>
      <c r="R10010" s="8">
        <v>46267</v>
      </c>
      <c r="S10010" s="2">
        <v>1</v>
      </c>
      <c r="T10010" s="2" t="s">
        <v>81</v>
      </c>
    </row>
    <row r="10011" spans="1:20" x14ac:dyDescent="0.25">
      <c r="A10011">
        <v>1120883591</v>
      </c>
      <c r="B10011">
        <v>131036412</v>
      </c>
      <c r="C10011" t="s">
        <v>93</v>
      </c>
      <c r="D10011" t="s">
        <v>83</v>
      </c>
      <c r="E10011" t="s">
        <v>76</v>
      </c>
      <c r="F10011" s="7">
        <v>45747</v>
      </c>
      <c r="G10011" s="7">
        <v>45930</v>
      </c>
      <c r="H10011" t="s">
        <v>77</v>
      </c>
      <c r="I10011" t="s">
        <v>78</v>
      </c>
      <c r="J10011" s="7"/>
      <c r="K10011" s="7">
        <v>45971</v>
      </c>
      <c r="L10011" s="7">
        <v>45930</v>
      </c>
      <c r="M10011" t="s">
        <v>77</v>
      </c>
      <c r="N10011"/>
      <c r="O10011">
        <v>2026</v>
      </c>
      <c r="P10011">
        <v>1</v>
      </c>
      <c r="Q10011" t="s">
        <v>80</v>
      </c>
      <c r="R10011" s="8">
        <v>46267</v>
      </c>
      <c r="S10011" s="2">
        <v>1</v>
      </c>
      <c r="T10011" s="2" t="s">
        <v>81</v>
      </c>
    </row>
    <row r="10012" spans="1:20" x14ac:dyDescent="0.25">
      <c r="A10012">
        <v>1120883646</v>
      </c>
      <c r="B10012">
        <v>131054836</v>
      </c>
      <c r="C10012" t="s">
        <v>91</v>
      </c>
      <c r="D10012" t="s">
        <v>88</v>
      </c>
      <c r="E10012" t="s">
        <v>76</v>
      </c>
      <c r="F10012" s="7">
        <v>45707</v>
      </c>
      <c r="G10012" s="7">
        <v>46072</v>
      </c>
      <c r="H10012" t="s">
        <v>77</v>
      </c>
      <c r="I10012" t="s">
        <v>78</v>
      </c>
      <c r="J10012" s="7"/>
      <c r="K10012" s="7">
        <v>45755</v>
      </c>
      <c r="L10012" s="7">
        <v>46072</v>
      </c>
      <c r="M10012" t="s">
        <v>77</v>
      </c>
      <c r="N10012"/>
      <c r="O10012">
        <v>2026</v>
      </c>
      <c r="P10012">
        <v>1</v>
      </c>
      <c r="Q10012" t="s">
        <v>80</v>
      </c>
      <c r="R10012" s="8">
        <v>46267</v>
      </c>
      <c r="S10012" s="2">
        <v>1</v>
      </c>
      <c r="T10012" s="2" t="s">
        <v>81</v>
      </c>
    </row>
    <row r="10013" spans="1:20" x14ac:dyDescent="0.25">
      <c r="A10013">
        <v>1120883751</v>
      </c>
      <c r="B10013">
        <v>131153981</v>
      </c>
      <c r="C10013" t="s">
        <v>74</v>
      </c>
      <c r="D10013" t="s">
        <v>83</v>
      </c>
      <c r="E10013" t="s">
        <v>76</v>
      </c>
      <c r="F10013" s="7">
        <v>45744</v>
      </c>
      <c r="G10013" s="7">
        <v>45928</v>
      </c>
      <c r="H10013" t="s">
        <v>77</v>
      </c>
      <c r="I10013" t="s">
        <v>78</v>
      </c>
      <c r="J10013" s="7"/>
      <c r="K10013" s="7">
        <v>45780</v>
      </c>
      <c r="L10013" s="7">
        <v>45928</v>
      </c>
      <c r="M10013" t="s">
        <v>77</v>
      </c>
      <c r="N10013"/>
      <c r="O10013">
        <v>2026</v>
      </c>
      <c r="P10013">
        <v>1</v>
      </c>
      <c r="Q10013" t="s">
        <v>80</v>
      </c>
      <c r="R10013" s="8">
        <v>46267</v>
      </c>
      <c r="S10013" s="2">
        <v>1</v>
      </c>
      <c r="T10013" s="2" t="s">
        <v>81</v>
      </c>
    </row>
    <row r="10014" spans="1:20" x14ac:dyDescent="0.25">
      <c r="A10014">
        <v>1120884765</v>
      </c>
      <c r="B10014">
        <v>131594524</v>
      </c>
      <c r="C10014" t="s">
        <v>85</v>
      </c>
      <c r="D10014" t="s">
        <v>88</v>
      </c>
      <c r="E10014" t="s">
        <v>76</v>
      </c>
      <c r="F10014" s="7">
        <v>43611</v>
      </c>
      <c r="G10014" s="7">
        <v>43977</v>
      </c>
      <c r="H10014" t="s">
        <v>77</v>
      </c>
      <c r="I10014" t="s">
        <v>84</v>
      </c>
      <c r="J10014" s="7"/>
      <c r="K10014" s="7">
        <v>46069</v>
      </c>
      <c r="L10014" s="7">
        <v>43977</v>
      </c>
      <c r="M10014" t="s">
        <v>77</v>
      </c>
      <c r="N10014"/>
      <c r="O10014">
        <v>2026</v>
      </c>
      <c r="P10014">
        <v>1</v>
      </c>
      <c r="Q10014" t="s">
        <v>80</v>
      </c>
      <c r="R10014" s="8">
        <v>46267</v>
      </c>
      <c r="S10014" s="2">
        <v>1</v>
      </c>
      <c r="T10014" s="2" t="s">
        <v>81</v>
      </c>
    </row>
    <row r="10015" spans="1:20" x14ac:dyDescent="0.25">
      <c r="A10015">
        <v>1120886264</v>
      </c>
      <c r="B10015">
        <v>132979475</v>
      </c>
      <c r="C10015" t="s">
        <v>82</v>
      </c>
      <c r="D10015" t="s">
        <v>88</v>
      </c>
      <c r="E10015" t="s">
        <v>76</v>
      </c>
      <c r="F10015" s="7">
        <v>46063</v>
      </c>
      <c r="G10015" s="7">
        <v>47889</v>
      </c>
      <c r="H10015" t="s">
        <v>77</v>
      </c>
      <c r="I10015" t="s">
        <v>78</v>
      </c>
      <c r="J10015" s="7"/>
      <c r="K10015" s="7">
        <v>46086</v>
      </c>
      <c r="L10015" s="7">
        <v>47889</v>
      </c>
      <c r="M10015" t="s">
        <v>77</v>
      </c>
      <c r="N10015"/>
      <c r="O10015">
        <v>2026</v>
      </c>
      <c r="P10015">
        <v>1</v>
      </c>
      <c r="Q10015" t="s">
        <v>80</v>
      </c>
      <c r="R10015" s="8">
        <v>46267</v>
      </c>
      <c r="S10015" s="2">
        <v>1</v>
      </c>
      <c r="T10015" s="2" t="s">
        <v>81</v>
      </c>
    </row>
    <row r="10016" spans="1:20" x14ac:dyDescent="0.25">
      <c r="A10016">
        <v>1120886298</v>
      </c>
      <c r="B10016">
        <v>132999619</v>
      </c>
      <c r="C10016" t="s">
        <v>82</v>
      </c>
      <c r="D10016" t="s">
        <v>75</v>
      </c>
      <c r="E10016" t="s">
        <v>76</v>
      </c>
      <c r="F10016" s="7">
        <v>44148</v>
      </c>
      <c r="G10016" s="7">
        <v>45974</v>
      </c>
      <c r="H10016" t="s">
        <v>77</v>
      </c>
      <c r="I10016" t="s">
        <v>89</v>
      </c>
      <c r="J10016" s="7"/>
      <c r="K10016" s="7">
        <v>46070</v>
      </c>
      <c r="L10016" s="7">
        <v>45974</v>
      </c>
      <c r="M10016" t="s">
        <v>77</v>
      </c>
      <c r="N10016"/>
      <c r="O10016">
        <v>2026</v>
      </c>
      <c r="P10016">
        <v>1</v>
      </c>
      <c r="Q10016" t="s">
        <v>80</v>
      </c>
      <c r="R10016" s="8">
        <v>46267</v>
      </c>
      <c r="S10016" s="2">
        <v>1</v>
      </c>
      <c r="T10016" s="2" t="s">
        <v>81</v>
      </c>
    </row>
    <row r="10017" spans="1:20" x14ac:dyDescent="0.25">
      <c r="A10017">
        <v>1120886544</v>
      </c>
      <c r="B10017">
        <v>110524990</v>
      </c>
      <c r="C10017" t="s">
        <v>74</v>
      </c>
      <c r="D10017" t="s">
        <v>75</v>
      </c>
      <c r="E10017" t="s">
        <v>76</v>
      </c>
      <c r="F10017" s="7">
        <v>42193</v>
      </c>
      <c r="G10017" s="7">
        <v>44020</v>
      </c>
      <c r="H10017" t="s">
        <v>86</v>
      </c>
      <c r="I10017" t="s">
        <v>87</v>
      </c>
      <c r="J10017" s="7">
        <v>45852</v>
      </c>
      <c r="K10017" s="7">
        <v>44155</v>
      </c>
      <c r="L10017" s="7">
        <v>44020</v>
      </c>
      <c r="M10017" t="s">
        <v>86</v>
      </c>
      <c r="N10017" t="s">
        <v>79</v>
      </c>
      <c r="O10017">
        <v>2026</v>
      </c>
      <c r="P10017">
        <v>1</v>
      </c>
      <c r="Q10017" t="s">
        <v>80</v>
      </c>
      <c r="R10017" s="8">
        <v>46267</v>
      </c>
      <c r="S10017" s="2">
        <v>1</v>
      </c>
      <c r="T10017" s="2" t="s">
        <v>81</v>
      </c>
    </row>
    <row r="10018" spans="1:20" x14ac:dyDescent="0.25">
      <c r="A10018">
        <v>1120886605</v>
      </c>
      <c r="B10018">
        <v>110700632</v>
      </c>
      <c r="C10018" t="s">
        <v>74</v>
      </c>
      <c r="D10018" t="s">
        <v>75</v>
      </c>
      <c r="E10018" t="s">
        <v>76</v>
      </c>
      <c r="F10018" s="7">
        <v>42271</v>
      </c>
      <c r="G10018" s="7">
        <v>43976</v>
      </c>
      <c r="H10018" t="s">
        <v>77</v>
      </c>
      <c r="I10018" t="s">
        <v>78</v>
      </c>
      <c r="J10018" s="7">
        <v>45247</v>
      </c>
      <c r="K10018" s="7">
        <v>45889</v>
      </c>
      <c r="L10018" s="7">
        <v>43976</v>
      </c>
      <c r="M10018" t="s">
        <v>77</v>
      </c>
      <c r="N10018" t="s">
        <v>92</v>
      </c>
      <c r="O10018">
        <v>2026</v>
      </c>
      <c r="P10018">
        <v>1</v>
      </c>
      <c r="Q10018" t="s">
        <v>80</v>
      </c>
      <c r="R10018" s="8">
        <v>46267</v>
      </c>
      <c r="S10018" s="2">
        <v>1</v>
      </c>
      <c r="T10018" s="2" t="s">
        <v>81</v>
      </c>
    </row>
    <row r="10019" spans="1:20" x14ac:dyDescent="0.25">
      <c r="A10019">
        <v>1120886637</v>
      </c>
      <c r="B10019">
        <v>110854131</v>
      </c>
      <c r="C10019" t="s">
        <v>82</v>
      </c>
      <c r="D10019" t="s">
        <v>75</v>
      </c>
      <c r="E10019" t="s">
        <v>76</v>
      </c>
      <c r="F10019" s="7">
        <v>42304</v>
      </c>
      <c r="G10019" s="7">
        <v>44032</v>
      </c>
      <c r="H10019" t="s">
        <v>77</v>
      </c>
      <c r="I10019" t="s">
        <v>78</v>
      </c>
      <c r="J10019" s="7">
        <v>45968</v>
      </c>
      <c r="K10019" s="7">
        <v>45555</v>
      </c>
      <c r="L10019" s="7">
        <v>44032</v>
      </c>
      <c r="M10019" t="s">
        <v>77</v>
      </c>
      <c r="N10019" t="s">
        <v>79</v>
      </c>
      <c r="O10019">
        <v>2026</v>
      </c>
      <c r="P10019">
        <v>1</v>
      </c>
      <c r="Q10019" t="s">
        <v>80</v>
      </c>
      <c r="R10019" s="8">
        <v>46267</v>
      </c>
      <c r="S10019" s="2">
        <v>1</v>
      </c>
      <c r="T10019" s="2" t="s">
        <v>81</v>
      </c>
    </row>
    <row r="10020" spans="1:20" x14ac:dyDescent="0.25">
      <c r="A10020">
        <v>1120886644</v>
      </c>
      <c r="B10020">
        <v>110877794</v>
      </c>
      <c r="C10020" t="s">
        <v>91</v>
      </c>
      <c r="D10020" t="s">
        <v>83</v>
      </c>
      <c r="E10020" t="s">
        <v>76</v>
      </c>
      <c r="F10020" s="7">
        <v>42318</v>
      </c>
      <c r="G10020" s="7">
        <v>44145</v>
      </c>
      <c r="H10020" t="s">
        <v>77</v>
      </c>
      <c r="I10020" t="s">
        <v>89</v>
      </c>
      <c r="J10020" s="7">
        <v>45889</v>
      </c>
      <c r="K10020" s="7">
        <v>43701</v>
      </c>
      <c r="L10020" s="7">
        <v>44145</v>
      </c>
      <c r="M10020" t="s">
        <v>77</v>
      </c>
      <c r="N10020" t="s">
        <v>79</v>
      </c>
      <c r="O10020">
        <v>2026</v>
      </c>
      <c r="P10020">
        <v>1</v>
      </c>
      <c r="Q10020" t="s">
        <v>80</v>
      </c>
      <c r="R10020" s="8">
        <v>46267</v>
      </c>
      <c r="S10020" s="2">
        <v>1</v>
      </c>
      <c r="T10020" s="2" t="s">
        <v>81</v>
      </c>
    </row>
    <row r="10021" spans="1:20" x14ac:dyDescent="0.25">
      <c r="A10021">
        <v>1120886645</v>
      </c>
      <c r="B10021">
        <v>110877794</v>
      </c>
      <c r="C10021" t="s">
        <v>91</v>
      </c>
      <c r="D10021" t="s">
        <v>83</v>
      </c>
      <c r="E10021" t="s">
        <v>76</v>
      </c>
      <c r="F10021" s="7">
        <v>42318</v>
      </c>
      <c r="G10021" s="7">
        <v>44145</v>
      </c>
      <c r="H10021" t="s">
        <v>77</v>
      </c>
      <c r="I10021" t="s">
        <v>89</v>
      </c>
      <c r="J10021" s="7">
        <v>45889</v>
      </c>
      <c r="K10021" s="7">
        <v>44880</v>
      </c>
      <c r="L10021" s="7">
        <v>44145</v>
      </c>
      <c r="M10021" t="s">
        <v>77</v>
      </c>
      <c r="N10021" t="s">
        <v>79</v>
      </c>
      <c r="O10021">
        <v>2026</v>
      </c>
      <c r="P10021">
        <v>1</v>
      </c>
      <c r="Q10021" t="s">
        <v>80</v>
      </c>
      <c r="R10021" s="8">
        <v>46267</v>
      </c>
      <c r="S10021" s="2">
        <v>1</v>
      </c>
      <c r="T10021" s="2" t="s">
        <v>81</v>
      </c>
    </row>
    <row r="10022" spans="1:20" x14ac:dyDescent="0.25">
      <c r="A10022">
        <v>1120886926</v>
      </c>
      <c r="B10022">
        <v>111824203</v>
      </c>
      <c r="C10022" t="s">
        <v>94</v>
      </c>
      <c r="D10022" t="s">
        <v>75</v>
      </c>
      <c r="E10022" t="s">
        <v>76</v>
      </c>
      <c r="F10022" s="7">
        <v>42570</v>
      </c>
      <c r="G10022" s="7">
        <v>44287</v>
      </c>
      <c r="H10022" t="s">
        <v>77</v>
      </c>
      <c r="I10022" t="s">
        <v>78</v>
      </c>
      <c r="J10022" s="7">
        <v>44429</v>
      </c>
      <c r="K10022" s="7">
        <v>43913</v>
      </c>
      <c r="L10022" s="7">
        <v>44287</v>
      </c>
      <c r="M10022" t="s">
        <v>77</v>
      </c>
      <c r="N10022" t="s">
        <v>92</v>
      </c>
      <c r="O10022">
        <v>2026</v>
      </c>
      <c r="P10022">
        <v>1</v>
      </c>
      <c r="Q10022" t="s">
        <v>80</v>
      </c>
      <c r="R10022" s="8">
        <v>46267</v>
      </c>
      <c r="S10022" s="2">
        <v>1</v>
      </c>
      <c r="T10022" s="2" t="s">
        <v>81</v>
      </c>
    </row>
    <row r="10023" spans="1:20" x14ac:dyDescent="0.25">
      <c r="A10023">
        <v>1120887157</v>
      </c>
      <c r="B10023">
        <v>112756106</v>
      </c>
      <c r="C10023" t="s">
        <v>82</v>
      </c>
      <c r="D10023" t="s">
        <v>75</v>
      </c>
      <c r="E10023" t="s">
        <v>76</v>
      </c>
      <c r="F10023" s="7">
        <v>42821</v>
      </c>
      <c r="G10023" s="7">
        <v>44604</v>
      </c>
      <c r="H10023" t="s">
        <v>77</v>
      </c>
      <c r="I10023" t="s">
        <v>78</v>
      </c>
      <c r="J10023" s="7">
        <v>44718</v>
      </c>
      <c r="K10023" s="7">
        <v>42838</v>
      </c>
      <c r="L10023" s="7">
        <v>44604</v>
      </c>
      <c r="M10023" t="s">
        <v>77</v>
      </c>
      <c r="N10023" t="s">
        <v>92</v>
      </c>
      <c r="O10023">
        <v>2026</v>
      </c>
      <c r="P10023">
        <v>1</v>
      </c>
      <c r="Q10023" t="s">
        <v>80</v>
      </c>
      <c r="R10023" s="8">
        <v>46267</v>
      </c>
      <c r="S10023" s="2">
        <v>1</v>
      </c>
      <c r="T10023" s="2" t="s">
        <v>81</v>
      </c>
    </row>
    <row r="10024" spans="1:20" x14ac:dyDescent="0.25">
      <c r="A10024">
        <v>1120887188</v>
      </c>
      <c r="B10024">
        <v>112844577</v>
      </c>
      <c r="C10024" t="s">
        <v>82</v>
      </c>
      <c r="D10024" t="s">
        <v>88</v>
      </c>
      <c r="E10024" t="s">
        <v>76</v>
      </c>
      <c r="F10024" s="7">
        <v>42863</v>
      </c>
      <c r="G10024" s="7">
        <v>44689</v>
      </c>
      <c r="H10024" t="s">
        <v>77</v>
      </c>
      <c r="I10024" t="s">
        <v>78</v>
      </c>
      <c r="J10024" s="7">
        <v>45752</v>
      </c>
      <c r="K10024" s="7">
        <v>43658</v>
      </c>
      <c r="L10024" s="7">
        <v>44689</v>
      </c>
      <c r="M10024" t="s">
        <v>77</v>
      </c>
      <c r="N10024" t="s">
        <v>79</v>
      </c>
      <c r="O10024">
        <v>2026</v>
      </c>
      <c r="P10024">
        <v>1</v>
      </c>
      <c r="Q10024" t="s">
        <v>80</v>
      </c>
      <c r="R10024" s="8">
        <v>46267</v>
      </c>
      <c r="S10024" s="2">
        <v>1</v>
      </c>
      <c r="T10024" s="2" t="s">
        <v>81</v>
      </c>
    </row>
    <row r="10025" spans="1:20" x14ac:dyDescent="0.25">
      <c r="A10025">
        <v>1120887189</v>
      </c>
      <c r="B10025">
        <v>112844577</v>
      </c>
      <c r="C10025" t="s">
        <v>82</v>
      </c>
      <c r="D10025" t="s">
        <v>88</v>
      </c>
      <c r="E10025" t="s">
        <v>76</v>
      </c>
      <c r="F10025" s="7">
        <v>42863</v>
      </c>
      <c r="G10025" s="7">
        <v>44689</v>
      </c>
      <c r="H10025" t="s">
        <v>77</v>
      </c>
      <c r="I10025" t="s">
        <v>78</v>
      </c>
      <c r="J10025" s="7">
        <v>45752</v>
      </c>
      <c r="K10025" s="7">
        <v>45775</v>
      </c>
      <c r="L10025" s="7">
        <v>44689</v>
      </c>
      <c r="M10025" t="s">
        <v>77</v>
      </c>
      <c r="N10025" t="s">
        <v>79</v>
      </c>
      <c r="O10025">
        <v>2026</v>
      </c>
      <c r="P10025">
        <v>1</v>
      </c>
      <c r="Q10025" t="s">
        <v>80</v>
      </c>
      <c r="R10025" s="8">
        <v>46267</v>
      </c>
      <c r="S10025" s="2">
        <v>1</v>
      </c>
      <c r="T10025" s="2" t="s">
        <v>81</v>
      </c>
    </row>
    <row r="10026" spans="1:20" x14ac:dyDescent="0.25">
      <c r="A10026">
        <v>1120887200</v>
      </c>
      <c r="B10026">
        <v>112856196</v>
      </c>
      <c r="C10026" t="s">
        <v>74</v>
      </c>
      <c r="D10026" t="s">
        <v>75</v>
      </c>
      <c r="E10026" t="s">
        <v>76</v>
      </c>
      <c r="F10026" s="7">
        <v>42865</v>
      </c>
      <c r="G10026" s="7">
        <v>44691</v>
      </c>
      <c r="H10026" t="s">
        <v>86</v>
      </c>
      <c r="I10026" t="s">
        <v>87</v>
      </c>
      <c r="J10026" s="7">
        <v>44779</v>
      </c>
      <c r="K10026" s="7">
        <v>42867</v>
      </c>
      <c r="L10026" s="7">
        <v>44691</v>
      </c>
      <c r="M10026" t="s">
        <v>86</v>
      </c>
      <c r="N10026" t="s">
        <v>92</v>
      </c>
      <c r="O10026">
        <v>2026</v>
      </c>
      <c r="P10026">
        <v>1</v>
      </c>
      <c r="Q10026" t="s">
        <v>80</v>
      </c>
      <c r="R10026" s="8">
        <v>46267</v>
      </c>
      <c r="S10026" s="2">
        <v>1</v>
      </c>
      <c r="T10026" s="2" t="s">
        <v>81</v>
      </c>
    </row>
    <row r="10027" spans="1:20" x14ac:dyDescent="0.25">
      <c r="A10027">
        <v>1120887289</v>
      </c>
      <c r="B10027">
        <v>113012799</v>
      </c>
      <c r="C10027" t="s">
        <v>91</v>
      </c>
      <c r="D10027" t="s">
        <v>75</v>
      </c>
      <c r="E10027" t="s">
        <v>76</v>
      </c>
      <c r="F10027" s="7">
        <v>42891</v>
      </c>
      <c r="G10027" s="7">
        <v>44649</v>
      </c>
      <c r="H10027" t="s">
        <v>77</v>
      </c>
      <c r="I10027" t="s">
        <v>89</v>
      </c>
      <c r="J10027" s="7">
        <v>44778</v>
      </c>
      <c r="K10027" s="7">
        <v>46070</v>
      </c>
      <c r="L10027" s="7">
        <v>44649</v>
      </c>
      <c r="M10027" t="s">
        <v>77</v>
      </c>
      <c r="N10027" t="s">
        <v>92</v>
      </c>
      <c r="O10027">
        <v>2026</v>
      </c>
      <c r="P10027">
        <v>1</v>
      </c>
      <c r="Q10027" t="s">
        <v>80</v>
      </c>
      <c r="R10027" s="8">
        <v>46267</v>
      </c>
      <c r="S10027" s="2">
        <v>1</v>
      </c>
      <c r="T10027" s="2" t="s">
        <v>81</v>
      </c>
    </row>
    <row r="10028" spans="1:20" x14ac:dyDescent="0.25">
      <c r="A10028">
        <v>1120887302</v>
      </c>
      <c r="B10028">
        <v>113025645</v>
      </c>
      <c r="C10028" t="s">
        <v>82</v>
      </c>
      <c r="D10028" t="s">
        <v>83</v>
      </c>
      <c r="E10028" t="s">
        <v>76</v>
      </c>
      <c r="F10028" s="7">
        <v>42923</v>
      </c>
      <c r="G10028" s="7">
        <v>44749</v>
      </c>
      <c r="H10028" t="s">
        <v>77</v>
      </c>
      <c r="I10028" t="s">
        <v>84</v>
      </c>
      <c r="J10028" s="7">
        <v>45432</v>
      </c>
      <c r="K10028" s="7">
        <v>45623</v>
      </c>
      <c r="L10028" s="7">
        <v>44749</v>
      </c>
      <c r="M10028" t="s">
        <v>77</v>
      </c>
      <c r="N10028" t="s">
        <v>79</v>
      </c>
      <c r="O10028">
        <v>2026</v>
      </c>
      <c r="P10028">
        <v>1</v>
      </c>
      <c r="Q10028" t="s">
        <v>80</v>
      </c>
      <c r="R10028" s="8">
        <v>46267</v>
      </c>
      <c r="S10028" s="2">
        <v>1</v>
      </c>
      <c r="T10028" s="2" t="s">
        <v>81</v>
      </c>
    </row>
    <row r="10029" spans="1:20" x14ac:dyDescent="0.25">
      <c r="A10029">
        <v>1120887357</v>
      </c>
      <c r="B10029">
        <v>113159169</v>
      </c>
      <c r="C10029" t="s">
        <v>74</v>
      </c>
      <c r="D10029" t="s">
        <v>75</v>
      </c>
      <c r="E10029" t="s">
        <v>76</v>
      </c>
      <c r="F10029" s="7">
        <v>42866</v>
      </c>
      <c r="G10029" s="7">
        <v>44692</v>
      </c>
      <c r="H10029" t="s">
        <v>77</v>
      </c>
      <c r="I10029" t="s">
        <v>78</v>
      </c>
      <c r="J10029" s="7">
        <v>44679</v>
      </c>
      <c r="K10029" s="7">
        <v>44553</v>
      </c>
      <c r="L10029" s="7">
        <v>44692</v>
      </c>
      <c r="M10029" t="s">
        <v>77</v>
      </c>
      <c r="N10029" t="s">
        <v>92</v>
      </c>
      <c r="O10029">
        <v>2026</v>
      </c>
      <c r="P10029">
        <v>1</v>
      </c>
      <c r="Q10029" t="s">
        <v>80</v>
      </c>
      <c r="R10029" s="8">
        <v>46267</v>
      </c>
      <c r="S10029" s="2">
        <v>1</v>
      </c>
      <c r="T10029" s="2" t="s">
        <v>81</v>
      </c>
    </row>
    <row r="10030" spans="1:20" x14ac:dyDescent="0.25">
      <c r="A10030">
        <v>1120887382</v>
      </c>
      <c r="B10030">
        <v>113238095</v>
      </c>
      <c r="C10030" t="s">
        <v>82</v>
      </c>
      <c r="D10030" t="s">
        <v>88</v>
      </c>
      <c r="E10030" t="s">
        <v>76</v>
      </c>
      <c r="F10030" s="7">
        <v>42989</v>
      </c>
      <c r="G10030" s="7">
        <v>44652</v>
      </c>
      <c r="H10030" t="s">
        <v>86</v>
      </c>
      <c r="I10030" t="s">
        <v>87</v>
      </c>
      <c r="J10030" s="7">
        <v>45565</v>
      </c>
      <c r="K10030" s="7">
        <v>45057</v>
      </c>
      <c r="L10030" s="7">
        <v>44652</v>
      </c>
      <c r="M10030" t="s">
        <v>86</v>
      </c>
      <c r="N10030" t="s">
        <v>79</v>
      </c>
      <c r="O10030">
        <v>2026</v>
      </c>
      <c r="P10030">
        <v>1</v>
      </c>
      <c r="Q10030" t="s">
        <v>80</v>
      </c>
      <c r="R10030" s="8">
        <v>46267</v>
      </c>
      <c r="S10030" s="2">
        <v>1</v>
      </c>
      <c r="T10030" s="2" t="s">
        <v>81</v>
      </c>
    </row>
    <row r="10031" spans="1:20" x14ac:dyDescent="0.25">
      <c r="A10031">
        <v>1120887427</v>
      </c>
      <c r="B10031">
        <v>113779746</v>
      </c>
      <c r="C10031" t="s">
        <v>74</v>
      </c>
      <c r="D10031" t="s">
        <v>83</v>
      </c>
      <c r="E10031" t="s">
        <v>76</v>
      </c>
      <c r="F10031" s="7">
        <v>43040</v>
      </c>
      <c r="G10031" s="7">
        <v>44635</v>
      </c>
      <c r="H10031" t="s">
        <v>77</v>
      </c>
      <c r="I10031" t="s">
        <v>84</v>
      </c>
      <c r="J10031" s="7">
        <v>45455</v>
      </c>
      <c r="K10031" s="7">
        <v>45694</v>
      </c>
      <c r="L10031" s="7">
        <v>44635</v>
      </c>
      <c r="M10031" t="s">
        <v>77</v>
      </c>
      <c r="N10031" t="s">
        <v>79</v>
      </c>
      <c r="O10031">
        <v>2026</v>
      </c>
      <c r="P10031">
        <v>1</v>
      </c>
      <c r="Q10031" t="s">
        <v>80</v>
      </c>
      <c r="R10031" s="8">
        <v>46267</v>
      </c>
      <c r="S10031" s="2">
        <v>1</v>
      </c>
      <c r="T10031" s="2" t="s">
        <v>81</v>
      </c>
    </row>
    <row r="10032" spans="1:20" x14ac:dyDescent="0.25">
      <c r="A10032">
        <v>1120887514</v>
      </c>
      <c r="B10032">
        <v>114474147</v>
      </c>
      <c r="C10032" t="s">
        <v>91</v>
      </c>
      <c r="D10032" t="s">
        <v>75</v>
      </c>
      <c r="E10032" t="s">
        <v>76</v>
      </c>
      <c r="F10032" s="7">
        <v>43195</v>
      </c>
      <c r="G10032" s="7">
        <v>43987</v>
      </c>
      <c r="H10032" t="s">
        <v>77</v>
      </c>
      <c r="I10032" t="s">
        <v>78</v>
      </c>
      <c r="J10032" s="7">
        <v>44664</v>
      </c>
      <c r="K10032" s="7">
        <v>43892</v>
      </c>
      <c r="L10032" s="7">
        <v>43987</v>
      </c>
      <c r="M10032" t="s">
        <v>77</v>
      </c>
      <c r="N10032" t="s">
        <v>92</v>
      </c>
      <c r="O10032">
        <v>2026</v>
      </c>
      <c r="P10032">
        <v>1</v>
      </c>
      <c r="Q10032" t="s">
        <v>80</v>
      </c>
      <c r="R10032" s="8">
        <v>46267</v>
      </c>
      <c r="S10032" s="2">
        <v>1</v>
      </c>
      <c r="T10032" s="2" t="s">
        <v>81</v>
      </c>
    </row>
    <row r="10033" spans="1:20" x14ac:dyDescent="0.25">
      <c r="A10033">
        <v>1120887515</v>
      </c>
      <c r="B10033">
        <v>114474147</v>
      </c>
      <c r="C10033" t="s">
        <v>91</v>
      </c>
      <c r="D10033" t="s">
        <v>75</v>
      </c>
      <c r="E10033" t="s">
        <v>76</v>
      </c>
      <c r="F10033" s="7">
        <v>43195</v>
      </c>
      <c r="G10033" s="7">
        <v>43987</v>
      </c>
      <c r="H10033" t="s">
        <v>77</v>
      </c>
      <c r="I10033" t="s">
        <v>78</v>
      </c>
      <c r="J10033" s="7">
        <v>44664</v>
      </c>
      <c r="K10033" s="7">
        <v>45673</v>
      </c>
      <c r="L10033" s="7">
        <v>43987</v>
      </c>
      <c r="M10033" t="s">
        <v>77</v>
      </c>
      <c r="N10033" t="s">
        <v>92</v>
      </c>
      <c r="O10033">
        <v>2026</v>
      </c>
      <c r="P10033">
        <v>1</v>
      </c>
      <c r="Q10033" t="s">
        <v>80</v>
      </c>
      <c r="R10033" s="8">
        <v>46267</v>
      </c>
      <c r="S10033" s="2">
        <v>1</v>
      </c>
      <c r="T10033" s="2" t="s">
        <v>81</v>
      </c>
    </row>
    <row r="10034" spans="1:20" x14ac:dyDescent="0.25">
      <c r="A10034">
        <v>1120887685</v>
      </c>
      <c r="B10034">
        <v>116616814</v>
      </c>
      <c r="C10034" t="s">
        <v>82</v>
      </c>
      <c r="D10034" t="s">
        <v>88</v>
      </c>
      <c r="E10034" t="s">
        <v>76</v>
      </c>
      <c r="F10034" s="7">
        <v>43523</v>
      </c>
      <c r="G10034" s="7">
        <v>43888</v>
      </c>
      <c r="H10034" t="s">
        <v>77</v>
      </c>
      <c r="I10034" t="s">
        <v>84</v>
      </c>
      <c r="J10034" s="7">
        <v>45803</v>
      </c>
      <c r="K10034" s="7">
        <v>45837</v>
      </c>
      <c r="L10034" s="7">
        <v>43888</v>
      </c>
      <c r="M10034" t="s">
        <v>77</v>
      </c>
      <c r="N10034" t="s">
        <v>79</v>
      </c>
      <c r="O10034">
        <v>2026</v>
      </c>
      <c r="P10034">
        <v>1</v>
      </c>
      <c r="Q10034" t="s">
        <v>80</v>
      </c>
      <c r="R10034" s="8">
        <v>46267</v>
      </c>
      <c r="S10034" s="2">
        <v>1</v>
      </c>
      <c r="T10034" s="2" t="s">
        <v>81</v>
      </c>
    </row>
    <row r="10035" spans="1:20" x14ac:dyDescent="0.25">
      <c r="A10035">
        <v>1120887686</v>
      </c>
      <c r="B10035">
        <v>116616814</v>
      </c>
      <c r="C10035" t="s">
        <v>82</v>
      </c>
      <c r="D10035" t="s">
        <v>88</v>
      </c>
      <c r="E10035" t="s">
        <v>76</v>
      </c>
      <c r="F10035" s="7">
        <v>43523</v>
      </c>
      <c r="G10035" s="7">
        <v>43888</v>
      </c>
      <c r="H10035" t="s">
        <v>77</v>
      </c>
      <c r="I10035" t="s">
        <v>84</v>
      </c>
      <c r="J10035" s="7">
        <v>45803</v>
      </c>
      <c r="K10035" s="7">
        <v>45035</v>
      </c>
      <c r="L10035" s="7">
        <v>43888</v>
      </c>
      <c r="M10035" t="s">
        <v>77</v>
      </c>
      <c r="N10035" t="s">
        <v>79</v>
      </c>
      <c r="O10035">
        <v>2026</v>
      </c>
      <c r="P10035">
        <v>1</v>
      </c>
      <c r="Q10035" t="s">
        <v>80</v>
      </c>
      <c r="R10035" s="8">
        <v>46267</v>
      </c>
      <c r="S10035" s="2">
        <v>1</v>
      </c>
      <c r="T10035" s="2" t="s">
        <v>81</v>
      </c>
    </row>
    <row r="10036" spans="1:20" x14ac:dyDescent="0.25">
      <c r="A10036">
        <v>1120887694</v>
      </c>
      <c r="B10036">
        <v>116680348</v>
      </c>
      <c r="C10036" t="s">
        <v>93</v>
      </c>
      <c r="D10036" t="s">
        <v>83</v>
      </c>
      <c r="E10036" t="s">
        <v>76</v>
      </c>
      <c r="F10036" s="7">
        <v>43531</v>
      </c>
      <c r="G10036" s="7">
        <v>43715</v>
      </c>
      <c r="H10036" t="s">
        <v>77</v>
      </c>
      <c r="I10036" t="s">
        <v>78</v>
      </c>
      <c r="J10036" s="7">
        <v>45919</v>
      </c>
      <c r="K10036" s="7">
        <v>45748</v>
      </c>
      <c r="L10036" s="7">
        <v>43715</v>
      </c>
      <c r="M10036" t="s">
        <v>77</v>
      </c>
      <c r="N10036" t="s">
        <v>79</v>
      </c>
      <c r="O10036">
        <v>2026</v>
      </c>
      <c r="P10036">
        <v>1</v>
      </c>
      <c r="Q10036" t="s">
        <v>80</v>
      </c>
      <c r="R10036" s="8">
        <v>46267</v>
      </c>
      <c r="S10036" s="2">
        <v>1</v>
      </c>
      <c r="T10036" s="2" t="s">
        <v>81</v>
      </c>
    </row>
    <row r="10037" spans="1:20" x14ac:dyDescent="0.25">
      <c r="A10037">
        <v>1120887705</v>
      </c>
      <c r="B10037">
        <v>116709419</v>
      </c>
      <c r="C10037" t="s">
        <v>82</v>
      </c>
      <c r="D10037" t="s">
        <v>83</v>
      </c>
      <c r="E10037" t="s">
        <v>76</v>
      </c>
      <c r="F10037" s="7">
        <v>43535</v>
      </c>
      <c r="G10037" s="7">
        <v>43715</v>
      </c>
      <c r="H10037" t="s">
        <v>77</v>
      </c>
      <c r="I10037" t="s">
        <v>78</v>
      </c>
      <c r="J10037" s="7">
        <v>45941</v>
      </c>
      <c r="K10037" s="7">
        <v>43701</v>
      </c>
      <c r="L10037" s="7">
        <v>43715</v>
      </c>
      <c r="M10037" t="s">
        <v>77</v>
      </c>
      <c r="N10037" t="s">
        <v>79</v>
      </c>
      <c r="O10037">
        <v>2026</v>
      </c>
      <c r="P10037">
        <v>1</v>
      </c>
      <c r="Q10037" t="s">
        <v>80</v>
      </c>
      <c r="R10037" s="8">
        <v>46267</v>
      </c>
      <c r="S10037" s="2">
        <v>1</v>
      </c>
      <c r="T10037" s="2" t="s">
        <v>81</v>
      </c>
    </row>
    <row r="10038" spans="1:20" x14ac:dyDescent="0.25">
      <c r="A10038">
        <v>1120887715</v>
      </c>
      <c r="B10038">
        <v>116740547</v>
      </c>
      <c r="C10038" t="s">
        <v>93</v>
      </c>
      <c r="D10038" t="s">
        <v>88</v>
      </c>
      <c r="E10038" t="s">
        <v>76</v>
      </c>
      <c r="F10038" s="7">
        <v>43539</v>
      </c>
      <c r="G10038" s="7">
        <v>43905</v>
      </c>
      <c r="H10038" t="s">
        <v>77</v>
      </c>
      <c r="I10038" t="s">
        <v>78</v>
      </c>
      <c r="J10038" s="7">
        <v>45889</v>
      </c>
      <c r="K10038" s="7">
        <v>45057</v>
      </c>
      <c r="L10038" s="7">
        <v>43905</v>
      </c>
      <c r="M10038" t="s">
        <v>77</v>
      </c>
      <c r="N10038" t="s">
        <v>79</v>
      </c>
      <c r="O10038">
        <v>2026</v>
      </c>
      <c r="P10038">
        <v>1</v>
      </c>
      <c r="Q10038" t="s">
        <v>80</v>
      </c>
      <c r="R10038" s="8">
        <v>46267</v>
      </c>
      <c r="S10038" s="2">
        <v>1</v>
      </c>
      <c r="T10038" s="2" t="s">
        <v>81</v>
      </c>
    </row>
    <row r="10039" spans="1:20" x14ac:dyDescent="0.25">
      <c r="A10039">
        <v>1120887736</v>
      </c>
      <c r="B10039">
        <v>116761858</v>
      </c>
      <c r="C10039" t="s">
        <v>82</v>
      </c>
      <c r="D10039" t="s">
        <v>88</v>
      </c>
      <c r="E10039" t="s">
        <v>76</v>
      </c>
      <c r="F10039" s="7">
        <v>43543</v>
      </c>
      <c r="G10039" s="7">
        <v>43909</v>
      </c>
      <c r="H10039" t="s">
        <v>77</v>
      </c>
      <c r="I10039" t="s">
        <v>78</v>
      </c>
      <c r="J10039" s="7">
        <v>45455</v>
      </c>
      <c r="K10039" s="7">
        <v>45057</v>
      </c>
      <c r="L10039" s="7">
        <v>43909</v>
      </c>
      <c r="M10039" t="s">
        <v>77</v>
      </c>
      <c r="N10039" t="s">
        <v>79</v>
      </c>
      <c r="O10039">
        <v>2026</v>
      </c>
      <c r="P10039">
        <v>1</v>
      </c>
      <c r="Q10039" t="s">
        <v>80</v>
      </c>
      <c r="R10039" s="8">
        <v>46267</v>
      </c>
      <c r="S10039" s="2">
        <v>1</v>
      </c>
      <c r="T10039" s="2" t="s">
        <v>81</v>
      </c>
    </row>
    <row r="10040" spans="1:20" x14ac:dyDescent="0.25">
      <c r="A10040">
        <v>1120887768</v>
      </c>
      <c r="B10040">
        <v>116819300</v>
      </c>
      <c r="C10040" t="s">
        <v>82</v>
      </c>
      <c r="D10040" t="s">
        <v>88</v>
      </c>
      <c r="E10040" t="s">
        <v>76</v>
      </c>
      <c r="F10040" s="7">
        <v>43547</v>
      </c>
      <c r="G10040" s="7">
        <v>43913</v>
      </c>
      <c r="H10040" t="s">
        <v>77</v>
      </c>
      <c r="I10040" t="s">
        <v>78</v>
      </c>
      <c r="J10040" s="7">
        <v>45639</v>
      </c>
      <c r="K10040" s="7">
        <v>46070</v>
      </c>
      <c r="L10040" s="7">
        <v>43913</v>
      </c>
      <c r="M10040" t="s">
        <v>77</v>
      </c>
      <c r="N10040" t="s">
        <v>79</v>
      </c>
      <c r="O10040">
        <v>2026</v>
      </c>
      <c r="P10040">
        <v>1</v>
      </c>
      <c r="Q10040" t="s">
        <v>80</v>
      </c>
      <c r="R10040" s="8">
        <v>46267</v>
      </c>
      <c r="S10040" s="2">
        <v>1</v>
      </c>
      <c r="T10040" s="2" t="s">
        <v>81</v>
      </c>
    </row>
    <row r="10041" spans="1:20" x14ac:dyDescent="0.25">
      <c r="A10041">
        <v>1120887785</v>
      </c>
      <c r="B10041">
        <v>116833163</v>
      </c>
      <c r="C10041" t="s">
        <v>82</v>
      </c>
      <c r="D10041" t="s">
        <v>83</v>
      </c>
      <c r="E10041" t="s">
        <v>76</v>
      </c>
      <c r="F10041" s="7">
        <v>43549</v>
      </c>
      <c r="G10041" s="7">
        <v>43733</v>
      </c>
      <c r="H10041" t="s">
        <v>77</v>
      </c>
      <c r="I10041" t="s">
        <v>78</v>
      </c>
      <c r="J10041" s="7">
        <v>45918</v>
      </c>
      <c r="K10041" s="7">
        <v>43658</v>
      </c>
      <c r="L10041" s="7">
        <v>43733</v>
      </c>
      <c r="M10041" t="s">
        <v>77</v>
      </c>
      <c r="N10041" t="s">
        <v>92</v>
      </c>
      <c r="O10041">
        <v>2026</v>
      </c>
      <c r="P10041">
        <v>1</v>
      </c>
      <c r="Q10041" t="s">
        <v>80</v>
      </c>
      <c r="R10041" s="8">
        <v>46267</v>
      </c>
      <c r="S10041" s="2">
        <v>1</v>
      </c>
      <c r="T10041" s="2" t="s">
        <v>81</v>
      </c>
    </row>
    <row r="10042" spans="1:20" x14ac:dyDescent="0.25">
      <c r="A10042">
        <v>1120887786</v>
      </c>
      <c r="B10042">
        <v>116833163</v>
      </c>
      <c r="C10042" t="s">
        <v>82</v>
      </c>
      <c r="D10042" t="s">
        <v>83</v>
      </c>
      <c r="E10042" t="s">
        <v>76</v>
      </c>
      <c r="F10042" s="7">
        <v>43549</v>
      </c>
      <c r="G10042" s="7">
        <v>43733</v>
      </c>
      <c r="H10042" t="s">
        <v>77</v>
      </c>
      <c r="I10042" t="s">
        <v>78</v>
      </c>
      <c r="J10042" s="7">
        <v>45918</v>
      </c>
      <c r="K10042" s="7">
        <v>44785</v>
      </c>
      <c r="L10042" s="7">
        <v>43733</v>
      </c>
      <c r="M10042" t="s">
        <v>77</v>
      </c>
      <c r="N10042" t="s">
        <v>92</v>
      </c>
      <c r="O10042">
        <v>2026</v>
      </c>
      <c r="P10042">
        <v>1</v>
      </c>
      <c r="Q10042" t="s">
        <v>80</v>
      </c>
      <c r="R10042" s="8">
        <v>46267</v>
      </c>
      <c r="S10042" s="2">
        <v>1</v>
      </c>
      <c r="T10042" s="2" t="s">
        <v>81</v>
      </c>
    </row>
    <row r="10043" spans="1:20" x14ac:dyDescent="0.25">
      <c r="A10043">
        <v>1120887789</v>
      </c>
      <c r="B10043">
        <v>116842158</v>
      </c>
      <c r="C10043" t="s">
        <v>91</v>
      </c>
      <c r="D10043" t="s">
        <v>88</v>
      </c>
      <c r="E10043" t="s">
        <v>76</v>
      </c>
      <c r="F10043" s="7">
        <v>43550</v>
      </c>
      <c r="G10043" s="7">
        <v>43916</v>
      </c>
      <c r="H10043" t="s">
        <v>77</v>
      </c>
      <c r="I10043" t="s">
        <v>78</v>
      </c>
      <c r="J10043" s="7">
        <v>45826</v>
      </c>
      <c r="K10043" s="7">
        <v>45511</v>
      </c>
      <c r="L10043" s="7">
        <v>43916</v>
      </c>
      <c r="M10043" t="s">
        <v>77</v>
      </c>
      <c r="N10043" t="s">
        <v>92</v>
      </c>
      <c r="O10043">
        <v>2026</v>
      </c>
      <c r="P10043">
        <v>1</v>
      </c>
      <c r="Q10043" t="s">
        <v>80</v>
      </c>
      <c r="R10043" s="8">
        <v>46267</v>
      </c>
      <c r="S10043" s="2">
        <v>1</v>
      </c>
      <c r="T10043" s="2" t="s">
        <v>81</v>
      </c>
    </row>
    <row r="10044" spans="1:20" x14ac:dyDescent="0.25">
      <c r="A10044">
        <v>1120887790</v>
      </c>
      <c r="B10044">
        <v>116842158</v>
      </c>
      <c r="C10044" t="s">
        <v>91</v>
      </c>
      <c r="D10044" t="s">
        <v>88</v>
      </c>
      <c r="E10044" t="s">
        <v>76</v>
      </c>
      <c r="F10044" s="7">
        <v>43550</v>
      </c>
      <c r="G10044" s="7">
        <v>43916</v>
      </c>
      <c r="H10044" t="s">
        <v>77</v>
      </c>
      <c r="I10044" t="s">
        <v>78</v>
      </c>
      <c r="J10044" s="7">
        <v>45826</v>
      </c>
      <c r="K10044" s="7">
        <v>45057</v>
      </c>
      <c r="L10044" s="7">
        <v>43916</v>
      </c>
      <c r="M10044" t="s">
        <v>77</v>
      </c>
      <c r="N10044" t="s">
        <v>92</v>
      </c>
      <c r="O10044">
        <v>2026</v>
      </c>
      <c r="P10044">
        <v>1</v>
      </c>
      <c r="Q10044" t="s">
        <v>80</v>
      </c>
      <c r="R10044" s="8">
        <v>46267</v>
      </c>
      <c r="S10044" s="2">
        <v>1</v>
      </c>
      <c r="T10044" s="2" t="s">
        <v>81</v>
      </c>
    </row>
    <row r="10045" spans="1:20" x14ac:dyDescent="0.25">
      <c r="A10045">
        <v>1120887805</v>
      </c>
      <c r="B10045">
        <v>116860233</v>
      </c>
      <c r="C10045" t="s">
        <v>91</v>
      </c>
      <c r="D10045" t="s">
        <v>83</v>
      </c>
      <c r="E10045" t="s">
        <v>76</v>
      </c>
      <c r="F10045" s="7">
        <v>43552</v>
      </c>
      <c r="G10045" s="7">
        <v>43732</v>
      </c>
      <c r="H10045" t="s">
        <v>77</v>
      </c>
      <c r="I10045" t="s">
        <v>78</v>
      </c>
      <c r="J10045" s="7">
        <v>45935</v>
      </c>
      <c r="K10045" s="7">
        <v>43667</v>
      </c>
      <c r="L10045" s="7">
        <v>43732</v>
      </c>
      <c r="M10045" t="s">
        <v>77</v>
      </c>
      <c r="N10045" t="s">
        <v>79</v>
      </c>
      <c r="O10045">
        <v>2026</v>
      </c>
      <c r="P10045">
        <v>1</v>
      </c>
      <c r="Q10045" t="s">
        <v>80</v>
      </c>
      <c r="R10045" s="8">
        <v>46267</v>
      </c>
      <c r="S10045" s="2">
        <v>1</v>
      </c>
      <c r="T10045" s="2" t="s">
        <v>81</v>
      </c>
    </row>
    <row r="10046" spans="1:20" x14ac:dyDescent="0.25">
      <c r="A10046">
        <v>1120887807</v>
      </c>
      <c r="B10046">
        <v>116862719</v>
      </c>
      <c r="C10046" t="s">
        <v>82</v>
      </c>
      <c r="D10046" t="s">
        <v>83</v>
      </c>
      <c r="E10046" t="s">
        <v>76</v>
      </c>
      <c r="F10046" s="7">
        <v>43553</v>
      </c>
      <c r="G10046" s="7">
        <v>43733</v>
      </c>
      <c r="H10046" t="s">
        <v>77</v>
      </c>
      <c r="I10046" t="s">
        <v>78</v>
      </c>
      <c r="J10046" s="7">
        <v>45633</v>
      </c>
      <c r="K10046" s="7">
        <v>45748</v>
      </c>
      <c r="L10046" s="7">
        <v>43733</v>
      </c>
      <c r="M10046" t="s">
        <v>77</v>
      </c>
      <c r="N10046" t="s">
        <v>79</v>
      </c>
      <c r="O10046">
        <v>2026</v>
      </c>
      <c r="P10046">
        <v>1</v>
      </c>
      <c r="Q10046" t="s">
        <v>80</v>
      </c>
      <c r="R10046" s="8">
        <v>46267</v>
      </c>
      <c r="S10046" s="2">
        <v>1</v>
      </c>
      <c r="T10046" s="2" t="s">
        <v>81</v>
      </c>
    </row>
    <row r="10047" spans="1:20" x14ac:dyDescent="0.25">
      <c r="A10047">
        <v>1120887812</v>
      </c>
      <c r="B10047">
        <v>116865513</v>
      </c>
      <c r="C10047" t="s">
        <v>91</v>
      </c>
      <c r="D10047" t="s">
        <v>83</v>
      </c>
      <c r="E10047" t="s">
        <v>76</v>
      </c>
      <c r="F10047" s="7">
        <v>43553</v>
      </c>
      <c r="G10047" s="7">
        <v>43737</v>
      </c>
      <c r="H10047" t="s">
        <v>77</v>
      </c>
      <c r="I10047" t="s">
        <v>78</v>
      </c>
      <c r="J10047" s="7">
        <v>45953</v>
      </c>
      <c r="K10047" s="7">
        <v>44785</v>
      </c>
      <c r="L10047" s="7">
        <v>43737</v>
      </c>
      <c r="M10047" t="s">
        <v>77</v>
      </c>
      <c r="N10047" t="s">
        <v>92</v>
      </c>
      <c r="O10047">
        <v>2026</v>
      </c>
      <c r="P10047">
        <v>1</v>
      </c>
      <c r="Q10047" t="s">
        <v>80</v>
      </c>
      <c r="R10047" s="8">
        <v>46267</v>
      </c>
      <c r="S10047" s="2">
        <v>1</v>
      </c>
      <c r="T10047" s="2" t="s">
        <v>81</v>
      </c>
    </row>
    <row r="10048" spans="1:20" x14ac:dyDescent="0.25">
      <c r="A10048">
        <v>1120887817</v>
      </c>
      <c r="B10048">
        <v>116869458</v>
      </c>
      <c r="C10048" t="s">
        <v>85</v>
      </c>
      <c r="D10048" t="s">
        <v>83</v>
      </c>
      <c r="E10048" t="s">
        <v>76</v>
      </c>
      <c r="F10048" s="7">
        <v>43553</v>
      </c>
      <c r="G10048" s="7">
        <v>43737</v>
      </c>
      <c r="H10048" t="s">
        <v>77</v>
      </c>
      <c r="I10048" t="s">
        <v>78</v>
      </c>
      <c r="J10048" s="7">
        <v>45929</v>
      </c>
      <c r="K10048" s="7">
        <v>45748</v>
      </c>
      <c r="L10048" s="7">
        <v>43737</v>
      </c>
      <c r="M10048" t="s">
        <v>77</v>
      </c>
      <c r="N10048" t="s">
        <v>79</v>
      </c>
      <c r="O10048">
        <v>2026</v>
      </c>
      <c r="P10048">
        <v>1</v>
      </c>
      <c r="Q10048" t="s">
        <v>80</v>
      </c>
      <c r="R10048" s="8">
        <v>46267</v>
      </c>
      <c r="S10048" s="2">
        <v>1</v>
      </c>
      <c r="T10048" s="2" t="s">
        <v>81</v>
      </c>
    </row>
    <row r="10049" spans="1:20" x14ac:dyDescent="0.25">
      <c r="A10049">
        <v>1120887825</v>
      </c>
      <c r="B10049">
        <v>116874094</v>
      </c>
      <c r="C10049" t="s">
        <v>82</v>
      </c>
      <c r="D10049" t="s">
        <v>83</v>
      </c>
      <c r="E10049" t="s">
        <v>76</v>
      </c>
      <c r="F10049" s="7">
        <v>43554</v>
      </c>
      <c r="G10049" s="7">
        <v>43738</v>
      </c>
      <c r="H10049" t="s">
        <v>77</v>
      </c>
      <c r="I10049" t="s">
        <v>78</v>
      </c>
      <c r="J10049" s="7">
        <v>45953</v>
      </c>
      <c r="K10049" s="7">
        <v>45748</v>
      </c>
      <c r="L10049" s="7">
        <v>43738</v>
      </c>
      <c r="M10049" t="s">
        <v>77</v>
      </c>
      <c r="N10049" t="s">
        <v>79</v>
      </c>
      <c r="O10049">
        <v>2026</v>
      </c>
      <c r="P10049">
        <v>1</v>
      </c>
      <c r="Q10049" t="s">
        <v>80</v>
      </c>
      <c r="R10049" s="8">
        <v>46267</v>
      </c>
      <c r="S10049" s="2">
        <v>1</v>
      </c>
      <c r="T10049" s="2" t="s">
        <v>81</v>
      </c>
    </row>
    <row r="10050" spans="1:20" x14ac:dyDescent="0.25">
      <c r="A10050">
        <v>1120887843</v>
      </c>
      <c r="B10050">
        <v>116937671</v>
      </c>
      <c r="C10050" t="s">
        <v>82</v>
      </c>
      <c r="D10050" t="s">
        <v>83</v>
      </c>
      <c r="E10050" t="s">
        <v>76</v>
      </c>
      <c r="F10050" s="7">
        <v>43557</v>
      </c>
      <c r="G10050" s="7">
        <v>43740</v>
      </c>
      <c r="H10050" t="s">
        <v>77</v>
      </c>
      <c r="I10050" t="s">
        <v>78</v>
      </c>
      <c r="J10050" s="7">
        <v>46000</v>
      </c>
      <c r="K10050" s="7">
        <v>46050</v>
      </c>
      <c r="L10050" s="7">
        <v>43740</v>
      </c>
      <c r="M10050" t="s">
        <v>77</v>
      </c>
      <c r="N10050" t="s">
        <v>79</v>
      </c>
      <c r="O10050">
        <v>2026</v>
      </c>
      <c r="P10050">
        <v>1</v>
      </c>
      <c r="Q10050" t="s">
        <v>80</v>
      </c>
      <c r="R10050" s="8">
        <v>46267</v>
      </c>
      <c r="S10050" s="2">
        <v>1</v>
      </c>
      <c r="T10050" s="2" t="s">
        <v>81</v>
      </c>
    </row>
    <row r="10051" spans="1:20" x14ac:dyDescent="0.25">
      <c r="A10051">
        <v>1120887844</v>
      </c>
      <c r="B10051">
        <v>116937671</v>
      </c>
      <c r="C10051" t="s">
        <v>82</v>
      </c>
      <c r="D10051" t="s">
        <v>83</v>
      </c>
      <c r="E10051" t="s">
        <v>76</v>
      </c>
      <c r="F10051" s="7">
        <v>43557</v>
      </c>
      <c r="G10051" s="7">
        <v>43740</v>
      </c>
      <c r="H10051" t="s">
        <v>77</v>
      </c>
      <c r="I10051" t="s">
        <v>78</v>
      </c>
      <c r="J10051" s="7">
        <v>46000</v>
      </c>
      <c r="K10051" s="7">
        <v>43701</v>
      </c>
      <c r="L10051" s="7">
        <v>43740</v>
      </c>
      <c r="M10051" t="s">
        <v>77</v>
      </c>
      <c r="N10051" t="s">
        <v>79</v>
      </c>
      <c r="O10051">
        <v>2026</v>
      </c>
      <c r="P10051">
        <v>1</v>
      </c>
      <c r="Q10051" t="s">
        <v>80</v>
      </c>
      <c r="R10051" s="8">
        <v>46267</v>
      </c>
      <c r="S10051" s="2">
        <v>1</v>
      </c>
      <c r="T10051" s="2" t="s">
        <v>81</v>
      </c>
    </row>
    <row r="10052" spans="1:20" x14ac:dyDescent="0.25">
      <c r="A10052">
        <v>1120887845</v>
      </c>
      <c r="B10052">
        <v>116937671</v>
      </c>
      <c r="C10052" t="s">
        <v>82</v>
      </c>
      <c r="D10052" t="s">
        <v>83</v>
      </c>
      <c r="E10052" t="s">
        <v>76</v>
      </c>
      <c r="F10052" s="7">
        <v>43557</v>
      </c>
      <c r="G10052" s="7">
        <v>43740</v>
      </c>
      <c r="H10052" t="s">
        <v>77</v>
      </c>
      <c r="I10052" t="s">
        <v>78</v>
      </c>
      <c r="J10052" s="7">
        <v>46000</v>
      </c>
      <c r="K10052" s="7">
        <v>45748</v>
      </c>
      <c r="L10052" s="7">
        <v>43740</v>
      </c>
      <c r="M10052" t="s">
        <v>77</v>
      </c>
      <c r="N10052" t="s">
        <v>79</v>
      </c>
      <c r="O10052">
        <v>2026</v>
      </c>
      <c r="P10052">
        <v>1</v>
      </c>
      <c r="Q10052" t="s">
        <v>80</v>
      </c>
      <c r="R10052" s="8">
        <v>46267</v>
      </c>
      <c r="S10052" s="2">
        <v>1</v>
      </c>
      <c r="T10052" s="2" t="s">
        <v>81</v>
      </c>
    </row>
    <row r="10053" spans="1:20" x14ac:dyDescent="0.25">
      <c r="A10053">
        <v>1120887854</v>
      </c>
      <c r="B10053">
        <v>116948514</v>
      </c>
      <c r="C10053" t="s">
        <v>82</v>
      </c>
      <c r="D10053" t="s">
        <v>83</v>
      </c>
      <c r="E10053" t="s">
        <v>76</v>
      </c>
      <c r="F10053" s="7">
        <v>43558</v>
      </c>
      <c r="G10053" s="7">
        <v>43741</v>
      </c>
      <c r="H10053" t="s">
        <v>77</v>
      </c>
      <c r="I10053" t="s">
        <v>78</v>
      </c>
      <c r="J10053" s="7">
        <v>45868</v>
      </c>
      <c r="K10053" s="7">
        <v>43683</v>
      </c>
      <c r="L10053" s="7">
        <v>43741</v>
      </c>
      <c r="M10053" t="s">
        <v>77</v>
      </c>
      <c r="N10053" t="s">
        <v>92</v>
      </c>
      <c r="O10053">
        <v>2026</v>
      </c>
      <c r="P10053">
        <v>1</v>
      </c>
      <c r="Q10053" t="s">
        <v>80</v>
      </c>
      <c r="R10053" s="8">
        <v>46267</v>
      </c>
      <c r="S10053" s="2">
        <v>1</v>
      </c>
      <c r="T10053" s="2" t="s">
        <v>81</v>
      </c>
    </row>
    <row r="10054" spans="1:20" x14ac:dyDescent="0.25">
      <c r="A10054">
        <v>1120887860</v>
      </c>
      <c r="B10054">
        <v>116952075</v>
      </c>
      <c r="C10054" t="s">
        <v>82</v>
      </c>
      <c r="D10054" t="s">
        <v>83</v>
      </c>
      <c r="E10054" t="s">
        <v>76</v>
      </c>
      <c r="F10054" s="7">
        <v>43558</v>
      </c>
      <c r="G10054" s="7">
        <v>43741</v>
      </c>
      <c r="H10054" t="s">
        <v>77</v>
      </c>
      <c r="I10054" t="s">
        <v>78</v>
      </c>
      <c r="J10054" s="7">
        <v>45870</v>
      </c>
      <c r="K10054" s="7">
        <v>43667</v>
      </c>
      <c r="L10054" s="7">
        <v>43741</v>
      </c>
      <c r="M10054" t="s">
        <v>77</v>
      </c>
      <c r="N10054" t="s">
        <v>79</v>
      </c>
      <c r="O10054">
        <v>2026</v>
      </c>
      <c r="P10054">
        <v>1</v>
      </c>
      <c r="Q10054" t="s">
        <v>80</v>
      </c>
      <c r="R10054" s="8">
        <v>46267</v>
      </c>
      <c r="S10054" s="2">
        <v>1</v>
      </c>
      <c r="T10054" s="2" t="s">
        <v>81</v>
      </c>
    </row>
    <row r="10055" spans="1:20" x14ac:dyDescent="0.25">
      <c r="A10055">
        <v>1120887861</v>
      </c>
      <c r="B10055">
        <v>116952075</v>
      </c>
      <c r="C10055" t="s">
        <v>82</v>
      </c>
      <c r="D10055" t="s">
        <v>83</v>
      </c>
      <c r="E10055" t="s">
        <v>76</v>
      </c>
      <c r="F10055" s="7">
        <v>43558</v>
      </c>
      <c r="G10055" s="7">
        <v>43741</v>
      </c>
      <c r="H10055" t="s">
        <v>77</v>
      </c>
      <c r="I10055" t="s">
        <v>78</v>
      </c>
      <c r="J10055" s="7">
        <v>45870</v>
      </c>
      <c r="K10055" s="7">
        <v>43583</v>
      </c>
      <c r="L10055" s="7">
        <v>43741</v>
      </c>
      <c r="M10055" t="s">
        <v>77</v>
      </c>
      <c r="N10055" t="s">
        <v>79</v>
      </c>
      <c r="O10055">
        <v>2026</v>
      </c>
      <c r="P10055">
        <v>1</v>
      </c>
      <c r="Q10055" t="s">
        <v>80</v>
      </c>
      <c r="R10055" s="8">
        <v>46267</v>
      </c>
      <c r="S10055" s="2">
        <v>1</v>
      </c>
      <c r="T10055" s="2" t="s">
        <v>81</v>
      </c>
    </row>
    <row r="10056" spans="1:20" x14ac:dyDescent="0.25">
      <c r="A10056">
        <v>1120887874</v>
      </c>
      <c r="B10056">
        <v>116972904</v>
      </c>
      <c r="C10056" t="s">
        <v>82</v>
      </c>
      <c r="D10056" t="s">
        <v>88</v>
      </c>
      <c r="E10056" t="s">
        <v>76</v>
      </c>
      <c r="F10056" s="7">
        <v>43562</v>
      </c>
      <c r="G10056" s="7">
        <v>43928</v>
      </c>
      <c r="H10056" t="s">
        <v>77</v>
      </c>
      <c r="I10056" t="s">
        <v>78</v>
      </c>
      <c r="J10056" s="7">
        <v>45872</v>
      </c>
      <c r="K10056" s="7">
        <v>45874</v>
      </c>
      <c r="L10056" s="7">
        <v>43928</v>
      </c>
      <c r="M10056" t="s">
        <v>77</v>
      </c>
      <c r="N10056" t="s">
        <v>79</v>
      </c>
      <c r="O10056">
        <v>2026</v>
      </c>
      <c r="P10056">
        <v>1</v>
      </c>
      <c r="Q10056" t="s">
        <v>80</v>
      </c>
      <c r="R10056" s="8">
        <v>46267</v>
      </c>
      <c r="S10056" s="2">
        <v>1</v>
      </c>
      <c r="T10056" s="2" t="s">
        <v>81</v>
      </c>
    </row>
    <row r="10057" spans="1:20" x14ac:dyDescent="0.25">
      <c r="A10057">
        <v>1120887876</v>
      </c>
      <c r="B10057">
        <v>116973642</v>
      </c>
      <c r="C10057" t="s">
        <v>82</v>
      </c>
      <c r="D10057" t="s">
        <v>83</v>
      </c>
      <c r="E10057" t="s">
        <v>76</v>
      </c>
      <c r="F10057" s="7">
        <v>43562</v>
      </c>
      <c r="G10057" s="7">
        <v>43742</v>
      </c>
      <c r="H10057" t="s">
        <v>77</v>
      </c>
      <c r="I10057" t="s">
        <v>78</v>
      </c>
      <c r="J10057" s="7">
        <v>45591</v>
      </c>
      <c r="K10057" s="7">
        <v>43658</v>
      </c>
      <c r="L10057" s="7">
        <v>43742</v>
      </c>
      <c r="M10057" t="s">
        <v>77</v>
      </c>
      <c r="N10057" t="s">
        <v>79</v>
      </c>
      <c r="O10057">
        <v>2026</v>
      </c>
      <c r="P10057">
        <v>1</v>
      </c>
      <c r="Q10057" t="s">
        <v>80</v>
      </c>
      <c r="R10057" s="8">
        <v>46267</v>
      </c>
      <c r="S10057" s="2">
        <v>1</v>
      </c>
      <c r="T10057" s="2" t="s">
        <v>81</v>
      </c>
    </row>
    <row r="10058" spans="1:20" x14ac:dyDescent="0.25">
      <c r="A10058">
        <v>1120887891</v>
      </c>
      <c r="B10058">
        <v>116985971</v>
      </c>
      <c r="C10058" t="s">
        <v>85</v>
      </c>
      <c r="D10058" t="s">
        <v>83</v>
      </c>
      <c r="E10058" t="s">
        <v>76</v>
      </c>
      <c r="F10058" s="7">
        <v>43564</v>
      </c>
      <c r="G10058" s="7">
        <v>43747</v>
      </c>
      <c r="H10058" t="s">
        <v>77</v>
      </c>
      <c r="I10058" t="s">
        <v>78</v>
      </c>
      <c r="J10058" s="7">
        <v>45845</v>
      </c>
      <c r="K10058" s="7">
        <v>45748</v>
      </c>
      <c r="L10058" s="7">
        <v>43747</v>
      </c>
      <c r="M10058" t="s">
        <v>77</v>
      </c>
      <c r="N10058" t="s">
        <v>79</v>
      </c>
      <c r="O10058">
        <v>2026</v>
      </c>
      <c r="P10058">
        <v>1</v>
      </c>
      <c r="Q10058" t="s">
        <v>80</v>
      </c>
      <c r="R10058" s="8">
        <v>46267</v>
      </c>
      <c r="S10058" s="2">
        <v>1</v>
      </c>
      <c r="T10058" s="2" t="s">
        <v>81</v>
      </c>
    </row>
    <row r="10059" spans="1:20" x14ac:dyDescent="0.25">
      <c r="A10059">
        <v>1120887892</v>
      </c>
      <c r="B10059">
        <v>116985971</v>
      </c>
      <c r="C10059" t="s">
        <v>85</v>
      </c>
      <c r="D10059" t="s">
        <v>83</v>
      </c>
      <c r="E10059" t="s">
        <v>76</v>
      </c>
      <c r="F10059" s="7">
        <v>43564</v>
      </c>
      <c r="G10059" s="7">
        <v>43747</v>
      </c>
      <c r="H10059" t="s">
        <v>77</v>
      </c>
      <c r="I10059" t="s">
        <v>78</v>
      </c>
      <c r="J10059" s="7">
        <v>45845</v>
      </c>
      <c r="K10059" s="7">
        <v>45836</v>
      </c>
      <c r="L10059" s="7">
        <v>43747</v>
      </c>
      <c r="M10059" t="s">
        <v>77</v>
      </c>
      <c r="N10059" t="s">
        <v>79</v>
      </c>
      <c r="O10059">
        <v>2026</v>
      </c>
      <c r="P10059">
        <v>1</v>
      </c>
      <c r="Q10059" t="s">
        <v>80</v>
      </c>
      <c r="R10059" s="8">
        <v>46267</v>
      </c>
      <c r="S10059" s="2">
        <v>1</v>
      </c>
      <c r="T10059" s="2" t="s">
        <v>81</v>
      </c>
    </row>
    <row r="10060" spans="1:20" x14ac:dyDescent="0.25">
      <c r="A10060">
        <v>1120887893</v>
      </c>
      <c r="B10060">
        <v>116985971</v>
      </c>
      <c r="C10060" t="s">
        <v>85</v>
      </c>
      <c r="D10060" t="s">
        <v>83</v>
      </c>
      <c r="E10060" t="s">
        <v>76</v>
      </c>
      <c r="F10060" s="7">
        <v>43564</v>
      </c>
      <c r="G10060" s="7">
        <v>43747</v>
      </c>
      <c r="H10060" t="s">
        <v>77</v>
      </c>
      <c r="I10060" t="s">
        <v>78</v>
      </c>
      <c r="J10060" s="7">
        <v>45845</v>
      </c>
      <c r="K10060" s="7">
        <v>43585</v>
      </c>
      <c r="L10060" s="7">
        <v>43747</v>
      </c>
      <c r="M10060" t="s">
        <v>77</v>
      </c>
      <c r="N10060" t="s">
        <v>79</v>
      </c>
      <c r="O10060">
        <v>2026</v>
      </c>
      <c r="P10060">
        <v>1</v>
      </c>
      <c r="Q10060" t="s">
        <v>80</v>
      </c>
      <c r="R10060" s="8">
        <v>46267</v>
      </c>
      <c r="S10060" s="2">
        <v>1</v>
      </c>
      <c r="T10060" s="2" t="s">
        <v>81</v>
      </c>
    </row>
    <row r="10061" spans="1:20" x14ac:dyDescent="0.25">
      <c r="A10061">
        <v>1120887923</v>
      </c>
      <c r="B10061">
        <v>117022699</v>
      </c>
      <c r="C10061" t="s">
        <v>82</v>
      </c>
      <c r="D10061" t="s">
        <v>83</v>
      </c>
      <c r="E10061" t="s">
        <v>76</v>
      </c>
      <c r="F10061" s="7">
        <v>43568</v>
      </c>
      <c r="G10061" s="7">
        <v>43751</v>
      </c>
      <c r="H10061" t="s">
        <v>77</v>
      </c>
      <c r="I10061" t="s">
        <v>78</v>
      </c>
      <c r="J10061" s="7">
        <v>45432</v>
      </c>
      <c r="K10061" s="7">
        <v>43658</v>
      </c>
      <c r="L10061" s="7">
        <v>43751</v>
      </c>
      <c r="M10061" t="s">
        <v>77</v>
      </c>
      <c r="N10061" t="s">
        <v>79</v>
      </c>
      <c r="O10061">
        <v>2026</v>
      </c>
      <c r="P10061">
        <v>1</v>
      </c>
      <c r="Q10061" t="s">
        <v>80</v>
      </c>
      <c r="R10061" s="8">
        <v>46267</v>
      </c>
      <c r="S10061" s="2">
        <v>1</v>
      </c>
      <c r="T10061" s="2" t="s">
        <v>81</v>
      </c>
    </row>
    <row r="10062" spans="1:20" x14ac:dyDescent="0.25">
      <c r="A10062">
        <v>1120887925</v>
      </c>
      <c r="B10062">
        <v>117023113</v>
      </c>
      <c r="C10062" t="s">
        <v>82</v>
      </c>
      <c r="D10062" t="s">
        <v>88</v>
      </c>
      <c r="E10062" t="s">
        <v>76</v>
      </c>
      <c r="F10062" s="7">
        <v>43568</v>
      </c>
      <c r="G10062" s="7">
        <v>43934</v>
      </c>
      <c r="H10062" t="s">
        <v>77</v>
      </c>
      <c r="I10062" t="s">
        <v>78</v>
      </c>
      <c r="J10062" s="7">
        <v>45546</v>
      </c>
      <c r="K10062" s="7">
        <v>43989</v>
      </c>
      <c r="L10062" s="7">
        <v>43934</v>
      </c>
      <c r="M10062" t="s">
        <v>77</v>
      </c>
      <c r="N10062" t="s">
        <v>79</v>
      </c>
      <c r="O10062">
        <v>2026</v>
      </c>
      <c r="P10062">
        <v>1</v>
      </c>
      <c r="Q10062" t="s">
        <v>80</v>
      </c>
      <c r="R10062" s="8">
        <v>46267</v>
      </c>
      <c r="S10062" s="2">
        <v>1</v>
      </c>
      <c r="T10062" s="2" t="s">
        <v>81</v>
      </c>
    </row>
    <row r="10063" spans="1:20" x14ac:dyDescent="0.25">
      <c r="A10063">
        <v>1120887929</v>
      </c>
      <c r="B10063">
        <v>117024286</v>
      </c>
      <c r="C10063" t="s">
        <v>82</v>
      </c>
      <c r="D10063" t="s">
        <v>88</v>
      </c>
      <c r="E10063" t="s">
        <v>76</v>
      </c>
      <c r="F10063" s="7">
        <v>43568</v>
      </c>
      <c r="G10063" s="7">
        <v>43934</v>
      </c>
      <c r="H10063" t="s">
        <v>77</v>
      </c>
      <c r="I10063" t="s">
        <v>78</v>
      </c>
      <c r="J10063" s="7">
        <v>45530</v>
      </c>
      <c r="K10063" s="7">
        <v>44496</v>
      </c>
      <c r="L10063" s="7">
        <v>43934</v>
      </c>
      <c r="M10063" t="s">
        <v>77</v>
      </c>
      <c r="N10063" t="s">
        <v>79</v>
      </c>
      <c r="O10063">
        <v>2026</v>
      </c>
      <c r="P10063">
        <v>1</v>
      </c>
      <c r="Q10063" t="s">
        <v>80</v>
      </c>
      <c r="R10063" s="8">
        <v>46267</v>
      </c>
      <c r="S10063" s="2">
        <v>1</v>
      </c>
      <c r="T10063" s="2" t="s">
        <v>81</v>
      </c>
    </row>
    <row r="10064" spans="1:20" x14ac:dyDescent="0.25">
      <c r="A10064">
        <v>1120887930</v>
      </c>
      <c r="B10064">
        <v>117024286</v>
      </c>
      <c r="C10064" t="s">
        <v>82</v>
      </c>
      <c r="D10064" t="s">
        <v>88</v>
      </c>
      <c r="E10064" t="s">
        <v>76</v>
      </c>
      <c r="F10064" s="7">
        <v>43568</v>
      </c>
      <c r="G10064" s="7">
        <v>43934</v>
      </c>
      <c r="H10064" t="s">
        <v>77</v>
      </c>
      <c r="I10064" t="s">
        <v>78</v>
      </c>
      <c r="J10064" s="7">
        <v>45530</v>
      </c>
      <c r="K10064" s="7">
        <v>44601</v>
      </c>
      <c r="L10064" s="7">
        <v>43934</v>
      </c>
      <c r="M10064" t="s">
        <v>77</v>
      </c>
      <c r="N10064" t="s">
        <v>79</v>
      </c>
      <c r="O10064">
        <v>2026</v>
      </c>
      <c r="P10064">
        <v>1</v>
      </c>
      <c r="Q10064" t="s">
        <v>80</v>
      </c>
      <c r="R10064" s="8">
        <v>46267</v>
      </c>
      <c r="S10064" s="2">
        <v>1</v>
      </c>
      <c r="T10064" s="2" t="s">
        <v>81</v>
      </c>
    </row>
    <row r="10065" spans="1:20" x14ac:dyDescent="0.25">
      <c r="A10065">
        <v>1120887931</v>
      </c>
      <c r="B10065">
        <v>117024286</v>
      </c>
      <c r="C10065" t="s">
        <v>82</v>
      </c>
      <c r="D10065" t="s">
        <v>88</v>
      </c>
      <c r="E10065" t="s">
        <v>76</v>
      </c>
      <c r="F10065" s="7">
        <v>43568</v>
      </c>
      <c r="G10065" s="7">
        <v>43934</v>
      </c>
      <c r="H10065" t="s">
        <v>77</v>
      </c>
      <c r="I10065" t="s">
        <v>78</v>
      </c>
      <c r="J10065" s="7">
        <v>45530</v>
      </c>
      <c r="K10065" s="7">
        <v>44488</v>
      </c>
      <c r="L10065" s="7">
        <v>43934</v>
      </c>
      <c r="M10065" t="s">
        <v>77</v>
      </c>
      <c r="N10065" t="s">
        <v>79</v>
      </c>
      <c r="O10065">
        <v>2026</v>
      </c>
      <c r="P10065">
        <v>1</v>
      </c>
      <c r="Q10065" t="s">
        <v>80</v>
      </c>
      <c r="R10065" s="8">
        <v>46267</v>
      </c>
      <c r="S10065" s="2">
        <v>1</v>
      </c>
      <c r="T10065" s="2" t="s">
        <v>81</v>
      </c>
    </row>
    <row r="10066" spans="1:20" x14ac:dyDescent="0.25">
      <c r="A10066">
        <v>1120887938</v>
      </c>
      <c r="B10066">
        <v>117028365</v>
      </c>
      <c r="C10066" t="s">
        <v>74</v>
      </c>
      <c r="D10066" t="s">
        <v>75</v>
      </c>
      <c r="E10066" t="s">
        <v>76</v>
      </c>
      <c r="F10066" s="7">
        <v>43569</v>
      </c>
      <c r="G10066" s="7">
        <v>43935</v>
      </c>
      <c r="H10066" t="s">
        <v>77</v>
      </c>
      <c r="I10066" t="s">
        <v>78</v>
      </c>
      <c r="J10066" s="7">
        <v>44299</v>
      </c>
      <c r="K10066" s="7">
        <v>43576</v>
      </c>
      <c r="L10066" s="7">
        <v>43935</v>
      </c>
      <c r="M10066" t="s">
        <v>77</v>
      </c>
      <c r="N10066" t="s">
        <v>92</v>
      </c>
      <c r="O10066">
        <v>2026</v>
      </c>
      <c r="P10066">
        <v>1</v>
      </c>
      <c r="Q10066" t="s">
        <v>80</v>
      </c>
      <c r="R10066" s="8">
        <v>46267</v>
      </c>
      <c r="S10066" s="2">
        <v>1</v>
      </c>
      <c r="T10066" s="2" t="s">
        <v>81</v>
      </c>
    </row>
    <row r="10067" spans="1:20" x14ac:dyDescent="0.25">
      <c r="A10067">
        <v>1120887939</v>
      </c>
      <c r="B10067">
        <v>117028365</v>
      </c>
      <c r="C10067" t="s">
        <v>74</v>
      </c>
      <c r="D10067" t="s">
        <v>75</v>
      </c>
      <c r="E10067" t="s">
        <v>76</v>
      </c>
      <c r="F10067" s="7">
        <v>43569</v>
      </c>
      <c r="G10067" s="7">
        <v>43935</v>
      </c>
      <c r="H10067" t="s">
        <v>77</v>
      </c>
      <c r="I10067" t="s">
        <v>78</v>
      </c>
      <c r="J10067" s="7">
        <v>44299</v>
      </c>
      <c r="K10067" s="7">
        <v>43945</v>
      </c>
      <c r="L10067" s="7">
        <v>43935</v>
      </c>
      <c r="M10067" t="s">
        <v>77</v>
      </c>
      <c r="N10067" t="s">
        <v>92</v>
      </c>
      <c r="O10067">
        <v>2026</v>
      </c>
      <c r="P10067">
        <v>1</v>
      </c>
      <c r="Q10067" t="s">
        <v>80</v>
      </c>
      <c r="R10067" s="8">
        <v>46267</v>
      </c>
      <c r="S10067" s="2">
        <v>1</v>
      </c>
      <c r="T10067" s="2" t="s">
        <v>81</v>
      </c>
    </row>
    <row r="10068" spans="1:20" x14ac:dyDescent="0.25">
      <c r="A10068">
        <v>1120887946</v>
      </c>
      <c r="B10068">
        <v>117032724</v>
      </c>
      <c r="C10068" t="s">
        <v>85</v>
      </c>
      <c r="D10068" t="s">
        <v>88</v>
      </c>
      <c r="E10068" t="s">
        <v>76</v>
      </c>
      <c r="F10068" s="7">
        <v>43570</v>
      </c>
      <c r="G10068" s="7">
        <v>43936</v>
      </c>
      <c r="H10068" t="s">
        <v>77</v>
      </c>
      <c r="I10068" t="s">
        <v>84</v>
      </c>
      <c r="J10068" s="7">
        <v>45607</v>
      </c>
      <c r="K10068" s="7">
        <v>43658</v>
      </c>
      <c r="L10068" s="7">
        <v>43936</v>
      </c>
      <c r="M10068" t="s">
        <v>77</v>
      </c>
      <c r="N10068" t="s">
        <v>79</v>
      </c>
      <c r="O10068">
        <v>2026</v>
      </c>
      <c r="P10068">
        <v>1</v>
      </c>
      <c r="Q10068" t="s">
        <v>80</v>
      </c>
      <c r="R10068" s="8">
        <v>46267</v>
      </c>
      <c r="S10068" s="2">
        <v>1</v>
      </c>
      <c r="T10068" s="2" t="s">
        <v>81</v>
      </c>
    </row>
    <row r="10069" spans="1:20" x14ac:dyDescent="0.25">
      <c r="A10069">
        <v>1120887947</v>
      </c>
      <c r="B10069">
        <v>117032724</v>
      </c>
      <c r="C10069" t="s">
        <v>85</v>
      </c>
      <c r="D10069" t="s">
        <v>88</v>
      </c>
      <c r="E10069" t="s">
        <v>76</v>
      </c>
      <c r="F10069" s="7">
        <v>43570</v>
      </c>
      <c r="G10069" s="7">
        <v>43936</v>
      </c>
      <c r="H10069" t="s">
        <v>77</v>
      </c>
      <c r="I10069" t="s">
        <v>84</v>
      </c>
      <c r="J10069" s="7">
        <v>45607</v>
      </c>
      <c r="K10069" s="7">
        <v>45623</v>
      </c>
      <c r="L10069" s="7">
        <v>43936</v>
      </c>
      <c r="M10069" t="s">
        <v>77</v>
      </c>
      <c r="N10069" t="s">
        <v>79</v>
      </c>
      <c r="O10069">
        <v>2026</v>
      </c>
      <c r="P10069">
        <v>1</v>
      </c>
      <c r="Q10069" t="s">
        <v>80</v>
      </c>
      <c r="R10069" s="8">
        <v>46267</v>
      </c>
      <c r="S10069" s="2">
        <v>1</v>
      </c>
      <c r="T10069" s="2" t="s">
        <v>81</v>
      </c>
    </row>
    <row r="10070" spans="1:20" x14ac:dyDescent="0.25">
      <c r="A10070">
        <v>1120887949</v>
      </c>
      <c r="B10070">
        <v>117032745</v>
      </c>
      <c r="C10070" t="s">
        <v>94</v>
      </c>
      <c r="D10070" t="s">
        <v>83</v>
      </c>
      <c r="E10070" t="s">
        <v>76</v>
      </c>
      <c r="F10070" s="7">
        <v>43570</v>
      </c>
      <c r="G10070" s="7">
        <v>43750</v>
      </c>
      <c r="H10070" t="s">
        <v>77</v>
      </c>
      <c r="I10070" t="s">
        <v>78</v>
      </c>
      <c r="J10070" s="7">
        <v>45432</v>
      </c>
      <c r="K10070" s="7">
        <v>43658</v>
      </c>
      <c r="L10070" s="7">
        <v>43750</v>
      </c>
      <c r="M10070" t="s">
        <v>77</v>
      </c>
      <c r="N10070" t="s">
        <v>79</v>
      </c>
      <c r="O10070">
        <v>2026</v>
      </c>
      <c r="P10070">
        <v>1</v>
      </c>
      <c r="Q10070" t="s">
        <v>80</v>
      </c>
      <c r="R10070" s="8">
        <v>46267</v>
      </c>
      <c r="S10070" s="2">
        <v>1</v>
      </c>
      <c r="T10070" s="2" t="s">
        <v>81</v>
      </c>
    </row>
    <row r="10071" spans="1:20" x14ac:dyDescent="0.25">
      <c r="A10071">
        <v>1120887951</v>
      </c>
      <c r="B10071">
        <v>117033159</v>
      </c>
      <c r="C10071" t="s">
        <v>85</v>
      </c>
      <c r="D10071" t="s">
        <v>88</v>
      </c>
      <c r="E10071" t="s">
        <v>76</v>
      </c>
      <c r="F10071" s="7">
        <v>43570</v>
      </c>
      <c r="G10071" s="7">
        <v>43936</v>
      </c>
      <c r="H10071" t="s">
        <v>77</v>
      </c>
      <c r="I10071" t="s">
        <v>78</v>
      </c>
      <c r="J10071" s="7">
        <v>45848</v>
      </c>
      <c r="K10071" s="7">
        <v>44408</v>
      </c>
      <c r="L10071" s="7">
        <v>43936</v>
      </c>
      <c r="M10071" t="s">
        <v>77</v>
      </c>
      <c r="N10071" t="s">
        <v>79</v>
      </c>
      <c r="O10071">
        <v>2026</v>
      </c>
      <c r="P10071">
        <v>1</v>
      </c>
      <c r="Q10071" t="s">
        <v>80</v>
      </c>
      <c r="R10071" s="8">
        <v>46267</v>
      </c>
      <c r="S10071" s="2">
        <v>1</v>
      </c>
      <c r="T10071" s="2" t="s">
        <v>81</v>
      </c>
    </row>
    <row r="10072" spans="1:20" x14ac:dyDescent="0.25">
      <c r="A10072">
        <v>1120887964</v>
      </c>
      <c r="B10072">
        <v>117054716</v>
      </c>
      <c r="C10072" t="s">
        <v>82</v>
      </c>
      <c r="D10072" t="s">
        <v>83</v>
      </c>
      <c r="E10072" t="s">
        <v>76</v>
      </c>
      <c r="F10072" s="7">
        <v>43573</v>
      </c>
      <c r="G10072" s="7">
        <v>43753</v>
      </c>
      <c r="H10072" t="s">
        <v>77</v>
      </c>
      <c r="I10072" t="s">
        <v>78</v>
      </c>
      <c r="J10072" s="7">
        <v>45838</v>
      </c>
      <c r="K10072" s="7">
        <v>45748</v>
      </c>
      <c r="L10072" s="7">
        <v>43753</v>
      </c>
      <c r="M10072" t="s">
        <v>77</v>
      </c>
      <c r="N10072" t="s">
        <v>92</v>
      </c>
      <c r="O10072">
        <v>2026</v>
      </c>
      <c r="P10072">
        <v>1</v>
      </c>
      <c r="Q10072" t="s">
        <v>80</v>
      </c>
      <c r="R10072" s="8">
        <v>46267</v>
      </c>
      <c r="S10072" s="2">
        <v>1</v>
      </c>
      <c r="T10072" s="2" t="s">
        <v>81</v>
      </c>
    </row>
    <row r="10073" spans="1:20" x14ac:dyDescent="0.25">
      <c r="A10073">
        <v>1120887967</v>
      </c>
      <c r="B10073">
        <v>117055138</v>
      </c>
      <c r="C10073" t="s">
        <v>74</v>
      </c>
      <c r="D10073" t="s">
        <v>83</v>
      </c>
      <c r="E10073" t="s">
        <v>76</v>
      </c>
      <c r="F10073" s="7">
        <v>43573</v>
      </c>
      <c r="G10073" s="7">
        <v>43756</v>
      </c>
      <c r="H10073" t="s">
        <v>77</v>
      </c>
      <c r="I10073" t="s">
        <v>78</v>
      </c>
      <c r="J10073" s="7">
        <v>45899</v>
      </c>
      <c r="K10073" s="7">
        <v>43658</v>
      </c>
      <c r="L10073" s="7">
        <v>43756</v>
      </c>
      <c r="M10073" t="s">
        <v>77</v>
      </c>
      <c r="N10073" t="s">
        <v>79</v>
      </c>
      <c r="O10073">
        <v>2026</v>
      </c>
      <c r="P10073">
        <v>1</v>
      </c>
      <c r="Q10073" t="s">
        <v>80</v>
      </c>
      <c r="R10073" s="8">
        <v>46267</v>
      </c>
      <c r="S10073" s="2">
        <v>1</v>
      </c>
      <c r="T10073" s="2" t="s">
        <v>81</v>
      </c>
    </row>
    <row r="10074" spans="1:20" x14ac:dyDescent="0.25">
      <c r="A10074">
        <v>1120887983</v>
      </c>
      <c r="B10074">
        <v>117069530</v>
      </c>
      <c r="C10074" t="s">
        <v>82</v>
      </c>
      <c r="D10074" t="s">
        <v>83</v>
      </c>
      <c r="E10074" t="s">
        <v>76</v>
      </c>
      <c r="F10074" s="7">
        <v>43575</v>
      </c>
      <c r="G10074" s="7">
        <v>43758</v>
      </c>
      <c r="H10074" t="s">
        <v>77</v>
      </c>
      <c r="I10074" t="s">
        <v>78</v>
      </c>
      <c r="J10074" s="7">
        <v>45929</v>
      </c>
      <c r="K10074" s="7">
        <v>43667</v>
      </c>
      <c r="L10074" s="7">
        <v>43758</v>
      </c>
      <c r="M10074" t="s">
        <v>77</v>
      </c>
      <c r="N10074" t="s">
        <v>79</v>
      </c>
      <c r="O10074">
        <v>2026</v>
      </c>
      <c r="P10074">
        <v>1</v>
      </c>
      <c r="Q10074" t="s">
        <v>80</v>
      </c>
      <c r="R10074" s="8">
        <v>46267</v>
      </c>
      <c r="S10074" s="2">
        <v>1</v>
      </c>
      <c r="T10074" s="2" t="s">
        <v>81</v>
      </c>
    </row>
    <row r="10075" spans="1:20" x14ac:dyDescent="0.25">
      <c r="A10075">
        <v>1120888000</v>
      </c>
      <c r="B10075">
        <v>117089435</v>
      </c>
      <c r="C10075" t="s">
        <v>85</v>
      </c>
      <c r="D10075" t="s">
        <v>83</v>
      </c>
      <c r="E10075" t="s">
        <v>76</v>
      </c>
      <c r="F10075" s="7">
        <v>43579</v>
      </c>
      <c r="G10075" s="7">
        <v>43759</v>
      </c>
      <c r="H10075" t="s">
        <v>77</v>
      </c>
      <c r="I10075" t="s">
        <v>78</v>
      </c>
      <c r="J10075" s="7">
        <v>45838</v>
      </c>
      <c r="K10075" s="7">
        <v>43667</v>
      </c>
      <c r="L10075" s="7">
        <v>43759</v>
      </c>
      <c r="M10075" t="s">
        <v>77</v>
      </c>
      <c r="N10075" t="s">
        <v>79</v>
      </c>
      <c r="O10075">
        <v>2026</v>
      </c>
      <c r="P10075">
        <v>1</v>
      </c>
      <c r="Q10075" t="s">
        <v>80</v>
      </c>
      <c r="R10075" s="8">
        <v>46267</v>
      </c>
      <c r="S10075" s="2">
        <v>1</v>
      </c>
      <c r="T10075" s="2" t="s">
        <v>81</v>
      </c>
    </row>
    <row r="10076" spans="1:20" x14ac:dyDescent="0.25">
      <c r="A10076">
        <v>1120888023</v>
      </c>
      <c r="B10076">
        <v>117111604</v>
      </c>
      <c r="C10076" t="s">
        <v>91</v>
      </c>
      <c r="D10076" t="s">
        <v>83</v>
      </c>
      <c r="E10076" t="s">
        <v>76</v>
      </c>
      <c r="F10076" s="7">
        <v>43582</v>
      </c>
      <c r="G10076" s="7">
        <v>43765</v>
      </c>
      <c r="H10076" t="s">
        <v>77</v>
      </c>
      <c r="I10076" t="s">
        <v>78</v>
      </c>
      <c r="J10076" s="7">
        <v>45919</v>
      </c>
      <c r="K10076" s="7">
        <v>45748</v>
      </c>
      <c r="L10076" s="7">
        <v>43765</v>
      </c>
      <c r="M10076" t="s">
        <v>77</v>
      </c>
      <c r="N10076" t="s">
        <v>79</v>
      </c>
      <c r="O10076">
        <v>2026</v>
      </c>
      <c r="P10076">
        <v>1</v>
      </c>
      <c r="Q10076" t="s">
        <v>80</v>
      </c>
      <c r="R10076" s="8">
        <v>46267</v>
      </c>
      <c r="S10076" s="2">
        <v>1</v>
      </c>
      <c r="T10076" s="2" t="s">
        <v>81</v>
      </c>
    </row>
    <row r="10077" spans="1:20" x14ac:dyDescent="0.25">
      <c r="A10077">
        <v>1120888039</v>
      </c>
      <c r="B10077">
        <v>117123072</v>
      </c>
      <c r="C10077" t="s">
        <v>82</v>
      </c>
      <c r="D10077" t="s">
        <v>83</v>
      </c>
      <c r="E10077" t="s">
        <v>76</v>
      </c>
      <c r="F10077" s="7">
        <v>43584</v>
      </c>
      <c r="G10077" s="7">
        <v>43764</v>
      </c>
      <c r="H10077" t="s">
        <v>77</v>
      </c>
      <c r="I10077" t="s">
        <v>78</v>
      </c>
      <c r="J10077" s="7">
        <v>45824</v>
      </c>
      <c r="K10077" s="7">
        <v>45748</v>
      </c>
      <c r="L10077" s="7">
        <v>43764</v>
      </c>
      <c r="M10077" t="s">
        <v>77</v>
      </c>
      <c r="N10077" t="s">
        <v>79</v>
      </c>
      <c r="O10077">
        <v>2026</v>
      </c>
      <c r="P10077">
        <v>1</v>
      </c>
      <c r="Q10077" t="s">
        <v>80</v>
      </c>
      <c r="R10077" s="8">
        <v>46267</v>
      </c>
      <c r="S10077" s="2">
        <v>1</v>
      </c>
      <c r="T10077" s="2" t="s">
        <v>81</v>
      </c>
    </row>
    <row r="10078" spans="1:20" x14ac:dyDescent="0.25">
      <c r="A10078">
        <v>1120888043</v>
      </c>
      <c r="B10078">
        <v>117125352</v>
      </c>
      <c r="C10078" t="s">
        <v>74</v>
      </c>
      <c r="D10078" t="s">
        <v>75</v>
      </c>
      <c r="E10078" t="s">
        <v>76</v>
      </c>
      <c r="F10078" s="7">
        <v>43585</v>
      </c>
      <c r="G10078" s="7">
        <v>45412</v>
      </c>
      <c r="H10078" t="s">
        <v>77</v>
      </c>
      <c r="I10078" t="s">
        <v>78</v>
      </c>
      <c r="J10078" s="7">
        <v>45488</v>
      </c>
      <c r="K10078" s="7">
        <v>45582</v>
      </c>
      <c r="L10078" s="7">
        <v>45412</v>
      </c>
      <c r="M10078" t="s">
        <v>77</v>
      </c>
      <c r="N10078" t="s">
        <v>79</v>
      </c>
      <c r="O10078">
        <v>2026</v>
      </c>
      <c r="P10078">
        <v>1</v>
      </c>
      <c r="Q10078" t="s">
        <v>80</v>
      </c>
      <c r="R10078" s="8">
        <v>46267</v>
      </c>
      <c r="S10078" s="2">
        <v>1</v>
      </c>
      <c r="T10078" s="2" t="s">
        <v>81</v>
      </c>
    </row>
    <row r="10079" spans="1:20" x14ac:dyDescent="0.25">
      <c r="A10079">
        <v>1120888048</v>
      </c>
      <c r="B10079">
        <v>117128733</v>
      </c>
      <c r="C10079" t="s">
        <v>82</v>
      </c>
      <c r="D10079" t="s">
        <v>88</v>
      </c>
      <c r="E10079" t="s">
        <v>76</v>
      </c>
      <c r="F10079" s="7">
        <v>43585</v>
      </c>
      <c r="G10079" s="7">
        <v>43951</v>
      </c>
      <c r="H10079" t="s">
        <v>77</v>
      </c>
      <c r="I10079" t="s">
        <v>78</v>
      </c>
      <c r="J10079" s="7">
        <v>45604</v>
      </c>
      <c r="K10079" s="7">
        <v>45057</v>
      </c>
      <c r="L10079" s="7">
        <v>43951</v>
      </c>
      <c r="M10079" t="s">
        <v>77</v>
      </c>
      <c r="N10079" t="s">
        <v>79</v>
      </c>
      <c r="O10079">
        <v>2026</v>
      </c>
      <c r="P10079">
        <v>1</v>
      </c>
      <c r="Q10079" t="s">
        <v>80</v>
      </c>
      <c r="R10079" s="8">
        <v>46267</v>
      </c>
      <c r="S10079" s="2">
        <v>1</v>
      </c>
      <c r="T10079" s="2" t="s">
        <v>81</v>
      </c>
    </row>
    <row r="10080" spans="1:20" x14ac:dyDescent="0.25">
      <c r="A10080">
        <v>1120888050</v>
      </c>
      <c r="B10080">
        <v>117128787</v>
      </c>
      <c r="C10080" t="s">
        <v>91</v>
      </c>
      <c r="D10080" t="s">
        <v>83</v>
      </c>
      <c r="E10080" t="s">
        <v>76</v>
      </c>
      <c r="F10080" s="7">
        <v>43585</v>
      </c>
      <c r="G10080" s="7">
        <v>43768</v>
      </c>
      <c r="H10080" t="s">
        <v>77</v>
      </c>
      <c r="I10080" t="s">
        <v>78</v>
      </c>
      <c r="J10080" s="7">
        <v>45607</v>
      </c>
      <c r="K10080" s="7">
        <v>45057</v>
      </c>
      <c r="L10080" s="7">
        <v>43768</v>
      </c>
      <c r="M10080" t="s">
        <v>77</v>
      </c>
      <c r="N10080" t="s">
        <v>79</v>
      </c>
      <c r="O10080">
        <v>2026</v>
      </c>
      <c r="P10080">
        <v>1</v>
      </c>
      <c r="Q10080" t="s">
        <v>80</v>
      </c>
      <c r="R10080" s="8">
        <v>46267</v>
      </c>
      <c r="S10080" s="2">
        <v>1</v>
      </c>
      <c r="T10080" s="2" t="s">
        <v>81</v>
      </c>
    </row>
    <row r="10081" spans="1:20" x14ac:dyDescent="0.25">
      <c r="A10081">
        <v>1120888057</v>
      </c>
      <c r="B10081">
        <v>117134151</v>
      </c>
      <c r="C10081" t="s">
        <v>82</v>
      </c>
      <c r="D10081" t="s">
        <v>88</v>
      </c>
      <c r="E10081" t="s">
        <v>76</v>
      </c>
      <c r="F10081" s="7">
        <v>43586</v>
      </c>
      <c r="G10081" s="7">
        <v>43952</v>
      </c>
      <c r="H10081" t="s">
        <v>77</v>
      </c>
      <c r="I10081" t="s">
        <v>78</v>
      </c>
      <c r="J10081" s="7">
        <v>45907</v>
      </c>
      <c r="K10081" s="7">
        <v>44243</v>
      </c>
      <c r="L10081" s="7">
        <v>43952</v>
      </c>
      <c r="M10081" t="s">
        <v>77</v>
      </c>
      <c r="N10081" t="s">
        <v>79</v>
      </c>
      <c r="O10081">
        <v>2026</v>
      </c>
      <c r="P10081">
        <v>1</v>
      </c>
      <c r="Q10081" t="s">
        <v>80</v>
      </c>
      <c r="R10081" s="8">
        <v>46267</v>
      </c>
      <c r="S10081" s="2">
        <v>1</v>
      </c>
      <c r="T10081" s="2" t="s">
        <v>81</v>
      </c>
    </row>
    <row r="10082" spans="1:20" x14ac:dyDescent="0.25">
      <c r="A10082">
        <v>1120888069</v>
      </c>
      <c r="B10082">
        <v>117148897</v>
      </c>
      <c r="C10082" t="s">
        <v>82</v>
      </c>
      <c r="D10082" t="s">
        <v>83</v>
      </c>
      <c r="E10082" t="s">
        <v>76</v>
      </c>
      <c r="F10082" s="7">
        <v>43587</v>
      </c>
      <c r="G10082" s="7">
        <v>43767</v>
      </c>
      <c r="H10082" t="s">
        <v>77</v>
      </c>
      <c r="I10082" t="s">
        <v>78</v>
      </c>
      <c r="J10082" s="7">
        <v>45855</v>
      </c>
      <c r="K10082" s="7">
        <v>45748</v>
      </c>
      <c r="L10082" s="7">
        <v>43767</v>
      </c>
      <c r="M10082" t="s">
        <v>77</v>
      </c>
      <c r="N10082" t="s">
        <v>79</v>
      </c>
      <c r="O10082">
        <v>2026</v>
      </c>
      <c r="P10082">
        <v>1</v>
      </c>
      <c r="Q10082" t="s">
        <v>80</v>
      </c>
      <c r="R10082" s="8">
        <v>46267</v>
      </c>
      <c r="S10082" s="2">
        <v>1</v>
      </c>
      <c r="T10082" s="2" t="s">
        <v>81</v>
      </c>
    </row>
    <row r="10083" spans="1:20" x14ac:dyDescent="0.25">
      <c r="A10083">
        <v>1120888091</v>
      </c>
      <c r="B10083">
        <v>117168952</v>
      </c>
      <c r="C10083" t="s">
        <v>82</v>
      </c>
      <c r="D10083" t="s">
        <v>83</v>
      </c>
      <c r="E10083" t="s">
        <v>76</v>
      </c>
      <c r="F10083" s="7">
        <v>43591</v>
      </c>
      <c r="G10083" s="7">
        <v>43775</v>
      </c>
      <c r="H10083" t="s">
        <v>77</v>
      </c>
      <c r="I10083" t="s">
        <v>78</v>
      </c>
      <c r="J10083" s="7">
        <v>45550</v>
      </c>
      <c r="K10083" s="7">
        <v>45748</v>
      </c>
      <c r="L10083" s="7">
        <v>43775</v>
      </c>
      <c r="M10083" t="s">
        <v>77</v>
      </c>
      <c r="N10083" t="s">
        <v>79</v>
      </c>
      <c r="O10083">
        <v>2026</v>
      </c>
      <c r="P10083">
        <v>1</v>
      </c>
      <c r="Q10083" t="s">
        <v>80</v>
      </c>
      <c r="R10083" s="8">
        <v>46267</v>
      </c>
      <c r="S10083" s="2">
        <v>1</v>
      </c>
      <c r="T10083" s="2" t="s">
        <v>81</v>
      </c>
    </row>
    <row r="10084" spans="1:20" x14ac:dyDescent="0.25">
      <c r="A10084">
        <v>1120888100</v>
      </c>
      <c r="B10084">
        <v>117174942</v>
      </c>
      <c r="C10084" t="s">
        <v>82</v>
      </c>
      <c r="D10084" t="s">
        <v>88</v>
      </c>
      <c r="E10084" t="s">
        <v>76</v>
      </c>
      <c r="F10084" s="7">
        <v>43592</v>
      </c>
      <c r="G10084" s="7">
        <v>43958</v>
      </c>
      <c r="H10084" t="s">
        <v>77</v>
      </c>
      <c r="I10084" t="s">
        <v>78</v>
      </c>
      <c r="J10084" s="7">
        <v>45860</v>
      </c>
      <c r="K10084" s="7">
        <v>45057</v>
      </c>
      <c r="L10084" s="7">
        <v>43958</v>
      </c>
      <c r="M10084" t="s">
        <v>77</v>
      </c>
      <c r="N10084" t="s">
        <v>79</v>
      </c>
      <c r="O10084">
        <v>2026</v>
      </c>
      <c r="P10084">
        <v>1</v>
      </c>
      <c r="Q10084" t="s">
        <v>80</v>
      </c>
      <c r="R10084" s="8">
        <v>46267</v>
      </c>
      <c r="S10084" s="2">
        <v>1</v>
      </c>
      <c r="T10084" s="2" t="s">
        <v>81</v>
      </c>
    </row>
    <row r="10085" spans="1:20" x14ac:dyDescent="0.25">
      <c r="A10085">
        <v>1120888105</v>
      </c>
      <c r="B10085">
        <v>117178611</v>
      </c>
      <c r="C10085" t="s">
        <v>74</v>
      </c>
      <c r="D10085" t="s">
        <v>83</v>
      </c>
      <c r="E10085" t="s">
        <v>76</v>
      </c>
      <c r="F10085" s="7">
        <v>43592</v>
      </c>
      <c r="G10085" s="7">
        <v>43776</v>
      </c>
      <c r="H10085" t="s">
        <v>77</v>
      </c>
      <c r="I10085" t="s">
        <v>78</v>
      </c>
      <c r="J10085" s="7">
        <v>45803</v>
      </c>
      <c r="K10085" s="7">
        <v>43667</v>
      </c>
      <c r="L10085" s="7">
        <v>43776</v>
      </c>
      <c r="M10085" t="s">
        <v>77</v>
      </c>
      <c r="N10085" t="s">
        <v>79</v>
      </c>
      <c r="O10085">
        <v>2026</v>
      </c>
      <c r="P10085">
        <v>1</v>
      </c>
      <c r="Q10085" t="s">
        <v>80</v>
      </c>
      <c r="R10085" s="8">
        <v>46267</v>
      </c>
      <c r="S10085" s="2">
        <v>1</v>
      </c>
      <c r="T10085" s="2" t="s">
        <v>81</v>
      </c>
    </row>
    <row r="10086" spans="1:20" x14ac:dyDescent="0.25">
      <c r="A10086">
        <v>1120888108</v>
      </c>
      <c r="B10086">
        <v>117179607</v>
      </c>
      <c r="C10086" t="s">
        <v>74</v>
      </c>
      <c r="D10086" t="s">
        <v>83</v>
      </c>
      <c r="E10086" t="s">
        <v>76</v>
      </c>
      <c r="F10086" s="7">
        <v>43592</v>
      </c>
      <c r="G10086" s="7">
        <v>43772</v>
      </c>
      <c r="H10086" t="s">
        <v>77</v>
      </c>
      <c r="I10086" t="s">
        <v>78</v>
      </c>
      <c r="J10086" s="7">
        <v>45899</v>
      </c>
      <c r="K10086" s="7">
        <v>44207</v>
      </c>
      <c r="L10086" s="7">
        <v>43772</v>
      </c>
      <c r="M10086" t="s">
        <v>77</v>
      </c>
      <c r="N10086" t="s">
        <v>79</v>
      </c>
      <c r="O10086">
        <v>2026</v>
      </c>
      <c r="P10086">
        <v>1</v>
      </c>
      <c r="Q10086" t="s">
        <v>80</v>
      </c>
      <c r="R10086" s="8">
        <v>46267</v>
      </c>
      <c r="S10086" s="2">
        <v>1</v>
      </c>
      <c r="T10086" s="2" t="s">
        <v>81</v>
      </c>
    </row>
    <row r="10087" spans="1:20" x14ac:dyDescent="0.25">
      <c r="A10087">
        <v>1120888125</v>
      </c>
      <c r="B10087">
        <v>117194512</v>
      </c>
      <c r="C10087" t="s">
        <v>82</v>
      </c>
      <c r="D10087" t="s">
        <v>88</v>
      </c>
      <c r="E10087" t="s">
        <v>76</v>
      </c>
      <c r="F10087" s="7">
        <v>43594</v>
      </c>
      <c r="G10087" s="7">
        <v>43960</v>
      </c>
      <c r="H10087" t="s">
        <v>77</v>
      </c>
      <c r="I10087" t="s">
        <v>89</v>
      </c>
      <c r="J10087" s="7">
        <v>45971</v>
      </c>
      <c r="K10087" s="7">
        <v>43940</v>
      </c>
      <c r="L10087" s="7">
        <v>43960</v>
      </c>
      <c r="M10087" t="s">
        <v>77</v>
      </c>
      <c r="N10087" t="s">
        <v>92</v>
      </c>
      <c r="O10087">
        <v>2026</v>
      </c>
      <c r="P10087">
        <v>1</v>
      </c>
      <c r="Q10087" t="s">
        <v>80</v>
      </c>
      <c r="R10087" s="8">
        <v>46267</v>
      </c>
      <c r="S10087" s="2">
        <v>1</v>
      </c>
      <c r="T10087" s="2" t="s">
        <v>81</v>
      </c>
    </row>
    <row r="10088" spans="1:20" x14ac:dyDescent="0.25">
      <c r="A10088">
        <v>1120888126</v>
      </c>
      <c r="B10088">
        <v>117194512</v>
      </c>
      <c r="C10088" t="s">
        <v>82</v>
      </c>
      <c r="D10088" t="s">
        <v>88</v>
      </c>
      <c r="E10088" t="s">
        <v>76</v>
      </c>
      <c r="F10088" s="7">
        <v>43594</v>
      </c>
      <c r="G10088" s="7">
        <v>43960</v>
      </c>
      <c r="H10088" t="s">
        <v>77</v>
      </c>
      <c r="I10088" t="s">
        <v>89</v>
      </c>
      <c r="J10088" s="7">
        <v>45971</v>
      </c>
      <c r="K10088" s="7">
        <v>45057</v>
      </c>
      <c r="L10088" s="7">
        <v>43960</v>
      </c>
      <c r="M10088" t="s">
        <v>77</v>
      </c>
      <c r="N10088" t="s">
        <v>92</v>
      </c>
      <c r="O10088">
        <v>2026</v>
      </c>
      <c r="P10088">
        <v>1</v>
      </c>
      <c r="Q10088" t="s">
        <v>80</v>
      </c>
      <c r="R10088" s="8">
        <v>46267</v>
      </c>
      <c r="S10088" s="2">
        <v>1</v>
      </c>
      <c r="T10088" s="2" t="s">
        <v>81</v>
      </c>
    </row>
    <row r="10089" spans="1:20" x14ac:dyDescent="0.25">
      <c r="A10089">
        <v>1120888151</v>
      </c>
      <c r="B10089">
        <v>117216139</v>
      </c>
      <c r="C10089" t="s">
        <v>90</v>
      </c>
      <c r="D10089" t="s">
        <v>83</v>
      </c>
      <c r="E10089" t="s">
        <v>76</v>
      </c>
      <c r="F10089" s="7">
        <v>43596</v>
      </c>
      <c r="G10089" s="7">
        <v>43776</v>
      </c>
      <c r="H10089" t="s">
        <v>77</v>
      </c>
      <c r="I10089" t="s">
        <v>78</v>
      </c>
      <c r="J10089" s="7">
        <v>45727</v>
      </c>
      <c r="K10089" s="7">
        <v>43658</v>
      </c>
      <c r="L10089" s="7">
        <v>43776</v>
      </c>
      <c r="M10089" t="s">
        <v>77</v>
      </c>
      <c r="N10089" t="s">
        <v>79</v>
      </c>
      <c r="O10089">
        <v>2026</v>
      </c>
      <c r="P10089">
        <v>1</v>
      </c>
      <c r="Q10089" t="s">
        <v>80</v>
      </c>
      <c r="R10089" s="8">
        <v>46267</v>
      </c>
      <c r="S10089" s="2">
        <v>1</v>
      </c>
      <c r="T10089" s="2" t="s">
        <v>81</v>
      </c>
    </row>
    <row r="10090" spans="1:20" x14ac:dyDescent="0.25">
      <c r="A10090">
        <v>1120888152</v>
      </c>
      <c r="B10090">
        <v>117216139</v>
      </c>
      <c r="C10090" t="s">
        <v>90</v>
      </c>
      <c r="D10090" t="s">
        <v>83</v>
      </c>
      <c r="E10090" t="s">
        <v>76</v>
      </c>
      <c r="F10090" s="7">
        <v>43596</v>
      </c>
      <c r="G10090" s="7">
        <v>43776</v>
      </c>
      <c r="H10090" t="s">
        <v>77</v>
      </c>
      <c r="I10090" t="s">
        <v>78</v>
      </c>
      <c r="J10090" s="7">
        <v>45727</v>
      </c>
      <c r="K10090" s="7">
        <v>45390</v>
      </c>
      <c r="L10090" s="7">
        <v>43776</v>
      </c>
      <c r="M10090" t="s">
        <v>77</v>
      </c>
      <c r="N10090" t="s">
        <v>79</v>
      </c>
      <c r="O10090">
        <v>2026</v>
      </c>
      <c r="P10090">
        <v>1</v>
      </c>
      <c r="Q10090" t="s">
        <v>80</v>
      </c>
      <c r="R10090" s="8">
        <v>46267</v>
      </c>
      <c r="S10090" s="2">
        <v>1</v>
      </c>
      <c r="T10090" s="2" t="s">
        <v>81</v>
      </c>
    </row>
    <row r="10091" spans="1:20" x14ac:dyDescent="0.25">
      <c r="A10091">
        <v>1120888162</v>
      </c>
      <c r="B10091">
        <v>117223666</v>
      </c>
      <c r="C10091" t="s">
        <v>82</v>
      </c>
      <c r="D10091" t="s">
        <v>83</v>
      </c>
      <c r="E10091" t="s">
        <v>76</v>
      </c>
      <c r="F10091" s="7">
        <v>43598</v>
      </c>
      <c r="G10091" s="7">
        <v>43778</v>
      </c>
      <c r="H10091" t="s">
        <v>77</v>
      </c>
      <c r="I10091" t="s">
        <v>78</v>
      </c>
      <c r="J10091" s="7">
        <v>46068</v>
      </c>
      <c r="K10091" s="7">
        <v>44785</v>
      </c>
      <c r="L10091" s="7">
        <v>43778</v>
      </c>
      <c r="M10091" t="s">
        <v>77</v>
      </c>
      <c r="N10091" t="s">
        <v>79</v>
      </c>
      <c r="O10091">
        <v>2026</v>
      </c>
      <c r="P10091">
        <v>1</v>
      </c>
      <c r="Q10091" t="s">
        <v>80</v>
      </c>
      <c r="R10091" s="8">
        <v>46267</v>
      </c>
      <c r="S10091" s="2">
        <v>1</v>
      </c>
      <c r="T10091" s="2" t="s">
        <v>81</v>
      </c>
    </row>
    <row r="10092" spans="1:20" x14ac:dyDescent="0.25">
      <c r="A10092">
        <v>1120888168</v>
      </c>
      <c r="B10092">
        <v>117227790</v>
      </c>
      <c r="C10092" t="s">
        <v>85</v>
      </c>
      <c r="D10092" t="s">
        <v>88</v>
      </c>
      <c r="E10092" t="s">
        <v>76</v>
      </c>
      <c r="F10092" s="7">
        <v>43598</v>
      </c>
      <c r="G10092" s="7">
        <v>43964</v>
      </c>
      <c r="H10092" t="s">
        <v>77</v>
      </c>
      <c r="I10092" t="s">
        <v>78</v>
      </c>
      <c r="J10092" s="7">
        <v>45719</v>
      </c>
      <c r="K10092" s="7">
        <v>43658</v>
      </c>
      <c r="L10092" s="7">
        <v>43964</v>
      </c>
      <c r="M10092" t="s">
        <v>77</v>
      </c>
      <c r="N10092" t="s">
        <v>79</v>
      </c>
      <c r="O10092">
        <v>2026</v>
      </c>
      <c r="P10092">
        <v>1</v>
      </c>
      <c r="Q10092" t="s">
        <v>80</v>
      </c>
      <c r="R10092" s="8">
        <v>46267</v>
      </c>
      <c r="S10092" s="2">
        <v>1</v>
      </c>
      <c r="T10092" s="2" t="s">
        <v>81</v>
      </c>
    </row>
    <row r="10093" spans="1:20" x14ac:dyDescent="0.25">
      <c r="A10093">
        <v>1120888169</v>
      </c>
      <c r="B10093">
        <v>117227790</v>
      </c>
      <c r="C10093" t="s">
        <v>85</v>
      </c>
      <c r="D10093" t="s">
        <v>88</v>
      </c>
      <c r="E10093" t="s">
        <v>76</v>
      </c>
      <c r="F10093" s="7">
        <v>43598</v>
      </c>
      <c r="G10093" s="7">
        <v>43964</v>
      </c>
      <c r="H10093" t="s">
        <v>77</v>
      </c>
      <c r="I10093" t="s">
        <v>78</v>
      </c>
      <c r="J10093" s="7">
        <v>45719</v>
      </c>
      <c r="K10093" s="7">
        <v>45721</v>
      </c>
      <c r="L10093" s="7">
        <v>43964</v>
      </c>
      <c r="M10093" t="s">
        <v>77</v>
      </c>
      <c r="N10093" t="s">
        <v>79</v>
      </c>
      <c r="O10093">
        <v>2026</v>
      </c>
      <c r="P10093">
        <v>1</v>
      </c>
      <c r="Q10093" t="s">
        <v>80</v>
      </c>
      <c r="R10093" s="8">
        <v>46267</v>
      </c>
      <c r="S10093" s="2">
        <v>1</v>
      </c>
      <c r="T10093" s="2" t="s">
        <v>81</v>
      </c>
    </row>
    <row r="10094" spans="1:20" x14ac:dyDescent="0.25">
      <c r="A10094">
        <v>1120888174</v>
      </c>
      <c r="B10094">
        <v>117233021</v>
      </c>
      <c r="C10094" t="s">
        <v>82</v>
      </c>
      <c r="D10094" t="s">
        <v>83</v>
      </c>
      <c r="E10094" t="s">
        <v>76</v>
      </c>
      <c r="F10094" s="7">
        <v>43599</v>
      </c>
      <c r="G10094" s="7">
        <v>43783</v>
      </c>
      <c r="H10094" t="s">
        <v>77</v>
      </c>
      <c r="I10094" t="s">
        <v>78</v>
      </c>
      <c r="J10094" s="7">
        <v>45510</v>
      </c>
      <c r="K10094" s="7">
        <v>43600</v>
      </c>
      <c r="L10094" s="7">
        <v>43783</v>
      </c>
      <c r="M10094" t="s">
        <v>77</v>
      </c>
      <c r="N10094" t="s">
        <v>79</v>
      </c>
      <c r="O10094">
        <v>2026</v>
      </c>
      <c r="P10094">
        <v>1</v>
      </c>
      <c r="Q10094" t="s">
        <v>80</v>
      </c>
      <c r="R10094" s="8">
        <v>46267</v>
      </c>
      <c r="S10094" s="2">
        <v>1</v>
      </c>
      <c r="T10094" s="2" t="s">
        <v>81</v>
      </c>
    </row>
    <row r="10095" spans="1:20" x14ac:dyDescent="0.25">
      <c r="A10095">
        <v>1120888175</v>
      </c>
      <c r="B10095">
        <v>117233021</v>
      </c>
      <c r="C10095" t="s">
        <v>82</v>
      </c>
      <c r="D10095" t="s">
        <v>83</v>
      </c>
      <c r="E10095" t="s">
        <v>76</v>
      </c>
      <c r="F10095" s="7">
        <v>43599</v>
      </c>
      <c r="G10095" s="7">
        <v>43783</v>
      </c>
      <c r="H10095" t="s">
        <v>77</v>
      </c>
      <c r="I10095" t="s">
        <v>78</v>
      </c>
      <c r="J10095" s="7">
        <v>45510</v>
      </c>
      <c r="K10095" s="7">
        <v>43667</v>
      </c>
      <c r="L10095" s="7">
        <v>43783</v>
      </c>
      <c r="M10095" t="s">
        <v>77</v>
      </c>
      <c r="N10095" t="s">
        <v>79</v>
      </c>
      <c r="O10095">
        <v>2026</v>
      </c>
      <c r="P10095">
        <v>1</v>
      </c>
      <c r="Q10095" t="s">
        <v>80</v>
      </c>
      <c r="R10095" s="8">
        <v>46267</v>
      </c>
      <c r="S10095" s="2">
        <v>1</v>
      </c>
      <c r="T10095" s="2" t="s">
        <v>81</v>
      </c>
    </row>
    <row r="10096" spans="1:20" x14ac:dyDescent="0.25">
      <c r="A10096">
        <v>1120888187</v>
      </c>
      <c r="B10096">
        <v>117241191</v>
      </c>
      <c r="C10096" t="s">
        <v>82</v>
      </c>
      <c r="D10096" t="s">
        <v>83</v>
      </c>
      <c r="E10096" t="s">
        <v>76</v>
      </c>
      <c r="F10096" s="7">
        <v>43600</v>
      </c>
      <c r="G10096" s="7">
        <v>43780</v>
      </c>
      <c r="H10096" t="s">
        <v>77</v>
      </c>
      <c r="I10096" t="s">
        <v>78</v>
      </c>
      <c r="J10096" s="7">
        <v>45464</v>
      </c>
      <c r="K10096" s="7">
        <v>43667</v>
      </c>
      <c r="L10096" s="7">
        <v>43780</v>
      </c>
      <c r="M10096" t="s">
        <v>77</v>
      </c>
      <c r="N10096" t="s">
        <v>79</v>
      </c>
      <c r="O10096">
        <v>2026</v>
      </c>
      <c r="P10096">
        <v>1</v>
      </c>
      <c r="Q10096" t="s">
        <v>80</v>
      </c>
      <c r="R10096" s="8">
        <v>46267</v>
      </c>
      <c r="S10096" s="2">
        <v>1</v>
      </c>
      <c r="T10096" s="2" t="s">
        <v>81</v>
      </c>
    </row>
    <row r="10097" spans="1:20" x14ac:dyDescent="0.25">
      <c r="A10097">
        <v>1120888196</v>
      </c>
      <c r="B10097">
        <v>117249746</v>
      </c>
      <c r="C10097" t="s">
        <v>90</v>
      </c>
      <c r="D10097" t="s">
        <v>83</v>
      </c>
      <c r="E10097" t="s">
        <v>76</v>
      </c>
      <c r="F10097" s="7">
        <v>43601</v>
      </c>
      <c r="G10097" s="7">
        <v>43781</v>
      </c>
      <c r="H10097" t="s">
        <v>77</v>
      </c>
      <c r="I10097" t="s">
        <v>78</v>
      </c>
      <c r="J10097" s="7">
        <v>45782</v>
      </c>
      <c r="K10097" s="7">
        <v>44880</v>
      </c>
      <c r="L10097" s="7">
        <v>43781</v>
      </c>
      <c r="M10097" t="s">
        <v>77</v>
      </c>
      <c r="N10097" t="s">
        <v>79</v>
      </c>
      <c r="O10097">
        <v>2026</v>
      </c>
      <c r="P10097">
        <v>1</v>
      </c>
      <c r="Q10097" t="s">
        <v>80</v>
      </c>
      <c r="R10097" s="8">
        <v>46267</v>
      </c>
      <c r="S10097" s="2">
        <v>1</v>
      </c>
      <c r="T10097" s="2" t="s">
        <v>81</v>
      </c>
    </row>
    <row r="10098" spans="1:20" x14ac:dyDescent="0.25">
      <c r="A10098">
        <v>1120888198</v>
      </c>
      <c r="B10098">
        <v>117251191</v>
      </c>
      <c r="C10098" t="s">
        <v>82</v>
      </c>
      <c r="D10098" t="s">
        <v>83</v>
      </c>
      <c r="E10098" t="s">
        <v>76</v>
      </c>
      <c r="F10098" s="7">
        <v>43601</v>
      </c>
      <c r="G10098" s="7">
        <v>43785</v>
      </c>
      <c r="H10098" t="s">
        <v>77</v>
      </c>
      <c r="I10098" t="s">
        <v>78</v>
      </c>
      <c r="J10098" s="7">
        <v>45745</v>
      </c>
      <c r="K10098" s="7">
        <v>43605</v>
      </c>
      <c r="L10098" s="7">
        <v>43785</v>
      </c>
      <c r="M10098" t="s">
        <v>77</v>
      </c>
      <c r="N10098" t="s">
        <v>79</v>
      </c>
      <c r="O10098">
        <v>2026</v>
      </c>
      <c r="P10098">
        <v>1</v>
      </c>
      <c r="Q10098" t="s">
        <v>80</v>
      </c>
      <c r="R10098" s="8">
        <v>46267</v>
      </c>
      <c r="S10098" s="2">
        <v>1</v>
      </c>
      <c r="T10098" s="2" t="s">
        <v>81</v>
      </c>
    </row>
    <row r="10099" spans="1:20" x14ac:dyDescent="0.25">
      <c r="A10099">
        <v>1120888199</v>
      </c>
      <c r="B10099">
        <v>117251191</v>
      </c>
      <c r="C10099" t="s">
        <v>82</v>
      </c>
      <c r="D10099" t="s">
        <v>83</v>
      </c>
      <c r="E10099" t="s">
        <v>76</v>
      </c>
      <c r="F10099" s="7">
        <v>43601</v>
      </c>
      <c r="G10099" s="7">
        <v>43785</v>
      </c>
      <c r="H10099" t="s">
        <v>77</v>
      </c>
      <c r="I10099" t="s">
        <v>78</v>
      </c>
      <c r="J10099" s="7">
        <v>45745</v>
      </c>
      <c r="K10099" s="7">
        <v>43667</v>
      </c>
      <c r="L10099" s="7">
        <v>43785</v>
      </c>
      <c r="M10099" t="s">
        <v>77</v>
      </c>
      <c r="N10099" t="s">
        <v>79</v>
      </c>
      <c r="O10099">
        <v>2026</v>
      </c>
      <c r="P10099">
        <v>1</v>
      </c>
      <c r="Q10099" t="s">
        <v>80</v>
      </c>
      <c r="R10099" s="8">
        <v>46267</v>
      </c>
      <c r="S10099" s="2">
        <v>1</v>
      </c>
      <c r="T10099" s="2" t="s">
        <v>81</v>
      </c>
    </row>
    <row r="10100" spans="1:20" x14ac:dyDescent="0.25">
      <c r="A10100">
        <v>1120888203</v>
      </c>
      <c r="B10100">
        <v>117253306</v>
      </c>
      <c r="C10100" t="s">
        <v>82</v>
      </c>
      <c r="D10100" t="s">
        <v>83</v>
      </c>
      <c r="E10100" t="s">
        <v>76</v>
      </c>
      <c r="F10100" s="7">
        <v>43601</v>
      </c>
      <c r="G10100" s="7">
        <v>43781</v>
      </c>
      <c r="H10100" t="s">
        <v>77</v>
      </c>
      <c r="I10100" t="s">
        <v>78</v>
      </c>
      <c r="J10100" s="7">
        <v>45870</v>
      </c>
      <c r="K10100" s="7">
        <v>45748</v>
      </c>
      <c r="L10100" s="7">
        <v>43781</v>
      </c>
      <c r="M10100" t="s">
        <v>77</v>
      </c>
      <c r="N10100" t="s">
        <v>79</v>
      </c>
      <c r="O10100">
        <v>2026</v>
      </c>
      <c r="P10100">
        <v>1</v>
      </c>
      <c r="Q10100" t="s">
        <v>80</v>
      </c>
      <c r="R10100" s="8">
        <v>46267</v>
      </c>
      <c r="S10100" s="2">
        <v>1</v>
      </c>
      <c r="T10100" s="2" t="s">
        <v>81</v>
      </c>
    </row>
    <row r="10101" spans="1:20" x14ac:dyDescent="0.25">
      <c r="A10101">
        <v>1120888212</v>
      </c>
      <c r="B10101">
        <v>117258112</v>
      </c>
      <c r="C10101" t="s">
        <v>82</v>
      </c>
      <c r="D10101" t="s">
        <v>83</v>
      </c>
      <c r="E10101" t="s">
        <v>76</v>
      </c>
      <c r="F10101" s="7">
        <v>43602</v>
      </c>
      <c r="G10101" s="7">
        <v>43782</v>
      </c>
      <c r="H10101" t="s">
        <v>77</v>
      </c>
      <c r="I10101" t="s">
        <v>78</v>
      </c>
      <c r="J10101" s="7">
        <v>45782</v>
      </c>
      <c r="K10101" s="7">
        <v>43658</v>
      </c>
      <c r="L10101" s="7">
        <v>43782</v>
      </c>
      <c r="M10101" t="s">
        <v>77</v>
      </c>
      <c r="N10101" t="s">
        <v>79</v>
      </c>
      <c r="O10101">
        <v>2026</v>
      </c>
      <c r="P10101">
        <v>1</v>
      </c>
      <c r="Q10101" t="s">
        <v>80</v>
      </c>
      <c r="R10101" s="8">
        <v>46267</v>
      </c>
      <c r="S10101" s="2">
        <v>1</v>
      </c>
      <c r="T10101" s="2" t="s">
        <v>81</v>
      </c>
    </row>
    <row r="10102" spans="1:20" x14ac:dyDescent="0.25">
      <c r="A10102">
        <v>1120888214</v>
      </c>
      <c r="B10102">
        <v>117258556</v>
      </c>
      <c r="C10102" t="s">
        <v>93</v>
      </c>
      <c r="D10102" t="s">
        <v>88</v>
      </c>
      <c r="E10102" t="s">
        <v>76</v>
      </c>
      <c r="F10102" s="7">
        <v>43602</v>
      </c>
      <c r="G10102" s="7">
        <v>43968</v>
      </c>
      <c r="H10102" t="s">
        <v>77</v>
      </c>
      <c r="I10102" t="s">
        <v>78</v>
      </c>
      <c r="J10102" s="7">
        <v>45424</v>
      </c>
      <c r="K10102" s="7">
        <v>45436</v>
      </c>
      <c r="L10102" s="7">
        <v>43968</v>
      </c>
      <c r="M10102" t="s">
        <v>77</v>
      </c>
      <c r="N10102" t="s">
        <v>79</v>
      </c>
      <c r="O10102">
        <v>2026</v>
      </c>
      <c r="P10102">
        <v>1</v>
      </c>
      <c r="Q10102" t="s">
        <v>80</v>
      </c>
      <c r="R10102" s="8">
        <v>46267</v>
      </c>
      <c r="S10102" s="2">
        <v>1</v>
      </c>
      <c r="T10102" s="2" t="s">
        <v>81</v>
      </c>
    </row>
    <row r="10103" spans="1:20" x14ac:dyDescent="0.25">
      <c r="A10103">
        <v>1120888217</v>
      </c>
      <c r="B10103">
        <v>117260695</v>
      </c>
      <c r="C10103" t="s">
        <v>82</v>
      </c>
      <c r="D10103" t="s">
        <v>83</v>
      </c>
      <c r="E10103" t="s">
        <v>76</v>
      </c>
      <c r="F10103" s="7">
        <v>43602</v>
      </c>
      <c r="G10103" s="7">
        <v>43782</v>
      </c>
      <c r="H10103" t="s">
        <v>77</v>
      </c>
      <c r="I10103" t="s">
        <v>78</v>
      </c>
      <c r="J10103" s="7">
        <v>45745</v>
      </c>
      <c r="K10103" s="7">
        <v>44785</v>
      </c>
      <c r="L10103" s="7">
        <v>43782</v>
      </c>
      <c r="M10103" t="s">
        <v>77</v>
      </c>
      <c r="N10103" t="s">
        <v>79</v>
      </c>
      <c r="O10103">
        <v>2026</v>
      </c>
      <c r="P10103">
        <v>1</v>
      </c>
      <c r="Q10103" t="s">
        <v>80</v>
      </c>
      <c r="R10103" s="8">
        <v>46267</v>
      </c>
      <c r="S10103" s="2">
        <v>1</v>
      </c>
      <c r="T10103" s="2" t="s">
        <v>81</v>
      </c>
    </row>
    <row r="10104" spans="1:20" x14ac:dyDescent="0.25">
      <c r="A10104">
        <v>1120888242</v>
      </c>
      <c r="B10104">
        <v>117303091</v>
      </c>
      <c r="C10104" t="s">
        <v>91</v>
      </c>
      <c r="D10104" t="s">
        <v>83</v>
      </c>
      <c r="E10104" t="s">
        <v>76</v>
      </c>
      <c r="F10104" s="7">
        <v>43607</v>
      </c>
      <c r="G10104" s="7">
        <v>43791</v>
      </c>
      <c r="H10104" t="s">
        <v>86</v>
      </c>
      <c r="I10104" t="s">
        <v>87</v>
      </c>
      <c r="J10104" s="7">
        <v>45895</v>
      </c>
      <c r="K10104" s="7">
        <v>44785</v>
      </c>
      <c r="L10104" s="7">
        <v>43791</v>
      </c>
      <c r="M10104" t="s">
        <v>86</v>
      </c>
      <c r="N10104" t="s">
        <v>79</v>
      </c>
      <c r="O10104">
        <v>2026</v>
      </c>
      <c r="P10104">
        <v>1</v>
      </c>
      <c r="Q10104" t="s">
        <v>80</v>
      </c>
      <c r="R10104" s="8">
        <v>46267</v>
      </c>
      <c r="S10104" s="2">
        <v>1</v>
      </c>
      <c r="T10104" s="2" t="s">
        <v>81</v>
      </c>
    </row>
    <row r="10105" spans="1:20" x14ac:dyDescent="0.25">
      <c r="A10105">
        <v>1120888243</v>
      </c>
      <c r="B10105">
        <v>117303091</v>
      </c>
      <c r="C10105" t="s">
        <v>91</v>
      </c>
      <c r="D10105" t="s">
        <v>83</v>
      </c>
      <c r="E10105" t="s">
        <v>76</v>
      </c>
      <c r="F10105" s="7">
        <v>43607</v>
      </c>
      <c r="G10105" s="7">
        <v>43791</v>
      </c>
      <c r="H10105" t="s">
        <v>86</v>
      </c>
      <c r="I10105" t="s">
        <v>87</v>
      </c>
      <c r="J10105" s="7">
        <v>45895</v>
      </c>
      <c r="K10105" s="7">
        <v>43667</v>
      </c>
      <c r="L10105" s="7">
        <v>43791</v>
      </c>
      <c r="M10105" t="s">
        <v>86</v>
      </c>
      <c r="N10105" t="s">
        <v>79</v>
      </c>
      <c r="O10105">
        <v>2026</v>
      </c>
      <c r="P10105">
        <v>1</v>
      </c>
      <c r="Q10105" t="s">
        <v>80</v>
      </c>
      <c r="R10105" s="8">
        <v>46267</v>
      </c>
      <c r="S10105" s="2">
        <v>1</v>
      </c>
      <c r="T10105" s="2" t="s">
        <v>81</v>
      </c>
    </row>
    <row r="10106" spans="1:20" x14ac:dyDescent="0.25">
      <c r="A10106">
        <v>1120888245</v>
      </c>
      <c r="B10106">
        <v>117303280</v>
      </c>
      <c r="C10106" t="s">
        <v>82</v>
      </c>
      <c r="D10106" t="s">
        <v>75</v>
      </c>
      <c r="E10106" t="s">
        <v>76</v>
      </c>
      <c r="F10106" s="7">
        <v>43607</v>
      </c>
      <c r="G10106" s="7">
        <v>43973</v>
      </c>
      <c r="H10106" t="s">
        <v>77</v>
      </c>
      <c r="I10106" t="s">
        <v>78</v>
      </c>
      <c r="J10106" s="7">
        <v>45553</v>
      </c>
      <c r="K10106" s="7">
        <v>45057</v>
      </c>
      <c r="L10106" s="7">
        <v>43973</v>
      </c>
      <c r="M10106" t="s">
        <v>77</v>
      </c>
      <c r="N10106" t="s">
        <v>79</v>
      </c>
      <c r="O10106">
        <v>2026</v>
      </c>
      <c r="P10106">
        <v>1</v>
      </c>
      <c r="Q10106" t="s">
        <v>80</v>
      </c>
      <c r="R10106" s="8">
        <v>46267</v>
      </c>
      <c r="S10106" s="2">
        <v>1</v>
      </c>
      <c r="T10106" s="2" t="s">
        <v>81</v>
      </c>
    </row>
    <row r="10107" spans="1:20" x14ac:dyDescent="0.25">
      <c r="A10107">
        <v>1120888250</v>
      </c>
      <c r="B10107">
        <v>117305882</v>
      </c>
      <c r="C10107" t="s">
        <v>82</v>
      </c>
      <c r="D10107" t="s">
        <v>83</v>
      </c>
      <c r="E10107" t="s">
        <v>76</v>
      </c>
      <c r="F10107" s="7">
        <v>43608</v>
      </c>
      <c r="G10107" s="7">
        <v>43788</v>
      </c>
      <c r="H10107" t="s">
        <v>77</v>
      </c>
      <c r="I10107" t="s">
        <v>78</v>
      </c>
      <c r="J10107" s="7">
        <v>45937</v>
      </c>
      <c r="K10107" s="7">
        <v>45748</v>
      </c>
      <c r="L10107" s="7">
        <v>43788</v>
      </c>
      <c r="M10107" t="s">
        <v>77</v>
      </c>
      <c r="N10107" t="s">
        <v>79</v>
      </c>
      <c r="O10107">
        <v>2026</v>
      </c>
      <c r="P10107">
        <v>1</v>
      </c>
      <c r="Q10107" t="s">
        <v>80</v>
      </c>
      <c r="R10107" s="8">
        <v>46267</v>
      </c>
      <c r="S10107" s="2">
        <v>1</v>
      </c>
      <c r="T10107" s="2" t="s">
        <v>81</v>
      </c>
    </row>
    <row r="10108" spans="1:20" x14ac:dyDescent="0.25">
      <c r="A10108">
        <v>1120888255</v>
      </c>
      <c r="B10108">
        <v>117307242</v>
      </c>
      <c r="C10108" t="s">
        <v>82</v>
      </c>
      <c r="D10108" t="s">
        <v>83</v>
      </c>
      <c r="E10108" t="s">
        <v>76</v>
      </c>
      <c r="F10108" s="7">
        <v>43608</v>
      </c>
      <c r="G10108" s="7">
        <v>43788</v>
      </c>
      <c r="H10108" t="s">
        <v>77</v>
      </c>
      <c r="I10108" t="s">
        <v>78</v>
      </c>
      <c r="J10108" s="7">
        <v>45607</v>
      </c>
      <c r="K10108" s="7">
        <v>43658</v>
      </c>
      <c r="L10108" s="7">
        <v>43788</v>
      </c>
      <c r="M10108" t="s">
        <v>77</v>
      </c>
      <c r="N10108" t="s">
        <v>79</v>
      </c>
      <c r="O10108">
        <v>2026</v>
      </c>
      <c r="P10108">
        <v>1</v>
      </c>
      <c r="Q10108" t="s">
        <v>80</v>
      </c>
      <c r="R10108" s="8">
        <v>46267</v>
      </c>
      <c r="S10108" s="2">
        <v>1</v>
      </c>
      <c r="T10108" s="2" t="s">
        <v>81</v>
      </c>
    </row>
    <row r="10109" spans="1:20" x14ac:dyDescent="0.25">
      <c r="A10109">
        <v>1120888257</v>
      </c>
      <c r="B10109">
        <v>117309508</v>
      </c>
      <c r="C10109" t="s">
        <v>82</v>
      </c>
      <c r="D10109" t="s">
        <v>88</v>
      </c>
      <c r="E10109" t="s">
        <v>76</v>
      </c>
      <c r="F10109" s="7">
        <v>43608</v>
      </c>
      <c r="G10109" s="7">
        <v>45435</v>
      </c>
      <c r="H10109" t="s">
        <v>77</v>
      </c>
      <c r="I10109" t="s">
        <v>78</v>
      </c>
      <c r="J10109" s="7">
        <v>45935</v>
      </c>
      <c r="K10109" s="7">
        <v>45057</v>
      </c>
      <c r="L10109" s="7">
        <v>45435</v>
      </c>
      <c r="M10109" t="s">
        <v>77</v>
      </c>
      <c r="N10109" t="s">
        <v>79</v>
      </c>
      <c r="O10109">
        <v>2026</v>
      </c>
      <c r="P10109">
        <v>1</v>
      </c>
      <c r="Q10109" t="s">
        <v>80</v>
      </c>
      <c r="R10109" s="8">
        <v>46267</v>
      </c>
      <c r="S10109" s="2">
        <v>1</v>
      </c>
      <c r="T10109" s="2" t="s">
        <v>81</v>
      </c>
    </row>
    <row r="10110" spans="1:20" x14ac:dyDescent="0.25">
      <c r="A10110">
        <v>1120888267</v>
      </c>
      <c r="B10110">
        <v>117317952</v>
      </c>
      <c r="C10110" t="s">
        <v>82</v>
      </c>
      <c r="D10110" t="s">
        <v>88</v>
      </c>
      <c r="E10110" t="s">
        <v>76</v>
      </c>
      <c r="F10110" s="7">
        <v>43608</v>
      </c>
      <c r="G10110" s="7">
        <v>43974</v>
      </c>
      <c r="H10110" t="s">
        <v>77</v>
      </c>
      <c r="I10110" t="s">
        <v>78</v>
      </c>
      <c r="J10110" s="7">
        <v>45869</v>
      </c>
      <c r="K10110" s="7">
        <v>45257</v>
      </c>
      <c r="L10110" s="7">
        <v>43974</v>
      </c>
      <c r="M10110" t="s">
        <v>77</v>
      </c>
      <c r="N10110" t="s">
        <v>79</v>
      </c>
      <c r="O10110">
        <v>2026</v>
      </c>
      <c r="P10110">
        <v>1</v>
      </c>
      <c r="Q10110" t="s">
        <v>80</v>
      </c>
      <c r="R10110" s="8">
        <v>46267</v>
      </c>
      <c r="S10110" s="2">
        <v>1</v>
      </c>
      <c r="T10110" s="2" t="s">
        <v>81</v>
      </c>
    </row>
    <row r="10111" spans="1:20" x14ac:dyDescent="0.25">
      <c r="A10111">
        <v>1120888283</v>
      </c>
      <c r="B10111">
        <v>117326802</v>
      </c>
      <c r="C10111" t="s">
        <v>82</v>
      </c>
      <c r="D10111" t="s">
        <v>83</v>
      </c>
      <c r="E10111" t="s">
        <v>76</v>
      </c>
      <c r="F10111" s="7">
        <v>43613</v>
      </c>
      <c r="G10111" s="7">
        <v>43793</v>
      </c>
      <c r="H10111" t="s">
        <v>77</v>
      </c>
      <c r="I10111" t="s">
        <v>84</v>
      </c>
      <c r="J10111" s="7">
        <v>45432</v>
      </c>
      <c r="K10111" s="7">
        <v>43667</v>
      </c>
      <c r="L10111" s="7">
        <v>43793</v>
      </c>
      <c r="M10111" t="s">
        <v>77</v>
      </c>
      <c r="N10111" t="s">
        <v>79</v>
      </c>
      <c r="O10111">
        <v>2026</v>
      </c>
      <c r="P10111">
        <v>1</v>
      </c>
      <c r="Q10111" t="s">
        <v>80</v>
      </c>
      <c r="R10111" s="8">
        <v>46267</v>
      </c>
      <c r="S10111" s="2">
        <v>1</v>
      </c>
      <c r="T10111" s="2" t="s">
        <v>81</v>
      </c>
    </row>
    <row r="10112" spans="1:20" x14ac:dyDescent="0.25">
      <c r="A10112">
        <v>1120888284</v>
      </c>
      <c r="B10112">
        <v>117326802</v>
      </c>
      <c r="C10112" t="s">
        <v>82</v>
      </c>
      <c r="D10112" t="s">
        <v>83</v>
      </c>
      <c r="E10112" t="s">
        <v>76</v>
      </c>
      <c r="F10112" s="7">
        <v>43613</v>
      </c>
      <c r="G10112" s="7">
        <v>43793</v>
      </c>
      <c r="H10112" t="s">
        <v>77</v>
      </c>
      <c r="I10112" t="s">
        <v>84</v>
      </c>
      <c r="J10112" s="7">
        <v>45432</v>
      </c>
      <c r="K10112" s="7">
        <v>46082</v>
      </c>
      <c r="L10112" s="7">
        <v>43793</v>
      </c>
      <c r="M10112" t="s">
        <v>77</v>
      </c>
      <c r="N10112" t="s">
        <v>79</v>
      </c>
      <c r="O10112">
        <v>2026</v>
      </c>
      <c r="P10112">
        <v>1</v>
      </c>
      <c r="Q10112" t="s">
        <v>80</v>
      </c>
      <c r="R10112" s="8">
        <v>46267</v>
      </c>
      <c r="S10112" s="2">
        <v>1</v>
      </c>
      <c r="T10112" s="2" t="s">
        <v>81</v>
      </c>
    </row>
    <row r="10113" spans="1:20" x14ac:dyDescent="0.25">
      <c r="A10113">
        <v>1120888312</v>
      </c>
      <c r="B10113">
        <v>117395178</v>
      </c>
      <c r="C10113" t="s">
        <v>93</v>
      </c>
      <c r="D10113" t="s">
        <v>75</v>
      </c>
      <c r="E10113" t="s">
        <v>76</v>
      </c>
      <c r="F10113" s="7">
        <v>43621</v>
      </c>
      <c r="G10113" s="7">
        <v>45383</v>
      </c>
      <c r="H10113" t="s">
        <v>77</v>
      </c>
      <c r="I10113" t="s">
        <v>78</v>
      </c>
      <c r="J10113" s="7">
        <v>44413</v>
      </c>
      <c r="K10113" s="7">
        <v>43682</v>
      </c>
      <c r="L10113" s="7">
        <v>45383</v>
      </c>
      <c r="M10113" t="s">
        <v>77</v>
      </c>
      <c r="N10113" t="s">
        <v>92</v>
      </c>
      <c r="O10113">
        <v>2026</v>
      </c>
      <c r="P10113">
        <v>1</v>
      </c>
      <c r="Q10113" t="s">
        <v>80</v>
      </c>
      <c r="R10113" s="8">
        <v>46267</v>
      </c>
      <c r="S10113" s="2">
        <v>1</v>
      </c>
      <c r="T10113" s="2" t="s">
        <v>81</v>
      </c>
    </row>
    <row r="10114" spans="1:20" x14ac:dyDescent="0.25">
      <c r="A10114">
        <v>1120888380</v>
      </c>
      <c r="B10114">
        <v>117588155</v>
      </c>
      <c r="C10114" t="s">
        <v>82</v>
      </c>
      <c r="D10114" t="s">
        <v>75</v>
      </c>
      <c r="E10114" t="s">
        <v>76</v>
      </c>
      <c r="F10114" s="7">
        <v>43655</v>
      </c>
      <c r="G10114" s="7">
        <v>44021</v>
      </c>
      <c r="H10114" t="s">
        <v>77</v>
      </c>
      <c r="I10114" t="s">
        <v>78</v>
      </c>
      <c r="J10114" s="7">
        <v>45972</v>
      </c>
      <c r="K10114" s="7">
        <v>45057</v>
      </c>
      <c r="L10114" s="7">
        <v>44021</v>
      </c>
      <c r="M10114" t="s">
        <v>77</v>
      </c>
      <c r="N10114" t="s">
        <v>79</v>
      </c>
      <c r="O10114">
        <v>2026</v>
      </c>
      <c r="P10114">
        <v>1</v>
      </c>
      <c r="Q10114" t="s">
        <v>80</v>
      </c>
      <c r="R10114" s="8">
        <v>46267</v>
      </c>
      <c r="S10114" s="2">
        <v>1</v>
      </c>
      <c r="T10114" s="2" t="s">
        <v>81</v>
      </c>
    </row>
    <row r="10115" spans="1:20" x14ac:dyDescent="0.25">
      <c r="A10115">
        <v>1120888419</v>
      </c>
      <c r="B10115">
        <v>117687676</v>
      </c>
      <c r="C10115" t="s">
        <v>82</v>
      </c>
      <c r="D10115" t="s">
        <v>75</v>
      </c>
      <c r="E10115" t="s">
        <v>76</v>
      </c>
      <c r="F10115" s="7">
        <v>43677</v>
      </c>
      <c r="G10115" s="7">
        <v>44043</v>
      </c>
      <c r="H10115" t="s">
        <v>77</v>
      </c>
      <c r="I10115" t="s">
        <v>78</v>
      </c>
      <c r="J10115" s="7">
        <v>45305</v>
      </c>
      <c r="K10115" s="7">
        <v>45057</v>
      </c>
      <c r="L10115" s="7">
        <v>44043</v>
      </c>
      <c r="M10115" t="s">
        <v>77</v>
      </c>
      <c r="N10115" t="s">
        <v>92</v>
      </c>
      <c r="O10115">
        <v>2026</v>
      </c>
      <c r="P10115">
        <v>1</v>
      </c>
      <c r="Q10115" t="s">
        <v>80</v>
      </c>
      <c r="R10115" s="8">
        <v>46267</v>
      </c>
      <c r="S10115" s="2">
        <v>1</v>
      </c>
      <c r="T10115" s="2" t="s">
        <v>81</v>
      </c>
    </row>
    <row r="10116" spans="1:20" x14ac:dyDescent="0.25">
      <c r="A10116">
        <v>1120888423</v>
      </c>
      <c r="B10116">
        <v>117689822</v>
      </c>
      <c r="C10116" t="s">
        <v>82</v>
      </c>
      <c r="D10116" t="s">
        <v>88</v>
      </c>
      <c r="E10116" t="s">
        <v>76</v>
      </c>
      <c r="F10116" s="7">
        <v>43677</v>
      </c>
      <c r="G10116" s="7">
        <v>44043</v>
      </c>
      <c r="H10116" t="s">
        <v>77</v>
      </c>
      <c r="I10116" t="s">
        <v>78</v>
      </c>
      <c r="J10116" s="7">
        <v>45855</v>
      </c>
      <c r="K10116" s="7">
        <v>45057</v>
      </c>
      <c r="L10116" s="7">
        <v>44043</v>
      </c>
      <c r="M10116" t="s">
        <v>77</v>
      </c>
      <c r="N10116" t="s">
        <v>79</v>
      </c>
      <c r="O10116">
        <v>2026</v>
      </c>
      <c r="P10116">
        <v>1</v>
      </c>
      <c r="Q10116" t="s">
        <v>80</v>
      </c>
      <c r="R10116" s="8">
        <v>46267</v>
      </c>
      <c r="S10116" s="2">
        <v>1</v>
      </c>
      <c r="T10116" s="2" t="s">
        <v>81</v>
      </c>
    </row>
    <row r="10117" spans="1:20" x14ac:dyDescent="0.25">
      <c r="A10117">
        <v>1120888431</v>
      </c>
      <c r="B10117">
        <v>117692227</v>
      </c>
      <c r="C10117" t="s">
        <v>82</v>
      </c>
      <c r="D10117" t="s">
        <v>88</v>
      </c>
      <c r="E10117" t="s">
        <v>76</v>
      </c>
      <c r="F10117" s="7">
        <v>43677</v>
      </c>
      <c r="G10117" s="7">
        <v>44043</v>
      </c>
      <c r="H10117" t="s">
        <v>77</v>
      </c>
      <c r="I10117" t="s">
        <v>78</v>
      </c>
      <c r="J10117" s="7">
        <v>46098</v>
      </c>
      <c r="K10117" s="7">
        <v>45057</v>
      </c>
      <c r="L10117" s="7">
        <v>44043</v>
      </c>
      <c r="M10117" t="s">
        <v>77</v>
      </c>
      <c r="N10117" t="s">
        <v>79</v>
      </c>
      <c r="O10117">
        <v>2026</v>
      </c>
      <c r="P10117">
        <v>1</v>
      </c>
      <c r="Q10117" t="s">
        <v>80</v>
      </c>
      <c r="R10117" s="8">
        <v>46267</v>
      </c>
      <c r="S10117" s="2">
        <v>1</v>
      </c>
      <c r="T10117" s="2" t="s">
        <v>81</v>
      </c>
    </row>
    <row r="10118" spans="1:20" x14ac:dyDescent="0.25">
      <c r="A10118">
        <v>1120888534</v>
      </c>
      <c r="B10118">
        <v>117927509</v>
      </c>
      <c r="C10118" t="s">
        <v>85</v>
      </c>
      <c r="D10118" t="s">
        <v>75</v>
      </c>
      <c r="E10118" t="s">
        <v>76</v>
      </c>
      <c r="F10118" s="7">
        <v>43735</v>
      </c>
      <c r="G10118" s="7">
        <v>44101</v>
      </c>
      <c r="H10118" t="s">
        <v>86</v>
      </c>
      <c r="I10118" t="s">
        <v>87</v>
      </c>
      <c r="J10118" s="7">
        <v>45609</v>
      </c>
      <c r="K10118" s="7">
        <v>43739</v>
      </c>
      <c r="L10118" s="7">
        <v>44101</v>
      </c>
      <c r="M10118" t="s">
        <v>86</v>
      </c>
      <c r="N10118" t="s">
        <v>79</v>
      </c>
      <c r="O10118">
        <v>2026</v>
      </c>
      <c r="P10118">
        <v>1</v>
      </c>
      <c r="Q10118" t="s">
        <v>80</v>
      </c>
      <c r="R10118" s="8">
        <v>46267</v>
      </c>
      <c r="S10118" s="2">
        <v>1</v>
      </c>
      <c r="T10118" s="2" t="s">
        <v>81</v>
      </c>
    </row>
    <row r="10119" spans="1:20" x14ac:dyDescent="0.25">
      <c r="A10119">
        <v>1120888612</v>
      </c>
      <c r="B10119">
        <v>118210070</v>
      </c>
      <c r="C10119" t="s">
        <v>93</v>
      </c>
      <c r="D10119" t="s">
        <v>88</v>
      </c>
      <c r="E10119" t="s">
        <v>76</v>
      </c>
      <c r="F10119" s="7">
        <v>43797</v>
      </c>
      <c r="G10119" s="7">
        <v>44163</v>
      </c>
      <c r="H10119" t="s">
        <v>77</v>
      </c>
      <c r="I10119" t="s">
        <v>78</v>
      </c>
      <c r="J10119" s="7">
        <v>45861</v>
      </c>
      <c r="K10119" s="7">
        <v>45563</v>
      </c>
      <c r="L10119" s="7">
        <v>44163</v>
      </c>
      <c r="M10119" t="s">
        <v>77</v>
      </c>
      <c r="N10119" t="s">
        <v>79</v>
      </c>
      <c r="O10119">
        <v>2026</v>
      </c>
      <c r="P10119">
        <v>1</v>
      </c>
      <c r="Q10119" t="s">
        <v>80</v>
      </c>
      <c r="R10119" s="8">
        <v>46267</v>
      </c>
      <c r="S10119" s="2">
        <v>1</v>
      </c>
      <c r="T10119" s="2" t="s">
        <v>81</v>
      </c>
    </row>
    <row r="10120" spans="1:20" x14ac:dyDescent="0.25">
      <c r="A10120">
        <v>1120888680</v>
      </c>
      <c r="B10120">
        <v>118930487</v>
      </c>
      <c r="C10120" t="s">
        <v>96</v>
      </c>
      <c r="D10120" t="s">
        <v>75</v>
      </c>
      <c r="E10120" t="s">
        <v>76</v>
      </c>
      <c r="F10120" s="7">
        <v>43938</v>
      </c>
      <c r="G10120" s="7">
        <v>44303</v>
      </c>
      <c r="H10120" t="s">
        <v>86</v>
      </c>
      <c r="I10120" t="s">
        <v>87</v>
      </c>
      <c r="J10120" s="7">
        <v>45777</v>
      </c>
      <c r="K10120" s="7">
        <v>43938</v>
      </c>
      <c r="L10120" s="7">
        <v>44303</v>
      </c>
      <c r="M10120" t="s">
        <v>86</v>
      </c>
      <c r="N10120" t="s">
        <v>79</v>
      </c>
      <c r="O10120">
        <v>2026</v>
      </c>
      <c r="P10120">
        <v>1</v>
      </c>
      <c r="Q10120" t="s">
        <v>80</v>
      </c>
      <c r="R10120" s="8">
        <v>46267</v>
      </c>
      <c r="S10120" s="2">
        <v>1</v>
      </c>
      <c r="T10120" s="2" t="s">
        <v>81</v>
      </c>
    </row>
    <row r="10121" spans="1:20" x14ac:dyDescent="0.25">
      <c r="A10121">
        <v>1120888738</v>
      </c>
      <c r="B10121">
        <v>119034851</v>
      </c>
      <c r="C10121" t="s">
        <v>74</v>
      </c>
      <c r="D10121" t="s">
        <v>83</v>
      </c>
      <c r="E10121" t="s">
        <v>76</v>
      </c>
      <c r="F10121" s="7">
        <v>43966</v>
      </c>
      <c r="G10121" s="7">
        <v>44150</v>
      </c>
      <c r="H10121" t="s">
        <v>77</v>
      </c>
      <c r="I10121" t="s">
        <v>84</v>
      </c>
      <c r="J10121" s="7">
        <v>45745</v>
      </c>
      <c r="K10121" s="7">
        <v>45723</v>
      </c>
      <c r="L10121" s="7">
        <v>44150</v>
      </c>
      <c r="M10121" t="s">
        <v>77</v>
      </c>
      <c r="N10121" t="s">
        <v>79</v>
      </c>
      <c r="O10121">
        <v>2026</v>
      </c>
      <c r="P10121">
        <v>1</v>
      </c>
      <c r="Q10121" t="s">
        <v>80</v>
      </c>
      <c r="R10121" s="8">
        <v>46267</v>
      </c>
      <c r="S10121" s="2">
        <v>1</v>
      </c>
      <c r="T10121" s="2" t="s">
        <v>81</v>
      </c>
    </row>
    <row r="10122" spans="1:20" x14ac:dyDescent="0.25">
      <c r="A10122">
        <v>1120888739</v>
      </c>
      <c r="B10122">
        <v>119034851</v>
      </c>
      <c r="C10122" t="s">
        <v>74</v>
      </c>
      <c r="D10122" t="s">
        <v>83</v>
      </c>
      <c r="E10122" t="s">
        <v>76</v>
      </c>
      <c r="F10122" s="7">
        <v>43966</v>
      </c>
      <c r="G10122" s="7">
        <v>44150</v>
      </c>
      <c r="H10122" t="s">
        <v>77</v>
      </c>
      <c r="I10122" t="s">
        <v>84</v>
      </c>
      <c r="J10122" s="7">
        <v>45745</v>
      </c>
      <c r="K10122" s="7">
        <v>46086</v>
      </c>
      <c r="L10122" s="7">
        <v>44150</v>
      </c>
      <c r="M10122" t="s">
        <v>77</v>
      </c>
      <c r="N10122" t="s">
        <v>79</v>
      </c>
      <c r="O10122">
        <v>2026</v>
      </c>
      <c r="P10122">
        <v>1</v>
      </c>
      <c r="Q10122" t="s">
        <v>80</v>
      </c>
      <c r="R10122" s="8">
        <v>46267</v>
      </c>
      <c r="S10122" s="2">
        <v>1</v>
      </c>
      <c r="T10122" s="2" t="s">
        <v>81</v>
      </c>
    </row>
    <row r="10123" spans="1:20" x14ac:dyDescent="0.25">
      <c r="A10123">
        <v>1120888765</v>
      </c>
      <c r="B10123">
        <v>119052772</v>
      </c>
      <c r="C10123" t="s">
        <v>96</v>
      </c>
      <c r="D10123" t="s">
        <v>75</v>
      </c>
      <c r="E10123" t="s">
        <v>76</v>
      </c>
      <c r="F10123" s="7">
        <v>43972</v>
      </c>
      <c r="G10123" s="7">
        <v>44337</v>
      </c>
      <c r="H10123" t="s">
        <v>77</v>
      </c>
      <c r="I10123" t="s">
        <v>78</v>
      </c>
      <c r="J10123" s="7">
        <v>44737</v>
      </c>
      <c r="K10123" s="7">
        <v>45952</v>
      </c>
      <c r="L10123" s="7">
        <v>44337</v>
      </c>
      <c r="M10123" t="s">
        <v>77</v>
      </c>
      <c r="N10123" t="s">
        <v>92</v>
      </c>
      <c r="O10123">
        <v>2026</v>
      </c>
      <c r="P10123">
        <v>1</v>
      </c>
      <c r="Q10123" t="s">
        <v>80</v>
      </c>
      <c r="R10123" s="8">
        <v>46267</v>
      </c>
      <c r="S10123" s="2">
        <v>1</v>
      </c>
      <c r="T10123" s="2" t="s">
        <v>81</v>
      </c>
    </row>
    <row r="10124" spans="1:20" x14ac:dyDescent="0.25">
      <c r="A10124">
        <v>1120888966</v>
      </c>
      <c r="B10124">
        <v>119295603</v>
      </c>
      <c r="C10124" t="s">
        <v>85</v>
      </c>
      <c r="D10124" t="s">
        <v>75</v>
      </c>
      <c r="E10124" t="s">
        <v>76</v>
      </c>
      <c r="F10124" s="7">
        <v>44013</v>
      </c>
      <c r="G10124" s="7">
        <v>44378</v>
      </c>
      <c r="H10124" t="s">
        <v>86</v>
      </c>
      <c r="I10124" t="s">
        <v>87</v>
      </c>
      <c r="J10124" s="7">
        <v>45849</v>
      </c>
      <c r="K10124" s="7">
        <v>46076</v>
      </c>
      <c r="L10124" s="7">
        <v>44378</v>
      </c>
      <c r="M10124" t="s">
        <v>86</v>
      </c>
      <c r="N10124" t="s">
        <v>79</v>
      </c>
      <c r="O10124">
        <v>2026</v>
      </c>
      <c r="P10124">
        <v>1</v>
      </c>
      <c r="Q10124" t="s">
        <v>80</v>
      </c>
      <c r="R10124" s="8">
        <v>46267</v>
      </c>
      <c r="S10124" s="2">
        <v>1</v>
      </c>
      <c r="T10124" s="2" t="s">
        <v>81</v>
      </c>
    </row>
    <row r="10125" spans="1:20" x14ac:dyDescent="0.25">
      <c r="A10125">
        <v>1120889279</v>
      </c>
      <c r="B10125">
        <v>119562834</v>
      </c>
      <c r="C10125" t="s">
        <v>74</v>
      </c>
      <c r="D10125" t="s">
        <v>75</v>
      </c>
      <c r="E10125" t="s">
        <v>76</v>
      </c>
      <c r="F10125" s="7">
        <v>44048</v>
      </c>
      <c r="G10125" s="7">
        <v>44413</v>
      </c>
      <c r="H10125" t="s">
        <v>86</v>
      </c>
      <c r="I10125" t="s">
        <v>87</v>
      </c>
      <c r="J10125" s="7">
        <v>45765</v>
      </c>
      <c r="K10125" s="7">
        <v>44170</v>
      </c>
      <c r="L10125" s="7">
        <v>44413</v>
      </c>
      <c r="M10125" t="s">
        <v>86</v>
      </c>
      <c r="N10125" t="s">
        <v>79</v>
      </c>
      <c r="O10125">
        <v>2026</v>
      </c>
      <c r="P10125">
        <v>1</v>
      </c>
      <c r="Q10125" t="s">
        <v>80</v>
      </c>
      <c r="R10125" s="8">
        <v>46267</v>
      </c>
      <c r="S10125" s="2">
        <v>1</v>
      </c>
      <c r="T10125" s="2" t="s">
        <v>81</v>
      </c>
    </row>
    <row r="10126" spans="1:20" x14ac:dyDescent="0.25">
      <c r="A10126">
        <v>1120889312</v>
      </c>
      <c r="B10126">
        <v>119578274</v>
      </c>
      <c r="C10126" t="s">
        <v>98</v>
      </c>
      <c r="D10126" t="s">
        <v>83</v>
      </c>
      <c r="E10126" t="s">
        <v>76</v>
      </c>
      <c r="F10126" s="7">
        <v>44050</v>
      </c>
      <c r="G10126" s="7">
        <v>44234</v>
      </c>
      <c r="H10126" t="s">
        <v>77</v>
      </c>
      <c r="I10126" t="s">
        <v>78</v>
      </c>
      <c r="J10126" s="7">
        <v>45633</v>
      </c>
      <c r="K10126" s="7">
        <v>45449</v>
      </c>
      <c r="L10126" s="7">
        <v>44234</v>
      </c>
      <c r="M10126" t="s">
        <v>77</v>
      </c>
      <c r="N10126" t="s">
        <v>79</v>
      </c>
      <c r="O10126">
        <v>2026</v>
      </c>
      <c r="P10126">
        <v>1</v>
      </c>
      <c r="Q10126" t="s">
        <v>80</v>
      </c>
      <c r="R10126" s="8">
        <v>46267</v>
      </c>
      <c r="S10126" s="2">
        <v>1</v>
      </c>
      <c r="T10126" s="2" t="s">
        <v>81</v>
      </c>
    </row>
    <row r="10127" spans="1:20" x14ac:dyDescent="0.25">
      <c r="A10127">
        <v>1120889418</v>
      </c>
      <c r="B10127">
        <v>119627334</v>
      </c>
      <c r="C10127" t="s">
        <v>98</v>
      </c>
      <c r="D10127" t="s">
        <v>88</v>
      </c>
      <c r="E10127" t="s">
        <v>76</v>
      </c>
      <c r="F10127" s="7">
        <v>44060</v>
      </c>
      <c r="G10127" s="7">
        <v>44425</v>
      </c>
      <c r="H10127" t="s">
        <v>77</v>
      </c>
      <c r="I10127" t="s">
        <v>78</v>
      </c>
      <c r="J10127" s="7">
        <v>45491</v>
      </c>
      <c r="K10127" s="7">
        <v>45495</v>
      </c>
      <c r="L10127" s="7">
        <v>44425</v>
      </c>
      <c r="M10127" t="s">
        <v>77</v>
      </c>
      <c r="N10127" t="s">
        <v>79</v>
      </c>
      <c r="O10127">
        <v>2026</v>
      </c>
      <c r="P10127">
        <v>1</v>
      </c>
      <c r="Q10127" t="s">
        <v>80</v>
      </c>
      <c r="R10127" s="8">
        <v>46267</v>
      </c>
      <c r="S10127" s="2">
        <v>1</v>
      </c>
      <c r="T10127" s="2" t="s">
        <v>81</v>
      </c>
    </row>
    <row r="10128" spans="1:20" x14ac:dyDescent="0.25">
      <c r="A10128">
        <v>1120889555</v>
      </c>
      <c r="B10128">
        <v>119671983</v>
      </c>
      <c r="C10128" t="s">
        <v>98</v>
      </c>
      <c r="D10128" t="s">
        <v>88</v>
      </c>
      <c r="E10128" t="s">
        <v>76</v>
      </c>
      <c r="F10128" s="7">
        <v>44068</v>
      </c>
      <c r="G10128" s="7">
        <v>44433</v>
      </c>
      <c r="H10128" t="s">
        <v>77</v>
      </c>
      <c r="I10128" t="s">
        <v>78</v>
      </c>
      <c r="J10128" s="7">
        <v>45509</v>
      </c>
      <c r="K10128" s="7">
        <v>45539</v>
      </c>
      <c r="L10128" s="7">
        <v>44433</v>
      </c>
      <c r="M10128" t="s">
        <v>77</v>
      </c>
      <c r="N10128" t="s">
        <v>79</v>
      </c>
      <c r="O10128">
        <v>2026</v>
      </c>
      <c r="P10128">
        <v>1</v>
      </c>
      <c r="Q10128" t="s">
        <v>80</v>
      </c>
      <c r="R10128" s="8">
        <v>46267</v>
      </c>
      <c r="S10128" s="2">
        <v>1</v>
      </c>
      <c r="T10128" s="2" t="s">
        <v>81</v>
      </c>
    </row>
    <row r="10129" spans="1:20" x14ac:dyDescent="0.25">
      <c r="A10129">
        <v>1120889620</v>
      </c>
      <c r="B10129">
        <v>119695654</v>
      </c>
      <c r="C10129" t="s">
        <v>90</v>
      </c>
      <c r="D10129" t="s">
        <v>83</v>
      </c>
      <c r="E10129" t="s">
        <v>76</v>
      </c>
      <c r="F10129" s="7">
        <v>44074</v>
      </c>
      <c r="G10129" s="7">
        <v>44255</v>
      </c>
      <c r="H10129" t="s">
        <v>77</v>
      </c>
      <c r="I10129" t="s">
        <v>78</v>
      </c>
      <c r="J10129" s="7">
        <v>45923</v>
      </c>
      <c r="K10129" s="7">
        <v>45772</v>
      </c>
      <c r="L10129" s="7">
        <v>44255</v>
      </c>
      <c r="M10129" t="s">
        <v>77</v>
      </c>
      <c r="N10129" t="s">
        <v>79</v>
      </c>
      <c r="O10129">
        <v>2026</v>
      </c>
      <c r="P10129">
        <v>1</v>
      </c>
      <c r="Q10129" t="s">
        <v>80</v>
      </c>
      <c r="R10129" s="8">
        <v>46267</v>
      </c>
      <c r="S10129" s="2">
        <v>1</v>
      </c>
      <c r="T10129" s="2" t="s">
        <v>81</v>
      </c>
    </row>
    <row r="10130" spans="1:20" x14ac:dyDescent="0.25">
      <c r="A10130">
        <v>1120889833</v>
      </c>
      <c r="B10130">
        <v>119806578</v>
      </c>
      <c r="C10130" t="s">
        <v>74</v>
      </c>
      <c r="D10130" t="s">
        <v>75</v>
      </c>
      <c r="E10130" t="s">
        <v>76</v>
      </c>
      <c r="F10130" s="7">
        <v>44098</v>
      </c>
      <c r="G10130" s="7">
        <v>44463</v>
      </c>
      <c r="H10130" t="s">
        <v>77</v>
      </c>
      <c r="I10130" t="s">
        <v>78</v>
      </c>
      <c r="J10130" s="7">
        <v>45581</v>
      </c>
      <c r="K10130" s="7">
        <v>44165</v>
      </c>
      <c r="L10130" s="7">
        <v>44463</v>
      </c>
      <c r="M10130" t="s">
        <v>77</v>
      </c>
      <c r="N10130" t="s">
        <v>79</v>
      </c>
      <c r="O10130">
        <v>2026</v>
      </c>
      <c r="P10130">
        <v>1</v>
      </c>
      <c r="Q10130" t="s">
        <v>80</v>
      </c>
      <c r="R10130" s="8">
        <v>46267</v>
      </c>
      <c r="S10130" s="2">
        <v>1</v>
      </c>
      <c r="T10130" s="2" t="s">
        <v>81</v>
      </c>
    </row>
    <row r="10131" spans="1:20" x14ac:dyDescent="0.25">
      <c r="A10131">
        <v>1120890018</v>
      </c>
      <c r="B10131">
        <v>119924056</v>
      </c>
      <c r="C10131" t="s">
        <v>74</v>
      </c>
      <c r="D10131" t="s">
        <v>75</v>
      </c>
      <c r="E10131" t="s">
        <v>76</v>
      </c>
      <c r="F10131" s="7">
        <v>44123</v>
      </c>
      <c r="G10131" s="7">
        <v>44488</v>
      </c>
      <c r="H10131" t="s">
        <v>86</v>
      </c>
      <c r="I10131" t="s">
        <v>87</v>
      </c>
      <c r="J10131" s="7">
        <v>45948</v>
      </c>
      <c r="K10131" s="7">
        <v>44155</v>
      </c>
      <c r="L10131" s="7">
        <v>44488</v>
      </c>
      <c r="M10131" t="s">
        <v>86</v>
      </c>
      <c r="N10131" t="s">
        <v>79</v>
      </c>
      <c r="O10131">
        <v>2026</v>
      </c>
      <c r="P10131">
        <v>1</v>
      </c>
      <c r="Q10131" t="s">
        <v>80</v>
      </c>
      <c r="R10131" s="8">
        <v>46267</v>
      </c>
      <c r="S10131" s="2">
        <v>1</v>
      </c>
      <c r="T10131" s="2" t="s">
        <v>81</v>
      </c>
    </row>
    <row r="10132" spans="1:20" x14ac:dyDescent="0.25">
      <c r="A10132">
        <v>1120890163</v>
      </c>
      <c r="B10132">
        <v>119994344</v>
      </c>
      <c r="C10132" t="s">
        <v>82</v>
      </c>
      <c r="D10132" t="s">
        <v>75</v>
      </c>
      <c r="E10132" t="s">
        <v>76</v>
      </c>
      <c r="F10132" s="7">
        <v>44140</v>
      </c>
      <c r="G10132" s="7">
        <v>45966</v>
      </c>
      <c r="H10132" t="s">
        <v>77</v>
      </c>
      <c r="I10132" t="s">
        <v>78</v>
      </c>
      <c r="J10132" s="7">
        <v>45818</v>
      </c>
      <c r="K10132" s="7">
        <v>44158</v>
      </c>
      <c r="L10132" s="7">
        <v>45966</v>
      </c>
      <c r="M10132" t="s">
        <v>77</v>
      </c>
      <c r="N10132" t="s">
        <v>79</v>
      </c>
      <c r="O10132">
        <v>2026</v>
      </c>
      <c r="P10132">
        <v>1</v>
      </c>
      <c r="Q10132" t="s">
        <v>80</v>
      </c>
      <c r="R10132" s="8">
        <v>46267</v>
      </c>
      <c r="S10132" s="2">
        <v>1</v>
      </c>
      <c r="T10132" s="2" t="s">
        <v>81</v>
      </c>
    </row>
    <row r="10133" spans="1:20" x14ac:dyDescent="0.25">
      <c r="A10133">
        <v>1120890388</v>
      </c>
      <c r="B10133">
        <v>120141366</v>
      </c>
      <c r="C10133" t="s">
        <v>85</v>
      </c>
      <c r="D10133" t="s">
        <v>75</v>
      </c>
      <c r="E10133" t="s">
        <v>76</v>
      </c>
      <c r="F10133" s="7">
        <v>44173</v>
      </c>
      <c r="G10133" s="7">
        <v>44538</v>
      </c>
      <c r="H10133" t="s">
        <v>86</v>
      </c>
      <c r="I10133" t="s">
        <v>87</v>
      </c>
      <c r="J10133" s="7">
        <v>45949</v>
      </c>
      <c r="K10133" s="7">
        <v>46078</v>
      </c>
      <c r="L10133" s="7">
        <v>44538</v>
      </c>
      <c r="M10133" t="s">
        <v>86</v>
      </c>
      <c r="N10133" t="s">
        <v>79</v>
      </c>
      <c r="O10133">
        <v>2026</v>
      </c>
      <c r="P10133">
        <v>1</v>
      </c>
      <c r="Q10133" t="s">
        <v>80</v>
      </c>
      <c r="R10133" s="8">
        <v>46267</v>
      </c>
      <c r="S10133" s="2">
        <v>1</v>
      </c>
      <c r="T10133" s="2" t="s">
        <v>81</v>
      </c>
    </row>
    <row r="10134" spans="1:20" x14ac:dyDescent="0.25">
      <c r="A10134">
        <v>1120890487</v>
      </c>
      <c r="B10134">
        <v>120718623</v>
      </c>
      <c r="C10134" t="s">
        <v>85</v>
      </c>
      <c r="D10134" t="s">
        <v>75</v>
      </c>
      <c r="E10134" t="s">
        <v>76</v>
      </c>
      <c r="F10134" s="7">
        <v>44286</v>
      </c>
      <c r="G10134" s="7">
        <v>46112</v>
      </c>
      <c r="H10134" t="s">
        <v>77</v>
      </c>
      <c r="I10134" t="s">
        <v>78</v>
      </c>
      <c r="J10134" s="7">
        <v>44690</v>
      </c>
      <c r="K10134" s="7">
        <v>46045</v>
      </c>
      <c r="L10134" s="7">
        <v>46112</v>
      </c>
      <c r="M10134" t="s">
        <v>77</v>
      </c>
      <c r="N10134" t="s">
        <v>92</v>
      </c>
      <c r="O10134">
        <v>2026</v>
      </c>
      <c r="P10134">
        <v>1</v>
      </c>
      <c r="Q10134" t="s">
        <v>80</v>
      </c>
      <c r="R10134" s="8">
        <v>46267</v>
      </c>
      <c r="S10134" s="2">
        <v>1</v>
      </c>
      <c r="T10134" s="2" t="s">
        <v>81</v>
      </c>
    </row>
    <row r="10135" spans="1:20" x14ac:dyDescent="0.25">
      <c r="A10135">
        <v>1120890571</v>
      </c>
      <c r="B10135">
        <v>120821415</v>
      </c>
      <c r="C10135" t="s">
        <v>82</v>
      </c>
      <c r="D10135" t="s">
        <v>88</v>
      </c>
      <c r="E10135" t="s">
        <v>76</v>
      </c>
      <c r="F10135" s="7">
        <v>44301</v>
      </c>
      <c r="G10135" s="7">
        <v>45031</v>
      </c>
      <c r="H10135" t="s">
        <v>77</v>
      </c>
      <c r="I10135" t="s">
        <v>78</v>
      </c>
      <c r="J10135" s="7">
        <v>46044</v>
      </c>
      <c r="K10135" s="7">
        <v>45057</v>
      </c>
      <c r="L10135" s="7">
        <v>45031</v>
      </c>
      <c r="M10135" t="s">
        <v>77</v>
      </c>
      <c r="N10135" t="s">
        <v>79</v>
      </c>
      <c r="O10135">
        <v>2026</v>
      </c>
      <c r="P10135">
        <v>1</v>
      </c>
      <c r="Q10135" t="s">
        <v>80</v>
      </c>
      <c r="R10135" s="8">
        <v>46267</v>
      </c>
      <c r="S10135" s="2">
        <v>1</v>
      </c>
      <c r="T10135" s="2" t="s">
        <v>81</v>
      </c>
    </row>
    <row r="10136" spans="1:20" x14ac:dyDescent="0.25">
      <c r="A10136">
        <v>1120890615</v>
      </c>
      <c r="B10136">
        <v>120873422</v>
      </c>
      <c r="C10136" t="s">
        <v>93</v>
      </c>
      <c r="D10136" t="s">
        <v>75</v>
      </c>
      <c r="E10136" t="s">
        <v>76</v>
      </c>
      <c r="F10136" s="7">
        <v>44309</v>
      </c>
      <c r="G10136" s="7">
        <v>44674</v>
      </c>
      <c r="H10136" t="s">
        <v>77</v>
      </c>
      <c r="I10136" t="s">
        <v>78</v>
      </c>
      <c r="J10136" s="7">
        <v>46097</v>
      </c>
      <c r="K10136" s="7">
        <v>44312</v>
      </c>
      <c r="L10136" s="7">
        <v>44674</v>
      </c>
      <c r="M10136" t="s">
        <v>77</v>
      </c>
      <c r="N10136" t="s">
        <v>79</v>
      </c>
      <c r="O10136">
        <v>2026</v>
      </c>
      <c r="P10136">
        <v>1</v>
      </c>
      <c r="Q10136" t="s">
        <v>80</v>
      </c>
      <c r="R10136" s="8">
        <v>46267</v>
      </c>
      <c r="S10136" s="2">
        <v>1</v>
      </c>
      <c r="T10136" s="2" t="s">
        <v>81</v>
      </c>
    </row>
    <row r="10137" spans="1:20" x14ac:dyDescent="0.25">
      <c r="A10137">
        <v>1120890645</v>
      </c>
      <c r="B10137">
        <v>120890324</v>
      </c>
      <c r="C10137" t="s">
        <v>82</v>
      </c>
      <c r="D10137" t="s">
        <v>75</v>
      </c>
      <c r="E10137" t="s">
        <v>76</v>
      </c>
      <c r="F10137" s="7">
        <v>44313</v>
      </c>
      <c r="G10137" s="7">
        <v>45043</v>
      </c>
      <c r="H10137" t="s">
        <v>77</v>
      </c>
      <c r="I10137" t="s">
        <v>78</v>
      </c>
      <c r="J10137" s="7">
        <v>45098</v>
      </c>
      <c r="K10137" s="7">
        <v>44313</v>
      </c>
      <c r="L10137" s="7">
        <v>45043</v>
      </c>
      <c r="M10137" t="s">
        <v>77</v>
      </c>
      <c r="N10137" t="s">
        <v>92</v>
      </c>
      <c r="O10137">
        <v>2026</v>
      </c>
      <c r="P10137">
        <v>1</v>
      </c>
      <c r="Q10137" t="s">
        <v>80</v>
      </c>
      <c r="R10137" s="8">
        <v>46267</v>
      </c>
      <c r="S10137" s="2">
        <v>1</v>
      </c>
      <c r="T10137" s="2" t="s">
        <v>81</v>
      </c>
    </row>
    <row r="10138" spans="1:20" x14ac:dyDescent="0.25">
      <c r="A10138">
        <v>1120890673</v>
      </c>
      <c r="B10138">
        <v>120910946</v>
      </c>
      <c r="C10138" t="s">
        <v>85</v>
      </c>
      <c r="D10138" t="s">
        <v>75</v>
      </c>
      <c r="E10138" t="s">
        <v>76</v>
      </c>
      <c r="F10138" s="7">
        <v>44316</v>
      </c>
      <c r="G10138" s="7">
        <v>44681</v>
      </c>
      <c r="H10138" t="s">
        <v>77</v>
      </c>
      <c r="I10138" t="s">
        <v>78</v>
      </c>
      <c r="J10138" s="7">
        <v>46105</v>
      </c>
      <c r="K10138" s="7">
        <v>44317</v>
      </c>
      <c r="L10138" s="7">
        <v>44681</v>
      </c>
      <c r="M10138" t="s">
        <v>77</v>
      </c>
      <c r="N10138" t="s">
        <v>79</v>
      </c>
      <c r="O10138">
        <v>2026</v>
      </c>
      <c r="P10138">
        <v>1</v>
      </c>
      <c r="Q10138" t="s">
        <v>80</v>
      </c>
      <c r="R10138" s="8">
        <v>46267</v>
      </c>
      <c r="S10138" s="2">
        <v>1</v>
      </c>
      <c r="T10138" s="2" t="s">
        <v>81</v>
      </c>
    </row>
    <row r="10139" spans="1:20" x14ac:dyDescent="0.25">
      <c r="A10139">
        <v>1120890748</v>
      </c>
      <c r="B10139">
        <v>121315173</v>
      </c>
      <c r="C10139" t="s">
        <v>82</v>
      </c>
      <c r="D10139" t="s">
        <v>88</v>
      </c>
      <c r="E10139" t="s">
        <v>76</v>
      </c>
      <c r="F10139" s="7">
        <v>44327</v>
      </c>
      <c r="G10139" s="7">
        <v>46153</v>
      </c>
      <c r="H10139" t="s">
        <v>86</v>
      </c>
      <c r="I10139" t="s">
        <v>87</v>
      </c>
      <c r="J10139" s="7">
        <v>45803</v>
      </c>
      <c r="K10139" s="7">
        <v>45834</v>
      </c>
      <c r="L10139" s="7">
        <v>46153</v>
      </c>
      <c r="M10139" t="s">
        <v>86</v>
      </c>
      <c r="N10139" t="s">
        <v>79</v>
      </c>
      <c r="O10139">
        <v>2026</v>
      </c>
      <c r="P10139">
        <v>1</v>
      </c>
      <c r="Q10139" t="s">
        <v>80</v>
      </c>
      <c r="R10139" s="8">
        <v>46267</v>
      </c>
      <c r="S10139" s="2">
        <v>1</v>
      </c>
      <c r="T10139" s="2" t="s">
        <v>81</v>
      </c>
    </row>
    <row r="10140" spans="1:20" x14ac:dyDescent="0.25">
      <c r="A10140">
        <v>1120890832</v>
      </c>
      <c r="B10140">
        <v>121385781</v>
      </c>
      <c r="C10140" t="s">
        <v>98</v>
      </c>
      <c r="D10140" t="s">
        <v>88</v>
      </c>
      <c r="E10140" t="s">
        <v>76</v>
      </c>
      <c r="F10140" s="7">
        <v>44337</v>
      </c>
      <c r="G10140" s="7">
        <v>44702</v>
      </c>
      <c r="H10140" t="s">
        <v>77</v>
      </c>
      <c r="I10140" t="s">
        <v>78</v>
      </c>
      <c r="J10140" s="7">
        <v>45537</v>
      </c>
      <c r="K10140" s="7">
        <v>45995</v>
      </c>
      <c r="L10140" s="7">
        <v>44702</v>
      </c>
      <c r="M10140" t="s">
        <v>77</v>
      </c>
      <c r="N10140" t="s">
        <v>79</v>
      </c>
      <c r="O10140">
        <v>2026</v>
      </c>
      <c r="P10140">
        <v>1</v>
      </c>
      <c r="Q10140" t="s">
        <v>80</v>
      </c>
      <c r="R10140" s="8">
        <v>46267</v>
      </c>
      <c r="S10140" s="2">
        <v>1</v>
      </c>
      <c r="T10140" s="2" t="s">
        <v>81</v>
      </c>
    </row>
    <row r="10141" spans="1:20" x14ac:dyDescent="0.25">
      <c r="A10141">
        <v>1120890833</v>
      </c>
      <c r="B10141">
        <v>121385781</v>
      </c>
      <c r="C10141" t="s">
        <v>98</v>
      </c>
      <c r="D10141" t="s">
        <v>88</v>
      </c>
      <c r="E10141" t="s">
        <v>76</v>
      </c>
      <c r="F10141" s="7">
        <v>44337</v>
      </c>
      <c r="G10141" s="7">
        <v>44702</v>
      </c>
      <c r="H10141" t="s">
        <v>77</v>
      </c>
      <c r="I10141" t="s">
        <v>78</v>
      </c>
      <c r="J10141" s="7">
        <v>45537</v>
      </c>
      <c r="K10141" s="7">
        <v>44340</v>
      </c>
      <c r="L10141" s="7">
        <v>44702</v>
      </c>
      <c r="M10141" t="s">
        <v>77</v>
      </c>
      <c r="N10141" t="s">
        <v>79</v>
      </c>
      <c r="O10141">
        <v>2026</v>
      </c>
      <c r="P10141">
        <v>1</v>
      </c>
      <c r="Q10141" t="s">
        <v>80</v>
      </c>
      <c r="R10141" s="8">
        <v>46267</v>
      </c>
      <c r="S10141" s="2">
        <v>1</v>
      </c>
      <c r="T10141" s="2" t="s">
        <v>81</v>
      </c>
    </row>
    <row r="10142" spans="1:20" x14ac:dyDescent="0.25">
      <c r="A10142">
        <v>1120890857</v>
      </c>
      <c r="B10142">
        <v>121402318</v>
      </c>
      <c r="C10142" t="s">
        <v>82</v>
      </c>
      <c r="D10142" t="s">
        <v>88</v>
      </c>
      <c r="E10142" t="s">
        <v>76</v>
      </c>
      <c r="F10142" s="7">
        <v>44342</v>
      </c>
      <c r="G10142" s="7">
        <v>46168</v>
      </c>
      <c r="H10142" t="s">
        <v>77</v>
      </c>
      <c r="I10142" t="s">
        <v>78</v>
      </c>
      <c r="J10142" s="7">
        <v>45115</v>
      </c>
      <c r="K10142" s="7">
        <v>44345</v>
      </c>
      <c r="L10142" s="7">
        <v>46168</v>
      </c>
      <c r="M10142" t="s">
        <v>77</v>
      </c>
      <c r="N10142" t="s">
        <v>92</v>
      </c>
      <c r="O10142">
        <v>2026</v>
      </c>
      <c r="P10142">
        <v>1</v>
      </c>
      <c r="Q10142" t="s">
        <v>80</v>
      </c>
      <c r="R10142" s="8">
        <v>46267</v>
      </c>
      <c r="S10142" s="2">
        <v>1</v>
      </c>
      <c r="T10142" s="2" t="s">
        <v>81</v>
      </c>
    </row>
    <row r="10143" spans="1:20" x14ac:dyDescent="0.25">
      <c r="A10143">
        <v>1120890923</v>
      </c>
      <c r="B10143">
        <v>121489774</v>
      </c>
      <c r="C10143" t="s">
        <v>82</v>
      </c>
      <c r="D10143" t="s">
        <v>83</v>
      </c>
      <c r="E10143" t="s">
        <v>76</v>
      </c>
      <c r="F10143" s="7">
        <v>44355</v>
      </c>
      <c r="G10143" s="7">
        <v>46181</v>
      </c>
      <c r="H10143" t="s">
        <v>77</v>
      </c>
      <c r="I10143" t="s">
        <v>78</v>
      </c>
      <c r="J10143" s="7">
        <v>45723</v>
      </c>
      <c r="K10143" s="7">
        <v>44356</v>
      </c>
      <c r="L10143" s="7">
        <v>46181</v>
      </c>
      <c r="M10143" t="s">
        <v>77</v>
      </c>
      <c r="N10143" t="s">
        <v>79</v>
      </c>
      <c r="O10143">
        <v>2026</v>
      </c>
      <c r="P10143">
        <v>1</v>
      </c>
      <c r="Q10143" t="s">
        <v>80</v>
      </c>
      <c r="R10143" s="8">
        <v>46267</v>
      </c>
      <c r="S10143" s="2">
        <v>1</v>
      </c>
      <c r="T10143" s="2" t="s">
        <v>81</v>
      </c>
    </row>
    <row r="10144" spans="1:20" x14ac:dyDescent="0.25">
      <c r="A10144">
        <v>1120891011</v>
      </c>
      <c r="B10144">
        <v>121586524</v>
      </c>
      <c r="C10144" t="s">
        <v>82</v>
      </c>
      <c r="D10144" t="s">
        <v>83</v>
      </c>
      <c r="E10144" t="s">
        <v>76</v>
      </c>
      <c r="F10144" s="7">
        <v>44370</v>
      </c>
      <c r="G10144" s="7">
        <v>46196</v>
      </c>
      <c r="H10144" t="s">
        <v>77</v>
      </c>
      <c r="I10144" t="s">
        <v>78</v>
      </c>
      <c r="J10144" s="7">
        <v>45962</v>
      </c>
      <c r="K10144" s="7">
        <v>45057</v>
      </c>
      <c r="L10144" s="7">
        <v>46196</v>
      </c>
      <c r="M10144" t="s">
        <v>77</v>
      </c>
      <c r="N10144" t="s">
        <v>79</v>
      </c>
      <c r="O10144">
        <v>2026</v>
      </c>
      <c r="P10144">
        <v>1</v>
      </c>
      <c r="Q10144" t="s">
        <v>80</v>
      </c>
      <c r="R10144" s="8">
        <v>46267</v>
      </c>
      <c r="S10144" s="2">
        <v>1</v>
      </c>
      <c r="T10144" s="2" t="s">
        <v>81</v>
      </c>
    </row>
    <row r="10145" spans="1:20" x14ac:dyDescent="0.25">
      <c r="A10145">
        <v>1120891036</v>
      </c>
      <c r="B10145">
        <v>121607299</v>
      </c>
      <c r="C10145" t="s">
        <v>82</v>
      </c>
      <c r="D10145" t="s">
        <v>88</v>
      </c>
      <c r="E10145" t="s">
        <v>76</v>
      </c>
      <c r="F10145" s="7">
        <v>44373</v>
      </c>
      <c r="G10145" s="7">
        <v>46199</v>
      </c>
      <c r="H10145" t="s">
        <v>77</v>
      </c>
      <c r="I10145" t="s">
        <v>78</v>
      </c>
      <c r="J10145" s="7">
        <v>45777</v>
      </c>
      <c r="K10145" s="7">
        <v>45057</v>
      </c>
      <c r="L10145" s="7">
        <v>46199</v>
      </c>
      <c r="M10145" t="s">
        <v>77</v>
      </c>
      <c r="N10145" t="s">
        <v>79</v>
      </c>
      <c r="O10145">
        <v>2026</v>
      </c>
      <c r="P10145">
        <v>1</v>
      </c>
      <c r="Q10145" t="s">
        <v>80</v>
      </c>
      <c r="R10145" s="8">
        <v>46267</v>
      </c>
      <c r="S10145" s="2">
        <v>1</v>
      </c>
      <c r="T10145" s="2" t="s">
        <v>81</v>
      </c>
    </row>
    <row r="10146" spans="1:20" x14ac:dyDescent="0.25">
      <c r="A10146">
        <v>1120891040</v>
      </c>
      <c r="B10146">
        <v>121608084</v>
      </c>
      <c r="C10146" t="s">
        <v>90</v>
      </c>
      <c r="D10146" t="s">
        <v>88</v>
      </c>
      <c r="E10146" t="s">
        <v>76</v>
      </c>
      <c r="F10146" s="7">
        <v>44373</v>
      </c>
      <c r="G10146" s="7">
        <v>44738</v>
      </c>
      <c r="H10146" t="s">
        <v>77</v>
      </c>
      <c r="I10146" t="s">
        <v>78</v>
      </c>
      <c r="J10146" s="7">
        <v>45972</v>
      </c>
      <c r="K10146" s="7">
        <v>45976</v>
      </c>
      <c r="L10146" s="7">
        <v>44738</v>
      </c>
      <c r="M10146" t="s">
        <v>77</v>
      </c>
      <c r="N10146" t="s">
        <v>79</v>
      </c>
      <c r="O10146">
        <v>2026</v>
      </c>
      <c r="P10146">
        <v>1</v>
      </c>
      <c r="Q10146" t="s">
        <v>80</v>
      </c>
      <c r="R10146" s="8">
        <v>46267</v>
      </c>
      <c r="S10146" s="2">
        <v>1</v>
      </c>
      <c r="T10146" s="2" t="s">
        <v>81</v>
      </c>
    </row>
    <row r="10147" spans="1:20" x14ac:dyDescent="0.25">
      <c r="A10147">
        <v>1120891083</v>
      </c>
      <c r="B10147">
        <v>121636270</v>
      </c>
      <c r="C10147" t="s">
        <v>82</v>
      </c>
      <c r="D10147" t="s">
        <v>75</v>
      </c>
      <c r="E10147" t="s">
        <v>76</v>
      </c>
      <c r="F10147" s="7">
        <v>44376</v>
      </c>
      <c r="G10147" s="7">
        <v>44741</v>
      </c>
      <c r="H10147" t="s">
        <v>77</v>
      </c>
      <c r="I10147" t="s">
        <v>78</v>
      </c>
      <c r="J10147" s="7">
        <v>44739</v>
      </c>
      <c r="K10147" s="7">
        <v>44382</v>
      </c>
      <c r="L10147" s="7">
        <v>44741</v>
      </c>
      <c r="M10147" t="s">
        <v>77</v>
      </c>
      <c r="N10147" t="s">
        <v>92</v>
      </c>
      <c r="O10147">
        <v>2026</v>
      </c>
      <c r="P10147">
        <v>1</v>
      </c>
      <c r="Q10147" t="s">
        <v>80</v>
      </c>
      <c r="R10147" s="8">
        <v>46267</v>
      </c>
      <c r="S10147" s="2">
        <v>1</v>
      </c>
      <c r="T10147" s="2" t="s">
        <v>81</v>
      </c>
    </row>
    <row r="10148" spans="1:20" x14ac:dyDescent="0.25">
      <c r="A10148">
        <v>1120891097</v>
      </c>
      <c r="B10148">
        <v>121641112</v>
      </c>
      <c r="C10148" t="s">
        <v>82</v>
      </c>
      <c r="D10148" t="s">
        <v>88</v>
      </c>
      <c r="E10148" t="s">
        <v>76</v>
      </c>
      <c r="F10148" s="7">
        <v>44377</v>
      </c>
      <c r="G10148" s="7">
        <v>45473</v>
      </c>
      <c r="H10148" t="s">
        <v>77</v>
      </c>
      <c r="I10148" t="s">
        <v>78</v>
      </c>
      <c r="J10148" s="7">
        <v>45488</v>
      </c>
      <c r="K10148" s="7">
        <v>44383</v>
      </c>
      <c r="L10148" s="7">
        <v>45473</v>
      </c>
      <c r="M10148" t="s">
        <v>77</v>
      </c>
      <c r="N10148" t="s">
        <v>79</v>
      </c>
      <c r="O10148">
        <v>2026</v>
      </c>
      <c r="P10148">
        <v>1</v>
      </c>
      <c r="Q10148" t="s">
        <v>80</v>
      </c>
      <c r="R10148" s="8">
        <v>46267</v>
      </c>
      <c r="S10148" s="2">
        <v>1</v>
      </c>
      <c r="T10148" s="2" t="s">
        <v>81</v>
      </c>
    </row>
    <row r="10149" spans="1:20" x14ac:dyDescent="0.25">
      <c r="A10149">
        <v>1120891147</v>
      </c>
      <c r="B10149">
        <v>121674250</v>
      </c>
      <c r="C10149" t="s">
        <v>98</v>
      </c>
      <c r="D10149" t="s">
        <v>83</v>
      </c>
      <c r="E10149" t="s">
        <v>76</v>
      </c>
      <c r="F10149" s="7">
        <v>44384</v>
      </c>
      <c r="G10149" s="7">
        <v>46210</v>
      </c>
      <c r="H10149" t="s">
        <v>77</v>
      </c>
      <c r="I10149" t="s">
        <v>78</v>
      </c>
      <c r="J10149" s="7">
        <v>45830</v>
      </c>
      <c r="K10149" s="7">
        <v>46057</v>
      </c>
      <c r="L10149" s="7">
        <v>46210</v>
      </c>
      <c r="M10149" t="s">
        <v>77</v>
      </c>
      <c r="N10149" t="s">
        <v>79</v>
      </c>
      <c r="O10149">
        <v>2026</v>
      </c>
      <c r="P10149">
        <v>1</v>
      </c>
      <c r="Q10149" t="s">
        <v>80</v>
      </c>
      <c r="R10149" s="8">
        <v>46267</v>
      </c>
      <c r="S10149" s="2">
        <v>1</v>
      </c>
      <c r="T10149" s="2" t="s">
        <v>81</v>
      </c>
    </row>
    <row r="10150" spans="1:20" x14ac:dyDescent="0.25">
      <c r="A10150">
        <v>1120891176</v>
      </c>
      <c r="B10150">
        <v>121694413</v>
      </c>
      <c r="C10150" t="s">
        <v>74</v>
      </c>
      <c r="D10150" t="s">
        <v>83</v>
      </c>
      <c r="E10150" t="s">
        <v>76</v>
      </c>
      <c r="F10150" s="7">
        <v>44386</v>
      </c>
      <c r="G10150" s="7">
        <v>46212</v>
      </c>
      <c r="H10150" t="s">
        <v>77</v>
      </c>
      <c r="I10150" t="s">
        <v>84</v>
      </c>
      <c r="J10150" s="7"/>
      <c r="K10150" s="7">
        <v>45057</v>
      </c>
      <c r="L10150" s="7">
        <v>46212</v>
      </c>
      <c r="M10150" t="s">
        <v>77</v>
      </c>
      <c r="N10150"/>
      <c r="O10150">
        <v>2026</v>
      </c>
      <c r="P10150">
        <v>1</v>
      </c>
      <c r="Q10150" t="s">
        <v>80</v>
      </c>
      <c r="R10150" s="8">
        <v>46267</v>
      </c>
      <c r="S10150" s="2">
        <v>1</v>
      </c>
      <c r="T10150" s="2" t="s">
        <v>81</v>
      </c>
    </row>
    <row r="10151" spans="1:20" x14ac:dyDescent="0.25">
      <c r="A10151">
        <v>1120891529</v>
      </c>
      <c r="B10151">
        <v>121862130</v>
      </c>
      <c r="C10151" t="s">
        <v>74</v>
      </c>
      <c r="D10151" t="s">
        <v>75</v>
      </c>
      <c r="E10151" t="s">
        <v>76</v>
      </c>
      <c r="F10151" s="7">
        <v>44416</v>
      </c>
      <c r="G10151" s="7">
        <v>44508</v>
      </c>
      <c r="H10151" t="s">
        <v>77</v>
      </c>
      <c r="I10151" t="s">
        <v>78</v>
      </c>
      <c r="J10151" s="7"/>
      <c r="K10151" s="7">
        <v>44419</v>
      </c>
      <c r="L10151" s="7">
        <v>44508</v>
      </c>
      <c r="M10151" t="s">
        <v>77</v>
      </c>
      <c r="N10151"/>
      <c r="O10151">
        <v>2026</v>
      </c>
      <c r="P10151">
        <v>1</v>
      </c>
      <c r="Q10151" t="s">
        <v>80</v>
      </c>
      <c r="R10151" s="8">
        <v>46267</v>
      </c>
      <c r="S10151" s="2">
        <v>1</v>
      </c>
      <c r="T10151" s="2" t="s">
        <v>81</v>
      </c>
    </row>
    <row r="10152" spans="1:20" x14ac:dyDescent="0.25">
      <c r="A10152">
        <v>1120891641</v>
      </c>
      <c r="B10152">
        <v>121903102</v>
      </c>
      <c r="C10152" t="s">
        <v>74</v>
      </c>
      <c r="D10152" t="s">
        <v>75</v>
      </c>
      <c r="E10152" t="s">
        <v>76</v>
      </c>
      <c r="F10152" s="7">
        <v>44422</v>
      </c>
      <c r="G10152" s="7">
        <v>44787</v>
      </c>
      <c r="H10152" t="s">
        <v>86</v>
      </c>
      <c r="I10152" t="s">
        <v>87</v>
      </c>
      <c r="J10152" s="7"/>
      <c r="K10152" s="7">
        <v>44425</v>
      </c>
      <c r="L10152" s="7">
        <v>44787</v>
      </c>
      <c r="M10152" t="s">
        <v>86</v>
      </c>
      <c r="N10152"/>
      <c r="O10152">
        <v>2026</v>
      </c>
      <c r="P10152">
        <v>1</v>
      </c>
      <c r="Q10152" t="s">
        <v>80</v>
      </c>
      <c r="R10152" s="8">
        <v>46267</v>
      </c>
      <c r="S10152" s="2">
        <v>1</v>
      </c>
      <c r="T10152" s="2" t="s">
        <v>81</v>
      </c>
    </row>
    <row r="10153" spans="1:20" x14ac:dyDescent="0.25">
      <c r="A10153">
        <v>1120891873</v>
      </c>
      <c r="B10153">
        <v>122002009</v>
      </c>
      <c r="C10153" t="s">
        <v>91</v>
      </c>
      <c r="D10153" t="s">
        <v>75</v>
      </c>
      <c r="E10153" t="s">
        <v>76</v>
      </c>
      <c r="F10153" s="7">
        <v>44443</v>
      </c>
      <c r="G10153" s="7">
        <v>44624</v>
      </c>
      <c r="H10153" t="s">
        <v>77</v>
      </c>
      <c r="I10153" t="s">
        <v>89</v>
      </c>
      <c r="J10153" s="7">
        <v>46092</v>
      </c>
      <c r="K10153" s="7">
        <v>46098</v>
      </c>
      <c r="L10153" s="7">
        <v>44624</v>
      </c>
      <c r="M10153" t="s">
        <v>77</v>
      </c>
      <c r="N10153" t="s">
        <v>79</v>
      </c>
      <c r="O10153">
        <v>2026</v>
      </c>
      <c r="P10153">
        <v>1</v>
      </c>
      <c r="Q10153" t="s">
        <v>80</v>
      </c>
      <c r="R10153" s="8">
        <v>46267</v>
      </c>
      <c r="S10153" s="2">
        <v>1</v>
      </c>
      <c r="T10153" s="2" t="s">
        <v>81</v>
      </c>
    </row>
    <row r="10154" spans="1:20" x14ac:dyDescent="0.25">
      <c r="A10154">
        <v>1120892627</v>
      </c>
      <c r="B10154">
        <v>122319676</v>
      </c>
      <c r="C10154" t="s">
        <v>97</v>
      </c>
      <c r="D10154" t="s">
        <v>75</v>
      </c>
      <c r="E10154" t="s">
        <v>76</v>
      </c>
      <c r="F10154" s="7">
        <v>44504</v>
      </c>
      <c r="G10154" s="7">
        <v>45600</v>
      </c>
      <c r="H10154" t="s">
        <v>77</v>
      </c>
      <c r="I10154" t="s">
        <v>78</v>
      </c>
      <c r="J10154" s="7">
        <v>46043</v>
      </c>
      <c r="K10154" s="7">
        <v>46064</v>
      </c>
      <c r="L10154" s="7">
        <v>45600</v>
      </c>
      <c r="M10154" t="s">
        <v>77</v>
      </c>
      <c r="N10154" t="s">
        <v>79</v>
      </c>
      <c r="O10154">
        <v>2026</v>
      </c>
      <c r="P10154">
        <v>1</v>
      </c>
      <c r="Q10154" t="s">
        <v>80</v>
      </c>
      <c r="R10154" s="8">
        <v>46267</v>
      </c>
      <c r="S10154" s="2">
        <v>1</v>
      </c>
      <c r="T10154" s="2" t="s">
        <v>81</v>
      </c>
    </row>
    <row r="10155" spans="1:20" x14ac:dyDescent="0.25">
      <c r="A10155">
        <v>1120892750</v>
      </c>
      <c r="B10155">
        <v>122373435</v>
      </c>
      <c r="C10155" t="s">
        <v>74</v>
      </c>
      <c r="D10155" t="s">
        <v>75</v>
      </c>
      <c r="E10155" t="s">
        <v>76</v>
      </c>
      <c r="F10155" s="7">
        <v>44513</v>
      </c>
      <c r="G10155" s="7">
        <v>44755</v>
      </c>
      <c r="H10155" t="s">
        <v>86</v>
      </c>
      <c r="I10155" t="s">
        <v>87</v>
      </c>
      <c r="J10155" s="7">
        <v>46053</v>
      </c>
      <c r="K10155" s="7">
        <v>46070</v>
      </c>
      <c r="L10155" s="7">
        <v>44755</v>
      </c>
      <c r="M10155" t="s">
        <v>86</v>
      </c>
      <c r="N10155" t="s">
        <v>79</v>
      </c>
      <c r="O10155">
        <v>2026</v>
      </c>
      <c r="P10155">
        <v>1</v>
      </c>
      <c r="Q10155" t="s">
        <v>80</v>
      </c>
      <c r="R10155" s="8">
        <v>46267</v>
      </c>
      <c r="S10155" s="2">
        <v>1</v>
      </c>
      <c r="T10155" s="2" t="s">
        <v>81</v>
      </c>
    </row>
    <row r="10156" spans="1:20" x14ac:dyDescent="0.25">
      <c r="A10156">
        <v>1120893040</v>
      </c>
      <c r="B10156">
        <v>122489575</v>
      </c>
      <c r="C10156" t="s">
        <v>74</v>
      </c>
      <c r="D10156" t="s">
        <v>83</v>
      </c>
      <c r="E10156" t="s">
        <v>76</v>
      </c>
      <c r="F10156" s="7">
        <v>44363</v>
      </c>
      <c r="G10156" s="7">
        <v>44728</v>
      </c>
      <c r="H10156" t="s">
        <v>77</v>
      </c>
      <c r="I10156" t="s">
        <v>84</v>
      </c>
      <c r="J10156" s="7">
        <v>45455</v>
      </c>
      <c r="K10156" s="7">
        <v>45713</v>
      </c>
      <c r="L10156" s="7">
        <v>44728</v>
      </c>
      <c r="M10156" t="s">
        <v>77</v>
      </c>
      <c r="N10156" t="s">
        <v>79</v>
      </c>
      <c r="O10156">
        <v>2026</v>
      </c>
      <c r="P10156">
        <v>1</v>
      </c>
      <c r="Q10156" t="s">
        <v>80</v>
      </c>
      <c r="R10156" s="8">
        <v>46267</v>
      </c>
      <c r="S10156" s="2">
        <v>1</v>
      </c>
      <c r="T10156" s="2" t="s">
        <v>81</v>
      </c>
    </row>
    <row r="10157" spans="1:20" x14ac:dyDescent="0.25">
      <c r="A10157">
        <v>1120893041</v>
      </c>
      <c r="B10157">
        <v>122489575</v>
      </c>
      <c r="C10157" t="s">
        <v>74</v>
      </c>
      <c r="D10157" t="s">
        <v>83</v>
      </c>
      <c r="E10157" t="s">
        <v>76</v>
      </c>
      <c r="F10157" s="7">
        <v>44363</v>
      </c>
      <c r="G10157" s="7">
        <v>44728</v>
      </c>
      <c r="H10157" t="s">
        <v>77</v>
      </c>
      <c r="I10157" t="s">
        <v>84</v>
      </c>
      <c r="J10157" s="7">
        <v>45455</v>
      </c>
      <c r="K10157" s="7">
        <v>45464</v>
      </c>
      <c r="L10157" s="7">
        <v>44728</v>
      </c>
      <c r="M10157" t="s">
        <v>77</v>
      </c>
      <c r="N10157" t="s">
        <v>79</v>
      </c>
      <c r="O10157">
        <v>2026</v>
      </c>
      <c r="P10157">
        <v>1</v>
      </c>
      <c r="Q10157" t="s">
        <v>80</v>
      </c>
      <c r="R10157" s="8">
        <v>46267</v>
      </c>
      <c r="S10157" s="2">
        <v>1</v>
      </c>
      <c r="T10157" s="2" t="s">
        <v>81</v>
      </c>
    </row>
    <row r="10158" spans="1:20" x14ac:dyDescent="0.25">
      <c r="A10158">
        <v>1120893107</v>
      </c>
      <c r="B10158">
        <v>122964756</v>
      </c>
      <c r="C10158" t="s">
        <v>82</v>
      </c>
      <c r="D10158" t="s">
        <v>75</v>
      </c>
      <c r="E10158" t="s">
        <v>76</v>
      </c>
      <c r="F10158" s="7">
        <v>44602</v>
      </c>
      <c r="G10158" s="7">
        <v>44967</v>
      </c>
      <c r="H10158" t="s">
        <v>77</v>
      </c>
      <c r="I10158" t="s">
        <v>78</v>
      </c>
      <c r="J10158" s="7"/>
      <c r="K10158" s="7">
        <v>44602</v>
      </c>
      <c r="L10158" s="7">
        <v>44967</v>
      </c>
      <c r="M10158" t="s">
        <v>77</v>
      </c>
      <c r="N10158"/>
      <c r="O10158">
        <v>2026</v>
      </c>
      <c r="P10158">
        <v>1</v>
      </c>
      <c r="Q10158" t="s">
        <v>80</v>
      </c>
      <c r="R10158" s="8">
        <v>46267</v>
      </c>
      <c r="S10158" s="2">
        <v>1</v>
      </c>
      <c r="T10158" s="2" t="s">
        <v>81</v>
      </c>
    </row>
    <row r="10159" spans="1:20" x14ac:dyDescent="0.25">
      <c r="A10159">
        <v>1120893296</v>
      </c>
      <c r="B10159">
        <v>123273008</v>
      </c>
      <c r="C10159" t="s">
        <v>82</v>
      </c>
      <c r="D10159" t="s">
        <v>75</v>
      </c>
      <c r="E10159" t="s">
        <v>76</v>
      </c>
      <c r="F10159" s="7">
        <v>44659</v>
      </c>
      <c r="G10159" s="7">
        <v>45024</v>
      </c>
      <c r="H10159" t="s">
        <v>77</v>
      </c>
      <c r="I10159" t="s">
        <v>78</v>
      </c>
      <c r="J10159" s="7"/>
      <c r="K10159" s="7">
        <v>44662</v>
      </c>
      <c r="L10159" s="7">
        <v>45024</v>
      </c>
      <c r="M10159" t="s">
        <v>77</v>
      </c>
      <c r="N10159"/>
      <c r="O10159">
        <v>2026</v>
      </c>
      <c r="P10159">
        <v>1</v>
      </c>
      <c r="Q10159" t="s">
        <v>80</v>
      </c>
      <c r="R10159" s="8">
        <v>46267</v>
      </c>
      <c r="S10159" s="2">
        <v>1</v>
      </c>
      <c r="T10159" s="2" t="s">
        <v>81</v>
      </c>
    </row>
    <row r="10160" spans="1:20" x14ac:dyDescent="0.25">
      <c r="A10160">
        <v>1120893483</v>
      </c>
      <c r="B10160">
        <v>123392074</v>
      </c>
      <c r="C10160" t="s">
        <v>82</v>
      </c>
      <c r="D10160" t="s">
        <v>75</v>
      </c>
      <c r="E10160" t="s">
        <v>76</v>
      </c>
      <c r="F10160" s="7">
        <v>44673</v>
      </c>
      <c r="G10160" s="7">
        <v>45038</v>
      </c>
      <c r="H10160" t="s">
        <v>77</v>
      </c>
      <c r="I10160" t="s">
        <v>78</v>
      </c>
      <c r="J10160" s="7"/>
      <c r="K10160" s="7">
        <v>44677</v>
      </c>
      <c r="L10160" s="7">
        <v>45038</v>
      </c>
      <c r="M10160" t="s">
        <v>77</v>
      </c>
      <c r="N10160"/>
      <c r="O10160">
        <v>2026</v>
      </c>
      <c r="P10160">
        <v>1</v>
      </c>
      <c r="Q10160" t="s">
        <v>80</v>
      </c>
      <c r="R10160" s="8">
        <v>46267</v>
      </c>
      <c r="S10160" s="2">
        <v>1</v>
      </c>
      <c r="T10160" s="2" t="s">
        <v>81</v>
      </c>
    </row>
    <row r="10161" spans="1:20" x14ac:dyDescent="0.25">
      <c r="A10161">
        <v>1120893524</v>
      </c>
      <c r="B10161">
        <v>123409857</v>
      </c>
      <c r="C10161" t="s">
        <v>85</v>
      </c>
      <c r="D10161" t="s">
        <v>75</v>
      </c>
      <c r="E10161" t="s">
        <v>76</v>
      </c>
      <c r="F10161" s="7">
        <v>44676</v>
      </c>
      <c r="G10161" s="7">
        <v>45041</v>
      </c>
      <c r="H10161" t="s">
        <v>77</v>
      </c>
      <c r="I10161" t="s">
        <v>78</v>
      </c>
      <c r="J10161" s="7"/>
      <c r="K10161" s="7">
        <v>46061</v>
      </c>
      <c r="L10161" s="7">
        <v>45041</v>
      </c>
      <c r="M10161" t="s">
        <v>77</v>
      </c>
      <c r="N10161"/>
      <c r="O10161">
        <v>2026</v>
      </c>
      <c r="P10161">
        <v>1</v>
      </c>
      <c r="Q10161" t="s">
        <v>80</v>
      </c>
      <c r="R10161" s="8">
        <v>46267</v>
      </c>
      <c r="S10161" s="2">
        <v>1</v>
      </c>
      <c r="T10161" s="2" t="s">
        <v>81</v>
      </c>
    </row>
    <row r="10162" spans="1:20" x14ac:dyDescent="0.25">
      <c r="A10162">
        <v>1120893649</v>
      </c>
      <c r="B10162">
        <v>123466804</v>
      </c>
      <c r="C10162" t="s">
        <v>97</v>
      </c>
      <c r="D10162" t="s">
        <v>75</v>
      </c>
      <c r="E10162" t="s">
        <v>76</v>
      </c>
      <c r="F10162" s="7">
        <v>44681</v>
      </c>
      <c r="G10162" s="7">
        <v>46507</v>
      </c>
      <c r="H10162" t="s">
        <v>77</v>
      </c>
      <c r="I10162" t="s">
        <v>78</v>
      </c>
      <c r="J10162" s="7"/>
      <c r="K10162" s="7">
        <v>44685</v>
      </c>
      <c r="L10162" s="7">
        <v>46507</v>
      </c>
      <c r="M10162" t="s">
        <v>77</v>
      </c>
      <c r="N10162"/>
      <c r="O10162">
        <v>2026</v>
      </c>
      <c r="P10162">
        <v>1</v>
      </c>
      <c r="Q10162" t="s">
        <v>80</v>
      </c>
      <c r="R10162" s="8">
        <v>46267</v>
      </c>
      <c r="S10162" s="2">
        <v>1</v>
      </c>
      <c r="T10162" s="2" t="s">
        <v>81</v>
      </c>
    </row>
    <row r="10163" spans="1:20" x14ac:dyDescent="0.25">
      <c r="A10163">
        <v>1120893659</v>
      </c>
      <c r="B10163">
        <v>123474557</v>
      </c>
      <c r="C10163" t="s">
        <v>95</v>
      </c>
      <c r="D10163" t="s">
        <v>83</v>
      </c>
      <c r="E10163" t="s">
        <v>76</v>
      </c>
      <c r="F10163" s="7">
        <v>44683</v>
      </c>
      <c r="G10163" s="7">
        <v>46509</v>
      </c>
      <c r="H10163" t="s">
        <v>77</v>
      </c>
      <c r="I10163" t="s">
        <v>84</v>
      </c>
      <c r="J10163" s="7">
        <v>45414</v>
      </c>
      <c r="K10163" s="7">
        <v>45433</v>
      </c>
      <c r="L10163" s="7">
        <v>46509</v>
      </c>
      <c r="M10163" t="s">
        <v>77</v>
      </c>
      <c r="N10163" t="s">
        <v>79</v>
      </c>
      <c r="O10163">
        <v>2026</v>
      </c>
      <c r="P10163">
        <v>1</v>
      </c>
      <c r="Q10163" t="s">
        <v>80</v>
      </c>
      <c r="R10163" s="8">
        <v>46267</v>
      </c>
      <c r="S10163" s="2">
        <v>1</v>
      </c>
      <c r="T10163" s="2" t="s">
        <v>81</v>
      </c>
    </row>
    <row r="10164" spans="1:20" x14ac:dyDescent="0.25">
      <c r="A10164">
        <v>1120893850</v>
      </c>
      <c r="B10164">
        <v>123593348</v>
      </c>
      <c r="C10164" t="s">
        <v>82</v>
      </c>
      <c r="D10164" t="s">
        <v>83</v>
      </c>
      <c r="E10164" t="s">
        <v>76</v>
      </c>
      <c r="F10164" s="7">
        <v>44695</v>
      </c>
      <c r="G10164" s="7">
        <v>44879</v>
      </c>
      <c r="H10164" t="s">
        <v>77</v>
      </c>
      <c r="I10164" t="s">
        <v>78</v>
      </c>
      <c r="J10164" s="7">
        <v>45737</v>
      </c>
      <c r="K10164" s="7">
        <v>45673</v>
      </c>
      <c r="L10164" s="7">
        <v>44879</v>
      </c>
      <c r="M10164" t="s">
        <v>77</v>
      </c>
      <c r="N10164" t="s">
        <v>79</v>
      </c>
      <c r="O10164">
        <v>2026</v>
      </c>
      <c r="P10164">
        <v>1</v>
      </c>
      <c r="Q10164" t="s">
        <v>80</v>
      </c>
      <c r="R10164" s="8">
        <v>46267</v>
      </c>
      <c r="S10164" s="2">
        <v>1</v>
      </c>
      <c r="T10164" s="2" t="s">
        <v>81</v>
      </c>
    </row>
    <row r="10165" spans="1:20" x14ac:dyDescent="0.25">
      <c r="A10165">
        <v>1120893962</v>
      </c>
      <c r="B10165">
        <v>123656264</v>
      </c>
      <c r="C10165" t="s">
        <v>98</v>
      </c>
      <c r="D10165" t="s">
        <v>83</v>
      </c>
      <c r="E10165" t="s">
        <v>76</v>
      </c>
      <c r="F10165" s="7">
        <v>44702</v>
      </c>
      <c r="G10165" s="7">
        <v>44886</v>
      </c>
      <c r="H10165" t="s">
        <v>77</v>
      </c>
      <c r="I10165" t="s">
        <v>78</v>
      </c>
      <c r="J10165" s="7">
        <v>45426</v>
      </c>
      <c r="K10165" s="7">
        <v>45548</v>
      </c>
      <c r="L10165" s="7">
        <v>44886</v>
      </c>
      <c r="M10165" t="s">
        <v>77</v>
      </c>
      <c r="N10165" t="s">
        <v>79</v>
      </c>
      <c r="O10165">
        <v>2026</v>
      </c>
      <c r="P10165">
        <v>1</v>
      </c>
      <c r="Q10165" t="s">
        <v>80</v>
      </c>
      <c r="R10165" s="8">
        <v>46267</v>
      </c>
      <c r="S10165" s="2">
        <v>1</v>
      </c>
      <c r="T10165" s="2" t="s">
        <v>81</v>
      </c>
    </row>
    <row r="10166" spans="1:20" x14ac:dyDescent="0.25">
      <c r="A10166">
        <v>1120893996</v>
      </c>
      <c r="B10166">
        <v>123670294</v>
      </c>
      <c r="C10166" t="s">
        <v>95</v>
      </c>
      <c r="D10166" t="s">
        <v>75</v>
      </c>
      <c r="E10166" t="s">
        <v>76</v>
      </c>
      <c r="F10166" s="7">
        <v>44704</v>
      </c>
      <c r="G10166" s="7">
        <v>45069</v>
      </c>
      <c r="H10166" t="s">
        <v>77</v>
      </c>
      <c r="I10166" t="s">
        <v>84</v>
      </c>
      <c r="J10166" s="7">
        <v>45565</v>
      </c>
      <c r="K10166" s="7">
        <v>45747</v>
      </c>
      <c r="L10166" s="7">
        <v>45069</v>
      </c>
      <c r="M10166" t="s">
        <v>77</v>
      </c>
      <c r="N10166" t="s">
        <v>79</v>
      </c>
      <c r="O10166">
        <v>2026</v>
      </c>
      <c r="P10166">
        <v>1</v>
      </c>
      <c r="Q10166" t="s">
        <v>80</v>
      </c>
      <c r="R10166" s="8">
        <v>46267</v>
      </c>
      <c r="S10166" s="2">
        <v>1</v>
      </c>
      <c r="T10166" s="2" t="s">
        <v>81</v>
      </c>
    </row>
    <row r="10167" spans="1:20" x14ac:dyDescent="0.25">
      <c r="A10167">
        <v>1120894241</v>
      </c>
      <c r="B10167">
        <v>123815954</v>
      </c>
      <c r="C10167" t="s">
        <v>82</v>
      </c>
      <c r="D10167" t="s">
        <v>88</v>
      </c>
      <c r="E10167" t="s">
        <v>76</v>
      </c>
      <c r="F10167" s="7">
        <v>44722</v>
      </c>
      <c r="G10167" s="7">
        <v>45087</v>
      </c>
      <c r="H10167" t="s">
        <v>77</v>
      </c>
      <c r="I10167" t="s">
        <v>78</v>
      </c>
      <c r="J10167" s="7">
        <v>45923</v>
      </c>
      <c r="K10167" s="7">
        <v>45013</v>
      </c>
      <c r="L10167" s="7">
        <v>45087</v>
      </c>
      <c r="M10167" t="s">
        <v>77</v>
      </c>
      <c r="N10167" t="s">
        <v>79</v>
      </c>
      <c r="O10167">
        <v>2026</v>
      </c>
      <c r="P10167">
        <v>1</v>
      </c>
      <c r="Q10167" t="s">
        <v>80</v>
      </c>
      <c r="R10167" s="8">
        <v>46267</v>
      </c>
      <c r="S10167" s="2">
        <v>1</v>
      </c>
      <c r="T10167" s="2" t="s">
        <v>81</v>
      </c>
    </row>
    <row r="10168" spans="1:20" x14ac:dyDescent="0.25">
      <c r="A10168">
        <v>1120894356</v>
      </c>
      <c r="B10168">
        <v>123872576</v>
      </c>
      <c r="C10168" t="s">
        <v>82</v>
      </c>
      <c r="D10168" t="s">
        <v>88</v>
      </c>
      <c r="E10168" t="s">
        <v>76</v>
      </c>
      <c r="F10168" s="7">
        <v>44730</v>
      </c>
      <c r="G10168" s="7">
        <v>45095</v>
      </c>
      <c r="H10168" t="s">
        <v>77</v>
      </c>
      <c r="I10168" t="s">
        <v>78</v>
      </c>
      <c r="J10168" s="7">
        <v>45542</v>
      </c>
      <c r="K10168" s="7">
        <v>45423</v>
      </c>
      <c r="L10168" s="7">
        <v>45095</v>
      </c>
      <c r="M10168" t="s">
        <v>77</v>
      </c>
      <c r="N10168" t="s">
        <v>79</v>
      </c>
      <c r="O10168">
        <v>2026</v>
      </c>
      <c r="P10168">
        <v>1</v>
      </c>
      <c r="Q10168" t="s">
        <v>80</v>
      </c>
      <c r="R10168" s="8">
        <v>46267</v>
      </c>
      <c r="S10168" s="2">
        <v>1</v>
      </c>
      <c r="T10168" s="2" t="s">
        <v>81</v>
      </c>
    </row>
    <row r="10169" spans="1:20" x14ac:dyDescent="0.25">
      <c r="A10169">
        <v>1120894393</v>
      </c>
      <c r="B10169">
        <v>123885060</v>
      </c>
      <c r="C10169" t="s">
        <v>90</v>
      </c>
      <c r="D10169" t="s">
        <v>83</v>
      </c>
      <c r="E10169" t="s">
        <v>76</v>
      </c>
      <c r="F10169" s="7">
        <v>44733</v>
      </c>
      <c r="G10169" s="7">
        <v>44916</v>
      </c>
      <c r="H10169" t="s">
        <v>77</v>
      </c>
      <c r="I10169" t="s">
        <v>78</v>
      </c>
      <c r="J10169" s="7">
        <v>45919</v>
      </c>
      <c r="K10169" s="7">
        <v>45771</v>
      </c>
      <c r="L10169" s="7">
        <v>44916</v>
      </c>
      <c r="M10169" t="s">
        <v>77</v>
      </c>
      <c r="N10169" t="s">
        <v>79</v>
      </c>
      <c r="O10169">
        <v>2026</v>
      </c>
      <c r="P10169">
        <v>1</v>
      </c>
      <c r="Q10169" t="s">
        <v>80</v>
      </c>
      <c r="R10169" s="8">
        <v>46267</v>
      </c>
      <c r="S10169" s="2">
        <v>1</v>
      </c>
      <c r="T10169" s="2" t="s">
        <v>81</v>
      </c>
    </row>
    <row r="10170" spans="1:20" x14ac:dyDescent="0.25">
      <c r="A10170">
        <v>1120894458</v>
      </c>
      <c r="B10170">
        <v>123909768</v>
      </c>
      <c r="C10170" t="s">
        <v>74</v>
      </c>
      <c r="D10170" t="s">
        <v>88</v>
      </c>
      <c r="E10170" t="s">
        <v>76</v>
      </c>
      <c r="F10170" s="7">
        <v>44735</v>
      </c>
      <c r="G10170" s="7">
        <v>45100</v>
      </c>
      <c r="H10170" t="s">
        <v>77</v>
      </c>
      <c r="I10170" t="s">
        <v>78</v>
      </c>
      <c r="J10170" s="7">
        <v>45607</v>
      </c>
      <c r="K10170" s="7">
        <v>45999</v>
      </c>
      <c r="L10170" s="7">
        <v>45100</v>
      </c>
      <c r="M10170" t="s">
        <v>77</v>
      </c>
      <c r="N10170" t="s">
        <v>79</v>
      </c>
      <c r="O10170">
        <v>2026</v>
      </c>
      <c r="P10170">
        <v>1</v>
      </c>
      <c r="Q10170" t="s">
        <v>80</v>
      </c>
      <c r="R10170" s="8">
        <v>46267</v>
      </c>
      <c r="S10170" s="2">
        <v>1</v>
      </c>
      <c r="T10170" s="2" t="s">
        <v>81</v>
      </c>
    </row>
    <row r="10171" spans="1:20" x14ac:dyDescent="0.25">
      <c r="A10171">
        <v>1120894474</v>
      </c>
      <c r="B10171">
        <v>123916385</v>
      </c>
      <c r="C10171" t="s">
        <v>82</v>
      </c>
      <c r="D10171" t="s">
        <v>88</v>
      </c>
      <c r="E10171" t="s">
        <v>76</v>
      </c>
      <c r="F10171" s="7">
        <v>44736</v>
      </c>
      <c r="G10171" s="7">
        <v>46562</v>
      </c>
      <c r="H10171" t="s">
        <v>77</v>
      </c>
      <c r="I10171" t="s">
        <v>78</v>
      </c>
      <c r="J10171" s="7">
        <v>45322</v>
      </c>
      <c r="K10171" s="7">
        <v>44816</v>
      </c>
      <c r="L10171" s="7">
        <v>46562</v>
      </c>
      <c r="M10171" t="s">
        <v>77</v>
      </c>
      <c r="N10171" t="s">
        <v>92</v>
      </c>
      <c r="O10171">
        <v>2026</v>
      </c>
      <c r="P10171">
        <v>1</v>
      </c>
      <c r="Q10171" t="s">
        <v>80</v>
      </c>
      <c r="R10171" s="8">
        <v>46267</v>
      </c>
      <c r="S10171" s="2">
        <v>1</v>
      </c>
      <c r="T10171" s="2" t="s">
        <v>81</v>
      </c>
    </row>
    <row r="10172" spans="1:20" x14ac:dyDescent="0.25">
      <c r="A10172">
        <v>1120894477</v>
      </c>
      <c r="B10172">
        <v>123916627</v>
      </c>
      <c r="C10172" t="s">
        <v>82</v>
      </c>
      <c r="D10172" t="s">
        <v>88</v>
      </c>
      <c r="E10172" t="s">
        <v>76</v>
      </c>
      <c r="F10172" s="7">
        <v>44736</v>
      </c>
      <c r="G10172" s="7">
        <v>45101</v>
      </c>
      <c r="H10172" t="s">
        <v>86</v>
      </c>
      <c r="I10172" t="s">
        <v>87</v>
      </c>
      <c r="J10172" s="7">
        <v>45803</v>
      </c>
      <c r="K10172" s="7">
        <v>44815</v>
      </c>
      <c r="L10172" s="7">
        <v>45101</v>
      </c>
      <c r="M10172" t="s">
        <v>86</v>
      </c>
      <c r="N10172" t="s">
        <v>79</v>
      </c>
      <c r="O10172">
        <v>2026</v>
      </c>
      <c r="P10172">
        <v>1</v>
      </c>
      <c r="Q10172" t="s">
        <v>80</v>
      </c>
      <c r="R10172" s="8">
        <v>46267</v>
      </c>
      <c r="S10172" s="2">
        <v>1</v>
      </c>
      <c r="T10172" s="2" t="s">
        <v>81</v>
      </c>
    </row>
    <row r="10173" spans="1:20" x14ac:dyDescent="0.25">
      <c r="A10173">
        <v>1120894637</v>
      </c>
      <c r="B10173">
        <v>123974517</v>
      </c>
      <c r="C10173" t="s">
        <v>82</v>
      </c>
      <c r="D10173" t="s">
        <v>75</v>
      </c>
      <c r="E10173" t="s">
        <v>76</v>
      </c>
      <c r="F10173" s="7">
        <v>44743</v>
      </c>
      <c r="G10173" s="7">
        <v>46569</v>
      </c>
      <c r="H10173" t="s">
        <v>77</v>
      </c>
      <c r="I10173" t="s">
        <v>78</v>
      </c>
      <c r="J10173" s="7"/>
      <c r="K10173" s="7">
        <v>45672</v>
      </c>
      <c r="L10173" s="7">
        <v>46569</v>
      </c>
      <c r="M10173" t="s">
        <v>77</v>
      </c>
      <c r="N10173"/>
      <c r="O10173">
        <v>2026</v>
      </c>
      <c r="P10173">
        <v>1</v>
      </c>
      <c r="Q10173" t="s">
        <v>80</v>
      </c>
      <c r="R10173" s="8">
        <v>46267</v>
      </c>
      <c r="S10173" s="2">
        <v>1</v>
      </c>
      <c r="T10173" s="2" t="s">
        <v>81</v>
      </c>
    </row>
    <row r="10174" spans="1:20" x14ac:dyDescent="0.25">
      <c r="A10174">
        <v>1120894667</v>
      </c>
      <c r="B10174">
        <v>123989438</v>
      </c>
      <c r="C10174" t="s">
        <v>95</v>
      </c>
      <c r="D10174" t="s">
        <v>88</v>
      </c>
      <c r="E10174" t="s">
        <v>76</v>
      </c>
      <c r="F10174" s="7">
        <v>44745</v>
      </c>
      <c r="G10174" s="7">
        <v>46571</v>
      </c>
      <c r="H10174" t="s">
        <v>77</v>
      </c>
      <c r="I10174" t="s">
        <v>78</v>
      </c>
      <c r="J10174" s="7">
        <v>45923</v>
      </c>
      <c r="K10174" s="7">
        <v>44832</v>
      </c>
      <c r="L10174" s="7">
        <v>46571</v>
      </c>
      <c r="M10174" t="s">
        <v>77</v>
      </c>
      <c r="N10174" t="s">
        <v>79</v>
      </c>
      <c r="O10174">
        <v>2026</v>
      </c>
      <c r="P10174">
        <v>1</v>
      </c>
      <c r="Q10174" t="s">
        <v>80</v>
      </c>
      <c r="R10174" s="8">
        <v>46267</v>
      </c>
      <c r="S10174" s="2">
        <v>1</v>
      </c>
      <c r="T10174" s="2" t="s">
        <v>81</v>
      </c>
    </row>
    <row r="10175" spans="1:20" x14ac:dyDescent="0.25">
      <c r="A10175">
        <v>1120894688</v>
      </c>
      <c r="B10175">
        <v>123995337</v>
      </c>
      <c r="C10175" t="s">
        <v>93</v>
      </c>
      <c r="D10175" t="s">
        <v>83</v>
      </c>
      <c r="E10175" t="s">
        <v>76</v>
      </c>
      <c r="F10175" s="7">
        <v>44747</v>
      </c>
      <c r="G10175" s="7">
        <v>44931</v>
      </c>
      <c r="H10175" t="s">
        <v>77</v>
      </c>
      <c r="I10175" t="s">
        <v>78</v>
      </c>
      <c r="J10175" s="7">
        <v>45944</v>
      </c>
      <c r="K10175" s="7">
        <v>45945</v>
      </c>
      <c r="L10175" s="7">
        <v>44931</v>
      </c>
      <c r="M10175" t="s">
        <v>77</v>
      </c>
      <c r="N10175" t="s">
        <v>79</v>
      </c>
      <c r="O10175">
        <v>2026</v>
      </c>
      <c r="P10175">
        <v>1</v>
      </c>
      <c r="Q10175" t="s">
        <v>80</v>
      </c>
      <c r="R10175" s="8">
        <v>46267</v>
      </c>
      <c r="S10175" s="2">
        <v>1</v>
      </c>
      <c r="T10175" s="2" t="s">
        <v>81</v>
      </c>
    </row>
    <row r="10176" spans="1:20" x14ac:dyDescent="0.25">
      <c r="A10176">
        <v>1120894785</v>
      </c>
      <c r="B10176">
        <v>124056098</v>
      </c>
      <c r="C10176" t="s">
        <v>82</v>
      </c>
      <c r="D10176" t="s">
        <v>88</v>
      </c>
      <c r="E10176" t="s">
        <v>76</v>
      </c>
      <c r="F10176" s="7">
        <v>44753</v>
      </c>
      <c r="G10176" s="7">
        <v>45118</v>
      </c>
      <c r="H10176" t="s">
        <v>77</v>
      </c>
      <c r="I10176" t="s">
        <v>84</v>
      </c>
      <c r="J10176" s="7">
        <v>45468</v>
      </c>
      <c r="K10176" s="7">
        <v>45748</v>
      </c>
      <c r="L10176" s="7">
        <v>45118</v>
      </c>
      <c r="M10176" t="s">
        <v>77</v>
      </c>
      <c r="N10176" t="s">
        <v>79</v>
      </c>
      <c r="O10176">
        <v>2026</v>
      </c>
      <c r="P10176">
        <v>1</v>
      </c>
      <c r="Q10176" t="s">
        <v>80</v>
      </c>
      <c r="R10176" s="8">
        <v>46267</v>
      </c>
      <c r="S10176" s="2">
        <v>1</v>
      </c>
      <c r="T10176" s="2" t="s">
        <v>81</v>
      </c>
    </row>
    <row r="10177" spans="1:20" x14ac:dyDescent="0.25">
      <c r="A10177">
        <v>1120894786</v>
      </c>
      <c r="B10177">
        <v>124056098</v>
      </c>
      <c r="C10177" t="s">
        <v>82</v>
      </c>
      <c r="D10177" t="s">
        <v>88</v>
      </c>
      <c r="E10177" t="s">
        <v>76</v>
      </c>
      <c r="F10177" s="7">
        <v>44753</v>
      </c>
      <c r="G10177" s="7">
        <v>45118</v>
      </c>
      <c r="H10177" t="s">
        <v>77</v>
      </c>
      <c r="I10177" t="s">
        <v>84</v>
      </c>
      <c r="J10177" s="7">
        <v>45468</v>
      </c>
      <c r="K10177" s="7">
        <v>45972</v>
      </c>
      <c r="L10177" s="7">
        <v>45118</v>
      </c>
      <c r="M10177" t="s">
        <v>77</v>
      </c>
      <c r="N10177" t="s">
        <v>79</v>
      </c>
      <c r="O10177">
        <v>2026</v>
      </c>
      <c r="P10177">
        <v>1</v>
      </c>
      <c r="Q10177" t="s">
        <v>80</v>
      </c>
      <c r="R10177" s="8">
        <v>46267</v>
      </c>
      <c r="S10177" s="2">
        <v>1</v>
      </c>
      <c r="T10177" s="2" t="s">
        <v>81</v>
      </c>
    </row>
    <row r="10178" spans="1:20" x14ac:dyDescent="0.25">
      <c r="A10178">
        <v>1120894796</v>
      </c>
      <c r="B10178">
        <v>124059669</v>
      </c>
      <c r="C10178" t="s">
        <v>85</v>
      </c>
      <c r="D10178" t="s">
        <v>88</v>
      </c>
      <c r="E10178" t="s">
        <v>76</v>
      </c>
      <c r="F10178" s="7">
        <v>44754</v>
      </c>
      <c r="G10178" s="7">
        <v>45119</v>
      </c>
      <c r="H10178" t="s">
        <v>86</v>
      </c>
      <c r="I10178" t="s">
        <v>87</v>
      </c>
      <c r="J10178" s="7">
        <v>45484</v>
      </c>
      <c r="K10178" s="7">
        <v>44793</v>
      </c>
      <c r="L10178" s="7">
        <v>45119</v>
      </c>
      <c r="M10178" t="s">
        <v>86</v>
      </c>
      <c r="N10178" t="s">
        <v>79</v>
      </c>
      <c r="O10178">
        <v>2026</v>
      </c>
      <c r="P10178">
        <v>1</v>
      </c>
      <c r="Q10178" t="s">
        <v>80</v>
      </c>
      <c r="R10178" s="8">
        <v>46267</v>
      </c>
      <c r="S10178" s="2">
        <v>1</v>
      </c>
      <c r="T10178" s="2" t="s">
        <v>81</v>
      </c>
    </row>
    <row r="10179" spans="1:20" x14ac:dyDescent="0.25">
      <c r="A10179">
        <v>1120894810</v>
      </c>
      <c r="B10179">
        <v>124064986</v>
      </c>
      <c r="C10179" t="s">
        <v>74</v>
      </c>
      <c r="D10179" t="s">
        <v>75</v>
      </c>
      <c r="E10179" t="s">
        <v>76</v>
      </c>
      <c r="F10179" s="7">
        <v>44754</v>
      </c>
      <c r="G10179" s="7">
        <v>46580</v>
      </c>
      <c r="H10179" t="s">
        <v>86</v>
      </c>
      <c r="I10179" t="s">
        <v>87</v>
      </c>
      <c r="J10179" s="7">
        <v>45443</v>
      </c>
      <c r="K10179" s="7">
        <v>44839</v>
      </c>
      <c r="L10179" s="7">
        <v>46580</v>
      </c>
      <c r="M10179" t="s">
        <v>86</v>
      </c>
      <c r="N10179" t="s">
        <v>79</v>
      </c>
      <c r="O10179">
        <v>2026</v>
      </c>
      <c r="P10179">
        <v>1</v>
      </c>
      <c r="Q10179" t="s">
        <v>80</v>
      </c>
      <c r="R10179" s="8">
        <v>46267</v>
      </c>
      <c r="S10179" s="2">
        <v>1</v>
      </c>
      <c r="T10179" s="2" t="s">
        <v>81</v>
      </c>
    </row>
    <row r="10180" spans="1:20" x14ac:dyDescent="0.25">
      <c r="A10180">
        <v>1120894841</v>
      </c>
      <c r="B10180">
        <v>124077667</v>
      </c>
      <c r="C10180" t="s">
        <v>95</v>
      </c>
      <c r="D10180" t="s">
        <v>88</v>
      </c>
      <c r="E10180" t="s">
        <v>76</v>
      </c>
      <c r="F10180" s="7">
        <v>44756</v>
      </c>
      <c r="G10180" s="7">
        <v>45121</v>
      </c>
      <c r="H10180" t="s">
        <v>77</v>
      </c>
      <c r="I10180" t="s">
        <v>78</v>
      </c>
      <c r="J10180" s="7">
        <v>46014</v>
      </c>
      <c r="K10180" s="7">
        <v>45566</v>
      </c>
      <c r="L10180" s="7">
        <v>45121</v>
      </c>
      <c r="M10180" t="s">
        <v>77</v>
      </c>
      <c r="N10180" t="s">
        <v>92</v>
      </c>
      <c r="O10180">
        <v>2026</v>
      </c>
      <c r="P10180">
        <v>1</v>
      </c>
      <c r="Q10180" t="s">
        <v>80</v>
      </c>
      <c r="R10180" s="8">
        <v>46267</v>
      </c>
      <c r="S10180" s="2">
        <v>1</v>
      </c>
      <c r="T10180" s="2" t="s">
        <v>81</v>
      </c>
    </row>
    <row r="10181" spans="1:20" x14ac:dyDescent="0.25">
      <c r="A10181">
        <v>1120894842</v>
      </c>
      <c r="B10181">
        <v>124077667</v>
      </c>
      <c r="C10181" t="s">
        <v>95</v>
      </c>
      <c r="D10181" t="s">
        <v>88</v>
      </c>
      <c r="E10181" t="s">
        <v>76</v>
      </c>
      <c r="F10181" s="7">
        <v>44756</v>
      </c>
      <c r="G10181" s="7">
        <v>45121</v>
      </c>
      <c r="H10181" t="s">
        <v>77</v>
      </c>
      <c r="I10181" t="s">
        <v>78</v>
      </c>
      <c r="J10181" s="7">
        <v>46014</v>
      </c>
      <c r="K10181" s="7">
        <v>44905</v>
      </c>
      <c r="L10181" s="7">
        <v>45121</v>
      </c>
      <c r="M10181" t="s">
        <v>77</v>
      </c>
      <c r="N10181" t="s">
        <v>92</v>
      </c>
      <c r="O10181">
        <v>2026</v>
      </c>
      <c r="P10181">
        <v>1</v>
      </c>
      <c r="Q10181" t="s">
        <v>80</v>
      </c>
      <c r="R10181" s="8">
        <v>46267</v>
      </c>
      <c r="S10181" s="2">
        <v>1</v>
      </c>
      <c r="T10181" s="2" t="s">
        <v>81</v>
      </c>
    </row>
    <row r="10182" spans="1:20" x14ac:dyDescent="0.25">
      <c r="A10182">
        <v>1120894975</v>
      </c>
      <c r="B10182">
        <v>124136204</v>
      </c>
      <c r="C10182" t="s">
        <v>74</v>
      </c>
      <c r="D10182" t="s">
        <v>83</v>
      </c>
      <c r="E10182" t="s">
        <v>76</v>
      </c>
      <c r="F10182" s="7">
        <v>44763</v>
      </c>
      <c r="G10182" s="7">
        <v>44947</v>
      </c>
      <c r="H10182" t="s">
        <v>77</v>
      </c>
      <c r="I10182" t="s">
        <v>78</v>
      </c>
      <c r="J10182" s="7">
        <v>45953</v>
      </c>
      <c r="K10182" s="7">
        <v>45747</v>
      </c>
      <c r="L10182" s="7">
        <v>44947</v>
      </c>
      <c r="M10182" t="s">
        <v>77</v>
      </c>
      <c r="N10182" t="s">
        <v>79</v>
      </c>
      <c r="O10182">
        <v>2026</v>
      </c>
      <c r="P10182">
        <v>1</v>
      </c>
      <c r="Q10182" t="s">
        <v>80</v>
      </c>
      <c r="R10182" s="8">
        <v>46267</v>
      </c>
      <c r="S10182" s="2">
        <v>1</v>
      </c>
      <c r="T10182" s="2" t="s">
        <v>81</v>
      </c>
    </row>
    <row r="10183" spans="1:20" x14ac:dyDescent="0.25">
      <c r="A10183">
        <v>1120894994</v>
      </c>
      <c r="B10183">
        <v>124145368</v>
      </c>
      <c r="C10183" t="s">
        <v>85</v>
      </c>
      <c r="D10183" t="s">
        <v>88</v>
      </c>
      <c r="E10183" t="s">
        <v>76</v>
      </c>
      <c r="F10183" s="7">
        <v>44764</v>
      </c>
      <c r="G10183" s="7">
        <v>45129</v>
      </c>
      <c r="H10183" t="s">
        <v>77</v>
      </c>
      <c r="I10183" t="s">
        <v>78</v>
      </c>
      <c r="J10183" s="7">
        <v>45929</v>
      </c>
      <c r="K10183" s="7">
        <v>45903</v>
      </c>
      <c r="L10183" s="7">
        <v>45129</v>
      </c>
      <c r="M10183" t="s">
        <v>77</v>
      </c>
      <c r="N10183" t="s">
        <v>79</v>
      </c>
      <c r="O10183">
        <v>2026</v>
      </c>
      <c r="P10183">
        <v>1</v>
      </c>
      <c r="Q10183" t="s">
        <v>80</v>
      </c>
      <c r="R10183" s="8">
        <v>46267</v>
      </c>
      <c r="S10183" s="2">
        <v>1</v>
      </c>
      <c r="T10183" s="2" t="s">
        <v>81</v>
      </c>
    </row>
    <row r="10184" spans="1:20" x14ac:dyDescent="0.25">
      <c r="A10184">
        <v>1120895073</v>
      </c>
      <c r="B10184">
        <v>124173651</v>
      </c>
      <c r="C10184" t="s">
        <v>82</v>
      </c>
      <c r="D10184" t="s">
        <v>88</v>
      </c>
      <c r="E10184" t="s">
        <v>76</v>
      </c>
      <c r="F10184" s="7">
        <v>44769</v>
      </c>
      <c r="G10184" s="7">
        <v>45134</v>
      </c>
      <c r="H10184" t="s">
        <v>77</v>
      </c>
      <c r="I10184" t="s">
        <v>78</v>
      </c>
      <c r="J10184" s="7">
        <v>45427</v>
      </c>
      <c r="K10184" s="7">
        <v>45546</v>
      </c>
      <c r="L10184" s="7">
        <v>45134</v>
      </c>
      <c r="M10184" t="s">
        <v>77</v>
      </c>
      <c r="N10184" t="s">
        <v>79</v>
      </c>
      <c r="O10184">
        <v>2026</v>
      </c>
      <c r="P10184">
        <v>1</v>
      </c>
      <c r="Q10184" t="s">
        <v>80</v>
      </c>
      <c r="R10184" s="8">
        <v>46267</v>
      </c>
      <c r="S10184" s="2">
        <v>1</v>
      </c>
      <c r="T10184" s="2" t="s">
        <v>81</v>
      </c>
    </row>
    <row r="10185" spans="1:20" x14ac:dyDescent="0.25">
      <c r="A10185">
        <v>1120895074</v>
      </c>
      <c r="B10185">
        <v>124173651</v>
      </c>
      <c r="C10185" t="s">
        <v>82</v>
      </c>
      <c r="D10185" t="s">
        <v>88</v>
      </c>
      <c r="E10185" t="s">
        <v>76</v>
      </c>
      <c r="F10185" s="7">
        <v>44769</v>
      </c>
      <c r="G10185" s="7">
        <v>45134</v>
      </c>
      <c r="H10185" t="s">
        <v>77</v>
      </c>
      <c r="I10185" t="s">
        <v>78</v>
      </c>
      <c r="J10185" s="7">
        <v>45427</v>
      </c>
      <c r="K10185" s="7">
        <v>45545</v>
      </c>
      <c r="L10185" s="7">
        <v>45134</v>
      </c>
      <c r="M10185" t="s">
        <v>77</v>
      </c>
      <c r="N10185" t="s">
        <v>79</v>
      </c>
      <c r="O10185">
        <v>2026</v>
      </c>
      <c r="P10185">
        <v>1</v>
      </c>
      <c r="Q10185" t="s">
        <v>80</v>
      </c>
      <c r="R10185" s="8">
        <v>46267</v>
      </c>
      <c r="S10185" s="2">
        <v>1</v>
      </c>
      <c r="T10185" s="2" t="s">
        <v>81</v>
      </c>
    </row>
    <row r="10186" spans="1:20" x14ac:dyDescent="0.25">
      <c r="A10186">
        <v>1120895075</v>
      </c>
      <c r="B10186">
        <v>124173651</v>
      </c>
      <c r="C10186" t="s">
        <v>82</v>
      </c>
      <c r="D10186" t="s">
        <v>88</v>
      </c>
      <c r="E10186" t="s">
        <v>76</v>
      </c>
      <c r="F10186" s="7">
        <v>44769</v>
      </c>
      <c r="G10186" s="7">
        <v>45134</v>
      </c>
      <c r="H10186" t="s">
        <v>77</v>
      </c>
      <c r="I10186" t="s">
        <v>78</v>
      </c>
      <c r="J10186" s="7">
        <v>45427</v>
      </c>
      <c r="K10186" s="7">
        <v>45434</v>
      </c>
      <c r="L10186" s="7">
        <v>45134</v>
      </c>
      <c r="M10186" t="s">
        <v>77</v>
      </c>
      <c r="N10186" t="s">
        <v>79</v>
      </c>
      <c r="O10186">
        <v>2026</v>
      </c>
      <c r="P10186">
        <v>1</v>
      </c>
      <c r="Q10186" t="s">
        <v>80</v>
      </c>
      <c r="R10186" s="8">
        <v>46267</v>
      </c>
      <c r="S10186" s="2">
        <v>1</v>
      </c>
      <c r="T10186" s="2" t="s">
        <v>81</v>
      </c>
    </row>
    <row r="10187" spans="1:20" x14ac:dyDescent="0.25">
      <c r="A10187">
        <v>1120896375</v>
      </c>
      <c r="B10187">
        <v>124629949</v>
      </c>
      <c r="C10187" t="s">
        <v>74</v>
      </c>
      <c r="D10187" t="s">
        <v>75</v>
      </c>
      <c r="E10187" t="s">
        <v>76</v>
      </c>
      <c r="F10187" s="7">
        <v>44839</v>
      </c>
      <c r="G10187" s="7">
        <v>44931</v>
      </c>
      <c r="H10187" t="s">
        <v>77</v>
      </c>
      <c r="I10187" t="s">
        <v>78</v>
      </c>
      <c r="J10187" s="7">
        <v>45827</v>
      </c>
      <c r="K10187" s="7">
        <v>45834</v>
      </c>
      <c r="L10187" s="7">
        <v>44931</v>
      </c>
      <c r="M10187" t="s">
        <v>77</v>
      </c>
      <c r="N10187" t="s">
        <v>92</v>
      </c>
      <c r="O10187">
        <v>2026</v>
      </c>
      <c r="P10187">
        <v>1</v>
      </c>
      <c r="Q10187" t="s">
        <v>80</v>
      </c>
      <c r="R10187" s="8">
        <v>46267</v>
      </c>
      <c r="S10187" s="2">
        <v>1</v>
      </c>
      <c r="T10187" s="2" t="s">
        <v>81</v>
      </c>
    </row>
    <row r="10188" spans="1:20" x14ac:dyDescent="0.25">
      <c r="A10188">
        <v>1120896783</v>
      </c>
      <c r="B10188">
        <v>124823187</v>
      </c>
      <c r="C10188" t="s">
        <v>93</v>
      </c>
      <c r="D10188" t="s">
        <v>83</v>
      </c>
      <c r="E10188" t="s">
        <v>76</v>
      </c>
      <c r="F10188" s="7">
        <v>44868</v>
      </c>
      <c r="G10188" s="7">
        <v>45049</v>
      </c>
      <c r="H10188" t="s">
        <v>77</v>
      </c>
      <c r="I10188" t="s">
        <v>78</v>
      </c>
      <c r="J10188" s="7">
        <v>45899</v>
      </c>
      <c r="K10188" s="7">
        <v>45747</v>
      </c>
      <c r="L10188" s="7">
        <v>45049</v>
      </c>
      <c r="M10188" t="s">
        <v>77</v>
      </c>
      <c r="N10188" t="s">
        <v>79</v>
      </c>
      <c r="O10188">
        <v>2026</v>
      </c>
      <c r="P10188">
        <v>1</v>
      </c>
      <c r="Q10188" t="s">
        <v>80</v>
      </c>
      <c r="R10188" s="8">
        <v>46267</v>
      </c>
      <c r="S10188" s="2">
        <v>1</v>
      </c>
      <c r="T10188" s="2" t="s">
        <v>81</v>
      </c>
    </row>
    <row r="10189" spans="1:20" x14ac:dyDescent="0.25">
      <c r="A10189">
        <v>1120896784</v>
      </c>
      <c r="B10189">
        <v>124823187</v>
      </c>
      <c r="C10189" t="s">
        <v>93</v>
      </c>
      <c r="D10189" t="s">
        <v>83</v>
      </c>
      <c r="E10189" t="s">
        <v>76</v>
      </c>
      <c r="F10189" s="7">
        <v>44868</v>
      </c>
      <c r="G10189" s="7">
        <v>45049</v>
      </c>
      <c r="H10189" t="s">
        <v>77</v>
      </c>
      <c r="I10189" t="s">
        <v>78</v>
      </c>
      <c r="J10189" s="7">
        <v>45899</v>
      </c>
      <c r="K10189" s="7">
        <v>44882</v>
      </c>
      <c r="L10189" s="7">
        <v>45049</v>
      </c>
      <c r="M10189" t="s">
        <v>77</v>
      </c>
      <c r="N10189" t="s">
        <v>79</v>
      </c>
      <c r="O10189">
        <v>2026</v>
      </c>
      <c r="P10189">
        <v>1</v>
      </c>
      <c r="Q10189" t="s">
        <v>80</v>
      </c>
      <c r="R10189" s="8">
        <v>46267</v>
      </c>
      <c r="S10189" s="2">
        <v>1</v>
      </c>
      <c r="T10189" s="2" t="s">
        <v>81</v>
      </c>
    </row>
    <row r="10190" spans="1:20" x14ac:dyDescent="0.25">
      <c r="A10190">
        <v>1120897315</v>
      </c>
      <c r="B10190">
        <v>125979200</v>
      </c>
      <c r="C10190" t="s">
        <v>82</v>
      </c>
      <c r="D10190" t="s">
        <v>88</v>
      </c>
      <c r="E10190" t="s">
        <v>76</v>
      </c>
      <c r="F10190" s="7">
        <v>45040</v>
      </c>
      <c r="G10190" s="7">
        <v>45406</v>
      </c>
      <c r="H10190" t="s">
        <v>77</v>
      </c>
      <c r="I10190" t="s">
        <v>84</v>
      </c>
      <c r="J10190" s="7">
        <v>45727</v>
      </c>
      <c r="K10190" s="7">
        <v>45623</v>
      </c>
      <c r="L10190" s="7">
        <v>45406</v>
      </c>
      <c r="M10190" t="s">
        <v>77</v>
      </c>
      <c r="N10190" t="s">
        <v>79</v>
      </c>
      <c r="O10190">
        <v>2026</v>
      </c>
      <c r="P10190">
        <v>1</v>
      </c>
      <c r="Q10190" t="s">
        <v>80</v>
      </c>
      <c r="R10190" s="8">
        <v>46267</v>
      </c>
      <c r="S10190" s="2">
        <v>1</v>
      </c>
      <c r="T10190" s="2" t="s">
        <v>81</v>
      </c>
    </row>
    <row r="10191" spans="1:20" x14ac:dyDescent="0.25">
      <c r="A10191">
        <v>1120897351</v>
      </c>
      <c r="B10191">
        <v>125999872</v>
      </c>
      <c r="C10191" t="s">
        <v>85</v>
      </c>
      <c r="D10191" t="s">
        <v>75</v>
      </c>
      <c r="E10191" t="s">
        <v>76</v>
      </c>
      <c r="F10191" s="7">
        <v>45042</v>
      </c>
      <c r="G10191" s="7">
        <v>46869</v>
      </c>
      <c r="H10191" t="s">
        <v>77</v>
      </c>
      <c r="I10191" t="s">
        <v>78</v>
      </c>
      <c r="J10191" s="7">
        <v>46098</v>
      </c>
      <c r="K10191" s="7">
        <v>45043</v>
      </c>
      <c r="L10191" s="7">
        <v>46869</v>
      </c>
      <c r="M10191" t="s">
        <v>77</v>
      </c>
      <c r="N10191" t="s">
        <v>79</v>
      </c>
      <c r="O10191">
        <v>2026</v>
      </c>
      <c r="P10191">
        <v>1</v>
      </c>
      <c r="Q10191" t="s">
        <v>80</v>
      </c>
      <c r="R10191" s="8">
        <v>46267</v>
      </c>
      <c r="S10191" s="2">
        <v>1</v>
      </c>
      <c r="T10191" s="2" t="s">
        <v>81</v>
      </c>
    </row>
    <row r="10192" spans="1:20" x14ac:dyDescent="0.25">
      <c r="A10192">
        <v>1120897481</v>
      </c>
      <c r="B10192">
        <v>126060130</v>
      </c>
      <c r="C10192" t="s">
        <v>74</v>
      </c>
      <c r="D10192" t="s">
        <v>75</v>
      </c>
      <c r="E10192" t="s">
        <v>76</v>
      </c>
      <c r="F10192" s="7">
        <v>45051</v>
      </c>
      <c r="G10192" s="7">
        <v>45417</v>
      </c>
      <c r="H10192" t="s">
        <v>77</v>
      </c>
      <c r="I10192" t="s">
        <v>78</v>
      </c>
      <c r="J10192" s="7"/>
      <c r="K10192" s="7">
        <v>45054</v>
      </c>
      <c r="L10192" s="7">
        <v>45417</v>
      </c>
      <c r="M10192" t="s">
        <v>77</v>
      </c>
      <c r="N10192"/>
      <c r="O10192">
        <v>2026</v>
      </c>
      <c r="P10192">
        <v>1</v>
      </c>
      <c r="Q10192" t="s">
        <v>80</v>
      </c>
      <c r="R10192" s="8">
        <v>46267</v>
      </c>
      <c r="S10192" s="2">
        <v>1</v>
      </c>
      <c r="T10192" s="2" t="s">
        <v>81</v>
      </c>
    </row>
    <row r="10193" spans="1:20" x14ac:dyDescent="0.25">
      <c r="A10193">
        <v>1120897706</v>
      </c>
      <c r="B10193">
        <v>126154817</v>
      </c>
      <c r="C10193" t="s">
        <v>97</v>
      </c>
      <c r="D10193" t="s">
        <v>88</v>
      </c>
      <c r="E10193" t="s">
        <v>76</v>
      </c>
      <c r="F10193" s="7">
        <v>45063</v>
      </c>
      <c r="G10193" s="7">
        <v>46890</v>
      </c>
      <c r="H10193" t="s">
        <v>77</v>
      </c>
      <c r="I10193" t="s">
        <v>78</v>
      </c>
      <c r="J10193" s="7">
        <v>46067</v>
      </c>
      <c r="K10193" s="7">
        <v>46079</v>
      </c>
      <c r="L10193" s="7">
        <v>46890</v>
      </c>
      <c r="M10193" t="s">
        <v>77</v>
      </c>
      <c r="N10193" t="s">
        <v>79</v>
      </c>
      <c r="O10193">
        <v>2026</v>
      </c>
      <c r="P10193">
        <v>1</v>
      </c>
      <c r="Q10193" t="s">
        <v>80</v>
      </c>
      <c r="R10193" s="8">
        <v>46267</v>
      </c>
      <c r="S10193" s="2">
        <v>1</v>
      </c>
      <c r="T10193" s="2" t="s">
        <v>81</v>
      </c>
    </row>
    <row r="10194" spans="1:20" x14ac:dyDescent="0.25">
      <c r="A10194">
        <v>1120897742</v>
      </c>
      <c r="B10194">
        <v>126174841</v>
      </c>
      <c r="C10194" t="s">
        <v>94</v>
      </c>
      <c r="D10194" t="s">
        <v>88</v>
      </c>
      <c r="E10194" t="s">
        <v>76</v>
      </c>
      <c r="F10194" s="7">
        <v>45065</v>
      </c>
      <c r="G10194" s="7">
        <v>45431</v>
      </c>
      <c r="H10194" t="s">
        <v>77</v>
      </c>
      <c r="I10194" t="s">
        <v>78</v>
      </c>
      <c r="J10194" s="7">
        <v>46084</v>
      </c>
      <c r="K10194" s="7">
        <v>46090</v>
      </c>
      <c r="L10194" s="7">
        <v>45431</v>
      </c>
      <c r="M10194" t="s">
        <v>77</v>
      </c>
      <c r="N10194" t="s">
        <v>79</v>
      </c>
      <c r="O10194">
        <v>2026</v>
      </c>
      <c r="P10194">
        <v>1</v>
      </c>
      <c r="Q10194" t="s">
        <v>80</v>
      </c>
      <c r="R10194" s="8">
        <v>46267</v>
      </c>
      <c r="S10194" s="2">
        <v>1</v>
      </c>
      <c r="T10194" s="2" t="s">
        <v>81</v>
      </c>
    </row>
    <row r="10195" spans="1:20" x14ac:dyDescent="0.25">
      <c r="A10195">
        <v>1120897841</v>
      </c>
      <c r="B10195">
        <v>126216968</v>
      </c>
      <c r="C10195" t="s">
        <v>90</v>
      </c>
      <c r="D10195" t="s">
        <v>88</v>
      </c>
      <c r="E10195" t="s">
        <v>76</v>
      </c>
      <c r="F10195" s="7">
        <v>45070</v>
      </c>
      <c r="G10195" s="7">
        <v>45436</v>
      </c>
      <c r="H10195" t="s">
        <v>77</v>
      </c>
      <c r="I10195" t="s">
        <v>78</v>
      </c>
      <c r="J10195" s="7">
        <v>45417</v>
      </c>
      <c r="K10195" s="7">
        <v>45434</v>
      </c>
      <c r="L10195" s="7">
        <v>45436</v>
      </c>
      <c r="M10195" t="s">
        <v>77</v>
      </c>
      <c r="N10195" t="s">
        <v>79</v>
      </c>
      <c r="O10195">
        <v>2026</v>
      </c>
      <c r="P10195">
        <v>1</v>
      </c>
      <c r="Q10195" t="s">
        <v>80</v>
      </c>
      <c r="R10195" s="8">
        <v>46267</v>
      </c>
      <c r="S10195" s="2">
        <v>1</v>
      </c>
      <c r="T10195" s="2" t="s">
        <v>81</v>
      </c>
    </row>
    <row r="10196" spans="1:20" x14ac:dyDescent="0.25">
      <c r="A10196">
        <v>1120897855</v>
      </c>
      <c r="B10196">
        <v>126223533</v>
      </c>
      <c r="C10196" t="s">
        <v>98</v>
      </c>
      <c r="D10196" t="s">
        <v>83</v>
      </c>
      <c r="E10196" t="s">
        <v>76</v>
      </c>
      <c r="F10196" s="7">
        <v>45071</v>
      </c>
      <c r="G10196" s="7">
        <v>45255</v>
      </c>
      <c r="H10196" t="s">
        <v>77</v>
      </c>
      <c r="I10196" t="s">
        <v>78</v>
      </c>
      <c r="J10196" s="7">
        <v>45803</v>
      </c>
      <c r="K10196" s="7">
        <v>45447</v>
      </c>
      <c r="L10196" s="7">
        <v>45255</v>
      </c>
      <c r="M10196" t="s">
        <v>77</v>
      </c>
      <c r="N10196" t="s">
        <v>79</v>
      </c>
      <c r="O10196">
        <v>2026</v>
      </c>
      <c r="P10196">
        <v>1</v>
      </c>
      <c r="Q10196" t="s">
        <v>80</v>
      </c>
      <c r="R10196" s="8">
        <v>46267</v>
      </c>
      <c r="S10196" s="2">
        <v>1</v>
      </c>
      <c r="T10196" s="2" t="s">
        <v>81</v>
      </c>
    </row>
    <row r="10197" spans="1:20" x14ac:dyDescent="0.25">
      <c r="A10197">
        <v>1120897858</v>
      </c>
      <c r="B10197">
        <v>126224371</v>
      </c>
      <c r="C10197" t="s">
        <v>90</v>
      </c>
      <c r="D10197" t="s">
        <v>75</v>
      </c>
      <c r="E10197" t="s">
        <v>76</v>
      </c>
      <c r="F10197" s="7">
        <v>45071</v>
      </c>
      <c r="G10197" s="7">
        <v>45437</v>
      </c>
      <c r="H10197" t="s">
        <v>77</v>
      </c>
      <c r="I10197" t="s">
        <v>78</v>
      </c>
      <c r="J10197" s="7"/>
      <c r="K10197" s="7">
        <v>45077</v>
      </c>
      <c r="L10197" s="7">
        <v>45437</v>
      </c>
      <c r="M10197" t="s">
        <v>77</v>
      </c>
      <c r="N10197"/>
      <c r="O10197">
        <v>2026</v>
      </c>
      <c r="P10197">
        <v>1</v>
      </c>
      <c r="Q10197" t="s">
        <v>80</v>
      </c>
      <c r="R10197" s="8">
        <v>46267</v>
      </c>
      <c r="S10197" s="2">
        <v>1</v>
      </c>
      <c r="T10197" s="2" t="s">
        <v>81</v>
      </c>
    </row>
    <row r="10198" spans="1:20" x14ac:dyDescent="0.25">
      <c r="A10198">
        <v>1120897865</v>
      </c>
      <c r="B10198">
        <v>126225987</v>
      </c>
      <c r="C10198" t="s">
        <v>85</v>
      </c>
      <c r="D10198" t="s">
        <v>88</v>
      </c>
      <c r="E10198" t="s">
        <v>76</v>
      </c>
      <c r="F10198" s="7">
        <v>45071</v>
      </c>
      <c r="G10198" s="7">
        <v>45437</v>
      </c>
      <c r="H10198" t="s">
        <v>77</v>
      </c>
      <c r="I10198" t="s">
        <v>78</v>
      </c>
      <c r="J10198" s="7">
        <v>45777</v>
      </c>
      <c r="K10198" s="7">
        <v>45623</v>
      </c>
      <c r="L10198" s="7">
        <v>45437</v>
      </c>
      <c r="M10198" t="s">
        <v>77</v>
      </c>
      <c r="N10198" t="s">
        <v>79</v>
      </c>
      <c r="O10198">
        <v>2026</v>
      </c>
      <c r="P10198">
        <v>1</v>
      </c>
      <c r="Q10198" t="s">
        <v>80</v>
      </c>
      <c r="R10198" s="8">
        <v>46267</v>
      </c>
      <c r="S10198" s="2">
        <v>1</v>
      </c>
      <c r="T10198" s="2" t="s">
        <v>81</v>
      </c>
    </row>
    <row r="10199" spans="1:20" x14ac:dyDescent="0.25">
      <c r="A10199">
        <v>1120897899</v>
      </c>
      <c r="B10199">
        <v>126244310</v>
      </c>
      <c r="C10199" t="s">
        <v>74</v>
      </c>
      <c r="D10199" t="s">
        <v>75</v>
      </c>
      <c r="E10199" t="s">
        <v>76</v>
      </c>
      <c r="F10199" s="7">
        <v>45076</v>
      </c>
      <c r="G10199" s="7">
        <v>45442</v>
      </c>
      <c r="H10199" t="s">
        <v>86</v>
      </c>
      <c r="I10199" t="s">
        <v>87</v>
      </c>
      <c r="J10199" s="7">
        <v>46080</v>
      </c>
      <c r="K10199" s="7">
        <v>45077</v>
      </c>
      <c r="L10199" s="7">
        <v>45442</v>
      </c>
      <c r="M10199" t="s">
        <v>86</v>
      </c>
      <c r="N10199" t="s">
        <v>79</v>
      </c>
      <c r="O10199">
        <v>2026</v>
      </c>
      <c r="P10199">
        <v>1</v>
      </c>
      <c r="Q10199" t="s">
        <v>80</v>
      </c>
      <c r="R10199" s="8">
        <v>46267</v>
      </c>
      <c r="S10199" s="2">
        <v>1</v>
      </c>
      <c r="T10199" s="2" t="s">
        <v>81</v>
      </c>
    </row>
    <row r="10200" spans="1:20" x14ac:dyDescent="0.25">
      <c r="A10200">
        <v>1120897929</v>
      </c>
      <c r="B10200">
        <v>126264471</v>
      </c>
      <c r="C10200" t="s">
        <v>85</v>
      </c>
      <c r="D10200" t="s">
        <v>75</v>
      </c>
      <c r="E10200" t="s">
        <v>76</v>
      </c>
      <c r="F10200" s="7">
        <v>45078</v>
      </c>
      <c r="G10200" s="7">
        <v>45444</v>
      </c>
      <c r="H10200" t="s">
        <v>86</v>
      </c>
      <c r="I10200" t="s">
        <v>87</v>
      </c>
      <c r="J10200" s="7">
        <v>45264</v>
      </c>
      <c r="K10200" s="7">
        <v>45078</v>
      </c>
      <c r="L10200" s="7">
        <v>45444</v>
      </c>
      <c r="M10200" t="s">
        <v>86</v>
      </c>
      <c r="N10200" t="s">
        <v>92</v>
      </c>
      <c r="O10200">
        <v>2026</v>
      </c>
      <c r="P10200">
        <v>1</v>
      </c>
      <c r="Q10200" t="s">
        <v>80</v>
      </c>
      <c r="R10200" s="8">
        <v>46267</v>
      </c>
      <c r="S10200" s="2">
        <v>1</v>
      </c>
      <c r="T10200" s="2" t="s">
        <v>81</v>
      </c>
    </row>
    <row r="10201" spans="1:20" x14ac:dyDescent="0.25">
      <c r="A10201">
        <v>1120898093</v>
      </c>
      <c r="B10201">
        <v>126355274</v>
      </c>
      <c r="C10201" t="s">
        <v>93</v>
      </c>
      <c r="D10201" t="s">
        <v>88</v>
      </c>
      <c r="E10201" t="s">
        <v>76</v>
      </c>
      <c r="F10201" s="7">
        <v>45089</v>
      </c>
      <c r="G10201" s="7">
        <v>45455</v>
      </c>
      <c r="H10201" t="s">
        <v>77</v>
      </c>
      <c r="I10201" t="s">
        <v>78</v>
      </c>
      <c r="J10201" s="7">
        <v>45737</v>
      </c>
      <c r="K10201" s="7">
        <v>45701</v>
      </c>
      <c r="L10201" s="7">
        <v>45455</v>
      </c>
      <c r="M10201" t="s">
        <v>77</v>
      </c>
      <c r="N10201" t="s">
        <v>79</v>
      </c>
      <c r="O10201">
        <v>2026</v>
      </c>
      <c r="P10201">
        <v>1</v>
      </c>
      <c r="Q10201" t="s">
        <v>80</v>
      </c>
      <c r="R10201" s="8">
        <v>46267</v>
      </c>
      <c r="S10201" s="2">
        <v>1</v>
      </c>
      <c r="T10201" s="2" t="s">
        <v>81</v>
      </c>
    </row>
    <row r="10202" spans="1:20" x14ac:dyDescent="0.25">
      <c r="A10202">
        <v>1120898455</v>
      </c>
      <c r="B10202">
        <v>126534693</v>
      </c>
      <c r="C10202" t="s">
        <v>85</v>
      </c>
      <c r="D10202" t="s">
        <v>75</v>
      </c>
      <c r="E10202" t="s">
        <v>76</v>
      </c>
      <c r="F10202" s="7">
        <v>45115</v>
      </c>
      <c r="G10202" s="7">
        <v>45481</v>
      </c>
      <c r="H10202" t="s">
        <v>86</v>
      </c>
      <c r="I10202" t="s">
        <v>87</v>
      </c>
      <c r="J10202" s="7">
        <v>45771</v>
      </c>
      <c r="K10202" s="7">
        <v>46072</v>
      </c>
      <c r="L10202" s="7">
        <v>45481</v>
      </c>
      <c r="M10202" t="s">
        <v>86</v>
      </c>
      <c r="N10202" t="s">
        <v>79</v>
      </c>
      <c r="O10202">
        <v>2026</v>
      </c>
      <c r="P10202">
        <v>1</v>
      </c>
      <c r="Q10202" t="s">
        <v>80</v>
      </c>
      <c r="R10202" s="8">
        <v>46267</v>
      </c>
      <c r="S10202" s="2">
        <v>1</v>
      </c>
      <c r="T10202" s="2" t="s">
        <v>81</v>
      </c>
    </row>
    <row r="10203" spans="1:20" x14ac:dyDescent="0.25">
      <c r="A10203">
        <v>1120899201</v>
      </c>
      <c r="B10203">
        <v>126811968</v>
      </c>
      <c r="C10203" t="s">
        <v>74</v>
      </c>
      <c r="D10203" t="s">
        <v>75</v>
      </c>
      <c r="E10203" t="s">
        <v>76</v>
      </c>
      <c r="F10203" s="7">
        <v>45149</v>
      </c>
      <c r="G10203" s="7">
        <v>45515</v>
      </c>
      <c r="H10203" t="s">
        <v>86</v>
      </c>
      <c r="I10203" t="s">
        <v>87</v>
      </c>
      <c r="J10203" s="7"/>
      <c r="K10203" s="7">
        <v>45153</v>
      </c>
      <c r="L10203" s="7">
        <v>45515</v>
      </c>
      <c r="M10203" t="s">
        <v>86</v>
      </c>
      <c r="N10203"/>
      <c r="O10203">
        <v>2026</v>
      </c>
      <c r="P10203">
        <v>1</v>
      </c>
      <c r="Q10203" t="s">
        <v>80</v>
      </c>
      <c r="R10203" s="8">
        <v>46267</v>
      </c>
      <c r="S10203" s="2">
        <v>1</v>
      </c>
      <c r="T10203" s="2" t="s">
        <v>81</v>
      </c>
    </row>
    <row r="10204" spans="1:20" x14ac:dyDescent="0.25">
      <c r="A10204">
        <v>1120899246</v>
      </c>
      <c r="B10204">
        <v>126828129</v>
      </c>
      <c r="C10204" t="s">
        <v>74</v>
      </c>
      <c r="D10204" t="s">
        <v>88</v>
      </c>
      <c r="E10204" t="s">
        <v>76</v>
      </c>
      <c r="F10204" s="7">
        <v>45153</v>
      </c>
      <c r="G10204" s="7">
        <v>45519</v>
      </c>
      <c r="H10204" t="s">
        <v>77</v>
      </c>
      <c r="I10204" t="s">
        <v>84</v>
      </c>
      <c r="J10204" s="7">
        <v>45742</v>
      </c>
      <c r="K10204" s="7">
        <v>45667</v>
      </c>
      <c r="L10204" s="7">
        <v>45519</v>
      </c>
      <c r="M10204" t="s">
        <v>77</v>
      </c>
      <c r="N10204" t="s">
        <v>79</v>
      </c>
      <c r="O10204">
        <v>2026</v>
      </c>
      <c r="P10204">
        <v>1</v>
      </c>
      <c r="Q10204" t="s">
        <v>80</v>
      </c>
      <c r="R10204" s="8">
        <v>46267</v>
      </c>
      <c r="S10204" s="2">
        <v>1</v>
      </c>
      <c r="T10204" s="2" t="s">
        <v>81</v>
      </c>
    </row>
    <row r="10205" spans="1:20" x14ac:dyDescent="0.25">
      <c r="A10205">
        <v>1120899247</v>
      </c>
      <c r="B10205">
        <v>126828129</v>
      </c>
      <c r="C10205" t="s">
        <v>74</v>
      </c>
      <c r="D10205" t="s">
        <v>88</v>
      </c>
      <c r="E10205" t="s">
        <v>76</v>
      </c>
      <c r="F10205" s="7">
        <v>45153</v>
      </c>
      <c r="G10205" s="7">
        <v>45519</v>
      </c>
      <c r="H10205" t="s">
        <v>77</v>
      </c>
      <c r="I10205" t="s">
        <v>84</v>
      </c>
      <c r="J10205" s="7">
        <v>45742</v>
      </c>
      <c r="K10205" s="7">
        <v>45689</v>
      </c>
      <c r="L10205" s="7">
        <v>45519</v>
      </c>
      <c r="M10205" t="s">
        <v>77</v>
      </c>
      <c r="N10205" t="s">
        <v>79</v>
      </c>
      <c r="O10205">
        <v>2026</v>
      </c>
      <c r="P10205">
        <v>1</v>
      </c>
      <c r="Q10205" t="s">
        <v>80</v>
      </c>
      <c r="R10205" s="8">
        <v>46267</v>
      </c>
      <c r="S10205" s="2">
        <v>1</v>
      </c>
      <c r="T10205" s="2" t="s">
        <v>81</v>
      </c>
    </row>
    <row r="10206" spans="1:20" x14ac:dyDescent="0.25">
      <c r="A10206">
        <v>1120899321</v>
      </c>
      <c r="B10206">
        <v>126867250</v>
      </c>
      <c r="C10206" t="s">
        <v>96</v>
      </c>
      <c r="D10206" t="s">
        <v>75</v>
      </c>
      <c r="E10206" t="s">
        <v>76</v>
      </c>
      <c r="F10206" s="7">
        <v>45157</v>
      </c>
      <c r="G10206" s="7">
        <v>45523</v>
      </c>
      <c r="H10206" t="s">
        <v>77</v>
      </c>
      <c r="I10206" t="s">
        <v>78</v>
      </c>
      <c r="J10206" s="7"/>
      <c r="K10206" s="7">
        <v>45159</v>
      </c>
      <c r="L10206" s="7">
        <v>45523</v>
      </c>
      <c r="M10206" t="s">
        <v>77</v>
      </c>
      <c r="N10206"/>
      <c r="O10206">
        <v>2026</v>
      </c>
      <c r="P10206">
        <v>1</v>
      </c>
      <c r="Q10206" t="s">
        <v>80</v>
      </c>
      <c r="R10206" s="8">
        <v>46267</v>
      </c>
      <c r="S10206" s="2">
        <v>1</v>
      </c>
      <c r="T10206" s="2" t="s">
        <v>81</v>
      </c>
    </row>
    <row r="10207" spans="1:20" x14ac:dyDescent="0.25">
      <c r="A10207">
        <v>1120899357</v>
      </c>
      <c r="B10207">
        <v>126878621</v>
      </c>
      <c r="C10207" t="s">
        <v>82</v>
      </c>
      <c r="D10207" t="s">
        <v>88</v>
      </c>
      <c r="E10207" t="s">
        <v>76</v>
      </c>
      <c r="F10207" s="7">
        <v>45159</v>
      </c>
      <c r="G10207" s="7">
        <v>45525</v>
      </c>
      <c r="H10207" t="s">
        <v>77</v>
      </c>
      <c r="I10207" t="s">
        <v>78</v>
      </c>
      <c r="J10207" s="7">
        <v>45443</v>
      </c>
      <c r="K10207" s="7">
        <v>45163</v>
      </c>
      <c r="L10207" s="7">
        <v>45525</v>
      </c>
      <c r="M10207" t="s">
        <v>77</v>
      </c>
      <c r="N10207" t="s">
        <v>92</v>
      </c>
      <c r="O10207">
        <v>2026</v>
      </c>
      <c r="P10207">
        <v>1</v>
      </c>
      <c r="Q10207" t="s">
        <v>80</v>
      </c>
      <c r="R10207" s="8">
        <v>46267</v>
      </c>
      <c r="S10207" s="2">
        <v>1</v>
      </c>
      <c r="T10207" s="2" t="s">
        <v>81</v>
      </c>
    </row>
    <row r="10208" spans="1:20" x14ac:dyDescent="0.25">
      <c r="A10208">
        <v>1120899360</v>
      </c>
      <c r="B10208">
        <v>126879133</v>
      </c>
      <c r="C10208" t="s">
        <v>85</v>
      </c>
      <c r="D10208" t="s">
        <v>88</v>
      </c>
      <c r="E10208" t="s">
        <v>76</v>
      </c>
      <c r="F10208" s="7">
        <v>45159</v>
      </c>
      <c r="G10208" s="7">
        <v>45525</v>
      </c>
      <c r="H10208" t="s">
        <v>86</v>
      </c>
      <c r="I10208" t="s">
        <v>87</v>
      </c>
      <c r="J10208" s="7"/>
      <c r="K10208" s="7">
        <v>45930</v>
      </c>
      <c r="L10208" s="7">
        <v>45525</v>
      </c>
      <c r="M10208" t="s">
        <v>86</v>
      </c>
      <c r="N10208"/>
      <c r="O10208">
        <v>2026</v>
      </c>
      <c r="P10208">
        <v>1</v>
      </c>
      <c r="Q10208" t="s">
        <v>80</v>
      </c>
      <c r="R10208" s="8">
        <v>46267</v>
      </c>
      <c r="S10208" s="2">
        <v>1</v>
      </c>
      <c r="T10208" s="2" t="s">
        <v>81</v>
      </c>
    </row>
    <row r="10209" spans="1:20" x14ac:dyDescent="0.25">
      <c r="A10209">
        <v>1120899361</v>
      </c>
      <c r="B10209">
        <v>126879133</v>
      </c>
      <c r="C10209" t="s">
        <v>85</v>
      </c>
      <c r="D10209" t="s">
        <v>88</v>
      </c>
      <c r="E10209" t="s">
        <v>76</v>
      </c>
      <c r="F10209" s="7">
        <v>45159</v>
      </c>
      <c r="G10209" s="7">
        <v>45525</v>
      </c>
      <c r="H10209" t="s">
        <v>86</v>
      </c>
      <c r="I10209" t="s">
        <v>87</v>
      </c>
      <c r="J10209" s="7"/>
      <c r="K10209" s="7">
        <v>45160</v>
      </c>
      <c r="L10209" s="7">
        <v>45525</v>
      </c>
      <c r="M10209" t="s">
        <v>86</v>
      </c>
      <c r="N10209"/>
      <c r="O10209">
        <v>2026</v>
      </c>
      <c r="P10209">
        <v>1</v>
      </c>
      <c r="Q10209" t="s">
        <v>80</v>
      </c>
      <c r="R10209" s="8">
        <v>46267</v>
      </c>
      <c r="S10209" s="2">
        <v>1</v>
      </c>
      <c r="T10209" s="2" t="s">
        <v>81</v>
      </c>
    </row>
    <row r="10210" spans="1:20" x14ac:dyDescent="0.25">
      <c r="A10210">
        <v>1120899490</v>
      </c>
      <c r="B10210">
        <v>126921948</v>
      </c>
      <c r="C10210" t="s">
        <v>82</v>
      </c>
      <c r="D10210" t="s">
        <v>88</v>
      </c>
      <c r="E10210" t="s">
        <v>76</v>
      </c>
      <c r="F10210" s="7">
        <v>45165</v>
      </c>
      <c r="G10210" s="7">
        <v>45257</v>
      </c>
      <c r="H10210" t="s">
        <v>77</v>
      </c>
      <c r="I10210" t="s">
        <v>78</v>
      </c>
      <c r="J10210" s="7">
        <v>45432</v>
      </c>
      <c r="K10210" s="7">
        <v>45167</v>
      </c>
      <c r="L10210" s="7">
        <v>45257</v>
      </c>
      <c r="M10210" t="s">
        <v>77</v>
      </c>
      <c r="N10210" t="s">
        <v>79</v>
      </c>
      <c r="O10210">
        <v>2026</v>
      </c>
      <c r="P10210">
        <v>1</v>
      </c>
      <c r="Q10210" t="s">
        <v>80</v>
      </c>
      <c r="R10210" s="8">
        <v>46267</v>
      </c>
      <c r="S10210" s="2">
        <v>1</v>
      </c>
      <c r="T10210" s="2" t="s">
        <v>81</v>
      </c>
    </row>
    <row r="10211" spans="1:20" x14ac:dyDescent="0.25">
      <c r="A10211">
        <v>1120899508</v>
      </c>
      <c r="B10211">
        <v>126924176</v>
      </c>
      <c r="C10211" t="s">
        <v>82</v>
      </c>
      <c r="D10211" t="s">
        <v>88</v>
      </c>
      <c r="E10211" t="s">
        <v>76</v>
      </c>
      <c r="F10211" s="7">
        <v>45165</v>
      </c>
      <c r="G10211" s="7">
        <v>45531</v>
      </c>
      <c r="H10211" t="s">
        <v>77</v>
      </c>
      <c r="I10211" t="s">
        <v>78</v>
      </c>
      <c r="J10211" s="7"/>
      <c r="K10211" s="7">
        <v>45191</v>
      </c>
      <c r="L10211" s="7">
        <v>45531</v>
      </c>
      <c r="M10211" t="s">
        <v>77</v>
      </c>
      <c r="N10211"/>
      <c r="O10211">
        <v>2026</v>
      </c>
      <c r="P10211">
        <v>1</v>
      </c>
      <c r="Q10211" t="s">
        <v>80</v>
      </c>
      <c r="R10211" s="8">
        <v>46267</v>
      </c>
      <c r="S10211" s="2">
        <v>1</v>
      </c>
      <c r="T10211" s="2" t="s">
        <v>81</v>
      </c>
    </row>
    <row r="10212" spans="1:20" x14ac:dyDescent="0.25">
      <c r="A10212">
        <v>1120899742</v>
      </c>
      <c r="B10212">
        <v>127027599</v>
      </c>
      <c r="C10212" t="s">
        <v>85</v>
      </c>
      <c r="D10212" t="s">
        <v>88</v>
      </c>
      <c r="E10212" t="s">
        <v>76</v>
      </c>
      <c r="F10212" s="7">
        <v>45179</v>
      </c>
      <c r="G10212" s="7">
        <v>45545</v>
      </c>
      <c r="H10212" t="s">
        <v>77</v>
      </c>
      <c r="I10212" t="s">
        <v>78</v>
      </c>
      <c r="J10212" s="7"/>
      <c r="K10212" s="7">
        <v>45961</v>
      </c>
      <c r="L10212" s="7">
        <v>45545</v>
      </c>
      <c r="M10212" t="s">
        <v>77</v>
      </c>
      <c r="N10212"/>
      <c r="O10212">
        <v>2026</v>
      </c>
      <c r="P10212">
        <v>1</v>
      </c>
      <c r="Q10212" t="s">
        <v>80</v>
      </c>
      <c r="R10212" s="8">
        <v>46267</v>
      </c>
      <c r="S10212" s="2">
        <v>1</v>
      </c>
      <c r="T10212" s="2" t="s">
        <v>81</v>
      </c>
    </row>
    <row r="10213" spans="1:20" x14ac:dyDescent="0.25">
      <c r="A10213">
        <v>1120899902</v>
      </c>
      <c r="B10213">
        <v>127076274</v>
      </c>
      <c r="C10213" t="s">
        <v>74</v>
      </c>
      <c r="D10213" t="s">
        <v>75</v>
      </c>
      <c r="E10213" t="s">
        <v>76</v>
      </c>
      <c r="F10213" s="7">
        <v>45187</v>
      </c>
      <c r="G10213" s="7">
        <v>45553</v>
      </c>
      <c r="H10213" t="s">
        <v>86</v>
      </c>
      <c r="I10213" t="s">
        <v>87</v>
      </c>
      <c r="J10213" s="7"/>
      <c r="K10213" s="7">
        <v>45197</v>
      </c>
      <c r="L10213" s="7">
        <v>45553</v>
      </c>
      <c r="M10213" t="s">
        <v>86</v>
      </c>
      <c r="N10213"/>
      <c r="O10213">
        <v>2026</v>
      </c>
      <c r="P10213">
        <v>1</v>
      </c>
      <c r="Q10213" t="s">
        <v>80</v>
      </c>
      <c r="R10213" s="8">
        <v>46267</v>
      </c>
      <c r="S10213" s="2">
        <v>1</v>
      </c>
      <c r="T10213" s="2" t="s">
        <v>81</v>
      </c>
    </row>
    <row r="10214" spans="1:20" x14ac:dyDescent="0.25">
      <c r="A10214">
        <v>1120899950</v>
      </c>
      <c r="B10214">
        <v>127088853</v>
      </c>
      <c r="C10214" t="s">
        <v>74</v>
      </c>
      <c r="D10214" t="s">
        <v>75</v>
      </c>
      <c r="E10214" t="s">
        <v>76</v>
      </c>
      <c r="F10214" s="7">
        <v>45188</v>
      </c>
      <c r="G10214" s="7">
        <v>45554</v>
      </c>
      <c r="H10214" t="s">
        <v>86</v>
      </c>
      <c r="I10214" t="s">
        <v>87</v>
      </c>
      <c r="J10214" s="7"/>
      <c r="K10214" s="7">
        <v>46038</v>
      </c>
      <c r="L10214" s="7">
        <v>45554</v>
      </c>
      <c r="M10214" t="s">
        <v>86</v>
      </c>
      <c r="N10214"/>
      <c r="O10214">
        <v>2026</v>
      </c>
      <c r="P10214">
        <v>1</v>
      </c>
      <c r="Q10214" t="s">
        <v>80</v>
      </c>
      <c r="R10214" s="8">
        <v>46267</v>
      </c>
      <c r="S10214" s="2">
        <v>1</v>
      </c>
      <c r="T10214" s="2" t="s">
        <v>81</v>
      </c>
    </row>
    <row r="10215" spans="1:20" x14ac:dyDescent="0.25">
      <c r="A10215">
        <v>1120900070</v>
      </c>
      <c r="B10215">
        <v>127126688</v>
      </c>
      <c r="C10215" t="s">
        <v>74</v>
      </c>
      <c r="D10215" t="s">
        <v>88</v>
      </c>
      <c r="E10215" t="s">
        <v>76</v>
      </c>
      <c r="F10215" s="7">
        <v>45194</v>
      </c>
      <c r="G10215" s="7">
        <v>47021</v>
      </c>
      <c r="H10215" t="s">
        <v>77</v>
      </c>
      <c r="I10215" t="s">
        <v>78</v>
      </c>
      <c r="J10215" s="7"/>
      <c r="K10215" s="7">
        <v>46058</v>
      </c>
      <c r="L10215" s="7">
        <v>47021</v>
      </c>
      <c r="M10215" t="s">
        <v>77</v>
      </c>
      <c r="N10215"/>
      <c r="O10215">
        <v>2026</v>
      </c>
      <c r="P10215">
        <v>1</v>
      </c>
      <c r="Q10215" t="s">
        <v>80</v>
      </c>
      <c r="R10215" s="8">
        <v>46267</v>
      </c>
      <c r="S10215" s="2">
        <v>1</v>
      </c>
      <c r="T10215" s="2" t="s">
        <v>81</v>
      </c>
    </row>
    <row r="10216" spans="1:20" x14ac:dyDescent="0.25">
      <c r="A10216">
        <v>1120900514</v>
      </c>
      <c r="B10216">
        <v>127260834</v>
      </c>
      <c r="C10216" t="s">
        <v>85</v>
      </c>
      <c r="D10216" t="s">
        <v>88</v>
      </c>
      <c r="E10216" t="s">
        <v>76</v>
      </c>
      <c r="F10216" s="7">
        <v>45211</v>
      </c>
      <c r="G10216" s="7">
        <v>45577</v>
      </c>
      <c r="H10216" t="s">
        <v>86</v>
      </c>
      <c r="I10216" t="s">
        <v>87</v>
      </c>
      <c r="J10216" s="7"/>
      <c r="K10216" s="7">
        <v>45943</v>
      </c>
      <c r="L10216" s="7">
        <v>45577</v>
      </c>
      <c r="M10216" t="s">
        <v>86</v>
      </c>
      <c r="N10216"/>
      <c r="O10216">
        <v>2026</v>
      </c>
      <c r="P10216">
        <v>1</v>
      </c>
      <c r="Q10216" t="s">
        <v>80</v>
      </c>
      <c r="R10216" s="8">
        <v>46267</v>
      </c>
      <c r="S10216" s="2">
        <v>1</v>
      </c>
      <c r="T10216" s="2" t="s">
        <v>81</v>
      </c>
    </row>
    <row r="10217" spans="1:20" x14ac:dyDescent="0.25">
      <c r="A10217">
        <v>1120900838</v>
      </c>
      <c r="B10217">
        <v>127351680</v>
      </c>
      <c r="C10217" t="s">
        <v>82</v>
      </c>
      <c r="D10217" t="s">
        <v>88</v>
      </c>
      <c r="E10217" t="s">
        <v>76</v>
      </c>
      <c r="F10217" s="7">
        <v>45225</v>
      </c>
      <c r="G10217" s="7">
        <v>45591</v>
      </c>
      <c r="H10217" t="s">
        <v>77</v>
      </c>
      <c r="I10217" t="s">
        <v>78</v>
      </c>
      <c r="J10217" s="7">
        <v>46065</v>
      </c>
      <c r="K10217" s="7">
        <v>45902</v>
      </c>
      <c r="L10217" s="7">
        <v>45591</v>
      </c>
      <c r="M10217" t="s">
        <v>77</v>
      </c>
      <c r="N10217" t="s">
        <v>79</v>
      </c>
      <c r="O10217">
        <v>2026</v>
      </c>
      <c r="P10217">
        <v>1</v>
      </c>
      <c r="Q10217" t="s">
        <v>80</v>
      </c>
      <c r="R10217" s="8">
        <v>46267</v>
      </c>
      <c r="S10217" s="2">
        <v>1</v>
      </c>
      <c r="T10217" s="2" t="s">
        <v>81</v>
      </c>
    </row>
    <row r="10218" spans="1:20" x14ac:dyDescent="0.25">
      <c r="A10218">
        <v>1120900904</v>
      </c>
      <c r="B10218">
        <v>127367395</v>
      </c>
      <c r="C10218" t="s">
        <v>85</v>
      </c>
      <c r="D10218" t="s">
        <v>88</v>
      </c>
      <c r="E10218" t="s">
        <v>76</v>
      </c>
      <c r="F10218" s="7">
        <v>45228</v>
      </c>
      <c r="G10218" s="7">
        <v>45594</v>
      </c>
      <c r="H10218" t="s">
        <v>86</v>
      </c>
      <c r="I10218" t="s">
        <v>87</v>
      </c>
      <c r="J10218" s="7"/>
      <c r="K10218" s="7">
        <v>45229</v>
      </c>
      <c r="L10218" s="7">
        <v>45594</v>
      </c>
      <c r="M10218" t="s">
        <v>86</v>
      </c>
      <c r="N10218"/>
      <c r="O10218">
        <v>2026</v>
      </c>
      <c r="P10218">
        <v>1</v>
      </c>
      <c r="Q10218" t="s">
        <v>80</v>
      </c>
      <c r="R10218" s="8">
        <v>46267</v>
      </c>
      <c r="S10218" s="2">
        <v>1</v>
      </c>
      <c r="T10218" s="2" t="s">
        <v>81</v>
      </c>
    </row>
    <row r="10219" spans="1:20" x14ac:dyDescent="0.25">
      <c r="A10219">
        <v>1120901252</v>
      </c>
      <c r="B10219">
        <v>127554513</v>
      </c>
      <c r="C10219" t="s">
        <v>93</v>
      </c>
      <c r="D10219" t="s">
        <v>88</v>
      </c>
      <c r="E10219" t="s">
        <v>76</v>
      </c>
      <c r="F10219" s="7">
        <v>45257</v>
      </c>
      <c r="G10219" s="7">
        <v>45623</v>
      </c>
      <c r="H10219" t="s">
        <v>77</v>
      </c>
      <c r="I10219" t="s">
        <v>78</v>
      </c>
      <c r="J10219" s="7"/>
      <c r="K10219" s="7">
        <v>45747</v>
      </c>
      <c r="L10219" s="7">
        <v>45623</v>
      </c>
      <c r="M10219" t="s">
        <v>77</v>
      </c>
      <c r="N10219"/>
      <c r="O10219">
        <v>2026</v>
      </c>
      <c r="P10219">
        <v>1</v>
      </c>
      <c r="Q10219" t="s">
        <v>80</v>
      </c>
      <c r="R10219" s="8">
        <v>46267</v>
      </c>
      <c r="S10219" s="2">
        <v>1</v>
      </c>
      <c r="T10219" s="2" t="s">
        <v>81</v>
      </c>
    </row>
    <row r="10220" spans="1:20" x14ac:dyDescent="0.25">
      <c r="A10220">
        <v>1120901457</v>
      </c>
      <c r="B10220">
        <v>128302767</v>
      </c>
      <c r="C10220" t="s">
        <v>74</v>
      </c>
      <c r="D10220" t="s">
        <v>83</v>
      </c>
      <c r="E10220" t="s">
        <v>76</v>
      </c>
      <c r="F10220" s="7">
        <v>45367</v>
      </c>
      <c r="G10220" s="7">
        <v>45547</v>
      </c>
      <c r="H10220" t="s">
        <v>77</v>
      </c>
      <c r="I10220" t="s">
        <v>78</v>
      </c>
      <c r="J10220" s="7"/>
      <c r="K10220" s="7">
        <v>45377</v>
      </c>
      <c r="L10220" s="7">
        <v>45547</v>
      </c>
      <c r="M10220" t="s">
        <v>77</v>
      </c>
      <c r="N10220"/>
      <c r="O10220">
        <v>2026</v>
      </c>
      <c r="P10220">
        <v>1</v>
      </c>
      <c r="Q10220" t="s">
        <v>80</v>
      </c>
      <c r="R10220" s="8">
        <v>46267</v>
      </c>
      <c r="S10220" s="2">
        <v>1</v>
      </c>
      <c r="T10220" s="2" t="s">
        <v>81</v>
      </c>
    </row>
    <row r="10221" spans="1:20" x14ac:dyDescent="0.25">
      <c r="A10221">
        <v>1120901640</v>
      </c>
      <c r="B10221">
        <v>128496065</v>
      </c>
      <c r="C10221" t="s">
        <v>82</v>
      </c>
      <c r="D10221" t="s">
        <v>83</v>
      </c>
      <c r="E10221" t="s">
        <v>76</v>
      </c>
      <c r="F10221" s="7">
        <v>45386</v>
      </c>
      <c r="G10221" s="7">
        <v>45569</v>
      </c>
      <c r="H10221" t="s">
        <v>77</v>
      </c>
      <c r="I10221" t="s">
        <v>78</v>
      </c>
      <c r="J10221" s="7">
        <v>45737</v>
      </c>
      <c r="K10221" s="7">
        <v>45672</v>
      </c>
      <c r="L10221" s="7">
        <v>45569</v>
      </c>
      <c r="M10221" t="s">
        <v>77</v>
      </c>
      <c r="N10221" t="s">
        <v>79</v>
      </c>
      <c r="O10221">
        <v>2026</v>
      </c>
      <c r="P10221">
        <v>1</v>
      </c>
      <c r="Q10221" t="s">
        <v>80</v>
      </c>
      <c r="R10221" s="8">
        <v>46267</v>
      </c>
      <c r="S10221" s="2">
        <v>1</v>
      </c>
      <c r="T10221" s="2" t="s">
        <v>81</v>
      </c>
    </row>
    <row r="10222" spans="1:20" x14ac:dyDescent="0.25">
      <c r="A10222">
        <v>1120901899</v>
      </c>
      <c r="B10222">
        <v>128750878</v>
      </c>
      <c r="C10222" t="s">
        <v>93</v>
      </c>
      <c r="D10222" t="s">
        <v>88</v>
      </c>
      <c r="E10222" t="s">
        <v>76</v>
      </c>
      <c r="F10222" s="7">
        <v>45421</v>
      </c>
      <c r="G10222" s="7">
        <v>45601</v>
      </c>
      <c r="H10222" t="s">
        <v>77</v>
      </c>
      <c r="I10222" t="s">
        <v>78</v>
      </c>
      <c r="J10222" s="7"/>
      <c r="K10222" s="7">
        <v>45538</v>
      </c>
      <c r="L10222" s="7">
        <v>45601</v>
      </c>
      <c r="M10222" t="s">
        <v>77</v>
      </c>
      <c r="N10222"/>
      <c r="O10222">
        <v>2026</v>
      </c>
      <c r="P10222">
        <v>1</v>
      </c>
      <c r="Q10222" t="s">
        <v>80</v>
      </c>
      <c r="R10222" s="8">
        <v>46267</v>
      </c>
      <c r="S10222" s="2">
        <v>1</v>
      </c>
      <c r="T10222" s="2" t="s">
        <v>81</v>
      </c>
    </row>
    <row r="10223" spans="1:20" x14ac:dyDescent="0.25">
      <c r="A10223">
        <v>1120901942</v>
      </c>
      <c r="B10223">
        <v>128785033</v>
      </c>
      <c r="C10223" t="s">
        <v>82</v>
      </c>
      <c r="D10223" t="s">
        <v>83</v>
      </c>
      <c r="E10223" t="s">
        <v>76</v>
      </c>
      <c r="F10223" s="7">
        <v>45428</v>
      </c>
      <c r="G10223" s="7">
        <v>45612</v>
      </c>
      <c r="H10223" t="s">
        <v>77</v>
      </c>
      <c r="I10223" t="s">
        <v>78</v>
      </c>
      <c r="J10223" s="7"/>
      <c r="K10223" s="7">
        <v>45623</v>
      </c>
      <c r="L10223" s="7">
        <v>45612</v>
      </c>
      <c r="M10223" t="s">
        <v>77</v>
      </c>
      <c r="N10223"/>
      <c r="O10223">
        <v>2026</v>
      </c>
      <c r="P10223">
        <v>1</v>
      </c>
      <c r="Q10223" t="s">
        <v>80</v>
      </c>
      <c r="R10223" s="8">
        <v>46267</v>
      </c>
      <c r="S10223" s="2">
        <v>1</v>
      </c>
      <c r="T10223" s="2" t="s">
        <v>81</v>
      </c>
    </row>
    <row r="10224" spans="1:20" x14ac:dyDescent="0.25">
      <c r="A10224">
        <v>1120901968</v>
      </c>
      <c r="B10224">
        <v>128834493</v>
      </c>
      <c r="C10224" t="s">
        <v>82</v>
      </c>
      <c r="D10224" t="s">
        <v>75</v>
      </c>
      <c r="E10224" t="s">
        <v>76</v>
      </c>
      <c r="F10224" s="7">
        <v>45433</v>
      </c>
      <c r="G10224" s="7">
        <v>47259</v>
      </c>
      <c r="H10224" t="s">
        <v>77</v>
      </c>
      <c r="I10224" t="s">
        <v>78</v>
      </c>
      <c r="J10224" s="7">
        <v>46001</v>
      </c>
      <c r="K10224" s="7">
        <v>45451</v>
      </c>
      <c r="L10224" s="7">
        <v>47259</v>
      </c>
      <c r="M10224" t="s">
        <v>77</v>
      </c>
      <c r="N10224" t="s">
        <v>92</v>
      </c>
      <c r="O10224">
        <v>2026</v>
      </c>
      <c r="P10224">
        <v>1</v>
      </c>
      <c r="Q10224" t="s">
        <v>80</v>
      </c>
      <c r="R10224" s="8">
        <v>46267</v>
      </c>
      <c r="S10224" s="2">
        <v>1</v>
      </c>
      <c r="T10224" s="2" t="s">
        <v>81</v>
      </c>
    </row>
    <row r="10225" spans="1:20" x14ac:dyDescent="0.25">
      <c r="A10225">
        <v>1120902001</v>
      </c>
      <c r="B10225">
        <v>128894672</v>
      </c>
      <c r="C10225" t="s">
        <v>82</v>
      </c>
      <c r="D10225" t="s">
        <v>83</v>
      </c>
      <c r="E10225" t="s">
        <v>76</v>
      </c>
      <c r="F10225" s="7">
        <v>45434</v>
      </c>
      <c r="G10225" s="7">
        <v>47260</v>
      </c>
      <c r="H10225" t="s">
        <v>77</v>
      </c>
      <c r="I10225" t="s">
        <v>78</v>
      </c>
      <c r="J10225" s="7"/>
      <c r="K10225" s="7">
        <v>45483</v>
      </c>
      <c r="L10225" s="7">
        <v>47260</v>
      </c>
      <c r="M10225" t="s">
        <v>77</v>
      </c>
      <c r="N10225"/>
      <c r="O10225">
        <v>2026</v>
      </c>
      <c r="P10225">
        <v>1</v>
      </c>
      <c r="Q10225" t="s">
        <v>80</v>
      </c>
      <c r="R10225" s="8">
        <v>46267</v>
      </c>
      <c r="S10225" s="2">
        <v>1</v>
      </c>
      <c r="T10225" s="2" t="s">
        <v>81</v>
      </c>
    </row>
    <row r="10226" spans="1:20" x14ac:dyDescent="0.25">
      <c r="A10226">
        <v>1120902002</v>
      </c>
      <c r="B10226">
        <v>128894672</v>
      </c>
      <c r="C10226" t="s">
        <v>82</v>
      </c>
      <c r="D10226" t="s">
        <v>83</v>
      </c>
      <c r="E10226" t="s">
        <v>76</v>
      </c>
      <c r="F10226" s="7">
        <v>45434</v>
      </c>
      <c r="G10226" s="7">
        <v>47260</v>
      </c>
      <c r="H10226" t="s">
        <v>77</v>
      </c>
      <c r="I10226" t="s">
        <v>78</v>
      </c>
      <c r="J10226" s="7"/>
      <c r="K10226" s="7">
        <v>45483</v>
      </c>
      <c r="L10226" s="7">
        <v>47260</v>
      </c>
      <c r="M10226" t="s">
        <v>77</v>
      </c>
      <c r="N10226"/>
      <c r="O10226">
        <v>2026</v>
      </c>
      <c r="P10226">
        <v>1</v>
      </c>
      <c r="Q10226" t="s">
        <v>80</v>
      </c>
      <c r="R10226" s="8">
        <v>46267</v>
      </c>
      <c r="S10226" s="2">
        <v>1</v>
      </c>
      <c r="T10226" s="2" t="s">
        <v>81</v>
      </c>
    </row>
    <row r="10227" spans="1:20" x14ac:dyDescent="0.25">
      <c r="A10227">
        <v>1120902003</v>
      </c>
      <c r="B10227">
        <v>128894672</v>
      </c>
      <c r="C10227" t="s">
        <v>82</v>
      </c>
      <c r="D10227" t="s">
        <v>83</v>
      </c>
      <c r="E10227" t="s">
        <v>76</v>
      </c>
      <c r="F10227" s="7">
        <v>45434</v>
      </c>
      <c r="G10227" s="7">
        <v>47260</v>
      </c>
      <c r="H10227" t="s">
        <v>77</v>
      </c>
      <c r="I10227" t="s">
        <v>78</v>
      </c>
      <c r="J10227" s="7"/>
      <c r="K10227" s="7">
        <v>45692</v>
      </c>
      <c r="L10227" s="7">
        <v>47260</v>
      </c>
      <c r="M10227" t="s">
        <v>77</v>
      </c>
      <c r="N10227"/>
      <c r="O10227">
        <v>2026</v>
      </c>
      <c r="P10227">
        <v>1</v>
      </c>
      <c r="Q10227" t="s">
        <v>80</v>
      </c>
      <c r="R10227" s="8">
        <v>46267</v>
      </c>
      <c r="S10227" s="2">
        <v>1</v>
      </c>
      <c r="T10227" s="2" t="s">
        <v>81</v>
      </c>
    </row>
    <row r="10228" spans="1:20" x14ac:dyDescent="0.25">
      <c r="A10228">
        <v>1120902031</v>
      </c>
      <c r="B10228">
        <v>128911881</v>
      </c>
      <c r="C10228" t="s">
        <v>93</v>
      </c>
      <c r="D10228" t="s">
        <v>83</v>
      </c>
      <c r="E10228" t="s">
        <v>76</v>
      </c>
      <c r="F10228" s="7">
        <v>45441</v>
      </c>
      <c r="G10228" s="7">
        <v>45625</v>
      </c>
      <c r="H10228" t="s">
        <v>77</v>
      </c>
      <c r="I10228" t="s">
        <v>78</v>
      </c>
      <c r="J10228" s="7"/>
      <c r="K10228" s="7">
        <v>45917</v>
      </c>
      <c r="L10228" s="7">
        <v>45625</v>
      </c>
      <c r="M10228" t="s">
        <v>77</v>
      </c>
      <c r="N10228"/>
      <c r="O10228">
        <v>2026</v>
      </c>
      <c r="P10228">
        <v>1</v>
      </c>
      <c r="Q10228" t="s">
        <v>80</v>
      </c>
      <c r="R10228" s="8">
        <v>46267</v>
      </c>
      <c r="S10228" s="2">
        <v>1</v>
      </c>
      <c r="T10228" s="2" t="s">
        <v>81</v>
      </c>
    </row>
    <row r="10229" spans="1:20" x14ac:dyDescent="0.25">
      <c r="A10229">
        <v>1120902035</v>
      </c>
      <c r="B10229">
        <v>128911974</v>
      </c>
      <c r="C10229" t="s">
        <v>82</v>
      </c>
      <c r="D10229" t="s">
        <v>88</v>
      </c>
      <c r="E10229" t="s">
        <v>76</v>
      </c>
      <c r="F10229" s="7">
        <v>45441</v>
      </c>
      <c r="G10229" s="7">
        <v>45806</v>
      </c>
      <c r="H10229" t="s">
        <v>77</v>
      </c>
      <c r="I10229" t="s">
        <v>78</v>
      </c>
      <c r="J10229" s="7"/>
      <c r="K10229" s="7">
        <v>45747</v>
      </c>
      <c r="L10229" s="7">
        <v>45806</v>
      </c>
      <c r="M10229" t="s">
        <v>77</v>
      </c>
      <c r="N10229"/>
      <c r="O10229">
        <v>2026</v>
      </c>
      <c r="P10229">
        <v>1</v>
      </c>
      <c r="Q10229" t="s">
        <v>80</v>
      </c>
      <c r="R10229" s="8">
        <v>46267</v>
      </c>
      <c r="S10229" s="2">
        <v>1</v>
      </c>
      <c r="T10229" s="2" t="s">
        <v>81</v>
      </c>
    </row>
    <row r="10230" spans="1:20" x14ac:dyDescent="0.25">
      <c r="A10230">
        <v>1120902174</v>
      </c>
      <c r="B10230">
        <v>129096532</v>
      </c>
      <c r="C10230" t="s">
        <v>74</v>
      </c>
      <c r="D10230" t="s">
        <v>88</v>
      </c>
      <c r="E10230" t="s">
        <v>76</v>
      </c>
      <c r="F10230" s="7">
        <v>45461</v>
      </c>
      <c r="G10230" s="7">
        <v>45826</v>
      </c>
      <c r="H10230" t="s">
        <v>77</v>
      </c>
      <c r="I10230" t="s">
        <v>78</v>
      </c>
      <c r="J10230" s="7"/>
      <c r="K10230" s="7">
        <v>45471</v>
      </c>
      <c r="L10230" s="7">
        <v>45826</v>
      </c>
      <c r="M10230" t="s">
        <v>77</v>
      </c>
      <c r="N10230"/>
      <c r="O10230">
        <v>2026</v>
      </c>
      <c r="P10230">
        <v>1</v>
      </c>
      <c r="Q10230" t="s">
        <v>80</v>
      </c>
      <c r="R10230" s="8">
        <v>46267</v>
      </c>
      <c r="S10230" s="2">
        <v>1</v>
      </c>
      <c r="T10230" s="2" t="s">
        <v>81</v>
      </c>
    </row>
    <row r="10231" spans="1:20" x14ac:dyDescent="0.25">
      <c r="A10231">
        <v>1120902200</v>
      </c>
      <c r="B10231">
        <v>129099754</v>
      </c>
      <c r="C10231" t="s">
        <v>85</v>
      </c>
      <c r="D10231" t="s">
        <v>75</v>
      </c>
      <c r="E10231" t="s">
        <v>76</v>
      </c>
      <c r="F10231" s="7">
        <v>45462</v>
      </c>
      <c r="G10231" s="7">
        <v>47288</v>
      </c>
      <c r="H10231" t="s">
        <v>77</v>
      </c>
      <c r="I10231" t="s">
        <v>78</v>
      </c>
      <c r="J10231" s="7"/>
      <c r="K10231" s="7">
        <v>45464</v>
      </c>
      <c r="L10231" s="7">
        <v>47288</v>
      </c>
      <c r="M10231" t="s">
        <v>77</v>
      </c>
      <c r="N10231"/>
      <c r="O10231">
        <v>2026</v>
      </c>
      <c r="P10231">
        <v>1</v>
      </c>
      <c r="Q10231" t="s">
        <v>80</v>
      </c>
      <c r="R10231" s="8">
        <v>46267</v>
      </c>
      <c r="S10231" s="2">
        <v>1</v>
      </c>
      <c r="T10231" s="2" t="s">
        <v>81</v>
      </c>
    </row>
    <row r="10232" spans="1:20" x14ac:dyDescent="0.25">
      <c r="A10232">
        <v>1120902224</v>
      </c>
      <c r="B10232">
        <v>129113931</v>
      </c>
      <c r="C10232" t="s">
        <v>74</v>
      </c>
      <c r="D10232" t="s">
        <v>88</v>
      </c>
      <c r="E10232" t="s">
        <v>76</v>
      </c>
      <c r="F10232" s="7">
        <v>45464</v>
      </c>
      <c r="G10232" s="7">
        <v>45829</v>
      </c>
      <c r="H10232" t="s">
        <v>77</v>
      </c>
      <c r="I10232" t="s">
        <v>78</v>
      </c>
      <c r="J10232" s="7"/>
      <c r="K10232" s="7">
        <v>45747</v>
      </c>
      <c r="L10232" s="7">
        <v>45829</v>
      </c>
      <c r="M10232" t="s">
        <v>77</v>
      </c>
      <c r="N10232"/>
      <c r="O10232">
        <v>2026</v>
      </c>
      <c r="P10232">
        <v>1</v>
      </c>
      <c r="Q10232" t="s">
        <v>80</v>
      </c>
      <c r="R10232" s="8">
        <v>46267</v>
      </c>
      <c r="S10232" s="2">
        <v>1</v>
      </c>
      <c r="T10232" s="2" t="s">
        <v>81</v>
      </c>
    </row>
    <row r="10233" spans="1:20" x14ac:dyDescent="0.25">
      <c r="A10233">
        <v>1120902278</v>
      </c>
      <c r="B10233">
        <v>129147452</v>
      </c>
      <c r="C10233" t="s">
        <v>82</v>
      </c>
      <c r="D10233" t="s">
        <v>83</v>
      </c>
      <c r="E10233" t="s">
        <v>76</v>
      </c>
      <c r="F10233" s="7">
        <v>45471</v>
      </c>
      <c r="G10233" s="7">
        <v>45654</v>
      </c>
      <c r="H10233" t="s">
        <v>77</v>
      </c>
      <c r="I10233" t="s">
        <v>84</v>
      </c>
      <c r="J10233" s="7">
        <v>45719</v>
      </c>
      <c r="K10233" s="7">
        <v>46007</v>
      </c>
      <c r="L10233" s="7">
        <v>45654</v>
      </c>
      <c r="M10233" t="s">
        <v>77</v>
      </c>
      <c r="N10233" t="s">
        <v>79</v>
      </c>
      <c r="O10233">
        <v>2026</v>
      </c>
      <c r="P10233">
        <v>1</v>
      </c>
      <c r="Q10233" t="s">
        <v>80</v>
      </c>
      <c r="R10233" s="8">
        <v>46267</v>
      </c>
      <c r="S10233" s="2">
        <v>1</v>
      </c>
      <c r="T10233" s="2" t="s">
        <v>81</v>
      </c>
    </row>
    <row r="10234" spans="1:20" x14ac:dyDescent="0.25">
      <c r="A10234">
        <v>1120902279</v>
      </c>
      <c r="B10234">
        <v>129147452</v>
      </c>
      <c r="C10234" t="s">
        <v>82</v>
      </c>
      <c r="D10234" t="s">
        <v>83</v>
      </c>
      <c r="E10234" t="s">
        <v>76</v>
      </c>
      <c r="F10234" s="7">
        <v>45471</v>
      </c>
      <c r="G10234" s="7">
        <v>45654</v>
      </c>
      <c r="H10234" t="s">
        <v>77</v>
      </c>
      <c r="I10234" t="s">
        <v>84</v>
      </c>
      <c r="J10234" s="7">
        <v>45719</v>
      </c>
      <c r="K10234" s="7">
        <v>45748</v>
      </c>
      <c r="L10234" s="7">
        <v>45654</v>
      </c>
      <c r="M10234" t="s">
        <v>77</v>
      </c>
      <c r="N10234" t="s">
        <v>79</v>
      </c>
      <c r="O10234">
        <v>2026</v>
      </c>
      <c r="P10234">
        <v>1</v>
      </c>
      <c r="Q10234" t="s">
        <v>80</v>
      </c>
      <c r="R10234" s="8">
        <v>46267</v>
      </c>
      <c r="S10234" s="2">
        <v>1</v>
      </c>
      <c r="T10234" s="2" t="s">
        <v>81</v>
      </c>
    </row>
    <row r="10235" spans="1:20" x14ac:dyDescent="0.25">
      <c r="A10235">
        <v>1120902297</v>
      </c>
      <c r="B10235">
        <v>129155800</v>
      </c>
      <c r="C10235" t="s">
        <v>97</v>
      </c>
      <c r="D10235" t="s">
        <v>83</v>
      </c>
      <c r="E10235" t="s">
        <v>76</v>
      </c>
      <c r="F10235" s="7">
        <v>45472</v>
      </c>
      <c r="G10235" s="7">
        <v>45655</v>
      </c>
      <c r="H10235" t="s">
        <v>77</v>
      </c>
      <c r="I10235" t="s">
        <v>78</v>
      </c>
      <c r="J10235" s="7"/>
      <c r="K10235" s="7">
        <v>46034</v>
      </c>
      <c r="L10235" s="7">
        <v>45655</v>
      </c>
      <c r="M10235" t="s">
        <v>77</v>
      </c>
      <c r="N10235"/>
      <c r="O10235">
        <v>2026</v>
      </c>
      <c r="P10235">
        <v>1</v>
      </c>
      <c r="Q10235" t="s">
        <v>80</v>
      </c>
      <c r="R10235" s="8">
        <v>46267</v>
      </c>
      <c r="S10235" s="2">
        <v>1</v>
      </c>
      <c r="T10235" s="2" t="s">
        <v>81</v>
      </c>
    </row>
    <row r="10236" spans="1:20" x14ac:dyDescent="0.25">
      <c r="A10236">
        <v>1120902373</v>
      </c>
      <c r="B10236">
        <v>129222345</v>
      </c>
      <c r="C10236" t="s">
        <v>74</v>
      </c>
      <c r="D10236" t="s">
        <v>75</v>
      </c>
      <c r="E10236" t="s">
        <v>76</v>
      </c>
      <c r="F10236" s="7">
        <v>45488</v>
      </c>
      <c r="G10236" s="7">
        <v>46568</v>
      </c>
      <c r="H10236" t="s">
        <v>86</v>
      </c>
      <c r="I10236" t="s">
        <v>87</v>
      </c>
      <c r="J10236" s="7">
        <v>46068</v>
      </c>
      <c r="K10236" s="7">
        <v>46083</v>
      </c>
      <c r="L10236" s="7">
        <v>46568</v>
      </c>
      <c r="M10236" t="s">
        <v>86</v>
      </c>
      <c r="N10236" t="s">
        <v>79</v>
      </c>
      <c r="O10236">
        <v>2026</v>
      </c>
      <c r="P10236">
        <v>1</v>
      </c>
      <c r="Q10236" t="s">
        <v>80</v>
      </c>
      <c r="R10236" s="8">
        <v>46267</v>
      </c>
      <c r="S10236" s="2">
        <v>1</v>
      </c>
      <c r="T10236" s="2" t="s">
        <v>81</v>
      </c>
    </row>
    <row r="10237" spans="1:20" x14ac:dyDescent="0.25">
      <c r="A10237">
        <v>1120902441</v>
      </c>
      <c r="B10237">
        <v>129271120</v>
      </c>
      <c r="C10237" t="s">
        <v>82</v>
      </c>
      <c r="D10237" t="s">
        <v>75</v>
      </c>
      <c r="E10237" t="s">
        <v>76</v>
      </c>
      <c r="F10237" s="7">
        <v>45495</v>
      </c>
      <c r="G10237" s="7">
        <v>47321</v>
      </c>
      <c r="H10237" t="s">
        <v>77</v>
      </c>
      <c r="I10237" t="s">
        <v>78</v>
      </c>
      <c r="J10237" s="7"/>
      <c r="K10237" s="7">
        <v>45496</v>
      </c>
      <c r="L10237" s="7">
        <v>47321</v>
      </c>
      <c r="M10237" t="s">
        <v>77</v>
      </c>
      <c r="N10237"/>
      <c r="O10237">
        <v>2026</v>
      </c>
      <c r="P10237">
        <v>1</v>
      </c>
      <c r="Q10237" t="s">
        <v>80</v>
      </c>
      <c r="R10237" s="8">
        <v>46267</v>
      </c>
      <c r="S10237" s="2">
        <v>1</v>
      </c>
      <c r="T10237" s="2" t="s">
        <v>81</v>
      </c>
    </row>
    <row r="10238" spans="1:20" x14ac:dyDescent="0.25">
      <c r="A10238">
        <v>1120902815</v>
      </c>
      <c r="B10238">
        <v>129403557</v>
      </c>
      <c r="C10238" t="s">
        <v>82</v>
      </c>
      <c r="D10238" t="s">
        <v>83</v>
      </c>
      <c r="E10238" t="s">
        <v>76</v>
      </c>
      <c r="F10238" s="7">
        <v>45520</v>
      </c>
      <c r="G10238" s="7">
        <v>45704</v>
      </c>
      <c r="H10238" t="s">
        <v>77</v>
      </c>
      <c r="I10238" t="s">
        <v>78</v>
      </c>
      <c r="J10238" s="7">
        <v>46088</v>
      </c>
      <c r="K10238" s="7">
        <v>45736</v>
      </c>
      <c r="L10238" s="7">
        <v>45704</v>
      </c>
      <c r="M10238" t="s">
        <v>77</v>
      </c>
      <c r="N10238" t="s">
        <v>79</v>
      </c>
      <c r="O10238">
        <v>2026</v>
      </c>
      <c r="P10238">
        <v>1</v>
      </c>
      <c r="Q10238" t="s">
        <v>80</v>
      </c>
      <c r="R10238" s="8">
        <v>46267</v>
      </c>
      <c r="S10238" s="2">
        <v>1</v>
      </c>
      <c r="T10238" s="2" t="s">
        <v>81</v>
      </c>
    </row>
    <row r="10239" spans="1:20" x14ac:dyDescent="0.25">
      <c r="A10239">
        <v>1120903214</v>
      </c>
      <c r="B10239">
        <v>129530785</v>
      </c>
      <c r="C10239" t="s">
        <v>98</v>
      </c>
      <c r="D10239" t="s">
        <v>75</v>
      </c>
      <c r="E10239" t="s">
        <v>76</v>
      </c>
      <c r="F10239" s="7">
        <v>45548</v>
      </c>
      <c r="G10239" s="7">
        <v>45913</v>
      </c>
      <c r="H10239" t="s">
        <v>77</v>
      </c>
      <c r="I10239" t="s">
        <v>78</v>
      </c>
      <c r="J10239" s="7"/>
      <c r="K10239" s="7">
        <v>45560</v>
      </c>
      <c r="L10239" s="7">
        <v>45913</v>
      </c>
      <c r="M10239" t="s">
        <v>77</v>
      </c>
      <c r="N10239"/>
      <c r="O10239">
        <v>2026</v>
      </c>
      <c r="P10239">
        <v>1</v>
      </c>
      <c r="Q10239" t="s">
        <v>80</v>
      </c>
      <c r="R10239" s="8">
        <v>46267</v>
      </c>
      <c r="S10239" s="2">
        <v>1</v>
      </c>
      <c r="T10239" s="2" t="s">
        <v>81</v>
      </c>
    </row>
    <row r="10240" spans="1:20" x14ac:dyDescent="0.25">
      <c r="A10240">
        <v>1120903245</v>
      </c>
      <c r="B10240">
        <v>129535475</v>
      </c>
      <c r="C10240" t="s">
        <v>93</v>
      </c>
      <c r="D10240" t="s">
        <v>88</v>
      </c>
      <c r="E10240" t="s">
        <v>76</v>
      </c>
      <c r="F10240" s="7">
        <v>45549</v>
      </c>
      <c r="G10240" s="7">
        <v>45914</v>
      </c>
      <c r="H10240" t="s">
        <v>77</v>
      </c>
      <c r="I10240" t="s">
        <v>78</v>
      </c>
      <c r="J10240" s="7"/>
      <c r="K10240" s="7">
        <v>45889</v>
      </c>
      <c r="L10240" s="7">
        <v>45914</v>
      </c>
      <c r="M10240" t="s">
        <v>77</v>
      </c>
      <c r="N10240"/>
      <c r="O10240">
        <v>2026</v>
      </c>
      <c r="P10240">
        <v>1</v>
      </c>
      <c r="Q10240" t="s">
        <v>80</v>
      </c>
      <c r="R10240" s="8">
        <v>46267</v>
      </c>
      <c r="S10240" s="2">
        <v>1</v>
      </c>
      <c r="T10240" s="2" t="s">
        <v>81</v>
      </c>
    </row>
    <row r="10241" spans="1:20" x14ac:dyDescent="0.25">
      <c r="A10241">
        <v>1120903295</v>
      </c>
      <c r="B10241">
        <v>129550340</v>
      </c>
      <c r="C10241" t="s">
        <v>82</v>
      </c>
      <c r="D10241" t="s">
        <v>75</v>
      </c>
      <c r="E10241" t="s">
        <v>76</v>
      </c>
      <c r="F10241" s="7">
        <v>45553</v>
      </c>
      <c r="G10241" s="7">
        <v>45918</v>
      </c>
      <c r="H10241" t="s">
        <v>77</v>
      </c>
      <c r="I10241" t="s">
        <v>89</v>
      </c>
      <c r="J10241" s="7"/>
      <c r="K10241" s="7">
        <v>45999</v>
      </c>
      <c r="L10241" s="7">
        <v>45918</v>
      </c>
      <c r="M10241" t="s">
        <v>77</v>
      </c>
      <c r="N10241"/>
      <c r="O10241">
        <v>2026</v>
      </c>
      <c r="P10241">
        <v>1</v>
      </c>
      <c r="Q10241" t="s">
        <v>80</v>
      </c>
      <c r="R10241" s="8">
        <v>46267</v>
      </c>
      <c r="S10241" s="2">
        <v>1</v>
      </c>
      <c r="T10241" s="2" t="s">
        <v>81</v>
      </c>
    </row>
    <row r="10242" spans="1:20" x14ac:dyDescent="0.25">
      <c r="A10242">
        <v>1120903373</v>
      </c>
      <c r="B10242">
        <v>129569623</v>
      </c>
      <c r="C10242" t="s">
        <v>74</v>
      </c>
      <c r="D10242" t="s">
        <v>83</v>
      </c>
      <c r="E10242" t="s">
        <v>76</v>
      </c>
      <c r="F10242" s="7">
        <v>45553</v>
      </c>
      <c r="G10242" s="7">
        <v>45734</v>
      </c>
      <c r="H10242" t="s">
        <v>77</v>
      </c>
      <c r="I10242" t="s">
        <v>78</v>
      </c>
      <c r="J10242" s="7"/>
      <c r="K10242" s="7">
        <v>45919</v>
      </c>
      <c r="L10242" s="7">
        <v>45734</v>
      </c>
      <c r="M10242" t="s">
        <v>77</v>
      </c>
      <c r="N10242"/>
      <c r="O10242">
        <v>2026</v>
      </c>
      <c r="P10242">
        <v>1</v>
      </c>
      <c r="Q10242" t="s">
        <v>80</v>
      </c>
      <c r="R10242" s="8">
        <v>46267</v>
      </c>
      <c r="S10242" s="2">
        <v>1</v>
      </c>
      <c r="T10242" s="2" t="s">
        <v>81</v>
      </c>
    </row>
    <row r="10243" spans="1:20" x14ac:dyDescent="0.25">
      <c r="A10243">
        <v>1120903617</v>
      </c>
      <c r="B10243">
        <v>129646059</v>
      </c>
      <c r="C10243" t="s">
        <v>95</v>
      </c>
      <c r="D10243" t="s">
        <v>83</v>
      </c>
      <c r="E10243" t="s">
        <v>76</v>
      </c>
      <c r="F10243" s="7">
        <v>45562</v>
      </c>
      <c r="G10243" s="7">
        <v>45743</v>
      </c>
      <c r="H10243" t="s">
        <v>77</v>
      </c>
      <c r="I10243" t="s">
        <v>78</v>
      </c>
      <c r="J10243" s="7"/>
      <c r="K10243" s="7">
        <v>46003</v>
      </c>
      <c r="L10243" s="7">
        <v>45743</v>
      </c>
      <c r="M10243" t="s">
        <v>77</v>
      </c>
      <c r="N10243"/>
      <c r="O10243">
        <v>2026</v>
      </c>
      <c r="P10243">
        <v>1</v>
      </c>
      <c r="Q10243" t="s">
        <v>80</v>
      </c>
      <c r="R10243" s="8">
        <v>46267</v>
      </c>
      <c r="S10243" s="2">
        <v>1</v>
      </c>
      <c r="T10243" s="2" t="s">
        <v>81</v>
      </c>
    </row>
    <row r="10244" spans="1:20" x14ac:dyDescent="0.25">
      <c r="A10244">
        <v>1120903618</v>
      </c>
      <c r="B10244">
        <v>129646059</v>
      </c>
      <c r="C10244" t="s">
        <v>95</v>
      </c>
      <c r="D10244" t="s">
        <v>83</v>
      </c>
      <c r="E10244" t="s">
        <v>76</v>
      </c>
      <c r="F10244" s="7">
        <v>45562</v>
      </c>
      <c r="G10244" s="7">
        <v>45743</v>
      </c>
      <c r="H10244" t="s">
        <v>77</v>
      </c>
      <c r="I10244" t="s">
        <v>78</v>
      </c>
      <c r="J10244" s="7"/>
      <c r="K10244" s="7">
        <v>45747</v>
      </c>
      <c r="L10244" s="7">
        <v>45743</v>
      </c>
      <c r="M10244" t="s">
        <v>77</v>
      </c>
      <c r="N10244"/>
      <c r="O10244">
        <v>2026</v>
      </c>
      <c r="P10244">
        <v>1</v>
      </c>
      <c r="Q10244" t="s">
        <v>80</v>
      </c>
      <c r="R10244" s="8">
        <v>46267</v>
      </c>
      <c r="S10244" s="2">
        <v>1</v>
      </c>
      <c r="T10244" s="2" t="s">
        <v>81</v>
      </c>
    </row>
    <row r="10245" spans="1:20" x14ac:dyDescent="0.25">
      <c r="A10245">
        <v>1120903619</v>
      </c>
      <c r="B10245">
        <v>129646059</v>
      </c>
      <c r="C10245" t="s">
        <v>95</v>
      </c>
      <c r="D10245" t="s">
        <v>83</v>
      </c>
      <c r="E10245" t="s">
        <v>76</v>
      </c>
      <c r="F10245" s="7">
        <v>45562</v>
      </c>
      <c r="G10245" s="7">
        <v>45743</v>
      </c>
      <c r="H10245" t="s">
        <v>77</v>
      </c>
      <c r="I10245" t="s">
        <v>78</v>
      </c>
      <c r="J10245" s="7"/>
      <c r="K10245" s="7">
        <v>45971</v>
      </c>
      <c r="L10245" s="7">
        <v>45743</v>
      </c>
      <c r="M10245" t="s">
        <v>77</v>
      </c>
      <c r="N10245"/>
      <c r="O10245">
        <v>2026</v>
      </c>
      <c r="P10245">
        <v>1</v>
      </c>
      <c r="Q10245" t="s">
        <v>80</v>
      </c>
      <c r="R10245" s="8">
        <v>46267</v>
      </c>
      <c r="S10245" s="2">
        <v>1</v>
      </c>
      <c r="T10245" s="2" t="s">
        <v>81</v>
      </c>
    </row>
    <row r="10246" spans="1:20" x14ac:dyDescent="0.25">
      <c r="A10246">
        <v>1120903675</v>
      </c>
      <c r="B10246">
        <v>129670827</v>
      </c>
      <c r="C10246" t="s">
        <v>96</v>
      </c>
      <c r="D10246" t="s">
        <v>83</v>
      </c>
      <c r="E10246" t="s">
        <v>76</v>
      </c>
      <c r="F10246" s="7">
        <v>45575</v>
      </c>
      <c r="G10246" s="7">
        <v>45757</v>
      </c>
      <c r="H10246" t="s">
        <v>77</v>
      </c>
      <c r="I10246" t="s">
        <v>78</v>
      </c>
      <c r="J10246" s="7"/>
      <c r="K10246" s="7">
        <v>45586</v>
      </c>
      <c r="L10246" s="7">
        <v>45757</v>
      </c>
      <c r="M10246" t="s">
        <v>77</v>
      </c>
      <c r="N10246"/>
      <c r="O10246">
        <v>2026</v>
      </c>
      <c r="P10246">
        <v>1</v>
      </c>
      <c r="Q10246" t="s">
        <v>80</v>
      </c>
      <c r="R10246" s="8">
        <v>46267</v>
      </c>
      <c r="S10246" s="2">
        <v>1</v>
      </c>
      <c r="T10246" s="2" t="s">
        <v>81</v>
      </c>
    </row>
    <row r="10247" spans="1:20" x14ac:dyDescent="0.25">
      <c r="A10247">
        <v>1120904126</v>
      </c>
      <c r="B10247">
        <v>129786176</v>
      </c>
      <c r="C10247" t="s">
        <v>74</v>
      </c>
      <c r="D10247" t="s">
        <v>75</v>
      </c>
      <c r="E10247" t="s">
        <v>76</v>
      </c>
      <c r="F10247" s="7">
        <v>45603</v>
      </c>
      <c r="G10247" s="7">
        <v>47429</v>
      </c>
      <c r="H10247" t="s">
        <v>86</v>
      </c>
      <c r="I10247" t="s">
        <v>87</v>
      </c>
      <c r="J10247" s="7"/>
      <c r="K10247" s="7">
        <v>45620</v>
      </c>
      <c r="L10247" s="7">
        <v>47429</v>
      </c>
      <c r="M10247" t="s">
        <v>86</v>
      </c>
      <c r="N10247"/>
      <c r="O10247">
        <v>2026</v>
      </c>
      <c r="P10247">
        <v>1</v>
      </c>
      <c r="Q10247" t="s">
        <v>80</v>
      </c>
      <c r="R10247" s="8">
        <v>46267</v>
      </c>
      <c r="S10247" s="2">
        <v>1</v>
      </c>
      <c r="T10247" s="2" t="s">
        <v>81</v>
      </c>
    </row>
    <row r="10248" spans="1:20" x14ac:dyDescent="0.25">
      <c r="A10248">
        <v>1120904292</v>
      </c>
      <c r="B10248">
        <v>129847535</v>
      </c>
      <c r="C10248" t="s">
        <v>85</v>
      </c>
      <c r="D10248" t="s">
        <v>83</v>
      </c>
      <c r="E10248" t="s">
        <v>76</v>
      </c>
      <c r="F10248" s="7">
        <v>45617</v>
      </c>
      <c r="G10248" s="7">
        <v>45798</v>
      </c>
      <c r="H10248" t="s">
        <v>77</v>
      </c>
      <c r="I10248" t="s">
        <v>84</v>
      </c>
      <c r="J10248" s="7">
        <v>45790</v>
      </c>
      <c r="K10248" s="7">
        <v>45747</v>
      </c>
      <c r="L10248" s="7">
        <v>45798</v>
      </c>
      <c r="M10248" t="s">
        <v>77</v>
      </c>
      <c r="N10248" t="s">
        <v>79</v>
      </c>
      <c r="O10248">
        <v>2026</v>
      </c>
      <c r="P10248">
        <v>1</v>
      </c>
      <c r="Q10248" t="s">
        <v>80</v>
      </c>
      <c r="R10248" s="8">
        <v>46267</v>
      </c>
      <c r="S10248" s="2">
        <v>1</v>
      </c>
      <c r="T10248" s="2" t="s">
        <v>81</v>
      </c>
    </row>
    <row r="10249" spans="1:20" x14ac:dyDescent="0.25">
      <c r="A10249">
        <v>1120904678</v>
      </c>
      <c r="B10249">
        <v>130929609</v>
      </c>
      <c r="C10249" t="s">
        <v>93</v>
      </c>
      <c r="D10249" t="s">
        <v>88</v>
      </c>
      <c r="E10249" t="s">
        <v>76</v>
      </c>
      <c r="F10249" s="7">
        <v>45716</v>
      </c>
      <c r="G10249" s="7">
        <v>46081</v>
      </c>
      <c r="H10249" t="s">
        <v>77</v>
      </c>
      <c r="I10249" t="s">
        <v>78</v>
      </c>
      <c r="J10249" s="7"/>
      <c r="K10249" s="7">
        <v>46073</v>
      </c>
      <c r="L10249" s="7">
        <v>46081</v>
      </c>
      <c r="M10249" t="s">
        <v>77</v>
      </c>
      <c r="N10249"/>
      <c r="O10249">
        <v>2026</v>
      </c>
      <c r="P10249">
        <v>1</v>
      </c>
      <c r="Q10249" t="s">
        <v>80</v>
      </c>
      <c r="R10249" s="8">
        <v>46267</v>
      </c>
      <c r="S10249" s="2">
        <v>1</v>
      </c>
      <c r="T10249" s="2" t="s">
        <v>81</v>
      </c>
    </row>
    <row r="10250" spans="1:20" x14ac:dyDescent="0.25">
      <c r="A10250">
        <v>1120904852</v>
      </c>
      <c r="B10250">
        <v>131018964</v>
      </c>
      <c r="C10250" t="s">
        <v>95</v>
      </c>
      <c r="D10250" t="s">
        <v>88</v>
      </c>
      <c r="E10250" t="s">
        <v>76</v>
      </c>
      <c r="F10250" s="7">
        <v>45740</v>
      </c>
      <c r="G10250" s="7">
        <v>45924</v>
      </c>
      <c r="H10250" t="s">
        <v>77</v>
      </c>
      <c r="I10250" t="s">
        <v>84</v>
      </c>
      <c r="J10250" s="7"/>
      <c r="K10250" s="7">
        <v>45973</v>
      </c>
      <c r="L10250" s="7">
        <v>45924</v>
      </c>
      <c r="M10250" t="s">
        <v>77</v>
      </c>
      <c r="N10250"/>
      <c r="O10250">
        <v>2026</v>
      </c>
      <c r="P10250">
        <v>1</v>
      </c>
      <c r="Q10250" t="s">
        <v>80</v>
      </c>
      <c r="R10250" s="8">
        <v>46267</v>
      </c>
      <c r="S10250" s="2">
        <v>1</v>
      </c>
      <c r="T10250" s="2" t="s">
        <v>81</v>
      </c>
    </row>
    <row r="10251" spans="1:20" x14ac:dyDescent="0.25">
      <c r="A10251">
        <v>1120904853</v>
      </c>
      <c r="B10251">
        <v>131018964</v>
      </c>
      <c r="C10251" t="s">
        <v>95</v>
      </c>
      <c r="D10251" t="s">
        <v>88</v>
      </c>
      <c r="E10251" t="s">
        <v>76</v>
      </c>
      <c r="F10251" s="7">
        <v>45740</v>
      </c>
      <c r="G10251" s="7">
        <v>45924</v>
      </c>
      <c r="H10251" t="s">
        <v>77</v>
      </c>
      <c r="I10251" t="s">
        <v>84</v>
      </c>
      <c r="J10251" s="7"/>
      <c r="K10251" s="7">
        <v>45756</v>
      </c>
      <c r="L10251" s="7">
        <v>45924</v>
      </c>
      <c r="M10251" t="s">
        <v>77</v>
      </c>
      <c r="N10251"/>
      <c r="O10251">
        <v>2026</v>
      </c>
      <c r="P10251">
        <v>1</v>
      </c>
      <c r="Q10251" t="s">
        <v>80</v>
      </c>
      <c r="R10251" s="8">
        <v>46267</v>
      </c>
      <c r="S10251" s="2">
        <v>1</v>
      </c>
      <c r="T10251" s="2" t="s">
        <v>81</v>
      </c>
    </row>
    <row r="10252" spans="1:20" x14ac:dyDescent="0.25">
      <c r="A10252">
        <v>1120905503</v>
      </c>
      <c r="B10252">
        <v>131367615</v>
      </c>
      <c r="C10252" t="s">
        <v>97</v>
      </c>
      <c r="D10252" t="s">
        <v>88</v>
      </c>
      <c r="E10252" t="s">
        <v>76</v>
      </c>
      <c r="F10252" s="7">
        <v>45824</v>
      </c>
      <c r="G10252" s="7">
        <v>47650</v>
      </c>
      <c r="H10252" t="s">
        <v>77</v>
      </c>
      <c r="I10252" t="s">
        <v>78</v>
      </c>
      <c r="J10252" s="7">
        <v>46077</v>
      </c>
      <c r="K10252" s="7">
        <v>46080</v>
      </c>
      <c r="L10252" s="7">
        <v>47650</v>
      </c>
      <c r="M10252" t="s">
        <v>77</v>
      </c>
      <c r="N10252" t="s">
        <v>79</v>
      </c>
      <c r="O10252">
        <v>2026</v>
      </c>
      <c r="P10252">
        <v>1</v>
      </c>
      <c r="Q10252" t="s">
        <v>80</v>
      </c>
      <c r="R10252" s="8">
        <v>46267</v>
      </c>
      <c r="S10252" s="2">
        <v>1</v>
      </c>
      <c r="T10252" s="2" t="s">
        <v>81</v>
      </c>
    </row>
    <row r="10253" spans="1:20" x14ac:dyDescent="0.25">
      <c r="A10253">
        <v>1120906253</v>
      </c>
      <c r="B10253">
        <v>131667219</v>
      </c>
      <c r="C10253" t="s">
        <v>74</v>
      </c>
      <c r="D10253" t="s">
        <v>83</v>
      </c>
      <c r="E10253" t="s">
        <v>76</v>
      </c>
      <c r="F10253" s="7">
        <v>45897</v>
      </c>
      <c r="G10253" s="7">
        <v>47723</v>
      </c>
      <c r="H10253" t="s">
        <v>77</v>
      </c>
      <c r="I10253" t="s">
        <v>84</v>
      </c>
      <c r="J10253" s="7"/>
      <c r="K10253" s="7">
        <v>45924</v>
      </c>
      <c r="L10253" s="7">
        <v>47723</v>
      </c>
      <c r="M10253" t="s">
        <v>77</v>
      </c>
      <c r="N10253"/>
      <c r="O10253">
        <v>2026</v>
      </c>
      <c r="P10253">
        <v>1</v>
      </c>
      <c r="Q10253" t="s">
        <v>80</v>
      </c>
      <c r="R10253" s="8">
        <v>46267</v>
      </c>
      <c r="S10253" s="2">
        <v>1</v>
      </c>
      <c r="T10253" s="2" t="s">
        <v>81</v>
      </c>
    </row>
    <row r="10254" spans="1:20" x14ac:dyDescent="0.25">
      <c r="A10254">
        <v>1120906585</v>
      </c>
      <c r="B10254">
        <v>131804173</v>
      </c>
      <c r="C10254" t="s">
        <v>91</v>
      </c>
      <c r="D10254" t="s">
        <v>88</v>
      </c>
      <c r="E10254" t="s">
        <v>76</v>
      </c>
      <c r="F10254" s="7">
        <v>45922</v>
      </c>
      <c r="G10254" s="7">
        <v>47748</v>
      </c>
      <c r="H10254" t="s">
        <v>77</v>
      </c>
      <c r="I10254" t="s">
        <v>78</v>
      </c>
      <c r="J10254" s="7">
        <v>46099</v>
      </c>
      <c r="K10254" s="7">
        <v>45966</v>
      </c>
      <c r="L10254" s="7">
        <v>47748</v>
      </c>
      <c r="M10254" t="s">
        <v>77</v>
      </c>
      <c r="N10254" t="s">
        <v>79</v>
      </c>
      <c r="O10254">
        <v>2026</v>
      </c>
      <c r="P10254">
        <v>1</v>
      </c>
      <c r="Q10254" t="s">
        <v>80</v>
      </c>
      <c r="R10254" s="8">
        <v>46267</v>
      </c>
      <c r="S10254" s="2">
        <v>1</v>
      </c>
      <c r="T10254" s="2" t="s">
        <v>81</v>
      </c>
    </row>
    <row r="10255" spans="1:20" x14ac:dyDescent="0.25">
      <c r="A10255">
        <v>1120907334</v>
      </c>
      <c r="B10255">
        <v>132900261</v>
      </c>
      <c r="C10255" t="s">
        <v>74</v>
      </c>
      <c r="D10255" t="s">
        <v>75</v>
      </c>
      <c r="E10255" t="s">
        <v>76</v>
      </c>
      <c r="F10255" s="7">
        <v>46042</v>
      </c>
      <c r="G10255" s="7">
        <v>46407</v>
      </c>
      <c r="H10255" t="s">
        <v>77</v>
      </c>
      <c r="I10255" t="s">
        <v>89</v>
      </c>
      <c r="J10255" s="7"/>
      <c r="K10255" s="7">
        <v>46048</v>
      </c>
      <c r="L10255" s="7">
        <v>46407</v>
      </c>
      <c r="M10255" t="s">
        <v>77</v>
      </c>
      <c r="N10255"/>
      <c r="O10255">
        <v>2026</v>
      </c>
      <c r="P10255">
        <v>1</v>
      </c>
      <c r="Q10255" t="s">
        <v>80</v>
      </c>
      <c r="R10255" s="8">
        <v>46267</v>
      </c>
      <c r="S10255" s="2">
        <v>1</v>
      </c>
      <c r="T10255" s="2" t="s">
        <v>81</v>
      </c>
    </row>
    <row r="10256" spans="1:20" x14ac:dyDescent="0.25">
      <c r="A10256">
        <v>1120907778</v>
      </c>
      <c r="B10256">
        <v>110689298</v>
      </c>
      <c r="C10256" t="s">
        <v>82</v>
      </c>
      <c r="D10256" t="s">
        <v>83</v>
      </c>
      <c r="E10256" t="s">
        <v>76</v>
      </c>
      <c r="F10256" s="7">
        <v>42279</v>
      </c>
      <c r="G10256" s="7">
        <v>44106</v>
      </c>
      <c r="H10256" t="s">
        <v>86</v>
      </c>
      <c r="I10256" t="s">
        <v>87</v>
      </c>
      <c r="J10256" s="7">
        <v>45899</v>
      </c>
      <c r="K10256" s="7">
        <v>45748</v>
      </c>
      <c r="L10256" s="7">
        <v>44106</v>
      </c>
      <c r="M10256" t="s">
        <v>86</v>
      </c>
      <c r="N10256" t="s">
        <v>79</v>
      </c>
      <c r="O10256">
        <v>2026</v>
      </c>
      <c r="P10256">
        <v>1</v>
      </c>
      <c r="Q10256" t="s">
        <v>80</v>
      </c>
      <c r="R10256" s="8">
        <v>46267</v>
      </c>
      <c r="S10256" s="2">
        <v>1</v>
      </c>
      <c r="T10256" s="2" t="s">
        <v>81</v>
      </c>
    </row>
    <row r="10257" spans="1:20" x14ac:dyDescent="0.25">
      <c r="A10257">
        <v>1120907984</v>
      </c>
      <c r="B10257">
        <v>111630510</v>
      </c>
      <c r="C10257" t="s">
        <v>85</v>
      </c>
      <c r="D10257" t="s">
        <v>83</v>
      </c>
      <c r="E10257" t="s">
        <v>76</v>
      </c>
      <c r="F10257" s="7">
        <v>42471</v>
      </c>
      <c r="G10257" s="7">
        <v>44297</v>
      </c>
      <c r="H10257" t="s">
        <v>77</v>
      </c>
      <c r="I10257" t="s">
        <v>78</v>
      </c>
      <c r="J10257" s="7">
        <v>45929</v>
      </c>
      <c r="K10257" s="7">
        <v>43667</v>
      </c>
      <c r="L10257" s="7">
        <v>44297</v>
      </c>
      <c r="M10257" t="s">
        <v>77</v>
      </c>
      <c r="N10257" t="s">
        <v>79</v>
      </c>
      <c r="O10257">
        <v>2026</v>
      </c>
      <c r="P10257">
        <v>1</v>
      </c>
      <c r="Q10257" t="s">
        <v>80</v>
      </c>
      <c r="R10257" s="8">
        <v>46267</v>
      </c>
      <c r="S10257" s="2">
        <v>1</v>
      </c>
      <c r="T10257" s="2" t="s">
        <v>81</v>
      </c>
    </row>
    <row r="10258" spans="1:20" x14ac:dyDescent="0.25">
      <c r="A10258">
        <v>1120908027</v>
      </c>
      <c r="B10258">
        <v>111692619</v>
      </c>
      <c r="C10258" t="s">
        <v>74</v>
      </c>
      <c r="D10258" t="s">
        <v>83</v>
      </c>
      <c r="E10258" t="s">
        <v>76</v>
      </c>
      <c r="F10258" s="7">
        <v>42508</v>
      </c>
      <c r="G10258" s="7">
        <v>44334</v>
      </c>
      <c r="H10258" t="s">
        <v>77</v>
      </c>
      <c r="I10258" t="s">
        <v>89</v>
      </c>
      <c r="J10258" s="7">
        <v>45972</v>
      </c>
      <c r="K10258" s="7">
        <v>45983</v>
      </c>
      <c r="L10258" s="7">
        <v>44334</v>
      </c>
      <c r="M10258" t="s">
        <v>77</v>
      </c>
      <c r="N10258" t="s">
        <v>79</v>
      </c>
      <c r="O10258">
        <v>2026</v>
      </c>
      <c r="P10258">
        <v>1</v>
      </c>
      <c r="Q10258" t="s">
        <v>80</v>
      </c>
      <c r="R10258" s="8">
        <v>46267</v>
      </c>
      <c r="S10258" s="2">
        <v>1</v>
      </c>
      <c r="T10258" s="2" t="s">
        <v>81</v>
      </c>
    </row>
    <row r="10259" spans="1:20" x14ac:dyDescent="0.25">
      <c r="A10259">
        <v>1120908045</v>
      </c>
      <c r="B10259">
        <v>111723922</v>
      </c>
      <c r="C10259" t="s">
        <v>74</v>
      </c>
      <c r="D10259" t="s">
        <v>75</v>
      </c>
      <c r="E10259" t="s">
        <v>76</v>
      </c>
      <c r="F10259" s="7">
        <v>42528</v>
      </c>
      <c r="G10259" s="7">
        <v>44287</v>
      </c>
      <c r="H10259" t="s">
        <v>77</v>
      </c>
      <c r="I10259" t="s">
        <v>78</v>
      </c>
      <c r="J10259" s="7">
        <v>46109</v>
      </c>
      <c r="K10259" s="7">
        <v>44375</v>
      </c>
      <c r="L10259" s="7">
        <v>44287</v>
      </c>
      <c r="M10259" t="s">
        <v>77</v>
      </c>
      <c r="N10259" t="s">
        <v>79</v>
      </c>
      <c r="O10259">
        <v>2026</v>
      </c>
      <c r="P10259">
        <v>1</v>
      </c>
      <c r="Q10259" t="s">
        <v>80</v>
      </c>
      <c r="R10259" s="8">
        <v>46267</v>
      </c>
      <c r="S10259" s="2">
        <v>1</v>
      </c>
      <c r="T10259" s="2" t="s">
        <v>81</v>
      </c>
    </row>
    <row r="10260" spans="1:20" x14ac:dyDescent="0.25">
      <c r="A10260">
        <v>1120908105</v>
      </c>
      <c r="B10260">
        <v>111834042</v>
      </c>
      <c r="C10260" t="s">
        <v>85</v>
      </c>
      <c r="D10260" t="s">
        <v>88</v>
      </c>
      <c r="E10260" t="s">
        <v>76</v>
      </c>
      <c r="F10260" s="7">
        <v>42573</v>
      </c>
      <c r="G10260" s="7">
        <v>44399</v>
      </c>
      <c r="H10260" t="s">
        <v>77</v>
      </c>
      <c r="I10260" t="s">
        <v>84</v>
      </c>
      <c r="J10260" s="7">
        <v>45812</v>
      </c>
      <c r="K10260" s="7">
        <v>45748</v>
      </c>
      <c r="L10260" s="7">
        <v>44399</v>
      </c>
      <c r="M10260" t="s">
        <v>77</v>
      </c>
      <c r="N10260" t="s">
        <v>79</v>
      </c>
      <c r="O10260">
        <v>2026</v>
      </c>
      <c r="P10260">
        <v>1</v>
      </c>
      <c r="Q10260" t="s">
        <v>80</v>
      </c>
      <c r="R10260" s="8">
        <v>46267</v>
      </c>
      <c r="S10260" s="2">
        <v>1</v>
      </c>
      <c r="T10260" s="2" t="s">
        <v>81</v>
      </c>
    </row>
    <row r="10261" spans="1:20" x14ac:dyDescent="0.25">
      <c r="A10261">
        <v>1120908106</v>
      </c>
      <c r="B10261">
        <v>111834042</v>
      </c>
      <c r="C10261" t="s">
        <v>85</v>
      </c>
      <c r="D10261" t="s">
        <v>88</v>
      </c>
      <c r="E10261" t="s">
        <v>76</v>
      </c>
      <c r="F10261" s="7">
        <v>42573</v>
      </c>
      <c r="G10261" s="7">
        <v>44399</v>
      </c>
      <c r="H10261" t="s">
        <v>77</v>
      </c>
      <c r="I10261" t="s">
        <v>84</v>
      </c>
      <c r="J10261" s="7">
        <v>45812</v>
      </c>
      <c r="K10261" s="7">
        <v>46059</v>
      </c>
      <c r="L10261" s="7">
        <v>44399</v>
      </c>
      <c r="M10261" t="s">
        <v>77</v>
      </c>
      <c r="N10261" t="s">
        <v>79</v>
      </c>
      <c r="O10261">
        <v>2026</v>
      </c>
      <c r="P10261">
        <v>1</v>
      </c>
      <c r="Q10261" t="s">
        <v>80</v>
      </c>
      <c r="R10261" s="8">
        <v>46267</v>
      </c>
      <c r="S10261" s="2">
        <v>1</v>
      </c>
      <c r="T10261" s="2" t="s">
        <v>81</v>
      </c>
    </row>
    <row r="10262" spans="1:20" x14ac:dyDescent="0.25">
      <c r="A10262">
        <v>1120908168</v>
      </c>
      <c r="B10262">
        <v>111985506</v>
      </c>
      <c r="C10262" t="s">
        <v>98</v>
      </c>
      <c r="D10262" t="s">
        <v>88</v>
      </c>
      <c r="E10262" t="s">
        <v>76</v>
      </c>
      <c r="F10262" s="7">
        <v>42591</v>
      </c>
      <c r="G10262" s="7">
        <v>44397</v>
      </c>
      <c r="H10262" t="s">
        <v>77</v>
      </c>
      <c r="I10262" t="s">
        <v>78</v>
      </c>
      <c r="J10262" s="7">
        <v>45495</v>
      </c>
      <c r="K10262" s="7">
        <v>45177</v>
      </c>
      <c r="L10262" s="7">
        <v>44397</v>
      </c>
      <c r="M10262" t="s">
        <v>77</v>
      </c>
      <c r="N10262" t="s">
        <v>79</v>
      </c>
      <c r="O10262">
        <v>2026</v>
      </c>
      <c r="P10262">
        <v>1</v>
      </c>
      <c r="Q10262" t="s">
        <v>80</v>
      </c>
      <c r="R10262" s="8">
        <v>46267</v>
      </c>
      <c r="S10262" s="2">
        <v>1</v>
      </c>
      <c r="T10262" s="2" t="s">
        <v>81</v>
      </c>
    </row>
    <row r="10263" spans="1:20" x14ac:dyDescent="0.25">
      <c r="A10263">
        <v>1120908169</v>
      </c>
      <c r="B10263">
        <v>111985506</v>
      </c>
      <c r="C10263" t="s">
        <v>98</v>
      </c>
      <c r="D10263" t="s">
        <v>88</v>
      </c>
      <c r="E10263" t="s">
        <v>76</v>
      </c>
      <c r="F10263" s="7">
        <v>42591</v>
      </c>
      <c r="G10263" s="7">
        <v>44397</v>
      </c>
      <c r="H10263" t="s">
        <v>77</v>
      </c>
      <c r="I10263" t="s">
        <v>78</v>
      </c>
      <c r="J10263" s="7">
        <v>45495</v>
      </c>
      <c r="K10263" s="7">
        <v>45499</v>
      </c>
      <c r="L10263" s="7">
        <v>44397</v>
      </c>
      <c r="M10263" t="s">
        <v>77</v>
      </c>
      <c r="N10263" t="s">
        <v>79</v>
      </c>
      <c r="O10263">
        <v>2026</v>
      </c>
      <c r="P10263">
        <v>1</v>
      </c>
      <c r="Q10263" t="s">
        <v>80</v>
      </c>
      <c r="R10263" s="8">
        <v>46267</v>
      </c>
      <c r="S10263" s="2">
        <v>1</v>
      </c>
      <c r="T10263" s="2" t="s">
        <v>81</v>
      </c>
    </row>
    <row r="10264" spans="1:20" x14ac:dyDescent="0.25">
      <c r="A10264">
        <v>1120908190</v>
      </c>
      <c r="B10264">
        <v>112049971</v>
      </c>
      <c r="C10264" t="s">
        <v>93</v>
      </c>
      <c r="D10264" t="s">
        <v>75</v>
      </c>
      <c r="E10264" t="s">
        <v>76</v>
      </c>
      <c r="F10264" s="7">
        <v>42659</v>
      </c>
      <c r="G10264" s="7">
        <v>44485</v>
      </c>
      <c r="H10264" t="s">
        <v>86</v>
      </c>
      <c r="I10264" t="s">
        <v>87</v>
      </c>
      <c r="J10264" s="7">
        <v>44372</v>
      </c>
      <c r="K10264" s="7">
        <v>45779</v>
      </c>
      <c r="L10264" s="7">
        <v>44485</v>
      </c>
      <c r="M10264" t="s">
        <v>86</v>
      </c>
      <c r="N10264" t="s">
        <v>92</v>
      </c>
      <c r="O10264">
        <v>2026</v>
      </c>
      <c r="P10264">
        <v>1</v>
      </c>
      <c r="Q10264" t="s">
        <v>80</v>
      </c>
      <c r="R10264" s="8">
        <v>46267</v>
      </c>
      <c r="S10264" s="2">
        <v>1</v>
      </c>
      <c r="T10264" s="2" t="s">
        <v>81</v>
      </c>
    </row>
    <row r="10265" spans="1:20" x14ac:dyDescent="0.25">
      <c r="A10265">
        <v>1120908332</v>
      </c>
      <c r="B10265">
        <v>112791606</v>
      </c>
      <c r="C10265" t="s">
        <v>91</v>
      </c>
      <c r="D10265" t="s">
        <v>88</v>
      </c>
      <c r="E10265" t="s">
        <v>76</v>
      </c>
      <c r="F10265" s="7">
        <v>42822</v>
      </c>
      <c r="G10265" s="7">
        <v>44648</v>
      </c>
      <c r="H10265" t="s">
        <v>77</v>
      </c>
      <c r="I10265" t="s">
        <v>78</v>
      </c>
      <c r="J10265" s="7">
        <v>45937</v>
      </c>
      <c r="K10265" s="7">
        <v>42850</v>
      </c>
      <c r="L10265" s="7">
        <v>44648</v>
      </c>
      <c r="M10265" t="s">
        <v>77</v>
      </c>
      <c r="N10265" t="s">
        <v>79</v>
      </c>
      <c r="O10265">
        <v>2026</v>
      </c>
      <c r="P10265">
        <v>1</v>
      </c>
      <c r="Q10265" t="s">
        <v>80</v>
      </c>
      <c r="R10265" s="8">
        <v>46267</v>
      </c>
      <c r="S10265" s="2">
        <v>1</v>
      </c>
      <c r="T10265" s="2" t="s">
        <v>81</v>
      </c>
    </row>
    <row r="10266" spans="1:20" x14ac:dyDescent="0.25">
      <c r="A10266">
        <v>1120908339</v>
      </c>
      <c r="B10266">
        <v>112811024</v>
      </c>
      <c r="C10266" t="s">
        <v>82</v>
      </c>
      <c r="D10266" t="s">
        <v>83</v>
      </c>
      <c r="E10266" t="s">
        <v>76</v>
      </c>
      <c r="F10266" s="7">
        <v>42814</v>
      </c>
      <c r="G10266" s="7">
        <v>44640</v>
      </c>
      <c r="H10266" t="s">
        <v>77</v>
      </c>
      <c r="I10266" t="s">
        <v>78</v>
      </c>
      <c r="J10266" s="7">
        <v>45417</v>
      </c>
      <c r="K10266" s="7">
        <v>45538</v>
      </c>
      <c r="L10266" s="7">
        <v>44640</v>
      </c>
      <c r="M10266" t="s">
        <v>77</v>
      </c>
      <c r="N10266" t="s">
        <v>79</v>
      </c>
      <c r="O10266">
        <v>2026</v>
      </c>
      <c r="P10266">
        <v>1</v>
      </c>
      <c r="Q10266" t="s">
        <v>80</v>
      </c>
      <c r="R10266" s="8">
        <v>46267</v>
      </c>
      <c r="S10266" s="2">
        <v>1</v>
      </c>
      <c r="T10266" s="2" t="s">
        <v>81</v>
      </c>
    </row>
    <row r="10267" spans="1:20" x14ac:dyDescent="0.25">
      <c r="A10267">
        <v>1120908350</v>
      </c>
      <c r="B10267">
        <v>112833354</v>
      </c>
      <c r="C10267" t="s">
        <v>85</v>
      </c>
      <c r="D10267" t="s">
        <v>75</v>
      </c>
      <c r="E10267" t="s">
        <v>76</v>
      </c>
      <c r="F10267" s="7">
        <v>42842</v>
      </c>
      <c r="G10267" s="7">
        <v>44668</v>
      </c>
      <c r="H10267" t="s">
        <v>77</v>
      </c>
      <c r="I10267" t="s">
        <v>78</v>
      </c>
      <c r="J10267" s="7">
        <v>44705</v>
      </c>
      <c r="K10267" s="7">
        <v>44714</v>
      </c>
      <c r="L10267" s="7">
        <v>44668</v>
      </c>
      <c r="M10267" t="s">
        <v>77</v>
      </c>
      <c r="N10267" t="s">
        <v>92</v>
      </c>
      <c r="O10267">
        <v>2026</v>
      </c>
      <c r="P10267">
        <v>1</v>
      </c>
      <c r="Q10267" t="s">
        <v>80</v>
      </c>
      <c r="R10267" s="8">
        <v>46267</v>
      </c>
      <c r="S10267" s="2">
        <v>1</v>
      </c>
      <c r="T10267" s="2" t="s">
        <v>81</v>
      </c>
    </row>
    <row r="10268" spans="1:20" x14ac:dyDescent="0.25">
      <c r="A10268">
        <v>1120908444</v>
      </c>
      <c r="B10268">
        <v>112997344</v>
      </c>
      <c r="C10268" t="s">
        <v>82</v>
      </c>
      <c r="D10268" t="s">
        <v>88</v>
      </c>
      <c r="E10268" t="s">
        <v>76</v>
      </c>
      <c r="F10268" s="7">
        <v>42903</v>
      </c>
      <c r="G10268" s="7">
        <v>44652</v>
      </c>
      <c r="H10268" t="s">
        <v>77</v>
      </c>
      <c r="I10268" t="s">
        <v>87</v>
      </c>
      <c r="J10268" s="7">
        <v>45407</v>
      </c>
      <c r="K10268" s="7">
        <v>45446</v>
      </c>
      <c r="L10268" s="7">
        <v>44652</v>
      </c>
      <c r="M10268" t="s">
        <v>77</v>
      </c>
      <c r="N10268" t="s">
        <v>79</v>
      </c>
      <c r="O10268">
        <v>2026</v>
      </c>
      <c r="P10268">
        <v>1</v>
      </c>
      <c r="Q10268" t="s">
        <v>80</v>
      </c>
      <c r="R10268" s="8">
        <v>46267</v>
      </c>
      <c r="S10268" s="2">
        <v>1</v>
      </c>
      <c r="T10268" s="2" t="s">
        <v>81</v>
      </c>
    </row>
    <row r="10269" spans="1:20" x14ac:dyDescent="0.25">
      <c r="A10269">
        <v>1120908445</v>
      </c>
      <c r="B10269">
        <v>112997344</v>
      </c>
      <c r="C10269" t="s">
        <v>82</v>
      </c>
      <c r="D10269" t="s">
        <v>88</v>
      </c>
      <c r="E10269" t="s">
        <v>76</v>
      </c>
      <c r="F10269" s="7">
        <v>42903</v>
      </c>
      <c r="G10269" s="7">
        <v>44652</v>
      </c>
      <c r="H10269" t="s">
        <v>77</v>
      </c>
      <c r="I10269" t="s">
        <v>87</v>
      </c>
      <c r="J10269" s="7">
        <v>45407</v>
      </c>
      <c r="K10269" s="7">
        <v>45146</v>
      </c>
      <c r="L10269" s="7">
        <v>44652</v>
      </c>
      <c r="M10269" t="s">
        <v>77</v>
      </c>
      <c r="N10269" t="s">
        <v>79</v>
      </c>
      <c r="O10269">
        <v>2026</v>
      </c>
      <c r="P10269">
        <v>1</v>
      </c>
      <c r="Q10269" t="s">
        <v>80</v>
      </c>
      <c r="R10269" s="8">
        <v>46267</v>
      </c>
      <c r="S10269" s="2">
        <v>1</v>
      </c>
      <c r="T10269" s="2" t="s">
        <v>81</v>
      </c>
    </row>
    <row r="10270" spans="1:20" x14ac:dyDescent="0.25">
      <c r="A10270">
        <v>1120908594</v>
      </c>
      <c r="B10270">
        <v>113649228</v>
      </c>
      <c r="C10270" t="s">
        <v>82</v>
      </c>
      <c r="D10270" t="s">
        <v>83</v>
      </c>
      <c r="E10270" t="s">
        <v>76</v>
      </c>
      <c r="F10270" s="7">
        <v>42991</v>
      </c>
      <c r="G10270" s="7">
        <v>44817</v>
      </c>
      <c r="H10270" t="s">
        <v>86</v>
      </c>
      <c r="I10270" t="s">
        <v>87</v>
      </c>
      <c r="J10270" s="7">
        <v>45913</v>
      </c>
      <c r="K10270" s="7">
        <v>43667</v>
      </c>
      <c r="L10270" s="7">
        <v>44817</v>
      </c>
      <c r="M10270" t="s">
        <v>86</v>
      </c>
      <c r="N10270" t="s">
        <v>79</v>
      </c>
      <c r="O10270">
        <v>2026</v>
      </c>
      <c r="P10270">
        <v>1</v>
      </c>
      <c r="Q10270" t="s">
        <v>80</v>
      </c>
      <c r="R10270" s="8">
        <v>46267</v>
      </c>
      <c r="S10270" s="2">
        <v>1</v>
      </c>
      <c r="T10270" s="2" t="s">
        <v>81</v>
      </c>
    </row>
    <row r="10271" spans="1:20" x14ac:dyDescent="0.25">
      <c r="A10271">
        <v>1120908691</v>
      </c>
      <c r="B10271">
        <v>114422205</v>
      </c>
      <c r="C10271" t="s">
        <v>93</v>
      </c>
      <c r="D10271" t="s">
        <v>75</v>
      </c>
      <c r="E10271" t="s">
        <v>76</v>
      </c>
      <c r="F10271" s="7">
        <v>43176</v>
      </c>
      <c r="G10271" s="7">
        <v>45002</v>
      </c>
      <c r="H10271" t="s">
        <v>77</v>
      </c>
      <c r="I10271" t="s">
        <v>89</v>
      </c>
      <c r="J10271" s="7">
        <v>46089</v>
      </c>
      <c r="K10271" s="7">
        <v>43178</v>
      </c>
      <c r="L10271" s="7">
        <v>45002</v>
      </c>
      <c r="M10271" t="s">
        <v>77</v>
      </c>
      <c r="N10271" t="s">
        <v>79</v>
      </c>
      <c r="O10271">
        <v>2026</v>
      </c>
      <c r="P10271">
        <v>1</v>
      </c>
      <c r="Q10271" t="s">
        <v>80</v>
      </c>
      <c r="R10271" s="8">
        <v>46267</v>
      </c>
      <c r="S10271" s="2">
        <v>1</v>
      </c>
      <c r="T10271" s="2" t="s">
        <v>81</v>
      </c>
    </row>
    <row r="10272" spans="1:20" x14ac:dyDescent="0.25">
      <c r="A10272">
        <v>1120908782</v>
      </c>
      <c r="B10272">
        <v>114856105</v>
      </c>
      <c r="C10272" t="s">
        <v>82</v>
      </c>
      <c r="D10272" t="s">
        <v>75</v>
      </c>
      <c r="E10272" t="s">
        <v>76</v>
      </c>
      <c r="F10272" s="7">
        <v>43318</v>
      </c>
      <c r="G10272" s="7">
        <v>45144</v>
      </c>
      <c r="H10272" t="s">
        <v>77</v>
      </c>
      <c r="I10272" t="s">
        <v>78</v>
      </c>
      <c r="J10272" s="7">
        <v>45400</v>
      </c>
      <c r="K10272" s="7">
        <v>45195</v>
      </c>
      <c r="L10272" s="7">
        <v>45144</v>
      </c>
      <c r="M10272" t="s">
        <v>77</v>
      </c>
      <c r="N10272" t="s">
        <v>79</v>
      </c>
      <c r="O10272">
        <v>2026</v>
      </c>
      <c r="P10272">
        <v>1</v>
      </c>
      <c r="Q10272" t="s">
        <v>80</v>
      </c>
      <c r="R10272" s="8">
        <v>46267</v>
      </c>
      <c r="S10272" s="2">
        <v>1</v>
      </c>
      <c r="T10272" s="2" t="s">
        <v>81</v>
      </c>
    </row>
    <row r="10273" spans="1:20" x14ac:dyDescent="0.25">
      <c r="A10273">
        <v>1120908802</v>
      </c>
      <c r="B10273">
        <v>114946237</v>
      </c>
      <c r="C10273" t="s">
        <v>74</v>
      </c>
      <c r="D10273" t="s">
        <v>83</v>
      </c>
      <c r="E10273" t="s">
        <v>76</v>
      </c>
      <c r="F10273" s="7">
        <v>43349</v>
      </c>
      <c r="G10273" s="7">
        <v>45175</v>
      </c>
      <c r="H10273" t="s">
        <v>86</v>
      </c>
      <c r="I10273" t="s">
        <v>87</v>
      </c>
      <c r="J10273" s="7">
        <v>45907</v>
      </c>
      <c r="K10273" s="7">
        <v>43412</v>
      </c>
      <c r="L10273" s="7">
        <v>45175</v>
      </c>
      <c r="M10273" t="s">
        <v>86</v>
      </c>
      <c r="N10273" t="s">
        <v>79</v>
      </c>
      <c r="O10273">
        <v>2026</v>
      </c>
      <c r="P10273">
        <v>1</v>
      </c>
      <c r="Q10273" t="s">
        <v>80</v>
      </c>
      <c r="R10273" s="8">
        <v>46267</v>
      </c>
      <c r="S10273" s="2">
        <v>1</v>
      </c>
      <c r="T10273" s="2" t="s">
        <v>81</v>
      </c>
    </row>
    <row r="10274" spans="1:20" x14ac:dyDescent="0.25">
      <c r="A10274">
        <v>1120908803</v>
      </c>
      <c r="B10274">
        <v>114946237</v>
      </c>
      <c r="C10274" t="s">
        <v>74</v>
      </c>
      <c r="D10274" t="s">
        <v>83</v>
      </c>
      <c r="E10274" t="s">
        <v>76</v>
      </c>
      <c r="F10274" s="7">
        <v>43349</v>
      </c>
      <c r="G10274" s="7">
        <v>45175</v>
      </c>
      <c r="H10274" t="s">
        <v>86</v>
      </c>
      <c r="I10274" t="s">
        <v>87</v>
      </c>
      <c r="J10274" s="7">
        <v>45907</v>
      </c>
      <c r="K10274" s="7">
        <v>43667</v>
      </c>
      <c r="L10274" s="7">
        <v>45175</v>
      </c>
      <c r="M10274" t="s">
        <v>86</v>
      </c>
      <c r="N10274" t="s">
        <v>79</v>
      </c>
      <c r="O10274">
        <v>2026</v>
      </c>
      <c r="P10274">
        <v>1</v>
      </c>
      <c r="Q10274" t="s">
        <v>80</v>
      </c>
      <c r="R10274" s="8">
        <v>46267</v>
      </c>
      <c r="S10274" s="2">
        <v>1</v>
      </c>
      <c r="T10274" s="2" t="s">
        <v>81</v>
      </c>
    </row>
    <row r="10275" spans="1:20" x14ac:dyDescent="0.25">
      <c r="A10275">
        <v>1120908804</v>
      </c>
      <c r="B10275">
        <v>114946237</v>
      </c>
      <c r="C10275" t="s">
        <v>74</v>
      </c>
      <c r="D10275" t="s">
        <v>83</v>
      </c>
      <c r="E10275" t="s">
        <v>76</v>
      </c>
      <c r="F10275" s="7">
        <v>43349</v>
      </c>
      <c r="G10275" s="7">
        <v>45175</v>
      </c>
      <c r="H10275" t="s">
        <v>86</v>
      </c>
      <c r="I10275" t="s">
        <v>87</v>
      </c>
      <c r="J10275" s="7">
        <v>45907</v>
      </c>
      <c r="K10275" s="7">
        <v>45748</v>
      </c>
      <c r="L10275" s="7">
        <v>45175</v>
      </c>
      <c r="M10275" t="s">
        <v>86</v>
      </c>
      <c r="N10275" t="s">
        <v>79</v>
      </c>
      <c r="O10275">
        <v>2026</v>
      </c>
      <c r="P10275">
        <v>1</v>
      </c>
      <c r="Q10275" t="s">
        <v>80</v>
      </c>
      <c r="R10275" s="8">
        <v>46267</v>
      </c>
      <c r="S10275" s="2">
        <v>1</v>
      </c>
      <c r="T10275" s="2" t="s">
        <v>81</v>
      </c>
    </row>
    <row r="10276" spans="1:20" x14ac:dyDescent="0.25">
      <c r="A10276">
        <v>1120908841</v>
      </c>
      <c r="B10276">
        <v>115060319</v>
      </c>
      <c r="C10276" t="s">
        <v>93</v>
      </c>
      <c r="D10276" t="s">
        <v>75</v>
      </c>
      <c r="E10276" t="s">
        <v>76</v>
      </c>
      <c r="F10276" s="7">
        <v>43388</v>
      </c>
      <c r="G10276" s="7">
        <v>45214</v>
      </c>
      <c r="H10276" t="s">
        <v>77</v>
      </c>
      <c r="I10276" t="s">
        <v>78</v>
      </c>
      <c r="J10276" s="7"/>
      <c r="K10276" s="7">
        <v>43390</v>
      </c>
      <c r="L10276" s="7">
        <v>45214</v>
      </c>
      <c r="M10276" t="s">
        <v>77</v>
      </c>
      <c r="N10276"/>
      <c r="O10276">
        <v>2026</v>
      </c>
      <c r="P10276">
        <v>1</v>
      </c>
      <c r="Q10276" t="s">
        <v>80</v>
      </c>
      <c r="R10276" s="8">
        <v>46267</v>
      </c>
      <c r="S10276" s="2">
        <v>1</v>
      </c>
      <c r="T10276" s="2" t="s">
        <v>81</v>
      </c>
    </row>
    <row r="10277" spans="1:20" x14ac:dyDescent="0.25">
      <c r="A10277">
        <v>1120908893</v>
      </c>
      <c r="B10277">
        <v>116581707</v>
      </c>
      <c r="C10277" t="s">
        <v>82</v>
      </c>
      <c r="D10277" t="s">
        <v>75</v>
      </c>
      <c r="E10277" t="s">
        <v>76</v>
      </c>
      <c r="F10277" s="7">
        <v>43518</v>
      </c>
      <c r="G10277" s="7">
        <v>45344</v>
      </c>
      <c r="H10277" t="s">
        <v>86</v>
      </c>
      <c r="I10277" t="s">
        <v>87</v>
      </c>
      <c r="J10277" s="7">
        <v>45372</v>
      </c>
      <c r="K10277" s="7">
        <v>43518</v>
      </c>
      <c r="L10277" s="7">
        <v>45344</v>
      </c>
      <c r="M10277" t="s">
        <v>86</v>
      </c>
      <c r="N10277" t="s">
        <v>79</v>
      </c>
      <c r="O10277">
        <v>2026</v>
      </c>
      <c r="P10277">
        <v>1</v>
      </c>
      <c r="Q10277" t="s">
        <v>80</v>
      </c>
      <c r="R10277" s="8">
        <v>46267</v>
      </c>
      <c r="S10277" s="2">
        <v>1</v>
      </c>
      <c r="T10277" s="2" t="s">
        <v>81</v>
      </c>
    </row>
    <row r="10278" spans="1:20" x14ac:dyDescent="0.25">
      <c r="A10278">
        <v>1120908915</v>
      </c>
      <c r="B10278">
        <v>116710345</v>
      </c>
      <c r="C10278" t="s">
        <v>82</v>
      </c>
      <c r="D10278" t="s">
        <v>88</v>
      </c>
      <c r="E10278" t="s">
        <v>76</v>
      </c>
      <c r="F10278" s="7">
        <v>43535</v>
      </c>
      <c r="G10278" s="7">
        <v>43901</v>
      </c>
      <c r="H10278" t="s">
        <v>77</v>
      </c>
      <c r="I10278" t="s">
        <v>78</v>
      </c>
      <c r="J10278" s="7">
        <v>45198</v>
      </c>
      <c r="K10278" s="7">
        <v>45748</v>
      </c>
      <c r="L10278" s="7">
        <v>43901</v>
      </c>
      <c r="M10278" t="s">
        <v>77</v>
      </c>
      <c r="N10278" t="s">
        <v>92</v>
      </c>
      <c r="O10278">
        <v>2026</v>
      </c>
      <c r="P10278">
        <v>1</v>
      </c>
      <c r="Q10278" t="s">
        <v>80</v>
      </c>
      <c r="R10278" s="8">
        <v>46267</v>
      </c>
      <c r="S10278" s="2">
        <v>1</v>
      </c>
      <c r="T10278" s="2" t="s">
        <v>81</v>
      </c>
    </row>
    <row r="10279" spans="1:20" x14ac:dyDescent="0.25">
      <c r="A10279">
        <v>1120908919</v>
      </c>
      <c r="B10279">
        <v>116715412</v>
      </c>
      <c r="C10279" t="s">
        <v>93</v>
      </c>
      <c r="D10279" t="s">
        <v>83</v>
      </c>
      <c r="E10279" t="s">
        <v>76</v>
      </c>
      <c r="F10279" s="7">
        <v>43536</v>
      </c>
      <c r="G10279" s="7">
        <v>43748</v>
      </c>
      <c r="H10279" t="s">
        <v>77</v>
      </c>
      <c r="I10279" t="s">
        <v>84</v>
      </c>
      <c r="J10279" s="7">
        <v>45850</v>
      </c>
      <c r="K10279" s="7">
        <v>43566</v>
      </c>
      <c r="L10279" s="7">
        <v>43748</v>
      </c>
      <c r="M10279" t="s">
        <v>77</v>
      </c>
      <c r="N10279" t="s">
        <v>79</v>
      </c>
      <c r="O10279">
        <v>2026</v>
      </c>
      <c r="P10279">
        <v>1</v>
      </c>
      <c r="Q10279" t="s">
        <v>80</v>
      </c>
      <c r="R10279" s="8">
        <v>46267</v>
      </c>
      <c r="S10279" s="2">
        <v>1</v>
      </c>
      <c r="T10279" s="2" t="s">
        <v>81</v>
      </c>
    </row>
    <row r="10280" spans="1:20" x14ac:dyDescent="0.25">
      <c r="A10280">
        <v>1120908920</v>
      </c>
      <c r="B10280">
        <v>116715412</v>
      </c>
      <c r="C10280" t="s">
        <v>93</v>
      </c>
      <c r="D10280" t="s">
        <v>83</v>
      </c>
      <c r="E10280" t="s">
        <v>76</v>
      </c>
      <c r="F10280" s="7">
        <v>43536</v>
      </c>
      <c r="G10280" s="7">
        <v>43748</v>
      </c>
      <c r="H10280" t="s">
        <v>77</v>
      </c>
      <c r="I10280" t="s">
        <v>84</v>
      </c>
      <c r="J10280" s="7">
        <v>45850</v>
      </c>
      <c r="K10280" s="7">
        <v>45769</v>
      </c>
      <c r="L10280" s="7">
        <v>43748</v>
      </c>
      <c r="M10280" t="s">
        <v>77</v>
      </c>
      <c r="N10280" t="s">
        <v>79</v>
      </c>
      <c r="O10280">
        <v>2026</v>
      </c>
      <c r="P10280">
        <v>1</v>
      </c>
      <c r="Q10280" t="s">
        <v>80</v>
      </c>
      <c r="R10280" s="8">
        <v>46267</v>
      </c>
      <c r="S10280" s="2">
        <v>1</v>
      </c>
      <c r="T10280" s="2" t="s">
        <v>81</v>
      </c>
    </row>
    <row r="10281" spans="1:20" x14ac:dyDescent="0.25">
      <c r="A10281">
        <v>1120908921</v>
      </c>
      <c r="B10281">
        <v>116715412</v>
      </c>
      <c r="C10281" t="s">
        <v>93</v>
      </c>
      <c r="D10281" t="s">
        <v>83</v>
      </c>
      <c r="E10281" t="s">
        <v>76</v>
      </c>
      <c r="F10281" s="7">
        <v>43536</v>
      </c>
      <c r="G10281" s="7">
        <v>43748</v>
      </c>
      <c r="H10281" t="s">
        <v>77</v>
      </c>
      <c r="I10281" t="s">
        <v>84</v>
      </c>
      <c r="J10281" s="7">
        <v>45850</v>
      </c>
      <c r="K10281" s="7">
        <v>46042</v>
      </c>
      <c r="L10281" s="7">
        <v>43748</v>
      </c>
      <c r="M10281" t="s">
        <v>77</v>
      </c>
      <c r="N10281" t="s">
        <v>79</v>
      </c>
      <c r="O10281">
        <v>2026</v>
      </c>
      <c r="P10281">
        <v>1</v>
      </c>
      <c r="Q10281" t="s">
        <v>80</v>
      </c>
      <c r="R10281" s="8">
        <v>46267</v>
      </c>
      <c r="S10281" s="2">
        <v>1</v>
      </c>
      <c r="T10281" s="2" t="s">
        <v>81</v>
      </c>
    </row>
    <row r="10282" spans="1:20" x14ac:dyDescent="0.25">
      <c r="A10282">
        <v>1120908922</v>
      </c>
      <c r="B10282">
        <v>116715412</v>
      </c>
      <c r="C10282" t="s">
        <v>93</v>
      </c>
      <c r="D10282" t="s">
        <v>83</v>
      </c>
      <c r="E10282" t="s">
        <v>76</v>
      </c>
      <c r="F10282" s="7">
        <v>43536</v>
      </c>
      <c r="G10282" s="7">
        <v>43748</v>
      </c>
      <c r="H10282" t="s">
        <v>77</v>
      </c>
      <c r="I10282" t="s">
        <v>84</v>
      </c>
      <c r="J10282" s="7">
        <v>45850</v>
      </c>
      <c r="K10282" s="7">
        <v>45748</v>
      </c>
      <c r="L10282" s="7">
        <v>43748</v>
      </c>
      <c r="M10282" t="s">
        <v>77</v>
      </c>
      <c r="N10282" t="s">
        <v>79</v>
      </c>
      <c r="O10282">
        <v>2026</v>
      </c>
      <c r="P10282">
        <v>1</v>
      </c>
      <c r="Q10282" t="s">
        <v>80</v>
      </c>
      <c r="R10282" s="8">
        <v>46267</v>
      </c>
      <c r="S10282" s="2">
        <v>1</v>
      </c>
      <c r="T10282" s="2" t="s">
        <v>81</v>
      </c>
    </row>
    <row r="10283" spans="1:20" x14ac:dyDescent="0.25">
      <c r="A10283">
        <v>1120908932</v>
      </c>
      <c r="B10283">
        <v>116733884</v>
      </c>
      <c r="C10283" t="s">
        <v>93</v>
      </c>
      <c r="D10283" t="s">
        <v>88</v>
      </c>
      <c r="E10283" t="s">
        <v>76</v>
      </c>
      <c r="F10283" s="7">
        <v>43538</v>
      </c>
      <c r="G10283" s="7">
        <v>43904</v>
      </c>
      <c r="H10283" t="s">
        <v>77</v>
      </c>
      <c r="I10283" t="s">
        <v>78</v>
      </c>
      <c r="J10283" s="7">
        <v>45860</v>
      </c>
      <c r="K10283" s="7">
        <v>45057</v>
      </c>
      <c r="L10283" s="7">
        <v>43904</v>
      </c>
      <c r="M10283" t="s">
        <v>77</v>
      </c>
      <c r="N10283" t="s">
        <v>79</v>
      </c>
      <c r="O10283">
        <v>2026</v>
      </c>
      <c r="P10283">
        <v>1</v>
      </c>
      <c r="Q10283" t="s">
        <v>80</v>
      </c>
      <c r="R10283" s="8">
        <v>46267</v>
      </c>
      <c r="S10283" s="2">
        <v>1</v>
      </c>
      <c r="T10283" s="2" t="s">
        <v>81</v>
      </c>
    </row>
    <row r="10284" spans="1:20" x14ac:dyDescent="0.25">
      <c r="A10284">
        <v>1120908951</v>
      </c>
      <c r="B10284">
        <v>116755310</v>
      </c>
      <c r="C10284" t="s">
        <v>82</v>
      </c>
      <c r="D10284" t="s">
        <v>88</v>
      </c>
      <c r="E10284" t="s">
        <v>76</v>
      </c>
      <c r="F10284" s="7">
        <v>43542</v>
      </c>
      <c r="G10284" s="7">
        <v>43908</v>
      </c>
      <c r="H10284" t="s">
        <v>77</v>
      </c>
      <c r="I10284" t="s">
        <v>78</v>
      </c>
      <c r="J10284" s="7">
        <v>45553</v>
      </c>
      <c r="K10284" s="7">
        <v>45057</v>
      </c>
      <c r="L10284" s="7">
        <v>43908</v>
      </c>
      <c r="M10284" t="s">
        <v>77</v>
      </c>
      <c r="N10284" t="s">
        <v>79</v>
      </c>
      <c r="O10284">
        <v>2026</v>
      </c>
      <c r="P10284">
        <v>1</v>
      </c>
      <c r="Q10284" t="s">
        <v>80</v>
      </c>
      <c r="R10284" s="8">
        <v>46267</v>
      </c>
      <c r="S10284" s="2">
        <v>1</v>
      </c>
      <c r="T10284" s="2" t="s">
        <v>81</v>
      </c>
    </row>
    <row r="10285" spans="1:20" x14ac:dyDescent="0.25">
      <c r="A10285">
        <v>1120908960</v>
      </c>
      <c r="B10285">
        <v>116763036</v>
      </c>
      <c r="C10285" t="s">
        <v>82</v>
      </c>
      <c r="D10285" t="s">
        <v>88</v>
      </c>
      <c r="E10285" t="s">
        <v>76</v>
      </c>
      <c r="F10285" s="7">
        <v>43543</v>
      </c>
      <c r="G10285" s="7">
        <v>43909</v>
      </c>
      <c r="H10285" t="s">
        <v>77</v>
      </c>
      <c r="I10285" t="s">
        <v>78</v>
      </c>
      <c r="J10285" s="7">
        <v>45355</v>
      </c>
      <c r="K10285" s="7">
        <v>45748</v>
      </c>
      <c r="L10285" s="7">
        <v>43909</v>
      </c>
      <c r="M10285" t="s">
        <v>77</v>
      </c>
      <c r="N10285" t="s">
        <v>79</v>
      </c>
      <c r="O10285">
        <v>2026</v>
      </c>
      <c r="P10285">
        <v>1</v>
      </c>
      <c r="Q10285" t="s">
        <v>80</v>
      </c>
      <c r="R10285" s="8">
        <v>46267</v>
      </c>
      <c r="S10285" s="2">
        <v>1</v>
      </c>
      <c r="T10285" s="2" t="s">
        <v>81</v>
      </c>
    </row>
    <row r="10286" spans="1:20" x14ac:dyDescent="0.25">
      <c r="A10286">
        <v>1120908975</v>
      </c>
      <c r="B10286">
        <v>116805278</v>
      </c>
      <c r="C10286" t="s">
        <v>82</v>
      </c>
      <c r="D10286" t="s">
        <v>88</v>
      </c>
      <c r="E10286" t="s">
        <v>76</v>
      </c>
      <c r="F10286" s="7">
        <v>43545</v>
      </c>
      <c r="G10286" s="7">
        <v>43911</v>
      </c>
      <c r="H10286" t="s">
        <v>77</v>
      </c>
      <c r="I10286" t="s">
        <v>78</v>
      </c>
      <c r="J10286" s="7">
        <v>45491</v>
      </c>
      <c r="K10286" s="7">
        <v>44495</v>
      </c>
      <c r="L10286" s="7">
        <v>43911</v>
      </c>
      <c r="M10286" t="s">
        <v>77</v>
      </c>
      <c r="N10286" t="s">
        <v>79</v>
      </c>
      <c r="O10286">
        <v>2026</v>
      </c>
      <c r="P10286">
        <v>1</v>
      </c>
      <c r="Q10286" t="s">
        <v>80</v>
      </c>
      <c r="R10286" s="8">
        <v>46267</v>
      </c>
      <c r="S10286" s="2">
        <v>1</v>
      </c>
      <c r="T10286" s="2" t="s">
        <v>81</v>
      </c>
    </row>
    <row r="10287" spans="1:20" x14ac:dyDescent="0.25">
      <c r="A10287">
        <v>1120908978</v>
      </c>
      <c r="B10287">
        <v>116807615</v>
      </c>
      <c r="C10287" t="s">
        <v>82</v>
      </c>
      <c r="D10287" t="s">
        <v>83</v>
      </c>
      <c r="E10287" t="s">
        <v>76</v>
      </c>
      <c r="F10287" s="7">
        <v>43545</v>
      </c>
      <c r="G10287" s="7">
        <v>43729</v>
      </c>
      <c r="H10287" t="s">
        <v>77</v>
      </c>
      <c r="I10287" t="s">
        <v>78</v>
      </c>
      <c r="J10287" s="7">
        <v>45935</v>
      </c>
      <c r="K10287" s="7">
        <v>43701</v>
      </c>
      <c r="L10287" s="7">
        <v>43729</v>
      </c>
      <c r="M10287" t="s">
        <v>77</v>
      </c>
      <c r="N10287" t="s">
        <v>79</v>
      </c>
      <c r="O10287">
        <v>2026</v>
      </c>
      <c r="P10287">
        <v>1</v>
      </c>
      <c r="Q10287" t="s">
        <v>80</v>
      </c>
      <c r="R10287" s="8">
        <v>46267</v>
      </c>
      <c r="S10287" s="2">
        <v>1</v>
      </c>
      <c r="T10287" s="2" t="s">
        <v>81</v>
      </c>
    </row>
    <row r="10288" spans="1:20" x14ac:dyDescent="0.25">
      <c r="A10288">
        <v>1120908988</v>
      </c>
      <c r="B10288">
        <v>116815368</v>
      </c>
      <c r="C10288" t="s">
        <v>90</v>
      </c>
      <c r="D10288" t="s">
        <v>88</v>
      </c>
      <c r="E10288" t="s">
        <v>76</v>
      </c>
      <c r="F10288" s="7">
        <v>43546</v>
      </c>
      <c r="G10288" s="7">
        <v>43912</v>
      </c>
      <c r="H10288" t="s">
        <v>77</v>
      </c>
      <c r="I10288" t="s">
        <v>78</v>
      </c>
      <c r="J10288" s="7">
        <v>45803</v>
      </c>
      <c r="K10288" s="7">
        <v>45554</v>
      </c>
      <c r="L10288" s="7">
        <v>43912</v>
      </c>
      <c r="M10288" t="s">
        <v>77</v>
      </c>
      <c r="N10288" t="s">
        <v>79</v>
      </c>
      <c r="O10288">
        <v>2026</v>
      </c>
      <c r="P10288">
        <v>1</v>
      </c>
      <c r="Q10288" t="s">
        <v>80</v>
      </c>
      <c r="R10288" s="8">
        <v>46267</v>
      </c>
      <c r="S10288" s="2">
        <v>1</v>
      </c>
      <c r="T10288" s="2" t="s">
        <v>81</v>
      </c>
    </row>
    <row r="10289" spans="1:20" x14ac:dyDescent="0.25">
      <c r="A10289">
        <v>1120908990</v>
      </c>
      <c r="B10289">
        <v>116815629</v>
      </c>
      <c r="C10289" t="s">
        <v>82</v>
      </c>
      <c r="D10289" t="s">
        <v>88</v>
      </c>
      <c r="E10289" t="s">
        <v>76</v>
      </c>
      <c r="F10289" s="7">
        <v>43546</v>
      </c>
      <c r="G10289" s="7">
        <v>43912</v>
      </c>
      <c r="H10289" t="s">
        <v>77</v>
      </c>
      <c r="I10289" t="s">
        <v>78</v>
      </c>
      <c r="J10289" s="7">
        <v>45521</v>
      </c>
      <c r="K10289" s="7">
        <v>43923</v>
      </c>
      <c r="L10289" s="7">
        <v>43912</v>
      </c>
      <c r="M10289" t="s">
        <v>77</v>
      </c>
      <c r="N10289" t="s">
        <v>79</v>
      </c>
      <c r="O10289">
        <v>2026</v>
      </c>
      <c r="P10289">
        <v>1</v>
      </c>
      <c r="Q10289" t="s">
        <v>80</v>
      </c>
      <c r="R10289" s="8">
        <v>46267</v>
      </c>
      <c r="S10289" s="2">
        <v>1</v>
      </c>
      <c r="T10289" s="2" t="s">
        <v>81</v>
      </c>
    </row>
    <row r="10290" spans="1:20" x14ac:dyDescent="0.25">
      <c r="A10290">
        <v>1120909009</v>
      </c>
      <c r="B10290">
        <v>116828374</v>
      </c>
      <c r="C10290" t="s">
        <v>82</v>
      </c>
      <c r="D10290" t="s">
        <v>88</v>
      </c>
      <c r="E10290" t="s">
        <v>76</v>
      </c>
      <c r="F10290" s="7">
        <v>43549</v>
      </c>
      <c r="G10290" s="7">
        <v>43915</v>
      </c>
      <c r="H10290" t="s">
        <v>77</v>
      </c>
      <c r="I10290" t="s">
        <v>78</v>
      </c>
      <c r="J10290" s="7">
        <v>45305</v>
      </c>
      <c r="K10290" s="7">
        <v>45748</v>
      </c>
      <c r="L10290" s="7">
        <v>43915</v>
      </c>
      <c r="M10290" t="s">
        <v>77</v>
      </c>
      <c r="N10290" t="s">
        <v>92</v>
      </c>
      <c r="O10290">
        <v>2026</v>
      </c>
      <c r="P10290">
        <v>1</v>
      </c>
      <c r="Q10290" t="s">
        <v>80</v>
      </c>
      <c r="R10290" s="8">
        <v>46267</v>
      </c>
      <c r="S10290" s="2">
        <v>1</v>
      </c>
      <c r="T10290" s="2" t="s">
        <v>81</v>
      </c>
    </row>
    <row r="10291" spans="1:20" x14ac:dyDescent="0.25">
      <c r="A10291">
        <v>1120909011</v>
      </c>
      <c r="B10291">
        <v>116835870</v>
      </c>
      <c r="C10291" t="s">
        <v>93</v>
      </c>
      <c r="D10291" t="s">
        <v>88</v>
      </c>
      <c r="E10291" t="s">
        <v>76</v>
      </c>
      <c r="F10291" s="7">
        <v>43550</v>
      </c>
      <c r="G10291" s="7">
        <v>43916</v>
      </c>
      <c r="H10291" t="s">
        <v>77</v>
      </c>
      <c r="I10291" t="s">
        <v>78</v>
      </c>
      <c r="J10291" s="7">
        <v>45829</v>
      </c>
      <c r="K10291" s="7">
        <v>44241</v>
      </c>
      <c r="L10291" s="7">
        <v>43916</v>
      </c>
      <c r="M10291" t="s">
        <v>77</v>
      </c>
      <c r="N10291" t="s">
        <v>79</v>
      </c>
      <c r="O10291">
        <v>2026</v>
      </c>
      <c r="P10291">
        <v>1</v>
      </c>
      <c r="Q10291" t="s">
        <v>80</v>
      </c>
      <c r="R10291" s="8">
        <v>46267</v>
      </c>
      <c r="S10291" s="2">
        <v>1</v>
      </c>
      <c r="T10291" s="2" t="s">
        <v>81</v>
      </c>
    </row>
    <row r="10292" spans="1:20" x14ac:dyDescent="0.25">
      <c r="A10292">
        <v>1120909013</v>
      </c>
      <c r="B10292">
        <v>116838213</v>
      </c>
      <c r="C10292" t="s">
        <v>94</v>
      </c>
      <c r="D10292" t="s">
        <v>88</v>
      </c>
      <c r="E10292" t="s">
        <v>76</v>
      </c>
      <c r="F10292" s="7">
        <v>43550</v>
      </c>
      <c r="G10292" s="7">
        <v>43916</v>
      </c>
      <c r="H10292" t="s">
        <v>77</v>
      </c>
      <c r="I10292" t="s">
        <v>78</v>
      </c>
      <c r="J10292" s="7">
        <v>45427</v>
      </c>
      <c r="K10292" s="7">
        <v>43550</v>
      </c>
      <c r="L10292" s="7">
        <v>43916</v>
      </c>
      <c r="M10292" t="s">
        <v>77</v>
      </c>
      <c r="N10292" t="s">
        <v>79</v>
      </c>
      <c r="O10292">
        <v>2026</v>
      </c>
      <c r="P10292">
        <v>1</v>
      </c>
      <c r="Q10292" t="s">
        <v>80</v>
      </c>
      <c r="R10292" s="8">
        <v>46267</v>
      </c>
      <c r="S10292" s="2">
        <v>1</v>
      </c>
      <c r="T10292" s="2" t="s">
        <v>81</v>
      </c>
    </row>
    <row r="10293" spans="1:20" x14ac:dyDescent="0.25">
      <c r="A10293">
        <v>1120909014</v>
      </c>
      <c r="B10293">
        <v>116838213</v>
      </c>
      <c r="C10293" t="s">
        <v>94</v>
      </c>
      <c r="D10293" t="s">
        <v>88</v>
      </c>
      <c r="E10293" t="s">
        <v>76</v>
      </c>
      <c r="F10293" s="7">
        <v>43550</v>
      </c>
      <c r="G10293" s="7">
        <v>43916</v>
      </c>
      <c r="H10293" t="s">
        <v>77</v>
      </c>
      <c r="I10293" t="s">
        <v>78</v>
      </c>
      <c r="J10293" s="7">
        <v>45427</v>
      </c>
      <c r="K10293" s="7">
        <v>45539</v>
      </c>
      <c r="L10293" s="7">
        <v>43916</v>
      </c>
      <c r="M10293" t="s">
        <v>77</v>
      </c>
      <c r="N10293" t="s">
        <v>79</v>
      </c>
      <c r="O10293">
        <v>2026</v>
      </c>
      <c r="P10293">
        <v>1</v>
      </c>
      <c r="Q10293" t="s">
        <v>80</v>
      </c>
      <c r="R10293" s="8">
        <v>46267</v>
      </c>
      <c r="S10293" s="2">
        <v>1</v>
      </c>
      <c r="T10293" s="2" t="s">
        <v>81</v>
      </c>
    </row>
    <row r="10294" spans="1:20" x14ac:dyDescent="0.25">
      <c r="A10294">
        <v>1120909016</v>
      </c>
      <c r="B10294">
        <v>116841816</v>
      </c>
      <c r="C10294" t="s">
        <v>82</v>
      </c>
      <c r="D10294" t="s">
        <v>83</v>
      </c>
      <c r="E10294" t="s">
        <v>76</v>
      </c>
      <c r="F10294" s="7">
        <v>43550</v>
      </c>
      <c r="G10294" s="7">
        <v>43730</v>
      </c>
      <c r="H10294" t="s">
        <v>77</v>
      </c>
      <c r="I10294" t="s">
        <v>78</v>
      </c>
      <c r="J10294" s="7">
        <v>45472</v>
      </c>
      <c r="K10294" s="7">
        <v>43658</v>
      </c>
      <c r="L10294" s="7">
        <v>43730</v>
      </c>
      <c r="M10294" t="s">
        <v>77</v>
      </c>
      <c r="N10294" t="s">
        <v>79</v>
      </c>
      <c r="O10294">
        <v>2026</v>
      </c>
      <c r="P10294">
        <v>1</v>
      </c>
      <c r="Q10294" t="s">
        <v>80</v>
      </c>
      <c r="R10294" s="8">
        <v>46267</v>
      </c>
      <c r="S10294" s="2">
        <v>1</v>
      </c>
      <c r="T10294" s="2" t="s">
        <v>81</v>
      </c>
    </row>
    <row r="10295" spans="1:20" x14ac:dyDescent="0.25">
      <c r="A10295">
        <v>1120909020</v>
      </c>
      <c r="B10295">
        <v>116845779</v>
      </c>
      <c r="C10295" t="s">
        <v>82</v>
      </c>
      <c r="D10295" t="s">
        <v>83</v>
      </c>
      <c r="E10295" t="s">
        <v>76</v>
      </c>
      <c r="F10295" s="7">
        <v>43550</v>
      </c>
      <c r="G10295" s="7">
        <v>43730</v>
      </c>
      <c r="H10295" t="s">
        <v>77</v>
      </c>
      <c r="I10295" t="s">
        <v>78</v>
      </c>
      <c r="J10295" s="7">
        <v>45469</v>
      </c>
      <c r="K10295" s="7">
        <v>43658</v>
      </c>
      <c r="L10295" s="7">
        <v>43730</v>
      </c>
      <c r="M10295" t="s">
        <v>77</v>
      </c>
      <c r="N10295" t="s">
        <v>79</v>
      </c>
      <c r="O10295">
        <v>2026</v>
      </c>
      <c r="P10295">
        <v>1</v>
      </c>
      <c r="Q10295" t="s">
        <v>80</v>
      </c>
      <c r="R10295" s="8">
        <v>46267</v>
      </c>
      <c r="S10295" s="2">
        <v>1</v>
      </c>
      <c r="T10295" s="2" t="s">
        <v>81</v>
      </c>
    </row>
    <row r="10296" spans="1:20" x14ac:dyDescent="0.25">
      <c r="A10296">
        <v>1120909028</v>
      </c>
      <c r="B10296">
        <v>116858153</v>
      </c>
      <c r="C10296" t="s">
        <v>82</v>
      </c>
      <c r="D10296" t="s">
        <v>88</v>
      </c>
      <c r="E10296" t="s">
        <v>76</v>
      </c>
      <c r="F10296" s="7">
        <v>43552</v>
      </c>
      <c r="G10296" s="7">
        <v>43918</v>
      </c>
      <c r="H10296" t="s">
        <v>77</v>
      </c>
      <c r="I10296" t="s">
        <v>78</v>
      </c>
      <c r="J10296" s="7">
        <v>45719</v>
      </c>
      <c r="K10296" s="7">
        <v>43918</v>
      </c>
      <c r="L10296" s="7">
        <v>43918</v>
      </c>
      <c r="M10296" t="s">
        <v>77</v>
      </c>
      <c r="N10296" t="s">
        <v>79</v>
      </c>
      <c r="O10296">
        <v>2026</v>
      </c>
      <c r="P10296">
        <v>1</v>
      </c>
      <c r="Q10296" t="s">
        <v>80</v>
      </c>
      <c r="R10296" s="8">
        <v>46267</v>
      </c>
      <c r="S10296" s="2">
        <v>1</v>
      </c>
      <c r="T10296" s="2" t="s">
        <v>81</v>
      </c>
    </row>
    <row r="10297" spans="1:20" x14ac:dyDescent="0.25">
      <c r="A10297">
        <v>1120909038</v>
      </c>
      <c r="B10297">
        <v>116864137</v>
      </c>
      <c r="C10297" t="s">
        <v>93</v>
      </c>
      <c r="D10297" t="s">
        <v>83</v>
      </c>
      <c r="E10297" t="s">
        <v>76</v>
      </c>
      <c r="F10297" s="7">
        <v>43552</v>
      </c>
      <c r="G10297" s="7">
        <v>43736</v>
      </c>
      <c r="H10297" t="s">
        <v>77</v>
      </c>
      <c r="I10297" t="s">
        <v>78</v>
      </c>
      <c r="J10297" s="7">
        <v>44731</v>
      </c>
      <c r="K10297" s="7">
        <v>43701</v>
      </c>
      <c r="L10297" s="7">
        <v>43736</v>
      </c>
      <c r="M10297" t="s">
        <v>77</v>
      </c>
      <c r="N10297" t="s">
        <v>92</v>
      </c>
      <c r="O10297">
        <v>2026</v>
      </c>
      <c r="P10297">
        <v>1</v>
      </c>
      <c r="Q10297" t="s">
        <v>80</v>
      </c>
      <c r="R10297" s="8">
        <v>46267</v>
      </c>
      <c r="S10297" s="2">
        <v>1</v>
      </c>
      <c r="T10297" s="2" t="s">
        <v>81</v>
      </c>
    </row>
    <row r="10298" spans="1:20" x14ac:dyDescent="0.25">
      <c r="A10298">
        <v>1120909051</v>
      </c>
      <c r="B10298">
        <v>116879419</v>
      </c>
      <c r="C10298" t="s">
        <v>91</v>
      </c>
      <c r="D10298" t="s">
        <v>83</v>
      </c>
      <c r="E10298" t="s">
        <v>76</v>
      </c>
      <c r="F10298" s="7">
        <v>43556</v>
      </c>
      <c r="G10298" s="7">
        <v>43739</v>
      </c>
      <c r="H10298" t="s">
        <v>77</v>
      </c>
      <c r="I10298" t="s">
        <v>78</v>
      </c>
      <c r="J10298" s="7">
        <v>45914</v>
      </c>
      <c r="K10298" s="7">
        <v>44785</v>
      </c>
      <c r="L10298" s="7">
        <v>43739</v>
      </c>
      <c r="M10298" t="s">
        <v>77</v>
      </c>
      <c r="N10298" t="s">
        <v>79</v>
      </c>
      <c r="O10298">
        <v>2026</v>
      </c>
      <c r="P10298">
        <v>1</v>
      </c>
      <c r="Q10298" t="s">
        <v>80</v>
      </c>
      <c r="R10298" s="8">
        <v>46267</v>
      </c>
      <c r="S10298" s="2">
        <v>1</v>
      </c>
      <c r="T10298" s="2" t="s">
        <v>81</v>
      </c>
    </row>
    <row r="10299" spans="1:20" x14ac:dyDescent="0.25">
      <c r="A10299">
        <v>1120909071</v>
      </c>
      <c r="B10299">
        <v>116952031</v>
      </c>
      <c r="C10299" t="s">
        <v>82</v>
      </c>
      <c r="D10299" t="s">
        <v>88</v>
      </c>
      <c r="E10299" t="s">
        <v>76</v>
      </c>
      <c r="F10299" s="7">
        <v>43558</v>
      </c>
      <c r="G10299" s="7">
        <v>43924</v>
      </c>
      <c r="H10299" t="s">
        <v>77</v>
      </c>
      <c r="I10299" t="s">
        <v>84</v>
      </c>
      <c r="J10299" s="7">
        <v>45432</v>
      </c>
      <c r="K10299" s="7">
        <v>45948</v>
      </c>
      <c r="L10299" s="7">
        <v>43924</v>
      </c>
      <c r="M10299" t="s">
        <v>77</v>
      </c>
      <c r="N10299" t="s">
        <v>79</v>
      </c>
      <c r="O10299">
        <v>2026</v>
      </c>
      <c r="P10299">
        <v>1</v>
      </c>
      <c r="Q10299" t="s">
        <v>80</v>
      </c>
      <c r="R10299" s="8">
        <v>46267</v>
      </c>
      <c r="S10299" s="2">
        <v>1</v>
      </c>
      <c r="T10299" s="2" t="s">
        <v>81</v>
      </c>
    </row>
    <row r="10300" spans="1:20" x14ac:dyDescent="0.25">
      <c r="A10300">
        <v>1120909072</v>
      </c>
      <c r="B10300">
        <v>116952031</v>
      </c>
      <c r="C10300" t="s">
        <v>82</v>
      </c>
      <c r="D10300" t="s">
        <v>88</v>
      </c>
      <c r="E10300" t="s">
        <v>76</v>
      </c>
      <c r="F10300" s="7">
        <v>43558</v>
      </c>
      <c r="G10300" s="7">
        <v>43924</v>
      </c>
      <c r="H10300" t="s">
        <v>77</v>
      </c>
      <c r="I10300" t="s">
        <v>84</v>
      </c>
      <c r="J10300" s="7">
        <v>45432</v>
      </c>
      <c r="K10300" s="7">
        <v>45748</v>
      </c>
      <c r="L10300" s="7">
        <v>43924</v>
      </c>
      <c r="M10300" t="s">
        <v>77</v>
      </c>
      <c r="N10300" t="s">
        <v>79</v>
      </c>
      <c r="O10300">
        <v>2026</v>
      </c>
      <c r="P10300">
        <v>1</v>
      </c>
      <c r="Q10300" t="s">
        <v>80</v>
      </c>
      <c r="R10300" s="8">
        <v>46267</v>
      </c>
      <c r="S10300" s="2">
        <v>1</v>
      </c>
      <c r="T10300" s="2" t="s">
        <v>81</v>
      </c>
    </row>
    <row r="10301" spans="1:20" x14ac:dyDescent="0.25">
      <c r="A10301">
        <v>1120909077</v>
      </c>
      <c r="B10301">
        <v>116953294</v>
      </c>
      <c r="C10301" t="s">
        <v>82</v>
      </c>
      <c r="D10301" t="s">
        <v>83</v>
      </c>
      <c r="E10301" t="s">
        <v>76</v>
      </c>
      <c r="F10301" s="7">
        <v>43558</v>
      </c>
      <c r="G10301" s="7">
        <v>43741</v>
      </c>
      <c r="H10301" t="s">
        <v>77</v>
      </c>
      <c r="I10301" t="s">
        <v>78</v>
      </c>
      <c r="J10301" s="7">
        <v>46000</v>
      </c>
      <c r="K10301" s="7">
        <v>45748</v>
      </c>
      <c r="L10301" s="7">
        <v>43741</v>
      </c>
      <c r="M10301" t="s">
        <v>77</v>
      </c>
      <c r="N10301" t="s">
        <v>79</v>
      </c>
      <c r="O10301">
        <v>2026</v>
      </c>
      <c r="P10301">
        <v>1</v>
      </c>
      <c r="Q10301" t="s">
        <v>80</v>
      </c>
      <c r="R10301" s="8">
        <v>46267</v>
      </c>
      <c r="S10301" s="2">
        <v>1</v>
      </c>
      <c r="T10301" s="2" t="s">
        <v>81</v>
      </c>
    </row>
    <row r="10302" spans="1:20" x14ac:dyDescent="0.25">
      <c r="A10302">
        <v>1120909078</v>
      </c>
      <c r="B10302">
        <v>116953294</v>
      </c>
      <c r="C10302" t="s">
        <v>82</v>
      </c>
      <c r="D10302" t="s">
        <v>83</v>
      </c>
      <c r="E10302" t="s">
        <v>76</v>
      </c>
      <c r="F10302" s="7">
        <v>43558</v>
      </c>
      <c r="G10302" s="7">
        <v>43741</v>
      </c>
      <c r="H10302" t="s">
        <v>77</v>
      </c>
      <c r="I10302" t="s">
        <v>78</v>
      </c>
      <c r="J10302" s="7">
        <v>46000</v>
      </c>
      <c r="K10302" s="7">
        <v>43701</v>
      </c>
      <c r="L10302" s="7">
        <v>43741</v>
      </c>
      <c r="M10302" t="s">
        <v>77</v>
      </c>
      <c r="N10302" t="s">
        <v>79</v>
      </c>
      <c r="O10302">
        <v>2026</v>
      </c>
      <c r="P10302">
        <v>1</v>
      </c>
      <c r="Q10302" t="s">
        <v>80</v>
      </c>
      <c r="R10302" s="8">
        <v>46267</v>
      </c>
      <c r="S10302" s="2">
        <v>1</v>
      </c>
      <c r="T10302" s="2" t="s">
        <v>81</v>
      </c>
    </row>
    <row r="10303" spans="1:20" x14ac:dyDescent="0.25">
      <c r="A10303">
        <v>1120909079</v>
      </c>
      <c r="B10303">
        <v>116953294</v>
      </c>
      <c r="C10303" t="s">
        <v>82</v>
      </c>
      <c r="D10303" t="s">
        <v>83</v>
      </c>
      <c r="E10303" t="s">
        <v>76</v>
      </c>
      <c r="F10303" s="7">
        <v>43558</v>
      </c>
      <c r="G10303" s="7">
        <v>43741</v>
      </c>
      <c r="H10303" t="s">
        <v>77</v>
      </c>
      <c r="I10303" t="s">
        <v>78</v>
      </c>
      <c r="J10303" s="7">
        <v>46000</v>
      </c>
      <c r="K10303" s="7">
        <v>43593</v>
      </c>
      <c r="L10303" s="7">
        <v>43741</v>
      </c>
      <c r="M10303" t="s">
        <v>77</v>
      </c>
      <c r="N10303" t="s">
        <v>79</v>
      </c>
      <c r="O10303">
        <v>2026</v>
      </c>
      <c r="P10303">
        <v>1</v>
      </c>
      <c r="Q10303" t="s">
        <v>80</v>
      </c>
      <c r="R10303" s="8">
        <v>46267</v>
      </c>
      <c r="S10303" s="2">
        <v>1</v>
      </c>
      <c r="T10303" s="2" t="s">
        <v>81</v>
      </c>
    </row>
    <row r="10304" spans="1:20" x14ac:dyDescent="0.25">
      <c r="A10304">
        <v>1120909084</v>
      </c>
      <c r="B10304">
        <v>116955267</v>
      </c>
      <c r="C10304" t="s">
        <v>82</v>
      </c>
      <c r="D10304" t="s">
        <v>83</v>
      </c>
      <c r="E10304" t="s">
        <v>76</v>
      </c>
      <c r="F10304" s="7">
        <v>43559</v>
      </c>
      <c r="G10304" s="7">
        <v>43742</v>
      </c>
      <c r="H10304" t="s">
        <v>77</v>
      </c>
      <c r="I10304" t="s">
        <v>78</v>
      </c>
      <c r="J10304" s="7">
        <v>45829</v>
      </c>
      <c r="K10304" s="7">
        <v>43683</v>
      </c>
      <c r="L10304" s="7">
        <v>43742</v>
      </c>
      <c r="M10304" t="s">
        <v>77</v>
      </c>
      <c r="N10304" t="s">
        <v>79</v>
      </c>
      <c r="O10304">
        <v>2026</v>
      </c>
      <c r="P10304">
        <v>1</v>
      </c>
      <c r="Q10304" t="s">
        <v>80</v>
      </c>
      <c r="R10304" s="8">
        <v>46267</v>
      </c>
      <c r="S10304" s="2">
        <v>1</v>
      </c>
      <c r="T10304" s="2" t="s">
        <v>81</v>
      </c>
    </row>
    <row r="10305" spans="1:20" x14ac:dyDescent="0.25">
      <c r="A10305">
        <v>1120909095</v>
      </c>
      <c r="B10305">
        <v>116963148</v>
      </c>
      <c r="C10305" t="s">
        <v>90</v>
      </c>
      <c r="D10305" t="s">
        <v>88</v>
      </c>
      <c r="E10305" t="s">
        <v>76</v>
      </c>
      <c r="F10305" s="7">
        <v>43560</v>
      </c>
      <c r="G10305" s="7">
        <v>43926</v>
      </c>
      <c r="H10305" t="s">
        <v>77</v>
      </c>
      <c r="I10305" t="s">
        <v>78</v>
      </c>
      <c r="J10305" s="7">
        <v>45450</v>
      </c>
      <c r="K10305" s="7">
        <v>45457</v>
      </c>
      <c r="L10305" s="7">
        <v>43926</v>
      </c>
      <c r="M10305" t="s">
        <v>77</v>
      </c>
      <c r="N10305" t="s">
        <v>79</v>
      </c>
      <c r="O10305">
        <v>2026</v>
      </c>
      <c r="P10305">
        <v>1</v>
      </c>
      <c r="Q10305" t="s">
        <v>80</v>
      </c>
      <c r="R10305" s="8">
        <v>46267</v>
      </c>
      <c r="S10305" s="2">
        <v>1</v>
      </c>
      <c r="T10305" s="2" t="s">
        <v>81</v>
      </c>
    </row>
    <row r="10306" spans="1:20" x14ac:dyDescent="0.25">
      <c r="A10306">
        <v>1120909107</v>
      </c>
      <c r="B10306">
        <v>116970203</v>
      </c>
      <c r="C10306" t="s">
        <v>91</v>
      </c>
      <c r="D10306" t="s">
        <v>83</v>
      </c>
      <c r="E10306" t="s">
        <v>76</v>
      </c>
      <c r="F10306" s="7">
        <v>43561</v>
      </c>
      <c r="G10306" s="7">
        <v>43744</v>
      </c>
      <c r="H10306" t="s">
        <v>77</v>
      </c>
      <c r="I10306" t="s">
        <v>78</v>
      </c>
      <c r="J10306" s="7">
        <v>45932</v>
      </c>
      <c r="K10306" s="7">
        <v>43667</v>
      </c>
      <c r="L10306" s="7">
        <v>43744</v>
      </c>
      <c r="M10306" t="s">
        <v>77</v>
      </c>
      <c r="N10306" t="s">
        <v>79</v>
      </c>
      <c r="O10306">
        <v>2026</v>
      </c>
      <c r="P10306">
        <v>1</v>
      </c>
      <c r="Q10306" t="s">
        <v>80</v>
      </c>
      <c r="R10306" s="8">
        <v>46267</v>
      </c>
      <c r="S10306" s="2">
        <v>1</v>
      </c>
      <c r="T10306" s="2" t="s">
        <v>81</v>
      </c>
    </row>
    <row r="10307" spans="1:20" x14ac:dyDescent="0.25">
      <c r="A10307">
        <v>1120909139</v>
      </c>
      <c r="B10307">
        <v>117015568</v>
      </c>
      <c r="C10307" t="s">
        <v>82</v>
      </c>
      <c r="D10307" t="s">
        <v>88</v>
      </c>
      <c r="E10307" t="s">
        <v>76</v>
      </c>
      <c r="F10307" s="7">
        <v>43567</v>
      </c>
      <c r="G10307" s="7">
        <v>43933</v>
      </c>
      <c r="H10307" t="s">
        <v>77</v>
      </c>
      <c r="I10307" t="s">
        <v>84</v>
      </c>
      <c r="J10307" s="7">
        <v>45533</v>
      </c>
      <c r="K10307" s="7">
        <v>45925</v>
      </c>
      <c r="L10307" s="7">
        <v>43933</v>
      </c>
      <c r="M10307" t="s">
        <v>77</v>
      </c>
      <c r="N10307" t="s">
        <v>79</v>
      </c>
      <c r="O10307">
        <v>2026</v>
      </c>
      <c r="P10307">
        <v>1</v>
      </c>
      <c r="Q10307" t="s">
        <v>80</v>
      </c>
      <c r="R10307" s="8">
        <v>46267</v>
      </c>
      <c r="S10307" s="2">
        <v>1</v>
      </c>
      <c r="T10307" s="2" t="s">
        <v>81</v>
      </c>
    </row>
    <row r="10308" spans="1:20" x14ac:dyDescent="0.25">
      <c r="A10308">
        <v>1120909140</v>
      </c>
      <c r="B10308">
        <v>117015568</v>
      </c>
      <c r="C10308" t="s">
        <v>82</v>
      </c>
      <c r="D10308" t="s">
        <v>88</v>
      </c>
      <c r="E10308" t="s">
        <v>76</v>
      </c>
      <c r="F10308" s="7">
        <v>43567</v>
      </c>
      <c r="G10308" s="7">
        <v>43933</v>
      </c>
      <c r="H10308" t="s">
        <v>77</v>
      </c>
      <c r="I10308" t="s">
        <v>84</v>
      </c>
      <c r="J10308" s="7">
        <v>45533</v>
      </c>
      <c r="K10308" s="7">
        <v>45748</v>
      </c>
      <c r="L10308" s="7">
        <v>43933</v>
      </c>
      <c r="M10308" t="s">
        <v>77</v>
      </c>
      <c r="N10308" t="s">
        <v>79</v>
      </c>
      <c r="O10308">
        <v>2026</v>
      </c>
      <c r="P10308">
        <v>1</v>
      </c>
      <c r="Q10308" t="s">
        <v>80</v>
      </c>
      <c r="R10308" s="8">
        <v>46267</v>
      </c>
      <c r="S10308" s="2">
        <v>1</v>
      </c>
      <c r="T10308" s="2" t="s">
        <v>81</v>
      </c>
    </row>
    <row r="10309" spans="1:20" x14ac:dyDescent="0.25">
      <c r="A10309">
        <v>1120909142</v>
      </c>
      <c r="B10309">
        <v>117016080</v>
      </c>
      <c r="C10309" t="s">
        <v>82</v>
      </c>
      <c r="D10309" t="s">
        <v>83</v>
      </c>
      <c r="E10309" t="s">
        <v>76</v>
      </c>
      <c r="F10309" s="7">
        <v>43567</v>
      </c>
      <c r="G10309" s="7">
        <v>43750</v>
      </c>
      <c r="H10309" t="s">
        <v>77</v>
      </c>
      <c r="I10309" t="s">
        <v>78</v>
      </c>
      <c r="J10309" s="7">
        <v>45953</v>
      </c>
      <c r="K10309" s="7">
        <v>43683</v>
      </c>
      <c r="L10309" s="7">
        <v>43750</v>
      </c>
      <c r="M10309" t="s">
        <v>77</v>
      </c>
      <c r="N10309" t="s">
        <v>79</v>
      </c>
      <c r="O10309">
        <v>2026</v>
      </c>
      <c r="P10309">
        <v>1</v>
      </c>
      <c r="Q10309" t="s">
        <v>80</v>
      </c>
      <c r="R10309" s="8">
        <v>46267</v>
      </c>
      <c r="S10309" s="2">
        <v>1</v>
      </c>
      <c r="T10309" s="2" t="s">
        <v>81</v>
      </c>
    </row>
    <row r="10310" spans="1:20" x14ac:dyDescent="0.25">
      <c r="A10310">
        <v>1120909147</v>
      </c>
      <c r="B10310">
        <v>117018052</v>
      </c>
      <c r="C10310" t="s">
        <v>82</v>
      </c>
      <c r="D10310" t="s">
        <v>88</v>
      </c>
      <c r="E10310" t="s">
        <v>76</v>
      </c>
      <c r="F10310" s="7">
        <v>43566</v>
      </c>
      <c r="G10310" s="7">
        <v>43932</v>
      </c>
      <c r="H10310" t="s">
        <v>77</v>
      </c>
      <c r="I10310" t="s">
        <v>78</v>
      </c>
      <c r="J10310" s="7">
        <v>46097</v>
      </c>
      <c r="K10310" s="7">
        <v>45057</v>
      </c>
      <c r="L10310" s="7">
        <v>43932</v>
      </c>
      <c r="M10310" t="s">
        <v>77</v>
      </c>
      <c r="N10310" t="s">
        <v>79</v>
      </c>
      <c r="O10310">
        <v>2026</v>
      </c>
      <c r="P10310">
        <v>1</v>
      </c>
      <c r="Q10310" t="s">
        <v>80</v>
      </c>
      <c r="R10310" s="8">
        <v>46267</v>
      </c>
      <c r="S10310" s="2">
        <v>1</v>
      </c>
      <c r="T10310" s="2" t="s">
        <v>81</v>
      </c>
    </row>
    <row r="10311" spans="1:20" x14ac:dyDescent="0.25">
      <c r="A10311">
        <v>1120909154</v>
      </c>
      <c r="B10311">
        <v>117021693</v>
      </c>
      <c r="C10311" t="s">
        <v>94</v>
      </c>
      <c r="D10311" t="s">
        <v>88</v>
      </c>
      <c r="E10311" t="s">
        <v>76</v>
      </c>
      <c r="F10311" s="7">
        <v>43568</v>
      </c>
      <c r="G10311" s="7">
        <v>43934</v>
      </c>
      <c r="H10311" t="s">
        <v>77</v>
      </c>
      <c r="I10311" t="s">
        <v>78</v>
      </c>
      <c r="J10311" s="7">
        <v>45845</v>
      </c>
      <c r="K10311" s="7">
        <v>44736</v>
      </c>
      <c r="L10311" s="7">
        <v>43934</v>
      </c>
      <c r="M10311" t="s">
        <v>77</v>
      </c>
      <c r="N10311" t="s">
        <v>79</v>
      </c>
      <c r="O10311">
        <v>2026</v>
      </c>
      <c r="P10311">
        <v>1</v>
      </c>
      <c r="Q10311" t="s">
        <v>80</v>
      </c>
      <c r="R10311" s="8">
        <v>46267</v>
      </c>
      <c r="S10311" s="2">
        <v>1</v>
      </c>
      <c r="T10311" s="2" t="s">
        <v>81</v>
      </c>
    </row>
    <row r="10312" spans="1:20" x14ac:dyDescent="0.25">
      <c r="A10312">
        <v>1120909164</v>
      </c>
      <c r="B10312">
        <v>117026755</v>
      </c>
      <c r="C10312" t="s">
        <v>82</v>
      </c>
      <c r="D10312" t="s">
        <v>83</v>
      </c>
      <c r="E10312" t="s">
        <v>76</v>
      </c>
      <c r="F10312" s="7">
        <v>43569</v>
      </c>
      <c r="G10312" s="7">
        <v>43749</v>
      </c>
      <c r="H10312" t="s">
        <v>77</v>
      </c>
      <c r="I10312" t="s">
        <v>78</v>
      </c>
      <c r="J10312" s="7">
        <v>45914</v>
      </c>
      <c r="K10312" s="7">
        <v>45748</v>
      </c>
      <c r="L10312" s="7">
        <v>43749</v>
      </c>
      <c r="M10312" t="s">
        <v>77</v>
      </c>
      <c r="N10312" t="s">
        <v>79</v>
      </c>
      <c r="O10312">
        <v>2026</v>
      </c>
      <c r="P10312">
        <v>1</v>
      </c>
      <c r="Q10312" t="s">
        <v>80</v>
      </c>
      <c r="R10312" s="8">
        <v>46267</v>
      </c>
      <c r="S10312" s="2">
        <v>1</v>
      </c>
      <c r="T10312" s="2" t="s">
        <v>81</v>
      </c>
    </row>
    <row r="10313" spans="1:20" x14ac:dyDescent="0.25">
      <c r="A10313">
        <v>1120909166</v>
      </c>
      <c r="B10313">
        <v>117027801</v>
      </c>
      <c r="C10313" t="s">
        <v>74</v>
      </c>
      <c r="D10313" t="s">
        <v>83</v>
      </c>
      <c r="E10313" t="s">
        <v>76</v>
      </c>
      <c r="F10313" s="7">
        <v>43569</v>
      </c>
      <c r="G10313" s="7">
        <v>43752</v>
      </c>
      <c r="H10313" t="s">
        <v>77</v>
      </c>
      <c r="I10313" t="s">
        <v>78</v>
      </c>
      <c r="J10313" s="7">
        <v>45427</v>
      </c>
      <c r="K10313" s="7">
        <v>45440</v>
      </c>
      <c r="L10313" s="7">
        <v>43752</v>
      </c>
      <c r="M10313" t="s">
        <v>77</v>
      </c>
      <c r="N10313" t="s">
        <v>79</v>
      </c>
      <c r="O10313">
        <v>2026</v>
      </c>
      <c r="P10313">
        <v>1</v>
      </c>
      <c r="Q10313" t="s">
        <v>80</v>
      </c>
      <c r="R10313" s="8">
        <v>46267</v>
      </c>
      <c r="S10313" s="2">
        <v>1</v>
      </c>
      <c r="T10313" s="2" t="s">
        <v>81</v>
      </c>
    </row>
    <row r="10314" spans="1:20" x14ac:dyDescent="0.25">
      <c r="A10314">
        <v>1120909167</v>
      </c>
      <c r="B10314">
        <v>117027801</v>
      </c>
      <c r="C10314" t="s">
        <v>74</v>
      </c>
      <c r="D10314" t="s">
        <v>83</v>
      </c>
      <c r="E10314" t="s">
        <v>76</v>
      </c>
      <c r="F10314" s="7">
        <v>43569</v>
      </c>
      <c r="G10314" s="7">
        <v>43752</v>
      </c>
      <c r="H10314" t="s">
        <v>77</v>
      </c>
      <c r="I10314" t="s">
        <v>78</v>
      </c>
      <c r="J10314" s="7">
        <v>45427</v>
      </c>
      <c r="K10314" s="7">
        <v>43608</v>
      </c>
      <c r="L10314" s="7">
        <v>43752</v>
      </c>
      <c r="M10314" t="s">
        <v>77</v>
      </c>
      <c r="N10314" t="s">
        <v>79</v>
      </c>
      <c r="O10314">
        <v>2026</v>
      </c>
      <c r="P10314">
        <v>1</v>
      </c>
      <c r="Q10314" t="s">
        <v>80</v>
      </c>
      <c r="R10314" s="8">
        <v>46267</v>
      </c>
      <c r="S10314" s="2">
        <v>1</v>
      </c>
      <c r="T10314" s="2" t="s">
        <v>81</v>
      </c>
    </row>
    <row r="10315" spans="1:20" x14ac:dyDescent="0.25">
      <c r="A10315">
        <v>1120909168</v>
      </c>
      <c r="B10315">
        <v>117027801</v>
      </c>
      <c r="C10315" t="s">
        <v>74</v>
      </c>
      <c r="D10315" t="s">
        <v>83</v>
      </c>
      <c r="E10315" t="s">
        <v>76</v>
      </c>
      <c r="F10315" s="7">
        <v>43569</v>
      </c>
      <c r="G10315" s="7">
        <v>43752</v>
      </c>
      <c r="H10315" t="s">
        <v>77</v>
      </c>
      <c r="I10315" t="s">
        <v>78</v>
      </c>
      <c r="J10315" s="7">
        <v>45427</v>
      </c>
      <c r="K10315" s="7">
        <v>45540</v>
      </c>
      <c r="L10315" s="7">
        <v>43752</v>
      </c>
      <c r="M10315" t="s">
        <v>77</v>
      </c>
      <c r="N10315" t="s">
        <v>79</v>
      </c>
      <c r="O10315">
        <v>2026</v>
      </c>
      <c r="P10315">
        <v>1</v>
      </c>
      <c r="Q10315" t="s">
        <v>80</v>
      </c>
      <c r="R10315" s="8">
        <v>46267</v>
      </c>
      <c r="S10315" s="2">
        <v>1</v>
      </c>
      <c r="T10315" s="2" t="s">
        <v>81</v>
      </c>
    </row>
    <row r="10316" spans="1:20" x14ac:dyDescent="0.25">
      <c r="A10316">
        <v>1120909169</v>
      </c>
      <c r="B10316">
        <v>117027801</v>
      </c>
      <c r="C10316" t="s">
        <v>74</v>
      </c>
      <c r="D10316" t="s">
        <v>83</v>
      </c>
      <c r="E10316" t="s">
        <v>76</v>
      </c>
      <c r="F10316" s="7">
        <v>43569</v>
      </c>
      <c r="G10316" s="7">
        <v>43752</v>
      </c>
      <c r="H10316" t="s">
        <v>77</v>
      </c>
      <c r="I10316" t="s">
        <v>78</v>
      </c>
      <c r="J10316" s="7">
        <v>45427</v>
      </c>
      <c r="K10316" s="7">
        <v>44785</v>
      </c>
      <c r="L10316" s="7">
        <v>43752</v>
      </c>
      <c r="M10316" t="s">
        <v>77</v>
      </c>
      <c r="N10316" t="s">
        <v>79</v>
      </c>
      <c r="O10316">
        <v>2026</v>
      </c>
      <c r="P10316">
        <v>1</v>
      </c>
      <c r="Q10316" t="s">
        <v>80</v>
      </c>
      <c r="R10316" s="8">
        <v>46267</v>
      </c>
      <c r="S10316" s="2">
        <v>1</v>
      </c>
      <c r="T10316" s="2" t="s">
        <v>81</v>
      </c>
    </row>
    <row r="10317" spans="1:20" x14ac:dyDescent="0.25">
      <c r="A10317">
        <v>1120909175</v>
      </c>
      <c r="B10317">
        <v>117033777</v>
      </c>
      <c r="C10317" t="s">
        <v>82</v>
      </c>
      <c r="D10317" t="s">
        <v>83</v>
      </c>
      <c r="E10317" t="s">
        <v>76</v>
      </c>
      <c r="F10317" s="7">
        <v>43570</v>
      </c>
      <c r="G10317" s="7">
        <v>43750</v>
      </c>
      <c r="H10317" t="s">
        <v>77</v>
      </c>
      <c r="I10317" t="s">
        <v>78</v>
      </c>
      <c r="J10317" s="7">
        <v>45882</v>
      </c>
      <c r="K10317" s="7">
        <v>43667</v>
      </c>
      <c r="L10317" s="7">
        <v>43750</v>
      </c>
      <c r="M10317" t="s">
        <v>77</v>
      </c>
      <c r="N10317" t="s">
        <v>79</v>
      </c>
      <c r="O10317">
        <v>2026</v>
      </c>
      <c r="P10317">
        <v>1</v>
      </c>
      <c r="Q10317" t="s">
        <v>80</v>
      </c>
      <c r="R10317" s="8">
        <v>46267</v>
      </c>
      <c r="S10317" s="2">
        <v>1</v>
      </c>
      <c r="T10317" s="2" t="s">
        <v>81</v>
      </c>
    </row>
    <row r="10318" spans="1:20" x14ac:dyDescent="0.25">
      <c r="A10318">
        <v>1120909197</v>
      </c>
      <c r="B10318">
        <v>117054558</v>
      </c>
      <c r="C10318" t="s">
        <v>82</v>
      </c>
      <c r="D10318" t="s">
        <v>83</v>
      </c>
      <c r="E10318" t="s">
        <v>76</v>
      </c>
      <c r="F10318" s="7">
        <v>43573</v>
      </c>
      <c r="G10318" s="7">
        <v>43756</v>
      </c>
      <c r="H10318" t="s">
        <v>77</v>
      </c>
      <c r="I10318" t="s">
        <v>78</v>
      </c>
      <c r="J10318" s="7">
        <v>45542</v>
      </c>
      <c r="K10318" s="7">
        <v>45748</v>
      </c>
      <c r="L10318" s="7">
        <v>43756</v>
      </c>
      <c r="M10318" t="s">
        <v>77</v>
      </c>
      <c r="N10318" t="s">
        <v>79</v>
      </c>
      <c r="O10318">
        <v>2026</v>
      </c>
      <c r="P10318">
        <v>1</v>
      </c>
      <c r="Q10318" t="s">
        <v>80</v>
      </c>
      <c r="R10318" s="8">
        <v>46267</v>
      </c>
      <c r="S10318" s="2">
        <v>1</v>
      </c>
      <c r="T10318" s="2" t="s">
        <v>81</v>
      </c>
    </row>
    <row r="10319" spans="1:20" x14ac:dyDescent="0.25">
      <c r="A10319">
        <v>1120909202</v>
      </c>
      <c r="B10319">
        <v>117056143</v>
      </c>
      <c r="C10319" t="s">
        <v>82</v>
      </c>
      <c r="D10319" t="s">
        <v>75</v>
      </c>
      <c r="E10319" t="s">
        <v>76</v>
      </c>
      <c r="F10319" s="7">
        <v>43489</v>
      </c>
      <c r="G10319" s="7">
        <v>45315</v>
      </c>
      <c r="H10319" t="s">
        <v>86</v>
      </c>
      <c r="I10319" t="s">
        <v>87</v>
      </c>
      <c r="J10319" s="7">
        <v>45244</v>
      </c>
      <c r="K10319" s="7">
        <v>43573</v>
      </c>
      <c r="L10319" s="7">
        <v>45315</v>
      </c>
      <c r="M10319" t="s">
        <v>86</v>
      </c>
      <c r="N10319" t="s">
        <v>92</v>
      </c>
      <c r="O10319">
        <v>2026</v>
      </c>
      <c r="P10319">
        <v>1</v>
      </c>
      <c r="Q10319" t="s">
        <v>80</v>
      </c>
      <c r="R10319" s="8">
        <v>46267</v>
      </c>
      <c r="S10319" s="2">
        <v>1</v>
      </c>
      <c r="T10319" s="2" t="s">
        <v>81</v>
      </c>
    </row>
    <row r="10320" spans="1:20" x14ac:dyDescent="0.25">
      <c r="A10320">
        <v>1120909214</v>
      </c>
      <c r="B10320">
        <v>117069646</v>
      </c>
      <c r="C10320" t="s">
        <v>96</v>
      </c>
      <c r="D10320" t="s">
        <v>83</v>
      </c>
      <c r="E10320" t="s">
        <v>76</v>
      </c>
      <c r="F10320" s="7">
        <v>43575</v>
      </c>
      <c r="G10320" s="7">
        <v>43758</v>
      </c>
      <c r="H10320" t="s">
        <v>77</v>
      </c>
      <c r="I10320" t="s">
        <v>78</v>
      </c>
      <c r="J10320" s="7">
        <v>45953</v>
      </c>
      <c r="K10320" s="7">
        <v>43683</v>
      </c>
      <c r="L10320" s="7">
        <v>43758</v>
      </c>
      <c r="M10320" t="s">
        <v>77</v>
      </c>
      <c r="N10320" t="s">
        <v>79</v>
      </c>
      <c r="O10320">
        <v>2026</v>
      </c>
      <c r="P10320">
        <v>1</v>
      </c>
      <c r="Q10320" t="s">
        <v>80</v>
      </c>
      <c r="R10320" s="8">
        <v>46267</v>
      </c>
      <c r="S10320" s="2">
        <v>1</v>
      </c>
      <c r="T10320" s="2" t="s">
        <v>81</v>
      </c>
    </row>
    <row r="10321" spans="1:20" x14ac:dyDescent="0.25">
      <c r="A10321">
        <v>1120909224</v>
      </c>
      <c r="B10321">
        <v>117074892</v>
      </c>
      <c r="C10321" t="s">
        <v>85</v>
      </c>
      <c r="D10321" t="s">
        <v>83</v>
      </c>
      <c r="E10321" t="s">
        <v>76</v>
      </c>
      <c r="F10321" s="7">
        <v>43573</v>
      </c>
      <c r="G10321" s="7">
        <v>43756</v>
      </c>
      <c r="H10321" t="s">
        <v>77</v>
      </c>
      <c r="I10321" t="s">
        <v>89</v>
      </c>
      <c r="J10321" s="7">
        <v>45923</v>
      </c>
      <c r="K10321" s="7">
        <v>43608</v>
      </c>
      <c r="L10321" s="7">
        <v>43756</v>
      </c>
      <c r="M10321" t="s">
        <v>77</v>
      </c>
      <c r="N10321" t="s">
        <v>79</v>
      </c>
      <c r="O10321">
        <v>2026</v>
      </c>
      <c r="P10321">
        <v>1</v>
      </c>
      <c r="Q10321" t="s">
        <v>80</v>
      </c>
      <c r="R10321" s="8">
        <v>46267</v>
      </c>
      <c r="S10321" s="2">
        <v>1</v>
      </c>
      <c r="T10321" s="2" t="s">
        <v>81</v>
      </c>
    </row>
    <row r="10322" spans="1:20" x14ac:dyDescent="0.25">
      <c r="A10322">
        <v>1120909229</v>
      </c>
      <c r="B10322">
        <v>117082916</v>
      </c>
      <c r="C10322" t="s">
        <v>91</v>
      </c>
      <c r="D10322" t="s">
        <v>83</v>
      </c>
      <c r="E10322" t="s">
        <v>76</v>
      </c>
      <c r="F10322" s="7">
        <v>43578</v>
      </c>
      <c r="G10322" s="7">
        <v>43761</v>
      </c>
      <c r="H10322" t="s">
        <v>77</v>
      </c>
      <c r="I10322" t="s">
        <v>78</v>
      </c>
      <c r="J10322" s="7">
        <v>45953</v>
      </c>
      <c r="K10322" s="7">
        <v>45748</v>
      </c>
      <c r="L10322" s="7">
        <v>43761</v>
      </c>
      <c r="M10322" t="s">
        <v>77</v>
      </c>
      <c r="N10322" t="s">
        <v>79</v>
      </c>
      <c r="O10322">
        <v>2026</v>
      </c>
      <c r="P10322">
        <v>1</v>
      </c>
      <c r="Q10322" t="s">
        <v>80</v>
      </c>
      <c r="R10322" s="8">
        <v>46267</v>
      </c>
      <c r="S10322" s="2">
        <v>1</v>
      </c>
      <c r="T10322" s="2" t="s">
        <v>81</v>
      </c>
    </row>
    <row r="10323" spans="1:20" x14ac:dyDescent="0.25">
      <c r="A10323">
        <v>1120909232</v>
      </c>
      <c r="B10323">
        <v>117090201</v>
      </c>
      <c r="C10323" t="s">
        <v>82</v>
      </c>
      <c r="D10323" t="s">
        <v>83</v>
      </c>
      <c r="E10323" t="s">
        <v>76</v>
      </c>
      <c r="F10323" s="7">
        <v>43579</v>
      </c>
      <c r="G10323" s="7">
        <v>43759</v>
      </c>
      <c r="H10323" t="s">
        <v>77</v>
      </c>
      <c r="I10323" t="s">
        <v>78</v>
      </c>
      <c r="J10323" s="7">
        <v>45859</v>
      </c>
      <c r="K10323" s="7">
        <v>43667</v>
      </c>
      <c r="L10323" s="7">
        <v>43759</v>
      </c>
      <c r="M10323" t="s">
        <v>77</v>
      </c>
      <c r="N10323" t="s">
        <v>79</v>
      </c>
      <c r="O10323">
        <v>2026</v>
      </c>
      <c r="P10323">
        <v>1</v>
      </c>
      <c r="Q10323" t="s">
        <v>80</v>
      </c>
      <c r="R10323" s="8">
        <v>46267</v>
      </c>
      <c r="S10323" s="2">
        <v>1</v>
      </c>
      <c r="T10323" s="2" t="s">
        <v>81</v>
      </c>
    </row>
    <row r="10324" spans="1:20" x14ac:dyDescent="0.25">
      <c r="A10324">
        <v>1120909242</v>
      </c>
      <c r="B10324">
        <v>117097982</v>
      </c>
      <c r="C10324" t="s">
        <v>91</v>
      </c>
      <c r="D10324" t="s">
        <v>83</v>
      </c>
      <c r="E10324" t="s">
        <v>76</v>
      </c>
      <c r="F10324" s="7">
        <v>43580</v>
      </c>
      <c r="G10324" s="7">
        <v>43763</v>
      </c>
      <c r="H10324" t="s">
        <v>77</v>
      </c>
      <c r="I10324" t="s">
        <v>78</v>
      </c>
      <c r="J10324" s="7">
        <v>45618</v>
      </c>
      <c r="K10324" s="7">
        <v>45446</v>
      </c>
      <c r="L10324" s="7">
        <v>43763</v>
      </c>
      <c r="M10324" t="s">
        <v>77</v>
      </c>
      <c r="N10324" t="s">
        <v>79</v>
      </c>
      <c r="O10324">
        <v>2026</v>
      </c>
      <c r="P10324">
        <v>1</v>
      </c>
      <c r="Q10324" t="s">
        <v>80</v>
      </c>
      <c r="R10324" s="8">
        <v>46267</v>
      </c>
      <c r="S10324" s="2">
        <v>1</v>
      </c>
      <c r="T10324" s="2" t="s">
        <v>81</v>
      </c>
    </row>
    <row r="10325" spans="1:20" x14ac:dyDescent="0.25">
      <c r="A10325">
        <v>1120909247</v>
      </c>
      <c r="B10325">
        <v>117104474</v>
      </c>
      <c r="C10325" t="s">
        <v>82</v>
      </c>
      <c r="D10325" t="s">
        <v>88</v>
      </c>
      <c r="E10325" t="s">
        <v>76</v>
      </c>
      <c r="F10325" s="7">
        <v>43581</v>
      </c>
      <c r="G10325" s="7">
        <v>43947</v>
      </c>
      <c r="H10325" t="s">
        <v>77</v>
      </c>
      <c r="I10325" t="s">
        <v>84</v>
      </c>
      <c r="J10325" s="7">
        <v>45125</v>
      </c>
      <c r="K10325" s="7">
        <v>44239</v>
      </c>
      <c r="L10325" s="7">
        <v>43947</v>
      </c>
      <c r="M10325" t="s">
        <v>77</v>
      </c>
      <c r="N10325" t="s">
        <v>92</v>
      </c>
      <c r="O10325">
        <v>2026</v>
      </c>
      <c r="P10325">
        <v>1</v>
      </c>
      <c r="Q10325" t="s">
        <v>80</v>
      </c>
      <c r="R10325" s="8">
        <v>46267</v>
      </c>
      <c r="S10325" s="2">
        <v>1</v>
      </c>
      <c r="T10325" s="2" t="s">
        <v>81</v>
      </c>
    </row>
    <row r="10326" spans="1:20" x14ac:dyDescent="0.25">
      <c r="A10326">
        <v>1120909248</v>
      </c>
      <c r="B10326">
        <v>117104474</v>
      </c>
      <c r="C10326" t="s">
        <v>82</v>
      </c>
      <c r="D10326" t="s">
        <v>88</v>
      </c>
      <c r="E10326" t="s">
        <v>76</v>
      </c>
      <c r="F10326" s="7">
        <v>43581</v>
      </c>
      <c r="G10326" s="7">
        <v>43947</v>
      </c>
      <c r="H10326" t="s">
        <v>77</v>
      </c>
      <c r="I10326" t="s">
        <v>84</v>
      </c>
      <c r="J10326" s="7">
        <v>45125</v>
      </c>
      <c r="K10326" s="7">
        <v>45057</v>
      </c>
      <c r="L10326" s="7">
        <v>43947</v>
      </c>
      <c r="M10326" t="s">
        <v>77</v>
      </c>
      <c r="N10326" t="s">
        <v>92</v>
      </c>
      <c r="O10326">
        <v>2026</v>
      </c>
      <c r="P10326">
        <v>1</v>
      </c>
      <c r="Q10326" t="s">
        <v>80</v>
      </c>
      <c r="R10326" s="8">
        <v>46267</v>
      </c>
      <c r="S10326" s="2">
        <v>1</v>
      </c>
      <c r="T10326" s="2" t="s">
        <v>81</v>
      </c>
    </row>
    <row r="10327" spans="1:20" x14ac:dyDescent="0.25">
      <c r="A10327">
        <v>1120909252</v>
      </c>
      <c r="B10327">
        <v>117107288</v>
      </c>
      <c r="C10327" t="s">
        <v>82</v>
      </c>
      <c r="D10327" t="s">
        <v>88</v>
      </c>
      <c r="E10327" t="s">
        <v>76</v>
      </c>
      <c r="F10327" s="7">
        <v>43581</v>
      </c>
      <c r="G10327" s="7">
        <v>43947</v>
      </c>
      <c r="H10327" t="s">
        <v>77</v>
      </c>
      <c r="I10327" t="s">
        <v>78</v>
      </c>
      <c r="J10327" s="7">
        <v>45427</v>
      </c>
      <c r="K10327" s="7">
        <v>45435</v>
      </c>
      <c r="L10327" s="7">
        <v>43947</v>
      </c>
      <c r="M10327" t="s">
        <v>77</v>
      </c>
      <c r="N10327" t="s">
        <v>79</v>
      </c>
      <c r="O10327">
        <v>2026</v>
      </c>
      <c r="P10327">
        <v>1</v>
      </c>
      <c r="Q10327" t="s">
        <v>80</v>
      </c>
      <c r="R10327" s="8">
        <v>46267</v>
      </c>
      <c r="S10327" s="2">
        <v>1</v>
      </c>
      <c r="T10327" s="2" t="s">
        <v>81</v>
      </c>
    </row>
    <row r="10328" spans="1:20" x14ac:dyDescent="0.25">
      <c r="A10328">
        <v>1120909256</v>
      </c>
      <c r="B10328">
        <v>117110115</v>
      </c>
      <c r="C10328" t="s">
        <v>82</v>
      </c>
      <c r="D10328" t="s">
        <v>88</v>
      </c>
      <c r="E10328" t="s">
        <v>76</v>
      </c>
      <c r="F10328" s="7">
        <v>43582</v>
      </c>
      <c r="G10328" s="7">
        <v>43948</v>
      </c>
      <c r="H10328" t="s">
        <v>77</v>
      </c>
      <c r="I10328" t="s">
        <v>78</v>
      </c>
      <c r="J10328" s="7">
        <v>45607</v>
      </c>
      <c r="K10328" s="7">
        <v>44573</v>
      </c>
      <c r="L10328" s="7">
        <v>43948</v>
      </c>
      <c r="M10328" t="s">
        <v>77</v>
      </c>
      <c r="N10328" t="s">
        <v>79</v>
      </c>
      <c r="O10328">
        <v>2026</v>
      </c>
      <c r="P10328">
        <v>1</v>
      </c>
      <c r="Q10328" t="s">
        <v>80</v>
      </c>
      <c r="R10328" s="8">
        <v>46267</v>
      </c>
      <c r="S10328" s="2">
        <v>1</v>
      </c>
      <c r="T10328" s="2" t="s">
        <v>81</v>
      </c>
    </row>
    <row r="10329" spans="1:20" x14ac:dyDescent="0.25">
      <c r="A10329">
        <v>1120909271</v>
      </c>
      <c r="B10329">
        <v>117121491</v>
      </c>
      <c r="C10329" t="s">
        <v>74</v>
      </c>
      <c r="D10329" t="s">
        <v>83</v>
      </c>
      <c r="E10329" t="s">
        <v>76</v>
      </c>
      <c r="F10329" s="7">
        <v>43584</v>
      </c>
      <c r="G10329" s="7">
        <v>43764</v>
      </c>
      <c r="H10329" t="s">
        <v>77</v>
      </c>
      <c r="I10329" t="s">
        <v>78</v>
      </c>
      <c r="J10329" s="7">
        <v>45714</v>
      </c>
      <c r="K10329" s="7">
        <v>44505</v>
      </c>
      <c r="L10329" s="7">
        <v>43764</v>
      </c>
      <c r="M10329" t="s">
        <v>77</v>
      </c>
      <c r="N10329" t="s">
        <v>79</v>
      </c>
      <c r="O10329">
        <v>2026</v>
      </c>
      <c r="P10329">
        <v>1</v>
      </c>
      <c r="Q10329" t="s">
        <v>80</v>
      </c>
      <c r="R10329" s="8">
        <v>46267</v>
      </c>
      <c r="S10329" s="2">
        <v>1</v>
      </c>
      <c r="T10329" s="2" t="s">
        <v>81</v>
      </c>
    </row>
    <row r="10330" spans="1:20" x14ac:dyDescent="0.25">
      <c r="A10330">
        <v>1120909273</v>
      </c>
      <c r="B10330">
        <v>117121861</v>
      </c>
      <c r="C10330" t="s">
        <v>82</v>
      </c>
      <c r="D10330" t="s">
        <v>88</v>
      </c>
      <c r="E10330" t="s">
        <v>76</v>
      </c>
      <c r="F10330" s="7">
        <v>43584</v>
      </c>
      <c r="G10330" s="7">
        <v>43950</v>
      </c>
      <c r="H10330" t="s">
        <v>77</v>
      </c>
      <c r="I10330" t="s">
        <v>78</v>
      </c>
      <c r="J10330" s="7">
        <v>45723</v>
      </c>
      <c r="K10330" s="7">
        <v>45919</v>
      </c>
      <c r="L10330" s="7">
        <v>43950</v>
      </c>
      <c r="M10330" t="s">
        <v>77</v>
      </c>
      <c r="N10330" t="s">
        <v>79</v>
      </c>
      <c r="O10330">
        <v>2026</v>
      </c>
      <c r="P10330">
        <v>1</v>
      </c>
      <c r="Q10330" t="s">
        <v>80</v>
      </c>
      <c r="R10330" s="8">
        <v>46267</v>
      </c>
      <c r="S10330" s="2">
        <v>1</v>
      </c>
      <c r="T10330" s="2" t="s">
        <v>81</v>
      </c>
    </row>
    <row r="10331" spans="1:20" x14ac:dyDescent="0.25">
      <c r="A10331">
        <v>1120909280</v>
      </c>
      <c r="B10331">
        <v>117123724</v>
      </c>
      <c r="C10331" t="s">
        <v>82</v>
      </c>
      <c r="D10331" t="s">
        <v>88</v>
      </c>
      <c r="E10331" t="s">
        <v>76</v>
      </c>
      <c r="F10331" s="7">
        <v>43584</v>
      </c>
      <c r="G10331" s="7">
        <v>43950</v>
      </c>
      <c r="H10331" t="s">
        <v>77</v>
      </c>
      <c r="I10331" t="s">
        <v>78</v>
      </c>
      <c r="J10331" s="7">
        <v>45763</v>
      </c>
      <c r="K10331" s="7">
        <v>44241</v>
      </c>
      <c r="L10331" s="7">
        <v>43950</v>
      </c>
      <c r="M10331" t="s">
        <v>77</v>
      </c>
      <c r="N10331" t="s">
        <v>79</v>
      </c>
      <c r="O10331">
        <v>2026</v>
      </c>
      <c r="P10331">
        <v>1</v>
      </c>
      <c r="Q10331" t="s">
        <v>80</v>
      </c>
      <c r="R10331" s="8">
        <v>46267</v>
      </c>
      <c r="S10331" s="2">
        <v>1</v>
      </c>
      <c r="T10331" s="2" t="s">
        <v>81</v>
      </c>
    </row>
    <row r="10332" spans="1:20" x14ac:dyDescent="0.25">
      <c r="A10332">
        <v>1120909288</v>
      </c>
      <c r="B10332">
        <v>117129604</v>
      </c>
      <c r="C10332" t="s">
        <v>82</v>
      </c>
      <c r="D10332" t="s">
        <v>83</v>
      </c>
      <c r="E10332" t="s">
        <v>76</v>
      </c>
      <c r="F10332" s="7">
        <v>43585</v>
      </c>
      <c r="G10332" s="7">
        <v>43753</v>
      </c>
      <c r="H10332" t="s">
        <v>77</v>
      </c>
      <c r="I10332" t="s">
        <v>87</v>
      </c>
      <c r="J10332" s="7">
        <v>45826</v>
      </c>
      <c r="K10332" s="7">
        <v>43587</v>
      </c>
      <c r="L10332" s="7">
        <v>43753</v>
      </c>
      <c r="M10332" t="s">
        <v>77</v>
      </c>
      <c r="N10332" t="s">
        <v>92</v>
      </c>
      <c r="O10332">
        <v>2026</v>
      </c>
      <c r="P10332">
        <v>1</v>
      </c>
      <c r="Q10332" t="s">
        <v>80</v>
      </c>
      <c r="R10332" s="8">
        <v>46267</v>
      </c>
      <c r="S10332" s="2">
        <v>1</v>
      </c>
      <c r="T10332" s="2" t="s">
        <v>81</v>
      </c>
    </row>
    <row r="10333" spans="1:20" x14ac:dyDescent="0.25">
      <c r="A10333">
        <v>1120909289</v>
      </c>
      <c r="B10333">
        <v>117129604</v>
      </c>
      <c r="C10333" t="s">
        <v>82</v>
      </c>
      <c r="D10333" t="s">
        <v>83</v>
      </c>
      <c r="E10333" t="s">
        <v>76</v>
      </c>
      <c r="F10333" s="7">
        <v>43585</v>
      </c>
      <c r="G10333" s="7">
        <v>43753</v>
      </c>
      <c r="H10333" t="s">
        <v>77</v>
      </c>
      <c r="I10333" t="s">
        <v>87</v>
      </c>
      <c r="J10333" s="7">
        <v>45826</v>
      </c>
      <c r="K10333" s="7">
        <v>43658</v>
      </c>
      <c r="L10333" s="7">
        <v>43753</v>
      </c>
      <c r="M10333" t="s">
        <v>77</v>
      </c>
      <c r="N10333" t="s">
        <v>92</v>
      </c>
      <c r="O10333">
        <v>2026</v>
      </c>
      <c r="P10333">
        <v>1</v>
      </c>
      <c r="Q10333" t="s">
        <v>80</v>
      </c>
      <c r="R10333" s="8">
        <v>46267</v>
      </c>
      <c r="S10333" s="2">
        <v>1</v>
      </c>
      <c r="T10333" s="2" t="s">
        <v>81</v>
      </c>
    </row>
    <row r="10334" spans="1:20" x14ac:dyDescent="0.25">
      <c r="A10334">
        <v>1120909296</v>
      </c>
      <c r="B10334">
        <v>117132593</v>
      </c>
      <c r="C10334" t="s">
        <v>82</v>
      </c>
      <c r="D10334" t="s">
        <v>88</v>
      </c>
      <c r="E10334" t="s">
        <v>76</v>
      </c>
      <c r="F10334" s="7">
        <v>43586</v>
      </c>
      <c r="G10334" s="7">
        <v>43952</v>
      </c>
      <c r="H10334" t="s">
        <v>77</v>
      </c>
      <c r="I10334" t="s">
        <v>78</v>
      </c>
      <c r="J10334" s="7">
        <v>45553</v>
      </c>
      <c r="K10334" s="7">
        <v>44244</v>
      </c>
      <c r="L10334" s="7">
        <v>43952</v>
      </c>
      <c r="M10334" t="s">
        <v>77</v>
      </c>
      <c r="N10334" t="s">
        <v>79</v>
      </c>
      <c r="O10334">
        <v>2026</v>
      </c>
      <c r="P10334">
        <v>1</v>
      </c>
      <c r="Q10334" t="s">
        <v>80</v>
      </c>
      <c r="R10334" s="8">
        <v>46267</v>
      </c>
      <c r="S10334" s="2">
        <v>1</v>
      </c>
      <c r="T10334" s="2" t="s">
        <v>81</v>
      </c>
    </row>
    <row r="10335" spans="1:20" x14ac:dyDescent="0.25">
      <c r="A10335">
        <v>1120909322</v>
      </c>
      <c r="B10335">
        <v>117161183</v>
      </c>
      <c r="C10335" t="s">
        <v>82</v>
      </c>
      <c r="D10335" t="s">
        <v>83</v>
      </c>
      <c r="E10335" t="s">
        <v>76</v>
      </c>
      <c r="F10335" s="7">
        <v>43589</v>
      </c>
      <c r="G10335" s="7">
        <v>43769</v>
      </c>
      <c r="H10335" t="s">
        <v>77</v>
      </c>
      <c r="I10335" t="s">
        <v>78</v>
      </c>
      <c r="J10335" s="7">
        <v>45740</v>
      </c>
      <c r="K10335" s="7">
        <v>45748</v>
      </c>
      <c r="L10335" s="7">
        <v>43769</v>
      </c>
      <c r="M10335" t="s">
        <v>77</v>
      </c>
      <c r="N10335" t="s">
        <v>79</v>
      </c>
      <c r="O10335">
        <v>2026</v>
      </c>
      <c r="P10335">
        <v>1</v>
      </c>
      <c r="Q10335" t="s">
        <v>80</v>
      </c>
      <c r="R10335" s="8">
        <v>46267</v>
      </c>
      <c r="S10335" s="2">
        <v>1</v>
      </c>
      <c r="T10335" s="2" t="s">
        <v>81</v>
      </c>
    </row>
    <row r="10336" spans="1:20" x14ac:dyDescent="0.25">
      <c r="A10336">
        <v>1120909328</v>
      </c>
      <c r="B10336">
        <v>117161860</v>
      </c>
      <c r="C10336" t="s">
        <v>82</v>
      </c>
      <c r="D10336" t="s">
        <v>83</v>
      </c>
      <c r="E10336" t="s">
        <v>76</v>
      </c>
      <c r="F10336" s="7">
        <v>43589</v>
      </c>
      <c r="G10336" s="7">
        <v>43769</v>
      </c>
      <c r="H10336" t="s">
        <v>77</v>
      </c>
      <c r="I10336" t="s">
        <v>78</v>
      </c>
      <c r="J10336" s="7">
        <v>45846</v>
      </c>
      <c r="K10336" s="7">
        <v>43667</v>
      </c>
      <c r="L10336" s="7">
        <v>43769</v>
      </c>
      <c r="M10336" t="s">
        <v>77</v>
      </c>
      <c r="N10336" t="s">
        <v>92</v>
      </c>
      <c r="O10336">
        <v>2026</v>
      </c>
      <c r="P10336">
        <v>1</v>
      </c>
      <c r="Q10336" t="s">
        <v>80</v>
      </c>
      <c r="R10336" s="8">
        <v>46267</v>
      </c>
      <c r="S10336" s="2">
        <v>1</v>
      </c>
      <c r="T10336" s="2" t="s">
        <v>81</v>
      </c>
    </row>
    <row r="10337" spans="1:20" x14ac:dyDescent="0.25">
      <c r="A10337">
        <v>1120909364</v>
      </c>
      <c r="B10337">
        <v>117196480</v>
      </c>
      <c r="C10337" t="s">
        <v>91</v>
      </c>
      <c r="D10337" t="s">
        <v>83</v>
      </c>
      <c r="E10337" t="s">
        <v>76</v>
      </c>
      <c r="F10337" s="7">
        <v>43594</v>
      </c>
      <c r="G10337" s="7">
        <v>43778</v>
      </c>
      <c r="H10337" t="s">
        <v>77</v>
      </c>
      <c r="I10337" t="s">
        <v>78</v>
      </c>
      <c r="J10337" s="7">
        <v>45542</v>
      </c>
      <c r="K10337" s="7">
        <v>44785</v>
      </c>
      <c r="L10337" s="7">
        <v>43778</v>
      </c>
      <c r="M10337" t="s">
        <v>77</v>
      </c>
      <c r="N10337" t="s">
        <v>79</v>
      </c>
      <c r="O10337">
        <v>2026</v>
      </c>
      <c r="P10337">
        <v>1</v>
      </c>
      <c r="Q10337" t="s">
        <v>80</v>
      </c>
      <c r="R10337" s="8">
        <v>46267</v>
      </c>
      <c r="S10337" s="2">
        <v>1</v>
      </c>
      <c r="T10337" s="2" t="s">
        <v>81</v>
      </c>
    </row>
    <row r="10338" spans="1:20" x14ac:dyDescent="0.25">
      <c r="A10338">
        <v>1120909368</v>
      </c>
      <c r="B10338">
        <v>117206829</v>
      </c>
      <c r="C10338" t="s">
        <v>74</v>
      </c>
      <c r="D10338" t="s">
        <v>88</v>
      </c>
      <c r="E10338" t="s">
        <v>76</v>
      </c>
      <c r="F10338" s="7">
        <v>43595</v>
      </c>
      <c r="G10338" s="7">
        <v>43961</v>
      </c>
      <c r="H10338" t="s">
        <v>77</v>
      </c>
      <c r="I10338" t="s">
        <v>78</v>
      </c>
      <c r="J10338" s="7">
        <v>45204</v>
      </c>
      <c r="K10338" s="7">
        <v>44243</v>
      </c>
      <c r="L10338" s="7">
        <v>43961</v>
      </c>
      <c r="M10338" t="s">
        <v>77</v>
      </c>
      <c r="N10338" t="s">
        <v>92</v>
      </c>
      <c r="O10338">
        <v>2026</v>
      </c>
      <c r="P10338">
        <v>1</v>
      </c>
      <c r="Q10338" t="s">
        <v>80</v>
      </c>
      <c r="R10338" s="8">
        <v>46267</v>
      </c>
      <c r="S10338" s="2">
        <v>1</v>
      </c>
      <c r="T10338" s="2" t="s">
        <v>81</v>
      </c>
    </row>
    <row r="10339" spans="1:20" x14ac:dyDescent="0.25">
      <c r="A10339">
        <v>1120909388</v>
      </c>
      <c r="B10339">
        <v>117217024</v>
      </c>
      <c r="C10339" t="s">
        <v>82</v>
      </c>
      <c r="D10339" t="s">
        <v>88</v>
      </c>
      <c r="E10339" t="s">
        <v>76</v>
      </c>
      <c r="F10339" s="7">
        <v>43596</v>
      </c>
      <c r="G10339" s="7">
        <v>43962</v>
      </c>
      <c r="H10339" t="s">
        <v>77</v>
      </c>
      <c r="I10339" t="s">
        <v>78</v>
      </c>
      <c r="J10339" s="7">
        <v>45812</v>
      </c>
      <c r="K10339" s="7">
        <v>45747</v>
      </c>
      <c r="L10339" s="7">
        <v>43962</v>
      </c>
      <c r="M10339" t="s">
        <v>77</v>
      </c>
      <c r="N10339" t="s">
        <v>79</v>
      </c>
      <c r="O10339">
        <v>2026</v>
      </c>
      <c r="P10339">
        <v>1</v>
      </c>
      <c r="Q10339" t="s">
        <v>80</v>
      </c>
      <c r="R10339" s="8">
        <v>46267</v>
      </c>
      <c r="S10339" s="2">
        <v>1</v>
      </c>
      <c r="T10339" s="2" t="s">
        <v>81</v>
      </c>
    </row>
    <row r="10340" spans="1:20" x14ac:dyDescent="0.25">
      <c r="A10340">
        <v>1120909391</v>
      </c>
      <c r="B10340">
        <v>117220090</v>
      </c>
      <c r="C10340" t="s">
        <v>82</v>
      </c>
      <c r="D10340" t="s">
        <v>88</v>
      </c>
      <c r="E10340" t="s">
        <v>76</v>
      </c>
      <c r="F10340" s="7">
        <v>43597</v>
      </c>
      <c r="G10340" s="7">
        <v>43963</v>
      </c>
      <c r="H10340" t="s">
        <v>77</v>
      </c>
      <c r="I10340" t="s">
        <v>78</v>
      </c>
      <c r="J10340" s="7">
        <v>45877</v>
      </c>
      <c r="K10340" s="7">
        <v>45057</v>
      </c>
      <c r="L10340" s="7">
        <v>43963</v>
      </c>
      <c r="M10340" t="s">
        <v>77</v>
      </c>
      <c r="N10340" t="s">
        <v>79</v>
      </c>
      <c r="O10340">
        <v>2026</v>
      </c>
      <c r="P10340">
        <v>1</v>
      </c>
      <c r="Q10340" t="s">
        <v>80</v>
      </c>
      <c r="R10340" s="8">
        <v>46267</v>
      </c>
      <c r="S10340" s="2">
        <v>1</v>
      </c>
      <c r="T10340" s="2" t="s">
        <v>81</v>
      </c>
    </row>
    <row r="10341" spans="1:20" x14ac:dyDescent="0.25">
      <c r="A10341">
        <v>1120909403</v>
      </c>
      <c r="B10341">
        <v>117227914</v>
      </c>
      <c r="C10341" t="s">
        <v>82</v>
      </c>
      <c r="D10341" t="s">
        <v>83</v>
      </c>
      <c r="E10341" t="s">
        <v>76</v>
      </c>
      <c r="F10341" s="7">
        <v>43598</v>
      </c>
      <c r="G10341" s="7">
        <v>43778</v>
      </c>
      <c r="H10341" t="s">
        <v>77</v>
      </c>
      <c r="I10341" t="s">
        <v>78</v>
      </c>
      <c r="J10341" s="7">
        <v>45607</v>
      </c>
      <c r="K10341" s="7">
        <v>46112</v>
      </c>
      <c r="L10341" s="7">
        <v>43778</v>
      </c>
      <c r="M10341" t="s">
        <v>77</v>
      </c>
      <c r="N10341" t="s">
        <v>79</v>
      </c>
      <c r="O10341">
        <v>2026</v>
      </c>
      <c r="P10341">
        <v>1</v>
      </c>
      <c r="Q10341" t="s">
        <v>80</v>
      </c>
      <c r="R10341" s="8">
        <v>46267</v>
      </c>
      <c r="S10341" s="2">
        <v>1</v>
      </c>
      <c r="T10341" s="2" t="s">
        <v>81</v>
      </c>
    </row>
    <row r="10342" spans="1:20" x14ac:dyDescent="0.25">
      <c r="A10342">
        <v>1120909412</v>
      </c>
      <c r="B10342">
        <v>117240377</v>
      </c>
      <c r="C10342" t="s">
        <v>82</v>
      </c>
      <c r="D10342" t="s">
        <v>83</v>
      </c>
      <c r="E10342" t="s">
        <v>76</v>
      </c>
      <c r="F10342" s="7">
        <v>43600</v>
      </c>
      <c r="G10342" s="7">
        <v>43780</v>
      </c>
      <c r="H10342" t="s">
        <v>77</v>
      </c>
      <c r="I10342" t="s">
        <v>84</v>
      </c>
      <c r="J10342" s="7">
        <v>45607</v>
      </c>
      <c r="K10342" s="7">
        <v>43667</v>
      </c>
      <c r="L10342" s="7">
        <v>43780</v>
      </c>
      <c r="M10342" t="s">
        <v>77</v>
      </c>
      <c r="N10342" t="s">
        <v>79</v>
      </c>
      <c r="O10342">
        <v>2026</v>
      </c>
      <c r="P10342">
        <v>1</v>
      </c>
      <c r="Q10342" t="s">
        <v>80</v>
      </c>
      <c r="R10342" s="8">
        <v>46267</v>
      </c>
      <c r="S10342" s="2">
        <v>1</v>
      </c>
      <c r="T10342" s="2" t="s">
        <v>81</v>
      </c>
    </row>
    <row r="10343" spans="1:20" x14ac:dyDescent="0.25">
      <c r="A10343">
        <v>1120909413</v>
      </c>
      <c r="B10343">
        <v>117240377</v>
      </c>
      <c r="C10343" t="s">
        <v>82</v>
      </c>
      <c r="D10343" t="s">
        <v>83</v>
      </c>
      <c r="E10343" t="s">
        <v>76</v>
      </c>
      <c r="F10343" s="7">
        <v>43600</v>
      </c>
      <c r="G10343" s="7">
        <v>43780</v>
      </c>
      <c r="H10343" t="s">
        <v>77</v>
      </c>
      <c r="I10343" t="s">
        <v>84</v>
      </c>
      <c r="J10343" s="7">
        <v>45607</v>
      </c>
      <c r="K10343" s="7">
        <v>45747</v>
      </c>
      <c r="L10343" s="7">
        <v>43780</v>
      </c>
      <c r="M10343" t="s">
        <v>77</v>
      </c>
      <c r="N10343" t="s">
        <v>79</v>
      </c>
      <c r="O10343">
        <v>2026</v>
      </c>
      <c r="P10343">
        <v>1</v>
      </c>
      <c r="Q10343" t="s">
        <v>80</v>
      </c>
      <c r="R10343" s="8">
        <v>46267</v>
      </c>
      <c r="S10343" s="2">
        <v>1</v>
      </c>
      <c r="T10343" s="2" t="s">
        <v>81</v>
      </c>
    </row>
    <row r="10344" spans="1:20" x14ac:dyDescent="0.25">
      <c r="A10344">
        <v>1120909416</v>
      </c>
      <c r="B10344">
        <v>117249953</v>
      </c>
      <c r="C10344" t="s">
        <v>82</v>
      </c>
      <c r="D10344" t="s">
        <v>83</v>
      </c>
      <c r="E10344" t="s">
        <v>76</v>
      </c>
      <c r="F10344" s="7">
        <v>43601</v>
      </c>
      <c r="G10344" s="7">
        <v>43781</v>
      </c>
      <c r="H10344" t="s">
        <v>77</v>
      </c>
      <c r="I10344" t="s">
        <v>78</v>
      </c>
      <c r="J10344" s="7">
        <v>45886</v>
      </c>
      <c r="K10344" s="7">
        <v>45748</v>
      </c>
      <c r="L10344" s="7">
        <v>43781</v>
      </c>
      <c r="M10344" t="s">
        <v>77</v>
      </c>
      <c r="N10344" t="s">
        <v>79</v>
      </c>
      <c r="O10344">
        <v>2026</v>
      </c>
      <c r="P10344">
        <v>1</v>
      </c>
      <c r="Q10344" t="s">
        <v>80</v>
      </c>
      <c r="R10344" s="8">
        <v>46267</v>
      </c>
      <c r="S10344" s="2">
        <v>1</v>
      </c>
      <c r="T10344" s="2" t="s">
        <v>81</v>
      </c>
    </row>
    <row r="10345" spans="1:20" x14ac:dyDescent="0.25">
      <c r="A10345">
        <v>1120909420</v>
      </c>
      <c r="B10345">
        <v>117250661</v>
      </c>
      <c r="C10345" t="s">
        <v>85</v>
      </c>
      <c r="D10345" t="s">
        <v>83</v>
      </c>
      <c r="E10345" t="s">
        <v>76</v>
      </c>
      <c r="F10345" s="7">
        <v>43601</v>
      </c>
      <c r="G10345" s="7">
        <v>43781</v>
      </c>
      <c r="H10345" t="s">
        <v>77</v>
      </c>
      <c r="I10345" t="s">
        <v>78</v>
      </c>
      <c r="J10345" s="7">
        <v>45870</v>
      </c>
      <c r="K10345" s="7">
        <v>45748</v>
      </c>
      <c r="L10345" s="7">
        <v>43781</v>
      </c>
      <c r="M10345" t="s">
        <v>77</v>
      </c>
      <c r="N10345" t="s">
        <v>79</v>
      </c>
      <c r="O10345">
        <v>2026</v>
      </c>
      <c r="P10345">
        <v>1</v>
      </c>
      <c r="Q10345" t="s">
        <v>80</v>
      </c>
      <c r="R10345" s="8">
        <v>46267</v>
      </c>
      <c r="S10345" s="2">
        <v>1</v>
      </c>
      <c r="T10345" s="2" t="s">
        <v>81</v>
      </c>
    </row>
    <row r="10346" spans="1:20" x14ac:dyDescent="0.25">
      <c r="A10346">
        <v>1120909423</v>
      </c>
      <c r="B10346">
        <v>117252235</v>
      </c>
      <c r="C10346" t="s">
        <v>82</v>
      </c>
      <c r="D10346" t="s">
        <v>83</v>
      </c>
      <c r="E10346" t="s">
        <v>76</v>
      </c>
      <c r="F10346" s="7">
        <v>43601</v>
      </c>
      <c r="G10346" s="7">
        <v>43781</v>
      </c>
      <c r="H10346" t="s">
        <v>77</v>
      </c>
      <c r="I10346" t="s">
        <v>78</v>
      </c>
      <c r="J10346" s="7">
        <v>45432</v>
      </c>
      <c r="K10346" s="7">
        <v>44773</v>
      </c>
      <c r="L10346" s="7">
        <v>43781</v>
      </c>
      <c r="M10346" t="s">
        <v>77</v>
      </c>
      <c r="N10346" t="s">
        <v>79</v>
      </c>
      <c r="O10346">
        <v>2026</v>
      </c>
      <c r="P10346">
        <v>1</v>
      </c>
      <c r="Q10346" t="s">
        <v>80</v>
      </c>
      <c r="R10346" s="8">
        <v>46267</v>
      </c>
      <c r="S10346" s="2">
        <v>1</v>
      </c>
      <c r="T10346" s="2" t="s">
        <v>81</v>
      </c>
    </row>
    <row r="10347" spans="1:20" x14ac:dyDescent="0.25">
      <c r="A10347">
        <v>1120909443</v>
      </c>
      <c r="B10347">
        <v>117274553</v>
      </c>
      <c r="C10347" t="s">
        <v>91</v>
      </c>
      <c r="D10347" t="s">
        <v>83</v>
      </c>
      <c r="E10347" t="s">
        <v>76</v>
      </c>
      <c r="F10347" s="7">
        <v>43604</v>
      </c>
      <c r="G10347" s="7">
        <v>43788</v>
      </c>
      <c r="H10347" t="s">
        <v>77</v>
      </c>
      <c r="I10347" t="s">
        <v>78</v>
      </c>
      <c r="J10347" s="7">
        <v>45633</v>
      </c>
      <c r="K10347" s="7">
        <v>45748</v>
      </c>
      <c r="L10347" s="7">
        <v>43788</v>
      </c>
      <c r="M10347" t="s">
        <v>77</v>
      </c>
      <c r="N10347" t="s">
        <v>79</v>
      </c>
      <c r="O10347">
        <v>2026</v>
      </c>
      <c r="P10347">
        <v>1</v>
      </c>
      <c r="Q10347" t="s">
        <v>80</v>
      </c>
      <c r="R10347" s="8">
        <v>46267</v>
      </c>
      <c r="S10347" s="2">
        <v>1</v>
      </c>
      <c r="T10347" s="2" t="s">
        <v>81</v>
      </c>
    </row>
    <row r="10348" spans="1:20" x14ac:dyDescent="0.25">
      <c r="A10348">
        <v>1120909455</v>
      </c>
      <c r="B10348">
        <v>117295478</v>
      </c>
      <c r="C10348" t="s">
        <v>82</v>
      </c>
      <c r="D10348" t="s">
        <v>83</v>
      </c>
      <c r="E10348" t="s">
        <v>76</v>
      </c>
      <c r="F10348" s="7">
        <v>43606</v>
      </c>
      <c r="G10348" s="7">
        <v>43699</v>
      </c>
      <c r="H10348" t="s">
        <v>77</v>
      </c>
      <c r="I10348" t="s">
        <v>78</v>
      </c>
      <c r="J10348" s="7">
        <v>45919</v>
      </c>
      <c r="K10348" s="7">
        <v>45748</v>
      </c>
      <c r="L10348" s="7">
        <v>43699</v>
      </c>
      <c r="M10348" t="s">
        <v>77</v>
      </c>
      <c r="N10348" t="s">
        <v>79</v>
      </c>
      <c r="O10348">
        <v>2026</v>
      </c>
      <c r="P10348">
        <v>1</v>
      </c>
      <c r="Q10348" t="s">
        <v>80</v>
      </c>
      <c r="R10348" s="8">
        <v>46267</v>
      </c>
      <c r="S10348" s="2">
        <v>1</v>
      </c>
      <c r="T10348" s="2" t="s">
        <v>81</v>
      </c>
    </row>
    <row r="10349" spans="1:20" x14ac:dyDescent="0.25">
      <c r="A10349">
        <v>1120909463</v>
      </c>
      <c r="B10349">
        <v>117303667</v>
      </c>
      <c r="C10349" t="s">
        <v>82</v>
      </c>
      <c r="D10349" t="s">
        <v>83</v>
      </c>
      <c r="E10349" t="s">
        <v>76</v>
      </c>
      <c r="F10349" s="7">
        <v>43607</v>
      </c>
      <c r="G10349" s="7">
        <v>43787</v>
      </c>
      <c r="H10349" t="s">
        <v>77</v>
      </c>
      <c r="I10349" t="s">
        <v>78</v>
      </c>
      <c r="J10349" s="7">
        <v>45523</v>
      </c>
      <c r="K10349" s="7">
        <v>45708</v>
      </c>
      <c r="L10349" s="7">
        <v>43787</v>
      </c>
      <c r="M10349" t="s">
        <v>77</v>
      </c>
      <c r="N10349" t="s">
        <v>79</v>
      </c>
      <c r="O10349">
        <v>2026</v>
      </c>
      <c r="P10349">
        <v>1</v>
      </c>
      <c r="Q10349" t="s">
        <v>80</v>
      </c>
      <c r="R10349" s="8">
        <v>46267</v>
      </c>
      <c r="S10349" s="2">
        <v>1</v>
      </c>
      <c r="T10349" s="2" t="s">
        <v>81</v>
      </c>
    </row>
    <row r="10350" spans="1:20" x14ac:dyDescent="0.25">
      <c r="A10350">
        <v>1120909471</v>
      </c>
      <c r="B10350">
        <v>117307032</v>
      </c>
      <c r="C10350" t="s">
        <v>82</v>
      </c>
      <c r="D10350" t="s">
        <v>88</v>
      </c>
      <c r="E10350" t="s">
        <v>76</v>
      </c>
      <c r="F10350" s="7">
        <v>43608</v>
      </c>
      <c r="G10350" s="7">
        <v>43974</v>
      </c>
      <c r="H10350" t="s">
        <v>77</v>
      </c>
      <c r="I10350" t="s">
        <v>78</v>
      </c>
      <c r="J10350" s="7">
        <v>45498</v>
      </c>
      <c r="K10350" s="7">
        <v>45505</v>
      </c>
      <c r="L10350" s="7">
        <v>43974</v>
      </c>
      <c r="M10350" t="s">
        <v>77</v>
      </c>
      <c r="N10350" t="s">
        <v>79</v>
      </c>
      <c r="O10350">
        <v>2026</v>
      </c>
      <c r="P10350">
        <v>1</v>
      </c>
      <c r="Q10350" t="s">
        <v>80</v>
      </c>
      <c r="R10350" s="8">
        <v>46267</v>
      </c>
      <c r="S10350" s="2">
        <v>1</v>
      </c>
      <c r="T10350" s="2" t="s">
        <v>81</v>
      </c>
    </row>
    <row r="10351" spans="1:20" x14ac:dyDescent="0.25">
      <c r="A10351">
        <v>1120909472</v>
      </c>
      <c r="B10351">
        <v>117307032</v>
      </c>
      <c r="C10351" t="s">
        <v>82</v>
      </c>
      <c r="D10351" t="s">
        <v>88</v>
      </c>
      <c r="E10351" t="s">
        <v>76</v>
      </c>
      <c r="F10351" s="7">
        <v>43608</v>
      </c>
      <c r="G10351" s="7">
        <v>43974</v>
      </c>
      <c r="H10351" t="s">
        <v>77</v>
      </c>
      <c r="I10351" t="s">
        <v>78</v>
      </c>
      <c r="J10351" s="7">
        <v>45498</v>
      </c>
      <c r="K10351" s="7">
        <v>45540</v>
      </c>
      <c r="L10351" s="7">
        <v>43974</v>
      </c>
      <c r="M10351" t="s">
        <v>77</v>
      </c>
      <c r="N10351" t="s">
        <v>79</v>
      </c>
      <c r="O10351">
        <v>2026</v>
      </c>
      <c r="P10351">
        <v>1</v>
      </c>
      <c r="Q10351" t="s">
        <v>80</v>
      </c>
      <c r="R10351" s="8">
        <v>46267</v>
      </c>
      <c r="S10351" s="2">
        <v>1</v>
      </c>
      <c r="T10351" s="2" t="s">
        <v>81</v>
      </c>
    </row>
    <row r="10352" spans="1:20" x14ac:dyDescent="0.25">
      <c r="A10352">
        <v>1120909473</v>
      </c>
      <c r="B10352">
        <v>117307032</v>
      </c>
      <c r="C10352" t="s">
        <v>82</v>
      </c>
      <c r="D10352" t="s">
        <v>88</v>
      </c>
      <c r="E10352" t="s">
        <v>76</v>
      </c>
      <c r="F10352" s="7">
        <v>43608</v>
      </c>
      <c r="G10352" s="7">
        <v>43974</v>
      </c>
      <c r="H10352" t="s">
        <v>77</v>
      </c>
      <c r="I10352" t="s">
        <v>78</v>
      </c>
      <c r="J10352" s="7">
        <v>45498</v>
      </c>
      <c r="K10352" s="7">
        <v>45544</v>
      </c>
      <c r="L10352" s="7">
        <v>43974</v>
      </c>
      <c r="M10352" t="s">
        <v>77</v>
      </c>
      <c r="N10352" t="s">
        <v>79</v>
      </c>
      <c r="O10352">
        <v>2026</v>
      </c>
      <c r="P10352">
        <v>1</v>
      </c>
      <c r="Q10352" t="s">
        <v>80</v>
      </c>
      <c r="R10352" s="8">
        <v>46267</v>
      </c>
      <c r="S10352" s="2">
        <v>1</v>
      </c>
      <c r="T10352" s="2" t="s">
        <v>81</v>
      </c>
    </row>
    <row r="10353" spans="1:20" x14ac:dyDescent="0.25">
      <c r="A10353">
        <v>1120909483</v>
      </c>
      <c r="B10353">
        <v>117316864</v>
      </c>
      <c r="C10353" t="s">
        <v>82</v>
      </c>
      <c r="D10353" t="s">
        <v>83</v>
      </c>
      <c r="E10353" t="s">
        <v>76</v>
      </c>
      <c r="F10353" s="7">
        <v>43609</v>
      </c>
      <c r="G10353" s="7">
        <v>43789</v>
      </c>
      <c r="H10353" t="s">
        <v>77</v>
      </c>
      <c r="I10353" t="s">
        <v>78</v>
      </c>
      <c r="J10353" s="7">
        <v>45432</v>
      </c>
      <c r="K10353" s="7">
        <v>43701</v>
      </c>
      <c r="L10353" s="7">
        <v>43789</v>
      </c>
      <c r="M10353" t="s">
        <v>77</v>
      </c>
      <c r="N10353" t="s">
        <v>79</v>
      </c>
      <c r="O10353">
        <v>2026</v>
      </c>
      <c r="P10353">
        <v>1</v>
      </c>
      <c r="Q10353" t="s">
        <v>80</v>
      </c>
      <c r="R10353" s="8">
        <v>46267</v>
      </c>
      <c r="S10353" s="2">
        <v>1</v>
      </c>
      <c r="T10353" s="2" t="s">
        <v>81</v>
      </c>
    </row>
    <row r="10354" spans="1:20" x14ac:dyDescent="0.25">
      <c r="A10354">
        <v>1120909501</v>
      </c>
      <c r="B10354">
        <v>117338883</v>
      </c>
      <c r="C10354" t="s">
        <v>82</v>
      </c>
      <c r="D10354" t="s">
        <v>88</v>
      </c>
      <c r="E10354" t="s">
        <v>76</v>
      </c>
      <c r="F10354" s="7">
        <v>43614</v>
      </c>
      <c r="G10354" s="7">
        <v>43784</v>
      </c>
      <c r="H10354" t="s">
        <v>77</v>
      </c>
      <c r="I10354" t="s">
        <v>78</v>
      </c>
      <c r="J10354" s="7">
        <v>45825</v>
      </c>
      <c r="K10354" s="7">
        <v>43615</v>
      </c>
      <c r="L10354" s="7">
        <v>43784</v>
      </c>
      <c r="M10354" t="s">
        <v>77</v>
      </c>
      <c r="N10354" t="s">
        <v>92</v>
      </c>
      <c r="O10354">
        <v>2026</v>
      </c>
      <c r="P10354">
        <v>1</v>
      </c>
      <c r="Q10354" t="s">
        <v>80</v>
      </c>
      <c r="R10354" s="8">
        <v>46267</v>
      </c>
      <c r="S10354" s="2">
        <v>1</v>
      </c>
      <c r="T10354" s="2" t="s">
        <v>81</v>
      </c>
    </row>
    <row r="10355" spans="1:20" x14ac:dyDescent="0.25">
      <c r="A10355">
        <v>1120909502</v>
      </c>
      <c r="B10355">
        <v>117338883</v>
      </c>
      <c r="C10355" t="s">
        <v>82</v>
      </c>
      <c r="D10355" t="s">
        <v>88</v>
      </c>
      <c r="E10355" t="s">
        <v>76</v>
      </c>
      <c r="F10355" s="7">
        <v>43614</v>
      </c>
      <c r="G10355" s="7">
        <v>43784</v>
      </c>
      <c r="H10355" t="s">
        <v>77</v>
      </c>
      <c r="I10355" t="s">
        <v>78</v>
      </c>
      <c r="J10355" s="7">
        <v>45825</v>
      </c>
      <c r="K10355" s="7">
        <v>44808</v>
      </c>
      <c r="L10355" s="7">
        <v>43784</v>
      </c>
      <c r="M10355" t="s">
        <v>77</v>
      </c>
      <c r="N10355" t="s">
        <v>92</v>
      </c>
      <c r="O10355">
        <v>2026</v>
      </c>
      <c r="P10355">
        <v>1</v>
      </c>
      <c r="Q10355" t="s">
        <v>80</v>
      </c>
      <c r="R10355" s="8">
        <v>46267</v>
      </c>
      <c r="S10355" s="2">
        <v>1</v>
      </c>
      <c r="T10355" s="2" t="s">
        <v>81</v>
      </c>
    </row>
    <row r="10356" spans="1:20" x14ac:dyDescent="0.25">
      <c r="A10356">
        <v>1120909521</v>
      </c>
      <c r="B10356">
        <v>117378242</v>
      </c>
      <c r="C10356" t="s">
        <v>82</v>
      </c>
      <c r="D10356" t="s">
        <v>88</v>
      </c>
      <c r="E10356" t="s">
        <v>76</v>
      </c>
      <c r="F10356" s="7">
        <v>43619</v>
      </c>
      <c r="G10356" s="7">
        <v>43985</v>
      </c>
      <c r="H10356" t="s">
        <v>77</v>
      </c>
      <c r="I10356" t="s">
        <v>78</v>
      </c>
      <c r="J10356" s="7">
        <v>45775</v>
      </c>
      <c r="K10356" s="7">
        <v>45057</v>
      </c>
      <c r="L10356" s="7">
        <v>43985</v>
      </c>
      <c r="M10356" t="s">
        <v>77</v>
      </c>
      <c r="N10356" t="s">
        <v>79</v>
      </c>
      <c r="O10356">
        <v>2026</v>
      </c>
      <c r="P10356">
        <v>1</v>
      </c>
      <c r="Q10356" t="s">
        <v>80</v>
      </c>
      <c r="R10356" s="8">
        <v>46267</v>
      </c>
      <c r="S10356" s="2">
        <v>1</v>
      </c>
      <c r="T10356" s="2" t="s">
        <v>81</v>
      </c>
    </row>
    <row r="10357" spans="1:20" x14ac:dyDescent="0.25">
      <c r="A10357">
        <v>1120909887</v>
      </c>
      <c r="B10357">
        <v>118436881</v>
      </c>
      <c r="C10357" t="s">
        <v>82</v>
      </c>
      <c r="D10357" t="s">
        <v>83</v>
      </c>
      <c r="E10357" t="s">
        <v>76</v>
      </c>
      <c r="F10357" s="7">
        <v>43846</v>
      </c>
      <c r="G10357" s="7">
        <v>44028</v>
      </c>
      <c r="H10357" t="s">
        <v>77</v>
      </c>
      <c r="I10357" t="s">
        <v>78</v>
      </c>
      <c r="J10357" s="7">
        <v>45953</v>
      </c>
      <c r="K10357" s="7">
        <v>45057</v>
      </c>
      <c r="L10357" s="7">
        <v>44028</v>
      </c>
      <c r="M10357" t="s">
        <v>77</v>
      </c>
      <c r="N10357" t="s">
        <v>79</v>
      </c>
      <c r="O10357">
        <v>2026</v>
      </c>
      <c r="P10357">
        <v>1</v>
      </c>
      <c r="Q10357" t="s">
        <v>80</v>
      </c>
      <c r="R10357" s="8">
        <v>46267</v>
      </c>
      <c r="S10357" s="2">
        <v>1</v>
      </c>
      <c r="T10357" s="2" t="s">
        <v>81</v>
      </c>
    </row>
    <row r="10358" spans="1:20" x14ac:dyDescent="0.25">
      <c r="A10358">
        <v>1120909951</v>
      </c>
      <c r="B10358">
        <v>119016252</v>
      </c>
      <c r="C10358" t="s">
        <v>82</v>
      </c>
      <c r="D10358" t="s">
        <v>83</v>
      </c>
      <c r="E10358" t="s">
        <v>76</v>
      </c>
      <c r="F10358" s="7">
        <v>43962</v>
      </c>
      <c r="G10358" s="7">
        <v>44146</v>
      </c>
      <c r="H10358" t="s">
        <v>77</v>
      </c>
      <c r="I10358" t="s">
        <v>78</v>
      </c>
      <c r="J10358" s="7">
        <v>45633</v>
      </c>
      <c r="K10358" s="7">
        <v>45748</v>
      </c>
      <c r="L10358" s="7">
        <v>44146</v>
      </c>
      <c r="M10358" t="s">
        <v>77</v>
      </c>
      <c r="N10358" t="s">
        <v>79</v>
      </c>
      <c r="O10358">
        <v>2026</v>
      </c>
      <c r="P10358">
        <v>1</v>
      </c>
      <c r="Q10358" t="s">
        <v>80</v>
      </c>
      <c r="R10358" s="8">
        <v>46267</v>
      </c>
      <c r="S10358" s="2">
        <v>1</v>
      </c>
      <c r="T10358" s="2" t="s">
        <v>81</v>
      </c>
    </row>
    <row r="10359" spans="1:20" x14ac:dyDescent="0.25">
      <c r="A10359">
        <v>1120910043</v>
      </c>
      <c r="B10359">
        <v>119100463</v>
      </c>
      <c r="C10359" t="s">
        <v>82</v>
      </c>
      <c r="D10359" t="s">
        <v>88</v>
      </c>
      <c r="E10359" t="s">
        <v>76</v>
      </c>
      <c r="F10359" s="7">
        <v>43985</v>
      </c>
      <c r="G10359" s="7">
        <v>45811</v>
      </c>
      <c r="H10359" t="s">
        <v>77</v>
      </c>
      <c r="I10359" t="s">
        <v>78</v>
      </c>
      <c r="J10359" s="7">
        <v>45126</v>
      </c>
      <c r="K10359" s="7">
        <v>45517</v>
      </c>
      <c r="L10359" s="7">
        <v>45811</v>
      </c>
      <c r="M10359" t="s">
        <v>77</v>
      </c>
      <c r="N10359" t="s">
        <v>92</v>
      </c>
      <c r="O10359">
        <v>2026</v>
      </c>
      <c r="P10359">
        <v>1</v>
      </c>
      <c r="Q10359" t="s">
        <v>80</v>
      </c>
      <c r="R10359" s="8">
        <v>46267</v>
      </c>
      <c r="S10359" s="2">
        <v>1</v>
      </c>
      <c r="T10359" s="2" t="s">
        <v>81</v>
      </c>
    </row>
    <row r="10360" spans="1:20" x14ac:dyDescent="0.25">
      <c r="A10360">
        <v>1120910044</v>
      </c>
      <c r="B10360">
        <v>119100463</v>
      </c>
      <c r="C10360" t="s">
        <v>82</v>
      </c>
      <c r="D10360" t="s">
        <v>88</v>
      </c>
      <c r="E10360" t="s">
        <v>76</v>
      </c>
      <c r="F10360" s="7">
        <v>43985</v>
      </c>
      <c r="G10360" s="7">
        <v>45811</v>
      </c>
      <c r="H10360" t="s">
        <v>77</v>
      </c>
      <c r="I10360" t="s">
        <v>78</v>
      </c>
      <c r="J10360" s="7">
        <v>45126</v>
      </c>
      <c r="K10360" s="7">
        <v>45939</v>
      </c>
      <c r="L10360" s="7">
        <v>45811</v>
      </c>
      <c r="M10360" t="s">
        <v>77</v>
      </c>
      <c r="N10360" t="s">
        <v>92</v>
      </c>
      <c r="O10360">
        <v>2026</v>
      </c>
      <c r="P10360">
        <v>1</v>
      </c>
      <c r="Q10360" t="s">
        <v>80</v>
      </c>
      <c r="R10360" s="8">
        <v>46267</v>
      </c>
      <c r="S10360" s="2">
        <v>1</v>
      </c>
      <c r="T10360" s="2" t="s">
        <v>81</v>
      </c>
    </row>
    <row r="10361" spans="1:20" x14ac:dyDescent="0.25">
      <c r="A10361">
        <v>1120910056</v>
      </c>
      <c r="B10361">
        <v>119116879</v>
      </c>
      <c r="C10361" t="s">
        <v>74</v>
      </c>
      <c r="D10361" t="s">
        <v>88</v>
      </c>
      <c r="E10361" t="s">
        <v>76</v>
      </c>
      <c r="F10361" s="7">
        <v>43988</v>
      </c>
      <c r="G10361" s="7">
        <v>44353</v>
      </c>
      <c r="H10361" t="s">
        <v>77</v>
      </c>
      <c r="I10361" t="s">
        <v>78</v>
      </c>
      <c r="J10361" s="7">
        <v>45131</v>
      </c>
      <c r="K10361" s="7">
        <v>44280</v>
      </c>
      <c r="L10361" s="7">
        <v>44353</v>
      </c>
      <c r="M10361" t="s">
        <v>77</v>
      </c>
      <c r="N10361" t="s">
        <v>92</v>
      </c>
      <c r="O10361">
        <v>2026</v>
      </c>
      <c r="P10361">
        <v>1</v>
      </c>
      <c r="Q10361" t="s">
        <v>80</v>
      </c>
      <c r="R10361" s="8">
        <v>46267</v>
      </c>
      <c r="S10361" s="2">
        <v>1</v>
      </c>
      <c r="T10361" s="2" t="s">
        <v>81</v>
      </c>
    </row>
    <row r="10362" spans="1:20" x14ac:dyDescent="0.25">
      <c r="A10362">
        <v>1120910067</v>
      </c>
      <c r="B10362">
        <v>119130118</v>
      </c>
      <c r="C10362" t="s">
        <v>82</v>
      </c>
      <c r="D10362" t="s">
        <v>88</v>
      </c>
      <c r="E10362" t="s">
        <v>76</v>
      </c>
      <c r="F10362" s="7">
        <v>43991</v>
      </c>
      <c r="G10362" s="7">
        <v>45817</v>
      </c>
      <c r="H10362" t="s">
        <v>86</v>
      </c>
      <c r="I10362" t="s">
        <v>87</v>
      </c>
      <c r="J10362" s="7">
        <v>45525</v>
      </c>
      <c r="K10362" s="7">
        <v>45748</v>
      </c>
      <c r="L10362" s="7">
        <v>45817</v>
      </c>
      <c r="M10362" t="s">
        <v>86</v>
      </c>
      <c r="N10362" t="s">
        <v>79</v>
      </c>
      <c r="O10362">
        <v>2026</v>
      </c>
      <c r="P10362">
        <v>1</v>
      </c>
      <c r="Q10362" t="s">
        <v>80</v>
      </c>
      <c r="R10362" s="8">
        <v>46267</v>
      </c>
      <c r="S10362" s="2">
        <v>1</v>
      </c>
      <c r="T10362" s="2" t="s">
        <v>81</v>
      </c>
    </row>
    <row r="10363" spans="1:20" x14ac:dyDescent="0.25">
      <c r="A10363">
        <v>1120910100</v>
      </c>
      <c r="B10363">
        <v>119180342</v>
      </c>
      <c r="C10363" t="s">
        <v>95</v>
      </c>
      <c r="D10363" t="s">
        <v>88</v>
      </c>
      <c r="E10363" t="s">
        <v>76</v>
      </c>
      <c r="F10363" s="7">
        <v>43999</v>
      </c>
      <c r="G10363" s="7">
        <v>44364</v>
      </c>
      <c r="H10363" t="s">
        <v>77</v>
      </c>
      <c r="I10363" t="s">
        <v>78</v>
      </c>
      <c r="J10363" s="7">
        <v>46085</v>
      </c>
      <c r="K10363" s="7">
        <v>44305</v>
      </c>
      <c r="L10363" s="7">
        <v>44364</v>
      </c>
      <c r="M10363" t="s">
        <v>77</v>
      </c>
      <c r="N10363" t="s">
        <v>79</v>
      </c>
      <c r="O10363">
        <v>2026</v>
      </c>
      <c r="P10363">
        <v>1</v>
      </c>
      <c r="Q10363" t="s">
        <v>80</v>
      </c>
      <c r="R10363" s="8">
        <v>46267</v>
      </c>
      <c r="S10363" s="2">
        <v>1</v>
      </c>
      <c r="T10363" s="2" t="s">
        <v>81</v>
      </c>
    </row>
    <row r="10364" spans="1:20" x14ac:dyDescent="0.25">
      <c r="A10364">
        <v>1120910147</v>
      </c>
      <c r="B10364">
        <v>119209792</v>
      </c>
      <c r="C10364" t="s">
        <v>74</v>
      </c>
      <c r="D10364" t="s">
        <v>75</v>
      </c>
      <c r="E10364" t="s">
        <v>76</v>
      </c>
      <c r="F10364" s="7">
        <v>44007</v>
      </c>
      <c r="G10364" s="7">
        <v>45833</v>
      </c>
      <c r="H10364" t="s">
        <v>86</v>
      </c>
      <c r="I10364" t="s">
        <v>87</v>
      </c>
      <c r="J10364" s="7">
        <v>45903</v>
      </c>
      <c r="K10364" s="7">
        <v>46116</v>
      </c>
      <c r="L10364" s="7">
        <v>45833</v>
      </c>
      <c r="M10364" t="s">
        <v>86</v>
      </c>
      <c r="N10364" t="s">
        <v>79</v>
      </c>
      <c r="O10364">
        <v>2026</v>
      </c>
      <c r="P10364">
        <v>1</v>
      </c>
      <c r="Q10364" t="s">
        <v>80</v>
      </c>
      <c r="R10364" s="8">
        <v>46267</v>
      </c>
      <c r="S10364" s="2">
        <v>1</v>
      </c>
      <c r="T10364" s="2" t="s">
        <v>81</v>
      </c>
    </row>
    <row r="10365" spans="1:20" x14ac:dyDescent="0.25">
      <c r="A10365">
        <v>1120910156</v>
      </c>
      <c r="B10365">
        <v>119212778</v>
      </c>
      <c r="C10365" t="s">
        <v>74</v>
      </c>
      <c r="D10365" t="s">
        <v>88</v>
      </c>
      <c r="E10365" t="s">
        <v>76</v>
      </c>
      <c r="F10365" s="7">
        <v>44000</v>
      </c>
      <c r="G10365" s="7">
        <v>44365</v>
      </c>
      <c r="H10365" t="s">
        <v>86</v>
      </c>
      <c r="I10365" t="s">
        <v>87</v>
      </c>
      <c r="J10365" s="7">
        <v>45211</v>
      </c>
      <c r="K10365" s="7">
        <v>44030</v>
      </c>
      <c r="L10365" s="7">
        <v>44365</v>
      </c>
      <c r="M10365" t="s">
        <v>86</v>
      </c>
      <c r="N10365" t="s">
        <v>92</v>
      </c>
      <c r="O10365">
        <v>2026</v>
      </c>
      <c r="P10365">
        <v>1</v>
      </c>
      <c r="Q10365" t="s">
        <v>80</v>
      </c>
      <c r="R10365" s="8">
        <v>46267</v>
      </c>
      <c r="S10365" s="2">
        <v>1</v>
      </c>
      <c r="T10365" s="2" t="s">
        <v>81</v>
      </c>
    </row>
    <row r="10366" spans="1:20" x14ac:dyDescent="0.25">
      <c r="A10366">
        <v>1120910190</v>
      </c>
      <c r="B10366">
        <v>119290494</v>
      </c>
      <c r="C10366" t="s">
        <v>82</v>
      </c>
      <c r="D10366" t="s">
        <v>83</v>
      </c>
      <c r="E10366" t="s">
        <v>76</v>
      </c>
      <c r="F10366" s="7">
        <v>44013</v>
      </c>
      <c r="G10366" s="7">
        <v>44197</v>
      </c>
      <c r="H10366" t="s">
        <v>77</v>
      </c>
      <c r="I10366" t="s">
        <v>78</v>
      </c>
      <c r="J10366" s="7">
        <v>45899</v>
      </c>
      <c r="K10366" s="7">
        <v>45057</v>
      </c>
      <c r="L10366" s="7">
        <v>44197</v>
      </c>
      <c r="M10366" t="s">
        <v>77</v>
      </c>
      <c r="N10366" t="s">
        <v>79</v>
      </c>
      <c r="O10366">
        <v>2026</v>
      </c>
      <c r="P10366">
        <v>1</v>
      </c>
      <c r="Q10366" t="s">
        <v>80</v>
      </c>
      <c r="R10366" s="8">
        <v>46267</v>
      </c>
      <c r="S10366" s="2">
        <v>1</v>
      </c>
      <c r="T10366" s="2" t="s">
        <v>81</v>
      </c>
    </row>
    <row r="10367" spans="1:20" x14ac:dyDescent="0.25">
      <c r="A10367">
        <v>1120910191</v>
      </c>
      <c r="B10367">
        <v>119290494</v>
      </c>
      <c r="C10367" t="s">
        <v>82</v>
      </c>
      <c r="D10367" t="s">
        <v>83</v>
      </c>
      <c r="E10367" t="s">
        <v>76</v>
      </c>
      <c r="F10367" s="7">
        <v>44013</v>
      </c>
      <c r="G10367" s="7">
        <v>44197</v>
      </c>
      <c r="H10367" t="s">
        <v>77</v>
      </c>
      <c r="I10367" t="s">
        <v>78</v>
      </c>
      <c r="J10367" s="7">
        <v>45899</v>
      </c>
      <c r="K10367" s="7">
        <v>45747</v>
      </c>
      <c r="L10367" s="7">
        <v>44197</v>
      </c>
      <c r="M10367" t="s">
        <v>77</v>
      </c>
      <c r="N10367" t="s">
        <v>79</v>
      </c>
      <c r="O10367">
        <v>2026</v>
      </c>
      <c r="P10367">
        <v>1</v>
      </c>
      <c r="Q10367" t="s">
        <v>80</v>
      </c>
      <c r="R10367" s="8">
        <v>46267</v>
      </c>
      <c r="S10367" s="2">
        <v>1</v>
      </c>
      <c r="T10367" s="2" t="s">
        <v>81</v>
      </c>
    </row>
    <row r="10368" spans="1:20" x14ac:dyDescent="0.25">
      <c r="A10368">
        <v>1120910289</v>
      </c>
      <c r="B10368">
        <v>119379921</v>
      </c>
      <c r="C10368" t="s">
        <v>74</v>
      </c>
      <c r="D10368" t="s">
        <v>75</v>
      </c>
      <c r="E10368" t="s">
        <v>76</v>
      </c>
      <c r="F10368" s="7">
        <v>44028</v>
      </c>
      <c r="G10368" s="7">
        <v>44393</v>
      </c>
      <c r="H10368" t="s">
        <v>86</v>
      </c>
      <c r="I10368" t="s">
        <v>87</v>
      </c>
      <c r="J10368" s="7">
        <v>45811</v>
      </c>
      <c r="K10368" s="7">
        <v>46085</v>
      </c>
      <c r="L10368" s="7">
        <v>44393</v>
      </c>
      <c r="M10368" t="s">
        <v>86</v>
      </c>
      <c r="N10368" t="s">
        <v>79</v>
      </c>
      <c r="O10368">
        <v>2026</v>
      </c>
      <c r="P10368">
        <v>1</v>
      </c>
      <c r="Q10368" t="s">
        <v>80</v>
      </c>
      <c r="R10368" s="8">
        <v>46267</v>
      </c>
      <c r="S10368" s="2">
        <v>1</v>
      </c>
      <c r="T10368" s="2" t="s">
        <v>81</v>
      </c>
    </row>
    <row r="10369" spans="1:20" x14ac:dyDescent="0.25">
      <c r="A10369">
        <v>1120910298</v>
      </c>
      <c r="B10369">
        <v>119460632</v>
      </c>
      <c r="C10369" t="s">
        <v>95</v>
      </c>
      <c r="D10369" t="s">
        <v>83</v>
      </c>
      <c r="E10369" t="s">
        <v>76</v>
      </c>
      <c r="F10369" s="7">
        <v>44028</v>
      </c>
      <c r="G10369" s="7">
        <v>45854</v>
      </c>
      <c r="H10369" t="s">
        <v>77</v>
      </c>
      <c r="I10369" t="s">
        <v>78</v>
      </c>
      <c r="J10369" s="7">
        <v>45829</v>
      </c>
      <c r="K10369" s="7">
        <v>45911</v>
      </c>
      <c r="L10369" s="7">
        <v>45854</v>
      </c>
      <c r="M10369" t="s">
        <v>77</v>
      </c>
      <c r="N10369" t="s">
        <v>79</v>
      </c>
      <c r="O10369">
        <v>2026</v>
      </c>
      <c r="P10369">
        <v>1</v>
      </c>
      <c r="Q10369" t="s">
        <v>80</v>
      </c>
      <c r="R10369" s="8">
        <v>46267</v>
      </c>
      <c r="S10369" s="2">
        <v>1</v>
      </c>
      <c r="T10369" s="2" t="s">
        <v>81</v>
      </c>
    </row>
    <row r="10370" spans="1:20" x14ac:dyDescent="0.25">
      <c r="A10370">
        <v>1120910299</v>
      </c>
      <c r="B10370">
        <v>119460632</v>
      </c>
      <c r="C10370" t="s">
        <v>95</v>
      </c>
      <c r="D10370" t="s">
        <v>83</v>
      </c>
      <c r="E10370" t="s">
        <v>76</v>
      </c>
      <c r="F10370" s="7">
        <v>44028</v>
      </c>
      <c r="G10370" s="7">
        <v>45854</v>
      </c>
      <c r="H10370" t="s">
        <v>77</v>
      </c>
      <c r="I10370" t="s">
        <v>78</v>
      </c>
      <c r="J10370" s="7">
        <v>45829</v>
      </c>
      <c r="K10370" s="7">
        <v>45911</v>
      </c>
      <c r="L10370" s="7">
        <v>45854</v>
      </c>
      <c r="M10370" t="s">
        <v>77</v>
      </c>
      <c r="N10370" t="s">
        <v>79</v>
      </c>
      <c r="O10370">
        <v>2026</v>
      </c>
      <c r="P10370">
        <v>1</v>
      </c>
      <c r="Q10370" t="s">
        <v>80</v>
      </c>
      <c r="R10370" s="8">
        <v>46267</v>
      </c>
      <c r="S10370" s="2">
        <v>1</v>
      </c>
      <c r="T10370" s="2" t="s">
        <v>81</v>
      </c>
    </row>
    <row r="10371" spans="1:20" x14ac:dyDescent="0.25">
      <c r="A10371">
        <v>1120910375</v>
      </c>
      <c r="B10371">
        <v>119485395</v>
      </c>
      <c r="C10371" t="s">
        <v>82</v>
      </c>
      <c r="D10371" t="s">
        <v>75</v>
      </c>
      <c r="E10371" t="s">
        <v>76</v>
      </c>
      <c r="F10371" s="7">
        <v>44034</v>
      </c>
      <c r="G10371" s="7">
        <v>44399</v>
      </c>
      <c r="H10371" t="s">
        <v>77</v>
      </c>
      <c r="I10371" t="s">
        <v>78</v>
      </c>
      <c r="J10371" s="7">
        <v>45780</v>
      </c>
      <c r="K10371" s="7">
        <v>45793</v>
      </c>
      <c r="L10371" s="7">
        <v>44399</v>
      </c>
      <c r="M10371" t="s">
        <v>77</v>
      </c>
      <c r="N10371" t="s">
        <v>79</v>
      </c>
      <c r="O10371">
        <v>2026</v>
      </c>
      <c r="P10371">
        <v>1</v>
      </c>
      <c r="Q10371" t="s">
        <v>80</v>
      </c>
      <c r="R10371" s="8">
        <v>46267</v>
      </c>
      <c r="S10371" s="2">
        <v>1</v>
      </c>
      <c r="T10371" s="2" t="s">
        <v>81</v>
      </c>
    </row>
    <row r="10372" spans="1:20" x14ac:dyDescent="0.25">
      <c r="A10372">
        <v>1120910423</v>
      </c>
      <c r="B10372">
        <v>119517902</v>
      </c>
      <c r="C10372" t="s">
        <v>74</v>
      </c>
      <c r="D10372" t="s">
        <v>75</v>
      </c>
      <c r="E10372" t="s">
        <v>76</v>
      </c>
      <c r="F10372" s="7">
        <v>44040</v>
      </c>
      <c r="G10372" s="7">
        <v>45866</v>
      </c>
      <c r="H10372" t="s">
        <v>86</v>
      </c>
      <c r="I10372" t="s">
        <v>87</v>
      </c>
      <c r="J10372" s="7">
        <v>45810</v>
      </c>
      <c r="K10372" s="7">
        <v>46114</v>
      </c>
      <c r="L10372" s="7">
        <v>45866</v>
      </c>
      <c r="M10372" t="s">
        <v>86</v>
      </c>
      <c r="N10372" t="s">
        <v>79</v>
      </c>
      <c r="O10372">
        <v>2026</v>
      </c>
      <c r="P10372">
        <v>1</v>
      </c>
      <c r="Q10372" t="s">
        <v>80</v>
      </c>
      <c r="R10372" s="8">
        <v>46267</v>
      </c>
      <c r="S10372" s="2">
        <v>1</v>
      </c>
      <c r="T10372" s="2" t="s">
        <v>81</v>
      </c>
    </row>
    <row r="10373" spans="1:20" x14ac:dyDescent="0.25">
      <c r="A10373">
        <v>1120910500</v>
      </c>
      <c r="B10373">
        <v>119567730</v>
      </c>
      <c r="C10373" t="s">
        <v>74</v>
      </c>
      <c r="D10373" t="s">
        <v>75</v>
      </c>
      <c r="E10373" t="s">
        <v>76</v>
      </c>
      <c r="F10373" s="7">
        <v>44049</v>
      </c>
      <c r="G10373" s="7">
        <v>44414</v>
      </c>
      <c r="H10373" t="s">
        <v>77</v>
      </c>
      <c r="I10373" t="s">
        <v>89</v>
      </c>
      <c r="J10373" s="7">
        <v>45897</v>
      </c>
      <c r="K10373" s="7">
        <v>44176</v>
      </c>
      <c r="L10373" s="7">
        <v>44414</v>
      </c>
      <c r="M10373" t="s">
        <v>77</v>
      </c>
      <c r="N10373" t="s">
        <v>79</v>
      </c>
      <c r="O10373">
        <v>2026</v>
      </c>
      <c r="P10373">
        <v>1</v>
      </c>
      <c r="Q10373" t="s">
        <v>80</v>
      </c>
      <c r="R10373" s="8">
        <v>46267</v>
      </c>
      <c r="S10373" s="2">
        <v>1</v>
      </c>
      <c r="T10373" s="2" t="s">
        <v>81</v>
      </c>
    </row>
    <row r="10374" spans="1:20" x14ac:dyDescent="0.25">
      <c r="A10374">
        <v>1120910659</v>
      </c>
      <c r="B10374">
        <v>119640657</v>
      </c>
      <c r="C10374" t="s">
        <v>82</v>
      </c>
      <c r="D10374" t="s">
        <v>83</v>
      </c>
      <c r="E10374" t="s">
        <v>76</v>
      </c>
      <c r="F10374" s="7">
        <v>44062</v>
      </c>
      <c r="G10374" s="7">
        <v>44246</v>
      </c>
      <c r="H10374" t="s">
        <v>77</v>
      </c>
      <c r="I10374" t="s">
        <v>78</v>
      </c>
      <c r="J10374" s="7">
        <v>45437</v>
      </c>
      <c r="K10374" s="7">
        <v>45748</v>
      </c>
      <c r="L10374" s="7">
        <v>44246</v>
      </c>
      <c r="M10374" t="s">
        <v>77</v>
      </c>
      <c r="N10374" t="s">
        <v>79</v>
      </c>
      <c r="O10374">
        <v>2026</v>
      </c>
      <c r="P10374">
        <v>1</v>
      </c>
      <c r="Q10374" t="s">
        <v>80</v>
      </c>
      <c r="R10374" s="8">
        <v>46267</v>
      </c>
      <c r="S10374" s="2">
        <v>1</v>
      </c>
      <c r="T10374" s="2" t="s">
        <v>81</v>
      </c>
    </row>
    <row r="10375" spans="1:20" x14ac:dyDescent="0.25">
      <c r="A10375">
        <v>1120910676</v>
      </c>
      <c r="B10375">
        <v>119645977</v>
      </c>
      <c r="C10375" t="s">
        <v>74</v>
      </c>
      <c r="D10375" t="s">
        <v>83</v>
      </c>
      <c r="E10375" t="s">
        <v>76</v>
      </c>
      <c r="F10375" s="7">
        <v>44063</v>
      </c>
      <c r="G10375" s="7">
        <v>45889</v>
      </c>
      <c r="H10375" t="s">
        <v>86</v>
      </c>
      <c r="I10375" t="s">
        <v>87</v>
      </c>
      <c r="J10375" s="7">
        <v>45588</v>
      </c>
      <c r="K10375" s="7">
        <v>45951</v>
      </c>
      <c r="L10375" s="7">
        <v>45889</v>
      </c>
      <c r="M10375" t="s">
        <v>86</v>
      </c>
      <c r="N10375" t="s">
        <v>92</v>
      </c>
      <c r="O10375">
        <v>2026</v>
      </c>
      <c r="P10375">
        <v>1</v>
      </c>
      <c r="Q10375" t="s">
        <v>80</v>
      </c>
      <c r="R10375" s="8">
        <v>46267</v>
      </c>
      <c r="S10375" s="2">
        <v>1</v>
      </c>
      <c r="T10375" s="2" t="s">
        <v>81</v>
      </c>
    </row>
    <row r="10376" spans="1:20" x14ac:dyDescent="0.25">
      <c r="A10376">
        <v>1120910961</v>
      </c>
      <c r="B10376">
        <v>119788052</v>
      </c>
      <c r="C10376" t="s">
        <v>82</v>
      </c>
      <c r="D10376" t="s">
        <v>75</v>
      </c>
      <c r="E10376" t="s">
        <v>76</v>
      </c>
      <c r="F10376" s="7">
        <v>44092</v>
      </c>
      <c r="G10376" s="7">
        <v>44457</v>
      </c>
      <c r="H10376" t="s">
        <v>77</v>
      </c>
      <c r="I10376" t="s">
        <v>89</v>
      </c>
      <c r="J10376" s="7">
        <v>45902</v>
      </c>
      <c r="K10376" s="7">
        <v>46070</v>
      </c>
      <c r="L10376" s="7">
        <v>44457</v>
      </c>
      <c r="M10376" t="s">
        <v>77</v>
      </c>
      <c r="N10376" t="s">
        <v>79</v>
      </c>
      <c r="O10376">
        <v>2026</v>
      </c>
      <c r="P10376">
        <v>1</v>
      </c>
      <c r="Q10376" t="s">
        <v>80</v>
      </c>
      <c r="R10376" s="8">
        <v>46267</v>
      </c>
      <c r="S10376" s="2">
        <v>1</v>
      </c>
      <c r="T10376" s="2" t="s">
        <v>81</v>
      </c>
    </row>
    <row r="10377" spans="1:20" x14ac:dyDescent="0.25">
      <c r="A10377">
        <v>1120910962</v>
      </c>
      <c r="B10377">
        <v>119788052</v>
      </c>
      <c r="C10377" t="s">
        <v>82</v>
      </c>
      <c r="D10377" t="s">
        <v>75</v>
      </c>
      <c r="E10377" t="s">
        <v>76</v>
      </c>
      <c r="F10377" s="7">
        <v>44092</v>
      </c>
      <c r="G10377" s="7">
        <v>44457</v>
      </c>
      <c r="H10377" t="s">
        <v>77</v>
      </c>
      <c r="I10377" t="s">
        <v>89</v>
      </c>
      <c r="J10377" s="7">
        <v>45902</v>
      </c>
      <c r="K10377" s="7">
        <v>46070</v>
      </c>
      <c r="L10377" s="7">
        <v>44457</v>
      </c>
      <c r="M10377" t="s">
        <v>77</v>
      </c>
      <c r="N10377" t="s">
        <v>79</v>
      </c>
      <c r="O10377">
        <v>2026</v>
      </c>
      <c r="P10377">
        <v>1</v>
      </c>
      <c r="Q10377" t="s">
        <v>80</v>
      </c>
      <c r="R10377" s="8">
        <v>46267</v>
      </c>
      <c r="S10377" s="2">
        <v>1</v>
      </c>
      <c r="T10377" s="2" t="s">
        <v>81</v>
      </c>
    </row>
    <row r="10378" spans="1:20" x14ac:dyDescent="0.25">
      <c r="A10378">
        <v>1120911344</v>
      </c>
      <c r="B10378">
        <v>119998534</v>
      </c>
      <c r="C10378" t="s">
        <v>85</v>
      </c>
      <c r="D10378" t="s">
        <v>75</v>
      </c>
      <c r="E10378" t="s">
        <v>76</v>
      </c>
      <c r="F10378" s="7">
        <v>44144</v>
      </c>
      <c r="G10378" s="7">
        <v>44509</v>
      </c>
      <c r="H10378" t="s">
        <v>86</v>
      </c>
      <c r="I10378" t="s">
        <v>87</v>
      </c>
      <c r="J10378" s="7">
        <v>45888</v>
      </c>
      <c r="K10378" s="7">
        <v>44164</v>
      </c>
      <c r="L10378" s="7">
        <v>44509</v>
      </c>
      <c r="M10378" t="s">
        <v>86</v>
      </c>
      <c r="N10378" t="s">
        <v>79</v>
      </c>
      <c r="O10378">
        <v>2026</v>
      </c>
      <c r="P10378">
        <v>1</v>
      </c>
      <c r="Q10378" t="s">
        <v>80</v>
      </c>
      <c r="R10378" s="8">
        <v>46267</v>
      </c>
      <c r="S10378" s="2">
        <v>1</v>
      </c>
      <c r="T10378" s="2" t="s">
        <v>81</v>
      </c>
    </row>
    <row r="10379" spans="1:20" x14ac:dyDescent="0.25">
      <c r="A10379">
        <v>1120911385</v>
      </c>
      <c r="B10379">
        <v>120033163</v>
      </c>
      <c r="C10379" t="s">
        <v>74</v>
      </c>
      <c r="D10379" t="s">
        <v>75</v>
      </c>
      <c r="E10379" t="s">
        <v>76</v>
      </c>
      <c r="F10379" s="7">
        <v>44145</v>
      </c>
      <c r="G10379" s="7">
        <v>44510</v>
      </c>
      <c r="H10379" t="s">
        <v>86</v>
      </c>
      <c r="I10379" t="s">
        <v>87</v>
      </c>
      <c r="J10379" s="7">
        <v>45881</v>
      </c>
      <c r="K10379" s="7">
        <v>46073</v>
      </c>
      <c r="L10379" s="7">
        <v>44510</v>
      </c>
      <c r="M10379" t="s">
        <v>86</v>
      </c>
      <c r="N10379" t="s">
        <v>79</v>
      </c>
      <c r="O10379">
        <v>2026</v>
      </c>
      <c r="P10379">
        <v>1</v>
      </c>
      <c r="Q10379" t="s">
        <v>80</v>
      </c>
      <c r="R10379" s="8">
        <v>46267</v>
      </c>
      <c r="S10379" s="2">
        <v>1</v>
      </c>
      <c r="T10379" s="2" t="s">
        <v>81</v>
      </c>
    </row>
    <row r="10380" spans="1:20" x14ac:dyDescent="0.25">
      <c r="A10380">
        <v>1120911423</v>
      </c>
      <c r="B10380">
        <v>120048903</v>
      </c>
      <c r="C10380" t="s">
        <v>74</v>
      </c>
      <c r="D10380" t="s">
        <v>75</v>
      </c>
      <c r="E10380" t="s">
        <v>76</v>
      </c>
      <c r="F10380" s="7">
        <v>44152</v>
      </c>
      <c r="G10380" s="7">
        <v>44517</v>
      </c>
      <c r="H10380" t="s">
        <v>86</v>
      </c>
      <c r="I10380" t="s">
        <v>87</v>
      </c>
      <c r="J10380" s="7">
        <v>45824</v>
      </c>
      <c r="K10380" s="7">
        <v>46084</v>
      </c>
      <c r="L10380" s="7">
        <v>44517</v>
      </c>
      <c r="M10380" t="s">
        <v>86</v>
      </c>
      <c r="N10380" t="s">
        <v>79</v>
      </c>
      <c r="O10380">
        <v>2026</v>
      </c>
      <c r="P10380">
        <v>1</v>
      </c>
      <c r="Q10380" t="s">
        <v>80</v>
      </c>
      <c r="R10380" s="8">
        <v>46267</v>
      </c>
      <c r="S10380" s="2">
        <v>1</v>
      </c>
      <c r="T10380" s="2" t="s">
        <v>81</v>
      </c>
    </row>
    <row r="10381" spans="1:20" x14ac:dyDescent="0.25">
      <c r="A10381">
        <v>1120911448</v>
      </c>
      <c r="B10381">
        <v>120074790</v>
      </c>
      <c r="C10381" t="s">
        <v>74</v>
      </c>
      <c r="D10381" t="s">
        <v>75</v>
      </c>
      <c r="E10381" t="s">
        <v>76</v>
      </c>
      <c r="F10381" s="7">
        <v>44154</v>
      </c>
      <c r="G10381" s="7">
        <v>44519</v>
      </c>
      <c r="H10381" t="s">
        <v>86</v>
      </c>
      <c r="I10381" t="s">
        <v>87</v>
      </c>
      <c r="J10381" s="7">
        <v>45831</v>
      </c>
      <c r="K10381" s="7">
        <v>46079</v>
      </c>
      <c r="L10381" s="7">
        <v>44519</v>
      </c>
      <c r="M10381" t="s">
        <v>86</v>
      </c>
      <c r="N10381" t="s">
        <v>79</v>
      </c>
      <c r="O10381">
        <v>2026</v>
      </c>
      <c r="P10381">
        <v>1</v>
      </c>
      <c r="Q10381" t="s">
        <v>80</v>
      </c>
      <c r="R10381" s="8">
        <v>46267</v>
      </c>
      <c r="S10381" s="2">
        <v>1</v>
      </c>
      <c r="T10381" s="2" t="s">
        <v>81</v>
      </c>
    </row>
    <row r="10382" spans="1:20" x14ac:dyDescent="0.25">
      <c r="A10382">
        <v>1120911582</v>
      </c>
      <c r="B10382">
        <v>120523845</v>
      </c>
      <c r="C10382" t="s">
        <v>74</v>
      </c>
      <c r="D10382" t="s">
        <v>75</v>
      </c>
      <c r="E10382" t="s">
        <v>76</v>
      </c>
      <c r="F10382" s="7">
        <v>44204</v>
      </c>
      <c r="G10382" s="7">
        <v>44569</v>
      </c>
      <c r="H10382" t="s">
        <v>86</v>
      </c>
      <c r="I10382" t="s">
        <v>87</v>
      </c>
      <c r="J10382" s="7">
        <v>45861</v>
      </c>
      <c r="K10382" s="7">
        <v>46079</v>
      </c>
      <c r="L10382" s="7">
        <v>44569</v>
      </c>
      <c r="M10382" t="s">
        <v>86</v>
      </c>
      <c r="N10382" t="s">
        <v>79</v>
      </c>
      <c r="O10382">
        <v>2026</v>
      </c>
      <c r="P10382">
        <v>1</v>
      </c>
      <c r="Q10382" t="s">
        <v>80</v>
      </c>
      <c r="R10382" s="8">
        <v>46267</v>
      </c>
      <c r="S10382" s="2">
        <v>1</v>
      </c>
      <c r="T10382" s="2" t="s">
        <v>81</v>
      </c>
    </row>
    <row r="10383" spans="1:20" x14ac:dyDescent="0.25">
      <c r="A10383">
        <v>1120911619</v>
      </c>
      <c r="B10383">
        <v>120721468</v>
      </c>
      <c r="C10383" t="s">
        <v>95</v>
      </c>
      <c r="D10383" t="s">
        <v>88</v>
      </c>
      <c r="E10383" t="s">
        <v>76</v>
      </c>
      <c r="F10383" s="7">
        <v>44286</v>
      </c>
      <c r="G10383" s="7">
        <v>46112</v>
      </c>
      <c r="H10383" t="s">
        <v>77</v>
      </c>
      <c r="I10383" t="s">
        <v>78</v>
      </c>
      <c r="J10383" s="7">
        <v>45557</v>
      </c>
      <c r="K10383" s="7">
        <v>45800</v>
      </c>
      <c r="L10383" s="7">
        <v>46112</v>
      </c>
      <c r="M10383" t="s">
        <v>77</v>
      </c>
      <c r="N10383" t="s">
        <v>79</v>
      </c>
      <c r="O10383">
        <v>2026</v>
      </c>
      <c r="P10383">
        <v>1</v>
      </c>
      <c r="Q10383" t="s">
        <v>80</v>
      </c>
      <c r="R10383" s="8">
        <v>46267</v>
      </c>
      <c r="S10383" s="2">
        <v>1</v>
      </c>
      <c r="T10383" s="2" t="s">
        <v>81</v>
      </c>
    </row>
    <row r="10384" spans="1:20" x14ac:dyDescent="0.25">
      <c r="A10384">
        <v>1120911637</v>
      </c>
      <c r="B10384">
        <v>120744166</v>
      </c>
      <c r="C10384" t="s">
        <v>74</v>
      </c>
      <c r="D10384" t="s">
        <v>83</v>
      </c>
      <c r="E10384" t="s">
        <v>76</v>
      </c>
      <c r="F10384" s="7">
        <v>44291</v>
      </c>
      <c r="G10384" s="7">
        <v>44474</v>
      </c>
      <c r="H10384" t="s">
        <v>86</v>
      </c>
      <c r="I10384" t="s">
        <v>87</v>
      </c>
      <c r="J10384" s="7">
        <v>45882</v>
      </c>
      <c r="K10384" s="7">
        <v>45982</v>
      </c>
      <c r="L10384" s="7">
        <v>44474</v>
      </c>
      <c r="M10384" t="s">
        <v>86</v>
      </c>
      <c r="N10384" t="s">
        <v>79</v>
      </c>
      <c r="O10384">
        <v>2026</v>
      </c>
      <c r="P10384">
        <v>1</v>
      </c>
      <c r="Q10384" t="s">
        <v>80</v>
      </c>
      <c r="R10384" s="8">
        <v>46267</v>
      </c>
      <c r="S10384" s="2">
        <v>1</v>
      </c>
      <c r="T10384" s="2" t="s">
        <v>81</v>
      </c>
    </row>
    <row r="10385" spans="1:20" x14ac:dyDescent="0.25">
      <c r="A10385">
        <v>1120911658</v>
      </c>
      <c r="B10385">
        <v>120765437</v>
      </c>
      <c r="C10385" t="s">
        <v>98</v>
      </c>
      <c r="D10385" t="s">
        <v>88</v>
      </c>
      <c r="E10385" t="s">
        <v>76</v>
      </c>
      <c r="F10385" s="7">
        <v>44294</v>
      </c>
      <c r="G10385" s="7">
        <v>44659</v>
      </c>
      <c r="H10385" t="s">
        <v>77</v>
      </c>
      <c r="I10385" t="s">
        <v>84</v>
      </c>
      <c r="J10385" s="7">
        <v>45417</v>
      </c>
      <c r="K10385" s="7">
        <v>45435</v>
      </c>
      <c r="L10385" s="7">
        <v>44659</v>
      </c>
      <c r="M10385" t="s">
        <v>77</v>
      </c>
      <c r="N10385" t="s">
        <v>79</v>
      </c>
      <c r="O10385">
        <v>2026</v>
      </c>
      <c r="P10385">
        <v>1</v>
      </c>
      <c r="Q10385" t="s">
        <v>80</v>
      </c>
      <c r="R10385" s="8">
        <v>46267</v>
      </c>
      <c r="S10385" s="2">
        <v>1</v>
      </c>
      <c r="T10385" s="2" t="s">
        <v>81</v>
      </c>
    </row>
    <row r="10386" spans="1:20" x14ac:dyDescent="0.25">
      <c r="A10386">
        <v>1120911659</v>
      </c>
      <c r="B10386">
        <v>120765437</v>
      </c>
      <c r="C10386" t="s">
        <v>98</v>
      </c>
      <c r="D10386" t="s">
        <v>88</v>
      </c>
      <c r="E10386" t="s">
        <v>76</v>
      </c>
      <c r="F10386" s="7">
        <v>44294</v>
      </c>
      <c r="G10386" s="7">
        <v>44659</v>
      </c>
      <c r="H10386" t="s">
        <v>77</v>
      </c>
      <c r="I10386" t="s">
        <v>84</v>
      </c>
      <c r="J10386" s="7">
        <v>45417</v>
      </c>
      <c r="K10386" s="7">
        <v>46027</v>
      </c>
      <c r="L10386" s="7">
        <v>44659</v>
      </c>
      <c r="M10386" t="s">
        <v>77</v>
      </c>
      <c r="N10386" t="s">
        <v>79</v>
      </c>
      <c r="O10386">
        <v>2026</v>
      </c>
      <c r="P10386">
        <v>1</v>
      </c>
      <c r="Q10386" t="s">
        <v>80</v>
      </c>
      <c r="R10386" s="8">
        <v>46267</v>
      </c>
      <c r="S10386" s="2">
        <v>1</v>
      </c>
      <c r="T10386" s="2" t="s">
        <v>81</v>
      </c>
    </row>
    <row r="10387" spans="1:20" x14ac:dyDescent="0.25">
      <c r="A10387">
        <v>1120911688</v>
      </c>
      <c r="B10387">
        <v>120817732</v>
      </c>
      <c r="C10387" t="s">
        <v>82</v>
      </c>
      <c r="D10387" t="s">
        <v>88</v>
      </c>
      <c r="E10387" t="s">
        <v>76</v>
      </c>
      <c r="F10387" s="7">
        <v>44300</v>
      </c>
      <c r="G10387" s="7">
        <v>44665</v>
      </c>
      <c r="H10387" t="s">
        <v>77</v>
      </c>
      <c r="I10387" t="s">
        <v>78</v>
      </c>
      <c r="J10387" s="7">
        <v>46062</v>
      </c>
      <c r="K10387" s="7">
        <v>45446</v>
      </c>
      <c r="L10387" s="7">
        <v>44665</v>
      </c>
      <c r="M10387" t="s">
        <v>77</v>
      </c>
      <c r="N10387" t="s">
        <v>92</v>
      </c>
      <c r="O10387">
        <v>2026</v>
      </c>
      <c r="P10387">
        <v>1</v>
      </c>
      <c r="Q10387" t="s">
        <v>80</v>
      </c>
      <c r="R10387" s="8">
        <v>46267</v>
      </c>
      <c r="S10387" s="2">
        <v>1</v>
      </c>
      <c r="T10387" s="2" t="s">
        <v>81</v>
      </c>
    </row>
    <row r="10388" spans="1:20" x14ac:dyDescent="0.25">
      <c r="A10388">
        <v>1120911716</v>
      </c>
      <c r="B10388">
        <v>120858338</v>
      </c>
      <c r="C10388" t="s">
        <v>91</v>
      </c>
      <c r="D10388" t="s">
        <v>88</v>
      </c>
      <c r="E10388" t="s">
        <v>76</v>
      </c>
      <c r="F10388" s="7">
        <v>44307</v>
      </c>
      <c r="G10388" s="7">
        <v>46133</v>
      </c>
      <c r="H10388" t="s">
        <v>77</v>
      </c>
      <c r="I10388" t="s">
        <v>84</v>
      </c>
      <c r="J10388" s="7">
        <v>45747</v>
      </c>
      <c r="K10388" s="7">
        <v>45973</v>
      </c>
      <c r="L10388" s="7">
        <v>46133</v>
      </c>
      <c r="M10388" t="s">
        <v>77</v>
      </c>
      <c r="N10388" t="s">
        <v>79</v>
      </c>
      <c r="O10388">
        <v>2026</v>
      </c>
      <c r="P10388">
        <v>1</v>
      </c>
      <c r="Q10388" t="s">
        <v>80</v>
      </c>
      <c r="R10388" s="8">
        <v>46267</v>
      </c>
      <c r="S10388" s="2">
        <v>1</v>
      </c>
      <c r="T10388" s="2" t="s">
        <v>81</v>
      </c>
    </row>
    <row r="10389" spans="1:20" x14ac:dyDescent="0.25">
      <c r="A10389">
        <v>1120911741</v>
      </c>
      <c r="B10389">
        <v>120879619</v>
      </c>
      <c r="C10389" t="s">
        <v>82</v>
      </c>
      <c r="D10389" t="s">
        <v>88</v>
      </c>
      <c r="E10389" t="s">
        <v>76</v>
      </c>
      <c r="F10389" s="7">
        <v>44310</v>
      </c>
      <c r="G10389" s="7">
        <v>44675</v>
      </c>
      <c r="H10389" t="s">
        <v>77</v>
      </c>
      <c r="I10389" t="s">
        <v>84</v>
      </c>
      <c r="J10389" s="7">
        <v>45510</v>
      </c>
      <c r="K10389" s="7">
        <v>45748</v>
      </c>
      <c r="L10389" s="7">
        <v>44675</v>
      </c>
      <c r="M10389" t="s">
        <v>77</v>
      </c>
      <c r="N10389" t="s">
        <v>79</v>
      </c>
      <c r="O10389">
        <v>2026</v>
      </c>
      <c r="P10389">
        <v>1</v>
      </c>
      <c r="Q10389" t="s">
        <v>80</v>
      </c>
      <c r="R10389" s="8">
        <v>46267</v>
      </c>
      <c r="S10389" s="2">
        <v>1</v>
      </c>
      <c r="T10389" s="2" t="s">
        <v>81</v>
      </c>
    </row>
    <row r="10390" spans="1:20" x14ac:dyDescent="0.25">
      <c r="A10390">
        <v>1120911742</v>
      </c>
      <c r="B10390">
        <v>120879619</v>
      </c>
      <c r="C10390" t="s">
        <v>82</v>
      </c>
      <c r="D10390" t="s">
        <v>88</v>
      </c>
      <c r="E10390" t="s">
        <v>76</v>
      </c>
      <c r="F10390" s="7">
        <v>44310</v>
      </c>
      <c r="G10390" s="7">
        <v>44675</v>
      </c>
      <c r="H10390" t="s">
        <v>77</v>
      </c>
      <c r="I10390" t="s">
        <v>84</v>
      </c>
      <c r="J10390" s="7">
        <v>45510</v>
      </c>
      <c r="K10390" s="7">
        <v>45688</v>
      </c>
      <c r="L10390" s="7">
        <v>44675</v>
      </c>
      <c r="M10390" t="s">
        <v>77</v>
      </c>
      <c r="N10390" t="s">
        <v>79</v>
      </c>
      <c r="O10390">
        <v>2026</v>
      </c>
      <c r="P10390">
        <v>1</v>
      </c>
      <c r="Q10390" t="s">
        <v>80</v>
      </c>
      <c r="R10390" s="8">
        <v>46267</v>
      </c>
      <c r="S10390" s="2">
        <v>1</v>
      </c>
      <c r="T10390" s="2" t="s">
        <v>81</v>
      </c>
    </row>
    <row r="10391" spans="1:20" x14ac:dyDescent="0.25">
      <c r="A10391">
        <v>1120911893</v>
      </c>
      <c r="B10391">
        <v>121339691</v>
      </c>
      <c r="C10391" t="s">
        <v>91</v>
      </c>
      <c r="D10391" t="s">
        <v>83</v>
      </c>
      <c r="E10391" t="s">
        <v>76</v>
      </c>
      <c r="F10391" s="7">
        <v>44331</v>
      </c>
      <c r="G10391" s="7">
        <v>46157</v>
      </c>
      <c r="H10391" t="s">
        <v>77</v>
      </c>
      <c r="I10391" t="s">
        <v>84</v>
      </c>
      <c r="J10391" s="7">
        <v>45830</v>
      </c>
      <c r="K10391" s="7">
        <v>45731</v>
      </c>
      <c r="L10391" s="7">
        <v>46157</v>
      </c>
      <c r="M10391" t="s">
        <v>77</v>
      </c>
      <c r="N10391" t="s">
        <v>79</v>
      </c>
      <c r="O10391">
        <v>2026</v>
      </c>
      <c r="P10391">
        <v>1</v>
      </c>
      <c r="Q10391" t="s">
        <v>80</v>
      </c>
      <c r="R10391" s="8">
        <v>46267</v>
      </c>
      <c r="S10391" s="2">
        <v>1</v>
      </c>
      <c r="T10391" s="2" t="s">
        <v>81</v>
      </c>
    </row>
    <row r="10392" spans="1:20" x14ac:dyDescent="0.25">
      <c r="A10392">
        <v>1120912013</v>
      </c>
      <c r="B10392">
        <v>121452870</v>
      </c>
      <c r="C10392" t="s">
        <v>74</v>
      </c>
      <c r="D10392" t="s">
        <v>88</v>
      </c>
      <c r="E10392" t="s">
        <v>76</v>
      </c>
      <c r="F10392" s="7">
        <v>44350</v>
      </c>
      <c r="G10392" s="7">
        <v>44715</v>
      </c>
      <c r="H10392" t="s">
        <v>77</v>
      </c>
      <c r="I10392" t="s">
        <v>78</v>
      </c>
      <c r="J10392" s="7">
        <v>45495</v>
      </c>
      <c r="K10392" s="7">
        <v>45554</v>
      </c>
      <c r="L10392" s="7">
        <v>44715</v>
      </c>
      <c r="M10392" t="s">
        <v>77</v>
      </c>
      <c r="N10392" t="s">
        <v>79</v>
      </c>
      <c r="O10392">
        <v>2026</v>
      </c>
      <c r="P10392">
        <v>1</v>
      </c>
      <c r="Q10392" t="s">
        <v>80</v>
      </c>
      <c r="R10392" s="8">
        <v>46267</v>
      </c>
      <c r="S10392" s="2">
        <v>1</v>
      </c>
      <c r="T10392" s="2" t="s">
        <v>81</v>
      </c>
    </row>
    <row r="10393" spans="1:20" x14ac:dyDescent="0.25">
      <c r="A10393">
        <v>1120912019</v>
      </c>
      <c r="B10393">
        <v>121466765</v>
      </c>
      <c r="C10393" t="s">
        <v>90</v>
      </c>
      <c r="D10393" t="s">
        <v>88</v>
      </c>
      <c r="E10393" t="s">
        <v>76</v>
      </c>
      <c r="F10393" s="7">
        <v>44351</v>
      </c>
      <c r="G10393" s="7">
        <v>44716</v>
      </c>
      <c r="H10393" t="s">
        <v>77</v>
      </c>
      <c r="I10393" t="s">
        <v>78</v>
      </c>
      <c r="J10393" s="7">
        <v>45472</v>
      </c>
      <c r="K10393" s="7">
        <v>45475</v>
      </c>
      <c r="L10393" s="7">
        <v>44716</v>
      </c>
      <c r="M10393" t="s">
        <v>77</v>
      </c>
      <c r="N10393" t="s">
        <v>79</v>
      </c>
      <c r="O10393">
        <v>2026</v>
      </c>
      <c r="P10393">
        <v>1</v>
      </c>
      <c r="Q10393" t="s">
        <v>80</v>
      </c>
      <c r="R10393" s="8">
        <v>46267</v>
      </c>
      <c r="S10393" s="2">
        <v>1</v>
      </c>
      <c r="T10393" s="2" t="s">
        <v>81</v>
      </c>
    </row>
    <row r="10394" spans="1:20" x14ac:dyDescent="0.25">
      <c r="A10394">
        <v>1120912098</v>
      </c>
      <c r="B10394">
        <v>121542724</v>
      </c>
      <c r="C10394" t="s">
        <v>82</v>
      </c>
      <c r="D10394" t="s">
        <v>75</v>
      </c>
      <c r="E10394" t="s">
        <v>76</v>
      </c>
      <c r="F10394" s="7">
        <v>44362</v>
      </c>
      <c r="G10394" s="7">
        <v>46188</v>
      </c>
      <c r="H10394" t="s">
        <v>77</v>
      </c>
      <c r="I10394" t="s">
        <v>78</v>
      </c>
      <c r="J10394" s="7">
        <v>46060</v>
      </c>
      <c r="K10394" s="7">
        <v>44363</v>
      </c>
      <c r="L10394" s="7">
        <v>46188</v>
      </c>
      <c r="M10394" t="s">
        <v>77</v>
      </c>
      <c r="N10394" t="s">
        <v>79</v>
      </c>
      <c r="O10394">
        <v>2026</v>
      </c>
      <c r="P10394">
        <v>1</v>
      </c>
      <c r="Q10394" t="s">
        <v>80</v>
      </c>
      <c r="R10394" s="8">
        <v>46267</v>
      </c>
      <c r="S10394" s="2">
        <v>1</v>
      </c>
      <c r="T10394" s="2" t="s">
        <v>81</v>
      </c>
    </row>
    <row r="10395" spans="1:20" x14ac:dyDescent="0.25">
      <c r="A10395">
        <v>1120912136</v>
      </c>
      <c r="B10395">
        <v>121586888</v>
      </c>
      <c r="C10395" t="s">
        <v>74</v>
      </c>
      <c r="D10395" t="s">
        <v>83</v>
      </c>
      <c r="E10395" t="s">
        <v>76</v>
      </c>
      <c r="F10395" s="7">
        <v>44370</v>
      </c>
      <c r="G10395" s="7">
        <v>46196</v>
      </c>
      <c r="H10395" t="s">
        <v>77</v>
      </c>
      <c r="I10395" t="s">
        <v>78</v>
      </c>
      <c r="J10395" s="7">
        <v>45884</v>
      </c>
      <c r="K10395" s="7">
        <v>45951</v>
      </c>
      <c r="L10395" s="7">
        <v>46196</v>
      </c>
      <c r="M10395" t="s">
        <v>77</v>
      </c>
      <c r="N10395" t="s">
        <v>79</v>
      </c>
      <c r="O10395">
        <v>2026</v>
      </c>
      <c r="P10395">
        <v>1</v>
      </c>
      <c r="Q10395" t="s">
        <v>80</v>
      </c>
      <c r="R10395" s="8">
        <v>46267</v>
      </c>
      <c r="S10395" s="2">
        <v>1</v>
      </c>
      <c r="T10395" s="2" t="s">
        <v>81</v>
      </c>
    </row>
    <row r="10396" spans="1:20" x14ac:dyDescent="0.25">
      <c r="A10396">
        <v>1120912150</v>
      </c>
      <c r="B10396">
        <v>121607515</v>
      </c>
      <c r="C10396" t="s">
        <v>82</v>
      </c>
      <c r="D10396" t="s">
        <v>83</v>
      </c>
      <c r="E10396" t="s">
        <v>76</v>
      </c>
      <c r="F10396" s="7">
        <v>44373</v>
      </c>
      <c r="G10396" s="7">
        <v>46199</v>
      </c>
      <c r="H10396" t="s">
        <v>77</v>
      </c>
      <c r="I10396" t="s">
        <v>78</v>
      </c>
      <c r="J10396" s="7">
        <v>45824</v>
      </c>
      <c r="K10396" s="7">
        <v>45057</v>
      </c>
      <c r="L10396" s="7">
        <v>46199</v>
      </c>
      <c r="M10396" t="s">
        <v>77</v>
      </c>
      <c r="N10396" t="s">
        <v>79</v>
      </c>
      <c r="O10396">
        <v>2026</v>
      </c>
      <c r="P10396">
        <v>1</v>
      </c>
      <c r="Q10396" t="s">
        <v>80</v>
      </c>
      <c r="R10396" s="8">
        <v>46267</v>
      </c>
      <c r="S10396" s="2">
        <v>1</v>
      </c>
      <c r="T10396" s="2" t="s">
        <v>81</v>
      </c>
    </row>
    <row r="10397" spans="1:20" x14ac:dyDescent="0.25">
      <c r="A10397">
        <v>1120912192</v>
      </c>
      <c r="B10397">
        <v>121633056</v>
      </c>
      <c r="C10397" t="s">
        <v>82</v>
      </c>
      <c r="D10397" t="s">
        <v>88</v>
      </c>
      <c r="E10397" t="s">
        <v>76</v>
      </c>
      <c r="F10397" s="7">
        <v>44330</v>
      </c>
      <c r="G10397" s="7">
        <v>46156</v>
      </c>
      <c r="H10397" t="s">
        <v>77</v>
      </c>
      <c r="I10397" t="s">
        <v>84</v>
      </c>
      <c r="J10397" s="7">
        <v>45830</v>
      </c>
      <c r="K10397" s="7">
        <v>44385</v>
      </c>
      <c r="L10397" s="7">
        <v>46156</v>
      </c>
      <c r="M10397" t="s">
        <v>77</v>
      </c>
      <c r="N10397" t="s">
        <v>79</v>
      </c>
      <c r="O10397">
        <v>2026</v>
      </c>
      <c r="P10397">
        <v>1</v>
      </c>
      <c r="Q10397" t="s">
        <v>80</v>
      </c>
      <c r="R10397" s="8">
        <v>46267</v>
      </c>
      <c r="S10397" s="2">
        <v>1</v>
      </c>
      <c r="T10397" s="2" t="s">
        <v>81</v>
      </c>
    </row>
    <row r="10398" spans="1:20" x14ac:dyDescent="0.25">
      <c r="A10398">
        <v>1120912208</v>
      </c>
      <c r="B10398">
        <v>121639164</v>
      </c>
      <c r="C10398" t="s">
        <v>85</v>
      </c>
      <c r="D10398" t="s">
        <v>75</v>
      </c>
      <c r="E10398" t="s">
        <v>76</v>
      </c>
      <c r="F10398" s="7">
        <v>44377</v>
      </c>
      <c r="G10398" s="7">
        <v>44742</v>
      </c>
      <c r="H10398" t="s">
        <v>86</v>
      </c>
      <c r="I10398" t="s">
        <v>87</v>
      </c>
      <c r="J10398" s="7">
        <v>45204</v>
      </c>
      <c r="K10398" s="7">
        <v>45773</v>
      </c>
      <c r="L10398" s="7">
        <v>44742</v>
      </c>
      <c r="M10398" t="s">
        <v>86</v>
      </c>
      <c r="N10398" t="s">
        <v>92</v>
      </c>
      <c r="O10398">
        <v>2026</v>
      </c>
      <c r="P10398">
        <v>1</v>
      </c>
      <c r="Q10398" t="s">
        <v>80</v>
      </c>
      <c r="R10398" s="8">
        <v>46267</v>
      </c>
      <c r="S10398" s="2">
        <v>1</v>
      </c>
      <c r="T10398" s="2" t="s">
        <v>81</v>
      </c>
    </row>
    <row r="10399" spans="1:20" x14ac:dyDescent="0.25">
      <c r="A10399">
        <v>1120912229</v>
      </c>
      <c r="B10399">
        <v>121654375</v>
      </c>
      <c r="C10399" t="s">
        <v>85</v>
      </c>
      <c r="D10399" t="s">
        <v>75</v>
      </c>
      <c r="E10399" t="s">
        <v>76</v>
      </c>
      <c r="F10399" s="7">
        <v>44379</v>
      </c>
      <c r="G10399" s="7">
        <v>44744</v>
      </c>
      <c r="H10399" t="s">
        <v>86</v>
      </c>
      <c r="I10399" t="s">
        <v>87</v>
      </c>
      <c r="J10399" s="7">
        <v>46090</v>
      </c>
      <c r="K10399" s="7">
        <v>44380</v>
      </c>
      <c r="L10399" s="7">
        <v>44744</v>
      </c>
      <c r="M10399" t="s">
        <v>86</v>
      </c>
      <c r="N10399" t="s">
        <v>79</v>
      </c>
      <c r="O10399">
        <v>2026</v>
      </c>
      <c r="P10399">
        <v>1</v>
      </c>
      <c r="Q10399" t="s">
        <v>80</v>
      </c>
      <c r="R10399" s="8">
        <v>46267</v>
      </c>
      <c r="S10399" s="2">
        <v>1</v>
      </c>
      <c r="T10399" s="2" t="s">
        <v>81</v>
      </c>
    </row>
    <row r="10400" spans="1:20" x14ac:dyDescent="0.25">
      <c r="A10400">
        <v>1120912262</v>
      </c>
      <c r="B10400">
        <v>121667639</v>
      </c>
      <c r="C10400" t="s">
        <v>82</v>
      </c>
      <c r="D10400" t="s">
        <v>75</v>
      </c>
      <c r="E10400" t="s">
        <v>76</v>
      </c>
      <c r="F10400" s="7">
        <v>44383</v>
      </c>
      <c r="G10400" s="7">
        <v>44748</v>
      </c>
      <c r="H10400" t="s">
        <v>77</v>
      </c>
      <c r="I10400" t="s">
        <v>78</v>
      </c>
      <c r="J10400" s="7">
        <v>45078</v>
      </c>
      <c r="K10400" s="7">
        <v>46072</v>
      </c>
      <c r="L10400" s="7">
        <v>44748</v>
      </c>
      <c r="M10400" t="s">
        <v>77</v>
      </c>
      <c r="N10400" t="s">
        <v>92</v>
      </c>
      <c r="O10400">
        <v>2026</v>
      </c>
      <c r="P10400">
        <v>1</v>
      </c>
      <c r="Q10400" t="s">
        <v>80</v>
      </c>
      <c r="R10400" s="8">
        <v>46267</v>
      </c>
      <c r="S10400" s="2">
        <v>1</v>
      </c>
      <c r="T10400" s="2" t="s">
        <v>81</v>
      </c>
    </row>
    <row r="10401" spans="1:20" x14ac:dyDescent="0.25">
      <c r="A10401">
        <v>1120912315</v>
      </c>
      <c r="B10401">
        <v>121694847</v>
      </c>
      <c r="C10401" t="s">
        <v>74</v>
      </c>
      <c r="D10401" t="s">
        <v>83</v>
      </c>
      <c r="E10401" t="s">
        <v>76</v>
      </c>
      <c r="F10401" s="7">
        <v>44386</v>
      </c>
      <c r="G10401" s="7">
        <v>44570</v>
      </c>
      <c r="H10401" t="s">
        <v>77</v>
      </c>
      <c r="I10401" t="s">
        <v>78</v>
      </c>
      <c r="J10401" s="7">
        <v>45929</v>
      </c>
      <c r="K10401" s="7">
        <v>44389</v>
      </c>
      <c r="L10401" s="7">
        <v>44570</v>
      </c>
      <c r="M10401" t="s">
        <v>77</v>
      </c>
      <c r="N10401" t="s">
        <v>79</v>
      </c>
      <c r="O10401">
        <v>2026</v>
      </c>
      <c r="P10401">
        <v>1</v>
      </c>
      <c r="Q10401" t="s">
        <v>80</v>
      </c>
      <c r="R10401" s="8">
        <v>46267</v>
      </c>
      <c r="S10401" s="2">
        <v>1</v>
      </c>
      <c r="T10401" s="2" t="s">
        <v>81</v>
      </c>
    </row>
    <row r="10402" spans="1:20" x14ac:dyDescent="0.25">
      <c r="A10402">
        <v>1120912457</v>
      </c>
      <c r="B10402">
        <v>121781313</v>
      </c>
      <c r="C10402" t="s">
        <v>98</v>
      </c>
      <c r="D10402" t="s">
        <v>88</v>
      </c>
      <c r="E10402" t="s">
        <v>76</v>
      </c>
      <c r="F10402" s="7">
        <v>44399</v>
      </c>
      <c r="G10402" s="7">
        <v>46225</v>
      </c>
      <c r="H10402" t="s">
        <v>77</v>
      </c>
      <c r="I10402" t="s">
        <v>78</v>
      </c>
      <c r="J10402" s="7"/>
      <c r="K10402" s="7">
        <v>45747</v>
      </c>
      <c r="L10402" s="7">
        <v>46225</v>
      </c>
      <c r="M10402" t="s">
        <v>77</v>
      </c>
      <c r="N10402"/>
      <c r="O10402">
        <v>2026</v>
      </c>
      <c r="P10402">
        <v>1</v>
      </c>
      <c r="Q10402" t="s">
        <v>80</v>
      </c>
      <c r="R10402" s="8">
        <v>46267</v>
      </c>
      <c r="S10402" s="2">
        <v>1</v>
      </c>
      <c r="T10402" s="2" t="s">
        <v>81</v>
      </c>
    </row>
    <row r="10403" spans="1:20" x14ac:dyDescent="0.25">
      <c r="A10403">
        <v>1120912517</v>
      </c>
      <c r="B10403">
        <v>121808068</v>
      </c>
      <c r="C10403" t="s">
        <v>85</v>
      </c>
      <c r="D10403" t="s">
        <v>88</v>
      </c>
      <c r="E10403" t="s">
        <v>76</v>
      </c>
      <c r="F10403" s="7">
        <v>44405</v>
      </c>
      <c r="G10403" s="7">
        <v>44770</v>
      </c>
      <c r="H10403" t="s">
        <v>77</v>
      </c>
      <c r="I10403" t="s">
        <v>78</v>
      </c>
      <c r="J10403" s="7">
        <v>45845</v>
      </c>
      <c r="K10403" s="7">
        <v>44686</v>
      </c>
      <c r="L10403" s="7">
        <v>44770</v>
      </c>
      <c r="M10403" t="s">
        <v>77</v>
      </c>
      <c r="N10403" t="s">
        <v>79</v>
      </c>
      <c r="O10403">
        <v>2026</v>
      </c>
      <c r="P10403">
        <v>1</v>
      </c>
      <c r="Q10403" t="s">
        <v>80</v>
      </c>
      <c r="R10403" s="8">
        <v>46267</v>
      </c>
      <c r="S10403" s="2">
        <v>1</v>
      </c>
      <c r="T10403" s="2" t="s">
        <v>81</v>
      </c>
    </row>
    <row r="10404" spans="1:20" x14ac:dyDescent="0.25">
      <c r="A10404">
        <v>1120912530</v>
      </c>
      <c r="B10404">
        <v>121813273</v>
      </c>
      <c r="C10404" t="s">
        <v>82</v>
      </c>
      <c r="D10404" t="s">
        <v>75</v>
      </c>
      <c r="E10404" t="s">
        <v>76</v>
      </c>
      <c r="F10404" s="7">
        <v>44338</v>
      </c>
      <c r="G10404" s="7">
        <v>46164</v>
      </c>
      <c r="H10404" t="s">
        <v>77</v>
      </c>
      <c r="I10404" t="s">
        <v>78</v>
      </c>
      <c r="J10404" s="7">
        <v>45393</v>
      </c>
      <c r="K10404" s="7">
        <v>45294</v>
      </c>
      <c r="L10404" s="7">
        <v>46164</v>
      </c>
      <c r="M10404" t="s">
        <v>77</v>
      </c>
      <c r="N10404" t="s">
        <v>79</v>
      </c>
      <c r="O10404">
        <v>2026</v>
      </c>
      <c r="P10404">
        <v>1</v>
      </c>
      <c r="Q10404" t="s">
        <v>80</v>
      </c>
      <c r="R10404" s="8">
        <v>46267</v>
      </c>
      <c r="S10404" s="2">
        <v>1</v>
      </c>
      <c r="T10404" s="2" t="s">
        <v>81</v>
      </c>
    </row>
    <row r="10405" spans="1:20" x14ac:dyDescent="0.25">
      <c r="A10405">
        <v>1120912874</v>
      </c>
      <c r="B10405">
        <v>121965640</v>
      </c>
      <c r="C10405" t="s">
        <v>82</v>
      </c>
      <c r="D10405" t="s">
        <v>75</v>
      </c>
      <c r="E10405" t="s">
        <v>76</v>
      </c>
      <c r="F10405" s="7">
        <v>44435</v>
      </c>
      <c r="G10405" s="7">
        <v>45165</v>
      </c>
      <c r="H10405" t="s">
        <v>77</v>
      </c>
      <c r="I10405" t="s">
        <v>89</v>
      </c>
      <c r="J10405" s="7">
        <v>46083</v>
      </c>
      <c r="K10405" s="7">
        <v>46091</v>
      </c>
      <c r="L10405" s="7">
        <v>45165</v>
      </c>
      <c r="M10405" t="s">
        <v>77</v>
      </c>
      <c r="N10405" t="s">
        <v>79</v>
      </c>
      <c r="O10405">
        <v>2026</v>
      </c>
      <c r="P10405">
        <v>1</v>
      </c>
      <c r="Q10405" t="s">
        <v>80</v>
      </c>
      <c r="R10405" s="8">
        <v>46267</v>
      </c>
      <c r="S10405" s="2">
        <v>1</v>
      </c>
      <c r="T10405" s="2" t="s">
        <v>81</v>
      </c>
    </row>
    <row r="10406" spans="1:20" x14ac:dyDescent="0.25">
      <c r="A10406">
        <v>1120912954</v>
      </c>
      <c r="B10406">
        <v>122008434</v>
      </c>
      <c r="C10406" t="s">
        <v>93</v>
      </c>
      <c r="D10406" t="s">
        <v>88</v>
      </c>
      <c r="E10406" t="s">
        <v>76</v>
      </c>
      <c r="F10406" s="7">
        <v>44446</v>
      </c>
      <c r="G10406" s="7">
        <v>44811</v>
      </c>
      <c r="H10406" t="s">
        <v>77</v>
      </c>
      <c r="I10406" t="s">
        <v>78</v>
      </c>
      <c r="J10406" s="7">
        <v>46107</v>
      </c>
      <c r="K10406" s="7">
        <v>45779</v>
      </c>
      <c r="L10406" s="7">
        <v>44811</v>
      </c>
      <c r="M10406" t="s">
        <v>77</v>
      </c>
      <c r="N10406" t="s">
        <v>79</v>
      </c>
      <c r="O10406">
        <v>2026</v>
      </c>
      <c r="P10406">
        <v>1</v>
      </c>
      <c r="Q10406" t="s">
        <v>80</v>
      </c>
      <c r="R10406" s="8">
        <v>46267</v>
      </c>
      <c r="S10406" s="2">
        <v>1</v>
      </c>
      <c r="T10406" s="2" t="s">
        <v>81</v>
      </c>
    </row>
    <row r="10407" spans="1:20" x14ac:dyDescent="0.25">
      <c r="A10407">
        <v>1120912955</v>
      </c>
      <c r="B10407">
        <v>122008434</v>
      </c>
      <c r="C10407" t="s">
        <v>93</v>
      </c>
      <c r="D10407" t="s">
        <v>88</v>
      </c>
      <c r="E10407" t="s">
        <v>76</v>
      </c>
      <c r="F10407" s="7">
        <v>44446</v>
      </c>
      <c r="G10407" s="7">
        <v>44811</v>
      </c>
      <c r="H10407" t="s">
        <v>77</v>
      </c>
      <c r="I10407" t="s">
        <v>78</v>
      </c>
      <c r="J10407" s="7">
        <v>46107</v>
      </c>
      <c r="K10407" s="7">
        <v>44568</v>
      </c>
      <c r="L10407" s="7">
        <v>44811</v>
      </c>
      <c r="M10407" t="s">
        <v>77</v>
      </c>
      <c r="N10407" t="s">
        <v>79</v>
      </c>
      <c r="O10407">
        <v>2026</v>
      </c>
      <c r="P10407">
        <v>1</v>
      </c>
      <c r="Q10407" t="s">
        <v>80</v>
      </c>
      <c r="R10407" s="8">
        <v>46267</v>
      </c>
      <c r="S10407" s="2">
        <v>1</v>
      </c>
      <c r="T10407" s="2" t="s">
        <v>81</v>
      </c>
    </row>
    <row r="10408" spans="1:20" x14ac:dyDescent="0.25">
      <c r="A10408">
        <v>1120913238</v>
      </c>
      <c r="B10408">
        <v>122114447</v>
      </c>
      <c r="C10408" t="s">
        <v>82</v>
      </c>
      <c r="D10408" t="s">
        <v>75</v>
      </c>
      <c r="E10408" t="s">
        <v>76</v>
      </c>
      <c r="F10408" s="7">
        <v>44377</v>
      </c>
      <c r="G10408" s="7">
        <v>44742</v>
      </c>
      <c r="H10408" t="s">
        <v>77</v>
      </c>
      <c r="I10408" t="s">
        <v>78</v>
      </c>
      <c r="J10408" s="7">
        <v>44529</v>
      </c>
      <c r="K10408" s="7">
        <v>44529</v>
      </c>
      <c r="L10408" s="7">
        <v>44742</v>
      </c>
      <c r="M10408" t="s">
        <v>77</v>
      </c>
      <c r="N10408" t="s">
        <v>92</v>
      </c>
      <c r="O10408">
        <v>2026</v>
      </c>
      <c r="P10408">
        <v>1</v>
      </c>
      <c r="Q10408" t="s">
        <v>80</v>
      </c>
      <c r="R10408" s="8">
        <v>46267</v>
      </c>
      <c r="S10408" s="2">
        <v>1</v>
      </c>
      <c r="T10408" s="2" t="s">
        <v>81</v>
      </c>
    </row>
    <row r="10409" spans="1:20" x14ac:dyDescent="0.25">
      <c r="A10409">
        <v>1120913389</v>
      </c>
      <c r="B10409">
        <v>122162698</v>
      </c>
      <c r="C10409" t="s">
        <v>74</v>
      </c>
      <c r="D10409" t="s">
        <v>75</v>
      </c>
      <c r="E10409" t="s">
        <v>76</v>
      </c>
      <c r="F10409" s="7">
        <v>44476</v>
      </c>
      <c r="G10409" s="7">
        <v>46302</v>
      </c>
      <c r="H10409" t="s">
        <v>77</v>
      </c>
      <c r="I10409" t="s">
        <v>78</v>
      </c>
      <c r="J10409" s="7">
        <v>46097</v>
      </c>
      <c r="K10409" s="7">
        <v>46101</v>
      </c>
      <c r="L10409" s="7">
        <v>46302</v>
      </c>
      <c r="M10409" t="s">
        <v>77</v>
      </c>
      <c r="N10409" t="s">
        <v>79</v>
      </c>
      <c r="O10409">
        <v>2026</v>
      </c>
      <c r="P10409">
        <v>1</v>
      </c>
      <c r="Q10409" t="s">
        <v>80</v>
      </c>
      <c r="R10409" s="8">
        <v>46267</v>
      </c>
      <c r="S10409" s="2">
        <v>1</v>
      </c>
      <c r="T10409" s="2" t="s">
        <v>81</v>
      </c>
    </row>
    <row r="10410" spans="1:20" x14ac:dyDescent="0.25">
      <c r="A10410">
        <v>1120913453</v>
      </c>
      <c r="B10410">
        <v>122198922</v>
      </c>
      <c r="C10410" t="s">
        <v>98</v>
      </c>
      <c r="D10410" t="s">
        <v>83</v>
      </c>
      <c r="E10410" t="s">
        <v>76</v>
      </c>
      <c r="F10410" s="7">
        <v>44482</v>
      </c>
      <c r="G10410" s="7">
        <v>46308</v>
      </c>
      <c r="H10410" t="s">
        <v>77</v>
      </c>
      <c r="I10410" t="s">
        <v>78</v>
      </c>
      <c r="J10410" s="7"/>
      <c r="K10410" s="7">
        <v>45338</v>
      </c>
      <c r="L10410" s="7">
        <v>46308</v>
      </c>
      <c r="M10410" t="s">
        <v>77</v>
      </c>
      <c r="N10410"/>
      <c r="O10410">
        <v>2026</v>
      </c>
      <c r="P10410">
        <v>1</v>
      </c>
      <c r="Q10410" t="s">
        <v>80</v>
      </c>
      <c r="R10410" s="8">
        <v>46267</v>
      </c>
      <c r="S10410" s="2">
        <v>1</v>
      </c>
      <c r="T10410" s="2" t="s">
        <v>81</v>
      </c>
    </row>
    <row r="10411" spans="1:20" x14ac:dyDescent="0.25">
      <c r="A10411">
        <v>1120914219</v>
      </c>
      <c r="B10411">
        <v>123200675</v>
      </c>
      <c r="C10411" t="s">
        <v>74</v>
      </c>
      <c r="D10411" t="s">
        <v>75</v>
      </c>
      <c r="E10411" t="s">
        <v>76</v>
      </c>
      <c r="F10411" s="7">
        <v>44648</v>
      </c>
      <c r="G10411" s="7">
        <v>45013</v>
      </c>
      <c r="H10411" t="s">
        <v>77</v>
      </c>
      <c r="I10411" t="s">
        <v>78</v>
      </c>
      <c r="J10411" s="7"/>
      <c r="K10411" s="7">
        <v>44649</v>
      </c>
      <c r="L10411" s="7">
        <v>45013</v>
      </c>
      <c r="M10411" t="s">
        <v>77</v>
      </c>
      <c r="N10411"/>
      <c r="O10411">
        <v>2026</v>
      </c>
      <c r="P10411">
        <v>1</v>
      </c>
      <c r="Q10411" t="s">
        <v>80</v>
      </c>
      <c r="R10411" s="8">
        <v>46267</v>
      </c>
      <c r="S10411" s="2">
        <v>1</v>
      </c>
      <c r="T10411" s="2" t="s">
        <v>81</v>
      </c>
    </row>
    <row r="10412" spans="1:20" x14ac:dyDescent="0.25">
      <c r="A10412">
        <v>1120914496</v>
      </c>
      <c r="B10412">
        <v>123377762</v>
      </c>
      <c r="C10412" t="s">
        <v>91</v>
      </c>
      <c r="D10412" t="s">
        <v>75</v>
      </c>
      <c r="E10412" t="s">
        <v>76</v>
      </c>
      <c r="F10412" s="7">
        <v>44671</v>
      </c>
      <c r="G10412" s="7">
        <v>45036</v>
      </c>
      <c r="H10412" t="s">
        <v>77</v>
      </c>
      <c r="I10412" t="s">
        <v>78</v>
      </c>
      <c r="J10412" s="7"/>
      <c r="K10412" s="7">
        <v>44677</v>
      </c>
      <c r="L10412" s="7">
        <v>45036</v>
      </c>
      <c r="M10412" t="s">
        <v>77</v>
      </c>
      <c r="N10412"/>
      <c r="O10412">
        <v>2026</v>
      </c>
      <c r="P10412">
        <v>1</v>
      </c>
      <c r="Q10412" t="s">
        <v>80</v>
      </c>
      <c r="R10412" s="8">
        <v>46267</v>
      </c>
      <c r="S10412" s="2">
        <v>1</v>
      </c>
      <c r="T10412" s="2" t="s">
        <v>81</v>
      </c>
    </row>
    <row r="10413" spans="1:20" x14ac:dyDescent="0.25">
      <c r="A10413">
        <v>1120914499</v>
      </c>
      <c r="B10413">
        <v>123378471</v>
      </c>
      <c r="C10413" t="s">
        <v>97</v>
      </c>
      <c r="D10413" t="s">
        <v>75</v>
      </c>
      <c r="E10413" t="s">
        <v>76</v>
      </c>
      <c r="F10413" s="7">
        <v>44671</v>
      </c>
      <c r="G10413" s="7">
        <v>46497</v>
      </c>
      <c r="H10413" t="s">
        <v>86</v>
      </c>
      <c r="I10413" t="s">
        <v>87</v>
      </c>
      <c r="J10413" s="7"/>
      <c r="K10413" s="7">
        <v>44672</v>
      </c>
      <c r="L10413" s="7">
        <v>46497</v>
      </c>
      <c r="M10413" t="s">
        <v>86</v>
      </c>
      <c r="N10413"/>
      <c r="O10413">
        <v>2026</v>
      </c>
      <c r="P10413">
        <v>1</v>
      </c>
      <c r="Q10413" t="s">
        <v>80</v>
      </c>
      <c r="R10413" s="8">
        <v>46267</v>
      </c>
      <c r="S10413" s="2">
        <v>1</v>
      </c>
      <c r="T10413" s="2" t="s">
        <v>81</v>
      </c>
    </row>
    <row r="10414" spans="1:20" x14ac:dyDescent="0.25">
      <c r="A10414">
        <v>1120914588</v>
      </c>
      <c r="B10414">
        <v>123441862</v>
      </c>
      <c r="C10414" t="s">
        <v>85</v>
      </c>
      <c r="D10414" t="s">
        <v>83</v>
      </c>
      <c r="E10414" t="s">
        <v>76</v>
      </c>
      <c r="F10414" s="7">
        <v>44679</v>
      </c>
      <c r="G10414" s="7">
        <v>44862</v>
      </c>
      <c r="H10414" t="s">
        <v>77</v>
      </c>
      <c r="I10414" t="s">
        <v>78</v>
      </c>
      <c r="J10414" s="7">
        <v>45537</v>
      </c>
      <c r="K10414" s="7">
        <v>45922</v>
      </c>
      <c r="L10414" s="7">
        <v>44862</v>
      </c>
      <c r="M10414" t="s">
        <v>77</v>
      </c>
      <c r="N10414" t="s">
        <v>79</v>
      </c>
      <c r="O10414">
        <v>2026</v>
      </c>
      <c r="P10414">
        <v>1</v>
      </c>
      <c r="Q10414" t="s">
        <v>80</v>
      </c>
      <c r="R10414" s="8">
        <v>46267</v>
      </c>
      <c r="S10414" s="2">
        <v>1</v>
      </c>
      <c r="T10414" s="2" t="s">
        <v>81</v>
      </c>
    </row>
    <row r="10415" spans="1:20" x14ac:dyDescent="0.25">
      <c r="A10415">
        <v>1120914590</v>
      </c>
      <c r="B10415">
        <v>123442091</v>
      </c>
      <c r="C10415" t="s">
        <v>74</v>
      </c>
      <c r="D10415" t="s">
        <v>88</v>
      </c>
      <c r="E10415" t="s">
        <v>76</v>
      </c>
      <c r="F10415" s="7">
        <v>44679</v>
      </c>
      <c r="G10415" s="7">
        <v>45044</v>
      </c>
      <c r="H10415" t="s">
        <v>77</v>
      </c>
      <c r="I10415" t="s">
        <v>78</v>
      </c>
      <c r="J10415" s="7">
        <v>45725</v>
      </c>
      <c r="K10415" s="7">
        <v>45853</v>
      </c>
      <c r="L10415" s="7">
        <v>45044</v>
      </c>
      <c r="M10415" t="s">
        <v>77</v>
      </c>
      <c r="N10415" t="s">
        <v>79</v>
      </c>
      <c r="O10415">
        <v>2026</v>
      </c>
      <c r="P10415">
        <v>1</v>
      </c>
      <c r="Q10415" t="s">
        <v>80</v>
      </c>
      <c r="R10415" s="8">
        <v>46267</v>
      </c>
      <c r="S10415" s="2">
        <v>1</v>
      </c>
      <c r="T10415" s="2" t="s">
        <v>81</v>
      </c>
    </row>
    <row r="10416" spans="1:20" x14ac:dyDescent="0.25">
      <c r="A10416">
        <v>1120914770</v>
      </c>
      <c r="B10416">
        <v>123537453</v>
      </c>
      <c r="C10416" t="s">
        <v>90</v>
      </c>
      <c r="D10416" t="s">
        <v>88</v>
      </c>
      <c r="E10416" t="s">
        <v>76</v>
      </c>
      <c r="F10416" s="7">
        <v>44688</v>
      </c>
      <c r="G10416" s="7">
        <v>45053</v>
      </c>
      <c r="H10416" t="s">
        <v>77</v>
      </c>
      <c r="I10416" t="s">
        <v>78</v>
      </c>
      <c r="J10416" s="7">
        <v>45504</v>
      </c>
      <c r="K10416" s="7">
        <v>45512</v>
      </c>
      <c r="L10416" s="7">
        <v>45053</v>
      </c>
      <c r="M10416" t="s">
        <v>77</v>
      </c>
      <c r="N10416" t="s">
        <v>79</v>
      </c>
      <c r="O10416">
        <v>2026</v>
      </c>
      <c r="P10416">
        <v>1</v>
      </c>
      <c r="Q10416" t="s">
        <v>80</v>
      </c>
      <c r="R10416" s="8">
        <v>46267</v>
      </c>
      <c r="S10416" s="2">
        <v>1</v>
      </c>
      <c r="T10416" s="2" t="s">
        <v>81</v>
      </c>
    </row>
    <row r="10417" spans="1:20" x14ac:dyDescent="0.25">
      <c r="A10417">
        <v>1120914884</v>
      </c>
      <c r="B10417">
        <v>123606750</v>
      </c>
      <c r="C10417" t="s">
        <v>82</v>
      </c>
      <c r="D10417" t="s">
        <v>88</v>
      </c>
      <c r="E10417" t="s">
        <v>76</v>
      </c>
      <c r="F10417" s="7">
        <v>44697</v>
      </c>
      <c r="G10417" s="7">
        <v>46523</v>
      </c>
      <c r="H10417" t="s">
        <v>77</v>
      </c>
      <c r="I10417" t="s">
        <v>78</v>
      </c>
      <c r="J10417" s="7">
        <v>46096</v>
      </c>
      <c r="K10417" s="7">
        <v>45905</v>
      </c>
      <c r="L10417" s="7">
        <v>46523</v>
      </c>
      <c r="M10417" t="s">
        <v>77</v>
      </c>
      <c r="N10417" t="s">
        <v>79</v>
      </c>
      <c r="O10417">
        <v>2026</v>
      </c>
      <c r="P10417">
        <v>1</v>
      </c>
      <c r="Q10417" t="s">
        <v>80</v>
      </c>
      <c r="R10417" s="8">
        <v>46267</v>
      </c>
      <c r="S10417" s="2">
        <v>1</v>
      </c>
      <c r="T10417" s="2" t="s">
        <v>81</v>
      </c>
    </row>
    <row r="10418" spans="1:20" x14ac:dyDescent="0.25">
      <c r="A10418">
        <v>1120914921</v>
      </c>
      <c r="B10418">
        <v>123631838</v>
      </c>
      <c r="C10418" t="s">
        <v>82</v>
      </c>
      <c r="D10418" t="s">
        <v>75</v>
      </c>
      <c r="E10418" t="s">
        <v>76</v>
      </c>
      <c r="F10418" s="7">
        <v>44699</v>
      </c>
      <c r="G10418" s="7">
        <v>45064</v>
      </c>
      <c r="H10418" t="s">
        <v>77</v>
      </c>
      <c r="I10418" t="s">
        <v>78</v>
      </c>
      <c r="J10418" s="7"/>
      <c r="K10418" s="7">
        <v>44704</v>
      </c>
      <c r="L10418" s="7">
        <v>45064</v>
      </c>
      <c r="M10418" t="s">
        <v>77</v>
      </c>
      <c r="N10418"/>
      <c r="O10418">
        <v>2026</v>
      </c>
      <c r="P10418">
        <v>1</v>
      </c>
      <c r="Q10418" t="s">
        <v>80</v>
      </c>
      <c r="R10418" s="8">
        <v>46267</v>
      </c>
      <c r="S10418" s="2">
        <v>1</v>
      </c>
      <c r="T10418" s="2" t="s">
        <v>81</v>
      </c>
    </row>
    <row r="10419" spans="1:20" x14ac:dyDescent="0.25">
      <c r="A10419">
        <v>1120914953</v>
      </c>
      <c r="B10419">
        <v>123650027</v>
      </c>
      <c r="C10419" t="s">
        <v>82</v>
      </c>
      <c r="D10419" t="s">
        <v>83</v>
      </c>
      <c r="E10419" t="s">
        <v>76</v>
      </c>
      <c r="F10419" s="7">
        <v>44701</v>
      </c>
      <c r="G10419" s="7">
        <v>44885</v>
      </c>
      <c r="H10419" t="s">
        <v>77</v>
      </c>
      <c r="I10419" t="s">
        <v>78</v>
      </c>
      <c r="J10419" s="7">
        <v>45907</v>
      </c>
      <c r="K10419" s="7">
        <v>45396</v>
      </c>
      <c r="L10419" s="7">
        <v>44885</v>
      </c>
      <c r="M10419" t="s">
        <v>77</v>
      </c>
      <c r="N10419" t="s">
        <v>79</v>
      </c>
      <c r="O10419">
        <v>2026</v>
      </c>
      <c r="P10419">
        <v>1</v>
      </c>
      <c r="Q10419" t="s">
        <v>80</v>
      </c>
      <c r="R10419" s="8">
        <v>46267</v>
      </c>
      <c r="S10419" s="2">
        <v>1</v>
      </c>
      <c r="T10419" s="2" t="s">
        <v>81</v>
      </c>
    </row>
    <row r="10420" spans="1:20" x14ac:dyDescent="0.25">
      <c r="A10420">
        <v>1120915176</v>
      </c>
      <c r="B10420">
        <v>123781030</v>
      </c>
      <c r="C10420" t="s">
        <v>85</v>
      </c>
      <c r="D10420" t="s">
        <v>75</v>
      </c>
      <c r="E10420" t="s">
        <v>76</v>
      </c>
      <c r="F10420" s="7">
        <v>44719</v>
      </c>
      <c r="G10420" s="7">
        <v>45084</v>
      </c>
      <c r="H10420" t="s">
        <v>86</v>
      </c>
      <c r="I10420" t="s">
        <v>87</v>
      </c>
      <c r="J10420" s="7"/>
      <c r="K10420" s="7">
        <v>44734</v>
      </c>
      <c r="L10420" s="7">
        <v>45084</v>
      </c>
      <c r="M10420" t="s">
        <v>86</v>
      </c>
      <c r="N10420"/>
      <c r="O10420">
        <v>2026</v>
      </c>
      <c r="P10420">
        <v>1</v>
      </c>
      <c r="Q10420" t="s">
        <v>80</v>
      </c>
      <c r="R10420" s="8">
        <v>46267</v>
      </c>
      <c r="S10420" s="2">
        <v>1</v>
      </c>
      <c r="T10420" s="2" t="s">
        <v>81</v>
      </c>
    </row>
    <row r="10421" spans="1:20" x14ac:dyDescent="0.25">
      <c r="A10421">
        <v>1120915202</v>
      </c>
      <c r="B10421">
        <v>123790537</v>
      </c>
      <c r="C10421" t="s">
        <v>74</v>
      </c>
      <c r="D10421" t="s">
        <v>83</v>
      </c>
      <c r="E10421" t="s">
        <v>76</v>
      </c>
      <c r="F10421" s="7">
        <v>44720</v>
      </c>
      <c r="G10421" s="7">
        <v>44903</v>
      </c>
      <c r="H10421" t="s">
        <v>77</v>
      </c>
      <c r="I10421" t="s">
        <v>78</v>
      </c>
      <c r="J10421" s="7">
        <v>45953</v>
      </c>
      <c r="K10421" s="7">
        <v>45902</v>
      </c>
      <c r="L10421" s="7">
        <v>44903</v>
      </c>
      <c r="M10421" t="s">
        <v>77</v>
      </c>
      <c r="N10421" t="s">
        <v>79</v>
      </c>
      <c r="O10421">
        <v>2026</v>
      </c>
      <c r="P10421">
        <v>1</v>
      </c>
      <c r="Q10421" t="s">
        <v>80</v>
      </c>
      <c r="R10421" s="8">
        <v>46267</v>
      </c>
      <c r="S10421" s="2">
        <v>1</v>
      </c>
      <c r="T10421" s="2" t="s">
        <v>81</v>
      </c>
    </row>
    <row r="10422" spans="1:20" x14ac:dyDescent="0.25">
      <c r="A10422">
        <v>1120915203</v>
      </c>
      <c r="B10422">
        <v>123790537</v>
      </c>
      <c r="C10422" t="s">
        <v>74</v>
      </c>
      <c r="D10422" t="s">
        <v>83</v>
      </c>
      <c r="E10422" t="s">
        <v>76</v>
      </c>
      <c r="F10422" s="7">
        <v>44720</v>
      </c>
      <c r="G10422" s="7">
        <v>44903</v>
      </c>
      <c r="H10422" t="s">
        <v>77</v>
      </c>
      <c r="I10422" t="s">
        <v>78</v>
      </c>
      <c r="J10422" s="7">
        <v>45953</v>
      </c>
      <c r="K10422" s="7">
        <v>45964</v>
      </c>
      <c r="L10422" s="7">
        <v>44903</v>
      </c>
      <c r="M10422" t="s">
        <v>77</v>
      </c>
      <c r="N10422" t="s">
        <v>79</v>
      </c>
      <c r="O10422">
        <v>2026</v>
      </c>
      <c r="P10422">
        <v>1</v>
      </c>
      <c r="Q10422" t="s">
        <v>80</v>
      </c>
      <c r="R10422" s="8">
        <v>46267</v>
      </c>
      <c r="S10422" s="2">
        <v>1</v>
      </c>
      <c r="T10422" s="2" t="s">
        <v>81</v>
      </c>
    </row>
    <row r="10423" spans="1:20" x14ac:dyDescent="0.25">
      <c r="A10423">
        <v>1120915307</v>
      </c>
      <c r="B10423">
        <v>123841339</v>
      </c>
      <c r="C10423" t="s">
        <v>91</v>
      </c>
      <c r="D10423" t="s">
        <v>88</v>
      </c>
      <c r="E10423" t="s">
        <v>76</v>
      </c>
      <c r="F10423" s="7">
        <v>44726</v>
      </c>
      <c r="G10423" s="7">
        <v>46552</v>
      </c>
      <c r="H10423" t="s">
        <v>77</v>
      </c>
      <c r="I10423" t="s">
        <v>78</v>
      </c>
      <c r="J10423" s="7">
        <v>45394</v>
      </c>
      <c r="K10423" s="7">
        <v>44777</v>
      </c>
      <c r="L10423" s="7">
        <v>46552</v>
      </c>
      <c r="M10423" t="s">
        <v>77</v>
      </c>
      <c r="N10423" t="s">
        <v>79</v>
      </c>
      <c r="O10423">
        <v>2026</v>
      </c>
      <c r="P10423">
        <v>1</v>
      </c>
      <c r="Q10423" t="s">
        <v>80</v>
      </c>
      <c r="R10423" s="8">
        <v>46267</v>
      </c>
      <c r="S10423" s="2">
        <v>1</v>
      </c>
      <c r="T10423" s="2" t="s">
        <v>81</v>
      </c>
    </row>
    <row r="10424" spans="1:20" x14ac:dyDescent="0.25">
      <c r="A10424">
        <v>1120915571</v>
      </c>
      <c r="B10424">
        <v>123959123</v>
      </c>
      <c r="C10424" t="s">
        <v>90</v>
      </c>
      <c r="D10424" t="s">
        <v>88</v>
      </c>
      <c r="E10424" t="s">
        <v>76</v>
      </c>
      <c r="F10424" s="7">
        <v>44741</v>
      </c>
      <c r="G10424" s="7">
        <v>46567</v>
      </c>
      <c r="H10424" t="s">
        <v>77</v>
      </c>
      <c r="I10424" t="s">
        <v>78</v>
      </c>
      <c r="J10424" s="7">
        <v>45550</v>
      </c>
      <c r="K10424" s="7">
        <v>45555</v>
      </c>
      <c r="L10424" s="7">
        <v>46567</v>
      </c>
      <c r="M10424" t="s">
        <v>77</v>
      </c>
      <c r="N10424" t="s">
        <v>79</v>
      </c>
      <c r="O10424">
        <v>2026</v>
      </c>
      <c r="P10424">
        <v>1</v>
      </c>
      <c r="Q10424" t="s">
        <v>80</v>
      </c>
      <c r="R10424" s="8">
        <v>46267</v>
      </c>
      <c r="S10424" s="2">
        <v>1</v>
      </c>
      <c r="T10424" s="2" t="s">
        <v>81</v>
      </c>
    </row>
    <row r="10425" spans="1:20" x14ac:dyDescent="0.25">
      <c r="A10425">
        <v>1120915588</v>
      </c>
      <c r="B10425">
        <v>123962445</v>
      </c>
      <c r="C10425" t="s">
        <v>95</v>
      </c>
      <c r="D10425" t="s">
        <v>83</v>
      </c>
      <c r="E10425" t="s">
        <v>76</v>
      </c>
      <c r="F10425" s="7">
        <v>44742</v>
      </c>
      <c r="G10425" s="7">
        <v>44925</v>
      </c>
      <c r="H10425" t="s">
        <v>77</v>
      </c>
      <c r="I10425" t="s">
        <v>78</v>
      </c>
      <c r="J10425" s="7">
        <v>45826</v>
      </c>
      <c r="K10425" s="7">
        <v>45438</v>
      </c>
      <c r="L10425" s="7">
        <v>44925</v>
      </c>
      <c r="M10425" t="s">
        <v>77</v>
      </c>
      <c r="N10425" t="s">
        <v>92</v>
      </c>
      <c r="O10425">
        <v>2026</v>
      </c>
      <c r="P10425">
        <v>1</v>
      </c>
      <c r="Q10425" t="s">
        <v>80</v>
      </c>
      <c r="R10425" s="8">
        <v>46267</v>
      </c>
      <c r="S10425" s="2">
        <v>1</v>
      </c>
      <c r="T10425" s="2" t="s">
        <v>81</v>
      </c>
    </row>
    <row r="10426" spans="1:20" x14ac:dyDescent="0.25">
      <c r="A10426">
        <v>1120915619</v>
      </c>
      <c r="B10426">
        <v>123981334</v>
      </c>
      <c r="C10426" t="s">
        <v>74</v>
      </c>
      <c r="D10426" t="s">
        <v>83</v>
      </c>
      <c r="E10426" t="s">
        <v>76</v>
      </c>
      <c r="F10426" s="7">
        <v>44744</v>
      </c>
      <c r="G10426" s="7">
        <v>46570</v>
      </c>
      <c r="H10426" t="s">
        <v>77</v>
      </c>
      <c r="I10426" t="s">
        <v>78</v>
      </c>
      <c r="J10426" s="7">
        <v>45941</v>
      </c>
      <c r="K10426" s="7">
        <v>45944</v>
      </c>
      <c r="L10426" s="7">
        <v>46570</v>
      </c>
      <c r="M10426" t="s">
        <v>77</v>
      </c>
      <c r="N10426" t="s">
        <v>79</v>
      </c>
      <c r="O10426">
        <v>2026</v>
      </c>
      <c r="P10426">
        <v>1</v>
      </c>
      <c r="Q10426" t="s">
        <v>80</v>
      </c>
      <c r="R10426" s="8">
        <v>46267</v>
      </c>
      <c r="S10426" s="2">
        <v>1</v>
      </c>
      <c r="T10426" s="2" t="s">
        <v>81</v>
      </c>
    </row>
    <row r="10427" spans="1:20" x14ac:dyDescent="0.25">
      <c r="A10427">
        <v>1120915665</v>
      </c>
      <c r="B10427">
        <v>123997486</v>
      </c>
      <c r="C10427" t="s">
        <v>96</v>
      </c>
      <c r="D10427" t="s">
        <v>88</v>
      </c>
      <c r="E10427" t="s">
        <v>76</v>
      </c>
      <c r="F10427" s="7">
        <v>44747</v>
      </c>
      <c r="G10427" s="7">
        <v>45112</v>
      </c>
      <c r="H10427" t="s">
        <v>77</v>
      </c>
      <c r="I10427" t="s">
        <v>78</v>
      </c>
      <c r="J10427" s="7">
        <v>45305</v>
      </c>
      <c r="K10427" s="7">
        <v>46036</v>
      </c>
      <c r="L10427" s="7">
        <v>45112</v>
      </c>
      <c r="M10427" t="s">
        <v>77</v>
      </c>
      <c r="N10427" t="s">
        <v>92</v>
      </c>
      <c r="O10427">
        <v>2026</v>
      </c>
      <c r="P10427">
        <v>1</v>
      </c>
      <c r="Q10427" t="s">
        <v>80</v>
      </c>
      <c r="R10427" s="8">
        <v>46267</v>
      </c>
      <c r="S10427" s="2">
        <v>1</v>
      </c>
      <c r="T10427" s="2" t="s">
        <v>81</v>
      </c>
    </row>
    <row r="10428" spans="1:20" x14ac:dyDescent="0.25">
      <c r="A10428">
        <v>1120915666</v>
      </c>
      <c r="B10428">
        <v>123997486</v>
      </c>
      <c r="C10428" t="s">
        <v>96</v>
      </c>
      <c r="D10428" t="s">
        <v>88</v>
      </c>
      <c r="E10428" t="s">
        <v>76</v>
      </c>
      <c r="F10428" s="7">
        <v>44747</v>
      </c>
      <c r="G10428" s="7">
        <v>45112</v>
      </c>
      <c r="H10428" t="s">
        <v>77</v>
      </c>
      <c r="I10428" t="s">
        <v>78</v>
      </c>
      <c r="J10428" s="7">
        <v>45305</v>
      </c>
      <c r="K10428" s="7">
        <v>45992</v>
      </c>
      <c r="L10428" s="7">
        <v>45112</v>
      </c>
      <c r="M10428" t="s">
        <v>77</v>
      </c>
      <c r="N10428" t="s">
        <v>92</v>
      </c>
      <c r="O10428">
        <v>2026</v>
      </c>
      <c r="P10428">
        <v>1</v>
      </c>
      <c r="Q10428" t="s">
        <v>80</v>
      </c>
      <c r="R10428" s="8">
        <v>46267</v>
      </c>
      <c r="S10428" s="2">
        <v>1</v>
      </c>
      <c r="T10428" s="2" t="s">
        <v>81</v>
      </c>
    </row>
    <row r="10429" spans="1:20" x14ac:dyDescent="0.25">
      <c r="A10429">
        <v>1120915667</v>
      </c>
      <c r="B10429">
        <v>123997486</v>
      </c>
      <c r="C10429" t="s">
        <v>96</v>
      </c>
      <c r="D10429" t="s">
        <v>88</v>
      </c>
      <c r="E10429" t="s">
        <v>76</v>
      </c>
      <c r="F10429" s="7">
        <v>44747</v>
      </c>
      <c r="G10429" s="7">
        <v>45112</v>
      </c>
      <c r="H10429" t="s">
        <v>77</v>
      </c>
      <c r="I10429" t="s">
        <v>78</v>
      </c>
      <c r="J10429" s="7">
        <v>45305</v>
      </c>
      <c r="K10429" s="7">
        <v>45747</v>
      </c>
      <c r="L10429" s="7">
        <v>45112</v>
      </c>
      <c r="M10429" t="s">
        <v>77</v>
      </c>
      <c r="N10429" t="s">
        <v>92</v>
      </c>
      <c r="O10429">
        <v>2026</v>
      </c>
      <c r="P10429">
        <v>1</v>
      </c>
      <c r="Q10429" t="s">
        <v>80</v>
      </c>
      <c r="R10429" s="8">
        <v>46267</v>
      </c>
      <c r="S10429" s="2">
        <v>1</v>
      </c>
      <c r="T10429" s="2" t="s">
        <v>81</v>
      </c>
    </row>
    <row r="10430" spans="1:20" x14ac:dyDescent="0.25">
      <c r="A10430">
        <v>1120915683</v>
      </c>
      <c r="B10430">
        <v>124005381</v>
      </c>
      <c r="C10430" t="s">
        <v>74</v>
      </c>
      <c r="D10430" t="s">
        <v>75</v>
      </c>
      <c r="E10430" t="s">
        <v>76</v>
      </c>
      <c r="F10430" s="7">
        <v>44748</v>
      </c>
      <c r="G10430" s="7">
        <v>46574</v>
      </c>
      <c r="H10430" t="s">
        <v>77</v>
      </c>
      <c r="I10430" t="s">
        <v>84</v>
      </c>
      <c r="J10430" s="7"/>
      <c r="K10430" s="7">
        <v>45747</v>
      </c>
      <c r="L10430" s="7">
        <v>46574</v>
      </c>
      <c r="M10430" t="s">
        <v>77</v>
      </c>
      <c r="N10430"/>
      <c r="O10430">
        <v>2026</v>
      </c>
      <c r="P10430">
        <v>1</v>
      </c>
      <c r="Q10430" t="s">
        <v>80</v>
      </c>
      <c r="R10430" s="8">
        <v>46267</v>
      </c>
      <c r="S10430" s="2">
        <v>1</v>
      </c>
      <c r="T10430" s="2" t="s">
        <v>81</v>
      </c>
    </row>
    <row r="10431" spans="1:20" x14ac:dyDescent="0.25">
      <c r="A10431">
        <v>1120915684</v>
      </c>
      <c r="B10431">
        <v>124005381</v>
      </c>
      <c r="C10431" t="s">
        <v>74</v>
      </c>
      <c r="D10431" t="s">
        <v>75</v>
      </c>
      <c r="E10431" t="s">
        <v>76</v>
      </c>
      <c r="F10431" s="7">
        <v>44748</v>
      </c>
      <c r="G10431" s="7">
        <v>46574</v>
      </c>
      <c r="H10431" t="s">
        <v>77</v>
      </c>
      <c r="I10431" t="s">
        <v>84</v>
      </c>
      <c r="J10431" s="7"/>
      <c r="K10431" s="7">
        <v>45918</v>
      </c>
      <c r="L10431" s="7">
        <v>46574</v>
      </c>
      <c r="M10431" t="s">
        <v>77</v>
      </c>
      <c r="N10431"/>
      <c r="O10431">
        <v>2026</v>
      </c>
      <c r="P10431">
        <v>1</v>
      </c>
      <c r="Q10431" t="s">
        <v>80</v>
      </c>
      <c r="R10431" s="8">
        <v>46267</v>
      </c>
      <c r="S10431" s="2">
        <v>1</v>
      </c>
      <c r="T10431" s="2" t="s">
        <v>81</v>
      </c>
    </row>
    <row r="10432" spans="1:20" x14ac:dyDescent="0.25">
      <c r="A10432">
        <v>1120915718</v>
      </c>
      <c r="B10432">
        <v>124029742</v>
      </c>
      <c r="C10432" t="s">
        <v>93</v>
      </c>
      <c r="D10432" t="s">
        <v>75</v>
      </c>
      <c r="E10432" t="s">
        <v>76</v>
      </c>
      <c r="F10432" s="7">
        <v>44750</v>
      </c>
      <c r="G10432" s="7">
        <v>45115</v>
      </c>
      <c r="H10432" t="s">
        <v>77</v>
      </c>
      <c r="I10432" t="s">
        <v>78</v>
      </c>
      <c r="J10432" s="7"/>
      <c r="K10432" s="7">
        <v>45009</v>
      </c>
      <c r="L10432" s="7">
        <v>45115</v>
      </c>
      <c r="M10432" t="s">
        <v>77</v>
      </c>
      <c r="N10432"/>
      <c r="O10432">
        <v>2026</v>
      </c>
      <c r="P10432">
        <v>1</v>
      </c>
      <c r="Q10432" t="s">
        <v>80</v>
      </c>
      <c r="R10432" s="8">
        <v>46267</v>
      </c>
      <c r="S10432" s="2">
        <v>1</v>
      </c>
      <c r="T10432" s="2" t="s">
        <v>81</v>
      </c>
    </row>
    <row r="10433" spans="1:20" x14ac:dyDescent="0.25">
      <c r="A10433">
        <v>1120915758</v>
      </c>
      <c r="B10433">
        <v>124049626</v>
      </c>
      <c r="C10433" t="s">
        <v>85</v>
      </c>
      <c r="D10433" t="s">
        <v>88</v>
      </c>
      <c r="E10433" t="s">
        <v>76</v>
      </c>
      <c r="F10433" s="7">
        <v>44752</v>
      </c>
      <c r="G10433" s="7">
        <v>45117</v>
      </c>
      <c r="H10433" t="s">
        <v>77</v>
      </c>
      <c r="I10433" t="s">
        <v>78</v>
      </c>
      <c r="J10433" s="7">
        <v>45546</v>
      </c>
      <c r="K10433" s="7">
        <v>45751</v>
      </c>
      <c r="L10433" s="7">
        <v>45117</v>
      </c>
      <c r="M10433" t="s">
        <v>77</v>
      </c>
      <c r="N10433" t="s">
        <v>79</v>
      </c>
      <c r="O10433">
        <v>2026</v>
      </c>
      <c r="P10433">
        <v>1</v>
      </c>
      <c r="Q10433" t="s">
        <v>80</v>
      </c>
      <c r="R10433" s="8">
        <v>46267</v>
      </c>
      <c r="S10433" s="2">
        <v>1</v>
      </c>
      <c r="T10433" s="2" t="s">
        <v>81</v>
      </c>
    </row>
    <row r="10434" spans="1:20" x14ac:dyDescent="0.25">
      <c r="A10434">
        <v>1120915760</v>
      </c>
      <c r="B10434">
        <v>124049730</v>
      </c>
      <c r="C10434" t="s">
        <v>82</v>
      </c>
      <c r="D10434" t="s">
        <v>88</v>
      </c>
      <c r="E10434" t="s">
        <v>76</v>
      </c>
      <c r="F10434" s="7">
        <v>44752</v>
      </c>
      <c r="G10434" s="7">
        <v>45117</v>
      </c>
      <c r="H10434" t="s">
        <v>77</v>
      </c>
      <c r="I10434" t="s">
        <v>78</v>
      </c>
      <c r="J10434" s="7">
        <v>45546</v>
      </c>
      <c r="K10434" s="7">
        <v>45323</v>
      </c>
      <c r="L10434" s="7">
        <v>45117</v>
      </c>
      <c r="M10434" t="s">
        <v>77</v>
      </c>
      <c r="N10434" t="s">
        <v>79</v>
      </c>
      <c r="O10434">
        <v>2026</v>
      </c>
      <c r="P10434">
        <v>1</v>
      </c>
      <c r="Q10434" t="s">
        <v>80</v>
      </c>
      <c r="R10434" s="8">
        <v>46267</v>
      </c>
      <c r="S10434" s="2">
        <v>1</v>
      </c>
      <c r="T10434" s="2" t="s">
        <v>81</v>
      </c>
    </row>
    <row r="10435" spans="1:20" x14ac:dyDescent="0.25">
      <c r="A10435">
        <v>1120915799</v>
      </c>
      <c r="B10435">
        <v>124063598</v>
      </c>
      <c r="C10435" t="s">
        <v>82</v>
      </c>
      <c r="D10435" t="s">
        <v>83</v>
      </c>
      <c r="E10435" t="s">
        <v>76</v>
      </c>
      <c r="F10435" s="7">
        <v>44754</v>
      </c>
      <c r="G10435" s="7">
        <v>44938</v>
      </c>
      <c r="H10435" t="s">
        <v>77</v>
      </c>
      <c r="I10435" t="s">
        <v>84</v>
      </c>
      <c r="J10435" s="7">
        <v>45432</v>
      </c>
      <c r="K10435" s="7">
        <v>45934</v>
      </c>
      <c r="L10435" s="7">
        <v>44938</v>
      </c>
      <c r="M10435" t="s">
        <v>77</v>
      </c>
      <c r="N10435" t="s">
        <v>79</v>
      </c>
      <c r="O10435">
        <v>2026</v>
      </c>
      <c r="P10435">
        <v>1</v>
      </c>
      <c r="Q10435" t="s">
        <v>80</v>
      </c>
      <c r="R10435" s="8">
        <v>46267</v>
      </c>
      <c r="S10435" s="2">
        <v>1</v>
      </c>
      <c r="T10435" s="2" t="s">
        <v>81</v>
      </c>
    </row>
    <row r="10436" spans="1:20" x14ac:dyDescent="0.25">
      <c r="A10436">
        <v>1120915800</v>
      </c>
      <c r="B10436">
        <v>124063598</v>
      </c>
      <c r="C10436" t="s">
        <v>82</v>
      </c>
      <c r="D10436" t="s">
        <v>83</v>
      </c>
      <c r="E10436" t="s">
        <v>76</v>
      </c>
      <c r="F10436" s="7">
        <v>44754</v>
      </c>
      <c r="G10436" s="7">
        <v>44938</v>
      </c>
      <c r="H10436" t="s">
        <v>77</v>
      </c>
      <c r="I10436" t="s">
        <v>84</v>
      </c>
      <c r="J10436" s="7">
        <v>45432</v>
      </c>
      <c r="K10436" s="7">
        <v>45446</v>
      </c>
      <c r="L10436" s="7">
        <v>44938</v>
      </c>
      <c r="M10436" t="s">
        <v>77</v>
      </c>
      <c r="N10436" t="s">
        <v>79</v>
      </c>
      <c r="O10436">
        <v>2026</v>
      </c>
      <c r="P10436">
        <v>1</v>
      </c>
      <c r="Q10436" t="s">
        <v>80</v>
      </c>
      <c r="R10436" s="8">
        <v>46267</v>
      </c>
      <c r="S10436" s="2">
        <v>1</v>
      </c>
      <c r="T10436" s="2" t="s">
        <v>81</v>
      </c>
    </row>
    <row r="10437" spans="1:20" x14ac:dyDescent="0.25">
      <c r="A10437">
        <v>1120915821</v>
      </c>
      <c r="B10437">
        <v>124076227</v>
      </c>
      <c r="C10437" t="s">
        <v>85</v>
      </c>
      <c r="D10437" t="s">
        <v>75</v>
      </c>
      <c r="E10437" t="s">
        <v>76</v>
      </c>
      <c r="F10437" s="7">
        <v>44756</v>
      </c>
      <c r="G10437" s="7">
        <v>46582</v>
      </c>
      <c r="H10437" t="s">
        <v>77</v>
      </c>
      <c r="I10437" t="s">
        <v>78</v>
      </c>
      <c r="J10437" s="7">
        <v>45391</v>
      </c>
      <c r="K10437" s="7">
        <v>44756</v>
      </c>
      <c r="L10437" s="7">
        <v>46582</v>
      </c>
      <c r="M10437" t="s">
        <v>77</v>
      </c>
      <c r="N10437" t="s">
        <v>79</v>
      </c>
      <c r="O10437">
        <v>2026</v>
      </c>
      <c r="P10437">
        <v>1</v>
      </c>
      <c r="Q10437" t="s">
        <v>80</v>
      </c>
      <c r="R10437" s="8">
        <v>46267</v>
      </c>
      <c r="S10437" s="2">
        <v>1</v>
      </c>
      <c r="T10437" s="2" t="s">
        <v>81</v>
      </c>
    </row>
    <row r="10438" spans="1:20" x14ac:dyDescent="0.25">
      <c r="A10438">
        <v>1120915866</v>
      </c>
      <c r="B10438">
        <v>124096456</v>
      </c>
      <c r="C10438" t="s">
        <v>82</v>
      </c>
      <c r="D10438" t="s">
        <v>83</v>
      </c>
      <c r="E10438" t="s">
        <v>76</v>
      </c>
      <c r="F10438" s="7">
        <v>44758</v>
      </c>
      <c r="G10438" s="7">
        <v>44942</v>
      </c>
      <c r="H10438" t="s">
        <v>77</v>
      </c>
      <c r="I10438" t="s">
        <v>78</v>
      </c>
      <c r="J10438" s="7">
        <v>45546</v>
      </c>
      <c r="K10438" s="7">
        <v>45642</v>
      </c>
      <c r="L10438" s="7">
        <v>44942</v>
      </c>
      <c r="M10438" t="s">
        <v>77</v>
      </c>
      <c r="N10438" t="s">
        <v>79</v>
      </c>
      <c r="O10438">
        <v>2026</v>
      </c>
      <c r="P10438">
        <v>1</v>
      </c>
      <c r="Q10438" t="s">
        <v>80</v>
      </c>
      <c r="R10438" s="8">
        <v>46267</v>
      </c>
      <c r="S10438" s="2">
        <v>1</v>
      </c>
      <c r="T10438" s="2" t="s">
        <v>81</v>
      </c>
    </row>
    <row r="10439" spans="1:20" x14ac:dyDescent="0.25">
      <c r="A10439">
        <v>1120915869</v>
      </c>
      <c r="B10439">
        <v>124096759</v>
      </c>
      <c r="C10439" t="s">
        <v>74</v>
      </c>
      <c r="D10439" t="s">
        <v>88</v>
      </c>
      <c r="E10439" t="s">
        <v>76</v>
      </c>
      <c r="F10439" s="7">
        <v>44758</v>
      </c>
      <c r="G10439" s="7">
        <v>45123</v>
      </c>
      <c r="H10439" t="s">
        <v>77</v>
      </c>
      <c r="I10439" t="s">
        <v>78</v>
      </c>
      <c r="J10439" s="7">
        <v>45742</v>
      </c>
      <c r="K10439" s="7">
        <v>45748</v>
      </c>
      <c r="L10439" s="7">
        <v>45123</v>
      </c>
      <c r="M10439" t="s">
        <v>77</v>
      </c>
      <c r="N10439" t="s">
        <v>79</v>
      </c>
      <c r="O10439">
        <v>2026</v>
      </c>
      <c r="P10439">
        <v>1</v>
      </c>
      <c r="Q10439" t="s">
        <v>80</v>
      </c>
      <c r="R10439" s="8">
        <v>46267</v>
      </c>
      <c r="S10439" s="2">
        <v>1</v>
      </c>
      <c r="T10439" s="2" t="s">
        <v>81</v>
      </c>
    </row>
    <row r="10440" spans="1:20" x14ac:dyDescent="0.25">
      <c r="A10440">
        <v>1120915962</v>
      </c>
      <c r="B10440">
        <v>124134699</v>
      </c>
      <c r="C10440" t="s">
        <v>74</v>
      </c>
      <c r="D10440" t="s">
        <v>75</v>
      </c>
      <c r="E10440" t="s">
        <v>76</v>
      </c>
      <c r="F10440" s="7">
        <v>44762</v>
      </c>
      <c r="G10440" s="7">
        <v>45127</v>
      </c>
      <c r="H10440" t="s">
        <v>77</v>
      </c>
      <c r="I10440" t="s">
        <v>78</v>
      </c>
      <c r="J10440" s="7"/>
      <c r="K10440" s="7">
        <v>44826</v>
      </c>
      <c r="L10440" s="7">
        <v>45127</v>
      </c>
      <c r="M10440" t="s">
        <v>77</v>
      </c>
      <c r="N10440"/>
      <c r="O10440">
        <v>2026</v>
      </c>
      <c r="P10440">
        <v>1</v>
      </c>
      <c r="Q10440" t="s">
        <v>80</v>
      </c>
      <c r="R10440" s="8">
        <v>46267</v>
      </c>
      <c r="S10440" s="2">
        <v>1</v>
      </c>
      <c r="T10440" s="2" t="s">
        <v>81</v>
      </c>
    </row>
    <row r="10441" spans="1:20" x14ac:dyDescent="0.25">
      <c r="A10441">
        <v>1120916047</v>
      </c>
      <c r="B10441">
        <v>124168141</v>
      </c>
      <c r="C10441" t="s">
        <v>98</v>
      </c>
      <c r="D10441" t="s">
        <v>88</v>
      </c>
      <c r="E10441" t="s">
        <v>76</v>
      </c>
      <c r="F10441" s="7">
        <v>44768</v>
      </c>
      <c r="G10441" s="7">
        <v>45133</v>
      </c>
      <c r="H10441" t="s">
        <v>77</v>
      </c>
      <c r="I10441" t="s">
        <v>78</v>
      </c>
      <c r="J10441" s="7">
        <v>45498</v>
      </c>
      <c r="K10441" s="7">
        <v>45552</v>
      </c>
      <c r="L10441" s="7">
        <v>45133</v>
      </c>
      <c r="M10441" t="s">
        <v>77</v>
      </c>
      <c r="N10441" t="s">
        <v>79</v>
      </c>
      <c r="O10441">
        <v>2026</v>
      </c>
      <c r="P10441">
        <v>1</v>
      </c>
      <c r="Q10441" t="s">
        <v>80</v>
      </c>
      <c r="R10441" s="8">
        <v>46267</v>
      </c>
      <c r="S10441" s="2">
        <v>1</v>
      </c>
      <c r="T10441" s="2" t="s">
        <v>81</v>
      </c>
    </row>
    <row r="10442" spans="1:20" x14ac:dyDescent="0.25">
      <c r="A10442">
        <v>1120916059</v>
      </c>
      <c r="B10442">
        <v>124174780</v>
      </c>
      <c r="C10442" t="s">
        <v>94</v>
      </c>
      <c r="D10442" t="s">
        <v>83</v>
      </c>
      <c r="E10442" t="s">
        <v>76</v>
      </c>
      <c r="F10442" s="7">
        <v>44769</v>
      </c>
      <c r="G10442" s="7">
        <v>44953</v>
      </c>
      <c r="H10442" t="s">
        <v>77</v>
      </c>
      <c r="I10442" t="s">
        <v>78</v>
      </c>
      <c r="J10442" s="7">
        <v>45966</v>
      </c>
      <c r="K10442" s="7">
        <v>45894</v>
      </c>
      <c r="L10442" s="7">
        <v>44953</v>
      </c>
      <c r="M10442" t="s">
        <v>77</v>
      </c>
      <c r="N10442" t="s">
        <v>79</v>
      </c>
      <c r="O10442">
        <v>2026</v>
      </c>
      <c r="P10442">
        <v>1</v>
      </c>
      <c r="Q10442" t="s">
        <v>80</v>
      </c>
      <c r="R10442" s="8">
        <v>46267</v>
      </c>
      <c r="S10442" s="2">
        <v>1</v>
      </c>
      <c r="T10442" s="2" t="s">
        <v>81</v>
      </c>
    </row>
    <row r="10443" spans="1:20" x14ac:dyDescent="0.25">
      <c r="A10443">
        <v>1120916128</v>
      </c>
      <c r="B10443">
        <v>124211501</v>
      </c>
      <c r="C10443" t="s">
        <v>91</v>
      </c>
      <c r="D10443" t="s">
        <v>88</v>
      </c>
      <c r="E10443" t="s">
        <v>76</v>
      </c>
      <c r="F10443" s="7">
        <v>44775</v>
      </c>
      <c r="G10443" s="7">
        <v>46601</v>
      </c>
      <c r="H10443" t="s">
        <v>77</v>
      </c>
      <c r="I10443" t="s">
        <v>78</v>
      </c>
      <c r="J10443" s="7">
        <v>45592</v>
      </c>
      <c r="K10443" s="7">
        <v>44780</v>
      </c>
      <c r="L10443" s="7">
        <v>46601</v>
      </c>
      <c r="M10443" t="s">
        <v>77</v>
      </c>
      <c r="N10443" t="s">
        <v>79</v>
      </c>
      <c r="O10443">
        <v>2026</v>
      </c>
      <c r="P10443">
        <v>1</v>
      </c>
      <c r="Q10443" t="s">
        <v>80</v>
      </c>
      <c r="R10443" s="8">
        <v>46267</v>
      </c>
      <c r="S10443" s="2">
        <v>1</v>
      </c>
      <c r="T10443" s="2" t="s">
        <v>81</v>
      </c>
    </row>
    <row r="10444" spans="1:20" x14ac:dyDescent="0.25">
      <c r="A10444">
        <v>1120916349</v>
      </c>
      <c r="B10444">
        <v>124269856</v>
      </c>
      <c r="C10444" t="s">
        <v>96</v>
      </c>
      <c r="D10444" t="s">
        <v>75</v>
      </c>
      <c r="E10444" t="s">
        <v>76</v>
      </c>
      <c r="F10444" s="7">
        <v>44783</v>
      </c>
      <c r="G10444" s="7">
        <v>46609</v>
      </c>
      <c r="H10444" t="s">
        <v>77</v>
      </c>
      <c r="I10444" t="s">
        <v>78</v>
      </c>
      <c r="J10444" s="7"/>
      <c r="K10444" s="7">
        <v>44821</v>
      </c>
      <c r="L10444" s="7">
        <v>46609</v>
      </c>
      <c r="M10444" t="s">
        <v>77</v>
      </c>
      <c r="N10444"/>
      <c r="O10444">
        <v>2026</v>
      </c>
      <c r="P10444">
        <v>1</v>
      </c>
      <c r="Q10444" t="s">
        <v>80</v>
      </c>
      <c r="R10444" s="8">
        <v>46267</v>
      </c>
      <c r="S10444" s="2">
        <v>1</v>
      </c>
      <c r="T10444" s="2" t="s">
        <v>81</v>
      </c>
    </row>
    <row r="10445" spans="1:20" x14ac:dyDescent="0.25">
      <c r="A10445">
        <v>1120916800</v>
      </c>
      <c r="B10445">
        <v>124392931</v>
      </c>
      <c r="C10445" t="s">
        <v>85</v>
      </c>
      <c r="D10445" t="s">
        <v>75</v>
      </c>
      <c r="E10445" t="s">
        <v>76</v>
      </c>
      <c r="F10445" s="7">
        <v>44803</v>
      </c>
      <c r="G10445" s="7">
        <v>45168</v>
      </c>
      <c r="H10445" t="s">
        <v>77</v>
      </c>
      <c r="I10445" t="s">
        <v>78</v>
      </c>
      <c r="J10445" s="7"/>
      <c r="K10445" s="7">
        <v>44978</v>
      </c>
      <c r="L10445" s="7">
        <v>45168</v>
      </c>
      <c r="M10445" t="s">
        <v>77</v>
      </c>
      <c r="N10445"/>
      <c r="O10445">
        <v>2026</v>
      </c>
      <c r="P10445">
        <v>1</v>
      </c>
      <c r="Q10445" t="s">
        <v>80</v>
      </c>
      <c r="R10445" s="8">
        <v>46267</v>
      </c>
      <c r="S10445" s="2">
        <v>1</v>
      </c>
      <c r="T10445" s="2" t="s">
        <v>81</v>
      </c>
    </row>
    <row r="10446" spans="1:20" x14ac:dyDescent="0.25">
      <c r="A10446">
        <v>1120917072</v>
      </c>
      <c r="B10446">
        <v>124519534</v>
      </c>
      <c r="C10446" t="s">
        <v>82</v>
      </c>
      <c r="D10446" t="s">
        <v>88</v>
      </c>
      <c r="E10446" t="s">
        <v>76</v>
      </c>
      <c r="F10446" s="7">
        <v>44820</v>
      </c>
      <c r="G10446" s="7">
        <v>45185</v>
      </c>
      <c r="H10446" t="s">
        <v>77</v>
      </c>
      <c r="I10446" t="s">
        <v>78</v>
      </c>
      <c r="J10446" s="7">
        <v>45633</v>
      </c>
      <c r="K10446" s="7">
        <v>45747</v>
      </c>
      <c r="L10446" s="7">
        <v>45185</v>
      </c>
      <c r="M10446" t="s">
        <v>77</v>
      </c>
      <c r="N10446" t="s">
        <v>79</v>
      </c>
      <c r="O10446">
        <v>2026</v>
      </c>
      <c r="P10446">
        <v>1</v>
      </c>
      <c r="Q10446" t="s">
        <v>80</v>
      </c>
      <c r="R10446" s="8">
        <v>46267</v>
      </c>
      <c r="S10446" s="2">
        <v>1</v>
      </c>
      <c r="T10446" s="2" t="s">
        <v>81</v>
      </c>
    </row>
    <row r="10447" spans="1:20" x14ac:dyDescent="0.25">
      <c r="A10447">
        <v>1120917961</v>
      </c>
      <c r="B10447">
        <v>125013172</v>
      </c>
      <c r="C10447" t="s">
        <v>74</v>
      </c>
      <c r="D10447" t="s">
        <v>83</v>
      </c>
      <c r="E10447" t="s">
        <v>76</v>
      </c>
      <c r="F10447" s="7">
        <v>44907</v>
      </c>
      <c r="G10447" s="7">
        <v>46733</v>
      </c>
      <c r="H10447" t="s">
        <v>77</v>
      </c>
      <c r="I10447" t="s">
        <v>78</v>
      </c>
      <c r="J10447" s="7">
        <v>45914</v>
      </c>
      <c r="K10447" s="7">
        <v>44938</v>
      </c>
      <c r="L10447" s="7">
        <v>46733</v>
      </c>
      <c r="M10447" t="s">
        <v>77</v>
      </c>
      <c r="N10447" t="s">
        <v>79</v>
      </c>
      <c r="O10447">
        <v>2026</v>
      </c>
      <c r="P10447">
        <v>1</v>
      </c>
      <c r="Q10447" t="s">
        <v>80</v>
      </c>
      <c r="R10447" s="8">
        <v>46267</v>
      </c>
      <c r="S10447" s="2">
        <v>1</v>
      </c>
      <c r="T10447" s="2" t="s">
        <v>81</v>
      </c>
    </row>
    <row r="10448" spans="1:20" x14ac:dyDescent="0.25">
      <c r="A10448">
        <v>1120918162</v>
      </c>
      <c r="B10448">
        <v>125929831</v>
      </c>
      <c r="C10448" t="s">
        <v>82</v>
      </c>
      <c r="D10448" t="s">
        <v>75</v>
      </c>
      <c r="E10448" t="s">
        <v>76</v>
      </c>
      <c r="F10448" s="7">
        <v>45031</v>
      </c>
      <c r="G10448" s="7">
        <v>45397</v>
      </c>
      <c r="H10448" t="s">
        <v>77</v>
      </c>
      <c r="I10448" t="s">
        <v>78</v>
      </c>
      <c r="J10448" s="7"/>
      <c r="K10448" s="7">
        <v>45033</v>
      </c>
      <c r="L10448" s="7">
        <v>45397</v>
      </c>
      <c r="M10448" t="s">
        <v>77</v>
      </c>
      <c r="N10448"/>
      <c r="O10448">
        <v>2026</v>
      </c>
      <c r="P10448">
        <v>1</v>
      </c>
      <c r="Q10448" t="s">
        <v>80</v>
      </c>
      <c r="R10448" s="8">
        <v>46267</v>
      </c>
      <c r="S10448" s="2">
        <v>1</v>
      </c>
      <c r="T10448" s="2" t="s">
        <v>81</v>
      </c>
    </row>
    <row r="10449" spans="1:20" x14ac:dyDescent="0.25">
      <c r="A10449">
        <v>1120918581</v>
      </c>
      <c r="B10449">
        <v>126133096</v>
      </c>
      <c r="C10449" t="s">
        <v>74</v>
      </c>
      <c r="D10449" t="s">
        <v>88</v>
      </c>
      <c r="E10449" t="s">
        <v>76</v>
      </c>
      <c r="F10449" s="7">
        <v>45061</v>
      </c>
      <c r="G10449" s="7">
        <v>45427</v>
      </c>
      <c r="H10449" t="s">
        <v>86</v>
      </c>
      <c r="I10449" t="s">
        <v>87</v>
      </c>
      <c r="J10449" s="7">
        <v>45607</v>
      </c>
      <c r="K10449" s="7">
        <v>45647</v>
      </c>
      <c r="L10449" s="7">
        <v>45427</v>
      </c>
      <c r="M10449" t="s">
        <v>86</v>
      </c>
      <c r="N10449" t="s">
        <v>79</v>
      </c>
      <c r="O10449">
        <v>2026</v>
      </c>
      <c r="P10449">
        <v>1</v>
      </c>
      <c r="Q10449" t="s">
        <v>80</v>
      </c>
      <c r="R10449" s="8">
        <v>46267</v>
      </c>
      <c r="S10449" s="2">
        <v>1</v>
      </c>
      <c r="T10449" s="2" t="s">
        <v>81</v>
      </c>
    </row>
    <row r="10450" spans="1:20" x14ac:dyDescent="0.25">
      <c r="A10450">
        <v>1120918637</v>
      </c>
      <c r="B10450">
        <v>126161876</v>
      </c>
      <c r="C10450" t="s">
        <v>91</v>
      </c>
      <c r="D10450" t="s">
        <v>75</v>
      </c>
      <c r="E10450" t="s">
        <v>76</v>
      </c>
      <c r="F10450" s="7">
        <v>45064</v>
      </c>
      <c r="G10450" s="7">
        <v>45430</v>
      </c>
      <c r="H10450" t="s">
        <v>77</v>
      </c>
      <c r="I10450" t="s">
        <v>78</v>
      </c>
      <c r="J10450" s="7"/>
      <c r="K10450" s="7">
        <v>45073</v>
      </c>
      <c r="L10450" s="7">
        <v>45430</v>
      </c>
      <c r="M10450" t="s">
        <v>77</v>
      </c>
      <c r="N10450"/>
      <c r="O10450">
        <v>2026</v>
      </c>
      <c r="P10450">
        <v>1</v>
      </c>
      <c r="Q10450" t="s">
        <v>80</v>
      </c>
      <c r="R10450" s="8">
        <v>46267</v>
      </c>
      <c r="S10450" s="2">
        <v>1</v>
      </c>
      <c r="T10450" s="2" t="s">
        <v>81</v>
      </c>
    </row>
    <row r="10451" spans="1:20" x14ac:dyDescent="0.25">
      <c r="A10451">
        <v>1120918669</v>
      </c>
      <c r="B10451">
        <v>126193121</v>
      </c>
      <c r="C10451" t="s">
        <v>74</v>
      </c>
      <c r="D10451" t="s">
        <v>88</v>
      </c>
      <c r="E10451" t="s">
        <v>76</v>
      </c>
      <c r="F10451" s="7">
        <v>45066</v>
      </c>
      <c r="G10451" s="7">
        <v>45432</v>
      </c>
      <c r="H10451" t="s">
        <v>77</v>
      </c>
      <c r="I10451" t="s">
        <v>78</v>
      </c>
      <c r="J10451" s="7">
        <v>45752</v>
      </c>
      <c r="K10451" s="7">
        <v>45995</v>
      </c>
      <c r="L10451" s="7">
        <v>45432</v>
      </c>
      <c r="M10451" t="s">
        <v>77</v>
      </c>
      <c r="N10451" t="s">
        <v>79</v>
      </c>
      <c r="O10451">
        <v>2026</v>
      </c>
      <c r="P10451">
        <v>1</v>
      </c>
      <c r="Q10451" t="s">
        <v>80</v>
      </c>
      <c r="R10451" s="8">
        <v>46267</v>
      </c>
      <c r="S10451" s="2">
        <v>1</v>
      </c>
      <c r="T10451" s="2" t="s">
        <v>81</v>
      </c>
    </row>
    <row r="10452" spans="1:20" x14ac:dyDescent="0.25">
      <c r="A10452">
        <v>1120918683</v>
      </c>
      <c r="B10452">
        <v>126197500</v>
      </c>
      <c r="C10452" t="s">
        <v>91</v>
      </c>
      <c r="D10452" t="s">
        <v>75</v>
      </c>
      <c r="E10452" t="s">
        <v>76</v>
      </c>
      <c r="F10452" s="7">
        <v>45067</v>
      </c>
      <c r="G10452" s="7">
        <v>46894</v>
      </c>
      <c r="H10452" t="s">
        <v>77</v>
      </c>
      <c r="I10452" t="s">
        <v>78</v>
      </c>
      <c r="J10452" s="7"/>
      <c r="K10452" s="7">
        <v>46043</v>
      </c>
      <c r="L10452" s="7">
        <v>46894</v>
      </c>
      <c r="M10452" t="s">
        <v>77</v>
      </c>
      <c r="N10452"/>
      <c r="O10452">
        <v>2026</v>
      </c>
      <c r="P10452">
        <v>1</v>
      </c>
      <c r="Q10452" t="s">
        <v>80</v>
      </c>
      <c r="R10452" s="8">
        <v>46267</v>
      </c>
      <c r="S10452" s="2">
        <v>1</v>
      </c>
      <c r="T10452" s="2" t="s">
        <v>81</v>
      </c>
    </row>
    <row r="10453" spans="1:20" x14ac:dyDescent="0.25">
      <c r="A10453">
        <v>1120918718</v>
      </c>
      <c r="B10453">
        <v>126215427</v>
      </c>
      <c r="C10453" t="s">
        <v>91</v>
      </c>
      <c r="D10453" t="s">
        <v>88</v>
      </c>
      <c r="E10453" t="s">
        <v>76</v>
      </c>
      <c r="F10453" s="7">
        <v>45070</v>
      </c>
      <c r="G10453" s="7">
        <v>45436</v>
      </c>
      <c r="H10453" t="s">
        <v>77</v>
      </c>
      <c r="I10453" t="s">
        <v>78</v>
      </c>
      <c r="J10453" s="7">
        <v>45737</v>
      </c>
      <c r="K10453" s="7">
        <v>45623</v>
      </c>
      <c r="L10453" s="7">
        <v>45436</v>
      </c>
      <c r="M10453" t="s">
        <v>77</v>
      </c>
      <c r="N10453" t="s">
        <v>79</v>
      </c>
      <c r="O10453">
        <v>2026</v>
      </c>
      <c r="P10453">
        <v>1</v>
      </c>
      <c r="Q10453" t="s">
        <v>80</v>
      </c>
      <c r="R10453" s="8">
        <v>46267</v>
      </c>
      <c r="S10453" s="2">
        <v>1</v>
      </c>
      <c r="T10453" s="2" t="s">
        <v>81</v>
      </c>
    </row>
    <row r="10454" spans="1:20" x14ac:dyDescent="0.25">
      <c r="A10454">
        <v>1120918773</v>
      </c>
      <c r="B10454">
        <v>126234805</v>
      </c>
      <c r="C10454" t="s">
        <v>91</v>
      </c>
      <c r="D10454" t="s">
        <v>75</v>
      </c>
      <c r="E10454" t="s">
        <v>76</v>
      </c>
      <c r="F10454" s="7">
        <v>45072</v>
      </c>
      <c r="G10454" s="7">
        <v>45438</v>
      </c>
      <c r="H10454" t="s">
        <v>77</v>
      </c>
      <c r="I10454" t="s">
        <v>78</v>
      </c>
      <c r="J10454" s="7"/>
      <c r="K10454" s="7">
        <v>45078</v>
      </c>
      <c r="L10454" s="7">
        <v>45438</v>
      </c>
      <c r="M10454" t="s">
        <v>77</v>
      </c>
      <c r="N10454"/>
      <c r="O10454">
        <v>2026</v>
      </c>
      <c r="P10454">
        <v>1</v>
      </c>
      <c r="Q10454" t="s">
        <v>80</v>
      </c>
      <c r="R10454" s="8">
        <v>46267</v>
      </c>
      <c r="S10454" s="2">
        <v>1</v>
      </c>
      <c r="T10454" s="2" t="s">
        <v>81</v>
      </c>
    </row>
    <row r="10455" spans="1:20" x14ac:dyDescent="0.25">
      <c r="A10455">
        <v>1120918798</v>
      </c>
      <c r="B10455">
        <v>126257058</v>
      </c>
      <c r="C10455" t="s">
        <v>85</v>
      </c>
      <c r="D10455" t="s">
        <v>88</v>
      </c>
      <c r="E10455" t="s">
        <v>76</v>
      </c>
      <c r="F10455" s="7">
        <v>45072</v>
      </c>
      <c r="G10455" s="7">
        <v>45438</v>
      </c>
      <c r="H10455" t="s">
        <v>77</v>
      </c>
      <c r="I10455" t="s">
        <v>78</v>
      </c>
      <c r="J10455" s="7">
        <v>45845</v>
      </c>
      <c r="K10455" s="7">
        <v>45846</v>
      </c>
      <c r="L10455" s="7">
        <v>45438</v>
      </c>
      <c r="M10455" t="s">
        <v>77</v>
      </c>
      <c r="N10455" t="s">
        <v>92</v>
      </c>
      <c r="O10455">
        <v>2026</v>
      </c>
      <c r="P10455">
        <v>1</v>
      </c>
      <c r="Q10455" t="s">
        <v>80</v>
      </c>
      <c r="R10455" s="8">
        <v>46267</v>
      </c>
      <c r="S10455" s="2">
        <v>1</v>
      </c>
      <c r="T10455" s="2" t="s">
        <v>81</v>
      </c>
    </row>
    <row r="10456" spans="1:20" x14ac:dyDescent="0.25">
      <c r="A10456">
        <v>1120918868</v>
      </c>
      <c r="B10456">
        <v>126296080</v>
      </c>
      <c r="C10456" t="s">
        <v>95</v>
      </c>
      <c r="D10456" t="s">
        <v>88</v>
      </c>
      <c r="E10456" t="s">
        <v>76</v>
      </c>
      <c r="F10456" s="7">
        <v>45082</v>
      </c>
      <c r="G10456" s="7">
        <v>45448</v>
      </c>
      <c r="H10456" t="s">
        <v>77</v>
      </c>
      <c r="I10456" t="s">
        <v>78</v>
      </c>
      <c r="J10456" s="7">
        <v>46067</v>
      </c>
      <c r="K10456" s="7">
        <v>45903</v>
      </c>
      <c r="L10456" s="7">
        <v>45448</v>
      </c>
      <c r="M10456" t="s">
        <v>77</v>
      </c>
      <c r="N10456" t="s">
        <v>79</v>
      </c>
      <c r="O10456">
        <v>2026</v>
      </c>
      <c r="P10456">
        <v>1</v>
      </c>
      <c r="Q10456" t="s">
        <v>80</v>
      </c>
      <c r="R10456" s="8">
        <v>46267</v>
      </c>
      <c r="S10456" s="2">
        <v>1</v>
      </c>
      <c r="T10456" s="2" t="s">
        <v>81</v>
      </c>
    </row>
    <row r="10457" spans="1:20" x14ac:dyDescent="0.25">
      <c r="A10457">
        <v>1120918947</v>
      </c>
      <c r="B10457">
        <v>126344254</v>
      </c>
      <c r="C10457" t="s">
        <v>74</v>
      </c>
      <c r="D10457" t="s">
        <v>88</v>
      </c>
      <c r="E10457" t="s">
        <v>76</v>
      </c>
      <c r="F10457" s="7">
        <v>45087</v>
      </c>
      <c r="G10457" s="7">
        <v>45453</v>
      </c>
      <c r="H10457" t="s">
        <v>86</v>
      </c>
      <c r="I10457" t="s">
        <v>87</v>
      </c>
      <c r="J10457" s="7">
        <v>45518</v>
      </c>
      <c r="K10457" s="7">
        <v>45792</v>
      </c>
      <c r="L10457" s="7">
        <v>45453</v>
      </c>
      <c r="M10457" t="s">
        <v>86</v>
      </c>
      <c r="N10457" t="s">
        <v>79</v>
      </c>
      <c r="O10457">
        <v>2026</v>
      </c>
      <c r="P10457">
        <v>1</v>
      </c>
      <c r="Q10457" t="s">
        <v>80</v>
      </c>
      <c r="R10457" s="8">
        <v>46267</v>
      </c>
      <c r="S10457" s="2">
        <v>1</v>
      </c>
      <c r="T10457" s="2" t="s">
        <v>81</v>
      </c>
    </row>
    <row r="10458" spans="1:20" x14ac:dyDescent="0.25">
      <c r="A10458">
        <v>1120919034</v>
      </c>
      <c r="B10458">
        <v>126395944</v>
      </c>
      <c r="C10458" t="s">
        <v>94</v>
      </c>
      <c r="D10458" t="s">
        <v>75</v>
      </c>
      <c r="E10458" t="s">
        <v>76</v>
      </c>
      <c r="F10458" s="7">
        <v>45094</v>
      </c>
      <c r="G10458" s="7">
        <v>45460</v>
      </c>
      <c r="H10458" t="s">
        <v>77</v>
      </c>
      <c r="I10458" t="s">
        <v>78</v>
      </c>
      <c r="J10458" s="7"/>
      <c r="K10458" s="7">
        <v>45096</v>
      </c>
      <c r="L10458" s="7">
        <v>45460</v>
      </c>
      <c r="M10458" t="s">
        <v>77</v>
      </c>
      <c r="N10458"/>
      <c r="O10458">
        <v>2026</v>
      </c>
      <c r="P10458">
        <v>1</v>
      </c>
      <c r="Q10458" t="s">
        <v>80</v>
      </c>
      <c r="R10458" s="8">
        <v>46267</v>
      </c>
      <c r="S10458" s="2">
        <v>1</v>
      </c>
      <c r="T10458" s="2" t="s">
        <v>81</v>
      </c>
    </row>
    <row r="10459" spans="1:20" x14ac:dyDescent="0.25">
      <c r="A10459">
        <v>1120919038</v>
      </c>
      <c r="B10459">
        <v>126396588</v>
      </c>
      <c r="C10459" t="s">
        <v>96</v>
      </c>
      <c r="D10459" t="s">
        <v>88</v>
      </c>
      <c r="E10459" t="s">
        <v>76</v>
      </c>
      <c r="F10459" s="7">
        <v>45094</v>
      </c>
      <c r="G10459" s="7">
        <v>45460</v>
      </c>
      <c r="H10459" t="s">
        <v>77</v>
      </c>
      <c r="I10459" t="s">
        <v>84</v>
      </c>
      <c r="J10459" s="7">
        <v>45825</v>
      </c>
      <c r="K10459" s="7">
        <v>45831</v>
      </c>
      <c r="L10459" s="7">
        <v>45460</v>
      </c>
      <c r="M10459" t="s">
        <v>77</v>
      </c>
      <c r="N10459" t="s">
        <v>92</v>
      </c>
      <c r="O10459">
        <v>2026</v>
      </c>
      <c r="P10459">
        <v>1</v>
      </c>
      <c r="Q10459" t="s">
        <v>80</v>
      </c>
      <c r="R10459" s="8">
        <v>46267</v>
      </c>
      <c r="S10459" s="2">
        <v>1</v>
      </c>
      <c r="T10459" s="2" t="s">
        <v>81</v>
      </c>
    </row>
    <row r="10460" spans="1:20" x14ac:dyDescent="0.25">
      <c r="A10460">
        <v>1120919039</v>
      </c>
      <c r="B10460">
        <v>126396588</v>
      </c>
      <c r="C10460" t="s">
        <v>96</v>
      </c>
      <c r="D10460" t="s">
        <v>88</v>
      </c>
      <c r="E10460" t="s">
        <v>76</v>
      </c>
      <c r="F10460" s="7">
        <v>45094</v>
      </c>
      <c r="G10460" s="7">
        <v>45460</v>
      </c>
      <c r="H10460" t="s">
        <v>77</v>
      </c>
      <c r="I10460" t="s">
        <v>84</v>
      </c>
      <c r="J10460" s="7">
        <v>45825</v>
      </c>
      <c r="K10460" s="7">
        <v>45134</v>
      </c>
      <c r="L10460" s="7">
        <v>45460</v>
      </c>
      <c r="M10460" t="s">
        <v>77</v>
      </c>
      <c r="N10460" t="s">
        <v>92</v>
      </c>
      <c r="O10460">
        <v>2026</v>
      </c>
      <c r="P10460">
        <v>1</v>
      </c>
      <c r="Q10460" t="s">
        <v>80</v>
      </c>
      <c r="R10460" s="8">
        <v>46267</v>
      </c>
      <c r="S10460" s="2">
        <v>1</v>
      </c>
      <c r="T10460" s="2" t="s">
        <v>81</v>
      </c>
    </row>
    <row r="10461" spans="1:20" x14ac:dyDescent="0.25">
      <c r="A10461">
        <v>1120919040</v>
      </c>
      <c r="B10461">
        <v>126396588</v>
      </c>
      <c r="C10461" t="s">
        <v>96</v>
      </c>
      <c r="D10461" t="s">
        <v>88</v>
      </c>
      <c r="E10461" t="s">
        <v>76</v>
      </c>
      <c r="F10461" s="7">
        <v>45094</v>
      </c>
      <c r="G10461" s="7">
        <v>45460</v>
      </c>
      <c r="H10461" t="s">
        <v>77</v>
      </c>
      <c r="I10461" t="s">
        <v>84</v>
      </c>
      <c r="J10461" s="7">
        <v>45825</v>
      </c>
      <c r="K10461" s="7">
        <v>45523</v>
      </c>
      <c r="L10461" s="7">
        <v>45460</v>
      </c>
      <c r="M10461" t="s">
        <v>77</v>
      </c>
      <c r="N10461" t="s">
        <v>92</v>
      </c>
      <c r="O10461">
        <v>2026</v>
      </c>
      <c r="P10461">
        <v>1</v>
      </c>
      <c r="Q10461" t="s">
        <v>80</v>
      </c>
      <c r="R10461" s="8">
        <v>46267</v>
      </c>
      <c r="S10461" s="2">
        <v>1</v>
      </c>
      <c r="T10461" s="2" t="s">
        <v>81</v>
      </c>
    </row>
    <row r="10462" spans="1:20" x14ac:dyDescent="0.25">
      <c r="A10462">
        <v>1120919111</v>
      </c>
      <c r="B10462">
        <v>126429024</v>
      </c>
      <c r="C10462" t="s">
        <v>82</v>
      </c>
      <c r="D10462" t="s">
        <v>88</v>
      </c>
      <c r="E10462" t="s">
        <v>76</v>
      </c>
      <c r="F10462" s="7">
        <v>45099</v>
      </c>
      <c r="G10462" s="7">
        <v>45465</v>
      </c>
      <c r="H10462" t="s">
        <v>77</v>
      </c>
      <c r="I10462" t="s">
        <v>78</v>
      </c>
      <c r="J10462" s="7">
        <v>45490</v>
      </c>
      <c r="K10462" s="7">
        <v>45748</v>
      </c>
      <c r="L10462" s="7">
        <v>45465</v>
      </c>
      <c r="M10462" t="s">
        <v>77</v>
      </c>
      <c r="N10462" t="s">
        <v>92</v>
      </c>
      <c r="O10462">
        <v>2026</v>
      </c>
      <c r="P10462">
        <v>1</v>
      </c>
      <c r="Q10462" t="s">
        <v>80</v>
      </c>
      <c r="R10462" s="8">
        <v>46267</v>
      </c>
      <c r="S10462" s="2">
        <v>1</v>
      </c>
      <c r="T10462" s="2" t="s">
        <v>81</v>
      </c>
    </row>
    <row r="10463" spans="1:20" x14ac:dyDescent="0.25">
      <c r="A10463">
        <v>1120919174</v>
      </c>
      <c r="B10463">
        <v>126448190</v>
      </c>
      <c r="C10463" t="s">
        <v>98</v>
      </c>
      <c r="D10463" t="s">
        <v>88</v>
      </c>
      <c r="E10463" t="s">
        <v>76</v>
      </c>
      <c r="F10463" s="7">
        <v>45092</v>
      </c>
      <c r="G10463" s="7">
        <v>45184</v>
      </c>
      <c r="H10463" t="s">
        <v>77</v>
      </c>
      <c r="I10463" t="s">
        <v>84</v>
      </c>
      <c r="J10463" s="7">
        <v>45756</v>
      </c>
      <c r="K10463" s="7">
        <v>45747</v>
      </c>
      <c r="L10463" s="7">
        <v>45184</v>
      </c>
      <c r="M10463" t="s">
        <v>77</v>
      </c>
      <c r="N10463" t="s">
        <v>92</v>
      </c>
      <c r="O10463">
        <v>2026</v>
      </c>
      <c r="P10463">
        <v>1</v>
      </c>
      <c r="Q10463" t="s">
        <v>80</v>
      </c>
      <c r="R10463" s="8">
        <v>46267</v>
      </c>
      <c r="S10463" s="2">
        <v>1</v>
      </c>
      <c r="T10463" s="2" t="s">
        <v>81</v>
      </c>
    </row>
    <row r="10464" spans="1:20" x14ac:dyDescent="0.25">
      <c r="A10464">
        <v>1120919184</v>
      </c>
      <c r="B10464">
        <v>126453071</v>
      </c>
      <c r="C10464" t="s">
        <v>82</v>
      </c>
      <c r="D10464" t="s">
        <v>75</v>
      </c>
      <c r="E10464" t="s">
        <v>76</v>
      </c>
      <c r="F10464" s="7">
        <v>45103</v>
      </c>
      <c r="G10464" s="7">
        <v>45469</v>
      </c>
      <c r="H10464" t="s">
        <v>77</v>
      </c>
      <c r="I10464" t="s">
        <v>78</v>
      </c>
      <c r="J10464" s="7"/>
      <c r="K10464" s="7">
        <v>45110</v>
      </c>
      <c r="L10464" s="7">
        <v>45469</v>
      </c>
      <c r="M10464" t="s">
        <v>77</v>
      </c>
      <c r="N10464"/>
      <c r="O10464">
        <v>2026</v>
      </c>
      <c r="P10464">
        <v>1</v>
      </c>
      <c r="Q10464" t="s">
        <v>80</v>
      </c>
      <c r="R10464" s="8">
        <v>46267</v>
      </c>
      <c r="S10464" s="2">
        <v>1</v>
      </c>
      <c r="T10464" s="2" t="s">
        <v>81</v>
      </c>
    </row>
    <row r="10465" spans="1:20" x14ac:dyDescent="0.25">
      <c r="A10465">
        <v>1120919214</v>
      </c>
      <c r="B10465">
        <v>126461840</v>
      </c>
      <c r="C10465" t="s">
        <v>98</v>
      </c>
      <c r="D10465" t="s">
        <v>88</v>
      </c>
      <c r="E10465" t="s">
        <v>76</v>
      </c>
      <c r="F10465" s="7">
        <v>45104</v>
      </c>
      <c r="G10465" s="7">
        <v>45470</v>
      </c>
      <c r="H10465" t="s">
        <v>77</v>
      </c>
      <c r="I10465" t="s">
        <v>78</v>
      </c>
      <c r="J10465" s="7">
        <v>45790</v>
      </c>
      <c r="K10465" s="7">
        <v>45547</v>
      </c>
      <c r="L10465" s="7">
        <v>45470</v>
      </c>
      <c r="M10465" t="s">
        <v>77</v>
      </c>
      <c r="N10465" t="s">
        <v>92</v>
      </c>
      <c r="O10465">
        <v>2026</v>
      </c>
      <c r="P10465">
        <v>1</v>
      </c>
      <c r="Q10465" t="s">
        <v>80</v>
      </c>
      <c r="R10465" s="8">
        <v>46267</v>
      </c>
      <c r="S10465" s="2">
        <v>1</v>
      </c>
      <c r="T10465" s="2" t="s">
        <v>81</v>
      </c>
    </row>
    <row r="10466" spans="1:20" x14ac:dyDescent="0.25">
      <c r="A10466">
        <v>1120919332</v>
      </c>
      <c r="B10466">
        <v>126523125</v>
      </c>
      <c r="C10466" t="s">
        <v>90</v>
      </c>
      <c r="D10466" t="s">
        <v>88</v>
      </c>
      <c r="E10466" t="s">
        <v>76</v>
      </c>
      <c r="F10466" s="7">
        <v>45114</v>
      </c>
      <c r="G10466" s="7">
        <v>45480</v>
      </c>
      <c r="H10466" t="s">
        <v>77</v>
      </c>
      <c r="I10466" t="s">
        <v>78</v>
      </c>
      <c r="J10466" s="7">
        <v>45510</v>
      </c>
      <c r="K10466" s="7">
        <v>45551</v>
      </c>
      <c r="L10466" s="7">
        <v>45480</v>
      </c>
      <c r="M10466" t="s">
        <v>77</v>
      </c>
      <c r="N10466" t="s">
        <v>79</v>
      </c>
      <c r="O10466">
        <v>2026</v>
      </c>
      <c r="P10466">
        <v>1</v>
      </c>
      <c r="Q10466" t="s">
        <v>80</v>
      </c>
      <c r="R10466" s="8">
        <v>46267</v>
      </c>
      <c r="S10466" s="2">
        <v>1</v>
      </c>
      <c r="T10466" s="2" t="s">
        <v>81</v>
      </c>
    </row>
    <row r="10467" spans="1:20" x14ac:dyDescent="0.25">
      <c r="A10467">
        <v>1120919337</v>
      </c>
      <c r="B10467">
        <v>126524130</v>
      </c>
      <c r="C10467" t="s">
        <v>95</v>
      </c>
      <c r="D10467" t="s">
        <v>88</v>
      </c>
      <c r="E10467" t="s">
        <v>76</v>
      </c>
      <c r="F10467" s="7">
        <v>45114</v>
      </c>
      <c r="G10467" s="7">
        <v>45480</v>
      </c>
      <c r="H10467" t="s">
        <v>77</v>
      </c>
      <c r="I10467" t="s">
        <v>78</v>
      </c>
      <c r="J10467" s="7">
        <v>45163</v>
      </c>
      <c r="K10467" s="7">
        <v>45862</v>
      </c>
      <c r="L10467" s="7">
        <v>45480</v>
      </c>
      <c r="M10467" t="s">
        <v>77</v>
      </c>
      <c r="N10467" t="s">
        <v>92</v>
      </c>
      <c r="O10467">
        <v>2026</v>
      </c>
      <c r="P10467">
        <v>1</v>
      </c>
      <c r="Q10467" t="s">
        <v>80</v>
      </c>
      <c r="R10467" s="8">
        <v>46267</v>
      </c>
      <c r="S10467" s="2">
        <v>1</v>
      </c>
      <c r="T10467" s="2" t="s">
        <v>81</v>
      </c>
    </row>
    <row r="10468" spans="1:20" x14ac:dyDescent="0.25">
      <c r="A10468">
        <v>1120919767</v>
      </c>
      <c r="B10468">
        <v>126704623</v>
      </c>
      <c r="C10468" t="s">
        <v>85</v>
      </c>
      <c r="D10468" t="s">
        <v>75</v>
      </c>
      <c r="E10468" t="s">
        <v>76</v>
      </c>
      <c r="F10468" s="7">
        <v>45137</v>
      </c>
      <c r="G10468" s="7">
        <v>45503</v>
      </c>
      <c r="H10468" t="s">
        <v>77</v>
      </c>
      <c r="I10468" t="s">
        <v>78</v>
      </c>
      <c r="J10468" s="7"/>
      <c r="K10468" s="7">
        <v>45138</v>
      </c>
      <c r="L10468" s="7">
        <v>45503</v>
      </c>
      <c r="M10468" t="s">
        <v>77</v>
      </c>
      <c r="N10468"/>
      <c r="O10468">
        <v>2026</v>
      </c>
      <c r="P10468">
        <v>1</v>
      </c>
      <c r="Q10468" t="s">
        <v>80</v>
      </c>
      <c r="R10468" s="8">
        <v>46267</v>
      </c>
      <c r="S10468" s="2">
        <v>1</v>
      </c>
      <c r="T10468" s="2" t="s">
        <v>81</v>
      </c>
    </row>
    <row r="10469" spans="1:20" x14ac:dyDescent="0.25">
      <c r="A10469">
        <v>1120920368</v>
      </c>
      <c r="B10469">
        <v>126923165</v>
      </c>
      <c r="C10469" t="s">
        <v>82</v>
      </c>
      <c r="D10469" t="s">
        <v>75</v>
      </c>
      <c r="E10469" t="s">
        <v>76</v>
      </c>
      <c r="F10469" s="7">
        <v>45165</v>
      </c>
      <c r="G10469" s="7">
        <v>46992</v>
      </c>
      <c r="H10469" t="s">
        <v>77</v>
      </c>
      <c r="I10469" t="s">
        <v>78</v>
      </c>
      <c r="J10469" s="7">
        <v>45713</v>
      </c>
      <c r="K10469" s="7">
        <v>45848</v>
      </c>
      <c r="L10469" s="7">
        <v>46992</v>
      </c>
      <c r="M10469" t="s">
        <v>77</v>
      </c>
      <c r="N10469" t="s">
        <v>92</v>
      </c>
      <c r="O10469">
        <v>2026</v>
      </c>
      <c r="P10469">
        <v>1</v>
      </c>
      <c r="Q10469" t="s">
        <v>80</v>
      </c>
      <c r="R10469" s="8">
        <v>46267</v>
      </c>
      <c r="S10469" s="2">
        <v>1</v>
      </c>
      <c r="T10469" s="2" t="s">
        <v>81</v>
      </c>
    </row>
    <row r="10470" spans="1:20" x14ac:dyDescent="0.25">
      <c r="A10470">
        <v>1120920415</v>
      </c>
      <c r="B10470">
        <v>126940278</v>
      </c>
      <c r="C10470" t="s">
        <v>85</v>
      </c>
      <c r="D10470" t="s">
        <v>75</v>
      </c>
      <c r="E10470" t="s">
        <v>76</v>
      </c>
      <c r="F10470" s="7">
        <v>45167</v>
      </c>
      <c r="G10470" s="7">
        <v>45533</v>
      </c>
      <c r="H10470" t="s">
        <v>86</v>
      </c>
      <c r="I10470" t="s">
        <v>87</v>
      </c>
      <c r="J10470" s="7">
        <v>45824</v>
      </c>
      <c r="K10470" s="7">
        <v>45174</v>
      </c>
      <c r="L10470" s="7">
        <v>45533</v>
      </c>
      <c r="M10470" t="s">
        <v>86</v>
      </c>
      <c r="N10470" t="s">
        <v>79</v>
      </c>
      <c r="O10470">
        <v>2026</v>
      </c>
      <c r="P10470">
        <v>1</v>
      </c>
      <c r="Q10470" t="s">
        <v>80</v>
      </c>
      <c r="R10470" s="8">
        <v>46267</v>
      </c>
      <c r="S10470" s="2">
        <v>1</v>
      </c>
      <c r="T10470" s="2" t="s">
        <v>81</v>
      </c>
    </row>
    <row r="10471" spans="1:20" x14ac:dyDescent="0.25">
      <c r="A10471">
        <v>1120920539</v>
      </c>
      <c r="B10471">
        <v>126983181</v>
      </c>
      <c r="C10471" t="s">
        <v>82</v>
      </c>
      <c r="D10471" t="s">
        <v>88</v>
      </c>
      <c r="E10471" t="s">
        <v>76</v>
      </c>
      <c r="F10471" s="7">
        <v>45174</v>
      </c>
      <c r="G10471" s="7">
        <v>45540</v>
      </c>
      <c r="H10471" t="s">
        <v>77</v>
      </c>
      <c r="I10471" t="s">
        <v>78</v>
      </c>
      <c r="J10471" s="7">
        <v>45790</v>
      </c>
      <c r="K10471" s="7">
        <v>45894</v>
      </c>
      <c r="L10471" s="7">
        <v>45540</v>
      </c>
      <c r="M10471" t="s">
        <v>77</v>
      </c>
      <c r="N10471" t="s">
        <v>79</v>
      </c>
      <c r="O10471">
        <v>2026</v>
      </c>
      <c r="P10471">
        <v>1</v>
      </c>
      <c r="Q10471" t="s">
        <v>80</v>
      </c>
      <c r="R10471" s="8">
        <v>46267</v>
      </c>
      <c r="S10471" s="2">
        <v>1</v>
      </c>
      <c r="T10471" s="2" t="s">
        <v>81</v>
      </c>
    </row>
    <row r="10472" spans="1:20" x14ac:dyDescent="0.25">
      <c r="A10472">
        <v>1120920794</v>
      </c>
      <c r="B10472">
        <v>127077609</v>
      </c>
      <c r="C10472" t="s">
        <v>74</v>
      </c>
      <c r="D10472" t="s">
        <v>83</v>
      </c>
      <c r="E10472" t="s">
        <v>76</v>
      </c>
      <c r="F10472" s="7">
        <v>45184</v>
      </c>
      <c r="G10472" s="7">
        <v>45366</v>
      </c>
      <c r="H10472" t="s">
        <v>77</v>
      </c>
      <c r="I10472" t="s">
        <v>84</v>
      </c>
      <c r="J10472" s="7"/>
      <c r="K10472" s="7">
        <v>46070</v>
      </c>
      <c r="L10472" s="7">
        <v>45366</v>
      </c>
      <c r="M10472" t="s">
        <v>77</v>
      </c>
      <c r="N10472"/>
      <c r="O10472">
        <v>2026</v>
      </c>
      <c r="P10472">
        <v>1</v>
      </c>
      <c r="Q10472" t="s">
        <v>80</v>
      </c>
      <c r="R10472" s="8">
        <v>46267</v>
      </c>
      <c r="S10472" s="2">
        <v>1</v>
      </c>
      <c r="T10472" s="2" t="s">
        <v>81</v>
      </c>
    </row>
    <row r="10473" spans="1:20" x14ac:dyDescent="0.25">
      <c r="A10473">
        <v>1120920824</v>
      </c>
      <c r="B10473">
        <v>127087791</v>
      </c>
      <c r="C10473" t="s">
        <v>98</v>
      </c>
      <c r="D10473" t="s">
        <v>88</v>
      </c>
      <c r="E10473" t="s">
        <v>76</v>
      </c>
      <c r="F10473" s="7">
        <v>45188</v>
      </c>
      <c r="G10473" s="7">
        <v>47015</v>
      </c>
      <c r="H10473" t="s">
        <v>86</v>
      </c>
      <c r="I10473" t="s">
        <v>87</v>
      </c>
      <c r="J10473" s="7"/>
      <c r="K10473" s="7">
        <v>45215</v>
      </c>
      <c r="L10473" s="7">
        <v>47015</v>
      </c>
      <c r="M10473" t="s">
        <v>86</v>
      </c>
      <c r="N10473"/>
      <c r="O10473">
        <v>2026</v>
      </c>
      <c r="P10473">
        <v>1</v>
      </c>
      <c r="Q10473" t="s">
        <v>80</v>
      </c>
      <c r="R10473" s="8">
        <v>46267</v>
      </c>
      <c r="S10473" s="2">
        <v>1</v>
      </c>
      <c r="T10473" s="2" t="s">
        <v>81</v>
      </c>
    </row>
    <row r="10474" spans="1:20" x14ac:dyDescent="0.25">
      <c r="A10474">
        <v>1120920948</v>
      </c>
      <c r="B10474">
        <v>127123665</v>
      </c>
      <c r="C10474" t="s">
        <v>85</v>
      </c>
      <c r="D10474" t="s">
        <v>88</v>
      </c>
      <c r="E10474" t="s">
        <v>76</v>
      </c>
      <c r="F10474" s="7">
        <v>45193</v>
      </c>
      <c r="G10474" s="7">
        <v>47020</v>
      </c>
      <c r="H10474" t="s">
        <v>77</v>
      </c>
      <c r="I10474" t="s">
        <v>78</v>
      </c>
      <c r="J10474" s="7"/>
      <c r="K10474" s="7">
        <v>45196</v>
      </c>
      <c r="L10474" s="7">
        <v>47020</v>
      </c>
      <c r="M10474" t="s">
        <v>77</v>
      </c>
      <c r="N10474"/>
      <c r="O10474">
        <v>2026</v>
      </c>
      <c r="P10474">
        <v>1</v>
      </c>
      <c r="Q10474" t="s">
        <v>80</v>
      </c>
      <c r="R10474" s="8">
        <v>46267</v>
      </c>
      <c r="S10474" s="2">
        <v>1</v>
      </c>
      <c r="T10474" s="2" t="s">
        <v>81</v>
      </c>
    </row>
    <row r="10475" spans="1:20" x14ac:dyDescent="0.25">
      <c r="A10475">
        <v>1120920970</v>
      </c>
      <c r="B10475">
        <v>127129564</v>
      </c>
      <c r="C10475" t="s">
        <v>74</v>
      </c>
      <c r="D10475" t="s">
        <v>75</v>
      </c>
      <c r="E10475" t="s">
        <v>76</v>
      </c>
      <c r="F10475" s="7">
        <v>45194</v>
      </c>
      <c r="G10475" s="7">
        <v>45560</v>
      </c>
      <c r="H10475" t="s">
        <v>77</v>
      </c>
      <c r="I10475" t="s">
        <v>78</v>
      </c>
      <c r="J10475" s="7"/>
      <c r="K10475" s="7">
        <v>45197</v>
      </c>
      <c r="L10475" s="7">
        <v>45560</v>
      </c>
      <c r="M10475" t="s">
        <v>77</v>
      </c>
      <c r="N10475"/>
      <c r="O10475">
        <v>2026</v>
      </c>
      <c r="P10475">
        <v>1</v>
      </c>
      <c r="Q10475" t="s">
        <v>80</v>
      </c>
      <c r="R10475" s="8">
        <v>46267</v>
      </c>
      <c r="S10475" s="2">
        <v>1</v>
      </c>
      <c r="T10475" s="2" t="s">
        <v>81</v>
      </c>
    </row>
    <row r="10476" spans="1:20" x14ac:dyDescent="0.25">
      <c r="A10476">
        <v>1120921062</v>
      </c>
      <c r="B10476">
        <v>127170334</v>
      </c>
      <c r="C10476" t="s">
        <v>96</v>
      </c>
      <c r="D10476" t="s">
        <v>88</v>
      </c>
      <c r="E10476" t="s">
        <v>76</v>
      </c>
      <c r="F10476" s="7">
        <v>45199</v>
      </c>
      <c r="G10476" s="7">
        <v>47026</v>
      </c>
      <c r="H10476" t="s">
        <v>77</v>
      </c>
      <c r="I10476" t="s">
        <v>78</v>
      </c>
      <c r="J10476" s="7">
        <v>46067</v>
      </c>
      <c r="K10476" s="7">
        <v>46079</v>
      </c>
      <c r="L10476" s="7">
        <v>47026</v>
      </c>
      <c r="M10476" t="s">
        <v>77</v>
      </c>
      <c r="N10476" t="s">
        <v>79</v>
      </c>
      <c r="O10476">
        <v>2026</v>
      </c>
      <c r="P10476">
        <v>1</v>
      </c>
      <c r="Q10476" t="s">
        <v>80</v>
      </c>
      <c r="R10476" s="8">
        <v>46267</v>
      </c>
      <c r="S10476" s="2">
        <v>1</v>
      </c>
      <c r="T10476" s="2" t="s">
        <v>81</v>
      </c>
    </row>
    <row r="10477" spans="1:20" x14ac:dyDescent="0.25">
      <c r="A10477">
        <v>1120921089</v>
      </c>
      <c r="B10477">
        <v>127178250</v>
      </c>
      <c r="C10477" t="s">
        <v>96</v>
      </c>
      <c r="D10477" t="s">
        <v>88</v>
      </c>
      <c r="E10477" t="s">
        <v>76</v>
      </c>
      <c r="F10477" s="7">
        <v>45201</v>
      </c>
      <c r="G10477" s="7">
        <v>45567</v>
      </c>
      <c r="H10477" t="s">
        <v>77</v>
      </c>
      <c r="I10477" t="s">
        <v>78</v>
      </c>
      <c r="J10477" s="7">
        <v>45562</v>
      </c>
      <c r="K10477" s="7">
        <v>45748</v>
      </c>
      <c r="L10477" s="7">
        <v>45567</v>
      </c>
      <c r="M10477" t="s">
        <v>77</v>
      </c>
      <c r="N10477" t="s">
        <v>79</v>
      </c>
      <c r="O10477">
        <v>2026</v>
      </c>
      <c r="P10477">
        <v>1</v>
      </c>
      <c r="Q10477" t="s">
        <v>80</v>
      </c>
      <c r="R10477" s="8">
        <v>46267</v>
      </c>
      <c r="S10477" s="2">
        <v>1</v>
      </c>
      <c r="T10477" s="2" t="s">
        <v>81</v>
      </c>
    </row>
    <row r="10478" spans="1:20" x14ac:dyDescent="0.25">
      <c r="A10478">
        <v>1120921105</v>
      </c>
      <c r="B10478">
        <v>127180521</v>
      </c>
      <c r="C10478" t="s">
        <v>93</v>
      </c>
      <c r="D10478" t="s">
        <v>88</v>
      </c>
      <c r="E10478" t="s">
        <v>76</v>
      </c>
      <c r="F10478" s="7">
        <v>45201</v>
      </c>
      <c r="G10478" s="7">
        <v>47028</v>
      </c>
      <c r="H10478" t="s">
        <v>77</v>
      </c>
      <c r="I10478" t="s">
        <v>78</v>
      </c>
      <c r="J10478" s="7">
        <v>46065</v>
      </c>
      <c r="K10478" s="7">
        <v>46080</v>
      </c>
      <c r="L10478" s="7">
        <v>47028</v>
      </c>
      <c r="M10478" t="s">
        <v>77</v>
      </c>
      <c r="N10478" t="s">
        <v>79</v>
      </c>
      <c r="O10478">
        <v>2026</v>
      </c>
      <c r="P10478">
        <v>1</v>
      </c>
      <c r="Q10478" t="s">
        <v>80</v>
      </c>
      <c r="R10478" s="8">
        <v>46267</v>
      </c>
      <c r="S10478" s="2">
        <v>1</v>
      </c>
      <c r="T10478" s="2" t="s">
        <v>81</v>
      </c>
    </row>
    <row r="10479" spans="1:20" x14ac:dyDescent="0.25">
      <c r="A10479">
        <v>1120921373</v>
      </c>
      <c r="B10479">
        <v>127273189</v>
      </c>
      <c r="C10479" t="s">
        <v>82</v>
      </c>
      <c r="D10479" t="s">
        <v>75</v>
      </c>
      <c r="E10479" t="s">
        <v>76</v>
      </c>
      <c r="F10479" s="7">
        <v>45213</v>
      </c>
      <c r="G10479" s="7">
        <v>45579</v>
      </c>
      <c r="H10479" t="s">
        <v>86</v>
      </c>
      <c r="I10479" t="s">
        <v>87</v>
      </c>
      <c r="J10479" s="7"/>
      <c r="K10479" s="7">
        <v>45215</v>
      </c>
      <c r="L10479" s="7">
        <v>45579</v>
      </c>
      <c r="M10479" t="s">
        <v>86</v>
      </c>
      <c r="N10479"/>
      <c r="O10479">
        <v>2026</v>
      </c>
      <c r="P10479">
        <v>1</v>
      </c>
      <c r="Q10479" t="s">
        <v>80</v>
      </c>
      <c r="R10479" s="8">
        <v>46267</v>
      </c>
      <c r="S10479" s="2">
        <v>1</v>
      </c>
      <c r="T10479" s="2" t="s">
        <v>81</v>
      </c>
    </row>
    <row r="10480" spans="1:20" x14ac:dyDescent="0.25">
      <c r="A10480">
        <v>1120921386</v>
      </c>
      <c r="B10480">
        <v>127274843</v>
      </c>
      <c r="C10480" t="s">
        <v>74</v>
      </c>
      <c r="D10480" t="s">
        <v>88</v>
      </c>
      <c r="E10480" t="s">
        <v>76</v>
      </c>
      <c r="F10480" s="7">
        <v>45213</v>
      </c>
      <c r="G10480" s="7">
        <v>45579</v>
      </c>
      <c r="H10480" t="s">
        <v>86</v>
      </c>
      <c r="I10480" t="s">
        <v>87</v>
      </c>
      <c r="J10480" s="7">
        <v>45929</v>
      </c>
      <c r="K10480" s="7">
        <v>45216</v>
      </c>
      <c r="L10480" s="7">
        <v>45579</v>
      </c>
      <c r="M10480" t="s">
        <v>86</v>
      </c>
      <c r="N10480" t="s">
        <v>79</v>
      </c>
      <c r="O10480">
        <v>2026</v>
      </c>
      <c r="P10480">
        <v>1</v>
      </c>
      <c r="Q10480" t="s">
        <v>80</v>
      </c>
      <c r="R10480" s="8">
        <v>46267</v>
      </c>
      <c r="S10480" s="2">
        <v>1</v>
      </c>
      <c r="T10480" s="2" t="s">
        <v>81</v>
      </c>
    </row>
    <row r="10481" spans="1:20" x14ac:dyDescent="0.25">
      <c r="A10481">
        <v>1120921777</v>
      </c>
      <c r="B10481">
        <v>127371405</v>
      </c>
      <c r="C10481" t="s">
        <v>74</v>
      </c>
      <c r="D10481" t="s">
        <v>75</v>
      </c>
      <c r="E10481" t="s">
        <v>76</v>
      </c>
      <c r="F10481" s="7">
        <v>45225</v>
      </c>
      <c r="G10481" s="7">
        <v>45591</v>
      </c>
      <c r="H10481" t="s">
        <v>77</v>
      </c>
      <c r="I10481" t="s">
        <v>78</v>
      </c>
      <c r="J10481" s="7"/>
      <c r="K10481" s="7">
        <v>45237</v>
      </c>
      <c r="L10481" s="7">
        <v>45591</v>
      </c>
      <c r="M10481" t="s">
        <v>77</v>
      </c>
      <c r="N10481"/>
      <c r="O10481">
        <v>2026</v>
      </c>
      <c r="P10481">
        <v>1</v>
      </c>
      <c r="Q10481" t="s">
        <v>80</v>
      </c>
      <c r="R10481" s="8">
        <v>46267</v>
      </c>
      <c r="S10481" s="2">
        <v>1</v>
      </c>
      <c r="T10481" s="2" t="s">
        <v>81</v>
      </c>
    </row>
    <row r="10482" spans="1:20" x14ac:dyDescent="0.25">
      <c r="A10482">
        <v>1120921804</v>
      </c>
      <c r="B10482">
        <v>127384202</v>
      </c>
      <c r="C10482" t="s">
        <v>82</v>
      </c>
      <c r="D10482" t="s">
        <v>88</v>
      </c>
      <c r="E10482" t="s">
        <v>76</v>
      </c>
      <c r="F10482" s="7">
        <v>45230</v>
      </c>
      <c r="G10482" s="7">
        <v>45596</v>
      </c>
      <c r="H10482" t="s">
        <v>77</v>
      </c>
      <c r="I10482" t="s">
        <v>78</v>
      </c>
      <c r="J10482" s="7">
        <v>45826</v>
      </c>
      <c r="K10482" s="7">
        <v>45828</v>
      </c>
      <c r="L10482" s="7">
        <v>45596</v>
      </c>
      <c r="M10482" t="s">
        <v>77</v>
      </c>
      <c r="N10482" t="s">
        <v>92</v>
      </c>
      <c r="O10482">
        <v>2026</v>
      </c>
      <c r="P10482">
        <v>1</v>
      </c>
      <c r="Q10482" t="s">
        <v>80</v>
      </c>
      <c r="R10482" s="8">
        <v>46267</v>
      </c>
      <c r="S10482" s="2">
        <v>1</v>
      </c>
      <c r="T10482" s="2" t="s">
        <v>81</v>
      </c>
    </row>
    <row r="10483" spans="1:20" x14ac:dyDescent="0.25">
      <c r="A10483">
        <v>1120922069</v>
      </c>
      <c r="B10483">
        <v>127471237</v>
      </c>
      <c r="C10483" t="s">
        <v>93</v>
      </c>
      <c r="D10483" t="s">
        <v>88</v>
      </c>
      <c r="E10483" t="s">
        <v>76</v>
      </c>
      <c r="F10483" s="7">
        <v>45243</v>
      </c>
      <c r="G10483" s="7">
        <v>45609</v>
      </c>
      <c r="H10483" t="s">
        <v>77</v>
      </c>
      <c r="I10483" t="s">
        <v>78</v>
      </c>
      <c r="J10483" s="7"/>
      <c r="K10483" s="7">
        <v>45243</v>
      </c>
      <c r="L10483" s="7">
        <v>45609</v>
      </c>
      <c r="M10483" t="s">
        <v>77</v>
      </c>
      <c r="N10483"/>
      <c r="O10483">
        <v>2026</v>
      </c>
      <c r="P10483">
        <v>1</v>
      </c>
      <c r="Q10483" t="s">
        <v>80</v>
      </c>
      <c r="R10483" s="8">
        <v>46267</v>
      </c>
      <c r="S10483" s="2">
        <v>1</v>
      </c>
      <c r="T10483" s="2" t="s">
        <v>81</v>
      </c>
    </row>
    <row r="10484" spans="1:20" x14ac:dyDescent="0.25">
      <c r="A10484">
        <v>1120922070</v>
      </c>
      <c r="B10484">
        <v>127471237</v>
      </c>
      <c r="C10484" t="s">
        <v>93</v>
      </c>
      <c r="D10484" t="s">
        <v>88</v>
      </c>
      <c r="E10484" t="s">
        <v>76</v>
      </c>
      <c r="F10484" s="7">
        <v>45243</v>
      </c>
      <c r="G10484" s="7">
        <v>45609</v>
      </c>
      <c r="H10484" t="s">
        <v>77</v>
      </c>
      <c r="I10484" t="s">
        <v>78</v>
      </c>
      <c r="J10484" s="7"/>
      <c r="K10484" s="7">
        <v>45779</v>
      </c>
      <c r="L10484" s="7">
        <v>45609</v>
      </c>
      <c r="M10484" t="s">
        <v>77</v>
      </c>
      <c r="N10484"/>
      <c r="O10484">
        <v>2026</v>
      </c>
      <c r="P10484">
        <v>1</v>
      </c>
      <c r="Q10484" t="s">
        <v>80</v>
      </c>
      <c r="R10484" s="8">
        <v>46267</v>
      </c>
      <c r="S10484" s="2">
        <v>1</v>
      </c>
      <c r="T10484" s="2" t="s">
        <v>81</v>
      </c>
    </row>
    <row r="10485" spans="1:20" x14ac:dyDescent="0.25">
      <c r="A10485">
        <v>1120922117</v>
      </c>
      <c r="B10485">
        <v>127489887</v>
      </c>
      <c r="C10485" t="s">
        <v>82</v>
      </c>
      <c r="D10485" t="s">
        <v>88</v>
      </c>
      <c r="E10485" t="s">
        <v>76</v>
      </c>
      <c r="F10485" s="7">
        <v>45246</v>
      </c>
      <c r="G10485" s="7">
        <v>45612</v>
      </c>
      <c r="H10485" t="s">
        <v>77</v>
      </c>
      <c r="I10485" t="s">
        <v>78</v>
      </c>
      <c r="J10485" s="7">
        <v>45557</v>
      </c>
      <c r="K10485" s="7">
        <v>45701</v>
      </c>
      <c r="L10485" s="7">
        <v>45612</v>
      </c>
      <c r="M10485" t="s">
        <v>77</v>
      </c>
      <c r="N10485" t="s">
        <v>79</v>
      </c>
      <c r="O10485">
        <v>2026</v>
      </c>
      <c r="P10485">
        <v>1</v>
      </c>
      <c r="Q10485" t="s">
        <v>80</v>
      </c>
      <c r="R10485" s="8">
        <v>46267</v>
      </c>
      <c r="S10485" s="2">
        <v>1</v>
      </c>
      <c r="T10485" s="2" t="s">
        <v>81</v>
      </c>
    </row>
    <row r="10486" spans="1:20" x14ac:dyDescent="0.25">
      <c r="A10486">
        <v>1120922178</v>
      </c>
      <c r="B10486">
        <v>127988959</v>
      </c>
      <c r="C10486" t="s">
        <v>82</v>
      </c>
      <c r="D10486" t="s">
        <v>88</v>
      </c>
      <c r="E10486" t="s">
        <v>76</v>
      </c>
      <c r="F10486" s="7">
        <v>45289</v>
      </c>
      <c r="G10486" s="7">
        <v>45655</v>
      </c>
      <c r="H10486" t="s">
        <v>77</v>
      </c>
      <c r="I10486" t="s">
        <v>84</v>
      </c>
      <c r="J10486" s="7">
        <v>45546</v>
      </c>
      <c r="K10486" s="7">
        <v>45712</v>
      </c>
      <c r="L10486" s="7">
        <v>45655</v>
      </c>
      <c r="M10486" t="s">
        <v>77</v>
      </c>
      <c r="N10486" t="s">
        <v>79</v>
      </c>
      <c r="O10486">
        <v>2026</v>
      </c>
      <c r="P10486">
        <v>1</v>
      </c>
      <c r="Q10486" t="s">
        <v>80</v>
      </c>
      <c r="R10486" s="8">
        <v>46267</v>
      </c>
      <c r="S10486" s="2">
        <v>1</v>
      </c>
      <c r="T10486" s="2" t="s">
        <v>81</v>
      </c>
    </row>
    <row r="10487" spans="1:20" x14ac:dyDescent="0.25">
      <c r="A10487">
        <v>1120922190</v>
      </c>
      <c r="B10487">
        <v>128079260</v>
      </c>
      <c r="C10487" t="s">
        <v>93</v>
      </c>
      <c r="D10487" t="s">
        <v>88</v>
      </c>
      <c r="E10487" t="s">
        <v>76</v>
      </c>
      <c r="F10487" s="7">
        <v>45315</v>
      </c>
      <c r="G10487" s="7">
        <v>45681</v>
      </c>
      <c r="H10487" t="s">
        <v>77</v>
      </c>
      <c r="I10487" t="s">
        <v>78</v>
      </c>
      <c r="J10487" s="7">
        <v>46118</v>
      </c>
      <c r="K10487" s="7">
        <v>45315</v>
      </c>
      <c r="L10487" s="7">
        <v>45681</v>
      </c>
      <c r="M10487" t="s">
        <v>77</v>
      </c>
      <c r="N10487" t="s">
        <v>79</v>
      </c>
      <c r="O10487">
        <v>2026</v>
      </c>
      <c r="P10487">
        <v>1</v>
      </c>
      <c r="Q10487" t="s">
        <v>80</v>
      </c>
      <c r="R10487" s="8">
        <v>46267</v>
      </c>
      <c r="S10487" s="2">
        <v>1</v>
      </c>
      <c r="T10487" s="2" t="s">
        <v>81</v>
      </c>
    </row>
    <row r="10488" spans="1:20" x14ac:dyDescent="0.25">
      <c r="A10488">
        <v>1120922191</v>
      </c>
      <c r="B10488">
        <v>128079260</v>
      </c>
      <c r="C10488" t="s">
        <v>93</v>
      </c>
      <c r="D10488" t="s">
        <v>88</v>
      </c>
      <c r="E10488" t="s">
        <v>76</v>
      </c>
      <c r="F10488" s="7">
        <v>45315</v>
      </c>
      <c r="G10488" s="7">
        <v>45681</v>
      </c>
      <c r="H10488" t="s">
        <v>77</v>
      </c>
      <c r="I10488" t="s">
        <v>78</v>
      </c>
      <c r="J10488" s="7">
        <v>46118</v>
      </c>
      <c r="K10488" s="7">
        <v>45747</v>
      </c>
      <c r="L10488" s="7">
        <v>45681</v>
      </c>
      <c r="M10488" t="s">
        <v>77</v>
      </c>
      <c r="N10488" t="s">
        <v>79</v>
      </c>
      <c r="O10488">
        <v>2026</v>
      </c>
      <c r="P10488">
        <v>1</v>
      </c>
      <c r="Q10488" t="s">
        <v>80</v>
      </c>
      <c r="R10488" s="8">
        <v>46267</v>
      </c>
      <c r="S10488" s="2">
        <v>1</v>
      </c>
      <c r="T10488" s="2" t="s">
        <v>81</v>
      </c>
    </row>
    <row r="10489" spans="1:20" x14ac:dyDescent="0.25">
      <c r="A10489">
        <v>1120922195</v>
      </c>
      <c r="B10489">
        <v>128090064</v>
      </c>
      <c r="C10489" t="s">
        <v>93</v>
      </c>
      <c r="D10489" t="s">
        <v>88</v>
      </c>
      <c r="E10489" t="s">
        <v>76</v>
      </c>
      <c r="F10489" s="7">
        <v>45320</v>
      </c>
      <c r="G10489" s="7">
        <v>45686</v>
      </c>
      <c r="H10489" t="s">
        <v>77</v>
      </c>
      <c r="I10489" t="s">
        <v>78</v>
      </c>
      <c r="J10489" s="7">
        <v>45580</v>
      </c>
      <c r="K10489" s="7">
        <v>45779</v>
      </c>
      <c r="L10489" s="7">
        <v>45686</v>
      </c>
      <c r="M10489" t="s">
        <v>77</v>
      </c>
      <c r="N10489" t="s">
        <v>79</v>
      </c>
      <c r="O10489">
        <v>2026</v>
      </c>
      <c r="P10489">
        <v>1</v>
      </c>
      <c r="Q10489" t="s">
        <v>80</v>
      </c>
      <c r="R10489" s="8">
        <v>46267</v>
      </c>
      <c r="S10489" s="2">
        <v>1</v>
      </c>
      <c r="T10489" s="2" t="s">
        <v>81</v>
      </c>
    </row>
    <row r="10490" spans="1:20" x14ac:dyDescent="0.25">
      <c r="A10490">
        <v>1120922206</v>
      </c>
      <c r="B10490">
        <v>128169545</v>
      </c>
      <c r="C10490" t="s">
        <v>74</v>
      </c>
      <c r="D10490" t="s">
        <v>83</v>
      </c>
      <c r="E10490" t="s">
        <v>76</v>
      </c>
      <c r="F10490" s="7">
        <v>45324</v>
      </c>
      <c r="G10490" s="7">
        <v>45506</v>
      </c>
      <c r="H10490" t="s">
        <v>77</v>
      </c>
      <c r="I10490" t="s">
        <v>87</v>
      </c>
      <c r="J10490" s="7">
        <v>45464</v>
      </c>
      <c r="K10490" s="7">
        <v>45748</v>
      </c>
      <c r="L10490" s="7">
        <v>45506</v>
      </c>
      <c r="M10490" t="s">
        <v>77</v>
      </c>
      <c r="N10490" t="s">
        <v>79</v>
      </c>
      <c r="O10490">
        <v>2026</v>
      </c>
      <c r="P10490">
        <v>1</v>
      </c>
      <c r="Q10490" t="s">
        <v>80</v>
      </c>
      <c r="R10490" s="8">
        <v>46267</v>
      </c>
      <c r="S10490" s="2">
        <v>1</v>
      </c>
      <c r="T10490" s="2" t="s">
        <v>81</v>
      </c>
    </row>
    <row r="10491" spans="1:20" x14ac:dyDescent="0.25">
      <c r="A10491">
        <v>1120922207</v>
      </c>
      <c r="B10491">
        <v>128169545</v>
      </c>
      <c r="C10491" t="s">
        <v>74</v>
      </c>
      <c r="D10491" t="s">
        <v>83</v>
      </c>
      <c r="E10491" t="s">
        <v>76</v>
      </c>
      <c r="F10491" s="7">
        <v>45324</v>
      </c>
      <c r="G10491" s="7">
        <v>45506</v>
      </c>
      <c r="H10491" t="s">
        <v>77</v>
      </c>
      <c r="I10491" t="s">
        <v>87</v>
      </c>
      <c r="J10491" s="7">
        <v>45464</v>
      </c>
      <c r="K10491" s="7">
        <v>45457</v>
      </c>
      <c r="L10491" s="7">
        <v>45506</v>
      </c>
      <c r="M10491" t="s">
        <v>77</v>
      </c>
      <c r="N10491" t="s">
        <v>79</v>
      </c>
      <c r="O10491">
        <v>2026</v>
      </c>
      <c r="P10491">
        <v>1</v>
      </c>
      <c r="Q10491" t="s">
        <v>80</v>
      </c>
      <c r="R10491" s="8">
        <v>46267</v>
      </c>
      <c r="S10491" s="2">
        <v>1</v>
      </c>
      <c r="T10491" s="2" t="s">
        <v>81</v>
      </c>
    </row>
    <row r="10492" spans="1:20" x14ac:dyDescent="0.25">
      <c r="A10492">
        <v>1120922214</v>
      </c>
      <c r="B10492">
        <v>128191121</v>
      </c>
      <c r="C10492" t="s">
        <v>74</v>
      </c>
      <c r="D10492" t="s">
        <v>88</v>
      </c>
      <c r="E10492" t="s">
        <v>76</v>
      </c>
      <c r="F10492" s="7">
        <v>45326</v>
      </c>
      <c r="G10492" s="7">
        <v>45692</v>
      </c>
      <c r="H10492" t="s">
        <v>77</v>
      </c>
      <c r="I10492" t="s">
        <v>78</v>
      </c>
      <c r="J10492" s="7">
        <v>46098</v>
      </c>
      <c r="K10492" s="7">
        <v>45827</v>
      </c>
      <c r="L10492" s="7">
        <v>45692</v>
      </c>
      <c r="M10492" t="s">
        <v>77</v>
      </c>
      <c r="N10492" t="s">
        <v>79</v>
      </c>
      <c r="O10492">
        <v>2026</v>
      </c>
      <c r="P10492">
        <v>1</v>
      </c>
      <c r="Q10492" t="s">
        <v>80</v>
      </c>
      <c r="R10492" s="8">
        <v>46267</v>
      </c>
      <c r="S10492" s="2">
        <v>1</v>
      </c>
      <c r="T10492" s="2" t="s">
        <v>81</v>
      </c>
    </row>
    <row r="10493" spans="1:20" x14ac:dyDescent="0.25">
      <c r="A10493">
        <v>1120922372</v>
      </c>
      <c r="B10493">
        <v>128298366</v>
      </c>
      <c r="C10493" t="s">
        <v>82</v>
      </c>
      <c r="D10493" t="s">
        <v>83</v>
      </c>
      <c r="E10493" t="s">
        <v>76</v>
      </c>
      <c r="F10493" s="7">
        <v>45352</v>
      </c>
      <c r="G10493" s="7">
        <v>47178</v>
      </c>
      <c r="H10493" t="s">
        <v>86</v>
      </c>
      <c r="I10493" t="s">
        <v>87</v>
      </c>
      <c r="J10493" s="7">
        <v>45562</v>
      </c>
      <c r="K10493" s="7">
        <v>45747</v>
      </c>
      <c r="L10493" s="7">
        <v>47178</v>
      </c>
      <c r="M10493" t="s">
        <v>86</v>
      </c>
      <c r="N10493" t="s">
        <v>79</v>
      </c>
      <c r="O10493">
        <v>2026</v>
      </c>
      <c r="P10493">
        <v>1</v>
      </c>
      <c r="Q10493" t="s">
        <v>80</v>
      </c>
      <c r="R10493" s="8">
        <v>46267</v>
      </c>
      <c r="S10493" s="2">
        <v>1</v>
      </c>
      <c r="T10493" s="2" t="s">
        <v>81</v>
      </c>
    </row>
    <row r="10494" spans="1:20" x14ac:dyDescent="0.25">
      <c r="A10494">
        <v>1120922373</v>
      </c>
      <c r="B10494">
        <v>128298366</v>
      </c>
      <c r="C10494" t="s">
        <v>82</v>
      </c>
      <c r="D10494" t="s">
        <v>83</v>
      </c>
      <c r="E10494" t="s">
        <v>76</v>
      </c>
      <c r="F10494" s="7">
        <v>45352</v>
      </c>
      <c r="G10494" s="7">
        <v>47178</v>
      </c>
      <c r="H10494" t="s">
        <v>86</v>
      </c>
      <c r="I10494" t="s">
        <v>87</v>
      </c>
      <c r="J10494" s="7">
        <v>45562</v>
      </c>
      <c r="K10494" s="7">
        <v>45370</v>
      </c>
      <c r="L10494" s="7">
        <v>47178</v>
      </c>
      <c r="M10494" t="s">
        <v>86</v>
      </c>
      <c r="N10494" t="s">
        <v>79</v>
      </c>
      <c r="O10494">
        <v>2026</v>
      </c>
      <c r="P10494">
        <v>1</v>
      </c>
      <c r="Q10494" t="s">
        <v>80</v>
      </c>
      <c r="R10494" s="8">
        <v>46267</v>
      </c>
      <c r="S10494" s="2">
        <v>1</v>
      </c>
      <c r="T10494" s="2" t="s">
        <v>81</v>
      </c>
    </row>
    <row r="10495" spans="1:20" x14ac:dyDescent="0.25">
      <c r="A10495">
        <v>1120922378</v>
      </c>
      <c r="B10495">
        <v>128302305</v>
      </c>
      <c r="C10495" t="s">
        <v>98</v>
      </c>
      <c r="D10495" t="s">
        <v>88</v>
      </c>
      <c r="E10495" t="s">
        <v>76</v>
      </c>
      <c r="F10495" s="7">
        <v>45363</v>
      </c>
      <c r="G10495" s="7">
        <v>45455</v>
      </c>
      <c r="H10495" t="s">
        <v>77</v>
      </c>
      <c r="I10495" t="s">
        <v>78</v>
      </c>
      <c r="J10495" s="7"/>
      <c r="K10495" s="7">
        <v>45376</v>
      </c>
      <c r="L10495" s="7">
        <v>45455</v>
      </c>
      <c r="M10495" t="s">
        <v>77</v>
      </c>
      <c r="N10495"/>
      <c r="O10495">
        <v>2026</v>
      </c>
      <c r="P10495">
        <v>1</v>
      </c>
      <c r="Q10495" t="s">
        <v>80</v>
      </c>
      <c r="R10495" s="8">
        <v>46267</v>
      </c>
      <c r="S10495" s="2">
        <v>1</v>
      </c>
      <c r="T10495" s="2" t="s">
        <v>81</v>
      </c>
    </row>
    <row r="10496" spans="1:20" x14ac:dyDescent="0.25">
      <c r="A10496">
        <v>1120922413</v>
      </c>
      <c r="B10496">
        <v>128355701</v>
      </c>
      <c r="C10496" t="s">
        <v>97</v>
      </c>
      <c r="D10496" t="s">
        <v>88</v>
      </c>
      <c r="E10496" t="s">
        <v>76</v>
      </c>
      <c r="F10496" s="7">
        <v>45372</v>
      </c>
      <c r="G10496" s="7">
        <v>45464</v>
      </c>
      <c r="H10496" t="s">
        <v>77</v>
      </c>
      <c r="I10496" t="s">
        <v>78</v>
      </c>
      <c r="J10496" s="7"/>
      <c r="K10496" s="7">
        <v>45380</v>
      </c>
      <c r="L10496" s="7">
        <v>45464</v>
      </c>
      <c r="M10496" t="s">
        <v>77</v>
      </c>
      <c r="N10496"/>
      <c r="O10496">
        <v>2026</v>
      </c>
      <c r="P10496">
        <v>1</v>
      </c>
      <c r="Q10496" t="s">
        <v>80</v>
      </c>
      <c r="R10496" s="8">
        <v>46267</v>
      </c>
      <c r="S10496" s="2">
        <v>1</v>
      </c>
      <c r="T10496" s="2" t="s">
        <v>81</v>
      </c>
    </row>
    <row r="10497" spans="1:20" x14ac:dyDescent="0.25">
      <c r="A10497">
        <v>1120922478</v>
      </c>
      <c r="B10497">
        <v>128399279</v>
      </c>
      <c r="C10497" t="s">
        <v>95</v>
      </c>
      <c r="D10497" t="s">
        <v>83</v>
      </c>
      <c r="E10497" t="s">
        <v>76</v>
      </c>
      <c r="F10497" s="7">
        <v>45377</v>
      </c>
      <c r="G10497" s="7">
        <v>45561</v>
      </c>
      <c r="H10497" t="s">
        <v>77</v>
      </c>
      <c r="I10497" t="s">
        <v>84</v>
      </c>
      <c r="J10497" s="7"/>
      <c r="K10497" s="7">
        <v>45748</v>
      </c>
      <c r="L10497" s="7">
        <v>45561</v>
      </c>
      <c r="M10497" t="s">
        <v>77</v>
      </c>
      <c r="N10497"/>
      <c r="O10497">
        <v>2026</v>
      </c>
      <c r="P10497">
        <v>1</v>
      </c>
      <c r="Q10497" t="s">
        <v>80</v>
      </c>
      <c r="R10497" s="8">
        <v>46267</v>
      </c>
      <c r="S10497" s="2">
        <v>1</v>
      </c>
      <c r="T10497" s="2" t="s">
        <v>81</v>
      </c>
    </row>
    <row r="10498" spans="1:20" x14ac:dyDescent="0.25">
      <c r="A10498">
        <v>1120922479</v>
      </c>
      <c r="B10498">
        <v>128399279</v>
      </c>
      <c r="C10498" t="s">
        <v>95</v>
      </c>
      <c r="D10498" t="s">
        <v>83</v>
      </c>
      <c r="E10498" t="s">
        <v>76</v>
      </c>
      <c r="F10498" s="7">
        <v>45377</v>
      </c>
      <c r="G10498" s="7">
        <v>45561</v>
      </c>
      <c r="H10498" t="s">
        <v>77</v>
      </c>
      <c r="I10498" t="s">
        <v>84</v>
      </c>
      <c r="J10498" s="7"/>
      <c r="K10498" s="7">
        <v>45623</v>
      </c>
      <c r="L10498" s="7">
        <v>45561</v>
      </c>
      <c r="M10498" t="s">
        <v>77</v>
      </c>
      <c r="N10498"/>
      <c r="O10498">
        <v>2026</v>
      </c>
      <c r="P10498">
        <v>1</v>
      </c>
      <c r="Q10498" t="s">
        <v>80</v>
      </c>
      <c r="R10498" s="8">
        <v>46267</v>
      </c>
      <c r="S10498" s="2">
        <v>1</v>
      </c>
      <c r="T10498" s="2" t="s">
        <v>81</v>
      </c>
    </row>
    <row r="10499" spans="1:20" x14ac:dyDescent="0.25">
      <c r="A10499">
        <v>1120922481</v>
      </c>
      <c r="B10499">
        <v>128399910</v>
      </c>
      <c r="C10499" t="s">
        <v>90</v>
      </c>
      <c r="D10499" t="s">
        <v>83</v>
      </c>
      <c r="E10499" t="s">
        <v>76</v>
      </c>
      <c r="F10499" s="7">
        <v>45377</v>
      </c>
      <c r="G10499" s="7">
        <v>45557</v>
      </c>
      <c r="H10499" t="s">
        <v>77</v>
      </c>
      <c r="I10499" t="s">
        <v>84</v>
      </c>
      <c r="J10499" s="7">
        <v>45413</v>
      </c>
      <c r="K10499" s="7">
        <v>45549</v>
      </c>
      <c r="L10499" s="7">
        <v>45557</v>
      </c>
      <c r="M10499" t="s">
        <v>77</v>
      </c>
      <c r="N10499" t="s">
        <v>92</v>
      </c>
      <c r="O10499">
        <v>2026</v>
      </c>
      <c r="P10499">
        <v>1</v>
      </c>
      <c r="Q10499" t="s">
        <v>80</v>
      </c>
      <c r="R10499" s="8">
        <v>46267</v>
      </c>
      <c r="S10499" s="2">
        <v>1</v>
      </c>
      <c r="T10499" s="2" t="s">
        <v>81</v>
      </c>
    </row>
    <row r="10500" spans="1:20" x14ac:dyDescent="0.25">
      <c r="A10500">
        <v>1120922493</v>
      </c>
      <c r="B10500">
        <v>128404642</v>
      </c>
      <c r="C10500" t="s">
        <v>90</v>
      </c>
      <c r="D10500" t="s">
        <v>88</v>
      </c>
      <c r="E10500" t="s">
        <v>76</v>
      </c>
      <c r="F10500" s="7">
        <v>45380</v>
      </c>
      <c r="G10500" s="7">
        <v>45560</v>
      </c>
      <c r="H10500" t="s">
        <v>77</v>
      </c>
      <c r="I10500" t="s">
        <v>84</v>
      </c>
      <c r="J10500" s="7"/>
      <c r="K10500" s="7">
        <v>45542</v>
      </c>
      <c r="L10500" s="7">
        <v>45560</v>
      </c>
      <c r="M10500" t="s">
        <v>77</v>
      </c>
      <c r="N10500"/>
      <c r="O10500">
        <v>2026</v>
      </c>
      <c r="P10500">
        <v>1</v>
      </c>
      <c r="Q10500" t="s">
        <v>80</v>
      </c>
      <c r="R10500" s="8">
        <v>46267</v>
      </c>
      <c r="S10500" s="2">
        <v>1</v>
      </c>
      <c r="T10500" s="2" t="s">
        <v>81</v>
      </c>
    </row>
    <row r="10501" spans="1:20" x14ac:dyDescent="0.25">
      <c r="A10501">
        <v>1120922518</v>
      </c>
      <c r="B10501">
        <v>128448342</v>
      </c>
      <c r="C10501" t="s">
        <v>82</v>
      </c>
      <c r="D10501" t="s">
        <v>83</v>
      </c>
      <c r="E10501" t="s">
        <v>76</v>
      </c>
      <c r="F10501" s="7">
        <v>45386</v>
      </c>
      <c r="G10501" s="7">
        <v>47212</v>
      </c>
      <c r="H10501" t="s">
        <v>77</v>
      </c>
      <c r="I10501" t="s">
        <v>78</v>
      </c>
      <c r="J10501" s="7"/>
      <c r="K10501" s="7">
        <v>45693</v>
      </c>
      <c r="L10501" s="7">
        <v>47212</v>
      </c>
      <c r="M10501" t="s">
        <v>77</v>
      </c>
      <c r="N10501"/>
      <c r="O10501">
        <v>2026</v>
      </c>
      <c r="P10501">
        <v>1</v>
      </c>
      <c r="Q10501" t="s">
        <v>80</v>
      </c>
      <c r="R10501" s="8">
        <v>46267</v>
      </c>
      <c r="S10501" s="2">
        <v>1</v>
      </c>
      <c r="T10501" s="2" t="s">
        <v>81</v>
      </c>
    </row>
    <row r="10502" spans="1:20" x14ac:dyDescent="0.25">
      <c r="A10502">
        <v>1120922569</v>
      </c>
      <c r="B10502">
        <v>128529339</v>
      </c>
      <c r="C10502" t="s">
        <v>96</v>
      </c>
      <c r="D10502" t="s">
        <v>83</v>
      </c>
      <c r="E10502" t="s">
        <v>76</v>
      </c>
      <c r="F10502" s="7">
        <v>45391</v>
      </c>
      <c r="G10502" s="7">
        <v>45574</v>
      </c>
      <c r="H10502" t="s">
        <v>77</v>
      </c>
      <c r="I10502" t="s">
        <v>84</v>
      </c>
      <c r="J10502" s="7"/>
      <c r="K10502" s="7">
        <v>45623</v>
      </c>
      <c r="L10502" s="7">
        <v>45574</v>
      </c>
      <c r="M10502" t="s">
        <v>77</v>
      </c>
      <c r="N10502"/>
      <c r="O10502">
        <v>2026</v>
      </c>
      <c r="P10502">
        <v>1</v>
      </c>
      <c r="Q10502" t="s">
        <v>80</v>
      </c>
      <c r="R10502" s="8">
        <v>46267</v>
      </c>
      <c r="S10502" s="2">
        <v>1</v>
      </c>
      <c r="T10502" s="2" t="s">
        <v>81</v>
      </c>
    </row>
    <row r="10503" spans="1:20" x14ac:dyDescent="0.25">
      <c r="A10503">
        <v>1120922570</v>
      </c>
      <c r="B10503">
        <v>128529339</v>
      </c>
      <c r="C10503" t="s">
        <v>96</v>
      </c>
      <c r="D10503" t="s">
        <v>83</v>
      </c>
      <c r="E10503" t="s">
        <v>76</v>
      </c>
      <c r="F10503" s="7">
        <v>45391</v>
      </c>
      <c r="G10503" s="7">
        <v>45574</v>
      </c>
      <c r="H10503" t="s">
        <v>77</v>
      </c>
      <c r="I10503" t="s">
        <v>84</v>
      </c>
      <c r="J10503" s="7"/>
      <c r="K10503" s="7">
        <v>45747</v>
      </c>
      <c r="L10503" s="7">
        <v>45574</v>
      </c>
      <c r="M10503" t="s">
        <v>77</v>
      </c>
      <c r="N10503"/>
      <c r="O10503">
        <v>2026</v>
      </c>
      <c r="P10503">
        <v>1</v>
      </c>
      <c r="Q10503" t="s">
        <v>80</v>
      </c>
      <c r="R10503" s="8">
        <v>46267</v>
      </c>
      <c r="S10503" s="2">
        <v>1</v>
      </c>
      <c r="T10503" s="2" t="s">
        <v>81</v>
      </c>
    </row>
    <row r="10504" spans="1:20" x14ac:dyDescent="0.25">
      <c r="A10504">
        <v>1120922593</v>
      </c>
      <c r="B10504">
        <v>128550920</v>
      </c>
      <c r="C10504" t="s">
        <v>82</v>
      </c>
      <c r="D10504" t="s">
        <v>75</v>
      </c>
      <c r="E10504" t="s">
        <v>76</v>
      </c>
      <c r="F10504" s="7">
        <v>45398</v>
      </c>
      <c r="G10504" s="7">
        <v>45489</v>
      </c>
      <c r="H10504" t="s">
        <v>77</v>
      </c>
      <c r="I10504" t="s">
        <v>78</v>
      </c>
      <c r="J10504" s="7">
        <v>45841</v>
      </c>
      <c r="K10504" s="7">
        <v>45406</v>
      </c>
      <c r="L10504" s="7">
        <v>45489</v>
      </c>
      <c r="M10504" t="s">
        <v>77</v>
      </c>
      <c r="N10504" t="s">
        <v>92</v>
      </c>
      <c r="O10504">
        <v>2026</v>
      </c>
      <c r="P10504">
        <v>1</v>
      </c>
      <c r="Q10504" t="s">
        <v>80</v>
      </c>
      <c r="R10504" s="8">
        <v>46267</v>
      </c>
      <c r="S10504" s="2">
        <v>1</v>
      </c>
      <c r="T10504" s="2" t="s">
        <v>81</v>
      </c>
    </row>
    <row r="10505" spans="1:20" x14ac:dyDescent="0.25">
      <c r="A10505">
        <v>1120922604</v>
      </c>
      <c r="B10505">
        <v>128570439</v>
      </c>
      <c r="C10505" t="s">
        <v>74</v>
      </c>
      <c r="D10505" t="s">
        <v>88</v>
      </c>
      <c r="E10505" t="s">
        <v>76</v>
      </c>
      <c r="F10505" s="7">
        <v>45397</v>
      </c>
      <c r="G10505" s="7">
        <v>45762</v>
      </c>
      <c r="H10505" t="s">
        <v>77</v>
      </c>
      <c r="I10505" t="s">
        <v>78</v>
      </c>
      <c r="J10505" s="7"/>
      <c r="K10505" s="7">
        <v>45957</v>
      </c>
      <c r="L10505" s="7">
        <v>45762</v>
      </c>
      <c r="M10505" t="s">
        <v>77</v>
      </c>
      <c r="N10505"/>
      <c r="O10505">
        <v>2026</v>
      </c>
      <c r="P10505">
        <v>1</v>
      </c>
      <c r="Q10505" t="s">
        <v>80</v>
      </c>
      <c r="R10505" s="8">
        <v>46267</v>
      </c>
      <c r="S10505" s="2">
        <v>1</v>
      </c>
      <c r="T10505" s="2" t="s">
        <v>81</v>
      </c>
    </row>
    <row r="10506" spans="1:20" x14ac:dyDescent="0.25">
      <c r="A10506">
        <v>1120922672</v>
      </c>
      <c r="B10506">
        <v>128680680</v>
      </c>
      <c r="C10506" t="s">
        <v>90</v>
      </c>
      <c r="D10506" t="s">
        <v>83</v>
      </c>
      <c r="E10506" t="s">
        <v>76</v>
      </c>
      <c r="F10506" s="7">
        <v>45405</v>
      </c>
      <c r="G10506" s="7">
        <v>45496</v>
      </c>
      <c r="H10506" t="s">
        <v>77</v>
      </c>
      <c r="I10506" t="s">
        <v>84</v>
      </c>
      <c r="J10506" s="7"/>
      <c r="K10506" s="7">
        <v>45747</v>
      </c>
      <c r="L10506" s="7">
        <v>45496</v>
      </c>
      <c r="M10506" t="s">
        <v>77</v>
      </c>
      <c r="N10506"/>
      <c r="O10506">
        <v>2026</v>
      </c>
      <c r="P10506">
        <v>1</v>
      </c>
      <c r="Q10506" t="s">
        <v>80</v>
      </c>
      <c r="R10506" s="8">
        <v>46267</v>
      </c>
      <c r="S10506" s="2">
        <v>1</v>
      </c>
      <c r="T10506" s="2" t="s">
        <v>81</v>
      </c>
    </row>
    <row r="10507" spans="1:20" x14ac:dyDescent="0.25">
      <c r="A10507">
        <v>1120922871</v>
      </c>
      <c r="B10507">
        <v>128804706</v>
      </c>
      <c r="C10507" t="s">
        <v>74</v>
      </c>
      <c r="D10507" t="s">
        <v>88</v>
      </c>
      <c r="E10507" t="s">
        <v>76</v>
      </c>
      <c r="F10507" s="7">
        <v>45428</v>
      </c>
      <c r="G10507" s="7">
        <v>47254</v>
      </c>
      <c r="H10507" t="s">
        <v>77</v>
      </c>
      <c r="I10507" t="s">
        <v>78</v>
      </c>
      <c r="J10507" s="7">
        <v>46065</v>
      </c>
      <c r="K10507" s="7">
        <v>45898</v>
      </c>
      <c r="L10507" s="7">
        <v>47254</v>
      </c>
      <c r="M10507" t="s">
        <v>77</v>
      </c>
      <c r="N10507" t="s">
        <v>79</v>
      </c>
      <c r="O10507">
        <v>2026</v>
      </c>
      <c r="P10507">
        <v>1</v>
      </c>
      <c r="Q10507" t="s">
        <v>80</v>
      </c>
      <c r="R10507" s="8">
        <v>46267</v>
      </c>
      <c r="S10507" s="2">
        <v>1</v>
      </c>
      <c r="T10507" s="2" t="s">
        <v>81</v>
      </c>
    </row>
    <row r="10508" spans="1:20" x14ac:dyDescent="0.25">
      <c r="A10508">
        <v>1120922930</v>
      </c>
      <c r="B10508">
        <v>128894945</v>
      </c>
      <c r="C10508" t="s">
        <v>98</v>
      </c>
      <c r="D10508" t="s">
        <v>88</v>
      </c>
      <c r="E10508" t="s">
        <v>76</v>
      </c>
      <c r="F10508" s="7">
        <v>45436</v>
      </c>
      <c r="G10508" s="7">
        <v>45616</v>
      </c>
      <c r="H10508" t="s">
        <v>77</v>
      </c>
      <c r="I10508" t="s">
        <v>84</v>
      </c>
      <c r="J10508" s="7">
        <v>46088</v>
      </c>
      <c r="K10508" s="7">
        <v>46011</v>
      </c>
      <c r="L10508" s="7">
        <v>45616</v>
      </c>
      <c r="M10508" t="s">
        <v>77</v>
      </c>
      <c r="N10508" t="s">
        <v>79</v>
      </c>
      <c r="O10508">
        <v>2026</v>
      </c>
      <c r="P10508">
        <v>1</v>
      </c>
      <c r="Q10508" t="s">
        <v>80</v>
      </c>
      <c r="R10508" s="8">
        <v>46267</v>
      </c>
      <c r="S10508" s="2">
        <v>1</v>
      </c>
      <c r="T10508" s="2" t="s">
        <v>81</v>
      </c>
    </row>
    <row r="10509" spans="1:20" x14ac:dyDescent="0.25">
      <c r="A10509">
        <v>1120923004</v>
      </c>
      <c r="B10509">
        <v>129021446</v>
      </c>
      <c r="C10509" t="s">
        <v>82</v>
      </c>
      <c r="D10509" t="s">
        <v>75</v>
      </c>
      <c r="E10509" t="s">
        <v>76</v>
      </c>
      <c r="F10509" s="7">
        <v>45447</v>
      </c>
      <c r="G10509" s="7">
        <v>45627</v>
      </c>
      <c r="H10509" t="s">
        <v>77</v>
      </c>
      <c r="I10509" t="s">
        <v>78</v>
      </c>
      <c r="J10509" s="7">
        <v>45841</v>
      </c>
      <c r="K10509" s="7">
        <v>45846</v>
      </c>
      <c r="L10509" s="7">
        <v>45627</v>
      </c>
      <c r="M10509" t="s">
        <v>77</v>
      </c>
      <c r="N10509" t="s">
        <v>92</v>
      </c>
      <c r="O10509">
        <v>2026</v>
      </c>
      <c r="P10509">
        <v>1</v>
      </c>
      <c r="Q10509" t="s">
        <v>80</v>
      </c>
      <c r="R10509" s="8">
        <v>46267</v>
      </c>
      <c r="S10509" s="2">
        <v>1</v>
      </c>
      <c r="T10509" s="2" t="s">
        <v>81</v>
      </c>
    </row>
    <row r="10510" spans="1:20" x14ac:dyDescent="0.25">
      <c r="A10510">
        <v>1120923207</v>
      </c>
      <c r="B10510">
        <v>129127048</v>
      </c>
      <c r="C10510" t="s">
        <v>74</v>
      </c>
      <c r="D10510" t="s">
        <v>88</v>
      </c>
      <c r="E10510" t="s">
        <v>76</v>
      </c>
      <c r="F10510" s="7">
        <v>45468</v>
      </c>
      <c r="G10510" s="7">
        <v>45833</v>
      </c>
      <c r="H10510" t="s">
        <v>77</v>
      </c>
      <c r="I10510" t="s">
        <v>78</v>
      </c>
      <c r="J10510" s="7"/>
      <c r="K10510" s="7">
        <v>45961</v>
      </c>
      <c r="L10510" s="7">
        <v>45833</v>
      </c>
      <c r="M10510" t="s">
        <v>77</v>
      </c>
      <c r="N10510"/>
      <c r="O10510">
        <v>2026</v>
      </c>
      <c r="P10510">
        <v>1</v>
      </c>
      <c r="Q10510" t="s">
        <v>80</v>
      </c>
      <c r="R10510" s="8">
        <v>46267</v>
      </c>
      <c r="S10510" s="2">
        <v>1</v>
      </c>
      <c r="T10510" s="2" t="s">
        <v>81</v>
      </c>
    </row>
    <row r="10511" spans="1:20" x14ac:dyDescent="0.25">
      <c r="A10511">
        <v>1120923315</v>
      </c>
      <c r="B10511">
        <v>129202759</v>
      </c>
      <c r="C10511" t="s">
        <v>82</v>
      </c>
      <c r="D10511" t="s">
        <v>88</v>
      </c>
      <c r="E10511" t="s">
        <v>76</v>
      </c>
      <c r="F10511" s="7">
        <v>45483</v>
      </c>
      <c r="G10511" s="7">
        <v>45848</v>
      </c>
      <c r="H10511" t="s">
        <v>77</v>
      </c>
      <c r="I10511" t="s">
        <v>78</v>
      </c>
      <c r="J10511" s="7"/>
      <c r="K10511" s="7">
        <v>45941</v>
      </c>
      <c r="L10511" s="7">
        <v>45848</v>
      </c>
      <c r="M10511" t="s">
        <v>77</v>
      </c>
      <c r="N10511"/>
      <c r="O10511">
        <v>2026</v>
      </c>
      <c r="P10511">
        <v>1</v>
      </c>
      <c r="Q10511" t="s">
        <v>80</v>
      </c>
      <c r="R10511" s="8">
        <v>46267</v>
      </c>
      <c r="S10511" s="2">
        <v>1</v>
      </c>
      <c r="T10511" s="2" t="s">
        <v>81</v>
      </c>
    </row>
    <row r="10512" spans="1:20" x14ac:dyDescent="0.25">
      <c r="A10512">
        <v>1120923541</v>
      </c>
      <c r="B10512">
        <v>129319083</v>
      </c>
      <c r="C10512" t="s">
        <v>82</v>
      </c>
      <c r="D10512" t="s">
        <v>88</v>
      </c>
      <c r="E10512" t="s">
        <v>76</v>
      </c>
      <c r="F10512" s="7">
        <v>45502</v>
      </c>
      <c r="G10512" s="7">
        <v>45867</v>
      </c>
      <c r="H10512" t="s">
        <v>77</v>
      </c>
      <c r="I10512" t="s">
        <v>78</v>
      </c>
      <c r="J10512" s="7">
        <v>46057</v>
      </c>
      <c r="K10512" s="7">
        <v>45747</v>
      </c>
      <c r="L10512" s="7">
        <v>45867</v>
      </c>
      <c r="M10512" t="s">
        <v>77</v>
      </c>
      <c r="N10512" t="s">
        <v>79</v>
      </c>
      <c r="O10512">
        <v>2026</v>
      </c>
      <c r="P10512">
        <v>1</v>
      </c>
      <c r="Q10512" t="s">
        <v>80</v>
      </c>
      <c r="R10512" s="8">
        <v>46267</v>
      </c>
      <c r="S10512" s="2">
        <v>1</v>
      </c>
      <c r="T10512" s="2" t="s">
        <v>81</v>
      </c>
    </row>
    <row r="10513" spans="1:20" x14ac:dyDescent="0.25">
      <c r="A10513">
        <v>1120924259</v>
      </c>
      <c r="B10513">
        <v>129552977</v>
      </c>
      <c r="C10513" t="s">
        <v>74</v>
      </c>
      <c r="D10513" t="s">
        <v>88</v>
      </c>
      <c r="E10513" t="s">
        <v>76</v>
      </c>
      <c r="F10513" s="7">
        <v>45552</v>
      </c>
      <c r="G10513" s="7">
        <v>45917</v>
      </c>
      <c r="H10513" t="s">
        <v>77</v>
      </c>
      <c r="I10513" t="s">
        <v>84</v>
      </c>
      <c r="J10513" s="7"/>
      <c r="K10513" s="7">
        <v>45558</v>
      </c>
      <c r="L10513" s="7">
        <v>45917</v>
      </c>
      <c r="M10513" t="s">
        <v>77</v>
      </c>
      <c r="N10513"/>
      <c r="O10513">
        <v>2026</v>
      </c>
      <c r="P10513">
        <v>1</v>
      </c>
      <c r="Q10513" t="s">
        <v>80</v>
      </c>
      <c r="R10513" s="8">
        <v>46267</v>
      </c>
      <c r="S10513" s="2">
        <v>1</v>
      </c>
      <c r="T10513" s="2" t="s">
        <v>81</v>
      </c>
    </row>
    <row r="10514" spans="1:20" x14ac:dyDescent="0.25">
      <c r="A10514">
        <v>1120924590</v>
      </c>
      <c r="B10514">
        <v>129646179</v>
      </c>
      <c r="C10514" t="s">
        <v>93</v>
      </c>
      <c r="D10514" t="s">
        <v>83</v>
      </c>
      <c r="E10514" t="s">
        <v>76</v>
      </c>
      <c r="F10514" s="7">
        <v>45567</v>
      </c>
      <c r="G10514" s="7">
        <v>45749</v>
      </c>
      <c r="H10514" t="s">
        <v>77</v>
      </c>
      <c r="I10514" t="s">
        <v>78</v>
      </c>
      <c r="J10514" s="7"/>
      <c r="K10514" s="7">
        <v>45743</v>
      </c>
      <c r="L10514" s="7">
        <v>45749</v>
      </c>
      <c r="M10514" t="s">
        <v>77</v>
      </c>
      <c r="N10514"/>
      <c r="O10514">
        <v>2026</v>
      </c>
      <c r="P10514">
        <v>1</v>
      </c>
      <c r="Q10514" t="s">
        <v>80</v>
      </c>
      <c r="R10514" s="8">
        <v>46267</v>
      </c>
      <c r="S10514" s="2">
        <v>1</v>
      </c>
      <c r="T10514" s="2" t="s">
        <v>81</v>
      </c>
    </row>
    <row r="10515" spans="1:20" x14ac:dyDescent="0.25">
      <c r="A10515">
        <v>1120925018</v>
      </c>
      <c r="B10515">
        <v>129778936</v>
      </c>
      <c r="C10515" t="s">
        <v>74</v>
      </c>
      <c r="D10515" t="s">
        <v>83</v>
      </c>
      <c r="E10515" t="s">
        <v>76</v>
      </c>
      <c r="F10515" s="7">
        <v>45572</v>
      </c>
      <c r="G10515" s="7">
        <v>45754</v>
      </c>
      <c r="H10515" t="s">
        <v>77</v>
      </c>
      <c r="I10515" t="s">
        <v>78</v>
      </c>
      <c r="J10515" s="7"/>
      <c r="K10515" s="7">
        <v>45747</v>
      </c>
      <c r="L10515" s="7">
        <v>45754</v>
      </c>
      <c r="M10515" t="s">
        <v>77</v>
      </c>
      <c r="N10515"/>
      <c r="O10515">
        <v>2026</v>
      </c>
      <c r="P10515">
        <v>1</v>
      </c>
      <c r="Q10515" t="s">
        <v>80</v>
      </c>
      <c r="R10515" s="8">
        <v>46267</v>
      </c>
      <c r="S10515" s="2">
        <v>1</v>
      </c>
      <c r="T10515" s="2" t="s">
        <v>81</v>
      </c>
    </row>
    <row r="10516" spans="1:20" x14ac:dyDescent="0.25">
      <c r="A10516">
        <v>1120925545</v>
      </c>
      <c r="B10516">
        <v>130887471</v>
      </c>
      <c r="C10516" t="s">
        <v>93</v>
      </c>
      <c r="D10516" t="s">
        <v>75</v>
      </c>
      <c r="E10516" t="s">
        <v>76</v>
      </c>
      <c r="F10516" s="7">
        <v>45712</v>
      </c>
      <c r="G10516" s="7">
        <v>46807</v>
      </c>
      <c r="H10516" t="s">
        <v>77</v>
      </c>
      <c r="I10516" t="s">
        <v>84</v>
      </c>
      <c r="J10516" s="7"/>
      <c r="K10516" s="7">
        <v>46051</v>
      </c>
      <c r="L10516" s="7">
        <v>46807</v>
      </c>
      <c r="M10516" t="s">
        <v>77</v>
      </c>
      <c r="N10516"/>
      <c r="O10516">
        <v>2026</v>
      </c>
      <c r="P10516">
        <v>1</v>
      </c>
      <c r="Q10516" t="s">
        <v>80</v>
      </c>
      <c r="R10516" s="8">
        <v>46267</v>
      </c>
      <c r="S10516" s="2">
        <v>1</v>
      </c>
      <c r="T10516" s="2" t="s">
        <v>81</v>
      </c>
    </row>
    <row r="10517" spans="1:20" x14ac:dyDescent="0.25">
      <c r="A10517">
        <v>1120925885</v>
      </c>
      <c r="B10517">
        <v>131077849</v>
      </c>
      <c r="C10517" t="s">
        <v>95</v>
      </c>
      <c r="D10517" t="s">
        <v>88</v>
      </c>
      <c r="E10517" t="s">
        <v>76</v>
      </c>
      <c r="F10517" s="7">
        <v>45749</v>
      </c>
      <c r="G10517" s="7">
        <v>47575</v>
      </c>
      <c r="H10517" t="s">
        <v>77</v>
      </c>
      <c r="I10517" t="s">
        <v>78</v>
      </c>
      <c r="J10517" s="7">
        <v>46098</v>
      </c>
      <c r="K10517" s="7">
        <v>45764</v>
      </c>
      <c r="L10517" s="7">
        <v>47575</v>
      </c>
      <c r="M10517" t="s">
        <v>77</v>
      </c>
      <c r="N10517" t="s">
        <v>79</v>
      </c>
      <c r="O10517">
        <v>2026</v>
      </c>
      <c r="P10517">
        <v>1</v>
      </c>
      <c r="Q10517" t="s">
        <v>80</v>
      </c>
      <c r="R10517" s="8">
        <v>46267</v>
      </c>
      <c r="S10517" s="2">
        <v>1</v>
      </c>
      <c r="T10517" s="2" t="s">
        <v>81</v>
      </c>
    </row>
    <row r="10518" spans="1:20" x14ac:dyDescent="0.25">
      <c r="A10518">
        <v>1120927374</v>
      </c>
      <c r="B10518">
        <v>131760521</v>
      </c>
      <c r="C10518" t="s">
        <v>85</v>
      </c>
      <c r="D10518" t="s">
        <v>88</v>
      </c>
      <c r="E10518" t="s">
        <v>76</v>
      </c>
      <c r="F10518" s="7">
        <v>45888</v>
      </c>
      <c r="G10518" s="7">
        <v>47714</v>
      </c>
      <c r="H10518" t="s">
        <v>77</v>
      </c>
      <c r="I10518" t="s">
        <v>84</v>
      </c>
      <c r="J10518" s="7"/>
      <c r="K10518" s="7">
        <v>45925</v>
      </c>
      <c r="L10518" s="7">
        <v>47714</v>
      </c>
      <c r="M10518" t="s">
        <v>77</v>
      </c>
      <c r="N10518"/>
      <c r="O10518">
        <v>2026</v>
      </c>
      <c r="P10518">
        <v>1</v>
      </c>
      <c r="Q10518" t="s">
        <v>80</v>
      </c>
      <c r="R10518" s="8">
        <v>46267</v>
      </c>
      <c r="S10518" s="2">
        <v>1</v>
      </c>
      <c r="T10518" s="2" t="s">
        <v>81</v>
      </c>
    </row>
    <row r="10519" spans="1:20" x14ac:dyDescent="0.25">
      <c r="A10519">
        <v>1120928268</v>
      </c>
      <c r="B10519">
        <v>132833694</v>
      </c>
      <c r="C10519" t="s">
        <v>82</v>
      </c>
      <c r="D10519" t="s">
        <v>75</v>
      </c>
      <c r="E10519" t="s">
        <v>76</v>
      </c>
      <c r="F10519" s="7">
        <v>46027</v>
      </c>
      <c r="G10519" s="7">
        <v>47123</v>
      </c>
      <c r="H10519" t="s">
        <v>77</v>
      </c>
      <c r="I10519" t="s">
        <v>89</v>
      </c>
      <c r="J10519" s="7"/>
      <c r="K10519" s="7">
        <v>46028</v>
      </c>
      <c r="L10519" s="7">
        <v>47123</v>
      </c>
      <c r="M10519" t="s">
        <v>77</v>
      </c>
      <c r="N10519"/>
      <c r="O10519">
        <v>2026</v>
      </c>
      <c r="P10519">
        <v>1</v>
      </c>
      <c r="Q10519" t="s">
        <v>80</v>
      </c>
      <c r="R10519" s="8">
        <v>46267</v>
      </c>
      <c r="S10519" s="2">
        <v>1</v>
      </c>
      <c r="T10519" s="2" t="s">
        <v>81</v>
      </c>
    </row>
    <row r="10520" spans="1:20" x14ac:dyDescent="0.25">
      <c r="A10520">
        <v>1120070557</v>
      </c>
      <c r="B10520">
        <v>111667156</v>
      </c>
      <c r="C10520" t="s">
        <v>85</v>
      </c>
      <c r="D10520" t="s">
        <v>83</v>
      </c>
      <c r="E10520" t="s">
        <v>76</v>
      </c>
      <c r="F10520" s="7">
        <v>42500</v>
      </c>
      <c r="G10520" s="7">
        <v>44326</v>
      </c>
      <c r="H10520" t="s">
        <v>77</v>
      </c>
      <c r="I10520" t="s">
        <v>84</v>
      </c>
      <c r="J10520" s="7">
        <v>44674</v>
      </c>
      <c r="K10520" s="7">
        <v>44087</v>
      </c>
      <c r="L10520" s="7">
        <v>44326</v>
      </c>
      <c r="M10520" t="s">
        <v>77</v>
      </c>
      <c r="N10520" t="s">
        <v>92</v>
      </c>
      <c r="O10520">
        <v>2026</v>
      </c>
      <c r="P10520" s="2">
        <v>2</v>
      </c>
      <c r="Q10520" t="s">
        <v>80</v>
      </c>
      <c r="R10520" s="8">
        <v>46267</v>
      </c>
      <c r="S10520" s="2">
        <v>1</v>
      </c>
      <c r="T10520" s="2" t="s">
        <v>81</v>
      </c>
    </row>
    <row r="10521" spans="1:20" x14ac:dyDescent="0.25">
      <c r="A10521">
        <v>1120070749</v>
      </c>
      <c r="B10521">
        <v>112019660</v>
      </c>
      <c r="C10521" t="s">
        <v>82</v>
      </c>
      <c r="D10521" t="s">
        <v>83</v>
      </c>
      <c r="E10521" t="s">
        <v>76</v>
      </c>
      <c r="F10521" s="7">
        <v>42639</v>
      </c>
      <c r="G10521" s="7">
        <v>44465</v>
      </c>
      <c r="H10521" t="s">
        <v>77</v>
      </c>
      <c r="I10521" t="s">
        <v>84</v>
      </c>
      <c r="J10521" s="7">
        <v>45914</v>
      </c>
      <c r="K10521" s="7">
        <v>45919</v>
      </c>
      <c r="L10521" s="7">
        <v>44465</v>
      </c>
      <c r="M10521" t="s">
        <v>77</v>
      </c>
      <c r="N10521" t="s">
        <v>79</v>
      </c>
      <c r="O10521">
        <v>2026</v>
      </c>
      <c r="P10521" s="2">
        <v>2</v>
      </c>
      <c r="Q10521" t="s">
        <v>80</v>
      </c>
      <c r="R10521" s="8">
        <v>46267</v>
      </c>
      <c r="S10521" s="2">
        <v>1</v>
      </c>
      <c r="T10521" s="2" t="s">
        <v>81</v>
      </c>
    </row>
    <row r="10522" spans="1:20" x14ac:dyDescent="0.25">
      <c r="A10522">
        <v>1120070751</v>
      </c>
      <c r="B10522">
        <v>112019660</v>
      </c>
      <c r="C10522" t="s">
        <v>82</v>
      </c>
      <c r="D10522" t="s">
        <v>83</v>
      </c>
      <c r="E10522" t="s">
        <v>76</v>
      </c>
      <c r="F10522" s="7">
        <v>42639</v>
      </c>
      <c r="G10522" s="7">
        <v>44465</v>
      </c>
      <c r="H10522" t="s">
        <v>77</v>
      </c>
      <c r="I10522" t="s">
        <v>84</v>
      </c>
      <c r="J10522" s="7">
        <v>45914</v>
      </c>
      <c r="K10522" s="7">
        <v>45748</v>
      </c>
      <c r="L10522" s="7">
        <v>44465</v>
      </c>
      <c r="M10522" t="s">
        <v>77</v>
      </c>
      <c r="N10522" t="s">
        <v>79</v>
      </c>
      <c r="O10522">
        <v>2026</v>
      </c>
      <c r="P10522" s="2">
        <v>2</v>
      </c>
      <c r="Q10522" t="s">
        <v>80</v>
      </c>
      <c r="R10522" s="8">
        <v>46267</v>
      </c>
      <c r="S10522" s="2">
        <v>1</v>
      </c>
      <c r="T10522" s="2" t="s">
        <v>81</v>
      </c>
    </row>
    <row r="10523" spans="1:20" x14ac:dyDescent="0.25">
      <c r="A10523">
        <v>1120071163</v>
      </c>
      <c r="B10523">
        <v>113718704</v>
      </c>
      <c r="C10523" t="s">
        <v>82</v>
      </c>
      <c r="D10523" t="s">
        <v>75</v>
      </c>
      <c r="E10523" t="s">
        <v>76</v>
      </c>
      <c r="F10523" s="7">
        <v>43018</v>
      </c>
      <c r="G10523" s="7">
        <v>44844</v>
      </c>
      <c r="H10523" t="s">
        <v>77</v>
      </c>
      <c r="I10523" t="s">
        <v>78</v>
      </c>
      <c r="J10523" s="7">
        <v>45828</v>
      </c>
      <c r="K10523" s="7">
        <v>45834</v>
      </c>
      <c r="L10523" s="7">
        <v>44844</v>
      </c>
      <c r="M10523" t="s">
        <v>77</v>
      </c>
      <c r="N10523" t="s">
        <v>92</v>
      </c>
      <c r="O10523">
        <v>2026</v>
      </c>
      <c r="P10523" s="2">
        <v>2</v>
      </c>
      <c r="Q10523" t="s">
        <v>80</v>
      </c>
      <c r="R10523" s="8">
        <v>46267</v>
      </c>
      <c r="S10523" s="2">
        <v>1</v>
      </c>
      <c r="T10523" s="2" t="s">
        <v>81</v>
      </c>
    </row>
    <row r="10524" spans="1:20" x14ac:dyDescent="0.25">
      <c r="A10524">
        <v>1120071335</v>
      </c>
      <c r="B10524">
        <v>114887453</v>
      </c>
      <c r="C10524" t="s">
        <v>85</v>
      </c>
      <c r="D10524" t="s">
        <v>75</v>
      </c>
      <c r="E10524" t="s">
        <v>76</v>
      </c>
      <c r="F10524" s="7">
        <v>43326</v>
      </c>
      <c r="G10524" s="7">
        <v>45152</v>
      </c>
      <c r="H10524" t="s">
        <v>77</v>
      </c>
      <c r="I10524" t="s">
        <v>78</v>
      </c>
      <c r="J10524" s="7">
        <v>45565</v>
      </c>
      <c r="K10524" s="7">
        <v>46119</v>
      </c>
      <c r="L10524" s="7">
        <v>45152</v>
      </c>
      <c r="M10524" t="s">
        <v>77</v>
      </c>
      <c r="N10524" t="s">
        <v>79</v>
      </c>
      <c r="O10524">
        <v>2026</v>
      </c>
      <c r="P10524" s="2">
        <v>2</v>
      </c>
      <c r="Q10524" t="s">
        <v>80</v>
      </c>
      <c r="R10524" s="8">
        <v>46267</v>
      </c>
      <c r="S10524" s="2">
        <v>1</v>
      </c>
      <c r="T10524" s="2" t="s">
        <v>81</v>
      </c>
    </row>
    <row r="10525" spans="1:20" x14ac:dyDescent="0.25">
      <c r="A10525">
        <v>1120071459</v>
      </c>
      <c r="B10525">
        <v>116617706</v>
      </c>
      <c r="C10525" t="s">
        <v>82</v>
      </c>
      <c r="D10525" t="s">
        <v>88</v>
      </c>
      <c r="E10525" t="s">
        <v>76</v>
      </c>
      <c r="F10525" s="7">
        <v>43524</v>
      </c>
      <c r="G10525" s="7">
        <v>43889</v>
      </c>
      <c r="H10525" t="s">
        <v>77</v>
      </c>
      <c r="I10525" t="s">
        <v>84</v>
      </c>
      <c r="J10525" s="7">
        <v>45795</v>
      </c>
      <c r="K10525" s="7">
        <v>45035</v>
      </c>
      <c r="L10525" s="7">
        <v>43889</v>
      </c>
      <c r="M10525" t="s">
        <v>77</v>
      </c>
      <c r="N10525" t="s">
        <v>79</v>
      </c>
      <c r="O10525">
        <v>2026</v>
      </c>
      <c r="P10525" s="2">
        <v>2</v>
      </c>
      <c r="Q10525" t="s">
        <v>80</v>
      </c>
      <c r="R10525" s="8">
        <v>46267</v>
      </c>
      <c r="S10525" s="2">
        <v>1</v>
      </c>
      <c r="T10525" s="2" t="s">
        <v>81</v>
      </c>
    </row>
    <row r="10526" spans="1:20" x14ac:dyDescent="0.25">
      <c r="A10526">
        <v>1120071484</v>
      </c>
      <c r="B10526">
        <v>116715939</v>
      </c>
      <c r="C10526" t="s">
        <v>82</v>
      </c>
      <c r="D10526" t="s">
        <v>88</v>
      </c>
      <c r="E10526" t="s">
        <v>76</v>
      </c>
      <c r="F10526" s="7">
        <v>43536</v>
      </c>
      <c r="G10526" s="7">
        <v>43902</v>
      </c>
      <c r="H10526" t="s">
        <v>77</v>
      </c>
      <c r="I10526" t="s">
        <v>78</v>
      </c>
      <c r="J10526" s="7">
        <v>45553</v>
      </c>
      <c r="K10526" s="7">
        <v>45748</v>
      </c>
      <c r="L10526" s="7">
        <v>43902</v>
      </c>
      <c r="M10526" t="s">
        <v>77</v>
      </c>
      <c r="N10526" t="s">
        <v>79</v>
      </c>
      <c r="O10526">
        <v>2026</v>
      </c>
      <c r="P10526" s="2">
        <v>2</v>
      </c>
      <c r="Q10526" t="s">
        <v>80</v>
      </c>
      <c r="R10526" s="8">
        <v>46267</v>
      </c>
      <c r="S10526" s="2">
        <v>1</v>
      </c>
      <c r="T10526" s="2" t="s">
        <v>81</v>
      </c>
    </row>
    <row r="10527" spans="1:20" x14ac:dyDescent="0.25">
      <c r="A10527">
        <v>1120071516</v>
      </c>
      <c r="B10527">
        <v>116764246</v>
      </c>
      <c r="C10527" t="s">
        <v>82</v>
      </c>
      <c r="D10527" t="s">
        <v>88</v>
      </c>
      <c r="E10527" t="s">
        <v>76</v>
      </c>
      <c r="F10527" s="7">
        <v>43543</v>
      </c>
      <c r="G10527" s="7">
        <v>43909</v>
      </c>
      <c r="H10527" t="s">
        <v>77</v>
      </c>
      <c r="I10527" t="s">
        <v>78</v>
      </c>
      <c r="J10527" s="7">
        <v>45546</v>
      </c>
      <c r="K10527" s="7">
        <v>45057</v>
      </c>
      <c r="L10527" s="7">
        <v>43909</v>
      </c>
      <c r="M10527" t="s">
        <v>77</v>
      </c>
      <c r="N10527" t="s">
        <v>79</v>
      </c>
      <c r="O10527">
        <v>2026</v>
      </c>
      <c r="P10527" s="2">
        <v>2</v>
      </c>
      <c r="Q10527" t="s">
        <v>80</v>
      </c>
      <c r="R10527" s="8">
        <v>46267</v>
      </c>
      <c r="S10527" s="2">
        <v>1</v>
      </c>
      <c r="T10527" s="2" t="s">
        <v>81</v>
      </c>
    </row>
    <row r="10528" spans="1:20" x14ac:dyDescent="0.25">
      <c r="A10528">
        <v>1120071533</v>
      </c>
      <c r="B10528">
        <v>116812817</v>
      </c>
      <c r="C10528" t="s">
        <v>82</v>
      </c>
      <c r="D10528" t="s">
        <v>88</v>
      </c>
      <c r="E10528" t="s">
        <v>76</v>
      </c>
      <c r="F10528" s="7">
        <v>43546</v>
      </c>
      <c r="G10528" s="7">
        <v>43912</v>
      </c>
      <c r="H10528" t="s">
        <v>77</v>
      </c>
      <c r="I10528" t="s">
        <v>78</v>
      </c>
      <c r="J10528" s="7">
        <v>46182</v>
      </c>
      <c r="K10528" s="7">
        <v>45766</v>
      </c>
      <c r="L10528" s="7">
        <v>43912</v>
      </c>
      <c r="M10528" t="s">
        <v>77</v>
      </c>
      <c r="N10528" t="s">
        <v>79</v>
      </c>
      <c r="O10528">
        <v>2026</v>
      </c>
      <c r="P10528" s="2">
        <v>2</v>
      </c>
      <c r="Q10528" t="s">
        <v>80</v>
      </c>
      <c r="R10528" s="8">
        <v>46267</v>
      </c>
      <c r="S10528" s="2">
        <v>1</v>
      </c>
      <c r="T10528" s="2" t="s">
        <v>81</v>
      </c>
    </row>
    <row r="10529" spans="1:20" x14ac:dyDescent="0.25">
      <c r="A10529">
        <v>1120071585</v>
      </c>
      <c r="B10529">
        <v>116861954</v>
      </c>
      <c r="C10529" t="s">
        <v>82</v>
      </c>
      <c r="D10529" t="s">
        <v>75</v>
      </c>
      <c r="E10529" t="s">
        <v>76</v>
      </c>
      <c r="F10529" s="7">
        <v>43553</v>
      </c>
      <c r="G10529" s="7">
        <v>43919</v>
      </c>
      <c r="H10529" t="s">
        <v>77</v>
      </c>
      <c r="I10529" t="s">
        <v>78</v>
      </c>
      <c r="J10529" s="7">
        <v>46086</v>
      </c>
      <c r="K10529" s="7">
        <v>45057</v>
      </c>
      <c r="L10529" s="7">
        <v>43919</v>
      </c>
      <c r="M10529" t="s">
        <v>77</v>
      </c>
      <c r="N10529" t="s">
        <v>79</v>
      </c>
      <c r="O10529">
        <v>2026</v>
      </c>
      <c r="P10529" s="2">
        <v>2</v>
      </c>
      <c r="Q10529" t="s">
        <v>80</v>
      </c>
      <c r="R10529" s="8">
        <v>46267</v>
      </c>
      <c r="S10529" s="2">
        <v>1</v>
      </c>
      <c r="T10529" s="2" t="s">
        <v>81</v>
      </c>
    </row>
    <row r="10530" spans="1:20" x14ac:dyDescent="0.25">
      <c r="A10530">
        <v>1120071610</v>
      </c>
      <c r="B10530">
        <v>116874059</v>
      </c>
      <c r="C10530" t="s">
        <v>82</v>
      </c>
      <c r="D10530" t="s">
        <v>83</v>
      </c>
      <c r="E10530" t="s">
        <v>76</v>
      </c>
      <c r="F10530" s="7">
        <v>43554</v>
      </c>
      <c r="G10530" s="7">
        <v>43738</v>
      </c>
      <c r="H10530" t="s">
        <v>77</v>
      </c>
      <c r="I10530" t="s">
        <v>84</v>
      </c>
      <c r="J10530" s="7">
        <v>45491</v>
      </c>
      <c r="K10530" s="7">
        <v>46034</v>
      </c>
      <c r="L10530" s="7">
        <v>43738</v>
      </c>
      <c r="M10530" t="s">
        <v>77</v>
      </c>
      <c r="N10530" t="s">
        <v>79</v>
      </c>
      <c r="O10530">
        <v>2026</v>
      </c>
      <c r="P10530" s="2">
        <v>2</v>
      </c>
      <c r="Q10530" t="s">
        <v>80</v>
      </c>
      <c r="R10530" s="8">
        <v>46267</v>
      </c>
      <c r="S10530" s="2">
        <v>1</v>
      </c>
      <c r="T10530" s="2" t="s">
        <v>81</v>
      </c>
    </row>
    <row r="10531" spans="1:20" x14ac:dyDescent="0.25">
      <c r="A10531">
        <v>1120071639</v>
      </c>
      <c r="B10531">
        <v>116948346</v>
      </c>
      <c r="C10531" t="s">
        <v>82</v>
      </c>
      <c r="D10531" t="s">
        <v>83</v>
      </c>
      <c r="E10531" t="s">
        <v>76</v>
      </c>
      <c r="F10531" s="7">
        <v>43558</v>
      </c>
      <c r="G10531" s="7">
        <v>43741</v>
      </c>
      <c r="H10531" t="s">
        <v>77</v>
      </c>
      <c r="I10531" t="s">
        <v>78</v>
      </c>
      <c r="J10531" s="7">
        <v>45850</v>
      </c>
      <c r="K10531" s="7">
        <v>43683</v>
      </c>
      <c r="L10531" s="7">
        <v>43741</v>
      </c>
      <c r="M10531" t="s">
        <v>77</v>
      </c>
      <c r="N10531" t="s">
        <v>79</v>
      </c>
      <c r="O10531">
        <v>2026</v>
      </c>
      <c r="P10531" s="2">
        <v>2</v>
      </c>
      <c r="Q10531" t="s">
        <v>80</v>
      </c>
      <c r="R10531" s="8">
        <v>46267</v>
      </c>
      <c r="S10531" s="2">
        <v>1</v>
      </c>
      <c r="T10531" s="2" t="s">
        <v>81</v>
      </c>
    </row>
    <row r="10532" spans="1:20" x14ac:dyDescent="0.25">
      <c r="A10532">
        <v>1120071665</v>
      </c>
      <c r="B10532">
        <v>116969630</v>
      </c>
      <c r="C10532" t="s">
        <v>96</v>
      </c>
      <c r="D10532" t="s">
        <v>83</v>
      </c>
      <c r="E10532" t="s">
        <v>76</v>
      </c>
      <c r="F10532" s="7">
        <v>43561</v>
      </c>
      <c r="G10532" s="7">
        <v>45388</v>
      </c>
      <c r="H10532" t="s">
        <v>86</v>
      </c>
      <c r="I10532" t="s">
        <v>87</v>
      </c>
      <c r="J10532" s="7">
        <v>45607</v>
      </c>
      <c r="K10532" s="7">
        <v>43658</v>
      </c>
      <c r="L10532" s="7">
        <v>45388</v>
      </c>
      <c r="M10532" t="s">
        <v>86</v>
      </c>
      <c r="N10532" t="s">
        <v>79</v>
      </c>
      <c r="O10532">
        <v>2026</v>
      </c>
      <c r="P10532" s="2">
        <v>2</v>
      </c>
      <c r="Q10532" t="s">
        <v>80</v>
      </c>
      <c r="R10532" s="8">
        <v>46267</v>
      </c>
      <c r="S10532" s="2">
        <v>1</v>
      </c>
      <c r="T10532" s="2" t="s">
        <v>81</v>
      </c>
    </row>
    <row r="10533" spans="1:20" x14ac:dyDescent="0.25">
      <c r="A10533">
        <v>1120071709</v>
      </c>
      <c r="B10533">
        <v>117016049</v>
      </c>
      <c r="C10533" t="s">
        <v>82</v>
      </c>
      <c r="D10533" t="s">
        <v>88</v>
      </c>
      <c r="E10533" t="s">
        <v>76</v>
      </c>
      <c r="F10533" s="7">
        <v>43567</v>
      </c>
      <c r="G10533" s="7">
        <v>43933</v>
      </c>
      <c r="H10533" t="s">
        <v>77</v>
      </c>
      <c r="I10533" t="s">
        <v>84</v>
      </c>
      <c r="J10533" s="7">
        <v>45607</v>
      </c>
      <c r="K10533" s="7">
        <v>45925</v>
      </c>
      <c r="L10533" s="7">
        <v>43933</v>
      </c>
      <c r="M10533" t="s">
        <v>77</v>
      </c>
      <c r="N10533" t="s">
        <v>79</v>
      </c>
      <c r="O10533">
        <v>2026</v>
      </c>
      <c r="P10533" s="2">
        <v>2</v>
      </c>
      <c r="Q10533" t="s">
        <v>80</v>
      </c>
      <c r="R10533" s="8">
        <v>46267</v>
      </c>
      <c r="S10533" s="2">
        <v>1</v>
      </c>
      <c r="T10533" s="2" t="s">
        <v>81</v>
      </c>
    </row>
    <row r="10534" spans="1:20" x14ac:dyDescent="0.25">
      <c r="A10534">
        <v>1120071842</v>
      </c>
      <c r="B10534">
        <v>117129517</v>
      </c>
      <c r="C10534" t="s">
        <v>82</v>
      </c>
      <c r="D10534" t="s">
        <v>83</v>
      </c>
      <c r="E10534" t="s">
        <v>76</v>
      </c>
      <c r="F10534" s="7">
        <v>43585</v>
      </c>
      <c r="G10534" s="7">
        <v>43765</v>
      </c>
      <c r="H10534" t="s">
        <v>77</v>
      </c>
      <c r="I10534" t="s">
        <v>78</v>
      </c>
      <c r="J10534" s="7">
        <v>45972</v>
      </c>
      <c r="K10534" s="7">
        <v>43658</v>
      </c>
      <c r="L10534" s="7">
        <v>43765</v>
      </c>
      <c r="M10534" t="s">
        <v>77</v>
      </c>
      <c r="N10534" t="s">
        <v>79</v>
      </c>
      <c r="O10534">
        <v>2026</v>
      </c>
      <c r="P10534" s="2">
        <v>2</v>
      </c>
      <c r="Q10534" t="s">
        <v>80</v>
      </c>
      <c r="R10534" s="8">
        <v>46267</v>
      </c>
      <c r="S10534" s="2">
        <v>1</v>
      </c>
      <c r="T10534" s="2" t="s">
        <v>81</v>
      </c>
    </row>
    <row r="10535" spans="1:20" x14ac:dyDescent="0.25">
      <c r="A10535">
        <v>1120071847</v>
      </c>
      <c r="B10535">
        <v>117135924</v>
      </c>
      <c r="C10535" t="s">
        <v>82</v>
      </c>
      <c r="D10535" t="s">
        <v>75</v>
      </c>
      <c r="E10535" t="s">
        <v>76</v>
      </c>
      <c r="F10535" s="7">
        <v>43586</v>
      </c>
      <c r="G10535" s="7">
        <v>43952</v>
      </c>
      <c r="H10535" t="s">
        <v>77</v>
      </c>
      <c r="I10535" t="s">
        <v>78</v>
      </c>
      <c r="J10535" s="7">
        <v>44741</v>
      </c>
      <c r="K10535" s="7">
        <v>45057</v>
      </c>
      <c r="L10535" s="7">
        <v>43952</v>
      </c>
      <c r="M10535" t="s">
        <v>77</v>
      </c>
      <c r="N10535" t="s">
        <v>92</v>
      </c>
      <c r="O10535">
        <v>2026</v>
      </c>
      <c r="P10535" s="2">
        <v>2</v>
      </c>
      <c r="Q10535" t="s">
        <v>80</v>
      </c>
      <c r="R10535" s="8">
        <v>46267</v>
      </c>
      <c r="S10535" s="2">
        <v>1</v>
      </c>
      <c r="T10535" s="2" t="s">
        <v>81</v>
      </c>
    </row>
    <row r="10536" spans="1:20" x14ac:dyDescent="0.25">
      <c r="A10536">
        <v>1120071863</v>
      </c>
      <c r="B10536">
        <v>117155346</v>
      </c>
      <c r="C10536" t="s">
        <v>82</v>
      </c>
      <c r="D10536" t="s">
        <v>83</v>
      </c>
      <c r="E10536" t="s">
        <v>76</v>
      </c>
      <c r="F10536" s="7">
        <v>43588</v>
      </c>
      <c r="G10536" s="7">
        <v>43768</v>
      </c>
      <c r="H10536" t="s">
        <v>77</v>
      </c>
      <c r="I10536" t="s">
        <v>78</v>
      </c>
      <c r="J10536" s="7">
        <v>46126</v>
      </c>
      <c r="K10536" s="7">
        <v>43683</v>
      </c>
      <c r="L10536" s="7">
        <v>43768</v>
      </c>
      <c r="M10536" t="s">
        <v>77</v>
      </c>
      <c r="N10536" t="s">
        <v>79</v>
      </c>
      <c r="O10536">
        <v>2026</v>
      </c>
      <c r="P10536" s="2">
        <v>2</v>
      </c>
      <c r="Q10536" t="s">
        <v>80</v>
      </c>
      <c r="R10536" s="8">
        <v>46267</v>
      </c>
      <c r="S10536" s="2">
        <v>1</v>
      </c>
      <c r="T10536" s="2" t="s">
        <v>81</v>
      </c>
    </row>
    <row r="10537" spans="1:20" x14ac:dyDescent="0.25">
      <c r="A10537">
        <v>1120071926</v>
      </c>
      <c r="B10537">
        <v>117219496</v>
      </c>
      <c r="C10537" t="s">
        <v>82</v>
      </c>
      <c r="D10537" t="s">
        <v>88</v>
      </c>
      <c r="E10537" t="s">
        <v>76</v>
      </c>
      <c r="F10537" s="7">
        <v>43597</v>
      </c>
      <c r="G10537" s="7">
        <v>43963</v>
      </c>
      <c r="H10537" t="s">
        <v>77</v>
      </c>
      <c r="I10537" t="s">
        <v>78</v>
      </c>
      <c r="J10537" s="7">
        <v>45542</v>
      </c>
      <c r="K10537" s="7">
        <v>45057</v>
      </c>
      <c r="L10537" s="7">
        <v>43963</v>
      </c>
      <c r="M10537" t="s">
        <v>77</v>
      </c>
      <c r="N10537" t="s">
        <v>79</v>
      </c>
      <c r="O10537">
        <v>2026</v>
      </c>
      <c r="P10537" s="2">
        <v>2</v>
      </c>
      <c r="Q10537" t="s">
        <v>80</v>
      </c>
      <c r="R10537" s="8">
        <v>46267</v>
      </c>
      <c r="S10537" s="2">
        <v>1</v>
      </c>
      <c r="T10537" s="2" t="s">
        <v>81</v>
      </c>
    </row>
    <row r="10538" spans="1:20" x14ac:dyDescent="0.25">
      <c r="A10538">
        <v>1120072008</v>
      </c>
      <c r="B10538">
        <v>117322589</v>
      </c>
      <c r="C10538" t="s">
        <v>82</v>
      </c>
      <c r="D10538" t="s">
        <v>88</v>
      </c>
      <c r="E10538" t="s">
        <v>76</v>
      </c>
      <c r="F10538" s="7">
        <v>43611</v>
      </c>
      <c r="G10538" s="7">
        <v>43977</v>
      </c>
      <c r="H10538" t="s">
        <v>77</v>
      </c>
      <c r="I10538" t="s">
        <v>78</v>
      </c>
      <c r="J10538" s="7">
        <v>46065</v>
      </c>
      <c r="K10538" s="7">
        <v>44244</v>
      </c>
      <c r="L10538" s="7">
        <v>43977</v>
      </c>
      <c r="M10538" t="s">
        <v>77</v>
      </c>
      <c r="N10538" t="s">
        <v>79</v>
      </c>
      <c r="O10538">
        <v>2026</v>
      </c>
      <c r="P10538" s="2">
        <v>2</v>
      </c>
      <c r="Q10538" t="s">
        <v>80</v>
      </c>
      <c r="R10538" s="8">
        <v>46267</v>
      </c>
      <c r="S10538" s="2">
        <v>1</v>
      </c>
      <c r="T10538" s="2" t="s">
        <v>81</v>
      </c>
    </row>
    <row r="10539" spans="1:20" x14ac:dyDescent="0.25">
      <c r="A10539">
        <v>1120072034</v>
      </c>
      <c r="B10539">
        <v>117343778</v>
      </c>
      <c r="C10539" t="s">
        <v>74</v>
      </c>
      <c r="D10539" t="s">
        <v>83</v>
      </c>
      <c r="E10539" t="s">
        <v>76</v>
      </c>
      <c r="F10539" s="7">
        <v>43615</v>
      </c>
      <c r="G10539" s="7">
        <v>43795</v>
      </c>
      <c r="H10539" t="s">
        <v>77</v>
      </c>
      <c r="I10539" t="s">
        <v>78</v>
      </c>
      <c r="J10539" s="7">
        <v>45966</v>
      </c>
      <c r="K10539" s="7">
        <v>45057</v>
      </c>
      <c r="L10539" s="7">
        <v>43795</v>
      </c>
      <c r="M10539" t="s">
        <v>77</v>
      </c>
      <c r="N10539" t="s">
        <v>79</v>
      </c>
      <c r="O10539">
        <v>2026</v>
      </c>
      <c r="P10539" s="2">
        <v>2</v>
      </c>
      <c r="Q10539" t="s">
        <v>80</v>
      </c>
      <c r="R10539" s="8">
        <v>46267</v>
      </c>
      <c r="S10539" s="2">
        <v>1</v>
      </c>
      <c r="T10539" s="2" t="s">
        <v>81</v>
      </c>
    </row>
    <row r="10540" spans="1:20" x14ac:dyDescent="0.25">
      <c r="A10540">
        <v>1120072335</v>
      </c>
      <c r="B10540">
        <v>118181633</v>
      </c>
      <c r="C10540" t="s">
        <v>82</v>
      </c>
      <c r="D10540" t="s">
        <v>88</v>
      </c>
      <c r="E10540" t="s">
        <v>76</v>
      </c>
      <c r="F10540" s="7">
        <v>43787</v>
      </c>
      <c r="G10540" s="7">
        <v>44153</v>
      </c>
      <c r="H10540" t="s">
        <v>77</v>
      </c>
      <c r="I10540" t="s">
        <v>84</v>
      </c>
      <c r="J10540" s="7">
        <v>45914</v>
      </c>
      <c r="K10540" s="7">
        <v>45057</v>
      </c>
      <c r="L10540" s="7">
        <v>44153</v>
      </c>
      <c r="M10540" t="s">
        <v>77</v>
      </c>
      <c r="N10540" t="s">
        <v>79</v>
      </c>
      <c r="O10540">
        <v>2026</v>
      </c>
      <c r="P10540" s="2">
        <v>2</v>
      </c>
      <c r="Q10540" t="s">
        <v>80</v>
      </c>
      <c r="R10540" s="8">
        <v>46267</v>
      </c>
      <c r="S10540" s="2">
        <v>1</v>
      </c>
      <c r="T10540" s="2" t="s">
        <v>81</v>
      </c>
    </row>
    <row r="10541" spans="1:20" x14ac:dyDescent="0.25">
      <c r="A10541">
        <v>1120072436</v>
      </c>
      <c r="B10541">
        <v>118962138</v>
      </c>
      <c r="C10541" t="s">
        <v>74</v>
      </c>
      <c r="D10541" t="s">
        <v>83</v>
      </c>
      <c r="E10541" t="s">
        <v>76</v>
      </c>
      <c r="F10541" s="7">
        <v>43951</v>
      </c>
      <c r="G10541" s="7">
        <v>45777</v>
      </c>
      <c r="H10541" t="s">
        <v>86</v>
      </c>
      <c r="I10541" t="s">
        <v>87</v>
      </c>
      <c r="J10541" s="7">
        <v>44694</v>
      </c>
      <c r="K10541" s="7">
        <v>46126</v>
      </c>
      <c r="L10541" s="7">
        <v>45777</v>
      </c>
      <c r="M10541" t="s">
        <v>86</v>
      </c>
      <c r="N10541" t="s">
        <v>92</v>
      </c>
      <c r="O10541">
        <v>2026</v>
      </c>
      <c r="P10541" s="2">
        <v>2</v>
      </c>
      <c r="Q10541" t="s">
        <v>80</v>
      </c>
      <c r="R10541" s="8">
        <v>46267</v>
      </c>
      <c r="S10541" s="2">
        <v>1</v>
      </c>
      <c r="T10541" s="2" t="s">
        <v>81</v>
      </c>
    </row>
    <row r="10542" spans="1:20" x14ac:dyDescent="0.25">
      <c r="A10542">
        <v>1120072454</v>
      </c>
      <c r="B10542">
        <v>119004894</v>
      </c>
      <c r="C10542" t="s">
        <v>82</v>
      </c>
      <c r="D10542" t="s">
        <v>83</v>
      </c>
      <c r="E10542" t="s">
        <v>76</v>
      </c>
      <c r="F10542" s="7">
        <v>43960</v>
      </c>
      <c r="G10542" s="7">
        <v>44144</v>
      </c>
      <c r="H10542" t="s">
        <v>77</v>
      </c>
      <c r="I10542" t="s">
        <v>84</v>
      </c>
      <c r="J10542" s="7">
        <v>45495</v>
      </c>
      <c r="K10542" s="7">
        <v>45619</v>
      </c>
      <c r="L10542" s="7">
        <v>44144</v>
      </c>
      <c r="M10542" t="s">
        <v>77</v>
      </c>
      <c r="N10542" t="s">
        <v>79</v>
      </c>
      <c r="O10542">
        <v>2026</v>
      </c>
      <c r="P10542" s="2">
        <v>2</v>
      </c>
      <c r="Q10542" t="s">
        <v>80</v>
      </c>
      <c r="R10542" s="8">
        <v>46267</v>
      </c>
      <c r="S10542" s="2">
        <v>1</v>
      </c>
      <c r="T10542" s="2" t="s">
        <v>81</v>
      </c>
    </row>
    <row r="10543" spans="1:20" x14ac:dyDescent="0.25">
      <c r="A10543">
        <v>1120072464</v>
      </c>
      <c r="B10543">
        <v>119025549</v>
      </c>
      <c r="C10543" t="s">
        <v>82</v>
      </c>
      <c r="D10543" t="s">
        <v>75</v>
      </c>
      <c r="E10543" t="s">
        <v>76</v>
      </c>
      <c r="F10543" s="7">
        <v>43964</v>
      </c>
      <c r="G10543" s="7">
        <v>44329</v>
      </c>
      <c r="H10543" t="s">
        <v>77</v>
      </c>
      <c r="I10543" t="s">
        <v>78</v>
      </c>
      <c r="J10543" s="7">
        <v>46148</v>
      </c>
      <c r="K10543" s="7">
        <v>45747</v>
      </c>
      <c r="L10543" s="7">
        <v>44329</v>
      </c>
      <c r="M10543" t="s">
        <v>77</v>
      </c>
      <c r="N10543" t="s">
        <v>79</v>
      </c>
      <c r="O10543">
        <v>2026</v>
      </c>
      <c r="P10543" s="2">
        <v>2</v>
      </c>
      <c r="Q10543" t="s">
        <v>80</v>
      </c>
      <c r="R10543" s="8">
        <v>46267</v>
      </c>
      <c r="S10543" s="2">
        <v>1</v>
      </c>
      <c r="T10543" s="2" t="s">
        <v>81</v>
      </c>
    </row>
    <row r="10544" spans="1:20" x14ac:dyDescent="0.25">
      <c r="A10544">
        <v>1120072567</v>
      </c>
      <c r="B10544">
        <v>119160157</v>
      </c>
      <c r="C10544" t="s">
        <v>90</v>
      </c>
      <c r="D10544" t="s">
        <v>83</v>
      </c>
      <c r="E10544" t="s">
        <v>76</v>
      </c>
      <c r="F10544" s="7">
        <v>43994</v>
      </c>
      <c r="G10544" s="7">
        <v>44177</v>
      </c>
      <c r="H10544" t="s">
        <v>77</v>
      </c>
      <c r="I10544" t="s">
        <v>78</v>
      </c>
      <c r="J10544" s="7">
        <v>45427</v>
      </c>
      <c r="K10544" s="7">
        <v>45540</v>
      </c>
      <c r="L10544" s="7">
        <v>44177</v>
      </c>
      <c r="M10544" t="s">
        <v>77</v>
      </c>
      <c r="N10544" t="s">
        <v>79</v>
      </c>
      <c r="O10544">
        <v>2026</v>
      </c>
      <c r="P10544" s="2">
        <v>2</v>
      </c>
      <c r="Q10544" t="s">
        <v>80</v>
      </c>
      <c r="R10544" s="8">
        <v>46267</v>
      </c>
      <c r="S10544" s="2">
        <v>1</v>
      </c>
      <c r="T10544" s="2" t="s">
        <v>81</v>
      </c>
    </row>
    <row r="10545" spans="1:20" x14ac:dyDescent="0.25">
      <c r="A10545">
        <v>1120072633</v>
      </c>
      <c r="B10545">
        <v>119212655</v>
      </c>
      <c r="C10545" t="s">
        <v>82</v>
      </c>
      <c r="D10545" t="s">
        <v>88</v>
      </c>
      <c r="E10545" t="s">
        <v>76</v>
      </c>
      <c r="F10545" s="7">
        <v>43999</v>
      </c>
      <c r="G10545" s="7">
        <v>44364</v>
      </c>
      <c r="H10545" t="s">
        <v>77</v>
      </c>
      <c r="I10545" t="s">
        <v>78</v>
      </c>
      <c r="J10545" s="7">
        <v>45824</v>
      </c>
      <c r="K10545" s="7">
        <v>45135</v>
      </c>
      <c r="L10545" s="7">
        <v>44364</v>
      </c>
      <c r="M10545" t="s">
        <v>77</v>
      </c>
      <c r="N10545" t="s">
        <v>92</v>
      </c>
      <c r="O10545">
        <v>2026</v>
      </c>
      <c r="P10545" s="2">
        <v>2</v>
      </c>
      <c r="Q10545" t="s">
        <v>80</v>
      </c>
      <c r="R10545" s="8">
        <v>46267</v>
      </c>
      <c r="S10545" s="2">
        <v>1</v>
      </c>
      <c r="T10545" s="2" t="s">
        <v>81</v>
      </c>
    </row>
    <row r="10546" spans="1:20" x14ac:dyDescent="0.25">
      <c r="A10546">
        <v>1120072984</v>
      </c>
      <c r="B10546">
        <v>119555009</v>
      </c>
      <c r="C10546" t="s">
        <v>98</v>
      </c>
      <c r="D10546" t="s">
        <v>75</v>
      </c>
      <c r="E10546" t="s">
        <v>76</v>
      </c>
      <c r="F10546" s="7">
        <v>44047</v>
      </c>
      <c r="G10546" s="7">
        <v>45873</v>
      </c>
      <c r="H10546" t="s">
        <v>77</v>
      </c>
      <c r="I10546" t="s">
        <v>78</v>
      </c>
      <c r="J10546" s="7">
        <v>45186</v>
      </c>
      <c r="K10546" s="7">
        <v>45057</v>
      </c>
      <c r="L10546" s="7">
        <v>45873</v>
      </c>
      <c r="M10546" t="s">
        <v>77</v>
      </c>
      <c r="N10546" t="s">
        <v>92</v>
      </c>
      <c r="O10546">
        <v>2026</v>
      </c>
      <c r="P10546" s="2">
        <v>2</v>
      </c>
      <c r="Q10546" t="s">
        <v>80</v>
      </c>
      <c r="R10546" s="8">
        <v>46267</v>
      </c>
      <c r="S10546" s="2">
        <v>1</v>
      </c>
      <c r="T10546" s="2" t="s">
        <v>81</v>
      </c>
    </row>
    <row r="10547" spans="1:20" x14ac:dyDescent="0.25">
      <c r="A10547">
        <v>1120072992</v>
      </c>
      <c r="B10547">
        <v>119561672</v>
      </c>
      <c r="C10547" t="s">
        <v>82</v>
      </c>
      <c r="D10547" t="s">
        <v>83</v>
      </c>
      <c r="E10547" t="s">
        <v>76</v>
      </c>
      <c r="F10547" s="7">
        <v>44048</v>
      </c>
      <c r="G10547" s="7">
        <v>44232</v>
      </c>
      <c r="H10547" t="s">
        <v>77</v>
      </c>
      <c r="I10547" t="s">
        <v>78</v>
      </c>
      <c r="J10547" s="7">
        <v>45444</v>
      </c>
      <c r="K10547" s="7">
        <v>45483</v>
      </c>
      <c r="L10547" s="7">
        <v>44232</v>
      </c>
      <c r="M10547" t="s">
        <v>77</v>
      </c>
      <c r="N10547" t="s">
        <v>79</v>
      </c>
      <c r="O10547">
        <v>2026</v>
      </c>
      <c r="P10547" s="2">
        <v>2</v>
      </c>
      <c r="Q10547" t="s">
        <v>80</v>
      </c>
      <c r="R10547" s="8">
        <v>46267</v>
      </c>
      <c r="S10547" s="2">
        <v>1</v>
      </c>
      <c r="T10547" s="2" t="s">
        <v>81</v>
      </c>
    </row>
    <row r="10548" spans="1:20" x14ac:dyDescent="0.25">
      <c r="A10548">
        <v>1120073112</v>
      </c>
      <c r="B10548">
        <v>119624349</v>
      </c>
      <c r="C10548" t="s">
        <v>94</v>
      </c>
      <c r="D10548" t="s">
        <v>75</v>
      </c>
      <c r="E10548" t="s">
        <v>76</v>
      </c>
      <c r="F10548" s="7">
        <v>44060</v>
      </c>
      <c r="G10548" s="7">
        <v>45886</v>
      </c>
      <c r="H10548" t="s">
        <v>77</v>
      </c>
      <c r="I10548" t="s">
        <v>78</v>
      </c>
      <c r="J10548" s="7">
        <v>45950</v>
      </c>
      <c r="K10548" s="7">
        <v>46125</v>
      </c>
      <c r="L10548" s="7">
        <v>45886</v>
      </c>
      <c r="M10548" t="s">
        <v>77</v>
      </c>
      <c r="N10548" t="s">
        <v>79</v>
      </c>
      <c r="O10548">
        <v>2026</v>
      </c>
      <c r="P10548" s="2">
        <v>2</v>
      </c>
      <c r="Q10548" t="s">
        <v>80</v>
      </c>
      <c r="R10548" s="8">
        <v>46267</v>
      </c>
      <c r="S10548" s="2">
        <v>1</v>
      </c>
      <c r="T10548" s="2" t="s">
        <v>81</v>
      </c>
    </row>
    <row r="10549" spans="1:20" x14ac:dyDescent="0.25">
      <c r="A10549">
        <v>1120073742</v>
      </c>
      <c r="B10549">
        <v>119968454</v>
      </c>
      <c r="C10549" t="s">
        <v>74</v>
      </c>
      <c r="D10549" t="s">
        <v>75</v>
      </c>
      <c r="E10549" t="s">
        <v>76</v>
      </c>
      <c r="F10549" s="7">
        <v>44135</v>
      </c>
      <c r="G10549" s="7">
        <v>44500</v>
      </c>
      <c r="H10549" t="s">
        <v>86</v>
      </c>
      <c r="I10549" t="s">
        <v>87</v>
      </c>
      <c r="J10549" s="7">
        <v>45880</v>
      </c>
      <c r="K10549" s="7">
        <v>44173</v>
      </c>
      <c r="L10549" s="7">
        <v>44500</v>
      </c>
      <c r="M10549" t="s">
        <v>86</v>
      </c>
      <c r="N10549" t="s">
        <v>79</v>
      </c>
      <c r="O10549">
        <v>2026</v>
      </c>
      <c r="P10549" s="2">
        <v>2</v>
      </c>
      <c r="Q10549" t="s">
        <v>80</v>
      </c>
      <c r="R10549" s="8">
        <v>46267</v>
      </c>
      <c r="S10549" s="2">
        <v>1</v>
      </c>
      <c r="T10549" s="2" t="s">
        <v>81</v>
      </c>
    </row>
    <row r="10550" spans="1:20" x14ac:dyDescent="0.25">
      <c r="A10550">
        <v>1120073963</v>
      </c>
      <c r="B10550">
        <v>120108520</v>
      </c>
      <c r="C10550" t="s">
        <v>74</v>
      </c>
      <c r="D10550" t="s">
        <v>75</v>
      </c>
      <c r="E10550" t="s">
        <v>76</v>
      </c>
      <c r="F10550" s="7">
        <v>44165</v>
      </c>
      <c r="G10550" s="7">
        <v>44530</v>
      </c>
      <c r="H10550" t="s">
        <v>86</v>
      </c>
      <c r="I10550" t="s">
        <v>87</v>
      </c>
      <c r="J10550" s="7">
        <v>45703</v>
      </c>
      <c r="K10550" s="7">
        <v>46079</v>
      </c>
      <c r="L10550" s="7">
        <v>44530</v>
      </c>
      <c r="M10550" t="s">
        <v>86</v>
      </c>
      <c r="N10550" t="s">
        <v>79</v>
      </c>
      <c r="O10550">
        <v>2026</v>
      </c>
      <c r="P10550" s="2">
        <v>2</v>
      </c>
      <c r="Q10550" t="s">
        <v>80</v>
      </c>
      <c r="R10550" s="8">
        <v>46267</v>
      </c>
      <c r="S10550" s="2">
        <v>1</v>
      </c>
      <c r="T10550" s="2" t="s">
        <v>81</v>
      </c>
    </row>
    <row r="10551" spans="1:20" x14ac:dyDescent="0.25">
      <c r="A10551">
        <v>1120074130</v>
      </c>
      <c r="B10551">
        <v>120763450</v>
      </c>
      <c r="C10551" t="s">
        <v>85</v>
      </c>
      <c r="D10551" t="s">
        <v>88</v>
      </c>
      <c r="E10551" t="s">
        <v>76</v>
      </c>
      <c r="F10551" s="7">
        <v>44294</v>
      </c>
      <c r="G10551" s="7">
        <v>44659</v>
      </c>
      <c r="H10551" t="s">
        <v>86</v>
      </c>
      <c r="I10551" t="s">
        <v>87</v>
      </c>
      <c r="J10551" s="7">
        <v>45045</v>
      </c>
      <c r="K10551" s="7">
        <v>44297</v>
      </c>
      <c r="L10551" s="7">
        <v>44659</v>
      </c>
      <c r="M10551" t="s">
        <v>86</v>
      </c>
      <c r="N10551" t="s">
        <v>92</v>
      </c>
      <c r="O10551">
        <v>2026</v>
      </c>
      <c r="P10551" s="2">
        <v>2</v>
      </c>
      <c r="Q10551" t="s">
        <v>80</v>
      </c>
      <c r="R10551" s="8">
        <v>46267</v>
      </c>
      <c r="S10551" s="2">
        <v>1</v>
      </c>
      <c r="T10551" s="2" t="s">
        <v>81</v>
      </c>
    </row>
    <row r="10552" spans="1:20" x14ac:dyDescent="0.25">
      <c r="A10552">
        <v>1120074157</v>
      </c>
      <c r="B10552">
        <v>120807810</v>
      </c>
      <c r="C10552" t="s">
        <v>82</v>
      </c>
      <c r="D10552" t="s">
        <v>88</v>
      </c>
      <c r="E10552" t="s">
        <v>76</v>
      </c>
      <c r="F10552" s="7">
        <v>44299</v>
      </c>
      <c r="G10552" s="7">
        <v>44664</v>
      </c>
      <c r="H10552" t="s">
        <v>77</v>
      </c>
      <c r="I10552" t="s">
        <v>78</v>
      </c>
      <c r="J10552" s="7">
        <v>45939</v>
      </c>
      <c r="K10552" s="7">
        <v>45748</v>
      </c>
      <c r="L10552" s="7">
        <v>44664</v>
      </c>
      <c r="M10552" t="s">
        <v>77</v>
      </c>
      <c r="N10552" t="s">
        <v>79</v>
      </c>
      <c r="O10552">
        <v>2026</v>
      </c>
      <c r="P10552" s="2">
        <v>2</v>
      </c>
      <c r="Q10552" t="s">
        <v>80</v>
      </c>
      <c r="R10552" s="8">
        <v>46267</v>
      </c>
      <c r="S10552" s="2">
        <v>1</v>
      </c>
      <c r="T10552" s="2" t="s">
        <v>81</v>
      </c>
    </row>
    <row r="10553" spans="1:20" x14ac:dyDescent="0.25">
      <c r="A10553">
        <v>1120074321</v>
      </c>
      <c r="B10553">
        <v>121033536</v>
      </c>
      <c r="C10553" t="s">
        <v>82</v>
      </c>
      <c r="D10553" t="s">
        <v>88</v>
      </c>
      <c r="E10553" t="s">
        <v>76</v>
      </c>
      <c r="F10553" s="7">
        <v>44326</v>
      </c>
      <c r="G10553" s="7">
        <v>44691</v>
      </c>
      <c r="H10553" t="s">
        <v>77</v>
      </c>
      <c r="I10553" t="s">
        <v>78</v>
      </c>
      <c r="J10553" s="7">
        <v>45777</v>
      </c>
      <c r="K10553" s="7">
        <v>46003</v>
      </c>
      <c r="L10553" s="7">
        <v>44691</v>
      </c>
      <c r="M10553" t="s">
        <v>77</v>
      </c>
      <c r="N10553" t="s">
        <v>79</v>
      </c>
      <c r="O10553">
        <v>2026</v>
      </c>
      <c r="P10553" s="2">
        <v>2</v>
      </c>
      <c r="Q10553" t="s">
        <v>80</v>
      </c>
      <c r="R10553" s="8">
        <v>46267</v>
      </c>
      <c r="S10553" s="2">
        <v>1</v>
      </c>
      <c r="T10553" s="2" t="s">
        <v>81</v>
      </c>
    </row>
    <row r="10554" spans="1:20" x14ac:dyDescent="0.25">
      <c r="A10554">
        <v>1120074334</v>
      </c>
      <c r="B10554">
        <v>121317818</v>
      </c>
      <c r="C10554" t="s">
        <v>82</v>
      </c>
      <c r="D10554" t="s">
        <v>83</v>
      </c>
      <c r="E10554" t="s">
        <v>76</v>
      </c>
      <c r="F10554" s="7">
        <v>44327</v>
      </c>
      <c r="G10554" s="7">
        <v>46153</v>
      </c>
      <c r="H10554" t="s">
        <v>86</v>
      </c>
      <c r="I10554" t="s">
        <v>87</v>
      </c>
      <c r="J10554" s="7">
        <v>46163</v>
      </c>
      <c r="K10554" s="7">
        <v>45747</v>
      </c>
      <c r="L10554" s="7">
        <v>46153</v>
      </c>
      <c r="M10554" t="s">
        <v>86</v>
      </c>
      <c r="N10554" t="s">
        <v>79</v>
      </c>
      <c r="O10554">
        <v>2026</v>
      </c>
      <c r="P10554" s="2">
        <v>2</v>
      </c>
      <c r="Q10554" t="s">
        <v>80</v>
      </c>
      <c r="R10554" s="8">
        <v>46267</v>
      </c>
      <c r="S10554" s="2">
        <v>1</v>
      </c>
      <c r="T10554" s="2" t="s">
        <v>81</v>
      </c>
    </row>
    <row r="10555" spans="1:20" x14ac:dyDescent="0.25">
      <c r="A10555">
        <v>1120074513</v>
      </c>
      <c r="B10555">
        <v>121512031</v>
      </c>
      <c r="C10555" t="s">
        <v>82</v>
      </c>
      <c r="D10555" t="s">
        <v>88</v>
      </c>
      <c r="E10555" t="s">
        <v>76</v>
      </c>
      <c r="F10555" s="7">
        <v>44357</v>
      </c>
      <c r="G10555" s="7">
        <v>44722</v>
      </c>
      <c r="H10555" t="s">
        <v>77</v>
      </c>
      <c r="I10555" t="s">
        <v>78</v>
      </c>
      <c r="J10555" s="7">
        <v>45495</v>
      </c>
      <c r="K10555" s="7">
        <v>45544</v>
      </c>
      <c r="L10555" s="7">
        <v>44722</v>
      </c>
      <c r="M10555" t="s">
        <v>77</v>
      </c>
      <c r="N10555" t="s">
        <v>79</v>
      </c>
      <c r="O10555">
        <v>2026</v>
      </c>
      <c r="P10555" s="2">
        <v>2</v>
      </c>
      <c r="Q10555" t="s">
        <v>80</v>
      </c>
      <c r="R10555" s="8">
        <v>46267</v>
      </c>
      <c r="S10555" s="2">
        <v>1</v>
      </c>
      <c r="T10555" s="2" t="s">
        <v>81</v>
      </c>
    </row>
    <row r="10556" spans="1:20" x14ac:dyDescent="0.25">
      <c r="A10556">
        <v>1120074514</v>
      </c>
      <c r="B10556">
        <v>121512031</v>
      </c>
      <c r="C10556" t="s">
        <v>82</v>
      </c>
      <c r="D10556" t="s">
        <v>88</v>
      </c>
      <c r="E10556" t="s">
        <v>76</v>
      </c>
      <c r="F10556" s="7">
        <v>44357</v>
      </c>
      <c r="G10556" s="7">
        <v>44722</v>
      </c>
      <c r="H10556" t="s">
        <v>77</v>
      </c>
      <c r="I10556" t="s">
        <v>78</v>
      </c>
      <c r="J10556" s="7">
        <v>45495</v>
      </c>
      <c r="K10556" s="7">
        <v>45533</v>
      </c>
      <c r="L10556" s="7">
        <v>44722</v>
      </c>
      <c r="M10556" t="s">
        <v>77</v>
      </c>
      <c r="N10556" t="s">
        <v>79</v>
      </c>
      <c r="O10556">
        <v>2026</v>
      </c>
      <c r="P10556" s="2">
        <v>2</v>
      </c>
      <c r="Q10556" t="s">
        <v>80</v>
      </c>
      <c r="R10556" s="8">
        <v>46267</v>
      </c>
      <c r="S10556" s="2">
        <v>1</v>
      </c>
      <c r="T10556" s="2" t="s">
        <v>81</v>
      </c>
    </row>
    <row r="10557" spans="1:20" x14ac:dyDescent="0.25">
      <c r="A10557">
        <v>1120075707</v>
      </c>
      <c r="B10557">
        <v>122117284</v>
      </c>
      <c r="C10557" t="s">
        <v>82</v>
      </c>
      <c r="D10557" t="s">
        <v>75</v>
      </c>
      <c r="E10557" t="s">
        <v>76</v>
      </c>
      <c r="F10557" s="7">
        <v>44468</v>
      </c>
      <c r="G10557" s="7">
        <v>46294</v>
      </c>
      <c r="H10557" t="s">
        <v>77</v>
      </c>
      <c r="I10557" t="s">
        <v>78</v>
      </c>
      <c r="J10557" s="7">
        <v>46129</v>
      </c>
      <c r="K10557" s="7">
        <v>44469</v>
      </c>
      <c r="L10557" s="7">
        <v>46294</v>
      </c>
      <c r="M10557" t="s">
        <v>77</v>
      </c>
      <c r="N10557" t="s">
        <v>79</v>
      </c>
      <c r="O10557">
        <v>2026</v>
      </c>
      <c r="P10557" s="2">
        <v>2</v>
      </c>
      <c r="Q10557" t="s">
        <v>80</v>
      </c>
      <c r="R10557" s="8">
        <v>46267</v>
      </c>
      <c r="S10557" s="2">
        <v>1</v>
      </c>
      <c r="T10557" s="2" t="s">
        <v>81</v>
      </c>
    </row>
    <row r="10558" spans="1:20" x14ac:dyDescent="0.25">
      <c r="A10558">
        <v>1120076521</v>
      </c>
      <c r="B10558">
        <v>122480632</v>
      </c>
      <c r="C10558" t="s">
        <v>74</v>
      </c>
      <c r="D10558" t="s">
        <v>75</v>
      </c>
      <c r="E10558" t="s">
        <v>76</v>
      </c>
      <c r="F10558" s="7">
        <v>44542</v>
      </c>
      <c r="G10558" s="7">
        <v>44907</v>
      </c>
      <c r="H10558" t="s">
        <v>86</v>
      </c>
      <c r="I10558" t="s">
        <v>87</v>
      </c>
      <c r="J10558" s="7"/>
      <c r="K10558" s="7">
        <v>44543</v>
      </c>
      <c r="L10558" s="7">
        <v>44907</v>
      </c>
      <c r="M10558" t="s">
        <v>86</v>
      </c>
      <c r="N10558"/>
      <c r="O10558">
        <v>2026</v>
      </c>
      <c r="P10558" s="2">
        <v>2</v>
      </c>
      <c r="Q10558" t="s">
        <v>80</v>
      </c>
      <c r="R10558" s="8">
        <v>46267</v>
      </c>
      <c r="S10558" s="2">
        <v>1</v>
      </c>
      <c r="T10558" s="2" t="s">
        <v>81</v>
      </c>
    </row>
    <row r="10559" spans="1:20" x14ac:dyDescent="0.25">
      <c r="A10559">
        <v>1120076590</v>
      </c>
      <c r="B10559">
        <v>122920926</v>
      </c>
      <c r="C10559" t="s">
        <v>85</v>
      </c>
      <c r="D10559" t="s">
        <v>75</v>
      </c>
      <c r="E10559" t="s">
        <v>76</v>
      </c>
      <c r="F10559" s="7">
        <v>44595</v>
      </c>
      <c r="G10559" s="7">
        <v>44715</v>
      </c>
      <c r="H10559" t="s">
        <v>86</v>
      </c>
      <c r="I10559" t="s">
        <v>87</v>
      </c>
      <c r="J10559" s="7">
        <v>45460</v>
      </c>
      <c r="K10559" s="7">
        <v>46021</v>
      </c>
      <c r="L10559" s="7">
        <v>44715</v>
      </c>
      <c r="M10559" t="s">
        <v>86</v>
      </c>
      <c r="N10559" t="s">
        <v>79</v>
      </c>
      <c r="O10559">
        <v>2026</v>
      </c>
      <c r="P10559" s="2">
        <v>2</v>
      </c>
      <c r="Q10559" t="s">
        <v>80</v>
      </c>
      <c r="R10559" s="8">
        <v>46267</v>
      </c>
      <c r="S10559" s="2">
        <v>1</v>
      </c>
      <c r="T10559" s="2" t="s">
        <v>81</v>
      </c>
    </row>
    <row r="10560" spans="1:20" x14ac:dyDescent="0.25">
      <c r="A10560">
        <v>1120077028</v>
      </c>
      <c r="B10560">
        <v>123402403</v>
      </c>
      <c r="C10560" t="s">
        <v>74</v>
      </c>
      <c r="D10560" t="s">
        <v>75</v>
      </c>
      <c r="E10560" t="s">
        <v>76</v>
      </c>
      <c r="F10560" s="7">
        <v>44674</v>
      </c>
      <c r="G10560" s="7">
        <v>45039</v>
      </c>
      <c r="H10560" t="s">
        <v>77</v>
      </c>
      <c r="I10560" t="s">
        <v>78</v>
      </c>
      <c r="J10560" s="7"/>
      <c r="K10560" s="7">
        <v>45908</v>
      </c>
      <c r="L10560" s="7">
        <v>45039</v>
      </c>
      <c r="M10560" t="s">
        <v>77</v>
      </c>
      <c r="N10560"/>
      <c r="O10560">
        <v>2026</v>
      </c>
      <c r="P10560" s="2">
        <v>2</v>
      </c>
      <c r="Q10560" t="s">
        <v>80</v>
      </c>
      <c r="R10560" s="8">
        <v>46267</v>
      </c>
      <c r="S10560" s="2">
        <v>1</v>
      </c>
      <c r="T10560" s="2" t="s">
        <v>81</v>
      </c>
    </row>
    <row r="10561" spans="1:20" x14ac:dyDescent="0.25">
      <c r="A10561">
        <v>1120077029</v>
      </c>
      <c r="B10561">
        <v>123402403</v>
      </c>
      <c r="C10561" t="s">
        <v>74</v>
      </c>
      <c r="D10561" t="s">
        <v>75</v>
      </c>
      <c r="E10561" t="s">
        <v>76</v>
      </c>
      <c r="F10561" s="7">
        <v>44674</v>
      </c>
      <c r="G10561" s="7">
        <v>45039</v>
      </c>
      <c r="H10561" t="s">
        <v>77</v>
      </c>
      <c r="I10561" t="s">
        <v>78</v>
      </c>
      <c r="J10561" s="7"/>
      <c r="K10561" s="7">
        <v>45908</v>
      </c>
      <c r="L10561" s="7">
        <v>45039</v>
      </c>
      <c r="M10561" t="s">
        <v>77</v>
      </c>
      <c r="N10561"/>
      <c r="O10561">
        <v>2026</v>
      </c>
      <c r="P10561" s="2">
        <v>2</v>
      </c>
      <c r="Q10561" t="s">
        <v>80</v>
      </c>
      <c r="R10561" s="8">
        <v>46267</v>
      </c>
      <c r="S10561" s="2">
        <v>1</v>
      </c>
      <c r="T10561" s="2" t="s">
        <v>81</v>
      </c>
    </row>
    <row r="10562" spans="1:20" x14ac:dyDescent="0.25">
      <c r="A10562">
        <v>1120077418</v>
      </c>
      <c r="B10562">
        <v>123620346</v>
      </c>
      <c r="C10562" t="s">
        <v>97</v>
      </c>
      <c r="D10562" t="s">
        <v>88</v>
      </c>
      <c r="E10562" t="s">
        <v>76</v>
      </c>
      <c r="F10562" s="7">
        <v>44698</v>
      </c>
      <c r="G10562" s="7">
        <v>45063</v>
      </c>
      <c r="H10562" t="s">
        <v>77</v>
      </c>
      <c r="I10562" t="s">
        <v>78</v>
      </c>
      <c r="J10562" s="7">
        <v>45509</v>
      </c>
      <c r="K10562" s="7">
        <v>45512</v>
      </c>
      <c r="L10562" s="7">
        <v>45063</v>
      </c>
      <c r="M10562" t="s">
        <v>77</v>
      </c>
      <c r="N10562" t="s">
        <v>79</v>
      </c>
      <c r="O10562">
        <v>2026</v>
      </c>
      <c r="P10562" s="2">
        <v>2</v>
      </c>
      <c r="Q10562" t="s">
        <v>80</v>
      </c>
      <c r="R10562" s="8">
        <v>46267</v>
      </c>
      <c r="S10562" s="2">
        <v>1</v>
      </c>
      <c r="T10562" s="2" t="s">
        <v>81</v>
      </c>
    </row>
    <row r="10563" spans="1:20" x14ac:dyDescent="0.25">
      <c r="A10563">
        <v>1120077741</v>
      </c>
      <c r="B10563">
        <v>123817059</v>
      </c>
      <c r="C10563" t="s">
        <v>96</v>
      </c>
      <c r="D10563" t="s">
        <v>83</v>
      </c>
      <c r="E10563" t="s">
        <v>76</v>
      </c>
      <c r="F10563" s="7">
        <v>44722</v>
      </c>
      <c r="G10563" s="7">
        <v>44905</v>
      </c>
      <c r="H10563" t="s">
        <v>77</v>
      </c>
      <c r="I10563" t="s">
        <v>78</v>
      </c>
      <c r="J10563" s="7">
        <v>46149</v>
      </c>
      <c r="K10563" s="7">
        <v>45944</v>
      </c>
      <c r="L10563" s="7">
        <v>44905</v>
      </c>
      <c r="M10563" t="s">
        <v>77</v>
      </c>
      <c r="N10563" t="s">
        <v>79</v>
      </c>
      <c r="O10563">
        <v>2026</v>
      </c>
      <c r="P10563" s="2">
        <v>2</v>
      </c>
      <c r="Q10563" t="s">
        <v>80</v>
      </c>
      <c r="R10563" s="8">
        <v>46267</v>
      </c>
      <c r="S10563" s="2">
        <v>1</v>
      </c>
      <c r="T10563" s="2" t="s">
        <v>81</v>
      </c>
    </row>
    <row r="10564" spans="1:20" x14ac:dyDescent="0.25">
      <c r="A10564">
        <v>1120078129</v>
      </c>
      <c r="B10564">
        <v>123988035</v>
      </c>
      <c r="C10564" t="s">
        <v>74</v>
      </c>
      <c r="D10564" t="s">
        <v>88</v>
      </c>
      <c r="E10564" t="s">
        <v>76</v>
      </c>
      <c r="F10564" s="7">
        <v>44745</v>
      </c>
      <c r="G10564" s="7">
        <v>45110</v>
      </c>
      <c r="H10564" t="s">
        <v>77</v>
      </c>
      <c r="I10564" t="s">
        <v>87</v>
      </c>
      <c r="J10564" s="7">
        <v>45427</v>
      </c>
      <c r="K10564" s="7">
        <v>44894</v>
      </c>
      <c r="L10564" s="7">
        <v>45110</v>
      </c>
      <c r="M10564" t="s">
        <v>77</v>
      </c>
      <c r="N10564" t="s">
        <v>79</v>
      </c>
      <c r="O10564">
        <v>2026</v>
      </c>
      <c r="P10564" s="2">
        <v>2</v>
      </c>
      <c r="Q10564" t="s">
        <v>80</v>
      </c>
      <c r="R10564" s="8">
        <v>46267</v>
      </c>
      <c r="S10564" s="2">
        <v>1</v>
      </c>
      <c r="T10564" s="2" t="s">
        <v>81</v>
      </c>
    </row>
    <row r="10565" spans="1:20" x14ac:dyDescent="0.25">
      <c r="A10565">
        <v>1120078151</v>
      </c>
      <c r="B10565">
        <v>123998176</v>
      </c>
      <c r="C10565" t="s">
        <v>82</v>
      </c>
      <c r="D10565" t="s">
        <v>75</v>
      </c>
      <c r="E10565" t="s">
        <v>76</v>
      </c>
      <c r="F10565" s="7">
        <v>44742</v>
      </c>
      <c r="G10565" s="7">
        <v>46568</v>
      </c>
      <c r="H10565" t="s">
        <v>77</v>
      </c>
      <c r="I10565" t="s">
        <v>78</v>
      </c>
      <c r="J10565" s="7"/>
      <c r="K10565" s="7">
        <v>44861</v>
      </c>
      <c r="L10565" s="7">
        <v>46568</v>
      </c>
      <c r="M10565" t="s">
        <v>77</v>
      </c>
      <c r="N10565"/>
      <c r="O10565">
        <v>2026</v>
      </c>
      <c r="P10565" s="2">
        <v>2</v>
      </c>
      <c r="Q10565" t="s">
        <v>80</v>
      </c>
      <c r="R10565" s="8">
        <v>46267</v>
      </c>
      <c r="S10565" s="2">
        <v>1</v>
      </c>
      <c r="T10565" s="2" t="s">
        <v>81</v>
      </c>
    </row>
    <row r="10566" spans="1:20" x14ac:dyDescent="0.25">
      <c r="A10566">
        <v>1120078450</v>
      </c>
      <c r="B10566">
        <v>124143801</v>
      </c>
      <c r="C10566" t="s">
        <v>85</v>
      </c>
      <c r="D10566" t="s">
        <v>83</v>
      </c>
      <c r="E10566" t="s">
        <v>76</v>
      </c>
      <c r="F10566" s="7">
        <v>44764</v>
      </c>
      <c r="G10566" s="7">
        <v>44948</v>
      </c>
      <c r="H10566" t="s">
        <v>77</v>
      </c>
      <c r="I10566" t="s">
        <v>84</v>
      </c>
      <c r="J10566" s="7">
        <v>45339</v>
      </c>
      <c r="K10566" s="7">
        <v>45748</v>
      </c>
      <c r="L10566" s="7">
        <v>44948</v>
      </c>
      <c r="M10566" t="s">
        <v>77</v>
      </c>
      <c r="N10566" t="s">
        <v>79</v>
      </c>
      <c r="O10566">
        <v>2026</v>
      </c>
      <c r="P10566" s="2">
        <v>2</v>
      </c>
      <c r="Q10566" t="s">
        <v>80</v>
      </c>
      <c r="R10566" s="8">
        <v>46267</v>
      </c>
      <c r="S10566" s="2">
        <v>1</v>
      </c>
      <c r="T10566" s="2" t="s">
        <v>81</v>
      </c>
    </row>
    <row r="10567" spans="1:20" x14ac:dyDescent="0.25">
      <c r="A10567">
        <v>1120079060</v>
      </c>
      <c r="B10567">
        <v>124324938</v>
      </c>
      <c r="C10567" t="s">
        <v>82</v>
      </c>
      <c r="D10567" t="s">
        <v>75</v>
      </c>
      <c r="E10567" t="s">
        <v>76</v>
      </c>
      <c r="F10567" s="7">
        <v>44792</v>
      </c>
      <c r="G10567" s="7">
        <v>45157</v>
      </c>
      <c r="H10567" t="s">
        <v>77</v>
      </c>
      <c r="I10567" t="s">
        <v>78</v>
      </c>
      <c r="J10567" s="7"/>
      <c r="K10567" s="7">
        <v>45748</v>
      </c>
      <c r="L10567" s="7">
        <v>45157</v>
      </c>
      <c r="M10567" t="s">
        <v>77</v>
      </c>
      <c r="N10567"/>
      <c r="O10567">
        <v>2026</v>
      </c>
      <c r="P10567" s="2">
        <v>2</v>
      </c>
      <c r="Q10567" t="s">
        <v>80</v>
      </c>
      <c r="R10567" s="8">
        <v>46267</v>
      </c>
      <c r="S10567" s="2">
        <v>1</v>
      </c>
      <c r="T10567" s="2" t="s">
        <v>81</v>
      </c>
    </row>
    <row r="10568" spans="1:20" x14ac:dyDescent="0.25">
      <c r="A10568">
        <v>1120079646</v>
      </c>
      <c r="B10568">
        <v>124539483</v>
      </c>
      <c r="C10568" t="s">
        <v>82</v>
      </c>
      <c r="D10568" t="s">
        <v>88</v>
      </c>
      <c r="E10568" t="s">
        <v>76</v>
      </c>
      <c r="F10568" s="7">
        <v>44824</v>
      </c>
      <c r="G10568" s="7">
        <v>45189</v>
      </c>
      <c r="H10568" t="s">
        <v>77</v>
      </c>
      <c r="I10568" t="s">
        <v>78</v>
      </c>
      <c r="J10568" s="7">
        <v>46172</v>
      </c>
      <c r="K10568" s="7">
        <v>45623</v>
      </c>
      <c r="L10568" s="7">
        <v>45189</v>
      </c>
      <c r="M10568" t="s">
        <v>77</v>
      </c>
      <c r="N10568" t="s">
        <v>79</v>
      </c>
      <c r="O10568">
        <v>2026</v>
      </c>
      <c r="P10568" s="2">
        <v>2</v>
      </c>
      <c r="Q10568" t="s">
        <v>80</v>
      </c>
      <c r="R10568" s="8">
        <v>46267</v>
      </c>
      <c r="S10568" s="2">
        <v>1</v>
      </c>
      <c r="T10568" s="2" t="s">
        <v>81</v>
      </c>
    </row>
    <row r="10569" spans="1:20" x14ac:dyDescent="0.25">
      <c r="A10569">
        <v>1120080588</v>
      </c>
      <c r="B10569">
        <v>125818541</v>
      </c>
      <c r="C10569" t="s">
        <v>82</v>
      </c>
      <c r="D10569" t="s">
        <v>75</v>
      </c>
      <c r="E10569" t="s">
        <v>76</v>
      </c>
      <c r="F10569" s="7">
        <v>45022</v>
      </c>
      <c r="G10569" s="7">
        <v>45388</v>
      </c>
      <c r="H10569" t="s">
        <v>77</v>
      </c>
      <c r="I10569" t="s">
        <v>78</v>
      </c>
      <c r="J10569" s="7"/>
      <c r="K10569" s="7">
        <v>45023</v>
      </c>
      <c r="L10569" s="7">
        <v>45388</v>
      </c>
      <c r="M10569" t="s">
        <v>77</v>
      </c>
      <c r="N10569"/>
      <c r="O10569">
        <v>2026</v>
      </c>
      <c r="P10569" s="2">
        <v>2</v>
      </c>
      <c r="Q10569" t="s">
        <v>80</v>
      </c>
      <c r="R10569" s="8">
        <v>46267</v>
      </c>
      <c r="S10569" s="2">
        <v>1</v>
      </c>
      <c r="T10569" s="2" t="s">
        <v>81</v>
      </c>
    </row>
    <row r="10570" spans="1:20" x14ac:dyDescent="0.25">
      <c r="A10570">
        <v>1120081456</v>
      </c>
      <c r="B10570">
        <v>126293226</v>
      </c>
      <c r="C10570" t="s">
        <v>85</v>
      </c>
      <c r="D10570" t="s">
        <v>88</v>
      </c>
      <c r="E10570" t="s">
        <v>76</v>
      </c>
      <c r="F10570" s="7">
        <v>45082</v>
      </c>
      <c r="G10570" s="7">
        <v>45448</v>
      </c>
      <c r="H10570" t="s">
        <v>86</v>
      </c>
      <c r="I10570" t="s">
        <v>87</v>
      </c>
      <c r="J10570" s="7"/>
      <c r="K10570" s="7">
        <v>45917</v>
      </c>
      <c r="L10570" s="7">
        <v>45448</v>
      </c>
      <c r="M10570" t="s">
        <v>86</v>
      </c>
      <c r="N10570"/>
      <c r="O10570">
        <v>2026</v>
      </c>
      <c r="P10570" s="2">
        <v>2</v>
      </c>
      <c r="Q10570" t="s">
        <v>80</v>
      </c>
      <c r="R10570" s="8">
        <v>46267</v>
      </c>
      <c r="S10570" s="2">
        <v>1</v>
      </c>
      <c r="T10570" s="2" t="s">
        <v>81</v>
      </c>
    </row>
    <row r="10571" spans="1:20" x14ac:dyDescent="0.25">
      <c r="A10571">
        <v>1120081657</v>
      </c>
      <c r="B10571">
        <v>126390624</v>
      </c>
      <c r="C10571" t="s">
        <v>74</v>
      </c>
      <c r="D10571" t="s">
        <v>88</v>
      </c>
      <c r="E10571" t="s">
        <v>76</v>
      </c>
      <c r="F10571" s="7">
        <v>45093</v>
      </c>
      <c r="G10571" s="7">
        <v>45459</v>
      </c>
      <c r="H10571" t="s">
        <v>77</v>
      </c>
      <c r="I10571" t="s">
        <v>84</v>
      </c>
      <c r="J10571" s="7">
        <v>45737</v>
      </c>
      <c r="K10571" s="7">
        <v>45748</v>
      </c>
      <c r="L10571" s="7">
        <v>45459</v>
      </c>
      <c r="M10571" t="s">
        <v>77</v>
      </c>
      <c r="N10571" t="s">
        <v>79</v>
      </c>
      <c r="O10571">
        <v>2026</v>
      </c>
      <c r="P10571" s="2">
        <v>2</v>
      </c>
      <c r="Q10571" t="s">
        <v>80</v>
      </c>
      <c r="R10571" s="8">
        <v>46267</v>
      </c>
      <c r="S10571" s="2">
        <v>1</v>
      </c>
      <c r="T10571" s="2" t="s">
        <v>81</v>
      </c>
    </row>
    <row r="10572" spans="1:20" x14ac:dyDescent="0.25">
      <c r="A10572">
        <v>1120081774</v>
      </c>
      <c r="B10572">
        <v>126445053</v>
      </c>
      <c r="C10572" t="s">
        <v>91</v>
      </c>
      <c r="D10572" t="s">
        <v>75</v>
      </c>
      <c r="E10572" t="s">
        <v>76</v>
      </c>
      <c r="F10572" s="7">
        <v>45101</v>
      </c>
      <c r="G10572" s="7">
        <v>45467</v>
      </c>
      <c r="H10572" t="s">
        <v>77</v>
      </c>
      <c r="I10572" t="s">
        <v>78</v>
      </c>
      <c r="J10572" s="7">
        <v>45580</v>
      </c>
      <c r="K10572" s="7">
        <v>45118</v>
      </c>
      <c r="L10572" s="7">
        <v>45467</v>
      </c>
      <c r="M10572" t="s">
        <v>77</v>
      </c>
      <c r="N10572" t="s">
        <v>79</v>
      </c>
      <c r="O10572">
        <v>2026</v>
      </c>
      <c r="P10572" s="2">
        <v>2</v>
      </c>
      <c r="Q10572" t="s">
        <v>80</v>
      </c>
      <c r="R10572" s="8">
        <v>46267</v>
      </c>
      <c r="S10572" s="2">
        <v>1</v>
      </c>
      <c r="T10572" s="2" t="s">
        <v>81</v>
      </c>
    </row>
    <row r="10573" spans="1:20" x14ac:dyDescent="0.25">
      <c r="A10573">
        <v>1120082101</v>
      </c>
      <c r="B10573">
        <v>126596844</v>
      </c>
      <c r="C10573" t="s">
        <v>82</v>
      </c>
      <c r="D10573" t="s">
        <v>88</v>
      </c>
      <c r="E10573" t="s">
        <v>76</v>
      </c>
      <c r="F10573" s="7">
        <v>45122</v>
      </c>
      <c r="G10573" s="7">
        <v>45488</v>
      </c>
      <c r="H10573" t="s">
        <v>77</v>
      </c>
      <c r="I10573" t="s">
        <v>84</v>
      </c>
      <c r="J10573" s="7">
        <v>45472</v>
      </c>
      <c r="K10573" s="7">
        <v>45748</v>
      </c>
      <c r="L10573" s="7">
        <v>45488</v>
      </c>
      <c r="M10573" t="s">
        <v>77</v>
      </c>
      <c r="N10573" t="s">
        <v>79</v>
      </c>
      <c r="O10573">
        <v>2026</v>
      </c>
      <c r="P10573" s="2">
        <v>2</v>
      </c>
      <c r="Q10573" t="s">
        <v>80</v>
      </c>
      <c r="R10573" s="8">
        <v>46267</v>
      </c>
      <c r="S10573" s="2">
        <v>1</v>
      </c>
      <c r="T10573" s="2" t="s">
        <v>81</v>
      </c>
    </row>
    <row r="10574" spans="1:20" x14ac:dyDescent="0.25">
      <c r="A10574">
        <v>1120083021</v>
      </c>
      <c r="B10574">
        <v>126948364</v>
      </c>
      <c r="C10574" t="s">
        <v>98</v>
      </c>
      <c r="D10574" t="s">
        <v>88</v>
      </c>
      <c r="E10574" t="s">
        <v>76</v>
      </c>
      <c r="F10574" s="7">
        <v>45168</v>
      </c>
      <c r="G10574" s="7">
        <v>45534</v>
      </c>
      <c r="H10574" t="s">
        <v>77</v>
      </c>
      <c r="I10574" t="s">
        <v>78</v>
      </c>
      <c r="J10574" s="7">
        <v>46077</v>
      </c>
      <c r="K10574" s="7">
        <v>46080</v>
      </c>
      <c r="L10574" s="7">
        <v>45534</v>
      </c>
      <c r="M10574" t="s">
        <v>77</v>
      </c>
      <c r="N10574" t="s">
        <v>79</v>
      </c>
      <c r="O10574">
        <v>2026</v>
      </c>
      <c r="P10574" s="2">
        <v>2</v>
      </c>
      <c r="Q10574" t="s">
        <v>80</v>
      </c>
      <c r="R10574" s="8">
        <v>46267</v>
      </c>
      <c r="S10574" s="2">
        <v>1</v>
      </c>
      <c r="T10574" s="2" t="s">
        <v>81</v>
      </c>
    </row>
    <row r="10575" spans="1:20" x14ac:dyDescent="0.25">
      <c r="A10575">
        <v>1120083968</v>
      </c>
      <c r="B10575">
        <v>127293327</v>
      </c>
      <c r="C10575" t="s">
        <v>82</v>
      </c>
      <c r="D10575" t="s">
        <v>88</v>
      </c>
      <c r="E10575" t="s">
        <v>76</v>
      </c>
      <c r="F10575" s="7">
        <v>45216</v>
      </c>
      <c r="G10575" s="7">
        <v>45582</v>
      </c>
      <c r="H10575" t="s">
        <v>77</v>
      </c>
      <c r="I10575" t="s">
        <v>78</v>
      </c>
      <c r="J10575" s="7">
        <v>46065</v>
      </c>
      <c r="K10575" s="7">
        <v>45903</v>
      </c>
      <c r="L10575" s="7">
        <v>45582</v>
      </c>
      <c r="M10575" t="s">
        <v>77</v>
      </c>
      <c r="N10575" t="s">
        <v>79</v>
      </c>
      <c r="O10575">
        <v>2026</v>
      </c>
      <c r="P10575" s="2">
        <v>2</v>
      </c>
      <c r="Q10575" t="s">
        <v>80</v>
      </c>
      <c r="R10575" s="8">
        <v>46267</v>
      </c>
      <c r="S10575" s="2">
        <v>1</v>
      </c>
      <c r="T10575" s="2" t="s">
        <v>81</v>
      </c>
    </row>
    <row r="10576" spans="1:20" x14ac:dyDescent="0.25">
      <c r="A10576">
        <v>1120084906</v>
      </c>
      <c r="B10576">
        <v>128401464</v>
      </c>
      <c r="C10576" t="s">
        <v>74</v>
      </c>
      <c r="D10576" t="s">
        <v>83</v>
      </c>
      <c r="E10576" t="s">
        <v>76</v>
      </c>
      <c r="F10576" s="7">
        <v>45378</v>
      </c>
      <c r="G10576" s="7">
        <v>45562</v>
      </c>
      <c r="H10576" t="s">
        <v>77</v>
      </c>
      <c r="I10576" t="s">
        <v>84</v>
      </c>
      <c r="J10576" s="7"/>
      <c r="K10576" s="7">
        <v>45688</v>
      </c>
      <c r="L10576" s="7">
        <v>45562</v>
      </c>
      <c r="M10576" t="s">
        <v>77</v>
      </c>
      <c r="N10576"/>
      <c r="O10576">
        <v>2026</v>
      </c>
      <c r="P10576" s="2">
        <v>2</v>
      </c>
      <c r="Q10576" t="s">
        <v>80</v>
      </c>
      <c r="R10576" s="8">
        <v>46267</v>
      </c>
      <c r="S10576" s="2">
        <v>1</v>
      </c>
      <c r="T10576" s="2" t="s">
        <v>81</v>
      </c>
    </row>
    <row r="10577" spans="1:20" x14ac:dyDescent="0.25">
      <c r="A10577">
        <v>1120085679</v>
      </c>
      <c r="B10577">
        <v>129193147</v>
      </c>
      <c r="C10577" t="s">
        <v>82</v>
      </c>
      <c r="D10577" t="s">
        <v>83</v>
      </c>
      <c r="E10577" t="s">
        <v>76</v>
      </c>
      <c r="F10577" s="7">
        <v>45481</v>
      </c>
      <c r="G10577" s="7">
        <v>45665</v>
      </c>
      <c r="H10577" t="s">
        <v>77</v>
      </c>
      <c r="I10577" t="s">
        <v>78</v>
      </c>
      <c r="J10577" s="7"/>
      <c r="K10577" s="7">
        <v>45667</v>
      </c>
      <c r="L10577" s="7">
        <v>45665</v>
      </c>
      <c r="M10577" t="s">
        <v>77</v>
      </c>
      <c r="N10577"/>
      <c r="O10577">
        <v>2026</v>
      </c>
      <c r="P10577" s="2">
        <v>2</v>
      </c>
      <c r="Q10577" t="s">
        <v>80</v>
      </c>
      <c r="R10577" s="8">
        <v>46267</v>
      </c>
      <c r="S10577" s="2">
        <v>1</v>
      </c>
      <c r="T10577" s="2" t="s">
        <v>81</v>
      </c>
    </row>
    <row r="10578" spans="1:20" x14ac:dyDescent="0.25">
      <c r="A10578">
        <v>1120085783</v>
      </c>
      <c r="B10578">
        <v>129274044</v>
      </c>
      <c r="C10578" t="s">
        <v>74</v>
      </c>
      <c r="D10578" t="s">
        <v>88</v>
      </c>
      <c r="E10578" t="s">
        <v>76</v>
      </c>
      <c r="F10578" s="7">
        <v>45493</v>
      </c>
      <c r="G10578" s="7">
        <v>45858</v>
      </c>
      <c r="H10578" t="s">
        <v>77</v>
      </c>
      <c r="I10578" t="s">
        <v>78</v>
      </c>
      <c r="J10578" s="7"/>
      <c r="K10578" s="7">
        <v>45747</v>
      </c>
      <c r="L10578" s="7">
        <v>45858</v>
      </c>
      <c r="M10578" t="s">
        <v>77</v>
      </c>
      <c r="N10578"/>
      <c r="O10578">
        <v>2026</v>
      </c>
      <c r="P10578" s="2">
        <v>2</v>
      </c>
      <c r="Q10578" t="s">
        <v>80</v>
      </c>
      <c r="R10578" s="8">
        <v>46267</v>
      </c>
      <c r="S10578" s="2">
        <v>1</v>
      </c>
      <c r="T10578" s="2" t="s">
        <v>81</v>
      </c>
    </row>
    <row r="10579" spans="1:20" x14ac:dyDescent="0.25">
      <c r="A10579">
        <v>1120085823</v>
      </c>
      <c r="B10579">
        <v>129294379</v>
      </c>
      <c r="C10579" t="s">
        <v>96</v>
      </c>
      <c r="D10579" t="s">
        <v>83</v>
      </c>
      <c r="E10579" t="s">
        <v>76</v>
      </c>
      <c r="F10579" s="7">
        <v>45496</v>
      </c>
      <c r="G10579" s="7">
        <v>45680</v>
      </c>
      <c r="H10579" t="s">
        <v>77</v>
      </c>
      <c r="I10579" t="s">
        <v>78</v>
      </c>
      <c r="J10579" s="7">
        <v>45511</v>
      </c>
      <c r="K10579" s="7">
        <v>45747</v>
      </c>
      <c r="L10579" s="7">
        <v>45680</v>
      </c>
      <c r="M10579" t="s">
        <v>77</v>
      </c>
      <c r="N10579" t="s">
        <v>79</v>
      </c>
      <c r="O10579">
        <v>2026</v>
      </c>
      <c r="P10579" s="2">
        <v>2</v>
      </c>
      <c r="Q10579" t="s">
        <v>80</v>
      </c>
      <c r="R10579" s="8">
        <v>46267</v>
      </c>
      <c r="S10579" s="2">
        <v>1</v>
      </c>
      <c r="T10579" s="2" t="s">
        <v>81</v>
      </c>
    </row>
    <row r="10580" spans="1:20" x14ac:dyDescent="0.25">
      <c r="A10580">
        <v>1120086659</v>
      </c>
      <c r="B10580">
        <v>129585882</v>
      </c>
      <c r="C10580" t="s">
        <v>74</v>
      </c>
      <c r="D10580" t="s">
        <v>75</v>
      </c>
      <c r="E10580" t="s">
        <v>76</v>
      </c>
      <c r="F10580" s="7">
        <v>45560</v>
      </c>
      <c r="G10580" s="7">
        <v>46640</v>
      </c>
      <c r="H10580" t="s">
        <v>77</v>
      </c>
      <c r="I10580" t="s">
        <v>78</v>
      </c>
      <c r="J10580" s="7"/>
      <c r="K10580" s="7">
        <v>45561</v>
      </c>
      <c r="L10580" s="7">
        <v>46640</v>
      </c>
      <c r="M10580" t="s">
        <v>77</v>
      </c>
      <c r="N10580"/>
      <c r="O10580">
        <v>2026</v>
      </c>
      <c r="P10580" s="2">
        <v>2</v>
      </c>
      <c r="Q10580" t="s">
        <v>80</v>
      </c>
      <c r="R10580" s="8">
        <v>46267</v>
      </c>
      <c r="S10580" s="2">
        <v>1</v>
      </c>
      <c r="T10580" s="2" t="s">
        <v>81</v>
      </c>
    </row>
    <row r="10581" spans="1:20" x14ac:dyDescent="0.25">
      <c r="A10581">
        <v>1120088436</v>
      </c>
      <c r="B10581">
        <v>131240815</v>
      </c>
      <c r="C10581" t="s">
        <v>85</v>
      </c>
      <c r="D10581" t="s">
        <v>88</v>
      </c>
      <c r="E10581" t="s">
        <v>76</v>
      </c>
      <c r="F10581" s="7">
        <v>45790</v>
      </c>
      <c r="G10581" s="7">
        <v>47616</v>
      </c>
      <c r="H10581" t="s">
        <v>86</v>
      </c>
      <c r="I10581" t="s">
        <v>87</v>
      </c>
      <c r="J10581" s="7"/>
      <c r="K10581" s="7">
        <v>45974</v>
      </c>
      <c r="L10581" s="7">
        <v>47616</v>
      </c>
      <c r="M10581" t="s">
        <v>86</v>
      </c>
      <c r="N10581"/>
      <c r="O10581">
        <v>2026</v>
      </c>
      <c r="P10581" s="2">
        <v>2</v>
      </c>
      <c r="Q10581" t="s">
        <v>80</v>
      </c>
      <c r="R10581" s="8">
        <v>46267</v>
      </c>
      <c r="S10581" s="2">
        <v>1</v>
      </c>
      <c r="T10581" s="2" t="s">
        <v>81</v>
      </c>
    </row>
    <row r="10582" spans="1:20" x14ac:dyDescent="0.25">
      <c r="A10582">
        <v>1120089182</v>
      </c>
      <c r="B10582">
        <v>131562862</v>
      </c>
      <c r="C10582" t="s">
        <v>96</v>
      </c>
      <c r="D10582" t="s">
        <v>83</v>
      </c>
      <c r="E10582" t="s">
        <v>76</v>
      </c>
      <c r="F10582" s="7">
        <v>45873</v>
      </c>
      <c r="G10582" s="7">
        <v>47699</v>
      </c>
      <c r="H10582" t="s">
        <v>77</v>
      </c>
      <c r="I10582" t="s">
        <v>84</v>
      </c>
      <c r="J10582" s="7"/>
      <c r="K10582" s="7">
        <v>45881</v>
      </c>
      <c r="L10582" s="7">
        <v>47699</v>
      </c>
      <c r="M10582" t="s">
        <v>77</v>
      </c>
      <c r="N10582"/>
      <c r="O10582">
        <v>2026</v>
      </c>
      <c r="P10582" s="2">
        <v>2</v>
      </c>
      <c r="Q10582" t="s">
        <v>80</v>
      </c>
      <c r="R10582" s="8">
        <v>46267</v>
      </c>
      <c r="S10582" s="2">
        <v>1</v>
      </c>
      <c r="T10582" s="2" t="s">
        <v>81</v>
      </c>
    </row>
    <row r="10583" spans="1:20" x14ac:dyDescent="0.25">
      <c r="A10583">
        <v>1120091626</v>
      </c>
      <c r="B10583">
        <v>111630790</v>
      </c>
      <c r="C10583" t="s">
        <v>74</v>
      </c>
      <c r="D10583" t="s">
        <v>83</v>
      </c>
      <c r="E10583" t="s">
        <v>76</v>
      </c>
      <c r="F10583" s="7">
        <v>42471</v>
      </c>
      <c r="G10583" s="7">
        <v>44297</v>
      </c>
      <c r="H10583" t="s">
        <v>77</v>
      </c>
      <c r="I10583" t="s">
        <v>78</v>
      </c>
      <c r="J10583" s="7">
        <v>45959</v>
      </c>
      <c r="K10583" s="7">
        <v>45425</v>
      </c>
      <c r="L10583" s="7">
        <v>44297</v>
      </c>
      <c r="M10583" t="s">
        <v>77</v>
      </c>
      <c r="N10583" t="s">
        <v>92</v>
      </c>
      <c r="O10583">
        <v>2026</v>
      </c>
      <c r="P10583" s="2">
        <v>2</v>
      </c>
      <c r="Q10583" t="s">
        <v>80</v>
      </c>
      <c r="R10583" s="8">
        <v>46267</v>
      </c>
      <c r="S10583" s="2">
        <v>1</v>
      </c>
      <c r="T10583" s="2" t="s">
        <v>81</v>
      </c>
    </row>
    <row r="10584" spans="1:20" x14ac:dyDescent="0.25">
      <c r="A10584">
        <v>1120092061</v>
      </c>
      <c r="B10584">
        <v>112986187</v>
      </c>
      <c r="C10584" t="s">
        <v>74</v>
      </c>
      <c r="D10584" t="s">
        <v>75</v>
      </c>
      <c r="E10584" t="s">
        <v>76</v>
      </c>
      <c r="F10584" s="7">
        <v>42908</v>
      </c>
      <c r="G10584" s="7">
        <v>44652</v>
      </c>
      <c r="H10584" t="s">
        <v>86</v>
      </c>
      <c r="I10584" t="s">
        <v>87</v>
      </c>
      <c r="J10584" s="7">
        <v>46058</v>
      </c>
      <c r="K10584" s="7">
        <v>45890</v>
      </c>
      <c r="L10584" s="7">
        <v>44652</v>
      </c>
      <c r="M10584" t="s">
        <v>86</v>
      </c>
      <c r="N10584" t="s">
        <v>79</v>
      </c>
      <c r="O10584">
        <v>2026</v>
      </c>
      <c r="P10584" s="2">
        <v>2</v>
      </c>
      <c r="Q10584" t="s">
        <v>80</v>
      </c>
      <c r="R10584" s="8">
        <v>46267</v>
      </c>
      <c r="S10584" s="2">
        <v>1</v>
      </c>
      <c r="T10584" s="2" t="s">
        <v>81</v>
      </c>
    </row>
    <row r="10585" spans="1:20" x14ac:dyDescent="0.25">
      <c r="A10585">
        <v>1120092111</v>
      </c>
      <c r="B10585">
        <v>113066113</v>
      </c>
      <c r="C10585" t="s">
        <v>82</v>
      </c>
      <c r="D10585" t="s">
        <v>75</v>
      </c>
      <c r="E10585" t="s">
        <v>76</v>
      </c>
      <c r="F10585" s="7">
        <v>42927</v>
      </c>
      <c r="G10585" s="7">
        <v>44753</v>
      </c>
      <c r="H10585" t="s">
        <v>77</v>
      </c>
      <c r="I10585" t="s">
        <v>78</v>
      </c>
      <c r="J10585" s="7">
        <v>44786</v>
      </c>
      <c r="K10585" s="7">
        <v>42936</v>
      </c>
      <c r="L10585" s="7">
        <v>44753</v>
      </c>
      <c r="M10585" t="s">
        <v>77</v>
      </c>
      <c r="N10585" t="s">
        <v>92</v>
      </c>
      <c r="O10585">
        <v>2026</v>
      </c>
      <c r="P10585" s="2">
        <v>2</v>
      </c>
      <c r="Q10585" t="s">
        <v>80</v>
      </c>
      <c r="R10585" s="8">
        <v>46267</v>
      </c>
      <c r="S10585" s="2">
        <v>1</v>
      </c>
      <c r="T10585" s="2" t="s">
        <v>81</v>
      </c>
    </row>
    <row r="10586" spans="1:20" x14ac:dyDescent="0.25">
      <c r="A10586">
        <v>1120092113</v>
      </c>
      <c r="B10586">
        <v>113068725</v>
      </c>
      <c r="C10586" t="s">
        <v>82</v>
      </c>
      <c r="D10586" t="s">
        <v>88</v>
      </c>
      <c r="E10586" t="s">
        <v>76</v>
      </c>
      <c r="F10586" s="7">
        <v>42937</v>
      </c>
      <c r="G10586" s="7">
        <v>44763</v>
      </c>
      <c r="H10586" t="s">
        <v>77</v>
      </c>
      <c r="I10586" t="s">
        <v>78</v>
      </c>
      <c r="J10586" s="7">
        <v>45565</v>
      </c>
      <c r="K10586" s="7">
        <v>42941</v>
      </c>
      <c r="L10586" s="7">
        <v>44763</v>
      </c>
      <c r="M10586" t="s">
        <v>77</v>
      </c>
      <c r="N10586" t="s">
        <v>79</v>
      </c>
      <c r="O10586">
        <v>2026</v>
      </c>
      <c r="P10586" s="2">
        <v>2</v>
      </c>
      <c r="Q10586" t="s">
        <v>80</v>
      </c>
      <c r="R10586" s="8">
        <v>46267</v>
      </c>
      <c r="S10586" s="2">
        <v>1</v>
      </c>
      <c r="T10586" s="2" t="s">
        <v>81</v>
      </c>
    </row>
    <row r="10587" spans="1:20" x14ac:dyDescent="0.25">
      <c r="A10587">
        <v>1120092332</v>
      </c>
      <c r="B10587">
        <v>114704929</v>
      </c>
      <c r="C10587" t="s">
        <v>82</v>
      </c>
      <c r="D10587" t="s">
        <v>75</v>
      </c>
      <c r="E10587" t="s">
        <v>76</v>
      </c>
      <c r="F10587" s="7">
        <v>43264</v>
      </c>
      <c r="G10587" s="7">
        <v>45090</v>
      </c>
      <c r="H10587" t="s">
        <v>77</v>
      </c>
      <c r="I10587" t="s">
        <v>78</v>
      </c>
      <c r="J10587" s="7">
        <v>45615</v>
      </c>
      <c r="K10587" s="7">
        <v>43272</v>
      </c>
      <c r="L10587" s="7">
        <v>45090</v>
      </c>
      <c r="M10587" t="s">
        <v>77</v>
      </c>
      <c r="N10587" t="s">
        <v>92</v>
      </c>
      <c r="O10587">
        <v>2026</v>
      </c>
      <c r="P10587" s="2">
        <v>2</v>
      </c>
      <c r="Q10587" t="s">
        <v>80</v>
      </c>
      <c r="R10587" s="8">
        <v>46267</v>
      </c>
      <c r="S10587" s="2">
        <v>1</v>
      </c>
      <c r="T10587" s="2" t="s">
        <v>81</v>
      </c>
    </row>
    <row r="10588" spans="1:20" x14ac:dyDescent="0.25">
      <c r="A10588">
        <v>1120092440</v>
      </c>
      <c r="B10588">
        <v>115409756</v>
      </c>
      <c r="C10588" t="s">
        <v>82</v>
      </c>
      <c r="D10588" t="s">
        <v>75</v>
      </c>
      <c r="E10588" t="s">
        <v>76</v>
      </c>
      <c r="F10588" s="7">
        <v>43430</v>
      </c>
      <c r="G10588" s="7">
        <v>44136</v>
      </c>
      <c r="H10588" t="s">
        <v>77</v>
      </c>
      <c r="I10588" t="s">
        <v>78</v>
      </c>
      <c r="J10588" s="7">
        <v>45422</v>
      </c>
      <c r="K10588" s="7">
        <v>43431</v>
      </c>
      <c r="L10588" s="7">
        <v>44136</v>
      </c>
      <c r="M10588" t="s">
        <v>77</v>
      </c>
      <c r="N10588" t="s">
        <v>79</v>
      </c>
      <c r="O10588">
        <v>2026</v>
      </c>
      <c r="P10588" s="2">
        <v>2</v>
      </c>
      <c r="Q10588" t="s">
        <v>80</v>
      </c>
      <c r="R10588" s="8">
        <v>46267</v>
      </c>
      <c r="S10588" s="2">
        <v>1</v>
      </c>
      <c r="T10588" s="2" t="s">
        <v>81</v>
      </c>
    </row>
    <row r="10589" spans="1:20" x14ac:dyDescent="0.25">
      <c r="A10589">
        <v>1120092499</v>
      </c>
      <c r="B10589">
        <v>116720850</v>
      </c>
      <c r="C10589" t="s">
        <v>82</v>
      </c>
      <c r="D10589" t="s">
        <v>88</v>
      </c>
      <c r="E10589" t="s">
        <v>76</v>
      </c>
      <c r="F10589" s="7">
        <v>43537</v>
      </c>
      <c r="G10589" s="7">
        <v>43903</v>
      </c>
      <c r="H10589" t="s">
        <v>77</v>
      </c>
      <c r="I10589" t="s">
        <v>78</v>
      </c>
      <c r="J10589" s="7">
        <v>45848</v>
      </c>
      <c r="K10589" s="7">
        <v>45057</v>
      </c>
      <c r="L10589" s="7">
        <v>43903</v>
      </c>
      <c r="M10589" t="s">
        <v>77</v>
      </c>
      <c r="N10589" t="s">
        <v>79</v>
      </c>
      <c r="O10589">
        <v>2026</v>
      </c>
      <c r="P10589" s="2">
        <v>2</v>
      </c>
      <c r="Q10589" t="s">
        <v>80</v>
      </c>
      <c r="R10589" s="8">
        <v>46267</v>
      </c>
      <c r="S10589" s="2">
        <v>1</v>
      </c>
      <c r="T10589" s="2" t="s">
        <v>81</v>
      </c>
    </row>
    <row r="10590" spans="1:20" x14ac:dyDescent="0.25">
      <c r="A10590">
        <v>1120092623</v>
      </c>
      <c r="B10590">
        <v>116880353</v>
      </c>
      <c r="C10590" t="s">
        <v>82</v>
      </c>
      <c r="D10590" t="s">
        <v>83</v>
      </c>
      <c r="E10590" t="s">
        <v>76</v>
      </c>
      <c r="F10590" s="7">
        <v>43556</v>
      </c>
      <c r="G10590" s="7">
        <v>43736</v>
      </c>
      <c r="H10590" t="s">
        <v>77</v>
      </c>
      <c r="I10590" t="s">
        <v>78</v>
      </c>
      <c r="J10590" s="7">
        <v>45889</v>
      </c>
      <c r="K10590" s="7">
        <v>43667</v>
      </c>
      <c r="L10590" s="7">
        <v>43736</v>
      </c>
      <c r="M10590" t="s">
        <v>77</v>
      </c>
      <c r="N10590" t="s">
        <v>79</v>
      </c>
      <c r="O10590">
        <v>2026</v>
      </c>
      <c r="P10590" s="2">
        <v>2</v>
      </c>
      <c r="Q10590" t="s">
        <v>80</v>
      </c>
      <c r="R10590" s="8">
        <v>46267</v>
      </c>
      <c r="S10590" s="2">
        <v>1</v>
      </c>
      <c r="T10590" s="2" t="s">
        <v>81</v>
      </c>
    </row>
    <row r="10591" spans="1:20" x14ac:dyDescent="0.25">
      <c r="A10591">
        <v>1120092649</v>
      </c>
      <c r="B10591">
        <v>116954853</v>
      </c>
      <c r="C10591" t="s">
        <v>82</v>
      </c>
      <c r="D10591" t="s">
        <v>83</v>
      </c>
      <c r="E10591" t="s">
        <v>76</v>
      </c>
      <c r="F10591" s="7">
        <v>43559</v>
      </c>
      <c r="G10591" s="7">
        <v>43742</v>
      </c>
      <c r="H10591" t="s">
        <v>77</v>
      </c>
      <c r="I10591" t="s">
        <v>78</v>
      </c>
      <c r="J10591" s="7">
        <v>45829</v>
      </c>
      <c r="K10591" s="7">
        <v>43812</v>
      </c>
      <c r="L10591" s="7">
        <v>43742</v>
      </c>
      <c r="M10591" t="s">
        <v>77</v>
      </c>
      <c r="N10591" t="s">
        <v>79</v>
      </c>
      <c r="O10591">
        <v>2026</v>
      </c>
      <c r="P10591" s="2">
        <v>2</v>
      </c>
      <c r="Q10591" t="s">
        <v>80</v>
      </c>
      <c r="R10591" s="8">
        <v>46267</v>
      </c>
      <c r="S10591" s="2">
        <v>1</v>
      </c>
      <c r="T10591" s="2" t="s">
        <v>81</v>
      </c>
    </row>
    <row r="10592" spans="1:20" x14ac:dyDescent="0.25">
      <c r="A10592">
        <v>1120092706</v>
      </c>
      <c r="B10592">
        <v>117018387</v>
      </c>
      <c r="C10592" t="s">
        <v>96</v>
      </c>
      <c r="D10592" t="s">
        <v>83</v>
      </c>
      <c r="E10592" t="s">
        <v>76</v>
      </c>
      <c r="F10592" s="7">
        <v>43567</v>
      </c>
      <c r="G10592" s="7">
        <v>43750</v>
      </c>
      <c r="H10592" t="s">
        <v>77</v>
      </c>
      <c r="I10592" t="s">
        <v>78</v>
      </c>
      <c r="J10592" s="7">
        <v>45838</v>
      </c>
      <c r="K10592" s="7">
        <v>45952</v>
      </c>
      <c r="L10592" s="7">
        <v>43750</v>
      </c>
      <c r="M10592" t="s">
        <v>77</v>
      </c>
      <c r="N10592" t="s">
        <v>79</v>
      </c>
      <c r="O10592">
        <v>2026</v>
      </c>
      <c r="P10592" s="2">
        <v>2</v>
      </c>
      <c r="Q10592" t="s">
        <v>80</v>
      </c>
      <c r="R10592" s="8">
        <v>46267</v>
      </c>
      <c r="S10592" s="2">
        <v>1</v>
      </c>
      <c r="T10592" s="2" t="s">
        <v>81</v>
      </c>
    </row>
    <row r="10593" spans="1:20" x14ac:dyDescent="0.25">
      <c r="A10593">
        <v>1120092708</v>
      </c>
      <c r="B10593">
        <v>117018387</v>
      </c>
      <c r="C10593" t="s">
        <v>96</v>
      </c>
      <c r="D10593" t="s">
        <v>83</v>
      </c>
      <c r="E10593" t="s">
        <v>76</v>
      </c>
      <c r="F10593" s="7">
        <v>43567</v>
      </c>
      <c r="G10593" s="7">
        <v>43750</v>
      </c>
      <c r="H10593" t="s">
        <v>77</v>
      </c>
      <c r="I10593" t="s">
        <v>78</v>
      </c>
      <c r="J10593" s="7">
        <v>45838</v>
      </c>
      <c r="K10593" s="7">
        <v>43586</v>
      </c>
      <c r="L10593" s="7">
        <v>43750</v>
      </c>
      <c r="M10593" t="s">
        <v>77</v>
      </c>
      <c r="N10593" t="s">
        <v>79</v>
      </c>
      <c r="O10593">
        <v>2026</v>
      </c>
      <c r="P10593" s="2">
        <v>2</v>
      </c>
      <c r="Q10593" t="s">
        <v>80</v>
      </c>
      <c r="R10593" s="8">
        <v>46267</v>
      </c>
      <c r="S10593" s="2">
        <v>1</v>
      </c>
      <c r="T10593" s="2" t="s">
        <v>81</v>
      </c>
    </row>
    <row r="10594" spans="1:20" x14ac:dyDescent="0.25">
      <c r="A10594">
        <v>1120092743</v>
      </c>
      <c r="B10594">
        <v>117047438</v>
      </c>
      <c r="C10594" t="s">
        <v>82</v>
      </c>
      <c r="D10594" t="s">
        <v>83</v>
      </c>
      <c r="E10594" t="s">
        <v>76</v>
      </c>
      <c r="F10594" s="7">
        <v>43572</v>
      </c>
      <c r="G10594" s="7">
        <v>43755</v>
      </c>
      <c r="H10594" t="s">
        <v>77</v>
      </c>
      <c r="I10594" t="s">
        <v>78</v>
      </c>
      <c r="J10594" s="7">
        <v>45914</v>
      </c>
      <c r="K10594" s="7">
        <v>43667</v>
      </c>
      <c r="L10594" s="7">
        <v>43755</v>
      </c>
      <c r="M10594" t="s">
        <v>77</v>
      </c>
      <c r="N10594" t="s">
        <v>79</v>
      </c>
      <c r="O10594">
        <v>2026</v>
      </c>
      <c r="P10594" s="2">
        <v>2</v>
      </c>
      <c r="Q10594" t="s">
        <v>80</v>
      </c>
      <c r="R10594" s="8">
        <v>46267</v>
      </c>
      <c r="S10594" s="2">
        <v>1</v>
      </c>
      <c r="T10594" s="2" t="s">
        <v>81</v>
      </c>
    </row>
    <row r="10595" spans="1:20" x14ac:dyDescent="0.25">
      <c r="A10595">
        <v>1120092751</v>
      </c>
      <c r="B10595">
        <v>117055762</v>
      </c>
      <c r="C10595" t="s">
        <v>82</v>
      </c>
      <c r="D10595" t="s">
        <v>83</v>
      </c>
      <c r="E10595" t="s">
        <v>76</v>
      </c>
      <c r="F10595" s="7">
        <v>43573</v>
      </c>
      <c r="G10595" s="7">
        <v>43756</v>
      </c>
      <c r="H10595" t="s">
        <v>77</v>
      </c>
      <c r="I10595" t="s">
        <v>78</v>
      </c>
      <c r="J10595" s="7">
        <v>45905</v>
      </c>
      <c r="K10595" s="7">
        <v>43658</v>
      </c>
      <c r="L10595" s="7">
        <v>43756</v>
      </c>
      <c r="M10595" t="s">
        <v>77</v>
      </c>
      <c r="N10595" t="s">
        <v>79</v>
      </c>
      <c r="O10595">
        <v>2026</v>
      </c>
      <c r="P10595" s="2">
        <v>2</v>
      </c>
      <c r="Q10595" t="s">
        <v>80</v>
      </c>
      <c r="R10595" s="8">
        <v>46267</v>
      </c>
      <c r="S10595" s="2">
        <v>1</v>
      </c>
      <c r="T10595" s="2" t="s">
        <v>81</v>
      </c>
    </row>
    <row r="10596" spans="1:20" x14ac:dyDescent="0.25">
      <c r="A10596">
        <v>1120092816</v>
      </c>
      <c r="B10596">
        <v>117115453</v>
      </c>
      <c r="C10596" t="s">
        <v>82</v>
      </c>
      <c r="D10596" t="s">
        <v>75</v>
      </c>
      <c r="E10596" t="s">
        <v>76</v>
      </c>
      <c r="F10596" s="7">
        <v>43583</v>
      </c>
      <c r="G10596" s="7">
        <v>43949</v>
      </c>
      <c r="H10596" t="s">
        <v>77</v>
      </c>
      <c r="I10596" t="s">
        <v>78</v>
      </c>
      <c r="J10596" s="7">
        <v>45639</v>
      </c>
      <c r="K10596" s="7">
        <v>45915</v>
      </c>
      <c r="L10596" s="7">
        <v>43949</v>
      </c>
      <c r="M10596" t="s">
        <v>77</v>
      </c>
      <c r="N10596" t="s">
        <v>79</v>
      </c>
      <c r="O10596">
        <v>2026</v>
      </c>
      <c r="P10596" s="2">
        <v>2</v>
      </c>
      <c r="Q10596" t="s">
        <v>80</v>
      </c>
      <c r="R10596" s="8">
        <v>46267</v>
      </c>
      <c r="S10596" s="2">
        <v>1</v>
      </c>
      <c r="T10596" s="2" t="s">
        <v>81</v>
      </c>
    </row>
    <row r="10597" spans="1:20" x14ac:dyDescent="0.25">
      <c r="A10597">
        <v>1120092820</v>
      </c>
      <c r="B10597">
        <v>117118685</v>
      </c>
      <c r="C10597" t="s">
        <v>82</v>
      </c>
      <c r="D10597" t="s">
        <v>83</v>
      </c>
      <c r="E10597" t="s">
        <v>76</v>
      </c>
      <c r="F10597" s="7">
        <v>43584</v>
      </c>
      <c r="G10597" s="7">
        <v>43764</v>
      </c>
      <c r="H10597" t="s">
        <v>77</v>
      </c>
      <c r="I10597" t="s">
        <v>78</v>
      </c>
      <c r="J10597" s="7">
        <v>45750</v>
      </c>
      <c r="K10597" s="7">
        <v>43658</v>
      </c>
      <c r="L10597" s="7">
        <v>43764</v>
      </c>
      <c r="M10597" t="s">
        <v>77</v>
      </c>
      <c r="N10597" t="s">
        <v>79</v>
      </c>
      <c r="O10597">
        <v>2026</v>
      </c>
      <c r="P10597" s="2">
        <v>2</v>
      </c>
      <c r="Q10597" t="s">
        <v>80</v>
      </c>
      <c r="R10597" s="8">
        <v>46267</v>
      </c>
      <c r="S10597" s="2">
        <v>1</v>
      </c>
      <c r="T10597" s="2" t="s">
        <v>81</v>
      </c>
    </row>
    <row r="10598" spans="1:20" x14ac:dyDescent="0.25">
      <c r="A10598">
        <v>1120092832</v>
      </c>
      <c r="B10598">
        <v>117128402</v>
      </c>
      <c r="C10598" t="s">
        <v>91</v>
      </c>
      <c r="D10598" t="s">
        <v>83</v>
      </c>
      <c r="E10598" t="s">
        <v>76</v>
      </c>
      <c r="F10598" s="7">
        <v>43585</v>
      </c>
      <c r="G10598" s="7">
        <v>43765</v>
      </c>
      <c r="H10598" t="s">
        <v>77</v>
      </c>
      <c r="I10598" t="s">
        <v>78</v>
      </c>
      <c r="J10598" s="7">
        <v>45919</v>
      </c>
      <c r="K10598" s="7">
        <v>45748</v>
      </c>
      <c r="L10598" s="7">
        <v>43765</v>
      </c>
      <c r="M10598" t="s">
        <v>77</v>
      </c>
      <c r="N10598" t="s">
        <v>79</v>
      </c>
      <c r="O10598">
        <v>2026</v>
      </c>
      <c r="P10598" s="2">
        <v>2</v>
      </c>
      <c r="Q10598" t="s">
        <v>80</v>
      </c>
      <c r="R10598" s="8">
        <v>46267</v>
      </c>
      <c r="S10598" s="2">
        <v>1</v>
      </c>
      <c r="T10598" s="2" t="s">
        <v>81</v>
      </c>
    </row>
    <row r="10599" spans="1:20" x14ac:dyDescent="0.25">
      <c r="A10599">
        <v>1120092839</v>
      </c>
      <c r="B10599">
        <v>117134000</v>
      </c>
      <c r="C10599" t="s">
        <v>82</v>
      </c>
      <c r="D10599" t="s">
        <v>88</v>
      </c>
      <c r="E10599" t="s">
        <v>76</v>
      </c>
      <c r="F10599" s="7">
        <v>43586</v>
      </c>
      <c r="G10599" s="7">
        <v>43952</v>
      </c>
      <c r="H10599" t="s">
        <v>77</v>
      </c>
      <c r="I10599" t="s">
        <v>78</v>
      </c>
      <c r="J10599" s="7">
        <v>46211</v>
      </c>
      <c r="K10599" s="7">
        <v>44243</v>
      </c>
      <c r="L10599" s="7">
        <v>43952</v>
      </c>
      <c r="M10599" t="s">
        <v>77</v>
      </c>
      <c r="N10599" t="s">
        <v>79</v>
      </c>
      <c r="O10599">
        <v>2026</v>
      </c>
      <c r="P10599" s="2">
        <v>2</v>
      </c>
      <c r="Q10599" t="s">
        <v>80</v>
      </c>
      <c r="R10599" s="8">
        <v>46267</v>
      </c>
      <c r="S10599" s="2">
        <v>1</v>
      </c>
      <c r="T10599" s="2" t="s">
        <v>81</v>
      </c>
    </row>
    <row r="10600" spans="1:20" x14ac:dyDescent="0.25">
      <c r="A10600">
        <v>1120092896</v>
      </c>
      <c r="B10600">
        <v>117175584</v>
      </c>
      <c r="C10600" t="s">
        <v>82</v>
      </c>
      <c r="D10600" t="s">
        <v>83</v>
      </c>
      <c r="E10600" t="s">
        <v>76</v>
      </c>
      <c r="F10600" s="7">
        <v>43592</v>
      </c>
      <c r="G10600" s="7">
        <v>43776</v>
      </c>
      <c r="H10600" t="s">
        <v>77</v>
      </c>
      <c r="I10600" t="s">
        <v>78</v>
      </c>
      <c r="J10600" s="7">
        <v>46141</v>
      </c>
      <c r="K10600" s="7">
        <v>43990</v>
      </c>
      <c r="L10600" s="7">
        <v>43776</v>
      </c>
      <c r="M10600" t="s">
        <v>77</v>
      </c>
      <c r="N10600" t="s">
        <v>79</v>
      </c>
      <c r="O10600">
        <v>2026</v>
      </c>
      <c r="P10600" s="2">
        <v>2</v>
      </c>
      <c r="Q10600" t="s">
        <v>80</v>
      </c>
      <c r="R10600" s="8">
        <v>46267</v>
      </c>
      <c r="S10600" s="2">
        <v>1</v>
      </c>
      <c r="T10600" s="2" t="s">
        <v>81</v>
      </c>
    </row>
    <row r="10601" spans="1:20" x14ac:dyDescent="0.25">
      <c r="A10601">
        <v>1120092943</v>
      </c>
      <c r="B10601">
        <v>117207924</v>
      </c>
      <c r="C10601" t="s">
        <v>82</v>
      </c>
      <c r="D10601" t="s">
        <v>88</v>
      </c>
      <c r="E10601" t="s">
        <v>76</v>
      </c>
      <c r="F10601" s="7">
        <v>43595</v>
      </c>
      <c r="G10601" s="7">
        <v>43961</v>
      </c>
      <c r="H10601" t="s">
        <v>86</v>
      </c>
      <c r="I10601" t="s">
        <v>87</v>
      </c>
      <c r="J10601" s="7">
        <v>45931</v>
      </c>
      <c r="K10601" s="7">
        <v>46140</v>
      </c>
      <c r="L10601" s="7">
        <v>43961</v>
      </c>
      <c r="M10601" t="s">
        <v>86</v>
      </c>
      <c r="N10601" t="s">
        <v>79</v>
      </c>
      <c r="O10601">
        <v>2026</v>
      </c>
      <c r="P10601" s="2">
        <v>2</v>
      </c>
      <c r="Q10601" t="s">
        <v>80</v>
      </c>
      <c r="R10601" s="8">
        <v>46267</v>
      </c>
      <c r="S10601" s="2">
        <v>1</v>
      </c>
      <c r="T10601" s="2" t="s">
        <v>81</v>
      </c>
    </row>
    <row r="10602" spans="1:20" x14ac:dyDescent="0.25">
      <c r="A10602">
        <v>1120092982</v>
      </c>
      <c r="B10602">
        <v>117237686</v>
      </c>
      <c r="C10602" t="s">
        <v>94</v>
      </c>
      <c r="D10602" t="s">
        <v>88</v>
      </c>
      <c r="E10602" t="s">
        <v>76</v>
      </c>
      <c r="F10602" s="7">
        <v>43597</v>
      </c>
      <c r="G10602" s="7">
        <v>43963</v>
      </c>
      <c r="H10602" t="s">
        <v>77</v>
      </c>
      <c r="I10602" t="s">
        <v>78</v>
      </c>
      <c r="J10602" s="7">
        <v>45728</v>
      </c>
      <c r="K10602" s="7">
        <v>43644</v>
      </c>
      <c r="L10602" s="7">
        <v>43963</v>
      </c>
      <c r="M10602" t="s">
        <v>77</v>
      </c>
      <c r="N10602" t="s">
        <v>79</v>
      </c>
      <c r="O10602">
        <v>2026</v>
      </c>
      <c r="P10602" s="2">
        <v>2</v>
      </c>
      <c r="Q10602" t="s">
        <v>80</v>
      </c>
      <c r="R10602" s="8">
        <v>46267</v>
      </c>
      <c r="S10602" s="2">
        <v>1</v>
      </c>
      <c r="T10602" s="2" t="s">
        <v>81</v>
      </c>
    </row>
    <row r="10603" spans="1:20" x14ac:dyDescent="0.25">
      <c r="A10603">
        <v>1120093013</v>
      </c>
      <c r="B10603">
        <v>117262613</v>
      </c>
      <c r="C10603" t="s">
        <v>82</v>
      </c>
      <c r="D10603" t="s">
        <v>83</v>
      </c>
      <c r="E10603" t="s">
        <v>76</v>
      </c>
      <c r="F10603" s="7">
        <v>43602</v>
      </c>
      <c r="G10603" s="7">
        <v>43782</v>
      </c>
      <c r="H10603" t="s">
        <v>77</v>
      </c>
      <c r="I10603" t="s">
        <v>84</v>
      </c>
      <c r="J10603" s="7">
        <v>45427</v>
      </c>
      <c r="K10603" s="7">
        <v>43667</v>
      </c>
      <c r="L10603" s="7">
        <v>43782</v>
      </c>
      <c r="M10603" t="s">
        <v>77</v>
      </c>
      <c r="N10603" t="s">
        <v>79</v>
      </c>
      <c r="O10603">
        <v>2026</v>
      </c>
      <c r="P10603" s="2">
        <v>2</v>
      </c>
      <c r="Q10603" t="s">
        <v>80</v>
      </c>
      <c r="R10603" s="8">
        <v>46267</v>
      </c>
      <c r="S10603" s="2">
        <v>1</v>
      </c>
      <c r="T10603" s="2" t="s">
        <v>81</v>
      </c>
    </row>
    <row r="10604" spans="1:20" x14ac:dyDescent="0.25">
      <c r="A10604">
        <v>1120093014</v>
      </c>
      <c r="B10604">
        <v>117262613</v>
      </c>
      <c r="C10604" t="s">
        <v>82</v>
      </c>
      <c r="D10604" t="s">
        <v>83</v>
      </c>
      <c r="E10604" t="s">
        <v>76</v>
      </c>
      <c r="F10604" s="7">
        <v>43602</v>
      </c>
      <c r="G10604" s="7">
        <v>43782</v>
      </c>
      <c r="H10604" t="s">
        <v>77</v>
      </c>
      <c r="I10604" t="s">
        <v>84</v>
      </c>
      <c r="J10604" s="7">
        <v>45427</v>
      </c>
      <c r="K10604" s="7">
        <v>46003</v>
      </c>
      <c r="L10604" s="7">
        <v>43782</v>
      </c>
      <c r="M10604" t="s">
        <v>77</v>
      </c>
      <c r="N10604" t="s">
        <v>79</v>
      </c>
      <c r="O10604">
        <v>2026</v>
      </c>
      <c r="P10604" s="2">
        <v>2</v>
      </c>
      <c r="Q10604" t="s">
        <v>80</v>
      </c>
      <c r="R10604" s="8">
        <v>46267</v>
      </c>
      <c r="S10604" s="2">
        <v>1</v>
      </c>
      <c r="T10604" s="2" t="s">
        <v>81</v>
      </c>
    </row>
    <row r="10605" spans="1:20" x14ac:dyDescent="0.25">
      <c r="A10605">
        <v>1120093017</v>
      </c>
      <c r="B10605">
        <v>117268217</v>
      </c>
      <c r="C10605" t="s">
        <v>82</v>
      </c>
      <c r="D10605" t="s">
        <v>88</v>
      </c>
      <c r="E10605" t="s">
        <v>76</v>
      </c>
      <c r="F10605" s="7">
        <v>43603</v>
      </c>
      <c r="G10605" s="7">
        <v>43969</v>
      </c>
      <c r="H10605" t="s">
        <v>77</v>
      </c>
      <c r="I10605" t="s">
        <v>78</v>
      </c>
      <c r="J10605" s="7">
        <v>45432</v>
      </c>
      <c r="K10605" s="7">
        <v>46204</v>
      </c>
      <c r="L10605" s="7">
        <v>43969</v>
      </c>
      <c r="M10605" t="s">
        <v>77</v>
      </c>
      <c r="N10605" t="s">
        <v>79</v>
      </c>
      <c r="O10605">
        <v>2026</v>
      </c>
      <c r="P10605" s="2">
        <v>2</v>
      </c>
      <c r="Q10605" t="s">
        <v>80</v>
      </c>
      <c r="R10605" s="8">
        <v>46267</v>
      </c>
      <c r="S10605" s="2">
        <v>1</v>
      </c>
      <c r="T10605" s="2" t="s">
        <v>81</v>
      </c>
    </row>
    <row r="10606" spans="1:20" x14ac:dyDescent="0.25">
      <c r="A10606">
        <v>1120093061</v>
      </c>
      <c r="B10606">
        <v>117319952</v>
      </c>
      <c r="C10606" t="s">
        <v>97</v>
      </c>
      <c r="D10606" t="s">
        <v>75</v>
      </c>
      <c r="E10606" t="s">
        <v>76</v>
      </c>
      <c r="F10606" s="7">
        <v>43610</v>
      </c>
      <c r="G10606" s="7">
        <v>43976</v>
      </c>
      <c r="H10606" t="s">
        <v>77</v>
      </c>
      <c r="I10606" t="s">
        <v>78</v>
      </c>
      <c r="J10606" s="7">
        <v>45553</v>
      </c>
      <c r="K10606" s="7">
        <v>44245</v>
      </c>
      <c r="L10606" s="7">
        <v>43976</v>
      </c>
      <c r="M10606" t="s">
        <v>77</v>
      </c>
      <c r="N10606" t="s">
        <v>79</v>
      </c>
      <c r="O10606">
        <v>2026</v>
      </c>
      <c r="P10606" s="2">
        <v>2</v>
      </c>
      <c r="Q10606" t="s">
        <v>80</v>
      </c>
      <c r="R10606" s="8">
        <v>46267</v>
      </c>
      <c r="S10606" s="2">
        <v>1</v>
      </c>
      <c r="T10606" s="2" t="s">
        <v>81</v>
      </c>
    </row>
    <row r="10607" spans="1:20" x14ac:dyDescent="0.25">
      <c r="A10607">
        <v>1120093088</v>
      </c>
      <c r="B10607">
        <v>117364257</v>
      </c>
      <c r="C10607" t="s">
        <v>82</v>
      </c>
      <c r="D10607" t="s">
        <v>88</v>
      </c>
      <c r="E10607" t="s">
        <v>76</v>
      </c>
      <c r="F10607" s="7">
        <v>43616</v>
      </c>
      <c r="G10607" s="7">
        <v>43982</v>
      </c>
      <c r="H10607" t="s">
        <v>77</v>
      </c>
      <c r="I10607" t="s">
        <v>78</v>
      </c>
      <c r="J10607" s="7">
        <v>46175</v>
      </c>
      <c r="K10607" s="7">
        <v>45057</v>
      </c>
      <c r="L10607" s="7">
        <v>43982</v>
      </c>
      <c r="M10607" t="s">
        <v>77</v>
      </c>
      <c r="N10607" t="s">
        <v>79</v>
      </c>
      <c r="O10607">
        <v>2026</v>
      </c>
      <c r="P10607" s="2">
        <v>2</v>
      </c>
      <c r="Q10607" t="s">
        <v>80</v>
      </c>
      <c r="R10607" s="8">
        <v>46267</v>
      </c>
      <c r="S10607" s="2">
        <v>1</v>
      </c>
      <c r="T10607" s="2" t="s">
        <v>81</v>
      </c>
    </row>
    <row r="10608" spans="1:20" x14ac:dyDescent="0.25">
      <c r="A10608">
        <v>1120093216</v>
      </c>
      <c r="B10608">
        <v>117717810</v>
      </c>
      <c r="C10608" t="s">
        <v>82</v>
      </c>
      <c r="D10608" t="s">
        <v>88</v>
      </c>
      <c r="E10608" t="s">
        <v>76</v>
      </c>
      <c r="F10608" s="7">
        <v>43683</v>
      </c>
      <c r="G10608" s="7">
        <v>44049</v>
      </c>
      <c r="H10608" t="s">
        <v>77</v>
      </c>
      <c r="I10608" t="s">
        <v>78</v>
      </c>
      <c r="J10608" s="7">
        <v>45824</v>
      </c>
      <c r="K10608" s="7">
        <v>45057</v>
      </c>
      <c r="L10608" s="7">
        <v>44049</v>
      </c>
      <c r="M10608" t="s">
        <v>77</v>
      </c>
      <c r="N10608" t="s">
        <v>79</v>
      </c>
      <c r="O10608">
        <v>2026</v>
      </c>
      <c r="P10608" s="2">
        <v>2</v>
      </c>
      <c r="Q10608" t="s">
        <v>80</v>
      </c>
      <c r="R10608" s="8">
        <v>46267</v>
      </c>
      <c r="S10608" s="2">
        <v>1</v>
      </c>
      <c r="T10608" s="2" t="s">
        <v>81</v>
      </c>
    </row>
    <row r="10609" spans="1:20" x14ac:dyDescent="0.25">
      <c r="A10609">
        <v>1120093224</v>
      </c>
      <c r="B10609">
        <v>117748480</v>
      </c>
      <c r="C10609" t="s">
        <v>91</v>
      </c>
      <c r="D10609" t="s">
        <v>75</v>
      </c>
      <c r="E10609" t="s">
        <v>76</v>
      </c>
      <c r="F10609" s="7">
        <v>43664</v>
      </c>
      <c r="G10609" s="7">
        <v>45491</v>
      </c>
      <c r="H10609" t="s">
        <v>77</v>
      </c>
      <c r="I10609" t="s">
        <v>78</v>
      </c>
      <c r="J10609" s="7">
        <v>45513</v>
      </c>
      <c r="K10609" s="7">
        <v>46115</v>
      </c>
      <c r="L10609" s="7">
        <v>45491</v>
      </c>
      <c r="M10609" t="s">
        <v>77</v>
      </c>
      <c r="N10609" t="s">
        <v>79</v>
      </c>
      <c r="O10609">
        <v>2026</v>
      </c>
      <c r="P10609" s="2">
        <v>2</v>
      </c>
      <c r="Q10609" t="s">
        <v>80</v>
      </c>
      <c r="R10609" s="8">
        <v>46267</v>
      </c>
      <c r="S10609" s="2">
        <v>1</v>
      </c>
      <c r="T10609" s="2" t="s">
        <v>81</v>
      </c>
    </row>
    <row r="10610" spans="1:20" x14ac:dyDescent="0.25">
      <c r="A10610">
        <v>1120093317</v>
      </c>
      <c r="B10610">
        <v>117946416</v>
      </c>
      <c r="C10610" t="s">
        <v>82</v>
      </c>
      <c r="D10610" t="s">
        <v>75</v>
      </c>
      <c r="E10610" t="s">
        <v>76</v>
      </c>
      <c r="F10610" s="7">
        <v>43740</v>
      </c>
      <c r="G10610" s="7">
        <v>44105</v>
      </c>
      <c r="H10610" t="s">
        <v>77</v>
      </c>
      <c r="I10610" t="s">
        <v>78</v>
      </c>
      <c r="J10610" s="7">
        <v>46203</v>
      </c>
      <c r="K10610" s="7">
        <v>44474</v>
      </c>
      <c r="L10610" s="7">
        <v>44105</v>
      </c>
      <c r="M10610" t="s">
        <v>77</v>
      </c>
      <c r="N10610" t="s">
        <v>79</v>
      </c>
      <c r="O10610">
        <v>2026</v>
      </c>
      <c r="P10610" s="2">
        <v>2</v>
      </c>
      <c r="Q10610" t="s">
        <v>80</v>
      </c>
      <c r="R10610" s="8">
        <v>46267</v>
      </c>
      <c r="S10610" s="2">
        <v>1</v>
      </c>
      <c r="T10610" s="2" t="s">
        <v>81</v>
      </c>
    </row>
    <row r="10611" spans="1:20" x14ac:dyDescent="0.25">
      <c r="A10611">
        <v>1120093398</v>
      </c>
      <c r="B10611">
        <v>118181434</v>
      </c>
      <c r="C10611" t="s">
        <v>98</v>
      </c>
      <c r="D10611" t="s">
        <v>75</v>
      </c>
      <c r="E10611" t="s">
        <v>76</v>
      </c>
      <c r="F10611" s="7">
        <v>43787</v>
      </c>
      <c r="G10611" s="7">
        <v>45614</v>
      </c>
      <c r="H10611" t="s">
        <v>77</v>
      </c>
      <c r="I10611" t="s">
        <v>78</v>
      </c>
      <c r="J10611" s="7">
        <v>45562</v>
      </c>
      <c r="K10611" s="7">
        <v>46119</v>
      </c>
      <c r="L10611" s="7">
        <v>45614</v>
      </c>
      <c r="M10611" t="s">
        <v>77</v>
      </c>
      <c r="N10611" t="s">
        <v>79</v>
      </c>
      <c r="O10611">
        <v>2026</v>
      </c>
      <c r="P10611" s="2">
        <v>2</v>
      </c>
      <c r="Q10611" t="s">
        <v>80</v>
      </c>
      <c r="R10611" s="8">
        <v>46267</v>
      </c>
      <c r="S10611" s="2">
        <v>1</v>
      </c>
      <c r="T10611" s="2" t="s">
        <v>81</v>
      </c>
    </row>
    <row r="10612" spans="1:20" x14ac:dyDescent="0.25">
      <c r="A10612">
        <v>1120093501</v>
      </c>
      <c r="B10612">
        <v>118989053</v>
      </c>
      <c r="C10612" t="s">
        <v>82</v>
      </c>
      <c r="D10612" t="s">
        <v>83</v>
      </c>
      <c r="E10612" t="s">
        <v>76</v>
      </c>
      <c r="F10612" s="7">
        <v>43957</v>
      </c>
      <c r="G10612" s="7">
        <v>44141</v>
      </c>
      <c r="H10612" t="s">
        <v>77</v>
      </c>
      <c r="I10612" t="s">
        <v>78</v>
      </c>
      <c r="J10612" s="7">
        <v>45775</v>
      </c>
      <c r="K10612" s="7">
        <v>45890</v>
      </c>
      <c r="L10612" s="7">
        <v>44141</v>
      </c>
      <c r="M10612" t="s">
        <v>77</v>
      </c>
      <c r="N10612" t="s">
        <v>79</v>
      </c>
      <c r="O10612">
        <v>2026</v>
      </c>
      <c r="P10612" s="2">
        <v>2</v>
      </c>
      <c r="Q10612" t="s">
        <v>80</v>
      </c>
      <c r="R10612" s="8">
        <v>46267</v>
      </c>
      <c r="S10612" s="2">
        <v>1</v>
      </c>
      <c r="T10612" s="2" t="s">
        <v>81</v>
      </c>
    </row>
    <row r="10613" spans="1:20" x14ac:dyDescent="0.25">
      <c r="A10613">
        <v>1120093676</v>
      </c>
      <c r="B10613">
        <v>119183651</v>
      </c>
      <c r="C10613" t="s">
        <v>82</v>
      </c>
      <c r="D10613" t="s">
        <v>88</v>
      </c>
      <c r="E10613" t="s">
        <v>76</v>
      </c>
      <c r="F10613" s="7">
        <v>44000</v>
      </c>
      <c r="G10613" s="7">
        <v>45826</v>
      </c>
      <c r="H10613" t="s">
        <v>77</v>
      </c>
      <c r="I10613" t="s">
        <v>78</v>
      </c>
      <c r="J10613" s="7">
        <v>45633</v>
      </c>
      <c r="K10613" s="7">
        <v>44488</v>
      </c>
      <c r="L10613" s="7">
        <v>45826</v>
      </c>
      <c r="M10613" t="s">
        <v>77</v>
      </c>
      <c r="N10613" t="s">
        <v>79</v>
      </c>
      <c r="O10613">
        <v>2026</v>
      </c>
      <c r="P10613" s="2">
        <v>2</v>
      </c>
      <c r="Q10613" t="s">
        <v>80</v>
      </c>
      <c r="R10613" s="8">
        <v>46267</v>
      </c>
      <c r="S10613" s="2">
        <v>1</v>
      </c>
      <c r="T10613" s="2" t="s">
        <v>81</v>
      </c>
    </row>
    <row r="10614" spans="1:20" x14ac:dyDescent="0.25">
      <c r="A10614">
        <v>1120093677</v>
      </c>
      <c r="B10614">
        <v>119183651</v>
      </c>
      <c r="C10614" t="s">
        <v>82</v>
      </c>
      <c r="D10614" t="s">
        <v>88</v>
      </c>
      <c r="E10614" t="s">
        <v>76</v>
      </c>
      <c r="F10614" s="7">
        <v>44000</v>
      </c>
      <c r="G10614" s="7">
        <v>45826</v>
      </c>
      <c r="H10614" t="s">
        <v>77</v>
      </c>
      <c r="I10614" t="s">
        <v>78</v>
      </c>
      <c r="J10614" s="7">
        <v>45633</v>
      </c>
      <c r="K10614" s="7">
        <v>45689</v>
      </c>
      <c r="L10614" s="7">
        <v>45826</v>
      </c>
      <c r="M10614" t="s">
        <v>77</v>
      </c>
      <c r="N10614" t="s">
        <v>79</v>
      </c>
      <c r="O10614">
        <v>2026</v>
      </c>
      <c r="P10614" s="2">
        <v>2</v>
      </c>
      <c r="Q10614" t="s">
        <v>80</v>
      </c>
      <c r="R10614" s="8">
        <v>46267</v>
      </c>
      <c r="S10614" s="2">
        <v>1</v>
      </c>
      <c r="T10614" s="2" t="s">
        <v>81</v>
      </c>
    </row>
    <row r="10615" spans="1:20" x14ac:dyDescent="0.25">
      <c r="A10615">
        <v>1120093771</v>
      </c>
      <c r="B10615">
        <v>119295443</v>
      </c>
      <c r="C10615" t="s">
        <v>85</v>
      </c>
      <c r="D10615" t="s">
        <v>88</v>
      </c>
      <c r="E10615" t="s">
        <v>76</v>
      </c>
      <c r="F10615" s="7">
        <v>44013</v>
      </c>
      <c r="G10615" s="7">
        <v>45839</v>
      </c>
      <c r="H10615" t="s">
        <v>77</v>
      </c>
      <c r="I10615" t="s">
        <v>84</v>
      </c>
      <c r="J10615" s="7">
        <v>45432</v>
      </c>
      <c r="K10615" s="7">
        <v>45747</v>
      </c>
      <c r="L10615" s="7">
        <v>45839</v>
      </c>
      <c r="M10615" t="s">
        <v>77</v>
      </c>
      <c r="N10615" t="s">
        <v>79</v>
      </c>
      <c r="O10615">
        <v>2026</v>
      </c>
      <c r="P10615" s="2">
        <v>2</v>
      </c>
      <c r="Q10615" t="s">
        <v>80</v>
      </c>
      <c r="R10615" s="8">
        <v>46267</v>
      </c>
      <c r="S10615" s="2">
        <v>1</v>
      </c>
      <c r="T10615" s="2" t="s">
        <v>81</v>
      </c>
    </row>
    <row r="10616" spans="1:20" x14ac:dyDescent="0.25">
      <c r="A10616">
        <v>1120093839</v>
      </c>
      <c r="B10616">
        <v>119350526</v>
      </c>
      <c r="C10616" t="s">
        <v>74</v>
      </c>
      <c r="D10616" t="s">
        <v>75</v>
      </c>
      <c r="E10616" t="s">
        <v>76</v>
      </c>
      <c r="F10616" s="7">
        <v>44022</v>
      </c>
      <c r="G10616" s="7">
        <v>44387</v>
      </c>
      <c r="H10616" t="s">
        <v>86</v>
      </c>
      <c r="I10616" t="s">
        <v>87</v>
      </c>
      <c r="J10616" s="7">
        <v>45889</v>
      </c>
      <c r="K10616" s="7">
        <v>46077</v>
      </c>
      <c r="L10616" s="7">
        <v>44387</v>
      </c>
      <c r="M10616" t="s">
        <v>86</v>
      </c>
      <c r="N10616" t="s">
        <v>79</v>
      </c>
      <c r="O10616">
        <v>2026</v>
      </c>
      <c r="P10616" s="2">
        <v>2</v>
      </c>
      <c r="Q10616" t="s">
        <v>80</v>
      </c>
      <c r="R10616" s="8">
        <v>46267</v>
      </c>
      <c r="S10616" s="2">
        <v>1</v>
      </c>
      <c r="T10616" s="2" t="s">
        <v>81</v>
      </c>
    </row>
    <row r="10617" spans="1:20" x14ac:dyDescent="0.25">
      <c r="A10617">
        <v>1120094018</v>
      </c>
      <c r="B10617">
        <v>119517525</v>
      </c>
      <c r="C10617" t="s">
        <v>74</v>
      </c>
      <c r="D10617" t="s">
        <v>75</v>
      </c>
      <c r="E10617" t="s">
        <v>76</v>
      </c>
      <c r="F10617" s="7">
        <v>44040</v>
      </c>
      <c r="G10617" s="7">
        <v>44405</v>
      </c>
      <c r="H10617" t="s">
        <v>86</v>
      </c>
      <c r="I10617" t="s">
        <v>87</v>
      </c>
      <c r="J10617" s="7">
        <v>45710</v>
      </c>
      <c r="K10617" s="7">
        <v>44169</v>
      </c>
      <c r="L10617" s="7">
        <v>44405</v>
      </c>
      <c r="M10617" t="s">
        <v>86</v>
      </c>
      <c r="N10617" t="s">
        <v>79</v>
      </c>
      <c r="O10617">
        <v>2026</v>
      </c>
      <c r="P10617" s="2">
        <v>2</v>
      </c>
      <c r="Q10617" t="s">
        <v>80</v>
      </c>
      <c r="R10617" s="8">
        <v>46267</v>
      </c>
      <c r="S10617" s="2">
        <v>1</v>
      </c>
      <c r="T10617" s="2" t="s">
        <v>81</v>
      </c>
    </row>
    <row r="10618" spans="1:20" x14ac:dyDescent="0.25">
      <c r="A10618">
        <v>1120094324</v>
      </c>
      <c r="B10618">
        <v>119663954</v>
      </c>
      <c r="C10618" t="s">
        <v>96</v>
      </c>
      <c r="D10618" t="s">
        <v>75</v>
      </c>
      <c r="E10618" t="s">
        <v>76</v>
      </c>
      <c r="F10618" s="7">
        <v>44067</v>
      </c>
      <c r="G10618" s="7">
        <v>44432</v>
      </c>
      <c r="H10618" t="s">
        <v>77</v>
      </c>
      <c r="I10618" t="s">
        <v>89</v>
      </c>
      <c r="J10618" s="7">
        <v>45952</v>
      </c>
      <c r="K10618" s="7">
        <v>46106</v>
      </c>
      <c r="L10618" s="7">
        <v>44432</v>
      </c>
      <c r="M10618" t="s">
        <v>77</v>
      </c>
      <c r="N10618" t="s">
        <v>79</v>
      </c>
      <c r="O10618">
        <v>2026</v>
      </c>
      <c r="P10618" s="2">
        <v>2</v>
      </c>
      <c r="Q10618" t="s">
        <v>80</v>
      </c>
      <c r="R10618" s="8">
        <v>46267</v>
      </c>
      <c r="S10618" s="2">
        <v>1</v>
      </c>
      <c r="T10618" s="2" t="s">
        <v>81</v>
      </c>
    </row>
    <row r="10619" spans="1:20" x14ac:dyDescent="0.25">
      <c r="A10619">
        <v>1120094449</v>
      </c>
      <c r="B10619">
        <v>119703406</v>
      </c>
      <c r="C10619" t="s">
        <v>74</v>
      </c>
      <c r="D10619" t="s">
        <v>75</v>
      </c>
      <c r="E10619" t="s">
        <v>76</v>
      </c>
      <c r="F10619" s="7">
        <v>44075</v>
      </c>
      <c r="G10619" s="7">
        <v>44440</v>
      </c>
      <c r="H10619" t="s">
        <v>86</v>
      </c>
      <c r="I10619" t="s">
        <v>87</v>
      </c>
      <c r="J10619" s="7">
        <v>45859</v>
      </c>
      <c r="K10619" s="7">
        <v>46103</v>
      </c>
      <c r="L10619" s="7">
        <v>44440</v>
      </c>
      <c r="M10619" t="s">
        <v>86</v>
      </c>
      <c r="N10619" t="s">
        <v>79</v>
      </c>
      <c r="O10619">
        <v>2026</v>
      </c>
      <c r="P10619" s="2">
        <v>2</v>
      </c>
      <c r="Q10619" t="s">
        <v>80</v>
      </c>
      <c r="R10619" s="8">
        <v>46267</v>
      </c>
      <c r="S10619" s="2">
        <v>1</v>
      </c>
      <c r="T10619" s="2" t="s">
        <v>81</v>
      </c>
    </row>
    <row r="10620" spans="1:20" x14ac:dyDescent="0.25">
      <c r="A10620">
        <v>1120094817</v>
      </c>
      <c r="B10620">
        <v>119943713</v>
      </c>
      <c r="C10620" t="s">
        <v>96</v>
      </c>
      <c r="D10620" t="s">
        <v>75</v>
      </c>
      <c r="E10620" t="s">
        <v>76</v>
      </c>
      <c r="F10620" s="7">
        <v>44128</v>
      </c>
      <c r="G10620" s="7">
        <v>44493</v>
      </c>
      <c r="H10620" t="s">
        <v>86</v>
      </c>
      <c r="I10620" t="s">
        <v>87</v>
      </c>
      <c r="J10620" s="7">
        <v>45953</v>
      </c>
      <c r="K10620" s="7">
        <v>46112</v>
      </c>
      <c r="L10620" s="7">
        <v>44493</v>
      </c>
      <c r="M10620" t="s">
        <v>86</v>
      </c>
      <c r="N10620" t="s">
        <v>79</v>
      </c>
      <c r="O10620">
        <v>2026</v>
      </c>
      <c r="P10620" s="2">
        <v>2</v>
      </c>
      <c r="Q10620" t="s">
        <v>80</v>
      </c>
      <c r="R10620" s="8">
        <v>46267</v>
      </c>
      <c r="S10620" s="2">
        <v>1</v>
      </c>
      <c r="T10620" s="2" t="s">
        <v>81</v>
      </c>
    </row>
    <row r="10621" spans="1:20" x14ac:dyDescent="0.25">
      <c r="A10621">
        <v>1120095165</v>
      </c>
      <c r="B10621">
        <v>120705932</v>
      </c>
      <c r="C10621" t="s">
        <v>98</v>
      </c>
      <c r="D10621" t="s">
        <v>88</v>
      </c>
      <c r="E10621" t="s">
        <v>76</v>
      </c>
      <c r="F10621" s="7">
        <v>44284</v>
      </c>
      <c r="G10621" s="7">
        <v>44649</v>
      </c>
      <c r="H10621" t="s">
        <v>77</v>
      </c>
      <c r="I10621" t="s">
        <v>78</v>
      </c>
      <c r="J10621" s="7">
        <v>46174</v>
      </c>
      <c r="K10621" s="7">
        <v>45495</v>
      </c>
      <c r="L10621" s="7">
        <v>44649</v>
      </c>
      <c r="M10621" t="s">
        <v>77</v>
      </c>
      <c r="N10621" t="s">
        <v>79</v>
      </c>
      <c r="O10621">
        <v>2026</v>
      </c>
      <c r="P10621" s="2">
        <v>2</v>
      </c>
      <c r="Q10621" t="s">
        <v>80</v>
      </c>
      <c r="R10621" s="8">
        <v>46267</v>
      </c>
      <c r="S10621" s="2">
        <v>1</v>
      </c>
      <c r="T10621" s="2" t="s">
        <v>81</v>
      </c>
    </row>
    <row r="10622" spans="1:20" x14ac:dyDescent="0.25">
      <c r="A10622">
        <v>1120095168</v>
      </c>
      <c r="B10622">
        <v>120708076</v>
      </c>
      <c r="C10622" t="s">
        <v>82</v>
      </c>
      <c r="D10622" t="s">
        <v>75</v>
      </c>
      <c r="E10622" t="s">
        <v>76</v>
      </c>
      <c r="F10622" s="7">
        <v>44284</v>
      </c>
      <c r="G10622" s="7">
        <v>46110</v>
      </c>
      <c r="H10622" t="s">
        <v>77</v>
      </c>
      <c r="I10622" t="s">
        <v>78</v>
      </c>
      <c r="J10622" s="7">
        <v>45055</v>
      </c>
      <c r="K10622" s="7">
        <v>45057</v>
      </c>
      <c r="L10622" s="7">
        <v>46110</v>
      </c>
      <c r="M10622" t="s">
        <v>77</v>
      </c>
      <c r="N10622" t="s">
        <v>92</v>
      </c>
      <c r="O10622">
        <v>2026</v>
      </c>
      <c r="P10622" s="2">
        <v>2</v>
      </c>
      <c r="Q10622" t="s">
        <v>80</v>
      </c>
      <c r="R10622" s="8">
        <v>46267</v>
      </c>
      <c r="S10622" s="2">
        <v>1</v>
      </c>
      <c r="T10622" s="2" t="s">
        <v>81</v>
      </c>
    </row>
    <row r="10623" spans="1:20" x14ac:dyDescent="0.25">
      <c r="A10623">
        <v>1120095461</v>
      </c>
      <c r="B10623">
        <v>121386317</v>
      </c>
      <c r="C10623" t="s">
        <v>82</v>
      </c>
      <c r="D10623" t="s">
        <v>88</v>
      </c>
      <c r="E10623" t="s">
        <v>76</v>
      </c>
      <c r="F10623" s="7">
        <v>44338</v>
      </c>
      <c r="G10623" s="7">
        <v>44703</v>
      </c>
      <c r="H10623" t="s">
        <v>77</v>
      </c>
      <c r="I10623" t="s">
        <v>84</v>
      </c>
      <c r="J10623" s="7">
        <v>45738</v>
      </c>
      <c r="K10623" s="7">
        <v>45574</v>
      </c>
      <c r="L10623" s="7">
        <v>44703</v>
      </c>
      <c r="M10623" t="s">
        <v>77</v>
      </c>
      <c r="N10623" t="s">
        <v>79</v>
      </c>
      <c r="O10623">
        <v>2026</v>
      </c>
      <c r="P10623" s="2">
        <v>2</v>
      </c>
      <c r="Q10623" t="s">
        <v>80</v>
      </c>
      <c r="R10623" s="8">
        <v>46267</v>
      </c>
      <c r="S10623" s="2">
        <v>1</v>
      </c>
      <c r="T10623" s="2" t="s">
        <v>81</v>
      </c>
    </row>
    <row r="10624" spans="1:20" x14ac:dyDescent="0.25">
      <c r="A10624">
        <v>1120095476</v>
      </c>
      <c r="B10624">
        <v>121391760</v>
      </c>
      <c r="C10624" t="s">
        <v>96</v>
      </c>
      <c r="D10624" t="s">
        <v>83</v>
      </c>
      <c r="E10624" t="s">
        <v>76</v>
      </c>
      <c r="F10624" s="7">
        <v>44340</v>
      </c>
      <c r="G10624" s="7">
        <v>44524</v>
      </c>
      <c r="H10624" t="s">
        <v>77</v>
      </c>
      <c r="I10624" t="s">
        <v>78</v>
      </c>
      <c r="J10624" s="7">
        <v>45838</v>
      </c>
      <c r="K10624" s="7">
        <v>45968</v>
      </c>
      <c r="L10624" s="7">
        <v>44524</v>
      </c>
      <c r="M10624" t="s">
        <v>77</v>
      </c>
      <c r="N10624" t="s">
        <v>79</v>
      </c>
      <c r="O10624">
        <v>2026</v>
      </c>
      <c r="P10624" s="2">
        <v>2</v>
      </c>
      <c r="Q10624" t="s">
        <v>80</v>
      </c>
      <c r="R10624" s="8">
        <v>46267</v>
      </c>
      <c r="S10624" s="2">
        <v>1</v>
      </c>
      <c r="T10624" s="2" t="s">
        <v>81</v>
      </c>
    </row>
    <row r="10625" spans="1:20" x14ac:dyDescent="0.25">
      <c r="A10625">
        <v>1120095539</v>
      </c>
      <c r="B10625">
        <v>121479510</v>
      </c>
      <c r="C10625" t="s">
        <v>97</v>
      </c>
      <c r="D10625" t="s">
        <v>75</v>
      </c>
      <c r="E10625" t="s">
        <v>76</v>
      </c>
      <c r="F10625" s="7">
        <v>44353</v>
      </c>
      <c r="G10625" s="7">
        <v>44563</v>
      </c>
      <c r="H10625" t="s">
        <v>77</v>
      </c>
      <c r="I10625" t="s">
        <v>78</v>
      </c>
      <c r="J10625" s="7"/>
      <c r="K10625" s="7">
        <v>44354</v>
      </c>
      <c r="L10625" s="7">
        <v>44563</v>
      </c>
      <c r="M10625" t="s">
        <v>77</v>
      </c>
      <c r="N10625"/>
      <c r="O10625">
        <v>2026</v>
      </c>
      <c r="P10625" s="2">
        <v>2</v>
      </c>
      <c r="Q10625" t="s">
        <v>80</v>
      </c>
      <c r="R10625" s="8">
        <v>46267</v>
      </c>
      <c r="S10625" s="2">
        <v>1</v>
      </c>
      <c r="T10625" s="2" t="s">
        <v>81</v>
      </c>
    </row>
    <row r="10626" spans="1:20" x14ac:dyDescent="0.25">
      <c r="A10626">
        <v>1120095619</v>
      </c>
      <c r="B10626">
        <v>121556386</v>
      </c>
      <c r="C10626" t="s">
        <v>82</v>
      </c>
      <c r="D10626" t="s">
        <v>88</v>
      </c>
      <c r="E10626" t="s">
        <v>76</v>
      </c>
      <c r="F10626" s="7">
        <v>44364</v>
      </c>
      <c r="G10626" s="7">
        <v>44729</v>
      </c>
      <c r="H10626" t="s">
        <v>77</v>
      </c>
      <c r="I10626" t="s">
        <v>78</v>
      </c>
      <c r="J10626" s="7">
        <v>45562</v>
      </c>
      <c r="K10626" s="7">
        <v>45747</v>
      </c>
      <c r="L10626" s="7">
        <v>44729</v>
      </c>
      <c r="M10626" t="s">
        <v>77</v>
      </c>
      <c r="N10626" t="s">
        <v>79</v>
      </c>
      <c r="O10626">
        <v>2026</v>
      </c>
      <c r="P10626" s="2">
        <v>2</v>
      </c>
      <c r="Q10626" t="s">
        <v>80</v>
      </c>
      <c r="R10626" s="8">
        <v>46267</v>
      </c>
      <c r="S10626" s="2">
        <v>1</v>
      </c>
      <c r="T10626" s="2" t="s">
        <v>81</v>
      </c>
    </row>
    <row r="10627" spans="1:20" x14ac:dyDescent="0.25">
      <c r="A10627">
        <v>1120095653</v>
      </c>
      <c r="B10627">
        <v>121593621</v>
      </c>
      <c r="C10627" t="s">
        <v>82</v>
      </c>
      <c r="D10627" t="s">
        <v>75</v>
      </c>
      <c r="E10627" t="s">
        <v>76</v>
      </c>
      <c r="F10627" s="7">
        <v>44371</v>
      </c>
      <c r="G10627" s="7">
        <v>44736</v>
      </c>
      <c r="H10627" t="s">
        <v>77</v>
      </c>
      <c r="I10627" t="s">
        <v>78</v>
      </c>
      <c r="J10627" s="7">
        <v>46187</v>
      </c>
      <c r="K10627" s="7">
        <v>46142</v>
      </c>
      <c r="L10627" s="7">
        <v>44736</v>
      </c>
      <c r="M10627" t="s">
        <v>77</v>
      </c>
      <c r="N10627" t="s">
        <v>79</v>
      </c>
      <c r="O10627">
        <v>2026</v>
      </c>
      <c r="P10627" s="2">
        <v>2</v>
      </c>
      <c r="Q10627" t="s">
        <v>80</v>
      </c>
      <c r="R10627" s="8">
        <v>46267</v>
      </c>
      <c r="S10627" s="2">
        <v>1</v>
      </c>
      <c r="T10627" s="2" t="s">
        <v>81</v>
      </c>
    </row>
    <row r="10628" spans="1:20" x14ac:dyDescent="0.25">
      <c r="A10628">
        <v>1120095814</v>
      </c>
      <c r="B10628">
        <v>121718703</v>
      </c>
      <c r="C10628" t="s">
        <v>98</v>
      </c>
      <c r="D10628" t="s">
        <v>83</v>
      </c>
      <c r="E10628" t="s">
        <v>76</v>
      </c>
      <c r="F10628" s="7">
        <v>44389</v>
      </c>
      <c r="G10628" s="7">
        <v>44573</v>
      </c>
      <c r="H10628" t="s">
        <v>77</v>
      </c>
      <c r="I10628" t="s">
        <v>78</v>
      </c>
      <c r="J10628" s="7">
        <v>45516</v>
      </c>
      <c r="K10628" s="7">
        <v>45534</v>
      </c>
      <c r="L10628" s="7">
        <v>44573</v>
      </c>
      <c r="M10628" t="s">
        <v>77</v>
      </c>
      <c r="N10628" t="s">
        <v>92</v>
      </c>
      <c r="O10628">
        <v>2026</v>
      </c>
      <c r="P10628" s="2">
        <v>2</v>
      </c>
      <c r="Q10628" t="s">
        <v>80</v>
      </c>
      <c r="R10628" s="8">
        <v>46267</v>
      </c>
      <c r="S10628" s="2">
        <v>1</v>
      </c>
      <c r="T10628" s="2" t="s">
        <v>81</v>
      </c>
    </row>
    <row r="10629" spans="1:20" x14ac:dyDescent="0.25">
      <c r="A10629">
        <v>1120095991</v>
      </c>
      <c r="B10629">
        <v>121814247</v>
      </c>
      <c r="C10629" t="s">
        <v>97</v>
      </c>
      <c r="D10629" t="s">
        <v>75</v>
      </c>
      <c r="E10629" t="s">
        <v>76</v>
      </c>
      <c r="F10629" s="7">
        <v>44406</v>
      </c>
      <c r="G10629" s="7">
        <v>44771</v>
      </c>
      <c r="H10629" t="s">
        <v>77</v>
      </c>
      <c r="I10629" t="s">
        <v>78</v>
      </c>
      <c r="J10629" s="7">
        <v>46210</v>
      </c>
      <c r="K10629" s="7">
        <v>44410</v>
      </c>
      <c r="L10629" s="7">
        <v>44771</v>
      </c>
      <c r="M10629" t="s">
        <v>77</v>
      </c>
      <c r="N10629" t="s">
        <v>79</v>
      </c>
      <c r="O10629">
        <v>2026</v>
      </c>
      <c r="P10629" s="2">
        <v>2</v>
      </c>
      <c r="Q10629" t="s">
        <v>80</v>
      </c>
      <c r="R10629" s="8">
        <v>46267</v>
      </c>
      <c r="S10629" s="2">
        <v>1</v>
      </c>
      <c r="T10629" s="2" t="s">
        <v>81</v>
      </c>
    </row>
    <row r="10630" spans="1:20" x14ac:dyDescent="0.25">
      <c r="A10630">
        <v>1120096103</v>
      </c>
      <c r="B10630">
        <v>121861748</v>
      </c>
      <c r="C10630" t="s">
        <v>90</v>
      </c>
      <c r="D10630" t="s">
        <v>75</v>
      </c>
      <c r="E10630" t="s">
        <v>76</v>
      </c>
      <c r="F10630" s="7">
        <v>44415</v>
      </c>
      <c r="G10630" s="7">
        <v>46241</v>
      </c>
      <c r="H10630" t="s">
        <v>77</v>
      </c>
      <c r="I10630" t="s">
        <v>78</v>
      </c>
      <c r="J10630" s="7">
        <v>46148</v>
      </c>
      <c r="K10630" s="7">
        <v>44418</v>
      </c>
      <c r="L10630" s="7">
        <v>46241</v>
      </c>
      <c r="M10630" t="s">
        <v>77</v>
      </c>
      <c r="N10630" t="s">
        <v>79</v>
      </c>
      <c r="O10630">
        <v>2026</v>
      </c>
      <c r="P10630" s="2">
        <v>2</v>
      </c>
      <c r="Q10630" t="s">
        <v>80</v>
      </c>
      <c r="R10630" s="8">
        <v>46267</v>
      </c>
      <c r="S10630" s="2">
        <v>1</v>
      </c>
      <c r="T10630" s="2" t="s">
        <v>81</v>
      </c>
    </row>
    <row r="10631" spans="1:20" x14ac:dyDescent="0.25">
      <c r="A10631">
        <v>1120096909</v>
      </c>
      <c r="B10631">
        <v>122212038</v>
      </c>
      <c r="C10631" t="s">
        <v>82</v>
      </c>
      <c r="D10631" t="s">
        <v>75</v>
      </c>
      <c r="E10631" t="s">
        <v>76</v>
      </c>
      <c r="F10631" s="7">
        <v>44484</v>
      </c>
      <c r="G10631" s="7">
        <v>44696</v>
      </c>
      <c r="H10631" t="s">
        <v>77</v>
      </c>
      <c r="I10631" t="s">
        <v>78</v>
      </c>
      <c r="J10631" s="7"/>
      <c r="K10631" s="7">
        <v>44487</v>
      </c>
      <c r="L10631" s="7">
        <v>44696</v>
      </c>
      <c r="M10631" t="s">
        <v>77</v>
      </c>
      <c r="N10631"/>
      <c r="O10631">
        <v>2026</v>
      </c>
      <c r="P10631" s="2">
        <v>2</v>
      </c>
      <c r="Q10631" t="s">
        <v>80</v>
      </c>
      <c r="R10631" s="8">
        <v>46267</v>
      </c>
      <c r="S10631" s="2">
        <v>1</v>
      </c>
      <c r="T10631" s="2" t="s">
        <v>81</v>
      </c>
    </row>
    <row r="10632" spans="1:20" x14ac:dyDescent="0.25">
      <c r="A10632">
        <v>1120097143</v>
      </c>
      <c r="B10632">
        <v>122318567</v>
      </c>
      <c r="C10632" t="s">
        <v>98</v>
      </c>
      <c r="D10632" t="s">
        <v>88</v>
      </c>
      <c r="E10632" t="s">
        <v>76</v>
      </c>
      <c r="F10632" s="7">
        <v>44504</v>
      </c>
      <c r="G10632" s="7">
        <v>44869</v>
      </c>
      <c r="H10632" t="s">
        <v>77</v>
      </c>
      <c r="I10632" t="s">
        <v>78</v>
      </c>
      <c r="J10632" s="7">
        <v>45790</v>
      </c>
      <c r="K10632" s="7">
        <v>45728</v>
      </c>
      <c r="L10632" s="7">
        <v>44869</v>
      </c>
      <c r="M10632" t="s">
        <v>77</v>
      </c>
      <c r="N10632" t="s">
        <v>79</v>
      </c>
      <c r="O10632">
        <v>2026</v>
      </c>
      <c r="P10632" s="2">
        <v>2</v>
      </c>
      <c r="Q10632" t="s">
        <v>80</v>
      </c>
      <c r="R10632" s="8">
        <v>46267</v>
      </c>
      <c r="S10632" s="2">
        <v>1</v>
      </c>
      <c r="T10632" s="2" t="s">
        <v>81</v>
      </c>
    </row>
    <row r="10633" spans="1:20" x14ac:dyDescent="0.25">
      <c r="A10633">
        <v>1120097144</v>
      </c>
      <c r="B10633">
        <v>122318567</v>
      </c>
      <c r="C10633" t="s">
        <v>98</v>
      </c>
      <c r="D10633" t="s">
        <v>88</v>
      </c>
      <c r="E10633" t="s">
        <v>76</v>
      </c>
      <c r="F10633" s="7">
        <v>44504</v>
      </c>
      <c r="G10633" s="7">
        <v>44869</v>
      </c>
      <c r="H10633" t="s">
        <v>77</v>
      </c>
      <c r="I10633" t="s">
        <v>78</v>
      </c>
      <c r="J10633" s="7">
        <v>45790</v>
      </c>
      <c r="K10633" s="7">
        <v>45747</v>
      </c>
      <c r="L10633" s="7">
        <v>44869</v>
      </c>
      <c r="M10633" t="s">
        <v>77</v>
      </c>
      <c r="N10633" t="s">
        <v>79</v>
      </c>
      <c r="O10633">
        <v>2026</v>
      </c>
      <c r="P10633" s="2">
        <v>2</v>
      </c>
      <c r="Q10633" t="s">
        <v>80</v>
      </c>
      <c r="R10633" s="8">
        <v>46267</v>
      </c>
      <c r="S10633" s="2">
        <v>1</v>
      </c>
      <c r="T10633" s="2" t="s">
        <v>81</v>
      </c>
    </row>
    <row r="10634" spans="1:20" x14ac:dyDescent="0.25">
      <c r="A10634">
        <v>1120097790</v>
      </c>
      <c r="B10634">
        <v>123250231</v>
      </c>
      <c r="C10634" t="s">
        <v>91</v>
      </c>
      <c r="D10634" t="s">
        <v>75</v>
      </c>
      <c r="E10634" t="s">
        <v>76</v>
      </c>
      <c r="F10634" s="7">
        <v>44656</v>
      </c>
      <c r="G10634" s="7">
        <v>45021</v>
      </c>
      <c r="H10634" t="s">
        <v>77</v>
      </c>
      <c r="I10634" t="s">
        <v>89</v>
      </c>
      <c r="J10634" s="7">
        <v>46112</v>
      </c>
      <c r="K10634" s="7">
        <v>46120</v>
      </c>
      <c r="L10634" s="7">
        <v>45021</v>
      </c>
      <c r="M10634" t="s">
        <v>77</v>
      </c>
      <c r="N10634" t="s">
        <v>92</v>
      </c>
      <c r="O10634">
        <v>2026</v>
      </c>
      <c r="P10634" s="2">
        <v>2</v>
      </c>
      <c r="Q10634" t="s">
        <v>80</v>
      </c>
      <c r="R10634" s="8">
        <v>46267</v>
      </c>
      <c r="S10634" s="2">
        <v>1</v>
      </c>
      <c r="T10634" s="2" t="s">
        <v>81</v>
      </c>
    </row>
    <row r="10635" spans="1:20" x14ac:dyDescent="0.25">
      <c r="A10635">
        <v>1120097903</v>
      </c>
      <c r="B10635">
        <v>123335647</v>
      </c>
      <c r="C10635" t="s">
        <v>93</v>
      </c>
      <c r="D10635" t="s">
        <v>88</v>
      </c>
      <c r="E10635" t="s">
        <v>76</v>
      </c>
      <c r="F10635" s="7">
        <v>44666</v>
      </c>
      <c r="G10635" s="7">
        <v>46492</v>
      </c>
      <c r="H10635" t="s">
        <v>77</v>
      </c>
      <c r="I10635" t="s">
        <v>78</v>
      </c>
      <c r="J10635" s="7">
        <v>45417</v>
      </c>
      <c r="K10635" s="7">
        <v>44667</v>
      </c>
      <c r="L10635" s="7">
        <v>46492</v>
      </c>
      <c r="M10635" t="s">
        <v>77</v>
      </c>
      <c r="N10635" t="s">
        <v>79</v>
      </c>
      <c r="O10635">
        <v>2026</v>
      </c>
      <c r="P10635" s="2">
        <v>2</v>
      </c>
      <c r="Q10635" t="s">
        <v>80</v>
      </c>
      <c r="R10635" s="8">
        <v>46267</v>
      </c>
      <c r="S10635" s="2">
        <v>1</v>
      </c>
      <c r="T10635" s="2" t="s">
        <v>81</v>
      </c>
    </row>
    <row r="10636" spans="1:20" x14ac:dyDescent="0.25">
      <c r="A10636">
        <v>1120098023</v>
      </c>
      <c r="B10636">
        <v>123378569</v>
      </c>
      <c r="C10636" t="s">
        <v>74</v>
      </c>
      <c r="D10636" t="s">
        <v>83</v>
      </c>
      <c r="E10636" t="s">
        <v>76</v>
      </c>
      <c r="F10636" s="7">
        <v>44671</v>
      </c>
      <c r="G10636" s="7">
        <v>44854</v>
      </c>
      <c r="H10636" t="s">
        <v>77</v>
      </c>
      <c r="I10636" t="s">
        <v>78</v>
      </c>
      <c r="J10636" s="7">
        <v>45474</v>
      </c>
      <c r="K10636" s="7">
        <v>45748</v>
      </c>
      <c r="L10636" s="7">
        <v>44854</v>
      </c>
      <c r="M10636" t="s">
        <v>77</v>
      </c>
      <c r="N10636" t="s">
        <v>79</v>
      </c>
      <c r="O10636">
        <v>2026</v>
      </c>
      <c r="P10636" s="2">
        <v>2</v>
      </c>
      <c r="Q10636" t="s">
        <v>80</v>
      </c>
      <c r="R10636" s="8">
        <v>46267</v>
      </c>
      <c r="S10636" s="2">
        <v>1</v>
      </c>
      <c r="T10636" s="2" t="s">
        <v>81</v>
      </c>
    </row>
    <row r="10637" spans="1:20" x14ac:dyDescent="0.25">
      <c r="A10637">
        <v>1120098752</v>
      </c>
      <c r="B10637">
        <v>123790678</v>
      </c>
      <c r="C10637" t="s">
        <v>82</v>
      </c>
      <c r="D10637" t="s">
        <v>83</v>
      </c>
      <c r="E10637" t="s">
        <v>76</v>
      </c>
      <c r="F10637" s="7">
        <v>44720</v>
      </c>
      <c r="G10637" s="7">
        <v>44903</v>
      </c>
      <c r="H10637" t="s">
        <v>77</v>
      </c>
      <c r="I10637" t="s">
        <v>84</v>
      </c>
      <c r="J10637" s="7">
        <v>45827</v>
      </c>
      <c r="K10637" s="7">
        <v>46059</v>
      </c>
      <c r="L10637" s="7">
        <v>44903</v>
      </c>
      <c r="M10637" t="s">
        <v>77</v>
      </c>
      <c r="N10637" t="s">
        <v>92</v>
      </c>
      <c r="O10637">
        <v>2026</v>
      </c>
      <c r="P10637" s="2">
        <v>2</v>
      </c>
      <c r="Q10637" t="s">
        <v>80</v>
      </c>
      <c r="R10637" s="8">
        <v>46267</v>
      </c>
      <c r="S10637" s="2">
        <v>1</v>
      </c>
      <c r="T10637" s="2" t="s">
        <v>81</v>
      </c>
    </row>
    <row r="10638" spans="1:20" x14ac:dyDescent="0.25">
      <c r="A10638">
        <v>1120098896</v>
      </c>
      <c r="B10638">
        <v>123866847</v>
      </c>
      <c r="C10638" t="s">
        <v>82</v>
      </c>
      <c r="D10638" t="s">
        <v>88</v>
      </c>
      <c r="E10638" t="s">
        <v>76</v>
      </c>
      <c r="F10638" s="7">
        <v>43677</v>
      </c>
      <c r="G10638" s="7">
        <v>44043</v>
      </c>
      <c r="H10638" t="s">
        <v>77</v>
      </c>
      <c r="I10638" t="s">
        <v>78</v>
      </c>
      <c r="J10638" s="7">
        <v>45737</v>
      </c>
      <c r="K10638" s="7">
        <v>45748</v>
      </c>
      <c r="L10638" s="7">
        <v>44043</v>
      </c>
      <c r="M10638" t="s">
        <v>77</v>
      </c>
      <c r="N10638" t="s">
        <v>79</v>
      </c>
      <c r="O10638">
        <v>2026</v>
      </c>
      <c r="P10638" s="2">
        <v>2</v>
      </c>
      <c r="Q10638" t="s">
        <v>80</v>
      </c>
      <c r="R10638" s="8">
        <v>46267</v>
      </c>
      <c r="S10638" s="2">
        <v>1</v>
      </c>
      <c r="T10638" s="2" t="s">
        <v>81</v>
      </c>
    </row>
    <row r="10639" spans="1:20" x14ac:dyDescent="0.25">
      <c r="A10639">
        <v>1120099138</v>
      </c>
      <c r="B10639">
        <v>123959704</v>
      </c>
      <c r="C10639" t="s">
        <v>82</v>
      </c>
      <c r="D10639" t="s">
        <v>83</v>
      </c>
      <c r="E10639" t="s">
        <v>76</v>
      </c>
      <c r="F10639" s="7">
        <v>44741</v>
      </c>
      <c r="G10639" s="7">
        <v>44924</v>
      </c>
      <c r="H10639" t="s">
        <v>77</v>
      </c>
      <c r="I10639" t="s">
        <v>78</v>
      </c>
      <c r="J10639" s="7">
        <v>45868</v>
      </c>
      <c r="K10639" s="7">
        <v>45457</v>
      </c>
      <c r="L10639" s="7">
        <v>44924</v>
      </c>
      <c r="M10639" t="s">
        <v>77</v>
      </c>
      <c r="N10639" t="s">
        <v>92</v>
      </c>
      <c r="O10639">
        <v>2026</v>
      </c>
      <c r="P10639" s="2">
        <v>2</v>
      </c>
      <c r="Q10639" t="s">
        <v>80</v>
      </c>
      <c r="R10639" s="8">
        <v>46267</v>
      </c>
      <c r="S10639" s="2">
        <v>1</v>
      </c>
      <c r="T10639" s="2" t="s">
        <v>81</v>
      </c>
    </row>
    <row r="10640" spans="1:20" x14ac:dyDescent="0.25">
      <c r="A10640">
        <v>1120099293</v>
      </c>
      <c r="B10640">
        <v>124049649</v>
      </c>
      <c r="C10640" t="s">
        <v>82</v>
      </c>
      <c r="D10640" t="s">
        <v>88</v>
      </c>
      <c r="E10640" t="s">
        <v>76</v>
      </c>
      <c r="F10640" s="7">
        <v>44752</v>
      </c>
      <c r="G10640" s="7">
        <v>45117</v>
      </c>
      <c r="H10640" t="s">
        <v>77</v>
      </c>
      <c r="I10640" t="s">
        <v>78</v>
      </c>
      <c r="J10640" s="7">
        <v>45550</v>
      </c>
      <c r="K10640" s="7">
        <v>45323</v>
      </c>
      <c r="L10640" s="7">
        <v>45117</v>
      </c>
      <c r="M10640" t="s">
        <v>77</v>
      </c>
      <c r="N10640" t="s">
        <v>79</v>
      </c>
      <c r="O10640">
        <v>2026</v>
      </c>
      <c r="P10640" s="2">
        <v>2</v>
      </c>
      <c r="Q10640" t="s">
        <v>80</v>
      </c>
      <c r="R10640" s="8">
        <v>46267</v>
      </c>
      <c r="S10640" s="2">
        <v>1</v>
      </c>
      <c r="T10640" s="2" t="s">
        <v>81</v>
      </c>
    </row>
    <row r="10641" spans="1:20" x14ac:dyDescent="0.25">
      <c r="A10641">
        <v>1120099309</v>
      </c>
      <c r="B10641">
        <v>124054376</v>
      </c>
      <c r="C10641" t="s">
        <v>94</v>
      </c>
      <c r="D10641" t="s">
        <v>88</v>
      </c>
      <c r="E10641" t="s">
        <v>76</v>
      </c>
      <c r="F10641" s="7">
        <v>44753</v>
      </c>
      <c r="G10641" s="7">
        <v>46579</v>
      </c>
      <c r="H10641" t="s">
        <v>77</v>
      </c>
      <c r="I10641" t="s">
        <v>78</v>
      </c>
      <c r="J10641" s="7">
        <v>45838</v>
      </c>
      <c r="K10641" s="7">
        <v>46120</v>
      </c>
      <c r="L10641" s="7">
        <v>46579</v>
      </c>
      <c r="M10641" t="s">
        <v>77</v>
      </c>
      <c r="N10641" t="s">
        <v>79</v>
      </c>
      <c r="O10641">
        <v>2026</v>
      </c>
      <c r="P10641" s="2">
        <v>2</v>
      </c>
      <c r="Q10641" t="s">
        <v>80</v>
      </c>
      <c r="R10641" s="8">
        <v>46267</v>
      </c>
      <c r="S10641" s="2">
        <v>1</v>
      </c>
      <c r="T10641" s="2" t="s">
        <v>81</v>
      </c>
    </row>
    <row r="10642" spans="1:20" x14ac:dyDescent="0.25">
      <c r="A10642">
        <v>1120099419</v>
      </c>
      <c r="B10642">
        <v>124101398</v>
      </c>
      <c r="C10642" t="s">
        <v>98</v>
      </c>
      <c r="D10642" t="s">
        <v>88</v>
      </c>
      <c r="E10642" t="s">
        <v>76</v>
      </c>
      <c r="F10642" s="7">
        <v>44759</v>
      </c>
      <c r="G10642" s="7">
        <v>45124</v>
      </c>
      <c r="H10642" t="s">
        <v>77</v>
      </c>
      <c r="I10642" t="s">
        <v>78</v>
      </c>
      <c r="J10642" s="7">
        <v>45455</v>
      </c>
      <c r="K10642" s="7">
        <v>45463</v>
      </c>
      <c r="L10642" s="7">
        <v>45124</v>
      </c>
      <c r="M10642" t="s">
        <v>77</v>
      </c>
      <c r="N10642" t="s">
        <v>79</v>
      </c>
      <c r="O10642">
        <v>2026</v>
      </c>
      <c r="P10642" s="2">
        <v>2</v>
      </c>
      <c r="Q10642" t="s">
        <v>80</v>
      </c>
      <c r="R10642" s="8">
        <v>46267</v>
      </c>
      <c r="S10642" s="2">
        <v>1</v>
      </c>
      <c r="T10642" s="2" t="s">
        <v>81</v>
      </c>
    </row>
    <row r="10643" spans="1:20" x14ac:dyDescent="0.25">
      <c r="A10643">
        <v>1120099485</v>
      </c>
      <c r="B10643">
        <v>124126093</v>
      </c>
      <c r="C10643" t="s">
        <v>95</v>
      </c>
      <c r="D10643" t="s">
        <v>88</v>
      </c>
      <c r="E10643" t="s">
        <v>76</v>
      </c>
      <c r="F10643" s="7">
        <v>44762</v>
      </c>
      <c r="G10643" s="7">
        <v>45127</v>
      </c>
      <c r="H10643" t="s">
        <v>77</v>
      </c>
      <c r="I10643" t="s">
        <v>84</v>
      </c>
      <c r="J10643" s="7">
        <v>45740</v>
      </c>
      <c r="K10643" s="7">
        <v>45968</v>
      </c>
      <c r="L10643" s="7">
        <v>45127</v>
      </c>
      <c r="M10643" t="s">
        <v>77</v>
      </c>
      <c r="N10643" t="s">
        <v>79</v>
      </c>
      <c r="O10643">
        <v>2026</v>
      </c>
      <c r="P10643" s="2">
        <v>2</v>
      </c>
      <c r="Q10643" t="s">
        <v>80</v>
      </c>
      <c r="R10643" s="8">
        <v>46267</v>
      </c>
      <c r="S10643" s="2">
        <v>1</v>
      </c>
      <c r="T10643" s="2" t="s">
        <v>81</v>
      </c>
    </row>
    <row r="10644" spans="1:20" x14ac:dyDescent="0.25">
      <c r="A10644">
        <v>1120101350</v>
      </c>
      <c r="B10644">
        <v>124836481</v>
      </c>
      <c r="C10644" t="s">
        <v>74</v>
      </c>
      <c r="D10644" t="s">
        <v>75</v>
      </c>
      <c r="E10644" t="s">
        <v>76</v>
      </c>
      <c r="F10644" s="7">
        <v>44870</v>
      </c>
      <c r="G10644" s="7">
        <v>45235</v>
      </c>
      <c r="H10644" t="s">
        <v>77</v>
      </c>
      <c r="I10644" t="s">
        <v>89</v>
      </c>
      <c r="J10644" s="7"/>
      <c r="K10644" s="7">
        <v>46101</v>
      </c>
      <c r="L10644" s="7">
        <v>45235</v>
      </c>
      <c r="M10644" t="s">
        <v>77</v>
      </c>
      <c r="N10644"/>
      <c r="O10644">
        <v>2026</v>
      </c>
      <c r="P10644" s="2">
        <v>2</v>
      </c>
      <c r="Q10644" t="s">
        <v>80</v>
      </c>
      <c r="R10644" s="8">
        <v>46267</v>
      </c>
      <c r="S10644" s="2">
        <v>1</v>
      </c>
      <c r="T10644" s="2" t="s">
        <v>81</v>
      </c>
    </row>
    <row r="10645" spans="1:20" x14ac:dyDescent="0.25">
      <c r="A10645">
        <v>1120101923</v>
      </c>
      <c r="B10645">
        <v>126014348</v>
      </c>
      <c r="C10645" t="s">
        <v>96</v>
      </c>
      <c r="D10645" t="s">
        <v>88</v>
      </c>
      <c r="E10645" t="s">
        <v>76</v>
      </c>
      <c r="F10645" s="7">
        <v>45044</v>
      </c>
      <c r="G10645" s="7">
        <v>45410</v>
      </c>
      <c r="H10645" t="s">
        <v>77</v>
      </c>
      <c r="I10645" t="s">
        <v>78</v>
      </c>
      <c r="J10645" s="7">
        <v>46203</v>
      </c>
      <c r="K10645" s="7">
        <v>45102</v>
      </c>
      <c r="L10645" s="7">
        <v>45410</v>
      </c>
      <c r="M10645" t="s">
        <v>77</v>
      </c>
      <c r="N10645" t="s">
        <v>79</v>
      </c>
      <c r="O10645">
        <v>2026</v>
      </c>
      <c r="P10645" s="2">
        <v>2</v>
      </c>
      <c r="Q10645" t="s">
        <v>80</v>
      </c>
      <c r="R10645" s="8">
        <v>46267</v>
      </c>
      <c r="S10645" s="2">
        <v>1</v>
      </c>
      <c r="T10645" s="2" t="s">
        <v>81</v>
      </c>
    </row>
    <row r="10646" spans="1:20" x14ac:dyDescent="0.25">
      <c r="A10646">
        <v>1120101932</v>
      </c>
      <c r="B10646">
        <v>126017818</v>
      </c>
      <c r="C10646" t="s">
        <v>85</v>
      </c>
      <c r="D10646" t="s">
        <v>88</v>
      </c>
      <c r="E10646" t="s">
        <v>76</v>
      </c>
      <c r="F10646" s="7">
        <v>45045</v>
      </c>
      <c r="G10646" s="7">
        <v>45411</v>
      </c>
      <c r="H10646" t="s">
        <v>77</v>
      </c>
      <c r="I10646" t="s">
        <v>78</v>
      </c>
      <c r="J10646" s="7">
        <v>46197</v>
      </c>
      <c r="K10646" s="7">
        <v>45102</v>
      </c>
      <c r="L10646" s="7">
        <v>45411</v>
      </c>
      <c r="M10646" t="s">
        <v>77</v>
      </c>
      <c r="N10646" t="s">
        <v>79</v>
      </c>
      <c r="O10646">
        <v>2026</v>
      </c>
      <c r="P10646" s="2">
        <v>2</v>
      </c>
      <c r="Q10646" t="s">
        <v>80</v>
      </c>
      <c r="R10646" s="8">
        <v>46267</v>
      </c>
      <c r="S10646" s="2">
        <v>1</v>
      </c>
      <c r="T10646" s="2" t="s">
        <v>81</v>
      </c>
    </row>
    <row r="10647" spans="1:20" x14ac:dyDescent="0.25">
      <c r="A10647">
        <v>1120102084</v>
      </c>
      <c r="B10647">
        <v>126079099</v>
      </c>
      <c r="C10647" t="s">
        <v>74</v>
      </c>
      <c r="D10647" t="s">
        <v>75</v>
      </c>
      <c r="E10647" t="s">
        <v>76</v>
      </c>
      <c r="F10647" s="7">
        <v>45055</v>
      </c>
      <c r="G10647" s="7">
        <v>46882</v>
      </c>
      <c r="H10647" t="s">
        <v>86</v>
      </c>
      <c r="I10647" t="s">
        <v>87</v>
      </c>
      <c r="J10647" s="7"/>
      <c r="K10647" s="7">
        <v>45095</v>
      </c>
      <c r="L10647" s="7">
        <v>46882</v>
      </c>
      <c r="M10647" t="s">
        <v>86</v>
      </c>
      <c r="N10647"/>
      <c r="O10647">
        <v>2026</v>
      </c>
      <c r="P10647" s="2">
        <v>2</v>
      </c>
      <c r="Q10647" t="s">
        <v>80</v>
      </c>
      <c r="R10647" s="8">
        <v>46267</v>
      </c>
      <c r="S10647" s="2">
        <v>1</v>
      </c>
      <c r="T10647" s="2" t="s">
        <v>81</v>
      </c>
    </row>
    <row r="10648" spans="1:20" x14ac:dyDescent="0.25">
      <c r="A10648">
        <v>1120102232</v>
      </c>
      <c r="B10648">
        <v>126155762</v>
      </c>
      <c r="C10648" t="s">
        <v>82</v>
      </c>
      <c r="D10648" t="s">
        <v>75</v>
      </c>
      <c r="E10648" t="s">
        <v>76</v>
      </c>
      <c r="F10648" s="7">
        <v>45063</v>
      </c>
      <c r="G10648" s="7">
        <v>45429</v>
      </c>
      <c r="H10648" t="s">
        <v>77</v>
      </c>
      <c r="I10648" t="s">
        <v>78</v>
      </c>
      <c r="J10648" s="7"/>
      <c r="K10648" s="7">
        <v>45069</v>
      </c>
      <c r="L10648" s="7">
        <v>45429</v>
      </c>
      <c r="M10648" t="s">
        <v>77</v>
      </c>
      <c r="N10648"/>
      <c r="O10648">
        <v>2026</v>
      </c>
      <c r="P10648" s="2">
        <v>2</v>
      </c>
      <c r="Q10648" t="s">
        <v>80</v>
      </c>
      <c r="R10648" s="8">
        <v>46267</v>
      </c>
      <c r="S10648" s="2">
        <v>1</v>
      </c>
      <c r="T10648" s="2" t="s">
        <v>81</v>
      </c>
    </row>
    <row r="10649" spans="1:20" x14ac:dyDescent="0.25">
      <c r="A10649">
        <v>1120102330</v>
      </c>
      <c r="B10649">
        <v>126210108</v>
      </c>
      <c r="C10649" t="s">
        <v>82</v>
      </c>
      <c r="D10649" t="s">
        <v>88</v>
      </c>
      <c r="E10649" t="s">
        <v>76</v>
      </c>
      <c r="F10649" s="7">
        <v>45069</v>
      </c>
      <c r="G10649" s="7">
        <v>45435</v>
      </c>
      <c r="H10649" t="s">
        <v>77</v>
      </c>
      <c r="I10649" t="s">
        <v>78</v>
      </c>
      <c r="J10649" s="7">
        <v>45488</v>
      </c>
      <c r="K10649" s="7">
        <v>45995</v>
      </c>
      <c r="L10649" s="7">
        <v>45435</v>
      </c>
      <c r="M10649" t="s">
        <v>77</v>
      </c>
      <c r="N10649" t="s">
        <v>79</v>
      </c>
      <c r="O10649">
        <v>2026</v>
      </c>
      <c r="P10649" s="2">
        <v>2</v>
      </c>
      <c r="Q10649" t="s">
        <v>80</v>
      </c>
      <c r="R10649" s="8">
        <v>46267</v>
      </c>
      <c r="S10649" s="2">
        <v>1</v>
      </c>
      <c r="T10649" s="2" t="s">
        <v>81</v>
      </c>
    </row>
    <row r="10650" spans="1:20" x14ac:dyDescent="0.25">
      <c r="A10650">
        <v>1120102621</v>
      </c>
      <c r="B10650">
        <v>126364222</v>
      </c>
      <c r="C10650" t="s">
        <v>85</v>
      </c>
      <c r="D10650" t="s">
        <v>88</v>
      </c>
      <c r="E10650" t="s">
        <v>76</v>
      </c>
      <c r="F10650" s="7">
        <v>45090</v>
      </c>
      <c r="G10650" s="7">
        <v>45456</v>
      </c>
      <c r="H10650" t="s">
        <v>77</v>
      </c>
      <c r="I10650" t="s">
        <v>84</v>
      </c>
      <c r="J10650" s="7">
        <v>45432</v>
      </c>
      <c r="K10650" s="7">
        <v>45134</v>
      </c>
      <c r="L10650" s="7">
        <v>45456</v>
      </c>
      <c r="M10650" t="s">
        <v>77</v>
      </c>
      <c r="N10650" t="s">
        <v>79</v>
      </c>
      <c r="O10650">
        <v>2026</v>
      </c>
      <c r="P10650" s="2">
        <v>2</v>
      </c>
      <c r="Q10650" t="s">
        <v>80</v>
      </c>
      <c r="R10650" s="8">
        <v>46267</v>
      </c>
      <c r="S10650" s="2">
        <v>1</v>
      </c>
      <c r="T10650" s="2" t="s">
        <v>81</v>
      </c>
    </row>
    <row r="10651" spans="1:20" x14ac:dyDescent="0.25">
      <c r="A10651">
        <v>1120102942</v>
      </c>
      <c r="B10651">
        <v>126510805</v>
      </c>
      <c r="C10651" t="s">
        <v>95</v>
      </c>
      <c r="D10651" t="s">
        <v>88</v>
      </c>
      <c r="E10651" t="s">
        <v>76</v>
      </c>
      <c r="F10651" s="7">
        <v>45113</v>
      </c>
      <c r="G10651" s="7">
        <v>45479</v>
      </c>
      <c r="H10651" t="s">
        <v>77</v>
      </c>
      <c r="I10651" t="s">
        <v>78</v>
      </c>
      <c r="J10651" s="7">
        <v>45565</v>
      </c>
      <c r="K10651" s="7">
        <v>45696</v>
      </c>
      <c r="L10651" s="7">
        <v>45479</v>
      </c>
      <c r="M10651" t="s">
        <v>77</v>
      </c>
      <c r="N10651" t="s">
        <v>79</v>
      </c>
      <c r="O10651">
        <v>2026</v>
      </c>
      <c r="P10651" s="2">
        <v>2</v>
      </c>
      <c r="Q10651" t="s">
        <v>80</v>
      </c>
      <c r="R10651" s="8">
        <v>46267</v>
      </c>
      <c r="S10651" s="2">
        <v>1</v>
      </c>
      <c r="T10651" s="2" t="s">
        <v>81</v>
      </c>
    </row>
    <row r="10652" spans="1:20" x14ac:dyDescent="0.25">
      <c r="A10652">
        <v>1120103140</v>
      </c>
      <c r="B10652">
        <v>126604320</v>
      </c>
      <c r="C10652" t="s">
        <v>74</v>
      </c>
      <c r="D10652" t="s">
        <v>88</v>
      </c>
      <c r="E10652" t="s">
        <v>76</v>
      </c>
      <c r="F10652" s="7">
        <v>45124</v>
      </c>
      <c r="G10652" s="7">
        <v>45490</v>
      </c>
      <c r="H10652" t="s">
        <v>86</v>
      </c>
      <c r="I10652" t="s">
        <v>87</v>
      </c>
      <c r="J10652" s="7">
        <v>46211</v>
      </c>
      <c r="K10652" s="7">
        <v>45124</v>
      </c>
      <c r="L10652" s="7">
        <v>45490</v>
      </c>
      <c r="M10652" t="s">
        <v>86</v>
      </c>
      <c r="N10652" t="s">
        <v>79</v>
      </c>
      <c r="O10652">
        <v>2026</v>
      </c>
      <c r="P10652" s="2">
        <v>2</v>
      </c>
      <c r="Q10652" t="s">
        <v>80</v>
      </c>
      <c r="R10652" s="8">
        <v>46267</v>
      </c>
      <c r="S10652" s="2">
        <v>1</v>
      </c>
      <c r="T10652" s="2" t="s">
        <v>81</v>
      </c>
    </row>
    <row r="10653" spans="1:20" x14ac:dyDescent="0.25">
      <c r="A10653">
        <v>1120103475</v>
      </c>
      <c r="B10653">
        <v>126716811</v>
      </c>
      <c r="C10653" t="s">
        <v>82</v>
      </c>
      <c r="D10653" t="s">
        <v>88</v>
      </c>
      <c r="E10653" t="s">
        <v>76</v>
      </c>
      <c r="F10653" s="7">
        <v>45132</v>
      </c>
      <c r="G10653" s="7">
        <v>45498</v>
      </c>
      <c r="H10653" t="s">
        <v>77</v>
      </c>
      <c r="I10653" t="s">
        <v>84</v>
      </c>
      <c r="J10653" s="7">
        <v>45633</v>
      </c>
      <c r="K10653" s="7">
        <v>45919</v>
      </c>
      <c r="L10653" s="7">
        <v>45498</v>
      </c>
      <c r="M10653" t="s">
        <v>77</v>
      </c>
      <c r="N10653" t="s">
        <v>79</v>
      </c>
      <c r="O10653">
        <v>2026</v>
      </c>
      <c r="P10653" s="2">
        <v>2</v>
      </c>
      <c r="Q10653" t="s">
        <v>80</v>
      </c>
      <c r="R10653" s="8">
        <v>46267</v>
      </c>
      <c r="S10653" s="2">
        <v>1</v>
      </c>
      <c r="T10653" s="2" t="s">
        <v>81</v>
      </c>
    </row>
    <row r="10654" spans="1:20" x14ac:dyDescent="0.25">
      <c r="A10654">
        <v>1120103495</v>
      </c>
      <c r="B10654">
        <v>126721358</v>
      </c>
      <c r="C10654" t="s">
        <v>74</v>
      </c>
      <c r="D10654" t="s">
        <v>88</v>
      </c>
      <c r="E10654" t="s">
        <v>76</v>
      </c>
      <c r="F10654" s="7">
        <v>45139</v>
      </c>
      <c r="G10654" s="7">
        <v>45505</v>
      </c>
      <c r="H10654" t="s">
        <v>86</v>
      </c>
      <c r="I10654" t="s">
        <v>87</v>
      </c>
      <c r="J10654" s="7"/>
      <c r="K10654" s="7">
        <v>46171</v>
      </c>
      <c r="L10654" s="7">
        <v>45505</v>
      </c>
      <c r="M10654" t="s">
        <v>86</v>
      </c>
      <c r="N10654"/>
      <c r="O10654">
        <v>2026</v>
      </c>
      <c r="P10654" s="2">
        <v>2</v>
      </c>
      <c r="Q10654" t="s">
        <v>80</v>
      </c>
      <c r="R10654" s="8">
        <v>46267</v>
      </c>
      <c r="S10654" s="2">
        <v>1</v>
      </c>
      <c r="T10654" s="2" t="s">
        <v>81</v>
      </c>
    </row>
    <row r="10655" spans="1:20" x14ac:dyDescent="0.25">
      <c r="A10655">
        <v>1120103844</v>
      </c>
      <c r="B10655">
        <v>126874601</v>
      </c>
      <c r="C10655" t="s">
        <v>93</v>
      </c>
      <c r="D10655" t="s">
        <v>75</v>
      </c>
      <c r="E10655" t="s">
        <v>76</v>
      </c>
      <c r="F10655" s="7">
        <v>45159</v>
      </c>
      <c r="G10655" s="7">
        <v>45525</v>
      </c>
      <c r="H10655" t="s">
        <v>77</v>
      </c>
      <c r="I10655" t="s">
        <v>78</v>
      </c>
      <c r="J10655" s="7"/>
      <c r="K10655" s="7">
        <v>45160</v>
      </c>
      <c r="L10655" s="7">
        <v>45525</v>
      </c>
      <c r="M10655" t="s">
        <v>77</v>
      </c>
      <c r="N10655"/>
      <c r="O10655">
        <v>2026</v>
      </c>
      <c r="P10655" s="2">
        <v>2</v>
      </c>
      <c r="Q10655" t="s">
        <v>80</v>
      </c>
      <c r="R10655" s="8">
        <v>46267</v>
      </c>
      <c r="S10655" s="2">
        <v>1</v>
      </c>
      <c r="T10655" s="2" t="s">
        <v>81</v>
      </c>
    </row>
    <row r="10656" spans="1:20" x14ac:dyDescent="0.25">
      <c r="A10656">
        <v>1120103903</v>
      </c>
      <c r="B10656">
        <v>126900852</v>
      </c>
      <c r="C10656" t="s">
        <v>96</v>
      </c>
      <c r="D10656" t="s">
        <v>75</v>
      </c>
      <c r="E10656" t="s">
        <v>76</v>
      </c>
      <c r="F10656" s="7">
        <v>45162</v>
      </c>
      <c r="G10656" s="7">
        <v>45528</v>
      </c>
      <c r="H10656" t="s">
        <v>77</v>
      </c>
      <c r="I10656" t="s">
        <v>78</v>
      </c>
      <c r="J10656" s="7"/>
      <c r="K10656" s="7">
        <v>45162</v>
      </c>
      <c r="L10656" s="7">
        <v>45528</v>
      </c>
      <c r="M10656" t="s">
        <v>77</v>
      </c>
      <c r="N10656"/>
      <c r="O10656">
        <v>2026</v>
      </c>
      <c r="P10656" s="2">
        <v>2</v>
      </c>
      <c r="Q10656" t="s">
        <v>80</v>
      </c>
      <c r="R10656" s="8">
        <v>46267</v>
      </c>
      <c r="S10656" s="2">
        <v>1</v>
      </c>
      <c r="T10656" s="2" t="s">
        <v>81</v>
      </c>
    </row>
    <row r="10657" spans="1:20" x14ac:dyDescent="0.25">
      <c r="A10657">
        <v>1120103928</v>
      </c>
      <c r="B10657">
        <v>126910290</v>
      </c>
      <c r="C10657" t="s">
        <v>74</v>
      </c>
      <c r="D10657" t="s">
        <v>88</v>
      </c>
      <c r="E10657" t="s">
        <v>76</v>
      </c>
      <c r="F10657" s="7">
        <v>45163</v>
      </c>
      <c r="G10657" s="7">
        <v>46990</v>
      </c>
      <c r="H10657" t="s">
        <v>86</v>
      </c>
      <c r="I10657" t="s">
        <v>87</v>
      </c>
      <c r="J10657" s="7">
        <v>46080</v>
      </c>
      <c r="K10657" s="7">
        <v>45902</v>
      </c>
      <c r="L10657" s="7">
        <v>46990</v>
      </c>
      <c r="M10657" t="s">
        <v>86</v>
      </c>
      <c r="N10657" t="s">
        <v>79</v>
      </c>
      <c r="O10657">
        <v>2026</v>
      </c>
      <c r="P10657" s="2">
        <v>2</v>
      </c>
      <c r="Q10657" t="s">
        <v>80</v>
      </c>
      <c r="R10657" s="8">
        <v>46267</v>
      </c>
      <c r="S10657" s="2">
        <v>1</v>
      </c>
      <c r="T10657" s="2" t="s">
        <v>81</v>
      </c>
    </row>
    <row r="10658" spans="1:20" x14ac:dyDescent="0.25">
      <c r="A10658">
        <v>1120103968</v>
      </c>
      <c r="B10658">
        <v>126920654</v>
      </c>
      <c r="C10658" t="s">
        <v>74</v>
      </c>
      <c r="D10658" t="s">
        <v>88</v>
      </c>
      <c r="E10658" t="s">
        <v>76</v>
      </c>
      <c r="F10658" s="7">
        <v>45164</v>
      </c>
      <c r="G10658" s="7">
        <v>45530</v>
      </c>
      <c r="H10658" t="s">
        <v>86</v>
      </c>
      <c r="I10658" t="s">
        <v>87</v>
      </c>
      <c r="J10658" s="7"/>
      <c r="K10658" s="7">
        <v>45170</v>
      </c>
      <c r="L10658" s="7">
        <v>45530</v>
      </c>
      <c r="M10658" t="s">
        <v>86</v>
      </c>
      <c r="N10658"/>
      <c r="O10658">
        <v>2026</v>
      </c>
      <c r="P10658" s="2">
        <v>2</v>
      </c>
      <c r="Q10658" t="s">
        <v>80</v>
      </c>
      <c r="R10658" s="8">
        <v>46267</v>
      </c>
      <c r="S10658" s="2">
        <v>1</v>
      </c>
      <c r="T10658" s="2" t="s">
        <v>81</v>
      </c>
    </row>
    <row r="10659" spans="1:20" x14ac:dyDescent="0.25">
      <c r="A10659">
        <v>1120104162</v>
      </c>
      <c r="B10659">
        <v>126993160</v>
      </c>
      <c r="C10659" t="s">
        <v>97</v>
      </c>
      <c r="D10659" t="s">
        <v>88</v>
      </c>
      <c r="E10659" t="s">
        <v>76</v>
      </c>
      <c r="F10659" s="7">
        <v>45175</v>
      </c>
      <c r="G10659" s="7">
        <v>45541</v>
      </c>
      <c r="H10659" t="s">
        <v>77</v>
      </c>
      <c r="I10659" t="s">
        <v>78</v>
      </c>
      <c r="J10659" s="7">
        <v>46084</v>
      </c>
      <c r="K10659" s="7">
        <v>46090</v>
      </c>
      <c r="L10659" s="7">
        <v>45541</v>
      </c>
      <c r="M10659" t="s">
        <v>77</v>
      </c>
      <c r="N10659" t="s">
        <v>79</v>
      </c>
      <c r="O10659">
        <v>2026</v>
      </c>
      <c r="P10659" s="2">
        <v>2</v>
      </c>
      <c r="Q10659" t="s">
        <v>80</v>
      </c>
      <c r="R10659" s="8">
        <v>46267</v>
      </c>
      <c r="S10659" s="2">
        <v>1</v>
      </c>
      <c r="T10659" s="2" t="s">
        <v>81</v>
      </c>
    </row>
    <row r="10660" spans="1:20" x14ac:dyDescent="0.25">
      <c r="A10660">
        <v>1120104253</v>
      </c>
      <c r="B10660">
        <v>127037104</v>
      </c>
      <c r="C10660" t="s">
        <v>85</v>
      </c>
      <c r="D10660" t="s">
        <v>88</v>
      </c>
      <c r="E10660" t="s">
        <v>76</v>
      </c>
      <c r="F10660" s="7">
        <v>45181</v>
      </c>
      <c r="G10660" s="7">
        <v>45547</v>
      </c>
      <c r="H10660" t="s">
        <v>86</v>
      </c>
      <c r="I10660" t="s">
        <v>87</v>
      </c>
      <c r="J10660" s="7"/>
      <c r="K10660" s="7">
        <v>46168</v>
      </c>
      <c r="L10660" s="7">
        <v>45547</v>
      </c>
      <c r="M10660" t="s">
        <v>86</v>
      </c>
      <c r="N10660"/>
      <c r="O10660">
        <v>2026</v>
      </c>
      <c r="P10660" s="2">
        <v>2</v>
      </c>
      <c r="Q10660" t="s">
        <v>80</v>
      </c>
      <c r="R10660" s="8">
        <v>46267</v>
      </c>
      <c r="S10660" s="2">
        <v>1</v>
      </c>
      <c r="T10660" s="2" t="s">
        <v>81</v>
      </c>
    </row>
    <row r="10661" spans="1:20" x14ac:dyDescent="0.25">
      <c r="A10661">
        <v>1120104269</v>
      </c>
      <c r="B10661">
        <v>127040576</v>
      </c>
      <c r="C10661" t="s">
        <v>93</v>
      </c>
      <c r="D10661" t="s">
        <v>83</v>
      </c>
      <c r="E10661" t="s">
        <v>76</v>
      </c>
      <c r="F10661" s="7">
        <v>45166</v>
      </c>
      <c r="G10661" s="7">
        <v>45350</v>
      </c>
      <c r="H10661" t="s">
        <v>77</v>
      </c>
      <c r="I10661" t="s">
        <v>84</v>
      </c>
      <c r="J10661" s="7">
        <v>45914</v>
      </c>
      <c r="K10661" s="7">
        <v>45295</v>
      </c>
      <c r="L10661" s="7">
        <v>45350</v>
      </c>
      <c r="M10661" t="s">
        <v>77</v>
      </c>
      <c r="N10661" t="s">
        <v>79</v>
      </c>
      <c r="O10661">
        <v>2026</v>
      </c>
      <c r="P10661" s="2">
        <v>2</v>
      </c>
      <c r="Q10661" t="s">
        <v>80</v>
      </c>
      <c r="R10661" s="8">
        <v>46267</v>
      </c>
      <c r="S10661" s="2">
        <v>1</v>
      </c>
      <c r="T10661" s="2" t="s">
        <v>81</v>
      </c>
    </row>
    <row r="10662" spans="1:20" x14ac:dyDescent="0.25">
      <c r="A10662">
        <v>1120104421</v>
      </c>
      <c r="B10662">
        <v>127088739</v>
      </c>
      <c r="C10662" t="s">
        <v>85</v>
      </c>
      <c r="D10662" t="s">
        <v>88</v>
      </c>
      <c r="E10662" t="s">
        <v>76</v>
      </c>
      <c r="F10662" s="7">
        <v>45188</v>
      </c>
      <c r="G10662" s="7">
        <v>47015</v>
      </c>
      <c r="H10662" t="s">
        <v>77</v>
      </c>
      <c r="I10662" t="s">
        <v>78</v>
      </c>
      <c r="J10662" s="7">
        <v>46155</v>
      </c>
      <c r="K10662" s="7">
        <v>46168</v>
      </c>
      <c r="L10662" s="7">
        <v>47015</v>
      </c>
      <c r="M10662" t="s">
        <v>77</v>
      </c>
      <c r="N10662" t="s">
        <v>79</v>
      </c>
      <c r="O10662">
        <v>2026</v>
      </c>
      <c r="P10662" s="2">
        <v>2</v>
      </c>
      <c r="Q10662" t="s">
        <v>80</v>
      </c>
      <c r="R10662" s="8">
        <v>46267</v>
      </c>
      <c r="S10662" s="2">
        <v>1</v>
      </c>
      <c r="T10662" s="2" t="s">
        <v>81</v>
      </c>
    </row>
    <row r="10663" spans="1:20" x14ac:dyDescent="0.25">
      <c r="A10663">
        <v>1120104622</v>
      </c>
      <c r="B10663">
        <v>127150288</v>
      </c>
      <c r="C10663" t="s">
        <v>91</v>
      </c>
      <c r="D10663" t="s">
        <v>88</v>
      </c>
      <c r="E10663" t="s">
        <v>76</v>
      </c>
      <c r="F10663" s="7">
        <v>45197</v>
      </c>
      <c r="G10663" s="7">
        <v>45288</v>
      </c>
      <c r="H10663" t="s">
        <v>77</v>
      </c>
      <c r="I10663" t="s">
        <v>78</v>
      </c>
      <c r="J10663" s="7">
        <v>46148</v>
      </c>
      <c r="K10663" s="7">
        <v>45846</v>
      </c>
      <c r="L10663" s="7">
        <v>45288</v>
      </c>
      <c r="M10663" t="s">
        <v>77</v>
      </c>
      <c r="N10663" t="s">
        <v>79</v>
      </c>
      <c r="O10663">
        <v>2026</v>
      </c>
      <c r="P10663" s="2">
        <v>2</v>
      </c>
      <c r="Q10663" t="s">
        <v>80</v>
      </c>
      <c r="R10663" s="8">
        <v>46267</v>
      </c>
      <c r="S10663" s="2">
        <v>1</v>
      </c>
      <c r="T10663" s="2" t="s">
        <v>81</v>
      </c>
    </row>
    <row r="10664" spans="1:20" x14ac:dyDescent="0.25">
      <c r="A10664">
        <v>1120104972</v>
      </c>
      <c r="B10664">
        <v>127274587</v>
      </c>
      <c r="C10664" t="s">
        <v>93</v>
      </c>
      <c r="D10664" t="s">
        <v>88</v>
      </c>
      <c r="E10664" t="s">
        <v>76</v>
      </c>
      <c r="F10664" s="7">
        <v>45213</v>
      </c>
      <c r="G10664" s="7">
        <v>45579</v>
      </c>
      <c r="H10664" t="s">
        <v>77</v>
      </c>
      <c r="I10664" t="s">
        <v>78</v>
      </c>
      <c r="J10664" s="7">
        <v>46175</v>
      </c>
      <c r="K10664" s="7">
        <v>46052</v>
      </c>
      <c r="L10664" s="7">
        <v>45579</v>
      </c>
      <c r="M10664" t="s">
        <v>77</v>
      </c>
      <c r="N10664" t="s">
        <v>79</v>
      </c>
      <c r="O10664">
        <v>2026</v>
      </c>
      <c r="P10664" s="2">
        <v>2</v>
      </c>
      <c r="Q10664" t="s">
        <v>80</v>
      </c>
      <c r="R10664" s="8">
        <v>46267</v>
      </c>
      <c r="S10664" s="2">
        <v>1</v>
      </c>
      <c r="T10664" s="2" t="s">
        <v>81</v>
      </c>
    </row>
    <row r="10665" spans="1:20" x14ac:dyDescent="0.25">
      <c r="A10665">
        <v>1120105515</v>
      </c>
      <c r="B10665">
        <v>127425998</v>
      </c>
      <c r="C10665" t="s">
        <v>98</v>
      </c>
      <c r="D10665" t="s">
        <v>88</v>
      </c>
      <c r="E10665" t="s">
        <v>76</v>
      </c>
      <c r="F10665" s="7">
        <v>45237</v>
      </c>
      <c r="G10665" s="7">
        <v>45603</v>
      </c>
      <c r="H10665" t="s">
        <v>77</v>
      </c>
      <c r="I10665" t="s">
        <v>84</v>
      </c>
      <c r="J10665" s="7">
        <v>45633</v>
      </c>
      <c r="K10665" s="7">
        <v>45541</v>
      </c>
      <c r="L10665" s="7">
        <v>45603</v>
      </c>
      <c r="M10665" t="s">
        <v>77</v>
      </c>
      <c r="N10665" t="s">
        <v>79</v>
      </c>
      <c r="O10665">
        <v>2026</v>
      </c>
      <c r="P10665" s="2">
        <v>2</v>
      </c>
      <c r="Q10665" t="s">
        <v>80</v>
      </c>
      <c r="R10665" s="8">
        <v>46267</v>
      </c>
      <c r="S10665" s="2">
        <v>1</v>
      </c>
      <c r="T10665" s="2" t="s">
        <v>81</v>
      </c>
    </row>
    <row r="10666" spans="1:20" x14ac:dyDescent="0.25">
      <c r="A10666">
        <v>1120105838</v>
      </c>
      <c r="B10666">
        <v>128268359</v>
      </c>
      <c r="C10666" t="s">
        <v>82</v>
      </c>
      <c r="D10666" t="s">
        <v>88</v>
      </c>
      <c r="E10666" t="s">
        <v>76</v>
      </c>
      <c r="F10666" s="7">
        <v>45357</v>
      </c>
      <c r="G10666" s="7">
        <v>45722</v>
      </c>
      <c r="H10666" t="s">
        <v>77</v>
      </c>
      <c r="I10666" t="s">
        <v>78</v>
      </c>
      <c r="J10666" s="7">
        <v>45737</v>
      </c>
      <c r="K10666" s="7">
        <v>45748</v>
      </c>
      <c r="L10666" s="7">
        <v>45722</v>
      </c>
      <c r="M10666" t="s">
        <v>77</v>
      </c>
      <c r="N10666" t="s">
        <v>79</v>
      </c>
      <c r="O10666">
        <v>2026</v>
      </c>
      <c r="P10666" s="2">
        <v>2</v>
      </c>
      <c r="Q10666" t="s">
        <v>80</v>
      </c>
      <c r="R10666" s="8">
        <v>46267</v>
      </c>
      <c r="S10666" s="2">
        <v>1</v>
      </c>
      <c r="T10666" s="2" t="s">
        <v>81</v>
      </c>
    </row>
    <row r="10667" spans="1:20" x14ac:dyDescent="0.25">
      <c r="A10667">
        <v>1120105892</v>
      </c>
      <c r="B10667">
        <v>128302494</v>
      </c>
      <c r="C10667" t="s">
        <v>85</v>
      </c>
      <c r="D10667" t="s">
        <v>88</v>
      </c>
      <c r="E10667" t="s">
        <v>76</v>
      </c>
      <c r="F10667" s="7">
        <v>45364</v>
      </c>
      <c r="G10667" s="7">
        <v>47190</v>
      </c>
      <c r="H10667" t="s">
        <v>77</v>
      </c>
      <c r="I10667" t="s">
        <v>78</v>
      </c>
      <c r="J10667" s="7">
        <v>46131</v>
      </c>
      <c r="K10667" s="7">
        <v>46134</v>
      </c>
      <c r="L10667" s="7">
        <v>47190</v>
      </c>
      <c r="M10667" t="s">
        <v>77</v>
      </c>
      <c r="N10667" t="s">
        <v>79</v>
      </c>
      <c r="O10667">
        <v>2026</v>
      </c>
      <c r="P10667" s="2">
        <v>2</v>
      </c>
      <c r="Q10667" t="s">
        <v>80</v>
      </c>
      <c r="R10667" s="8">
        <v>46267</v>
      </c>
      <c r="S10667" s="2">
        <v>1</v>
      </c>
      <c r="T10667" s="2" t="s">
        <v>81</v>
      </c>
    </row>
    <row r="10668" spans="1:20" x14ac:dyDescent="0.25">
      <c r="A10668">
        <v>1120105994</v>
      </c>
      <c r="B10668">
        <v>128403982</v>
      </c>
      <c r="C10668" t="s">
        <v>74</v>
      </c>
      <c r="D10668" t="s">
        <v>83</v>
      </c>
      <c r="E10668" t="s">
        <v>76</v>
      </c>
      <c r="F10668" s="7">
        <v>45380</v>
      </c>
      <c r="G10668" s="7">
        <v>45564</v>
      </c>
      <c r="H10668" t="s">
        <v>77</v>
      </c>
      <c r="I10668" t="s">
        <v>84</v>
      </c>
      <c r="J10668" s="7">
        <v>45427</v>
      </c>
      <c r="K10668" s="7">
        <v>45688</v>
      </c>
      <c r="L10668" s="7">
        <v>45564</v>
      </c>
      <c r="M10668" t="s">
        <v>77</v>
      </c>
      <c r="N10668" t="s">
        <v>92</v>
      </c>
      <c r="O10668">
        <v>2026</v>
      </c>
      <c r="P10668" s="2">
        <v>2</v>
      </c>
      <c r="Q10668" t="s">
        <v>80</v>
      </c>
      <c r="R10668" s="8">
        <v>46267</v>
      </c>
      <c r="S10668" s="2">
        <v>1</v>
      </c>
      <c r="T10668" s="2" t="s">
        <v>81</v>
      </c>
    </row>
    <row r="10669" spans="1:20" x14ac:dyDescent="0.25">
      <c r="A10669">
        <v>1120106190</v>
      </c>
      <c r="B10669">
        <v>128681143</v>
      </c>
      <c r="C10669" t="s">
        <v>90</v>
      </c>
      <c r="D10669" t="s">
        <v>83</v>
      </c>
      <c r="E10669" t="s">
        <v>76</v>
      </c>
      <c r="F10669" s="7">
        <v>45406</v>
      </c>
      <c r="G10669" s="7">
        <v>45497</v>
      </c>
      <c r="H10669" t="s">
        <v>77</v>
      </c>
      <c r="I10669" t="s">
        <v>84</v>
      </c>
      <c r="J10669" s="7">
        <v>46155</v>
      </c>
      <c r="K10669" s="7">
        <v>45747</v>
      </c>
      <c r="L10669" s="7">
        <v>45497</v>
      </c>
      <c r="M10669" t="s">
        <v>77</v>
      </c>
      <c r="N10669" t="s">
        <v>79</v>
      </c>
      <c r="O10669">
        <v>2026</v>
      </c>
      <c r="P10669" s="2">
        <v>2</v>
      </c>
      <c r="Q10669" t="s">
        <v>80</v>
      </c>
      <c r="R10669" s="8">
        <v>46267</v>
      </c>
      <c r="S10669" s="2">
        <v>1</v>
      </c>
      <c r="T10669" s="2" t="s">
        <v>81</v>
      </c>
    </row>
    <row r="10670" spans="1:20" x14ac:dyDescent="0.25">
      <c r="A10670">
        <v>1120106763</v>
      </c>
      <c r="B10670">
        <v>129208890</v>
      </c>
      <c r="C10670" t="s">
        <v>93</v>
      </c>
      <c r="D10670" t="s">
        <v>88</v>
      </c>
      <c r="E10670" t="s">
        <v>76</v>
      </c>
      <c r="F10670" s="7">
        <v>45482</v>
      </c>
      <c r="G10670" s="7">
        <v>45847</v>
      </c>
      <c r="H10670" t="s">
        <v>77</v>
      </c>
      <c r="I10670" t="s">
        <v>84</v>
      </c>
      <c r="J10670" s="7">
        <v>45495</v>
      </c>
      <c r="K10670" s="7">
        <v>45747</v>
      </c>
      <c r="L10670" s="7">
        <v>45847</v>
      </c>
      <c r="M10670" t="s">
        <v>77</v>
      </c>
      <c r="N10670" t="s">
        <v>92</v>
      </c>
      <c r="O10670">
        <v>2026</v>
      </c>
      <c r="P10670" s="2">
        <v>2</v>
      </c>
      <c r="Q10670" t="s">
        <v>80</v>
      </c>
      <c r="R10670" s="8">
        <v>46267</v>
      </c>
      <c r="S10670" s="2">
        <v>1</v>
      </c>
      <c r="T10670" s="2" t="s">
        <v>81</v>
      </c>
    </row>
    <row r="10671" spans="1:20" x14ac:dyDescent="0.25">
      <c r="A10671">
        <v>1120106962</v>
      </c>
      <c r="B10671">
        <v>129319451</v>
      </c>
      <c r="C10671" t="s">
        <v>93</v>
      </c>
      <c r="D10671" t="s">
        <v>88</v>
      </c>
      <c r="E10671" t="s">
        <v>76</v>
      </c>
      <c r="F10671" s="7">
        <v>45502</v>
      </c>
      <c r="G10671" s="7">
        <v>45867</v>
      </c>
      <c r="H10671" t="s">
        <v>77</v>
      </c>
      <c r="I10671" t="s">
        <v>78</v>
      </c>
      <c r="J10671" s="7">
        <v>46205</v>
      </c>
      <c r="K10671" s="7">
        <v>45945</v>
      </c>
      <c r="L10671" s="7">
        <v>45867</v>
      </c>
      <c r="M10671" t="s">
        <v>77</v>
      </c>
      <c r="N10671" t="s">
        <v>79</v>
      </c>
      <c r="O10671">
        <v>2026</v>
      </c>
      <c r="P10671" s="2">
        <v>2</v>
      </c>
      <c r="Q10671" t="s">
        <v>80</v>
      </c>
      <c r="R10671" s="8">
        <v>46267</v>
      </c>
      <c r="S10671" s="2">
        <v>1</v>
      </c>
      <c r="T10671" s="2" t="s">
        <v>81</v>
      </c>
    </row>
    <row r="10672" spans="1:20" x14ac:dyDescent="0.25">
      <c r="A10672">
        <v>1120107493</v>
      </c>
      <c r="B10672">
        <v>129487015</v>
      </c>
      <c r="C10672" t="s">
        <v>74</v>
      </c>
      <c r="D10672" t="s">
        <v>83</v>
      </c>
      <c r="E10672" t="s">
        <v>76</v>
      </c>
      <c r="F10672" s="7">
        <v>45539</v>
      </c>
      <c r="G10672" s="7">
        <v>45720</v>
      </c>
      <c r="H10672" t="s">
        <v>77</v>
      </c>
      <c r="I10672" t="s">
        <v>78</v>
      </c>
      <c r="J10672" s="7"/>
      <c r="K10672" s="7">
        <v>45971</v>
      </c>
      <c r="L10672" s="7">
        <v>45720</v>
      </c>
      <c r="M10672" t="s">
        <v>77</v>
      </c>
      <c r="N10672"/>
      <c r="O10672">
        <v>2026</v>
      </c>
      <c r="P10672" s="2">
        <v>2</v>
      </c>
      <c r="Q10672" t="s">
        <v>80</v>
      </c>
      <c r="R10672" s="8">
        <v>46267</v>
      </c>
      <c r="S10672" s="2">
        <v>1</v>
      </c>
      <c r="T10672" s="2" t="s">
        <v>81</v>
      </c>
    </row>
    <row r="10673" spans="1:20" x14ac:dyDescent="0.25">
      <c r="A10673">
        <v>1120107640</v>
      </c>
      <c r="B10673">
        <v>129541298</v>
      </c>
      <c r="C10673" t="s">
        <v>91</v>
      </c>
      <c r="D10673" t="s">
        <v>83</v>
      </c>
      <c r="E10673" t="s">
        <v>76</v>
      </c>
      <c r="F10673" s="7">
        <v>45551</v>
      </c>
      <c r="G10673" s="7">
        <v>45732</v>
      </c>
      <c r="H10673" t="s">
        <v>77</v>
      </c>
      <c r="I10673" t="s">
        <v>84</v>
      </c>
      <c r="J10673" s="7"/>
      <c r="K10673" s="7">
        <v>45875</v>
      </c>
      <c r="L10673" s="7">
        <v>45732</v>
      </c>
      <c r="M10673" t="s">
        <v>77</v>
      </c>
      <c r="N10673"/>
      <c r="O10673">
        <v>2026</v>
      </c>
      <c r="P10673" s="2">
        <v>2</v>
      </c>
      <c r="Q10673" t="s">
        <v>80</v>
      </c>
      <c r="R10673" s="8">
        <v>46267</v>
      </c>
      <c r="S10673" s="2">
        <v>1</v>
      </c>
      <c r="T10673" s="2" t="s">
        <v>81</v>
      </c>
    </row>
    <row r="10674" spans="1:20" x14ac:dyDescent="0.25">
      <c r="A10674">
        <v>1120108973</v>
      </c>
      <c r="B10674">
        <v>130979108</v>
      </c>
      <c r="C10674" t="s">
        <v>74</v>
      </c>
      <c r="D10674" t="s">
        <v>83</v>
      </c>
      <c r="E10674" t="s">
        <v>76</v>
      </c>
      <c r="F10674" s="7">
        <v>45730</v>
      </c>
      <c r="G10674" s="7">
        <v>47556</v>
      </c>
      <c r="H10674" t="s">
        <v>77</v>
      </c>
      <c r="I10674" t="s">
        <v>78</v>
      </c>
      <c r="J10674" s="7"/>
      <c r="K10674" s="7">
        <v>45730</v>
      </c>
      <c r="L10674" s="7">
        <v>47556</v>
      </c>
      <c r="M10674" t="s">
        <v>77</v>
      </c>
      <c r="N10674"/>
      <c r="O10674">
        <v>2026</v>
      </c>
      <c r="P10674" s="2">
        <v>2</v>
      </c>
      <c r="Q10674" t="s">
        <v>80</v>
      </c>
      <c r="R10674" s="8">
        <v>46267</v>
      </c>
      <c r="S10674" s="2">
        <v>1</v>
      </c>
      <c r="T10674" s="2" t="s">
        <v>81</v>
      </c>
    </row>
    <row r="10675" spans="1:20" x14ac:dyDescent="0.25">
      <c r="A10675">
        <v>1120109364</v>
      </c>
      <c r="B10675">
        <v>131219779</v>
      </c>
      <c r="C10675" t="s">
        <v>82</v>
      </c>
      <c r="D10675" t="s">
        <v>83</v>
      </c>
      <c r="E10675" t="s">
        <v>76</v>
      </c>
      <c r="F10675" s="7">
        <v>45786</v>
      </c>
      <c r="G10675" s="7">
        <v>45970</v>
      </c>
      <c r="H10675" t="s">
        <v>77</v>
      </c>
      <c r="I10675" t="s">
        <v>78</v>
      </c>
      <c r="J10675" s="7">
        <v>45929</v>
      </c>
      <c r="K10675" s="7">
        <v>45787</v>
      </c>
      <c r="L10675" s="7">
        <v>45970</v>
      </c>
      <c r="M10675" t="s">
        <v>77</v>
      </c>
      <c r="N10675" t="s">
        <v>79</v>
      </c>
      <c r="O10675">
        <v>2026</v>
      </c>
      <c r="P10675" s="2">
        <v>2</v>
      </c>
      <c r="Q10675" t="s">
        <v>80</v>
      </c>
      <c r="R10675" s="8">
        <v>46267</v>
      </c>
      <c r="S10675" s="2">
        <v>1</v>
      </c>
      <c r="T10675" s="2" t="s">
        <v>81</v>
      </c>
    </row>
    <row r="10676" spans="1:20" x14ac:dyDescent="0.25">
      <c r="A10676">
        <v>1120109518</v>
      </c>
      <c r="B10676">
        <v>131294987</v>
      </c>
      <c r="C10676" t="s">
        <v>96</v>
      </c>
      <c r="D10676" t="s">
        <v>83</v>
      </c>
      <c r="E10676" t="s">
        <v>76</v>
      </c>
      <c r="F10676" s="7">
        <v>45806</v>
      </c>
      <c r="G10676" s="7">
        <v>47632</v>
      </c>
      <c r="H10676" t="s">
        <v>77</v>
      </c>
      <c r="I10676" t="s">
        <v>78</v>
      </c>
      <c r="J10676" s="7"/>
      <c r="K10676" s="7">
        <v>45964</v>
      </c>
      <c r="L10676" s="7">
        <v>47632</v>
      </c>
      <c r="M10676" t="s">
        <v>77</v>
      </c>
      <c r="N10676"/>
      <c r="O10676">
        <v>2026</v>
      </c>
      <c r="P10676" s="2">
        <v>2</v>
      </c>
      <c r="Q10676" t="s">
        <v>80</v>
      </c>
      <c r="R10676" s="8">
        <v>46267</v>
      </c>
      <c r="S10676" s="2">
        <v>1</v>
      </c>
      <c r="T10676" s="2" t="s">
        <v>81</v>
      </c>
    </row>
    <row r="10677" spans="1:20" x14ac:dyDescent="0.25">
      <c r="A10677">
        <v>1120109877</v>
      </c>
      <c r="B10677">
        <v>131471049</v>
      </c>
      <c r="C10677" t="s">
        <v>74</v>
      </c>
      <c r="D10677" t="s">
        <v>75</v>
      </c>
      <c r="E10677" t="s">
        <v>76</v>
      </c>
      <c r="F10677" s="7">
        <v>45852</v>
      </c>
      <c r="G10677" s="7">
        <v>46948</v>
      </c>
      <c r="H10677" t="s">
        <v>86</v>
      </c>
      <c r="I10677" t="s">
        <v>87</v>
      </c>
      <c r="J10677" s="7">
        <v>45863</v>
      </c>
      <c r="K10677" s="7">
        <v>46085</v>
      </c>
      <c r="L10677" s="7">
        <v>46948</v>
      </c>
      <c r="M10677" t="s">
        <v>86</v>
      </c>
      <c r="N10677" t="s">
        <v>79</v>
      </c>
      <c r="O10677">
        <v>2026</v>
      </c>
      <c r="P10677" s="2">
        <v>2</v>
      </c>
      <c r="Q10677" t="s">
        <v>80</v>
      </c>
      <c r="R10677" s="8">
        <v>46267</v>
      </c>
      <c r="S10677" s="2">
        <v>1</v>
      </c>
      <c r="T10677" s="2" t="s">
        <v>81</v>
      </c>
    </row>
    <row r="10678" spans="1:20" x14ac:dyDescent="0.25">
      <c r="A10678">
        <v>1120110139</v>
      </c>
      <c r="B10678">
        <v>131597330</v>
      </c>
      <c r="C10678" t="s">
        <v>96</v>
      </c>
      <c r="D10678" t="s">
        <v>88</v>
      </c>
      <c r="E10678" t="s">
        <v>76</v>
      </c>
      <c r="F10678" s="7">
        <v>45801</v>
      </c>
      <c r="G10678" s="7">
        <v>47627</v>
      </c>
      <c r="H10678" t="s">
        <v>77</v>
      </c>
      <c r="I10678" t="s">
        <v>84</v>
      </c>
      <c r="J10678" s="7"/>
      <c r="K10678" s="7">
        <v>45888</v>
      </c>
      <c r="L10678" s="7">
        <v>47627</v>
      </c>
      <c r="M10678" t="s">
        <v>77</v>
      </c>
      <c r="N10678"/>
      <c r="O10678">
        <v>2026</v>
      </c>
      <c r="P10678" s="2">
        <v>2</v>
      </c>
      <c r="Q10678" t="s">
        <v>80</v>
      </c>
      <c r="R10678" s="8">
        <v>46267</v>
      </c>
      <c r="S10678" s="2">
        <v>1</v>
      </c>
      <c r="T10678" s="2" t="s">
        <v>81</v>
      </c>
    </row>
    <row r="10679" spans="1:20" x14ac:dyDescent="0.25">
      <c r="A10679">
        <v>1120111524</v>
      </c>
      <c r="B10679">
        <v>132979962</v>
      </c>
      <c r="C10679" t="s">
        <v>85</v>
      </c>
      <c r="D10679" t="s">
        <v>75</v>
      </c>
      <c r="E10679" t="s">
        <v>76</v>
      </c>
      <c r="F10679" s="7">
        <v>46063</v>
      </c>
      <c r="G10679" s="7">
        <v>47889</v>
      </c>
      <c r="H10679" t="s">
        <v>77</v>
      </c>
      <c r="I10679" t="s">
        <v>78</v>
      </c>
      <c r="J10679" s="7"/>
      <c r="K10679" s="7">
        <v>46112</v>
      </c>
      <c r="L10679" s="7">
        <v>47889</v>
      </c>
      <c r="M10679" t="s">
        <v>77</v>
      </c>
      <c r="N10679"/>
      <c r="O10679">
        <v>2026</v>
      </c>
      <c r="P10679" s="2">
        <v>2</v>
      </c>
      <c r="Q10679" t="s">
        <v>80</v>
      </c>
      <c r="R10679" s="8">
        <v>46267</v>
      </c>
      <c r="S10679" s="2">
        <v>1</v>
      </c>
      <c r="T10679" s="2" t="s">
        <v>81</v>
      </c>
    </row>
    <row r="10680" spans="1:20" x14ac:dyDescent="0.25">
      <c r="A10680">
        <v>1120111952</v>
      </c>
      <c r="B10680">
        <v>133200014</v>
      </c>
      <c r="C10680" t="s">
        <v>93</v>
      </c>
      <c r="D10680" t="s">
        <v>88</v>
      </c>
      <c r="E10680" t="s">
        <v>76</v>
      </c>
      <c r="F10680" s="7">
        <v>46118</v>
      </c>
      <c r="G10680" s="7">
        <v>46483</v>
      </c>
      <c r="H10680" t="s">
        <v>77</v>
      </c>
      <c r="I10680" t="s">
        <v>89</v>
      </c>
      <c r="J10680" s="7"/>
      <c r="K10680" s="7">
        <v>46122</v>
      </c>
      <c r="L10680" s="7">
        <v>46483</v>
      </c>
      <c r="M10680" t="s">
        <v>77</v>
      </c>
      <c r="N10680"/>
      <c r="O10680">
        <v>2026</v>
      </c>
      <c r="P10680" s="2">
        <v>2</v>
      </c>
      <c r="Q10680" t="s">
        <v>80</v>
      </c>
      <c r="R10680" s="8">
        <v>46267</v>
      </c>
      <c r="S10680" s="2">
        <v>1</v>
      </c>
      <c r="T10680" s="2" t="s">
        <v>81</v>
      </c>
    </row>
    <row r="10681" spans="1:20" x14ac:dyDescent="0.25">
      <c r="A10681">
        <v>1120112366</v>
      </c>
      <c r="B10681">
        <v>110557757</v>
      </c>
      <c r="C10681" t="s">
        <v>96</v>
      </c>
      <c r="D10681" t="s">
        <v>75</v>
      </c>
      <c r="E10681" t="s">
        <v>76</v>
      </c>
      <c r="F10681" s="7">
        <v>42196</v>
      </c>
      <c r="G10681" s="7">
        <v>44023</v>
      </c>
      <c r="H10681" t="s">
        <v>86</v>
      </c>
      <c r="I10681" t="s">
        <v>87</v>
      </c>
      <c r="J10681" s="7">
        <v>45857</v>
      </c>
      <c r="K10681" s="7">
        <v>46119</v>
      </c>
      <c r="L10681" s="7">
        <v>44023</v>
      </c>
      <c r="M10681" t="s">
        <v>86</v>
      </c>
      <c r="N10681" t="s">
        <v>79</v>
      </c>
      <c r="O10681">
        <v>2026</v>
      </c>
      <c r="P10681" s="2">
        <v>2</v>
      </c>
      <c r="Q10681" t="s">
        <v>80</v>
      </c>
      <c r="R10681" s="8">
        <v>46267</v>
      </c>
      <c r="S10681" s="2">
        <v>1</v>
      </c>
      <c r="T10681" s="2" t="s">
        <v>81</v>
      </c>
    </row>
    <row r="10682" spans="1:20" x14ac:dyDescent="0.25">
      <c r="A10682">
        <v>1120112461</v>
      </c>
      <c r="B10682">
        <v>110871407</v>
      </c>
      <c r="C10682" t="s">
        <v>74</v>
      </c>
      <c r="D10682" t="s">
        <v>75</v>
      </c>
      <c r="E10682" t="s">
        <v>76</v>
      </c>
      <c r="F10682" s="7">
        <v>42305</v>
      </c>
      <c r="G10682" s="7">
        <v>44094</v>
      </c>
      <c r="H10682" t="s">
        <v>77</v>
      </c>
      <c r="I10682" t="s">
        <v>78</v>
      </c>
      <c r="J10682" s="7">
        <v>45546</v>
      </c>
      <c r="K10682" s="7">
        <v>45555</v>
      </c>
      <c r="L10682" s="7">
        <v>44094</v>
      </c>
      <c r="M10682" t="s">
        <v>77</v>
      </c>
      <c r="N10682" t="s">
        <v>79</v>
      </c>
      <c r="O10682">
        <v>2026</v>
      </c>
      <c r="P10682" s="2">
        <v>2</v>
      </c>
      <c r="Q10682" t="s">
        <v>80</v>
      </c>
      <c r="R10682" s="8">
        <v>46267</v>
      </c>
      <c r="S10682" s="2">
        <v>1</v>
      </c>
      <c r="T10682" s="2" t="s">
        <v>81</v>
      </c>
    </row>
    <row r="10683" spans="1:20" x14ac:dyDescent="0.25">
      <c r="A10683">
        <v>1120112462</v>
      </c>
      <c r="B10683">
        <v>110871407</v>
      </c>
      <c r="C10683" t="s">
        <v>74</v>
      </c>
      <c r="D10683" t="s">
        <v>75</v>
      </c>
      <c r="E10683" t="s">
        <v>76</v>
      </c>
      <c r="F10683" s="7">
        <v>42305</v>
      </c>
      <c r="G10683" s="7">
        <v>44094</v>
      </c>
      <c r="H10683" t="s">
        <v>77</v>
      </c>
      <c r="I10683" t="s">
        <v>78</v>
      </c>
      <c r="J10683" s="7">
        <v>45546</v>
      </c>
      <c r="K10683" s="7">
        <v>44166</v>
      </c>
      <c r="L10683" s="7">
        <v>44094</v>
      </c>
      <c r="M10683" t="s">
        <v>77</v>
      </c>
      <c r="N10683" t="s">
        <v>79</v>
      </c>
      <c r="O10683">
        <v>2026</v>
      </c>
      <c r="P10683" s="2">
        <v>2</v>
      </c>
      <c r="Q10683" t="s">
        <v>80</v>
      </c>
      <c r="R10683" s="8">
        <v>46267</v>
      </c>
      <c r="S10683" s="2">
        <v>1</v>
      </c>
      <c r="T10683" s="2" t="s">
        <v>81</v>
      </c>
    </row>
    <row r="10684" spans="1:20" x14ac:dyDescent="0.25">
      <c r="A10684">
        <v>1120112800</v>
      </c>
      <c r="B10684">
        <v>111984793</v>
      </c>
      <c r="C10684" t="s">
        <v>82</v>
      </c>
      <c r="D10684" t="s">
        <v>83</v>
      </c>
      <c r="E10684" t="s">
        <v>76</v>
      </c>
      <c r="F10684" s="7">
        <v>42607</v>
      </c>
      <c r="G10684" s="7">
        <v>44433</v>
      </c>
      <c r="H10684" t="s">
        <v>77</v>
      </c>
      <c r="I10684" t="s">
        <v>78</v>
      </c>
      <c r="J10684" s="7">
        <v>45929</v>
      </c>
      <c r="K10684" s="7">
        <v>45748</v>
      </c>
      <c r="L10684" s="7">
        <v>44433</v>
      </c>
      <c r="M10684" t="s">
        <v>77</v>
      </c>
      <c r="N10684" t="s">
        <v>79</v>
      </c>
      <c r="O10684">
        <v>2026</v>
      </c>
      <c r="P10684" s="2">
        <v>2</v>
      </c>
      <c r="Q10684" t="s">
        <v>80</v>
      </c>
      <c r="R10684" s="8">
        <v>46267</v>
      </c>
      <c r="S10684" s="2">
        <v>1</v>
      </c>
      <c r="T10684" s="2" t="s">
        <v>81</v>
      </c>
    </row>
    <row r="10685" spans="1:20" x14ac:dyDescent="0.25">
      <c r="A10685">
        <v>1120113423</v>
      </c>
      <c r="B10685">
        <v>114934928</v>
      </c>
      <c r="C10685" t="s">
        <v>82</v>
      </c>
      <c r="D10685" t="s">
        <v>75</v>
      </c>
      <c r="E10685" t="s">
        <v>76</v>
      </c>
      <c r="F10685" s="7">
        <v>43343</v>
      </c>
      <c r="G10685" s="7">
        <v>45169</v>
      </c>
      <c r="H10685" t="s">
        <v>77</v>
      </c>
      <c r="I10685" t="s">
        <v>78</v>
      </c>
      <c r="J10685" s="7">
        <v>45393</v>
      </c>
      <c r="K10685" s="7">
        <v>43353</v>
      </c>
      <c r="L10685" s="7">
        <v>45169</v>
      </c>
      <c r="M10685" t="s">
        <v>77</v>
      </c>
      <c r="N10685" t="s">
        <v>79</v>
      </c>
      <c r="O10685">
        <v>2026</v>
      </c>
      <c r="P10685" s="2">
        <v>2</v>
      </c>
      <c r="Q10685" t="s">
        <v>80</v>
      </c>
      <c r="R10685" s="8">
        <v>46267</v>
      </c>
      <c r="S10685" s="2">
        <v>1</v>
      </c>
      <c r="T10685" s="2" t="s">
        <v>81</v>
      </c>
    </row>
    <row r="10686" spans="1:20" x14ac:dyDescent="0.25">
      <c r="A10686">
        <v>1120113491</v>
      </c>
      <c r="B10686">
        <v>115503004</v>
      </c>
      <c r="C10686" t="s">
        <v>93</v>
      </c>
      <c r="D10686" t="s">
        <v>75</v>
      </c>
      <c r="E10686" t="s">
        <v>76</v>
      </c>
      <c r="F10686" s="7">
        <v>43447</v>
      </c>
      <c r="G10686" s="7">
        <v>45273</v>
      </c>
      <c r="H10686" t="s">
        <v>77</v>
      </c>
      <c r="I10686" t="s">
        <v>78</v>
      </c>
      <c r="J10686" s="7">
        <v>45776</v>
      </c>
      <c r="K10686" s="7">
        <v>43447</v>
      </c>
      <c r="L10686" s="7">
        <v>45273</v>
      </c>
      <c r="M10686" t="s">
        <v>77</v>
      </c>
      <c r="N10686" t="s">
        <v>79</v>
      </c>
      <c r="O10686">
        <v>2026</v>
      </c>
      <c r="P10686" s="2">
        <v>2</v>
      </c>
      <c r="Q10686" t="s">
        <v>80</v>
      </c>
      <c r="R10686" s="8">
        <v>46267</v>
      </c>
      <c r="S10686" s="2">
        <v>1</v>
      </c>
      <c r="T10686" s="2" t="s">
        <v>81</v>
      </c>
    </row>
    <row r="10687" spans="1:20" x14ac:dyDescent="0.25">
      <c r="A10687">
        <v>1120113539</v>
      </c>
      <c r="B10687">
        <v>116713355</v>
      </c>
      <c r="C10687" t="s">
        <v>82</v>
      </c>
      <c r="D10687" t="s">
        <v>88</v>
      </c>
      <c r="E10687" t="s">
        <v>76</v>
      </c>
      <c r="F10687" s="7">
        <v>43536</v>
      </c>
      <c r="G10687" s="7">
        <v>43902</v>
      </c>
      <c r="H10687" t="s">
        <v>77</v>
      </c>
      <c r="I10687" t="s">
        <v>78</v>
      </c>
      <c r="J10687" s="7">
        <v>45914</v>
      </c>
      <c r="K10687" s="7">
        <v>45057</v>
      </c>
      <c r="L10687" s="7">
        <v>43902</v>
      </c>
      <c r="M10687" t="s">
        <v>77</v>
      </c>
      <c r="N10687" t="s">
        <v>79</v>
      </c>
      <c r="O10687">
        <v>2026</v>
      </c>
      <c r="P10687" s="2">
        <v>2</v>
      </c>
      <c r="Q10687" t="s">
        <v>80</v>
      </c>
      <c r="R10687" s="8">
        <v>46267</v>
      </c>
      <c r="S10687" s="2">
        <v>1</v>
      </c>
      <c r="T10687" s="2" t="s">
        <v>81</v>
      </c>
    </row>
    <row r="10688" spans="1:20" x14ac:dyDescent="0.25">
      <c r="A10688">
        <v>1120113557</v>
      </c>
      <c r="B10688">
        <v>116732414</v>
      </c>
      <c r="C10688" t="s">
        <v>82</v>
      </c>
      <c r="D10688" t="s">
        <v>83</v>
      </c>
      <c r="E10688" t="s">
        <v>76</v>
      </c>
      <c r="F10688" s="7">
        <v>43538</v>
      </c>
      <c r="G10688" s="7">
        <v>43722</v>
      </c>
      <c r="H10688" t="s">
        <v>77</v>
      </c>
      <c r="I10688" t="s">
        <v>78</v>
      </c>
      <c r="J10688" s="7">
        <v>45824</v>
      </c>
      <c r="K10688" s="7">
        <v>43544</v>
      </c>
      <c r="L10688" s="7">
        <v>43722</v>
      </c>
      <c r="M10688" t="s">
        <v>77</v>
      </c>
      <c r="N10688" t="s">
        <v>79</v>
      </c>
      <c r="O10688">
        <v>2026</v>
      </c>
      <c r="P10688" s="2">
        <v>2</v>
      </c>
      <c r="Q10688" t="s">
        <v>80</v>
      </c>
      <c r="R10688" s="8">
        <v>46267</v>
      </c>
      <c r="S10688" s="2">
        <v>1</v>
      </c>
      <c r="T10688" s="2" t="s">
        <v>81</v>
      </c>
    </row>
    <row r="10689" spans="1:20" x14ac:dyDescent="0.25">
      <c r="A10689">
        <v>1120113642</v>
      </c>
      <c r="B10689">
        <v>116842256</v>
      </c>
      <c r="C10689" t="s">
        <v>82</v>
      </c>
      <c r="D10689" t="s">
        <v>83</v>
      </c>
      <c r="E10689" t="s">
        <v>76</v>
      </c>
      <c r="F10689" s="7">
        <v>43550</v>
      </c>
      <c r="G10689" s="7">
        <v>43734</v>
      </c>
      <c r="H10689" t="s">
        <v>77</v>
      </c>
      <c r="I10689" t="s">
        <v>78</v>
      </c>
      <c r="J10689" s="7">
        <v>45914</v>
      </c>
      <c r="K10689" s="7">
        <v>45748</v>
      </c>
      <c r="L10689" s="7">
        <v>43734</v>
      </c>
      <c r="M10689" t="s">
        <v>77</v>
      </c>
      <c r="N10689" t="s">
        <v>79</v>
      </c>
      <c r="O10689">
        <v>2026</v>
      </c>
      <c r="P10689" s="2">
        <v>2</v>
      </c>
      <c r="Q10689" t="s">
        <v>80</v>
      </c>
      <c r="R10689" s="8">
        <v>46267</v>
      </c>
      <c r="S10689" s="2">
        <v>1</v>
      </c>
      <c r="T10689" s="2" t="s">
        <v>81</v>
      </c>
    </row>
    <row r="10690" spans="1:20" x14ac:dyDescent="0.25">
      <c r="A10690">
        <v>1120113644</v>
      </c>
      <c r="B10690">
        <v>116842256</v>
      </c>
      <c r="C10690" t="s">
        <v>82</v>
      </c>
      <c r="D10690" t="s">
        <v>83</v>
      </c>
      <c r="E10690" t="s">
        <v>76</v>
      </c>
      <c r="F10690" s="7">
        <v>43550</v>
      </c>
      <c r="G10690" s="7">
        <v>43734</v>
      </c>
      <c r="H10690" t="s">
        <v>77</v>
      </c>
      <c r="I10690" t="s">
        <v>78</v>
      </c>
      <c r="J10690" s="7">
        <v>45914</v>
      </c>
      <c r="K10690" s="7">
        <v>43658</v>
      </c>
      <c r="L10690" s="7">
        <v>43734</v>
      </c>
      <c r="M10690" t="s">
        <v>77</v>
      </c>
      <c r="N10690" t="s">
        <v>79</v>
      </c>
      <c r="O10690">
        <v>2026</v>
      </c>
      <c r="P10690" s="2">
        <v>2</v>
      </c>
      <c r="Q10690" t="s">
        <v>80</v>
      </c>
      <c r="R10690" s="8">
        <v>46267</v>
      </c>
      <c r="S10690" s="2">
        <v>1</v>
      </c>
      <c r="T10690" s="2" t="s">
        <v>81</v>
      </c>
    </row>
    <row r="10691" spans="1:20" x14ac:dyDescent="0.25">
      <c r="A10691">
        <v>1120113716</v>
      </c>
      <c r="B10691">
        <v>116973941</v>
      </c>
      <c r="C10691" t="s">
        <v>82</v>
      </c>
      <c r="D10691" t="s">
        <v>88</v>
      </c>
      <c r="E10691" t="s">
        <v>76</v>
      </c>
      <c r="F10691" s="7">
        <v>43562</v>
      </c>
      <c r="G10691" s="7">
        <v>43928</v>
      </c>
      <c r="H10691" t="s">
        <v>77</v>
      </c>
      <c r="I10691" t="s">
        <v>78</v>
      </c>
      <c r="J10691" s="7">
        <v>45432</v>
      </c>
      <c r="K10691" s="7">
        <v>45748</v>
      </c>
      <c r="L10691" s="7">
        <v>43928</v>
      </c>
      <c r="M10691" t="s">
        <v>77</v>
      </c>
      <c r="N10691" t="s">
        <v>79</v>
      </c>
      <c r="O10691">
        <v>2026</v>
      </c>
      <c r="P10691" s="2">
        <v>2</v>
      </c>
      <c r="Q10691" t="s">
        <v>80</v>
      </c>
      <c r="R10691" s="8">
        <v>46267</v>
      </c>
      <c r="S10691" s="2">
        <v>1</v>
      </c>
      <c r="T10691" s="2" t="s">
        <v>81</v>
      </c>
    </row>
    <row r="10692" spans="1:20" x14ac:dyDescent="0.25">
      <c r="A10692">
        <v>1120113729</v>
      </c>
      <c r="B10692">
        <v>116986828</v>
      </c>
      <c r="C10692" t="s">
        <v>82</v>
      </c>
      <c r="D10692" t="s">
        <v>83</v>
      </c>
      <c r="E10692" t="s">
        <v>76</v>
      </c>
      <c r="F10692" s="7">
        <v>43564</v>
      </c>
      <c r="G10692" s="7">
        <v>43744</v>
      </c>
      <c r="H10692" t="s">
        <v>77</v>
      </c>
      <c r="I10692" t="s">
        <v>78</v>
      </c>
      <c r="J10692" s="7">
        <v>45845</v>
      </c>
      <c r="K10692" s="7">
        <v>45748</v>
      </c>
      <c r="L10692" s="7">
        <v>43744</v>
      </c>
      <c r="M10692" t="s">
        <v>77</v>
      </c>
      <c r="N10692" t="s">
        <v>79</v>
      </c>
      <c r="O10692">
        <v>2026</v>
      </c>
      <c r="P10692" s="2">
        <v>2</v>
      </c>
      <c r="Q10692" t="s">
        <v>80</v>
      </c>
      <c r="R10692" s="8">
        <v>46267</v>
      </c>
      <c r="S10692" s="2">
        <v>1</v>
      </c>
      <c r="T10692" s="2" t="s">
        <v>81</v>
      </c>
    </row>
    <row r="10693" spans="1:20" x14ac:dyDescent="0.25">
      <c r="A10693">
        <v>1120113732</v>
      </c>
      <c r="B10693">
        <v>116990721</v>
      </c>
      <c r="C10693" t="s">
        <v>94</v>
      </c>
      <c r="D10693" t="s">
        <v>83</v>
      </c>
      <c r="E10693" t="s">
        <v>76</v>
      </c>
      <c r="F10693" s="7">
        <v>43564</v>
      </c>
      <c r="G10693" s="7">
        <v>43747</v>
      </c>
      <c r="H10693" t="s">
        <v>77</v>
      </c>
      <c r="I10693" t="s">
        <v>78</v>
      </c>
      <c r="J10693" s="7">
        <v>45633</v>
      </c>
      <c r="K10693" s="7">
        <v>45748</v>
      </c>
      <c r="L10693" s="7">
        <v>43747</v>
      </c>
      <c r="M10693" t="s">
        <v>77</v>
      </c>
      <c r="N10693" t="s">
        <v>79</v>
      </c>
      <c r="O10693">
        <v>2026</v>
      </c>
      <c r="P10693" s="2">
        <v>2</v>
      </c>
      <c r="Q10693" t="s">
        <v>80</v>
      </c>
      <c r="R10693" s="8">
        <v>46267</v>
      </c>
      <c r="S10693" s="2">
        <v>1</v>
      </c>
      <c r="T10693" s="2" t="s">
        <v>81</v>
      </c>
    </row>
    <row r="10694" spans="1:20" x14ac:dyDescent="0.25">
      <c r="A10694">
        <v>1120113745</v>
      </c>
      <c r="B10694">
        <v>117011245</v>
      </c>
      <c r="C10694" t="s">
        <v>82</v>
      </c>
      <c r="D10694" t="s">
        <v>88</v>
      </c>
      <c r="E10694" t="s">
        <v>76</v>
      </c>
      <c r="F10694" s="7">
        <v>43566</v>
      </c>
      <c r="G10694" s="7">
        <v>43932</v>
      </c>
      <c r="H10694" t="s">
        <v>77</v>
      </c>
      <c r="I10694" t="s">
        <v>84</v>
      </c>
      <c r="J10694" s="7">
        <v>45550</v>
      </c>
      <c r="K10694" s="7">
        <v>45748</v>
      </c>
      <c r="L10694" s="7">
        <v>43932</v>
      </c>
      <c r="M10694" t="s">
        <v>77</v>
      </c>
      <c r="N10694" t="s">
        <v>79</v>
      </c>
      <c r="O10694">
        <v>2026</v>
      </c>
      <c r="P10694" s="2">
        <v>2</v>
      </c>
      <c r="Q10694" t="s">
        <v>80</v>
      </c>
      <c r="R10694" s="8">
        <v>46267</v>
      </c>
      <c r="S10694" s="2">
        <v>1</v>
      </c>
      <c r="T10694" s="2" t="s">
        <v>81</v>
      </c>
    </row>
    <row r="10695" spans="1:20" x14ac:dyDescent="0.25">
      <c r="A10695">
        <v>1120113760</v>
      </c>
      <c r="B10695">
        <v>117022713</v>
      </c>
      <c r="C10695" t="s">
        <v>82</v>
      </c>
      <c r="D10695" t="s">
        <v>88</v>
      </c>
      <c r="E10695" t="s">
        <v>76</v>
      </c>
      <c r="F10695" s="7">
        <v>43568</v>
      </c>
      <c r="G10695" s="7">
        <v>43934</v>
      </c>
      <c r="H10695" t="s">
        <v>77</v>
      </c>
      <c r="I10695" t="s">
        <v>78</v>
      </c>
      <c r="J10695" s="7">
        <v>46001</v>
      </c>
      <c r="K10695" s="7">
        <v>44496</v>
      </c>
      <c r="L10695" s="7">
        <v>43934</v>
      </c>
      <c r="M10695" t="s">
        <v>77</v>
      </c>
      <c r="N10695" t="s">
        <v>92</v>
      </c>
      <c r="O10695">
        <v>2026</v>
      </c>
      <c r="P10695" s="2">
        <v>2</v>
      </c>
      <c r="Q10695" t="s">
        <v>80</v>
      </c>
      <c r="R10695" s="8">
        <v>46267</v>
      </c>
      <c r="S10695" s="2">
        <v>1</v>
      </c>
      <c r="T10695" s="2" t="s">
        <v>81</v>
      </c>
    </row>
    <row r="10696" spans="1:20" x14ac:dyDescent="0.25">
      <c r="A10696">
        <v>1120113774</v>
      </c>
      <c r="B10696">
        <v>117030317</v>
      </c>
      <c r="C10696" t="s">
        <v>82</v>
      </c>
      <c r="D10696" t="s">
        <v>83</v>
      </c>
      <c r="E10696" t="s">
        <v>76</v>
      </c>
      <c r="F10696" s="7">
        <v>43570</v>
      </c>
      <c r="G10696" s="7">
        <v>43753</v>
      </c>
      <c r="H10696" t="s">
        <v>77</v>
      </c>
      <c r="I10696" t="s">
        <v>84</v>
      </c>
      <c r="J10696" s="7">
        <v>45483</v>
      </c>
      <c r="K10696" s="7">
        <v>45748</v>
      </c>
      <c r="L10696" s="7">
        <v>43753</v>
      </c>
      <c r="M10696" t="s">
        <v>77</v>
      </c>
      <c r="N10696" t="s">
        <v>79</v>
      </c>
      <c r="O10696">
        <v>2026</v>
      </c>
      <c r="P10696" s="2">
        <v>2</v>
      </c>
      <c r="Q10696" t="s">
        <v>80</v>
      </c>
      <c r="R10696" s="8">
        <v>46267</v>
      </c>
      <c r="S10696" s="2">
        <v>1</v>
      </c>
      <c r="T10696" s="2" t="s">
        <v>81</v>
      </c>
    </row>
    <row r="10697" spans="1:20" x14ac:dyDescent="0.25">
      <c r="A10697">
        <v>1120113781</v>
      </c>
      <c r="B10697">
        <v>117032833</v>
      </c>
      <c r="C10697" t="s">
        <v>91</v>
      </c>
      <c r="D10697" t="s">
        <v>83</v>
      </c>
      <c r="E10697" t="s">
        <v>76</v>
      </c>
      <c r="F10697" s="7">
        <v>43570</v>
      </c>
      <c r="G10697" s="7">
        <v>43753</v>
      </c>
      <c r="H10697" t="s">
        <v>77</v>
      </c>
      <c r="I10697" t="s">
        <v>78</v>
      </c>
      <c r="J10697" s="7">
        <v>45953</v>
      </c>
      <c r="K10697" s="7">
        <v>45748</v>
      </c>
      <c r="L10697" s="7">
        <v>43753</v>
      </c>
      <c r="M10697" t="s">
        <v>77</v>
      </c>
      <c r="N10697" t="s">
        <v>79</v>
      </c>
      <c r="O10697">
        <v>2026</v>
      </c>
      <c r="P10697" s="2">
        <v>2</v>
      </c>
      <c r="Q10697" t="s">
        <v>80</v>
      </c>
      <c r="R10697" s="8">
        <v>46267</v>
      </c>
      <c r="S10697" s="2">
        <v>1</v>
      </c>
      <c r="T10697" s="2" t="s">
        <v>81</v>
      </c>
    </row>
    <row r="10698" spans="1:20" x14ac:dyDescent="0.25">
      <c r="A10698">
        <v>1120113852</v>
      </c>
      <c r="B10698">
        <v>117105042</v>
      </c>
      <c r="C10698" t="s">
        <v>91</v>
      </c>
      <c r="D10698" t="s">
        <v>88</v>
      </c>
      <c r="E10698" t="s">
        <v>76</v>
      </c>
      <c r="F10698" s="7">
        <v>43581</v>
      </c>
      <c r="G10698" s="7">
        <v>43947</v>
      </c>
      <c r="H10698" t="s">
        <v>77</v>
      </c>
      <c r="I10698" t="s">
        <v>84</v>
      </c>
      <c r="J10698" s="7">
        <v>46178</v>
      </c>
      <c r="K10698" s="7">
        <v>44601</v>
      </c>
      <c r="L10698" s="7">
        <v>43947</v>
      </c>
      <c r="M10698" t="s">
        <v>77</v>
      </c>
      <c r="N10698" t="s">
        <v>79</v>
      </c>
      <c r="O10698">
        <v>2026</v>
      </c>
      <c r="P10698" s="2">
        <v>2</v>
      </c>
      <c r="Q10698" t="s">
        <v>80</v>
      </c>
      <c r="R10698" s="8">
        <v>46267</v>
      </c>
      <c r="S10698" s="2">
        <v>1</v>
      </c>
      <c r="T10698" s="2" t="s">
        <v>81</v>
      </c>
    </row>
    <row r="10699" spans="1:20" x14ac:dyDescent="0.25">
      <c r="A10699">
        <v>1120113875</v>
      </c>
      <c r="B10699">
        <v>117122490</v>
      </c>
      <c r="C10699" t="s">
        <v>91</v>
      </c>
      <c r="D10699" t="s">
        <v>83</v>
      </c>
      <c r="E10699" t="s">
        <v>76</v>
      </c>
      <c r="F10699" s="7">
        <v>43584</v>
      </c>
      <c r="G10699" s="7">
        <v>43767</v>
      </c>
      <c r="H10699" t="s">
        <v>77</v>
      </c>
      <c r="I10699" t="s">
        <v>78</v>
      </c>
      <c r="J10699" s="7">
        <v>45752</v>
      </c>
      <c r="K10699" s="7">
        <v>43658</v>
      </c>
      <c r="L10699" s="7">
        <v>43767</v>
      </c>
      <c r="M10699" t="s">
        <v>77</v>
      </c>
      <c r="N10699" t="s">
        <v>79</v>
      </c>
      <c r="O10699">
        <v>2026</v>
      </c>
      <c r="P10699" s="2">
        <v>2</v>
      </c>
      <c r="Q10699" t="s">
        <v>80</v>
      </c>
      <c r="R10699" s="8">
        <v>46267</v>
      </c>
      <c r="S10699" s="2">
        <v>1</v>
      </c>
      <c r="T10699" s="2" t="s">
        <v>81</v>
      </c>
    </row>
    <row r="10700" spans="1:20" x14ac:dyDescent="0.25">
      <c r="A10700">
        <v>1120113894</v>
      </c>
      <c r="B10700">
        <v>117134662</v>
      </c>
      <c r="C10700" t="s">
        <v>82</v>
      </c>
      <c r="D10700" t="s">
        <v>75</v>
      </c>
      <c r="E10700" t="s">
        <v>76</v>
      </c>
      <c r="F10700" s="7">
        <v>43586</v>
      </c>
      <c r="G10700" s="7">
        <v>43952</v>
      </c>
      <c r="H10700" t="s">
        <v>77</v>
      </c>
      <c r="I10700" t="s">
        <v>78</v>
      </c>
      <c r="J10700" s="7">
        <v>46143</v>
      </c>
      <c r="K10700" s="7">
        <v>44234</v>
      </c>
      <c r="L10700" s="7">
        <v>43952</v>
      </c>
      <c r="M10700" t="s">
        <v>77</v>
      </c>
      <c r="N10700" t="s">
        <v>79</v>
      </c>
      <c r="O10700">
        <v>2026</v>
      </c>
      <c r="P10700" s="2">
        <v>2</v>
      </c>
      <c r="Q10700" t="s">
        <v>80</v>
      </c>
      <c r="R10700" s="8">
        <v>46267</v>
      </c>
      <c r="S10700" s="2">
        <v>1</v>
      </c>
      <c r="T10700" s="2" t="s">
        <v>81</v>
      </c>
    </row>
    <row r="10701" spans="1:20" x14ac:dyDescent="0.25">
      <c r="A10701">
        <v>1120113913</v>
      </c>
      <c r="B10701">
        <v>117160863</v>
      </c>
      <c r="C10701" t="s">
        <v>97</v>
      </c>
      <c r="D10701" t="s">
        <v>88</v>
      </c>
      <c r="E10701" t="s">
        <v>76</v>
      </c>
      <c r="F10701" s="7">
        <v>43589</v>
      </c>
      <c r="G10701" s="7">
        <v>43955</v>
      </c>
      <c r="H10701" t="s">
        <v>77</v>
      </c>
      <c r="I10701" t="s">
        <v>78</v>
      </c>
      <c r="J10701" s="7">
        <v>46163</v>
      </c>
      <c r="K10701" s="7">
        <v>45057</v>
      </c>
      <c r="L10701" s="7">
        <v>43955</v>
      </c>
      <c r="M10701" t="s">
        <v>77</v>
      </c>
      <c r="N10701" t="s">
        <v>79</v>
      </c>
      <c r="O10701">
        <v>2026</v>
      </c>
      <c r="P10701" s="2">
        <v>2</v>
      </c>
      <c r="Q10701" t="s">
        <v>80</v>
      </c>
      <c r="R10701" s="8">
        <v>46267</v>
      </c>
      <c r="S10701" s="2">
        <v>1</v>
      </c>
      <c r="T10701" s="2" t="s">
        <v>81</v>
      </c>
    </row>
    <row r="10702" spans="1:20" x14ac:dyDescent="0.25">
      <c r="A10702">
        <v>1120113937</v>
      </c>
      <c r="B10702">
        <v>117175660</v>
      </c>
      <c r="C10702" t="s">
        <v>85</v>
      </c>
      <c r="D10702" t="s">
        <v>75</v>
      </c>
      <c r="E10702" t="s">
        <v>76</v>
      </c>
      <c r="F10702" s="7">
        <v>43592</v>
      </c>
      <c r="G10702" s="7">
        <v>43958</v>
      </c>
      <c r="H10702" t="s">
        <v>86</v>
      </c>
      <c r="I10702" t="s">
        <v>87</v>
      </c>
      <c r="J10702" s="7">
        <v>45686</v>
      </c>
      <c r="K10702" s="7">
        <v>46077</v>
      </c>
      <c r="L10702" s="7">
        <v>43958</v>
      </c>
      <c r="M10702" t="s">
        <v>86</v>
      </c>
      <c r="N10702" t="s">
        <v>79</v>
      </c>
      <c r="O10702">
        <v>2026</v>
      </c>
      <c r="P10702" s="2">
        <v>2</v>
      </c>
      <c r="Q10702" t="s">
        <v>80</v>
      </c>
      <c r="R10702" s="8">
        <v>46267</v>
      </c>
      <c r="S10702" s="2">
        <v>1</v>
      </c>
      <c r="T10702" s="2" t="s">
        <v>81</v>
      </c>
    </row>
    <row r="10703" spans="1:20" x14ac:dyDescent="0.25">
      <c r="A10703">
        <v>1120113943</v>
      </c>
      <c r="B10703">
        <v>117179703</v>
      </c>
      <c r="C10703" t="s">
        <v>74</v>
      </c>
      <c r="D10703" t="s">
        <v>83</v>
      </c>
      <c r="E10703" t="s">
        <v>76</v>
      </c>
      <c r="F10703" s="7">
        <v>43592</v>
      </c>
      <c r="G10703" s="7">
        <v>43772</v>
      </c>
      <c r="H10703" t="s">
        <v>77</v>
      </c>
      <c r="I10703" t="s">
        <v>78</v>
      </c>
      <c r="J10703" s="7">
        <v>45125</v>
      </c>
      <c r="K10703" s="7">
        <v>43667</v>
      </c>
      <c r="L10703" s="7">
        <v>43772</v>
      </c>
      <c r="M10703" t="s">
        <v>77</v>
      </c>
      <c r="N10703" t="s">
        <v>92</v>
      </c>
      <c r="O10703">
        <v>2026</v>
      </c>
      <c r="P10703" s="2">
        <v>2</v>
      </c>
      <c r="Q10703" t="s">
        <v>80</v>
      </c>
      <c r="R10703" s="8">
        <v>46267</v>
      </c>
      <c r="S10703" s="2">
        <v>1</v>
      </c>
      <c r="T10703" s="2" t="s">
        <v>81</v>
      </c>
    </row>
    <row r="10704" spans="1:20" x14ac:dyDescent="0.25">
      <c r="A10704">
        <v>1120113968</v>
      </c>
      <c r="B10704">
        <v>117205683</v>
      </c>
      <c r="C10704" t="s">
        <v>98</v>
      </c>
      <c r="D10704" t="s">
        <v>83</v>
      </c>
      <c r="E10704" t="s">
        <v>76</v>
      </c>
      <c r="F10704" s="7">
        <v>43594</v>
      </c>
      <c r="G10704" s="7">
        <v>43774</v>
      </c>
      <c r="H10704" t="s">
        <v>77</v>
      </c>
      <c r="I10704" t="s">
        <v>78</v>
      </c>
      <c r="J10704" s="7">
        <v>45437</v>
      </c>
      <c r="K10704" s="7">
        <v>45540</v>
      </c>
      <c r="L10704" s="7">
        <v>43774</v>
      </c>
      <c r="M10704" t="s">
        <v>77</v>
      </c>
      <c r="N10704" t="s">
        <v>79</v>
      </c>
      <c r="O10704">
        <v>2026</v>
      </c>
      <c r="P10704" s="2">
        <v>2</v>
      </c>
      <c r="Q10704" t="s">
        <v>80</v>
      </c>
      <c r="R10704" s="8">
        <v>46267</v>
      </c>
      <c r="S10704" s="2">
        <v>1</v>
      </c>
      <c r="T10704" s="2" t="s">
        <v>81</v>
      </c>
    </row>
    <row r="10705" spans="1:20" x14ac:dyDescent="0.25">
      <c r="A10705">
        <v>1120113975</v>
      </c>
      <c r="B10705">
        <v>117208333</v>
      </c>
      <c r="C10705" t="s">
        <v>74</v>
      </c>
      <c r="D10705" t="s">
        <v>88</v>
      </c>
      <c r="E10705" t="s">
        <v>76</v>
      </c>
      <c r="F10705" s="7">
        <v>43595</v>
      </c>
      <c r="G10705" s="7">
        <v>43961</v>
      </c>
      <c r="H10705" t="s">
        <v>77</v>
      </c>
      <c r="I10705" t="s">
        <v>78</v>
      </c>
      <c r="J10705" s="7">
        <v>45203</v>
      </c>
      <c r="K10705" s="7">
        <v>44243</v>
      </c>
      <c r="L10705" s="7">
        <v>43961</v>
      </c>
      <c r="M10705" t="s">
        <v>77</v>
      </c>
      <c r="N10705" t="s">
        <v>92</v>
      </c>
      <c r="O10705">
        <v>2026</v>
      </c>
      <c r="P10705" s="2">
        <v>2</v>
      </c>
      <c r="Q10705" t="s">
        <v>80</v>
      </c>
      <c r="R10705" s="8">
        <v>46267</v>
      </c>
      <c r="S10705" s="2">
        <v>1</v>
      </c>
      <c r="T10705" s="2" t="s">
        <v>81</v>
      </c>
    </row>
    <row r="10706" spans="1:20" x14ac:dyDescent="0.25">
      <c r="A10706">
        <v>1120114026</v>
      </c>
      <c r="B10706">
        <v>117252360</v>
      </c>
      <c r="C10706" t="s">
        <v>82</v>
      </c>
      <c r="D10706" t="s">
        <v>83</v>
      </c>
      <c r="E10706" t="s">
        <v>76</v>
      </c>
      <c r="F10706" s="7">
        <v>43601</v>
      </c>
      <c r="G10706" s="7">
        <v>43781</v>
      </c>
      <c r="H10706" t="s">
        <v>77</v>
      </c>
      <c r="I10706" t="s">
        <v>78</v>
      </c>
      <c r="J10706" s="7">
        <v>45860</v>
      </c>
      <c r="K10706" s="7">
        <v>44785</v>
      </c>
      <c r="L10706" s="7">
        <v>43781</v>
      </c>
      <c r="M10706" t="s">
        <v>77</v>
      </c>
      <c r="N10706" t="s">
        <v>79</v>
      </c>
      <c r="O10706">
        <v>2026</v>
      </c>
      <c r="P10706" s="2">
        <v>2</v>
      </c>
      <c r="Q10706" t="s">
        <v>80</v>
      </c>
      <c r="R10706" s="8">
        <v>46267</v>
      </c>
      <c r="S10706" s="2">
        <v>1</v>
      </c>
      <c r="T10706" s="2" t="s">
        <v>81</v>
      </c>
    </row>
    <row r="10707" spans="1:20" x14ac:dyDescent="0.25">
      <c r="A10707">
        <v>1120114036</v>
      </c>
      <c r="B10707">
        <v>117268205</v>
      </c>
      <c r="C10707" t="s">
        <v>82</v>
      </c>
      <c r="D10707" t="s">
        <v>88</v>
      </c>
      <c r="E10707" t="s">
        <v>76</v>
      </c>
      <c r="F10707" s="7">
        <v>43603</v>
      </c>
      <c r="G10707" s="7">
        <v>43969</v>
      </c>
      <c r="H10707" t="s">
        <v>77</v>
      </c>
      <c r="I10707" t="s">
        <v>78</v>
      </c>
      <c r="J10707" s="7">
        <v>45740</v>
      </c>
      <c r="K10707" s="7">
        <v>45623</v>
      </c>
      <c r="L10707" s="7">
        <v>43969</v>
      </c>
      <c r="M10707" t="s">
        <v>77</v>
      </c>
      <c r="N10707" t="s">
        <v>79</v>
      </c>
      <c r="O10707">
        <v>2026</v>
      </c>
      <c r="P10707" s="2">
        <v>2</v>
      </c>
      <c r="Q10707" t="s">
        <v>80</v>
      </c>
      <c r="R10707" s="8">
        <v>46267</v>
      </c>
      <c r="S10707" s="2">
        <v>1</v>
      </c>
      <c r="T10707" s="2" t="s">
        <v>81</v>
      </c>
    </row>
    <row r="10708" spans="1:20" x14ac:dyDescent="0.25">
      <c r="A10708">
        <v>1120114120</v>
      </c>
      <c r="B10708">
        <v>117403074</v>
      </c>
      <c r="C10708" t="s">
        <v>82</v>
      </c>
      <c r="D10708" t="s">
        <v>88</v>
      </c>
      <c r="E10708" t="s">
        <v>76</v>
      </c>
      <c r="F10708" s="7">
        <v>43622</v>
      </c>
      <c r="G10708" s="7">
        <v>43988</v>
      </c>
      <c r="H10708" t="s">
        <v>77</v>
      </c>
      <c r="I10708" t="s">
        <v>78</v>
      </c>
      <c r="J10708" s="7">
        <v>45523</v>
      </c>
      <c r="K10708" s="7">
        <v>44245</v>
      </c>
      <c r="L10708" s="7">
        <v>43988</v>
      </c>
      <c r="M10708" t="s">
        <v>77</v>
      </c>
      <c r="N10708" t="s">
        <v>79</v>
      </c>
      <c r="O10708">
        <v>2026</v>
      </c>
      <c r="P10708" s="2">
        <v>2</v>
      </c>
      <c r="Q10708" t="s">
        <v>80</v>
      </c>
      <c r="R10708" s="8">
        <v>46267</v>
      </c>
      <c r="S10708" s="2">
        <v>1</v>
      </c>
      <c r="T10708" s="2" t="s">
        <v>81</v>
      </c>
    </row>
    <row r="10709" spans="1:20" x14ac:dyDescent="0.25">
      <c r="A10709">
        <v>1120114157</v>
      </c>
      <c r="B10709">
        <v>117499480</v>
      </c>
      <c r="C10709" t="s">
        <v>82</v>
      </c>
      <c r="D10709" t="s">
        <v>75</v>
      </c>
      <c r="E10709" t="s">
        <v>76</v>
      </c>
      <c r="F10709" s="7">
        <v>43643</v>
      </c>
      <c r="G10709" s="7">
        <v>45470</v>
      </c>
      <c r="H10709" t="s">
        <v>77</v>
      </c>
      <c r="I10709" t="s">
        <v>78</v>
      </c>
      <c r="J10709" s="7">
        <v>45541</v>
      </c>
      <c r="K10709" s="7">
        <v>46115</v>
      </c>
      <c r="L10709" s="7">
        <v>45470</v>
      </c>
      <c r="M10709" t="s">
        <v>77</v>
      </c>
      <c r="N10709" t="s">
        <v>79</v>
      </c>
      <c r="O10709">
        <v>2026</v>
      </c>
      <c r="P10709" s="2">
        <v>2</v>
      </c>
      <c r="Q10709" t="s">
        <v>80</v>
      </c>
      <c r="R10709" s="8">
        <v>46267</v>
      </c>
      <c r="S10709" s="2">
        <v>1</v>
      </c>
      <c r="T10709" s="2" t="s">
        <v>81</v>
      </c>
    </row>
    <row r="10710" spans="1:20" x14ac:dyDescent="0.25">
      <c r="A10710">
        <v>1120114343</v>
      </c>
      <c r="B10710">
        <v>117933292</v>
      </c>
      <c r="C10710" t="s">
        <v>82</v>
      </c>
      <c r="D10710" t="s">
        <v>83</v>
      </c>
      <c r="E10710" t="s">
        <v>76</v>
      </c>
      <c r="F10710" s="7">
        <v>43738</v>
      </c>
      <c r="G10710" s="7">
        <v>43920</v>
      </c>
      <c r="H10710" t="s">
        <v>77</v>
      </c>
      <c r="I10710" t="s">
        <v>78</v>
      </c>
      <c r="J10710" s="7">
        <v>45966</v>
      </c>
      <c r="K10710" s="7">
        <v>45057</v>
      </c>
      <c r="L10710" s="7">
        <v>43920</v>
      </c>
      <c r="M10710" t="s">
        <v>77</v>
      </c>
      <c r="N10710" t="s">
        <v>79</v>
      </c>
      <c r="O10710">
        <v>2026</v>
      </c>
      <c r="P10710" s="2">
        <v>2</v>
      </c>
      <c r="Q10710" t="s">
        <v>80</v>
      </c>
      <c r="R10710" s="8">
        <v>46267</v>
      </c>
      <c r="S10710" s="2">
        <v>1</v>
      </c>
      <c r="T10710" s="2" t="s">
        <v>81</v>
      </c>
    </row>
    <row r="10711" spans="1:20" x14ac:dyDescent="0.25">
      <c r="A10711">
        <v>1120114606</v>
      </c>
      <c r="B10711">
        <v>119086630</v>
      </c>
      <c r="C10711" t="s">
        <v>82</v>
      </c>
      <c r="D10711" t="s">
        <v>83</v>
      </c>
      <c r="E10711" t="s">
        <v>76</v>
      </c>
      <c r="F10711" s="7">
        <v>43983</v>
      </c>
      <c r="G10711" s="7">
        <v>45809</v>
      </c>
      <c r="H10711" t="s">
        <v>77</v>
      </c>
      <c r="I10711" t="s">
        <v>84</v>
      </c>
      <c r="J10711" s="7">
        <v>45394</v>
      </c>
      <c r="K10711" s="7">
        <v>45915</v>
      </c>
      <c r="L10711" s="7">
        <v>45809</v>
      </c>
      <c r="M10711" t="s">
        <v>77</v>
      </c>
      <c r="N10711" t="s">
        <v>79</v>
      </c>
      <c r="O10711">
        <v>2026</v>
      </c>
      <c r="P10711" s="2">
        <v>2</v>
      </c>
      <c r="Q10711" t="s">
        <v>80</v>
      </c>
      <c r="R10711" s="8">
        <v>46267</v>
      </c>
      <c r="S10711" s="2">
        <v>1</v>
      </c>
      <c r="T10711" s="2" t="s">
        <v>81</v>
      </c>
    </row>
    <row r="10712" spans="1:20" x14ac:dyDescent="0.25">
      <c r="A10712">
        <v>1120114643</v>
      </c>
      <c r="B10712">
        <v>119132216</v>
      </c>
      <c r="C10712" t="s">
        <v>82</v>
      </c>
      <c r="D10712" t="s">
        <v>75</v>
      </c>
      <c r="E10712" t="s">
        <v>76</v>
      </c>
      <c r="F10712" s="7">
        <v>43991</v>
      </c>
      <c r="G10712" s="7">
        <v>44356</v>
      </c>
      <c r="H10712" t="s">
        <v>77</v>
      </c>
      <c r="I10712" t="s">
        <v>78</v>
      </c>
      <c r="J10712" s="7">
        <v>45838</v>
      </c>
      <c r="K10712" s="7">
        <v>45840</v>
      </c>
      <c r="L10712" s="7">
        <v>44356</v>
      </c>
      <c r="M10712" t="s">
        <v>77</v>
      </c>
      <c r="N10712" t="s">
        <v>79</v>
      </c>
      <c r="O10712">
        <v>2026</v>
      </c>
      <c r="P10712" s="2">
        <v>2</v>
      </c>
      <c r="Q10712" t="s">
        <v>80</v>
      </c>
      <c r="R10712" s="8">
        <v>46267</v>
      </c>
      <c r="S10712" s="2">
        <v>1</v>
      </c>
      <c r="T10712" s="2" t="s">
        <v>81</v>
      </c>
    </row>
    <row r="10713" spans="1:20" x14ac:dyDescent="0.25">
      <c r="A10713">
        <v>1120115039</v>
      </c>
      <c r="B10713">
        <v>119536080</v>
      </c>
      <c r="C10713" t="s">
        <v>74</v>
      </c>
      <c r="D10713" t="s">
        <v>83</v>
      </c>
      <c r="E10713" t="s">
        <v>76</v>
      </c>
      <c r="F10713" s="7">
        <v>44043</v>
      </c>
      <c r="G10713" s="7">
        <v>44227</v>
      </c>
      <c r="H10713" t="s">
        <v>77</v>
      </c>
      <c r="I10713" t="s">
        <v>78</v>
      </c>
      <c r="J10713" s="7">
        <v>45719</v>
      </c>
      <c r="K10713" s="7">
        <v>45918</v>
      </c>
      <c r="L10713" s="7">
        <v>44227</v>
      </c>
      <c r="M10713" t="s">
        <v>77</v>
      </c>
      <c r="N10713" t="s">
        <v>79</v>
      </c>
      <c r="O10713">
        <v>2026</v>
      </c>
      <c r="P10713" s="2">
        <v>2</v>
      </c>
      <c r="Q10713" t="s">
        <v>80</v>
      </c>
      <c r="R10713" s="8">
        <v>46267</v>
      </c>
      <c r="S10713" s="2">
        <v>1</v>
      </c>
      <c r="T10713" s="2" t="s">
        <v>81</v>
      </c>
    </row>
    <row r="10714" spans="1:20" x14ac:dyDescent="0.25">
      <c r="A10714">
        <v>1120115095</v>
      </c>
      <c r="B10714">
        <v>119575335</v>
      </c>
      <c r="C10714" t="s">
        <v>98</v>
      </c>
      <c r="D10714" t="s">
        <v>75</v>
      </c>
      <c r="E10714" t="s">
        <v>76</v>
      </c>
      <c r="F10714" s="7">
        <v>44050</v>
      </c>
      <c r="G10714" s="7">
        <v>45876</v>
      </c>
      <c r="H10714" t="s">
        <v>77</v>
      </c>
      <c r="I10714" t="s">
        <v>78</v>
      </c>
      <c r="J10714" s="7">
        <v>45935</v>
      </c>
      <c r="K10714" s="7">
        <v>44143</v>
      </c>
      <c r="L10714" s="7">
        <v>45876</v>
      </c>
      <c r="M10714" t="s">
        <v>77</v>
      </c>
      <c r="N10714" t="s">
        <v>79</v>
      </c>
      <c r="O10714">
        <v>2026</v>
      </c>
      <c r="P10714" s="2">
        <v>2</v>
      </c>
      <c r="Q10714" t="s">
        <v>80</v>
      </c>
      <c r="R10714" s="8">
        <v>46267</v>
      </c>
      <c r="S10714" s="2">
        <v>1</v>
      </c>
      <c r="T10714" s="2" t="s">
        <v>81</v>
      </c>
    </row>
    <row r="10715" spans="1:20" x14ac:dyDescent="0.25">
      <c r="A10715">
        <v>1120115114</v>
      </c>
      <c r="B10715">
        <v>119591438</v>
      </c>
      <c r="C10715" t="s">
        <v>85</v>
      </c>
      <c r="D10715" t="s">
        <v>75</v>
      </c>
      <c r="E10715" t="s">
        <v>76</v>
      </c>
      <c r="F10715" s="7">
        <v>44053</v>
      </c>
      <c r="G10715" s="7">
        <v>44418</v>
      </c>
      <c r="H10715" t="s">
        <v>86</v>
      </c>
      <c r="I10715" t="s">
        <v>87</v>
      </c>
      <c r="J10715" s="7">
        <v>45755</v>
      </c>
      <c r="K10715" s="7">
        <v>44157</v>
      </c>
      <c r="L10715" s="7">
        <v>44418</v>
      </c>
      <c r="M10715" t="s">
        <v>86</v>
      </c>
      <c r="N10715" t="s">
        <v>79</v>
      </c>
      <c r="O10715">
        <v>2026</v>
      </c>
      <c r="P10715" s="2">
        <v>2</v>
      </c>
      <c r="Q10715" t="s">
        <v>80</v>
      </c>
      <c r="R10715" s="8">
        <v>46267</v>
      </c>
      <c r="S10715" s="2">
        <v>1</v>
      </c>
      <c r="T10715" s="2" t="s">
        <v>81</v>
      </c>
    </row>
    <row r="10716" spans="1:20" x14ac:dyDescent="0.25">
      <c r="A10716">
        <v>1120115142</v>
      </c>
      <c r="B10716">
        <v>119602679</v>
      </c>
      <c r="C10716" t="s">
        <v>82</v>
      </c>
      <c r="D10716" t="s">
        <v>83</v>
      </c>
      <c r="E10716" t="s">
        <v>76</v>
      </c>
      <c r="F10716" s="7">
        <v>44054</v>
      </c>
      <c r="G10716" s="7">
        <v>44238</v>
      </c>
      <c r="H10716" t="s">
        <v>77</v>
      </c>
      <c r="I10716" t="s">
        <v>84</v>
      </c>
      <c r="J10716" s="7">
        <v>45450</v>
      </c>
      <c r="K10716" s="7">
        <v>45968</v>
      </c>
      <c r="L10716" s="7">
        <v>44238</v>
      </c>
      <c r="M10716" t="s">
        <v>77</v>
      </c>
      <c r="N10716" t="s">
        <v>79</v>
      </c>
      <c r="O10716">
        <v>2026</v>
      </c>
      <c r="P10716" s="2">
        <v>2</v>
      </c>
      <c r="Q10716" t="s">
        <v>80</v>
      </c>
      <c r="R10716" s="8">
        <v>46267</v>
      </c>
      <c r="S10716" s="2">
        <v>1</v>
      </c>
      <c r="T10716" s="2" t="s">
        <v>81</v>
      </c>
    </row>
    <row r="10717" spans="1:20" x14ac:dyDescent="0.25">
      <c r="A10717">
        <v>1120115752</v>
      </c>
      <c r="B10717">
        <v>119928485</v>
      </c>
      <c r="C10717" t="s">
        <v>85</v>
      </c>
      <c r="D10717" t="s">
        <v>75</v>
      </c>
      <c r="E10717" t="s">
        <v>76</v>
      </c>
      <c r="F10717" s="7">
        <v>44124</v>
      </c>
      <c r="G10717" s="7">
        <v>45950</v>
      </c>
      <c r="H10717" t="s">
        <v>77</v>
      </c>
      <c r="I10717" t="s">
        <v>89</v>
      </c>
      <c r="J10717" s="7">
        <v>44690</v>
      </c>
      <c r="K10717" s="7">
        <v>44160</v>
      </c>
      <c r="L10717" s="7">
        <v>45950</v>
      </c>
      <c r="M10717" t="s">
        <v>77</v>
      </c>
      <c r="N10717" t="s">
        <v>92</v>
      </c>
      <c r="O10717">
        <v>2026</v>
      </c>
      <c r="P10717" s="2">
        <v>2</v>
      </c>
      <c r="Q10717" t="s">
        <v>80</v>
      </c>
      <c r="R10717" s="8">
        <v>46267</v>
      </c>
      <c r="S10717" s="2">
        <v>1</v>
      </c>
      <c r="T10717" s="2" t="s">
        <v>81</v>
      </c>
    </row>
    <row r="10718" spans="1:20" x14ac:dyDescent="0.25">
      <c r="A10718">
        <v>1120115774</v>
      </c>
      <c r="B10718">
        <v>119946397</v>
      </c>
      <c r="C10718" t="s">
        <v>103</v>
      </c>
      <c r="D10718" t="s">
        <v>75</v>
      </c>
      <c r="E10718" t="s">
        <v>76</v>
      </c>
      <c r="F10718" s="7">
        <v>44130</v>
      </c>
      <c r="G10718" s="7">
        <v>45956</v>
      </c>
      <c r="H10718" t="s">
        <v>77</v>
      </c>
      <c r="I10718" t="s">
        <v>78</v>
      </c>
      <c r="J10718" s="7">
        <v>45838</v>
      </c>
      <c r="K10718" s="7">
        <v>44160</v>
      </c>
      <c r="L10718" s="7">
        <v>45956</v>
      </c>
      <c r="M10718" t="s">
        <v>77</v>
      </c>
      <c r="N10718" t="s">
        <v>79</v>
      </c>
      <c r="O10718">
        <v>2026</v>
      </c>
      <c r="P10718" s="2">
        <v>2</v>
      </c>
      <c r="Q10718" t="s">
        <v>80</v>
      </c>
      <c r="R10718" s="8">
        <v>46267</v>
      </c>
      <c r="S10718" s="2">
        <v>1</v>
      </c>
      <c r="T10718" s="2" t="s">
        <v>81</v>
      </c>
    </row>
    <row r="10719" spans="1:20" x14ac:dyDescent="0.25">
      <c r="A10719">
        <v>1120116118</v>
      </c>
      <c r="B10719">
        <v>120567373</v>
      </c>
      <c r="C10719" t="s">
        <v>85</v>
      </c>
      <c r="D10719" t="s">
        <v>75</v>
      </c>
      <c r="E10719" t="s">
        <v>76</v>
      </c>
      <c r="F10719" s="7">
        <v>44231</v>
      </c>
      <c r="G10719" s="7">
        <v>44596</v>
      </c>
      <c r="H10719" t="s">
        <v>77</v>
      </c>
      <c r="I10719" t="s">
        <v>78</v>
      </c>
      <c r="J10719" s="7">
        <v>45242</v>
      </c>
      <c r="K10719" s="7">
        <v>44252</v>
      </c>
      <c r="L10719" s="7">
        <v>44596</v>
      </c>
      <c r="M10719" t="s">
        <v>77</v>
      </c>
      <c r="N10719" t="s">
        <v>92</v>
      </c>
      <c r="O10719">
        <v>2026</v>
      </c>
      <c r="P10719" s="2">
        <v>2</v>
      </c>
      <c r="Q10719" t="s">
        <v>80</v>
      </c>
      <c r="R10719" s="8">
        <v>46267</v>
      </c>
      <c r="S10719" s="2">
        <v>1</v>
      </c>
      <c r="T10719" s="2" t="s">
        <v>81</v>
      </c>
    </row>
    <row r="10720" spans="1:20" x14ac:dyDescent="0.25">
      <c r="A10720">
        <v>1120116209</v>
      </c>
      <c r="B10720">
        <v>120796692</v>
      </c>
      <c r="C10720" t="s">
        <v>74</v>
      </c>
      <c r="D10720" t="s">
        <v>88</v>
      </c>
      <c r="E10720" t="s">
        <v>76</v>
      </c>
      <c r="F10720" s="7">
        <v>44298</v>
      </c>
      <c r="G10720" s="7">
        <v>44663</v>
      </c>
      <c r="H10720" t="s">
        <v>77</v>
      </c>
      <c r="I10720" t="s">
        <v>84</v>
      </c>
      <c r="J10720" s="7">
        <v>45546</v>
      </c>
      <c r="K10720" s="7">
        <v>44299</v>
      </c>
      <c r="L10720" s="7">
        <v>44663</v>
      </c>
      <c r="M10720" t="s">
        <v>77</v>
      </c>
      <c r="N10720" t="s">
        <v>79</v>
      </c>
      <c r="O10720">
        <v>2026</v>
      </c>
      <c r="P10720" s="2">
        <v>2</v>
      </c>
      <c r="Q10720" t="s">
        <v>80</v>
      </c>
      <c r="R10720" s="8">
        <v>46267</v>
      </c>
      <c r="S10720" s="2">
        <v>1</v>
      </c>
      <c r="T10720" s="2" t="s">
        <v>81</v>
      </c>
    </row>
    <row r="10721" spans="1:20" x14ac:dyDescent="0.25">
      <c r="A10721">
        <v>1120116283</v>
      </c>
      <c r="B10721">
        <v>120886830</v>
      </c>
      <c r="C10721" t="s">
        <v>74</v>
      </c>
      <c r="D10721" t="s">
        <v>75</v>
      </c>
      <c r="E10721" t="s">
        <v>76</v>
      </c>
      <c r="F10721" s="7">
        <v>44312</v>
      </c>
      <c r="G10721" s="7">
        <v>44677</v>
      </c>
      <c r="H10721" t="s">
        <v>86</v>
      </c>
      <c r="I10721" t="s">
        <v>87</v>
      </c>
      <c r="J10721" s="7">
        <v>46108</v>
      </c>
      <c r="K10721" s="7">
        <v>44313</v>
      </c>
      <c r="L10721" s="7">
        <v>44677</v>
      </c>
      <c r="M10721" t="s">
        <v>86</v>
      </c>
      <c r="N10721" t="s">
        <v>79</v>
      </c>
      <c r="O10721">
        <v>2026</v>
      </c>
      <c r="P10721" s="2">
        <v>2</v>
      </c>
      <c r="Q10721" t="s">
        <v>80</v>
      </c>
      <c r="R10721" s="8">
        <v>46267</v>
      </c>
      <c r="S10721" s="2">
        <v>1</v>
      </c>
      <c r="T10721" s="2" t="s">
        <v>81</v>
      </c>
    </row>
    <row r="10722" spans="1:20" x14ac:dyDescent="0.25">
      <c r="A10722">
        <v>1120116347</v>
      </c>
      <c r="B10722">
        <v>120944710</v>
      </c>
      <c r="C10722" t="s">
        <v>82</v>
      </c>
      <c r="D10722" t="s">
        <v>83</v>
      </c>
      <c r="E10722" t="s">
        <v>76</v>
      </c>
      <c r="F10722" s="7">
        <v>44322</v>
      </c>
      <c r="G10722" s="7">
        <v>44506</v>
      </c>
      <c r="H10722" t="s">
        <v>77</v>
      </c>
      <c r="I10722" t="s">
        <v>84</v>
      </c>
      <c r="J10722" s="7">
        <v>45812</v>
      </c>
      <c r="K10722" s="7">
        <v>45875</v>
      </c>
      <c r="L10722" s="7">
        <v>44506</v>
      </c>
      <c r="M10722" t="s">
        <v>77</v>
      </c>
      <c r="N10722" t="s">
        <v>79</v>
      </c>
      <c r="O10722">
        <v>2026</v>
      </c>
      <c r="P10722" s="2">
        <v>2</v>
      </c>
      <c r="Q10722" t="s">
        <v>80</v>
      </c>
      <c r="R10722" s="8">
        <v>46267</v>
      </c>
      <c r="S10722" s="2">
        <v>1</v>
      </c>
      <c r="T10722" s="2" t="s">
        <v>81</v>
      </c>
    </row>
    <row r="10723" spans="1:20" x14ac:dyDescent="0.25">
      <c r="A10723">
        <v>1120116354</v>
      </c>
      <c r="B10723">
        <v>120950947</v>
      </c>
      <c r="C10723" t="s">
        <v>74</v>
      </c>
      <c r="D10723" t="s">
        <v>88</v>
      </c>
      <c r="E10723" t="s">
        <v>76</v>
      </c>
      <c r="F10723" s="7">
        <v>44323</v>
      </c>
      <c r="G10723" s="7">
        <v>46149</v>
      </c>
      <c r="H10723" t="s">
        <v>77</v>
      </c>
      <c r="I10723" t="s">
        <v>78</v>
      </c>
      <c r="J10723" s="7">
        <v>45604</v>
      </c>
      <c r="K10723" s="7">
        <v>46070</v>
      </c>
      <c r="L10723" s="7">
        <v>46149</v>
      </c>
      <c r="M10723" t="s">
        <v>77</v>
      </c>
      <c r="N10723" t="s">
        <v>79</v>
      </c>
      <c r="O10723">
        <v>2026</v>
      </c>
      <c r="P10723" s="2">
        <v>2</v>
      </c>
      <c r="Q10723" t="s">
        <v>80</v>
      </c>
      <c r="R10723" s="8">
        <v>46267</v>
      </c>
      <c r="S10723" s="2">
        <v>1</v>
      </c>
      <c r="T10723" s="2" t="s">
        <v>81</v>
      </c>
    </row>
    <row r="10724" spans="1:20" x14ac:dyDescent="0.25">
      <c r="A10724">
        <v>1120116427</v>
      </c>
      <c r="B10724">
        <v>121365728</v>
      </c>
      <c r="C10724" t="s">
        <v>82</v>
      </c>
      <c r="D10724" t="s">
        <v>75</v>
      </c>
      <c r="E10724" t="s">
        <v>76</v>
      </c>
      <c r="F10724" s="7">
        <v>44336</v>
      </c>
      <c r="G10724" s="7">
        <v>44701</v>
      </c>
      <c r="H10724" t="s">
        <v>77</v>
      </c>
      <c r="I10724" t="s">
        <v>89</v>
      </c>
      <c r="J10724" s="7">
        <v>46143</v>
      </c>
      <c r="K10724" s="7">
        <v>44336</v>
      </c>
      <c r="L10724" s="7">
        <v>44701</v>
      </c>
      <c r="M10724" t="s">
        <v>77</v>
      </c>
      <c r="N10724" t="s">
        <v>92</v>
      </c>
      <c r="O10724">
        <v>2026</v>
      </c>
      <c r="P10724" s="2">
        <v>2</v>
      </c>
      <c r="Q10724" t="s">
        <v>80</v>
      </c>
      <c r="R10724" s="8">
        <v>46267</v>
      </c>
      <c r="S10724" s="2">
        <v>1</v>
      </c>
      <c r="T10724" s="2" t="s">
        <v>81</v>
      </c>
    </row>
    <row r="10725" spans="1:20" x14ac:dyDescent="0.25">
      <c r="A10725">
        <v>1120116959</v>
      </c>
      <c r="B10725">
        <v>121776971</v>
      </c>
      <c r="C10725" t="s">
        <v>82</v>
      </c>
      <c r="D10725" t="s">
        <v>88</v>
      </c>
      <c r="E10725" t="s">
        <v>76</v>
      </c>
      <c r="F10725" s="7">
        <v>44399</v>
      </c>
      <c r="G10725" s="7">
        <v>44764</v>
      </c>
      <c r="H10725" t="s">
        <v>77</v>
      </c>
      <c r="I10725" t="s">
        <v>78</v>
      </c>
      <c r="J10725" s="7">
        <v>45491</v>
      </c>
      <c r="K10725" s="7">
        <v>45495</v>
      </c>
      <c r="L10725" s="7">
        <v>44764</v>
      </c>
      <c r="M10725" t="s">
        <v>77</v>
      </c>
      <c r="N10725" t="s">
        <v>79</v>
      </c>
      <c r="O10725">
        <v>2026</v>
      </c>
      <c r="P10725" s="2">
        <v>2</v>
      </c>
      <c r="Q10725" t="s">
        <v>80</v>
      </c>
      <c r="R10725" s="8">
        <v>46267</v>
      </c>
      <c r="S10725" s="2">
        <v>1</v>
      </c>
      <c r="T10725" s="2" t="s">
        <v>81</v>
      </c>
    </row>
    <row r="10726" spans="1:20" x14ac:dyDescent="0.25">
      <c r="A10726">
        <v>1120116960</v>
      </c>
      <c r="B10726">
        <v>121776971</v>
      </c>
      <c r="C10726" t="s">
        <v>82</v>
      </c>
      <c r="D10726" t="s">
        <v>88</v>
      </c>
      <c r="E10726" t="s">
        <v>76</v>
      </c>
      <c r="F10726" s="7">
        <v>44399</v>
      </c>
      <c r="G10726" s="7">
        <v>44764</v>
      </c>
      <c r="H10726" t="s">
        <v>77</v>
      </c>
      <c r="I10726" t="s">
        <v>78</v>
      </c>
      <c r="J10726" s="7">
        <v>45491</v>
      </c>
      <c r="K10726" s="7">
        <v>45542</v>
      </c>
      <c r="L10726" s="7">
        <v>44764</v>
      </c>
      <c r="M10726" t="s">
        <v>77</v>
      </c>
      <c r="N10726" t="s">
        <v>79</v>
      </c>
      <c r="O10726">
        <v>2026</v>
      </c>
      <c r="P10726" s="2">
        <v>2</v>
      </c>
      <c r="Q10726" t="s">
        <v>80</v>
      </c>
      <c r="R10726" s="8">
        <v>46267</v>
      </c>
      <c r="S10726" s="2">
        <v>1</v>
      </c>
      <c r="T10726" s="2" t="s">
        <v>81</v>
      </c>
    </row>
    <row r="10727" spans="1:20" x14ac:dyDescent="0.25">
      <c r="A10727">
        <v>1120117409</v>
      </c>
      <c r="B10727">
        <v>121971561</v>
      </c>
      <c r="C10727" t="s">
        <v>82</v>
      </c>
      <c r="D10727" t="s">
        <v>75</v>
      </c>
      <c r="E10727" t="s">
        <v>76</v>
      </c>
      <c r="F10727" s="7">
        <v>44438</v>
      </c>
      <c r="G10727" s="7">
        <v>45168</v>
      </c>
      <c r="H10727" t="s">
        <v>77</v>
      </c>
      <c r="I10727" t="s">
        <v>78</v>
      </c>
      <c r="J10727" s="7">
        <v>46090</v>
      </c>
      <c r="K10727" s="7">
        <v>46097</v>
      </c>
      <c r="L10727" s="7">
        <v>45168</v>
      </c>
      <c r="M10727" t="s">
        <v>77</v>
      </c>
      <c r="N10727" t="s">
        <v>79</v>
      </c>
      <c r="O10727">
        <v>2026</v>
      </c>
      <c r="P10727" s="2">
        <v>2</v>
      </c>
      <c r="Q10727" t="s">
        <v>80</v>
      </c>
      <c r="R10727" s="8">
        <v>46267</v>
      </c>
      <c r="S10727" s="2">
        <v>1</v>
      </c>
      <c r="T10727" s="2" t="s">
        <v>81</v>
      </c>
    </row>
    <row r="10728" spans="1:20" x14ac:dyDescent="0.25">
      <c r="A10728">
        <v>1120118333</v>
      </c>
      <c r="B10728">
        <v>122382912</v>
      </c>
      <c r="C10728" t="s">
        <v>96</v>
      </c>
      <c r="D10728" t="s">
        <v>75</v>
      </c>
      <c r="E10728" t="s">
        <v>76</v>
      </c>
      <c r="F10728" s="7">
        <v>44516</v>
      </c>
      <c r="G10728" s="7">
        <v>44881</v>
      </c>
      <c r="H10728" t="s">
        <v>77</v>
      </c>
      <c r="I10728" t="s">
        <v>78</v>
      </c>
      <c r="J10728" s="7"/>
      <c r="K10728" s="7">
        <v>45667</v>
      </c>
      <c r="L10728" s="7">
        <v>44881</v>
      </c>
      <c r="M10728" t="s">
        <v>77</v>
      </c>
      <c r="N10728"/>
      <c r="O10728">
        <v>2026</v>
      </c>
      <c r="P10728" s="2">
        <v>2</v>
      </c>
      <c r="Q10728" t="s">
        <v>80</v>
      </c>
      <c r="R10728" s="8">
        <v>46267</v>
      </c>
      <c r="S10728" s="2">
        <v>1</v>
      </c>
      <c r="T10728" s="2" t="s">
        <v>81</v>
      </c>
    </row>
    <row r="10729" spans="1:20" x14ac:dyDescent="0.25">
      <c r="A10729">
        <v>1120118877</v>
      </c>
      <c r="B10729">
        <v>123331708</v>
      </c>
      <c r="C10729" t="s">
        <v>74</v>
      </c>
      <c r="D10729" t="s">
        <v>88</v>
      </c>
      <c r="E10729" t="s">
        <v>76</v>
      </c>
      <c r="F10729" s="7">
        <v>44665</v>
      </c>
      <c r="G10729" s="7">
        <v>45030</v>
      </c>
      <c r="H10729" t="s">
        <v>77</v>
      </c>
      <c r="I10729" t="s">
        <v>78</v>
      </c>
      <c r="J10729" s="7">
        <v>45580</v>
      </c>
      <c r="K10729" s="7">
        <v>45623</v>
      </c>
      <c r="L10729" s="7">
        <v>45030</v>
      </c>
      <c r="M10729" t="s">
        <v>77</v>
      </c>
      <c r="N10729" t="s">
        <v>79</v>
      </c>
      <c r="O10729">
        <v>2026</v>
      </c>
      <c r="P10729" s="2">
        <v>2</v>
      </c>
      <c r="Q10729" t="s">
        <v>80</v>
      </c>
      <c r="R10729" s="8">
        <v>46267</v>
      </c>
      <c r="S10729" s="2">
        <v>1</v>
      </c>
      <c r="T10729" s="2" t="s">
        <v>81</v>
      </c>
    </row>
    <row r="10730" spans="1:20" x14ac:dyDescent="0.25">
      <c r="A10730">
        <v>1120118980</v>
      </c>
      <c r="B10730">
        <v>123362905</v>
      </c>
      <c r="C10730" t="s">
        <v>74</v>
      </c>
      <c r="D10730" t="s">
        <v>75</v>
      </c>
      <c r="E10730" t="s">
        <v>76</v>
      </c>
      <c r="F10730" s="7">
        <v>44670</v>
      </c>
      <c r="G10730" s="7">
        <v>45035</v>
      </c>
      <c r="H10730" t="s">
        <v>77</v>
      </c>
      <c r="I10730" t="s">
        <v>78</v>
      </c>
      <c r="J10730" s="7"/>
      <c r="K10730" s="7">
        <v>44692</v>
      </c>
      <c r="L10730" s="7">
        <v>45035</v>
      </c>
      <c r="M10730" t="s">
        <v>77</v>
      </c>
      <c r="N10730"/>
      <c r="O10730">
        <v>2026</v>
      </c>
      <c r="P10730" s="2">
        <v>2</v>
      </c>
      <c r="Q10730" t="s">
        <v>80</v>
      </c>
      <c r="R10730" s="8">
        <v>46267</v>
      </c>
      <c r="S10730" s="2">
        <v>1</v>
      </c>
      <c r="T10730" s="2" t="s">
        <v>81</v>
      </c>
    </row>
    <row r="10731" spans="1:20" x14ac:dyDescent="0.25">
      <c r="A10731">
        <v>1120119045</v>
      </c>
      <c r="B10731">
        <v>123400123</v>
      </c>
      <c r="C10731" t="s">
        <v>82</v>
      </c>
      <c r="D10731" t="s">
        <v>83</v>
      </c>
      <c r="E10731" t="s">
        <v>76</v>
      </c>
      <c r="F10731" s="7">
        <v>44674</v>
      </c>
      <c r="G10731" s="7">
        <v>46500</v>
      </c>
      <c r="H10731" t="s">
        <v>77</v>
      </c>
      <c r="I10731" t="s">
        <v>84</v>
      </c>
      <c r="J10731" s="7">
        <v>45417</v>
      </c>
      <c r="K10731" s="7">
        <v>45747</v>
      </c>
      <c r="L10731" s="7">
        <v>46500</v>
      </c>
      <c r="M10731" t="s">
        <v>77</v>
      </c>
      <c r="N10731" t="s">
        <v>79</v>
      </c>
      <c r="O10731">
        <v>2026</v>
      </c>
      <c r="P10731" s="2">
        <v>2</v>
      </c>
      <c r="Q10731" t="s">
        <v>80</v>
      </c>
      <c r="R10731" s="8">
        <v>46267</v>
      </c>
      <c r="S10731" s="2">
        <v>1</v>
      </c>
      <c r="T10731" s="2" t="s">
        <v>81</v>
      </c>
    </row>
    <row r="10732" spans="1:20" x14ac:dyDescent="0.25">
      <c r="A10732">
        <v>1120119083</v>
      </c>
      <c r="B10732">
        <v>123424423</v>
      </c>
      <c r="C10732" t="s">
        <v>98</v>
      </c>
      <c r="D10732" t="s">
        <v>88</v>
      </c>
      <c r="E10732" t="s">
        <v>76</v>
      </c>
      <c r="F10732" s="7">
        <v>44677</v>
      </c>
      <c r="G10732" s="7">
        <v>45042</v>
      </c>
      <c r="H10732" t="s">
        <v>77</v>
      </c>
      <c r="I10732" t="s">
        <v>78</v>
      </c>
      <c r="J10732" s="7">
        <v>46056</v>
      </c>
      <c r="K10732" s="7">
        <v>45518</v>
      </c>
      <c r="L10732" s="7">
        <v>45042</v>
      </c>
      <c r="M10732" t="s">
        <v>77</v>
      </c>
      <c r="N10732" t="s">
        <v>79</v>
      </c>
      <c r="O10732">
        <v>2026</v>
      </c>
      <c r="P10732" s="2">
        <v>2</v>
      </c>
      <c r="Q10732" t="s">
        <v>80</v>
      </c>
      <c r="R10732" s="8">
        <v>46267</v>
      </c>
      <c r="S10732" s="2">
        <v>1</v>
      </c>
      <c r="T10732" s="2" t="s">
        <v>81</v>
      </c>
    </row>
    <row r="10733" spans="1:20" x14ac:dyDescent="0.25">
      <c r="A10733">
        <v>1120119689</v>
      </c>
      <c r="B10733">
        <v>123762350</v>
      </c>
      <c r="C10733" t="s">
        <v>98</v>
      </c>
      <c r="D10733" t="s">
        <v>83</v>
      </c>
      <c r="E10733" t="s">
        <v>76</v>
      </c>
      <c r="F10733" s="7">
        <v>44716</v>
      </c>
      <c r="G10733" s="7">
        <v>44899</v>
      </c>
      <c r="H10733" t="s">
        <v>77</v>
      </c>
      <c r="I10733" t="s">
        <v>78</v>
      </c>
      <c r="J10733" s="7">
        <v>45442</v>
      </c>
      <c r="K10733" s="7">
        <v>45449</v>
      </c>
      <c r="L10733" s="7">
        <v>44899</v>
      </c>
      <c r="M10733" t="s">
        <v>77</v>
      </c>
      <c r="N10733" t="s">
        <v>79</v>
      </c>
      <c r="O10733">
        <v>2026</v>
      </c>
      <c r="P10733" s="2">
        <v>2</v>
      </c>
      <c r="Q10733" t="s">
        <v>80</v>
      </c>
      <c r="R10733" s="8">
        <v>46267</v>
      </c>
      <c r="S10733" s="2">
        <v>1</v>
      </c>
      <c r="T10733" s="2" t="s">
        <v>81</v>
      </c>
    </row>
    <row r="10734" spans="1:20" x14ac:dyDescent="0.25">
      <c r="A10734">
        <v>1120119964</v>
      </c>
      <c r="B10734">
        <v>123887890</v>
      </c>
      <c r="C10734" t="s">
        <v>91</v>
      </c>
      <c r="D10734" t="s">
        <v>88</v>
      </c>
      <c r="E10734" t="s">
        <v>76</v>
      </c>
      <c r="F10734" s="7">
        <v>44733</v>
      </c>
      <c r="G10734" s="7">
        <v>45098</v>
      </c>
      <c r="H10734" t="s">
        <v>77</v>
      </c>
      <c r="I10734" t="s">
        <v>78</v>
      </c>
      <c r="J10734" s="7">
        <v>45923</v>
      </c>
      <c r="K10734" s="7">
        <v>44792</v>
      </c>
      <c r="L10734" s="7">
        <v>45098</v>
      </c>
      <c r="M10734" t="s">
        <v>77</v>
      </c>
      <c r="N10734" t="s">
        <v>79</v>
      </c>
      <c r="O10734">
        <v>2026</v>
      </c>
      <c r="P10734" s="2">
        <v>2</v>
      </c>
      <c r="Q10734" t="s">
        <v>80</v>
      </c>
      <c r="R10734" s="8">
        <v>46267</v>
      </c>
      <c r="S10734" s="2">
        <v>1</v>
      </c>
      <c r="T10734" s="2" t="s">
        <v>81</v>
      </c>
    </row>
    <row r="10735" spans="1:20" x14ac:dyDescent="0.25">
      <c r="A10735">
        <v>1120120067</v>
      </c>
      <c r="B10735">
        <v>123927834</v>
      </c>
      <c r="C10735" t="s">
        <v>91</v>
      </c>
      <c r="D10735" t="s">
        <v>83</v>
      </c>
      <c r="E10735" t="s">
        <v>76</v>
      </c>
      <c r="F10735" s="7">
        <v>44738</v>
      </c>
      <c r="G10735" s="7">
        <v>44921</v>
      </c>
      <c r="H10735" t="s">
        <v>77</v>
      </c>
      <c r="I10735" t="s">
        <v>78</v>
      </c>
      <c r="J10735" s="7">
        <v>45825</v>
      </c>
      <c r="K10735" s="7">
        <v>45830</v>
      </c>
      <c r="L10735" s="7">
        <v>44921</v>
      </c>
      <c r="M10735" t="s">
        <v>77</v>
      </c>
      <c r="N10735" t="s">
        <v>92</v>
      </c>
      <c r="O10735">
        <v>2026</v>
      </c>
      <c r="P10735" s="2">
        <v>2</v>
      </c>
      <c r="Q10735" t="s">
        <v>80</v>
      </c>
      <c r="R10735" s="8">
        <v>46267</v>
      </c>
      <c r="S10735" s="2">
        <v>1</v>
      </c>
      <c r="T10735" s="2" t="s">
        <v>81</v>
      </c>
    </row>
    <row r="10736" spans="1:20" x14ac:dyDescent="0.25">
      <c r="A10736">
        <v>1120120614</v>
      </c>
      <c r="B10736">
        <v>124169969</v>
      </c>
      <c r="C10736" t="s">
        <v>82</v>
      </c>
      <c r="D10736" t="s">
        <v>83</v>
      </c>
      <c r="E10736" t="s">
        <v>76</v>
      </c>
      <c r="F10736" s="7">
        <v>44768</v>
      </c>
      <c r="G10736" s="7">
        <v>44952</v>
      </c>
      <c r="H10736" t="s">
        <v>77</v>
      </c>
      <c r="I10736" t="s">
        <v>78</v>
      </c>
      <c r="J10736" s="7">
        <v>45929</v>
      </c>
      <c r="K10736" s="7">
        <v>45932</v>
      </c>
      <c r="L10736" s="7">
        <v>44952</v>
      </c>
      <c r="M10736" t="s">
        <v>77</v>
      </c>
      <c r="N10736" t="s">
        <v>79</v>
      </c>
      <c r="O10736">
        <v>2026</v>
      </c>
      <c r="P10736" s="2">
        <v>2</v>
      </c>
      <c r="Q10736" t="s">
        <v>80</v>
      </c>
      <c r="R10736" s="8">
        <v>46267</v>
      </c>
      <c r="S10736" s="2">
        <v>1</v>
      </c>
      <c r="T10736" s="2" t="s">
        <v>81</v>
      </c>
    </row>
    <row r="10737" spans="1:20" x14ac:dyDescent="0.25">
      <c r="A10737">
        <v>1120123585</v>
      </c>
      <c r="B10737">
        <v>126316676</v>
      </c>
      <c r="C10737" t="s">
        <v>96</v>
      </c>
      <c r="D10737" t="s">
        <v>83</v>
      </c>
      <c r="E10737" t="s">
        <v>76</v>
      </c>
      <c r="F10737" s="7">
        <v>45085</v>
      </c>
      <c r="G10737" s="7">
        <v>45268</v>
      </c>
      <c r="H10737" t="s">
        <v>77</v>
      </c>
      <c r="I10737" t="s">
        <v>84</v>
      </c>
      <c r="J10737" s="7">
        <v>45719</v>
      </c>
      <c r="K10737" s="7">
        <v>45086</v>
      </c>
      <c r="L10737" s="7">
        <v>45268</v>
      </c>
      <c r="M10737" t="s">
        <v>77</v>
      </c>
      <c r="N10737" t="s">
        <v>79</v>
      </c>
      <c r="O10737">
        <v>2026</v>
      </c>
      <c r="P10737" s="2">
        <v>2</v>
      </c>
      <c r="Q10737" t="s">
        <v>80</v>
      </c>
      <c r="R10737" s="8">
        <v>46267</v>
      </c>
      <c r="S10737" s="2">
        <v>1</v>
      </c>
      <c r="T10737" s="2" t="s">
        <v>81</v>
      </c>
    </row>
    <row r="10738" spans="1:20" x14ac:dyDescent="0.25">
      <c r="A10738">
        <v>1120123604</v>
      </c>
      <c r="B10738">
        <v>126321949</v>
      </c>
      <c r="C10738" t="s">
        <v>74</v>
      </c>
      <c r="D10738" t="s">
        <v>75</v>
      </c>
      <c r="E10738" t="s">
        <v>76</v>
      </c>
      <c r="F10738" s="7">
        <v>45085</v>
      </c>
      <c r="G10738" s="7">
        <v>45451</v>
      </c>
      <c r="H10738" t="s">
        <v>77</v>
      </c>
      <c r="I10738" t="s">
        <v>78</v>
      </c>
      <c r="J10738" s="7"/>
      <c r="K10738" s="7">
        <v>45086</v>
      </c>
      <c r="L10738" s="7">
        <v>45451</v>
      </c>
      <c r="M10738" t="s">
        <v>77</v>
      </c>
      <c r="N10738"/>
      <c r="O10738">
        <v>2026</v>
      </c>
      <c r="P10738" s="2">
        <v>2</v>
      </c>
      <c r="Q10738" t="s">
        <v>80</v>
      </c>
      <c r="R10738" s="8">
        <v>46267</v>
      </c>
      <c r="S10738" s="2">
        <v>1</v>
      </c>
      <c r="T10738" s="2" t="s">
        <v>81</v>
      </c>
    </row>
    <row r="10739" spans="1:20" x14ac:dyDescent="0.25">
      <c r="A10739">
        <v>1120123679</v>
      </c>
      <c r="B10739">
        <v>126365554</v>
      </c>
      <c r="C10739" t="s">
        <v>85</v>
      </c>
      <c r="D10739" t="s">
        <v>88</v>
      </c>
      <c r="E10739" t="s">
        <v>76</v>
      </c>
      <c r="F10739" s="7">
        <v>45090</v>
      </c>
      <c r="G10739" s="7">
        <v>45456</v>
      </c>
      <c r="H10739" t="s">
        <v>77</v>
      </c>
      <c r="I10739" t="s">
        <v>78</v>
      </c>
      <c r="J10739" s="7">
        <v>46120</v>
      </c>
      <c r="K10739" s="7">
        <v>46127</v>
      </c>
      <c r="L10739" s="7">
        <v>45456</v>
      </c>
      <c r="M10739" t="s">
        <v>77</v>
      </c>
      <c r="N10739" t="s">
        <v>79</v>
      </c>
      <c r="O10739">
        <v>2026</v>
      </c>
      <c r="P10739" s="2">
        <v>2</v>
      </c>
      <c r="Q10739" t="s">
        <v>80</v>
      </c>
      <c r="R10739" s="8">
        <v>46267</v>
      </c>
      <c r="S10739" s="2">
        <v>1</v>
      </c>
      <c r="T10739" s="2" t="s">
        <v>81</v>
      </c>
    </row>
    <row r="10740" spans="1:20" x14ac:dyDescent="0.25">
      <c r="A10740">
        <v>1120123829</v>
      </c>
      <c r="B10740">
        <v>126440163</v>
      </c>
      <c r="C10740" t="s">
        <v>98</v>
      </c>
      <c r="D10740" t="s">
        <v>88</v>
      </c>
      <c r="E10740" t="s">
        <v>76</v>
      </c>
      <c r="F10740" s="7">
        <v>45071</v>
      </c>
      <c r="G10740" s="7">
        <v>45437</v>
      </c>
      <c r="H10740" t="s">
        <v>77</v>
      </c>
      <c r="I10740" t="s">
        <v>78</v>
      </c>
      <c r="J10740" s="7">
        <v>45509</v>
      </c>
      <c r="K10740" s="7">
        <v>45545</v>
      </c>
      <c r="L10740" s="7">
        <v>45437</v>
      </c>
      <c r="M10740" t="s">
        <v>77</v>
      </c>
      <c r="N10740" t="s">
        <v>79</v>
      </c>
      <c r="O10740">
        <v>2026</v>
      </c>
      <c r="P10740" s="2">
        <v>2</v>
      </c>
      <c r="Q10740" t="s">
        <v>80</v>
      </c>
      <c r="R10740" s="8">
        <v>46267</v>
      </c>
      <c r="S10740" s="2">
        <v>1</v>
      </c>
      <c r="T10740" s="2" t="s">
        <v>81</v>
      </c>
    </row>
    <row r="10741" spans="1:20" x14ac:dyDescent="0.25">
      <c r="A10741">
        <v>1120124280</v>
      </c>
      <c r="B10741">
        <v>126644035</v>
      </c>
      <c r="C10741" t="s">
        <v>82</v>
      </c>
      <c r="D10741" t="s">
        <v>88</v>
      </c>
      <c r="E10741" t="s">
        <v>76</v>
      </c>
      <c r="F10741" s="7">
        <v>45128</v>
      </c>
      <c r="G10741" s="7">
        <v>45494</v>
      </c>
      <c r="H10741" t="s">
        <v>86</v>
      </c>
      <c r="I10741" t="s">
        <v>87</v>
      </c>
      <c r="J10741" s="7">
        <v>45722</v>
      </c>
      <c r="K10741" s="7">
        <v>45688</v>
      </c>
      <c r="L10741" s="7">
        <v>45494</v>
      </c>
      <c r="M10741" t="s">
        <v>86</v>
      </c>
      <c r="N10741" t="s">
        <v>79</v>
      </c>
      <c r="O10741">
        <v>2026</v>
      </c>
      <c r="P10741" s="2">
        <v>2</v>
      </c>
      <c r="Q10741" t="s">
        <v>80</v>
      </c>
      <c r="R10741" s="8">
        <v>46267</v>
      </c>
      <c r="S10741" s="2">
        <v>1</v>
      </c>
      <c r="T10741" s="2" t="s">
        <v>81</v>
      </c>
    </row>
    <row r="10742" spans="1:20" x14ac:dyDescent="0.25">
      <c r="A10742">
        <v>1120124344</v>
      </c>
      <c r="B10742">
        <v>126668117</v>
      </c>
      <c r="C10742" t="s">
        <v>74</v>
      </c>
      <c r="D10742" t="s">
        <v>88</v>
      </c>
      <c r="E10742" t="s">
        <v>76</v>
      </c>
      <c r="F10742" s="7">
        <v>45132</v>
      </c>
      <c r="G10742" s="7">
        <v>45498</v>
      </c>
      <c r="H10742" t="s">
        <v>86</v>
      </c>
      <c r="I10742" t="s">
        <v>87</v>
      </c>
      <c r="J10742" s="7"/>
      <c r="K10742" s="7">
        <v>46056</v>
      </c>
      <c r="L10742" s="7">
        <v>45498</v>
      </c>
      <c r="M10742" t="s">
        <v>86</v>
      </c>
      <c r="N10742"/>
      <c r="O10742">
        <v>2026</v>
      </c>
      <c r="P10742" s="2">
        <v>2</v>
      </c>
      <c r="Q10742" t="s">
        <v>80</v>
      </c>
      <c r="R10742" s="8">
        <v>46267</v>
      </c>
      <c r="S10742" s="2">
        <v>1</v>
      </c>
      <c r="T10742" s="2" t="s">
        <v>81</v>
      </c>
    </row>
    <row r="10743" spans="1:20" x14ac:dyDescent="0.25">
      <c r="A10743">
        <v>1120124688</v>
      </c>
      <c r="B10743">
        <v>126782428</v>
      </c>
      <c r="C10743" t="s">
        <v>93</v>
      </c>
      <c r="D10743" t="s">
        <v>88</v>
      </c>
      <c r="E10743" t="s">
        <v>76</v>
      </c>
      <c r="F10743" s="7">
        <v>45147</v>
      </c>
      <c r="G10743" s="7">
        <v>45513</v>
      </c>
      <c r="H10743" t="s">
        <v>77</v>
      </c>
      <c r="I10743" t="s">
        <v>78</v>
      </c>
      <c r="J10743" s="7">
        <v>46120</v>
      </c>
      <c r="K10743" s="7">
        <v>45747</v>
      </c>
      <c r="L10743" s="7">
        <v>45513</v>
      </c>
      <c r="M10743" t="s">
        <v>77</v>
      </c>
      <c r="N10743" t="s">
        <v>79</v>
      </c>
      <c r="O10743">
        <v>2026</v>
      </c>
      <c r="P10743" s="2">
        <v>2</v>
      </c>
      <c r="Q10743" t="s">
        <v>80</v>
      </c>
      <c r="R10743" s="8">
        <v>46267</v>
      </c>
      <c r="S10743" s="2">
        <v>1</v>
      </c>
      <c r="T10743" s="2" t="s">
        <v>81</v>
      </c>
    </row>
    <row r="10744" spans="1:20" x14ac:dyDescent="0.25">
      <c r="A10744">
        <v>1120124979</v>
      </c>
      <c r="B10744">
        <v>126913568</v>
      </c>
      <c r="C10744" t="s">
        <v>82</v>
      </c>
      <c r="D10744" t="s">
        <v>88</v>
      </c>
      <c r="E10744" t="s">
        <v>76</v>
      </c>
      <c r="F10744" s="7">
        <v>45163</v>
      </c>
      <c r="G10744" s="7">
        <v>45529</v>
      </c>
      <c r="H10744" t="s">
        <v>77</v>
      </c>
      <c r="I10744" t="s">
        <v>84</v>
      </c>
      <c r="J10744" s="7">
        <v>45504</v>
      </c>
      <c r="K10744" s="7">
        <v>45167</v>
      </c>
      <c r="L10744" s="7">
        <v>45529</v>
      </c>
      <c r="M10744" t="s">
        <v>77</v>
      </c>
      <c r="N10744" t="s">
        <v>79</v>
      </c>
      <c r="O10744">
        <v>2026</v>
      </c>
      <c r="P10744" s="2">
        <v>2</v>
      </c>
      <c r="Q10744" t="s">
        <v>80</v>
      </c>
      <c r="R10744" s="8">
        <v>46267</v>
      </c>
      <c r="S10744" s="2">
        <v>1</v>
      </c>
      <c r="T10744" s="2" t="s">
        <v>81</v>
      </c>
    </row>
    <row r="10745" spans="1:20" x14ac:dyDescent="0.25">
      <c r="A10745">
        <v>1120126825</v>
      </c>
      <c r="B10745">
        <v>128252533</v>
      </c>
      <c r="C10745" t="s">
        <v>82</v>
      </c>
      <c r="D10745" t="s">
        <v>83</v>
      </c>
      <c r="E10745" t="s">
        <v>76</v>
      </c>
      <c r="F10745" s="7">
        <v>45358</v>
      </c>
      <c r="G10745" s="7">
        <v>47184</v>
      </c>
      <c r="H10745" t="s">
        <v>77</v>
      </c>
      <c r="I10745" t="s">
        <v>84</v>
      </c>
      <c r="J10745" s="7">
        <v>45735</v>
      </c>
      <c r="K10745" s="7">
        <v>45595</v>
      </c>
      <c r="L10745" s="7">
        <v>47184</v>
      </c>
      <c r="M10745" t="s">
        <v>77</v>
      </c>
      <c r="N10745" t="s">
        <v>79</v>
      </c>
      <c r="O10745">
        <v>2026</v>
      </c>
      <c r="P10745" s="2">
        <v>2</v>
      </c>
      <c r="Q10745" t="s">
        <v>80</v>
      </c>
      <c r="R10745" s="8">
        <v>46267</v>
      </c>
      <c r="S10745" s="2">
        <v>1</v>
      </c>
      <c r="T10745" s="2" t="s">
        <v>81</v>
      </c>
    </row>
    <row r="10746" spans="1:20" x14ac:dyDescent="0.25">
      <c r="A10746">
        <v>1120126826</v>
      </c>
      <c r="B10746">
        <v>128252533</v>
      </c>
      <c r="C10746" t="s">
        <v>82</v>
      </c>
      <c r="D10746" t="s">
        <v>83</v>
      </c>
      <c r="E10746" t="s">
        <v>76</v>
      </c>
      <c r="F10746" s="7">
        <v>45358</v>
      </c>
      <c r="G10746" s="7">
        <v>47184</v>
      </c>
      <c r="H10746" t="s">
        <v>77</v>
      </c>
      <c r="I10746" t="s">
        <v>84</v>
      </c>
      <c r="J10746" s="7">
        <v>45735</v>
      </c>
      <c r="K10746" s="7">
        <v>45370</v>
      </c>
      <c r="L10746" s="7">
        <v>47184</v>
      </c>
      <c r="M10746" t="s">
        <v>77</v>
      </c>
      <c r="N10746" t="s">
        <v>79</v>
      </c>
      <c r="O10746">
        <v>2026</v>
      </c>
      <c r="P10746" s="2">
        <v>2</v>
      </c>
      <c r="Q10746" t="s">
        <v>80</v>
      </c>
      <c r="R10746" s="8">
        <v>46267</v>
      </c>
      <c r="S10746" s="2">
        <v>1</v>
      </c>
      <c r="T10746" s="2" t="s">
        <v>81</v>
      </c>
    </row>
    <row r="10747" spans="1:20" x14ac:dyDescent="0.25">
      <c r="A10747">
        <v>1120126905</v>
      </c>
      <c r="B10747">
        <v>128302446</v>
      </c>
      <c r="C10747" t="s">
        <v>98</v>
      </c>
      <c r="D10747" t="s">
        <v>88</v>
      </c>
      <c r="E10747" t="s">
        <v>76</v>
      </c>
      <c r="F10747" s="7">
        <v>45364</v>
      </c>
      <c r="G10747" s="7">
        <v>45456</v>
      </c>
      <c r="H10747" t="s">
        <v>77</v>
      </c>
      <c r="I10747" t="s">
        <v>78</v>
      </c>
      <c r="J10747" s="7">
        <v>46155</v>
      </c>
      <c r="K10747" s="7">
        <v>45535</v>
      </c>
      <c r="L10747" s="7">
        <v>45456</v>
      </c>
      <c r="M10747" t="s">
        <v>77</v>
      </c>
      <c r="N10747" t="s">
        <v>79</v>
      </c>
      <c r="O10747">
        <v>2026</v>
      </c>
      <c r="P10747" s="2">
        <v>2</v>
      </c>
      <c r="Q10747" t="s">
        <v>80</v>
      </c>
      <c r="R10747" s="8">
        <v>46267</v>
      </c>
      <c r="S10747" s="2">
        <v>1</v>
      </c>
      <c r="T10747" s="2" t="s">
        <v>81</v>
      </c>
    </row>
    <row r="10748" spans="1:20" x14ac:dyDescent="0.25">
      <c r="A10748">
        <v>1120126964</v>
      </c>
      <c r="B10748">
        <v>128355526</v>
      </c>
      <c r="C10748" t="s">
        <v>93</v>
      </c>
      <c r="D10748" t="s">
        <v>83</v>
      </c>
      <c r="E10748" t="s">
        <v>76</v>
      </c>
      <c r="F10748" s="7">
        <v>45371</v>
      </c>
      <c r="G10748" s="7">
        <v>45551</v>
      </c>
      <c r="H10748" t="s">
        <v>77</v>
      </c>
      <c r="I10748" t="s">
        <v>84</v>
      </c>
      <c r="J10748" s="7"/>
      <c r="K10748" s="7">
        <v>45380</v>
      </c>
      <c r="L10748" s="7">
        <v>45551</v>
      </c>
      <c r="M10748" t="s">
        <v>77</v>
      </c>
      <c r="N10748"/>
      <c r="O10748">
        <v>2026</v>
      </c>
      <c r="P10748" s="2">
        <v>2</v>
      </c>
      <c r="Q10748" t="s">
        <v>80</v>
      </c>
      <c r="R10748" s="8">
        <v>46267</v>
      </c>
      <c r="S10748" s="2">
        <v>1</v>
      </c>
      <c r="T10748" s="2" t="s">
        <v>81</v>
      </c>
    </row>
    <row r="10749" spans="1:20" x14ac:dyDescent="0.25">
      <c r="A10749">
        <v>1120127437</v>
      </c>
      <c r="B10749">
        <v>128894937</v>
      </c>
      <c r="C10749" t="s">
        <v>74</v>
      </c>
      <c r="D10749" t="s">
        <v>88</v>
      </c>
      <c r="E10749" t="s">
        <v>76</v>
      </c>
      <c r="F10749" s="7">
        <v>45436</v>
      </c>
      <c r="G10749" s="7">
        <v>45801</v>
      </c>
      <c r="H10749" t="s">
        <v>77</v>
      </c>
      <c r="I10749" t="s">
        <v>78</v>
      </c>
      <c r="J10749" s="7"/>
      <c r="K10749" s="7">
        <v>46090</v>
      </c>
      <c r="L10749" s="7">
        <v>45801</v>
      </c>
      <c r="M10749" t="s">
        <v>77</v>
      </c>
      <c r="N10749"/>
      <c r="O10749">
        <v>2026</v>
      </c>
      <c r="P10749" s="2">
        <v>2</v>
      </c>
      <c r="Q10749" t="s">
        <v>80</v>
      </c>
      <c r="R10749" s="8">
        <v>46267</v>
      </c>
      <c r="S10749" s="2">
        <v>1</v>
      </c>
      <c r="T10749" s="2" t="s">
        <v>81</v>
      </c>
    </row>
    <row r="10750" spans="1:20" x14ac:dyDescent="0.25">
      <c r="A10750">
        <v>1120127531</v>
      </c>
      <c r="B10750">
        <v>129039989</v>
      </c>
      <c r="C10750" t="s">
        <v>74</v>
      </c>
      <c r="D10750" t="s">
        <v>83</v>
      </c>
      <c r="E10750" t="s">
        <v>76</v>
      </c>
      <c r="F10750" s="7">
        <v>45449</v>
      </c>
      <c r="G10750" s="7">
        <v>47275</v>
      </c>
      <c r="H10750" t="s">
        <v>77</v>
      </c>
      <c r="I10750" t="s">
        <v>84</v>
      </c>
      <c r="J10750" s="7">
        <v>46163</v>
      </c>
      <c r="K10750" s="7">
        <v>45457</v>
      </c>
      <c r="L10750" s="7">
        <v>47275</v>
      </c>
      <c r="M10750" t="s">
        <v>77</v>
      </c>
      <c r="N10750" t="s">
        <v>79</v>
      </c>
      <c r="O10750">
        <v>2026</v>
      </c>
      <c r="P10750" s="2">
        <v>2</v>
      </c>
      <c r="Q10750" t="s">
        <v>80</v>
      </c>
      <c r="R10750" s="8">
        <v>46267</v>
      </c>
      <c r="S10750" s="2">
        <v>1</v>
      </c>
      <c r="T10750" s="2" t="s">
        <v>81</v>
      </c>
    </row>
    <row r="10751" spans="1:20" x14ac:dyDescent="0.25">
      <c r="A10751">
        <v>1120127623</v>
      </c>
      <c r="B10751">
        <v>129085899</v>
      </c>
      <c r="C10751" t="s">
        <v>96</v>
      </c>
      <c r="D10751" t="s">
        <v>83</v>
      </c>
      <c r="E10751" t="s">
        <v>76</v>
      </c>
      <c r="F10751" s="7">
        <v>45460</v>
      </c>
      <c r="G10751" s="7">
        <v>45640</v>
      </c>
      <c r="H10751" t="s">
        <v>77</v>
      </c>
      <c r="I10751" t="s">
        <v>84</v>
      </c>
      <c r="J10751" s="7">
        <v>45498</v>
      </c>
      <c r="K10751" s="7">
        <v>45470</v>
      </c>
      <c r="L10751" s="7">
        <v>45640</v>
      </c>
      <c r="M10751" t="s">
        <v>77</v>
      </c>
      <c r="N10751" t="s">
        <v>79</v>
      </c>
      <c r="O10751">
        <v>2026</v>
      </c>
      <c r="P10751" s="2">
        <v>2</v>
      </c>
      <c r="Q10751" t="s">
        <v>80</v>
      </c>
      <c r="R10751" s="8">
        <v>46267</v>
      </c>
      <c r="S10751" s="2">
        <v>1</v>
      </c>
      <c r="T10751" s="2" t="s">
        <v>81</v>
      </c>
    </row>
    <row r="10752" spans="1:20" x14ac:dyDescent="0.25">
      <c r="A10752">
        <v>1120127722</v>
      </c>
      <c r="B10752">
        <v>129136450</v>
      </c>
      <c r="C10752" t="s">
        <v>82</v>
      </c>
      <c r="D10752" t="s">
        <v>88</v>
      </c>
      <c r="E10752" t="s">
        <v>76</v>
      </c>
      <c r="F10752" s="7">
        <v>45468</v>
      </c>
      <c r="G10752" s="7">
        <v>47294</v>
      </c>
      <c r="H10752" t="s">
        <v>77</v>
      </c>
      <c r="I10752" t="s">
        <v>84</v>
      </c>
      <c r="J10752" s="7">
        <v>45722</v>
      </c>
      <c r="K10752" s="7">
        <v>45489</v>
      </c>
      <c r="L10752" s="7">
        <v>47294</v>
      </c>
      <c r="M10752" t="s">
        <v>77</v>
      </c>
      <c r="N10752" t="s">
        <v>79</v>
      </c>
      <c r="O10752">
        <v>2026</v>
      </c>
      <c r="P10752" s="2">
        <v>2</v>
      </c>
      <c r="Q10752" t="s">
        <v>80</v>
      </c>
      <c r="R10752" s="8">
        <v>46267</v>
      </c>
      <c r="S10752" s="2">
        <v>1</v>
      </c>
      <c r="T10752" s="2" t="s">
        <v>81</v>
      </c>
    </row>
    <row r="10753" spans="1:20" x14ac:dyDescent="0.25">
      <c r="A10753">
        <v>1120129604</v>
      </c>
      <c r="B10753">
        <v>129843793</v>
      </c>
      <c r="C10753" t="s">
        <v>74</v>
      </c>
      <c r="D10753" t="s">
        <v>75</v>
      </c>
      <c r="E10753" t="s">
        <v>76</v>
      </c>
      <c r="F10753" s="7">
        <v>45616</v>
      </c>
      <c r="G10753" s="7">
        <v>46696</v>
      </c>
      <c r="H10753" t="s">
        <v>86</v>
      </c>
      <c r="I10753" t="s">
        <v>87</v>
      </c>
      <c r="J10753" s="7"/>
      <c r="K10753" s="7">
        <v>45629</v>
      </c>
      <c r="L10753" s="7">
        <v>46696</v>
      </c>
      <c r="M10753" t="s">
        <v>86</v>
      </c>
      <c r="N10753"/>
      <c r="O10753">
        <v>2026</v>
      </c>
      <c r="P10753" s="2">
        <v>2</v>
      </c>
      <c r="Q10753" t="s">
        <v>80</v>
      </c>
      <c r="R10753" s="8">
        <v>46267</v>
      </c>
      <c r="S10753" s="2">
        <v>1</v>
      </c>
      <c r="T10753" s="2" t="s">
        <v>81</v>
      </c>
    </row>
    <row r="10754" spans="1:20" x14ac:dyDescent="0.25">
      <c r="A10754">
        <v>1120129744</v>
      </c>
      <c r="B10754">
        <v>130806816</v>
      </c>
      <c r="C10754" t="s">
        <v>82</v>
      </c>
      <c r="D10754" t="s">
        <v>88</v>
      </c>
      <c r="E10754" t="s">
        <v>76</v>
      </c>
      <c r="F10754" s="7">
        <v>45687</v>
      </c>
      <c r="G10754" s="7">
        <v>47513</v>
      </c>
      <c r="H10754" t="s">
        <v>77</v>
      </c>
      <c r="I10754" t="s">
        <v>78</v>
      </c>
      <c r="J10754" s="7">
        <v>46000</v>
      </c>
      <c r="K10754" s="7">
        <v>46069</v>
      </c>
      <c r="L10754" s="7">
        <v>47513</v>
      </c>
      <c r="M10754" t="s">
        <v>77</v>
      </c>
      <c r="N10754" t="s">
        <v>79</v>
      </c>
      <c r="O10754">
        <v>2026</v>
      </c>
      <c r="P10754" s="2">
        <v>2</v>
      </c>
      <c r="Q10754" t="s">
        <v>80</v>
      </c>
      <c r="R10754" s="8">
        <v>46267</v>
      </c>
      <c r="S10754" s="2">
        <v>1</v>
      </c>
      <c r="T10754" s="2" t="s">
        <v>81</v>
      </c>
    </row>
    <row r="10755" spans="1:20" x14ac:dyDescent="0.25">
      <c r="A10755">
        <v>1120129950</v>
      </c>
      <c r="B10755">
        <v>130910723</v>
      </c>
      <c r="C10755" t="s">
        <v>74</v>
      </c>
      <c r="D10755" t="s">
        <v>75</v>
      </c>
      <c r="E10755" t="s">
        <v>76</v>
      </c>
      <c r="F10755" s="7">
        <v>45715</v>
      </c>
      <c r="G10755" s="7">
        <v>46080</v>
      </c>
      <c r="H10755" t="s">
        <v>77</v>
      </c>
      <c r="I10755" t="s">
        <v>78</v>
      </c>
      <c r="J10755" s="7"/>
      <c r="K10755" s="7">
        <v>45720</v>
      </c>
      <c r="L10755" s="7">
        <v>46080</v>
      </c>
      <c r="M10755" t="s">
        <v>77</v>
      </c>
      <c r="N10755"/>
      <c r="O10755">
        <v>2026</v>
      </c>
      <c r="P10755" s="2">
        <v>2</v>
      </c>
      <c r="Q10755" t="s">
        <v>80</v>
      </c>
      <c r="R10755" s="8">
        <v>46267</v>
      </c>
      <c r="S10755" s="2">
        <v>1</v>
      </c>
      <c r="T10755" s="2" t="s">
        <v>81</v>
      </c>
    </row>
    <row r="10756" spans="1:20" x14ac:dyDescent="0.25">
      <c r="A10756">
        <v>1120130167</v>
      </c>
      <c r="B10756">
        <v>131027245</v>
      </c>
      <c r="C10756" t="s">
        <v>96</v>
      </c>
      <c r="D10756" t="s">
        <v>88</v>
      </c>
      <c r="E10756" t="s">
        <v>76</v>
      </c>
      <c r="F10756" s="7">
        <v>45744</v>
      </c>
      <c r="G10756" s="7">
        <v>46109</v>
      </c>
      <c r="H10756" t="s">
        <v>77</v>
      </c>
      <c r="I10756" t="s">
        <v>78</v>
      </c>
      <c r="J10756" s="7"/>
      <c r="K10756" s="7">
        <v>45757</v>
      </c>
      <c r="L10756" s="7">
        <v>46109</v>
      </c>
      <c r="M10756" t="s">
        <v>77</v>
      </c>
      <c r="N10756"/>
      <c r="O10756">
        <v>2026</v>
      </c>
      <c r="P10756" s="2">
        <v>2</v>
      </c>
      <c r="Q10756" t="s">
        <v>80</v>
      </c>
      <c r="R10756" s="8">
        <v>46267</v>
      </c>
      <c r="S10756" s="2">
        <v>1</v>
      </c>
      <c r="T10756" s="2" t="s">
        <v>81</v>
      </c>
    </row>
    <row r="10757" spans="1:20" x14ac:dyDescent="0.25">
      <c r="A10757">
        <v>1120130709</v>
      </c>
      <c r="B10757">
        <v>131327791</v>
      </c>
      <c r="C10757" t="s">
        <v>96</v>
      </c>
      <c r="D10757" t="s">
        <v>75</v>
      </c>
      <c r="E10757" t="s">
        <v>76</v>
      </c>
      <c r="F10757" s="7">
        <v>45814</v>
      </c>
      <c r="G10757" s="7">
        <v>47640</v>
      </c>
      <c r="H10757" t="s">
        <v>86</v>
      </c>
      <c r="I10757" t="s">
        <v>87</v>
      </c>
      <c r="J10757" s="7"/>
      <c r="K10757" s="7">
        <v>45827</v>
      </c>
      <c r="L10757" s="7">
        <v>47640</v>
      </c>
      <c r="M10757" t="s">
        <v>86</v>
      </c>
      <c r="N10757"/>
      <c r="O10757">
        <v>2026</v>
      </c>
      <c r="P10757" s="2">
        <v>2</v>
      </c>
      <c r="Q10757" t="s">
        <v>80</v>
      </c>
      <c r="R10757" s="8">
        <v>46267</v>
      </c>
      <c r="S10757" s="2">
        <v>1</v>
      </c>
      <c r="T10757" s="2" t="s">
        <v>81</v>
      </c>
    </row>
    <row r="10758" spans="1:20" x14ac:dyDescent="0.25">
      <c r="A10758">
        <v>1120131307</v>
      </c>
      <c r="B10758">
        <v>131605405</v>
      </c>
      <c r="C10758" t="s">
        <v>90</v>
      </c>
      <c r="D10758" t="s">
        <v>83</v>
      </c>
      <c r="E10758" t="s">
        <v>76</v>
      </c>
      <c r="F10758" s="7">
        <v>43571</v>
      </c>
      <c r="G10758" s="7">
        <v>45398</v>
      </c>
      <c r="H10758" t="s">
        <v>77</v>
      </c>
      <c r="I10758" t="s">
        <v>78</v>
      </c>
      <c r="J10758" s="7">
        <v>45936</v>
      </c>
      <c r="K10758" s="7">
        <v>46057</v>
      </c>
      <c r="L10758" s="7">
        <v>45398</v>
      </c>
      <c r="M10758" t="s">
        <v>77</v>
      </c>
      <c r="N10758" t="s">
        <v>92</v>
      </c>
      <c r="O10758">
        <v>2026</v>
      </c>
      <c r="P10758" s="2">
        <v>2</v>
      </c>
      <c r="Q10758" t="s">
        <v>80</v>
      </c>
      <c r="R10758" s="8">
        <v>46267</v>
      </c>
      <c r="S10758" s="2">
        <v>1</v>
      </c>
      <c r="T10758" s="2" t="s">
        <v>81</v>
      </c>
    </row>
    <row r="10759" spans="1:20" x14ac:dyDescent="0.25">
      <c r="A10759">
        <v>1120133428</v>
      </c>
      <c r="B10759">
        <v>110658506</v>
      </c>
      <c r="C10759" t="s">
        <v>85</v>
      </c>
      <c r="D10759" t="s">
        <v>75</v>
      </c>
      <c r="E10759" t="s">
        <v>76</v>
      </c>
      <c r="F10759" s="7">
        <v>42268</v>
      </c>
      <c r="G10759" s="7">
        <v>44095</v>
      </c>
      <c r="H10759" t="s">
        <v>86</v>
      </c>
      <c r="I10759" t="s">
        <v>87</v>
      </c>
      <c r="J10759" s="7">
        <v>46090</v>
      </c>
      <c r="K10759" s="7">
        <v>44441</v>
      </c>
      <c r="L10759" s="7">
        <v>44095</v>
      </c>
      <c r="M10759" t="s">
        <v>86</v>
      </c>
      <c r="N10759" t="s">
        <v>79</v>
      </c>
      <c r="O10759">
        <v>2026</v>
      </c>
      <c r="P10759" s="2">
        <v>2</v>
      </c>
      <c r="Q10759" t="s">
        <v>80</v>
      </c>
      <c r="R10759" s="8">
        <v>46267</v>
      </c>
      <c r="S10759" s="2">
        <v>1</v>
      </c>
      <c r="T10759" s="2" t="s">
        <v>81</v>
      </c>
    </row>
    <row r="10760" spans="1:20" x14ac:dyDescent="0.25">
      <c r="A10760">
        <v>1120133514</v>
      </c>
      <c r="B10760">
        <v>111201519</v>
      </c>
      <c r="C10760" t="s">
        <v>74</v>
      </c>
      <c r="D10760" t="s">
        <v>75</v>
      </c>
      <c r="E10760" t="s">
        <v>76</v>
      </c>
      <c r="F10760" s="7">
        <v>42382</v>
      </c>
      <c r="G10760" s="7">
        <v>44209</v>
      </c>
      <c r="H10760" t="s">
        <v>86</v>
      </c>
      <c r="I10760" t="s">
        <v>87</v>
      </c>
      <c r="J10760" s="7">
        <v>46126</v>
      </c>
      <c r="K10760" s="7">
        <v>44496</v>
      </c>
      <c r="L10760" s="7">
        <v>44209</v>
      </c>
      <c r="M10760" t="s">
        <v>86</v>
      </c>
      <c r="N10760" t="s">
        <v>79</v>
      </c>
      <c r="O10760">
        <v>2026</v>
      </c>
      <c r="P10760" s="2">
        <v>2</v>
      </c>
      <c r="Q10760" t="s">
        <v>80</v>
      </c>
      <c r="R10760" s="8">
        <v>46267</v>
      </c>
      <c r="S10760" s="2">
        <v>1</v>
      </c>
      <c r="T10760" s="2" t="s">
        <v>81</v>
      </c>
    </row>
    <row r="10761" spans="1:20" x14ac:dyDescent="0.25">
      <c r="A10761">
        <v>1120134053</v>
      </c>
      <c r="B10761">
        <v>112755299</v>
      </c>
      <c r="C10761" t="s">
        <v>74</v>
      </c>
      <c r="D10761" t="s">
        <v>75</v>
      </c>
      <c r="E10761" t="s">
        <v>76</v>
      </c>
      <c r="F10761" s="7">
        <v>42812</v>
      </c>
      <c r="G10761" s="7">
        <v>44638</v>
      </c>
      <c r="H10761" t="s">
        <v>77</v>
      </c>
      <c r="I10761" t="s">
        <v>78</v>
      </c>
      <c r="J10761" s="7"/>
      <c r="K10761" s="7">
        <v>46048</v>
      </c>
      <c r="L10761" s="7">
        <v>44638</v>
      </c>
      <c r="M10761" t="s">
        <v>77</v>
      </c>
      <c r="N10761"/>
      <c r="O10761">
        <v>2026</v>
      </c>
      <c r="P10761" s="2">
        <v>2</v>
      </c>
      <c r="Q10761" t="s">
        <v>80</v>
      </c>
      <c r="R10761" s="8">
        <v>46267</v>
      </c>
      <c r="S10761" s="2">
        <v>1</v>
      </c>
      <c r="T10761" s="2" t="s">
        <v>81</v>
      </c>
    </row>
    <row r="10762" spans="1:20" x14ac:dyDescent="0.25">
      <c r="A10762">
        <v>1120134086</v>
      </c>
      <c r="B10762">
        <v>112848761</v>
      </c>
      <c r="C10762" t="s">
        <v>82</v>
      </c>
      <c r="D10762" t="s">
        <v>75</v>
      </c>
      <c r="E10762" t="s">
        <v>76</v>
      </c>
      <c r="F10762" s="7">
        <v>42864</v>
      </c>
      <c r="G10762" s="7">
        <v>44652</v>
      </c>
      <c r="H10762" t="s">
        <v>77</v>
      </c>
      <c r="I10762" t="s">
        <v>78</v>
      </c>
      <c r="J10762" s="7">
        <v>45521</v>
      </c>
      <c r="K10762" s="7">
        <v>46118</v>
      </c>
      <c r="L10762" s="7">
        <v>44652</v>
      </c>
      <c r="M10762" t="s">
        <v>77</v>
      </c>
      <c r="N10762" t="s">
        <v>79</v>
      </c>
      <c r="O10762">
        <v>2026</v>
      </c>
      <c r="P10762" s="2">
        <v>2</v>
      </c>
      <c r="Q10762" t="s">
        <v>80</v>
      </c>
      <c r="R10762" s="8">
        <v>46267</v>
      </c>
      <c r="S10762" s="2">
        <v>1</v>
      </c>
      <c r="T10762" s="2" t="s">
        <v>81</v>
      </c>
    </row>
    <row r="10763" spans="1:20" x14ac:dyDescent="0.25">
      <c r="A10763">
        <v>1120134202</v>
      </c>
      <c r="B10763">
        <v>113053337</v>
      </c>
      <c r="C10763" t="s">
        <v>74</v>
      </c>
      <c r="D10763" t="s">
        <v>75</v>
      </c>
      <c r="E10763" t="s">
        <v>76</v>
      </c>
      <c r="F10763" s="7">
        <v>42900</v>
      </c>
      <c r="G10763" s="7">
        <v>44629</v>
      </c>
      <c r="H10763" t="s">
        <v>77</v>
      </c>
      <c r="I10763" t="s">
        <v>78</v>
      </c>
      <c r="J10763" s="7">
        <v>44755</v>
      </c>
      <c r="K10763" s="7">
        <v>46027</v>
      </c>
      <c r="L10763" s="7">
        <v>44629</v>
      </c>
      <c r="M10763" t="s">
        <v>77</v>
      </c>
      <c r="N10763" t="s">
        <v>92</v>
      </c>
      <c r="O10763">
        <v>2026</v>
      </c>
      <c r="P10763" s="2">
        <v>2</v>
      </c>
      <c r="Q10763" t="s">
        <v>80</v>
      </c>
      <c r="R10763" s="8">
        <v>46267</v>
      </c>
      <c r="S10763" s="2">
        <v>1</v>
      </c>
      <c r="T10763" s="2" t="s">
        <v>81</v>
      </c>
    </row>
    <row r="10764" spans="1:20" x14ac:dyDescent="0.25">
      <c r="A10764">
        <v>1120134319</v>
      </c>
      <c r="B10764">
        <v>113255288</v>
      </c>
      <c r="C10764" t="s">
        <v>90</v>
      </c>
      <c r="D10764" t="s">
        <v>83</v>
      </c>
      <c r="E10764" t="s">
        <v>76</v>
      </c>
      <c r="F10764" s="7">
        <v>42993</v>
      </c>
      <c r="G10764" s="7">
        <v>44819</v>
      </c>
      <c r="H10764" t="s">
        <v>77</v>
      </c>
      <c r="I10764" t="s">
        <v>78</v>
      </c>
      <c r="J10764" s="7">
        <v>45850</v>
      </c>
      <c r="K10764" s="7">
        <v>43667</v>
      </c>
      <c r="L10764" s="7">
        <v>44819</v>
      </c>
      <c r="M10764" t="s">
        <v>77</v>
      </c>
      <c r="N10764" t="s">
        <v>79</v>
      </c>
      <c r="O10764">
        <v>2026</v>
      </c>
      <c r="P10764" s="2">
        <v>2</v>
      </c>
      <c r="Q10764" t="s">
        <v>80</v>
      </c>
      <c r="R10764" s="8">
        <v>46267</v>
      </c>
      <c r="S10764" s="2">
        <v>1</v>
      </c>
      <c r="T10764" s="2" t="s">
        <v>81</v>
      </c>
    </row>
    <row r="10765" spans="1:20" x14ac:dyDescent="0.25">
      <c r="A10765">
        <v>1120134374</v>
      </c>
      <c r="B10765">
        <v>114033266</v>
      </c>
      <c r="C10765" t="s">
        <v>96</v>
      </c>
      <c r="D10765" t="s">
        <v>75</v>
      </c>
      <c r="E10765" t="s">
        <v>76</v>
      </c>
      <c r="F10765" s="7">
        <v>43067</v>
      </c>
      <c r="G10765" s="7">
        <v>44893</v>
      </c>
      <c r="H10765" t="s">
        <v>86</v>
      </c>
      <c r="I10765" t="s">
        <v>87</v>
      </c>
      <c r="J10765" s="7">
        <v>44835</v>
      </c>
      <c r="K10765" s="7">
        <v>45698</v>
      </c>
      <c r="L10765" s="7">
        <v>44893</v>
      </c>
      <c r="M10765" t="s">
        <v>86</v>
      </c>
      <c r="N10765" t="s">
        <v>92</v>
      </c>
      <c r="O10765">
        <v>2026</v>
      </c>
      <c r="P10765" s="2">
        <v>2</v>
      </c>
      <c r="Q10765" t="s">
        <v>80</v>
      </c>
      <c r="R10765" s="8">
        <v>46267</v>
      </c>
      <c r="S10765" s="2">
        <v>1</v>
      </c>
      <c r="T10765" s="2" t="s">
        <v>81</v>
      </c>
    </row>
    <row r="10766" spans="1:20" x14ac:dyDescent="0.25">
      <c r="A10766">
        <v>1120134644</v>
      </c>
      <c r="B10766">
        <v>116714299</v>
      </c>
      <c r="C10766" t="s">
        <v>96</v>
      </c>
      <c r="D10766" t="s">
        <v>88</v>
      </c>
      <c r="E10766" t="s">
        <v>76</v>
      </c>
      <c r="F10766" s="7">
        <v>43536</v>
      </c>
      <c r="G10766" s="7">
        <v>43902</v>
      </c>
      <c r="H10766" t="s">
        <v>77</v>
      </c>
      <c r="I10766" t="s">
        <v>78</v>
      </c>
      <c r="J10766" s="7">
        <v>45845</v>
      </c>
      <c r="K10766" s="7">
        <v>44234</v>
      </c>
      <c r="L10766" s="7">
        <v>43902</v>
      </c>
      <c r="M10766" t="s">
        <v>77</v>
      </c>
      <c r="N10766" t="s">
        <v>79</v>
      </c>
      <c r="O10766">
        <v>2026</v>
      </c>
      <c r="P10766" s="2">
        <v>2</v>
      </c>
      <c r="Q10766" t="s">
        <v>80</v>
      </c>
      <c r="R10766" s="8">
        <v>46267</v>
      </c>
      <c r="S10766" s="2">
        <v>1</v>
      </c>
      <c r="T10766" s="2" t="s">
        <v>81</v>
      </c>
    </row>
    <row r="10767" spans="1:20" x14ac:dyDescent="0.25">
      <c r="A10767">
        <v>1120134670</v>
      </c>
      <c r="B10767">
        <v>116751701</v>
      </c>
      <c r="C10767" t="s">
        <v>82</v>
      </c>
      <c r="D10767" t="s">
        <v>88</v>
      </c>
      <c r="E10767" t="s">
        <v>76</v>
      </c>
      <c r="F10767" s="7">
        <v>43541</v>
      </c>
      <c r="G10767" s="7">
        <v>43907</v>
      </c>
      <c r="H10767" t="s">
        <v>77</v>
      </c>
      <c r="I10767" t="s">
        <v>78</v>
      </c>
      <c r="J10767" s="7">
        <v>45899</v>
      </c>
      <c r="K10767" s="7">
        <v>45748</v>
      </c>
      <c r="L10767" s="7">
        <v>43907</v>
      </c>
      <c r="M10767" t="s">
        <v>77</v>
      </c>
      <c r="N10767" t="s">
        <v>79</v>
      </c>
      <c r="O10767">
        <v>2026</v>
      </c>
      <c r="P10767" s="2">
        <v>2</v>
      </c>
      <c r="Q10767" t="s">
        <v>80</v>
      </c>
      <c r="R10767" s="8">
        <v>46267</v>
      </c>
      <c r="S10767" s="2">
        <v>1</v>
      </c>
      <c r="T10767" s="2" t="s">
        <v>81</v>
      </c>
    </row>
    <row r="10768" spans="1:20" x14ac:dyDescent="0.25">
      <c r="A10768">
        <v>1120134676</v>
      </c>
      <c r="B10768">
        <v>116756197</v>
      </c>
      <c r="C10768" t="s">
        <v>74</v>
      </c>
      <c r="D10768" t="s">
        <v>88</v>
      </c>
      <c r="E10768" t="s">
        <v>76</v>
      </c>
      <c r="F10768" s="7">
        <v>43542</v>
      </c>
      <c r="G10768" s="7">
        <v>43908</v>
      </c>
      <c r="H10768" t="s">
        <v>77</v>
      </c>
      <c r="I10768" t="s">
        <v>78</v>
      </c>
      <c r="J10768" s="7">
        <v>45838</v>
      </c>
      <c r="K10768" s="7">
        <v>45057</v>
      </c>
      <c r="L10768" s="7">
        <v>43908</v>
      </c>
      <c r="M10768" t="s">
        <v>77</v>
      </c>
      <c r="N10768" t="s">
        <v>79</v>
      </c>
      <c r="O10768">
        <v>2026</v>
      </c>
      <c r="P10768" s="2">
        <v>2</v>
      </c>
      <c r="Q10768" t="s">
        <v>80</v>
      </c>
      <c r="R10768" s="8">
        <v>46267</v>
      </c>
      <c r="S10768" s="2">
        <v>1</v>
      </c>
      <c r="T10768" s="2" t="s">
        <v>81</v>
      </c>
    </row>
    <row r="10769" spans="1:20" x14ac:dyDescent="0.25">
      <c r="A10769">
        <v>1120134719</v>
      </c>
      <c r="B10769">
        <v>116825329</v>
      </c>
      <c r="C10769" t="s">
        <v>82</v>
      </c>
      <c r="D10769" t="s">
        <v>88</v>
      </c>
      <c r="E10769" t="s">
        <v>76</v>
      </c>
      <c r="F10769" s="7">
        <v>43549</v>
      </c>
      <c r="G10769" s="7">
        <v>43915</v>
      </c>
      <c r="H10769" t="s">
        <v>77</v>
      </c>
      <c r="I10769" t="s">
        <v>78</v>
      </c>
      <c r="J10769" s="7">
        <v>46163</v>
      </c>
      <c r="K10769" s="7">
        <v>45817</v>
      </c>
      <c r="L10769" s="7">
        <v>43915</v>
      </c>
      <c r="M10769" t="s">
        <v>77</v>
      </c>
      <c r="N10769" t="s">
        <v>79</v>
      </c>
      <c r="O10769">
        <v>2026</v>
      </c>
      <c r="P10769" s="2">
        <v>2</v>
      </c>
      <c r="Q10769" t="s">
        <v>80</v>
      </c>
      <c r="R10769" s="8">
        <v>46267</v>
      </c>
      <c r="S10769" s="2">
        <v>1</v>
      </c>
      <c r="T10769" s="2" t="s">
        <v>81</v>
      </c>
    </row>
    <row r="10770" spans="1:20" x14ac:dyDescent="0.25">
      <c r="A10770">
        <v>1120134766</v>
      </c>
      <c r="B10770">
        <v>116874050</v>
      </c>
      <c r="C10770" t="s">
        <v>98</v>
      </c>
      <c r="D10770" t="s">
        <v>75</v>
      </c>
      <c r="E10770" t="s">
        <v>76</v>
      </c>
      <c r="F10770" s="7">
        <v>43554</v>
      </c>
      <c r="G10770" s="7">
        <v>45381</v>
      </c>
      <c r="H10770" t="s">
        <v>77</v>
      </c>
      <c r="I10770" t="s">
        <v>78</v>
      </c>
      <c r="J10770" s="7">
        <v>45393</v>
      </c>
      <c r="K10770" s="7">
        <v>43676</v>
      </c>
      <c r="L10770" s="7">
        <v>45381</v>
      </c>
      <c r="M10770" t="s">
        <v>77</v>
      </c>
      <c r="N10770" t="s">
        <v>79</v>
      </c>
      <c r="O10770">
        <v>2026</v>
      </c>
      <c r="P10770" s="2">
        <v>2</v>
      </c>
      <c r="Q10770" t="s">
        <v>80</v>
      </c>
      <c r="R10770" s="8">
        <v>46267</v>
      </c>
      <c r="S10770" s="2">
        <v>1</v>
      </c>
      <c r="T10770" s="2" t="s">
        <v>81</v>
      </c>
    </row>
    <row r="10771" spans="1:20" x14ac:dyDescent="0.25">
      <c r="A10771">
        <v>1120134785</v>
      </c>
      <c r="B10771">
        <v>116936993</v>
      </c>
      <c r="C10771" t="s">
        <v>82</v>
      </c>
      <c r="D10771" t="s">
        <v>83</v>
      </c>
      <c r="E10771" t="s">
        <v>76</v>
      </c>
      <c r="F10771" s="7">
        <v>43557</v>
      </c>
      <c r="G10771" s="7">
        <v>45384</v>
      </c>
      <c r="H10771" t="s">
        <v>77</v>
      </c>
      <c r="I10771" t="s">
        <v>78</v>
      </c>
      <c r="J10771" s="7">
        <v>45937</v>
      </c>
      <c r="K10771" s="7">
        <v>45689</v>
      </c>
      <c r="L10771" s="7">
        <v>45384</v>
      </c>
      <c r="M10771" t="s">
        <v>77</v>
      </c>
      <c r="N10771" t="s">
        <v>79</v>
      </c>
      <c r="O10771">
        <v>2026</v>
      </c>
      <c r="P10771" s="2">
        <v>2</v>
      </c>
      <c r="Q10771" t="s">
        <v>80</v>
      </c>
      <c r="R10771" s="8">
        <v>46267</v>
      </c>
      <c r="S10771" s="2">
        <v>1</v>
      </c>
      <c r="T10771" s="2" t="s">
        <v>81</v>
      </c>
    </row>
    <row r="10772" spans="1:20" x14ac:dyDescent="0.25">
      <c r="A10772">
        <v>1120134788</v>
      </c>
      <c r="B10772">
        <v>116941740</v>
      </c>
      <c r="C10772" t="s">
        <v>97</v>
      </c>
      <c r="D10772" t="s">
        <v>75</v>
      </c>
      <c r="E10772" t="s">
        <v>76</v>
      </c>
      <c r="F10772" s="7">
        <v>43558</v>
      </c>
      <c r="G10772" s="7">
        <v>43924</v>
      </c>
      <c r="H10772" t="s">
        <v>77</v>
      </c>
      <c r="I10772" t="s">
        <v>78</v>
      </c>
      <c r="J10772" s="7">
        <v>46113</v>
      </c>
      <c r="K10772" s="7">
        <v>46135</v>
      </c>
      <c r="L10772" s="7">
        <v>43924</v>
      </c>
      <c r="M10772" t="s">
        <v>77</v>
      </c>
      <c r="N10772" t="s">
        <v>79</v>
      </c>
      <c r="O10772">
        <v>2026</v>
      </c>
      <c r="P10772" s="2">
        <v>2</v>
      </c>
      <c r="Q10772" t="s">
        <v>80</v>
      </c>
      <c r="R10772" s="8">
        <v>46267</v>
      </c>
      <c r="S10772" s="2">
        <v>1</v>
      </c>
      <c r="T10772" s="2" t="s">
        <v>81</v>
      </c>
    </row>
    <row r="10773" spans="1:20" x14ac:dyDescent="0.25">
      <c r="A10773">
        <v>1120134799</v>
      </c>
      <c r="B10773">
        <v>116955689</v>
      </c>
      <c r="C10773" t="s">
        <v>82</v>
      </c>
      <c r="D10773" t="s">
        <v>83</v>
      </c>
      <c r="E10773" t="s">
        <v>76</v>
      </c>
      <c r="F10773" s="7">
        <v>43559</v>
      </c>
      <c r="G10773" s="7">
        <v>43742</v>
      </c>
      <c r="H10773" t="s">
        <v>77</v>
      </c>
      <c r="I10773" t="s">
        <v>78</v>
      </c>
      <c r="J10773" s="7">
        <v>45743</v>
      </c>
      <c r="K10773" s="7">
        <v>43667</v>
      </c>
      <c r="L10773" s="7">
        <v>43742</v>
      </c>
      <c r="M10773" t="s">
        <v>77</v>
      </c>
      <c r="N10773" t="s">
        <v>79</v>
      </c>
      <c r="O10773">
        <v>2026</v>
      </c>
      <c r="P10773" s="2">
        <v>2</v>
      </c>
      <c r="Q10773" t="s">
        <v>80</v>
      </c>
      <c r="R10773" s="8">
        <v>46267</v>
      </c>
      <c r="S10773" s="2">
        <v>1</v>
      </c>
      <c r="T10773" s="2" t="s">
        <v>81</v>
      </c>
    </row>
    <row r="10774" spans="1:20" x14ac:dyDescent="0.25">
      <c r="A10774">
        <v>1120134813</v>
      </c>
      <c r="B10774">
        <v>116967124</v>
      </c>
      <c r="C10774" t="s">
        <v>85</v>
      </c>
      <c r="D10774" t="s">
        <v>83</v>
      </c>
      <c r="E10774" t="s">
        <v>76</v>
      </c>
      <c r="F10774" s="7">
        <v>43560</v>
      </c>
      <c r="G10774" s="7">
        <v>43743</v>
      </c>
      <c r="H10774" t="s">
        <v>77</v>
      </c>
      <c r="I10774" t="s">
        <v>78</v>
      </c>
      <c r="J10774" s="7">
        <v>45941</v>
      </c>
      <c r="K10774" s="7">
        <v>45425</v>
      </c>
      <c r="L10774" s="7">
        <v>43743</v>
      </c>
      <c r="M10774" t="s">
        <v>77</v>
      </c>
      <c r="N10774" t="s">
        <v>79</v>
      </c>
      <c r="O10774">
        <v>2026</v>
      </c>
      <c r="P10774" s="2">
        <v>2</v>
      </c>
      <c r="Q10774" t="s">
        <v>80</v>
      </c>
      <c r="R10774" s="8">
        <v>46267</v>
      </c>
      <c r="S10774" s="2">
        <v>1</v>
      </c>
      <c r="T10774" s="2" t="s">
        <v>81</v>
      </c>
    </row>
    <row r="10775" spans="1:20" x14ac:dyDescent="0.25">
      <c r="A10775">
        <v>1120134934</v>
      </c>
      <c r="B10775">
        <v>117086639</v>
      </c>
      <c r="C10775" t="s">
        <v>82</v>
      </c>
      <c r="D10775" t="s">
        <v>88</v>
      </c>
      <c r="E10775" t="s">
        <v>76</v>
      </c>
      <c r="F10775" s="7">
        <v>43578</v>
      </c>
      <c r="G10775" s="7">
        <v>43944</v>
      </c>
      <c r="H10775" t="s">
        <v>77</v>
      </c>
      <c r="I10775" t="s">
        <v>84</v>
      </c>
      <c r="J10775" s="7">
        <v>45432</v>
      </c>
      <c r="K10775" s="7">
        <v>45999</v>
      </c>
      <c r="L10775" s="7">
        <v>43944</v>
      </c>
      <c r="M10775" t="s">
        <v>77</v>
      </c>
      <c r="N10775" t="s">
        <v>79</v>
      </c>
      <c r="O10775">
        <v>2026</v>
      </c>
      <c r="P10775" s="2">
        <v>2</v>
      </c>
      <c r="Q10775" t="s">
        <v>80</v>
      </c>
      <c r="R10775" s="8">
        <v>46267</v>
      </c>
      <c r="S10775" s="2">
        <v>1</v>
      </c>
      <c r="T10775" s="2" t="s">
        <v>81</v>
      </c>
    </row>
    <row r="10776" spans="1:20" x14ac:dyDescent="0.25">
      <c r="A10776">
        <v>1120134972</v>
      </c>
      <c r="B10776">
        <v>117115837</v>
      </c>
      <c r="C10776" t="s">
        <v>74</v>
      </c>
      <c r="D10776" t="s">
        <v>83</v>
      </c>
      <c r="E10776" t="s">
        <v>76</v>
      </c>
      <c r="F10776" s="7">
        <v>43583</v>
      </c>
      <c r="G10776" s="7">
        <v>43766</v>
      </c>
      <c r="H10776" t="s">
        <v>77</v>
      </c>
      <c r="I10776" t="s">
        <v>78</v>
      </c>
      <c r="J10776" s="7">
        <v>46210</v>
      </c>
      <c r="K10776" s="7">
        <v>43667</v>
      </c>
      <c r="L10776" s="7">
        <v>43766</v>
      </c>
      <c r="M10776" t="s">
        <v>77</v>
      </c>
      <c r="N10776" t="s">
        <v>79</v>
      </c>
      <c r="O10776">
        <v>2026</v>
      </c>
      <c r="P10776" s="2">
        <v>2</v>
      </c>
      <c r="Q10776" t="s">
        <v>80</v>
      </c>
      <c r="R10776" s="8">
        <v>46267</v>
      </c>
      <c r="S10776" s="2">
        <v>1</v>
      </c>
      <c r="T10776" s="2" t="s">
        <v>81</v>
      </c>
    </row>
    <row r="10777" spans="1:20" x14ac:dyDescent="0.25">
      <c r="A10777">
        <v>1120134995</v>
      </c>
      <c r="B10777">
        <v>117135593</v>
      </c>
      <c r="C10777" t="s">
        <v>85</v>
      </c>
      <c r="D10777" t="s">
        <v>83</v>
      </c>
      <c r="E10777" t="s">
        <v>76</v>
      </c>
      <c r="F10777" s="7">
        <v>43586</v>
      </c>
      <c r="G10777" s="7">
        <v>43763</v>
      </c>
      <c r="H10777" t="s">
        <v>77</v>
      </c>
      <c r="I10777" t="s">
        <v>78</v>
      </c>
      <c r="J10777" s="7">
        <v>46000</v>
      </c>
      <c r="K10777" s="7">
        <v>45748</v>
      </c>
      <c r="L10777" s="7">
        <v>43763</v>
      </c>
      <c r="M10777" t="s">
        <v>77</v>
      </c>
      <c r="N10777" t="s">
        <v>79</v>
      </c>
      <c r="O10777">
        <v>2026</v>
      </c>
      <c r="P10777" s="2">
        <v>2</v>
      </c>
      <c r="Q10777" t="s">
        <v>80</v>
      </c>
      <c r="R10777" s="8">
        <v>46267</v>
      </c>
      <c r="S10777" s="2">
        <v>1</v>
      </c>
      <c r="T10777" s="2" t="s">
        <v>81</v>
      </c>
    </row>
    <row r="10778" spans="1:20" x14ac:dyDescent="0.25">
      <c r="A10778">
        <v>1120135149</v>
      </c>
      <c r="B10778">
        <v>117274528</v>
      </c>
      <c r="C10778" t="s">
        <v>82</v>
      </c>
      <c r="D10778" t="s">
        <v>83</v>
      </c>
      <c r="E10778" t="s">
        <v>76</v>
      </c>
      <c r="F10778" s="7">
        <v>43604</v>
      </c>
      <c r="G10778" s="7">
        <v>43784</v>
      </c>
      <c r="H10778" t="s">
        <v>77</v>
      </c>
      <c r="I10778" t="s">
        <v>78</v>
      </c>
      <c r="J10778" s="7">
        <v>45432</v>
      </c>
      <c r="K10778" s="7">
        <v>45748</v>
      </c>
      <c r="L10778" s="7">
        <v>43784</v>
      </c>
      <c r="M10778" t="s">
        <v>77</v>
      </c>
      <c r="N10778" t="s">
        <v>79</v>
      </c>
      <c r="O10778">
        <v>2026</v>
      </c>
      <c r="P10778" s="2">
        <v>2</v>
      </c>
      <c r="Q10778" t="s">
        <v>80</v>
      </c>
      <c r="R10778" s="8">
        <v>46267</v>
      </c>
      <c r="S10778" s="2">
        <v>1</v>
      </c>
      <c r="T10778" s="2" t="s">
        <v>81</v>
      </c>
    </row>
    <row r="10779" spans="1:20" x14ac:dyDescent="0.25">
      <c r="A10779">
        <v>1120135622</v>
      </c>
      <c r="B10779">
        <v>118996286</v>
      </c>
      <c r="C10779" t="s">
        <v>82</v>
      </c>
      <c r="D10779" t="s">
        <v>83</v>
      </c>
      <c r="E10779" t="s">
        <v>76</v>
      </c>
      <c r="F10779" s="7">
        <v>43958</v>
      </c>
      <c r="G10779" s="7">
        <v>45784</v>
      </c>
      <c r="H10779" t="s">
        <v>77</v>
      </c>
      <c r="I10779" t="s">
        <v>78</v>
      </c>
      <c r="J10779" s="7">
        <v>45725</v>
      </c>
      <c r="K10779" s="7">
        <v>44040</v>
      </c>
      <c r="L10779" s="7">
        <v>45784</v>
      </c>
      <c r="M10779" t="s">
        <v>77</v>
      </c>
      <c r="N10779" t="s">
        <v>79</v>
      </c>
      <c r="O10779">
        <v>2026</v>
      </c>
      <c r="P10779" s="2">
        <v>2</v>
      </c>
      <c r="Q10779" t="s">
        <v>80</v>
      </c>
      <c r="R10779" s="8">
        <v>46267</v>
      </c>
      <c r="S10779" s="2">
        <v>1</v>
      </c>
      <c r="T10779" s="2" t="s">
        <v>81</v>
      </c>
    </row>
    <row r="10780" spans="1:20" x14ac:dyDescent="0.25">
      <c r="A10780">
        <v>1120135649</v>
      </c>
      <c r="B10780">
        <v>119029576</v>
      </c>
      <c r="C10780" t="s">
        <v>82</v>
      </c>
      <c r="D10780" t="s">
        <v>83</v>
      </c>
      <c r="E10780" t="s">
        <v>76</v>
      </c>
      <c r="F10780" s="7">
        <v>43965</v>
      </c>
      <c r="G10780" s="7">
        <v>44149</v>
      </c>
      <c r="H10780" t="s">
        <v>77</v>
      </c>
      <c r="I10780" t="s">
        <v>84</v>
      </c>
      <c r="J10780" s="7">
        <v>45562</v>
      </c>
      <c r="K10780" s="7">
        <v>45687</v>
      </c>
      <c r="L10780" s="7">
        <v>44149</v>
      </c>
      <c r="M10780" t="s">
        <v>77</v>
      </c>
      <c r="N10780" t="s">
        <v>79</v>
      </c>
      <c r="O10780">
        <v>2026</v>
      </c>
      <c r="P10780" s="2">
        <v>2</v>
      </c>
      <c r="Q10780" t="s">
        <v>80</v>
      </c>
      <c r="R10780" s="8">
        <v>46267</v>
      </c>
      <c r="S10780" s="2">
        <v>1</v>
      </c>
      <c r="T10780" s="2" t="s">
        <v>81</v>
      </c>
    </row>
    <row r="10781" spans="1:20" x14ac:dyDescent="0.25">
      <c r="A10781">
        <v>1120135657</v>
      </c>
      <c r="B10781">
        <v>119035492</v>
      </c>
      <c r="C10781" t="s">
        <v>82</v>
      </c>
      <c r="D10781" t="s">
        <v>83</v>
      </c>
      <c r="E10781" t="s">
        <v>76</v>
      </c>
      <c r="F10781" s="7">
        <v>43966</v>
      </c>
      <c r="G10781" s="7">
        <v>44150</v>
      </c>
      <c r="H10781" t="s">
        <v>77</v>
      </c>
      <c r="I10781" t="s">
        <v>84</v>
      </c>
      <c r="J10781" s="7">
        <v>45491</v>
      </c>
      <c r="K10781" s="7">
        <v>45619</v>
      </c>
      <c r="L10781" s="7">
        <v>44150</v>
      </c>
      <c r="M10781" t="s">
        <v>77</v>
      </c>
      <c r="N10781" t="s">
        <v>79</v>
      </c>
      <c r="O10781">
        <v>2026</v>
      </c>
      <c r="P10781" s="2">
        <v>2</v>
      </c>
      <c r="Q10781" t="s">
        <v>80</v>
      </c>
      <c r="R10781" s="8">
        <v>46267</v>
      </c>
      <c r="S10781" s="2">
        <v>1</v>
      </c>
      <c r="T10781" s="2" t="s">
        <v>81</v>
      </c>
    </row>
    <row r="10782" spans="1:20" x14ac:dyDescent="0.25">
      <c r="A10782">
        <v>1120135682</v>
      </c>
      <c r="B10782">
        <v>119063919</v>
      </c>
      <c r="C10782" t="s">
        <v>82</v>
      </c>
      <c r="D10782" t="s">
        <v>88</v>
      </c>
      <c r="E10782" t="s">
        <v>76</v>
      </c>
      <c r="F10782" s="7">
        <v>43977</v>
      </c>
      <c r="G10782" s="7">
        <v>45803</v>
      </c>
      <c r="H10782" t="s">
        <v>77</v>
      </c>
      <c r="I10782" t="s">
        <v>78</v>
      </c>
      <c r="J10782" s="7">
        <v>45829</v>
      </c>
      <c r="K10782" s="7">
        <v>44069</v>
      </c>
      <c r="L10782" s="7">
        <v>45803</v>
      </c>
      <c r="M10782" t="s">
        <v>77</v>
      </c>
      <c r="N10782" t="s">
        <v>79</v>
      </c>
      <c r="O10782">
        <v>2026</v>
      </c>
      <c r="P10782" s="2">
        <v>2</v>
      </c>
      <c r="Q10782" t="s">
        <v>80</v>
      </c>
      <c r="R10782" s="8">
        <v>46267</v>
      </c>
      <c r="S10782" s="2">
        <v>1</v>
      </c>
      <c r="T10782" s="2" t="s">
        <v>81</v>
      </c>
    </row>
    <row r="10783" spans="1:20" x14ac:dyDescent="0.25">
      <c r="A10783">
        <v>1120135710</v>
      </c>
      <c r="B10783">
        <v>119102512</v>
      </c>
      <c r="C10783" t="s">
        <v>82</v>
      </c>
      <c r="D10783" t="s">
        <v>83</v>
      </c>
      <c r="E10783" t="s">
        <v>76</v>
      </c>
      <c r="F10783" s="7">
        <v>43985</v>
      </c>
      <c r="G10783" s="7">
        <v>44168</v>
      </c>
      <c r="H10783" t="s">
        <v>77</v>
      </c>
      <c r="I10783" t="s">
        <v>78</v>
      </c>
      <c r="J10783" s="7">
        <v>45546</v>
      </c>
      <c r="K10783" s="7">
        <v>45917</v>
      </c>
      <c r="L10783" s="7">
        <v>44168</v>
      </c>
      <c r="M10783" t="s">
        <v>77</v>
      </c>
      <c r="N10783" t="s">
        <v>79</v>
      </c>
      <c r="O10783">
        <v>2026</v>
      </c>
      <c r="P10783" s="2">
        <v>2</v>
      </c>
      <c r="Q10783" t="s">
        <v>80</v>
      </c>
      <c r="R10783" s="8">
        <v>46267</v>
      </c>
      <c r="S10783" s="2">
        <v>1</v>
      </c>
      <c r="T10783" s="2" t="s">
        <v>81</v>
      </c>
    </row>
    <row r="10784" spans="1:20" x14ac:dyDescent="0.25">
      <c r="A10784">
        <v>1120135733</v>
      </c>
      <c r="B10784">
        <v>119125036</v>
      </c>
      <c r="C10784" t="s">
        <v>74</v>
      </c>
      <c r="D10784" t="s">
        <v>88</v>
      </c>
      <c r="E10784" t="s">
        <v>76</v>
      </c>
      <c r="F10784" s="7">
        <v>43990</v>
      </c>
      <c r="G10784" s="7">
        <v>45816</v>
      </c>
      <c r="H10784" t="s">
        <v>77</v>
      </c>
      <c r="I10784" t="s">
        <v>84</v>
      </c>
      <c r="J10784" s="7">
        <v>45394</v>
      </c>
      <c r="K10784" s="7">
        <v>45925</v>
      </c>
      <c r="L10784" s="7">
        <v>45816</v>
      </c>
      <c r="M10784" t="s">
        <v>77</v>
      </c>
      <c r="N10784" t="s">
        <v>79</v>
      </c>
      <c r="O10784">
        <v>2026</v>
      </c>
      <c r="P10784" s="2">
        <v>2</v>
      </c>
      <c r="Q10784" t="s">
        <v>80</v>
      </c>
      <c r="R10784" s="8">
        <v>46267</v>
      </c>
      <c r="S10784" s="2">
        <v>1</v>
      </c>
      <c r="T10784" s="2" t="s">
        <v>81</v>
      </c>
    </row>
    <row r="10785" spans="1:20" x14ac:dyDescent="0.25">
      <c r="A10785">
        <v>1120135762</v>
      </c>
      <c r="B10785">
        <v>119163793</v>
      </c>
      <c r="C10785" t="s">
        <v>91</v>
      </c>
      <c r="D10785" t="s">
        <v>88</v>
      </c>
      <c r="E10785" t="s">
        <v>76</v>
      </c>
      <c r="F10785" s="7">
        <v>43995</v>
      </c>
      <c r="G10785" s="7">
        <v>44360</v>
      </c>
      <c r="H10785" t="s">
        <v>77</v>
      </c>
      <c r="I10785" t="s">
        <v>78</v>
      </c>
      <c r="J10785" s="7">
        <v>45737</v>
      </c>
      <c r="K10785" s="7">
        <v>45470</v>
      </c>
      <c r="L10785" s="7">
        <v>44360</v>
      </c>
      <c r="M10785" t="s">
        <v>77</v>
      </c>
      <c r="N10785" t="s">
        <v>79</v>
      </c>
      <c r="O10785">
        <v>2026</v>
      </c>
      <c r="P10785" s="2">
        <v>2</v>
      </c>
      <c r="Q10785" t="s">
        <v>80</v>
      </c>
      <c r="R10785" s="8">
        <v>46267</v>
      </c>
      <c r="S10785" s="2">
        <v>1</v>
      </c>
      <c r="T10785" s="2" t="s">
        <v>81</v>
      </c>
    </row>
    <row r="10786" spans="1:20" x14ac:dyDescent="0.25">
      <c r="A10786">
        <v>1120135784</v>
      </c>
      <c r="B10786">
        <v>119178846</v>
      </c>
      <c r="C10786" t="s">
        <v>82</v>
      </c>
      <c r="D10786" t="s">
        <v>83</v>
      </c>
      <c r="E10786" t="s">
        <v>76</v>
      </c>
      <c r="F10786" s="7">
        <v>43999</v>
      </c>
      <c r="G10786" s="7">
        <v>45825</v>
      </c>
      <c r="H10786" t="s">
        <v>77</v>
      </c>
      <c r="I10786" t="s">
        <v>84</v>
      </c>
      <c r="J10786" s="7">
        <v>45884</v>
      </c>
      <c r="K10786" s="7">
        <v>45951</v>
      </c>
      <c r="L10786" s="7">
        <v>45825</v>
      </c>
      <c r="M10786" t="s">
        <v>77</v>
      </c>
      <c r="N10786" t="s">
        <v>79</v>
      </c>
      <c r="O10786">
        <v>2026</v>
      </c>
      <c r="P10786" s="2">
        <v>2</v>
      </c>
      <c r="Q10786" t="s">
        <v>80</v>
      </c>
      <c r="R10786" s="8">
        <v>46267</v>
      </c>
      <c r="S10786" s="2">
        <v>1</v>
      </c>
      <c r="T10786" s="2" t="s">
        <v>81</v>
      </c>
    </row>
    <row r="10787" spans="1:20" x14ac:dyDescent="0.25">
      <c r="A10787">
        <v>1120135787</v>
      </c>
      <c r="B10787">
        <v>119180286</v>
      </c>
      <c r="C10787" t="s">
        <v>96</v>
      </c>
      <c r="D10787" t="s">
        <v>83</v>
      </c>
      <c r="E10787" t="s">
        <v>76</v>
      </c>
      <c r="F10787" s="7">
        <v>43999</v>
      </c>
      <c r="G10787" s="7">
        <v>45825</v>
      </c>
      <c r="H10787" t="s">
        <v>77</v>
      </c>
      <c r="I10787" t="s">
        <v>78</v>
      </c>
      <c r="J10787" s="7">
        <v>45854</v>
      </c>
      <c r="K10787" s="7">
        <v>44004</v>
      </c>
      <c r="L10787" s="7">
        <v>45825</v>
      </c>
      <c r="M10787" t="s">
        <v>77</v>
      </c>
      <c r="N10787" t="s">
        <v>92</v>
      </c>
      <c r="O10787">
        <v>2026</v>
      </c>
      <c r="P10787" s="2">
        <v>2</v>
      </c>
      <c r="Q10787" t="s">
        <v>80</v>
      </c>
      <c r="R10787" s="8">
        <v>46267</v>
      </c>
      <c r="S10787" s="2">
        <v>1</v>
      </c>
      <c r="T10787" s="2" t="s">
        <v>81</v>
      </c>
    </row>
    <row r="10788" spans="1:20" x14ac:dyDescent="0.25">
      <c r="A10788">
        <v>1120136030</v>
      </c>
      <c r="B10788">
        <v>119473032</v>
      </c>
      <c r="C10788" t="s">
        <v>91</v>
      </c>
      <c r="D10788" t="s">
        <v>75</v>
      </c>
      <c r="E10788" t="s">
        <v>76</v>
      </c>
      <c r="F10788" s="7">
        <v>44032</v>
      </c>
      <c r="G10788" s="7">
        <v>45858</v>
      </c>
      <c r="H10788" t="s">
        <v>77</v>
      </c>
      <c r="I10788" t="s">
        <v>78</v>
      </c>
      <c r="J10788" s="7">
        <v>45824</v>
      </c>
      <c r="K10788" s="7">
        <v>44142</v>
      </c>
      <c r="L10788" s="7">
        <v>45858</v>
      </c>
      <c r="M10788" t="s">
        <v>77</v>
      </c>
      <c r="N10788" t="s">
        <v>79</v>
      </c>
      <c r="O10788">
        <v>2026</v>
      </c>
      <c r="P10788" s="2">
        <v>2</v>
      </c>
      <c r="Q10788" t="s">
        <v>80</v>
      </c>
      <c r="R10788" s="8">
        <v>46267</v>
      </c>
      <c r="S10788" s="2">
        <v>1</v>
      </c>
      <c r="T10788" s="2" t="s">
        <v>81</v>
      </c>
    </row>
    <row r="10789" spans="1:20" x14ac:dyDescent="0.25">
      <c r="A10789">
        <v>1120137008</v>
      </c>
      <c r="B10789">
        <v>120007581</v>
      </c>
      <c r="C10789" t="s">
        <v>91</v>
      </c>
      <c r="D10789" t="s">
        <v>75</v>
      </c>
      <c r="E10789" t="s">
        <v>76</v>
      </c>
      <c r="F10789" s="7">
        <v>44145</v>
      </c>
      <c r="G10789" s="7">
        <v>45971</v>
      </c>
      <c r="H10789" t="s">
        <v>77</v>
      </c>
      <c r="I10789" t="s">
        <v>78</v>
      </c>
      <c r="J10789" s="7">
        <v>46045</v>
      </c>
      <c r="K10789" s="7">
        <v>44177</v>
      </c>
      <c r="L10789" s="7">
        <v>45971</v>
      </c>
      <c r="M10789" t="s">
        <v>77</v>
      </c>
      <c r="N10789" t="s">
        <v>92</v>
      </c>
      <c r="O10789">
        <v>2026</v>
      </c>
      <c r="P10789" s="2">
        <v>2</v>
      </c>
      <c r="Q10789" t="s">
        <v>80</v>
      </c>
      <c r="R10789" s="8">
        <v>46267</v>
      </c>
      <c r="S10789" s="2">
        <v>1</v>
      </c>
      <c r="T10789" s="2" t="s">
        <v>81</v>
      </c>
    </row>
    <row r="10790" spans="1:20" x14ac:dyDescent="0.25">
      <c r="A10790">
        <v>1120137140</v>
      </c>
      <c r="B10790">
        <v>120109578</v>
      </c>
      <c r="C10790" t="s">
        <v>74</v>
      </c>
      <c r="D10790" t="s">
        <v>75</v>
      </c>
      <c r="E10790" t="s">
        <v>76</v>
      </c>
      <c r="F10790" s="7">
        <v>44165</v>
      </c>
      <c r="G10790" s="7">
        <v>44530</v>
      </c>
      <c r="H10790" t="s">
        <v>86</v>
      </c>
      <c r="I10790" t="s">
        <v>87</v>
      </c>
      <c r="J10790" s="7">
        <v>45831</v>
      </c>
      <c r="K10790" s="7">
        <v>44173</v>
      </c>
      <c r="L10790" s="7">
        <v>44530</v>
      </c>
      <c r="M10790" t="s">
        <v>86</v>
      </c>
      <c r="N10790" t="s">
        <v>79</v>
      </c>
      <c r="O10790">
        <v>2026</v>
      </c>
      <c r="P10790" s="2">
        <v>2</v>
      </c>
      <c r="Q10790" t="s">
        <v>80</v>
      </c>
      <c r="R10790" s="8">
        <v>46267</v>
      </c>
      <c r="S10790" s="2">
        <v>1</v>
      </c>
      <c r="T10790" s="2" t="s">
        <v>81</v>
      </c>
    </row>
    <row r="10791" spans="1:20" x14ac:dyDescent="0.25">
      <c r="A10791">
        <v>1120137182</v>
      </c>
      <c r="B10791">
        <v>120141547</v>
      </c>
      <c r="C10791" t="s">
        <v>96</v>
      </c>
      <c r="D10791" t="s">
        <v>75</v>
      </c>
      <c r="E10791" t="s">
        <v>76</v>
      </c>
      <c r="F10791" s="7">
        <v>44173</v>
      </c>
      <c r="G10791" s="7">
        <v>44538</v>
      </c>
      <c r="H10791" t="s">
        <v>86</v>
      </c>
      <c r="I10791" t="s">
        <v>87</v>
      </c>
      <c r="J10791" s="7">
        <v>45910</v>
      </c>
      <c r="K10791" s="7">
        <v>46073</v>
      </c>
      <c r="L10791" s="7">
        <v>44538</v>
      </c>
      <c r="M10791" t="s">
        <v>86</v>
      </c>
      <c r="N10791" t="s">
        <v>79</v>
      </c>
      <c r="O10791">
        <v>2026</v>
      </c>
      <c r="P10791" s="2">
        <v>2</v>
      </c>
      <c r="Q10791" t="s">
        <v>80</v>
      </c>
      <c r="R10791" s="8">
        <v>46267</v>
      </c>
      <c r="S10791" s="2">
        <v>1</v>
      </c>
      <c r="T10791" s="2" t="s">
        <v>81</v>
      </c>
    </row>
    <row r="10792" spans="1:20" x14ac:dyDescent="0.25">
      <c r="A10792">
        <v>1120137221</v>
      </c>
      <c r="B10792">
        <v>120445295</v>
      </c>
      <c r="C10792" t="s">
        <v>85</v>
      </c>
      <c r="D10792" t="s">
        <v>75</v>
      </c>
      <c r="E10792" t="s">
        <v>76</v>
      </c>
      <c r="F10792" s="7">
        <v>44215</v>
      </c>
      <c r="G10792" s="7">
        <v>44396</v>
      </c>
      <c r="H10792" t="s">
        <v>77</v>
      </c>
      <c r="I10792" t="s">
        <v>78</v>
      </c>
      <c r="J10792" s="7">
        <v>46184</v>
      </c>
      <c r="K10792" s="7">
        <v>44217</v>
      </c>
      <c r="L10792" s="7">
        <v>44396</v>
      </c>
      <c r="M10792" t="s">
        <v>77</v>
      </c>
      <c r="N10792" t="s">
        <v>79</v>
      </c>
      <c r="O10792">
        <v>2026</v>
      </c>
      <c r="P10792" s="2">
        <v>2</v>
      </c>
      <c r="Q10792" t="s">
        <v>80</v>
      </c>
      <c r="R10792" s="8">
        <v>46267</v>
      </c>
      <c r="S10792" s="2">
        <v>1</v>
      </c>
      <c r="T10792" s="2" t="s">
        <v>81</v>
      </c>
    </row>
    <row r="10793" spans="1:20" x14ac:dyDescent="0.25">
      <c r="A10793">
        <v>1120137362</v>
      </c>
      <c r="B10793">
        <v>120824098</v>
      </c>
      <c r="C10793" t="s">
        <v>82</v>
      </c>
      <c r="D10793" t="s">
        <v>88</v>
      </c>
      <c r="E10793" t="s">
        <v>76</v>
      </c>
      <c r="F10793" s="7">
        <v>44301</v>
      </c>
      <c r="G10793" s="7">
        <v>46127</v>
      </c>
      <c r="H10793" t="s">
        <v>77</v>
      </c>
      <c r="I10793" t="s">
        <v>78</v>
      </c>
      <c r="J10793" s="7">
        <v>45213</v>
      </c>
      <c r="K10793" s="7">
        <v>45754</v>
      </c>
      <c r="L10793" s="7">
        <v>46127</v>
      </c>
      <c r="M10793" t="s">
        <v>77</v>
      </c>
      <c r="N10793" t="s">
        <v>92</v>
      </c>
      <c r="O10793">
        <v>2026</v>
      </c>
      <c r="P10793" s="2">
        <v>2</v>
      </c>
      <c r="Q10793" t="s">
        <v>80</v>
      </c>
      <c r="R10793" s="8">
        <v>46267</v>
      </c>
      <c r="S10793" s="2">
        <v>1</v>
      </c>
      <c r="T10793" s="2" t="s">
        <v>81</v>
      </c>
    </row>
    <row r="10794" spans="1:20" x14ac:dyDescent="0.25">
      <c r="A10794">
        <v>1120137389</v>
      </c>
      <c r="B10794">
        <v>120861878</v>
      </c>
      <c r="C10794" t="s">
        <v>82</v>
      </c>
      <c r="D10794" t="s">
        <v>88</v>
      </c>
      <c r="E10794" t="s">
        <v>76</v>
      </c>
      <c r="F10794" s="7">
        <v>44307</v>
      </c>
      <c r="G10794" s="7">
        <v>46133</v>
      </c>
      <c r="H10794" t="s">
        <v>86</v>
      </c>
      <c r="I10794" t="s">
        <v>87</v>
      </c>
      <c r="J10794" s="7">
        <v>45848</v>
      </c>
      <c r="K10794" s="7">
        <v>45865</v>
      </c>
      <c r="L10794" s="7">
        <v>46133</v>
      </c>
      <c r="M10794" t="s">
        <v>86</v>
      </c>
      <c r="N10794" t="s">
        <v>79</v>
      </c>
      <c r="O10794">
        <v>2026</v>
      </c>
      <c r="P10794" s="2">
        <v>2</v>
      </c>
      <c r="Q10794" t="s">
        <v>80</v>
      </c>
      <c r="R10794" s="8">
        <v>46267</v>
      </c>
      <c r="S10794" s="2">
        <v>1</v>
      </c>
      <c r="T10794" s="2" t="s">
        <v>81</v>
      </c>
    </row>
    <row r="10795" spans="1:20" x14ac:dyDescent="0.25">
      <c r="A10795">
        <v>1120137424</v>
      </c>
      <c r="B10795">
        <v>120888608</v>
      </c>
      <c r="C10795" t="s">
        <v>74</v>
      </c>
      <c r="D10795" t="s">
        <v>83</v>
      </c>
      <c r="E10795" t="s">
        <v>76</v>
      </c>
      <c r="F10795" s="7">
        <v>44313</v>
      </c>
      <c r="G10795" s="7">
        <v>46139</v>
      </c>
      <c r="H10795" t="s">
        <v>77</v>
      </c>
      <c r="I10795" t="s">
        <v>84</v>
      </c>
      <c r="J10795" s="7">
        <v>45886</v>
      </c>
      <c r="K10795" s="7">
        <v>45971</v>
      </c>
      <c r="L10795" s="7">
        <v>46139</v>
      </c>
      <c r="M10795" t="s">
        <v>77</v>
      </c>
      <c r="N10795" t="s">
        <v>79</v>
      </c>
      <c r="O10795">
        <v>2026</v>
      </c>
      <c r="P10795" s="2">
        <v>2</v>
      </c>
      <c r="Q10795" t="s">
        <v>80</v>
      </c>
      <c r="R10795" s="8">
        <v>46267</v>
      </c>
      <c r="S10795" s="2">
        <v>1</v>
      </c>
      <c r="T10795" s="2" t="s">
        <v>81</v>
      </c>
    </row>
    <row r="10796" spans="1:20" x14ac:dyDescent="0.25">
      <c r="A10796">
        <v>1120137477</v>
      </c>
      <c r="B10796">
        <v>120942549</v>
      </c>
      <c r="C10796" t="s">
        <v>82</v>
      </c>
      <c r="D10796" t="s">
        <v>88</v>
      </c>
      <c r="E10796" t="s">
        <v>76</v>
      </c>
      <c r="F10796" s="7">
        <v>44322</v>
      </c>
      <c r="G10796" s="7">
        <v>44687</v>
      </c>
      <c r="H10796" t="s">
        <v>77</v>
      </c>
      <c r="I10796" t="s">
        <v>89</v>
      </c>
      <c r="J10796" s="7">
        <v>46053</v>
      </c>
      <c r="K10796" s="7">
        <v>46074</v>
      </c>
      <c r="L10796" s="7">
        <v>44687</v>
      </c>
      <c r="M10796" t="s">
        <v>77</v>
      </c>
      <c r="N10796" t="s">
        <v>79</v>
      </c>
      <c r="O10796">
        <v>2026</v>
      </c>
      <c r="P10796" s="2">
        <v>2</v>
      </c>
      <c r="Q10796" t="s">
        <v>80</v>
      </c>
      <c r="R10796" s="8">
        <v>46267</v>
      </c>
      <c r="S10796" s="2">
        <v>1</v>
      </c>
      <c r="T10796" s="2" t="s">
        <v>81</v>
      </c>
    </row>
    <row r="10797" spans="1:20" x14ac:dyDescent="0.25">
      <c r="A10797">
        <v>1120137644</v>
      </c>
      <c r="B10797">
        <v>121422838</v>
      </c>
      <c r="C10797" t="s">
        <v>85</v>
      </c>
      <c r="D10797" t="s">
        <v>83</v>
      </c>
      <c r="E10797" t="s">
        <v>76</v>
      </c>
      <c r="F10797" s="7">
        <v>44344</v>
      </c>
      <c r="G10797" s="7">
        <v>44528</v>
      </c>
      <c r="H10797" t="s">
        <v>86</v>
      </c>
      <c r="I10797" t="s">
        <v>87</v>
      </c>
      <c r="J10797" s="7">
        <v>45734</v>
      </c>
      <c r="K10797" s="7">
        <v>45847</v>
      </c>
      <c r="L10797" s="7">
        <v>44528</v>
      </c>
      <c r="M10797" t="s">
        <v>86</v>
      </c>
      <c r="N10797" t="s">
        <v>92</v>
      </c>
      <c r="O10797">
        <v>2026</v>
      </c>
      <c r="P10797" s="2">
        <v>2</v>
      </c>
      <c r="Q10797" t="s">
        <v>80</v>
      </c>
      <c r="R10797" s="8">
        <v>46267</v>
      </c>
      <c r="S10797" s="2">
        <v>1</v>
      </c>
      <c r="T10797" s="2" t="s">
        <v>81</v>
      </c>
    </row>
    <row r="10798" spans="1:20" x14ac:dyDescent="0.25">
      <c r="A10798">
        <v>1120137782</v>
      </c>
      <c r="B10798">
        <v>121594038</v>
      </c>
      <c r="C10798" t="s">
        <v>94</v>
      </c>
      <c r="D10798" t="s">
        <v>88</v>
      </c>
      <c r="E10798" t="s">
        <v>76</v>
      </c>
      <c r="F10798" s="7">
        <v>44371</v>
      </c>
      <c r="G10798" s="7">
        <v>46197</v>
      </c>
      <c r="H10798" t="s">
        <v>77</v>
      </c>
      <c r="I10798" t="s">
        <v>78</v>
      </c>
      <c r="J10798" s="7">
        <v>46140</v>
      </c>
      <c r="K10798" s="7">
        <v>46051</v>
      </c>
      <c r="L10798" s="7">
        <v>46197</v>
      </c>
      <c r="M10798" t="s">
        <v>77</v>
      </c>
      <c r="N10798" t="s">
        <v>79</v>
      </c>
      <c r="O10798">
        <v>2026</v>
      </c>
      <c r="P10798" s="2">
        <v>2</v>
      </c>
      <c r="Q10798" t="s">
        <v>80</v>
      </c>
      <c r="R10798" s="8">
        <v>46267</v>
      </c>
      <c r="S10798" s="2">
        <v>1</v>
      </c>
      <c r="T10798" s="2" t="s">
        <v>81</v>
      </c>
    </row>
    <row r="10799" spans="1:20" x14ac:dyDescent="0.25">
      <c r="A10799">
        <v>1120137823</v>
      </c>
      <c r="B10799">
        <v>121623860</v>
      </c>
      <c r="C10799" t="s">
        <v>82</v>
      </c>
      <c r="D10799" t="s">
        <v>88</v>
      </c>
      <c r="E10799" t="s">
        <v>76</v>
      </c>
      <c r="F10799" s="7">
        <v>44375</v>
      </c>
      <c r="G10799" s="7">
        <v>44740</v>
      </c>
      <c r="H10799" t="s">
        <v>77</v>
      </c>
      <c r="I10799" t="s">
        <v>78</v>
      </c>
      <c r="J10799" s="7">
        <v>45592</v>
      </c>
      <c r="K10799" s="7">
        <v>45885</v>
      </c>
      <c r="L10799" s="7">
        <v>44740</v>
      </c>
      <c r="M10799" t="s">
        <v>77</v>
      </c>
      <c r="N10799" t="s">
        <v>79</v>
      </c>
      <c r="O10799">
        <v>2026</v>
      </c>
      <c r="P10799" s="2">
        <v>2</v>
      </c>
      <c r="Q10799" t="s">
        <v>80</v>
      </c>
      <c r="R10799" s="8">
        <v>46267</v>
      </c>
      <c r="S10799" s="2">
        <v>1</v>
      </c>
      <c r="T10799" s="2" t="s">
        <v>81</v>
      </c>
    </row>
    <row r="10800" spans="1:20" x14ac:dyDescent="0.25">
      <c r="A10800">
        <v>1120137877</v>
      </c>
      <c r="B10800">
        <v>121648224</v>
      </c>
      <c r="C10800" t="s">
        <v>82</v>
      </c>
      <c r="D10800" t="s">
        <v>88</v>
      </c>
      <c r="E10800" t="s">
        <v>76</v>
      </c>
      <c r="F10800" s="7">
        <v>44378</v>
      </c>
      <c r="G10800" s="7">
        <v>44743</v>
      </c>
      <c r="H10800" t="s">
        <v>77</v>
      </c>
      <c r="I10800" t="s">
        <v>84</v>
      </c>
      <c r="J10800" s="7">
        <v>45607</v>
      </c>
      <c r="K10800" s="7">
        <v>45748</v>
      </c>
      <c r="L10800" s="7">
        <v>44743</v>
      </c>
      <c r="M10800" t="s">
        <v>77</v>
      </c>
      <c r="N10800" t="s">
        <v>79</v>
      </c>
      <c r="O10800">
        <v>2026</v>
      </c>
      <c r="P10800" s="2">
        <v>2</v>
      </c>
      <c r="Q10800" t="s">
        <v>80</v>
      </c>
      <c r="R10800" s="8">
        <v>46267</v>
      </c>
      <c r="S10800" s="2">
        <v>1</v>
      </c>
      <c r="T10800" s="2" t="s">
        <v>81</v>
      </c>
    </row>
    <row r="10801" spans="1:20" x14ac:dyDescent="0.25">
      <c r="A10801">
        <v>1120138443</v>
      </c>
      <c r="B10801">
        <v>121924593</v>
      </c>
      <c r="C10801" t="s">
        <v>91</v>
      </c>
      <c r="D10801" t="s">
        <v>75</v>
      </c>
      <c r="E10801" t="s">
        <v>76</v>
      </c>
      <c r="F10801" s="7">
        <v>44428</v>
      </c>
      <c r="G10801" s="7">
        <v>44612</v>
      </c>
      <c r="H10801" t="s">
        <v>77</v>
      </c>
      <c r="I10801" t="s">
        <v>78</v>
      </c>
      <c r="J10801" s="7">
        <v>46062</v>
      </c>
      <c r="K10801" s="7">
        <v>44428</v>
      </c>
      <c r="L10801" s="7">
        <v>44612</v>
      </c>
      <c r="M10801" t="s">
        <v>77</v>
      </c>
      <c r="N10801" t="s">
        <v>79</v>
      </c>
      <c r="O10801">
        <v>2026</v>
      </c>
      <c r="P10801" s="2">
        <v>2</v>
      </c>
      <c r="Q10801" t="s">
        <v>80</v>
      </c>
      <c r="R10801" s="8">
        <v>46267</v>
      </c>
      <c r="S10801" s="2">
        <v>1</v>
      </c>
      <c r="T10801" s="2" t="s">
        <v>81</v>
      </c>
    </row>
    <row r="10802" spans="1:20" x14ac:dyDescent="0.25">
      <c r="A10802">
        <v>1120139609</v>
      </c>
      <c r="B10802">
        <v>122431096</v>
      </c>
      <c r="C10802" t="s">
        <v>82</v>
      </c>
      <c r="D10802" t="s">
        <v>75</v>
      </c>
      <c r="E10802" t="s">
        <v>76</v>
      </c>
      <c r="F10802" s="7">
        <v>44531</v>
      </c>
      <c r="G10802" s="7">
        <v>44621</v>
      </c>
      <c r="H10802" t="s">
        <v>77</v>
      </c>
      <c r="I10802" t="s">
        <v>78</v>
      </c>
      <c r="J10802" s="7">
        <v>45231</v>
      </c>
      <c r="K10802" s="7">
        <v>45248</v>
      </c>
      <c r="L10802" s="7">
        <v>44621</v>
      </c>
      <c r="M10802" t="s">
        <v>77</v>
      </c>
      <c r="N10802" t="s">
        <v>92</v>
      </c>
      <c r="O10802">
        <v>2026</v>
      </c>
      <c r="P10802" s="2">
        <v>2</v>
      </c>
      <c r="Q10802" t="s">
        <v>80</v>
      </c>
      <c r="R10802" s="8">
        <v>46267</v>
      </c>
      <c r="S10802" s="2">
        <v>1</v>
      </c>
      <c r="T10802" s="2" t="s">
        <v>81</v>
      </c>
    </row>
    <row r="10803" spans="1:20" x14ac:dyDescent="0.25">
      <c r="A10803">
        <v>1120139905</v>
      </c>
      <c r="B10803">
        <v>123258506</v>
      </c>
      <c r="C10803" t="s">
        <v>90</v>
      </c>
      <c r="D10803" t="s">
        <v>88</v>
      </c>
      <c r="E10803" t="s">
        <v>76</v>
      </c>
      <c r="F10803" s="7">
        <v>44657</v>
      </c>
      <c r="G10803" s="7">
        <v>45022</v>
      </c>
      <c r="H10803" t="s">
        <v>77</v>
      </c>
      <c r="I10803" t="s">
        <v>78</v>
      </c>
      <c r="J10803" s="7">
        <v>45474</v>
      </c>
      <c r="K10803" s="7">
        <v>45687</v>
      </c>
      <c r="L10803" s="7">
        <v>45022</v>
      </c>
      <c r="M10803" t="s">
        <v>77</v>
      </c>
      <c r="N10803" t="s">
        <v>79</v>
      </c>
      <c r="O10803">
        <v>2026</v>
      </c>
      <c r="P10803" s="2">
        <v>2</v>
      </c>
      <c r="Q10803" t="s">
        <v>80</v>
      </c>
      <c r="R10803" s="8">
        <v>46267</v>
      </c>
      <c r="S10803" s="2">
        <v>1</v>
      </c>
      <c r="T10803" s="2" t="s">
        <v>81</v>
      </c>
    </row>
    <row r="10804" spans="1:20" x14ac:dyDescent="0.25">
      <c r="A10804">
        <v>1120139916</v>
      </c>
      <c r="B10804">
        <v>123264154</v>
      </c>
      <c r="C10804" t="s">
        <v>98</v>
      </c>
      <c r="D10804" t="s">
        <v>88</v>
      </c>
      <c r="E10804" t="s">
        <v>76</v>
      </c>
      <c r="F10804" s="7">
        <v>44658</v>
      </c>
      <c r="G10804" s="7">
        <v>46484</v>
      </c>
      <c r="H10804" t="s">
        <v>77</v>
      </c>
      <c r="I10804" t="s">
        <v>78</v>
      </c>
      <c r="J10804" s="7">
        <v>45607</v>
      </c>
      <c r="K10804" s="7">
        <v>46133</v>
      </c>
      <c r="L10804" s="7">
        <v>46484</v>
      </c>
      <c r="M10804" t="s">
        <v>77</v>
      </c>
      <c r="N10804" t="s">
        <v>79</v>
      </c>
      <c r="O10804">
        <v>2026</v>
      </c>
      <c r="P10804" s="2">
        <v>2</v>
      </c>
      <c r="Q10804" t="s">
        <v>80</v>
      </c>
      <c r="R10804" s="8">
        <v>46267</v>
      </c>
      <c r="S10804" s="2">
        <v>1</v>
      </c>
      <c r="T10804" s="2" t="s">
        <v>81</v>
      </c>
    </row>
    <row r="10805" spans="1:20" x14ac:dyDescent="0.25">
      <c r="A10805">
        <v>1120140064</v>
      </c>
      <c r="B10805">
        <v>123350759</v>
      </c>
      <c r="C10805" t="s">
        <v>85</v>
      </c>
      <c r="D10805" t="s">
        <v>88</v>
      </c>
      <c r="E10805" t="s">
        <v>76</v>
      </c>
      <c r="F10805" s="7">
        <v>44669</v>
      </c>
      <c r="G10805" s="7">
        <v>46495</v>
      </c>
      <c r="H10805" t="s">
        <v>77</v>
      </c>
      <c r="I10805" t="s">
        <v>89</v>
      </c>
      <c r="J10805" s="7">
        <v>46118</v>
      </c>
      <c r="K10805" s="7">
        <v>46126</v>
      </c>
      <c r="L10805" s="7">
        <v>46495</v>
      </c>
      <c r="M10805" t="s">
        <v>77</v>
      </c>
      <c r="N10805" t="s">
        <v>79</v>
      </c>
      <c r="O10805">
        <v>2026</v>
      </c>
      <c r="P10805" s="2">
        <v>2</v>
      </c>
      <c r="Q10805" t="s">
        <v>80</v>
      </c>
      <c r="R10805" s="8">
        <v>46267</v>
      </c>
      <c r="S10805" s="2">
        <v>1</v>
      </c>
      <c r="T10805" s="2" t="s">
        <v>81</v>
      </c>
    </row>
    <row r="10806" spans="1:20" x14ac:dyDescent="0.25">
      <c r="A10806">
        <v>1120140757</v>
      </c>
      <c r="B10806">
        <v>123766066</v>
      </c>
      <c r="C10806" t="s">
        <v>82</v>
      </c>
      <c r="D10806" t="s">
        <v>88</v>
      </c>
      <c r="E10806" t="s">
        <v>76</v>
      </c>
      <c r="F10806" s="7">
        <v>44717</v>
      </c>
      <c r="G10806" s="7">
        <v>45082</v>
      </c>
      <c r="H10806" t="s">
        <v>77</v>
      </c>
      <c r="I10806" t="s">
        <v>78</v>
      </c>
      <c r="J10806" s="7">
        <v>45432</v>
      </c>
      <c r="K10806" s="7">
        <v>46147</v>
      </c>
      <c r="L10806" s="7">
        <v>45082</v>
      </c>
      <c r="M10806" t="s">
        <v>77</v>
      </c>
      <c r="N10806" t="s">
        <v>79</v>
      </c>
      <c r="O10806">
        <v>2026</v>
      </c>
      <c r="P10806" s="2">
        <v>2</v>
      </c>
      <c r="Q10806" t="s">
        <v>80</v>
      </c>
      <c r="R10806" s="8">
        <v>46267</v>
      </c>
      <c r="S10806" s="2">
        <v>1</v>
      </c>
      <c r="T10806" s="2" t="s">
        <v>81</v>
      </c>
    </row>
    <row r="10807" spans="1:20" x14ac:dyDescent="0.25">
      <c r="A10807">
        <v>1120141027</v>
      </c>
      <c r="B10807">
        <v>123894703</v>
      </c>
      <c r="C10807" t="s">
        <v>94</v>
      </c>
      <c r="D10807" t="s">
        <v>88</v>
      </c>
      <c r="E10807" t="s">
        <v>76</v>
      </c>
      <c r="F10807" s="7">
        <v>44734</v>
      </c>
      <c r="G10807" s="7">
        <v>46560</v>
      </c>
      <c r="H10807" t="s">
        <v>77</v>
      </c>
      <c r="I10807" t="s">
        <v>78</v>
      </c>
      <c r="J10807" s="7">
        <v>45846</v>
      </c>
      <c r="K10807" s="7">
        <v>44791</v>
      </c>
      <c r="L10807" s="7">
        <v>46560</v>
      </c>
      <c r="M10807" t="s">
        <v>77</v>
      </c>
      <c r="N10807" t="s">
        <v>92</v>
      </c>
      <c r="O10807">
        <v>2026</v>
      </c>
      <c r="P10807" s="2">
        <v>2</v>
      </c>
      <c r="Q10807" t="s">
        <v>80</v>
      </c>
      <c r="R10807" s="8">
        <v>46267</v>
      </c>
      <c r="S10807" s="2">
        <v>1</v>
      </c>
      <c r="T10807" s="2" t="s">
        <v>81</v>
      </c>
    </row>
    <row r="10808" spans="1:20" x14ac:dyDescent="0.25">
      <c r="A10808">
        <v>1120141213</v>
      </c>
      <c r="B10808">
        <v>123977163</v>
      </c>
      <c r="C10808" t="s">
        <v>98</v>
      </c>
      <c r="D10808" t="s">
        <v>83</v>
      </c>
      <c r="E10808" t="s">
        <v>76</v>
      </c>
      <c r="F10808" s="7">
        <v>44743</v>
      </c>
      <c r="G10808" s="7">
        <v>46569</v>
      </c>
      <c r="H10808" t="s">
        <v>77</v>
      </c>
      <c r="I10808" t="s">
        <v>84</v>
      </c>
      <c r="J10808" s="7">
        <v>45929</v>
      </c>
      <c r="K10808" s="7">
        <v>45912</v>
      </c>
      <c r="L10808" s="7">
        <v>46569</v>
      </c>
      <c r="M10808" t="s">
        <v>77</v>
      </c>
      <c r="N10808" t="s">
        <v>79</v>
      </c>
      <c r="O10808">
        <v>2026</v>
      </c>
      <c r="P10808" s="2">
        <v>2</v>
      </c>
      <c r="Q10808" t="s">
        <v>80</v>
      </c>
      <c r="R10808" s="8">
        <v>46267</v>
      </c>
      <c r="S10808" s="2">
        <v>1</v>
      </c>
      <c r="T10808" s="2" t="s">
        <v>81</v>
      </c>
    </row>
    <row r="10809" spans="1:20" x14ac:dyDescent="0.25">
      <c r="A10809">
        <v>1120141544</v>
      </c>
      <c r="B10809">
        <v>124152962</v>
      </c>
      <c r="C10809" t="s">
        <v>85</v>
      </c>
      <c r="D10809" t="s">
        <v>88</v>
      </c>
      <c r="E10809" t="s">
        <v>76</v>
      </c>
      <c r="F10809" s="7">
        <v>44766</v>
      </c>
      <c r="G10809" s="7">
        <v>45131</v>
      </c>
      <c r="H10809" t="s">
        <v>77</v>
      </c>
      <c r="I10809" t="s">
        <v>78</v>
      </c>
      <c r="J10809" s="7">
        <v>46151</v>
      </c>
      <c r="K10809" s="7">
        <v>45779</v>
      </c>
      <c r="L10809" s="7">
        <v>45131</v>
      </c>
      <c r="M10809" t="s">
        <v>77</v>
      </c>
      <c r="N10809" t="s">
        <v>79</v>
      </c>
      <c r="O10809">
        <v>2026</v>
      </c>
      <c r="P10809" s="2">
        <v>2</v>
      </c>
      <c r="Q10809" t="s">
        <v>80</v>
      </c>
      <c r="R10809" s="8">
        <v>46267</v>
      </c>
      <c r="S10809" s="2">
        <v>1</v>
      </c>
      <c r="T10809" s="2" t="s">
        <v>81</v>
      </c>
    </row>
    <row r="10810" spans="1:20" x14ac:dyDescent="0.25">
      <c r="A10810">
        <v>1120143568</v>
      </c>
      <c r="B10810">
        <v>125801332</v>
      </c>
      <c r="C10810" t="s">
        <v>90</v>
      </c>
      <c r="D10810" t="s">
        <v>83</v>
      </c>
      <c r="E10810" t="s">
        <v>76</v>
      </c>
      <c r="F10810" s="7">
        <v>45021</v>
      </c>
      <c r="G10810" s="7">
        <v>45204</v>
      </c>
      <c r="H10810" t="s">
        <v>77</v>
      </c>
      <c r="I10810" t="s">
        <v>84</v>
      </c>
      <c r="J10810" s="7">
        <v>45747</v>
      </c>
      <c r="K10810" s="7">
        <v>45637</v>
      </c>
      <c r="L10810" s="7">
        <v>45204</v>
      </c>
      <c r="M10810" t="s">
        <v>77</v>
      </c>
      <c r="N10810" t="s">
        <v>79</v>
      </c>
      <c r="O10810">
        <v>2026</v>
      </c>
      <c r="P10810" s="2">
        <v>2</v>
      </c>
      <c r="Q10810" t="s">
        <v>80</v>
      </c>
      <c r="R10810" s="8">
        <v>46267</v>
      </c>
      <c r="S10810" s="2">
        <v>1</v>
      </c>
      <c r="T10810" s="2" t="s">
        <v>81</v>
      </c>
    </row>
    <row r="10811" spans="1:20" x14ac:dyDescent="0.25">
      <c r="A10811">
        <v>1120144016</v>
      </c>
      <c r="B10811">
        <v>126069754</v>
      </c>
      <c r="C10811" t="s">
        <v>82</v>
      </c>
      <c r="D10811" t="s">
        <v>83</v>
      </c>
      <c r="E10811" t="s">
        <v>76</v>
      </c>
      <c r="F10811" s="7">
        <v>45047</v>
      </c>
      <c r="G10811" s="7">
        <v>45231</v>
      </c>
      <c r="H10811" t="s">
        <v>77</v>
      </c>
      <c r="I10811" t="s">
        <v>78</v>
      </c>
      <c r="J10811" s="7">
        <v>45498</v>
      </c>
      <c r="K10811" s="7">
        <v>46009</v>
      </c>
      <c r="L10811" s="7">
        <v>45231</v>
      </c>
      <c r="M10811" t="s">
        <v>77</v>
      </c>
      <c r="N10811" t="s">
        <v>79</v>
      </c>
      <c r="O10811">
        <v>2026</v>
      </c>
      <c r="P10811" s="2">
        <v>2</v>
      </c>
      <c r="Q10811" t="s">
        <v>80</v>
      </c>
      <c r="R10811" s="8">
        <v>46267</v>
      </c>
      <c r="S10811" s="2">
        <v>1</v>
      </c>
      <c r="T10811" s="2" t="s">
        <v>81</v>
      </c>
    </row>
    <row r="10812" spans="1:20" x14ac:dyDescent="0.25">
      <c r="A10812">
        <v>1120144017</v>
      </c>
      <c r="B10812">
        <v>126069754</v>
      </c>
      <c r="C10812" t="s">
        <v>82</v>
      </c>
      <c r="D10812" t="s">
        <v>83</v>
      </c>
      <c r="E10812" t="s">
        <v>76</v>
      </c>
      <c r="F10812" s="7">
        <v>45047</v>
      </c>
      <c r="G10812" s="7">
        <v>45231</v>
      </c>
      <c r="H10812" t="s">
        <v>77</v>
      </c>
      <c r="I10812" t="s">
        <v>78</v>
      </c>
      <c r="J10812" s="7">
        <v>45498</v>
      </c>
      <c r="K10812" s="7">
        <v>46009</v>
      </c>
      <c r="L10812" s="7">
        <v>45231</v>
      </c>
      <c r="M10812" t="s">
        <v>77</v>
      </c>
      <c r="N10812" t="s">
        <v>79</v>
      </c>
      <c r="O10812">
        <v>2026</v>
      </c>
      <c r="P10812" s="2">
        <v>2</v>
      </c>
      <c r="Q10812" t="s">
        <v>80</v>
      </c>
      <c r="R10812" s="8">
        <v>46267</v>
      </c>
      <c r="S10812" s="2">
        <v>1</v>
      </c>
      <c r="T10812" s="2" t="s">
        <v>81</v>
      </c>
    </row>
    <row r="10813" spans="1:20" x14ac:dyDescent="0.25">
      <c r="A10813">
        <v>1120144275</v>
      </c>
      <c r="B10813">
        <v>126193704</v>
      </c>
      <c r="C10813" t="s">
        <v>82</v>
      </c>
      <c r="D10813" t="s">
        <v>88</v>
      </c>
      <c r="E10813" t="s">
        <v>76</v>
      </c>
      <c r="F10813" s="7">
        <v>45066</v>
      </c>
      <c r="G10813" s="7">
        <v>45432</v>
      </c>
      <c r="H10813" t="s">
        <v>77</v>
      </c>
      <c r="I10813" t="s">
        <v>84</v>
      </c>
      <c r="J10813" s="7">
        <v>45491</v>
      </c>
      <c r="K10813" s="7">
        <v>45457</v>
      </c>
      <c r="L10813" s="7">
        <v>45432</v>
      </c>
      <c r="M10813" t="s">
        <v>77</v>
      </c>
      <c r="N10813" t="s">
        <v>79</v>
      </c>
      <c r="O10813">
        <v>2026</v>
      </c>
      <c r="P10813" s="2">
        <v>2</v>
      </c>
      <c r="Q10813" t="s">
        <v>80</v>
      </c>
      <c r="R10813" s="8">
        <v>46267</v>
      </c>
      <c r="S10813" s="2">
        <v>1</v>
      </c>
      <c r="T10813" s="2" t="s">
        <v>81</v>
      </c>
    </row>
    <row r="10814" spans="1:20" x14ac:dyDescent="0.25">
      <c r="A10814">
        <v>1120144640</v>
      </c>
      <c r="B10814">
        <v>126386284</v>
      </c>
      <c r="C10814" t="s">
        <v>98</v>
      </c>
      <c r="D10814" t="s">
        <v>83</v>
      </c>
      <c r="E10814" t="s">
        <v>76</v>
      </c>
      <c r="F10814" s="7">
        <v>45093</v>
      </c>
      <c r="G10814" s="7">
        <v>45276</v>
      </c>
      <c r="H10814" t="s">
        <v>77</v>
      </c>
      <c r="I10814" t="s">
        <v>78</v>
      </c>
      <c r="J10814" s="7">
        <v>45432</v>
      </c>
      <c r="K10814" s="7">
        <v>46048</v>
      </c>
      <c r="L10814" s="7">
        <v>45276</v>
      </c>
      <c r="M10814" t="s">
        <v>77</v>
      </c>
      <c r="N10814" t="s">
        <v>79</v>
      </c>
      <c r="O10814">
        <v>2026</v>
      </c>
      <c r="P10814" s="2">
        <v>2</v>
      </c>
      <c r="Q10814" t="s">
        <v>80</v>
      </c>
      <c r="R10814" s="8">
        <v>46267</v>
      </c>
      <c r="S10814" s="2">
        <v>1</v>
      </c>
      <c r="T10814" s="2" t="s">
        <v>81</v>
      </c>
    </row>
    <row r="10815" spans="1:20" x14ac:dyDescent="0.25">
      <c r="A10815">
        <v>1120144874</v>
      </c>
      <c r="B10815">
        <v>126482334</v>
      </c>
      <c r="C10815" t="s">
        <v>82</v>
      </c>
      <c r="D10815" t="s">
        <v>88</v>
      </c>
      <c r="E10815" t="s">
        <v>76</v>
      </c>
      <c r="F10815" s="7">
        <v>45101</v>
      </c>
      <c r="G10815" s="7">
        <v>45284</v>
      </c>
      <c r="H10815" t="s">
        <v>77</v>
      </c>
      <c r="I10815" t="s">
        <v>87</v>
      </c>
      <c r="J10815" s="7">
        <v>45633</v>
      </c>
      <c r="K10815" s="7">
        <v>45748</v>
      </c>
      <c r="L10815" s="7">
        <v>45284</v>
      </c>
      <c r="M10815" t="s">
        <v>77</v>
      </c>
      <c r="N10815" t="s">
        <v>79</v>
      </c>
      <c r="O10815">
        <v>2026</v>
      </c>
      <c r="P10815" s="2">
        <v>2</v>
      </c>
      <c r="Q10815" t="s">
        <v>80</v>
      </c>
      <c r="R10815" s="8">
        <v>46267</v>
      </c>
      <c r="S10815" s="2">
        <v>1</v>
      </c>
      <c r="T10815" s="2" t="s">
        <v>81</v>
      </c>
    </row>
    <row r="10816" spans="1:20" x14ac:dyDescent="0.25">
      <c r="A10816">
        <v>1120144956</v>
      </c>
      <c r="B10816">
        <v>126525696</v>
      </c>
      <c r="C10816" t="s">
        <v>82</v>
      </c>
      <c r="D10816" t="s">
        <v>88</v>
      </c>
      <c r="E10816" t="s">
        <v>76</v>
      </c>
      <c r="F10816" s="7">
        <v>45114</v>
      </c>
      <c r="G10816" s="7">
        <v>45480</v>
      </c>
      <c r="H10816" t="s">
        <v>77</v>
      </c>
      <c r="I10816" t="s">
        <v>84</v>
      </c>
      <c r="J10816" s="7">
        <v>45722</v>
      </c>
      <c r="K10816" s="7">
        <v>45748</v>
      </c>
      <c r="L10816" s="7">
        <v>45480</v>
      </c>
      <c r="M10816" t="s">
        <v>77</v>
      </c>
      <c r="N10816" t="s">
        <v>79</v>
      </c>
      <c r="O10816">
        <v>2026</v>
      </c>
      <c r="P10816" s="2">
        <v>2</v>
      </c>
      <c r="Q10816" t="s">
        <v>80</v>
      </c>
      <c r="R10816" s="8">
        <v>46267</v>
      </c>
      <c r="S10816" s="2">
        <v>1</v>
      </c>
      <c r="T10816" s="2" t="s">
        <v>81</v>
      </c>
    </row>
    <row r="10817" spans="1:20" x14ac:dyDescent="0.25">
      <c r="A10817">
        <v>1120145266</v>
      </c>
      <c r="B10817">
        <v>126652166</v>
      </c>
      <c r="C10817" t="s">
        <v>90</v>
      </c>
      <c r="D10817" t="s">
        <v>88</v>
      </c>
      <c r="E10817" t="s">
        <v>76</v>
      </c>
      <c r="F10817" s="7">
        <v>45129</v>
      </c>
      <c r="G10817" s="7">
        <v>45495</v>
      </c>
      <c r="H10817" t="s">
        <v>77</v>
      </c>
      <c r="I10817" t="s">
        <v>78</v>
      </c>
      <c r="J10817" s="7">
        <v>46063</v>
      </c>
      <c r="K10817" s="7">
        <v>46080</v>
      </c>
      <c r="L10817" s="7">
        <v>45495</v>
      </c>
      <c r="M10817" t="s">
        <v>77</v>
      </c>
      <c r="N10817" t="s">
        <v>79</v>
      </c>
      <c r="O10817">
        <v>2026</v>
      </c>
      <c r="P10817" s="2">
        <v>2</v>
      </c>
      <c r="Q10817" t="s">
        <v>80</v>
      </c>
      <c r="R10817" s="8">
        <v>46267</v>
      </c>
      <c r="S10817" s="2">
        <v>1</v>
      </c>
      <c r="T10817" s="2" t="s">
        <v>81</v>
      </c>
    </row>
    <row r="10818" spans="1:20" x14ac:dyDescent="0.25">
      <c r="A10818">
        <v>1120145718</v>
      </c>
      <c r="B10818">
        <v>126811875</v>
      </c>
      <c r="C10818" t="s">
        <v>74</v>
      </c>
      <c r="D10818" t="s">
        <v>75</v>
      </c>
      <c r="E10818" t="s">
        <v>76</v>
      </c>
      <c r="F10818" s="7">
        <v>45149</v>
      </c>
      <c r="G10818" s="7">
        <v>45515</v>
      </c>
      <c r="H10818" t="s">
        <v>77</v>
      </c>
      <c r="I10818" t="s">
        <v>78</v>
      </c>
      <c r="J10818" s="7"/>
      <c r="K10818" s="7">
        <v>45152</v>
      </c>
      <c r="L10818" s="7">
        <v>45515</v>
      </c>
      <c r="M10818" t="s">
        <v>77</v>
      </c>
      <c r="N10818"/>
      <c r="O10818">
        <v>2026</v>
      </c>
      <c r="P10818" s="2">
        <v>2</v>
      </c>
      <c r="Q10818" t="s">
        <v>80</v>
      </c>
      <c r="R10818" s="8">
        <v>46267</v>
      </c>
      <c r="S10818" s="2">
        <v>1</v>
      </c>
      <c r="T10818" s="2" t="s">
        <v>81</v>
      </c>
    </row>
    <row r="10819" spans="1:20" x14ac:dyDescent="0.25">
      <c r="A10819">
        <v>1120146042</v>
      </c>
      <c r="B10819">
        <v>126942135</v>
      </c>
      <c r="C10819" t="s">
        <v>85</v>
      </c>
      <c r="D10819" t="s">
        <v>88</v>
      </c>
      <c r="E10819" t="s">
        <v>76</v>
      </c>
      <c r="F10819" s="7">
        <v>45167</v>
      </c>
      <c r="G10819" s="7">
        <v>45533</v>
      </c>
      <c r="H10819" t="s">
        <v>86</v>
      </c>
      <c r="I10819" t="s">
        <v>87</v>
      </c>
      <c r="J10819" s="7"/>
      <c r="K10819" s="7">
        <v>46171</v>
      </c>
      <c r="L10819" s="7">
        <v>45533</v>
      </c>
      <c r="M10819" t="s">
        <v>86</v>
      </c>
      <c r="N10819"/>
      <c r="O10819">
        <v>2026</v>
      </c>
      <c r="P10819" s="2">
        <v>2</v>
      </c>
      <c r="Q10819" t="s">
        <v>80</v>
      </c>
      <c r="R10819" s="8">
        <v>46267</v>
      </c>
      <c r="S10819" s="2">
        <v>1</v>
      </c>
      <c r="T10819" s="2" t="s">
        <v>81</v>
      </c>
    </row>
    <row r="10820" spans="1:20" x14ac:dyDescent="0.25">
      <c r="A10820">
        <v>1120146216</v>
      </c>
      <c r="B10820">
        <v>127026350</v>
      </c>
      <c r="C10820" t="s">
        <v>98</v>
      </c>
      <c r="D10820" t="s">
        <v>75</v>
      </c>
      <c r="E10820" t="s">
        <v>76</v>
      </c>
      <c r="F10820" s="7">
        <v>45179</v>
      </c>
      <c r="G10820" s="7">
        <v>45545</v>
      </c>
      <c r="H10820" t="s">
        <v>77</v>
      </c>
      <c r="I10820" t="s">
        <v>78</v>
      </c>
      <c r="J10820" s="7"/>
      <c r="K10820" s="7">
        <v>45186</v>
      </c>
      <c r="L10820" s="7">
        <v>45545</v>
      </c>
      <c r="M10820" t="s">
        <v>77</v>
      </c>
      <c r="N10820"/>
      <c r="O10820">
        <v>2026</v>
      </c>
      <c r="P10820" s="2">
        <v>2</v>
      </c>
      <c r="Q10820" t="s">
        <v>80</v>
      </c>
      <c r="R10820" s="8">
        <v>46267</v>
      </c>
      <c r="S10820" s="2">
        <v>1</v>
      </c>
      <c r="T10820" s="2" t="s">
        <v>81</v>
      </c>
    </row>
    <row r="10821" spans="1:20" x14ac:dyDescent="0.25">
      <c r="A10821">
        <v>1120147951</v>
      </c>
      <c r="B10821">
        <v>128400767</v>
      </c>
      <c r="C10821" t="s">
        <v>82</v>
      </c>
      <c r="D10821" t="s">
        <v>83</v>
      </c>
      <c r="E10821" t="s">
        <v>76</v>
      </c>
      <c r="F10821" s="7">
        <v>45377</v>
      </c>
      <c r="G10821" s="7">
        <v>45561</v>
      </c>
      <c r="H10821" t="s">
        <v>77</v>
      </c>
      <c r="I10821" t="s">
        <v>84</v>
      </c>
      <c r="J10821" s="7"/>
      <c r="K10821" s="7">
        <v>45618</v>
      </c>
      <c r="L10821" s="7">
        <v>45561</v>
      </c>
      <c r="M10821" t="s">
        <v>77</v>
      </c>
      <c r="N10821"/>
      <c r="O10821">
        <v>2026</v>
      </c>
      <c r="P10821" s="2">
        <v>2</v>
      </c>
      <c r="Q10821" t="s">
        <v>80</v>
      </c>
      <c r="R10821" s="8">
        <v>46267</v>
      </c>
      <c r="S10821" s="2">
        <v>1</v>
      </c>
      <c r="T10821" s="2" t="s">
        <v>81</v>
      </c>
    </row>
    <row r="10822" spans="1:20" x14ac:dyDescent="0.25">
      <c r="A10822">
        <v>1120148613</v>
      </c>
      <c r="B10822">
        <v>129113880</v>
      </c>
      <c r="C10822" t="s">
        <v>85</v>
      </c>
      <c r="D10822" t="s">
        <v>83</v>
      </c>
      <c r="E10822" t="s">
        <v>76</v>
      </c>
      <c r="F10822" s="7">
        <v>45464</v>
      </c>
      <c r="G10822" s="7">
        <v>47290</v>
      </c>
      <c r="H10822" t="s">
        <v>77</v>
      </c>
      <c r="I10822" t="s">
        <v>84</v>
      </c>
      <c r="J10822" s="7"/>
      <c r="K10822" s="7">
        <v>45476</v>
      </c>
      <c r="L10822" s="7">
        <v>47290</v>
      </c>
      <c r="M10822" t="s">
        <v>77</v>
      </c>
      <c r="N10822"/>
      <c r="O10822">
        <v>2026</v>
      </c>
      <c r="P10822" s="2">
        <v>2</v>
      </c>
      <c r="Q10822" t="s">
        <v>80</v>
      </c>
      <c r="R10822" s="8">
        <v>46267</v>
      </c>
      <c r="S10822" s="2">
        <v>1</v>
      </c>
      <c r="T10822" s="2" t="s">
        <v>81</v>
      </c>
    </row>
    <row r="10823" spans="1:20" x14ac:dyDescent="0.25">
      <c r="A10823">
        <v>1120149406</v>
      </c>
      <c r="B10823">
        <v>129475480</v>
      </c>
      <c r="C10823" t="s">
        <v>98</v>
      </c>
      <c r="D10823" t="s">
        <v>83</v>
      </c>
      <c r="E10823" t="s">
        <v>76</v>
      </c>
      <c r="F10823" s="7">
        <v>45538</v>
      </c>
      <c r="G10823" s="7">
        <v>45719</v>
      </c>
      <c r="H10823" t="s">
        <v>77</v>
      </c>
      <c r="I10823" t="s">
        <v>78</v>
      </c>
      <c r="J10823" s="7"/>
      <c r="K10823" s="7">
        <v>45747</v>
      </c>
      <c r="L10823" s="7">
        <v>45719</v>
      </c>
      <c r="M10823" t="s">
        <v>77</v>
      </c>
      <c r="N10823"/>
      <c r="O10823">
        <v>2026</v>
      </c>
      <c r="P10823" s="2">
        <v>2</v>
      </c>
      <c r="Q10823" t="s">
        <v>80</v>
      </c>
      <c r="R10823" s="8">
        <v>46267</v>
      </c>
      <c r="S10823" s="2">
        <v>1</v>
      </c>
      <c r="T10823" s="2" t="s">
        <v>81</v>
      </c>
    </row>
    <row r="10824" spans="1:20" x14ac:dyDescent="0.25">
      <c r="A10824">
        <v>1120149447</v>
      </c>
      <c r="B10824">
        <v>129489003</v>
      </c>
      <c r="C10824" t="s">
        <v>85</v>
      </c>
      <c r="D10824" t="s">
        <v>83</v>
      </c>
      <c r="E10824" t="s">
        <v>76</v>
      </c>
      <c r="F10824" s="7">
        <v>45543</v>
      </c>
      <c r="G10824" s="7">
        <v>47369</v>
      </c>
      <c r="H10824" t="s">
        <v>77</v>
      </c>
      <c r="I10824" t="s">
        <v>78</v>
      </c>
      <c r="J10824" s="7">
        <v>46178</v>
      </c>
      <c r="K10824" s="7">
        <v>45545</v>
      </c>
      <c r="L10824" s="7">
        <v>47369</v>
      </c>
      <c r="M10824" t="s">
        <v>77</v>
      </c>
      <c r="N10824" t="s">
        <v>79</v>
      </c>
      <c r="O10824">
        <v>2026</v>
      </c>
      <c r="P10824" s="2">
        <v>2</v>
      </c>
      <c r="Q10824" t="s">
        <v>80</v>
      </c>
      <c r="R10824" s="8">
        <v>46267</v>
      </c>
      <c r="S10824" s="2">
        <v>1</v>
      </c>
      <c r="T10824" s="2" t="s">
        <v>81</v>
      </c>
    </row>
    <row r="10825" spans="1:20" x14ac:dyDescent="0.25">
      <c r="A10825">
        <v>1120150485</v>
      </c>
      <c r="B10825">
        <v>129824297</v>
      </c>
      <c r="C10825" t="s">
        <v>82</v>
      </c>
      <c r="D10825" t="s">
        <v>88</v>
      </c>
      <c r="E10825" t="s">
        <v>76</v>
      </c>
      <c r="F10825" s="7">
        <v>45612</v>
      </c>
      <c r="G10825" s="7">
        <v>47438</v>
      </c>
      <c r="H10825" t="s">
        <v>77</v>
      </c>
      <c r="I10825" t="s">
        <v>78</v>
      </c>
      <c r="J10825" s="7">
        <v>46205</v>
      </c>
      <c r="K10825" s="7">
        <v>45688</v>
      </c>
      <c r="L10825" s="7">
        <v>47438</v>
      </c>
      <c r="M10825" t="s">
        <v>77</v>
      </c>
      <c r="N10825" t="s">
        <v>79</v>
      </c>
      <c r="O10825">
        <v>2026</v>
      </c>
      <c r="P10825" s="2">
        <v>2</v>
      </c>
      <c r="Q10825" t="s">
        <v>80</v>
      </c>
      <c r="R10825" s="8">
        <v>46267</v>
      </c>
      <c r="S10825" s="2">
        <v>1</v>
      </c>
      <c r="T10825" s="2" t="s">
        <v>81</v>
      </c>
    </row>
    <row r="10826" spans="1:20" x14ac:dyDescent="0.25">
      <c r="A10826">
        <v>1120150649</v>
      </c>
      <c r="B10826">
        <v>130704340</v>
      </c>
      <c r="C10826" t="s">
        <v>90</v>
      </c>
      <c r="D10826" t="s">
        <v>75</v>
      </c>
      <c r="E10826" t="s">
        <v>76</v>
      </c>
      <c r="F10826" s="7">
        <v>45659</v>
      </c>
      <c r="G10826" s="7">
        <v>46024</v>
      </c>
      <c r="H10826" t="s">
        <v>77</v>
      </c>
      <c r="I10826" t="s">
        <v>78</v>
      </c>
      <c r="J10826" s="7"/>
      <c r="K10826" s="7">
        <v>45667</v>
      </c>
      <c r="L10826" s="7">
        <v>46024</v>
      </c>
      <c r="M10826" t="s">
        <v>77</v>
      </c>
      <c r="N10826"/>
      <c r="O10826">
        <v>2026</v>
      </c>
      <c r="P10826" s="2">
        <v>2</v>
      </c>
      <c r="Q10826" t="s">
        <v>80</v>
      </c>
      <c r="R10826" s="8">
        <v>46267</v>
      </c>
      <c r="S10826" s="2">
        <v>1</v>
      </c>
      <c r="T10826" s="2" t="s">
        <v>81</v>
      </c>
    </row>
    <row r="10827" spans="1:20" x14ac:dyDescent="0.25">
      <c r="A10827">
        <v>1120152066</v>
      </c>
      <c r="B10827">
        <v>131551035</v>
      </c>
      <c r="C10827" t="s">
        <v>82</v>
      </c>
      <c r="D10827" t="s">
        <v>83</v>
      </c>
      <c r="E10827" t="s">
        <v>76</v>
      </c>
      <c r="F10827" s="7">
        <v>45868</v>
      </c>
      <c r="G10827" s="7">
        <v>46052</v>
      </c>
      <c r="H10827" t="s">
        <v>77</v>
      </c>
      <c r="I10827" t="s">
        <v>78</v>
      </c>
      <c r="J10827" s="7"/>
      <c r="K10827" s="7">
        <v>45968</v>
      </c>
      <c r="L10827" s="7">
        <v>46052</v>
      </c>
      <c r="M10827" t="s">
        <v>77</v>
      </c>
      <c r="N10827"/>
      <c r="O10827">
        <v>2026</v>
      </c>
      <c r="P10827" s="2">
        <v>2</v>
      </c>
      <c r="Q10827" t="s">
        <v>80</v>
      </c>
      <c r="R10827" s="8">
        <v>46267</v>
      </c>
      <c r="S10827" s="2">
        <v>1</v>
      </c>
      <c r="T10827" s="2" t="s">
        <v>81</v>
      </c>
    </row>
    <row r="10828" spans="1:20" x14ac:dyDescent="0.25">
      <c r="A10828">
        <v>1120154626</v>
      </c>
      <c r="B10828">
        <v>111801607</v>
      </c>
      <c r="C10828" t="s">
        <v>74</v>
      </c>
      <c r="D10828" t="s">
        <v>75</v>
      </c>
      <c r="E10828" t="s">
        <v>76</v>
      </c>
      <c r="F10828" s="7">
        <v>42558</v>
      </c>
      <c r="G10828" s="7">
        <v>44384</v>
      </c>
      <c r="H10828" t="s">
        <v>77</v>
      </c>
      <c r="I10828" t="s">
        <v>78</v>
      </c>
      <c r="J10828" s="7">
        <v>45123</v>
      </c>
      <c r="K10828" s="7">
        <v>45941</v>
      </c>
      <c r="L10828" s="7">
        <v>44384</v>
      </c>
      <c r="M10828" t="s">
        <v>77</v>
      </c>
      <c r="N10828" t="s">
        <v>92</v>
      </c>
      <c r="O10828">
        <v>2026</v>
      </c>
      <c r="P10828" s="2">
        <v>2</v>
      </c>
      <c r="Q10828" t="s">
        <v>80</v>
      </c>
      <c r="R10828" s="8">
        <v>46267</v>
      </c>
      <c r="S10828" s="2">
        <v>1</v>
      </c>
      <c r="T10828" s="2" t="s">
        <v>81</v>
      </c>
    </row>
    <row r="10829" spans="1:20" x14ac:dyDescent="0.25">
      <c r="A10829">
        <v>1120154824</v>
      </c>
      <c r="B10829">
        <v>112564249</v>
      </c>
      <c r="C10829" t="s">
        <v>91</v>
      </c>
      <c r="D10829" t="s">
        <v>75</v>
      </c>
      <c r="E10829" t="s">
        <v>76</v>
      </c>
      <c r="F10829" s="7">
        <v>42761</v>
      </c>
      <c r="G10829" s="7">
        <v>44587</v>
      </c>
      <c r="H10829" t="s">
        <v>77</v>
      </c>
      <c r="I10829" t="s">
        <v>78</v>
      </c>
      <c r="J10829" s="7">
        <v>44677</v>
      </c>
      <c r="K10829" s="7">
        <v>44677</v>
      </c>
      <c r="L10829" s="7">
        <v>44587</v>
      </c>
      <c r="M10829" t="s">
        <v>77</v>
      </c>
      <c r="N10829" t="s">
        <v>92</v>
      </c>
      <c r="O10829">
        <v>2026</v>
      </c>
      <c r="P10829" s="2">
        <v>2</v>
      </c>
      <c r="Q10829" t="s">
        <v>80</v>
      </c>
      <c r="R10829" s="8">
        <v>46267</v>
      </c>
      <c r="S10829" s="2">
        <v>1</v>
      </c>
      <c r="T10829" s="2" t="s">
        <v>81</v>
      </c>
    </row>
    <row r="10830" spans="1:20" x14ac:dyDescent="0.25">
      <c r="A10830">
        <v>1120154919</v>
      </c>
      <c r="B10830">
        <v>112874685</v>
      </c>
      <c r="C10830" t="s">
        <v>94</v>
      </c>
      <c r="D10830" t="s">
        <v>75</v>
      </c>
      <c r="E10830" t="s">
        <v>76</v>
      </c>
      <c r="F10830" s="7">
        <v>42859</v>
      </c>
      <c r="G10830" s="7">
        <v>44685</v>
      </c>
      <c r="H10830" t="s">
        <v>77</v>
      </c>
      <c r="I10830" t="s">
        <v>78</v>
      </c>
      <c r="J10830" s="7">
        <v>46131</v>
      </c>
      <c r="K10830" s="7">
        <v>44659</v>
      </c>
      <c r="L10830" s="7">
        <v>44685</v>
      </c>
      <c r="M10830" t="s">
        <v>77</v>
      </c>
      <c r="N10830" t="s">
        <v>79</v>
      </c>
      <c r="O10830">
        <v>2026</v>
      </c>
      <c r="P10830" s="2">
        <v>2</v>
      </c>
      <c r="Q10830" t="s">
        <v>80</v>
      </c>
      <c r="R10830" s="8">
        <v>46267</v>
      </c>
      <c r="S10830" s="2">
        <v>1</v>
      </c>
      <c r="T10830" s="2" t="s">
        <v>81</v>
      </c>
    </row>
    <row r="10831" spans="1:20" x14ac:dyDescent="0.25">
      <c r="A10831">
        <v>1120154921</v>
      </c>
      <c r="B10831">
        <v>112875124</v>
      </c>
      <c r="C10831" t="s">
        <v>74</v>
      </c>
      <c r="D10831" t="s">
        <v>83</v>
      </c>
      <c r="E10831" t="s">
        <v>76</v>
      </c>
      <c r="F10831" s="7">
        <v>42871</v>
      </c>
      <c r="G10831" s="7">
        <v>44697</v>
      </c>
      <c r="H10831" t="s">
        <v>77</v>
      </c>
      <c r="I10831" t="s">
        <v>84</v>
      </c>
      <c r="J10831" s="7">
        <v>45604</v>
      </c>
      <c r="K10831" s="7">
        <v>45748</v>
      </c>
      <c r="L10831" s="7">
        <v>44697</v>
      </c>
      <c r="M10831" t="s">
        <v>77</v>
      </c>
      <c r="N10831" t="s">
        <v>79</v>
      </c>
      <c r="O10831">
        <v>2026</v>
      </c>
      <c r="P10831" s="2">
        <v>2</v>
      </c>
      <c r="Q10831" t="s">
        <v>80</v>
      </c>
      <c r="R10831" s="8">
        <v>46267</v>
      </c>
      <c r="S10831" s="2">
        <v>1</v>
      </c>
      <c r="T10831" s="2" t="s">
        <v>81</v>
      </c>
    </row>
    <row r="10832" spans="1:20" x14ac:dyDescent="0.25">
      <c r="A10832">
        <v>1120154922</v>
      </c>
      <c r="B10832">
        <v>112875124</v>
      </c>
      <c r="C10832" t="s">
        <v>74</v>
      </c>
      <c r="D10832" t="s">
        <v>83</v>
      </c>
      <c r="E10832" t="s">
        <v>76</v>
      </c>
      <c r="F10832" s="7">
        <v>42871</v>
      </c>
      <c r="G10832" s="7">
        <v>44697</v>
      </c>
      <c r="H10832" t="s">
        <v>77</v>
      </c>
      <c r="I10832" t="s">
        <v>84</v>
      </c>
      <c r="J10832" s="7">
        <v>45604</v>
      </c>
      <c r="K10832" s="7">
        <v>43658</v>
      </c>
      <c r="L10832" s="7">
        <v>44697</v>
      </c>
      <c r="M10832" t="s">
        <v>77</v>
      </c>
      <c r="N10832" t="s">
        <v>79</v>
      </c>
      <c r="O10832">
        <v>2026</v>
      </c>
      <c r="P10832" s="2">
        <v>2</v>
      </c>
      <c r="Q10832" t="s">
        <v>80</v>
      </c>
      <c r="R10832" s="8">
        <v>46267</v>
      </c>
      <c r="S10832" s="2">
        <v>1</v>
      </c>
      <c r="T10832" s="2" t="s">
        <v>81</v>
      </c>
    </row>
    <row r="10833" spans="1:20" x14ac:dyDescent="0.25">
      <c r="A10833">
        <v>1120155072</v>
      </c>
      <c r="B10833">
        <v>113152293</v>
      </c>
      <c r="C10833" t="s">
        <v>85</v>
      </c>
      <c r="D10833" t="s">
        <v>75</v>
      </c>
      <c r="E10833" t="s">
        <v>76</v>
      </c>
      <c r="F10833" s="7">
        <v>42959</v>
      </c>
      <c r="G10833" s="7">
        <v>44621</v>
      </c>
      <c r="H10833" t="s">
        <v>77</v>
      </c>
      <c r="I10833" t="s">
        <v>89</v>
      </c>
      <c r="J10833" s="7">
        <v>46058</v>
      </c>
      <c r="K10833" s="7">
        <v>46077</v>
      </c>
      <c r="L10833" s="7">
        <v>44621</v>
      </c>
      <c r="M10833" t="s">
        <v>77</v>
      </c>
      <c r="N10833" t="s">
        <v>92</v>
      </c>
      <c r="O10833">
        <v>2026</v>
      </c>
      <c r="P10833" s="2">
        <v>2</v>
      </c>
      <c r="Q10833" t="s">
        <v>80</v>
      </c>
      <c r="R10833" s="8">
        <v>46267</v>
      </c>
      <c r="S10833" s="2">
        <v>1</v>
      </c>
      <c r="T10833" s="2" t="s">
        <v>81</v>
      </c>
    </row>
    <row r="10834" spans="1:20" x14ac:dyDescent="0.25">
      <c r="A10834">
        <v>1120155112</v>
      </c>
      <c r="B10834">
        <v>113258350</v>
      </c>
      <c r="C10834" t="s">
        <v>82</v>
      </c>
      <c r="D10834" t="s">
        <v>83</v>
      </c>
      <c r="E10834" t="s">
        <v>76</v>
      </c>
      <c r="F10834" s="7">
        <v>42996</v>
      </c>
      <c r="G10834" s="7">
        <v>44822</v>
      </c>
      <c r="H10834" t="s">
        <v>77</v>
      </c>
      <c r="I10834" t="s">
        <v>78</v>
      </c>
      <c r="J10834" s="7">
        <v>45546</v>
      </c>
      <c r="K10834" s="7">
        <v>45748</v>
      </c>
      <c r="L10834" s="7">
        <v>44822</v>
      </c>
      <c r="M10834" t="s">
        <v>77</v>
      </c>
      <c r="N10834" t="s">
        <v>79</v>
      </c>
      <c r="O10834">
        <v>2026</v>
      </c>
      <c r="P10834" s="2">
        <v>2</v>
      </c>
      <c r="Q10834" t="s">
        <v>80</v>
      </c>
      <c r="R10834" s="8">
        <v>46267</v>
      </c>
      <c r="S10834" s="2">
        <v>1</v>
      </c>
      <c r="T10834" s="2" t="s">
        <v>81</v>
      </c>
    </row>
    <row r="10835" spans="1:20" x14ac:dyDescent="0.25">
      <c r="A10835">
        <v>1120155290</v>
      </c>
      <c r="B10835">
        <v>114908955</v>
      </c>
      <c r="C10835" t="s">
        <v>82</v>
      </c>
      <c r="D10835" t="s">
        <v>75</v>
      </c>
      <c r="E10835" t="s">
        <v>76</v>
      </c>
      <c r="F10835" s="7">
        <v>43333</v>
      </c>
      <c r="G10835" s="7">
        <v>45159</v>
      </c>
      <c r="H10835" t="s">
        <v>77</v>
      </c>
      <c r="I10835" t="s">
        <v>89</v>
      </c>
      <c r="J10835" s="7">
        <v>46156</v>
      </c>
      <c r="K10835" s="7">
        <v>46183</v>
      </c>
      <c r="L10835" s="7">
        <v>45159</v>
      </c>
      <c r="M10835" t="s">
        <v>77</v>
      </c>
      <c r="N10835" t="s">
        <v>92</v>
      </c>
      <c r="O10835">
        <v>2026</v>
      </c>
      <c r="P10835" s="2">
        <v>2</v>
      </c>
      <c r="Q10835" t="s">
        <v>80</v>
      </c>
      <c r="R10835" s="8">
        <v>46267</v>
      </c>
      <c r="S10835" s="2">
        <v>1</v>
      </c>
      <c r="T10835" s="2" t="s">
        <v>81</v>
      </c>
    </row>
    <row r="10836" spans="1:20" x14ac:dyDescent="0.25">
      <c r="A10836">
        <v>1120155429</v>
      </c>
      <c r="B10836">
        <v>116746019</v>
      </c>
      <c r="C10836" t="s">
        <v>82</v>
      </c>
      <c r="D10836" t="s">
        <v>88</v>
      </c>
      <c r="E10836" t="s">
        <v>76</v>
      </c>
      <c r="F10836" s="7">
        <v>43539</v>
      </c>
      <c r="G10836" s="7">
        <v>43905</v>
      </c>
      <c r="H10836" t="s">
        <v>77</v>
      </c>
      <c r="I10836" t="s">
        <v>78</v>
      </c>
      <c r="J10836" s="7">
        <v>45777</v>
      </c>
      <c r="K10836" s="7">
        <v>45057</v>
      </c>
      <c r="L10836" s="7">
        <v>43905</v>
      </c>
      <c r="M10836" t="s">
        <v>77</v>
      </c>
      <c r="N10836" t="s">
        <v>79</v>
      </c>
      <c r="O10836">
        <v>2026</v>
      </c>
      <c r="P10836" s="2">
        <v>2</v>
      </c>
      <c r="Q10836" t="s">
        <v>80</v>
      </c>
      <c r="R10836" s="8">
        <v>46267</v>
      </c>
      <c r="S10836" s="2">
        <v>1</v>
      </c>
      <c r="T10836" s="2" t="s">
        <v>81</v>
      </c>
    </row>
    <row r="10837" spans="1:20" x14ac:dyDescent="0.25">
      <c r="A10837">
        <v>1120155444</v>
      </c>
      <c r="B10837">
        <v>116760678</v>
      </c>
      <c r="C10837" t="s">
        <v>82</v>
      </c>
      <c r="D10837" t="s">
        <v>83</v>
      </c>
      <c r="E10837" t="s">
        <v>76</v>
      </c>
      <c r="F10837" s="7">
        <v>43542</v>
      </c>
      <c r="G10837" s="7">
        <v>43722</v>
      </c>
      <c r="H10837" t="s">
        <v>77</v>
      </c>
      <c r="I10837" t="s">
        <v>84</v>
      </c>
      <c r="J10837" s="7">
        <v>45566</v>
      </c>
      <c r="K10837" s="7">
        <v>43990</v>
      </c>
      <c r="L10837" s="7">
        <v>43722</v>
      </c>
      <c r="M10837" t="s">
        <v>77</v>
      </c>
      <c r="N10837" t="s">
        <v>92</v>
      </c>
      <c r="O10837">
        <v>2026</v>
      </c>
      <c r="P10837" s="2">
        <v>2</v>
      </c>
      <c r="Q10837" t="s">
        <v>80</v>
      </c>
      <c r="R10837" s="8">
        <v>46267</v>
      </c>
      <c r="S10837" s="2">
        <v>1</v>
      </c>
      <c r="T10837" s="2" t="s">
        <v>81</v>
      </c>
    </row>
    <row r="10838" spans="1:20" x14ac:dyDescent="0.25">
      <c r="A10838">
        <v>1120155464</v>
      </c>
      <c r="B10838">
        <v>116805324</v>
      </c>
      <c r="C10838" t="s">
        <v>82</v>
      </c>
      <c r="D10838" t="s">
        <v>88</v>
      </c>
      <c r="E10838" t="s">
        <v>76</v>
      </c>
      <c r="F10838" s="7">
        <v>43545</v>
      </c>
      <c r="G10838" s="7">
        <v>43911</v>
      </c>
      <c r="H10838" t="s">
        <v>77</v>
      </c>
      <c r="I10838" t="s">
        <v>78</v>
      </c>
      <c r="J10838" s="7">
        <v>46178</v>
      </c>
      <c r="K10838" s="7">
        <v>45712</v>
      </c>
      <c r="L10838" s="7">
        <v>43911</v>
      </c>
      <c r="M10838" t="s">
        <v>77</v>
      </c>
      <c r="N10838" t="s">
        <v>79</v>
      </c>
      <c r="O10838">
        <v>2026</v>
      </c>
      <c r="P10838" s="2">
        <v>2</v>
      </c>
      <c r="Q10838" t="s">
        <v>80</v>
      </c>
      <c r="R10838" s="8">
        <v>46267</v>
      </c>
      <c r="S10838" s="2">
        <v>1</v>
      </c>
      <c r="T10838" s="2" t="s">
        <v>81</v>
      </c>
    </row>
    <row r="10839" spans="1:20" x14ac:dyDescent="0.25">
      <c r="A10839">
        <v>1120155663</v>
      </c>
      <c r="B10839">
        <v>117092661</v>
      </c>
      <c r="C10839" t="s">
        <v>82</v>
      </c>
      <c r="D10839" t="s">
        <v>83</v>
      </c>
      <c r="E10839" t="s">
        <v>76</v>
      </c>
      <c r="F10839" s="7">
        <v>43579</v>
      </c>
      <c r="G10839" s="7">
        <v>43759</v>
      </c>
      <c r="H10839" t="s">
        <v>77</v>
      </c>
      <c r="I10839" t="s">
        <v>78</v>
      </c>
      <c r="J10839" s="7">
        <v>45914</v>
      </c>
      <c r="K10839" s="7">
        <v>45748</v>
      </c>
      <c r="L10839" s="7">
        <v>43759</v>
      </c>
      <c r="M10839" t="s">
        <v>77</v>
      </c>
      <c r="N10839" t="s">
        <v>79</v>
      </c>
      <c r="O10839">
        <v>2026</v>
      </c>
      <c r="P10839" s="2">
        <v>2</v>
      </c>
      <c r="Q10839" t="s">
        <v>80</v>
      </c>
      <c r="R10839" s="8">
        <v>46267</v>
      </c>
      <c r="S10839" s="2">
        <v>1</v>
      </c>
      <c r="T10839" s="2" t="s">
        <v>81</v>
      </c>
    </row>
    <row r="10840" spans="1:20" x14ac:dyDescent="0.25">
      <c r="A10840">
        <v>1120155686</v>
      </c>
      <c r="B10840">
        <v>117112600</v>
      </c>
      <c r="C10840" t="s">
        <v>85</v>
      </c>
      <c r="D10840" t="s">
        <v>88</v>
      </c>
      <c r="E10840" t="s">
        <v>76</v>
      </c>
      <c r="F10840" s="7">
        <v>43582</v>
      </c>
      <c r="G10840" s="7">
        <v>43948</v>
      </c>
      <c r="H10840" t="s">
        <v>77</v>
      </c>
      <c r="I10840" t="s">
        <v>78</v>
      </c>
      <c r="J10840" s="7">
        <v>45817</v>
      </c>
      <c r="K10840" s="7">
        <v>44880</v>
      </c>
      <c r="L10840" s="7">
        <v>43948</v>
      </c>
      <c r="M10840" t="s">
        <v>77</v>
      </c>
      <c r="N10840" t="s">
        <v>92</v>
      </c>
      <c r="O10840">
        <v>2026</v>
      </c>
      <c r="P10840" s="2">
        <v>2</v>
      </c>
      <c r="Q10840" t="s">
        <v>80</v>
      </c>
      <c r="R10840" s="8">
        <v>46267</v>
      </c>
      <c r="S10840" s="2">
        <v>1</v>
      </c>
      <c r="T10840" s="2" t="s">
        <v>81</v>
      </c>
    </row>
    <row r="10841" spans="1:20" x14ac:dyDescent="0.25">
      <c r="A10841">
        <v>1120155807</v>
      </c>
      <c r="B10841">
        <v>117227441</v>
      </c>
      <c r="C10841" t="s">
        <v>82</v>
      </c>
      <c r="D10841" t="s">
        <v>83</v>
      </c>
      <c r="E10841" t="s">
        <v>76</v>
      </c>
      <c r="F10841" s="7">
        <v>43598</v>
      </c>
      <c r="G10841" s="7">
        <v>43778</v>
      </c>
      <c r="H10841" t="s">
        <v>77</v>
      </c>
      <c r="I10841" t="s">
        <v>84</v>
      </c>
      <c r="J10841" s="7">
        <v>45777</v>
      </c>
      <c r="K10841" s="7">
        <v>44313</v>
      </c>
      <c r="L10841" s="7">
        <v>43778</v>
      </c>
      <c r="M10841" t="s">
        <v>77</v>
      </c>
      <c r="N10841" t="s">
        <v>79</v>
      </c>
      <c r="O10841">
        <v>2026</v>
      </c>
      <c r="P10841" s="2">
        <v>2</v>
      </c>
      <c r="Q10841" t="s">
        <v>80</v>
      </c>
      <c r="R10841" s="8">
        <v>46267</v>
      </c>
      <c r="S10841" s="2">
        <v>1</v>
      </c>
      <c r="T10841" s="2" t="s">
        <v>81</v>
      </c>
    </row>
    <row r="10842" spans="1:20" x14ac:dyDescent="0.25">
      <c r="A10842">
        <v>1120155822</v>
      </c>
      <c r="B10842">
        <v>117240324</v>
      </c>
      <c r="C10842" t="s">
        <v>82</v>
      </c>
      <c r="D10842" t="s">
        <v>83</v>
      </c>
      <c r="E10842" t="s">
        <v>76</v>
      </c>
      <c r="F10842" s="7">
        <v>43600</v>
      </c>
      <c r="G10842" s="7">
        <v>43784</v>
      </c>
      <c r="H10842" t="s">
        <v>77</v>
      </c>
      <c r="I10842" t="s">
        <v>78</v>
      </c>
      <c r="J10842" s="7">
        <v>45725</v>
      </c>
      <c r="K10842" s="7">
        <v>43601</v>
      </c>
      <c r="L10842" s="7">
        <v>43784</v>
      </c>
      <c r="M10842" t="s">
        <v>77</v>
      </c>
      <c r="N10842" t="s">
        <v>79</v>
      </c>
      <c r="O10842">
        <v>2026</v>
      </c>
      <c r="P10842" s="2">
        <v>2</v>
      </c>
      <c r="Q10842" t="s">
        <v>80</v>
      </c>
      <c r="R10842" s="8">
        <v>46267</v>
      </c>
      <c r="S10842" s="2">
        <v>1</v>
      </c>
      <c r="T10842" s="2" t="s">
        <v>81</v>
      </c>
    </row>
    <row r="10843" spans="1:20" x14ac:dyDescent="0.25">
      <c r="A10843">
        <v>1120155862</v>
      </c>
      <c r="B10843">
        <v>117293962</v>
      </c>
      <c r="C10843" t="s">
        <v>85</v>
      </c>
      <c r="D10843" t="s">
        <v>83</v>
      </c>
      <c r="E10843" t="s">
        <v>76</v>
      </c>
      <c r="F10843" s="7">
        <v>43606</v>
      </c>
      <c r="G10843" s="7">
        <v>43790</v>
      </c>
      <c r="H10843" t="s">
        <v>77</v>
      </c>
      <c r="I10843" t="s">
        <v>78</v>
      </c>
      <c r="J10843" s="7">
        <v>45929</v>
      </c>
      <c r="K10843" s="7">
        <v>43701</v>
      </c>
      <c r="L10843" s="7">
        <v>43790</v>
      </c>
      <c r="M10843" t="s">
        <v>77</v>
      </c>
      <c r="N10843" t="s">
        <v>79</v>
      </c>
      <c r="O10843">
        <v>2026</v>
      </c>
      <c r="P10843" s="2">
        <v>2</v>
      </c>
      <c r="Q10843" t="s">
        <v>80</v>
      </c>
      <c r="R10843" s="8">
        <v>46267</v>
      </c>
      <c r="S10843" s="2">
        <v>1</v>
      </c>
      <c r="T10843" s="2" t="s">
        <v>81</v>
      </c>
    </row>
    <row r="10844" spans="1:20" x14ac:dyDescent="0.25">
      <c r="A10844">
        <v>1120155959</v>
      </c>
      <c r="B10844">
        <v>117459657</v>
      </c>
      <c r="C10844" t="s">
        <v>91</v>
      </c>
      <c r="D10844" t="s">
        <v>75</v>
      </c>
      <c r="E10844" t="s">
        <v>76</v>
      </c>
      <c r="F10844" s="7">
        <v>43634</v>
      </c>
      <c r="G10844" s="7">
        <v>44000</v>
      </c>
      <c r="H10844" t="s">
        <v>77</v>
      </c>
      <c r="I10844" t="s">
        <v>78</v>
      </c>
      <c r="J10844" s="7">
        <v>45544</v>
      </c>
      <c r="K10844" s="7">
        <v>43962</v>
      </c>
      <c r="L10844" s="7">
        <v>44000</v>
      </c>
      <c r="M10844" t="s">
        <v>77</v>
      </c>
      <c r="N10844" t="s">
        <v>79</v>
      </c>
      <c r="O10844">
        <v>2026</v>
      </c>
      <c r="P10844" s="2">
        <v>2</v>
      </c>
      <c r="Q10844" t="s">
        <v>80</v>
      </c>
      <c r="R10844" s="8">
        <v>46267</v>
      </c>
      <c r="S10844" s="2">
        <v>1</v>
      </c>
      <c r="T10844" s="2" t="s">
        <v>81</v>
      </c>
    </row>
    <row r="10845" spans="1:20" x14ac:dyDescent="0.25">
      <c r="A10845">
        <v>1120156075</v>
      </c>
      <c r="B10845">
        <v>117733775</v>
      </c>
      <c r="C10845" t="s">
        <v>82</v>
      </c>
      <c r="D10845" t="s">
        <v>75</v>
      </c>
      <c r="E10845" t="s">
        <v>76</v>
      </c>
      <c r="F10845" s="7">
        <v>43686</v>
      </c>
      <c r="G10845" s="7">
        <v>45513</v>
      </c>
      <c r="H10845" t="s">
        <v>77</v>
      </c>
      <c r="I10845" t="s">
        <v>78</v>
      </c>
      <c r="J10845" s="7">
        <v>45573</v>
      </c>
      <c r="K10845" s="7">
        <v>43689</v>
      </c>
      <c r="L10845" s="7">
        <v>45513</v>
      </c>
      <c r="M10845" t="s">
        <v>77</v>
      </c>
      <c r="N10845" t="s">
        <v>79</v>
      </c>
      <c r="O10845">
        <v>2026</v>
      </c>
      <c r="P10845" s="2">
        <v>2</v>
      </c>
      <c r="Q10845" t="s">
        <v>80</v>
      </c>
      <c r="R10845" s="8">
        <v>46267</v>
      </c>
      <c r="S10845" s="2">
        <v>1</v>
      </c>
      <c r="T10845" s="2" t="s">
        <v>81</v>
      </c>
    </row>
    <row r="10846" spans="1:20" x14ac:dyDescent="0.25">
      <c r="A10846">
        <v>1120156194</v>
      </c>
      <c r="B10846">
        <v>117970528</v>
      </c>
      <c r="C10846" t="s">
        <v>85</v>
      </c>
      <c r="D10846" t="s">
        <v>75</v>
      </c>
      <c r="E10846" t="s">
        <v>76</v>
      </c>
      <c r="F10846" s="7">
        <v>43746</v>
      </c>
      <c r="G10846" s="7">
        <v>45573</v>
      </c>
      <c r="H10846" t="s">
        <v>77</v>
      </c>
      <c r="I10846" t="s">
        <v>78</v>
      </c>
      <c r="J10846" s="7">
        <v>45540</v>
      </c>
      <c r="K10846" s="7">
        <v>46031</v>
      </c>
      <c r="L10846" s="7">
        <v>45573</v>
      </c>
      <c r="M10846" t="s">
        <v>77</v>
      </c>
      <c r="N10846" t="s">
        <v>79</v>
      </c>
      <c r="O10846">
        <v>2026</v>
      </c>
      <c r="P10846" s="2">
        <v>2</v>
      </c>
      <c r="Q10846" t="s">
        <v>80</v>
      </c>
      <c r="R10846" s="8">
        <v>46267</v>
      </c>
      <c r="S10846" s="2">
        <v>1</v>
      </c>
      <c r="T10846" s="2" t="s">
        <v>81</v>
      </c>
    </row>
    <row r="10847" spans="1:20" x14ac:dyDescent="0.25">
      <c r="A10847">
        <v>1120156353</v>
      </c>
      <c r="B10847">
        <v>118962967</v>
      </c>
      <c r="C10847" t="s">
        <v>93</v>
      </c>
      <c r="D10847" t="s">
        <v>83</v>
      </c>
      <c r="E10847" t="s">
        <v>76</v>
      </c>
      <c r="F10847" s="7">
        <v>43951</v>
      </c>
      <c r="G10847" s="7">
        <v>45777</v>
      </c>
      <c r="H10847" t="s">
        <v>77</v>
      </c>
      <c r="I10847" t="s">
        <v>78</v>
      </c>
      <c r="J10847" s="7">
        <v>45972</v>
      </c>
      <c r="K10847" s="7">
        <v>44094</v>
      </c>
      <c r="L10847" s="7">
        <v>45777</v>
      </c>
      <c r="M10847" t="s">
        <v>77</v>
      </c>
      <c r="N10847" t="s">
        <v>79</v>
      </c>
      <c r="O10847">
        <v>2026</v>
      </c>
      <c r="P10847" s="2">
        <v>2</v>
      </c>
      <c r="Q10847" t="s">
        <v>80</v>
      </c>
      <c r="R10847" s="8">
        <v>46267</v>
      </c>
      <c r="S10847" s="2">
        <v>1</v>
      </c>
      <c r="T10847" s="2" t="s">
        <v>81</v>
      </c>
    </row>
    <row r="10848" spans="1:20" x14ac:dyDescent="0.25">
      <c r="A10848">
        <v>1120156428</v>
      </c>
      <c r="B10848">
        <v>119063875</v>
      </c>
      <c r="C10848" t="s">
        <v>96</v>
      </c>
      <c r="D10848" t="s">
        <v>83</v>
      </c>
      <c r="E10848" t="s">
        <v>76</v>
      </c>
      <c r="F10848" s="7">
        <v>43977</v>
      </c>
      <c r="G10848" s="7">
        <v>45803</v>
      </c>
      <c r="H10848" t="s">
        <v>77</v>
      </c>
      <c r="I10848" t="s">
        <v>78</v>
      </c>
      <c r="J10848" s="7">
        <v>45895</v>
      </c>
      <c r="K10848" s="7">
        <v>45775</v>
      </c>
      <c r="L10848" s="7">
        <v>45803</v>
      </c>
      <c r="M10848" t="s">
        <v>77</v>
      </c>
      <c r="N10848" t="s">
        <v>79</v>
      </c>
      <c r="O10848">
        <v>2026</v>
      </c>
      <c r="P10848" s="2">
        <v>2</v>
      </c>
      <c r="Q10848" t="s">
        <v>80</v>
      </c>
      <c r="R10848" s="8">
        <v>46267</v>
      </c>
      <c r="S10848" s="2">
        <v>1</v>
      </c>
      <c r="T10848" s="2" t="s">
        <v>81</v>
      </c>
    </row>
    <row r="10849" spans="1:20" x14ac:dyDescent="0.25">
      <c r="A10849">
        <v>1120156480</v>
      </c>
      <c r="B10849">
        <v>119125028</v>
      </c>
      <c r="C10849" t="s">
        <v>74</v>
      </c>
      <c r="D10849" t="s">
        <v>88</v>
      </c>
      <c r="E10849" t="s">
        <v>76</v>
      </c>
      <c r="F10849" s="7">
        <v>43990</v>
      </c>
      <c r="G10849" s="7">
        <v>45816</v>
      </c>
      <c r="H10849" t="s">
        <v>77</v>
      </c>
      <c r="I10849" t="s">
        <v>84</v>
      </c>
      <c r="J10849" s="7">
        <v>45394</v>
      </c>
      <c r="K10849" s="7">
        <v>45748</v>
      </c>
      <c r="L10849" s="7">
        <v>45816</v>
      </c>
      <c r="M10849" t="s">
        <v>77</v>
      </c>
      <c r="N10849" t="s">
        <v>79</v>
      </c>
      <c r="O10849">
        <v>2026</v>
      </c>
      <c r="P10849" s="2">
        <v>2</v>
      </c>
      <c r="Q10849" t="s">
        <v>80</v>
      </c>
      <c r="R10849" s="8">
        <v>46267</v>
      </c>
      <c r="S10849" s="2">
        <v>1</v>
      </c>
      <c r="T10849" s="2" t="s">
        <v>81</v>
      </c>
    </row>
    <row r="10850" spans="1:20" x14ac:dyDescent="0.25">
      <c r="A10850">
        <v>1120156573</v>
      </c>
      <c r="B10850">
        <v>119207351</v>
      </c>
      <c r="C10850" t="s">
        <v>82</v>
      </c>
      <c r="D10850" t="s">
        <v>88</v>
      </c>
      <c r="E10850" t="s">
        <v>76</v>
      </c>
      <c r="F10850" s="7">
        <v>44001</v>
      </c>
      <c r="G10850" s="7">
        <v>44366</v>
      </c>
      <c r="H10850" t="s">
        <v>77</v>
      </c>
      <c r="I10850" t="s">
        <v>78</v>
      </c>
      <c r="J10850" s="7">
        <v>45148</v>
      </c>
      <c r="K10850" s="7">
        <v>44488</v>
      </c>
      <c r="L10850" s="7">
        <v>44366</v>
      </c>
      <c r="M10850" t="s">
        <v>77</v>
      </c>
      <c r="N10850" t="s">
        <v>92</v>
      </c>
      <c r="O10850">
        <v>2026</v>
      </c>
      <c r="P10850" s="2">
        <v>2</v>
      </c>
      <c r="Q10850" t="s">
        <v>80</v>
      </c>
      <c r="R10850" s="8">
        <v>46267</v>
      </c>
      <c r="S10850" s="2">
        <v>1</v>
      </c>
      <c r="T10850" s="2" t="s">
        <v>81</v>
      </c>
    </row>
    <row r="10851" spans="1:20" x14ac:dyDescent="0.25">
      <c r="A10851">
        <v>1120156713</v>
      </c>
      <c r="B10851">
        <v>119363523</v>
      </c>
      <c r="C10851" t="s">
        <v>74</v>
      </c>
      <c r="D10851" t="s">
        <v>83</v>
      </c>
      <c r="E10851" t="s">
        <v>76</v>
      </c>
      <c r="F10851" s="7">
        <v>44025</v>
      </c>
      <c r="G10851" s="7">
        <v>45851</v>
      </c>
      <c r="H10851" t="s">
        <v>77</v>
      </c>
      <c r="I10851" t="s">
        <v>84</v>
      </c>
      <c r="J10851" s="7">
        <v>45967</v>
      </c>
      <c r="K10851" s="7">
        <v>46043</v>
      </c>
      <c r="L10851" s="7">
        <v>45851</v>
      </c>
      <c r="M10851" t="s">
        <v>77</v>
      </c>
      <c r="N10851" t="s">
        <v>92</v>
      </c>
      <c r="O10851">
        <v>2026</v>
      </c>
      <c r="P10851" s="2">
        <v>2</v>
      </c>
      <c r="Q10851" t="s">
        <v>80</v>
      </c>
      <c r="R10851" s="8">
        <v>46267</v>
      </c>
      <c r="S10851" s="2">
        <v>1</v>
      </c>
      <c r="T10851" s="2" t="s">
        <v>81</v>
      </c>
    </row>
    <row r="10852" spans="1:20" x14ac:dyDescent="0.25">
      <c r="A10852">
        <v>1120157006</v>
      </c>
      <c r="B10852">
        <v>119602677</v>
      </c>
      <c r="C10852" t="s">
        <v>91</v>
      </c>
      <c r="D10852" t="s">
        <v>83</v>
      </c>
      <c r="E10852" t="s">
        <v>76</v>
      </c>
      <c r="F10852" s="7">
        <v>44054</v>
      </c>
      <c r="G10852" s="7">
        <v>44238</v>
      </c>
      <c r="H10852" t="s">
        <v>77</v>
      </c>
      <c r="I10852" t="s">
        <v>78</v>
      </c>
      <c r="J10852" s="7">
        <v>45455</v>
      </c>
      <c r="K10852" s="7">
        <v>45483</v>
      </c>
      <c r="L10852" s="7">
        <v>44238</v>
      </c>
      <c r="M10852" t="s">
        <v>77</v>
      </c>
      <c r="N10852" t="s">
        <v>79</v>
      </c>
      <c r="O10852">
        <v>2026</v>
      </c>
      <c r="P10852" s="2">
        <v>2</v>
      </c>
      <c r="Q10852" t="s">
        <v>80</v>
      </c>
      <c r="R10852" s="8">
        <v>46267</v>
      </c>
      <c r="S10852" s="2">
        <v>1</v>
      </c>
      <c r="T10852" s="2" t="s">
        <v>81</v>
      </c>
    </row>
    <row r="10853" spans="1:20" x14ac:dyDescent="0.25">
      <c r="A10853">
        <v>1120157081</v>
      </c>
      <c r="B10853">
        <v>119629891</v>
      </c>
      <c r="C10853" t="s">
        <v>74</v>
      </c>
      <c r="D10853" t="s">
        <v>75</v>
      </c>
      <c r="E10853" t="s">
        <v>76</v>
      </c>
      <c r="F10853" s="7">
        <v>44061</v>
      </c>
      <c r="G10853" s="7">
        <v>44426</v>
      </c>
      <c r="H10853" t="s">
        <v>86</v>
      </c>
      <c r="I10853" t="s">
        <v>87</v>
      </c>
      <c r="J10853" s="7">
        <v>45937</v>
      </c>
      <c r="K10853" s="7">
        <v>46113</v>
      </c>
      <c r="L10853" s="7">
        <v>44426</v>
      </c>
      <c r="M10853" t="s">
        <v>86</v>
      </c>
      <c r="N10853" t="s">
        <v>79</v>
      </c>
      <c r="O10853">
        <v>2026</v>
      </c>
      <c r="P10853" s="2">
        <v>2</v>
      </c>
      <c r="Q10853" t="s">
        <v>80</v>
      </c>
      <c r="R10853" s="8">
        <v>46267</v>
      </c>
      <c r="S10853" s="2">
        <v>1</v>
      </c>
      <c r="T10853" s="2" t="s">
        <v>81</v>
      </c>
    </row>
    <row r="10854" spans="1:20" x14ac:dyDescent="0.25">
      <c r="A10854">
        <v>1120157477</v>
      </c>
      <c r="B10854">
        <v>119828910</v>
      </c>
      <c r="C10854" t="s">
        <v>82</v>
      </c>
      <c r="D10854" t="s">
        <v>83</v>
      </c>
      <c r="E10854" t="s">
        <v>76</v>
      </c>
      <c r="F10854" s="7">
        <v>44103</v>
      </c>
      <c r="G10854" s="7">
        <v>44284</v>
      </c>
      <c r="H10854" t="s">
        <v>77</v>
      </c>
      <c r="I10854" t="s">
        <v>78</v>
      </c>
      <c r="J10854" s="7">
        <v>45929</v>
      </c>
      <c r="K10854" s="7">
        <v>45931</v>
      </c>
      <c r="L10854" s="7">
        <v>44284</v>
      </c>
      <c r="M10854" t="s">
        <v>77</v>
      </c>
      <c r="N10854" t="s">
        <v>79</v>
      </c>
      <c r="O10854">
        <v>2026</v>
      </c>
      <c r="P10854" s="2">
        <v>2</v>
      </c>
      <c r="Q10854" t="s">
        <v>80</v>
      </c>
      <c r="R10854" s="8">
        <v>46267</v>
      </c>
      <c r="S10854" s="2">
        <v>1</v>
      </c>
      <c r="T10854" s="2" t="s">
        <v>81</v>
      </c>
    </row>
    <row r="10855" spans="1:20" x14ac:dyDescent="0.25">
      <c r="A10855">
        <v>1120157617</v>
      </c>
      <c r="B10855">
        <v>119925668</v>
      </c>
      <c r="C10855" t="s">
        <v>74</v>
      </c>
      <c r="D10855" t="s">
        <v>75</v>
      </c>
      <c r="E10855" t="s">
        <v>76</v>
      </c>
      <c r="F10855" s="7">
        <v>44124</v>
      </c>
      <c r="G10855" s="7">
        <v>45950</v>
      </c>
      <c r="H10855" t="s">
        <v>77</v>
      </c>
      <c r="I10855" t="s">
        <v>78</v>
      </c>
      <c r="J10855" s="7">
        <v>45714</v>
      </c>
      <c r="K10855" s="7">
        <v>44139</v>
      </c>
      <c r="L10855" s="7">
        <v>45950</v>
      </c>
      <c r="M10855" t="s">
        <v>77</v>
      </c>
      <c r="N10855" t="s">
        <v>79</v>
      </c>
      <c r="O10855">
        <v>2026</v>
      </c>
      <c r="P10855" s="2">
        <v>2</v>
      </c>
      <c r="Q10855" t="s">
        <v>80</v>
      </c>
      <c r="R10855" s="8">
        <v>46267</v>
      </c>
      <c r="S10855" s="2">
        <v>1</v>
      </c>
      <c r="T10855" s="2" t="s">
        <v>81</v>
      </c>
    </row>
    <row r="10856" spans="1:20" x14ac:dyDescent="0.25">
      <c r="A10856">
        <v>1120157727</v>
      </c>
      <c r="B10856">
        <v>119984680</v>
      </c>
      <c r="C10856" t="s">
        <v>74</v>
      </c>
      <c r="D10856" t="s">
        <v>75</v>
      </c>
      <c r="E10856" t="s">
        <v>76</v>
      </c>
      <c r="F10856" s="7">
        <v>44140</v>
      </c>
      <c r="G10856" s="7">
        <v>44505</v>
      </c>
      <c r="H10856" t="s">
        <v>86</v>
      </c>
      <c r="I10856" t="s">
        <v>87</v>
      </c>
      <c r="J10856" s="7">
        <v>45903</v>
      </c>
      <c r="K10856" s="7">
        <v>46088</v>
      </c>
      <c r="L10856" s="7">
        <v>44505</v>
      </c>
      <c r="M10856" t="s">
        <v>86</v>
      </c>
      <c r="N10856" t="s">
        <v>79</v>
      </c>
      <c r="O10856">
        <v>2026</v>
      </c>
      <c r="P10856" s="2">
        <v>2</v>
      </c>
      <c r="Q10856" t="s">
        <v>80</v>
      </c>
      <c r="R10856" s="8">
        <v>46267</v>
      </c>
      <c r="S10856" s="2">
        <v>1</v>
      </c>
      <c r="T10856" s="2" t="s">
        <v>81</v>
      </c>
    </row>
    <row r="10857" spans="1:20" x14ac:dyDescent="0.25">
      <c r="A10857">
        <v>1120157852</v>
      </c>
      <c r="B10857">
        <v>120074336</v>
      </c>
      <c r="C10857" t="s">
        <v>74</v>
      </c>
      <c r="D10857" t="s">
        <v>75</v>
      </c>
      <c r="E10857" t="s">
        <v>76</v>
      </c>
      <c r="F10857" s="7">
        <v>44154</v>
      </c>
      <c r="G10857" s="7">
        <v>44519</v>
      </c>
      <c r="H10857" t="s">
        <v>86</v>
      </c>
      <c r="I10857" t="s">
        <v>87</v>
      </c>
      <c r="J10857" s="7">
        <v>45832</v>
      </c>
      <c r="K10857" s="7">
        <v>44172</v>
      </c>
      <c r="L10857" s="7">
        <v>44519</v>
      </c>
      <c r="M10857" t="s">
        <v>86</v>
      </c>
      <c r="N10857" t="s">
        <v>79</v>
      </c>
      <c r="O10857">
        <v>2026</v>
      </c>
      <c r="P10857" s="2">
        <v>2</v>
      </c>
      <c r="Q10857" t="s">
        <v>80</v>
      </c>
      <c r="R10857" s="8">
        <v>46267</v>
      </c>
      <c r="S10857" s="2">
        <v>1</v>
      </c>
      <c r="T10857" s="2" t="s">
        <v>81</v>
      </c>
    </row>
    <row r="10858" spans="1:20" x14ac:dyDescent="0.25">
      <c r="A10858">
        <v>1120158021</v>
      </c>
      <c r="B10858">
        <v>120718234</v>
      </c>
      <c r="C10858" t="s">
        <v>82</v>
      </c>
      <c r="D10858" t="s">
        <v>83</v>
      </c>
      <c r="E10858" t="s">
        <v>76</v>
      </c>
      <c r="F10858" s="7">
        <v>44286</v>
      </c>
      <c r="G10858" s="7">
        <v>44469</v>
      </c>
      <c r="H10858" t="s">
        <v>77</v>
      </c>
      <c r="I10858" t="s">
        <v>84</v>
      </c>
      <c r="J10858" s="7">
        <v>45488</v>
      </c>
      <c r="K10858" s="7">
        <v>45551</v>
      </c>
      <c r="L10858" s="7">
        <v>44469</v>
      </c>
      <c r="M10858" t="s">
        <v>77</v>
      </c>
      <c r="N10858" t="s">
        <v>79</v>
      </c>
      <c r="O10858">
        <v>2026</v>
      </c>
      <c r="P10858" s="2">
        <v>2</v>
      </c>
      <c r="Q10858" t="s">
        <v>80</v>
      </c>
      <c r="R10858" s="8">
        <v>46267</v>
      </c>
      <c r="S10858" s="2">
        <v>1</v>
      </c>
      <c r="T10858" s="2" t="s">
        <v>81</v>
      </c>
    </row>
    <row r="10859" spans="1:20" x14ac:dyDescent="0.25">
      <c r="A10859">
        <v>1120158024</v>
      </c>
      <c r="B10859">
        <v>120724959</v>
      </c>
      <c r="C10859" t="s">
        <v>82</v>
      </c>
      <c r="D10859" t="s">
        <v>83</v>
      </c>
      <c r="E10859" t="s">
        <v>76</v>
      </c>
      <c r="F10859" s="7">
        <v>44287</v>
      </c>
      <c r="G10859" s="7">
        <v>44470</v>
      </c>
      <c r="H10859" t="s">
        <v>77</v>
      </c>
      <c r="I10859" t="s">
        <v>78</v>
      </c>
      <c r="J10859" s="7">
        <v>45501</v>
      </c>
      <c r="K10859" s="7">
        <v>45551</v>
      </c>
      <c r="L10859" s="7">
        <v>44470</v>
      </c>
      <c r="M10859" t="s">
        <v>77</v>
      </c>
      <c r="N10859" t="s">
        <v>79</v>
      </c>
      <c r="O10859">
        <v>2026</v>
      </c>
      <c r="P10859" s="2">
        <v>2</v>
      </c>
      <c r="Q10859" t="s">
        <v>80</v>
      </c>
      <c r="R10859" s="8">
        <v>46267</v>
      </c>
      <c r="S10859" s="2">
        <v>1</v>
      </c>
      <c r="T10859" s="2" t="s">
        <v>81</v>
      </c>
    </row>
    <row r="10860" spans="1:20" x14ac:dyDescent="0.25">
      <c r="A10860">
        <v>1120158030</v>
      </c>
      <c r="B10860">
        <v>120739376</v>
      </c>
      <c r="C10860" t="s">
        <v>82</v>
      </c>
      <c r="D10860" t="s">
        <v>83</v>
      </c>
      <c r="E10860" t="s">
        <v>76</v>
      </c>
      <c r="F10860" s="7">
        <v>44289</v>
      </c>
      <c r="G10860" s="7">
        <v>46115</v>
      </c>
      <c r="H10860" t="s">
        <v>77</v>
      </c>
      <c r="I10860" t="s">
        <v>84</v>
      </c>
      <c r="J10860" s="7">
        <v>45495</v>
      </c>
      <c r="K10860" s="7">
        <v>45737</v>
      </c>
      <c r="L10860" s="7">
        <v>46115</v>
      </c>
      <c r="M10860" t="s">
        <v>77</v>
      </c>
      <c r="N10860" t="s">
        <v>79</v>
      </c>
      <c r="O10860">
        <v>2026</v>
      </c>
      <c r="P10860" s="2">
        <v>2</v>
      </c>
      <c r="Q10860" t="s">
        <v>80</v>
      </c>
      <c r="R10860" s="8">
        <v>46267</v>
      </c>
      <c r="S10860" s="2">
        <v>1</v>
      </c>
      <c r="T10860" s="2" t="s">
        <v>81</v>
      </c>
    </row>
    <row r="10861" spans="1:20" x14ac:dyDescent="0.25">
      <c r="A10861">
        <v>1120158031</v>
      </c>
      <c r="B10861">
        <v>120739376</v>
      </c>
      <c r="C10861" t="s">
        <v>82</v>
      </c>
      <c r="D10861" t="s">
        <v>83</v>
      </c>
      <c r="E10861" t="s">
        <v>76</v>
      </c>
      <c r="F10861" s="7">
        <v>44289</v>
      </c>
      <c r="G10861" s="7">
        <v>46115</v>
      </c>
      <c r="H10861" t="s">
        <v>77</v>
      </c>
      <c r="I10861" t="s">
        <v>84</v>
      </c>
      <c r="J10861" s="7">
        <v>45495</v>
      </c>
      <c r="K10861" s="7">
        <v>45123</v>
      </c>
      <c r="L10861" s="7">
        <v>46115</v>
      </c>
      <c r="M10861" t="s">
        <v>77</v>
      </c>
      <c r="N10861" t="s">
        <v>79</v>
      </c>
      <c r="O10861">
        <v>2026</v>
      </c>
      <c r="P10861" s="2">
        <v>2</v>
      </c>
      <c r="Q10861" t="s">
        <v>80</v>
      </c>
      <c r="R10861" s="8">
        <v>46267</v>
      </c>
      <c r="S10861" s="2">
        <v>1</v>
      </c>
      <c r="T10861" s="2" t="s">
        <v>81</v>
      </c>
    </row>
    <row r="10862" spans="1:20" x14ac:dyDescent="0.25">
      <c r="A10862">
        <v>1120158283</v>
      </c>
      <c r="B10862">
        <v>121347513</v>
      </c>
      <c r="C10862" t="s">
        <v>82</v>
      </c>
      <c r="D10862" t="s">
        <v>88</v>
      </c>
      <c r="E10862" t="s">
        <v>76</v>
      </c>
      <c r="F10862" s="7">
        <v>44333</v>
      </c>
      <c r="G10862" s="7">
        <v>46159</v>
      </c>
      <c r="H10862" t="s">
        <v>86</v>
      </c>
      <c r="I10862" t="s">
        <v>87</v>
      </c>
      <c r="J10862" s="7">
        <v>46102</v>
      </c>
      <c r="K10862" s="7">
        <v>46049</v>
      </c>
      <c r="L10862" s="7">
        <v>46159</v>
      </c>
      <c r="M10862" t="s">
        <v>86</v>
      </c>
      <c r="N10862" t="s">
        <v>79</v>
      </c>
      <c r="O10862">
        <v>2026</v>
      </c>
      <c r="P10862" s="2">
        <v>2</v>
      </c>
      <c r="Q10862" t="s">
        <v>80</v>
      </c>
      <c r="R10862" s="8">
        <v>46267</v>
      </c>
      <c r="S10862" s="2">
        <v>1</v>
      </c>
      <c r="T10862" s="2" t="s">
        <v>81</v>
      </c>
    </row>
    <row r="10863" spans="1:20" x14ac:dyDescent="0.25">
      <c r="A10863">
        <v>1120158294</v>
      </c>
      <c r="B10863">
        <v>121359951</v>
      </c>
      <c r="C10863" t="s">
        <v>98</v>
      </c>
      <c r="D10863" t="s">
        <v>88</v>
      </c>
      <c r="E10863" t="s">
        <v>76</v>
      </c>
      <c r="F10863" s="7">
        <v>44335</v>
      </c>
      <c r="G10863" s="7">
        <v>44700</v>
      </c>
      <c r="H10863" t="s">
        <v>77</v>
      </c>
      <c r="I10863" t="s">
        <v>78</v>
      </c>
      <c r="J10863" s="7">
        <v>45553</v>
      </c>
      <c r="K10863" s="7">
        <v>45513</v>
      </c>
      <c r="L10863" s="7">
        <v>44700</v>
      </c>
      <c r="M10863" t="s">
        <v>77</v>
      </c>
      <c r="N10863" t="s">
        <v>79</v>
      </c>
      <c r="O10863">
        <v>2026</v>
      </c>
      <c r="P10863" s="2">
        <v>2</v>
      </c>
      <c r="Q10863" t="s">
        <v>80</v>
      </c>
      <c r="R10863" s="8">
        <v>46267</v>
      </c>
      <c r="S10863" s="2">
        <v>1</v>
      </c>
      <c r="T10863" s="2" t="s">
        <v>81</v>
      </c>
    </row>
    <row r="10864" spans="1:20" x14ac:dyDescent="0.25">
      <c r="A10864">
        <v>1120158443</v>
      </c>
      <c r="B10864">
        <v>121527505</v>
      </c>
      <c r="C10864" t="s">
        <v>93</v>
      </c>
      <c r="D10864" t="s">
        <v>88</v>
      </c>
      <c r="E10864" t="s">
        <v>76</v>
      </c>
      <c r="F10864" s="7">
        <v>44360</v>
      </c>
      <c r="G10864" s="7">
        <v>46186</v>
      </c>
      <c r="H10864" t="s">
        <v>77</v>
      </c>
      <c r="I10864" t="s">
        <v>78</v>
      </c>
      <c r="J10864" s="7">
        <v>45160</v>
      </c>
      <c r="K10864" s="7">
        <v>45756</v>
      </c>
      <c r="L10864" s="7">
        <v>46186</v>
      </c>
      <c r="M10864" t="s">
        <v>77</v>
      </c>
      <c r="N10864" t="s">
        <v>92</v>
      </c>
      <c r="O10864">
        <v>2026</v>
      </c>
      <c r="P10864" s="2">
        <v>2</v>
      </c>
      <c r="Q10864" t="s">
        <v>80</v>
      </c>
      <c r="R10864" s="8">
        <v>46267</v>
      </c>
      <c r="S10864" s="2">
        <v>1</v>
      </c>
      <c r="T10864" s="2" t="s">
        <v>81</v>
      </c>
    </row>
    <row r="10865" spans="1:20" x14ac:dyDescent="0.25">
      <c r="A10865">
        <v>1120158518</v>
      </c>
      <c r="B10865">
        <v>121605575</v>
      </c>
      <c r="C10865" t="s">
        <v>85</v>
      </c>
      <c r="D10865" t="s">
        <v>75</v>
      </c>
      <c r="E10865" t="s">
        <v>76</v>
      </c>
      <c r="F10865" s="7">
        <v>44373</v>
      </c>
      <c r="G10865" s="7">
        <v>44738</v>
      </c>
      <c r="H10865" t="s">
        <v>86</v>
      </c>
      <c r="I10865" t="s">
        <v>87</v>
      </c>
      <c r="J10865" s="7">
        <v>46116</v>
      </c>
      <c r="K10865" s="7">
        <v>44374</v>
      </c>
      <c r="L10865" s="7">
        <v>44738</v>
      </c>
      <c r="M10865" t="s">
        <v>86</v>
      </c>
      <c r="N10865" t="s">
        <v>79</v>
      </c>
      <c r="O10865">
        <v>2026</v>
      </c>
      <c r="P10865" s="2">
        <v>2</v>
      </c>
      <c r="Q10865" t="s">
        <v>80</v>
      </c>
      <c r="R10865" s="8">
        <v>46267</v>
      </c>
      <c r="S10865" s="2">
        <v>1</v>
      </c>
      <c r="T10865" s="2" t="s">
        <v>81</v>
      </c>
    </row>
    <row r="10866" spans="1:20" x14ac:dyDescent="0.25">
      <c r="A10866">
        <v>1120158550</v>
      </c>
      <c r="B10866">
        <v>121625609</v>
      </c>
      <c r="C10866" t="s">
        <v>90</v>
      </c>
      <c r="D10866" t="s">
        <v>75</v>
      </c>
      <c r="E10866" t="s">
        <v>76</v>
      </c>
      <c r="F10866" s="7">
        <v>44375</v>
      </c>
      <c r="G10866" s="7">
        <v>46201</v>
      </c>
      <c r="H10866" t="s">
        <v>77</v>
      </c>
      <c r="I10866" t="s">
        <v>78</v>
      </c>
      <c r="J10866" s="7">
        <v>45409</v>
      </c>
      <c r="K10866" s="7">
        <v>45587</v>
      </c>
      <c r="L10866" s="7">
        <v>46201</v>
      </c>
      <c r="M10866" t="s">
        <v>77</v>
      </c>
      <c r="N10866" t="s">
        <v>79</v>
      </c>
      <c r="O10866">
        <v>2026</v>
      </c>
      <c r="P10866" s="2">
        <v>2</v>
      </c>
      <c r="Q10866" t="s">
        <v>80</v>
      </c>
      <c r="R10866" s="8">
        <v>46267</v>
      </c>
      <c r="S10866" s="2">
        <v>1</v>
      </c>
      <c r="T10866" s="2" t="s">
        <v>81</v>
      </c>
    </row>
    <row r="10867" spans="1:20" x14ac:dyDescent="0.25">
      <c r="A10867">
        <v>1120158571</v>
      </c>
      <c r="B10867">
        <v>121634215</v>
      </c>
      <c r="C10867" t="s">
        <v>82</v>
      </c>
      <c r="D10867" t="s">
        <v>88</v>
      </c>
      <c r="E10867" t="s">
        <v>76</v>
      </c>
      <c r="F10867" s="7">
        <v>44376</v>
      </c>
      <c r="G10867" s="7">
        <v>46202</v>
      </c>
      <c r="H10867" t="s">
        <v>77</v>
      </c>
      <c r="I10867" t="s">
        <v>78</v>
      </c>
      <c r="J10867" s="7">
        <v>45860</v>
      </c>
      <c r="K10867" s="7">
        <v>44921</v>
      </c>
      <c r="L10867" s="7">
        <v>46202</v>
      </c>
      <c r="M10867" t="s">
        <v>77</v>
      </c>
      <c r="N10867" t="s">
        <v>79</v>
      </c>
      <c r="O10867">
        <v>2026</v>
      </c>
      <c r="P10867" s="2">
        <v>2</v>
      </c>
      <c r="Q10867" t="s">
        <v>80</v>
      </c>
      <c r="R10867" s="8">
        <v>46267</v>
      </c>
      <c r="S10867" s="2">
        <v>1</v>
      </c>
      <c r="T10867" s="2" t="s">
        <v>81</v>
      </c>
    </row>
    <row r="10868" spans="1:20" x14ac:dyDescent="0.25">
      <c r="A10868">
        <v>1120159283</v>
      </c>
      <c r="B10868">
        <v>121954806</v>
      </c>
      <c r="C10868" t="s">
        <v>74</v>
      </c>
      <c r="D10868" t="s">
        <v>88</v>
      </c>
      <c r="E10868" t="s">
        <v>76</v>
      </c>
      <c r="F10868" s="7">
        <v>44426</v>
      </c>
      <c r="G10868" s="7">
        <v>46252</v>
      </c>
      <c r="H10868" t="s">
        <v>77</v>
      </c>
      <c r="I10868" t="s">
        <v>78</v>
      </c>
      <c r="J10868" s="7">
        <v>46079</v>
      </c>
      <c r="K10868" s="7">
        <v>45057</v>
      </c>
      <c r="L10868" s="7">
        <v>46252</v>
      </c>
      <c r="M10868" t="s">
        <v>77</v>
      </c>
      <c r="N10868" t="s">
        <v>79</v>
      </c>
      <c r="O10868">
        <v>2026</v>
      </c>
      <c r="P10868" s="2">
        <v>2</v>
      </c>
      <c r="Q10868" t="s">
        <v>80</v>
      </c>
      <c r="R10868" s="8">
        <v>46267</v>
      </c>
      <c r="S10868" s="2">
        <v>1</v>
      </c>
      <c r="T10868" s="2" t="s">
        <v>81</v>
      </c>
    </row>
    <row r="10869" spans="1:20" x14ac:dyDescent="0.25">
      <c r="A10869">
        <v>1120159467</v>
      </c>
      <c r="B10869">
        <v>122052934</v>
      </c>
      <c r="C10869" t="s">
        <v>74</v>
      </c>
      <c r="D10869" t="s">
        <v>75</v>
      </c>
      <c r="E10869" t="s">
        <v>76</v>
      </c>
      <c r="F10869" s="7">
        <v>44415</v>
      </c>
      <c r="G10869" s="7">
        <v>46241</v>
      </c>
      <c r="H10869" t="s">
        <v>86</v>
      </c>
      <c r="I10869" t="s">
        <v>87</v>
      </c>
      <c r="J10869" s="7"/>
      <c r="K10869" s="7">
        <v>44466</v>
      </c>
      <c r="L10869" s="7">
        <v>46241</v>
      </c>
      <c r="M10869" t="s">
        <v>86</v>
      </c>
      <c r="N10869"/>
      <c r="O10869">
        <v>2026</v>
      </c>
      <c r="P10869" s="2">
        <v>2</v>
      </c>
      <c r="Q10869" t="s">
        <v>80</v>
      </c>
      <c r="R10869" s="8">
        <v>46267</v>
      </c>
      <c r="S10869" s="2">
        <v>1</v>
      </c>
      <c r="T10869" s="2" t="s">
        <v>81</v>
      </c>
    </row>
    <row r="10870" spans="1:20" x14ac:dyDescent="0.25">
      <c r="A10870">
        <v>1120160329</v>
      </c>
      <c r="B10870">
        <v>122398858</v>
      </c>
      <c r="C10870" t="s">
        <v>85</v>
      </c>
      <c r="D10870" t="s">
        <v>75</v>
      </c>
      <c r="E10870" t="s">
        <v>76</v>
      </c>
      <c r="F10870" s="7">
        <v>44519</v>
      </c>
      <c r="G10870" s="7">
        <v>44884</v>
      </c>
      <c r="H10870" t="s">
        <v>86</v>
      </c>
      <c r="I10870" t="s">
        <v>87</v>
      </c>
      <c r="J10870" s="7">
        <v>46139</v>
      </c>
      <c r="K10870" s="7">
        <v>44519</v>
      </c>
      <c r="L10870" s="7">
        <v>44884</v>
      </c>
      <c r="M10870" t="s">
        <v>86</v>
      </c>
      <c r="N10870" t="s">
        <v>79</v>
      </c>
      <c r="O10870">
        <v>2026</v>
      </c>
      <c r="P10870" s="2">
        <v>2</v>
      </c>
      <c r="Q10870" t="s">
        <v>80</v>
      </c>
      <c r="R10870" s="8">
        <v>46267</v>
      </c>
      <c r="S10870" s="2">
        <v>1</v>
      </c>
      <c r="T10870" s="2" t="s">
        <v>81</v>
      </c>
    </row>
    <row r="10871" spans="1:20" x14ac:dyDescent="0.25">
      <c r="A10871">
        <v>1120160947</v>
      </c>
      <c r="B10871">
        <v>123391775</v>
      </c>
      <c r="C10871" t="s">
        <v>97</v>
      </c>
      <c r="D10871" t="s">
        <v>75</v>
      </c>
      <c r="E10871" t="s">
        <v>76</v>
      </c>
      <c r="F10871" s="7">
        <v>44673</v>
      </c>
      <c r="G10871" s="7">
        <v>45038</v>
      </c>
      <c r="H10871" t="s">
        <v>77</v>
      </c>
      <c r="I10871" t="s">
        <v>78</v>
      </c>
      <c r="J10871" s="7"/>
      <c r="K10871" s="7">
        <v>44678</v>
      </c>
      <c r="L10871" s="7">
        <v>45038</v>
      </c>
      <c r="M10871" t="s">
        <v>77</v>
      </c>
      <c r="N10871"/>
      <c r="O10871">
        <v>2026</v>
      </c>
      <c r="P10871" s="2">
        <v>2</v>
      </c>
      <c r="Q10871" t="s">
        <v>80</v>
      </c>
      <c r="R10871" s="8">
        <v>46267</v>
      </c>
      <c r="S10871" s="2">
        <v>1</v>
      </c>
      <c r="T10871" s="2" t="s">
        <v>81</v>
      </c>
    </row>
    <row r="10872" spans="1:20" x14ac:dyDescent="0.25">
      <c r="A10872">
        <v>1120160991</v>
      </c>
      <c r="B10872">
        <v>123430908</v>
      </c>
      <c r="C10872" t="s">
        <v>98</v>
      </c>
      <c r="D10872" t="s">
        <v>88</v>
      </c>
      <c r="E10872" t="s">
        <v>76</v>
      </c>
      <c r="F10872" s="7">
        <v>44677</v>
      </c>
      <c r="G10872" s="7">
        <v>45042</v>
      </c>
      <c r="H10872" t="s">
        <v>77</v>
      </c>
      <c r="I10872" t="s">
        <v>78</v>
      </c>
      <c r="J10872" s="7">
        <v>45504</v>
      </c>
      <c r="K10872" s="7">
        <v>45511</v>
      </c>
      <c r="L10872" s="7">
        <v>45042</v>
      </c>
      <c r="M10872" t="s">
        <v>77</v>
      </c>
      <c r="N10872" t="s">
        <v>79</v>
      </c>
      <c r="O10872">
        <v>2026</v>
      </c>
      <c r="P10872" s="2">
        <v>2</v>
      </c>
      <c r="Q10872" t="s">
        <v>80</v>
      </c>
      <c r="R10872" s="8">
        <v>46267</v>
      </c>
      <c r="S10872" s="2">
        <v>1</v>
      </c>
      <c r="T10872" s="2" t="s">
        <v>81</v>
      </c>
    </row>
    <row r="10873" spans="1:20" x14ac:dyDescent="0.25">
      <c r="A10873">
        <v>1120162248</v>
      </c>
      <c r="B10873">
        <v>124054257</v>
      </c>
      <c r="C10873" t="s">
        <v>82</v>
      </c>
      <c r="D10873" t="s">
        <v>88</v>
      </c>
      <c r="E10873" t="s">
        <v>76</v>
      </c>
      <c r="F10873" s="7">
        <v>44753</v>
      </c>
      <c r="G10873" s="7">
        <v>45118</v>
      </c>
      <c r="H10873" t="s">
        <v>77</v>
      </c>
      <c r="I10873" t="s">
        <v>78</v>
      </c>
      <c r="J10873" s="7">
        <v>45530</v>
      </c>
      <c r="K10873" s="7">
        <v>45502</v>
      </c>
      <c r="L10873" s="7">
        <v>45118</v>
      </c>
      <c r="M10873" t="s">
        <v>77</v>
      </c>
      <c r="N10873" t="s">
        <v>92</v>
      </c>
      <c r="O10873">
        <v>2026</v>
      </c>
      <c r="P10873" s="2">
        <v>2</v>
      </c>
      <c r="Q10873" t="s">
        <v>80</v>
      </c>
      <c r="R10873" s="8">
        <v>46267</v>
      </c>
      <c r="S10873" s="2">
        <v>1</v>
      </c>
      <c r="T10873" s="2" t="s">
        <v>81</v>
      </c>
    </row>
    <row r="10874" spans="1:20" x14ac:dyDescent="0.25">
      <c r="A10874">
        <v>1120162469</v>
      </c>
      <c r="B10874">
        <v>124151308</v>
      </c>
      <c r="C10874" t="s">
        <v>93</v>
      </c>
      <c r="D10874" t="s">
        <v>83</v>
      </c>
      <c r="E10874" t="s">
        <v>76</v>
      </c>
      <c r="F10874" s="7">
        <v>44765</v>
      </c>
      <c r="G10874" s="7">
        <v>44949</v>
      </c>
      <c r="H10874" t="s">
        <v>77</v>
      </c>
      <c r="I10874" t="s">
        <v>78</v>
      </c>
      <c r="J10874" s="7">
        <v>45633</v>
      </c>
      <c r="K10874" s="7">
        <v>45471</v>
      </c>
      <c r="L10874" s="7">
        <v>44949</v>
      </c>
      <c r="M10874" t="s">
        <v>77</v>
      </c>
      <c r="N10874" t="s">
        <v>79</v>
      </c>
      <c r="O10874">
        <v>2026</v>
      </c>
      <c r="P10874" s="2">
        <v>2</v>
      </c>
      <c r="Q10874" t="s">
        <v>80</v>
      </c>
      <c r="R10874" s="8">
        <v>46267</v>
      </c>
      <c r="S10874" s="2">
        <v>1</v>
      </c>
      <c r="T10874" s="2" t="s">
        <v>81</v>
      </c>
    </row>
    <row r="10875" spans="1:20" x14ac:dyDescent="0.25">
      <c r="A10875">
        <v>1120164299</v>
      </c>
      <c r="B10875">
        <v>124942880</v>
      </c>
      <c r="C10875" t="s">
        <v>82</v>
      </c>
      <c r="D10875" t="s">
        <v>75</v>
      </c>
      <c r="E10875" t="s">
        <v>76</v>
      </c>
      <c r="F10875" s="7">
        <v>44893</v>
      </c>
      <c r="G10875" s="7">
        <v>45258</v>
      </c>
      <c r="H10875" t="s">
        <v>77</v>
      </c>
      <c r="I10875" t="s">
        <v>78</v>
      </c>
      <c r="J10875" s="7">
        <v>46182</v>
      </c>
      <c r="K10875" s="7">
        <v>45916</v>
      </c>
      <c r="L10875" s="7">
        <v>45258</v>
      </c>
      <c r="M10875" t="s">
        <v>77</v>
      </c>
      <c r="N10875" t="s">
        <v>79</v>
      </c>
      <c r="O10875">
        <v>2026</v>
      </c>
      <c r="P10875" s="2">
        <v>2</v>
      </c>
      <c r="Q10875" t="s">
        <v>80</v>
      </c>
      <c r="R10875" s="8">
        <v>46267</v>
      </c>
      <c r="S10875" s="2">
        <v>1</v>
      </c>
      <c r="T10875" s="2" t="s">
        <v>81</v>
      </c>
    </row>
    <row r="10876" spans="1:20" x14ac:dyDescent="0.25">
      <c r="A10876">
        <v>1120165161</v>
      </c>
      <c r="B10876">
        <v>126200531</v>
      </c>
      <c r="C10876" t="s">
        <v>85</v>
      </c>
      <c r="D10876" t="s">
        <v>88</v>
      </c>
      <c r="E10876" t="s">
        <v>76</v>
      </c>
      <c r="F10876" s="7">
        <v>45068</v>
      </c>
      <c r="G10876" s="7">
        <v>45434</v>
      </c>
      <c r="H10876" t="s">
        <v>77</v>
      </c>
      <c r="I10876" t="s">
        <v>78</v>
      </c>
      <c r="J10876" s="7">
        <v>46163</v>
      </c>
      <c r="K10876" s="7">
        <v>45075</v>
      </c>
      <c r="L10876" s="7">
        <v>45434</v>
      </c>
      <c r="M10876" t="s">
        <v>77</v>
      </c>
      <c r="N10876" t="s">
        <v>79</v>
      </c>
      <c r="O10876">
        <v>2026</v>
      </c>
      <c r="P10876" s="2">
        <v>2</v>
      </c>
      <c r="Q10876" t="s">
        <v>80</v>
      </c>
      <c r="R10876" s="8">
        <v>46267</v>
      </c>
      <c r="S10876" s="2">
        <v>1</v>
      </c>
      <c r="T10876" s="2" t="s">
        <v>81</v>
      </c>
    </row>
    <row r="10877" spans="1:20" x14ac:dyDescent="0.25">
      <c r="A10877">
        <v>1120165432</v>
      </c>
      <c r="B10877">
        <v>126329024</v>
      </c>
      <c r="C10877" t="s">
        <v>90</v>
      </c>
      <c r="D10877" t="s">
        <v>88</v>
      </c>
      <c r="E10877" t="s">
        <v>76</v>
      </c>
      <c r="F10877" s="7">
        <v>45086</v>
      </c>
      <c r="G10877" s="7">
        <v>46913</v>
      </c>
      <c r="H10877" t="s">
        <v>77</v>
      </c>
      <c r="I10877" t="s">
        <v>84</v>
      </c>
      <c r="J10877" s="7">
        <v>45450</v>
      </c>
      <c r="K10877" s="7">
        <v>45555</v>
      </c>
      <c r="L10877" s="7">
        <v>46913</v>
      </c>
      <c r="M10877" t="s">
        <v>77</v>
      </c>
      <c r="N10877" t="s">
        <v>79</v>
      </c>
      <c r="O10877">
        <v>2026</v>
      </c>
      <c r="P10877" s="2">
        <v>2</v>
      </c>
      <c r="Q10877" t="s">
        <v>80</v>
      </c>
      <c r="R10877" s="8">
        <v>46267</v>
      </c>
      <c r="S10877" s="2">
        <v>1</v>
      </c>
      <c r="T10877" s="2" t="s">
        <v>81</v>
      </c>
    </row>
    <row r="10878" spans="1:20" x14ac:dyDescent="0.25">
      <c r="A10878">
        <v>1120165447</v>
      </c>
      <c r="B10878">
        <v>126343781</v>
      </c>
      <c r="C10878" t="s">
        <v>74</v>
      </c>
      <c r="D10878" t="s">
        <v>83</v>
      </c>
      <c r="E10878" t="s">
        <v>76</v>
      </c>
      <c r="F10878" s="7">
        <v>45087</v>
      </c>
      <c r="G10878" s="7">
        <v>45270</v>
      </c>
      <c r="H10878" t="s">
        <v>77</v>
      </c>
      <c r="I10878" t="s">
        <v>84</v>
      </c>
      <c r="J10878" s="7">
        <v>45432</v>
      </c>
      <c r="K10878" s="7">
        <v>45525</v>
      </c>
      <c r="L10878" s="7">
        <v>45270</v>
      </c>
      <c r="M10878" t="s">
        <v>77</v>
      </c>
      <c r="N10878" t="s">
        <v>79</v>
      </c>
      <c r="O10878">
        <v>2026</v>
      </c>
      <c r="P10878" s="2">
        <v>2</v>
      </c>
      <c r="Q10878" t="s">
        <v>80</v>
      </c>
      <c r="R10878" s="8">
        <v>46267</v>
      </c>
      <c r="S10878" s="2">
        <v>1</v>
      </c>
      <c r="T10878" s="2" t="s">
        <v>81</v>
      </c>
    </row>
    <row r="10879" spans="1:20" x14ac:dyDescent="0.25">
      <c r="A10879">
        <v>1120165512</v>
      </c>
      <c r="B10879">
        <v>126373103</v>
      </c>
      <c r="C10879" t="s">
        <v>85</v>
      </c>
      <c r="D10879" t="s">
        <v>88</v>
      </c>
      <c r="E10879" t="s">
        <v>76</v>
      </c>
      <c r="F10879" s="7">
        <v>45091</v>
      </c>
      <c r="G10879" s="7">
        <v>45457</v>
      </c>
      <c r="H10879" t="s">
        <v>86</v>
      </c>
      <c r="I10879" t="s">
        <v>87</v>
      </c>
      <c r="J10879" s="7"/>
      <c r="K10879" s="7">
        <v>45092</v>
      </c>
      <c r="L10879" s="7">
        <v>45457</v>
      </c>
      <c r="M10879" t="s">
        <v>86</v>
      </c>
      <c r="N10879"/>
      <c r="O10879">
        <v>2026</v>
      </c>
      <c r="P10879" s="2">
        <v>2</v>
      </c>
      <c r="Q10879" t="s">
        <v>80</v>
      </c>
      <c r="R10879" s="8">
        <v>46267</v>
      </c>
      <c r="S10879" s="2">
        <v>1</v>
      </c>
      <c r="T10879" s="2" t="s">
        <v>81</v>
      </c>
    </row>
    <row r="10880" spans="1:20" x14ac:dyDescent="0.25">
      <c r="A10880">
        <v>1120165567</v>
      </c>
      <c r="B10880">
        <v>126397403</v>
      </c>
      <c r="C10880" t="s">
        <v>85</v>
      </c>
      <c r="D10880" t="s">
        <v>88</v>
      </c>
      <c r="E10880" t="s">
        <v>76</v>
      </c>
      <c r="F10880" s="7">
        <v>45094</v>
      </c>
      <c r="G10880" s="7">
        <v>46921</v>
      </c>
      <c r="H10880" t="s">
        <v>77</v>
      </c>
      <c r="I10880" t="s">
        <v>84</v>
      </c>
      <c r="J10880" s="7">
        <v>46163</v>
      </c>
      <c r="K10880" s="7">
        <v>45114</v>
      </c>
      <c r="L10880" s="7">
        <v>46921</v>
      </c>
      <c r="M10880" t="s">
        <v>77</v>
      </c>
      <c r="N10880" t="s">
        <v>79</v>
      </c>
      <c r="O10880">
        <v>2026</v>
      </c>
      <c r="P10880" s="2">
        <v>2</v>
      </c>
      <c r="Q10880" t="s">
        <v>80</v>
      </c>
      <c r="R10880" s="8">
        <v>46267</v>
      </c>
      <c r="S10880" s="2">
        <v>1</v>
      </c>
      <c r="T10880" s="2" t="s">
        <v>81</v>
      </c>
    </row>
    <row r="10881" spans="1:20" x14ac:dyDescent="0.25">
      <c r="A10881">
        <v>1120166206</v>
      </c>
      <c r="B10881">
        <v>126671387</v>
      </c>
      <c r="C10881" t="s">
        <v>82</v>
      </c>
      <c r="D10881" t="s">
        <v>88</v>
      </c>
      <c r="E10881" t="s">
        <v>76</v>
      </c>
      <c r="F10881" s="7">
        <v>45132</v>
      </c>
      <c r="G10881" s="7">
        <v>45498</v>
      </c>
      <c r="H10881" t="s">
        <v>77</v>
      </c>
      <c r="I10881" t="s">
        <v>84</v>
      </c>
      <c r="J10881" s="7">
        <v>45899</v>
      </c>
      <c r="K10881" s="7">
        <v>45747</v>
      </c>
      <c r="L10881" s="7">
        <v>45498</v>
      </c>
      <c r="M10881" t="s">
        <v>77</v>
      </c>
      <c r="N10881" t="s">
        <v>79</v>
      </c>
      <c r="O10881">
        <v>2026</v>
      </c>
      <c r="P10881" s="2">
        <v>2</v>
      </c>
      <c r="Q10881" t="s">
        <v>80</v>
      </c>
      <c r="R10881" s="8">
        <v>46267</v>
      </c>
      <c r="S10881" s="2">
        <v>1</v>
      </c>
      <c r="T10881" s="2" t="s">
        <v>81</v>
      </c>
    </row>
    <row r="10882" spans="1:20" x14ac:dyDescent="0.25">
      <c r="A10882">
        <v>1120166208</v>
      </c>
      <c r="B10882">
        <v>126671387</v>
      </c>
      <c r="C10882" t="s">
        <v>82</v>
      </c>
      <c r="D10882" t="s">
        <v>88</v>
      </c>
      <c r="E10882" t="s">
        <v>76</v>
      </c>
      <c r="F10882" s="7">
        <v>45132</v>
      </c>
      <c r="G10882" s="7">
        <v>45498</v>
      </c>
      <c r="H10882" t="s">
        <v>77</v>
      </c>
      <c r="I10882" t="s">
        <v>84</v>
      </c>
      <c r="J10882" s="7">
        <v>45899</v>
      </c>
      <c r="K10882" s="7">
        <v>46132</v>
      </c>
      <c r="L10882" s="7">
        <v>45498</v>
      </c>
      <c r="M10882" t="s">
        <v>77</v>
      </c>
      <c r="N10882" t="s">
        <v>79</v>
      </c>
      <c r="O10882">
        <v>2026</v>
      </c>
      <c r="P10882" s="2">
        <v>2</v>
      </c>
      <c r="Q10882" t="s">
        <v>80</v>
      </c>
      <c r="R10882" s="8">
        <v>46267</v>
      </c>
      <c r="S10882" s="2">
        <v>1</v>
      </c>
      <c r="T10882" s="2" t="s">
        <v>81</v>
      </c>
    </row>
    <row r="10883" spans="1:20" x14ac:dyDescent="0.25">
      <c r="A10883">
        <v>1120168097</v>
      </c>
      <c r="B10883">
        <v>127344808</v>
      </c>
      <c r="C10883" t="s">
        <v>93</v>
      </c>
      <c r="D10883" t="s">
        <v>88</v>
      </c>
      <c r="E10883" t="s">
        <v>76</v>
      </c>
      <c r="F10883" s="7">
        <v>45224</v>
      </c>
      <c r="G10883" s="7">
        <v>45590</v>
      </c>
      <c r="H10883" t="s">
        <v>77</v>
      </c>
      <c r="I10883" t="s">
        <v>78</v>
      </c>
      <c r="J10883" s="7">
        <v>46084</v>
      </c>
      <c r="K10883" s="7">
        <v>45895</v>
      </c>
      <c r="L10883" s="7">
        <v>45590</v>
      </c>
      <c r="M10883" t="s">
        <v>77</v>
      </c>
      <c r="N10883" t="s">
        <v>79</v>
      </c>
      <c r="O10883">
        <v>2026</v>
      </c>
      <c r="P10883" s="2">
        <v>2</v>
      </c>
      <c r="Q10883" t="s">
        <v>80</v>
      </c>
      <c r="R10883" s="8">
        <v>46267</v>
      </c>
      <c r="S10883" s="2">
        <v>1</v>
      </c>
      <c r="T10883" s="2" t="s">
        <v>81</v>
      </c>
    </row>
    <row r="10884" spans="1:20" x14ac:dyDescent="0.25">
      <c r="A10884">
        <v>1120168872</v>
      </c>
      <c r="B10884">
        <v>128470182</v>
      </c>
      <c r="C10884" t="s">
        <v>93</v>
      </c>
      <c r="D10884" t="s">
        <v>88</v>
      </c>
      <c r="E10884" t="s">
        <v>76</v>
      </c>
      <c r="F10884" s="7">
        <v>45389</v>
      </c>
      <c r="G10884" s="7">
        <v>45754</v>
      </c>
      <c r="H10884" t="s">
        <v>77</v>
      </c>
      <c r="I10884" t="s">
        <v>78</v>
      </c>
      <c r="J10884" s="7"/>
      <c r="K10884" s="7">
        <v>45594</v>
      </c>
      <c r="L10884" s="7">
        <v>45754</v>
      </c>
      <c r="M10884" t="s">
        <v>77</v>
      </c>
      <c r="N10884"/>
      <c r="O10884">
        <v>2026</v>
      </c>
      <c r="P10884" s="2">
        <v>2</v>
      </c>
      <c r="Q10884" t="s">
        <v>80</v>
      </c>
      <c r="R10884" s="8">
        <v>46267</v>
      </c>
      <c r="S10884" s="2">
        <v>1</v>
      </c>
      <c r="T10884" s="2" t="s">
        <v>81</v>
      </c>
    </row>
    <row r="10885" spans="1:20" x14ac:dyDescent="0.25">
      <c r="A10885">
        <v>1120168888</v>
      </c>
      <c r="B10885">
        <v>128496755</v>
      </c>
      <c r="C10885" t="s">
        <v>90</v>
      </c>
      <c r="D10885" t="s">
        <v>83</v>
      </c>
      <c r="E10885" t="s">
        <v>76</v>
      </c>
      <c r="F10885" s="7">
        <v>45390</v>
      </c>
      <c r="G10885" s="7">
        <v>45570</v>
      </c>
      <c r="H10885" t="s">
        <v>77</v>
      </c>
      <c r="I10885" t="s">
        <v>78</v>
      </c>
      <c r="J10885" s="7"/>
      <c r="K10885" s="7">
        <v>45392</v>
      </c>
      <c r="L10885" s="7">
        <v>45570</v>
      </c>
      <c r="M10885" t="s">
        <v>77</v>
      </c>
      <c r="N10885"/>
      <c r="O10885">
        <v>2026</v>
      </c>
      <c r="P10885" s="2">
        <v>2</v>
      </c>
      <c r="Q10885" t="s">
        <v>80</v>
      </c>
      <c r="R10885" s="8">
        <v>46267</v>
      </c>
      <c r="S10885" s="2">
        <v>1</v>
      </c>
      <c r="T10885" s="2" t="s">
        <v>81</v>
      </c>
    </row>
    <row r="10886" spans="1:20" x14ac:dyDescent="0.25">
      <c r="A10886">
        <v>1120169116</v>
      </c>
      <c r="B10886">
        <v>128731633</v>
      </c>
      <c r="C10886" t="s">
        <v>98</v>
      </c>
      <c r="D10886" t="s">
        <v>88</v>
      </c>
      <c r="E10886" t="s">
        <v>76</v>
      </c>
      <c r="F10886" s="7">
        <v>45421</v>
      </c>
      <c r="G10886" s="7">
        <v>45786</v>
      </c>
      <c r="H10886" t="s">
        <v>77</v>
      </c>
      <c r="I10886" t="s">
        <v>78</v>
      </c>
      <c r="J10886" s="7">
        <v>45591</v>
      </c>
      <c r="K10886" s="7">
        <v>45446</v>
      </c>
      <c r="L10886" s="7">
        <v>45786</v>
      </c>
      <c r="M10886" t="s">
        <v>77</v>
      </c>
      <c r="N10886" t="s">
        <v>79</v>
      </c>
      <c r="O10886">
        <v>2026</v>
      </c>
      <c r="P10886" s="2">
        <v>2</v>
      </c>
      <c r="Q10886" t="s">
        <v>80</v>
      </c>
      <c r="R10886" s="8">
        <v>46267</v>
      </c>
      <c r="S10886" s="2">
        <v>1</v>
      </c>
      <c r="T10886" s="2" t="s">
        <v>81</v>
      </c>
    </row>
    <row r="10887" spans="1:20" x14ac:dyDescent="0.25">
      <c r="A10887">
        <v>1120169200</v>
      </c>
      <c r="B10887">
        <v>128810991</v>
      </c>
      <c r="C10887" t="s">
        <v>82</v>
      </c>
      <c r="D10887" t="s">
        <v>75</v>
      </c>
      <c r="E10887" t="s">
        <v>76</v>
      </c>
      <c r="F10887" s="7">
        <v>45432</v>
      </c>
      <c r="G10887" s="7">
        <v>45463</v>
      </c>
      <c r="H10887" t="s">
        <v>77</v>
      </c>
      <c r="I10887" t="s">
        <v>78</v>
      </c>
      <c r="J10887" s="7">
        <v>45826</v>
      </c>
      <c r="K10887" s="7">
        <v>45434</v>
      </c>
      <c r="L10887" s="7">
        <v>45463</v>
      </c>
      <c r="M10887" t="s">
        <v>77</v>
      </c>
      <c r="N10887" t="s">
        <v>92</v>
      </c>
      <c r="O10887">
        <v>2026</v>
      </c>
      <c r="P10887" s="2">
        <v>2</v>
      </c>
      <c r="Q10887" t="s">
        <v>80</v>
      </c>
      <c r="R10887" s="8">
        <v>46267</v>
      </c>
      <c r="S10887" s="2">
        <v>1</v>
      </c>
      <c r="T10887" s="2" t="s">
        <v>81</v>
      </c>
    </row>
    <row r="10888" spans="1:20" x14ac:dyDescent="0.25">
      <c r="A10888">
        <v>1120169274</v>
      </c>
      <c r="B10888">
        <v>128933898</v>
      </c>
      <c r="C10888" t="s">
        <v>74</v>
      </c>
      <c r="D10888" t="s">
        <v>75</v>
      </c>
      <c r="E10888" t="s">
        <v>76</v>
      </c>
      <c r="F10888" s="7">
        <v>45442</v>
      </c>
      <c r="G10888" s="7">
        <v>46522</v>
      </c>
      <c r="H10888" t="s">
        <v>86</v>
      </c>
      <c r="I10888" t="s">
        <v>87</v>
      </c>
      <c r="J10888" s="7"/>
      <c r="K10888" s="7">
        <v>45455</v>
      </c>
      <c r="L10888" s="7">
        <v>46522</v>
      </c>
      <c r="M10888" t="s">
        <v>86</v>
      </c>
      <c r="N10888"/>
      <c r="O10888">
        <v>2026</v>
      </c>
      <c r="P10888" s="2">
        <v>2</v>
      </c>
      <c r="Q10888" t="s">
        <v>80</v>
      </c>
      <c r="R10888" s="8">
        <v>46267</v>
      </c>
      <c r="S10888" s="2">
        <v>1</v>
      </c>
      <c r="T10888" s="2" t="s">
        <v>81</v>
      </c>
    </row>
    <row r="10889" spans="1:20" x14ac:dyDescent="0.25">
      <c r="A10889">
        <v>1120169340</v>
      </c>
      <c r="B10889">
        <v>129039654</v>
      </c>
      <c r="C10889" t="s">
        <v>90</v>
      </c>
      <c r="D10889" t="s">
        <v>83</v>
      </c>
      <c r="E10889" t="s">
        <v>76</v>
      </c>
      <c r="F10889" s="7">
        <v>45448</v>
      </c>
      <c r="G10889" s="7">
        <v>45628</v>
      </c>
      <c r="H10889" t="s">
        <v>77</v>
      </c>
      <c r="I10889" t="s">
        <v>84</v>
      </c>
      <c r="J10889" s="7"/>
      <c r="K10889" s="7">
        <v>45555</v>
      </c>
      <c r="L10889" s="7">
        <v>45628</v>
      </c>
      <c r="M10889" t="s">
        <v>77</v>
      </c>
      <c r="N10889"/>
      <c r="O10889">
        <v>2026</v>
      </c>
      <c r="P10889" s="2">
        <v>2</v>
      </c>
      <c r="Q10889" t="s">
        <v>80</v>
      </c>
      <c r="R10889" s="8">
        <v>46267</v>
      </c>
      <c r="S10889" s="2">
        <v>1</v>
      </c>
      <c r="T10889" s="2" t="s">
        <v>81</v>
      </c>
    </row>
    <row r="10890" spans="1:20" x14ac:dyDescent="0.25">
      <c r="A10890">
        <v>1120169394</v>
      </c>
      <c r="B10890">
        <v>129069280</v>
      </c>
      <c r="C10890" t="s">
        <v>96</v>
      </c>
      <c r="D10890" t="s">
        <v>83</v>
      </c>
      <c r="E10890" t="s">
        <v>76</v>
      </c>
      <c r="F10890" s="7">
        <v>45451</v>
      </c>
      <c r="G10890" s="7">
        <v>45634</v>
      </c>
      <c r="H10890" t="s">
        <v>77</v>
      </c>
      <c r="I10890" t="s">
        <v>78</v>
      </c>
      <c r="J10890" s="7">
        <v>45639</v>
      </c>
      <c r="K10890" s="7">
        <v>45747</v>
      </c>
      <c r="L10890" s="7">
        <v>45634</v>
      </c>
      <c r="M10890" t="s">
        <v>77</v>
      </c>
      <c r="N10890" t="s">
        <v>79</v>
      </c>
      <c r="O10890">
        <v>2026</v>
      </c>
      <c r="P10890" s="2">
        <v>2</v>
      </c>
      <c r="Q10890" t="s">
        <v>80</v>
      </c>
      <c r="R10890" s="8">
        <v>46267</v>
      </c>
      <c r="S10890" s="2">
        <v>1</v>
      </c>
      <c r="T10890" s="2" t="s">
        <v>81</v>
      </c>
    </row>
    <row r="10891" spans="1:20" x14ac:dyDescent="0.25">
      <c r="A10891">
        <v>1120169443</v>
      </c>
      <c r="B10891">
        <v>129096698</v>
      </c>
      <c r="C10891" t="s">
        <v>82</v>
      </c>
      <c r="D10891" t="s">
        <v>88</v>
      </c>
      <c r="E10891" t="s">
        <v>76</v>
      </c>
      <c r="F10891" s="7">
        <v>45456</v>
      </c>
      <c r="G10891" s="7">
        <v>45821</v>
      </c>
      <c r="H10891" t="s">
        <v>77</v>
      </c>
      <c r="I10891" t="s">
        <v>78</v>
      </c>
      <c r="J10891" s="7">
        <v>46211</v>
      </c>
      <c r="K10891" s="7">
        <v>45466</v>
      </c>
      <c r="L10891" s="7">
        <v>45821</v>
      </c>
      <c r="M10891" t="s">
        <v>77</v>
      </c>
      <c r="N10891" t="s">
        <v>79</v>
      </c>
      <c r="O10891">
        <v>2026</v>
      </c>
      <c r="P10891" s="2">
        <v>2</v>
      </c>
      <c r="Q10891" t="s">
        <v>80</v>
      </c>
      <c r="R10891" s="8">
        <v>46267</v>
      </c>
      <c r="S10891" s="2">
        <v>1</v>
      </c>
      <c r="T10891" s="2" t="s">
        <v>81</v>
      </c>
    </row>
    <row r="10892" spans="1:20" x14ac:dyDescent="0.25">
      <c r="A10892">
        <v>1120169743</v>
      </c>
      <c r="B10892">
        <v>129308031</v>
      </c>
      <c r="C10892" t="s">
        <v>85</v>
      </c>
      <c r="D10892" t="s">
        <v>75</v>
      </c>
      <c r="E10892" t="s">
        <v>76</v>
      </c>
      <c r="F10892" s="7">
        <v>45503</v>
      </c>
      <c r="G10892" s="7">
        <v>46583</v>
      </c>
      <c r="H10892" t="s">
        <v>86</v>
      </c>
      <c r="I10892" t="s">
        <v>87</v>
      </c>
      <c r="J10892" s="7"/>
      <c r="K10892" s="7">
        <v>45505</v>
      </c>
      <c r="L10892" s="7">
        <v>46583</v>
      </c>
      <c r="M10892" t="s">
        <v>86</v>
      </c>
      <c r="N10892"/>
      <c r="O10892">
        <v>2026</v>
      </c>
      <c r="P10892" s="2">
        <v>2</v>
      </c>
      <c r="Q10892" t="s">
        <v>80</v>
      </c>
      <c r="R10892" s="8">
        <v>46267</v>
      </c>
      <c r="S10892" s="2">
        <v>1</v>
      </c>
      <c r="T10892" s="2" t="s">
        <v>81</v>
      </c>
    </row>
    <row r="10893" spans="1:20" x14ac:dyDescent="0.25">
      <c r="A10893">
        <v>1120170081</v>
      </c>
      <c r="B10893">
        <v>129438824</v>
      </c>
      <c r="C10893" t="s">
        <v>91</v>
      </c>
      <c r="D10893" t="s">
        <v>83</v>
      </c>
      <c r="E10893" t="s">
        <v>76</v>
      </c>
      <c r="F10893" s="7">
        <v>45530</v>
      </c>
      <c r="G10893" s="7">
        <v>45714</v>
      </c>
      <c r="H10893" t="s">
        <v>77</v>
      </c>
      <c r="I10893" t="s">
        <v>84</v>
      </c>
      <c r="J10893" s="7"/>
      <c r="K10893" s="7">
        <v>45999</v>
      </c>
      <c r="L10893" s="7">
        <v>45714</v>
      </c>
      <c r="M10893" t="s">
        <v>77</v>
      </c>
      <c r="N10893"/>
      <c r="O10893">
        <v>2026</v>
      </c>
      <c r="P10893" s="2">
        <v>2</v>
      </c>
      <c r="Q10893" t="s">
        <v>80</v>
      </c>
      <c r="R10893" s="8">
        <v>46267</v>
      </c>
      <c r="S10893" s="2">
        <v>1</v>
      </c>
      <c r="T10893" s="2" t="s">
        <v>81</v>
      </c>
    </row>
    <row r="10894" spans="1:20" x14ac:dyDescent="0.25">
      <c r="A10894">
        <v>1120170923</v>
      </c>
      <c r="B10894">
        <v>129721764</v>
      </c>
      <c r="C10894" t="s">
        <v>85</v>
      </c>
      <c r="D10894" t="s">
        <v>88</v>
      </c>
      <c r="E10894" t="s">
        <v>76</v>
      </c>
      <c r="F10894" s="7">
        <v>45588</v>
      </c>
      <c r="G10894" s="7">
        <v>47414</v>
      </c>
      <c r="H10894" t="s">
        <v>77</v>
      </c>
      <c r="I10894" t="s">
        <v>78</v>
      </c>
      <c r="J10894" s="7">
        <v>45727</v>
      </c>
      <c r="K10894" s="7">
        <v>45862</v>
      </c>
      <c r="L10894" s="7">
        <v>47414</v>
      </c>
      <c r="M10894" t="s">
        <v>77</v>
      </c>
      <c r="N10894" t="s">
        <v>79</v>
      </c>
      <c r="O10894">
        <v>2026</v>
      </c>
      <c r="P10894" s="2">
        <v>2</v>
      </c>
      <c r="Q10894" t="s">
        <v>80</v>
      </c>
      <c r="R10894" s="8">
        <v>46267</v>
      </c>
      <c r="S10894" s="2">
        <v>1</v>
      </c>
      <c r="T10894" s="2" t="s">
        <v>81</v>
      </c>
    </row>
    <row r="10895" spans="1:20" x14ac:dyDescent="0.25">
      <c r="A10895">
        <v>1120171529</v>
      </c>
      <c r="B10895">
        <v>130826334</v>
      </c>
      <c r="C10895" t="s">
        <v>85</v>
      </c>
      <c r="D10895" t="s">
        <v>75</v>
      </c>
      <c r="E10895" t="s">
        <v>76</v>
      </c>
      <c r="F10895" s="7">
        <v>45693</v>
      </c>
      <c r="G10895" s="7">
        <v>46058</v>
      </c>
      <c r="H10895" t="s">
        <v>77</v>
      </c>
      <c r="I10895" t="s">
        <v>78</v>
      </c>
      <c r="J10895" s="7"/>
      <c r="K10895" s="7">
        <v>45694</v>
      </c>
      <c r="L10895" s="7">
        <v>46058</v>
      </c>
      <c r="M10895" t="s">
        <v>77</v>
      </c>
      <c r="N10895"/>
      <c r="O10895">
        <v>2026</v>
      </c>
      <c r="P10895" s="2">
        <v>2</v>
      </c>
      <c r="Q10895" t="s">
        <v>80</v>
      </c>
      <c r="R10895" s="8">
        <v>46267</v>
      </c>
      <c r="S10895" s="2">
        <v>1</v>
      </c>
      <c r="T10895" s="2" t="s">
        <v>81</v>
      </c>
    </row>
    <row r="10896" spans="1:20" x14ac:dyDescent="0.25">
      <c r="A10896">
        <v>1120171761</v>
      </c>
      <c r="B10896">
        <v>130989323</v>
      </c>
      <c r="C10896" t="s">
        <v>98</v>
      </c>
      <c r="D10896" t="s">
        <v>88</v>
      </c>
      <c r="E10896" t="s">
        <v>76</v>
      </c>
      <c r="F10896" s="7">
        <v>45734</v>
      </c>
      <c r="G10896" s="7">
        <v>46099</v>
      </c>
      <c r="H10896" t="s">
        <v>77</v>
      </c>
      <c r="I10896" t="s">
        <v>78</v>
      </c>
      <c r="J10896" s="7"/>
      <c r="K10896" s="7">
        <v>46076</v>
      </c>
      <c r="L10896" s="7">
        <v>46099</v>
      </c>
      <c r="M10896" t="s">
        <v>77</v>
      </c>
      <c r="N10896"/>
      <c r="O10896">
        <v>2026</v>
      </c>
      <c r="P10896" s="2">
        <v>2</v>
      </c>
      <c r="Q10896" t="s">
        <v>80</v>
      </c>
      <c r="R10896" s="8">
        <v>46267</v>
      </c>
      <c r="S10896" s="2">
        <v>1</v>
      </c>
      <c r="T10896" s="2" t="s">
        <v>81</v>
      </c>
    </row>
    <row r="10897" spans="1:20" x14ac:dyDescent="0.25">
      <c r="A10897">
        <v>1120171926</v>
      </c>
      <c r="B10897">
        <v>131046901</v>
      </c>
      <c r="C10897" t="s">
        <v>74</v>
      </c>
      <c r="D10897" t="s">
        <v>83</v>
      </c>
      <c r="E10897" t="s">
        <v>76</v>
      </c>
      <c r="F10897" s="7">
        <v>45748</v>
      </c>
      <c r="G10897" s="7">
        <v>47574</v>
      </c>
      <c r="H10897" t="s">
        <v>77</v>
      </c>
      <c r="I10897" t="s">
        <v>84</v>
      </c>
      <c r="J10897" s="7"/>
      <c r="K10897" s="7">
        <v>45971</v>
      </c>
      <c r="L10897" s="7">
        <v>47574</v>
      </c>
      <c r="M10897" t="s">
        <v>77</v>
      </c>
      <c r="N10897"/>
      <c r="O10897">
        <v>2026</v>
      </c>
      <c r="P10897" s="2">
        <v>2</v>
      </c>
      <c r="Q10897" t="s">
        <v>80</v>
      </c>
      <c r="R10897" s="8">
        <v>46267</v>
      </c>
      <c r="S10897" s="2">
        <v>1</v>
      </c>
      <c r="T10897" s="2" t="s">
        <v>81</v>
      </c>
    </row>
    <row r="10898" spans="1:20" x14ac:dyDescent="0.25">
      <c r="A10898">
        <v>1120173282</v>
      </c>
      <c r="B10898">
        <v>131733161</v>
      </c>
      <c r="C10898" t="s">
        <v>93</v>
      </c>
      <c r="D10898" t="s">
        <v>83</v>
      </c>
      <c r="E10898" t="s">
        <v>76</v>
      </c>
      <c r="F10898" s="7">
        <v>45911</v>
      </c>
      <c r="G10898" s="7">
        <v>46092</v>
      </c>
      <c r="H10898" t="s">
        <v>77</v>
      </c>
      <c r="I10898" t="s">
        <v>84</v>
      </c>
      <c r="J10898" s="7"/>
      <c r="K10898" s="7">
        <v>46033</v>
      </c>
      <c r="L10898" s="7">
        <v>46092</v>
      </c>
      <c r="M10898" t="s">
        <v>77</v>
      </c>
      <c r="N10898"/>
      <c r="O10898">
        <v>2026</v>
      </c>
      <c r="P10898" s="2">
        <v>2</v>
      </c>
      <c r="Q10898" t="s">
        <v>80</v>
      </c>
      <c r="R10898" s="8">
        <v>46267</v>
      </c>
      <c r="S10898" s="2">
        <v>1</v>
      </c>
      <c r="T10898" s="2" t="s">
        <v>81</v>
      </c>
    </row>
    <row r="10899" spans="1:20" x14ac:dyDescent="0.25">
      <c r="A10899">
        <v>1120174477</v>
      </c>
      <c r="B10899">
        <v>133045967</v>
      </c>
      <c r="C10899" t="s">
        <v>74</v>
      </c>
      <c r="D10899" t="s">
        <v>88</v>
      </c>
      <c r="E10899" t="s">
        <v>76</v>
      </c>
      <c r="F10899" s="7">
        <v>46083</v>
      </c>
      <c r="G10899" s="7">
        <v>46448</v>
      </c>
      <c r="H10899" t="s">
        <v>77</v>
      </c>
      <c r="I10899" t="s">
        <v>78</v>
      </c>
      <c r="J10899" s="7">
        <v>46151</v>
      </c>
      <c r="K10899" s="7">
        <v>46162</v>
      </c>
      <c r="L10899" s="7">
        <v>46448</v>
      </c>
      <c r="M10899" t="s">
        <v>77</v>
      </c>
      <c r="N10899" t="s">
        <v>79</v>
      </c>
      <c r="O10899">
        <v>2026</v>
      </c>
      <c r="P10899" s="2">
        <v>2</v>
      </c>
      <c r="Q10899" t="s">
        <v>80</v>
      </c>
      <c r="R10899" s="8">
        <v>46267</v>
      </c>
      <c r="S10899" s="2">
        <v>1</v>
      </c>
      <c r="T10899" s="2" t="s">
        <v>81</v>
      </c>
    </row>
    <row r="10900" spans="1:20" x14ac:dyDescent="0.25">
      <c r="A10900">
        <v>1120174611</v>
      </c>
      <c r="B10900">
        <v>133121393</v>
      </c>
      <c r="C10900" t="s">
        <v>74</v>
      </c>
      <c r="D10900" t="s">
        <v>88</v>
      </c>
      <c r="E10900" t="s">
        <v>76</v>
      </c>
      <c r="F10900" s="7">
        <v>46095</v>
      </c>
      <c r="G10900" s="7">
        <v>47921</v>
      </c>
      <c r="H10900" t="s">
        <v>86</v>
      </c>
      <c r="I10900" t="s">
        <v>87</v>
      </c>
      <c r="J10900" s="7"/>
      <c r="K10900" s="7">
        <v>46155</v>
      </c>
      <c r="L10900" s="7">
        <v>47921</v>
      </c>
      <c r="M10900" t="s">
        <v>86</v>
      </c>
      <c r="N10900"/>
      <c r="O10900">
        <v>2026</v>
      </c>
      <c r="P10900" s="2">
        <v>2</v>
      </c>
      <c r="Q10900" t="s">
        <v>80</v>
      </c>
      <c r="R10900" s="8">
        <v>46267</v>
      </c>
      <c r="S10900" s="2">
        <v>1</v>
      </c>
      <c r="T10900" s="2" t="s">
        <v>81</v>
      </c>
    </row>
    <row r="10901" spans="1:20" x14ac:dyDescent="0.25">
      <c r="A10901">
        <v>1120174907</v>
      </c>
      <c r="B10901">
        <v>133374817</v>
      </c>
      <c r="C10901" t="s">
        <v>95</v>
      </c>
      <c r="D10901" t="s">
        <v>83</v>
      </c>
      <c r="E10901" t="s">
        <v>76</v>
      </c>
      <c r="F10901" s="7">
        <v>46143</v>
      </c>
      <c r="G10901" s="7">
        <v>46327</v>
      </c>
      <c r="H10901" t="s">
        <v>77</v>
      </c>
      <c r="I10901" t="s">
        <v>84</v>
      </c>
      <c r="J10901" s="7"/>
      <c r="K10901" s="7">
        <v>46188</v>
      </c>
      <c r="L10901" s="7">
        <v>46327</v>
      </c>
      <c r="M10901" t="s">
        <v>77</v>
      </c>
      <c r="N10901"/>
      <c r="O10901">
        <v>2026</v>
      </c>
      <c r="P10901" s="2">
        <v>2</v>
      </c>
      <c r="Q10901" t="s">
        <v>80</v>
      </c>
      <c r="R10901" s="8">
        <v>46267</v>
      </c>
      <c r="S10901" s="2">
        <v>1</v>
      </c>
      <c r="T10901" s="2" t="s">
        <v>81</v>
      </c>
    </row>
    <row r="10902" spans="1:20" x14ac:dyDescent="0.25">
      <c r="A10902">
        <v>1120175391</v>
      </c>
      <c r="B10902">
        <v>111496302</v>
      </c>
      <c r="C10902" t="s">
        <v>74</v>
      </c>
      <c r="D10902" t="s">
        <v>75</v>
      </c>
      <c r="E10902" t="s">
        <v>76</v>
      </c>
      <c r="F10902" s="7">
        <v>42432</v>
      </c>
      <c r="G10902" s="7">
        <v>44258</v>
      </c>
      <c r="H10902" t="s">
        <v>86</v>
      </c>
      <c r="I10902" t="s">
        <v>87</v>
      </c>
      <c r="J10902" s="7">
        <v>44431</v>
      </c>
      <c r="K10902" s="7">
        <v>45007</v>
      </c>
      <c r="L10902" s="7">
        <v>44258</v>
      </c>
      <c r="M10902" t="s">
        <v>86</v>
      </c>
      <c r="N10902" t="s">
        <v>92</v>
      </c>
      <c r="O10902">
        <v>2026</v>
      </c>
      <c r="P10902" s="2">
        <v>2</v>
      </c>
      <c r="Q10902" t="s">
        <v>80</v>
      </c>
      <c r="R10902" s="8">
        <v>46267</v>
      </c>
      <c r="S10902" s="2">
        <v>1</v>
      </c>
      <c r="T10902" s="2" t="s">
        <v>81</v>
      </c>
    </row>
    <row r="10903" spans="1:20" x14ac:dyDescent="0.25">
      <c r="A10903">
        <v>1120176038</v>
      </c>
      <c r="B10903">
        <v>113155505</v>
      </c>
      <c r="C10903" t="s">
        <v>82</v>
      </c>
      <c r="D10903" t="s">
        <v>75</v>
      </c>
      <c r="E10903" t="s">
        <v>76</v>
      </c>
      <c r="F10903" s="7">
        <v>42961</v>
      </c>
      <c r="G10903" s="7">
        <v>44652</v>
      </c>
      <c r="H10903" t="s">
        <v>77</v>
      </c>
      <c r="I10903" t="s">
        <v>89</v>
      </c>
      <c r="J10903" s="7">
        <v>46140</v>
      </c>
      <c r="K10903" s="7">
        <v>46149</v>
      </c>
      <c r="L10903" s="7">
        <v>44652</v>
      </c>
      <c r="M10903" t="s">
        <v>77</v>
      </c>
      <c r="N10903" t="s">
        <v>79</v>
      </c>
      <c r="O10903">
        <v>2026</v>
      </c>
      <c r="P10903" s="2">
        <v>2</v>
      </c>
      <c r="Q10903" t="s">
        <v>80</v>
      </c>
      <c r="R10903" s="8">
        <v>46267</v>
      </c>
      <c r="S10903" s="2">
        <v>1</v>
      </c>
      <c r="T10903" s="2" t="s">
        <v>81</v>
      </c>
    </row>
    <row r="10904" spans="1:20" x14ac:dyDescent="0.25">
      <c r="A10904">
        <v>1120176176</v>
      </c>
      <c r="B10904">
        <v>114282655</v>
      </c>
      <c r="C10904" t="s">
        <v>85</v>
      </c>
      <c r="D10904" t="s">
        <v>75</v>
      </c>
      <c r="E10904" t="s">
        <v>76</v>
      </c>
      <c r="F10904" s="7">
        <v>43138</v>
      </c>
      <c r="G10904" s="7">
        <v>44964</v>
      </c>
      <c r="H10904" t="s">
        <v>86</v>
      </c>
      <c r="I10904" t="s">
        <v>87</v>
      </c>
      <c r="J10904" s="7">
        <v>45042</v>
      </c>
      <c r="K10904" s="7">
        <v>43139</v>
      </c>
      <c r="L10904" s="7">
        <v>44964</v>
      </c>
      <c r="M10904" t="s">
        <v>86</v>
      </c>
      <c r="N10904" t="s">
        <v>92</v>
      </c>
      <c r="O10904">
        <v>2026</v>
      </c>
      <c r="P10904" s="2">
        <v>2</v>
      </c>
      <c r="Q10904" t="s">
        <v>80</v>
      </c>
      <c r="R10904" s="8">
        <v>46267</v>
      </c>
      <c r="S10904" s="2">
        <v>1</v>
      </c>
      <c r="T10904" s="2" t="s">
        <v>81</v>
      </c>
    </row>
    <row r="10905" spans="1:20" x14ac:dyDescent="0.25">
      <c r="A10905">
        <v>1120176250</v>
      </c>
      <c r="B10905">
        <v>114674548</v>
      </c>
      <c r="C10905" t="s">
        <v>74</v>
      </c>
      <c r="D10905" t="s">
        <v>83</v>
      </c>
      <c r="E10905" t="s">
        <v>76</v>
      </c>
      <c r="F10905" s="7">
        <v>43258</v>
      </c>
      <c r="G10905" s="7">
        <v>43441</v>
      </c>
      <c r="H10905" t="s">
        <v>77</v>
      </c>
      <c r="I10905" t="s">
        <v>78</v>
      </c>
      <c r="J10905" s="7">
        <v>45907</v>
      </c>
      <c r="K10905" s="7">
        <v>43667</v>
      </c>
      <c r="L10905" s="7">
        <v>43441</v>
      </c>
      <c r="M10905" t="s">
        <v>77</v>
      </c>
      <c r="N10905" t="s">
        <v>79</v>
      </c>
      <c r="O10905">
        <v>2026</v>
      </c>
      <c r="P10905" s="2">
        <v>2</v>
      </c>
      <c r="Q10905" t="s">
        <v>80</v>
      </c>
      <c r="R10905" s="8">
        <v>46267</v>
      </c>
      <c r="S10905" s="2">
        <v>1</v>
      </c>
      <c r="T10905" s="2" t="s">
        <v>81</v>
      </c>
    </row>
    <row r="10906" spans="1:20" x14ac:dyDescent="0.25">
      <c r="A10906">
        <v>1120176329</v>
      </c>
      <c r="B10906">
        <v>115065769</v>
      </c>
      <c r="C10906" t="s">
        <v>82</v>
      </c>
      <c r="D10906" t="s">
        <v>88</v>
      </c>
      <c r="E10906" t="s">
        <v>76</v>
      </c>
      <c r="F10906" s="7">
        <v>43390</v>
      </c>
      <c r="G10906" s="7">
        <v>45216</v>
      </c>
      <c r="H10906" t="s">
        <v>77</v>
      </c>
      <c r="I10906" t="s">
        <v>84</v>
      </c>
      <c r="J10906" s="7">
        <v>45562</v>
      </c>
      <c r="K10906" s="7">
        <v>45608</v>
      </c>
      <c r="L10906" s="7">
        <v>45216</v>
      </c>
      <c r="M10906" t="s">
        <v>77</v>
      </c>
      <c r="N10906" t="s">
        <v>79</v>
      </c>
      <c r="O10906">
        <v>2026</v>
      </c>
      <c r="P10906" s="2">
        <v>2</v>
      </c>
      <c r="Q10906" t="s">
        <v>80</v>
      </c>
      <c r="R10906" s="8">
        <v>46267</v>
      </c>
      <c r="S10906" s="2">
        <v>1</v>
      </c>
      <c r="T10906" s="2" t="s">
        <v>81</v>
      </c>
    </row>
    <row r="10907" spans="1:20" x14ac:dyDescent="0.25">
      <c r="A10907">
        <v>1120176358</v>
      </c>
      <c r="B10907">
        <v>115443309</v>
      </c>
      <c r="C10907" t="s">
        <v>85</v>
      </c>
      <c r="D10907" t="s">
        <v>75</v>
      </c>
      <c r="E10907" t="s">
        <v>76</v>
      </c>
      <c r="F10907" s="7">
        <v>43437</v>
      </c>
      <c r="G10907" s="7">
        <v>45263</v>
      </c>
      <c r="H10907" t="s">
        <v>77</v>
      </c>
      <c r="I10907" t="s">
        <v>78</v>
      </c>
      <c r="J10907" s="7">
        <v>44758</v>
      </c>
      <c r="K10907" s="7">
        <v>43438</v>
      </c>
      <c r="L10907" s="7">
        <v>45263</v>
      </c>
      <c r="M10907" t="s">
        <v>77</v>
      </c>
      <c r="N10907" t="s">
        <v>92</v>
      </c>
      <c r="O10907">
        <v>2026</v>
      </c>
      <c r="P10907" s="2">
        <v>2</v>
      </c>
      <c r="Q10907" t="s">
        <v>80</v>
      </c>
      <c r="R10907" s="8">
        <v>46267</v>
      </c>
      <c r="S10907" s="2">
        <v>1</v>
      </c>
      <c r="T10907" s="2" t="s">
        <v>81</v>
      </c>
    </row>
    <row r="10908" spans="1:20" x14ac:dyDescent="0.25">
      <c r="A10908">
        <v>1120176426</v>
      </c>
      <c r="B10908">
        <v>116742597</v>
      </c>
      <c r="C10908" t="s">
        <v>82</v>
      </c>
      <c r="D10908" t="s">
        <v>88</v>
      </c>
      <c r="E10908" t="s">
        <v>76</v>
      </c>
      <c r="F10908" s="7">
        <v>43539</v>
      </c>
      <c r="G10908" s="7">
        <v>43905</v>
      </c>
      <c r="H10908" t="s">
        <v>77</v>
      </c>
      <c r="I10908" t="s">
        <v>78</v>
      </c>
      <c r="J10908" s="7">
        <v>45777</v>
      </c>
      <c r="K10908" s="7">
        <v>45057</v>
      </c>
      <c r="L10908" s="7">
        <v>43905</v>
      </c>
      <c r="M10908" t="s">
        <v>77</v>
      </c>
      <c r="N10908" t="s">
        <v>79</v>
      </c>
      <c r="O10908">
        <v>2026</v>
      </c>
      <c r="P10908" s="2">
        <v>2</v>
      </c>
      <c r="Q10908" t="s">
        <v>80</v>
      </c>
      <c r="R10908" s="8">
        <v>46267</v>
      </c>
      <c r="S10908" s="2">
        <v>1</v>
      </c>
      <c r="T10908" s="2" t="s">
        <v>81</v>
      </c>
    </row>
    <row r="10909" spans="1:20" x14ac:dyDescent="0.25">
      <c r="A10909">
        <v>1120176456</v>
      </c>
      <c r="B10909">
        <v>116806208</v>
      </c>
      <c r="C10909" t="s">
        <v>82</v>
      </c>
      <c r="D10909" t="s">
        <v>88</v>
      </c>
      <c r="E10909" t="s">
        <v>76</v>
      </c>
      <c r="F10909" s="7">
        <v>43545</v>
      </c>
      <c r="G10909" s="7">
        <v>43911</v>
      </c>
      <c r="H10909" t="s">
        <v>77</v>
      </c>
      <c r="I10909" t="s">
        <v>89</v>
      </c>
      <c r="J10909" s="7">
        <v>46131</v>
      </c>
      <c r="K10909" s="7">
        <v>45748</v>
      </c>
      <c r="L10909" s="7">
        <v>43911</v>
      </c>
      <c r="M10909" t="s">
        <v>77</v>
      </c>
      <c r="N10909" t="s">
        <v>79</v>
      </c>
      <c r="O10909">
        <v>2026</v>
      </c>
      <c r="P10909" s="2">
        <v>2</v>
      </c>
      <c r="Q10909" t="s">
        <v>80</v>
      </c>
      <c r="R10909" s="8">
        <v>46267</v>
      </c>
      <c r="S10909" s="2">
        <v>1</v>
      </c>
      <c r="T10909" s="2" t="s">
        <v>81</v>
      </c>
    </row>
    <row r="10910" spans="1:20" x14ac:dyDescent="0.25">
      <c r="A10910">
        <v>1120176496</v>
      </c>
      <c r="B10910">
        <v>116842721</v>
      </c>
      <c r="C10910" t="s">
        <v>82</v>
      </c>
      <c r="D10910" t="s">
        <v>83</v>
      </c>
      <c r="E10910" t="s">
        <v>76</v>
      </c>
      <c r="F10910" s="7">
        <v>43550</v>
      </c>
      <c r="G10910" s="7">
        <v>43730</v>
      </c>
      <c r="H10910" t="s">
        <v>77</v>
      </c>
      <c r="I10910" t="s">
        <v>78</v>
      </c>
      <c r="J10910" s="7">
        <v>45932</v>
      </c>
      <c r="K10910" s="7">
        <v>45748</v>
      </c>
      <c r="L10910" s="7">
        <v>43730</v>
      </c>
      <c r="M10910" t="s">
        <v>77</v>
      </c>
      <c r="N10910" t="s">
        <v>79</v>
      </c>
      <c r="O10910">
        <v>2026</v>
      </c>
      <c r="P10910" s="2">
        <v>2</v>
      </c>
      <c r="Q10910" t="s">
        <v>80</v>
      </c>
      <c r="R10910" s="8">
        <v>46267</v>
      </c>
      <c r="S10910" s="2">
        <v>1</v>
      </c>
      <c r="T10910" s="2" t="s">
        <v>81</v>
      </c>
    </row>
    <row r="10911" spans="1:20" x14ac:dyDescent="0.25">
      <c r="A10911">
        <v>1120176524</v>
      </c>
      <c r="B10911">
        <v>116871457</v>
      </c>
      <c r="C10911" t="s">
        <v>82</v>
      </c>
      <c r="D10911" t="s">
        <v>83</v>
      </c>
      <c r="E10911" t="s">
        <v>76</v>
      </c>
      <c r="F10911" s="7">
        <v>43554</v>
      </c>
      <c r="G10911" s="7">
        <v>43734</v>
      </c>
      <c r="H10911" t="s">
        <v>77</v>
      </c>
      <c r="I10911" t="s">
        <v>78</v>
      </c>
      <c r="J10911" s="7">
        <v>45855</v>
      </c>
      <c r="K10911" s="7">
        <v>45748</v>
      </c>
      <c r="L10911" s="7">
        <v>43734</v>
      </c>
      <c r="M10911" t="s">
        <v>77</v>
      </c>
      <c r="N10911" t="s">
        <v>79</v>
      </c>
      <c r="O10911">
        <v>2026</v>
      </c>
      <c r="P10911" s="2">
        <v>2</v>
      </c>
      <c r="Q10911" t="s">
        <v>80</v>
      </c>
      <c r="R10911" s="8">
        <v>46267</v>
      </c>
      <c r="S10911" s="2">
        <v>1</v>
      </c>
      <c r="T10911" s="2" t="s">
        <v>81</v>
      </c>
    </row>
    <row r="10912" spans="1:20" x14ac:dyDescent="0.25">
      <c r="A10912">
        <v>1120176558</v>
      </c>
      <c r="B10912">
        <v>116951919</v>
      </c>
      <c r="C10912" t="s">
        <v>82</v>
      </c>
      <c r="D10912" t="s">
        <v>83</v>
      </c>
      <c r="E10912" t="s">
        <v>76</v>
      </c>
      <c r="F10912" s="7">
        <v>43558</v>
      </c>
      <c r="G10912" s="7">
        <v>43741</v>
      </c>
      <c r="H10912" t="s">
        <v>77</v>
      </c>
      <c r="I10912" t="s">
        <v>87</v>
      </c>
      <c r="J10912" s="7">
        <v>45864</v>
      </c>
      <c r="K10912" s="7">
        <v>43583</v>
      </c>
      <c r="L10912" s="7">
        <v>43741</v>
      </c>
      <c r="M10912" t="s">
        <v>77</v>
      </c>
      <c r="N10912" t="s">
        <v>79</v>
      </c>
      <c r="O10912">
        <v>2026</v>
      </c>
      <c r="P10912" s="2">
        <v>2</v>
      </c>
      <c r="Q10912" t="s">
        <v>80</v>
      </c>
      <c r="R10912" s="8">
        <v>46267</v>
      </c>
      <c r="S10912" s="2">
        <v>1</v>
      </c>
      <c r="T10912" s="2" t="s">
        <v>81</v>
      </c>
    </row>
    <row r="10913" spans="1:20" x14ac:dyDescent="0.25">
      <c r="A10913">
        <v>1120176582</v>
      </c>
      <c r="B10913">
        <v>116968544</v>
      </c>
      <c r="C10913" t="s">
        <v>82</v>
      </c>
      <c r="D10913" t="s">
        <v>88</v>
      </c>
      <c r="E10913" t="s">
        <v>76</v>
      </c>
      <c r="F10913" s="7">
        <v>43560</v>
      </c>
      <c r="G10913" s="7">
        <v>43926</v>
      </c>
      <c r="H10913" t="s">
        <v>77</v>
      </c>
      <c r="I10913" t="s">
        <v>78</v>
      </c>
      <c r="J10913" s="7">
        <v>46175</v>
      </c>
      <c r="K10913" s="7">
        <v>45771</v>
      </c>
      <c r="L10913" s="7">
        <v>43926</v>
      </c>
      <c r="M10913" t="s">
        <v>77</v>
      </c>
      <c r="N10913" t="s">
        <v>79</v>
      </c>
      <c r="O10913">
        <v>2026</v>
      </c>
      <c r="P10913" s="2">
        <v>2</v>
      </c>
      <c r="Q10913" t="s">
        <v>80</v>
      </c>
      <c r="R10913" s="8">
        <v>46267</v>
      </c>
      <c r="S10913" s="2">
        <v>1</v>
      </c>
      <c r="T10913" s="2" t="s">
        <v>81</v>
      </c>
    </row>
    <row r="10914" spans="1:20" x14ac:dyDescent="0.25">
      <c r="A10914">
        <v>1120176605</v>
      </c>
      <c r="B10914">
        <v>116989686</v>
      </c>
      <c r="C10914" t="s">
        <v>74</v>
      </c>
      <c r="D10914" t="s">
        <v>75</v>
      </c>
      <c r="E10914" t="s">
        <v>76</v>
      </c>
      <c r="F10914" s="7">
        <v>43564</v>
      </c>
      <c r="G10914" s="7">
        <v>45383</v>
      </c>
      <c r="H10914" t="s">
        <v>77</v>
      </c>
      <c r="I10914" t="s">
        <v>78</v>
      </c>
      <c r="J10914" s="7">
        <v>45487</v>
      </c>
      <c r="K10914" s="7">
        <v>43677</v>
      </c>
      <c r="L10914" s="7">
        <v>45383</v>
      </c>
      <c r="M10914" t="s">
        <v>77</v>
      </c>
      <c r="N10914" t="s">
        <v>79</v>
      </c>
      <c r="O10914">
        <v>2026</v>
      </c>
      <c r="P10914" s="2">
        <v>2</v>
      </c>
      <c r="Q10914" t="s">
        <v>80</v>
      </c>
      <c r="R10914" s="8">
        <v>46267</v>
      </c>
      <c r="S10914" s="2">
        <v>1</v>
      </c>
      <c r="T10914" s="2" t="s">
        <v>81</v>
      </c>
    </row>
    <row r="10915" spans="1:20" x14ac:dyDescent="0.25">
      <c r="A10915">
        <v>1120176621</v>
      </c>
      <c r="B10915">
        <v>117009860</v>
      </c>
      <c r="C10915" t="s">
        <v>82</v>
      </c>
      <c r="D10915" t="s">
        <v>88</v>
      </c>
      <c r="E10915" t="s">
        <v>76</v>
      </c>
      <c r="F10915" s="7">
        <v>43566</v>
      </c>
      <c r="G10915" s="7">
        <v>43932</v>
      </c>
      <c r="H10915" t="s">
        <v>77</v>
      </c>
      <c r="I10915" t="s">
        <v>84</v>
      </c>
      <c r="J10915" s="7">
        <v>45523</v>
      </c>
      <c r="K10915" s="7">
        <v>45963</v>
      </c>
      <c r="L10915" s="7">
        <v>43932</v>
      </c>
      <c r="M10915" t="s">
        <v>77</v>
      </c>
      <c r="N10915" t="s">
        <v>79</v>
      </c>
      <c r="O10915">
        <v>2026</v>
      </c>
      <c r="P10915" s="2">
        <v>2</v>
      </c>
      <c r="Q10915" t="s">
        <v>80</v>
      </c>
      <c r="R10915" s="8">
        <v>46267</v>
      </c>
      <c r="S10915" s="2">
        <v>1</v>
      </c>
      <c r="T10915" s="2" t="s">
        <v>81</v>
      </c>
    </row>
    <row r="10916" spans="1:20" x14ac:dyDescent="0.25">
      <c r="A10916">
        <v>1120176690</v>
      </c>
      <c r="B10916">
        <v>117067328</v>
      </c>
      <c r="C10916" t="s">
        <v>82</v>
      </c>
      <c r="D10916" t="s">
        <v>83</v>
      </c>
      <c r="E10916" t="s">
        <v>76</v>
      </c>
      <c r="F10916" s="7">
        <v>43574</v>
      </c>
      <c r="G10916" s="7">
        <v>43757</v>
      </c>
      <c r="H10916" t="s">
        <v>77</v>
      </c>
      <c r="I10916" t="s">
        <v>78</v>
      </c>
      <c r="J10916" s="7">
        <v>45829</v>
      </c>
      <c r="K10916" s="7">
        <v>44785</v>
      </c>
      <c r="L10916" s="7">
        <v>43757</v>
      </c>
      <c r="M10916" t="s">
        <v>77</v>
      </c>
      <c r="N10916" t="s">
        <v>79</v>
      </c>
      <c r="O10916">
        <v>2026</v>
      </c>
      <c r="P10916" s="2">
        <v>2</v>
      </c>
      <c r="Q10916" t="s">
        <v>80</v>
      </c>
      <c r="R10916" s="8">
        <v>46267</v>
      </c>
      <c r="S10916" s="2">
        <v>1</v>
      </c>
      <c r="T10916" s="2" t="s">
        <v>81</v>
      </c>
    </row>
    <row r="10917" spans="1:20" x14ac:dyDescent="0.25">
      <c r="A10917">
        <v>1120176718</v>
      </c>
      <c r="B10917">
        <v>117090556</v>
      </c>
      <c r="C10917" t="s">
        <v>94</v>
      </c>
      <c r="D10917" t="s">
        <v>88</v>
      </c>
      <c r="E10917" t="s">
        <v>76</v>
      </c>
      <c r="F10917" s="7">
        <v>43579</v>
      </c>
      <c r="G10917" s="7">
        <v>45406</v>
      </c>
      <c r="H10917" t="s">
        <v>77</v>
      </c>
      <c r="I10917" t="s">
        <v>78</v>
      </c>
      <c r="J10917" s="7">
        <v>46188</v>
      </c>
      <c r="K10917" s="7">
        <v>45796</v>
      </c>
      <c r="L10917" s="7">
        <v>45406</v>
      </c>
      <c r="M10917" t="s">
        <v>77</v>
      </c>
      <c r="N10917" t="s">
        <v>79</v>
      </c>
      <c r="O10917">
        <v>2026</v>
      </c>
      <c r="P10917" s="2">
        <v>2</v>
      </c>
      <c r="Q10917" t="s">
        <v>80</v>
      </c>
      <c r="R10917" s="8">
        <v>46267</v>
      </c>
      <c r="S10917" s="2">
        <v>1</v>
      </c>
      <c r="T10917" s="2" t="s">
        <v>81</v>
      </c>
    </row>
    <row r="10918" spans="1:20" x14ac:dyDescent="0.25">
      <c r="A10918">
        <v>1120176735</v>
      </c>
      <c r="B10918">
        <v>117098955</v>
      </c>
      <c r="C10918" t="s">
        <v>74</v>
      </c>
      <c r="D10918" t="s">
        <v>83</v>
      </c>
      <c r="E10918" t="s">
        <v>76</v>
      </c>
      <c r="F10918" s="7">
        <v>43580</v>
      </c>
      <c r="G10918" s="7">
        <v>43763</v>
      </c>
      <c r="H10918" t="s">
        <v>77</v>
      </c>
      <c r="I10918" t="s">
        <v>78</v>
      </c>
      <c r="J10918" s="7">
        <v>45870</v>
      </c>
      <c r="K10918" s="7">
        <v>45926</v>
      </c>
      <c r="L10918" s="7">
        <v>43763</v>
      </c>
      <c r="M10918" t="s">
        <v>77</v>
      </c>
      <c r="N10918" t="s">
        <v>79</v>
      </c>
      <c r="O10918">
        <v>2026</v>
      </c>
      <c r="P10918" s="2">
        <v>2</v>
      </c>
      <c r="Q10918" t="s">
        <v>80</v>
      </c>
      <c r="R10918" s="8">
        <v>46267</v>
      </c>
      <c r="S10918" s="2">
        <v>1</v>
      </c>
      <c r="T10918" s="2" t="s">
        <v>81</v>
      </c>
    </row>
    <row r="10919" spans="1:20" x14ac:dyDescent="0.25">
      <c r="A10919">
        <v>1120176764</v>
      </c>
      <c r="B10919">
        <v>117133852</v>
      </c>
      <c r="C10919" t="s">
        <v>82</v>
      </c>
      <c r="D10919" t="s">
        <v>88</v>
      </c>
      <c r="E10919" t="s">
        <v>76</v>
      </c>
      <c r="F10919" s="7">
        <v>43586</v>
      </c>
      <c r="G10919" s="7">
        <v>43952</v>
      </c>
      <c r="H10919" t="s">
        <v>77</v>
      </c>
      <c r="I10919" t="s">
        <v>78</v>
      </c>
      <c r="J10919" s="7">
        <v>45845</v>
      </c>
      <c r="K10919" s="7">
        <v>45057</v>
      </c>
      <c r="L10919" s="7">
        <v>43952</v>
      </c>
      <c r="M10919" t="s">
        <v>77</v>
      </c>
      <c r="N10919" t="s">
        <v>79</v>
      </c>
      <c r="O10919">
        <v>2026</v>
      </c>
      <c r="P10919" s="2">
        <v>2</v>
      </c>
      <c r="Q10919" t="s">
        <v>80</v>
      </c>
      <c r="R10919" s="8">
        <v>46267</v>
      </c>
      <c r="S10919" s="2">
        <v>1</v>
      </c>
      <c r="T10919" s="2" t="s">
        <v>81</v>
      </c>
    </row>
    <row r="10920" spans="1:20" x14ac:dyDescent="0.25">
      <c r="A10920">
        <v>1120176792</v>
      </c>
      <c r="B10920">
        <v>117163337</v>
      </c>
      <c r="C10920" t="s">
        <v>82</v>
      </c>
      <c r="D10920" t="s">
        <v>88</v>
      </c>
      <c r="E10920" t="s">
        <v>76</v>
      </c>
      <c r="F10920" s="7">
        <v>43590</v>
      </c>
      <c r="G10920" s="7">
        <v>43956</v>
      </c>
      <c r="H10920" t="s">
        <v>77</v>
      </c>
      <c r="I10920" t="s">
        <v>84</v>
      </c>
      <c r="J10920" s="7">
        <v>45719</v>
      </c>
      <c r="K10920" s="7">
        <v>46129</v>
      </c>
      <c r="L10920" s="7">
        <v>43956</v>
      </c>
      <c r="M10920" t="s">
        <v>77</v>
      </c>
      <c r="N10920" t="s">
        <v>79</v>
      </c>
      <c r="O10920">
        <v>2026</v>
      </c>
      <c r="P10920" s="2">
        <v>2</v>
      </c>
      <c r="Q10920" t="s">
        <v>80</v>
      </c>
      <c r="R10920" s="8">
        <v>46267</v>
      </c>
      <c r="S10920" s="2">
        <v>1</v>
      </c>
      <c r="T10920" s="2" t="s">
        <v>81</v>
      </c>
    </row>
    <row r="10921" spans="1:20" x14ac:dyDescent="0.25">
      <c r="A10921">
        <v>1120176800</v>
      </c>
      <c r="B10921">
        <v>117167247</v>
      </c>
      <c r="C10921" t="s">
        <v>82</v>
      </c>
      <c r="D10921" t="s">
        <v>83</v>
      </c>
      <c r="E10921" t="s">
        <v>76</v>
      </c>
      <c r="F10921" s="7">
        <v>43591</v>
      </c>
      <c r="G10921" s="7">
        <v>43771</v>
      </c>
      <c r="H10921" t="s">
        <v>77</v>
      </c>
      <c r="I10921" t="s">
        <v>78</v>
      </c>
      <c r="J10921" s="7">
        <v>45732</v>
      </c>
      <c r="K10921" s="7">
        <v>43658</v>
      </c>
      <c r="L10921" s="7">
        <v>43771</v>
      </c>
      <c r="M10921" t="s">
        <v>77</v>
      </c>
      <c r="N10921" t="s">
        <v>79</v>
      </c>
      <c r="O10921">
        <v>2026</v>
      </c>
      <c r="P10921" s="2">
        <v>2</v>
      </c>
      <c r="Q10921" t="s">
        <v>80</v>
      </c>
      <c r="R10921" s="8">
        <v>46267</v>
      </c>
      <c r="S10921" s="2">
        <v>1</v>
      </c>
      <c r="T10921" s="2" t="s">
        <v>81</v>
      </c>
    </row>
    <row r="10922" spans="1:20" x14ac:dyDescent="0.25">
      <c r="A10922">
        <v>1120176868</v>
      </c>
      <c r="B10922">
        <v>117227509</v>
      </c>
      <c r="C10922" t="s">
        <v>82</v>
      </c>
      <c r="D10922" t="s">
        <v>88</v>
      </c>
      <c r="E10922" t="s">
        <v>76</v>
      </c>
      <c r="F10922" s="7">
        <v>43598</v>
      </c>
      <c r="G10922" s="7">
        <v>43964</v>
      </c>
      <c r="H10922" t="s">
        <v>77</v>
      </c>
      <c r="I10922" t="s">
        <v>78</v>
      </c>
      <c r="J10922" s="7">
        <v>45727</v>
      </c>
      <c r="K10922" s="7">
        <v>43957</v>
      </c>
      <c r="L10922" s="7">
        <v>43964</v>
      </c>
      <c r="M10922" t="s">
        <v>77</v>
      </c>
      <c r="N10922" t="s">
        <v>79</v>
      </c>
      <c r="O10922">
        <v>2026</v>
      </c>
      <c r="P10922" s="2">
        <v>2</v>
      </c>
      <c r="Q10922" t="s">
        <v>80</v>
      </c>
      <c r="R10922" s="8">
        <v>46267</v>
      </c>
      <c r="S10922" s="2">
        <v>1</v>
      </c>
      <c r="T10922" s="2" t="s">
        <v>81</v>
      </c>
    </row>
    <row r="10923" spans="1:20" x14ac:dyDescent="0.25">
      <c r="A10923">
        <v>1120176932</v>
      </c>
      <c r="B10923">
        <v>117301533</v>
      </c>
      <c r="C10923" t="s">
        <v>74</v>
      </c>
      <c r="D10923" t="s">
        <v>88</v>
      </c>
      <c r="E10923" t="s">
        <v>76</v>
      </c>
      <c r="F10923" s="7">
        <v>43607</v>
      </c>
      <c r="G10923" s="7">
        <v>43973</v>
      </c>
      <c r="H10923" t="s">
        <v>77</v>
      </c>
      <c r="I10923" t="s">
        <v>78</v>
      </c>
      <c r="J10923" s="7">
        <v>46155</v>
      </c>
      <c r="K10923" s="7">
        <v>45057</v>
      </c>
      <c r="L10923" s="7">
        <v>43973</v>
      </c>
      <c r="M10923" t="s">
        <v>77</v>
      </c>
      <c r="N10923" t="s">
        <v>79</v>
      </c>
      <c r="O10923">
        <v>2026</v>
      </c>
      <c r="P10923" s="2">
        <v>2</v>
      </c>
      <c r="Q10923" t="s">
        <v>80</v>
      </c>
      <c r="R10923" s="8">
        <v>46267</v>
      </c>
      <c r="S10923" s="2">
        <v>1</v>
      </c>
      <c r="T10923" s="2" t="s">
        <v>81</v>
      </c>
    </row>
    <row r="10924" spans="1:20" x14ac:dyDescent="0.25">
      <c r="A10924">
        <v>1120176957</v>
      </c>
      <c r="B10924">
        <v>117325553</v>
      </c>
      <c r="C10924" t="s">
        <v>82</v>
      </c>
      <c r="D10924" t="s">
        <v>88</v>
      </c>
      <c r="E10924" t="s">
        <v>76</v>
      </c>
      <c r="F10924" s="7">
        <v>43612</v>
      </c>
      <c r="G10924" s="7">
        <v>43978</v>
      </c>
      <c r="H10924" t="s">
        <v>77</v>
      </c>
      <c r="I10924" t="s">
        <v>84</v>
      </c>
      <c r="J10924" s="7">
        <v>45432</v>
      </c>
      <c r="K10924" s="7">
        <v>45471</v>
      </c>
      <c r="L10924" s="7">
        <v>43978</v>
      </c>
      <c r="M10924" t="s">
        <v>77</v>
      </c>
      <c r="N10924" t="s">
        <v>79</v>
      </c>
      <c r="O10924">
        <v>2026</v>
      </c>
      <c r="P10924" s="2">
        <v>2</v>
      </c>
      <c r="Q10924" t="s">
        <v>80</v>
      </c>
      <c r="R10924" s="8">
        <v>46267</v>
      </c>
      <c r="S10924" s="2">
        <v>1</v>
      </c>
      <c r="T10924" s="2" t="s">
        <v>81</v>
      </c>
    </row>
    <row r="10925" spans="1:20" x14ac:dyDescent="0.25">
      <c r="A10925">
        <v>1120176972</v>
      </c>
      <c r="B10925">
        <v>117341654</v>
      </c>
      <c r="C10925" t="s">
        <v>82</v>
      </c>
      <c r="D10925" t="s">
        <v>88</v>
      </c>
      <c r="E10925" t="s">
        <v>76</v>
      </c>
      <c r="F10925" s="7">
        <v>43614</v>
      </c>
      <c r="G10925" s="7">
        <v>43980</v>
      </c>
      <c r="H10925" t="s">
        <v>77</v>
      </c>
      <c r="I10925" t="s">
        <v>78</v>
      </c>
      <c r="J10925" s="7">
        <v>45845</v>
      </c>
      <c r="K10925" s="7">
        <v>45687</v>
      </c>
      <c r="L10925" s="7">
        <v>43980</v>
      </c>
      <c r="M10925" t="s">
        <v>77</v>
      </c>
      <c r="N10925" t="s">
        <v>79</v>
      </c>
      <c r="O10925">
        <v>2026</v>
      </c>
      <c r="P10925" s="2">
        <v>2</v>
      </c>
      <c r="Q10925" t="s">
        <v>80</v>
      </c>
      <c r="R10925" s="8">
        <v>46267</v>
      </c>
      <c r="S10925" s="2">
        <v>1</v>
      </c>
      <c r="T10925" s="2" t="s">
        <v>81</v>
      </c>
    </row>
    <row r="10926" spans="1:20" x14ac:dyDescent="0.25">
      <c r="A10926">
        <v>1120177002</v>
      </c>
      <c r="B10926">
        <v>117443477</v>
      </c>
      <c r="C10926" t="s">
        <v>91</v>
      </c>
      <c r="D10926" t="s">
        <v>75</v>
      </c>
      <c r="E10926" t="s">
        <v>76</v>
      </c>
      <c r="F10926" s="7">
        <v>43629</v>
      </c>
      <c r="G10926" s="7">
        <v>45349</v>
      </c>
      <c r="H10926" t="s">
        <v>77</v>
      </c>
      <c r="I10926" t="s">
        <v>78</v>
      </c>
      <c r="J10926" s="7">
        <v>45535</v>
      </c>
      <c r="K10926" s="7">
        <v>45541</v>
      </c>
      <c r="L10926" s="7">
        <v>45349</v>
      </c>
      <c r="M10926" t="s">
        <v>77</v>
      </c>
      <c r="N10926" t="s">
        <v>79</v>
      </c>
      <c r="O10926">
        <v>2026</v>
      </c>
      <c r="P10926" s="2">
        <v>2</v>
      </c>
      <c r="Q10926" t="s">
        <v>80</v>
      </c>
      <c r="R10926" s="8">
        <v>46267</v>
      </c>
      <c r="S10926" s="2">
        <v>1</v>
      </c>
      <c r="T10926" s="2" t="s">
        <v>81</v>
      </c>
    </row>
    <row r="10927" spans="1:20" x14ac:dyDescent="0.25">
      <c r="A10927">
        <v>1120177066</v>
      </c>
      <c r="B10927">
        <v>117649813</v>
      </c>
      <c r="C10927" t="s">
        <v>93</v>
      </c>
      <c r="D10927" t="s">
        <v>75</v>
      </c>
      <c r="E10927" t="s">
        <v>76</v>
      </c>
      <c r="F10927" s="7">
        <v>43672</v>
      </c>
      <c r="G10927" s="7">
        <v>45471</v>
      </c>
      <c r="H10927" t="s">
        <v>77</v>
      </c>
      <c r="I10927" t="s">
        <v>78</v>
      </c>
      <c r="J10927" s="7">
        <v>45576</v>
      </c>
      <c r="K10927" s="7">
        <v>43678</v>
      </c>
      <c r="L10927" s="7">
        <v>45471</v>
      </c>
      <c r="M10927" t="s">
        <v>77</v>
      </c>
      <c r="N10927" t="s">
        <v>79</v>
      </c>
      <c r="O10927">
        <v>2026</v>
      </c>
      <c r="P10927" s="2">
        <v>2</v>
      </c>
      <c r="Q10927" t="s">
        <v>80</v>
      </c>
      <c r="R10927" s="8">
        <v>46267</v>
      </c>
      <c r="S10927" s="2">
        <v>1</v>
      </c>
      <c r="T10927" s="2" t="s">
        <v>81</v>
      </c>
    </row>
    <row r="10928" spans="1:20" x14ac:dyDescent="0.25">
      <c r="A10928">
        <v>1120177142</v>
      </c>
      <c r="B10928">
        <v>117809020</v>
      </c>
      <c r="C10928" t="s">
        <v>74</v>
      </c>
      <c r="D10928" t="s">
        <v>75</v>
      </c>
      <c r="E10928" t="s">
        <v>76</v>
      </c>
      <c r="F10928" s="7">
        <v>43703</v>
      </c>
      <c r="G10928" s="7">
        <v>44069</v>
      </c>
      <c r="H10928" t="s">
        <v>77</v>
      </c>
      <c r="I10928" t="s">
        <v>84</v>
      </c>
      <c r="J10928" s="7">
        <v>44755</v>
      </c>
      <c r="K10928" s="7">
        <v>45953</v>
      </c>
      <c r="L10928" s="7">
        <v>44069</v>
      </c>
      <c r="M10928" t="s">
        <v>77</v>
      </c>
      <c r="N10928" t="s">
        <v>92</v>
      </c>
      <c r="O10928">
        <v>2026</v>
      </c>
      <c r="P10928" s="2">
        <v>2</v>
      </c>
      <c r="Q10928" t="s">
        <v>80</v>
      </c>
      <c r="R10928" s="8">
        <v>46267</v>
      </c>
      <c r="S10928" s="2">
        <v>1</v>
      </c>
      <c r="T10928" s="2" t="s">
        <v>81</v>
      </c>
    </row>
    <row r="10929" spans="1:20" x14ac:dyDescent="0.25">
      <c r="A10929">
        <v>1120177188</v>
      </c>
      <c r="B10929">
        <v>117891617</v>
      </c>
      <c r="C10929" t="s">
        <v>74</v>
      </c>
      <c r="D10929" t="s">
        <v>75</v>
      </c>
      <c r="E10929" t="s">
        <v>76</v>
      </c>
      <c r="F10929" s="7">
        <v>43725</v>
      </c>
      <c r="G10929" s="7">
        <v>44091</v>
      </c>
      <c r="H10929" t="s">
        <v>86</v>
      </c>
      <c r="I10929" t="s">
        <v>87</v>
      </c>
      <c r="J10929" s="7">
        <v>45433</v>
      </c>
      <c r="K10929" s="7">
        <v>43726</v>
      </c>
      <c r="L10929" s="7">
        <v>44091</v>
      </c>
      <c r="M10929" t="s">
        <v>86</v>
      </c>
      <c r="N10929" t="s">
        <v>79</v>
      </c>
      <c r="O10929">
        <v>2026</v>
      </c>
      <c r="P10929" s="2">
        <v>2</v>
      </c>
      <c r="Q10929" t="s">
        <v>80</v>
      </c>
      <c r="R10929" s="8">
        <v>46267</v>
      </c>
      <c r="S10929" s="2">
        <v>1</v>
      </c>
      <c r="T10929" s="2" t="s">
        <v>81</v>
      </c>
    </row>
    <row r="10930" spans="1:20" x14ac:dyDescent="0.25">
      <c r="A10930">
        <v>1120177325</v>
      </c>
      <c r="B10930">
        <v>118223729</v>
      </c>
      <c r="C10930" t="s">
        <v>82</v>
      </c>
      <c r="D10930" t="s">
        <v>88</v>
      </c>
      <c r="E10930" t="s">
        <v>76</v>
      </c>
      <c r="F10930" s="7">
        <v>43802</v>
      </c>
      <c r="G10930" s="7">
        <v>44168</v>
      </c>
      <c r="H10930" t="s">
        <v>77</v>
      </c>
      <c r="I10930" t="s">
        <v>78</v>
      </c>
      <c r="J10930" s="7">
        <v>45740</v>
      </c>
      <c r="K10930" s="7">
        <v>46204</v>
      </c>
      <c r="L10930" s="7">
        <v>44168</v>
      </c>
      <c r="M10930" t="s">
        <v>77</v>
      </c>
      <c r="N10930" t="s">
        <v>79</v>
      </c>
      <c r="O10930">
        <v>2026</v>
      </c>
      <c r="P10930" s="2">
        <v>2</v>
      </c>
      <c r="Q10930" t="s">
        <v>80</v>
      </c>
      <c r="R10930" s="8">
        <v>46267</v>
      </c>
      <c r="S10930" s="2">
        <v>1</v>
      </c>
      <c r="T10930" s="2" t="s">
        <v>81</v>
      </c>
    </row>
    <row r="10931" spans="1:20" x14ac:dyDescent="0.25">
      <c r="A10931">
        <v>1120177326</v>
      </c>
      <c r="B10931">
        <v>118223729</v>
      </c>
      <c r="C10931" t="s">
        <v>82</v>
      </c>
      <c r="D10931" t="s">
        <v>88</v>
      </c>
      <c r="E10931" t="s">
        <v>76</v>
      </c>
      <c r="F10931" s="7">
        <v>43802</v>
      </c>
      <c r="G10931" s="7">
        <v>44168</v>
      </c>
      <c r="H10931" t="s">
        <v>77</v>
      </c>
      <c r="I10931" t="s">
        <v>78</v>
      </c>
      <c r="J10931" s="7">
        <v>45740</v>
      </c>
      <c r="K10931" s="7">
        <v>45748</v>
      </c>
      <c r="L10931" s="7">
        <v>44168</v>
      </c>
      <c r="M10931" t="s">
        <v>77</v>
      </c>
      <c r="N10931" t="s">
        <v>79</v>
      </c>
      <c r="O10931">
        <v>2026</v>
      </c>
      <c r="P10931" s="2">
        <v>2</v>
      </c>
      <c r="Q10931" t="s">
        <v>80</v>
      </c>
      <c r="R10931" s="8">
        <v>46267</v>
      </c>
      <c r="S10931" s="2">
        <v>1</v>
      </c>
      <c r="T10931" s="2" t="s">
        <v>81</v>
      </c>
    </row>
    <row r="10932" spans="1:20" x14ac:dyDescent="0.25">
      <c r="A10932">
        <v>1120177388</v>
      </c>
      <c r="B10932">
        <v>118923002</v>
      </c>
      <c r="C10932" t="s">
        <v>82</v>
      </c>
      <c r="D10932" t="s">
        <v>75</v>
      </c>
      <c r="E10932" t="s">
        <v>76</v>
      </c>
      <c r="F10932" s="7">
        <v>43936</v>
      </c>
      <c r="G10932" s="7">
        <v>44119</v>
      </c>
      <c r="H10932" t="s">
        <v>77</v>
      </c>
      <c r="I10932" t="s">
        <v>78</v>
      </c>
      <c r="J10932" s="7">
        <v>45729</v>
      </c>
      <c r="K10932" s="7">
        <v>45730</v>
      </c>
      <c r="L10932" s="7">
        <v>44119</v>
      </c>
      <c r="M10932" t="s">
        <v>77</v>
      </c>
      <c r="N10932" t="s">
        <v>79</v>
      </c>
      <c r="O10932">
        <v>2026</v>
      </c>
      <c r="P10932" s="2">
        <v>2</v>
      </c>
      <c r="Q10932" t="s">
        <v>80</v>
      </c>
      <c r="R10932" s="8">
        <v>46267</v>
      </c>
      <c r="S10932" s="2">
        <v>1</v>
      </c>
      <c r="T10932" s="2" t="s">
        <v>81</v>
      </c>
    </row>
    <row r="10933" spans="1:20" x14ac:dyDescent="0.25">
      <c r="A10933">
        <v>1120177389</v>
      </c>
      <c r="B10933">
        <v>118923002</v>
      </c>
      <c r="C10933" t="s">
        <v>82</v>
      </c>
      <c r="D10933" t="s">
        <v>75</v>
      </c>
      <c r="E10933" t="s">
        <v>76</v>
      </c>
      <c r="F10933" s="7">
        <v>43936</v>
      </c>
      <c r="G10933" s="7">
        <v>44119</v>
      </c>
      <c r="H10933" t="s">
        <v>77</v>
      </c>
      <c r="I10933" t="s">
        <v>78</v>
      </c>
      <c r="J10933" s="7">
        <v>45729</v>
      </c>
      <c r="K10933" s="7">
        <v>43937</v>
      </c>
      <c r="L10933" s="7">
        <v>44119</v>
      </c>
      <c r="M10933" t="s">
        <v>77</v>
      </c>
      <c r="N10933" t="s">
        <v>79</v>
      </c>
      <c r="O10933">
        <v>2026</v>
      </c>
      <c r="P10933" s="2">
        <v>2</v>
      </c>
      <c r="Q10933" t="s">
        <v>80</v>
      </c>
      <c r="R10933" s="8">
        <v>46267</v>
      </c>
      <c r="S10933" s="2">
        <v>1</v>
      </c>
      <c r="T10933" s="2" t="s">
        <v>81</v>
      </c>
    </row>
    <row r="10934" spans="1:20" x14ac:dyDescent="0.25">
      <c r="A10934">
        <v>1120177436</v>
      </c>
      <c r="B10934">
        <v>119020018</v>
      </c>
      <c r="C10934" t="s">
        <v>82</v>
      </c>
      <c r="D10934" t="s">
        <v>83</v>
      </c>
      <c r="E10934" t="s">
        <v>76</v>
      </c>
      <c r="F10934" s="7">
        <v>43963</v>
      </c>
      <c r="G10934" s="7">
        <v>44147</v>
      </c>
      <c r="H10934" t="s">
        <v>77</v>
      </c>
      <c r="I10934" t="s">
        <v>84</v>
      </c>
      <c r="J10934" s="7">
        <v>45498</v>
      </c>
      <c r="K10934" s="7">
        <v>46034</v>
      </c>
      <c r="L10934" s="7">
        <v>44147</v>
      </c>
      <c r="M10934" t="s">
        <v>77</v>
      </c>
      <c r="N10934" t="s">
        <v>79</v>
      </c>
      <c r="O10934">
        <v>2026</v>
      </c>
      <c r="P10934" s="2">
        <v>2</v>
      </c>
      <c r="Q10934" t="s">
        <v>80</v>
      </c>
      <c r="R10934" s="8">
        <v>46267</v>
      </c>
      <c r="S10934" s="2">
        <v>1</v>
      </c>
      <c r="T10934" s="2" t="s">
        <v>81</v>
      </c>
    </row>
    <row r="10935" spans="1:20" x14ac:dyDescent="0.25">
      <c r="A10935">
        <v>1120178338</v>
      </c>
      <c r="B10935">
        <v>119773833</v>
      </c>
      <c r="C10935" t="s">
        <v>82</v>
      </c>
      <c r="D10935" t="s">
        <v>75</v>
      </c>
      <c r="E10935" t="s">
        <v>76</v>
      </c>
      <c r="F10935" s="7">
        <v>44090</v>
      </c>
      <c r="G10935" s="7">
        <v>44455</v>
      </c>
      <c r="H10935" t="s">
        <v>86</v>
      </c>
      <c r="I10935" t="s">
        <v>87</v>
      </c>
      <c r="J10935" s="7">
        <v>45889</v>
      </c>
      <c r="K10935" s="7">
        <v>44166</v>
      </c>
      <c r="L10935" s="7">
        <v>44455</v>
      </c>
      <c r="M10935" t="s">
        <v>86</v>
      </c>
      <c r="N10935" t="s">
        <v>79</v>
      </c>
      <c r="O10935">
        <v>2026</v>
      </c>
      <c r="P10935" s="2">
        <v>2</v>
      </c>
      <c r="Q10935" t="s">
        <v>80</v>
      </c>
      <c r="R10935" s="8">
        <v>46267</v>
      </c>
      <c r="S10935" s="2">
        <v>1</v>
      </c>
      <c r="T10935" s="2" t="s">
        <v>81</v>
      </c>
    </row>
    <row r="10936" spans="1:20" x14ac:dyDescent="0.25">
      <c r="A10936">
        <v>1120178351</v>
      </c>
      <c r="B10936">
        <v>119778793</v>
      </c>
      <c r="C10936" t="s">
        <v>74</v>
      </c>
      <c r="D10936" t="s">
        <v>75</v>
      </c>
      <c r="E10936" t="s">
        <v>76</v>
      </c>
      <c r="F10936" s="7">
        <v>44091</v>
      </c>
      <c r="G10936" s="7">
        <v>44456</v>
      </c>
      <c r="H10936" t="s">
        <v>86</v>
      </c>
      <c r="I10936" t="s">
        <v>87</v>
      </c>
      <c r="J10936" s="7">
        <v>45761</v>
      </c>
      <c r="K10936" s="7">
        <v>44155</v>
      </c>
      <c r="L10936" s="7">
        <v>44456</v>
      </c>
      <c r="M10936" t="s">
        <v>86</v>
      </c>
      <c r="N10936" t="s">
        <v>79</v>
      </c>
      <c r="O10936">
        <v>2026</v>
      </c>
      <c r="P10936" s="2">
        <v>2</v>
      </c>
      <c r="Q10936" t="s">
        <v>80</v>
      </c>
      <c r="R10936" s="8">
        <v>46267</v>
      </c>
      <c r="S10936" s="2">
        <v>1</v>
      </c>
      <c r="T10936" s="2" t="s">
        <v>81</v>
      </c>
    </row>
    <row r="10937" spans="1:20" x14ac:dyDescent="0.25">
      <c r="A10937">
        <v>1120178445</v>
      </c>
      <c r="B10937">
        <v>119822911</v>
      </c>
      <c r="C10937" t="s">
        <v>96</v>
      </c>
      <c r="D10937" t="s">
        <v>75</v>
      </c>
      <c r="E10937" t="s">
        <v>76</v>
      </c>
      <c r="F10937" s="7">
        <v>44102</v>
      </c>
      <c r="G10937" s="7">
        <v>44467</v>
      </c>
      <c r="H10937" t="s">
        <v>77</v>
      </c>
      <c r="I10937" t="s">
        <v>78</v>
      </c>
      <c r="J10937" s="7">
        <v>45894</v>
      </c>
      <c r="K10937" s="7">
        <v>46120</v>
      </c>
      <c r="L10937" s="7">
        <v>44467</v>
      </c>
      <c r="M10937" t="s">
        <v>77</v>
      </c>
      <c r="N10937" t="s">
        <v>79</v>
      </c>
      <c r="O10937">
        <v>2026</v>
      </c>
      <c r="P10937" s="2">
        <v>2</v>
      </c>
      <c r="Q10937" t="s">
        <v>80</v>
      </c>
      <c r="R10937" s="8">
        <v>46267</v>
      </c>
      <c r="S10937" s="2">
        <v>1</v>
      </c>
      <c r="T10937" s="2" t="s">
        <v>81</v>
      </c>
    </row>
    <row r="10938" spans="1:20" x14ac:dyDescent="0.25">
      <c r="A10938">
        <v>1120178968</v>
      </c>
      <c r="B10938">
        <v>120687358</v>
      </c>
      <c r="C10938" t="s">
        <v>90</v>
      </c>
      <c r="D10938" t="s">
        <v>88</v>
      </c>
      <c r="E10938" t="s">
        <v>76</v>
      </c>
      <c r="F10938" s="7">
        <v>44278</v>
      </c>
      <c r="G10938" s="7">
        <v>44643</v>
      </c>
      <c r="H10938" t="s">
        <v>77</v>
      </c>
      <c r="I10938" t="s">
        <v>78</v>
      </c>
      <c r="J10938" s="7">
        <v>45874</v>
      </c>
      <c r="K10938" s="7">
        <v>45519</v>
      </c>
      <c r="L10938" s="7">
        <v>44643</v>
      </c>
      <c r="M10938" t="s">
        <v>77</v>
      </c>
      <c r="N10938" t="s">
        <v>79</v>
      </c>
      <c r="O10938">
        <v>2026</v>
      </c>
      <c r="P10938" s="2">
        <v>2</v>
      </c>
      <c r="Q10938" t="s">
        <v>80</v>
      </c>
      <c r="R10938" s="8">
        <v>46267</v>
      </c>
      <c r="S10938" s="2">
        <v>1</v>
      </c>
      <c r="T10938" s="2" t="s">
        <v>81</v>
      </c>
    </row>
    <row r="10939" spans="1:20" x14ac:dyDescent="0.25">
      <c r="A10939">
        <v>1120179217</v>
      </c>
      <c r="B10939">
        <v>121317592</v>
      </c>
      <c r="C10939" t="s">
        <v>82</v>
      </c>
      <c r="D10939" t="s">
        <v>88</v>
      </c>
      <c r="E10939" t="s">
        <v>76</v>
      </c>
      <c r="F10939" s="7">
        <v>44308</v>
      </c>
      <c r="G10939" s="7">
        <v>46134</v>
      </c>
      <c r="H10939" t="s">
        <v>77</v>
      </c>
      <c r="I10939" t="s">
        <v>78</v>
      </c>
      <c r="J10939" s="7">
        <v>45869</v>
      </c>
      <c r="K10939" s="7">
        <v>45057</v>
      </c>
      <c r="L10939" s="7">
        <v>46134</v>
      </c>
      <c r="M10939" t="s">
        <v>77</v>
      </c>
      <c r="N10939" t="s">
        <v>79</v>
      </c>
      <c r="O10939">
        <v>2026</v>
      </c>
      <c r="P10939" s="2">
        <v>2</v>
      </c>
      <c r="Q10939" t="s">
        <v>80</v>
      </c>
      <c r="R10939" s="8">
        <v>46267</v>
      </c>
      <c r="S10939" s="2">
        <v>1</v>
      </c>
      <c r="T10939" s="2" t="s">
        <v>81</v>
      </c>
    </row>
    <row r="10940" spans="1:20" x14ac:dyDescent="0.25">
      <c r="A10940">
        <v>1120179325</v>
      </c>
      <c r="B10940">
        <v>121432245</v>
      </c>
      <c r="C10940" t="s">
        <v>82</v>
      </c>
      <c r="D10940" t="s">
        <v>75</v>
      </c>
      <c r="E10940" t="s">
        <v>76</v>
      </c>
      <c r="F10940" s="7">
        <v>44346</v>
      </c>
      <c r="G10940" s="7">
        <v>46172</v>
      </c>
      <c r="H10940" t="s">
        <v>77</v>
      </c>
      <c r="I10940" t="s">
        <v>78</v>
      </c>
      <c r="J10940" s="7">
        <v>46178</v>
      </c>
      <c r="K10940" s="7">
        <v>46202</v>
      </c>
      <c r="L10940" s="7">
        <v>46172</v>
      </c>
      <c r="M10940" t="s">
        <v>77</v>
      </c>
      <c r="N10940" t="s">
        <v>79</v>
      </c>
      <c r="O10940">
        <v>2026</v>
      </c>
      <c r="P10940" s="2">
        <v>2</v>
      </c>
      <c r="Q10940" t="s">
        <v>80</v>
      </c>
      <c r="R10940" s="8">
        <v>46267</v>
      </c>
      <c r="S10940" s="2">
        <v>1</v>
      </c>
      <c r="T10940" s="2" t="s">
        <v>81</v>
      </c>
    </row>
    <row r="10941" spans="1:20" x14ac:dyDescent="0.25">
      <c r="A10941">
        <v>1120179674</v>
      </c>
      <c r="B10941">
        <v>121750989</v>
      </c>
      <c r="C10941" t="s">
        <v>82</v>
      </c>
      <c r="D10941" t="s">
        <v>88</v>
      </c>
      <c r="E10941" t="s">
        <v>76</v>
      </c>
      <c r="F10941" s="7">
        <v>44394</v>
      </c>
      <c r="G10941" s="7">
        <v>44759</v>
      </c>
      <c r="H10941" t="s">
        <v>77</v>
      </c>
      <c r="I10941" t="s">
        <v>78</v>
      </c>
      <c r="J10941" s="7">
        <v>45498</v>
      </c>
      <c r="K10941" s="7">
        <v>45538</v>
      </c>
      <c r="L10941" s="7">
        <v>44759</v>
      </c>
      <c r="M10941" t="s">
        <v>77</v>
      </c>
      <c r="N10941" t="s">
        <v>79</v>
      </c>
      <c r="O10941">
        <v>2026</v>
      </c>
      <c r="P10941" s="2">
        <v>2</v>
      </c>
      <c r="Q10941" t="s">
        <v>80</v>
      </c>
      <c r="R10941" s="8">
        <v>46267</v>
      </c>
      <c r="S10941" s="2">
        <v>1</v>
      </c>
      <c r="T10941" s="2" t="s">
        <v>81</v>
      </c>
    </row>
    <row r="10942" spans="1:20" x14ac:dyDescent="0.25">
      <c r="A10942">
        <v>1120179676</v>
      </c>
      <c r="B10942">
        <v>121750989</v>
      </c>
      <c r="C10942" t="s">
        <v>82</v>
      </c>
      <c r="D10942" t="s">
        <v>88</v>
      </c>
      <c r="E10942" t="s">
        <v>76</v>
      </c>
      <c r="F10942" s="7">
        <v>44394</v>
      </c>
      <c r="G10942" s="7">
        <v>44759</v>
      </c>
      <c r="H10942" t="s">
        <v>77</v>
      </c>
      <c r="I10942" t="s">
        <v>78</v>
      </c>
      <c r="J10942" s="7">
        <v>45498</v>
      </c>
      <c r="K10942" s="7">
        <v>45546</v>
      </c>
      <c r="L10942" s="7">
        <v>44759</v>
      </c>
      <c r="M10942" t="s">
        <v>77</v>
      </c>
      <c r="N10942" t="s">
        <v>79</v>
      </c>
      <c r="O10942">
        <v>2026</v>
      </c>
      <c r="P10942" s="2">
        <v>2</v>
      </c>
      <c r="Q10942" t="s">
        <v>80</v>
      </c>
      <c r="R10942" s="8">
        <v>46267</v>
      </c>
      <c r="S10942" s="2">
        <v>1</v>
      </c>
      <c r="T10942" s="2" t="s">
        <v>81</v>
      </c>
    </row>
    <row r="10943" spans="1:20" x14ac:dyDescent="0.25">
      <c r="A10943">
        <v>1120180280</v>
      </c>
      <c r="B10943">
        <v>122034755</v>
      </c>
      <c r="C10943" t="s">
        <v>91</v>
      </c>
      <c r="D10943" t="s">
        <v>75</v>
      </c>
      <c r="E10943" t="s">
        <v>76</v>
      </c>
      <c r="F10943" s="7">
        <v>44449</v>
      </c>
      <c r="G10943" s="7">
        <v>44630</v>
      </c>
      <c r="H10943" t="s">
        <v>77</v>
      </c>
      <c r="I10943" t="s">
        <v>78</v>
      </c>
      <c r="J10943" s="7"/>
      <c r="K10943" s="7">
        <v>44449</v>
      </c>
      <c r="L10943" s="7">
        <v>44630</v>
      </c>
      <c r="M10943" t="s">
        <v>77</v>
      </c>
      <c r="N10943"/>
      <c r="O10943">
        <v>2026</v>
      </c>
      <c r="P10943" s="2">
        <v>2</v>
      </c>
      <c r="Q10943" t="s">
        <v>80</v>
      </c>
      <c r="R10943" s="8">
        <v>46267</v>
      </c>
      <c r="S10943" s="2">
        <v>1</v>
      </c>
      <c r="T10943" s="2" t="s">
        <v>81</v>
      </c>
    </row>
    <row r="10944" spans="1:20" x14ac:dyDescent="0.25">
      <c r="A10944">
        <v>1120180931</v>
      </c>
      <c r="B10944">
        <v>122291586</v>
      </c>
      <c r="C10944" t="s">
        <v>74</v>
      </c>
      <c r="D10944" t="s">
        <v>83</v>
      </c>
      <c r="E10944" t="s">
        <v>76</v>
      </c>
      <c r="F10944" s="7">
        <v>44502</v>
      </c>
      <c r="G10944" s="7">
        <v>44683</v>
      </c>
      <c r="H10944" t="s">
        <v>77</v>
      </c>
      <c r="I10944" t="s">
        <v>78</v>
      </c>
      <c r="J10944" s="7">
        <v>45873</v>
      </c>
      <c r="K10944" s="7">
        <v>46083</v>
      </c>
      <c r="L10944" s="7">
        <v>44683</v>
      </c>
      <c r="M10944" t="s">
        <v>77</v>
      </c>
      <c r="N10944" t="s">
        <v>79</v>
      </c>
      <c r="O10944">
        <v>2026</v>
      </c>
      <c r="P10944" s="2">
        <v>2</v>
      </c>
      <c r="Q10944" t="s">
        <v>80</v>
      </c>
      <c r="R10944" s="8">
        <v>46267</v>
      </c>
      <c r="S10944" s="2">
        <v>1</v>
      </c>
      <c r="T10944" s="2" t="s">
        <v>81</v>
      </c>
    </row>
    <row r="10945" spans="1:20" x14ac:dyDescent="0.25">
      <c r="A10945">
        <v>1120181277</v>
      </c>
      <c r="B10945">
        <v>122440822</v>
      </c>
      <c r="C10945" t="s">
        <v>95</v>
      </c>
      <c r="D10945" t="s">
        <v>75</v>
      </c>
      <c r="E10945" t="s">
        <v>76</v>
      </c>
      <c r="F10945" s="7">
        <v>44533</v>
      </c>
      <c r="G10945" s="7">
        <v>46359</v>
      </c>
      <c r="H10945" t="s">
        <v>77</v>
      </c>
      <c r="I10945" t="s">
        <v>78</v>
      </c>
      <c r="J10945" s="7">
        <v>45560</v>
      </c>
      <c r="K10945" s="7">
        <v>44546</v>
      </c>
      <c r="L10945" s="7">
        <v>46359</v>
      </c>
      <c r="M10945" t="s">
        <v>77</v>
      </c>
      <c r="N10945" t="s">
        <v>79</v>
      </c>
      <c r="O10945">
        <v>2026</v>
      </c>
      <c r="P10945" s="2">
        <v>2</v>
      </c>
      <c r="Q10945" t="s">
        <v>80</v>
      </c>
      <c r="R10945" s="8">
        <v>46267</v>
      </c>
      <c r="S10945" s="2">
        <v>1</v>
      </c>
      <c r="T10945" s="2" t="s">
        <v>81</v>
      </c>
    </row>
    <row r="10946" spans="1:20" x14ac:dyDescent="0.25">
      <c r="A10946">
        <v>1120181311</v>
      </c>
      <c r="B10946">
        <v>122450947</v>
      </c>
      <c r="C10946" t="s">
        <v>82</v>
      </c>
      <c r="D10946" t="s">
        <v>75</v>
      </c>
      <c r="E10946" t="s">
        <v>76</v>
      </c>
      <c r="F10946" s="7">
        <v>44536</v>
      </c>
      <c r="G10946" s="7">
        <v>46362</v>
      </c>
      <c r="H10946" t="s">
        <v>86</v>
      </c>
      <c r="I10946" t="s">
        <v>87</v>
      </c>
      <c r="J10946" s="7">
        <v>45566</v>
      </c>
      <c r="K10946" s="7">
        <v>44544</v>
      </c>
      <c r="L10946" s="7">
        <v>46362</v>
      </c>
      <c r="M10946" t="s">
        <v>86</v>
      </c>
      <c r="N10946" t="s">
        <v>79</v>
      </c>
      <c r="O10946">
        <v>2026</v>
      </c>
      <c r="P10946" s="2">
        <v>2</v>
      </c>
      <c r="Q10946" t="s">
        <v>80</v>
      </c>
      <c r="R10946" s="8">
        <v>46267</v>
      </c>
      <c r="S10946" s="2">
        <v>1</v>
      </c>
      <c r="T10946" s="2" t="s">
        <v>81</v>
      </c>
    </row>
    <row r="10947" spans="1:20" x14ac:dyDescent="0.25">
      <c r="A10947">
        <v>1120181939</v>
      </c>
      <c r="B10947">
        <v>123474198</v>
      </c>
      <c r="C10947" t="s">
        <v>82</v>
      </c>
      <c r="D10947" t="s">
        <v>83</v>
      </c>
      <c r="E10947" t="s">
        <v>76</v>
      </c>
      <c r="F10947" s="7">
        <v>44683</v>
      </c>
      <c r="G10947" s="7">
        <v>46509</v>
      </c>
      <c r="H10947" t="s">
        <v>77</v>
      </c>
      <c r="I10947" t="s">
        <v>78</v>
      </c>
      <c r="J10947" s="7">
        <v>45592</v>
      </c>
      <c r="K10947" s="7">
        <v>46156</v>
      </c>
      <c r="L10947" s="7">
        <v>46509</v>
      </c>
      <c r="M10947" t="s">
        <v>77</v>
      </c>
      <c r="N10947" t="s">
        <v>79</v>
      </c>
      <c r="O10947">
        <v>2026</v>
      </c>
      <c r="P10947" s="2">
        <v>2</v>
      </c>
      <c r="Q10947" t="s">
        <v>80</v>
      </c>
      <c r="R10947" s="8">
        <v>46267</v>
      </c>
      <c r="S10947" s="2">
        <v>1</v>
      </c>
      <c r="T10947" s="2" t="s">
        <v>81</v>
      </c>
    </row>
    <row r="10948" spans="1:20" x14ac:dyDescent="0.25">
      <c r="A10948">
        <v>1120182156</v>
      </c>
      <c r="B10948">
        <v>123616837</v>
      </c>
      <c r="C10948" t="s">
        <v>82</v>
      </c>
      <c r="D10948" t="s">
        <v>88</v>
      </c>
      <c r="E10948" t="s">
        <v>76</v>
      </c>
      <c r="F10948" s="7">
        <v>44698</v>
      </c>
      <c r="G10948" s="7">
        <v>46524</v>
      </c>
      <c r="H10948" t="s">
        <v>77</v>
      </c>
      <c r="I10948" t="s">
        <v>78</v>
      </c>
      <c r="J10948" s="7">
        <v>45790</v>
      </c>
      <c r="K10948" s="7">
        <v>45953</v>
      </c>
      <c r="L10948" s="7">
        <v>46524</v>
      </c>
      <c r="M10948" t="s">
        <v>77</v>
      </c>
      <c r="N10948" t="s">
        <v>79</v>
      </c>
      <c r="O10948">
        <v>2026</v>
      </c>
      <c r="P10948" s="2">
        <v>2</v>
      </c>
      <c r="Q10948" t="s">
        <v>80</v>
      </c>
      <c r="R10948" s="8">
        <v>46267</v>
      </c>
      <c r="S10948" s="2">
        <v>1</v>
      </c>
      <c r="T10948" s="2" t="s">
        <v>81</v>
      </c>
    </row>
    <row r="10949" spans="1:20" x14ac:dyDescent="0.25">
      <c r="A10949">
        <v>1120182212</v>
      </c>
      <c r="B10949">
        <v>123658326</v>
      </c>
      <c r="C10949" t="s">
        <v>98</v>
      </c>
      <c r="D10949" t="s">
        <v>88</v>
      </c>
      <c r="E10949" t="s">
        <v>76</v>
      </c>
      <c r="F10949" s="7">
        <v>44702</v>
      </c>
      <c r="G10949" s="7">
        <v>45067</v>
      </c>
      <c r="H10949" t="s">
        <v>77</v>
      </c>
      <c r="I10949" t="s">
        <v>78</v>
      </c>
      <c r="J10949" s="7">
        <v>45417</v>
      </c>
      <c r="K10949" s="7">
        <v>45544</v>
      </c>
      <c r="L10949" s="7">
        <v>45067</v>
      </c>
      <c r="M10949" t="s">
        <v>77</v>
      </c>
      <c r="N10949" t="s">
        <v>79</v>
      </c>
      <c r="O10949">
        <v>2026</v>
      </c>
      <c r="P10949" s="2">
        <v>2</v>
      </c>
      <c r="Q10949" t="s">
        <v>80</v>
      </c>
      <c r="R10949" s="8">
        <v>46267</v>
      </c>
      <c r="S10949" s="2">
        <v>1</v>
      </c>
      <c r="T10949" s="2" t="s">
        <v>81</v>
      </c>
    </row>
    <row r="10950" spans="1:20" x14ac:dyDescent="0.25">
      <c r="A10950">
        <v>1120182404</v>
      </c>
      <c r="B10950">
        <v>123770529</v>
      </c>
      <c r="C10950" t="s">
        <v>82</v>
      </c>
      <c r="D10950" t="s">
        <v>75</v>
      </c>
      <c r="E10950" t="s">
        <v>76</v>
      </c>
      <c r="F10950" s="7">
        <v>44718</v>
      </c>
      <c r="G10950" s="7">
        <v>45083</v>
      </c>
      <c r="H10950" t="s">
        <v>77</v>
      </c>
      <c r="I10950" t="s">
        <v>78</v>
      </c>
      <c r="J10950" s="7"/>
      <c r="K10950" s="7">
        <v>44741</v>
      </c>
      <c r="L10950" s="7">
        <v>45083</v>
      </c>
      <c r="M10950" t="s">
        <v>77</v>
      </c>
      <c r="N10950"/>
      <c r="O10950">
        <v>2026</v>
      </c>
      <c r="P10950" s="2">
        <v>2</v>
      </c>
      <c r="Q10950" t="s">
        <v>80</v>
      </c>
      <c r="R10950" s="8">
        <v>46267</v>
      </c>
      <c r="S10950" s="2">
        <v>1</v>
      </c>
      <c r="T10950" s="2" t="s">
        <v>81</v>
      </c>
    </row>
    <row r="10951" spans="1:20" x14ac:dyDescent="0.25">
      <c r="A10951">
        <v>1120182705</v>
      </c>
      <c r="B10951">
        <v>123914682</v>
      </c>
      <c r="C10951" t="s">
        <v>90</v>
      </c>
      <c r="D10951" t="s">
        <v>88</v>
      </c>
      <c r="E10951" t="s">
        <v>76</v>
      </c>
      <c r="F10951" s="7">
        <v>44736</v>
      </c>
      <c r="G10951" s="7">
        <v>45101</v>
      </c>
      <c r="H10951" t="s">
        <v>77</v>
      </c>
      <c r="I10951" t="s">
        <v>78</v>
      </c>
      <c r="J10951" s="7">
        <v>46192</v>
      </c>
      <c r="K10951" s="7">
        <v>45546</v>
      </c>
      <c r="L10951" s="7">
        <v>45101</v>
      </c>
      <c r="M10951" t="s">
        <v>77</v>
      </c>
      <c r="N10951" t="s">
        <v>79</v>
      </c>
      <c r="O10951">
        <v>2026</v>
      </c>
      <c r="P10951" s="2">
        <v>2</v>
      </c>
      <c r="Q10951" t="s">
        <v>80</v>
      </c>
      <c r="R10951" s="8">
        <v>46267</v>
      </c>
      <c r="S10951" s="2">
        <v>1</v>
      </c>
      <c r="T10951" s="2" t="s">
        <v>81</v>
      </c>
    </row>
    <row r="10952" spans="1:20" x14ac:dyDescent="0.25">
      <c r="A10952">
        <v>1120182707</v>
      </c>
      <c r="B10952">
        <v>123914682</v>
      </c>
      <c r="C10952" t="s">
        <v>90</v>
      </c>
      <c r="D10952" t="s">
        <v>88</v>
      </c>
      <c r="E10952" t="s">
        <v>76</v>
      </c>
      <c r="F10952" s="7">
        <v>44736</v>
      </c>
      <c r="G10952" s="7">
        <v>45101</v>
      </c>
      <c r="H10952" t="s">
        <v>77</v>
      </c>
      <c r="I10952" t="s">
        <v>78</v>
      </c>
      <c r="J10952" s="7">
        <v>46192</v>
      </c>
      <c r="K10952" s="7">
        <v>45535</v>
      </c>
      <c r="L10952" s="7">
        <v>45101</v>
      </c>
      <c r="M10952" t="s">
        <v>77</v>
      </c>
      <c r="N10952" t="s">
        <v>79</v>
      </c>
      <c r="O10952">
        <v>2026</v>
      </c>
      <c r="P10952" s="2">
        <v>2</v>
      </c>
      <c r="Q10952" t="s">
        <v>80</v>
      </c>
      <c r="R10952" s="8">
        <v>46267</v>
      </c>
      <c r="S10952" s="2">
        <v>1</v>
      </c>
      <c r="T10952" s="2" t="s">
        <v>81</v>
      </c>
    </row>
    <row r="10953" spans="1:20" x14ac:dyDescent="0.25">
      <c r="A10953">
        <v>1120182746</v>
      </c>
      <c r="B10953">
        <v>123928051</v>
      </c>
      <c r="C10953" t="s">
        <v>74</v>
      </c>
      <c r="D10953" t="s">
        <v>88</v>
      </c>
      <c r="E10953" t="s">
        <v>76</v>
      </c>
      <c r="F10953" s="7">
        <v>44738</v>
      </c>
      <c r="G10953" s="7">
        <v>45103</v>
      </c>
      <c r="H10953" t="s">
        <v>77</v>
      </c>
      <c r="I10953" t="s">
        <v>78</v>
      </c>
      <c r="J10953" s="7">
        <v>45737</v>
      </c>
      <c r="K10953" s="7">
        <v>44804</v>
      </c>
      <c r="L10953" s="7">
        <v>45103</v>
      </c>
      <c r="M10953" t="s">
        <v>77</v>
      </c>
      <c r="N10953" t="s">
        <v>79</v>
      </c>
      <c r="O10953">
        <v>2026</v>
      </c>
      <c r="P10953" s="2">
        <v>2</v>
      </c>
      <c r="Q10953" t="s">
        <v>80</v>
      </c>
      <c r="R10953" s="8">
        <v>46267</v>
      </c>
      <c r="S10953" s="2">
        <v>1</v>
      </c>
      <c r="T10953" s="2" t="s">
        <v>81</v>
      </c>
    </row>
    <row r="10954" spans="1:20" x14ac:dyDescent="0.25">
      <c r="A10954">
        <v>1120182794</v>
      </c>
      <c r="B10954">
        <v>123945319</v>
      </c>
      <c r="C10954" t="s">
        <v>74</v>
      </c>
      <c r="D10954" t="s">
        <v>75</v>
      </c>
      <c r="E10954" t="s">
        <v>76</v>
      </c>
      <c r="F10954" s="7">
        <v>44740</v>
      </c>
      <c r="G10954" s="7">
        <v>46566</v>
      </c>
      <c r="H10954" t="s">
        <v>77</v>
      </c>
      <c r="I10954" t="s">
        <v>78</v>
      </c>
      <c r="J10954" s="7">
        <v>45406</v>
      </c>
      <c r="K10954" s="7">
        <v>44829</v>
      </c>
      <c r="L10954" s="7">
        <v>46566</v>
      </c>
      <c r="M10954" t="s">
        <v>77</v>
      </c>
      <c r="N10954" t="s">
        <v>79</v>
      </c>
      <c r="O10954">
        <v>2026</v>
      </c>
      <c r="P10954" s="2">
        <v>2</v>
      </c>
      <c r="Q10954" t="s">
        <v>80</v>
      </c>
      <c r="R10954" s="8">
        <v>46267</v>
      </c>
      <c r="S10954" s="2">
        <v>1</v>
      </c>
      <c r="T10954" s="2" t="s">
        <v>81</v>
      </c>
    </row>
    <row r="10955" spans="1:20" x14ac:dyDescent="0.25">
      <c r="A10955">
        <v>1120182921</v>
      </c>
      <c r="B10955">
        <v>124009784</v>
      </c>
      <c r="C10955" t="s">
        <v>98</v>
      </c>
      <c r="D10955" t="s">
        <v>88</v>
      </c>
      <c r="E10955" t="s">
        <v>76</v>
      </c>
      <c r="F10955" s="7">
        <v>44748</v>
      </c>
      <c r="G10955" s="7">
        <v>45113</v>
      </c>
      <c r="H10955" t="s">
        <v>77</v>
      </c>
      <c r="I10955" t="s">
        <v>78</v>
      </c>
      <c r="J10955" s="7">
        <v>45427</v>
      </c>
      <c r="K10955" s="7">
        <v>45440</v>
      </c>
      <c r="L10955" s="7">
        <v>45113</v>
      </c>
      <c r="M10955" t="s">
        <v>77</v>
      </c>
      <c r="N10955" t="s">
        <v>79</v>
      </c>
      <c r="O10955">
        <v>2026</v>
      </c>
      <c r="P10955" s="2">
        <v>2</v>
      </c>
      <c r="Q10955" t="s">
        <v>80</v>
      </c>
      <c r="R10955" s="8">
        <v>46267</v>
      </c>
      <c r="S10955" s="2">
        <v>1</v>
      </c>
      <c r="T10955" s="2" t="s">
        <v>81</v>
      </c>
    </row>
    <row r="10956" spans="1:20" x14ac:dyDescent="0.25">
      <c r="A10956">
        <v>1120182995</v>
      </c>
      <c r="B10956">
        <v>124052405</v>
      </c>
      <c r="C10956" t="s">
        <v>82</v>
      </c>
      <c r="D10956" t="s">
        <v>83</v>
      </c>
      <c r="E10956" t="s">
        <v>76</v>
      </c>
      <c r="F10956" s="7">
        <v>44753</v>
      </c>
      <c r="G10956" s="7">
        <v>44937</v>
      </c>
      <c r="H10956" t="s">
        <v>77</v>
      </c>
      <c r="I10956" t="s">
        <v>84</v>
      </c>
      <c r="J10956" s="7">
        <v>45339</v>
      </c>
      <c r="K10956" s="7">
        <v>45446</v>
      </c>
      <c r="L10956" s="7">
        <v>44937</v>
      </c>
      <c r="M10956" t="s">
        <v>77</v>
      </c>
      <c r="N10956" t="s">
        <v>79</v>
      </c>
      <c r="O10956">
        <v>2026</v>
      </c>
      <c r="P10956" s="2">
        <v>2</v>
      </c>
      <c r="Q10956" t="s">
        <v>80</v>
      </c>
      <c r="R10956" s="8">
        <v>46267</v>
      </c>
      <c r="S10956" s="2">
        <v>1</v>
      </c>
      <c r="T10956" s="2" t="s">
        <v>81</v>
      </c>
    </row>
    <row r="10957" spans="1:20" x14ac:dyDescent="0.25">
      <c r="A10957">
        <v>1120183186</v>
      </c>
      <c r="B10957">
        <v>124133633</v>
      </c>
      <c r="C10957" t="s">
        <v>82</v>
      </c>
      <c r="D10957" t="s">
        <v>83</v>
      </c>
      <c r="E10957" t="s">
        <v>76</v>
      </c>
      <c r="F10957" s="7">
        <v>44763</v>
      </c>
      <c r="G10957" s="7">
        <v>46589</v>
      </c>
      <c r="H10957" t="s">
        <v>77</v>
      </c>
      <c r="I10957" t="s">
        <v>78</v>
      </c>
      <c r="J10957" s="7">
        <v>46187</v>
      </c>
      <c r="K10957" s="7">
        <v>44813</v>
      </c>
      <c r="L10957" s="7">
        <v>46589</v>
      </c>
      <c r="M10957" t="s">
        <v>77</v>
      </c>
      <c r="N10957" t="s">
        <v>79</v>
      </c>
      <c r="O10957">
        <v>2026</v>
      </c>
      <c r="P10957" s="2">
        <v>2</v>
      </c>
      <c r="Q10957" t="s">
        <v>80</v>
      </c>
      <c r="R10957" s="8">
        <v>46267</v>
      </c>
      <c r="S10957" s="2">
        <v>1</v>
      </c>
      <c r="T10957" s="2" t="s">
        <v>81</v>
      </c>
    </row>
    <row r="10958" spans="1:20" x14ac:dyDescent="0.25">
      <c r="A10958">
        <v>1120185106</v>
      </c>
      <c r="B10958">
        <v>124879606</v>
      </c>
      <c r="C10958" t="s">
        <v>74</v>
      </c>
      <c r="D10958" t="s">
        <v>88</v>
      </c>
      <c r="E10958" t="s">
        <v>76</v>
      </c>
      <c r="F10958" s="7">
        <v>44869</v>
      </c>
      <c r="G10958" s="7">
        <v>45234</v>
      </c>
      <c r="H10958" t="s">
        <v>77</v>
      </c>
      <c r="I10958" t="s">
        <v>78</v>
      </c>
      <c r="J10958" s="7">
        <v>45135</v>
      </c>
      <c r="K10958" s="7">
        <v>45748</v>
      </c>
      <c r="L10958" s="7">
        <v>45234</v>
      </c>
      <c r="M10958" t="s">
        <v>77</v>
      </c>
      <c r="N10958" t="s">
        <v>92</v>
      </c>
      <c r="O10958">
        <v>2026</v>
      </c>
      <c r="P10958" s="2">
        <v>2</v>
      </c>
      <c r="Q10958" t="s">
        <v>80</v>
      </c>
      <c r="R10958" s="8">
        <v>46267</v>
      </c>
      <c r="S10958" s="2">
        <v>1</v>
      </c>
      <c r="T10958" s="2" t="s">
        <v>81</v>
      </c>
    </row>
    <row r="10959" spans="1:20" x14ac:dyDescent="0.25">
      <c r="A10959">
        <v>1120185529</v>
      </c>
      <c r="B10959">
        <v>125977123</v>
      </c>
      <c r="C10959" t="s">
        <v>82</v>
      </c>
      <c r="D10959" t="s">
        <v>88</v>
      </c>
      <c r="E10959" t="s">
        <v>76</v>
      </c>
      <c r="F10959" s="7">
        <v>45039</v>
      </c>
      <c r="G10959" s="7">
        <v>45405</v>
      </c>
      <c r="H10959" t="s">
        <v>77</v>
      </c>
      <c r="I10959" t="s">
        <v>78</v>
      </c>
      <c r="J10959" s="7"/>
      <c r="K10959" s="7">
        <v>45932</v>
      </c>
      <c r="L10959" s="7">
        <v>45405</v>
      </c>
      <c r="M10959" t="s">
        <v>77</v>
      </c>
      <c r="N10959"/>
      <c r="O10959">
        <v>2026</v>
      </c>
      <c r="P10959" s="2">
        <v>2</v>
      </c>
      <c r="Q10959" t="s">
        <v>80</v>
      </c>
      <c r="R10959" s="8">
        <v>46267</v>
      </c>
      <c r="S10959" s="2">
        <v>1</v>
      </c>
      <c r="T10959" s="2" t="s">
        <v>81</v>
      </c>
    </row>
    <row r="10960" spans="1:20" x14ac:dyDescent="0.25">
      <c r="A10960">
        <v>1120185695</v>
      </c>
      <c r="B10960">
        <v>126049651</v>
      </c>
      <c r="C10960" t="s">
        <v>74</v>
      </c>
      <c r="D10960" t="s">
        <v>75</v>
      </c>
      <c r="E10960" t="s">
        <v>76</v>
      </c>
      <c r="F10960" s="7">
        <v>45050</v>
      </c>
      <c r="G10960" s="7">
        <v>46877</v>
      </c>
      <c r="H10960" t="s">
        <v>86</v>
      </c>
      <c r="I10960" t="s">
        <v>87</v>
      </c>
      <c r="J10960" s="7"/>
      <c r="K10960" s="7">
        <v>45054</v>
      </c>
      <c r="L10960" s="7">
        <v>46877</v>
      </c>
      <c r="M10960" t="s">
        <v>86</v>
      </c>
      <c r="N10960"/>
      <c r="O10960">
        <v>2026</v>
      </c>
      <c r="P10960" s="2">
        <v>2</v>
      </c>
      <c r="Q10960" t="s">
        <v>80</v>
      </c>
      <c r="R10960" s="8">
        <v>46267</v>
      </c>
      <c r="S10960" s="2">
        <v>1</v>
      </c>
      <c r="T10960" s="2" t="s">
        <v>81</v>
      </c>
    </row>
    <row r="10961" spans="1:20" x14ac:dyDescent="0.25">
      <c r="A10961">
        <v>1120186997</v>
      </c>
      <c r="B10961">
        <v>126660294</v>
      </c>
      <c r="C10961" t="s">
        <v>74</v>
      </c>
      <c r="D10961" t="s">
        <v>75</v>
      </c>
      <c r="E10961" t="s">
        <v>76</v>
      </c>
      <c r="F10961" s="7">
        <v>45131</v>
      </c>
      <c r="G10961" s="7">
        <v>45497</v>
      </c>
      <c r="H10961" t="s">
        <v>86</v>
      </c>
      <c r="I10961" t="s">
        <v>87</v>
      </c>
      <c r="J10961" s="7"/>
      <c r="K10961" s="7">
        <v>46177</v>
      </c>
      <c r="L10961" s="7">
        <v>45497</v>
      </c>
      <c r="M10961" t="s">
        <v>86</v>
      </c>
      <c r="N10961"/>
      <c r="O10961">
        <v>2026</v>
      </c>
      <c r="P10961" s="2">
        <v>2</v>
      </c>
      <c r="Q10961" t="s">
        <v>80</v>
      </c>
      <c r="R10961" s="8">
        <v>46267</v>
      </c>
      <c r="S10961" s="2">
        <v>1</v>
      </c>
      <c r="T10961" s="2" t="s">
        <v>81</v>
      </c>
    </row>
    <row r="10962" spans="1:20" x14ac:dyDescent="0.25">
      <c r="A10962">
        <v>1120189359</v>
      </c>
      <c r="B10962">
        <v>127580868</v>
      </c>
      <c r="C10962" t="s">
        <v>93</v>
      </c>
      <c r="D10962" t="s">
        <v>88</v>
      </c>
      <c r="E10962" t="s">
        <v>76</v>
      </c>
      <c r="F10962" s="7">
        <v>45274</v>
      </c>
      <c r="G10962" s="7">
        <v>45640</v>
      </c>
      <c r="H10962" t="s">
        <v>77</v>
      </c>
      <c r="I10962" t="s">
        <v>78</v>
      </c>
      <c r="J10962" s="7">
        <v>45496</v>
      </c>
      <c r="K10962" s="7">
        <v>45275</v>
      </c>
      <c r="L10962" s="7">
        <v>45640</v>
      </c>
      <c r="M10962" t="s">
        <v>77</v>
      </c>
      <c r="N10962" t="s">
        <v>79</v>
      </c>
      <c r="O10962">
        <v>2026</v>
      </c>
      <c r="P10962" s="2">
        <v>2</v>
      </c>
      <c r="Q10962" t="s">
        <v>80</v>
      </c>
      <c r="R10962" s="8">
        <v>46267</v>
      </c>
      <c r="S10962" s="2">
        <v>1</v>
      </c>
      <c r="T10962" s="2" t="s">
        <v>81</v>
      </c>
    </row>
    <row r="10963" spans="1:20" x14ac:dyDescent="0.25">
      <c r="A10963">
        <v>1120189369</v>
      </c>
      <c r="B10963">
        <v>127823693</v>
      </c>
      <c r="C10963" t="s">
        <v>82</v>
      </c>
      <c r="D10963" t="s">
        <v>83</v>
      </c>
      <c r="E10963" t="s">
        <v>76</v>
      </c>
      <c r="F10963" s="7">
        <v>44363</v>
      </c>
      <c r="G10963" s="7">
        <v>46189</v>
      </c>
      <c r="H10963" t="s">
        <v>86</v>
      </c>
      <c r="I10963" t="s">
        <v>87</v>
      </c>
      <c r="J10963" s="7"/>
      <c r="K10963" s="7">
        <v>45779</v>
      </c>
      <c r="L10963" s="7">
        <v>46189</v>
      </c>
      <c r="M10963" t="s">
        <v>86</v>
      </c>
      <c r="N10963"/>
      <c r="O10963">
        <v>2026</v>
      </c>
      <c r="P10963" s="2">
        <v>2</v>
      </c>
      <c r="Q10963" t="s">
        <v>80</v>
      </c>
      <c r="R10963" s="8">
        <v>46267</v>
      </c>
      <c r="S10963" s="2">
        <v>1</v>
      </c>
      <c r="T10963" s="2" t="s">
        <v>81</v>
      </c>
    </row>
    <row r="10964" spans="1:20" x14ac:dyDescent="0.25">
      <c r="A10964">
        <v>1120189371</v>
      </c>
      <c r="B10964">
        <v>127823695</v>
      </c>
      <c r="C10964" t="s">
        <v>82</v>
      </c>
      <c r="D10964" t="s">
        <v>83</v>
      </c>
      <c r="E10964" t="s">
        <v>76</v>
      </c>
      <c r="F10964" s="7">
        <v>44795</v>
      </c>
      <c r="G10964" s="7">
        <v>46621</v>
      </c>
      <c r="H10964" t="s">
        <v>86</v>
      </c>
      <c r="I10964" t="s">
        <v>87</v>
      </c>
      <c r="J10964" s="7">
        <v>45496</v>
      </c>
      <c r="K10964" s="7">
        <v>45779</v>
      </c>
      <c r="L10964" s="7">
        <v>46621</v>
      </c>
      <c r="M10964" t="s">
        <v>86</v>
      </c>
      <c r="N10964" t="s">
        <v>79</v>
      </c>
      <c r="O10964">
        <v>2026</v>
      </c>
      <c r="P10964" s="2">
        <v>2</v>
      </c>
      <c r="Q10964" t="s">
        <v>80</v>
      </c>
      <c r="R10964" s="8">
        <v>46267</v>
      </c>
      <c r="S10964" s="2">
        <v>1</v>
      </c>
      <c r="T10964" s="2" t="s">
        <v>81</v>
      </c>
    </row>
    <row r="10965" spans="1:20" x14ac:dyDescent="0.25">
      <c r="A10965">
        <v>1120189431</v>
      </c>
      <c r="B10965">
        <v>128222833</v>
      </c>
      <c r="C10965" t="s">
        <v>74</v>
      </c>
      <c r="D10965" t="s">
        <v>88</v>
      </c>
      <c r="E10965" t="s">
        <v>76</v>
      </c>
      <c r="F10965" s="7">
        <v>45350</v>
      </c>
      <c r="G10965" s="7">
        <v>47177</v>
      </c>
      <c r="H10965" t="s">
        <v>77</v>
      </c>
      <c r="I10965" t="s">
        <v>78</v>
      </c>
      <c r="J10965" s="7">
        <v>45553</v>
      </c>
      <c r="K10965" s="7">
        <v>45747</v>
      </c>
      <c r="L10965" s="7">
        <v>47177</v>
      </c>
      <c r="M10965" t="s">
        <v>77</v>
      </c>
      <c r="N10965" t="s">
        <v>79</v>
      </c>
      <c r="O10965">
        <v>2026</v>
      </c>
      <c r="P10965" s="2">
        <v>2</v>
      </c>
      <c r="Q10965" t="s">
        <v>80</v>
      </c>
      <c r="R10965" s="8">
        <v>46267</v>
      </c>
      <c r="S10965" s="2">
        <v>1</v>
      </c>
      <c r="T10965" s="2" t="s">
        <v>81</v>
      </c>
    </row>
    <row r="10966" spans="1:20" x14ac:dyDescent="0.25">
      <c r="A10966">
        <v>1120189460</v>
      </c>
      <c r="B10966">
        <v>128246675</v>
      </c>
      <c r="C10966" t="s">
        <v>74</v>
      </c>
      <c r="D10966" t="s">
        <v>83</v>
      </c>
      <c r="E10966" t="s">
        <v>76</v>
      </c>
      <c r="F10966" s="7">
        <v>45352</v>
      </c>
      <c r="G10966" s="7">
        <v>47178</v>
      </c>
      <c r="H10966" t="s">
        <v>86</v>
      </c>
      <c r="I10966" t="s">
        <v>87</v>
      </c>
      <c r="J10966" s="7">
        <v>45562</v>
      </c>
      <c r="K10966" s="7">
        <v>45747</v>
      </c>
      <c r="L10966" s="7">
        <v>47178</v>
      </c>
      <c r="M10966" t="s">
        <v>86</v>
      </c>
      <c r="N10966" t="s">
        <v>79</v>
      </c>
      <c r="O10966">
        <v>2026</v>
      </c>
      <c r="P10966" s="2">
        <v>2</v>
      </c>
      <c r="Q10966" t="s">
        <v>80</v>
      </c>
      <c r="R10966" s="8">
        <v>46267</v>
      </c>
      <c r="S10966" s="2">
        <v>1</v>
      </c>
      <c r="T10966" s="2" t="s">
        <v>81</v>
      </c>
    </row>
    <row r="10967" spans="1:20" x14ac:dyDescent="0.25">
      <c r="A10967">
        <v>1120189461</v>
      </c>
      <c r="B10967">
        <v>128246675</v>
      </c>
      <c r="C10967" t="s">
        <v>74</v>
      </c>
      <c r="D10967" t="s">
        <v>83</v>
      </c>
      <c r="E10967" t="s">
        <v>76</v>
      </c>
      <c r="F10967" s="7">
        <v>45352</v>
      </c>
      <c r="G10967" s="7">
        <v>47178</v>
      </c>
      <c r="H10967" t="s">
        <v>86</v>
      </c>
      <c r="I10967" t="s">
        <v>87</v>
      </c>
      <c r="J10967" s="7">
        <v>45562</v>
      </c>
      <c r="K10967" s="7">
        <v>45779</v>
      </c>
      <c r="L10967" s="7">
        <v>47178</v>
      </c>
      <c r="M10967" t="s">
        <v>86</v>
      </c>
      <c r="N10967" t="s">
        <v>79</v>
      </c>
      <c r="O10967">
        <v>2026</v>
      </c>
      <c r="P10967" s="2">
        <v>2</v>
      </c>
      <c r="Q10967" t="s">
        <v>80</v>
      </c>
      <c r="R10967" s="8">
        <v>46267</v>
      </c>
      <c r="S10967" s="2">
        <v>1</v>
      </c>
      <c r="T10967" s="2" t="s">
        <v>81</v>
      </c>
    </row>
    <row r="10968" spans="1:20" x14ac:dyDescent="0.25">
      <c r="A10968">
        <v>1120189627</v>
      </c>
      <c r="B10968">
        <v>128394716</v>
      </c>
      <c r="C10968" t="s">
        <v>85</v>
      </c>
      <c r="D10968" t="s">
        <v>83</v>
      </c>
      <c r="E10968" t="s">
        <v>76</v>
      </c>
      <c r="F10968" s="7">
        <v>45381</v>
      </c>
      <c r="G10968" s="7">
        <v>45565</v>
      </c>
      <c r="H10968" t="s">
        <v>77</v>
      </c>
      <c r="I10968" t="s">
        <v>78</v>
      </c>
      <c r="J10968" s="7">
        <v>45571</v>
      </c>
      <c r="K10968" s="7">
        <v>46061</v>
      </c>
      <c r="L10968" s="7">
        <v>45565</v>
      </c>
      <c r="M10968" t="s">
        <v>77</v>
      </c>
      <c r="N10968" t="s">
        <v>79</v>
      </c>
      <c r="O10968">
        <v>2026</v>
      </c>
      <c r="P10968" s="2">
        <v>2</v>
      </c>
      <c r="Q10968" t="s">
        <v>80</v>
      </c>
      <c r="R10968" s="8">
        <v>46267</v>
      </c>
      <c r="S10968" s="2">
        <v>1</v>
      </c>
      <c r="T10968" s="2" t="s">
        <v>81</v>
      </c>
    </row>
    <row r="10969" spans="1:20" x14ac:dyDescent="0.25">
      <c r="A10969">
        <v>1120189628</v>
      </c>
      <c r="B10969">
        <v>128394716</v>
      </c>
      <c r="C10969" t="s">
        <v>85</v>
      </c>
      <c r="D10969" t="s">
        <v>83</v>
      </c>
      <c r="E10969" t="s">
        <v>76</v>
      </c>
      <c r="F10969" s="7">
        <v>45381</v>
      </c>
      <c r="G10969" s="7">
        <v>45565</v>
      </c>
      <c r="H10969" t="s">
        <v>77</v>
      </c>
      <c r="I10969" t="s">
        <v>78</v>
      </c>
      <c r="J10969" s="7">
        <v>45571</v>
      </c>
      <c r="K10969" s="7">
        <v>45381</v>
      </c>
      <c r="L10969" s="7">
        <v>45565</v>
      </c>
      <c r="M10969" t="s">
        <v>77</v>
      </c>
      <c r="N10969" t="s">
        <v>79</v>
      </c>
      <c r="O10969">
        <v>2026</v>
      </c>
      <c r="P10969" s="2">
        <v>2</v>
      </c>
      <c r="Q10969" t="s">
        <v>80</v>
      </c>
      <c r="R10969" s="8">
        <v>46267</v>
      </c>
      <c r="S10969" s="2">
        <v>1</v>
      </c>
      <c r="T10969" s="2" t="s">
        <v>81</v>
      </c>
    </row>
    <row r="10970" spans="1:20" x14ac:dyDescent="0.25">
      <c r="A10970">
        <v>1120189639</v>
      </c>
      <c r="B10970">
        <v>128400436</v>
      </c>
      <c r="C10970" t="s">
        <v>90</v>
      </c>
      <c r="D10970" t="s">
        <v>83</v>
      </c>
      <c r="E10970" t="s">
        <v>76</v>
      </c>
      <c r="F10970" s="7">
        <v>45377</v>
      </c>
      <c r="G10970" s="7">
        <v>45557</v>
      </c>
      <c r="H10970" t="s">
        <v>77</v>
      </c>
      <c r="I10970" t="s">
        <v>84</v>
      </c>
      <c r="J10970" s="7"/>
      <c r="K10970" s="7">
        <v>45545</v>
      </c>
      <c r="L10970" s="7">
        <v>45557</v>
      </c>
      <c r="M10970" t="s">
        <v>77</v>
      </c>
      <c r="N10970"/>
      <c r="O10970">
        <v>2026</v>
      </c>
      <c r="P10970" s="2">
        <v>2</v>
      </c>
      <c r="Q10970" t="s">
        <v>80</v>
      </c>
      <c r="R10970" s="8">
        <v>46267</v>
      </c>
      <c r="S10970" s="2">
        <v>1</v>
      </c>
      <c r="T10970" s="2" t="s">
        <v>81</v>
      </c>
    </row>
    <row r="10971" spans="1:20" x14ac:dyDescent="0.25">
      <c r="A10971">
        <v>1120189647</v>
      </c>
      <c r="B10971">
        <v>128404821</v>
      </c>
      <c r="C10971" t="s">
        <v>97</v>
      </c>
      <c r="D10971" t="s">
        <v>88</v>
      </c>
      <c r="E10971" t="s">
        <v>76</v>
      </c>
      <c r="F10971" s="7">
        <v>45381</v>
      </c>
      <c r="G10971" s="7">
        <v>45746</v>
      </c>
      <c r="H10971" t="s">
        <v>77</v>
      </c>
      <c r="I10971" t="s">
        <v>78</v>
      </c>
      <c r="J10971" s="7">
        <v>46131</v>
      </c>
      <c r="K10971" s="7">
        <v>46134</v>
      </c>
      <c r="L10971" s="7">
        <v>45746</v>
      </c>
      <c r="M10971" t="s">
        <v>77</v>
      </c>
      <c r="N10971" t="s">
        <v>79</v>
      </c>
      <c r="O10971">
        <v>2026</v>
      </c>
      <c r="P10971" s="2">
        <v>2</v>
      </c>
      <c r="Q10971" t="s">
        <v>80</v>
      </c>
      <c r="R10971" s="8">
        <v>46267</v>
      </c>
      <c r="S10971" s="2">
        <v>1</v>
      </c>
      <c r="T10971" s="2" t="s">
        <v>81</v>
      </c>
    </row>
    <row r="10972" spans="1:20" x14ac:dyDescent="0.25">
      <c r="A10972">
        <v>1120189704</v>
      </c>
      <c r="B10972">
        <v>128495056</v>
      </c>
      <c r="C10972" t="s">
        <v>82</v>
      </c>
      <c r="D10972" t="s">
        <v>83</v>
      </c>
      <c r="E10972" t="s">
        <v>76</v>
      </c>
      <c r="F10972" s="7">
        <v>45383</v>
      </c>
      <c r="G10972" s="7">
        <v>45566</v>
      </c>
      <c r="H10972" t="s">
        <v>77</v>
      </c>
      <c r="I10972" t="s">
        <v>78</v>
      </c>
      <c r="J10972" s="7"/>
      <c r="K10972" s="7">
        <v>45748</v>
      </c>
      <c r="L10972" s="7">
        <v>45566</v>
      </c>
      <c r="M10972" t="s">
        <v>77</v>
      </c>
      <c r="N10972"/>
      <c r="O10972">
        <v>2026</v>
      </c>
      <c r="P10972" s="2">
        <v>2</v>
      </c>
      <c r="Q10972" t="s">
        <v>80</v>
      </c>
      <c r="R10972" s="8">
        <v>46267</v>
      </c>
      <c r="S10972" s="2">
        <v>1</v>
      </c>
      <c r="T10972" s="2" t="s">
        <v>81</v>
      </c>
    </row>
    <row r="10973" spans="1:20" x14ac:dyDescent="0.25">
      <c r="A10973">
        <v>1120189823</v>
      </c>
      <c r="B10973">
        <v>128623670</v>
      </c>
      <c r="C10973" t="s">
        <v>74</v>
      </c>
      <c r="D10973" t="s">
        <v>88</v>
      </c>
      <c r="E10973" t="s">
        <v>76</v>
      </c>
      <c r="F10973" s="7">
        <v>45404</v>
      </c>
      <c r="G10973" s="7">
        <v>45769</v>
      </c>
      <c r="H10973" t="s">
        <v>77</v>
      </c>
      <c r="I10973" t="s">
        <v>78</v>
      </c>
      <c r="J10973" s="7"/>
      <c r="K10973" s="7">
        <v>45667</v>
      </c>
      <c r="L10973" s="7">
        <v>45769</v>
      </c>
      <c r="M10973" t="s">
        <v>77</v>
      </c>
      <c r="N10973"/>
      <c r="O10973">
        <v>2026</v>
      </c>
      <c r="P10973" s="2">
        <v>2</v>
      </c>
      <c r="Q10973" t="s">
        <v>80</v>
      </c>
      <c r="R10973" s="8">
        <v>46267</v>
      </c>
      <c r="S10973" s="2">
        <v>1</v>
      </c>
      <c r="T10973" s="2" t="s">
        <v>81</v>
      </c>
    </row>
    <row r="10974" spans="1:20" x14ac:dyDescent="0.25">
      <c r="A10974">
        <v>1120189830</v>
      </c>
      <c r="B10974">
        <v>128624772</v>
      </c>
      <c r="C10974" t="s">
        <v>96</v>
      </c>
      <c r="D10974" t="s">
        <v>83</v>
      </c>
      <c r="E10974" t="s">
        <v>76</v>
      </c>
      <c r="F10974" s="7">
        <v>45405</v>
      </c>
      <c r="G10974" s="7">
        <v>45588</v>
      </c>
      <c r="H10974" t="s">
        <v>77</v>
      </c>
      <c r="I10974" t="s">
        <v>84</v>
      </c>
      <c r="J10974" s="7"/>
      <c r="K10974" s="7">
        <v>45747</v>
      </c>
      <c r="L10974" s="7">
        <v>45588</v>
      </c>
      <c r="M10974" t="s">
        <v>77</v>
      </c>
      <c r="N10974"/>
      <c r="O10974">
        <v>2026</v>
      </c>
      <c r="P10974" s="2">
        <v>2</v>
      </c>
      <c r="Q10974" t="s">
        <v>80</v>
      </c>
      <c r="R10974" s="8">
        <v>46267</v>
      </c>
      <c r="S10974" s="2">
        <v>1</v>
      </c>
      <c r="T10974" s="2" t="s">
        <v>81</v>
      </c>
    </row>
    <row r="10975" spans="1:20" x14ac:dyDescent="0.25">
      <c r="A10975">
        <v>1120189831</v>
      </c>
      <c r="B10975">
        <v>128624772</v>
      </c>
      <c r="C10975" t="s">
        <v>96</v>
      </c>
      <c r="D10975" t="s">
        <v>83</v>
      </c>
      <c r="E10975" t="s">
        <v>76</v>
      </c>
      <c r="F10975" s="7">
        <v>45405</v>
      </c>
      <c r="G10975" s="7">
        <v>45588</v>
      </c>
      <c r="H10975" t="s">
        <v>77</v>
      </c>
      <c r="I10975" t="s">
        <v>84</v>
      </c>
      <c r="J10975" s="7"/>
      <c r="K10975" s="7">
        <v>46009</v>
      </c>
      <c r="L10975" s="7">
        <v>45588</v>
      </c>
      <c r="M10975" t="s">
        <v>77</v>
      </c>
      <c r="N10975"/>
      <c r="O10975">
        <v>2026</v>
      </c>
      <c r="P10975" s="2">
        <v>2</v>
      </c>
      <c r="Q10975" t="s">
        <v>80</v>
      </c>
      <c r="R10975" s="8">
        <v>46267</v>
      </c>
      <c r="S10975" s="2">
        <v>1</v>
      </c>
      <c r="T10975" s="2" t="s">
        <v>81</v>
      </c>
    </row>
    <row r="10976" spans="1:20" x14ac:dyDescent="0.25">
      <c r="A10976">
        <v>1120189877</v>
      </c>
      <c r="B10976">
        <v>128681440</v>
      </c>
      <c r="C10976" t="s">
        <v>98</v>
      </c>
      <c r="D10976" t="s">
        <v>83</v>
      </c>
      <c r="E10976" t="s">
        <v>76</v>
      </c>
      <c r="F10976" s="7">
        <v>45407</v>
      </c>
      <c r="G10976" s="7">
        <v>45498</v>
      </c>
      <c r="H10976" t="s">
        <v>77</v>
      </c>
      <c r="I10976" t="s">
        <v>84</v>
      </c>
      <c r="J10976" s="7"/>
      <c r="K10976" s="7">
        <v>45747</v>
      </c>
      <c r="L10976" s="7">
        <v>45498</v>
      </c>
      <c r="M10976" t="s">
        <v>77</v>
      </c>
      <c r="N10976"/>
      <c r="O10976">
        <v>2026</v>
      </c>
      <c r="P10976" s="2">
        <v>2</v>
      </c>
      <c r="Q10976" t="s">
        <v>80</v>
      </c>
      <c r="R10976" s="8">
        <v>46267</v>
      </c>
      <c r="S10976" s="2">
        <v>1</v>
      </c>
      <c r="T10976" s="2" t="s">
        <v>81</v>
      </c>
    </row>
    <row r="10977" spans="1:20" x14ac:dyDescent="0.25">
      <c r="A10977">
        <v>1120189991</v>
      </c>
      <c r="B10977">
        <v>128776053</v>
      </c>
      <c r="C10977" t="s">
        <v>95</v>
      </c>
      <c r="D10977" t="s">
        <v>83</v>
      </c>
      <c r="E10977" t="s">
        <v>76</v>
      </c>
      <c r="F10977" s="7">
        <v>45426</v>
      </c>
      <c r="G10977" s="7">
        <v>45610</v>
      </c>
      <c r="H10977" t="s">
        <v>77</v>
      </c>
      <c r="I10977" t="s">
        <v>84</v>
      </c>
      <c r="J10977" s="7"/>
      <c r="K10977" s="7">
        <v>45686</v>
      </c>
      <c r="L10977" s="7">
        <v>45610</v>
      </c>
      <c r="M10977" t="s">
        <v>77</v>
      </c>
      <c r="N10977"/>
      <c r="O10977">
        <v>2026</v>
      </c>
      <c r="P10977" s="2">
        <v>2</v>
      </c>
      <c r="Q10977" t="s">
        <v>80</v>
      </c>
      <c r="R10977" s="8">
        <v>46267</v>
      </c>
      <c r="S10977" s="2">
        <v>1</v>
      </c>
      <c r="T10977" s="2" t="s">
        <v>81</v>
      </c>
    </row>
    <row r="10978" spans="1:20" x14ac:dyDescent="0.25">
      <c r="A10978">
        <v>1120189992</v>
      </c>
      <c r="B10978">
        <v>128776053</v>
      </c>
      <c r="C10978" t="s">
        <v>95</v>
      </c>
      <c r="D10978" t="s">
        <v>83</v>
      </c>
      <c r="E10978" t="s">
        <v>76</v>
      </c>
      <c r="F10978" s="7">
        <v>45426</v>
      </c>
      <c r="G10978" s="7">
        <v>45610</v>
      </c>
      <c r="H10978" t="s">
        <v>77</v>
      </c>
      <c r="I10978" t="s">
        <v>84</v>
      </c>
      <c r="J10978" s="7"/>
      <c r="K10978" s="7">
        <v>45748</v>
      </c>
      <c r="L10978" s="7">
        <v>45610</v>
      </c>
      <c r="M10978" t="s">
        <v>77</v>
      </c>
      <c r="N10978"/>
      <c r="O10978">
        <v>2026</v>
      </c>
      <c r="P10978" s="2">
        <v>2</v>
      </c>
      <c r="Q10978" t="s">
        <v>80</v>
      </c>
      <c r="R10978" s="8">
        <v>46267</v>
      </c>
      <c r="S10978" s="2">
        <v>1</v>
      </c>
      <c r="T10978" s="2" t="s">
        <v>81</v>
      </c>
    </row>
    <row r="10979" spans="1:20" x14ac:dyDescent="0.25">
      <c r="A10979">
        <v>1120190021</v>
      </c>
      <c r="B10979">
        <v>128804758</v>
      </c>
      <c r="C10979" t="s">
        <v>90</v>
      </c>
      <c r="D10979" t="s">
        <v>88</v>
      </c>
      <c r="E10979" t="s">
        <v>76</v>
      </c>
      <c r="F10979" s="7">
        <v>45429</v>
      </c>
      <c r="G10979" s="7">
        <v>45794</v>
      </c>
      <c r="H10979" t="s">
        <v>77</v>
      </c>
      <c r="I10979" t="s">
        <v>84</v>
      </c>
      <c r="J10979" s="7"/>
      <c r="K10979" s="7">
        <v>45747</v>
      </c>
      <c r="L10979" s="7">
        <v>45794</v>
      </c>
      <c r="M10979" t="s">
        <v>77</v>
      </c>
      <c r="N10979"/>
      <c r="O10979">
        <v>2026</v>
      </c>
      <c r="P10979" s="2">
        <v>2</v>
      </c>
      <c r="Q10979" t="s">
        <v>80</v>
      </c>
      <c r="R10979" s="8">
        <v>46267</v>
      </c>
      <c r="S10979" s="2">
        <v>1</v>
      </c>
      <c r="T10979" s="2" t="s">
        <v>81</v>
      </c>
    </row>
    <row r="10980" spans="1:20" x14ac:dyDescent="0.25">
      <c r="A10980">
        <v>1120190048</v>
      </c>
      <c r="B10980">
        <v>128841548</v>
      </c>
      <c r="C10980" t="s">
        <v>93</v>
      </c>
      <c r="D10980" t="s">
        <v>88</v>
      </c>
      <c r="E10980" t="s">
        <v>76</v>
      </c>
      <c r="F10980" s="7">
        <v>45432</v>
      </c>
      <c r="G10980" s="7">
        <v>47258</v>
      </c>
      <c r="H10980" t="s">
        <v>86</v>
      </c>
      <c r="I10980" t="s">
        <v>87</v>
      </c>
      <c r="J10980" s="7"/>
      <c r="K10980" s="7">
        <v>45779</v>
      </c>
      <c r="L10980" s="7">
        <v>47258</v>
      </c>
      <c r="M10980" t="s">
        <v>86</v>
      </c>
      <c r="N10980"/>
      <c r="O10980">
        <v>2026</v>
      </c>
      <c r="P10980" s="2">
        <v>2</v>
      </c>
      <c r="Q10980" t="s">
        <v>80</v>
      </c>
      <c r="R10980" s="8">
        <v>46267</v>
      </c>
      <c r="S10980" s="2">
        <v>1</v>
      </c>
      <c r="T10980" s="2" t="s">
        <v>81</v>
      </c>
    </row>
    <row r="10981" spans="1:20" x14ac:dyDescent="0.25">
      <c r="A10981">
        <v>1120190074</v>
      </c>
      <c r="B10981">
        <v>128894147</v>
      </c>
      <c r="C10981" t="s">
        <v>98</v>
      </c>
      <c r="D10981" t="s">
        <v>83</v>
      </c>
      <c r="E10981" t="s">
        <v>76</v>
      </c>
      <c r="F10981" s="7">
        <v>45432</v>
      </c>
      <c r="G10981" s="7">
        <v>45612</v>
      </c>
      <c r="H10981" t="s">
        <v>77</v>
      </c>
      <c r="I10981" t="s">
        <v>84</v>
      </c>
      <c r="J10981" s="7">
        <v>46148</v>
      </c>
      <c r="K10981" s="7">
        <v>45544</v>
      </c>
      <c r="L10981" s="7">
        <v>45612</v>
      </c>
      <c r="M10981" t="s">
        <v>77</v>
      </c>
      <c r="N10981" t="s">
        <v>79</v>
      </c>
      <c r="O10981">
        <v>2026</v>
      </c>
      <c r="P10981" s="2">
        <v>2</v>
      </c>
      <c r="Q10981" t="s">
        <v>80</v>
      </c>
      <c r="R10981" s="8">
        <v>46267</v>
      </c>
      <c r="S10981" s="2">
        <v>1</v>
      </c>
      <c r="T10981" s="2" t="s">
        <v>81</v>
      </c>
    </row>
    <row r="10982" spans="1:20" x14ac:dyDescent="0.25">
      <c r="A10982">
        <v>1120191326</v>
      </c>
      <c r="B10982">
        <v>129569394</v>
      </c>
      <c r="C10982" t="s">
        <v>85</v>
      </c>
      <c r="D10982" t="s">
        <v>83</v>
      </c>
      <c r="E10982" t="s">
        <v>76</v>
      </c>
      <c r="F10982" s="7">
        <v>45554</v>
      </c>
      <c r="G10982" s="7">
        <v>45735</v>
      </c>
      <c r="H10982" t="s">
        <v>77</v>
      </c>
      <c r="I10982" t="s">
        <v>78</v>
      </c>
      <c r="J10982" s="7">
        <v>46134</v>
      </c>
      <c r="K10982" s="7">
        <v>45944</v>
      </c>
      <c r="L10982" s="7">
        <v>45735</v>
      </c>
      <c r="M10982" t="s">
        <v>77</v>
      </c>
      <c r="N10982" t="s">
        <v>79</v>
      </c>
      <c r="O10982">
        <v>2026</v>
      </c>
      <c r="P10982" s="2">
        <v>2</v>
      </c>
      <c r="Q10982" t="s">
        <v>80</v>
      </c>
      <c r="R10982" s="8">
        <v>46267</v>
      </c>
      <c r="S10982" s="2">
        <v>1</v>
      </c>
      <c r="T10982" s="2" t="s">
        <v>81</v>
      </c>
    </row>
    <row r="10983" spans="1:20" x14ac:dyDescent="0.25">
      <c r="A10983">
        <v>1120191526</v>
      </c>
      <c r="B10983">
        <v>129643315</v>
      </c>
      <c r="C10983" t="s">
        <v>82</v>
      </c>
      <c r="D10983" t="s">
        <v>83</v>
      </c>
      <c r="E10983" t="s">
        <v>76</v>
      </c>
      <c r="F10983" s="7">
        <v>45568</v>
      </c>
      <c r="G10983" s="7">
        <v>45750</v>
      </c>
      <c r="H10983" t="s">
        <v>77</v>
      </c>
      <c r="I10983" t="s">
        <v>78</v>
      </c>
      <c r="J10983" s="7">
        <v>45596</v>
      </c>
      <c r="K10983" s="7">
        <v>46006</v>
      </c>
      <c r="L10983" s="7">
        <v>45750</v>
      </c>
      <c r="M10983" t="s">
        <v>77</v>
      </c>
      <c r="N10983" t="s">
        <v>92</v>
      </c>
      <c r="O10983">
        <v>2026</v>
      </c>
      <c r="P10983" s="2">
        <v>2</v>
      </c>
      <c r="Q10983" t="s">
        <v>80</v>
      </c>
      <c r="R10983" s="8">
        <v>46267</v>
      </c>
      <c r="S10983" s="2">
        <v>1</v>
      </c>
      <c r="T10983" s="2" t="s">
        <v>81</v>
      </c>
    </row>
    <row r="10984" spans="1:20" x14ac:dyDescent="0.25">
      <c r="A10984">
        <v>1120191568</v>
      </c>
      <c r="B10984">
        <v>129645973</v>
      </c>
      <c r="C10984" t="s">
        <v>74</v>
      </c>
      <c r="D10984" t="s">
        <v>83</v>
      </c>
      <c r="E10984" t="s">
        <v>76</v>
      </c>
      <c r="F10984" s="7">
        <v>45563</v>
      </c>
      <c r="G10984" s="7">
        <v>45744</v>
      </c>
      <c r="H10984" t="s">
        <v>77</v>
      </c>
      <c r="I10984" t="s">
        <v>84</v>
      </c>
      <c r="J10984" s="7"/>
      <c r="K10984" s="7">
        <v>45747</v>
      </c>
      <c r="L10984" s="7">
        <v>45744</v>
      </c>
      <c r="M10984" t="s">
        <v>77</v>
      </c>
      <c r="N10984"/>
      <c r="O10984">
        <v>2026</v>
      </c>
      <c r="P10984" s="2">
        <v>2</v>
      </c>
      <c r="Q10984" t="s">
        <v>80</v>
      </c>
      <c r="R10984" s="8">
        <v>46267</v>
      </c>
      <c r="S10984" s="2">
        <v>1</v>
      </c>
      <c r="T10984" s="2" t="s">
        <v>81</v>
      </c>
    </row>
    <row r="10985" spans="1:20" x14ac:dyDescent="0.25">
      <c r="A10985">
        <v>1120192348</v>
      </c>
      <c r="B10985">
        <v>130806286</v>
      </c>
      <c r="C10985" t="s">
        <v>82</v>
      </c>
      <c r="D10985" t="s">
        <v>83</v>
      </c>
      <c r="E10985" t="s">
        <v>76</v>
      </c>
      <c r="F10985" s="7">
        <v>45687</v>
      </c>
      <c r="G10985" s="7">
        <v>45868</v>
      </c>
      <c r="H10985" t="s">
        <v>77</v>
      </c>
      <c r="I10985" t="s">
        <v>84</v>
      </c>
      <c r="J10985" s="7"/>
      <c r="K10985" s="7">
        <v>45747</v>
      </c>
      <c r="L10985" s="7">
        <v>45868</v>
      </c>
      <c r="M10985" t="s">
        <v>77</v>
      </c>
      <c r="N10985"/>
      <c r="O10985">
        <v>2026</v>
      </c>
      <c r="P10985" s="2">
        <v>2</v>
      </c>
      <c r="Q10985" t="s">
        <v>80</v>
      </c>
      <c r="R10985" s="8">
        <v>46267</v>
      </c>
      <c r="S10985" s="2">
        <v>1</v>
      </c>
      <c r="T10985" s="2" t="s">
        <v>81</v>
      </c>
    </row>
    <row r="10986" spans="1:20" x14ac:dyDescent="0.25">
      <c r="A10986">
        <v>1120193117</v>
      </c>
      <c r="B10986">
        <v>131238038</v>
      </c>
      <c r="C10986" t="s">
        <v>82</v>
      </c>
      <c r="D10986" t="s">
        <v>88</v>
      </c>
      <c r="E10986" t="s">
        <v>76</v>
      </c>
      <c r="F10986" s="7">
        <v>45790</v>
      </c>
      <c r="G10986" s="7">
        <v>46155</v>
      </c>
      <c r="H10986" t="s">
        <v>77</v>
      </c>
      <c r="I10986" t="s">
        <v>84</v>
      </c>
      <c r="J10986" s="7"/>
      <c r="K10986" s="7">
        <v>45790</v>
      </c>
      <c r="L10986" s="7">
        <v>46155</v>
      </c>
      <c r="M10986" t="s">
        <v>77</v>
      </c>
      <c r="N10986"/>
      <c r="O10986">
        <v>2026</v>
      </c>
      <c r="P10986" s="2">
        <v>2</v>
      </c>
      <c r="Q10986" t="s">
        <v>80</v>
      </c>
      <c r="R10986" s="8">
        <v>46267</v>
      </c>
      <c r="S10986" s="2">
        <v>1</v>
      </c>
      <c r="T10986" s="2" t="s">
        <v>81</v>
      </c>
    </row>
    <row r="10987" spans="1:20" x14ac:dyDescent="0.25">
      <c r="A10987">
        <v>1120195918</v>
      </c>
      <c r="B10987">
        <v>110059360</v>
      </c>
      <c r="C10987" t="s">
        <v>74</v>
      </c>
      <c r="D10987" t="s">
        <v>75</v>
      </c>
      <c r="E10987" t="s">
        <v>76</v>
      </c>
      <c r="F10987" s="7">
        <v>42025</v>
      </c>
      <c r="G10987" s="7">
        <v>43851</v>
      </c>
      <c r="H10987" t="s">
        <v>77</v>
      </c>
      <c r="I10987" t="s">
        <v>78</v>
      </c>
      <c r="J10987" s="7">
        <v>45740</v>
      </c>
      <c r="K10987" s="7">
        <v>45516</v>
      </c>
      <c r="L10987" s="7">
        <v>43851</v>
      </c>
      <c r="M10987" t="s">
        <v>77</v>
      </c>
      <c r="N10987" t="s">
        <v>79</v>
      </c>
      <c r="O10987">
        <v>2026</v>
      </c>
      <c r="P10987" s="2">
        <v>2</v>
      </c>
      <c r="Q10987" t="s">
        <v>80</v>
      </c>
      <c r="R10987" s="8">
        <v>46267</v>
      </c>
      <c r="S10987" s="2">
        <v>1</v>
      </c>
      <c r="T10987" s="2" t="s">
        <v>81</v>
      </c>
    </row>
    <row r="10988" spans="1:20" x14ac:dyDescent="0.25">
      <c r="A10988">
        <v>1120196314</v>
      </c>
      <c r="B10988">
        <v>111698697</v>
      </c>
      <c r="C10988" t="s">
        <v>82</v>
      </c>
      <c r="D10988" t="s">
        <v>75</v>
      </c>
      <c r="E10988" t="s">
        <v>76</v>
      </c>
      <c r="F10988" s="7">
        <v>42529</v>
      </c>
      <c r="G10988" s="7">
        <v>44355</v>
      </c>
      <c r="H10988" t="s">
        <v>86</v>
      </c>
      <c r="I10988" t="s">
        <v>87</v>
      </c>
      <c r="J10988" s="7">
        <v>46154</v>
      </c>
      <c r="K10988" s="7">
        <v>46177</v>
      </c>
      <c r="L10988" s="7">
        <v>44355</v>
      </c>
      <c r="M10988" t="s">
        <v>86</v>
      </c>
      <c r="N10988" t="s">
        <v>79</v>
      </c>
      <c r="O10988">
        <v>2026</v>
      </c>
      <c r="P10988" s="2">
        <v>2</v>
      </c>
      <c r="Q10988" t="s">
        <v>80</v>
      </c>
      <c r="R10988" s="8">
        <v>46267</v>
      </c>
      <c r="S10988" s="2">
        <v>1</v>
      </c>
      <c r="T10988" s="2" t="s">
        <v>81</v>
      </c>
    </row>
    <row r="10989" spans="1:20" x14ac:dyDescent="0.25">
      <c r="A10989">
        <v>1120196623</v>
      </c>
      <c r="B10989">
        <v>112792009</v>
      </c>
      <c r="C10989" t="s">
        <v>91</v>
      </c>
      <c r="D10989" t="s">
        <v>88</v>
      </c>
      <c r="E10989" t="s">
        <v>76</v>
      </c>
      <c r="F10989" s="7">
        <v>42822</v>
      </c>
      <c r="G10989" s="7">
        <v>44648</v>
      </c>
      <c r="H10989" t="s">
        <v>77</v>
      </c>
      <c r="I10989" t="s">
        <v>78</v>
      </c>
      <c r="J10989" s="7">
        <v>46211</v>
      </c>
      <c r="K10989" s="7">
        <v>42850</v>
      </c>
      <c r="L10989" s="7">
        <v>44648</v>
      </c>
      <c r="M10989" t="s">
        <v>77</v>
      </c>
      <c r="N10989" t="s">
        <v>79</v>
      </c>
      <c r="O10989">
        <v>2026</v>
      </c>
      <c r="P10989" s="2">
        <v>2</v>
      </c>
      <c r="Q10989" t="s">
        <v>80</v>
      </c>
      <c r="R10989" s="8">
        <v>46267</v>
      </c>
      <c r="S10989" s="2">
        <v>1</v>
      </c>
      <c r="T10989" s="2" t="s">
        <v>81</v>
      </c>
    </row>
    <row r="10990" spans="1:20" x14ac:dyDescent="0.25">
      <c r="A10990">
        <v>1120196670</v>
      </c>
      <c r="B10990">
        <v>112888236</v>
      </c>
      <c r="C10990" t="s">
        <v>94</v>
      </c>
      <c r="D10990" t="s">
        <v>88</v>
      </c>
      <c r="E10990" t="s">
        <v>76</v>
      </c>
      <c r="F10990" s="7">
        <v>42877</v>
      </c>
      <c r="G10990" s="7">
        <v>44703</v>
      </c>
      <c r="H10990" t="s">
        <v>77</v>
      </c>
      <c r="I10990" t="s">
        <v>78</v>
      </c>
      <c r="J10990" s="7">
        <v>45725</v>
      </c>
      <c r="K10990" s="7">
        <v>45748</v>
      </c>
      <c r="L10990" s="7">
        <v>44703</v>
      </c>
      <c r="M10990" t="s">
        <v>77</v>
      </c>
      <c r="N10990" t="s">
        <v>79</v>
      </c>
      <c r="O10990">
        <v>2026</v>
      </c>
      <c r="P10990" s="2">
        <v>2</v>
      </c>
      <c r="Q10990" t="s">
        <v>80</v>
      </c>
      <c r="R10990" s="8">
        <v>46267</v>
      </c>
      <c r="S10990" s="2">
        <v>1</v>
      </c>
      <c r="T10990" s="2" t="s">
        <v>81</v>
      </c>
    </row>
    <row r="10991" spans="1:20" x14ac:dyDescent="0.25">
      <c r="A10991">
        <v>1120196728</v>
      </c>
      <c r="B10991">
        <v>112998057</v>
      </c>
      <c r="C10991" t="s">
        <v>82</v>
      </c>
      <c r="D10991" t="s">
        <v>88</v>
      </c>
      <c r="E10991" t="s">
        <v>76</v>
      </c>
      <c r="F10991" s="7">
        <v>42899</v>
      </c>
      <c r="G10991" s="7">
        <v>44725</v>
      </c>
      <c r="H10991" t="s">
        <v>77</v>
      </c>
      <c r="I10991" t="s">
        <v>78</v>
      </c>
      <c r="J10991" s="7">
        <v>46049</v>
      </c>
      <c r="K10991" s="7">
        <v>45937</v>
      </c>
      <c r="L10991" s="7">
        <v>44725</v>
      </c>
      <c r="M10991" t="s">
        <v>77</v>
      </c>
      <c r="N10991" t="s">
        <v>79</v>
      </c>
      <c r="O10991">
        <v>2026</v>
      </c>
      <c r="P10991" s="2">
        <v>2</v>
      </c>
      <c r="Q10991" t="s">
        <v>80</v>
      </c>
      <c r="R10991" s="8">
        <v>46267</v>
      </c>
      <c r="S10991" s="2">
        <v>1</v>
      </c>
      <c r="T10991" s="2" t="s">
        <v>81</v>
      </c>
    </row>
    <row r="10992" spans="1:20" x14ac:dyDescent="0.25">
      <c r="A10992">
        <v>1120196926</v>
      </c>
      <c r="B10992">
        <v>113935740</v>
      </c>
      <c r="C10992" t="s">
        <v>85</v>
      </c>
      <c r="D10992" t="s">
        <v>75</v>
      </c>
      <c r="E10992" t="s">
        <v>76</v>
      </c>
      <c r="F10992" s="7">
        <v>43063</v>
      </c>
      <c r="G10992" s="7">
        <v>44870</v>
      </c>
      <c r="H10992" t="s">
        <v>77</v>
      </c>
      <c r="I10992" t="s">
        <v>78</v>
      </c>
      <c r="J10992" s="7">
        <v>44849</v>
      </c>
      <c r="K10992" s="7">
        <v>46028</v>
      </c>
      <c r="L10992" s="7">
        <v>44870</v>
      </c>
      <c r="M10992" t="s">
        <v>77</v>
      </c>
      <c r="N10992" t="s">
        <v>92</v>
      </c>
      <c r="O10992">
        <v>2026</v>
      </c>
      <c r="P10992" s="2">
        <v>2</v>
      </c>
      <c r="Q10992" t="s">
        <v>80</v>
      </c>
      <c r="R10992" s="8">
        <v>46267</v>
      </c>
      <c r="S10992" s="2">
        <v>1</v>
      </c>
      <c r="T10992" s="2" t="s">
        <v>81</v>
      </c>
    </row>
    <row r="10993" spans="1:20" x14ac:dyDescent="0.25">
      <c r="A10993">
        <v>1120197061</v>
      </c>
      <c r="B10993">
        <v>114888366</v>
      </c>
      <c r="C10993" t="s">
        <v>74</v>
      </c>
      <c r="D10993" t="s">
        <v>75</v>
      </c>
      <c r="E10993" t="s">
        <v>76</v>
      </c>
      <c r="F10993" s="7">
        <v>43326</v>
      </c>
      <c r="G10993" s="7">
        <v>44973</v>
      </c>
      <c r="H10993" t="s">
        <v>86</v>
      </c>
      <c r="I10993" t="s">
        <v>87</v>
      </c>
      <c r="J10993" s="7">
        <v>45168</v>
      </c>
      <c r="K10993" s="7">
        <v>43349</v>
      </c>
      <c r="L10993" s="7">
        <v>44973</v>
      </c>
      <c r="M10993" t="s">
        <v>86</v>
      </c>
      <c r="N10993" t="s">
        <v>92</v>
      </c>
      <c r="O10993">
        <v>2026</v>
      </c>
      <c r="P10993" s="2">
        <v>2</v>
      </c>
      <c r="Q10993" t="s">
        <v>80</v>
      </c>
      <c r="R10993" s="8">
        <v>46267</v>
      </c>
      <c r="S10993" s="2">
        <v>1</v>
      </c>
      <c r="T10993" s="2" t="s">
        <v>81</v>
      </c>
    </row>
    <row r="10994" spans="1:20" x14ac:dyDescent="0.25">
      <c r="A10994">
        <v>1120197160</v>
      </c>
      <c r="B10994">
        <v>115737346</v>
      </c>
      <c r="C10994" t="s">
        <v>82</v>
      </c>
      <c r="D10994" t="s">
        <v>75</v>
      </c>
      <c r="E10994" t="s">
        <v>76</v>
      </c>
      <c r="F10994" s="7">
        <v>43489</v>
      </c>
      <c r="G10994" s="7">
        <v>45315</v>
      </c>
      <c r="H10994" t="s">
        <v>77</v>
      </c>
      <c r="I10994" t="s">
        <v>78</v>
      </c>
      <c r="J10994" s="7">
        <v>45827</v>
      </c>
      <c r="K10994" s="7">
        <v>45404</v>
      </c>
      <c r="L10994" s="7">
        <v>45315</v>
      </c>
      <c r="M10994" t="s">
        <v>77</v>
      </c>
      <c r="N10994" t="s">
        <v>92</v>
      </c>
      <c r="O10994">
        <v>2026</v>
      </c>
      <c r="P10994" s="2">
        <v>2</v>
      </c>
      <c r="Q10994" t="s">
        <v>80</v>
      </c>
      <c r="R10994" s="8">
        <v>46267</v>
      </c>
      <c r="S10994" s="2">
        <v>1</v>
      </c>
      <c r="T10994" s="2" t="s">
        <v>81</v>
      </c>
    </row>
    <row r="10995" spans="1:20" x14ac:dyDescent="0.25">
      <c r="A10995">
        <v>1120197161</v>
      </c>
      <c r="B10995">
        <v>115737346</v>
      </c>
      <c r="C10995" t="s">
        <v>82</v>
      </c>
      <c r="D10995" t="s">
        <v>75</v>
      </c>
      <c r="E10995" t="s">
        <v>76</v>
      </c>
      <c r="F10995" s="7">
        <v>43489</v>
      </c>
      <c r="G10995" s="7">
        <v>45315</v>
      </c>
      <c r="H10995" t="s">
        <v>77</v>
      </c>
      <c r="I10995" t="s">
        <v>78</v>
      </c>
      <c r="J10995" s="7">
        <v>45827</v>
      </c>
      <c r="K10995" s="7">
        <v>45834</v>
      </c>
      <c r="L10995" s="7">
        <v>45315</v>
      </c>
      <c r="M10995" t="s">
        <v>77</v>
      </c>
      <c r="N10995" t="s">
        <v>92</v>
      </c>
      <c r="O10995">
        <v>2026</v>
      </c>
      <c r="P10995" s="2">
        <v>2</v>
      </c>
      <c r="Q10995" t="s">
        <v>80</v>
      </c>
      <c r="R10995" s="8">
        <v>46267</v>
      </c>
      <c r="S10995" s="2">
        <v>1</v>
      </c>
      <c r="T10995" s="2" t="s">
        <v>81</v>
      </c>
    </row>
    <row r="10996" spans="1:20" x14ac:dyDescent="0.25">
      <c r="A10996">
        <v>1120197222</v>
      </c>
      <c r="B10996">
        <v>116721015</v>
      </c>
      <c r="C10996" t="s">
        <v>82</v>
      </c>
      <c r="D10996" t="s">
        <v>88</v>
      </c>
      <c r="E10996" t="s">
        <v>76</v>
      </c>
      <c r="F10996" s="7">
        <v>43537</v>
      </c>
      <c r="G10996" s="7">
        <v>43903</v>
      </c>
      <c r="H10996" t="s">
        <v>77</v>
      </c>
      <c r="I10996" t="s">
        <v>78</v>
      </c>
      <c r="J10996" s="7">
        <v>46211</v>
      </c>
      <c r="K10996" s="7">
        <v>44880</v>
      </c>
      <c r="L10996" s="7">
        <v>43903</v>
      </c>
      <c r="M10996" t="s">
        <v>77</v>
      </c>
      <c r="N10996" t="s">
        <v>79</v>
      </c>
      <c r="O10996">
        <v>2026</v>
      </c>
      <c r="P10996" s="2">
        <v>2</v>
      </c>
      <c r="Q10996" t="s">
        <v>80</v>
      </c>
      <c r="R10996" s="8">
        <v>46267</v>
      </c>
      <c r="S10996" s="2">
        <v>1</v>
      </c>
      <c r="T10996" s="2" t="s">
        <v>81</v>
      </c>
    </row>
    <row r="10997" spans="1:20" x14ac:dyDescent="0.25">
      <c r="A10997">
        <v>1120197234</v>
      </c>
      <c r="B10997">
        <v>116743981</v>
      </c>
      <c r="C10997" t="s">
        <v>82</v>
      </c>
      <c r="D10997" t="s">
        <v>88</v>
      </c>
      <c r="E10997" t="s">
        <v>76</v>
      </c>
      <c r="F10997" s="7">
        <v>43539</v>
      </c>
      <c r="G10997" s="7">
        <v>43905</v>
      </c>
      <c r="H10997" t="s">
        <v>77</v>
      </c>
      <c r="I10997" t="s">
        <v>78</v>
      </c>
      <c r="J10997" s="7">
        <v>45437</v>
      </c>
      <c r="K10997" s="7">
        <v>46087</v>
      </c>
      <c r="L10997" s="7">
        <v>43905</v>
      </c>
      <c r="M10997" t="s">
        <v>77</v>
      </c>
      <c r="N10997" t="s">
        <v>79</v>
      </c>
      <c r="O10997">
        <v>2026</v>
      </c>
      <c r="P10997" s="2">
        <v>2</v>
      </c>
      <c r="Q10997" t="s">
        <v>80</v>
      </c>
      <c r="R10997" s="8">
        <v>46267</v>
      </c>
      <c r="S10997" s="2">
        <v>1</v>
      </c>
      <c r="T10997" s="2" t="s">
        <v>81</v>
      </c>
    </row>
    <row r="10998" spans="1:20" x14ac:dyDescent="0.25">
      <c r="A10998">
        <v>1120197310</v>
      </c>
      <c r="B10998">
        <v>116869445</v>
      </c>
      <c r="C10998" t="s">
        <v>85</v>
      </c>
      <c r="D10998" t="s">
        <v>83</v>
      </c>
      <c r="E10998" t="s">
        <v>76</v>
      </c>
      <c r="F10998" s="7">
        <v>43553</v>
      </c>
      <c r="G10998" s="7">
        <v>43737</v>
      </c>
      <c r="H10998" t="s">
        <v>77</v>
      </c>
      <c r="I10998" t="s">
        <v>84</v>
      </c>
      <c r="J10998" s="7">
        <v>45929</v>
      </c>
      <c r="K10998" s="7">
        <v>45919</v>
      </c>
      <c r="L10998" s="7">
        <v>43737</v>
      </c>
      <c r="M10998" t="s">
        <v>77</v>
      </c>
      <c r="N10998" t="s">
        <v>79</v>
      </c>
      <c r="O10998">
        <v>2026</v>
      </c>
      <c r="P10998" s="2">
        <v>2</v>
      </c>
      <c r="Q10998" t="s">
        <v>80</v>
      </c>
      <c r="R10998" s="8">
        <v>46267</v>
      </c>
      <c r="S10998" s="2">
        <v>1</v>
      </c>
      <c r="T10998" s="2" t="s">
        <v>81</v>
      </c>
    </row>
    <row r="10999" spans="1:20" x14ac:dyDescent="0.25">
      <c r="A10999">
        <v>1120197328</v>
      </c>
      <c r="B10999">
        <v>116882952</v>
      </c>
      <c r="C10999" t="s">
        <v>82</v>
      </c>
      <c r="D10999" t="s">
        <v>83</v>
      </c>
      <c r="E10999" t="s">
        <v>76</v>
      </c>
      <c r="F10999" s="7">
        <v>43556</v>
      </c>
      <c r="G10999" s="7">
        <v>43736</v>
      </c>
      <c r="H10999" t="s">
        <v>77</v>
      </c>
      <c r="I10999" t="s">
        <v>78</v>
      </c>
      <c r="J10999" s="7">
        <v>45292</v>
      </c>
      <c r="K10999" s="7">
        <v>43667</v>
      </c>
      <c r="L10999" s="7">
        <v>43736</v>
      </c>
      <c r="M10999" t="s">
        <v>77</v>
      </c>
      <c r="N10999" t="s">
        <v>92</v>
      </c>
      <c r="O10999">
        <v>2026</v>
      </c>
      <c r="P10999" s="2">
        <v>2</v>
      </c>
      <c r="Q10999" t="s">
        <v>80</v>
      </c>
      <c r="R10999" s="8">
        <v>46267</v>
      </c>
      <c r="S10999" s="2">
        <v>1</v>
      </c>
      <c r="T10999" s="2" t="s">
        <v>81</v>
      </c>
    </row>
    <row r="11000" spans="1:20" x14ac:dyDescent="0.25">
      <c r="A11000">
        <v>1120197368</v>
      </c>
      <c r="B11000">
        <v>116980460</v>
      </c>
      <c r="C11000" t="s">
        <v>82</v>
      </c>
      <c r="D11000" t="s">
        <v>88</v>
      </c>
      <c r="E11000" t="s">
        <v>76</v>
      </c>
      <c r="F11000" s="7">
        <v>43563</v>
      </c>
      <c r="G11000" s="7">
        <v>43929</v>
      </c>
      <c r="H11000" t="s">
        <v>77</v>
      </c>
      <c r="I11000" t="s">
        <v>78</v>
      </c>
      <c r="J11000" s="7">
        <v>45845</v>
      </c>
      <c r="K11000" s="7">
        <v>45152</v>
      </c>
      <c r="L11000" s="7">
        <v>43929</v>
      </c>
      <c r="M11000" t="s">
        <v>77</v>
      </c>
      <c r="N11000" t="s">
        <v>92</v>
      </c>
      <c r="O11000">
        <v>2026</v>
      </c>
      <c r="P11000" s="2">
        <v>2</v>
      </c>
      <c r="Q11000" t="s">
        <v>80</v>
      </c>
      <c r="R11000" s="8">
        <v>46267</v>
      </c>
      <c r="S11000" s="2">
        <v>1</v>
      </c>
      <c r="T11000" s="2" t="s">
        <v>81</v>
      </c>
    </row>
    <row r="11001" spans="1:20" x14ac:dyDescent="0.25">
      <c r="A11001">
        <v>1120197405</v>
      </c>
      <c r="B11001">
        <v>117022119</v>
      </c>
      <c r="C11001" t="s">
        <v>82</v>
      </c>
      <c r="D11001" t="s">
        <v>88</v>
      </c>
      <c r="E11001" t="s">
        <v>76</v>
      </c>
      <c r="F11001" s="7">
        <v>43568</v>
      </c>
      <c r="G11001" s="7">
        <v>43934</v>
      </c>
      <c r="H11001" t="s">
        <v>77</v>
      </c>
      <c r="I11001" t="s">
        <v>78</v>
      </c>
      <c r="J11001" s="7">
        <v>45533</v>
      </c>
      <c r="K11001" s="7">
        <v>44488</v>
      </c>
      <c r="L11001" s="7">
        <v>43934</v>
      </c>
      <c r="M11001" t="s">
        <v>77</v>
      </c>
      <c r="N11001" t="s">
        <v>79</v>
      </c>
      <c r="O11001">
        <v>2026</v>
      </c>
      <c r="P11001" s="2">
        <v>2</v>
      </c>
      <c r="Q11001" t="s">
        <v>80</v>
      </c>
      <c r="R11001" s="8">
        <v>46267</v>
      </c>
      <c r="S11001" s="2">
        <v>1</v>
      </c>
      <c r="T11001" s="2" t="s">
        <v>81</v>
      </c>
    </row>
    <row r="11002" spans="1:20" x14ac:dyDescent="0.25">
      <c r="A11002">
        <v>1120197437</v>
      </c>
      <c r="B11002">
        <v>117047198</v>
      </c>
      <c r="C11002" t="s">
        <v>82</v>
      </c>
      <c r="D11002" t="s">
        <v>75</v>
      </c>
      <c r="E11002" t="s">
        <v>76</v>
      </c>
      <c r="F11002" s="7">
        <v>43572</v>
      </c>
      <c r="G11002" s="7">
        <v>43938</v>
      </c>
      <c r="H11002" t="s">
        <v>77</v>
      </c>
      <c r="I11002" t="s">
        <v>78</v>
      </c>
      <c r="J11002" s="7">
        <v>45557</v>
      </c>
      <c r="K11002" s="7">
        <v>44234</v>
      </c>
      <c r="L11002" s="7">
        <v>43938</v>
      </c>
      <c r="M11002" t="s">
        <v>77</v>
      </c>
      <c r="N11002" t="s">
        <v>79</v>
      </c>
      <c r="O11002">
        <v>2026</v>
      </c>
      <c r="P11002" s="2">
        <v>2</v>
      </c>
      <c r="Q11002" t="s">
        <v>80</v>
      </c>
      <c r="R11002" s="8">
        <v>46267</v>
      </c>
      <c r="S11002" s="2">
        <v>1</v>
      </c>
      <c r="T11002" s="2" t="s">
        <v>81</v>
      </c>
    </row>
    <row r="11003" spans="1:20" x14ac:dyDescent="0.25">
      <c r="A11003">
        <v>1120197489</v>
      </c>
      <c r="B11003">
        <v>117094955</v>
      </c>
      <c r="C11003" t="s">
        <v>96</v>
      </c>
      <c r="D11003" t="s">
        <v>83</v>
      </c>
      <c r="E11003" t="s">
        <v>76</v>
      </c>
      <c r="F11003" s="7">
        <v>43579</v>
      </c>
      <c r="G11003" s="7">
        <v>43762</v>
      </c>
      <c r="H11003" t="s">
        <v>86</v>
      </c>
      <c r="I11003" t="s">
        <v>87</v>
      </c>
      <c r="J11003" s="7">
        <v>45953</v>
      </c>
      <c r="K11003" s="7">
        <v>45748</v>
      </c>
      <c r="L11003" s="7">
        <v>43762</v>
      </c>
      <c r="M11003" t="s">
        <v>86</v>
      </c>
      <c r="N11003" t="s">
        <v>79</v>
      </c>
      <c r="O11003">
        <v>2026</v>
      </c>
      <c r="P11003" s="2">
        <v>2</v>
      </c>
      <c r="Q11003" t="s">
        <v>80</v>
      </c>
      <c r="R11003" s="8">
        <v>46267</v>
      </c>
      <c r="S11003" s="2">
        <v>1</v>
      </c>
      <c r="T11003" s="2" t="s">
        <v>81</v>
      </c>
    </row>
    <row r="11004" spans="1:20" x14ac:dyDescent="0.25">
      <c r="A11004">
        <v>1120197490</v>
      </c>
      <c r="B11004">
        <v>117094955</v>
      </c>
      <c r="C11004" t="s">
        <v>96</v>
      </c>
      <c r="D11004" t="s">
        <v>83</v>
      </c>
      <c r="E11004" t="s">
        <v>76</v>
      </c>
      <c r="F11004" s="7">
        <v>43579</v>
      </c>
      <c r="G11004" s="7">
        <v>43762</v>
      </c>
      <c r="H11004" t="s">
        <v>86</v>
      </c>
      <c r="I11004" t="s">
        <v>87</v>
      </c>
      <c r="J11004" s="7">
        <v>45953</v>
      </c>
      <c r="K11004" s="7">
        <v>43667</v>
      </c>
      <c r="L11004" s="7">
        <v>43762</v>
      </c>
      <c r="M11004" t="s">
        <v>86</v>
      </c>
      <c r="N11004" t="s">
        <v>79</v>
      </c>
      <c r="O11004">
        <v>2026</v>
      </c>
      <c r="P11004" s="2">
        <v>2</v>
      </c>
      <c r="Q11004" t="s">
        <v>80</v>
      </c>
      <c r="R11004" s="8">
        <v>46267</v>
      </c>
      <c r="S11004" s="2">
        <v>1</v>
      </c>
      <c r="T11004" s="2" t="s">
        <v>81</v>
      </c>
    </row>
    <row r="11005" spans="1:20" x14ac:dyDescent="0.25">
      <c r="A11005">
        <v>1120197532</v>
      </c>
      <c r="B11005">
        <v>117130883</v>
      </c>
      <c r="C11005" t="s">
        <v>90</v>
      </c>
      <c r="D11005" t="s">
        <v>88</v>
      </c>
      <c r="E11005" t="s">
        <v>76</v>
      </c>
      <c r="F11005" s="7">
        <v>43585</v>
      </c>
      <c r="G11005" s="7">
        <v>43951</v>
      </c>
      <c r="H11005" t="s">
        <v>77</v>
      </c>
      <c r="I11005" t="s">
        <v>84</v>
      </c>
      <c r="J11005" s="7">
        <v>45716</v>
      </c>
      <c r="K11005" s="7">
        <v>45863</v>
      </c>
      <c r="L11005" s="7">
        <v>43951</v>
      </c>
      <c r="M11005" t="s">
        <v>77</v>
      </c>
      <c r="N11005" t="s">
        <v>79</v>
      </c>
      <c r="O11005">
        <v>2026</v>
      </c>
      <c r="P11005" s="2">
        <v>2</v>
      </c>
      <c r="Q11005" t="s">
        <v>80</v>
      </c>
      <c r="R11005" s="8">
        <v>46267</v>
      </c>
      <c r="S11005" s="2">
        <v>1</v>
      </c>
      <c r="T11005" s="2" t="s">
        <v>81</v>
      </c>
    </row>
    <row r="11006" spans="1:20" x14ac:dyDescent="0.25">
      <c r="A11006">
        <v>1120197580</v>
      </c>
      <c r="B11006">
        <v>117163249</v>
      </c>
      <c r="C11006" t="s">
        <v>82</v>
      </c>
      <c r="D11006" t="s">
        <v>88</v>
      </c>
      <c r="E11006" t="s">
        <v>76</v>
      </c>
      <c r="F11006" s="7">
        <v>43590</v>
      </c>
      <c r="G11006" s="7">
        <v>43956</v>
      </c>
      <c r="H11006" t="s">
        <v>77</v>
      </c>
      <c r="I11006" t="s">
        <v>84</v>
      </c>
      <c r="J11006" s="7">
        <v>45482</v>
      </c>
      <c r="K11006" s="7">
        <v>46129</v>
      </c>
      <c r="L11006" s="7">
        <v>43956</v>
      </c>
      <c r="M11006" t="s">
        <v>77</v>
      </c>
      <c r="N11006" t="s">
        <v>79</v>
      </c>
      <c r="O11006">
        <v>2026</v>
      </c>
      <c r="P11006" s="2">
        <v>2</v>
      </c>
      <c r="Q11006" t="s">
        <v>80</v>
      </c>
      <c r="R11006" s="8">
        <v>46267</v>
      </c>
      <c r="S11006" s="2">
        <v>1</v>
      </c>
      <c r="T11006" s="2" t="s">
        <v>81</v>
      </c>
    </row>
    <row r="11007" spans="1:20" x14ac:dyDescent="0.25">
      <c r="A11007">
        <v>1120197589</v>
      </c>
      <c r="B11007">
        <v>117164399</v>
      </c>
      <c r="C11007" t="s">
        <v>95</v>
      </c>
      <c r="D11007" t="s">
        <v>83</v>
      </c>
      <c r="E11007" t="s">
        <v>76</v>
      </c>
      <c r="F11007" s="7">
        <v>43590</v>
      </c>
      <c r="G11007" s="7">
        <v>43774</v>
      </c>
      <c r="H11007" t="s">
        <v>77</v>
      </c>
      <c r="I11007" t="s">
        <v>78</v>
      </c>
      <c r="J11007" s="7">
        <v>46187</v>
      </c>
      <c r="K11007" s="7">
        <v>45748</v>
      </c>
      <c r="L11007" s="7">
        <v>43774</v>
      </c>
      <c r="M11007" t="s">
        <v>77</v>
      </c>
      <c r="N11007" t="s">
        <v>79</v>
      </c>
      <c r="O11007">
        <v>2026</v>
      </c>
      <c r="P11007" s="2">
        <v>2</v>
      </c>
      <c r="Q11007" t="s">
        <v>80</v>
      </c>
      <c r="R11007" s="8">
        <v>46267</v>
      </c>
      <c r="S11007" s="2">
        <v>1</v>
      </c>
      <c r="T11007" s="2" t="s">
        <v>81</v>
      </c>
    </row>
    <row r="11008" spans="1:20" x14ac:dyDescent="0.25">
      <c r="A11008">
        <v>1120197603</v>
      </c>
      <c r="B11008">
        <v>117175845</v>
      </c>
      <c r="C11008" t="s">
        <v>82</v>
      </c>
      <c r="D11008" t="s">
        <v>83</v>
      </c>
      <c r="E11008" t="s">
        <v>76</v>
      </c>
      <c r="F11008" s="7">
        <v>43592</v>
      </c>
      <c r="G11008" s="7">
        <v>43772</v>
      </c>
      <c r="H11008" t="s">
        <v>77</v>
      </c>
      <c r="I11008" t="s">
        <v>84</v>
      </c>
      <c r="J11008" s="7">
        <v>45740</v>
      </c>
      <c r="K11008" s="7">
        <v>45748</v>
      </c>
      <c r="L11008" s="7">
        <v>43772</v>
      </c>
      <c r="M11008" t="s">
        <v>77</v>
      </c>
      <c r="N11008" t="s">
        <v>79</v>
      </c>
      <c r="O11008">
        <v>2026</v>
      </c>
      <c r="P11008" s="2">
        <v>2</v>
      </c>
      <c r="Q11008" t="s">
        <v>80</v>
      </c>
      <c r="R11008" s="8">
        <v>46267</v>
      </c>
      <c r="S11008" s="2">
        <v>1</v>
      </c>
      <c r="T11008" s="2" t="s">
        <v>81</v>
      </c>
    </row>
    <row r="11009" spans="1:20" x14ac:dyDescent="0.25">
      <c r="A11009">
        <v>1120197637</v>
      </c>
      <c r="B11009">
        <v>117215569</v>
      </c>
      <c r="C11009" t="s">
        <v>82</v>
      </c>
      <c r="D11009" t="s">
        <v>88</v>
      </c>
      <c r="E11009" t="s">
        <v>76</v>
      </c>
      <c r="F11009" s="7">
        <v>43596</v>
      </c>
      <c r="G11009" s="7">
        <v>43962</v>
      </c>
      <c r="H11009" t="s">
        <v>77</v>
      </c>
      <c r="I11009" t="s">
        <v>78</v>
      </c>
      <c r="J11009" s="7">
        <v>45604</v>
      </c>
      <c r="K11009" s="7">
        <v>44239</v>
      </c>
      <c r="L11009" s="7">
        <v>43962</v>
      </c>
      <c r="M11009" t="s">
        <v>77</v>
      </c>
      <c r="N11009" t="s">
        <v>79</v>
      </c>
      <c r="O11009">
        <v>2026</v>
      </c>
      <c r="P11009" s="2">
        <v>2</v>
      </c>
      <c r="Q11009" t="s">
        <v>80</v>
      </c>
      <c r="R11009" s="8">
        <v>46267</v>
      </c>
      <c r="S11009" s="2">
        <v>1</v>
      </c>
      <c r="T11009" s="2" t="s">
        <v>81</v>
      </c>
    </row>
    <row r="11010" spans="1:20" x14ac:dyDescent="0.25">
      <c r="A11010">
        <v>1120197668</v>
      </c>
      <c r="B11010">
        <v>117238504</v>
      </c>
      <c r="C11010" t="s">
        <v>82</v>
      </c>
      <c r="D11010" t="s">
        <v>88</v>
      </c>
      <c r="E11010" t="s">
        <v>76</v>
      </c>
      <c r="F11010" s="7">
        <v>43600</v>
      </c>
      <c r="G11010" s="7">
        <v>43966</v>
      </c>
      <c r="H11010" t="s">
        <v>77</v>
      </c>
      <c r="I11010" t="s">
        <v>78</v>
      </c>
      <c r="J11010" s="7">
        <v>46077</v>
      </c>
      <c r="K11010" s="7">
        <v>44238</v>
      </c>
      <c r="L11010" s="7">
        <v>43966</v>
      </c>
      <c r="M11010" t="s">
        <v>77</v>
      </c>
      <c r="N11010" t="s">
        <v>79</v>
      </c>
      <c r="O11010">
        <v>2026</v>
      </c>
      <c r="P11010" s="2">
        <v>2</v>
      </c>
      <c r="Q11010" t="s">
        <v>80</v>
      </c>
      <c r="R11010" s="8">
        <v>46267</v>
      </c>
      <c r="S11010" s="2">
        <v>1</v>
      </c>
      <c r="T11010" s="2" t="s">
        <v>81</v>
      </c>
    </row>
    <row r="11011" spans="1:20" x14ac:dyDescent="0.25">
      <c r="A11011">
        <v>1120197704</v>
      </c>
      <c r="B11011">
        <v>117276792</v>
      </c>
      <c r="C11011" t="s">
        <v>82</v>
      </c>
      <c r="D11011" t="s">
        <v>88</v>
      </c>
      <c r="E11011" t="s">
        <v>76</v>
      </c>
      <c r="F11011" s="7">
        <v>43605</v>
      </c>
      <c r="G11011" s="7">
        <v>43971</v>
      </c>
      <c r="H11011" t="s">
        <v>77</v>
      </c>
      <c r="I11011" t="s">
        <v>78</v>
      </c>
      <c r="J11011" s="7">
        <v>45427</v>
      </c>
      <c r="K11011" s="7">
        <v>45701</v>
      </c>
      <c r="L11011" s="7">
        <v>43971</v>
      </c>
      <c r="M11011" t="s">
        <v>77</v>
      </c>
      <c r="N11011" t="s">
        <v>79</v>
      </c>
      <c r="O11011">
        <v>2026</v>
      </c>
      <c r="P11011" s="2">
        <v>2</v>
      </c>
      <c r="Q11011" t="s">
        <v>80</v>
      </c>
      <c r="R11011" s="8">
        <v>46267</v>
      </c>
      <c r="S11011" s="2">
        <v>1</v>
      </c>
      <c r="T11011" s="2" t="s">
        <v>81</v>
      </c>
    </row>
    <row r="11012" spans="1:20" x14ac:dyDescent="0.25">
      <c r="A11012">
        <v>1120197705</v>
      </c>
      <c r="B11012">
        <v>117276792</v>
      </c>
      <c r="C11012" t="s">
        <v>82</v>
      </c>
      <c r="D11012" t="s">
        <v>88</v>
      </c>
      <c r="E11012" t="s">
        <v>76</v>
      </c>
      <c r="F11012" s="7">
        <v>43605</v>
      </c>
      <c r="G11012" s="7">
        <v>43971</v>
      </c>
      <c r="H11012" t="s">
        <v>77</v>
      </c>
      <c r="I11012" t="s">
        <v>78</v>
      </c>
      <c r="J11012" s="7">
        <v>45427</v>
      </c>
      <c r="K11012" s="7">
        <v>46204</v>
      </c>
      <c r="L11012" s="7">
        <v>43971</v>
      </c>
      <c r="M11012" t="s">
        <v>77</v>
      </c>
      <c r="N11012" t="s">
        <v>79</v>
      </c>
      <c r="O11012">
        <v>2026</v>
      </c>
      <c r="P11012" s="2">
        <v>2</v>
      </c>
      <c r="Q11012" t="s">
        <v>80</v>
      </c>
      <c r="R11012" s="8">
        <v>46267</v>
      </c>
      <c r="S11012" s="2">
        <v>1</v>
      </c>
      <c r="T11012" s="2" t="s">
        <v>81</v>
      </c>
    </row>
    <row r="11013" spans="1:20" x14ac:dyDescent="0.25">
      <c r="A11013">
        <v>1120197748</v>
      </c>
      <c r="B11013">
        <v>117324254</v>
      </c>
      <c r="C11013" t="s">
        <v>82</v>
      </c>
      <c r="D11013" t="s">
        <v>88</v>
      </c>
      <c r="E11013" t="s">
        <v>76</v>
      </c>
      <c r="F11013" s="7">
        <v>43612</v>
      </c>
      <c r="G11013" s="7">
        <v>43978</v>
      </c>
      <c r="H11013" t="s">
        <v>77</v>
      </c>
      <c r="I11013" t="s">
        <v>78</v>
      </c>
      <c r="J11013" s="7">
        <v>45132</v>
      </c>
      <c r="K11013" s="7">
        <v>44601</v>
      </c>
      <c r="L11013" s="7">
        <v>43978</v>
      </c>
      <c r="M11013" t="s">
        <v>77</v>
      </c>
      <c r="N11013" t="s">
        <v>92</v>
      </c>
      <c r="O11013">
        <v>2026</v>
      </c>
      <c r="P11013" s="2">
        <v>2</v>
      </c>
      <c r="Q11013" t="s">
        <v>80</v>
      </c>
      <c r="R11013" s="8">
        <v>46267</v>
      </c>
      <c r="S11013" s="2">
        <v>1</v>
      </c>
      <c r="T11013" s="2" t="s">
        <v>81</v>
      </c>
    </row>
    <row r="11014" spans="1:20" x14ac:dyDescent="0.25">
      <c r="A11014">
        <v>1120197768</v>
      </c>
      <c r="B11014">
        <v>117339360</v>
      </c>
      <c r="C11014" t="s">
        <v>82</v>
      </c>
      <c r="D11014" t="s">
        <v>88</v>
      </c>
      <c r="E11014" t="s">
        <v>76</v>
      </c>
      <c r="F11014" s="7">
        <v>43614</v>
      </c>
      <c r="G11014" s="7">
        <v>43980</v>
      </c>
      <c r="H11014" t="s">
        <v>77</v>
      </c>
      <c r="I11014" t="s">
        <v>78</v>
      </c>
      <c r="J11014" s="7">
        <v>45027</v>
      </c>
      <c r="K11014" s="7">
        <v>43956</v>
      </c>
      <c r="L11014" s="7">
        <v>43980</v>
      </c>
      <c r="M11014" t="s">
        <v>77</v>
      </c>
      <c r="N11014" t="s">
        <v>92</v>
      </c>
      <c r="O11014">
        <v>2026</v>
      </c>
      <c r="P11014" s="2">
        <v>2</v>
      </c>
      <c r="Q11014" t="s">
        <v>80</v>
      </c>
      <c r="R11014" s="8">
        <v>46267</v>
      </c>
      <c r="S11014" s="2">
        <v>1</v>
      </c>
      <c r="T11014" s="2" t="s">
        <v>81</v>
      </c>
    </row>
    <row r="11015" spans="1:20" x14ac:dyDescent="0.25">
      <c r="A11015">
        <v>1120197916</v>
      </c>
      <c r="B11015">
        <v>117755418</v>
      </c>
      <c r="C11015" t="s">
        <v>91</v>
      </c>
      <c r="D11015" t="s">
        <v>75</v>
      </c>
      <c r="E11015" t="s">
        <v>76</v>
      </c>
      <c r="F11015" s="7">
        <v>43666</v>
      </c>
      <c r="G11015" s="7">
        <v>45493</v>
      </c>
      <c r="H11015" t="s">
        <v>77</v>
      </c>
      <c r="I11015" t="s">
        <v>78</v>
      </c>
      <c r="J11015" s="7">
        <v>45545</v>
      </c>
      <c r="K11015" s="7">
        <v>46115</v>
      </c>
      <c r="L11015" s="7">
        <v>45493</v>
      </c>
      <c r="M11015" t="s">
        <v>77</v>
      </c>
      <c r="N11015" t="s">
        <v>79</v>
      </c>
      <c r="O11015">
        <v>2026</v>
      </c>
      <c r="P11015" s="2">
        <v>2</v>
      </c>
      <c r="Q11015" t="s">
        <v>80</v>
      </c>
      <c r="R11015" s="8">
        <v>46267</v>
      </c>
      <c r="S11015" s="2">
        <v>1</v>
      </c>
      <c r="T11015" s="2" t="s">
        <v>81</v>
      </c>
    </row>
    <row r="11016" spans="1:20" x14ac:dyDescent="0.25">
      <c r="A11016">
        <v>1120197919</v>
      </c>
      <c r="B11016">
        <v>117756459</v>
      </c>
      <c r="C11016" t="s">
        <v>98</v>
      </c>
      <c r="D11016" t="s">
        <v>88</v>
      </c>
      <c r="E11016" t="s">
        <v>76</v>
      </c>
      <c r="F11016" s="7">
        <v>43691</v>
      </c>
      <c r="G11016" s="7">
        <v>44057</v>
      </c>
      <c r="H11016" t="s">
        <v>77</v>
      </c>
      <c r="I11016" t="s">
        <v>78</v>
      </c>
      <c r="J11016" s="7">
        <v>45693</v>
      </c>
      <c r="K11016" s="7">
        <v>45436</v>
      </c>
      <c r="L11016" s="7">
        <v>44057</v>
      </c>
      <c r="M11016" t="s">
        <v>77</v>
      </c>
      <c r="N11016" t="s">
        <v>79</v>
      </c>
      <c r="O11016">
        <v>2026</v>
      </c>
      <c r="P11016" s="2">
        <v>2</v>
      </c>
      <c r="Q11016" t="s">
        <v>80</v>
      </c>
      <c r="R11016" s="8">
        <v>46267</v>
      </c>
      <c r="S11016" s="2">
        <v>1</v>
      </c>
      <c r="T11016" s="2" t="s">
        <v>81</v>
      </c>
    </row>
    <row r="11017" spans="1:20" x14ac:dyDescent="0.25">
      <c r="A11017">
        <v>1120198333</v>
      </c>
      <c r="B11017">
        <v>119125031</v>
      </c>
      <c r="C11017" t="s">
        <v>91</v>
      </c>
      <c r="D11017" t="s">
        <v>88</v>
      </c>
      <c r="E11017" t="s">
        <v>76</v>
      </c>
      <c r="F11017" s="7">
        <v>43990</v>
      </c>
      <c r="G11017" s="7">
        <v>45816</v>
      </c>
      <c r="H11017" t="s">
        <v>77</v>
      </c>
      <c r="I11017" t="s">
        <v>84</v>
      </c>
      <c r="J11017" s="7">
        <v>45749</v>
      </c>
      <c r="K11017" s="7">
        <v>45748</v>
      </c>
      <c r="L11017" s="7">
        <v>45816</v>
      </c>
      <c r="M11017" t="s">
        <v>77</v>
      </c>
      <c r="N11017" t="s">
        <v>79</v>
      </c>
      <c r="O11017">
        <v>2026</v>
      </c>
      <c r="P11017" s="2">
        <v>2</v>
      </c>
      <c r="Q11017" t="s">
        <v>80</v>
      </c>
      <c r="R11017" s="8">
        <v>46267</v>
      </c>
      <c r="S11017" s="2">
        <v>1</v>
      </c>
      <c r="T11017" s="2" t="s">
        <v>81</v>
      </c>
    </row>
    <row r="11018" spans="1:20" x14ac:dyDescent="0.25">
      <c r="A11018">
        <v>1120198334</v>
      </c>
      <c r="B11018">
        <v>119125031</v>
      </c>
      <c r="C11018" t="s">
        <v>91</v>
      </c>
      <c r="D11018" t="s">
        <v>88</v>
      </c>
      <c r="E11018" t="s">
        <v>76</v>
      </c>
      <c r="F11018" s="7">
        <v>43990</v>
      </c>
      <c r="G11018" s="7">
        <v>45816</v>
      </c>
      <c r="H11018" t="s">
        <v>77</v>
      </c>
      <c r="I11018" t="s">
        <v>84</v>
      </c>
      <c r="J11018" s="7">
        <v>45749</v>
      </c>
      <c r="K11018" s="7">
        <v>45925</v>
      </c>
      <c r="L11018" s="7">
        <v>45816</v>
      </c>
      <c r="M11018" t="s">
        <v>77</v>
      </c>
      <c r="N11018" t="s">
        <v>79</v>
      </c>
      <c r="O11018">
        <v>2026</v>
      </c>
      <c r="P11018" s="2">
        <v>2</v>
      </c>
      <c r="Q11018" t="s">
        <v>80</v>
      </c>
      <c r="R11018" s="8">
        <v>46267</v>
      </c>
      <c r="S11018" s="2">
        <v>1</v>
      </c>
      <c r="T11018" s="2" t="s">
        <v>81</v>
      </c>
    </row>
    <row r="11019" spans="1:20" x14ac:dyDescent="0.25">
      <c r="A11019">
        <v>1120198455</v>
      </c>
      <c r="B11019">
        <v>119235696</v>
      </c>
      <c r="C11019" t="s">
        <v>98</v>
      </c>
      <c r="D11019" t="s">
        <v>75</v>
      </c>
      <c r="E11019" t="s">
        <v>76</v>
      </c>
      <c r="F11019" s="7">
        <v>44012</v>
      </c>
      <c r="G11019" s="7">
        <v>45838</v>
      </c>
      <c r="H11019" t="s">
        <v>77</v>
      </c>
      <c r="I11019" t="s">
        <v>78</v>
      </c>
      <c r="J11019" s="7">
        <v>45831</v>
      </c>
      <c r="K11019" s="7">
        <v>46120</v>
      </c>
      <c r="L11019" s="7">
        <v>45838</v>
      </c>
      <c r="M11019" t="s">
        <v>77</v>
      </c>
      <c r="N11019" t="s">
        <v>79</v>
      </c>
      <c r="O11019">
        <v>2026</v>
      </c>
      <c r="P11019" s="2">
        <v>2</v>
      </c>
      <c r="Q11019" t="s">
        <v>80</v>
      </c>
      <c r="R11019" s="8">
        <v>46267</v>
      </c>
      <c r="S11019" s="2">
        <v>1</v>
      </c>
      <c r="T11019" s="2" t="s">
        <v>81</v>
      </c>
    </row>
    <row r="11020" spans="1:20" x14ac:dyDescent="0.25">
      <c r="A11020">
        <v>1120198704</v>
      </c>
      <c r="B11020">
        <v>119494858</v>
      </c>
      <c r="C11020" t="s">
        <v>74</v>
      </c>
      <c r="D11020" t="s">
        <v>75</v>
      </c>
      <c r="E11020" t="s">
        <v>76</v>
      </c>
      <c r="F11020" s="7">
        <v>44035</v>
      </c>
      <c r="G11020" s="7">
        <v>44400</v>
      </c>
      <c r="H11020" t="s">
        <v>86</v>
      </c>
      <c r="I11020" t="s">
        <v>87</v>
      </c>
      <c r="J11020" s="7">
        <v>45686</v>
      </c>
      <c r="K11020" s="7">
        <v>44215</v>
      </c>
      <c r="L11020" s="7">
        <v>44400</v>
      </c>
      <c r="M11020" t="s">
        <v>86</v>
      </c>
      <c r="N11020" t="s">
        <v>79</v>
      </c>
      <c r="O11020">
        <v>2026</v>
      </c>
      <c r="P11020" s="2">
        <v>2</v>
      </c>
      <c r="Q11020" t="s">
        <v>80</v>
      </c>
      <c r="R11020" s="8">
        <v>46267</v>
      </c>
      <c r="S11020" s="2">
        <v>1</v>
      </c>
      <c r="T11020" s="2" t="s">
        <v>81</v>
      </c>
    </row>
    <row r="11021" spans="1:20" x14ac:dyDescent="0.25">
      <c r="A11021">
        <v>1120198846</v>
      </c>
      <c r="B11021">
        <v>119579713</v>
      </c>
      <c r="C11021" t="s">
        <v>97</v>
      </c>
      <c r="D11021" t="s">
        <v>75</v>
      </c>
      <c r="E11021" t="s">
        <v>76</v>
      </c>
      <c r="F11021" s="7">
        <v>44051</v>
      </c>
      <c r="G11021" s="7">
        <v>44277</v>
      </c>
      <c r="H11021" t="s">
        <v>77</v>
      </c>
      <c r="I11021" t="s">
        <v>78</v>
      </c>
      <c r="J11021" s="7">
        <v>45882</v>
      </c>
      <c r="K11021" s="7">
        <v>44187</v>
      </c>
      <c r="L11021" s="7">
        <v>44277</v>
      </c>
      <c r="M11021" t="s">
        <v>77</v>
      </c>
      <c r="N11021" t="s">
        <v>79</v>
      </c>
      <c r="O11021">
        <v>2026</v>
      </c>
      <c r="P11021" s="2">
        <v>2</v>
      </c>
      <c r="Q11021" t="s">
        <v>80</v>
      </c>
      <c r="R11021" s="8">
        <v>46267</v>
      </c>
      <c r="S11021" s="2">
        <v>1</v>
      </c>
      <c r="T11021" s="2" t="s">
        <v>81</v>
      </c>
    </row>
    <row r="11022" spans="1:20" x14ac:dyDescent="0.25">
      <c r="A11022">
        <v>1120199583</v>
      </c>
      <c r="B11022">
        <v>119971514</v>
      </c>
      <c r="C11022" t="s">
        <v>96</v>
      </c>
      <c r="D11022" t="s">
        <v>75</v>
      </c>
      <c r="E11022" t="s">
        <v>76</v>
      </c>
      <c r="F11022" s="7">
        <v>44137</v>
      </c>
      <c r="G11022" s="7">
        <v>44502</v>
      </c>
      <c r="H11022" t="s">
        <v>86</v>
      </c>
      <c r="I11022" t="s">
        <v>87</v>
      </c>
      <c r="J11022" s="7">
        <v>45863</v>
      </c>
      <c r="K11022" s="7">
        <v>46107</v>
      </c>
      <c r="L11022" s="7">
        <v>44502</v>
      </c>
      <c r="M11022" t="s">
        <v>86</v>
      </c>
      <c r="N11022" t="s">
        <v>79</v>
      </c>
      <c r="O11022">
        <v>2026</v>
      </c>
      <c r="P11022" s="2">
        <v>2</v>
      </c>
      <c r="Q11022" t="s">
        <v>80</v>
      </c>
      <c r="R11022" s="8">
        <v>46267</v>
      </c>
      <c r="S11022" s="2">
        <v>1</v>
      </c>
      <c r="T11022" s="2" t="s">
        <v>81</v>
      </c>
    </row>
    <row r="11023" spans="1:20" x14ac:dyDescent="0.25">
      <c r="A11023">
        <v>1120199856</v>
      </c>
      <c r="B11023">
        <v>120161057</v>
      </c>
      <c r="C11023" t="s">
        <v>74</v>
      </c>
      <c r="D11023" t="s">
        <v>75</v>
      </c>
      <c r="E11023" t="s">
        <v>76</v>
      </c>
      <c r="F11023" s="7">
        <v>44175</v>
      </c>
      <c r="G11023" s="7">
        <v>46001</v>
      </c>
      <c r="H11023" t="s">
        <v>77</v>
      </c>
      <c r="I11023" t="s">
        <v>78</v>
      </c>
      <c r="J11023" s="7">
        <v>45852</v>
      </c>
      <c r="K11023" s="7">
        <v>44177</v>
      </c>
      <c r="L11023" s="7">
        <v>46001</v>
      </c>
      <c r="M11023" t="s">
        <v>77</v>
      </c>
      <c r="N11023" t="s">
        <v>79</v>
      </c>
      <c r="O11023">
        <v>2026</v>
      </c>
      <c r="P11023" s="2">
        <v>2</v>
      </c>
      <c r="Q11023" t="s">
        <v>80</v>
      </c>
      <c r="R11023" s="8">
        <v>46267</v>
      </c>
      <c r="S11023" s="2">
        <v>1</v>
      </c>
      <c r="T11023" s="2" t="s">
        <v>81</v>
      </c>
    </row>
    <row r="11024" spans="1:20" x14ac:dyDescent="0.25">
      <c r="A11024">
        <v>1120200193</v>
      </c>
      <c r="B11024">
        <v>121367009</v>
      </c>
      <c r="C11024" t="s">
        <v>85</v>
      </c>
      <c r="D11024" t="s">
        <v>75</v>
      </c>
      <c r="E11024" t="s">
        <v>76</v>
      </c>
      <c r="F11024" s="7">
        <v>44336</v>
      </c>
      <c r="G11024" s="7">
        <v>46162</v>
      </c>
      <c r="H11024" t="s">
        <v>86</v>
      </c>
      <c r="I11024" t="s">
        <v>87</v>
      </c>
      <c r="J11024" s="7">
        <v>46105</v>
      </c>
      <c r="K11024" s="7">
        <v>46104</v>
      </c>
      <c r="L11024" s="7">
        <v>46162</v>
      </c>
      <c r="M11024" t="s">
        <v>86</v>
      </c>
      <c r="N11024" t="s">
        <v>79</v>
      </c>
      <c r="O11024">
        <v>2026</v>
      </c>
      <c r="P11024" s="2">
        <v>2</v>
      </c>
      <c r="Q11024" t="s">
        <v>80</v>
      </c>
      <c r="R11024" s="8">
        <v>46267</v>
      </c>
      <c r="S11024" s="2">
        <v>1</v>
      </c>
      <c r="T11024" s="2" t="s">
        <v>81</v>
      </c>
    </row>
    <row r="11025" spans="1:20" x14ac:dyDescent="0.25">
      <c r="A11025">
        <v>1120200251</v>
      </c>
      <c r="B11025">
        <v>121445205</v>
      </c>
      <c r="C11025" t="s">
        <v>96</v>
      </c>
      <c r="D11025" t="s">
        <v>75</v>
      </c>
      <c r="E11025" t="s">
        <v>76</v>
      </c>
      <c r="F11025" s="7">
        <v>44349</v>
      </c>
      <c r="G11025" s="7">
        <v>44714</v>
      </c>
      <c r="H11025" t="s">
        <v>77</v>
      </c>
      <c r="I11025" t="s">
        <v>78</v>
      </c>
      <c r="J11025" s="7">
        <v>46108</v>
      </c>
      <c r="K11025" s="7">
        <v>46049</v>
      </c>
      <c r="L11025" s="7">
        <v>44714</v>
      </c>
      <c r="M11025" t="s">
        <v>77</v>
      </c>
      <c r="N11025" t="s">
        <v>79</v>
      </c>
      <c r="O11025">
        <v>2026</v>
      </c>
      <c r="P11025" s="2">
        <v>2</v>
      </c>
      <c r="Q11025" t="s">
        <v>80</v>
      </c>
      <c r="R11025" s="8">
        <v>46267</v>
      </c>
      <c r="S11025" s="2">
        <v>1</v>
      </c>
      <c r="T11025" s="2" t="s">
        <v>81</v>
      </c>
    </row>
    <row r="11026" spans="1:20" x14ac:dyDescent="0.25">
      <c r="A11026">
        <v>1120200285</v>
      </c>
      <c r="B11026">
        <v>121492042</v>
      </c>
      <c r="C11026" t="s">
        <v>74</v>
      </c>
      <c r="D11026" t="s">
        <v>88</v>
      </c>
      <c r="E11026" t="s">
        <v>76</v>
      </c>
      <c r="F11026" s="7">
        <v>44355</v>
      </c>
      <c r="G11026" s="7">
        <v>46181</v>
      </c>
      <c r="H11026" t="s">
        <v>77</v>
      </c>
      <c r="I11026" t="s">
        <v>78</v>
      </c>
      <c r="J11026" s="7">
        <v>45511</v>
      </c>
      <c r="K11026" s="7">
        <v>45888</v>
      </c>
      <c r="L11026" s="7">
        <v>46181</v>
      </c>
      <c r="M11026" t="s">
        <v>77</v>
      </c>
      <c r="N11026" t="s">
        <v>79</v>
      </c>
      <c r="O11026">
        <v>2026</v>
      </c>
      <c r="P11026" s="2">
        <v>2</v>
      </c>
      <c r="Q11026" t="s">
        <v>80</v>
      </c>
      <c r="R11026" s="8">
        <v>46267</v>
      </c>
      <c r="S11026" s="2">
        <v>1</v>
      </c>
      <c r="T11026" s="2" t="s">
        <v>81</v>
      </c>
    </row>
    <row r="11027" spans="1:20" x14ac:dyDescent="0.25">
      <c r="A11027">
        <v>1120200355</v>
      </c>
      <c r="B11027">
        <v>121585714</v>
      </c>
      <c r="C11027" t="s">
        <v>82</v>
      </c>
      <c r="D11027" t="s">
        <v>88</v>
      </c>
      <c r="E11027" t="s">
        <v>76</v>
      </c>
      <c r="F11027" s="7">
        <v>44370</v>
      </c>
      <c r="G11027" s="7">
        <v>44735</v>
      </c>
      <c r="H11027" t="s">
        <v>77</v>
      </c>
      <c r="I11027" t="s">
        <v>78</v>
      </c>
      <c r="J11027" s="7">
        <v>46144</v>
      </c>
      <c r="K11027" s="7">
        <v>45421</v>
      </c>
      <c r="L11027" s="7">
        <v>44735</v>
      </c>
      <c r="M11027" t="s">
        <v>77</v>
      </c>
      <c r="N11027" t="s">
        <v>79</v>
      </c>
      <c r="O11027">
        <v>2026</v>
      </c>
      <c r="P11027" s="2">
        <v>2</v>
      </c>
      <c r="Q11027" t="s">
        <v>80</v>
      </c>
      <c r="R11027" s="8">
        <v>46267</v>
      </c>
      <c r="S11027" s="2">
        <v>1</v>
      </c>
      <c r="T11027" s="2" t="s">
        <v>81</v>
      </c>
    </row>
    <row r="11028" spans="1:20" x14ac:dyDescent="0.25">
      <c r="A11028">
        <v>1120200468</v>
      </c>
      <c r="B11028">
        <v>121664386</v>
      </c>
      <c r="C11028" t="s">
        <v>82</v>
      </c>
      <c r="D11028" t="s">
        <v>75</v>
      </c>
      <c r="E11028" t="s">
        <v>76</v>
      </c>
      <c r="F11028" s="7">
        <v>44382</v>
      </c>
      <c r="G11028" s="7">
        <v>46208</v>
      </c>
      <c r="H11028" t="s">
        <v>77</v>
      </c>
      <c r="I11028" t="s">
        <v>89</v>
      </c>
      <c r="J11028" s="7">
        <v>46122</v>
      </c>
      <c r="K11028" s="7">
        <v>46128</v>
      </c>
      <c r="L11028" s="7">
        <v>46208</v>
      </c>
      <c r="M11028" t="s">
        <v>77</v>
      </c>
      <c r="N11028" t="s">
        <v>79</v>
      </c>
      <c r="O11028">
        <v>2026</v>
      </c>
      <c r="P11028" s="2">
        <v>2</v>
      </c>
      <c r="Q11028" t="s">
        <v>80</v>
      </c>
      <c r="R11028" s="8">
        <v>46267</v>
      </c>
      <c r="S11028" s="2">
        <v>1</v>
      </c>
      <c r="T11028" s="2" t="s">
        <v>81</v>
      </c>
    </row>
    <row r="11029" spans="1:20" x14ac:dyDescent="0.25">
      <c r="A11029">
        <v>1120200679</v>
      </c>
      <c r="B11029">
        <v>121769847</v>
      </c>
      <c r="C11029" t="s">
        <v>74</v>
      </c>
      <c r="D11029" t="s">
        <v>83</v>
      </c>
      <c r="E11029" t="s">
        <v>76</v>
      </c>
      <c r="F11029" s="7">
        <v>44355</v>
      </c>
      <c r="G11029" s="7">
        <v>44538</v>
      </c>
      <c r="H11029" t="s">
        <v>77</v>
      </c>
      <c r="I11029" t="s">
        <v>78</v>
      </c>
      <c r="J11029" s="7">
        <v>45735</v>
      </c>
      <c r="K11029" s="7">
        <v>45748</v>
      </c>
      <c r="L11029" s="7">
        <v>44538</v>
      </c>
      <c r="M11029" t="s">
        <v>77</v>
      </c>
      <c r="N11029" t="s">
        <v>79</v>
      </c>
      <c r="O11029">
        <v>2026</v>
      </c>
      <c r="P11029" s="2">
        <v>2</v>
      </c>
      <c r="Q11029" t="s">
        <v>80</v>
      </c>
      <c r="R11029" s="8">
        <v>46267</v>
      </c>
      <c r="S11029" s="2">
        <v>1</v>
      </c>
      <c r="T11029" s="2" t="s">
        <v>81</v>
      </c>
    </row>
    <row r="11030" spans="1:20" x14ac:dyDescent="0.25">
      <c r="A11030">
        <v>1120202054</v>
      </c>
      <c r="B11030">
        <v>122373332</v>
      </c>
      <c r="C11030" t="s">
        <v>74</v>
      </c>
      <c r="D11030" t="s">
        <v>75</v>
      </c>
      <c r="E11030" t="s">
        <v>76</v>
      </c>
      <c r="F11030" s="7">
        <v>44513</v>
      </c>
      <c r="G11030" s="7">
        <v>44878</v>
      </c>
      <c r="H11030" t="s">
        <v>77</v>
      </c>
      <c r="I11030" t="s">
        <v>89</v>
      </c>
      <c r="J11030" s="7">
        <v>46139</v>
      </c>
      <c r="K11030" s="7">
        <v>44514</v>
      </c>
      <c r="L11030" s="7">
        <v>44878</v>
      </c>
      <c r="M11030" t="s">
        <v>77</v>
      </c>
      <c r="N11030" t="s">
        <v>79</v>
      </c>
      <c r="O11030">
        <v>2026</v>
      </c>
      <c r="P11030" s="2">
        <v>2</v>
      </c>
      <c r="Q11030" t="s">
        <v>80</v>
      </c>
      <c r="R11030" s="8">
        <v>46267</v>
      </c>
      <c r="S11030" s="2">
        <v>1</v>
      </c>
      <c r="T11030" s="2" t="s">
        <v>81</v>
      </c>
    </row>
    <row r="11031" spans="1:20" x14ac:dyDescent="0.25">
      <c r="A11031">
        <v>1120202332</v>
      </c>
      <c r="B11031">
        <v>122925079</v>
      </c>
      <c r="C11031" t="s">
        <v>85</v>
      </c>
      <c r="D11031" t="s">
        <v>75</v>
      </c>
      <c r="E11031" t="s">
        <v>76</v>
      </c>
      <c r="F11031" s="7">
        <v>44510</v>
      </c>
      <c r="G11031" s="7">
        <v>46336</v>
      </c>
      <c r="H11031" t="s">
        <v>77</v>
      </c>
      <c r="I11031" t="s">
        <v>78</v>
      </c>
      <c r="J11031" s="7">
        <v>45608</v>
      </c>
      <c r="K11031" s="7">
        <v>44600</v>
      </c>
      <c r="L11031" s="7">
        <v>46336</v>
      </c>
      <c r="M11031" t="s">
        <v>77</v>
      </c>
      <c r="N11031" t="s">
        <v>79</v>
      </c>
      <c r="O11031">
        <v>2026</v>
      </c>
      <c r="P11031" s="2">
        <v>2</v>
      </c>
      <c r="Q11031" t="s">
        <v>80</v>
      </c>
      <c r="R11031" s="8">
        <v>46267</v>
      </c>
      <c r="S11031" s="2">
        <v>1</v>
      </c>
      <c r="T11031" s="2" t="s">
        <v>81</v>
      </c>
    </row>
    <row r="11032" spans="1:20" x14ac:dyDescent="0.25">
      <c r="A11032">
        <v>1120202757</v>
      </c>
      <c r="B11032">
        <v>123407464</v>
      </c>
      <c r="C11032" t="s">
        <v>74</v>
      </c>
      <c r="D11032" t="s">
        <v>83</v>
      </c>
      <c r="E11032" t="s">
        <v>76</v>
      </c>
      <c r="F11032" s="7">
        <v>44676</v>
      </c>
      <c r="G11032" s="7">
        <v>44859</v>
      </c>
      <c r="H11032" t="s">
        <v>77</v>
      </c>
      <c r="I11032" t="s">
        <v>84</v>
      </c>
      <c r="J11032" s="7">
        <v>45511</v>
      </c>
      <c r="K11032" s="7">
        <v>45747</v>
      </c>
      <c r="L11032" s="7">
        <v>44859</v>
      </c>
      <c r="M11032" t="s">
        <v>77</v>
      </c>
      <c r="N11032" t="s">
        <v>79</v>
      </c>
      <c r="O11032">
        <v>2026</v>
      </c>
      <c r="P11032" s="2">
        <v>2</v>
      </c>
      <c r="Q11032" t="s">
        <v>80</v>
      </c>
      <c r="R11032" s="8">
        <v>46267</v>
      </c>
      <c r="S11032" s="2">
        <v>1</v>
      </c>
      <c r="T11032" s="2" t="s">
        <v>81</v>
      </c>
    </row>
    <row r="11033" spans="1:20" x14ac:dyDescent="0.25">
      <c r="A11033">
        <v>1120203112</v>
      </c>
      <c r="B11033">
        <v>123610277</v>
      </c>
      <c r="C11033" t="s">
        <v>85</v>
      </c>
      <c r="D11033" t="s">
        <v>83</v>
      </c>
      <c r="E11033" t="s">
        <v>76</v>
      </c>
      <c r="F11033" s="7">
        <v>44697</v>
      </c>
      <c r="G11033" s="7">
        <v>44881</v>
      </c>
      <c r="H11033" t="s">
        <v>77</v>
      </c>
      <c r="I11033" t="s">
        <v>84</v>
      </c>
      <c r="J11033" s="7">
        <v>45742</v>
      </c>
      <c r="K11033" s="7">
        <v>45748</v>
      </c>
      <c r="L11033" s="7">
        <v>44881</v>
      </c>
      <c r="M11033" t="s">
        <v>77</v>
      </c>
      <c r="N11033" t="s">
        <v>79</v>
      </c>
      <c r="O11033">
        <v>2026</v>
      </c>
      <c r="P11033" s="2">
        <v>2</v>
      </c>
      <c r="Q11033" t="s">
        <v>80</v>
      </c>
      <c r="R11033" s="8">
        <v>46267</v>
      </c>
      <c r="S11033" s="2">
        <v>1</v>
      </c>
      <c r="T11033" s="2" t="s">
        <v>81</v>
      </c>
    </row>
    <row r="11034" spans="1:20" x14ac:dyDescent="0.25">
      <c r="A11034">
        <v>1120203113</v>
      </c>
      <c r="B11034">
        <v>123610277</v>
      </c>
      <c r="C11034" t="s">
        <v>85</v>
      </c>
      <c r="D11034" t="s">
        <v>83</v>
      </c>
      <c r="E11034" t="s">
        <v>76</v>
      </c>
      <c r="F11034" s="7">
        <v>44697</v>
      </c>
      <c r="G11034" s="7">
        <v>44881</v>
      </c>
      <c r="H11034" t="s">
        <v>77</v>
      </c>
      <c r="I11034" t="s">
        <v>84</v>
      </c>
      <c r="J11034" s="7">
        <v>45742</v>
      </c>
      <c r="K11034" s="7">
        <v>46163</v>
      </c>
      <c r="L11034" s="7">
        <v>44881</v>
      </c>
      <c r="M11034" t="s">
        <v>77</v>
      </c>
      <c r="N11034" t="s">
        <v>79</v>
      </c>
      <c r="O11034">
        <v>2026</v>
      </c>
      <c r="P11034" s="2">
        <v>2</v>
      </c>
      <c r="Q11034" t="s">
        <v>80</v>
      </c>
      <c r="R11034" s="8">
        <v>46267</v>
      </c>
      <c r="S11034" s="2">
        <v>1</v>
      </c>
      <c r="T11034" s="2" t="s">
        <v>81</v>
      </c>
    </row>
    <row r="11035" spans="1:20" x14ac:dyDescent="0.25">
      <c r="A11035">
        <v>1120203353</v>
      </c>
      <c r="B11035">
        <v>123750506</v>
      </c>
      <c r="C11035" t="s">
        <v>82</v>
      </c>
      <c r="D11035" t="s">
        <v>75</v>
      </c>
      <c r="E11035" t="s">
        <v>76</v>
      </c>
      <c r="F11035" s="7">
        <v>44715</v>
      </c>
      <c r="G11035" s="7">
        <v>45080</v>
      </c>
      <c r="H11035" t="s">
        <v>77</v>
      </c>
      <c r="I11035" t="s">
        <v>78</v>
      </c>
      <c r="J11035" s="7"/>
      <c r="K11035" s="7">
        <v>44735</v>
      </c>
      <c r="L11035" s="7">
        <v>45080</v>
      </c>
      <c r="M11035" t="s">
        <v>77</v>
      </c>
      <c r="N11035"/>
      <c r="O11035">
        <v>2026</v>
      </c>
      <c r="P11035" s="2">
        <v>2</v>
      </c>
      <c r="Q11035" t="s">
        <v>80</v>
      </c>
      <c r="R11035" s="8">
        <v>46267</v>
      </c>
      <c r="S11035" s="2">
        <v>1</v>
      </c>
      <c r="T11035" s="2" t="s">
        <v>81</v>
      </c>
    </row>
    <row r="11036" spans="1:20" x14ac:dyDescent="0.25">
      <c r="A11036">
        <v>1120203838</v>
      </c>
      <c r="B11036">
        <v>123972300</v>
      </c>
      <c r="C11036" t="s">
        <v>93</v>
      </c>
      <c r="D11036" t="s">
        <v>75</v>
      </c>
      <c r="E11036" t="s">
        <v>76</v>
      </c>
      <c r="F11036" s="7">
        <v>44743</v>
      </c>
      <c r="G11036" s="7">
        <v>46569</v>
      </c>
      <c r="H11036" t="s">
        <v>77</v>
      </c>
      <c r="I11036" t="s">
        <v>78</v>
      </c>
      <c r="J11036" s="7">
        <v>45682</v>
      </c>
      <c r="K11036" s="7">
        <v>44776</v>
      </c>
      <c r="L11036" s="7">
        <v>46569</v>
      </c>
      <c r="M11036" t="s">
        <v>77</v>
      </c>
      <c r="N11036" t="s">
        <v>79</v>
      </c>
      <c r="O11036">
        <v>2026</v>
      </c>
      <c r="P11036" s="2">
        <v>2</v>
      </c>
      <c r="Q11036" t="s">
        <v>80</v>
      </c>
      <c r="R11036" s="8">
        <v>46267</v>
      </c>
      <c r="S11036" s="2">
        <v>1</v>
      </c>
      <c r="T11036" s="2" t="s">
        <v>81</v>
      </c>
    </row>
    <row r="11037" spans="1:20" x14ac:dyDescent="0.25">
      <c r="A11037">
        <v>1120203883</v>
      </c>
      <c r="B11037">
        <v>123991848</v>
      </c>
      <c r="C11037" t="s">
        <v>74</v>
      </c>
      <c r="D11037" t="s">
        <v>88</v>
      </c>
      <c r="E11037" t="s">
        <v>76</v>
      </c>
      <c r="F11037" s="7">
        <v>44746</v>
      </c>
      <c r="G11037" s="7">
        <v>46572</v>
      </c>
      <c r="H11037" t="s">
        <v>77</v>
      </c>
      <c r="I11037" t="s">
        <v>78</v>
      </c>
      <c r="J11037" s="7">
        <v>45861</v>
      </c>
      <c r="K11037" s="7">
        <v>44812</v>
      </c>
      <c r="L11037" s="7">
        <v>46572</v>
      </c>
      <c r="M11037" t="s">
        <v>77</v>
      </c>
      <c r="N11037" t="s">
        <v>79</v>
      </c>
      <c r="O11037">
        <v>2026</v>
      </c>
      <c r="P11037" s="2">
        <v>2</v>
      </c>
      <c r="Q11037" t="s">
        <v>80</v>
      </c>
      <c r="R11037" s="8">
        <v>46267</v>
      </c>
      <c r="S11037" s="2">
        <v>1</v>
      </c>
      <c r="T11037" s="2" t="s">
        <v>81</v>
      </c>
    </row>
    <row r="11038" spans="1:20" x14ac:dyDescent="0.25">
      <c r="A11038">
        <v>1120205882</v>
      </c>
      <c r="B11038">
        <v>124770608</v>
      </c>
      <c r="C11038" t="s">
        <v>97</v>
      </c>
      <c r="D11038" t="s">
        <v>75</v>
      </c>
      <c r="E11038" t="s">
        <v>76</v>
      </c>
      <c r="F11038" s="7">
        <v>44859</v>
      </c>
      <c r="G11038" s="7">
        <v>45224</v>
      </c>
      <c r="H11038" t="s">
        <v>86</v>
      </c>
      <c r="I11038" t="s">
        <v>87</v>
      </c>
      <c r="J11038" s="7"/>
      <c r="K11038" s="7">
        <v>46007</v>
      </c>
      <c r="L11038" s="7">
        <v>45224</v>
      </c>
      <c r="M11038" t="s">
        <v>86</v>
      </c>
      <c r="N11038"/>
      <c r="O11038">
        <v>2026</v>
      </c>
      <c r="P11038" s="2">
        <v>2</v>
      </c>
      <c r="Q11038" t="s">
        <v>80</v>
      </c>
      <c r="R11038" s="8">
        <v>46267</v>
      </c>
      <c r="S11038" s="2">
        <v>1</v>
      </c>
      <c r="T11038" s="2" t="s">
        <v>81</v>
      </c>
    </row>
    <row r="11039" spans="1:20" x14ac:dyDescent="0.25">
      <c r="A11039">
        <v>1120206243</v>
      </c>
      <c r="B11039">
        <v>125770153</v>
      </c>
      <c r="C11039" t="s">
        <v>85</v>
      </c>
      <c r="D11039" t="s">
        <v>75</v>
      </c>
      <c r="E11039" t="s">
        <v>76</v>
      </c>
      <c r="F11039" s="7">
        <v>45016</v>
      </c>
      <c r="G11039" s="7">
        <v>45107</v>
      </c>
      <c r="H11039" t="s">
        <v>77</v>
      </c>
      <c r="I11039" t="s">
        <v>78</v>
      </c>
      <c r="J11039" s="7">
        <v>45830</v>
      </c>
      <c r="K11039" s="7">
        <v>45832</v>
      </c>
      <c r="L11039" s="7">
        <v>45107</v>
      </c>
      <c r="M11039" t="s">
        <v>77</v>
      </c>
      <c r="N11039" t="s">
        <v>92</v>
      </c>
      <c r="O11039">
        <v>2026</v>
      </c>
      <c r="P11039" s="2">
        <v>2</v>
      </c>
      <c r="Q11039" t="s">
        <v>80</v>
      </c>
      <c r="R11039" s="8">
        <v>46267</v>
      </c>
      <c r="S11039" s="2">
        <v>1</v>
      </c>
      <c r="T11039" s="2" t="s">
        <v>81</v>
      </c>
    </row>
    <row r="11040" spans="1:20" x14ac:dyDescent="0.25">
      <c r="A11040">
        <v>1120206253</v>
      </c>
      <c r="B11040">
        <v>125795919</v>
      </c>
      <c r="C11040" t="s">
        <v>82</v>
      </c>
      <c r="D11040" t="s">
        <v>75</v>
      </c>
      <c r="E11040" t="s">
        <v>76</v>
      </c>
      <c r="F11040" s="7">
        <v>45020</v>
      </c>
      <c r="G11040" s="7">
        <v>45386</v>
      </c>
      <c r="H11040" t="s">
        <v>77</v>
      </c>
      <c r="I11040" t="s">
        <v>78</v>
      </c>
      <c r="J11040" s="7"/>
      <c r="K11040" s="7">
        <v>45021</v>
      </c>
      <c r="L11040" s="7">
        <v>45386</v>
      </c>
      <c r="M11040" t="s">
        <v>77</v>
      </c>
      <c r="N11040"/>
      <c r="O11040">
        <v>2026</v>
      </c>
      <c r="P11040" s="2">
        <v>2</v>
      </c>
      <c r="Q11040" t="s">
        <v>80</v>
      </c>
      <c r="R11040" s="8">
        <v>46267</v>
      </c>
      <c r="S11040" s="2">
        <v>1</v>
      </c>
      <c r="T11040" s="2" t="s">
        <v>81</v>
      </c>
    </row>
    <row r="11041" spans="1:20" x14ac:dyDescent="0.25">
      <c r="A11041">
        <v>1120206527</v>
      </c>
      <c r="B11041">
        <v>126002272</v>
      </c>
      <c r="C11041" t="s">
        <v>93</v>
      </c>
      <c r="D11041" t="s">
        <v>88</v>
      </c>
      <c r="E11041" t="s">
        <v>76</v>
      </c>
      <c r="F11041" s="7">
        <v>45043</v>
      </c>
      <c r="G11041" s="7">
        <v>45409</v>
      </c>
      <c r="H11041" t="s">
        <v>77</v>
      </c>
      <c r="I11041" t="s">
        <v>78</v>
      </c>
      <c r="J11041" s="7"/>
      <c r="K11041" s="7">
        <v>45932</v>
      </c>
      <c r="L11041" s="7">
        <v>45409</v>
      </c>
      <c r="M11041" t="s">
        <v>77</v>
      </c>
      <c r="N11041"/>
      <c r="O11041">
        <v>2026</v>
      </c>
      <c r="P11041" s="2">
        <v>2</v>
      </c>
      <c r="Q11041" t="s">
        <v>80</v>
      </c>
      <c r="R11041" s="8">
        <v>46267</v>
      </c>
      <c r="S11041" s="2">
        <v>1</v>
      </c>
      <c r="T11041" s="2" t="s">
        <v>81</v>
      </c>
    </row>
    <row r="11042" spans="1:20" x14ac:dyDescent="0.25">
      <c r="A11042">
        <v>1120206620</v>
      </c>
      <c r="B11042">
        <v>126040748</v>
      </c>
      <c r="C11042" t="s">
        <v>82</v>
      </c>
      <c r="D11042" t="s">
        <v>88</v>
      </c>
      <c r="E11042" t="s">
        <v>76</v>
      </c>
      <c r="F11042" s="7">
        <v>45049</v>
      </c>
      <c r="G11042" s="7">
        <v>45415</v>
      </c>
      <c r="H11042" t="s">
        <v>77</v>
      </c>
      <c r="I11042" t="s">
        <v>78</v>
      </c>
      <c r="J11042" s="7">
        <v>45749</v>
      </c>
      <c r="K11042" s="7">
        <v>45786</v>
      </c>
      <c r="L11042" s="7">
        <v>45415</v>
      </c>
      <c r="M11042" t="s">
        <v>77</v>
      </c>
      <c r="N11042" t="s">
        <v>79</v>
      </c>
      <c r="O11042">
        <v>2026</v>
      </c>
      <c r="P11042" s="2">
        <v>2</v>
      </c>
      <c r="Q11042" t="s">
        <v>80</v>
      </c>
      <c r="R11042" s="8">
        <v>46267</v>
      </c>
      <c r="S11042" s="2">
        <v>1</v>
      </c>
      <c r="T11042" s="2" t="s">
        <v>81</v>
      </c>
    </row>
    <row r="11043" spans="1:20" x14ac:dyDescent="0.25">
      <c r="A11043">
        <v>1120206741</v>
      </c>
      <c r="B11043">
        <v>126082465</v>
      </c>
      <c r="C11043" t="s">
        <v>85</v>
      </c>
      <c r="D11043" t="s">
        <v>75</v>
      </c>
      <c r="E11043" t="s">
        <v>76</v>
      </c>
      <c r="F11043" s="7">
        <v>45055</v>
      </c>
      <c r="G11043" s="7">
        <v>45421</v>
      </c>
      <c r="H11043" t="s">
        <v>77</v>
      </c>
      <c r="I11043" t="s">
        <v>78</v>
      </c>
      <c r="J11043" s="7"/>
      <c r="K11043" s="7">
        <v>45056</v>
      </c>
      <c r="L11043" s="7">
        <v>45421</v>
      </c>
      <c r="M11043" t="s">
        <v>77</v>
      </c>
      <c r="N11043"/>
      <c r="O11043">
        <v>2026</v>
      </c>
      <c r="P11043" s="2">
        <v>2</v>
      </c>
      <c r="Q11043" t="s">
        <v>80</v>
      </c>
      <c r="R11043" s="8">
        <v>46267</v>
      </c>
      <c r="S11043" s="2">
        <v>1</v>
      </c>
      <c r="T11043" s="2" t="s">
        <v>81</v>
      </c>
    </row>
    <row r="11044" spans="1:20" x14ac:dyDescent="0.25">
      <c r="A11044">
        <v>1120206979</v>
      </c>
      <c r="B11044">
        <v>126201343</v>
      </c>
      <c r="C11044" t="s">
        <v>82</v>
      </c>
      <c r="D11044" t="s">
        <v>88</v>
      </c>
      <c r="E11044" t="s">
        <v>76</v>
      </c>
      <c r="F11044" s="7">
        <v>45068</v>
      </c>
      <c r="G11044" s="7">
        <v>45434</v>
      </c>
      <c r="H11044" t="s">
        <v>77</v>
      </c>
      <c r="I11044" t="s">
        <v>78</v>
      </c>
      <c r="J11044" s="7">
        <v>46163</v>
      </c>
      <c r="K11044" s="7">
        <v>45539</v>
      </c>
      <c r="L11044" s="7">
        <v>45434</v>
      </c>
      <c r="M11044" t="s">
        <v>77</v>
      </c>
      <c r="N11044" t="s">
        <v>79</v>
      </c>
      <c r="O11044">
        <v>2026</v>
      </c>
      <c r="P11044" s="2">
        <v>2</v>
      </c>
      <c r="Q11044" t="s">
        <v>80</v>
      </c>
      <c r="R11044" s="8">
        <v>46267</v>
      </c>
      <c r="S11044" s="2">
        <v>1</v>
      </c>
      <c r="T11044" s="2" t="s">
        <v>81</v>
      </c>
    </row>
    <row r="11045" spans="1:20" x14ac:dyDescent="0.25">
      <c r="A11045">
        <v>1120207023</v>
      </c>
      <c r="B11045">
        <v>126219061</v>
      </c>
      <c r="C11045" t="s">
        <v>74</v>
      </c>
      <c r="D11045" t="s">
        <v>75</v>
      </c>
      <c r="E11045" t="s">
        <v>76</v>
      </c>
      <c r="F11045" s="7">
        <v>45070</v>
      </c>
      <c r="G11045" s="7">
        <v>45436</v>
      </c>
      <c r="H11045" t="s">
        <v>77</v>
      </c>
      <c r="I11045" t="s">
        <v>78</v>
      </c>
      <c r="J11045" s="7"/>
      <c r="K11045" s="7">
        <v>45747</v>
      </c>
      <c r="L11045" s="7">
        <v>45436</v>
      </c>
      <c r="M11045" t="s">
        <v>77</v>
      </c>
      <c r="N11045"/>
      <c r="O11045">
        <v>2026</v>
      </c>
      <c r="P11045" s="2">
        <v>2</v>
      </c>
      <c r="Q11045" t="s">
        <v>80</v>
      </c>
      <c r="R11045" s="8">
        <v>46267</v>
      </c>
      <c r="S11045" s="2">
        <v>1</v>
      </c>
      <c r="T11045" s="2" t="s">
        <v>81</v>
      </c>
    </row>
    <row r="11046" spans="1:20" x14ac:dyDescent="0.25">
      <c r="A11046">
        <v>1120207416</v>
      </c>
      <c r="B11046">
        <v>126407263</v>
      </c>
      <c r="C11046" t="s">
        <v>82</v>
      </c>
      <c r="D11046" t="s">
        <v>88</v>
      </c>
      <c r="E11046" t="s">
        <v>76</v>
      </c>
      <c r="F11046" s="7">
        <v>45097</v>
      </c>
      <c r="G11046" s="7">
        <v>45463</v>
      </c>
      <c r="H11046" t="s">
        <v>86</v>
      </c>
      <c r="I11046" t="s">
        <v>87</v>
      </c>
      <c r="J11046" s="7">
        <v>46187</v>
      </c>
      <c r="K11046" s="7">
        <v>45942</v>
      </c>
      <c r="L11046" s="7">
        <v>45463</v>
      </c>
      <c r="M11046" t="s">
        <v>86</v>
      </c>
      <c r="N11046" t="s">
        <v>79</v>
      </c>
      <c r="O11046">
        <v>2026</v>
      </c>
      <c r="P11046" s="2">
        <v>2</v>
      </c>
      <c r="Q11046" t="s">
        <v>80</v>
      </c>
      <c r="R11046" s="8">
        <v>46267</v>
      </c>
      <c r="S11046" s="2">
        <v>1</v>
      </c>
      <c r="T11046" s="2" t="s">
        <v>81</v>
      </c>
    </row>
    <row r="11047" spans="1:20" x14ac:dyDescent="0.25">
      <c r="A11047">
        <v>1120207676</v>
      </c>
      <c r="B11047">
        <v>126537554</v>
      </c>
      <c r="C11047" t="s">
        <v>91</v>
      </c>
      <c r="D11047" t="s">
        <v>88</v>
      </c>
      <c r="E11047" t="s">
        <v>76</v>
      </c>
      <c r="F11047" s="7">
        <v>45116</v>
      </c>
      <c r="G11047" s="7">
        <v>45482</v>
      </c>
      <c r="H11047" t="s">
        <v>77</v>
      </c>
      <c r="I11047" t="s">
        <v>78</v>
      </c>
      <c r="J11047" s="7">
        <v>45339</v>
      </c>
      <c r="K11047" s="7">
        <v>45367</v>
      </c>
      <c r="L11047" s="7">
        <v>45482</v>
      </c>
      <c r="M11047" t="s">
        <v>77</v>
      </c>
      <c r="N11047" t="s">
        <v>79</v>
      </c>
      <c r="O11047">
        <v>2026</v>
      </c>
      <c r="P11047" s="2">
        <v>2</v>
      </c>
      <c r="Q11047" t="s">
        <v>80</v>
      </c>
      <c r="R11047" s="8">
        <v>46267</v>
      </c>
      <c r="S11047" s="2">
        <v>1</v>
      </c>
      <c r="T11047" s="2" t="s">
        <v>81</v>
      </c>
    </row>
    <row r="11048" spans="1:20" x14ac:dyDescent="0.25">
      <c r="A11048">
        <v>1120208132</v>
      </c>
      <c r="B11048">
        <v>126712285</v>
      </c>
      <c r="C11048" t="s">
        <v>74</v>
      </c>
      <c r="D11048" t="s">
        <v>88</v>
      </c>
      <c r="E11048" t="s">
        <v>76</v>
      </c>
      <c r="F11048" s="7">
        <v>45138</v>
      </c>
      <c r="G11048" s="7">
        <v>45504</v>
      </c>
      <c r="H11048" t="s">
        <v>77</v>
      </c>
      <c r="I11048" t="s">
        <v>78</v>
      </c>
      <c r="J11048" s="7">
        <v>45437</v>
      </c>
      <c r="K11048" s="7">
        <v>45731</v>
      </c>
      <c r="L11048" s="7">
        <v>45504</v>
      </c>
      <c r="M11048" t="s">
        <v>77</v>
      </c>
      <c r="N11048" t="s">
        <v>79</v>
      </c>
      <c r="O11048">
        <v>2026</v>
      </c>
      <c r="P11048" s="2">
        <v>2</v>
      </c>
      <c r="Q11048" t="s">
        <v>80</v>
      </c>
      <c r="R11048" s="8">
        <v>46267</v>
      </c>
      <c r="S11048" s="2">
        <v>1</v>
      </c>
      <c r="T11048" s="2" t="s">
        <v>81</v>
      </c>
    </row>
    <row r="11049" spans="1:20" x14ac:dyDescent="0.25">
      <c r="A11049">
        <v>1120209213</v>
      </c>
      <c r="B11049">
        <v>127122555</v>
      </c>
      <c r="C11049" t="s">
        <v>85</v>
      </c>
      <c r="D11049" t="s">
        <v>88</v>
      </c>
      <c r="E11049" t="s">
        <v>76</v>
      </c>
      <c r="F11049" s="7">
        <v>45193</v>
      </c>
      <c r="G11049" s="7">
        <v>45559</v>
      </c>
      <c r="H11049" t="s">
        <v>86</v>
      </c>
      <c r="I11049" t="s">
        <v>87</v>
      </c>
      <c r="J11049" s="7"/>
      <c r="K11049" s="7">
        <v>45195</v>
      </c>
      <c r="L11049" s="7">
        <v>45559</v>
      </c>
      <c r="M11049" t="s">
        <v>86</v>
      </c>
      <c r="N11049"/>
      <c r="O11049">
        <v>2026</v>
      </c>
      <c r="P11049" s="2">
        <v>2</v>
      </c>
      <c r="Q11049" t="s">
        <v>80</v>
      </c>
      <c r="R11049" s="8">
        <v>46267</v>
      </c>
      <c r="S11049" s="2">
        <v>1</v>
      </c>
      <c r="T11049" s="2" t="s">
        <v>81</v>
      </c>
    </row>
    <row r="11050" spans="1:20" x14ac:dyDescent="0.25">
      <c r="A11050">
        <v>1120209262</v>
      </c>
      <c r="B11050">
        <v>127136398</v>
      </c>
      <c r="C11050" t="s">
        <v>82</v>
      </c>
      <c r="D11050" t="s">
        <v>83</v>
      </c>
      <c r="E11050" t="s">
        <v>76</v>
      </c>
      <c r="F11050" s="7">
        <v>45188</v>
      </c>
      <c r="G11050" s="7">
        <v>45370</v>
      </c>
      <c r="H11050" t="s">
        <v>77</v>
      </c>
      <c r="I11050" t="s">
        <v>78</v>
      </c>
      <c r="J11050" s="7">
        <v>45737</v>
      </c>
      <c r="K11050" s="7">
        <v>45748</v>
      </c>
      <c r="L11050" s="7">
        <v>45370</v>
      </c>
      <c r="M11050" t="s">
        <v>77</v>
      </c>
      <c r="N11050" t="s">
        <v>79</v>
      </c>
      <c r="O11050">
        <v>2026</v>
      </c>
      <c r="P11050" s="2">
        <v>2</v>
      </c>
      <c r="Q11050" t="s">
        <v>80</v>
      </c>
      <c r="R11050" s="8">
        <v>46267</v>
      </c>
      <c r="S11050" s="2">
        <v>1</v>
      </c>
      <c r="T11050" s="2" t="s">
        <v>81</v>
      </c>
    </row>
    <row r="11051" spans="1:20" x14ac:dyDescent="0.25">
      <c r="A11051">
        <v>1120209417</v>
      </c>
      <c r="B11051">
        <v>127196978</v>
      </c>
      <c r="C11051" t="s">
        <v>74</v>
      </c>
      <c r="D11051" t="s">
        <v>88</v>
      </c>
      <c r="E11051" t="s">
        <v>76</v>
      </c>
      <c r="F11051" s="7">
        <v>45203</v>
      </c>
      <c r="G11051" s="7">
        <v>45569</v>
      </c>
      <c r="H11051" t="s">
        <v>77</v>
      </c>
      <c r="I11051" t="s">
        <v>78</v>
      </c>
      <c r="J11051" s="7">
        <v>45562</v>
      </c>
      <c r="K11051" s="7">
        <v>45748</v>
      </c>
      <c r="L11051" s="7">
        <v>45569</v>
      </c>
      <c r="M11051" t="s">
        <v>77</v>
      </c>
      <c r="N11051" t="s">
        <v>79</v>
      </c>
      <c r="O11051">
        <v>2026</v>
      </c>
      <c r="P11051" s="2">
        <v>2</v>
      </c>
      <c r="Q11051" t="s">
        <v>80</v>
      </c>
      <c r="R11051" s="8">
        <v>46267</v>
      </c>
      <c r="S11051" s="2">
        <v>1</v>
      </c>
      <c r="T11051" s="2" t="s">
        <v>81</v>
      </c>
    </row>
    <row r="11052" spans="1:20" x14ac:dyDescent="0.25">
      <c r="A11052">
        <v>1120210646</v>
      </c>
      <c r="B11052">
        <v>128336794</v>
      </c>
      <c r="C11052" t="s">
        <v>74</v>
      </c>
      <c r="D11052" t="s">
        <v>88</v>
      </c>
      <c r="E11052" t="s">
        <v>76</v>
      </c>
      <c r="F11052" s="7">
        <v>45372</v>
      </c>
      <c r="G11052" s="7">
        <v>45737</v>
      </c>
      <c r="H11052" t="s">
        <v>77</v>
      </c>
      <c r="I11052" t="s">
        <v>78</v>
      </c>
      <c r="J11052" s="7">
        <v>45747</v>
      </c>
      <c r="K11052" s="7">
        <v>46204</v>
      </c>
      <c r="L11052" s="7">
        <v>45737</v>
      </c>
      <c r="M11052" t="s">
        <v>77</v>
      </c>
      <c r="N11052" t="s">
        <v>79</v>
      </c>
      <c r="O11052">
        <v>2026</v>
      </c>
      <c r="P11052" s="2">
        <v>2</v>
      </c>
      <c r="Q11052" t="s">
        <v>80</v>
      </c>
      <c r="R11052" s="8">
        <v>46267</v>
      </c>
      <c r="S11052" s="2">
        <v>1</v>
      </c>
      <c r="T11052" s="2" t="s">
        <v>81</v>
      </c>
    </row>
    <row r="11053" spans="1:20" x14ac:dyDescent="0.25">
      <c r="A11053">
        <v>1120210781</v>
      </c>
      <c r="B11053">
        <v>128495505</v>
      </c>
      <c r="C11053" t="s">
        <v>82</v>
      </c>
      <c r="D11053" t="s">
        <v>88</v>
      </c>
      <c r="E11053" t="s">
        <v>76</v>
      </c>
      <c r="F11053" s="7">
        <v>45384</v>
      </c>
      <c r="G11053" s="7">
        <v>45749</v>
      </c>
      <c r="H11053" t="s">
        <v>77</v>
      </c>
      <c r="I11053" t="s">
        <v>84</v>
      </c>
      <c r="J11053" s="7">
        <v>45790</v>
      </c>
      <c r="K11053" s="7">
        <v>46059</v>
      </c>
      <c r="L11053" s="7">
        <v>45749</v>
      </c>
      <c r="M11053" t="s">
        <v>77</v>
      </c>
      <c r="N11053" t="s">
        <v>79</v>
      </c>
      <c r="O11053">
        <v>2026</v>
      </c>
      <c r="P11053" s="2">
        <v>2</v>
      </c>
      <c r="Q11053" t="s">
        <v>80</v>
      </c>
      <c r="R11053" s="8">
        <v>46267</v>
      </c>
      <c r="S11053" s="2">
        <v>1</v>
      </c>
      <c r="T11053" s="2" t="s">
        <v>81</v>
      </c>
    </row>
    <row r="11054" spans="1:20" x14ac:dyDescent="0.25">
      <c r="A11054">
        <v>1120210908</v>
      </c>
      <c r="B11054">
        <v>128681003</v>
      </c>
      <c r="C11054" t="s">
        <v>98</v>
      </c>
      <c r="D11054" t="s">
        <v>88</v>
      </c>
      <c r="E11054" t="s">
        <v>76</v>
      </c>
      <c r="F11054" s="7">
        <v>45406</v>
      </c>
      <c r="G11054" s="7">
        <v>45771</v>
      </c>
      <c r="H11054" t="s">
        <v>77</v>
      </c>
      <c r="I11054" t="s">
        <v>84</v>
      </c>
      <c r="J11054" s="7"/>
      <c r="K11054" s="7">
        <v>45748</v>
      </c>
      <c r="L11054" s="7">
        <v>45771</v>
      </c>
      <c r="M11054" t="s">
        <v>77</v>
      </c>
      <c r="N11054"/>
      <c r="O11054">
        <v>2026</v>
      </c>
      <c r="P11054" s="2">
        <v>2</v>
      </c>
      <c r="Q11054" t="s">
        <v>80</v>
      </c>
      <c r="R11054" s="8">
        <v>46267</v>
      </c>
      <c r="S11054" s="2">
        <v>1</v>
      </c>
      <c r="T11054" s="2" t="s">
        <v>81</v>
      </c>
    </row>
    <row r="11055" spans="1:20" x14ac:dyDescent="0.25">
      <c r="A11055">
        <v>1120210939</v>
      </c>
      <c r="B11055">
        <v>128693511</v>
      </c>
      <c r="C11055" t="s">
        <v>85</v>
      </c>
      <c r="D11055" t="s">
        <v>83</v>
      </c>
      <c r="E11055" t="s">
        <v>76</v>
      </c>
      <c r="F11055" s="7">
        <v>45413</v>
      </c>
      <c r="G11055" s="7">
        <v>45597</v>
      </c>
      <c r="H11055" t="s">
        <v>86</v>
      </c>
      <c r="I11055" t="s">
        <v>87</v>
      </c>
      <c r="J11055" s="7"/>
      <c r="K11055" s="7">
        <v>45923</v>
      </c>
      <c r="L11055" s="7">
        <v>45597</v>
      </c>
      <c r="M11055" t="s">
        <v>86</v>
      </c>
      <c r="N11055"/>
      <c r="O11055">
        <v>2026</v>
      </c>
      <c r="P11055" s="2">
        <v>2</v>
      </c>
      <c r="Q11055" t="s">
        <v>80</v>
      </c>
      <c r="R11055" s="8">
        <v>46267</v>
      </c>
      <c r="S11055" s="2">
        <v>1</v>
      </c>
      <c r="T11055" s="2" t="s">
        <v>81</v>
      </c>
    </row>
    <row r="11056" spans="1:20" x14ac:dyDescent="0.25">
      <c r="A11056">
        <v>1120211203</v>
      </c>
      <c r="B11056">
        <v>129068105</v>
      </c>
      <c r="C11056" t="s">
        <v>98</v>
      </c>
      <c r="D11056" t="s">
        <v>88</v>
      </c>
      <c r="E11056" t="s">
        <v>76</v>
      </c>
      <c r="F11056" s="7">
        <v>45443</v>
      </c>
      <c r="G11056" s="7">
        <v>45623</v>
      </c>
      <c r="H11056" t="s">
        <v>77</v>
      </c>
      <c r="I11056" t="s">
        <v>84</v>
      </c>
      <c r="J11056" s="7">
        <v>46192</v>
      </c>
      <c r="K11056" s="7">
        <v>45967</v>
      </c>
      <c r="L11056" s="7">
        <v>45623</v>
      </c>
      <c r="M11056" t="s">
        <v>77</v>
      </c>
      <c r="N11056" t="s">
        <v>79</v>
      </c>
      <c r="O11056">
        <v>2026</v>
      </c>
      <c r="P11056" s="2">
        <v>2</v>
      </c>
      <c r="Q11056" t="s">
        <v>80</v>
      </c>
      <c r="R11056" s="8">
        <v>46267</v>
      </c>
      <c r="S11056" s="2">
        <v>1</v>
      </c>
      <c r="T11056" s="2" t="s">
        <v>81</v>
      </c>
    </row>
    <row r="11057" spans="1:20" x14ac:dyDescent="0.25">
      <c r="A11057">
        <v>1120212142</v>
      </c>
      <c r="B11057">
        <v>129475558</v>
      </c>
      <c r="C11057" t="s">
        <v>98</v>
      </c>
      <c r="D11057" t="s">
        <v>83</v>
      </c>
      <c r="E11057" t="s">
        <v>76</v>
      </c>
      <c r="F11057" s="7">
        <v>45538</v>
      </c>
      <c r="G11057" s="7">
        <v>45719</v>
      </c>
      <c r="H11057" t="s">
        <v>77</v>
      </c>
      <c r="I11057" t="s">
        <v>78</v>
      </c>
      <c r="J11057" s="7"/>
      <c r="K11057" s="7">
        <v>45919</v>
      </c>
      <c r="L11057" s="7">
        <v>45719</v>
      </c>
      <c r="M11057" t="s">
        <v>77</v>
      </c>
      <c r="N11057"/>
      <c r="O11057">
        <v>2026</v>
      </c>
      <c r="P11057" s="2">
        <v>2</v>
      </c>
      <c r="Q11057" t="s">
        <v>80</v>
      </c>
      <c r="R11057" s="8">
        <v>46267</v>
      </c>
      <c r="S11057" s="2">
        <v>1</v>
      </c>
      <c r="T11057" s="2" t="s">
        <v>81</v>
      </c>
    </row>
    <row r="11058" spans="1:20" x14ac:dyDescent="0.25">
      <c r="A11058">
        <v>1120212233</v>
      </c>
      <c r="B11058">
        <v>129519202</v>
      </c>
      <c r="C11058" t="s">
        <v>98</v>
      </c>
      <c r="D11058" t="s">
        <v>88</v>
      </c>
      <c r="E11058" t="s">
        <v>76</v>
      </c>
      <c r="F11058" s="7">
        <v>45544</v>
      </c>
      <c r="G11058" s="7">
        <v>45909</v>
      </c>
      <c r="H11058" t="s">
        <v>77</v>
      </c>
      <c r="I11058" t="s">
        <v>89</v>
      </c>
      <c r="J11058" s="7">
        <v>46141</v>
      </c>
      <c r="K11058" s="7">
        <v>45553</v>
      </c>
      <c r="L11058" s="7">
        <v>45909</v>
      </c>
      <c r="M11058" t="s">
        <v>77</v>
      </c>
      <c r="N11058" t="s">
        <v>79</v>
      </c>
      <c r="O11058">
        <v>2026</v>
      </c>
      <c r="P11058" s="2">
        <v>2</v>
      </c>
      <c r="Q11058" t="s">
        <v>80</v>
      </c>
      <c r="R11058" s="8">
        <v>46267</v>
      </c>
      <c r="S11058" s="2">
        <v>1</v>
      </c>
      <c r="T11058" s="2" t="s">
        <v>81</v>
      </c>
    </row>
    <row r="11059" spans="1:20" x14ac:dyDescent="0.25">
      <c r="A11059">
        <v>1120212296</v>
      </c>
      <c r="B11059">
        <v>129535096</v>
      </c>
      <c r="C11059" t="s">
        <v>82</v>
      </c>
      <c r="D11059" t="s">
        <v>88</v>
      </c>
      <c r="E11059" t="s">
        <v>76</v>
      </c>
      <c r="F11059" s="7">
        <v>45549</v>
      </c>
      <c r="G11059" s="7">
        <v>45914</v>
      </c>
      <c r="H11059" t="s">
        <v>77</v>
      </c>
      <c r="I11059" t="s">
        <v>84</v>
      </c>
      <c r="J11059" s="7"/>
      <c r="K11059" s="7">
        <v>46046</v>
      </c>
      <c r="L11059" s="7">
        <v>45914</v>
      </c>
      <c r="M11059" t="s">
        <v>77</v>
      </c>
      <c r="N11059"/>
      <c r="O11059">
        <v>2026</v>
      </c>
      <c r="P11059" s="2">
        <v>2</v>
      </c>
      <c r="Q11059" t="s">
        <v>80</v>
      </c>
      <c r="R11059" s="8">
        <v>46267</v>
      </c>
      <c r="S11059" s="2">
        <v>1</v>
      </c>
      <c r="T11059" s="2" t="s">
        <v>81</v>
      </c>
    </row>
    <row r="11060" spans="1:20" x14ac:dyDescent="0.25">
      <c r="A11060">
        <v>1120212546</v>
      </c>
      <c r="B11060">
        <v>129622126</v>
      </c>
      <c r="C11060" t="s">
        <v>94</v>
      </c>
      <c r="D11060" t="s">
        <v>75</v>
      </c>
      <c r="E11060" t="s">
        <v>76</v>
      </c>
      <c r="F11060" s="7">
        <v>45567</v>
      </c>
      <c r="G11060" s="7">
        <v>45932</v>
      </c>
      <c r="H11060" t="s">
        <v>77</v>
      </c>
      <c r="I11060" t="s">
        <v>78</v>
      </c>
      <c r="J11060" s="7"/>
      <c r="K11060" s="7">
        <v>45579</v>
      </c>
      <c r="L11060" s="7">
        <v>45932</v>
      </c>
      <c r="M11060" t="s">
        <v>77</v>
      </c>
      <c r="N11060"/>
      <c r="O11060">
        <v>2026</v>
      </c>
      <c r="P11060" s="2">
        <v>2</v>
      </c>
      <c r="Q11060" t="s">
        <v>80</v>
      </c>
      <c r="R11060" s="8">
        <v>46267</v>
      </c>
      <c r="S11060" s="2">
        <v>1</v>
      </c>
      <c r="T11060" s="2" t="s">
        <v>81</v>
      </c>
    </row>
    <row r="11061" spans="1:20" x14ac:dyDescent="0.25">
      <c r="A11061">
        <v>1120212617</v>
      </c>
      <c r="B11061">
        <v>129645138</v>
      </c>
      <c r="C11061" t="s">
        <v>95</v>
      </c>
      <c r="D11061" t="s">
        <v>88</v>
      </c>
      <c r="E11061" t="s">
        <v>76</v>
      </c>
      <c r="F11061" s="7">
        <v>45567</v>
      </c>
      <c r="G11061" s="7">
        <v>45932</v>
      </c>
      <c r="H11061" t="s">
        <v>77</v>
      </c>
      <c r="I11061" t="s">
        <v>78</v>
      </c>
      <c r="J11061" s="7">
        <v>46175</v>
      </c>
      <c r="K11061" s="7">
        <v>45905</v>
      </c>
      <c r="L11061" s="7">
        <v>45932</v>
      </c>
      <c r="M11061" t="s">
        <v>77</v>
      </c>
      <c r="N11061" t="s">
        <v>79</v>
      </c>
      <c r="O11061">
        <v>2026</v>
      </c>
      <c r="P11061" s="2">
        <v>2</v>
      </c>
      <c r="Q11061" t="s">
        <v>80</v>
      </c>
      <c r="R11061" s="8">
        <v>46267</v>
      </c>
      <c r="S11061" s="2">
        <v>1</v>
      </c>
      <c r="T11061" s="2" t="s">
        <v>81</v>
      </c>
    </row>
    <row r="11062" spans="1:20" x14ac:dyDescent="0.25">
      <c r="A11062">
        <v>1120212815</v>
      </c>
      <c r="B11062">
        <v>129717556</v>
      </c>
      <c r="C11062" t="s">
        <v>82</v>
      </c>
      <c r="D11062" t="s">
        <v>88</v>
      </c>
      <c r="E11062" t="s">
        <v>76</v>
      </c>
      <c r="F11062" s="7">
        <v>45581</v>
      </c>
      <c r="G11062" s="7">
        <v>45946</v>
      </c>
      <c r="H11062" t="s">
        <v>77</v>
      </c>
      <c r="I11062" t="s">
        <v>89</v>
      </c>
      <c r="J11062" s="7">
        <v>46142</v>
      </c>
      <c r="K11062" s="7">
        <v>45596</v>
      </c>
      <c r="L11062" s="7">
        <v>45946</v>
      </c>
      <c r="M11062" t="s">
        <v>77</v>
      </c>
      <c r="N11062" t="s">
        <v>79</v>
      </c>
      <c r="O11062">
        <v>2026</v>
      </c>
      <c r="P11062" s="2">
        <v>2</v>
      </c>
      <c r="Q11062" t="s">
        <v>80</v>
      </c>
      <c r="R11062" s="8">
        <v>46267</v>
      </c>
      <c r="S11062" s="2">
        <v>1</v>
      </c>
      <c r="T11062" s="2" t="s">
        <v>81</v>
      </c>
    </row>
    <row r="11063" spans="1:20" x14ac:dyDescent="0.25">
      <c r="A11063">
        <v>1120213609</v>
      </c>
      <c r="B11063">
        <v>130956193</v>
      </c>
      <c r="C11063" t="s">
        <v>98</v>
      </c>
      <c r="D11063" t="s">
        <v>83</v>
      </c>
      <c r="E11063" t="s">
        <v>76</v>
      </c>
      <c r="F11063" s="7">
        <v>45723</v>
      </c>
      <c r="G11063" s="7">
        <v>47549</v>
      </c>
      <c r="H11063" t="s">
        <v>77</v>
      </c>
      <c r="I11063" t="s">
        <v>84</v>
      </c>
      <c r="J11063" s="7">
        <v>45748</v>
      </c>
      <c r="K11063" s="7">
        <v>45734</v>
      </c>
      <c r="L11063" s="7">
        <v>47549</v>
      </c>
      <c r="M11063" t="s">
        <v>77</v>
      </c>
      <c r="N11063" t="s">
        <v>92</v>
      </c>
      <c r="O11063">
        <v>2026</v>
      </c>
      <c r="P11063" s="2">
        <v>2</v>
      </c>
      <c r="Q11063" t="s">
        <v>80</v>
      </c>
      <c r="R11063" s="8">
        <v>46267</v>
      </c>
      <c r="S11063" s="2">
        <v>1</v>
      </c>
      <c r="T11063" s="2" t="s">
        <v>81</v>
      </c>
    </row>
    <row r="11064" spans="1:20" x14ac:dyDescent="0.25">
      <c r="A11064">
        <v>1120213664</v>
      </c>
      <c r="B11064">
        <v>130990057</v>
      </c>
      <c r="C11064" t="s">
        <v>96</v>
      </c>
      <c r="D11064" t="s">
        <v>75</v>
      </c>
      <c r="E11064" t="s">
        <v>76</v>
      </c>
      <c r="F11064" s="7">
        <v>45734</v>
      </c>
      <c r="G11064" s="7">
        <v>45918</v>
      </c>
      <c r="H11064" t="s">
        <v>77</v>
      </c>
      <c r="I11064" t="s">
        <v>78</v>
      </c>
      <c r="J11064" s="7"/>
      <c r="K11064" s="7">
        <v>45863</v>
      </c>
      <c r="L11064" s="7">
        <v>45918</v>
      </c>
      <c r="M11064" t="s">
        <v>77</v>
      </c>
      <c r="N11064"/>
      <c r="O11064">
        <v>2026</v>
      </c>
      <c r="P11064" s="2">
        <v>2</v>
      </c>
      <c r="Q11064" t="s">
        <v>80</v>
      </c>
      <c r="R11064" s="8">
        <v>46267</v>
      </c>
      <c r="S11064" s="2">
        <v>1</v>
      </c>
      <c r="T11064" s="2" t="s">
        <v>81</v>
      </c>
    </row>
    <row r="11065" spans="1:20" x14ac:dyDescent="0.25">
      <c r="A11065">
        <v>1120214559</v>
      </c>
      <c r="B11065">
        <v>131462858</v>
      </c>
      <c r="C11065" t="s">
        <v>93</v>
      </c>
      <c r="D11065" t="s">
        <v>75</v>
      </c>
      <c r="E11065" t="s">
        <v>76</v>
      </c>
      <c r="F11065" s="7">
        <v>45833</v>
      </c>
      <c r="G11065" s="7">
        <v>46929</v>
      </c>
      <c r="H11065" t="s">
        <v>77</v>
      </c>
      <c r="I11065" t="s">
        <v>89</v>
      </c>
      <c r="J11065" s="7"/>
      <c r="K11065" s="7">
        <v>45853</v>
      </c>
      <c r="L11065" s="7">
        <v>46929</v>
      </c>
      <c r="M11065" t="s">
        <v>77</v>
      </c>
      <c r="N11065"/>
      <c r="O11065">
        <v>2026</v>
      </c>
      <c r="P11065" s="2">
        <v>2</v>
      </c>
      <c r="Q11065" t="s">
        <v>80</v>
      </c>
      <c r="R11065" s="8">
        <v>46267</v>
      </c>
      <c r="S11065" s="2">
        <v>1</v>
      </c>
      <c r="T11065" s="2" t="s">
        <v>81</v>
      </c>
    </row>
    <row r="11066" spans="1:20" x14ac:dyDescent="0.25">
      <c r="A11066">
        <v>1120216861</v>
      </c>
      <c r="B11066">
        <v>110139873</v>
      </c>
      <c r="C11066" t="s">
        <v>97</v>
      </c>
      <c r="D11066" t="s">
        <v>75</v>
      </c>
      <c r="E11066" t="s">
        <v>76</v>
      </c>
      <c r="F11066" s="7">
        <v>42086</v>
      </c>
      <c r="G11066" s="7">
        <v>43913</v>
      </c>
      <c r="H11066" t="s">
        <v>77</v>
      </c>
      <c r="I11066" t="s">
        <v>78</v>
      </c>
      <c r="J11066" s="7">
        <v>45550</v>
      </c>
      <c r="K11066" s="7">
        <v>45241</v>
      </c>
      <c r="L11066" s="7">
        <v>43913</v>
      </c>
      <c r="M11066" t="s">
        <v>77</v>
      </c>
      <c r="N11066" t="s">
        <v>79</v>
      </c>
      <c r="O11066">
        <v>2026</v>
      </c>
      <c r="P11066" s="2">
        <v>2</v>
      </c>
      <c r="Q11066" t="s">
        <v>80</v>
      </c>
      <c r="R11066" s="8">
        <v>46267</v>
      </c>
      <c r="S11066" s="2">
        <v>1</v>
      </c>
      <c r="T11066" s="2" t="s">
        <v>81</v>
      </c>
    </row>
    <row r="11067" spans="1:20" x14ac:dyDescent="0.25">
      <c r="A11067">
        <v>1120216935</v>
      </c>
      <c r="B11067">
        <v>110533196</v>
      </c>
      <c r="C11067" t="s">
        <v>85</v>
      </c>
      <c r="D11067" t="s">
        <v>75</v>
      </c>
      <c r="E11067" t="s">
        <v>76</v>
      </c>
      <c r="F11067" s="7">
        <v>42195</v>
      </c>
      <c r="G11067" s="7">
        <v>44022</v>
      </c>
      <c r="H11067" t="s">
        <v>86</v>
      </c>
      <c r="I11067" t="s">
        <v>87</v>
      </c>
      <c r="J11067" s="7">
        <v>45867</v>
      </c>
      <c r="K11067" s="7">
        <v>44579</v>
      </c>
      <c r="L11067" s="7">
        <v>44022</v>
      </c>
      <c r="M11067" t="s">
        <v>86</v>
      </c>
      <c r="N11067" t="s">
        <v>79</v>
      </c>
      <c r="O11067">
        <v>2026</v>
      </c>
      <c r="P11067" s="2">
        <v>2</v>
      </c>
      <c r="Q11067" t="s">
        <v>80</v>
      </c>
      <c r="R11067" s="8">
        <v>46267</v>
      </c>
      <c r="S11067" s="2">
        <v>1</v>
      </c>
      <c r="T11067" s="2" t="s">
        <v>81</v>
      </c>
    </row>
    <row r="11068" spans="1:20" x14ac:dyDescent="0.25">
      <c r="A11068">
        <v>1120217453</v>
      </c>
      <c r="B11068">
        <v>112434051</v>
      </c>
      <c r="C11068" t="s">
        <v>74</v>
      </c>
      <c r="D11068" t="s">
        <v>75</v>
      </c>
      <c r="E11068" t="s">
        <v>76</v>
      </c>
      <c r="F11068" s="7">
        <v>42725</v>
      </c>
      <c r="G11068" s="7">
        <v>44394</v>
      </c>
      <c r="H11068" t="s">
        <v>77</v>
      </c>
      <c r="I11068" t="s">
        <v>89</v>
      </c>
      <c r="J11068" s="7">
        <v>46155</v>
      </c>
      <c r="K11068" s="7">
        <v>44550</v>
      </c>
      <c r="L11068" s="7">
        <v>44394</v>
      </c>
      <c r="M11068" t="s">
        <v>77</v>
      </c>
      <c r="N11068" t="s">
        <v>79</v>
      </c>
      <c r="O11068">
        <v>2026</v>
      </c>
      <c r="P11068" s="2">
        <v>2</v>
      </c>
      <c r="Q11068" t="s">
        <v>80</v>
      </c>
      <c r="R11068" s="8">
        <v>46267</v>
      </c>
      <c r="S11068" s="2">
        <v>1</v>
      </c>
      <c r="T11068" s="2" t="s">
        <v>81</v>
      </c>
    </row>
    <row r="11069" spans="1:20" x14ac:dyDescent="0.25">
      <c r="A11069">
        <v>1120218139</v>
      </c>
      <c r="B11069">
        <v>116705514</v>
      </c>
      <c r="C11069" t="s">
        <v>82</v>
      </c>
      <c r="D11069" t="s">
        <v>88</v>
      </c>
      <c r="E11069" t="s">
        <v>76</v>
      </c>
      <c r="F11069" s="7">
        <v>43534</v>
      </c>
      <c r="G11069" s="7">
        <v>43900</v>
      </c>
      <c r="H11069" t="s">
        <v>77</v>
      </c>
      <c r="I11069" t="s">
        <v>78</v>
      </c>
      <c r="J11069" s="7">
        <v>45923</v>
      </c>
      <c r="K11069" s="7">
        <v>43667</v>
      </c>
      <c r="L11069" s="7">
        <v>43900</v>
      </c>
      <c r="M11069" t="s">
        <v>77</v>
      </c>
      <c r="N11069" t="s">
        <v>79</v>
      </c>
      <c r="O11069">
        <v>2026</v>
      </c>
      <c r="P11069" s="2">
        <v>2</v>
      </c>
      <c r="Q11069" t="s">
        <v>80</v>
      </c>
      <c r="R11069" s="8">
        <v>46267</v>
      </c>
      <c r="S11069" s="2">
        <v>1</v>
      </c>
      <c r="T11069" s="2" t="s">
        <v>81</v>
      </c>
    </row>
    <row r="11070" spans="1:20" x14ac:dyDescent="0.25">
      <c r="A11070">
        <v>1120218226</v>
      </c>
      <c r="B11070">
        <v>116829239</v>
      </c>
      <c r="C11070" t="s">
        <v>82</v>
      </c>
      <c r="D11070" t="s">
        <v>88</v>
      </c>
      <c r="E11070" t="s">
        <v>76</v>
      </c>
      <c r="F11070" s="7">
        <v>43549</v>
      </c>
      <c r="G11070" s="7">
        <v>43915</v>
      </c>
      <c r="H11070" t="s">
        <v>77</v>
      </c>
      <c r="I11070" t="s">
        <v>78</v>
      </c>
      <c r="J11070" s="7">
        <v>45914</v>
      </c>
      <c r="K11070" s="7">
        <v>44235</v>
      </c>
      <c r="L11070" s="7">
        <v>43915</v>
      </c>
      <c r="M11070" t="s">
        <v>77</v>
      </c>
      <c r="N11070" t="s">
        <v>79</v>
      </c>
      <c r="O11070">
        <v>2026</v>
      </c>
      <c r="P11070" s="2">
        <v>2</v>
      </c>
      <c r="Q11070" t="s">
        <v>80</v>
      </c>
      <c r="R11070" s="8">
        <v>46267</v>
      </c>
      <c r="S11070" s="2">
        <v>1</v>
      </c>
      <c r="T11070" s="2" t="s">
        <v>81</v>
      </c>
    </row>
    <row r="11071" spans="1:20" x14ac:dyDescent="0.25">
      <c r="A11071">
        <v>1120218252</v>
      </c>
      <c r="B11071">
        <v>116863492</v>
      </c>
      <c r="C11071" t="s">
        <v>82</v>
      </c>
      <c r="D11071" t="s">
        <v>88</v>
      </c>
      <c r="E11071" t="s">
        <v>76</v>
      </c>
      <c r="F11071" s="7">
        <v>43552</v>
      </c>
      <c r="G11071" s="7">
        <v>43918</v>
      </c>
      <c r="H11071" t="s">
        <v>77</v>
      </c>
      <c r="I11071" t="s">
        <v>78</v>
      </c>
      <c r="J11071" s="7">
        <v>45803</v>
      </c>
      <c r="K11071" s="7">
        <v>45057</v>
      </c>
      <c r="L11071" s="7">
        <v>43918</v>
      </c>
      <c r="M11071" t="s">
        <v>77</v>
      </c>
      <c r="N11071" t="s">
        <v>79</v>
      </c>
      <c r="O11071">
        <v>2026</v>
      </c>
      <c r="P11071" s="2">
        <v>2</v>
      </c>
      <c r="Q11071" t="s">
        <v>80</v>
      </c>
      <c r="R11071" s="8">
        <v>46267</v>
      </c>
      <c r="S11071" s="2">
        <v>1</v>
      </c>
      <c r="T11071" s="2" t="s">
        <v>81</v>
      </c>
    </row>
    <row r="11072" spans="1:20" x14ac:dyDescent="0.25">
      <c r="A11072">
        <v>1120218253</v>
      </c>
      <c r="B11072">
        <v>116863492</v>
      </c>
      <c r="C11072" t="s">
        <v>82</v>
      </c>
      <c r="D11072" t="s">
        <v>88</v>
      </c>
      <c r="E11072" t="s">
        <v>76</v>
      </c>
      <c r="F11072" s="7">
        <v>43552</v>
      </c>
      <c r="G11072" s="7">
        <v>43918</v>
      </c>
      <c r="H11072" t="s">
        <v>77</v>
      </c>
      <c r="I11072" t="s">
        <v>78</v>
      </c>
      <c r="J11072" s="7">
        <v>45803</v>
      </c>
      <c r="K11072" s="7">
        <v>43558</v>
      </c>
      <c r="L11072" s="7">
        <v>43918</v>
      </c>
      <c r="M11072" t="s">
        <v>77</v>
      </c>
      <c r="N11072" t="s">
        <v>79</v>
      </c>
      <c r="O11072">
        <v>2026</v>
      </c>
      <c r="P11072" s="2">
        <v>2</v>
      </c>
      <c r="Q11072" t="s">
        <v>80</v>
      </c>
      <c r="R11072" s="8">
        <v>46267</v>
      </c>
      <c r="S11072" s="2">
        <v>1</v>
      </c>
      <c r="T11072" s="2" t="s">
        <v>81</v>
      </c>
    </row>
    <row r="11073" spans="1:20" x14ac:dyDescent="0.25">
      <c r="A11073">
        <v>1120218258</v>
      </c>
      <c r="B11073">
        <v>116866579</v>
      </c>
      <c r="C11073" t="s">
        <v>82</v>
      </c>
      <c r="D11073" t="s">
        <v>83</v>
      </c>
      <c r="E11073" t="s">
        <v>76</v>
      </c>
      <c r="F11073" s="7">
        <v>43553</v>
      </c>
      <c r="G11073" s="7">
        <v>43737</v>
      </c>
      <c r="H11073" t="s">
        <v>77</v>
      </c>
      <c r="I11073" t="s">
        <v>78</v>
      </c>
      <c r="J11073" s="7">
        <v>45935</v>
      </c>
      <c r="K11073" s="7">
        <v>44785</v>
      </c>
      <c r="L11073" s="7">
        <v>43737</v>
      </c>
      <c r="M11073" t="s">
        <v>77</v>
      </c>
      <c r="N11073" t="s">
        <v>79</v>
      </c>
      <c r="O11073">
        <v>2026</v>
      </c>
      <c r="P11073" s="2">
        <v>2</v>
      </c>
      <c r="Q11073" t="s">
        <v>80</v>
      </c>
      <c r="R11073" s="8">
        <v>46267</v>
      </c>
      <c r="S11073" s="2">
        <v>1</v>
      </c>
      <c r="T11073" s="2" t="s">
        <v>81</v>
      </c>
    </row>
    <row r="11074" spans="1:20" x14ac:dyDescent="0.25">
      <c r="A11074">
        <v>1120218262</v>
      </c>
      <c r="B11074">
        <v>116871409</v>
      </c>
      <c r="C11074" t="s">
        <v>82</v>
      </c>
      <c r="D11074" t="s">
        <v>88</v>
      </c>
      <c r="E11074" t="s">
        <v>76</v>
      </c>
      <c r="F11074" s="7">
        <v>43554</v>
      </c>
      <c r="G11074" s="7">
        <v>43920</v>
      </c>
      <c r="H11074" t="s">
        <v>77</v>
      </c>
      <c r="I11074" t="s">
        <v>78</v>
      </c>
      <c r="J11074" s="7">
        <v>45604</v>
      </c>
      <c r="K11074" s="7">
        <v>45057</v>
      </c>
      <c r="L11074" s="7">
        <v>43920</v>
      </c>
      <c r="M11074" t="s">
        <v>77</v>
      </c>
      <c r="N11074" t="s">
        <v>79</v>
      </c>
      <c r="O11074">
        <v>2026</v>
      </c>
      <c r="P11074" s="2">
        <v>2</v>
      </c>
      <c r="Q11074" t="s">
        <v>80</v>
      </c>
      <c r="R11074" s="8">
        <v>46267</v>
      </c>
      <c r="S11074" s="2">
        <v>1</v>
      </c>
      <c r="T11074" s="2" t="s">
        <v>81</v>
      </c>
    </row>
    <row r="11075" spans="1:20" x14ac:dyDescent="0.25">
      <c r="A11075">
        <v>1120218268</v>
      </c>
      <c r="B11075">
        <v>116872494</v>
      </c>
      <c r="C11075" t="s">
        <v>82</v>
      </c>
      <c r="D11075" t="s">
        <v>83</v>
      </c>
      <c r="E11075" t="s">
        <v>76</v>
      </c>
      <c r="F11075" s="7">
        <v>43554</v>
      </c>
      <c r="G11075" s="7">
        <v>43738</v>
      </c>
      <c r="H11075" t="s">
        <v>77</v>
      </c>
      <c r="I11075" t="s">
        <v>78</v>
      </c>
      <c r="J11075" s="7">
        <v>46187</v>
      </c>
      <c r="K11075" s="7">
        <v>43683</v>
      </c>
      <c r="L11075" s="7">
        <v>43738</v>
      </c>
      <c r="M11075" t="s">
        <v>77</v>
      </c>
      <c r="N11075" t="s">
        <v>79</v>
      </c>
      <c r="O11075">
        <v>2026</v>
      </c>
      <c r="P11075" s="2">
        <v>2</v>
      </c>
      <c r="Q11075" t="s">
        <v>80</v>
      </c>
      <c r="R11075" s="8">
        <v>46267</v>
      </c>
      <c r="S11075" s="2">
        <v>1</v>
      </c>
      <c r="T11075" s="2" t="s">
        <v>81</v>
      </c>
    </row>
    <row r="11076" spans="1:20" x14ac:dyDescent="0.25">
      <c r="A11076">
        <v>1120218307</v>
      </c>
      <c r="B11076">
        <v>116968848</v>
      </c>
      <c r="C11076" t="s">
        <v>82</v>
      </c>
      <c r="D11076" t="s">
        <v>88</v>
      </c>
      <c r="E11076" t="s">
        <v>76</v>
      </c>
      <c r="F11076" s="7">
        <v>43561</v>
      </c>
      <c r="G11076" s="7">
        <v>43927</v>
      </c>
      <c r="H11076" t="s">
        <v>77</v>
      </c>
      <c r="I11076" t="s">
        <v>84</v>
      </c>
      <c r="J11076" s="7">
        <v>46203</v>
      </c>
      <c r="K11076" s="7">
        <v>44601</v>
      </c>
      <c r="L11076" s="7">
        <v>43927</v>
      </c>
      <c r="M11076" t="s">
        <v>77</v>
      </c>
      <c r="N11076" t="s">
        <v>79</v>
      </c>
      <c r="O11076">
        <v>2026</v>
      </c>
      <c r="P11076" s="2">
        <v>2</v>
      </c>
      <c r="Q11076" t="s">
        <v>80</v>
      </c>
      <c r="R11076" s="8">
        <v>46267</v>
      </c>
      <c r="S11076" s="2">
        <v>1</v>
      </c>
      <c r="T11076" s="2" t="s">
        <v>81</v>
      </c>
    </row>
    <row r="11077" spans="1:20" x14ac:dyDescent="0.25">
      <c r="A11077">
        <v>1120218335</v>
      </c>
      <c r="B11077">
        <v>116990043</v>
      </c>
      <c r="C11077" t="s">
        <v>82</v>
      </c>
      <c r="D11077" t="s">
        <v>83</v>
      </c>
      <c r="E11077" t="s">
        <v>76</v>
      </c>
      <c r="F11077" s="7">
        <v>43564</v>
      </c>
      <c r="G11077" s="7">
        <v>43744</v>
      </c>
      <c r="H11077" t="s">
        <v>77</v>
      </c>
      <c r="I11077" t="s">
        <v>84</v>
      </c>
      <c r="J11077" s="7">
        <v>45463</v>
      </c>
      <c r="K11077" s="7">
        <v>45689</v>
      </c>
      <c r="L11077" s="7">
        <v>43744</v>
      </c>
      <c r="M11077" t="s">
        <v>77</v>
      </c>
      <c r="N11077" t="s">
        <v>92</v>
      </c>
      <c r="O11077">
        <v>2026</v>
      </c>
      <c r="P11077" s="2">
        <v>2</v>
      </c>
      <c r="Q11077" t="s">
        <v>80</v>
      </c>
      <c r="R11077" s="8">
        <v>46267</v>
      </c>
      <c r="S11077" s="2">
        <v>1</v>
      </c>
      <c r="T11077" s="2" t="s">
        <v>81</v>
      </c>
    </row>
    <row r="11078" spans="1:20" x14ac:dyDescent="0.25">
      <c r="A11078">
        <v>1120218337</v>
      </c>
      <c r="B11078">
        <v>116990843</v>
      </c>
      <c r="C11078" t="s">
        <v>82</v>
      </c>
      <c r="D11078" t="s">
        <v>83</v>
      </c>
      <c r="E11078" t="s">
        <v>76</v>
      </c>
      <c r="F11078" s="7">
        <v>43564</v>
      </c>
      <c r="G11078" s="7">
        <v>43744</v>
      </c>
      <c r="H11078" t="s">
        <v>77</v>
      </c>
      <c r="I11078" t="s">
        <v>78</v>
      </c>
      <c r="J11078" s="7">
        <v>45437</v>
      </c>
      <c r="K11078" s="7">
        <v>45748</v>
      </c>
      <c r="L11078" s="7">
        <v>43744</v>
      </c>
      <c r="M11078" t="s">
        <v>77</v>
      </c>
      <c r="N11078" t="s">
        <v>79</v>
      </c>
      <c r="O11078">
        <v>2026</v>
      </c>
      <c r="P11078" s="2">
        <v>2</v>
      </c>
      <c r="Q11078" t="s">
        <v>80</v>
      </c>
      <c r="R11078" s="8">
        <v>46267</v>
      </c>
      <c r="S11078" s="2">
        <v>1</v>
      </c>
      <c r="T11078" s="2" t="s">
        <v>81</v>
      </c>
    </row>
    <row r="11079" spans="1:20" x14ac:dyDescent="0.25">
      <c r="A11079">
        <v>1120218353</v>
      </c>
      <c r="B11079">
        <v>117009873</v>
      </c>
      <c r="C11079" t="s">
        <v>82</v>
      </c>
      <c r="D11079" t="s">
        <v>88</v>
      </c>
      <c r="E11079" t="s">
        <v>76</v>
      </c>
      <c r="F11079" s="7">
        <v>43566</v>
      </c>
      <c r="G11079" s="7">
        <v>43932</v>
      </c>
      <c r="H11079" t="s">
        <v>77</v>
      </c>
      <c r="I11079" t="s">
        <v>78</v>
      </c>
      <c r="J11079" s="7">
        <v>45107</v>
      </c>
      <c r="K11079" s="7">
        <v>43636</v>
      </c>
      <c r="L11079" s="7">
        <v>43932</v>
      </c>
      <c r="M11079" t="s">
        <v>77</v>
      </c>
      <c r="N11079" t="s">
        <v>92</v>
      </c>
      <c r="O11079">
        <v>2026</v>
      </c>
      <c r="P11079" s="2">
        <v>2</v>
      </c>
      <c r="Q11079" t="s">
        <v>80</v>
      </c>
      <c r="R11079" s="8">
        <v>46267</v>
      </c>
      <c r="S11079" s="2">
        <v>1</v>
      </c>
      <c r="T11079" s="2" t="s">
        <v>81</v>
      </c>
    </row>
    <row r="11080" spans="1:20" x14ac:dyDescent="0.25">
      <c r="A11080">
        <v>1120218365</v>
      </c>
      <c r="B11080">
        <v>117018521</v>
      </c>
      <c r="C11080" t="s">
        <v>82</v>
      </c>
      <c r="D11080" t="s">
        <v>88</v>
      </c>
      <c r="E11080" t="s">
        <v>76</v>
      </c>
      <c r="F11080" s="7">
        <v>43567</v>
      </c>
      <c r="G11080" s="7">
        <v>43933</v>
      </c>
      <c r="H11080" t="s">
        <v>77</v>
      </c>
      <c r="I11080" t="s">
        <v>78</v>
      </c>
      <c r="J11080" s="7">
        <v>45553</v>
      </c>
      <c r="K11080" s="7">
        <v>44580</v>
      </c>
      <c r="L11080" s="7">
        <v>43933</v>
      </c>
      <c r="M11080" t="s">
        <v>77</v>
      </c>
      <c r="N11080" t="s">
        <v>79</v>
      </c>
      <c r="O11080">
        <v>2026</v>
      </c>
      <c r="P11080" s="2">
        <v>2</v>
      </c>
      <c r="Q11080" t="s">
        <v>80</v>
      </c>
      <c r="R11080" s="8">
        <v>46267</v>
      </c>
      <c r="S11080" s="2">
        <v>1</v>
      </c>
      <c r="T11080" s="2" t="s">
        <v>81</v>
      </c>
    </row>
    <row r="11081" spans="1:20" x14ac:dyDescent="0.25">
      <c r="A11081">
        <v>1120218401</v>
      </c>
      <c r="B11081">
        <v>117034829</v>
      </c>
      <c r="C11081" t="s">
        <v>82</v>
      </c>
      <c r="D11081" t="s">
        <v>83</v>
      </c>
      <c r="E11081" t="s">
        <v>76</v>
      </c>
      <c r="F11081" s="7">
        <v>43570</v>
      </c>
      <c r="G11081" s="7">
        <v>43750</v>
      </c>
      <c r="H11081" t="s">
        <v>77</v>
      </c>
      <c r="I11081" t="s">
        <v>78</v>
      </c>
      <c r="J11081" s="7">
        <v>45607</v>
      </c>
      <c r="K11081" s="7">
        <v>45623</v>
      </c>
      <c r="L11081" s="7">
        <v>43750</v>
      </c>
      <c r="M11081" t="s">
        <v>77</v>
      </c>
      <c r="N11081" t="s">
        <v>79</v>
      </c>
      <c r="O11081">
        <v>2026</v>
      </c>
      <c r="P11081" s="2">
        <v>2</v>
      </c>
      <c r="Q11081" t="s">
        <v>80</v>
      </c>
      <c r="R11081" s="8">
        <v>46267</v>
      </c>
      <c r="S11081" s="2">
        <v>1</v>
      </c>
      <c r="T11081" s="2" t="s">
        <v>81</v>
      </c>
    </row>
    <row r="11082" spans="1:20" x14ac:dyDescent="0.25">
      <c r="A11082">
        <v>1120218412</v>
      </c>
      <c r="B11082">
        <v>117042529</v>
      </c>
      <c r="C11082" t="s">
        <v>82</v>
      </c>
      <c r="D11082" t="s">
        <v>88</v>
      </c>
      <c r="E11082" t="s">
        <v>76</v>
      </c>
      <c r="F11082" s="7">
        <v>43571</v>
      </c>
      <c r="G11082" s="7">
        <v>43937</v>
      </c>
      <c r="H11082" t="s">
        <v>77</v>
      </c>
      <c r="I11082" t="s">
        <v>78</v>
      </c>
      <c r="J11082" s="7">
        <v>45604</v>
      </c>
      <c r="K11082" s="7">
        <v>45748</v>
      </c>
      <c r="L11082" s="7">
        <v>43937</v>
      </c>
      <c r="M11082" t="s">
        <v>77</v>
      </c>
      <c r="N11082" t="s">
        <v>79</v>
      </c>
      <c r="O11082">
        <v>2026</v>
      </c>
      <c r="P11082" s="2">
        <v>2</v>
      </c>
      <c r="Q11082" t="s">
        <v>80</v>
      </c>
      <c r="R11082" s="8">
        <v>46267</v>
      </c>
      <c r="S11082" s="2">
        <v>1</v>
      </c>
      <c r="T11082" s="2" t="s">
        <v>81</v>
      </c>
    </row>
    <row r="11083" spans="1:20" x14ac:dyDescent="0.25">
      <c r="A11083">
        <v>1120218458</v>
      </c>
      <c r="B11083">
        <v>117088245</v>
      </c>
      <c r="C11083" t="s">
        <v>82</v>
      </c>
      <c r="D11083" t="s">
        <v>83</v>
      </c>
      <c r="E11083" t="s">
        <v>76</v>
      </c>
      <c r="F11083" s="7">
        <v>43579</v>
      </c>
      <c r="G11083" s="7">
        <v>43759</v>
      </c>
      <c r="H11083" t="s">
        <v>77</v>
      </c>
      <c r="I11083" t="s">
        <v>78</v>
      </c>
      <c r="J11083" s="7">
        <v>45905</v>
      </c>
      <c r="K11083" s="7">
        <v>45748</v>
      </c>
      <c r="L11083" s="7">
        <v>43759</v>
      </c>
      <c r="M11083" t="s">
        <v>77</v>
      </c>
      <c r="N11083" t="s">
        <v>79</v>
      </c>
      <c r="O11083">
        <v>2026</v>
      </c>
      <c r="P11083" s="2">
        <v>2</v>
      </c>
      <c r="Q11083" t="s">
        <v>80</v>
      </c>
      <c r="R11083" s="8">
        <v>46267</v>
      </c>
      <c r="S11083" s="2">
        <v>1</v>
      </c>
      <c r="T11083" s="2" t="s">
        <v>81</v>
      </c>
    </row>
    <row r="11084" spans="1:20" x14ac:dyDescent="0.25">
      <c r="A11084">
        <v>1120218471</v>
      </c>
      <c r="B11084">
        <v>117095451</v>
      </c>
      <c r="C11084" t="s">
        <v>82</v>
      </c>
      <c r="D11084" t="s">
        <v>83</v>
      </c>
      <c r="E11084" t="s">
        <v>76</v>
      </c>
      <c r="F11084" s="7">
        <v>43580</v>
      </c>
      <c r="G11084" s="7">
        <v>43760</v>
      </c>
      <c r="H11084" t="s">
        <v>77</v>
      </c>
      <c r="I11084" t="s">
        <v>78</v>
      </c>
      <c r="J11084" s="7">
        <v>45923</v>
      </c>
      <c r="K11084" s="7">
        <v>43667</v>
      </c>
      <c r="L11084" s="7">
        <v>43760</v>
      </c>
      <c r="M11084" t="s">
        <v>77</v>
      </c>
      <c r="N11084" t="s">
        <v>79</v>
      </c>
      <c r="O11084">
        <v>2026</v>
      </c>
      <c r="P11084" s="2">
        <v>2</v>
      </c>
      <c r="Q11084" t="s">
        <v>80</v>
      </c>
      <c r="R11084" s="8">
        <v>46267</v>
      </c>
      <c r="S11084" s="2">
        <v>1</v>
      </c>
      <c r="T11084" s="2" t="s">
        <v>81</v>
      </c>
    </row>
    <row r="11085" spans="1:20" x14ac:dyDescent="0.25">
      <c r="A11085">
        <v>1120218497</v>
      </c>
      <c r="B11085">
        <v>117115687</v>
      </c>
      <c r="C11085" t="s">
        <v>82</v>
      </c>
      <c r="D11085" t="s">
        <v>88</v>
      </c>
      <c r="E11085" t="s">
        <v>76</v>
      </c>
      <c r="F11085" s="7">
        <v>43583</v>
      </c>
      <c r="G11085" s="7">
        <v>43766</v>
      </c>
      <c r="H11085" t="s">
        <v>77</v>
      </c>
      <c r="I11085" t="s">
        <v>78</v>
      </c>
      <c r="J11085" s="7">
        <v>45740</v>
      </c>
      <c r="K11085" s="7">
        <v>45748</v>
      </c>
      <c r="L11085" s="7">
        <v>43766</v>
      </c>
      <c r="M11085" t="s">
        <v>77</v>
      </c>
      <c r="N11085" t="s">
        <v>79</v>
      </c>
      <c r="O11085">
        <v>2026</v>
      </c>
      <c r="P11085" s="2">
        <v>2</v>
      </c>
      <c r="Q11085" t="s">
        <v>80</v>
      </c>
      <c r="R11085" s="8">
        <v>46267</v>
      </c>
      <c r="S11085" s="2">
        <v>1</v>
      </c>
      <c r="T11085" s="2" t="s">
        <v>81</v>
      </c>
    </row>
    <row r="11086" spans="1:20" x14ac:dyDescent="0.25">
      <c r="A11086">
        <v>1120218533</v>
      </c>
      <c r="B11086">
        <v>117152133</v>
      </c>
      <c r="C11086" t="s">
        <v>82</v>
      </c>
      <c r="D11086" t="s">
        <v>83</v>
      </c>
      <c r="E11086" t="s">
        <v>76</v>
      </c>
      <c r="F11086" s="7">
        <v>43588</v>
      </c>
      <c r="G11086" s="7">
        <v>43768</v>
      </c>
      <c r="H11086" t="s">
        <v>77</v>
      </c>
      <c r="I11086" t="s">
        <v>78</v>
      </c>
      <c r="J11086" s="7">
        <v>45795</v>
      </c>
      <c r="K11086" s="7">
        <v>43990</v>
      </c>
      <c r="L11086" s="7">
        <v>43768</v>
      </c>
      <c r="M11086" t="s">
        <v>77</v>
      </c>
      <c r="N11086" t="s">
        <v>79</v>
      </c>
      <c r="O11086">
        <v>2026</v>
      </c>
      <c r="P11086" s="2">
        <v>2</v>
      </c>
      <c r="Q11086" t="s">
        <v>80</v>
      </c>
      <c r="R11086" s="8">
        <v>46267</v>
      </c>
      <c r="S11086" s="2">
        <v>1</v>
      </c>
      <c r="T11086" s="2" t="s">
        <v>81</v>
      </c>
    </row>
    <row r="11087" spans="1:20" x14ac:dyDescent="0.25">
      <c r="A11087">
        <v>1120218668</v>
      </c>
      <c r="B11087">
        <v>117302789</v>
      </c>
      <c r="C11087" t="s">
        <v>82</v>
      </c>
      <c r="D11087" t="s">
        <v>75</v>
      </c>
      <c r="E11087" t="s">
        <v>76</v>
      </c>
      <c r="F11087" s="7">
        <v>43607</v>
      </c>
      <c r="G11087" s="7">
        <v>43973</v>
      </c>
      <c r="H11087" t="s">
        <v>77</v>
      </c>
      <c r="I11087" t="s">
        <v>78</v>
      </c>
      <c r="J11087" s="7">
        <v>46109</v>
      </c>
      <c r="K11087" s="7">
        <v>45057</v>
      </c>
      <c r="L11087" s="7">
        <v>43973</v>
      </c>
      <c r="M11087" t="s">
        <v>77</v>
      </c>
      <c r="N11087" t="s">
        <v>79</v>
      </c>
      <c r="O11087">
        <v>2026</v>
      </c>
      <c r="P11087" s="2">
        <v>2</v>
      </c>
      <c r="Q11087" t="s">
        <v>80</v>
      </c>
      <c r="R11087" s="8">
        <v>46267</v>
      </c>
      <c r="S11087" s="2">
        <v>1</v>
      </c>
      <c r="T11087" s="2" t="s">
        <v>81</v>
      </c>
    </row>
    <row r="11088" spans="1:20" x14ac:dyDescent="0.25">
      <c r="A11088">
        <v>1120218766</v>
      </c>
      <c r="B11088">
        <v>117544660</v>
      </c>
      <c r="C11088" t="s">
        <v>82</v>
      </c>
      <c r="D11088" t="s">
        <v>75</v>
      </c>
      <c r="E11088" t="s">
        <v>76</v>
      </c>
      <c r="F11088" s="7">
        <v>43647</v>
      </c>
      <c r="G11088" s="7">
        <v>44013</v>
      </c>
      <c r="H11088" t="s">
        <v>77</v>
      </c>
      <c r="I11088" t="s">
        <v>78</v>
      </c>
      <c r="J11088" s="7">
        <v>45551</v>
      </c>
      <c r="K11088" s="7">
        <v>43976</v>
      </c>
      <c r="L11088" s="7">
        <v>44013</v>
      </c>
      <c r="M11088" t="s">
        <v>77</v>
      </c>
      <c r="N11088" t="s">
        <v>79</v>
      </c>
      <c r="O11088">
        <v>2026</v>
      </c>
      <c r="P11088" s="2">
        <v>2</v>
      </c>
      <c r="Q11088" t="s">
        <v>80</v>
      </c>
      <c r="R11088" s="8">
        <v>46267</v>
      </c>
      <c r="S11088" s="2">
        <v>1</v>
      </c>
      <c r="T11088" s="2" t="s">
        <v>81</v>
      </c>
    </row>
    <row r="11089" spans="1:20" x14ac:dyDescent="0.25">
      <c r="A11089">
        <v>1120218837</v>
      </c>
      <c r="B11089">
        <v>117697874</v>
      </c>
      <c r="C11089" t="s">
        <v>82</v>
      </c>
      <c r="D11089" t="s">
        <v>88</v>
      </c>
      <c r="E11089" t="s">
        <v>76</v>
      </c>
      <c r="F11089" s="7">
        <v>43678</v>
      </c>
      <c r="G11089" s="7">
        <v>45505</v>
      </c>
      <c r="H11089" t="s">
        <v>77</v>
      </c>
      <c r="I11089" t="s">
        <v>78</v>
      </c>
      <c r="J11089" s="7">
        <v>46131</v>
      </c>
      <c r="K11089" s="7">
        <v>43683</v>
      </c>
      <c r="L11089" s="7">
        <v>45505</v>
      </c>
      <c r="M11089" t="s">
        <v>77</v>
      </c>
      <c r="N11089" t="s">
        <v>79</v>
      </c>
      <c r="O11089">
        <v>2026</v>
      </c>
      <c r="P11089" s="2">
        <v>2</v>
      </c>
      <c r="Q11089" t="s">
        <v>80</v>
      </c>
      <c r="R11089" s="8">
        <v>46267</v>
      </c>
      <c r="S11089" s="2">
        <v>1</v>
      </c>
      <c r="T11089" s="2" t="s">
        <v>81</v>
      </c>
    </row>
    <row r="11090" spans="1:20" x14ac:dyDescent="0.25">
      <c r="A11090">
        <v>1120219193</v>
      </c>
      <c r="B11090">
        <v>119074288</v>
      </c>
      <c r="C11090" t="s">
        <v>82</v>
      </c>
      <c r="D11090" t="s">
        <v>83</v>
      </c>
      <c r="E11090" t="s">
        <v>76</v>
      </c>
      <c r="F11090" s="7">
        <v>43979</v>
      </c>
      <c r="G11090" s="7">
        <v>44163</v>
      </c>
      <c r="H11090" t="s">
        <v>77</v>
      </c>
      <c r="I11090" t="s">
        <v>78</v>
      </c>
      <c r="J11090" s="7">
        <v>46111</v>
      </c>
      <c r="K11090" s="7">
        <v>45852</v>
      </c>
      <c r="L11090" s="7">
        <v>44163</v>
      </c>
      <c r="M11090" t="s">
        <v>77</v>
      </c>
      <c r="N11090" t="s">
        <v>79</v>
      </c>
      <c r="O11090">
        <v>2026</v>
      </c>
      <c r="P11090" s="2">
        <v>2</v>
      </c>
      <c r="Q11090" t="s">
        <v>80</v>
      </c>
      <c r="R11090" s="8">
        <v>46267</v>
      </c>
      <c r="S11090" s="2">
        <v>1</v>
      </c>
      <c r="T11090" s="2" t="s">
        <v>81</v>
      </c>
    </row>
    <row r="11091" spans="1:20" x14ac:dyDescent="0.25">
      <c r="A11091">
        <v>1120219321</v>
      </c>
      <c r="B11091">
        <v>119204818</v>
      </c>
      <c r="C11091" t="s">
        <v>94</v>
      </c>
      <c r="D11091" t="s">
        <v>88</v>
      </c>
      <c r="E11091" t="s">
        <v>76</v>
      </c>
      <c r="F11091" s="7">
        <v>44006</v>
      </c>
      <c r="G11091" s="7">
        <v>44371</v>
      </c>
      <c r="H11091" t="s">
        <v>77</v>
      </c>
      <c r="I11091" t="s">
        <v>78</v>
      </c>
      <c r="J11091" s="7">
        <v>45850</v>
      </c>
      <c r="K11091" s="7">
        <v>45057</v>
      </c>
      <c r="L11091" s="7">
        <v>44371</v>
      </c>
      <c r="M11091" t="s">
        <v>77</v>
      </c>
      <c r="N11091" t="s">
        <v>79</v>
      </c>
      <c r="O11091">
        <v>2026</v>
      </c>
      <c r="P11091" s="2">
        <v>2</v>
      </c>
      <c r="Q11091" t="s">
        <v>80</v>
      </c>
      <c r="R11091" s="8">
        <v>46267</v>
      </c>
      <c r="S11091" s="2">
        <v>1</v>
      </c>
      <c r="T11091" s="2" t="s">
        <v>81</v>
      </c>
    </row>
    <row r="11092" spans="1:20" x14ac:dyDescent="0.25">
      <c r="A11092">
        <v>1120219496</v>
      </c>
      <c r="B11092">
        <v>119379442</v>
      </c>
      <c r="C11092" t="s">
        <v>82</v>
      </c>
      <c r="D11092" t="s">
        <v>83</v>
      </c>
      <c r="E11092" t="s">
        <v>76</v>
      </c>
      <c r="F11092" s="7">
        <v>44028</v>
      </c>
      <c r="G11092" s="7">
        <v>44212</v>
      </c>
      <c r="H11092" t="s">
        <v>77</v>
      </c>
      <c r="I11092" t="s">
        <v>84</v>
      </c>
      <c r="J11092" s="7">
        <v>45334</v>
      </c>
      <c r="K11092" s="7">
        <v>46155</v>
      </c>
      <c r="L11092" s="7">
        <v>44212</v>
      </c>
      <c r="M11092" t="s">
        <v>77</v>
      </c>
      <c r="N11092" t="s">
        <v>79</v>
      </c>
      <c r="O11092">
        <v>2026</v>
      </c>
      <c r="P11092" s="2">
        <v>2</v>
      </c>
      <c r="Q11092" t="s">
        <v>80</v>
      </c>
      <c r="R11092" s="8">
        <v>46267</v>
      </c>
      <c r="S11092" s="2">
        <v>1</v>
      </c>
      <c r="T11092" s="2" t="s">
        <v>81</v>
      </c>
    </row>
    <row r="11093" spans="1:20" x14ac:dyDescent="0.25">
      <c r="A11093">
        <v>1120219677</v>
      </c>
      <c r="B11093">
        <v>119566911</v>
      </c>
      <c r="C11093" t="s">
        <v>82</v>
      </c>
      <c r="D11093" t="s">
        <v>75</v>
      </c>
      <c r="E11093" t="s">
        <v>76</v>
      </c>
      <c r="F11093" s="7">
        <v>44049</v>
      </c>
      <c r="G11093" s="7">
        <v>45875</v>
      </c>
      <c r="H11093" t="s">
        <v>77</v>
      </c>
      <c r="I11093" t="s">
        <v>78</v>
      </c>
      <c r="J11093" s="7">
        <v>45706</v>
      </c>
      <c r="K11093" s="7">
        <v>46120</v>
      </c>
      <c r="L11093" s="7">
        <v>45875</v>
      </c>
      <c r="M11093" t="s">
        <v>77</v>
      </c>
      <c r="N11093" t="s">
        <v>79</v>
      </c>
      <c r="O11093">
        <v>2026</v>
      </c>
      <c r="P11093" s="2">
        <v>2</v>
      </c>
      <c r="Q11093" t="s">
        <v>80</v>
      </c>
      <c r="R11093" s="8">
        <v>46267</v>
      </c>
      <c r="S11093" s="2">
        <v>1</v>
      </c>
      <c r="T11093" s="2" t="s">
        <v>81</v>
      </c>
    </row>
    <row r="11094" spans="1:20" x14ac:dyDescent="0.25">
      <c r="A11094">
        <v>1120219893</v>
      </c>
      <c r="B11094">
        <v>119664269</v>
      </c>
      <c r="C11094" t="s">
        <v>82</v>
      </c>
      <c r="D11094" t="s">
        <v>75</v>
      </c>
      <c r="E11094" t="s">
        <v>76</v>
      </c>
      <c r="F11094" s="7">
        <v>44067</v>
      </c>
      <c r="G11094" s="7">
        <v>44432</v>
      </c>
      <c r="H11094" t="s">
        <v>77</v>
      </c>
      <c r="I11094" t="s">
        <v>78</v>
      </c>
      <c r="J11094" s="7">
        <v>44678</v>
      </c>
      <c r="K11094" s="7">
        <v>45911</v>
      </c>
      <c r="L11094" s="7">
        <v>44432</v>
      </c>
      <c r="M11094" t="s">
        <v>77</v>
      </c>
      <c r="N11094" t="s">
        <v>92</v>
      </c>
      <c r="O11094">
        <v>2026</v>
      </c>
      <c r="P11094" s="2">
        <v>2</v>
      </c>
      <c r="Q11094" t="s">
        <v>80</v>
      </c>
      <c r="R11094" s="8">
        <v>46267</v>
      </c>
      <c r="S11094" s="2">
        <v>1</v>
      </c>
      <c r="T11094" s="2" t="s">
        <v>81</v>
      </c>
    </row>
    <row r="11095" spans="1:20" x14ac:dyDescent="0.25">
      <c r="A11095">
        <v>1120220392</v>
      </c>
      <c r="B11095">
        <v>119959619</v>
      </c>
      <c r="C11095" t="s">
        <v>74</v>
      </c>
      <c r="D11095" t="s">
        <v>75</v>
      </c>
      <c r="E11095" t="s">
        <v>76</v>
      </c>
      <c r="F11095" s="7">
        <v>44133</v>
      </c>
      <c r="G11095" s="7">
        <v>44498</v>
      </c>
      <c r="H11095" t="s">
        <v>86</v>
      </c>
      <c r="I11095" t="s">
        <v>87</v>
      </c>
      <c r="J11095" s="7">
        <v>45771</v>
      </c>
      <c r="K11095" s="7">
        <v>44166</v>
      </c>
      <c r="L11095" s="7">
        <v>44498</v>
      </c>
      <c r="M11095" t="s">
        <v>86</v>
      </c>
      <c r="N11095" t="s">
        <v>79</v>
      </c>
      <c r="O11095">
        <v>2026</v>
      </c>
      <c r="P11095" s="2">
        <v>2</v>
      </c>
      <c r="Q11095" t="s">
        <v>80</v>
      </c>
      <c r="R11095" s="8">
        <v>46267</v>
      </c>
      <c r="S11095" s="2">
        <v>1</v>
      </c>
      <c r="T11095" s="2" t="s">
        <v>81</v>
      </c>
    </row>
    <row r="11096" spans="1:20" x14ac:dyDescent="0.25">
      <c r="A11096">
        <v>1120220738</v>
      </c>
      <c r="B11096">
        <v>120679816</v>
      </c>
      <c r="C11096" t="s">
        <v>96</v>
      </c>
      <c r="D11096" t="s">
        <v>75</v>
      </c>
      <c r="E11096" t="s">
        <v>76</v>
      </c>
      <c r="F11096" s="7">
        <v>44278</v>
      </c>
      <c r="G11096" s="7">
        <v>44643</v>
      </c>
      <c r="H11096" t="s">
        <v>86</v>
      </c>
      <c r="I11096" t="s">
        <v>87</v>
      </c>
      <c r="J11096" s="7">
        <v>46103</v>
      </c>
      <c r="K11096" s="7">
        <v>44278</v>
      </c>
      <c r="L11096" s="7">
        <v>44643</v>
      </c>
      <c r="M11096" t="s">
        <v>86</v>
      </c>
      <c r="N11096" t="s">
        <v>79</v>
      </c>
      <c r="O11096">
        <v>2026</v>
      </c>
      <c r="P11096" s="2">
        <v>2</v>
      </c>
      <c r="Q11096" t="s">
        <v>80</v>
      </c>
      <c r="R11096" s="8">
        <v>46267</v>
      </c>
      <c r="S11096" s="2">
        <v>1</v>
      </c>
      <c r="T11096" s="2" t="s">
        <v>81</v>
      </c>
    </row>
    <row r="11097" spans="1:20" x14ac:dyDescent="0.25">
      <c r="A11097">
        <v>1120221025</v>
      </c>
      <c r="B11097">
        <v>121374441</v>
      </c>
      <c r="C11097" t="s">
        <v>74</v>
      </c>
      <c r="D11097" t="s">
        <v>75</v>
      </c>
      <c r="E11097" t="s">
        <v>76</v>
      </c>
      <c r="F11097" s="7">
        <v>44337</v>
      </c>
      <c r="G11097" s="7">
        <v>44702</v>
      </c>
      <c r="H11097" t="s">
        <v>77</v>
      </c>
      <c r="I11097" t="s">
        <v>78</v>
      </c>
      <c r="J11097" s="7">
        <v>45447</v>
      </c>
      <c r="K11097" s="7">
        <v>45941</v>
      </c>
      <c r="L11097" s="7">
        <v>44702</v>
      </c>
      <c r="M11097" t="s">
        <v>77</v>
      </c>
      <c r="N11097" t="s">
        <v>79</v>
      </c>
      <c r="O11097">
        <v>2026</v>
      </c>
      <c r="P11097" s="2">
        <v>2</v>
      </c>
      <c r="Q11097" t="s">
        <v>80</v>
      </c>
      <c r="R11097" s="8">
        <v>46267</v>
      </c>
      <c r="S11097" s="2">
        <v>1</v>
      </c>
      <c r="T11097" s="2" t="s">
        <v>81</v>
      </c>
    </row>
    <row r="11098" spans="1:20" x14ac:dyDescent="0.25">
      <c r="A11098">
        <v>1120221183</v>
      </c>
      <c r="B11098">
        <v>121553611</v>
      </c>
      <c r="C11098" t="s">
        <v>74</v>
      </c>
      <c r="D11098" t="s">
        <v>83</v>
      </c>
      <c r="E11098" t="s">
        <v>76</v>
      </c>
      <c r="F11098" s="7">
        <v>44364</v>
      </c>
      <c r="G11098" s="7">
        <v>44547</v>
      </c>
      <c r="H11098" t="s">
        <v>77</v>
      </c>
      <c r="I11098" t="s">
        <v>84</v>
      </c>
      <c r="J11098" s="7">
        <v>46192</v>
      </c>
      <c r="K11098" s="7">
        <v>45748</v>
      </c>
      <c r="L11098" s="7">
        <v>44547</v>
      </c>
      <c r="M11098" t="s">
        <v>77</v>
      </c>
      <c r="N11098" t="s">
        <v>79</v>
      </c>
      <c r="O11098">
        <v>2026</v>
      </c>
      <c r="P11098" s="2">
        <v>2</v>
      </c>
      <c r="Q11098" t="s">
        <v>80</v>
      </c>
      <c r="R11098" s="8">
        <v>46267</v>
      </c>
      <c r="S11098" s="2">
        <v>1</v>
      </c>
      <c r="T11098" s="2" t="s">
        <v>81</v>
      </c>
    </row>
    <row r="11099" spans="1:20" x14ac:dyDescent="0.25">
      <c r="A11099">
        <v>1120221193</v>
      </c>
      <c r="B11099">
        <v>121580119</v>
      </c>
      <c r="C11099" t="s">
        <v>82</v>
      </c>
      <c r="D11099" t="s">
        <v>75</v>
      </c>
      <c r="E11099" t="s">
        <v>76</v>
      </c>
      <c r="F11099" s="7">
        <v>44369</v>
      </c>
      <c r="G11099" s="7">
        <v>44552</v>
      </c>
      <c r="H11099" t="s">
        <v>77</v>
      </c>
      <c r="I11099" t="s">
        <v>89</v>
      </c>
      <c r="J11099" s="7">
        <v>46138</v>
      </c>
      <c r="K11099" s="7">
        <v>46147</v>
      </c>
      <c r="L11099" s="7">
        <v>44552</v>
      </c>
      <c r="M11099" t="s">
        <v>77</v>
      </c>
      <c r="N11099" t="s">
        <v>79</v>
      </c>
      <c r="O11099">
        <v>2026</v>
      </c>
      <c r="P11099" s="2">
        <v>2</v>
      </c>
      <c r="Q11099" t="s">
        <v>80</v>
      </c>
      <c r="R11099" s="8">
        <v>46267</v>
      </c>
      <c r="S11099" s="2">
        <v>1</v>
      </c>
      <c r="T11099" s="2" t="s">
        <v>81</v>
      </c>
    </row>
    <row r="11100" spans="1:20" x14ac:dyDescent="0.25">
      <c r="A11100">
        <v>1120221219</v>
      </c>
      <c r="B11100">
        <v>121603882</v>
      </c>
      <c r="C11100" t="s">
        <v>90</v>
      </c>
      <c r="D11100" t="s">
        <v>88</v>
      </c>
      <c r="E11100" t="s">
        <v>76</v>
      </c>
      <c r="F11100" s="7">
        <v>44372</v>
      </c>
      <c r="G11100" s="7">
        <v>44737</v>
      </c>
      <c r="H11100" t="s">
        <v>77</v>
      </c>
      <c r="I11100" t="s">
        <v>78</v>
      </c>
      <c r="J11100" s="7">
        <v>45504</v>
      </c>
      <c r="K11100" s="7">
        <v>45539</v>
      </c>
      <c r="L11100" s="7">
        <v>44737</v>
      </c>
      <c r="M11100" t="s">
        <v>77</v>
      </c>
      <c r="N11100" t="s">
        <v>79</v>
      </c>
      <c r="O11100">
        <v>2026</v>
      </c>
      <c r="P11100" s="2">
        <v>2</v>
      </c>
      <c r="Q11100" t="s">
        <v>80</v>
      </c>
      <c r="R11100" s="8">
        <v>46267</v>
      </c>
      <c r="S11100" s="2">
        <v>1</v>
      </c>
      <c r="T11100" s="2" t="s">
        <v>81</v>
      </c>
    </row>
    <row r="11101" spans="1:20" x14ac:dyDescent="0.25">
      <c r="A11101">
        <v>1120221227</v>
      </c>
      <c r="B11101">
        <v>121607196</v>
      </c>
      <c r="C11101" t="s">
        <v>90</v>
      </c>
      <c r="D11101" t="s">
        <v>83</v>
      </c>
      <c r="E11101" t="s">
        <v>76</v>
      </c>
      <c r="F11101" s="7">
        <v>44373</v>
      </c>
      <c r="G11101" s="7">
        <v>44556</v>
      </c>
      <c r="H11101" t="s">
        <v>77</v>
      </c>
      <c r="I11101" t="s">
        <v>84</v>
      </c>
      <c r="J11101" s="7">
        <v>45509</v>
      </c>
      <c r="K11101" s="7">
        <v>45397</v>
      </c>
      <c r="L11101" s="7">
        <v>44556</v>
      </c>
      <c r="M11101" t="s">
        <v>77</v>
      </c>
      <c r="N11101" t="s">
        <v>79</v>
      </c>
      <c r="O11101">
        <v>2026</v>
      </c>
      <c r="P11101" s="2">
        <v>2</v>
      </c>
      <c r="Q11101" t="s">
        <v>80</v>
      </c>
      <c r="R11101" s="8">
        <v>46267</v>
      </c>
      <c r="S11101" s="2">
        <v>1</v>
      </c>
      <c r="T11101" s="2" t="s">
        <v>81</v>
      </c>
    </row>
    <row r="11102" spans="1:20" x14ac:dyDescent="0.25">
      <c r="A11102">
        <v>1120221494</v>
      </c>
      <c r="B11102">
        <v>121768221</v>
      </c>
      <c r="C11102" t="s">
        <v>102</v>
      </c>
      <c r="D11102" t="s">
        <v>75</v>
      </c>
      <c r="E11102" t="s">
        <v>76</v>
      </c>
      <c r="F11102" s="7">
        <v>44398</v>
      </c>
      <c r="G11102" s="7">
        <v>44490</v>
      </c>
      <c r="H11102" t="s">
        <v>77</v>
      </c>
      <c r="I11102" t="s">
        <v>78</v>
      </c>
      <c r="J11102" s="7">
        <v>46147</v>
      </c>
      <c r="K11102" s="7">
        <v>45054</v>
      </c>
      <c r="L11102" s="7">
        <v>44490</v>
      </c>
      <c r="M11102" t="s">
        <v>77</v>
      </c>
      <c r="N11102" t="s">
        <v>79</v>
      </c>
      <c r="O11102">
        <v>2026</v>
      </c>
      <c r="P11102" s="2">
        <v>2</v>
      </c>
      <c r="Q11102" t="s">
        <v>80</v>
      </c>
      <c r="R11102" s="8">
        <v>46267</v>
      </c>
      <c r="S11102" s="2">
        <v>1</v>
      </c>
      <c r="T11102" s="2" t="s">
        <v>81</v>
      </c>
    </row>
    <row r="11103" spans="1:20" x14ac:dyDescent="0.25">
      <c r="A11103">
        <v>1120221819</v>
      </c>
      <c r="B11103">
        <v>121911156</v>
      </c>
      <c r="C11103" t="s">
        <v>82</v>
      </c>
      <c r="D11103" t="s">
        <v>88</v>
      </c>
      <c r="E11103" t="s">
        <v>76</v>
      </c>
      <c r="F11103" s="7">
        <v>44425</v>
      </c>
      <c r="G11103" s="7">
        <v>44610</v>
      </c>
      <c r="H11103" t="s">
        <v>77</v>
      </c>
      <c r="I11103" t="s">
        <v>84</v>
      </c>
      <c r="J11103" s="7">
        <v>45782</v>
      </c>
      <c r="K11103" s="7">
        <v>44426</v>
      </c>
      <c r="L11103" s="7">
        <v>44610</v>
      </c>
      <c r="M11103" t="s">
        <v>77</v>
      </c>
      <c r="N11103" t="s">
        <v>79</v>
      </c>
      <c r="O11103">
        <v>2026</v>
      </c>
      <c r="P11103" s="2">
        <v>2</v>
      </c>
      <c r="Q11103" t="s">
        <v>80</v>
      </c>
      <c r="R11103" s="8">
        <v>46267</v>
      </c>
      <c r="S11103" s="2">
        <v>1</v>
      </c>
      <c r="T11103" s="2" t="s">
        <v>81</v>
      </c>
    </row>
    <row r="11104" spans="1:20" x14ac:dyDescent="0.25">
      <c r="A11104">
        <v>1120222226</v>
      </c>
      <c r="B11104">
        <v>122098677</v>
      </c>
      <c r="C11104" t="s">
        <v>85</v>
      </c>
      <c r="D11104" t="s">
        <v>75</v>
      </c>
      <c r="E11104" t="s">
        <v>76</v>
      </c>
      <c r="F11104" s="7">
        <v>44463</v>
      </c>
      <c r="G11104" s="7">
        <v>44828</v>
      </c>
      <c r="H11104" t="s">
        <v>86</v>
      </c>
      <c r="I11104" t="s">
        <v>87</v>
      </c>
      <c r="J11104" s="7">
        <v>46136</v>
      </c>
      <c r="K11104" s="7">
        <v>44466</v>
      </c>
      <c r="L11104" s="7">
        <v>44828</v>
      </c>
      <c r="M11104" t="s">
        <v>86</v>
      </c>
      <c r="N11104" t="s">
        <v>79</v>
      </c>
      <c r="O11104">
        <v>2026</v>
      </c>
      <c r="P11104" s="2">
        <v>2</v>
      </c>
      <c r="Q11104" t="s">
        <v>80</v>
      </c>
      <c r="R11104" s="8">
        <v>46267</v>
      </c>
      <c r="S11104" s="2">
        <v>1</v>
      </c>
      <c r="T11104" s="2" t="s">
        <v>81</v>
      </c>
    </row>
    <row r="11105" spans="1:20" x14ac:dyDescent="0.25">
      <c r="A11105">
        <v>1120222966</v>
      </c>
      <c r="B11105">
        <v>122405885</v>
      </c>
      <c r="C11105" t="s">
        <v>90</v>
      </c>
      <c r="D11105" t="s">
        <v>75</v>
      </c>
      <c r="E11105" t="s">
        <v>76</v>
      </c>
      <c r="F11105" s="7">
        <v>44424</v>
      </c>
      <c r="G11105" s="7">
        <v>44789</v>
      </c>
      <c r="H11105" t="s">
        <v>77</v>
      </c>
      <c r="I11105" t="s">
        <v>78</v>
      </c>
      <c r="J11105" s="7">
        <v>45957</v>
      </c>
      <c r="K11105" s="7">
        <v>44537</v>
      </c>
      <c r="L11105" s="7">
        <v>44789</v>
      </c>
      <c r="M11105" t="s">
        <v>77</v>
      </c>
      <c r="N11105" t="s">
        <v>79</v>
      </c>
      <c r="O11105">
        <v>2026</v>
      </c>
      <c r="P11105" s="2">
        <v>2</v>
      </c>
      <c r="Q11105" t="s">
        <v>80</v>
      </c>
      <c r="R11105" s="8">
        <v>46267</v>
      </c>
      <c r="S11105" s="2">
        <v>1</v>
      </c>
      <c r="T11105" s="2" t="s">
        <v>81</v>
      </c>
    </row>
    <row r="11106" spans="1:20" x14ac:dyDescent="0.25">
      <c r="A11106">
        <v>1120224214</v>
      </c>
      <c r="B11106">
        <v>123749447</v>
      </c>
      <c r="C11106" t="s">
        <v>74</v>
      </c>
      <c r="D11106" t="s">
        <v>75</v>
      </c>
      <c r="E11106" t="s">
        <v>76</v>
      </c>
      <c r="F11106" s="7">
        <v>44715</v>
      </c>
      <c r="G11106" s="7">
        <v>45080</v>
      </c>
      <c r="H11106" t="s">
        <v>86</v>
      </c>
      <c r="I11106" t="s">
        <v>87</v>
      </c>
      <c r="J11106" s="7"/>
      <c r="K11106" s="7">
        <v>45799</v>
      </c>
      <c r="L11106" s="7">
        <v>45080</v>
      </c>
      <c r="M11106" t="s">
        <v>86</v>
      </c>
      <c r="N11106"/>
      <c r="O11106">
        <v>2026</v>
      </c>
      <c r="P11106" s="2">
        <v>2</v>
      </c>
      <c r="Q11106" t="s">
        <v>80</v>
      </c>
      <c r="R11106" s="8">
        <v>46267</v>
      </c>
      <c r="S11106" s="2">
        <v>1</v>
      </c>
      <c r="T11106" s="2" t="s">
        <v>81</v>
      </c>
    </row>
    <row r="11107" spans="1:20" x14ac:dyDescent="0.25">
      <c r="A11107">
        <v>1120224230</v>
      </c>
      <c r="B11107">
        <v>123760230</v>
      </c>
      <c r="C11107" t="s">
        <v>82</v>
      </c>
      <c r="D11107" t="s">
        <v>83</v>
      </c>
      <c r="E11107" t="s">
        <v>76</v>
      </c>
      <c r="F11107" s="7">
        <v>44716</v>
      </c>
      <c r="G11107" s="7">
        <v>44899</v>
      </c>
      <c r="H11107" t="s">
        <v>77</v>
      </c>
      <c r="I11107" t="s">
        <v>84</v>
      </c>
      <c r="J11107" s="7">
        <v>45461</v>
      </c>
      <c r="K11107" s="7">
        <v>45875</v>
      </c>
      <c r="L11107" s="7">
        <v>44899</v>
      </c>
      <c r="M11107" t="s">
        <v>77</v>
      </c>
      <c r="N11107" t="s">
        <v>79</v>
      </c>
      <c r="O11107">
        <v>2026</v>
      </c>
      <c r="P11107" s="2">
        <v>2</v>
      </c>
      <c r="Q11107" t="s">
        <v>80</v>
      </c>
      <c r="R11107" s="8">
        <v>46267</v>
      </c>
      <c r="S11107" s="2">
        <v>1</v>
      </c>
      <c r="T11107" s="2" t="s">
        <v>81</v>
      </c>
    </row>
    <row r="11108" spans="1:20" x14ac:dyDescent="0.25">
      <c r="A11108">
        <v>1120224231</v>
      </c>
      <c r="B11108">
        <v>123760230</v>
      </c>
      <c r="C11108" t="s">
        <v>82</v>
      </c>
      <c r="D11108" t="s">
        <v>83</v>
      </c>
      <c r="E11108" t="s">
        <v>76</v>
      </c>
      <c r="F11108" s="7">
        <v>44716</v>
      </c>
      <c r="G11108" s="7">
        <v>44899</v>
      </c>
      <c r="H11108" t="s">
        <v>77</v>
      </c>
      <c r="I11108" t="s">
        <v>84</v>
      </c>
      <c r="J11108" s="7">
        <v>45461</v>
      </c>
      <c r="K11108" s="7">
        <v>46111</v>
      </c>
      <c r="L11108" s="7">
        <v>44899</v>
      </c>
      <c r="M11108" t="s">
        <v>77</v>
      </c>
      <c r="N11108" t="s">
        <v>79</v>
      </c>
      <c r="O11108">
        <v>2026</v>
      </c>
      <c r="P11108" s="2">
        <v>2</v>
      </c>
      <c r="Q11108" t="s">
        <v>80</v>
      </c>
      <c r="R11108" s="8">
        <v>46267</v>
      </c>
      <c r="S11108" s="2">
        <v>1</v>
      </c>
      <c r="T11108" s="2" t="s">
        <v>81</v>
      </c>
    </row>
    <row r="11109" spans="1:20" x14ac:dyDescent="0.25">
      <c r="A11109">
        <v>1120224469</v>
      </c>
      <c r="B11109">
        <v>123870546</v>
      </c>
      <c r="C11109" t="s">
        <v>98</v>
      </c>
      <c r="D11109" t="s">
        <v>83</v>
      </c>
      <c r="E11109" t="s">
        <v>76</v>
      </c>
      <c r="F11109" s="7">
        <v>44730</v>
      </c>
      <c r="G11109" s="7">
        <v>44913</v>
      </c>
      <c r="H11109" t="s">
        <v>77</v>
      </c>
      <c r="I11109" t="s">
        <v>78</v>
      </c>
      <c r="J11109" s="7">
        <v>45504</v>
      </c>
      <c r="K11109" s="7">
        <v>45511</v>
      </c>
      <c r="L11109" s="7">
        <v>44913</v>
      </c>
      <c r="M11109" t="s">
        <v>77</v>
      </c>
      <c r="N11109" t="s">
        <v>79</v>
      </c>
      <c r="O11109">
        <v>2026</v>
      </c>
      <c r="P11109" s="2">
        <v>2</v>
      </c>
      <c r="Q11109" t="s">
        <v>80</v>
      </c>
      <c r="R11109" s="8">
        <v>46267</v>
      </c>
      <c r="S11109" s="2">
        <v>1</v>
      </c>
      <c r="T11109" s="2" t="s">
        <v>81</v>
      </c>
    </row>
    <row r="11110" spans="1:20" x14ac:dyDescent="0.25">
      <c r="A11110">
        <v>1120224537</v>
      </c>
      <c r="B11110">
        <v>123888316</v>
      </c>
      <c r="C11110" t="s">
        <v>74</v>
      </c>
      <c r="D11110" t="s">
        <v>83</v>
      </c>
      <c r="E11110" t="s">
        <v>76</v>
      </c>
      <c r="F11110" s="7">
        <v>44733</v>
      </c>
      <c r="G11110" s="7">
        <v>46559</v>
      </c>
      <c r="H11110" t="s">
        <v>77</v>
      </c>
      <c r="I11110" t="s">
        <v>84</v>
      </c>
      <c r="J11110" s="7">
        <v>46171</v>
      </c>
      <c r="K11110" s="7">
        <v>44756</v>
      </c>
      <c r="L11110" s="7">
        <v>46559</v>
      </c>
      <c r="M11110" t="s">
        <v>77</v>
      </c>
      <c r="N11110" t="s">
        <v>79</v>
      </c>
      <c r="O11110">
        <v>2026</v>
      </c>
      <c r="P11110" s="2">
        <v>2</v>
      </c>
      <c r="Q11110" t="s">
        <v>80</v>
      </c>
      <c r="R11110" s="8">
        <v>46267</v>
      </c>
      <c r="S11110" s="2">
        <v>1</v>
      </c>
      <c r="T11110" s="2" t="s">
        <v>81</v>
      </c>
    </row>
    <row r="11111" spans="1:20" x14ac:dyDescent="0.25">
      <c r="A11111">
        <v>1120224818</v>
      </c>
      <c r="B11111">
        <v>124006019</v>
      </c>
      <c r="C11111" t="s">
        <v>85</v>
      </c>
      <c r="D11111" t="s">
        <v>83</v>
      </c>
      <c r="E11111" t="s">
        <v>76</v>
      </c>
      <c r="F11111" s="7">
        <v>44748</v>
      </c>
      <c r="G11111" s="7">
        <v>44932</v>
      </c>
      <c r="H11111" t="s">
        <v>77</v>
      </c>
      <c r="I11111" t="s">
        <v>84</v>
      </c>
      <c r="J11111" s="7">
        <v>45455</v>
      </c>
      <c r="K11111" s="7">
        <v>45748</v>
      </c>
      <c r="L11111" s="7">
        <v>44932</v>
      </c>
      <c r="M11111" t="s">
        <v>77</v>
      </c>
      <c r="N11111" t="s">
        <v>79</v>
      </c>
      <c r="O11111">
        <v>2026</v>
      </c>
      <c r="P11111" s="2">
        <v>2</v>
      </c>
      <c r="Q11111" t="s">
        <v>80</v>
      </c>
      <c r="R11111" s="8">
        <v>46267</v>
      </c>
      <c r="S11111" s="2">
        <v>1</v>
      </c>
      <c r="T11111" s="2" t="s">
        <v>81</v>
      </c>
    </row>
    <row r="11112" spans="1:20" x14ac:dyDescent="0.25">
      <c r="A11112">
        <v>1120225586</v>
      </c>
      <c r="B11112">
        <v>124294794</v>
      </c>
      <c r="C11112" t="s">
        <v>74</v>
      </c>
      <c r="D11112" t="s">
        <v>75</v>
      </c>
      <c r="E11112" t="s">
        <v>76</v>
      </c>
      <c r="F11112" s="7">
        <v>44788</v>
      </c>
      <c r="G11112" s="7">
        <v>45153</v>
      </c>
      <c r="H11112" t="s">
        <v>86</v>
      </c>
      <c r="I11112" t="s">
        <v>87</v>
      </c>
      <c r="J11112" s="7"/>
      <c r="K11112" s="7">
        <v>44900</v>
      </c>
      <c r="L11112" s="7">
        <v>45153</v>
      </c>
      <c r="M11112" t="s">
        <v>86</v>
      </c>
      <c r="N11112"/>
      <c r="O11112">
        <v>2026</v>
      </c>
      <c r="P11112" s="2">
        <v>2</v>
      </c>
      <c r="Q11112" t="s">
        <v>80</v>
      </c>
      <c r="R11112" s="8">
        <v>46267</v>
      </c>
      <c r="S11112" s="2">
        <v>1</v>
      </c>
      <c r="T11112" s="2" t="s">
        <v>81</v>
      </c>
    </row>
    <row r="11113" spans="1:20" x14ac:dyDescent="0.25">
      <c r="A11113">
        <v>1120227118</v>
      </c>
      <c r="B11113">
        <v>125515311</v>
      </c>
      <c r="C11113" t="s">
        <v>82</v>
      </c>
      <c r="D11113" t="s">
        <v>75</v>
      </c>
      <c r="E11113" t="s">
        <v>76</v>
      </c>
      <c r="F11113" s="7">
        <v>44973</v>
      </c>
      <c r="G11113" s="7">
        <v>45338</v>
      </c>
      <c r="H11113" t="s">
        <v>77</v>
      </c>
      <c r="I11113" t="s">
        <v>78</v>
      </c>
      <c r="J11113" s="7">
        <v>46169</v>
      </c>
      <c r="K11113" s="7">
        <v>45834</v>
      </c>
      <c r="L11113" s="7">
        <v>45338</v>
      </c>
      <c r="M11113" t="s">
        <v>77</v>
      </c>
      <c r="N11113" t="s">
        <v>79</v>
      </c>
      <c r="O11113">
        <v>2026</v>
      </c>
      <c r="P11113" s="2">
        <v>2</v>
      </c>
      <c r="Q11113" t="s">
        <v>80</v>
      </c>
      <c r="R11113" s="8">
        <v>46267</v>
      </c>
      <c r="S11113" s="2">
        <v>1</v>
      </c>
      <c r="T11113" s="2" t="s">
        <v>81</v>
      </c>
    </row>
    <row r="11114" spans="1:20" x14ac:dyDescent="0.25">
      <c r="A11114">
        <v>1120227134</v>
      </c>
      <c r="B11114">
        <v>125600430</v>
      </c>
      <c r="C11114" t="s">
        <v>82</v>
      </c>
      <c r="D11114" t="s">
        <v>83</v>
      </c>
      <c r="E11114" t="s">
        <v>76</v>
      </c>
      <c r="F11114" s="7">
        <v>44992</v>
      </c>
      <c r="G11114" s="7">
        <v>46819</v>
      </c>
      <c r="H11114" t="s">
        <v>86</v>
      </c>
      <c r="I11114" t="s">
        <v>87</v>
      </c>
      <c r="J11114" s="7">
        <v>45830</v>
      </c>
      <c r="K11114" s="7">
        <v>45779</v>
      </c>
      <c r="L11114" s="7">
        <v>46819</v>
      </c>
      <c r="M11114" t="s">
        <v>86</v>
      </c>
      <c r="N11114" t="s">
        <v>79</v>
      </c>
      <c r="O11114">
        <v>2026</v>
      </c>
      <c r="P11114" s="2">
        <v>2</v>
      </c>
      <c r="Q11114" t="s">
        <v>80</v>
      </c>
      <c r="R11114" s="8">
        <v>46267</v>
      </c>
      <c r="S11114" s="2">
        <v>1</v>
      </c>
      <c r="T11114" s="2" t="s">
        <v>81</v>
      </c>
    </row>
    <row r="11115" spans="1:20" x14ac:dyDescent="0.25">
      <c r="A11115">
        <v>1120227522</v>
      </c>
      <c r="B11115">
        <v>126030191</v>
      </c>
      <c r="C11115" t="s">
        <v>97</v>
      </c>
      <c r="D11115" t="s">
        <v>75</v>
      </c>
      <c r="E11115" t="s">
        <v>76</v>
      </c>
      <c r="F11115" s="7">
        <v>45048</v>
      </c>
      <c r="G11115" s="7">
        <v>46875</v>
      </c>
      <c r="H11115" t="s">
        <v>86</v>
      </c>
      <c r="I11115" t="s">
        <v>87</v>
      </c>
      <c r="J11115" s="7"/>
      <c r="K11115" s="7">
        <v>45049</v>
      </c>
      <c r="L11115" s="7">
        <v>46875</v>
      </c>
      <c r="M11115" t="s">
        <v>86</v>
      </c>
      <c r="N11115"/>
      <c r="O11115">
        <v>2026</v>
      </c>
      <c r="P11115" s="2">
        <v>2</v>
      </c>
      <c r="Q11115" t="s">
        <v>80</v>
      </c>
      <c r="R11115" s="8">
        <v>46267</v>
      </c>
      <c r="S11115" s="2">
        <v>1</v>
      </c>
      <c r="T11115" s="2" t="s">
        <v>81</v>
      </c>
    </row>
    <row r="11116" spans="1:20" x14ac:dyDescent="0.25">
      <c r="A11116">
        <v>1120228847</v>
      </c>
      <c r="B11116">
        <v>126674380</v>
      </c>
      <c r="C11116" t="s">
        <v>74</v>
      </c>
      <c r="D11116" t="s">
        <v>88</v>
      </c>
      <c r="E11116" t="s">
        <v>76</v>
      </c>
      <c r="F11116" s="7">
        <v>45133</v>
      </c>
      <c r="G11116" s="7">
        <v>45499</v>
      </c>
      <c r="H11116" t="s">
        <v>77</v>
      </c>
      <c r="I11116" t="s">
        <v>84</v>
      </c>
      <c r="J11116" s="7"/>
      <c r="K11116" s="7">
        <v>46132</v>
      </c>
      <c r="L11116" s="7">
        <v>45499</v>
      </c>
      <c r="M11116" t="s">
        <v>77</v>
      </c>
      <c r="N11116"/>
      <c r="O11116">
        <v>2026</v>
      </c>
      <c r="P11116" s="2">
        <v>2</v>
      </c>
      <c r="Q11116" t="s">
        <v>80</v>
      </c>
      <c r="R11116" s="8">
        <v>46267</v>
      </c>
      <c r="S11116" s="2">
        <v>1</v>
      </c>
      <c r="T11116" s="2" t="s">
        <v>81</v>
      </c>
    </row>
    <row r="11117" spans="1:20" x14ac:dyDescent="0.25">
      <c r="A11117">
        <v>1120228868</v>
      </c>
      <c r="B11117">
        <v>126681947</v>
      </c>
      <c r="C11117" t="s">
        <v>82</v>
      </c>
      <c r="D11117" t="s">
        <v>88</v>
      </c>
      <c r="E11117" t="s">
        <v>76</v>
      </c>
      <c r="F11117" s="7">
        <v>45134</v>
      </c>
      <c r="G11117" s="7">
        <v>46961</v>
      </c>
      <c r="H11117" t="s">
        <v>77</v>
      </c>
      <c r="I11117" t="s">
        <v>84</v>
      </c>
      <c r="J11117" s="7">
        <v>45417</v>
      </c>
      <c r="K11117" s="7">
        <v>46028</v>
      </c>
      <c r="L11117" s="7">
        <v>46961</v>
      </c>
      <c r="M11117" t="s">
        <v>77</v>
      </c>
      <c r="N11117" t="s">
        <v>79</v>
      </c>
      <c r="O11117">
        <v>2026</v>
      </c>
      <c r="P11117" s="2">
        <v>2</v>
      </c>
      <c r="Q11117" t="s">
        <v>80</v>
      </c>
      <c r="R11117" s="8">
        <v>46267</v>
      </c>
      <c r="S11117" s="2">
        <v>1</v>
      </c>
      <c r="T11117" s="2" t="s">
        <v>81</v>
      </c>
    </row>
    <row r="11118" spans="1:20" x14ac:dyDescent="0.25">
      <c r="A11118">
        <v>1120228922</v>
      </c>
      <c r="B11118">
        <v>126700836</v>
      </c>
      <c r="C11118" t="s">
        <v>74</v>
      </c>
      <c r="D11118" t="s">
        <v>88</v>
      </c>
      <c r="E11118" t="s">
        <v>76</v>
      </c>
      <c r="F11118" s="7">
        <v>45136</v>
      </c>
      <c r="G11118" s="7">
        <v>45502</v>
      </c>
      <c r="H11118" t="s">
        <v>77</v>
      </c>
      <c r="I11118" t="s">
        <v>84</v>
      </c>
      <c r="J11118" s="7">
        <v>46155</v>
      </c>
      <c r="K11118" s="7">
        <v>45748</v>
      </c>
      <c r="L11118" s="7">
        <v>45502</v>
      </c>
      <c r="M11118" t="s">
        <v>77</v>
      </c>
      <c r="N11118" t="s">
        <v>79</v>
      </c>
      <c r="O11118">
        <v>2026</v>
      </c>
      <c r="P11118" s="2">
        <v>2</v>
      </c>
      <c r="Q11118" t="s">
        <v>80</v>
      </c>
      <c r="R11118" s="8">
        <v>46267</v>
      </c>
      <c r="S11118" s="2">
        <v>1</v>
      </c>
      <c r="T11118" s="2" t="s">
        <v>81</v>
      </c>
    </row>
    <row r="11119" spans="1:20" x14ac:dyDescent="0.25">
      <c r="A11119">
        <v>1120229009</v>
      </c>
      <c r="B11119">
        <v>126727488</v>
      </c>
      <c r="C11119" t="s">
        <v>74</v>
      </c>
      <c r="D11119" t="s">
        <v>88</v>
      </c>
      <c r="E11119" t="s">
        <v>76</v>
      </c>
      <c r="F11119" s="7">
        <v>45140</v>
      </c>
      <c r="G11119" s="7">
        <v>45506</v>
      </c>
      <c r="H11119" t="s">
        <v>77</v>
      </c>
      <c r="I11119" t="s">
        <v>78</v>
      </c>
      <c r="J11119" s="7"/>
      <c r="K11119" s="7">
        <v>45910</v>
      </c>
      <c r="L11119" s="7">
        <v>45506</v>
      </c>
      <c r="M11119" t="s">
        <v>77</v>
      </c>
      <c r="N11119"/>
      <c r="O11119">
        <v>2026</v>
      </c>
      <c r="P11119" s="2">
        <v>2</v>
      </c>
      <c r="Q11119" t="s">
        <v>80</v>
      </c>
      <c r="R11119" s="8">
        <v>46267</v>
      </c>
      <c r="S11119" s="2">
        <v>1</v>
      </c>
      <c r="T11119" s="2" t="s">
        <v>81</v>
      </c>
    </row>
    <row r="11120" spans="1:20" x14ac:dyDescent="0.25">
      <c r="A11120">
        <v>1120229522</v>
      </c>
      <c r="B11120">
        <v>126923658</v>
      </c>
      <c r="C11120" t="s">
        <v>74</v>
      </c>
      <c r="D11120" t="s">
        <v>88</v>
      </c>
      <c r="E11120" t="s">
        <v>76</v>
      </c>
      <c r="F11120" s="7">
        <v>45165</v>
      </c>
      <c r="G11120" s="7">
        <v>45531</v>
      </c>
      <c r="H11120" t="s">
        <v>86</v>
      </c>
      <c r="I11120" t="s">
        <v>87</v>
      </c>
      <c r="J11120" s="7"/>
      <c r="K11120" s="7">
        <v>46050</v>
      </c>
      <c r="L11120" s="7">
        <v>45531</v>
      </c>
      <c r="M11120" t="s">
        <v>86</v>
      </c>
      <c r="N11120"/>
      <c r="O11120">
        <v>2026</v>
      </c>
      <c r="P11120" s="2">
        <v>2</v>
      </c>
      <c r="Q11120" t="s">
        <v>80</v>
      </c>
      <c r="R11120" s="8">
        <v>46267</v>
      </c>
      <c r="S11120" s="2">
        <v>1</v>
      </c>
      <c r="T11120" s="2" t="s">
        <v>81</v>
      </c>
    </row>
    <row r="11121" spans="1:20" x14ac:dyDescent="0.25">
      <c r="A11121">
        <v>1120229639</v>
      </c>
      <c r="B11121">
        <v>126974352</v>
      </c>
      <c r="C11121" t="s">
        <v>82</v>
      </c>
      <c r="D11121" t="s">
        <v>88</v>
      </c>
      <c r="E11121" t="s">
        <v>76</v>
      </c>
      <c r="F11121" s="7">
        <v>45171</v>
      </c>
      <c r="G11121" s="7">
        <v>45537</v>
      </c>
      <c r="H11121" t="s">
        <v>77</v>
      </c>
      <c r="I11121" t="s">
        <v>78</v>
      </c>
      <c r="J11121" s="7"/>
      <c r="K11121" s="7">
        <v>46090</v>
      </c>
      <c r="L11121" s="7">
        <v>45537</v>
      </c>
      <c r="M11121" t="s">
        <v>77</v>
      </c>
      <c r="N11121"/>
      <c r="O11121">
        <v>2026</v>
      </c>
      <c r="P11121" s="2">
        <v>2</v>
      </c>
      <c r="Q11121" t="s">
        <v>80</v>
      </c>
      <c r="R11121" s="8">
        <v>46267</v>
      </c>
      <c r="S11121" s="2">
        <v>1</v>
      </c>
      <c r="T11121" s="2" t="s">
        <v>81</v>
      </c>
    </row>
    <row r="11122" spans="1:20" x14ac:dyDescent="0.25">
      <c r="A11122">
        <v>1120229972</v>
      </c>
      <c r="B11122">
        <v>127097774</v>
      </c>
      <c r="C11122" t="s">
        <v>85</v>
      </c>
      <c r="D11122" t="s">
        <v>88</v>
      </c>
      <c r="E11122" t="s">
        <v>76</v>
      </c>
      <c r="F11122" s="7">
        <v>45189</v>
      </c>
      <c r="G11122" s="7">
        <v>45555</v>
      </c>
      <c r="H11122" t="s">
        <v>77</v>
      </c>
      <c r="I11122" t="s">
        <v>78</v>
      </c>
      <c r="J11122" s="7"/>
      <c r="K11122" s="7">
        <v>45946</v>
      </c>
      <c r="L11122" s="7">
        <v>45555</v>
      </c>
      <c r="M11122" t="s">
        <v>77</v>
      </c>
      <c r="N11122"/>
      <c r="O11122">
        <v>2026</v>
      </c>
      <c r="P11122" s="2">
        <v>2</v>
      </c>
      <c r="Q11122" t="s">
        <v>80</v>
      </c>
      <c r="R11122" s="8">
        <v>46267</v>
      </c>
      <c r="S11122" s="2">
        <v>1</v>
      </c>
      <c r="T11122" s="2" t="s">
        <v>81</v>
      </c>
    </row>
    <row r="11123" spans="1:20" x14ac:dyDescent="0.25">
      <c r="A11123">
        <v>1120230438</v>
      </c>
      <c r="B11123">
        <v>127274106</v>
      </c>
      <c r="C11123" t="s">
        <v>85</v>
      </c>
      <c r="D11123" t="s">
        <v>75</v>
      </c>
      <c r="E11123" t="s">
        <v>76</v>
      </c>
      <c r="F11123" s="7">
        <v>45213</v>
      </c>
      <c r="G11123" s="7">
        <v>45579</v>
      </c>
      <c r="H11123" t="s">
        <v>86</v>
      </c>
      <c r="I11123" t="s">
        <v>87</v>
      </c>
      <c r="J11123" s="7">
        <v>46077</v>
      </c>
      <c r="K11123" s="7">
        <v>45215</v>
      </c>
      <c r="L11123" s="7">
        <v>45579</v>
      </c>
      <c r="M11123" t="s">
        <v>86</v>
      </c>
      <c r="N11123" t="s">
        <v>79</v>
      </c>
      <c r="O11123">
        <v>2026</v>
      </c>
      <c r="P11123" s="2">
        <v>2</v>
      </c>
      <c r="Q11123" t="s">
        <v>80</v>
      </c>
      <c r="R11123" s="8">
        <v>46267</v>
      </c>
      <c r="S11123" s="2">
        <v>1</v>
      </c>
      <c r="T11123" s="2" t="s">
        <v>81</v>
      </c>
    </row>
    <row r="11124" spans="1:20" x14ac:dyDescent="0.25">
      <c r="A11124">
        <v>1120230698</v>
      </c>
      <c r="B11124">
        <v>127352828</v>
      </c>
      <c r="C11124" t="s">
        <v>85</v>
      </c>
      <c r="D11124" t="s">
        <v>75</v>
      </c>
      <c r="E11124" t="s">
        <v>76</v>
      </c>
      <c r="F11124" s="7">
        <v>45225</v>
      </c>
      <c r="G11124" s="7">
        <v>47052</v>
      </c>
      <c r="H11124" t="s">
        <v>86</v>
      </c>
      <c r="I11124" t="s">
        <v>87</v>
      </c>
      <c r="J11124" s="7"/>
      <c r="K11124" s="7">
        <v>45226</v>
      </c>
      <c r="L11124" s="7">
        <v>47052</v>
      </c>
      <c r="M11124" t="s">
        <v>86</v>
      </c>
      <c r="N11124"/>
      <c r="O11124">
        <v>2026</v>
      </c>
      <c r="P11124" s="2">
        <v>2</v>
      </c>
      <c r="Q11124" t="s">
        <v>80</v>
      </c>
      <c r="R11124" s="8">
        <v>46267</v>
      </c>
      <c r="S11124" s="2">
        <v>1</v>
      </c>
      <c r="T11124" s="2" t="s">
        <v>81</v>
      </c>
    </row>
    <row r="11125" spans="1:20" x14ac:dyDescent="0.25">
      <c r="A11125">
        <v>1120230780</v>
      </c>
      <c r="B11125">
        <v>127371388</v>
      </c>
      <c r="C11125" t="s">
        <v>74</v>
      </c>
      <c r="D11125" t="s">
        <v>75</v>
      </c>
      <c r="E11125" t="s">
        <v>76</v>
      </c>
      <c r="F11125" s="7">
        <v>45229</v>
      </c>
      <c r="G11125" s="7">
        <v>45595</v>
      </c>
      <c r="H11125" t="s">
        <v>77</v>
      </c>
      <c r="I11125" t="s">
        <v>78</v>
      </c>
      <c r="J11125" s="7"/>
      <c r="K11125" s="7">
        <v>45234</v>
      </c>
      <c r="L11125" s="7">
        <v>45595</v>
      </c>
      <c r="M11125" t="s">
        <v>77</v>
      </c>
      <c r="N11125"/>
      <c r="O11125">
        <v>2026</v>
      </c>
      <c r="P11125" s="2">
        <v>2</v>
      </c>
      <c r="Q11125" t="s">
        <v>80</v>
      </c>
      <c r="R11125" s="8">
        <v>46267</v>
      </c>
      <c r="S11125" s="2">
        <v>1</v>
      </c>
      <c r="T11125" s="2" t="s">
        <v>81</v>
      </c>
    </row>
    <row r="11126" spans="1:20" x14ac:dyDescent="0.25">
      <c r="A11126">
        <v>1120230954</v>
      </c>
      <c r="B11126">
        <v>127439791</v>
      </c>
      <c r="C11126" t="s">
        <v>96</v>
      </c>
      <c r="D11126" t="s">
        <v>75</v>
      </c>
      <c r="E11126" t="s">
        <v>76</v>
      </c>
      <c r="F11126" s="7">
        <v>45238</v>
      </c>
      <c r="G11126" s="7">
        <v>45604</v>
      </c>
      <c r="H11126" t="s">
        <v>77</v>
      </c>
      <c r="I11126" t="s">
        <v>78</v>
      </c>
      <c r="J11126" s="7"/>
      <c r="K11126" s="7">
        <v>45244</v>
      </c>
      <c r="L11126" s="7">
        <v>45604</v>
      </c>
      <c r="M11126" t="s">
        <v>77</v>
      </c>
      <c r="N11126"/>
      <c r="O11126">
        <v>2026</v>
      </c>
      <c r="P11126" s="2">
        <v>2</v>
      </c>
      <c r="Q11126" t="s">
        <v>80</v>
      </c>
      <c r="R11126" s="8">
        <v>46267</v>
      </c>
      <c r="S11126" s="2">
        <v>1</v>
      </c>
      <c r="T11126" s="2" t="s">
        <v>81</v>
      </c>
    </row>
    <row r="11127" spans="1:20" x14ac:dyDescent="0.25">
      <c r="A11127">
        <v>1120231463</v>
      </c>
      <c r="B11127">
        <v>128457644</v>
      </c>
      <c r="C11127" t="s">
        <v>82</v>
      </c>
      <c r="D11127" t="s">
        <v>88</v>
      </c>
      <c r="E11127" t="s">
        <v>76</v>
      </c>
      <c r="F11127" s="7">
        <v>45387</v>
      </c>
      <c r="G11127" s="7">
        <v>45752</v>
      </c>
      <c r="H11127" t="s">
        <v>77</v>
      </c>
      <c r="I11127" t="s">
        <v>89</v>
      </c>
      <c r="J11127" s="7">
        <v>46131</v>
      </c>
      <c r="K11127" s="7">
        <v>46135</v>
      </c>
      <c r="L11127" s="7">
        <v>45752</v>
      </c>
      <c r="M11127" t="s">
        <v>77</v>
      </c>
      <c r="N11127" t="s">
        <v>79</v>
      </c>
      <c r="O11127">
        <v>2026</v>
      </c>
      <c r="P11127" s="2">
        <v>2</v>
      </c>
      <c r="Q11127" t="s">
        <v>80</v>
      </c>
      <c r="R11127" s="8">
        <v>46267</v>
      </c>
      <c r="S11127" s="2">
        <v>1</v>
      </c>
      <c r="T11127" s="2" t="s">
        <v>81</v>
      </c>
    </row>
    <row r="11128" spans="1:20" x14ac:dyDescent="0.25">
      <c r="A11128">
        <v>1120232529</v>
      </c>
      <c r="B11128">
        <v>129378384</v>
      </c>
      <c r="C11128" t="s">
        <v>90</v>
      </c>
      <c r="D11128" t="s">
        <v>83</v>
      </c>
      <c r="E11128" t="s">
        <v>76</v>
      </c>
      <c r="F11128" s="7">
        <v>45516</v>
      </c>
      <c r="G11128" s="7">
        <v>45696</v>
      </c>
      <c r="H11128" t="s">
        <v>77</v>
      </c>
      <c r="I11128" t="s">
        <v>84</v>
      </c>
      <c r="J11128" s="7"/>
      <c r="K11128" s="7">
        <v>45748</v>
      </c>
      <c r="L11128" s="7">
        <v>45696</v>
      </c>
      <c r="M11128" t="s">
        <v>77</v>
      </c>
      <c r="N11128"/>
      <c r="O11128">
        <v>2026</v>
      </c>
      <c r="P11128" s="2">
        <v>2</v>
      </c>
      <c r="Q11128" t="s">
        <v>80</v>
      </c>
      <c r="R11128" s="8">
        <v>46267</v>
      </c>
      <c r="S11128" s="2">
        <v>1</v>
      </c>
      <c r="T11128" s="2" t="s">
        <v>81</v>
      </c>
    </row>
    <row r="11129" spans="1:20" x14ac:dyDescent="0.25">
      <c r="A11129">
        <v>1120232531</v>
      </c>
      <c r="B11129">
        <v>129378384</v>
      </c>
      <c r="C11129" t="s">
        <v>90</v>
      </c>
      <c r="D11129" t="s">
        <v>83</v>
      </c>
      <c r="E11129" t="s">
        <v>76</v>
      </c>
      <c r="F11129" s="7">
        <v>45516</v>
      </c>
      <c r="G11129" s="7">
        <v>45696</v>
      </c>
      <c r="H11129" t="s">
        <v>77</v>
      </c>
      <c r="I11129" t="s">
        <v>84</v>
      </c>
      <c r="J11129" s="7"/>
      <c r="K11129" s="7">
        <v>45548</v>
      </c>
      <c r="L11129" s="7">
        <v>45696</v>
      </c>
      <c r="M11129" t="s">
        <v>77</v>
      </c>
      <c r="N11129"/>
      <c r="O11129">
        <v>2026</v>
      </c>
      <c r="P11129" s="2">
        <v>2</v>
      </c>
      <c r="Q11129" t="s">
        <v>80</v>
      </c>
      <c r="R11129" s="8">
        <v>46267</v>
      </c>
      <c r="S11129" s="2">
        <v>1</v>
      </c>
      <c r="T11129" s="2" t="s">
        <v>81</v>
      </c>
    </row>
    <row r="11130" spans="1:20" x14ac:dyDescent="0.25">
      <c r="A11130">
        <v>1120232735</v>
      </c>
      <c r="B11130">
        <v>129448741</v>
      </c>
      <c r="C11130" t="s">
        <v>96</v>
      </c>
      <c r="D11130" t="s">
        <v>88</v>
      </c>
      <c r="E11130" t="s">
        <v>76</v>
      </c>
      <c r="F11130" s="7">
        <v>45532</v>
      </c>
      <c r="G11130" s="7">
        <v>47358</v>
      </c>
      <c r="H11130" t="s">
        <v>77</v>
      </c>
      <c r="I11130" t="s">
        <v>78</v>
      </c>
      <c r="J11130" s="7"/>
      <c r="K11130" s="7">
        <v>46139</v>
      </c>
      <c r="L11130" s="7">
        <v>47358</v>
      </c>
      <c r="M11130" t="s">
        <v>77</v>
      </c>
      <c r="N11130"/>
      <c r="O11130">
        <v>2026</v>
      </c>
      <c r="P11130" s="2">
        <v>2</v>
      </c>
      <c r="Q11130" t="s">
        <v>80</v>
      </c>
      <c r="R11130" s="8">
        <v>46267</v>
      </c>
      <c r="S11130" s="2">
        <v>1</v>
      </c>
      <c r="T11130" s="2" t="s">
        <v>81</v>
      </c>
    </row>
    <row r="11131" spans="1:20" x14ac:dyDescent="0.25">
      <c r="A11131">
        <v>1120232896</v>
      </c>
      <c r="B11131">
        <v>129486606</v>
      </c>
      <c r="C11131" t="s">
        <v>85</v>
      </c>
      <c r="D11131" t="s">
        <v>88</v>
      </c>
      <c r="E11131" t="s">
        <v>76</v>
      </c>
      <c r="F11131" s="7">
        <v>45540</v>
      </c>
      <c r="G11131" s="7">
        <v>45905</v>
      </c>
      <c r="H11131" t="s">
        <v>77</v>
      </c>
      <c r="I11131" t="s">
        <v>78</v>
      </c>
      <c r="J11131" s="7"/>
      <c r="K11131" s="7">
        <v>45889</v>
      </c>
      <c r="L11131" s="7">
        <v>45905</v>
      </c>
      <c r="M11131" t="s">
        <v>77</v>
      </c>
      <c r="N11131"/>
      <c r="O11131">
        <v>2026</v>
      </c>
      <c r="P11131" s="2">
        <v>2</v>
      </c>
      <c r="Q11131" t="s">
        <v>80</v>
      </c>
      <c r="R11131" s="8">
        <v>46267</v>
      </c>
      <c r="S11131" s="2">
        <v>1</v>
      </c>
      <c r="T11131" s="2" t="s">
        <v>81</v>
      </c>
    </row>
    <row r="11132" spans="1:20" x14ac:dyDescent="0.25">
      <c r="A11132">
        <v>1120233167</v>
      </c>
      <c r="B11132">
        <v>129580135</v>
      </c>
      <c r="C11132" t="s">
        <v>93</v>
      </c>
      <c r="D11132" t="s">
        <v>83</v>
      </c>
      <c r="E11132" t="s">
        <v>76</v>
      </c>
      <c r="F11132" s="7">
        <v>45559</v>
      </c>
      <c r="G11132" s="7">
        <v>45740</v>
      </c>
      <c r="H11132" t="s">
        <v>77</v>
      </c>
      <c r="I11132" t="s">
        <v>84</v>
      </c>
      <c r="J11132" s="7"/>
      <c r="K11132" s="7">
        <v>45559</v>
      </c>
      <c r="L11132" s="7">
        <v>45740</v>
      </c>
      <c r="M11132" t="s">
        <v>77</v>
      </c>
      <c r="N11132"/>
      <c r="O11132">
        <v>2026</v>
      </c>
      <c r="P11132" s="2">
        <v>2</v>
      </c>
      <c r="Q11132" t="s">
        <v>80</v>
      </c>
      <c r="R11132" s="8">
        <v>46267</v>
      </c>
      <c r="S11132" s="2">
        <v>1</v>
      </c>
      <c r="T11132" s="2" t="s">
        <v>81</v>
      </c>
    </row>
    <row r="11133" spans="1:20" x14ac:dyDescent="0.25">
      <c r="A11133">
        <v>1120234272</v>
      </c>
      <c r="B11133">
        <v>130827089</v>
      </c>
      <c r="C11133" t="s">
        <v>82</v>
      </c>
      <c r="D11133" t="s">
        <v>83</v>
      </c>
      <c r="E11133" t="s">
        <v>76</v>
      </c>
      <c r="F11133" s="7">
        <v>45693</v>
      </c>
      <c r="G11133" s="7">
        <v>45874</v>
      </c>
      <c r="H11133" t="s">
        <v>77</v>
      </c>
      <c r="I11133" t="s">
        <v>78</v>
      </c>
      <c r="J11133" s="7"/>
      <c r="K11133" s="7">
        <v>46034</v>
      </c>
      <c r="L11133" s="7">
        <v>45874</v>
      </c>
      <c r="M11133" t="s">
        <v>77</v>
      </c>
      <c r="N11133"/>
      <c r="O11133">
        <v>2026</v>
      </c>
      <c r="P11133" s="2">
        <v>2</v>
      </c>
      <c r="Q11133" t="s">
        <v>80</v>
      </c>
      <c r="R11133" s="8">
        <v>46267</v>
      </c>
      <c r="S11133" s="2">
        <v>1</v>
      </c>
      <c r="T11133" s="2" t="s">
        <v>81</v>
      </c>
    </row>
    <row r="11134" spans="1:20" x14ac:dyDescent="0.25">
      <c r="A11134">
        <v>1120234311</v>
      </c>
      <c r="B11134">
        <v>130862406</v>
      </c>
      <c r="C11134" t="s">
        <v>98</v>
      </c>
      <c r="D11134" t="s">
        <v>88</v>
      </c>
      <c r="E11134" t="s">
        <v>76</v>
      </c>
      <c r="F11134" s="7">
        <v>45702</v>
      </c>
      <c r="G11134" s="7">
        <v>46067</v>
      </c>
      <c r="H11134" t="s">
        <v>77</v>
      </c>
      <c r="I11134" t="s">
        <v>78</v>
      </c>
      <c r="J11134" s="7"/>
      <c r="K11134" s="7">
        <v>45950</v>
      </c>
      <c r="L11134" s="7">
        <v>46067</v>
      </c>
      <c r="M11134" t="s">
        <v>77</v>
      </c>
      <c r="N11134"/>
      <c r="O11134">
        <v>2026</v>
      </c>
      <c r="P11134" s="2">
        <v>2</v>
      </c>
      <c r="Q11134" t="s">
        <v>80</v>
      </c>
      <c r="R11134" s="8">
        <v>46267</v>
      </c>
      <c r="S11134" s="2">
        <v>1</v>
      </c>
      <c r="T11134" s="2" t="s">
        <v>81</v>
      </c>
    </row>
    <row r="11135" spans="1:20" x14ac:dyDescent="0.25">
      <c r="A11135">
        <v>1120237706</v>
      </c>
      <c r="B11135">
        <v>110084656</v>
      </c>
      <c r="C11135" t="s">
        <v>85</v>
      </c>
      <c r="D11135" t="s">
        <v>75</v>
      </c>
      <c r="E11135" t="s">
        <v>76</v>
      </c>
      <c r="F11135" s="7">
        <v>42054</v>
      </c>
      <c r="G11135" s="7">
        <v>43880</v>
      </c>
      <c r="H11135" t="s">
        <v>86</v>
      </c>
      <c r="I11135" t="s">
        <v>87</v>
      </c>
      <c r="J11135" s="7">
        <v>45715</v>
      </c>
      <c r="K11135" s="7">
        <v>45057</v>
      </c>
      <c r="L11135" s="7">
        <v>43880</v>
      </c>
      <c r="M11135" t="s">
        <v>86</v>
      </c>
      <c r="N11135" t="s">
        <v>79</v>
      </c>
      <c r="O11135">
        <v>2026</v>
      </c>
      <c r="P11135" s="2">
        <v>2</v>
      </c>
      <c r="Q11135" t="s">
        <v>80</v>
      </c>
      <c r="R11135" s="8">
        <v>46267</v>
      </c>
      <c r="S11135" s="2">
        <v>1</v>
      </c>
      <c r="T11135" s="2" t="s">
        <v>81</v>
      </c>
    </row>
    <row r="11136" spans="1:20" x14ac:dyDescent="0.25">
      <c r="A11136">
        <v>1120238039</v>
      </c>
      <c r="B11136">
        <v>111542036</v>
      </c>
      <c r="C11136" t="s">
        <v>85</v>
      </c>
      <c r="D11136" t="s">
        <v>88</v>
      </c>
      <c r="E11136" t="s">
        <v>76</v>
      </c>
      <c r="F11136" s="7">
        <v>42458</v>
      </c>
      <c r="G11136" s="7">
        <v>44284</v>
      </c>
      <c r="H11136" t="s">
        <v>77</v>
      </c>
      <c r="I11136" t="s">
        <v>78</v>
      </c>
      <c r="J11136" s="7">
        <v>46113</v>
      </c>
      <c r="K11136" s="7">
        <v>45834</v>
      </c>
      <c r="L11136" s="7">
        <v>44284</v>
      </c>
      <c r="M11136" t="s">
        <v>77</v>
      </c>
      <c r="N11136" t="s">
        <v>79</v>
      </c>
      <c r="O11136">
        <v>2026</v>
      </c>
      <c r="P11136" s="2">
        <v>2</v>
      </c>
      <c r="Q11136" t="s">
        <v>80</v>
      </c>
      <c r="R11136" s="8">
        <v>46267</v>
      </c>
      <c r="S11136" s="2">
        <v>1</v>
      </c>
      <c r="T11136" s="2" t="s">
        <v>81</v>
      </c>
    </row>
    <row r="11137" spans="1:20" x14ac:dyDescent="0.25">
      <c r="A11137">
        <v>1120238132</v>
      </c>
      <c r="B11137">
        <v>111717638</v>
      </c>
      <c r="C11137" t="s">
        <v>82</v>
      </c>
      <c r="D11137" t="s">
        <v>88</v>
      </c>
      <c r="E11137" t="s">
        <v>76</v>
      </c>
      <c r="F11137" s="7">
        <v>42514</v>
      </c>
      <c r="G11137" s="7">
        <v>44340</v>
      </c>
      <c r="H11137" t="s">
        <v>77</v>
      </c>
      <c r="I11137" t="s">
        <v>78</v>
      </c>
      <c r="J11137" s="7">
        <v>45234</v>
      </c>
      <c r="K11137" s="7">
        <v>45218</v>
      </c>
      <c r="L11137" s="7">
        <v>44340</v>
      </c>
      <c r="M11137" t="s">
        <v>77</v>
      </c>
      <c r="N11137" t="s">
        <v>92</v>
      </c>
      <c r="O11137">
        <v>2026</v>
      </c>
      <c r="P11137" s="2">
        <v>2</v>
      </c>
      <c r="Q11137" t="s">
        <v>80</v>
      </c>
      <c r="R11137" s="8">
        <v>46267</v>
      </c>
      <c r="S11137" s="2">
        <v>1</v>
      </c>
      <c r="T11137" s="2" t="s">
        <v>81</v>
      </c>
    </row>
    <row r="11138" spans="1:20" x14ac:dyDescent="0.25">
      <c r="A11138">
        <v>1120238381</v>
      </c>
      <c r="B11138">
        <v>112595319</v>
      </c>
      <c r="C11138" t="s">
        <v>82</v>
      </c>
      <c r="D11138" t="s">
        <v>88</v>
      </c>
      <c r="E11138" t="s">
        <v>76</v>
      </c>
      <c r="F11138" s="7">
        <v>42766</v>
      </c>
      <c r="G11138" s="7">
        <v>44592</v>
      </c>
      <c r="H11138" t="s">
        <v>77</v>
      </c>
      <c r="I11138" t="s">
        <v>78</v>
      </c>
      <c r="J11138" s="7">
        <v>45618</v>
      </c>
      <c r="K11138" s="7">
        <v>44236</v>
      </c>
      <c r="L11138" s="7">
        <v>44592</v>
      </c>
      <c r="M11138" t="s">
        <v>77</v>
      </c>
      <c r="N11138" t="s">
        <v>79</v>
      </c>
      <c r="O11138">
        <v>2026</v>
      </c>
      <c r="P11138" s="2">
        <v>2</v>
      </c>
      <c r="Q11138" t="s">
        <v>80</v>
      </c>
      <c r="R11138" s="8">
        <v>46267</v>
      </c>
      <c r="S11138" s="2">
        <v>1</v>
      </c>
      <c r="T11138" s="2" t="s">
        <v>81</v>
      </c>
    </row>
    <row r="11139" spans="1:20" x14ac:dyDescent="0.25">
      <c r="A11139">
        <v>1120238382</v>
      </c>
      <c r="B11139">
        <v>112595319</v>
      </c>
      <c r="C11139" t="s">
        <v>82</v>
      </c>
      <c r="D11139" t="s">
        <v>88</v>
      </c>
      <c r="E11139" t="s">
        <v>76</v>
      </c>
      <c r="F11139" s="7">
        <v>42766</v>
      </c>
      <c r="G11139" s="7">
        <v>44592</v>
      </c>
      <c r="H11139" t="s">
        <v>77</v>
      </c>
      <c r="I11139" t="s">
        <v>78</v>
      </c>
      <c r="J11139" s="7">
        <v>45618</v>
      </c>
      <c r="K11139" s="7">
        <v>44496</v>
      </c>
      <c r="L11139" s="7">
        <v>44592</v>
      </c>
      <c r="M11139" t="s">
        <v>77</v>
      </c>
      <c r="N11139" t="s">
        <v>79</v>
      </c>
      <c r="O11139">
        <v>2026</v>
      </c>
      <c r="P11139" s="2">
        <v>2</v>
      </c>
      <c r="Q11139" t="s">
        <v>80</v>
      </c>
      <c r="R11139" s="8">
        <v>46267</v>
      </c>
      <c r="S11139" s="2">
        <v>1</v>
      </c>
      <c r="T11139" s="2" t="s">
        <v>81</v>
      </c>
    </row>
    <row r="11140" spans="1:20" x14ac:dyDescent="0.25">
      <c r="A11140">
        <v>1120238446</v>
      </c>
      <c r="B11140">
        <v>112803164</v>
      </c>
      <c r="C11140" t="s">
        <v>82</v>
      </c>
      <c r="D11140" t="s">
        <v>83</v>
      </c>
      <c r="E11140" t="s">
        <v>76</v>
      </c>
      <c r="F11140" s="7">
        <v>42849</v>
      </c>
      <c r="G11140" s="7">
        <v>44675</v>
      </c>
      <c r="H11140" t="s">
        <v>77</v>
      </c>
      <c r="I11140" t="s">
        <v>78</v>
      </c>
      <c r="J11140" s="7">
        <v>46187</v>
      </c>
      <c r="K11140" s="7">
        <v>42853</v>
      </c>
      <c r="L11140" s="7">
        <v>44675</v>
      </c>
      <c r="M11140" t="s">
        <v>77</v>
      </c>
      <c r="N11140" t="s">
        <v>79</v>
      </c>
      <c r="O11140">
        <v>2026</v>
      </c>
      <c r="P11140" s="2">
        <v>2</v>
      </c>
      <c r="Q11140" t="s">
        <v>80</v>
      </c>
      <c r="R11140" s="8">
        <v>46267</v>
      </c>
      <c r="S11140" s="2">
        <v>1</v>
      </c>
      <c r="T11140" s="2" t="s">
        <v>81</v>
      </c>
    </row>
    <row r="11141" spans="1:20" x14ac:dyDescent="0.25">
      <c r="A11141">
        <v>1120238998</v>
      </c>
      <c r="B11141">
        <v>116745804</v>
      </c>
      <c r="C11141" t="s">
        <v>74</v>
      </c>
      <c r="D11141" t="s">
        <v>83</v>
      </c>
      <c r="E11141" t="s">
        <v>76</v>
      </c>
      <c r="F11141" s="7">
        <v>43539</v>
      </c>
      <c r="G11141" s="7">
        <v>43726</v>
      </c>
      <c r="H11141" t="s">
        <v>77</v>
      </c>
      <c r="I11141" t="s">
        <v>87</v>
      </c>
      <c r="J11141" s="7">
        <v>45517</v>
      </c>
      <c r="K11141" s="7">
        <v>43568</v>
      </c>
      <c r="L11141" s="7">
        <v>43726</v>
      </c>
      <c r="M11141" t="s">
        <v>77</v>
      </c>
      <c r="N11141" t="s">
        <v>79</v>
      </c>
      <c r="O11141">
        <v>2026</v>
      </c>
      <c r="P11141" s="2">
        <v>2</v>
      </c>
      <c r="Q11141" t="s">
        <v>80</v>
      </c>
      <c r="R11141" s="8">
        <v>46267</v>
      </c>
      <c r="S11141" s="2">
        <v>1</v>
      </c>
      <c r="T11141" s="2" t="s">
        <v>81</v>
      </c>
    </row>
    <row r="11142" spans="1:20" x14ac:dyDescent="0.25">
      <c r="A11142">
        <v>1120239007</v>
      </c>
      <c r="B11142">
        <v>116749736</v>
      </c>
      <c r="C11142" t="s">
        <v>82</v>
      </c>
      <c r="D11142" t="s">
        <v>88</v>
      </c>
      <c r="E11142" t="s">
        <v>76</v>
      </c>
      <c r="F11142" s="7">
        <v>43540</v>
      </c>
      <c r="G11142" s="7">
        <v>43906</v>
      </c>
      <c r="H11142" t="s">
        <v>77</v>
      </c>
      <c r="I11142" t="s">
        <v>78</v>
      </c>
      <c r="J11142" s="7">
        <v>45550</v>
      </c>
      <c r="K11142" s="7">
        <v>44234</v>
      </c>
      <c r="L11142" s="7">
        <v>43906</v>
      </c>
      <c r="M11142" t="s">
        <v>77</v>
      </c>
      <c r="N11142" t="s">
        <v>79</v>
      </c>
      <c r="O11142">
        <v>2026</v>
      </c>
      <c r="P11142" s="2">
        <v>2</v>
      </c>
      <c r="Q11142" t="s">
        <v>80</v>
      </c>
      <c r="R11142" s="8">
        <v>46267</v>
      </c>
      <c r="S11142" s="2">
        <v>1</v>
      </c>
      <c r="T11142" s="2" t="s">
        <v>81</v>
      </c>
    </row>
    <row r="11143" spans="1:20" x14ac:dyDescent="0.25">
      <c r="A11143">
        <v>1120239022</v>
      </c>
      <c r="B11143">
        <v>116763576</v>
      </c>
      <c r="C11143" t="s">
        <v>82</v>
      </c>
      <c r="D11143" t="s">
        <v>88</v>
      </c>
      <c r="E11143" t="s">
        <v>76</v>
      </c>
      <c r="F11143" s="7">
        <v>43543</v>
      </c>
      <c r="G11143" s="7">
        <v>43909</v>
      </c>
      <c r="H11143" t="s">
        <v>77</v>
      </c>
      <c r="I11143" t="s">
        <v>78</v>
      </c>
      <c r="J11143" s="7">
        <v>45355</v>
      </c>
      <c r="K11143" s="7">
        <v>45748</v>
      </c>
      <c r="L11143" s="7">
        <v>43909</v>
      </c>
      <c r="M11143" t="s">
        <v>77</v>
      </c>
      <c r="N11143" t="s">
        <v>79</v>
      </c>
      <c r="O11143">
        <v>2026</v>
      </c>
      <c r="P11143" s="2">
        <v>2</v>
      </c>
      <c r="Q11143" t="s">
        <v>80</v>
      </c>
      <c r="R11143" s="8">
        <v>46267</v>
      </c>
      <c r="S11143" s="2">
        <v>1</v>
      </c>
      <c r="T11143" s="2" t="s">
        <v>81</v>
      </c>
    </row>
    <row r="11144" spans="1:20" x14ac:dyDescent="0.25">
      <c r="A11144">
        <v>1120239093</v>
      </c>
      <c r="B11144">
        <v>116865127</v>
      </c>
      <c r="C11144" t="s">
        <v>82</v>
      </c>
      <c r="D11144" t="s">
        <v>83</v>
      </c>
      <c r="E11144" t="s">
        <v>76</v>
      </c>
      <c r="F11144" s="7">
        <v>43552</v>
      </c>
      <c r="G11144" s="7">
        <v>43736</v>
      </c>
      <c r="H11144" t="s">
        <v>77</v>
      </c>
      <c r="I11144" t="s">
        <v>78</v>
      </c>
      <c r="J11144" s="7">
        <v>45899</v>
      </c>
      <c r="K11144" s="7">
        <v>43667</v>
      </c>
      <c r="L11144" s="7">
        <v>43736</v>
      </c>
      <c r="M11144" t="s">
        <v>77</v>
      </c>
      <c r="N11144" t="s">
        <v>79</v>
      </c>
      <c r="O11144">
        <v>2026</v>
      </c>
      <c r="P11144" s="2">
        <v>2</v>
      </c>
      <c r="Q11144" t="s">
        <v>80</v>
      </c>
      <c r="R11144" s="8">
        <v>46267</v>
      </c>
      <c r="S11144" s="2">
        <v>1</v>
      </c>
      <c r="T11144" s="2" t="s">
        <v>81</v>
      </c>
    </row>
    <row r="11145" spans="1:20" x14ac:dyDescent="0.25">
      <c r="A11145">
        <v>1120239109</v>
      </c>
      <c r="B11145">
        <v>116881259</v>
      </c>
      <c r="C11145" t="s">
        <v>91</v>
      </c>
      <c r="D11145" t="s">
        <v>83</v>
      </c>
      <c r="E11145" t="s">
        <v>76</v>
      </c>
      <c r="F11145" s="7">
        <v>43556</v>
      </c>
      <c r="G11145" s="7">
        <v>43739</v>
      </c>
      <c r="H11145" t="s">
        <v>77</v>
      </c>
      <c r="I11145" t="s">
        <v>78</v>
      </c>
      <c r="J11145" s="7">
        <v>45914</v>
      </c>
      <c r="K11145" s="7">
        <v>43701</v>
      </c>
      <c r="L11145" s="7">
        <v>43739</v>
      </c>
      <c r="M11145" t="s">
        <v>77</v>
      </c>
      <c r="N11145" t="s">
        <v>79</v>
      </c>
      <c r="O11145">
        <v>2026</v>
      </c>
      <c r="P11145" s="2">
        <v>2</v>
      </c>
      <c r="Q11145" t="s">
        <v>80</v>
      </c>
      <c r="R11145" s="8">
        <v>46267</v>
      </c>
      <c r="S11145" s="2">
        <v>1</v>
      </c>
      <c r="T11145" s="2" t="s">
        <v>81</v>
      </c>
    </row>
    <row r="11146" spans="1:20" x14ac:dyDescent="0.25">
      <c r="A11146">
        <v>1120239139</v>
      </c>
      <c r="B11146">
        <v>116967022</v>
      </c>
      <c r="C11146" t="s">
        <v>85</v>
      </c>
      <c r="D11146" t="s">
        <v>88</v>
      </c>
      <c r="E11146" t="s">
        <v>76</v>
      </c>
      <c r="F11146" s="7">
        <v>43560</v>
      </c>
      <c r="G11146" s="7">
        <v>43926</v>
      </c>
      <c r="H11146" t="s">
        <v>77</v>
      </c>
      <c r="I11146" t="s">
        <v>78</v>
      </c>
      <c r="J11146" s="7">
        <v>46178</v>
      </c>
      <c r="K11146" s="7">
        <v>45762</v>
      </c>
      <c r="L11146" s="7">
        <v>43926</v>
      </c>
      <c r="M11146" t="s">
        <v>77</v>
      </c>
      <c r="N11146" t="s">
        <v>79</v>
      </c>
      <c r="O11146">
        <v>2026</v>
      </c>
      <c r="P11146" s="2">
        <v>2</v>
      </c>
      <c r="Q11146" t="s">
        <v>80</v>
      </c>
      <c r="R11146" s="8">
        <v>46267</v>
      </c>
      <c r="S11146" s="2">
        <v>1</v>
      </c>
      <c r="T11146" s="2" t="s">
        <v>81</v>
      </c>
    </row>
    <row r="11147" spans="1:20" x14ac:dyDescent="0.25">
      <c r="A11147">
        <v>1120239167</v>
      </c>
      <c r="B11147">
        <v>116978704</v>
      </c>
      <c r="C11147" t="s">
        <v>82</v>
      </c>
      <c r="D11147" t="s">
        <v>83</v>
      </c>
      <c r="E11147" t="s">
        <v>76</v>
      </c>
      <c r="F11147" s="7">
        <v>43563</v>
      </c>
      <c r="G11147" s="7">
        <v>43743</v>
      </c>
      <c r="H11147" t="s">
        <v>77</v>
      </c>
      <c r="I11147" t="s">
        <v>78</v>
      </c>
      <c r="J11147" s="7">
        <v>45591</v>
      </c>
      <c r="K11147" s="7">
        <v>45748</v>
      </c>
      <c r="L11147" s="7">
        <v>43743</v>
      </c>
      <c r="M11147" t="s">
        <v>77</v>
      </c>
      <c r="N11147" t="s">
        <v>79</v>
      </c>
      <c r="O11147">
        <v>2026</v>
      </c>
      <c r="P11147" s="2">
        <v>2</v>
      </c>
      <c r="Q11147" t="s">
        <v>80</v>
      </c>
      <c r="R11147" s="8">
        <v>46267</v>
      </c>
      <c r="S11147" s="2">
        <v>1</v>
      </c>
      <c r="T11147" s="2" t="s">
        <v>81</v>
      </c>
    </row>
    <row r="11148" spans="1:20" x14ac:dyDescent="0.25">
      <c r="A11148">
        <v>1120239185</v>
      </c>
      <c r="B11148">
        <v>117002289</v>
      </c>
      <c r="C11148" t="s">
        <v>82</v>
      </c>
      <c r="D11148" t="s">
        <v>83</v>
      </c>
      <c r="E11148" t="s">
        <v>76</v>
      </c>
      <c r="F11148" s="7">
        <v>43565</v>
      </c>
      <c r="G11148" s="7">
        <v>43748</v>
      </c>
      <c r="H11148" t="s">
        <v>77</v>
      </c>
      <c r="I11148" t="s">
        <v>78</v>
      </c>
      <c r="J11148" s="7">
        <v>45533</v>
      </c>
      <c r="K11148" s="7">
        <v>45748</v>
      </c>
      <c r="L11148" s="7">
        <v>43748</v>
      </c>
      <c r="M11148" t="s">
        <v>77</v>
      </c>
      <c r="N11148" t="s">
        <v>79</v>
      </c>
      <c r="O11148">
        <v>2026</v>
      </c>
      <c r="P11148" s="2">
        <v>2</v>
      </c>
      <c r="Q11148" t="s">
        <v>80</v>
      </c>
      <c r="R11148" s="8">
        <v>46267</v>
      </c>
      <c r="S11148" s="2">
        <v>1</v>
      </c>
      <c r="T11148" s="2" t="s">
        <v>81</v>
      </c>
    </row>
    <row r="11149" spans="1:20" x14ac:dyDescent="0.25">
      <c r="A11149">
        <v>1120239262</v>
      </c>
      <c r="B11149">
        <v>117067374</v>
      </c>
      <c r="C11149" t="s">
        <v>82</v>
      </c>
      <c r="D11149" t="s">
        <v>83</v>
      </c>
      <c r="E11149" t="s">
        <v>76</v>
      </c>
      <c r="F11149" s="7">
        <v>43574</v>
      </c>
      <c r="G11149" s="7">
        <v>43754</v>
      </c>
      <c r="H11149" t="s">
        <v>77</v>
      </c>
      <c r="I11149" t="s">
        <v>78</v>
      </c>
      <c r="J11149" s="7">
        <v>45899</v>
      </c>
      <c r="K11149" s="7">
        <v>45748</v>
      </c>
      <c r="L11149" s="7">
        <v>43754</v>
      </c>
      <c r="M11149" t="s">
        <v>77</v>
      </c>
      <c r="N11149" t="s">
        <v>79</v>
      </c>
      <c r="O11149">
        <v>2026</v>
      </c>
      <c r="P11149" s="2">
        <v>2</v>
      </c>
      <c r="Q11149" t="s">
        <v>80</v>
      </c>
      <c r="R11149" s="8">
        <v>46267</v>
      </c>
      <c r="S11149" s="2">
        <v>1</v>
      </c>
      <c r="T11149" s="2" t="s">
        <v>81</v>
      </c>
    </row>
    <row r="11150" spans="1:20" x14ac:dyDescent="0.25">
      <c r="A11150">
        <v>1120239326</v>
      </c>
      <c r="B11150">
        <v>117123854</v>
      </c>
      <c r="C11150" t="s">
        <v>82</v>
      </c>
      <c r="D11150" t="s">
        <v>88</v>
      </c>
      <c r="E11150" t="s">
        <v>76</v>
      </c>
      <c r="F11150" s="7">
        <v>43584</v>
      </c>
      <c r="G11150" s="7">
        <v>43950</v>
      </c>
      <c r="H11150" t="s">
        <v>77</v>
      </c>
      <c r="I11150" t="s">
        <v>84</v>
      </c>
      <c r="J11150" s="7">
        <v>45819</v>
      </c>
      <c r="K11150" s="7">
        <v>45934</v>
      </c>
      <c r="L11150" s="7">
        <v>43950</v>
      </c>
      <c r="M11150" t="s">
        <v>77</v>
      </c>
      <c r="N11150" t="s">
        <v>92</v>
      </c>
      <c r="O11150">
        <v>2026</v>
      </c>
      <c r="P11150" s="2">
        <v>2</v>
      </c>
      <c r="Q11150" t="s">
        <v>80</v>
      </c>
      <c r="R11150" s="8">
        <v>46267</v>
      </c>
      <c r="S11150" s="2">
        <v>1</v>
      </c>
      <c r="T11150" s="2" t="s">
        <v>81</v>
      </c>
    </row>
    <row r="11151" spans="1:20" x14ac:dyDescent="0.25">
      <c r="A11151">
        <v>1120239334</v>
      </c>
      <c r="B11151">
        <v>117128220</v>
      </c>
      <c r="C11151" t="s">
        <v>97</v>
      </c>
      <c r="D11151" t="s">
        <v>88</v>
      </c>
      <c r="E11151" t="s">
        <v>76</v>
      </c>
      <c r="F11151" s="7">
        <v>43585</v>
      </c>
      <c r="G11151" s="7">
        <v>43951</v>
      </c>
      <c r="H11151" t="s">
        <v>77</v>
      </c>
      <c r="I11151" t="s">
        <v>78</v>
      </c>
      <c r="J11151" s="7">
        <v>46211</v>
      </c>
      <c r="K11151" s="7">
        <v>45646</v>
      </c>
      <c r="L11151" s="7">
        <v>43951</v>
      </c>
      <c r="M11151" t="s">
        <v>77</v>
      </c>
      <c r="N11151" t="s">
        <v>79</v>
      </c>
      <c r="O11151">
        <v>2026</v>
      </c>
      <c r="P11151" s="2">
        <v>2</v>
      </c>
      <c r="Q11151" t="s">
        <v>80</v>
      </c>
      <c r="R11151" s="8">
        <v>46267</v>
      </c>
      <c r="S11151" s="2">
        <v>1</v>
      </c>
      <c r="T11151" s="2" t="s">
        <v>81</v>
      </c>
    </row>
    <row r="11152" spans="1:20" x14ac:dyDescent="0.25">
      <c r="A11152">
        <v>1120239353</v>
      </c>
      <c r="B11152">
        <v>117158716</v>
      </c>
      <c r="C11152" t="s">
        <v>74</v>
      </c>
      <c r="D11152" t="s">
        <v>83</v>
      </c>
      <c r="E11152" t="s">
        <v>76</v>
      </c>
      <c r="F11152" s="7">
        <v>43589</v>
      </c>
      <c r="G11152" s="7">
        <v>43769</v>
      </c>
      <c r="H11152" t="s">
        <v>77</v>
      </c>
      <c r="I11152" t="s">
        <v>78</v>
      </c>
      <c r="J11152" s="7">
        <v>45860</v>
      </c>
      <c r="K11152" s="7">
        <v>43667</v>
      </c>
      <c r="L11152" s="7">
        <v>43769</v>
      </c>
      <c r="M11152" t="s">
        <v>77</v>
      </c>
      <c r="N11152" t="s">
        <v>79</v>
      </c>
      <c r="O11152">
        <v>2026</v>
      </c>
      <c r="P11152" s="2">
        <v>2</v>
      </c>
      <c r="Q11152" t="s">
        <v>80</v>
      </c>
      <c r="R11152" s="8">
        <v>46267</v>
      </c>
      <c r="S11152" s="2">
        <v>1</v>
      </c>
      <c r="T11152" s="2" t="s">
        <v>81</v>
      </c>
    </row>
    <row r="11153" spans="1:20" x14ac:dyDescent="0.25">
      <c r="A11153">
        <v>1120239522</v>
      </c>
      <c r="B11153">
        <v>117320573</v>
      </c>
      <c r="C11153" t="s">
        <v>82</v>
      </c>
      <c r="D11153" t="s">
        <v>83</v>
      </c>
      <c r="E11153" t="s">
        <v>76</v>
      </c>
      <c r="F11153" s="7">
        <v>43610</v>
      </c>
      <c r="G11153" s="7">
        <v>43790</v>
      </c>
      <c r="H11153" t="s">
        <v>77</v>
      </c>
      <c r="I11153" t="s">
        <v>78</v>
      </c>
      <c r="J11153" s="7">
        <v>45929</v>
      </c>
      <c r="K11153" s="7">
        <v>45748</v>
      </c>
      <c r="L11153" s="7">
        <v>43790</v>
      </c>
      <c r="M11153" t="s">
        <v>77</v>
      </c>
      <c r="N11153" t="s">
        <v>79</v>
      </c>
      <c r="O11153">
        <v>2026</v>
      </c>
      <c r="P11153" s="2">
        <v>2</v>
      </c>
      <c r="Q11153" t="s">
        <v>80</v>
      </c>
      <c r="R11153" s="8">
        <v>46267</v>
      </c>
      <c r="S11153" s="2">
        <v>1</v>
      </c>
      <c r="T11153" s="2" t="s">
        <v>81</v>
      </c>
    </row>
    <row r="11154" spans="1:20" x14ac:dyDescent="0.25">
      <c r="A11154">
        <v>1120240451</v>
      </c>
      <c r="B11154">
        <v>119528866</v>
      </c>
      <c r="C11154" t="s">
        <v>82</v>
      </c>
      <c r="D11154" t="s">
        <v>75</v>
      </c>
      <c r="E11154" t="s">
        <v>76</v>
      </c>
      <c r="F11154" s="7">
        <v>44042</v>
      </c>
      <c r="G11154" s="7">
        <v>44407</v>
      </c>
      <c r="H11154" t="s">
        <v>86</v>
      </c>
      <c r="I11154" t="s">
        <v>87</v>
      </c>
      <c r="J11154" s="7">
        <v>45872</v>
      </c>
      <c r="K11154" s="7">
        <v>46112</v>
      </c>
      <c r="L11154" s="7">
        <v>44407</v>
      </c>
      <c r="M11154" t="s">
        <v>86</v>
      </c>
      <c r="N11154" t="s">
        <v>79</v>
      </c>
      <c r="O11154">
        <v>2026</v>
      </c>
      <c r="P11154" s="2">
        <v>2</v>
      </c>
      <c r="Q11154" t="s">
        <v>80</v>
      </c>
      <c r="R11154" s="8">
        <v>46267</v>
      </c>
      <c r="S11154" s="2">
        <v>1</v>
      </c>
      <c r="T11154" s="2" t="s">
        <v>81</v>
      </c>
    </row>
    <row r="11155" spans="1:20" x14ac:dyDescent="0.25">
      <c r="A11155">
        <v>1120240497</v>
      </c>
      <c r="B11155">
        <v>119563224</v>
      </c>
      <c r="C11155" t="s">
        <v>82</v>
      </c>
      <c r="D11155" t="s">
        <v>83</v>
      </c>
      <c r="E11155" t="s">
        <v>76</v>
      </c>
      <c r="F11155" s="7">
        <v>44048</v>
      </c>
      <c r="G11155" s="7">
        <v>44232</v>
      </c>
      <c r="H11155" t="s">
        <v>77</v>
      </c>
      <c r="I11155" t="s">
        <v>78</v>
      </c>
      <c r="J11155" s="7">
        <v>45387</v>
      </c>
      <c r="K11155" s="7">
        <v>45402</v>
      </c>
      <c r="L11155" s="7">
        <v>44232</v>
      </c>
      <c r="M11155" t="s">
        <v>77</v>
      </c>
      <c r="N11155" t="s">
        <v>79</v>
      </c>
      <c r="O11155">
        <v>2026</v>
      </c>
      <c r="P11155" s="2">
        <v>2</v>
      </c>
      <c r="Q11155" t="s">
        <v>80</v>
      </c>
      <c r="R11155" s="8">
        <v>46267</v>
      </c>
      <c r="S11155" s="2">
        <v>1</v>
      </c>
      <c r="T11155" s="2" t="s">
        <v>81</v>
      </c>
    </row>
    <row r="11156" spans="1:20" x14ac:dyDescent="0.25">
      <c r="A11156">
        <v>1120241115</v>
      </c>
      <c r="B11156">
        <v>119888146</v>
      </c>
      <c r="C11156" t="s">
        <v>85</v>
      </c>
      <c r="D11156" t="s">
        <v>75</v>
      </c>
      <c r="E11156" t="s">
        <v>76</v>
      </c>
      <c r="F11156" s="7">
        <v>44114</v>
      </c>
      <c r="G11156" s="7">
        <v>45940</v>
      </c>
      <c r="H11156" t="s">
        <v>77</v>
      </c>
      <c r="I11156" t="s">
        <v>78</v>
      </c>
      <c r="J11156" s="7">
        <v>45863</v>
      </c>
      <c r="K11156" s="7">
        <v>44162</v>
      </c>
      <c r="L11156" s="7">
        <v>45940</v>
      </c>
      <c r="M11156" t="s">
        <v>77</v>
      </c>
      <c r="N11156" t="s">
        <v>79</v>
      </c>
      <c r="O11156">
        <v>2026</v>
      </c>
      <c r="P11156" s="2">
        <v>2</v>
      </c>
      <c r="Q11156" t="s">
        <v>80</v>
      </c>
      <c r="R11156" s="8">
        <v>46267</v>
      </c>
      <c r="S11156" s="2">
        <v>1</v>
      </c>
      <c r="T11156" s="2" t="s">
        <v>81</v>
      </c>
    </row>
    <row r="11157" spans="1:20" x14ac:dyDescent="0.25">
      <c r="A11157">
        <v>1120241734</v>
      </c>
      <c r="B11157">
        <v>120881248</v>
      </c>
      <c r="C11157" t="s">
        <v>85</v>
      </c>
      <c r="D11157" t="s">
        <v>88</v>
      </c>
      <c r="E11157" t="s">
        <v>76</v>
      </c>
      <c r="F11157" s="7">
        <v>44311</v>
      </c>
      <c r="G11157" s="7">
        <v>46137</v>
      </c>
      <c r="H11157" t="s">
        <v>86</v>
      </c>
      <c r="I11157" t="s">
        <v>87</v>
      </c>
      <c r="J11157" s="7">
        <v>46148</v>
      </c>
      <c r="K11157" s="7">
        <v>45331</v>
      </c>
      <c r="L11157" s="7">
        <v>46137</v>
      </c>
      <c r="M11157" t="s">
        <v>86</v>
      </c>
      <c r="N11157" t="s">
        <v>79</v>
      </c>
      <c r="O11157">
        <v>2026</v>
      </c>
      <c r="P11157" s="2">
        <v>2</v>
      </c>
      <c r="Q11157" t="s">
        <v>80</v>
      </c>
      <c r="R11157" s="8">
        <v>46267</v>
      </c>
      <c r="S11157" s="2">
        <v>1</v>
      </c>
      <c r="T11157" s="2" t="s">
        <v>81</v>
      </c>
    </row>
    <row r="11158" spans="1:20" x14ac:dyDescent="0.25">
      <c r="A11158">
        <v>1120241893</v>
      </c>
      <c r="B11158">
        <v>121373059</v>
      </c>
      <c r="C11158" t="s">
        <v>74</v>
      </c>
      <c r="D11158" t="s">
        <v>75</v>
      </c>
      <c r="E11158" t="s">
        <v>76</v>
      </c>
      <c r="F11158" s="7">
        <v>44337</v>
      </c>
      <c r="G11158" s="7">
        <v>44702</v>
      </c>
      <c r="H11158" t="s">
        <v>77</v>
      </c>
      <c r="I11158" t="s">
        <v>78</v>
      </c>
      <c r="J11158" s="7">
        <v>45449</v>
      </c>
      <c r="K11158" s="7">
        <v>45919</v>
      </c>
      <c r="L11158" s="7">
        <v>44702</v>
      </c>
      <c r="M11158" t="s">
        <v>77</v>
      </c>
      <c r="N11158" t="s">
        <v>79</v>
      </c>
      <c r="O11158">
        <v>2026</v>
      </c>
      <c r="P11158" s="2">
        <v>2</v>
      </c>
      <c r="Q11158" t="s">
        <v>80</v>
      </c>
      <c r="R11158" s="8">
        <v>46267</v>
      </c>
      <c r="S11158" s="2">
        <v>1</v>
      </c>
      <c r="T11158" s="2" t="s">
        <v>81</v>
      </c>
    </row>
    <row r="11159" spans="1:20" x14ac:dyDescent="0.25">
      <c r="A11159">
        <v>1120242284</v>
      </c>
      <c r="B11159">
        <v>121735530</v>
      </c>
      <c r="C11159" t="s">
        <v>90</v>
      </c>
      <c r="D11159" t="s">
        <v>88</v>
      </c>
      <c r="E11159" t="s">
        <v>76</v>
      </c>
      <c r="F11159" s="7">
        <v>44392</v>
      </c>
      <c r="G11159" s="7">
        <v>44757</v>
      </c>
      <c r="H11159" t="s">
        <v>77</v>
      </c>
      <c r="I11159" t="s">
        <v>78</v>
      </c>
      <c r="J11159" s="7">
        <v>46131</v>
      </c>
      <c r="K11159" s="7">
        <v>45518</v>
      </c>
      <c r="L11159" s="7">
        <v>44757</v>
      </c>
      <c r="M11159" t="s">
        <v>77</v>
      </c>
      <c r="N11159" t="s">
        <v>79</v>
      </c>
      <c r="O11159">
        <v>2026</v>
      </c>
      <c r="P11159" s="2">
        <v>2</v>
      </c>
      <c r="Q11159" t="s">
        <v>80</v>
      </c>
      <c r="R11159" s="8">
        <v>46267</v>
      </c>
      <c r="S11159" s="2">
        <v>1</v>
      </c>
      <c r="T11159" s="2" t="s">
        <v>81</v>
      </c>
    </row>
    <row r="11160" spans="1:20" x14ac:dyDescent="0.25">
      <c r="A11160">
        <v>1120242628</v>
      </c>
      <c r="B11160">
        <v>121905622</v>
      </c>
      <c r="C11160" t="s">
        <v>74</v>
      </c>
      <c r="D11160" t="s">
        <v>83</v>
      </c>
      <c r="E11160" t="s">
        <v>76</v>
      </c>
      <c r="F11160" s="7">
        <v>44390</v>
      </c>
      <c r="G11160" s="7">
        <v>44574</v>
      </c>
      <c r="H11160" t="s">
        <v>77</v>
      </c>
      <c r="I11160" t="s">
        <v>78</v>
      </c>
      <c r="J11160" s="7"/>
      <c r="K11160" s="7">
        <v>46204</v>
      </c>
      <c r="L11160" s="7">
        <v>44574</v>
      </c>
      <c r="M11160" t="s">
        <v>77</v>
      </c>
      <c r="N11160"/>
      <c r="O11160">
        <v>2026</v>
      </c>
      <c r="P11160" s="2">
        <v>2</v>
      </c>
      <c r="Q11160" t="s">
        <v>80</v>
      </c>
      <c r="R11160" s="8">
        <v>46267</v>
      </c>
      <c r="S11160" s="2">
        <v>1</v>
      </c>
      <c r="T11160" s="2" t="s">
        <v>81</v>
      </c>
    </row>
    <row r="11161" spans="1:20" x14ac:dyDescent="0.25">
      <c r="A11161">
        <v>1120243021</v>
      </c>
      <c r="B11161">
        <v>122100072</v>
      </c>
      <c r="C11161" t="s">
        <v>91</v>
      </c>
      <c r="D11161" t="s">
        <v>75</v>
      </c>
      <c r="E11161" t="s">
        <v>76</v>
      </c>
      <c r="F11161" s="7">
        <v>44464</v>
      </c>
      <c r="G11161" s="7">
        <v>44645</v>
      </c>
      <c r="H11161" t="s">
        <v>77</v>
      </c>
      <c r="I11161" t="s">
        <v>89</v>
      </c>
      <c r="J11161" s="7">
        <v>46063</v>
      </c>
      <c r="K11161" s="7">
        <v>44467</v>
      </c>
      <c r="L11161" s="7">
        <v>44645</v>
      </c>
      <c r="M11161" t="s">
        <v>77</v>
      </c>
      <c r="N11161" t="s">
        <v>79</v>
      </c>
      <c r="O11161">
        <v>2026</v>
      </c>
      <c r="P11161" s="2">
        <v>2</v>
      </c>
      <c r="Q11161" t="s">
        <v>80</v>
      </c>
      <c r="R11161" s="8">
        <v>46267</v>
      </c>
      <c r="S11161" s="2">
        <v>1</v>
      </c>
      <c r="T11161" s="2" t="s">
        <v>81</v>
      </c>
    </row>
    <row r="11162" spans="1:20" x14ac:dyDescent="0.25">
      <c r="A11162">
        <v>1120243098</v>
      </c>
      <c r="B11162">
        <v>122115785</v>
      </c>
      <c r="C11162" t="s">
        <v>74</v>
      </c>
      <c r="D11162" t="s">
        <v>75</v>
      </c>
      <c r="E11162" t="s">
        <v>76</v>
      </c>
      <c r="F11162" s="7">
        <v>44467</v>
      </c>
      <c r="G11162" s="7">
        <v>44832</v>
      </c>
      <c r="H11162" t="s">
        <v>77</v>
      </c>
      <c r="I11162" t="s">
        <v>89</v>
      </c>
      <c r="J11162" s="7"/>
      <c r="K11162" s="7">
        <v>46204</v>
      </c>
      <c r="L11162" s="7">
        <v>44832</v>
      </c>
      <c r="M11162" t="s">
        <v>77</v>
      </c>
      <c r="N11162"/>
      <c r="O11162">
        <v>2026</v>
      </c>
      <c r="P11162" s="2">
        <v>2</v>
      </c>
      <c r="Q11162" t="s">
        <v>80</v>
      </c>
      <c r="R11162" s="8">
        <v>46267</v>
      </c>
      <c r="S11162" s="2">
        <v>1</v>
      </c>
      <c r="T11162" s="2" t="s">
        <v>81</v>
      </c>
    </row>
    <row r="11163" spans="1:20" x14ac:dyDescent="0.25">
      <c r="A11163">
        <v>1120243193</v>
      </c>
      <c r="B11163">
        <v>122142237</v>
      </c>
      <c r="C11163" t="s">
        <v>74</v>
      </c>
      <c r="D11163" t="s">
        <v>75</v>
      </c>
      <c r="E11163" t="s">
        <v>76</v>
      </c>
      <c r="F11163" s="7">
        <v>44473</v>
      </c>
      <c r="G11163" s="7">
        <v>44838</v>
      </c>
      <c r="H11163" t="s">
        <v>86</v>
      </c>
      <c r="I11163" t="s">
        <v>87</v>
      </c>
      <c r="J11163" s="7">
        <v>46160</v>
      </c>
      <c r="K11163" s="7">
        <v>46181</v>
      </c>
      <c r="L11163" s="7">
        <v>44838</v>
      </c>
      <c r="M11163" t="s">
        <v>86</v>
      </c>
      <c r="N11163" t="s">
        <v>79</v>
      </c>
      <c r="O11163">
        <v>2026</v>
      </c>
      <c r="P11163" s="2">
        <v>2</v>
      </c>
      <c r="Q11163" t="s">
        <v>80</v>
      </c>
      <c r="R11163" s="8">
        <v>46267</v>
      </c>
      <c r="S11163" s="2">
        <v>1</v>
      </c>
      <c r="T11163" s="2" t="s">
        <v>81</v>
      </c>
    </row>
    <row r="11164" spans="1:20" x14ac:dyDescent="0.25">
      <c r="A11164">
        <v>1120243502</v>
      </c>
      <c r="B11164">
        <v>122254009</v>
      </c>
      <c r="C11164" t="s">
        <v>74</v>
      </c>
      <c r="D11164" t="s">
        <v>75</v>
      </c>
      <c r="E11164" t="s">
        <v>76</v>
      </c>
      <c r="F11164" s="7">
        <v>44494</v>
      </c>
      <c r="G11164" s="7">
        <v>44859</v>
      </c>
      <c r="H11164" t="s">
        <v>86</v>
      </c>
      <c r="I11164" t="s">
        <v>87</v>
      </c>
      <c r="J11164" s="7">
        <v>46092</v>
      </c>
      <c r="K11164" s="7">
        <v>44494</v>
      </c>
      <c r="L11164" s="7">
        <v>44859</v>
      </c>
      <c r="M11164" t="s">
        <v>86</v>
      </c>
      <c r="N11164" t="s">
        <v>79</v>
      </c>
      <c r="O11164">
        <v>2026</v>
      </c>
      <c r="P11164" s="2">
        <v>2</v>
      </c>
      <c r="Q11164" t="s">
        <v>80</v>
      </c>
      <c r="R11164" s="8">
        <v>46267</v>
      </c>
      <c r="S11164" s="2">
        <v>1</v>
      </c>
      <c r="T11164" s="2" t="s">
        <v>81</v>
      </c>
    </row>
    <row r="11165" spans="1:20" x14ac:dyDescent="0.25">
      <c r="A11165">
        <v>1120243935</v>
      </c>
      <c r="B11165">
        <v>122460723</v>
      </c>
      <c r="C11165" t="s">
        <v>98</v>
      </c>
      <c r="D11165" t="s">
        <v>88</v>
      </c>
      <c r="E11165" t="s">
        <v>76</v>
      </c>
      <c r="F11165" s="7">
        <v>44531</v>
      </c>
      <c r="G11165" s="7">
        <v>44896</v>
      </c>
      <c r="H11165" t="s">
        <v>77</v>
      </c>
      <c r="I11165" t="s">
        <v>78</v>
      </c>
      <c r="J11165" s="7">
        <v>45417</v>
      </c>
      <c r="K11165" s="7">
        <v>45549</v>
      </c>
      <c r="L11165" s="7">
        <v>44896</v>
      </c>
      <c r="M11165" t="s">
        <v>77</v>
      </c>
      <c r="N11165" t="s">
        <v>79</v>
      </c>
      <c r="O11165">
        <v>2026</v>
      </c>
      <c r="P11165" s="2">
        <v>2</v>
      </c>
      <c r="Q11165" t="s">
        <v>80</v>
      </c>
      <c r="R11165" s="8">
        <v>46267</v>
      </c>
      <c r="S11165" s="2">
        <v>1</v>
      </c>
      <c r="T11165" s="2" t="s">
        <v>81</v>
      </c>
    </row>
    <row r="11166" spans="1:20" x14ac:dyDescent="0.25">
      <c r="A11166">
        <v>1120244148</v>
      </c>
      <c r="B11166">
        <v>123235703</v>
      </c>
      <c r="C11166" t="s">
        <v>93</v>
      </c>
      <c r="D11166" t="s">
        <v>88</v>
      </c>
      <c r="E11166" t="s">
        <v>76</v>
      </c>
      <c r="F11166" s="7">
        <v>44653</v>
      </c>
      <c r="G11166" s="7">
        <v>45018</v>
      </c>
      <c r="H11166" t="s">
        <v>77</v>
      </c>
      <c r="I11166" t="s">
        <v>78</v>
      </c>
      <c r="J11166" s="7">
        <v>45618</v>
      </c>
      <c r="K11166" s="7">
        <v>45747</v>
      </c>
      <c r="L11166" s="7">
        <v>45018</v>
      </c>
      <c r="M11166" t="s">
        <v>77</v>
      </c>
      <c r="N11166" t="s">
        <v>79</v>
      </c>
      <c r="O11166">
        <v>2026</v>
      </c>
      <c r="P11166" s="2">
        <v>2</v>
      </c>
      <c r="Q11166" t="s">
        <v>80</v>
      </c>
      <c r="R11166" s="8">
        <v>46267</v>
      </c>
      <c r="S11166" s="2">
        <v>1</v>
      </c>
      <c r="T11166" s="2" t="s">
        <v>81</v>
      </c>
    </row>
    <row r="11167" spans="1:20" x14ac:dyDescent="0.25">
      <c r="A11167">
        <v>1120244196</v>
      </c>
      <c r="B11167">
        <v>123258220</v>
      </c>
      <c r="C11167" t="s">
        <v>74</v>
      </c>
      <c r="D11167" t="s">
        <v>75</v>
      </c>
      <c r="E11167" t="s">
        <v>76</v>
      </c>
      <c r="F11167" s="7">
        <v>44657</v>
      </c>
      <c r="G11167" s="7">
        <v>45022</v>
      </c>
      <c r="H11167" t="s">
        <v>86</v>
      </c>
      <c r="I11167" t="s">
        <v>87</v>
      </c>
      <c r="J11167" s="7"/>
      <c r="K11167" s="7">
        <v>44662</v>
      </c>
      <c r="L11167" s="7">
        <v>45022</v>
      </c>
      <c r="M11167" t="s">
        <v>86</v>
      </c>
      <c r="N11167"/>
      <c r="O11167">
        <v>2026</v>
      </c>
      <c r="P11167" s="2">
        <v>2</v>
      </c>
      <c r="Q11167" t="s">
        <v>80</v>
      </c>
      <c r="R11167" s="8">
        <v>46267</v>
      </c>
      <c r="S11167" s="2">
        <v>1</v>
      </c>
      <c r="T11167" s="2" t="s">
        <v>81</v>
      </c>
    </row>
    <row r="11168" spans="1:20" x14ac:dyDescent="0.25">
      <c r="A11168">
        <v>1120244334</v>
      </c>
      <c r="B11168">
        <v>123352341</v>
      </c>
      <c r="C11168" t="s">
        <v>98</v>
      </c>
      <c r="D11168" t="s">
        <v>88</v>
      </c>
      <c r="E11168" t="s">
        <v>76</v>
      </c>
      <c r="F11168" s="7">
        <v>44558</v>
      </c>
      <c r="G11168" s="7">
        <v>44923</v>
      </c>
      <c r="H11168" t="s">
        <v>77</v>
      </c>
      <c r="I11168" t="s">
        <v>78</v>
      </c>
      <c r="J11168" s="7">
        <v>45523</v>
      </c>
      <c r="K11168" s="7">
        <v>45533</v>
      </c>
      <c r="L11168" s="7">
        <v>44923</v>
      </c>
      <c r="M11168" t="s">
        <v>77</v>
      </c>
      <c r="N11168" t="s">
        <v>92</v>
      </c>
      <c r="O11168">
        <v>2026</v>
      </c>
      <c r="P11168" s="2">
        <v>2</v>
      </c>
      <c r="Q11168" t="s">
        <v>80</v>
      </c>
      <c r="R11168" s="8">
        <v>46267</v>
      </c>
      <c r="S11168" s="2">
        <v>1</v>
      </c>
      <c r="T11168" s="2" t="s">
        <v>81</v>
      </c>
    </row>
    <row r="11169" spans="1:20" x14ac:dyDescent="0.25">
      <c r="A11169">
        <v>1120244360</v>
      </c>
      <c r="B11169">
        <v>123358648</v>
      </c>
      <c r="C11169" t="s">
        <v>94</v>
      </c>
      <c r="D11169" t="s">
        <v>88</v>
      </c>
      <c r="E11169" t="s">
        <v>76</v>
      </c>
      <c r="F11169" s="7">
        <v>44669</v>
      </c>
      <c r="G11169" s="7">
        <v>46495</v>
      </c>
      <c r="H11169" t="s">
        <v>77</v>
      </c>
      <c r="I11169" t="s">
        <v>78</v>
      </c>
      <c r="J11169" s="7">
        <v>46163</v>
      </c>
      <c r="K11169" s="7">
        <v>44669</v>
      </c>
      <c r="L11169" s="7">
        <v>46495</v>
      </c>
      <c r="M11169" t="s">
        <v>77</v>
      </c>
      <c r="N11169" t="s">
        <v>79</v>
      </c>
      <c r="O11169">
        <v>2026</v>
      </c>
      <c r="P11169" s="2">
        <v>2</v>
      </c>
      <c r="Q11169" t="s">
        <v>80</v>
      </c>
      <c r="R11169" s="8">
        <v>46267</v>
      </c>
      <c r="S11169" s="2">
        <v>1</v>
      </c>
      <c r="T11169" s="2" t="s">
        <v>81</v>
      </c>
    </row>
    <row r="11170" spans="1:20" x14ac:dyDescent="0.25">
      <c r="A11170">
        <v>1120244463</v>
      </c>
      <c r="B11170">
        <v>123436643</v>
      </c>
      <c r="C11170" t="s">
        <v>82</v>
      </c>
      <c r="D11170" t="s">
        <v>88</v>
      </c>
      <c r="E11170" t="s">
        <v>76</v>
      </c>
      <c r="F11170" s="7">
        <v>44678</v>
      </c>
      <c r="G11170" s="7">
        <v>45043</v>
      </c>
      <c r="H11170" t="s">
        <v>77</v>
      </c>
      <c r="I11170" t="s">
        <v>78</v>
      </c>
      <c r="J11170" s="7">
        <v>45427</v>
      </c>
      <c r="K11170" s="7">
        <v>45534</v>
      </c>
      <c r="L11170" s="7">
        <v>45043</v>
      </c>
      <c r="M11170" t="s">
        <v>77</v>
      </c>
      <c r="N11170" t="s">
        <v>79</v>
      </c>
      <c r="O11170">
        <v>2026</v>
      </c>
      <c r="P11170" s="2">
        <v>2</v>
      </c>
      <c r="Q11170" t="s">
        <v>80</v>
      </c>
      <c r="R11170" s="8">
        <v>46267</v>
      </c>
      <c r="S11170" s="2">
        <v>1</v>
      </c>
      <c r="T11170" s="2" t="s">
        <v>81</v>
      </c>
    </row>
    <row r="11171" spans="1:20" x14ac:dyDescent="0.25">
      <c r="A11171">
        <v>1120244844</v>
      </c>
      <c r="B11171">
        <v>123659789</v>
      </c>
      <c r="C11171" t="s">
        <v>93</v>
      </c>
      <c r="D11171" t="s">
        <v>83</v>
      </c>
      <c r="E11171" t="s">
        <v>76</v>
      </c>
      <c r="F11171" s="7">
        <v>44702</v>
      </c>
      <c r="G11171" s="7">
        <v>44886</v>
      </c>
      <c r="H11171" t="s">
        <v>77</v>
      </c>
      <c r="I11171" t="s">
        <v>78</v>
      </c>
      <c r="J11171" s="7">
        <v>45427</v>
      </c>
      <c r="K11171" s="7">
        <v>45405</v>
      </c>
      <c r="L11171" s="7">
        <v>44886</v>
      </c>
      <c r="M11171" t="s">
        <v>77</v>
      </c>
      <c r="N11171" t="s">
        <v>79</v>
      </c>
      <c r="O11171">
        <v>2026</v>
      </c>
      <c r="P11171" s="2">
        <v>2</v>
      </c>
      <c r="Q11171" t="s">
        <v>80</v>
      </c>
      <c r="R11171" s="8">
        <v>46267</v>
      </c>
      <c r="S11171" s="2">
        <v>1</v>
      </c>
      <c r="T11171" s="2" t="s">
        <v>81</v>
      </c>
    </row>
    <row r="11172" spans="1:20" x14ac:dyDescent="0.25">
      <c r="A11172">
        <v>1120245255</v>
      </c>
      <c r="B11172">
        <v>123902314</v>
      </c>
      <c r="C11172" t="s">
        <v>82</v>
      </c>
      <c r="D11172" t="s">
        <v>88</v>
      </c>
      <c r="E11172" t="s">
        <v>76</v>
      </c>
      <c r="F11172" s="7">
        <v>44735</v>
      </c>
      <c r="G11172" s="7">
        <v>45100</v>
      </c>
      <c r="H11172" t="s">
        <v>77</v>
      </c>
      <c r="I11172" t="s">
        <v>78</v>
      </c>
      <c r="J11172" s="7">
        <v>45444</v>
      </c>
      <c r="K11172" s="7">
        <v>45694</v>
      </c>
      <c r="L11172" s="7">
        <v>45100</v>
      </c>
      <c r="M11172" t="s">
        <v>77</v>
      </c>
      <c r="N11172" t="s">
        <v>79</v>
      </c>
      <c r="O11172">
        <v>2026</v>
      </c>
      <c r="P11172" s="2">
        <v>2</v>
      </c>
      <c r="Q11172" t="s">
        <v>80</v>
      </c>
      <c r="R11172" s="8">
        <v>46267</v>
      </c>
      <c r="S11172" s="2">
        <v>1</v>
      </c>
      <c r="T11172" s="2" t="s">
        <v>81</v>
      </c>
    </row>
    <row r="11173" spans="1:20" x14ac:dyDescent="0.25">
      <c r="A11173">
        <v>1120245456</v>
      </c>
      <c r="B11173">
        <v>123988103</v>
      </c>
      <c r="C11173" t="s">
        <v>82</v>
      </c>
      <c r="D11173" t="s">
        <v>88</v>
      </c>
      <c r="E11173" t="s">
        <v>76</v>
      </c>
      <c r="F11173" s="7">
        <v>44745</v>
      </c>
      <c r="G11173" s="7">
        <v>45110</v>
      </c>
      <c r="H11173" t="s">
        <v>77</v>
      </c>
      <c r="I11173" t="s">
        <v>78</v>
      </c>
      <c r="J11173" s="7">
        <v>45633</v>
      </c>
      <c r="K11173" s="7">
        <v>45713</v>
      </c>
      <c r="L11173" s="7">
        <v>45110</v>
      </c>
      <c r="M11173" t="s">
        <v>77</v>
      </c>
      <c r="N11173" t="s">
        <v>79</v>
      </c>
      <c r="O11173">
        <v>2026</v>
      </c>
      <c r="P11173" s="2">
        <v>2</v>
      </c>
      <c r="Q11173" t="s">
        <v>80</v>
      </c>
      <c r="R11173" s="8">
        <v>46267</v>
      </c>
      <c r="S11173" s="2">
        <v>1</v>
      </c>
      <c r="T11173" s="2" t="s">
        <v>81</v>
      </c>
    </row>
    <row r="11174" spans="1:20" x14ac:dyDescent="0.25">
      <c r="A11174">
        <v>1120247141</v>
      </c>
      <c r="B11174">
        <v>124633942</v>
      </c>
      <c r="C11174" t="s">
        <v>82</v>
      </c>
      <c r="D11174" t="s">
        <v>83</v>
      </c>
      <c r="E11174" t="s">
        <v>76</v>
      </c>
      <c r="F11174" s="7">
        <v>44840</v>
      </c>
      <c r="G11174" s="7">
        <v>45022</v>
      </c>
      <c r="H11174" t="s">
        <v>77</v>
      </c>
      <c r="I11174" t="s">
        <v>78</v>
      </c>
      <c r="J11174" s="7">
        <v>45750</v>
      </c>
      <c r="K11174" s="7">
        <v>45623</v>
      </c>
      <c r="L11174" s="7">
        <v>45022</v>
      </c>
      <c r="M11174" t="s">
        <v>77</v>
      </c>
      <c r="N11174" t="s">
        <v>79</v>
      </c>
      <c r="O11174">
        <v>2026</v>
      </c>
      <c r="P11174" s="2">
        <v>2</v>
      </c>
      <c r="Q11174" t="s">
        <v>80</v>
      </c>
      <c r="R11174" s="8">
        <v>46267</v>
      </c>
      <c r="S11174" s="2">
        <v>1</v>
      </c>
      <c r="T11174" s="2" t="s">
        <v>81</v>
      </c>
    </row>
    <row r="11175" spans="1:20" x14ac:dyDescent="0.25">
      <c r="A11175">
        <v>1120247948</v>
      </c>
      <c r="B11175">
        <v>125934671</v>
      </c>
      <c r="C11175" t="s">
        <v>91</v>
      </c>
      <c r="D11175" t="s">
        <v>88</v>
      </c>
      <c r="E11175" t="s">
        <v>76</v>
      </c>
      <c r="F11175" s="7">
        <v>45033</v>
      </c>
      <c r="G11175" s="7">
        <v>45399</v>
      </c>
      <c r="H11175" t="s">
        <v>77</v>
      </c>
      <c r="I11175" t="s">
        <v>78</v>
      </c>
      <c r="J11175" s="7">
        <v>46080</v>
      </c>
      <c r="K11175" s="7">
        <v>46083</v>
      </c>
      <c r="L11175" s="7">
        <v>45399</v>
      </c>
      <c r="M11175" t="s">
        <v>77</v>
      </c>
      <c r="N11175" t="s">
        <v>79</v>
      </c>
      <c r="O11175">
        <v>2026</v>
      </c>
      <c r="P11175" s="2">
        <v>2</v>
      </c>
      <c r="Q11175" t="s">
        <v>80</v>
      </c>
      <c r="R11175" s="8">
        <v>46267</v>
      </c>
      <c r="S11175" s="2">
        <v>1</v>
      </c>
      <c r="T11175" s="2" t="s">
        <v>81</v>
      </c>
    </row>
    <row r="11176" spans="1:20" x14ac:dyDescent="0.25">
      <c r="A11176">
        <v>1120248156</v>
      </c>
      <c r="B11176">
        <v>126026831</v>
      </c>
      <c r="C11176" t="s">
        <v>98</v>
      </c>
      <c r="D11176" t="s">
        <v>88</v>
      </c>
      <c r="E11176" t="s">
        <v>76</v>
      </c>
      <c r="F11176" s="7">
        <v>45047</v>
      </c>
      <c r="G11176" s="7">
        <v>45413</v>
      </c>
      <c r="H11176" t="s">
        <v>77</v>
      </c>
      <c r="I11176" t="s">
        <v>84</v>
      </c>
      <c r="J11176" s="7">
        <v>45722</v>
      </c>
      <c r="K11176" s="7">
        <v>45049</v>
      </c>
      <c r="L11176" s="7">
        <v>45413</v>
      </c>
      <c r="M11176" t="s">
        <v>77</v>
      </c>
      <c r="N11176" t="s">
        <v>79</v>
      </c>
      <c r="O11176">
        <v>2026</v>
      </c>
      <c r="P11176" s="2">
        <v>2</v>
      </c>
      <c r="Q11176" t="s">
        <v>80</v>
      </c>
      <c r="R11176" s="8">
        <v>46267</v>
      </c>
      <c r="S11176" s="2">
        <v>1</v>
      </c>
      <c r="T11176" s="2" t="s">
        <v>81</v>
      </c>
    </row>
    <row r="11177" spans="1:20" x14ac:dyDescent="0.25">
      <c r="A11177">
        <v>1120248650</v>
      </c>
      <c r="B11177">
        <v>126233706</v>
      </c>
      <c r="C11177" t="s">
        <v>82</v>
      </c>
      <c r="D11177" t="s">
        <v>88</v>
      </c>
      <c r="E11177" t="s">
        <v>76</v>
      </c>
      <c r="F11177" s="7">
        <v>45072</v>
      </c>
      <c r="G11177" s="7">
        <v>45438</v>
      </c>
      <c r="H11177" t="s">
        <v>77</v>
      </c>
      <c r="I11177" t="s">
        <v>84</v>
      </c>
      <c r="J11177" s="7">
        <v>45633</v>
      </c>
      <c r="K11177" s="7">
        <v>45748</v>
      </c>
      <c r="L11177" s="7">
        <v>45438</v>
      </c>
      <c r="M11177" t="s">
        <v>77</v>
      </c>
      <c r="N11177" t="s">
        <v>79</v>
      </c>
      <c r="O11177">
        <v>2026</v>
      </c>
      <c r="P11177" s="2">
        <v>2</v>
      </c>
      <c r="Q11177" t="s">
        <v>80</v>
      </c>
      <c r="R11177" s="8">
        <v>46267</v>
      </c>
      <c r="S11177" s="2">
        <v>1</v>
      </c>
      <c r="T11177" s="2" t="s">
        <v>81</v>
      </c>
    </row>
    <row r="11178" spans="1:20" x14ac:dyDescent="0.25">
      <c r="A11178">
        <v>1120249352</v>
      </c>
      <c r="B11178">
        <v>126593426</v>
      </c>
      <c r="C11178" t="s">
        <v>85</v>
      </c>
      <c r="D11178" t="s">
        <v>88</v>
      </c>
      <c r="E11178" t="s">
        <v>76</v>
      </c>
      <c r="F11178" s="7">
        <v>45122</v>
      </c>
      <c r="G11178" s="7">
        <v>45488</v>
      </c>
      <c r="H11178" t="s">
        <v>77</v>
      </c>
      <c r="I11178" t="s">
        <v>84</v>
      </c>
      <c r="J11178" s="7">
        <v>45469</v>
      </c>
      <c r="K11178" s="7">
        <v>46105</v>
      </c>
      <c r="L11178" s="7">
        <v>45488</v>
      </c>
      <c r="M11178" t="s">
        <v>77</v>
      </c>
      <c r="N11178" t="s">
        <v>79</v>
      </c>
      <c r="O11178">
        <v>2026</v>
      </c>
      <c r="P11178" s="2">
        <v>2</v>
      </c>
      <c r="Q11178" t="s">
        <v>80</v>
      </c>
      <c r="R11178" s="8">
        <v>46267</v>
      </c>
      <c r="S11178" s="2">
        <v>1</v>
      </c>
      <c r="T11178" s="2" t="s">
        <v>81</v>
      </c>
    </row>
    <row r="11179" spans="1:20" x14ac:dyDescent="0.25">
      <c r="A11179">
        <v>1120249354</v>
      </c>
      <c r="B11179">
        <v>126593426</v>
      </c>
      <c r="C11179" t="s">
        <v>85</v>
      </c>
      <c r="D11179" t="s">
        <v>88</v>
      </c>
      <c r="E11179" t="s">
        <v>76</v>
      </c>
      <c r="F11179" s="7">
        <v>45122</v>
      </c>
      <c r="G11179" s="7">
        <v>45488</v>
      </c>
      <c r="H11179" t="s">
        <v>77</v>
      </c>
      <c r="I11179" t="s">
        <v>84</v>
      </c>
      <c r="J11179" s="7">
        <v>45469</v>
      </c>
      <c r="K11179" s="7">
        <v>45708</v>
      </c>
      <c r="L11179" s="7">
        <v>45488</v>
      </c>
      <c r="M11179" t="s">
        <v>77</v>
      </c>
      <c r="N11179" t="s">
        <v>79</v>
      </c>
      <c r="O11179">
        <v>2026</v>
      </c>
      <c r="P11179" s="2">
        <v>2</v>
      </c>
      <c r="Q11179" t="s">
        <v>80</v>
      </c>
      <c r="R11179" s="8">
        <v>46267</v>
      </c>
      <c r="S11179" s="2">
        <v>1</v>
      </c>
      <c r="T11179" s="2" t="s">
        <v>81</v>
      </c>
    </row>
    <row r="11180" spans="1:20" x14ac:dyDescent="0.25">
      <c r="A11180">
        <v>1120249385</v>
      </c>
      <c r="B11180">
        <v>126602508</v>
      </c>
      <c r="C11180" t="s">
        <v>82</v>
      </c>
      <c r="D11180" t="s">
        <v>83</v>
      </c>
      <c r="E11180" t="s">
        <v>76</v>
      </c>
      <c r="F11180" s="7">
        <v>45120</v>
      </c>
      <c r="G11180" s="7">
        <v>45304</v>
      </c>
      <c r="H11180" t="s">
        <v>77</v>
      </c>
      <c r="I11180" t="s">
        <v>84</v>
      </c>
      <c r="J11180" s="7">
        <v>46187</v>
      </c>
      <c r="K11180" s="7">
        <v>45129</v>
      </c>
      <c r="L11180" s="7">
        <v>45304</v>
      </c>
      <c r="M11180" t="s">
        <v>77</v>
      </c>
      <c r="N11180" t="s">
        <v>79</v>
      </c>
      <c r="O11180">
        <v>2026</v>
      </c>
      <c r="P11180" s="2">
        <v>2</v>
      </c>
      <c r="Q11180" t="s">
        <v>80</v>
      </c>
      <c r="R11180" s="8">
        <v>46267</v>
      </c>
      <c r="S11180" s="2">
        <v>1</v>
      </c>
      <c r="T11180" s="2" t="s">
        <v>81</v>
      </c>
    </row>
    <row r="11181" spans="1:20" x14ac:dyDescent="0.25">
      <c r="A11181">
        <v>1120249521</v>
      </c>
      <c r="B11181">
        <v>126656581</v>
      </c>
      <c r="C11181" t="s">
        <v>90</v>
      </c>
      <c r="D11181" t="s">
        <v>88</v>
      </c>
      <c r="E11181" t="s">
        <v>76</v>
      </c>
      <c r="F11181" s="7">
        <v>45131</v>
      </c>
      <c r="G11181" s="7">
        <v>45497</v>
      </c>
      <c r="H11181" t="s">
        <v>77</v>
      </c>
      <c r="I11181" t="s">
        <v>78</v>
      </c>
      <c r="J11181" s="7">
        <v>45450</v>
      </c>
      <c r="K11181" s="7">
        <v>45456</v>
      </c>
      <c r="L11181" s="7">
        <v>45497</v>
      </c>
      <c r="M11181" t="s">
        <v>77</v>
      </c>
      <c r="N11181" t="s">
        <v>79</v>
      </c>
      <c r="O11181">
        <v>2026</v>
      </c>
      <c r="P11181" s="2">
        <v>2</v>
      </c>
      <c r="Q11181" t="s">
        <v>80</v>
      </c>
      <c r="R11181" s="8">
        <v>46267</v>
      </c>
      <c r="S11181" s="2">
        <v>1</v>
      </c>
      <c r="T11181" s="2" t="s">
        <v>81</v>
      </c>
    </row>
    <row r="11182" spans="1:20" x14ac:dyDescent="0.25">
      <c r="A11182">
        <v>1120249635</v>
      </c>
      <c r="B11182">
        <v>126695742</v>
      </c>
      <c r="C11182" t="s">
        <v>82</v>
      </c>
      <c r="D11182" t="s">
        <v>75</v>
      </c>
      <c r="E11182" t="s">
        <v>76</v>
      </c>
      <c r="F11182" s="7">
        <v>45135</v>
      </c>
      <c r="G11182" s="7">
        <v>45227</v>
      </c>
      <c r="H11182" t="s">
        <v>77</v>
      </c>
      <c r="I11182" t="s">
        <v>78</v>
      </c>
      <c r="J11182" s="7">
        <v>45231</v>
      </c>
      <c r="K11182" s="7">
        <v>45252</v>
      </c>
      <c r="L11182" s="7">
        <v>45227</v>
      </c>
      <c r="M11182" t="s">
        <v>77</v>
      </c>
      <c r="N11182" t="s">
        <v>92</v>
      </c>
      <c r="O11182">
        <v>2026</v>
      </c>
      <c r="P11182" s="2">
        <v>2</v>
      </c>
      <c r="Q11182" t="s">
        <v>80</v>
      </c>
      <c r="R11182" s="8">
        <v>46267</v>
      </c>
      <c r="S11182" s="2">
        <v>1</v>
      </c>
      <c r="T11182" s="2" t="s">
        <v>81</v>
      </c>
    </row>
    <row r="11183" spans="1:20" x14ac:dyDescent="0.25">
      <c r="A11183">
        <v>1120250987</v>
      </c>
      <c r="B11183">
        <v>127216181</v>
      </c>
      <c r="C11183" t="s">
        <v>85</v>
      </c>
      <c r="D11183" t="s">
        <v>88</v>
      </c>
      <c r="E11183" t="s">
        <v>76</v>
      </c>
      <c r="F11183" s="7">
        <v>45205</v>
      </c>
      <c r="G11183" s="7">
        <v>45571</v>
      </c>
      <c r="H11183" t="s">
        <v>86</v>
      </c>
      <c r="I11183" t="s">
        <v>87</v>
      </c>
      <c r="J11183" s="7">
        <v>46067</v>
      </c>
      <c r="K11183" s="7">
        <v>45208</v>
      </c>
      <c r="L11183" s="7">
        <v>45571</v>
      </c>
      <c r="M11183" t="s">
        <v>86</v>
      </c>
      <c r="N11183" t="s">
        <v>79</v>
      </c>
      <c r="O11183">
        <v>2026</v>
      </c>
      <c r="P11183" s="2">
        <v>2</v>
      </c>
      <c r="Q11183" t="s">
        <v>80</v>
      </c>
      <c r="R11183" s="8">
        <v>46267</v>
      </c>
      <c r="S11183" s="2">
        <v>1</v>
      </c>
      <c r="T11183" s="2" t="s">
        <v>81</v>
      </c>
    </row>
    <row r="11184" spans="1:20" x14ac:dyDescent="0.25">
      <c r="A11184">
        <v>1120251485</v>
      </c>
      <c r="B11184">
        <v>127353752</v>
      </c>
      <c r="C11184" t="s">
        <v>98</v>
      </c>
      <c r="D11184" t="s">
        <v>75</v>
      </c>
      <c r="E11184" t="s">
        <v>76</v>
      </c>
      <c r="F11184" s="7">
        <v>45225</v>
      </c>
      <c r="G11184" s="7">
        <v>47052</v>
      </c>
      <c r="H11184" t="s">
        <v>77</v>
      </c>
      <c r="I11184" t="s">
        <v>78</v>
      </c>
      <c r="J11184" s="7"/>
      <c r="K11184" s="7">
        <v>45227</v>
      </c>
      <c r="L11184" s="7">
        <v>47052</v>
      </c>
      <c r="M11184" t="s">
        <v>77</v>
      </c>
      <c r="N11184"/>
      <c r="O11184">
        <v>2026</v>
      </c>
      <c r="P11184" s="2">
        <v>2</v>
      </c>
      <c r="Q11184" t="s">
        <v>80</v>
      </c>
      <c r="R11184" s="8">
        <v>46267</v>
      </c>
      <c r="S11184" s="2">
        <v>1</v>
      </c>
      <c r="T11184" s="2" t="s">
        <v>81</v>
      </c>
    </row>
    <row r="11185" spans="1:20" x14ac:dyDescent="0.25">
      <c r="A11185">
        <v>1120251921</v>
      </c>
      <c r="B11185">
        <v>127485826</v>
      </c>
      <c r="C11185" t="s">
        <v>82</v>
      </c>
      <c r="D11185" t="s">
        <v>88</v>
      </c>
      <c r="E11185" t="s">
        <v>76</v>
      </c>
      <c r="F11185" s="7">
        <v>45245</v>
      </c>
      <c r="G11185" s="7">
        <v>45611</v>
      </c>
      <c r="H11185" t="s">
        <v>77</v>
      </c>
      <c r="I11185" t="s">
        <v>78</v>
      </c>
      <c r="J11185" s="7">
        <v>46187</v>
      </c>
      <c r="K11185" s="7">
        <v>46210</v>
      </c>
      <c r="L11185" s="7">
        <v>45611</v>
      </c>
      <c r="M11185" t="s">
        <v>77</v>
      </c>
      <c r="N11185" t="s">
        <v>79</v>
      </c>
      <c r="O11185">
        <v>2026</v>
      </c>
      <c r="P11185" s="2">
        <v>2</v>
      </c>
      <c r="Q11185" t="s">
        <v>80</v>
      </c>
      <c r="R11185" s="8">
        <v>46267</v>
      </c>
      <c r="S11185" s="2">
        <v>1</v>
      </c>
      <c r="T11185" s="2" t="s">
        <v>81</v>
      </c>
    </row>
    <row r="11186" spans="1:20" x14ac:dyDescent="0.25">
      <c r="A11186">
        <v>1120251922</v>
      </c>
      <c r="B11186">
        <v>127485826</v>
      </c>
      <c r="C11186" t="s">
        <v>82</v>
      </c>
      <c r="D11186" t="s">
        <v>88</v>
      </c>
      <c r="E11186" t="s">
        <v>76</v>
      </c>
      <c r="F11186" s="7">
        <v>45245</v>
      </c>
      <c r="G11186" s="7">
        <v>45611</v>
      </c>
      <c r="H11186" t="s">
        <v>77</v>
      </c>
      <c r="I11186" t="s">
        <v>78</v>
      </c>
      <c r="J11186" s="7">
        <v>46187</v>
      </c>
      <c r="K11186" s="7">
        <v>46174</v>
      </c>
      <c r="L11186" s="7">
        <v>45611</v>
      </c>
      <c r="M11186" t="s">
        <v>77</v>
      </c>
      <c r="N11186" t="s">
        <v>79</v>
      </c>
      <c r="O11186">
        <v>2026</v>
      </c>
      <c r="P11186" s="2">
        <v>2</v>
      </c>
      <c r="Q11186" t="s">
        <v>80</v>
      </c>
      <c r="R11186" s="8">
        <v>46267</v>
      </c>
      <c r="S11186" s="2">
        <v>1</v>
      </c>
      <c r="T11186" s="2" t="s">
        <v>81</v>
      </c>
    </row>
    <row r="11187" spans="1:20" x14ac:dyDescent="0.25">
      <c r="A11187">
        <v>1120252091</v>
      </c>
      <c r="B11187">
        <v>128246810</v>
      </c>
      <c r="C11187" t="s">
        <v>74</v>
      </c>
      <c r="D11187" t="s">
        <v>83</v>
      </c>
      <c r="E11187" t="s">
        <v>76</v>
      </c>
      <c r="F11187" s="7">
        <v>45352</v>
      </c>
      <c r="G11187" s="7">
        <v>47178</v>
      </c>
      <c r="H11187" t="s">
        <v>86</v>
      </c>
      <c r="I11187" t="s">
        <v>87</v>
      </c>
      <c r="J11187" s="7">
        <v>45562</v>
      </c>
      <c r="K11187" s="7">
        <v>45358</v>
      </c>
      <c r="L11187" s="7">
        <v>47178</v>
      </c>
      <c r="M11187" t="s">
        <v>86</v>
      </c>
      <c r="N11187" t="s">
        <v>79</v>
      </c>
      <c r="O11187">
        <v>2026</v>
      </c>
      <c r="P11187" s="2">
        <v>2</v>
      </c>
      <c r="Q11187" t="s">
        <v>80</v>
      </c>
      <c r="R11187" s="8">
        <v>46267</v>
      </c>
      <c r="S11187" s="2">
        <v>1</v>
      </c>
      <c r="T11187" s="2" t="s">
        <v>81</v>
      </c>
    </row>
    <row r="11188" spans="1:20" x14ac:dyDescent="0.25">
      <c r="A11188">
        <v>1120252092</v>
      </c>
      <c r="B11188">
        <v>128246810</v>
      </c>
      <c r="C11188" t="s">
        <v>74</v>
      </c>
      <c r="D11188" t="s">
        <v>83</v>
      </c>
      <c r="E11188" t="s">
        <v>76</v>
      </c>
      <c r="F11188" s="7">
        <v>45352</v>
      </c>
      <c r="G11188" s="7">
        <v>47178</v>
      </c>
      <c r="H11188" t="s">
        <v>86</v>
      </c>
      <c r="I11188" t="s">
        <v>87</v>
      </c>
      <c r="J11188" s="7">
        <v>45562</v>
      </c>
      <c r="K11188" s="7">
        <v>45747</v>
      </c>
      <c r="L11188" s="7">
        <v>47178</v>
      </c>
      <c r="M11188" t="s">
        <v>86</v>
      </c>
      <c r="N11188" t="s">
        <v>79</v>
      </c>
      <c r="O11188">
        <v>2026</v>
      </c>
      <c r="P11188" s="2">
        <v>2</v>
      </c>
      <c r="Q11188" t="s">
        <v>80</v>
      </c>
      <c r="R11188" s="8">
        <v>46267</v>
      </c>
      <c r="S11188" s="2">
        <v>1</v>
      </c>
      <c r="T11188" s="2" t="s">
        <v>81</v>
      </c>
    </row>
    <row r="11189" spans="1:20" x14ac:dyDescent="0.25">
      <c r="A11189">
        <v>1120252183</v>
      </c>
      <c r="B11189">
        <v>128302718</v>
      </c>
      <c r="C11189" t="s">
        <v>74</v>
      </c>
      <c r="D11189" t="s">
        <v>88</v>
      </c>
      <c r="E11189" t="s">
        <v>76</v>
      </c>
      <c r="F11189" s="7">
        <v>45366</v>
      </c>
      <c r="G11189" s="7">
        <v>45546</v>
      </c>
      <c r="H11189" t="s">
        <v>77</v>
      </c>
      <c r="I11189" t="s">
        <v>78</v>
      </c>
      <c r="J11189" s="7"/>
      <c r="K11189" s="7">
        <v>45538</v>
      </c>
      <c r="L11189" s="7">
        <v>45546</v>
      </c>
      <c r="M11189" t="s">
        <v>77</v>
      </c>
      <c r="N11189"/>
      <c r="O11189">
        <v>2026</v>
      </c>
      <c r="P11189" s="2">
        <v>2</v>
      </c>
      <c r="Q11189" t="s">
        <v>80</v>
      </c>
      <c r="R11189" s="8">
        <v>46267</v>
      </c>
      <c r="S11189" s="2">
        <v>1</v>
      </c>
      <c r="T11189" s="2" t="s">
        <v>81</v>
      </c>
    </row>
    <row r="11190" spans="1:20" x14ac:dyDescent="0.25">
      <c r="A11190">
        <v>1120252267</v>
      </c>
      <c r="B11190">
        <v>128402740</v>
      </c>
      <c r="C11190" t="s">
        <v>74</v>
      </c>
      <c r="D11190" t="s">
        <v>83</v>
      </c>
      <c r="E11190" t="s">
        <v>76</v>
      </c>
      <c r="F11190" s="7">
        <v>45379</v>
      </c>
      <c r="G11190" s="7">
        <v>45563</v>
      </c>
      <c r="H11190" t="s">
        <v>77</v>
      </c>
      <c r="I11190" t="s">
        <v>84</v>
      </c>
      <c r="J11190" s="7"/>
      <c r="K11190" s="7">
        <v>45748</v>
      </c>
      <c r="L11190" s="7">
        <v>45563</v>
      </c>
      <c r="M11190" t="s">
        <v>77</v>
      </c>
      <c r="N11190"/>
      <c r="O11190">
        <v>2026</v>
      </c>
      <c r="P11190" s="2">
        <v>2</v>
      </c>
      <c r="Q11190" t="s">
        <v>80</v>
      </c>
      <c r="R11190" s="8">
        <v>46267</v>
      </c>
      <c r="S11190" s="2">
        <v>1</v>
      </c>
      <c r="T11190" s="2" t="s">
        <v>81</v>
      </c>
    </row>
    <row r="11191" spans="1:20" x14ac:dyDescent="0.25">
      <c r="A11191">
        <v>1120252268</v>
      </c>
      <c r="B11191">
        <v>128402740</v>
      </c>
      <c r="C11191" t="s">
        <v>74</v>
      </c>
      <c r="D11191" t="s">
        <v>83</v>
      </c>
      <c r="E11191" t="s">
        <v>76</v>
      </c>
      <c r="F11191" s="7">
        <v>45379</v>
      </c>
      <c r="G11191" s="7">
        <v>45563</v>
      </c>
      <c r="H11191" t="s">
        <v>77</v>
      </c>
      <c r="I11191" t="s">
        <v>84</v>
      </c>
      <c r="J11191" s="7"/>
      <c r="K11191" s="7">
        <v>46168</v>
      </c>
      <c r="L11191" s="7">
        <v>45563</v>
      </c>
      <c r="M11191" t="s">
        <v>77</v>
      </c>
      <c r="N11191"/>
      <c r="O11191">
        <v>2026</v>
      </c>
      <c r="P11191" s="2">
        <v>2</v>
      </c>
      <c r="Q11191" t="s">
        <v>80</v>
      </c>
      <c r="R11191" s="8">
        <v>46267</v>
      </c>
      <c r="S11191" s="2">
        <v>1</v>
      </c>
      <c r="T11191" s="2" t="s">
        <v>81</v>
      </c>
    </row>
    <row r="11192" spans="1:20" x14ac:dyDescent="0.25">
      <c r="A11192">
        <v>1120252293</v>
      </c>
      <c r="B11192">
        <v>128451823</v>
      </c>
      <c r="C11192" t="s">
        <v>85</v>
      </c>
      <c r="D11192" t="s">
        <v>75</v>
      </c>
      <c r="E11192" t="s">
        <v>76</v>
      </c>
      <c r="F11192" s="7">
        <v>45386</v>
      </c>
      <c r="G11192" s="7">
        <v>45751</v>
      </c>
      <c r="H11192" t="s">
        <v>86</v>
      </c>
      <c r="I11192" t="s">
        <v>87</v>
      </c>
      <c r="J11192" s="7"/>
      <c r="K11192" s="7">
        <v>45386</v>
      </c>
      <c r="L11192" s="7">
        <v>45751</v>
      </c>
      <c r="M11192" t="s">
        <v>86</v>
      </c>
      <c r="N11192"/>
      <c r="O11192">
        <v>2026</v>
      </c>
      <c r="P11192" s="2">
        <v>2</v>
      </c>
      <c r="Q11192" t="s">
        <v>80</v>
      </c>
      <c r="R11192" s="8">
        <v>46267</v>
      </c>
      <c r="S11192" s="2">
        <v>1</v>
      </c>
      <c r="T11192" s="2" t="s">
        <v>81</v>
      </c>
    </row>
    <row r="11193" spans="1:20" x14ac:dyDescent="0.25">
      <c r="A11193">
        <v>1120252479</v>
      </c>
      <c r="B11193">
        <v>128706634</v>
      </c>
      <c r="C11193" t="s">
        <v>90</v>
      </c>
      <c r="D11193" t="s">
        <v>83</v>
      </c>
      <c r="E11193" t="s">
        <v>76</v>
      </c>
      <c r="F11193" s="7">
        <v>45412</v>
      </c>
      <c r="G11193" s="7">
        <v>45592</v>
      </c>
      <c r="H11193" t="s">
        <v>77</v>
      </c>
      <c r="I11193" t="s">
        <v>84</v>
      </c>
      <c r="J11193" s="7"/>
      <c r="K11193" s="7">
        <v>45544</v>
      </c>
      <c r="L11193" s="7">
        <v>45592</v>
      </c>
      <c r="M11193" t="s">
        <v>77</v>
      </c>
      <c r="N11193"/>
      <c r="O11193">
        <v>2026</v>
      </c>
      <c r="P11193" s="2">
        <v>2</v>
      </c>
      <c r="Q11193" t="s">
        <v>80</v>
      </c>
      <c r="R11193" s="8">
        <v>46267</v>
      </c>
      <c r="S11193" s="2">
        <v>1</v>
      </c>
      <c r="T11193" s="2" t="s">
        <v>81</v>
      </c>
    </row>
    <row r="11194" spans="1:20" x14ac:dyDescent="0.25">
      <c r="A11194">
        <v>1120252599</v>
      </c>
      <c r="B11194">
        <v>128801953</v>
      </c>
      <c r="C11194" t="s">
        <v>82</v>
      </c>
      <c r="D11194" t="s">
        <v>83</v>
      </c>
      <c r="E11194" t="s">
        <v>76</v>
      </c>
      <c r="F11194" s="7">
        <v>45430</v>
      </c>
      <c r="G11194" s="7">
        <v>45614</v>
      </c>
      <c r="H11194" t="s">
        <v>77</v>
      </c>
      <c r="I11194" t="s">
        <v>84</v>
      </c>
      <c r="J11194" s="7">
        <v>45719</v>
      </c>
      <c r="K11194" s="7">
        <v>45748</v>
      </c>
      <c r="L11194" s="7">
        <v>45614</v>
      </c>
      <c r="M11194" t="s">
        <v>77</v>
      </c>
      <c r="N11194" t="s">
        <v>79</v>
      </c>
      <c r="O11194">
        <v>2026</v>
      </c>
      <c r="P11194" s="2">
        <v>2</v>
      </c>
      <c r="Q11194" t="s">
        <v>80</v>
      </c>
      <c r="R11194" s="8">
        <v>46267</v>
      </c>
      <c r="S11194" s="2">
        <v>1</v>
      </c>
      <c r="T11194" s="2" t="s">
        <v>81</v>
      </c>
    </row>
    <row r="11195" spans="1:20" x14ac:dyDescent="0.25">
      <c r="A11195">
        <v>1120252624</v>
      </c>
      <c r="B11195">
        <v>128838903</v>
      </c>
      <c r="C11195" t="s">
        <v>74</v>
      </c>
      <c r="D11195" t="s">
        <v>83</v>
      </c>
      <c r="E11195" t="s">
        <v>76</v>
      </c>
      <c r="F11195" s="7">
        <v>45434</v>
      </c>
      <c r="G11195" s="7">
        <v>47260</v>
      </c>
      <c r="H11195" t="s">
        <v>77</v>
      </c>
      <c r="I11195" t="s">
        <v>78</v>
      </c>
      <c r="J11195" s="7"/>
      <c r="K11195" s="7">
        <v>45747</v>
      </c>
      <c r="L11195" s="7">
        <v>47260</v>
      </c>
      <c r="M11195" t="s">
        <v>77</v>
      </c>
      <c r="N11195"/>
      <c r="O11195">
        <v>2026</v>
      </c>
      <c r="P11195" s="2">
        <v>2</v>
      </c>
      <c r="Q11195" t="s">
        <v>80</v>
      </c>
      <c r="R11195" s="8">
        <v>46267</v>
      </c>
      <c r="S11195" s="2">
        <v>1</v>
      </c>
      <c r="T11195" s="2" t="s">
        <v>81</v>
      </c>
    </row>
    <row r="11196" spans="1:20" x14ac:dyDescent="0.25">
      <c r="A11196">
        <v>1120252629</v>
      </c>
      <c r="B11196">
        <v>128840405</v>
      </c>
      <c r="C11196" t="s">
        <v>85</v>
      </c>
      <c r="D11196" t="s">
        <v>88</v>
      </c>
      <c r="E11196" t="s">
        <v>76</v>
      </c>
      <c r="F11196" s="7">
        <v>45434</v>
      </c>
      <c r="G11196" s="7">
        <v>45799</v>
      </c>
      <c r="H11196" t="s">
        <v>77</v>
      </c>
      <c r="I11196" t="s">
        <v>78</v>
      </c>
      <c r="J11196" s="7"/>
      <c r="K11196" s="7">
        <v>45441</v>
      </c>
      <c r="L11196" s="7">
        <v>45799</v>
      </c>
      <c r="M11196" t="s">
        <v>77</v>
      </c>
      <c r="N11196"/>
      <c r="O11196">
        <v>2026</v>
      </c>
      <c r="P11196" s="2">
        <v>2</v>
      </c>
      <c r="Q11196" t="s">
        <v>80</v>
      </c>
      <c r="R11196" s="8">
        <v>46267</v>
      </c>
      <c r="S11196" s="2">
        <v>1</v>
      </c>
      <c r="T11196" s="2" t="s">
        <v>81</v>
      </c>
    </row>
    <row r="11197" spans="1:20" x14ac:dyDescent="0.25">
      <c r="A11197">
        <v>1120252648</v>
      </c>
      <c r="B11197">
        <v>128894087</v>
      </c>
      <c r="C11197" t="s">
        <v>90</v>
      </c>
      <c r="D11197" t="s">
        <v>88</v>
      </c>
      <c r="E11197" t="s">
        <v>76</v>
      </c>
      <c r="F11197" s="7">
        <v>45432</v>
      </c>
      <c r="G11197" s="7">
        <v>45612</v>
      </c>
      <c r="H11197" t="s">
        <v>77</v>
      </c>
      <c r="I11197" t="s">
        <v>84</v>
      </c>
      <c r="J11197" s="7"/>
      <c r="K11197" s="7">
        <v>45748</v>
      </c>
      <c r="L11197" s="7">
        <v>45612</v>
      </c>
      <c r="M11197" t="s">
        <v>77</v>
      </c>
      <c r="N11197"/>
      <c r="O11197">
        <v>2026</v>
      </c>
      <c r="P11197" s="2">
        <v>2</v>
      </c>
      <c r="Q11197" t="s">
        <v>80</v>
      </c>
      <c r="R11197" s="8">
        <v>46267</v>
      </c>
      <c r="S11197" s="2">
        <v>1</v>
      </c>
      <c r="T11197" s="2" t="s">
        <v>81</v>
      </c>
    </row>
    <row r="11198" spans="1:20" x14ac:dyDescent="0.25">
      <c r="A11198">
        <v>1120252649</v>
      </c>
      <c r="B11198">
        <v>128894087</v>
      </c>
      <c r="C11198" t="s">
        <v>90</v>
      </c>
      <c r="D11198" t="s">
        <v>88</v>
      </c>
      <c r="E11198" t="s">
        <v>76</v>
      </c>
      <c r="F11198" s="7">
        <v>45432</v>
      </c>
      <c r="G11198" s="7">
        <v>45612</v>
      </c>
      <c r="H11198" t="s">
        <v>77</v>
      </c>
      <c r="I11198" t="s">
        <v>84</v>
      </c>
      <c r="J11198" s="7"/>
      <c r="K11198" s="7">
        <v>45748</v>
      </c>
      <c r="L11198" s="7">
        <v>45612</v>
      </c>
      <c r="M11198" t="s">
        <v>77</v>
      </c>
      <c r="N11198"/>
      <c r="O11198">
        <v>2026</v>
      </c>
      <c r="P11198" s="2">
        <v>2</v>
      </c>
      <c r="Q11198" t="s">
        <v>80</v>
      </c>
      <c r="R11198" s="8">
        <v>46267</v>
      </c>
      <c r="S11198" s="2">
        <v>1</v>
      </c>
      <c r="T11198" s="2" t="s">
        <v>81</v>
      </c>
    </row>
    <row r="11199" spans="1:20" x14ac:dyDescent="0.25">
      <c r="A11199">
        <v>1120252650</v>
      </c>
      <c r="B11199">
        <v>128894087</v>
      </c>
      <c r="C11199" t="s">
        <v>90</v>
      </c>
      <c r="D11199" t="s">
        <v>88</v>
      </c>
      <c r="E11199" t="s">
        <v>76</v>
      </c>
      <c r="F11199" s="7">
        <v>45432</v>
      </c>
      <c r="G11199" s="7">
        <v>45612</v>
      </c>
      <c r="H11199" t="s">
        <v>77</v>
      </c>
      <c r="I11199" t="s">
        <v>84</v>
      </c>
      <c r="J11199" s="7"/>
      <c r="K11199" s="7">
        <v>45552</v>
      </c>
      <c r="L11199" s="7">
        <v>45612</v>
      </c>
      <c r="M11199" t="s">
        <v>77</v>
      </c>
      <c r="N11199"/>
      <c r="O11199">
        <v>2026</v>
      </c>
      <c r="P11199" s="2">
        <v>2</v>
      </c>
      <c r="Q11199" t="s">
        <v>80</v>
      </c>
      <c r="R11199" s="8">
        <v>46267</v>
      </c>
      <c r="S11199" s="2">
        <v>1</v>
      </c>
      <c r="T11199" s="2" t="s">
        <v>81</v>
      </c>
    </row>
    <row r="11200" spans="1:20" x14ac:dyDescent="0.25">
      <c r="A11200">
        <v>1120252652</v>
      </c>
      <c r="B11200">
        <v>128894089</v>
      </c>
      <c r="C11200" t="s">
        <v>95</v>
      </c>
      <c r="D11200" t="s">
        <v>88</v>
      </c>
      <c r="E11200" t="s">
        <v>76</v>
      </c>
      <c r="F11200" s="7">
        <v>45432</v>
      </c>
      <c r="G11200" s="7">
        <v>45797</v>
      </c>
      <c r="H11200" t="s">
        <v>77</v>
      </c>
      <c r="I11200" t="s">
        <v>78</v>
      </c>
      <c r="J11200" s="7"/>
      <c r="K11200" s="7">
        <v>45999</v>
      </c>
      <c r="L11200" s="7">
        <v>45797</v>
      </c>
      <c r="M11200" t="s">
        <v>77</v>
      </c>
      <c r="N11200"/>
      <c r="O11200">
        <v>2026</v>
      </c>
      <c r="P11200" s="2">
        <v>2</v>
      </c>
      <c r="Q11200" t="s">
        <v>80</v>
      </c>
      <c r="R11200" s="8">
        <v>46267</v>
      </c>
      <c r="S11200" s="2">
        <v>1</v>
      </c>
      <c r="T11200" s="2" t="s">
        <v>81</v>
      </c>
    </row>
    <row r="11201" spans="1:20" x14ac:dyDescent="0.25">
      <c r="A11201">
        <v>1120252822</v>
      </c>
      <c r="B11201">
        <v>129076939</v>
      </c>
      <c r="C11201" t="s">
        <v>82</v>
      </c>
      <c r="D11201" t="s">
        <v>88</v>
      </c>
      <c r="E11201" t="s">
        <v>76</v>
      </c>
      <c r="F11201" s="7">
        <v>45457</v>
      </c>
      <c r="G11201" s="7">
        <v>45822</v>
      </c>
      <c r="H11201" t="s">
        <v>77</v>
      </c>
      <c r="I11201" t="s">
        <v>78</v>
      </c>
      <c r="J11201" s="7"/>
      <c r="K11201" s="7">
        <v>45961</v>
      </c>
      <c r="L11201" s="7">
        <v>45822</v>
      </c>
      <c r="M11201" t="s">
        <v>77</v>
      </c>
      <c r="N11201"/>
      <c r="O11201">
        <v>2026</v>
      </c>
      <c r="P11201" s="2">
        <v>2</v>
      </c>
      <c r="Q11201" t="s">
        <v>80</v>
      </c>
      <c r="R11201" s="8">
        <v>46267</v>
      </c>
      <c r="S11201" s="2">
        <v>1</v>
      </c>
      <c r="T11201" s="2" t="s">
        <v>81</v>
      </c>
    </row>
    <row r="11202" spans="1:20" x14ac:dyDescent="0.25">
      <c r="A11202">
        <v>1120252912</v>
      </c>
      <c r="B11202">
        <v>129127414</v>
      </c>
      <c r="C11202" t="s">
        <v>98</v>
      </c>
      <c r="D11202" t="s">
        <v>83</v>
      </c>
      <c r="E11202" t="s">
        <v>76</v>
      </c>
      <c r="F11202" s="7">
        <v>45467</v>
      </c>
      <c r="G11202" s="7">
        <v>45647</v>
      </c>
      <c r="H11202" t="s">
        <v>77</v>
      </c>
      <c r="I11202" t="s">
        <v>84</v>
      </c>
      <c r="J11202" s="7"/>
      <c r="K11202" s="7">
        <v>45552</v>
      </c>
      <c r="L11202" s="7">
        <v>45647</v>
      </c>
      <c r="M11202" t="s">
        <v>77</v>
      </c>
      <c r="N11202"/>
      <c r="O11202">
        <v>2026</v>
      </c>
      <c r="P11202" s="2">
        <v>2</v>
      </c>
      <c r="Q11202" t="s">
        <v>80</v>
      </c>
      <c r="R11202" s="8">
        <v>46267</v>
      </c>
      <c r="S11202" s="2">
        <v>1</v>
      </c>
      <c r="T11202" s="2" t="s">
        <v>81</v>
      </c>
    </row>
    <row r="11203" spans="1:20" x14ac:dyDescent="0.25">
      <c r="A11203">
        <v>1120252930</v>
      </c>
      <c r="B11203">
        <v>129136451</v>
      </c>
      <c r="C11203" t="s">
        <v>82</v>
      </c>
      <c r="D11203" t="s">
        <v>88</v>
      </c>
      <c r="E11203" t="s">
        <v>76</v>
      </c>
      <c r="F11203" s="7">
        <v>45469</v>
      </c>
      <c r="G11203" s="7">
        <v>45834</v>
      </c>
      <c r="H11203" t="s">
        <v>77</v>
      </c>
      <c r="I11203" t="s">
        <v>84</v>
      </c>
      <c r="J11203" s="7"/>
      <c r="K11203" s="7">
        <v>45748</v>
      </c>
      <c r="L11203" s="7">
        <v>45834</v>
      </c>
      <c r="M11203" t="s">
        <v>77</v>
      </c>
      <c r="N11203"/>
      <c r="O11203">
        <v>2026</v>
      </c>
      <c r="P11203" s="2">
        <v>2</v>
      </c>
      <c r="Q11203" t="s">
        <v>80</v>
      </c>
      <c r="R11203" s="8">
        <v>46267</v>
      </c>
      <c r="S11203" s="2">
        <v>1</v>
      </c>
      <c r="T11203" s="2" t="s">
        <v>81</v>
      </c>
    </row>
    <row r="11204" spans="1:20" x14ac:dyDescent="0.25">
      <c r="A11204">
        <v>1120252957</v>
      </c>
      <c r="B11204">
        <v>129147076</v>
      </c>
      <c r="C11204" t="s">
        <v>90</v>
      </c>
      <c r="D11204" t="s">
        <v>83</v>
      </c>
      <c r="E11204" t="s">
        <v>76</v>
      </c>
      <c r="F11204" s="7">
        <v>45470</v>
      </c>
      <c r="G11204" s="7">
        <v>45650</v>
      </c>
      <c r="H11204" t="s">
        <v>77</v>
      </c>
      <c r="I11204" t="s">
        <v>84</v>
      </c>
      <c r="J11204" s="7"/>
      <c r="K11204" s="7">
        <v>45747</v>
      </c>
      <c r="L11204" s="7">
        <v>45650</v>
      </c>
      <c r="M11204" t="s">
        <v>77</v>
      </c>
      <c r="N11204"/>
      <c r="O11204">
        <v>2026</v>
      </c>
      <c r="P11204" s="2">
        <v>2</v>
      </c>
      <c r="Q11204" t="s">
        <v>80</v>
      </c>
      <c r="R11204" s="8">
        <v>46267</v>
      </c>
      <c r="S11204" s="2">
        <v>1</v>
      </c>
      <c r="T11204" s="2" t="s">
        <v>81</v>
      </c>
    </row>
    <row r="11205" spans="1:20" x14ac:dyDescent="0.25">
      <c r="A11205">
        <v>1120253692</v>
      </c>
      <c r="B11205">
        <v>129475566</v>
      </c>
      <c r="C11205" t="s">
        <v>74</v>
      </c>
      <c r="D11205" t="s">
        <v>83</v>
      </c>
      <c r="E11205" t="s">
        <v>76</v>
      </c>
      <c r="F11205" s="7">
        <v>45539</v>
      </c>
      <c r="G11205" s="7">
        <v>45720</v>
      </c>
      <c r="H11205" t="s">
        <v>77</v>
      </c>
      <c r="I11205" t="s">
        <v>78</v>
      </c>
      <c r="J11205" s="7"/>
      <c r="K11205" s="7">
        <v>45919</v>
      </c>
      <c r="L11205" s="7">
        <v>45720</v>
      </c>
      <c r="M11205" t="s">
        <v>77</v>
      </c>
      <c r="N11205"/>
      <c r="O11205">
        <v>2026</v>
      </c>
      <c r="P11205" s="2">
        <v>2</v>
      </c>
      <c r="Q11205" t="s">
        <v>80</v>
      </c>
      <c r="R11205" s="8">
        <v>46267</v>
      </c>
      <c r="S11205" s="2">
        <v>1</v>
      </c>
      <c r="T11205" s="2" t="s">
        <v>81</v>
      </c>
    </row>
    <row r="11206" spans="1:20" x14ac:dyDescent="0.25">
      <c r="A11206">
        <v>1120254877</v>
      </c>
      <c r="B11206">
        <v>129887162</v>
      </c>
      <c r="C11206" t="s">
        <v>82</v>
      </c>
      <c r="D11206" t="s">
        <v>88</v>
      </c>
      <c r="E11206" t="s">
        <v>76</v>
      </c>
      <c r="F11206" s="7">
        <v>45629</v>
      </c>
      <c r="G11206" s="7">
        <v>47455</v>
      </c>
      <c r="H11206" t="s">
        <v>77</v>
      </c>
      <c r="I11206" t="s">
        <v>78</v>
      </c>
      <c r="J11206" s="7"/>
      <c r="K11206" s="7">
        <v>45632</v>
      </c>
      <c r="L11206" s="7">
        <v>47455</v>
      </c>
      <c r="M11206" t="s">
        <v>77</v>
      </c>
      <c r="N11206"/>
      <c r="O11206">
        <v>2026</v>
      </c>
      <c r="P11206" s="2">
        <v>2</v>
      </c>
      <c r="Q11206" t="s">
        <v>80</v>
      </c>
      <c r="R11206" s="8">
        <v>46267</v>
      </c>
      <c r="S11206" s="2">
        <v>1</v>
      </c>
      <c r="T11206" s="2" t="s">
        <v>81</v>
      </c>
    </row>
    <row r="11207" spans="1:20" x14ac:dyDescent="0.25">
      <c r="A11207">
        <v>1120255513</v>
      </c>
      <c r="B11207">
        <v>131103925</v>
      </c>
      <c r="C11207" t="s">
        <v>93</v>
      </c>
      <c r="D11207" t="s">
        <v>88</v>
      </c>
      <c r="E11207" t="s">
        <v>76</v>
      </c>
      <c r="F11207" s="7">
        <v>45761</v>
      </c>
      <c r="G11207" s="7">
        <v>46126</v>
      </c>
      <c r="H11207" t="s">
        <v>77</v>
      </c>
      <c r="I11207" t="s">
        <v>84</v>
      </c>
      <c r="J11207" s="7">
        <v>46192</v>
      </c>
      <c r="K11207" s="7">
        <v>46063</v>
      </c>
      <c r="L11207" s="7">
        <v>46126</v>
      </c>
      <c r="M11207" t="s">
        <v>77</v>
      </c>
      <c r="N11207" t="s">
        <v>79</v>
      </c>
      <c r="O11207">
        <v>2026</v>
      </c>
      <c r="P11207" s="2">
        <v>2</v>
      </c>
      <c r="Q11207" t="s">
        <v>80</v>
      </c>
      <c r="R11207" s="8">
        <v>46267</v>
      </c>
      <c r="S11207" s="2">
        <v>1</v>
      </c>
      <c r="T11207" s="2" t="s">
        <v>81</v>
      </c>
    </row>
    <row r="11208" spans="1:20" x14ac:dyDescent="0.25">
      <c r="A11208">
        <v>1120257944</v>
      </c>
      <c r="B11208">
        <v>132964131</v>
      </c>
      <c r="C11208" t="s">
        <v>93</v>
      </c>
      <c r="D11208" t="s">
        <v>88</v>
      </c>
      <c r="E11208" t="s">
        <v>76</v>
      </c>
      <c r="F11208" s="7">
        <v>46062</v>
      </c>
      <c r="G11208" s="7">
        <v>46427</v>
      </c>
      <c r="H11208" t="s">
        <v>77</v>
      </c>
      <c r="I11208" t="s">
        <v>78</v>
      </c>
      <c r="J11208" s="7"/>
      <c r="K11208" s="7">
        <v>46189</v>
      </c>
      <c r="L11208" s="7">
        <v>46427</v>
      </c>
      <c r="M11208" t="s">
        <v>77</v>
      </c>
      <c r="N11208"/>
      <c r="O11208">
        <v>2026</v>
      </c>
      <c r="P11208" s="2">
        <v>2</v>
      </c>
      <c r="Q11208" t="s">
        <v>80</v>
      </c>
      <c r="R11208" s="8">
        <v>46267</v>
      </c>
      <c r="S11208" s="2">
        <v>1</v>
      </c>
      <c r="T11208" s="2" t="s">
        <v>81</v>
      </c>
    </row>
    <row r="11209" spans="1:20" x14ac:dyDescent="0.25">
      <c r="A11209">
        <v>1120258965</v>
      </c>
      <c r="B11209">
        <v>111638619</v>
      </c>
      <c r="C11209" t="s">
        <v>82</v>
      </c>
      <c r="D11209" t="s">
        <v>75</v>
      </c>
      <c r="E11209" t="s">
        <v>76</v>
      </c>
      <c r="F11209" s="7">
        <v>42493</v>
      </c>
      <c r="G11209" s="7">
        <v>44319</v>
      </c>
      <c r="H11209" t="s">
        <v>77</v>
      </c>
      <c r="I11209" t="s">
        <v>89</v>
      </c>
      <c r="J11209" s="7">
        <v>46121</v>
      </c>
      <c r="K11209" s="7">
        <v>44358</v>
      </c>
      <c r="L11209" s="7">
        <v>44319</v>
      </c>
      <c r="M11209" t="s">
        <v>77</v>
      </c>
      <c r="N11209" t="s">
        <v>79</v>
      </c>
      <c r="O11209">
        <v>2026</v>
      </c>
      <c r="P11209" s="2">
        <v>2</v>
      </c>
      <c r="Q11209" t="s">
        <v>80</v>
      </c>
      <c r="R11209" s="8">
        <v>46267</v>
      </c>
      <c r="S11209" s="2">
        <v>1</v>
      </c>
      <c r="T11209" s="2" t="s">
        <v>81</v>
      </c>
    </row>
    <row r="11210" spans="1:20" x14ac:dyDescent="0.25">
      <c r="A11210">
        <v>1120259309</v>
      </c>
      <c r="B11210">
        <v>112662774</v>
      </c>
      <c r="C11210" t="s">
        <v>91</v>
      </c>
      <c r="D11210" t="s">
        <v>75</v>
      </c>
      <c r="E11210" t="s">
        <v>76</v>
      </c>
      <c r="F11210" s="7">
        <v>42744</v>
      </c>
      <c r="G11210" s="7">
        <v>44531</v>
      </c>
      <c r="H11210" t="s">
        <v>77</v>
      </c>
      <c r="I11210" t="s">
        <v>78</v>
      </c>
      <c r="J11210" s="7">
        <v>45453</v>
      </c>
      <c r="K11210" s="7">
        <v>46118</v>
      </c>
      <c r="L11210" s="7">
        <v>44531</v>
      </c>
      <c r="M11210" t="s">
        <v>77</v>
      </c>
      <c r="N11210" t="s">
        <v>79</v>
      </c>
      <c r="O11210">
        <v>2026</v>
      </c>
      <c r="P11210" s="2">
        <v>2</v>
      </c>
      <c r="Q11210" t="s">
        <v>80</v>
      </c>
      <c r="R11210" s="8">
        <v>46267</v>
      </c>
      <c r="S11210" s="2">
        <v>1</v>
      </c>
      <c r="T11210" s="2" t="s">
        <v>81</v>
      </c>
    </row>
    <row r="11211" spans="1:20" x14ac:dyDescent="0.25">
      <c r="A11211">
        <v>1120259352</v>
      </c>
      <c r="B11211">
        <v>112772682</v>
      </c>
      <c r="C11211" t="s">
        <v>91</v>
      </c>
      <c r="D11211" t="s">
        <v>88</v>
      </c>
      <c r="E11211" t="s">
        <v>76</v>
      </c>
      <c r="F11211" s="7">
        <v>42828</v>
      </c>
      <c r="G11211" s="7">
        <v>44654</v>
      </c>
      <c r="H11211" t="s">
        <v>77</v>
      </c>
      <c r="I11211" t="s">
        <v>89</v>
      </c>
      <c r="J11211" s="7">
        <v>46063</v>
      </c>
      <c r="K11211" s="7">
        <v>46078</v>
      </c>
      <c r="L11211" s="7">
        <v>44654</v>
      </c>
      <c r="M11211" t="s">
        <v>77</v>
      </c>
      <c r="N11211" t="s">
        <v>79</v>
      </c>
      <c r="O11211">
        <v>2026</v>
      </c>
      <c r="P11211" s="2">
        <v>2</v>
      </c>
      <c r="Q11211" t="s">
        <v>80</v>
      </c>
      <c r="R11211" s="8">
        <v>46267</v>
      </c>
      <c r="S11211" s="2">
        <v>1</v>
      </c>
      <c r="T11211" s="2" t="s">
        <v>81</v>
      </c>
    </row>
    <row r="11212" spans="1:20" x14ac:dyDescent="0.25">
      <c r="A11212">
        <v>1120259549</v>
      </c>
      <c r="B11212">
        <v>113142031</v>
      </c>
      <c r="C11212" t="s">
        <v>93</v>
      </c>
      <c r="D11212" t="s">
        <v>75</v>
      </c>
      <c r="E11212" t="s">
        <v>76</v>
      </c>
      <c r="F11212" s="7">
        <v>42956</v>
      </c>
      <c r="G11212" s="7">
        <v>44782</v>
      </c>
      <c r="H11212" t="s">
        <v>77</v>
      </c>
      <c r="I11212" t="s">
        <v>78</v>
      </c>
      <c r="J11212" s="7">
        <v>45398</v>
      </c>
      <c r="K11212" s="7">
        <v>42979</v>
      </c>
      <c r="L11212" s="7">
        <v>44782</v>
      </c>
      <c r="M11212" t="s">
        <v>77</v>
      </c>
      <c r="N11212" t="s">
        <v>79</v>
      </c>
      <c r="O11212">
        <v>2026</v>
      </c>
      <c r="P11212" s="2">
        <v>2</v>
      </c>
      <c r="Q11212" t="s">
        <v>80</v>
      </c>
      <c r="R11212" s="8">
        <v>46267</v>
      </c>
      <c r="S11212" s="2">
        <v>1</v>
      </c>
      <c r="T11212" s="2" t="s">
        <v>81</v>
      </c>
    </row>
    <row r="11213" spans="1:20" x14ac:dyDescent="0.25">
      <c r="A11213">
        <v>1120259924</v>
      </c>
      <c r="B11213">
        <v>116720382</v>
      </c>
      <c r="C11213" t="s">
        <v>94</v>
      </c>
      <c r="D11213" t="s">
        <v>88</v>
      </c>
      <c r="E11213" t="s">
        <v>76</v>
      </c>
      <c r="F11213" s="7">
        <v>43537</v>
      </c>
      <c r="G11213" s="7">
        <v>43903</v>
      </c>
      <c r="H11213" t="s">
        <v>77</v>
      </c>
      <c r="I11213" t="s">
        <v>78</v>
      </c>
      <c r="J11213" s="7">
        <v>45604</v>
      </c>
      <c r="K11213" s="7">
        <v>44234</v>
      </c>
      <c r="L11213" s="7">
        <v>43903</v>
      </c>
      <c r="M11213" t="s">
        <v>77</v>
      </c>
      <c r="N11213" t="s">
        <v>79</v>
      </c>
      <c r="O11213">
        <v>2026</v>
      </c>
      <c r="P11213" s="2">
        <v>2</v>
      </c>
      <c r="Q11213" t="s">
        <v>80</v>
      </c>
      <c r="R11213" s="8">
        <v>46267</v>
      </c>
      <c r="S11213" s="2">
        <v>1</v>
      </c>
      <c r="T11213" s="2" t="s">
        <v>81</v>
      </c>
    </row>
    <row r="11214" spans="1:20" x14ac:dyDescent="0.25">
      <c r="A11214">
        <v>1120259949</v>
      </c>
      <c r="B11214">
        <v>116750276</v>
      </c>
      <c r="C11214" t="s">
        <v>82</v>
      </c>
      <c r="D11214" t="s">
        <v>88</v>
      </c>
      <c r="E11214" t="s">
        <v>76</v>
      </c>
      <c r="F11214" s="7">
        <v>43540</v>
      </c>
      <c r="G11214" s="7">
        <v>43906</v>
      </c>
      <c r="H11214" t="s">
        <v>77</v>
      </c>
      <c r="I11214" t="s">
        <v>78</v>
      </c>
      <c r="J11214" s="7">
        <v>45899</v>
      </c>
      <c r="K11214" s="7">
        <v>43992</v>
      </c>
      <c r="L11214" s="7">
        <v>43906</v>
      </c>
      <c r="M11214" t="s">
        <v>77</v>
      </c>
      <c r="N11214" t="s">
        <v>79</v>
      </c>
      <c r="O11214">
        <v>2026</v>
      </c>
      <c r="P11214" s="2">
        <v>2</v>
      </c>
      <c r="Q11214" t="s">
        <v>80</v>
      </c>
      <c r="R11214" s="8">
        <v>46267</v>
      </c>
      <c r="S11214" s="2">
        <v>1</v>
      </c>
      <c r="T11214" s="2" t="s">
        <v>81</v>
      </c>
    </row>
    <row r="11215" spans="1:20" x14ac:dyDescent="0.25">
      <c r="A11215">
        <v>1120260035</v>
      </c>
      <c r="B11215">
        <v>116862421</v>
      </c>
      <c r="C11215" t="s">
        <v>82</v>
      </c>
      <c r="D11215" t="s">
        <v>88</v>
      </c>
      <c r="E11215" t="s">
        <v>76</v>
      </c>
      <c r="F11215" s="7">
        <v>43553</v>
      </c>
      <c r="G11215" s="7">
        <v>43919</v>
      </c>
      <c r="H11215" t="s">
        <v>77</v>
      </c>
      <c r="I11215" t="s">
        <v>78</v>
      </c>
      <c r="J11215" s="7">
        <v>44766</v>
      </c>
      <c r="K11215" s="7">
        <v>45057</v>
      </c>
      <c r="L11215" s="7">
        <v>43919</v>
      </c>
      <c r="M11215" t="s">
        <v>77</v>
      </c>
      <c r="N11215" t="s">
        <v>92</v>
      </c>
      <c r="O11215">
        <v>2026</v>
      </c>
      <c r="P11215" s="2">
        <v>2</v>
      </c>
      <c r="Q11215" t="s">
        <v>80</v>
      </c>
      <c r="R11215" s="8">
        <v>46267</v>
      </c>
      <c r="S11215" s="2">
        <v>1</v>
      </c>
      <c r="T11215" s="2" t="s">
        <v>81</v>
      </c>
    </row>
    <row r="11216" spans="1:20" x14ac:dyDescent="0.25">
      <c r="A11216">
        <v>1120260062</v>
      </c>
      <c r="B11216">
        <v>116952172</v>
      </c>
      <c r="C11216" t="s">
        <v>91</v>
      </c>
      <c r="D11216" t="s">
        <v>83</v>
      </c>
      <c r="E11216" t="s">
        <v>76</v>
      </c>
      <c r="F11216" s="7">
        <v>43558</v>
      </c>
      <c r="G11216" s="7">
        <v>43741</v>
      </c>
      <c r="H11216" t="s">
        <v>77</v>
      </c>
      <c r="I11216" t="s">
        <v>78</v>
      </c>
      <c r="J11216" s="7">
        <v>45829</v>
      </c>
      <c r="K11216" s="7">
        <v>43683</v>
      </c>
      <c r="L11216" s="7">
        <v>43741</v>
      </c>
      <c r="M11216" t="s">
        <v>77</v>
      </c>
      <c r="N11216" t="s">
        <v>79</v>
      </c>
      <c r="O11216">
        <v>2026</v>
      </c>
      <c r="P11216" s="2">
        <v>2</v>
      </c>
      <c r="Q11216" t="s">
        <v>80</v>
      </c>
      <c r="R11216" s="8">
        <v>46267</v>
      </c>
      <c r="S11216" s="2">
        <v>1</v>
      </c>
      <c r="T11216" s="2" t="s">
        <v>81</v>
      </c>
    </row>
    <row r="11217" spans="1:20" x14ac:dyDescent="0.25">
      <c r="A11217">
        <v>1120260069</v>
      </c>
      <c r="B11217">
        <v>116953773</v>
      </c>
      <c r="C11217" t="s">
        <v>74</v>
      </c>
      <c r="D11217" t="s">
        <v>75</v>
      </c>
      <c r="E11217" t="s">
        <v>76</v>
      </c>
      <c r="F11217" s="7">
        <v>43559</v>
      </c>
      <c r="G11217" s="7">
        <v>43925</v>
      </c>
      <c r="H11217" t="s">
        <v>77</v>
      </c>
      <c r="I11217" t="s">
        <v>78</v>
      </c>
      <c r="J11217" s="7">
        <v>44730</v>
      </c>
      <c r="K11217" s="7">
        <v>44964</v>
      </c>
      <c r="L11217" s="7">
        <v>43925</v>
      </c>
      <c r="M11217" t="s">
        <v>77</v>
      </c>
      <c r="N11217" t="s">
        <v>92</v>
      </c>
      <c r="O11217">
        <v>2026</v>
      </c>
      <c r="P11217" s="2">
        <v>2</v>
      </c>
      <c r="Q11217" t="s">
        <v>80</v>
      </c>
      <c r="R11217" s="8">
        <v>46267</v>
      </c>
      <c r="S11217" s="2">
        <v>1</v>
      </c>
      <c r="T11217" s="2" t="s">
        <v>81</v>
      </c>
    </row>
    <row r="11218" spans="1:20" x14ac:dyDescent="0.25">
      <c r="A11218">
        <v>1120260086</v>
      </c>
      <c r="B11218">
        <v>116970751</v>
      </c>
      <c r="C11218" t="s">
        <v>85</v>
      </c>
      <c r="D11218" t="s">
        <v>83</v>
      </c>
      <c r="E11218" t="s">
        <v>76</v>
      </c>
      <c r="F11218" s="7">
        <v>43561</v>
      </c>
      <c r="G11218" s="7">
        <v>43744</v>
      </c>
      <c r="H11218" t="s">
        <v>77</v>
      </c>
      <c r="I11218" t="s">
        <v>84</v>
      </c>
      <c r="J11218" s="7">
        <v>45749</v>
      </c>
      <c r="K11218" s="7">
        <v>45623</v>
      </c>
      <c r="L11218" s="7">
        <v>43744</v>
      </c>
      <c r="M11218" t="s">
        <v>77</v>
      </c>
      <c r="N11218" t="s">
        <v>79</v>
      </c>
      <c r="O11218">
        <v>2026</v>
      </c>
      <c r="P11218" s="2">
        <v>2</v>
      </c>
      <c r="Q11218" t="s">
        <v>80</v>
      </c>
      <c r="R11218" s="8">
        <v>46267</v>
      </c>
      <c r="S11218" s="2">
        <v>1</v>
      </c>
      <c r="T11218" s="2" t="s">
        <v>81</v>
      </c>
    </row>
    <row r="11219" spans="1:20" x14ac:dyDescent="0.25">
      <c r="A11219">
        <v>1120260188</v>
      </c>
      <c r="B11219">
        <v>117087092</v>
      </c>
      <c r="C11219" t="s">
        <v>91</v>
      </c>
      <c r="D11219" t="s">
        <v>88</v>
      </c>
      <c r="E11219" t="s">
        <v>76</v>
      </c>
      <c r="F11219" s="7">
        <v>43578</v>
      </c>
      <c r="G11219" s="7">
        <v>43944</v>
      </c>
      <c r="H11219" t="s">
        <v>77</v>
      </c>
      <c r="I11219" t="s">
        <v>78</v>
      </c>
      <c r="J11219" s="7">
        <v>45845</v>
      </c>
      <c r="K11219" s="7">
        <v>44236</v>
      </c>
      <c r="L11219" s="7">
        <v>43944</v>
      </c>
      <c r="M11219" t="s">
        <v>77</v>
      </c>
      <c r="N11219" t="s">
        <v>79</v>
      </c>
      <c r="O11219">
        <v>2026</v>
      </c>
      <c r="P11219" s="2">
        <v>2</v>
      </c>
      <c r="Q11219" t="s">
        <v>80</v>
      </c>
      <c r="R11219" s="8">
        <v>46267</v>
      </c>
      <c r="S11219" s="2">
        <v>1</v>
      </c>
      <c r="T11219" s="2" t="s">
        <v>81</v>
      </c>
    </row>
    <row r="11220" spans="1:20" x14ac:dyDescent="0.25">
      <c r="A11220">
        <v>1120260204</v>
      </c>
      <c r="B11220">
        <v>117096201</v>
      </c>
      <c r="C11220" t="s">
        <v>82</v>
      </c>
      <c r="D11220" t="s">
        <v>83</v>
      </c>
      <c r="E11220" t="s">
        <v>76</v>
      </c>
      <c r="F11220" s="7">
        <v>43580</v>
      </c>
      <c r="G11220" s="7">
        <v>43760</v>
      </c>
      <c r="H11220" t="s">
        <v>77</v>
      </c>
      <c r="I11220" t="s">
        <v>78</v>
      </c>
      <c r="J11220" s="7">
        <v>45899</v>
      </c>
      <c r="K11220" s="7">
        <v>43667</v>
      </c>
      <c r="L11220" s="7">
        <v>43760</v>
      </c>
      <c r="M11220" t="s">
        <v>77</v>
      </c>
      <c r="N11220" t="s">
        <v>79</v>
      </c>
      <c r="O11220">
        <v>2026</v>
      </c>
      <c r="P11220" s="2">
        <v>2</v>
      </c>
      <c r="Q11220" t="s">
        <v>80</v>
      </c>
      <c r="R11220" s="8">
        <v>46267</v>
      </c>
      <c r="S11220" s="2">
        <v>1</v>
      </c>
      <c r="T11220" s="2" t="s">
        <v>81</v>
      </c>
    </row>
    <row r="11221" spans="1:20" x14ac:dyDescent="0.25">
      <c r="A11221">
        <v>1120260216</v>
      </c>
      <c r="B11221">
        <v>117105679</v>
      </c>
      <c r="C11221" t="s">
        <v>82</v>
      </c>
      <c r="D11221" t="s">
        <v>88</v>
      </c>
      <c r="E11221" t="s">
        <v>76</v>
      </c>
      <c r="F11221" s="7">
        <v>43581</v>
      </c>
      <c r="G11221" s="7">
        <v>43947</v>
      </c>
      <c r="H11221" t="s">
        <v>77</v>
      </c>
      <c r="I11221" t="s">
        <v>84</v>
      </c>
      <c r="J11221" s="7">
        <v>46178</v>
      </c>
      <c r="K11221" s="7">
        <v>44496</v>
      </c>
      <c r="L11221" s="7">
        <v>43947</v>
      </c>
      <c r="M11221" t="s">
        <v>77</v>
      </c>
      <c r="N11221" t="s">
        <v>79</v>
      </c>
      <c r="O11221">
        <v>2026</v>
      </c>
      <c r="P11221" s="2">
        <v>2</v>
      </c>
      <c r="Q11221" t="s">
        <v>80</v>
      </c>
      <c r="R11221" s="8">
        <v>46267</v>
      </c>
      <c r="S11221" s="2">
        <v>1</v>
      </c>
      <c r="T11221" s="2" t="s">
        <v>81</v>
      </c>
    </row>
    <row r="11222" spans="1:20" x14ac:dyDescent="0.25">
      <c r="A11222">
        <v>1120260221</v>
      </c>
      <c r="B11222">
        <v>117106159</v>
      </c>
      <c r="C11222" t="s">
        <v>82</v>
      </c>
      <c r="D11222" t="s">
        <v>83</v>
      </c>
      <c r="E11222" t="s">
        <v>76</v>
      </c>
      <c r="F11222" s="7">
        <v>43581</v>
      </c>
      <c r="G11222" s="7">
        <v>43761</v>
      </c>
      <c r="H11222" t="s">
        <v>77</v>
      </c>
      <c r="I11222" t="s">
        <v>84</v>
      </c>
      <c r="J11222" s="7">
        <v>45812</v>
      </c>
      <c r="K11222" s="7">
        <v>44880</v>
      </c>
      <c r="L11222" s="7">
        <v>43761</v>
      </c>
      <c r="M11222" t="s">
        <v>77</v>
      </c>
      <c r="N11222" t="s">
        <v>79</v>
      </c>
      <c r="O11222">
        <v>2026</v>
      </c>
      <c r="P11222" s="2">
        <v>2</v>
      </c>
      <c r="Q11222" t="s">
        <v>80</v>
      </c>
      <c r="R11222" s="8">
        <v>46267</v>
      </c>
      <c r="S11222" s="2">
        <v>1</v>
      </c>
      <c r="T11222" s="2" t="s">
        <v>81</v>
      </c>
    </row>
    <row r="11223" spans="1:20" x14ac:dyDescent="0.25">
      <c r="A11223">
        <v>1120260253</v>
      </c>
      <c r="B11223">
        <v>117135021</v>
      </c>
      <c r="C11223" t="s">
        <v>82</v>
      </c>
      <c r="D11223" t="s">
        <v>75</v>
      </c>
      <c r="E11223" t="s">
        <v>76</v>
      </c>
      <c r="F11223" s="7">
        <v>43586</v>
      </c>
      <c r="G11223" s="7">
        <v>44257</v>
      </c>
      <c r="H11223" t="s">
        <v>77</v>
      </c>
      <c r="I11223" t="s">
        <v>78</v>
      </c>
      <c r="J11223" s="7">
        <v>46123</v>
      </c>
      <c r="K11223" s="7">
        <v>43680</v>
      </c>
      <c r="L11223" s="7">
        <v>44257</v>
      </c>
      <c r="M11223" t="s">
        <v>77</v>
      </c>
      <c r="N11223" t="s">
        <v>79</v>
      </c>
      <c r="O11223">
        <v>2026</v>
      </c>
      <c r="P11223" s="2">
        <v>2</v>
      </c>
      <c r="Q11223" t="s">
        <v>80</v>
      </c>
      <c r="R11223" s="8">
        <v>46267</v>
      </c>
      <c r="S11223" s="2">
        <v>1</v>
      </c>
      <c r="T11223" s="2" t="s">
        <v>81</v>
      </c>
    </row>
    <row r="11224" spans="1:20" x14ac:dyDescent="0.25">
      <c r="A11224">
        <v>1120260304</v>
      </c>
      <c r="B11224">
        <v>117176372</v>
      </c>
      <c r="C11224" t="s">
        <v>82</v>
      </c>
      <c r="D11224" t="s">
        <v>83</v>
      </c>
      <c r="E11224" t="s">
        <v>76</v>
      </c>
      <c r="F11224" s="7">
        <v>43592</v>
      </c>
      <c r="G11224" s="7">
        <v>43772</v>
      </c>
      <c r="H11224" t="s">
        <v>77</v>
      </c>
      <c r="I11224" t="s">
        <v>84</v>
      </c>
      <c r="J11224" s="7">
        <v>45757</v>
      </c>
      <c r="K11224" s="7">
        <v>45960</v>
      </c>
      <c r="L11224" s="7">
        <v>43772</v>
      </c>
      <c r="M11224" t="s">
        <v>77</v>
      </c>
      <c r="N11224" t="s">
        <v>92</v>
      </c>
      <c r="O11224">
        <v>2026</v>
      </c>
      <c r="P11224" s="2">
        <v>2</v>
      </c>
      <c r="Q11224" t="s">
        <v>80</v>
      </c>
      <c r="R11224" s="8">
        <v>46267</v>
      </c>
      <c r="S11224" s="2">
        <v>1</v>
      </c>
      <c r="T11224" s="2" t="s">
        <v>81</v>
      </c>
    </row>
    <row r="11225" spans="1:20" x14ac:dyDescent="0.25">
      <c r="A11225">
        <v>1120260434</v>
      </c>
      <c r="B11225">
        <v>117310464</v>
      </c>
      <c r="C11225" t="s">
        <v>82</v>
      </c>
      <c r="D11225" t="s">
        <v>88</v>
      </c>
      <c r="E11225" t="s">
        <v>76</v>
      </c>
      <c r="F11225" s="7">
        <v>43608</v>
      </c>
      <c r="G11225" s="7">
        <v>43974</v>
      </c>
      <c r="H11225" t="s">
        <v>77</v>
      </c>
      <c r="I11225" t="s">
        <v>78</v>
      </c>
      <c r="J11225" s="7">
        <v>45777</v>
      </c>
      <c r="K11225" s="7">
        <v>45057</v>
      </c>
      <c r="L11225" s="7">
        <v>43974</v>
      </c>
      <c r="M11225" t="s">
        <v>77</v>
      </c>
      <c r="N11225" t="s">
        <v>79</v>
      </c>
      <c r="O11225">
        <v>2026</v>
      </c>
      <c r="P11225" s="2">
        <v>2</v>
      </c>
      <c r="Q11225" t="s">
        <v>80</v>
      </c>
      <c r="R11225" s="8">
        <v>46267</v>
      </c>
      <c r="S11225" s="2">
        <v>1</v>
      </c>
      <c r="T11225" s="2" t="s">
        <v>81</v>
      </c>
    </row>
    <row r="11226" spans="1:20" x14ac:dyDescent="0.25">
      <c r="A11226">
        <v>1120260530</v>
      </c>
      <c r="B11226">
        <v>117607911</v>
      </c>
      <c r="C11226" t="s">
        <v>82</v>
      </c>
      <c r="D11226" t="s">
        <v>75</v>
      </c>
      <c r="E11226" t="s">
        <v>76</v>
      </c>
      <c r="F11226" s="7">
        <v>43663</v>
      </c>
      <c r="G11226" s="7">
        <v>44029</v>
      </c>
      <c r="H11226" t="s">
        <v>77</v>
      </c>
      <c r="I11226" t="s">
        <v>78</v>
      </c>
      <c r="J11226" s="7">
        <v>45594</v>
      </c>
      <c r="K11226" s="7">
        <v>46115</v>
      </c>
      <c r="L11226" s="7">
        <v>44029</v>
      </c>
      <c r="M11226" t="s">
        <v>77</v>
      </c>
      <c r="N11226" t="s">
        <v>79</v>
      </c>
      <c r="O11226">
        <v>2026</v>
      </c>
      <c r="P11226" s="2">
        <v>2</v>
      </c>
      <c r="Q11226" t="s">
        <v>80</v>
      </c>
      <c r="R11226" s="8">
        <v>46267</v>
      </c>
      <c r="S11226" s="2">
        <v>1</v>
      </c>
      <c r="T11226" s="2" t="s">
        <v>81</v>
      </c>
    </row>
    <row r="11227" spans="1:20" x14ac:dyDescent="0.25">
      <c r="A11227">
        <v>1120260783</v>
      </c>
      <c r="B11227">
        <v>118277456</v>
      </c>
      <c r="C11227" t="s">
        <v>74</v>
      </c>
      <c r="D11227" t="s">
        <v>75</v>
      </c>
      <c r="E11227" t="s">
        <v>76</v>
      </c>
      <c r="F11227" s="7">
        <v>43815</v>
      </c>
      <c r="G11227" s="7">
        <v>44181</v>
      </c>
      <c r="H11227" t="s">
        <v>77</v>
      </c>
      <c r="I11227" t="s">
        <v>78</v>
      </c>
      <c r="J11227" s="7">
        <v>45562</v>
      </c>
      <c r="K11227" s="7">
        <v>43992</v>
      </c>
      <c r="L11227" s="7">
        <v>44181</v>
      </c>
      <c r="M11227" t="s">
        <v>77</v>
      </c>
      <c r="N11227" t="s">
        <v>79</v>
      </c>
      <c r="O11227">
        <v>2026</v>
      </c>
      <c r="P11227" s="2">
        <v>2</v>
      </c>
      <c r="Q11227" t="s">
        <v>80</v>
      </c>
      <c r="R11227" s="8">
        <v>46267</v>
      </c>
      <c r="S11227" s="2">
        <v>1</v>
      </c>
      <c r="T11227" s="2" t="s">
        <v>81</v>
      </c>
    </row>
    <row r="11228" spans="1:20" x14ac:dyDescent="0.25">
      <c r="A11228">
        <v>1120260983</v>
      </c>
      <c r="B11228">
        <v>119162188</v>
      </c>
      <c r="C11228" t="s">
        <v>90</v>
      </c>
      <c r="D11228" t="s">
        <v>88</v>
      </c>
      <c r="E11228" t="s">
        <v>76</v>
      </c>
      <c r="F11228" s="7">
        <v>43995</v>
      </c>
      <c r="G11228" s="7">
        <v>44360</v>
      </c>
      <c r="H11228" t="s">
        <v>77</v>
      </c>
      <c r="I11228" t="s">
        <v>78</v>
      </c>
      <c r="J11228" s="7">
        <v>45510</v>
      </c>
      <c r="K11228" s="7">
        <v>45519</v>
      </c>
      <c r="L11228" s="7">
        <v>44360</v>
      </c>
      <c r="M11228" t="s">
        <v>77</v>
      </c>
      <c r="N11228" t="s">
        <v>79</v>
      </c>
      <c r="O11228">
        <v>2026</v>
      </c>
      <c r="P11228" s="2">
        <v>2</v>
      </c>
      <c r="Q11228" t="s">
        <v>80</v>
      </c>
      <c r="R11228" s="8">
        <v>46267</v>
      </c>
      <c r="S11228" s="2">
        <v>1</v>
      </c>
      <c r="T11228" s="2" t="s">
        <v>81</v>
      </c>
    </row>
    <row r="11229" spans="1:20" x14ac:dyDescent="0.25">
      <c r="A11229">
        <v>1120261220</v>
      </c>
      <c r="B11229">
        <v>119376284</v>
      </c>
      <c r="C11229" t="s">
        <v>90</v>
      </c>
      <c r="D11229" t="s">
        <v>83</v>
      </c>
      <c r="E11229" t="s">
        <v>76</v>
      </c>
      <c r="F11229" s="7">
        <v>44027</v>
      </c>
      <c r="G11229" s="7">
        <v>44211</v>
      </c>
      <c r="H11229" t="s">
        <v>77</v>
      </c>
      <c r="I11229" t="s">
        <v>78</v>
      </c>
      <c r="J11229" s="7">
        <v>45495</v>
      </c>
      <c r="K11229" s="7">
        <v>45535</v>
      </c>
      <c r="L11229" s="7">
        <v>44211</v>
      </c>
      <c r="M11229" t="s">
        <v>77</v>
      </c>
      <c r="N11229" t="s">
        <v>79</v>
      </c>
      <c r="O11229">
        <v>2026</v>
      </c>
      <c r="P11229" s="2">
        <v>2</v>
      </c>
      <c r="Q11229" t="s">
        <v>80</v>
      </c>
      <c r="R11229" s="8">
        <v>46267</v>
      </c>
      <c r="S11229" s="2">
        <v>1</v>
      </c>
      <c r="T11229" s="2" t="s">
        <v>81</v>
      </c>
    </row>
    <row r="11230" spans="1:20" x14ac:dyDescent="0.25">
      <c r="A11230">
        <v>1120261675</v>
      </c>
      <c r="B11230">
        <v>119674905</v>
      </c>
      <c r="C11230" t="s">
        <v>85</v>
      </c>
      <c r="D11230" t="s">
        <v>75</v>
      </c>
      <c r="E11230" t="s">
        <v>76</v>
      </c>
      <c r="F11230" s="7">
        <v>44069</v>
      </c>
      <c r="G11230" s="7">
        <v>45895</v>
      </c>
      <c r="H11230" t="s">
        <v>77</v>
      </c>
      <c r="I11230" t="s">
        <v>78</v>
      </c>
      <c r="J11230" s="7">
        <v>45770</v>
      </c>
      <c r="K11230" s="7">
        <v>46126</v>
      </c>
      <c r="L11230" s="7">
        <v>45895</v>
      </c>
      <c r="M11230" t="s">
        <v>77</v>
      </c>
      <c r="N11230" t="s">
        <v>79</v>
      </c>
      <c r="O11230">
        <v>2026</v>
      </c>
      <c r="P11230" s="2">
        <v>2</v>
      </c>
      <c r="Q11230" t="s">
        <v>80</v>
      </c>
      <c r="R11230" s="8">
        <v>46267</v>
      </c>
      <c r="S11230" s="2">
        <v>1</v>
      </c>
      <c r="T11230" s="2" t="s">
        <v>81</v>
      </c>
    </row>
    <row r="11231" spans="1:20" x14ac:dyDescent="0.25">
      <c r="A11231">
        <v>1120261920</v>
      </c>
      <c r="B11231">
        <v>119794280</v>
      </c>
      <c r="C11231" t="s">
        <v>82</v>
      </c>
      <c r="D11231" t="s">
        <v>83</v>
      </c>
      <c r="E11231" t="s">
        <v>76</v>
      </c>
      <c r="F11231" s="7">
        <v>44095</v>
      </c>
      <c r="G11231" s="7">
        <v>44276</v>
      </c>
      <c r="H11231" t="s">
        <v>86</v>
      </c>
      <c r="I11231" t="s">
        <v>87</v>
      </c>
      <c r="J11231" s="7">
        <v>45953</v>
      </c>
      <c r="K11231" s="7">
        <v>44147</v>
      </c>
      <c r="L11231" s="7">
        <v>44276</v>
      </c>
      <c r="M11231" t="s">
        <v>86</v>
      </c>
      <c r="N11231" t="s">
        <v>79</v>
      </c>
      <c r="O11231">
        <v>2026</v>
      </c>
      <c r="P11231" s="2">
        <v>2</v>
      </c>
      <c r="Q11231" t="s">
        <v>80</v>
      </c>
      <c r="R11231" s="8">
        <v>46267</v>
      </c>
      <c r="S11231" s="2">
        <v>1</v>
      </c>
      <c r="T11231" s="2" t="s">
        <v>81</v>
      </c>
    </row>
    <row r="11232" spans="1:20" x14ac:dyDescent="0.25">
      <c r="A11232">
        <v>1120261947</v>
      </c>
      <c r="B11232">
        <v>119806538</v>
      </c>
      <c r="C11232" t="s">
        <v>74</v>
      </c>
      <c r="D11232" t="s">
        <v>75</v>
      </c>
      <c r="E11232" t="s">
        <v>76</v>
      </c>
      <c r="F11232" s="7">
        <v>44098</v>
      </c>
      <c r="G11232" s="7">
        <v>44463</v>
      </c>
      <c r="H11232" t="s">
        <v>77</v>
      </c>
      <c r="I11232" t="s">
        <v>78</v>
      </c>
      <c r="J11232" s="7">
        <v>45581</v>
      </c>
      <c r="K11232" s="7">
        <v>44099</v>
      </c>
      <c r="L11232" s="7">
        <v>44463</v>
      </c>
      <c r="M11232" t="s">
        <v>77</v>
      </c>
      <c r="N11232" t="s">
        <v>79</v>
      </c>
      <c r="O11232">
        <v>2026</v>
      </c>
      <c r="P11232" s="2">
        <v>2</v>
      </c>
      <c r="Q11232" t="s">
        <v>80</v>
      </c>
      <c r="R11232" s="8">
        <v>46267</v>
      </c>
      <c r="S11232" s="2">
        <v>1</v>
      </c>
      <c r="T11232" s="2" t="s">
        <v>81</v>
      </c>
    </row>
    <row r="11233" spans="1:20" x14ac:dyDescent="0.25">
      <c r="A11233">
        <v>1120262530</v>
      </c>
      <c r="B11233">
        <v>120712620</v>
      </c>
      <c r="C11233" t="s">
        <v>82</v>
      </c>
      <c r="D11233" t="s">
        <v>83</v>
      </c>
      <c r="E11233" t="s">
        <v>76</v>
      </c>
      <c r="F11233" s="7">
        <v>44285</v>
      </c>
      <c r="G11233" s="7">
        <v>44469</v>
      </c>
      <c r="H11233" t="s">
        <v>77</v>
      </c>
      <c r="I11233" t="s">
        <v>84</v>
      </c>
      <c r="J11233" s="7">
        <v>45491</v>
      </c>
      <c r="K11233" s="7">
        <v>46034</v>
      </c>
      <c r="L11233" s="7">
        <v>44469</v>
      </c>
      <c r="M11233" t="s">
        <v>77</v>
      </c>
      <c r="N11233" t="s">
        <v>79</v>
      </c>
      <c r="O11233">
        <v>2026</v>
      </c>
      <c r="P11233" s="2">
        <v>2</v>
      </c>
      <c r="Q11233" t="s">
        <v>80</v>
      </c>
      <c r="R11233" s="8">
        <v>46267</v>
      </c>
      <c r="S11233" s="2">
        <v>1</v>
      </c>
      <c r="T11233" s="2" t="s">
        <v>81</v>
      </c>
    </row>
    <row r="11234" spans="1:20" x14ac:dyDescent="0.25">
      <c r="A11234">
        <v>1120262614</v>
      </c>
      <c r="B11234">
        <v>120827441</v>
      </c>
      <c r="C11234" t="s">
        <v>82</v>
      </c>
      <c r="D11234" t="s">
        <v>75</v>
      </c>
      <c r="E11234" t="s">
        <v>76</v>
      </c>
      <c r="F11234" s="7">
        <v>44302</v>
      </c>
      <c r="G11234" s="7">
        <v>44485</v>
      </c>
      <c r="H11234" t="s">
        <v>77</v>
      </c>
      <c r="I11234" t="s">
        <v>89</v>
      </c>
      <c r="J11234" s="7">
        <v>46162</v>
      </c>
      <c r="K11234" s="7">
        <v>46107</v>
      </c>
      <c r="L11234" s="7">
        <v>44485</v>
      </c>
      <c r="M11234" t="s">
        <v>77</v>
      </c>
      <c r="N11234" t="s">
        <v>79</v>
      </c>
      <c r="O11234">
        <v>2026</v>
      </c>
      <c r="P11234" s="2">
        <v>2</v>
      </c>
      <c r="Q11234" t="s">
        <v>80</v>
      </c>
      <c r="R11234" s="8">
        <v>46267</v>
      </c>
      <c r="S11234" s="2">
        <v>1</v>
      </c>
      <c r="T11234" s="2" t="s">
        <v>81</v>
      </c>
    </row>
    <row r="11235" spans="1:20" x14ac:dyDescent="0.25">
      <c r="A11235">
        <v>1120262768</v>
      </c>
      <c r="B11235">
        <v>120953304</v>
      </c>
      <c r="C11235" t="s">
        <v>74</v>
      </c>
      <c r="D11235" t="s">
        <v>75</v>
      </c>
      <c r="E11235" t="s">
        <v>76</v>
      </c>
      <c r="F11235" s="7">
        <v>44324</v>
      </c>
      <c r="G11235" s="7">
        <v>44689</v>
      </c>
      <c r="H11235" t="s">
        <v>77</v>
      </c>
      <c r="I11235" t="s">
        <v>78</v>
      </c>
      <c r="J11235" s="7"/>
      <c r="K11235" s="7">
        <v>44631</v>
      </c>
      <c r="L11235" s="7">
        <v>44689</v>
      </c>
      <c r="M11235" t="s">
        <v>77</v>
      </c>
      <c r="N11235"/>
      <c r="O11235">
        <v>2026</v>
      </c>
      <c r="P11235" s="2">
        <v>2</v>
      </c>
      <c r="Q11235" t="s">
        <v>80</v>
      </c>
      <c r="R11235" s="8">
        <v>46267</v>
      </c>
      <c r="S11235" s="2">
        <v>1</v>
      </c>
      <c r="T11235" s="2" t="s">
        <v>81</v>
      </c>
    </row>
    <row r="11236" spans="1:20" x14ac:dyDescent="0.25">
      <c r="A11236">
        <v>1120262843</v>
      </c>
      <c r="B11236">
        <v>121370374</v>
      </c>
      <c r="C11236" t="s">
        <v>98</v>
      </c>
      <c r="D11236" t="s">
        <v>83</v>
      </c>
      <c r="E11236" t="s">
        <v>76</v>
      </c>
      <c r="F11236" s="7">
        <v>44336</v>
      </c>
      <c r="G11236" s="7">
        <v>44520</v>
      </c>
      <c r="H11236" t="s">
        <v>77</v>
      </c>
      <c r="I11236" t="s">
        <v>78</v>
      </c>
      <c r="J11236" s="7">
        <v>46114</v>
      </c>
      <c r="K11236" s="7">
        <v>44340</v>
      </c>
      <c r="L11236" s="7">
        <v>44520</v>
      </c>
      <c r="M11236" t="s">
        <v>77</v>
      </c>
      <c r="N11236" t="s">
        <v>79</v>
      </c>
      <c r="O11236">
        <v>2026</v>
      </c>
      <c r="P11236" s="2">
        <v>2</v>
      </c>
      <c r="Q11236" t="s">
        <v>80</v>
      </c>
      <c r="R11236" s="8">
        <v>46267</v>
      </c>
      <c r="S11236" s="2">
        <v>1</v>
      </c>
      <c r="T11236" s="2" t="s">
        <v>81</v>
      </c>
    </row>
    <row r="11237" spans="1:20" x14ac:dyDescent="0.25">
      <c r="A11237">
        <v>1120262870</v>
      </c>
      <c r="B11237">
        <v>121387632</v>
      </c>
      <c r="C11237" t="s">
        <v>96</v>
      </c>
      <c r="D11237" t="s">
        <v>88</v>
      </c>
      <c r="E11237" t="s">
        <v>76</v>
      </c>
      <c r="F11237" s="7">
        <v>44340</v>
      </c>
      <c r="G11237" s="7">
        <v>44705</v>
      </c>
      <c r="H11237" t="s">
        <v>86</v>
      </c>
      <c r="I11237" t="s">
        <v>87</v>
      </c>
      <c r="J11237" s="7">
        <v>46187</v>
      </c>
      <c r="K11237" s="7">
        <v>45771</v>
      </c>
      <c r="L11237" s="7">
        <v>44705</v>
      </c>
      <c r="M11237" t="s">
        <v>86</v>
      </c>
      <c r="N11237" t="s">
        <v>79</v>
      </c>
      <c r="O11237">
        <v>2026</v>
      </c>
      <c r="P11237" s="2">
        <v>2</v>
      </c>
      <c r="Q11237" t="s">
        <v>80</v>
      </c>
      <c r="R11237" s="8">
        <v>46267</v>
      </c>
      <c r="S11237" s="2">
        <v>1</v>
      </c>
      <c r="T11237" s="2" t="s">
        <v>81</v>
      </c>
    </row>
    <row r="11238" spans="1:20" x14ac:dyDescent="0.25">
      <c r="A11238">
        <v>1120262932</v>
      </c>
      <c r="B11238">
        <v>121451884</v>
      </c>
      <c r="C11238" t="s">
        <v>98</v>
      </c>
      <c r="D11238" t="s">
        <v>88</v>
      </c>
      <c r="E11238" t="s">
        <v>76</v>
      </c>
      <c r="F11238" s="7">
        <v>44350</v>
      </c>
      <c r="G11238" s="7">
        <v>44715</v>
      </c>
      <c r="H11238" t="s">
        <v>77</v>
      </c>
      <c r="I11238" t="s">
        <v>78</v>
      </c>
      <c r="J11238" s="7">
        <v>45539</v>
      </c>
      <c r="K11238" s="7">
        <v>45495</v>
      </c>
      <c r="L11238" s="7">
        <v>44715</v>
      </c>
      <c r="M11238" t="s">
        <v>77</v>
      </c>
      <c r="N11238" t="s">
        <v>79</v>
      </c>
      <c r="O11238">
        <v>2026</v>
      </c>
      <c r="P11238" s="2">
        <v>2</v>
      </c>
      <c r="Q11238" t="s">
        <v>80</v>
      </c>
      <c r="R11238" s="8">
        <v>46267</v>
      </c>
      <c r="S11238" s="2">
        <v>1</v>
      </c>
      <c r="T11238" s="2" t="s">
        <v>81</v>
      </c>
    </row>
    <row r="11239" spans="1:20" x14ac:dyDescent="0.25">
      <c r="A11239">
        <v>1120263060</v>
      </c>
      <c r="B11239">
        <v>121606519</v>
      </c>
      <c r="C11239" t="s">
        <v>85</v>
      </c>
      <c r="D11239" t="s">
        <v>83</v>
      </c>
      <c r="E11239" t="s">
        <v>76</v>
      </c>
      <c r="F11239" s="7">
        <v>44373</v>
      </c>
      <c r="G11239" s="7">
        <v>46199</v>
      </c>
      <c r="H11239" t="s">
        <v>77</v>
      </c>
      <c r="I11239" t="s">
        <v>78</v>
      </c>
      <c r="J11239" s="7">
        <v>45905</v>
      </c>
      <c r="K11239" s="7">
        <v>45749</v>
      </c>
      <c r="L11239" s="7">
        <v>46199</v>
      </c>
      <c r="M11239" t="s">
        <v>77</v>
      </c>
      <c r="N11239" t="s">
        <v>79</v>
      </c>
      <c r="O11239">
        <v>2026</v>
      </c>
      <c r="P11239" s="2">
        <v>2</v>
      </c>
      <c r="Q11239" t="s">
        <v>80</v>
      </c>
      <c r="R11239" s="8">
        <v>46267</v>
      </c>
      <c r="S11239" s="2">
        <v>1</v>
      </c>
      <c r="T11239" s="2" t="s">
        <v>81</v>
      </c>
    </row>
    <row r="11240" spans="1:20" x14ac:dyDescent="0.25">
      <c r="A11240">
        <v>1120263163</v>
      </c>
      <c r="B11240">
        <v>121678472</v>
      </c>
      <c r="C11240" t="s">
        <v>94</v>
      </c>
      <c r="D11240" t="s">
        <v>83</v>
      </c>
      <c r="E11240" t="s">
        <v>76</v>
      </c>
      <c r="F11240" s="7">
        <v>44384</v>
      </c>
      <c r="G11240" s="7">
        <v>44568</v>
      </c>
      <c r="H11240" t="s">
        <v>77</v>
      </c>
      <c r="I11240" t="s">
        <v>78</v>
      </c>
      <c r="J11240" s="7">
        <v>45972</v>
      </c>
      <c r="K11240" s="7">
        <v>45923</v>
      </c>
      <c r="L11240" s="7">
        <v>44568</v>
      </c>
      <c r="M11240" t="s">
        <v>77</v>
      </c>
      <c r="N11240" t="s">
        <v>79</v>
      </c>
      <c r="O11240">
        <v>2026</v>
      </c>
      <c r="P11240" s="2">
        <v>2</v>
      </c>
      <c r="Q11240" t="s">
        <v>80</v>
      </c>
      <c r="R11240" s="8">
        <v>46267</v>
      </c>
      <c r="S11240" s="2">
        <v>1</v>
      </c>
      <c r="T11240" s="2" t="s">
        <v>81</v>
      </c>
    </row>
    <row r="11241" spans="1:20" x14ac:dyDescent="0.25">
      <c r="A11241">
        <v>1120263795</v>
      </c>
      <c r="B11241">
        <v>121969687</v>
      </c>
      <c r="C11241" t="s">
        <v>74</v>
      </c>
      <c r="D11241" t="s">
        <v>83</v>
      </c>
      <c r="E11241" t="s">
        <v>76</v>
      </c>
      <c r="F11241" s="7">
        <v>44436</v>
      </c>
      <c r="G11241" s="7">
        <v>46262</v>
      </c>
      <c r="H11241" t="s">
        <v>77</v>
      </c>
      <c r="I11241" t="s">
        <v>78</v>
      </c>
      <c r="J11241" s="7">
        <v>45932</v>
      </c>
      <c r="K11241" s="7">
        <v>44436</v>
      </c>
      <c r="L11241" s="7">
        <v>46262</v>
      </c>
      <c r="M11241" t="s">
        <v>77</v>
      </c>
      <c r="N11241" t="s">
        <v>79</v>
      </c>
      <c r="O11241">
        <v>2026</v>
      </c>
      <c r="P11241" s="2">
        <v>2</v>
      </c>
      <c r="Q11241" t="s">
        <v>80</v>
      </c>
      <c r="R11241" s="8">
        <v>46267</v>
      </c>
      <c r="S11241" s="2">
        <v>1</v>
      </c>
      <c r="T11241" s="2" t="s">
        <v>81</v>
      </c>
    </row>
    <row r="11242" spans="1:20" x14ac:dyDescent="0.25">
      <c r="A11242">
        <v>1120264660</v>
      </c>
      <c r="B11242">
        <v>122358383</v>
      </c>
      <c r="C11242" t="s">
        <v>74</v>
      </c>
      <c r="D11242" t="s">
        <v>75</v>
      </c>
      <c r="E11242" t="s">
        <v>76</v>
      </c>
      <c r="F11242" s="7">
        <v>44510</v>
      </c>
      <c r="G11242" s="7">
        <v>44875</v>
      </c>
      <c r="H11242" t="s">
        <v>86</v>
      </c>
      <c r="I11242" t="s">
        <v>87</v>
      </c>
      <c r="J11242" s="7">
        <v>46058</v>
      </c>
      <c r="K11242" s="7">
        <v>44510</v>
      </c>
      <c r="L11242" s="7">
        <v>44875</v>
      </c>
      <c r="M11242" t="s">
        <v>86</v>
      </c>
      <c r="N11242" t="s">
        <v>79</v>
      </c>
      <c r="O11242">
        <v>2026</v>
      </c>
      <c r="P11242" s="2">
        <v>2</v>
      </c>
      <c r="Q11242" t="s">
        <v>80</v>
      </c>
      <c r="R11242" s="8">
        <v>46267</v>
      </c>
      <c r="S11242" s="2">
        <v>1</v>
      </c>
      <c r="T11242" s="2" t="s">
        <v>81</v>
      </c>
    </row>
    <row r="11243" spans="1:20" x14ac:dyDescent="0.25">
      <c r="A11243">
        <v>1120264717</v>
      </c>
      <c r="B11243">
        <v>122377001</v>
      </c>
      <c r="C11243" t="s">
        <v>82</v>
      </c>
      <c r="D11243" t="s">
        <v>75</v>
      </c>
      <c r="E11243" t="s">
        <v>76</v>
      </c>
      <c r="F11243" s="7">
        <v>44515</v>
      </c>
      <c r="G11243" s="7">
        <v>44819</v>
      </c>
      <c r="H11243" t="s">
        <v>77</v>
      </c>
      <c r="I11243" t="s">
        <v>78</v>
      </c>
      <c r="J11243" s="7">
        <v>44694</v>
      </c>
      <c r="K11243" s="7">
        <v>44516</v>
      </c>
      <c r="L11243" s="7">
        <v>44819</v>
      </c>
      <c r="M11243" t="s">
        <v>77</v>
      </c>
      <c r="N11243" t="s">
        <v>92</v>
      </c>
      <c r="O11243">
        <v>2026</v>
      </c>
      <c r="P11243" s="2">
        <v>2</v>
      </c>
      <c r="Q11243" t="s">
        <v>80</v>
      </c>
      <c r="R11243" s="8">
        <v>46267</v>
      </c>
      <c r="S11243" s="2">
        <v>1</v>
      </c>
      <c r="T11243" s="2" t="s">
        <v>81</v>
      </c>
    </row>
    <row r="11244" spans="1:20" x14ac:dyDescent="0.25">
      <c r="A11244">
        <v>1120264916</v>
      </c>
      <c r="B11244">
        <v>122450945</v>
      </c>
      <c r="C11244" t="s">
        <v>82</v>
      </c>
      <c r="D11244" t="s">
        <v>75</v>
      </c>
      <c r="E11244" t="s">
        <v>76</v>
      </c>
      <c r="F11244" s="7">
        <v>44536</v>
      </c>
      <c r="G11244" s="7">
        <v>46362</v>
      </c>
      <c r="H11244" t="s">
        <v>86</v>
      </c>
      <c r="I11244" t="s">
        <v>87</v>
      </c>
      <c r="J11244" s="7">
        <v>45566</v>
      </c>
      <c r="K11244" s="7">
        <v>44544</v>
      </c>
      <c r="L11244" s="7">
        <v>46362</v>
      </c>
      <c r="M11244" t="s">
        <v>86</v>
      </c>
      <c r="N11244" t="s">
        <v>79</v>
      </c>
      <c r="O11244">
        <v>2026</v>
      </c>
      <c r="P11244" s="2">
        <v>2</v>
      </c>
      <c r="Q11244" t="s">
        <v>80</v>
      </c>
      <c r="R11244" s="8">
        <v>46267</v>
      </c>
      <c r="S11244" s="2">
        <v>1</v>
      </c>
      <c r="T11244" s="2" t="s">
        <v>81</v>
      </c>
    </row>
    <row r="11245" spans="1:20" x14ac:dyDescent="0.25">
      <c r="A11245">
        <v>1120265082</v>
      </c>
      <c r="B11245">
        <v>123168006</v>
      </c>
      <c r="C11245" t="s">
        <v>82</v>
      </c>
      <c r="D11245" t="s">
        <v>88</v>
      </c>
      <c r="E11245" t="s">
        <v>76</v>
      </c>
      <c r="F11245" s="7">
        <v>44642</v>
      </c>
      <c r="G11245" s="7">
        <v>45007</v>
      </c>
      <c r="H11245" t="s">
        <v>77</v>
      </c>
      <c r="I11245" t="s">
        <v>78</v>
      </c>
      <c r="J11245" s="7">
        <v>45482</v>
      </c>
      <c r="K11245" s="7">
        <v>45748</v>
      </c>
      <c r="L11245" s="7">
        <v>45007</v>
      </c>
      <c r="M11245" t="s">
        <v>77</v>
      </c>
      <c r="N11245" t="s">
        <v>79</v>
      </c>
      <c r="O11245">
        <v>2026</v>
      </c>
      <c r="P11245" s="2">
        <v>2</v>
      </c>
      <c r="Q11245" t="s">
        <v>80</v>
      </c>
      <c r="R11245" s="8">
        <v>46267</v>
      </c>
      <c r="S11245" s="2">
        <v>1</v>
      </c>
      <c r="T11245" s="2" t="s">
        <v>81</v>
      </c>
    </row>
    <row r="11246" spans="1:20" x14ac:dyDescent="0.25">
      <c r="A11246">
        <v>1120265121</v>
      </c>
      <c r="B11246">
        <v>123213394</v>
      </c>
      <c r="C11246" t="s">
        <v>82</v>
      </c>
      <c r="D11246" t="s">
        <v>88</v>
      </c>
      <c r="E11246" t="s">
        <v>76</v>
      </c>
      <c r="F11246" s="7">
        <v>44650</v>
      </c>
      <c r="G11246" s="7">
        <v>45015</v>
      </c>
      <c r="H11246" t="s">
        <v>77</v>
      </c>
      <c r="I11246" t="s">
        <v>78</v>
      </c>
      <c r="J11246" s="7">
        <v>45432</v>
      </c>
      <c r="K11246" s="7">
        <v>45748</v>
      </c>
      <c r="L11246" s="7">
        <v>45015</v>
      </c>
      <c r="M11246" t="s">
        <v>77</v>
      </c>
      <c r="N11246" t="s">
        <v>79</v>
      </c>
      <c r="O11246">
        <v>2026</v>
      </c>
      <c r="P11246" s="2">
        <v>2</v>
      </c>
      <c r="Q11246" t="s">
        <v>80</v>
      </c>
      <c r="R11246" s="8">
        <v>46267</v>
      </c>
      <c r="S11246" s="2">
        <v>1</v>
      </c>
      <c r="T11246" s="2" t="s">
        <v>81</v>
      </c>
    </row>
    <row r="11247" spans="1:20" x14ac:dyDescent="0.25">
      <c r="A11247">
        <v>1120266127</v>
      </c>
      <c r="B11247">
        <v>123797488</v>
      </c>
      <c r="C11247" t="s">
        <v>82</v>
      </c>
      <c r="D11247" t="s">
        <v>88</v>
      </c>
      <c r="E11247" t="s">
        <v>76</v>
      </c>
      <c r="F11247" s="7">
        <v>44721</v>
      </c>
      <c r="G11247" s="7">
        <v>45086</v>
      </c>
      <c r="H11247" t="s">
        <v>77</v>
      </c>
      <c r="I11247" t="s">
        <v>78</v>
      </c>
      <c r="J11247" s="7"/>
      <c r="K11247" s="7">
        <v>45853</v>
      </c>
      <c r="L11247" s="7">
        <v>45086</v>
      </c>
      <c r="M11247" t="s">
        <v>77</v>
      </c>
      <c r="N11247"/>
      <c r="O11247">
        <v>2026</v>
      </c>
      <c r="P11247" s="2">
        <v>2</v>
      </c>
      <c r="Q11247" t="s">
        <v>80</v>
      </c>
      <c r="R11247" s="8">
        <v>46267</v>
      </c>
      <c r="S11247" s="2">
        <v>1</v>
      </c>
      <c r="T11247" s="2" t="s">
        <v>81</v>
      </c>
    </row>
    <row r="11248" spans="1:20" x14ac:dyDescent="0.25">
      <c r="A11248">
        <v>1120266167</v>
      </c>
      <c r="B11248">
        <v>123824495</v>
      </c>
      <c r="C11248" t="s">
        <v>95</v>
      </c>
      <c r="D11248" t="s">
        <v>75</v>
      </c>
      <c r="E11248" t="s">
        <v>76</v>
      </c>
      <c r="F11248" s="7">
        <v>44723</v>
      </c>
      <c r="G11248" s="7">
        <v>45088</v>
      </c>
      <c r="H11248" t="s">
        <v>77</v>
      </c>
      <c r="I11248" t="s">
        <v>84</v>
      </c>
      <c r="J11248" s="7">
        <v>45138</v>
      </c>
      <c r="K11248" s="7">
        <v>46008</v>
      </c>
      <c r="L11248" s="7">
        <v>45088</v>
      </c>
      <c r="M11248" t="s">
        <v>77</v>
      </c>
      <c r="N11248" t="s">
        <v>92</v>
      </c>
      <c r="O11248">
        <v>2026</v>
      </c>
      <c r="P11248" s="2">
        <v>2</v>
      </c>
      <c r="Q11248" t="s">
        <v>80</v>
      </c>
      <c r="R11248" s="8">
        <v>46267</v>
      </c>
      <c r="S11248" s="2">
        <v>1</v>
      </c>
      <c r="T11248" s="2" t="s">
        <v>81</v>
      </c>
    </row>
    <row r="11249" spans="1:20" x14ac:dyDescent="0.25">
      <c r="A11249">
        <v>1120266223</v>
      </c>
      <c r="B11249">
        <v>123846719</v>
      </c>
      <c r="C11249" t="s">
        <v>82</v>
      </c>
      <c r="D11249" t="s">
        <v>88</v>
      </c>
      <c r="E11249" t="s">
        <v>76</v>
      </c>
      <c r="F11249" s="7">
        <v>44727</v>
      </c>
      <c r="G11249" s="7">
        <v>45092</v>
      </c>
      <c r="H11249" t="s">
        <v>77</v>
      </c>
      <c r="I11249" t="s">
        <v>78</v>
      </c>
      <c r="J11249" s="7">
        <v>45565</v>
      </c>
      <c r="K11249" s="7">
        <v>45768</v>
      </c>
      <c r="L11249" s="7">
        <v>45092</v>
      </c>
      <c r="M11249" t="s">
        <v>77</v>
      </c>
      <c r="N11249" t="s">
        <v>79</v>
      </c>
      <c r="O11249">
        <v>2026</v>
      </c>
      <c r="P11249" s="2">
        <v>2</v>
      </c>
      <c r="Q11249" t="s">
        <v>80</v>
      </c>
      <c r="R11249" s="8">
        <v>46267</v>
      </c>
      <c r="S11249" s="2">
        <v>1</v>
      </c>
      <c r="T11249" s="2" t="s">
        <v>81</v>
      </c>
    </row>
    <row r="11250" spans="1:20" x14ac:dyDescent="0.25">
      <c r="A11250">
        <v>1120266365</v>
      </c>
      <c r="B11250">
        <v>123906697</v>
      </c>
      <c r="C11250" t="s">
        <v>74</v>
      </c>
      <c r="D11250" t="s">
        <v>75</v>
      </c>
      <c r="E11250" t="s">
        <v>76</v>
      </c>
      <c r="F11250" s="7">
        <v>44735</v>
      </c>
      <c r="G11250" s="7">
        <v>46561</v>
      </c>
      <c r="H11250" t="s">
        <v>77</v>
      </c>
      <c r="I11250" t="s">
        <v>78</v>
      </c>
      <c r="J11250" s="7">
        <v>45919</v>
      </c>
      <c r="K11250" s="7">
        <v>44794</v>
      </c>
      <c r="L11250" s="7">
        <v>46561</v>
      </c>
      <c r="M11250" t="s">
        <v>77</v>
      </c>
      <c r="N11250" t="s">
        <v>79</v>
      </c>
      <c r="O11250">
        <v>2026</v>
      </c>
      <c r="P11250" s="2">
        <v>2</v>
      </c>
      <c r="Q11250" t="s">
        <v>80</v>
      </c>
      <c r="R11250" s="8">
        <v>46267</v>
      </c>
      <c r="S11250" s="2">
        <v>1</v>
      </c>
      <c r="T11250" s="2" t="s">
        <v>81</v>
      </c>
    </row>
    <row r="11251" spans="1:20" x14ac:dyDescent="0.25">
      <c r="A11251">
        <v>1120266438</v>
      </c>
      <c r="B11251">
        <v>123937541</v>
      </c>
      <c r="C11251" t="s">
        <v>74</v>
      </c>
      <c r="D11251" t="s">
        <v>83</v>
      </c>
      <c r="E11251" t="s">
        <v>76</v>
      </c>
      <c r="F11251" s="7">
        <v>44739</v>
      </c>
      <c r="G11251" s="7">
        <v>44922</v>
      </c>
      <c r="H11251" t="s">
        <v>77</v>
      </c>
      <c r="I11251" t="s">
        <v>84</v>
      </c>
      <c r="J11251" s="7">
        <v>45944</v>
      </c>
      <c r="K11251" s="7">
        <v>46128</v>
      </c>
      <c r="L11251" s="7">
        <v>44922</v>
      </c>
      <c r="M11251" t="s">
        <v>77</v>
      </c>
      <c r="N11251" t="s">
        <v>79</v>
      </c>
      <c r="O11251">
        <v>2026</v>
      </c>
      <c r="P11251" s="2">
        <v>2</v>
      </c>
      <c r="Q11251" t="s">
        <v>80</v>
      </c>
      <c r="R11251" s="8">
        <v>46267</v>
      </c>
      <c r="S11251" s="2">
        <v>1</v>
      </c>
      <c r="T11251" s="2" t="s">
        <v>81</v>
      </c>
    </row>
    <row r="11252" spans="1:20" x14ac:dyDescent="0.25">
      <c r="A11252">
        <v>1120266526</v>
      </c>
      <c r="B11252">
        <v>123989034</v>
      </c>
      <c r="C11252" t="s">
        <v>74</v>
      </c>
      <c r="D11252" t="s">
        <v>88</v>
      </c>
      <c r="E11252" t="s">
        <v>76</v>
      </c>
      <c r="F11252" s="7">
        <v>44745</v>
      </c>
      <c r="G11252" s="7">
        <v>45110</v>
      </c>
      <c r="H11252" t="s">
        <v>77</v>
      </c>
      <c r="I11252" t="s">
        <v>78</v>
      </c>
      <c r="J11252" s="7">
        <v>45750</v>
      </c>
      <c r="K11252" s="7">
        <v>45419</v>
      </c>
      <c r="L11252" s="7">
        <v>45110</v>
      </c>
      <c r="M11252" t="s">
        <v>77</v>
      </c>
      <c r="N11252" t="s">
        <v>79</v>
      </c>
      <c r="O11252">
        <v>2026</v>
      </c>
      <c r="P11252" s="2">
        <v>2</v>
      </c>
      <c r="Q11252" t="s">
        <v>80</v>
      </c>
      <c r="R11252" s="8">
        <v>46267</v>
      </c>
      <c r="S11252" s="2">
        <v>1</v>
      </c>
      <c r="T11252" s="2" t="s">
        <v>81</v>
      </c>
    </row>
    <row r="11253" spans="1:20" x14ac:dyDescent="0.25">
      <c r="A11253">
        <v>1120267993</v>
      </c>
      <c r="B11253">
        <v>124559910</v>
      </c>
      <c r="C11253" t="s">
        <v>82</v>
      </c>
      <c r="D11253" t="s">
        <v>83</v>
      </c>
      <c r="E11253" t="s">
        <v>76</v>
      </c>
      <c r="F11253" s="7">
        <v>44823</v>
      </c>
      <c r="G11253" s="7">
        <v>45004</v>
      </c>
      <c r="H11253" t="s">
        <v>77</v>
      </c>
      <c r="I11253" t="s">
        <v>84</v>
      </c>
      <c r="J11253" s="7">
        <v>45725</v>
      </c>
      <c r="K11253" s="7">
        <v>45748</v>
      </c>
      <c r="L11253" s="7">
        <v>45004</v>
      </c>
      <c r="M11253" t="s">
        <v>77</v>
      </c>
      <c r="N11253" t="s">
        <v>79</v>
      </c>
      <c r="O11253">
        <v>2026</v>
      </c>
      <c r="P11253" s="2">
        <v>2</v>
      </c>
      <c r="Q11253" t="s">
        <v>80</v>
      </c>
      <c r="R11253" s="8">
        <v>46267</v>
      </c>
      <c r="S11253" s="2">
        <v>1</v>
      </c>
      <c r="T11253" s="2" t="s">
        <v>81</v>
      </c>
    </row>
    <row r="11254" spans="1:20" x14ac:dyDescent="0.25">
      <c r="A11254">
        <v>1120269362</v>
      </c>
      <c r="B11254">
        <v>126117903</v>
      </c>
      <c r="C11254" t="s">
        <v>82</v>
      </c>
      <c r="D11254" t="s">
        <v>75</v>
      </c>
      <c r="E11254" t="s">
        <v>76</v>
      </c>
      <c r="F11254" s="7">
        <v>44075</v>
      </c>
      <c r="G11254" s="7">
        <v>44440</v>
      </c>
      <c r="H11254" t="s">
        <v>77</v>
      </c>
      <c r="I11254" t="s">
        <v>78</v>
      </c>
      <c r="J11254" s="7">
        <v>45784</v>
      </c>
      <c r="K11254" s="7">
        <v>45068</v>
      </c>
      <c r="L11254" s="7">
        <v>44440</v>
      </c>
      <c r="M11254" t="s">
        <v>77</v>
      </c>
      <c r="N11254" t="s">
        <v>79</v>
      </c>
      <c r="O11254">
        <v>2026</v>
      </c>
      <c r="P11254" s="2">
        <v>2</v>
      </c>
      <c r="Q11254" t="s">
        <v>80</v>
      </c>
      <c r="R11254" s="8">
        <v>46267</v>
      </c>
      <c r="S11254" s="2">
        <v>1</v>
      </c>
      <c r="T11254" s="2" t="s">
        <v>81</v>
      </c>
    </row>
    <row r="11255" spans="1:20" x14ac:dyDescent="0.25">
      <c r="A11255">
        <v>1120269387</v>
      </c>
      <c r="B11255">
        <v>126123925</v>
      </c>
      <c r="C11255" t="s">
        <v>82</v>
      </c>
      <c r="D11255" t="s">
        <v>88</v>
      </c>
      <c r="E11255" t="s">
        <v>76</v>
      </c>
      <c r="F11255" s="7">
        <v>45059</v>
      </c>
      <c r="G11255" s="7">
        <v>45425</v>
      </c>
      <c r="H11255" t="s">
        <v>77</v>
      </c>
      <c r="I11255" t="s">
        <v>78</v>
      </c>
      <c r="J11255" s="7">
        <v>46102</v>
      </c>
      <c r="K11255" s="7">
        <v>45894</v>
      </c>
      <c r="L11255" s="7">
        <v>45425</v>
      </c>
      <c r="M11255" t="s">
        <v>77</v>
      </c>
      <c r="N11255" t="s">
        <v>79</v>
      </c>
      <c r="O11255">
        <v>2026</v>
      </c>
      <c r="P11255" s="2">
        <v>2</v>
      </c>
      <c r="Q11255" t="s">
        <v>80</v>
      </c>
      <c r="R11255" s="8">
        <v>46267</v>
      </c>
      <c r="S11255" s="2">
        <v>1</v>
      </c>
      <c r="T11255" s="2" t="s">
        <v>81</v>
      </c>
    </row>
    <row r="11256" spans="1:20" x14ac:dyDescent="0.25">
      <c r="A11256">
        <v>1120269391</v>
      </c>
      <c r="B11256">
        <v>126124195</v>
      </c>
      <c r="C11256" t="s">
        <v>93</v>
      </c>
      <c r="D11256" t="s">
        <v>75</v>
      </c>
      <c r="E11256" t="s">
        <v>76</v>
      </c>
      <c r="F11256" s="7">
        <v>45059</v>
      </c>
      <c r="G11256" s="7">
        <v>45425</v>
      </c>
      <c r="H11256" t="s">
        <v>77</v>
      </c>
      <c r="I11256" t="s">
        <v>78</v>
      </c>
      <c r="J11256" s="7"/>
      <c r="K11256" s="7">
        <v>45063</v>
      </c>
      <c r="L11256" s="7">
        <v>45425</v>
      </c>
      <c r="M11256" t="s">
        <v>77</v>
      </c>
      <c r="N11256"/>
      <c r="O11256">
        <v>2026</v>
      </c>
      <c r="P11256" s="2">
        <v>2</v>
      </c>
      <c r="Q11256" t="s">
        <v>80</v>
      </c>
      <c r="R11256" s="8">
        <v>46267</v>
      </c>
      <c r="S11256" s="2">
        <v>1</v>
      </c>
      <c r="T11256" s="2" t="s">
        <v>81</v>
      </c>
    </row>
    <row r="11257" spans="1:20" x14ac:dyDescent="0.25">
      <c r="A11257">
        <v>1120269751</v>
      </c>
      <c r="B11257">
        <v>126301274</v>
      </c>
      <c r="C11257" t="s">
        <v>74</v>
      </c>
      <c r="D11257" t="s">
        <v>83</v>
      </c>
      <c r="E11257" t="s">
        <v>76</v>
      </c>
      <c r="F11257" s="7">
        <v>45083</v>
      </c>
      <c r="G11257" s="7">
        <v>45266</v>
      </c>
      <c r="H11257" t="s">
        <v>77</v>
      </c>
      <c r="I11257" t="s">
        <v>84</v>
      </c>
      <c r="J11257" s="7">
        <v>45633</v>
      </c>
      <c r="K11257" s="7">
        <v>45748</v>
      </c>
      <c r="L11257" s="7">
        <v>45266</v>
      </c>
      <c r="M11257" t="s">
        <v>77</v>
      </c>
      <c r="N11257" t="s">
        <v>79</v>
      </c>
      <c r="O11257">
        <v>2026</v>
      </c>
      <c r="P11257" s="2">
        <v>2</v>
      </c>
      <c r="Q11257" t="s">
        <v>80</v>
      </c>
      <c r="R11257" s="8">
        <v>46267</v>
      </c>
      <c r="S11257" s="2">
        <v>1</v>
      </c>
      <c r="T11257" s="2" t="s">
        <v>81</v>
      </c>
    </row>
    <row r="11258" spans="1:20" x14ac:dyDescent="0.25">
      <c r="A11258">
        <v>1120270404</v>
      </c>
      <c r="B11258">
        <v>126594539</v>
      </c>
      <c r="C11258" t="s">
        <v>82</v>
      </c>
      <c r="D11258" t="s">
        <v>88</v>
      </c>
      <c r="E11258" t="s">
        <v>76</v>
      </c>
      <c r="F11258" s="7">
        <v>45122</v>
      </c>
      <c r="G11258" s="7">
        <v>46949</v>
      </c>
      <c r="H11258" t="s">
        <v>77</v>
      </c>
      <c r="I11258" t="s">
        <v>84</v>
      </c>
      <c r="J11258" s="7">
        <v>45723</v>
      </c>
      <c r="K11258" s="7">
        <v>46104</v>
      </c>
      <c r="L11258" s="7">
        <v>46949</v>
      </c>
      <c r="M11258" t="s">
        <v>77</v>
      </c>
      <c r="N11258" t="s">
        <v>79</v>
      </c>
      <c r="O11258">
        <v>2026</v>
      </c>
      <c r="P11258" s="2">
        <v>2</v>
      </c>
      <c r="Q11258" t="s">
        <v>80</v>
      </c>
      <c r="R11258" s="8">
        <v>46267</v>
      </c>
      <c r="S11258" s="2">
        <v>1</v>
      </c>
      <c r="T11258" s="2" t="s">
        <v>81</v>
      </c>
    </row>
    <row r="11259" spans="1:20" x14ac:dyDescent="0.25">
      <c r="A11259">
        <v>1120270677</v>
      </c>
      <c r="B11259">
        <v>126693981</v>
      </c>
      <c r="C11259" t="s">
        <v>85</v>
      </c>
      <c r="D11259" t="s">
        <v>75</v>
      </c>
      <c r="E11259" t="s">
        <v>76</v>
      </c>
      <c r="F11259" s="7">
        <v>45135</v>
      </c>
      <c r="G11259" s="7">
        <v>45501</v>
      </c>
      <c r="H11259" t="s">
        <v>77</v>
      </c>
      <c r="I11259" t="s">
        <v>78</v>
      </c>
      <c r="J11259" s="7"/>
      <c r="K11259" s="7">
        <v>45138</v>
      </c>
      <c r="L11259" s="7">
        <v>45501</v>
      </c>
      <c r="M11259" t="s">
        <v>77</v>
      </c>
      <c r="N11259"/>
      <c r="O11259">
        <v>2026</v>
      </c>
      <c r="P11259" s="2">
        <v>2</v>
      </c>
      <c r="Q11259" t="s">
        <v>80</v>
      </c>
      <c r="R11259" s="8">
        <v>46267</v>
      </c>
      <c r="S11259" s="2">
        <v>1</v>
      </c>
      <c r="T11259" s="2" t="s">
        <v>81</v>
      </c>
    </row>
    <row r="11260" spans="1:20" x14ac:dyDescent="0.25">
      <c r="A11260">
        <v>1120271171</v>
      </c>
      <c r="B11260">
        <v>126887232</v>
      </c>
      <c r="C11260" t="s">
        <v>82</v>
      </c>
      <c r="D11260" t="s">
        <v>88</v>
      </c>
      <c r="E11260" t="s">
        <v>76</v>
      </c>
      <c r="F11260" s="7">
        <v>45160</v>
      </c>
      <c r="G11260" s="7">
        <v>45526</v>
      </c>
      <c r="H11260" t="s">
        <v>77</v>
      </c>
      <c r="I11260" t="s">
        <v>78</v>
      </c>
      <c r="J11260" s="7">
        <v>45427</v>
      </c>
      <c r="K11260" s="7">
        <v>45437</v>
      </c>
      <c r="L11260" s="7">
        <v>45526</v>
      </c>
      <c r="M11260" t="s">
        <v>77</v>
      </c>
      <c r="N11260" t="s">
        <v>79</v>
      </c>
      <c r="O11260">
        <v>2026</v>
      </c>
      <c r="P11260" s="2">
        <v>2</v>
      </c>
      <c r="Q11260" t="s">
        <v>80</v>
      </c>
      <c r="R11260" s="8">
        <v>46267</v>
      </c>
      <c r="S11260" s="2">
        <v>1</v>
      </c>
      <c r="T11260" s="2" t="s">
        <v>81</v>
      </c>
    </row>
    <row r="11261" spans="1:20" x14ac:dyDescent="0.25">
      <c r="A11261">
        <v>1120271316</v>
      </c>
      <c r="B11261">
        <v>126943356</v>
      </c>
      <c r="C11261" t="s">
        <v>98</v>
      </c>
      <c r="D11261" t="s">
        <v>75</v>
      </c>
      <c r="E11261" t="s">
        <v>76</v>
      </c>
      <c r="F11261" s="7">
        <v>45167</v>
      </c>
      <c r="G11261" s="7">
        <v>45533</v>
      </c>
      <c r="H11261" t="s">
        <v>77</v>
      </c>
      <c r="I11261" t="s">
        <v>89</v>
      </c>
      <c r="J11261" s="7"/>
      <c r="K11261" s="7">
        <v>45862</v>
      </c>
      <c r="L11261" s="7">
        <v>45533</v>
      </c>
      <c r="M11261" t="s">
        <v>77</v>
      </c>
      <c r="N11261"/>
      <c r="O11261">
        <v>2026</v>
      </c>
      <c r="P11261" s="2">
        <v>2</v>
      </c>
      <c r="Q11261" t="s">
        <v>80</v>
      </c>
      <c r="R11261" s="8">
        <v>46267</v>
      </c>
      <c r="S11261" s="2">
        <v>1</v>
      </c>
      <c r="T11261" s="2" t="s">
        <v>81</v>
      </c>
    </row>
    <row r="11262" spans="1:20" x14ac:dyDescent="0.25">
      <c r="A11262">
        <v>1120272307</v>
      </c>
      <c r="B11262">
        <v>127296461</v>
      </c>
      <c r="C11262" t="s">
        <v>98</v>
      </c>
      <c r="D11262" t="s">
        <v>88</v>
      </c>
      <c r="E11262" t="s">
        <v>76</v>
      </c>
      <c r="F11262" s="7">
        <v>45217</v>
      </c>
      <c r="G11262" s="7">
        <v>45583</v>
      </c>
      <c r="H11262" t="s">
        <v>86</v>
      </c>
      <c r="I11262" t="s">
        <v>87</v>
      </c>
      <c r="J11262" s="7"/>
      <c r="K11262" s="7">
        <v>45922</v>
      </c>
      <c r="L11262" s="7">
        <v>45583</v>
      </c>
      <c r="M11262" t="s">
        <v>86</v>
      </c>
      <c r="N11262"/>
      <c r="O11262">
        <v>2026</v>
      </c>
      <c r="P11262" s="2">
        <v>2</v>
      </c>
      <c r="Q11262" t="s">
        <v>80</v>
      </c>
      <c r="R11262" s="8">
        <v>46267</v>
      </c>
      <c r="S11262" s="2">
        <v>1</v>
      </c>
      <c r="T11262" s="2" t="s">
        <v>81</v>
      </c>
    </row>
    <row r="11263" spans="1:20" x14ac:dyDescent="0.25">
      <c r="A11263">
        <v>1120272902</v>
      </c>
      <c r="B11263">
        <v>127486735</v>
      </c>
      <c r="C11263" t="s">
        <v>82</v>
      </c>
      <c r="D11263" t="s">
        <v>88</v>
      </c>
      <c r="E11263" t="s">
        <v>76</v>
      </c>
      <c r="F11263" s="7">
        <v>45245</v>
      </c>
      <c r="G11263" s="7">
        <v>45611</v>
      </c>
      <c r="H11263" t="s">
        <v>77</v>
      </c>
      <c r="I11263" t="s">
        <v>84</v>
      </c>
      <c r="J11263" s="7">
        <v>45733</v>
      </c>
      <c r="K11263" s="7">
        <v>45748</v>
      </c>
      <c r="L11263" s="7">
        <v>45611</v>
      </c>
      <c r="M11263" t="s">
        <v>77</v>
      </c>
      <c r="N11263" t="s">
        <v>79</v>
      </c>
      <c r="O11263">
        <v>2026</v>
      </c>
      <c r="P11263" s="2">
        <v>2</v>
      </c>
      <c r="Q11263" t="s">
        <v>80</v>
      </c>
      <c r="R11263" s="8">
        <v>46267</v>
      </c>
      <c r="S11263" s="2">
        <v>1</v>
      </c>
      <c r="T11263" s="2" t="s">
        <v>81</v>
      </c>
    </row>
    <row r="11264" spans="1:20" x14ac:dyDescent="0.25">
      <c r="A11264">
        <v>1120273969</v>
      </c>
      <c r="B11264">
        <v>129147446</v>
      </c>
      <c r="C11264" t="s">
        <v>82</v>
      </c>
      <c r="D11264" t="s">
        <v>83</v>
      </c>
      <c r="E11264" t="s">
        <v>76</v>
      </c>
      <c r="F11264" s="7">
        <v>45471</v>
      </c>
      <c r="G11264" s="7">
        <v>45654</v>
      </c>
      <c r="H11264" t="s">
        <v>77</v>
      </c>
      <c r="I11264" t="s">
        <v>84</v>
      </c>
      <c r="J11264" s="7"/>
      <c r="K11264" s="7">
        <v>45748</v>
      </c>
      <c r="L11264" s="7">
        <v>45654</v>
      </c>
      <c r="M11264" t="s">
        <v>77</v>
      </c>
      <c r="N11264"/>
      <c r="O11264">
        <v>2026</v>
      </c>
      <c r="P11264" s="2">
        <v>2</v>
      </c>
      <c r="Q11264" t="s">
        <v>80</v>
      </c>
      <c r="R11264" s="8">
        <v>46267</v>
      </c>
      <c r="S11264" s="2">
        <v>1</v>
      </c>
      <c r="T11264" s="2" t="s">
        <v>81</v>
      </c>
    </row>
    <row r="11265" spans="1:20" x14ac:dyDescent="0.25">
      <c r="A11265">
        <v>1120274063</v>
      </c>
      <c r="B11265">
        <v>129226720</v>
      </c>
      <c r="C11265" t="s">
        <v>98</v>
      </c>
      <c r="D11265" t="s">
        <v>88</v>
      </c>
      <c r="E11265" t="s">
        <v>76</v>
      </c>
      <c r="F11265" s="7">
        <v>45488</v>
      </c>
      <c r="G11265" s="7">
        <v>45853</v>
      </c>
      <c r="H11265" t="s">
        <v>77</v>
      </c>
      <c r="I11265" t="s">
        <v>78</v>
      </c>
      <c r="J11265" s="7"/>
      <c r="K11265" s="7">
        <v>45973</v>
      </c>
      <c r="L11265" s="7">
        <v>45853</v>
      </c>
      <c r="M11265" t="s">
        <v>77</v>
      </c>
      <c r="N11265"/>
      <c r="O11265">
        <v>2026</v>
      </c>
      <c r="P11265" s="2">
        <v>2</v>
      </c>
      <c r="Q11265" t="s">
        <v>80</v>
      </c>
      <c r="R11265" s="8">
        <v>46267</v>
      </c>
      <c r="S11265" s="2">
        <v>1</v>
      </c>
      <c r="T11265" s="2" t="s">
        <v>81</v>
      </c>
    </row>
    <row r="11266" spans="1:20" x14ac:dyDescent="0.25">
      <c r="A11266">
        <v>1120274100</v>
      </c>
      <c r="B11266">
        <v>129250730</v>
      </c>
      <c r="C11266" t="s">
        <v>74</v>
      </c>
      <c r="D11266" t="s">
        <v>88</v>
      </c>
      <c r="E11266" t="s">
        <v>76</v>
      </c>
      <c r="F11266" s="7">
        <v>45492</v>
      </c>
      <c r="G11266" s="7">
        <v>47318</v>
      </c>
      <c r="H11266" t="s">
        <v>77</v>
      </c>
      <c r="I11266" t="s">
        <v>78</v>
      </c>
      <c r="J11266" s="7">
        <v>46163</v>
      </c>
      <c r="K11266" s="7">
        <v>46065</v>
      </c>
      <c r="L11266" s="7">
        <v>47318</v>
      </c>
      <c r="M11266" t="s">
        <v>77</v>
      </c>
      <c r="N11266" t="s">
        <v>79</v>
      </c>
      <c r="O11266">
        <v>2026</v>
      </c>
      <c r="P11266" s="2">
        <v>2</v>
      </c>
      <c r="Q11266" t="s">
        <v>80</v>
      </c>
      <c r="R11266" s="8">
        <v>46267</v>
      </c>
      <c r="S11266" s="2">
        <v>1</v>
      </c>
      <c r="T11266" s="2" t="s">
        <v>81</v>
      </c>
    </row>
    <row r="11267" spans="1:20" x14ac:dyDescent="0.25">
      <c r="A11267">
        <v>1120274438</v>
      </c>
      <c r="B11267">
        <v>129385815</v>
      </c>
      <c r="C11267" t="s">
        <v>85</v>
      </c>
      <c r="D11267" t="s">
        <v>83</v>
      </c>
      <c r="E11267" t="s">
        <v>76</v>
      </c>
      <c r="F11267" s="7">
        <v>45518</v>
      </c>
      <c r="G11267" s="7">
        <v>47344</v>
      </c>
      <c r="H11267" t="s">
        <v>77</v>
      </c>
      <c r="I11267" t="s">
        <v>78</v>
      </c>
      <c r="J11267" s="7"/>
      <c r="K11267" s="7">
        <v>45816</v>
      </c>
      <c r="L11267" s="7">
        <v>47344</v>
      </c>
      <c r="M11267" t="s">
        <v>77</v>
      </c>
      <c r="N11267"/>
      <c r="O11267">
        <v>2026</v>
      </c>
      <c r="P11267" s="2">
        <v>2</v>
      </c>
      <c r="Q11267" t="s">
        <v>80</v>
      </c>
      <c r="R11267" s="8">
        <v>46267</v>
      </c>
      <c r="S11267" s="2">
        <v>1</v>
      </c>
      <c r="T11267" s="2" t="s">
        <v>81</v>
      </c>
    </row>
    <row r="11268" spans="1:20" x14ac:dyDescent="0.25">
      <c r="A11268">
        <v>1120274462</v>
      </c>
      <c r="B11268">
        <v>129398552</v>
      </c>
      <c r="C11268" t="s">
        <v>82</v>
      </c>
      <c r="D11268" t="s">
        <v>75</v>
      </c>
      <c r="E11268" t="s">
        <v>76</v>
      </c>
      <c r="F11268" s="7">
        <v>45511</v>
      </c>
      <c r="G11268" s="7">
        <v>45691</v>
      </c>
      <c r="H11268" t="s">
        <v>77</v>
      </c>
      <c r="I11268" t="s">
        <v>78</v>
      </c>
      <c r="J11268" s="7">
        <v>45828</v>
      </c>
      <c r="K11268" s="7">
        <v>45833</v>
      </c>
      <c r="L11268" s="7">
        <v>45691</v>
      </c>
      <c r="M11268" t="s">
        <v>77</v>
      </c>
      <c r="N11268" t="s">
        <v>92</v>
      </c>
      <c r="O11268">
        <v>2026</v>
      </c>
      <c r="P11268" s="2">
        <v>2</v>
      </c>
      <c r="Q11268" t="s">
        <v>80</v>
      </c>
      <c r="R11268" s="8">
        <v>46267</v>
      </c>
      <c r="S11268" s="2">
        <v>1</v>
      </c>
      <c r="T11268" s="2" t="s">
        <v>81</v>
      </c>
    </row>
    <row r="11269" spans="1:20" x14ac:dyDescent="0.25">
      <c r="A11269">
        <v>1120275182</v>
      </c>
      <c r="B11269">
        <v>129643946</v>
      </c>
      <c r="C11269" t="s">
        <v>82</v>
      </c>
      <c r="D11269" t="s">
        <v>88</v>
      </c>
      <c r="E11269" t="s">
        <v>76</v>
      </c>
      <c r="F11269" s="7">
        <v>45566</v>
      </c>
      <c r="G11269" s="7">
        <v>47392</v>
      </c>
      <c r="H11269" t="s">
        <v>77</v>
      </c>
      <c r="I11269" t="s">
        <v>78</v>
      </c>
      <c r="J11269" s="7">
        <v>46126</v>
      </c>
      <c r="K11269" s="7">
        <v>45588</v>
      </c>
      <c r="L11269" s="7">
        <v>47392</v>
      </c>
      <c r="M11269" t="s">
        <v>77</v>
      </c>
      <c r="N11269" t="s">
        <v>79</v>
      </c>
      <c r="O11269">
        <v>2026</v>
      </c>
      <c r="P11269" s="2">
        <v>2</v>
      </c>
      <c r="Q11269" t="s">
        <v>80</v>
      </c>
      <c r="R11269" s="8">
        <v>46267</v>
      </c>
      <c r="S11269" s="2">
        <v>1</v>
      </c>
      <c r="T11269" s="2" t="s">
        <v>81</v>
      </c>
    </row>
    <row r="11270" spans="1:20" x14ac:dyDescent="0.25">
      <c r="A11270">
        <v>1120280234</v>
      </c>
      <c r="B11270">
        <v>112168084</v>
      </c>
      <c r="C11270" t="s">
        <v>97</v>
      </c>
      <c r="D11270" t="s">
        <v>83</v>
      </c>
      <c r="E11270" t="s">
        <v>76</v>
      </c>
      <c r="F11270" s="7">
        <v>42663</v>
      </c>
      <c r="G11270" s="7">
        <v>44489</v>
      </c>
      <c r="H11270" t="s">
        <v>77</v>
      </c>
      <c r="I11270" t="s">
        <v>78</v>
      </c>
      <c r="J11270" s="7">
        <v>45929</v>
      </c>
      <c r="K11270" s="7">
        <v>43658</v>
      </c>
      <c r="L11270" s="7">
        <v>44489</v>
      </c>
      <c r="M11270" t="s">
        <v>77</v>
      </c>
      <c r="N11270" t="s">
        <v>79</v>
      </c>
      <c r="O11270">
        <v>2026</v>
      </c>
      <c r="P11270" s="2">
        <v>2</v>
      </c>
      <c r="Q11270" t="s">
        <v>80</v>
      </c>
      <c r="R11270" s="8">
        <v>46267</v>
      </c>
      <c r="S11270" s="2">
        <v>1</v>
      </c>
      <c r="T11270" s="2" t="s">
        <v>81</v>
      </c>
    </row>
    <row r="11271" spans="1:20" x14ac:dyDescent="0.25">
      <c r="A11271">
        <v>1120280321</v>
      </c>
      <c r="B11271">
        <v>112779702</v>
      </c>
      <c r="C11271" t="s">
        <v>82</v>
      </c>
      <c r="D11271" t="s">
        <v>75</v>
      </c>
      <c r="E11271" t="s">
        <v>76</v>
      </c>
      <c r="F11271" s="7">
        <v>42844</v>
      </c>
      <c r="G11271" s="7">
        <v>44670</v>
      </c>
      <c r="H11271" t="s">
        <v>77</v>
      </c>
      <c r="I11271" t="s">
        <v>78</v>
      </c>
      <c r="J11271" s="7">
        <v>45227</v>
      </c>
      <c r="K11271" s="7">
        <v>42849</v>
      </c>
      <c r="L11271" s="7">
        <v>44670</v>
      </c>
      <c r="M11271" t="s">
        <v>77</v>
      </c>
      <c r="N11271" t="s">
        <v>92</v>
      </c>
      <c r="O11271">
        <v>2026</v>
      </c>
      <c r="P11271" s="2">
        <v>2</v>
      </c>
      <c r="Q11271" t="s">
        <v>80</v>
      </c>
      <c r="R11271" s="8">
        <v>46267</v>
      </c>
      <c r="S11271" s="2">
        <v>1</v>
      </c>
      <c r="T11271" s="2" t="s">
        <v>81</v>
      </c>
    </row>
    <row r="11272" spans="1:20" x14ac:dyDescent="0.25">
      <c r="A11272">
        <v>1120280674</v>
      </c>
      <c r="B11272">
        <v>114424813</v>
      </c>
      <c r="C11272" t="s">
        <v>91</v>
      </c>
      <c r="D11272" t="s">
        <v>75</v>
      </c>
      <c r="E11272" t="s">
        <v>76</v>
      </c>
      <c r="F11272" s="7">
        <v>43178</v>
      </c>
      <c r="G11272" s="7">
        <v>45004</v>
      </c>
      <c r="H11272" t="s">
        <v>77</v>
      </c>
      <c r="I11272" t="s">
        <v>78</v>
      </c>
      <c r="J11272" s="7">
        <v>45040</v>
      </c>
      <c r="K11272" s="7">
        <v>46043</v>
      </c>
      <c r="L11272" s="7">
        <v>45004</v>
      </c>
      <c r="M11272" t="s">
        <v>77</v>
      </c>
      <c r="N11272" t="s">
        <v>92</v>
      </c>
      <c r="O11272">
        <v>2026</v>
      </c>
      <c r="P11272" s="2">
        <v>2</v>
      </c>
      <c r="Q11272" t="s">
        <v>80</v>
      </c>
      <c r="R11272" s="8">
        <v>46267</v>
      </c>
      <c r="S11272" s="2">
        <v>1</v>
      </c>
      <c r="T11272" s="2" t="s">
        <v>81</v>
      </c>
    </row>
    <row r="11273" spans="1:20" x14ac:dyDescent="0.25">
      <c r="A11273">
        <v>1120280809</v>
      </c>
      <c r="B11273">
        <v>115326391</v>
      </c>
      <c r="C11273" t="s">
        <v>97</v>
      </c>
      <c r="D11273" t="s">
        <v>75</v>
      </c>
      <c r="E11273" t="s">
        <v>76</v>
      </c>
      <c r="F11273" s="7">
        <v>43413</v>
      </c>
      <c r="G11273" s="7">
        <v>43778</v>
      </c>
      <c r="H11273" t="s">
        <v>77</v>
      </c>
      <c r="I11273" t="s">
        <v>89</v>
      </c>
      <c r="J11273" s="7">
        <v>45917</v>
      </c>
      <c r="K11273" s="7">
        <v>43418</v>
      </c>
      <c r="L11273" s="7">
        <v>43778</v>
      </c>
      <c r="M11273" t="s">
        <v>77</v>
      </c>
      <c r="N11273" t="s">
        <v>79</v>
      </c>
      <c r="O11273">
        <v>2026</v>
      </c>
      <c r="P11273" s="2">
        <v>2</v>
      </c>
      <c r="Q11273" t="s">
        <v>80</v>
      </c>
      <c r="R11273" s="8">
        <v>46267</v>
      </c>
      <c r="S11273" s="2">
        <v>1</v>
      </c>
      <c r="T11273" s="2" t="s">
        <v>81</v>
      </c>
    </row>
    <row r="11274" spans="1:20" x14ac:dyDescent="0.25">
      <c r="A11274">
        <v>1120280861</v>
      </c>
      <c r="B11274">
        <v>116590858</v>
      </c>
      <c r="C11274" t="s">
        <v>96</v>
      </c>
      <c r="D11274" t="s">
        <v>75</v>
      </c>
      <c r="E11274" t="s">
        <v>76</v>
      </c>
      <c r="F11274" s="7">
        <v>43520</v>
      </c>
      <c r="G11274" s="7">
        <v>45346</v>
      </c>
      <c r="H11274" t="s">
        <v>77</v>
      </c>
      <c r="I11274" t="s">
        <v>78</v>
      </c>
      <c r="J11274" s="7">
        <v>46102</v>
      </c>
      <c r="K11274" s="7">
        <v>43521</v>
      </c>
      <c r="L11274" s="7">
        <v>45346</v>
      </c>
      <c r="M11274" t="s">
        <v>77</v>
      </c>
      <c r="N11274" t="s">
        <v>79</v>
      </c>
      <c r="O11274">
        <v>2026</v>
      </c>
      <c r="P11274" s="2">
        <v>2</v>
      </c>
      <c r="Q11274" t="s">
        <v>80</v>
      </c>
      <c r="R11274" s="8">
        <v>46267</v>
      </c>
      <c r="S11274" s="2">
        <v>1</v>
      </c>
      <c r="T11274" s="2" t="s">
        <v>81</v>
      </c>
    </row>
    <row r="11275" spans="1:20" x14ac:dyDescent="0.25">
      <c r="A11275">
        <v>1120280888</v>
      </c>
      <c r="B11275">
        <v>116710455</v>
      </c>
      <c r="C11275" t="s">
        <v>82</v>
      </c>
      <c r="D11275" t="s">
        <v>88</v>
      </c>
      <c r="E11275" t="s">
        <v>76</v>
      </c>
      <c r="F11275" s="7">
        <v>43535</v>
      </c>
      <c r="G11275" s="7">
        <v>43901</v>
      </c>
      <c r="H11275" t="s">
        <v>77</v>
      </c>
      <c r="I11275" t="s">
        <v>78</v>
      </c>
      <c r="J11275" s="7">
        <v>45133</v>
      </c>
      <c r="K11275" s="7">
        <v>43570</v>
      </c>
      <c r="L11275" s="7">
        <v>43901</v>
      </c>
      <c r="M11275" t="s">
        <v>77</v>
      </c>
      <c r="N11275" t="s">
        <v>92</v>
      </c>
      <c r="O11275">
        <v>2026</v>
      </c>
      <c r="P11275" s="2">
        <v>2</v>
      </c>
      <c r="Q11275" t="s">
        <v>80</v>
      </c>
      <c r="R11275" s="8">
        <v>46267</v>
      </c>
      <c r="S11275" s="2">
        <v>1</v>
      </c>
      <c r="T11275" s="2" t="s">
        <v>81</v>
      </c>
    </row>
    <row r="11276" spans="1:20" x14ac:dyDescent="0.25">
      <c r="A11276">
        <v>1120280901</v>
      </c>
      <c r="B11276">
        <v>116732948</v>
      </c>
      <c r="C11276" t="s">
        <v>93</v>
      </c>
      <c r="D11276" t="s">
        <v>75</v>
      </c>
      <c r="E11276" t="s">
        <v>76</v>
      </c>
      <c r="F11276" s="7">
        <v>43538</v>
      </c>
      <c r="G11276" s="7">
        <v>45365</v>
      </c>
      <c r="H11276" t="s">
        <v>77</v>
      </c>
      <c r="I11276" t="s">
        <v>78</v>
      </c>
      <c r="J11276" s="7">
        <v>44727</v>
      </c>
      <c r="K11276" s="7">
        <v>44373</v>
      </c>
      <c r="L11276" s="7">
        <v>45365</v>
      </c>
      <c r="M11276" t="s">
        <v>77</v>
      </c>
      <c r="N11276" t="s">
        <v>92</v>
      </c>
      <c r="O11276">
        <v>2026</v>
      </c>
      <c r="P11276" s="2">
        <v>2</v>
      </c>
      <c r="Q11276" t="s">
        <v>80</v>
      </c>
      <c r="R11276" s="8">
        <v>46267</v>
      </c>
      <c r="S11276" s="2">
        <v>1</v>
      </c>
      <c r="T11276" s="2" t="s">
        <v>81</v>
      </c>
    </row>
    <row r="11277" spans="1:20" x14ac:dyDescent="0.25">
      <c r="A11277">
        <v>1120280933</v>
      </c>
      <c r="B11277">
        <v>116790755</v>
      </c>
      <c r="C11277" t="s">
        <v>90</v>
      </c>
      <c r="D11277" t="s">
        <v>88</v>
      </c>
      <c r="E11277" t="s">
        <v>76</v>
      </c>
      <c r="F11277" s="7">
        <v>43544</v>
      </c>
      <c r="G11277" s="7">
        <v>43910</v>
      </c>
      <c r="H11277" t="s">
        <v>77</v>
      </c>
      <c r="I11277" t="s">
        <v>78</v>
      </c>
      <c r="J11277" s="7">
        <v>46192</v>
      </c>
      <c r="K11277" s="7">
        <v>45939</v>
      </c>
      <c r="L11277" s="7">
        <v>43910</v>
      </c>
      <c r="M11277" t="s">
        <v>77</v>
      </c>
      <c r="N11277" t="s">
        <v>79</v>
      </c>
      <c r="O11277">
        <v>2026</v>
      </c>
      <c r="P11277" s="2">
        <v>2</v>
      </c>
      <c r="Q11277" t="s">
        <v>80</v>
      </c>
      <c r="R11277" s="8">
        <v>46267</v>
      </c>
      <c r="S11277" s="2">
        <v>1</v>
      </c>
      <c r="T11277" s="2" t="s">
        <v>81</v>
      </c>
    </row>
    <row r="11278" spans="1:20" x14ac:dyDescent="0.25">
      <c r="A11278">
        <v>1120280970</v>
      </c>
      <c r="B11278">
        <v>116821504</v>
      </c>
      <c r="C11278" t="s">
        <v>82</v>
      </c>
      <c r="D11278" t="s">
        <v>88</v>
      </c>
      <c r="E11278" t="s">
        <v>76</v>
      </c>
      <c r="F11278" s="7">
        <v>43548</v>
      </c>
      <c r="G11278" s="7">
        <v>43914</v>
      </c>
      <c r="H11278" t="s">
        <v>77</v>
      </c>
      <c r="I11278" t="s">
        <v>78</v>
      </c>
      <c r="J11278" s="7">
        <v>46192</v>
      </c>
      <c r="K11278" s="7">
        <v>45057</v>
      </c>
      <c r="L11278" s="7">
        <v>43914</v>
      </c>
      <c r="M11278" t="s">
        <v>77</v>
      </c>
      <c r="N11278" t="s">
        <v>79</v>
      </c>
      <c r="O11278">
        <v>2026</v>
      </c>
      <c r="P11278" s="2">
        <v>2</v>
      </c>
      <c r="Q11278" t="s">
        <v>80</v>
      </c>
      <c r="R11278" s="8">
        <v>46267</v>
      </c>
      <c r="S11278" s="2">
        <v>1</v>
      </c>
      <c r="T11278" s="2" t="s">
        <v>81</v>
      </c>
    </row>
    <row r="11279" spans="1:20" x14ac:dyDescent="0.25">
      <c r="A11279">
        <v>1120280974</v>
      </c>
      <c r="B11279">
        <v>116824062</v>
      </c>
      <c r="C11279" t="s">
        <v>85</v>
      </c>
      <c r="D11279" t="s">
        <v>83</v>
      </c>
      <c r="E11279" t="s">
        <v>76</v>
      </c>
      <c r="F11279" s="7">
        <v>43548</v>
      </c>
      <c r="G11279" s="7">
        <v>43732</v>
      </c>
      <c r="H11279" t="s">
        <v>77</v>
      </c>
      <c r="I11279" t="s">
        <v>78</v>
      </c>
      <c r="J11279" s="7">
        <v>45777</v>
      </c>
      <c r="K11279" s="7">
        <v>43606</v>
      </c>
      <c r="L11279" s="7">
        <v>43732</v>
      </c>
      <c r="M11279" t="s">
        <v>77</v>
      </c>
      <c r="N11279" t="s">
        <v>79</v>
      </c>
      <c r="O11279">
        <v>2026</v>
      </c>
      <c r="P11279" s="2">
        <v>2</v>
      </c>
      <c r="Q11279" t="s">
        <v>80</v>
      </c>
      <c r="R11279" s="8">
        <v>46267</v>
      </c>
      <c r="S11279" s="2">
        <v>1</v>
      </c>
      <c r="T11279" s="2" t="s">
        <v>81</v>
      </c>
    </row>
    <row r="11280" spans="1:20" x14ac:dyDescent="0.25">
      <c r="A11280">
        <v>1120280994</v>
      </c>
      <c r="B11280">
        <v>116850229</v>
      </c>
      <c r="C11280" t="s">
        <v>82</v>
      </c>
      <c r="D11280" t="s">
        <v>88</v>
      </c>
      <c r="E11280" t="s">
        <v>76</v>
      </c>
      <c r="F11280" s="7">
        <v>43551</v>
      </c>
      <c r="G11280" s="7">
        <v>43917</v>
      </c>
      <c r="H11280" t="s">
        <v>77</v>
      </c>
      <c r="I11280" t="s">
        <v>78</v>
      </c>
      <c r="J11280" s="7">
        <v>45236</v>
      </c>
      <c r="K11280" s="7">
        <v>44279</v>
      </c>
      <c r="L11280" s="7">
        <v>43917</v>
      </c>
      <c r="M11280" t="s">
        <v>77</v>
      </c>
      <c r="N11280" t="s">
        <v>92</v>
      </c>
      <c r="O11280">
        <v>2026</v>
      </c>
      <c r="P11280" s="2">
        <v>2</v>
      </c>
      <c r="Q11280" t="s">
        <v>80</v>
      </c>
      <c r="R11280" s="8">
        <v>46267</v>
      </c>
      <c r="S11280" s="2">
        <v>1</v>
      </c>
      <c r="T11280" s="2" t="s">
        <v>81</v>
      </c>
    </row>
    <row r="11281" spans="1:20" x14ac:dyDescent="0.25">
      <c r="A11281">
        <v>1120281000</v>
      </c>
      <c r="B11281">
        <v>116853435</v>
      </c>
      <c r="C11281" t="s">
        <v>82</v>
      </c>
      <c r="D11281" t="s">
        <v>88</v>
      </c>
      <c r="E11281" t="s">
        <v>76</v>
      </c>
      <c r="F11281" s="7">
        <v>43551</v>
      </c>
      <c r="G11281" s="7">
        <v>43917</v>
      </c>
      <c r="H11281" t="s">
        <v>77</v>
      </c>
      <c r="I11281" t="s">
        <v>78</v>
      </c>
      <c r="J11281" s="7">
        <v>45542</v>
      </c>
      <c r="K11281" s="7">
        <v>44260</v>
      </c>
      <c r="L11281" s="7">
        <v>43917</v>
      </c>
      <c r="M11281" t="s">
        <v>77</v>
      </c>
      <c r="N11281" t="s">
        <v>79</v>
      </c>
      <c r="O11281">
        <v>2026</v>
      </c>
      <c r="P11281" s="2">
        <v>2</v>
      </c>
      <c r="Q11281" t="s">
        <v>80</v>
      </c>
      <c r="R11281" s="8">
        <v>46267</v>
      </c>
      <c r="S11281" s="2">
        <v>1</v>
      </c>
      <c r="T11281" s="2" t="s">
        <v>81</v>
      </c>
    </row>
    <row r="11282" spans="1:20" x14ac:dyDescent="0.25">
      <c r="A11282">
        <v>1120281026</v>
      </c>
      <c r="B11282">
        <v>116879300</v>
      </c>
      <c r="C11282" t="s">
        <v>85</v>
      </c>
      <c r="D11282" t="s">
        <v>83</v>
      </c>
      <c r="E11282" t="s">
        <v>76</v>
      </c>
      <c r="F11282" s="7">
        <v>43556</v>
      </c>
      <c r="G11282" s="7">
        <v>43739</v>
      </c>
      <c r="H11282" t="s">
        <v>77</v>
      </c>
      <c r="I11282" t="s">
        <v>78</v>
      </c>
      <c r="J11282" s="7">
        <v>45914</v>
      </c>
      <c r="K11282" s="7">
        <v>45748</v>
      </c>
      <c r="L11282" s="7">
        <v>43739</v>
      </c>
      <c r="M11282" t="s">
        <v>77</v>
      </c>
      <c r="N11282" t="s">
        <v>79</v>
      </c>
      <c r="O11282">
        <v>2026</v>
      </c>
      <c r="P11282" s="2">
        <v>2</v>
      </c>
      <c r="Q11282" t="s">
        <v>80</v>
      </c>
      <c r="R11282" s="8">
        <v>46267</v>
      </c>
      <c r="S11282" s="2">
        <v>1</v>
      </c>
      <c r="T11282" s="2" t="s">
        <v>81</v>
      </c>
    </row>
    <row r="11283" spans="1:20" x14ac:dyDescent="0.25">
      <c r="A11283">
        <v>1120281095</v>
      </c>
      <c r="B11283">
        <v>117021878</v>
      </c>
      <c r="C11283" t="s">
        <v>96</v>
      </c>
      <c r="D11283" t="s">
        <v>83</v>
      </c>
      <c r="E11283" t="s">
        <v>76</v>
      </c>
      <c r="F11283" s="7">
        <v>43568</v>
      </c>
      <c r="G11283" s="7">
        <v>43751</v>
      </c>
      <c r="H11283" t="s">
        <v>77</v>
      </c>
      <c r="I11283" t="s">
        <v>78</v>
      </c>
      <c r="J11283" s="7">
        <v>45504</v>
      </c>
      <c r="K11283" s="7">
        <v>43683</v>
      </c>
      <c r="L11283" s="7">
        <v>43751</v>
      </c>
      <c r="M11283" t="s">
        <v>77</v>
      </c>
      <c r="N11283" t="s">
        <v>79</v>
      </c>
      <c r="O11283">
        <v>2026</v>
      </c>
      <c r="P11283" s="2">
        <v>2</v>
      </c>
      <c r="Q11283" t="s">
        <v>80</v>
      </c>
      <c r="R11283" s="8">
        <v>46267</v>
      </c>
      <c r="S11283" s="2">
        <v>1</v>
      </c>
      <c r="T11283" s="2" t="s">
        <v>81</v>
      </c>
    </row>
    <row r="11284" spans="1:20" x14ac:dyDescent="0.25">
      <c r="A11284">
        <v>1120281214</v>
      </c>
      <c r="B11284">
        <v>117131454</v>
      </c>
      <c r="C11284" t="s">
        <v>82</v>
      </c>
      <c r="D11284" t="s">
        <v>88</v>
      </c>
      <c r="E11284" t="s">
        <v>76</v>
      </c>
      <c r="F11284" s="7">
        <v>43585</v>
      </c>
      <c r="G11284" s="7">
        <v>43951</v>
      </c>
      <c r="H11284" t="s">
        <v>77</v>
      </c>
      <c r="I11284" t="s">
        <v>84</v>
      </c>
      <c r="J11284" s="7">
        <v>46088</v>
      </c>
      <c r="K11284" s="7">
        <v>46069</v>
      </c>
      <c r="L11284" s="7">
        <v>43951</v>
      </c>
      <c r="M11284" t="s">
        <v>77</v>
      </c>
      <c r="N11284" t="s">
        <v>79</v>
      </c>
      <c r="O11284">
        <v>2026</v>
      </c>
      <c r="P11284" s="2">
        <v>2</v>
      </c>
      <c r="Q11284" t="s">
        <v>80</v>
      </c>
      <c r="R11284" s="8">
        <v>46267</v>
      </c>
      <c r="S11284" s="2">
        <v>1</v>
      </c>
      <c r="T11284" s="2" t="s">
        <v>81</v>
      </c>
    </row>
    <row r="11285" spans="1:20" x14ac:dyDescent="0.25">
      <c r="A11285">
        <v>1120281256</v>
      </c>
      <c r="B11285">
        <v>117174142</v>
      </c>
      <c r="C11285" t="s">
        <v>85</v>
      </c>
      <c r="D11285" t="s">
        <v>88</v>
      </c>
      <c r="E11285" t="s">
        <v>76</v>
      </c>
      <c r="F11285" s="7">
        <v>43591</v>
      </c>
      <c r="G11285" s="7">
        <v>43957</v>
      </c>
      <c r="H11285" t="s">
        <v>77</v>
      </c>
      <c r="I11285" t="s">
        <v>84</v>
      </c>
      <c r="J11285" s="7">
        <v>45878</v>
      </c>
      <c r="K11285" s="7">
        <v>45747</v>
      </c>
      <c r="L11285" s="7">
        <v>43957</v>
      </c>
      <c r="M11285" t="s">
        <v>77</v>
      </c>
      <c r="N11285" t="s">
        <v>79</v>
      </c>
      <c r="O11285">
        <v>2026</v>
      </c>
      <c r="P11285" s="2">
        <v>2</v>
      </c>
      <c r="Q11285" t="s">
        <v>80</v>
      </c>
      <c r="R11285" s="8">
        <v>46267</v>
      </c>
      <c r="S11285" s="2">
        <v>1</v>
      </c>
      <c r="T11285" s="2" t="s">
        <v>81</v>
      </c>
    </row>
    <row r="11286" spans="1:20" x14ac:dyDescent="0.25">
      <c r="A11286">
        <v>1120281330</v>
      </c>
      <c r="B11286">
        <v>117222747</v>
      </c>
      <c r="C11286" t="s">
        <v>82</v>
      </c>
      <c r="D11286" t="s">
        <v>83</v>
      </c>
      <c r="E11286" t="s">
        <v>76</v>
      </c>
      <c r="F11286" s="7">
        <v>43598</v>
      </c>
      <c r="G11286" s="7">
        <v>43778</v>
      </c>
      <c r="H11286" t="s">
        <v>77</v>
      </c>
      <c r="I11286" t="s">
        <v>78</v>
      </c>
      <c r="J11286" s="7">
        <v>45944</v>
      </c>
      <c r="K11286" s="7">
        <v>43667</v>
      </c>
      <c r="L11286" s="7">
        <v>43778</v>
      </c>
      <c r="M11286" t="s">
        <v>77</v>
      </c>
      <c r="N11286" t="s">
        <v>92</v>
      </c>
      <c r="O11286">
        <v>2026</v>
      </c>
      <c r="P11286" s="2">
        <v>2</v>
      </c>
      <c r="Q11286" t="s">
        <v>80</v>
      </c>
      <c r="R11286" s="8">
        <v>46267</v>
      </c>
      <c r="S11286" s="2">
        <v>1</v>
      </c>
      <c r="T11286" s="2" t="s">
        <v>81</v>
      </c>
    </row>
    <row r="11287" spans="1:20" x14ac:dyDescent="0.25">
      <c r="A11287">
        <v>1120281384</v>
      </c>
      <c r="B11287">
        <v>117272061</v>
      </c>
      <c r="C11287" t="s">
        <v>82</v>
      </c>
      <c r="D11287" t="s">
        <v>88</v>
      </c>
      <c r="E11287" t="s">
        <v>76</v>
      </c>
      <c r="F11287" s="7">
        <v>43604</v>
      </c>
      <c r="G11287" s="7">
        <v>43970</v>
      </c>
      <c r="H11287" t="s">
        <v>77</v>
      </c>
      <c r="I11287" t="s">
        <v>78</v>
      </c>
      <c r="J11287" s="7">
        <v>45305</v>
      </c>
      <c r="K11287" s="7">
        <v>45057</v>
      </c>
      <c r="L11287" s="7">
        <v>43970</v>
      </c>
      <c r="M11287" t="s">
        <v>77</v>
      </c>
      <c r="N11287" t="s">
        <v>92</v>
      </c>
      <c r="O11287">
        <v>2026</v>
      </c>
      <c r="P11287" s="2">
        <v>2</v>
      </c>
      <c r="Q11287" t="s">
        <v>80</v>
      </c>
      <c r="R11287" s="8">
        <v>46267</v>
      </c>
      <c r="S11287" s="2">
        <v>1</v>
      </c>
      <c r="T11287" s="2" t="s">
        <v>81</v>
      </c>
    </row>
    <row r="11288" spans="1:20" x14ac:dyDescent="0.25">
      <c r="A11288">
        <v>1120281454</v>
      </c>
      <c r="B11288">
        <v>117432148</v>
      </c>
      <c r="C11288" t="s">
        <v>82</v>
      </c>
      <c r="D11288" t="s">
        <v>83</v>
      </c>
      <c r="E11288" t="s">
        <v>76</v>
      </c>
      <c r="F11288" s="7">
        <v>43621</v>
      </c>
      <c r="G11288" s="7">
        <v>43804</v>
      </c>
      <c r="H11288" t="s">
        <v>77</v>
      </c>
      <c r="I11288" t="s">
        <v>78</v>
      </c>
      <c r="J11288" s="7">
        <v>45847</v>
      </c>
      <c r="K11288" s="7">
        <v>45748</v>
      </c>
      <c r="L11288" s="7">
        <v>43804</v>
      </c>
      <c r="M11288" t="s">
        <v>77</v>
      </c>
      <c r="N11288" t="s">
        <v>92</v>
      </c>
      <c r="O11288">
        <v>2026</v>
      </c>
      <c r="P11288" s="2">
        <v>2</v>
      </c>
      <c r="Q11288" t="s">
        <v>80</v>
      </c>
      <c r="R11288" s="8">
        <v>46267</v>
      </c>
      <c r="S11288" s="2">
        <v>1</v>
      </c>
      <c r="T11288" s="2" t="s">
        <v>81</v>
      </c>
    </row>
    <row r="11289" spans="1:20" x14ac:dyDescent="0.25">
      <c r="A11289">
        <v>1120281458</v>
      </c>
      <c r="B11289">
        <v>117435212</v>
      </c>
      <c r="C11289" t="s">
        <v>74</v>
      </c>
      <c r="D11289" t="s">
        <v>75</v>
      </c>
      <c r="E11289" t="s">
        <v>76</v>
      </c>
      <c r="F11289" s="7">
        <v>43627</v>
      </c>
      <c r="G11289" s="7">
        <v>45371</v>
      </c>
      <c r="H11289" t="s">
        <v>77</v>
      </c>
      <c r="I11289" t="s">
        <v>78</v>
      </c>
      <c r="J11289" s="7">
        <v>45525</v>
      </c>
      <c r="K11289" s="7">
        <v>46119</v>
      </c>
      <c r="L11289" s="7">
        <v>45371</v>
      </c>
      <c r="M11289" t="s">
        <v>77</v>
      </c>
      <c r="N11289" t="s">
        <v>79</v>
      </c>
      <c r="O11289">
        <v>2026</v>
      </c>
      <c r="P11289" s="2">
        <v>2</v>
      </c>
      <c r="Q11289" t="s">
        <v>80</v>
      </c>
      <c r="R11289" s="8">
        <v>46267</v>
      </c>
      <c r="S11289" s="2">
        <v>1</v>
      </c>
      <c r="T11289" s="2" t="s">
        <v>81</v>
      </c>
    </row>
    <row r="11290" spans="1:20" x14ac:dyDescent="0.25">
      <c r="A11290">
        <v>1120281705</v>
      </c>
      <c r="B11290">
        <v>118084815</v>
      </c>
      <c r="C11290" t="s">
        <v>97</v>
      </c>
      <c r="D11290" t="s">
        <v>83</v>
      </c>
      <c r="E11290" t="s">
        <v>76</v>
      </c>
      <c r="F11290" s="7">
        <v>43760</v>
      </c>
      <c r="G11290" s="7">
        <v>43943</v>
      </c>
      <c r="H11290" t="s">
        <v>77</v>
      </c>
      <c r="I11290" t="s">
        <v>84</v>
      </c>
      <c r="J11290" s="7">
        <v>45743</v>
      </c>
      <c r="K11290" s="7">
        <v>45793</v>
      </c>
      <c r="L11290" s="7">
        <v>43943</v>
      </c>
      <c r="M11290" t="s">
        <v>77</v>
      </c>
      <c r="N11290" t="s">
        <v>92</v>
      </c>
      <c r="O11290">
        <v>2026</v>
      </c>
      <c r="P11290" s="2">
        <v>2</v>
      </c>
      <c r="Q11290" t="s">
        <v>80</v>
      </c>
      <c r="R11290" s="8">
        <v>46267</v>
      </c>
      <c r="S11290" s="2">
        <v>1</v>
      </c>
      <c r="T11290" s="2" t="s">
        <v>81</v>
      </c>
    </row>
    <row r="11291" spans="1:20" x14ac:dyDescent="0.25">
      <c r="A11291">
        <v>1120281969</v>
      </c>
      <c r="B11291">
        <v>119140728</v>
      </c>
      <c r="C11291" t="s">
        <v>93</v>
      </c>
      <c r="D11291" t="s">
        <v>83</v>
      </c>
      <c r="E11291" t="s">
        <v>76</v>
      </c>
      <c r="F11291" s="7">
        <v>43992</v>
      </c>
      <c r="G11291" s="7">
        <v>45818</v>
      </c>
      <c r="H11291" t="s">
        <v>77</v>
      </c>
      <c r="I11291" t="s">
        <v>84</v>
      </c>
      <c r="J11291" s="7">
        <v>45511</v>
      </c>
      <c r="K11291" s="7">
        <v>45859</v>
      </c>
      <c r="L11291" s="7">
        <v>45818</v>
      </c>
      <c r="M11291" t="s">
        <v>77</v>
      </c>
      <c r="N11291" t="s">
        <v>79</v>
      </c>
      <c r="O11291">
        <v>2026</v>
      </c>
      <c r="P11291" s="2">
        <v>2</v>
      </c>
      <c r="Q11291" t="s">
        <v>80</v>
      </c>
      <c r="R11291" s="8">
        <v>46267</v>
      </c>
      <c r="S11291" s="2">
        <v>1</v>
      </c>
      <c r="T11291" s="2" t="s">
        <v>81</v>
      </c>
    </row>
    <row r="11292" spans="1:20" x14ac:dyDescent="0.25">
      <c r="A11292">
        <v>1120282186</v>
      </c>
      <c r="B11292">
        <v>119362649</v>
      </c>
      <c r="C11292" t="s">
        <v>74</v>
      </c>
      <c r="D11292" t="s">
        <v>75</v>
      </c>
      <c r="E11292" t="s">
        <v>76</v>
      </c>
      <c r="F11292" s="7">
        <v>44025</v>
      </c>
      <c r="G11292" s="7">
        <v>44390</v>
      </c>
      <c r="H11292" t="s">
        <v>86</v>
      </c>
      <c r="I11292" t="s">
        <v>87</v>
      </c>
      <c r="J11292" s="7">
        <v>45758</v>
      </c>
      <c r="K11292" s="7">
        <v>46085</v>
      </c>
      <c r="L11292" s="7">
        <v>44390</v>
      </c>
      <c r="M11292" t="s">
        <v>86</v>
      </c>
      <c r="N11292" t="s">
        <v>79</v>
      </c>
      <c r="O11292">
        <v>2026</v>
      </c>
      <c r="P11292" s="2">
        <v>2</v>
      </c>
      <c r="Q11292" t="s">
        <v>80</v>
      </c>
      <c r="R11292" s="8">
        <v>46267</v>
      </c>
      <c r="S11292" s="2">
        <v>1</v>
      </c>
      <c r="T11292" s="2" t="s">
        <v>81</v>
      </c>
    </row>
    <row r="11293" spans="1:20" x14ac:dyDescent="0.25">
      <c r="A11293">
        <v>1120282625</v>
      </c>
      <c r="B11293">
        <v>119661724</v>
      </c>
      <c r="C11293" t="s">
        <v>82</v>
      </c>
      <c r="D11293" t="s">
        <v>75</v>
      </c>
      <c r="E11293" t="s">
        <v>76</v>
      </c>
      <c r="F11293" s="7">
        <v>44067</v>
      </c>
      <c r="G11293" s="7">
        <v>45893</v>
      </c>
      <c r="H11293" t="s">
        <v>77</v>
      </c>
      <c r="I11293" t="s">
        <v>78</v>
      </c>
      <c r="J11293" s="7">
        <v>45530</v>
      </c>
      <c r="K11293" s="7">
        <v>44125</v>
      </c>
      <c r="L11293" s="7">
        <v>45893</v>
      </c>
      <c r="M11293" t="s">
        <v>77</v>
      </c>
      <c r="N11293" t="s">
        <v>79</v>
      </c>
      <c r="O11293">
        <v>2026</v>
      </c>
      <c r="P11293" s="2">
        <v>2</v>
      </c>
      <c r="Q11293" t="s">
        <v>80</v>
      </c>
      <c r="R11293" s="8">
        <v>46267</v>
      </c>
      <c r="S11293" s="2">
        <v>1</v>
      </c>
      <c r="T11293" s="2" t="s">
        <v>81</v>
      </c>
    </row>
    <row r="11294" spans="1:20" x14ac:dyDescent="0.25">
      <c r="A11294">
        <v>1120282753</v>
      </c>
      <c r="B11294">
        <v>119698466</v>
      </c>
      <c r="C11294" t="s">
        <v>74</v>
      </c>
      <c r="D11294" t="s">
        <v>75</v>
      </c>
      <c r="E11294" t="s">
        <v>76</v>
      </c>
      <c r="F11294" s="7">
        <v>44075</v>
      </c>
      <c r="G11294" s="7">
        <v>44440</v>
      </c>
      <c r="H11294" t="s">
        <v>86</v>
      </c>
      <c r="I11294" t="s">
        <v>87</v>
      </c>
      <c r="J11294" s="7">
        <v>45733</v>
      </c>
      <c r="K11294" s="7">
        <v>44155</v>
      </c>
      <c r="L11294" s="7">
        <v>44440</v>
      </c>
      <c r="M11294" t="s">
        <v>86</v>
      </c>
      <c r="N11294" t="s">
        <v>79</v>
      </c>
      <c r="O11294">
        <v>2026</v>
      </c>
      <c r="P11294" s="2">
        <v>2</v>
      </c>
      <c r="Q11294" t="s">
        <v>80</v>
      </c>
      <c r="R11294" s="8">
        <v>46267</v>
      </c>
      <c r="S11294" s="2">
        <v>1</v>
      </c>
      <c r="T11294" s="2" t="s">
        <v>81</v>
      </c>
    </row>
    <row r="11295" spans="1:20" x14ac:dyDescent="0.25">
      <c r="A11295">
        <v>1120283140</v>
      </c>
      <c r="B11295">
        <v>119968379</v>
      </c>
      <c r="C11295" t="s">
        <v>98</v>
      </c>
      <c r="D11295" t="s">
        <v>75</v>
      </c>
      <c r="E11295" t="s">
        <v>76</v>
      </c>
      <c r="F11295" s="7">
        <v>44134</v>
      </c>
      <c r="G11295" s="7">
        <v>44499</v>
      </c>
      <c r="H11295" t="s">
        <v>86</v>
      </c>
      <c r="I11295" t="s">
        <v>87</v>
      </c>
      <c r="J11295" s="7">
        <v>46109</v>
      </c>
      <c r="K11295" s="7">
        <v>44157</v>
      </c>
      <c r="L11295" s="7">
        <v>44499</v>
      </c>
      <c r="M11295" t="s">
        <v>86</v>
      </c>
      <c r="N11295" t="s">
        <v>92</v>
      </c>
      <c r="O11295">
        <v>2026</v>
      </c>
      <c r="P11295" s="2">
        <v>2</v>
      </c>
      <c r="Q11295" t="s">
        <v>80</v>
      </c>
      <c r="R11295" s="8">
        <v>46267</v>
      </c>
      <c r="S11295" s="2">
        <v>1</v>
      </c>
      <c r="T11295" s="2" t="s">
        <v>81</v>
      </c>
    </row>
    <row r="11296" spans="1:20" x14ac:dyDescent="0.25">
      <c r="A11296">
        <v>1120283153</v>
      </c>
      <c r="B11296">
        <v>119975812</v>
      </c>
      <c r="C11296" t="s">
        <v>74</v>
      </c>
      <c r="D11296" t="s">
        <v>75</v>
      </c>
      <c r="E11296" t="s">
        <v>76</v>
      </c>
      <c r="F11296" s="7">
        <v>44138</v>
      </c>
      <c r="G11296" s="7">
        <v>44503</v>
      </c>
      <c r="H11296" t="s">
        <v>86</v>
      </c>
      <c r="I11296" t="s">
        <v>87</v>
      </c>
      <c r="J11296" s="7">
        <v>45750</v>
      </c>
      <c r="K11296" s="7">
        <v>46086</v>
      </c>
      <c r="L11296" s="7">
        <v>44503</v>
      </c>
      <c r="M11296" t="s">
        <v>86</v>
      </c>
      <c r="N11296" t="s">
        <v>79</v>
      </c>
      <c r="O11296">
        <v>2026</v>
      </c>
      <c r="P11296" s="2">
        <v>2</v>
      </c>
      <c r="Q11296" t="s">
        <v>80</v>
      </c>
      <c r="R11296" s="8">
        <v>46267</v>
      </c>
      <c r="S11296" s="2">
        <v>1</v>
      </c>
      <c r="T11296" s="2" t="s">
        <v>81</v>
      </c>
    </row>
    <row r="11297" spans="1:20" x14ac:dyDescent="0.25">
      <c r="A11297">
        <v>1120283171</v>
      </c>
      <c r="B11297">
        <v>119981752</v>
      </c>
      <c r="C11297" t="s">
        <v>96</v>
      </c>
      <c r="D11297" t="s">
        <v>75</v>
      </c>
      <c r="E11297" t="s">
        <v>76</v>
      </c>
      <c r="F11297" s="7">
        <v>44139</v>
      </c>
      <c r="G11297" s="7">
        <v>44504</v>
      </c>
      <c r="H11297" t="s">
        <v>86</v>
      </c>
      <c r="I11297" t="s">
        <v>87</v>
      </c>
      <c r="J11297" s="7">
        <v>45874</v>
      </c>
      <c r="K11297" s="7">
        <v>46107</v>
      </c>
      <c r="L11297" s="7">
        <v>44504</v>
      </c>
      <c r="M11297" t="s">
        <v>86</v>
      </c>
      <c r="N11297" t="s">
        <v>79</v>
      </c>
      <c r="O11297">
        <v>2026</v>
      </c>
      <c r="P11297" s="2">
        <v>2</v>
      </c>
      <c r="Q11297" t="s">
        <v>80</v>
      </c>
      <c r="R11297" s="8">
        <v>46267</v>
      </c>
      <c r="S11297" s="2">
        <v>1</v>
      </c>
      <c r="T11297" s="2" t="s">
        <v>81</v>
      </c>
    </row>
    <row r="11298" spans="1:20" x14ac:dyDescent="0.25">
      <c r="A11298">
        <v>1120283271</v>
      </c>
      <c r="B11298">
        <v>120046201</v>
      </c>
      <c r="C11298" t="s">
        <v>74</v>
      </c>
      <c r="D11298" t="s">
        <v>75</v>
      </c>
      <c r="E11298" t="s">
        <v>76</v>
      </c>
      <c r="F11298" s="7">
        <v>44151</v>
      </c>
      <c r="G11298" s="7">
        <v>44516</v>
      </c>
      <c r="H11298" t="s">
        <v>86</v>
      </c>
      <c r="I11298" t="s">
        <v>87</v>
      </c>
      <c r="J11298" s="7">
        <v>45840</v>
      </c>
      <c r="K11298" s="7">
        <v>44171</v>
      </c>
      <c r="L11298" s="7">
        <v>44516</v>
      </c>
      <c r="M11298" t="s">
        <v>86</v>
      </c>
      <c r="N11298" t="s">
        <v>79</v>
      </c>
      <c r="O11298">
        <v>2026</v>
      </c>
      <c r="P11298" s="2">
        <v>2</v>
      </c>
      <c r="Q11298" t="s">
        <v>80</v>
      </c>
      <c r="R11298" s="8">
        <v>46267</v>
      </c>
      <c r="S11298" s="2">
        <v>1</v>
      </c>
      <c r="T11298" s="2" t="s">
        <v>81</v>
      </c>
    </row>
    <row r="11299" spans="1:20" x14ac:dyDescent="0.25">
      <c r="A11299">
        <v>1120283382</v>
      </c>
      <c r="B11299">
        <v>120125569</v>
      </c>
      <c r="C11299" t="s">
        <v>74</v>
      </c>
      <c r="D11299" t="s">
        <v>75</v>
      </c>
      <c r="E11299" t="s">
        <v>76</v>
      </c>
      <c r="F11299" s="7">
        <v>44168</v>
      </c>
      <c r="G11299" s="7">
        <v>44533</v>
      </c>
      <c r="H11299" t="s">
        <v>77</v>
      </c>
      <c r="I11299" t="s">
        <v>78</v>
      </c>
      <c r="J11299" s="7">
        <v>44747</v>
      </c>
      <c r="K11299" s="7">
        <v>44182</v>
      </c>
      <c r="L11299" s="7">
        <v>44533</v>
      </c>
      <c r="M11299" t="s">
        <v>77</v>
      </c>
      <c r="N11299" t="s">
        <v>92</v>
      </c>
      <c r="O11299">
        <v>2026</v>
      </c>
      <c r="P11299" s="2">
        <v>2</v>
      </c>
      <c r="Q11299" t="s">
        <v>80</v>
      </c>
      <c r="R11299" s="8">
        <v>46267</v>
      </c>
      <c r="S11299" s="2">
        <v>1</v>
      </c>
      <c r="T11299" s="2" t="s">
        <v>81</v>
      </c>
    </row>
    <row r="11300" spans="1:20" x14ac:dyDescent="0.25">
      <c r="A11300">
        <v>1120283557</v>
      </c>
      <c r="B11300">
        <v>120830664</v>
      </c>
      <c r="C11300" t="s">
        <v>82</v>
      </c>
      <c r="D11300" t="s">
        <v>88</v>
      </c>
      <c r="E11300" t="s">
        <v>76</v>
      </c>
      <c r="F11300" s="7">
        <v>44302</v>
      </c>
      <c r="G11300" s="7">
        <v>44667</v>
      </c>
      <c r="H11300" t="s">
        <v>77</v>
      </c>
      <c r="I11300" t="s">
        <v>78</v>
      </c>
      <c r="J11300" s="7">
        <v>45752</v>
      </c>
      <c r="K11300" s="7">
        <v>45623</v>
      </c>
      <c r="L11300" s="7">
        <v>44667</v>
      </c>
      <c r="M11300" t="s">
        <v>77</v>
      </c>
      <c r="N11300" t="s">
        <v>79</v>
      </c>
      <c r="O11300">
        <v>2026</v>
      </c>
      <c r="P11300" s="2">
        <v>2</v>
      </c>
      <c r="Q11300" t="s">
        <v>80</v>
      </c>
      <c r="R11300" s="8">
        <v>46267</v>
      </c>
      <c r="S11300" s="2">
        <v>1</v>
      </c>
      <c r="T11300" s="2" t="s">
        <v>81</v>
      </c>
    </row>
    <row r="11301" spans="1:20" x14ac:dyDescent="0.25">
      <c r="A11301">
        <v>1120283583</v>
      </c>
      <c r="B11301">
        <v>120860493</v>
      </c>
      <c r="C11301" t="s">
        <v>82</v>
      </c>
      <c r="D11301" t="s">
        <v>75</v>
      </c>
      <c r="E11301" t="s">
        <v>76</v>
      </c>
      <c r="F11301" s="7">
        <v>44307</v>
      </c>
      <c r="G11301" s="7">
        <v>46133</v>
      </c>
      <c r="H11301" t="s">
        <v>77</v>
      </c>
      <c r="I11301" t="s">
        <v>78</v>
      </c>
      <c r="J11301" s="7">
        <v>46150</v>
      </c>
      <c r="K11301" s="7">
        <v>46104</v>
      </c>
      <c r="L11301" s="7">
        <v>46133</v>
      </c>
      <c r="M11301" t="s">
        <v>77</v>
      </c>
      <c r="N11301" t="s">
        <v>79</v>
      </c>
      <c r="O11301">
        <v>2026</v>
      </c>
      <c r="P11301" s="2">
        <v>2</v>
      </c>
      <c r="Q11301" t="s">
        <v>80</v>
      </c>
      <c r="R11301" s="8">
        <v>46267</v>
      </c>
      <c r="S11301" s="2">
        <v>1</v>
      </c>
      <c r="T11301" s="2" t="s">
        <v>81</v>
      </c>
    </row>
    <row r="11302" spans="1:20" x14ac:dyDescent="0.25">
      <c r="A11302">
        <v>1120283587</v>
      </c>
      <c r="B11302">
        <v>120865627</v>
      </c>
      <c r="C11302" t="s">
        <v>82</v>
      </c>
      <c r="D11302" t="s">
        <v>75</v>
      </c>
      <c r="E11302" t="s">
        <v>76</v>
      </c>
      <c r="F11302" s="7">
        <v>44308</v>
      </c>
      <c r="G11302" s="7">
        <v>45038</v>
      </c>
      <c r="H11302" t="s">
        <v>77</v>
      </c>
      <c r="I11302" t="s">
        <v>78</v>
      </c>
      <c r="J11302" s="7">
        <v>46139</v>
      </c>
      <c r="K11302" s="7">
        <v>45057</v>
      </c>
      <c r="L11302" s="7">
        <v>45038</v>
      </c>
      <c r="M11302" t="s">
        <v>77</v>
      </c>
      <c r="N11302" t="s">
        <v>79</v>
      </c>
      <c r="O11302">
        <v>2026</v>
      </c>
      <c r="P11302" s="2">
        <v>2</v>
      </c>
      <c r="Q11302" t="s">
        <v>80</v>
      </c>
      <c r="R11302" s="8">
        <v>46267</v>
      </c>
      <c r="S11302" s="2">
        <v>1</v>
      </c>
      <c r="T11302" s="2" t="s">
        <v>81</v>
      </c>
    </row>
    <row r="11303" spans="1:20" x14ac:dyDescent="0.25">
      <c r="A11303">
        <v>1120283968</v>
      </c>
      <c r="B11303">
        <v>121646078</v>
      </c>
      <c r="C11303" t="s">
        <v>82</v>
      </c>
      <c r="D11303" t="s">
        <v>75</v>
      </c>
      <c r="E11303" t="s">
        <v>76</v>
      </c>
      <c r="F11303" s="7">
        <v>44378</v>
      </c>
      <c r="G11303" s="7">
        <v>46204</v>
      </c>
      <c r="H11303" t="s">
        <v>77</v>
      </c>
      <c r="I11303" t="s">
        <v>78</v>
      </c>
      <c r="J11303" s="7">
        <v>46147</v>
      </c>
      <c r="K11303" s="7">
        <v>46155</v>
      </c>
      <c r="L11303" s="7">
        <v>46204</v>
      </c>
      <c r="M11303" t="s">
        <v>77</v>
      </c>
      <c r="N11303" t="s">
        <v>79</v>
      </c>
      <c r="O11303">
        <v>2026</v>
      </c>
      <c r="P11303" s="2">
        <v>2</v>
      </c>
      <c r="Q11303" t="s">
        <v>80</v>
      </c>
      <c r="R11303" s="8">
        <v>46267</v>
      </c>
      <c r="S11303" s="2">
        <v>1</v>
      </c>
      <c r="T11303" s="2" t="s">
        <v>81</v>
      </c>
    </row>
    <row r="11304" spans="1:20" x14ac:dyDescent="0.25">
      <c r="A11304">
        <v>1120283971</v>
      </c>
      <c r="B11304">
        <v>121646612</v>
      </c>
      <c r="C11304" t="s">
        <v>82</v>
      </c>
      <c r="D11304" t="s">
        <v>75</v>
      </c>
      <c r="E11304" t="s">
        <v>76</v>
      </c>
      <c r="F11304" s="7">
        <v>44378</v>
      </c>
      <c r="G11304" s="7">
        <v>46204</v>
      </c>
      <c r="H11304" t="s">
        <v>77</v>
      </c>
      <c r="I11304" t="s">
        <v>78</v>
      </c>
      <c r="J11304" s="7">
        <v>46203</v>
      </c>
      <c r="K11304" s="7">
        <v>44386</v>
      </c>
      <c r="L11304" s="7">
        <v>46204</v>
      </c>
      <c r="M11304" t="s">
        <v>77</v>
      </c>
      <c r="N11304" t="s">
        <v>79</v>
      </c>
      <c r="O11304">
        <v>2026</v>
      </c>
      <c r="P11304" s="2">
        <v>2</v>
      </c>
      <c r="Q11304" t="s">
        <v>80</v>
      </c>
      <c r="R11304" s="8">
        <v>46267</v>
      </c>
      <c r="S11304" s="2">
        <v>1</v>
      </c>
      <c r="T11304" s="2" t="s">
        <v>81</v>
      </c>
    </row>
    <row r="11305" spans="1:20" x14ac:dyDescent="0.25">
      <c r="A11305">
        <v>1120284269</v>
      </c>
      <c r="B11305">
        <v>121813866</v>
      </c>
      <c r="C11305" t="s">
        <v>93</v>
      </c>
      <c r="D11305" t="s">
        <v>75</v>
      </c>
      <c r="E11305" t="s">
        <v>76</v>
      </c>
      <c r="F11305" s="7">
        <v>44406</v>
      </c>
      <c r="G11305" s="7">
        <v>44771</v>
      </c>
      <c r="H11305" t="s">
        <v>77</v>
      </c>
      <c r="I11305" t="s">
        <v>78</v>
      </c>
      <c r="J11305" s="7">
        <v>46155</v>
      </c>
      <c r="K11305" s="7">
        <v>46178</v>
      </c>
      <c r="L11305" s="7">
        <v>44771</v>
      </c>
      <c r="M11305" t="s">
        <v>77</v>
      </c>
      <c r="N11305" t="s">
        <v>79</v>
      </c>
      <c r="O11305">
        <v>2026</v>
      </c>
      <c r="P11305" s="2">
        <v>2</v>
      </c>
      <c r="Q11305" t="s">
        <v>80</v>
      </c>
      <c r="R11305" s="8">
        <v>46267</v>
      </c>
      <c r="S11305" s="2">
        <v>1</v>
      </c>
      <c r="T11305" s="2" t="s">
        <v>81</v>
      </c>
    </row>
    <row r="11306" spans="1:20" x14ac:dyDescent="0.25">
      <c r="A11306">
        <v>1120284437</v>
      </c>
      <c r="B11306">
        <v>121884998</v>
      </c>
      <c r="C11306" t="s">
        <v>74</v>
      </c>
      <c r="D11306" t="s">
        <v>75</v>
      </c>
      <c r="E11306" t="s">
        <v>76</v>
      </c>
      <c r="F11306" s="7">
        <v>44419</v>
      </c>
      <c r="G11306" s="7">
        <v>44784</v>
      </c>
      <c r="H11306" t="s">
        <v>86</v>
      </c>
      <c r="I11306" t="s">
        <v>87</v>
      </c>
      <c r="J11306" s="7"/>
      <c r="K11306" s="7">
        <v>44420</v>
      </c>
      <c r="L11306" s="7">
        <v>44784</v>
      </c>
      <c r="M11306" t="s">
        <v>86</v>
      </c>
      <c r="N11306"/>
      <c r="O11306">
        <v>2026</v>
      </c>
      <c r="P11306" s="2">
        <v>2</v>
      </c>
      <c r="Q11306" t="s">
        <v>80</v>
      </c>
      <c r="R11306" s="8">
        <v>46267</v>
      </c>
      <c r="S11306" s="2">
        <v>1</v>
      </c>
      <c r="T11306" s="2" t="s">
        <v>81</v>
      </c>
    </row>
    <row r="11307" spans="1:20" x14ac:dyDescent="0.25">
      <c r="A11307">
        <v>1120284627</v>
      </c>
      <c r="B11307">
        <v>121969688</v>
      </c>
      <c r="C11307" t="s">
        <v>74</v>
      </c>
      <c r="D11307" t="s">
        <v>83</v>
      </c>
      <c r="E11307" t="s">
        <v>76</v>
      </c>
      <c r="F11307" s="7">
        <v>44436</v>
      </c>
      <c r="G11307" s="7">
        <v>46262</v>
      </c>
      <c r="H11307" t="s">
        <v>77</v>
      </c>
      <c r="I11307" t="s">
        <v>78</v>
      </c>
      <c r="J11307" s="7">
        <v>45932</v>
      </c>
      <c r="K11307" s="7">
        <v>45057</v>
      </c>
      <c r="L11307" s="7">
        <v>46262</v>
      </c>
      <c r="M11307" t="s">
        <v>77</v>
      </c>
      <c r="N11307" t="s">
        <v>79</v>
      </c>
      <c r="O11307">
        <v>2026</v>
      </c>
      <c r="P11307" s="2">
        <v>2</v>
      </c>
      <c r="Q11307" t="s">
        <v>80</v>
      </c>
      <c r="R11307" s="8">
        <v>46267</v>
      </c>
      <c r="S11307" s="2">
        <v>1</v>
      </c>
      <c r="T11307" s="2" t="s">
        <v>81</v>
      </c>
    </row>
    <row r="11308" spans="1:20" x14ac:dyDescent="0.25">
      <c r="A11308">
        <v>1120285989</v>
      </c>
      <c r="B11308">
        <v>123238308</v>
      </c>
      <c r="C11308" t="s">
        <v>82</v>
      </c>
      <c r="D11308" t="s">
        <v>75</v>
      </c>
      <c r="E11308" t="s">
        <v>76</v>
      </c>
      <c r="F11308" s="7">
        <v>44654</v>
      </c>
      <c r="G11308" s="7">
        <v>46480</v>
      </c>
      <c r="H11308" t="s">
        <v>77</v>
      </c>
      <c r="I11308" t="s">
        <v>78</v>
      </c>
      <c r="J11308" s="7">
        <v>45854</v>
      </c>
      <c r="K11308" s="7">
        <v>46119</v>
      </c>
      <c r="L11308" s="7">
        <v>46480</v>
      </c>
      <c r="M11308" t="s">
        <v>77</v>
      </c>
      <c r="N11308" t="s">
        <v>79</v>
      </c>
      <c r="O11308">
        <v>2026</v>
      </c>
      <c r="P11308" s="2">
        <v>2</v>
      </c>
      <c r="Q11308" t="s">
        <v>80</v>
      </c>
      <c r="R11308" s="8">
        <v>46267</v>
      </c>
      <c r="S11308" s="2">
        <v>1</v>
      </c>
      <c r="T11308" s="2" t="s">
        <v>81</v>
      </c>
    </row>
    <row r="11309" spans="1:20" x14ac:dyDescent="0.25">
      <c r="A11309">
        <v>1120286153</v>
      </c>
      <c r="B11309">
        <v>123348951</v>
      </c>
      <c r="C11309" t="s">
        <v>82</v>
      </c>
      <c r="D11309" t="s">
        <v>88</v>
      </c>
      <c r="E11309" t="s">
        <v>76</v>
      </c>
      <c r="F11309" s="7">
        <v>44507</v>
      </c>
      <c r="G11309" s="7">
        <v>44872</v>
      </c>
      <c r="H11309" t="s">
        <v>77</v>
      </c>
      <c r="I11309" t="s">
        <v>84</v>
      </c>
      <c r="J11309" s="7">
        <v>45719</v>
      </c>
      <c r="K11309" s="7">
        <v>45748</v>
      </c>
      <c r="L11309" s="7">
        <v>44872</v>
      </c>
      <c r="M11309" t="s">
        <v>77</v>
      </c>
      <c r="N11309" t="s">
        <v>79</v>
      </c>
      <c r="O11309">
        <v>2026</v>
      </c>
      <c r="P11309" s="2">
        <v>2</v>
      </c>
      <c r="Q11309" t="s">
        <v>80</v>
      </c>
      <c r="R11309" s="8">
        <v>46267</v>
      </c>
      <c r="S11309" s="2">
        <v>1</v>
      </c>
      <c r="T11309" s="2" t="s">
        <v>81</v>
      </c>
    </row>
    <row r="11310" spans="1:20" x14ac:dyDescent="0.25">
      <c r="A11310">
        <v>1120286154</v>
      </c>
      <c r="B11310">
        <v>123348951</v>
      </c>
      <c r="C11310" t="s">
        <v>82</v>
      </c>
      <c r="D11310" t="s">
        <v>88</v>
      </c>
      <c r="E11310" t="s">
        <v>76</v>
      </c>
      <c r="F11310" s="7">
        <v>44507</v>
      </c>
      <c r="G11310" s="7">
        <v>44872</v>
      </c>
      <c r="H11310" t="s">
        <v>77</v>
      </c>
      <c r="I11310" t="s">
        <v>84</v>
      </c>
      <c r="J11310" s="7">
        <v>45719</v>
      </c>
      <c r="K11310" s="7">
        <v>45667</v>
      </c>
      <c r="L11310" s="7">
        <v>44872</v>
      </c>
      <c r="M11310" t="s">
        <v>77</v>
      </c>
      <c r="N11310" t="s">
        <v>79</v>
      </c>
      <c r="O11310">
        <v>2026</v>
      </c>
      <c r="P11310" s="2">
        <v>2</v>
      </c>
      <c r="Q11310" t="s">
        <v>80</v>
      </c>
      <c r="R11310" s="8">
        <v>46267</v>
      </c>
      <c r="S11310" s="2">
        <v>1</v>
      </c>
      <c r="T11310" s="2" t="s">
        <v>81</v>
      </c>
    </row>
    <row r="11311" spans="1:20" x14ac:dyDescent="0.25">
      <c r="A11311">
        <v>1120286414</v>
      </c>
      <c r="B11311">
        <v>123474764</v>
      </c>
      <c r="C11311" t="s">
        <v>82</v>
      </c>
      <c r="D11311" t="s">
        <v>83</v>
      </c>
      <c r="E11311" t="s">
        <v>76</v>
      </c>
      <c r="F11311" s="7">
        <v>44683</v>
      </c>
      <c r="G11311" s="7">
        <v>44867</v>
      </c>
      <c r="H11311" t="s">
        <v>77</v>
      </c>
      <c r="I11311" t="s">
        <v>84</v>
      </c>
      <c r="J11311" s="7">
        <v>45432</v>
      </c>
      <c r="K11311" s="7">
        <v>46083</v>
      </c>
      <c r="L11311" s="7">
        <v>44867</v>
      </c>
      <c r="M11311" t="s">
        <v>77</v>
      </c>
      <c r="N11311" t="s">
        <v>79</v>
      </c>
      <c r="O11311">
        <v>2026</v>
      </c>
      <c r="P11311" s="2">
        <v>2</v>
      </c>
      <c r="Q11311" t="s">
        <v>80</v>
      </c>
      <c r="R11311" s="8">
        <v>46267</v>
      </c>
      <c r="S11311" s="2">
        <v>1</v>
      </c>
      <c r="T11311" s="2" t="s">
        <v>81</v>
      </c>
    </row>
    <row r="11312" spans="1:20" x14ac:dyDescent="0.25">
      <c r="A11312">
        <v>1120287287</v>
      </c>
      <c r="B11312">
        <v>123957514</v>
      </c>
      <c r="C11312" t="s">
        <v>82</v>
      </c>
      <c r="D11312" t="s">
        <v>88</v>
      </c>
      <c r="E11312" t="s">
        <v>76</v>
      </c>
      <c r="F11312" s="7">
        <v>44741</v>
      </c>
      <c r="G11312" s="7">
        <v>45106</v>
      </c>
      <c r="H11312" t="s">
        <v>77</v>
      </c>
      <c r="I11312" t="s">
        <v>78</v>
      </c>
      <c r="J11312" s="7">
        <v>45771</v>
      </c>
      <c r="K11312" s="7">
        <v>45715</v>
      </c>
      <c r="L11312" s="7">
        <v>45106</v>
      </c>
      <c r="M11312" t="s">
        <v>77</v>
      </c>
      <c r="N11312" t="s">
        <v>92</v>
      </c>
      <c r="O11312">
        <v>2026</v>
      </c>
      <c r="P11312" s="2">
        <v>2</v>
      </c>
      <c r="Q11312" t="s">
        <v>80</v>
      </c>
      <c r="R11312" s="8">
        <v>46267</v>
      </c>
      <c r="S11312" s="2">
        <v>1</v>
      </c>
      <c r="T11312" s="2" t="s">
        <v>81</v>
      </c>
    </row>
    <row r="11313" spans="1:20" x14ac:dyDescent="0.25">
      <c r="A11313">
        <v>1120287375</v>
      </c>
      <c r="B11313">
        <v>123996996</v>
      </c>
      <c r="C11313" t="s">
        <v>82</v>
      </c>
      <c r="D11313" t="s">
        <v>83</v>
      </c>
      <c r="E11313" t="s">
        <v>76</v>
      </c>
      <c r="F11313" s="7">
        <v>44747</v>
      </c>
      <c r="G11313" s="7">
        <v>44931</v>
      </c>
      <c r="H11313" t="s">
        <v>77</v>
      </c>
      <c r="I11313" t="s">
        <v>84</v>
      </c>
      <c r="J11313" s="7">
        <v>45474</v>
      </c>
      <c r="K11313" s="7">
        <v>45748</v>
      </c>
      <c r="L11313" s="7">
        <v>44931</v>
      </c>
      <c r="M11313" t="s">
        <v>77</v>
      </c>
      <c r="N11313" t="s">
        <v>79</v>
      </c>
      <c r="O11313">
        <v>2026</v>
      </c>
      <c r="P11313" s="2">
        <v>2</v>
      </c>
      <c r="Q11313" t="s">
        <v>80</v>
      </c>
      <c r="R11313" s="8">
        <v>46267</v>
      </c>
      <c r="S11313" s="2">
        <v>1</v>
      </c>
      <c r="T11313" s="2" t="s">
        <v>81</v>
      </c>
    </row>
    <row r="11314" spans="1:20" x14ac:dyDescent="0.25">
      <c r="A11314">
        <v>1120287639</v>
      </c>
      <c r="B11314">
        <v>124132426</v>
      </c>
      <c r="C11314" t="s">
        <v>98</v>
      </c>
      <c r="D11314" t="s">
        <v>83</v>
      </c>
      <c r="E11314" t="s">
        <v>76</v>
      </c>
      <c r="F11314" s="7">
        <v>44763</v>
      </c>
      <c r="G11314" s="7">
        <v>46589</v>
      </c>
      <c r="H11314" t="s">
        <v>77</v>
      </c>
      <c r="I11314" t="s">
        <v>78</v>
      </c>
      <c r="J11314" s="7">
        <v>45873</v>
      </c>
      <c r="K11314" s="7">
        <v>44817</v>
      </c>
      <c r="L11314" s="7">
        <v>46589</v>
      </c>
      <c r="M11314" t="s">
        <v>77</v>
      </c>
      <c r="N11314" t="s">
        <v>79</v>
      </c>
      <c r="O11314">
        <v>2026</v>
      </c>
      <c r="P11314" s="2">
        <v>2</v>
      </c>
      <c r="Q11314" t="s">
        <v>80</v>
      </c>
      <c r="R11314" s="8">
        <v>46267</v>
      </c>
      <c r="S11314" s="2">
        <v>1</v>
      </c>
      <c r="T11314" s="2" t="s">
        <v>81</v>
      </c>
    </row>
    <row r="11315" spans="1:20" x14ac:dyDescent="0.25">
      <c r="A11315">
        <v>1120289690</v>
      </c>
      <c r="B11315">
        <v>125505546</v>
      </c>
      <c r="C11315" t="s">
        <v>97</v>
      </c>
      <c r="D11315" t="s">
        <v>75</v>
      </c>
      <c r="E11315" t="s">
        <v>76</v>
      </c>
      <c r="F11315" s="7">
        <v>44967</v>
      </c>
      <c r="G11315" s="7">
        <v>46793</v>
      </c>
      <c r="H11315" t="s">
        <v>77</v>
      </c>
      <c r="I11315" t="s">
        <v>78</v>
      </c>
      <c r="J11315" s="7">
        <v>45160</v>
      </c>
      <c r="K11315" s="7">
        <v>44974</v>
      </c>
      <c r="L11315" s="7">
        <v>46793</v>
      </c>
      <c r="M11315" t="s">
        <v>77</v>
      </c>
      <c r="N11315" t="s">
        <v>92</v>
      </c>
      <c r="O11315">
        <v>2026</v>
      </c>
      <c r="P11315" s="2">
        <v>2</v>
      </c>
      <c r="Q11315" t="s">
        <v>80</v>
      </c>
      <c r="R11315" s="8">
        <v>46267</v>
      </c>
      <c r="S11315" s="2">
        <v>1</v>
      </c>
      <c r="T11315" s="2" t="s">
        <v>81</v>
      </c>
    </row>
    <row r="11316" spans="1:20" x14ac:dyDescent="0.25">
      <c r="A11316">
        <v>1120290387</v>
      </c>
      <c r="B11316">
        <v>126167413</v>
      </c>
      <c r="C11316" t="s">
        <v>82</v>
      </c>
      <c r="D11316" t="s">
        <v>88</v>
      </c>
      <c r="E11316" t="s">
        <v>76</v>
      </c>
      <c r="F11316" s="7">
        <v>45064</v>
      </c>
      <c r="G11316" s="7">
        <v>45430</v>
      </c>
      <c r="H11316" t="s">
        <v>77</v>
      </c>
      <c r="I11316" t="s">
        <v>84</v>
      </c>
      <c r="J11316" s="7">
        <v>45737</v>
      </c>
      <c r="K11316" s="7">
        <v>45968</v>
      </c>
      <c r="L11316" s="7">
        <v>45430</v>
      </c>
      <c r="M11316" t="s">
        <v>77</v>
      </c>
      <c r="N11316" t="s">
        <v>79</v>
      </c>
      <c r="O11316">
        <v>2026</v>
      </c>
      <c r="P11316" s="2">
        <v>2</v>
      </c>
      <c r="Q11316" t="s">
        <v>80</v>
      </c>
      <c r="R11316" s="8">
        <v>46267</v>
      </c>
      <c r="S11316" s="2">
        <v>1</v>
      </c>
      <c r="T11316" s="2" t="s">
        <v>81</v>
      </c>
    </row>
    <row r="11317" spans="1:20" x14ac:dyDescent="0.25">
      <c r="A11317">
        <v>1120290567</v>
      </c>
      <c r="B11317">
        <v>126257629</v>
      </c>
      <c r="C11317" t="s">
        <v>82</v>
      </c>
      <c r="D11317" t="s">
        <v>88</v>
      </c>
      <c r="E11317" t="s">
        <v>76</v>
      </c>
      <c r="F11317" s="7">
        <v>45077</v>
      </c>
      <c r="G11317" s="7">
        <v>45443</v>
      </c>
      <c r="H11317" t="s">
        <v>77</v>
      </c>
      <c r="I11317" t="s">
        <v>78</v>
      </c>
      <c r="J11317" s="7">
        <v>46120</v>
      </c>
      <c r="K11317" s="7">
        <v>45747</v>
      </c>
      <c r="L11317" s="7">
        <v>45443</v>
      </c>
      <c r="M11317" t="s">
        <v>77</v>
      </c>
      <c r="N11317" t="s">
        <v>79</v>
      </c>
      <c r="O11317">
        <v>2026</v>
      </c>
      <c r="P11317" s="2">
        <v>2</v>
      </c>
      <c r="Q11317" t="s">
        <v>80</v>
      </c>
      <c r="R11317" s="8">
        <v>46267</v>
      </c>
      <c r="S11317" s="2">
        <v>1</v>
      </c>
      <c r="T11317" s="2" t="s">
        <v>81</v>
      </c>
    </row>
    <row r="11318" spans="1:20" x14ac:dyDescent="0.25">
      <c r="A11318">
        <v>1120291088</v>
      </c>
      <c r="B11318">
        <v>126522940</v>
      </c>
      <c r="C11318" t="s">
        <v>74</v>
      </c>
      <c r="D11318" t="s">
        <v>88</v>
      </c>
      <c r="E11318" t="s">
        <v>76</v>
      </c>
      <c r="F11318" s="7">
        <v>45114</v>
      </c>
      <c r="G11318" s="7">
        <v>46941</v>
      </c>
      <c r="H11318" t="s">
        <v>77</v>
      </c>
      <c r="I11318" t="s">
        <v>78</v>
      </c>
      <c r="J11318" s="7">
        <v>46080</v>
      </c>
      <c r="K11318" s="7">
        <v>46083</v>
      </c>
      <c r="L11318" s="7">
        <v>46941</v>
      </c>
      <c r="M11318" t="s">
        <v>77</v>
      </c>
      <c r="N11318" t="s">
        <v>79</v>
      </c>
      <c r="O11318">
        <v>2026</v>
      </c>
      <c r="P11318" s="2">
        <v>2</v>
      </c>
      <c r="Q11318" t="s">
        <v>80</v>
      </c>
      <c r="R11318" s="8">
        <v>46267</v>
      </c>
      <c r="S11318" s="2">
        <v>1</v>
      </c>
      <c r="T11318" s="2" t="s">
        <v>81</v>
      </c>
    </row>
    <row r="11319" spans="1:20" x14ac:dyDescent="0.25">
      <c r="A11319">
        <v>1120291273</v>
      </c>
      <c r="B11319">
        <v>126602449</v>
      </c>
      <c r="C11319" t="s">
        <v>91</v>
      </c>
      <c r="D11319" t="s">
        <v>88</v>
      </c>
      <c r="E11319" t="s">
        <v>76</v>
      </c>
      <c r="F11319" s="7">
        <v>45118</v>
      </c>
      <c r="G11319" s="7">
        <v>45484</v>
      </c>
      <c r="H11319" t="s">
        <v>77</v>
      </c>
      <c r="I11319" t="s">
        <v>78</v>
      </c>
      <c r="J11319" s="7">
        <v>45633</v>
      </c>
      <c r="K11319" s="7">
        <v>45463</v>
      </c>
      <c r="L11319" s="7">
        <v>45484</v>
      </c>
      <c r="M11319" t="s">
        <v>77</v>
      </c>
      <c r="N11319" t="s">
        <v>79</v>
      </c>
      <c r="O11319">
        <v>2026</v>
      </c>
      <c r="P11319" s="2">
        <v>2</v>
      </c>
      <c r="Q11319" t="s">
        <v>80</v>
      </c>
      <c r="R11319" s="8">
        <v>46267</v>
      </c>
      <c r="S11319" s="2">
        <v>1</v>
      </c>
      <c r="T11319" s="2" t="s">
        <v>81</v>
      </c>
    </row>
    <row r="11320" spans="1:20" x14ac:dyDescent="0.25">
      <c r="A11320">
        <v>1120291953</v>
      </c>
      <c r="B11320">
        <v>126847990</v>
      </c>
      <c r="C11320" t="s">
        <v>85</v>
      </c>
      <c r="D11320" t="s">
        <v>88</v>
      </c>
      <c r="E11320" t="s">
        <v>76</v>
      </c>
      <c r="F11320" s="7">
        <v>45155</v>
      </c>
      <c r="G11320" s="7">
        <v>45521</v>
      </c>
      <c r="H11320" t="s">
        <v>86</v>
      </c>
      <c r="I11320" t="s">
        <v>87</v>
      </c>
      <c r="J11320" s="7">
        <v>46131</v>
      </c>
      <c r="K11320" s="7">
        <v>46134</v>
      </c>
      <c r="L11320" s="7">
        <v>45521</v>
      </c>
      <c r="M11320" t="s">
        <v>86</v>
      </c>
      <c r="N11320" t="s">
        <v>79</v>
      </c>
      <c r="O11320">
        <v>2026</v>
      </c>
      <c r="P11320" s="2">
        <v>2</v>
      </c>
      <c r="Q11320" t="s">
        <v>80</v>
      </c>
      <c r="R11320" s="8">
        <v>46267</v>
      </c>
      <c r="S11320" s="2">
        <v>1</v>
      </c>
      <c r="T11320" s="2" t="s">
        <v>81</v>
      </c>
    </row>
    <row r="11321" spans="1:20" x14ac:dyDescent="0.25">
      <c r="A11321">
        <v>1120291994</v>
      </c>
      <c r="B11321">
        <v>126867499</v>
      </c>
      <c r="C11321" t="s">
        <v>82</v>
      </c>
      <c r="D11321" t="s">
        <v>88</v>
      </c>
      <c r="E11321" t="s">
        <v>76</v>
      </c>
      <c r="F11321" s="7">
        <v>45157</v>
      </c>
      <c r="G11321" s="7">
        <v>45523</v>
      </c>
      <c r="H11321" t="s">
        <v>77</v>
      </c>
      <c r="I11321" t="s">
        <v>78</v>
      </c>
      <c r="J11321" s="7"/>
      <c r="K11321" s="7">
        <v>45748</v>
      </c>
      <c r="L11321" s="7">
        <v>45523</v>
      </c>
      <c r="M11321" t="s">
        <v>77</v>
      </c>
      <c r="N11321"/>
      <c r="O11321">
        <v>2026</v>
      </c>
      <c r="P11321" s="2">
        <v>2</v>
      </c>
      <c r="Q11321" t="s">
        <v>80</v>
      </c>
      <c r="R11321" s="8">
        <v>46267</v>
      </c>
      <c r="S11321" s="2">
        <v>1</v>
      </c>
      <c r="T11321" s="2" t="s">
        <v>81</v>
      </c>
    </row>
    <row r="11322" spans="1:20" x14ac:dyDescent="0.25">
      <c r="A11322">
        <v>1120292661</v>
      </c>
      <c r="B11322">
        <v>127116594</v>
      </c>
      <c r="C11322" t="s">
        <v>82</v>
      </c>
      <c r="D11322" t="s">
        <v>88</v>
      </c>
      <c r="E11322" t="s">
        <v>76</v>
      </c>
      <c r="F11322" s="7">
        <v>45191</v>
      </c>
      <c r="G11322" s="7">
        <v>45557</v>
      </c>
      <c r="H11322" t="s">
        <v>86</v>
      </c>
      <c r="I11322" t="s">
        <v>87</v>
      </c>
      <c r="J11322" s="7"/>
      <c r="K11322" s="7">
        <v>45917</v>
      </c>
      <c r="L11322" s="7">
        <v>45557</v>
      </c>
      <c r="M11322" t="s">
        <v>86</v>
      </c>
      <c r="N11322"/>
      <c r="O11322">
        <v>2026</v>
      </c>
      <c r="P11322" s="2">
        <v>2</v>
      </c>
      <c r="Q11322" t="s">
        <v>80</v>
      </c>
      <c r="R11322" s="8">
        <v>46267</v>
      </c>
      <c r="S11322" s="2">
        <v>1</v>
      </c>
      <c r="T11322" s="2" t="s">
        <v>81</v>
      </c>
    </row>
    <row r="11323" spans="1:20" x14ac:dyDescent="0.25">
      <c r="A11323">
        <v>1120292904</v>
      </c>
      <c r="B11323">
        <v>127193368</v>
      </c>
      <c r="C11323" t="s">
        <v>82</v>
      </c>
      <c r="D11323" t="s">
        <v>88</v>
      </c>
      <c r="E11323" t="s">
        <v>76</v>
      </c>
      <c r="F11323" s="7">
        <v>45203</v>
      </c>
      <c r="G11323" s="7">
        <v>45569</v>
      </c>
      <c r="H11323" t="s">
        <v>77</v>
      </c>
      <c r="I11323" t="s">
        <v>78</v>
      </c>
      <c r="J11323" s="7">
        <v>45562</v>
      </c>
      <c r="K11323" s="7">
        <v>45748</v>
      </c>
      <c r="L11323" s="7">
        <v>45569</v>
      </c>
      <c r="M11323" t="s">
        <v>77</v>
      </c>
      <c r="N11323" t="s">
        <v>79</v>
      </c>
      <c r="O11323">
        <v>2026</v>
      </c>
      <c r="P11323" s="2">
        <v>2</v>
      </c>
      <c r="Q11323" t="s">
        <v>80</v>
      </c>
      <c r="R11323" s="8">
        <v>46267</v>
      </c>
      <c r="S11323" s="2">
        <v>1</v>
      </c>
      <c r="T11323" s="2" t="s">
        <v>81</v>
      </c>
    </row>
    <row r="11324" spans="1:20" x14ac:dyDescent="0.25">
      <c r="A11324">
        <v>1120293865</v>
      </c>
      <c r="B11324">
        <v>127588721</v>
      </c>
      <c r="C11324" t="s">
        <v>93</v>
      </c>
      <c r="D11324" t="s">
        <v>88</v>
      </c>
      <c r="E11324" t="s">
        <v>76</v>
      </c>
      <c r="F11324" s="7">
        <v>45278</v>
      </c>
      <c r="G11324" s="7">
        <v>47105</v>
      </c>
      <c r="H11324" t="s">
        <v>86</v>
      </c>
      <c r="I11324" t="s">
        <v>87</v>
      </c>
      <c r="J11324" s="7">
        <v>46124</v>
      </c>
      <c r="K11324" s="7">
        <v>45747</v>
      </c>
      <c r="L11324" s="7">
        <v>47105</v>
      </c>
      <c r="M11324" t="s">
        <v>86</v>
      </c>
      <c r="N11324" t="s">
        <v>79</v>
      </c>
      <c r="O11324">
        <v>2026</v>
      </c>
      <c r="P11324" s="2">
        <v>2</v>
      </c>
      <c r="Q11324" t="s">
        <v>80</v>
      </c>
      <c r="R11324" s="8">
        <v>46267</v>
      </c>
      <c r="S11324" s="2">
        <v>1</v>
      </c>
      <c r="T11324" s="2" t="s">
        <v>81</v>
      </c>
    </row>
    <row r="11325" spans="1:20" x14ac:dyDescent="0.25">
      <c r="A11325">
        <v>1120293882</v>
      </c>
      <c r="B11325">
        <v>128080200</v>
      </c>
      <c r="C11325" t="s">
        <v>85</v>
      </c>
      <c r="D11325" t="s">
        <v>75</v>
      </c>
      <c r="E11325" t="s">
        <v>76</v>
      </c>
      <c r="F11325" s="7">
        <v>45315</v>
      </c>
      <c r="G11325" s="7">
        <v>45681</v>
      </c>
      <c r="H11325" t="s">
        <v>77</v>
      </c>
      <c r="I11325" t="s">
        <v>78</v>
      </c>
      <c r="J11325" s="7">
        <v>45819</v>
      </c>
      <c r="K11325" s="7">
        <v>45315</v>
      </c>
      <c r="L11325" s="7">
        <v>45681</v>
      </c>
      <c r="M11325" t="s">
        <v>77</v>
      </c>
      <c r="N11325" t="s">
        <v>79</v>
      </c>
      <c r="O11325">
        <v>2026</v>
      </c>
      <c r="P11325" s="2">
        <v>2</v>
      </c>
      <c r="Q11325" t="s">
        <v>80</v>
      </c>
      <c r="R11325" s="8">
        <v>46267</v>
      </c>
      <c r="S11325" s="2">
        <v>1</v>
      </c>
      <c r="T11325" s="2" t="s">
        <v>81</v>
      </c>
    </row>
    <row r="11326" spans="1:20" x14ac:dyDescent="0.25">
      <c r="A11326">
        <v>1120294139</v>
      </c>
      <c r="B11326">
        <v>128472635</v>
      </c>
      <c r="C11326" t="s">
        <v>82</v>
      </c>
      <c r="D11326" t="s">
        <v>75</v>
      </c>
      <c r="E11326" t="s">
        <v>76</v>
      </c>
      <c r="F11326" s="7">
        <v>45390</v>
      </c>
      <c r="G11326" s="7">
        <v>47216</v>
      </c>
      <c r="H11326" t="s">
        <v>77</v>
      </c>
      <c r="I11326" t="s">
        <v>78</v>
      </c>
      <c r="J11326" s="7"/>
      <c r="K11326" s="7">
        <v>45881</v>
      </c>
      <c r="L11326" s="7">
        <v>47216</v>
      </c>
      <c r="M11326" t="s">
        <v>77</v>
      </c>
      <c r="N11326"/>
      <c r="O11326">
        <v>2026</v>
      </c>
      <c r="P11326" s="2">
        <v>2</v>
      </c>
      <c r="Q11326" t="s">
        <v>80</v>
      </c>
      <c r="R11326" s="8">
        <v>46267</v>
      </c>
      <c r="S11326" s="2">
        <v>1</v>
      </c>
      <c r="T11326" s="2" t="s">
        <v>81</v>
      </c>
    </row>
    <row r="11327" spans="1:20" x14ac:dyDescent="0.25">
      <c r="A11327">
        <v>1120294374</v>
      </c>
      <c r="B11327">
        <v>128724754</v>
      </c>
      <c r="C11327" t="s">
        <v>74</v>
      </c>
      <c r="D11327" t="s">
        <v>83</v>
      </c>
      <c r="E11327" t="s">
        <v>76</v>
      </c>
      <c r="F11327" s="7">
        <v>45419</v>
      </c>
      <c r="G11327" s="7">
        <v>45603</v>
      </c>
      <c r="H11327" t="s">
        <v>77</v>
      </c>
      <c r="I11327" t="s">
        <v>84</v>
      </c>
      <c r="J11327" s="7"/>
      <c r="K11327" s="7">
        <v>46184</v>
      </c>
      <c r="L11327" s="7">
        <v>45603</v>
      </c>
      <c r="M11327" t="s">
        <v>77</v>
      </c>
      <c r="N11327"/>
      <c r="O11327">
        <v>2026</v>
      </c>
      <c r="P11327" s="2">
        <v>2</v>
      </c>
      <c r="Q11327" t="s">
        <v>80</v>
      </c>
      <c r="R11327" s="8">
        <v>46267</v>
      </c>
      <c r="S11327" s="2">
        <v>1</v>
      </c>
      <c r="T11327" s="2" t="s">
        <v>81</v>
      </c>
    </row>
    <row r="11328" spans="1:20" x14ac:dyDescent="0.25">
      <c r="A11328">
        <v>1120294566</v>
      </c>
      <c r="B11328">
        <v>129022613</v>
      </c>
      <c r="C11328" t="s">
        <v>74</v>
      </c>
      <c r="D11328" t="s">
        <v>83</v>
      </c>
      <c r="E11328" t="s">
        <v>76</v>
      </c>
      <c r="F11328" s="7">
        <v>45448</v>
      </c>
      <c r="G11328" s="7">
        <v>45631</v>
      </c>
      <c r="H11328" t="s">
        <v>77</v>
      </c>
      <c r="I11328" t="s">
        <v>84</v>
      </c>
      <c r="J11328" s="7">
        <v>45498</v>
      </c>
      <c r="K11328" s="7">
        <v>45686</v>
      </c>
      <c r="L11328" s="7">
        <v>45631</v>
      </c>
      <c r="M11328" t="s">
        <v>77</v>
      </c>
      <c r="N11328" t="s">
        <v>79</v>
      </c>
      <c r="O11328">
        <v>2026</v>
      </c>
      <c r="P11328" s="2">
        <v>2</v>
      </c>
      <c r="Q11328" t="s">
        <v>80</v>
      </c>
      <c r="R11328" s="8">
        <v>46267</v>
      </c>
      <c r="S11328" s="2">
        <v>1</v>
      </c>
      <c r="T11328" s="2" t="s">
        <v>81</v>
      </c>
    </row>
    <row r="11329" spans="1:20" x14ac:dyDescent="0.25">
      <c r="A11329">
        <v>1120294585</v>
      </c>
      <c r="B11329">
        <v>129038229</v>
      </c>
      <c r="C11329" t="s">
        <v>93</v>
      </c>
      <c r="D11329" t="s">
        <v>88</v>
      </c>
      <c r="E11329" t="s">
        <v>76</v>
      </c>
      <c r="F11329" s="7">
        <v>45451</v>
      </c>
      <c r="G11329" s="7">
        <v>45631</v>
      </c>
      <c r="H11329" t="s">
        <v>77</v>
      </c>
      <c r="I11329" t="s">
        <v>78</v>
      </c>
      <c r="J11329" s="7"/>
      <c r="K11329" s="7">
        <v>45551</v>
      </c>
      <c r="L11329" s="7">
        <v>45631</v>
      </c>
      <c r="M11329" t="s">
        <v>77</v>
      </c>
      <c r="N11329"/>
      <c r="O11329">
        <v>2026</v>
      </c>
      <c r="P11329" s="2">
        <v>2</v>
      </c>
      <c r="Q11329" t="s">
        <v>80</v>
      </c>
      <c r="R11329" s="8">
        <v>46267</v>
      </c>
      <c r="S11329" s="2">
        <v>1</v>
      </c>
      <c r="T11329" s="2" t="s">
        <v>81</v>
      </c>
    </row>
    <row r="11330" spans="1:20" x14ac:dyDescent="0.25">
      <c r="A11330">
        <v>1120294591</v>
      </c>
      <c r="B11330">
        <v>129039652</v>
      </c>
      <c r="C11330" t="s">
        <v>90</v>
      </c>
      <c r="D11330" t="s">
        <v>83</v>
      </c>
      <c r="E11330" t="s">
        <v>76</v>
      </c>
      <c r="F11330" s="7">
        <v>45448</v>
      </c>
      <c r="G11330" s="7">
        <v>45628</v>
      </c>
      <c r="H11330" t="s">
        <v>77</v>
      </c>
      <c r="I11330" t="s">
        <v>84</v>
      </c>
      <c r="J11330" s="7">
        <v>45454</v>
      </c>
      <c r="K11330" s="7">
        <v>45552</v>
      </c>
      <c r="L11330" s="7">
        <v>45628</v>
      </c>
      <c r="M11330" t="s">
        <v>77</v>
      </c>
      <c r="N11330" t="s">
        <v>92</v>
      </c>
      <c r="O11330">
        <v>2026</v>
      </c>
      <c r="P11330" s="2">
        <v>2</v>
      </c>
      <c r="Q11330" t="s">
        <v>80</v>
      </c>
      <c r="R11330" s="8">
        <v>46267</v>
      </c>
      <c r="S11330" s="2">
        <v>1</v>
      </c>
      <c r="T11330" s="2" t="s">
        <v>81</v>
      </c>
    </row>
    <row r="11331" spans="1:20" x14ac:dyDescent="0.25">
      <c r="A11331">
        <v>1120295092</v>
      </c>
      <c r="B11331">
        <v>129330281</v>
      </c>
      <c r="C11331" t="s">
        <v>90</v>
      </c>
      <c r="D11331" t="s">
        <v>88</v>
      </c>
      <c r="E11331" t="s">
        <v>76</v>
      </c>
      <c r="F11331" s="7">
        <v>45505</v>
      </c>
      <c r="G11331" s="7">
        <v>45685</v>
      </c>
      <c r="H11331" t="s">
        <v>77</v>
      </c>
      <c r="I11331" t="s">
        <v>78</v>
      </c>
      <c r="J11331" s="7">
        <v>45825</v>
      </c>
      <c r="K11331" s="7">
        <v>45546</v>
      </c>
      <c r="L11331" s="7">
        <v>45685</v>
      </c>
      <c r="M11331" t="s">
        <v>77</v>
      </c>
      <c r="N11331" t="s">
        <v>92</v>
      </c>
      <c r="O11331">
        <v>2026</v>
      </c>
      <c r="P11331" s="2">
        <v>2</v>
      </c>
      <c r="Q11331" t="s">
        <v>80</v>
      </c>
      <c r="R11331" s="8">
        <v>46267</v>
      </c>
      <c r="S11331" s="2">
        <v>1</v>
      </c>
      <c r="T11331" s="2" t="s">
        <v>81</v>
      </c>
    </row>
    <row r="11332" spans="1:20" x14ac:dyDescent="0.25">
      <c r="A11332">
        <v>1120297242</v>
      </c>
      <c r="B11332">
        <v>131027887</v>
      </c>
      <c r="C11332" t="s">
        <v>74</v>
      </c>
      <c r="D11332" t="s">
        <v>88</v>
      </c>
      <c r="E11332" t="s">
        <v>76</v>
      </c>
      <c r="F11332" s="7">
        <v>45741</v>
      </c>
      <c r="G11332" s="7">
        <v>45925</v>
      </c>
      <c r="H11332" t="s">
        <v>77</v>
      </c>
      <c r="I11332" t="s">
        <v>78</v>
      </c>
      <c r="J11332" s="7"/>
      <c r="K11332" s="7">
        <v>45761</v>
      </c>
      <c r="L11332" s="7">
        <v>45925</v>
      </c>
      <c r="M11332" t="s">
        <v>77</v>
      </c>
      <c r="N11332"/>
      <c r="O11332">
        <v>2026</v>
      </c>
      <c r="P11332" s="2">
        <v>2</v>
      </c>
      <c r="Q11332" t="s">
        <v>80</v>
      </c>
      <c r="R11332" s="8">
        <v>46267</v>
      </c>
      <c r="S11332" s="2">
        <v>1</v>
      </c>
      <c r="T11332" s="2" t="s">
        <v>81</v>
      </c>
    </row>
    <row r="11333" spans="1:20" x14ac:dyDescent="0.25">
      <c r="A11333">
        <v>1120297581</v>
      </c>
      <c r="B11333">
        <v>131254355</v>
      </c>
      <c r="C11333" t="s">
        <v>96</v>
      </c>
      <c r="D11333" t="s">
        <v>75</v>
      </c>
      <c r="E11333" t="s">
        <v>76</v>
      </c>
      <c r="F11333" s="7">
        <v>45793</v>
      </c>
      <c r="G11333" s="7">
        <v>46889</v>
      </c>
      <c r="H11333" t="s">
        <v>77</v>
      </c>
      <c r="I11333" t="s">
        <v>89</v>
      </c>
      <c r="J11333" s="7"/>
      <c r="K11333" s="7">
        <v>46140</v>
      </c>
      <c r="L11333" s="7">
        <v>46889</v>
      </c>
      <c r="M11333" t="s">
        <v>77</v>
      </c>
      <c r="N11333"/>
      <c r="O11333">
        <v>2026</v>
      </c>
      <c r="P11333" s="2">
        <v>2</v>
      </c>
      <c r="Q11333" t="s">
        <v>80</v>
      </c>
      <c r="R11333" s="8">
        <v>46267</v>
      </c>
      <c r="S11333" s="2">
        <v>1</v>
      </c>
      <c r="T11333" s="2" t="s">
        <v>81</v>
      </c>
    </row>
    <row r="11334" spans="1:20" x14ac:dyDescent="0.25">
      <c r="A11334">
        <v>1120298717</v>
      </c>
      <c r="B11334">
        <v>131785333</v>
      </c>
      <c r="C11334" t="s">
        <v>93</v>
      </c>
      <c r="D11334" t="s">
        <v>83</v>
      </c>
      <c r="E11334" t="s">
        <v>76</v>
      </c>
      <c r="F11334" s="7">
        <v>45918</v>
      </c>
      <c r="G11334" s="7">
        <v>46099</v>
      </c>
      <c r="H11334" t="s">
        <v>77</v>
      </c>
      <c r="I11334" t="s">
        <v>78</v>
      </c>
      <c r="J11334" s="7"/>
      <c r="K11334" s="7">
        <v>46168</v>
      </c>
      <c r="L11334" s="7">
        <v>46099</v>
      </c>
      <c r="M11334" t="s">
        <v>77</v>
      </c>
      <c r="N11334"/>
      <c r="O11334">
        <v>2026</v>
      </c>
      <c r="P11334" s="2">
        <v>2</v>
      </c>
      <c r="Q11334" t="s">
        <v>80</v>
      </c>
      <c r="R11334" s="8">
        <v>46267</v>
      </c>
      <c r="S11334" s="2">
        <v>1</v>
      </c>
      <c r="T11334" s="2" t="s">
        <v>81</v>
      </c>
    </row>
    <row r="11335" spans="1:20" x14ac:dyDescent="0.25">
      <c r="A11335">
        <v>1120300837</v>
      </c>
      <c r="B11335">
        <v>111886679</v>
      </c>
      <c r="C11335" t="s">
        <v>74</v>
      </c>
      <c r="D11335" t="s">
        <v>88</v>
      </c>
      <c r="E11335" t="s">
        <v>76</v>
      </c>
      <c r="F11335" s="7">
        <v>42591</v>
      </c>
      <c r="G11335" s="7">
        <v>44417</v>
      </c>
      <c r="H11335" t="s">
        <v>77</v>
      </c>
      <c r="I11335" t="s">
        <v>78</v>
      </c>
      <c r="J11335" s="7">
        <v>45826</v>
      </c>
      <c r="K11335" s="7">
        <v>45434</v>
      </c>
      <c r="L11335" s="7">
        <v>44417</v>
      </c>
      <c r="M11335" t="s">
        <v>77</v>
      </c>
      <c r="N11335" t="s">
        <v>92</v>
      </c>
      <c r="O11335">
        <v>2026</v>
      </c>
      <c r="P11335" s="2">
        <v>2</v>
      </c>
      <c r="Q11335" t="s">
        <v>80</v>
      </c>
      <c r="R11335" s="8">
        <v>46267</v>
      </c>
      <c r="S11335" s="2">
        <v>1</v>
      </c>
      <c r="T11335" s="2" t="s">
        <v>81</v>
      </c>
    </row>
    <row r="11336" spans="1:20" x14ac:dyDescent="0.25">
      <c r="A11336">
        <v>1120300838</v>
      </c>
      <c r="B11336">
        <v>111886679</v>
      </c>
      <c r="C11336" t="s">
        <v>74</v>
      </c>
      <c r="D11336" t="s">
        <v>88</v>
      </c>
      <c r="E11336" t="s">
        <v>76</v>
      </c>
      <c r="F11336" s="7">
        <v>42591</v>
      </c>
      <c r="G11336" s="7">
        <v>44417</v>
      </c>
      <c r="H11336" t="s">
        <v>77</v>
      </c>
      <c r="I11336" t="s">
        <v>78</v>
      </c>
      <c r="J11336" s="7">
        <v>45826</v>
      </c>
      <c r="K11336" s="7">
        <v>45135</v>
      </c>
      <c r="L11336" s="7">
        <v>44417</v>
      </c>
      <c r="M11336" t="s">
        <v>77</v>
      </c>
      <c r="N11336" t="s">
        <v>92</v>
      </c>
      <c r="O11336">
        <v>2026</v>
      </c>
      <c r="P11336" s="2">
        <v>2</v>
      </c>
      <c r="Q11336" t="s">
        <v>80</v>
      </c>
      <c r="R11336" s="8">
        <v>46267</v>
      </c>
      <c r="S11336" s="2">
        <v>1</v>
      </c>
      <c r="T11336" s="2" t="s">
        <v>81</v>
      </c>
    </row>
    <row r="11337" spans="1:20" x14ac:dyDescent="0.25">
      <c r="A11337">
        <v>1120301104</v>
      </c>
      <c r="B11337">
        <v>112913868</v>
      </c>
      <c r="C11337" t="s">
        <v>74</v>
      </c>
      <c r="D11337" t="s">
        <v>83</v>
      </c>
      <c r="E11337" t="s">
        <v>76</v>
      </c>
      <c r="F11337" s="7">
        <v>42886</v>
      </c>
      <c r="G11337" s="7">
        <v>44708</v>
      </c>
      <c r="H11337" t="s">
        <v>86</v>
      </c>
      <c r="I11337" t="s">
        <v>87</v>
      </c>
      <c r="J11337" s="7">
        <v>45607</v>
      </c>
      <c r="K11337" s="7">
        <v>43658</v>
      </c>
      <c r="L11337" s="7">
        <v>44708</v>
      </c>
      <c r="M11337" t="s">
        <v>86</v>
      </c>
      <c r="N11337" t="s">
        <v>79</v>
      </c>
      <c r="O11337">
        <v>2026</v>
      </c>
      <c r="P11337" s="2">
        <v>2</v>
      </c>
      <c r="Q11337" t="s">
        <v>80</v>
      </c>
      <c r="R11337" s="8">
        <v>46267</v>
      </c>
      <c r="S11337" s="2">
        <v>1</v>
      </c>
      <c r="T11337" s="2" t="s">
        <v>81</v>
      </c>
    </row>
    <row r="11338" spans="1:20" x14ac:dyDescent="0.25">
      <c r="A11338">
        <v>1120301573</v>
      </c>
      <c r="B11338">
        <v>116254476</v>
      </c>
      <c r="C11338" t="s">
        <v>82</v>
      </c>
      <c r="D11338" t="s">
        <v>75</v>
      </c>
      <c r="E11338" t="s">
        <v>76</v>
      </c>
      <c r="F11338" s="7">
        <v>43503</v>
      </c>
      <c r="G11338" s="7">
        <v>43868</v>
      </c>
      <c r="H11338" t="s">
        <v>77</v>
      </c>
      <c r="I11338" t="s">
        <v>78</v>
      </c>
      <c r="J11338" s="7">
        <v>45146</v>
      </c>
      <c r="K11338" s="7">
        <v>43507</v>
      </c>
      <c r="L11338" s="7">
        <v>43868</v>
      </c>
      <c r="M11338" t="s">
        <v>77</v>
      </c>
      <c r="N11338" t="s">
        <v>92</v>
      </c>
      <c r="O11338">
        <v>2026</v>
      </c>
      <c r="P11338" s="2">
        <v>2</v>
      </c>
      <c r="Q11338" t="s">
        <v>80</v>
      </c>
      <c r="R11338" s="8">
        <v>46267</v>
      </c>
      <c r="S11338" s="2">
        <v>1</v>
      </c>
      <c r="T11338" s="2" t="s">
        <v>81</v>
      </c>
    </row>
    <row r="11339" spans="1:20" x14ac:dyDescent="0.25">
      <c r="A11339">
        <v>1120301700</v>
      </c>
      <c r="B11339">
        <v>116842188</v>
      </c>
      <c r="C11339" t="s">
        <v>82</v>
      </c>
      <c r="D11339" t="s">
        <v>83</v>
      </c>
      <c r="E11339" t="s">
        <v>76</v>
      </c>
      <c r="F11339" s="7">
        <v>43550</v>
      </c>
      <c r="G11339" s="7">
        <v>43734</v>
      </c>
      <c r="H11339" t="s">
        <v>77</v>
      </c>
      <c r="I11339" t="s">
        <v>78</v>
      </c>
      <c r="J11339" s="7">
        <v>45824</v>
      </c>
      <c r="K11339" s="7">
        <v>43683</v>
      </c>
      <c r="L11339" s="7">
        <v>43734</v>
      </c>
      <c r="M11339" t="s">
        <v>77</v>
      </c>
      <c r="N11339" t="s">
        <v>79</v>
      </c>
      <c r="O11339">
        <v>2026</v>
      </c>
      <c r="P11339" s="2">
        <v>2</v>
      </c>
      <c r="Q11339" t="s">
        <v>80</v>
      </c>
      <c r="R11339" s="8">
        <v>46267</v>
      </c>
      <c r="S11339" s="2">
        <v>1</v>
      </c>
      <c r="T11339" s="2" t="s">
        <v>81</v>
      </c>
    </row>
    <row r="11340" spans="1:20" x14ac:dyDescent="0.25">
      <c r="A11340">
        <v>1120301719</v>
      </c>
      <c r="B11340">
        <v>116869466</v>
      </c>
      <c r="C11340" t="s">
        <v>74</v>
      </c>
      <c r="D11340" t="s">
        <v>83</v>
      </c>
      <c r="E11340" t="s">
        <v>76</v>
      </c>
      <c r="F11340" s="7">
        <v>43553</v>
      </c>
      <c r="G11340" s="7">
        <v>43737</v>
      </c>
      <c r="H11340" t="s">
        <v>86</v>
      </c>
      <c r="I11340" t="s">
        <v>87</v>
      </c>
      <c r="J11340" s="7">
        <v>45923</v>
      </c>
      <c r="K11340" s="7">
        <v>43667</v>
      </c>
      <c r="L11340" s="7">
        <v>43737</v>
      </c>
      <c r="M11340" t="s">
        <v>86</v>
      </c>
      <c r="N11340" t="s">
        <v>79</v>
      </c>
      <c r="O11340">
        <v>2026</v>
      </c>
      <c r="P11340" s="2">
        <v>2</v>
      </c>
      <c r="Q11340" t="s">
        <v>80</v>
      </c>
      <c r="R11340" s="8">
        <v>46267</v>
      </c>
      <c r="S11340" s="2">
        <v>1</v>
      </c>
      <c r="T11340" s="2" t="s">
        <v>81</v>
      </c>
    </row>
    <row r="11341" spans="1:20" x14ac:dyDescent="0.25">
      <c r="A11341">
        <v>1120301754</v>
      </c>
      <c r="B11341">
        <v>116950300</v>
      </c>
      <c r="C11341" t="s">
        <v>82</v>
      </c>
      <c r="D11341" t="s">
        <v>83</v>
      </c>
      <c r="E11341" t="s">
        <v>76</v>
      </c>
      <c r="F11341" s="7">
        <v>43558</v>
      </c>
      <c r="G11341" s="7">
        <v>43738</v>
      </c>
      <c r="H11341" t="s">
        <v>77</v>
      </c>
      <c r="I11341" t="s">
        <v>78</v>
      </c>
      <c r="J11341" s="7">
        <v>45727</v>
      </c>
      <c r="K11341" s="7">
        <v>45748</v>
      </c>
      <c r="L11341" s="7">
        <v>43738</v>
      </c>
      <c r="M11341" t="s">
        <v>77</v>
      </c>
      <c r="N11341" t="s">
        <v>79</v>
      </c>
      <c r="O11341">
        <v>2026</v>
      </c>
      <c r="P11341" s="2">
        <v>2</v>
      </c>
      <c r="Q11341" t="s">
        <v>80</v>
      </c>
      <c r="R11341" s="8">
        <v>46267</v>
      </c>
      <c r="S11341" s="2">
        <v>1</v>
      </c>
      <c r="T11341" s="2" t="s">
        <v>81</v>
      </c>
    </row>
    <row r="11342" spans="1:20" x14ac:dyDescent="0.25">
      <c r="A11342">
        <v>1120301816</v>
      </c>
      <c r="B11342">
        <v>117016870</v>
      </c>
      <c r="C11342" t="s">
        <v>82</v>
      </c>
      <c r="D11342" t="s">
        <v>83</v>
      </c>
      <c r="E11342" t="s">
        <v>76</v>
      </c>
      <c r="F11342" s="7">
        <v>43567</v>
      </c>
      <c r="G11342" s="7">
        <v>43747</v>
      </c>
      <c r="H11342" t="s">
        <v>77</v>
      </c>
      <c r="I11342" t="s">
        <v>78</v>
      </c>
      <c r="J11342" s="7">
        <v>45838</v>
      </c>
      <c r="K11342" s="7">
        <v>45748</v>
      </c>
      <c r="L11342" s="7">
        <v>43747</v>
      </c>
      <c r="M11342" t="s">
        <v>77</v>
      </c>
      <c r="N11342" t="s">
        <v>79</v>
      </c>
      <c r="O11342">
        <v>2026</v>
      </c>
      <c r="P11342" s="2">
        <v>2</v>
      </c>
      <c r="Q11342" t="s">
        <v>80</v>
      </c>
      <c r="R11342" s="8">
        <v>46267</v>
      </c>
      <c r="S11342" s="2">
        <v>1</v>
      </c>
      <c r="T11342" s="2" t="s">
        <v>81</v>
      </c>
    </row>
    <row r="11343" spans="1:20" x14ac:dyDescent="0.25">
      <c r="A11343">
        <v>1120301820</v>
      </c>
      <c r="B11343">
        <v>117018686</v>
      </c>
      <c r="C11343" t="s">
        <v>85</v>
      </c>
      <c r="D11343" t="s">
        <v>75</v>
      </c>
      <c r="E11343" t="s">
        <v>76</v>
      </c>
      <c r="F11343" s="7">
        <v>43567</v>
      </c>
      <c r="G11343" s="7">
        <v>43933</v>
      </c>
      <c r="H11343" t="s">
        <v>77</v>
      </c>
      <c r="I11343" t="s">
        <v>78</v>
      </c>
      <c r="J11343" s="7">
        <v>46184</v>
      </c>
      <c r="K11343" s="7">
        <v>46041</v>
      </c>
      <c r="L11343" s="7">
        <v>43933</v>
      </c>
      <c r="M11343" t="s">
        <v>77</v>
      </c>
      <c r="N11343" t="s">
        <v>79</v>
      </c>
      <c r="O11343">
        <v>2026</v>
      </c>
      <c r="P11343" s="2">
        <v>2</v>
      </c>
      <c r="Q11343" t="s">
        <v>80</v>
      </c>
      <c r="R11343" s="8">
        <v>46267</v>
      </c>
      <c r="S11343" s="2">
        <v>1</v>
      </c>
      <c r="T11343" s="2" t="s">
        <v>81</v>
      </c>
    </row>
    <row r="11344" spans="1:20" x14ac:dyDescent="0.25">
      <c r="A11344">
        <v>1120301844</v>
      </c>
      <c r="B11344">
        <v>117038575</v>
      </c>
      <c r="C11344" t="s">
        <v>82</v>
      </c>
      <c r="D11344" t="s">
        <v>88</v>
      </c>
      <c r="E11344" t="s">
        <v>76</v>
      </c>
      <c r="F11344" s="7">
        <v>43571</v>
      </c>
      <c r="G11344" s="7">
        <v>43937</v>
      </c>
      <c r="H11344" t="s">
        <v>77</v>
      </c>
      <c r="I11344" t="s">
        <v>78</v>
      </c>
      <c r="J11344" s="7">
        <v>46175</v>
      </c>
      <c r="K11344" s="7">
        <v>44235</v>
      </c>
      <c r="L11344" s="7">
        <v>43937</v>
      </c>
      <c r="M11344" t="s">
        <v>77</v>
      </c>
      <c r="N11344" t="s">
        <v>79</v>
      </c>
      <c r="O11344">
        <v>2026</v>
      </c>
      <c r="P11344" s="2">
        <v>2</v>
      </c>
      <c r="Q11344" t="s">
        <v>80</v>
      </c>
      <c r="R11344" s="8">
        <v>46267</v>
      </c>
      <c r="S11344" s="2">
        <v>1</v>
      </c>
      <c r="T11344" s="2" t="s">
        <v>81</v>
      </c>
    </row>
    <row r="11345" spans="1:20" x14ac:dyDescent="0.25">
      <c r="A11345">
        <v>1120301859</v>
      </c>
      <c r="B11345">
        <v>117054142</v>
      </c>
      <c r="C11345" t="s">
        <v>82</v>
      </c>
      <c r="D11345" t="s">
        <v>83</v>
      </c>
      <c r="E11345" t="s">
        <v>76</v>
      </c>
      <c r="F11345" s="7">
        <v>43573</v>
      </c>
      <c r="G11345" s="7">
        <v>43753</v>
      </c>
      <c r="H11345" t="s">
        <v>77</v>
      </c>
      <c r="I11345" t="s">
        <v>78</v>
      </c>
      <c r="J11345" s="7">
        <v>45824</v>
      </c>
      <c r="K11345" s="7">
        <v>43667</v>
      </c>
      <c r="L11345" s="7">
        <v>43753</v>
      </c>
      <c r="M11345" t="s">
        <v>77</v>
      </c>
      <c r="N11345" t="s">
        <v>79</v>
      </c>
      <c r="O11345">
        <v>2026</v>
      </c>
      <c r="P11345" s="2">
        <v>2</v>
      </c>
      <c r="Q11345" t="s">
        <v>80</v>
      </c>
      <c r="R11345" s="8">
        <v>46267</v>
      </c>
      <c r="S11345" s="2">
        <v>1</v>
      </c>
      <c r="T11345" s="2" t="s">
        <v>81</v>
      </c>
    </row>
    <row r="11346" spans="1:20" x14ac:dyDescent="0.25">
      <c r="A11346">
        <v>1120301910</v>
      </c>
      <c r="B11346">
        <v>117108655</v>
      </c>
      <c r="C11346" t="s">
        <v>82</v>
      </c>
      <c r="D11346" t="s">
        <v>88</v>
      </c>
      <c r="E11346" t="s">
        <v>76</v>
      </c>
      <c r="F11346" s="7">
        <v>43581</v>
      </c>
      <c r="G11346" s="7">
        <v>43947</v>
      </c>
      <c r="H11346" t="s">
        <v>77</v>
      </c>
      <c r="I11346" t="s">
        <v>78</v>
      </c>
      <c r="J11346" s="7">
        <v>45509</v>
      </c>
      <c r="K11346" s="7">
        <v>45549</v>
      </c>
      <c r="L11346" s="7">
        <v>43947</v>
      </c>
      <c r="M11346" t="s">
        <v>77</v>
      </c>
      <c r="N11346" t="s">
        <v>79</v>
      </c>
      <c r="O11346">
        <v>2026</v>
      </c>
      <c r="P11346" s="2">
        <v>2</v>
      </c>
      <c r="Q11346" t="s">
        <v>80</v>
      </c>
      <c r="R11346" s="8">
        <v>46267</v>
      </c>
      <c r="S11346" s="2">
        <v>1</v>
      </c>
      <c r="T11346" s="2" t="s">
        <v>81</v>
      </c>
    </row>
    <row r="11347" spans="1:20" x14ac:dyDescent="0.25">
      <c r="A11347">
        <v>1120301988</v>
      </c>
      <c r="B11347">
        <v>117184704</v>
      </c>
      <c r="C11347" t="s">
        <v>85</v>
      </c>
      <c r="D11347" t="s">
        <v>83</v>
      </c>
      <c r="E11347" t="s">
        <v>76</v>
      </c>
      <c r="F11347" s="7">
        <v>43593</v>
      </c>
      <c r="G11347" s="7">
        <v>43777</v>
      </c>
      <c r="H11347" t="s">
        <v>86</v>
      </c>
      <c r="I11347" t="s">
        <v>87</v>
      </c>
      <c r="J11347" s="7">
        <v>45803</v>
      </c>
      <c r="K11347" s="7">
        <v>45748</v>
      </c>
      <c r="L11347" s="7">
        <v>43777</v>
      </c>
      <c r="M11347" t="s">
        <v>86</v>
      </c>
      <c r="N11347" t="s">
        <v>79</v>
      </c>
      <c r="O11347">
        <v>2026</v>
      </c>
      <c r="P11347" s="2">
        <v>2</v>
      </c>
      <c r="Q11347" t="s">
        <v>80</v>
      </c>
      <c r="R11347" s="8">
        <v>46267</v>
      </c>
      <c r="S11347" s="2">
        <v>1</v>
      </c>
      <c r="T11347" s="2" t="s">
        <v>81</v>
      </c>
    </row>
    <row r="11348" spans="1:20" x14ac:dyDescent="0.25">
      <c r="A11348">
        <v>1120301989</v>
      </c>
      <c r="B11348">
        <v>117184704</v>
      </c>
      <c r="C11348" t="s">
        <v>85</v>
      </c>
      <c r="D11348" t="s">
        <v>83</v>
      </c>
      <c r="E11348" t="s">
        <v>76</v>
      </c>
      <c r="F11348" s="7">
        <v>43593</v>
      </c>
      <c r="G11348" s="7">
        <v>43777</v>
      </c>
      <c r="H11348" t="s">
        <v>86</v>
      </c>
      <c r="I11348" t="s">
        <v>87</v>
      </c>
      <c r="J11348" s="7">
        <v>45803</v>
      </c>
      <c r="K11348" s="7">
        <v>44873</v>
      </c>
      <c r="L11348" s="7">
        <v>43777</v>
      </c>
      <c r="M11348" t="s">
        <v>86</v>
      </c>
      <c r="N11348" t="s">
        <v>79</v>
      </c>
      <c r="O11348">
        <v>2026</v>
      </c>
      <c r="P11348" s="2">
        <v>2</v>
      </c>
      <c r="Q11348" t="s">
        <v>80</v>
      </c>
      <c r="R11348" s="8">
        <v>46267</v>
      </c>
      <c r="S11348" s="2">
        <v>1</v>
      </c>
      <c r="T11348" s="2" t="s">
        <v>81</v>
      </c>
    </row>
    <row r="11349" spans="1:20" x14ac:dyDescent="0.25">
      <c r="A11349">
        <v>1120302001</v>
      </c>
      <c r="B11349">
        <v>117194032</v>
      </c>
      <c r="C11349" t="s">
        <v>82</v>
      </c>
      <c r="D11349" t="s">
        <v>83</v>
      </c>
      <c r="E11349" t="s">
        <v>76</v>
      </c>
      <c r="F11349" s="7">
        <v>43594</v>
      </c>
      <c r="G11349" s="7">
        <v>45383</v>
      </c>
      <c r="H11349" t="s">
        <v>77</v>
      </c>
      <c r="I11349" t="s">
        <v>78</v>
      </c>
      <c r="J11349" s="7">
        <v>45450</v>
      </c>
      <c r="K11349" s="7">
        <v>45775</v>
      </c>
      <c r="L11349" s="7">
        <v>45383</v>
      </c>
      <c r="M11349" t="s">
        <v>77</v>
      </c>
      <c r="N11349" t="s">
        <v>79</v>
      </c>
      <c r="O11349">
        <v>2026</v>
      </c>
      <c r="P11349" s="2">
        <v>2</v>
      </c>
      <c r="Q11349" t="s">
        <v>80</v>
      </c>
      <c r="R11349" s="8">
        <v>46267</v>
      </c>
      <c r="S11349" s="2">
        <v>1</v>
      </c>
      <c r="T11349" s="2" t="s">
        <v>81</v>
      </c>
    </row>
    <row r="11350" spans="1:20" x14ac:dyDescent="0.25">
      <c r="A11350">
        <v>1120302007</v>
      </c>
      <c r="B11350">
        <v>117205685</v>
      </c>
      <c r="C11350" t="s">
        <v>82</v>
      </c>
      <c r="D11350" t="s">
        <v>83</v>
      </c>
      <c r="E11350" t="s">
        <v>76</v>
      </c>
      <c r="F11350" s="7">
        <v>43594</v>
      </c>
      <c r="G11350" s="7">
        <v>43774</v>
      </c>
      <c r="H11350" t="s">
        <v>77</v>
      </c>
      <c r="I11350" t="s">
        <v>78</v>
      </c>
      <c r="J11350" s="7">
        <v>45437</v>
      </c>
      <c r="K11350" s="7">
        <v>44785</v>
      </c>
      <c r="L11350" s="7">
        <v>43774</v>
      </c>
      <c r="M11350" t="s">
        <v>77</v>
      </c>
      <c r="N11350" t="s">
        <v>79</v>
      </c>
      <c r="O11350">
        <v>2026</v>
      </c>
      <c r="P11350" s="2">
        <v>2</v>
      </c>
      <c r="Q11350" t="s">
        <v>80</v>
      </c>
      <c r="R11350" s="8">
        <v>46267</v>
      </c>
      <c r="S11350" s="2">
        <v>1</v>
      </c>
      <c r="T11350" s="2" t="s">
        <v>81</v>
      </c>
    </row>
    <row r="11351" spans="1:20" x14ac:dyDescent="0.25">
      <c r="A11351">
        <v>1120302041</v>
      </c>
      <c r="B11351">
        <v>117220842</v>
      </c>
      <c r="C11351" t="s">
        <v>82</v>
      </c>
      <c r="D11351" t="s">
        <v>75</v>
      </c>
      <c r="E11351" t="s">
        <v>76</v>
      </c>
      <c r="F11351" s="7">
        <v>43597</v>
      </c>
      <c r="G11351" s="7">
        <v>43963</v>
      </c>
      <c r="H11351" t="s">
        <v>77</v>
      </c>
      <c r="I11351" t="s">
        <v>78</v>
      </c>
      <c r="J11351" s="7">
        <v>44722</v>
      </c>
      <c r="K11351" s="7">
        <v>44968</v>
      </c>
      <c r="L11351" s="7">
        <v>43963</v>
      </c>
      <c r="M11351" t="s">
        <v>77</v>
      </c>
      <c r="N11351" t="s">
        <v>92</v>
      </c>
      <c r="O11351">
        <v>2026</v>
      </c>
      <c r="P11351" s="2">
        <v>2</v>
      </c>
      <c r="Q11351" t="s">
        <v>80</v>
      </c>
      <c r="R11351" s="8">
        <v>46267</v>
      </c>
      <c r="S11351" s="2">
        <v>1</v>
      </c>
      <c r="T11351" s="2" t="s">
        <v>81</v>
      </c>
    </row>
    <row r="11352" spans="1:20" x14ac:dyDescent="0.25">
      <c r="A11352">
        <v>1120302250</v>
      </c>
      <c r="B11352">
        <v>117585781</v>
      </c>
      <c r="C11352" t="s">
        <v>82</v>
      </c>
      <c r="D11352" t="s">
        <v>75</v>
      </c>
      <c r="E11352" t="s">
        <v>76</v>
      </c>
      <c r="F11352" s="7">
        <v>43649</v>
      </c>
      <c r="G11352" s="7">
        <v>44015</v>
      </c>
      <c r="H11352" t="s">
        <v>77</v>
      </c>
      <c r="I11352" t="s">
        <v>78</v>
      </c>
      <c r="J11352" s="7">
        <v>45856</v>
      </c>
      <c r="K11352" s="7">
        <v>44249</v>
      </c>
      <c r="L11352" s="7">
        <v>44015</v>
      </c>
      <c r="M11352" t="s">
        <v>77</v>
      </c>
      <c r="N11352" t="s">
        <v>79</v>
      </c>
      <c r="O11352">
        <v>2026</v>
      </c>
      <c r="P11352" s="2">
        <v>2</v>
      </c>
      <c r="Q11352" t="s">
        <v>80</v>
      </c>
      <c r="R11352" s="8">
        <v>46267</v>
      </c>
      <c r="S11352" s="2">
        <v>1</v>
      </c>
      <c r="T11352" s="2" t="s">
        <v>81</v>
      </c>
    </row>
    <row r="11353" spans="1:20" x14ac:dyDescent="0.25">
      <c r="A11353">
        <v>1120302536</v>
      </c>
      <c r="B11353">
        <v>118270216</v>
      </c>
      <c r="C11353" t="s">
        <v>82</v>
      </c>
      <c r="D11353" t="s">
        <v>83</v>
      </c>
      <c r="E11353" t="s">
        <v>76</v>
      </c>
      <c r="F11353" s="7">
        <v>43813</v>
      </c>
      <c r="G11353" s="7">
        <v>43996</v>
      </c>
      <c r="H11353" t="s">
        <v>77</v>
      </c>
      <c r="I11353" t="s">
        <v>78</v>
      </c>
      <c r="J11353" s="7">
        <v>46175</v>
      </c>
      <c r="K11353" s="7">
        <v>45448</v>
      </c>
      <c r="L11353" s="7">
        <v>43996</v>
      </c>
      <c r="M11353" t="s">
        <v>77</v>
      </c>
      <c r="N11353" t="s">
        <v>79</v>
      </c>
      <c r="O11353">
        <v>2026</v>
      </c>
      <c r="P11353" s="2">
        <v>2</v>
      </c>
      <c r="Q11353" t="s">
        <v>80</v>
      </c>
      <c r="R11353" s="8">
        <v>46267</v>
      </c>
      <c r="S11353" s="2">
        <v>1</v>
      </c>
      <c r="T11353" s="2" t="s">
        <v>81</v>
      </c>
    </row>
    <row r="11354" spans="1:20" x14ac:dyDescent="0.25">
      <c r="A11354">
        <v>1120302676</v>
      </c>
      <c r="B11354">
        <v>119067570</v>
      </c>
      <c r="C11354" t="s">
        <v>74</v>
      </c>
      <c r="D11354" t="s">
        <v>88</v>
      </c>
      <c r="E11354" t="s">
        <v>76</v>
      </c>
      <c r="F11354" s="7">
        <v>43977</v>
      </c>
      <c r="G11354" s="7">
        <v>44342</v>
      </c>
      <c r="H11354" t="s">
        <v>77</v>
      </c>
      <c r="I11354" t="s">
        <v>78</v>
      </c>
      <c r="J11354" s="7">
        <v>46084</v>
      </c>
      <c r="K11354" s="7">
        <v>44285</v>
      </c>
      <c r="L11354" s="7">
        <v>44342</v>
      </c>
      <c r="M11354" t="s">
        <v>77</v>
      </c>
      <c r="N11354" t="s">
        <v>79</v>
      </c>
      <c r="O11354">
        <v>2026</v>
      </c>
      <c r="P11354" s="2">
        <v>2</v>
      </c>
      <c r="Q11354" t="s">
        <v>80</v>
      </c>
      <c r="R11354" s="8">
        <v>46267</v>
      </c>
      <c r="S11354" s="2">
        <v>1</v>
      </c>
      <c r="T11354" s="2" t="s">
        <v>81</v>
      </c>
    </row>
    <row r="11355" spans="1:20" x14ac:dyDescent="0.25">
      <c r="A11355">
        <v>1120303041</v>
      </c>
      <c r="B11355">
        <v>119485477</v>
      </c>
      <c r="C11355" t="s">
        <v>82</v>
      </c>
      <c r="D11355" t="s">
        <v>88</v>
      </c>
      <c r="E11355" t="s">
        <v>76</v>
      </c>
      <c r="F11355" s="7">
        <v>44034</v>
      </c>
      <c r="G11355" s="7">
        <v>44399</v>
      </c>
      <c r="H11355" t="s">
        <v>77</v>
      </c>
      <c r="I11355" t="s">
        <v>84</v>
      </c>
      <c r="J11355" s="7">
        <v>45337</v>
      </c>
      <c r="K11355" s="7">
        <v>45748</v>
      </c>
      <c r="L11355" s="7">
        <v>44399</v>
      </c>
      <c r="M11355" t="s">
        <v>77</v>
      </c>
      <c r="N11355" t="s">
        <v>79</v>
      </c>
      <c r="O11355">
        <v>2026</v>
      </c>
      <c r="P11355" s="2">
        <v>2</v>
      </c>
      <c r="Q11355" t="s">
        <v>80</v>
      </c>
      <c r="R11355" s="8">
        <v>46267</v>
      </c>
      <c r="S11355" s="2">
        <v>1</v>
      </c>
      <c r="T11355" s="2" t="s">
        <v>81</v>
      </c>
    </row>
    <row r="11356" spans="1:20" x14ac:dyDescent="0.25">
      <c r="A11356">
        <v>1120303199</v>
      </c>
      <c r="B11356">
        <v>119580545</v>
      </c>
      <c r="C11356" t="s">
        <v>90</v>
      </c>
      <c r="D11356" t="s">
        <v>83</v>
      </c>
      <c r="E11356" t="s">
        <v>76</v>
      </c>
      <c r="F11356" s="7">
        <v>44051</v>
      </c>
      <c r="G11356" s="7">
        <v>44235</v>
      </c>
      <c r="H11356" t="s">
        <v>77</v>
      </c>
      <c r="I11356" t="s">
        <v>78</v>
      </c>
      <c r="J11356" s="7">
        <v>46131</v>
      </c>
      <c r="K11356" s="7">
        <v>45952</v>
      </c>
      <c r="L11356" s="7">
        <v>44235</v>
      </c>
      <c r="M11356" t="s">
        <v>77</v>
      </c>
      <c r="N11356" t="s">
        <v>79</v>
      </c>
      <c r="O11356">
        <v>2026</v>
      </c>
      <c r="P11356" s="2">
        <v>2</v>
      </c>
      <c r="Q11356" t="s">
        <v>80</v>
      </c>
      <c r="R11356" s="8">
        <v>46267</v>
      </c>
      <c r="S11356" s="2">
        <v>1</v>
      </c>
      <c r="T11356" s="2" t="s">
        <v>81</v>
      </c>
    </row>
    <row r="11357" spans="1:20" x14ac:dyDescent="0.25">
      <c r="A11357">
        <v>1120303723</v>
      </c>
      <c r="B11357">
        <v>119814373</v>
      </c>
      <c r="C11357" t="s">
        <v>96</v>
      </c>
      <c r="D11357" t="s">
        <v>75</v>
      </c>
      <c r="E11357" t="s">
        <v>76</v>
      </c>
      <c r="F11357" s="7">
        <v>44099</v>
      </c>
      <c r="G11357" s="7">
        <v>44464</v>
      </c>
      <c r="H11357" t="s">
        <v>86</v>
      </c>
      <c r="I11357" t="s">
        <v>87</v>
      </c>
      <c r="J11357" s="7">
        <v>45693</v>
      </c>
      <c r="K11357" s="7">
        <v>46107</v>
      </c>
      <c r="L11357" s="7">
        <v>44464</v>
      </c>
      <c r="M11357" t="s">
        <v>86</v>
      </c>
      <c r="N11357" t="s">
        <v>79</v>
      </c>
      <c r="O11357">
        <v>2026</v>
      </c>
      <c r="P11357" s="2">
        <v>2</v>
      </c>
      <c r="Q11357" t="s">
        <v>80</v>
      </c>
      <c r="R11357" s="8">
        <v>46267</v>
      </c>
      <c r="S11357" s="2">
        <v>1</v>
      </c>
      <c r="T11357" s="2" t="s">
        <v>81</v>
      </c>
    </row>
    <row r="11358" spans="1:20" x14ac:dyDescent="0.25">
      <c r="A11358">
        <v>1120304218</v>
      </c>
      <c r="B11358">
        <v>120137898</v>
      </c>
      <c r="C11358" t="s">
        <v>82</v>
      </c>
      <c r="D11358" t="s">
        <v>75</v>
      </c>
      <c r="E11358" t="s">
        <v>76</v>
      </c>
      <c r="F11358" s="7">
        <v>44172</v>
      </c>
      <c r="G11358" s="7">
        <v>45998</v>
      </c>
      <c r="H11358" t="s">
        <v>77</v>
      </c>
      <c r="I11358" t="s">
        <v>78</v>
      </c>
      <c r="J11358" s="7">
        <v>45936</v>
      </c>
      <c r="K11358" s="7">
        <v>44177</v>
      </c>
      <c r="L11358" s="7">
        <v>45998</v>
      </c>
      <c r="M11358" t="s">
        <v>77</v>
      </c>
      <c r="N11358" t="s">
        <v>79</v>
      </c>
      <c r="O11358">
        <v>2026</v>
      </c>
      <c r="P11358" s="2">
        <v>2</v>
      </c>
      <c r="Q11358" t="s">
        <v>80</v>
      </c>
      <c r="R11358" s="8">
        <v>46267</v>
      </c>
      <c r="S11358" s="2">
        <v>1</v>
      </c>
      <c r="T11358" s="2" t="s">
        <v>81</v>
      </c>
    </row>
    <row r="11359" spans="1:20" x14ac:dyDescent="0.25">
      <c r="A11359">
        <v>1120304474</v>
      </c>
      <c r="B11359">
        <v>120935533</v>
      </c>
      <c r="C11359" t="s">
        <v>82</v>
      </c>
      <c r="D11359" t="s">
        <v>83</v>
      </c>
      <c r="E11359" t="s">
        <v>76</v>
      </c>
      <c r="F11359" s="7">
        <v>44321</v>
      </c>
      <c r="G11359" s="7">
        <v>44505</v>
      </c>
      <c r="H11359" t="s">
        <v>77</v>
      </c>
      <c r="I11359" t="s">
        <v>84</v>
      </c>
      <c r="J11359" s="7">
        <v>46136</v>
      </c>
      <c r="K11359" s="7">
        <v>45748</v>
      </c>
      <c r="L11359" s="7">
        <v>44505</v>
      </c>
      <c r="M11359" t="s">
        <v>77</v>
      </c>
      <c r="N11359" t="s">
        <v>79</v>
      </c>
      <c r="O11359">
        <v>2026</v>
      </c>
      <c r="P11359" s="2">
        <v>2</v>
      </c>
      <c r="Q11359" t="s">
        <v>80</v>
      </c>
      <c r="R11359" s="8">
        <v>46267</v>
      </c>
      <c r="S11359" s="2">
        <v>1</v>
      </c>
      <c r="T11359" s="2" t="s">
        <v>81</v>
      </c>
    </row>
    <row r="11360" spans="1:20" x14ac:dyDescent="0.25">
      <c r="A11360">
        <v>1120304645</v>
      </c>
      <c r="B11360">
        <v>121447442</v>
      </c>
      <c r="C11360" t="s">
        <v>82</v>
      </c>
      <c r="D11360" t="s">
        <v>88</v>
      </c>
      <c r="E11360" t="s">
        <v>76</v>
      </c>
      <c r="F11360" s="7">
        <v>44349</v>
      </c>
      <c r="G11360" s="7">
        <v>44714</v>
      </c>
      <c r="H11360" t="s">
        <v>77</v>
      </c>
      <c r="I11360" t="s">
        <v>84</v>
      </c>
      <c r="J11360" s="7">
        <v>45790</v>
      </c>
      <c r="K11360" s="7">
        <v>46059</v>
      </c>
      <c r="L11360" s="7">
        <v>44714</v>
      </c>
      <c r="M11360" t="s">
        <v>77</v>
      </c>
      <c r="N11360" t="s">
        <v>79</v>
      </c>
      <c r="O11360">
        <v>2026</v>
      </c>
      <c r="P11360" s="2">
        <v>2</v>
      </c>
      <c r="Q11360" t="s">
        <v>80</v>
      </c>
      <c r="R11360" s="8">
        <v>46267</v>
      </c>
      <c r="S11360" s="2">
        <v>1</v>
      </c>
      <c r="T11360" s="2" t="s">
        <v>81</v>
      </c>
    </row>
    <row r="11361" spans="1:20" x14ac:dyDescent="0.25">
      <c r="A11361">
        <v>1120304672</v>
      </c>
      <c r="B11361">
        <v>121475539</v>
      </c>
      <c r="C11361" t="s">
        <v>82</v>
      </c>
      <c r="D11361" t="s">
        <v>75</v>
      </c>
      <c r="E11361" t="s">
        <v>76</v>
      </c>
      <c r="F11361" s="7">
        <v>44352</v>
      </c>
      <c r="G11361" s="7">
        <v>46178</v>
      </c>
      <c r="H11361" t="s">
        <v>77</v>
      </c>
      <c r="I11361" t="s">
        <v>78</v>
      </c>
      <c r="J11361" s="7">
        <v>44678</v>
      </c>
      <c r="K11361" s="7">
        <v>44355</v>
      </c>
      <c r="L11361" s="7">
        <v>46178</v>
      </c>
      <c r="M11361" t="s">
        <v>77</v>
      </c>
      <c r="N11361" t="s">
        <v>92</v>
      </c>
      <c r="O11361">
        <v>2026</v>
      </c>
      <c r="P11361" s="2">
        <v>2</v>
      </c>
      <c r="Q11361" t="s">
        <v>80</v>
      </c>
      <c r="R11361" s="8">
        <v>46267</v>
      </c>
      <c r="S11361" s="2">
        <v>1</v>
      </c>
      <c r="T11361" s="2" t="s">
        <v>81</v>
      </c>
    </row>
    <row r="11362" spans="1:20" x14ac:dyDescent="0.25">
      <c r="A11362">
        <v>1120304783</v>
      </c>
      <c r="B11362">
        <v>121613549</v>
      </c>
      <c r="C11362" t="s">
        <v>82</v>
      </c>
      <c r="D11362" t="s">
        <v>88</v>
      </c>
      <c r="E11362" t="s">
        <v>76</v>
      </c>
      <c r="F11362" s="7">
        <v>44374</v>
      </c>
      <c r="G11362" s="7">
        <v>46200</v>
      </c>
      <c r="H11362" t="s">
        <v>77</v>
      </c>
      <c r="I11362" t="s">
        <v>89</v>
      </c>
      <c r="J11362" s="7">
        <v>46065</v>
      </c>
      <c r="K11362" s="7">
        <v>46079</v>
      </c>
      <c r="L11362" s="7">
        <v>46200</v>
      </c>
      <c r="M11362" t="s">
        <v>77</v>
      </c>
      <c r="N11362" t="s">
        <v>79</v>
      </c>
      <c r="O11362">
        <v>2026</v>
      </c>
      <c r="P11362" s="2">
        <v>2</v>
      </c>
      <c r="Q11362" t="s">
        <v>80</v>
      </c>
      <c r="R11362" s="8">
        <v>46267</v>
      </c>
      <c r="S11362" s="2">
        <v>1</v>
      </c>
      <c r="T11362" s="2" t="s">
        <v>81</v>
      </c>
    </row>
    <row r="11363" spans="1:20" x14ac:dyDescent="0.25">
      <c r="A11363">
        <v>1120304943</v>
      </c>
      <c r="B11363">
        <v>121711637</v>
      </c>
      <c r="C11363" t="s">
        <v>82</v>
      </c>
      <c r="D11363" t="s">
        <v>88</v>
      </c>
      <c r="E11363" t="s">
        <v>76</v>
      </c>
      <c r="F11363" s="7">
        <v>44388</v>
      </c>
      <c r="G11363" s="7">
        <v>44753</v>
      </c>
      <c r="H11363" t="s">
        <v>77</v>
      </c>
      <c r="I11363" t="s">
        <v>78</v>
      </c>
      <c r="J11363" s="7">
        <v>46172</v>
      </c>
      <c r="K11363" s="7">
        <v>45889</v>
      </c>
      <c r="L11363" s="7">
        <v>44753</v>
      </c>
      <c r="M11363" t="s">
        <v>77</v>
      </c>
      <c r="N11363" t="s">
        <v>79</v>
      </c>
      <c r="O11363">
        <v>2026</v>
      </c>
      <c r="P11363" s="2">
        <v>2</v>
      </c>
      <c r="Q11363" t="s">
        <v>80</v>
      </c>
      <c r="R11363" s="8">
        <v>46267</v>
      </c>
      <c r="S11363" s="2">
        <v>1</v>
      </c>
      <c r="T11363" s="2" t="s">
        <v>81</v>
      </c>
    </row>
    <row r="11364" spans="1:20" x14ac:dyDescent="0.25">
      <c r="A11364">
        <v>1120305172</v>
      </c>
      <c r="B11364">
        <v>121836348</v>
      </c>
      <c r="C11364" t="s">
        <v>82</v>
      </c>
      <c r="D11364" t="s">
        <v>88</v>
      </c>
      <c r="E11364" t="s">
        <v>76</v>
      </c>
      <c r="F11364" s="7">
        <v>44408</v>
      </c>
      <c r="G11364" s="7">
        <v>46234</v>
      </c>
      <c r="H11364" t="s">
        <v>77</v>
      </c>
      <c r="I11364" t="s">
        <v>78</v>
      </c>
      <c r="J11364" s="7">
        <v>46187</v>
      </c>
      <c r="K11364" s="7">
        <v>44411</v>
      </c>
      <c r="L11364" s="7">
        <v>46234</v>
      </c>
      <c r="M11364" t="s">
        <v>77</v>
      </c>
      <c r="N11364" t="s">
        <v>79</v>
      </c>
      <c r="O11364">
        <v>2026</v>
      </c>
      <c r="P11364" s="2">
        <v>2</v>
      </c>
      <c r="Q11364" t="s">
        <v>80</v>
      </c>
      <c r="R11364" s="8">
        <v>46267</v>
      </c>
      <c r="S11364" s="2">
        <v>1</v>
      </c>
      <c r="T11364" s="2" t="s">
        <v>81</v>
      </c>
    </row>
    <row r="11365" spans="1:20" x14ac:dyDescent="0.25">
      <c r="A11365">
        <v>1120306415</v>
      </c>
      <c r="B11365">
        <v>122382173</v>
      </c>
      <c r="C11365" t="s">
        <v>82</v>
      </c>
      <c r="D11365" t="s">
        <v>88</v>
      </c>
      <c r="E11365" t="s">
        <v>76</v>
      </c>
      <c r="F11365" s="7">
        <v>44516</v>
      </c>
      <c r="G11365" s="7">
        <v>46342</v>
      </c>
      <c r="H11365" t="s">
        <v>77</v>
      </c>
      <c r="I11365" t="s">
        <v>78</v>
      </c>
      <c r="J11365" s="7">
        <v>46203</v>
      </c>
      <c r="K11365" s="7">
        <v>44516</v>
      </c>
      <c r="L11365" s="7">
        <v>46342</v>
      </c>
      <c r="M11365" t="s">
        <v>77</v>
      </c>
      <c r="N11365" t="s">
        <v>79</v>
      </c>
      <c r="O11365">
        <v>2026</v>
      </c>
      <c r="P11365" s="2">
        <v>2</v>
      </c>
      <c r="Q11365" t="s">
        <v>80</v>
      </c>
      <c r="R11365" s="8">
        <v>46267</v>
      </c>
      <c r="S11365" s="2">
        <v>1</v>
      </c>
      <c r="T11365" s="2" t="s">
        <v>81</v>
      </c>
    </row>
    <row r="11366" spans="1:20" x14ac:dyDescent="0.25">
      <c r="A11366">
        <v>1120306869</v>
      </c>
      <c r="B11366">
        <v>123265228</v>
      </c>
      <c r="C11366" t="s">
        <v>97</v>
      </c>
      <c r="D11366" t="s">
        <v>75</v>
      </c>
      <c r="E11366" t="s">
        <v>76</v>
      </c>
      <c r="F11366" s="7">
        <v>44658</v>
      </c>
      <c r="G11366" s="7">
        <v>45023</v>
      </c>
      <c r="H11366" t="s">
        <v>77</v>
      </c>
      <c r="I11366" t="s">
        <v>78</v>
      </c>
      <c r="J11366" s="7">
        <v>45364</v>
      </c>
      <c r="K11366" s="7">
        <v>44661</v>
      </c>
      <c r="L11366" s="7">
        <v>45023</v>
      </c>
      <c r="M11366" t="s">
        <v>77</v>
      </c>
      <c r="N11366" t="s">
        <v>79</v>
      </c>
      <c r="O11366">
        <v>2026</v>
      </c>
      <c r="P11366" s="2">
        <v>2</v>
      </c>
      <c r="Q11366" t="s">
        <v>80</v>
      </c>
      <c r="R11366" s="8">
        <v>46267</v>
      </c>
      <c r="S11366" s="2">
        <v>1</v>
      </c>
      <c r="T11366" s="2" t="s">
        <v>81</v>
      </c>
    </row>
    <row r="11367" spans="1:20" x14ac:dyDescent="0.25">
      <c r="A11367">
        <v>1120306980</v>
      </c>
      <c r="B11367">
        <v>123348924</v>
      </c>
      <c r="C11367" t="s">
        <v>82</v>
      </c>
      <c r="D11367" t="s">
        <v>88</v>
      </c>
      <c r="E11367" t="s">
        <v>76</v>
      </c>
      <c r="F11367" s="7">
        <v>44505</v>
      </c>
      <c r="G11367" s="7">
        <v>44870</v>
      </c>
      <c r="H11367" t="s">
        <v>77</v>
      </c>
      <c r="I11367" t="s">
        <v>84</v>
      </c>
      <c r="J11367" s="7">
        <v>45719</v>
      </c>
      <c r="K11367" s="7">
        <v>45748</v>
      </c>
      <c r="L11367" s="7">
        <v>44870</v>
      </c>
      <c r="M11367" t="s">
        <v>77</v>
      </c>
      <c r="N11367" t="s">
        <v>79</v>
      </c>
      <c r="O11367">
        <v>2026</v>
      </c>
      <c r="P11367" s="2">
        <v>2</v>
      </c>
      <c r="Q11367" t="s">
        <v>80</v>
      </c>
      <c r="R11367" s="8">
        <v>46267</v>
      </c>
      <c r="S11367" s="2">
        <v>1</v>
      </c>
      <c r="T11367" s="2" t="s">
        <v>81</v>
      </c>
    </row>
    <row r="11368" spans="1:20" x14ac:dyDescent="0.25">
      <c r="A11368">
        <v>1120307542</v>
      </c>
      <c r="B11368">
        <v>123660595</v>
      </c>
      <c r="C11368" t="s">
        <v>82</v>
      </c>
      <c r="D11368" t="s">
        <v>88</v>
      </c>
      <c r="E11368" t="s">
        <v>76</v>
      </c>
      <c r="F11368" s="7">
        <v>44702</v>
      </c>
      <c r="G11368" s="7">
        <v>45067</v>
      </c>
      <c r="H11368" t="s">
        <v>77</v>
      </c>
      <c r="I11368" t="s">
        <v>78</v>
      </c>
      <c r="J11368" s="7">
        <v>45919</v>
      </c>
      <c r="K11368" s="7">
        <v>45775</v>
      </c>
      <c r="L11368" s="7">
        <v>45067</v>
      </c>
      <c r="M11368" t="s">
        <v>77</v>
      </c>
      <c r="N11368" t="s">
        <v>79</v>
      </c>
      <c r="O11368">
        <v>2026</v>
      </c>
      <c r="P11368" s="2">
        <v>2</v>
      </c>
      <c r="Q11368" t="s">
        <v>80</v>
      </c>
      <c r="R11368" s="8">
        <v>46267</v>
      </c>
      <c r="S11368" s="2">
        <v>1</v>
      </c>
      <c r="T11368" s="2" t="s">
        <v>81</v>
      </c>
    </row>
    <row r="11369" spans="1:20" x14ac:dyDescent="0.25">
      <c r="A11369">
        <v>1120307725</v>
      </c>
      <c r="B11369">
        <v>123774850</v>
      </c>
      <c r="C11369" t="s">
        <v>82</v>
      </c>
      <c r="D11369" t="s">
        <v>75</v>
      </c>
      <c r="E11369" t="s">
        <v>76</v>
      </c>
      <c r="F11369" s="7">
        <v>44718</v>
      </c>
      <c r="G11369" s="7">
        <v>45083</v>
      </c>
      <c r="H11369" t="s">
        <v>77</v>
      </c>
      <c r="I11369" t="s">
        <v>78</v>
      </c>
      <c r="J11369" s="7">
        <v>45061</v>
      </c>
      <c r="K11369" s="7">
        <v>45071</v>
      </c>
      <c r="L11369" s="7">
        <v>45083</v>
      </c>
      <c r="M11369" t="s">
        <v>77</v>
      </c>
      <c r="N11369" t="s">
        <v>92</v>
      </c>
      <c r="O11369">
        <v>2026</v>
      </c>
      <c r="P11369" s="2">
        <v>2</v>
      </c>
      <c r="Q11369" t="s">
        <v>80</v>
      </c>
      <c r="R11369" s="8">
        <v>46267</v>
      </c>
      <c r="S11369" s="2">
        <v>1</v>
      </c>
      <c r="T11369" s="2" t="s">
        <v>81</v>
      </c>
    </row>
    <row r="11370" spans="1:20" x14ac:dyDescent="0.25">
      <c r="A11370">
        <v>1120308391</v>
      </c>
      <c r="B11370">
        <v>124080041</v>
      </c>
      <c r="C11370" t="s">
        <v>82</v>
      </c>
      <c r="D11370" t="s">
        <v>88</v>
      </c>
      <c r="E11370" t="s">
        <v>76</v>
      </c>
      <c r="F11370" s="7">
        <v>44756</v>
      </c>
      <c r="G11370" s="7">
        <v>45121</v>
      </c>
      <c r="H11370" t="s">
        <v>77</v>
      </c>
      <c r="I11370" t="s">
        <v>78</v>
      </c>
      <c r="J11370" s="7">
        <v>45514</v>
      </c>
      <c r="K11370" s="7">
        <v>45405</v>
      </c>
      <c r="L11370" s="7">
        <v>45121</v>
      </c>
      <c r="M11370" t="s">
        <v>77</v>
      </c>
      <c r="N11370" t="s">
        <v>79</v>
      </c>
      <c r="O11370">
        <v>2026</v>
      </c>
      <c r="P11370" s="2">
        <v>2</v>
      </c>
      <c r="Q11370" t="s">
        <v>80</v>
      </c>
      <c r="R11370" s="8">
        <v>46267</v>
      </c>
      <c r="S11370" s="2">
        <v>1</v>
      </c>
      <c r="T11370" s="2" t="s">
        <v>81</v>
      </c>
    </row>
    <row r="11371" spans="1:20" x14ac:dyDescent="0.25">
      <c r="A11371">
        <v>1120308508</v>
      </c>
      <c r="B11371">
        <v>124128327</v>
      </c>
      <c r="C11371" t="s">
        <v>82</v>
      </c>
      <c r="D11371" t="s">
        <v>83</v>
      </c>
      <c r="E11371" t="s">
        <v>76</v>
      </c>
      <c r="F11371" s="7">
        <v>44762</v>
      </c>
      <c r="G11371" s="7">
        <v>44946</v>
      </c>
      <c r="H11371" t="s">
        <v>77</v>
      </c>
      <c r="I11371" t="s">
        <v>78</v>
      </c>
      <c r="J11371" s="7">
        <v>45935</v>
      </c>
      <c r="K11371" s="7">
        <v>45937</v>
      </c>
      <c r="L11371" s="7">
        <v>44946</v>
      </c>
      <c r="M11371" t="s">
        <v>77</v>
      </c>
      <c r="N11371" t="s">
        <v>79</v>
      </c>
      <c r="O11371">
        <v>2026</v>
      </c>
      <c r="P11371" s="2">
        <v>2</v>
      </c>
      <c r="Q11371" t="s">
        <v>80</v>
      </c>
      <c r="R11371" s="8">
        <v>46267</v>
      </c>
      <c r="S11371" s="2">
        <v>1</v>
      </c>
      <c r="T11371" s="2" t="s">
        <v>81</v>
      </c>
    </row>
    <row r="11372" spans="1:20" x14ac:dyDescent="0.25">
      <c r="A11372">
        <v>1120309305</v>
      </c>
      <c r="B11372">
        <v>124381667</v>
      </c>
      <c r="C11372" t="s">
        <v>74</v>
      </c>
      <c r="D11372" t="s">
        <v>75</v>
      </c>
      <c r="E11372" t="s">
        <v>76</v>
      </c>
      <c r="F11372" s="7">
        <v>44800</v>
      </c>
      <c r="G11372" s="7">
        <v>46626</v>
      </c>
      <c r="H11372" t="s">
        <v>86</v>
      </c>
      <c r="I11372" t="s">
        <v>87</v>
      </c>
      <c r="J11372" s="7">
        <v>45139</v>
      </c>
      <c r="K11372" s="7">
        <v>44906</v>
      </c>
      <c r="L11372" s="7">
        <v>46626</v>
      </c>
      <c r="M11372" t="s">
        <v>86</v>
      </c>
      <c r="N11372" t="s">
        <v>92</v>
      </c>
      <c r="O11372">
        <v>2026</v>
      </c>
      <c r="P11372" s="2">
        <v>2</v>
      </c>
      <c r="Q11372" t="s">
        <v>80</v>
      </c>
      <c r="R11372" s="8">
        <v>46267</v>
      </c>
      <c r="S11372" s="2">
        <v>1</v>
      </c>
      <c r="T11372" s="2" t="s">
        <v>81</v>
      </c>
    </row>
    <row r="11373" spans="1:20" x14ac:dyDescent="0.25">
      <c r="A11373">
        <v>1120309568</v>
      </c>
      <c r="B11373">
        <v>124500609</v>
      </c>
      <c r="C11373" t="s">
        <v>82</v>
      </c>
      <c r="D11373" t="s">
        <v>88</v>
      </c>
      <c r="E11373" t="s">
        <v>76</v>
      </c>
      <c r="F11373" s="7">
        <v>44817</v>
      </c>
      <c r="G11373" s="7">
        <v>45182</v>
      </c>
      <c r="H11373" t="s">
        <v>77</v>
      </c>
      <c r="I11373" t="s">
        <v>78</v>
      </c>
      <c r="J11373" s="7">
        <v>45633</v>
      </c>
      <c r="K11373" s="7">
        <v>45994</v>
      </c>
      <c r="L11373" s="7">
        <v>45182</v>
      </c>
      <c r="M11373" t="s">
        <v>77</v>
      </c>
      <c r="N11373" t="s">
        <v>79</v>
      </c>
      <c r="O11373">
        <v>2026</v>
      </c>
      <c r="P11373" s="2">
        <v>2</v>
      </c>
      <c r="Q11373" t="s">
        <v>80</v>
      </c>
      <c r="R11373" s="8">
        <v>46267</v>
      </c>
      <c r="S11373" s="2">
        <v>1</v>
      </c>
      <c r="T11373" s="2" t="s">
        <v>81</v>
      </c>
    </row>
    <row r="11374" spans="1:20" x14ac:dyDescent="0.25">
      <c r="A11374">
        <v>1120311001</v>
      </c>
      <c r="B11374">
        <v>126063113</v>
      </c>
      <c r="C11374" t="s">
        <v>82</v>
      </c>
      <c r="D11374" t="s">
        <v>75</v>
      </c>
      <c r="E11374" t="s">
        <v>76</v>
      </c>
      <c r="F11374" s="7">
        <v>45051</v>
      </c>
      <c r="G11374" s="7">
        <v>45417</v>
      </c>
      <c r="H11374" t="s">
        <v>77</v>
      </c>
      <c r="I11374" t="s">
        <v>78</v>
      </c>
      <c r="J11374" s="7"/>
      <c r="K11374" s="7">
        <v>45054</v>
      </c>
      <c r="L11374" s="7">
        <v>45417</v>
      </c>
      <c r="M11374" t="s">
        <v>77</v>
      </c>
      <c r="N11374"/>
      <c r="O11374">
        <v>2026</v>
      </c>
      <c r="P11374" s="2">
        <v>2</v>
      </c>
      <c r="Q11374" t="s">
        <v>80</v>
      </c>
      <c r="R11374" s="8">
        <v>46267</v>
      </c>
      <c r="S11374" s="2">
        <v>1</v>
      </c>
      <c r="T11374" s="2" t="s">
        <v>81</v>
      </c>
    </row>
    <row r="11375" spans="1:20" x14ac:dyDescent="0.25">
      <c r="A11375">
        <v>1120311167</v>
      </c>
      <c r="B11375">
        <v>126133635</v>
      </c>
      <c r="C11375" t="s">
        <v>74</v>
      </c>
      <c r="D11375" t="s">
        <v>88</v>
      </c>
      <c r="E11375" t="s">
        <v>76</v>
      </c>
      <c r="F11375" s="7">
        <v>45061</v>
      </c>
      <c r="G11375" s="7">
        <v>45427</v>
      </c>
      <c r="H11375" t="s">
        <v>77</v>
      </c>
      <c r="I11375" t="s">
        <v>78</v>
      </c>
      <c r="J11375" s="7">
        <v>46163</v>
      </c>
      <c r="K11375" s="7">
        <v>45960</v>
      </c>
      <c r="L11375" s="7">
        <v>45427</v>
      </c>
      <c r="M11375" t="s">
        <v>77</v>
      </c>
      <c r="N11375" t="s">
        <v>79</v>
      </c>
      <c r="O11375">
        <v>2026</v>
      </c>
      <c r="P11375" s="2">
        <v>2</v>
      </c>
      <c r="Q11375" t="s">
        <v>80</v>
      </c>
      <c r="R11375" s="8">
        <v>46267</v>
      </c>
      <c r="S11375" s="2">
        <v>1</v>
      </c>
      <c r="T11375" s="2" t="s">
        <v>81</v>
      </c>
    </row>
    <row r="11376" spans="1:20" x14ac:dyDescent="0.25">
      <c r="A11376">
        <v>1120311518</v>
      </c>
      <c r="B11376">
        <v>126313215</v>
      </c>
      <c r="C11376" t="s">
        <v>96</v>
      </c>
      <c r="D11376" t="s">
        <v>88</v>
      </c>
      <c r="E11376" t="s">
        <v>76</v>
      </c>
      <c r="F11376" s="7">
        <v>45084</v>
      </c>
      <c r="G11376" s="7">
        <v>45450</v>
      </c>
      <c r="H11376" t="s">
        <v>86</v>
      </c>
      <c r="I11376" t="s">
        <v>87</v>
      </c>
      <c r="J11376" s="7">
        <v>46180</v>
      </c>
      <c r="K11376" s="7">
        <v>46204</v>
      </c>
      <c r="L11376" s="7">
        <v>45450</v>
      </c>
      <c r="M11376" t="s">
        <v>86</v>
      </c>
      <c r="N11376" t="s">
        <v>79</v>
      </c>
      <c r="O11376">
        <v>2026</v>
      </c>
      <c r="P11376" s="2">
        <v>2</v>
      </c>
      <c r="Q11376" t="s">
        <v>80</v>
      </c>
      <c r="R11376" s="8">
        <v>46267</v>
      </c>
      <c r="S11376" s="2">
        <v>1</v>
      </c>
      <c r="T11376" s="2" t="s">
        <v>81</v>
      </c>
    </row>
    <row r="11377" spans="1:20" x14ac:dyDescent="0.25">
      <c r="A11377">
        <v>1120311576</v>
      </c>
      <c r="B11377">
        <v>126354158</v>
      </c>
      <c r="C11377" t="s">
        <v>90</v>
      </c>
      <c r="D11377" t="s">
        <v>88</v>
      </c>
      <c r="E11377" t="s">
        <v>76</v>
      </c>
      <c r="F11377" s="7">
        <v>45089</v>
      </c>
      <c r="G11377" s="7">
        <v>45455</v>
      </c>
      <c r="H11377" t="s">
        <v>77</v>
      </c>
      <c r="I11377" t="s">
        <v>78</v>
      </c>
      <c r="J11377" s="7">
        <v>45432</v>
      </c>
      <c r="K11377" s="7">
        <v>45435</v>
      </c>
      <c r="L11377" s="7">
        <v>45455</v>
      </c>
      <c r="M11377" t="s">
        <v>77</v>
      </c>
      <c r="N11377" t="s">
        <v>79</v>
      </c>
      <c r="O11377">
        <v>2026</v>
      </c>
      <c r="P11377" s="2">
        <v>2</v>
      </c>
      <c r="Q11377" t="s">
        <v>80</v>
      </c>
      <c r="R11377" s="8">
        <v>46267</v>
      </c>
      <c r="S11377" s="2">
        <v>1</v>
      </c>
      <c r="T11377" s="2" t="s">
        <v>81</v>
      </c>
    </row>
    <row r="11378" spans="1:20" x14ac:dyDescent="0.25">
      <c r="A11378">
        <v>1120311718</v>
      </c>
      <c r="B11378">
        <v>126424550</v>
      </c>
      <c r="C11378" t="s">
        <v>74</v>
      </c>
      <c r="D11378" t="s">
        <v>75</v>
      </c>
      <c r="E11378" t="s">
        <v>76</v>
      </c>
      <c r="F11378" s="7">
        <v>45099</v>
      </c>
      <c r="G11378" s="7">
        <v>45465</v>
      </c>
      <c r="H11378" t="s">
        <v>86</v>
      </c>
      <c r="I11378" t="s">
        <v>87</v>
      </c>
      <c r="J11378" s="7"/>
      <c r="K11378" s="7">
        <v>45105</v>
      </c>
      <c r="L11378" s="7">
        <v>45465</v>
      </c>
      <c r="M11378" t="s">
        <v>86</v>
      </c>
      <c r="N11378"/>
      <c r="O11378">
        <v>2026</v>
      </c>
      <c r="P11378" s="2">
        <v>2</v>
      </c>
      <c r="Q11378" t="s">
        <v>80</v>
      </c>
      <c r="R11378" s="8">
        <v>46267</v>
      </c>
      <c r="S11378" s="2">
        <v>1</v>
      </c>
      <c r="T11378" s="2" t="s">
        <v>81</v>
      </c>
    </row>
    <row r="11379" spans="1:20" x14ac:dyDescent="0.25">
      <c r="A11379">
        <v>1120311908</v>
      </c>
      <c r="B11379">
        <v>126511547</v>
      </c>
      <c r="C11379" t="s">
        <v>94</v>
      </c>
      <c r="D11379" t="s">
        <v>88</v>
      </c>
      <c r="E11379" t="s">
        <v>76</v>
      </c>
      <c r="F11379" s="7">
        <v>45113</v>
      </c>
      <c r="G11379" s="7">
        <v>45479</v>
      </c>
      <c r="H11379" t="s">
        <v>77</v>
      </c>
      <c r="I11379" t="s">
        <v>78</v>
      </c>
      <c r="J11379" s="7">
        <v>46082</v>
      </c>
      <c r="K11379" s="7">
        <v>45540</v>
      </c>
      <c r="L11379" s="7">
        <v>45479</v>
      </c>
      <c r="M11379" t="s">
        <v>77</v>
      </c>
      <c r="N11379" t="s">
        <v>79</v>
      </c>
      <c r="O11379">
        <v>2026</v>
      </c>
      <c r="P11379" s="2">
        <v>2</v>
      </c>
      <c r="Q11379" t="s">
        <v>80</v>
      </c>
      <c r="R11379" s="8">
        <v>46267</v>
      </c>
      <c r="S11379" s="2">
        <v>1</v>
      </c>
      <c r="T11379" s="2" t="s">
        <v>81</v>
      </c>
    </row>
    <row r="11380" spans="1:20" x14ac:dyDescent="0.25">
      <c r="A11380">
        <v>1120311953</v>
      </c>
      <c r="B11380">
        <v>126539562</v>
      </c>
      <c r="C11380" t="s">
        <v>93</v>
      </c>
      <c r="D11380" t="s">
        <v>88</v>
      </c>
      <c r="E11380" t="s">
        <v>76</v>
      </c>
      <c r="F11380" s="7">
        <v>45116</v>
      </c>
      <c r="G11380" s="7">
        <v>45482</v>
      </c>
      <c r="H11380" t="s">
        <v>77</v>
      </c>
      <c r="I11380" t="s">
        <v>84</v>
      </c>
      <c r="J11380" s="7">
        <v>45432</v>
      </c>
      <c r="K11380" s="7">
        <v>45623</v>
      </c>
      <c r="L11380" s="7">
        <v>45482</v>
      </c>
      <c r="M11380" t="s">
        <v>77</v>
      </c>
      <c r="N11380" t="s">
        <v>79</v>
      </c>
      <c r="O11380">
        <v>2026</v>
      </c>
      <c r="P11380" s="2">
        <v>2</v>
      </c>
      <c r="Q11380" t="s">
        <v>80</v>
      </c>
      <c r="R11380" s="8">
        <v>46267</v>
      </c>
      <c r="S11380" s="2">
        <v>1</v>
      </c>
      <c r="T11380" s="2" t="s">
        <v>81</v>
      </c>
    </row>
    <row r="11381" spans="1:20" x14ac:dyDescent="0.25">
      <c r="A11381">
        <v>1120311954</v>
      </c>
      <c r="B11381">
        <v>126539562</v>
      </c>
      <c r="C11381" t="s">
        <v>93</v>
      </c>
      <c r="D11381" t="s">
        <v>88</v>
      </c>
      <c r="E11381" t="s">
        <v>76</v>
      </c>
      <c r="F11381" s="7">
        <v>45116</v>
      </c>
      <c r="G11381" s="7">
        <v>45482</v>
      </c>
      <c r="H11381" t="s">
        <v>77</v>
      </c>
      <c r="I11381" t="s">
        <v>84</v>
      </c>
      <c r="J11381" s="7">
        <v>45432</v>
      </c>
      <c r="K11381" s="7">
        <v>45748</v>
      </c>
      <c r="L11381" s="7">
        <v>45482</v>
      </c>
      <c r="M11381" t="s">
        <v>77</v>
      </c>
      <c r="N11381" t="s">
        <v>79</v>
      </c>
      <c r="O11381">
        <v>2026</v>
      </c>
      <c r="P11381" s="2">
        <v>2</v>
      </c>
      <c r="Q11381" t="s">
        <v>80</v>
      </c>
      <c r="R11381" s="8">
        <v>46267</v>
      </c>
      <c r="S11381" s="2">
        <v>1</v>
      </c>
      <c r="T11381" s="2" t="s">
        <v>81</v>
      </c>
    </row>
    <row r="11382" spans="1:20" x14ac:dyDescent="0.25">
      <c r="A11382">
        <v>1120311986</v>
      </c>
      <c r="B11382">
        <v>126562509</v>
      </c>
      <c r="C11382" t="s">
        <v>93</v>
      </c>
      <c r="D11382" t="s">
        <v>75</v>
      </c>
      <c r="E11382" t="s">
        <v>76</v>
      </c>
      <c r="F11382" s="7">
        <v>45028</v>
      </c>
      <c r="G11382" s="7">
        <v>45394</v>
      </c>
      <c r="H11382" t="s">
        <v>77</v>
      </c>
      <c r="I11382" t="s">
        <v>78</v>
      </c>
      <c r="J11382" s="7">
        <v>45400</v>
      </c>
      <c r="K11382" s="7">
        <v>45195</v>
      </c>
      <c r="L11382" s="7">
        <v>45394</v>
      </c>
      <c r="M11382" t="s">
        <v>77</v>
      </c>
      <c r="N11382" t="s">
        <v>79</v>
      </c>
      <c r="O11382">
        <v>2026</v>
      </c>
      <c r="P11382" s="2">
        <v>2</v>
      </c>
      <c r="Q11382" t="s">
        <v>80</v>
      </c>
      <c r="R11382" s="8">
        <v>46267</v>
      </c>
      <c r="S11382" s="2">
        <v>1</v>
      </c>
      <c r="T11382" s="2" t="s">
        <v>81</v>
      </c>
    </row>
    <row r="11383" spans="1:20" x14ac:dyDescent="0.25">
      <c r="A11383">
        <v>1120312041</v>
      </c>
      <c r="B11383">
        <v>126587708</v>
      </c>
      <c r="C11383" t="s">
        <v>82</v>
      </c>
      <c r="D11383" t="s">
        <v>88</v>
      </c>
      <c r="E11383" t="s">
        <v>76</v>
      </c>
      <c r="F11383" s="7">
        <v>45121</v>
      </c>
      <c r="G11383" s="7">
        <v>45487</v>
      </c>
      <c r="H11383" t="s">
        <v>77</v>
      </c>
      <c r="I11383" t="s">
        <v>78</v>
      </c>
      <c r="J11383" s="7">
        <v>46187</v>
      </c>
      <c r="K11383" s="7">
        <v>45543</v>
      </c>
      <c r="L11383" s="7">
        <v>45487</v>
      </c>
      <c r="M11383" t="s">
        <v>77</v>
      </c>
      <c r="N11383" t="s">
        <v>79</v>
      </c>
      <c r="O11383">
        <v>2026</v>
      </c>
      <c r="P11383" s="2">
        <v>2</v>
      </c>
      <c r="Q11383" t="s">
        <v>80</v>
      </c>
      <c r="R11383" s="8">
        <v>46267</v>
      </c>
      <c r="S11383" s="2">
        <v>1</v>
      </c>
      <c r="T11383" s="2" t="s">
        <v>81</v>
      </c>
    </row>
    <row r="11384" spans="1:20" x14ac:dyDescent="0.25">
      <c r="A11384">
        <v>1120312856</v>
      </c>
      <c r="B11384">
        <v>126891209</v>
      </c>
      <c r="C11384" t="s">
        <v>93</v>
      </c>
      <c r="D11384" t="s">
        <v>88</v>
      </c>
      <c r="E11384" t="s">
        <v>76</v>
      </c>
      <c r="F11384" s="7">
        <v>45161</v>
      </c>
      <c r="G11384" s="7">
        <v>45527</v>
      </c>
      <c r="H11384" t="s">
        <v>77</v>
      </c>
      <c r="I11384" t="s">
        <v>78</v>
      </c>
      <c r="J11384" s="7"/>
      <c r="K11384" s="7">
        <v>45175</v>
      </c>
      <c r="L11384" s="7">
        <v>45527</v>
      </c>
      <c r="M11384" t="s">
        <v>77</v>
      </c>
      <c r="N11384"/>
      <c r="O11384">
        <v>2026</v>
      </c>
      <c r="P11384" s="2">
        <v>2</v>
      </c>
      <c r="Q11384" t="s">
        <v>80</v>
      </c>
      <c r="R11384" s="8">
        <v>46267</v>
      </c>
      <c r="S11384" s="2">
        <v>1</v>
      </c>
      <c r="T11384" s="2" t="s">
        <v>81</v>
      </c>
    </row>
    <row r="11385" spans="1:20" x14ac:dyDescent="0.25">
      <c r="A11385">
        <v>1120314638</v>
      </c>
      <c r="B11385">
        <v>128120136</v>
      </c>
      <c r="C11385" t="s">
        <v>74</v>
      </c>
      <c r="D11385" t="s">
        <v>88</v>
      </c>
      <c r="E11385" t="s">
        <v>76</v>
      </c>
      <c r="F11385" s="7">
        <v>45323</v>
      </c>
      <c r="G11385" s="7">
        <v>47150</v>
      </c>
      <c r="H11385" t="s">
        <v>86</v>
      </c>
      <c r="I11385" t="s">
        <v>87</v>
      </c>
      <c r="J11385" s="7"/>
      <c r="K11385" s="7">
        <v>45747</v>
      </c>
      <c r="L11385" s="7">
        <v>47150</v>
      </c>
      <c r="M11385" t="s">
        <v>86</v>
      </c>
      <c r="N11385"/>
      <c r="O11385">
        <v>2026</v>
      </c>
      <c r="P11385" s="2">
        <v>2</v>
      </c>
      <c r="Q11385" t="s">
        <v>80</v>
      </c>
      <c r="R11385" s="8">
        <v>46267</v>
      </c>
      <c r="S11385" s="2">
        <v>1</v>
      </c>
      <c r="T11385" s="2" t="s">
        <v>81</v>
      </c>
    </row>
    <row r="11386" spans="1:20" x14ac:dyDescent="0.25">
      <c r="A11386">
        <v>1120314894</v>
      </c>
      <c r="B11386">
        <v>128400483</v>
      </c>
      <c r="C11386" t="s">
        <v>98</v>
      </c>
      <c r="D11386" t="s">
        <v>88</v>
      </c>
      <c r="E11386" t="s">
        <v>76</v>
      </c>
      <c r="F11386" s="7">
        <v>45377</v>
      </c>
      <c r="G11386" s="7">
        <v>45742</v>
      </c>
      <c r="H11386" t="s">
        <v>77</v>
      </c>
      <c r="I11386" t="s">
        <v>84</v>
      </c>
      <c r="J11386" s="7">
        <v>45790</v>
      </c>
      <c r="K11386" s="7">
        <v>45738</v>
      </c>
      <c r="L11386" s="7">
        <v>45742</v>
      </c>
      <c r="M11386" t="s">
        <v>77</v>
      </c>
      <c r="N11386" t="s">
        <v>79</v>
      </c>
      <c r="O11386">
        <v>2026</v>
      </c>
      <c r="P11386" s="2">
        <v>2</v>
      </c>
      <c r="Q11386" t="s">
        <v>80</v>
      </c>
      <c r="R11386" s="8">
        <v>46267</v>
      </c>
      <c r="S11386" s="2">
        <v>1</v>
      </c>
      <c r="T11386" s="2" t="s">
        <v>81</v>
      </c>
    </row>
    <row r="11387" spans="1:20" x14ac:dyDescent="0.25">
      <c r="A11387">
        <v>1120315167</v>
      </c>
      <c r="B11387">
        <v>128725616</v>
      </c>
      <c r="C11387" t="s">
        <v>82</v>
      </c>
      <c r="D11387" t="s">
        <v>83</v>
      </c>
      <c r="E11387" t="s">
        <v>76</v>
      </c>
      <c r="F11387" s="7">
        <v>45420</v>
      </c>
      <c r="G11387" s="7">
        <v>47246</v>
      </c>
      <c r="H11387" t="s">
        <v>77</v>
      </c>
      <c r="I11387" t="s">
        <v>84</v>
      </c>
      <c r="J11387" s="7">
        <v>45756</v>
      </c>
      <c r="K11387" s="7">
        <v>46163</v>
      </c>
      <c r="L11387" s="7">
        <v>47246</v>
      </c>
      <c r="M11387" t="s">
        <v>77</v>
      </c>
      <c r="N11387" t="s">
        <v>92</v>
      </c>
      <c r="O11387">
        <v>2026</v>
      </c>
      <c r="P11387" s="2">
        <v>2</v>
      </c>
      <c r="Q11387" t="s">
        <v>80</v>
      </c>
      <c r="R11387" s="8">
        <v>46267</v>
      </c>
      <c r="S11387" s="2">
        <v>1</v>
      </c>
      <c r="T11387" s="2" t="s">
        <v>81</v>
      </c>
    </row>
    <row r="11388" spans="1:20" x14ac:dyDescent="0.25">
      <c r="A11388">
        <v>1120315323</v>
      </c>
      <c r="B11388">
        <v>128929993</v>
      </c>
      <c r="C11388" t="s">
        <v>74</v>
      </c>
      <c r="D11388" t="s">
        <v>88</v>
      </c>
      <c r="E11388" t="s">
        <v>76</v>
      </c>
      <c r="F11388" s="7">
        <v>45426</v>
      </c>
      <c r="G11388" s="7">
        <v>45791</v>
      </c>
      <c r="H11388" t="s">
        <v>77</v>
      </c>
      <c r="I11388" t="s">
        <v>84</v>
      </c>
      <c r="J11388" s="7"/>
      <c r="K11388" s="7">
        <v>45747</v>
      </c>
      <c r="L11388" s="7">
        <v>45791</v>
      </c>
      <c r="M11388" t="s">
        <v>77</v>
      </c>
      <c r="N11388"/>
      <c r="O11388">
        <v>2026</v>
      </c>
      <c r="P11388" s="2">
        <v>2</v>
      </c>
      <c r="Q11388" t="s">
        <v>80</v>
      </c>
      <c r="R11388" s="8">
        <v>46267</v>
      </c>
      <c r="S11388" s="2">
        <v>1</v>
      </c>
      <c r="T11388" s="2" t="s">
        <v>81</v>
      </c>
    </row>
    <row r="11389" spans="1:20" x14ac:dyDescent="0.25">
      <c r="A11389">
        <v>1120315469</v>
      </c>
      <c r="B11389">
        <v>129096717</v>
      </c>
      <c r="C11389" t="s">
        <v>82</v>
      </c>
      <c r="D11389" t="s">
        <v>83</v>
      </c>
      <c r="E11389" t="s">
        <v>76</v>
      </c>
      <c r="F11389" s="7">
        <v>45456</v>
      </c>
      <c r="G11389" s="7">
        <v>45639</v>
      </c>
      <c r="H11389" t="s">
        <v>77</v>
      </c>
      <c r="I11389" t="s">
        <v>78</v>
      </c>
      <c r="J11389" s="7"/>
      <c r="K11389" s="7">
        <v>45465</v>
      </c>
      <c r="L11389" s="7">
        <v>45639</v>
      </c>
      <c r="M11389" t="s">
        <v>77</v>
      </c>
      <c r="N11389"/>
      <c r="O11389">
        <v>2026</v>
      </c>
      <c r="P11389" s="2">
        <v>2</v>
      </c>
      <c r="Q11389" t="s">
        <v>80</v>
      </c>
      <c r="R11389" s="8">
        <v>46267</v>
      </c>
      <c r="S11389" s="2">
        <v>1</v>
      </c>
      <c r="T11389" s="2" t="s">
        <v>81</v>
      </c>
    </row>
    <row r="11390" spans="1:20" x14ac:dyDescent="0.25">
      <c r="A11390">
        <v>1120315794</v>
      </c>
      <c r="B11390">
        <v>129304004</v>
      </c>
      <c r="C11390" t="s">
        <v>95</v>
      </c>
      <c r="D11390" t="s">
        <v>83</v>
      </c>
      <c r="E11390" t="s">
        <v>76</v>
      </c>
      <c r="F11390" s="7">
        <v>45460</v>
      </c>
      <c r="G11390" s="7">
        <v>45643</v>
      </c>
      <c r="H11390" t="s">
        <v>77</v>
      </c>
      <c r="I11390" t="s">
        <v>84</v>
      </c>
      <c r="J11390" s="7">
        <v>45869</v>
      </c>
      <c r="K11390" s="7">
        <v>46044</v>
      </c>
      <c r="L11390" s="7">
        <v>45643</v>
      </c>
      <c r="M11390" t="s">
        <v>77</v>
      </c>
      <c r="N11390" t="s">
        <v>92</v>
      </c>
      <c r="O11390">
        <v>2026</v>
      </c>
      <c r="P11390" s="2">
        <v>2</v>
      </c>
      <c r="Q11390" t="s">
        <v>80</v>
      </c>
      <c r="R11390" s="8">
        <v>46267</v>
      </c>
      <c r="S11390" s="2">
        <v>1</v>
      </c>
      <c r="T11390" s="2" t="s">
        <v>81</v>
      </c>
    </row>
    <row r="11391" spans="1:20" x14ac:dyDescent="0.25">
      <c r="A11391">
        <v>1120315877</v>
      </c>
      <c r="B11391">
        <v>129330084</v>
      </c>
      <c r="C11391" t="s">
        <v>90</v>
      </c>
      <c r="D11391" t="s">
        <v>83</v>
      </c>
      <c r="E11391" t="s">
        <v>76</v>
      </c>
      <c r="F11391" s="7">
        <v>45506</v>
      </c>
      <c r="G11391" s="7">
        <v>45686</v>
      </c>
      <c r="H11391" t="s">
        <v>77</v>
      </c>
      <c r="I11391" t="s">
        <v>84</v>
      </c>
      <c r="J11391" s="7"/>
      <c r="K11391" s="7">
        <v>45547</v>
      </c>
      <c r="L11391" s="7">
        <v>45686</v>
      </c>
      <c r="M11391" t="s">
        <v>77</v>
      </c>
      <c r="N11391"/>
      <c r="O11391">
        <v>2026</v>
      </c>
      <c r="P11391" s="2">
        <v>2</v>
      </c>
      <c r="Q11391" t="s">
        <v>80</v>
      </c>
      <c r="R11391" s="8">
        <v>46267</v>
      </c>
      <c r="S11391" s="2">
        <v>1</v>
      </c>
      <c r="T11391" s="2" t="s">
        <v>81</v>
      </c>
    </row>
    <row r="11392" spans="1:20" x14ac:dyDescent="0.25">
      <c r="A11392">
        <v>1120316213</v>
      </c>
      <c r="B11392">
        <v>129455931</v>
      </c>
      <c r="C11392" t="s">
        <v>96</v>
      </c>
      <c r="D11392" t="s">
        <v>83</v>
      </c>
      <c r="E11392" t="s">
        <v>76</v>
      </c>
      <c r="F11392" s="7">
        <v>45532</v>
      </c>
      <c r="G11392" s="7">
        <v>45716</v>
      </c>
      <c r="H11392" t="s">
        <v>77</v>
      </c>
      <c r="I11392" t="s">
        <v>78</v>
      </c>
      <c r="J11392" s="7">
        <v>46163</v>
      </c>
      <c r="K11392" s="7">
        <v>45747</v>
      </c>
      <c r="L11392" s="7">
        <v>45716</v>
      </c>
      <c r="M11392" t="s">
        <v>77</v>
      </c>
      <c r="N11392" t="s">
        <v>79</v>
      </c>
      <c r="O11392">
        <v>2026</v>
      </c>
      <c r="P11392" s="2">
        <v>2</v>
      </c>
      <c r="Q11392" t="s">
        <v>80</v>
      </c>
      <c r="R11392" s="8">
        <v>46267</v>
      </c>
      <c r="S11392" s="2">
        <v>1</v>
      </c>
      <c r="T11392" s="2" t="s">
        <v>81</v>
      </c>
    </row>
    <row r="11393" spans="1:20" x14ac:dyDescent="0.25">
      <c r="A11393">
        <v>1120316823</v>
      </c>
      <c r="B11393">
        <v>129645704</v>
      </c>
      <c r="C11393" t="s">
        <v>82</v>
      </c>
      <c r="D11393" t="s">
        <v>88</v>
      </c>
      <c r="E11393" t="s">
        <v>76</v>
      </c>
      <c r="F11393" s="7">
        <v>45566</v>
      </c>
      <c r="G11393" s="7">
        <v>47392</v>
      </c>
      <c r="H11393" t="s">
        <v>77</v>
      </c>
      <c r="I11393" t="s">
        <v>78</v>
      </c>
      <c r="J11393" s="7">
        <v>46148</v>
      </c>
      <c r="K11393" s="7">
        <v>45691</v>
      </c>
      <c r="L11393" s="7">
        <v>47392</v>
      </c>
      <c r="M11393" t="s">
        <v>77</v>
      </c>
      <c r="N11393" t="s">
        <v>79</v>
      </c>
      <c r="O11393">
        <v>2026</v>
      </c>
      <c r="P11393" s="2">
        <v>2</v>
      </c>
      <c r="Q11393" t="s">
        <v>80</v>
      </c>
      <c r="R11393" s="8">
        <v>46267</v>
      </c>
      <c r="S11393" s="2">
        <v>1</v>
      </c>
      <c r="T11393" s="2" t="s">
        <v>81</v>
      </c>
    </row>
    <row r="11394" spans="1:20" x14ac:dyDescent="0.25">
      <c r="A11394">
        <v>1120321657</v>
      </c>
      <c r="B11394">
        <v>111848868</v>
      </c>
      <c r="C11394" t="s">
        <v>98</v>
      </c>
      <c r="D11394" t="s">
        <v>83</v>
      </c>
      <c r="E11394" t="s">
        <v>76</v>
      </c>
      <c r="F11394" s="7">
        <v>42576</v>
      </c>
      <c r="G11394" s="7">
        <v>44402</v>
      </c>
      <c r="H11394" t="s">
        <v>77</v>
      </c>
      <c r="I11394" t="s">
        <v>84</v>
      </c>
      <c r="J11394" s="7">
        <v>46187</v>
      </c>
      <c r="K11394" s="7">
        <v>46127</v>
      </c>
      <c r="L11394" s="7">
        <v>44402</v>
      </c>
      <c r="M11394" t="s">
        <v>77</v>
      </c>
      <c r="N11394" t="s">
        <v>79</v>
      </c>
      <c r="O11394">
        <v>2026</v>
      </c>
      <c r="P11394" s="2">
        <v>2</v>
      </c>
      <c r="Q11394" t="s">
        <v>80</v>
      </c>
      <c r="R11394" s="8">
        <v>46267</v>
      </c>
      <c r="S11394" s="2">
        <v>1</v>
      </c>
      <c r="T11394" s="2" t="s">
        <v>81</v>
      </c>
    </row>
    <row r="11395" spans="1:20" x14ac:dyDescent="0.25">
      <c r="A11395">
        <v>1120321675</v>
      </c>
      <c r="B11395">
        <v>111882127</v>
      </c>
      <c r="C11395" t="s">
        <v>85</v>
      </c>
      <c r="D11395" t="s">
        <v>83</v>
      </c>
      <c r="E11395" t="s">
        <v>76</v>
      </c>
      <c r="F11395" s="7">
        <v>42585</v>
      </c>
      <c r="G11395" s="7">
        <v>44306</v>
      </c>
      <c r="H11395" t="s">
        <v>77</v>
      </c>
      <c r="I11395" t="s">
        <v>78</v>
      </c>
      <c r="J11395" s="7">
        <v>45929</v>
      </c>
      <c r="K11395" s="7">
        <v>43642</v>
      </c>
      <c r="L11395" s="7">
        <v>44306</v>
      </c>
      <c r="M11395" t="s">
        <v>77</v>
      </c>
      <c r="N11395" t="s">
        <v>79</v>
      </c>
      <c r="O11395">
        <v>2026</v>
      </c>
      <c r="P11395" s="2">
        <v>2</v>
      </c>
      <c r="Q11395" t="s">
        <v>80</v>
      </c>
      <c r="R11395" s="8">
        <v>46267</v>
      </c>
      <c r="S11395" s="2">
        <v>1</v>
      </c>
      <c r="T11395" s="2" t="s">
        <v>81</v>
      </c>
    </row>
    <row r="11396" spans="1:20" x14ac:dyDescent="0.25">
      <c r="A11396">
        <v>1120321946</v>
      </c>
      <c r="B11396">
        <v>112895221</v>
      </c>
      <c r="C11396" t="s">
        <v>91</v>
      </c>
      <c r="D11396" t="s">
        <v>83</v>
      </c>
      <c r="E11396" t="s">
        <v>76</v>
      </c>
      <c r="F11396" s="7">
        <v>42878</v>
      </c>
      <c r="G11396" s="7">
        <v>44704</v>
      </c>
      <c r="H11396" t="s">
        <v>86</v>
      </c>
      <c r="I11396" t="s">
        <v>87</v>
      </c>
      <c r="J11396" s="7">
        <v>45607</v>
      </c>
      <c r="K11396" s="7">
        <v>43658</v>
      </c>
      <c r="L11396" s="7">
        <v>44704</v>
      </c>
      <c r="M11396" t="s">
        <v>86</v>
      </c>
      <c r="N11396" t="s">
        <v>79</v>
      </c>
      <c r="O11396">
        <v>2026</v>
      </c>
      <c r="P11396" s="2">
        <v>2</v>
      </c>
      <c r="Q11396" t="s">
        <v>80</v>
      </c>
      <c r="R11396" s="8">
        <v>46267</v>
      </c>
      <c r="S11396" s="2">
        <v>1</v>
      </c>
      <c r="T11396" s="2" t="s">
        <v>81</v>
      </c>
    </row>
    <row r="11397" spans="1:20" x14ac:dyDescent="0.25">
      <c r="A11397">
        <v>1120322130</v>
      </c>
      <c r="B11397">
        <v>113757445</v>
      </c>
      <c r="C11397" t="s">
        <v>91</v>
      </c>
      <c r="D11397" t="s">
        <v>75</v>
      </c>
      <c r="E11397" t="s">
        <v>76</v>
      </c>
      <c r="F11397" s="7">
        <v>42885</v>
      </c>
      <c r="G11397" s="7">
        <v>44711</v>
      </c>
      <c r="H11397" t="s">
        <v>77</v>
      </c>
      <c r="I11397" t="s">
        <v>78</v>
      </c>
      <c r="J11397" s="7">
        <v>44789</v>
      </c>
      <c r="K11397" s="7">
        <v>45996</v>
      </c>
      <c r="L11397" s="7">
        <v>44711</v>
      </c>
      <c r="M11397" t="s">
        <v>77</v>
      </c>
      <c r="N11397" t="s">
        <v>92</v>
      </c>
      <c r="O11397">
        <v>2026</v>
      </c>
      <c r="P11397" s="2">
        <v>2</v>
      </c>
      <c r="Q11397" t="s">
        <v>80</v>
      </c>
      <c r="R11397" s="8">
        <v>46267</v>
      </c>
      <c r="S11397" s="2">
        <v>1</v>
      </c>
      <c r="T11397" s="2" t="s">
        <v>81</v>
      </c>
    </row>
    <row r="11398" spans="1:20" x14ac:dyDescent="0.25">
      <c r="A11398">
        <v>1120322511</v>
      </c>
      <c r="B11398">
        <v>116860209</v>
      </c>
      <c r="C11398" t="s">
        <v>82</v>
      </c>
      <c r="D11398" t="s">
        <v>83</v>
      </c>
      <c r="E11398" t="s">
        <v>76</v>
      </c>
      <c r="F11398" s="7">
        <v>43552</v>
      </c>
      <c r="G11398" s="7">
        <v>43732</v>
      </c>
      <c r="H11398" t="s">
        <v>77</v>
      </c>
      <c r="I11398" t="s">
        <v>78</v>
      </c>
      <c r="J11398" s="7">
        <v>45935</v>
      </c>
      <c r="K11398" s="7">
        <v>44383</v>
      </c>
      <c r="L11398" s="7">
        <v>43732</v>
      </c>
      <c r="M11398" t="s">
        <v>77</v>
      </c>
      <c r="N11398" t="s">
        <v>79</v>
      </c>
      <c r="O11398">
        <v>2026</v>
      </c>
      <c r="P11398" s="2">
        <v>2</v>
      </c>
      <c r="Q11398" t="s">
        <v>80</v>
      </c>
      <c r="R11398" s="8">
        <v>46267</v>
      </c>
      <c r="S11398" s="2">
        <v>1</v>
      </c>
      <c r="T11398" s="2" t="s">
        <v>81</v>
      </c>
    </row>
    <row r="11399" spans="1:20" x14ac:dyDescent="0.25">
      <c r="A11399">
        <v>1120322518</v>
      </c>
      <c r="B11399">
        <v>116863921</v>
      </c>
      <c r="C11399" t="s">
        <v>82</v>
      </c>
      <c r="D11399" t="s">
        <v>83</v>
      </c>
      <c r="E11399" t="s">
        <v>76</v>
      </c>
      <c r="F11399" s="7">
        <v>43552</v>
      </c>
      <c r="G11399" s="7">
        <v>43735</v>
      </c>
      <c r="H11399" t="s">
        <v>77</v>
      </c>
      <c r="I11399" t="s">
        <v>78</v>
      </c>
      <c r="J11399" s="7">
        <v>45919</v>
      </c>
      <c r="K11399" s="7">
        <v>43658</v>
      </c>
      <c r="L11399" s="7">
        <v>43735</v>
      </c>
      <c r="M11399" t="s">
        <v>77</v>
      </c>
      <c r="N11399" t="s">
        <v>79</v>
      </c>
      <c r="O11399">
        <v>2026</v>
      </c>
      <c r="P11399" s="2">
        <v>2</v>
      </c>
      <c r="Q11399" t="s">
        <v>80</v>
      </c>
      <c r="R11399" s="8">
        <v>46267</v>
      </c>
      <c r="S11399" s="2">
        <v>1</v>
      </c>
      <c r="T11399" s="2" t="s">
        <v>81</v>
      </c>
    </row>
    <row r="11400" spans="1:20" x14ac:dyDescent="0.25">
      <c r="A11400">
        <v>1120322571</v>
      </c>
      <c r="B11400">
        <v>116949936</v>
      </c>
      <c r="C11400" t="s">
        <v>82</v>
      </c>
      <c r="D11400" t="s">
        <v>88</v>
      </c>
      <c r="E11400" t="s">
        <v>76</v>
      </c>
      <c r="F11400" s="7">
        <v>43558</v>
      </c>
      <c r="G11400" s="7">
        <v>43924</v>
      </c>
      <c r="H11400" t="s">
        <v>77</v>
      </c>
      <c r="I11400" t="s">
        <v>78</v>
      </c>
      <c r="J11400" s="7">
        <v>45937</v>
      </c>
      <c r="K11400" s="7">
        <v>45057</v>
      </c>
      <c r="L11400" s="7">
        <v>43924</v>
      </c>
      <c r="M11400" t="s">
        <v>77</v>
      </c>
      <c r="N11400" t="s">
        <v>79</v>
      </c>
      <c r="O11400">
        <v>2026</v>
      </c>
      <c r="P11400" s="2">
        <v>2</v>
      </c>
      <c r="Q11400" t="s">
        <v>80</v>
      </c>
      <c r="R11400" s="8">
        <v>46267</v>
      </c>
      <c r="S11400" s="2">
        <v>1</v>
      </c>
      <c r="T11400" s="2" t="s">
        <v>81</v>
      </c>
    </row>
    <row r="11401" spans="1:20" x14ac:dyDescent="0.25">
      <c r="A11401">
        <v>1120322580</v>
      </c>
      <c r="B11401">
        <v>116956772</v>
      </c>
      <c r="C11401" t="s">
        <v>82</v>
      </c>
      <c r="D11401" t="s">
        <v>83</v>
      </c>
      <c r="E11401" t="s">
        <v>76</v>
      </c>
      <c r="F11401" s="7">
        <v>43559</v>
      </c>
      <c r="G11401" s="7">
        <v>43739</v>
      </c>
      <c r="H11401" t="s">
        <v>77</v>
      </c>
      <c r="I11401" t="s">
        <v>78</v>
      </c>
      <c r="J11401" s="7">
        <v>45728</v>
      </c>
      <c r="K11401" s="7">
        <v>45748</v>
      </c>
      <c r="L11401" s="7">
        <v>43739</v>
      </c>
      <c r="M11401" t="s">
        <v>77</v>
      </c>
      <c r="N11401" t="s">
        <v>79</v>
      </c>
      <c r="O11401">
        <v>2026</v>
      </c>
      <c r="P11401" s="2">
        <v>2</v>
      </c>
      <c r="Q11401" t="s">
        <v>80</v>
      </c>
      <c r="R11401" s="8">
        <v>46267</v>
      </c>
      <c r="S11401" s="2">
        <v>1</v>
      </c>
      <c r="T11401" s="2" t="s">
        <v>81</v>
      </c>
    </row>
    <row r="11402" spans="1:20" x14ac:dyDescent="0.25">
      <c r="A11402">
        <v>1120322584</v>
      </c>
      <c r="B11402">
        <v>116959395</v>
      </c>
      <c r="C11402" t="s">
        <v>74</v>
      </c>
      <c r="D11402" t="s">
        <v>83</v>
      </c>
      <c r="E11402" t="s">
        <v>76</v>
      </c>
      <c r="F11402" s="7">
        <v>43559</v>
      </c>
      <c r="G11402" s="7">
        <v>43742</v>
      </c>
      <c r="H11402" t="s">
        <v>77</v>
      </c>
      <c r="I11402" t="s">
        <v>78</v>
      </c>
      <c r="J11402" s="7">
        <v>45888</v>
      </c>
      <c r="K11402" s="7">
        <v>45748</v>
      </c>
      <c r="L11402" s="7">
        <v>43742</v>
      </c>
      <c r="M11402" t="s">
        <v>77</v>
      </c>
      <c r="N11402" t="s">
        <v>92</v>
      </c>
      <c r="O11402">
        <v>2026</v>
      </c>
      <c r="P11402" s="2">
        <v>2</v>
      </c>
      <c r="Q11402" t="s">
        <v>80</v>
      </c>
      <c r="R11402" s="8">
        <v>46267</v>
      </c>
      <c r="S11402" s="2">
        <v>1</v>
      </c>
      <c r="T11402" s="2" t="s">
        <v>81</v>
      </c>
    </row>
    <row r="11403" spans="1:20" x14ac:dyDescent="0.25">
      <c r="A11403">
        <v>1120322603</v>
      </c>
      <c r="B11403">
        <v>116976307</v>
      </c>
      <c r="C11403" t="s">
        <v>90</v>
      </c>
      <c r="D11403" t="s">
        <v>83</v>
      </c>
      <c r="E11403" t="s">
        <v>76</v>
      </c>
      <c r="F11403" s="7">
        <v>43562</v>
      </c>
      <c r="G11403" s="7">
        <v>43742</v>
      </c>
      <c r="H11403" t="s">
        <v>77</v>
      </c>
      <c r="I11403" t="s">
        <v>78</v>
      </c>
      <c r="J11403" s="7">
        <v>45414</v>
      </c>
      <c r="K11403" s="7">
        <v>45546</v>
      </c>
      <c r="L11403" s="7">
        <v>43742</v>
      </c>
      <c r="M11403" t="s">
        <v>77</v>
      </c>
      <c r="N11403" t="s">
        <v>79</v>
      </c>
      <c r="O11403">
        <v>2026</v>
      </c>
      <c r="P11403" s="2">
        <v>2</v>
      </c>
      <c r="Q11403" t="s">
        <v>80</v>
      </c>
      <c r="R11403" s="8">
        <v>46267</v>
      </c>
      <c r="S11403" s="2">
        <v>1</v>
      </c>
      <c r="T11403" s="2" t="s">
        <v>81</v>
      </c>
    </row>
    <row r="11404" spans="1:20" x14ac:dyDescent="0.25">
      <c r="A11404">
        <v>1120322622</v>
      </c>
      <c r="B11404">
        <v>116984249</v>
      </c>
      <c r="C11404" t="s">
        <v>91</v>
      </c>
      <c r="D11404" t="s">
        <v>88</v>
      </c>
      <c r="E11404" t="s">
        <v>76</v>
      </c>
      <c r="F11404" s="7">
        <v>43564</v>
      </c>
      <c r="G11404" s="7">
        <v>43930</v>
      </c>
      <c r="H11404" t="s">
        <v>77</v>
      </c>
      <c r="I11404" t="s">
        <v>89</v>
      </c>
      <c r="J11404" s="7">
        <v>45825</v>
      </c>
      <c r="K11404" s="7">
        <v>45831</v>
      </c>
      <c r="L11404" s="7">
        <v>43930</v>
      </c>
      <c r="M11404" t="s">
        <v>77</v>
      </c>
      <c r="N11404" t="s">
        <v>92</v>
      </c>
      <c r="O11404">
        <v>2026</v>
      </c>
      <c r="P11404" s="2">
        <v>2</v>
      </c>
      <c r="Q11404" t="s">
        <v>80</v>
      </c>
      <c r="R11404" s="8">
        <v>46267</v>
      </c>
      <c r="S11404" s="2">
        <v>1</v>
      </c>
      <c r="T11404" s="2" t="s">
        <v>81</v>
      </c>
    </row>
    <row r="11405" spans="1:20" x14ac:dyDescent="0.25">
      <c r="A11405">
        <v>1120322627</v>
      </c>
      <c r="B11405">
        <v>116986377</v>
      </c>
      <c r="C11405" t="s">
        <v>82</v>
      </c>
      <c r="D11405" t="s">
        <v>75</v>
      </c>
      <c r="E11405" t="s">
        <v>76</v>
      </c>
      <c r="F11405" s="7">
        <v>43564</v>
      </c>
      <c r="G11405" s="7">
        <v>43930</v>
      </c>
      <c r="H11405" t="s">
        <v>77</v>
      </c>
      <c r="I11405" t="s">
        <v>78</v>
      </c>
      <c r="J11405" s="7">
        <v>44020</v>
      </c>
      <c r="K11405" s="7">
        <v>45057</v>
      </c>
      <c r="L11405" s="7">
        <v>43930</v>
      </c>
      <c r="M11405" t="s">
        <v>77</v>
      </c>
      <c r="N11405" t="s">
        <v>92</v>
      </c>
      <c r="O11405">
        <v>2026</v>
      </c>
      <c r="P11405" s="2">
        <v>2</v>
      </c>
      <c r="Q11405" t="s">
        <v>80</v>
      </c>
      <c r="R11405" s="8">
        <v>46267</v>
      </c>
      <c r="S11405" s="2">
        <v>1</v>
      </c>
      <c r="T11405" s="2" t="s">
        <v>81</v>
      </c>
    </row>
    <row r="11406" spans="1:20" x14ac:dyDescent="0.25">
      <c r="A11406">
        <v>1120322705</v>
      </c>
      <c r="B11406">
        <v>117070590</v>
      </c>
      <c r="C11406" t="s">
        <v>82</v>
      </c>
      <c r="D11406" t="s">
        <v>83</v>
      </c>
      <c r="E11406" t="s">
        <v>76</v>
      </c>
      <c r="F11406" s="7">
        <v>43575</v>
      </c>
      <c r="G11406" s="7">
        <v>43755</v>
      </c>
      <c r="H11406" t="s">
        <v>77</v>
      </c>
      <c r="I11406" t="s">
        <v>78</v>
      </c>
      <c r="J11406" s="7">
        <v>45953</v>
      </c>
      <c r="K11406" s="7">
        <v>43683</v>
      </c>
      <c r="L11406" s="7">
        <v>43755</v>
      </c>
      <c r="M11406" t="s">
        <v>77</v>
      </c>
      <c r="N11406" t="s">
        <v>79</v>
      </c>
      <c r="O11406">
        <v>2026</v>
      </c>
      <c r="P11406" s="2">
        <v>2</v>
      </c>
      <c r="Q11406" t="s">
        <v>80</v>
      </c>
      <c r="R11406" s="8">
        <v>46267</v>
      </c>
      <c r="S11406" s="2">
        <v>1</v>
      </c>
      <c r="T11406" s="2" t="s">
        <v>81</v>
      </c>
    </row>
    <row r="11407" spans="1:20" x14ac:dyDescent="0.25">
      <c r="A11407">
        <v>1120322752</v>
      </c>
      <c r="B11407">
        <v>117110699</v>
      </c>
      <c r="C11407" t="s">
        <v>74</v>
      </c>
      <c r="D11407" t="s">
        <v>83</v>
      </c>
      <c r="E11407" t="s">
        <v>76</v>
      </c>
      <c r="F11407" s="7">
        <v>43582</v>
      </c>
      <c r="G11407" s="7">
        <v>43762</v>
      </c>
      <c r="H11407" t="s">
        <v>77</v>
      </c>
      <c r="I11407" t="s">
        <v>78</v>
      </c>
      <c r="J11407" s="7">
        <v>45929</v>
      </c>
      <c r="K11407" s="7">
        <v>45748</v>
      </c>
      <c r="L11407" s="7">
        <v>43762</v>
      </c>
      <c r="M11407" t="s">
        <v>77</v>
      </c>
      <c r="N11407" t="s">
        <v>79</v>
      </c>
      <c r="O11407">
        <v>2026</v>
      </c>
      <c r="P11407" s="2">
        <v>2</v>
      </c>
      <c r="Q11407" t="s">
        <v>80</v>
      </c>
      <c r="R11407" s="8">
        <v>46267</v>
      </c>
      <c r="S11407" s="2">
        <v>1</v>
      </c>
      <c r="T11407" s="2" t="s">
        <v>81</v>
      </c>
    </row>
    <row r="11408" spans="1:20" x14ac:dyDescent="0.25">
      <c r="A11408">
        <v>1120322766</v>
      </c>
      <c r="B11408">
        <v>117122055</v>
      </c>
      <c r="C11408" t="s">
        <v>82</v>
      </c>
      <c r="D11408" t="s">
        <v>88</v>
      </c>
      <c r="E11408" t="s">
        <v>76</v>
      </c>
      <c r="F11408" s="7">
        <v>43584</v>
      </c>
      <c r="G11408" s="7">
        <v>43950</v>
      </c>
      <c r="H11408" t="s">
        <v>77</v>
      </c>
      <c r="I11408" t="s">
        <v>78</v>
      </c>
      <c r="J11408" s="7">
        <v>45845</v>
      </c>
      <c r="K11408" s="7">
        <v>45846</v>
      </c>
      <c r="L11408" s="7">
        <v>43950</v>
      </c>
      <c r="M11408" t="s">
        <v>77</v>
      </c>
      <c r="N11408" t="s">
        <v>92</v>
      </c>
      <c r="O11408">
        <v>2026</v>
      </c>
      <c r="P11408" s="2">
        <v>2</v>
      </c>
      <c r="Q11408" t="s">
        <v>80</v>
      </c>
      <c r="R11408" s="8">
        <v>46267</v>
      </c>
      <c r="S11408" s="2">
        <v>1</v>
      </c>
      <c r="T11408" s="2" t="s">
        <v>81</v>
      </c>
    </row>
    <row r="11409" spans="1:20" x14ac:dyDescent="0.25">
      <c r="A11409">
        <v>1120322777</v>
      </c>
      <c r="B11409">
        <v>117126926</v>
      </c>
      <c r="C11409" t="s">
        <v>82</v>
      </c>
      <c r="D11409" t="s">
        <v>88</v>
      </c>
      <c r="E11409" t="s">
        <v>76</v>
      </c>
      <c r="F11409" s="7">
        <v>43585</v>
      </c>
      <c r="G11409" s="7">
        <v>43951</v>
      </c>
      <c r="H11409" t="s">
        <v>77</v>
      </c>
      <c r="I11409" t="s">
        <v>78</v>
      </c>
      <c r="J11409" s="7">
        <v>45870</v>
      </c>
      <c r="K11409" s="7">
        <v>44241</v>
      </c>
      <c r="L11409" s="7">
        <v>43951</v>
      </c>
      <c r="M11409" t="s">
        <v>77</v>
      </c>
      <c r="N11409" t="s">
        <v>79</v>
      </c>
      <c r="O11409">
        <v>2026</v>
      </c>
      <c r="P11409" s="2">
        <v>2</v>
      </c>
      <c r="Q11409" t="s">
        <v>80</v>
      </c>
      <c r="R11409" s="8">
        <v>46267</v>
      </c>
      <c r="S11409" s="2">
        <v>1</v>
      </c>
      <c r="T11409" s="2" t="s">
        <v>81</v>
      </c>
    </row>
    <row r="11410" spans="1:20" x14ac:dyDescent="0.25">
      <c r="A11410">
        <v>1120322797</v>
      </c>
      <c r="B11410">
        <v>117139527</v>
      </c>
      <c r="C11410" t="s">
        <v>82</v>
      </c>
      <c r="D11410" t="s">
        <v>88</v>
      </c>
      <c r="E11410" t="s">
        <v>76</v>
      </c>
      <c r="F11410" s="7">
        <v>43586</v>
      </c>
      <c r="G11410" s="7">
        <v>43952</v>
      </c>
      <c r="H11410" t="s">
        <v>77</v>
      </c>
      <c r="I11410" t="s">
        <v>78</v>
      </c>
      <c r="J11410" s="7">
        <v>46136</v>
      </c>
      <c r="K11410" s="7">
        <v>44321</v>
      </c>
      <c r="L11410" s="7">
        <v>43952</v>
      </c>
      <c r="M11410" t="s">
        <v>77</v>
      </c>
      <c r="N11410" t="s">
        <v>79</v>
      </c>
      <c r="O11410">
        <v>2026</v>
      </c>
      <c r="P11410" s="2">
        <v>2</v>
      </c>
      <c r="Q11410" t="s">
        <v>80</v>
      </c>
      <c r="R11410" s="8">
        <v>46267</v>
      </c>
      <c r="S11410" s="2">
        <v>1</v>
      </c>
      <c r="T11410" s="2" t="s">
        <v>81</v>
      </c>
    </row>
    <row r="11411" spans="1:20" x14ac:dyDescent="0.25">
      <c r="A11411">
        <v>1120322882</v>
      </c>
      <c r="B11411">
        <v>117231901</v>
      </c>
      <c r="C11411" t="s">
        <v>82</v>
      </c>
      <c r="D11411" t="s">
        <v>83</v>
      </c>
      <c r="E11411" t="s">
        <v>76</v>
      </c>
      <c r="F11411" s="7">
        <v>43599</v>
      </c>
      <c r="G11411" s="7">
        <v>43783</v>
      </c>
      <c r="H11411" t="s">
        <v>77</v>
      </c>
      <c r="I11411" t="s">
        <v>78</v>
      </c>
      <c r="J11411" s="7">
        <v>45322</v>
      </c>
      <c r="K11411" s="7">
        <v>43600</v>
      </c>
      <c r="L11411" s="7">
        <v>43783</v>
      </c>
      <c r="M11411" t="s">
        <v>77</v>
      </c>
      <c r="N11411" t="s">
        <v>92</v>
      </c>
      <c r="O11411">
        <v>2026</v>
      </c>
      <c r="P11411" s="2">
        <v>2</v>
      </c>
      <c r="Q11411" t="s">
        <v>80</v>
      </c>
      <c r="R11411" s="8">
        <v>46267</v>
      </c>
      <c r="S11411" s="2">
        <v>1</v>
      </c>
      <c r="T11411" s="2" t="s">
        <v>81</v>
      </c>
    </row>
    <row r="11412" spans="1:20" x14ac:dyDescent="0.25">
      <c r="A11412">
        <v>1120322897</v>
      </c>
      <c r="B11412">
        <v>117248938</v>
      </c>
      <c r="C11412" t="s">
        <v>91</v>
      </c>
      <c r="D11412" t="s">
        <v>83</v>
      </c>
      <c r="E11412" t="s">
        <v>76</v>
      </c>
      <c r="F11412" s="7">
        <v>43601</v>
      </c>
      <c r="G11412" s="7">
        <v>43785</v>
      </c>
      <c r="H11412" t="s">
        <v>77</v>
      </c>
      <c r="I11412" t="s">
        <v>78</v>
      </c>
      <c r="J11412" s="7">
        <v>45860</v>
      </c>
      <c r="K11412" s="7">
        <v>43667</v>
      </c>
      <c r="L11412" s="7">
        <v>43785</v>
      </c>
      <c r="M11412" t="s">
        <v>77</v>
      </c>
      <c r="N11412" t="s">
        <v>79</v>
      </c>
      <c r="O11412">
        <v>2026</v>
      </c>
      <c r="P11412" s="2">
        <v>2</v>
      </c>
      <c r="Q11412" t="s">
        <v>80</v>
      </c>
      <c r="R11412" s="8">
        <v>46267</v>
      </c>
      <c r="S11412" s="2">
        <v>1</v>
      </c>
      <c r="T11412" s="2" t="s">
        <v>81</v>
      </c>
    </row>
    <row r="11413" spans="1:20" x14ac:dyDescent="0.25">
      <c r="A11413">
        <v>1120322914</v>
      </c>
      <c r="B11413">
        <v>117272501</v>
      </c>
      <c r="C11413" t="s">
        <v>82</v>
      </c>
      <c r="D11413" t="s">
        <v>88</v>
      </c>
      <c r="E11413" t="s">
        <v>76</v>
      </c>
      <c r="F11413" s="7">
        <v>43604</v>
      </c>
      <c r="G11413" s="7">
        <v>43970</v>
      </c>
      <c r="H11413" t="s">
        <v>77</v>
      </c>
      <c r="I11413" t="s">
        <v>89</v>
      </c>
      <c r="J11413" s="7">
        <v>46105</v>
      </c>
      <c r="K11413" s="7">
        <v>46107</v>
      </c>
      <c r="L11413" s="7">
        <v>43970</v>
      </c>
      <c r="M11413" t="s">
        <v>77</v>
      </c>
      <c r="N11413" t="s">
        <v>79</v>
      </c>
      <c r="O11413">
        <v>2026</v>
      </c>
      <c r="P11413" s="2">
        <v>2</v>
      </c>
      <c r="Q11413" t="s">
        <v>80</v>
      </c>
      <c r="R11413" s="8">
        <v>46267</v>
      </c>
      <c r="S11413" s="2">
        <v>1</v>
      </c>
      <c r="T11413" s="2" t="s">
        <v>81</v>
      </c>
    </row>
    <row r="11414" spans="1:20" x14ac:dyDescent="0.25">
      <c r="A11414">
        <v>1120322918</v>
      </c>
      <c r="B11414">
        <v>117273143</v>
      </c>
      <c r="C11414" t="s">
        <v>82</v>
      </c>
      <c r="D11414" t="s">
        <v>88</v>
      </c>
      <c r="E11414" t="s">
        <v>76</v>
      </c>
      <c r="F11414" s="7">
        <v>43604</v>
      </c>
      <c r="G11414" s="7">
        <v>43970</v>
      </c>
      <c r="H11414" t="s">
        <v>77</v>
      </c>
      <c r="I11414" t="s">
        <v>78</v>
      </c>
      <c r="J11414" s="7">
        <v>45737</v>
      </c>
      <c r="K11414" s="7">
        <v>45057</v>
      </c>
      <c r="L11414" s="7">
        <v>43970</v>
      </c>
      <c r="M11414" t="s">
        <v>77</v>
      </c>
      <c r="N11414" t="s">
        <v>79</v>
      </c>
      <c r="O11414">
        <v>2026</v>
      </c>
      <c r="P11414" s="2">
        <v>2</v>
      </c>
      <c r="Q11414" t="s">
        <v>80</v>
      </c>
      <c r="R11414" s="8">
        <v>46267</v>
      </c>
      <c r="S11414" s="2">
        <v>1</v>
      </c>
      <c r="T11414" s="2" t="s">
        <v>81</v>
      </c>
    </row>
    <row r="11415" spans="1:20" x14ac:dyDescent="0.25">
      <c r="A11415">
        <v>1120322982</v>
      </c>
      <c r="B11415">
        <v>117345182</v>
      </c>
      <c r="C11415" t="s">
        <v>82</v>
      </c>
      <c r="D11415" t="s">
        <v>75</v>
      </c>
      <c r="E11415" t="s">
        <v>76</v>
      </c>
      <c r="F11415" s="7">
        <v>43615</v>
      </c>
      <c r="G11415" s="7">
        <v>43981</v>
      </c>
      <c r="H11415" t="s">
        <v>77</v>
      </c>
      <c r="I11415" t="s">
        <v>78</v>
      </c>
      <c r="J11415" s="7">
        <v>45587</v>
      </c>
      <c r="K11415" s="7">
        <v>45916</v>
      </c>
      <c r="L11415" s="7">
        <v>43981</v>
      </c>
      <c r="M11415" t="s">
        <v>77</v>
      </c>
      <c r="N11415" t="s">
        <v>79</v>
      </c>
      <c r="O11415">
        <v>2026</v>
      </c>
      <c r="P11415" s="2">
        <v>2</v>
      </c>
      <c r="Q11415" t="s">
        <v>80</v>
      </c>
      <c r="R11415" s="8">
        <v>46267</v>
      </c>
      <c r="S11415" s="2">
        <v>1</v>
      </c>
      <c r="T11415" s="2" t="s">
        <v>81</v>
      </c>
    </row>
    <row r="11416" spans="1:20" x14ac:dyDescent="0.25">
      <c r="A11416">
        <v>1120323111</v>
      </c>
      <c r="B11416">
        <v>117684240</v>
      </c>
      <c r="C11416" t="s">
        <v>82</v>
      </c>
      <c r="D11416" t="s">
        <v>88</v>
      </c>
      <c r="E11416" t="s">
        <v>76</v>
      </c>
      <c r="F11416" s="7">
        <v>43677</v>
      </c>
      <c r="G11416" s="7">
        <v>44043</v>
      </c>
      <c r="H11416" t="s">
        <v>77</v>
      </c>
      <c r="I11416" t="s">
        <v>84</v>
      </c>
      <c r="J11416" s="7">
        <v>45550</v>
      </c>
      <c r="K11416" s="7">
        <v>44601</v>
      </c>
      <c r="L11416" s="7">
        <v>44043</v>
      </c>
      <c r="M11416" t="s">
        <v>77</v>
      </c>
      <c r="N11416" t="s">
        <v>79</v>
      </c>
      <c r="O11416">
        <v>2026</v>
      </c>
      <c r="P11416" s="2">
        <v>2</v>
      </c>
      <c r="Q11416" t="s">
        <v>80</v>
      </c>
      <c r="R11416" s="8">
        <v>46267</v>
      </c>
      <c r="S11416" s="2">
        <v>1</v>
      </c>
      <c r="T11416" s="2" t="s">
        <v>81</v>
      </c>
    </row>
    <row r="11417" spans="1:20" x14ac:dyDescent="0.25">
      <c r="A11417">
        <v>1120323427</v>
      </c>
      <c r="B11417">
        <v>118960057</v>
      </c>
      <c r="C11417" t="s">
        <v>82</v>
      </c>
      <c r="D11417" t="s">
        <v>88</v>
      </c>
      <c r="E11417" t="s">
        <v>76</v>
      </c>
      <c r="F11417" s="7">
        <v>43950</v>
      </c>
      <c r="G11417" s="7">
        <v>44315</v>
      </c>
      <c r="H11417" t="s">
        <v>77</v>
      </c>
      <c r="I11417" t="s">
        <v>78</v>
      </c>
      <c r="J11417" s="7">
        <v>45530</v>
      </c>
      <c r="K11417" s="7">
        <v>44785</v>
      </c>
      <c r="L11417" s="7">
        <v>44315</v>
      </c>
      <c r="M11417" t="s">
        <v>77</v>
      </c>
      <c r="N11417" t="s">
        <v>79</v>
      </c>
      <c r="O11417">
        <v>2026</v>
      </c>
      <c r="P11417" s="2">
        <v>2</v>
      </c>
      <c r="Q11417" t="s">
        <v>80</v>
      </c>
      <c r="R11417" s="8">
        <v>46267</v>
      </c>
      <c r="S11417" s="2">
        <v>1</v>
      </c>
      <c r="T11417" s="2" t="s">
        <v>81</v>
      </c>
    </row>
    <row r="11418" spans="1:20" x14ac:dyDescent="0.25">
      <c r="A11418">
        <v>1120323466</v>
      </c>
      <c r="B11418">
        <v>119029378</v>
      </c>
      <c r="C11418" t="s">
        <v>82</v>
      </c>
      <c r="D11418" t="s">
        <v>83</v>
      </c>
      <c r="E11418" t="s">
        <v>76</v>
      </c>
      <c r="F11418" s="7">
        <v>43965</v>
      </c>
      <c r="G11418" s="7">
        <v>44149</v>
      </c>
      <c r="H11418" t="s">
        <v>77</v>
      </c>
      <c r="I11418" t="s">
        <v>78</v>
      </c>
      <c r="J11418" s="7">
        <v>45757</v>
      </c>
      <c r="K11418" s="7">
        <v>46034</v>
      </c>
      <c r="L11418" s="7">
        <v>44149</v>
      </c>
      <c r="M11418" t="s">
        <v>77</v>
      </c>
      <c r="N11418" t="s">
        <v>92</v>
      </c>
      <c r="O11418">
        <v>2026</v>
      </c>
      <c r="P11418" s="2">
        <v>2</v>
      </c>
      <c r="Q11418" t="s">
        <v>80</v>
      </c>
      <c r="R11418" s="8">
        <v>46267</v>
      </c>
      <c r="S11418" s="2">
        <v>1</v>
      </c>
      <c r="T11418" s="2" t="s">
        <v>81</v>
      </c>
    </row>
    <row r="11419" spans="1:20" x14ac:dyDescent="0.25">
      <c r="A11419">
        <v>1120323520</v>
      </c>
      <c r="B11419">
        <v>119080286</v>
      </c>
      <c r="C11419" t="s">
        <v>98</v>
      </c>
      <c r="D11419" t="s">
        <v>83</v>
      </c>
      <c r="E11419" t="s">
        <v>76</v>
      </c>
      <c r="F11419" s="7">
        <v>43980</v>
      </c>
      <c r="G11419" s="7">
        <v>44164</v>
      </c>
      <c r="H11419" t="s">
        <v>77</v>
      </c>
      <c r="I11419" t="s">
        <v>84</v>
      </c>
      <c r="J11419" s="7">
        <v>45737</v>
      </c>
      <c r="K11419" s="7">
        <v>46174</v>
      </c>
      <c r="L11419" s="7">
        <v>44164</v>
      </c>
      <c r="M11419" t="s">
        <v>77</v>
      </c>
      <c r="N11419" t="s">
        <v>79</v>
      </c>
      <c r="O11419">
        <v>2026</v>
      </c>
      <c r="P11419" s="2">
        <v>2</v>
      </c>
      <c r="Q11419" t="s">
        <v>80</v>
      </c>
      <c r="R11419" s="8">
        <v>46267</v>
      </c>
      <c r="S11419" s="2">
        <v>1</v>
      </c>
      <c r="T11419" s="2" t="s">
        <v>81</v>
      </c>
    </row>
    <row r="11420" spans="1:20" x14ac:dyDescent="0.25">
      <c r="A11420">
        <v>1120323521</v>
      </c>
      <c r="B11420">
        <v>119080286</v>
      </c>
      <c r="C11420" t="s">
        <v>98</v>
      </c>
      <c r="D11420" t="s">
        <v>83</v>
      </c>
      <c r="E11420" t="s">
        <v>76</v>
      </c>
      <c r="F11420" s="7">
        <v>43980</v>
      </c>
      <c r="G11420" s="7">
        <v>44164</v>
      </c>
      <c r="H11420" t="s">
        <v>77</v>
      </c>
      <c r="I11420" t="s">
        <v>84</v>
      </c>
      <c r="J11420" s="7">
        <v>45737</v>
      </c>
      <c r="K11420" s="7">
        <v>45748</v>
      </c>
      <c r="L11420" s="7">
        <v>44164</v>
      </c>
      <c r="M11420" t="s">
        <v>77</v>
      </c>
      <c r="N11420" t="s">
        <v>79</v>
      </c>
      <c r="O11420">
        <v>2026</v>
      </c>
      <c r="P11420" s="2">
        <v>2</v>
      </c>
      <c r="Q11420" t="s">
        <v>80</v>
      </c>
      <c r="R11420" s="8">
        <v>46267</v>
      </c>
      <c r="S11420" s="2">
        <v>1</v>
      </c>
      <c r="T11420" s="2" t="s">
        <v>81</v>
      </c>
    </row>
    <row r="11421" spans="1:20" x14ac:dyDescent="0.25">
      <c r="A11421">
        <v>1120323522</v>
      </c>
      <c r="B11421">
        <v>119080286</v>
      </c>
      <c r="C11421" t="s">
        <v>98</v>
      </c>
      <c r="D11421" t="s">
        <v>83</v>
      </c>
      <c r="E11421" t="s">
        <v>76</v>
      </c>
      <c r="F11421" s="7">
        <v>43980</v>
      </c>
      <c r="G11421" s="7">
        <v>44164</v>
      </c>
      <c r="H11421" t="s">
        <v>77</v>
      </c>
      <c r="I11421" t="s">
        <v>84</v>
      </c>
      <c r="J11421" s="7">
        <v>45737</v>
      </c>
      <c r="K11421" s="7">
        <v>45736</v>
      </c>
      <c r="L11421" s="7">
        <v>44164</v>
      </c>
      <c r="M11421" t="s">
        <v>77</v>
      </c>
      <c r="N11421" t="s">
        <v>79</v>
      </c>
      <c r="O11421">
        <v>2026</v>
      </c>
      <c r="P11421" s="2">
        <v>2</v>
      </c>
      <c r="Q11421" t="s">
        <v>80</v>
      </c>
      <c r="R11421" s="8">
        <v>46267</v>
      </c>
      <c r="S11421" s="2">
        <v>1</v>
      </c>
      <c r="T11421" s="2" t="s">
        <v>81</v>
      </c>
    </row>
    <row r="11422" spans="1:20" x14ac:dyDescent="0.25">
      <c r="A11422">
        <v>1120323573</v>
      </c>
      <c r="B11422">
        <v>119127590</v>
      </c>
      <c r="C11422" t="s">
        <v>74</v>
      </c>
      <c r="D11422" t="s">
        <v>83</v>
      </c>
      <c r="E11422" t="s">
        <v>76</v>
      </c>
      <c r="F11422" s="7">
        <v>43991</v>
      </c>
      <c r="G11422" s="7">
        <v>45817</v>
      </c>
      <c r="H11422" t="s">
        <v>77</v>
      </c>
      <c r="I11422" t="s">
        <v>78</v>
      </c>
      <c r="J11422" s="7">
        <v>45417</v>
      </c>
      <c r="K11422" s="7">
        <v>44215</v>
      </c>
      <c r="L11422" s="7">
        <v>45817</v>
      </c>
      <c r="M11422" t="s">
        <v>77</v>
      </c>
      <c r="N11422" t="s">
        <v>79</v>
      </c>
      <c r="O11422">
        <v>2026</v>
      </c>
      <c r="P11422" s="2">
        <v>2</v>
      </c>
      <c r="Q11422" t="s">
        <v>80</v>
      </c>
      <c r="R11422" s="8">
        <v>46267</v>
      </c>
      <c r="S11422" s="2">
        <v>1</v>
      </c>
      <c r="T11422" s="2" t="s">
        <v>81</v>
      </c>
    </row>
    <row r="11423" spans="1:20" x14ac:dyDescent="0.25">
      <c r="A11423">
        <v>1120323582</v>
      </c>
      <c r="B11423">
        <v>119145818</v>
      </c>
      <c r="C11423" t="s">
        <v>82</v>
      </c>
      <c r="D11423" t="s">
        <v>75</v>
      </c>
      <c r="E11423" t="s">
        <v>76</v>
      </c>
      <c r="F11423" s="7">
        <v>43993</v>
      </c>
      <c r="G11423" s="7">
        <v>44238</v>
      </c>
      <c r="H11423" t="s">
        <v>77</v>
      </c>
      <c r="I11423" t="s">
        <v>78</v>
      </c>
      <c r="J11423" s="7">
        <v>45565</v>
      </c>
      <c r="K11423" s="7">
        <v>46119</v>
      </c>
      <c r="L11423" s="7">
        <v>44238</v>
      </c>
      <c r="M11423" t="s">
        <v>77</v>
      </c>
      <c r="N11423" t="s">
        <v>79</v>
      </c>
      <c r="O11423">
        <v>2026</v>
      </c>
      <c r="P11423" s="2">
        <v>2</v>
      </c>
      <c r="Q11423" t="s">
        <v>80</v>
      </c>
      <c r="R11423" s="8">
        <v>46267</v>
      </c>
      <c r="S11423" s="2">
        <v>1</v>
      </c>
      <c r="T11423" s="2" t="s">
        <v>81</v>
      </c>
    </row>
    <row r="11424" spans="1:20" x14ac:dyDescent="0.25">
      <c r="A11424">
        <v>1120323626</v>
      </c>
      <c r="B11424">
        <v>119183728</v>
      </c>
      <c r="C11424" t="s">
        <v>94</v>
      </c>
      <c r="D11424" t="s">
        <v>88</v>
      </c>
      <c r="E11424" t="s">
        <v>76</v>
      </c>
      <c r="F11424" s="7">
        <v>43998</v>
      </c>
      <c r="G11424" s="7">
        <v>44363</v>
      </c>
      <c r="H11424" t="s">
        <v>77</v>
      </c>
      <c r="I11424" t="s">
        <v>78</v>
      </c>
      <c r="J11424" s="7">
        <v>45161</v>
      </c>
      <c r="K11424" s="7">
        <v>44280</v>
      </c>
      <c r="L11424" s="7">
        <v>44363</v>
      </c>
      <c r="M11424" t="s">
        <v>77</v>
      </c>
      <c r="N11424" t="s">
        <v>92</v>
      </c>
      <c r="O11424">
        <v>2026</v>
      </c>
      <c r="P11424" s="2">
        <v>2</v>
      </c>
      <c r="Q11424" t="s">
        <v>80</v>
      </c>
      <c r="R11424" s="8">
        <v>46267</v>
      </c>
      <c r="S11424" s="2">
        <v>1</v>
      </c>
      <c r="T11424" s="2" t="s">
        <v>81</v>
      </c>
    </row>
    <row r="11425" spans="1:20" x14ac:dyDescent="0.25">
      <c r="A11425">
        <v>1120323954</v>
      </c>
      <c r="B11425">
        <v>119515491</v>
      </c>
      <c r="C11425" t="s">
        <v>82</v>
      </c>
      <c r="D11425" t="s">
        <v>88</v>
      </c>
      <c r="E11425" t="s">
        <v>76</v>
      </c>
      <c r="F11425" s="7">
        <v>44040</v>
      </c>
      <c r="G11425" s="7">
        <v>44405</v>
      </c>
      <c r="H11425" t="s">
        <v>77</v>
      </c>
      <c r="I11425" t="s">
        <v>84</v>
      </c>
      <c r="J11425" s="7">
        <v>45468</v>
      </c>
      <c r="K11425" s="7">
        <v>45748</v>
      </c>
      <c r="L11425" s="7">
        <v>44405</v>
      </c>
      <c r="M11425" t="s">
        <v>77</v>
      </c>
      <c r="N11425" t="s">
        <v>79</v>
      </c>
      <c r="O11425">
        <v>2026</v>
      </c>
      <c r="P11425" s="2">
        <v>2</v>
      </c>
      <c r="Q11425" t="s">
        <v>80</v>
      </c>
      <c r="R11425" s="8">
        <v>46267</v>
      </c>
      <c r="S11425" s="2">
        <v>1</v>
      </c>
      <c r="T11425" s="2" t="s">
        <v>81</v>
      </c>
    </row>
    <row r="11426" spans="1:20" x14ac:dyDescent="0.25">
      <c r="A11426">
        <v>1120324020</v>
      </c>
      <c r="B11426">
        <v>119560606</v>
      </c>
      <c r="C11426" t="s">
        <v>82</v>
      </c>
      <c r="D11426" t="s">
        <v>83</v>
      </c>
      <c r="E11426" t="s">
        <v>76</v>
      </c>
      <c r="F11426" s="7">
        <v>44048</v>
      </c>
      <c r="G11426" s="7">
        <v>44232</v>
      </c>
      <c r="H11426" t="s">
        <v>77</v>
      </c>
      <c r="I11426" t="s">
        <v>78</v>
      </c>
      <c r="J11426" s="7">
        <v>45427</v>
      </c>
      <c r="K11426" s="7">
        <v>45406</v>
      </c>
      <c r="L11426" s="7">
        <v>44232</v>
      </c>
      <c r="M11426" t="s">
        <v>77</v>
      </c>
      <c r="N11426" t="s">
        <v>79</v>
      </c>
      <c r="O11426">
        <v>2026</v>
      </c>
      <c r="P11426" s="2">
        <v>2</v>
      </c>
      <c r="Q11426" t="s">
        <v>80</v>
      </c>
      <c r="R11426" s="8">
        <v>46267</v>
      </c>
      <c r="S11426" s="2">
        <v>1</v>
      </c>
      <c r="T11426" s="2" t="s">
        <v>81</v>
      </c>
    </row>
    <row r="11427" spans="1:20" x14ac:dyDescent="0.25">
      <c r="A11427">
        <v>1120324455</v>
      </c>
      <c r="B11427">
        <v>119759180</v>
      </c>
      <c r="C11427" t="s">
        <v>74</v>
      </c>
      <c r="D11427" t="s">
        <v>75</v>
      </c>
      <c r="E11427" t="s">
        <v>76</v>
      </c>
      <c r="F11427" s="7">
        <v>44088</v>
      </c>
      <c r="G11427" s="7">
        <v>44453</v>
      </c>
      <c r="H11427" t="s">
        <v>86</v>
      </c>
      <c r="I11427" t="s">
        <v>87</v>
      </c>
      <c r="J11427" s="7">
        <v>45699</v>
      </c>
      <c r="K11427" s="7">
        <v>44173</v>
      </c>
      <c r="L11427" s="7">
        <v>44453</v>
      </c>
      <c r="M11427" t="s">
        <v>86</v>
      </c>
      <c r="N11427" t="s">
        <v>79</v>
      </c>
      <c r="O11427">
        <v>2026</v>
      </c>
      <c r="P11427" s="2">
        <v>2</v>
      </c>
      <c r="Q11427" t="s">
        <v>80</v>
      </c>
      <c r="R11427" s="8">
        <v>46267</v>
      </c>
      <c r="S11427" s="2">
        <v>1</v>
      </c>
      <c r="T11427" s="2" t="s">
        <v>81</v>
      </c>
    </row>
    <row r="11428" spans="1:20" x14ac:dyDescent="0.25">
      <c r="A11428">
        <v>1120324570</v>
      </c>
      <c r="B11428">
        <v>119814365</v>
      </c>
      <c r="C11428" t="s">
        <v>96</v>
      </c>
      <c r="D11428" t="s">
        <v>75</v>
      </c>
      <c r="E11428" t="s">
        <v>76</v>
      </c>
      <c r="F11428" s="7">
        <v>44099</v>
      </c>
      <c r="G11428" s="7">
        <v>44464</v>
      </c>
      <c r="H11428" t="s">
        <v>86</v>
      </c>
      <c r="I11428" t="s">
        <v>87</v>
      </c>
      <c r="J11428" s="7">
        <v>45944</v>
      </c>
      <c r="K11428" s="7">
        <v>46107</v>
      </c>
      <c r="L11428" s="7">
        <v>44464</v>
      </c>
      <c r="M11428" t="s">
        <v>86</v>
      </c>
      <c r="N11428" t="s">
        <v>79</v>
      </c>
      <c r="O11428">
        <v>2026</v>
      </c>
      <c r="P11428" s="2">
        <v>2</v>
      </c>
      <c r="Q11428" t="s">
        <v>80</v>
      </c>
      <c r="R11428" s="8">
        <v>46267</v>
      </c>
      <c r="S11428" s="2">
        <v>1</v>
      </c>
      <c r="T11428" s="2" t="s">
        <v>81</v>
      </c>
    </row>
    <row r="11429" spans="1:20" x14ac:dyDescent="0.25">
      <c r="A11429">
        <v>1120324735</v>
      </c>
      <c r="B11429">
        <v>119929106</v>
      </c>
      <c r="C11429" t="s">
        <v>74</v>
      </c>
      <c r="D11429" t="s">
        <v>75</v>
      </c>
      <c r="E11429" t="s">
        <v>76</v>
      </c>
      <c r="F11429" s="7">
        <v>44124</v>
      </c>
      <c r="G11429" s="7">
        <v>44489</v>
      </c>
      <c r="H11429" t="s">
        <v>77</v>
      </c>
      <c r="I11429" t="s">
        <v>78</v>
      </c>
      <c r="J11429" s="7">
        <v>46171</v>
      </c>
      <c r="K11429" s="7">
        <v>46108</v>
      </c>
      <c r="L11429" s="7">
        <v>44489</v>
      </c>
      <c r="M11429" t="s">
        <v>77</v>
      </c>
      <c r="N11429" t="s">
        <v>79</v>
      </c>
      <c r="O11429">
        <v>2026</v>
      </c>
      <c r="P11429" s="2">
        <v>2</v>
      </c>
      <c r="Q11429" t="s">
        <v>80</v>
      </c>
      <c r="R11429" s="8">
        <v>46267</v>
      </c>
      <c r="S11429" s="2">
        <v>1</v>
      </c>
      <c r="T11429" s="2" t="s">
        <v>81</v>
      </c>
    </row>
    <row r="11430" spans="1:20" x14ac:dyDescent="0.25">
      <c r="A11430">
        <v>1120324779</v>
      </c>
      <c r="B11430">
        <v>119960195</v>
      </c>
      <c r="C11430" t="s">
        <v>96</v>
      </c>
      <c r="D11430" t="s">
        <v>75</v>
      </c>
      <c r="E11430" t="s">
        <v>76</v>
      </c>
      <c r="F11430" s="7">
        <v>44133</v>
      </c>
      <c r="G11430" s="7">
        <v>44498</v>
      </c>
      <c r="H11430" t="s">
        <v>86</v>
      </c>
      <c r="I11430" t="s">
        <v>87</v>
      </c>
      <c r="J11430" s="7">
        <v>45876</v>
      </c>
      <c r="K11430" s="7">
        <v>46107</v>
      </c>
      <c r="L11430" s="7">
        <v>44498</v>
      </c>
      <c r="M11430" t="s">
        <v>86</v>
      </c>
      <c r="N11430" t="s">
        <v>79</v>
      </c>
      <c r="O11430">
        <v>2026</v>
      </c>
      <c r="P11430" s="2">
        <v>2</v>
      </c>
      <c r="Q11430" t="s">
        <v>80</v>
      </c>
      <c r="R11430" s="8">
        <v>46267</v>
      </c>
      <c r="S11430" s="2">
        <v>1</v>
      </c>
      <c r="T11430" s="2" t="s">
        <v>81</v>
      </c>
    </row>
    <row r="11431" spans="1:20" x14ac:dyDescent="0.25">
      <c r="A11431">
        <v>1120324845</v>
      </c>
      <c r="B11431">
        <v>119990189</v>
      </c>
      <c r="C11431" t="s">
        <v>85</v>
      </c>
      <c r="D11431" t="s">
        <v>75</v>
      </c>
      <c r="E11431" t="s">
        <v>76</v>
      </c>
      <c r="F11431" s="7">
        <v>44141</v>
      </c>
      <c r="G11431" s="7">
        <v>44506</v>
      </c>
      <c r="H11431" t="s">
        <v>86</v>
      </c>
      <c r="I11431" t="s">
        <v>87</v>
      </c>
      <c r="J11431" s="7">
        <v>45696</v>
      </c>
      <c r="K11431" s="7">
        <v>44165</v>
      </c>
      <c r="L11431" s="7">
        <v>44506</v>
      </c>
      <c r="M11431" t="s">
        <v>86</v>
      </c>
      <c r="N11431" t="s">
        <v>79</v>
      </c>
      <c r="O11431">
        <v>2026</v>
      </c>
      <c r="P11431" s="2">
        <v>2</v>
      </c>
      <c r="Q11431" t="s">
        <v>80</v>
      </c>
      <c r="R11431" s="8">
        <v>46267</v>
      </c>
      <c r="S11431" s="2">
        <v>1</v>
      </c>
      <c r="T11431" s="2" t="s">
        <v>81</v>
      </c>
    </row>
    <row r="11432" spans="1:20" x14ac:dyDescent="0.25">
      <c r="A11432">
        <v>1120325132</v>
      </c>
      <c r="B11432">
        <v>120720758</v>
      </c>
      <c r="C11432" t="s">
        <v>82</v>
      </c>
      <c r="D11432" t="s">
        <v>88</v>
      </c>
      <c r="E11432" t="s">
        <v>76</v>
      </c>
      <c r="F11432" s="7">
        <v>44280</v>
      </c>
      <c r="G11432" s="7">
        <v>44464</v>
      </c>
      <c r="H11432" t="s">
        <v>77</v>
      </c>
      <c r="I11432" t="s">
        <v>78</v>
      </c>
      <c r="J11432" s="7">
        <v>45525</v>
      </c>
      <c r="K11432" s="7">
        <v>44288</v>
      </c>
      <c r="L11432" s="7">
        <v>44464</v>
      </c>
      <c r="M11432" t="s">
        <v>77</v>
      </c>
      <c r="N11432" t="s">
        <v>79</v>
      </c>
      <c r="O11432">
        <v>2026</v>
      </c>
      <c r="P11432" s="2">
        <v>2</v>
      </c>
      <c r="Q11432" t="s">
        <v>80</v>
      </c>
      <c r="R11432" s="8">
        <v>46267</v>
      </c>
      <c r="S11432" s="2">
        <v>1</v>
      </c>
      <c r="T11432" s="2" t="s">
        <v>81</v>
      </c>
    </row>
    <row r="11433" spans="1:20" x14ac:dyDescent="0.25">
      <c r="A11433">
        <v>1120325133</v>
      </c>
      <c r="B11433">
        <v>120720758</v>
      </c>
      <c r="C11433" t="s">
        <v>82</v>
      </c>
      <c r="D11433" t="s">
        <v>88</v>
      </c>
      <c r="E11433" t="s">
        <v>76</v>
      </c>
      <c r="F11433" s="7">
        <v>44280</v>
      </c>
      <c r="G11433" s="7">
        <v>44464</v>
      </c>
      <c r="H11433" t="s">
        <v>77</v>
      </c>
      <c r="I11433" t="s">
        <v>78</v>
      </c>
      <c r="J11433" s="7">
        <v>45525</v>
      </c>
      <c r="K11433" s="7">
        <v>45748</v>
      </c>
      <c r="L11433" s="7">
        <v>44464</v>
      </c>
      <c r="M11433" t="s">
        <v>77</v>
      </c>
      <c r="N11433" t="s">
        <v>79</v>
      </c>
      <c r="O11433">
        <v>2026</v>
      </c>
      <c r="P11433" s="2">
        <v>2</v>
      </c>
      <c r="Q11433" t="s">
        <v>80</v>
      </c>
      <c r="R11433" s="8">
        <v>46267</v>
      </c>
      <c r="S11433" s="2">
        <v>1</v>
      </c>
      <c r="T11433" s="2" t="s">
        <v>81</v>
      </c>
    </row>
    <row r="11434" spans="1:20" x14ac:dyDescent="0.25">
      <c r="A11434">
        <v>1120325134</v>
      </c>
      <c r="B11434">
        <v>120720758</v>
      </c>
      <c r="C11434" t="s">
        <v>82</v>
      </c>
      <c r="D11434" t="s">
        <v>88</v>
      </c>
      <c r="E11434" t="s">
        <v>76</v>
      </c>
      <c r="F11434" s="7">
        <v>44280</v>
      </c>
      <c r="G11434" s="7">
        <v>44464</v>
      </c>
      <c r="H11434" t="s">
        <v>77</v>
      </c>
      <c r="I11434" t="s">
        <v>78</v>
      </c>
      <c r="J11434" s="7">
        <v>45525</v>
      </c>
      <c r="K11434" s="7">
        <v>45748</v>
      </c>
      <c r="L11434" s="7">
        <v>44464</v>
      </c>
      <c r="M11434" t="s">
        <v>77</v>
      </c>
      <c r="N11434" t="s">
        <v>79</v>
      </c>
      <c r="O11434">
        <v>2026</v>
      </c>
      <c r="P11434" s="2">
        <v>2</v>
      </c>
      <c r="Q11434" t="s">
        <v>80</v>
      </c>
      <c r="R11434" s="8">
        <v>46267</v>
      </c>
      <c r="S11434" s="2">
        <v>1</v>
      </c>
      <c r="T11434" s="2" t="s">
        <v>81</v>
      </c>
    </row>
    <row r="11435" spans="1:20" x14ac:dyDescent="0.25">
      <c r="A11435">
        <v>1120325167</v>
      </c>
      <c r="B11435">
        <v>120769573</v>
      </c>
      <c r="C11435" t="s">
        <v>82</v>
      </c>
      <c r="D11435" t="s">
        <v>83</v>
      </c>
      <c r="E11435" t="s">
        <v>76</v>
      </c>
      <c r="F11435" s="7">
        <v>44295</v>
      </c>
      <c r="G11435" s="7">
        <v>44478</v>
      </c>
      <c r="H11435" t="s">
        <v>77</v>
      </c>
      <c r="I11435" t="s">
        <v>84</v>
      </c>
      <c r="J11435" s="7">
        <v>45437</v>
      </c>
      <c r="K11435" s="7">
        <v>44296</v>
      </c>
      <c r="L11435" s="7">
        <v>44478</v>
      </c>
      <c r="M11435" t="s">
        <v>77</v>
      </c>
      <c r="N11435" t="s">
        <v>79</v>
      </c>
      <c r="O11435">
        <v>2026</v>
      </c>
      <c r="P11435" s="2">
        <v>2</v>
      </c>
      <c r="Q11435" t="s">
        <v>80</v>
      </c>
      <c r="R11435" s="8">
        <v>46267</v>
      </c>
      <c r="S11435" s="2">
        <v>1</v>
      </c>
      <c r="T11435" s="2" t="s">
        <v>81</v>
      </c>
    </row>
    <row r="11436" spans="1:20" x14ac:dyDescent="0.25">
      <c r="A11436">
        <v>1120325169</v>
      </c>
      <c r="B11436">
        <v>120769573</v>
      </c>
      <c r="C11436" t="s">
        <v>82</v>
      </c>
      <c r="D11436" t="s">
        <v>83</v>
      </c>
      <c r="E11436" t="s">
        <v>76</v>
      </c>
      <c r="F11436" s="7">
        <v>44295</v>
      </c>
      <c r="G11436" s="7">
        <v>44478</v>
      </c>
      <c r="H11436" t="s">
        <v>77</v>
      </c>
      <c r="I11436" t="s">
        <v>84</v>
      </c>
      <c r="J11436" s="7">
        <v>45437</v>
      </c>
      <c r="K11436" s="7">
        <v>45470</v>
      </c>
      <c r="L11436" s="7">
        <v>44478</v>
      </c>
      <c r="M11436" t="s">
        <v>77</v>
      </c>
      <c r="N11436" t="s">
        <v>79</v>
      </c>
      <c r="O11436">
        <v>2026</v>
      </c>
      <c r="P11436" s="2">
        <v>2</v>
      </c>
      <c r="Q11436" t="s">
        <v>80</v>
      </c>
      <c r="R11436" s="8">
        <v>46267</v>
      </c>
      <c r="S11436" s="2">
        <v>1</v>
      </c>
      <c r="T11436" s="2" t="s">
        <v>81</v>
      </c>
    </row>
    <row r="11437" spans="1:20" x14ac:dyDescent="0.25">
      <c r="A11437">
        <v>1120325236</v>
      </c>
      <c r="B11437">
        <v>120848473</v>
      </c>
      <c r="C11437" t="s">
        <v>98</v>
      </c>
      <c r="D11437" t="s">
        <v>88</v>
      </c>
      <c r="E11437" t="s">
        <v>76</v>
      </c>
      <c r="F11437" s="7">
        <v>44305</v>
      </c>
      <c r="G11437" s="7">
        <v>44670</v>
      </c>
      <c r="H11437" t="s">
        <v>77</v>
      </c>
      <c r="I11437" t="s">
        <v>84</v>
      </c>
      <c r="J11437" s="7">
        <v>46142</v>
      </c>
      <c r="K11437" s="7">
        <v>45515</v>
      </c>
      <c r="L11437" s="7">
        <v>44670</v>
      </c>
      <c r="M11437" t="s">
        <v>77</v>
      </c>
      <c r="N11437" t="s">
        <v>79</v>
      </c>
      <c r="O11437">
        <v>2026</v>
      </c>
      <c r="P11437" s="2">
        <v>2</v>
      </c>
      <c r="Q11437" t="s">
        <v>80</v>
      </c>
      <c r="R11437" s="8">
        <v>46267</v>
      </c>
      <c r="S11437" s="2">
        <v>1</v>
      </c>
      <c r="T11437" s="2" t="s">
        <v>81</v>
      </c>
    </row>
    <row r="11438" spans="1:20" x14ac:dyDescent="0.25">
      <c r="A11438">
        <v>1120325640</v>
      </c>
      <c r="B11438">
        <v>121633019</v>
      </c>
      <c r="C11438" t="s">
        <v>82</v>
      </c>
      <c r="D11438" t="s">
        <v>88</v>
      </c>
      <c r="E11438" t="s">
        <v>76</v>
      </c>
      <c r="F11438" s="7">
        <v>44330</v>
      </c>
      <c r="G11438" s="7">
        <v>46156</v>
      </c>
      <c r="H11438" t="s">
        <v>77</v>
      </c>
      <c r="I11438" t="s">
        <v>84</v>
      </c>
      <c r="J11438" s="7">
        <v>45830</v>
      </c>
      <c r="K11438" s="7">
        <v>46059</v>
      </c>
      <c r="L11438" s="7">
        <v>46156</v>
      </c>
      <c r="M11438" t="s">
        <v>77</v>
      </c>
      <c r="N11438" t="s">
        <v>79</v>
      </c>
      <c r="O11438">
        <v>2026</v>
      </c>
      <c r="P11438" s="2">
        <v>2</v>
      </c>
      <c r="Q11438" t="s">
        <v>80</v>
      </c>
      <c r="R11438" s="8">
        <v>46267</v>
      </c>
      <c r="S11438" s="2">
        <v>1</v>
      </c>
      <c r="T11438" s="2" t="s">
        <v>81</v>
      </c>
    </row>
    <row r="11439" spans="1:20" x14ac:dyDescent="0.25">
      <c r="A11439">
        <v>1120325647</v>
      </c>
      <c r="B11439">
        <v>121636577</v>
      </c>
      <c r="C11439" t="s">
        <v>82</v>
      </c>
      <c r="D11439" t="s">
        <v>75</v>
      </c>
      <c r="E11439" t="s">
        <v>76</v>
      </c>
      <c r="F11439" s="7">
        <v>44377</v>
      </c>
      <c r="G11439" s="7">
        <v>46203</v>
      </c>
      <c r="H11439" t="s">
        <v>77</v>
      </c>
      <c r="I11439" t="s">
        <v>78</v>
      </c>
      <c r="J11439" s="7">
        <v>45828</v>
      </c>
      <c r="K11439" s="7">
        <v>45546</v>
      </c>
      <c r="L11439" s="7">
        <v>46203</v>
      </c>
      <c r="M11439" t="s">
        <v>77</v>
      </c>
      <c r="N11439" t="s">
        <v>92</v>
      </c>
      <c r="O11439">
        <v>2026</v>
      </c>
      <c r="P11439" s="2">
        <v>2</v>
      </c>
      <c r="Q11439" t="s">
        <v>80</v>
      </c>
      <c r="R11439" s="8">
        <v>46267</v>
      </c>
      <c r="S11439" s="2">
        <v>1</v>
      </c>
      <c r="T11439" s="2" t="s">
        <v>81</v>
      </c>
    </row>
    <row r="11440" spans="1:20" x14ac:dyDescent="0.25">
      <c r="A11440">
        <v>1120325984</v>
      </c>
      <c r="B11440">
        <v>121833084</v>
      </c>
      <c r="C11440" t="s">
        <v>91</v>
      </c>
      <c r="D11440" t="s">
        <v>75</v>
      </c>
      <c r="E11440" t="s">
        <v>76</v>
      </c>
      <c r="F11440" s="7">
        <v>44410</v>
      </c>
      <c r="G11440" s="7">
        <v>44775</v>
      </c>
      <c r="H11440" t="s">
        <v>77</v>
      </c>
      <c r="I11440" t="s">
        <v>89</v>
      </c>
      <c r="J11440" s="7">
        <v>46105</v>
      </c>
      <c r="K11440" s="7">
        <v>46112</v>
      </c>
      <c r="L11440" s="7">
        <v>44775</v>
      </c>
      <c r="M11440" t="s">
        <v>77</v>
      </c>
      <c r="N11440" t="s">
        <v>79</v>
      </c>
      <c r="O11440">
        <v>2026</v>
      </c>
      <c r="P11440" s="2">
        <v>2</v>
      </c>
      <c r="Q11440" t="s">
        <v>80</v>
      </c>
      <c r="R11440" s="8">
        <v>46267</v>
      </c>
      <c r="S11440" s="2">
        <v>1</v>
      </c>
      <c r="T11440" s="2" t="s">
        <v>81</v>
      </c>
    </row>
    <row r="11441" spans="1:20" x14ac:dyDescent="0.25">
      <c r="A11441">
        <v>1120326704</v>
      </c>
      <c r="B11441">
        <v>122139563</v>
      </c>
      <c r="C11441" t="s">
        <v>91</v>
      </c>
      <c r="D11441" t="s">
        <v>75</v>
      </c>
      <c r="E11441" t="s">
        <v>76</v>
      </c>
      <c r="F11441" s="7">
        <v>44471</v>
      </c>
      <c r="G11441" s="7">
        <v>44653</v>
      </c>
      <c r="H11441" t="s">
        <v>77</v>
      </c>
      <c r="I11441" t="s">
        <v>78</v>
      </c>
      <c r="J11441" s="7"/>
      <c r="K11441" s="7">
        <v>44519</v>
      </c>
      <c r="L11441" s="7">
        <v>44653</v>
      </c>
      <c r="M11441" t="s">
        <v>77</v>
      </c>
      <c r="N11441"/>
      <c r="O11441">
        <v>2026</v>
      </c>
      <c r="P11441" s="2">
        <v>2</v>
      </c>
      <c r="Q11441" t="s">
        <v>80</v>
      </c>
      <c r="R11441" s="8">
        <v>46267</v>
      </c>
      <c r="S11441" s="2">
        <v>1</v>
      </c>
      <c r="T11441" s="2" t="s">
        <v>81</v>
      </c>
    </row>
    <row r="11442" spans="1:20" x14ac:dyDescent="0.25">
      <c r="A11442">
        <v>1120327714</v>
      </c>
      <c r="B11442">
        <v>123295274</v>
      </c>
      <c r="C11442" t="s">
        <v>97</v>
      </c>
      <c r="D11442" t="s">
        <v>88</v>
      </c>
      <c r="E11442" t="s">
        <v>76</v>
      </c>
      <c r="F11442" s="7">
        <v>44662</v>
      </c>
      <c r="G11442" s="7">
        <v>45027</v>
      </c>
      <c r="H11442" t="s">
        <v>77</v>
      </c>
      <c r="I11442" t="s">
        <v>78</v>
      </c>
      <c r="J11442" s="7">
        <v>45472</v>
      </c>
      <c r="K11442" s="7">
        <v>45475</v>
      </c>
      <c r="L11442" s="7">
        <v>45027</v>
      </c>
      <c r="M11442" t="s">
        <v>77</v>
      </c>
      <c r="N11442" t="s">
        <v>79</v>
      </c>
      <c r="O11442">
        <v>2026</v>
      </c>
      <c r="P11442" s="2">
        <v>2</v>
      </c>
      <c r="Q11442" t="s">
        <v>80</v>
      </c>
      <c r="R11442" s="8">
        <v>46267</v>
      </c>
      <c r="S11442" s="2">
        <v>1</v>
      </c>
      <c r="T11442" s="2" t="s">
        <v>81</v>
      </c>
    </row>
    <row r="11443" spans="1:20" x14ac:dyDescent="0.25">
      <c r="A11443">
        <v>1120327875</v>
      </c>
      <c r="B11443">
        <v>123383001</v>
      </c>
      <c r="C11443" t="s">
        <v>82</v>
      </c>
      <c r="D11443" t="s">
        <v>88</v>
      </c>
      <c r="E11443" t="s">
        <v>76</v>
      </c>
      <c r="F11443" s="7">
        <v>44672</v>
      </c>
      <c r="G11443" s="7">
        <v>45037</v>
      </c>
      <c r="H11443" t="s">
        <v>77</v>
      </c>
      <c r="I11443" t="s">
        <v>78</v>
      </c>
      <c r="J11443" s="7">
        <v>46066</v>
      </c>
      <c r="K11443" s="7">
        <v>45911</v>
      </c>
      <c r="L11443" s="7">
        <v>45037</v>
      </c>
      <c r="M11443" t="s">
        <v>77</v>
      </c>
      <c r="N11443" t="s">
        <v>79</v>
      </c>
      <c r="O11443">
        <v>2026</v>
      </c>
      <c r="P11443" s="2">
        <v>2</v>
      </c>
      <c r="Q11443" t="s">
        <v>80</v>
      </c>
      <c r="R11443" s="8">
        <v>46267</v>
      </c>
      <c r="S11443" s="2">
        <v>1</v>
      </c>
      <c r="T11443" s="2" t="s">
        <v>81</v>
      </c>
    </row>
    <row r="11444" spans="1:20" x14ac:dyDescent="0.25">
      <c r="A11444">
        <v>1120329085</v>
      </c>
      <c r="B11444">
        <v>124035279</v>
      </c>
      <c r="C11444" t="s">
        <v>85</v>
      </c>
      <c r="D11444" t="s">
        <v>83</v>
      </c>
      <c r="E11444" t="s">
        <v>76</v>
      </c>
      <c r="F11444" s="7">
        <v>44751</v>
      </c>
      <c r="G11444" s="7">
        <v>46577</v>
      </c>
      <c r="H11444" t="s">
        <v>77</v>
      </c>
      <c r="I11444" t="s">
        <v>84</v>
      </c>
      <c r="J11444" s="7">
        <v>45472</v>
      </c>
      <c r="K11444" s="7">
        <v>44791</v>
      </c>
      <c r="L11444" s="7">
        <v>46577</v>
      </c>
      <c r="M11444" t="s">
        <v>77</v>
      </c>
      <c r="N11444" t="s">
        <v>79</v>
      </c>
      <c r="O11444">
        <v>2026</v>
      </c>
      <c r="P11444" s="2">
        <v>2</v>
      </c>
      <c r="Q11444" t="s">
        <v>80</v>
      </c>
      <c r="R11444" s="8">
        <v>46267</v>
      </c>
      <c r="S11444" s="2">
        <v>1</v>
      </c>
      <c r="T11444" s="2" t="s">
        <v>81</v>
      </c>
    </row>
    <row r="11445" spans="1:20" x14ac:dyDescent="0.25">
      <c r="A11445">
        <v>1120329187</v>
      </c>
      <c r="B11445">
        <v>124091168</v>
      </c>
      <c r="C11445" t="s">
        <v>98</v>
      </c>
      <c r="D11445" t="s">
        <v>88</v>
      </c>
      <c r="E11445" t="s">
        <v>76</v>
      </c>
      <c r="F11445" s="7">
        <v>44757</v>
      </c>
      <c r="G11445" s="7">
        <v>45122</v>
      </c>
      <c r="H11445" t="s">
        <v>77</v>
      </c>
      <c r="I11445" t="s">
        <v>78</v>
      </c>
      <c r="J11445" s="7">
        <v>45491</v>
      </c>
      <c r="K11445" s="7">
        <v>45538</v>
      </c>
      <c r="L11445" s="7">
        <v>45122</v>
      </c>
      <c r="M11445" t="s">
        <v>77</v>
      </c>
      <c r="N11445" t="s">
        <v>79</v>
      </c>
      <c r="O11445">
        <v>2026</v>
      </c>
      <c r="P11445" s="2">
        <v>2</v>
      </c>
      <c r="Q11445" t="s">
        <v>80</v>
      </c>
      <c r="R11445" s="8">
        <v>46267</v>
      </c>
      <c r="S11445" s="2">
        <v>1</v>
      </c>
      <c r="T11445" s="2" t="s">
        <v>81</v>
      </c>
    </row>
    <row r="11446" spans="1:20" x14ac:dyDescent="0.25">
      <c r="A11446">
        <v>1120330303</v>
      </c>
      <c r="B11446">
        <v>124487578</v>
      </c>
      <c r="C11446" t="s">
        <v>74</v>
      </c>
      <c r="D11446" t="s">
        <v>75</v>
      </c>
      <c r="E11446" t="s">
        <v>76</v>
      </c>
      <c r="F11446" s="7">
        <v>44816</v>
      </c>
      <c r="G11446" s="7">
        <v>45181</v>
      </c>
      <c r="H11446" t="s">
        <v>86</v>
      </c>
      <c r="I11446" t="s">
        <v>87</v>
      </c>
      <c r="J11446" s="7"/>
      <c r="K11446" s="7">
        <v>44902</v>
      </c>
      <c r="L11446" s="7">
        <v>45181</v>
      </c>
      <c r="M11446" t="s">
        <v>86</v>
      </c>
      <c r="N11446"/>
      <c r="O11446">
        <v>2026</v>
      </c>
      <c r="P11446" s="2">
        <v>2</v>
      </c>
      <c r="Q11446" t="s">
        <v>80</v>
      </c>
      <c r="R11446" s="8">
        <v>46267</v>
      </c>
      <c r="S11446" s="2">
        <v>1</v>
      </c>
      <c r="T11446" s="2" t="s">
        <v>81</v>
      </c>
    </row>
    <row r="11447" spans="1:20" x14ac:dyDescent="0.25">
      <c r="A11447">
        <v>1120330986</v>
      </c>
      <c r="B11447">
        <v>124771979</v>
      </c>
      <c r="C11447" t="s">
        <v>82</v>
      </c>
      <c r="D11447" t="s">
        <v>75</v>
      </c>
      <c r="E11447" t="s">
        <v>76</v>
      </c>
      <c r="F11447" s="7">
        <v>44859</v>
      </c>
      <c r="G11447" s="7">
        <v>45224</v>
      </c>
      <c r="H11447" t="s">
        <v>77</v>
      </c>
      <c r="I11447" t="s">
        <v>78</v>
      </c>
      <c r="J11447" s="7"/>
      <c r="K11447" s="7">
        <v>44935</v>
      </c>
      <c r="L11447" s="7">
        <v>45224</v>
      </c>
      <c r="M11447" t="s">
        <v>77</v>
      </c>
      <c r="N11447"/>
      <c r="O11447">
        <v>2026</v>
      </c>
      <c r="P11447" s="2">
        <v>2</v>
      </c>
      <c r="Q11447" t="s">
        <v>80</v>
      </c>
      <c r="R11447" s="8">
        <v>46267</v>
      </c>
      <c r="S11447" s="2">
        <v>1</v>
      </c>
      <c r="T11447" s="2" t="s">
        <v>81</v>
      </c>
    </row>
    <row r="11448" spans="1:20" x14ac:dyDescent="0.25">
      <c r="A11448">
        <v>1120331060</v>
      </c>
      <c r="B11448">
        <v>124806578</v>
      </c>
      <c r="C11448" t="s">
        <v>74</v>
      </c>
      <c r="D11448" t="s">
        <v>75</v>
      </c>
      <c r="E11448" t="s">
        <v>76</v>
      </c>
      <c r="F11448" s="7">
        <v>44865</v>
      </c>
      <c r="G11448" s="7">
        <v>45230</v>
      </c>
      <c r="H11448" t="s">
        <v>86</v>
      </c>
      <c r="I11448" t="s">
        <v>87</v>
      </c>
      <c r="J11448" s="7"/>
      <c r="K11448" s="7">
        <v>46028</v>
      </c>
      <c r="L11448" s="7">
        <v>45230</v>
      </c>
      <c r="M11448" t="s">
        <v>86</v>
      </c>
      <c r="N11448"/>
      <c r="O11448">
        <v>2026</v>
      </c>
      <c r="P11448" s="2">
        <v>2</v>
      </c>
      <c r="Q11448" t="s">
        <v>80</v>
      </c>
      <c r="R11448" s="8">
        <v>46267</v>
      </c>
      <c r="S11448" s="2">
        <v>1</v>
      </c>
      <c r="T11448" s="2" t="s">
        <v>81</v>
      </c>
    </row>
    <row r="11449" spans="1:20" x14ac:dyDescent="0.25">
      <c r="A11449">
        <v>1120331665</v>
      </c>
      <c r="B11449">
        <v>125990072</v>
      </c>
      <c r="C11449" t="s">
        <v>96</v>
      </c>
      <c r="D11449" t="s">
        <v>88</v>
      </c>
      <c r="E11449" t="s">
        <v>76</v>
      </c>
      <c r="F11449" s="7">
        <v>45041</v>
      </c>
      <c r="G11449" s="7">
        <v>45407</v>
      </c>
      <c r="H11449" t="s">
        <v>77</v>
      </c>
      <c r="I11449" t="s">
        <v>84</v>
      </c>
      <c r="J11449" s="7">
        <v>46131</v>
      </c>
      <c r="K11449" s="7">
        <v>46011</v>
      </c>
      <c r="L11449" s="7">
        <v>45407</v>
      </c>
      <c r="M11449" t="s">
        <v>77</v>
      </c>
      <c r="N11449" t="s">
        <v>79</v>
      </c>
      <c r="O11449">
        <v>2026</v>
      </c>
      <c r="P11449" s="2">
        <v>2</v>
      </c>
      <c r="Q11449" t="s">
        <v>80</v>
      </c>
      <c r="R11449" s="8">
        <v>46267</v>
      </c>
      <c r="S11449" s="2">
        <v>1</v>
      </c>
      <c r="T11449" s="2" t="s">
        <v>81</v>
      </c>
    </row>
    <row r="11450" spans="1:20" x14ac:dyDescent="0.25">
      <c r="A11450">
        <v>1120332233</v>
      </c>
      <c r="B11450">
        <v>126255793</v>
      </c>
      <c r="C11450" t="s">
        <v>74</v>
      </c>
      <c r="D11450" t="s">
        <v>75</v>
      </c>
      <c r="E11450" t="s">
        <v>76</v>
      </c>
      <c r="F11450" s="7">
        <v>45077</v>
      </c>
      <c r="G11450" s="7">
        <v>45443</v>
      </c>
      <c r="H11450" t="s">
        <v>86</v>
      </c>
      <c r="I11450" t="s">
        <v>87</v>
      </c>
      <c r="J11450" s="7"/>
      <c r="K11450" s="7">
        <v>46042</v>
      </c>
      <c r="L11450" s="7">
        <v>45443</v>
      </c>
      <c r="M11450" t="s">
        <v>86</v>
      </c>
      <c r="N11450"/>
      <c r="O11450">
        <v>2026</v>
      </c>
      <c r="P11450" s="2">
        <v>2</v>
      </c>
      <c r="Q11450" t="s">
        <v>80</v>
      </c>
      <c r="R11450" s="8">
        <v>46267</v>
      </c>
      <c r="S11450" s="2">
        <v>1</v>
      </c>
      <c r="T11450" s="2" t="s">
        <v>81</v>
      </c>
    </row>
    <row r="11451" spans="1:20" x14ac:dyDescent="0.25">
      <c r="A11451">
        <v>1120332547</v>
      </c>
      <c r="B11451">
        <v>126427064</v>
      </c>
      <c r="C11451" t="s">
        <v>74</v>
      </c>
      <c r="D11451" t="s">
        <v>88</v>
      </c>
      <c r="E11451" t="s">
        <v>76</v>
      </c>
      <c r="F11451" s="7">
        <v>45099</v>
      </c>
      <c r="G11451" s="7">
        <v>45465</v>
      </c>
      <c r="H11451" t="s">
        <v>77</v>
      </c>
      <c r="I11451" t="s">
        <v>84</v>
      </c>
      <c r="J11451" s="7">
        <v>45722</v>
      </c>
      <c r="K11451" s="7">
        <v>45748</v>
      </c>
      <c r="L11451" s="7">
        <v>45465</v>
      </c>
      <c r="M11451" t="s">
        <v>77</v>
      </c>
      <c r="N11451" t="s">
        <v>79</v>
      </c>
      <c r="O11451">
        <v>2026</v>
      </c>
      <c r="P11451" s="2">
        <v>2</v>
      </c>
      <c r="Q11451" t="s">
        <v>80</v>
      </c>
      <c r="R11451" s="8">
        <v>46267</v>
      </c>
      <c r="S11451" s="2">
        <v>1</v>
      </c>
      <c r="T11451" s="2" t="s">
        <v>81</v>
      </c>
    </row>
    <row r="11452" spans="1:20" x14ac:dyDescent="0.25">
      <c r="A11452">
        <v>1120332889</v>
      </c>
      <c r="B11452">
        <v>126590277</v>
      </c>
      <c r="C11452" t="s">
        <v>82</v>
      </c>
      <c r="D11452" t="s">
        <v>88</v>
      </c>
      <c r="E11452" t="s">
        <v>76</v>
      </c>
      <c r="F11452" s="7">
        <v>45121</v>
      </c>
      <c r="G11452" s="7">
        <v>45487</v>
      </c>
      <c r="H11452" t="s">
        <v>77</v>
      </c>
      <c r="I11452" t="s">
        <v>84</v>
      </c>
      <c r="J11452" s="7">
        <v>46013</v>
      </c>
      <c r="K11452" s="7">
        <v>45748</v>
      </c>
      <c r="L11452" s="7">
        <v>45487</v>
      </c>
      <c r="M11452" t="s">
        <v>77</v>
      </c>
      <c r="N11452" t="s">
        <v>79</v>
      </c>
      <c r="O11452">
        <v>2026</v>
      </c>
      <c r="P11452" s="2">
        <v>2</v>
      </c>
      <c r="Q11452" t="s">
        <v>80</v>
      </c>
      <c r="R11452" s="8">
        <v>46267</v>
      </c>
      <c r="S11452" s="2">
        <v>1</v>
      </c>
      <c r="T11452" s="2" t="s">
        <v>81</v>
      </c>
    </row>
    <row r="11453" spans="1:20" x14ac:dyDescent="0.25">
      <c r="A11453">
        <v>1120332890</v>
      </c>
      <c r="B11453">
        <v>126590277</v>
      </c>
      <c r="C11453" t="s">
        <v>82</v>
      </c>
      <c r="D11453" t="s">
        <v>88</v>
      </c>
      <c r="E11453" t="s">
        <v>76</v>
      </c>
      <c r="F11453" s="7">
        <v>45121</v>
      </c>
      <c r="G11453" s="7">
        <v>45487</v>
      </c>
      <c r="H11453" t="s">
        <v>77</v>
      </c>
      <c r="I11453" t="s">
        <v>84</v>
      </c>
      <c r="J11453" s="7">
        <v>46013</v>
      </c>
      <c r="K11453" s="7">
        <v>45457</v>
      </c>
      <c r="L11453" s="7">
        <v>45487</v>
      </c>
      <c r="M11453" t="s">
        <v>77</v>
      </c>
      <c r="N11453" t="s">
        <v>79</v>
      </c>
      <c r="O11453">
        <v>2026</v>
      </c>
      <c r="P11453" s="2">
        <v>2</v>
      </c>
      <c r="Q11453" t="s">
        <v>80</v>
      </c>
      <c r="R11453" s="8">
        <v>46267</v>
      </c>
      <c r="S11453" s="2">
        <v>1</v>
      </c>
      <c r="T11453" s="2" t="s">
        <v>81</v>
      </c>
    </row>
    <row r="11454" spans="1:20" x14ac:dyDescent="0.25">
      <c r="A11454">
        <v>1120333165</v>
      </c>
      <c r="B11454">
        <v>126679427</v>
      </c>
      <c r="C11454" t="s">
        <v>85</v>
      </c>
      <c r="D11454" t="s">
        <v>88</v>
      </c>
      <c r="E11454" t="s">
        <v>76</v>
      </c>
      <c r="F11454" s="7">
        <v>45133</v>
      </c>
      <c r="G11454" s="7">
        <v>45499</v>
      </c>
      <c r="H11454" t="s">
        <v>86</v>
      </c>
      <c r="I11454" t="s">
        <v>87</v>
      </c>
      <c r="J11454" s="7"/>
      <c r="K11454" s="7">
        <v>45155</v>
      </c>
      <c r="L11454" s="7">
        <v>45499</v>
      </c>
      <c r="M11454" t="s">
        <v>86</v>
      </c>
      <c r="N11454"/>
      <c r="O11454">
        <v>2026</v>
      </c>
      <c r="P11454" s="2">
        <v>2</v>
      </c>
      <c r="Q11454" t="s">
        <v>80</v>
      </c>
      <c r="R11454" s="8">
        <v>46267</v>
      </c>
      <c r="S11454" s="2">
        <v>1</v>
      </c>
      <c r="T11454" s="2" t="s">
        <v>81</v>
      </c>
    </row>
    <row r="11455" spans="1:20" x14ac:dyDescent="0.25">
      <c r="A11455">
        <v>1120333209</v>
      </c>
      <c r="B11455">
        <v>126696792</v>
      </c>
      <c r="C11455" t="s">
        <v>82</v>
      </c>
      <c r="D11455" t="s">
        <v>88</v>
      </c>
      <c r="E11455" t="s">
        <v>76</v>
      </c>
      <c r="F11455" s="7">
        <v>45135</v>
      </c>
      <c r="G11455" s="7">
        <v>46962</v>
      </c>
      <c r="H11455" t="s">
        <v>77</v>
      </c>
      <c r="I11455" t="s">
        <v>78</v>
      </c>
      <c r="J11455" s="7">
        <v>45565</v>
      </c>
      <c r="K11455" s="7">
        <v>45140</v>
      </c>
      <c r="L11455" s="7">
        <v>46962</v>
      </c>
      <c r="M11455" t="s">
        <v>77</v>
      </c>
      <c r="N11455" t="s">
        <v>79</v>
      </c>
      <c r="O11455">
        <v>2026</v>
      </c>
      <c r="P11455" s="2">
        <v>2</v>
      </c>
      <c r="Q11455" t="s">
        <v>80</v>
      </c>
      <c r="R11455" s="8">
        <v>46267</v>
      </c>
      <c r="S11455" s="2">
        <v>1</v>
      </c>
      <c r="T11455" s="2" t="s">
        <v>81</v>
      </c>
    </row>
    <row r="11456" spans="1:20" x14ac:dyDescent="0.25">
      <c r="A11456">
        <v>1120333527</v>
      </c>
      <c r="B11456">
        <v>126818428</v>
      </c>
      <c r="C11456" t="s">
        <v>82</v>
      </c>
      <c r="D11456" t="s">
        <v>88</v>
      </c>
      <c r="E11456" t="s">
        <v>76</v>
      </c>
      <c r="F11456" s="7">
        <v>45148</v>
      </c>
      <c r="G11456" s="7">
        <v>45514</v>
      </c>
      <c r="H11456" t="s">
        <v>77</v>
      </c>
      <c r="I11456" t="s">
        <v>84</v>
      </c>
      <c r="J11456" s="7">
        <v>45784</v>
      </c>
      <c r="K11456" s="7">
        <v>45570</v>
      </c>
      <c r="L11456" s="7">
        <v>45514</v>
      </c>
      <c r="M11456" t="s">
        <v>77</v>
      </c>
      <c r="N11456" t="s">
        <v>92</v>
      </c>
      <c r="O11456">
        <v>2026</v>
      </c>
      <c r="P11456" s="2">
        <v>2</v>
      </c>
      <c r="Q11456" t="s">
        <v>80</v>
      </c>
      <c r="R11456" s="8">
        <v>46267</v>
      </c>
      <c r="S11456" s="2">
        <v>1</v>
      </c>
      <c r="T11456" s="2" t="s">
        <v>81</v>
      </c>
    </row>
    <row r="11457" spans="1:20" x14ac:dyDescent="0.25">
      <c r="A11457">
        <v>1120333802</v>
      </c>
      <c r="B11457">
        <v>126940566</v>
      </c>
      <c r="C11457" t="s">
        <v>74</v>
      </c>
      <c r="D11457" t="s">
        <v>88</v>
      </c>
      <c r="E11457" t="s">
        <v>76</v>
      </c>
      <c r="F11457" s="7">
        <v>45167</v>
      </c>
      <c r="G11457" s="7">
        <v>45533</v>
      </c>
      <c r="H11457" t="s">
        <v>77</v>
      </c>
      <c r="I11457" t="s">
        <v>78</v>
      </c>
      <c r="J11457" s="7">
        <v>46067</v>
      </c>
      <c r="K11457" s="7">
        <v>45178</v>
      </c>
      <c r="L11457" s="7">
        <v>45533</v>
      </c>
      <c r="M11457" t="s">
        <v>77</v>
      </c>
      <c r="N11457" t="s">
        <v>79</v>
      </c>
      <c r="O11457">
        <v>2026</v>
      </c>
      <c r="P11457" s="2">
        <v>2</v>
      </c>
      <c r="Q11457" t="s">
        <v>80</v>
      </c>
      <c r="R11457" s="8">
        <v>46267</v>
      </c>
      <c r="S11457" s="2">
        <v>1</v>
      </c>
      <c r="T11457" s="2" t="s">
        <v>81</v>
      </c>
    </row>
    <row r="11458" spans="1:20" x14ac:dyDescent="0.25">
      <c r="A11458">
        <v>1120334619</v>
      </c>
      <c r="B11458">
        <v>127247555</v>
      </c>
      <c r="C11458" t="s">
        <v>93</v>
      </c>
      <c r="D11458" t="s">
        <v>88</v>
      </c>
      <c r="E11458" t="s">
        <v>76</v>
      </c>
      <c r="F11458" s="7">
        <v>45210</v>
      </c>
      <c r="G11458" s="7">
        <v>45576</v>
      </c>
      <c r="H11458" t="s">
        <v>77</v>
      </c>
      <c r="I11458" t="s">
        <v>78</v>
      </c>
      <c r="J11458" s="7">
        <v>46163</v>
      </c>
      <c r="K11458" s="7">
        <v>45747</v>
      </c>
      <c r="L11458" s="7">
        <v>45576</v>
      </c>
      <c r="M11458" t="s">
        <v>77</v>
      </c>
      <c r="N11458" t="s">
        <v>79</v>
      </c>
      <c r="O11458">
        <v>2026</v>
      </c>
      <c r="P11458" s="2">
        <v>2</v>
      </c>
      <c r="Q11458" t="s">
        <v>80</v>
      </c>
      <c r="R11458" s="8">
        <v>46267</v>
      </c>
      <c r="S11458" s="2">
        <v>1</v>
      </c>
      <c r="T11458" s="2" t="s">
        <v>81</v>
      </c>
    </row>
    <row r="11459" spans="1:20" x14ac:dyDescent="0.25">
      <c r="A11459">
        <v>1120334732</v>
      </c>
      <c r="B11459">
        <v>127277341</v>
      </c>
      <c r="C11459" t="s">
        <v>85</v>
      </c>
      <c r="D11459" t="s">
        <v>88</v>
      </c>
      <c r="E11459" t="s">
        <v>76</v>
      </c>
      <c r="F11459" s="7">
        <v>45214</v>
      </c>
      <c r="G11459" s="7">
        <v>45580</v>
      </c>
      <c r="H11459" t="s">
        <v>86</v>
      </c>
      <c r="I11459" t="s">
        <v>87</v>
      </c>
      <c r="J11459" s="7">
        <v>46203</v>
      </c>
      <c r="K11459" s="7">
        <v>45215</v>
      </c>
      <c r="L11459" s="7">
        <v>45580</v>
      </c>
      <c r="M11459" t="s">
        <v>86</v>
      </c>
      <c r="N11459" t="s">
        <v>79</v>
      </c>
      <c r="O11459">
        <v>2026</v>
      </c>
      <c r="P11459" s="2">
        <v>2</v>
      </c>
      <c r="Q11459" t="s">
        <v>80</v>
      </c>
      <c r="R11459" s="8">
        <v>46267</v>
      </c>
      <c r="S11459" s="2">
        <v>1</v>
      </c>
      <c r="T11459" s="2" t="s">
        <v>81</v>
      </c>
    </row>
    <row r="11460" spans="1:20" x14ac:dyDescent="0.25">
      <c r="A11460">
        <v>1120334913</v>
      </c>
      <c r="B11460">
        <v>127324104</v>
      </c>
      <c r="C11460" t="s">
        <v>74</v>
      </c>
      <c r="D11460" t="s">
        <v>88</v>
      </c>
      <c r="E11460" t="s">
        <v>76</v>
      </c>
      <c r="F11460" s="7">
        <v>45221</v>
      </c>
      <c r="G11460" s="7">
        <v>45587</v>
      </c>
      <c r="H11460" t="s">
        <v>86</v>
      </c>
      <c r="I11460" t="s">
        <v>87</v>
      </c>
      <c r="J11460" s="7">
        <v>46163</v>
      </c>
      <c r="K11460" s="7">
        <v>45222</v>
      </c>
      <c r="L11460" s="7">
        <v>45587</v>
      </c>
      <c r="M11460" t="s">
        <v>86</v>
      </c>
      <c r="N11460" t="s">
        <v>79</v>
      </c>
      <c r="O11460">
        <v>2026</v>
      </c>
      <c r="P11460" s="2">
        <v>2</v>
      </c>
      <c r="Q11460" t="s">
        <v>80</v>
      </c>
      <c r="R11460" s="8">
        <v>46267</v>
      </c>
      <c r="S11460" s="2">
        <v>1</v>
      </c>
      <c r="T11460" s="2" t="s">
        <v>81</v>
      </c>
    </row>
    <row r="11461" spans="1:20" x14ac:dyDescent="0.25">
      <c r="A11461">
        <v>1120335695</v>
      </c>
      <c r="B11461">
        <v>128355265</v>
      </c>
      <c r="C11461" t="s">
        <v>82</v>
      </c>
      <c r="D11461" t="s">
        <v>83</v>
      </c>
      <c r="E11461" t="s">
        <v>76</v>
      </c>
      <c r="F11461" s="7">
        <v>45371</v>
      </c>
      <c r="G11461" s="7">
        <v>45551</v>
      </c>
      <c r="H11461" t="s">
        <v>77</v>
      </c>
      <c r="I11461" t="s">
        <v>84</v>
      </c>
      <c r="J11461" s="7">
        <v>46192</v>
      </c>
      <c r="K11461" s="7">
        <v>45545</v>
      </c>
      <c r="L11461" s="7">
        <v>45551</v>
      </c>
      <c r="M11461" t="s">
        <v>77</v>
      </c>
      <c r="N11461" t="s">
        <v>79</v>
      </c>
      <c r="O11461">
        <v>2026</v>
      </c>
      <c r="P11461" s="2">
        <v>2</v>
      </c>
      <c r="Q11461" t="s">
        <v>80</v>
      </c>
      <c r="R11461" s="8">
        <v>46267</v>
      </c>
      <c r="S11461" s="2">
        <v>1</v>
      </c>
      <c r="T11461" s="2" t="s">
        <v>81</v>
      </c>
    </row>
    <row r="11462" spans="1:20" x14ac:dyDescent="0.25">
      <c r="A11462">
        <v>1120335823</v>
      </c>
      <c r="B11462">
        <v>128496739</v>
      </c>
      <c r="C11462" t="s">
        <v>90</v>
      </c>
      <c r="D11462" t="s">
        <v>83</v>
      </c>
      <c r="E11462" t="s">
        <v>76</v>
      </c>
      <c r="F11462" s="7">
        <v>45390</v>
      </c>
      <c r="G11462" s="7">
        <v>45570</v>
      </c>
      <c r="H11462" t="s">
        <v>77</v>
      </c>
      <c r="I11462" t="s">
        <v>78</v>
      </c>
      <c r="J11462" s="7"/>
      <c r="K11462" s="7">
        <v>45392</v>
      </c>
      <c r="L11462" s="7">
        <v>45570</v>
      </c>
      <c r="M11462" t="s">
        <v>77</v>
      </c>
      <c r="N11462"/>
      <c r="O11462">
        <v>2026</v>
      </c>
      <c r="P11462" s="2">
        <v>2</v>
      </c>
      <c r="Q11462" t="s">
        <v>80</v>
      </c>
      <c r="R11462" s="8">
        <v>46267</v>
      </c>
      <c r="S11462" s="2">
        <v>1</v>
      </c>
      <c r="T11462" s="2" t="s">
        <v>81</v>
      </c>
    </row>
    <row r="11463" spans="1:20" x14ac:dyDescent="0.25">
      <c r="A11463">
        <v>1120336317</v>
      </c>
      <c r="B11463">
        <v>129080957</v>
      </c>
      <c r="C11463" t="s">
        <v>98</v>
      </c>
      <c r="D11463" t="s">
        <v>88</v>
      </c>
      <c r="E11463" t="s">
        <v>76</v>
      </c>
      <c r="F11463" s="7">
        <v>45458</v>
      </c>
      <c r="G11463" s="7">
        <v>45823</v>
      </c>
      <c r="H11463" t="s">
        <v>86</v>
      </c>
      <c r="I11463" t="s">
        <v>87</v>
      </c>
      <c r="J11463" s="7"/>
      <c r="K11463" s="7">
        <v>45888</v>
      </c>
      <c r="L11463" s="7">
        <v>45823</v>
      </c>
      <c r="M11463" t="s">
        <v>86</v>
      </c>
      <c r="N11463"/>
      <c r="O11463">
        <v>2026</v>
      </c>
      <c r="P11463" s="2">
        <v>2</v>
      </c>
      <c r="Q11463" t="s">
        <v>80</v>
      </c>
      <c r="R11463" s="8">
        <v>46267</v>
      </c>
      <c r="S11463" s="2">
        <v>1</v>
      </c>
      <c r="T11463" s="2" t="s">
        <v>81</v>
      </c>
    </row>
    <row r="11464" spans="1:20" x14ac:dyDescent="0.25">
      <c r="A11464">
        <v>1120336337</v>
      </c>
      <c r="B11464">
        <v>129096458</v>
      </c>
      <c r="C11464" t="s">
        <v>74</v>
      </c>
      <c r="D11464" t="s">
        <v>83</v>
      </c>
      <c r="E11464" t="s">
        <v>76</v>
      </c>
      <c r="F11464" s="7">
        <v>45457</v>
      </c>
      <c r="G11464" s="7">
        <v>45640</v>
      </c>
      <c r="H11464" t="s">
        <v>77</v>
      </c>
      <c r="I11464" t="s">
        <v>84</v>
      </c>
      <c r="J11464" s="7"/>
      <c r="K11464" s="7">
        <v>45837</v>
      </c>
      <c r="L11464" s="7">
        <v>45640</v>
      </c>
      <c r="M11464" t="s">
        <v>77</v>
      </c>
      <c r="N11464"/>
      <c r="O11464">
        <v>2026</v>
      </c>
      <c r="P11464" s="2">
        <v>2</v>
      </c>
      <c r="Q11464" t="s">
        <v>80</v>
      </c>
      <c r="R11464" s="8">
        <v>46267</v>
      </c>
      <c r="S11464" s="2">
        <v>1</v>
      </c>
      <c r="T11464" s="2" t="s">
        <v>81</v>
      </c>
    </row>
    <row r="11465" spans="1:20" x14ac:dyDescent="0.25">
      <c r="A11465">
        <v>1120336362</v>
      </c>
      <c r="B11465">
        <v>129107726</v>
      </c>
      <c r="C11465" t="s">
        <v>82</v>
      </c>
      <c r="D11465" t="s">
        <v>88</v>
      </c>
      <c r="E11465" t="s">
        <v>76</v>
      </c>
      <c r="F11465" s="7">
        <v>45463</v>
      </c>
      <c r="G11465" s="7">
        <v>45828</v>
      </c>
      <c r="H11465" t="s">
        <v>77</v>
      </c>
      <c r="I11465" t="s">
        <v>89</v>
      </c>
      <c r="J11465" s="7">
        <v>46052</v>
      </c>
      <c r="K11465" s="7">
        <v>45464</v>
      </c>
      <c r="L11465" s="7">
        <v>45828</v>
      </c>
      <c r="M11465" t="s">
        <v>77</v>
      </c>
      <c r="N11465" t="s">
        <v>79</v>
      </c>
      <c r="O11465">
        <v>2026</v>
      </c>
      <c r="P11465" s="2">
        <v>2</v>
      </c>
      <c r="Q11465" t="s">
        <v>80</v>
      </c>
      <c r="R11465" s="8">
        <v>46267</v>
      </c>
      <c r="S11465" s="2">
        <v>1</v>
      </c>
      <c r="T11465" s="2" t="s">
        <v>81</v>
      </c>
    </row>
    <row r="11466" spans="1:20" x14ac:dyDescent="0.25">
      <c r="A11466">
        <v>1120336455</v>
      </c>
      <c r="B11466">
        <v>129155734</v>
      </c>
      <c r="C11466" t="s">
        <v>93</v>
      </c>
      <c r="D11466" t="s">
        <v>83</v>
      </c>
      <c r="E11466" t="s">
        <v>76</v>
      </c>
      <c r="F11466" s="7">
        <v>45472</v>
      </c>
      <c r="G11466" s="7">
        <v>45655</v>
      </c>
      <c r="H11466" t="s">
        <v>77</v>
      </c>
      <c r="I11466" t="s">
        <v>84</v>
      </c>
      <c r="J11466" s="7"/>
      <c r="K11466" s="7">
        <v>45748</v>
      </c>
      <c r="L11466" s="7">
        <v>45655</v>
      </c>
      <c r="M11466" t="s">
        <v>77</v>
      </c>
      <c r="N11466"/>
      <c r="O11466">
        <v>2026</v>
      </c>
      <c r="P11466" s="2">
        <v>2</v>
      </c>
      <c r="Q11466" t="s">
        <v>80</v>
      </c>
      <c r="R11466" s="8">
        <v>46267</v>
      </c>
      <c r="S11466" s="2">
        <v>1</v>
      </c>
      <c r="T11466" s="2" t="s">
        <v>81</v>
      </c>
    </row>
    <row r="11467" spans="1:20" x14ac:dyDescent="0.25">
      <c r="A11467">
        <v>1120336506</v>
      </c>
      <c r="B11467">
        <v>129213929</v>
      </c>
      <c r="C11467" t="s">
        <v>74</v>
      </c>
      <c r="D11467" t="s">
        <v>83</v>
      </c>
      <c r="E11467" t="s">
        <v>76</v>
      </c>
      <c r="F11467" s="7">
        <v>45485</v>
      </c>
      <c r="G11467" s="7">
        <v>45669</v>
      </c>
      <c r="H11467" t="s">
        <v>77</v>
      </c>
      <c r="I11467" t="s">
        <v>84</v>
      </c>
      <c r="J11467" s="7"/>
      <c r="K11467" s="7">
        <v>45488</v>
      </c>
      <c r="L11467" s="7">
        <v>45669</v>
      </c>
      <c r="M11467" t="s">
        <v>77</v>
      </c>
      <c r="N11467"/>
      <c r="O11467">
        <v>2026</v>
      </c>
      <c r="P11467" s="2">
        <v>2</v>
      </c>
      <c r="Q11467" t="s">
        <v>80</v>
      </c>
      <c r="R11467" s="8">
        <v>46267</v>
      </c>
      <c r="S11467" s="2">
        <v>1</v>
      </c>
      <c r="T11467" s="2" t="s">
        <v>81</v>
      </c>
    </row>
    <row r="11468" spans="1:20" x14ac:dyDescent="0.25">
      <c r="A11468">
        <v>1120336536</v>
      </c>
      <c r="B11468">
        <v>129226128</v>
      </c>
      <c r="C11468" t="s">
        <v>98</v>
      </c>
      <c r="D11468" t="s">
        <v>83</v>
      </c>
      <c r="E11468" t="s">
        <v>76</v>
      </c>
      <c r="F11468" s="7">
        <v>45488</v>
      </c>
      <c r="G11468" s="7">
        <v>45668</v>
      </c>
      <c r="H11468" t="s">
        <v>77</v>
      </c>
      <c r="I11468" t="s">
        <v>84</v>
      </c>
      <c r="J11468" s="7"/>
      <c r="K11468" s="7">
        <v>45544</v>
      </c>
      <c r="L11468" s="7">
        <v>45668</v>
      </c>
      <c r="M11468" t="s">
        <v>77</v>
      </c>
      <c r="N11468"/>
      <c r="O11468">
        <v>2026</v>
      </c>
      <c r="P11468" s="2">
        <v>2</v>
      </c>
      <c r="Q11468" t="s">
        <v>80</v>
      </c>
      <c r="R11468" s="8">
        <v>46267</v>
      </c>
      <c r="S11468" s="2">
        <v>1</v>
      </c>
      <c r="T11468" s="2" t="s">
        <v>81</v>
      </c>
    </row>
    <row r="11469" spans="1:20" x14ac:dyDescent="0.25">
      <c r="A11469">
        <v>1120336788</v>
      </c>
      <c r="B11469">
        <v>129344037</v>
      </c>
      <c r="C11469" t="s">
        <v>85</v>
      </c>
      <c r="D11469" t="s">
        <v>75</v>
      </c>
      <c r="E11469" t="s">
        <v>76</v>
      </c>
      <c r="F11469" s="7">
        <v>45511</v>
      </c>
      <c r="G11469" s="7">
        <v>46606</v>
      </c>
      <c r="H11469" t="s">
        <v>77</v>
      </c>
      <c r="I11469" t="s">
        <v>78</v>
      </c>
      <c r="J11469" s="7"/>
      <c r="K11469" s="7">
        <v>45512</v>
      </c>
      <c r="L11469" s="7">
        <v>46606</v>
      </c>
      <c r="M11469" t="s">
        <v>77</v>
      </c>
      <c r="N11469"/>
      <c r="O11469">
        <v>2026</v>
      </c>
      <c r="P11469" s="2">
        <v>2</v>
      </c>
      <c r="Q11469" t="s">
        <v>80</v>
      </c>
      <c r="R11469" s="8">
        <v>46267</v>
      </c>
      <c r="S11469" s="2">
        <v>1</v>
      </c>
      <c r="T11469" s="2" t="s">
        <v>81</v>
      </c>
    </row>
    <row r="11470" spans="1:20" x14ac:dyDescent="0.25">
      <c r="A11470">
        <v>1120339149</v>
      </c>
      <c r="B11470">
        <v>131239176</v>
      </c>
      <c r="C11470" t="s">
        <v>85</v>
      </c>
      <c r="D11470" t="s">
        <v>75</v>
      </c>
      <c r="E11470" t="s">
        <v>76</v>
      </c>
      <c r="F11470" s="7">
        <v>45790</v>
      </c>
      <c r="G11470" s="7">
        <v>47616</v>
      </c>
      <c r="H11470" t="s">
        <v>77</v>
      </c>
      <c r="I11470" t="s">
        <v>78</v>
      </c>
      <c r="J11470" s="7">
        <v>46178</v>
      </c>
      <c r="K11470" s="7">
        <v>46203</v>
      </c>
      <c r="L11470" s="7">
        <v>47616</v>
      </c>
      <c r="M11470" t="s">
        <v>77</v>
      </c>
      <c r="N11470" t="s">
        <v>79</v>
      </c>
      <c r="O11470">
        <v>2026</v>
      </c>
      <c r="P11470" s="2">
        <v>2</v>
      </c>
      <c r="Q11470" t="s">
        <v>80</v>
      </c>
      <c r="R11470" s="8">
        <v>46267</v>
      </c>
      <c r="S11470" s="2">
        <v>1</v>
      </c>
      <c r="T11470" s="2" t="s">
        <v>81</v>
      </c>
    </row>
    <row r="11471" spans="1:20" x14ac:dyDescent="0.25">
      <c r="A11471">
        <v>1120342117</v>
      </c>
      <c r="B11471">
        <v>110653644</v>
      </c>
      <c r="C11471" t="s">
        <v>82</v>
      </c>
      <c r="D11471" t="s">
        <v>83</v>
      </c>
      <c r="E11471" t="s">
        <v>76</v>
      </c>
      <c r="F11471" s="7">
        <v>42257</v>
      </c>
      <c r="G11471" s="7">
        <v>43974</v>
      </c>
      <c r="H11471" t="s">
        <v>77</v>
      </c>
      <c r="I11471" t="s">
        <v>78</v>
      </c>
      <c r="J11471" s="7">
        <v>45966</v>
      </c>
      <c r="K11471" s="7">
        <v>43667</v>
      </c>
      <c r="L11471" s="7">
        <v>43974</v>
      </c>
      <c r="M11471" t="s">
        <v>77</v>
      </c>
      <c r="N11471" t="s">
        <v>79</v>
      </c>
      <c r="O11471">
        <v>2026</v>
      </c>
      <c r="P11471" s="2">
        <v>2</v>
      </c>
      <c r="Q11471" t="s">
        <v>80</v>
      </c>
      <c r="R11471" s="8">
        <v>46267</v>
      </c>
      <c r="S11471" s="2">
        <v>1</v>
      </c>
      <c r="T11471" s="2" t="s">
        <v>81</v>
      </c>
    </row>
    <row r="11472" spans="1:20" x14ac:dyDescent="0.25">
      <c r="A11472">
        <v>1120342679</v>
      </c>
      <c r="B11472">
        <v>112703108</v>
      </c>
      <c r="C11472" t="s">
        <v>82</v>
      </c>
      <c r="D11472" t="s">
        <v>75</v>
      </c>
      <c r="E11472" t="s">
        <v>76</v>
      </c>
      <c r="F11472" s="7">
        <v>42810</v>
      </c>
      <c r="G11472" s="7">
        <v>44636</v>
      </c>
      <c r="H11472" t="s">
        <v>77</v>
      </c>
      <c r="I11472" t="s">
        <v>78</v>
      </c>
      <c r="J11472" s="7">
        <v>44722</v>
      </c>
      <c r="K11472" s="7">
        <v>42817</v>
      </c>
      <c r="L11472" s="7">
        <v>44636</v>
      </c>
      <c r="M11472" t="s">
        <v>77</v>
      </c>
      <c r="N11472" t="s">
        <v>92</v>
      </c>
      <c r="O11472">
        <v>2026</v>
      </c>
      <c r="P11472" s="2">
        <v>2</v>
      </c>
      <c r="Q11472" t="s">
        <v>80</v>
      </c>
      <c r="R11472" s="8">
        <v>46267</v>
      </c>
      <c r="S11472" s="2">
        <v>1</v>
      </c>
      <c r="T11472" s="2" t="s">
        <v>81</v>
      </c>
    </row>
    <row r="11473" spans="1:20" x14ac:dyDescent="0.25">
      <c r="A11473">
        <v>1120342879</v>
      </c>
      <c r="B11473">
        <v>113132501</v>
      </c>
      <c r="C11473" t="s">
        <v>74</v>
      </c>
      <c r="D11473" t="s">
        <v>75</v>
      </c>
      <c r="E11473" t="s">
        <v>76</v>
      </c>
      <c r="F11473" s="7">
        <v>42955</v>
      </c>
      <c r="G11473" s="7">
        <v>44652</v>
      </c>
      <c r="H11473" t="s">
        <v>86</v>
      </c>
      <c r="I11473" t="s">
        <v>87</v>
      </c>
      <c r="J11473" s="7"/>
      <c r="K11473" s="7">
        <v>43109</v>
      </c>
      <c r="L11473" s="7">
        <v>44652</v>
      </c>
      <c r="M11473" t="s">
        <v>86</v>
      </c>
      <c r="N11473"/>
      <c r="O11473">
        <v>2026</v>
      </c>
      <c r="P11473" s="2">
        <v>2</v>
      </c>
      <c r="Q11473" t="s">
        <v>80</v>
      </c>
      <c r="R11473" s="8">
        <v>46267</v>
      </c>
      <c r="S11473" s="2">
        <v>1</v>
      </c>
      <c r="T11473" s="2" t="s">
        <v>81</v>
      </c>
    </row>
    <row r="11474" spans="1:20" x14ac:dyDescent="0.25">
      <c r="A11474">
        <v>1120343075</v>
      </c>
      <c r="B11474">
        <v>114623394</v>
      </c>
      <c r="C11474" t="s">
        <v>82</v>
      </c>
      <c r="D11474" t="s">
        <v>75</v>
      </c>
      <c r="E11474" t="s">
        <v>76</v>
      </c>
      <c r="F11474" s="7">
        <v>43241</v>
      </c>
      <c r="G11474" s="7">
        <v>43606</v>
      </c>
      <c r="H11474" t="s">
        <v>77</v>
      </c>
      <c r="I11474" t="s">
        <v>78</v>
      </c>
      <c r="J11474" s="7">
        <v>45545</v>
      </c>
      <c r="K11474" s="7">
        <v>43843</v>
      </c>
      <c r="L11474" s="7">
        <v>43606</v>
      </c>
      <c r="M11474" t="s">
        <v>77</v>
      </c>
      <c r="N11474" t="s">
        <v>79</v>
      </c>
      <c r="O11474">
        <v>2026</v>
      </c>
      <c r="P11474" s="2">
        <v>2</v>
      </c>
      <c r="Q11474" t="s">
        <v>80</v>
      </c>
      <c r="R11474" s="8">
        <v>46267</v>
      </c>
      <c r="S11474" s="2">
        <v>1</v>
      </c>
      <c r="T11474" s="2" t="s">
        <v>81</v>
      </c>
    </row>
    <row r="11475" spans="1:20" x14ac:dyDescent="0.25">
      <c r="A11475">
        <v>1120343302</v>
      </c>
      <c r="B11475">
        <v>116824567</v>
      </c>
      <c r="C11475" t="s">
        <v>82</v>
      </c>
      <c r="D11475" t="s">
        <v>88</v>
      </c>
      <c r="E11475" t="s">
        <v>76</v>
      </c>
      <c r="F11475" s="7">
        <v>43549</v>
      </c>
      <c r="G11475" s="7">
        <v>43915</v>
      </c>
      <c r="H11475" t="s">
        <v>77</v>
      </c>
      <c r="I11475" t="s">
        <v>78</v>
      </c>
      <c r="J11475" s="7">
        <v>45484</v>
      </c>
      <c r="K11475" s="7">
        <v>45057</v>
      </c>
      <c r="L11475" s="7">
        <v>43915</v>
      </c>
      <c r="M11475" t="s">
        <v>77</v>
      </c>
      <c r="N11475" t="s">
        <v>79</v>
      </c>
      <c r="O11475">
        <v>2026</v>
      </c>
      <c r="P11475" s="2">
        <v>2</v>
      </c>
      <c r="Q11475" t="s">
        <v>80</v>
      </c>
      <c r="R11475" s="8">
        <v>46267</v>
      </c>
      <c r="S11475" s="2">
        <v>1</v>
      </c>
      <c r="T11475" s="2" t="s">
        <v>81</v>
      </c>
    </row>
    <row r="11476" spans="1:20" x14ac:dyDescent="0.25">
      <c r="A11476">
        <v>1120343383</v>
      </c>
      <c r="B11476">
        <v>116959243</v>
      </c>
      <c r="C11476" t="s">
        <v>85</v>
      </c>
      <c r="D11476" t="s">
        <v>75</v>
      </c>
      <c r="E11476" t="s">
        <v>76</v>
      </c>
      <c r="F11476" s="7">
        <v>43559</v>
      </c>
      <c r="G11476" s="7">
        <v>45386</v>
      </c>
      <c r="H11476" t="s">
        <v>77</v>
      </c>
      <c r="I11476" t="s">
        <v>78</v>
      </c>
      <c r="J11476" s="7">
        <v>45438</v>
      </c>
      <c r="K11476" s="7">
        <v>46114</v>
      </c>
      <c r="L11476" s="7">
        <v>45386</v>
      </c>
      <c r="M11476" t="s">
        <v>77</v>
      </c>
      <c r="N11476" t="s">
        <v>79</v>
      </c>
      <c r="O11476">
        <v>2026</v>
      </c>
      <c r="P11476" s="2">
        <v>2</v>
      </c>
      <c r="Q11476" t="s">
        <v>80</v>
      </c>
      <c r="R11476" s="8">
        <v>46267</v>
      </c>
      <c r="S11476" s="2">
        <v>1</v>
      </c>
      <c r="T11476" s="2" t="s">
        <v>81</v>
      </c>
    </row>
    <row r="11477" spans="1:20" x14ac:dyDescent="0.25">
      <c r="A11477">
        <v>1120343404</v>
      </c>
      <c r="B11477">
        <v>116979846</v>
      </c>
      <c r="C11477" t="s">
        <v>82</v>
      </c>
      <c r="D11477" t="s">
        <v>83</v>
      </c>
      <c r="E11477" t="s">
        <v>76</v>
      </c>
      <c r="F11477" s="7">
        <v>43563</v>
      </c>
      <c r="G11477" s="7">
        <v>43743</v>
      </c>
      <c r="H11477" t="s">
        <v>77</v>
      </c>
      <c r="I11477" t="s">
        <v>84</v>
      </c>
      <c r="J11477" s="7">
        <v>45723</v>
      </c>
      <c r="K11477" s="7">
        <v>46009</v>
      </c>
      <c r="L11477" s="7">
        <v>43743</v>
      </c>
      <c r="M11477" t="s">
        <v>77</v>
      </c>
      <c r="N11477" t="s">
        <v>79</v>
      </c>
      <c r="O11477">
        <v>2026</v>
      </c>
      <c r="P11477" s="2">
        <v>2</v>
      </c>
      <c r="Q11477" t="s">
        <v>80</v>
      </c>
      <c r="R11477" s="8">
        <v>46267</v>
      </c>
      <c r="S11477" s="2">
        <v>1</v>
      </c>
      <c r="T11477" s="2" t="s">
        <v>81</v>
      </c>
    </row>
    <row r="11478" spans="1:20" x14ac:dyDescent="0.25">
      <c r="A11478">
        <v>1120343405</v>
      </c>
      <c r="B11478">
        <v>116979846</v>
      </c>
      <c r="C11478" t="s">
        <v>82</v>
      </c>
      <c r="D11478" t="s">
        <v>83</v>
      </c>
      <c r="E11478" t="s">
        <v>76</v>
      </c>
      <c r="F11478" s="7">
        <v>43563</v>
      </c>
      <c r="G11478" s="7">
        <v>43743</v>
      </c>
      <c r="H11478" t="s">
        <v>77</v>
      </c>
      <c r="I11478" t="s">
        <v>84</v>
      </c>
      <c r="J11478" s="7">
        <v>45723</v>
      </c>
      <c r="K11478" s="7">
        <v>45747</v>
      </c>
      <c r="L11478" s="7">
        <v>43743</v>
      </c>
      <c r="M11478" t="s">
        <v>77</v>
      </c>
      <c r="N11478" t="s">
        <v>79</v>
      </c>
      <c r="O11478">
        <v>2026</v>
      </c>
      <c r="P11478" s="2">
        <v>2</v>
      </c>
      <c r="Q11478" t="s">
        <v>80</v>
      </c>
      <c r="R11478" s="8">
        <v>46267</v>
      </c>
      <c r="S11478" s="2">
        <v>1</v>
      </c>
      <c r="T11478" s="2" t="s">
        <v>81</v>
      </c>
    </row>
    <row r="11479" spans="1:20" x14ac:dyDescent="0.25">
      <c r="A11479">
        <v>1120343409</v>
      </c>
      <c r="B11479">
        <v>116981879</v>
      </c>
      <c r="C11479" t="s">
        <v>82</v>
      </c>
      <c r="D11479" t="s">
        <v>83</v>
      </c>
      <c r="E11479" t="s">
        <v>76</v>
      </c>
      <c r="F11479" s="7">
        <v>43563</v>
      </c>
      <c r="G11479" s="7">
        <v>43746</v>
      </c>
      <c r="H11479" t="s">
        <v>77</v>
      </c>
      <c r="I11479" t="s">
        <v>84</v>
      </c>
      <c r="J11479" s="7">
        <v>45437</v>
      </c>
      <c r="K11479" s="7">
        <v>43642</v>
      </c>
      <c r="L11479" s="7">
        <v>43746</v>
      </c>
      <c r="M11479" t="s">
        <v>77</v>
      </c>
      <c r="N11479" t="s">
        <v>79</v>
      </c>
      <c r="O11479">
        <v>2026</v>
      </c>
      <c r="P11479" s="2">
        <v>2</v>
      </c>
      <c r="Q11479" t="s">
        <v>80</v>
      </c>
      <c r="R11479" s="8">
        <v>46267</v>
      </c>
      <c r="S11479" s="2">
        <v>1</v>
      </c>
      <c r="T11479" s="2" t="s">
        <v>81</v>
      </c>
    </row>
    <row r="11480" spans="1:20" x14ac:dyDescent="0.25">
      <c r="A11480">
        <v>1120343434</v>
      </c>
      <c r="B11480">
        <v>117015415</v>
      </c>
      <c r="C11480" t="s">
        <v>82</v>
      </c>
      <c r="D11480" t="s">
        <v>88</v>
      </c>
      <c r="E11480" t="s">
        <v>76</v>
      </c>
      <c r="F11480" s="7">
        <v>43567</v>
      </c>
      <c r="G11480" s="7">
        <v>43933</v>
      </c>
      <c r="H11480" t="s">
        <v>77</v>
      </c>
      <c r="I11480" t="s">
        <v>78</v>
      </c>
      <c r="J11480" s="7">
        <v>45546</v>
      </c>
      <c r="K11480" s="7">
        <v>44488</v>
      </c>
      <c r="L11480" s="7">
        <v>43933</v>
      </c>
      <c r="M11480" t="s">
        <v>77</v>
      </c>
      <c r="N11480" t="s">
        <v>79</v>
      </c>
      <c r="O11480">
        <v>2026</v>
      </c>
      <c r="P11480" s="2">
        <v>2</v>
      </c>
      <c r="Q11480" t="s">
        <v>80</v>
      </c>
      <c r="R11480" s="8">
        <v>46267</v>
      </c>
      <c r="S11480" s="2">
        <v>1</v>
      </c>
      <c r="T11480" s="2" t="s">
        <v>81</v>
      </c>
    </row>
    <row r="11481" spans="1:20" x14ac:dyDescent="0.25">
      <c r="A11481">
        <v>1120343451</v>
      </c>
      <c r="B11481">
        <v>117023052</v>
      </c>
      <c r="C11481" t="s">
        <v>91</v>
      </c>
      <c r="D11481" t="s">
        <v>88</v>
      </c>
      <c r="E11481" t="s">
        <v>76</v>
      </c>
      <c r="F11481" s="7">
        <v>43568</v>
      </c>
      <c r="G11481" s="7">
        <v>43934</v>
      </c>
      <c r="H11481" t="s">
        <v>77</v>
      </c>
      <c r="I11481" t="s">
        <v>84</v>
      </c>
      <c r="J11481" s="7">
        <v>45427</v>
      </c>
      <c r="K11481" s="7">
        <v>45654</v>
      </c>
      <c r="L11481" s="7">
        <v>43934</v>
      </c>
      <c r="M11481" t="s">
        <v>77</v>
      </c>
      <c r="N11481" t="s">
        <v>79</v>
      </c>
      <c r="O11481">
        <v>2026</v>
      </c>
      <c r="P11481" s="2">
        <v>2</v>
      </c>
      <c r="Q11481" t="s">
        <v>80</v>
      </c>
      <c r="R11481" s="8">
        <v>46267</v>
      </c>
      <c r="S11481" s="2">
        <v>1</v>
      </c>
      <c r="T11481" s="2" t="s">
        <v>81</v>
      </c>
    </row>
    <row r="11482" spans="1:20" x14ac:dyDescent="0.25">
      <c r="A11482">
        <v>1120343455</v>
      </c>
      <c r="B11482">
        <v>117023052</v>
      </c>
      <c r="C11482" t="s">
        <v>91</v>
      </c>
      <c r="D11482" t="s">
        <v>88</v>
      </c>
      <c r="E11482" t="s">
        <v>76</v>
      </c>
      <c r="F11482" s="7">
        <v>43568</v>
      </c>
      <c r="G11482" s="7">
        <v>43934</v>
      </c>
      <c r="H11482" t="s">
        <v>77</v>
      </c>
      <c r="I11482" t="s">
        <v>84</v>
      </c>
      <c r="J11482" s="7">
        <v>45427</v>
      </c>
      <c r="K11482" s="7">
        <v>45541</v>
      </c>
      <c r="L11482" s="7">
        <v>43934</v>
      </c>
      <c r="M11482" t="s">
        <v>77</v>
      </c>
      <c r="N11482" t="s">
        <v>79</v>
      </c>
      <c r="O11482">
        <v>2026</v>
      </c>
      <c r="P11482" s="2">
        <v>2</v>
      </c>
      <c r="Q11482" t="s">
        <v>80</v>
      </c>
      <c r="R11482" s="8">
        <v>46267</v>
      </c>
      <c r="S11482" s="2">
        <v>1</v>
      </c>
      <c r="T11482" s="2" t="s">
        <v>81</v>
      </c>
    </row>
    <row r="11483" spans="1:20" x14ac:dyDescent="0.25">
      <c r="A11483">
        <v>1120343456</v>
      </c>
      <c r="B11483">
        <v>117023052</v>
      </c>
      <c r="C11483" t="s">
        <v>91</v>
      </c>
      <c r="D11483" t="s">
        <v>88</v>
      </c>
      <c r="E11483" t="s">
        <v>76</v>
      </c>
      <c r="F11483" s="7">
        <v>43568</v>
      </c>
      <c r="G11483" s="7">
        <v>43934</v>
      </c>
      <c r="H11483" t="s">
        <v>77</v>
      </c>
      <c r="I11483" t="s">
        <v>84</v>
      </c>
      <c r="J11483" s="7">
        <v>45427</v>
      </c>
      <c r="K11483" s="7">
        <v>45545</v>
      </c>
      <c r="L11483" s="7">
        <v>43934</v>
      </c>
      <c r="M11483" t="s">
        <v>77</v>
      </c>
      <c r="N11483" t="s">
        <v>79</v>
      </c>
      <c r="O11483">
        <v>2026</v>
      </c>
      <c r="P11483" s="2">
        <v>2</v>
      </c>
      <c r="Q11483" t="s">
        <v>80</v>
      </c>
      <c r="R11483" s="8">
        <v>46267</v>
      </c>
      <c r="S11483" s="2">
        <v>1</v>
      </c>
      <c r="T11483" s="2" t="s">
        <v>81</v>
      </c>
    </row>
    <row r="11484" spans="1:20" x14ac:dyDescent="0.25">
      <c r="A11484">
        <v>1120343495</v>
      </c>
      <c r="B11484">
        <v>117065472</v>
      </c>
      <c r="C11484" t="s">
        <v>82</v>
      </c>
      <c r="D11484" t="s">
        <v>83</v>
      </c>
      <c r="E11484" t="s">
        <v>76</v>
      </c>
      <c r="F11484" s="7">
        <v>43574</v>
      </c>
      <c r="G11484" s="7">
        <v>43754</v>
      </c>
      <c r="H11484" t="s">
        <v>77</v>
      </c>
      <c r="I11484" t="s">
        <v>78</v>
      </c>
      <c r="J11484" s="7">
        <v>45919</v>
      </c>
      <c r="K11484" s="7">
        <v>43683</v>
      </c>
      <c r="L11484" s="7">
        <v>43754</v>
      </c>
      <c r="M11484" t="s">
        <v>77</v>
      </c>
      <c r="N11484" t="s">
        <v>79</v>
      </c>
      <c r="O11484">
        <v>2026</v>
      </c>
      <c r="P11484" s="2">
        <v>2</v>
      </c>
      <c r="Q11484" t="s">
        <v>80</v>
      </c>
      <c r="R11484" s="8">
        <v>46267</v>
      </c>
      <c r="S11484" s="2">
        <v>1</v>
      </c>
      <c r="T11484" s="2" t="s">
        <v>81</v>
      </c>
    </row>
    <row r="11485" spans="1:20" x14ac:dyDescent="0.25">
      <c r="A11485">
        <v>1120343528</v>
      </c>
      <c r="B11485">
        <v>117083981</v>
      </c>
      <c r="C11485" t="s">
        <v>82</v>
      </c>
      <c r="D11485" t="s">
        <v>83</v>
      </c>
      <c r="E11485" t="s">
        <v>76</v>
      </c>
      <c r="F11485" s="7">
        <v>43578</v>
      </c>
      <c r="G11485" s="7">
        <v>43761</v>
      </c>
      <c r="H11485" t="s">
        <v>77</v>
      </c>
      <c r="I11485" t="s">
        <v>78</v>
      </c>
      <c r="J11485" s="7">
        <v>45914</v>
      </c>
      <c r="K11485" s="7">
        <v>43683</v>
      </c>
      <c r="L11485" s="7">
        <v>43761</v>
      </c>
      <c r="M11485" t="s">
        <v>77</v>
      </c>
      <c r="N11485" t="s">
        <v>79</v>
      </c>
      <c r="O11485">
        <v>2026</v>
      </c>
      <c r="P11485" s="2">
        <v>2</v>
      </c>
      <c r="Q11485" t="s">
        <v>80</v>
      </c>
      <c r="R11485" s="8">
        <v>46267</v>
      </c>
      <c r="S11485" s="2">
        <v>1</v>
      </c>
      <c r="T11485" s="2" t="s">
        <v>81</v>
      </c>
    </row>
    <row r="11486" spans="1:20" x14ac:dyDescent="0.25">
      <c r="A11486">
        <v>1120343546</v>
      </c>
      <c r="B11486">
        <v>117097871</v>
      </c>
      <c r="C11486" t="s">
        <v>82</v>
      </c>
      <c r="D11486" t="s">
        <v>83</v>
      </c>
      <c r="E11486" t="s">
        <v>76</v>
      </c>
      <c r="F11486" s="7">
        <v>43580</v>
      </c>
      <c r="G11486" s="7">
        <v>43760</v>
      </c>
      <c r="H11486" t="s">
        <v>77</v>
      </c>
      <c r="I11486" t="s">
        <v>78</v>
      </c>
      <c r="J11486" s="7">
        <v>45546</v>
      </c>
      <c r="K11486" s="7">
        <v>45748</v>
      </c>
      <c r="L11486" s="7">
        <v>43760</v>
      </c>
      <c r="M11486" t="s">
        <v>77</v>
      </c>
      <c r="N11486" t="s">
        <v>79</v>
      </c>
      <c r="O11486">
        <v>2026</v>
      </c>
      <c r="P11486" s="2">
        <v>2</v>
      </c>
      <c r="Q11486" t="s">
        <v>80</v>
      </c>
      <c r="R11486" s="8">
        <v>46267</v>
      </c>
      <c r="S11486" s="2">
        <v>1</v>
      </c>
      <c r="T11486" s="2" t="s">
        <v>81</v>
      </c>
    </row>
    <row r="11487" spans="1:20" x14ac:dyDescent="0.25">
      <c r="A11487">
        <v>1120343552</v>
      </c>
      <c r="B11487">
        <v>117099975</v>
      </c>
      <c r="C11487" t="s">
        <v>82</v>
      </c>
      <c r="D11487" t="s">
        <v>83</v>
      </c>
      <c r="E11487" t="s">
        <v>76</v>
      </c>
      <c r="F11487" s="7">
        <v>43580</v>
      </c>
      <c r="G11487" s="7">
        <v>43760</v>
      </c>
      <c r="H11487" t="s">
        <v>77</v>
      </c>
      <c r="I11487" t="s">
        <v>78</v>
      </c>
      <c r="J11487" s="7">
        <v>45966</v>
      </c>
      <c r="K11487" s="7">
        <v>45748</v>
      </c>
      <c r="L11487" s="7">
        <v>43760</v>
      </c>
      <c r="M11487" t="s">
        <v>77</v>
      </c>
      <c r="N11487" t="s">
        <v>79</v>
      </c>
      <c r="O11487">
        <v>2026</v>
      </c>
      <c r="P11487" s="2">
        <v>2</v>
      </c>
      <c r="Q11487" t="s">
        <v>80</v>
      </c>
      <c r="R11487" s="8">
        <v>46267</v>
      </c>
      <c r="S11487" s="2">
        <v>1</v>
      </c>
      <c r="T11487" s="2" t="s">
        <v>81</v>
      </c>
    </row>
    <row r="11488" spans="1:20" x14ac:dyDescent="0.25">
      <c r="A11488">
        <v>1120343585</v>
      </c>
      <c r="B11488">
        <v>117129044</v>
      </c>
      <c r="C11488" t="s">
        <v>82</v>
      </c>
      <c r="D11488" t="s">
        <v>88</v>
      </c>
      <c r="E11488" t="s">
        <v>76</v>
      </c>
      <c r="F11488" s="7">
        <v>43585</v>
      </c>
      <c r="G11488" s="7">
        <v>43951</v>
      </c>
      <c r="H11488" t="s">
        <v>77</v>
      </c>
      <c r="I11488" t="s">
        <v>84</v>
      </c>
      <c r="J11488" s="7">
        <v>45749</v>
      </c>
      <c r="K11488" s="7">
        <v>45999</v>
      </c>
      <c r="L11488" s="7">
        <v>43951</v>
      </c>
      <c r="M11488" t="s">
        <v>77</v>
      </c>
      <c r="N11488" t="s">
        <v>79</v>
      </c>
      <c r="O11488">
        <v>2026</v>
      </c>
      <c r="P11488" s="2">
        <v>2</v>
      </c>
      <c r="Q11488" t="s">
        <v>80</v>
      </c>
      <c r="R11488" s="8">
        <v>46267</v>
      </c>
      <c r="S11488" s="2">
        <v>1</v>
      </c>
      <c r="T11488" s="2" t="s">
        <v>81</v>
      </c>
    </row>
    <row r="11489" spans="1:20" x14ac:dyDescent="0.25">
      <c r="A11489">
        <v>1120343630</v>
      </c>
      <c r="B11489">
        <v>117161426</v>
      </c>
      <c r="C11489" t="s">
        <v>82</v>
      </c>
      <c r="D11489" t="s">
        <v>83</v>
      </c>
      <c r="E11489" t="s">
        <v>76</v>
      </c>
      <c r="F11489" s="7">
        <v>43589</v>
      </c>
      <c r="G11489" s="7">
        <v>43769</v>
      </c>
      <c r="H11489" t="s">
        <v>77</v>
      </c>
      <c r="I11489" t="s">
        <v>78</v>
      </c>
      <c r="J11489" s="7">
        <v>45829</v>
      </c>
      <c r="K11489" s="7">
        <v>45748</v>
      </c>
      <c r="L11489" s="7">
        <v>43769</v>
      </c>
      <c r="M11489" t="s">
        <v>77</v>
      </c>
      <c r="N11489" t="s">
        <v>79</v>
      </c>
      <c r="O11489">
        <v>2026</v>
      </c>
      <c r="P11489" s="2">
        <v>2</v>
      </c>
      <c r="Q11489" t="s">
        <v>80</v>
      </c>
      <c r="R11489" s="8">
        <v>46267</v>
      </c>
      <c r="S11489" s="2">
        <v>1</v>
      </c>
      <c r="T11489" s="2" t="s">
        <v>81</v>
      </c>
    </row>
    <row r="11490" spans="1:20" x14ac:dyDescent="0.25">
      <c r="A11490">
        <v>1120343634</v>
      </c>
      <c r="B11490">
        <v>117166331</v>
      </c>
      <c r="C11490" t="s">
        <v>82</v>
      </c>
      <c r="D11490" t="s">
        <v>88</v>
      </c>
      <c r="E11490" t="s">
        <v>76</v>
      </c>
      <c r="F11490" s="7">
        <v>43591</v>
      </c>
      <c r="G11490" s="7">
        <v>43957</v>
      </c>
      <c r="H11490" t="s">
        <v>77</v>
      </c>
      <c r="I11490" t="s">
        <v>78</v>
      </c>
      <c r="J11490" s="7">
        <v>45760</v>
      </c>
      <c r="K11490" s="7">
        <v>45568</v>
      </c>
      <c r="L11490" s="7">
        <v>43957</v>
      </c>
      <c r="M11490" t="s">
        <v>77</v>
      </c>
      <c r="N11490" t="s">
        <v>79</v>
      </c>
      <c r="O11490">
        <v>2026</v>
      </c>
      <c r="P11490" s="2">
        <v>2</v>
      </c>
      <c r="Q11490" t="s">
        <v>80</v>
      </c>
      <c r="R11490" s="8">
        <v>46267</v>
      </c>
      <c r="S11490" s="2">
        <v>1</v>
      </c>
      <c r="T11490" s="2" t="s">
        <v>81</v>
      </c>
    </row>
    <row r="11491" spans="1:20" x14ac:dyDescent="0.25">
      <c r="A11491">
        <v>1120343647</v>
      </c>
      <c r="B11491">
        <v>117184072</v>
      </c>
      <c r="C11491" t="s">
        <v>82</v>
      </c>
      <c r="D11491" t="s">
        <v>88</v>
      </c>
      <c r="E11491" t="s">
        <v>76</v>
      </c>
      <c r="F11491" s="7">
        <v>43593</v>
      </c>
      <c r="G11491" s="7">
        <v>43959</v>
      </c>
      <c r="H11491" t="s">
        <v>77</v>
      </c>
      <c r="I11491" t="s">
        <v>84</v>
      </c>
      <c r="J11491" s="7">
        <v>45484</v>
      </c>
      <c r="K11491" s="7">
        <v>45457</v>
      </c>
      <c r="L11491" s="7">
        <v>43959</v>
      </c>
      <c r="M11491" t="s">
        <v>77</v>
      </c>
      <c r="N11491" t="s">
        <v>79</v>
      </c>
      <c r="O11491">
        <v>2026</v>
      </c>
      <c r="P11491" s="2">
        <v>2</v>
      </c>
      <c r="Q11491" t="s">
        <v>80</v>
      </c>
      <c r="R11491" s="8">
        <v>46267</v>
      </c>
      <c r="S11491" s="2">
        <v>1</v>
      </c>
      <c r="T11491" s="2" t="s">
        <v>81</v>
      </c>
    </row>
    <row r="11492" spans="1:20" x14ac:dyDescent="0.25">
      <c r="A11492">
        <v>1120343759</v>
      </c>
      <c r="B11492">
        <v>117319868</v>
      </c>
      <c r="C11492" t="s">
        <v>82</v>
      </c>
      <c r="D11492" t="s">
        <v>83</v>
      </c>
      <c r="E11492" t="s">
        <v>76</v>
      </c>
      <c r="F11492" s="7">
        <v>43610</v>
      </c>
      <c r="G11492" s="7">
        <v>43790</v>
      </c>
      <c r="H11492" t="s">
        <v>77</v>
      </c>
      <c r="I11492" t="s">
        <v>78</v>
      </c>
      <c r="J11492" s="7">
        <v>45432</v>
      </c>
      <c r="K11492" s="7">
        <v>45748</v>
      </c>
      <c r="L11492" s="7">
        <v>43790</v>
      </c>
      <c r="M11492" t="s">
        <v>77</v>
      </c>
      <c r="N11492" t="s">
        <v>79</v>
      </c>
      <c r="O11492">
        <v>2026</v>
      </c>
      <c r="P11492" s="2">
        <v>2</v>
      </c>
      <c r="Q11492" t="s">
        <v>80</v>
      </c>
      <c r="R11492" s="8">
        <v>46267</v>
      </c>
      <c r="S11492" s="2">
        <v>1</v>
      </c>
      <c r="T11492" s="2" t="s">
        <v>81</v>
      </c>
    </row>
    <row r="11493" spans="1:20" x14ac:dyDescent="0.25">
      <c r="A11493">
        <v>1120343792</v>
      </c>
      <c r="B11493">
        <v>117382812</v>
      </c>
      <c r="C11493" t="s">
        <v>85</v>
      </c>
      <c r="D11493" t="s">
        <v>88</v>
      </c>
      <c r="E11493" t="s">
        <v>76</v>
      </c>
      <c r="F11493" s="7">
        <v>43619</v>
      </c>
      <c r="G11493" s="7">
        <v>43985</v>
      </c>
      <c r="H11493" t="s">
        <v>77</v>
      </c>
      <c r="I11493" t="s">
        <v>78</v>
      </c>
      <c r="J11493" s="7">
        <v>45929</v>
      </c>
      <c r="K11493" s="7">
        <v>45748</v>
      </c>
      <c r="L11493" s="7">
        <v>43985</v>
      </c>
      <c r="M11493" t="s">
        <v>77</v>
      </c>
      <c r="N11493" t="s">
        <v>79</v>
      </c>
      <c r="O11493">
        <v>2026</v>
      </c>
      <c r="P11493" s="2">
        <v>2</v>
      </c>
      <c r="Q11493" t="s">
        <v>80</v>
      </c>
      <c r="R11493" s="8">
        <v>46267</v>
      </c>
      <c r="S11493" s="2">
        <v>1</v>
      </c>
      <c r="T11493" s="2" t="s">
        <v>81</v>
      </c>
    </row>
    <row r="11494" spans="1:20" x14ac:dyDescent="0.25">
      <c r="A11494">
        <v>1120344220</v>
      </c>
      <c r="B11494">
        <v>119029679</v>
      </c>
      <c r="C11494" t="s">
        <v>82</v>
      </c>
      <c r="D11494" t="s">
        <v>88</v>
      </c>
      <c r="E11494" t="s">
        <v>76</v>
      </c>
      <c r="F11494" s="7">
        <v>43965</v>
      </c>
      <c r="G11494" s="7">
        <v>45791</v>
      </c>
      <c r="H11494" t="s">
        <v>77</v>
      </c>
      <c r="I11494" t="s">
        <v>84</v>
      </c>
      <c r="J11494" s="7">
        <v>46192</v>
      </c>
      <c r="K11494" s="7">
        <v>44488</v>
      </c>
      <c r="L11494" s="7">
        <v>45791</v>
      </c>
      <c r="M11494" t="s">
        <v>77</v>
      </c>
      <c r="N11494" t="s">
        <v>79</v>
      </c>
      <c r="O11494">
        <v>2026</v>
      </c>
      <c r="P11494" s="2">
        <v>2</v>
      </c>
      <c r="Q11494" t="s">
        <v>80</v>
      </c>
      <c r="R11494" s="8">
        <v>46267</v>
      </c>
      <c r="S11494" s="2">
        <v>1</v>
      </c>
      <c r="T11494" s="2" t="s">
        <v>81</v>
      </c>
    </row>
    <row r="11495" spans="1:20" x14ac:dyDescent="0.25">
      <c r="A11495">
        <v>1120344222</v>
      </c>
      <c r="B11495">
        <v>119029679</v>
      </c>
      <c r="C11495" t="s">
        <v>82</v>
      </c>
      <c r="D11495" t="s">
        <v>88</v>
      </c>
      <c r="E11495" t="s">
        <v>76</v>
      </c>
      <c r="F11495" s="7">
        <v>43965</v>
      </c>
      <c r="G11495" s="7">
        <v>45791</v>
      </c>
      <c r="H11495" t="s">
        <v>77</v>
      </c>
      <c r="I11495" t="s">
        <v>84</v>
      </c>
      <c r="J11495" s="7">
        <v>46192</v>
      </c>
      <c r="K11495" s="7">
        <v>46149</v>
      </c>
      <c r="L11495" s="7">
        <v>45791</v>
      </c>
      <c r="M11495" t="s">
        <v>77</v>
      </c>
      <c r="N11495" t="s">
        <v>79</v>
      </c>
      <c r="O11495">
        <v>2026</v>
      </c>
      <c r="P11495" s="2">
        <v>2</v>
      </c>
      <c r="Q11495" t="s">
        <v>80</v>
      </c>
      <c r="R11495" s="8">
        <v>46267</v>
      </c>
      <c r="S11495" s="2">
        <v>1</v>
      </c>
      <c r="T11495" s="2" t="s">
        <v>81</v>
      </c>
    </row>
    <row r="11496" spans="1:20" x14ac:dyDescent="0.25">
      <c r="A11496">
        <v>1120344226</v>
      </c>
      <c r="B11496">
        <v>119034003</v>
      </c>
      <c r="C11496" t="s">
        <v>82</v>
      </c>
      <c r="D11496" t="s">
        <v>83</v>
      </c>
      <c r="E11496" t="s">
        <v>76</v>
      </c>
      <c r="F11496" s="7">
        <v>43966</v>
      </c>
      <c r="G11496" s="7">
        <v>44150</v>
      </c>
      <c r="H11496" t="s">
        <v>77</v>
      </c>
      <c r="I11496" t="s">
        <v>78</v>
      </c>
      <c r="J11496" s="7">
        <v>45742</v>
      </c>
      <c r="K11496" s="7">
        <v>45688</v>
      </c>
      <c r="L11496" s="7">
        <v>44150</v>
      </c>
      <c r="M11496" t="s">
        <v>77</v>
      </c>
      <c r="N11496" t="s">
        <v>79</v>
      </c>
      <c r="O11496">
        <v>2026</v>
      </c>
      <c r="P11496" s="2">
        <v>2</v>
      </c>
      <c r="Q11496" t="s">
        <v>80</v>
      </c>
      <c r="R11496" s="8">
        <v>46267</v>
      </c>
      <c r="S11496" s="2">
        <v>1</v>
      </c>
      <c r="T11496" s="2" t="s">
        <v>81</v>
      </c>
    </row>
    <row r="11497" spans="1:20" x14ac:dyDescent="0.25">
      <c r="A11497">
        <v>1120344302</v>
      </c>
      <c r="B11497">
        <v>119127484</v>
      </c>
      <c r="C11497" t="s">
        <v>82</v>
      </c>
      <c r="D11497" t="s">
        <v>88</v>
      </c>
      <c r="E11497" t="s">
        <v>76</v>
      </c>
      <c r="F11497" s="7">
        <v>43991</v>
      </c>
      <c r="G11497" s="7">
        <v>44356</v>
      </c>
      <c r="H11497" t="s">
        <v>77</v>
      </c>
      <c r="I11497" t="s">
        <v>78</v>
      </c>
      <c r="J11497" s="7">
        <v>46111</v>
      </c>
      <c r="K11497" s="7">
        <v>45919</v>
      </c>
      <c r="L11497" s="7">
        <v>44356</v>
      </c>
      <c r="M11497" t="s">
        <v>77</v>
      </c>
      <c r="N11497" t="s">
        <v>79</v>
      </c>
      <c r="O11497">
        <v>2026</v>
      </c>
      <c r="P11497" s="2">
        <v>2</v>
      </c>
      <c r="Q11497" t="s">
        <v>80</v>
      </c>
      <c r="R11497" s="8">
        <v>46267</v>
      </c>
      <c r="S11497" s="2">
        <v>1</v>
      </c>
      <c r="T11497" s="2" t="s">
        <v>81</v>
      </c>
    </row>
    <row r="11498" spans="1:20" x14ac:dyDescent="0.25">
      <c r="A11498">
        <v>1120344305</v>
      </c>
      <c r="B11498">
        <v>119131310</v>
      </c>
      <c r="C11498" t="s">
        <v>90</v>
      </c>
      <c r="D11498" t="s">
        <v>83</v>
      </c>
      <c r="E11498" t="s">
        <v>76</v>
      </c>
      <c r="F11498" s="7">
        <v>43991</v>
      </c>
      <c r="G11498" s="7">
        <v>44174</v>
      </c>
      <c r="H11498" t="s">
        <v>77</v>
      </c>
      <c r="I11498" t="s">
        <v>78</v>
      </c>
      <c r="J11498" s="7">
        <v>45427</v>
      </c>
      <c r="K11498" s="7">
        <v>45446</v>
      </c>
      <c r="L11498" s="7">
        <v>44174</v>
      </c>
      <c r="M11498" t="s">
        <v>77</v>
      </c>
      <c r="N11498" t="s">
        <v>79</v>
      </c>
      <c r="O11498">
        <v>2026</v>
      </c>
      <c r="P11498" s="2">
        <v>2</v>
      </c>
      <c r="Q11498" t="s">
        <v>80</v>
      </c>
      <c r="R11498" s="8">
        <v>46267</v>
      </c>
      <c r="S11498" s="2">
        <v>1</v>
      </c>
      <c r="T11498" s="2" t="s">
        <v>81</v>
      </c>
    </row>
    <row r="11499" spans="1:20" x14ac:dyDescent="0.25">
      <c r="A11499">
        <v>1120344581</v>
      </c>
      <c r="B11499">
        <v>119473538</v>
      </c>
      <c r="C11499" t="s">
        <v>82</v>
      </c>
      <c r="D11499" t="s">
        <v>75</v>
      </c>
      <c r="E11499" t="s">
        <v>76</v>
      </c>
      <c r="F11499" s="7">
        <v>44032</v>
      </c>
      <c r="G11499" s="7">
        <v>45858</v>
      </c>
      <c r="H11499" t="s">
        <v>77</v>
      </c>
      <c r="I11499" t="s">
        <v>78</v>
      </c>
      <c r="J11499" s="7">
        <v>45824</v>
      </c>
      <c r="K11499" s="7">
        <v>44090</v>
      </c>
      <c r="L11499" s="7">
        <v>45858</v>
      </c>
      <c r="M11499" t="s">
        <v>77</v>
      </c>
      <c r="N11499" t="s">
        <v>79</v>
      </c>
      <c r="O11499">
        <v>2026</v>
      </c>
      <c r="P11499" s="2">
        <v>2</v>
      </c>
      <c r="Q11499" t="s">
        <v>80</v>
      </c>
      <c r="R11499" s="8">
        <v>46267</v>
      </c>
      <c r="S11499" s="2">
        <v>1</v>
      </c>
      <c r="T11499" s="2" t="s">
        <v>81</v>
      </c>
    </row>
    <row r="11500" spans="1:20" x14ac:dyDescent="0.25">
      <c r="A11500">
        <v>1120344661</v>
      </c>
      <c r="B11500">
        <v>119517523</v>
      </c>
      <c r="C11500" t="s">
        <v>74</v>
      </c>
      <c r="D11500" t="s">
        <v>75</v>
      </c>
      <c r="E11500" t="s">
        <v>76</v>
      </c>
      <c r="F11500" s="7">
        <v>44040</v>
      </c>
      <c r="G11500" s="7">
        <v>44405</v>
      </c>
      <c r="H11500" t="s">
        <v>86</v>
      </c>
      <c r="I11500" t="s">
        <v>87</v>
      </c>
      <c r="J11500" s="7">
        <v>45710</v>
      </c>
      <c r="K11500" s="7">
        <v>46109</v>
      </c>
      <c r="L11500" s="7">
        <v>44405</v>
      </c>
      <c r="M11500" t="s">
        <v>86</v>
      </c>
      <c r="N11500" t="s">
        <v>79</v>
      </c>
      <c r="O11500">
        <v>2026</v>
      </c>
      <c r="P11500" s="2">
        <v>2</v>
      </c>
      <c r="Q11500" t="s">
        <v>80</v>
      </c>
      <c r="R11500" s="8">
        <v>46267</v>
      </c>
      <c r="S11500" s="2">
        <v>1</v>
      </c>
      <c r="T11500" s="2" t="s">
        <v>81</v>
      </c>
    </row>
    <row r="11501" spans="1:20" x14ac:dyDescent="0.25">
      <c r="A11501">
        <v>1120344972</v>
      </c>
      <c r="B11501">
        <v>119666514</v>
      </c>
      <c r="C11501" t="s">
        <v>82</v>
      </c>
      <c r="D11501" t="s">
        <v>75</v>
      </c>
      <c r="E11501" t="s">
        <v>76</v>
      </c>
      <c r="F11501" s="7">
        <v>44068</v>
      </c>
      <c r="G11501" s="7">
        <v>45894</v>
      </c>
      <c r="H11501" t="s">
        <v>77</v>
      </c>
      <c r="I11501" t="s">
        <v>78</v>
      </c>
      <c r="J11501" s="7">
        <v>45894</v>
      </c>
      <c r="K11501" s="7">
        <v>44156</v>
      </c>
      <c r="L11501" s="7">
        <v>45894</v>
      </c>
      <c r="M11501" t="s">
        <v>77</v>
      </c>
      <c r="N11501" t="s">
        <v>79</v>
      </c>
      <c r="O11501">
        <v>2026</v>
      </c>
      <c r="P11501" s="2">
        <v>2</v>
      </c>
      <c r="Q11501" t="s">
        <v>80</v>
      </c>
      <c r="R11501" s="8">
        <v>46267</v>
      </c>
      <c r="S11501" s="2">
        <v>1</v>
      </c>
      <c r="T11501" s="2" t="s">
        <v>81</v>
      </c>
    </row>
    <row r="11502" spans="1:20" x14ac:dyDescent="0.25">
      <c r="A11502">
        <v>1120345026</v>
      </c>
      <c r="B11502">
        <v>119690674</v>
      </c>
      <c r="C11502" t="s">
        <v>96</v>
      </c>
      <c r="D11502" t="s">
        <v>75</v>
      </c>
      <c r="E11502" t="s">
        <v>76</v>
      </c>
      <c r="F11502" s="7">
        <v>44072</v>
      </c>
      <c r="G11502" s="7">
        <v>44437</v>
      </c>
      <c r="H11502" t="s">
        <v>86</v>
      </c>
      <c r="I11502" t="s">
        <v>87</v>
      </c>
      <c r="J11502" s="7">
        <v>45758</v>
      </c>
      <c r="K11502" s="7">
        <v>46112</v>
      </c>
      <c r="L11502" s="7">
        <v>44437</v>
      </c>
      <c r="M11502" t="s">
        <v>86</v>
      </c>
      <c r="N11502" t="s">
        <v>79</v>
      </c>
      <c r="O11502">
        <v>2026</v>
      </c>
      <c r="P11502" s="2">
        <v>2</v>
      </c>
      <c r="Q11502" t="s">
        <v>80</v>
      </c>
      <c r="R11502" s="8">
        <v>46267</v>
      </c>
      <c r="S11502" s="2">
        <v>1</v>
      </c>
      <c r="T11502" s="2" t="s">
        <v>81</v>
      </c>
    </row>
    <row r="11503" spans="1:20" x14ac:dyDescent="0.25">
      <c r="A11503">
        <v>1120345810</v>
      </c>
      <c r="B11503">
        <v>120734945</v>
      </c>
      <c r="C11503" t="s">
        <v>82</v>
      </c>
      <c r="D11503" t="s">
        <v>75</v>
      </c>
      <c r="E11503" t="s">
        <v>76</v>
      </c>
      <c r="F11503" s="7">
        <v>44288</v>
      </c>
      <c r="G11503" s="7">
        <v>46114</v>
      </c>
      <c r="H11503" t="s">
        <v>77</v>
      </c>
      <c r="I11503" t="s">
        <v>78</v>
      </c>
      <c r="J11503" s="7">
        <v>45063</v>
      </c>
      <c r="K11503" s="7">
        <v>44291</v>
      </c>
      <c r="L11503" s="7">
        <v>46114</v>
      </c>
      <c r="M11503" t="s">
        <v>77</v>
      </c>
      <c r="N11503" t="s">
        <v>92</v>
      </c>
      <c r="O11503">
        <v>2026</v>
      </c>
      <c r="P11503" s="2">
        <v>2</v>
      </c>
      <c r="Q11503" t="s">
        <v>80</v>
      </c>
      <c r="R11503" s="8">
        <v>46267</v>
      </c>
      <c r="S11503" s="2">
        <v>1</v>
      </c>
      <c r="T11503" s="2" t="s">
        <v>81</v>
      </c>
    </row>
    <row r="11504" spans="1:20" x14ac:dyDescent="0.25">
      <c r="A11504">
        <v>1120345939</v>
      </c>
      <c r="B11504">
        <v>120914856</v>
      </c>
      <c r="C11504" t="s">
        <v>96</v>
      </c>
      <c r="D11504" t="s">
        <v>75</v>
      </c>
      <c r="E11504" t="s">
        <v>76</v>
      </c>
      <c r="F11504" s="7">
        <v>44317</v>
      </c>
      <c r="G11504" s="7">
        <v>44682</v>
      </c>
      <c r="H11504" t="s">
        <v>77</v>
      </c>
      <c r="I11504" t="s">
        <v>78</v>
      </c>
      <c r="J11504" s="7"/>
      <c r="K11504" s="7">
        <v>45747</v>
      </c>
      <c r="L11504" s="7">
        <v>44682</v>
      </c>
      <c r="M11504" t="s">
        <v>77</v>
      </c>
      <c r="N11504"/>
      <c r="O11504">
        <v>2026</v>
      </c>
      <c r="P11504" s="2">
        <v>2</v>
      </c>
      <c r="Q11504" t="s">
        <v>80</v>
      </c>
      <c r="R11504" s="8">
        <v>46267</v>
      </c>
      <c r="S11504" s="2">
        <v>1</v>
      </c>
      <c r="T11504" s="2" t="s">
        <v>81</v>
      </c>
    </row>
    <row r="11505" spans="1:20" x14ac:dyDescent="0.25">
      <c r="A11505">
        <v>1120346081</v>
      </c>
      <c r="B11505">
        <v>121386314</v>
      </c>
      <c r="C11505" t="s">
        <v>82</v>
      </c>
      <c r="D11505" t="s">
        <v>88</v>
      </c>
      <c r="E11505" t="s">
        <v>76</v>
      </c>
      <c r="F11505" s="7">
        <v>44338</v>
      </c>
      <c r="G11505" s="7">
        <v>44703</v>
      </c>
      <c r="H11505" t="s">
        <v>77</v>
      </c>
      <c r="I11505" t="s">
        <v>84</v>
      </c>
      <c r="J11505" s="7">
        <v>45490</v>
      </c>
      <c r="K11505" s="7">
        <v>46188</v>
      </c>
      <c r="L11505" s="7">
        <v>44703</v>
      </c>
      <c r="M11505" t="s">
        <v>77</v>
      </c>
      <c r="N11505" t="s">
        <v>92</v>
      </c>
      <c r="O11505">
        <v>2026</v>
      </c>
      <c r="P11505" s="2">
        <v>2</v>
      </c>
      <c r="Q11505" t="s">
        <v>80</v>
      </c>
      <c r="R11505" s="8">
        <v>46267</v>
      </c>
      <c r="S11505" s="2">
        <v>1</v>
      </c>
      <c r="T11505" s="2" t="s">
        <v>81</v>
      </c>
    </row>
    <row r="11506" spans="1:20" x14ac:dyDescent="0.25">
      <c r="A11506">
        <v>1120346110</v>
      </c>
      <c r="B11506">
        <v>121407724</v>
      </c>
      <c r="C11506" t="s">
        <v>74</v>
      </c>
      <c r="D11506" t="s">
        <v>75</v>
      </c>
      <c r="E11506" t="s">
        <v>76</v>
      </c>
      <c r="F11506" s="7">
        <v>44343</v>
      </c>
      <c r="G11506" s="7">
        <v>46169</v>
      </c>
      <c r="H11506" t="s">
        <v>86</v>
      </c>
      <c r="I11506" t="s">
        <v>87</v>
      </c>
      <c r="J11506" s="7">
        <v>46182</v>
      </c>
      <c r="K11506" s="7">
        <v>46205</v>
      </c>
      <c r="L11506" s="7">
        <v>46169</v>
      </c>
      <c r="M11506" t="s">
        <v>86</v>
      </c>
      <c r="N11506" t="s">
        <v>79</v>
      </c>
      <c r="O11506">
        <v>2026</v>
      </c>
      <c r="P11506" s="2">
        <v>2</v>
      </c>
      <c r="Q11506" t="s">
        <v>80</v>
      </c>
      <c r="R11506" s="8">
        <v>46267</v>
      </c>
      <c r="S11506" s="2">
        <v>1</v>
      </c>
      <c r="T11506" s="2" t="s">
        <v>81</v>
      </c>
    </row>
    <row r="11507" spans="1:20" x14ac:dyDescent="0.25">
      <c r="A11507">
        <v>1120346115</v>
      </c>
      <c r="B11507">
        <v>121412269</v>
      </c>
      <c r="C11507" t="s">
        <v>82</v>
      </c>
      <c r="D11507" t="s">
        <v>88</v>
      </c>
      <c r="E11507" t="s">
        <v>76</v>
      </c>
      <c r="F11507" s="7">
        <v>44343</v>
      </c>
      <c r="G11507" s="7">
        <v>44708</v>
      </c>
      <c r="H11507" t="s">
        <v>77</v>
      </c>
      <c r="I11507" t="s">
        <v>78</v>
      </c>
      <c r="J11507" s="7">
        <v>45803</v>
      </c>
      <c r="K11507" s="7">
        <v>45939</v>
      </c>
      <c r="L11507" s="7">
        <v>44708</v>
      </c>
      <c r="M11507" t="s">
        <v>77</v>
      </c>
      <c r="N11507" t="s">
        <v>79</v>
      </c>
      <c r="O11507">
        <v>2026</v>
      </c>
      <c r="P11507" s="2">
        <v>2</v>
      </c>
      <c r="Q11507" t="s">
        <v>80</v>
      </c>
      <c r="R11507" s="8">
        <v>46267</v>
      </c>
      <c r="S11507" s="2">
        <v>1</v>
      </c>
      <c r="T11507" s="2" t="s">
        <v>81</v>
      </c>
    </row>
    <row r="11508" spans="1:20" x14ac:dyDescent="0.25">
      <c r="A11508">
        <v>1120346146</v>
      </c>
      <c r="B11508">
        <v>121452083</v>
      </c>
      <c r="C11508" t="s">
        <v>82</v>
      </c>
      <c r="D11508" t="s">
        <v>88</v>
      </c>
      <c r="E11508" t="s">
        <v>76</v>
      </c>
      <c r="F11508" s="7">
        <v>44349</v>
      </c>
      <c r="G11508" s="7">
        <v>45079</v>
      </c>
      <c r="H11508" t="s">
        <v>77</v>
      </c>
      <c r="I11508" t="s">
        <v>78</v>
      </c>
      <c r="J11508" s="7">
        <v>45745</v>
      </c>
      <c r="K11508" s="7">
        <v>45057</v>
      </c>
      <c r="L11508" s="7">
        <v>45079</v>
      </c>
      <c r="M11508" t="s">
        <v>77</v>
      </c>
      <c r="N11508" t="s">
        <v>79</v>
      </c>
      <c r="O11508">
        <v>2026</v>
      </c>
      <c r="P11508" s="2">
        <v>2</v>
      </c>
      <c r="Q11508" t="s">
        <v>80</v>
      </c>
      <c r="R11508" s="8">
        <v>46267</v>
      </c>
      <c r="S11508" s="2">
        <v>1</v>
      </c>
      <c r="T11508" s="2" t="s">
        <v>81</v>
      </c>
    </row>
    <row r="11509" spans="1:20" x14ac:dyDescent="0.25">
      <c r="A11509">
        <v>1120346225</v>
      </c>
      <c r="B11509">
        <v>121547172</v>
      </c>
      <c r="C11509" t="s">
        <v>98</v>
      </c>
      <c r="D11509" t="s">
        <v>88</v>
      </c>
      <c r="E11509" t="s">
        <v>76</v>
      </c>
      <c r="F11509" s="7">
        <v>44362</v>
      </c>
      <c r="G11509" s="7">
        <v>44727</v>
      </c>
      <c r="H11509" t="s">
        <v>77</v>
      </c>
      <c r="I11509" t="s">
        <v>78</v>
      </c>
      <c r="J11509" s="7">
        <v>46197</v>
      </c>
      <c r="K11509" s="7">
        <v>45510</v>
      </c>
      <c r="L11509" s="7">
        <v>44727</v>
      </c>
      <c r="M11509" t="s">
        <v>77</v>
      </c>
      <c r="N11509" t="s">
        <v>79</v>
      </c>
      <c r="O11509">
        <v>2026</v>
      </c>
      <c r="P11509" s="2">
        <v>2</v>
      </c>
      <c r="Q11509" t="s">
        <v>80</v>
      </c>
      <c r="R11509" s="8">
        <v>46267</v>
      </c>
      <c r="S11509" s="2">
        <v>1</v>
      </c>
      <c r="T11509" s="2" t="s">
        <v>81</v>
      </c>
    </row>
    <row r="11510" spans="1:20" x14ac:dyDescent="0.25">
      <c r="A11510">
        <v>1120346404</v>
      </c>
      <c r="B11510">
        <v>121689073</v>
      </c>
      <c r="C11510" t="s">
        <v>85</v>
      </c>
      <c r="D11510" t="s">
        <v>75</v>
      </c>
      <c r="E11510" t="s">
        <v>76</v>
      </c>
      <c r="F11510" s="7">
        <v>44386</v>
      </c>
      <c r="G11510" s="7">
        <v>44751</v>
      </c>
      <c r="H11510" t="s">
        <v>77</v>
      </c>
      <c r="I11510" t="s">
        <v>78</v>
      </c>
      <c r="J11510" s="7">
        <v>46184</v>
      </c>
      <c r="K11510" s="7">
        <v>46207</v>
      </c>
      <c r="L11510" s="7">
        <v>44751</v>
      </c>
      <c r="M11510" t="s">
        <v>77</v>
      </c>
      <c r="N11510" t="s">
        <v>79</v>
      </c>
      <c r="O11510">
        <v>2026</v>
      </c>
      <c r="P11510" s="2">
        <v>2</v>
      </c>
      <c r="Q11510" t="s">
        <v>80</v>
      </c>
      <c r="R11510" s="8">
        <v>46267</v>
      </c>
      <c r="S11510" s="2">
        <v>1</v>
      </c>
      <c r="T11510" s="2" t="s">
        <v>81</v>
      </c>
    </row>
    <row r="11511" spans="1:20" x14ac:dyDescent="0.25">
      <c r="A11511">
        <v>1120346611</v>
      </c>
      <c r="B11511">
        <v>121812216</v>
      </c>
      <c r="C11511" t="s">
        <v>82</v>
      </c>
      <c r="D11511" t="s">
        <v>83</v>
      </c>
      <c r="E11511" t="s">
        <v>76</v>
      </c>
      <c r="F11511" s="7">
        <v>44403</v>
      </c>
      <c r="G11511" s="7">
        <v>44587</v>
      </c>
      <c r="H11511" t="s">
        <v>77</v>
      </c>
      <c r="I11511" t="s">
        <v>84</v>
      </c>
      <c r="J11511" s="7">
        <v>45498</v>
      </c>
      <c r="K11511" s="7">
        <v>45619</v>
      </c>
      <c r="L11511" s="7">
        <v>44587</v>
      </c>
      <c r="M11511" t="s">
        <v>77</v>
      </c>
      <c r="N11511" t="s">
        <v>79</v>
      </c>
      <c r="O11511">
        <v>2026</v>
      </c>
      <c r="P11511" s="2">
        <v>2</v>
      </c>
      <c r="Q11511" t="s">
        <v>80</v>
      </c>
      <c r="R11511" s="8">
        <v>46267</v>
      </c>
      <c r="S11511" s="2">
        <v>1</v>
      </c>
      <c r="T11511" s="2" t="s">
        <v>81</v>
      </c>
    </row>
    <row r="11512" spans="1:20" x14ac:dyDescent="0.25">
      <c r="A11512">
        <v>1120346612</v>
      </c>
      <c r="B11512">
        <v>121812216</v>
      </c>
      <c r="C11512" t="s">
        <v>82</v>
      </c>
      <c r="D11512" t="s">
        <v>83</v>
      </c>
      <c r="E11512" t="s">
        <v>76</v>
      </c>
      <c r="F11512" s="7">
        <v>44403</v>
      </c>
      <c r="G11512" s="7">
        <v>44587</v>
      </c>
      <c r="H11512" t="s">
        <v>77</v>
      </c>
      <c r="I11512" t="s">
        <v>84</v>
      </c>
      <c r="J11512" s="7">
        <v>45498</v>
      </c>
      <c r="K11512" s="7">
        <v>46034</v>
      </c>
      <c r="L11512" s="7">
        <v>44587</v>
      </c>
      <c r="M11512" t="s">
        <v>77</v>
      </c>
      <c r="N11512" t="s">
        <v>79</v>
      </c>
      <c r="O11512">
        <v>2026</v>
      </c>
      <c r="P11512" s="2">
        <v>2</v>
      </c>
      <c r="Q11512" t="s">
        <v>80</v>
      </c>
      <c r="R11512" s="8">
        <v>46267</v>
      </c>
      <c r="S11512" s="2">
        <v>1</v>
      </c>
      <c r="T11512" s="2" t="s">
        <v>81</v>
      </c>
    </row>
    <row r="11513" spans="1:20" x14ac:dyDescent="0.25">
      <c r="A11513">
        <v>1120347395</v>
      </c>
      <c r="B11513">
        <v>122143446</v>
      </c>
      <c r="C11513" t="s">
        <v>82</v>
      </c>
      <c r="D11513" t="s">
        <v>75</v>
      </c>
      <c r="E11513" t="s">
        <v>76</v>
      </c>
      <c r="F11513" s="7">
        <v>44473</v>
      </c>
      <c r="G11513" s="7">
        <v>46299</v>
      </c>
      <c r="H11513" t="s">
        <v>77</v>
      </c>
      <c r="I11513" t="s">
        <v>78</v>
      </c>
      <c r="J11513" s="7">
        <v>46137</v>
      </c>
      <c r="K11513" s="7">
        <v>46147</v>
      </c>
      <c r="L11513" s="7">
        <v>46299</v>
      </c>
      <c r="M11513" t="s">
        <v>77</v>
      </c>
      <c r="N11513" t="s">
        <v>79</v>
      </c>
      <c r="O11513">
        <v>2026</v>
      </c>
      <c r="P11513" s="2">
        <v>2</v>
      </c>
      <c r="Q11513" t="s">
        <v>80</v>
      </c>
      <c r="R11513" s="8">
        <v>46267</v>
      </c>
      <c r="S11513" s="2">
        <v>1</v>
      </c>
      <c r="T11513" s="2" t="s">
        <v>81</v>
      </c>
    </row>
    <row r="11514" spans="1:20" x14ac:dyDescent="0.25">
      <c r="A11514">
        <v>1120348433</v>
      </c>
      <c r="B11514">
        <v>123316737</v>
      </c>
      <c r="C11514" t="s">
        <v>74</v>
      </c>
      <c r="D11514" t="s">
        <v>88</v>
      </c>
      <c r="E11514" t="s">
        <v>76</v>
      </c>
      <c r="F11514" s="7">
        <v>44664</v>
      </c>
      <c r="G11514" s="7">
        <v>45029</v>
      </c>
      <c r="H11514" t="s">
        <v>77</v>
      </c>
      <c r="I11514" t="s">
        <v>78</v>
      </c>
      <c r="J11514" s="7">
        <v>45855</v>
      </c>
      <c r="K11514" s="7">
        <v>45776</v>
      </c>
      <c r="L11514" s="7">
        <v>45029</v>
      </c>
      <c r="M11514" t="s">
        <v>77</v>
      </c>
      <c r="N11514" t="s">
        <v>79</v>
      </c>
      <c r="O11514">
        <v>2026</v>
      </c>
      <c r="P11514" s="2">
        <v>2</v>
      </c>
      <c r="Q11514" t="s">
        <v>80</v>
      </c>
      <c r="R11514" s="8">
        <v>46267</v>
      </c>
      <c r="S11514" s="2">
        <v>1</v>
      </c>
      <c r="T11514" s="2" t="s">
        <v>81</v>
      </c>
    </row>
    <row r="11515" spans="1:20" x14ac:dyDescent="0.25">
      <c r="A11515">
        <v>1120349335</v>
      </c>
      <c r="B11515">
        <v>123832573</v>
      </c>
      <c r="C11515" t="s">
        <v>82</v>
      </c>
      <c r="D11515" t="s">
        <v>88</v>
      </c>
      <c r="E11515" t="s">
        <v>76</v>
      </c>
      <c r="F11515" s="7">
        <v>44722</v>
      </c>
      <c r="G11515" s="7">
        <v>45087</v>
      </c>
      <c r="H11515" t="s">
        <v>77</v>
      </c>
      <c r="I11515" t="s">
        <v>78</v>
      </c>
      <c r="J11515" s="7">
        <v>45719</v>
      </c>
      <c r="K11515" s="7">
        <v>45974</v>
      </c>
      <c r="L11515" s="7">
        <v>45087</v>
      </c>
      <c r="M11515" t="s">
        <v>77</v>
      </c>
      <c r="N11515" t="s">
        <v>79</v>
      </c>
      <c r="O11515">
        <v>2026</v>
      </c>
      <c r="P11515" s="2">
        <v>2</v>
      </c>
      <c r="Q11515" t="s">
        <v>80</v>
      </c>
      <c r="R11515" s="8">
        <v>46267</v>
      </c>
      <c r="S11515" s="2">
        <v>1</v>
      </c>
      <c r="T11515" s="2" t="s">
        <v>81</v>
      </c>
    </row>
    <row r="11516" spans="1:20" x14ac:dyDescent="0.25">
      <c r="A11516">
        <v>1120350070</v>
      </c>
      <c r="B11516">
        <v>124139746</v>
      </c>
      <c r="C11516" t="s">
        <v>90</v>
      </c>
      <c r="D11516" t="s">
        <v>88</v>
      </c>
      <c r="E11516" t="s">
        <v>76</v>
      </c>
      <c r="F11516" s="7">
        <v>44764</v>
      </c>
      <c r="G11516" s="7">
        <v>45129</v>
      </c>
      <c r="H11516" t="s">
        <v>77</v>
      </c>
      <c r="I11516" t="s">
        <v>78</v>
      </c>
      <c r="J11516" s="7">
        <v>45919</v>
      </c>
      <c r="K11516" s="7">
        <v>45902</v>
      </c>
      <c r="L11516" s="7">
        <v>45129</v>
      </c>
      <c r="M11516" t="s">
        <v>77</v>
      </c>
      <c r="N11516" t="s">
        <v>79</v>
      </c>
      <c r="O11516">
        <v>2026</v>
      </c>
      <c r="P11516" s="2">
        <v>2</v>
      </c>
      <c r="Q11516" t="s">
        <v>80</v>
      </c>
      <c r="R11516" s="8">
        <v>46267</v>
      </c>
      <c r="S11516" s="2">
        <v>1</v>
      </c>
      <c r="T11516" s="2" t="s">
        <v>81</v>
      </c>
    </row>
    <row r="11517" spans="1:20" x14ac:dyDescent="0.25">
      <c r="A11517">
        <v>1120351755</v>
      </c>
      <c r="B11517">
        <v>124758338</v>
      </c>
      <c r="C11517" t="s">
        <v>82</v>
      </c>
      <c r="D11517" t="s">
        <v>75</v>
      </c>
      <c r="E11517" t="s">
        <v>76</v>
      </c>
      <c r="F11517" s="7">
        <v>44855</v>
      </c>
      <c r="G11517" s="7">
        <v>45220</v>
      </c>
      <c r="H11517" t="s">
        <v>77</v>
      </c>
      <c r="I11517" t="s">
        <v>78</v>
      </c>
      <c r="J11517" s="7">
        <v>45887</v>
      </c>
      <c r="K11517" s="7">
        <v>44859</v>
      </c>
      <c r="L11517" s="7">
        <v>45220</v>
      </c>
      <c r="M11517" t="s">
        <v>77</v>
      </c>
      <c r="N11517" t="s">
        <v>79</v>
      </c>
      <c r="O11517">
        <v>2026</v>
      </c>
      <c r="P11517" s="2">
        <v>2</v>
      </c>
      <c r="Q11517" t="s">
        <v>80</v>
      </c>
      <c r="R11517" s="8">
        <v>46267</v>
      </c>
      <c r="S11517" s="2">
        <v>1</v>
      </c>
      <c r="T11517" s="2" t="s">
        <v>81</v>
      </c>
    </row>
    <row r="11518" spans="1:20" x14ac:dyDescent="0.25">
      <c r="A11518">
        <v>1120352661</v>
      </c>
      <c r="B11518">
        <v>126111166</v>
      </c>
      <c r="C11518" t="s">
        <v>82</v>
      </c>
      <c r="D11518" t="s">
        <v>88</v>
      </c>
      <c r="E11518" t="s">
        <v>76</v>
      </c>
      <c r="F11518" s="7">
        <v>45057</v>
      </c>
      <c r="G11518" s="7">
        <v>45423</v>
      </c>
      <c r="H11518" t="s">
        <v>77</v>
      </c>
      <c r="I11518" t="s">
        <v>84</v>
      </c>
      <c r="J11518" s="7">
        <v>45760</v>
      </c>
      <c r="K11518" s="7">
        <v>45972</v>
      </c>
      <c r="L11518" s="7">
        <v>45423</v>
      </c>
      <c r="M11518" t="s">
        <v>77</v>
      </c>
      <c r="N11518" t="s">
        <v>79</v>
      </c>
      <c r="O11518">
        <v>2026</v>
      </c>
      <c r="P11518" s="2">
        <v>2</v>
      </c>
      <c r="Q11518" t="s">
        <v>80</v>
      </c>
      <c r="R11518" s="8">
        <v>46267</v>
      </c>
      <c r="S11518" s="2">
        <v>1</v>
      </c>
      <c r="T11518" s="2" t="s">
        <v>81</v>
      </c>
    </row>
    <row r="11519" spans="1:20" x14ac:dyDescent="0.25">
      <c r="A11519">
        <v>1120352841</v>
      </c>
      <c r="B11519">
        <v>126195758</v>
      </c>
      <c r="C11519" t="s">
        <v>82</v>
      </c>
      <c r="D11519" t="s">
        <v>88</v>
      </c>
      <c r="E11519" t="s">
        <v>76</v>
      </c>
      <c r="F11519" s="7">
        <v>45067</v>
      </c>
      <c r="G11519" s="7">
        <v>45433</v>
      </c>
      <c r="H11519" t="s">
        <v>77</v>
      </c>
      <c r="I11519" t="s">
        <v>84</v>
      </c>
      <c r="J11519" s="7">
        <v>45546</v>
      </c>
      <c r="K11519" s="7">
        <v>45748</v>
      </c>
      <c r="L11519" s="7">
        <v>45433</v>
      </c>
      <c r="M11519" t="s">
        <v>77</v>
      </c>
      <c r="N11519" t="s">
        <v>79</v>
      </c>
      <c r="O11519">
        <v>2026</v>
      </c>
      <c r="P11519" s="2">
        <v>2</v>
      </c>
      <c r="Q11519" t="s">
        <v>80</v>
      </c>
      <c r="R11519" s="8">
        <v>46267</v>
      </c>
      <c r="S11519" s="2">
        <v>1</v>
      </c>
      <c r="T11519" s="2" t="s">
        <v>81</v>
      </c>
    </row>
    <row r="11520" spans="1:20" x14ac:dyDescent="0.25">
      <c r="A11520">
        <v>1120352856</v>
      </c>
      <c r="B11520">
        <v>126200691</v>
      </c>
      <c r="C11520" t="s">
        <v>85</v>
      </c>
      <c r="D11520" t="s">
        <v>88</v>
      </c>
      <c r="E11520" t="s">
        <v>76</v>
      </c>
      <c r="F11520" s="7">
        <v>45068</v>
      </c>
      <c r="G11520" s="7">
        <v>45434</v>
      </c>
      <c r="H11520" t="s">
        <v>77</v>
      </c>
      <c r="I11520" t="s">
        <v>78</v>
      </c>
      <c r="J11520" s="7">
        <v>46175</v>
      </c>
      <c r="K11520" s="7">
        <v>45958</v>
      </c>
      <c r="L11520" s="7">
        <v>45434</v>
      </c>
      <c r="M11520" t="s">
        <v>77</v>
      </c>
      <c r="N11520" t="s">
        <v>79</v>
      </c>
      <c r="O11520">
        <v>2026</v>
      </c>
      <c r="P11520" s="2">
        <v>2</v>
      </c>
      <c r="Q11520" t="s">
        <v>80</v>
      </c>
      <c r="R11520" s="8">
        <v>46267</v>
      </c>
      <c r="S11520" s="2">
        <v>1</v>
      </c>
      <c r="T11520" s="2" t="s">
        <v>81</v>
      </c>
    </row>
    <row r="11521" spans="1:20" x14ac:dyDescent="0.25">
      <c r="A11521">
        <v>1120352880</v>
      </c>
      <c r="B11521">
        <v>126208188</v>
      </c>
      <c r="C11521" t="s">
        <v>91</v>
      </c>
      <c r="D11521" t="s">
        <v>88</v>
      </c>
      <c r="E11521" t="s">
        <v>76</v>
      </c>
      <c r="F11521" s="7">
        <v>45069</v>
      </c>
      <c r="G11521" s="7">
        <v>45435</v>
      </c>
      <c r="H11521" t="s">
        <v>77</v>
      </c>
      <c r="I11521" t="s">
        <v>84</v>
      </c>
      <c r="J11521" s="7">
        <v>45488</v>
      </c>
      <c r="K11521" s="7">
        <v>45498</v>
      </c>
      <c r="L11521" s="7">
        <v>45435</v>
      </c>
      <c r="M11521" t="s">
        <v>77</v>
      </c>
      <c r="N11521" t="s">
        <v>79</v>
      </c>
      <c r="O11521">
        <v>2026</v>
      </c>
      <c r="P11521" s="2">
        <v>2</v>
      </c>
      <c r="Q11521" t="s">
        <v>80</v>
      </c>
      <c r="R11521" s="8">
        <v>46267</v>
      </c>
      <c r="S11521" s="2">
        <v>1</v>
      </c>
      <c r="T11521" s="2" t="s">
        <v>81</v>
      </c>
    </row>
    <row r="11522" spans="1:20" x14ac:dyDescent="0.25">
      <c r="A11522">
        <v>1120352947</v>
      </c>
      <c r="B11522">
        <v>126243951</v>
      </c>
      <c r="C11522" t="s">
        <v>93</v>
      </c>
      <c r="D11522" t="s">
        <v>88</v>
      </c>
      <c r="E11522" t="s">
        <v>76</v>
      </c>
      <c r="F11522" s="7">
        <v>45072</v>
      </c>
      <c r="G11522" s="7">
        <v>46899</v>
      </c>
      <c r="H11522" t="s">
        <v>77</v>
      </c>
      <c r="I11522" t="s">
        <v>78</v>
      </c>
      <c r="J11522" s="7">
        <v>46148</v>
      </c>
      <c r="K11522" s="7">
        <v>45076</v>
      </c>
      <c r="L11522" s="7">
        <v>46899</v>
      </c>
      <c r="M11522" t="s">
        <v>77</v>
      </c>
      <c r="N11522" t="s">
        <v>79</v>
      </c>
      <c r="O11522">
        <v>2026</v>
      </c>
      <c r="P11522" s="2">
        <v>2</v>
      </c>
      <c r="Q11522" t="s">
        <v>80</v>
      </c>
      <c r="R11522" s="8">
        <v>46267</v>
      </c>
      <c r="S11522" s="2">
        <v>1</v>
      </c>
      <c r="T11522" s="2" t="s">
        <v>81</v>
      </c>
    </row>
    <row r="11523" spans="1:20" x14ac:dyDescent="0.25">
      <c r="A11523">
        <v>1120353068</v>
      </c>
      <c r="B11523">
        <v>126303900</v>
      </c>
      <c r="C11523" t="s">
        <v>91</v>
      </c>
      <c r="D11523" t="s">
        <v>75</v>
      </c>
      <c r="E11523" t="s">
        <v>76</v>
      </c>
      <c r="F11523" s="7">
        <v>45083</v>
      </c>
      <c r="G11523" s="7">
        <v>45449</v>
      </c>
      <c r="H11523" t="s">
        <v>77</v>
      </c>
      <c r="I11523" t="s">
        <v>78</v>
      </c>
      <c r="J11523" s="7"/>
      <c r="K11523" s="7">
        <v>45084</v>
      </c>
      <c r="L11523" s="7">
        <v>45449</v>
      </c>
      <c r="M11523" t="s">
        <v>77</v>
      </c>
      <c r="N11523"/>
      <c r="O11523">
        <v>2026</v>
      </c>
      <c r="P11523" s="2">
        <v>2</v>
      </c>
      <c r="Q11523" t="s">
        <v>80</v>
      </c>
      <c r="R11523" s="8">
        <v>46267</v>
      </c>
      <c r="S11523" s="2">
        <v>1</v>
      </c>
      <c r="T11523" s="2" t="s">
        <v>81</v>
      </c>
    </row>
    <row r="11524" spans="1:20" x14ac:dyDescent="0.25">
      <c r="A11524">
        <v>1120353190</v>
      </c>
      <c r="B11524">
        <v>126371627</v>
      </c>
      <c r="C11524" t="s">
        <v>74</v>
      </c>
      <c r="D11524" t="s">
        <v>88</v>
      </c>
      <c r="E11524" t="s">
        <v>76</v>
      </c>
      <c r="F11524" s="7">
        <v>45091</v>
      </c>
      <c r="G11524" s="7">
        <v>45457</v>
      </c>
      <c r="H11524" t="s">
        <v>77</v>
      </c>
      <c r="I11524" t="s">
        <v>84</v>
      </c>
      <c r="J11524" s="7">
        <v>45737</v>
      </c>
      <c r="K11524" s="7">
        <v>45446</v>
      </c>
      <c r="L11524" s="7">
        <v>45457</v>
      </c>
      <c r="M11524" t="s">
        <v>77</v>
      </c>
      <c r="N11524" t="s">
        <v>79</v>
      </c>
      <c r="O11524">
        <v>2026</v>
      </c>
      <c r="P11524" s="2">
        <v>2</v>
      </c>
      <c r="Q11524" t="s">
        <v>80</v>
      </c>
      <c r="R11524" s="8">
        <v>46267</v>
      </c>
      <c r="S11524" s="2">
        <v>1</v>
      </c>
      <c r="T11524" s="2" t="s">
        <v>81</v>
      </c>
    </row>
    <row r="11525" spans="1:20" x14ac:dyDescent="0.25">
      <c r="A11525">
        <v>1120353227</v>
      </c>
      <c r="B11525">
        <v>126397468</v>
      </c>
      <c r="C11525" t="s">
        <v>98</v>
      </c>
      <c r="D11525" t="s">
        <v>75</v>
      </c>
      <c r="E11525" t="s">
        <v>76</v>
      </c>
      <c r="F11525" s="7">
        <v>45094</v>
      </c>
      <c r="G11525" s="7">
        <v>46921</v>
      </c>
      <c r="H11525" t="s">
        <v>77</v>
      </c>
      <c r="I11525" t="s">
        <v>78</v>
      </c>
      <c r="J11525" s="7"/>
      <c r="K11525" s="7">
        <v>46041</v>
      </c>
      <c r="L11525" s="7">
        <v>46921</v>
      </c>
      <c r="M11525" t="s">
        <v>77</v>
      </c>
      <c r="N11525"/>
      <c r="O11525">
        <v>2026</v>
      </c>
      <c r="P11525" s="2">
        <v>2</v>
      </c>
      <c r="Q11525" t="s">
        <v>80</v>
      </c>
      <c r="R11525" s="8">
        <v>46267</v>
      </c>
      <c r="S11525" s="2">
        <v>1</v>
      </c>
      <c r="T11525" s="2" t="s">
        <v>81</v>
      </c>
    </row>
    <row r="11526" spans="1:20" x14ac:dyDescent="0.25">
      <c r="A11526">
        <v>1120353761</v>
      </c>
      <c r="B11526">
        <v>126624862</v>
      </c>
      <c r="C11526" t="s">
        <v>85</v>
      </c>
      <c r="D11526" t="s">
        <v>75</v>
      </c>
      <c r="E11526" t="s">
        <v>76</v>
      </c>
      <c r="F11526" s="7">
        <v>45106</v>
      </c>
      <c r="G11526" s="7">
        <v>45472</v>
      </c>
      <c r="H11526" t="s">
        <v>77</v>
      </c>
      <c r="I11526" t="s">
        <v>78</v>
      </c>
      <c r="J11526" s="7"/>
      <c r="K11526" s="7">
        <v>45127</v>
      </c>
      <c r="L11526" s="7">
        <v>45472</v>
      </c>
      <c r="M11526" t="s">
        <v>77</v>
      </c>
      <c r="N11526"/>
      <c r="O11526">
        <v>2026</v>
      </c>
      <c r="P11526" s="2">
        <v>2</v>
      </c>
      <c r="Q11526" t="s">
        <v>80</v>
      </c>
      <c r="R11526" s="8">
        <v>46267</v>
      </c>
      <c r="S11526" s="2">
        <v>1</v>
      </c>
      <c r="T11526" s="2" t="s">
        <v>81</v>
      </c>
    </row>
    <row r="11527" spans="1:20" x14ac:dyDescent="0.25">
      <c r="A11527">
        <v>1120354561</v>
      </c>
      <c r="B11527">
        <v>126923203</v>
      </c>
      <c r="C11527" t="s">
        <v>74</v>
      </c>
      <c r="D11527" t="s">
        <v>88</v>
      </c>
      <c r="E11527" t="s">
        <v>76</v>
      </c>
      <c r="F11527" s="7">
        <v>45165</v>
      </c>
      <c r="G11527" s="7">
        <v>45531</v>
      </c>
      <c r="H11527" t="s">
        <v>86</v>
      </c>
      <c r="I11527" t="s">
        <v>87</v>
      </c>
      <c r="J11527" s="7"/>
      <c r="K11527" s="7">
        <v>46052</v>
      </c>
      <c r="L11527" s="7">
        <v>45531</v>
      </c>
      <c r="M11527" t="s">
        <v>86</v>
      </c>
      <c r="N11527"/>
      <c r="O11527">
        <v>2026</v>
      </c>
      <c r="P11527" s="2">
        <v>2</v>
      </c>
      <c r="Q11527" t="s">
        <v>80</v>
      </c>
      <c r="R11527" s="8">
        <v>46267</v>
      </c>
      <c r="S11527" s="2">
        <v>1</v>
      </c>
      <c r="T11527" s="2" t="s">
        <v>81</v>
      </c>
    </row>
    <row r="11528" spans="1:20" x14ac:dyDescent="0.25">
      <c r="A11528">
        <v>1120354728</v>
      </c>
      <c r="B11528">
        <v>126990670</v>
      </c>
      <c r="C11528" t="s">
        <v>85</v>
      </c>
      <c r="D11528" t="s">
        <v>88</v>
      </c>
      <c r="E11528" t="s">
        <v>76</v>
      </c>
      <c r="F11528" s="7">
        <v>45175</v>
      </c>
      <c r="G11528" s="7">
        <v>45541</v>
      </c>
      <c r="H11528" t="s">
        <v>86</v>
      </c>
      <c r="I11528" t="s">
        <v>87</v>
      </c>
      <c r="J11528" s="7"/>
      <c r="K11528" s="7">
        <v>45178</v>
      </c>
      <c r="L11528" s="7">
        <v>45541</v>
      </c>
      <c r="M11528" t="s">
        <v>86</v>
      </c>
      <c r="N11528"/>
      <c r="O11528">
        <v>2026</v>
      </c>
      <c r="P11528" s="2">
        <v>2</v>
      </c>
      <c r="Q11528" t="s">
        <v>80</v>
      </c>
      <c r="R11528" s="8">
        <v>46267</v>
      </c>
      <c r="S11528" s="2">
        <v>1</v>
      </c>
      <c r="T11528" s="2" t="s">
        <v>81</v>
      </c>
    </row>
    <row r="11529" spans="1:20" x14ac:dyDescent="0.25">
      <c r="A11529">
        <v>1120356347</v>
      </c>
      <c r="B11529">
        <v>128026541</v>
      </c>
      <c r="C11529" t="s">
        <v>74</v>
      </c>
      <c r="D11529" t="s">
        <v>88</v>
      </c>
      <c r="E11529" t="s">
        <v>76</v>
      </c>
      <c r="F11529" s="7">
        <v>45300</v>
      </c>
      <c r="G11529" s="7">
        <v>45666</v>
      </c>
      <c r="H11529" t="s">
        <v>77</v>
      </c>
      <c r="I11529" t="s">
        <v>78</v>
      </c>
      <c r="J11529" s="7"/>
      <c r="K11529" s="7">
        <v>46073</v>
      </c>
      <c r="L11529" s="7">
        <v>45666</v>
      </c>
      <c r="M11529" t="s">
        <v>77</v>
      </c>
      <c r="N11529"/>
      <c r="O11529">
        <v>2026</v>
      </c>
      <c r="P11529" s="2">
        <v>2</v>
      </c>
      <c r="Q11529" t="s">
        <v>80</v>
      </c>
      <c r="R11529" s="8">
        <v>46267</v>
      </c>
      <c r="S11529" s="2">
        <v>1</v>
      </c>
      <c r="T11529" s="2" t="s">
        <v>81</v>
      </c>
    </row>
    <row r="11530" spans="1:20" x14ac:dyDescent="0.25">
      <c r="A11530">
        <v>1120356353</v>
      </c>
      <c r="B11530">
        <v>128090038</v>
      </c>
      <c r="C11530" t="s">
        <v>97</v>
      </c>
      <c r="D11530" t="s">
        <v>88</v>
      </c>
      <c r="E11530" t="s">
        <v>76</v>
      </c>
      <c r="F11530" s="7">
        <v>45320</v>
      </c>
      <c r="G11530" s="7">
        <v>45686</v>
      </c>
      <c r="H11530" t="s">
        <v>77</v>
      </c>
      <c r="I11530" t="s">
        <v>78</v>
      </c>
      <c r="J11530" s="7">
        <v>45830</v>
      </c>
      <c r="K11530" s="7">
        <v>45967</v>
      </c>
      <c r="L11530" s="7">
        <v>45686</v>
      </c>
      <c r="M11530" t="s">
        <v>77</v>
      </c>
      <c r="N11530" t="s">
        <v>79</v>
      </c>
      <c r="O11530">
        <v>2026</v>
      </c>
      <c r="P11530" s="2">
        <v>2</v>
      </c>
      <c r="Q11530" t="s">
        <v>80</v>
      </c>
      <c r="R11530" s="8">
        <v>46267</v>
      </c>
      <c r="S11530" s="2">
        <v>1</v>
      </c>
      <c r="T11530" s="2" t="s">
        <v>81</v>
      </c>
    </row>
    <row r="11531" spans="1:20" x14ac:dyDescent="0.25">
      <c r="A11531">
        <v>1120356452</v>
      </c>
      <c r="B11531">
        <v>128268488</v>
      </c>
      <c r="C11531" t="s">
        <v>95</v>
      </c>
      <c r="D11531" t="s">
        <v>88</v>
      </c>
      <c r="E11531" t="s">
        <v>76</v>
      </c>
      <c r="F11531" s="7">
        <v>45358</v>
      </c>
      <c r="G11531" s="7">
        <v>45723</v>
      </c>
      <c r="H11531" t="s">
        <v>77</v>
      </c>
      <c r="I11531" t="s">
        <v>78</v>
      </c>
      <c r="J11531" s="7">
        <v>45740</v>
      </c>
      <c r="K11531" s="7">
        <v>45701</v>
      </c>
      <c r="L11531" s="7">
        <v>45723</v>
      </c>
      <c r="M11531" t="s">
        <v>77</v>
      </c>
      <c r="N11531" t="s">
        <v>79</v>
      </c>
      <c r="O11531">
        <v>2026</v>
      </c>
      <c r="P11531" s="2">
        <v>2</v>
      </c>
      <c r="Q11531" t="s">
        <v>80</v>
      </c>
      <c r="R11531" s="8">
        <v>46267</v>
      </c>
      <c r="S11531" s="2">
        <v>1</v>
      </c>
      <c r="T11531" s="2" t="s">
        <v>81</v>
      </c>
    </row>
    <row r="11532" spans="1:20" x14ac:dyDescent="0.25">
      <c r="A11532">
        <v>1120356956</v>
      </c>
      <c r="B11532">
        <v>128776292</v>
      </c>
      <c r="C11532" t="s">
        <v>82</v>
      </c>
      <c r="D11532" t="s">
        <v>83</v>
      </c>
      <c r="E11532" t="s">
        <v>76</v>
      </c>
      <c r="F11532" s="7">
        <v>45426</v>
      </c>
      <c r="G11532" s="7">
        <v>45610</v>
      </c>
      <c r="H11532" t="s">
        <v>77</v>
      </c>
      <c r="I11532" t="s">
        <v>84</v>
      </c>
      <c r="J11532" s="7">
        <v>45719</v>
      </c>
      <c r="K11532" s="7">
        <v>46184</v>
      </c>
      <c r="L11532" s="7">
        <v>45610</v>
      </c>
      <c r="M11532" t="s">
        <v>77</v>
      </c>
      <c r="N11532" t="s">
        <v>79</v>
      </c>
      <c r="O11532">
        <v>2026</v>
      </c>
      <c r="P11532" s="2">
        <v>2</v>
      </c>
      <c r="Q11532" t="s">
        <v>80</v>
      </c>
      <c r="R11532" s="8">
        <v>46267</v>
      </c>
      <c r="S11532" s="2">
        <v>1</v>
      </c>
      <c r="T11532" s="2" t="s">
        <v>81</v>
      </c>
    </row>
    <row r="11533" spans="1:20" x14ac:dyDescent="0.25">
      <c r="A11533">
        <v>1120357089</v>
      </c>
      <c r="B11533">
        <v>129028821</v>
      </c>
      <c r="C11533" t="s">
        <v>74</v>
      </c>
      <c r="D11533" t="s">
        <v>88</v>
      </c>
      <c r="E11533" t="s">
        <v>76</v>
      </c>
      <c r="F11533" s="7">
        <v>45434</v>
      </c>
      <c r="G11533" s="7">
        <v>47260</v>
      </c>
      <c r="H11533" t="s">
        <v>77</v>
      </c>
      <c r="I11533" t="s">
        <v>78</v>
      </c>
      <c r="J11533" s="7">
        <v>45565</v>
      </c>
      <c r="K11533" s="7">
        <v>45454</v>
      </c>
      <c r="L11533" s="7">
        <v>47260</v>
      </c>
      <c r="M11533" t="s">
        <v>77</v>
      </c>
      <c r="N11533" t="s">
        <v>79</v>
      </c>
      <c r="O11533">
        <v>2026</v>
      </c>
      <c r="P11533" s="2">
        <v>2</v>
      </c>
      <c r="Q11533" t="s">
        <v>80</v>
      </c>
      <c r="R11533" s="8">
        <v>46267</v>
      </c>
      <c r="S11533" s="2">
        <v>1</v>
      </c>
      <c r="T11533" s="2" t="s">
        <v>81</v>
      </c>
    </row>
    <row r="11534" spans="1:20" x14ac:dyDescent="0.25">
      <c r="A11534">
        <v>1120357280</v>
      </c>
      <c r="B11534">
        <v>129136452</v>
      </c>
      <c r="C11534" t="s">
        <v>82</v>
      </c>
      <c r="D11534" t="s">
        <v>83</v>
      </c>
      <c r="E11534" t="s">
        <v>76</v>
      </c>
      <c r="F11534" s="7">
        <v>45469</v>
      </c>
      <c r="G11534" s="7">
        <v>45652</v>
      </c>
      <c r="H11534" t="s">
        <v>77</v>
      </c>
      <c r="I11534" t="s">
        <v>84</v>
      </c>
      <c r="J11534" s="7"/>
      <c r="K11534" s="7">
        <v>45748</v>
      </c>
      <c r="L11534" s="7">
        <v>45652</v>
      </c>
      <c r="M11534" t="s">
        <v>77</v>
      </c>
      <c r="N11534"/>
      <c r="O11534">
        <v>2026</v>
      </c>
      <c r="P11534" s="2">
        <v>2</v>
      </c>
      <c r="Q11534" t="s">
        <v>80</v>
      </c>
      <c r="R11534" s="8">
        <v>46267</v>
      </c>
      <c r="S11534" s="2">
        <v>1</v>
      </c>
      <c r="T11534" s="2" t="s">
        <v>81</v>
      </c>
    </row>
    <row r="11535" spans="1:20" x14ac:dyDescent="0.25">
      <c r="A11535">
        <v>1120357346</v>
      </c>
      <c r="B11535">
        <v>129193150</v>
      </c>
      <c r="C11535" t="s">
        <v>82</v>
      </c>
      <c r="D11535" t="s">
        <v>83</v>
      </c>
      <c r="E11535" t="s">
        <v>76</v>
      </c>
      <c r="F11535" s="7">
        <v>45481</v>
      </c>
      <c r="G11535" s="7">
        <v>47307</v>
      </c>
      <c r="H11535" t="s">
        <v>77</v>
      </c>
      <c r="I11535" t="s">
        <v>78</v>
      </c>
      <c r="J11535" s="7"/>
      <c r="K11535" s="7">
        <v>45688</v>
      </c>
      <c r="L11535" s="7">
        <v>47307</v>
      </c>
      <c r="M11535" t="s">
        <v>77</v>
      </c>
      <c r="N11535"/>
      <c r="O11535">
        <v>2026</v>
      </c>
      <c r="P11535" s="2">
        <v>2</v>
      </c>
      <c r="Q11535" t="s">
        <v>80</v>
      </c>
      <c r="R11535" s="8">
        <v>46267</v>
      </c>
      <c r="S11535" s="2">
        <v>1</v>
      </c>
      <c r="T11535" s="2" t="s">
        <v>81</v>
      </c>
    </row>
    <row r="11536" spans="1:20" x14ac:dyDescent="0.25">
      <c r="A11536">
        <v>1120357564</v>
      </c>
      <c r="B11536">
        <v>129318666</v>
      </c>
      <c r="C11536" t="s">
        <v>98</v>
      </c>
      <c r="D11536" t="s">
        <v>83</v>
      </c>
      <c r="E11536" t="s">
        <v>76</v>
      </c>
      <c r="F11536" s="7">
        <v>45503</v>
      </c>
      <c r="G11536" s="7">
        <v>45683</v>
      </c>
      <c r="H11536" t="s">
        <v>77</v>
      </c>
      <c r="I11536" t="s">
        <v>84</v>
      </c>
      <c r="J11536" s="7"/>
      <c r="K11536" s="7">
        <v>45542</v>
      </c>
      <c r="L11536" s="7">
        <v>45683</v>
      </c>
      <c r="M11536" t="s">
        <v>77</v>
      </c>
      <c r="N11536"/>
      <c r="O11536">
        <v>2026</v>
      </c>
      <c r="P11536" s="2">
        <v>2</v>
      </c>
      <c r="Q11536" t="s">
        <v>80</v>
      </c>
      <c r="R11536" s="8">
        <v>46267</v>
      </c>
      <c r="S11536" s="2">
        <v>1</v>
      </c>
      <c r="T11536" s="2" t="s">
        <v>81</v>
      </c>
    </row>
    <row r="11537" spans="1:20" x14ac:dyDescent="0.25">
      <c r="A11537">
        <v>1120358116</v>
      </c>
      <c r="B11537">
        <v>129492567</v>
      </c>
      <c r="C11537" t="s">
        <v>90</v>
      </c>
      <c r="D11537" t="s">
        <v>83</v>
      </c>
      <c r="E11537" t="s">
        <v>76</v>
      </c>
      <c r="F11537" s="7">
        <v>45544</v>
      </c>
      <c r="G11537" s="7">
        <v>45725</v>
      </c>
      <c r="H11537" t="s">
        <v>77</v>
      </c>
      <c r="I11537" t="s">
        <v>78</v>
      </c>
      <c r="J11537" s="7">
        <v>45919</v>
      </c>
      <c r="K11537" s="7">
        <v>45926</v>
      </c>
      <c r="L11537" s="7">
        <v>45725</v>
      </c>
      <c r="M11537" t="s">
        <v>77</v>
      </c>
      <c r="N11537" t="s">
        <v>79</v>
      </c>
      <c r="O11537">
        <v>2026</v>
      </c>
      <c r="P11537" s="2">
        <v>2</v>
      </c>
      <c r="Q11537" t="s">
        <v>80</v>
      </c>
      <c r="R11537" s="8">
        <v>46267</v>
      </c>
      <c r="S11537" s="2">
        <v>1</v>
      </c>
      <c r="T11537" s="2" t="s">
        <v>81</v>
      </c>
    </row>
    <row r="11538" spans="1:20" x14ac:dyDescent="0.25">
      <c r="A11538">
        <v>1120358242</v>
      </c>
      <c r="B11538">
        <v>129538453</v>
      </c>
      <c r="C11538" t="s">
        <v>74</v>
      </c>
      <c r="D11538" t="s">
        <v>75</v>
      </c>
      <c r="E11538" t="s">
        <v>76</v>
      </c>
      <c r="F11538" s="7">
        <v>45551</v>
      </c>
      <c r="G11538" s="7">
        <v>45916</v>
      </c>
      <c r="H11538" t="s">
        <v>77</v>
      </c>
      <c r="I11538" t="s">
        <v>78</v>
      </c>
      <c r="J11538" s="7">
        <v>46109</v>
      </c>
      <c r="K11538" s="7">
        <v>45551</v>
      </c>
      <c r="L11538" s="7">
        <v>45916</v>
      </c>
      <c r="M11538" t="s">
        <v>77</v>
      </c>
      <c r="N11538" t="s">
        <v>79</v>
      </c>
      <c r="O11538">
        <v>2026</v>
      </c>
      <c r="P11538" s="2">
        <v>2</v>
      </c>
      <c r="Q11538" t="s">
        <v>80</v>
      </c>
      <c r="R11538" s="8">
        <v>46267</v>
      </c>
      <c r="S11538" s="2">
        <v>1</v>
      </c>
      <c r="T11538" s="2" t="s">
        <v>81</v>
      </c>
    </row>
    <row r="11539" spans="1:20" x14ac:dyDescent="0.25">
      <c r="A11539">
        <v>1120359136</v>
      </c>
      <c r="B11539">
        <v>129839251</v>
      </c>
      <c r="C11539" t="s">
        <v>74</v>
      </c>
      <c r="D11539" t="s">
        <v>88</v>
      </c>
      <c r="E11539" t="s">
        <v>76</v>
      </c>
      <c r="F11539" s="7">
        <v>45610</v>
      </c>
      <c r="G11539" s="7">
        <v>45975</v>
      </c>
      <c r="H11539" t="s">
        <v>77</v>
      </c>
      <c r="I11539" t="s">
        <v>78</v>
      </c>
      <c r="J11539" s="7">
        <v>46089</v>
      </c>
      <c r="K11539" s="7">
        <v>45932</v>
      </c>
      <c r="L11539" s="7">
        <v>45975</v>
      </c>
      <c r="M11539" t="s">
        <v>77</v>
      </c>
      <c r="N11539" t="s">
        <v>79</v>
      </c>
      <c r="O11539">
        <v>2026</v>
      </c>
      <c r="P11539" s="2">
        <v>2</v>
      </c>
      <c r="Q11539" t="s">
        <v>80</v>
      </c>
      <c r="R11539" s="8">
        <v>46267</v>
      </c>
      <c r="S11539" s="2">
        <v>1</v>
      </c>
      <c r="T11539" s="2" t="s">
        <v>81</v>
      </c>
    </row>
    <row r="11540" spans="1:20" x14ac:dyDescent="0.25">
      <c r="A11540">
        <v>1120359544</v>
      </c>
      <c r="B11540">
        <v>130920362</v>
      </c>
      <c r="C11540" t="s">
        <v>91</v>
      </c>
      <c r="D11540" t="s">
        <v>83</v>
      </c>
      <c r="E11540" t="s">
        <v>76</v>
      </c>
      <c r="F11540" s="7">
        <v>45713</v>
      </c>
      <c r="G11540" s="7">
        <v>45894</v>
      </c>
      <c r="H11540" t="s">
        <v>77</v>
      </c>
      <c r="I11540" t="s">
        <v>78</v>
      </c>
      <c r="J11540" s="7"/>
      <c r="K11540" s="7">
        <v>46034</v>
      </c>
      <c r="L11540" s="7">
        <v>45894</v>
      </c>
      <c r="M11540" t="s">
        <v>77</v>
      </c>
      <c r="N11540"/>
      <c r="O11540">
        <v>2026</v>
      </c>
      <c r="P11540" s="2">
        <v>2</v>
      </c>
      <c r="Q11540" t="s">
        <v>80</v>
      </c>
      <c r="R11540" s="8">
        <v>46267</v>
      </c>
      <c r="S11540" s="2">
        <v>1</v>
      </c>
      <c r="T11540" s="2" t="s">
        <v>81</v>
      </c>
    </row>
    <row r="11541" spans="1:20" x14ac:dyDescent="0.25">
      <c r="A11541">
        <v>1120360774</v>
      </c>
      <c r="B11541">
        <v>131541363</v>
      </c>
      <c r="C11541" t="s">
        <v>90</v>
      </c>
      <c r="D11541" t="s">
        <v>83</v>
      </c>
      <c r="E11541" t="s">
        <v>76</v>
      </c>
      <c r="F11541" s="7">
        <v>45864</v>
      </c>
      <c r="G11541" s="7">
        <v>46048</v>
      </c>
      <c r="H11541" t="s">
        <v>77</v>
      </c>
      <c r="I11541" t="s">
        <v>78</v>
      </c>
      <c r="J11541" s="7">
        <v>45895</v>
      </c>
      <c r="K11541" s="7">
        <v>46028</v>
      </c>
      <c r="L11541" s="7">
        <v>46048</v>
      </c>
      <c r="M11541" t="s">
        <v>77</v>
      </c>
      <c r="N11541" t="s">
        <v>92</v>
      </c>
      <c r="O11541">
        <v>2026</v>
      </c>
      <c r="P11541" s="2">
        <v>2</v>
      </c>
      <c r="Q11541" t="s">
        <v>80</v>
      </c>
      <c r="R11541" s="8">
        <v>46267</v>
      </c>
      <c r="S11541" s="2">
        <v>1</v>
      </c>
      <c r="T11541" s="2" t="s">
        <v>81</v>
      </c>
    </row>
    <row r="11542" spans="1:20" x14ac:dyDescent="0.25">
      <c r="A11542">
        <v>1120362177</v>
      </c>
      <c r="B11542">
        <v>132949495</v>
      </c>
      <c r="C11542" t="s">
        <v>85</v>
      </c>
      <c r="D11542" t="s">
        <v>75</v>
      </c>
      <c r="E11542" t="s">
        <v>76</v>
      </c>
      <c r="F11542" s="7">
        <v>46057</v>
      </c>
      <c r="G11542" s="7">
        <v>47883</v>
      </c>
      <c r="H11542" t="s">
        <v>77</v>
      </c>
      <c r="I11542" t="s">
        <v>78</v>
      </c>
      <c r="J11542" s="7"/>
      <c r="K11542" s="7">
        <v>46112</v>
      </c>
      <c r="L11542" s="7">
        <v>47883</v>
      </c>
      <c r="M11542" t="s">
        <v>77</v>
      </c>
      <c r="N11542"/>
      <c r="O11542">
        <v>2026</v>
      </c>
      <c r="P11542" s="2">
        <v>2</v>
      </c>
      <c r="Q11542" t="s">
        <v>80</v>
      </c>
      <c r="R11542" s="8">
        <v>46267</v>
      </c>
      <c r="S11542" s="2">
        <v>1</v>
      </c>
      <c r="T11542" s="2" t="s">
        <v>81</v>
      </c>
    </row>
    <row r="11543" spans="1:20" x14ac:dyDescent="0.25">
      <c r="A11543">
        <v>1120362683</v>
      </c>
      <c r="B11543">
        <v>133304975</v>
      </c>
      <c r="C11543" t="s">
        <v>93</v>
      </c>
      <c r="D11543" t="s">
        <v>83</v>
      </c>
      <c r="E11543" t="s">
        <v>76</v>
      </c>
      <c r="F11543" s="7">
        <v>46134</v>
      </c>
      <c r="G11543" s="7">
        <v>46317</v>
      </c>
      <c r="H11543" t="s">
        <v>77</v>
      </c>
      <c r="I11543" t="s">
        <v>84</v>
      </c>
      <c r="J11543" s="7"/>
      <c r="K11543" s="7">
        <v>46168</v>
      </c>
      <c r="L11543" s="7">
        <v>46317</v>
      </c>
      <c r="M11543" t="s">
        <v>77</v>
      </c>
      <c r="N11543"/>
      <c r="O11543">
        <v>2026</v>
      </c>
      <c r="P11543" s="2">
        <v>2</v>
      </c>
      <c r="Q11543" t="s">
        <v>80</v>
      </c>
      <c r="R11543" s="8">
        <v>46267</v>
      </c>
      <c r="S11543" s="2">
        <v>1</v>
      </c>
      <c r="T11543" s="2" t="s">
        <v>81</v>
      </c>
    </row>
    <row r="11544" spans="1:20" x14ac:dyDescent="0.25">
      <c r="A11544">
        <v>1120363242</v>
      </c>
      <c r="B11544">
        <v>111634923</v>
      </c>
      <c r="C11544" t="s">
        <v>82</v>
      </c>
      <c r="D11544" t="s">
        <v>83</v>
      </c>
      <c r="E11544" t="s">
        <v>76</v>
      </c>
      <c r="F11544" s="7">
        <v>42500</v>
      </c>
      <c r="G11544" s="7">
        <v>44287</v>
      </c>
      <c r="H11544" t="s">
        <v>77</v>
      </c>
      <c r="I11544" t="s">
        <v>78</v>
      </c>
      <c r="J11544" s="7">
        <v>45869</v>
      </c>
      <c r="K11544" s="7">
        <v>46146</v>
      </c>
      <c r="L11544" s="7">
        <v>44287</v>
      </c>
      <c r="M11544" t="s">
        <v>77</v>
      </c>
      <c r="N11544" t="s">
        <v>79</v>
      </c>
      <c r="O11544">
        <v>2026</v>
      </c>
      <c r="P11544" s="2">
        <v>2</v>
      </c>
      <c r="Q11544" t="s">
        <v>80</v>
      </c>
      <c r="R11544" s="8">
        <v>46267</v>
      </c>
      <c r="S11544" s="2">
        <v>1</v>
      </c>
      <c r="T11544" s="2" t="s">
        <v>81</v>
      </c>
    </row>
    <row r="11545" spans="1:20" x14ac:dyDescent="0.25">
      <c r="A11545">
        <v>1120363508</v>
      </c>
      <c r="B11545">
        <v>112517632</v>
      </c>
      <c r="C11545" t="s">
        <v>91</v>
      </c>
      <c r="D11545" t="s">
        <v>75</v>
      </c>
      <c r="E11545" t="s">
        <v>76</v>
      </c>
      <c r="F11545" s="7">
        <v>42725</v>
      </c>
      <c r="G11545" s="7">
        <v>44551</v>
      </c>
      <c r="H11545" t="s">
        <v>77</v>
      </c>
      <c r="I11545" t="s">
        <v>78</v>
      </c>
      <c r="J11545" s="7">
        <v>44544</v>
      </c>
      <c r="K11545" s="7">
        <v>42753</v>
      </c>
      <c r="L11545" s="7">
        <v>44551</v>
      </c>
      <c r="M11545" t="s">
        <v>77</v>
      </c>
      <c r="N11545" t="s">
        <v>92</v>
      </c>
      <c r="O11545">
        <v>2026</v>
      </c>
      <c r="P11545" s="2">
        <v>2</v>
      </c>
      <c r="Q11545" t="s">
        <v>80</v>
      </c>
      <c r="R11545" s="8">
        <v>46267</v>
      </c>
      <c r="S11545" s="2">
        <v>1</v>
      </c>
      <c r="T11545" s="2" t="s">
        <v>81</v>
      </c>
    </row>
    <row r="11546" spans="1:20" x14ac:dyDescent="0.25">
      <c r="A11546">
        <v>1120363533</v>
      </c>
      <c r="B11546">
        <v>112608889</v>
      </c>
      <c r="C11546" t="s">
        <v>74</v>
      </c>
      <c r="D11546" t="s">
        <v>83</v>
      </c>
      <c r="E11546" t="s">
        <v>76</v>
      </c>
      <c r="F11546" s="7">
        <v>42779</v>
      </c>
      <c r="G11546" s="7">
        <v>44605</v>
      </c>
      <c r="H11546" t="s">
        <v>77</v>
      </c>
      <c r="I11546" t="s">
        <v>78</v>
      </c>
      <c r="J11546" s="7">
        <v>45860</v>
      </c>
      <c r="K11546" s="7">
        <v>42795</v>
      </c>
      <c r="L11546" s="7">
        <v>44605</v>
      </c>
      <c r="M11546" t="s">
        <v>77</v>
      </c>
      <c r="N11546" t="s">
        <v>79</v>
      </c>
      <c r="O11546">
        <v>2026</v>
      </c>
      <c r="P11546" s="2">
        <v>2</v>
      </c>
      <c r="Q11546" t="s">
        <v>80</v>
      </c>
      <c r="R11546" s="8">
        <v>46267</v>
      </c>
      <c r="S11546" s="2">
        <v>1</v>
      </c>
      <c r="T11546" s="2" t="s">
        <v>81</v>
      </c>
    </row>
    <row r="11547" spans="1:20" x14ac:dyDescent="0.25">
      <c r="A11547">
        <v>1120363602</v>
      </c>
      <c r="B11547">
        <v>112844477</v>
      </c>
      <c r="C11547" t="s">
        <v>91</v>
      </c>
      <c r="D11547" t="s">
        <v>83</v>
      </c>
      <c r="E11547" t="s">
        <v>76</v>
      </c>
      <c r="F11547" s="7">
        <v>42860</v>
      </c>
      <c r="G11547" s="7">
        <v>44686</v>
      </c>
      <c r="H11547" t="s">
        <v>86</v>
      </c>
      <c r="I11547" t="s">
        <v>87</v>
      </c>
      <c r="J11547" s="7">
        <v>45607</v>
      </c>
      <c r="K11547" s="7">
        <v>45748</v>
      </c>
      <c r="L11547" s="7">
        <v>44686</v>
      </c>
      <c r="M11547" t="s">
        <v>86</v>
      </c>
      <c r="N11547" t="s">
        <v>79</v>
      </c>
      <c r="O11547">
        <v>2026</v>
      </c>
      <c r="P11547" s="2">
        <v>2</v>
      </c>
      <c r="Q11547" t="s">
        <v>80</v>
      </c>
      <c r="R11547" s="8">
        <v>46267</v>
      </c>
      <c r="S11547" s="2">
        <v>1</v>
      </c>
      <c r="T11547" s="2" t="s">
        <v>81</v>
      </c>
    </row>
    <row r="11548" spans="1:20" x14ac:dyDescent="0.25">
      <c r="A11548">
        <v>1120364061</v>
      </c>
      <c r="B11548">
        <v>115047649</v>
      </c>
      <c r="C11548" t="s">
        <v>82</v>
      </c>
      <c r="D11548" t="s">
        <v>83</v>
      </c>
      <c r="E11548" t="s">
        <v>76</v>
      </c>
      <c r="F11548" s="7">
        <v>43383</v>
      </c>
      <c r="G11548" s="7">
        <v>45117</v>
      </c>
      <c r="H11548" t="s">
        <v>77</v>
      </c>
      <c r="I11548" t="s">
        <v>78</v>
      </c>
      <c r="J11548" s="7">
        <v>46180</v>
      </c>
      <c r="K11548" s="7">
        <v>43411</v>
      </c>
      <c r="L11548" s="7">
        <v>45117</v>
      </c>
      <c r="M11548" t="s">
        <v>77</v>
      </c>
      <c r="N11548" t="s">
        <v>79</v>
      </c>
      <c r="O11548">
        <v>2026</v>
      </c>
      <c r="P11548" s="2">
        <v>2</v>
      </c>
      <c r="Q11548" t="s">
        <v>80</v>
      </c>
      <c r="R11548" s="8">
        <v>46267</v>
      </c>
      <c r="S11548" s="2">
        <v>1</v>
      </c>
      <c r="T11548" s="2" t="s">
        <v>81</v>
      </c>
    </row>
    <row r="11549" spans="1:20" x14ac:dyDescent="0.25">
      <c r="A11549">
        <v>1120364216</v>
      </c>
      <c r="B11549">
        <v>116821336</v>
      </c>
      <c r="C11549" t="s">
        <v>82</v>
      </c>
      <c r="D11549" t="s">
        <v>83</v>
      </c>
      <c r="E11549" t="s">
        <v>76</v>
      </c>
      <c r="F11549" s="7">
        <v>43548</v>
      </c>
      <c r="G11549" s="7">
        <v>43728</v>
      </c>
      <c r="H11549" t="s">
        <v>77</v>
      </c>
      <c r="I11549" t="s">
        <v>78</v>
      </c>
      <c r="J11549" s="7">
        <v>46118</v>
      </c>
      <c r="K11549" s="7">
        <v>45713</v>
      </c>
      <c r="L11549" s="7">
        <v>43728</v>
      </c>
      <c r="M11549" t="s">
        <v>77</v>
      </c>
      <c r="N11549" t="s">
        <v>79</v>
      </c>
      <c r="O11549">
        <v>2026</v>
      </c>
      <c r="P11549" s="2">
        <v>2</v>
      </c>
      <c r="Q11549" t="s">
        <v>80</v>
      </c>
      <c r="R11549" s="8">
        <v>46267</v>
      </c>
      <c r="S11549" s="2">
        <v>1</v>
      </c>
      <c r="T11549" s="2" t="s">
        <v>81</v>
      </c>
    </row>
    <row r="11550" spans="1:20" x14ac:dyDescent="0.25">
      <c r="A11550">
        <v>1120364217</v>
      </c>
      <c r="B11550">
        <v>116821336</v>
      </c>
      <c r="C11550" t="s">
        <v>82</v>
      </c>
      <c r="D11550" t="s">
        <v>83</v>
      </c>
      <c r="E11550" t="s">
        <v>76</v>
      </c>
      <c r="F11550" s="7">
        <v>43548</v>
      </c>
      <c r="G11550" s="7">
        <v>43728</v>
      </c>
      <c r="H11550" t="s">
        <v>77</v>
      </c>
      <c r="I11550" t="s">
        <v>78</v>
      </c>
      <c r="J11550" s="7">
        <v>46118</v>
      </c>
      <c r="K11550" s="7">
        <v>45748</v>
      </c>
      <c r="L11550" s="7">
        <v>43728</v>
      </c>
      <c r="M11550" t="s">
        <v>77</v>
      </c>
      <c r="N11550" t="s">
        <v>79</v>
      </c>
      <c r="O11550">
        <v>2026</v>
      </c>
      <c r="P11550" s="2">
        <v>2</v>
      </c>
      <c r="Q11550" t="s">
        <v>80</v>
      </c>
      <c r="R11550" s="8">
        <v>46267</v>
      </c>
      <c r="S11550" s="2">
        <v>1</v>
      </c>
      <c r="T11550" s="2" t="s">
        <v>81</v>
      </c>
    </row>
    <row r="11551" spans="1:20" x14ac:dyDescent="0.25">
      <c r="A11551">
        <v>1120364283</v>
      </c>
      <c r="B11551">
        <v>116949271</v>
      </c>
      <c r="C11551" t="s">
        <v>91</v>
      </c>
      <c r="D11551" t="s">
        <v>83</v>
      </c>
      <c r="E11551" t="s">
        <v>76</v>
      </c>
      <c r="F11551" s="7">
        <v>43558</v>
      </c>
      <c r="G11551" s="7">
        <v>43741</v>
      </c>
      <c r="H11551" t="s">
        <v>77</v>
      </c>
      <c r="I11551" t="s">
        <v>78</v>
      </c>
      <c r="J11551" s="7">
        <v>45932</v>
      </c>
      <c r="K11551" s="7">
        <v>43701</v>
      </c>
      <c r="L11551" s="7">
        <v>43741</v>
      </c>
      <c r="M11551" t="s">
        <v>77</v>
      </c>
      <c r="N11551" t="s">
        <v>79</v>
      </c>
      <c r="O11551">
        <v>2026</v>
      </c>
      <c r="P11551" s="2">
        <v>2</v>
      </c>
      <c r="Q11551" t="s">
        <v>80</v>
      </c>
      <c r="R11551" s="8">
        <v>46267</v>
      </c>
      <c r="S11551" s="2">
        <v>1</v>
      </c>
      <c r="T11551" s="2" t="s">
        <v>81</v>
      </c>
    </row>
    <row r="11552" spans="1:20" x14ac:dyDescent="0.25">
      <c r="A11552">
        <v>1120364301</v>
      </c>
      <c r="B11552">
        <v>116968858</v>
      </c>
      <c r="C11552" t="s">
        <v>74</v>
      </c>
      <c r="D11552" t="s">
        <v>88</v>
      </c>
      <c r="E11552" t="s">
        <v>76</v>
      </c>
      <c r="F11552" s="7">
        <v>43561</v>
      </c>
      <c r="G11552" s="7">
        <v>43927</v>
      </c>
      <c r="H11552" t="s">
        <v>77</v>
      </c>
      <c r="I11552" t="s">
        <v>78</v>
      </c>
      <c r="J11552" s="7">
        <v>45907</v>
      </c>
      <c r="K11552" s="7">
        <v>43963</v>
      </c>
      <c r="L11552" s="7">
        <v>43927</v>
      </c>
      <c r="M11552" t="s">
        <v>77</v>
      </c>
      <c r="N11552" t="s">
        <v>79</v>
      </c>
      <c r="O11552">
        <v>2026</v>
      </c>
      <c r="P11552" s="2">
        <v>2</v>
      </c>
      <c r="Q11552" t="s">
        <v>80</v>
      </c>
      <c r="R11552" s="8">
        <v>46267</v>
      </c>
      <c r="S11552" s="2">
        <v>1</v>
      </c>
      <c r="T11552" s="2" t="s">
        <v>81</v>
      </c>
    </row>
    <row r="11553" spans="1:20" x14ac:dyDescent="0.25">
      <c r="A11553">
        <v>1120364321</v>
      </c>
      <c r="B11553">
        <v>116979059</v>
      </c>
      <c r="C11553" t="s">
        <v>82</v>
      </c>
      <c r="D11553" t="s">
        <v>88</v>
      </c>
      <c r="E11553" t="s">
        <v>76</v>
      </c>
      <c r="F11553" s="7">
        <v>43563</v>
      </c>
      <c r="G11553" s="7">
        <v>43929</v>
      </c>
      <c r="H11553" t="s">
        <v>77</v>
      </c>
      <c r="I11553" t="s">
        <v>78</v>
      </c>
      <c r="J11553" s="7">
        <v>45728</v>
      </c>
      <c r="K11553" s="7">
        <v>43658</v>
      </c>
      <c r="L11553" s="7">
        <v>43929</v>
      </c>
      <c r="M11553" t="s">
        <v>77</v>
      </c>
      <c r="N11553" t="s">
        <v>79</v>
      </c>
      <c r="O11553">
        <v>2026</v>
      </c>
      <c r="P11553" s="2">
        <v>2</v>
      </c>
      <c r="Q11553" t="s">
        <v>80</v>
      </c>
      <c r="R11553" s="8">
        <v>46267</v>
      </c>
      <c r="S11553" s="2">
        <v>1</v>
      </c>
      <c r="T11553" s="2" t="s">
        <v>81</v>
      </c>
    </row>
    <row r="11554" spans="1:20" x14ac:dyDescent="0.25">
      <c r="A11554">
        <v>1120364338</v>
      </c>
      <c r="B11554">
        <v>116990840</v>
      </c>
      <c r="C11554" t="s">
        <v>74</v>
      </c>
      <c r="D11554" t="s">
        <v>83</v>
      </c>
      <c r="E11554" t="s">
        <v>76</v>
      </c>
      <c r="F11554" s="7">
        <v>43564</v>
      </c>
      <c r="G11554" s="7">
        <v>43747</v>
      </c>
      <c r="H11554" t="s">
        <v>77</v>
      </c>
      <c r="I11554" t="s">
        <v>78</v>
      </c>
      <c r="J11554" s="7">
        <v>45464</v>
      </c>
      <c r="K11554" s="7">
        <v>43658</v>
      </c>
      <c r="L11554" s="7">
        <v>43747</v>
      </c>
      <c r="M11554" t="s">
        <v>77</v>
      </c>
      <c r="N11554" t="s">
        <v>92</v>
      </c>
      <c r="O11554">
        <v>2026</v>
      </c>
      <c r="P11554" s="2">
        <v>2</v>
      </c>
      <c r="Q11554" t="s">
        <v>80</v>
      </c>
      <c r="R11554" s="8">
        <v>46267</v>
      </c>
      <c r="S11554" s="2">
        <v>1</v>
      </c>
      <c r="T11554" s="2" t="s">
        <v>81</v>
      </c>
    </row>
    <row r="11555" spans="1:20" x14ac:dyDescent="0.25">
      <c r="A11555">
        <v>1120364422</v>
      </c>
      <c r="B11555">
        <v>117067095</v>
      </c>
      <c r="C11555" t="s">
        <v>74</v>
      </c>
      <c r="D11555" t="s">
        <v>83</v>
      </c>
      <c r="E11555" t="s">
        <v>76</v>
      </c>
      <c r="F11555" s="7">
        <v>43574</v>
      </c>
      <c r="G11555" s="7">
        <v>43754</v>
      </c>
      <c r="H11555" t="s">
        <v>77</v>
      </c>
      <c r="I11555" t="s">
        <v>78</v>
      </c>
      <c r="J11555" s="7">
        <v>45425</v>
      </c>
      <c r="K11555" s="7">
        <v>43667</v>
      </c>
      <c r="L11555" s="7">
        <v>43754</v>
      </c>
      <c r="M11555" t="s">
        <v>77</v>
      </c>
      <c r="N11555" t="s">
        <v>79</v>
      </c>
      <c r="O11555">
        <v>2026</v>
      </c>
      <c r="P11555" s="2">
        <v>2</v>
      </c>
      <c r="Q11555" t="s">
        <v>80</v>
      </c>
      <c r="R11555" s="8">
        <v>46267</v>
      </c>
      <c r="S11555" s="2">
        <v>1</v>
      </c>
      <c r="T11555" s="2" t="s">
        <v>81</v>
      </c>
    </row>
    <row r="11556" spans="1:20" x14ac:dyDescent="0.25">
      <c r="A11556">
        <v>1120364453</v>
      </c>
      <c r="B11556">
        <v>117088022</v>
      </c>
      <c r="C11556" t="s">
        <v>96</v>
      </c>
      <c r="D11556" t="s">
        <v>83</v>
      </c>
      <c r="E11556" t="s">
        <v>76</v>
      </c>
      <c r="F11556" s="7">
        <v>43578</v>
      </c>
      <c r="G11556" s="7">
        <v>43761</v>
      </c>
      <c r="H11556" t="s">
        <v>86</v>
      </c>
      <c r="I11556" t="s">
        <v>87</v>
      </c>
      <c r="J11556" s="7">
        <v>46185</v>
      </c>
      <c r="K11556" s="7">
        <v>43667</v>
      </c>
      <c r="L11556" s="7">
        <v>43761</v>
      </c>
      <c r="M11556" t="s">
        <v>86</v>
      </c>
      <c r="N11556" t="s">
        <v>79</v>
      </c>
      <c r="O11556">
        <v>2026</v>
      </c>
      <c r="P11556" s="2">
        <v>2</v>
      </c>
      <c r="Q11556" t="s">
        <v>80</v>
      </c>
      <c r="R11556" s="8">
        <v>46267</v>
      </c>
      <c r="S11556" s="2">
        <v>1</v>
      </c>
      <c r="T11556" s="2" t="s">
        <v>81</v>
      </c>
    </row>
    <row r="11557" spans="1:20" x14ac:dyDescent="0.25">
      <c r="A11557">
        <v>1120364458</v>
      </c>
      <c r="B11557">
        <v>117089440</v>
      </c>
      <c r="C11557" t="s">
        <v>90</v>
      </c>
      <c r="D11557" t="s">
        <v>83</v>
      </c>
      <c r="E11557" t="s">
        <v>76</v>
      </c>
      <c r="F11557" s="7">
        <v>43579</v>
      </c>
      <c r="G11557" s="7">
        <v>43762</v>
      </c>
      <c r="H11557" t="s">
        <v>77</v>
      </c>
      <c r="I11557" t="s">
        <v>78</v>
      </c>
      <c r="J11557" s="7">
        <v>45737</v>
      </c>
      <c r="K11557" s="7">
        <v>43667</v>
      </c>
      <c r="L11557" s="7">
        <v>43762</v>
      </c>
      <c r="M11557" t="s">
        <v>77</v>
      </c>
      <c r="N11557" t="s">
        <v>79</v>
      </c>
      <c r="O11557">
        <v>2026</v>
      </c>
      <c r="P11557" s="2">
        <v>2</v>
      </c>
      <c r="Q11557" t="s">
        <v>80</v>
      </c>
      <c r="R11557" s="8">
        <v>46267</v>
      </c>
      <c r="S11557" s="2">
        <v>1</v>
      </c>
      <c r="T11557" s="2" t="s">
        <v>81</v>
      </c>
    </row>
    <row r="11558" spans="1:20" x14ac:dyDescent="0.25">
      <c r="A11558">
        <v>1120364534</v>
      </c>
      <c r="B11558">
        <v>117159030</v>
      </c>
      <c r="C11558" t="s">
        <v>82</v>
      </c>
      <c r="D11558" t="s">
        <v>83</v>
      </c>
      <c r="E11558" t="s">
        <v>76</v>
      </c>
      <c r="F11558" s="7">
        <v>43589</v>
      </c>
      <c r="G11558" s="7">
        <v>43769</v>
      </c>
      <c r="H11558" t="s">
        <v>77</v>
      </c>
      <c r="I11558" t="s">
        <v>78</v>
      </c>
      <c r="J11558" s="7">
        <v>45593</v>
      </c>
      <c r="K11558" s="7">
        <v>44762</v>
      </c>
      <c r="L11558" s="7">
        <v>43769</v>
      </c>
      <c r="M11558" t="s">
        <v>77</v>
      </c>
      <c r="N11558" t="s">
        <v>92</v>
      </c>
      <c r="O11558">
        <v>2026</v>
      </c>
      <c r="P11558" s="2">
        <v>2</v>
      </c>
      <c r="Q11558" t="s">
        <v>80</v>
      </c>
      <c r="R11558" s="8">
        <v>46267</v>
      </c>
      <c r="S11558" s="2">
        <v>1</v>
      </c>
      <c r="T11558" s="2" t="s">
        <v>81</v>
      </c>
    </row>
    <row r="11559" spans="1:20" x14ac:dyDescent="0.25">
      <c r="A11559">
        <v>1120364542</v>
      </c>
      <c r="B11559">
        <v>117167872</v>
      </c>
      <c r="C11559" t="s">
        <v>82</v>
      </c>
      <c r="D11559" t="s">
        <v>88</v>
      </c>
      <c r="E11559" t="s">
        <v>76</v>
      </c>
      <c r="F11559" s="7">
        <v>43591</v>
      </c>
      <c r="G11559" s="7">
        <v>43771</v>
      </c>
      <c r="H11559" t="s">
        <v>77</v>
      </c>
      <c r="I11559" t="s">
        <v>78</v>
      </c>
      <c r="J11559" s="7">
        <v>44321</v>
      </c>
      <c r="K11559" s="7">
        <v>44785</v>
      </c>
      <c r="L11559" s="7">
        <v>43771</v>
      </c>
      <c r="M11559" t="s">
        <v>77</v>
      </c>
      <c r="N11559" t="s">
        <v>92</v>
      </c>
      <c r="O11559">
        <v>2026</v>
      </c>
      <c r="P11559" s="2">
        <v>2</v>
      </c>
      <c r="Q11559" t="s">
        <v>80</v>
      </c>
      <c r="R11559" s="8">
        <v>46267</v>
      </c>
      <c r="S11559" s="2">
        <v>1</v>
      </c>
      <c r="T11559" s="2" t="s">
        <v>81</v>
      </c>
    </row>
    <row r="11560" spans="1:20" x14ac:dyDescent="0.25">
      <c r="A11560">
        <v>1120364543</v>
      </c>
      <c r="B11560">
        <v>117167872</v>
      </c>
      <c r="C11560" t="s">
        <v>82</v>
      </c>
      <c r="D11560" t="s">
        <v>88</v>
      </c>
      <c r="E11560" t="s">
        <v>76</v>
      </c>
      <c r="F11560" s="7">
        <v>43591</v>
      </c>
      <c r="G11560" s="7">
        <v>43771</v>
      </c>
      <c r="H11560" t="s">
        <v>77</v>
      </c>
      <c r="I11560" t="s">
        <v>78</v>
      </c>
      <c r="J11560" s="7">
        <v>44321</v>
      </c>
      <c r="K11560" s="7">
        <v>43809</v>
      </c>
      <c r="L11560" s="7">
        <v>43771</v>
      </c>
      <c r="M11560" t="s">
        <v>77</v>
      </c>
      <c r="N11560" t="s">
        <v>92</v>
      </c>
      <c r="O11560">
        <v>2026</v>
      </c>
      <c r="P11560" s="2">
        <v>2</v>
      </c>
      <c r="Q11560" t="s">
        <v>80</v>
      </c>
      <c r="R11560" s="8">
        <v>46267</v>
      </c>
      <c r="S11560" s="2">
        <v>1</v>
      </c>
      <c r="T11560" s="2" t="s">
        <v>81</v>
      </c>
    </row>
    <row r="11561" spans="1:20" x14ac:dyDescent="0.25">
      <c r="A11561">
        <v>1120364544</v>
      </c>
      <c r="B11561">
        <v>117167872</v>
      </c>
      <c r="C11561" t="s">
        <v>82</v>
      </c>
      <c r="D11561" t="s">
        <v>88</v>
      </c>
      <c r="E11561" t="s">
        <v>76</v>
      </c>
      <c r="F11561" s="7">
        <v>43591</v>
      </c>
      <c r="G11561" s="7">
        <v>43771</v>
      </c>
      <c r="H11561" t="s">
        <v>77</v>
      </c>
      <c r="I11561" t="s">
        <v>78</v>
      </c>
      <c r="J11561" s="7">
        <v>44321</v>
      </c>
      <c r="K11561" s="7">
        <v>43741</v>
      </c>
      <c r="L11561" s="7">
        <v>43771</v>
      </c>
      <c r="M11561" t="s">
        <v>77</v>
      </c>
      <c r="N11561" t="s">
        <v>92</v>
      </c>
      <c r="O11561">
        <v>2026</v>
      </c>
      <c r="P11561" s="2">
        <v>2</v>
      </c>
      <c r="Q11561" t="s">
        <v>80</v>
      </c>
      <c r="R11561" s="8">
        <v>46267</v>
      </c>
      <c r="S11561" s="2">
        <v>1</v>
      </c>
      <c r="T11561" s="2" t="s">
        <v>81</v>
      </c>
    </row>
    <row r="11562" spans="1:20" x14ac:dyDescent="0.25">
      <c r="A11562">
        <v>1120364631</v>
      </c>
      <c r="B11562">
        <v>117269652</v>
      </c>
      <c r="C11562" t="s">
        <v>91</v>
      </c>
      <c r="D11562" t="s">
        <v>88</v>
      </c>
      <c r="E11562" t="s">
        <v>76</v>
      </c>
      <c r="F11562" s="7">
        <v>43603</v>
      </c>
      <c r="G11562" s="7">
        <v>43969</v>
      </c>
      <c r="H11562" t="s">
        <v>77</v>
      </c>
      <c r="I11562" t="s">
        <v>78</v>
      </c>
      <c r="J11562" s="7">
        <v>45728</v>
      </c>
      <c r="K11562" s="7">
        <v>45057</v>
      </c>
      <c r="L11562" s="7">
        <v>43969</v>
      </c>
      <c r="M11562" t="s">
        <v>77</v>
      </c>
      <c r="N11562" t="s">
        <v>79</v>
      </c>
      <c r="O11562">
        <v>2026</v>
      </c>
      <c r="P11562" s="2">
        <v>2</v>
      </c>
      <c r="Q11562" t="s">
        <v>80</v>
      </c>
      <c r="R11562" s="8">
        <v>46267</v>
      </c>
      <c r="S11562" s="2">
        <v>1</v>
      </c>
      <c r="T11562" s="2" t="s">
        <v>81</v>
      </c>
    </row>
    <row r="11563" spans="1:20" x14ac:dyDescent="0.25">
      <c r="A11563">
        <v>1120364635</v>
      </c>
      <c r="B11563">
        <v>117271393</v>
      </c>
      <c r="C11563" t="s">
        <v>82</v>
      </c>
      <c r="D11563" t="s">
        <v>88</v>
      </c>
      <c r="E11563" t="s">
        <v>76</v>
      </c>
      <c r="F11563" s="7">
        <v>43603</v>
      </c>
      <c r="G11563" s="7">
        <v>43969</v>
      </c>
      <c r="H11563" t="s">
        <v>77</v>
      </c>
      <c r="I11563" t="s">
        <v>78</v>
      </c>
      <c r="J11563" s="7">
        <v>45874</v>
      </c>
      <c r="K11563" s="7">
        <v>44241</v>
      </c>
      <c r="L11563" s="7">
        <v>43969</v>
      </c>
      <c r="M11563" t="s">
        <v>77</v>
      </c>
      <c r="N11563" t="s">
        <v>79</v>
      </c>
      <c r="O11563">
        <v>2026</v>
      </c>
      <c r="P11563" s="2">
        <v>2</v>
      </c>
      <c r="Q11563" t="s">
        <v>80</v>
      </c>
      <c r="R11563" s="8">
        <v>46267</v>
      </c>
      <c r="S11563" s="2">
        <v>1</v>
      </c>
      <c r="T11563" s="2" t="s">
        <v>81</v>
      </c>
    </row>
    <row r="11564" spans="1:20" x14ac:dyDescent="0.25">
      <c r="A11564">
        <v>1120364647</v>
      </c>
      <c r="B11564">
        <v>117291646</v>
      </c>
      <c r="C11564" t="s">
        <v>82</v>
      </c>
      <c r="D11564" t="s">
        <v>83</v>
      </c>
      <c r="E11564" t="s">
        <v>76</v>
      </c>
      <c r="F11564" s="7">
        <v>43606</v>
      </c>
      <c r="G11564" s="7">
        <v>43790</v>
      </c>
      <c r="H11564" t="s">
        <v>77</v>
      </c>
      <c r="I11564" t="s">
        <v>78</v>
      </c>
      <c r="J11564" s="7">
        <v>45924</v>
      </c>
      <c r="K11564" s="7">
        <v>45748</v>
      </c>
      <c r="L11564" s="7">
        <v>43790</v>
      </c>
      <c r="M11564" t="s">
        <v>77</v>
      </c>
      <c r="N11564" t="s">
        <v>79</v>
      </c>
      <c r="O11564">
        <v>2026</v>
      </c>
      <c r="P11564" s="2">
        <v>2</v>
      </c>
      <c r="Q11564" t="s">
        <v>80</v>
      </c>
      <c r="R11564" s="8">
        <v>46267</v>
      </c>
      <c r="S11564" s="2">
        <v>1</v>
      </c>
      <c r="T11564" s="2" t="s">
        <v>81</v>
      </c>
    </row>
    <row r="11565" spans="1:20" x14ac:dyDescent="0.25">
      <c r="A11565">
        <v>1120364669</v>
      </c>
      <c r="B11565">
        <v>117317488</v>
      </c>
      <c r="C11565" t="s">
        <v>85</v>
      </c>
      <c r="D11565" t="s">
        <v>75</v>
      </c>
      <c r="E11565" t="s">
        <v>76</v>
      </c>
      <c r="F11565" s="7">
        <v>43609</v>
      </c>
      <c r="G11565" s="7">
        <v>44088</v>
      </c>
      <c r="H11565" t="s">
        <v>77</v>
      </c>
      <c r="I11565" t="s">
        <v>78</v>
      </c>
      <c r="J11565" s="7">
        <v>45854</v>
      </c>
      <c r="K11565" s="7">
        <v>44014</v>
      </c>
      <c r="L11565" s="7">
        <v>44088</v>
      </c>
      <c r="M11565" t="s">
        <v>77</v>
      </c>
      <c r="N11565" t="s">
        <v>79</v>
      </c>
      <c r="O11565">
        <v>2026</v>
      </c>
      <c r="P11565" s="2">
        <v>2</v>
      </c>
      <c r="Q11565" t="s">
        <v>80</v>
      </c>
      <c r="R11565" s="8">
        <v>46267</v>
      </c>
      <c r="S11565" s="2">
        <v>1</v>
      </c>
      <c r="T11565" s="2" t="s">
        <v>81</v>
      </c>
    </row>
    <row r="11566" spans="1:20" x14ac:dyDescent="0.25">
      <c r="A11566">
        <v>1120364751</v>
      </c>
      <c r="B11566">
        <v>117491042</v>
      </c>
      <c r="C11566" t="s">
        <v>82</v>
      </c>
      <c r="D11566" t="s">
        <v>83</v>
      </c>
      <c r="E11566" t="s">
        <v>76</v>
      </c>
      <c r="F11566" s="7">
        <v>43641</v>
      </c>
      <c r="G11566" s="7">
        <v>43824</v>
      </c>
      <c r="H11566" t="s">
        <v>77</v>
      </c>
      <c r="I11566" t="s">
        <v>84</v>
      </c>
      <c r="J11566" s="7">
        <v>45723</v>
      </c>
      <c r="K11566" s="7">
        <v>46001</v>
      </c>
      <c r="L11566" s="7">
        <v>43824</v>
      </c>
      <c r="M11566" t="s">
        <v>77</v>
      </c>
      <c r="N11566" t="s">
        <v>79</v>
      </c>
      <c r="O11566">
        <v>2026</v>
      </c>
      <c r="P11566" s="2">
        <v>2</v>
      </c>
      <c r="Q11566" t="s">
        <v>80</v>
      </c>
      <c r="R11566" s="8">
        <v>46267</v>
      </c>
      <c r="S11566" s="2">
        <v>1</v>
      </c>
      <c r="T11566" s="2" t="s">
        <v>81</v>
      </c>
    </row>
    <row r="11567" spans="1:20" x14ac:dyDescent="0.25">
      <c r="A11567">
        <v>1120364820</v>
      </c>
      <c r="B11567">
        <v>117684443</v>
      </c>
      <c r="C11567" t="s">
        <v>82</v>
      </c>
      <c r="D11567" t="s">
        <v>88</v>
      </c>
      <c r="E11567" t="s">
        <v>76</v>
      </c>
      <c r="F11567" s="7">
        <v>43677</v>
      </c>
      <c r="G11567" s="7">
        <v>44043</v>
      </c>
      <c r="H11567" t="s">
        <v>77</v>
      </c>
      <c r="I11567" t="s">
        <v>78</v>
      </c>
      <c r="J11567" s="7">
        <v>45106</v>
      </c>
      <c r="K11567" s="7">
        <v>45057</v>
      </c>
      <c r="L11567" s="7">
        <v>44043</v>
      </c>
      <c r="M11567" t="s">
        <v>77</v>
      </c>
      <c r="N11567" t="s">
        <v>92</v>
      </c>
      <c r="O11567">
        <v>2026</v>
      </c>
      <c r="P11567" s="2">
        <v>2</v>
      </c>
      <c r="Q11567" t="s">
        <v>80</v>
      </c>
      <c r="R11567" s="8">
        <v>46267</v>
      </c>
      <c r="S11567" s="2">
        <v>1</v>
      </c>
      <c r="T11567" s="2" t="s">
        <v>81</v>
      </c>
    </row>
    <row r="11568" spans="1:20" x14ac:dyDescent="0.25">
      <c r="A11568">
        <v>1120364967</v>
      </c>
      <c r="B11568">
        <v>117975193</v>
      </c>
      <c r="C11568" t="s">
        <v>82</v>
      </c>
      <c r="D11568" t="s">
        <v>75</v>
      </c>
      <c r="E11568" t="s">
        <v>76</v>
      </c>
      <c r="F11568" s="7">
        <v>43747</v>
      </c>
      <c r="G11568" s="7">
        <v>44113</v>
      </c>
      <c r="H11568" t="s">
        <v>77</v>
      </c>
      <c r="I11568" t="s">
        <v>78</v>
      </c>
      <c r="J11568" s="7">
        <v>45542</v>
      </c>
      <c r="K11568" s="7">
        <v>46058</v>
      </c>
      <c r="L11568" s="7">
        <v>44113</v>
      </c>
      <c r="M11568" t="s">
        <v>77</v>
      </c>
      <c r="N11568" t="s">
        <v>79</v>
      </c>
      <c r="O11568">
        <v>2026</v>
      </c>
      <c r="P11568" s="2">
        <v>2</v>
      </c>
      <c r="Q11568" t="s">
        <v>80</v>
      </c>
      <c r="R11568" s="8">
        <v>46267</v>
      </c>
      <c r="S11568" s="2">
        <v>1</v>
      </c>
      <c r="T11568" s="2" t="s">
        <v>81</v>
      </c>
    </row>
    <row r="11569" spans="1:20" x14ac:dyDescent="0.25">
      <c r="A11569">
        <v>1120365125</v>
      </c>
      <c r="B11569">
        <v>118926481</v>
      </c>
      <c r="C11569" t="s">
        <v>82</v>
      </c>
      <c r="D11569" t="s">
        <v>75</v>
      </c>
      <c r="E11569" t="s">
        <v>76</v>
      </c>
      <c r="F11569" s="7">
        <v>43937</v>
      </c>
      <c r="G11569" s="7">
        <v>45763</v>
      </c>
      <c r="H11569" t="s">
        <v>86</v>
      </c>
      <c r="I11569" t="s">
        <v>87</v>
      </c>
      <c r="J11569" s="7">
        <v>44705</v>
      </c>
      <c r="K11569" s="7">
        <v>44004</v>
      </c>
      <c r="L11569" s="7">
        <v>45763</v>
      </c>
      <c r="M11569" t="s">
        <v>86</v>
      </c>
      <c r="N11569" t="s">
        <v>92</v>
      </c>
      <c r="O11569">
        <v>2026</v>
      </c>
      <c r="P11569" s="2">
        <v>2</v>
      </c>
      <c r="Q11569" t="s">
        <v>80</v>
      </c>
      <c r="R11569" s="8">
        <v>46267</v>
      </c>
      <c r="S11569" s="2">
        <v>1</v>
      </c>
      <c r="T11569" s="2" t="s">
        <v>81</v>
      </c>
    </row>
    <row r="11570" spans="1:20" x14ac:dyDescent="0.25">
      <c r="A11570">
        <v>1120365139</v>
      </c>
      <c r="B11570">
        <v>118951846</v>
      </c>
      <c r="C11570" t="s">
        <v>82</v>
      </c>
      <c r="D11570" t="s">
        <v>83</v>
      </c>
      <c r="E11570" t="s">
        <v>76</v>
      </c>
      <c r="F11570" s="7">
        <v>43948</v>
      </c>
      <c r="G11570" s="7">
        <v>44131</v>
      </c>
      <c r="H11570" t="s">
        <v>77</v>
      </c>
      <c r="I11570" t="s">
        <v>78</v>
      </c>
      <c r="J11570" s="7">
        <v>45437</v>
      </c>
      <c r="K11570" s="7">
        <v>44785</v>
      </c>
      <c r="L11570" s="7">
        <v>44131</v>
      </c>
      <c r="M11570" t="s">
        <v>77</v>
      </c>
      <c r="N11570" t="s">
        <v>79</v>
      </c>
      <c r="O11570">
        <v>2026</v>
      </c>
      <c r="P11570" s="2">
        <v>2</v>
      </c>
      <c r="Q11570" t="s">
        <v>80</v>
      </c>
      <c r="R11570" s="8">
        <v>46267</v>
      </c>
      <c r="S11570" s="2">
        <v>1</v>
      </c>
      <c r="T11570" s="2" t="s">
        <v>81</v>
      </c>
    </row>
    <row r="11571" spans="1:20" x14ac:dyDescent="0.25">
      <c r="A11571">
        <v>1120365216</v>
      </c>
      <c r="B11571">
        <v>119078695</v>
      </c>
      <c r="C11571" t="s">
        <v>82</v>
      </c>
      <c r="D11571" t="s">
        <v>75</v>
      </c>
      <c r="E11571" t="s">
        <v>76</v>
      </c>
      <c r="F11571" s="7">
        <v>43980</v>
      </c>
      <c r="G11571" s="7">
        <v>45806</v>
      </c>
      <c r="H11571" t="s">
        <v>77</v>
      </c>
      <c r="I11571" t="s">
        <v>78</v>
      </c>
      <c r="J11571" s="7">
        <v>45783</v>
      </c>
      <c r="K11571" s="7">
        <v>44174</v>
      </c>
      <c r="L11571" s="7">
        <v>45806</v>
      </c>
      <c r="M11571" t="s">
        <v>77</v>
      </c>
      <c r="N11571" t="s">
        <v>79</v>
      </c>
      <c r="O11571">
        <v>2026</v>
      </c>
      <c r="P11571" s="2">
        <v>2</v>
      </c>
      <c r="Q11571" t="s">
        <v>80</v>
      </c>
      <c r="R11571" s="8">
        <v>46267</v>
      </c>
      <c r="S11571" s="2">
        <v>1</v>
      </c>
      <c r="T11571" s="2" t="s">
        <v>81</v>
      </c>
    </row>
    <row r="11572" spans="1:20" x14ac:dyDescent="0.25">
      <c r="A11572">
        <v>1120365247</v>
      </c>
      <c r="B11572">
        <v>119117954</v>
      </c>
      <c r="C11572" t="s">
        <v>98</v>
      </c>
      <c r="D11572" t="s">
        <v>83</v>
      </c>
      <c r="E11572" t="s">
        <v>76</v>
      </c>
      <c r="F11572" s="7">
        <v>43988</v>
      </c>
      <c r="G11572" s="7">
        <v>45814</v>
      </c>
      <c r="H11572" t="s">
        <v>77</v>
      </c>
      <c r="I11572" t="s">
        <v>84</v>
      </c>
      <c r="J11572" s="7">
        <v>45607</v>
      </c>
      <c r="K11572" s="7">
        <v>45743</v>
      </c>
      <c r="L11572" s="7">
        <v>45814</v>
      </c>
      <c r="M11572" t="s">
        <v>77</v>
      </c>
      <c r="N11572" t="s">
        <v>79</v>
      </c>
      <c r="O11572">
        <v>2026</v>
      </c>
      <c r="P11572" s="2">
        <v>2</v>
      </c>
      <c r="Q11572" t="s">
        <v>80</v>
      </c>
      <c r="R11572" s="8">
        <v>46267</v>
      </c>
      <c r="S11572" s="2">
        <v>1</v>
      </c>
      <c r="T11572" s="2" t="s">
        <v>81</v>
      </c>
    </row>
    <row r="11573" spans="1:20" x14ac:dyDescent="0.25">
      <c r="A11573">
        <v>1120365321</v>
      </c>
      <c r="B11573">
        <v>119199177</v>
      </c>
      <c r="C11573" t="s">
        <v>96</v>
      </c>
      <c r="D11573" t="s">
        <v>75</v>
      </c>
      <c r="E11573" t="s">
        <v>76</v>
      </c>
      <c r="F11573" s="7">
        <v>44005</v>
      </c>
      <c r="G11573" s="7">
        <v>44370</v>
      </c>
      <c r="H11573" t="s">
        <v>86</v>
      </c>
      <c r="I11573" t="s">
        <v>87</v>
      </c>
      <c r="J11573" s="7">
        <v>45685</v>
      </c>
      <c r="K11573" s="7">
        <v>46085</v>
      </c>
      <c r="L11573" s="7">
        <v>44370</v>
      </c>
      <c r="M11573" t="s">
        <v>86</v>
      </c>
      <c r="N11573" t="s">
        <v>79</v>
      </c>
      <c r="O11573">
        <v>2026</v>
      </c>
      <c r="P11573" s="2">
        <v>2</v>
      </c>
      <c r="Q11573" t="s">
        <v>80</v>
      </c>
      <c r="R11573" s="8">
        <v>46267</v>
      </c>
      <c r="S11573" s="2">
        <v>1</v>
      </c>
      <c r="T11573" s="2" t="s">
        <v>81</v>
      </c>
    </row>
    <row r="11574" spans="1:20" x14ac:dyDescent="0.25">
      <c r="A11574">
        <v>1120365392</v>
      </c>
      <c r="B11574">
        <v>119300755</v>
      </c>
      <c r="C11574" t="s">
        <v>74</v>
      </c>
      <c r="D11574" t="s">
        <v>88</v>
      </c>
      <c r="E11574" t="s">
        <v>76</v>
      </c>
      <c r="F11574" s="7">
        <v>44014</v>
      </c>
      <c r="G11574" s="7">
        <v>45840</v>
      </c>
      <c r="H11574" t="s">
        <v>77</v>
      </c>
      <c r="I11574" t="s">
        <v>78</v>
      </c>
      <c r="J11574" s="7">
        <v>45537</v>
      </c>
      <c r="K11574" s="7">
        <v>45952</v>
      </c>
      <c r="L11574" s="7">
        <v>45840</v>
      </c>
      <c r="M11574" t="s">
        <v>77</v>
      </c>
      <c r="N11574" t="s">
        <v>79</v>
      </c>
      <c r="O11574">
        <v>2026</v>
      </c>
      <c r="P11574" s="2">
        <v>2</v>
      </c>
      <c r="Q11574" t="s">
        <v>80</v>
      </c>
      <c r="R11574" s="8">
        <v>46267</v>
      </c>
      <c r="S11574" s="2">
        <v>1</v>
      </c>
      <c r="T11574" s="2" t="s">
        <v>81</v>
      </c>
    </row>
    <row r="11575" spans="1:20" x14ac:dyDescent="0.25">
      <c r="A11575">
        <v>1120365443</v>
      </c>
      <c r="B11575">
        <v>119339739</v>
      </c>
      <c r="C11575" t="s">
        <v>91</v>
      </c>
      <c r="D11575" t="s">
        <v>75</v>
      </c>
      <c r="E11575" t="s">
        <v>76</v>
      </c>
      <c r="F11575" s="7">
        <v>44021</v>
      </c>
      <c r="G11575" s="7">
        <v>45847</v>
      </c>
      <c r="H11575" t="s">
        <v>77</v>
      </c>
      <c r="I11575" t="s">
        <v>78</v>
      </c>
      <c r="J11575" s="7">
        <v>45778</v>
      </c>
      <c r="K11575" s="7">
        <v>44146</v>
      </c>
      <c r="L11575" s="7">
        <v>45847</v>
      </c>
      <c r="M11575" t="s">
        <v>77</v>
      </c>
      <c r="N11575" t="s">
        <v>79</v>
      </c>
      <c r="O11575">
        <v>2026</v>
      </c>
      <c r="P11575" s="2">
        <v>2</v>
      </c>
      <c r="Q11575" t="s">
        <v>80</v>
      </c>
      <c r="R11575" s="8">
        <v>46267</v>
      </c>
      <c r="S11575" s="2">
        <v>1</v>
      </c>
      <c r="T11575" s="2" t="s">
        <v>81</v>
      </c>
    </row>
    <row r="11576" spans="1:20" x14ac:dyDescent="0.25">
      <c r="A11576">
        <v>1120365527</v>
      </c>
      <c r="B11576">
        <v>119466959</v>
      </c>
      <c r="C11576" t="s">
        <v>82</v>
      </c>
      <c r="D11576" t="s">
        <v>88</v>
      </c>
      <c r="E11576" t="s">
        <v>76</v>
      </c>
      <c r="F11576" s="7">
        <v>44029</v>
      </c>
      <c r="G11576" s="7">
        <v>44394</v>
      </c>
      <c r="H11576" t="s">
        <v>77</v>
      </c>
      <c r="I11576" t="s">
        <v>78</v>
      </c>
      <c r="J11576" s="7">
        <v>45855</v>
      </c>
      <c r="K11576" s="7">
        <v>45825</v>
      </c>
      <c r="L11576" s="7">
        <v>44394</v>
      </c>
      <c r="M11576" t="s">
        <v>77</v>
      </c>
      <c r="N11576" t="s">
        <v>79</v>
      </c>
      <c r="O11576">
        <v>2026</v>
      </c>
      <c r="P11576" s="2">
        <v>2</v>
      </c>
      <c r="Q11576" t="s">
        <v>80</v>
      </c>
      <c r="R11576" s="8">
        <v>46267</v>
      </c>
      <c r="S11576" s="2">
        <v>1</v>
      </c>
      <c r="T11576" s="2" t="s">
        <v>81</v>
      </c>
    </row>
    <row r="11577" spans="1:20" x14ac:dyDescent="0.25">
      <c r="A11577">
        <v>1120365533</v>
      </c>
      <c r="B11577">
        <v>119467278</v>
      </c>
      <c r="C11577" t="s">
        <v>82</v>
      </c>
      <c r="D11577" t="s">
        <v>88</v>
      </c>
      <c r="E11577" t="s">
        <v>76</v>
      </c>
      <c r="F11577" s="7">
        <v>44021</v>
      </c>
      <c r="G11577" s="7">
        <v>44205</v>
      </c>
      <c r="H11577" t="s">
        <v>77</v>
      </c>
      <c r="I11577" t="s">
        <v>84</v>
      </c>
      <c r="J11577" s="7">
        <v>45745</v>
      </c>
      <c r="K11577" s="7">
        <v>45748</v>
      </c>
      <c r="L11577" s="7">
        <v>44205</v>
      </c>
      <c r="M11577" t="s">
        <v>77</v>
      </c>
      <c r="N11577" t="s">
        <v>79</v>
      </c>
      <c r="O11577">
        <v>2026</v>
      </c>
      <c r="P11577" s="2">
        <v>2</v>
      </c>
      <c r="Q11577" t="s">
        <v>80</v>
      </c>
      <c r="R11577" s="8">
        <v>46267</v>
      </c>
      <c r="S11577" s="2">
        <v>1</v>
      </c>
      <c r="T11577" s="2" t="s">
        <v>81</v>
      </c>
    </row>
    <row r="11578" spans="1:20" x14ac:dyDescent="0.25">
      <c r="A11578">
        <v>1120365710</v>
      </c>
      <c r="B11578">
        <v>119567990</v>
      </c>
      <c r="C11578" t="s">
        <v>82</v>
      </c>
      <c r="D11578" t="s">
        <v>75</v>
      </c>
      <c r="E11578" t="s">
        <v>76</v>
      </c>
      <c r="F11578" s="7">
        <v>44049</v>
      </c>
      <c r="G11578" s="7">
        <v>44414</v>
      </c>
      <c r="H11578" t="s">
        <v>77</v>
      </c>
      <c r="I11578" t="s">
        <v>78</v>
      </c>
      <c r="J11578" s="7">
        <v>45637</v>
      </c>
      <c r="K11578" s="7">
        <v>45748</v>
      </c>
      <c r="L11578" s="7">
        <v>44414</v>
      </c>
      <c r="M11578" t="s">
        <v>77</v>
      </c>
      <c r="N11578" t="s">
        <v>92</v>
      </c>
      <c r="O11578">
        <v>2026</v>
      </c>
      <c r="P11578" s="2">
        <v>2</v>
      </c>
      <c r="Q11578" t="s">
        <v>80</v>
      </c>
      <c r="R11578" s="8">
        <v>46267</v>
      </c>
      <c r="S11578" s="2">
        <v>1</v>
      </c>
      <c r="T11578" s="2" t="s">
        <v>81</v>
      </c>
    </row>
    <row r="11579" spans="1:20" x14ac:dyDescent="0.25">
      <c r="A11579">
        <v>1120365808</v>
      </c>
      <c r="B11579">
        <v>119621437</v>
      </c>
      <c r="C11579" t="s">
        <v>74</v>
      </c>
      <c r="D11579" t="s">
        <v>75</v>
      </c>
      <c r="E11579" t="s">
        <v>76</v>
      </c>
      <c r="F11579" s="7">
        <v>44058</v>
      </c>
      <c r="G11579" s="7">
        <v>44423</v>
      </c>
      <c r="H11579" t="s">
        <v>86</v>
      </c>
      <c r="I11579" t="s">
        <v>87</v>
      </c>
      <c r="J11579" s="7">
        <v>45863</v>
      </c>
      <c r="K11579" s="7">
        <v>44060</v>
      </c>
      <c r="L11579" s="7">
        <v>44423</v>
      </c>
      <c r="M11579" t="s">
        <v>86</v>
      </c>
      <c r="N11579" t="s">
        <v>79</v>
      </c>
      <c r="O11579">
        <v>2026</v>
      </c>
      <c r="P11579" s="2">
        <v>2</v>
      </c>
      <c r="Q11579" t="s">
        <v>80</v>
      </c>
      <c r="R11579" s="8">
        <v>46267</v>
      </c>
      <c r="S11579" s="2">
        <v>1</v>
      </c>
      <c r="T11579" s="2" t="s">
        <v>81</v>
      </c>
    </row>
    <row r="11580" spans="1:20" x14ac:dyDescent="0.25">
      <c r="A11580">
        <v>1120366041</v>
      </c>
      <c r="B11580">
        <v>119719511</v>
      </c>
      <c r="C11580" t="s">
        <v>74</v>
      </c>
      <c r="D11580" t="s">
        <v>75</v>
      </c>
      <c r="E11580" t="s">
        <v>76</v>
      </c>
      <c r="F11580" s="7">
        <v>44079</v>
      </c>
      <c r="G11580" s="7">
        <v>44444</v>
      </c>
      <c r="H11580" t="s">
        <v>86</v>
      </c>
      <c r="I11580" t="s">
        <v>87</v>
      </c>
      <c r="J11580" s="7">
        <v>45799</v>
      </c>
      <c r="K11580" s="7">
        <v>46101</v>
      </c>
      <c r="L11580" s="7">
        <v>44444</v>
      </c>
      <c r="M11580" t="s">
        <v>86</v>
      </c>
      <c r="N11580" t="s">
        <v>79</v>
      </c>
      <c r="O11580">
        <v>2026</v>
      </c>
      <c r="P11580" s="2">
        <v>2</v>
      </c>
      <c r="Q11580" t="s">
        <v>80</v>
      </c>
      <c r="R11580" s="8">
        <v>46267</v>
      </c>
      <c r="S11580" s="2">
        <v>1</v>
      </c>
      <c r="T11580" s="2" t="s">
        <v>81</v>
      </c>
    </row>
    <row r="11581" spans="1:20" x14ac:dyDescent="0.25">
      <c r="A11581">
        <v>1120366245</v>
      </c>
      <c r="B11581">
        <v>119854373</v>
      </c>
      <c r="C11581" t="s">
        <v>74</v>
      </c>
      <c r="D11581" t="s">
        <v>75</v>
      </c>
      <c r="E11581" t="s">
        <v>76</v>
      </c>
      <c r="F11581" s="7">
        <v>44109</v>
      </c>
      <c r="G11581" s="7">
        <v>44474</v>
      </c>
      <c r="H11581" t="s">
        <v>86</v>
      </c>
      <c r="I11581" t="s">
        <v>87</v>
      </c>
      <c r="J11581" s="7">
        <v>45736</v>
      </c>
      <c r="K11581" s="7">
        <v>46110</v>
      </c>
      <c r="L11581" s="7">
        <v>44474</v>
      </c>
      <c r="M11581" t="s">
        <v>86</v>
      </c>
      <c r="N11581" t="s">
        <v>79</v>
      </c>
      <c r="O11581">
        <v>2026</v>
      </c>
      <c r="P11581" s="2">
        <v>2</v>
      </c>
      <c r="Q11581" t="s">
        <v>80</v>
      </c>
      <c r="R11581" s="8">
        <v>46267</v>
      </c>
      <c r="S11581" s="2">
        <v>1</v>
      </c>
      <c r="T11581" s="2" t="s">
        <v>81</v>
      </c>
    </row>
    <row r="11582" spans="1:20" x14ac:dyDescent="0.25">
      <c r="A11582">
        <v>1120366793</v>
      </c>
      <c r="B11582">
        <v>120740900</v>
      </c>
      <c r="C11582" t="s">
        <v>82</v>
      </c>
      <c r="D11582" t="s">
        <v>75</v>
      </c>
      <c r="E11582" t="s">
        <v>76</v>
      </c>
      <c r="F11582" s="7">
        <v>44290</v>
      </c>
      <c r="G11582" s="7">
        <v>46116</v>
      </c>
      <c r="H11582" t="s">
        <v>77</v>
      </c>
      <c r="I11582" t="s">
        <v>78</v>
      </c>
      <c r="J11582" s="7">
        <v>45146</v>
      </c>
      <c r="K11582" s="7">
        <v>44290</v>
      </c>
      <c r="L11582" s="7">
        <v>46116</v>
      </c>
      <c r="M11582" t="s">
        <v>77</v>
      </c>
      <c r="N11582" t="s">
        <v>92</v>
      </c>
      <c r="O11582">
        <v>2026</v>
      </c>
      <c r="P11582" s="2">
        <v>2</v>
      </c>
      <c r="Q11582" t="s">
        <v>80</v>
      </c>
      <c r="R11582" s="8">
        <v>46267</v>
      </c>
      <c r="S11582" s="2">
        <v>1</v>
      </c>
      <c r="T11582" s="2" t="s">
        <v>81</v>
      </c>
    </row>
    <row r="11583" spans="1:20" x14ac:dyDescent="0.25">
      <c r="A11583">
        <v>1120366895</v>
      </c>
      <c r="B11583">
        <v>120857410</v>
      </c>
      <c r="C11583" t="s">
        <v>82</v>
      </c>
      <c r="D11583" t="s">
        <v>88</v>
      </c>
      <c r="E11583" t="s">
        <v>76</v>
      </c>
      <c r="F11583" s="7">
        <v>44306</v>
      </c>
      <c r="G11583" s="7">
        <v>44671</v>
      </c>
      <c r="H11583" t="s">
        <v>77</v>
      </c>
      <c r="I11583" t="s">
        <v>78</v>
      </c>
      <c r="J11583" s="7">
        <v>45803</v>
      </c>
      <c r="K11583" s="7">
        <v>45902</v>
      </c>
      <c r="L11583" s="7">
        <v>44671</v>
      </c>
      <c r="M11583" t="s">
        <v>77</v>
      </c>
      <c r="N11583" t="s">
        <v>79</v>
      </c>
      <c r="O11583">
        <v>2026</v>
      </c>
      <c r="P11583" s="2">
        <v>2</v>
      </c>
      <c r="Q11583" t="s">
        <v>80</v>
      </c>
      <c r="R11583" s="8">
        <v>46267</v>
      </c>
      <c r="S11583" s="2">
        <v>1</v>
      </c>
      <c r="T11583" s="2" t="s">
        <v>81</v>
      </c>
    </row>
    <row r="11584" spans="1:20" x14ac:dyDescent="0.25">
      <c r="A11584">
        <v>1120366946</v>
      </c>
      <c r="B11584">
        <v>120905258</v>
      </c>
      <c r="C11584" t="s">
        <v>74</v>
      </c>
      <c r="D11584" t="s">
        <v>83</v>
      </c>
      <c r="E11584" t="s">
        <v>76</v>
      </c>
      <c r="F11584" s="7">
        <v>44314</v>
      </c>
      <c r="G11584" s="7">
        <v>46140</v>
      </c>
      <c r="H11584" t="s">
        <v>86</v>
      </c>
      <c r="I11584" t="s">
        <v>87</v>
      </c>
      <c r="J11584" s="7">
        <v>45607</v>
      </c>
      <c r="K11584" s="7">
        <v>46126</v>
      </c>
      <c r="L11584" s="7">
        <v>46140</v>
      </c>
      <c r="M11584" t="s">
        <v>86</v>
      </c>
      <c r="N11584" t="s">
        <v>79</v>
      </c>
      <c r="O11584">
        <v>2026</v>
      </c>
      <c r="P11584" s="2">
        <v>2</v>
      </c>
      <c r="Q11584" t="s">
        <v>80</v>
      </c>
      <c r="R11584" s="8">
        <v>46267</v>
      </c>
      <c r="S11584" s="2">
        <v>1</v>
      </c>
      <c r="T11584" s="2" t="s">
        <v>81</v>
      </c>
    </row>
    <row r="11585" spans="1:20" x14ac:dyDescent="0.25">
      <c r="A11585">
        <v>1120366980</v>
      </c>
      <c r="B11585">
        <v>120928608</v>
      </c>
      <c r="C11585" t="s">
        <v>82</v>
      </c>
      <c r="D11585" t="s">
        <v>75</v>
      </c>
      <c r="E11585" t="s">
        <v>76</v>
      </c>
      <c r="F11585" s="7">
        <v>44320</v>
      </c>
      <c r="G11585" s="7">
        <v>46146</v>
      </c>
      <c r="H11585" t="s">
        <v>77</v>
      </c>
      <c r="I11585" t="s">
        <v>89</v>
      </c>
      <c r="J11585" s="7">
        <v>46148</v>
      </c>
      <c r="K11585" s="7">
        <v>46094</v>
      </c>
      <c r="L11585" s="7">
        <v>46146</v>
      </c>
      <c r="M11585" t="s">
        <v>77</v>
      </c>
      <c r="N11585" t="s">
        <v>79</v>
      </c>
      <c r="O11585">
        <v>2026</v>
      </c>
      <c r="P11585" s="2">
        <v>2</v>
      </c>
      <c r="Q11585" t="s">
        <v>80</v>
      </c>
      <c r="R11585" s="8">
        <v>46267</v>
      </c>
      <c r="S11585" s="2">
        <v>1</v>
      </c>
      <c r="T11585" s="2" t="s">
        <v>81</v>
      </c>
    </row>
    <row r="11586" spans="1:20" x14ac:dyDescent="0.25">
      <c r="A11586">
        <v>1120366996</v>
      </c>
      <c r="B11586">
        <v>120942374</v>
      </c>
      <c r="C11586" t="s">
        <v>82</v>
      </c>
      <c r="D11586" t="s">
        <v>83</v>
      </c>
      <c r="E11586" t="s">
        <v>76</v>
      </c>
      <c r="F11586" s="7">
        <v>44322</v>
      </c>
      <c r="G11586" s="7">
        <v>44506</v>
      </c>
      <c r="H11586" t="s">
        <v>77</v>
      </c>
      <c r="I11586" t="s">
        <v>78</v>
      </c>
      <c r="J11586" s="7">
        <v>46088</v>
      </c>
      <c r="K11586" s="7">
        <v>45307</v>
      </c>
      <c r="L11586" s="7">
        <v>44506</v>
      </c>
      <c r="M11586" t="s">
        <v>77</v>
      </c>
      <c r="N11586" t="s">
        <v>79</v>
      </c>
      <c r="O11586">
        <v>2026</v>
      </c>
      <c r="P11586" s="2">
        <v>2</v>
      </c>
      <c r="Q11586" t="s">
        <v>80</v>
      </c>
      <c r="R11586" s="8">
        <v>46267</v>
      </c>
      <c r="S11586" s="2">
        <v>1</v>
      </c>
      <c r="T11586" s="2" t="s">
        <v>81</v>
      </c>
    </row>
    <row r="11587" spans="1:20" x14ac:dyDescent="0.25">
      <c r="A11587">
        <v>1120366997</v>
      </c>
      <c r="B11587">
        <v>120942374</v>
      </c>
      <c r="C11587" t="s">
        <v>82</v>
      </c>
      <c r="D11587" t="s">
        <v>83</v>
      </c>
      <c r="E11587" t="s">
        <v>76</v>
      </c>
      <c r="F11587" s="7">
        <v>44322</v>
      </c>
      <c r="G11587" s="7">
        <v>44506</v>
      </c>
      <c r="H11587" t="s">
        <v>77</v>
      </c>
      <c r="I11587" t="s">
        <v>78</v>
      </c>
      <c r="J11587" s="7">
        <v>46088</v>
      </c>
      <c r="K11587" s="7">
        <v>45748</v>
      </c>
      <c r="L11587" s="7">
        <v>44506</v>
      </c>
      <c r="M11587" t="s">
        <v>77</v>
      </c>
      <c r="N11587" t="s">
        <v>79</v>
      </c>
      <c r="O11587">
        <v>2026</v>
      </c>
      <c r="P11587" s="2">
        <v>2</v>
      </c>
      <c r="Q11587" t="s">
        <v>80</v>
      </c>
      <c r="R11587" s="8">
        <v>46267</v>
      </c>
      <c r="S11587" s="2">
        <v>1</v>
      </c>
      <c r="T11587" s="2" t="s">
        <v>81</v>
      </c>
    </row>
    <row r="11588" spans="1:20" x14ac:dyDescent="0.25">
      <c r="A11588">
        <v>1120367263</v>
      </c>
      <c r="B11588">
        <v>121561814</v>
      </c>
      <c r="C11588" t="s">
        <v>93</v>
      </c>
      <c r="D11588" t="s">
        <v>75</v>
      </c>
      <c r="E11588" t="s">
        <v>76</v>
      </c>
      <c r="F11588" s="7">
        <v>44365</v>
      </c>
      <c r="G11588" s="7">
        <v>44730</v>
      </c>
      <c r="H11588" t="s">
        <v>86</v>
      </c>
      <c r="I11588" t="s">
        <v>87</v>
      </c>
      <c r="J11588" s="7">
        <v>45940</v>
      </c>
      <c r="K11588" s="7">
        <v>44406</v>
      </c>
      <c r="L11588" s="7">
        <v>44730</v>
      </c>
      <c r="M11588" t="s">
        <v>86</v>
      </c>
      <c r="N11588" t="s">
        <v>79</v>
      </c>
      <c r="O11588">
        <v>2026</v>
      </c>
      <c r="P11588" s="2">
        <v>2</v>
      </c>
      <c r="Q11588" t="s">
        <v>80</v>
      </c>
      <c r="R11588" s="8">
        <v>46267</v>
      </c>
      <c r="S11588" s="2">
        <v>1</v>
      </c>
      <c r="T11588" s="2" t="s">
        <v>81</v>
      </c>
    </row>
    <row r="11589" spans="1:20" x14ac:dyDescent="0.25">
      <c r="A11589">
        <v>1120367513</v>
      </c>
      <c r="B11589">
        <v>121748918</v>
      </c>
      <c r="C11589" t="s">
        <v>90</v>
      </c>
      <c r="D11589" t="s">
        <v>88</v>
      </c>
      <c r="E11589" t="s">
        <v>76</v>
      </c>
      <c r="F11589" s="7">
        <v>44394</v>
      </c>
      <c r="G11589" s="7">
        <v>44759</v>
      </c>
      <c r="H11589" t="s">
        <v>77</v>
      </c>
      <c r="I11589" t="s">
        <v>78</v>
      </c>
      <c r="J11589" s="7">
        <v>46146</v>
      </c>
      <c r="K11589" s="7">
        <v>45546</v>
      </c>
      <c r="L11589" s="7">
        <v>44759</v>
      </c>
      <c r="M11589" t="s">
        <v>77</v>
      </c>
      <c r="N11589" t="s">
        <v>79</v>
      </c>
      <c r="O11589">
        <v>2026</v>
      </c>
      <c r="P11589" s="2">
        <v>2</v>
      </c>
      <c r="Q11589" t="s">
        <v>80</v>
      </c>
      <c r="R11589" s="8">
        <v>46267</v>
      </c>
      <c r="S11589" s="2">
        <v>1</v>
      </c>
      <c r="T11589" s="2" t="s">
        <v>81</v>
      </c>
    </row>
    <row r="11590" spans="1:20" x14ac:dyDescent="0.25">
      <c r="A11590">
        <v>1120368041</v>
      </c>
      <c r="B11590">
        <v>121976966</v>
      </c>
      <c r="C11590" t="s">
        <v>97</v>
      </c>
      <c r="D11590" t="s">
        <v>75</v>
      </c>
      <c r="E11590" t="s">
        <v>76</v>
      </c>
      <c r="F11590" s="7">
        <v>44439</v>
      </c>
      <c r="G11590" s="7">
        <v>44530</v>
      </c>
      <c r="H11590" t="s">
        <v>77</v>
      </c>
      <c r="I11590" t="s">
        <v>78</v>
      </c>
      <c r="J11590" s="7"/>
      <c r="K11590" s="7">
        <v>44439</v>
      </c>
      <c r="L11590" s="7">
        <v>44530</v>
      </c>
      <c r="M11590" t="s">
        <v>77</v>
      </c>
      <c r="N11590"/>
      <c r="O11590">
        <v>2026</v>
      </c>
      <c r="P11590" s="2">
        <v>2</v>
      </c>
      <c r="Q11590" t="s">
        <v>80</v>
      </c>
      <c r="R11590" s="8">
        <v>46267</v>
      </c>
      <c r="S11590" s="2">
        <v>1</v>
      </c>
      <c r="T11590" s="2" t="s">
        <v>81</v>
      </c>
    </row>
    <row r="11591" spans="1:20" x14ac:dyDescent="0.25">
      <c r="A11591">
        <v>1120369474</v>
      </c>
      <c r="B11591">
        <v>123280726</v>
      </c>
      <c r="C11591" t="s">
        <v>74</v>
      </c>
      <c r="D11591" t="s">
        <v>75</v>
      </c>
      <c r="E11591" t="s">
        <v>76</v>
      </c>
      <c r="F11591" s="7">
        <v>44660</v>
      </c>
      <c r="G11591" s="7">
        <v>45025</v>
      </c>
      <c r="H11591" t="s">
        <v>86</v>
      </c>
      <c r="I11591" t="s">
        <v>87</v>
      </c>
      <c r="J11591" s="7">
        <v>45035</v>
      </c>
      <c r="K11591" s="7">
        <v>46027</v>
      </c>
      <c r="L11591" s="7">
        <v>45025</v>
      </c>
      <c r="M11591" t="s">
        <v>86</v>
      </c>
      <c r="N11591" t="s">
        <v>92</v>
      </c>
      <c r="O11591">
        <v>2026</v>
      </c>
      <c r="P11591" s="2">
        <v>2</v>
      </c>
      <c r="Q11591" t="s">
        <v>80</v>
      </c>
      <c r="R11591" s="8">
        <v>46267</v>
      </c>
      <c r="S11591" s="2">
        <v>1</v>
      </c>
      <c r="T11591" s="2" t="s">
        <v>81</v>
      </c>
    </row>
    <row r="11592" spans="1:20" x14ac:dyDescent="0.25">
      <c r="A11592">
        <v>1120369517</v>
      </c>
      <c r="B11592">
        <v>123326980</v>
      </c>
      <c r="C11592" t="s">
        <v>93</v>
      </c>
      <c r="D11592" t="s">
        <v>75</v>
      </c>
      <c r="E11592" t="s">
        <v>76</v>
      </c>
      <c r="F11592" s="7">
        <v>44665</v>
      </c>
      <c r="G11592" s="7">
        <v>45030</v>
      </c>
      <c r="H11592" t="s">
        <v>77</v>
      </c>
      <c r="I11592" t="s">
        <v>78</v>
      </c>
      <c r="J11592" s="7"/>
      <c r="K11592" s="7">
        <v>44680</v>
      </c>
      <c r="L11592" s="7">
        <v>45030</v>
      </c>
      <c r="M11592" t="s">
        <v>77</v>
      </c>
      <c r="N11592"/>
      <c r="O11592">
        <v>2026</v>
      </c>
      <c r="P11592" s="2">
        <v>2</v>
      </c>
      <c r="Q11592" t="s">
        <v>80</v>
      </c>
      <c r="R11592" s="8">
        <v>46267</v>
      </c>
      <c r="S11592" s="2">
        <v>1</v>
      </c>
      <c r="T11592" s="2" t="s">
        <v>81</v>
      </c>
    </row>
    <row r="11593" spans="1:20" x14ac:dyDescent="0.25">
      <c r="A11593">
        <v>1120369910</v>
      </c>
      <c r="B11593">
        <v>123523412</v>
      </c>
      <c r="C11593" t="s">
        <v>82</v>
      </c>
      <c r="D11593" t="s">
        <v>83</v>
      </c>
      <c r="E11593" t="s">
        <v>76</v>
      </c>
      <c r="F11593" s="7">
        <v>44687</v>
      </c>
      <c r="G11593" s="7">
        <v>44871</v>
      </c>
      <c r="H11593" t="s">
        <v>77</v>
      </c>
      <c r="I11593" t="s">
        <v>84</v>
      </c>
      <c r="J11593" s="7">
        <v>45725</v>
      </c>
      <c r="K11593" s="7">
        <v>46176</v>
      </c>
      <c r="L11593" s="7">
        <v>44871</v>
      </c>
      <c r="M11593" t="s">
        <v>77</v>
      </c>
      <c r="N11593" t="s">
        <v>79</v>
      </c>
      <c r="O11593">
        <v>2026</v>
      </c>
      <c r="P11593" s="2">
        <v>2</v>
      </c>
      <c r="Q11593" t="s">
        <v>80</v>
      </c>
      <c r="R11593" s="8">
        <v>46267</v>
      </c>
      <c r="S11593" s="2">
        <v>1</v>
      </c>
      <c r="T11593" s="2" t="s">
        <v>81</v>
      </c>
    </row>
    <row r="11594" spans="1:20" x14ac:dyDescent="0.25">
      <c r="A11594">
        <v>1120370459</v>
      </c>
      <c r="B11594">
        <v>123835113</v>
      </c>
      <c r="C11594" t="s">
        <v>82</v>
      </c>
      <c r="D11594" t="s">
        <v>88</v>
      </c>
      <c r="E11594" t="s">
        <v>76</v>
      </c>
      <c r="F11594" s="7">
        <v>44725</v>
      </c>
      <c r="G11594" s="7">
        <v>45090</v>
      </c>
      <c r="H11594" t="s">
        <v>77</v>
      </c>
      <c r="I11594" t="s">
        <v>78</v>
      </c>
      <c r="J11594" s="7">
        <v>45829</v>
      </c>
      <c r="K11594" s="7">
        <v>45778</v>
      </c>
      <c r="L11594" s="7">
        <v>45090</v>
      </c>
      <c r="M11594" t="s">
        <v>77</v>
      </c>
      <c r="N11594" t="s">
        <v>79</v>
      </c>
      <c r="O11594">
        <v>2026</v>
      </c>
      <c r="P11594" s="2">
        <v>2</v>
      </c>
      <c r="Q11594" t="s">
        <v>80</v>
      </c>
      <c r="R11594" s="8">
        <v>46267</v>
      </c>
      <c r="S11594" s="2">
        <v>1</v>
      </c>
      <c r="T11594" s="2" t="s">
        <v>81</v>
      </c>
    </row>
    <row r="11595" spans="1:20" x14ac:dyDescent="0.25">
      <c r="A11595">
        <v>1120370560</v>
      </c>
      <c r="B11595">
        <v>123876255</v>
      </c>
      <c r="C11595" t="s">
        <v>91</v>
      </c>
      <c r="D11595" t="s">
        <v>88</v>
      </c>
      <c r="E11595" t="s">
        <v>76</v>
      </c>
      <c r="F11595" s="7">
        <v>44731</v>
      </c>
      <c r="G11595" s="7">
        <v>46557</v>
      </c>
      <c r="H11595" t="s">
        <v>77</v>
      </c>
      <c r="I11595" t="s">
        <v>84</v>
      </c>
      <c r="J11595" s="7">
        <v>45533</v>
      </c>
      <c r="K11595" s="7">
        <v>45623</v>
      </c>
      <c r="L11595" s="7">
        <v>46557</v>
      </c>
      <c r="M11595" t="s">
        <v>77</v>
      </c>
      <c r="N11595" t="s">
        <v>79</v>
      </c>
      <c r="O11595">
        <v>2026</v>
      </c>
      <c r="P11595" s="2">
        <v>2</v>
      </c>
      <c r="Q11595" t="s">
        <v>80</v>
      </c>
      <c r="R11595" s="8">
        <v>46267</v>
      </c>
      <c r="S11595" s="2">
        <v>1</v>
      </c>
      <c r="T11595" s="2" t="s">
        <v>81</v>
      </c>
    </row>
    <row r="11596" spans="1:20" x14ac:dyDescent="0.25">
      <c r="A11596">
        <v>1120371012</v>
      </c>
      <c r="B11596">
        <v>124095011</v>
      </c>
      <c r="C11596" t="s">
        <v>82</v>
      </c>
      <c r="D11596" t="s">
        <v>75</v>
      </c>
      <c r="E11596" t="s">
        <v>76</v>
      </c>
      <c r="F11596" s="7">
        <v>44758</v>
      </c>
      <c r="G11596" s="7">
        <v>45123</v>
      </c>
      <c r="H11596" t="s">
        <v>77</v>
      </c>
      <c r="I11596" t="s">
        <v>84</v>
      </c>
      <c r="J11596" s="7">
        <v>45918</v>
      </c>
      <c r="K11596" s="7">
        <v>45980</v>
      </c>
      <c r="L11596" s="7">
        <v>45123</v>
      </c>
      <c r="M11596" t="s">
        <v>77</v>
      </c>
      <c r="N11596" t="s">
        <v>92</v>
      </c>
      <c r="O11596">
        <v>2026</v>
      </c>
      <c r="P11596" s="2">
        <v>2</v>
      </c>
      <c r="Q11596" t="s">
        <v>80</v>
      </c>
      <c r="R11596" s="8">
        <v>46267</v>
      </c>
      <c r="S11596" s="2">
        <v>1</v>
      </c>
      <c r="T11596" s="2" t="s">
        <v>81</v>
      </c>
    </row>
    <row r="11597" spans="1:20" x14ac:dyDescent="0.25">
      <c r="A11597">
        <v>1120371013</v>
      </c>
      <c r="B11597">
        <v>124095011</v>
      </c>
      <c r="C11597" t="s">
        <v>82</v>
      </c>
      <c r="D11597" t="s">
        <v>75</v>
      </c>
      <c r="E11597" t="s">
        <v>76</v>
      </c>
      <c r="F11597" s="7">
        <v>44758</v>
      </c>
      <c r="G11597" s="7">
        <v>45123</v>
      </c>
      <c r="H11597" t="s">
        <v>77</v>
      </c>
      <c r="I11597" t="s">
        <v>84</v>
      </c>
      <c r="J11597" s="7">
        <v>45918</v>
      </c>
      <c r="K11597" s="7">
        <v>45952</v>
      </c>
      <c r="L11597" s="7">
        <v>45123</v>
      </c>
      <c r="M11597" t="s">
        <v>77</v>
      </c>
      <c r="N11597" t="s">
        <v>92</v>
      </c>
      <c r="O11597">
        <v>2026</v>
      </c>
      <c r="P11597" s="2">
        <v>2</v>
      </c>
      <c r="Q11597" t="s">
        <v>80</v>
      </c>
      <c r="R11597" s="8">
        <v>46267</v>
      </c>
      <c r="S11597" s="2">
        <v>1</v>
      </c>
      <c r="T11597" s="2" t="s">
        <v>81</v>
      </c>
    </row>
    <row r="11598" spans="1:20" x14ac:dyDescent="0.25">
      <c r="A11598">
        <v>1120371024</v>
      </c>
      <c r="B11598">
        <v>124096238</v>
      </c>
      <c r="C11598" t="s">
        <v>96</v>
      </c>
      <c r="D11598" t="s">
        <v>88</v>
      </c>
      <c r="E11598" t="s">
        <v>76</v>
      </c>
      <c r="F11598" s="7">
        <v>44758</v>
      </c>
      <c r="G11598" s="7">
        <v>45123</v>
      </c>
      <c r="H11598" t="s">
        <v>77</v>
      </c>
      <c r="I11598" t="s">
        <v>78</v>
      </c>
      <c r="J11598" s="7">
        <v>46111</v>
      </c>
      <c r="K11598" s="7">
        <v>45769</v>
      </c>
      <c r="L11598" s="7">
        <v>45123</v>
      </c>
      <c r="M11598" t="s">
        <v>77</v>
      </c>
      <c r="N11598" t="s">
        <v>79</v>
      </c>
      <c r="O11598">
        <v>2026</v>
      </c>
      <c r="P11598" s="2">
        <v>2</v>
      </c>
      <c r="Q11598" t="s">
        <v>80</v>
      </c>
      <c r="R11598" s="8">
        <v>46267</v>
      </c>
      <c r="S11598" s="2">
        <v>1</v>
      </c>
      <c r="T11598" s="2" t="s">
        <v>81</v>
      </c>
    </row>
    <row r="11599" spans="1:20" x14ac:dyDescent="0.25">
      <c r="A11599">
        <v>1120371026</v>
      </c>
      <c r="B11599">
        <v>124096412</v>
      </c>
      <c r="C11599" t="s">
        <v>82</v>
      </c>
      <c r="D11599" t="s">
        <v>88</v>
      </c>
      <c r="E11599" t="s">
        <v>76</v>
      </c>
      <c r="F11599" s="7">
        <v>44758</v>
      </c>
      <c r="G11599" s="7">
        <v>45123</v>
      </c>
      <c r="H11599" t="s">
        <v>77</v>
      </c>
      <c r="I11599" t="s">
        <v>78</v>
      </c>
      <c r="J11599" s="7">
        <v>45450</v>
      </c>
      <c r="K11599" s="7">
        <v>45544</v>
      </c>
      <c r="L11599" s="7">
        <v>45123</v>
      </c>
      <c r="M11599" t="s">
        <v>77</v>
      </c>
      <c r="N11599" t="s">
        <v>79</v>
      </c>
      <c r="O11599">
        <v>2026</v>
      </c>
      <c r="P11599" s="2">
        <v>2</v>
      </c>
      <c r="Q11599" t="s">
        <v>80</v>
      </c>
      <c r="R11599" s="8">
        <v>46267</v>
      </c>
      <c r="S11599" s="2">
        <v>1</v>
      </c>
      <c r="T11599" s="2" t="s">
        <v>81</v>
      </c>
    </row>
    <row r="11600" spans="1:20" x14ac:dyDescent="0.25">
      <c r="A11600">
        <v>1120371027</v>
      </c>
      <c r="B11600">
        <v>124096412</v>
      </c>
      <c r="C11600" t="s">
        <v>82</v>
      </c>
      <c r="D11600" t="s">
        <v>88</v>
      </c>
      <c r="E11600" t="s">
        <v>76</v>
      </c>
      <c r="F11600" s="7">
        <v>44758</v>
      </c>
      <c r="G11600" s="7">
        <v>45123</v>
      </c>
      <c r="H11600" t="s">
        <v>77</v>
      </c>
      <c r="I11600" t="s">
        <v>78</v>
      </c>
      <c r="J11600" s="7">
        <v>45450</v>
      </c>
      <c r="K11600" s="7">
        <v>45546</v>
      </c>
      <c r="L11600" s="7">
        <v>45123</v>
      </c>
      <c r="M11600" t="s">
        <v>77</v>
      </c>
      <c r="N11600" t="s">
        <v>79</v>
      </c>
      <c r="O11600">
        <v>2026</v>
      </c>
      <c r="P11600" s="2">
        <v>2</v>
      </c>
      <c r="Q11600" t="s">
        <v>80</v>
      </c>
      <c r="R11600" s="8">
        <v>46267</v>
      </c>
      <c r="S11600" s="2">
        <v>1</v>
      </c>
      <c r="T11600" s="2" t="s">
        <v>81</v>
      </c>
    </row>
    <row r="11601" spans="1:20" x14ac:dyDescent="0.25">
      <c r="A11601">
        <v>1120371032</v>
      </c>
      <c r="B11601">
        <v>124096793</v>
      </c>
      <c r="C11601" t="s">
        <v>82</v>
      </c>
      <c r="D11601" t="s">
        <v>88</v>
      </c>
      <c r="E11601" t="s">
        <v>76</v>
      </c>
      <c r="F11601" s="7">
        <v>44758</v>
      </c>
      <c r="G11601" s="7">
        <v>45123</v>
      </c>
      <c r="H11601" t="s">
        <v>77</v>
      </c>
      <c r="I11601" t="s">
        <v>78</v>
      </c>
      <c r="J11601" s="7">
        <v>45845</v>
      </c>
      <c r="K11601" s="7">
        <v>45846</v>
      </c>
      <c r="L11601" s="7">
        <v>45123</v>
      </c>
      <c r="M11601" t="s">
        <v>77</v>
      </c>
      <c r="N11601" t="s">
        <v>92</v>
      </c>
      <c r="O11601">
        <v>2026</v>
      </c>
      <c r="P11601" s="2">
        <v>2</v>
      </c>
      <c r="Q11601" t="s">
        <v>80</v>
      </c>
      <c r="R11601" s="8">
        <v>46267</v>
      </c>
      <c r="S11601" s="2">
        <v>1</v>
      </c>
      <c r="T11601" s="2" t="s">
        <v>81</v>
      </c>
    </row>
    <row r="11602" spans="1:20" x14ac:dyDescent="0.25">
      <c r="A11602">
        <v>1120373115</v>
      </c>
      <c r="B11602">
        <v>125730916</v>
      </c>
      <c r="C11602" t="s">
        <v>93</v>
      </c>
      <c r="D11602" t="s">
        <v>75</v>
      </c>
      <c r="E11602" t="s">
        <v>76</v>
      </c>
      <c r="F11602" s="7">
        <v>44134</v>
      </c>
      <c r="G11602" s="7">
        <v>44499</v>
      </c>
      <c r="H11602" t="s">
        <v>77</v>
      </c>
      <c r="I11602" t="s">
        <v>78</v>
      </c>
      <c r="J11602" s="7">
        <v>45954</v>
      </c>
      <c r="K11602" s="7">
        <v>45012</v>
      </c>
      <c r="L11602" s="7">
        <v>44499</v>
      </c>
      <c r="M11602" t="s">
        <v>77</v>
      </c>
      <c r="N11602" t="s">
        <v>79</v>
      </c>
      <c r="O11602">
        <v>2026</v>
      </c>
      <c r="P11602" s="2">
        <v>2</v>
      </c>
      <c r="Q11602" t="s">
        <v>80</v>
      </c>
      <c r="R11602" s="8">
        <v>46267</v>
      </c>
      <c r="S11602" s="2">
        <v>1</v>
      </c>
      <c r="T11602" s="2" t="s">
        <v>81</v>
      </c>
    </row>
    <row r="11603" spans="1:20" x14ac:dyDescent="0.25">
      <c r="A11603">
        <v>1120374005</v>
      </c>
      <c r="B11603">
        <v>126280219</v>
      </c>
      <c r="C11603" t="s">
        <v>85</v>
      </c>
      <c r="D11603" t="s">
        <v>83</v>
      </c>
      <c r="E11603" t="s">
        <v>76</v>
      </c>
      <c r="F11603" s="7">
        <v>45079</v>
      </c>
      <c r="G11603" s="7">
        <v>45262</v>
      </c>
      <c r="H11603" t="s">
        <v>77</v>
      </c>
      <c r="I11603" t="s">
        <v>84</v>
      </c>
      <c r="J11603" s="7">
        <v>45633</v>
      </c>
      <c r="K11603" s="7">
        <v>46163</v>
      </c>
      <c r="L11603" s="7">
        <v>45262</v>
      </c>
      <c r="M11603" t="s">
        <v>77</v>
      </c>
      <c r="N11603" t="s">
        <v>79</v>
      </c>
      <c r="O11603">
        <v>2026</v>
      </c>
      <c r="P11603" s="2">
        <v>2</v>
      </c>
      <c r="Q11603" t="s">
        <v>80</v>
      </c>
      <c r="R11603" s="8">
        <v>46267</v>
      </c>
      <c r="S11603" s="2">
        <v>1</v>
      </c>
      <c r="T11603" s="2" t="s">
        <v>81</v>
      </c>
    </row>
    <row r="11604" spans="1:20" x14ac:dyDescent="0.25">
      <c r="A11604">
        <v>1120374210</v>
      </c>
      <c r="B11604">
        <v>126392901</v>
      </c>
      <c r="C11604" t="s">
        <v>74</v>
      </c>
      <c r="D11604" t="s">
        <v>88</v>
      </c>
      <c r="E11604" t="s">
        <v>76</v>
      </c>
      <c r="F11604" s="7">
        <v>45093</v>
      </c>
      <c r="G11604" s="7">
        <v>45459</v>
      </c>
      <c r="H11604" t="s">
        <v>77</v>
      </c>
      <c r="I11604" t="s">
        <v>78</v>
      </c>
      <c r="J11604" s="7">
        <v>45737</v>
      </c>
      <c r="K11604" s="7">
        <v>45558</v>
      </c>
      <c r="L11604" s="7">
        <v>45459</v>
      </c>
      <c r="M11604" t="s">
        <v>77</v>
      </c>
      <c r="N11604" t="s">
        <v>79</v>
      </c>
      <c r="O11604">
        <v>2026</v>
      </c>
      <c r="P11604" s="2">
        <v>2</v>
      </c>
      <c r="Q11604" t="s">
        <v>80</v>
      </c>
      <c r="R11604" s="8">
        <v>46267</v>
      </c>
      <c r="S11604" s="2">
        <v>1</v>
      </c>
      <c r="T11604" s="2" t="s">
        <v>81</v>
      </c>
    </row>
    <row r="11605" spans="1:20" x14ac:dyDescent="0.25">
      <c r="A11605">
        <v>1120374419</v>
      </c>
      <c r="B11605">
        <v>126489009</v>
      </c>
      <c r="C11605" t="s">
        <v>82</v>
      </c>
      <c r="D11605" t="s">
        <v>88</v>
      </c>
      <c r="E11605" t="s">
        <v>76</v>
      </c>
      <c r="F11605" s="7">
        <v>45107</v>
      </c>
      <c r="G11605" s="7">
        <v>45473</v>
      </c>
      <c r="H11605" t="s">
        <v>77</v>
      </c>
      <c r="I11605" t="s">
        <v>78</v>
      </c>
      <c r="J11605" s="7"/>
      <c r="K11605" s="7">
        <v>45747</v>
      </c>
      <c r="L11605" s="7">
        <v>45473</v>
      </c>
      <c r="M11605" t="s">
        <v>77</v>
      </c>
      <c r="N11605"/>
      <c r="O11605">
        <v>2026</v>
      </c>
      <c r="P11605" s="2">
        <v>2</v>
      </c>
      <c r="Q11605" t="s">
        <v>80</v>
      </c>
      <c r="R11605" s="8">
        <v>46267</v>
      </c>
      <c r="S11605" s="2">
        <v>1</v>
      </c>
      <c r="T11605" s="2" t="s">
        <v>81</v>
      </c>
    </row>
    <row r="11606" spans="1:20" x14ac:dyDescent="0.25">
      <c r="A11606">
        <v>1120374868</v>
      </c>
      <c r="B11606">
        <v>126669827</v>
      </c>
      <c r="C11606" t="s">
        <v>74</v>
      </c>
      <c r="D11606" t="s">
        <v>88</v>
      </c>
      <c r="E11606" t="s">
        <v>76</v>
      </c>
      <c r="F11606" s="7">
        <v>45132</v>
      </c>
      <c r="G11606" s="7">
        <v>45498</v>
      </c>
      <c r="H11606" t="s">
        <v>77</v>
      </c>
      <c r="I11606" t="s">
        <v>78</v>
      </c>
      <c r="J11606" s="7">
        <v>46082</v>
      </c>
      <c r="K11606" s="7">
        <v>45904</v>
      </c>
      <c r="L11606" s="7">
        <v>45498</v>
      </c>
      <c r="M11606" t="s">
        <v>77</v>
      </c>
      <c r="N11606" t="s">
        <v>79</v>
      </c>
      <c r="O11606">
        <v>2026</v>
      </c>
      <c r="P11606" s="2">
        <v>2</v>
      </c>
      <c r="Q11606" t="s">
        <v>80</v>
      </c>
      <c r="R11606" s="8">
        <v>46267</v>
      </c>
      <c r="S11606" s="2">
        <v>1</v>
      </c>
      <c r="T11606" s="2" t="s">
        <v>81</v>
      </c>
    </row>
    <row r="11607" spans="1:20" x14ac:dyDescent="0.25">
      <c r="A11607">
        <v>1120374914</v>
      </c>
      <c r="B11607">
        <v>126689144</v>
      </c>
      <c r="C11607" t="s">
        <v>82</v>
      </c>
      <c r="D11607" t="s">
        <v>88</v>
      </c>
      <c r="E11607" t="s">
        <v>76</v>
      </c>
      <c r="F11607" s="7">
        <v>45134</v>
      </c>
      <c r="G11607" s="7">
        <v>45500</v>
      </c>
      <c r="H11607" t="s">
        <v>77</v>
      </c>
      <c r="I11607" t="s">
        <v>78</v>
      </c>
      <c r="J11607" s="7">
        <v>46197</v>
      </c>
      <c r="K11607" s="7">
        <v>46045</v>
      </c>
      <c r="L11607" s="7">
        <v>45500</v>
      </c>
      <c r="M11607" t="s">
        <v>77</v>
      </c>
      <c r="N11607" t="s">
        <v>79</v>
      </c>
      <c r="O11607">
        <v>2026</v>
      </c>
      <c r="P11607" s="2">
        <v>2</v>
      </c>
      <c r="Q11607" t="s">
        <v>80</v>
      </c>
      <c r="R11607" s="8">
        <v>46267</v>
      </c>
      <c r="S11607" s="2">
        <v>1</v>
      </c>
      <c r="T11607" s="2" t="s">
        <v>81</v>
      </c>
    </row>
    <row r="11608" spans="1:20" x14ac:dyDescent="0.25">
      <c r="A11608">
        <v>1120374916</v>
      </c>
      <c r="B11608">
        <v>126691047</v>
      </c>
      <c r="C11608" t="s">
        <v>98</v>
      </c>
      <c r="D11608" t="s">
        <v>75</v>
      </c>
      <c r="E11608" t="s">
        <v>76</v>
      </c>
      <c r="F11608" s="7">
        <v>45135</v>
      </c>
      <c r="G11608" s="7">
        <v>45501</v>
      </c>
      <c r="H11608" t="s">
        <v>77</v>
      </c>
      <c r="I11608" t="s">
        <v>78</v>
      </c>
      <c r="J11608" s="7"/>
      <c r="K11608" s="7">
        <v>45910</v>
      </c>
      <c r="L11608" s="7">
        <v>45501</v>
      </c>
      <c r="M11608" t="s">
        <v>77</v>
      </c>
      <c r="N11608"/>
      <c r="O11608">
        <v>2026</v>
      </c>
      <c r="P11608" s="2">
        <v>2</v>
      </c>
      <c r="Q11608" t="s">
        <v>80</v>
      </c>
      <c r="R11608" s="8">
        <v>46267</v>
      </c>
      <c r="S11608" s="2">
        <v>1</v>
      </c>
      <c r="T11608" s="2" t="s">
        <v>81</v>
      </c>
    </row>
    <row r="11609" spans="1:20" x14ac:dyDescent="0.25">
      <c r="A11609">
        <v>1120375187</v>
      </c>
      <c r="B11609">
        <v>126771651</v>
      </c>
      <c r="C11609" t="s">
        <v>74</v>
      </c>
      <c r="D11609" t="s">
        <v>88</v>
      </c>
      <c r="E11609" t="s">
        <v>76</v>
      </c>
      <c r="F11609" s="7">
        <v>45146</v>
      </c>
      <c r="G11609" s="7">
        <v>45512</v>
      </c>
      <c r="H11609" t="s">
        <v>86</v>
      </c>
      <c r="I11609" t="s">
        <v>87</v>
      </c>
      <c r="J11609" s="7"/>
      <c r="K11609" s="7">
        <v>45919</v>
      </c>
      <c r="L11609" s="7">
        <v>45512</v>
      </c>
      <c r="M11609" t="s">
        <v>86</v>
      </c>
      <c r="N11609"/>
      <c r="O11609">
        <v>2026</v>
      </c>
      <c r="P11609" s="2">
        <v>2</v>
      </c>
      <c r="Q11609" t="s">
        <v>80</v>
      </c>
      <c r="R11609" s="8">
        <v>46267</v>
      </c>
      <c r="S11609" s="2">
        <v>1</v>
      </c>
      <c r="T11609" s="2" t="s">
        <v>81</v>
      </c>
    </row>
    <row r="11610" spans="1:20" x14ac:dyDescent="0.25">
      <c r="A11610">
        <v>1120375492</v>
      </c>
      <c r="B11610">
        <v>126911765</v>
      </c>
      <c r="C11610" t="s">
        <v>98</v>
      </c>
      <c r="D11610" t="s">
        <v>88</v>
      </c>
      <c r="E11610" t="s">
        <v>76</v>
      </c>
      <c r="F11610" s="7">
        <v>45163</v>
      </c>
      <c r="G11610" s="7">
        <v>45529</v>
      </c>
      <c r="H11610" t="s">
        <v>77</v>
      </c>
      <c r="I11610" t="s">
        <v>78</v>
      </c>
      <c r="J11610" s="7">
        <v>45427</v>
      </c>
      <c r="K11610" s="7">
        <v>45545</v>
      </c>
      <c r="L11610" s="7">
        <v>45529</v>
      </c>
      <c r="M11610" t="s">
        <v>77</v>
      </c>
      <c r="N11610" t="s">
        <v>79</v>
      </c>
      <c r="O11610">
        <v>2026</v>
      </c>
      <c r="P11610" s="2">
        <v>2</v>
      </c>
      <c r="Q11610" t="s">
        <v>80</v>
      </c>
      <c r="R11610" s="8">
        <v>46267</v>
      </c>
      <c r="S11610" s="2">
        <v>1</v>
      </c>
      <c r="T11610" s="2" t="s">
        <v>81</v>
      </c>
    </row>
    <row r="11611" spans="1:20" x14ac:dyDescent="0.25">
      <c r="A11611">
        <v>1120375519</v>
      </c>
      <c r="B11611">
        <v>126918489</v>
      </c>
      <c r="C11611" t="s">
        <v>91</v>
      </c>
      <c r="D11611" t="s">
        <v>88</v>
      </c>
      <c r="E11611" t="s">
        <v>76</v>
      </c>
      <c r="F11611" s="7">
        <v>45164</v>
      </c>
      <c r="G11611" s="7">
        <v>45530</v>
      </c>
      <c r="H11611" t="s">
        <v>77</v>
      </c>
      <c r="I11611" t="s">
        <v>78</v>
      </c>
      <c r="J11611" s="7">
        <v>46187</v>
      </c>
      <c r="K11611" s="7">
        <v>45164</v>
      </c>
      <c r="L11611" s="7">
        <v>45530</v>
      </c>
      <c r="M11611" t="s">
        <v>77</v>
      </c>
      <c r="N11611" t="s">
        <v>79</v>
      </c>
      <c r="O11611">
        <v>2026</v>
      </c>
      <c r="P11611" s="2">
        <v>2</v>
      </c>
      <c r="Q11611" t="s">
        <v>80</v>
      </c>
      <c r="R11611" s="8">
        <v>46267</v>
      </c>
      <c r="S11611" s="2">
        <v>1</v>
      </c>
      <c r="T11611" s="2" t="s">
        <v>81</v>
      </c>
    </row>
    <row r="11612" spans="1:20" x14ac:dyDescent="0.25">
      <c r="A11612">
        <v>1120375528</v>
      </c>
      <c r="B11612">
        <v>126920091</v>
      </c>
      <c r="C11612" t="s">
        <v>97</v>
      </c>
      <c r="D11612" t="s">
        <v>88</v>
      </c>
      <c r="E11612" t="s">
        <v>76</v>
      </c>
      <c r="F11612" s="7">
        <v>45164</v>
      </c>
      <c r="G11612" s="7">
        <v>45530</v>
      </c>
      <c r="H11612" t="s">
        <v>77</v>
      </c>
      <c r="I11612" t="s">
        <v>78</v>
      </c>
      <c r="J11612" s="7">
        <v>45512</v>
      </c>
      <c r="K11612" s="7">
        <v>45544</v>
      </c>
      <c r="L11612" s="7">
        <v>45530</v>
      </c>
      <c r="M11612" t="s">
        <v>77</v>
      </c>
      <c r="N11612" t="s">
        <v>79</v>
      </c>
      <c r="O11612">
        <v>2026</v>
      </c>
      <c r="P11612" s="2">
        <v>2</v>
      </c>
      <c r="Q11612" t="s">
        <v>80</v>
      </c>
      <c r="R11612" s="8">
        <v>46267</v>
      </c>
      <c r="S11612" s="2">
        <v>1</v>
      </c>
      <c r="T11612" s="2" t="s">
        <v>81</v>
      </c>
    </row>
    <row r="11613" spans="1:20" x14ac:dyDescent="0.25">
      <c r="A11613">
        <v>1120375608</v>
      </c>
      <c r="B11613">
        <v>126949949</v>
      </c>
      <c r="C11613" t="s">
        <v>98</v>
      </c>
      <c r="D11613" t="s">
        <v>88</v>
      </c>
      <c r="E11613" t="s">
        <v>76</v>
      </c>
      <c r="F11613" s="7">
        <v>45168</v>
      </c>
      <c r="G11613" s="7">
        <v>46995</v>
      </c>
      <c r="H11613" t="s">
        <v>77</v>
      </c>
      <c r="I11613" t="s">
        <v>78</v>
      </c>
      <c r="J11613" s="7"/>
      <c r="K11613" s="7">
        <v>46050</v>
      </c>
      <c r="L11613" s="7">
        <v>46995</v>
      </c>
      <c r="M11613" t="s">
        <v>77</v>
      </c>
      <c r="N11613"/>
      <c r="O11613">
        <v>2026</v>
      </c>
      <c r="P11613" s="2">
        <v>2</v>
      </c>
      <c r="Q11613" t="s">
        <v>80</v>
      </c>
      <c r="R11613" s="8">
        <v>46267</v>
      </c>
      <c r="S11613" s="2">
        <v>1</v>
      </c>
      <c r="T11613" s="2" t="s">
        <v>81</v>
      </c>
    </row>
    <row r="11614" spans="1:20" x14ac:dyDescent="0.25">
      <c r="A11614">
        <v>1120376388</v>
      </c>
      <c r="B11614">
        <v>127228976</v>
      </c>
      <c r="C11614" t="s">
        <v>82</v>
      </c>
      <c r="D11614" t="s">
        <v>88</v>
      </c>
      <c r="E11614" t="s">
        <v>76</v>
      </c>
      <c r="F11614" s="7">
        <v>45208</v>
      </c>
      <c r="G11614" s="7">
        <v>45574</v>
      </c>
      <c r="H11614" t="s">
        <v>77</v>
      </c>
      <c r="I11614" t="s">
        <v>84</v>
      </c>
      <c r="J11614" s="7">
        <v>45562</v>
      </c>
      <c r="K11614" s="7">
        <v>45623</v>
      </c>
      <c r="L11614" s="7">
        <v>45574</v>
      </c>
      <c r="M11614" t="s">
        <v>77</v>
      </c>
      <c r="N11614" t="s">
        <v>79</v>
      </c>
      <c r="O11614">
        <v>2026</v>
      </c>
      <c r="P11614" s="2">
        <v>2</v>
      </c>
      <c r="Q11614" t="s">
        <v>80</v>
      </c>
      <c r="R11614" s="8">
        <v>46267</v>
      </c>
      <c r="S11614" s="2">
        <v>1</v>
      </c>
      <c r="T11614" s="2" t="s">
        <v>81</v>
      </c>
    </row>
    <row r="11615" spans="1:20" x14ac:dyDescent="0.25">
      <c r="A11615">
        <v>1120376496</v>
      </c>
      <c r="B11615">
        <v>127274900</v>
      </c>
      <c r="C11615" t="s">
        <v>85</v>
      </c>
      <c r="D11615" t="s">
        <v>88</v>
      </c>
      <c r="E11615" t="s">
        <v>76</v>
      </c>
      <c r="F11615" s="7">
        <v>45213</v>
      </c>
      <c r="G11615" s="7">
        <v>45579</v>
      </c>
      <c r="H11615" t="s">
        <v>86</v>
      </c>
      <c r="I11615" t="s">
        <v>87</v>
      </c>
      <c r="J11615" s="7"/>
      <c r="K11615" s="7">
        <v>46174</v>
      </c>
      <c r="L11615" s="7">
        <v>45579</v>
      </c>
      <c r="M11615" t="s">
        <v>86</v>
      </c>
      <c r="N11615"/>
      <c r="O11615">
        <v>2026</v>
      </c>
      <c r="P11615" s="2">
        <v>2</v>
      </c>
      <c r="Q11615" t="s">
        <v>80</v>
      </c>
      <c r="R11615" s="8">
        <v>46267</v>
      </c>
      <c r="S11615" s="2">
        <v>1</v>
      </c>
      <c r="T11615" s="2" t="s">
        <v>81</v>
      </c>
    </row>
    <row r="11616" spans="1:20" x14ac:dyDescent="0.25">
      <c r="A11616">
        <v>1120376539</v>
      </c>
      <c r="B11616">
        <v>127285597</v>
      </c>
      <c r="C11616" t="s">
        <v>74</v>
      </c>
      <c r="D11616" t="s">
        <v>88</v>
      </c>
      <c r="E11616" t="s">
        <v>76</v>
      </c>
      <c r="F11616" s="7">
        <v>45215</v>
      </c>
      <c r="G11616" s="7">
        <v>45581</v>
      </c>
      <c r="H11616" t="s">
        <v>86</v>
      </c>
      <c r="I11616" t="s">
        <v>87</v>
      </c>
      <c r="J11616" s="7"/>
      <c r="K11616" s="7">
        <v>46105</v>
      </c>
      <c r="L11616" s="7">
        <v>45581</v>
      </c>
      <c r="M11616" t="s">
        <v>86</v>
      </c>
      <c r="N11616"/>
      <c r="O11616">
        <v>2026</v>
      </c>
      <c r="P11616" s="2">
        <v>2</v>
      </c>
      <c r="Q11616" t="s">
        <v>80</v>
      </c>
      <c r="R11616" s="8">
        <v>46267</v>
      </c>
      <c r="S11616" s="2">
        <v>1</v>
      </c>
      <c r="T11616" s="2" t="s">
        <v>81</v>
      </c>
    </row>
    <row r="11617" spans="1:20" x14ac:dyDescent="0.25">
      <c r="A11617">
        <v>1120377347</v>
      </c>
      <c r="B11617">
        <v>128268276</v>
      </c>
      <c r="C11617" t="s">
        <v>93</v>
      </c>
      <c r="D11617" t="s">
        <v>88</v>
      </c>
      <c r="E11617" t="s">
        <v>76</v>
      </c>
      <c r="F11617" s="7">
        <v>45356</v>
      </c>
      <c r="G11617" s="7">
        <v>45721</v>
      </c>
      <c r="H11617" t="s">
        <v>77</v>
      </c>
      <c r="I11617" t="s">
        <v>78</v>
      </c>
      <c r="J11617" s="7">
        <v>45743</v>
      </c>
      <c r="K11617" s="7">
        <v>45363</v>
      </c>
      <c r="L11617" s="7">
        <v>45721</v>
      </c>
      <c r="M11617" t="s">
        <v>77</v>
      </c>
      <c r="N11617" t="s">
        <v>79</v>
      </c>
      <c r="O11617">
        <v>2026</v>
      </c>
      <c r="P11617" s="2">
        <v>2</v>
      </c>
      <c r="Q11617" t="s">
        <v>80</v>
      </c>
      <c r="R11617" s="8">
        <v>46267</v>
      </c>
      <c r="S11617" s="2">
        <v>1</v>
      </c>
      <c r="T11617" s="2" t="s">
        <v>81</v>
      </c>
    </row>
    <row r="11618" spans="1:20" x14ac:dyDescent="0.25">
      <c r="A11618">
        <v>1120377790</v>
      </c>
      <c r="B11618">
        <v>128729785</v>
      </c>
      <c r="C11618" t="s">
        <v>98</v>
      </c>
      <c r="D11618" t="s">
        <v>88</v>
      </c>
      <c r="E11618" t="s">
        <v>76</v>
      </c>
      <c r="F11618" s="7">
        <v>45421</v>
      </c>
      <c r="G11618" s="7">
        <v>47247</v>
      </c>
      <c r="H11618" t="s">
        <v>77</v>
      </c>
      <c r="I11618" t="s">
        <v>78</v>
      </c>
      <c r="J11618" s="7"/>
      <c r="K11618" s="7">
        <v>45445</v>
      </c>
      <c r="L11618" s="7">
        <v>47247</v>
      </c>
      <c r="M11618" t="s">
        <v>77</v>
      </c>
      <c r="N11618"/>
      <c r="O11618">
        <v>2026</v>
      </c>
      <c r="P11618" s="2">
        <v>2</v>
      </c>
      <c r="Q11618" t="s">
        <v>80</v>
      </c>
      <c r="R11618" s="8">
        <v>46267</v>
      </c>
      <c r="S11618" s="2">
        <v>1</v>
      </c>
      <c r="T11618" s="2" t="s">
        <v>81</v>
      </c>
    </row>
    <row r="11619" spans="1:20" x14ac:dyDescent="0.25">
      <c r="A11619">
        <v>1120377924</v>
      </c>
      <c r="B11619">
        <v>128894685</v>
      </c>
      <c r="C11619" t="s">
        <v>82</v>
      </c>
      <c r="D11619" t="s">
        <v>88</v>
      </c>
      <c r="E11619" t="s">
        <v>76</v>
      </c>
      <c r="F11619" s="7">
        <v>45434</v>
      </c>
      <c r="G11619" s="7">
        <v>45799</v>
      </c>
      <c r="H11619" t="s">
        <v>77</v>
      </c>
      <c r="I11619" t="s">
        <v>84</v>
      </c>
      <c r="J11619" s="7">
        <v>46124</v>
      </c>
      <c r="K11619" s="7">
        <v>45439</v>
      </c>
      <c r="L11619" s="7">
        <v>45799</v>
      </c>
      <c r="M11619" t="s">
        <v>77</v>
      </c>
      <c r="N11619" t="s">
        <v>79</v>
      </c>
      <c r="O11619">
        <v>2026</v>
      </c>
      <c r="P11619" s="2">
        <v>2</v>
      </c>
      <c r="Q11619" t="s">
        <v>80</v>
      </c>
      <c r="R11619" s="8">
        <v>46267</v>
      </c>
      <c r="S11619" s="2">
        <v>1</v>
      </c>
      <c r="T11619" s="2" t="s">
        <v>81</v>
      </c>
    </row>
    <row r="11620" spans="1:20" x14ac:dyDescent="0.25">
      <c r="A11620">
        <v>1120378072</v>
      </c>
      <c r="B11620">
        <v>129068862</v>
      </c>
      <c r="C11620" t="s">
        <v>82</v>
      </c>
      <c r="D11620" t="s">
        <v>83</v>
      </c>
      <c r="E11620" t="s">
        <v>76</v>
      </c>
      <c r="F11620" s="7">
        <v>45455</v>
      </c>
      <c r="G11620" s="7">
        <v>45638</v>
      </c>
      <c r="H11620" t="s">
        <v>77</v>
      </c>
      <c r="I11620" t="s">
        <v>78</v>
      </c>
      <c r="J11620" s="7">
        <v>45545</v>
      </c>
      <c r="K11620" s="7">
        <v>45950</v>
      </c>
      <c r="L11620" s="7">
        <v>45638</v>
      </c>
      <c r="M11620" t="s">
        <v>77</v>
      </c>
      <c r="N11620" t="s">
        <v>92</v>
      </c>
      <c r="O11620">
        <v>2026</v>
      </c>
      <c r="P11620" s="2">
        <v>2</v>
      </c>
      <c r="Q11620" t="s">
        <v>80</v>
      </c>
      <c r="R11620" s="8">
        <v>46267</v>
      </c>
      <c r="S11620" s="2">
        <v>1</v>
      </c>
      <c r="T11620" s="2" t="s">
        <v>81</v>
      </c>
    </row>
    <row r="11621" spans="1:20" x14ac:dyDescent="0.25">
      <c r="A11621">
        <v>1120378173</v>
      </c>
      <c r="B11621">
        <v>129119320</v>
      </c>
      <c r="C11621" t="s">
        <v>98</v>
      </c>
      <c r="D11621" t="s">
        <v>75</v>
      </c>
      <c r="E11621" t="s">
        <v>76</v>
      </c>
      <c r="F11621" s="7">
        <v>45467</v>
      </c>
      <c r="G11621" s="7">
        <v>45832</v>
      </c>
      <c r="H11621" t="s">
        <v>77</v>
      </c>
      <c r="I11621" t="s">
        <v>78</v>
      </c>
      <c r="J11621" s="7"/>
      <c r="K11621" s="7">
        <v>45481</v>
      </c>
      <c r="L11621" s="7">
        <v>45832</v>
      </c>
      <c r="M11621" t="s">
        <v>77</v>
      </c>
      <c r="N11621"/>
      <c r="O11621">
        <v>2026</v>
      </c>
      <c r="P11621" s="2">
        <v>2</v>
      </c>
      <c r="Q11621" t="s">
        <v>80</v>
      </c>
      <c r="R11621" s="8">
        <v>46267</v>
      </c>
      <c r="S11621" s="2">
        <v>1</v>
      </c>
      <c r="T11621" s="2" t="s">
        <v>81</v>
      </c>
    </row>
    <row r="11622" spans="1:20" x14ac:dyDescent="0.25">
      <c r="A11622">
        <v>1120378451</v>
      </c>
      <c r="B11622">
        <v>129300470</v>
      </c>
      <c r="C11622" t="s">
        <v>90</v>
      </c>
      <c r="D11622" t="s">
        <v>88</v>
      </c>
      <c r="E11622" t="s">
        <v>76</v>
      </c>
      <c r="F11622" s="7">
        <v>45498</v>
      </c>
      <c r="G11622" s="7">
        <v>45678</v>
      </c>
      <c r="H11622" t="s">
        <v>77</v>
      </c>
      <c r="I11622" t="s">
        <v>84</v>
      </c>
      <c r="J11622" s="7">
        <v>46157</v>
      </c>
      <c r="K11622" s="7">
        <v>46062</v>
      </c>
      <c r="L11622" s="7">
        <v>45678</v>
      </c>
      <c r="M11622" t="s">
        <v>77</v>
      </c>
      <c r="N11622" t="s">
        <v>79</v>
      </c>
      <c r="O11622">
        <v>2026</v>
      </c>
      <c r="P11622" s="2">
        <v>2</v>
      </c>
      <c r="Q11622" t="s">
        <v>80</v>
      </c>
      <c r="R11622" s="8">
        <v>46267</v>
      </c>
      <c r="S11622" s="2">
        <v>1</v>
      </c>
      <c r="T11622" s="2" t="s">
        <v>81</v>
      </c>
    </row>
    <row r="11623" spans="1:20" x14ac:dyDescent="0.25">
      <c r="A11623">
        <v>1120378602</v>
      </c>
      <c r="B11623">
        <v>129340024</v>
      </c>
      <c r="C11623" t="s">
        <v>91</v>
      </c>
      <c r="D11623" t="s">
        <v>88</v>
      </c>
      <c r="E11623" t="s">
        <v>76</v>
      </c>
      <c r="F11623" s="7">
        <v>45510</v>
      </c>
      <c r="G11623" s="7">
        <v>45875</v>
      </c>
      <c r="H11623" t="s">
        <v>77</v>
      </c>
      <c r="I11623" t="s">
        <v>78</v>
      </c>
      <c r="J11623" s="7">
        <v>46057</v>
      </c>
      <c r="K11623" s="7">
        <v>45747</v>
      </c>
      <c r="L11623" s="7">
        <v>45875</v>
      </c>
      <c r="M11623" t="s">
        <v>77</v>
      </c>
      <c r="N11623" t="s">
        <v>79</v>
      </c>
      <c r="O11623">
        <v>2026</v>
      </c>
      <c r="P11623" s="2">
        <v>2</v>
      </c>
      <c r="Q11623" t="s">
        <v>80</v>
      </c>
      <c r="R11623" s="8">
        <v>46267</v>
      </c>
      <c r="S11623" s="2">
        <v>1</v>
      </c>
      <c r="T11623" s="2" t="s">
        <v>81</v>
      </c>
    </row>
    <row r="11624" spans="1:20" x14ac:dyDescent="0.25">
      <c r="A11624">
        <v>1120379607</v>
      </c>
      <c r="B11624">
        <v>129680679</v>
      </c>
      <c r="C11624" t="s">
        <v>96</v>
      </c>
      <c r="D11624" t="s">
        <v>83</v>
      </c>
      <c r="E11624" t="s">
        <v>76</v>
      </c>
      <c r="F11624" s="7">
        <v>45574</v>
      </c>
      <c r="G11624" s="7">
        <v>45756</v>
      </c>
      <c r="H11624" t="s">
        <v>77</v>
      </c>
      <c r="I11624" t="s">
        <v>84</v>
      </c>
      <c r="J11624" s="7"/>
      <c r="K11624" s="7">
        <v>46091</v>
      </c>
      <c r="L11624" s="7">
        <v>45756</v>
      </c>
      <c r="M11624" t="s">
        <v>77</v>
      </c>
      <c r="N11624"/>
      <c r="O11624">
        <v>2026</v>
      </c>
      <c r="P11624" s="2">
        <v>2</v>
      </c>
      <c r="Q11624" t="s">
        <v>80</v>
      </c>
      <c r="R11624" s="8">
        <v>46267</v>
      </c>
      <c r="S11624" s="2">
        <v>1</v>
      </c>
      <c r="T11624" s="2" t="s">
        <v>81</v>
      </c>
    </row>
    <row r="11625" spans="1:20" x14ac:dyDescent="0.25">
      <c r="A11625">
        <v>1120380837</v>
      </c>
      <c r="B11625">
        <v>131059786</v>
      </c>
      <c r="C11625" t="s">
        <v>96</v>
      </c>
      <c r="D11625" t="s">
        <v>75</v>
      </c>
      <c r="E11625" t="s">
        <v>76</v>
      </c>
      <c r="F11625" s="7">
        <v>45755</v>
      </c>
      <c r="G11625" s="7">
        <v>46851</v>
      </c>
      <c r="H11625" t="s">
        <v>86</v>
      </c>
      <c r="I11625" t="s">
        <v>87</v>
      </c>
      <c r="J11625" s="7"/>
      <c r="K11625" s="7">
        <v>45768</v>
      </c>
      <c r="L11625" s="7">
        <v>46851</v>
      </c>
      <c r="M11625" t="s">
        <v>86</v>
      </c>
      <c r="N11625"/>
      <c r="O11625">
        <v>2026</v>
      </c>
      <c r="P11625" s="2">
        <v>2</v>
      </c>
      <c r="Q11625" t="s">
        <v>80</v>
      </c>
      <c r="R11625" s="8">
        <v>46267</v>
      </c>
      <c r="S11625" s="2">
        <v>1</v>
      </c>
      <c r="T11625" s="2" t="s">
        <v>81</v>
      </c>
    </row>
    <row r="11626" spans="1:20" x14ac:dyDescent="0.25">
      <c r="A11626">
        <v>1120381830</v>
      </c>
      <c r="B11626">
        <v>131560822</v>
      </c>
      <c r="C11626" t="s">
        <v>96</v>
      </c>
      <c r="D11626" t="s">
        <v>88</v>
      </c>
      <c r="E11626" t="s">
        <v>76</v>
      </c>
      <c r="F11626" s="7">
        <v>43577</v>
      </c>
      <c r="G11626" s="7">
        <v>45404</v>
      </c>
      <c r="H11626" t="s">
        <v>86</v>
      </c>
      <c r="I11626" t="s">
        <v>87</v>
      </c>
      <c r="J11626" s="7"/>
      <c r="K11626" s="7">
        <v>45880</v>
      </c>
      <c r="L11626" s="7">
        <v>45404</v>
      </c>
      <c r="M11626" t="s">
        <v>86</v>
      </c>
      <c r="N11626"/>
      <c r="O11626">
        <v>2026</v>
      </c>
      <c r="P11626" s="2">
        <v>2</v>
      </c>
      <c r="Q11626" t="s">
        <v>80</v>
      </c>
      <c r="R11626" s="8">
        <v>46267</v>
      </c>
      <c r="S11626" s="2">
        <v>1</v>
      </c>
      <c r="T11626" s="2" t="s">
        <v>81</v>
      </c>
    </row>
    <row r="11627" spans="1:20" x14ac:dyDescent="0.25">
      <c r="A11627">
        <v>1120383786</v>
      </c>
      <c r="B11627">
        <v>133484331</v>
      </c>
      <c r="C11627" t="s">
        <v>82</v>
      </c>
      <c r="D11627" t="s">
        <v>75</v>
      </c>
      <c r="E11627" t="s">
        <v>76</v>
      </c>
      <c r="F11627" s="7">
        <v>46171</v>
      </c>
      <c r="G11627" s="7">
        <v>46536</v>
      </c>
      <c r="H11627" t="s">
        <v>77</v>
      </c>
      <c r="I11627" t="s">
        <v>78</v>
      </c>
      <c r="J11627" s="7">
        <v>46204</v>
      </c>
      <c r="K11627" s="7">
        <v>46174</v>
      </c>
      <c r="L11627" s="7">
        <v>46536</v>
      </c>
      <c r="M11627" t="s">
        <v>77</v>
      </c>
      <c r="N11627" t="s">
        <v>79</v>
      </c>
      <c r="O11627">
        <v>2026</v>
      </c>
      <c r="P11627" s="2">
        <v>2</v>
      </c>
      <c r="Q11627" t="s">
        <v>80</v>
      </c>
      <c r="R11627" s="8">
        <v>46267</v>
      </c>
      <c r="S11627" s="2">
        <v>1</v>
      </c>
      <c r="T11627" s="2" t="s">
        <v>81</v>
      </c>
    </row>
    <row r="11628" spans="1:20" x14ac:dyDescent="0.25">
      <c r="A11628">
        <v>1120383838</v>
      </c>
      <c r="B11628">
        <v>133596330</v>
      </c>
      <c r="C11628" t="s">
        <v>74</v>
      </c>
      <c r="D11628" t="s">
        <v>75</v>
      </c>
      <c r="E11628" t="s">
        <v>76</v>
      </c>
      <c r="F11628" s="7">
        <v>46191</v>
      </c>
      <c r="G11628" s="7">
        <v>46374</v>
      </c>
      <c r="H11628" t="s">
        <v>77</v>
      </c>
      <c r="I11628" t="s">
        <v>78</v>
      </c>
      <c r="J11628" s="7"/>
      <c r="K11628" s="7">
        <v>46196</v>
      </c>
      <c r="L11628" s="7">
        <v>46374</v>
      </c>
      <c r="M11628" t="s">
        <v>77</v>
      </c>
      <c r="N11628"/>
      <c r="O11628">
        <v>2026</v>
      </c>
      <c r="P11628" s="2">
        <v>2</v>
      </c>
      <c r="Q11628" t="s">
        <v>80</v>
      </c>
      <c r="R11628" s="8">
        <v>46267</v>
      </c>
      <c r="S11628" s="2">
        <v>1</v>
      </c>
      <c r="T11628" s="2" t="s">
        <v>81</v>
      </c>
    </row>
    <row r="11629" spans="1:20" x14ac:dyDescent="0.25">
      <c r="A11629">
        <v>1120384379</v>
      </c>
      <c r="B11629">
        <v>111810936</v>
      </c>
      <c r="C11629" t="s">
        <v>91</v>
      </c>
      <c r="D11629" t="s">
        <v>88</v>
      </c>
      <c r="E11629" t="s">
        <v>76</v>
      </c>
      <c r="F11629" s="7">
        <v>42562</v>
      </c>
      <c r="G11629" s="7">
        <v>44388</v>
      </c>
      <c r="H11629" t="s">
        <v>86</v>
      </c>
      <c r="I11629" t="s">
        <v>87</v>
      </c>
      <c r="J11629" s="7">
        <v>46202</v>
      </c>
      <c r="K11629" s="7">
        <v>46059</v>
      </c>
      <c r="L11629" s="7">
        <v>44388</v>
      </c>
      <c r="M11629" t="s">
        <v>86</v>
      </c>
      <c r="N11629" t="s">
        <v>79</v>
      </c>
      <c r="O11629">
        <v>2026</v>
      </c>
      <c r="P11629" s="2">
        <v>2</v>
      </c>
      <c r="Q11629" t="s">
        <v>80</v>
      </c>
      <c r="R11629" s="8">
        <v>46267</v>
      </c>
      <c r="S11629" s="2">
        <v>1</v>
      </c>
      <c r="T11629" s="2" t="s">
        <v>81</v>
      </c>
    </row>
    <row r="11630" spans="1:20" x14ac:dyDescent="0.25">
      <c r="A11630">
        <v>1120384633</v>
      </c>
      <c r="B11630">
        <v>112871217</v>
      </c>
      <c r="C11630" t="s">
        <v>82</v>
      </c>
      <c r="D11630" t="s">
        <v>88</v>
      </c>
      <c r="E11630" t="s">
        <v>76</v>
      </c>
      <c r="F11630" s="7">
        <v>42870</v>
      </c>
      <c r="G11630" s="7">
        <v>44696</v>
      </c>
      <c r="H11630" t="s">
        <v>77</v>
      </c>
      <c r="I11630" t="s">
        <v>87</v>
      </c>
      <c r="J11630" s="7">
        <v>45530</v>
      </c>
      <c r="K11630" s="7">
        <v>45748</v>
      </c>
      <c r="L11630" s="7">
        <v>44696</v>
      </c>
      <c r="M11630" t="s">
        <v>77</v>
      </c>
      <c r="N11630" t="s">
        <v>79</v>
      </c>
      <c r="O11630">
        <v>2026</v>
      </c>
      <c r="P11630" s="2">
        <v>2</v>
      </c>
      <c r="Q11630" t="s">
        <v>80</v>
      </c>
      <c r="R11630" s="8">
        <v>46267</v>
      </c>
      <c r="S11630" s="2">
        <v>1</v>
      </c>
      <c r="T11630" s="2" t="s">
        <v>81</v>
      </c>
    </row>
    <row r="11631" spans="1:20" x14ac:dyDescent="0.25">
      <c r="A11631">
        <v>1120384725</v>
      </c>
      <c r="B11631">
        <v>113027096</v>
      </c>
      <c r="C11631" t="s">
        <v>93</v>
      </c>
      <c r="D11631" t="s">
        <v>75</v>
      </c>
      <c r="E11631" t="s">
        <v>76</v>
      </c>
      <c r="F11631" s="7">
        <v>42909</v>
      </c>
      <c r="G11631" s="7">
        <v>44735</v>
      </c>
      <c r="H11631" t="s">
        <v>77</v>
      </c>
      <c r="I11631" t="s">
        <v>78</v>
      </c>
      <c r="J11631" s="7">
        <v>46148</v>
      </c>
      <c r="K11631" s="7">
        <v>46161</v>
      </c>
      <c r="L11631" s="7">
        <v>44735</v>
      </c>
      <c r="M11631" t="s">
        <v>77</v>
      </c>
      <c r="N11631" t="s">
        <v>79</v>
      </c>
      <c r="O11631">
        <v>2026</v>
      </c>
      <c r="P11631" s="2">
        <v>2</v>
      </c>
      <c r="Q11631" t="s">
        <v>80</v>
      </c>
      <c r="R11631" s="8">
        <v>46267</v>
      </c>
      <c r="S11631" s="2">
        <v>1</v>
      </c>
      <c r="T11631" s="2" t="s">
        <v>81</v>
      </c>
    </row>
    <row r="11632" spans="1:20" x14ac:dyDescent="0.25">
      <c r="A11632">
        <v>1120384826</v>
      </c>
      <c r="B11632">
        <v>113209822</v>
      </c>
      <c r="C11632" t="s">
        <v>74</v>
      </c>
      <c r="D11632" t="s">
        <v>75</v>
      </c>
      <c r="E11632" t="s">
        <v>76</v>
      </c>
      <c r="F11632" s="7">
        <v>42979</v>
      </c>
      <c r="G11632" s="7">
        <v>44740</v>
      </c>
      <c r="H11632" t="s">
        <v>77</v>
      </c>
      <c r="I11632" t="s">
        <v>78</v>
      </c>
      <c r="J11632" s="7">
        <v>44721</v>
      </c>
      <c r="K11632" s="7">
        <v>42984</v>
      </c>
      <c r="L11632" s="7">
        <v>44740</v>
      </c>
      <c r="M11632" t="s">
        <v>77</v>
      </c>
      <c r="N11632" t="s">
        <v>92</v>
      </c>
      <c r="O11632">
        <v>2026</v>
      </c>
      <c r="P11632" s="2">
        <v>2</v>
      </c>
      <c r="Q11632" t="s">
        <v>80</v>
      </c>
      <c r="R11632" s="8">
        <v>46267</v>
      </c>
      <c r="S11632" s="2">
        <v>1</v>
      </c>
      <c r="T11632" s="2" t="s">
        <v>81</v>
      </c>
    </row>
    <row r="11633" spans="1:20" x14ac:dyDescent="0.25">
      <c r="A11633">
        <v>1120384901</v>
      </c>
      <c r="B11633">
        <v>114044215</v>
      </c>
      <c r="C11633" t="s">
        <v>91</v>
      </c>
      <c r="D11633" t="s">
        <v>88</v>
      </c>
      <c r="E11633" t="s">
        <v>76</v>
      </c>
      <c r="F11633" s="7">
        <v>43056</v>
      </c>
      <c r="G11633" s="7">
        <v>44882</v>
      </c>
      <c r="H11633" t="s">
        <v>77</v>
      </c>
      <c r="I11633" t="s">
        <v>78</v>
      </c>
      <c r="J11633" s="7">
        <v>45727</v>
      </c>
      <c r="K11633" s="7">
        <v>45946</v>
      </c>
      <c r="L11633" s="7">
        <v>44882</v>
      </c>
      <c r="M11633" t="s">
        <v>77</v>
      </c>
      <c r="N11633" t="s">
        <v>79</v>
      </c>
      <c r="O11633">
        <v>2026</v>
      </c>
      <c r="P11633" s="2">
        <v>2</v>
      </c>
      <c r="Q11633" t="s">
        <v>80</v>
      </c>
      <c r="R11633" s="8">
        <v>46267</v>
      </c>
      <c r="S11633" s="2">
        <v>1</v>
      </c>
      <c r="T11633" s="2" t="s">
        <v>81</v>
      </c>
    </row>
    <row r="11634" spans="1:20" x14ac:dyDescent="0.25">
      <c r="A11634">
        <v>1120385186</v>
      </c>
      <c r="B11634">
        <v>116723604</v>
      </c>
      <c r="C11634" t="s">
        <v>82</v>
      </c>
      <c r="D11634" t="s">
        <v>88</v>
      </c>
      <c r="E11634" t="s">
        <v>76</v>
      </c>
      <c r="F11634" s="7">
        <v>43537</v>
      </c>
      <c r="G11634" s="7">
        <v>43903</v>
      </c>
      <c r="H11634" t="s">
        <v>77</v>
      </c>
      <c r="I11634" t="s">
        <v>78</v>
      </c>
      <c r="J11634" s="7">
        <v>45861</v>
      </c>
      <c r="K11634" s="7">
        <v>44054</v>
      </c>
      <c r="L11634" s="7">
        <v>43903</v>
      </c>
      <c r="M11634" t="s">
        <v>77</v>
      </c>
      <c r="N11634" t="s">
        <v>79</v>
      </c>
      <c r="O11634">
        <v>2026</v>
      </c>
      <c r="P11634" s="2">
        <v>2</v>
      </c>
      <c r="Q11634" t="s">
        <v>80</v>
      </c>
      <c r="R11634" s="8">
        <v>46267</v>
      </c>
      <c r="S11634" s="2">
        <v>1</v>
      </c>
      <c r="T11634" s="2" t="s">
        <v>81</v>
      </c>
    </row>
    <row r="11635" spans="1:20" x14ac:dyDescent="0.25">
      <c r="A11635">
        <v>1120385233</v>
      </c>
      <c r="B11635">
        <v>116820932</v>
      </c>
      <c r="C11635" t="s">
        <v>82</v>
      </c>
      <c r="D11635" t="s">
        <v>88</v>
      </c>
      <c r="E11635" t="s">
        <v>76</v>
      </c>
      <c r="F11635" s="7">
        <v>43548</v>
      </c>
      <c r="G11635" s="7">
        <v>43914</v>
      </c>
      <c r="H11635" t="s">
        <v>77</v>
      </c>
      <c r="I11635" t="s">
        <v>78</v>
      </c>
      <c r="J11635" s="7">
        <v>45571</v>
      </c>
      <c r="K11635" s="7">
        <v>45265</v>
      </c>
      <c r="L11635" s="7">
        <v>43914</v>
      </c>
      <c r="M11635" t="s">
        <v>77</v>
      </c>
      <c r="N11635" t="s">
        <v>79</v>
      </c>
      <c r="O11635">
        <v>2026</v>
      </c>
      <c r="P11635" s="2">
        <v>2</v>
      </c>
      <c r="Q11635" t="s">
        <v>80</v>
      </c>
      <c r="R11635" s="8">
        <v>46267</v>
      </c>
      <c r="S11635" s="2">
        <v>1</v>
      </c>
      <c r="T11635" s="2" t="s">
        <v>81</v>
      </c>
    </row>
    <row r="11636" spans="1:20" x14ac:dyDescent="0.25">
      <c r="A11636">
        <v>1120385346</v>
      </c>
      <c r="B11636">
        <v>117000068</v>
      </c>
      <c r="C11636" t="s">
        <v>74</v>
      </c>
      <c r="D11636" t="s">
        <v>88</v>
      </c>
      <c r="E11636" t="s">
        <v>76</v>
      </c>
      <c r="F11636" s="7">
        <v>43565</v>
      </c>
      <c r="G11636" s="7">
        <v>43931</v>
      </c>
      <c r="H11636" t="s">
        <v>77</v>
      </c>
      <c r="I11636" t="s">
        <v>78</v>
      </c>
      <c r="J11636" s="7">
        <v>45533</v>
      </c>
      <c r="K11636" s="7">
        <v>44244</v>
      </c>
      <c r="L11636" s="7">
        <v>43931</v>
      </c>
      <c r="M11636" t="s">
        <v>77</v>
      </c>
      <c r="N11636" t="s">
        <v>79</v>
      </c>
      <c r="O11636">
        <v>2026</v>
      </c>
      <c r="P11636" s="2">
        <v>2</v>
      </c>
      <c r="Q11636" t="s">
        <v>80</v>
      </c>
      <c r="R11636" s="8">
        <v>46267</v>
      </c>
      <c r="S11636" s="2">
        <v>1</v>
      </c>
      <c r="T11636" s="2" t="s">
        <v>81</v>
      </c>
    </row>
    <row r="11637" spans="1:20" x14ac:dyDescent="0.25">
      <c r="A11637">
        <v>1120385358</v>
      </c>
      <c r="B11637">
        <v>117009393</v>
      </c>
      <c r="C11637" t="s">
        <v>82</v>
      </c>
      <c r="D11637" t="s">
        <v>88</v>
      </c>
      <c r="E11637" t="s">
        <v>76</v>
      </c>
      <c r="F11637" s="7">
        <v>43566</v>
      </c>
      <c r="G11637" s="7">
        <v>43932</v>
      </c>
      <c r="H11637" t="s">
        <v>77</v>
      </c>
      <c r="I11637" t="s">
        <v>78</v>
      </c>
      <c r="J11637" s="7">
        <v>46197</v>
      </c>
      <c r="K11637" s="7">
        <v>44313</v>
      </c>
      <c r="L11637" s="7">
        <v>43932</v>
      </c>
      <c r="M11637" t="s">
        <v>77</v>
      </c>
      <c r="N11637" t="s">
        <v>79</v>
      </c>
      <c r="O11637">
        <v>2026</v>
      </c>
      <c r="P11637" s="2">
        <v>2</v>
      </c>
      <c r="Q11637" t="s">
        <v>80</v>
      </c>
      <c r="R11637" s="8">
        <v>46267</v>
      </c>
      <c r="S11637" s="2">
        <v>1</v>
      </c>
      <c r="T11637" s="2" t="s">
        <v>81</v>
      </c>
    </row>
    <row r="11638" spans="1:20" x14ac:dyDescent="0.25">
      <c r="A11638">
        <v>1120385395</v>
      </c>
      <c r="B11638">
        <v>117036587</v>
      </c>
      <c r="C11638" t="s">
        <v>82</v>
      </c>
      <c r="D11638" t="s">
        <v>88</v>
      </c>
      <c r="E11638" t="s">
        <v>76</v>
      </c>
      <c r="F11638" s="7">
        <v>43571</v>
      </c>
      <c r="G11638" s="7">
        <v>43937</v>
      </c>
      <c r="H11638" t="s">
        <v>77</v>
      </c>
      <c r="I11638" t="s">
        <v>84</v>
      </c>
      <c r="J11638" s="7">
        <v>45432</v>
      </c>
      <c r="K11638" s="7">
        <v>45748</v>
      </c>
      <c r="L11638" s="7">
        <v>43937</v>
      </c>
      <c r="M11638" t="s">
        <v>77</v>
      </c>
      <c r="N11638" t="s">
        <v>79</v>
      </c>
      <c r="O11638">
        <v>2026</v>
      </c>
      <c r="P11638" s="2">
        <v>2</v>
      </c>
      <c r="Q11638" t="s">
        <v>80</v>
      </c>
      <c r="R11638" s="8">
        <v>46267</v>
      </c>
      <c r="S11638" s="2">
        <v>1</v>
      </c>
      <c r="T11638" s="2" t="s">
        <v>81</v>
      </c>
    </row>
    <row r="11639" spans="1:20" x14ac:dyDescent="0.25">
      <c r="A11639">
        <v>1120385401</v>
      </c>
      <c r="B11639">
        <v>117042401</v>
      </c>
      <c r="C11639" t="s">
        <v>82</v>
      </c>
      <c r="D11639" t="s">
        <v>88</v>
      </c>
      <c r="E11639" t="s">
        <v>76</v>
      </c>
      <c r="F11639" s="7">
        <v>43571</v>
      </c>
      <c r="G11639" s="7">
        <v>43937</v>
      </c>
      <c r="H11639" t="s">
        <v>77</v>
      </c>
      <c r="I11639" t="s">
        <v>78</v>
      </c>
      <c r="J11639" s="7">
        <v>45604</v>
      </c>
      <c r="K11639" s="7">
        <v>45748</v>
      </c>
      <c r="L11639" s="7">
        <v>43937</v>
      </c>
      <c r="M11639" t="s">
        <v>77</v>
      </c>
      <c r="N11639" t="s">
        <v>79</v>
      </c>
      <c r="O11639">
        <v>2026</v>
      </c>
      <c r="P11639" s="2">
        <v>2</v>
      </c>
      <c r="Q11639" t="s">
        <v>80</v>
      </c>
      <c r="R11639" s="8">
        <v>46267</v>
      </c>
      <c r="S11639" s="2">
        <v>1</v>
      </c>
      <c r="T11639" s="2" t="s">
        <v>81</v>
      </c>
    </row>
    <row r="11640" spans="1:20" x14ac:dyDescent="0.25">
      <c r="A11640">
        <v>1120385409</v>
      </c>
      <c r="B11640">
        <v>117055411</v>
      </c>
      <c r="C11640" t="s">
        <v>74</v>
      </c>
      <c r="D11640" t="s">
        <v>83</v>
      </c>
      <c r="E11640" t="s">
        <v>76</v>
      </c>
      <c r="F11640" s="7">
        <v>43573</v>
      </c>
      <c r="G11640" s="7">
        <v>43756</v>
      </c>
      <c r="H11640" t="s">
        <v>77</v>
      </c>
      <c r="I11640" t="s">
        <v>78</v>
      </c>
      <c r="J11640" s="7">
        <v>45899</v>
      </c>
      <c r="K11640" s="7">
        <v>45748</v>
      </c>
      <c r="L11640" s="7">
        <v>43756</v>
      </c>
      <c r="M11640" t="s">
        <v>77</v>
      </c>
      <c r="N11640" t="s">
        <v>79</v>
      </c>
      <c r="O11640">
        <v>2026</v>
      </c>
      <c r="P11640" s="2">
        <v>2</v>
      </c>
      <c r="Q11640" t="s">
        <v>80</v>
      </c>
      <c r="R11640" s="8">
        <v>46267</v>
      </c>
      <c r="S11640" s="2">
        <v>1</v>
      </c>
      <c r="T11640" s="2" t="s">
        <v>81</v>
      </c>
    </row>
    <row r="11641" spans="1:20" x14ac:dyDescent="0.25">
      <c r="A11641">
        <v>1120385459</v>
      </c>
      <c r="B11641">
        <v>117119485</v>
      </c>
      <c r="C11641" t="s">
        <v>82</v>
      </c>
      <c r="D11641" t="s">
        <v>83</v>
      </c>
      <c r="E11641" t="s">
        <v>76</v>
      </c>
      <c r="F11641" s="7">
        <v>43584</v>
      </c>
      <c r="G11641" s="7">
        <v>43764</v>
      </c>
      <c r="H11641" t="s">
        <v>77</v>
      </c>
      <c r="I11641" t="s">
        <v>78</v>
      </c>
      <c r="J11641" s="7">
        <v>45829</v>
      </c>
      <c r="K11641" s="7">
        <v>43667</v>
      </c>
      <c r="L11641" s="7">
        <v>43764</v>
      </c>
      <c r="M11641" t="s">
        <v>77</v>
      </c>
      <c r="N11641" t="s">
        <v>79</v>
      </c>
      <c r="O11641">
        <v>2026</v>
      </c>
      <c r="P11641" s="2">
        <v>2</v>
      </c>
      <c r="Q11641" t="s">
        <v>80</v>
      </c>
      <c r="R11641" s="8">
        <v>46267</v>
      </c>
      <c r="S11641" s="2">
        <v>1</v>
      </c>
      <c r="T11641" s="2" t="s">
        <v>81</v>
      </c>
    </row>
    <row r="11642" spans="1:20" x14ac:dyDescent="0.25">
      <c r="A11642">
        <v>1120385469</v>
      </c>
      <c r="B11642">
        <v>117126164</v>
      </c>
      <c r="C11642" t="s">
        <v>90</v>
      </c>
      <c r="D11642" t="s">
        <v>75</v>
      </c>
      <c r="E11642" t="s">
        <v>76</v>
      </c>
      <c r="F11642" s="7">
        <v>43585</v>
      </c>
      <c r="G11642" s="7">
        <v>45412</v>
      </c>
      <c r="H11642" t="s">
        <v>77</v>
      </c>
      <c r="I11642" t="s">
        <v>78</v>
      </c>
      <c r="J11642" s="7">
        <v>46155</v>
      </c>
      <c r="K11642" s="7">
        <v>43678</v>
      </c>
      <c r="L11642" s="7">
        <v>45412</v>
      </c>
      <c r="M11642" t="s">
        <v>77</v>
      </c>
      <c r="N11642" t="s">
        <v>79</v>
      </c>
      <c r="O11642">
        <v>2026</v>
      </c>
      <c r="P11642" s="2">
        <v>2</v>
      </c>
      <c r="Q11642" t="s">
        <v>80</v>
      </c>
      <c r="R11642" s="8">
        <v>46267</v>
      </c>
      <c r="S11642" s="2">
        <v>1</v>
      </c>
      <c r="T11642" s="2" t="s">
        <v>81</v>
      </c>
    </row>
    <row r="11643" spans="1:20" x14ac:dyDescent="0.25">
      <c r="A11643">
        <v>1120385487</v>
      </c>
      <c r="B11643">
        <v>117139446</v>
      </c>
      <c r="C11643" t="s">
        <v>82</v>
      </c>
      <c r="D11643" t="s">
        <v>88</v>
      </c>
      <c r="E11643" t="s">
        <v>76</v>
      </c>
      <c r="F11643" s="7">
        <v>43586</v>
      </c>
      <c r="G11643" s="7">
        <v>43952</v>
      </c>
      <c r="H11643" t="s">
        <v>77</v>
      </c>
      <c r="I11643" t="s">
        <v>84</v>
      </c>
      <c r="J11643" s="7">
        <v>45432</v>
      </c>
      <c r="K11643" s="7">
        <v>45748</v>
      </c>
      <c r="L11643" s="7">
        <v>43952</v>
      </c>
      <c r="M11643" t="s">
        <v>77</v>
      </c>
      <c r="N11643" t="s">
        <v>79</v>
      </c>
      <c r="O11643">
        <v>2026</v>
      </c>
      <c r="P11643" s="2">
        <v>2</v>
      </c>
      <c r="Q11643" t="s">
        <v>80</v>
      </c>
      <c r="R11643" s="8">
        <v>46267</v>
      </c>
      <c r="S11643" s="2">
        <v>1</v>
      </c>
      <c r="T11643" s="2" t="s">
        <v>81</v>
      </c>
    </row>
    <row r="11644" spans="1:20" x14ac:dyDescent="0.25">
      <c r="A11644">
        <v>1120385537</v>
      </c>
      <c r="B11644">
        <v>117184501</v>
      </c>
      <c r="C11644" t="s">
        <v>82</v>
      </c>
      <c r="D11644" t="s">
        <v>83</v>
      </c>
      <c r="E11644" t="s">
        <v>76</v>
      </c>
      <c r="F11644" s="7">
        <v>43593</v>
      </c>
      <c r="G11644" s="7">
        <v>43777</v>
      </c>
      <c r="H11644" t="s">
        <v>77</v>
      </c>
      <c r="I11644" t="s">
        <v>78</v>
      </c>
      <c r="J11644" s="7">
        <v>45861</v>
      </c>
      <c r="K11644" s="7">
        <v>43667</v>
      </c>
      <c r="L11644" s="7">
        <v>43777</v>
      </c>
      <c r="M11644" t="s">
        <v>77</v>
      </c>
      <c r="N11644" t="s">
        <v>79</v>
      </c>
      <c r="O11644">
        <v>2026</v>
      </c>
      <c r="P11644" s="2">
        <v>2</v>
      </c>
      <c r="Q11644" t="s">
        <v>80</v>
      </c>
      <c r="R11644" s="8">
        <v>46267</v>
      </c>
      <c r="S11644" s="2">
        <v>1</v>
      </c>
      <c r="T11644" s="2" t="s">
        <v>81</v>
      </c>
    </row>
    <row r="11645" spans="1:20" x14ac:dyDescent="0.25">
      <c r="A11645">
        <v>1120385568</v>
      </c>
      <c r="B11645">
        <v>117218304</v>
      </c>
      <c r="C11645" t="s">
        <v>82</v>
      </c>
      <c r="D11645" t="s">
        <v>83</v>
      </c>
      <c r="E11645" t="s">
        <v>76</v>
      </c>
      <c r="F11645" s="7">
        <v>43597</v>
      </c>
      <c r="G11645" s="7">
        <v>43781</v>
      </c>
      <c r="H11645" t="s">
        <v>77</v>
      </c>
      <c r="I11645" t="s">
        <v>84</v>
      </c>
      <c r="J11645" s="7">
        <v>45850</v>
      </c>
      <c r="K11645" s="7">
        <v>43598</v>
      </c>
      <c r="L11645" s="7">
        <v>43781</v>
      </c>
      <c r="M11645" t="s">
        <v>77</v>
      </c>
      <c r="N11645" t="s">
        <v>79</v>
      </c>
      <c r="O11645">
        <v>2026</v>
      </c>
      <c r="P11645" s="2">
        <v>2</v>
      </c>
      <c r="Q11645" t="s">
        <v>80</v>
      </c>
      <c r="R11645" s="8">
        <v>46267</v>
      </c>
      <c r="S11645" s="2">
        <v>1</v>
      </c>
      <c r="T11645" s="2" t="s">
        <v>81</v>
      </c>
    </row>
    <row r="11646" spans="1:20" x14ac:dyDescent="0.25">
      <c r="A11646">
        <v>1120385569</v>
      </c>
      <c r="B11646">
        <v>117218304</v>
      </c>
      <c r="C11646" t="s">
        <v>82</v>
      </c>
      <c r="D11646" t="s">
        <v>83</v>
      </c>
      <c r="E11646" t="s">
        <v>76</v>
      </c>
      <c r="F11646" s="7">
        <v>43597</v>
      </c>
      <c r="G11646" s="7">
        <v>43781</v>
      </c>
      <c r="H11646" t="s">
        <v>77</v>
      </c>
      <c r="I11646" t="s">
        <v>84</v>
      </c>
      <c r="J11646" s="7">
        <v>45850</v>
      </c>
      <c r="K11646" s="7">
        <v>44785</v>
      </c>
      <c r="L11646" s="7">
        <v>43781</v>
      </c>
      <c r="M11646" t="s">
        <v>77</v>
      </c>
      <c r="N11646" t="s">
        <v>79</v>
      </c>
      <c r="O11646">
        <v>2026</v>
      </c>
      <c r="P11646" s="2">
        <v>2</v>
      </c>
      <c r="Q11646" t="s">
        <v>80</v>
      </c>
      <c r="R11646" s="8">
        <v>46267</v>
      </c>
      <c r="S11646" s="2">
        <v>1</v>
      </c>
      <c r="T11646" s="2" t="s">
        <v>81</v>
      </c>
    </row>
    <row r="11647" spans="1:20" x14ac:dyDescent="0.25">
      <c r="A11647">
        <v>1120385606</v>
      </c>
      <c r="B11647">
        <v>117254973</v>
      </c>
      <c r="C11647" t="s">
        <v>82</v>
      </c>
      <c r="D11647" t="s">
        <v>83</v>
      </c>
      <c r="E11647" t="s">
        <v>76</v>
      </c>
      <c r="F11647" s="7">
        <v>43602</v>
      </c>
      <c r="G11647" s="7">
        <v>43782</v>
      </c>
      <c r="H11647" t="s">
        <v>77</v>
      </c>
      <c r="I11647" t="s">
        <v>78</v>
      </c>
      <c r="J11647" s="7">
        <v>45562</v>
      </c>
      <c r="K11647" s="7">
        <v>43667</v>
      </c>
      <c r="L11647" s="7">
        <v>43782</v>
      </c>
      <c r="M11647" t="s">
        <v>77</v>
      </c>
      <c r="N11647" t="s">
        <v>79</v>
      </c>
      <c r="O11647">
        <v>2026</v>
      </c>
      <c r="P11647" s="2">
        <v>2</v>
      </c>
      <c r="Q11647" t="s">
        <v>80</v>
      </c>
      <c r="R11647" s="8">
        <v>46267</v>
      </c>
      <c r="S11647" s="2">
        <v>1</v>
      </c>
      <c r="T11647" s="2" t="s">
        <v>81</v>
      </c>
    </row>
    <row r="11648" spans="1:20" x14ac:dyDescent="0.25">
      <c r="A11648">
        <v>1120385624</v>
      </c>
      <c r="B11648">
        <v>117270415</v>
      </c>
      <c r="C11648" t="s">
        <v>82</v>
      </c>
      <c r="D11648" t="s">
        <v>83</v>
      </c>
      <c r="E11648" t="s">
        <v>76</v>
      </c>
      <c r="F11648" s="7">
        <v>43603</v>
      </c>
      <c r="G11648" s="7">
        <v>43783</v>
      </c>
      <c r="H11648" t="s">
        <v>77</v>
      </c>
      <c r="I11648" t="s">
        <v>78</v>
      </c>
      <c r="J11648" s="7">
        <v>45607</v>
      </c>
      <c r="K11648" s="7">
        <v>43658</v>
      </c>
      <c r="L11648" s="7">
        <v>43783</v>
      </c>
      <c r="M11648" t="s">
        <v>77</v>
      </c>
      <c r="N11648" t="s">
        <v>79</v>
      </c>
      <c r="O11648">
        <v>2026</v>
      </c>
      <c r="P11648" s="2">
        <v>2</v>
      </c>
      <c r="Q11648" t="s">
        <v>80</v>
      </c>
      <c r="R11648" s="8">
        <v>46267</v>
      </c>
      <c r="S11648" s="2">
        <v>1</v>
      </c>
      <c r="T11648" s="2" t="s">
        <v>81</v>
      </c>
    </row>
    <row r="11649" spans="1:20" x14ac:dyDescent="0.25">
      <c r="A11649">
        <v>1120385644</v>
      </c>
      <c r="B11649">
        <v>117280074</v>
      </c>
      <c r="C11649" t="s">
        <v>82</v>
      </c>
      <c r="D11649" t="s">
        <v>88</v>
      </c>
      <c r="E11649" t="s">
        <v>76</v>
      </c>
      <c r="F11649" s="7">
        <v>43605</v>
      </c>
      <c r="G11649" s="7">
        <v>43971</v>
      </c>
      <c r="H11649" t="s">
        <v>77</v>
      </c>
      <c r="I11649" t="s">
        <v>78</v>
      </c>
      <c r="J11649" s="7">
        <v>45884</v>
      </c>
      <c r="K11649" s="7">
        <v>44748</v>
      </c>
      <c r="L11649" s="7">
        <v>43971</v>
      </c>
      <c r="M11649" t="s">
        <v>77</v>
      </c>
      <c r="N11649" t="s">
        <v>79</v>
      </c>
      <c r="O11649">
        <v>2026</v>
      </c>
      <c r="P11649" s="2">
        <v>2</v>
      </c>
      <c r="Q11649" t="s">
        <v>80</v>
      </c>
      <c r="R11649" s="8">
        <v>46267</v>
      </c>
      <c r="S11649" s="2">
        <v>1</v>
      </c>
      <c r="T11649" s="2" t="s">
        <v>81</v>
      </c>
    </row>
    <row r="11650" spans="1:20" x14ac:dyDescent="0.25">
      <c r="A11650">
        <v>1120385672</v>
      </c>
      <c r="B11650">
        <v>117316778</v>
      </c>
      <c r="C11650" t="s">
        <v>82</v>
      </c>
      <c r="D11650" t="s">
        <v>83</v>
      </c>
      <c r="E11650" t="s">
        <v>76</v>
      </c>
      <c r="F11650" s="7">
        <v>43609</v>
      </c>
      <c r="G11650" s="7">
        <v>43789</v>
      </c>
      <c r="H11650" t="s">
        <v>77</v>
      </c>
      <c r="I11650" t="s">
        <v>84</v>
      </c>
      <c r="J11650" s="7">
        <v>45725</v>
      </c>
      <c r="K11650" s="7">
        <v>45748</v>
      </c>
      <c r="L11650" s="7">
        <v>43789</v>
      </c>
      <c r="M11650" t="s">
        <v>77</v>
      </c>
      <c r="N11650" t="s">
        <v>79</v>
      </c>
      <c r="O11650">
        <v>2026</v>
      </c>
      <c r="P11650" s="2">
        <v>2</v>
      </c>
      <c r="Q11650" t="s">
        <v>80</v>
      </c>
      <c r="R11650" s="8">
        <v>46267</v>
      </c>
      <c r="S11650" s="2">
        <v>1</v>
      </c>
      <c r="T11650" s="2" t="s">
        <v>81</v>
      </c>
    </row>
    <row r="11651" spans="1:20" x14ac:dyDescent="0.25">
      <c r="A11651">
        <v>1120385753</v>
      </c>
      <c r="B11651">
        <v>117450423</v>
      </c>
      <c r="C11651" t="s">
        <v>91</v>
      </c>
      <c r="D11651" t="s">
        <v>75</v>
      </c>
      <c r="E11651" t="s">
        <v>76</v>
      </c>
      <c r="F11651" s="7">
        <v>43631</v>
      </c>
      <c r="G11651" s="7">
        <v>43997</v>
      </c>
      <c r="H11651" t="s">
        <v>77</v>
      </c>
      <c r="I11651" t="s">
        <v>78</v>
      </c>
      <c r="J11651" s="7">
        <v>45533</v>
      </c>
      <c r="K11651" s="7">
        <v>43976</v>
      </c>
      <c r="L11651" s="7">
        <v>43997</v>
      </c>
      <c r="M11651" t="s">
        <v>77</v>
      </c>
      <c r="N11651" t="s">
        <v>79</v>
      </c>
      <c r="O11651">
        <v>2026</v>
      </c>
      <c r="P11651" s="2">
        <v>2</v>
      </c>
      <c r="Q11651" t="s">
        <v>80</v>
      </c>
      <c r="R11651" s="8">
        <v>46267</v>
      </c>
      <c r="S11651" s="2">
        <v>1</v>
      </c>
      <c r="T11651" s="2" t="s">
        <v>81</v>
      </c>
    </row>
    <row r="11652" spans="1:20" x14ac:dyDescent="0.25">
      <c r="A11652">
        <v>1120386396</v>
      </c>
      <c r="B11652">
        <v>119235341</v>
      </c>
      <c r="C11652" t="s">
        <v>82</v>
      </c>
      <c r="D11652" t="s">
        <v>88</v>
      </c>
      <c r="E11652" t="s">
        <v>76</v>
      </c>
      <c r="F11652" s="7">
        <v>44000</v>
      </c>
      <c r="G11652" s="7">
        <v>44183</v>
      </c>
      <c r="H11652" t="s">
        <v>77</v>
      </c>
      <c r="I11652" t="s">
        <v>78</v>
      </c>
      <c r="J11652" s="7">
        <v>46123</v>
      </c>
      <c r="K11652" s="7">
        <v>44305</v>
      </c>
      <c r="L11652" s="7">
        <v>44183</v>
      </c>
      <c r="M11652" t="s">
        <v>77</v>
      </c>
      <c r="N11652" t="s">
        <v>79</v>
      </c>
      <c r="O11652">
        <v>2026</v>
      </c>
      <c r="P11652" s="2">
        <v>2</v>
      </c>
      <c r="Q11652" t="s">
        <v>80</v>
      </c>
      <c r="R11652" s="8">
        <v>46267</v>
      </c>
      <c r="S11652" s="2">
        <v>1</v>
      </c>
      <c r="T11652" s="2" t="s">
        <v>81</v>
      </c>
    </row>
    <row r="11653" spans="1:20" x14ac:dyDescent="0.25">
      <c r="A11653">
        <v>1120386612</v>
      </c>
      <c r="B11653">
        <v>119488473</v>
      </c>
      <c r="C11653" t="s">
        <v>74</v>
      </c>
      <c r="D11653" t="s">
        <v>75</v>
      </c>
      <c r="E11653" t="s">
        <v>76</v>
      </c>
      <c r="F11653" s="7">
        <v>44034</v>
      </c>
      <c r="G11653" s="7">
        <v>45860</v>
      </c>
      <c r="H11653" t="s">
        <v>77</v>
      </c>
      <c r="I11653" t="s">
        <v>78</v>
      </c>
      <c r="J11653" s="7">
        <v>45706</v>
      </c>
      <c r="K11653" s="7">
        <v>45708</v>
      </c>
      <c r="L11653" s="7">
        <v>45860</v>
      </c>
      <c r="M11653" t="s">
        <v>77</v>
      </c>
      <c r="N11653" t="s">
        <v>79</v>
      </c>
      <c r="O11653">
        <v>2026</v>
      </c>
      <c r="P11653" s="2">
        <v>2</v>
      </c>
      <c r="Q11653" t="s">
        <v>80</v>
      </c>
      <c r="R11653" s="8">
        <v>46267</v>
      </c>
      <c r="S11653" s="2">
        <v>1</v>
      </c>
      <c r="T11653" s="2" t="s">
        <v>81</v>
      </c>
    </row>
    <row r="11654" spans="1:20" x14ac:dyDescent="0.25">
      <c r="A11654">
        <v>1120387609</v>
      </c>
      <c r="B11654">
        <v>119998478</v>
      </c>
      <c r="C11654" t="s">
        <v>74</v>
      </c>
      <c r="D11654" t="s">
        <v>75</v>
      </c>
      <c r="E11654" t="s">
        <v>76</v>
      </c>
      <c r="F11654" s="7">
        <v>44144</v>
      </c>
      <c r="G11654" s="7">
        <v>44509</v>
      </c>
      <c r="H11654" t="s">
        <v>86</v>
      </c>
      <c r="I11654" t="s">
        <v>87</v>
      </c>
      <c r="J11654" s="7">
        <v>45714</v>
      </c>
      <c r="K11654" s="7">
        <v>44160</v>
      </c>
      <c r="L11654" s="7">
        <v>44509</v>
      </c>
      <c r="M11654" t="s">
        <v>86</v>
      </c>
      <c r="N11654" t="s">
        <v>79</v>
      </c>
      <c r="O11654">
        <v>2026</v>
      </c>
      <c r="P11654" s="2">
        <v>2</v>
      </c>
      <c r="Q11654" t="s">
        <v>80</v>
      </c>
      <c r="R11654" s="8">
        <v>46267</v>
      </c>
      <c r="S11654" s="2">
        <v>1</v>
      </c>
      <c r="T11654" s="2" t="s">
        <v>81</v>
      </c>
    </row>
    <row r="11655" spans="1:20" x14ac:dyDescent="0.25">
      <c r="A11655">
        <v>1120388006</v>
      </c>
      <c r="B11655">
        <v>120888766</v>
      </c>
      <c r="C11655" t="s">
        <v>74</v>
      </c>
      <c r="D11655" t="s">
        <v>75</v>
      </c>
      <c r="E11655" t="s">
        <v>76</v>
      </c>
      <c r="F11655" s="7">
        <v>44313</v>
      </c>
      <c r="G11655" s="7">
        <v>44678</v>
      </c>
      <c r="H11655" t="s">
        <v>77</v>
      </c>
      <c r="I11655" t="s">
        <v>78</v>
      </c>
      <c r="J11655" s="7">
        <v>46148</v>
      </c>
      <c r="K11655" s="7">
        <v>46072</v>
      </c>
      <c r="L11655" s="7">
        <v>44678</v>
      </c>
      <c r="M11655" t="s">
        <v>77</v>
      </c>
      <c r="N11655" t="s">
        <v>79</v>
      </c>
      <c r="O11655">
        <v>2026</v>
      </c>
      <c r="P11655" s="2">
        <v>2</v>
      </c>
      <c r="Q11655" t="s">
        <v>80</v>
      </c>
      <c r="R11655" s="8">
        <v>46267</v>
      </c>
      <c r="S11655" s="2">
        <v>1</v>
      </c>
      <c r="T11655" s="2" t="s">
        <v>81</v>
      </c>
    </row>
    <row r="11656" spans="1:20" x14ac:dyDescent="0.25">
      <c r="A11656">
        <v>1120388280</v>
      </c>
      <c r="B11656">
        <v>121533600</v>
      </c>
      <c r="C11656" t="s">
        <v>93</v>
      </c>
      <c r="D11656" t="s">
        <v>75</v>
      </c>
      <c r="E11656" t="s">
        <v>76</v>
      </c>
      <c r="F11656" s="7">
        <v>44361</v>
      </c>
      <c r="G11656" s="7">
        <v>44726</v>
      </c>
      <c r="H11656" t="s">
        <v>77</v>
      </c>
      <c r="I11656" t="s">
        <v>89</v>
      </c>
      <c r="J11656" s="7">
        <v>46088</v>
      </c>
      <c r="K11656" s="7">
        <v>46099</v>
      </c>
      <c r="L11656" s="7">
        <v>44726</v>
      </c>
      <c r="M11656" t="s">
        <v>77</v>
      </c>
      <c r="N11656" t="s">
        <v>79</v>
      </c>
      <c r="O11656">
        <v>2026</v>
      </c>
      <c r="P11656" s="2">
        <v>2</v>
      </c>
      <c r="Q11656" t="s">
        <v>80</v>
      </c>
      <c r="R11656" s="8">
        <v>46267</v>
      </c>
      <c r="S11656" s="2">
        <v>1</v>
      </c>
      <c r="T11656" s="2" t="s">
        <v>81</v>
      </c>
    </row>
    <row r="11657" spans="1:20" x14ac:dyDescent="0.25">
      <c r="A11657">
        <v>1120388547</v>
      </c>
      <c r="B11657">
        <v>121729913</v>
      </c>
      <c r="C11657" t="s">
        <v>97</v>
      </c>
      <c r="D11657" t="s">
        <v>88</v>
      </c>
      <c r="E11657" t="s">
        <v>76</v>
      </c>
      <c r="F11657" s="7">
        <v>44391</v>
      </c>
      <c r="G11657" s="7">
        <v>44756</v>
      </c>
      <c r="H11657" t="s">
        <v>77</v>
      </c>
      <c r="I11657" t="s">
        <v>78</v>
      </c>
      <c r="J11657" s="7">
        <v>45501</v>
      </c>
      <c r="K11657" s="7">
        <v>45545</v>
      </c>
      <c r="L11657" s="7">
        <v>44756</v>
      </c>
      <c r="M11657" t="s">
        <v>77</v>
      </c>
      <c r="N11657" t="s">
        <v>79</v>
      </c>
      <c r="O11657">
        <v>2026</v>
      </c>
      <c r="P11657" s="2">
        <v>2</v>
      </c>
      <c r="Q11657" t="s">
        <v>80</v>
      </c>
      <c r="R11657" s="8">
        <v>46267</v>
      </c>
      <c r="S11657" s="2">
        <v>1</v>
      </c>
      <c r="T11657" s="2" t="s">
        <v>81</v>
      </c>
    </row>
    <row r="11658" spans="1:20" x14ac:dyDescent="0.25">
      <c r="A11658">
        <v>1120388617</v>
      </c>
      <c r="B11658">
        <v>121767449</v>
      </c>
      <c r="C11658" t="s">
        <v>74</v>
      </c>
      <c r="D11658" t="s">
        <v>75</v>
      </c>
      <c r="E11658" t="s">
        <v>76</v>
      </c>
      <c r="F11658" s="7">
        <v>44398</v>
      </c>
      <c r="G11658" s="7">
        <v>45128</v>
      </c>
      <c r="H11658" t="s">
        <v>77</v>
      </c>
      <c r="I11658" t="s">
        <v>78</v>
      </c>
      <c r="J11658" s="7">
        <v>46059</v>
      </c>
      <c r="K11658" s="7">
        <v>46092</v>
      </c>
      <c r="L11658" s="7">
        <v>45128</v>
      </c>
      <c r="M11658" t="s">
        <v>77</v>
      </c>
      <c r="N11658" t="s">
        <v>79</v>
      </c>
      <c r="O11658">
        <v>2026</v>
      </c>
      <c r="P11658" s="2">
        <v>2</v>
      </c>
      <c r="Q11658" t="s">
        <v>80</v>
      </c>
      <c r="R11658" s="8">
        <v>46267</v>
      </c>
      <c r="S11658" s="2">
        <v>1</v>
      </c>
      <c r="T11658" s="2" t="s">
        <v>81</v>
      </c>
    </row>
    <row r="11659" spans="1:20" x14ac:dyDescent="0.25">
      <c r="A11659">
        <v>1120388770</v>
      </c>
      <c r="B11659">
        <v>121842871</v>
      </c>
      <c r="C11659" t="s">
        <v>85</v>
      </c>
      <c r="D11659" t="s">
        <v>75</v>
      </c>
      <c r="E11659" t="s">
        <v>76</v>
      </c>
      <c r="F11659" s="7">
        <v>44412</v>
      </c>
      <c r="G11659" s="7">
        <v>44777</v>
      </c>
      <c r="H11659" t="s">
        <v>86</v>
      </c>
      <c r="I11659" t="s">
        <v>87</v>
      </c>
      <c r="J11659" s="7">
        <v>46161</v>
      </c>
      <c r="K11659" s="7">
        <v>44413</v>
      </c>
      <c r="L11659" s="7">
        <v>44777</v>
      </c>
      <c r="M11659" t="s">
        <v>86</v>
      </c>
      <c r="N11659" t="s">
        <v>79</v>
      </c>
      <c r="O11659">
        <v>2026</v>
      </c>
      <c r="P11659" s="2">
        <v>2</v>
      </c>
      <c r="Q11659" t="s">
        <v>80</v>
      </c>
      <c r="R11659" s="8">
        <v>46267</v>
      </c>
      <c r="S11659" s="2">
        <v>1</v>
      </c>
      <c r="T11659" s="2" t="s">
        <v>81</v>
      </c>
    </row>
    <row r="11660" spans="1:20" x14ac:dyDescent="0.25">
      <c r="A11660">
        <v>1120389598</v>
      </c>
      <c r="B11660">
        <v>122171323</v>
      </c>
      <c r="C11660" t="s">
        <v>96</v>
      </c>
      <c r="D11660" t="s">
        <v>88</v>
      </c>
      <c r="E11660" t="s">
        <v>76</v>
      </c>
      <c r="F11660" s="7">
        <v>44478</v>
      </c>
      <c r="G11660" s="7">
        <v>46304</v>
      </c>
      <c r="H11660" t="s">
        <v>77</v>
      </c>
      <c r="I11660" t="s">
        <v>78</v>
      </c>
      <c r="J11660" s="7">
        <v>46187</v>
      </c>
      <c r="K11660" s="7">
        <v>46197</v>
      </c>
      <c r="L11660" s="7">
        <v>46304</v>
      </c>
      <c r="M11660" t="s">
        <v>77</v>
      </c>
      <c r="N11660" t="s">
        <v>79</v>
      </c>
      <c r="O11660">
        <v>2026</v>
      </c>
      <c r="P11660" s="2">
        <v>2</v>
      </c>
      <c r="Q11660" t="s">
        <v>80</v>
      </c>
      <c r="R11660" s="8">
        <v>46267</v>
      </c>
      <c r="S11660" s="2">
        <v>1</v>
      </c>
      <c r="T11660" s="2" t="s">
        <v>81</v>
      </c>
    </row>
    <row r="11661" spans="1:20" x14ac:dyDescent="0.25">
      <c r="A11661">
        <v>1120389599</v>
      </c>
      <c r="B11661">
        <v>122171323</v>
      </c>
      <c r="C11661" t="s">
        <v>96</v>
      </c>
      <c r="D11661" t="s">
        <v>88</v>
      </c>
      <c r="E11661" t="s">
        <v>76</v>
      </c>
      <c r="F11661" s="7">
        <v>44478</v>
      </c>
      <c r="G11661" s="7">
        <v>46304</v>
      </c>
      <c r="H11661" t="s">
        <v>77</v>
      </c>
      <c r="I11661" t="s">
        <v>78</v>
      </c>
      <c r="J11661" s="7">
        <v>46187</v>
      </c>
      <c r="K11661" s="7">
        <v>46050</v>
      </c>
      <c r="L11661" s="7">
        <v>46304</v>
      </c>
      <c r="M11661" t="s">
        <v>77</v>
      </c>
      <c r="N11661" t="s">
        <v>79</v>
      </c>
      <c r="O11661">
        <v>2026</v>
      </c>
      <c r="P11661" s="2">
        <v>2</v>
      </c>
      <c r="Q11661" t="s">
        <v>80</v>
      </c>
      <c r="R11661" s="8">
        <v>46267</v>
      </c>
      <c r="S11661" s="2">
        <v>1</v>
      </c>
      <c r="T11661" s="2" t="s">
        <v>81</v>
      </c>
    </row>
    <row r="11662" spans="1:20" x14ac:dyDescent="0.25">
      <c r="A11662">
        <v>1120390620</v>
      </c>
      <c r="B11662">
        <v>123372865</v>
      </c>
      <c r="C11662" t="s">
        <v>93</v>
      </c>
      <c r="D11662" t="s">
        <v>75</v>
      </c>
      <c r="E11662" t="s">
        <v>76</v>
      </c>
      <c r="F11662" s="7">
        <v>44671</v>
      </c>
      <c r="G11662" s="7">
        <v>45036</v>
      </c>
      <c r="H11662" t="s">
        <v>77</v>
      </c>
      <c r="I11662" t="s">
        <v>78</v>
      </c>
      <c r="J11662" s="7"/>
      <c r="K11662" s="7">
        <v>44671</v>
      </c>
      <c r="L11662" s="7">
        <v>45036</v>
      </c>
      <c r="M11662" t="s">
        <v>77</v>
      </c>
      <c r="N11662"/>
      <c r="O11662">
        <v>2026</v>
      </c>
      <c r="P11662" s="2">
        <v>2</v>
      </c>
      <c r="Q11662" t="s">
        <v>80</v>
      </c>
      <c r="R11662" s="8">
        <v>46267</v>
      </c>
      <c r="S11662" s="2">
        <v>1</v>
      </c>
      <c r="T11662" s="2" t="s">
        <v>81</v>
      </c>
    </row>
    <row r="11663" spans="1:20" x14ac:dyDescent="0.25">
      <c r="A11663">
        <v>1120391102</v>
      </c>
      <c r="B11663">
        <v>123660287</v>
      </c>
      <c r="C11663" t="s">
        <v>85</v>
      </c>
      <c r="D11663" t="s">
        <v>88</v>
      </c>
      <c r="E11663" t="s">
        <v>76</v>
      </c>
      <c r="F11663" s="7">
        <v>44702</v>
      </c>
      <c r="G11663" s="7">
        <v>46528</v>
      </c>
      <c r="H11663" t="s">
        <v>77</v>
      </c>
      <c r="I11663" t="s">
        <v>78</v>
      </c>
      <c r="J11663" s="7">
        <v>46112</v>
      </c>
      <c r="K11663" s="7">
        <v>46049</v>
      </c>
      <c r="L11663" s="7">
        <v>46528</v>
      </c>
      <c r="M11663" t="s">
        <v>77</v>
      </c>
      <c r="N11663" t="s">
        <v>79</v>
      </c>
      <c r="O11663">
        <v>2026</v>
      </c>
      <c r="P11663" s="2">
        <v>2</v>
      </c>
      <c r="Q11663" t="s">
        <v>80</v>
      </c>
      <c r="R11663" s="8">
        <v>46267</v>
      </c>
      <c r="S11663" s="2">
        <v>1</v>
      </c>
      <c r="T11663" s="2" t="s">
        <v>81</v>
      </c>
    </row>
    <row r="11664" spans="1:20" x14ac:dyDescent="0.25">
      <c r="A11664">
        <v>1120391686</v>
      </c>
      <c r="B11664">
        <v>123965626</v>
      </c>
      <c r="C11664" t="s">
        <v>91</v>
      </c>
      <c r="D11664" t="s">
        <v>83</v>
      </c>
      <c r="E11664" t="s">
        <v>76</v>
      </c>
      <c r="F11664" s="7">
        <v>44742</v>
      </c>
      <c r="G11664" s="7">
        <v>46568</v>
      </c>
      <c r="H11664" t="s">
        <v>77</v>
      </c>
      <c r="I11664" t="s">
        <v>78</v>
      </c>
      <c r="J11664" s="7">
        <v>45604</v>
      </c>
      <c r="K11664" s="7">
        <v>45861</v>
      </c>
      <c r="L11664" s="7">
        <v>46568</v>
      </c>
      <c r="M11664" t="s">
        <v>77</v>
      </c>
      <c r="N11664" t="s">
        <v>79</v>
      </c>
      <c r="O11664">
        <v>2026</v>
      </c>
      <c r="P11664" s="2">
        <v>2</v>
      </c>
      <c r="Q11664" t="s">
        <v>80</v>
      </c>
      <c r="R11664" s="8">
        <v>46267</v>
      </c>
      <c r="S11664" s="2">
        <v>1</v>
      </c>
      <c r="T11664" s="2" t="s">
        <v>81</v>
      </c>
    </row>
    <row r="11665" spans="1:20" x14ac:dyDescent="0.25">
      <c r="A11665">
        <v>1120391971</v>
      </c>
      <c r="B11665">
        <v>124115935</v>
      </c>
      <c r="C11665" t="s">
        <v>74</v>
      </c>
      <c r="D11665" t="s">
        <v>83</v>
      </c>
      <c r="E11665" t="s">
        <v>76</v>
      </c>
      <c r="F11665" s="7">
        <v>44761</v>
      </c>
      <c r="G11665" s="7">
        <v>46587</v>
      </c>
      <c r="H11665" t="s">
        <v>77</v>
      </c>
      <c r="I11665" t="s">
        <v>78</v>
      </c>
      <c r="J11665" s="7">
        <v>45899</v>
      </c>
      <c r="K11665" s="7">
        <v>44816</v>
      </c>
      <c r="L11665" s="7">
        <v>46587</v>
      </c>
      <c r="M11665" t="s">
        <v>77</v>
      </c>
      <c r="N11665" t="s">
        <v>79</v>
      </c>
      <c r="O11665">
        <v>2026</v>
      </c>
      <c r="P11665" s="2">
        <v>2</v>
      </c>
      <c r="Q11665" t="s">
        <v>80</v>
      </c>
      <c r="R11665" s="8">
        <v>46267</v>
      </c>
      <c r="S11665" s="2">
        <v>1</v>
      </c>
      <c r="T11665" s="2" t="s">
        <v>81</v>
      </c>
    </row>
    <row r="11666" spans="1:20" x14ac:dyDescent="0.25">
      <c r="A11666">
        <v>1120392072</v>
      </c>
      <c r="B11666">
        <v>124164841</v>
      </c>
      <c r="C11666" t="s">
        <v>85</v>
      </c>
      <c r="D11666" t="s">
        <v>75</v>
      </c>
      <c r="E11666" t="s">
        <v>76</v>
      </c>
      <c r="F11666" s="7">
        <v>44768</v>
      </c>
      <c r="G11666" s="7">
        <v>45133</v>
      </c>
      <c r="H11666" t="s">
        <v>86</v>
      </c>
      <c r="I11666" t="s">
        <v>87</v>
      </c>
      <c r="J11666" s="7">
        <v>46176</v>
      </c>
      <c r="K11666" s="7">
        <v>44897</v>
      </c>
      <c r="L11666" s="7">
        <v>45133</v>
      </c>
      <c r="M11666" t="s">
        <v>86</v>
      </c>
      <c r="N11666" t="s">
        <v>79</v>
      </c>
      <c r="O11666">
        <v>2026</v>
      </c>
      <c r="P11666" s="2">
        <v>2</v>
      </c>
      <c r="Q11666" t="s">
        <v>80</v>
      </c>
      <c r="R11666" s="8">
        <v>46267</v>
      </c>
      <c r="S11666" s="2">
        <v>1</v>
      </c>
      <c r="T11666" s="2" t="s">
        <v>81</v>
      </c>
    </row>
    <row r="11667" spans="1:20" x14ac:dyDescent="0.25">
      <c r="A11667">
        <v>1120392812</v>
      </c>
      <c r="B11667">
        <v>124396551</v>
      </c>
      <c r="C11667" t="s">
        <v>96</v>
      </c>
      <c r="D11667" t="s">
        <v>75</v>
      </c>
      <c r="E11667" t="s">
        <v>76</v>
      </c>
      <c r="F11667" s="7">
        <v>44803</v>
      </c>
      <c r="G11667" s="7">
        <v>45168</v>
      </c>
      <c r="H11667" t="s">
        <v>86</v>
      </c>
      <c r="I11667" t="s">
        <v>87</v>
      </c>
      <c r="J11667" s="7"/>
      <c r="K11667" s="7">
        <v>44907</v>
      </c>
      <c r="L11667" s="7">
        <v>45168</v>
      </c>
      <c r="M11667" t="s">
        <v>86</v>
      </c>
      <c r="N11667"/>
      <c r="O11667">
        <v>2026</v>
      </c>
      <c r="P11667" s="2">
        <v>2</v>
      </c>
      <c r="Q11667" t="s">
        <v>80</v>
      </c>
      <c r="R11667" s="8">
        <v>46267</v>
      </c>
      <c r="S11667" s="2">
        <v>1</v>
      </c>
      <c r="T11667" s="2" t="s">
        <v>81</v>
      </c>
    </row>
    <row r="11668" spans="1:20" x14ac:dyDescent="0.25">
      <c r="A11668">
        <v>1120394000</v>
      </c>
      <c r="B11668">
        <v>125639208</v>
      </c>
      <c r="C11668" t="s">
        <v>74</v>
      </c>
      <c r="D11668" t="s">
        <v>75</v>
      </c>
      <c r="E11668" t="s">
        <v>76</v>
      </c>
      <c r="F11668" s="7">
        <v>44996</v>
      </c>
      <c r="G11668" s="7">
        <v>45362</v>
      </c>
      <c r="H11668" t="s">
        <v>77</v>
      </c>
      <c r="I11668" t="s">
        <v>89</v>
      </c>
      <c r="J11668" s="7">
        <v>45726</v>
      </c>
      <c r="K11668" s="7">
        <v>45007</v>
      </c>
      <c r="L11668" s="7">
        <v>45362</v>
      </c>
      <c r="M11668" t="s">
        <v>77</v>
      </c>
      <c r="N11668" t="s">
        <v>79</v>
      </c>
      <c r="O11668">
        <v>2026</v>
      </c>
      <c r="P11668" s="2">
        <v>2</v>
      </c>
      <c r="Q11668" t="s">
        <v>80</v>
      </c>
      <c r="R11668" s="8">
        <v>46267</v>
      </c>
      <c r="S11668" s="2">
        <v>1</v>
      </c>
      <c r="T11668" s="2" t="s">
        <v>81</v>
      </c>
    </row>
    <row r="11669" spans="1:20" x14ac:dyDescent="0.25">
      <c r="A11669">
        <v>1120394384</v>
      </c>
      <c r="B11669">
        <v>126031093</v>
      </c>
      <c r="C11669" t="s">
        <v>85</v>
      </c>
      <c r="D11669" t="s">
        <v>88</v>
      </c>
      <c r="E11669" t="s">
        <v>76</v>
      </c>
      <c r="F11669" s="7">
        <v>45048</v>
      </c>
      <c r="G11669" s="7">
        <v>45414</v>
      </c>
      <c r="H11669" t="s">
        <v>77</v>
      </c>
      <c r="I11669" t="s">
        <v>78</v>
      </c>
      <c r="J11669" s="7"/>
      <c r="K11669" s="7">
        <v>45050</v>
      </c>
      <c r="L11669" s="7">
        <v>45414</v>
      </c>
      <c r="M11669" t="s">
        <v>77</v>
      </c>
      <c r="N11669"/>
      <c r="O11669">
        <v>2026</v>
      </c>
      <c r="P11669" s="2">
        <v>2</v>
      </c>
      <c r="Q11669" t="s">
        <v>80</v>
      </c>
      <c r="R11669" s="8">
        <v>46267</v>
      </c>
      <c r="S11669" s="2">
        <v>1</v>
      </c>
      <c r="T11669" s="2" t="s">
        <v>81</v>
      </c>
    </row>
    <row r="11670" spans="1:20" x14ac:dyDescent="0.25">
      <c r="A11670">
        <v>1120394778</v>
      </c>
      <c r="B11670">
        <v>126229589</v>
      </c>
      <c r="C11670" t="s">
        <v>93</v>
      </c>
      <c r="D11670" t="s">
        <v>88</v>
      </c>
      <c r="E11670" t="s">
        <v>76</v>
      </c>
      <c r="F11670" s="7">
        <v>45071</v>
      </c>
      <c r="G11670" s="7">
        <v>45437</v>
      </c>
      <c r="H11670" t="s">
        <v>77</v>
      </c>
      <c r="I11670" t="s">
        <v>84</v>
      </c>
      <c r="J11670" s="7">
        <v>45495</v>
      </c>
      <c r="K11670" s="7">
        <v>45934</v>
      </c>
      <c r="L11670" s="7">
        <v>45437</v>
      </c>
      <c r="M11670" t="s">
        <v>77</v>
      </c>
      <c r="N11670" t="s">
        <v>79</v>
      </c>
      <c r="O11670">
        <v>2026</v>
      </c>
      <c r="P11670" s="2">
        <v>2</v>
      </c>
      <c r="Q11670" t="s">
        <v>80</v>
      </c>
      <c r="R11670" s="8">
        <v>46267</v>
      </c>
      <c r="S11670" s="2">
        <v>1</v>
      </c>
      <c r="T11670" s="2" t="s">
        <v>81</v>
      </c>
    </row>
    <row r="11671" spans="1:20" x14ac:dyDescent="0.25">
      <c r="A11671">
        <v>1120394962</v>
      </c>
      <c r="B11671">
        <v>126329230</v>
      </c>
      <c r="C11671" t="s">
        <v>85</v>
      </c>
      <c r="D11671" t="s">
        <v>88</v>
      </c>
      <c r="E11671" t="s">
        <v>76</v>
      </c>
      <c r="F11671" s="7">
        <v>45086</v>
      </c>
      <c r="G11671" s="7">
        <v>45452</v>
      </c>
      <c r="H11671" t="s">
        <v>77</v>
      </c>
      <c r="I11671" t="s">
        <v>84</v>
      </c>
      <c r="J11671" s="7">
        <v>45737</v>
      </c>
      <c r="K11671" s="7">
        <v>45089</v>
      </c>
      <c r="L11671" s="7">
        <v>45452</v>
      </c>
      <c r="M11671" t="s">
        <v>77</v>
      </c>
      <c r="N11671" t="s">
        <v>79</v>
      </c>
      <c r="O11671">
        <v>2026</v>
      </c>
      <c r="P11671" s="2">
        <v>2</v>
      </c>
      <c r="Q11671" t="s">
        <v>80</v>
      </c>
      <c r="R11671" s="8">
        <v>46267</v>
      </c>
      <c r="S11671" s="2">
        <v>1</v>
      </c>
      <c r="T11671" s="2" t="s">
        <v>81</v>
      </c>
    </row>
    <row r="11672" spans="1:20" x14ac:dyDescent="0.25">
      <c r="A11672">
        <v>1120395096</v>
      </c>
      <c r="B11672">
        <v>126397955</v>
      </c>
      <c r="C11672" t="s">
        <v>96</v>
      </c>
      <c r="D11672" t="s">
        <v>88</v>
      </c>
      <c r="E11672" t="s">
        <v>76</v>
      </c>
      <c r="F11672" s="7">
        <v>45094</v>
      </c>
      <c r="G11672" s="7">
        <v>45460</v>
      </c>
      <c r="H11672" t="s">
        <v>77</v>
      </c>
      <c r="I11672" t="s">
        <v>78</v>
      </c>
      <c r="J11672" s="7">
        <v>45521</v>
      </c>
      <c r="K11672" s="7">
        <v>45523</v>
      </c>
      <c r="L11672" s="7">
        <v>45460</v>
      </c>
      <c r="M11672" t="s">
        <v>77</v>
      </c>
      <c r="N11672" t="s">
        <v>79</v>
      </c>
      <c r="O11672">
        <v>2026</v>
      </c>
      <c r="P11672" s="2">
        <v>2</v>
      </c>
      <c r="Q11672" t="s">
        <v>80</v>
      </c>
      <c r="R11672" s="8">
        <v>46267</v>
      </c>
      <c r="S11672" s="2">
        <v>1</v>
      </c>
      <c r="T11672" s="2" t="s">
        <v>81</v>
      </c>
    </row>
    <row r="11673" spans="1:20" x14ac:dyDescent="0.25">
      <c r="A11673">
        <v>1120395137</v>
      </c>
      <c r="B11673">
        <v>126415118</v>
      </c>
      <c r="C11673" t="s">
        <v>82</v>
      </c>
      <c r="D11673" t="s">
        <v>88</v>
      </c>
      <c r="E11673" t="s">
        <v>76</v>
      </c>
      <c r="F11673" s="7">
        <v>45098</v>
      </c>
      <c r="G11673" s="7">
        <v>45464</v>
      </c>
      <c r="H11673" t="s">
        <v>77</v>
      </c>
      <c r="I11673" t="s">
        <v>78</v>
      </c>
      <c r="J11673" s="7">
        <v>45719</v>
      </c>
      <c r="K11673" s="7">
        <v>45446</v>
      </c>
      <c r="L11673" s="7">
        <v>45464</v>
      </c>
      <c r="M11673" t="s">
        <v>77</v>
      </c>
      <c r="N11673" t="s">
        <v>79</v>
      </c>
      <c r="O11673">
        <v>2026</v>
      </c>
      <c r="P11673" s="2">
        <v>2</v>
      </c>
      <c r="Q11673" t="s">
        <v>80</v>
      </c>
      <c r="R11673" s="8">
        <v>46267</v>
      </c>
      <c r="S11673" s="2">
        <v>1</v>
      </c>
      <c r="T11673" s="2" t="s">
        <v>81</v>
      </c>
    </row>
    <row r="11674" spans="1:20" x14ac:dyDescent="0.25">
      <c r="A11674">
        <v>1120395164</v>
      </c>
      <c r="B11674">
        <v>126427487</v>
      </c>
      <c r="C11674" t="s">
        <v>82</v>
      </c>
      <c r="D11674" t="s">
        <v>88</v>
      </c>
      <c r="E11674" t="s">
        <v>76</v>
      </c>
      <c r="F11674" s="7">
        <v>45099</v>
      </c>
      <c r="G11674" s="7">
        <v>45465</v>
      </c>
      <c r="H11674" t="s">
        <v>77</v>
      </c>
      <c r="I11674" t="s">
        <v>84</v>
      </c>
      <c r="J11674" s="7">
        <v>45461</v>
      </c>
      <c r="K11674" s="7">
        <v>45457</v>
      </c>
      <c r="L11674" s="7">
        <v>45465</v>
      </c>
      <c r="M11674" t="s">
        <v>77</v>
      </c>
      <c r="N11674" t="s">
        <v>79</v>
      </c>
      <c r="O11674">
        <v>2026</v>
      </c>
      <c r="P11674" s="2">
        <v>2</v>
      </c>
      <c r="Q11674" t="s">
        <v>80</v>
      </c>
      <c r="R11674" s="8">
        <v>46267</v>
      </c>
      <c r="S11674" s="2">
        <v>1</v>
      </c>
      <c r="T11674" s="2" t="s">
        <v>81</v>
      </c>
    </row>
    <row r="11675" spans="1:20" x14ac:dyDescent="0.25">
      <c r="A11675">
        <v>1120395565</v>
      </c>
      <c r="B11675">
        <v>126597545</v>
      </c>
      <c r="C11675" t="s">
        <v>82</v>
      </c>
      <c r="D11675" t="s">
        <v>75</v>
      </c>
      <c r="E11675" t="s">
        <v>76</v>
      </c>
      <c r="F11675" s="7">
        <v>45122</v>
      </c>
      <c r="G11675" s="7">
        <v>45214</v>
      </c>
      <c r="H11675" t="s">
        <v>77</v>
      </c>
      <c r="I11675" t="s">
        <v>78</v>
      </c>
      <c r="J11675" s="7">
        <v>45826</v>
      </c>
      <c r="K11675" s="7">
        <v>45841</v>
      </c>
      <c r="L11675" s="7">
        <v>45214</v>
      </c>
      <c r="M11675" t="s">
        <v>77</v>
      </c>
      <c r="N11675" t="s">
        <v>92</v>
      </c>
      <c r="O11675">
        <v>2026</v>
      </c>
      <c r="P11675" s="2">
        <v>2</v>
      </c>
      <c r="Q11675" t="s">
        <v>80</v>
      </c>
      <c r="R11675" s="8">
        <v>46267</v>
      </c>
      <c r="S11675" s="2">
        <v>1</v>
      </c>
      <c r="T11675" s="2" t="s">
        <v>81</v>
      </c>
    </row>
    <row r="11676" spans="1:20" x14ac:dyDescent="0.25">
      <c r="A11676">
        <v>1120395743</v>
      </c>
      <c r="B11676">
        <v>126660596</v>
      </c>
      <c r="C11676" t="s">
        <v>74</v>
      </c>
      <c r="D11676" t="s">
        <v>75</v>
      </c>
      <c r="E11676" t="s">
        <v>76</v>
      </c>
      <c r="F11676" s="7">
        <v>45131</v>
      </c>
      <c r="G11676" s="7">
        <v>46958</v>
      </c>
      <c r="H11676" t="s">
        <v>77</v>
      </c>
      <c r="I11676" t="s">
        <v>84</v>
      </c>
      <c r="J11676" s="7"/>
      <c r="K11676" s="7">
        <v>46036</v>
      </c>
      <c r="L11676" s="7">
        <v>46958</v>
      </c>
      <c r="M11676" t="s">
        <v>77</v>
      </c>
      <c r="N11676"/>
      <c r="O11676">
        <v>2026</v>
      </c>
      <c r="P11676" s="2">
        <v>2</v>
      </c>
      <c r="Q11676" t="s">
        <v>80</v>
      </c>
      <c r="R11676" s="8">
        <v>46267</v>
      </c>
      <c r="S11676" s="2">
        <v>1</v>
      </c>
      <c r="T11676" s="2" t="s">
        <v>81</v>
      </c>
    </row>
    <row r="11677" spans="1:20" x14ac:dyDescent="0.25">
      <c r="A11677">
        <v>1120395840</v>
      </c>
      <c r="B11677">
        <v>126697078</v>
      </c>
      <c r="C11677" t="s">
        <v>74</v>
      </c>
      <c r="D11677" t="s">
        <v>88</v>
      </c>
      <c r="E11677" t="s">
        <v>76</v>
      </c>
      <c r="F11677" s="7">
        <v>45135</v>
      </c>
      <c r="G11677" s="7">
        <v>45501</v>
      </c>
      <c r="H11677" t="s">
        <v>86</v>
      </c>
      <c r="I11677" t="s">
        <v>87</v>
      </c>
      <c r="J11677" s="7">
        <v>45525</v>
      </c>
      <c r="K11677" s="7">
        <v>45659</v>
      </c>
      <c r="L11677" s="7">
        <v>45501</v>
      </c>
      <c r="M11677" t="s">
        <v>86</v>
      </c>
      <c r="N11677" t="s">
        <v>79</v>
      </c>
      <c r="O11677">
        <v>2026</v>
      </c>
      <c r="P11677" s="2">
        <v>2</v>
      </c>
      <c r="Q11677" t="s">
        <v>80</v>
      </c>
      <c r="R11677" s="8">
        <v>46267</v>
      </c>
      <c r="S11677" s="2">
        <v>1</v>
      </c>
      <c r="T11677" s="2" t="s">
        <v>81</v>
      </c>
    </row>
    <row r="11678" spans="1:20" x14ac:dyDescent="0.25">
      <c r="A11678">
        <v>1120396002</v>
      </c>
      <c r="B11678">
        <v>126748378</v>
      </c>
      <c r="C11678" t="s">
        <v>82</v>
      </c>
      <c r="D11678" t="s">
        <v>88</v>
      </c>
      <c r="E11678" t="s">
        <v>76</v>
      </c>
      <c r="F11678" s="7">
        <v>45142</v>
      </c>
      <c r="G11678" s="7">
        <v>45508</v>
      </c>
      <c r="H11678" t="s">
        <v>86</v>
      </c>
      <c r="I11678" t="s">
        <v>87</v>
      </c>
      <c r="J11678" s="7">
        <v>46148</v>
      </c>
      <c r="K11678" s="7">
        <v>46161</v>
      </c>
      <c r="L11678" s="7">
        <v>45508</v>
      </c>
      <c r="M11678" t="s">
        <v>86</v>
      </c>
      <c r="N11678" t="s">
        <v>79</v>
      </c>
      <c r="O11678">
        <v>2026</v>
      </c>
      <c r="P11678" s="2">
        <v>2</v>
      </c>
      <c r="Q11678" t="s">
        <v>80</v>
      </c>
      <c r="R11678" s="8">
        <v>46267</v>
      </c>
      <c r="S11678" s="2">
        <v>1</v>
      </c>
      <c r="T11678" s="2" t="s">
        <v>81</v>
      </c>
    </row>
    <row r="11679" spans="1:20" x14ac:dyDescent="0.25">
      <c r="A11679">
        <v>1120396269</v>
      </c>
      <c r="B11679">
        <v>126863348</v>
      </c>
      <c r="C11679" t="s">
        <v>85</v>
      </c>
      <c r="D11679" t="s">
        <v>88</v>
      </c>
      <c r="E11679" t="s">
        <v>76</v>
      </c>
      <c r="F11679" s="7">
        <v>45156</v>
      </c>
      <c r="G11679" s="7">
        <v>45522</v>
      </c>
      <c r="H11679" t="s">
        <v>86</v>
      </c>
      <c r="I11679" t="s">
        <v>87</v>
      </c>
      <c r="J11679" s="7"/>
      <c r="K11679" s="7">
        <v>45922</v>
      </c>
      <c r="L11679" s="7">
        <v>45522</v>
      </c>
      <c r="M11679" t="s">
        <v>86</v>
      </c>
      <c r="N11679"/>
      <c r="O11679">
        <v>2026</v>
      </c>
      <c r="P11679" s="2">
        <v>2</v>
      </c>
      <c r="Q11679" t="s">
        <v>80</v>
      </c>
      <c r="R11679" s="8">
        <v>46267</v>
      </c>
      <c r="S11679" s="2">
        <v>1</v>
      </c>
      <c r="T11679" s="2" t="s">
        <v>81</v>
      </c>
    </row>
    <row r="11680" spans="1:20" x14ac:dyDescent="0.25">
      <c r="A11680">
        <v>1120396449</v>
      </c>
      <c r="B11680">
        <v>126920095</v>
      </c>
      <c r="C11680" t="s">
        <v>74</v>
      </c>
      <c r="D11680" t="s">
        <v>88</v>
      </c>
      <c r="E11680" t="s">
        <v>76</v>
      </c>
      <c r="F11680" s="7">
        <v>45164</v>
      </c>
      <c r="G11680" s="7">
        <v>45530</v>
      </c>
      <c r="H11680" t="s">
        <v>77</v>
      </c>
      <c r="I11680" t="s">
        <v>84</v>
      </c>
      <c r="J11680" s="7">
        <v>45553</v>
      </c>
      <c r="K11680" s="7">
        <v>45623</v>
      </c>
      <c r="L11680" s="7">
        <v>45530</v>
      </c>
      <c r="M11680" t="s">
        <v>77</v>
      </c>
      <c r="N11680" t="s">
        <v>79</v>
      </c>
      <c r="O11680">
        <v>2026</v>
      </c>
      <c r="P11680" s="2">
        <v>2</v>
      </c>
      <c r="Q11680" t="s">
        <v>80</v>
      </c>
      <c r="R11680" s="8">
        <v>46267</v>
      </c>
      <c r="S11680" s="2">
        <v>1</v>
      </c>
      <c r="T11680" s="2" t="s">
        <v>81</v>
      </c>
    </row>
    <row r="11681" spans="1:20" x14ac:dyDescent="0.25">
      <c r="A11681">
        <v>1120396534</v>
      </c>
      <c r="B11681">
        <v>126951953</v>
      </c>
      <c r="C11681" t="s">
        <v>85</v>
      </c>
      <c r="D11681" t="s">
        <v>88</v>
      </c>
      <c r="E11681" t="s">
        <v>76</v>
      </c>
      <c r="F11681" s="7">
        <v>45168</v>
      </c>
      <c r="G11681" s="7">
        <v>45534</v>
      </c>
      <c r="H11681" t="s">
        <v>86</v>
      </c>
      <c r="I11681" t="s">
        <v>87</v>
      </c>
      <c r="J11681" s="7">
        <v>45512</v>
      </c>
      <c r="K11681" s="7">
        <v>45170</v>
      </c>
      <c r="L11681" s="7">
        <v>45534</v>
      </c>
      <c r="M11681" t="s">
        <v>86</v>
      </c>
      <c r="N11681" t="s">
        <v>79</v>
      </c>
      <c r="O11681">
        <v>2026</v>
      </c>
      <c r="P11681" s="2">
        <v>2</v>
      </c>
      <c r="Q11681" t="s">
        <v>80</v>
      </c>
      <c r="R11681" s="8">
        <v>46267</v>
      </c>
      <c r="S11681" s="2">
        <v>1</v>
      </c>
      <c r="T11681" s="2" t="s">
        <v>81</v>
      </c>
    </row>
    <row r="11682" spans="1:20" x14ac:dyDescent="0.25">
      <c r="A11682">
        <v>1120397359</v>
      </c>
      <c r="B11682">
        <v>127254788</v>
      </c>
      <c r="C11682" t="s">
        <v>74</v>
      </c>
      <c r="D11682" t="s">
        <v>88</v>
      </c>
      <c r="E11682" t="s">
        <v>76</v>
      </c>
      <c r="F11682" s="7">
        <v>45210</v>
      </c>
      <c r="G11682" s="7">
        <v>45576</v>
      </c>
      <c r="H11682" t="s">
        <v>86</v>
      </c>
      <c r="I11682" t="s">
        <v>87</v>
      </c>
      <c r="J11682" s="7"/>
      <c r="K11682" s="7">
        <v>46181</v>
      </c>
      <c r="L11682" s="7">
        <v>45576</v>
      </c>
      <c r="M11682" t="s">
        <v>86</v>
      </c>
      <c r="N11682"/>
      <c r="O11682">
        <v>2026</v>
      </c>
      <c r="P11682" s="2">
        <v>2</v>
      </c>
      <c r="Q11682" t="s">
        <v>80</v>
      </c>
      <c r="R11682" s="8">
        <v>46267</v>
      </c>
      <c r="S11682" s="2">
        <v>1</v>
      </c>
      <c r="T11682" s="2" t="s">
        <v>81</v>
      </c>
    </row>
    <row r="11683" spans="1:20" x14ac:dyDescent="0.25">
      <c r="A11683">
        <v>1120398793</v>
      </c>
      <c r="B11683">
        <v>128775650</v>
      </c>
      <c r="C11683" t="s">
        <v>96</v>
      </c>
      <c r="D11683" t="s">
        <v>88</v>
      </c>
      <c r="E11683" t="s">
        <v>76</v>
      </c>
      <c r="F11683" s="7">
        <v>45425</v>
      </c>
      <c r="G11683" s="7">
        <v>47251</v>
      </c>
      <c r="H11683" t="s">
        <v>77</v>
      </c>
      <c r="I11683" t="s">
        <v>78</v>
      </c>
      <c r="J11683" s="7"/>
      <c r="K11683" s="7">
        <v>45448</v>
      </c>
      <c r="L11683" s="7">
        <v>47251</v>
      </c>
      <c r="M11683" t="s">
        <v>77</v>
      </c>
      <c r="N11683"/>
      <c r="O11683">
        <v>2026</v>
      </c>
      <c r="P11683" s="2">
        <v>2</v>
      </c>
      <c r="Q11683" t="s">
        <v>80</v>
      </c>
      <c r="R11683" s="8">
        <v>46267</v>
      </c>
      <c r="S11683" s="2">
        <v>1</v>
      </c>
      <c r="T11683" s="2" t="s">
        <v>81</v>
      </c>
    </row>
    <row r="11684" spans="1:20" x14ac:dyDescent="0.25">
      <c r="A11684">
        <v>1120398899</v>
      </c>
      <c r="B11684">
        <v>128911996</v>
      </c>
      <c r="C11684" t="s">
        <v>90</v>
      </c>
      <c r="D11684" t="s">
        <v>83</v>
      </c>
      <c r="E11684" t="s">
        <v>76</v>
      </c>
      <c r="F11684" s="7">
        <v>45441</v>
      </c>
      <c r="G11684" s="7">
        <v>45621</v>
      </c>
      <c r="H11684" t="s">
        <v>77</v>
      </c>
      <c r="I11684" t="s">
        <v>84</v>
      </c>
      <c r="J11684" s="7"/>
      <c r="K11684" s="7">
        <v>45971</v>
      </c>
      <c r="L11684" s="7">
        <v>45621</v>
      </c>
      <c r="M11684" t="s">
        <v>77</v>
      </c>
      <c r="N11684"/>
      <c r="O11684">
        <v>2026</v>
      </c>
      <c r="P11684" s="2">
        <v>2</v>
      </c>
      <c r="Q11684" t="s">
        <v>80</v>
      </c>
      <c r="R11684" s="8">
        <v>46267</v>
      </c>
      <c r="S11684" s="2">
        <v>1</v>
      </c>
      <c r="T11684" s="2" t="s">
        <v>81</v>
      </c>
    </row>
    <row r="11685" spans="1:20" x14ac:dyDescent="0.25">
      <c r="A11685">
        <v>1120398987</v>
      </c>
      <c r="B11685">
        <v>129068225</v>
      </c>
      <c r="C11685" t="s">
        <v>90</v>
      </c>
      <c r="D11685" t="s">
        <v>88</v>
      </c>
      <c r="E11685" t="s">
        <v>76</v>
      </c>
      <c r="F11685" s="7">
        <v>45442</v>
      </c>
      <c r="G11685" s="7">
        <v>45622</v>
      </c>
      <c r="H11685" t="s">
        <v>77</v>
      </c>
      <c r="I11685" t="s">
        <v>84</v>
      </c>
      <c r="J11685" s="7"/>
      <c r="K11685" s="7">
        <v>45971</v>
      </c>
      <c r="L11685" s="7">
        <v>45622</v>
      </c>
      <c r="M11685" t="s">
        <v>77</v>
      </c>
      <c r="N11685"/>
      <c r="O11685">
        <v>2026</v>
      </c>
      <c r="P11685" s="2">
        <v>2</v>
      </c>
      <c r="Q11685" t="s">
        <v>80</v>
      </c>
      <c r="R11685" s="8">
        <v>46267</v>
      </c>
      <c r="S11685" s="2">
        <v>1</v>
      </c>
      <c r="T11685" s="2" t="s">
        <v>81</v>
      </c>
    </row>
    <row r="11686" spans="1:20" x14ac:dyDescent="0.25">
      <c r="A11686">
        <v>1120399163</v>
      </c>
      <c r="B11686">
        <v>129188234</v>
      </c>
      <c r="C11686" t="s">
        <v>93</v>
      </c>
      <c r="D11686" t="s">
        <v>88</v>
      </c>
      <c r="E11686" t="s">
        <v>76</v>
      </c>
      <c r="F11686" s="7">
        <v>45482</v>
      </c>
      <c r="G11686" s="7">
        <v>45847</v>
      </c>
      <c r="H11686" t="s">
        <v>77</v>
      </c>
      <c r="I11686" t="s">
        <v>84</v>
      </c>
      <c r="J11686" s="7"/>
      <c r="K11686" s="7">
        <v>45748</v>
      </c>
      <c r="L11686" s="7">
        <v>45847</v>
      </c>
      <c r="M11686" t="s">
        <v>77</v>
      </c>
      <c r="N11686"/>
      <c r="O11686">
        <v>2026</v>
      </c>
      <c r="P11686" s="2">
        <v>2</v>
      </c>
      <c r="Q11686" t="s">
        <v>80</v>
      </c>
      <c r="R11686" s="8">
        <v>46267</v>
      </c>
      <c r="S11686" s="2">
        <v>1</v>
      </c>
      <c r="T11686" s="2" t="s">
        <v>81</v>
      </c>
    </row>
    <row r="11687" spans="1:20" x14ac:dyDescent="0.25">
      <c r="A11687">
        <v>1120399336</v>
      </c>
      <c r="B11687">
        <v>129300700</v>
      </c>
      <c r="C11687" t="s">
        <v>96</v>
      </c>
      <c r="D11687" t="s">
        <v>88</v>
      </c>
      <c r="E11687" t="s">
        <v>76</v>
      </c>
      <c r="F11687" s="7">
        <v>45499</v>
      </c>
      <c r="G11687" s="7">
        <v>47325</v>
      </c>
      <c r="H11687" t="s">
        <v>77</v>
      </c>
      <c r="I11687" t="s">
        <v>78</v>
      </c>
      <c r="J11687" s="7"/>
      <c r="K11687" s="7">
        <v>45862</v>
      </c>
      <c r="L11687" s="7">
        <v>47325</v>
      </c>
      <c r="M11687" t="s">
        <v>77</v>
      </c>
      <c r="N11687"/>
      <c r="O11687">
        <v>2026</v>
      </c>
      <c r="P11687" s="2">
        <v>2</v>
      </c>
      <c r="Q11687" t="s">
        <v>80</v>
      </c>
      <c r="R11687" s="8">
        <v>46267</v>
      </c>
      <c r="S11687" s="2">
        <v>1</v>
      </c>
      <c r="T11687" s="2" t="s">
        <v>81</v>
      </c>
    </row>
    <row r="11688" spans="1:20" x14ac:dyDescent="0.25">
      <c r="A11688">
        <v>1120399945</v>
      </c>
      <c r="B11688">
        <v>129520154</v>
      </c>
      <c r="C11688" t="s">
        <v>82</v>
      </c>
      <c r="D11688" t="s">
        <v>88</v>
      </c>
      <c r="E11688" t="s">
        <v>76</v>
      </c>
      <c r="F11688" s="7">
        <v>45545</v>
      </c>
      <c r="G11688" s="7">
        <v>45910</v>
      </c>
      <c r="H11688" t="s">
        <v>77</v>
      </c>
      <c r="I11688" t="s">
        <v>78</v>
      </c>
      <c r="J11688" s="7">
        <v>46172</v>
      </c>
      <c r="K11688" s="7">
        <v>45747</v>
      </c>
      <c r="L11688" s="7">
        <v>45910</v>
      </c>
      <c r="M11688" t="s">
        <v>77</v>
      </c>
      <c r="N11688" t="s">
        <v>79</v>
      </c>
      <c r="O11688">
        <v>2026</v>
      </c>
      <c r="P11688" s="2">
        <v>2</v>
      </c>
      <c r="Q11688" t="s">
        <v>80</v>
      </c>
      <c r="R11688" s="8">
        <v>46267</v>
      </c>
      <c r="S11688" s="2">
        <v>1</v>
      </c>
      <c r="T11688" s="2" t="s">
        <v>81</v>
      </c>
    </row>
    <row r="11689" spans="1:20" x14ac:dyDescent="0.25">
      <c r="A11689">
        <v>1120400058</v>
      </c>
      <c r="B11689">
        <v>129563498</v>
      </c>
      <c r="C11689" t="s">
        <v>74</v>
      </c>
      <c r="D11689" t="s">
        <v>75</v>
      </c>
      <c r="E11689" t="s">
        <v>76</v>
      </c>
      <c r="F11689" s="7">
        <v>45555</v>
      </c>
      <c r="G11689" s="7">
        <v>46635</v>
      </c>
      <c r="H11689" t="s">
        <v>77</v>
      </c>
      <c r="I11689" t="s">
        <v>78</v>
      </c>
      <c r="J11689" s="7"/>
      <c r="K11689" s="7">
        <v>45569</v>
      </c>
      <c r="L11689" s="7">
        <v>46635</v>
      </c>
      <c r="M11689" t="s">
        <v>77</v>
      </c>
      <c r="N11689"/>
      <c r="O11689">
        <v>2026</v>
      </c>
      <c r="P11689" s="2">
        <v>2</v>
      </c>
      <c r="Q11689" t="s">
        <v>80</v>
      </c>
      <c r="R11689" s="8">
        <v>46267</v>
      </c>
      <c r="S11689" s="2">
        <v>1</v>
      </c>
      <c r="T11689" s="2" t="s">
        <v>81</v>
      </c>
    </row>
    <row r="11690" spans="1:20" x14ac:dyDescent="0.25">
      <c r="A11690">
        <v>1120400308</v>
      </c>
      <c r="B11690">
        <v>129645895</v>
      </c>
      <c r="C11690" t="s">
        <v>94</v>
      </c>
      <c r="D11690" t="s">
        <v>83</v>
      </c>
      <c r="E11690" t="s">
        <v>76</v>
      </c>
      <c r="F11690" s="7">
        <v>45568</v>
      </c>
      <c r="G11690" s="7">
        <v>45750</v>
      </c>
      <c r="H11690" t="s">
        <v>77</v>
      </c>
      <c r="I11690" t="s">
        <v>84</v>
      </c>
      <c r="J11690" s="7"/>
      <c r="K11690" s="7">
        <v>46111</v>
      </c>
      <c r="L11690" s="7">
        <v>45750</v>
      </c>
      <c r="M11690" t="s">
        <v>77</v>
      </c>
      <c r="N11690"/>
      <c r="O11690">
        <v>2026</v>
      </c>
      <c r="P11690" s="2">
        <v>2</v>
      </c>
      <c r="Q11690" t="s">
        <v>80</v>
      </c>
      <c r="R11690" s="8">
        <v>46267</v>
      </c>
      <c r="S11690" s="2">
        <v>1</v>
      </c>
      <c r="T11690" s="2" t="s">
        <v>81</v>
      </c>
    </row>
    <row r="11691" spans="1:20" x14ac:dyDescent="0.25">
      <c r="A11691">
        <v>1120400540</v>
      </c>
      <c r="B11691">
        <v>129731905</v>
      </c>
      <c r="C11691" t="s">
        <v>96</v>
      </c>
      <c r="D11691" t="s">
        <v>75</v>
      </c>
      <c r="E11691" t="s">
        <v>76</v>
      </c>
      <c r="F11691" s="7">
        <v>45590</v>
      </c>
      <c r="G11691" s="7">
        <v>47416</v>
      </c>
      <c r="H11691" t="s">
        <v>86</v>
      </c>
      <c r="I11691" t="s">
        <v>87</v>
      </c>
      <c r="J11691" s="7"/>
      <c r="K11691" s="7">
        <v>45595</v>
      </c>
      <c r="L11691" s="7">
        <v>47416</v>
      </c>
      <c r="M11691" t="s">
        <v>86</v>
      </c>
      <c r="N11691"/>
      <c r="O11691">
        <v>2026</v>
      </c>
      <c r="P11691" s="2">
        <v>2</v>
      </c>
      <c r="Q11691" t="s">
        <v>80</v>
      </c>
      <c r="R11691" s="8">
        <v>46267</v>
      </c>
      <c r="S11691" s="2">
        <v>1</v>
      </c>
      <c r="T11691" s="2" t="s">
        <v>81</v>
      </c>
    </row>
    <row r="11692" spans="1:20" x14ac:dyDescent="0.25">
      <c r="A11692">
        <v>1120404975</v>
      </c>
      <c r="B11692">
        <v>111606097</v>
      </c>
      <c r="C11692" t="s">
        <v>97</v>
      </c>
      <c r="D11692" t="s">
        <v>75</v>
      </c>
      <c r="E11692" t="s">
        <v>76</v>
      </c>
      <c r="F11692" s="7">
        <v>42424</v>
      </c>
      <c r="G11692" s="7">
        <v>44251</v>
      </c>
      <c r="H11692" t="s">
        <v>77</v>
      </c>
      <c r="I11692" t="s">
        <v>89</v>
      </c>
      <c r="J11692" s="7">
        <v>46160</v>
      </c>
      <c r="K11692" s="7">
        <v>45323</v>
      </c>
      <c r="L11692" s="7">
        <v>44251</v>
      </c>
      <c r="M11692" t="s">
        <v>77</v>
      </c>
      <c r="N11692" t="s">
        <v>79</v>
      </c>
      <c r="O11692">
        <v>2026</v>
      </c>
      <c r="P11692" s="2">
        <v>2</v>
      </c>
      <c r="Q11692" t="s">
        <v>80</v>
      </c>
      <c r="R11692" s="8">
        <v>46267</v>
      </c>
      <c r="S11692" s="2">
        <v>1</v>
      </c>
      <c r="T11692" s="2" t="s">
        <v>81</v>
      </c>
    </row>
    <row r="11693" spans="1:20" x14ac:dyDescent="0.25">
      <c r="A11693">
        <v>1120405185</v>
      </c>
      <c r="B11693">
        <v>112046653</v>
      </c>
      <c r="C11693" t="s">
        <v>82</v>
      </c>
      <c r="D11693" t="s">
        <v>88</v>
      </c>
      <c r="E11693" t="s">
        <v>76</v>
      </c>
      <c r="F11693" s="7">
        <v>42639</v>
      </c>
      <c r="G11693" s="7">
        <v>44391</v>
      </c>
      <c r="H11693" t="s">
        <v>77</v>
      </c>
      <c r="I11693" t="s">
        <v>87</v>
      </c>
      <c r="J11693" s="7">
        <v>45607</v>
      </c>
      <c r="K11693" s="7">
        <v>43683</v>
      </c>
      <c r="L11693" s="7">
        <v>44391</v>
      </c>
      <c r="M11693" t="s">
        <v>77</v>
      </c>
      <c r="N11693" t="s">
        <v>79</v>
      </c>
      <c r="O11693">
        <v>2026</v>
      </c>
      <c r="P11693" s="2">
        <v>2</v>
      </c>
      <c r="Q11693" t="s">
        <v>80</v>
      </c>
      <c r="R11693" s="8">
        <v>46267</v>
      </c>
      <c r="S11693" s="2">
        <v>1</v>
      </c>
      <c r="T11693" s="2" t="s">
        <v>81</v>
      </c>
    </row>
    <row r="11694" spans="1:20" x14ac:dyDescent="0.25">
      <c r="A11694">
        <v>1120405471</v>
      </c>
      <c r="B11694">
        <v>113058794</v>
      </c>
      <c r="C11694" t="s">
        <v>82</v>
      </c>
      <c r="D11694" t="s">
        <v>83</v>
      </c>
      <c r="E11694" t="s">
        <v>76</v>
      </c>
      <c r="F11694" s="7">
        <v>42934</v>
      </c>
      <c r="G11694" s="7">
        <v>44760</v>
      </c>
      <c r="H11694" t="s">
        <v>86</v>
      </c>
      <c r="I11694" t="s">
        <v>87</v>
      </c>
      <c r="J11694" s="7">
        <v>46163</v>
      </c>
      <c r="K11694" s="7">
        <v>45764</v>
      </c>
      <c r="L11694" s="7">
        <v>44760</v>
      </c>
      <c r="M11694" t="s">
        <v>86</v>
      </c>
      <c r="N11694" t="s">
        <v>79</v>
      </c>
      <c r="O11694">
        <v>2026</v>
      </c>
      <c r="P11694" s="2">
        <v>2</v>
      </c>
      <c r="Q11694" t="s">
        <v>80</v>
      </c>
      <c r="R11694" s="8">
        <v>46267</v>
      </c>
      <c r="S11694" s="2">
        <v>1</v>
      </c>
      <c r="T11694" s="2" t="s">
        <v>81</v>
      </c>
    </row>
    <row r="11695" spans="1:20" x14ac:dyDescent="0.25">
      <c r="A11695">
        <v>1120405545</v>
      </c>
      <c r="B11695">
        <v>113245180</v>
      </c>
      <c r="C11695" t="s">
        <v>82</v>
      </c>
      <c r="D11695" t="s">
        <v>83</v>
      </c>
      <c r="E11695" t="s">
        <v>76</v>
      </c>
      <c r="F11695" s="7">
        <v>42991</v>
      </c>
      <c r="G11695" s="7">
        <v>44652</v>
      </c>
      <c r="H11695" t="s">
        <v>77</v>
      </c>
      <c r="I11695" t="s">
        <v>78</v>
      </c>
      <c r="J11695" s="7">
        <v>45571</v>
      </c>
      <c r="K11695" s="7">
        <v>45748</v>
      </c>
      <c r="L11695" s="7">
        <v>44652</v>
      </c>
      <c r="M11695" t="s">
        <v>77</v>
      </c>
      <c r="N11695" t="s">
        <v>79</v>
      </c>
      <c r="O11695">
        <v>2026</v>
      </c>
      <c r="P11695" s="2">
        <v>2</v>
      </c>
      <c r="Q11695" t="s">
        <v>80</v>
      </c>
      <c r="R11695" s="8">
        <v>46267</v>
      </c>
      <c r="S11695" s="2">
        <v>1</v>
      </c>
      <c r="T11695" s="2" t="s">
        <v>81</v>
      </c>
    </row>
    <row r="11696" spans="1:20" x14ac:dyDescent="0.25">
      <c r="A11696">
        <v>1120405943</v>
      </c>
      <c r="B11696">
        <v>116795533</v>
      </c>
      <c r="C11696" t="s">
        <v>82</v>
      </c>
      <c r="D11696" t="s">
        <v>83</v>
      </c>
      <c r="E11696" t="s">
        <v>76</v>
      </c>
      <c r="F11696" s="7">
        <v>43544</v>
      </c>
      <c r="G11696" s="7">
        <v>43724</v>
      </c>
      <c r="H11696" t="s">
        <v>77</v>
      </c>
      <c r="I11696" t="s">
        <v>78</v>
      </c>
      <c r="J11696" s="7">
        <v>45546</v>
      </c>
      <c r="K11696" s="7">
        <v>44281</v>
      </c>
      <c r="L11696" s="7">
        <v>43724</v>
      </c>
      <c r="M11696" t="s">
        <v>77</v>
      </c>
      <c r="N11696" t="s">
        <v>79</v>
      </c>
      <c r="O11696">
        <v>2026</v>
      </c>
      <c r="P11696" s="2">
        <v>2</v>
      </c>
      <c r="Q11696" t="s">
        <v>80</v>
      </c>
      <c r="R11696" s="8">
        <v>46267</v>
      </c>
      <c r="S11696" s="2">
        <v>1</v>
      </c>
      <c r="T11696" s="2" t="s">
        <v>81</v>
      </c>
    </row>
    <row r="11697" spans="1:20" x14ac:dyDescent="0.25">
      <c r="A11697">
        <v>1120405987</v>
      </c>
      <c r="B11697">
        <v>116869443</v>
      </c>
      <c r="C11697" t="s">
        <v>94</v>
      </c>
      <c r="D11697" t="s">
        <v>83</v>
      </c>
      <c r="E11697" t="s">
        <v>76</v>
      </c>
      <c r="F11697" s="7">
        <v>43553</v>
      </c>
      <c r="G11697" s="7">
        <v>43737</v>
      </c>
      <c r="H11697" t="s">
        <v>77</v>
      </c>
      <c r="I11697" t="s">
        <v>78</v>
      </c>
      <c r="J11697" s="7">
        <v>45919</v>
      </c>
      <c r="K11697" s="7">
        <v>43667</v>
      </c>
      <c r="L11697" s="7">
        <v>43737</v>
      </c>
      <c r="M11697" t="s">
        <v>77</v>
      </c>
      <c r="N11697" t="s">
        <v>79</v>
      </c>
      <c r="O11697">
        <v>2026</v>
      </c>
      <c r="P11697" s="2">
        <v>2</v>
      </c>
      <c r="Q11697" t="s">
        <v>80</v>
      </c>
      <c r="R11697" s="8">
        <v>46267</v>
      </c>
      <c r="S11697" s="2">
        <v>1</v>
      </c>
      <c r="T11697" s="2" t="s">
        <v>81</v>
      </c>
    </row>
    <row r="11698" spans="1:20" x14ac:dyDescent="0.25">
      <c r="A11698">
        <v>1120406028</v>
      </c>
      <c r="B11698">
        <v>116954599</v>
      </c>
      <c r="C11698" t="s">
        <v>82</v>
      </c>
      <c r="D11698" t="s">
        <v>75</v>
      </c>
      <c r="E11698" t="s">
        <v>76</v>
      </c>
      <c r="F11698" s="7">
        <v>43559</v>
      </c>
      <c r="G11698" s="7">
        <v>45383</v>
      </c>
      <c r="H11698" t="s">
        <v>77</v>
      </c>
      <c r="I11698" t="s">
        <v>78</v>
      </c>
      <c r="J11698" s="7">
        <v>45427</v>
      </c>
      <c r="K11698" s="7">
        <v>43676</v>
      </c>
      <c r="L11698" s="7">
        <v>45383</v>
      </c>
      <c r="M11698" t="s">
        <v>77</v>
      </c>
      <c r="N11698" t="s">
        <v>79</v>
      </c>
      <c r="O11698">
        <v>2026</v>
      </c>
      <c r="P11698" s="2">
        <v>2</v>
      </c>
      <c r="Q11698" t="s">
        <v>80</v>
      </c>
      <c r="R11698" s="8">
        <v>46267</v>
      </c>
      <c r="S11698" s="2">
        <v>1</v>
      </c>
      <c r="T11698" s="2" t="s">
        <v>81</v>
      </c>
    </row>
    <row r="11699" spans="1:20" x14ac:dyDescent="0.25">
      <c r="A11699">
        <v>1120406065</v>
      </c>
      <c r="B11699">
        <v>117011909</v>
      </c>
      <c r="C11699" t="s">
        <v>74</v>
      </c>
      <c r="D11699" t="s">
        <v>83</v>
      </c>
      <c r="E11699" t="s">
        <v>76</v>
      </c>
      <c r="F11699" s="7">
        <v>43566</v>
      </c>
      <c r="G11699" s="7">
        <v>43746</v>
      </c>
      <c r="H11699" t="s">
        <v>77</v>
      </c>
      <c r="I11699" t="s">
        <v>78</v>
      </c>
      <c r="J11699" s="7">
        <v>45425</v>
      </c>
      <c r="K11699" s="7">
        <v>45748</v>
      </c>
      <c r="L11699" s="7">
        <v>43746</v>
      </c>
      <c r="M11699" t="s">
        <v>77</v>
      </c>
      <c r="N11699" t="s">
        <v>79</v>
      </c>
      <c r="O11699">
        <v>2026</v>
      </c>
      <c r="P11699" s="2">
        <v>2</v>
      </c>
      <c r="Q11699" t="s">
        <v>80</v>
      </c>
      <c r="R11699" s="8">
        <v>46267</v>
      </c>
      <c r="S11699" s="2">
        <v>1</v>
      </c>
      <c r="T11699" s="2" t="s">
        <v>81</v>
      </c>
    </row>
    <row r="11700" spans="1:20" x14ac:dyDescent="0.25">
      <c r="A11700">
        <v>1120406096</v>
      </c>
      <c r="B11700">
        <v>117030560</v>
      </c>
      <c r="C11700" t="s">
        <v>82</v>
      </c>
      <c r="D11700" t="s">
        <v>83</v>
      </c>
      <c r="E11700" t="s">
        <v>76</v>
      </c>
      <c r="F11700" s="7">
        <v>43570</v>
      </c>
      <c r="G11700" s="7">
        <v>43753</v>
      </c>
      <c r="H11700" t="s">
        <v>77</v>
      </c>
      <c r="I11700" t="s">
        <v>84</v>
      </c>
      <c r="J11700" s="7">
        <v>45498</v>
      </c>
      <c r="K11700" s="7">
        <v>46056</v>
      </c>
      <c r="L11700" s="7">
        <v>43753</v>
      </c>
      <c r="M11700" t="s">
        <v>77</v>
      </c>
      <c r="N11700" t="s">
        <v>79</v>
      </c>
      <c r="O11700">
        <v>2026</v>
      </c>
      <c r="P11700" s="2">
        <v>2</v>
      </c>
      <c r="Q11700" t="s">
        <v>80</v>
      </c>
      <c r="R11700" s="8">
        <v>46267</v>
      </c>
      <c r="S11700" s="2">
        <v>1</v>
      </c>
      <c r="T11700" s="2" t="s">
        <v>81</v>
      </c>
    </row>
    <row r="11701" spans="1:20" x14ac:dyDescent="0.25">
      <c r="A11701">
        <v>1120406130</v>
      </c>
      <c r="B11701">
        <v>117067747</v>
      </c>
      <c r="C11701" t="s">
        <v>82</v>
      </c>
      <c r="D11701" t="s">
        <v>83</v>
      </c>
      <c r="E11701" t="s">
        <v>76</v>
      </c>
      <c r="F11701" s="7">
        <v>43574</v>
      </c>
      <c r="G11701" s="7">
        <v>43754</v>
      </c>
      <c r="H11701" t="s">
        <v>77</v>
      </c>
      <c r="I11701" t="s">
        <v>78</v>
      </c>
      <c r="J11701" s="7">
        <v>45914</v>
      </c>
      <c r="K11701" s="7">
        <v>45748</v>
      </c>
      <c r="L11701" s="7">
        <v>43754</v>
      </c>
      <c r="M11701" t="s">
        <v>77</v>
      </c>
      <c r="N11701" t="s">
        <v>79</v>
      </c>
      <c r="O11701">
        <v>2026</v>
      </c>
      <c r="P11701" s="2">
        <v>2</v>
      </c>
      <c r="Q11701" t="s">
        <v>80</v>
      </c>
      <c r="R11701" s="8">
        <v>46267</v>
      </c>
      <c r="S11701" s="2">
        <v>1</v>
      </c>
      <c r="T11701" s="2" t="s">
        <v>81</v>
      </c>
    </row>
    <row r="11702" spans="1:20" x14ac:dyDescent="0.25">
      <c r="A11702">
        <v>1120406169</v>
      </c>
      <c r="B11702">
        <v>117098082</v>
      </c>
      <c r="C11702" t="s">
        <v>82</v>
      </c>
      <c r="D11702" t="s">
        <v>88</v>
      </c>
      <c r="E11702" t="s">
        <v>76</v>
      </c>
      <c r="F11702" s="7">
        <v>43580</v>
      </c>
      <c r="G11702" s="7">
        <v>43946</v>
      </c>
      <c r="H11702" t="s">
        <v>77</v>
      </c>
      <c r="I11702" t="s">
        <v>78</v>
      </c>
      <c r="J11702" s="7">
        <v>45581</v>
      </c>
      <c r="K11702" s="7">
        <v>43628</v>
      </c>
      <c r="L11702" s="7">
        <v>43946</v>
      </c>
      <c r="M11702" t="s">
        <v>77</v>
      </c>
      <c r="N11702" t="s">
        <v>79</v>
      </c>
      <c r="O11702">
        <v>2026</v>
      </c>
      <c r="P11702" s="2">
        <v>2</v>
      </c>
      <c r="Q11702" t="s">
        <v>80</v>
      </c>
      <c r="R11702" s="8">
        <v>46267</v>
      </c>
      <c r="S11702" s="2">
        <v>1</v>
      </c>
      <c r="T11702" s="2" t="s">
        <v>81</v>
      </c>
    </row>
    <row r="11703" spans="1:20" x14ac:dyDescent="0.25">
      <c r="A11703">
        <v>1120406173</v>
      </c>
      <c r="B11703">
        <v>117100843</v>
      </c>
      <c r="C11703" t="s">
        <v>95</v>
      </c>
      <c r="D11703" t="s">
        <v>83</v>
      </c>
      <c r="E11703" t="s">
        <v>76</v>
      </c>
      <c r="F11703" s="7">
        <v>43580</v>
      </c>
      <c r="G11703" s="7">
        <v>43763</v>
      </c>
      <c r="H11703" t="s">
        <v>77</v>
      </c>
      <c r="I11703" t="s">
        <v>78</v>
      </c>
      <c r="J11703" s="7">
        <v>45464</v>
      </c>
      <c r="K11703" s="7">
        <v>45748</v>
      </c>
      <c r="L11703" s="7">
        <v>43763</v>
      </c>
      <c r="M11703" t="s">
        <v>77</v>
      </c>
      <c r="N11703" t="s">
        <v>79</v>
      </c>
      <c r="O11703">
        <v>2026</v>
      </c>
      <c r="P11703" s="2">
        <v>2</v>
      </c>
      <c r="Q11703" t="s">
        <v>80</v>
      </c>
      <c r="R11703" s="8">
        <v>46267</v>
      </c>
      <c r="S11703" s="2">
        <v>1</v>
      </c>
      <c r="T11703" s="2" t="s">
        <v>81</v>
      </c>
    </row>
    <row r="11704" spans="1:20" x14ac:dyDescent="0.25">
      <c r="A11704">
        <v>1120406194</v>
      </c>
      <c r="B11704">
        <v>117125969</v>
      </c>
      <c r="C11704" t="s">
        <v>82</v>
      </c>
      <c r="D11704" t="s">
        <v>88</v>
      </c>
      <c r="E11704" t="s">
        <v>76</v>
      </c>
      <c r="F11704" s="7">
        <v>43585</v>
      </c>
      <c r="G11704" s="7">
        <v>43951</v>
      </c>
      <c r="H11704" t="s">
        <v>77</v>
      </c>
      <c r="I11704" t="s">
        <v>78</v>
      </c>
      <c r="J11704" s="7">
        <v>46136</v>
      </c>
      <c r="K11704" s="7">
        <v>45748</v>
      </c>
      <c r="L11704" s="7">
        <v>43951</v>
      </c>
      <c r="M11704" t="s">
        <v>77</v>
      </c>
      <c r="N11704" t="s">
        <v>79</v>
      </c>
      <c r="O11704">
        <v>2026</v>
      </c>
      <c r="P11704" s="2">
        <v>2</v>
      </c>
      <c r="Q11704" t="s">
        <v>80</v>
      </c>
      <c r="R11704" s="8">
        <v>46267</v>
      </c>
      <c r="S11704" s="2">
        <v>1</v>
      </c>
      <c r="T11704" s="2" t="s">
        <v>81</v>
      </c>
    </row>
    <row r="11705" spans="1:20" x14ac:dyDescent="0.25">
      <c r="A11705">
        <v>1120406286</v>
      </c>
      <c r="B11705">
        <v>117227972</v>
      </c>
      <c r="C11705" t="s">
        <v>82</v>
      </c>
      <c r="D11705" t="s">
        <v>88</v>
      </c>
      <c r="E11705" t="s">
        <v>76</v>
      </c>
      <c r="F11705" s="7">
        <v>43598</v>
      </c>
      <c r="G11705" s="7">
        <v>43964</v>
      </c>
      <c r="H11705" t="s">
        <v>77</v>
      </c>
      <c r="I11705" t="s">
        <v>78</v>
      </c>
      <c r="J11705" s="7">
        <v>45607</v>
      </c>
      <c r="K11705" s="7">
        <v>43658</v>
      </c>
      <c r="L11705" s="7">
        <v>43964</v>
      </c>
      <c r="M11705" t="s">
        <v>77</v>
      </c>
      <c r="N11705" t="s">
        <v>79</v>
      </c>
      <c r="O11705">
        <v>2026</v>
      </c>
      <c r="P11705" s="2">
        <v>2</v>
      </c>
      <c r="Q11705" t="s">
        <v>80</v>
      </c>
      <c r="R11705" s="8">
        <v>46267</v>
      </c>
      <c r="S11705" s="2">
        <v>1</v>
      </c>
      <c r="T11705" s="2" t="s">
        <v>81</v>
      </c>
    </row>
    <row r="11706" spans="1:20" x14ac:dyDescent="0.25">
      <c r="A11706">
        <v>1120406319</v>
      </c>
      <c r="B11706">
        <v>117270546</v>
      </c>
      <c r="C11706" t="s">
        <v>82</v>
      </c>
      <c r="D11706" t="s">
        <v>88</v>
      </c>
      <c r="E11706" t="s">
        <v>76</v>
      </c>
      <c r="F11706" s="7">
        <v>43603</v>
      </c>
      <c r="G11706" s="7">
        <v>43969</v>
      </c>
      <c r="H11706" t="s">
        <v>77</v>
      </c>
      <c r="I11706" t="s">
        <v>78</v>
      </c>
      <c r="J11706" s="7">
        <v>45829</v>
      </c>
      <c r="K11706" s="7">
        <v>44244</v>
      </c>
      <c r="L11706" s="7">
        <v>43969</v>
      </c>
      <c r="M11706" t="s">
        <v>77</v>
      </c>
      <c r="N11706" t="s">
        <v>79</v>
      </c>
      <c r="O11706">
        <v>2026</v>
      </c>
      <c r="P11706" s="2">
        <v>2</v>
      </c>
      <c r="Q11706" t="s">
        <v>80</v>
      </c>
      <c r="R11706" s="8">
        <v>46267</v>
      </c>
      <c r="S11706" s="2">
        <v>1</v>
      </c>
      <c r="T11706" s="2" t="s">
        <v>81</v>
      </c>
    </row>
    <row r="11707" spans="1:20" x14ac:dyDescent="0.25">
      <c r="A11707">
        <v>1120406336</v>
      </c>
      <c r="B11707">
        <v>117282719</v>
      </c>
      <c r="C11707" t="s">
        <v>82</v>
      </c>
      <c r="D11707" t="s">
        <v>88</v>
      </c>
      <c r="E11707" t="s">
        <v>76</v>
      </c>
      <c r="F11707" s="7">
        <v>43605</v>
      </c>
      <c r="G11707" s="7">
        <v>43971</v>
      </c>
      <c r="H11707" t="s">
        <v>77</v>
      </c>
      <c r="I11707" t="s">
        <v>78</v>
      </c>
      <c r="J11707" s="7">
        <v>45432</v>
      </c>
      <c r="K11707" s="7">
        <v>45748</v>
      </c>
      <c r="L11707" s="7">
        <v>43971</v>
      </c>
      <c r="M11707" t="s">
        <v>77</v>
      </c>
      <c r="N11707" t="s">
        <v>79</v>
      </c>
      <c r="O11707">
        <v>2026</v>
      </c>
      <c r="P11707" s="2">
        <v>2</v>
      </c>
      <c r="Q11707" t="s">
        <v>80</v>
      </c>
      <c r="R11707" s="8">
        <v>46267</v>
      </c>
      <c r="S11707" s="2">
        <v>1</v>
      </c>
      <c r="T11707" s="2" t="s">
        <v>81</v>
      </c>
    </row>
    <row r="11708" spans="1:20" x14ac:dyDescent="0.25">
      <c r="A11708">
        <v>1120406338</v>
      </c>
      <c r="B11708">
        <v>117290346</v>
      </c>
      <c r="C11708" t="s">
        <v>82</v>
      </c>
      <c r="D11708" t="s">
        <v>88</v>
      </c>
      <c r="E11708" t="s">
        <v>76</v>
      </c>
      <c r="F11708" s="7">
        <v>43605</v>
      </c>
      <c r="G11708" s="7">
        <v>43971</v>
      </c>
      <c r="H11708" t="s">
        <v>77</v>
      </c>
      <c r="I11708" t="s">
        <v>84</v>
      </c>
      <c r="J11708" s="7">
        <v>46175</v>
      </c>
      <c r="K11708" s="7">
        <v>45748</v>
      </c>
      <c r="L11708" s="7">
        <v>43971</v>
      </c>
      <c r="M11708" t="s">
        <v>77</v>
      </c>
      <c r="N11708" t="s">
        <v>79</v>
      </c>
      <c r="O11708">
        <v>2026</v>
      </c>
      <c r="P11708" s="2">
        <v>2</v>
      </c>
      <c r="Q11708" t="s">
        <v>80</v>
      </c>
      <c r="R11708" s="8">
        <v>46267</v>
      </c>
      <c r="S11708" s="2">
        <v>1</v>
      </c>
      <c r="T11708" s="2" t="s">
        <v>81</v>
      </c>
    </row>
    <row r="11709" spans="1:20" x14ac:dyDescent="0.25">
      <c r="A11709">
        <v>1120406352</v>
      </c>
      <c r="B11709">
        <v>117303825</v>
      </c>
      <c r="C11709" t="s">
        <v>82</v>
      </c>
      <c r="D11709" t="s">
        <v>88</v>
      </c>
      <c r="E11709" t="s">
        <v>76</v>
      </c>
      <c r="F11709" s="7">
        <v>43607</v>
      </c>
      <c r="G11709" s="7">
        <v>43973</v>
      </c>
      <c r="H11709" t="s">
        <v>77</v>
      </c>
      <c r="I11709" t="s">
        <v>78</v>
      </c>
      <c r="J11709" s="7">
        <v>45848</v>
      </c>
      <c r="K11709" s="7">
        <v>44730</v>
      </c>
      <c r="L11709" s="7">
        <v>43973</v>
      </c>
      <c r="M11709" t="s">
        <v>77</v>
      </c>
      <c r="N11709" t="s">
        <v>79</v>
      </c>
      <c r="O11709">
        <v>2026</v>
      </c>
      <c r="P11709" s="2">
        <v>2</v>
      </c>
      <c r="Q11709" t="s">
        <v>80</v>
      </c>
      <c r="R11709" s="8">
        <v>46267</v>
      </c>
      <c r="S11709" s="2">
        <v>1</v>
      </c>
      <c r="T11709" s="2" t="s">
        <v>81</v>
      </c>
    </row>
    <row r="11710" spans="1:20" x14ac:dyDescent="0.25">
      <c r="A11710">
        <v>1120406356</v>
      </c>
      <c r="B11710">
        <v>117306291</v>
      </c>
      <c r="C11710" t="s">
        <v>96</v>
      </c>
      <c r="D11710" t="s">
        <v>83</v>
      </c>
      <c r="E11710" t="s">
        <v>76</v>
      </c>
      <c r="F11710" s="7">
        <v>43608</v>
      </c>
      <c r="G11710" s="7">
        <v>43792</v>
      </c>
      <c r="H11710" t="s">
        <v>77</v>
      </c>
      <c r="I11710" t="s">
        <v>84</v>
      </c>
      <c r="J11710" s="7">
        <v>45432</v>
      </c>
      <c r="K11710" s="7">
        <v>45471</v>
      </c>
      <c r="L11710" s="7">
        <v>43792</v>
      </c>
      <c r="M11710" t="s">
        <v>77</v>
      </c>
      <c r="N11710" t="s">
        <v>79</v>
      </c>
      <c r="O11710">
        <v>2026</v>
      </c>
      <c r="P11710" s="2">
        <v>2</v>
      </c>
      <c r="Q11710" t="s">
        <v>80</v>
      </c>
      <c r="R11710" s="8">
        <v>46267</v>
      </c>
      <c r="S11710" s="2">
        <v>1</v>
      </c>
      <c r="T11710" s="2" t="s">
        <v>81</v>
      </c>
    </row>
    <row r="11711" spans="1:20" x14ac:dyDescent="0.25">
      <c r="A11711">
        <v>1120406494</v>
      </c>
      <c r="B11711">
        <v>117604361</v>
      </c>
      <c r="C11711" t="s">
        <v>96</v>
      </c>
      <c r="D11711" t="s">
        <v>75</v>
      </c>
      <c r="E11711" t="s">
        <v>76</v>
      </c>
      <c r="F11711" s="7">
        <v>43662</v>
      </c>
      <c r="G11711" s="7">
        <v>44028</v>
      </c>
      <c r="H11711" t="s">
        <v>86</v>
      </c>
      <c r="I11711" t="s">
        <v>87</v>
      </c>
      <c r="J11711" s="7">
        <v>45539</v>
      </c>
      <c r="K11711" s="7">
        <v>46133</v>
      </c>
      <c r="L11711" s="7">
        <v>44028</v>
      </c>
      <c r="M11711" t="s">
        <v>86</v>
      </c>
      <c r="N11711" t="s">
        <v>79</v>
      </c>
      <c r="O11711">
        <v>2026</v>
      </c>
      <c r="P11711" s="2">
        <v>2</v>
      </c>
      <c r="Q11711" t="s">
        <v>80</v>
      </c>
      <c r="R11711" s="8">
        <v>46267</v>
      </c>
      <c r="S11711" s="2">
        <v>1</v>
      </c>
      <c r="T11711" s="2" t="s">
        <v>81</v>
      </c>
    </row>
    <row r="11712" spans="1:20" x14ac:dyDescent="0.25">
      <c r="A11712">
        <v>1120406528</v>
      </c>
      <c r="B11712">
        <v>117684971</v>
      </c>
      <c r="C11712" t="s">
        <v>82</v>
      </c>
      <c r="D11712" t="s">
        <v>83</v>
      </c>
      <c r="E11712" t="s">
        <v>76</v>
      </c>
      <c r="F11712" s="7">
        <v>43677</v>
      </c>
      <c r="G11712" s="7">
        <v>43861</v>
      </c>
      <c r="H11712" t="s">
        <v>77</v>
      </c>
      <c r="I11712" t="s">
        <v>78</v>
      </c>
      <c r="J11712" s="7">
        <v>44395</v>
      </c>
      <c r="K11712" s="7">
        <v>45748</v>
      </c>
      <c r="L11712" s="7">
        <v>43861</v>
      </c>
      <c r="M11712" t="s">
        <v>77</v>
      </c>
      <c r="N11712" t="s">
        <v>92</v>
      </c>
      <c r="O11712">
        <v>2026</v>
      </c>
      <c r="P11712" s="2">
        <v>2</v>
      </c>
      <c r="Q11712" t="s">
        <v>80</v>
      </c>
      <c r="R11712" s="8">
        <v>46267</v>
      </c>
      <c r="S11712" s="2">
        <v>1</v>
      </c>
      <c r="T11712" s="2" t="s">
        <v>81</v>
      </c>
    </row>
    <row r="11713" spans="1:20" x14ac:dyDescent="0.25">
      <c r="A11713">
        <v>1120406926</v>
      </c>
      <c r="B11713">
        <v>119104308</v>
      </c>
      <c r="C11713" t="s">
        <v>82</v>
      </c>
      <c r="D11713" t="s">
        <v>88</v>
      </c>
      <c r="E11713" t="s">
        <v>76</v>
      </c>
      <c r="F11713" s="7">
        <v>43986</v>
      </c>
      <c r="G11713" s="7">
        <v>44351</v>
      </c>
      <c r="H11713" t="s">
        <v>77</v>
      </c>
      <c r="I11713" t="s">
        <v>89</v>
      </c>
      <c r="J11713" s="7">
        <v>45839</v>
      </c>
      <c r="K11713" s="7">
        <v>45080</v>
      </c>
      <c r="L11713" s="7">
        <v>44351</v>
      </c>
      <c r="M11713" t="s">
        <v>77</v>
      </c>
      <c r="N11713" t="s">
        <v>92</v>
      </c>
      <c r="O11713">
        <v>2026</v>
      </c>
      <c r="P11713" s="2">
        <v>2</v>
      </c>
      <c r="Q11713" t="s">
        <v>80</v>
      </c>
      <c r="R11713" s="8">
        <v>46267</v>
      </c>
      <c r="S11713" s="2">
        <v>1</v>
      </c>
      <c r="T11713" s="2" t="s">
        <v>81</v>
      </c>
    </row>
    <row r="11714" spans="1:20" x14ac:dyDescent="0.25">
      <c r="A11714">
        <v>1120407033</v>
      </c>
      <c r="B11714">
        <v>119202725</v>
      </c>
      <c r="C11714" t="s">
        <v>82</v>
      </c>
      <c r="D11714" t="s">
        <v>88</v>
      </c>
      <c r="E11714" t="s">
        <v>76</v>
      </c>
      <c r="F11714" s="7">
        <v>44005</v>
      </c>
      <c r="G11714" s="7">
        <v>44370</v>
      </c>
      <c r="H11714" t="s">
        <v>77</v>
      </c>
      <c r="I11714" t="s">
        <v>78</v>
      </c>
      <c r="J11714" s="7">
        <v>46187</v>
      </c>
      <c r="K11714" s="7">
        <v>45057</v>
      </c>
      <c r="L11714" s="7">
        <v>44370</v>
      </c>
      <c r="M11714" t="s">
        <v>77</v>
      </c>
      <c r="N11714" t="s">
        <v>79</v>
      </c>
      <c r="O11714">
        <v>2026</v>
      </c>
      <c r="P11714" s="2">
        <v>2</v>
      </c>
      <c r="Q11714" t="s">
        <v>80</v>
      </c>
      <c r="R11714" s="8">
        <v>46267</v>
      </c>
      <c r="S11714" s="2">
        <v>1</v>
      </c>
      <c r="T11714" s="2" t="s">
        <v>81</v>
      </c>
    </row>
    <row r="11715" spans="1:20" x14ac:dyDescent="0.25">
      <c r="A11715">
        <v>1120407140</v>
      </c>
      <c r="B11715">
        <v>119330204</v>
      </c>
      <c r="C11715" t="s">
        <v>98</v>
      </c>
      <c r="D11715" t="s">
        <v>88</v>
      </c>
      <c r="E11715" t="s">
        <v>76</v>
      </c>
      <c r="F11715" s="7">
        <v>44020</v>
      </c>
      <c r="G11715" s="7">
        <v>44385</v>
      </c>
      <c r="H11715" t="s">
        <v>77</v>
      </c>
      <c r="I11715" t="s">
        <v>78</v>
      </c>
      <c r="J11715" s="7">
        <v>45633</v>
      </c>
      <c r="K11715" s="7">
        <v>45519</v>
      </c>
      <c r="L11715" s="7">
        <v>44385</v>
      </c>
      <c r="M11715" t="s">
        <v>77</v>
      </c>
      <c r="N11715" t="s">
        <v>79</v>
      </c>
      <c r="O11715">
        <v>2026</v>
      </c>
      <c r="P11715" s="2">
        <v>2</v>
      </c>
      <c r="Q11715" t="s">
        <v>80</v>
      </c>
      <c r="R11715" s="8">
        <v>46267</v>
      </c>
      <c r="S11715" s="2">
        <v>1</v>
      </c>
      <c r="T11715" s="2" t="s">
        <v>81</v>
      </c>
    </row>
    <row r="11716" spans="1:20" x14ac:dyDescent="0.25">
      <c r="A11716">
        <v>1120407318</v>
      </c>
      <c r="B11716">
        <v>119515383</v>
      </c>
      <c r="C11716" t="s">
        <v>85</v>
      </c>
      <c r="D11716" t="s">
        <v>88</v>
      </c>
      <c r="E11716" t="s">
        <v>76</v>
      </c>
      <c r="F11716" s="7">
        <v>44040</v>
      </c>
      <c r="G11716" s="7">
        <v>44405</v>
      </c>
      <c r="H11716" t="s">
        <v>77</v>
      </c>
      <c r="I11716" t="s">
        <v>87</v>
      </c>
      <c r="J11716" s="7">
        <v>45472</v>
      </c>
      <c r="K11716" s="7">
        <v>44171</v>
      </c>
      <c r="L11716" s="7">
        <v>44405</v>
      </c>
      <c r="M11716" t="s">
        <v>77</v>
      </c>
      <c r="N11716" t="s">
        <v>79</v>
      </c>
      <c r="O11716">
        <v>2026</v>
      </c>
      <c r="P11716" s="2">
        <v>2</v>
      </c>
      <c r="Q11716" t="s">
        <v>80</v>
      </c>
      <c r="R11716" s="8">
        <v>46267</v>
      </c>
      <c r="S11716" s="2">
        <v>1</v>
      </c>
      <c r="T11716" s="2" t="s">
        <v>81</v>
      </c>
    </row>
    <row r="11717" spans="1:20" x14ac:dyDescent="0.25">
      <c r="A11717">
        <v>1120407531</v>
      </c>
      <c r="B11717">
        <v>119620394</v>
      </c>
      <c r="C11717" t="s">
        <v>82</v>
      </c>
      <c r="D11717" t="s">
        <v>88</v>
      </c>
      <c r="E11717" t="s">
        <v>76</v>
      </c>
      <c r="F11717" s="7">
        <v>44056</v>
      </c>
      <c r="G11717" s="7">
        <v>44421</v>
      </c>
      <c r="H11717" t="s">
        <v>77</v>
      </c>
      <c r="I11717" t="s">
        <v>78</v>
      </c>
      <c r="J11717" s="7">
        <v>45432</v>
      </c>
      <c r="K11717" s="7">
        <v>45748</v>
      </c>
      <c r="L11717" s="7">
        <v>44421</v>
      </c>
      <c r="M11717" t="s">
        <v>77</v>
      </c>
      <c r="N11717" t="s">
        <v>79</v>
      </c>
      <c r="O11717">
        <v>2026</v>
      </c>
      <c r="P11717" s="2">
        <v>2</v>
      </c>
      <c r="Q11717" t="s">
        <v>80</v>
      </c>
      <c r="R11717" s="8">
        <v>46267</v>
      </c>
      <c r="S11717" s="2">
        <v>1</v>
      </c>
      <c r="T11717" s="2" t="s">
        <v>81</v>
      </c>
    </row>
    <row r="11718" spans="1:20" x14ac:dyDescent="0.25">
      <c r="A11718">
        <v>1120407793</v>
      </c>
      <c r="B11718">
        <v>119725026</v>
      </c>
      <c r="C11718" t="s">
        <v>74</v>
      </c>
      <c r="D11718" t="s">
        <v>75</v>
      </c>
      <c r="E11718" t="s">
        <v>76</v>
      </c>
      <c r="F11718" s="7">
        <v>44082</v>
      </c>
      <c r="G11718" s="7">
        <v>44447</v>
      </c>
      <c r="H11718" t="s">
        <v>77</v>
      </c>
      <c r="I11718" t="s">
        <v>78</v>
      </c>
      <c r="J11718" s="7">
        <v>45931</v>
      </c>
      <c r="K11718" s="7">
        <v>45848</v>
      </c>
      <c r="L11718" s="7">
        <v>44447</v>
      </c>
      <c r="M11718" t="s">
        <v>77</v>
      </c>
      <c r="N11718" t="s">
        <v>79</v>
      </c>
      <c r="O11718">
        <v>2026</v>
      </c>
      <c r="P11718" s="2">
        <v>2</v>
      </c>
      <c r="Q11718" t="s">
        <v>80</v>
      </c>
      <c r="R11718" s="8">
        <v>46267</v>
      </c>
      <c r="S11718" s="2">
        <v>1</v>
      </c>
      <c r="T11718" s="2" t="s">
        <v>81</v>
      </c>
    </row>
    <row r="11719" spans="1:20" x14ac:dyDescent="0.25">
      <c r="A11719">
        <v>1120407947</v>
      </c>
      <c r="B11719">
        <v>119806537</v>
      </c>
      <c r="C11719" t="s">
        <v>74</v>
      </c>
      <c r="D11719" t="s">
        <v>75</v>
      </c>
      <c r="E11719" t="s">
        <v>76</v>
      </c>
      <c r="F11719" s="7">
        <v>44098</v>
      </c>
      <c r="G11719" s="7">
        <v>44463</v>
      </c>
      <c r="H11719" t="s">
        <v>77</v>
      </c>
      <c r="I11719" t="s">
        <v>78</v>
      </c>
      <c r="J11719" s="7">
        <v>45581</v>
      </c>
      <c r="K11719" s="7">
        <v>44099</v>
      </c>
      <c r="L11719" s="7">
        <v>44463</v>
      </c>
      <c r="M11719" t="s">
        <v>77</v>
      </c>
      <c r="N11719" t="s">
        <v>79</v>
      </c>
      <c r="O11719">
        <v>2026</v>
      </c>
      <c r="P11719" s="2">
        <v>2</v>
      </c>
      <c r="Q11719" t="s">
        <v>80</v>
      </c>
      <c r="R11719" s="8">
        <v>46267</v>
      </c>
      <c r="S11719" s="2">
        <v>1</v>
      </c>
      <c r="T11719" s="2" t="s">
        <v>81</v>
      </c>
    </row>
    <row r="11720" spans="1:20" x14ac:dyDescent="0.25">
      <c r="A11720">
        <v>1120408058</v>
      </c>
      <c r="B11720">
        <v>119888091</v>
      </c>
      <c r="C11720" t="s">
        <v>85</v>
      </c>
      <c r="D11720" t="s">
        <v>75</v>
      </c>
      <c r="E11720" t="s">
        <v>76</v>
      </c>
      <c r="F11720" s="7">
        <v>44114</v>
      </c>
      <c r="G11720" s="7">
        <v>45940</v>
      </c>
      <c r="H11720" t="s">
        <v>77</v>
      </c>
      <c r="I11720" t="s">
        <v>78</v>
      </c>
      <c r="J11720" s="7">
        <v>45864</v>
      </c>
      <c r="K11720" s="7">
        <v>44162</v>
      </c>
      <c r="L11720" s="7">
        <v>45940</v>
      </c>
      <c r="M11720" t="s">
        <v>77</v>
      </c>
      <c r="N11720" t="s">
        <v>79</v>
      </c>
      <c r="O11720">
        <v>2026</v>
      </c>
      <c r="P11720" s="2">
        <v>2</v>
      </c>
      <c r="Q11720" t="s">
        <v>80</v>
      </c>
      <c r="R11720" s="8">
        <v>46267</v>
      </c>
      <c r="S11720" s="2">
        <v>1</v>
      </c>
      <c r="T11720" s="2" t="s">
        <v>81</v>
      </c>
    </row>
    <row r="11721" spans="1:20" x14ac:dyDescent="0.25">
      <c r="A11721">
        <v>1120408145</v>
      </c>
      <c r="B11721">
        <v>119944035</v>
      </c>
      <c r="C11721" t="s">
        <v>85</v>
      </c>
      <c r="D11721" t="s">
        <v>88</v>
      </c>
      <c r="E11721" t="s">
        <v>76</v>
      </c>
      <c r="F11721" s="7">
        <v>44029</v>
      </c>
      <c r="G11721" s="7">
        <v>45855</v>
      </c>
      <c r="H11721" t="s">
        <v>86</v>
      </c>
      <c r="I11721" t="s">
        <v>87</v>
      </c>
      <c r="J11721" s="7">
        <v>46187</v>
      </c>
      <c r="K11721" s="7">
        <v>44131</v>
      </c>
      <c r="L11721" s="7">
        <v>45855</v>
      </c>
      <c r="M11721" t="s">
        <v>86</v>
      </c>
      <c r="N11721" t="s">
        <v>79</v>
      </c>
      <c r="O11721">
        <v>2026</v>
      </c>
      <c r="P11721" s="2">
        <v>2</v>
      </c>
      <c r="Q11721" t="s">
        <v>80</v>
      </c>
      <c r="R11721" s="8">
        <v>46267</v>
      </c>
      <c r="S11721" s="2">
        <v>1</v>
      </c>
      <c r="T11721" s="2" t="s">
        <v>81</v>
      </c>
    </row>
    <row r="11722" spans="1:20" x14ac:dyDescent="0.25">
      <c r="A11722">
        <v>1120408669</v>
      </c>
      <c r="B11722">
        <v>120894477</v>
      </c>
      <c r="C11722" t="s">
        <v>94</v>
      </c>
      <c r="D11722" t="s">
        <v>88</v>
      </c>
      <c r="E11722" t="s">
        <v>76</v>
      </c>
      <c r="F11722" s="7">
        <v>44314</v>
      </c>
      <c r="G11722" s="7">
        <v>44679</v>
      </c>
      <c r="H11722" t="s">
        <v>77</v>
      </c>
      <c r="I11722" t="s">
        <v>78</v>
      </c>
      <c r="J11722" s="7">
        <v>46067</v>
      </c>
      <c r="K11722" s="7">
        <v>45909</v>
      </c>
      <c r="L11722" s="7">
        <v>44679</v>
      </c>
      <c r="M11722" t="s">
        <v>77</v>
      </c>
      <c r="N11722" t="s">
        <v>79</v>
      </c>
      <c r="O11722">
        <v>2026</v>
      </c>
      <c r="P11722" s="2">
        <v>2</v>
      </c>
      <c r="Q11722" t="s">
        <v>80</v>
      </c>
      <c r="R11722" s="8">
        <v>46267</v>
      </c>
      <c r="S11722" s="2">
        <v>1</v>
      </c>
      <c r="T11722" s="2" t="s">
        <v>81</v>
      </c>
    </row>
    <row r="11723" spans="1:20" x14ac:dyDescent="0.25">
      <c r="A11723">
        <v>1120408933</v>
      </c>
      <c r="B11723">
        <v>121529904</v>
      </c>
      <c r="C11723" t="s">
        <v>82</v>
      </c>
      <c r="D11723" t="s">
        <v>75</v>
      </c>
      <c r="E11723" t="s">
        <v>76</v>
      </c>
      <c r="F11723" s="7">
        <v>44360</v>
      </c>
      <c r="G11723" s="7">
        <v>44543</v>
      </c>
      <c r="H11723" t="s">
        <v>77</v>
      </c>
      <c r="I11723" t="s">
        <v>78</v>
      </c>
      <c r="J11723" s="7">
        <v>44820</v>
      </c>
      <c r="K11723" s="7">
        <v>44369</v>
      </c>
      <c r="L11723" s="7">
        <v>44543</v>
      </c>
      <c r="M11723" t="s">
        <v>77</v>
      </c>
      <c r="N11723" t="s">
        <v>92</v>
      </c>
      <c r="O11723">
        <v>2026</v>
      </c>
      <c r="P11723" s="2">
        <v>2</v>
      </c>
      <c r="Q11723" t="s">
        <v>80</v>
      </c>
      <c r="R11723" s="8">
        <v>46267</v>
      </c>
      <c r="S11723" s="2">
        <v>1</v>
      </c>
      <c r="T11723" s="2" t="s">
        <v>81</v>
      </c>
    </row>
    <row r="11724" spans="1:20" x14ac:dyDescent="0.25">
      <c r="A11724">
        <v>1120408934</v>
      </c>
      <c r="B11724">
        <v>121529904</v>
      </c>
      <c r="C11724" t="s">
        <v>82</v>
      </c>
      <c r="D11724" t="s">
        <v>75</v>
      </c>
      <c r="E11724" t="s">
        <v>76</v>
      </c>
      <c r="F11724" s="7">
        <v>44360</v>
      </c>
      <c r="G11724" s="7">
        <v>44543</v>
      </c>
      <c r="H11724" t="s">
        <v>77</v>
      </c>
      <c r="I11724" t="s">
        <v>78</v>
      </c>
      <c r="J11724" s="7">
        <v>44820</v>
      </c>
      <c r="K11724" s="7">
        <v>44364</v>
      </c>
      <c r="L11724" s="7">
        <v>44543</v>
      </c>
      <c r="M11724" t="s">
        <v>77</v>
      </c>
      <c r="N11724" t="s">
        <v>92</v>
      </c>
      <c r="O11724">
        <v>2026</v>
      </c>
      <c r="P11724" s="2">
        <v>2</v>
      </c>
      <c r="Q11724" t="s">
        <v>80</v>
      </c>
      <c r="R11724" s="8">
        <v>46267</v>
      </c>
      <c r="S11724" s="2">
        <v>1</v>
      </c>
      <c r="T11724" s="2" t="s">
        <v>81</v>
      </c>
    </row>
    <row r="11725" spans="1:20" x14ac:dyDescent="0.25">
      <c r="A11725">
        <v>1120409244</v>
      </c>
      <c r="B11725">
        <v>121750594</v>
      </c>
      <c r="C11725" t="s">
        <v>91</v>
      </c>
      <c r="D11725" t="s">
        <v>75</v>
      </c>
      <c r="E11725" t="s">
        <v>76</v>
      </c>
      <c r="F11725" s="7">
        <v>44394</v>
      </c>
      <c r="G11725" s="7">
        <v>44578</v>
      </c>
      <c r="H11725" t="s">
        <v>77</v>
      </c>
      <c r="I11725" t="s">
        <v>89</v>
      </c>
      <c r="J11725" s="7">
        <v>46174</v>
      </c>
      <c r="K11725" s="7">
        <v>46197</v>
      </c>
      <c r="L11725" s="7">
        <v>44578</v>
      </c>
      <c r="M11725" t="s">
        <v>77</v>
      </c>
      <c r="N11725" t="s">
        <v>79</v>
      </c>
      <c r="O11725">
        <v>2026</v>
      </c>
      <c r="P11725" s="2">
        <v>2</v>
      </c>
      <c r="Q11725" t="s">
        <v>80</v>
      </c>
      <c r="R11725" s="8">
        <v>46267</v>
      </c>
      <c r="S11725" s="2">
        <v>1</v>
      </c>
      <c r="T11725" s="2" t="s">
        <v>81</v>
      </c>
    </row>
    <row r="11726" spans="1:20" x14ac:dyDescent="0.25">
      <c r="A11726">
        <v>1120409585</v>
      </c>
      <c r="B11726">
        <v>121901035</v>
      </c>
      <c r="C11726" t="s">
        <v>74</v>
      </c>
      <c r="D11726" t="s">
        <v>83</v>
      </c>
      <c r="E11726" t="s">
        <v>76</v>
      </c>
      <c r="F11726" s="7">
        <v>44390</v>
      </c>
      <c r="G11726" s="7">
        <v>44755</v>
      </c>
      <c r="H11726" t="s">
        <v>77</v>
      </c>
      <c r="I11726" t="s">
        <v>84</v>
      </c>
      <c r="J11726" s="7">
        <v>45521</v>
      </c>
      <c r="K11726" s="7">
        <v>44422</v>
      </c>
      <c r="L11726" s="7">
        <v>44755</v>
      </c>
      <c r="M11726" t="s">
        <v>77</v>
      </c>
      <c r="N11726" t="s">
        <v>79</v>
      </c>
      <c r="O11726">
        <v>2026</v>
      </c>
      <c r="P11726" s="2">
        <v>2</v>
      </c>
      <c r="Q11726" t="s">
        <v>80</v>
      </c>
      <c r="R11726" s="8">
        <v>46267</v>
      </c>
      <c r="S11726" s="2">
        <v>1</v>
      </c>
      <c r="T11726" s="2" t="s">
        <v>81</v>
      </c>
    </row>
    <row r="11727" spans="1:20" x14ac:dyDescent="0.25">
      <c r="A11727">
        <v>1120409586</v>
      </c>
      <c r="B11727">
        <v>121901035</v>
      </c>
      <c r="C11727" t="s">
        <v>74</v>
      </c>
      <c r="D11727" t="s">
        <v>83</v>
      </c>
      <c r="E11727" t="s">
        <v>76</v>
      </c>
      <c r="F11727" s="7">
        <v>44390</v>
      </c>
      <c r="G11727" s="7">
        <v>44755</v>
      </c>
      <c r="H11727" t="s">
        <v>77</v>
      </c>
      <c r="I11727" t="s">
        <v>84</v>
      </c>
      <c r="J11727" s="7">
        <v>45521</v>
      </c>
      <c r="K11727" s="7">
        <v>45736</v>
      </c>
      <c r="L11727" s="7">
        <v>44755</v>
      </c>
      <c r="M11727" t="s">
        <v>77</v>
      </c>
      <c r="N11727" t="s">
        <v>79</v>
      </c>
      <c r="O11727">
        <v>2026</v>
      </c>
      <c r="P11727" s="2">
        <v>2</v>
      </c>
      <c r="Q11727" t="s">
        <v>80</v>
      </c>
      <c r="R11727" s="8">
        <v>46267</v>
      </c>
      <c r="S11727" s="2">
        <v>1</v>
      </c>
      <c r="T11727" s="2" t="s">
        <v>81</v>
      </c>
    </row>
    <row r="11728" spans="1:20" x14ac:dyDescent="0.25">
      <c r="A11728">
        <v>1120409749</v>
      </c>
      <c r="B11728">
        <v>121959876</v>
      </c>
      <c r="C11728" t="s">
        <v>82</v>
      </c>
      <c r="D11728" t="s">
        <v>75</v>
      </c>
      <c r="E11728" t="s">
        <v>76</v>
      </c>
      <c r="F11728" s="7">
        <v>44434</v>
      </c>
      <c r="G11728" s="7">
        <v>44618</v>
      </c>
      <c r="H11728" t="s">
        <v>86</v>
      </c>
      <c r="I11728" t="s">
        <v>87</v>
      </c>
      <c r="J11728" s="7">
        <v>46157</v>
      </c>
      <c r="K11728" s="7">
        <v>46181</v>
      </c>
      <c r="L11728" s="7">
        <v>44618</v>
      </c>
      <c r="M11728" t="s">
        <v>86</v>
      </c>
      <c r="N11728" t="s">
        <v>79</v>
      </c>
      <c r="O11728">
        <v>2026</v>
      </c>
      <c r="P11728" s="2">
        <v>2</v>
      </c>
      <c r="Q11728" t="s">
        <v>80</v>
      </c>
      <c r="R11728" s="8">
        <v>46267</v>
      </c>
      <c r="S11728" s="2">
        <v>1</v>
      </c>
      <c r="T11728" s="2" t="s">
        <v>81</v>
      </c>
    </row>
    <row r="11729" spans="1:20" x14ac:dyDescent="0.25">
      <c r="A11729">
        <v>1120410420</v>
      </c>
      <c r="B11729">
        <v>122262889</v>
      </c>
      <c r="C11729" t="s">
        <v>85</v>
      </c>
      <c r="D11729" t="s">
        <v>75</v>
      </c>
      <c r="E11729" t="s">
        <v>76</v>
      </c>
      <c r="F11729" s="7">
        <v>44496</v>
      </c>
      <c r="G11729" s="7">
        <v>44861</v>
      </c>
      <c r="H11729" t="s">
        <v>86</v>
      </c>
      <c r="I11729" t="s">
        <v>87</v>
      </c>
      <c r="J11729" s="7">
        <v>46150</v>
      </c>
      <c r="K11729" s="7">
        <v>44496</v>
      </c>
      <c r="L11729" s="7">
        <v>44861</v>
      </c>
      <c r="M11729" t="s">
        <v>86</v>
      </c>
      <c r="N11729" t="s">
        <v>79</v>
      </c>
      <c r="O11729">
        <v>2026</v>
      </c>
      <c r="P11729" s="2">
        <v>2</v>
      </c>
      <c r="Q11729" t="s">
        <v>80</v>
      </c>
      <c r="R11729" s="8">
        <v>46267</v>
      </c>
      <c r="S11729" s="2">
        <v>1</v>
      </c>
      <c r="T11729" s="2" t="s">
        <v>81</v>
      </c>
    </row>
    <row r="11730" spans="1:20" x14ac:dyDescent="0.25">
      <c r="A11730">
        <v>1120410762</v>
      </c>
      <c r="B11730">
        <v>122421492</v>
      </c>
      <c r="C11730" t="s">
        <v>74</v>
      </c>
      <c r="D11730" t="s">
        <v>75</v>
      </c>
      <c r="E11730" t="s">
        <v>76</v>
      </c>
      <c r="F11730" s="7">
        <v>44529</v>
      </c>
      <c r="G11730" s="7">
        <v>44894</v>
      </c>
      <c r="H11730" t="s">
        <v>77</v>
      </c>
      <c r="I11730" t="s">
        <v>89</v>
      </c>
      <c r="J11730" s="7">
        <v>46088</v>
      </c>
      <c r="K11730" s="7">
        <v>44531</v>
      </c>
      <c r="L11730" s="7">
        <v>44894</v>
      </c>
      <c r="M11730" t="s">
        <v>77</v>
      </c>
      <c r="N11730" t="s">
        <v>79</v>
      </c>
      <c r="O11730">
        <v>2026</v>
      </c>
      <c r="P11730" s="2">
        <v>2</v>
      </c>
      <c r="Q11730" t="s">
        <v>80</v>
      </c>
      <c r="R11730" s="8">
        <v>46267</v>
      </c>
      <c r="S11730" s="2">
        <v>1</v>
      </c>
      <c r="T11730" s="2" t="s">
        <v>81</v>
      </c>
    </row>
    <row r="11731" spans="1:20" x14ac:dyDescent="0.25">
      <c r="A11731">
        <v>1120410874</v>
      </c>
      <c r="B11731">
        <v>122479716</v>
      </c>
      <c r="C11731" t="s">
        <v>74</v>
      </c>
      <c r="D11731" t="s">
        <v>75</v>
      </c>
      <c r="E11731" t="s">
        <v>76</v>
      </c>
      <c r="F11731" s="7">
        <v>44541</v>
      </c>
      <c r="G11731" s="7">
        <v>44906</v>
      </c>
      <c r="H11731" t="s">
        <v>86</v>
      </c>
      <c r="I11731" t="s">
        <v>87</v>
      </c>
      <c r="J11731" s="7">
        <v>46091</v>
      </c>
      <c r="K11731" s="7">
        <v>44543</v>
      </c>
      <c r="L11731" s="7">
        <v>44906</v>
      </c>
      <c r="M11731" t="s">
        <v>86</v>
      </c>
      <c r="N11731" t="s">
        <v>79</v>
      </c>
      <c r="O11731">
        <v>2026</v>
      </c>
      <c r="P11731" s="2">
        <v>2</v>
      </c>
      <c r="Q11731" t="s">
        <v>80</v>
      </c>
      <c r="R11731" s="8">
        <v>46267</v>
      </c>
      <c r="S11731" s="2">
        <v>1</v>
      </c>
      <c r="T11731" s="2" t="s">
        <v>81</v>
      </c>
    </row>
    <row r="11732" spans="1:20" x14ac:dyDescent="0.25">
      <c r="A11732">
        <v>1120411465</v>
      </c>
      <c r="B11732">
        <v>123478217</v>
      </c>
      <c r="C11732" t="s">
        <v>82</v>
      </c>
      <c r="D11732" t="s">
        <v>88</v>
      </c>
      <c r="E11732" t="s">
        <v>76</v>
      </c>
      <c r="F11732" s="7">
        <v>44683</v>
      </c>
      <c r="G11732" s="7">
        <v>45048</v>
      </c>
      <c r="H11732" t="s">
        <v>77</v>
      </c>
      <c r="I11732" t="s">
        <v>84</v>
      </c>
      <c r="J11732" s="7">
        <v>45427</v>
      </c>
      <c r="K11732" s="7">
        <v>45546</v>
      </c>
      <c r="L11732" s="7">
        <v>45048</v>
      </c>
      <c r="M11732" t="s">
        <v>77</v>
      </c>
      <c r="N11732" t="s">
        <v>79</v>
      </c>
      <c r="O11732">
        <v>2026</v>
      </c>
      <c r="P11732" s="2">
        <v>2</v>
      </c>
      <c r="Q11732" t="s">
        <v>80</v>
      </c>
      <c r="R11732" s="8">
        <v>46267</v>
      </c>
      <c r="S11732" s="2">
        <v>1</v>
      </c>
      <c r="T11732" s="2" t="s">
        <v>81</v>
      </c>
    </row>
    <row r="11733" spans="1:20" x14ac:dyDescent="0.25">
      <c r="A11733">
        <v>1120411466</v>
      </c>
      <c r="B11733">
        <v>123478217</v>
      </c>
      <c r="C11733" t="s">
        <v>82</v>
      </c>
      <c r="D11733" t="s">
        <v>88</v>
      </c>
      <c r="E11733" t="s">
        <v>76</v>
      </c>
      <c r="F11733" s="7">
        <v>44683</v>
      </c>
      <c r="G11733" s="7">
        <v>45048</v>
      </c>
      <c r="H11733" t="s">
        <v>77</v>
      </c>
      <c r="I11733" t="s">
        <v>84</v>
      </c>
      <c r="J11733" s="7">
        <v>45427</v>
      </c>
      <c r="K11733" s="7">
        <v>45539</v>
      </c>
      <c r="L11733" s="7">
        <v>45048</v>
      </c>
      <c r="M11733" t="s">
        <v>77</v>
      </c>
      <c r="N11733" t="s">
        <v>79</v>
      </c>
      <c r="O11733">
        <v>2026</v>
      </c>
      <c r="P11733" s="2">
        <v>2</v>
      </c>
      <c r="Q11733" t="s">
        <v>80</v>
      </c>
      <c r="R11733" s="8">
        <v>46267</v>
      </c>
      <c r="S11733" s="2">
        <v>1</v>
      </c>
      <c r="T11733" s="2" t="s">
        <v>81</v>
      </c>
    </row>
    <row r="11734" spans="1:20" x14ac:dyDescent="0.25">
      <c r="A11734">
        <v>1120411901</v>
      </c>
      <c r="B11734">
        <v>123758926</v>
      </c>
      <c r="C11734" t="s">
        <v>98</v>
      </c>
      <c r="D11734" t="s">
        <v>75</v>
      </c>
      <c r="E11734" t="s">
        <v>76</v>
      </c>
      <c r="F11734" s="7">
        <v>44715</v>
      </c>
      <c r="G11734" s="7">
        <v>45080</v>
      </c>
      <c r="H11734" t="s">
        <v>86</v>
      </c>
      <c r="I11734" t="s">
        <v>87</v>
      </c>
      <c r="J11734" s="7">
        <v>45972</v>
      </c>
      <c r="K11734" s="7">
        <v>46170</v>
      </c>
      <c r="L11734" s="7">
        <v>45080</v>
      </c>
      <c r="M11734" t="s">
        <v>86</v>
      </c>
      <c r="N11734" t="s">
        <v>79</v>
      </c>
      <c r="O11734">
        <v>2026</v>
      </c>
      <c r="P11734" s="2">
        <v>2</v>
      </c>
      <c r="Q11734" t="s">
        <v>80</v>
      </c>
      <c r="R11734" s="8">
        <v>46267</v>
      </c>
      <c r="S11734" s="2">
        <v>1</v>
      </c>
      <c r="T11734" s="2" t="s">
        <v>81</v>
      </c>
    </row>
    <row r="11735" spans="1:20" x14ac:dyDescent="0.25">
      <c r="A11735">
        <v>1120412009</v>
      </c>
      <c r="B11735">
        <v>123816187</v>
      </c>
      <c r="C11735" t="s">
        <v>82</v>
      </c>
      <c r="D11735" t="s">
        <v>83</v>
      </c>
      <c r="E11735" t="s">
        <v>76</v>
      </c>
      <c r="F11735" s="7">
        <v>44722</v>
      </c>
      <c r="G11735" s="7">
        <v>44905</v>
      </c>
      <c r="H11735" t="s">
        <v>77</v>
      </c>
      <c r="I11735" t="s">
        <v>84</v>
      </c>
      <c r="J11735" s="7">
        <v>45511</v>
      </c>
      <c r="K11735" s="7">
        <v>45268</v>
      </c>
      <c r="L11735" s="7">
        <v>44905</v>
      </c>
      <c r="M11735" t="s">
        <v>77</v>
      </c>
      <c r="N11735" t="s">
        <v>79</v>
      </c>
      <c r="O11735">
        <v>2026</v>
      </c>
      <c r="P11735" s="2">
        <v>2</v>
      </c>
      <c r="Q11735" t="s">
        <v>80</v>
      </c>
      <c r="R11735" s="8">
        <v>46267</v>
      </c>
      <c r="S11735" s="2">
        <v>1</v>
      </c>
      <c r="T11735" s="2" t="s">
        <v>81</v>
      </c>
    </row>
    <row r="11736" spans="1:20" x14ac:dyDescent="0.25">
      <c r="A11736">
        <v>1120412521</v>
      </c>
      <c r="B11736">
        <v>124036554</v>
      </c>
      <c r="C11736" t="s">
        <v>74</v>
      </c>
      <c r="D11736" t="s">
        <v>75</v>
      </c>
      <c r="E11736" t="s">
        <v>76</v>
      </c>
      <c r="F11736" s="7">
        <v>44751</v>
      </c>
      <c r="G11736" s="7">
        <v>45116</v>
      </c>
      <c r="H11736" t="s">
        <v>77</v>
      </c>
      <c r="I11736" t="s">
        <v>78</v>
      </c>
      <c r="J11736" s="7">
        <v>45391</v>
      </c>
      <c r="K11736" s="7">
        <v>45582</v>
      </c>
      <c r="L11736" s="7">
        <v>45116</v>
      </c>
      <c r="M11736" t="s">
        <v>77</v>
      </c>
      <c r="N11736" t="s">
        <v>79</v>
      </c>
      <c r="O11736">
        <v>2026</v>
      </c>
      <c r="P11736" s="2">
        <v>2</v>
      </c>
      <c r="Q11736" t="s">
        <v>80</v>
      </c>
      <c r="R11736" s="8">
        <v>46267</v>
      </c>
      <c r="S11736" s="2">
        <v>1</v>
      </c>
      <c r="T11736" s="2" t="s">
        <v>81</v>
      </c>
    </row>
    <row r="11737" spans="1:20" x14ac:dyDescent="0.25">
      <c r="A11737">
        <v>1120412537</v>
      </c>
      <c r="B11737">
        <v>124048805</v>
      </c>
      <c r="C11737" t="s">
        <v>85</v>
      </c>
      <c r="D11737" t="s">
        <v>83</v>
      </c>
      <c r="E11737" t="s">
        <v>76</v>
      </c>
      <c r="F11737" s="7">
        <v>44752</v>
      </c>
      <c r="G11737" s="7">
        <v>44936</v>
      </c>
      <c r="H11737" t="s">
        <v>77</v>
      </c>
      <c r="I11737" t="s">
        <v>78</v>
      </c>
      <c r="J11737" s="7">
        <v>45972</v>
      </c>
      <c r="K11737" s="7">
        <v>45747</v>
      </c>
      <c r="L11737" s="7">
        <v>44936</v>
      </c>
      <c r="M11737" t="s">
        <v>77</v>
      </c>
      <c r="N11737" t="s">
        <v>79</v>
      </c>
      <c r="O11737">
        <v>2026</v>
      </c>
      <c r="P11737" s="2">
        <v>2</v>
      </c>
      <c r="Q11737" t="s">
        <v>80</v>
      </c>
      <c r="R11737" s="8">
        <v>46267</v>
      </c>
      <c r="S11737" s="2">
        <v>1</v>
      </c>
      <c r="T11737" s="2" t="s">
        <v>81</v>
      </c>
    </row>
    <row r="11738" spans="1:20" x14ac:dyDescent="0.25">
      <c r="A11738">
        <v>1120412785</v>
      </c>
      <c r="B11738">
        <v>124150117</v>
      </c>
      <c r="C11738" t="s">
        <v>90</v>
      </c>
      <c r="D11738" t="s">
        <v>75</v>
      </c>
      <c r="E11738" t="s">
        <v>76</v>
      </c>
      <c r="F11738" s="7">
        <v>44765</v>
      </c>
      <c r="G11738" s="7">
        <v>46591</v>
      </c>
      <c r="H11738" t="s">
        <v>77</v>
      </c>
      <c r="I11738" t="s">
        <v>78</v>
      </c>
      <c r="J11738" s="7">
        <v>45565</v>
      </c>
      <c r="K11738" s="7">
        <v>46120</v>
      </c>
      <c r="L11738" s="7">
        <v>46591</v>
      </c>
      <c r="M11738" t="s">
        <v>77</v>
      </c>
      <c r="N11738" t="s">
        <v>79</v>
      </c>
      <c r="O11738">
        <v>2026</v>
      </c>
      <c r="P11738" s="2">
        <v>2</v>
      </c>
      <c r="Q11738" t="s">
        <v>80</v>
      </c>
      <c r="R11738" s="8">
        <v>46267</v>
      </c>
      <c r="S11738" s="2">
        <v>1</v>
      </c>
      <c r="T11738" s="2" t="s">
        <v>81</v>
      </c>
    </row>
    <row r="11739" spans="1:20" x14ac:dyDescent="0.25">
      <c r="A11739">
        <v>1120414891</v>
      </c>
      <c r="B11739">
        <v>125878999</v>
      </c>
      <c r="C11739" t="s">
        <v>74</v>
      </c>
      <c r="D11739" t="s">
        <v>83</v>
      </c>
      <c r="E11739" t="s">
        <v>76</v>
      </c>
      <c r="F11739" s="7">
        <v>44827</v>
      </c>
      <c r="G11739" s="7">
        <v>45008</v>
      </c>
      <c r="H11739" t="s">
        <v>86</v>
      </c>
      <c r="I11739" t="s">
        <v>87</v>
      </c>
      <c r="J11739" s="7">
        <v>45972</v>
      </c>
      <c r="K11739" s="7">
        <v>45032</v>
      </c>
      <c r="L11739" s="7">
        <v>45008</v>
      </c>
      <c r="M11739" t="s">
        <v>86</v>
      </c>
      <c r="N11739" t="s">
        <v>79</v>
      </c>
      <c r="O11739">
        <v>2026</v>
      </c>
      <c r="P11739" s="2">
        <v>2</v>
      </c>
      <c r="Q11739" t="s">
        <v>80</v>
      </c>
      <c r="R11739" s="8">
        <v>46267</v>
      </c>
      <c r="S11739" s="2">
        <v>1</v>
      </c>
      <c r="T11739" s="2" t="s">
        <v>81</v>
      </c>
    </row>
    <row r="11740" spans="1:20" x14ac:dyDescent="0.25">
      <c r="A11740">
        <v>1120414936</v>
      </c>
      <c r="B11740">
        <v>125930671</v>
      </c>
      <c r="C11740" t="s">
        <v>85</v>
      </c>
      <c r="D11740" t="s">
        <v>88</v>
      </c>
      <c r="E11740" t="s">
        <v>76</v>
      </c>
      <c r="F11740" s="7">
        <v>45032</v>
      </c>
      <c r="G11740" s="7">
        <v>45398</v>
      </c>
      <c r="H11740" t="s">
        <v>86</v>
      </c>
      <c r="I11740" t="s">
        <v>87</v>
      </c>
      <c r="J11740" s="7">
        <v>46175</v>
      </c>
      <c r="K11740" s="7">
        <v>45957</v>
      </c>
      <c r="L11740" s="7">
        <v>45398</v>
      </c>
      <c r="M11740" t="s">
        <v>86</v>
      </c>
      <c r="N11740" t="s">
        <v>79</v>
      </c>
      <c r="O11740">
        <v>2026</v>
      </c>
      <c r="P11740" s="2">
        <v>2</v>
      </c>
      <c r="Q11740" t="s">
        <v>80</v>
      </c>
      <c r="R11740" s="8">
        <v>46267</v>
      </c>
      <c r="S11740" s="2">
        <v>1</v>
      </c>
      <c r="T11740" s="2" t="s">
        <v>81</v>
      </c>
    </row>
    <row r="11741" spans="1:20" x14ac:dyDescent="0.25">
      <c r="A11741">
        <v>1120415270</v>
      </c>
      <c r="B11741">
        <v>126069580</v>
      </c>
      <c r="C11741" t="s">
        <v>74</v>
      </c>
      <c r="D11741" t="s">
        <v>75</v>
      </c>
      <c r="E11741" t="s">
        <v>76</v>
      </c>
      <c r="F11741" s="7">
        <v>45054</v>
      </c>
      <c r="G11741" s="7">
        <v>45420</v>
      </c>
      <c r="H11741" t="s">
        <v>77</v>
      </c>
      <c r="I11741" t="s">
        <v>78</v>
      </c>
      <c r="J11741" s="7"/>
      <c r="K11741" s="7">
        <v>45095</v>
      </c>
      <c r="L11741" s="7">
        <v>45420</v>
      </c>
      <c r="M11741" t="s">
        <v>77</v>
      </c>
      <c r="N11741"/>
      <c r="O11741">
        <v>2026</v>
      </c>
      <c r="P11741" s="2">
        <v>2</v>
      </c>
      <c r="Q11741" t="s">
        <v>80</v>
      </c>
      <c r="R11741" s="8">
        <v>46267</v>
      </c>
      <c r="S11741" s="2">
        <v>1</v>
      </c>
      <c r="T11741" s="2" t="s">
        <v>81</v>
      </c>
    </row>
    <row r="11742" spans="1:20" x14ac:dyDescent="0.25">
      <c r="A11742">
        <v>1120415445</v>
      </c>
      <c r="B11742">
        <v>126147170</v>
      </c>
      <c r="C11742" t="s">
        <v>82</v>
      </c>
      <c r="D11742" t="s">
        <v>88</v>
      </c>
      <c r="E11742" t="s">
        <v>76</v>
      </c>
      <c r="F11742" s="7">
        <v>45062</v>
      </c>
      <c r="G11742" s="7">
        <v>45428</v>
      </c>
      <c r="H11742" t="s">
        <v>77</v>
      </c>
      <c r="I11742" t="s">
        <v>78</v>
      </c>
      <c r="J11742" s="7">
        <v>45432</v>
      </c>
      <c r="K11742" s="7">
        <v>45632</v>
      </c>
      <c r="L11742" s="7">
        <v>45428</v>
      </c>
      <c r="M11742" t="s">
        <v>77</v>
      </c>
      <c r="N11742" t="s">
        <v>79</v>
      </c>
      <c r="O11742">
        <v>2026</v>
      </c>
      <c r="P11742" s="2">
        <v>2</v>
      </c>
      <c r="Q11742" t="s">
        <v>80</v>
      </c>
      <c r="R11742" s="8">
        <v>46267</v>
      </c>
      <c r="S11742" s="2">
        <v>1</v>
      </c>
      <c r="T11742" s="2" t="s">
        <v>81</v>
      </c>
    </row>
    <row r="11743" spans="1:20" x14ac:dyDescent="0.25">
      <c r="A11743">
        <v>1120415565</v>
      </c>
      <c r="B11743">
        <v>126204380</v>
      </c>
      <c r="C11743" t="s">
        <v>85</v>
      </c>
      <c r="D11743" t="s">
        <v>88</v>
      </c>
      <c r="E11743" t="s">
        <v>76</v>
      </c>
      <c r="F11743" s="7">
        <v>45068</v>
      </c>
      <c r="G11743" s="7">
        <v>45434</v>
      </c>
      <c r="H11743" t="s">
        <v>86</v>
      </c>
      <c r="I11743" t="s">
        <v>87</v>
      </c>
      <c r="J11743" s="7"/>
      <c r="K11743" s="7">
        <v>45076</v>
      </c>
      <c r="L11743" s="7">
        <v>45434</v>
      </c>
      <c r="M11743" t="s">
        <v>86</v>
      </c>
      <c r="N11743"/>
      <c r="O11743">
        <v>2026</v>
      </c>
      <c r="P11743" s="2">
        <v>2</v>
      </c>
      <c r="Q11743" t="s">
        <v>80</v>
      </c>
      <c r="R11743" s="8">
        <v>46267</v>
      </c>
      <c r="S11743" s="2">
        <v>1</v>
      </c>
      <c r="T11743" s="2" t="s">
        <v>81</v>
      </c>
    </row>
    <row r="11744" spans="1:20" x14ac:dyDescent="0.25">
      <c r="A11744">
        <v>1120415591</v>
      </c>
      <c r="B11744">
        <v>126210771</v>
      </c>
      <c r="C11744" t="s">
        <v>98</v>
      </c>
      <c r="D11744" t="s">
        <v>83</v>
      </c>
      <c r="E11744" t="s">
        <v>76</v>
      </c>
      <c r="F11744" s="7">
        <v>45069</v>
      </c>
      <c r="G11744" s="7">
        <v>45253</v>
      </c>
      <c r="H11744" t="s">
        <v>77</v>
      </c>
      <c r="I11744" t="s">
        <v>84</v>
      </c>
      <c r="J11744" s="7">
        <v>45444</v>
      </c>
      <c r="K11744" s="7">
        <v>46051</v>
      </c>
      <c r="L11744" s="7">
        <v>45253</v>
      </c>
      <c r="M11744" t="s">
        <v>77</v>
      </c>
      <c r="N11744" t="s">
        <v>79</v>
      </c>
      <c r="O11744">
        <v>2026</v>
      </c>
      <c r="P11744" s="2">
        <v>2</v>
      </c>
      <c r="Q11744" t="s">
        <v>80</v>
      </c>
      <c r="R11744" s="8">
        <v>46267</v>
      </c>
      <c r="S11744" s="2">
        <v>1</v>
      </c>
      <c r="T11744" s="2" t="s">
        <v>81</v>
      </c>
    </row>
    <row r="11745" spans="1:20" x14ac:dyDescent="0.25">
      <c r="A11745">
        <v>1120415617</v>
      </c>
      <c r="B11745">
        <v>126224328</v>
      </c>
      <c r="C11745" t="s">
        <v>98</v>
      </c>
      <c r="D11745" t="s">
        <v>83</v>
      </c>
      <c r="E11745" t="s">
        <v>76</v>
      </c>
      <c r="F11745" s="7">
        <v>45071</v>
      </c>
      <c r="G11745" s="7">
        <v>45255</v>
      </c>
      <c r="H11745" t="s">
        <v>77</v>
      </c>
      <c r="I11745" t="s">
        <v>84</v>
      </c>
      <c r="J11745" s="7">
        <v>45742</v>
      </c>
      <c r="K11745" s="7">
        <v>45556</v>
      </c>
      <c r="L11745" s="7">
        <v>45255</v>
      </c>
      <c r="M11745" t="s">
        <v>77</v>
      </c>
      <c r="N11745" t="s">
        <v>79</v>
      </c>
      <c r="O11745">
        <v>2026</v>
      </c>
      <c r="P11745" s="2">
        <v>2</v>
      </c>
      <c r="Q11745" t="s">
        <v>80</v>
      </c>
      <c r="R11745" s="8">
        <v>46267</v>
      </c>
      <c r="S11745" s="2">
        <v>1</v>
      </c>
      <c r="T11745" s="2" t="s">
        <v>81</v>
      </c>
    </row>
    <row r="11746" spans="1:20" x14ac:dyDescent="0.25">
      <c r="A11746">
        <v>1120415861</v>
      </c>
      <c r="B11746">
        <v>126354212</v>
      </c>
      <c r="C11746" t="s">
        <v>82</v>
      </c>
      <c r="D11746" t="s">
        <v>83</v>
      </c>
      <c r="E11746" t="s">
        <v>76</v>
      </c>
      <c r="F11746" s="7">
        <v>45089</v>
      </c>
      <c r="G11746" s="7">
        <v>46916</v>
      </c>
      <c r="H11746" t="s">
        <v>77</v>
      </c>
      <c r="I11746" t="s">
        <v>84</v>
      </c>
      <c r="J11746" s="7">
        <v>45607</v>
      </c>
      <c r="K11746" s="7">
        <v>45747</v>
      </c>
      <c r="L11746" s="7">
        <v>46916</v>
      </c>
      <c r="M11746" t="s">
        <v>77</v>
      </c>
      <c r="N11746" t="s">
        <v>79</v>
      </c>
      <c r="O11746">
        <v>2026</v>
      </c>
      <c r="P11746" s="2">
        <v>2</v>
      </c>
      <c r="Q11746" t="s">
        <v>80</v>
      </c>
      <c r="R11746" s="8">
        <v>46267</v>
      </c>
      <c r="S11746" s="2">
        <v>1</v>
      </c>
      <c r="T11746" s="2" t="s">
        <v>81</v>
      </c>
    </row>
    <row r="11747" spans="1:20" x14ac:dyDescent="0.25">
      <c r="A11747">
        <v>1120415990</v>
      </c>
      <c r="B11747">
        <v>126411961</v>
      </c>
      <c r="C11747" t="s">
        <v>98</v>
      </c>
      <c r="D11747" t="s">
        <v>88</v>
      </c>
      <c r="E11747" t="s">
        <v>76</v>
      </c>
      <c r="F11747" s="7">
        <v>45097</v>
      </c>
      <c r="G11747" s="7">
        <v>45463</v>
      </c>
      <c r="H11747" t="s">
        <v>77</v>
      </c>
      <c r="I11747" t="s">
        <v>84</v>
      </c>
      <c r="J11747" s="7">
        <v>46187</v>
      </c>
      <c r="K11747" s="7">
        <v>45748</v>
      </c>
      <c r="L11747" s="7">
        <v>45463</v>
      </c>
      <c r="M11747" t="s">
        <v>77</v>
      </c>
      <c r="N11747" t="s">
        <v>79</v>
      </c>
      <c r="O11747">
        <v>2026</v>
      </c>
      <c r="P11747" s="2">
        <v>2</v>
      </c>
      <c r="Q11747" t="s">
        <v>80</v>
      </c>
      <c r="R11747" s="8">
        <v>46267</v>
      </c>
      <c r="S11747" s="2">
        <v>1</v>
      </c>
      <c r="T11747" s="2" t="s">
        <v>81</v>
      </c>
    </row>
    <row r="11748" spans="1:20" x14ac:dyDescent="0.25">
      <c r="A11748">
        <v>1120416269</v>
      </c>
      <c r="B11748">
        <v>126553946</v>
      </c>
      <c r="C11748" t="s">
        <v>82</v>
      </c>
      <c r="D11748" t="s">
        <v>88</v>
      </c>
      <c r="E11748" t="s">
        <v>76</v>
      </c>
      <c r="F11748" s="7">
        <v>45117</v>
      </c>
      <c r="G11748" s="7">
        <v>45483</v>
      </c>
      <c r="H11748" t="s">
        <v>77</v>
      </c>
      <c r="I11748" t="s">
        <v>84</v>
      </c>
      <c r="J11748" s="7">
        <v>45731</v>
      </c>
      <c r="K11748" s="7">
        <v>46031</v>
      </c>
      <c r="L11748" s="7">
        <v>45483</v>
      </c>
      <c r="M11748" t="s">
        <v>77</v>
      </c>
      <c r="N11748" t="s">
        <v>79</v>
      </c>
      <c r="O11748">
        <v>2026</v>
      </c>
      <c r="P11748" s="2">
        <v>2</v>
      </c>
      <c r="Q11748" t="s">
        <v>80</v>
      </c>
      <c r="R11748" s="8">
        <v>46267</v>
      </c>
      <c r="S11748" s="2">
        <v>1</v>
      </c>
      <c r="T11748" s="2" t="s">
        <v>81</v>
      </c>
    </row>
    <row r="11749" spans="1:20" x14ac:dyDescent="0.25">
      <c r="A11749">
        <v>1120416580</v>
      </c>
      <c r="B11749">
        <v>126665435</v>
      </c>
      <c r="C11749" t="s">
        <v>74</v>
      </c>
      <c r="D11749" t="s">
        <v>88</v>
      </c>
      <c r="E11749" t="s">
        <v>76</v>
      </c>
      <c r="F11749" s="7">
        <v>45132</v>
      </c>
      <c r="G11749" s="7">
        <v>45498</v>
      </c>
      <c r="H11749" t="s">
        <v>77</v>
      </c>
      <c r="I11749" t="s">
        <v>78</v>
      </c>
      <c r="J11749" s="7">
        <v>46065</v>
      </c>
      <c r="K11749" s="7">
        <v>46079</v>
      </c>
      <c r="L11749" s="7">
        <v>45498</v>
      </c>
      <c r="M11749" t="s">
        <v>77</v>
      </c>
      <c r="N11749" t="s">
        <v>79</v>
      </c>
      <c r="O11749">
        <v>2026</v>
      </c>
      <c r="P11749" s="2">
        <v>2</v>
      </c>
      <c r="Q11749" t="s">
        <v>80</v>
      </c>
      <c r="R11749" s="8">
        <v>46267</v>
      </c>
      <c r="S11749" s="2">
        <v>1</v>
      </c>
      <c r="T11749" s="2" t="s">
        <v>81</v>
      </c>
    </row>
    <row r="11750" spans="1:20" x14ac:dyDescent="0.25">
      <c r="A11750">
        <v>1120416948</v>
      </c>
      <c r="B11750">
        <v>126780583</v>
      </c>
      <c r="C11750" t="s">
        <v>93</v>
      </c>
      <c r="D11750" t="s">
        <v>88</v>
      </c>
      <c r="E11750" t="s">
        <v>76</v>
      </c>
      <c r="F11750" s="7">
        <v>45147</v>
      </c>
      <c r="G11750" s="7">
        <v>45513</v>
      </c>
      <c r="H11750" t="s">
        <v>77</v>
      </c>
      <c r="I11750" t="s">
        <v>78</v>
      </c>
      <c r="J11750" s="7"/>
      <c r="K11750" s="7">
        <v>45747</v>
      </c>
      <c r="L11750" s="7">
        <v>45513</v>
      </c>
      <c r="M11750" t="s">
        <v>77</v>
      </c>
      <c r="N11750"/>
      <c r="O11750">
        <v>2026</v>
      </c>
      <c r="P11750" s="2">
        <v>2</v>
      </c>
      <c r="Q11750" t="s">
        <v>80</v>
      </c>
      <c r="R11750" s="8">
        <v>46267</v>
      </c>
      <c r="S11750" s="2">
        <v>1</v>
      </c>
      <c r="T11750" s="2" t="s">
        <v>81</v>
      </c>
    </row>
    <row r="11751" spans="1:20" x14ac:dyDescent="0.25">
      <c r="A11751">
        <v>1120417058</v>
      </c>
      <c r="B11751">
        <v>126828485</v>
      </c>
      <c r="C11751" t="s">
        <v>93</v>
      </c>
      <c r="D11751" t="s">
        <v>88</v>
      </c>
      <c r="E11751" t="s">
        <v>76</v>
      </c>
      <c r="F11751" s="7">
        <v>45153</v>
      </c>
      <c r="G11751" s="7">
        <v>46980</v>
      </c>
      <c r="H11751" t="s">
        <v>77</v>
      </c>
      <c r="I11751" t="s">
        <v>78</v>
      </c>
      <c r="J11751" s="7">
        <v>46163</v>
      </c>
      <c r="K11751" s="7">
        <v>45153</v>
      </c>
      <c r="L11751" s="7">
        <v>46980</v>
      </c>
      <c r="M11751" t="s">
        <v>77</v>
      </c>
      <c r="N11751" t="s">
        <v>79</v>
      </c>
      <c r="O11751">
        <v>2026</v>
      </c>
      <c r="P11751" s="2">
        <v>2</v>
      </c>
      <c r="Q11751" t="s">
        <v>80</v>
      </c>
      <c r="R11751" s="8">
        <v>46267</v>
      </c>
      <c r="S11751" s="2">
        <v>1</v>
      </c>
      <c r="T11751" s="2" t="s">
        <v>81</v>
      </c>
    </row>
    <row r="11752" spans="1:20" x14ac:dyDescent="0.25">
      <c r="A11752">
        <v>1120417249</v>
      </c>
      <c r="B11752">
        <v>126919692</v>
      </c>
      <c r="C11752" t="s">
        <v>82</v>
      </c>
      <c r="D11752" t="s">
        <v>88</v>
      </c>
      <c r="E11752" t="s">
        <v>76</v>
      </c>
      <c r="F11752" s="7">
        <v>45164</v>
      </c>
      <c r="G11752" s="7">
        <v>45530</v>
      </c>
      <c r="H11752" t="s">
        <v>77</v>
      </c>
      <c r="I11752" t="s">
        <v>78</v>
      </c>
      <c r="J11752" s="7">
        <v>45550</v>
      </c>
      <c r="K11752" s="7">
        <v>45681</v>
      </c>
      <c r="L11752" s="7">
        <v>45530</v>
      </c>
      <c r="M11752" t="s">
        <v>77</v>
      </c>
      <c r="N11752" t="s">
        <v>79</v>
      </c>
      <c r="O11752">
        <v>2026</v>
      </c>
      <c r="P11752" s="2">
        <v>2</v>
      </c>
      <c r="Q11752" t="s">
        <v>80</v>
      </c>
      <c r="R11752" s="8">
        <v>46267</v>
      </c>
      <c r="S11752" s="2">
        <v>1</v>
      </c>
      <c r="T11752" s="2" t="s">
        <v>81</v>
      </c>
    </row>
    <row r="11753" spans="1:20" x14ac:dyDescent="0.25">
      <c r="A11753">
        <v>1120418925</v>
      </c>
      <c r="B11753">
        <v>127575115</v>
      </c>
      <c r="C11753" t="s">
        <v>93</v>
      </c>
      <c r="D11753" t="s">
        <v>83</v>
      </c>
      <c r="E11753" t="s">
        <v>76</v>
      </c>
      <c r="F11753" s="7">
        <v>45080</v>
      </c>
      <c r="G11753" s="7">
        <v>46907</v>
      </c>
      <c r="H11753" t="s">
        <v>77</v>
      </c>
      <c r="I11753" t="s">
        <v>78</v>
      </c>
      <c r="J11753" s="7">
        <v>45919</v>
      </c>
      <c r="K11753" s="7">
        <v>45273</v>
      </c>
      <c r="L11753" s="7">
        <v>46907</v>
      </c>
      <c r="M11753" t="s">
        <v>77</v>
      </c>
      <c r="N11753" t="s">
        <v>79</v>
      </c>
      <c r="O11753">
        <v>2026</v>
      </c>
      <c r="P11753" s="2">
        <v>2</v>
      </c>
      <c r="Q11753" t="s">
        <v>80</v>
      </c>
      <c r="R11753" s="8">
        <v>46267</v>
      </c>
      <c r="S11753" s="2">
        <v>1</v>
      </c>
      <c r="T11753" s="2" t="s">
        <v>81</v>
      </c>
    </row>
    <row r="11754" spans="1:20" x14ac:dyDescent="0.25">
      <c r="A11754">
        <v>1120419630</v>
      </c>
      <c r="B11754">
        <v>128894557</v>
      </c>
      <c r="C11754" t="s">
        <v>90</v>
      </c>
      <c r="D11754" t="s">
        <v>83</v>
      </c>
      <c r="E11754" t="s">
        <v>76</v>
      </c>
      <c r="F11754" s="7">
        <v>45434</v>
      </c>
      <c r="G11754" s="7">
        <v>45614</v>
      </c>
      <c r="H11754" t="s">
        <v>77</v>
      </c>
      <c r="I11754" t="s">
        <v>78</v>
      </c>
      <c r="J11754" s="7">
        <v>46131</v>
      </c>
      <c r="K11754" s="7">
        <v>45748</v>
      </c>
      <c r="L11754" s="7">
        <v>45614</v>
      </c>
      <c r="M11754" t="s">
        <v>77</v>
      </c>
      <c r="N11754" t="s">
        <v>79</v>
      </c>
      <c r="O11754">
        <v>2026</v>
      </c>
      <c r="P11754" s="2">
        <v>2</v>
      </c>
      <c r="Q11754" t="s">
        <v>80</v>
      </c>
      <c r="R11754" s="8">
        <v>46267</v>
      </c>
      <c r="S11754" s="2">
        <v>1</v>
      </c>
      <c r="T11754" s="2" t="s">
        <v>81</v>
      </c>
    </row>
    <row r="11755" spans="1:20" x14ac:dyDescent="0.25">
      <c r="A11755">
        <v>1120419716</v>
      </c>
      <c r="B11755">
        <v>129039641</v>
      </c>
      <c r="C11755" t="s">
        <v>82</v>
      </c>
      <c r="D11755" t="s">
        <v>83</v>
      </c>
      <c r="E11755" t="s">
        <v>76</v>
      </c>
      <c r="F11755" s="7">
        <v>45447</v>
      </c>
      <c r="G11755" s="7">
        <v>45539</v>
      </c>
      <c r="H11755" t="s">
        <v>77</v>
      </c>
      <c r="I11755" t="s">
        <v>84</v>
      </c>
      <c r="J11755" s="7"/>
      <c r="K11755" s="7">
        <v>45747</v>
      </c>
      <c r="L11755" s="7">
        <v>45539</v>
      </c>
      <c r="M11755" t="s">
        <v>77</v>
      </c>
      <c r="N11755"/>
      <c r="O11755">
        <v>2026</v>
      </c>
      <c r="P11755" s="2">
        <v>2</v>
      </c>
      <c r="Q11755" t="s">
        <v>80</v>
      </c>
      <c r="R11755" s="8">
        <v>46267</v>
      </c>
      <c r="S11755" s="2">
        <v>1</v>
      </c>
      <c r="T11755" s="2" t="s">
        <v>81</v>
      </c>
    </row>
    <row r="11756" spans="1:20" x14ac:dyDescent="0.25">
      <c r="A11756">
        <v>1120419811</v>
      </c>
      <c r="B11756">
        <v>129097062</v>
      </c>
      <c r="C11756" t="s">
        <v>74</v>
      </c>
      <c r="D11756" t="s">
        <v>83</v>
      </c>
      <c r="E11756" t="s">
        <v>76</v>
      </c>
      <c r="F11756" s="7">
        <v>45460</v>
      </c>
      <c r="G11756" s="7">
        <v>45643</v>
      </c>
      <c r="H11756" t="s">
        <v>77</v>
      </c>
      <c r="I11756" t="s">
        <v>78</v>
      </c>
      <c r="J11756" s="7">
        <v>46118</v>
      </c>
      <c r="K11756" s="7">
        <v>45467</v>
      </c>
      <c r="L11756" s="7">
        <v>45643</v>
      </c>
      <c r="M11756" t="s">
        <v>77</v>
      </c>
      <c r="N11756" t="s">
        <v>79</v>
      </c>
      <c r="O11756">
        <v>2026</v>
      </c>
      <c r="P11756" s="2">
        <v>2</v>
      </c>
      <c r="Q11756" t="s">
        <v>80</v>
      </c>
      <c r="R11756" s="8">
        <v>46267</v>
      </c>
      <c r="S11756" s="2">
        <v>1</v>
      </c>
      <c r="T11756" s="2" t="s">
        <v>81</v>
      </c>
    </row>
    <row r="11757" spans="1:20" x14ac:dyDescent="0.25">
      <c r="A11757">
        <v>1120419983</v>
      </c>
      <c r="B11757">
        <v>129226197</v>
      </c>
      <c r="C11757" t="s">
        <v>90</v>
      </c>
      <c r="D11757" t="s">
        <v>88</v>
      </c>
      <c r="E11757" t="s">
        <v>76</v>
      </c>
      <c r="F11757" s="7">
        <v>45488</v>
      </c>
      <c r="G11757" s="7">
        <v>45668</v>
      </c>
      <c r="H11757" t="s">
        <v>77</v>
      </c>
      <c r="I11757" t="s">
        <v>78</v>
      </c>
      <c r="J11757" s="7">
        <v>46205</v>
      </c>
      <c r="K11757" s="7">
        <v>45490</v>
      </c>
      <c r="L11757" s="7">
        <v>45668</v>
      </c>
      <c r="M11757" t="s">
        <v>77</v>
      </c>
      <c r="N11757" t="s">
        <v>79</v>
      </c>
      <c r="O11757">
        <v>2026</v>
      </c>
      <c r="P11757" s="2">
        <v>2</v>
      </c>
      <c r="Q11757" t="s">
        <v>80</v>
      </c>
      <c r="R11757" s="8">
        <v>46267</v>
      </c>
      <c r="S11757" s="2">
        <v>1</v>
      </c>
      <c r="T11757" s="2" t="s">
        <v>81</v>
      </c>
    </row>
    <row r="11758" spans="1:20" x14ac:dyDescent="0.25">
      <c r="A11758">
        <v>1120420073</v>
      </c>
      <c r="B11758">
        <v>129289741</v>
      </c>
      <c r="C11758" t="s">
        <v>91</v>
      </c>
      <c r="D11758" t="s">
        <v>75</v>
      </c>
      <c r="E11758" t="s">
        <v>76</v>
      </c>
      <c r="F11758" s="7">
        <v>45498</v>
      </c>
      <c r="G11758" s="7">
        <v>45863</v>
      </c>
      <c r="H11758" t="s">
        <v>77</v>
      </c>
      <c r="I11758" t="s">
        <v>78</v>
      </c>
      <c r="J11758" s="7"/>
      <c r="K11758" s="7">
        <v>45499</v>
      </c>
      <c r="L11758" s="7">
        <v>45863</v>
      </c>
      <c r="M11758" t="s">
        <v>77</v>
      </c>
      <c r="N11758"/>
      <c r="O11758">
        <v>2026</v>
      </c>
      <c r="P11758" s="2">
        <v>2</v>
      </c>
      <c r="Q11758" t="s">
        <v>80</v>
      </c>
      <c r="R11758" s="8">
        <v>46267</v>
      </c>
      <c r="S11758" s="2">
        <v>1</v>
      </c>
      <c r="T11758" s="2" t="s">
        <v>81</v>
      </c>
    </row>
    <row r="11759" spans="1:20" x14ac:dyDescent="0.25">
      <c r="A11759">
        <v>1120420114</v>
      </c>
      <c r="B11759">
        <v>129301300</v>
      </c>
      <c r="C11759" t="s">
        <v>90</v>
      </c>
      <c r="D11759" t="s">
        <v>83</v>
      </c>
      <c r="E11759" t="s">
        <v>76</v>
      </c>
      <c r="F11759" s="7">
        <v>45502</v>
      </c>
      <c r="G11759" s="7">
        <v>45686</v>
      </c>
      <c r="H11759" t="s">
        <v>77</v>
      </c>
      <c r="I11759" t="s">
        <v>78</v>
      </c>
      <c r="J11759" s="7">
        <v>45972</v>
      </c>
      <c r="K11759" s="7">
        <v>45924</v>
      </c>
      <c r="L11759" s="7">
        <v>45686</v>
      </c>
      <c r="M11759" t="s">
        <v>77</v>
      </c>
      <c r="N11759" t="s">
        <v>79</v>
      </c>
      <c r="O11759">
        <v>2026</v>
      </c>
      <c r="P11759" s="2">
        <v>2</v>
      </c>
      <c r="Q11759" t="s">
        <v>80</v>
      </c>
      <c r="R11759" s="8">
        <v>46267</v>
      </c>
      <c r="S11759" s="2">
        <v>1</v>
      </c>
      <c r="T11759" s="2" t="s">
        <v>81</v>
      </c>
    </row>
    <row r="11760" spans="1:20" x14ac:dyDescent="0.25">
      <c r="A11760">
        <v>1120420173</v>
      </c>
      <c r="B11760">
        <v>129330115</v>
      </c>
      <c r="C11760" t="s">
        <v>90</v>
      </c>
      <c r="D11760" t="s">
        <v>88</v>
      </c>
      <c r="E11760" t="s">
        <v>76</v>
      </c>
      <c r="F11760" s="7">
        <v>45506</v>
      </c>
      <c r="G11760" s="7">
        <v>45686</v>
      </c>
      <c r="H11760" t="s">
        <v>77</v>
      </c>
      <c r="I11760" t="s">
        <v>78</v>
      </c>
      <c r="J11760" s="7">
        <v>46157</v>
      </c>
      <c r="K11760" s="7">
        <v>45710</v>
      </c>
      <c r="L11760" s="7">
        <v>45686</v>
      </c>
      <c r="M11760" t="s">
        <v>77</v>
      </c>
      <c r="N11760" t="s">
        <v>79</v>
      </c>
      <c r="O11760">
        <v>2026</v>
      </c>
      <c r="P11760" s="2">
        <v>2</v>
      </c>
      <c r="Q11760" t="s">
        <v>80</v>
      </c>
      <c r="R11760" s="8">
        <v>46267</v>
      </c>
      <c r="S11760" s="2">
        <v>1</v>
      </c>
      <c r="T11760" s="2" t="s">
        <v>81</v>
      </c>
    </row>
    <row r="11761" spans="1:20" x14ac:dyDescent="0.25">
      <c r="A11761">
        <v>1120420174</v>
      </c>
      <c r="B11761">
        <v>129330115</v>
      </c>
      <c r="C11761" t="s">
        <v>90</v>
      </c>
      <c r="D11761" t="s">
        <v>88</v>
      </c>
      <c r="E11761" t="s">
        <v>76</v>
      </c>
      <c r="F11761" s="7">
        <v>45506</v>
      </c>
      <c r="G11761" s="7">
        <v>45686</v>
      </c>
      <c r="H11761" t="s">
        <v>77</v>
      </c>
      <c r="I11761" t="s">
        <v>78</v>
      </c>
      <c r="J11761" s="7">
        <v>46157</v>
      </c>
      <c r="K11761" s="7">
        <v>45748</v>
      </c>
      <c r="L11761" s="7">
        <v>45686</v>
      </c>
      <c r="M11761" t="s">
        <v>77</v>
      </c>
      <c r="N11761" t="s">
        <v>79</v>
      </c>
      <c r="O11761">
        <v>2026</v>
      </c>
      <c r="P11761" s="2">
        <v>2</v>
      </c>
      <c r="Q11761" t="s">
        <v>80</v>
      </c>
      <c r="R11761" s="8">
        <v>46267</v>
      </c>
      <c r="S11761" s="2">
        <v>1</v>
      </c>
      <c r="T11761" s="2" t="s">
        <v>81</v>
      </c>
    </row>
    <row r="11762" spans="1:20" x14ac:dyDescent="0.25">
      <c r="A11762">
        <v>1120420929</v>
      </c>
      <c r="B11762">
        <v>129601310</v>
      </c>
      <c r="C11762" t="s">
        <v>74</v>
      </c>
      <c r="D11762" t="s">
        <v>88</v>
      </c>
      <c r="E11762" t="s">
        <v>76</v>
      </c>
      <c r="F11762" s="7">
        <v>45560</v>
      </c>
      <c r="G11762" s="7">
        <v>45925</v>
      </c>
      <c r="H11762" t="s">
        <v>77</v>
      </c>
      <c r="I11762" t="s">
        <v>78</v>
      </c>
      <c r="J11762" s="7">
        <v>45761</v>
      </c>
      <c r="K11762" s="7">
        <v>45971</v>
      </c>
      <c r="L11762" s="7">
        <v>45925</v>
      </c>
      <c r="M11762" t="s">
        <v>77</v>
      </c>
      <c r="N11762" t="s">
        <v>79</v>
      </c>
      <c r="O11762">
        <v>2026</v>
      </c>
      <c r="P11762" s="2">
        <v>2</v>
      </c>
      <c r="Q11762" t="s">
        <v>80</v>
      </c>
      <c r="R11762" s="8">
        <v>46267</v>
      </c>
      <c r="S11762" s="2">
        <v>1</v>
      </c>
      <c r="T11762" s="2" t="s">
        <v>81</v>
      </c>
    </row>
    <row r="11763" spans="1:20" x14ac:dyDescent="0.25">
      <c r="A11763">
        <v>1120422158</v>
      </c>
      <c r="B11763">
        <v>130991689</v>
      </c>
      <c r="C11763" t="s">
        <v>96</v>
      </c>
      <c r="D11763" t="s">
        <v>75</v>
      </c>
      <c r="E11763" t="s">
        <v>76</v>
      </c>
      <c r="F11763" s="7">
        <v>45735</v>
      </c>
      <c r="G11763" s="7">
        <v>46831</v>
      </c>
      <c r="H11763" t="s">
        <v>86</v>
      </c>
      <c r="I11763" t="s">
        <v>87</v>
      </c>
      <c r="J11763" s="7"/>
      <c r="K11763" s="7">
        <v>45743</v>
      </c>
      <c r="L11763" s="7">
        <v>46831</v>
      </c>
      <c r="M11763" t="s">
        <v>86</v>
      </c>
      <c r="N11763"/>
      <c r="O11763">
        <v>2026</v>
      </c>
      <c r="P11763" s="2">
        <v>2</v>
      </c>
      <c r="Q11763" t="s">
        <v>80</v>
      </c>
      <c r="R11763" s="8">
        <v>46267</v>
      </c>
      <c r="S11763" s="2">
        <v>1</v>
      </c>
      <c r="T11763" s="2" t="s">
        <v>81</v>
      </c>
    </row>
    <row r="11764" spans="1:20" x14ac:dyDescent="0.25">
      <c r="A11764">
        <v>1120422929</v>
      </c>
      <c r="B11764">
        <v>131425889</v>
      </c>
      <c r="C11764" t="s">
        <v>82</v>
      </c>
      <c r="D11764" t="s">
        <v>88</v>
      </c>
      <c r="E11764" t="s">
        <v>76</v>
      </c>
      <c r="F11764" s="7">
        <v>43601</v>
      </c>
      <c r="G11764" s="7">
        <v>45428</v>
      </c>
      <c r="H11764" t="s">
        <v>77</v>
      </c>
      <c r="I11764" t="s">
        <v>78</v>
      </c>
      <c r="J11764" s="7">
        <v>46197</v>
      </c>
      <c r="K11764" s="7">
        <v>46057</v>
      </c>
      <c r="L11764" s="7">
        <v>45428</v>
      </c>
      <c r="M11764" t="s">
        <v>77</v>
      </c>
      <c r="N11764" t="s">
        <v>79</v>
      </c>
      <c r="O11764">
        <v>2026</v>
      </c>
      <c r="P11764" s="2">
        <v>2</v>
      </c>
      <c r="Q11764" t="s">
        <v>80</v>
      </c>
      <c r="R11764" s="8">
        <v>46267</v>
      </c>
      <c r="S11764" s="2">
        <v>1</v>
      </c>
      <c r="T11764" s="2" t="s">
        <v>81</v>
      </c>
    </row>
    <row r="11765" spans="1:20" x14ac:dyDescent="0.25">
      <c r="A11765">
        <v>1120422976</v>
      </c>
      <c r="B11765">
        <v>131435525</v>
      </c>
      <c r="C11765" t="s">
        <v>94</v>
      </c>
      <c r="D11765" t="s">
        <v>83</v>
      </c>
      <c r="E11765" t="s">
        <v>76</v>
      </c>
      <c r="F11765" s="7">
        <v>45834</v>
      </c>
      <c r="G11765" s="7">
        <v>46017</v>
      </c>
      <c r="H11765" t="s">
        <v>77</v>
      </c>
      <c r="I11765" t="s">
        <v>78</v>
      </c>
      <c r="J11765" s="7">
        <v>45861</v>
      </c>
      <c r="K11765" s="7">
        <v>45856</v>
      </c>
      <c r="L11765" s="7">
        <v>46017</v>
      </c>
      <c r="M11765" t="s">
        <v>77</v>
      </c>
      <c r="N11765" t="s">
        <v>92</v>
      </c>
      <c r="O11765">
        <v>2026</v>
      </c>
      <c r="P11765" s="2">
        <v>2</v>
      </c>
      <c r="Q11765" t="s">
        <v>80</v>
      </c>
      <c r="R11765" s="8">
        <v>46267</v>
      </c>
      <c r="S11765" s="2">
        <v>1</v>
      </c>
      <c r="T11765" s="2" t="s">
        <v>81</v>
      </c>
    </row>
    <row r="11766" spans="1:20" x14ac:dyDescent="0.25">
      <c r="A11766">
        <v>1120423372</v>
      </c>
      <c r="B11766">
        <v>131636806</v>
      </c>
      <c r="C11766" t="s">
        <v>74</v>
      </c>
      <c r="D11766" t="s">
        <v>83</v>
      </c>
      <c r="E11766" t="s">
        <v>76</v>
      </c>
      <c r="F11766" s="7">
        <v>45889</v>
      </c>
      <c r="G11766" s="7">
        <v>46985</v>
      </c>
      <c r="H11766" t="s">
        <v>77</v>
      </c>
      <c r="I11766" t="s">
        <v>78</v>
      </c>
      <c r="J11766" s="7"/>
      <c r="K11766" s="7">
        <v>45902</v>
      </c>
      <c r="L11766" s="7">
        <v>46985</v>
      </c>
      <c r="M11766" t="s">
        <v>77</v>
      </c>
      <c r="N11766"/>
      <c r="O11766">
        <v>2026</v>
      </c>
      <c r="P11766" s="2">
        <v>2</v>
      </c>
      <c r="Q11766" t="s">
        <v>80</v>
      </c>
      <c r="R11766" s="8">
        <v>46267</v>
      </c>
      <c r="S11766" s="2">
        <v>1</v>
      </c>
      <c r="T11766" s="2" t="s">
        <v>81</v>
      </c>
    </row>
    <row r="11767" spans="1:20" x14ac:dyDescent="0.25">
      <c r="A11767">
        <v>1120423626</v>
      </c>
      <c r="B11767">
        <v>131744684</v>
      </c>
      <c r="C11767" t="s">
        <v>94</v>
      </c>
      <c r="D11767" t="s">
        <v>83</v>
      </c>
      <c r="E11767" t="s">
        <v>76</v>
      </c>
      <c r="F11767" s="7">
        <v>45912</v>
      </c>
      <c r="G11767" s="7">
        <v>46093</v>
      </c>
      <c r="H11767" t="s">
        <v>77</v>
      </c>
      <c r="I11767" t="s">
        <v>78</v>
      </c>
      <c r="J11767" s="7"/>
      <c r="K11767" s="7">
        <v>45933</v>
      </c>
      <c r="L11767" s="7">
        <v>46093</v>
      </c>
      <c r="M11767" t="s">
        <v>77</v>
      </c>
      <c r="N11767"/>
      <c r="O11767">
        <v>2026</v>
      </c>
      <c r="P11767" s="2">
        <v>2</v>
      </c>
      <c r="Q11767" t="s">
        <v>80</v>
      </c>
      <c r="R11767" s="8">
        <v>46267</v>
      </c>
      <c r="S11767" s="2">
        <v>1</v>
      </c>
      <c r="T11767" s="2" t="s">
        <v>81</v>
      </c>
    </row>
    <row r="11768" spans="1:20" x14ac:dyDescent="0.25">
      <c r="A11768">
        <v>1120424466</v>
      </c>
      <c r="B11768">
        <v>132781003</v>
      </c>
      <c r="C11768" t="s">
        <v>96</v>
      </c>
      <c r="D11768" t="s">
        <v>75</v>
      </c>
      <c r="E11768" t="s">
        <v>76</v>
      </c>
      <c r="F11768" s="7">
        <v>46008</v>
      </c>
      <c r="G11768" s="7">
        <v>46190</v>
      </c>
      <c r="H11768" t="s">
        <v>77</v>
      </c>
      <c r="I11768" t="s">
        <v>89</v>
      </c>
      <c r="J11768" s="7"/>
      <c r="K11768" s="7">
        <v>46009</v>
      </c>
      <c r="L11768" s="7">
        <v>46190</v>
      </c>
      <c r="M11768" t="s">
        <v>77</v>
      </c>
      <c r="N11768"/>
      <c r="O11768">
        <v>2026</v>
      </c>
      <c r="P11768" s="2">
        <v>2</v>
      </c>
      <c r="Q11768" t="s">
        <v>80</v>
      </c>
      <c r="R11768" s="8">
        <v>46267</v>
      </c>
      <c r="S11768" s="2">
        <v>1</v>
      </c>
      <c r="T11768" s="2" t="s">
        <v>81</v>
      </c>
    </row>
    <row r="11769" spans="1:20" x14ac:dyDescent="0.25">
      <c r="A11769">
        <v>1120425328</v>
      </c>
      <c r="B11769">
        <v>110055415</v>
      </c>
      <c r="C11769" t="s">
        <v>98</v>
      </c>
      <c r="D11769" t="s">
        <v>75</v>
      </c>
      <c r="E11769" t="s">
        <v>76</v>
      </c>
      <c r="F11769" s="7">
        <v>42039</v>
      </c>
      <c r="G11769" s="7">
        <v>43865</v>
      </c>
      <c r="H11769" t="s">
        <v>77</v>
      </c>
      <c r="I11769" t="s">
        <v>78</v>
      </c>
      <c r="J11769" s="7">
        <v>45686</v>
      </c>
      <c r="K11769" s="7">
        <v>44215</v>
      </c>
      <c r="L11769" s="7">
        <v>43865</v>
      </c>
      <c r="M11769" t="s">
        <v>77</v>
      </c>
      <c r="N11769" t="s">
        <v>79</v>
      </c>
      <c r="O11769">
        <v>2026</v>
      </c>
      <c r="P11769" s="2">
        <v>2</v>
      </c>
      <c r="Q11769" t="s">
        <v>80</v>
      </c>
      <c r="R11769" s="8">
        <v>46267</v>
      </c>
      <c r="S11769" s="2">
        <v>1</v>
      </c>
      <c r="T11769" s="2" t="s">
        <v>81</v>
      </c>
    </row>
    <row r="11770" spans="1:20" x14ac:dyDescent="0.25">
      <c r="A11770">
        <v>1120425496</v>
      </c>
      <c r="B11770">
        <v>110691020</v>
      </c>
      <c r="C11770" t="s">
        <v>93</v>
      </c>
      <c r="D11770" t="s">
        <v>83</v>
      </c>
      <c r="E11770" t="s">
        <v>76</v>
      </c>
      <c r="F11770" s="7">
        <v>42269</v>
      </c>
      <c r="G11770" s="7">
        <v>44096</v>
      </c>
      <c r="H11770" t="s">
        <v>77</v>
      </c>
      <c r="I11770" t="s">
        <v>84</v>
      </c>
      <c r="J11770" s="7">
        <v>45850</v>
      </c>
      <c r="K11770" s="7">
        <v>44313</v>
      </c>
      <c r="L11770" s="7">
        <v>44096</v>
      </c>
      <c r="M11770" t="s">
        <v>77</v>
      </c>
      <c r="N11770" t="s">
        <v>79</v>
      </c>
      <c r="O11770">
        <v>2026</v>
      </c>
      <c r="P11770" s="2">
        <v>2</v>
      </c>
      <c r="Q11770" t="s">
        <v>80</v>
      </c>
      <c r="R11770" s="8">
        <v>46267</v>
      </c>
      <c r="S11770" s="2">
        <v>1</v>
      </c>
      <c r="T11770" s="2" t="s">
        <v>81</v>
      </c>
    </row>
    <row r="11771" spans="1:20" x14ac:dyDescent="0.25">
      <c r="A11771">
        <v>1120425497</v>
      </c>
      <c r="B11771">
        <v>110691020</v>
      </c>
      <c r="C11771" t="s">
        <v>93</v>
      </c>
      <c r="D11771" t="s">
        <v>83</v>
      </c>
      <c r="E11771" t="s">
        <v>76</v>
      </c>
      <c r="F11771" s="7">
        <v>42269</v>
      </c>
      <c r="G11771" s="7">
        <v>44096</v>
      </c>
      <c r="H11771" t="s">
        <v>77</v>
      </c>
      <c r="I11771" t="s">
        <v>84</v>
      </c>
      <c r="J11771" s="7">
        <v>45850</v>
      </c>
      <c r="K11771" s="7">
        <v>44880</v>
      </c>
      <c r="L11771" s="7">
        <v>44096</v>
      </c>
      <c r="M11771" t="s">
        <v>77</v>
      </c>
      <c r="N11771" t="s">
        <v>79</v>
      </c>
      <c r="O11771">
        <v>2026</v>
      </c>
      <c r="P11771" s="2">
        <v>2</v>
      </c>
      <c r="Q11771" t="s">
        <v>80</v>
      </c>
      <c r="R11771" s="8">
        <v>46267</v>
      </c>
      <c r="S11771" s="2">
        <v>1</v>
      </c>
      <c r="T11771" s="2" t="s">
        <v>81</v>
      </c>
    </row>
    <row r="11772" spans="1:20" x14ac:dyDescent="0.25">
      <c r="A11772">
        <v>1120425528</v>
      </c>
      <c r="B11772">
        <v>110853826</v>
      </c>
      <c r="C11772" t="s">
        <v>74</v>
      </c>
      <c r="D11772" t="s">
        <v>75</v>
      </c>
      <c r="E11772" t="s">
        <v>76</v>
      </c>
      <c r="F11772" s="7">
        <v>42318</v>
      </c>
      <c r="G11772" s="7">
        <v>44145</v>
      </c>
      <c r="H11772" t="s">
        <v>86</v>
      </c>
      <c r="I11772" t="s">
        <v>87</v>
      </c>
      <c r="J11772" s="7">
        <v>45811</v>
      </c>
      <c r="K11772" s="7">
        <v>46079</v>
      </c>
      <c r="L11772" s="7">
        <v>44145</v>
      </c>
      <c r="M11772" t="s">
        <v>86</v>
      </c>
      <c r="N11772" t="s">
        <v>79</v>
      </c>
      <c r="O11772">
        <v>2026</v>
      </c>
      <c r="P11772" s="2">
        <v>2</v>
      </c>
      <c r="Q11772" t="s">
        <v>80</v>
      </c>
      <c r="R11772" s="8">
        <v>46267</v>
      </c>
      <c r="S11772" s="2">
        <v>1</v>
      </c>
      <c r="T11772" s="2" t="s">
        <v>81</v>
      </c>
    </row>
    <row r="11773" spans="1:20" x14ac:dyDescent="0.25">
      <c r="A11773">
        <v>1120425710</v>
      </c>
      <c r="B11773">
        <v>111647164</v>
      </c>
      <c r="C11773" t="s">
        <v>82</v>
      </c>
      <c r="D11773" t="s">
        <v>75</v>
      </c>
      <c r="E11773" t="s">
        <v>76</v>
      </c>
      <c r="F11773" s="7">
        <v>42501</v>
      </c>
      <c r="G11773" s="7">
        <v>44327</v>
      </c>
      <c r="H11773" t="s">
        <v>77</v>
      </c>
      <c r="I11773" t="s">
        <v>89</v>
      </c>
      <c r="J11773" s="7">
        <v>46077</v>
      </c>
      <c r="K11773" s="7">
        <v>44470</v>
      </c>
      <c r="L11773" s="7">
        <v>44327</v>
      </c>
      <c r="M11773" t="s">
        <v>77</v>
      </c>
      <c r="N11773" t="s">
        <v>79</v>
      </c>
      <c r="O11773">
        <v>2026</v>
      </c>
      <c r="P11773" s="2">
        <v>2</v>
      </c>
      <c r="Q11773" t="s">
        <v>80</v>
      </c>
      <c r="R11773" s="8">
        <v>46267</v>
      </c>
      <c r="S11773" s="2">
        <v>1</v>
      </c>
      <c r="T11773" s="2" t="s">
        <v>81</v>
      </c>
    </row>
    <row r="11774" spans="1:20" x14ac:dyDescent="0.25">
      <c r="A11774">
        <v>1120426572</v>
      </c>
      <c r="B11774">
        <v>116726177</v>
      </c>
      <c r="C11774" t="s">
        <v>82</v>
      </c>
      <c r="D11774" t="s">
        <v>75</v>
      </c>
      <c r="E11774" t="s">
        <v>76</v>
      </c>
      <c r="F11774" s="7">
        <v>43537</v>
      </c>
      <c r="G11774" s="7">
        <v>43903</v>
      </c>
      <c r="H11774" t="s">
        <v>77</v>
      </c>
      <c r="I11774" t="s">
        <v>78</v>
      </c>
      <c r="J11774" s="7">
        <v>46147</v>
      </c>
      <c r="K11774" s="7">
        <v>45649</v>
      </c>
      <c r="L11774" s="7">
        <v>43903</v>
      </c>
      <c r="M11774" t="s">
        <v>77</v>
      </c>
      <c r="N11774" t="s">
        <v>79</v>
      </c>
      <c r="O11774">
        <v>2026</v>
      </c>
      <c r="P11774" s="2">
        <v>2</v>
      </c>
      <c r="Q11774" t="s">
        <v>80</v>
      </c>
      <c r="R11774" s="8">
        <v>46267</v>
      </c>
      <c r="S11774" s="2">
        <v>1</v>
      </c>
      <c r="T11774" s="2" t="s">
        <v>81</v>
      </c>
    </row>
    <row r="11775" spans="1:20" x14ac:dyDescent="0.25">
      <c r="A11775">
        <v>1120426579</v>
      </c>
      <c r="B11775">
        <v>116743560</v>
      </c>
      <c r="C11775" t="s">
        <v>82</v>
      </c>
      <c r="D11775" t="s">
        <v>88</v>
      </c>
      <c r="E11775" t="s">
        <v>76</v>
      </c>
      <c r="F11775" s="7">
        <v>43539</v>
      </c>
      <c r="G11775" s="7">
        <v>43905</v>
      </c>
      <c r="H11775" t="s">
        <v>77</v>
      </c>
      <c r="I11775" t="s">
        <v>78</v>
      </c>
      <c r="J11775" s="7">
        <v>45907</v>
      </c>
      <c r="K11775" s="7">
        <v>45748</v>
      </c>
      <c r="L11775" s="7">
        <v>43905</v>
      </c>
      <c r="M11775" t="s">
        <v>77</v>
      </c>
      <c r="N11775" t="s">
        <v>79</v>
      </c>
      <c r="O11775">
        <v>2026</v>
      </c>
      <c r="P11775" s="2">
        <v>2</v>
      </c>
      <c r="Q11775" t="s">
        <v>80</v>
      </c>
      <c r="R11775" s="8">
        <v>46267</v>
      </c>
      <c r="S11775" s="2">
        <v>1</v>
      </c>
      <c r="T11775" s="2" t="s">
        <v>81</v>
      </c>
    </row>
    <row r="11776" spans="1:20" x14ac:dyDescent="0.25">
      <c r="A11776">
        <v>1120426619</v>
      </c>
      <c r="B11776">
        <v>116807951</v>
      </c>
      <c r="C11776" t="s">
        <v>82</v>
      </c>
      <c r="D11776" t="s">
        <v>88</v>
      </c>
      <c r="E11776" t="s">
        <v>76</v>
      </c>
      <c r="F11776" s="7">
        <v>43545</v>
      </c>
      <c r="G11776" s="7">
        <v>43911</v>
      </c>
      <c r="H11776" t="s">
        <v>77</v>
      </c>
      <c r="I11776" t="s">
        <v>78</v>
      </c>
      <c r="J11776" s="7">
        <v>46197</v>
      </c>
      <c r="K11776" s="7">
        <v>45057</v>
      </c>
      <c r="L11776" s="7">
        <v>43911</v>
      </c>
      <c r="M11776" t="s">
        <v>77</v>
      </c>
      <c r="N11776" t="s">
        <v>79</v>
      </c>
      <c r="O11776">
        <v>2026</v>
      </c>
      <c r="P11776" s="2">
        <v>2</v>
      </c>
      <c r="Q11776" t="s">
        <v>80</v>
      </c>
      <c r="R11776" s="8">
        <v>46267</v>
      </c>
      <c r="S11776" s="2">
        <v>1</v>
      </c>
      <c r="T11776" s="2" t="s">
        <v>81</v>
      </c>
    </row>
    <row r="11777" spans="1:20" x14ac:dyDescent="0.25">
      <c r="A11777">
        <v>1120426652</v>
      </c>
      <c r="B11777">
        <v>116842253</v>
      </c>
      <c r="C11777" t="s">
        <v>82</v>
      </c>
      <c r="D11777" t="s">
        <v>83</v>
      </c>
      <c r="E11777" t="s">
        <v>76</v>
      </c>
      <c r="F11777" s="7">
        <v>43550</v>
      </c>
      <c r="G11777" s="7">
        <v>43734</v>
      </c>
      <c r="H11777" t="s">
        <v>77</v>
      </c>
      <c r="I11777" t="s">
        <v>78</v>
      </c>
      <c r="J11777" s="7">
        <v>45919</v>
      </c>
      <c r="K11777" s="7">
        <v>44783</v>
      </c>
      <c r="L11777" s="7">
        <v>43734</v>
      </c>
      <c r="M11777" t="s">
        <v>77</v>
      </c>
      <c r="N11777" t="s">
        <v>79</v>
      </c>
      <c r="O11777">
        <v>2026</v>
      </c>
      <c r="P11777" s="2">
        <v>2</v>
      </c>
      <c r="Q11777" t="s">
        <v>80</v>
      </c>
      <c r="R11777" s="8">
        <v>46267</v>
      </c>
      <c r="S11777" s="2">
        <v>1</v>
      </c>
      <c r="T11777" s="2" t="s">
        <v>81</v>
      </c>
    </row>
    <row r="11778" spans="1:20" x14ac:dyDescent="0.25">
      <c r="A11778">
        <v>1120426676</v>
      </c>
      <c r="B11778">
        <v>116869477</v>
      </c>
      <c r="C11778" t="s">
        <v>82</v>
      </c>
      <c r="D11778" t="s">
        <v>83</v>
      </c>
      <c r="E11778" t="s">
        <v>76</v>
      </c>
      <c r="F11778" s="7">
        <v>43553</v>
      </c>
      <c r="G11778" s="7">
        <v>43737</v>
      </c>
      <c r="H11778" t="s">
        <v>77</v>
      </c>
      <c r="I11778" t="s">
        <v>87</v>
      </c>
      <c r="J11778" s="7">
        <v>45919</v>
      </c>
      <c r="K11778" s="7">
        <v>43667</v>
      </c>
      <c r="L11778" s="7">
        <v>43737</v>
      </c>
      <c r="M11778" t="s">
        <v>77</v>
      </c>
      <c r="N11778" t="s">
        <v>79</v>
      </c>
      <c r="O11778">
        <v>2026</v>
      </c>
      <c r="P11778" s="2">
        <v>2</v>
      </c>
      <c r="Q11778" t="s">
        <v>80</v>
      </c>
      <c r="R11778" s="8">
        <v>46267</v>
      </c>
      <c r="S11778" s="2">
        <v>1</v>
      </c>
      <c r="T11778" s="2" t="s">
        <v>81</v>
      </c>
    </row>
    <row r="11779" spans="1:20" x14ac:dyDescent="0.25">
      <c r="A11779">
        <v>1120426677</v>
      </c>
      <c r="B11779">
        <v>116869477</v>
      </c>
      <c r="C11779" t="s">
        <v>82</v>
      </c>
      <c r="D11779" t="s">
        <v>83</v>
      </c>
      <c r="E11779" t="s">
        <v>76</v>
      </c>
      <c r="F11779" s="7">
        <v>43553</v>
      </c>
      <c r="G11779" s="7">
        <v>43737</v>
      </c>
      <c r="H11779" t="s">
        <v>77</v>
      </c>
      <c r="I11779" t="s">
        <v>87</v>
      </c>
      <c r="J11779" s="7">
        <v>45919</v>
      </c>
      <c r="K11779" s="7">
        <v>45748</v>
      </c>
      <c r="L11779" s="7">
        <v>43737</v>
      </c>
      <c r="M11779" t="s">
        <v>77</v>
      </c>
      <c r="N11779" t="s">
        <v>79</v>
      </c>
      <c r="O11779">
        <v>2026</v>
      </c>
      <c r="P11779" s="2">
        <v>2</v>
      </c>
      <c r="Q11779" t="s">
        <v>80</v>
      </c>
      <c r="R11779" s="8">
        <v>46267</v>
      </c>
      <c r="S11779" s="2">
        <v>1</v>
      </c>
      <c r="T11779" s="2" t="s">
        <v>81</v>
      </c>
    </row>
    <row r="11780" spans="1:20" x14ac:dyDescent="0.25">
      <c r="A11780">
        <v>1120426706</v>
      </c>
      <c r="B11780">
        <v>116967074</v>
      </c>
      <c r="C11780" t="s">
        <v>82</v>
      </c>
      <c r="D11780" t="s">
        <v>88</v>
      </c>
      <c r="E11780" t="s">
        <v>76</v>
      </c>
      <c r="F11780" s="7">
        <v>43560</v>
      </c>
      <c r="G11780" s="7">
        <v>43926</v>
      </c>
      <c r="H11780" t="s">
        <v>77</v>
      </c>
      <c r="I11780" t="s">
        <v>78</v>
      </c>
      <c r="J11780" s="7">
        <v>45752</v>
      </c>
      <c r="K11780" s="7">
        <v>43951</v>
      </c>
      <c r="L11780" s="7">
        <v>43926</v>
      </c>
      <c r="M11780" t="s">
        <v>77</v>
      </c>
      <c r="N11780" t="s">
        <v>79</v>
      </c>
      <c r="O11780">
        <v>2026</v>
      </c>
      <c r="P11780" s="2">
        <v>2</v>
      </c>
      <c r="Q11780" t="s">
        <v>80</v>
      </c>
      <c r="R11780" s="8">
        <v>46267</v>
      </c>
      <c r="S11780" s="2">
        <v>1</v>
      </c>
      <c r="T11780" s="2" t="s">
        <v>81</v>
      </c>
    </row>
    <row r="11781" spans="1:20" x14ac:dyDescent="0.25">
      <c r="A11781">
        <v>1120426718</v>
      </c>
      <c r="B11781">
        <v>116971111</v>
      </c>
      <c r="C11781" t="s">
        <v>82</v>
      </c>
      <c r="D11781" t="s">
        <v>88</v>
      </c>
      <c r="E11781" t="s">
        <v>76</v>
      </c>
      <c r="F11781" s="7">
        <v>43561</v>
      </c>
      <c r="G11781" s="7">
        <v>43927</v>
      </c>
      <c r="H11781" t="s">
        <v>77</v>
      </c>
      <c r="I11781" t="s">
        <v>84</v>
      </c>
      <c r="J11781" s="7">
        <v>45432</v>
      </c>
      <c r="K11781" s="7">
        <v>44601</v>
      </c>
      <c r="L11781" s="7">
        <v>43927</v>
      </c>
      <c r="M11781" t="s">
        <v>77</v>
      </c>
      <c r="N11781" t="s">
        <v>79</v>
      </c>
      <c r="O11781">
        <v>2026</v>
      </c>
      <c r="P11781" s="2">
        <v>2</v>
      </c>
      <c r="Q11781" t="s">
        <v>80</v>
      </c>
      <c r="R11781" s="8">
        <v>46267</v>
      </c>
      <c r="S11781" s="2">
        <v>1</v>
      </c>
      <c r="T11781" s="2" t="s">
        <v>81</v>
      </c>
    </row>
    <row r="11782" spans="1:20" x14ac:dyDescent="0.25">
      <c r="A11782">
        <v>1120426743</v>
      </c>
      <c r="B11782">
        <v>117001724</v>
      </c>
      <c r="C11782" t="s">
        <v>82</v>
      </c>
      <c r="D11782" t="s">
        <v>83</v>
      </c>
      <c r="E11782" t="s">
        <v>76</v>
      </c>
      <c r="F11782" s="7">
        <v>43565</v>
      </c>
      <c r="G11782" s="7">
        <v>43745</v>
      </c>
      <c r="H11782" t="s">
        <v>77</v>
      </c>
      <c r="I11782" t="s">
        <v>78</v>
      </c>
      <c r="J11782" s="7">
        <v>45432</v>
      </c>
      <c r="K11782" s="7">
        <v>43658</v>
      </c>
      <c r="L11782" s="7">
        <v>43745</v>
      </c>
      <c r="M11782" t="s">
        <v>77</v>
      </c>
      <c r="N11782" t="s">
        <v>79</v>
      </c>
      <c r="O11782">
        <v>2026</v>
      </c>
      <c r="P11782" s="2">
        <v>2</v>
      </c>
      <c r="Q11782" t="s">
        <v>80</v>
      </c>
      <c r="R11782" s="8">
        <v>46267</v>
      </c>
      <c r="S11782" s="2">
        <v>1</v>
      </c>
      <c r="T11782" s="2" t="s">
        <v>81</v>
      </c>
    </row>
    <row r="11783" spans="1:20" x14ac:dyDescent="0.25">
      <c r="A11783">
        <v>1120426771</v>
      </c>
      <c r="B11783">
        <v>117024255</v>
      </c>
      <c r="C11783" t="s">
        <v>74</v>
      </c>
      <c r="D11783" t="s">
        <v>75</v>
      </c>
      <c r="E11783" t="s">
        <v>76</v>
      </c>
      <c r="F11783" s="7">
        <v>43568</v>
      </c>
      <c r="G11783" s="7">
        <v>45360</v>
      </c>
      <c r="H11783" t="s">
        <v>77</v>
      </c>
      <c r="I11783" t="s">
        <v>78</v>
      </c>
      <c r="J11783" s="7">
        <v>45455</v>
      </c>
      <c r="K11783" s="7">
        <v>43677</v>
      </c>
      <c r="L11783" s="7">
        <v>45360</v>
      </c>
      <c r="M11783" t="s">
        <v>77</v>
      </c>
      <c r="N11783" t="s">
        <v>79</v>
      </c>
      <c r="O11783">
        <v>2026</v>
      </c>
      <c r="P11783" s="2">
        <v>2</v>
      </c>
      <c r="Q11783" t="s">
        <v>80</v>
      </c>
      <c r="R11783" s="8">
        <v>46267</v>
      </c>
      <c r="S11783" s="2">
        <v>1</v>
      </c>
      <c r="T11783" s="2" t="s">
        <v>81</v>
      </c>
    </row>
    <row r="11784" spans="1:20" x14ac:dyDescent="0.25">
      <c r="A11784">
        <v>1120426806</v>
      </c>
      <c r="B11784">
        <v>117065415</v>
      </c>
      <c r="C11784" t="s">
        <v>82</v>
      </c>
      <c r="D11784" t="s">
        <v>83</v>
      </c>
      <c r="E11784" t="s">
        <v>76</v>
      </c>
      <c r="F11784" s="7">
        <v>43574</v>
      </c>
      <c r="G11784" s="7">
        <v>43754</v>
      </c>
      <c r="H11784" t="s">
        <v>77</v>
      </c>
      <c r="I11784" t="s">
        <v>78</v>
      </c>
      <c r="J11784" s="7">
        <v>45873</v>
      </c>
      <c r="K11784" s="7">
        <v>43667</v>
      </c>
      <c r="L11784" s="7">
        <v>43754</v>
      </c>
      <c r="M11784" t="s">
        <v>77</v>
      </c>
      <c r="N11784" t="s">
        <v>79</v>
      </c>
      <c r="O11784">
        <v>2026</v>
      </c>
      <c r="P11784" s="2">
        <v>2</v>
      </c>
      <c r="Q11784" t="s">
        <v>80</v>
      </c>
      <c r="R11784" s="8">
        <v>46267</v>
      </c>
      <c r="S11784" s="2">
        <v>1</v>
      </c>
      <c r="T11784" s="2" t="s">
        <v>81</v>
      </c>
    </row>
    <row r="11785" spans="1:20" x14ac:dyDescent="0.25">
      <c r="A11785">
        <v>1120426853</v>
      </c>
      <c r="B11785">
        <v>117118882</v>
      </c>
      <c r="C11785" t="s">
        <v>82</v>
      </c>
      <c r="D11785" t="s">
        <v>88</v>
      </c>
      <c r="E11785" t="s">
        <v>76</v>
      </c>
      <c r="F11785" s="7">
        <v>43584</v>
      </c>
      <c r="G11785" s="7">
        <v>43950</v>
      </c>
      <c r="H11785" t="s">
        <v>77</v>
      </c>
      <c r="I11785" t="s">
        <v>78</v>
      </c>
      <c r="J11785" s="7">
        <v>45482</v>
      </c>
      <c r="K11785" s="7">
        <v>45057</v>
      </c>
      <c r="L11785" s="7">
        <v>43950</v>
      </c>
      <c r="M11785" t="s">
        <v>77</v>
      </c>
      <c r="N11785" t="s">
        <v>79</v>
      </c>
      <c r="O11785">
        <v>2026</v>
      </c>
      <c r="P11785" s="2">
        <v>2</v>
      </c>
      <c r="Q11785" t="s">
        <v>80</v>
      </c>
      <c r="R11785" s="8">
        <v>46267</v>
      </c>
      <c r="S11785" s="2">
        <v>1</v>
      </c>
      <c r="T11785" s="2" t="s">
        <v>81</v>
      </c>
    </row>
    <row r="11786" spans="1:20" x14ac:dyDescent="0.25">
      <c r="A11786">
        <v>1120426871</v>
      </c>
      <c r="B11786">
        <v>117135535</v>
      </c>
      <c r="C11786" t="s">
        <v>82</v>
      </c>
      <c r="D11786" t="s">
        <v>83</v>
      </c>
      <c r="E11786" t="s">
        <v>76</v>
      </c>
      <c r="F11786" s="7">
        <v>43586</v>
      </c>
      <c r="G11786" s="7">
        <v>43766</v>
      </c>
      <c r="H11786" t="s">
        <v>77</v>
      </c>
      <c r="I11786" t="s">
        <v>78</v>
      </c>
      <c r="J11786" s="7">
        <v>45850</v>
      </c>
      <c r="K11786" s="7">
        <v>43667</v>
      </c>
      <c r="L11786" s="7">
        <v>43766</v>
      </c>
      <c r="M11786" t="s">
        <v>77</v>
      </c>
      <c r="N11786" t="s">
        <v>79</v>
      </c>
      <c r="O11786">
        <v>2026</v>
      </c>
      <c r="P11786" s="2">
        <v>2</v>
      </c>
      <c r="Q11786" t="s">
        <v>80</v>
      </c>
      <c r="R11786" s="8">
        <v>46267</v>
      </c>
      <c r="S11786" s="2">
        <v>1</v>
      </c>
      <c r="T11786" s="2" t="s">
        <v>81</v>
      </c>
    </row>
    <row r="11787" spans="1:20" x14ac:dyDescent="0.25">
      <c r="A11787">
        <v>1120426887</v>
      </c>
      <c r="B11787">
        <v>117157287</v>
      </c>
      <c r="C11787" t="s">
        <v>91</v>
      </c>
      <c r="D11787" t="s">
        <v>88</v>
      </c>
      <c r="E11787" t="s">
        <v>76</v>
      </c>
      <c r="F11787" s="7">
        <v>43588</v>
      </c>
      <c r="G11787" s="7">
        <v>43954</v>
      </c>
      <c r="H11787" t="s">
        <v>77</v>
      </c>
      <c r="I11787" t="s">
        <v>78</v>
      </c>
      <c r="J11787" s="7">
        <v>45471</v>
      </c>
      <c r="K11787" s="7">
        <v>44237</v>
      </c>
      <c r="L11787" s="7">
        <v>43954</v>
      </c>
      <c r="M11787" t="s">
        <v>77</v>
      </c>
      <c r="N11787" t="s">
        <v>79</v>
      </c>
      <c r="O11787">
        <v>2026</v>
      </c>
      <c r="P11787" s="2">
        <v>2</v>
      </c>
      <c r="Q11787" t="s">
        <v>80</v>
      </c>
      <c r="R11787" s="8">
        <v>46267</v>
      </c>
      <c r="S11787" s="2">
        <v>1</v>
      </c>
      <c r="T11787" s="2" t="s">
        <v>81</v>
      </c>
    </row>
    <row r="11788" spans="1:20" x14ac:dyDescent="0.25">
      <c r="A11788">
        <v>1120426923</v>
      </c>
      <c r="B11788">
        <v>117177682</v>
      </c>
      <c r="C11788" t="s">
        <v>82</v>
      </c>
      <c r="D11788" t="s">
        <v>83</v>
      </c>
      <c r="E11788" t="s">
        <v>76</v>
      </c>
      <c r="F11788" s="7">
        <v>43592</v>
      </c>
      <c r="G11788" s="7">
        <v>43776</v>
      </c>
      <c r="H11788" t="s">
        <v>77</v>
      </c>
      <c r="I11788" t="s">
        <v>78</v>
      </c>
      <c r="J11788" s="7">
        <v>46129</v>
      </c>
      <c r="K11788" s="7">
        <v>43592</v>
      </c>
      <c r="L11788" s="7">
        <v>43776</v>
      </c>
      <c r="M11788" t="s">
        <v>77</v>
      </c>
      <c r="N11788" t="s">
        <v>79</v>
      </c>
      <c r="O11788">
        <v>2026</v>
      </c>
      <c r="P11788" s="2">
        <v>2</v>
      </c>
      <c r="Q11788" t="s">
        <v>80</v>
      </c>
      <c r="R11788" s="8">
        <v>46267</v>
      </c>
      <c r="S11788" s="2">
        <v>1</v>
      </c>
      <c r="T11788" s="2" t="s">
        <v>81</v>
      </c>
    </row>
    <row r="11789" spans="1:20" x14ac:dyDescent="0.25">
      <c r="A11789">
        <v>1120427014</v>
      </c>
      <c r="B11789">
        <v>117292516</v>
      </c>
      <c r="C11789" t="s">
        <v>74</v>
      </c>
      <c r="D11789" t="s">
        <v>83</v>
      </c>
      <c r="E11789" t="s">
        <v>76</v>
      </c>
      <c r="F11789" s="7">
        <v>43606</v>
      </c>
      <c r="G11789" s="7">
        <v>43786</v>
      </c>
      <c r="H11789" t="s">
        <v>77</v>
      </c>
      <c r="I11789" t="s">
        <v>78</v>
      </c>
      <c r="J11789" s="7">
        <v>45919</v>
      </c>
      <c r="K11789" s="7">
        <v>45748</v>
      </c>
      <c r="L11789" s="7">
        <v>43786</v>
      </c>
      <c r="M11789" t="s">
        <v>77</v>
      </c>
      <c r="N11789" t="s">
        <v>79</v>
      </c>
      <c r="O11789">
        <v>2026</v>
      </c>
      <c r="P11789" s="2">
        <v>2</v>
      </c>
      <c r="Q11789" t="s">
        <v>80</v>
      </c>
      <c r="R11789" s="8">
        <v>46267</v>
      </c>
      <c r="S11789" s="2">
        <v>1</v>
      </c>
      <c r="T11789" s="2" t="s">
        <v>81</v>
      </c>
    </row>
    <row r="11790" spans="1:20" x14ac:dyDescent="0.25">
      <c r="A11790">
        <v>1120427016</v>
      </c>
      <c r="B11790">
        <v>117292671</v>
      </c>
      <c r="C11790" t="s">
        <v>82</v>
      </c>
      <c r="D11790" t="s">
        <v>83</v>
      </c>
      <c r="E11790" t="s">
        <v>76</v>
      </c>
      <c r="F11790" s="7">
        <v>43606</v>
      </c>
      <c r="G11790" s="7">
        <v>43786</v>
      </c>
      <c r="H11790" t="s">
        <v>77</v>
      </c>
      <c r="I11790" t="s">
        <v>78</v>
      </c>
      <c r="J11790" s="7">
        <v>45607</v>
      </c>
      <c r="K11790" s="7">
        <v>43658</v>
      </c>
      <c r="L11790" s="7">
        <v>43786</v>
      </c>
      <c r="M11790" t="s">
        <v>77</v>
      </c>
      <c r="N11790" t="s">
        <v>79</v>
      </c>
      <c r="O11790">
        <v>2026</v>
      </c>
      <c r="P11790" s="2">
        <v>2</v>
      </c>
      <c r="Q11790" t="s">
        <v>80</v>
      </c>
      <c r="R11790" s="8">
        <v>46267</v>
      </c>
      <c r="S11790" s="2">
        <v>1</v>
      </c>
      <c r="T11790" s="2" t="s">
        <v>81</v>
      </c>
    </row>
    <row r="11791" spans="1:20" x14ac:dyDescent="0.25">
      <c r="A11791">
        <v>1120427085</v>
      </c>
      <c r="B11791">
        <v>117386053</v>
      </c>
      <c r="C11791" t="s">
        <v>82</v>
      </c>
      <c r="D11791" t="s">
        <v>75</v>
      </c>
      <c r="E11791" t="s">
        <v>76</v>
      </c>
      <c r="F11791" s="7">
        <v>43593</v>
      </c>
      <c r="G11791" s="7">
        <v>45420</v>
      </c>
      <c r="H11791" t="s">
        <v>77</v>
      </c>
      <c r="I11791" t="s">
        <v>78</v>
      </c>
      <c r="J11791" s="7">
        <v>45481</v>
      </c>
      <c r="K11791" s="7">
        <v>46115</v>
      </c>
      <c r="L11791" s="7">
        <v>45420</v>
      </c>
      <c r="M11791" t="s">
        <v>77</v>
      </c>
      <c r="N11791" t="s">
        <v>79</v>
      </c>
      <c r="O11791">
        <v>2026</v>
      </c>
      <c r="P11791" s="2">
        <v>2</v>
      </c>
      <c r="Q11791" t="s">
        <v>80</v>
      </c>
      <c r="R11791" s="8">
        <v>46267</v>
      </c>
      <c r="S11791" s="2">
        <v>1</v>
      </c>
      <c r="T11791" s="2" t="s">
        <v>81</v>
      </c>
    </row>
    <row r="11792" spans="1:20" x14ac:dyDescent="0.25">
      <c r="A11792">
        <v>1120427168</v>
      </c>
      <c r="B11792">
        <v>117607965</v>
      </c>
      <c r="C11792" t="s">
        <v>74</v>
      </c>
      <c r="D11792" t="s">
        <v>75</v>
      </c>
      <c r="E11792" t="s">
        <v>76</v>
      </c>
      <c r="F11792" s="7">
        <v>43663</v>
      </c>
      <c r="G11792" s="7">
        <v>45490</v>
      </c>
      <c r="H11792" t="s">
        <v>77</v>
      </c>
      <c r="I11792" t="s">
        <v>78</v>
      </c>
      <c r="J11792" s="7">
        <v>45522</v>
      </c>
      <c r="K11792" s="7">
        <v>46114</v>
      </c>
      <c r="L11792" s="7">
        <v>45490</v>
      </c>
      <c r="M11792" t="s">
        <v>77</v>
      </c>
      <c r="N11792" t="s">
        <v>79</v>
      </c>
      <c r="O11792">
        <v>2026</v>
      </c>
      <c r="P11792" s="2">
        <v>2</v>
      </c>
      <c r="Q11792" t="s">
        <v>80</v>
      </c>
      <c r="R11792" s="8">
        <v>46267</v>
      </c>
      <c r="S11792" s="2">
        <v>1</v>
      </c>
      <c r="T11792" s="2" t="s">
        <v>81</v>
      </c>
    </row>
    <row r="11793" spans="1:20" x14ac:dyDescent="0.25">
      <c r="A11793">
        <v>1120427600</v>
      </c>
      <c r="B11793">
        <v>119111512</v>
      </c>
      <c r="C11793" t="s">
        <v>74</v>
      </c>
      <c r="D11793" t="s">
        <v>75</v>
      </c>
      <c r="E11793" t="s">
        <v>76</v>
      </c>
      <c r="F11793" s="7">
        <v>43987</v>
      </c>
      <c r="G11793" s="7">
        <v>45813</v>
      </c>
      <c r="H11793" t="s">
        <v>86</v>
      </c>
      <c r="I11793" t="s">
        <v>87</v>
      </c>
      <c r="J11793" s="7">
        <v>44741</v>
      </c>
      <c r="K11793" s="7">
        <v>44313</v>
      </c>
      <c r="L11793" s="7">
        <v>45813</v>
      </c>
      <c r="M11793" t="s">
        <v>86</v>
      </c>
      <c r="N11793" t="s">
        <v>92</v>
      </c>
      <c r="O11793">
        <v>2026</v>
      </c>
      <c r="P11793" s="2">
        <v>2</v>
      </c>
      <c r="Q11793" t="s">
        <v>80</v>
      </c>
      <c r="R11793" s="8">
        <v>46267</v>
      </c>
      <c r="S11793" s="2">
        <v>1</v>
      </c>
      <c r="T11793" s="2" t="s">
        <v>81</v>
      </c>
    </row>
    <row r="11794" spans="1:20" x14ac:dyDescent="0.25">
      <c r="A11794">
        <v>1120427785</v>
      </c>
      <c r="B11794">
        <v>119326315</v>
      </c>
      <c r="C11794" t="s">
        <v>98</v>
      </c>
      <c r="D11794" t="s">
        <v>75</v>
      </c>
      <c r="E11794" t="s">
        <v>76</v>
      </c>
      <c r="F11794" s="7">
        <v>44019</v>
      </c>
      <c r="G11794" s="7">
        <v>44384</v>
      </c>
      <c r="H11794" t="s">
        <v>86</v>
      </c>
      <c r="I11794" t="s">
        <v>87</v>
      </c>
      <c r="J11794" s="7">
        <v>45719</v>
      </c>
      <c r="K11794" s="7">
        <v>44170</v>
      </c>
      <c r="L11794" s="7">
        <v>44384</v>
      </c>
      <c r="M11794" t="s">
        <v>86</v>
      </c>
      <c r="N11794" t="s">
        <v>79</v>
      </c>
      <c r="O11794">
        <v>2026</v>
      </c>
      <c r="P11794" s="2">
        <v>2</v>
      </c>
      <c r="Q11794" t="s">
        <v>80</v>
      </c>
      <c r="R11794" s="8">
        <v>46267</v>
      </c>
      <c r="S11794" s="2">
        <v>1</v>
      </c>
      <c r="T11794" s="2" t="s">
        <v>81</v>
      </c>
    </row>
    <row r="11795" spans="1:20" x14ac:dyDescent="0.25">
      <c r="A11795">
        <v>1120428108</v>
      </c>
      <c r="B11795">
        <v>119590888</v>
      </c>
      <c r="C11795" t="s">
        <v>85</v>
      </c>
      <c r="D11795" t="s">
        <v>75</v>
      </c>
      <c r="E11795" t="s">
        <v>76</v>
      </c>
      <c r="F11795" s="7">
        <v>44051</v>
      </c>
      <c r="G11795" s="7">
        <v>45877</v>
      </c>
      <c r="H11795" t="s">
        <v>77</v>
      </c>
      <c r="I11795" t="s">
        <v>78</v>
      </c>
      <c r="J11795" s="7">
        <v>45887</v>
      </c>
      <c r="K11795" s="7">
        <v>46121</v>
      </c>
      <c r="L11795" s="7">
        <v>45877</v>
      </c>
      <c r="M11795" t="s">
        <v>77</v>
      </c>
      <c r="N11795" t="s">
        <v>79</v>
      </c>
      <c r="O11795">
        <v>2026</v>
      </c>
      <c r="P11795" s="2">
        <v>2</v>
      </c>
      <c r="Q11795" t="s">
        <v>80</v>
      </c>
      <c r="R11795" s="8">
        <v>46267</v>
      </c>
      <c r="S11795" s="2">
        <v>1</v>
      </c>
      <c r="T11795" s="2" t="s">
        <v>81</v>
      </c>
    </row>
    <row r="11796" spans="1:20" x14ac:dyDescent="0.25">
      <c r="A11796">
        <v>1120428159</v>
      </c>
      <c r="B11796">
        <v>119609626</v>
      </c>
      <c r="C11796" t="s">
        <v>95</v>
      </c>
      <c r="D11796" t="s">
        <v>75</v>
      </c>
      <c r="E11796" t="s">
        <v>76</v>
      </c>
      <c r="F11796" s="7">
        <v>44056</v>
      </c>
      <c r="G11796" s="7">
        <v>45882</v>
      </c>
      <c r="H11796" t="s">
        <v>77</v>
      </c>
      <c r="I11796" t="s">
        <v>78</v>
      </c>
      <c r="J11796" s="7">
        <v>45803</v>
      </c>
      <c r="K11796" s="7">
        <v>46119</v>
      </c>
      <c r="L11796" s="7">
        <v>45882</v>
      </c>
      <c r="M11796" t="s">
        <v>77</v>
      </c>
      <c r="N11796" t="s">
        <v>79</v>
      </c>
      <c r="O11796">
        <v>2026</v>
      </c>
      <c r="P11796" s="2">
        <v>2</v>
      </c>
      <c r="Q11796" t="s">
        <v>80</v>
      </c>
      <c r="R11796" s="8">
        <v>46267</v>
      </c>
      <c r="S11796" s="2">
        <v>1</v>
      </c>
      <c r="T11796" s="2" t="s">
        <v>81</v>
      </c>
    </row>
    <row r="11797" spans="1:20" x14ac:dyDescent="0.25">
      <c r="A11797">
        <v>1120428459</v>
      </c>
      <c r="B11797">
        <v>119719285</v>
      </c>
      <c r="C11797" t="s">
        <v>98</v>
      </c>
      <c r="D11797" t="s">
        <v>75</v>
      </c>
      <c r="E11797" t="s">
        <v>76</v>
      </c>
      <c r="F11797" s="7">
        <v>44079</v>
      </c>
      <c r="G11797" s="7">
        <v>44444</v>
      </c>
      <c r="H11797" t="s">
        <v>86</v>
      </c>
      <c r="I11797" t="s">
        <v>87</v>
      </c>
      <c r="J11797" s="7">
        <v>45807</v>
      </c>
      <c r="K11797" s="7">
        <v>46086</v>
      </c>
      <c r="L11797" s="7">
        <v>44444</v>
      </c>
      <c r="M11797" t="s">
        <v>86</v>
      </c>
      <c r="N11797" t="s">
        <v>79</v>
      </c>
      <c r="O11797">
        <v>2026</v>
      </c>
      <c r="P11797" s="2">
        <v>2</v>
      </c>
      <c r="Q11797" t="s">
        <v>80</v>
      </c>
      <c r="R11797" s="8">
        <v>46267</v>
      </c>
      <c r="S11797" s="2">
        <v>1</v>
      </c>
      <c r="T11797" s="2" t="s">
        <v>81</v>
      </c>
    </row>
    <row r="11798" spans="1:20" x14ac:dyDescent="0.25">
      <c r="A11798">
        <v>1120428551</v>
      </c>
      <c r="B11798">
        <v>119776413</v>
      </c>
      <c r="C11798" t="s">
        <v>74</v>
      </c>
      <c r="D11798" t="s">
        <v>75</v>
      </c>
      <c r="E11798" t="s">
        <v>76</v>
      </c>
      <c r="F11798" s="7">
        <v>44090</v>
      </c>
      <c r="G11798" s="7">
        <v>44455</v>
      </c>
      <c r="H11798" t="s">
        <v>77</v>
      </c>
      <c r="I11798" t="s">
        <v>78</v>
      </c>
      <c r="J11798" s="7">
        <v>45968</v>
      </c>
      <c r="K11798" s="7">
        <v>45518</v>
      </c>
      <c r="L11798" s="7">
        <v>44455</v>
      </c>
      <c r="M11798" t="s">
        <v>77</v>
      </c>
      <c r="N11798" t="s">
        <v>79</v>
      </c>
      <c r="O11798">
        <v>2026</v>
      </c>
      <c r="P11798" s="2">
        <v>2</v>
      </c>
      <c r="Q11798" t="s">
        <v>80</v>
      </c>
      <c r="R11798" s="8">
        <v>46267</v>
      </c>
      <c r="S11798" s="2">
        <v>1</v>
      </c>
      <c r="T11798" s="2" t="s">
        <v>81</v>
      </c>
    </row>
    <row r="11799" spans="1:20" x14ac:dyDescent="0.25">
      <c r="A11799">
        <v>1120428925</v>
      </c>
      <c r="B11799">
        <v>119984511</v>
      </c>
      <c r="C11799" t="s">
        <v>74</v>
      </c>
      <c r="D11799" t="s">
        <v>75</v>
      </c>
      <c r="E11799" t="s">
        <v>76</v>
      </c>
      <c r="F11799" s="7">
        <v>44140</v>
      </c>
      <c r="G11799" s="7">
        <v>44505</v>
      </c>
      <c r="H11799" t="s">
        <v>77</v>
      </c>
      <c r="I11799" t="s">
        <v>78</v>
      </c>
      <c r="J11799" s="7">
        <v>45815</v>
      </c>
      <c r="K11799" s="7">
        <v>45819</v>
      </c>
      <c r="L11799" s="7">
        <v>44505</v>
      </c>
      <c r="M11799" t="s">
        <v>77</v>
      </c>
      <c r="N11799" t="s">
        <v>79</v>
      </c>
      <c r="O11799">
        <v>2026</v>
      </c>
      <c r="P11799" s="2">
        <v>2</v>
      </c>
      <c r="Q11799" t="s">
        <v>80</v>
      </c>
      <c r="R11799" s="8">
        <v>46267</v>
      </c>
      <c r="S11799" s="2">
        <v>1</v>
      </c>
      <c r="T11799" s="2" t="s">
        <v>81</v>
      </c>
    </row>
    <row r="11800" spans="1:20" x14ac:dyDescent="0.25">
      <c r="A11800">
        <v>1120429514</v>
      </c>
      <c r="B11800">
        <v>121378216</v>
      </c>
      <c r="C11800" t="s">
        <v>85</v>
      </c>
      <c r="D11800" t="s">
        <v>83</v>
      </c>
      <c r="E11800" t="s">
        <v>76</v>
      </c>
      <c r="F11800" s="7">
        <v>44337</v>
      </c>
      <c r="G11800" s="7">
        <v>44521</v>
      </c>
      <c r="H11800" t="s">
        <v>77</v>
      </c>
      <c r="I11800" t="s">
        <v>84</v>
      </c>
      <c r="J11800" s="7">
        <v>45633</v>
      </c>
      <c r="K11800" s="7">
        <v>46189</v>
      </c>
      <c r="L11800" s="7">
        <v>44521</v>
      </c>
      <c r="M11800" t="s">
        <v>77</v>
      </c>
      <c r="N11800" t="s">
        <v>79</v>
      </c>
      <c r="O11800">
        <v>2026</v>
      </c>
      <c r="P11800" s="2">
        <v>2</v>
      </c>
      <c r="Q11800" t="s">
        <v>80</v>
      </c>
      <c r="R11800" s="8">
        <v>46267</v>
      </c>
      <c r="S11800" s="2">
        <v>1</v>
      </c>
      <c r="T11800" s="2" t="s">
        <v>81</v>
      </c>
    </row>
    <row r="11801" spans="1:20" x14ac:dyDescent="0.25">
      <c r="A11801">
        <v>1120429515</v>
      </c>
      <c r="B11801">
        <v>121378216</v>
      </c>
      <c r="C11801" t="s">
        <v>85</v>
      </c>
      <c r="D11801" t="s">
        <v>83</v>
      </c>
      <c r="E11801" t="s">
        <v>76</v>
      </c>
      <c r="F11801" s="7">
        <v>44337</v>
      </c>
      <c r="G11801" s="7">
        <v>44521</v>
      </c>
      <c r="H11801" t="s">
        <v>77</v>
      </c>
      <c r="I11801" t="s">
        <v>84</v>
      </c>
      <c r="J11801" s="7">
        <v>45633</v>
      </c>
      <c r="K11801" s="7">
        <v>45471</v>
      </c>
      <c r="L11801" s="7">
        <v>44521</v>
      </c>
      <c r="M11801" t="s">
        <v>77</v>
      </c>
      <c r="N11801" t="s">
        <v>79</v>
      </c>
      <c r="O11801">
        <v>2026</v>
      </c>
      <c r="P11801" s="2">
        <v>2</v>
      </c>
      <c r="Q11801" t="s">
        <v>80</v>
      </c>
      <c r="R11801" s="8">
        <v>46267</v>
      </c>
      <c r="S11801" s="2">
        <v>1</v>
      </c>
      <c r="T11801" s="2" t="s">
        <v>81</v>
      </c>
    </row>
    <row r="11802" spans="1:20" x14ac:dyDescent="0.25">
      <c r="A11802">
        <v>1120429615</v>
      </c>
      <c r="B11802">
        <v>121490121</v>
      </c>
      <c r="C11802" t="s">
        <v>98</v>
      </c>
      <c r="D11802" t="s">
        <v>75</v>
      </c>
      <c r="E11802" t="s">
        <v>76</v>
      </c>
      <c r="F11802" s="7">
        <v>44355</v>
      </c>
      <c r="G11802" s="7">
        <v>46181</v>
      </c>
      <c r="H11802" t="s">
        <v>77</v>
      </c>
      <c r="I11802" t="s">
        <v>78</v>
      </c>
      <c r="J11802" s="7">
        <v>46059</v>
      </c>
      <c r="K11802" s="7">
        <v>46077</v>
      </c>
      <c r="L11802" s="7">
        <v>46181</v>
      </c>
      <c r="M11802" t="s">
        <v>77</v>
      </c>
      <c r="N11802" t="s">
        <v>79</v>
      </c>
      <c r="O11802">
        <v>2026</v>
      </c>
      <c r="P11802" s="2">
        <v>2</v>
      </c>
      <c r="Q11802" t="s">
        <v>80</v>
      </c>
      <c r="R11802" s="8">
        <v>46267</v>
      </c>
      <c r="S11802" s="2">
        <v>1</v>
      </c>
      <c r="T11802" s="2" t="s">
        <v>81</v>
      </c>
    </row>
    <row r="11803" spans="1:20" x14ac:dyDescent="0.25">
      <c r="A11803">
        <v>1120429651</v>
      </c>
      <c r="B11803">
        <v>121536140</v>
      </c>
      <c r="C11803" t="s">
        <v>82</v>
      </c>
      <c r="D11803" t="s">
        <v>83</v>
      </c>
      <c r="E11803" t="s">
        <v>76</v>
      </c>
      <c r="F11803" s="7">
        <v>44361</v>
      </c>
      <c r="G11803" s="7">
        <v>46187</v>
      </c>
      <c r="H11803" t="s">
        <v>77</v>
      </c>
      <c r="I11803" t="s">
        <v>78</v>
      </c>
      <c r="J11803" s="7">
        <v>45931</v>
      </c>
      <c r="K11803" s="7">
        <v>45057</v>
      </c>
      <c r="L11803" s="7">
        <v>46187</v>
      </c>
      <c r="M11803" t="s">
        <v>77</v>
      </c>
      <c r="N11803" t="s">
        <v>92</v>
      </c>
      <c r="O11803">
        <v>2026</v>
      </c>
      <c r="P11803" s="2">
        <v>2</v>
      </c>
      <c r="Q11803" t="s">
        <v>80</v>
      </c>
      <c r="R11803" s="8">
        <v>46267</v>
      </c>
      <c r="S11803" s="2">
        <v>1</v>
      </c>
      <c r="T11803" s="2" t="s">
        <v>81</v>
      </c>
    </row>
    <row r="11804" spans="1:20" x14ac:dyDescent="0.25">
      <c r="A11804">
        <v>1120429886</v>
      </c>
      <c r="B11804">
        <v>121713106</v>
      </c>
      <c r="C11804" t="s">
        <v>90</v>
      </c>
      <c r="D11804" t="s">
        <v>88</v>
      </c>
      <c r="E11804" t="s">
        <v>76</v>
      </c>
      <c r="F11804" s="7">
        <v>44389</v>
      </c>
      <c r="G11804" s="7">
        <v>44754</v>
      </c>
      <c r="H11804" t="s">
        <v>77</v>
      </c>
      <c r="I11804" t="s">
        <v>78</v>
      </c>
      <c r="J11804" s="7">
        <v>45620</v>
      </c>
      <c r="K11804" s="7">
        <v>45542</v>
      </c>
      <c r="L11804" s="7">
        <v>44754</v>
      </c>
      <c r="M11804" t="s">
        <v>77</v>
      </c>
      <c r="N11804" t="s">
        <v>92</v>
      </c>
      <c r="O11804">
        <v>2026</v>
      </c>
      <c r="P11804" s="2">
        <v>2</v>
      </c>
      <c r="Q11804" t="s">
        <v>80</v>
      </c>
      <c r="R11804" s="8">
        <v>46267</v>
      </c>
      <c r="S11804" s="2">
        <v>1</v>
      </c>
      <c r="T11804" s="2" t="s">
        <v>81</v>
      </c>
    </row>
    <row r="11805" spans="1:20" x14ac:dyDescent="0.25">
      <c r="A11805">
        <v>1120431236</v>
      </c>
      <c r="B11805">
        <v>122331774</v>
      </c>
      <c r="C11805" t="s">
        <v>98</v>
      </c>
      <c r="D11805" t="s">
        <v>75</v>
      </c>
      <c r="E11805" t="s">
        <v>76</v>
      </c>
      <c r="F11805" s="7">
        <v>44506</v>
      </c>
      <c r="G11805" s="7">
        <v>44871</v>
      </c>
      <c r="H11805" t="s">
        <v>77</v>
      </c>
      <c r="I11805" t="s">
        <v>78</v>
      </c>
      <c r="J11805" s="7">
        <v>46052</v>
      </c>
      <c r="K11805" s="7">
        <v>46006</v>
      </c>
      <c r="L11805" s="7">
        <v>44871</v>
      </c>
      <c r="M11805" t="s">
        <v>77</v>
      </c>
      <c r="N11805" t="s">
        <v>79</v>
      </c>
      <c r="O11805">
        <v>2026</v>
      </c>
      <c r="P11805" s="2">
        <v>2</v>
      </c>
      <c r="Q11805" t="s">
        <v>80</v>
      </c>
      <c r="R11805" s="8">
        <v>46267</v>
      </c>
      <c r="S11805" s="2">
        <v>1</v>
      </c>
      <c r="T11805" s="2" t="s">
        <v>81</v>
      </c>
    </row>
    <row r="11806" spans="1:20" x14ac:dyDescent="0.25">
      <c r="A11806">
        <v>1120431652</v>
      </c>
      <c r="B11806">
        <v>122979971</v>
      </c>
      <c r="C11806" t="s">
        <v>91</v>
      </c>
      <c r="D11806" t="s">
        <v>75</v>
      </c>
      <c r="E11806" t="s">
        <v>76</v>
      </c>
      <c r="F11806" s="7">
        <v>44483</v>
      </c>
      <c r="G11806" s="7">
        <v>46309</v>
      </c>
      <c r="H11806" t="s">
        <v>77</v>
      </c>
      <c r="I11806" t="s">
        <v>78</v>
      </c>
      <c r="J11806" s="7">
        <v>45604</v>
      </c>
      <c r="K11806" s="7">
        <v>45876</v>
      </c>
      <c r="L11806" s="7">
        <v>46309</v>
      </c>
      <c r="M11806" t="s">
        <v>77</v>
      </c>
      <c r="N11806" t="s">
        <v>79</v>
      </c>
      <c r="O11806">
        <v>2026</v>
      </c>
      <c r="P11806" s="2">
        <v>2</v>
      </c>
      <c r="Q11806" t="s">
        <v>80</v>
      </c>
      <c r="R11806" s="8">
        <v>46267</v>
      </c>
      <c r="S11806" s="2">
        <v>1</v>
      </c>
      <c r="T11806" s="2" t="s">
        <v>81</v>
      </c>
    </row>
    <row r="11807" spans="1:20" x14ac:dyDescent="0.25">
      <c r="A11807">
        <v>1120432414</v>
      </c>
      <c r="B11807">
        <v>123635316</v>
      </c>
      <c r="C11807" t="s">
        <v>74</v>
      </c>
      <c r="D11807" t="s">
        <v>75</v>
      </c>
      <c r="E11807" t="s">
        <v>76</v>
      </c>
      <c r="F11807" s="7">
        <v>44700</v>
      </c>
      <c r="G11807" s="7">
        <v>45065</v>
      </c>
      <c r="H11807" t="s">
        <v>77</v>
      </c>
      <c r="I11807" t="s">
        <v>78</v>
      </c>
      <c r="J11807" s="7"/>
      <c r="K11807" s="7">
        <v>44704</v>
      </c>
      <c r="L11807" s="7">
        <v>45065</v>
      </c>
      <c r="M11807" t="s">
        <v>77</v>
      </c>
      <c r="N11807"/>
      <c r="O11807">
        <v>2026</v>
      </c>
      <c r="P11807" s="2">
        <v>2</v>
      </c>
      <c r="Q11807" t="s">
        <v>80</v>
      </c>
      <c r="R11807" s="8">
        <v>46267</v>
      </c>
      <c r="S11807" s="2">
        <v>1</v>
      </c>
      <c r="T11807" s="2" t="s">
        <v>81</v>
      </c>
    </row>
    <row r="11808" spans="1:20" x14ac:dyDescent="0.25">
      <c r="A11808">
        <v>1120432972</v>
      </c>
      <c r="B11808">
        <v>123908814</v>
      </c>
      <c r="C11808" t="s">
        <v>82</v>
      </c>
      <c r="D11808" t="s">
        <v>88</v>
      </c>
      <c r="E11808" t="s">
        <v>76</v>
      </c>
      <c r="F11808" s="7">
        <v>44735</v>
      </c>
      <c r="G11808" s="7">
        <v>45100</v>
      </c>
      <c r="H11808" t="s">
        <v>77</v>
      </c>
      <c r="I11808" t="s">
        <v>84</v>
      </c>
      <c r="J11808" s="7">
        <v>45633</v>
      </c>
      <c r="K11808" s="7">
        <v>45748</v>
      </c>
      <c r="L11808" s="7">
        <v>45100</v>
      </c>
      <c r="M11808" t="s">
        <v>77</v>
      </c>
      <c r="N11808" t="s">
        <v>79</v>
      </c>
      <c r="O11808">
        <v>2026</v>
      </c>
      <c r="P11808" s="2">
        <v>2</v>
      </c>
      <c r="Q11808" t="s">
        <v>80</v>
      </c>
      <c r="R11808" s="8">
        <v>46267</v>
      </c>
      <c r="S11808" s="2">
        <v>1</v>
      </c>
      <c r="T11808" s="2" t="s">
        <v>81</v>
      </c>
    </row>
    <row r="11809" spans="1:20" x14ac:dyDescent="0.25">
      <c r="A11809">
        <v>1120433063</v>
      </c>
      <c r="B11809">
        <v>123940661</v>
      </c>
      <c r="C11809" t="s">
        <v>82</v>
      </c>
      <c r="D11809" t="s">
        <v>88</v>
      </c>
      <c r="E11809" t="s">
        <v>76</v>
      </c>
      <c r="F11809" s="7">
        <v>44740</v>
      </c>
      <c r="G11809" s="7">
        <v>46566</v>
      </c>
      <c r="H11809" t="s">
        <v>77</v>
      </c>
      <c r="I11809" t="s">
        <v>78</v>
      </c>
      <c r="J11809" s="7">
        <v>46192</v>
      </c>
      <c r="K11809" s="7">
        <v>44826</v>
      </c>
      <c r="L11809" s="7">
        <v>46566</v>
      </c>
      <c r="M11809" t="s">
        <v>77</v>
      </c>
      <c r="N11809" t="s">
        <v>79</v>
      </c>
      <c r="O11809">
        <v>2026</v>
      </c>
      <c r="P11809" s="2">
        <v>2</v>
      </c>
      <c r="Q11809" t="s">
        <v>80</v>
      </c>
      <c r="R11809" s="8">
        <v>46267</v>
      </c>
      <c r="S11809" s="2">
        <v>1</v>
      </c>
      <c r="T11809" s="2" t="s">
        <v>81</v>
      </c>
    </row>
    <row r="11810" spans="1:20" x14ac:dyDescent="0.25">
      <c r="A11810">
        <v>1120433196</v>
      </c>
      <c r="B11810">
        <v>124026184</v>
      </c>
      <c r="C11810" t="s">
        <v>85</v>
      </c>
      <c r="D11810" t="s">
        <v>83</v>
      </c>
      <c r="E11810" t="s">
        <v>76</v>
      </c>
      <c r="F11810" s="7">
        <v>44750</v>
      </c>
      <c r="G11810" s="7">
        <v>46576</v>
      </c>
      <c r="H11810" t="s">
        <v>77</v>
      </c>
      <c r="I11810" t="s">
        <v>78</v>
      </c>
      <c r="J11810" s="7">
        <v>46187</v>
      </c>
      <c r="K11810" s="7">
        <v>44849</v>
      </c>
      <c r="L11810" s="7">
        <v>46576</v>
      </c>
      <c r="M11810" t="s">
        <v>77</v>
      </c>
      <c r="N11810" t="s">
        <v>79</v>
      </c>
      <c r="O11810">
        <v>2026</v>
      </c>
      <c r="P11810" s="2">
        <v>2</v>
      </c>
      <c r="Q11810" t="s">
        <v>80</v>
      </c>
      <c r="R11810" s="8">
        <v>46267</v>
      </c>
      <c r="S11810" s="2">
        <v>1</v>
      </c>
      <c r="T11810" s="2" t="s">
        <v>81</v>
      </c>
    </row>
    <row r="11811" spans="1:20" x14ac:dyDescent="0.25">
      <c r="A11811">
        <v>1120433369</v>
      </c>
      <c r="B11811">
        <v>124100932</v>
      </c>
      <c r="C11811" t="s">
        <v>82</v>
      </c>
      <c r="D11811" t="s">
        <v>88</v>
      </c>
      <c r="E11811" t="s">
        <v>76</v>
      </c>
      <c r="F11811" s="7">
        <v>44759</v>
      </c>
      <c r="G11811" s="7">
        <v>45124</v>
      </c>
      <c r="H11811" t="s">
        <v>77</v>
      </c>
      <c r="I11811" t="s">
        <v>78</v>
      </c>
      <c r="J11811" s="7">
        <v>45464</v>
      </c>
      <c r="K11811" s="7">
        <v>45689</v>
      </c>
      <c r="L11811" s="7">
        <v>45124</v>
      </c>
      <c r="M11811" t="s">
        <v>77</v>
      </c>
      <c r="N11811" t="s">
        <v>79</v>
      </c>
      <c r="O11811">
        <v>2026</v>
      </c>
      <c r="P11811" s="2">
        <v>2</v>
      </c>
      <c r="Q11811" t="s">
        <v>80</v>
      </c>
      <c r="R11811" s="8">
        <v>46267</v>
      </c>
      <c r="S11811" s="2">
        <v>1</v>
      </c>
      <c r="T11811" s="2" t="s">
        <v>81</v>
      </c>
    </row>
    <row r="11812" spans="1:20" x14ac:dyDescent="0.25">
      <c r="A11812">
        <v>1120433531</v>
      </c>
      <c r="B11812">
        <v>124184937</v>
      </c>
      <c r="C11812" t="s">
        <v>85</v>
      </c>
      <c r="D11812" t="s">
        <v>83</v>
      </c>
      <c r="E11812" t="s">
        <v>76</v>
      </c>
      <c r="F11812" s="7">
        <v>44770</v>
      </c>
      <c r="G11812" s="7">
        <v>44954</v>
      </c>
      <c r="H11812" t="s">
        <v>86</v>
      </c>
      <c r="I11812" t="s">
        <v>87</v>
      </c>
      <c r="J11812" s="7">
        <v>45914</v>
      </c>
      <c r="K11812" s="7">
        <v>44929</v>
      </c>
      <c r="L11812" s="7">
        <v>44954</v>
      </c>
      <c r="M11812" t="s">
        <v>86</v>
      </c>
      <c r="N11812" t="s">
        <v>79</v>
      </c>
      <c r="O11812">
        <v>2026</v>
      </c>
      <c r="P11812" s="2">
        <v>2</v>
      </c>
      <c r="Q11812" t="s">
        <v>80</v>
      </c>
      <c r="R11812" s="8">
        <v>46267</v>
      </c>
      <c r="S11812" s="2">
        <v>1</v>
      </c>
      <c r="T11812" s="2" t="s">
        <v>81</v>
      </c>
    </row>
    <row r="11813" spans="1:20" x14ac:dyDescent="0.25">
      <c r="A11813">
        <v>1120434494</v>
      </c>
      <c r="B11813">
        <v>124503881</v>
      </c>
      <c r="C11813" t="s">
        <v>74</v>
      </c>
      <c r="D11813" t="s">
        <v>75</v>
      </c>
      <c r="E11813" t="s">
        <v>76</v>
      </c>
      <c r="F11813" s="7">
        <v>44818</v>
      </c>
      <c r="G11813" s="7">
        <v>45183</v>
      </c>
      <c r="H11813" t="s">
        <v>77</v>
      </c>
      <c r="I11813" t="s">
        <v>89</v>
      </c>
      <c r="J11813" s="7">
        <v>46161</v>
      </c>
      <c r="K11813" s="7">
        <v>46185</v>
      </c>
      <c r="L11813" s="7">
        <v>45183</v>
      </c>
      <c r="M11813" t="s">
        <v>77</v>
      </c>
      <c r="N11813" t="s">
        <v>79</v>
      </c>
      <c r="O11813">
        <v>2026</v>
      </c>
      <c r="P11813" s="2">
        <v>2</v>
      </c>
      <c r="Q11813" t="s">
        <v>80</v>
      </c>
      <c r="R11813" s="8">
        <v>46267</v>
      </c>
      <c r="S11813" s="2">
        <v>1</v>
      </c>
      <c r="T11813" s="2" t="s">
        <v>81</v>
      </c>
    </row>
    <row r="11814" spans="1:20" x14ac:dyDescent="0.25">
      <c r="A11814">
        <v>1120434765</v>
      </c>
      <c r="B11814">
        <v>124589340</v>
      </c>
      <c r="C11814" t="s">
        <v>82</v>
      </c>
      <c r="D11814" t="s">
        <v>75</v>
      </c>
      <c r="E11814" t="s">
        <v>76</v>
      </c>
      <c r="F11814" s="7">
        <v>44833</v>
      </c>
      <c r="G11814" s="7">
        <v>45198</v>
      </c>
      <c r="H11814" t="s">
        <v>77</v>
      </c>
      <c r="I11814" t="s">
        <v>78</v>
      </c>
      <c r="J11814" s="7"/>
      <c r="K11814" s="7">
        <v>44924</v>
      </c>
      <c r="L11814" s="7">
        <v>45198</v>
      </c>
      <c r="M11814" t="s">
        <v>77</v>
      </c>
      <c r="N11814"/>
      <c r="O11814">
        <v>2026</v>
      </c>
      <c r="P11814" s="2">
        <v>2</v>
      </c>
      <c r="Q11814" t="s">
        <v>80</v>
      </c>
      <c r="R11814" s="8">
        <v>46267</v>
      </c>
      <c r="S11814" s="2">
        <v>1</v>
      </c>
      <c r="T11814" s="2" t="s">
        <v>81</v>
      </c>
    </row>
    <row r="11815" spans="1:20" x14ac:dyDescent="0.25">
      <c r="A11815">
        <v>1120436117</v>
      </c>
      <c r="B11815">
        <v>126130117</v>
      </c>
      <c r="C11815" t="s">
        <v>74</v>
      </c>
      <c r="D11815" t="s">
        <v>75</v>
      </c>
      <c r="E11815" t="s">
        <v>76</v>
      </c>
      <c r="F11815" s="7">
        <v>45061</v>
      </c>
      <c r="G11815" s="7">
        <v>46888</v>
      </c>
      <c r="H11815" t="s">
        <v>86</v>
      </c>
      <c r="I11815" t="s">
        <v>87</v>
      </c>
      <c r="J11815" s="7"/>
      <c r="K11815" s="7">
        <v>45083</v>
      </c>
      <c r="L11815" s="7">
        <v>46888</v>
      </c>
      <c r="M11815" t="s">
        <v>86</v>
      </c>
      <c r="N11815"/>
      <c r="O11815">
        <v>2026</v>
      </c>
      <c r="P11815" s="2">
        <v>2</v>
      </c>
      <c r="Q11815" t="s">
        <v>80</v>
      </c>
      <c r="R11815" s="8">
        <v>46267</v>
      </c>
      <c r="S11815" s="2">
        <v>1</v>
      </c>
      <c r="T11815" s="2" t="s">
        <v>81</v>
      </c>
    </row>
    <row r="11816" spans="1:20" x14ac:dyDescent="0.25">
      <c r="A11816">
        <v>1120436346</v>
      </c>
      <c r="B11816">
        <v>126233771</v>
      </c>
      <c r="C11816" t="s">
        <v>82</v>
      </c>
      <c r="D11816" t="s">
        <v>83</v>
      </c>
      <c r="E11816" t="s">
        <v>76</v>
      </c>
      <c r="F11816" s="7">
        <v>45072</v>
      </c>
      <c r="G11816" s="7">
        <v>45256</v>
      </c>
      <c r="H11816" t="s">
        <v>77</v>
      </c>
      <c r="I11816" t="s">
        <v>78</v>
      </c>
      <c r="J11816" s="7">
        <v>45633</v>
      </c>
      <c r="K11816" s="7">
        <v>45748</v>
      </c>
      <c r="L11816" s="7">
        <v>45256</v>
      </c>
      <c r="M11816" t="s">
        <v>77</v>
      </c>
      <c r="N11816" t="s">
        <v>79</v>
      </c>
      <c r="O11816">
        <v>2026</v>
      </c>
      <c r="P11816" s="2">
        <v>2</v>
      </c>
      <c r="Q11816" t="s">
        <v>80</v>
      </c>
      <c r="R11816" s="8">
        <v>46267</v>
      </c>
      <c r="S11816" s="2">
        <v>1</v>
      </c>
      <c r="T11816" s="2" t="s">
        <v>81</v>
      </c>
    </row>
    <row r="11817" spans="1:20" x14ac:dyDescent="0.25">
      <c r="A11817">
        <v>1120436734</v>
      </c>
      <c r="B11817">
        <v>126429091</v>
      </c>
      <c r="C11817" t="s">
        <v>74</v>
      </c>
      <c r="D11817" t="s">
        <v>88</v>
      </c>
      <c r="E11817" t="s">
        <v>76</v>
      </c>
      <c r="F11817" s="7">
        <v>45099</v>
      </c>
      <c r="G11817" s="7">
        <v>45465</v>
      </c>
      <c r="H11817" t="s">
        <v>77</v>
      </c>
      <c r="I11817" t="s">
        <v>84</v>
      </c>
      <c r="J11817" s="7">
        <v>45737</v>
      </c>
      <c r="K11817" s="7">
        <v>45748</v>
      </c>
      <c r="L11817" s="7">
        <v>45465</v>
      </c>
      <c r="M11817" t="s">
        <v>77</v>
      </c>
      <c r="N11817" t="s">
        <v>79</v>
      </c>
      <c r="O11817">
        <v>2026</v>
      </c>
      <c r="P11817" s="2">
        <v>2</v>
      </c>
      <c r="Q11817" t="s">
        <v>80</v>
      </c>
      <c r="R11817" s="8">
        <v>46267</v>
      </c>
      <c r="S11817" s="2">
        <v>1</v>
      </c>
      <c r="T11817" s="2" t="s">
        <v>81</v>
      </c>
    </row>
    <row r="11818" spans="1:20" x14ac:dyDescent="0.25">
      <c r="A11818">
        <v>1120436735</v>
      </c>
      <c r="B11818">
        <v>126429091</v>
      </c>
      <c r="C11818" t="s">
        <v>74</v>
      </c>
      <c r="D11818" t="s">
        <v>88</v>
      </c>
      <c r="E11818" t="s">
        <v>76</v>
      </c>
      <c r="F11818" s="7">
        <v>45099</v>
      </c>
      <c r="G11818" s="7">
        <v>45465</v>
      </c>
      <c r="H11818" t="s">
        <v>77</v>
      </c>
      <c r="I11818" t="s">
        <v>84</v>
      </c>
      <c r="J11818" s="7">
        <v>45737</v>
      </c>
      <c r="K11818" s="7">
        <v>45446</v>
      </c>
      <c r="L11818" s="7">
        <v>45465</v>
      </c>
      <c r="M11818" t="s">
        <v>77</v>
      </c>
      <c r="N11818" t="s">
        <v>79</v>
      </c>
      <c r="O11818">
        <v>2026</v>
      </c>
      <c r="P11818" s="2">
        <v>2</v>
      </c>
      <c r="Q11818" t="s">
        <v>80</v>
      </c>
      <c r="R11818" s="8">
        <v>46267</v>
      </c>
      <c r="S11818" s="2">
        <v>1</v>
      </c>
      <c r="T11818" s="2" t="s">
        <v>81</v>
      </c>
    </row>
    <row r="11819" spans="1:20" x14ac:dyDescent="0.25">
      <c r="A11819">
        <v>1120436844</v>
      </c>
      <c r="B11819">
        <v>126477100</v>
      </c>
      <c r="C11819" t="s">
        <v>82</v>
      </c>
      <c r="D11819" t="s">
        <v>88</v>
      </c>
      <c r="E11819" t="s">
        <v>76</v>
      </c>
      <c r="F11819" s="7">
        <v>45106</v>
      </c>
      <c r="G11819" s="7">
        <v>45472</v>
      </c>
      <c r="H11819" t="s">
        <v>77</v>
      </c>
      <c r="I11819" t="s">
        <v>78</v>
      </c>
      <c r="J11819" s="7">
        <v>45515</v>
      </c>
      <c r="K11819" s="7">
        <v>46003</v>
      </c>
      <c r="L11819" s="7">
        <v>45472</v>
      </c>
      <c r="M11819" t="s">
        <v>77</v>
      </c>
      <c r="N11819" t="s">
        <v>79</v>
      </c>
      <c r="O11819">
        <v>2026</v>
      </c>
      <c r="P11819" s="2">
        <v>2</v>
      </c>
      <c r="Q11819" t="s">
        <v>80</v>
      </c>
      <c r="R11819" s="8">
        <v>46267</v>
      </c>
      <c r="S11819" s="2">
        <v>1</v>
      </c>
      <c r="T11819" s="2" t="s">
        <v>81</v>
      </c>
    </row>
    <row r="11820" spans="1:20" x14ac:dyDescent="0.25">
      <c r="A11820">
        <v>1120437384</v>
      </c>
      <c r="B11820">
        <v>126691382</v>
      </c>
      <c r="C11820" t="s">
        <v>74</v>
      </c>
      <c r="D11820" t="s">
        <v>88</v>
      </c>
      <c r="E11820" t="s">
        <v>76</v>
      </c>
      <c r="F11820" s="7">
        <v>45135</v>
      </c>
      <c r="G11820" s="7">
        <v>45501</v>
      </c>
      <c r="H11820" t="s">
        <v>77</v>
      </c>
      <c r="I11820" t="s">
        <v>78</v>
      </c>
      <c r="J11820" s="7">
        <v>46178</v>
      </c>
      <c r="K11820" s="7">
        <v>45665</v>
      </c>
      <c r="L11820" s="7">
        <v>45501</v>
      </c>
      <c r="M11820" t="s">
        <v>77</v>
      </c>
      <c r="N11820" t="s">
        <v>79</v>
      </c>
      <c r="O11820">
        <v>2026</v>
      </c>
      <c r="P11820" s="2">
        <v>2</v>
      </c>
      <c r="Q11820" t="s">
        <v>80</v>
      </c>
      <c r="R11820" s="8">
        <v>46267</v>
      </c>
      <c r="S11820" s="2">
        <v>1</v>
      </c>
      <c r="T11820" s="2" t="s">
        <v>81</v>
      </c>
    </row>
    <row r="11821" spans="1:20" x14ac:dyDescent="0.25">
      <c r="A11821">
        <v>1120437462</v>
      </c>
      <c r="B11821">
        <v>126716128</v>
      </c>
      <c r="C11821" t="s">
        <v>93</v>
      </c>
      <c r="D11821" t="s">
        <v>83</v>
      </c>
      <c r="E11821" t="s">
        <v>76</v>
      </c>
      <c r="F11821" s="7">
        <v>45114</v>
      </c>
      <c r="G11821" s="7">
        <v>45298</v>
      </c>
      <c r="H11821" t="s">
        <v>77</v>
      </c>
      <c r="I11821" t="s">
        <v>78</v>
      </c>
      <c r="J11821" s="7">
        <v>45737</v>
      </c>
      <c r="K11821" s="7">
        <v>46188</v>
      </c>
      <c r="L11821" s="7">
        <v>45298</v>
      </c>
      <c r="M11821" t="s">
        <v>77</v>
      </c>
      <c r="N11821" t="s">
        <v>79</v>
      </c>
      <c r="O11821">
        <v>2026</v>
      </c>
      <c r="P11821" s="2">
        <v>2</v>
      </c>
      <c r="Q11821" t="s">
        <v>80</v>
      </c>
      <c r="R11821" s="8">
        <v>46267</v>
      </c>
      <c r="S11821" s="2">
        <v>1</v>
      </c>
      <c r="T11821" s="2" t="s">
        <v>81</v>
      </c>
    </row>
    <row r="11822" spans="1:20" x14ac:dyDescent="0.25">
      <c r="A11822">
        <v>1120437525</v>
      </c>
      <c r="B11822">
        <v>126735923</v>
      </c>
      <c r="C11822" t="s">
        <v>90</v>
      </c>
      <c r="D11822" t="s">
        <v>88</v>
      </c>
      <c r="E11822" t="s">
        <v>76</v>
      </c>
      <c r="F11822" s="7">
        <v>45141</v>
      </c>
      <c r="G11822" s="7">
        <v>45507</v>
      </c>
      <c r="H11822" t="s">
        <v>77</v>
      </c>
      <c r="I11822" t="s">
        <v>78</v>
      </c>
      <c r="J11822" s="7">
        <v>46167</v>
      </c>
      <c r="K11822" s="7">
        <v>45748</v>
      </c>
      <c r="L11822" s="7">
        <v>45507</v>
      </c>
      <c r="M11822" t="s">
        <v>77</v>
      </c>
      <c r="N11822" t="s">
        <v>79</v>
      </c>
      <c r="O11822">
        <v>2026</v>
      </c>
      <c r="P11822" s="2">
        <v>2</v>
      </c>
      <c r="Q11822" t="s">
        <v>80</v>
      </c>
      <c r="R11822" s="8">
        <v>46267</v>
      </c>
      <c r="S11822" s="2">
        <v>1</v>
      </c>
      <c r="T11822" s="2" t="s">
        <v>81</v>
      </c>
    </row>
    <row r="11823" spans="1:20" x14ac:dyDescent="0.25">
      <c r="A11823">
        <v>1120439698</v>
      </c>
      <c r="B11823">
        <v>127489134</v>
      </c>
      <c r="C11823" t="s">
        <v>82</v>
      </c>
      <c r="D11823" t="s">
        <v>75</v>
      </c>
      <c r="E11823" t="s">
        <v>76</v>
      </c>
      <c r="F11823" s="7">
        <v>45246</v>
      </c>
      <c r="G11823" s="7">
        <v>45612</v>
      </c>
      <c r="H11823" t="s">
        <v>77</v>
      </c>
      <c r="I11823" t="s">
        <v>78</v>
      </c>
      <c r="J11823" s="7"/>
      <c r="K11823" s="7">
        <v>45889</v>
      </c>
      <c r="L11823" s="7">
        <v>45612</v>
      </c>
      <c r="M11823" t="s">
        <v>77</v>
      </c>
      <c r="N11823"/>
      <c r="O11823">
        <v>2026</v>
      </c>
      <c r="P11823" s="2">
        <v>2</v>
      </c>
      <c r="Q11823" t="s">
        <v>80</v>
      </c>
      <c r="R11823" s="8">
        <v>46267</v>
      </c>
      <c r="S11823" s="2">
        <v>1</v>
      </c>
      <c r="T11823" s="2" t="s">
        <v>81</v>
      </c>
    </row>
    <row r="11824" spans="1:20" x14ac:dyDescent="0.25">
      <c r="A11824">
        <v>1120440005</v>
      </c>
      <c r="B11824">
        <v>128402959</v>
      </c>
      <c r="C11824" t="s">
        <v>98</v>
      </c>
      <c r="D11824" t="s">
        <v>83</v>
      </c>
      <c r="E11824" t="s">
        <v>76</v>
      </c>
      <c r="F11824" s="7">
        <v>45379</v>
      </c>
      <c r="G11824" s="7">
        <v>45559</v>
      </c>
      <c r="H11824" t="s">
        <v>77</v>
      </c>
      <c r="I11824" t="s">
        <v>84</v>
      </c>
      <c r="J11824" s="7"/>
      <c r="K11824" s="7">
        <v>45545</v>
      </c>
      <c r="L11824" s="7">
        <v>45559</v>
      </c>
      <c r="M11824" t="s">
        <v>77</v>
      </c>
      <c r="N11824"/>
      <c r="O11824">
        <v>2026</v>
      </c>
      <c r="P11824" s="2">
        <v>2</v>
      </c>
      <c r="Q11824" t="s">
        <v>80</v>
      </c>
      <c r="R11824" s="8">
        <v>46267</v>
      </c>
      <c r="S11824" s="2">
        <v>1</v>
      </c>
      <c r="T11824" s="2" t="s">
        <v>81</v>
      </c>
    </row>
    <row r="11825" spans="1:20" x14ac:dyDescent="0.25">
      <c r="A11825">
        <v>1120440009</v>
      </c>
      <c r="B11825">
        <v>128403586</v>
      </c>
      <c r="C11825" t="s">
        <v>90</v>
      </c>
      <c r="D11825" t="s">
        <v>83</v>
      </c>
      <c r="E11825" t="s">
        <v>76</v>
      </c>
      <c r="F11825" s="7">
        <v>45380</v>
      </c>
      <c r="G11825" s="7">
        <v>45560</v>
      </c>
      <c r="H11825" t="s">
        <v>77</v>
      </c>
      <c r="I11825" t="s">
        <v>84</v>
      </c>
      <c r="J11825" s="7"/>
      <c r="K11825" s="7">
        <v>46084</v>
      </c>
      <c r="L11825" s="7">
        <v>45560</v>
      </c>
      <c r="M11825" t="s">
        <v>77</v>
      </c>
      <c r="N11825"/>
      <c r="O11825">
        <v>2026</v>
      </c>
      <c r="P11825" s="2">
        <v>2</v>
      </c>
      <c r="Q11825" t="s">
        <v>80</v>
      </c>
      <c r="R11825" s="8">
        <v>46267</v>
      </c>
      <c r="S11825" s="2">
        <v>1</v>
      </c>
      <c r="T11825" s="2" t="s">
        <v>81</v>
      </c>
    </row>
    <row r="11826" spans="1:20" x14ac:dyDescent="0.25">
      <c r="A11826">
        <v>1120440713</v>
      </c>
      <c r="B11826">
        <v>129127338</v>
      </c>
      <c r="C11826" t="s">
        <v>90</v>
      </c>
      <c r="D11826" t="s">
        <v>83</v>
      </c>
      <c r="E11826" t="s">
        <v>76</v>
      </c>
      <c r="F11826" s="7">
        <v>45465</v>
      </c>
      <c r="G11826" s="7">
        <v>45645</v>
      </c>
      <c r="H11826" t="s">
        <v>77</v>
      </c>
      <c r="I11826" t="s">
        <v>84</v>
      </c>
      <c r="J11826" s="7"/>
      <c r="K11826" s="7">
        <v>45545</v>
      </c>
      <c r="L11826" s="7">
        <v>45645</v>
      </c>
      <c r="M11826" t="s">
        <v>77</v>
      </c>
      <c r="N11826"/>
      <c r="O11826">
        <v>2026</v>
      </c>
      <c r="P11826" s="2">
        <v>2</v>
      </c>
      <c r="Q11826" t="s">
        <v>80</v>
      </c>
      <c r="R11826" s="8">
        <v>46267</v>
      </c>
      <c r="S11826" s="2">
        <v>1</v>
      </c>
      <c r="T11826" s="2" t="s">
        <v>81</v>
      </c>
    </row>
    <row r="11827" spans="1:20" x14ac:dyDescent="0.25">
      <c r="A11827">
        <v>1120440774</v>
      </c>
      <c r="B11827">
        <v>129173934</v>
      </c>
      <c r="C11827" t="s">
        <v>82</v>
      </c>
      <c r="D11827" t="s">
        <v>75</v>
      </c>
      <c r="E11827" t="s">
        <v>76</v>
      </c>
      <c r="F11827" s="7">
        <v>45477</v>
      </c>
      <c r="G11827" s="7">
        <v>45657</v>
      </c>
      <c r="H11827" t="s">
        <v>77</v>
      </c>
      <c r="I11827" t="s">
        <v>78</v>
      </c>
      <c r="J11827" s="7">
        <v>46088</v>
      </c>
      <c r="K11827" s="7">
        <v>45830</v>
      </c>
      <c r="L11827" s="7">
        <v>45657</v>
      </c>
      <c r="M11827" t="s">
        <v>77</v>
      </c>
      <c r="N11827" t="s">
        <v>79</v>
      </c>
      <c r="O11827">
        <v>2026</v>
      </c>
      <c r="P11827" s="2">
        <v>2</v>
      </c>
      <c r="Q11827" t="s">
        <v>80</v>
      </c>
      <c r="R11827" s="8">
        <v>46267</v>
      </c>
      <c r="S11827" s="2">
        <v>1</v>
      </c>
      <c r="T11827" s="2" t="s">
        <v>81</v>
      </c>
    </row>
    <row r="11828" spans="1:20" x14ac:dyDescent="0.25">
      <c r="A11828">
        <v>1120441561</v>
      </c>
      <c r="B11828">
        <v>129531810</v>
      </c>
      <c r="C11828" t="s">
        <v>82</v>
      </c>
      <c r="D11828" t="s">
        <v>75</v>
      </c>
      <c r="E11828" t="s">
        <v>76</v>
      </c>
      <c r="F11828" s="7">
        <v>45548</v>
      </c>
      <c r="G11828" s="7">
        <v>45728</v>
      </c>
      <c r="H11828" t="s">
        <v>77</v>
      </c>
      <c r="I11828" t="s">
        <v>78</v>
      </c>
      <c r="J11828" s="7">
        <v>45828</v>
      </c>
      <c r="K11828" s="7">
        <v>45560</v>
      </c>
      <c r="L11828" s="7">
        <v>45728</v>
      </c>
      <c r="M11828" t="s">
        <v>77</v>
      </c>
      <c r="N11828" t="s">
        <v>92</v>
      </c>
      <c r="O11828">
        <v>2026</v>
      </c>
      <c r="P11828" s="2">
        <v>2</v>
      </c>
      <c r="Q11828" t="s">
        <v>80</v>
      </c>
      <c r="R11828" s="8">
        <v>46267</v>
      </c>
      <c r="S11828" s="2">
        <v>1</v>
      </c>
      <c r="T11828" s="2" t="s">
        <v>81</v>
      </c>
    </row>
    <row r="11829" spans="1:20" x14ac:dyDescent="0.25">
      <c r="A11829">
        <v>1120441938</v>
      </c>
      <c r="B11829">
        <v>129645082</v>
      </c>
      <c r="C11829" t="s">
        <v>74</v>
      </c>
      <c r="D11829" t="s">
        <v>88</v>
      </c>
      <c r="E11829" t="s">
        <v>76</v>
      </c>
      <c r="F11829" s="7">
        <v>45565</v>
      </c>
      <c r="G11829" s="7">
        <v>45930</v>
      </c>
      <c r="H11829" t="s">
        <v>77</v>
      </c>
      <c r="I11829" t="s">
        <v>84</v>
      </c>
      <c r="J11829" s="7">
        <v>45594</v>
      </c>
      <c r="K11829" s="7">
        <v>46051</v>
      </c>
      <c r="L11829" s="7">
        <v>45930</v>
      </c>
      <c r="M11829" t="s">
        <v>77</v>
      </c>
      <c r="N11829" t="s">
        <v>92</v>
      </c>
      <c r="O11829">
        <v>2026</v>
      </c>
      <c r="P11829" s="2">
        <v>2</v>
      </c>
      <c r="Q11829" t="s">
        <v>80</v>
      </c>
      <c r="R11829" s="8">
        <v>46267</v>
      </c>
      <c r="S11829" s="2">
        <v>1</v>
      </c>
      <c r="T11829" s="2" t="s">
        <v>81</v>
      </c>
    </row>
    <row r="11830" spans="1:20" x14ac:dyDescent="0.25">
      <c r="A11830">
        <v>1120443448</v>
      </c>
      <c r="B11830">
        <v>131257712</v>
      </c>
      <c r="C11830" t="s">
        <v>95</v>
      </c>
      <c r="D11830" t="s">
        <v>75</v>
      </c>
      <c r="E11830" t="s">
        <v>76</v>
      </c>
      <c r="F11830" s="7">
        <v>45796</v>
      </c>
      <c r="G11830" s="7">
        <v>46161</v>
      </c>
      <c r="H11830" t="s">
        <v>77</v>
      </c>
      <c r="I11830" t="s">
        <v>78</v>
      </c>
      <c r="J11830" s="7"/>
      <c r="K11830" s="7">
        <v>45804</v>
      </c>
      <c r="L11830" s="7">
        <v>46161</v>
      </c>
      <c r="M11830" t="s">
        <v>77</v>
      </c>
      <c r="N11830"/>
      <c r="O11830">
        <v>2026</v>
      </c>
      <c r="P11830" s="2">
        <v>2</v>
      </c>
      <c r="Q11830" t="s">
        <v>80</v>
      </c>
      <c r="R11830" s="8">
        <v>46267</v>
      </c>
      <c r="S11830" s="2">
        <v>1</v>
      </c>
      <c r="T11830" s="2" t="s">
        <v>81</v>
      </c>
    </row>
    <row r="11831" spans="1:20" x14ac:dyDescent="0.25">
      <c r="A11831">
        <v>1120443609</v>
      </c>
      <c r="B11831">
        <v>131351950</v>
      </c>
      <c r="C11831" t="s">
        <v>82</v>
      </c>
      <c r="D11831" t="s">
        <v>75</v>
      </c>
      <c r="E11831" t="s">
        <v>76</v>
      </c>
      <c r="F11831" s="7">
        <v>45819</v>
      </c>
      <c r="G11831" s="7">
        <v>47645</v>
      </c>
      <c r="H11831" t="s">
        <v>77</v>
      </c>
      <c r="I11831" t="s">
        <v>78</v>
      </c>
      <c r="J11831" s="7"/>
      <c r="K11831" s="7">
        <v>46083</v>
      </c>
      <c r="L11831" s="7">
        <v>47645</v>
      </c>
      <c r="M11831" t="s">
        <v>77</v>
      </c>
      <c r="N11831"/>
      <c r="O11831">
        <v>2026</v>
      </c>
      <c r="P11831" s="2">
        <v>2</v>
      </c>
      <c r="Q11831" t="s">
        <v>80</v>
      </c>
      <c r="R11831" s="8">
        <v>46267</v>
      </c>
      <c r="S11831" s="2">
        <v>1</v>
      </c>
      <c r="T11831" s="2" t="s">
        <v>81</v>
      </c>
    </row>
    <row r="11832" spans="1:20" x14ac:dyDescent="0.25">
      <c r="A11832">
        <v>1120446951</v>
      </c>
      <c r="B11832">
        <v>113053308</v>
      </c>
      <c r="C11832" t="s">
        <v>82</v>
      </c>
      <c r="D11832" t="s">
        <v>75</v>
      </c>
      <c r="E11832" t="s">
        <v>76</v>
      </c>
      <c r="F11832" s="7">
        <v>42894</v>
      </c>
      <c r="G11832" s="7">
        <v>44720</v>
      </c>
      <c r="H11832" t="s">
        <v>77</v>
      </c>
      <c r="I11832" t="s">
        <v>78</v>
      </c>
      <c r="J11832" s="7">
        <v>44743</v>
      </c>
      <c r="K11832" s="7">
        <v>42934</v>
      </c>
      <c r="L11832" s="7">
        <v>44720</v>
      </c>
      <c r="M11832" t="s">
        <v>77</v>
      </c>
      <c r="N11832" t="s">
        <v>92</v>
      </c>
      <c r="O11832">
        <v>2026</v>
      </c>
      <c r="P11832" s="2">
        <v>2</v>
      </c>
      <c r="Q11832" t="s">
        <v>80</v>
      </c>
      <c r="R11832" s="8">
        <v>46267</v>
      </c>
      <c r="S11832" s="2">
        <v>1</v>
      </c>
      <c r="T11832" s="2" t="s">
        <v>81</v>
      </c>
    </row>
    <row r="11833" spans="1:20" x14ac:dyDescent="0.25">
      <c r="A11833">
        <v>1120447360</v>
      </c>
      <c r="B11833">
        <v>115618921</v>
      </c>
      <c r="C11833" t="s">
        <v>90</v>
      </c>
      <c r="D11833" t="s">
        <v>75</v>
      </c>
      <c r="E11833" t="s">
        <v>76</v>
      </c>
      <c r="F11833" s="7">
        <v>43467</v>
      </c>
      <c r="G11833" s="7">
        <v>45291</v>
      </c>
      <c r="H11833" t="s">
        <v>77</v>
      </c>
      <c r="I11833" t="s">
        <v>78</v>
      </c>
      <c r="J11833" s="7">
        <v>45370</v>
      </c>
      <c r="K11833" s="7">
        <v>45402</v>
      </c>
      <c r="L11833" s="7">
        <v>45291</v>
      </c>
      <c r="M11833" t="s">
        <v>77</v>
      </c>
      <c r="N11833" t="s">
        <v>79</v>
      </c>
      <c r="O11833">
        <v>2026</v>
      </c>
      <c r="P11833" s="2">
        <v>2</v>
      </c>
      <c r="Q11833" t="s">
        <v>80</v>
      </c>
      <c r="R11833" s="8">
        <v>46267</v>
      </c>
      <c r="S11833" s="2">
        <v>1</v>
      </c>
      <c r="T11833" s="2" t="s">
        <v>81</v>
      </c>
    </row>
    <row r="11834" spans="1:20" x14ac:dyDescent="0.25">
      <c r="A11834">
        <v>1120447424</v>
      </c>
      <c r="B11834">
        <v>116734586</v>
      </c>
      <c r="C11834" t="s">
        <v>82</v>
      </c>
      <c r="D11834" t="s">
        <v>88</v>
      </c>
      <c r="E11834" t="s">
        <v>76</v>
      </c>
      <c r="F11834" s="7">
        <v>43538</v>
      </c>
      <c r="G11834" s="7">
        <v>43904</v>
      </c>
      <c r="H11834" t="s">
        <v>77</v>
      </c>
      <c r="I11834" t="s">
        <v>78</v>
      </c>
      <c r="J11834" s="7">
        <v>45858</v>
      </c>
      <c r="K11834" s="7">
        <v>44234</v>
      </c>
      <c r="L11834" s="7">
        <v>43904</v>
      </c>
      <c r="M11834" t="s">
        <v>77</v>
      </c>
      <c r="N11834" t="s">
        <v>79</v>
      </c>
      <c r="O11834">
        <v>2026</v>
      </c>
      <c r="P11834" s="2">
        <v>2</v>
      </c>
      <c r="Q11834" t="s">
        <v>80</v>
      </c>
      <c r="R11834" s="8">
        <v>46267</v>
      </c>
      <c r="S11834" s="2">
        <v>1</v>
      </c>
      <c r="T11834" s="2" t="s">
        <v>81</v>
      </c>
    </row>
    <row r="11835" spans="1:20" x14ac:dyDescent="0.25">
      <c r="A11835">
        <v>1120447450</v>
      </c>
      <c r="B11835">
        <v>116790799</v>
      </c>
      <c r="C11835" t="s">
        <v>85</v>
      </c>
      <c r="D11835" t="s">
        <v>88</v>
      </c>
      <c r="E11835" t="s">
        <v>76</v>
      </c>
      <c r="F11835" s="7">
        <v>43544</v>
      </c>
      <c r="G11835" s="7">
        <v>43910</v>
      </c>
      <c r="H11835" t="s">
        <v>77</v>
      </c>
      <c r="I11835" t="s">
        <v>78</v>
      </c>
      <c r="J11835" s="7">
        <v>46111</v>
      </c>
      <c r="K11835" s="7">
        <v>46119</v>
      </c>
      <c r="L11835" s="7">
        <v>43910</v>
      </c>
      <c r="M11835" t="s">
        <v>77</v>
      </c>
      <c r="N11835" t="s">
        <v>79</v>
      </c>
      <c r="O11835">
        <v>2026</v>
      </c>
      <c r="P11835" s="2">
        <v>2</v>
      </c>
      <c r="Q11835" t="s">
        <v>80</v>
      </c>
      <c r="R11835" s="8">
        <v>46267</v>
      </c>
      <c r="S11835" s="2">
        <v>1</v>
      </c>
      <c r="T11835" s="2" t="s">
        <v>81</v>
      </c>
    </row>
    <row r="11836" spans="1:20" x14ac:dyDescent="0.25">
      <c r="A11836">
        <v>1120447495</v>
      </c>
      <c r="B11836">
        <v>116852327</v>
      </c>
      <c r="C11836" t="s">
        <v>82</v>
      </c>
      <c r="D11836" t="s">
        <v>83</v>
      </c>
      <c r="E11836" t="s">
        <v>76</v>
      </c>
      <c r="F11836" s="7">
        <v>43551</v>
      </c>
      <c r="G11836" s="7">
        <v>43735</v>
      </c>
      <c r="H11836" t="s">
        <v>77</v>
      </c>
      <c r="I11836" t="s">
        <v>78</v>
      </c>
      <c r="J11836" s="7">
        <v>45923</v>
      </c>
      <c r="K11836" s="7">
        <v>45748</v>
      </c>
      <c r="L11836" s="7">
        <v>43735</v>
      </c>
      <c r="M11836" t="s">
        <v>77</v>
      </c>
      <c r="N11836" t="s">
        <v>79</v>
      </c>
      <c r="O11836">
        <v>2026</v>
      </c>
      <c r="P11836" s="2">
        <v>2</v>
      </c>
      <c r="Q11836" t="s">
        <v>80</v>
      </c>
      <c r="R11836" s="8">
        <v>46267</v>
      </c>
      <c r="S11836" s="2">
        <v>1</v>
      </c>
      <c r="T11836" s="2" t="s">
        <v>81</v>
      </c>
    </row>
    <row r="11837" spans="1:20" x14ac:dyDescent="0.25">
      <c r="A11837">
        <v>1120447500</v>
      </c>
      <c r="B11837">
        <v>116860370</v>
      </c>
      <c r="C11837" t="s">
        <v>82</v>
      </c>
      <c r="D11837" t="s">
        <v>83</v>
      </c>
      <c r="E11837" t="s">
        <v>76</v>
      </c>
      <c r="F11837" s="7">
        <v>43552</v>
      </c>
      <c r="G11837" s="7">
        <v>43732</v>
      </c>
      <c r="H11837" t="s">
        <v>77</v>
      </c>
      <c r="I11837" t="s">
        <v>78</v>
      </c>
      <c r="J11837" s="7">
        <v>45899</v>
      </c>
      <c r="K11837" s="7">
        <v>43667</v>
      </c>
      <c r="L11837" s="7">
        <v>43732</v>
      </c>
      <c r="M11837" t="s">
        <v>77</v>
      </c>
      <c r="N11837" t="s">
        <v>79</v>
      </c>
      <c r="O11837">
        <v>2026</v>
      </c>
      <c r="P11837" s="2">
        <v>2</v>
      </c>
      <c r="Q11837" t="s">
        <v>80</v>
      </c>
      <c r="R11837" s="8">
        <v>46267</v>
      </c>
      <c r="S11837" s="2">
        <v>1</v>
      </c>
      <c r="T11837" s="2" t="s">
        <v>81</v>
      </c>
    </row>
    <row r="11838" spans="1:20" x14ac:dyDescent="0.25">
      <c r="A11838">
        <v>1120447521</v>
      </c>
      <c r="B11838">
        <v>116877057</v>
      </c>
      <c r="C11838" t="s">
        <v>82</v>
      </c>
      <c r="D11838" t="s">
        <v>88</v>
      </c>
      <c r="E11838" t="s">
        <v>76</v>
      </c>
      <c r="F11838" s="7">
        <v>43555</v>
      </c>
      <c r="G11838" s="7">
        <v>43921</v>
      </c>
      <c r="H11838" t="s">
        <v>77</v>
      </c>
      <c r="I11838" t="s">
        <v>78</v>
      </c>
      <c r="J11838" s="7">
        <v>45437</v>
      </c>
      <c r="K11838" s="7">
        <v>44299</v>
      </c>
      <c r="L11838" s="7">
        <v>43921</v>
      </c>
      <c r="M11838" t="s">
        <v>77</v>
      </c>
      <c r="N11838" t="s">
        <v>79</v>
      </c>
      <c r="O11838">
        <v>2026</v>
      </c>
      <c r="P11838" s="2">
        <v>2</v>
      </c>
      <c r="Q11838" t="s">
        <v>80</v>
      </c>
      <c r="R11838" s="8">
        <v>46267</v>
      </c>
      <c r="S11838" s="2">
        <v>1</v>
      </c>
      <c r="T11838" s="2" t="s">
        <v>81</v>
      </c>
    </row>
    <row r="11839" spans="1:20" x14ac:dyDescent="0.25">
      <c r="A11839">
        <v>1120447524</v>
      </c>
      <c r="B11839">
        <v>116877181</v>
      </c>
      <c r="C11839" t="s">
        <v>82</v>
      </c>
      <c r="D11839" t="s">
        <v>88</v>
      </c>
      <c r="E11839" t="s">
        <v>76</v>
      </c>
      <c r="F11839" s="7">
        <v>43555</v>
      </c>
      <c r="G11839" s="7">
        <v>43921</v>
      </c>
      <c r="H11839" t="s">
        <v>77</v>
      </c>
      <c r="I11839" t="s">
        <v>78</v>
      </c>
      <c r="J11839" s="7">
        <v>45727</v>
      </c>
      <c r="K11839" s="7">
        <v>45274</v>
      </c>
      <c r="L11839" s="7">
        <v>43921</v>
      </c>
      <c r="M11839" t="s">
        <v>77</v>
      </c>
      <c r="N11839" t="s">
        <v>79</v>
      </c>
      <c r="O11839">
        <v>2026</v>
      </c>
      <c r="P11839" s="2">
        <v>2</v>
      </c>
      <c r="Q11839" t="s">
        <v>80</v>
      </c>
      <c r="R11839" s="8">
        <v>46267</v>
      </c>
      <c r="S11839" s="2">
        <v>1</v>
      </c>
      <c r="T11839" s="2" t="s">
        <v>81</v>
      </c>
    </row>
    <row r="11840" spans="1:20" x14ac:dyDescent="0.25">
      <c r="A11840">
        <v>1120447804</v>
      </c>
      <c r="B11840">
        <v>117215981</v>
      </c>
      <c r="C11840" t="s">
        <v>74</v>
      </c>
      <c r="D11840" t="s">
        <v>88</v>
      </c>
      <c r="E11840" t="s">
        <v>76</v>
      </c>
      <c r="F11840" s="7">
        <v>43596</v>
      </c>
      <c r="G11840" s="7">
        <v>43962</v>
      </c>
      <c r="H11840" t="s">
        <v>77</v>
      </c>
      <c r="I11840" t="s">
        <v>78</v>
      </c>
      <c r="J11840" s="7">
        <v>45201</v>
      </c>
      <c r="K11840" s="7">
        <v>44244</v>
      </c>
      <c r="L11840" s="7">
        <v>43962</v>
      </c>
      <c r="M11840" t="s">
        <v>77</v>
      </c>
      <c r="N11840" t="s">
        <v>92</v>
      </c>
      <c r="O11840">
        <v>2026</v>
      </c>
      <c r="P11840" s="2">
        <v>2</v>
      </c>
      <c r="Q11840" t="s">
        <v>80</v>
      </c>
      <c r="R11840" s="8">
        <v>46267</v>
      </c>
      <c r="S11840" s="2">
        <v>1</v>
      </c>
      <c r="T11840" s="2" t="s">
        <v>81</v>
      </c>
    </row>
    <row r="11841" spans="1:20" x14ac:dyDescent="0.25">
      <c r="A11841">
        <v>1120447808</v>
      </c>
      <c r="B11841">
        <v>117219586</v>
      </c>
      <c r="C11841" t="s">
        <v>82</v>
      </c>
      <c r="D11841" t="s">
        <v>88</v>
      </c>
      <c r="E11841" t="s">
        <v>76</v>
      </c>
      <c r="F11841" s="7">
        <v>43597</v>
      </c>
      <c r="G11841" s="7">
        <v>43963</v>
      </c>
      <c r="H11841" t="s">
        <v>77</v>
      </c>
      <c r="I11841" t="s">
        <v>78</v>
      </c>
      <c r="J11841" s="7">
        <v>45850</v>
      </c>
      <c r="K11841" s="7">
        <v>44240</v>
      </c>
      <c r="L11841" s="7">
        <v>43963</v>
      </c>
      <c r="M11841" t="s">
        <v>77</v>
      </c>
      <c r="N11841" t="s">
        <v>79</v>
      </c>
      <c r="O11841">
        <v>2026</v>
      </c>
      <c r="P11841" s="2">
        <v>2</v>
      </c>
      <c r="Q11841" t="s">
        <v>80</v>
      </c>
      <c r="R11841" s="8">
        <v>46267</v>
      </c>
      <c r="S11841" s="2">
        <v>1</v>
      </c>
      <c r="T11841" s="2" t="s">
        <v>81</v>
      </c>
    </row>
    <row r="11842" spans="1:20" x14ac:dyDescent="0.25">
      <c r="A11842">
        <v>1120447824</v>
      </c>
      <c r="B11842">
        <v>117234720</v>
      </c>
      <c r="C11842" t="s">
        <v>82</v>
      </c>
      <c r="D11842" t="s">
        <v>88</v>
      </c>
      <c r="E11842" t="s">
        <v>76</v>
      </c>
      <c r="F11842" s="7">
        <v>43599</v>
      </c>
      <c r="G11842" s="7">
        <v>43965</v>
      </c>
      <c r="H11842" t="s">
        <v>77</v>
      </c>
      <c r="I11842" t="s">
        <v>78</v>
      </c>
      <c r="J11842" s="7">
        <v>45437</v>
      </c>
      <c r="K11842" s="7">
        <v>43741</v>
      </c>
      <c r="L11842" s="7">
        <v>43965</v>
      </c>
      <c r="M11842" t="s">
        <v>77</v>
      </c>
      <c r="N11842" t="s">
        <v>79</v>
      </c>
      <c r="O11842">
        <v>2026</v>
      </c>
      <c r="P11842" s="2">
        <v>2</v>
      </c>
      <c r="Q11842" t="s">
        <v>80</v>
      </c>
      <c r="R11842" s="8">
        <v>46267</v>
      </c>
      <c r="S11842" s="2">
        <v>1</v>
      </c>
      <c r="T11842" s="2" t="s">
        <v>81</v>
      </c>
    </row>
    <row r="11843" spans="1:20" x14ac:dyDescent="0.25">
      <c r="A11843">
        <v>1120447844</v>
      </c>
      <c r="B11843">
        <v>117267101</v>
      </c>
      <c r="C11843" t="s">
        <v>85</v>
      </c>
      <c r="D11843" t="s">
        <v>83</v>
      </c>
      <c r="E11843" t="s">
        <v>76</v>
      </c>
      <c r="F11843" s="7">
        <v>43602</v>
      </c>
      <c r="G11843" s="7">
        <v>43786</v>
      </c>
      <c r="H11843" t="s">
        <v>77</v>
      </c>
      <c r="I11843" t="s">
        <v>78</v>
      </c>
      <c r="J11843" s="7">
        <v>45884</v>
      </c>
      <c r="K11843" s="7">
        <v>43667</v>
      </c>
      <c r="L11843" s="7">
        <v>43786</v>
      </c>
      <c r="M11843" t="s">
        <v>77</v>
      </c>
      <c r="N11843" t="s">
        <v>79</v>
      </c>
      <c r="O11843">
        <v>2026</v>
      </c>
      <c r="P11843" s="2">
        <v>2</v>
      </c>
      <c r="Q11843" t="s">
        <v>80</v>
      </c>
      <c r="R11843" s="8">
        <v>46267</v>
      </c>
      <c r="S11843" s="2">
        <v>1</v>
      </c>
      <c r="T11843" s="2" t="s">
        <v>81</v>
      </c>
    </row>
    <row r="11844" spans="1:20" x14ac:dyDescent="0.25">
      <c r="A11844">
        <v>1120447872</v>
      </c>
      <c r="B11844">
        <v>117304609</v>
      </c>
      <c r="C11844" t="s">
        <v>82</v>
      </c>
      <c r="D11844" t="s">
        <v>88</v>
      </c>
      <c r="E11844" t="s">
        <v>76</v>
      </c>
      <c r="F11844" s="7">
        <v>43607</v>
      </c>
      <c r="G11844" s="7">
        <v>43973</v>
      </c>
      <c r="H11844" t="s">
        <v>77</v>
      </c>
      <c r="I11844" t="s">
        <v>84</v>
      </c>
      <c r="J11844" s="7">
        <v>46124</v>
      </c>
      <c r="K11844" s="7">
        <v>46069</v>
      </c>
      <c r="L11844" s="7">
        <v>43973</v>
      </c>
      <c r="M11844" t="s">
        <v>77</v>
      </c>
      <c r="N11844" t="s">
        <v>79</v>
      </c>
      <c r="O11844">
        <v>2026</v>
      </c>
      <c r="P11844" s="2">
        <v>2</v>
      </c>
      <c r="Q11844" t="s">
        <v>80</v>
      </c>
      <c r="R11844" s="8">
        <v>46267</v>
      </c>
      <c r="S11844" s="2">
        <v>1</v>
      </c>
      <c r="T11844" s="2" t="s">
        <v>81</v>
      </c>
    </row>
    <row r="11845" spans="1:20" x14ac:dyDescent="0.25">
      <c r="A11845">
        <v>1120447873</v>
      </c>
      <c r="B11845">
        <v>117304609</v>
      </c>
      <c r="C11845" t="s">
        <v>82</v>
      </c>
      <c r="D11845" t="s">
        <v>88</v>
      </c>
      <c r="E11845" t="s">
        <v>76</v>
      </c>
      <c r="F11845" s="7">
        <v>43607</v>
      </c>
      <c r="G11845" s="7">
        <v>43973</v>
      </c>
      <c r="H11845" t="s">
        <v>77</v>
      </c>
      <c r="I11845" t="s">
        <v>84</v>
      </c>
      <c r="J11845" s="7">
        <v>46124</v>
      </c>
      <c r="K11845" s="7">
        <v>45701</v>
      </c>
      <c r="L11845" s="7">
        <v>43973</v>
      </c>
      <c r="M11845" t="s">
        <v>77</v>
      </c>
      <c r="N11845" t="s">
        <v>79</v>
      </c>
      <c r="O11845">
        <v>2026</v>
      </c>
      <c r="P11845" s="2">
        <v>2</v>
      </c>
      <c r="Q11845" t="s">
        <v>80</v>
      </c>
      <c r="R11845" s="8">
        <v>46267</v>
      </c>
      <c r="S11845" s="2">
        <v>1</v>
      </c>
      <c r="T11845" s="2" t="s">
        <v>81</v>
      </c>
    </row>
    <row r="11846" spans="1:20" x14ac:dyDescent="0.25">
      <c r="A11846">
        <v>1120447950</v>
      </c>
      <c r="B11846">
        <v>117439106</v>
      </c>
      <c r="C11846" t="s">
        <v>96</v>
      </c>
      <c r="D11846" t="s">
        <v>75</v>
      </c>
      <c r="E11846" t="s">
        <v>76</v>
      </c>
      <c r="F11846" s="7">
        <v>43628</v>
      </c>
      <c r="G11846" s="7">
        <v>45426</v>
      </c>
      <c r="H11846" t="s">
        <v>77</v>
      </c>
      <c r="I11846" t="s">
        <v>78</v>
      </c>
      <c r="J11846" s="7">
        <v>45509</v>
      </c>
      <c r="K11846" s="7">
        <v>46116</v>
      </c>
      <c r="L11846" s="7">
        <v>45426</v>
      </c>
      <c r="M11846" t="s">
        <v>77</v>
      </c>
      <c r="N11846" t="s">
        <v>79</v>
      </c>
      <c r="O11846">
        <v>2026</v>
      </c>
      <c r="P11846" s="2">
        <v>2</v>
      </c>
      <c r="Q11846" t="s">
        <v>80</v>
      </c>
      <c r="R11846" s="8">
        <v>46267</v>
      </c>
      <c r="S11846" s="2">
        <v>1</v>
      </c>
      <c r="T11846" s="2" t="s">
        <v>81</v>
      </c>
    </row>
    <row r="11847" spans="1:20" x14ac:dyDescent="0.25">
      <c r="A11847">
        <v>1120448113</v>
      </c>
      <c r="B11847">
        <v>117842890</v>
      </c>
      <c r="C11847" t="s">
        <v>82</v>
      </c>
      <c r="D11847" t="s">
        <v>88</v>
      </c>
      <c r="E11847" t="s">
        <v>76</v>
      </c>
      <c r="F11847" s="7">
        <v>43712</v>
      </c>
      <c r="G11847" s="7">
        <v>44078</v>
      </c>
      <c r="H11847" t="s">
        <v>77</v>
      </c>
      <c r="I11847" t="s">
        <v>84</v>
      </c>
      <c r="J11847" s="7">
        <v>45432</v>
      </c>
      <c r="K11847" s="7">
        <v>45689</v>
      </c>
      <c r="L11847" s="7">
        <v>44078</v>
      </c>
      <c r="M11847" t="s">
        <v>77</v>
      </c>
      <c r="N11847" t="s">
        <v>79</v>
      </c>
      <c r="O11847">
        <v>2026</v>
      </c>
      <c r="P11847" s="2">
        <v>2</v>
      </c>
      <c r="Q11847" t="s">
        <v>80</v>
      </c>
      <c r="R11847" s="8">
        <v>46267</v>
      </c>
      <c r="S11847" s="2">
        <v>1</v>
      </c>
      <c r="T11847" s="2" t="s">
        <v>81</v>
      </c>
    </row>
    <row r="11848" spans="1:20" x14ac:dyDescent="0.25">
      <c r="A11848">
        <v>1120448120</v>
      </c>
      <c r="B11848">
        <v>117846277</v>
      </c>
      <c r="C11848" t="s">
        <v>82</v>
      </c>
      <c r="D11848" t="s">
        <v>88</v>
      </c>
      <c r="E11848" t="s">
        <v>76</v>
      </c>
      <c r="F11848" s="7">
        <v>43713</v>
      </c>
      <c r="G11848" s="7">
        <v>44079</v>
      </c>
      <c r="H11848" t="s">
        <v>77</v>
      </c>
      <c r="I11848" t="s">
        <v>78</v>
      </c>
      <c r="J11848" s="7">
        <v>45581</v>
      </c>
      <c r="K11848" s="7">
        <v>44301</v>
      </c>
      <c r="L11848" s="7">
        <v>44079</v>
      </c>
      <c r="M11848" t="s">
        <v>77</v>
      </c>
      <c r="N11848" t="s">
        <v>79</v>
      </c>
      <c r="O11848">
        <v>2026</v>
      </c>
      <c r="P11848" s="2">
        <v>2</v>
      </c>
      <c r="Q11848" t="s">
        <v>80</v>
      </c>
      <c r="R11848" s="8">
        <v>46267</v>
      </c>
      <c r="S11848" s="2">
        <v>1</v>
      </c>
      <c r="T11848" s="2" t="s">
        <v>81</v>
      </c>
    </row>
    <row r="11849" spans="1:20" x14ac:dyDescent="0.25">
      <c r="A11849">
        <v>1120448163</v>
      </c>
      <c r="B11849">
        <v>117907354</v>
      </c>
      <c r="C11849" t="s">
        <v>82</v>
      </c>
      <c r="D11849" t="s">
        <v>83</v>
      </c>
      <c r="E11849" t="s">
        <v>76</v>
      </c>
      <c r="F11849" s="7">
        <v>43731</v>
      </c>
      <c r="G11849" s="7">
        <v>45558</v>
      </c>
      <c r="H11849" t="s">
        <v>77</v>
      </c>
      <c r="I11849" t="s">
        <v>84</v>
      </c>
      <c r="J11849" s="7">
        <v>45737</v>
      </c>
      <c r="K11849" s="7">
        <v>46188</v>
      </c>
      <c r="L11849" s="7">
        <v>45558</v>
      </c>
      <c r="M11849" t="s">
        <v>77</v>
      </c>
      <c r="N11849" t="s">
        <v>79</v>
      </c>
      <c r="O11849">
        <v>2026</v>
      </c>
      <c r="P11849" s="2">
        <v>2</v>
      </c>
      <c r="Q11849" t="s">
        <v>80</v>
      </c>
      <c r="R11849" s="8">
        <v>46267</v>
      </c>
      <c r="S11849" s="2">
        <v>1</v>
      </c>
      <c r="T11849" s="2" t="s">
        <v>81</v>
      </c>
    </row>
    <row r="11850" spans="1:20" x14ac:dyDescent="0.25">
      <c r="A11850">
        <v>1120448443</v>
      </c>
      <c r="B11850">
        <v>119075243</v>
      </c>
      <c r="C11850" t="s">
        <v>82</v>
      </c>
      <c r="D11850" t="s">
        <v>83</v>
      </c>
      <c r="E11850" t="s">
        <v>76</v>
      </c>
      <c r="F11850" s="7">
        <v>43979</v>
      </c>
      <c r="G11850" s="7">
        <v>44163</v>
      </c>
      <c r="H11850" t="s">
        <v>77</v>
      </c>
      <c r="I11850" t="s">
        <v>84</v>
      </c>
      <c r="J11850" s="7">
        <v>45483</v>
      </c>
      <c r="K11850" s="7">
        <v>45748</v>
      </c>
      <c r="L11850" s="7">
        <v>44163</v>
      </c>
      <c r="M11850" t="s">
        <v>77</v>
      </c>
      <c r="N11850" t="s">
        <v>79</v>
      </c>
      <c r="O11850">
        <v>2026</v>
      </c>
      <c r="P11850" s="2">
        <v>2</v>
      </c>
      <c r="Q11850" t="s">
        <v>80</v>
      </c>
      <c r="R11850" s="8">
        <v>46267</v>
      </c>
      <c r="S11850" s="2">
        <v>1</v>
      </c>
      <c r="T11850" s="2" t="s">
        <v>81</v>
      </c>
    </row>
    <row r="11851" spans="1:20" x14ac:dyDescent="0.25">
      <c r="A11851">
        <v>1120448501</v>
      </c>
      <c r="B11851">
        <v>119160612</v>
      </c>
      <c r="C11851" t="s">
        <v>82</v>
      </c>
      <c r="D11851" t="s">
        <v>88</v>
      </c>
      <c r="E11851" t="s">
        <v>76</v>
      </c>
      <c r="F11851" s="7">
        <v>43994</v>
      </c>
      <c r="G11851" s="7">
        <v>45820</v>
      </c>
      <c r="H11851" t="s">
        <v>77</v>
      </c>
      <c r="I11851" t="s">
        <v>78</v>
      </c>
      <c r="J11851" s="7">
        <v>45150</v>
      </c>
      <c r="K11851" s="7">
        <v>44111</v>
      </c>
      <c r="L11851" s="7">
        <v>45820</v>
      </c>
      <c r="M11851" t="s">
        <v>77</v>
      </c>
      <c r="N11851" t="s">
        <v>92</v>
      </c>
      <c r="O11851">
        <v>2026</v>
      </c>
      <c r="P11851" s="2">
        <v>2</v>
      </c>
      <c r="Q11851" t="s">
        <v>80</v>
      </c>
      <c r="R11851" s="8">
        <v>46267</v>
      </c>
      <c r="S11851" s="2">
        <v>1</v>
      </c>
      <c r="T11851" s="2" t="s">
        <v>81</v>
      </c>
    </row>
    <row r="11852" spans="1:20" x14ac:dyDescent="0.25">
      <c r="A11852">
        <v>1120448563</v>
      </c>
      <c r="B11852">
        <v>119210019</v>
      </c>
      <c r="C11852" t="s">
        <v>98</v>
      </c>
      <c r="D11852" t="s">
        <v>88</v>
      </c>
      <c r="E11852" t="s">
        <v>76</v>
      </c>
      <c r="F11852" s="7">
        <v>44005</v>
      </c>
      <c r="G11852" s="7">
        <v>44370</v>
      </c>
      <c r="H11852" t="s">
        <v>77</v>
      </c>
      <c r="I11852" t="s">
        <v>78</v>
      </c>
      <c r="J11852" s="7">
        <v>45498</v>
      </c>
      <c r="K11852" s="7">
        <v>45535</v>
      </c>
      <c r="L11852" s="7">
        <v>44370</v>
      </c>
      <c r="M11852" t="s">
        <v>77</v>
      </c>
      <c r="N11852" t="s">
        <v>79</v>
      </c>
      <c r="O11852">
        <v>2026</v>
      </c>
      <c r="P11852" s="2">
        <v>2</v>
      </c>
      <c r="Q11852" t="s">
        <v>80</v>
      </c>
      <c r="R11852" s="8">
        <v>46267</v>
      </c>
      <c r="S11852" s="2">
        <v>1</v>
      </c>
      <c r="T11852" s="2" t="s">
        <v>81</v>
      </c>
    </row>
    <row r="11853" spans="1:20" x14ac:dyDescent="0.25">
      <c r="A11853">
        <v>1120449712</v>
      </c>
      <c r="B11853">
        <v>120014249</v>
      </c>
      <c r="C11853" t="s">
        <v>85</v>
      </c>
      <c r="D11853" t="s">
        <v>75</v>
      </c>
      <c r="E11853" t="s">
        <v>76</v>
      </c>
      <c r="F11853" s="7">
        <v>44147</v>
      </c>
      <c r="G11853" s="7">
        <v>44512</v>
      </c>
      <c r="H11853" t="s">
        <v>86</v>
      </c>
      <c r="I11853" t="s">
        <v>87</v>
      </c>
      <c r="J11853" s="7">
        <v>45807</v>
      </c>
      <c r="K11853" s="7">
        <v>44155</v>
      </c>
      <c r="L11853" s="7">
        <v>44512</v>
      </c>
      <c r="M11853" t="s">
        <v>86</v>
      </c>
      <c r="N11853" t="s">
        <v>79</v>
      </c>
      <c r="O11853">
        <v>2026</v>
      </c>
      <c r="P11853" s="2">
        <v>2</v>
      </c>
      <c r="Q11853" t="s">
        <v>80</v>
      </c>
      <c r="R11853" s="8">
        <v>46267</v>
      </c>
      <c r="S11853" s="2">
        <v>1</v>
      </c>
      <c r="T11853" s="2" t="s">
        <v>81</v>
      </c>
    </row>
    <row r="11854" spans="1:20" x14ac:dyDescent="0.25">
      <c r="A11854">
        <v>1120449949</v>
      </c>
      <c r="B11854">
        <v>120741952</v>
      </c>
      <c r="C11854" t="s">
        <v>82</v>
      </c>
      <c r="D11854" t="s">
        <v>88</v>
      </c>
      <c r="E11854" t="s">
        <v>76</v>
      </c>
      <c r="F11854" s="7">
        <v>44291</v>
      </c>
      <c r="G11854" s="7">
        <v>46117</v>
      </c>
      <c r="H11854" t="s">
        <v>77</v>
      </c>
      <c r="I11854" t="s">
        <v>78</v>
      </c>
      <c r="J11854" s="7">
        <v>46082</v>
      </c>
      <c r="K11854" s="7">
        <v>45057</v>
      </c>
      <c r="L11854" s="7">
        <v>46117</v>
      </c>
      <c r="M11854" t="s">
        <v>77</v>
      </c>
      <c r="N11854" t="s">
        <v>79</v>
      </c>
      <c r="O11854">
        <v>2026</v>
      </c>
      <c r="P11854" s="2">
        <v>2</v>
      </c>
      <c r="Q11854" t="s">
        <v>80</v>
      </c>
      <c r="R11854" s="8">
        <v>46267</v>
      </c>
      <c r="S11854" s="2">
        <v>1</v>
      </c>
      <c r="T11854" s="2" t="s">
        <v>81</v>
      </c>
    </row>
    <row r="11855" spans="1:20" x14ac:dyDescent="0.25">
      <c r="A11855">
        <v>1120450458</v>
      </c>
      <c r="B11855">
        <v>121623905</v>
      </c>
      <c r="C11855" t="s">
        <v>98</v>
      </c>
      <c r="D11855" t="s">
        <v>88</v>
      </c>
      <c r="E11855" t="s">
        <v>76</v>
      </c>
      <c r="F11855" s="7">
        <v>44375</v>
      </c>
      <c r="G11855" s="7">
        <v>44740</v>
      </c>
      <c r="H11855" t="s">
        <v>77</v>
      </c>
      <c r="I11855" t="s">
        <v>78</v>
      </c>
      <c r="J11855" s="7">
        <v>46086</v>
      </c>
      <c r="K11855" s="7">
        <v>45436</v>
      </c>
      <c r="L11855" s="7">
        <v>44740</v>
      </c>
      <c r="M11855" t="s">
        <v>77</v>
      </c>
      <c r="N11855" t="s">
        <v>79</v>
      </c>
      <c r="O11855">
        <v>2026</v>
      </c>
      <c r="P11855" s="2">
        <v>2</v>
      </c>
      <c r="Q11855" t="s">
        <v>80</v>
      </c>
      <c r="R11855" s="8">
        <v>46267</v>
      </c>
      <c r="S11855" s="2">
        <v>1</v>
      </c>
      <c r="T11855" s="2" t="s">
        <v>81</v>
      </c>
    </row>
    <row r="11856" spans="1:20" x14ac:dyDescent="0.25">
      <c r="A11856">
        <v>1120450628</v>
      </c>
      <c r="B11856">
        <v>121722095</v>
      </c>
      <c r="C11856" t="s">
        <v>74</v>
      </c>
      <c r="D11856" t="s">
        <v>75</v>
      </c>
      <c r="E11856" t="s">
        <v>76</v>
      </c>
      <c r="F11856" s="7">
        <v>44390</v>
      </c>
      <c r="G11856" s="7">
        <v>44755</v>
      </c>
      <c r="H11856" t="s">
        <v>77</v>
      </c>
      <c r="I11856" t="s">
        <v>78</v>
      </c>
      <c r="J11856" s="7">
        <v>46136</v>
      </c>
      <c r="K11856" s="7">
        <v>46108</v>
      </c>
      <c r="L11856" s="7">
        <v>44755</v>
      </c>
      <c r="M11856" t="s">
        <v>77</v>
      </c>
      <c r="N11856" t="s">
        <v>79</v>
      </c>
      <c r="O11856">
        <v>2026</v>
      </c>
      <c r="P11856" s="2">
        <v>2</v>
      </c>
      <c r="Q11856" t="s">
        <v>80</v>
      </c>
      <c r="R11856" s="8">
        <v>46267</v>
      </c>
      <c r="S11856" s="2">
        <v>1</v>
      </c>
      <c r="T11856" s="2" t="s">
        <v>81</v>
      </c>
    </row>
    <row r="11857" spans="1:20" x14ac:dyDescent="0.25">
      <c r="A11857">
        <v>1120452221</v>
      </c>
      <c r="B11857">
        <v>122435810</v>
      </c>
      <c r="C11857" t="s">
        <v>91</v>
      </c>
      <c r="D11857" t="s">
        <v>75</v>
      </c>
      <c r="E11857" t="s">
        <v>76</v>
      </c>
      <c r="F11857" s="7">
        <v>44532</v>
      </c>
      <c r="G11857" s="7">
        <v>45628</v>
      </c>
      <c r="H11857" t="s">
        <v>77</v>
      </c>
      <c r="I11857" t="s">
        <v>78</v>
      </c>
      <c r="J11857" s="7">
        <v>44868</v>
      </c>
      <c r="K11857" s="7">
        <v>46184</v>
      </c>
      <c r="L11857" s="7">
        <v>45628</v>
      </c>
      <c r="M11857" t="s">
        <v>77</v>
      </c>
      <c r="N11857" t="s">
        <v>92</v>
      </c>
      <c r="O11857">
        <v>2026</v>
      </c>
      <c r="P11857" s="2">
        <v>2</v>
      </c>
      <c r="Q11857" t="s">
        <v>80</v>
      </c>
      <c r="R11857" s="8">
        <v>46267</v>
      </c>
      <c r="S11857" s="2">
        <v>1</v>
      </c>
      <c r="T11857" s="2" t="s">
        <v>81</v>
      </c>
    </row>
    <row r="11858" spans="1:20" x14ac:dyDescent="0.25">
      <c r="A11858">
        <v>1120453088</v>
      </c>
      <c r="B11858">
        <v>123594886</v>
      </c>
      <c r="C11858" t="s">
        <v>82</v>
      </c>
      <c r="D11858" t="s">
        <v>88</v>
      </c>
      <c r="E11858" t="s">
        <v>76</v>
      </c>
      <c r="F11858" s="7">
        <v>44695</v>
      </c>
      <c r="G11858" s="7">
        <v>45060</v>
      </c>
      <c r="H11858" t="s">
        <v>77</v>
      </c>
      <c r="I11858" t="s">
        <v>78</v>
      </c>
      <c r="J11858" s="7">
        <v>45869</v>
      </c>
      <c r="K11858" s="7">
        <v>45873</v>
      </c>
      <c r="L11858" s="7">
        <v>45060</v>
      </c>
      <c r="M11858" t="s">
        <v>77</v>
      </c>
      <c r="N11858" t="s">
        <v>79</v>
      </c>
      <c r="O11858">
        <v>2026</v>
      </c>
      <c r="P11858" s="2">
        <v>2</v>
      </c>
      <c r="Q11858" t="s">
        <v>80</v>
      </c>
      <c r="R11858" s="8">
        <v>46267</v>
      </c>
      <c r="S11858" s="2">
        <v>1</v>
      </c>
      <c r="T11858" s="2" t="s">
        <v>81</v>
      </c>
    </row>
    <row r="11859" spans="1:20" x14ac:dyDescent="0.25">
      <c r="A11859">
        <v>1120453221</v>
      </c>
      <c r="B11859">
        <v>123663814</v>
      </c>
      <c r="C11859" t="s">
        <v>85</v>
      </c>
      <c r="D11859" t="s">
        <v>88</v>
      </c>
      <c r="E11859" t="s">
        <v>76</v>
      </c>
      <c r="F11859" s="7">
        <v>44703</v>
      </c>
      <c r="G11859" s="7">
        <v>46529</v>
      </c>
      <c r="H11859" t="s">
        <v>77</v>
      </c>
      <c r="I11859" t="s">
        <v>78</v>
      </c>
      <c r="J11859" s="7">
        <v>45932</v>
      </c>
      <c r="K11859" s="7">
        <v>44713</v>
      </c>
      <c r="L11859" s="7">
        <v>46529</v>
      </c>
      <c r="M11859" t="s">
        <v>77</v>
      </c>
      <c r="N11859" t="s">
        <v>79</v>
      </c>
      <c r="O11859">
        <v>2026</v>
      </c>
      <c r="P11859" s="2">
        <v>2</v>
      </c>
      <c r="Q11859" t="s">
        <v>80</v>
      </c>
      <c r="R11859" s="8">
        <v>46267</v>
      </c>
      <c r="S11859" s="2">
        <v>1</v>
      </c>
      <c r="T11859" s="2" t="s">
        <v>81</v>
      </c>
    </row>
    <row r="11860" spans="1:20" x14ac:dyDescent="0.25">
      <c r="A11860">
        <v>1120453424</v>
      </c>
      <c r="B11860">
        <v>123789507</v>
      </c>
      <c r="C11860" t="s">
        <v>82</v>
      </c>
      <c r="D11860" t="s">
        <v>83</v>
      </c>
      <c r="E11860" t="s">
        <v>76</v>
      </c>
      <c r="F11860" s="7">
        <v>44720</v>
      </c>
      <c r="G11860" s="7">
        <v>44903</v>
      </c>
      <c r="H11860" t="s">
        <v>77</v>
      </c>
      <c r="I11860" t="s">
        <v>84</v>
      </c>
      <c r="J11860" s="7">
        <v>45501</v>
      </c>
      <c r="K11860" s="7">
        <v>45510</v>
      </c>
      <c r="L11860" s="7">
        <v>44903</v>
      </c>
      <c r="M11860" t="s">
        <v>77</v>
      </c>
      <c r="N11860" t="s">
        <v>79</v>
      </c>
      <c r="O11860">
        <v>2026</v>
      </c>
      <c r="P11860" s="2">
        <v>2</v>
      </c>
      <c r="Q11860" t="s">
        <v>80</v>
      </c>
      <c r="R11860" s="8">
        <v>46267</v>
      </c>
      <c r="S11860" s="2">
        <v>1</v>
      </c>
      <c r="T11860" s="2" t="s">
        <v>81</v>
      </c>
    </row>
    <row r="11861" spans="1:20" x14ac:dyDescent="0.25">
      <c r="A11861">
        <v>1120453446</v>
      </c>
      <c r="B11861">
        <v>123801285</v>
      </c>
      <c r="C11861" t="s">
        <v>82</v>
      </c>
      <c r="D11861" t="s">
        <v>83</v>
      </c>
      <c r="E11861" t="s">
        <v>76</v>
      </c>
      <c r="F11861" s="7">
        <v>44721</v>
      </c>
      <c r="G11861" s="7">
        <v>44904</v>
      </c>
      <c r="H11861" t="s">
        <v>77</v>
      </c>
      <c r="I11861" t="s">
        <v>78</v>
      </c>
      <c r="J11861" s="7">
        <v>45495</v>
      </c>
      <c r="K11861" s="7">
        <v>45748</v>
      </c>
      <c r="L11861" s="7">
        <v>44904</v>
      </c>
      <c r="M11861" t="s">
        <v>77</v>
      </c>
      <c r="N11861" t="s">
        <v>79</v>
      </c>
      <c r="O11861">
        <v>2026</v>
      </c>
      <c r="P11861" s="2">
        <v>2</v>
      </c>
      <c r="Q11861" t="s">
        <v>80</v>
      </c>
      <c r="R11861" s="8">
        <v>46267</v>
      </c>
      <c r="S11861" s="2">
        <v>1</v>
      </c>
      <c r="T11861" s="2" t="s">
        <v>81</v>
      </c>
    </row>
    <row r="11862" spans="1:20" x14ac:dyDescent="0.25">
      <c r="A11862">
        <v>1120453453</v>
      </c>
      <c r="B11862">
        <v>123815568</v>
      </c>
      <c r="C11862" t="s">
        <v>91</v>
      </c>
      <c r="D11862" t="s">
        <v>83</v>
      </c>
      <c r="E11862" t="s">
        <v>76</v>
      </c>
      <c r="F11862" s="7">
        <v>44722</v>
      </c>
      <c r="G11862" s="7">
        <v>46548</v>
      </c>
      <c r="H11862" t="s">
        <v>77</v>
      </c>
      <c r="I11862" t="s">
        <v>78</v>
      </c>
      <c r="J11862" s="7">
        <v>46157</v>
      </c>
      <c r="K11862" s="7">
        <v>45951</v>
      </c>
      <c r="L11862" s="7">
        <v>46548</v>
      </c>
      <c r="M11862" t="s">
        <v>77</v>
      </c>
      <c r="N11862" t="s">
        <v>79</v>
      </c>
      <c r="O11862">
        <v>2026</v>
      </c>
      <c r="P11862" s="2">
        <v>2</v>
      </c>
      <c r="Q11862" t="s">
        <v>80</v>
      </c>
      <c r="R11862" s="8">
        <v>46267</v>
      </c>
      <c r="S11862" s="2">
        <v>1</v>
      </c>
      <c r="T11862" s="2" t="s">
        <v>81</v>
      </c>
    </row>
    <row r="11863" spans="1:20" x14ac:dyDescent="0.25">
      <c r="A11863">
        <v>1120453643</v>
      </c>
      <c r="B11863">
        <v>123898191</v>
      </c>
      <c r="C11863" t="s">
        <v>93</v>
      </c>
      <c r="D11863" t="s">
        <v>88</v>
      </c>
      <c r="E11863" t="s">
        <v>76</v>
      </c>
      <c r="F11863" s="7">
        <v>44734</v>
      </c>
      <c r="G11863" s="7">
        <v>45099</v>
      </c>
      <c r="H11863" t="s">
        <v>77</v>
      </c>
      <c r="I11863" t="s">
        <v>78</v>
      </c>
      <c r="J11863" s="7">
        <v>45972</v>
      </c>
      <c r="K11863" s="7">
        <v>45757</v>
      </c>
      <c r="L11863" s="7">
        <v>45099</v>
      </c>
      <c r="M11863" t="s">
        <v>77</v>
      </c>
      <c r="N11863" t="s">
        <v>79</v>
      </c>
      <c r="O11863">
        <v>2026</v>
      </c>
      <c r="P11863" s="2">
        <v>2</v>
      </c>
      <c r="Q11863" t="s">
        <v>80</v>
      </c>
      <c r="R11863" s="8">
        <v>46267</v>
      </c>
      <c r="S11863" s="2">
        <v>1</v>
      </c>
      <c r="T11863" s="2" t="s">
        <v>81</v>
      </c>
    </row>
    <row r="11864" spans="1:20" x14ac:dyDescent="0.25">
      <c r="A11864">
        <v>1120453654</v>
      </c>
      <c r="B11864">
        <v>123903510</v>
      </c>
      <c r="C11864" t="s">
        <v>85</v>
      </c>
      <c r="D11864" t="s">
        <v>75</v>
      </c>
      <c r="E11864" t="s">
        <v>76</v>
      </c>
      <c r="F11864" s="7">
        <v>44735</v>
      </c>
      <c r="G11864" s="7">
        <v>45100</v>
      </c>
      <c r="H11864" t="s">
        <v>77</v>
      </c>
      <c r="I11864" t="s">
        <v>78</v>
      </c>
      <c r="J11864" s="7"/>
      <c r="K11864" s="7">
        <v>45922</v>
      </c>
      <c r="L11864" s="7">
        <v>45100</v>
      </c>
      <c r="M11864" t="s">
        <v>77</v>
      </c>
      <c r="N11864"/>
      <c r="O11864">
        <v>2026</v>
      </c>
      <c r="P11864" s="2">
        <v>2</v>
      </c>
      <c r="Q11864" t="s">
        <v>80</v>
      </c>
      <c r="R11864" s="8">
        <v>46267</v>
      </c>
      <c r="S11864" s="2">
        <v>1</v>
      </c>
      <c r="T11864" s="2" t="s">
        <v>81</v>
      </c>
    </row>
    <row r="11865" spans="1:20" x14ac:dyDescent="0.25">
      <c r="A11865">
        <v>1120453808</v>
      </c>
      <c r="B11865">
        <v>123980637</v>
      </c>
      <c r="C11865" t="s">
        <v>82</v>
      </c>
      <c r="D11865" t="s">
        <v>88</v>
      </c>
      <c r="E11865" t="s">
        <v>76</v>
      </c>
      <c r="F11865" s="7">
        <v>44743</v>
      </c>
      <c r="G11865" s="7">
        <v>45108</v>
      </c>
      <c r="H11865" t="s">
        <v>77</v>
      </c>
      <c r="I11865" t="s">
        <v>84</v>
      </c>
      <c r="J11865" s="7">
        <v>45495</v>
      </c>
      <c r="K11865" s="7">
        <v>45748</v>
      </c>
      <c r="L11865" s="7">
        <v>45108</v>
      </c>
      <c r="M11865" t="s">
        <v>77</v>
      </c>
      <c r="N11865" t="s">
        <v>79</v>
      </c>
      <c r="O11865">
        <v>2026</v>
      </c>
      <c r="P11865" s="2">
        <v>2</v>
      </c>
      <c r="Q11865" t="s">
        <v>80</v>
      </c>
      <c r="R11865" s="8">
        <v>46267</v>
      </c>
      <c r="S11865" s="2">
        <v>1</v>
      </c>
      <c r="T11865" s="2" t="s">
        <v>81</v>
      </c>
    </row>
    <row r="11866" spans="1:20" x14ac:dyDescent="0.25">
      <c r="A11866">
        <v>1120454090</v>
      </c>
      <c r="B11866">
        <v>124117772</v>
      </c>
      <c r="C11866" t="s">
        <v>96</v>
      </c>
      <c r="D11866" t="s">
        <v>75</v>
      </c>
      <c r="E11866" t="s">
        <v>76</v>
      </c>
      <c r="F11866" s="7">
        <v>44761</v>
      </c>
      <c r="G11866" s="7">
        <v>45126</v>
      </c>
      <c r="H11866" t="s">
        <v>86</v>
      </c>
      <c r="I11866" t="s">
        <v>87</v>
      </c>
      <c r="J11866" s="7"/>
      <c r="K11866" s="7">
        <v>44896</v>
      </c>
      <c r="L11866" s="7">
        <v>45126</v>
      </c>
      <c r="M11866" t="s">
        <v>86</v>
      </c>
      <c r="N11866"/>
      <c r="O11866">
        <v>2026</v>
      </c>
      <c r="P11866" s="2">
        <v>2</v>
      </c>
      <c r="Q11866" t="s">
        <v>80</v>
      </c>
      <c r="R11866" s="8">
        <v>46267</v>
      </c>
      <c r="S11866" s="2">
        <v>1</v>
      </c>
      <c r="T11866" s="2" t="s">
        <v>81</v>
      </c>
    </row>
    <row r="11867" spans="1:20" x14ac:dyDescent="0.25">
      <c r="A11867">
        <v>1120456210</v>
      </c>
      <c r="B11867">
        <v>125830234</v>
      </c>
      <c r="C11867" t="s">
        <v>85</v>
      </c>
      <c r="D11867" t="s">
        <v>75</v>
      </c>
      <c r="E11867" t="s">
        <v>76</v>
      </c>
      <c r="F11867" s="7">
        <v>45024</v>
      </c>
      <c r="G11867" s="7">
        <v>46851</v>
      </c>
      <c r="H11867" t="s">
        <v>86</v>
      </c>
      <c r="I11867" t="s">
        <v>87</v>
      </c>
      <c r="J11867" s="7"/>
      <c r="K11867" s="7">
        <v>45061</v>
      </c>
      <c r="L11867" s="7">
        <v>46851</v>
      </c>
      <c r="M11867" t="s">
        <v>86</v>
      </c>
      <c r="N11867"/>
      <c r="O11867">
        <v>2026</v>
      </c>
      <c r="P11867" s="2">
        <v>2</v>
      </c>
      <c r="Q11867" t="s">
        <v>80</v>
      </c>
      <c r="R11867" s="8">
        <v>46267</v>
      </c>
      <c r="S11867" s="2">
        <v>1</v>
      </c>
      <c r="T11867" s="2" t="s">
        <v>81</v>
      </c>
    </row>
    <row r="11868" spans="1:20" x14ac:dyDescent="0.25">
      <c r="A11868">
        <v>1120456855</v>
      </c>
      <c r="B11868">
        <v>126193626</v>
      </c>
      <c r="C11868" t="s">
        <v>82</v>
      </c>
      <c r="D11868" t="s">
        <v>88</v>
      </c>
      <c r="E11868" t="s">
        <v>76</v>
      </c>
      <c r="F11868" s="7">
        <v>45066</v>
      </c>
      <c r="G11868" s="7">
        <v>45432</v>
      </c>
      <c r="H11868" t="s">
        <v>77</v>
      </c>
      <c r="I11868" t="s">
        <v>84</v>
      </c>
      <c r="J11868" s="7">
        <v>45491</v>
      </c>
      <c r="K11868" s="7">
        <v>45457</v>
      </c>
      <c r="L11868" s="7">
        <v>45432</v>
      </c>
      <c r="M11868" t="s">
        <v>77</v>
      </c>
      <c r="N11868" t="s">
        <v>79</v>
      </c>
      <c r="O11868">
        <v>2026</v>
      </c>
      <c r="P11868" s="2">
        <v>2</v>
      </c>
      <c r="Q11868" t="s">
        <v>80</v>
      </c>
      <c r="R11868" s="8">
        <v>46267</v>
      </c>
      <c r="S11868" s="2">
        <v>1</v>
      </c>
      <c r="T11868" s="2" t="s">
        <v>81</v>
      </c>
    </row>
    <row r="11869" spans="1:20" x14ac:dyDescent="0.25">
      <c r="A11869">
        <v>1120457110</v>
      </c>
      <c r="B11869">
        <v>126309668</v>
      </c>
      <c r="C11869" t="s">
        <v>82</v>
      </c>
      <c r="D11869" t="s">
        <v>83</v>
      </c>
      <c r="E11869" t="s">
        <v>76</v>
      </c>
      <c r="F11869" s="7">
        <v>45084</v>
      </c>
      <c r="G11869" s="7">
        <v>45267</v>
      </c>
      <c r="H11869" t="s">
        <v>77</v>
      </c>
      <c r="I11869" t="s">
        <v>78</v>
      </c>
      <c r="J11869" s="7">
        <v>45737</v>
      </c>
      <c r="K11869" s="7">
        <v>45631</v>
      </c>
      <c r="L11869" s="7">
        <v>45267</v>
      </c>
      <c r="M11869" t="s">
        <v>77</v>
      </c>
      <c r="N11869" t="s">
        <v>79</v>
      </c>
      <c r="O11869">
        <v>2026</v>
      </c>
      <c r="P11869" s="2">
        <v>2</v>
      </c>
      <c r="Q11869" t="s">
        <v>80</v>
      </c>
      <c r="R11869" s="8">
        <v>46267</v>
      </c>
      <c r="S11869" s="2">
        <v>1</v>
      </c>
      <c r="T11869" s="2" t="s">
        <v>81</v>
      </c>
    </row>
    <row r="11870" spans="1:20" x14ac:dyDescent="0.25">
      <c r="A11870">
        <v>1120457320</v>
      </c>
      <c r="B11870">
        <v>126419691</v>
      </c>
      <c r="C11870" t="s">
        <v>74</v>
      </c>
      <c r="D11870" t="s">
        <v>83</v>
      </c>
      <c r="E11870" t="s">
        <v>76</v>
      </c>
      <c r="F11870" s="7">
        <v>45098</v>
      </c>
      <c r="G11870" s="7">
        <v>45281</v>
      </c>
      <c r="H11870" t="s">
        <v>77</v>
      </c>
      <c r="I11870" t="s">
        <v>84</v>
      </c>
      <c r="J11870" s="7">
        <v>45756</v>
      </c>
      <c r="K11870" s="7">
        <v>46177</v>
      </c>
      <c r="L11870" s="7">
        <v>45281</v>
      </c>
      <c r="M11870" t="s">
        <v>77</v>
      </c>
      <c r="N11870" t="s">
        <v>79</v>
      </c>
      <c r="O11870">
        <v>2026</v>
      </c>
      <c r="P11870" s="2">
        <v>2</v>
      </c>
      <c r="Q11870" t="s">
        <v>80</v>
      </c>
      <c r="R11870" s="8">
        <v>46267</v>
      </c>
      <c r="S11870" s="2">
        <v>1</v>
      </c>
      <c r="T11870" s="2" t="s">
        <v>81</v>
      </c>
    </row>
    <row r="11871" spans="1:20" x14ac:dyDescent="0.25">
      <c r="A11871">
        <v>1120457321</v>
      </c>
      <c r="B11871">
        <v>126419691</v>
      </c>
      <c r="C11871" t="s">
        <v>74</v>
      </c>
      <c r="D11871" t="s">
        <v>83</v>
      </c>
      <c r="E11871" t="s">
        <v>76</v>
      </c>
      <c r="F11871" s="7">
        <v>45098</v>
      </c>
      <c r="G11871" s="7">
        <v>45281</v>
      </c>
      <c r="H11871" t="s">
        <v>77</v>
      </c>
      <c r="I11871" t="s">
        <v>84</v>
      </c>
      <c r="J11871" s="7">
        <v>45756</v>
      </c>
      <c r="K11871" s="7">
        <v>45748</v>
      </c>
      <c r="L11871" s="7">
        <v>45281</v>
      </c>
      <c r="M11871" t="s">
        <v>77</v>
      </c>
      <c r="N11871" t="s">
        <v>79</v>
      </c>
      <c r="O11871">
        <v>2026</v>
      </c>
      <c r="P11871" s="2">
        <v>2</v>
      </c>
      <c r="Q11871" t="s">
        <v>80</v>
      </c>
      <c r="R11871" s="8">
        <v>46267</v>
      </c>
      <c r="S11871" s="2">
        <v>1</v>
      </c>
      <c r="T11871" s="2" t="s">
        <v>81</v>
      </c>
    </row>
    <row r="11872" spans="1:20" x14ac:dyDescent="0.25">
      <c r="A11872">
        <v>1120457561</v>
      </c>
      <c r="B11872">
        <v>126538726</v>
      </c>
      <c r="C11872" t="s">
        <v>85</v>
      </c>
      <c r="D11872" t="s">
        <v>88</v>
      </c>
      <c r="E11872" t="s">
        <v>76</v>
      </c>
      <c r="F11872" s="7">
        <v>45116</v>
      </c>
      <c r="G11872" s="7">
        <v>45482</v>
      </c>
      <c r="H11872" t="s">
        <v>77</v>
      </c>
      <c r="I11872" t="s">
        <v>78</v>
      </c>
      <c r="J11872" s="7">
        <v>45633</v>
      </c>
      <c r="K11872" s="7">
        <v>45544</v>
      </c>
      <c r="L11872" s="7">
        <v>45482</v>
      </c>
      <c r="M11872" t="s">
        <v>77</v>
      </c>
      <c r="N11872" t="s">
        <v>79</v>
      </c>
      <c r="O11872">
        <v>2026</v>
      </c>
      <c r="P11872" s="2">
        <v>2</v>
      </c>
      <c r="Q11872" t="s">
        <v>80</v>
      </c>
      <c r="R11872" s="8">
        <v>46267</v>
      </c>
      <c r="S11872" s="2">
        <v>1</v>
      </c>
      <c r="T11872" s="2" t="s">
        <v>81</v>
      </c>
    </row>
    <row r="11873" spans="1:20" x14ac:dyDescent="0.25">
      <c r="A11873">
        <v>1120457663</v>
      </c>
      <c r="B11873">
        <v>126599626</v>
      </c>
      <c r="C11873" t="s">
        <v>82</v>
      </c>
      <c r="D11873" t="s">
        <v>75</v>
      </c>
      <c r="E11873" t="s">
        <v>76</v>
      </c>
      <c r="F11873" s="7">
        <v>45123</v>
      </c>
      <c r="G11873" s="7">
        <v>45489</v>
      </c>
      <c r="H11873" t="s">
        <v>77</v>
      </c>
      <c r="I11873" t="s">
        <v>78</v>
      </c>
      <c r="J11873" s="7"/>
      <c r="K11873" s="7">
        <v>45126</v>
      </c>
      <c r="L11873" s="7">
        <v>45489</v>
      </c>
      <c r="M11873" t="s">
        <v>77</v>
      </c>
      <c r="N11873"/>
      <c r="O11873">
        <v>2026</v>
      </c>
      <c r="P11873" s="2">
        <v>2</v>
      </c>
      <c r="Q11873" t="s">
        <v>80</v>
      </c>
      <c r="R11873" s="8">
        <v>46267</v>
      </c>
      <c r="S11873" s="2">
        <v>1</v>
      </c>
      <c r="T11873" s="2" t="s">
        <v>81</v>
      </c>
    </row>
    <row r="11874" spans="1:20" x14ac:dyDescent="0.25">
      <c r="A11874">
        <v>1120457873</v>
      </c>
      <c r="B11874">
        <v>126674029</v>
      </c>
      <c r="C11874" t="s">
        <v>98</v>
      </c>
      <c r="D11874" t="s">
        <v>75</v>
      </c>
      <c r="E11874" t="s">
        <v>76</v>
      </c>
      <c r="F11874" s="7">
        <v>45133</v>
      </c>
      <c r="G11874" s="7">
        <v>45499</v>
      </c>
      <c r="H11874" t="s">
        <v>77</v>
      </c>
      <c r="I11874" t="s">
        <v>84</v>
      </c>
      <c r="J11874" s="7"/>
      <c r="K11874" s="7">
        <v>45994</v>
      </c>
      <c r="L11874" s="7">
        <v>45499</v>
      </c>
      <c r="M11874" t="s">
        <v>77</v>
      </c>
      <c r="N11874"/>
      <c r="O11874">
        <v>2026</v>
      </c>
      <c r="P11874" s="2">
        <v>2</v>
      </c>
      <c r="Q11874" t="s">
        <v>80</v>
      </c>
      <c r="R11874" s="8">
        <v>46267</v>
      </c>
      <c r="S11874" s="2">
        <v>1</v>
      </c>
      <c r="T11874" s="2" t="s">
        <v>81</v>
      </c>
    </row>
    <row r="11875" spans="1:20" x14ac:dyDescent="0.25">
      <c r="A11875">
        <v>1120458281</v>
      </c>
      <c r="B11875">
        <v>126818367</v>
      </c>
      <c r="C11875" t="s">
        <v>82</v>
      </c>
      <c r="D11875" t="s">
        <v>83</v>
      </c>
      <c r="E11875" t="s">
        <v>76</v>
      </c>
      <c r="F11875" s="7">
        <v>45152</v>
      </c>
      <c r="G11875" s="7">
        <v>45518</v>
      </c>
      <c r="H11875" t="s">
        <v>77</v>
      </c>
      <c r="I11875" t="s">
        <v>84</v>
      </c>
      <c r="J11875" s="7">
        <v>45737</v>
      </c>
      <c r="K11875" s="7">
        <v>46188</v>
      </c>
      <c r="L11875" s="7">
        <v>45518</v>
      </c>
      <c r="M11875" t="s">
        <v>77</v>
      </c>
      <c r="N11875" t="s">
        <v>79</v>
      </c>
      <c r="O11875">
        <v>2026</v>
      </c>
      <c r="P11875" s="2">
        <v>2</v>
      </c>
      <c r="Q11875" t="s">
        <v>80</v>
      </c>
      <c r="R11875" s="8">
        <v>46267</v>
      </c>
      <c r="S11875" s="2">
        <v>1</v>
      </c>
      <c r="T11875" s="2" t="s">
        <v>81</v>
      </c>
    </row>
    <row r="11876" spans="1:20" x14ac:dyDescent="0.25">
      <c r="A11876">
        <v>1120458283</v>
      </c>
      <c r="B11876">
        <v>126818367</v>
      </c>
      <c r="C11876" t="s">
        <v>82</v>
      </c>
      <c r="D11876" t="s">
        <v>83</v>
      </c>
      <c r="E11876" t="s">
        <v>76</v>
      </c>
      <c r="F11876" s="7">
        <v>45152</v>
      </c>
      <c r="G11876" s="7">
        <v>45518</v>
      </c>
      <c r="H11876" t="s">
        <v>77</v>
      </c>
      <c r="I11876" t="s">
        <v>84</v>
      </c>
      <c r="J11876" s="7">
        <v>45737</v>
      </c>
      <c r="K11876" s="7">
        <v>45673</v>
      </c>
      <c r="L11876" s="7">
        <v>45518</v>
      </c>
      <c r="M11876" t="s">
        <v>77</v>
      </c>
      <c r="N11876" t="s">
        <v>79</v>
      </c>
      <c r="O11876">
        <v>2026</v>
      </c>
      <c r="P11876" s="2">
        <v>2</v>
      </c>
      <c r="Q11876" t="s">
        <v>80</v>
      </c>
      <c r="R11876" s="8">
        <v>46267</v>
      </c>
      <c r="S11876" s="2">
        <v>1</v>
      </c>
      <c r="T11876" s="2" t="s">
        <v>81</v>
      </c>
    </row>
    <row r="11877" spans="1:20" x14ac:dyDescent="0.25">
      <c r="A11877">
        <v>1120459212</v>
      </c>
      <c r="B11877">
        <v>127184432</v>
      </c>
      <c r="C11877" t="s">
        <v>74</v>
      </c>
      <c r="D11877" t="s">
        <v>88</v>
      </c>
      <c r="E11877" t="s">
        <v>76</v>
      </c>
      <c r="F11877" s="7">
        <v>45202</v>
      </c>
      <c r="G11877" s="7">
        <v>45568</v>
      </c>
      <c r="H11877" t="s">
        <v>77</v>
      </c>
      <c r="I11877" t="s">
        <v>78</v>
      </c>
      <c r="J11877" s="7">
        <v>45562</v>
      </c>
      <c r="K11877" s="7">
        <v>45748</v>
      </c>
      <c r="L11877" s="7">
        <v>45568</v>
      </c>
      <c r="M11877" t="s">
        <v>77</v>
      </c>
      <c r="N11877" t="s">
        <v>79</v>
      </c>
      <c r="O11877">
        <v>2026</v>
      </c>
      <c r="P11877" s="2">
        <v>2</v>
      </c>
      <c r="Q11877" t="s">
        <v>80</v>
      </c>
      <c r="R11877" s="8">
        <v>46267</v>
      </c>
      <c r="S11877" s="2">
        <v>1</v>
      </c>
      <c r="T11877" s="2" t="s">
        <v>81</v>
      </c>
    </row>
    <row r="11878" spans="1:20" x14ac:dyDescent="0.25">
      <c r="A11878">
        <v>1120459576</v>
      </c>
      <c r="B11878">
        <v>127304858</v>
      </c>
      <c r="C11878" t="s">
        <v>85</v>
      </c>
      <c r="D11878" t="s">
        <v>88</v>
      </c>
      <c r="E11878" t="s">
        <v>76</v>
      </c>
      <c r="F11878" s="7">
        <v>45218</v>
      </c>
      <c r="G11878" s="7">
        <v>45584</v>
      </c>
      <c r="H11878" t="s">
        <v>77</v>
      </c>
      <c r="I11878" t="s">
        <v>78</v>
      </c>
      <c r="J11878" s="7">
        <v>46163</v>
      </c>
      <c r="K11878" s="7">
        <v>45880</v>
      </c>
      <c r="L11878" s="7">
        <v>45584</v>
      </c>
      <c r="M11878" t="s">
        <v>77</v>
      </c>
      <c r="N11878" t="s">
        <v>79</v>
      </c>
      <c r="O11878">
        <v>2026</v>
      </c>
      <c r="P11878" s="2">
        <v>2</v>
      </c>
      <c r="Q11878" t="s">
        <v>80</v>
      </c>
      <c r="R11878" s="8">
        <v>46267</v>
      </c>
      <c r="S11878" s="2">
        <v>1</v>
      </c>
      <c r="T11878" s="2" t="s">
        <v>81</v>
      </c>
    </row>
    <row r="11879" spans="1:20" x14ac:dyDescent="0.25">
      <c r="A11879">
        <v>1120460081</v>
      </c>
      <c r="B11879">
        <v>127461880</v>
      </c>
      <c r="C11879" t="s">
        <v>96</v>
      </c>
      <c r="D11879" t="s">
        <v>75</v>
      </c>
      <c r="E11879" t="s">
        <v>76</v>
      </c>
      <c r="F11879" s="7">
        <v>45240</v>
      </c>
      <c r="G11879" s="7">
        <v>45606</v>
      </c>
      <c r="H11879" t="s">
        <v>77</v>
      </c>
      <c r="I11879" t="s">
        <v>78</v>
      </c>
      <c r="J11879" s="7"/>
      <c r="K11879" s="7">
        <v>46160</v>
      </c>
      <c r="L11879" s="7">
        <v>45606</v>
      </c>
      <c r="M11879" t="s">
        <v>77</v>
      </c>
      <c r="N11879"/>
      <c r="O11879">
        <v>2026</v>
      </c>
      <c r="P11879" s="2">
        <v>2</v>
      </c>
      <c r="Q11879" t="s">
        <v>80</v>
      </c>
      <c r="R11879" s="8">
        <v>46267</v>
      </c>
      <c r="S11879" s="2">
        <v>1</v>
      </c>
      <c r="T11879" s="2" t="s">
        <v>81</v>
      </c>
    </row>
    <row r="11880" spans="1:20" x14ac:dyDescent="0.25">
      <c r="A11880">
        <v>1120460260</v>
      </c>
      <c r="B11880">
        <v>128038610</v>
      </c>
      <c r="C11880" t="s">
        <v>90</v>
      </c>
      <c r="D11880" t="s">
        <v>83</v>
      </c>
      <c r="E11880" t="s">
        <v>76</v>
      </c>
      <c r="F11880" s="7">
        <v>45303</v>
      </c>
      <c r="G11880" s="7">
        <v>45394</v>
      </c>
      <c r="H11880" t="s">
        <v>77</v>
      </c>
      <c r="I11880" t="s">
        <v>84</v>
      </c>
      <c r="J11880" s="7">
        <v>45633</v>
      </c>
      <c r="K11880" s="7">
        <v>46007</v>
      </c>
      <c r="L11880" s="7">
        <v>45394</v>
      </c>
      <c r="M11880" t="s">
        <v>77</v>
      </c>
      <c r="N11880" t="s">
        <v>79</v>
      </c>
      <c r="O11880">
        <v>2026</v>
      </c>
      <c r="P11880" s="2">
        <v>2</v>
      </c>
      <c r="Q11880" t="s">
        <v>80</v>
      </c>
      <c r="R11880" s="8">
        <v>46267</v>
      </c>
      <c r="S11880" s="2">
        <v>1</v>
      </c>
      <c r="T11880" s="2" t="s">
        <v>81</v>
      </c>
    </row>
    <row r="11881" spans="1:20" x14ac:dyDescent="0.25">
      <c r="A11881">
        <v>1120460364</v>
      </c>
      <c r="B11881">
        <v>128272347</v>
      </c>
      <c r="C11881" t="s">
        <v>82</v>
      </c>
      <c r="D11881" t="s">
        <v>88</v>
      </c>
      <c r="E11881" t="s">
        <v>76</v>
      </c>
      <c r="F11881" s="7">
        <v>45362</v>
      </c>
      <c r="G11881" s="7">
        <v>45727</v>
      </c>
      <c r="H11881" t="s">
        <v>77</v>
      </c>
      <c r="I11881" t="s">
        <v>78</v>
      </c>
      <c r="J11881" s="7">
        <v>45633</v>
      </c>
      <c r="K11881" s="7">
        <v>45994</v>
      </c>
      <c r="L11881" s="7">
        <v>45727</v>
      </c>
      <c r="M11881" t="s">
        <v>77</v>
      </c>
      <c r="N11881" t="s">
        <v>79</v>
      </c>
      <c r="O11881">
        <v>2026</v>
      </c>
      <c r="P11881" s="2">
        <v>2</v>
      </c>
      <c r="Q11881" t="s">
        <v>80</v>
      </c>
      <c r="R11881" s="8">
        <v>46267</v>
      </c>
      <c r="S11881" s="2">
        <v>1</v>
      </c>
      <c r="T11881" s="2" t="s">
        <v>81</v>
      </c>
    </row>
    <row r="11882" spans="1:20" x14ac:dyDescent="0.25">
      <c r="A11882">
        <v>1120460467</v>
      </c>
      <c r="B11882">
        <v>128355946</v>
      </c>
      <c r="C11882" t="s">
        <v>82</v>
      </c>
      <c r="D11882" t="s">
        <v>83</v>
      </c>
      <c r="E11882" t="s">
        <v>76</v>
      </c>
      <c r="F11882" s="7">
        <v>45373</v>
      </c>
      <c r="G11882" s="7">
        <v>45557</v>
      </c>
      <c r="H11882" t="s">
        <v>77</v>
      </c>
      <c r="I11882" t="s">
        <v>84</v>
      </c>
      <c r="J11882" s="7"/>
      <c r="K11882" s="7">
        <v>45748</v>
      </c>
      <c r="L11882" s="7">
        <v>45557</v>
      </c>
      <c r="M11882" t="s">
        <v>77</v>
      </c>
      <c r="N11882"/>
      <c r="O11882">
        <v>2026</v>
      </c>
      <c r="P11882" s="2">
        <v>2</v>
      </c>
      <c r="Q11882" t="s">
        <v>80</v>
      </c>
      <c r="R11882" s="8">
        <v>46267</v>
      </c>
      <c r="S11882" s="2">
        <v>1</v>
      </c>
      <c r="T11882" s="2" t="s">
        <v>81</v>
      </c>
    </row>
    <row r="11883" spans="1:20" x14ac:dyDescent="0.25">
      <c r="A11883">
        <v>1120460479</v>
      </c>
      <c r="B11883">
        <v>128365665</v>
      </c>
      <c r="C11883" t="s">
        <v>74</v>
      </c>
      <c r="D11883" t="s">
        <v>75</v>
      </c>
      <c r="E11883" t="s">
        <v>76</v>
      </c>
      <c r="F11883" s="7">
        <v>45376</v>
      </c>
      <c r="G11883" s="7">
        <v>45741</v>
      </c>
      <c r="H11883" t="s">
        <v>86</v>
      </c>
      <c r="I11883" t="s">
        <v>87</v>
      </c>
      <c r="J11883" s="7">
        <v>46124</v>
      </c>
      <c r="K11883" s="7">
        <v>46128</v>
      </c>
      <c r="L11883" s="7">
        <v>45741</v>
      </c>
      <c r="M11883" t="s">
        <v>86</v>
      </c>
      <c r="N11883" t="s">
        <v>79</v>
      </c>
      <c r="O11883">
        <v>2026</v>
      </c>
      <c r="P11883" s="2">
        <v>2</v>
      </c>
      <c r="Q11883" t="s">
        <v>80</v>
      </c>
      <c r="R11883" s="8">
        <v>46267</v>
      </c>
      <c r="S11883" s="2">
        <v>1</v>
      </c>
      <c r="T11883" s="2" t="s">
        <v>81</v>
      </c>
    </row>
    <row r="11884" spans="1:20" x14ac:dyDescent="0.25">
      <c r="A11884">
        <v>1120460755</v>
      </c>
      <c r="B11884">
        <v>128706397</v>
      </c>
      <c r="C11884" t="s">
        <v>95</v>
      </c>
      <c r="D11884" t="s">
        <v>88</v>
      </c>
      <c r="E11884" t="s">
        <v>76</v>
      </c>
      <c r="F11884" s="7">
        <v>45411</v>
      </c>
      <c r="G11884" s="7">
        <v>45776</v>
      </c>
      <c r="H11884" t="s">
        <v>77</v>
      </c>
      <c r="I11884" t="s">
        <v>78</v>
      </c>
      <c r="J11884" s="7"/>
      <c r="K11884" s="7">
        <v>46160</v>
      </c>
      <c r="L11884" s="7">
        <v>45776</v>
      </c>
      <c r="M11884" t="s">
        <v>77</v>
      </c>
      <c r="N11884"/>
      <c r="O11884">
        <v>2026</v>
      </c>
      <c r="P11884" s="2">
        <v>2</v>
      </c>
      <c r="Q11884" t="s">
        <v>80</v>
      </c>
      <c r="R11884" s="8">
        <v>46267</v>
      </c>
      <c r="S11884" s="2">
        <v>1</v>
      </c>
      <c r="T11884" s="2" t="s">
        <v>81</v>
      </c>
    </row>
    <row r="11885" spans="1:20" x14ac:dyDescent="0.25">
      <c r="A11885">
        <v>1120460826</v>
      </c>
      <c r="B11885">
        <v>128751350</v>
      </c>
      <c r="C11885" t="s">
        <v>98</v>
      </c>
      <c r="D11885" t="s">
        <v>83</v>
      </c>
      <c r="E11885" t="s">
        <v>76</v>
      </c>
      <c r="F11885" s="7">
        <v>45422</v>
      </c>
      <c r="G11885" s="7">
        <v>45602</v>
      </c>
      <c r="H11885" t="s">
        <v>77</v>
      </c>
      <c r="I11885" t="s">
        <v>84</v>
      </c>
      <c r="J11885" s="7">
        <v>45755</v>
      </c>
      <c r="K11885" s="7">
        <v>45554</v>
      </c>
      <c r="L11885" s="7">
        <v>45602</v>
      </c>
      <c r="M11885" t="s">
        <v>77</v>
      </c>
      <c r="N11885" t="s">
        <v>79</v>
      </c>
      <c r="O11885">
        <v>2026</v>
      </c>
      <c r="P11885" s="2">
        <v>2</v>
      </c>
      <c r="Q11885" t="s">
        <v>80</v>
      </c>
      <c r="R11885" s="8">
        <v>46267</v>
      </c>
      <c r="S11885" s="2">
        <v>1</v>
      </c>
      <c r="T11885" s="2" t="s">
        <v>81</v>
      </c>
    </row>
    <row r="11886" spans="1:20" x14ac:dyDescent="0.25">
      <c r="A11886">
        <v>1120461044</v>
      </c>
      <c r="B11886">
        <v>129049875</v>
      </c>
      <c r="C11886" t="s">
        <v>98</v>
      </c>
      <c r="D11886" t="s">
        <v>83</v>
      </c>
      <c r="E11886" t="s">
        <v>76</v>
      </c>
      <c r="F11886" s="7">
        <v>45453</v>
      </c>
      <c r="G11886" s="7">
        <v>45633</v>
      </c>
      <c r="H11886" t="s">
        <v>77</v>
      </c>
      <c r="I11886" t="s">
        <v>78</v>
      </c>
      <c r="J11886" s="7"/>
      <c r="K11886" s="7">
        <v>45465</v>
      </c>
      <c r="L11886" s="7">
        <v>45633</v>
      </c>
      <c r="M11886" t="s">
        <v>77</v>
      </c>
      <c r="N11886"/>
      <c r="O11886">
        <v>2026</v>
      </c>
      <c r="P11886" s="2">
        <v>2</v>
      </c>
      <c r="Q11886" t="s">
        <v>80</v>
      </c>
      <c r="R11886" s="8">
        <v>46267</v>
      </c>
      <c r="S11886" s="2">
        <v>1</v>
      </c>
      <c r="T11886" s="2" t="s">
        <v>81</v>
      </c>
    </row>
    <row r="11887" spans="1:20" x14ac:dyDescent="0.25">
      <c r="A11887">
        <v>1120461210</v>
      </c>
      <c r="B11887">
        <v>129147297</v>
      </c>
      <c r="C11887" t="s">
        <v>74</v>
      </c>
      <c r="D11887" t="s">
        <v>83</v>
      </c>
      <c r="E11887" t="s">
        <v>76</v>
      </c>
      <c r="F11887" s="7">
        <v>45471</v>
      </c>
      <c r="G11887" s="7">
        <v>45654</v>
      </c>
      <c r="H11887" t="s">
        <v>77</v>
      </c>
      <c r="I11887" t="s">
        <v>84</v>
      </c>
      <c r="J11887" s="7"/>
      <c r="K11887" s="7">
        <v>45541</v>
      </c>
      <c r="L11887" s="7">
        <v>45654</v>
      </c>
      <c r="M11887" t="s">
        <v>77</v>
      </c>
      <c r="N11887"/>
      <c r="O11887">
        <v>2026</v>
      </c>
      <c r="P11887" s="2">
        <v>2</v>
      </c>
      <c r="Q11887" t="s">
        <v>80</v>
      </c>
      <c r="R11887" s="8">
        <v>46267</v>
      </c>
      <c r="S11887" s="2">
        <v>1</v>
      </c>
      <c r="T11887" s="2" t="s">
        <v>81</v>
      </c>
    </row>
    <row r="11888" spans="1:20" x14ac:dyDescent="0.25">
      <c r="A11888">
        <v>1120461555</v>
      </c>
      <c r="B11888">
        <v>129339570</v>
      </c>
      <c r="C11888" t="s">
        <v>90</v>
      </c>
      <c r="D11888" t="s">
        <v>83</v>
      </c>
      <c r="E11888" t="s">
        <v>76</v>
      </c>
      <c r="F11888" s="7">
        <v>45509</v>
      </c>
      <c r="G11888" s="7">
        <v>45689</v>
      </c>
      <c r="H11888" t="s">
        <v>77</v>
      </c>
      <c r="I11888" t="s">
        <v>84</v>
      </c>
      <c r="J11888" s="7"/>
      <c r="K11888" s="7">
        <v>46049</v>
      </c>
      <c r="L11888" s="7">
        <v>45689</v>
      </c>
      <c r="M11888" t="s">
        <v>77</v>
      </c>
      <c r="N11888"/>
      <c r="O11888">
        <v>2026</v>
      </c>
      <c r="P11888" s="2">
        <v>2</v>
      </c>
      <c r="Q11888" t="s">
        <v>80</v>
      </c>
      <c r="R11888" s="8">
        <v>46267</v>
      </c>
      <c r="S11888" s="2">
        <v>1</v>
      </c>
      <c r="T11888" s="2" t="s">
        <v>81</v>
      </c>
    </row>
    <row r="11889" spans="1:20" x14ac:dyDescent="0.25">
      <c r="A11889">
        <v>1120463416</v>
      </c>
      <c r="B11889">
        <v>130907235</v>
      </c>
      <c r="C11889" t="s">
        <v>82</v>
      </c>
      <c r="D11889" t="s">
        <v>83</v>
      </c>
      <c r="E11889" t="s">
        <v>76</v>
      </c>
      <c r="F11889" s="7">
        <v>45708</v>
      </c>
      <c r="G11889" s="7">
        <v>45889</v>
      </c>
      <c r="H11889" t="s">
        <v>77</v>
      </c>
      <c r="I11889" t="s">
        <v>78</v>
      </c>
      <c r="J11889" s="7">
        <v>46088</v>
      </c>
      <c r="K11889" s="7">
        <v>45747</v>
      </c>
      <c r="L11889" s="7">
        <v>45889</v>
      </c>
      <c r="M11889" t="s">
        <v>77</v>
      </c>
      <c r="N11889" t="s">
        <v>79</v>
      </c>
      <c r="O11889">
        <v>2026</v>
      </c>
      <c r="P11889" s="2">
        <v>2</v>
      </c>
      <c r="Q11889" t="s">
        <v>80</v>
      </c>
      <c r="R11889" s="8">
        <v>46267</v>
      </c>
      <c r="S11889" s="2">
        <v>1</v>
      </c>
      <c r="T11889" s="2" t="s">
        <v>81</v>
      </c>
    </row>
    <row r="11890" spans="1:20" x14ac:dyDescent="0.25">
      <c r="A11890">
        <v>1120464366</v>
      </c>
      <c r="B11890">
        <v>131432989</v>
      </c>
      <c r="C11890" t="s">
        <v>85</v>
      </c>
      <c r="D11890" t="s">
        <v>88</v>
      </c>
      <c r="E11890" t="s">
        <v>76</v>
      </c>
      <c r="F11890" s="7">
        <v>45842</v>
      </c>
      <c r="G11890" s="7">
        <v>47668</v>
      </c>
      <c r="H11890" t="s">
        <v>77</v>
      </c>
      <c r="I11890" t="s">
        <v>78</v>
      </c>
      <c r="J11890" s="7">
        <v>45899</v>
      </c>
      <c r="K11890" s="7">
        <v>45853</v>
      </c>
      <c r="L11890" s="7">
        <v>47668</v>
      </c>
      <c r="M11890" t="s">
        <v>77</v>
      </c>
      <c r="N11890" t="s">
        <v>79</v>
      </c>
      <c r="O11890">
        <v>2026</v>
      </c>
      <c r="P11890" s="2">
        <v>2</v>
      </c>
      <c r="Q11890" t="s">
        <v>80</v>
      </c>
      <c r="R11890" s="8">
        <v>46267</v>
      </c>
      <c r="S11890" s="2">
        <v>1</v>
      </c>
      <c r="T11890" s="2" t="s">
        <v>81</v>
      </c>
    </row>
    <row r="11891" spans="1:20" x14ac:dyDescent="0.25">
      <c r="A11891">
        <v>1120466829</v>
      </c>
      <c r="B11891">
        <v>110557175</v>
      </c>
      <c r="C11891" t="s">
        <v>85</v>
      </c>
      <c r="D11891" t="s">
        <v>75</v>
      </c>
      <c r="E11891" t="s">
        <v>76</v>
      </c>
      <c r="F11891" s="7">
        <v>42220</v>
      </c>
      <c r="G11891" s="7">
        <v>44047</v>
      </c>
      <c r="H11891" t="s">
        <v>77</v>
      </c>
      <c r="I11891" t="s">
        <v>89</v>
      </c>
      <c r="J11891" s="7">
        <v>46129</v>
      </c>
      <c r="K11891" s="7">
        <v>46133</v>
      </c>
      <c r="L11891" s="7">
        <v>44047</v>
      </c>
      <c r="M11891" t="s">
        <v>77</v>
      </c>
      <c r="N11891" t="s">
        <v>92</v>
      </c>
      <c r="O11891">
        <v>2026</v>
      </c>
      <c r="P11891" s="2">
        <v>2</v>
      </c>
      <c r="Q11891" t="s">
        <v>80</v>
      </c>
      <c r="R11891" s="8">
        <v>46267</v>
      </c>
      <c r="S11891" s="2">
        <v>1</v>
      </c>
      <c r="T11891" s="2" t="s">
        <v>81</v>
      </c>
    </row>
    <row r="11892" spans="1:20" x14ac:dyDescent="0.25">
      <c r="A11892">
        <v>1120467550</v>
      </c>
      <c r="B11892">
        <v>113008315</v>
      </c>
      <c r="C11892" t="s">
        <v>85</v>
      </c>
      <c r="D11892" t="s">
        <v>75</v>
      </c>
      <c r="E11892" t="s">
        <v>76</v>
      </c>
      <c r="F11892" s="7">
        <v>42871</v>
      </c>
      <c r="G11892" s="7">
        <v>44649</v>
      </c>
      <c r="H11892" t="s">
        <v>86</v>
      </c>
      <c r="I11892" t="s">
        <v>87</v>
      </c>
      <c r="J11892" s="7">
        <v>46029</v>
      </c>
      <c r="K11892" s="7">
        <v>46031</v>
      </c>
      <c r="L11892" s="7">
        <v>44649</v>
      </c>
      <c r="M11892" t="s">
        <v>86</v>
      </c>
      <c r="N11892" t="s">
        <v>92</v>
      </c>
      <c r="O11892">
        <v>2026</v>
      </c>
      <c r="P11892" s="2">
        <v>2</v>
      </c>
      <c r="Q11892" t="s">
        <v>80</v>
      </c>
      <c r="R11892" s="8">
        <v>46267</v>
      </c>
      <c r="S11892" s="2">
        <v>1</v>
      </c>
      <c r="T11892" s="2" t="s">
        <v>81</v>
      </c>
    </row>
    <row r="11893" spans="1:20" x14ac:dyDescent="0.25">
      <c r="A11893">
        <v>1120467949</v>
      </c>
      <c r="B11893">
        <v>115047298</v>
      </c>
      <c r="C11893" t="s">
        <v>98</v>
      </c>
      <c r="D11893" t="s">
        <v>83</v>
      </c>
      <c r="E11893" t="s">
        <v>76</v>
      </c>
      <c r="F11893" s="7">
        <v>43383</v>
      </c>
      <c r="G11893" s="7">
        <v>45117</v>
      </c>
      <c r="H11893" t="s">
        <v>77</v>
      </c>
      <c r="I11893" t="s">
        <v>78</v>
      </c>
      <c r="J11893" s="7">
        <v>46141</v>
      </c>
      <c r="K11893" s="7">
        <v>43412</v>
      </c>
      <c r="L11893" s="7">
        <v>45117</v>
      </c>
      <c r="M11893" t="s">
        <v>77</v>
      </c>
      <c r="N11893" t="s">
        <v>79</v>
      </c>
      <c r="O11893">
        <v>2026</v>
      </c>
      <c r="P11893" s="2">
        <v>2</v>
      </c>
      <c r="Q11893" t="s">
        <v>80</v>
      </c>
      <c r="R11893" s="8">
        <v>46267</v>
      </c>
      <c r="S11893" s="2">
        <v>1</v>
      </c>
      <c r="T11893" s="2" t="s">
        <v>81</v>
      </c>
    </row>
    <row r="11894" spans="1:20" x14ac:dyDescent="0.25">
      <c r="A11894">
        <v>1120468066</v>
      </c>
      <c r="B11894">
        <v>116802690</v>
      </c>
      <c r="C11894" t="s">
        <v>82</v>
      </c>
      <c r="D11894" t="s">
        <v>88</v>
      </c>
      <c r="E11894" t="s">
        <v>76</v>
      </c>
      <c r="F11894" s="7">
        <v>43545</v>
      </c>
      <c r="G11894" s="7">
        <v>43911</v>
      </c>
      <c r="H11894" t="s">
        <v>77</v>
      </c>
      <c r="I11894" t="s">
        <v>84</v>
      </c>
      <c r="J11894" s="7">
        <v>45737</v>
      </c>
      <c r="K11894" s="7">
        <v>45748</v>
      </c>
      <c r="L11894" s="7">
        <v>43911</v>
      </c>
      <c r="M11894" t="s">
        <v>77</v>
      </c>
      <c r="N11894" t="s">
        <v>79</v>
      </c>
      <c r="O11894">
        <v>2026</v>
      </c>
      <c r="P11894" s="2">
        <v>2</v>
      </c>
      <c r="Q11894" t="s">
        <v>80</v>
      </c>
      <c r="R11894" s="8">
        <v>46267</v>
      </c>
      <c r="S11894" s="2">
        <v>1</v>
      </c>
      <c r="T11894" s="2" t="s">
        <v>81</v>
      </c>
    </row>
    <row r="11895" spans="1:20" x14ac:dyDescent="0.25">
      <c r="A11895">
        <v>1120468105</v>
      </c>
      <c r="B11895">
        <v>116843638</v>
      </c>
      <c r="C11895" t="s">
        <v>91</v>
      </c>
      <c r="D11895" t="s">
        <v>88</v>
      </c>
      <c r="E11895" t="s">
        <v>76</v>
      </c>
      <c r="F11895" s="7">
        <v>43550</v>
      </c>
      <c r="G11895" s="7">
        <v>43916</v>
      </c>
      <c r="H11895" t="s">
        <v>77</v>
      </c>
      <c r="I11895" t="s">
        <v>78</v>
      </c>
      <c r="J11895" s="7">
        <v>45618</v>
      </c>
      <c r="K11895" s="7">
        <v>43923</v>
      </c>
      <c r="L11895" s="7">
        <v>43916</v>
      </c>
      <c r="M11895" t="s">
        <v>77</v>
      </c>
      <c r="N11895" t="s">
        <v>79</v>
      </c>
      <c r="O11895">
        <v>2026</v>
      </c>
      <c r="P11895" s="2">
        <v>2</v>
      </c>
      <c r="Q11895" t="s">
        <v>80</v>
      </c>
      <c r="R11895" s="8">
        <v>46267</v>
      </c>
      <c r="S11895" s="2">
        <v>1</v>
      </c>
      <c r="T11895" s="2" t="s">
        <v>81</v>
      </c>
    </row>
    <row r="11896" spans="1:20" x14ac:dyDescent="0.25">
      <c r="A11896">
        <v>1120468107</v>
      </c>
      <c r="B11896">
        <v>116845974</v>
      </c>
      <c r="C11896" t="s">
        <v>74</v>
      </c>
      <c r="D11896" t="s">
        <v>88</v>
      </c>
      <c r="E11896" t="s">
        <v>76</v>
      </c>
      <c r="F11896" s="7">
        <v>43551</v>
      </c>
      <c r="G11896" s="7">
        <v>43917</v>
      </c>
      <c r="H11896" t="s">
        <v>77</v>
      </c>
      <c r="I11896" t="s">
        <v>78</v>
      </c>
      <c r="J11896" s="7">
        <v>45864</v>
      </c>
      <c r="K11896" s="7">
        <v>45762</v>
      </c>
      <c r="L11896" s="7">
        <v>43917</v>
      </c>
      <c r="M11896" t="s">
        <v>77</v>
      </c>
      <c r="N11896" t="s">
        <v>79</v>
      </c>
      <c r="O11896">
        <v>2026</v>
      </c>
      <c r="P11896" s="2">
        <v>2</v>
      </c>
      <c r="Q11896" t="s">
        <v>80</v>
      </c>
      <c r="R11896" s="8">
        <v>46267</v>
      </c>
      <c r="S11896" s="2">
        <v>1</v>
      </c>
      <c r="T11896" s="2" t="s">
        <v>81</v>
      </c>
    </row>
    <row r="11897" spans="1:20" x14ac:dyDescent="0.25">
      <c r="A11897">
        <v>1120468147</v>
      </c>
      <c r="B11897">
        <v>116962816</v>
      </c>
      <c r="C11897" t="s">
        <v>82</v>
      </c>
      <c r="D11897" t="s">
        <v>88</v>
      </c>
      <c r="E11897" t="s">
        <v>76</v>
      </c>
      <c r="F11897" s="7">
        <v>43560</v>
      </c>
      <c r="G11897" s="7">
        <v>43926</v>
      </c>
      <c r="H11897" t="s">
        <v>77</v>
      </c>
      <c r="I11897" t="s">
        <v>78</v>
      </c>
      <c r="J11897" s="7">
        <v>45864</v>
      </c>
      <c r="K11897" s="7">
        <v>44359</v>
      </c>
      <c r="L11897" s="7">
        <v>43926</v>
      </c>
      <c r="M11897" t="s">
        <v>77</v>
      </c>
      <c r="N11897" t="s">
        <v>79</v>
      </c>
      <c r="O11897">
        <v>2026</v>
      </c>
      <c r="P11897" s="2">
        <v>2</v>
      </c>
      <c r="Q11897" t="s">
        <v>80</v>
      </c>
      <c r="R11897" s="8">
        <v>46267</v>
      </c>
      <c r="S11897" s="2">
        <v>1</v>
      </c>
      <c r="T11897" s="2" t="s">
        <v>81</v>
      </c>
    </row>
    <row r="11898" spans="1:20" x14ac:dyDescent="0.25">
      <c r="A11898">
        <v>1120468156</v>
      </c>
      <c r="B11898">
        <v>116971777</v>
      </c>
      <c r="C11898" t="s">
        <v>82</v>
      </c>
      <c r="D11898" t="s">
        <v>88</v>
      </c>
      <c r="E11898" t="s">
        <v>76</v>
      </c>
      <c r="F11898" s="7">
        <v>43561</v>
      </c>
      <c r="G11898" s="7">
        <v>43927</v>
      </c>
      <c r="H11898" t="s">
        <v>77</v>
      </c>
      <c r="I11898" t="s">
        <v>78</v>
      </c>
      <c r="J11898" s="7">
        <v>45845</v>
      </c>
      <c r="K11898" s="7">
        <v>45057</v>
      </c>
      <c r="L11898" s="7">
        <v>43927</v>
      </c>
      <c r="M11898" t="s">
        <v>77</v>
      </c>
      <c r="N11898" t="s">
        <v>79</v>
      </c>
      <c r="O11898">
        <v>2026</v>
      </c>
      <c r="P11898" s="2">
        <v>2</v>
      </c>
      <c r="Q11898" t="s">
        <v>80</v>
      </c>
      <c r="R11898" s="8">
        <v>46267</v>
      </c>
      <c r="S11898" s="2">
        <v>1</v>
      </c>
      <c r="T11898" s="2" t="s">
        <v>81</v>
      </c>
    </row>
    <row r="11899" spans="1:20" x14ac:dyDescent="0.25">
      <c r="A11899">
        <v>1120468179</v>
      </c>
      <c r="B11899">
        <v>116990743</v>
      </c>
      <c r="C11899" t="s">
        <v>82</v>
      </c>
      <c r="D11899" t="s">
        <v>83</v>
      </c>
      <c r="E11899" t="s">
        <v>76</v>
      </c>
      <c r="F11899" s="7">
        <v>43564</v>
      </c>
      <c r="G11899" s="7">
        <v>43744</v>
      </c>
      <c r="H11899" t="s">
        <v>77</v>
      </c>
      <c r="I11899" t="s">
        <v>78</v>
      </c>
      <c r="J11899" s="7">
        <v>45542</v>
      </c>
      <c r="K11899" s="7">
        <v>43667</v>
      </c>
      <c r="L11899" s="7">
        <v>43744</v>
      </c>
      <c r="M11899" t="s">
        <v>77</v>
      </c>
      <c r="N11899" t="s">
        <v>79</v>
      </c>
      <c r="O11899">
        <v>2026</v>
      </c>
      <c r="P11899" s="2">
        <v>2</v>
      </c>
      <c r="Q11899" t="s">
        <v>80</v>
      </c>
      <c r="R11899" s="8">
        <v>46267</v>
      </c>
      <c r="S11899" s="2">
        <v>1</v>
      </c>
      <c r="T11899" s="2" t="s">
        <v>81</v>
      </c>
    </row>
    <row r="11900" spans="1:20" x14ac:dyDescent="0.25">
      <c r="A11900">
        <v>1120468196</v>
      </c>
      <c r="B11900">
        <v>117016016</v>
      </c>
      <c r="C11900" t="s">
        <v>82</v>
      </c>
      <c r="D11900" t="s">
        <v>83</v>
      </c>
      <c r="E11900" t="s">
        <v>76</v>
      </c>
      <c r="F11900" s="7">
        <v>43567</v>
      </c>
      <c r="G11900" s="7">
        <v>45394</v>
      </c>
      <c r="H11900" t="s">
        <v>77</v>
      </c>
      <c r="I11900" t="s">
        <v>87</v>
      </c>
      <c r="J11900" s="7">
        <v>45580</v>
      </c>
      <c r="K11900" s="7">
        <v>45748</v>
      </c>
      <c r="L11900" s="7">
        <v>45394</v>
      </c>
      <c r="M11900" t="s">
        <v>77</v>
      </c>
      <c r="N11900" t="s">
        <v>79</v>
      </c>
      <c r="O11900">
        <v>2026</v>
      </c>
      <c r="P11900" s="2">
        <v>2</v>
      </c>
      <c r="Q11900" t="s">
        <v>80</v>
      </c>
      <c r="R11900" s="8">
        <v>46267</v>
      </c>
      <c r="S11900" s="2">
        <v>1</v>
      </c>
      <c r="T11900" s="2" t="s">
        <v>81</v>
      </c>
    </row>
    <row r="11901" spans="1:20" x14ac:dyDescent="0.25">
      <c r="A11901">
        <v>1120468232</v>
      </c>
      <c r="B11901">
        <v>117049480</v>
      </c>
      <c r="C11901" t="s">
        <v>82</v>
      </c>
      <c r="D11901" t="s">
        <v>88</v>
      </c>
      <c r="E11901" t="s">
        <v>76</v>
      </c>
      <c r="F11901" s="7">
        <v>43572</v>
      </c>
      <c r="G11901" s="7">
        <v>43938</v>
      </c>
      <c r="H11901" t="s">
        <v>77</v>
      </c>
      <c r="I11901" t="s">
        <v>78</v>
      </c>
      <c r="J11901" s="7">
        <v>46156</v>
      </c>
      <c r="K11901" s="7">
        <v>45968</v>
      </c>
      <c r="L11901" s="7">
        <v>43938</v>
      </c>
      <c r="M11901" t="s">
        <v>77</v>
      </c>
      <c r="N11901" t="s">
        <v>79</v>
      </c>
      <c r="O11901">
        <v>2026</v>
      </c>
      <c r="P11901" s="2">
        <v>2</v>
      </c>
      <c r="Q11901" t="s">
        <v>80</v>
      </c>
      <c r="R11901" s="8">
        <v>46267</v>
      </c>
      <c r="S11901" s="2">
        <v>1</v>
      </c>
      <c r="T11901" s="2" t="s">
        <v>81</v>
      </c>
    </row>
    <row r="11902" spans="1:20" x14ac:dyDescent="0.25">
      <c r="A11902">
        <v>1120468238</v>
      </c>
      <c r="B11902">
        <v>117052500</v>
      </c>
      <c r="C11902" t="s">
        <v>82</v>
      </c>
      <c r="D11902" t="s">
        <v>83</v>
      </c>
      <c r="E11902" t="s">
        <v>76</v>
      </c>
      <c r="F11902" s="7">
        <v>43572</v>
      </c>
      <c r="G11902" s="7">
        <v>43752</v>
      </c>
      <c r="H11902" t="s">
        <v>77</v>
      </c>
      <c r="I11902" t="s">
        <v>78</v>
      </c>
      <c r="J11902" s="7">
        <v>45953</v>
      </c>
      <c r="K11902" s="7">
        <v>43683</v>
      </c>
      <c r="L11902" s="7">
        <v>43752</v>
      </c>
      <c r="M11902" t="s">
        <v>77</v>
      </c>
      <c r="N11902" t="s">
        <v>79</v>
      </c>
      <c r="O11902">
        <v>2026</v>
      </c>
      <c r="P11902" s="2">
        <v>2</v>
      </c>
      <c r="Q11902" t="s">
        <v>80</v>
      </c>
      <c r="R11902" s="8">
        <v>46267</v>
      </c>
      <c r="S11902" s="2">
        <v>1</v>
      </c>
      <c r="T11902" s="2" t="s">
        <v>81</v>
      </c>
    </row>
    <row r="11903" spans="1:20" x14ac:dyDescent="0.25">
      <c r="A11903">
        <v>1120468253</v>
      </c>
      <c r="B11903">
        <v>117065249</v>
      </c>
      <c r="C11903" t="s">
        <v>85</v>
      </c>
      <c r="D11903" t="s">
        <v>83</v>
      </c>
      <c r="E11903" t="s">
        <v>76</v>
      </c>
      <c r="F11903" s="7">
        <v>43574</v>
      </c>
      <c r="G11903" s="7">
        <v>43757</v>
      </c>
      <c r="H11903" t="s">
        <v>77</v>
      </c>
      <c r="I11903" t="s">
        <v>78</v>
      </c>
      <c r="J11903" s="7">
        <v>45923</v>
      </c>
      <c r="K11903" s="7">
        <v>45057</v>
      </c>
      <c r="L11903" s="7">
        <v>43757</v>
      </c>
      <c r="M11903" t="s">
        <v>77</v>
      </c>
      <c r="N11903" t="s">
        <v>79</v>
      </c>
      <c r="O11903">
        <v>2026</v>
      </c>
      <c r="P11903" s="2">
        <v>2</v>
      </c>
      <c r="Q11903" t="s">
        <v>80</v>
      </c>
      <c r="R11903" s="8">
        <v>46267</v>
      </c>
      <c r="S11903" s="2">
        <v>1</v>
      </c>
      <c r="T11903" s="2" t="s">
        <v>81</v>
      </c>
    </row>
    <row r="11904" spans="1:20" x14ac:dyDescent="0.25">
      <c r="A11904">
        <v>1120468256</v>
      </c>
      <c r="B11904">
        <v>117068513</v>
      </c>
      <c r="C11904" t="s">
        <v>82</v>
      </c>
      <c r="D11904" t="s">
        <v>88</v>
      </c>
      <c r="E11904" t="s">
        <v>76</v>
      </c>
      <c r="F11904" s="7">
        <v>43575</v>
      </c>
      <c r="G11904" s="7">
        <v>43941</v>
      </c>
      <c r="H11904" t="s">
        <v>77</v>
      </c>
      <c r="I11904" t="s">
        <v>78</v>
      </c>
      <c r="J11904" s="7">
        <v>45633</v>
      </c>
      <c r="K11904" s="7">
        <v>45623</v>
      </c>
      <c r="L11904" s="7">
        <v>43941</v>
      </c>
      <c r="M11904" t="s">
        <v>77</v>
      </c>
      <c r="N11904" t="s">
        <v>79</v>
      </c>
      <c r="O11904">
        <v>2026</v>
      </c>
      <c r="P11904" s="2">
        <v>2</v>
      </c>
      <c r="Q11904" t="s">
        <v>80</v>
      </c>
      <c r="R11904" s="8">
        <v>46267</v>
      </c>
      <c r="S11904" s="2">
        <v>1</v>
      </c>
      <c r="T11904" s="2" t="s">
        <v>81</v>
      </c>
    </row>
    <row r="11905" spans="1:20" x14ac:dyDescent="0.25">
      <c r="A11905">
        <v>1120468266</v>
      </c>
      <c r="B11905">
        <v>117076220</v>
      </c>
      <c r="C11905" t="s">
        <v>96</v>
      </c>
      <c r="D11905" t="s">
        <v>88</v>
      </c>
      <c r="E11905" t="s">
        <v>76</v>
      </c>
      <c r="F11905" s="7">
        <v>43577</v>
      </c>
      <c r="G11905" s="7">
        <v>43943</v>
      </c>
      <c r="H11905" t="s">
        <v>77</v>
      </c>
      <c r="I11905" t="s">
        <v>78</v>
      </c>
      <c r="J11905" s="7">
        <v>45112</v>
      </c>
      <c r="K11905" s="7">
        <v>45748</v>
      </c>
      <c r="L11905" s="7">
        <v>43943</v>
      </c>
      <c r="M11905" t="s">
        <v>77</v>
      </c>
      <c r="N11905" t="s">
        <v>92</v>
      </c>
      <c r="O11905">
        <v>2026</v>
      </c>
      <c r="P11905" s="2">
        <v>2</v>
      </c>
      <c r="Q11905" t="s">
        <v>80</v>
      </c>
      <c r="R11905" s="8">
        <v>46267</v>
      </c>
      <c r="S11905" s="2">
        <v>1</v>
      </c>
      <c r="T11905" s="2" t="s">
        <v>81</v>
      </c>
    </row>
    <row r="11906" spans="1:20" x14ac:dyDescent="0.25">
      <c r="A11906">
        <v>1120468268</v>
      </c>
      <c r="B11906">
        <v>117077500</v>
      </c>
      <c r="C11906" t="s">
        <v>82</v>
      </c>
      <c r="D11906" t="s">
        <v>83</v>
      </c>
      <c r="E11906" t="s">
        <v>76</v>
      </c>
      <c r="F11906" s="7">
        <v>43577</v>
      </c>
      <c r="G11906" s="7">
        <v>43757</v>
      </c>
      <c r="H11906" t="s">
        <v>77</v>
      </c>
      <c r="I11906" t="s">
        <v>78</v>
      </c>
      <c r="J11906" s="7">
        <v>45953</v>
      </c>
      <c r="K11906" s="7">
        <v>45748</v>
      </c>
      <c r="L11906" s="7">
        <v>43757</v>
      </c>
      <c r="M11906" t="s">
        <v>77</v>
      </c>
      <c r="N11906" t="s">
        <v>79</v>
      </c>
      <c r="O11906">
        <v>2026</v>
      </c>
      <c r="P11906" s="2">
        <v>2</v>
      </c>
      <c r="Q11906" t="s">
        <v>80</v>
      </c>
      <c r="R11906" s="8">
        <v>46267</v>
      </c>
      <c r="S11906" s="2">
        <v>1</v>
      </c>
      <c r="T11906" s="2" t="s">
        <v>81</v>
      </c>
    </row>
    <row r="11907" spans="1:20" x14ac:dyDescent="0.25">
      <c r="A11907">
        <v>1120468294</v>
      </c>
      <c r="B11907">
        <v>117104625</v>
      </c>
      <c r="C11907" t="s">
        <v>91</v>
      </c>
      <c r="D11907" t="s">
        <v>83</v>
      </c>
      <c r="E11907" t="s">
        <v>76</v>
      </c>
      <c r="F11907" s="7">
        <v>43581</v>
      </c>
      <c r="G11907" s="7">
        <v>43764</v>
      </c>
      <c r="H11907" t="s">
        <v>77</v>
      </c>
      <c r="I11907" t="s">
        <v>78</v>
      </c>
      <c r="J11907" s="7">
        <v>45607</v>
      </c>
      <c r="K11907" s="7">
        <v>45057</v>
      </c>
      <c r="L11907" s="7">
        <v>43764</v>
      </c>
      <c r="M11907" t="s">
        <v>77</v>
      </c>
      <c r="N11907" t="s">
        <v>79</v>
      </c>
      <c r="O11907">
        <v>2026</v>
      </c>
      <c r="P11907" s="2">
        <v>2</v>
      </c>
      <c r="Q11907" t="s">
        <v>80</v>
      </c>
      <c r="R11907" s="8">
        <v>46267</v>
      </c>
      <c r="S11907" s="2">
        <v>1</v>
      </c>
      <c r="T11907" s="2" t="s">
        <v>81</v>
      </c>
    </row>
    <row r="11908" spans="1:20" x14ac:dyDescent="0.25">
      <c r="A11908">
        <v>1120468297</v>
      </c>
      <c r="B11908">
        <v>117106841</v>
      </c>
      <c r="C11908" t="s">
        <v>82</v>
      </c>
      <c r="D11908" t="s">
        <v>83</v>
      </c>
      <c r="E11908" t="s">
        <v>76</v>
      </c>
      <c r="F11908" s="7">
        <v>43581</v>
      </c>
      <c r="G11908" s="7">
        <v>43761</v>
      </c>
      <c r="H11908" t="s">
        <v>77</v>
      </c>
      <c r="I11908" t="s">
        <v>78</v>
      </c>
      <c r="J11908" s="7">
        <v>45485</v>
      </c>
      <c r="K11908" s="7">
        <v>43658</v>
      </c>
      <c r="L11908" s="7">
        <v>43761</v>
      </c>
      <c r="M11908" t="s">
        <v>77</v>
      </c>
      <c r="N11908" t="s">
        <v>79</v>
      </c>
      <c r="O11908">
        <v>2026</v>
      </c>
      <c r="P11908" s="2">
        <v>2</v>
      </c>
      <c r="Q11908" t="s">
        <v>80</v>
      </c>
      <c r="R11908" s="8">
        <v>46267</v>
      </c>
      <c r="S11908" s="2">
        <v>1</v>
      </c>
      <c r="T11908" s="2" t="s">
        <v>81</v>
      </c>
    </row>
    <row r="11909" spans="1:20" x14ac:dyDescent="0.25">
      <c r="A11909">
        <v>1120468312</v>
      </c>
      <c r="B11909">
        <v>117115301</v>
      </c>
      <c r="C11909" t="s">
        <v>82</v>
      </c>
      <c r="D11909" t="s">
        <v>83</v>
      </c>
      <c r="E11909" t="s">
        <v>76</v>
      </c>
      <c r="F11909" s="7">
        <v>43583</v>
      </c>
      <c r="G11909" s="7">
        <v>43763</v>
      </c>
      <c r="H11909" t="s">
        <v>77</v>
      </c>
      <c r="I11909" t="s">
        <v>78</v>
      </c>
      <c r="J11909" s="7">
        <v>45861</v>
      </c>
      <c r="K11909" s="7">
        <v>43667</v>
      </c>
      <c r="L11909" s="7">
        <v>43763</v>
      </c>
      <c r="M11909" t="s">
        <v>77</v>
      </c>
      <c r="N11909" t="s">
        <v>79</v>
      </c>
      <c r="O11909">
        <v>2026</v>
      </c>
      <c r="P11909" s="2">
        <v>2</v>
      </c>
      <c r="Q11909" t="s">
        <v>80</v>
      </c>
      <c r="R11909" s="8">
        <v>46267</v>
      </c>
      <c r="S11909" s="2">
        <v>1</v>
      </c>
      <c r="T11909" s="2" t="s">
        <v>81</v>
      </c>
    </row>
    <row r="11910" spans="1:20" x14ac:dyDescent="0.25">
      <c r="A11910">
        <v>1120468357</v>
      </c>
      <c r="B11910">
        <v>117148374</v>
      </c>
      <c r="C11910" t="s">
        <v>82</v>
      </c>
      <c r="D11910" t="s">
        <v>83</v>
      </c>
      <c r="E11910" t="s">
        <v>76</v>
      </c>
      <c r="F11910" s="7">
        <v>43587</v>
      </c>
      <c r="G11910" s="7">
        <v>43767</v>
      </c>
      <c r="H11910" t="s">
        <v>77</v>
      </c>
      <c r="I11910" t="s">
        <v>78</v>
      </c>
      <c r="J11910" s="7">
        <v>45859</v>
      </c>
      <c r="K11910" s="7">
        <v>43667</v>
      </c>
      <c r="L11910" s="7">
        <v>43767</v>
      </c>
      <c r="M11910" t="s">
        <v>77</v>
      </c>
      <c r="N11910" t="s">
        <v>79</v>
      </c>
      <c r="O11910">
        <v>2026</v>
      </c>
      <c r="P11910" s="2">
        <v>2</v>
      </c>
      <c r="Q11910" t="s">
        <v>80</v>
      </c>
      <c r="R11910" s="8">
        <v>46267</v>
      </c>
      <c r="S11910" s="2">
        <v>1</v>
      </c>
      <c r="T11910" s="2" t="s">
        <v>81</v>
      </c>
    </row>
    <row r="11911" spans="1:20" x14ac:dyDescent="0.25">
      <c r="A11911">
        <v>1120468393</v>
      </c>
      <c r="B11911">
        <v>117181103</v>
      </c>
      <c r="C11911" t="s">
        <v>82</v>
      </c>
      <c r="D11911" t="s">
        <v>83</v>
      </c>
      <c r="E11911" t="s">
        <v>76</v>
      </c>
      <c r="F11911" s="7">
        <v>43592</v>
      </c>
      <c r="G11911" s="7">
        <v>43776</v>
      </c>
      <c r="H11911" t="s">
        <v>77</v>
      </c>
      <c r="I11911" t="s">
        <v>78</v>
      </c>
      <c r="J11911" s="7">
        <v>45941</v>
      </c>
      <c r="K11911" s="7">
        <v>44785</v>
      </c>
      <c r="L11911" s="7">
        <v>43776</v>
      </c>
      <c r="M11911" t="s">
        <v>77</v>
      </c>
      <c r="N11911" t="s">
        <v>79</v>
      </c>
      <c r="O11911">
        <v>2026</v>
      </c>
      <c r="P11911" s="2">
        <v>2</v>
      </c>
      <c r="Q11911" t="s">
        <v>80</v>
      </c>
      <c r="R11911" s="8">
        <v>46267</v>
      </c>
      <c r="S11911" s="2">
        <v>1</v>
      </c>
      <c r="T11911" s="2" t="s">
        <v>81</v>
      </c>
    </row>
    <row r="11912" spans="1:20" x14ac:dyDescent="0.25">
      <c r="A11912">
        <v>1120468412</v>
      </c>
      <c r="B11912">
        <v>117205218</v>
      </c>
      <c r="C11912" t="s">
        <v>93</v>
      </c>
      <c r="D11912" t="s">
        <v>88</v>
      </c>
      <c r="E11912" t="s">
        <v>76</v>
      </c>
      <c r="F11912" s="7">
        <v>43593</v>
      </c>
      <c r="G11912" s="7">
        <v>43959</v>
      </c>
      <c r="H11912" t="s">
        <v>77</v>
      </c>
      <c r="I11912" t="s">
        <v>78</v>
      </c>
      <c r="J11912" s="7">
        <v>45432</v>
      </c>
      <c r="K11912" s="7">
        <v>45993</v>
      </c>
      <c r="L11912" s="7">
        <v>43959</v>
      </c>
      <c r="M11912" t="s">
        <v>77</v>
      </c>
      <c r="N11912" t="s">
        <v>79</v>
      </c>
      <c r="O11912">
        <v>2026</v>
      </c>
      <c r="P11912" s="2">
        <v>2</v>
      </c>
      <c r="Q11912" t="s">
        <v>80</v>
      </c>
      <c r="R11912" s="8">
        <v>46267</v>
      </c>
      <c r="S11912" s="2">
        <v>1</v>
      </c>
      <c r="T11912" s="2" t="s">
        <v>81</v>
      </c>
    </row>
    <row r="11913" spans="1:20" x14ac:dyDescent="0.25">
      <c r="A11913">
        <v>1120468422</v>
      </c>
      <c r="B11913">
        <v>117212092</v>
      </c>
      <c r="C11913" t="s">
        <v>74</v>
      </c>
      <c r="D11913" t="s">
        <v>88</v>
      </c>
      <c r="E11913" t="s">
        <v>76</v>
      </c>
      <c r="F11913" s="7">
        <v>43595</v>
      </c>
      <c r="G11913" s="7">
        <v>43961</v>
      </c>
      <c r="H11913" t="s">
        <v>77</v>
      </c>
      <c r="I11913" t="s">
        <v>78</v>
      </c>
      <c r="J11913" s="7">
        <v>45203</v>
      </c>
      <c r="K11913" s="7">
        <v>45057</v>
      </c>
      <c r="L11913" s="7">
        <v>43961</v>
      </c>
      <c r="M11913" t="s">
        <v>77</v>
      </c>
      <c r="N11913" t="s">
        <v>92</v>
      </c>
      <c r="O11913">
        <v>2026</v>
      </c>
      <c r="P11913" s="2">
        <v>2</v>
      </c>
      <c r="Q11913" t="s">
        <v>80</v>
      </c>
      <c r="R11913" s="8">
        <v>46267</v>
      </c>
      <c r="S11913" s="2">
        <v>1</v>
      </c>
      <c r="T11913" s="2" t="s">
        <v>81</v>
      </c>
    </row>
    <row r="11914" spans="1:20" x14ac:dyDescent="0.25">
      <c r="A11914">
        <v>1120468428</v>
      </c>
      <c r="B11914">
        <v>117215102</v>
      </c>
      <c r="C11914" t="s">
        <v>82</v>
      </c>
      <c r="D11914" t="s">
        <v>83</v>
      </c>
      <c r="E11914" t="s">
        <v>76</v>
      </c>
      <c r="F11914" s="7">
        <v>43596</v>
      </c>
      <c r="G11914" s="7">
        <v>43776</v>
      </c>
      <c r="H11914" t="s">
        <v>77</v>
      </c>
      <c r="I11914" t="s">
        <v>78</v>
      </c>
      <c r="J11914" s="7">
        <v>45520</v>
      </c>
      <c r="K11914" s="7">
        <v>43667</v>
      </c>
      <c r="L11914" s="7">
        <v>43776</v>
      </c>
      <c r="M11914" t="s">
        <v>77</v>
      </c>
      <c r="N11914" t="s">
        <v>79</v>
      </c>
      <c r="O11914">
        <v>2026</v>
      </c>
      <c r="P11914" s="2">
        <v>2</v>
      </c>
      <c r="Q11914" t="s">
        <v>80</v>
      </c>
      <c r="R11914" s="8">
        <v>46267</v>
      </c>
      <c r="S11914" s="2">
        <v>1</v>
      </c>
      <c r="T11914" s="2" t="s">
        <v>81</v>
      </c>
    </row>
    <row r="11915" spans="1:20" x14ac:dyDescent="0.25">
      <c r="A11915">
        <v>1120468450</v>
      </c>
      <c r="B11915">
        <v>117227118</v>
      </c>
      <c r="C11915" t="s">
        <v>74</v>
      </c>
      <c r="D11915" t="s">
        <v>83</v>
      </c>
      <c r="E11915" t="s">
        <v>76</v>
      </c>
      <c r="F11915" s="7">
        <v>43598</v>
      </c>
      <c r="G11915" s="7">
        <v>43778</v>
      </c>
      <c r="H11915" t="s">
        <v>77</v>
      </c>
      <c r="I11915" t="s">
        <v>78</v>
      </c>
      <c r="J11915" s="7">
        <v>45972</v>
      </c>
      <c r="K11915" s="7">
        <v>45832</v>
      </c>
      <c r="L11915" s="7">
        <v>43778</v>
      </c>
      <c r="M11915" t="s">
        <v>77</v>
      </c>
      <c r="N11915" t="s">
        <v>79</v>
      </c>
      <c r="O11915">
        <v>2026</v>
      </c>
      <c r="P11915" s="2">
        <v>2</v>
      </c>
      <c r="Q11915" t="s">
        <v>80</v>
      </c>
      <c r="R11915" s="8">
        <v>46267</v>
      </c>
      <c r="S11915" s="2">
        <v>1</v>
      </c>
      <c r="T11915" s="2" t="s">
        <v>81</v>
      </c>
    </row>
    <row r="11916" spans="1:20" x14ac:dyDescent="0.25">
      <c r="A11916">
        <v>1120468640</v>
      </c>
      <c r="B11916">
        <v>117635744</v>
      </c>
      <c r="C11916" t="s">
        <v>82</v>
      </c>
      <c r="D11916" t="s">
        <v>83</v>
      </c>
      <c r="E11916" t="s">
        <v>76</v>
      </c>
      <c r="F11916" s="7">
        <v>43670</v>
      </c>
      <c r="G11916" s="7">
        <v>43854</v>
      </c>
      <c r="H11916" t="s">
        <v>77</v>
      </c>
      <c r="I11916" t="s">
        <v>78</v>
      </c>
      <c r="J11916" s="7">
        <v>45498</v>
      </c>
      <c r="K11916" s="7">
        <v>43953</v>
      </c>
      <c r="L11916" s="7">
        <v>43854</v>
      </c>
      <c r="M11916" t="s">
        <v>77</v>
      </c>
      <c r="N11916" t="s">
        <v>92</v>
      </c>
      <c r="O11916">
        <v>2026</v>
      </c>
      <c r="P11916" s="2">
        <v>2</v>
      </c>
      <c r="Q11916" t="s">
        <v>80</v>
      </c>
      <c r="R11916" s="8">
        <v>46267</v>
      </c>
      <c r="S11916" s="2">
        <v>1</v>
      </c>
      <c r="T11916" s="2" t="s">
        <v>81</v>
      </c>
    </row>
    <row r="11917" spans="1:20" x14ac:dyDescent="0.25">
      <c r="A11917">
        <v>1120469101</v>
      </c>
      <c r="B11917">
        <v>119191794</v>
      </c>
      <c r="C11917" t="s">
        <v>82</v>
      </c>
      <c r="D11917" t="s">
        <v>75</v>
      </c>
      <c r="E11917" t="s">
        <v>76</v>
      </c>
      <c r="F11917" s="7">
        <v>44002</v>
      </c>
      <c r="G11917" s="7">
        <v>45828</v>
      </c>
      <c r="H11917" t="s">
        <v>77</v>
      </c>
      <c r="I11917" t="s">
        <v>78</v>
      </c>
      <c r="J11917" s="7">
        <v>45824</v>
      </c>
      <c r="K11917" s="7">
        <v>44019</v>
      </c>
      <c r="L11917" s="7">
        <v>45828</v>
      </c>
      <c r="M11917" t="s">
        <v>77</v>
      </c>
      <c r="N11917" t="s">
        <v>79</v>
      </c>
      <c r="O11917">
        <v>2026</v>
      </c>
      <c r="P11917" s="2">
        <v>2</v>
      </c>
      <c r="Q11917" t="s">
        <v>80</v>
      </c>
      <c r="R11917" s="8">
        <v>46267</v>
      </c>
      <c r="S11917" s="2">
        <v>1</v>
      </c>
      <c r="T11917" s="2" t="s">
        <v>81</v>
      </c>
    </row>
    <row r="11918" spans="1:20" x14ac:dyDescent="0.25">
      <c r="A11918">
        <v>1120469150</v>
      </c>
      <c r="B11918">
        <v>119222532</v>
      </c>
      <c r="C11918" t="s">
        <v>96</v>
      </c>
      <c r="D11918" t="s">
        <v>83</v>
      </c>
      <c r="E11918" t="s">
        <v>76</v>
      </c>
      <c r="F11918" s="7">
        <v>44008</v>
      </c>
      <c r="G11918" s="7">
        <v>44191</v>
      </c>
      <c r="H11918" t="s">
        <v>77</v>
      </c>
      <c r="I11918" t="s">
        <v>84</v>
      </c>
      <c r="J11918" s="7">
        <v>45618</v>
      </c>
      <c r="K11918" s="7">
        <v>46010</v>
      </c>
      <c r="L11918" s="7">
        <v>44191</v>
      </c>
      <c r="M11918" t="s">
        <v>77</v>
      </c>
      <c r="N11918" t="s">
        <v>79</v>
      </c>
      <c r="O11918">
        <v>2026</v>
      </c>
      <c r="P11918" s="2">
        <v>2</v>
      </c>
      <c r="Q11918" t="s">
        <v>80</v>
      </c>
      <c r="R11918" s="8">
        <v>46267</v>
      </c>
      <c r="S11918" s="2">
        <v>1</v>
      </c>
      <c r="T11918" s="2" t="s">
        <v>81</v>
      </c>
    </row>
    <row r="11919" spans="1:20" x14ac:dyDescent="0.25">
      <c r="A11919">
        <v>1120469171</v>
      </c>
      <c r="B11919">
        <v>119228965</v>
      </c>
      <c r="C11919" t="s">
        <v>82</v>
      </c>
      <c r="D11919" t="s">
        <v>83</v>
      </c>
      <c r="E11919" t="s">
        <v>76</v>
      </c>
      <c r="F11919" s="7">
        <v>44011</v>
      </c>
      <c r="G11919" s="7">
        <v>44194</v>
      </c>
      <c r="H11919" t="s">
        <v>77</v>
      </c>
      <c r="I11919" t="s">
        <v>84</v>
      </c>
      <c r="J11919" s="7">
        <v>45432</v>
      </c>
      <c r="K11919" s="7">
        <v>46163</v>
      </c>
      <c r="L11919" s="7">
        <v>44194</v>
      </c>
      <c r="M11919" t="s">
        <v>77</v>
      </c>
      <c r="N11919" t="s">
        <v>79</v>
      </c>
      <c r="O11919">
        <v>2026</v>
      </c>
      <c r="P11919" s="2">
        <v>2</v>
      </c>
      <c r="Q11919" t="s">
        <v>80</v>
      </c>
      <c r="R11919" s="8">
        <v>46267</v>
      </c>
      <c r="S11919" s="2">
        <v>1</v>
      </c>
      <c r="T11919" s="2" t="s">
        <v>81</v>
      </c>
    </row>
    <row r="11920" spans="1:20" x14ac:dyDescent="0.25">
      <c r="A11920">
        <v>1120469669</v>
      </c>
      <c r="B11920">
        <v>119645395</v>
      </c>
      <c r="C11920" t="s">
        <v>85</v>
      </c>
      <c r="D11920" t="s">
        <v>75</v>
      </c>
      <c r="E11920" t="s">
        <v>76</v>
      </c>
      <c r="F11920" s="7">
        <v>44063</v>
      </c>
      <c r="G11920" s="7">
        <v>45889</v>
      </c>
      <c r="H11920" t="s">
        <v>77</v>
      </c>
      <c r="I11920" t="s">
        <v>78</v>
      </c>
      <c r="J11920" s="7">
        <v>45761</v>
      </c>
      <c r="K11920" s="7">
        <v>44175</v>
      </c>
      <c r="L11920" s="7">
        <v>45889</v>
      </c>
      <c r="M11920" t="s">
        <v>77</v>
      </c>
      <c r="N11920" t="s">
        <v>79</v>
      </c>
      <c r="O11920">
        <v>2026</v>
      </c>
      <c r="P11920" s="2">
        <v>2</v>
      </c>
      <c r="Q11920" t="s">
        <v>80</v>
      </c>
      <c r="R11920" s="8">
        <v>46267</v>
      </c>
      <c r="S11920" s="2">
        <v>1</v>
      </c>
      <c r="T11920" s="2" t="s">
        <v>81</v>
      </c>
    </row>
    <row r="11921" spans="1:20" x14ac:dyDescent="0.25">
      <c r="A11921">
        <v>1120469823</v>
      </c>
      <c r="B11921">
        <v>119709248</v>
      </c>
      <c r="C11921" t="s">
        <v>85</v>
      </c>
      <c r="D11921" t="s">
        <v>75</v>
      </c>
      <c r="E11921" t="s">
        <v>76</v>
      </c>
      <c r="F11921" s="7">
        <v>44076</v>
      </c>
      <c r="G11921" s="7">
        <v>44441</v>
      </c>
      <c r="H11921" t="s">
        <v>86</v>
      </c>
      <c r="I11921" t="s">
        <v>87</v>
      </c>
      <c r="J11921" s="7">
        <v>45799</v>
      </c>
      <c r="K11921" s="7">
        <v>46086</v>
      </c>
      <c r="L11921" s="7">
        <v>44441</v>
      </c>
      <c r="M11921" t="s">
        <v>86</v>
      </c>
      <c r="N11921" t="s">
        <v>79</v>
      </c>
      <c r="O11921">
        <v>2026</v>
      </c>
      <c r="P11921" s="2">
        <v>2</v>
      </c>
      <c r="Q11921" t="s">
        <v>80</v>
      </c>
      <c r="R11921" s="8">
        <v>46267</v>
      </c>
      <c r="S11921" s="2">
        <v>1</v>
      </c>
      <c r="T11921" s="2" t="s">
        <v>81</v>
      </c>
    </row>
    <row r="11922" spans="1:20" x14ac:dyDescent="0.25">
      <c r="A11922">
        <v>1120469877</v>
      </c>
      <c r="B11922">
        <v>119753672</v>
      </c>
      <c r="C11922" t="s">
        <v>74</v>
      </c>
      <c r="D11922" t="s">
        <v>83</v>
      </c>
      <c r="E11922" t="s">
        <v>76</v>
      </c>
      <c r="F11922" s="7">
        <v>44068</v>
      </c>
      <c r="G11922" s="7">
        <v>44433</v>
      </c>
      <c r="H11922" t="s">
        <v>77</v>
      </c>
      <c r="I11922" t="s">
        <v>78</v>
      </c>
      <c r="J11922" s="7">
        <v>44783</v>
      </c>
      <c r="K11922" s="7">
        <v>45968</v>
      </c>
      <c r="L11922" s="7">
        <v>44433</v>
      </c>
      <c r="M11922" t="s">
        <v>77</v>
      </c>
      <c r="N11922" t="s">
        <v>92</v>
      </c>
      <c r="O11922">
        <v>2026</v>
      </c>
      <c r="P11922" s="2">
        <v>2</v>
      </c>
      <c r="Q11922" t="s">
        <v>80</v>
      </c>
      <c r="R11922" s="8">
        <v>46267</v>
      </c>
      <c r="S11922" s="2">
        <v>1</v>
      </c>
      <c r="T11922" s="2" t="s">
        <v>81</v>
      </c>
    </row>
    <row r="11923" spans="1:20" x14ac:dyDescent="0.25">
      <c r="A11923">
        <v>1120470205</v>
      </c>
      <c r="B11923">
        <v>119944342</v>
      </c>
      <c r="C11923" t="s">
        <v>82</v>
      </c>
      <c r="D11923" t="s">
        <v>75</v>
      </c>
      <c r="E11923" t="s">
        <v>76</v>
      </c>
      <c r="F11923" s="7">
        <v>44128</v>
      </c>
      <c r="G11923" s="7">
        <v>44493</v>
      </c>
      <c r="H11923" t="s">
        <v>86</v>
      </c>
      <c r="I11923" t="s">
        <v>87</v>
      </c>
      <c r="J11923" s="7">
        <v>45838</v>
      </c>
      <c r="K11923" s="7">
        <v>44131</v>
      </c>
      <c r="L11923" s="7">
        <v>44493</v>
      </c>
      <c r="M11923" t="s">
        <v>86</v>
      </c>
      <c r="N11923" t="s">
        <v>79</v>
      </c>
      <c r="O11923">
        <v>2026</v>
      </c>
      <c r="P11923" s="2">
        <v>2</v>
      </c>
      <c r="Q11923" t="s">
        <v>80</v>
      </c>
      <c r="R11923" s="8">
        <v>46267</v>
      </c>
      <c r="S11923" s="2">
        <v>1</v>
      </c>
      <c r="T11923" s="2" t="s">
        <v>81</v>
      </c>
    </row>
    <row r="11924" spans="1:20" x14ac:dyDescent="0.25">
      <c r="A11924">
        <v>1120470460</v>
      </c>
      <c r="B11924">
        <v>120119580</v>
      </c>
      <c r="C11924" t="s">
        <v>74</v>
      </c>
      <c r="D11924" t="s">
        <v>75</v>
      </c>
      <c r="E11924" t="s">
        <v>76</v>
      </c>
      <c r="F11924" s="7">
        <v>44167</v>
      </c>
      <c r="G11924" s="7">
        <v>45993</v>
      </c>
      <c r="H11924" t="s">
        <v>77</v>
      </c>
      <c r="I11924" t="s">
        <v>78</v>
      </c>
      <c r="J11924" s="7">
        <v>45824</v>
      </c>
      <c r="K11924" s="7">
        <v>44172</v>
      </c>
      <c r="L11924" s="7">
        <v>45993</v>
      </c>
      <c r="M11924" t="s">
        <v>77</v>
      </c>
      <c r="N11924" t="s">
        <v>79</v>
      </c>
      <c r="O11924">
        <v>2026</v>
      </c>
      <c r="P11924" s="2">
        <v>2</v>
      </c>
      <c r="Q11924" t="s">
        <v>80</v>
      </c>
      <c r="R11924" s="8">
        <v>46267</v>
      </c>
      <c r="S11924" s="2">
        <v>1</v>
      </c>
      <c r="T11924" s="2" t="s">
        <v>81</v>
      </c>
    </row>
    <row r="11925" spans="1:20" x14ac:dyDescent="0.25">
      <c r="A11925">
        <v>1120470689</v>
      </c>
      <c r="B11925">
        <v>120875761</v>
      </c>
      <c r="C11925" t="s">
        <v>82</v>
      </c>
      <c r="D11925" t="s">
        <v>88</v>
      </c>
      <c r="E11925" t="s">
        <v>76</v>
      </c>
      <c r="F11925" s="7">
        <v>44309</v>
      </c>
      <c r="G11925" s="7">
        <v>44674</v>
      </c>
      <c r="H11925" t="s">
        <v>77</v>
      </c>
      <c r="I11925" t="s">
        <v>78</v>
      </c>
      <c r="J11925" s="7">
        <v>45432</v>
      </c>
      <c r="K11925" s="7">
        <v>45748</v>
      </c>
      <c r="L11925" s="7">
        <v>44674</v>
      </c>
      <c r="M11925" t="s">
        <v>77</v>
      </c>
      <c r="N11925" t="s">
        <v>79</v>
      </c>
      <c r="O11925">
        <v>2026</v>
      </c>
      <c r="P11925" s="2">
        <v>2</v>
      </c>
      <c r="Q11925" t="s">
        <v>80</v>
      </c>
      <c r="R11925" s="8">
        <v>46267</v>
      </c>
      <c r="S11925" s="2">
        <v>1</v>
      </c>
      <c r="T11925" s="2" t="s">
        <v>81</v>
      </c>
    </row>
    <row r="11926" spans="1:20" x14ac:dyDescent="0.25">
      <c r="A11926">
        <v>1120470771</v>
      </c>
      <c r="B11926">
        <v>120934163</v>
      </c>
      <c r="C11926" t="s">
        <v>85</v>
      </c>
      <c r="D11926" t="s">
        <v>88</v>
      </c>
      <c r="E11926" t="s">
        <v>76</v>
      </c>
      <c r="F11926" s="7">
        <v>44319</v>
      </c>
      <c r="G11926" s="7">
        <v>46145</v>
      </c>
      <c r="H11926" t="s">
        <v>86</v>
      </c>
      <c r="I11926" t="s">
        <v>87</v>
      </c>
      <c r="J11926" s="7">
        <v>46088</v>
      </c>
      <c r="K11926" s="7">
        <v>45905</v>
      </c>
      <c r="L11926" s="7">
        <v>46145</v>
      </c>
      <c r="M11926" t="s">
        <v>86</v>
      </c>
      <c r="N11926" t="s">
        <v>79</v>
      </c>
      <c r="O11926">
        <v>2026</v>
      </c>
      <c r="P11926" s="2">
        <v>2</v>
      </c>
      <c r="Q11926" t="s">
        <v>80</v>
      </c>
      <c r="R11926" s="8">
        <v>46267</v>
      </c>
      <c r="S11926" s="2">
        <v>1</v>
      </c>
      <c r="T11926" s="2" t="s">
        <v>81</v>
      </c>
    </row>
    <row r="11927" spans="1:20" x14ac:dyDescent="0.25">
      <c r="A11927">
        <v>1120470782</v>
      </c>
      <c r="B11927">
        <v>120941846</v>
      </c>
      <c r="C11927" t="s">
        <v>91</v>
      </c>
      <c r="D11927" t="s">
        <v>88</v>
      </c>
      <c r="E11927" t="s">
        <v>76</v>
      </c>
      <c r="F11927" s="7">
        <v>44322</v>
      </c>
      <c r="G11927" s="7">
        <v>46148</v>
      </c>
      <c r="H11927" t="s">
        <v>77</v>
      </c>
      <c r="I11927" t="s">
        <v>78</v>
      </c>
      <c r="J11927" s="7">
        <v>46063</v>
      </c>
      <c r="K11927" s="7">
        <v>44323</v>
      </c>
      <c r="L11927" s="7">
        <v>46148</v>
      </c>
      <c r="M11927" t="s">
        <v>77</v>
      </c>
      <c r="N11927" t="s">
        <v>79</v>
      </c>
      <c r="O11927">
        <v>2026</v>
      </c>
      <c r="P11927" s="2">
        <v>2</v>
      </c>
      <c r="Q11927" t="s">
        <v>80</v>
      </c>
      <c r="R11927" s="8">
        <v>46267</v>
      </c>
      <c r="S11927" s="2">
        <v>1</v>
      </c>
      <c r="T11927" s="2" t="s">
        <v>81</v>
      </c>
    </row>
    <row r="11928" spans="1:20" x14ac:dyDescent="0.25">
      <c r="A11928">
        <v>1120470785</v>
      </c>
      <c r="B11928">
        <v>120943673</v>
      </c>
      <c r="C11928" t="s">
        <v>74</v>
      </c>
      <c r="D11928" t="s">
        <v>88</v>
      </c>
      <c r="E11928" t="s">
        <v>76</v>
      </c>
      <c r="F11928" s="7">
        <v>44322</v>
      </c>
      <c r="G11928" s="7">
        <v>46148</v>
      </c>
      <c r="H11928" t="s">
        <v>86</v>
      </c>
      <c r="I11928" t="s">
        <v>87</v>
      </c>
      <c r="J11928" s="7">
        <v>46063</v>
      </c>
      <c r="K11928" s="7">
        <v>45905</v>
      </c>
      <c r="L11928" s="7">
        <v>46148</v>
      </c>
      <c r="M11928" t="s">
        <v>86</v>
      </c>
      <c r="N11928" t="s">
        <v>79</v>
      </c>
      <c r="O11928">
        <v>2026</v>
      </c>
      <c r="P11928" s="2">
        <v>2</v>
      </c>
      <c r="Q11928" t="s">
        <v>80</v>
      </c>
      <c r="R11928" s="8">
        <v>46267</v>
      </c>
      <c r="S11928" s="2">
        <v>1</v>
      </c>
      <c r="T11928" s="2" t="s">
        <v>81</v>
      </c>
    </row>
    <row r="11929" spans="1:20" x14ac:dyDescent="0.25">
      <c r="A11929">
        <v>1120470801</v>
      </c>
      <c r="B11929">
        <v>120953039</v>
      </c>
      <c r="C11929" t="s">
        <v>82</v>
      </c>
      <c r="D11929" t="s">
        <v>83</v>
      </c>
      <c r="E11929" t="s">
        <v>76</v>
      </c>
      <c r="F11929" s="7">
        <v>44324</v>
      </c>
      <c r="G11929" s="7">
        <v>44508</v>
      </c>
      <c r="H11929" t="s">
        <v>77</v>
      </c>
      <c r="I11929" t="s">
        <v>84</v>
      </c>
      <c r="J11929" s="7">
        <v>45742</v>
      </c>
      <c r="K11929" s="7">
        <v>46058</v>
      </c>
      <c r="L11929" s="7">
        <v>44508</v>
      </c>
      <c r="M11929" t="s">
        <v>77</v>
      </c>
      <c r="N11929" t="s">
        <v>79</v>
      </c>
      <c r="O11929">
        <v>2026</v>
      </c>
      <c r="P11929" s="2">
        <v>2</v>
      </c>
      <c r="Q11929" t="s">
        <v>80</v>
      </c>
      <c r="R11929" s="8">
        <v>46267</v>
      </c>
      <c r="S11929" s="2">
        <v>1</v>
      </c>
      <c r="T11929" s="2" t="s">
        <v>81</v>
      </c>
    </row>
    <row r="11930" spans="1:20" x14ac:dyDescent="0.25">
      <c r="A11930">
        <v>1120471428</v>
      </c>
      <c r="B11930">
        <v>121793209</v>
      </c>
      <c r="C11930" t="s">
        <v>82</v>
      </c>
      <c r="D11930" t="s">
        <v>75</v>
      </c>
      <c r="E11930" t="s">
        <v>76</v>
      </c>
      <c r="F11930" s="7">
        <v>44402</v>
      </c>
      <c r="G11930" s="7">
        <v>44767</v>
      </c>
      <c r="H11930" t="s">
        <v>77</v>
      </c>
      <c r="I11930" t="s">
        <v>78</v>
      </c>
      <c r="J11930" s="7">
        <v>46210</v>
      </c>
      <c r="K11930" s="7">
        <v>45853</v>
      </c>
      <c r="L11930" s="7">
        <v>44767</v>
      </c>
      <c r="M11930" t="s">
        <v>77</v>
      </c>
      <c r="N11930" t="s">
        <v>79</v>
      </c>
      <c r="O11930">
        <v>2026</v>
      </c>
      <c r="P11930" s="2">
        <v>2</v>
      </c>
      <c r="Q11930" t="s">
        <v>80</v>
      </c>
      <c r="R11930" s="8">
        <v>46267</v>
      </c>
      <c r="S11930" s="2">
        <v>1</v>
      </c>
      <c r="T11930" s="2" t="s">
        <v>81</v>
      </c>
    </row>
    <row r="11931" spans="1:20" x14ac:dyDescent="0.25">
      <c r="A11931">
        <v>1120472255</v>
      </c>
      <c r="B11931">
        <v>122149709</v>
      </c>
      <c r="C11931" t="s">
        <v>74</v>
      </c>
      <c r="D11931" t="s">
        <v>75</v>
      </c>
      <c r="E11931" t="s">
        <v>76</v>
      </c>
      <c r="F11931" s="7">
        <v>44474</v>
      </c>
      <c r="G11931" s="7">
        <v>44839</v>
      </c>
      <c r="H11931" t="s">
        <v>86</v>
      </c>
      <c r="I11931" t="s">
        <v>87</v>
      </c>
      <c r="J11931" s="7">
        <v>46179</v>
      </c>
      <c r="K11931" s="7">
        <v>46203</v>
      </c>
      <c r="L11931" s="7">
        <v>44839</v>
      </c>
      <c r="M11931" t="s">
        <v>86</v>
      </c>
      <c r="N11931" t="s">
        <v>79</v>
      </c>
      <c r="O11931">
        <v>2026</v>
      </c>
      <c r="P11931" s="2">
        <v>2</v>
      </c>
      <c r="Q11931" t="s">
        <v>80</v>
      </c>
      <c r="R11931" s="8">
        <v>46267</v>
      </c>
      <c r="S11931" s="2">
        <v>1</v>
      </c>
      <c r="T11931" s="2" t="s">
        <v>81</v>
      </c>
    </row>
    <row r="11932" spans="1:20" x14ac:dyDescent="0.25">
      <c r="A11932">
        <v>1120472994</v>
      </c>
      <c r="B11932">
        <v>122481793</v>
      </c>
      <c r="C11932" t="s">
        <v>82</v>
      </c>
      <c r="D11932" t="s">
        <v>75</v>
      </c>
      <c r="E11932" t="s">
        <v>76</v>
      </c>
      <c r="F11932" s="7">
        <v>44543</v>
      </c>
      <c r="G11932" s="7">
        <v>44908</v>
      </c>
      <c r="H11932" t="s">
        <v>77</v>
      </c>
      <c r="I11932" t="s">
        <v>78</v>
      </c>
      <c r="J11932" s="7">
        <v>46197</v>
      </c>
      <c r="K11932" s="7">
        <v>44545</v>
      </c>
      <c r="L11932" s="7">
        <v>44908</v>
      </c>
      <c r="M11932" t="s">
        <v>77</v>
      </c>
      <c r="N11932" t="s">
        <v>79</v>
      </c>
      <c r="O11932">
        <v>2026</v>
      </c>
      <c r="P11932" s="2">
        <v>2</v>
      </c>
      <c r="Q11932" t="s">
        <v>80</v>
      </c>
      <c r="R11932" s="8">
        <v>46267</v>
      </c>
      <c r="S11932" s="2">
        <v>1</v>
      </c>
      <c r="T11932" s="2" t="s">
        <v>81</v>
      </c>
    </row>
    <row r="11933" spans="1:20" x14ac:dyDescent="0.25">
      <c r="A11933">
        <v>1120473118</v>
      </c>
      <c r="B11933">
        <v>123160015</v>
      </c>
      <c r="C11933" t="s">
        <v>74</v>
      </c>
      <c r="D11933" t="s">
        <v>75</v>
      </c>
      <c r="E11933" t="s">
        <v>76</v>
      </c>
      <c r="F11933" s="7">
        <v>44641</v>
      </c>
      <c r="G11933" s="7">
        <v>45006</v>
      </c>
      <c r="H11933" t="s">
        <v>77</v>
      </c>
      <c r="I11933" t="s">
        <v>78</v>
      </c>
      <c r="J11933" s="7"/>
      <c r="K11933" s="7">
        <v>44642</v>
      </c>
      <c r="L11933" s="7">
        <v>45006</v>
      </c>
      <c r="M11933" t="s">
        <v>77</v>
      </c>
      <c r="N11933"/>
      <c r="O11933">
        <v>2026</v>
      </c>
      <c r="P11933" s="2">
        <v>2</v>
      </c>
      <c r="Q11933" t="s">
        <v>80</v>
      </c>
      <c r="R11933" s="8">
        <v>46267</v>
      </c>
      <c r="S11933" s="2">
        <v>1</v>
      </c>
      <c r="T11933" s="2" t="s">
        <v>81</v>
      </c>
    </row>
    <row r="11934" spans="1:20" x14ac:dyDescent="0.25">
      <c r="A11934">
        <v>1120473629</v>
      </c>
      <c r="B11934">
        <v>123489202</v>
      </c>
      <c r="C11934" t="s">
        <v>82</v>
      </c>
      <c r="D11934" t="s">
        <v>83</v>
      </c>
      <c r="E11934" t="s">
        <v>76</v>
      </c>
      <c r="F11934" s="7">
        <v>44684</v>
      </c>
      <c r="G11934" s="7">
        <v>44868</v>
      </c>
      <c r="H11934" t="s">
        <v>77</v>
      </c>
      <c r="I11934" t="s">
        <v>84</v>
      </c>
      <c r="J11934" s="7">
        <v>45525</v>
      </c>
      <c r="K11934" s="7">
        <v>45748</v>
      </c>
      <c r="L11934" s="7">
        <v>44868</v>
      </c>
      <c r="M11934" t="s">
        <v>77</v>
      </c>
      <c r="N11934" t="s">
        <v>79</v>
      </c>
      <c r="O11934">
        <v>2026</v>
      </c>
      <c r="P11934" s="2">
        <v>2</v>
      </c>
      <c r="Q11934" t="s">
        <v>80</v>
      </c>
      <c r="R11934" s="8">
        <v>46267</v>
      </c>
      <c r="S11934" s="2">
        <v>1</v>
      </c>
      <c r="T11934" s="2" t="s">
        <v>81</v>
      </c>
    </row>
    <row r="11935" spans="1:20" x14ac:dyDescent="0.25">
      <c r="A11935">
        <v>1120474998</v>
      </c>
      <c r="B11935">
        <v>124210736</v>
      </c>
      <c r="C11935" t="s">
        <v>98</v>
      </c>
      <c r="D11935" t="s">
        <v>88</v>
      </c>
      <c r="E11935" t="s">
        <v>76</v>
      </c>
      <c r="F11935" s="7">
        <v>44775</v>
      </c>
      <c r="G11935" s="7">
        <v>46601</v>
      </c>
      <c r="H11935" t="s">
        <v>77</v>
      </c>
      <c r="I11935" t="s">
        <v>78</v>
      </c>
      <c r="J11935" s="7">
        <v>45953</v>
      </c>
      <c r="K11935" s="7">
        <v>44780</v>
      </c>
      <c r="L11935" s="7">
        <v>46601</v>
      </c>
      <c r="M11935" t="s">
        <v>77</v>
      </c>
      <c r="N11935" t="s">
        <v>79</v>
      </c>
      <c r="O11935">
        <v>2026</v>
      </c>
      <c r="P11935" s="2">
        <v>2</v>
      </c>
      <c r="Q11935" t="s">
        <v>80</v>
      </c>
      <c r="R11935" s="8">
        <v>46267</v>
      </c>
      <c r="S11935" s="2">
        <v>1</v>
      </c>
      <c r="T11935" s="2" t="s">
        <v>81</v>
      </c>
    </row>
    <row r="11936" spans="1:20" x14ac:dyDescent="0.25">
      <c r="A11936">
        <v>1120476479</v>
      </c>
      <c r="B11936">
        <v>124780010</v>
      </c>
      <c r="C11936" t="s">
        <v>74</v>
      </c>
      <c r="D11936" t="s">
        <v>75</v>
      </c>
      <c r="E11936" t="s">
        <v>76</v>
      </c>
      <c r="F11936" s="7">
        <v>44860</v>
      </c>
      <c r="G11936" s="7">
        <v>46686</v>
      </c>
      <c r="H11936" t="s">
        <v>86</v>
      </c>
      <c r="I11936" t="s">
        <v>87</v>
      </c>
      <c r="J11936" s="7"/>
      <c r="K11936" s="7">
        <v>44902</v>
      </c>
      <c r="L11936" s="7">
        <v>46686</v>
      </c>
      <c r="M11936" t="s">
        <v>86</v>
      </c>
      <c r="N11936"/>
      <c r="O11936">
        <v>2026</v>
      </c>
      <c r="P11936" s="2">
        <v>2</v>
      </c>
      <c r="Q11936" t="s">
        <v>80</v>
      </c>
      <c r="R11936" s="8">
        <v>46267</v>
      </c>
      <c r="S11936" s="2">
        <v>1</v>
      </c>
      <c r="T11936" s="2" t="s">
        <v>81</v>
      </c>
    </row>
    <row r="11937" spans="1:20" x14ac:dyDescent="0.25">
      <c r="A11937">
        <v>1120477154</v>
      </c>
      <c r="B11937">
        <v>126011928</v>
      </c>
      <c r="C11937" t="s">
        <v>82</v>
      </c>
      <c r="D11937" t="s">
        <v>88</v>
      </c>
      <c r="E11937" t="s">
        <v>76</v>
      </c>
      <c r="F11937" s="7">
        <v>45044</v>
      </c>
      <c r="G11937" s="7">
        <v>45410</v>
      </c>
      <c r="H11937" t="s">
        <v>77</v>
      </c>
      <c r="I11937" t="s">
        <v>78</v>
      </c>
      <c r="J11937" s="7">
        <v>46192</v>
      </c>
      <c r="K11937" s="7">
        <v>45102</v>
      </c>
      <c r="L11937" s="7">
        <v>45410</v>
      </c>
      <c r="M11937" t="s">
        <v>77</v>
      </c>
      <c r="N11937" t="s">
        <v>79</v>
      </c>
      <c r="O11937">
        <v>2026</v>
      </c>
      <c r="P11937" s="2">
        <v>2</v>
      </c>
      <c r="Q11937" t="s">
        <v>80</v>
      </c>
      <c r="R11937" s="8">
        <v>46267</v>
      </c>
      <c r="S11937" s="2">
        <v>1</v>
      </c>
      <c r="T11937" s="2" t="s">
        <v>81</v>
      </c>
    </row>
    <row r="11938" spans="1:20" x14ac:dyDescent="0.25">
      <c r="A11938">
        <v>1120477522</v>
      </c>
      <c r="B11938">
        <v>126192607</v>
      </c>
      <c r="C11938" t="s">
        <v>82</v>
      </c>
      <c r="D11938" t="s">
        <v>88</v>
      </c>
      <c r="E11938" t="s">
        <v>76</v>
      </c>
      <c r="F11938" s="7">
        <v>45066</v>
      </c>
      <c r="G11938" s="7">
        <v>45432</v>
      </c>
      <c r="H11938" t="s">
        <v>77</v>
      </c>
      <c r="I11938" t="s">
        <v>84</v>
      </c>
      <c r="J11938" s="7">
        <v>45491</v>
      </c>
      <c r="K11938" s="7">
        <v>45457</v>
      </c>
      <c r="L11938" s="7">
        <v>45432</v>
      </c>
      <c r="M11938" t="s">
        <v>77</v>
      </c>
      <c r="N11938" t="s">
        <v>79</v>
      </c>
      <c r="O11938">
        <v>2026</v>
      </c>
      <c r="P11938" s="2">
        <v>2</v>
      </c>
      <c r="Q11938" t="s">
        <v>80</v>
      </c>
      <c r="R11938" s="8">
        <v>46267</v>
      </c>
      <c r="S11938" s="2">
        <v>1</v>
      </c>
      <c r="T11938" s="2" t="s">
        <v>81</v>
      </c>
    </row>
    <row r="11939" spans="1:20" x14ac:dyDescent="0.25">
      <c r="A11939">
        <v>1120477530</v>
      </c>
      <c r="B11939">
        <v>126193469</v>
      </c>
      <c r="C11939" t="s">
        <v>82</v>
      </c>
      <c r="D11939" t="s">
        <v>88</v>
      </c>
      <c r="E11939" t="s">
        <v>76</v>
      </c>
      <c r="F11939" s="7">
        <v>45066</v>
      </c>
      <c r="G11939" s="7">
        <v>45432</v>
      </c>
      <c r="H11939" t="s">
        <v>86</v>
      </c>
      <c r="I11939" t="s">
        <v>87</v>
      </c>
      <c r="J11939" s="7">
        <v>45491</v>
      </c>
      <c r="K11939" s="7">
        <v>45748</v>
      </c>
      <c r="L11939" s="7">
        <v>45432</v>
      </c>
      <c r="M11939" t="s">
        <v>86</v>
      </c>
      <c r="N11939" t="s">
        <v>79</v>
      </c>
      <c r="O11939">
        <v>2026</v>
      </c>
      <c r="P11939" s="2">
        <v>2</v>
      </c>
      <c r="Q11939" t="s">
        <v>80</v>
      </c>
      <c r="R11939" s="8">
        <v>46267</v>
      </c>
      <c r="S11939" s="2">
        <v>1</v>
      </c>
      <c r="T11939" s="2" t="s">
        <v>81</v>
      </c>
    </row>
    <row r="11940" spans="1:20" x14ac:dyDescent="0.25">
      <c r="A11940">
        <v>1120477624</v>
      </c>
      <c r="B11940">
        <v>126233530</v>
      </c>
      <c r="C11940" t="s">
        <v>82</v>
      </c>
      <c r="D11940" t="s">
        <v>88</v>
      </c>
      <c r="E11940" t="s">
        <v>76</v>
      </c>
      <c r="F11940" s="7">
        <v>45072</v>
      </c>
      <c r="G11940" s="7">
        <v>45438</v>
      </c>
      <c r="H11940" t="s">
        <v>77</v>
      </c>
      <c r="I11940" t="s">
        <v>78</v>
      </c>
      <c r="J11940" s="7">
        <v>45432</v>
      </c>
      <c r="K11940" s="7">
        <v>45747</v>
      </c>
      <c r="L11940" s="7">
        <v>45438</v>
      </c>
      <c r="M11940" t="s">
        <v>77</v>
      </c>
      <c r="N11940" t="s">
        <v>79</v>
      </c>
      <c r="O11940">
        <v>2026</v>
      </c>
      <c r="P11940" s="2">
        <v>2</v>
      </c>
      <c r="Q11940" t="s">
        <v>80</v>
      </c>
      <c r="R11940" s="8">
        <v>46267</v>
      </c>
      <c r="S11940" s="2">
        <v>1</v>
      </c>
      <c r="T11940" s="2" t="s">
        <v>81</v>
      </c>
    </row>
    <row r="11941" spans="1:20" x14ac:dyDescent="0.25">
      <c r="A11941">
        <v>1120477737</v>
      </c>
      <c r="B11941">
        <v>126298249</v>
      </c>
      <c r="C11941" t="s">
        <v>93</v>
      </c>
      <c r="D11941" t="s">
        <v>88</v>
      </c>
      <c r="E11941" t="s">
        <v>76</v>
      </c>
      <c r="F11941" s="7">
        <v>45082</v>
      </c>
      <c r="G11941" s="7">
        <v>46909</v>
      </c>
      <c r="H11941" t="s">
        <v>77</v>
      </c>
      <c r="I11941" t="s">
        <v>78</v>
      </c>
      <c r="J11941" s="7">
        <v>46187</v>
      </c>
      <c r="K11941" s="7">
        <v>45086</v>
      </c>
      <c r="L11941" s="7">
        <v>46909</v>
      </c>
      <c r="M11941" t="s">
        <v>77</v>
      </c>
      <c r="N11941" t="s">
        <v>79</v>
      </c>
      <c r="O11941">
        <v>2026</v>
      </c>
      <c r="P11941" s="2">
        <v>2</v>
      </c>
      <c r="Q11941" t="s">
        <v>80</v>
      </c>
      <c r="R11941" s="8">
        <v>46267</v>
      </c>
      <c r="S11941" s="2">
        <v>1</v>
      </c>
      <c r="T11941" s="2" t="s">
        <v>81</v>
      </c>
    </row>
    <row r="11942" spans="1:20" x14ac:dyDescent="0.25">
      <c r="A11942">
        <v>1120478053</v>
      </c>
      <c r="B11942">
        <v>126443210</v>
      </c>
      <c r="C11942" t="s">
        <v>74</v>
      </c>
      <c r="D11942" t="s">
        <v>88</v>
      </c>
      <c r="E11942" t="s">
        <v>76</v>
      </c>
      <c r="F11942" s="7">
        <v>45101</v>
      </c>
      <c r="G11942" s="7">
        <v>45467</v>
      </c>
      <c r="H11942" t="s">
        <v>86</v>
      </c>
      <c r="I11942" t="s">
        <v>87</v>
      </c>
      <c r="J11942" s="7"/>
      <c r="K11942" s="7">
        <v>45108</v>
      </c>
      <c r="L11942" s="7">
        <v>45467</v>
      </c>
      <c r="M11942" t="s">
        <v>86</v>
      </c>
      <c r="N11942"/>
      <c r="O11942">
        <v>2026</v>
      </c>
      <c r="P11942" s="2">
        <v>2</v>
      </c>
      <c r="Q11942" t="s">
        <v>80</v>
      </c>
      <c r="R11942" s="8">
        <v>46267</v>
      </c>
      <c r="S11942" s="2">
        <v>1</v>
      </c>
      <c r="T11942" s="2" t="s">
        <v>81</v>
      </c>
    </row>
    <row r="11943" spans="1:20" x14ac:dyDescent="0.25">
      <c r="A11943">
        <v>1120478199</v>
      </c>
      <c r="B11943">
        <v>126512054</v>
      </c>
      <c r="C11943" t="s">
        <v>98</v>
      </c>
      <c r="D11943" t="s">
        <v>83</v>
      </c>
      <c r="E11943" t="s">
        <v>76</v>
      </c>
      <c r="F11943" s="7">
        <v>45113</v>
      </c>
      <c r="G11943" s="7">
        <v>45297</v>
      </c>
      <c r="H11943" t="s">
        <v>77</v>
      </c>
      <c r="I11943" t="s">
        <v>78</v>
      </c>
      <c r="J11943" s="7">
        <v>45488</v>
      </c>
      <c r="K11943" s="7">
        <v>45887</v>
      </c>
      <c r="L11943" s="7">
        <v>45297</v>
      </c>
      <c r="M11943" t="s">
        <v>77</v>
      </c>
      <c r="N11943" t="s">
        <v>79</v>
      </c>
      <c r="O11943">
        <v>2026</v>
      </c>
      <c r="P11943" s="2">
        <v>2</v>
      </c>
      <c r="Q11943" t="s">
        <v>80</v>
      </c>
      <c r="R11943" s="8">
        <v>46267</v>
      </c>
      <c r="S11943" s="2">
        <v>1</v>
      </c>
      <c r="T11943" s="2" t="s">
        <v>81</v>
      </c>
    </row>
    <row r="11944" spans="1:20" x14ac:dyDescent="0.25">
      <c r="A11944">
        <v>1120478221</v>
      </c>
      <c r="B11944">
        <v>126524280</v>
      </c>
      <c r="C11944" t="s">
        <v>82</v>
      </c>
      <c r="D11944" t="s">
        <v>88</v>
      </c>
      <c r="E11944" t="s">
        <v>76</v>
      </c>
      <c r="F11944" s="7">
        <v>45114</v>
      </c>
      <c r="G11944" s="7">
        <v>45480</v>
      </c>
      <c r="H11944" t="s">
        <v>77</v>
      </c>
      <c r="I11944" t="s">
        <v>84</v>
      </c>
      <c r="J11944" s="7">
        <v>45580</v>
      </c>
      <c r="K11944" s="7">
        <v>46062</v>
      </c>
      <c r="L11944" s="7">
        <v>45480</v>
      </c>
      <c r="M11944" t="s">
        <v>77</v>
      </c>
      <c r="N11944" t="s">
        <v>79</v>
      </c>
      <c r="O11944">
        <v>2026</v>
      </c>
      <c r="P11944" s="2">
        <v>2</v>
      </c>
      <c r="Q11944" t="s">
        <v>80</v>
      </c>
      <c r="R11944" s="8">
        <v>46267</v>
      </c>
      <c r="S11944" s="2">
        <v>1</v>
      </c>
      <c r="T11944" s="2" t="s">
        <v>81</v>
      </c>
    </row>
    <row r="11945" spans="1:20" x14ac:dyDescent="0.25">
      <c r="A11945">
        <v>1120478565</v>
      </c>
      <c r="B11945">
        <v>126658448</v>
      </c>
      <c r="C11945" t="s">
        <v>85</v>
      </c>
      <c r="D11945" t="s">
        <v>88</v>
      </c>
      <c r="E11945" t="s">
        <v>76</v>
      </c>
      <c r="F11945" s="7">
        <v>45131</v>
      </c>
      <c r="G11945" s="7">
        <v>45497</v>
      </c>
      <c r="H11945" t="s">
        <v>77</v>
      </c>
      <c r="I11945" t="s">
        <v>78</v>
      </c>
      <c r="J11945" s="7">
        <v>45824</v>
      </c>
      <c r="K11945" s="7">
        <v>46120</v>
      </c>
      <c r="L11945" s="7">
        <v>45497</v>
      </c>
      <c r="M11945" t="s">
        <v>77</v>
      </c>
      <c r="N11945" t="s">
        <v>79</v>
      </c>
      <c r="O11945">
        <v>2026</v>
      </c>
      <c r="P11945" s="2">
        <v>2</v>
      </c>
      <c r="Q11945" t="s">
        <v>80</v>
      </c>
      <c r="R11945" s="8">
        <v>46267</v>
      </c>
      <c r="S11945" s="2">
        <v>1</v>
      </c>
      <c r="T11945" s="2" t="s">
        <v>81</v>
      </c>
    </row>
    <row r="11946" spans="1:20" x14ac:dyDescent="0.25">
      <c r="A11946">
        <v>1120478752</v>
      </c>
      <c r="B11946">
        <v>126719150</v>
      </c>
      <c r="C11946" t="s">
        <v>74</v>
      </c>
      <c r="D11946" t="s">
        <v>88</v>
      </c>
      <c r="E11946" t="s">
        <v>76</v>
      </c>
      <c r="F11946" s="7">
        <v>45139</v>
      </c>
      <c r="G11946" s="7">
        <v>45505</v>
      </c>
      <c r="H11946" t="s">
        <v>86</v>
      </c>
      <c r="I11946" t="s">
        <v>87</v>
      </c>
      <c r="J11946" s="7">
        <v>45546</v>
      </c>
      <c r="K11946" s="7">
        <v>45144</v>
      </c>
      <c r="L11946" s="7">
        <v>45505</v>
      </c>
      <c r="M11946" t="s">
        <v>86</v>
      </c>
      <c r="N11946" t="s">
        <v>79</v>
      </c>
      <c r="O11946">
        <v>2026</v>
      </c>
      <c r="P11946" s="2">
        <v>2</v>
      </c>
      <c r="Q11946" t="s">
        <v>80</v>
      </c>
      <c r="R11946" s="8">
        <v>46267</v>
      </c>
      <c r="S11946" s="2">
        <v>1</v>
      </c>
      <c r="T11946" s="2" t="s">
        <v>81</v>
      </c>
    </row>
    <row r="11947" spans="1:20" x14ac:dyDescent="0.25">
      <c r="A11947">
        <v>1120479193</v>
      </c>
      <c r="B11947">
        <v>126894863</v>
      </c>
      <c r="C11947" t="s">
        <v>85</v>
      </c>
      <c r="D11947" t="s">
        <v>88</v>
      </c>
      <c r="E11947" t="s">
        <v>76</v>
      </c>
      <c r="F11947" s="7">
        <v>45161</v>
      </c>
      <c r="G11947" s="7">
        <v>46988</v>
      </c>
      <c r="H11947" t="s">
        <v>77</v>
      </c>
      <c r="I11947" t="s">
        <v>78</v>
      </c>
      <c r="J11947" s="7">
        <v>45604</v>
      </c>
      <c r="K11947" s="7">
        <v>45164</v>
      </c>
      <c r="L11947" s="7">
        <v>46988</v>
      </c>
      <c r="M11947" t="s">
        <v>77</v>
      </c>
      <c r="N11947" t="s">
        <v>79</v>
      </c>
      <c r="O11947">
        <v>2026</v>
      </c>
      <c r="P11947" s="2">
        <v>2</v>
      </c>
      <c r="Q11947" t="s">
        <v>80</v>
      </c>
      <c r="R11947" s="8">
        <v>46267</v>
      </c>
      <c r="S11947" s="2">
        <v>1</v>
      </c>
      <c r="T11947" s="2" t="s">
        <v>81</v>
      </c>
    </row>
    <row r="11948" spans="1:20" x14ac:dyDescent="0.25">
      <c r="A11948">
        <v>1120479511</v>
      </c>
      <c r="B11948">
        <v>127013325</v>
      </c>
      <c r="C11948" t="s">
        <v>85</v>
      </c>
      <c r="D11948" t="s">
        <v>88</v>
      </c>
      <c r="E11948" t="s">
        <v>76</v>
      </c>
      <c r="F11948" s="7">
        <v>45178</v>
      </c>
      <c r="G11948" s="7">
        <v>45544</v>
      </c>
      <c r="H11948" t="s">
        <v>86</v>
      </c>
      <c r="I11948" t="s">
        <v>87</v>
      </c>
      <c r="J11948" s="7">
        <v>46180</v>
      </c>
      <c r="K11948" s="7">
        <v>46052</v>
      </c>
      <c r="L11948" s="7">
        <v>45544</v>
      </c>
      <c r="M11948" t="s">
        <v>86</v>
      </c>
      <c r="N11948" t="s">
        <v>79</v>
      </c>
      <c r="O11948">
        <v>2026</v>
      </c>
      <c r="P11948" s="2">
        <v>2</v>
      </c>
      <c r="Q11948" t="s">
        <v>80</v>
      </c>
      <c r="R11948" s="8">
        <v>46267</v>
      </c>
      <c r="S11948" s="2">
        <v>1</v>
      </c>
      <c r="T11948" s="2" t="s">
        <v>81</v>
      </c>
    </row>
    <row r="11949" spans="1:20" x14ac:dyDescent="0.25">
      <c r="A11949">
        <v>1120479693</v>
      </c>
      <c r="B11949">
        <v>127082020</v>
      </c>
      <c r="C11949" t="s">
        <v>98</v>
      </c>
      <c r="D11949" t="s">
        <v>88</v>
      </c>
      <c r="E11949" t="s">
        <v>76</v>
      </c>
      <c r="F11949" s="7">
        <v>45187</v>
      </c>
      <c r="G11949" s="7">
        <v>45553</v>
      </c>
      <c r="H11949" t="s">
        <v>77</v>
      </c>
      <c r="I11949" t="s">
        <v>78</v>
      </c>
      <c r="J11949" s="7">
        <v>45504</v>
      </c>
      <c r="K11949" s="7">
        <v>45538</v>
      </c>
      <c r="L11949" s="7">
        <v>45553</v>
      </c>
      <c r="M11949" t="s">
        <v>77</v>
      </c>
      <c r="N11949" t="s">
        <v>79</v>
      </c>
      <c r="O11949">
        <v>2026</v>
      </c>
      <c r="P11949" s="2">
        <v>2</v>
      </c>
      <c r="Q11949" t="s">
        <v>80</v>
      </c>
      <c r="R11949" s="8">
        <v>46267</v>
      </c>
      <c r="S11949" s="2">
        <v>1</v>
      </c>
      <c r="T11949" s="2" t="s">
        <v>81</v>
      </c>
    </row>
    <row r="11950" spans="1:20" x14ac:dyDescent="0.25">
      <c r="A11950">
        <v>1120481120</v>
      </c>
      <c r="B11950">
        <v>128268486</v>
      </c>
      <c r="C11950" t="s">
        <v>82</v>
      </c>
      <c r="D11950" t="s">
        <v>88</v>
      </c>
      <c r="E11950" t="s">
        <v>76</v>
      </c>
      <c r="F11950" s="7">
        <v>45358</v>
      </c>
      <c r="G11950" s="7">
        <v>47184</v>
      </c>
      <c r="H11950" t="s">
        <v>77</v>
      </c>
      <c r="I11950" t="s">
        <v>78</v>
      </c>
      <c r="J11950" s="7"/>
      <c r="K11950" s="7">
        <v>45365</v>
      </c>
      <c r="L11950" s="7">
        <v>47184</v>
      </c>
      <c r="M11950" t="s">
        <v>77</v>
      </c>
      <c r="N11950"/>
      <c r="O11950">
        <v>2026</v>
      </c>
      <c r="P11950" s="2">
        <v>2</v>
      </c>
      <c r="Q11950" t="s">
        <v>80</v>
      </c>
      <c r="R11950" s="8">
        <v>46267</v>
      </c>
      <c r="S11950" s="2">
        <v>1</v>
      </c>
      <c r="T11950" s="2" t="s">
        <v>81</v>
      </c>
    </row>
    <row r="11951" spans="1:20" x14ac:dyDescent="0.25">
      <c r="A11951">
        <v>1120481338</v>
      </c>
      <c r="B11951">
        <v>128496169</v>
      </c>
      <c r="C11951" t="s">
        <v>98</v>
      </c>
      <c r="D11951" t="s">
        <v>83</v>
      </c>
      <c r="E11951" t="s">
        <v>76</v>
      </c>
      <c r="F11951" s="7">
        <v>45386</v>
      </c>
      <c r="G11951" s="7">
        <v>45566</v>
      </c>
      <c r="H11951" t="s">
        <v>77</v>
      </c>
      <c r="I11951" t="s">
        <v>84</v>
      </c>
      <c r="J11951" s="7"/>
      <c r="K11951" s="7">
        <v>45392</v>
      </c>
      <c r="L11951" s="7">
        <v>45566</v>
      </c>
      <c r="M11951" t="s">
        <v>77</v>
      </c>
      <c r="N11951"/>
      <c r="O11951">
        <v>2026</v>
      </c>
      <c r="P11951" s="2">
        <v>2</v>
      </c>
      <c r="Q11951" t="s">
        <v>80</v>
      </c>
      <c r="R11951" s="8">
        <v>46267</v>
      </c>
      <c r="S11951" s="2">
        <v>1</v>
      </c>
      <c r="T11951" s="2" t="s">
        <v>81</v>
      </c>
    </row>
    <row r="11952" spans="1:20" x14ac:dyDescent="0.25">
      <c r="A11952">
        <v>1120481592</v>
      </c>
      <c r="B11952">
        <v>128775764</v>
      </c>
      <c r="C11952" t="s">
        <v>98</v>
      </c>
      <c r="D11952" t="s">
        <v>83</v>
      </c>
      <c r="E11952" t="s">
        <v>76</v>
      </c>
      <c r="F11952" s="7">
        <v>45425</v>
      </c>
      <c r="G11952" s="7">
        <v>45605</v>
      </c>
      <c r="H11952" t="s">
        <v>77</v>
      </c>
      <c r="I11952" t="s">
        <v>84</v>
      </c>
      <c r="J11952" s="7">
        <v>46131</v>
      </c>
      <c r="K11952" s="7">
        <v>46009</v>
      </c>
      <c r="L11952" s="7">
        <v>45605</v>
      </c>
      <c r="M11952" t="s">
        <v>77</v>
      </c>
      <c r="N11952" t="s">
        <v>79</v>
      </c>
      <c r="O11952">
        <v>2026</v>
      </c>
      <c r="P11952" s="2">
        <v>2</v>
      </c>
      <c r="Q11952" t="s">
        <v>80</v>
      </c>
      <c r="R11952" s="8">
        <v>46267</v>
      </c>
      <c r="S11952" s="2">
        <v>1</v>
      </c>
      <c r="T11952" s="2" t="s">
        <v>81</v>
      </c>
    </row>
    <row r="11953" spans="1:20" x14ac:dyDescent="0.25">
      <c r="A11953">
        <v>1120481933</v>
      </c>
      <c r="B11953">
        <v>129134201</v>
      </c>
      <c r="C11953" t="s">
        <v>82</v>
      </c>
      <c r="D11953" t="s">
        <v>88</v>
      </c>
      <c r="E11953" t="s">
        <v>76</v>
      </c>
      <c r="F11953" s="7">
        <v>45469</v>
      </c>
      <c r="G11953" s="7">
        <v>45834</v>
      </c>
      <c r="H11953" t="s">
        <v>77</v>
      </c>
      <c r="I11953" t="s">
        <v>78</v>
      </c>
      <c r="J11953" s="7"/>
      <c r="K11953" s="7">
        <v>45747</v>
      </c>
      <c r="L11953" s="7">
        <v>45834</v>
      </c>
      <c r="M11953" t="s">
        <v>77</v>
      </c>
      <c r="N11953"/>
      <c r="O11953">
        <v>2026</v>
      </c>
      <c r="P11953" s="2">
        <v>2</v>
      </c>
      <c r="Q11953" t="s">
        <v>80</v>
      </c>
      <c r="R11953" s="8">
        <v>46267</v>
      </c>
      <c r="S11953" s="2">
        <v>1</v>
      </c>
      <c r="T11953" s="2" t="s">
        <v>81</v>
      </c>
    </row>
    <row r="11954" spans="1:20" x14ac:dyDescent="0.25">
      <c r="A11954">
        <v>1120482056</v>
      </c>
      <c r="B11954">
        <v>129218335</v>
      </c>
      <c r="C11954" t="s">
        <v>82</v>
      </c>
      <c r="D11954" t="s">
        <v>83</v>
      </c>
      <c r="E11954" t="s">
        <v>76</v>
      </c>
      <c r="F11954" s="7">
        <v>45486</v>
      </c>
      <c r="G11954" s="7">
        <v>45670</v>
      </c>
      <c r="H11954" t="s">
        <v>77</v>
      </c>
      <c r="I11954" t="s">
        <v>78</v>
      </c>
      <c r="J11954" s="7">
        <v>46067</v>
      </c>
      <c r="K11954" s="7">
        <v>45747</v>
      </c>
      <c r="L11954" s="7">
        <v>45670</v>
      </c>
      <c r="M11954" t="s">
        <v>77</v>
      </c>
      <c r="N11954" t="s">
        <v>79</v>
      </c>
      <c r="O11954">
        <v>2026</v>
      </c>
      <c r="P11954" s="2">
        <v>2</v>
      </c>
      <c r="Q11954" t="s">
        <v>80</v>
      </c>
      <c r="R11954" s="8">
        <v>46267</v>
      </c>
      <c r="S11954" s="2">
        <v>1</v>
      </c>
      <c r="T11954" s="2" t="s">
        <v>81</v>
      </c>
    </row>
    <row r="11955" spans="1:20" x14ac:dyDescent="0.25">
      <c r="A11955">
        <v>1120482057</v>
      </c>
      <c r="B11955">
        <v>129218335</v>
      </c>
      <c r="C11955" t="s">
        <v>82</v>
      </c>
      <c r="D11955" t="s">
        <v>83</v>
      </c>
      <c r="E11955" t="s">
        <v>76</v>
      </c>
      <c r="F11955" s="7">
        <v>45486</v>
      </c>
      <c r="G11955" s="7">
        <v>45670</v>
      </c>
      <c r="H11955" t="s">
        <v>77</v>
      </c>
      <c r="I11955" t="s">
        <v>78</v>
      </c>
      <c r="J11955" s="7">
        <v>46067</v>
      </c>
      <c r="K11955" s="7">
        <v>46177</v>
      </c>
      <c r="L11955" s="7">
        <v>45670</v>
      </c>
      <c r="M11955" t="s">
        <v>77</v>
      </c>
      <c r="N11955" t="s">
        <v>79</v>
      </c>
      <c r="O11955">
        <v>2026</v>
      </c>
      <c r="P11955" s="2">
        <v>2</v>
      </c>
      <c r="Q11955" t="s">
        <v>80</v>
      </c>
      <c r="R11955" s="8">
        <v>46267</v>
      </c>
      <c r="S11955" s="2">
        <v>1</v>
      </c>
      <c r="T11955" s="2" t="s">
        <v>81</v>
      </c>
    </row>
    <row r="11956" spans="1:20" x14ac:dyDescent="0.25">
      <c r="A11956">
        <v>1120482217</v>
      </c>
      <c r="B11956">
        <v>129310265</v>
      </c>
      <c r="C11956" t="s">
        <v>74</v>
      </c>
      <c r="D11956" t="s">
        <v>75</v>
      </c>
      <c r="E11956" t="s">
        <v>76</v>
      </c>
      <c r="F11956" s="7">
        <v>45503</v>
      </c>
      <c r="G11956" s="7">
        <v>46583</v>
      </c>
      <c r="H11956" t="s">
        <v>86</v>
      </c>
      <c r="I11956" t="s">
        <v>87</v>
      </c>
      <c r="J11956" s="7"/>
      <c r="K11956" s="7">
        <v>45511</v>
      </c>
      <c r="L11956" s="7">
        <v>46583</v>
      </c>
      <c r="M11956" t="s">
        <v>86</v>
      </c>
      <c r="N11956"/>
      <c r="O11956">
        <v>2026</v>
      </c>
      <c r="P11956" s="2">
        <v>2</v>
      </c>
      <c r="Q11956" t="s">
        <v>80</v>
      </c>
      <c r="R11956" s="8">
        <v>46267</v>
      </c>
      <c r="S11956" s="2">
        <v>1</v>
      </c>
      <c r="T11956" s="2" t="s">
        <v>81</v>
      </c>
    </row>
    <row r="11957" spans="1:20" x14ac:dyDescent="0.25">
      <c r="A11957">
        <v>1120482886</v>
      </c>
      <c r="B11957">
        <v>129545272</v>
      </c>
      <c r="C11957" t="s">
        <v>82</v>
      </c>
      <c r="D11957" t="s">
        <v>75</v>
      </c>
      <c r="E11957" t="s">
        <v>76</v>
      </c>
      <c r="F11957" s="7">
        <v>45552</v>
      </c>
      <c r="G11957" s="7">
        <v>45917</v>
      </c>
      <c r="H11957" t="s">
        <v>77</v>
      </c>
      <c r="I11957" t="s">
        <v>78</v>
      </c>
      <c r="J11957" s="7"/>
      <c r="K11957" s="7">
        <v>45574</v>
      </c>
      <c r="L11957" s="7">
        <v>45917</v>
      </c>
      <c r="M11957" t="s">
        <v>77</v>
      </c>
      <c r="N11957"/>
      <c r="O11957">
        <v>2026</v>
      </c>
      <c r="P11957" s="2">
        <v>2</v>
      </c>
      <c r="Q11957" t="s">
        <v>80</v>
      </c>
      <c r="R11957" s="8">
        <v>46267</v>
      </c>
      <c r="S11957" s="2">
        <v>1</v>
      </c>
      <c r="T11957" s="2" t="s">
        <v>81</v>
      </c>
    </row>
    <row r="11958" spans="1:20" x14ac:dyDescent="0.25">
      <c r="A11958">
        <v>1120483512</v>
      </c>
      <c r="B11958">
        <v>129749772</v>
      </c>
      <c r="C11958" t="s">
        <v>74</v>
      </c>
      <c r="D11958" t="s">
        <v>88</v>
      </c>
      <c r="E11958" t="s">
        <v>76</v>
      </c>
      <c r="F11958" s="7">
        <v>45568</v>
      </c>
      <c r="G11958" s="7">
        <v>45933</v>
      </c>
      <c r="H11958" t="s">
        <v>77</v>
      </c>
      <c r="I11958" t="s">
        <v>78</v>
      </c>
      <c r="J11958" s="7"/>
      <c r="K11958" s="7">
        <v>45595</v>
      </c>
      <c r="L11958" s="7">
        <v>45933</v>
      </c>
      <c r="M11958" t="s">
        <v>77</v>
      </c>
      <c r="N11958"/>
      <c r="O11958">
        <v>2026</v>
      </c>
      <c r="P11958" s="2">
        <v>2</v>
      </c>
      <c r="Q11958" t="s">
        <v>80</v>
      </c>
      <c r="R11958" s="8">
        <v>46267</v>
      </c>
      <c r="S11958" s="2">
        <v>1</v>
      </c>
      <c r="T11958" s="2" t="s">
        <v>81</v>
      </c>
    </row>
    <row r="11959" spans="1:20" x14ac:dyDescent="0.25">
      <c r="A11959">
        <v>1120484076</v>
      </c>
      <c r="B11959">
        <v>130858280</v>
      </c>
      <c r="C11959" t="s">
        <v>90</v>
      </c>
      <c r="D11959" t="s">
        <v>88</v>
      </c>
      <c r="E11959" t="s">
        <v>76</v>
      </c>
      <c r="F11959" s="7">
        <v>45698</v>
      </c>
      <c r="G11959" s="7">
        <v>46063</v>
      </c>
      <c r="H11959" t="s">
        <v>77</v>
      </c>
      <c r="I11959" t="s">
        <v>78</v>
      </c>
      <c r="J11959" s="7"/>
      <c r="K11959" s="7">
        <v>45747</v>
      </c>
      <c r="L11959" s="7">
        <v>46063</v>
      </c>
      <c r="M11959" t="s">
        <v>77</v>
      </c>
      <c r="N11959"/>
      <c r="O11959">
        <v>2026</v>
      </c>
      <c r="P11959" s="2">
        <v>2</v>
      </c>
      <c r="Q11959" t="s">
        <v>80</v>
      </c>
      <c r="R11959" s="8">
        <v>46267</v>
      </c>
      <c r="S11959" s="2">
        <v>1</v>
      </c>
      <c r="T11959" s="2" t="s">
        <v>81</v>
      </c>
    </row>
    <row r="11960" spans="1:20" x14ac:dyDescent="0.25">
      <c r="A11960">
        <v>1120484928</v>
      </c>
      <c r="B11960">
        <v>131368788</v>
      </c>
      <c r="C11960" t="s">
        <v>74</v>
      </c>
      <c r="D11960" t="s">
        <v>88</v>
      </c>
      <c r="E11960" t="s">
        <v>76</v>
      </c>
      <c r="F11960" s="7">
        <v>45824</v>
      </c>
      <c r="G11960" s="7">
        <v>47650</v>
      </c>
      <c r="H11960" t="s">
        <v>77</v>
      </c>
      <c r="I11960" t="s">
        <v>78</v>
      </c>
      <c r="J11960" s="7"/>
      <c r="K11960" s="7">
        <v>45971</v>
      </c>
      <c r="L11960" s="7">
        <v>47650</v>
      </c>
      <c r="M11960" t="s">
        <v>77</v>
      </c>
      <c r="N11960"/>
      <c r="O11960">
        <v>2026</v>
      </c>
      <c r="P11960" s="2">
        <v>2</v>
      </c>
      <c r="Q11960" t="s">
        <v>80</v>
      </c>
      <c r="R11960" s="8">
        <v>46267</v>
      </c>
      <c r="S11960" s="2">
        <v>1</v>
      </c>
      <c r="T11960" s="2" t="s">
        <v>81</v>
      </c>
    </row>
    <row r="11961" spans="1:20" x14ac:dyDescent="0.25">
      <c r="A11961">
        <v>1120485515</v>
      </c>
      <c r="B11961">
        <v>131597497</v>
      </c>
      <c r="C11961" t="s">
        <v>82</v>
      </c>
      <c r="D11961" t="s">
        <v>83</v>
      </c>
      <c r="E11961" t="s">
        <v>76</v>
      </c>
      <c r="F11961" s="7">
        <v>45804</v>
      </c>
      <c r="G11961" s="7">
        <v>47630</v>
      </c>
      <c r="H11961" t="s">
        <v>77</v>
      </c>
      <c r="I11961" t="s">
        <v>84</v>
      </c>
      <c r="J11961" s="7">
        <v>46131</v>
      </c>
      <c r="K11961" s="7">
        <v>46142</v>
      </c>
      <c r="L11961" s="7">
        <v>47630</v>
      </c>
      <c r="M11961" t="s">
        <v>77</v>
      </c>
      <c r="N11961" t="s">
        <v>79</v>
      </c>
      <c r="O11961">
        <v>2026</v>
      </c>
      <c r="P11961" s="2">
        <v>2</v>
      </c>
      <c r="Q11961" t="s">
        <v>80</v>
      </c>
      <c r="R11961" s="8">
        <v>46267</v>
      </c>
      <c r="S11961" s="2">
        <v>1</v>
      </c>
      <c r="T11961" s="2" t="s">
        <v>81</v>
      </c>
    </row>
    <row r="11962" spans="1:20" x14ac:dyDescent="0.25">
      <c r="A11962">
        <v>1120485909</v>
      </c>
      <c r="B11962">
        <v>131752636</v>
      </c>
      <c r="C11962" t="s">
        <v>93</v>
      </c>
      <c r="D11962" t="s">
        <v>88</v>
      </c>
      <c r="E11962" t="s">
        <v>76</v>
      </c>
      <c r="F11962" s="7">
        <v>45916</v>
      </c>
      <c r="G11962" s="7">
        <v>46281</v>
      </c>
      <c r="H11962" t="s">
        <v>77</v>
      </c>
      <c r="I11962" t="s">
        <v>78</v>
      </c>
      <c r="J11962" s="7"/>
      <c r="K11962" s="7">
        <v>46059</v>
      </c>
      <c r="L11962" s="7">
        <v>46281</v>
      </c>
      <c r="M11962" t="s">
        <v>77</v>
      </c>
      <c r="N11962"/>
      <c r="O11962">
        <v>2026</v>
      </c>
      <c r="P11962" s="2">
        <v>2</v>
      </c>
      <c r="Q11962" t="s">
        <v>80</v>
      </c>
      <c r="R11962" s="8">
        <v>46267</v>
      </c>
      <c r="S11962" s="2">
        <v>1</v>
      </c>
      <c r="T11962" s="2" t="s">
        <v>81</v>
      </c>
    </row>
    <row r="11963" spans="1:20" x14ac:dyDescent="0.25">
      <c r="A11963">
        <v>1120487428</v>
      </c>
      <c r="B11963">
        <v>133426687</v>
      </c>
      <c r="C11963" t="s">
        <v>74</v>
      </c>
      <c r="D11963" t="s">
        <v>83</v>
      </c>
      <c r="E11963" t="s">
        <v>76</v>
      </c>
      <c r="F11963" s="7">
        <v>46157</v>
      </c>
      <c r="G11963" s="7">
        <v>46341</v>
      </c>
      <c r="H11963" t="s">
        <v>77</v>
      </c>
      <c r="I11963" t="s">
        <v>78</v>
      </c>
      <c r="J11963" s="7"/>
      <c r="K11963" s="7">
        <v>46177</v>
      </c>
      <c r="L11963" s="7">
        <v>46341</v>
      </c>
      <c r="M11963" t="s">
        <v>77</v>
      </c>
      <c r="N11963"/>
      <c r="O11963">
        <v>2026</v>
      </c>
      <c r="P11963" s="2">
        <v>2</v>
      </c>
      <c r="Q11963" t="s">
        <v>80</v>
      </c>
      <c r="R11963" s="8">
        <v>46267</v>
      </c>
      <c r="S11963" s="2">
        <v>1</v>
      </c>
      <c r="T11963" s="2" t="s">
        <v>81</v>
      </c>
    </row>
    <row r="11964" spans="1:20" x14ac:dyDescent="0.25">
      <c r="A11964">
        <v>1120488860</v>
      </c>
      <c r="B11964">
        <v>116822074</v>
      </c>
      <c r="C11964" t="s">
        <v>82</v>
      </c>
      <c r="D11964" t="s">
        <v>88</v>
      </c>
      <c r="E11964" t="s">
        <v>76</v>
      </c>
      <c r="F11964" s="7">
        <v>43548</v>
      </c>
      <c r="G11964" s="7">
        <v>43914</v>
      </c>
      <c r="H11964" t="s">
        <v>77</v>
      </c>
      <c r="I11964" t="s">
        <v>78</v>
      </c>
      <c r="J11964" s="7">
        <v>45803</v>
      </c>
      <c r="K11964" s="7">
        <v>44319</v>
      </c>
      <c r="L11964" s="7">
        <v>43914</v>
      </c>
      <c r="M11964" t="s">
        <v>77</v>
      </c>
      <c r="N11964" t="s">
        <v>79</v>
      </c>
      <c r="O11964">
        <v>2026</v>
      </c>
      <c r="P11964" s="2">
        <v>2</v>
      </c>
      <c r="Q11964" t="s">
        <v>80</v>
      </c>
      <c r="R11964" s="8">
        <v>46267</v>
      </c>
      <c r="S11964" s="2">
        <v>1</v>
      </c>
      <c r="T11964" s="2" t="s">
        <v>81</v>
      </c>
    </row>
    <row r="11965" spans="1:20" x14ac:dyDescent="0.25">
      <c r="A11965">
        <v>1120488871</v>
      </c>
      <c r="B11965">
        <v>116828299</v>
      </c>
      <c r="C11965" t="s">
        <v>97</v>
      </c>
      <c r="D11965" t="s">
        <v>88</v>
      </c>
      <c r="E11965" t="s">
        <v>76</v>
      </c>
      <c r="F11965" s="7">
        <v>43549</v>
      </c>
      <c r="G11965" s="7">
        <v>43915</v>
      </c>
      <c r="H11965" t="s">
        <v>77</v>
      </c>
      <c r="I11965" t="s">
        <v>78</v>
      </c>
      <c r="J11965" s="7">
        <v>45824</v>
      </c>
      <c r="K11965" s="7">
        <v>44302</v>
      </c>
      <c r="L11965" s="7">
        <v>43915</v>
      </c>
      <c r="M11965" t="s">
        <v>77</v>
      </c>
      <c r="N11965" t="s">
        <v>79</v>
      </c>
      <c r="O11965">
        <v>2026</v>
      </c>
      <c r="P11965" s="2">
        <v>2</v>
      </c>
      <c r="Q11965" t="s">
        <v>80</v>
      </c>
      <c r="R11965" s="8">
        <v>46267</v>
      </c>
      <c r="S11965" s="2">
        <v>1</v>
      </c>
      <c r="T11965" s="2" t="s">
        <v>81</v>
      </c>
    </row>
    <row r="11966" spans="1:20" x14ac:dyDescent="0.25">
      <c r="A11966">
        <v>1120488886</v>
      </c>
      <c r="B11966">
        <v>116852974</v>
      </c>
      <c r="C11966" t="s">
        <v>82</v>
      </c>
      <c r="D11966" t="s">
        <v>83</v>
      </c>
      <c r="E11966" t="s">
        <v>76</v>
      </c>
      <c r="F11966" s="7">
        <v>43551</v>
      </c>
      <c r="G11966" s="7">
        <v>43731</v>
      </c>
      <c r="H11966" t="s">
        <v>77</v>
      </c>
      <c r="I11966" t="s">
        <v>78</v>
      </c>
      <c r="J11966" s="7">
        <v>45894</v>
      </c>
      <c r="K11966" s="7">
        <v>43701</v>
      </c>
      <c r="L11966" s="7">
        <v>43731</v>
      </c>
      <c r="M11966" t="s">
        <v>77</v>
      </c>
      <c r="N11966" t="s">
        <v>79</v>
      </c>
      <c r="O11966">
        <v>2026</v>
      </c>
      <c r="P11966" s="2">
        <v>2</v>
      </c>
      <c r="Q11966" t="s">
        <v>80</v>
      </c>
      <c r="R11966" s="8">
        <v>46267</v>
      </c>
      <c r="S11966" s="2">
        <v>1</v>
      </c>
      <c r="T11966" s="2" t="s">
        <v>81</v>
      </c>
    </row>
    <row r="11967" spans="1:20" x14ac:dyDescent="0.25">
      <c r="A11967">
        <v>1120488905</v>
      </c>
      <c r="B11967">
        <v>116877144</v>
      </c>
      <c r="C11967" t="s">
        <v>82</v>
      </c>
      <c r="D11967" t="s">
        <v>88</v>
      </c>
      <c r="E11967" t="s">
        <v>76</v>
      </c>
      <c r="F11967" s="7">
        <v>43555</v>
      </c>
      <c r="G11967" s="7">
        <v>43921</v>
      </c>
      <c r="H11967" t="s">
        <v>77</v>
      </c>
      <c r="I11967" t="s">
        <v>78</v>
      </c>
      <c r="J11967" s="7">
        <v>45432</v>
      </c>
      <c r="K11967" s="7">
        <v>45748</v>
      </c>
      <c r="L11967" s="7">
        <v>43921</v>
      </c>
      <c r="M11967" t="s">
        <v>77</v>
      </c>
      <c r="N11967" t="s">
        <v>79</v>
      </c>
      <c r="O11967">
        <v>2026</v>
      </c>
      <c r="P11967" s="2">
        <v>2</v>
      </c>
      <c r="Q11967" t="s">
        <v>80</v>
      </c>
      <c r="R11967" s="8">
        <v>46267</v>
      </c>
      <c r="S11967" s="2">
        <v>1</v>
      </c>
      <c r="T11967" s="2" t="s">
        <v>81</v>
      </c>
    </row>
    <row r="11968" spans="1:20" x14ac:dyDescent="0.25">
      <c r="A11968">
        <v>1120488939</v>
      </c>
      <c r="B11968">
        <v>116954188</v>
      </c>
      <c r="C11968" t="s">
        <v>93</v>
      </c>
      <c r="D11968" t="s">
        <v>83</v>
      </c>
      <c r="E11968" t="s">
        <v>76</v>
      </c>
      <c r="F11968" s="7">
        <v>43559</v>
      </c>
      <c r="G11968" s="7">
        <v>43742</v>
      </c>
      <c r="H11968" t="s">
        <v>77</v>
      </c>
      <c r="I11968" t="s">
        <v>78</v>
      </c>
      <c r="J11968" s="7">
        <v>45894</v>
      </c>
      <c r="K11968" s="7">
        <v>43667</v>
      </c>
      <c r="L11968" s="7">
        <v>43742</v>
      </c>
      <c r="M11968" t="s">
        <v>77</v>
      </c>
      <c r="N11968" t="s">
        <v>79</v>
      </c>
      <c r="O11968">
        <v>2026</v>
      </c>
      <c r="P11968" s="2">
        <v>2</v>
      </c>
      <c r="Q11968" t="s">
        <v>80</v>
      </c>
      <c r="R11968" s="8">
        <v>46267</v>
      </c>
      <c r="S11968" s="2">
        <v>1</v>
      </c>
      <c r="T11968" s="2" t="s">
        <v>81</v>
      </c>
    </row>
    <row r="11969" spans="1:20" x14ac:dyDescent="0.25">
      <c r="A11969">
        <v>1120488944</v>
      </c>
      <c r="B11969">
        <v>116958477</v>
      </c>
      <c r="C11969" t="s">
        <v>90</v>
      </c>
      <c r="D11969" t="s">
        <v>88</v>
      </c>
      <c r="E11969" t="s">
        <v>76</v>
      </c>
      <c r="F11969" s="7">
        <v>43559</v>
      </c>
      <c r="G11969" s="7">
        <v>43925</v>
      </c>
      <c r="H11969" t="s">
        <v>77</v>
      </c>
      <c r="I11969" t="s">
        <v>78</v>
      </c>
      <c r="J11969" s="7">
        <v>45450</v>
      </c>
      <c r="K11969" s="7">
        <v>45542</v>
      </c>
      <c r="L11969" s="7">
        <v>43925</v>
      </c>
      <c r="M11969" t="s">
        <v>77</v>
      </c>
      <c r="N11969" t="s">
        <v>79</v>
      </c>
      <c r="O11969">
        <v>2026</v>
      </c>
      <c r="P11969" s="2">
        <v>2</v>
      </c>
      <c r="Q11969" t="s">
        <v>80</v>
      </c>
      <c r="R11969" s="8">
        <v>46267</v>
      </c>
      <c r="S11969" s="2">
        <v>1</v>
      </c>
      <c r="T11969" s="2" t="s">
        <v>81</v>
      </c>
    </row>
    <row r="11970" spans="1:20" x14ac:dyDescent="0.25">
      <c r="A11970">
        <v>1120488960</v>
      </c>
      <c r="B11970">
        <v>116974902</v>
      </c>
      <c r="C11970" t="s">
        <v>82</v>
      </c>
      <c r="D11970" t="s">
        <v>88</v>
      </c>
      <c r="E11970" t="s">
        <v>76</v>
      </c>
      <c r="F11970" s="7">
        <v>43562</v>
      </c>
      <c r="G11970" s="7">
        <v>43928</v>
      </c>
      <c r="H11970" t="s">
        <v>77</v>
      </c>
      <c r="I11970" t="s">
        <v>78</v>
      </c>
      <c r="J11970" s="7">
        <v>45947</v>
      </c>
      <c r="K11970" s="7">
        <v>45632</v>
      </c>
      <c r="L11970" s="7">
        <v>43928</v>
      </c>
      <c r="M11970" t="s">
        <v>77</v>
      </c>
      <c r="N11970" t="s">
        <v>92</v>
      </c>
      <c r="O11970">
        <v>2026</v>
      </c>
      <c r="P11970" s="2">
        <v>2</v>
      </c>
      <c r="Q11970" t="s">
        <v>80</v>
      </c>
      <c r="R11970" s="8">
        <v>46267</v>
      </c>
      <c r="S11970" s="2">
        <v>1</v>
      </c>
      <c r="T11970" s="2" t="s">
        <v>81</v>
      </c>
    </row>
    <row r="11971" spans="1:20" x14ac:dyDescent="0.25">
      <c r="A11971">
        <v>1120488978</v>
      </c>
      <c r="B11971">
        <v>117000485</v>
      </c>
      <c r="C11971" t="s">
        <v>82</v>
      </c>
      <c r="D11971" t="s">
        <v>83</v>
      </c>
      <c r="E11971" t="s">
        <v>76</v>
      </c>
      <c r="F11971" s="7">
        <v>43565</v>
      </c>
      <c r="G11971" s="7">
        <v>43748</v>
      </c>
      <c r="H11971" t="s">
        <v>77</v>
      </c>
      <c r="I11971" t="s">
        <v>87</v>
      </c>
      <c r="J11971" s="7">
        <v>45872</v>
      </c>
      <c r="K11971" s="7">
        <v>43585</v>
      </c>
      <c r="L11971" s="7">
        <v>43748</v>
      </c>
      <c r="M11971" t="s">
        <v>77</v>
      </c>
      <c r="N11971" t="s">
        <v>79</v>
      </c>
      <c r="O11971">
        <v>2026</v>
      </c>
      <c r="P11971" s="2">
        <v>2</v>
      </c>
      <c r="Q11971" t="s">
        <v>80</v>
      </c>
      <c r="R11971" s="8">
        <v>46267</v>
      </c>
      <c r="S11971" s="2">
        <v>1</v>
      </c>
      <c r="T11971" s="2" t="s">
        <v>81</v>
      </c>
    </row>
    <row r="11972" spans="1:20" x14ac:dyDescent="0.25">
      <c r="A11972">
        <v>1120488982</v>
      </c>
      <c r="B11972">
        <v>117004574</v>
      </c>
      <c r="C11972" t="s">
        <v>98</v>
      </c>
      <c r="D11972" t="s">
        <v>83</v>
      </c>
      <c r="E11972" t="s">
        <v>76</v>
      </c>
      <c r="F11972" s="7">
        <v>43565</v>
      </c>
      <c r="G11972" s="7">
        <v>43748</v>
      </c>
      <c r="H11972" t="s">
        <v>77</v>
      </c>
      <c r="I11972" t="s">
        <v>84</v>
      </c>
      <c r="J11972" s="7">
        <v>45437</v>
      </c>
      <c r="K11972" s="7">
        <v>45551</v>
      </c>
      <c r="L11972" s="7">
        <v>43748</v>
      </c>
      <c r="M11972" t="s">
        <v>77</v>
      </c>
      <c r="N11972" t="s">
        <v>79</v>
      </c>
      <c r="O11972">
        <v>2026</v>
      </c>
      <c r="P11972" s="2">
        <v>2</v>
      </c>
      <c r="Q11972" t="s">
        <v>80</v>
      </c>
      <c r="R11972" s="8">
        <v>46267</v>
      </c>
      <c r="S11972" s="2">
        <v>1</v>
      </c>
      <c r="T11972" s="2" t="s">
        <v>81</v>
      </c>
    </row>
    <row r="11973" spans="1:20" x14ac:dyDescent="0.25">
      <c r="A11973">
        <v>1120489007</v>
      </c>
      <c r="B11973">
        <v>117016313</v>
      </c>
      <c r="C11973" t="s">
        <v>82</v>
      </c>
      <c r="D11973" t="s">
        <v>88</v>
      </c>
      <c r="E11973" t="s">
        <v>76</v>
      </c>
      <c r="F11973" s="7">
        <v>43567</v>
      </c>
      <c r="G11973" s="7">
        <v>43933</v>
      </c>
      <c r="H11973" t="s">
        <v>77</v>
      </c>
      <c r="I11973" t="s">
        <v>78</v>
      </c>
      <c r="J11973" s="7">
        <v>45542</v>
      </c>
      <c r="K11973" s="7">
        <v>44488</v>
      </c>
      <c r="L11973" s="7">
        <v>43933</v>
      </c>
      <c r="M11973" t="s">
        <v>77</v>
      </c>
      <c r="N11973" t="s">
        <v>79</v>
      </c>
      <c r="O11973">
        <v>2026</v>
      </c>
      <c r="P11973" s="2">
        <v>2</v>
      </c>
      <c r="Q11973" t="s">
        <v>80</v>
      </c>
      <c r="R11973" s="8">
        <v>46267</v>
      </c>
      <c r="S11973" s="2">
        <v>1</v>
      </c>
      <c r="T11973" s="2" t="s">
        <v>81</v>
      </c>
    </row>
    <row r="11974" spans="1:20" x14ac:dyDescent="0.25">
      <c r="A11974">
        <v>1120489073</v>
      </c>
      <c r="B11974">
        <v>117072925</v>
      </c>
      <c r="C11974" t="s">
        <v>82</v>
      </c>
      <c r="D11974" t="s">
        <v>83</v>
      </c>
      <c r="E11974" t="s">
        <v>76</v>
      </c>
      <c r="F11974" s="7">
        <v>43576</v>
      </c>
      <c r="G11974" s="7">
        <v>43756</v>
      </c>
      <c r="H11974" t="s">
        <v>77</v>
      </c>
      <c r="I11974" t="s">
        <v>78</v>
      </c>
      <c r="J11974" s="7">
        <v>45471</v>
      </c>
      <c r="K11974" s="7">
        <v>44968</v>
      </c>
      <c r="L11974" s="7">
        <v>43756</v>
      </c>
      <c r="M11974" t="s">
        <v>77</v>
      </c>
      <c r="N11974" t="s">
        <v>79</v>
      </c>
      <c r="O11974">
        <v>2026</v>
      </c>
      <c r="P11974" s="2">
        <v>2</v>
      </c>
      <c r="Q11974" t="s">
        <v>80</v>
      </c>
      <c r="R11974" s="8">
        <v>46267</v>
      </c>
      <c r="S11974" s="2">
        <v>1</v>
      </c>
      <c r="T11974" s="2" t="s">
        <v>81</v>
      </c>
    </row>
    <row r="11975" spans="1:20" x14ac:dyDescent="0.25">
      <c r="A11975">
        <v>1120489079</v>
      </c>
      <c r="B11975">
        <v>117075930</v>
      </c>
      <c r="C11975" t="s">
        <v>85</v>
      </c>
      <c r="D11975" t="s">
        <v>83</v>
      </c>
      <c r="E11975" t="s">
        <v>76</v>
      </c>
      <c r="F11975" s="7">
        <v>43577</v>
      </c>
      <c r="G11975" s="7">
        <v>43760</v>
      </c>
      <c r="H11975" t="s">
        <v>77</v>
      </c>
      <c r="I11975" t="s">
        <v>78</v>
      </c>
      <c r="J11975" s="7">
        <v>45850</v>
      </c>
      <c r="K11975" s="7">
        <v>43667</v>
      </c>
      <c r="L11975" s="7">
        <v>43760</v>
      </c>
      <c r="M11975" t="s">
        <v>77</v>
      </c>
      <c r="N11975" t="s">
        <v>79</v>
      </c>
      <c r="O11975">
        <v>2026</v>
      </c>
      <c r="P11975" s="2">
        <v>2</v>
      </c>
      <c r="Q11975" t="s">
        <v>80</v>
      </c>
      <c r="R11975" s="8">
        <v>46267</v>
      </c>
      <c r="S11975" s="2">
        <v>1</v>
      </c>
      <c r="T11975" s="2" t="s">
        <v>81</v>
      </c>
    </row>
    <row r="11976" spans="1:20" x14ac:dyDescent="0.25">
      <c r="A11976">
        <v>1120489095</v>
      </c>
      <c r="B11976">
        <v>117093868</v>
      </c>
      <c r="C11976" t="s">
        <v>82</v>
      </c>
      <c r="D11976" t="s">
        <v>83</v>
      </c>
      <c r="E11976" t="s">
        <v>76</v>
      </c>
      <c r="F11976" s="7">
        <v>43579</v>
      </c>
      <c r="G11976" s="7">
        <v>43762</v>
      </c>
      <c r="H11976" t="s">
        <v>77</v>
      </c>
      <c r="I11976" t="s">
        <v>78</v>
      </c>
      <c r="J11976" s="7">
        <v>46020</v>
      </c>
      <c r="K11976" s="7">
        <v>43683</v>
      </c>
      <c r="L11976" s="7">
        <v>43762</v>
      </c>
      <c r="M11976" t="s">
        <v>77</v>
      </c>
      <c r="N11976" t="s">
        <v>79</v>
      </c>
      <c r="O11976">
        <v>2026</v>
      </c>
      <c r="P11976" s="2">
        <v>2</v>
      </c>
      <c r="Q11976" t="s">
        <v>80</v>
      </c>
      <c r="R11976" s="8">
        <v>46267</v>
      </c>
      <c r="S11976" s="2">
        <v>1</v>
      </c>
      <c r="T11976" s="2" t="s">
        <v>81</v>
      </c>
    </row>
    <row r="11977" spans="1:20" x14ac:dyDescent="0.25">
      <c r="A11977">
        <v>1120489099</v>
      </c>
      <c r="B11977">
        <v>117097571</v>
      </c>
      <c r="C11977" t="s">
        <v>74</v>
      </c>
      <c r="D11977" t="s">
        <v>83</v>
      </c>
      <c r="E11977" t="s">
        <v>76</v>
      </c>
      <c r="F11977" s="7">
        <v>43580</v>
      </c>
      <c r="G11977" s="7">
        <v>43763</v>
      </c>
      <c r="H11977" t="s">
        <v>77</v>
      </c>
      <c r="I11977" t="s">
        <v>78</v>
      </c>
      <c r="J11977" s="7">
        <v>45784</v>
      </c>
      <c r="K11977" s="7">
        <v>45748</v>
      </c>
      <c r="L11977" s="7">
        <v>43763</v>
      </c>
      <c r="M11977" t="s">
        <v>77</v>
      </c>
      <c r="N11977" t="s">
        <v>79</v>
      </c>
      <c r="O11977">
        <v>2026</v>
      </c>
      <c r="P11977" s="2">
        <v>2</v>
      </c>
      <c r="Q11977" t="s">
        <v>80</v>
      </c>
      <c r="R11977" s="8">
        <v>46267</v>
      </c>
      <c r="S11977" s="2">
        <v>1</v>
      </c>
      <c r="T11977" s="2" t="s">
        <v>81</v>
      </c>
    </row>
    <row r="11978" spans="1:20" x14ac:dyDescent="0.25">
      <c r="A11978">
        <v>1120489190</v>
      </c>
      <c r="B11978">
        <v>117208332</v>
      </c>
      <c r="C11978" t="s">
        <v>74</v>
      </c>
      <c r="D11978" t="s">
        <v>88</v>
      </c>
      <c r="E11978" t="s">
        <v>76</v>
      </c>
      <c r="F11978" s="7">
        <v>43595</v>
      </c>
      <c r="G11978" s="7">
        <v>43961</v>
      </c>
      <c r="H11978" t="s">
        <v>77</v>
      </c>
      <c r="I11978" t="s">
        <v>78</v>
      </c>
      <c r="J11978" s="7">
        <v>45203</v>
      </c>
      <c r="K11978" s="7">
        <v>44243</v>
      </c>
      <c r="L11978" s="7">
        <v>43961</v>
      </c>
      <c r="M11978" t="s">
        <v>77</v>
      </c>
      <c r="N11978" t="s">
        <v>92</v>
      </c>
      <c r="O11978">
        <v>2026</v>
      </c>
      <c r="P11978" s="2">
        <v>2</v>
      </c>
      <c r="Q11978" t="s">
        <v>80</v>
      </c>
      <c r="R11978" s="8">
        <v>46267</v>
      </c>
      <c r="S11978" s="2">
        <v>1</v>
      </c>
      <c r="T11978" s="2" t="s">
        <v>81</v>
      </c>
    </row>
    <row r="11979" spans="1:20" x14ac:dyDescent="0.25">
      <c r="A11979">
        <v>1120489209</v>
      </c>
      <c r="B11979">
        <v>117220973</v>
      </c>
      <c r="C11979" t="s">
        <v>82</v>
      </c>
      <c r="D11979" t="s">
        <v>83</v>
      </c>
      <c r="E11979" t="s">
        <v>76</v>
      </c>
      <c r="F11979" s="7">
        <v>43598</v>
      </c>
      <c r="G11979" s="7">
        <v>43778</v>
      </c>
      <c r="H11979" t="s">
        <v>77</v>
      </c>
      <c r="I11979" t="s">
        <v>78</v>
      </c>
      <c r="J11979" s="7">
        <v>45561</v>
      </c>
      <c r="K11979" s="7">
        <v>45748</v>
      </c>
      <c r="L11979" s="7">
        <v>43778</v>
      </c>
      <c r="M11979" t="s">
        <v>77</v>
      </c>
      <c r="N11979" t="s">
        <v>79</v>
      </c>
      <c r="O11979">
        <v>2026</v>
      </c>
      <c r="P11979" s="2">
        <v>2</v>
      </c>
      <c r="Q11979" t="s">
        <v>80</v>
      </c>
      <c r="R11979" s="8">
        <v>46267</v>
      </c>
      <c r="S11979" s="2">
        <v>1</v>
      </c>
      <c r="T11979" s="2" t="s">
        <v>81</v>
      </c>
    </row>
    <row r="11980" spans="1:20" x14ac:dyDescent="0.25">
      <c r="A11980">
        <v>1120489212</v>
      </c>
      <c r="B11980">
        <v>117227082</v>
      </c>
      <c r="C11980" t="s">
        <v>95</v>
      </c>
      <c r="D11980" t="s">
        <v>83</v>
      </c>
      <c r="E11980" t="s">
        <v>76</v>
      </c>
      <c r="F11980" s="7">
        <v>43598</v>
      </c>
      <c r="G11980" s="7">
        <v>43782</v>
      </c>
      <c r="H11980" t="s">
        <v>77</v>
      </c>
      <c r="I11980" t="s">
        <v>78</v>
      </c>
      <c r="J11980" s="7">
        <v>45869</v>
      </c>
      <c r="K11980" s="7">
        <v>44048</v>
      </c>
      <c r="L11980" s="7">
        <v>43782</v>
      </c>
      <c r="M11980" t="s">
        <v>77</v>
      </c>
      <c r="N11980" t="s">
        <v>79</v>
      </c>
      <c r="O11980">
        <v>2026</v>
      </c>
      <c r="P11980" s="2">
        <v>2</v>
      </c>
      <c r="Q11980" t="s">
        <v>80</v>
      </c>
      <c r="R11980" s="8">
        <v>46267</v>
      </c>
      <c r="S11980" s="2">
        <v>1</v>
      </c>
      <c r="T11980" s="2" t="s">
        <v>81</v>
      </c>
    </row>
    <row r="11981" spans="1:20" x14ac:dyDescent="0.25">
      <c r="A11981">
        <v>1120489374</v>
      </c>
      <c r="B11981">
        <v>117603997</v>
      </c>
      <c r="C11981" t="s">
        <v>74</v>
      </c>
      <c r="D11981" t="s">
        <v>88</v>
      </c>
      <c r="E11981" t="s">
        <v>76</v>
      </c>
      <c r="F11981" s="7">
        <v>43662</v>
      </c>
      <c r="G11981" s="7">
        <v>44028</v>
      </c>
      <c r="H11981" t="s">
        <v>77</v>
      </c>
      <c r="I11981" t="s">
        <v>78</v>
      </c>
      <c r="J11981" s="7">
        <v>45424</v>
      </c>
      <c r="K11981" s="7">
        <v>45440</v>
      </c>
      <c r="L11981" s="7">
        <v>44028</v>
      </c>
      <c r="M11981" t="s">
        <v>77</v>
      </c>
      <c r="N11981" t="s">
        <v>79</v>
      </c>
      <c r="O11981">
        <v>2026</v>
      </c>
      <c r="P11981" s="2">
        <v>2</v>
      </c>
      <c r="Q11981" t="s">
        <v>80</v>
      </c>
      <c r="R11981" s="8">
        <v>46267</v>
      </c>
      <c r="S11981" s="2">
        <v>1</v>
      </c>
      <c r="T11981" s="2" t="s">
        <v>81</v>
      </c>
    </row>
    <row r="11982" spans="1:20" x14ac:dyDescent="0.25">
      <c r="A11982">
        <v>1120489406</v>
      </c>
      <c r="B11982">
        <v>117682117</v>
      </c>
      <c r="C11982" t="s">
        <v>85</v>
      </c>
      <c r="D11982" t="s">
        <v>88</v>
      </c>
      <c r="E11982" t="s">
        <v>76</v>
      </c>
      <c r="F11982" s="7">
        <v>43677</v>
      </c>
      <c r="G11982" s="7">
        <v>44043</v>
      </c>
      <c r="H11982" t="s">
        <v>77</v>
      </c>
      <c r="I11982" t="s">
        <v>78</v>
      </c>
      <c r="J11982" s="7">
        <v>45812</v>
      </c>
      <c r="K11982" s="7">
        <v>45057</v>
      </c>
      <c r="L11982" s="7">
        <v>44043</v>
      </c>
      <c r="M11982" t="s">
        <v>77</v>
      </c>
      <c r="N11982" t="s">
        <v>79</v>
      </c>
      <c r="O11982">
        <v>2026</v>
      </c>
      <c r="P11982" s="2">
        <v>2</v>
      </c>
      <c r="Q11982" t="s">
        <v>80</v>
      </c>
      <c r="R11982" s="8">
        <v>46267</v>
      </c>
      <c r="S11982" s="2">
        <v>1</v>
      </c>
      <c r="T11982" s="2" t="s">
        <v>81</v>
      </c>
    </row>
    <row r="11983" spans="1:20" x14ac:dyDescent="0.25">
      <c r="A11983">
        <v>1120489414</v>
      </c>
      <c r="B11983">
        <v>117685722</v>
      </c>
      <c r="C11983" t="s">
        <v>82</v>
      </c>
      <c r="D11983" t="s">
        <v>83</v>
      </c>
      <c r="E11983" t="s">
        <v>76</v>
      </c>
      <c r="F11983" s="7">
        <v>43677</v>
      </c>
      <c r="G11983" s="7">
        <v>43861</v>
      </c>
      <c r="H11983" t="s">
        <v>77</v>
      </c>
      <c r="I11983" t="s">
        <v>84</v>
      </c>
      <c r="J11983" s="7">
        <v>45326</v>
      </c>
      <c r="K11983" s="7">
        <v>45748</v>
      </c>
      <c r="L11983" s="7">
        <v>43861</v>
      </c>
      <c r="M11983" t="s">
        <v>77</v>
      </c>
      <c r="N11983" t="s">
        <v>79</v>
      </c>
      <c r="O11983">
        <v>2026</v>
      </c>
      <c r="P11983" s="2">
        <v>2</v>
      </c>
      <c r="Q11983" t="s">
        <v>80</v>
      </c>
      <c r="R11983" s="8">
        <v>46267</v>
      </c>
      <c r="S11983" s="2">
        <v>1</v>
      </c>
      <c r="T11983" s="2" t="s">
        <v>81</v>
      </c>
    </row>
    <row r="11984" spans="1:20" x14ac:dyDescent="0.25">
      <c r="A11984">
        <v>1120489927</v>
      </c>
      <c r="B11984">
        <v>119176561</v>
      </c>
      <c r="C11984" t="s">
        <v>82</v>
      </c>
      <c r="D11984" t="s">
        <v>83</v>
      </c>
      <c r="E11984" t="s">
        <v>76</v>
      </c>
      <c r="F11984" s="7">
        <v>43999</v>
      </c>
      <c r="G11984" s="7">
        <v>45825</v>
      </c>
      <c r="H11984" t="s">
        <v>77</v>
      </c>
      <c r="I11984" t="s">
        <v>78</v>
      </c>
      <c r="J11984" s="7">
        <v>45953</v>
      </c>
      <c r="K11984" s="7">
        <v>44818</v>
      </c>
      <c r="L11984" s="7">
        <v>45825</v>
      </c>
      <c r="M11984" t="s">
        <v>77</v>
      </c>
      <c r="N11984" t="s">
        <v>79</v>
      </c>
      <c r="O11984">
        <v>2026</v>
      </c>
      <c r="P11984" s="2">
        <v>2</v>
      </c>
      <c r="Q11984" t="s">
        <v>80</v>
      </c>
      <c r="R11984" s="8">
        <v>46267</v>
      </c>
      <c r="S11984" s="2">
        <v>1</v>
      </c>
      <c r="T11984" s="2" t="s">
        <v>81</v>
      </c>
    </row>
    <row r="11985" spans="1:20" x14ac:dyDescent="0.25">
      <c r="A11985">
        <v>1120489962</v>
      </c>
      <c r="B11985">
        <v>119202116</v>
      </c>
      <c r="C11985" t="s">
        <v>90</v>
      </c>
      <c r="D11985" t="s">
        <v>83</v>
      </c>
      <c r="E11985" t="s">
        <v>76</v>
      </c>
      <c r="F11985" s="7">
        <v>44005</v>
      </c>
      <c r="G11985" s="7">
        <v>45831</v>
      </c>
      <c r="H11985" t="s">
        <v>77</v>
      </c>
      <c r="I11985" t="s">
        <v>78</v>
      </c>
      <c r="J11985" s="7">
        <v>45579</v>
      </c>
      <c r="K11985" s="7">
        <v>45875</v>
      </c>
      <c r="L11985" s="7">
        <v>45831</v>
      </c>
      <c r="M11985" t="s">
        <v>77</v>
      </c>
      <c r="N11985" t="s">
        <v>79</v>
      </c>
      <c r="O11985">
        <v>2026</v>
      </c>
      <c r="P11985" s="2">
        <v>2</v>
      </c>
      <c r="Q11985" t="s">
        <v>80</v>
      </c>
      <c r="R11985" s="8">
        <v>46267</v>
      </c>
      <c r="S11985" s="2">
        <v>1</v>
      </c>
      <c r="T11985" s="2" t="s">
        <v>81</v>
      </c>
    </row>
    <row r="11986" spans="1:20" x14ac:dyDescent="0.25">
      <c r="A11986">
        <v>1120489977</v>
      </c>
      <c r="B11986">
        <v>119209266</v>
      </c>
      <c r="C11986" t="s">
        <v>98</v>
      </c>
      <c r="D11986" t="s">
        <v>75</v>
      </c>
      <c r="E11986" t="s">
        <v>76</v>
      </c>
      <c r="F11986" s="7">
        <v>44007</v>
      </c>
      <c r="G11986" s="7">
        <v>45833</v>
      </c>
      <c r="H11986" t="s">
        <v>77</v>
      </c>
      <c r="I11986" t="s">
        <v>78</v>
      </c>
      <c r="J11986" s="7">
        <v>45731</v>
      </c>
      <c r="K11986" s="7">
        <v>44129</v>
      </c>
      <c r="L11986" s="7">
        <v>45833</v>
      </c>
      <c r="M11986" t="s">
        <v>77</v>
      </c>
      <c r="N11986" t="s">
        <v>79</v>
      </c>
      <c r="O11986">
        <v>2026</v>
      </c>
      <c r="P11986" s="2">
        <v>2</v>
      </c>
      <c r="Q11986" t="s">
        <v>80</v>
      </c>
      <c r="R11986" s="8">
        <v>46267</v>
      </c>
      <c r="S11986" s="2">
        <v>1</v>
      </c>
      <c r="T11986" s="2" t="s">
        <v>81</v>
      </c>
    </row>
    <row r="11987" spans="1:20" x14ac:dyDescent="0.25">
      <c r="A11987">
        <v>1120491221</v>
      </c>
      <c r="B11987">
        <v>120043222</v>
      </c>
      <c r="C11987" t="s">
        <v>96</v>
      </c>
      <c r="D11987" t="s">
        <v>75</v>
      </c>
      <c r="E11987" t="s">
        <v>76</v>
      </c>
      <c r="F11987" s="7">
        <v>44151</v>
      </c>
      <c r="G11987" s="7">
        <v>45977</v>
      </c>
      <c r="H11987" t="s">
        <v>77</v>
      </c>
      <c r="I11987" t="s">
        <v>78</v>
      </c>
      <c r="J11987" s="7">
        <v>45849</v>
      </c>
      <c r="K11987" s="7">
        <v>46119</v>
      </c>
      <c r="L11987" s="7">
        <v>45977</v>
      </c>
      <c r="M11987" t="s">
        <v>77</v>
      </c>
      <c r="N11987" t="s">
        <v>79</v>
      </c>
      <c r="O11987">
        <v>2026</v>
      </c>
      <c r="P11987" s="2">
        <v>2</v>
      </c>
      <c r="Q11987" t="s">
        <v>80</v>
      </c>
      <c r="R11987" s="8">
        <v>46267</v>
      </c>
      <c r="S11987" s="2">
        <v>1</v>
      </c>
      <c r="T11987" s="2" t="s">
        <v>81</v>
      </c>
    </row>
    <row r="11988" spans="1:20" x14ac:dyDescent="0.25">
      <c r="A11988">
        <v>1120491436</v>
      </c>
      <c r="B11988">
        <v>120678843</v>
      </c>
      <c r="C11988" t="s">
        <v>82</v>
      </c>
      <c r="D11988" t="s">
        <v>88</v>
      </c>
      <c r="E11988" t="s">
        <v>76</v>
      </c>
      <c r="F11988" s="7">
        <v>44278</v>
      </c>
      <c r="G11988" s="7">
        <v>44643</v>
      </c>
      <c r="H11988" t="s">
        <v>77</v>
      </c>
      <c r="I11988" t="s">
        <v>78</v>
      </c>
      <c r="J11988" s="7">
        <v>46178</v>
      </c>
      <c r="K11988" s="7">
        <v>45748</v>
      </c>
      <c r="L11988" s="7">
        <v>44643</v>
      </c>
      <c r="M11988" t="s">
        <v>77</v>
      </c>
      <c r="N11988" t="s">
        <v>79</v>
      </c>
      <c r="O11988">
        <v>2026</v>
      </c>
      <c r="P11988" s="2">
        <v>2</v>
      </c>
      <c r="Q11988" t="s">
        <v>80</v>
      </c>
      <c r="R11988" s="8">
        <v>46267</v>
      </c>
      <c r="S11988" s="2">
        <v>1</v>
      </c>
      <c r="T11988" s="2" t="s">
        <v>81</v>
      </c>
    </row>
    <row r="11989" spans="1:20" x14ac:dyDescent="0.25">
      <c r="A11989">
        <v>1120491514</v>
      </c>
      <c r="B11989">
        <v>120772792</v>
      </c>
      <c r="C11989" t="s">
        <v>74</v>
      </c>
      <c r="D11989" t="s">
        <v>83</v>
      </c>
      <c r="E11989" t="s">
        <v>76</v>
      </c>
      <c r="F11989" s="7">
        <v>44295</v>
      </c>
      <c r="G11989" s="7">
        <v>44478</v>
      </c>
      <c r="H11989" t="s">
        <v>77</v>
      </c>
      <c r="I11989" t="s">
        <v>78</v>
      </c>
      <c r="J11989" s="7">
        <v>45742</v>
      </c>
      <c r="K11989" s="7">
        <v>45558</v>
      </c>
      <c r="L11989" s="7">
        <v>44478</v>
      </c>
      <c r="M11989" t="s">
        <v>77</v>
      </c>
      <c r="N11989" t="s">
        <v>79</v>
      </c>
      <c r="O11989">
        <v>2026</v>
      </c>
      <c r="P11989" s="2">
        <v>2</v>
      </c>
      <c r="Q11989" t="s">
        <v>80</v>
      </c>
      <c r="R11989" s="8">
        <v>46267</v>
      </c>
      <c r="S11989" s="2">
        <v>1</v>
      </c>
      <c r="T11989" s="2" t="s">
        <v>81</v>
      </c>
    </row>
    <row r="11990" spans="1:20" x14ac:dyDescent="0.25">
      <c r="A11990">
        <v>1120491614</v>
      </c>
      <c r="B11990">
        <v>120901210</v>
      </c>
      <c r="C11990" t="s">
        <v>82</v>
      </c>
      <c r="D11990" t="s">
        <v>75</v>
      </c>
      <c r="E11990" t="s">
        <v>76</v>
      </c>
      <c r="F11990" s="7">
        <v>44312</v>
      </c>
      <c r="G11990" s="7">
        <v>46138</v>
      </c>
      <c r="H11990" t="s">
        <v>77</v>
      </c>
      <c r="I11990" t="s">
        <v>78</v>
      </c>
      <c r="J11990" s="7">
        <v>44687</v>
      </c>
      <c r="K11990" s="7">
        <v>44317</v>
      </c>
      <c r="L11990" s="7">
        <v>46138</v>
      </c>
      <c r="M11990" t="s">
        <v>77</v>
      </c>
      <c r="N11990" t="s">
        <v>92</v>
      </c>
      <c r="O11990">
        <v>2026</v>
      </c>
      <c r="P11990" s="2">
        <v>2</v>
      </c>
      <c r="Q11990" t="s">
        <v>80</v>
      </c>
      <c r="R11990" s="8">
        <v>46267</v>
      </c>
      <c r="S11990" s="2">
        <v>1</v>
      </c>
      <c r="T11990" s="2" t="s">
        <v>81</v>
      </c>
    </row>
    <row r="11991" spans="1:20" x14ac:dyDescent="0.25">
      <c r="A11991">
        <v>1120492052</v>
      </c>
      <c r="B11991">
        <v>121665575</v>
      </c>
      <c r="C11991" t="s">
        <v>94</v>
      </c>
      <c r="D11991" t="s">
        <v>88</v>
      </c>
      <c r="E11991" t="s">
        <v>76</v>
      </c>
      <c r="F11991" s="7">
        <v>44382</v>
      </c>
      <c r="G11991" s="7">
        <v>44747</v>
      </c>
      <c r="H11991" t="s">
        <v>77</v>
      </c>
      <c r="I11991" t="s">
        <v>78</v>
      </c>
      <c r="J11991" s="7">
        <v>45907</v>
      </c>
      <c r="K11991" s="7">
        <v>45772</v>
      </c>
      <c r="L11991" s="7">
        <v>44747</v>
      </c>
      <c r="M11991" t="s">
        <v>77</v>
      </c>
      <c r="N11991" t="s">
        <v>79</v>
      </c>
      <c r="O11991">
        <v>2026</v>
      </c>
      <c r="P11991" s="2">
        <v>2</v>
      </c>
      <c r="Q11991" t="s">
        <v>80</v>
      </c>
      <c r="R11991" s="8">
        <v>46267</v>
      </c>
      <c r="S11991" s="2">
        <v>1</v>
      </c>
      <c r="T11991" s="2" t="s">
        <v>81</v>
      </c>
    </row>
    <row r="11992" spans="1:20" x14ac:dyDescent="0.25">
      <c r="A11992">
        <v>1120492545</v>
      </c>
      <c r="B11992">
        <v>121896806</v>
      </c>
      <c r="C11992" t="s">
        <v>82</v>
      </c>
      <c r="D11992" t="s">
        <v>75</v>
      </c>
      <c r="E11992" t="s">
        <v>76</v>
      </c>
      <c r="F11992" s="7">
        <v>44421</v>
      </c>
      <c r="G11992" s="7">
        <v>44786</v>
      </c>
      <c r="H11992" t="s">
        <v>77</v>
      </c>
      <c r="I11992" t="s">
        <v>78</v>
      </c>
      <c r="J11992" s="7"/>
      <c r="K11992" s="7">
        <v>44424</v>
      </c>
      <c r="L11992" s="7">
        <v>44786</v>
      </c>
      <c r="M11992" t="s">
        <v>77</v>
      </c>
      <c r="N11992"/>
      <c r="O11992">
        <v>2026</v>
      </c>
      <c r="P11992" s="2">
        <v>2</v>
      </c>
      <c r="Q11992" t="s">
        <v>80</v>
      </c>
      <c r="R11992" s="8">
        <v>46267</v>
      </c>
      <c r="S11992" s="2">
        <v>1</v>
      </c>
      <c r="T11992" s="2" t="s">
        <v>81</v>
      </c>
    </row>
    <row r="11993" spans="1:20" x14ac:dyDescent="0.25">
      <c r="A11993">
        <v>1120492614</v>
      </c>
      <c r="B11993">
        <v>121916552</v>
      </c>
      <c r="C11993" t="s">
        <v>74</v>
      </c>
      <c r="D11993" t="s">
        <v>75</v>
      </c>
      <c r="E11993" t="s">
        <v>76</v>
      </c>
      <c r="F11993" s="7">
        <v>44426</v>
      </c>
      <c r="G11993" s="7">
        <v>44791</v>
      </c>
      <c r="H11993" t="s">
        <v>86</v>
      </c>
      <c r="I11993" t="s">
        <v>87</v>
      </c>
      <c r="J11993" s="7"/>
      <c r="K11993" s="7">
        <v>44427</v>
      </c>
      <c r="L11993" s="7">
        <v>44791</v>
      </c>
      <c r="M11993" t="s">
        <v>86</v>
      </c>
      <c r="N11993"/>
      <c r="O11993">
        <v>2026</v>
      </c>
      <c r="P11993" s="2">
        <v>2</v>
      </c>
      <c r="Q11993" t="s">
        <v>80</v>
      </c>
      <c r="R11993" s="8">
        <v>46267</v>
      </c>
      <c r="S11993" s="2">
        <v>1</v>
      </c>
      <c r="T11993" s="2" t="s">
        <v>81</v>
      </c>
    </row>
    <row r="11994" spans="1:20" x14ac:dyDescent="0.25">
      <c r="A11994">
        <v>1120493115</v>
      </c>
      <c r="B11994">
        <v>122134454</v>
      </c>
      <c r="C11994" t="s">
        <v>82</v>
      </c>
      <c r="D11994" t="s">
        <v>75</v>
      </c>
      <c r="E11994" t="s">
        <v>76</v>
      </c>
      <c r="F11994" s="7">
        <v>44470</v>
      </c>
      <c r="G11994" s="7">
        <v>46296</v>
      </c>
      <c r="H11994" t="s">
        <v>77</v>
      </c>
      <c r="I11994" t="s">
        <v>78</v>
      </c>
      <c r="J11994" s="7"/>
      <c r="K11994" s="7">
        <v>45234</v>
      </c>
      <c r="L11994" s="7">
        <v>46296</v>
      </c>
      <c r="M11994" t="s">
        <v>77</v>
      </c>
      <c r="N11994"/>
      <c r="O11994">
        <v>2026</v>
      </c>
      <c r="P11994" s="2">
        <v>2</v>
      </c>
      <c r="Q11994" t="s">
        <v>80</v>
      </c>
      <c r="R11994" s="8">
        <v>46267</v>
      </c>
      <c r="S11994" s="2">
        <v>1</v>
      </c>
      <c r="T11994" s="2" t="s">
        <v>81</v>
      </c>
    </row>
    <row r="11995" spans="1:20" x14ac:dyDescent="0.25">
      <c r="A11995">
        <v>1120493491</v>
      </c>
      <c r="B11995">
        <v>122287620</v>
      </c>
      <c r="C11995" t="s">
        <v>74</v>
      </c>
      <c r="D11995" t="s">
        <v>83</v>
      </c>
      <c r="E11995" t="s">
        <v>76</v>
      </c>
      <c r="F11995" s="7">
        <v>44502</v>
      </c>
      <c r="G11995" s="7">
        <v>44683</v>
      </c>
      <c r="H11995" t="s">
        <v>77</v>
      </c>
      <c r="I11995" t="s">
        <v>78</v>
      </c>
      <c r="J11995" s="7">
        <v>45607</v>
      </c>
      <c r="K11995" s="7">
        <v>45999</v>
      </c>
      <c r="L11995" s="7">
        <v>44683</v>
      </c>
      <c r="M11995" t="s">
        <v>77</v>
      </c>
      <c r="N11995" t="s">
        <v>79</v>
      </c>
      <c r="O11995">
        <v>2026</v>
      </c>
      <c r="P11995" s="2">
        <v>2</v>
      </c>
      <c r="Q11995" t="s">
        <v>80</v>
      </c>
      <c r="R11995" s="8">
        <v>46267</v>
      </c>
      <c r="S11995" s="2">
        <v>1</v>
      </c>
      <c r="T11995" s="2" t="s">
        <v>81</v>
      </c>
    </row>
    <row r="11996" spans="1:20" x14ac:dyDescent="0.25">
      <c r="A11996">
        <v>1120493878</v>
      </c>
      <c r="B11996">
        <v>122450879</v>
      </c>
      <c r="C11996" t="s">
        <v>74</v>
      </c>
      <c r="D11996" t="s">
        <v>75</v>
      </c>
      <c r="E11996" t="s">
        <v>76</v>
      </c>
      <c r="F11996" s="7">
        <v>44537</v>
      </c>
      <c r="G11996" s="7">
        <v>44902</v>
      </c>
      <c r="H11996" t="s">
        <v>86</v>
      </c>
      <c r="I11996" t="s">
        <v>87</v>
      </c>
      <c r="J11996" s="7">
        <v>46080</v>
      </c>
      <c r="K11996" s="7">
        <v>46084</v>
      </c>
      <c r="L11996" s="7">
        <v>44902</v>
      </c>
      <c r="M11996" t="s">
        <v>86</v>
      </c>
      <c r="N11996" t="s">
        <v>79</v>
      </c>
      <c r="O11996">
        <v>2026</v>
      </c>
      <c r="P11996" s="2">
        <v>2</v>
      </c>
      <c r="Q11996" t="s">
        <v>80</v>
      </c>
      <c r="R11996" s="8">
        <v>46267</v>
      </c>
      <c r="S11996" s="2">
        <v>1</v>
      </c>
      <c r="T11996" s="2" t="s">
        <v>81</v>
      </c>
    </row>
    <row r="11997" spans="1:20" x14ac:dyDescent="0.25">
      <c r="A11997">
        <v>1120494518</v>
      </c>
      <c r="B11997">
        <v>123475909</v>
      </c>
      <c r="C11997" t="s">
        <v>98</v>
      </c>
      <c r="D11997" t="s">
        <v>88</v>
      </c>
      <c r="E11997" t="s">
        <v>76</v>
      </c>
      <c r="F11997" s="7">
        <v>44683</v>
      </c>
      <c r="G11997" s="7">
        <v>45048</v>
      </c>
      <c r="H11997" t="s">
        <v>77</v>
      </c>
      <c r="I11997" t="s">
        <v>84</v>
      </c>
      <c r="J11997" s="7">
        <v>45512</v>
      </c>
      <c r="K11997" s="7">
        <v>45968</v>
      </c>
      <c r="L11997" s="7">
        <v>45048</v>
      </c>
      <c r="M11997" t="s">
        <v>77</v>
      </c>
      <c r="N11997" t="s">
        <v>79</v>
      </c>
      <c r="O11997">
        <v>2026</v>
      </c>
      <c r="P11997" s="2">
        <v>2</v>
      </c>
      <c r="Q11997" t="s">
        <v>80</v>
      </c>
      <c r="R11997" s="8">
        <v>46267</v>
      </c>
      <c r="S11997" s="2">
        <v>1</v>
      </c>
      <c r="T11997" s="2" t="s">
        <v>81</v>
      </c>
    </row>
    <row r="11998" spans="1:20" x14ac:dyDescent="0.25">
      <c r="A11998">
        <v>1120494521</v>
      </c>
      <c r="B11998">
        <v>123475909</v>
      </c>
      <c r="C11998" t="s">
        <v>98</v>
      </c>
      <c r="D11998" t="s">
        <v>88</v>
      </c>
      <c r="E11998" t="s">
        <v>76</v>
      </c>
      <c r="F11998" s="7">
        <v>44683</v>
      </c>
      <c r="G11998" s="7">
        <v>45048</v>
      </c>
      <c r="H11998" t="s">
        <v>77</v>
      </c>
      <c r="I11998" t="s">
        <v>84</v>
      </c>
      <c r="J11998" s="7">
        <v>45512</v>
      </c>
      <c r="K11998" s="7">
        <v>45783</v>
      </c>
      <c r="L11998" s="7">
        <v>45048</v>
      </c>
      <c r="M11998" t="s">
        <v>77</v>
      </c>
      <c r="N11998" t="s">
        <v>79</v>
      </c>
      <c r="O11998">
        <v>2026</v>
      </c>
      <c r="P11998" s="2">
        <v>2</v>
      </c>
      <c r="Q11998" t="s">
        <v>80</v>
      </c>
      <c r="R11998" s="8">
        <v>46267</v>
      </c>
      <c r="S11998" s="2">
        <v>1</v>
      </c>
      <c r="T11998" s="2" t="s">
        <v>81</v>
      </c>
    </row>
    <row r="11999" spans="1:20" x14ac:dyDescent="0.25">
      <c r="A11999">
        <v>1120494522</v>
      </c>
      <c r="B11999">
        <v>123475909</v>
      </c>
      <c r="C11999" t="s">
        <v>98</v>
      </c>
      <c r="D11999" t="s">
        <v>88</v>
      </c>
      <c r="E11999" t="s">
        <v>76</v>
      </c>
      <c r="F11999" s="7">
        <v>44683</v>
      </c>
      <c r="G11999" s="7">
        <v>45048</v>
      </c>
      <c r="H11999" t="s">
        <v>77</v>
      </c>
      <c r="I11999" t="s">
        <v>84</v>
      </c>
      <c r="J11999" s="7">
        <v>45512</v>
      </c>
      <c r="K11999" s="7">
        <v>45540</v>
      </c>
      <c r="L11999" s="7">
        <v>45048</v>
      </c>
      <c r="M11999" t="s">
        <v>77</v>
      </c>
      <c r="N11999" t="s">
        <v>79</v>
      </c>
      <c r="O11999">
        <v>2026</v>
      </c>
      <c r="P11999" s="2">
        <v>2</v>
      </c>
      <c r="Q11999" t="s">
        <v>80</v>
      </c>
      <c r="R11999" s="8">
        <v>46267</v>
      </c>
      <c r="S11999" s="2">
        <v>1</v>
      </c>
      <c r="T11999" s="2" t="s">
        <v>81</v>
      </c>
    </row>
    <row r="12000" spans="1:20" x14ac:dyDescent="0.25">
      <c r="A12000">
        <v>1120494570</v>
      </c>
      <c r="B12000">
        <v>123510545</v>
      </c>
      <c r="C12000" t="s">
        <v>91</v>
      </c>
      <c r="D12000" t="s">
        <v>75</v>
      </c>
      <c r="E12000" t="s">
        <v>76</v>
      </c>
      <c r="F12000" s="7">
        <v>44686</v>
      </c>
      <c r="G12000" s="7">
        <v>45051</v>
      </c>
      <c r="H12000" t="s">
        <v>77</v>
      </c>
      <c r="I12000" t="s">
        <v>78</v>
      </c>
      <c r="J12000" s="7"/>
      <c r="K12000" s="7">
        <v>44691</v>
      </c>
      <c r="L12000" s="7">
        <v>45051</v>
      </c>
      <c r="M12000" t="s">
        <v>77</v>
      </c>
      <c r="N12000"/>
      <c r="O12000">
        <v>2026</v>
      </c>
      <c r="P12000" s="2">
        <v>2</v>
      </c>
      <c r="Q12000" t="s">
        <v>80</v>
      </c>
      <c r="R12000" s="8">
        <v>46267</v>
      </c>
      <c r="S12000" s="2">
        <v>1</v>
      </c>
      <c r="T12000" s="2" t="s">
        <v>81</v>
      </c>
    </row>
    <row r="12001" spans="1:20" x14ac:dyDescent="0.25">
      <c r="A12001">
        <v>1120494889</v>
      </c>
      <c r="B12001">
        <v>123690583</v>
      </c>
      <c r="C12001" t="s">
        <v>85</v>
      </c>
      <c r="D12001" t="s">
        <v>75</v>
      </c>
      <c r="E12001" t="s">
        <v>76</v>
      </c>
      <c r="F12001" s="7">
        <v>44706</v>
      </c>
      <c r="G12001" s="7">
        <v>45071</v>
      </c>
      <c r="H12001" t="s">
        <v>77</v>
      </c>
      <c r="I12001" t="s">
        <v>78</v>
      </c>
      <c r="J12001" s="7">
        <v>45868</v>
      </c>
      <c r="K12001" s="7">
        <v>44707</v>
      </c>
      <c r="L12001" s="7">
        <v>45071</v>
      </c>
      <c r="M12001" t="s">
        <v>77</v>
      </c>
      <c r="N12001" t="s">
        <v>79</v>
      </c>
      <c r="O12001">
        <v>2026</v>
      </c>
      <c r="P12001" s="2">
        <v>2</v>
      </c>
      <c r="Q12001" t="s">
        <v>80</v>
      </c>
      <c r="R12001" s="8">
        <v>46267</v>
      </c>
      <c r="S12001" s="2">
        <v>1</v>
      </c>
      <c r="T12001" s="2" t="s">
        <v>81</v>
      </c>
    </row>
    <row r="12002" spans="1:20" x14ac:dyDescent="0.25">
      <c r="A12002">
        <v>1120495369</v>
      </c>
      <c r="B12002">
        <v>123929537</v>
      </c>
      <c r="C12002" t="s">
        <v>82</v>
      </c>
      <c r="D12002" t="s">
        <v>75</v>
      </c>
      <c r="E12002" t="s">
        <v>76</v>
      </c>
      <c r="F12002" s="7">
        <v>44738</v>
      </c>
      <c r="G12002" s="7">
        <v>46564</v>
      </c>
      <c r="H12002" t="s">
        <v>77</v>
      </c>
      <c r="I12002" t="s">
        <v>78</v>
      </c>
      <c r="J12002" s="7">
        <v>45296</v>
      </c>
      <c r="K12002" s="7">
        <v>44826</v>
      </c>
      <c r="L12002" s="7">
        <v>46564</v>
      </c>
      <c r="M12002" t="s">
        <v>77</v>
      </c>
      <c r="N12002" t="s">
        <v>92</v>
      </c>
      <c r="O12002">
        <v>2026</v>
      </c>
      <c r="P12002" s="2">
        <v>2</v>
      </c>
      <c r="Q12002" t="s">
        <v>80</v>
      </c>
      <c r="R12002" s="8">
        <v>46267</v>
      </c>
      <c r="S12002" s="2">
        <v>1</v>
      </c>
      <c r="T12002" s="2" t="s">
        <v>81</v>
      </c>
    </row>
    <row r="12003" spans="1:20" x14ac:dyDescent="0.25">
      <c r="A12003">
        <v>1120495691</v>
      </c>
      <c r="B12003">
        <v>124097414</v>
      </c>
      <c r="C12003" t="s">
        <v>82</v>
      </c>
      <c r="D12003" t="s">
        <v>88</v>
      </c>
      <c r="E12003" t="s">
        <v>76</v>
      </c>
      <c r="F12003" s="7">
        <v>44758</v>
      </c>
      <c r="G12003" s="7">
        <v>45123</v>
      </c>
      <c r="H12003" t="s">
        <v>77</v>
      </c>
      <c r="I12003" t="s">
        <v>78</v>
      </c>
      <c r="J12003" s="7">
        <v>46148</v>
      </c>
      <c r="K12003" s="7">
        <v>46156</v>
      </c>
      <c r="L12003" s="7">
        <v>45123</v>
      </c>
      <c r="M12003" t="s">
        <v>77</v>
      </c>
      <c r="N12003" t="s">
        <v>79</v>
      </c>
      <c r="O12003">
        <v>2026</v>
      </c>
      <c r="P12003" s="2">
        <v>2</v>
      </c>
      <c r="Q12003" t="s">
        <v>80</v>
      </c>
      <c r="R12003" s="8">
        <v>46267</v>
      </c>
      <c r="S12003" s="2">
        <v>1</v>
      </c>
      <c r="T12003" s="2" t="s">
        <v>81</v>
      </c>
    </row>
    <row r="12004" spans="1:20" x14ac:dyDescent="0.25">
      <c r="A12004">
        <v>1120496093</v>
      </c>
      <c r="B12004">
        <v>124242785</v>
      </c>
      <c r="C12004" t="s">
        <v>74</v>
      </c>
      <c r="D12004" t="s">
        <v>75</v>
      </c>
      <c r="E12004" t="s">
        <v>76</v>
      </c>
      <c r="F12004" s="7">
        <v>44779</v>
      </c>
      <c r="G12004" s="7">
        <v>45144</v>
      </c>
      <c r="H12004" t="s">
        <v>86</v>
      </c>
      <c r="I12004" t="s">
        <v>87</v>
      </c>
      <c r="J12004" s="7"/>
      <c r="K12004" s="7">
        <v>44865</v>
      </c>
      <c r="L12004" s="7">
        <v>45144</v>
      </c>
      <c r="M12004" t="s">
        <v>86</v>
      </c>
      <c r="N12004"/>
      <c r="O12004">
        <v>2026</v>
      </c>
      <c r="P12004" s="2">
        <v>2</v>
      </c>
      <c r="Q12004" t="s">
        <v>80</v>
      </c>
      <c r="R12004" s="8">
        <v>46267</v>
      </c>
      <c r="S12004" s="2">
        <v>1</v>
      </c>
      <c r="T12004" s="2" t="s">
        <v>81</v>
      </c>
    </row>
    <row r="12005" spans="1:20" x14ac:dyDescent="0.25">
      <c r="A12005">
        <v>1120498420</v>
      </c>
      <c r="B12005">
        <v>126130726</v>
      </c>
      <c r="C12005" t="s">
        <v>95</v>
      </c>
      <c r="D12005" t="s">
        <v>75</v>
      </c>
      <c r="E12005" t="s">
        <v>76</v>
      </c>
      <c r="F12005" s="7">
        <v>45061</v>
      </c>
      <c r="G12005" s="7">
        <v>45427</v>
      </c>
      <c r="H12005" t="s">
        <v>77</v>
      </c>
      <c r="I12005" t="s">
        <v>78</v>
      </c>
      <c r="J12005" s="7"/>
      <c r="K12005" s="7">
        <v>45083</v>
      </c>
      <c r="L12005" s="7">
        <v>45427</v>
      </c>
      <c r="M12005" t="s">
        <v>77</v>
      </c>
      <c r="N12005"/>
      <c r="O12005">
        <v>2026</v>
      </c>
      <c r="P12005" s="2">
        <v>2</v>
      </c>
      <c r="Q12005" t="s">
        <v>80</v>
      </c>
      <c r="R12005" s="8">
        <v>46267</v>
      </c>
      <c r="S12005" s="2">
        <v>1</v>
      </c>
      <c r="T12005" s="2" t="s">
        <v>81</v>
      </c>
    </row>
    <row r="12006" spans="1:20" x14ac:dyDescent="0.25">
      <c r="A12006">
        <v>1120498527</v>
      </c>
      <c r="B12006">
        <v>126192459</v>
      </c>
      <c r="C12006" t="s">
        <v>82</v>
      </c>
      <c r="D12006" t="s">
        <v>88</v>
      </c>
      <c r="E12006" t="s">
        <v>76</v>
      </c>
      <c r="F12006" s="7">
        <v>45066</v>
      </c>
      <c r="G12006" s="7">
        <v>46893</v>
      </c>
      <c r="H12006" t="s">
        <v>77</v>
      </c>
      <c r="I12006" t="s">
        <v>84</v>
      </c>
      <c r="J12006" s="7">
        <v>45474</v>
      </c>
      <c r="K12006" s="7">
        <v>45696</v>
      </c>
      <c r="L12006" s="7">
        <v>46893</v>
      </c>
      <c r="M12006" t="s">
        <v>77</v>
      </c>
      <c r="N12006" t="s">
        <v>79</v>
      </c>
      <c r="O12006">
        <v>2026</v>
      </c>
      <c r="P12006" s="2">
        <v>2</v>
      </c>
      <c r="Q12006" t="s">
        <v>80</v>
      </c>
      <c r="R12006" s="8">
        <v>46267</v>
      </c>
      <c r="S12006" s="2">
        <v>1</v>
      </c>
      <c r="T12006" s="2" t="s">
        <v>81</v>
      </c>
    </row>
    <row r="12007" spans="1:20" x14ac:dyDescent="0.25">
      <c r="A12007">
        <v>1120498540</v>
      </c>
      <c r="B12007">
        <v>126195042</v>
      </c>
      <c r="C12007" t="s">
        <v>98</v>
      </c>
      <c r="D12007" t="s">
        <v>83</v>
      </c>
      <c r="E12007" t="s">
        <v>76</v>
      </c>
      <c r="F12007" s="7">
        <v>45066</v>
      </c>
      <c r="G12007" s="7">
        <v>45250</v>
      </c>
      <c r="H12007" t="s">
        <v>77</v>
      </c>
      <c r="I12007" t="s">
        <v>84</v>
      </c>
      <c r="J12007" s="7">
        <v>45450</v>
      </c>
      <c r="K12007" s="7">
        <v>45551</v>
      </c>
      <c r="L12007" s="7">
        <v>45250</v>
      </c>
      <c r="M12007" t="s">
        <v>77</v>
      </c>
      <c r="N12007" t="s">
        <v>79</v>
      </c>
      <c r="O12007">
        <v>2026</v>
      </c>
      <c r="P12007" s="2">
        <v>2</v>
      </c>
      <c r="Q12007" t="s">
        <v>80</v>
      </c>
      <c r="R12007" s="8">
        <v>46267</v>
      </c>
      <c r="S12007" s="2">
        <v>1</v>
      </c>
      <c r="T12007" s="2" t="s">
        <v>81</v>
      </c>
    </row>
    <row r="12008" spans="1:20" x14ac:dyDescent="0.25">
      <c r="A12008">
        <v>1120498744</v>
      </c>
      <c r="B12008">
        <v>126295961</v>
      </c>
      <c r="C12008" t="s">
        <v>93</v>
      </c>
      <c r="D12008" t="s">
        <v>88</v>
      </c>
      <c r="E12008" t="s">
        <v>76</v>
      </c>
      <c r="F12008" s="7">
        <v>45082</v>
      </c>
      <c r="G12008" s="7">
        <v>45448</v>
      </c>
      <c r="H12008" t="s">
        <v>77</v>
      </c>
      <c r="I12008" t="s">
        <v>78</v>
      </c>
      <c r="J12008" s="7">
        <v>46114</v>
      </c>
      <c r="K12008" s="7">
        <v>46122</v>
      </c>
      <c r="L12008" s="7">
        <v>45448</v>
      </c>
      <c r="M12008" t="s">
        <v>77</v>
      </c>
      <c r="N12008" t="s">
        <v>79</v>
      </c>
      <c r="O12008">
        <v>2026</v>
      </c>
      <c r="P12008" s="2">
        <v>2</v>
      </c>
      <c r="Q12008" t="s">
        <v>80</v>
      </c>
      <c r="R12008" s="8">
        <v>46267</v>
      </c>
      <c r="S12008" s="2">
        <v>1</v>
      </c>
      <c r="T12008" s="2" t="s">
        <v>81</v>
      </c>
    </row>
    <row r="12009" spans="1:20" x14ac:dyDescent="0.25">
      <c r="A12009">
        <v>1120498985</v>
      </c>
      <c r="B12009">
        <v>126420350</v>
      </c>
      <c r="C12009" t="s">
        <v>91</v>
      </c>
      <c r="D12009" t="s">
        <v>88</v>
      </c>
      <c r="E12009" t="s">
        <v>76</v>
      </c>
      <c r="F12009" s="7">
        <v>45098</v>
      </c>
      <c r="G12009" s="7">
        <v>46925</v>
      </c>
      <c r="H12009" t="s">
        <v>77</v>
      </c>
      <c r="I12009" t="s">
        <v>78</v>
      </c>
      <c r="J12009" s="7">
        <v>45571</v>
      </c>
      <c r="K12009" s="7">
        <v>45102</v>
      </c>
      <c r="L12009" s="7">
        <v>46925</v>
      </c>
      <c r="M12009" t="s">
        <v>77</v>
      </c>
      <c r="N12009" t="s">
        <v>79</v>
      </c>
      <c r="O12009">
        <v>2026</v>
      </c>
      <c r="P12009" s="2">
        <v>2</v>
      </c>
      <c r="Q12009" t="s">
        <v>80</v>
      </c>
      <c r="R12009" s="8">
        <v>46267</v>
      </c>
      <c r="S12009" s="2">
        <v>1</v>
      </c>
      <c r="T12009" s="2" t="s">
        <v>81</v>
      </c>
    </row>
    <row r="12010" spans="1:20" x14ac:dyDescent="0.25">
      <c r="A12010">
        <v>1120499060</v>
      </c>
      <c r="B12010">
        <v>126453777</v>
      </c>
      <c r="C12010" t="s">
        <v>82</v>
      </c>
      <c r="D12010" t="s">
        <v>88</v>
      </c>
      <c r="E12010" t="s">
        <v>76</v>
      </c>
      <c r="F12010" s="7">
        <v>45103</v>
      </c>
      <c r="G12010" s="7">
        <v>45469</v>
      </c>
      <c r="H12010" t="s">
        <v>77</v>
      </c>
      <c r="I12010" t="s">
        <v>78</v>
      </c>
      <c r="J12010" s="7">
        <v>45432</v>
      </c>
      <c r="K12010" s="7">
        <v>45693</v>
      </c>
      <c r="L12010" s="7">
        <v>45469</v>
      </c>
      <c r="M12010" t="s">
        <v>77</v>
      </c>
      <c r="N12010" t="s">
        <v>79</v>
      </c>
      <c r="O12010">
        <v>2026</v>
      </c>
      <c r="P12010" s="2">
        <v>2</v>
      </c>
      <c r="Q12010" t="s">
        <v>80</v>
      </c>
      <c r="R12010" s="8">
        <v>46267</v>
      </c>
      <c r="S12010" s="2">
        <v>1</v>
      </c>
      <c r="T12010" s="2" t="s">
        <v>81</v>
      </c>
    </row>
    <row r="12011" spans="1:20" x14ac:dyDescent="0.25">
      <c r="A12011">
        <v>1120499204</v>
      </c>
      <c r="B12011">
        <v>126539133</v>
      </c>
      <c r="C12011" t="s">
        <v>97</v>
      </c>
      <c r="D12011" t="s">
        <v>88</v>
      </c>
      <c r="E12011" t="s">
        <v>76</v>
      </c>
      <c r="F12011" s="7">
        <v>45116</v>
      </c>
      <c r="G12011" s="7">
        <v>45482</v>
      </c>
      <c r="H12011" t="s">
        <v>77</v>
      </c>
      <c r="I12011" t="s">
        <v>78</v>
      </c>
      <c r="J12011" s="7">
        <v>45737</v>
      </c>
      <c r="K12011" s="7">
        <v>46073</v>
      </c>
      <c r="L12011" s="7">
        <v>45482</v>
      </c>
      <c r="M12011" t="s">
        <v>77</v>
      </c>
      <c r="N12011" t="s">
        <v>79</v>
      </c>
      <c r="O12011">
        <v>2026</v>
      </c>
      <c r="P12011" s="2">
        <v>2</v>
      </c>
      <c r="Q12011" t="s">
        <v>80</v>
      </c>
      <c r="R12011" s="8">
        <v>46267</v>
      </c>
      <c r="S12011" s="2">
        <v>1</v>
      </c>
      <c r="T12011" s="2" t="s">
        <v>81</v>
      </c>
    </row>
    <row r="12012" spans="1:20" x14ac:dyDescent="0.25">
      <c r="A12012">
        <v>1120499441</v>
      </c>
      <c r="B12012">
        <v>126652292</v>
      </c>
      <c r="C12012" t="s">
        <v>98</v>
      </c>
      <c r="D12012" t="s">
        <v>88</v>
      </c>
      <c r="E12012" t="s">
        <v>76</v>
      </c>
      <c r="F12012" s="7">
        <v>45129</v>
      </c>
      <c r="G12012" s="7">
        <v>45495</v>
      </c>
      <c r="H12012" t="s">
        <v>86</v>
      </c>
      <c r="I12012" t="s">
        <v>87</v>
      </c>
      <c r="J12012" s="7"/>
      <c r="K12012" s="7">
        <v>46169</v>
      </c>
      <c r="L12012" s="7">
        <v>45495</v>
      </c>
      <c r="M12012" t="s">
        <v>86</v>
      </c>
      <c r="N12012"/>
      <c r="O12012">
        <v>2026</v>
      </c>
      <c r="P12012" s="2">
        <v>2</v>
      </c>
      <c r="Q12012" t="s">
        <v>80</v>
      </c>
      <c r="R12012" s="8">
        <v>46267</v>
      </c>
      <c r="S12012" s="2">
        <v>1</v>
      </c>
      <c r="T12012" s="2" t="s">
        <v>81</v>
      </c>
    </row>
    <row r="12013" spans="1:20" x14ac:dyDescent="0.25">
      <c r="A12013">
        <v>1120499804</v>
      </c>
      <c r="B12013">
        <v>126779876</v>
      </c>
      <c r="C12013" t="s">
        <v>96</v>
      </c>
      <c r="D12013" t="s">
        <v>88</v>
      </c>
      <c r="E12013" t="s">
        <v>76</v>
      </c>
      <c r="F12013" s="7">
        <v>45147</v>
      </c>
      <c r="G12013" s="7">
        <v>45513</v>
      </c>
      <c r="H12013" t="s">
        <v>77</v>
      </c>
      <c r="I12013" t="s">
        <v>78</v>
      </c>
      <c r="J12013" s="7">
        <v>46124</v>
      </c>
      <c r="K12013" s="7">
        <v>46128</v>
      </c>
      <c r="L12013" s="7">
        <v>45513</v>
      </c>
      <c r="M12013" t="s">
        <v>77</v>
      </c>
      <c r="N12013" t="s">
        <v>79</v>
      </c>
      <c r="O12013">
        <v>2026</v>
      </c>
      <c r="P12013" s="2">
        <v>2</v>
      </c>
      <c r="Q12013" t="s">
        <v>80</v>
      </c>
      <c r="R12013" s="8">
        <v>46267</v>
      </c>
      <c r="S12013" s="2">
        <v>1</v>
      </c>
      <c r="T12013" s="2" t="s">
        <v>81</v>
      </c>
    </row>
    <row r="12014" spans="1:20" x14ac:dyDescent="0.25">
      <c r="A12014">
        <v>1120502088</v>
      </c>
      <c r="B12014">
        <v>128543116</v>
      </c>
      <c r="C12014" t="s">
        <v>82</v>
      </c>
      <c r="D12014" t="s">
        <v>88</v>
      </c>
      <c r="E12014" t="s">
        <v>76</v>
      </c>
      <c r="F12014" s="7">
        <v>45393</v>
      </c>
      <c r="G12014" s="7">
        <v>45758</v>
      </c>
      <c r="H12014" t="s">
        <v>77</v>
      </c>
      <c r="I12014" t="s">
        <v>84</v>
      </c>
      <c r="J12014" s="7">
        <v>45790</v>
      </c>
      <c r="K12014" s="7">
        <v>45748</v>
      </c>
      <c r="L12014" s="7">
        <v>45758</v>
      </c>
      <c r="M12014" t="s">
        <v>77</v>
      </c>
      <c r="N12014" t="s">
        <v>79</v>
      </c>
      <c r="O12014">
        <v>2026</v>
      </c>
      <c r="P12014" s="2">
        <v>2</v>
      </c>
      <c r="Q12014" t="s">
        <v>80</v>
      </c>
      <c r="R12014" s="8">
        <v>46267</v>
      </c>
      <c r="S12014" s="2">
        <v>1</v>
      </c>
      <c r="T12014" s="2" t="s">
        <v>81</v>
      </c>
    </row>
    <row r="12015" spans="1:20" x14ac:dyDescent="0.25">
      <c r="A12015">
        <v>1120502311</v>
      </c>
      <c r="B12015">
        <v>128776187</v>
      </c>
      <c r="C12015" t="s">
        <v>82</v>
      </c>
      <c r="D12015" t="s">
        <v>83</v>
      </c>
      <c r="E12015" t="s">
        <v>76</v>
      </c>
      <c r="F12015" s="7">
        <v>45426</v>
      </c>
      <c r="G12015" s="7">
        <v>45610</v>
      </c>
      <c r="H12015" t="s">
        <v>77</v>
      </c>
      <c r="I12015" t="s">
        <v>84</v>
      </c>
      <c r="J12015" s="7"/>
      <c r="K12015" s="7">
        <v>45748</v>
      </c>
      <c r="L12015" s="7">
        <v>45610</v>
      </c>
      <c r="M12015" t="s">
        <v>77</v>
      </c>
      <c r="N12015"/>
      <c r="O12015">
        <v>2026</v>
      </c>
      <c r="P12015" s="2">
        <v>2</v>
      </c>
      <c r="Q12015" t="s">
        <v>80</v>
      </c>
      <c r="R12015" s="8">
        <v>46267</v>
      </c>
      <c r="S12015" s="2">
        <v>1</v>
      </c>
      <c r="T12015" s="2" t="s">
        <v>81</v>
      </c>
    </row>
    <row r="12016" spans="1:20" x14ac:dyDescent="0.25">
      <c r="A12016">
        <v>1120502585</v>
      </c>
      <c r="B12016">
        <v>129097115</v>
      </c>
      <c r="C12016" t="s">
        <v>74</v>
      </c>
      <c r="D12016" t="s">
        <v>88</v>
      </c>
      <c r="E12016" t="s">
        <v>76</v>
      </c>
      <c r="F12016" s="7">
        <v>45460</v>
      </c>
      <c r="G12016" s="7">
        <v>45825</v>
      </c>
      <c r="H12016" t="s">
        <v>77</v>
      </c>
      <c r="I12016" t="s">
        <v>78</v>
      </c>
      <c r="J12016" s="7"/>
      <c r="K12016" s="7">
        <v>45810</v>
      </c>
      <c r="L12016" s="7">
        <v>45825</v>
      </c>
      <c r="M12016" t="s">
        <v>77</v>
      </c>
      <c r="N12016"/>
      <c r="O12016">
        <v>2026</v>
      </c>
      <c r="P12016" s="2">
        <v>2</v>
      </c>
      <c r="Q12016" t="s">
        <v>80</v>
      </c>
      <c r="R12016" s="8">
        <v>46267</v>
      </c>
      <c r="S12016" s="2">
        <v>1</v>
      </c>
      <c r="T12016" s="2" t="s">
        <v>81</v>
      </c>
    </row>
    <row r="12017" spans="1:20" x14ac:dyDescent="0.25">
      <c r="A12017">
        <v>1120502609</v>
      </c>
      <c r="B12017">
        <v>129107898</v>
      </c>
      <c r="C12017" t="s">
        <v>74</v>
      </c>
      <c r="D12017" t="s">
        <v>83</v>
      </c>
      <c r="E12017" t="s">
        <v>76</v>
      </c>
      <c r="F12017" s="7">
        <v>45463</v>
      </c>
      <c r="G12017" s="7">
        <v>47289</v>
      </c>
      <c r="H12017" t="s">
        <v>77</v>
      </c>
      <c r="I12017" t="s">
        <v>84</v>
      </c>
      <c r="J12017" s="7"/>
      <c r="K12017" s="7">
        <v>45471</v>
      </c>
      <c r="L12017" s="7">
        <v>47289</v>
      </c>
      <c r="M12017" t="s">
        <v>77</v>
      </c>
      <c r="N12017"/>
      <c r="O12017">
        <v>2026</v>
      </c>
      <c r="P12017" s="2">
        <v>2</v>
      </c>
      <c r="Q12017" t="s">
        <v>80</v>
      </c>
      <c r="R12017" s="8">
        <v>46267</v>
      </c>
      <c r="S12017" s="2">
        <v>1</v>
      </c>
      <c r="T12017" s="2" t="s">
        <v>81</v>
      </c>
    </row>
    <row r="12018" spans="1:20" x14ac:dyDescent="0.25">
      <c r="A12018">
        <v>1120502664</v>
      </c>
      <c r="B12018">
        <v>129136661</v>
      </c>
      <c r="C12018" t="s">
        <v>96</v>
      </c>
      <c r="D12018" t="s">
        <v>88</v>
      </c>
      <c r="E12018" t="s">
        <v>76</v>
      </c>
      <c r="F12018" s="7">
        <v>45469</v>
      </c>
      <c r="G12018" s="7">
        <v>47295</v>
      </c>
      <c r="H12018" t="s">
        <v>77</v>
      </c>
      <c r="I12018" t="s">
        <v>84</v>
      </c>
      <c r="J12018" s="7">
        <v>45722</v>
      </c>
      <c r="K12018" s="7">
        <v>46190</v>
      </c>
      <c r="L12018" s="7">
        <v>47295</v>
      </c>
      <c r="M12018" t="s">
        <v>77</v>
      </c>
      <c r="N12018" t="s">
        <v>79</v>
      </c>
      <c r="O12018">
        <v>2026</v>
      </c>
      <c r="P12018" s="2">
        <v>2</v>
      </c>
      <c r="Q12018" t="s">
        <v>80</v>
      </c>
      <c r="R12018" s="8">
        <v>46267</v>
      </c>
      <c r="S12018" s="2">
        <v>1</v>
      </c>
      <c r="T12018" s="2" t="s">
        <v>81</v>
      </c>
    </row>
    <row r="12019" spans="1:20" x14ac:dyDescent="0.25">
      <c r="A12019">
        <v>1120502751</v>
      </c>
      <c r="B12019">
        <v>129208884</v>
      </c>
      <c r="C12019" t="s">
        <v>98</v>
      </c>
      <c r="D12019" t="s">
        <v>83</v>
      </c>
      <c r="E12019" t="s">
        <v>76</v>
      </c>
      <c r="F12019" s="7">
        <v>45483</v>
      </c>
      <c r="G12019" s="7">
        <v>45667</v>
      </c>
      <c r="H12019" t="s">
        <v>77</v>
      </c>
      <c r="I12019" t="s">
        <v>84</v>
      </c>
      <c r="J12019" s="7">
        <v>45633</v>
      </c>
      <c r="K12019" s="7">
        <v>46161</v>
      </c>
      <c r="L12019" s="7">
        <v>45667</v>
      </c>
      <c r="M12019" t="s">
        <v>77</v>
      </c>
      <c r="N12019" t="s">
        <v>79</v>
      </c>
      <c r="O12019">
        <v>2026</v>
      </c>
      <c r="P12019" s="2">
        <v>2</v>
      </c>
      <c r="Q12019" t="s">
        <v>80</v>
      </c>
      <c r="R12019" s="8">
        <v>46267</v>
      </c>
      <c r="S12019" s="2">
        <v>1</v>
      </c>
      <c r="T12019" s="2" t="s">
        <v>81</v>
      </c>
    </row>
    <row r="12020" spans="1:20" x14ac:dyDescent="0.25">
      <c r="A12020">
        <v>1120502967</v>
      </c>
      <c r="B12020">
        <v>129319011</v>
      </c>
      <c r="C12020" t="s">
        <v>93</v>
      </c>
      <c r="D12020" t="s">
        <v>83</v>
      </c>
      <c r="E12020" t="s">
        <v>76</v>
      </c>
      <c r="F12020" s="7">
        <v>45503</v>
      </c>
      <c r="G12020" s="7">
        <v>45683</v>
      </c>
      <c r="H12020" t="s">
        <v>77</v>
      </c>
      <c r="I12020" t="s">
        <v>84</v>
      </c>
      <c r="J12020" s="7">
        <v>46102</v>
      </c>
      <c r="K12020" s="7">
        <v>46149</v>
      </c>
      <c r="L12020" s="7">
        <v>45683</v>
      </c>
      <c r="M12020" t="s">
        <v>77</v>
      </c>
      <c r="N12020" t="s">
        <v>79</v>
      </c>
      <c r="O12020">
        <v>2026</v>
      </c>
      <c r="P12020" s="2">
        <v>2</v>
      </c>
      <c r="Q12020" t="s">
        <v>80</v>
      </c>
      <c r="R12020" s="8">
        <v>46267</v>
      </c>
      <c r="S12020" s="2">
        <v>1</v>
      </c>
      <c r="T12020" s="2" t="s">
        <v>81</v>
      </c>
    </row>
    <row r="12021" spans="1:20" x14ac:dyDescent="0.25">
      <c r="A12021">
        <v>1120503898</v>
      </c>
      <c r="B12021">
        <v>129643951</v>
      </c>
      <c r="C12021" t="s">
        <v>82</v>
      </c>
      <c r="D12021" t="s">
        <v>88</v>
      </c>
      <c r="E12021" t="s">
        <v>76</v>
      </c>
      <c r="F12021" s="7">
        <v>45566</v>
      </c>
      <c r="G12021" s="7">
        <v>47392</v>
      </c>
      <c r="H12021" t="s">
        <v>77</v>
      </c>
      <c r="I12021" t="s">
        <v>78</v>
      </c>
      <c r="J12021" s="7">
        <v>46127</v>
      </c>
      <c r="K12021" s="7">
        <v>45588</v>
      </c>
      <c r="L12021" s="7">
        <v>47392</v>
      </c>
      <c r="M12021" t="s">
        <v>77</v>
      </c>
      <c r="N12021" t="s">
        <v>79</v>
      </c>
      <c r="O12021">
        <v>2026</v>
      </c>
      <c r="P12021" s="2">
        <v>2</v>
      </c>
      <c r="Q12021" t="s">
        <v>80</v>
      </c>
      <c r="R12021" s="8">
        <v>46267</v>
      </c>
      <c r="S12021" s="2">
        <v>1</v>
      </c>
      <c r="T12021" s="2" t="s">
        <v>81</v>
      </c>
    </row>
    <row r="12022" spans="1:20" x14ac:dyDescent="0.25">
      <c r="A12022">
        <v>1120504811</v>
      </c>
      <c r="B12022">
        <v>130869565</v>
      </c>
      <c r="C12022" t="s">
        <v>90</v>
      </c>
      <c r="D12022" t="s">
        <v>88</v>
      </c>
      <c r="E12022" t="s">
        <v>76</v>
      </c>
      <c r="F12022" s="7">
        <v>45702</v>
      </c>
      <c r="G12022" s="7">
        <v>46067</v>
      </c>
      <c r="H12022" t="s">
        <v>77</v>
      </c>
      <c r="I12022" t="s">
        <v>78</v>
      </c>
      <c r="J12022" s="7"/>
      <c r="K12022" s="7">
        <v>45938</v>
      </c>
      <c r="L12022" s="7">
        <v>46067</v>
      </c>
      <c r="M12022" t="s">
        <v>77</v>
      </c>
      <c r="N12022"/>
      <c r="O12022">
        <v>2026</v>
      </c>
      <c r="P12022" s="2">
        <v>2</v>
      </c>
      <c r="Q12022" t="s">
        <v>80</v>
      </c>
      <c r="R12022" s="8">
        <v>46267</v>
      </c>
      <c r="S12022" s="2">
        <v>1</v>
      </c>
      <c r="T12022" s="2" t="s">
        <v>81</v>
      </c>
    </row>
    <row r="12023" spans="1:20" x14ac:dyDescent="0.25">
      <c r="A12023">
        <v>1120508251</v>
      </c>
      <c r="B12023">
        <v>110449240</v>
      </c>
      <c r="C12023" t="s">
        <v>82</v>
      </c>
      <c r="D12023" t="s">
        <v>75</v>
      </c>
      <c r="E12023" t="s">
        <v>76</v>
      </c>
      <c r="F12023" s="7">
        <v>42156</v>
      </c>
      <c r="G12023" s="7">
        <v>43887</v>
      </c>
      <c r="H12023" t="s">
        <v>77</v>
      </c>
      <c r="I12023" t="s">
        <v>89</v>
      </c>
      <c r="J12023" s="7">
        <v>46124</v>
      </c>
      <c r="K12023" s="7">
        <v>46129</v>
      </c>
      <c r="L12023" s="7">
        <v>43887</v>
      </c>
      <c r="M12023" t="s">
        <v>77</v>
      </c>
      <c r="N12023" t="s">
        <v>79</v>
      </c>
      <c r="O12023">
        <v>2026</v>
      </c>
      <c r="P12023" s="2">
        <v>2</v>
      </c>
      <c r="Q12023" t="s">
        <v>80</v>
      </c>
      <c r="R12023" s="8">
        <v>46267</v>
      </c>
      <c r="S12023" s="2">
        <v>1</v>
      </c>
      <c r="T12023" s="2" t="s">
        <v>81</v>
      </c>
    </row>
    <row r="12024" spans="1:20" x14ac:dyDescent="0.25">
      <c r="A12024">
        <v>1120508609</v>
      </c>
      <c r="B12024">
        <v>111730796</v>
      </c>
      <c r="C12024" t="s">
        <v>91</v>
      </c>
      <c r="D12024" t="s">
        <v>75</v>
      </c>
      <c r="E12024" t="s">
        <v>76</v>
      </c>
      <c r="F12024" s="7">
        <v>42458</v>
      </c>
      <c r="G12024" s="7">
        <v>44221</v>
      </c>
      <c r="H12024" t="s">
        <v>77</v>
      </c>
      <c r="I12024" t="s">
        <v>89</v>
      </c>
      <c r="J12024" s="7">
        <v>46148</v>
      </c>
      <c r="K12024" s="7">
        <v>44418</v>
      </c>
      <c r="L12024" s="7">
        <v>44221</v>
      </c>
      <c r="M12024" t="s">
        <v>77</v>
      </c>
      <c r="N12024" t="s">
        <v>79</v>
      </c>
      <c r="O12024">
        <v>2026</v>
      </c>
      <c r="P12024" s="2">
        <v>2</v>
      </c>
      <c r="Q12024" t="s">
        <v>80</v>
      </c>
      <c r="R12024" s="8">
        <v>46267</v>
      </c>
      <c r="S12024" s="2">
        <v>1</v>
      </c>
      <c r="T12024" s="2" t="s">
        <v>81</v>
      </c>
    </row>
    <row r="12025" spans="1:20" x14ac:dyDescent="0.25">
      <c r="A12025">
        <v>1120508837</v>
      </c>
      <c r="B12025">
        <v>112433967</v>
      </c>
      <c r="C12025" t="s">
        <v>93</v>
      </c>
      <c r="D12025" t="s">
        <v>75</v>
      </c>
      <c r="E12025" t="s">
        <v>76</v>
      </c>
      <c r="F12025" s="7">
        <v>42725</v>
      </c>
      <c r="G12025" s="7">
        <v>44394</v>
      </c>
      <c r="H12025" t="s">
        <v>77</v>
      </c>
      <c r="I12025" t="s">
        <v>89</v>
      </c>
      <c r="J12025" s="7">
        <v>46151</v>
      </c>
      <c r="K12025" s="7">
        <v>46171</v>
      </c>
      <c r="L12025" s="7">
        <v>44394</v>
      </c>
      <c r="M12025" t="s">
        <v>77</v>
      </c>
      <c r="N12025" t="s">
        <v>79</v>
      </c>
      <c r="O12025">
        <v>2026</v>
      </c>
      <c r="P12025" s="2">
        <v>2</v>
      </c>
      <c r="Q12025" t="s">
        <v>80</v>
      </c>
      <c r="R12025" s="8">
        <v>46267</v>
      </c>
      <c r="S12025" s="2">
        <v>1</v>
      </c>
      <c r="T12025" s="2" t="s">
        <v>81</v>
      </c>
    </row>
    <row r="12026" spans="1:20" x14ac:dyDescent="0.25">
      <c r="A12026">
        <v>1120509426</v>
      </c>
      <c r="B12026">
        <v>116156919</v>
      </c>
      <c r="C12026" t="s">
        <v>85</v>
      </c>
      <c r="D12026" t="s">
        <v>75</v>
      </c>
      <c r="E12026" t="s">
        <v>76</v>
      </c>
      <c r="F12026" s="7">
        <v>43503</v>
      </c>
      <c r="G12026" s="7">
        <v>45329</v>
      </c>
      <c r="H12026" t="s">
        <v>77</v>
      </c>
      <c r="I12026" t="s">
        <v>78</v>
      </c>
      <c r="J12026" s="7">
        <v>45384</v>
      </c>
      <c r="K12026" s="7">
        <v>43510</v>
      </c>
      <c r="L12026" s="7">
        <v>45329</v>
      </c>
      <c r="M12026" t="s">
        <v>77</v>
      </c>
      <c r="N12026" t="s">
        <v>79</v>
      </c>
      <c r="O12026">
        <v>2026</v>
      </c>
      <c r="P12026" s="2">
        <v>2</v>
      </c>
      <c r="Q12026" t="s">
        <v>80</v>
      </c>
      <c r="R12026" s="8">
        <v>46267</v>
      </c>
      <c r="S12026" s="2">
        <v>1</v>
      </c>
      <c r="T12026" s="2" t="s">
        <v>81</v>
      </c>
    </row>
    <row r="12027" spans="1:20" x14ac:dyDescent="0.25">
      <c r="A12027">
        <v>1120509431</v>
      </c>
      <c r="B12027">
        <v>116616179</v>
      </c>
      <c r="C12027" t="s">
        <v>74</v>
      </c>
      <c r="D12027" t="s">
        <v>75</v>
      </c>
      <c r="E12027" t="s">
        <v>76</v>
      </c>
      <c r="F12027" s="7">
        <v>43523</v>
      </c>
      <c r="G12027" s="7">
        <v>43888</v>
      </c>
      <c r="H12027" t="s">
        <v>77</v>
      </c>
      <c r="I12027" t="s">
        <v>78</v>
      </c>
      <c r="J12027" s="7">
        <v>45392</v>
      </c>
      <c r="K12027" s="7">
        <v>46118</v>
      </c>
      <c r="L12027" s="7">
        <v>43888</v>
      </c>
      <c r="M12027" t="s">
        <v>77</v>
      </c>
      <c r="N12027" t="s">
        <v>79</v>
      </c>
      <c r="O12027">
        <v>2026</v>
      </c>
      <c r="P12027" s="2">
        <v>2</v>
      </c>
      <c r="Q12027" t="s">
        <v>80</v>
      </c>
      <c r="R12027" s="8">
        <v>46267</v>
      </c>
      <c r="S12027" s="2">
        <v>1</v>
      </c>
      <c r="T12027" s="2" t="s">
        <v>81</v>
      </c>
    </row>
    <row r="12028" spans="1:20" x14ac:dyDescent="0.25">
      <c r="A12028">
        <v>1120509449</v>
      </c>
      <c r="B12028">
        <v>116716512</v>
      </c>
      <c r="C12028" t="s">
        <v>82</v>
      </c>
      <c r="D12028" t="s">
        <v>88</v>
      </c>
      <c r="E12028" t="s">
        <v>76</v>
      </c>
      <c r="F12028" s="7">
        <v>43536</v>
      </c>
      <c r="G12028" s="7">
        <v>43902</v>
      </c>
      <c r="H12028" t="s">
        <v>77</v>
      </c>
      <c r="I12028" t="s">
        <v>78</v>
      </c>
      <c r="J12028" s="7">
        <v>45894</v>
      </c>
      <c r="K12028" s="7">
        <v>43667</v>
      </c>
      <c r="L12028" s="7">
        <v>43902</v>
      </c>
      <c r="M12028" t="s">
        <v>77</v>
      </c>
      <c r="N12028" t="s">
        <v>79</v>
      </c>
      <c r="O12028">
        <v>2026</v>
      </c>
      <c r="P12028" s="2">
        <v>2</v>
      </c>
      <c r="Q12028" t="s">
        <v>80</v>
      </c>
      <c r="R12028" s="8">
        <v>46267</v>
      </c>
      <c r="S12028" s="2">
        <v>1</v>
      </c>
      <c r="T12028" s="2" t="s">
        <v>81</v>
      </c>
    </row>
    <row r="12029" spans="1:20" x14ac:dyDescent="0.25">
      <c r="A12029">
        <v>1120509508</v>
      </c>
      <c r="B12029">
        <v>116819339</v>
      </c>
      <c r="C12029" t="s">
        <v>96</v>
      </c>
      <c r="D12029" t="s">
        <v>88</v>
      </c>
      <c r="E12029" t="s">
        <v>76</v>
      </c>
      <c r="F12029" s="7">
        <v>43547</v>
      </c>
      <c r="G12029" s="7">
        <v>43913</v>
      </c>
      <c r="H12029" t="s">
        <v>77</v>
      </c>
      <c r="I12029" t="s">
        <v>78</v>
      </c>
      <c r="J12029" s="7">
        <v>45861</v>
      </c>
      <c r="K12029" s="7">
        <v>45057</v>
      </c>
      <c r="L12029" s="7">
        <v>43913</v>
      </c>
      <c r="M12029" t="s">
        <v>77</v>
      </c>
      <c r="N12029" t="s">
        <v>79</v>
      </c>
      <c r="O12029">
        <v>2026</v>
      </c>
      <c r="P12029" s="2">
        <v>2</v>
      </c>
      <c r="Q12029" t="s">
        <v>80</v>
      </c>
      <c r="R12029" s="8">
        <v>46267</v>
      </c>
      <c r="S12029" s="2">
        <v>1</v>
      </c>
      <c r="T12029" s="2" t="s">
        <v>81</v>
      </c>
    </row>
    <row r="12030" spans="1:20" x14ac:dyDescent="0.25">
      <c r="A12030">
        <v>1120509545</v>
      </c>
      <c r="B12030">
        <v>116851751</v>
      </c>
      <c r="C12030" t="s">
        <v>82</v>
      </c>
      <c r="D12030" t="s">
        <v>83</v>
      </c>
      <c r="E12030" t="s">
        <v>76</v>
      </c>
      <c r="F12030" s="7">
        <v>43551</v>
      </c>
      <c r="G12030" s="7">
        <v>43731</v>
      </c>
      <c r="H12030" t="s">
        <v>77</v>
      </c>
      <c r="I12030" t="s">
        <v>78</v>
      </c>
      <c r="J12030" s="7">
        <v>45914</v>
      </c>
      <c r="K12030" s="7">
        <v>45748</v>
      </c>
      <c r="L12030" s="7">
        <v>43731</v>
      </c>
      <c r="M12030" t="s">
        <v>77</v>
      </c>
      <c r="N12030" t="s">
        <v>79</v>
      </c>
      <c r="O12030">
        <v>2026</v>
      </c>
      <c r="P12030" s="2">
        <v>2</v>
      </c>
      <c r="Q12030" t="s">
        <v>80</v>
      </c>
      <c r="R12030" s="8">
        <v>46267</v>
      </c>
      <c r="S12030" s="2">
        <v>1</v>
      </c>
      <c r="T12030" s="2" t="s">
        <v>81</v>
      </c>
    </row>
    <row r="12031" spans="1:20" x14ac:dyDescent="0.25">
      <c r="A12031">
        <v>1120509553</v>
      </c>
      <c r="B12031">
        <v>116861665</v>
      </c>
      <c r="C12031" t="s">
        <v>82</v>
      </c>
      <c r="D12031" t="s">
        <v>88</v>
      </c>
      <c r="E12031" t="s">
        <v>76</v>
      </c>
      <c r="F12031" s="7">
        <v>43553</v>
      </c>
      <c r="G12031" s="7">
        <v>43919</v>
      </c>
      <c r="H12031" t="s">
        <v>77</v>
      </c>
      <c r="I12031" t="s">
        <v>78</v>
      </c>
      <c r="J12031" s="7">
        <v>45719</v>
      </c>
      <c r="K12031" s="7">
        <v>43919</v>
      </c>
      <c r="L12031" s="7">
        <v>43919</v>
      </c>
      <c r="M12031" t="s">
        <v>77</v>
      </c>
      <c r="N12031" t="s">
        <v>79</v>
      </c>
      <c r="O12031">
        <v>2026</v>
      </c>
      <c r="P12031" s="2">
        <v>2</v>
      </c>
      <c r="Q12031" t="s">
        <v>80</v>
      </c>
      <c r="R12031" s="8">
        <v>46267</v>
      </c>
      <c r="S12031" s="2">
        <v>1</v>
      </c>
      <c r="T12031" s="2" t="s">
        <v>81</v>
      </c>
    </row>
    <row r="12032" spans="1:20" x14ac:dyDescent="0.25">
      <c r="A12032">
        <v>1120509586</v>
      </c>
      <c r="B12032">
        <v>116900853</v>
      </c>
      <c r="C12032" t="s">
        <v>82</v>
      </c>
      <c r="D12032" t="s">
        <v>83</v>
      </c>
      <c r="E12032" t="s">
        <v>76</v>
      </c>
      <c r="F12032" s="7">
        <v>43557</v>
      </c>
      <c r="G12032" s="7">
        <v>43737</v>
      </c>
      <c r="H12032" t="s">
        <v>77</v>
      </c>
      <c r="I12032" t="s">
        <v>78</v>
      </c>
      <c r="J12032" s="7">
        <v>45953</v>
      </c>
      <c r="K12032" s="7">
        <v>45748</v>
      </c>
      <c r="L12032" s="7">
        <v>43737</v>
      </c>
      <c r="M12032" t="s">
        <v>77</v>
      </c>
      <c r="N12032" t="s">
        <v>79</v>
      </c>
      <c r="O12032">
        <v>2026</v>
      </c>
      <c r="P12032" s="2">
        <v>2</v>
      </c>
      <c r="Q12032" t="s">
        <v>80</v>
      </c>
      <c r="R12032" s="8">
        <v>46267</v>
      </c>
      <c r="S12032" s="2">
        <v>1</v>
      </c>
      <c r="T12032" s="2" t="s">
        <v>81</v>
      </c>
    </row>
    <row r="12033" spans="1:20" x14ac:dyDescent="0.25">
      <c r="A12033">
        <v>1120509635</v>
      </c>
      <c r="B12033">
        <v>116973124</v>
      </c>
      <c r="C12033" t="s">
        <v>85</v>
      </c>
      <c r="D12033" t="s">
        <v>83</v>
      </c>
      <c r="E12033" t="s">
        <v>76</v>
      </c>
      <c r="F12033" s="7">
        <v>43562</v>
      </c>
      <c r="G12033" s="7">
        <v>43745</v>
      </c>
      <c r="H12033" t="s">
        <v>86</v>
      </c>
      <c r="I12033" t="s">
        <v>87</v>
      </c>
      <c r="J12033" s="7">
        <v>45633</v>
      </c>
      <c r="K12033" s="7">
        <v>43585</v>
      </c>
      <c r="L12033" s="7">
        <v>43745</v>
      </c>
      <c r="M12033" t="s">
        <v>86</v>
      </c>
      <c r="N12033" t="s">
        <v>79</v>
      </c>
      <c r="O12033">
        <v>2026</v>
      </c>
      <c r="P12033" s="2">
        <v>2</v>
      </c>
      <c r="Q12033" t="s">
        <v>80</v>
      </c>
      <c r="R12033" s="8">
        <v>46267</v>
      </c>
      <c r="S12033" s="2">
        <v>1</v>
      </c>
      <c r="T12033" s="2" t="s">
        <v>81</v>
      </c>
    </row>
    <row r="12034" spans="1:20" x14ac:dyDescent="0.25">
      <c r="A12034">
        <v>1120509645</v>
      </c>
      <c r="B12034">
        <v>116978697</v>
      </c>
      <c r="C12034" t="s">
        <v>82</v>
      </c>
      <c r="D12034" t="s">
        <v>83</v>
      </c>
      <c r="E12034" t="s">
        <v>76</v>
      </c>
      <c r="F12034" s="7">
        <v>43563</v>
      </c>
      <c r="G12034" s="7">
        <v>43743</v>
      </c>
      <c r="H12034" t="s">
        <v>77</v>
      </c>
      <c r="I12034" t="s">
        <v>89</v>
      </c>
      <c r="J12034" s="7">
        <v>46134</v>
      </c>
      <c r="K12034" s="7">
        <v>46142</v>
      </c>
      <c r="L12034" s="7">
        <v>43743</v>
      </c>
      <c r="M12034" t="s">
        <v>77</v>
      </c>
      <c r="N12034" t="s">
        <v>79</v>
      </c>
      <c r="O12034">
        <v>2026</v>
      </c>
      <c r="P12034" s="2">
        <v>2</v>
      </c>
      <c r="Q12034" t="s">
        <v>80</v>
      </c>
      <c r="R12034" s="8">
        <v>46267</v>
      </c>
      <c r="S12034" s="2">
        <v>1</v>
      </c>
      <c r="T12034" s="2" t="s">
        <v>81</v>
      </c>
    </row>
    <row r="12035" spans="1:20" x14ac:dyDescent="0.25">
      <c r="A12035">
        <v>1120509679</v>
      </c>
      <c r="B12035">
        <v>117015948</v>
      </c>
      <c r="C12035" t="s">
        <v>82</v>
      </c>
      <c r="D12035" t="s">
        <v>83</v>
      </c>
      <c r="E12035" t="s">
        <v>76</v>
      </c>
      <c r="F12035" s="7">
        <v>43567</v>
      </c>
      <c r="G12035" s="7">
        <v>43750</v>
      </c>
      <c r="H12035" t="s">
        <v>77</v>
      </c>
      <c r="I12035" t="s">
        <v>78</v>
      </c>
      <c r="J12035" s="7">
        <v>45953</v>
      </c>
      <c r="K12035" s="7">
        <v>43683</v>
      </c>
      <c r="L12035" s="7">
        <v>43750</v>
      </c>
      <c r="M12035" t="s">
        <v>77</v>
      </c>
      <c r="N12035" t="s">
        <v>79</v>
      </c>
      <c r="O12035">
        <v>2026</v>
      </c>
      <c r="P12035" s="2">
        <v>2</v>
      </c>
      <c r="Q12035" t="s">
        <v>80</v>
      </c>
      <c r="R12035" s="8">
        <v>46267</v>
      </c>
      <c r="S12035" s="2">
        <v>1</v>
      </c>
      <c r="T12035" s="2" t="s">
        <v>81</v>
      </c>
    </row>
    <row r="12036" spans="1:20" x14ac:dyDescent="0.25">
      <c r="A12036">
        <v>1120509710</v>
      </c>
      <c r="B12036">
        <v>117033095</v>
      </c>
      <c r="C12036" t="s">
        <v>82</v>
      </c>
      <c r="D12036" t="s">
        <v>83</v>
      </c>
      <c r="E12036" t="s">
        <v>76</v>
      </c>
      <c r="F12036" s="7">
        <v>43570</v>
      </c>
      <c r="G12036" s="7">
        <v>43750</v>
      </c>
      <c r="H12036" t="s">
        <v>77</v>
      </c>
      <c r="I12036" t="s">
        <v>78</v>
      </c>
      <c r="J12036" s="7">
        <v>45432</v>
      </c>
      <c r="K12036" s="7">
        <v>43658</v>
      </c>
      <c r="L12036" s="7">
        <v>43750</v>
      </c>
      <c r="M12036" t="s">
        <v>77</v>
      </c>
      <c r="N12036" t="s">
        <v>79</v>
      </c>
      <c r="O12036">
        <v>2026</v>
      </c>
      <c r="P12036" s="2">
        <v>2</v>
      </c>
      <c r="Q12036" t="s">
        <v>80</v>
      </c>
      <c r="R12036" s="8">
        <v>46267</v>
      </c>
      <c r="S12036" s="2">
        <v>1</v>
      </c>
      <c r="T12036" s="2" t="s">
        <v>81</v>
      </c>
    </row>
    <row r="12037" spans="1:20" x14ac:dyDescent="0.25">
      <c r="A12037">
        <v>1120509728</v>
      </c>
      <c r="B12037">
        <v>117049513</v>
      </c>
      <c r="C12037" t="s">
        <v>82</v>
      </c>
      <c r="D12037" t="s">
        <v>83</v>
      </c>
      <c r="E12037" t="s">
        <v>76</v>
      </c>
      <c r="F12037" s="7">
        <v>43572</v>
      </c>
      <c r="G12037" s="7">
        <v>43752</v>
      </c>
      <c r="H12037" t="s">
        <v>77</v>
      </c>
      <c r="I12037" t="s">
        <v>78</v>
      </c>
      <c r="J12037" s="7">
        <v>45905</v>
      </c>
      <c r="K12037" s="7">
        <v>43658</v>
      </c>
      <c r="L12037" s="7">
        <v>43752</v>
      </c>
      <c r="M12037" t="s">
        <v>77</v>
      </c>
      <c r="N12037" t="s">
        <v>79</v>
      </c>
      <c r="O12037">
        <v>2026</v>
      </c>
      <c r="P12037" s="2">
        <v>2</v>
      </c>
      <c r="Q12037" t="s">
        <v>80</v>
      </c>
      <c r="R12037" s="8">
        <v>46267</v>
      </c>
      <c r="S12037" s="2">
        <v>1</v>
      </c>
      <c r="T12037" s="2" t="s">
        <v>81</v>
      </c>
    </row>
    <row r="12038" spans="1:20" x14ac:dyDescent="0.25">
      <c r="A12038">
        <v>1120509772</v>
      </c>
      <c r="B12038">
        <v>117089552</v>
      </c>
      <c r="C12038" t="s">
        <v>82</v>
      </c>
      <c r="D12038" t="s">
        <v>75</v>
      </c>
      <c r="E12038" t="s">
        <v>76</v>
      </c>
      <c r="F12038" s="7">
        <v>43579</v>
      </c>
      <c r="G12038" s="7">
        <v>43945</v>
      </c>
      <c r="H12038" t="s">
        <v>77</v>
      </c>
      <c r="I12038" t="s">
        <v>78</v>
      </c>
      <c r="J12038" s="7">
        <v>46148</v>
      </c>
      <c r="K12038" s="7">
        <v>43581</v>
      </c>
      <c r="L12038" s="7">
        <v>43945</v>
      </c>
      <c r="M12038" t="s">
        <v>77</v>
      </c>
      <c r="N12038" t="s">
        <v>79</v>
      </c>
      <c r="O12038">
        <v>2026</v>
      </c>
      <c r="P12038" s="2">
        <v>2</v>
      </c>
      <c r="Q12038" t="s">
        <v>80</v>
      </c>
      <c r="R12038" s="8">
        <v>46267</v>
      </c>
      <c r="S12038" s="2">
        <v>1</v>
      </c>
      <c r="T12038" s="2" t="s">
        <v>81</v>
      </c>
    </row>
    <row r="12039" spans="1:20" x14ac:dyDescent="0.25">
      <c r="A12039">
        <v>1120509875</v>
      </c>
      <c r="B12039">
        <v>117179325</v>
      </c>
      <c r="C12039" t="s">
        <v>82</v>
      </c>
      <c r="D12039" t="s">
        <v>83</v>
      </c>
      <c r="E12039" t="s">
        <v>76</v>
      </c>
      <c r="F12039" s="7">
        <v>43592</v>
      </c>
      <c r="G12039" s="7">
        <v>43772</v>
      </c>
      <c r="H12039" t="s">
        <v>77</v>
      </c>
      <c r="I12039" t="s">
        <v>84</v>
      </c>
      <c r="J12039" s="7">
        <v>45740</v>
      </c>
      <c r="K12039" s="7">
        <v>43658</v>
      </c>
      <c r="L12039" s="7">
        <v>43772</v>
      </c>
      <c r="M12039" t="s">
        <v>77</v>
      </c>
      <c r="N12039" t="s">
        <v>79</v>
      </c>
      <c r="O12039">
        <v>2026</v>
      </c>
      <c r="P12039" s="2">
        <v>2</v>
      </c>
      <c r="Q12039" t="s">
        <v>80</v>
      </c>
      <c r="R12039" s="8">
        <v>46267</v>
      </c>
      <c r="S12039" s="2">
        <v>1</v>
      </c>
      <c r="T12039" s="2" t="s">
        <v>81</v>
      </c>
    </row>
    <row r="12040" spans="1:20" x14ac:dyDescent="0.25">
      <c r="A12040">
        <v>1120509913</v>
      </c>
      <c r="B12040">
        <v>117215979</v>
      </c>
      <c r="C12040" t="s">
        <v>74</v>
      </c>
      <c r="D12040" t="s">
        <v>88</v>
      </c>
      <c r="E12040" t="s">
        <v>76</v>
      </c>
      <c r="F12040" s="7">
        <v>43596</v>
      </c>
      <c r="G12040" s="7">
        <v>43962</v>
      </c>
      <c r="H12040" t="s">
        <v>77</v>
      </c>
      <c r="I12040" t="s">
        <v>89</v>
      </c>
      <c r="J12040" s="7">
        <v>45201</v>
      </c>
      <c r="K12040" s="7">
        <v>44244</v>
      </c>
      <c r="L12040" s="7">
        <v>43962</v>
      </c>
      <c r="M12040" t="s">
        <v>77</v>
      </c>
      <c r="N12040" t="s">
        <v>92</v>
      </c>
      <c r="O12040">
        <v>2026</v>
      </c>
      <c r="P12040" s="2">
        <v>2</v>
      </c>
      <c r="Q12040" t="s">
        <v>80</v>
      </c>
      <c r="R12040" s="8">
        <v>46267</v>
      </c>
      <c r="S12040" s="2">
        <v>1</v>
      </c>
      <c r="T12040" s="2" t="s">
        <v>81</v>
      </c>
    </row>
    <row r="12041" spans="1:20" x14ac:dyDescent="0.25">
      <c r="A12041">
        <v>1120509943</v>
      </c>
      <c r="B12041">
        <v>117237518</v>
      </c>
      <c r="C12041" t="s">
        <v>82</v>
      </c>
      <c r="D12041" t="s">
        <v>83</v>
      </c>
      <c r="E12041" t="s">
        <v>76</v>
      </c>
      <c r="F12041" s="7">
        <v>43599</v>
      </c>
      <c r="G12041" s="7">
        <v>43779</v>
      </c>
      <c r="H12041" t="s">
        <v>77</v>
      </c>
      <c r="I12041" t="s">
        <v>78</v>
      </c>
      <c r="J12041" s="7">
        <v>45468</v>
      </c>
      <c r="K12041" s="7">
        <v>43683</v>
      </c>
      <c r="L12041" s="7">
        <v>43779</v>
      </c>
      <c r="M12041" t="s">
        <v>77</v>
      </c>
      <c r="N12041" t="s">
        <v>79</v>
      </c>
      <c r="O12041">
        <v>2026</v>
      </c>
      <c r="P12041" s="2">
        <v>2</v>
      </c>
      <c r="Q12041" t="s">
        <v>80</v>
      </c>
      <c r="R12041" s="8">
        <v>46267</v>
      </c>
      <c r="S12041" s="2">
        <v>1</v>
      </c>
      <c r="T12041" s="2" t="s">
        <v>81</v>
      </c>
    </row>
    <row r="12042" spans="1:20" x14ac:dyDescent="0.25">
      <c r="A12042">
        <v>1120510042</v>
      </c>
      <c r="B12042">
        <v>117324356</v>
      </c>
      <c r="C12042" t="s">
        <v>82</v>
      </c>
      <c r="D12042" t="s">
        <v>83</v>
      </c>
      <c r="E12042" t="s">
        <v>76</v>
      </c>
      <c r="F12042" s="7">
        <v>43612</v>
      </c>
      <c r="G12042" s="7">
        <v>43796</v>
      </c>
      <c r="H12042" t="s">
        <v>77</v>
      </c>
      <c r="I12042" t="s">
        <v>84</v>
      </c>
      <c r="J12042" s="7">
        <v>45432</v>
      </c>
      <c r="K12042" s="7">
        <v>43667</v>
      </c>
      <c r="L12042" s="7">
        <v>43796</v>
      </c>
      <c r="M12042" t="s">
        <v>77</v>
      </c>
      <c r="N12042" t="s">
        <v>79</v>
      </c>
      <c r="O12042">
        <v>2026</v>
      </c>
      <c r="P12042" s="2">
        <v>2</v>
      </c>
      <c r="Q12042" t="s">
        <v>80</v>
      </c>
      <c r="R12042" s="8">
        <v>46267</v>
      </c>
      <c r="S12042" s="2">
        <v>1</v>
      </c>
      <c r="T12042" s="2" t="s">
        <v>81</v>
      </c>
    </row>
    <row r="12043" spans="1:20" x14ac:dyDescent="0.25">
      <c r="A12043">
        <v>1120510137</v>
      </c>
      <c r="B12043">
        <v>117585780</v>
      </c>
      <c r="C12043" t="s">
        <v>82</v>
      </c>
      <c r="D12043" t="s">
        <v>75</v>
      </c>
      <c r="E12043" t="s">
        <v>76</v>
      </c>
      <c r="F12043" s="7">
        <v>43649</v>
      </c>
      <c r="G12043" s="7">
        <v>44015</v>
      </c>
      <c r="H12043" t="s">
        <v>77</v>
      </c>
      <c r="I12043" t="s">
        <v>78</v>
      </c>
      <c r="J12043" s="7">
        <v>45856</v>
      </c>
      <c r="K12043" s="7">
        <v>45057</v>
      </c>
      <c r="L12043" s="7">
        <v>44015</v>
      </c>
      <c r="M12043" t="s">
        <v>77</v>
      </c>
      <c r="N12043" t="s">
        <v>79</v>
      </c>
      <c r="O12043">
        <v>2026</v>
      </c>
      <c r="P12043" s="2">
        <v>2</v>
      </c>
      <c r="Q12043" t="s">
        <v>80</v>
      </c>
      <c r="R12043" s="8">
        <v>46267</v>
      </c>
      <c r="S12043" s="2">
        <v>1</v>
      </c>
      <c r="T12043" s="2" t="s">
        <v>81</v>
      </c>
    </row>
    <row r="12044" spans="1:20" x14ac:dyDescent="0.25">
      <c r="A12044">
        <v>1120510205</v>
      </c>
      <c r="B12044">
        <v>117756793</v>
      </c>
      <c r="C12044" t="s">
        <v>96</v>
      </c>
      <c r="D12044" t="s">
        <v>75</v>
      </c>
      <c r="E12044" t="s">
        <v>76</v>
      </c>
      <c r="F12044" s="7">
        <v>43691</v>
      </c>
      <c r="G12044" s="7">
        <v>45518</v>
      </c>
      <c r="H12044" t="s">
        <v>77</v>
      </c>
      <c r="I12044" t="s">
        <v>78</v>
      </c>
      <c r="J12044" s="7">
        <v>45608</v>
      </c>
      <c r="K12044" s="7">
        <v>46118</v>
      </c>
      <c r="L12044" s="7">
        <v>45518</v>
      </c>
      <c r="M12044" t="s">
        <v>77</v>
      </c>
      <c r="N12044" t="s">
        <v>79</v>
      </c>
      <c r="O12044">
        <v>2026</v>
      </c>
      <c r="P12044" s="2">
        <v>2</v>
      </c>
      <c r="Q12044" t="s">
        <v>80</v>
      </c>
      <c r="R12044" s="8">
        <v>46267</v>
      </c>
      <c r="S12044" s="2">
        <v>1</v>
      </c>
      <c r="T12044" s="2" t="s">
        <v>81</v>
      </c>
    </row>
    <row r="12045" spans="1:20" x14ac:dyDescent="0.25">
      <c r="A12045">
        <v>1120510213</v>
      </c>
      <c r="B12045">
        <v>117777030</v>
      </c>
      <c r="C12045" t="s">
        <v>82</v>
      </c>
      <c r="D12045" t="s">
        <v>88</v>
      </c>
      <c r="E12045" t="s">
        <v>76</v>
      </c>
      <c r="F12045" s="7">
        <v>43586</v>
      </c>
      <c r="G12045" s="7">
        <v>43952</v>
      </c>
      <c r="H12045" t="s">
        <v>77</v>
      </c>
      <c r="I12045" t="s">
        <v>78</v>
      </c>
      <c r="J12045" s="7">
        <v>45591</v>
      </c>
      <c r="K12045" s="7">
        <v>45057</v>
      </c>
      <c r="L12045" s="7">
        <v>43952</v>
      </c>
      <c r="M12045" t="s">
        <v>77</v>
      </c>
      <c r="N12045" t="s">
        <v>79</v>
      </c>
      <c r="O12045">
        <v>2026</v>
      </c>
      <c r="P12045" s="2">
        <v>2</v>
      </c>
      <c r="Q12045" t="s">
        <v>80</v>
      </c>
      <c r="R12045" s="8">
        <v>46267</v>
      </c>
      <c r="S12045" s="2">
        <v>1</v>
      </c>
      <c r="T12045" s="2" t="s">
        <v>81</v>
      </c>
    </row>
    <row r="12046" spans="1:20" x14ac:dyDescent="0.25">
      <c r="A12046">
        <v>1120510486</v>
      </c>
      <c r="B12046">
        <v>119005589</v>
      </c>
      <c r="C12046" t="s">
        <v>97</v>
      </c>
      <c r="D12046" t="s">
        <v>83</v>
      </c>
      <c r="E12046" t="s">
        <v>76</v>
      </c>
      <c r="F12046" s="7">
        <v>43960</v>
      </c>
      <c r="G12046" s="7">
        <v>45786</v>
      </c>
      <c r="H12046" t="s">
        <v>77</v>
      </c>
      <c r="I12046" t="s">
        <v>78</v>
      </c>
      <c r="J12046" s="7">
        <v>45932</v>
      </c>
      <c r="K12046" s="7">
        <v>46146</v>
      </c>
      <c r="L12046" s="7">
        <v>45786</v>
      </c>
      <c r="M12046" t="s">
        <v>77</v>
      </c>
      <c r="N12046" t="s">
        <v>79</v>
      </c>
      <c r="O12046">
        <v>2026</v>
      </c>
      <c r="P12046" s="2">
        <v>2</v>
      </c>
      <c r="Q12046" t="s">
        <v>80</v>
      </c>
      <c r="R12046" s="8">
        <v>46267</v>
      </c>
      <c r="S12046" s="2">
        <v>1</v>
      </c>
      <c r="T12046" s="2" t="s">
        <v>81</v>
      </c>
    </row>
    <row r="12047" spans="1:20" x14ac:dyDescent="0.25">
      <c r="A12047">
        <v>1120511032</v>
      </c>
      <c r="B12047">
        <v>119563309</v>
      </c>
      <c r="C12047" t="s">
        <v>82</v>
      </c>
      <c r="D12047" t="s">
        <v>83</v>
      </c>
      <c r="E12047" t="s">
        <v>76</v>
      </c>
      <c r="F12047" s="7">
        <v>44048</v>
      </c>
      <c r="G12047" s="7">
        <v>44232</v>
      </c>
      <c r="H12047" t="s">
        <v>77</v>
      </c>
      <c r="I12047" t="s">
        <v>78</v>
      </c>
      <c r="J12047" s="7">
        <v>45633</v>
      </c>
      <c r="K12047" s="7">
        <v>45483</v>
      </c>
      <c r="L12047" s="7">
        <v>44232</v>
      </c>
      <c r="M12047" t="s">
        <v>77</v>
      </c>
      <c r="N12047" t="s">
        <v>79</v>
      </c>
      <c r="O12047">
        <v>2026</v>
      </c>
      <c r="P12047" s="2">
        <v>2</v>
      </c>
      <c r="Q12047" t="s">
        <v>80</v>
      </c>
      <c r="R12047" s="8">
        <v>46267</v>
      </c>
      <c r="S12047" s="2">
        <v>1</v>
      </c>
      <c r="T12047" s="2" t="s">
        <v>81</v>
      </c>
    </row>
    <row r="12048" spans="1:20" x14ac:dyDescent="0.25">
      <c r="A12048">
        <v>1120511034</v>
      </c>
      <c r="B12048">
        <v>119563309</v>
      </c>
      <c r="C12048" t="s">
        <v>82</v>
      </c>
      <c r="D12048" t="s">
        <v>83</v>
      </c>
      <c r="E12048" t="s">
        <v>76</v>
      </c>
      <c r="F12048" s="7">
        <v>44048</v>
      </c>
      <c r="G12048" s="7">
        <v>44232</v>
      </c>
      <c r="H12048" t="s">
        <v>77</v>
      </c>
      <c r="I12048" t="s">
        <v>78</v>
      </c>
      <c r="J12048" s="7">
        <v>45633</v>
      </c>
      <c r="K12048" s="7">
        <v>46041</v>
      </c>
      <c r="L12048" s="7">
        <v>44232</v>
      </c>
      <c r="M12048" t="s">
        <v>77</v>
      </c>
      <c r="N12048" t="s">
        <v>79</v>
      </c>
      <c r="O12048">
        <v>2026</v>
      </c>
      <c r="P12048" s="2">
        <v>2</v>
      </c>
      <c r="Q12048" t="s">
        <v>80</v>
      </c>
      <c r="R12048" s="8">
        <v>46267</v>
      </c>
      <c r="S12048" s="2">
        <v>1</v>
      </c>
      <c r="T12048" s="2" t="s">
        <v>81</v>
      </c>
    </row>
    <row r="12049" spans="1:20" x14ac:dyDescent="0.25">
      <c r="A12049">
        <v>1120511315</v>
      </c>
      <c r="B12049">
        <v>119696183</v>
      </c>
      <c r="C12049" t="s">
        <v>85</v>
      </c>
      <c r="D12049" t="s">
        <v>88</v>
      </c>
      <c r="E12049" t="s">
        <v>76</v>
      </c>
      <c r="F12049" s="7">
        <v>44074</v>
      </c>
      <c r="G12049" s="7">
        <v>44439</v>
      </c>
      <c r="H12049" t="s">
        <v>86</v>
      </c>
      <c r="I12049" t="s">
        <v>87</v>
      </c>
      <c r="J12049" s="7">
        <v>45845</v>
      </c>
      <c r="K12049" s="7">
        <v>45944</v>
      </c>
      <c r="L12049" s="7">
        <v>44439</v>
      </c>
      <c r="M12049" t="s">
        <v>86</v>
      </c>
      <c r="N12049" t="s">
        <v>79</v>
      </c>
      <c r="O12049">
        <v>2026</v>
      </c>
      <c r="P12049" s="2">
        <v>2</v>
      </c>
      <c r="Q12049" t="s">
        <v>80</v>
      </c>
      <c r="R12049" s="8">
        <v>46267</v>
      </c>
      <c r="S12049" s="2">
        <v>1</v>
      </c>
      <c r="T12049" s="2" t="s">
        <v>81</v>
      </c>
    </row>
    <row r="12050" spans="1:20" x14ac:dyDescent="0.25">
      <c r="A12050">
        <v>1120511809</v>
      </c>
      <c r="B12050">
        <v>119985244</v>
      </c>
      <c r="C12050" t="s">
        <v>74</v>
      </c>
      <c r="D12050" t="s">
        <v>75</v>
      </c>
      <c r="E12050" t="s">
        <v>76</v>
      </c>
      <c r="F12050" s="7">
        <v>44140</v>
      </c>
      <c r="G12050" s="7">
        <v>44505</v>
      </c>
      <c r="H12050" t="s">
        <v>86</v>
      </c>
      <c r="I12050" t="s">
        <v>87</v>
      </c>
      <c r="J12050" s="7">
        <v>45888</v>
      </c>
      <c r="K12050" s="7">
        <v>46108</v>
      </c>
      <c r="L12050" s="7">
        <v>44505</v>
      </c>
      <c r="M12050" t="s">
        <v>86</v>
      </c>
      <c r="N12050" t="s">
        <v>79</v>
      </c>
      <c r="O12050">
        <v>2026</v>
      </c>
      <c r="P12050" s="2">
        <v>2</v>
      </c>
      <c r="Q12050" t="s">
        <v>80</v>
      </c>
      <c r="R12050" s="8">
        <v>46267</v>
      </c>
      <c r="S12050" s="2">
        <v>1</v>
      </c>
      <c r="T12050" s="2" t="s">
        <v>81</v>
      </c>
    </row>
    <row r="12051" spans="1:20" x14ac:dyDescent="0.25">
      <c r="A12051">
        <v>1120511854</v>
      </c>
      <c r="B12051">
        <v>120001046</v>
      </c>
      <c r="C12051" t="s">
        <v>96</v>
      </c>
      <c r="D12051" t="s">
        <v>75</v>
      </c>
      <c r="E12051" t="s">
        <v>76</v>
      </c>
      <c r="F12051" s="7">
        <v>44144</v>
      </c>
      <c r="G12051" s="7">
        <v>44509</v>
      </c>
      <c r="H12051" t="s">
        <v>77</v>
      </c>
      <c r="I12051" t="s">
        <v>78</v>
      </c>
      <c r="J12051" s="7">
        <v>45797</v>
      </c>
      <c r="K12051" s="7">
        <v>46112</v>
      </c>
      <c r="L12051" s="7">
        <v>44509</v>
      </c>
      <c r="M12051" t="s">
        <v>77</v>
      </c>
      <c r="N12051" t="s">
        <v>79</v>
      </c>
      <c r="O12051">
        <v>2026</v>
      </c>
      <c r="P12051" s="2">
        <v>2</v>
      </c>
      <c r="Q12051" t="s">
        <v>80</v>
      </c>
      <c r="R12051" s="8">
        <v>46267</v>
      </c>
      <c r="S12051" s="2">
        <v>1</v>
      </c>
      <c r="T12051" s="2" t="s">
        <v>81</v>
      </c>
    </row>
    <row r="12052" spans="1:20" x14ac:dyDescent="0.25">
      <c r="A12052">
        <v>1120512465</v>
      </c>
      <c r="B12052">
        <v>121444178</v>
      </c>
      <c r="C12052" t="s">
        <v>90</v>
      </c>
      <c r="D12052" t="s">
        <v>88</v>
      </c>
      <c r="E12052" t="s">
        <v>76</v>
      </c>
      <c r="F12052" s="7">
        <v>44349</v>
      </c>
      <c r="G12052" s="7">
        <v>44714</v>
      </c>
      <c r="H12052" t="s">
        <v>77</v>
      </c>
      <c r="I12052" t="s">
        <v>78</v>
      </c>
      <c r="J12052" s="7">
        <v>45698</v>
      </c>
      <c r="K12052" s="7">
        <v>45512</v>
      </c>
      <c r="L12052" s="7">
        <v>44714</v>
      </c>
      <c r="M12052" t="s">
        <v>77</v>
      </c>
      <c r="N12052" t="s">
        <v>79</v>
      </c>
      <c r="O12052">
        <v>2026</v>
      </c>
      <c r="P12052" s="2">
        <v>2</v>
      </c>
      <c r="Q12052" t="s">
        <v>80</v>
      </c>
      <c r="R12052" s="8">
        <v>46267</v>
      </c>
      <c r="S12052" s="2">
        <v>1</v>
      </c>
      <c r="T12052" s="2" t="s">
        <v>81</v>
      </c>
    </row>
    <row r="12053" spans="1:20" x14ac:dyDescent="0.25">
      <c r="A12053">
        <v>1120512922</v>
      </c>
      <c r="B12053">
        <v>121821660</v>
      </c>
      <c r="C12053" t="s">
        <v>93</v>
      </c>
      <c r="D12053" t="s">
        <v>83</v>
      </c>
      <c r="E12053" t="s">
        <v>76</v>
      </c>
      <c r="F12053" s="7">
        <v>44407</v>
      </c>
      <c r="G12053" s="7">
        <v>44591</v>
      </c>
      <c r="H12053" t="s">
        <v>77</v>
      </c>
      <c r="I12053" t="s">
        <v>78</v>
      </c>
      <c r="J12053" s="7">
        <v>45929</v>
      </c>
      <c r="K12053" s="7">
        <v>45779</v>
      </c>
      <c r="L12053" s="7">
        <v>44591</v>
      </c>
      <c r="M12053" t="s">
        <v>77</v>
      </c>
      <c r="N12053" t="s">
        <v>79</v>
      </c>
      <c r="O12053">
        <v>2026</v>
      </c>
      <c r="P12053" s="2">
        <v>2</v>
      </c>
      <c r="Q12053" t="s">
        <v>80</v>
      </c>
      <c r="R12053" s="8">
        <v>46267</v>
      </c>
      <c r="S12053" s="2">
        <v>1</v>
      </c>
      <c r="T12053" s="2" t="s">
        <v>81</v>
      </c>
    </row>
    <row r="12054" spans="1:20" x14ac:dyDescent="0.25">
      <c r="A12054">
        <v>1120513056</v>
      </c>
      <c r="B12054">
        <v>121863479</v>
      </c>
      <c r="C12054" t="s">
        <v>97</v>
      </c>
      <c r="D12054" t="s">
        <v>75</v>
      </c>
      <c r="E12054" t="s">
        <v>76</v>
      </c>
      <c r="F12054" s="7">
        <v>44417</v>
      </c>
      <c r="G12054" s="7">
        <v>46243</v>
      </c>
      <c r="H12054" t="s">
        <v>77</v>
      </c>
      <c r="I12054" t="s">
        <v>78</v>
      </c>
      <c r="J12054" s="7">
        <v>46155</v>
      </c>
      <c r="K12054" s="7">
        <v>46182</v>
      </c>
      <c r="L12054" s="7">
        <v>46243</v>
      </c>
      <c r="M12054" t="s">
        <v>77</v>
      </c>
      <c r="N12054" t="s">
        <v>79</v>
      </c>
      <c r="O12054">
        <v>2026</v>
      </c>
      <c r="P12054" s="2">
        <v>2</v>
      </c>
      <c r="Q12054" t="s">
        <v>80</v>
      </c>
      <c r="R12054" s="8">
        <v>46267</v>
      </c>
      <c r="S12054" s="2">
        <v>1</v>
      </c>
      <c r="T12054" s="2" t="s">
        <v>81</v>
      </c>
    </row>
    <row r="12055" spans="1:20" x14ac:dyDescent="0.25">
      <c r="A12055">
        <v>1120513925</v>
      </c>
      <c r="B12055">
        <v>122232635</v>
      </c>
      <c r="C12055" t="s">
        <v>74</v>
      </c>
      <c r="D12055" t="s">
        <v>75</v>
      </c>
      <c r="E12055" t="s">
        <v>76</v>
      </c>
      <c r="F12055" s="7">
        <v>44489</v>
      </c>
      <c r="G12055" s="7">
        <v>44854</v>
      </c>
      <c r="H12055" t="s">
        <v>86</v>
      </c>
      <c r="I12055" t="s">
        <v>87</v>
      </c>
      <c r="J12055" s="7"/>
      <c r="K12055" s="7">
        <v>46199</v>
      </c>
      <c r="L12055" s="7">
        <v>44854</v>
      </c>
      <c r="M12055" t="s">
        <v>86</v>
      </c>
      <c r="N12055"/>
      <c r="O12055">
        <v>2026</v>
      </c>
      <c r="P12055" s="2">
        <v>2</v>
      </c>
      <c r="Q12055" t="s">
        <v>80</v>
      </c>
      <c r="R12055" s="8">
        <v>46267</v>
      </c>
      <c r="S12055" s="2">
        <v>1</v>
      </c>
      <c r="T12055" s="2" t="s">
        <v>81</v>
      </c>
    </row>
    <row r="12056" spans="1:20" x14ac:dyDescent="0.25">
      <c r="A12056">
        <v>1120514516</v>
      </c>
      <c r="B12056">
        <v>123148818</v>
      </c>
      <c r="C12056" t="s">
        <v>85</v>
      </c>
      <c r="D12056" t="s">
        <v>88</v>
      </c>
      <c r="E12056" t="s">
        <v>76</v>
      </c>
      <c r="F12056" s="7">
        <v>44638</v>
      </c>
      <c r="G12056" s="7">
        <v>46464</v>
      </c>
      <c r="H12056" t="s">
        <v>77</v>
      </c>
      <c r="I12056" t="s">
        <v>78</v>
      </c>
      <c r="J12056" s="7">
        <v>45512</v>
      </c>
      <c r="K12056" s="7">
        <v>45947</v>
      </c>
      <c r="L12056" s="7">
        <v>46464</v>
      </c>
      <c r="M12056" t="s">
        <v>77</v>
      </c>
      <c r="N12056" t="s">
        <v>79</v>
      </c>
      <c r="O12056">
        <v>2026</v>
      </c>
      <c r="P12056" s="2">
        <v>2</v>
      </c>
      <c r="Q12056" t="s">
        <v>80</v>
      </c>
      <c r="R12056" s="8">
        <v>46267</v>
      </c>
      <c r="S12056" s="2">
        <v>1</v>
      </c>
      <c r="T12056" s="2" t="s">
        <v>81</v>
      </c>
    </row>
    <row r="12057" spans="1:20" x14ac:dyDescent="0.25">
      <c r="A12057">
        <v>1120514871</v>
      </c>
      <c r="B12057">
        <v>123411020</v>
      </c>
      <c r="C12057" t="s">
        <v>97</v>
      </c>
      <c r="D12057" t="s">
        <v>75</v>
      </c>
      <c r="E12057" t="s">
        <v>76</v>
      </c>
      <c r="F12057" s="7">
        <v>44676</v>
      </c>
      <c r="G12057" s="7">
        <v>45041</v>
      </c>
      <c r="H12057" t="s">
        <v>77</v>
      </c>
      <c r="I12057" t="s">
        <v>78</v>
      </c>
      <c r="J12057" s="7"/>
      <c r="K12057" s="7">
        <v>46061</v>
      </c>
      <c r="L12057" s="7">
        <v>45041</v>
      </c>
      <c r="M12057" t="s">
        <v>77</v>
      </c>
      <c r="N12057"/>
      <c r="O12057">
        <v>2026</v>
      </c>
      <c r="P12057" s="2">
        <v>2</v>
      </c>
      <c r="Q12057" t="s">
        <v>80</v>
      </c>
      <c r="R12057" s="8">
        <v>46267</v>
      </c>
      <c r="S12057" s="2">
        <v>1</v>
      </c>
      <c r="T12057" s="2" t="s">
        <v>81</v>
      </c>
    </row>
    <row r="12058" spans="1:20" x14ac:dyDescent="0.25">
      <c r="A12058">
        <v>1120515081</v>
      </c>
      <c r="B12058">
        <v>123525674</v>
      </c>
      <c r="C12058" t="s">
        <v>82</v>
      </c>
      <c r="D12058" t="s">
        <v>83</v>
      </c>
      <c r="E12058" t="s">
        <v>76</v>
      </c>
      <c r="F12058" s="7">
        <v>44687</v>
      </c>
      <c r="G12058" s="7">
        <v>44871</v>
      </c>
      <c r="H12058" t="s">
        <v>77</v>
      </c>
      <c r="I12058" t="s">
        <v>84</v>
      </c>
      <c r="J12058" s="7">
        <v>46088</v>
      </c>
      <c r="K12058" s="7">
        <v>45439</v>
      </c>
      <c r="L12058" s="7">
        <v>44871</v>
      </c>
      <c r="M12058" t="s">
        <v>77</v>
      </c>
      <c r="N12058" t="s">
        <v>79</v>
      </c>
      <c r="O12058">
        <v>2026</v>
      </c>
      <c r="P12058" s="2">
        <v>2</v>
      </c>
      <c r="Q12058" t="s">
        <v>80</v>
      </c>
      <c r="R12058" s="8">
        <v>46267</v>
      </c>
      <c r="S12058" s="2">
        <v>1</v>
      </c>
      <c r="T12058" s="2" t="s">
        <v>81</v>
      </c>
    </row>
    <row r="12059" spans="1:20" x14ac:dyDescent="0.25">
      <c r="A12059">
        <v>1120515391</v>
      </c>
      <c r="B12059">
        <v>123719494</v>
      </c>
      <c r="C12059" t="s">
        <v>82</v>
      </c>
      <c r="D12059" t="s">
        <v>88</v>
      </c>
      <c r="E12059" t="s">
        <v>76</v>
      </c>
      <c r="F12059" s="7">
        <v>44712</v>
      </c>
      <c r="G12059" s="7">
        <v>45077</v>
      </c>
      <c r="H12059" t="s">
        <v>77</v>
      </c>
      <c r="I12059" t="s">
        <v>78</v>
      </c>
      <c r="J12059" s="7">
        <v>45850</v>
      </c>
      <c r="K12059" s="7">
        <v>45852</v>
      </c>
      <c r="L12059" s="7">
        <v>45077</v>
      </c>
      <c r="M12059" t="s">
        <v>77</v>
      </c>
      <c r="N12059" t="s">
        <v>79</v>
      </c>
      <c r="O12059">
        <v>2026</v>
      </c>
      <c r="P12059" s="2">
        <v>2</v>
      </c>
      <c r="Q12059" t="s">
        <v>80</v>
      </c>
      <c r="R12059" s="8">
        <v>46267</v>
      </c>
      <c r="S12059" s="2">
        <v>1</v>
      </c>
      <c r="T12059" s="2" t="s">
        <v>81</v>
      </c>
    </row>
    <row r="12060" spans="1:20" x14ac:dyDescent="0.25">
      <c r="A12060">
        <v>1120518253</v>
      </c>
      <c r="B12060">
        <v>125230654</v>
      </c>
      <c r="C12060" t="s">
        <v>82</v>
      </c>
      <c r="D12060" t="s">
        <v>88</v>
      </c>
      <c r="E12060" t="s">
        <v>76</v>
      </c>
      <c r="F12060" s="7">
        <v>44917</v>
      </c>
      <c r="G12060" s="7">
        <v>45282</v>
      </c>
      <c r="H12060" t="s">
        <v>77</v>
      </c>
      <c r="I12060" t="s">
        <v>84</v>
      </c>
      <c r="J12060" s="7">
        <v>45725</v>
      </c>
      <c r="K12060" s="7">
        <v>45748</v>
      </c>
      <c r="L12060" s="7">
        <v>45282</v>
      </c>
      <c r="M12060" t="s">
        <v>77</v>
      </c>
      <c r="N12060" t="s">
        <v>79</v>
      </c>
      <c r="O12060">
        <v>2026</v>
      </c>
      <c r="P12060" s="2">
        <v>2</v>
      </c>
      <c r="Q12060" t="s">
        <v>80</v>
      </c>
      <c r="R12060" s="8">
        <v>46267</v>
      </c>
      <c r="S12060" s="2">
        <v>1</v>
      </c>
      <c r="T12060" s="2" t="s">
        <v>81</v>
      </c>
    </row>
    <row r="12061" spans="1:20" x14ac:dyDescent="0.25">
      <c r="A12061">
        <v>1120518648</v>
      </c>
      <c r="B12061">
        <v>126018098</v>
      </c>
      <c r="C12061" t="s">
        <v>74</v>
      </c>
      <c r="D12061" t="s">
        <v>75</v>
      </c>
      <c r="E12061" t="s">
        <v>76</v>
      </c>
      <c r="F12061" s="7">
        <v>45045</v>
      </c>
      <c r="G12061" s="7">
        <v>45411</v>
      </c>
      <c r="H12061" t="s">
        <v>77</v>
      </c>
      <c r="I12061" t="s">
        <v>78</v>
      </c>
      <c r="J12061" s="7"/>
      <c r="K12061" s="7">
        <v>45047</v>
      </c>
      <c r="L12061" s="7">
        <v>45411</v>
      </c>
      <c r="M12061" t="s">
        <v>77</v>
      </c>
      <c r="N12061"/>
      <c r="O12061">
        <v>2026</v>
      </c>
      <c r="P12061" s="2">
        <v>2</v>
      </c>
      <c r="Q12061" t="s">
        <v>80</v>
      </c>
      <c r="R12061" s="8">
        <v>46267</v>
      </c>
      <c r="S12061" s="2">
        <v>1</v>
      </c>
      <c r="T12061" s="2" t="s">
        <v>81</v>
      </c>
    </row>
    <row r="12062" spans="1:20" x14ac:dyDescent="0.25">
      <c r="A12062">
        <v>1120518784</v>
      </c>
      <c r="B12062">
        <v>126079359</v>
      </c>
      <c r="C12062" t="s">
        <v>82</v>
      </c>
      <c r="D12062" t="s">
        <v>75</v>
      </c>
      <c r="E12062" t="s">
        <v>76</v>
      </c>
      <c r="F12062" s="7">
        <v>45055</v>
      </c>
      <c r="G12062" s="7">
        <v>45421</v>
      </c>
      <c r="H12062" t="s">
        <v>77</v>
      </c>
      <c r="I12062" t="s">
        <v>78</v>
      </c>
      <c r="J12062" s="7"/>
      <c r="K12062" s="7">
        <v>45095</v>
      </c>
      <c r="L12062" s="7">
        <v>45421</v>
      </c>
      <c r="M12062" t="s">
        <v>77</v>
      </c>
      <c r="N12062"/>
      <c r="O12062">
        <v>2026</v>
      </c>
      <c r="P12062" s="2">
        <v>2</v>
      </c>
      <c r="Q12062" t="s">
        <v>80</v>
      </c>
      <c r="R12062" s="8">
        <v>46267</v>
      </c>
      <c r="S12062" s="2">
        <v>1</v>
      </c>
      <c r="T12062" s="2" t="s">
        <v>81</v>
      </c>
    </row>
    <row r="12063" spans="1:20" x14ac:dyDescent="0.25">
      <c r="A12063">
        <v>1120519457</v>
      </c>
      <c r="B12063">
        <v>126427478</v>
      </c>
      <c r="C12063" t="s">
        <v>82</v>
      </c>
      <c r="D12063" t="s">
        <v>88</v>
      </c>
      <c r="E12063" t="s">
        <v>76</v>
      </c>
      <c r="F12063" s="7">
        <v>45099</v>
      </c>
      <c r="G12063" s="7">
        <v>45465</v>
      </c>
      <c r="H12063" t="s">
        <v>77</v>
      </c>
      <c r="I12063" t="s">
        <v>84</v>
      </c>
      <c r="J12063" s="7">
        <v>45461</v>
      </c>
      <c r="K12063" s="7">
        <v>45629</v>
      </c>
      <c r="L12063" s="7">
        <v>45465</v>
      </c>
      <c r="M12063" t="s">
        <v>77</v>
      </c>
      <c r="N12063" t="s">
        <v>79</v>
      </c>
      <c r="O12063">
        <v>2026</v>
      </c>
      <c r="P12063" s="2">
        <v>2</v>
      </c>
      <c r="Q12063" t="s">
        <v>80</v>
      </c>
      <c r="R12063" s="8">
        <v>46267</v>
      </c>
      <c r="S12063" s="2">
        <v>1</v>
      </c>
      <c r="T12063" s="2" t="s">
        <v>81</v>
      </c>
    </row>
    <row r="12064" spans="1:20" x14ac:dyDescent="0.25">
      <c r="A12064">
        <v>1120519528</v>
      </c>
      <c r="B12064">
        <v>126455431</v>
      </c>
      <c r="C12064" t="s">
        <v>74</v>
      </c>
      <c r="D12064" t="s">
        <v>88</v>
      </c>
      <c r="E12064" t="s">
        <v>76</v>
      </c>
      <c r="F12064" s="7">
        <v>45103</v>
      </c>
      <c r="G12064" s="7">
        <v>45469</v>
      </c>
      <c r="H12064" t="s">
        <v>86</v>
      </c>
      <c r="I12064" t="s">
        <v>87</v>
      </c>
      <c r="J12064" s="7">
        <v>46203</v>
      </c>
      <c r="K12064" s="7">
        <v>45111</v>
      </c>
      <c r="L12064" s="7">
        <v>45469</v>
      </c>
      <c r="M12064" t="s">
        <v>86</v>
      </c>
      <c r="N12064" t="s">
        <v>79</v>
      </c>
      <c r="O12064">
        <v>2026</v>
      </c>
      <c r="P12064" s="2">
        <v>2</v>
      </c>
      <c r="Q12064" t="s">
        <v>80</v>
      </c>
      <c r="R12064" s="8">
        <v>46267</v>
      </c>
      <c r="S12064" s="2">
        <v>1</v>
      </c>
      <c r="T12064" s="2" t="s">
        <v>81</v>
      </c>
    </row>
    <row r="12065" spans="1:20" x14ac:dyDescent="0.25">
      <c r="A12065">
        <v>1120519677</v>
      </c>
      <c r="B12065">
        <v>126531962</v>
      </c>
      <c r="C12065" t="s">
        <v>85</v>
      </c>
      <c r="D12065" t="s">
        <v>88</v>
      </c>
      <c r="E12065" t="s">
        <v>76</v>
      </c>
      <c r="F12065" s="7">
        <v>45115</v>
      </c>
      <c r="G12065" s="7">
        <v>45481</v>
      </c>
      <c r="H12065" t="s">
        <v>86</v>
      </c>
      <c r="I12065" t="s">
        <v>87</v>
      </c>
      <c r="J12065" s="7"/>
      <c r="K12065" s="7">
        <v>45923</v>
      </c>
      <c r="L12065" s="7">
        <v>45481</v>
      </c>
      <c r="M12065" t="s">
        <v>86</v>
      </c>
      <c r="N12065"/>
      <c r="O12065">
        <v>2026</v>
      </c>
      <c r="P12065" s="2">
        <v>2</v>
      </c>
      <c r="Q12065" t="s">
        <v>80</v>
      </c>
      <c r="R12065" s="8">
        <v>46267</v>
      </c>
      <c r="S12065" s="2">
        <v>1</v>
      </c>
      <c r="T12065" s="2" t="s">
        <v>81</v>
      </c>
    </row>
    <row r="12066" spans="1:20" x14ac:dyDescent="0.25">
      <c r="A12066">
        <v>1120519730</v>
      </c>
      <c r="B12066">
        <v>126563190</v>
      </c>
      <c r="C12066" t="s">
        <v>82</v>
      </c>
      <c r="D12066" t="s">
        <v>88</v>
      </c>
      <c r="E12066" t="s">
        <v>76</v>
      </c>
      <c r="F12066" s="7">
        <v>45118</v>
      </c>
      <c r="G12066" s="7">
        <v>45484</v>
      </c>
      <c r="H12066" t="s">
        <v>77</v>
      </c>
      <c r="I12066" t="s">
        <v>84</v>
      </c>
      <c r="J12066" s="7">
        <v>45737</v>
      </c>
      <c r="K12066" s="7">
        <v>46134</v>
      </c>
      <c r="L12066" s="7">
        <v>45484</v>
      </c>
      <c r="M12066" t="s">
        <v>77</v>
      </c>
      <c r="N12066" t="s">
        <v>79</v>
      </c>
      <c r="O12066">
        <v>2026</v>
      </c>
      <c r="P12066" s="2">
        <v>2</v>
      </c>
      <c r="Q12066" t="s">
        <v>80</v>
      </c>
      <c r="R12066" s="8">
        <v>46267</v>
      </c>
      <c r="S12066" s="2">
        <v>1</v>
      </c>
      <c r="T12066" s="2" t="s">
        <v>81</v>
      </c>
    </row>
    <row r="12067" spans="1:20" x14ac:dyDescent="0.25">
      <c r="A12067">
        <v>1120519731</v>
      </c>
      <c r="B12067">
        <v>126563190</v>
      </c>
      <c r="C12067" t="s">
        <v>82</v>
      </c>
      <c r="D12067" t="s">
        <v>88</v>
      </c>
      <c r="E12067" t="s">
        <v>76</v>
      </c>
      <c r="F12067" s="7">
        <v>45118</v>
      </c>
      <c r="G12067" s="7">
        <v>45484</v>
      </c>
      <c r="H12067" t="s">
        <v>77</v>
      </c>
      <c r="I12067" t="s">
        <v>84</v>
      </c>
      <c r="J12067" s="7">
        <v>45737</v>
      </c>
      <c r="K12067" s="7">
        <v>45667</v>
      </c>
      <c r="L12067" s="7">
        <v>45484</v>
      </c>
      <c r="M12067" t="s">
        <v>77</v>
      </c>
      <c r="N12067" t="s">
        <v>79</v>
      </c>
      <c r="O12067">
        <v>2026</v>
      </c>
      <c r="P12067" s="2">
        <v>2</v>
      </c>
      <c r="Q12067" t="s">
        <v>80</v>
      </c>
      <c r="R12067" s="8">
        <v>46267</v>
      </c>
      <c r="S12067" s="2">
        <v>1</v>
      </c>
      <c r="T12067" s="2" t="s">
        <v>81</v>
      </c>
    </row>
    <row r="12068" spans="1:20" x14ac:dyDescent="0.25">
      <c r="A12068">
        <v>1120520302</v>
      </c>
      <c r="B12068">
        <v>126766916</v>
      </c>
      <c r="C12068" t="s">
        <v>93</v>
      </c>
      <c r="D12068" t="s">
        <v>88</v>
      </c>
      <c r="E12068" t="s">
        <v>76</v>
      </c>
      <c r="F12068" s="7">
        <v>45145</v>
      </c>
      <c r="G12068" s="7">
        <v>45511</v>
      </c>
      <c r="H12068" t="s">
        <v>77</v>
      </c>
      <c r="I12068" t="s">
        <v>78</v>
      </c>
      <c r="J12068" s="7"/>
      <c r="K12068" s="7">
        <v>45909</v>
      </c>
      <c r="L12068" s="7">
        <v>45511</v>
      </c>
      <c r="M12068" t="s">
        <v>77</v>
      </c>
      <c r="N12068"/>
      <c r="O12068">
        <v>2026</v>
      </c>
      <c r="P12068" s="2">
        <v>2</v>
      </c>
      <c r="Q12068" t="s">
        <v>80</v>
      </c>
      <c r="R12068" s="8">
        <v>46267</v>
      </c>
      <c r="S12068" s="2">
        <v>1</v>
      </c>
      <c r="T12068" s="2" t="s">
        <v>81</v>
      </c>
    </row>
    <row r="12069" spans="1:20" x14ac:dyDescent="0.25">
      <c r="A12069">
        <v>1120521005</v>
      </c>
      <c r="B12069">
        <v>127047800</v>
      </c>
      <c r="C12069" t="s">
        <v>74</v>
      </c>
      <c r="D12069" t="s">
        <v>75</v>
      </c>
      <c r="E12069" t="s">
        <v>76</v>
      </c>
      <c r="F12069" s="7">
        <v>45182</v>
      </c>
      <c r="G12069" s="7">
        <v>47009</v>
      </c>
      <c r="H12069" t="s">
        <v>86</v>
      </c>
      <c r="I12069" t="s">
        <v>87</v>
      </c>
      <c r="J12069" s="7"/>
      <c r="K12069" s="7">
        <v>45186</v>
      </c>
      <c r="L12069" s="7">
        <v>47009</v>
      </c>
      <c r="M12069" t="s">
        <v>86</v>
      </c>
      <c r="N12069"/>
      <c r="O12069">
        <v>2026</v>
      </c>
      <c r="P12069" s="2">
        <v>2</v>
      </c>
      <c r="Q12069" t="s">
        <v>80</v>
      </c>
      <c r="R12069" s="8">
        <v>46267</v>
      </c>
      <c r="S12069" s="2">
        <v>1</v>
      </c>
      <c r="T12069" s="2" t="s">
        <v>81</v>
      </c>
    </row>
    <row r="12070" spans="1:20" x14ac:dyDescent="0.25">
      <c r="A12070">
        <v>1120521418</v>
      </c>
      <c r="B12070">
        <v>127180803</v>
      </c>
      <c r="C12070" t="s">
        <v>74</v>
      </c>
      <c r="D12070" t="s">
        <v>75</v>
      </c>
      <c r="E12070" t="s">
        <v>76</v>
      </c>
      <c r="F12070" s="7">
        <v>45201</v>
      </c>
      <c r="G12070" s="7">
        <v>45567</v>
      </c>
      <c r="H12070" t="s">
        <v>77</v>
      </c>
      <c r="I12070" t="s">
        <v>78</v>
      </c>
      <c r="J12070" s="7"/>
      <c r="K12070" s="7">
        <v>45924</v>
      </c>
      <c r="L12070" s="7">
        <v>45567</v>
      </c>
      <c r="M12070" t="s">
        <v>77</v>
      </c>
      <c r="N12070"/>
      <c r="O12070">
        <v>2026</v>
      </c>
      <c r="P12070" s="2">
        <v>2</v>
      </c>
      <c r="Q12070" t="s">
        <v>80</v>
      </c>
      <c r="R12070" s="8">
        <v>46267</v>
      </c>
      <c r="S12070" s="2">
        <v>1</v>
      </c>
      <c r="T12070" s="2" t="s">
        <v>81</v>
      </c>
    </row>
    <row r="12071" spans="1:20" x14ac:dyDescent="0.25">
      <c r="A12071">
        <v>1120521736</v>
      </c>
      <c r="B12071">
        <v>127288941</v>
      </c>
      <c r="C12071" t="s">
        <v>94</v>
      </c>
      <c r="D12071" t="s">
        <v>88</v>
      </c>
      <c r="E12071" t="s">
        <v>76</v>
      </c>
      <c r="F12071" s="7">
        <v>45216</v>
      </c>
      <c r="G12071" s="7">
        <v>47043</v>
      </c>
      <c r="H12071" t="s">
        <v>77</v>
      </c>
      <c r="I12071" t="s">
        <v>84</v>
      </c>
      <c r="J12071" s="7">
        <v>46203</v>
      </c>
      <c r="K12071" s="7">
        <v>46161</v>
      </c>
      <c r="L12071" s="7">
        <v>47043</v>
      </c>
      <c r="M12071" t="s">
        <v>77</v>
      </c>
      <c r="N12071" t="s">
        <v>79</v>
      </c>
      <c r="O12071">
        <v>2026</v>
      </c>
      <c r="P12071" s="2">
        <v>2</v>
      </c>
      <c r="Q12071" t="s">
        <v>80</v>
      </c>
      <c r="R12071" s="8">
        <v>46267</v>
      </c>
      <c r="S12071" s="2">
        <v>1</v>
      </c>
      <c r="T12071" s="2" t="s">
        <v>81</v>
      </c>
    </row>
    <row r="12072" spans="1:20" x14ac:dyDescent="0.25">
      <c r="A12072">
        <v>1120522675</v>
      </c>
      <c r="B12072">
        <v>128403188</v>
      </c>
      <c r="C12072" t="s">
        <v>90</v>
      </c>
      <c r="D12072" t="s">
        <v>83</v>
      </c>
      <c r="E12072" t="s">
        <v>76</v>
      </c>
      <c r="F12072" s="7">
        <v>45379</v>
      </c>
      <c r="G12072" s="7">
        <v>45559</v>
      </c>
      <c r="H12072" t="s">
        <v>77</v>
      </c>
      <c r="I12072" t="s">
        <v>84</v>
      </c>
      <c r="J12072" s="7"/>
      <c r="K12072" s="7">
        <v>45747</v>
      </c>
      <c r="L12072" s="7">
        <v>45559</v>
      </c>
      <c r="M12072" t="s">
        <v>77</v>
      </c>
      <c r="N12072"/>
      <c r="O12072">
        <v>2026</v>
      </c>
      <c r="P12072" s="2">
        <v>2</v>
      </c>
      <c r="Q12072" t="s">
        <v>80</v>
      </c>
      <c r="R12072" s="8">
        <v>46267</v>
      </c>
      <c r="S12072" s="2">
        <v>1</v>
      </c>
      <c r="T12072" s="2" t="s">
        <v>81</v>
      </c>
    </row>
    <row r="12073" spans="1:20" x14ac:dyDescent="0.25">
      <c r="A12073">
        <v>1120522733</v>
      </c>
      <c r="B12073">
        <v>128496034</v>
      </c>
      <c r="C12073" t="s">
        <v>98</v>
      </c>
      <c r="D12073" t="s">
        <v>88</v>
      </c>
      <c r="E12073" t="s">
        <v>76</v>
      </c>
      <c r="F12073" s="7">
        <v>45386</v>
      </c>
      <c r="G12073" s="7">
        <v>45566</v>
      </c>
      <c r="H12073" t="s">
        <v>77</v>
      </c>
      <c r="I12073" t="s">
        <v>78</v>
      </c>
      <c r="J12073" s="7"/>
      <c r="K12073" s="7">
        <v>45392</v>
      </c>
      <c r="L12073" s="7">
        <v>45566</v>
      </c>
      <c r="M12073" t="s">
        <v>77</v>
      </c>
      <c r="N12073"/>
      <c r="O12073">
        <v>2026</v>
      </c>
      <c r="P12073" s="2">
        <v>2</v>
      </c>
      <c r="Q12073" t="s">
        <v>80</v>
      </c>
      <c r="R12073" s="8">
        <v>46267</v>
      </c>
      <c r="S12073" s="2">
        <v>1</v>
      </c>
      <c r="T12073" s="2" t="s">
        <v>81</v>
      </c>
    </row>
    <row r="12074" spans="1:20" x14ac:dyDescent="0.25">
      <c r="A12074">
        <v>1120522867</v>
      </c>
      <c r="B12074">
        <v>128660936</v>
      </c>
      <c r="C12074" t="s">
        <v>96</v>
      </c>
      <c r="D12074" t="s">
        <v>83</v>
      </c>
      <c r="E12074" t="s">
        <v>76</v>
      </c>
      <c r="F12074" s="7">
        <v>45408</v>
      </c>
      <c r="G12074" s="7">
        <v>45591</v>
      </c>
      <c r="H12074" t="s">
        <v>77</v>
      </c>
      <c r="I12074" t="s">
        <v>84</v>
      </c>
      <c r="J12074" s="7">
        <v>46178</v>
      </c>
      <c r="K12074" s="7">
        <v>45735</v>
      </c>
      <c r="L12074" s="7">
        <v>45591</v>
      </c>
      <c r="M12074" t="s">
        <v>77</v>
      </c>
      <c r="N12074" t="s">
        <v>79</v>
      </c>
      <c r="O12074">
        <v>2026</v>
      </c>
      <c r="P12074" s="2">
        <v>2</v>
      </c>
      <c r="Q12074" t="s">
        <v>80</v>
      </c>
      <c r="R12074" s="8">
        <v>46267</v>
      </c>
      <c r="S12074" s="2">
        <v>1</v>
      </c>
      <c r="T12074" s="2" t="s">
        <v>81</v>
      </c>
    </row>
    <row r="12075" spans="1:20" x14ac:dyDescent="0.25">
      <c r="A12075">
        <v>1120523200</v>
      </c>
      <c r="B12075">
        <v>129038380</v>
      </c>
      <c r="C12075" t="s">
        <v>74</v>
      </c>
      <c r="D12075" t="s">
        <v>75</v>
      </c>
      <c r="E12075" t="s">
        <v>76</v>
      </c>
      <c r="F12075" s="7">
        <v>45451</v>
      </c>
      <c r="G12075" s="7">
        <v>46531</v>
      </c>
      <c r="H12075" t="s">
        <v>77</v>
      </c>
      <c r="I12075" t="s">
        <v>78</v>
      </c>
      <c r="J12075" s="7">
        <v>45458</v>
      </c>
      <c r="K12075" s="7">
        <v>45463</v>
      </c>
      <c r="L12075" s="7">
        <v>46531</v>
      </c>
      <c r="M12075" t="s">
        <v>77</v>
      </c>
      <c r="N12075" t="s">
        <v>92</v>
      </c>
      <c r="O12075">
        <v>2026</v>
      </c>
      <c r="P12075" s="2">
        <v>2</v>
      </c>
      <c r="Q12075" t="s">
        <v>80</v>
      </c>
      <c r="R12075" s="8">
        <v>46267</v>
      </c>
      <c r="S12075" s="2">
        <v>1</v>
      </c>
      <c r="T12075" s="2" t="s">
        <v>81</v>
      </c>
    </row>
    <row r="12076" spans="1:20" x14ac:dyDescent="0.25">
      <c r="A12076">
        <v>1120523250</v>
      </c>
      <c r="B12076">
        <v>129068228</v>
      </c>
      <c r="C12076" t="s">
        <v>85</v>
      </c>
      <c r="D12076" t="s">
        <v>83</v>
      </c>
      <c r="E12076" t="s">
        <v>76</v>
      </c>
      <c r="F12076" s="7">
        <v>45453</v>
      </c>
      <c r="G12076" s="7">
        <v>45636</v>
      </c>
      <c r="H12076" t="s">
        <v>77</v>
      </c>
      <c r="I12076" t="s">
        <v>84</v>
      </c>
      <c r="J12076" s="7">
        <v>45812</v>
      </c>
      <c r="K12076" s="7">
        <v>45747</v>
      </c>
      <c r="L12076" s="7">
        <v>45636</v>
      </c>
      <c r="M12076" t="s">
        <v>77</v>
      </c>
      <c r="N12076" t="s">
        <v>79</v>
      </c>
      <c r="O12076">
        <v>2026</v>
      </c>
      <c r="P12076" s="2">
        <v>2</v>
      </c>
      <c r="Q12076" t="s">
        <v>80</v>
      </c>
      <c r="R12076" s="8">
        <v>46267</v>
      </c>
      <c r="S12076" s="2">
        <v>1</v>
      </c>
      <c r="T12076" s="2" t="s">
        <v>81</v>
      </c>
    </row>
    <row r="12077" spans="1:20" x14ac:dyDescent="0.25">
      <c r="A12077">
        <v>1120523282</v>
      </c>
      <c r="B12077">
        <v>129078631</v>
      </c>
      <c r="C12077" t="s">
        <v>74</v>
      </c>
      <c r="D12077" t="s">
        <v>75</v>
      </c>
      <c r="E12077" t="s">
        <v>76</v>
      </c>
      <c r="F12077" s="7">
        <v>45457</v>
      </c>
      <c r="G12077" s="7">
        <v>47283</v>
      </c>
      <c r="H12077" t="s">
        <v>77</v>
      </c>
      <c r="I12077" t="s">
        <v>78</v>
      </c>
      <c r="J12077" s="7"/>
      <c r="K12077" s="7">
        <v>45994</v>
      </c>
      <c r="L12077" s="7">
        <v>47283</v>
      </c>
      <c r="M12077" t="s">
        <v>77</v>
      </c>
      <c r="N12077"/>
      <c r="O12077">
        <v>2026</v>
      </c>
      <c r="P12077" s="2">
        <v>2</v>
      </c>
      <c r="Q12077" t="s">
        <v>80</v>
      </c>
      <c r="R12077" s="8">
        <v>46267</v>
      </c>
      <c r="S12077" s="2">
        <v>1</v>
      </c>
      <c r="T12077" s="2" t="s">
        <v>81</v>
      </c>
    </row>
    <row r="12078" spans="1:20" x14ac:dyDescent="0.25">
      <c r="A12078">
        <v>1120523305</v>
      </c>
      <c r="B12078">
        <v>129096562</v>
      </c>
      <c r="C12078" t="s">
        <v>95</v>
      </c>
      <c r="D12078" t="s">
        <v>83</v>
      </c>
      <c r="E12078" t="s">
        <v>76</v>
      </c>
      <c r="F12078" s="7">
        <v>45456</v>
      </c>
      <c r="G12078" s="7">
        <v>45639</v>
      </c>
      <c r="H12078" t="s">
        <v>77</v>
      </c>
      <c r="I12078" t="s">
        <v>78</v>
      </c>
      <c r="J12078" s="7"/>
      <c r="K12078" s="7">
        <v>45463</v>
      </c>
      <c r="L12078" s="7">
        <v>45639</v>
      </c>
      <c r="M12078" t="s">
        <v>77</v>
      </c>
      <c r="N12078"/>
      <c r="O12078">
        <v>2026</v>
      </c>
      <c r="P12078" s="2">
        <v>2</v>
      </c>
      <c r="Q12078" t="s">
        <v>80</v>
      </c>
      <c r="R12078" s="8">
        <v>46267</v>
      </c>
      <c r="S12078" s="2">
        <v>1</v>
      </c>
      <c r="T12078" s="2" t="s">
        <v>81</v>
      </c>
    </row>
    <row r="12079" spans="1:20" x14ac:dyDescent="0.25">
      <c r="A12079">
        <v>1120523516</v>
      </c>
      <c r="B12079">
        <v>129240400</v>
      </c>
      <c r="C12079" t="s">
        <v>95</v>
      </c>
      <c r="D12079" t="s">
        <v>88</v>
      </c>
      <c r="E12079" t="s">
        <v>76</v>
      </c>
      <c r="F12079" s="7">
        <v>45488</v>
      </c>
      <c r="G12079" s="7">
        <v>45853</v>
      </c>
      <c r="H12079" t="s">
        <v>77</v>
      </c>
      <c r="I12079" t="s">
        <v>78</v>
      </c>
      <c r="J12079" s="7"/>
      <c r="K12079" s="7">
        <v>46072</v>
      </c>
      <c r="L12079" s="7">
        <v>45853</v>
      </c>
      <c r="M12079" t="s">
        <v>77</v>
      </c>
      <c r="N12079"/>
      <c r="O12079">
        <v>2026</v>
      </c>
      <c r="P12079" s="2">
        <v>2</v>
      </c>
      <c r="Q12079" t="s">
        <v>80</v>
      </c>
      <c r="R12079" s="8">
        <v>46267</v>
      </c>
      <c r="S12079" s="2">
        <v>1</v>
      </c>
      <c r="T12079" s="2" t="s">
        <v>81</v>
      </c>
    </row>
    <row r="12080" spans="1:20" x14ac:dyDescent="0.25">
      <c r="A12080">
        <v>1120524883</v>
      </c>
      <c r="B12080">
        <v>129718857</v>
      </c>
      <c r="C12080" t="s">
        <v>82</v>
      </c>
      <c r="D12080" t="s">
        <v>88</v>
      </c>
      <c r="E12080" t="s">
        <v>76</v>
      </c>
      <c r="F12080" s="7">
        <v>45580</v>
      </c>
      <c r="G12080" s="7">
        <v>47406</v>
      </c>
      <c r="H12080" t="s">
        <v>77</v>
      </c>
      <c r="I12080" t="s">
        <v>78</v>
      </c>
      <c r="J12080" s="7"/>
      <c r="K12080" s="7">
        <v>45889</v>
      </c>
      <c r="L12080" s="7">
        <v>47406</v>
      </c>
      <c r="M12080" t="s">
        <v>77</v>
      </c>
      <c r="N12080"/>
      <c r="O12080">
        <v>2026</v>
      </c>
      <c r="P12080" s="2">
        <v>2</v>
      </c>
      <c r="Q12080" t="s">
        <v>80</v>
      </c>
      <c r="R12080" s="8">
        <v>46267</v>
      </c>
      <c r="S12080" s="2">
        <v>1</v>
      </c>
      <c r="T12080" s="2" t="s">
        <v>81</v>
      </c>
    </row>
    <row r="12081" spans="1:20" x14ac:dyDescent="0.25">
      <c r="A12081">
        <v>1120525560</v>
      </c>
      <c r="B12081">
        <v>130884619</v>
      </c>
      <c r="C12081" t="s">
        <v>82</v>
      </c>
      <c r="D12081" t="s">
        <v>83</v>
      </c>
      <c r="E12081" t="s">
        <v>76</v>
      </c>
      <c r="F12081" s="7">
        <v>45707</v>
      </c>
      <c r="G12081" s="7">
        <v>45888</v>
      </c>
      <c r="H12081" t="s">
        <v>77</v>
      </c>
      <c r="I12081" t="s">
        <v>84</v>
      </c>
      <c r="J12081" s="7">
        <v>45742</v>
      </c>
      <c r="K12081" s="7">
        <v>46161</v>
      </c>
      <c r="L12081" s="7">
        <v>45888</v>
      </c>
      <c r="M12081" t="s">
        <v>77</v>
      </c>
      <c r="N12081" t="s">
        <v>92</v>
      </c>
      <c r="O12081">
        <v>2026</v>
      </c>
      <c r="P12081" s="2">
        <v>2</v>
      </c>
      <c r="Q12081" t="s">
        <v>80</v>
      </c>
      <c r="R12081" s="8">
        <v>46267</v>
      </c>
      <c r="S12081" s="2">
        <v>1</v>
      </c>
      <c r="T12081" s="2" t="s">
        <v>81</v>
      </c>
    </row>
    <row r="12082" spans="1:20" x14ac:dyDescent="0.25">
      <c r="A12082">
        <v>1120525782</v>
      </c>
      <c r="B12082">
        <v>131009171</v>
      </c>
      <c r="C12082" t="s">
        <v>96</v>
      </c>
      <c r="D12082" t="s">
        <v>83</v>
      </c>
      <c r="E12082" t="s">
        <v>76</v>
      </c>
      <c r="F12082" s="7">
        <v>45741</v>
      </c>
      <c r="G12082" s="7">
        <v>47567</v>
      </c>
      <c r="H12082" t="s">
        <v>77</v>
      </c>
      <c r="I12082" t="s">
        <v>78</v>
      </c>
      <c r="J12082" s="7"/>
      <c r="K12082" s="7">
        <v>45750</v>
      </c>
      <c r="L12082" s="7">
        <v>47567</v>
      </c>
      <c r="M12082" t="s">
        <v>77</v>
      </c>
      <c r="N12082"/>
      <c r="O12082">
        <v>2026</v>
      </c>
      <c r="P12082" s="2">
        <v>2</v>
      </c>
      <c r="Q12082" t="s">
        <v>80</v>
      </c>
      <c r="R12082" s="8">
        <v>46267</v>
      </c>
      <c r="S12082" s="2">
        <v>1</v>
      </c>
      <c r="T12082" s="2" t="s">
        <v>81</v>
      </c>
    </row>
    <row r="12083" spans="1:20" x14ac:dyDescent="0.25">
      <c r="A12083">
        <v>1120529773</v>
      </c>
      <c r="B12083">
        <v>112970100</v>
      </c>
      <c r="C12083" t="s">
        <v>85</v>
      </c>
      <c r="D12083" t="s">
        <v>75</v>
      </c>
      <c r="E12083" t="s">
        <v>76</v>
      </c>
      <c r="F12083" s="7">
        <v>42902</v>
      </c>
      <c r="G12083" s="7">
        <v>44728</v>
      </c>
      <c r="H12083" t="s">
        <v>86</v>
      </c>
      <c r="I12083" t="s">
        <v>87</v>
      </c>
      <c r="J12083" s="7">
        <v>44818</v>
      </c>
      <c r="K12083" s="7">
        <v>42905</v>
      </c>
      <c r="L12083" s="7">
        <v>44728</v>
      </c>
      <c r="M12083" t="s">
        <v>86</v>
      </c>
      <c r="N12083" t="s">
        <v>92</v>
      </c>
      <c r="O12083">
        <v>2026</v>
      </c>
      <c r="P12083" s="2">
        <v>2</v>
      </c>
      <c r="Q12083" t="s">
        <v>80</v>
      </c>
      <c r="R12083" s="8">
        <v>46267</v>
      </c>
      <c r="S12083" s="2">
        <v>1</v>
      </c>
      <c r="T12083" s="2" t="s">
        <v>81</v>
      </c>
    </row>
    <row r="12084" spans="1:20" x14ac:dyDescent="0.25">
      <c r="A12084">
        <v>1120530218</v>
      </c>
      <c r="B12084">
        <v>116689137</v>
      </c>
      <c r="C12084" t="s">
        <v>82</v>
      </c>
      <c r="D12084" t="s">
        <v>88</v>
      </c>
      <c r="E12084" t="s">
        <v>76</v>
      </c>
      <c r="F12084" s="7">
        <v>43532</v>
      </c>
      <c r="G12084" s="7">
        <v>43898</v>
      </c>
      <c r="H12084" t="s">
        <v>77</v>
      </c>
      <c r="I12084" t="s">
        <v>78</v>
      </c>
      <c r="J12084" s="7">
        <v>45176</v>
      </c>
      <c r="K12084" s="7">
        <v>44083</v>
      </c>
      <c r="L12084" s="7">
        <v>43898</v>
      </c>
      <c r="M12084" t="s">
        <v>77</v>
      </c>
      <c r="N12084" t="s">
        <v>92</v>
      </c>
      <c r="O12084">
        <v>2026</v>
      </c>
      <c r="P12084" s="2">
        <v>2</v>
      </c>
      <c r="Q12084" t="s">
        <v>80</v>
      </c>
      <c r="R12084" s="8">
        <v>46267</v>
      </c>
      <c r="S12084" s="2">
        <v>1</v>
      </c>
      <c r="T12084" s="2" t="s">
        <v>81</v>
      </c>
    </row>
    <row r="12085" spans="1:20" x14ac:dyDescent="0.25">
      <c r="A12085">
        <v>1120530224</v>
      </c>
      <c r="B12085">
        <v>116711205</v>
      </c>
      <c r="C12085" t="s">
        <v>82</v>
      </c>
      <c r="D12085" t="s">
        <v>83</v>
      </c>
      <c r="E12085" t="s">
        <v>76</v>
      </c>
      <c r="F12085" s="7">
        <v>43535</v>
      </c>
      <c r="G12085" s="7">
        <v>43715</v>
      </c>
      <c r="H12085" t="s">
        <v>77</v>
      </c>
      <c r="I12085" t="s">
        <v>78</v>
      </c>
      <c r="J12085" s="7">
        <v>46000</v>
      </c>
      <c r="K12085" s="7">
        <v>43701</v>
      </c>
      <c r="L12085" s="7">
        <v>43715</v>
      </c>
      <c r="M12085" t="s">
        <v>77</v>
      </c>
      <c r="N12085" t="s">
        <v>79</v>
      </c>
      <c r="O12085">
        <v>2026</v>
      </c>
      <c r="P12085" s="2">
        <v>2</v>
      </c>
      <c r="Q12085" t="s">
        <v>80</v>
      </c>
      <c r="R12085" s="8">
        <v>46267</v>
      </c>
      <c r="S12085" s="2">
        <v>1</v>
      </c>
      <c r="T12085" s="2" t="s">
        <v>81</v>
      </c>
    </row>
    <row r="12086" spans="1:20" x14ac:dyDescent="0.25">
      <c r="A12086">
        <v>1120530233</v>
      </c>
      <c r="B12086">
        <v>116722445</v>
      </c>
      <c r="C12086" t="s">
        <v>85</v>
      </c>
      <c r="D12086" t="s">
        <v>83</v>
      </c>
      <c r="E12086" t="s">
        <v>76</v>
      </c>
      <c r="F12086" s="7">
        <v>43537</v>
      </c>
      <c r="G12086" s="7">
        <v>43721</v>
      </c>
      <c r="H12086" t="s">
        <v>77</v>
      </c>
      <c r="I12086" t="s">
        <v>78</v>
      </c>
      <c r="J12086" s="7">
        <v>44684</v>
      </c>
      <c r="K12086" s="7">
        <v>45748</v>
      </c>
      <c r="L12086" s="7">
        <v>43721</v>
      </c>
      <c r="M12086" t="s">
        <v>77</v>
      </c>
      <c r="N12086" t="s">
        <v>92</v>
      </c>
      <c r="O12086">
        <v>2026</v>
      </c>
      <c r="P12086" s="2">
        <v>2</v>
      </c>
      <c r="Q12086" t="s">
        <v>80</v>
      </c>
      <c r="R12086" s="8">
        <v>46267</v>
      </c>
      <c r="S12086" s="2">
        <v>1</v>
      </c>
      <c r="T12086" s="2" t="s">
        <v>81</v>
      </c>
    </row>
    <row r="12087" spans="1:20" x14ac:dyDescent="0.25">
      <c r="A12087">
        <v>1120530275</v>
      </c>
      <c r="B12087">
        <v>116812220</v>
      </c>
      <c r="C12087" t="s">
        <v>91</v>
      </c>
      <c r="D12087" t="s">
        <v>88</v>
      </c>
      <c r="E12087" t="s">
        <v>76</v>
      </c>
      <c r="F12087" s="7">
        <v>43546</v>
      </c>
      <c r="G12087" s="7">
        <v>43912</v>
      </c>
      <c r="H12087" t="s">
        <v>77</v>
      </c>
      <c r="I12087" t="s">
        <v>78</v>
      </c>
      <c r="J12087" s="7">
        <v>45824</v>
      </c>
      <c r="K12087" s="7">
        <v>45057</v>
      </c>
      <c r="L12087" s="7">
        <v>43912</v>
      </c>
      <c r="M12087" t="s">
        <v>77</v>
      </c>
      <c r="N12087" t="s">
        <v>79</v>
      </c>
      <c r="O12087">
        <v>2026</v>
      </c>
      <c r="P12087" s="2">
        <v>2</v>
      </c>
      <c r="Q12087" t="s">
        <v>80</v>
      </c>
      <c r="R12087" s="8">
        <v>46267</v>
      </c>
      <c r="S12087" s="2">
        <v>1</v>
      </c>
      <c r="T12087" s="2" t="s">
        <v>81</v>
      </c>
    </row>
    <row r="12088" spans="1:20" x14ac:dyDescent="0.25">
      <c r="A12088">
        <v>1120530292</v>
      </c>
      <c r="B12088">
        <v>116825023</v>
      </c>
      <c r="C12088" t="s">
        <v>74</v>
      </c>
      <c r="D12088" t="s">
        <v>83</v>
      </c>
      <c r="E12088" t="s">
        <v>76</v>
      </c>
      <c r="F12088" s="7">
        <v>43549</v>
      </c>
      <c r="G12088" s="7">
        <v>43729</v>
      </c>
      <c r="H12088" t="s">
        <v>77</v>
      </c>
      <c r="I12088" t="s">
        <v>78</v>
      </c>
      <c r="J12088" s="7">
        <v>44760</v>
      </c>
      <c r="K12088" s="7">
        <v>45057</v>
      </c>
      <c r="L12088" s="7">
        <v>43729</v>
      </c>
      <c r="M12088" t="s">
        <v>77</v>
      </c>
      <c r="N12088" t="s">
        <v>92</v>
      </c>
      <c r="O12088">
        <v>2026</v>
      </c>
      <c r="P12088" s="2">
        <v>2</v>
      </c>
      <c r="Q12088" t="s">
        <v>80</v>
      </c>
      <c r="R12088" s="8">
        <v>46267</v>
      </c>
      <c r="S12088" s="2">
        <v>1</v>
      </c>
      <c r="T12088" s="2" t="s">
        <v>81</v>
      </c>
    </row>
    <row r="12089" spans="1:20" x14ac:dyDescent="0.25">
      <c r="A12089">
        <v>1120530367</v>
      </c>
      <c r="B12089">
        <v>116957847</v>
      </c>
      <c r="C12089" t="s">
        <v>82</v>
      </c>
      <c r="D12089" t="s">
        <v>83</v>
      </c>
      <c r="E12089" t="s">
        <v>76</v>
      </c>
      <c r="F12089" s="7">
        <v>43559</v>
      </c>
      <c r="G12089" s="7">
        <v>43739</v>
      </c>
      <c r="H12089" t="s">
        <v>77</v>
      </c>
      <c r="I12089" t="s">
        <v>78</v>
      </c>
      <c r="J12089" s="7">
        <v>45895</v>
      </c>
      <c r="K12089" s="7">
        <v>43683</v>
      </c>
      <c r="L12089" s="7">
        <v>43739</v>
      </c>
      <c r="M12089" t="s">
        <v>77</v>
      </c>
      <c r="N12089" t="s">
        <v>79</v>
      </c>
      <c r="O12089">
        <v>2026</v>
      </c>
      <c r="P12089" s="2">
        <v>2</v>
      </c>
      <c r="Q12089" t="s">
        <v>80</v>
      </c>
      <c r="R12089" s="8">
        <v>46267</v>
      </c>
      <c r="S12089" s="2">
        <v>1</v>
      </c>
      <c r="T12089" s="2" t="s">
        <v>81</v>
      </c>
    </row>
    <row r="12090" spans="1:20" x14ac:dyDescent="0.25">
      <c r="A12090">
        <v>1120530377</v>
      </c>
      <c r="B12090">
        <v>116968627</v>
      </c>
      <c r="C12090" t="s">
        <v>85</v>
      </c>
      <c r="D12090" t="s">
        <v>83</v>
      </c>
      <c r="E12090" t="s">
        <v>76</v>
      </c>
      <c r="F12090" s="7">
        <v>43561</v>
      </c>
      <c r="G12090" s="7">
        <v>43744</v>
      </c>
      <c r="H12090" t="s">
        <v>77</v>
      </c>
      <c r="I12090" t="s">
        <v>78</v>
      </c>
      <c r="J12090" s="7">
        <v>45923</v>
      </c>
      <c r="K12090" s="7">
        <v>45924</v>
      </c>
      <c r="L12090" s="7">
        <v>43744</v>
      </c>
      <c r="M12090" t="s">
        <v>77</v>
      </c>
      <c r="N12090" t="s">
        <v>79</v>
      </c>
      <c r="O12090">
        <v>2026</v>
      </c>
      <c r="P12090" s="2">
        <v>2</v>
      </c>
      <c r="Q12090" t="s">
        <v>80</v>
      </c>
      <c r="R12090" s="8">
        <v>46267</v>
      </c>
      <c r="S12090" s="2">
        <v>1</v>
      </c>
      <c r="T12090" s="2" t="s">
        <v>81</v>
      </c>
    </row>
    <row r="12091" spans="1:20" x14ac:dyDescent="0.25">
      <c r="A12091">
        <v>1120530398</v>
      </c>
      <c r="B12091">
        <v>116984604</v>
      </c>
      <c r="C12091" t="s">
        <v>82</v>
      </c>
      <c r="D12091" t="s">
        <v>88</v>
      </c>
      <c r="E12091" t="s">
        <v>76</v>
      </c>
      <c r="F12091" s="7">
        <v>43564</v>
      </c>
      <c r="G12091" s="7">
        <v>43930</v>
      </c>
      <c r="H12091" t="s">
        <v>77</v>
      </c>
      <c r="I12091" t="s">
        <v>78</v>
      </c>
      <c r="J12091" s="7">
        <v>45432</v>
      </c>
      <c r="K12091" s="7">
        <v>45623</v>
      </c>
      <c r="L12091" s="7">
        <v>43930</v>
      </c>
      <c r="M12091" t="s">
        <v>77</v>
      </c>
      <c r="N12091" t="s">
        <v>79</v>
      </c>
      <c r="O12091">
        <v>2026</v>
      </c>
      <c r="P12091" s="2">
        <v>2</v>
      </c>
      <c r="Q12091" t="s">
        <v>80</v>
      </c>
      <c r="R12091" s="8">
        <v>46267</v>
      </c>
      <c r="S12091" s="2">
        <v>1</v>
      </c>
      <c r="T12091" s="2" t="s">
        <v>81</v>
      </c>
    </row>
    <row r="12092" spans="1:20" x14ac:dyDescent="0.25">
      <c r="A12092">
        <v>1120530403</v>
      </c>
      <c r="B12092">
        <v>117002304</v>
      </c>
      <c r="C12092" t="s">
        <v>93</v>
      </c>
      <c r="D12092" t="s">
        <v>83</v>
      </c>
      <c r="E12092" t="s">
        <v>76</v>
      </c>
      <c r="F12092" s="7">
        <v>43565</v>
      </c>
      <c r="G12092" s="7">
        <v>43748</v>
      </c>
      <c r="H12092" t="s">
        <v>77</v>
      </c>
      <c r="I12092" t="s">
        <v>78</v>
      </c>
      <c r="J12092" s="7">
        <v>45542</v>
      </c>
      <c r="K12092" s="7">
        <v>45748</v>
      </c>
      <c r="L12092" s="7">
        <v>43748</v>
      </c>
      <c r="M12092" t="s">
        <v>77</v>
      </c>
      <c r="N12092" t="s">
        <v>79</v>
      </c>
      <c r="O12092">
        <v>2026</v>
      </c>
      <c r="P12092" s="2">
        <v>2</v>
      </c>
      <c r="Q12092" t="s">
        <v>80</v>
      </c>
      <c r="R12092" s="8">
        <v>46267</v>
      </c>
      <c r="S12092" s="2">
        <v>1</v>
      </c>
      <c r="T12092" s="2" t="s">
        <v>81</v>
      </c>
    </row>
    <row r="12093" spans="1:20" x14ac:dyDescent="0.25">
      <c r="A12093">
        <v>1120530421</v>
      </c>
      <c r="B12093">
        <v>117017703</v>
      </c>
      <c r="C12093" t="s">
        <v>82</v>
      </c>
      <c r="D12093" t="s">
        <v>88</v>
      </c>
      <c r="E12093" t="s">
        <v>76</v>
      </c>
      <c r="F12093" s="7">
        <v>43567</v>
      </c>
      <c r="G12093" s="7">
        <v>43933</v>
      </c>
      <c r="H12093" t="s">
        <v>77</v>
      </c>
      <c r="I12093" t="s">
        <v>78</v>
      </c>
      <c r="J12093" s="7">
        <v>45307</v>
      </c>
      <c r="K12093" s="7">
        <v>44313</v>
      </c>
      <c r="L12093" s="7">
        <v>43933</v>
      </c>
      <c r="M12093" t="s">
        <v>77</v>
      </c>
      <c r="N12093" t="s">
        <v>92</v>
      </c>
      <c r="O12093">
        <v>2026</v>
      </c>
      <c r="P12093" s="2">
        <v>2</v>
      </c>
      <c r="Q12093" t="s">
        <v>80</v>
      </c>
      <c r="R12093" s="8">
        <v>46267</v>
      </c>
      <c r="S12093" s="2">
        <v>1</v>
      </c>
      <c r="T12093" s="2" t="s">
        <v>81</v>
      </c>
    </row>
    <row r="12094" spans="1:20" x14ac:dyDescent="0.25">
      <c r="A12094">
        <v>1120530445</v>
      </c>
      <c r="B12094">
        <v>117041215</v>
      </c>
      <c r="C12094" t="s">
        <v>82</v>
      </c>
      <c r="D12094" t="s">
        <v>83</v>
      </c>
      <c r="E12094" t="s">
        <v>76</v>
      </c>
      <c r="F12094" s="7">
        <v>43571</v>
      </c>
      <c r="G12094" s="7">
        <v>43751</v>
      </c>
      <c r="H12094" t="s">
        <v>77</v>
      </c>
      <c r="I12094" t="s">
        <v>78</v>
      </c>
      <c r="J12094" s="7">
        <v>45889</v>
      </c>
      <c r="K12094" s="7">
        <v>45748</v>
      </c>
      <c r="L12094" s="7">
        <v>43751</v>
      </c>
      <c r="M12094" t="s">
        <v>77</v>
      </c>
      <c r="N12094" t="s">
        <v>79</v>
      </c>
      <c r="O12094">
        <v>2026</v>
      </c>
      <c r="P12094" s="2">
        <v>2</v>
      </c>
      <c r="Q12094" t="s">
        <v>80</v>
      </c>
      <c r="R12094" s="8">
        <v>46267</v>
      </c>
      <c r="S12094" s="2">
        <v>1</v>
      </c>
      <c r="T12094" s="2" t="s">
        <v>81</v>
      </c>
    </row>
    <row r="12095" spans="1:20" x14ac:dyDescent="0.25">
      <c r="A12095">
        <v>1120530461</v>
      </c>
      <c r="B12095">
        <v>117060533</v>
      </c>
      <c r="C12095" t="s">
        <v>82</v>
      </c>
      <c r="D12095" t="s">
        <v>83</v>
      </c>
      <c r="E12095" t="s">
        <v>76</v>
      </c>
      <c r="F12095" s="7">
        <v>43573</v>
      </c>
      <c r="G12095" s="7">
        <v>43753</v>
      </c>
      <c r="H12095" t="s">
        <v>77</v>
      </c>
      <c r="I12095" t="s">
        <v>78</v>
      </c>
      <c r="J12095" s="7">
        <v>45953</v>
      </c>
      <c r="K12095" s="7">
        <v>45748</v>
      </c>
      <c r="L12095" s="7">
        <v>43753</v>
      </c>
      <c r="M12095" t="s">
        <v>77</v>
      </c>
      <c r="N12095" t="s">
        <v>79</v>
      </c>
      <c r="O12095">
        <v>2026</v>
      </c>
      <c r="P12095" s="2">
        <v>2</v>
      </c>
      <c r="Q12095" t="s">
        <v>80</v>
      </c>
      <c r="R12095" s="8">
        <v>46267</v>
      </c>
      <c r="S12095" s="2">
        <v>1</v>
      </c>
      <c r="T12095" s="2" t="s">
        <v>81</v>
      </c>
    </row>
    <row r="12096" spans="1:20" x14ac:dyDescent="0.25">
      <c r="A12096">
        <v>1120530465</v>
      </c>
      <c r="B12096">
        <v>117066178</v>
      </c>
      <c r="C12096" t="s">
        <v>93</v>
      </c>
      <c r="D12096" t="s">
        <v>83</v>
      </c>
      <c r="E12096" t="s">
        <v>76</v>
      </c>
      <c r="F12096" s="7">
        <v>43574</v>
      </c>
      <c r="G12096" s="7">
        <v>43757</v>
      </c>
      <c r="H12096" t="s">
        <v>77</v>
      </c>
      <c r="I12096" t="s">
        <v>78</v>
      </c>
      <c r="J12096" s="7">
        <v>45740</v>
      </c>
      <c r="K12096" s="7">
        <v>43667</v>
      </c>
      <c r="L12096" s="7">
        <v>43757</v>
      </c>
      <c r="M12096" t="s">
        <v>77</v>
      </c>
      <c r="N12096" t="s">
        <v>79</v>
      </c>
      <c r="O12096">
        <v>2026</v>
      </c>
      <c r="P12096" s="2">
        <v>2</v>
      </c>
      <c r="Q12096" t="s">
        <v>80</v>
      </c>
      <c r="R12096" s="8">
        <v>46267</v>
      </c>
      <c r="S12096" s="2">
        <v>1</v>
      </c>
      <c r="T12096" s="2" t="s">
        <v>81</v>
      </c>
    </row>
    <row r="12097" spans="1:20" x14ac:dyDescent="0.25">
      <c r="A12097">
        <v>1120530579</v>
      </c>
      <c r="B12097">
        <v>117166733</v>
      </c>
      <c r="C12097" t="s">
        <v>74</v>
      </c>
      <c r="D12097" t="s">
        <v>75</v>
      </c>
      <c r="E12097" t="s">
        <v>76</v>
      </c>
      <c r="F12097" s="7">
        <v>43590</v>
      </c>
      <c r="G12097" s="7">
        <v>43956</v>
      </c>
      <c r="H12097" t="s">
        <v>77</v>
      </c>
      <c r="I12097" t="s">
        <v>78</v>
      </c>
      <c r="J12097" s="7">
        <v>44756</v>
      </c>
      <c r="K12097" s="7">
        <v>45057</v>
      </c>
      <c r="L12097" s="7">
        <v>43956</v>
      </c>
      <c r="M12097" t="s">
        <v>77</v>
      </c>
      <c r="N12097" t="s">
        <v>92</v>
      </c>
      <c r="O12097">
        <v>2026</v>
      </c>
      <c r="P12097" s="2">
        <v>2</v>
      </c>
      <c r="Q12097" t="s">
        <v>80</v>
      </c>
      <c r="R12097" s="8">
        <v>46267</v>
      </c>
      <c r="S12097" s="2">
        <v>1</v>
      </c>
      <c r="T12097" s="2" t="s">
        <v>81</v>
      </c>
    </row>
    <row r="12098" spans="1:20" x14ac:dyDescent="0.25">
      <c r="A12098">
        <v>1120530599</v>
      </c>
      <c r="B12098">
        <v>117185840</v>
      </c>
      <c r="C12098" t="s">
        <v>93</v>
      </c>
      <c r="D12098" t="s">
        <v>83</v>
      </c>
      <c r="E12098" t="s">
        <v>76</v>
      </c>
      <c r="F12098" s="7">
        <v>43593</v>
      </c>
      <c r="G12098" s="7">
        <v>43773</v>
      </c>
      <c r="H12098" t="s">
        <v>77</v>
      </c>
      <c r="I12098" t="s">
        <v>78</v>
      </c>
      <c r="J12098" s="7">
        <v>45803</v>
      </c>
      <c r="K12098" s="7">
        <v>45748</v>
      </c>
      <c r="L12098" s="7">
        <v>43773</v>
      </c>
      <c r="M12098" t="s">
        <v>77</v>
      </c>
      <c r="N12098" t="s">
        <v>79</v>
      </c>
      <c r="O12098">
        <v>2026</v>
      </c>
      <c r="P12098" s="2">
        <v>2</v>
      </c>
      <c r="Q12098" t="s">
        <v>80</v>
      </c>
      <c r="R12098" s="8">
        <v>46267</v>
      </c>
      <c r="S12098" s="2">
        <v>1</v>
      </c>
      <c r="T12098" s="2" t="s">
        <v>81</v>
      </c>
    </row>
    <row r="12099" spans="1:20" x14ac:dyDescent="0.25">
      <c r="A12099">
        <v>1120530607</v>
      </c>
      <c r="B12099">
        <v>117187431</v>
      </c>
      <c r="C12099" t="s">
        <v>82</v>
      </c>
      <c r="D12099" t="s">
        <v>83</v>
      </c>
      <c r="E12099" t="s">
        <v>76</v>
      </c>
      <c r="F12099" s="7">
        <v>43593</v>
      </c>
      <c r="G12099" s="7">
        <v>43773</v>
      </c>
      <c r="H12099" t="s">
        <v>77</v>
      </c>
      <c r="I12099" t="s">
        <v>84</v>
      </c>
      <c r="J12099" s="7">
        <v>45565</v>
      </c>
      <c r="K12099" s="7">
        <v>44785</v>
      </c>
      <c r="L12099" s="7">
        <v>43773</v>
      </c>
      <c r="M12099" t="s">
        <v>77</v>
      </c>
      <c r="N12099" t="s">
        <v>79</v>
      </c>
      <c r="O12099">
        <v>2026</v>
      </c>
      <c r="P12099" s="2">
        <v>2</v>
      </c>
      <c r="Q12099" t="s">
        <v>80</v>
      </c>
      <c r="R12099" s="8">
        <v>46267</v>
      </c>
      <c r="S12099" s="2">
        <v>1</v>
      </c>
      <c r="T12099" s="2" t="s">
        <v>81</v>
      </c>
    </row>
    <row r="12100" spans="1:20" x14ac:dyDescent="0.25">
      <c r="A12100">
        <v>1120530646</v>
      </c>
      <c r="B12100">
        <v>117220158</v>
      </c>
      <c r="C12100" t="s">
        <v>82</v>
      </c>
      <c r="D12100" t="s">
        <v>88</v>
      </c>
      <c r="E12100" t="s">
        <v>76</v>
      </c>
      <c r="F12100" s="7">
        <v>43597</v>
      </c>
      <c r="G12100" s="7">
        <v>43963</v>
      </c>
      <c r="H12100" t="s">
        <v>77</v>
      </c>
      <c r="I12100" t="s">
        <v>78</v>
      </c>
      <c r="J12100" s="7">
        <v>45829</v>
      </c>
      <c r="K12100" s="7">
        <v>44240</v>
      </c>
      <c r="L12100" s="7">
        <v>43963</v>
      </c>
      <c r="M12100" t="s">
        <v>77</v>
      </c>
      <c r="N12100" t="s">
        <v>79</v>
      </c>
      <c r="O12100">
        <v>2026</v>
      </c>
      <c r="P12100" s="2">
        <v>2</v>
      </c>
      <c r="Q12100" t="s">
        <v>80</v>
      </c>
      <c r="R12100" s="8">
        <v>46267</v>
      </c>
      <c r="S12100" s="2">
        <v>1</v>
      </c>
      <c r="T12100" s="2" t="s">
        <v>81</v>
      </c>
    </row>
    <row r="12101" spans="1:20" x14ac:dyDescent="0.25">
      <c r="A12101">
        <v>1120530672</v>
      </c>
      <c r="B12101">
        <v>117241099</v>
      </c>
      <c r="C12101" t="s">
        <v>74</v>
      </c>
      <c r="D12101" t="s">
        <v>83</v>
      </c>
      <c r="E12101" t="s">
        <v>76</v>
      </c>
      <c r="F12101" s="7">
        <v>43600</v>
      </c>
      <c r="G12101" s="7">
        <v>43780</v>
      </c>
      <c r="H12101" t="s">
        <v>77</v>
      </c>
      <c r="I12101" t="s">
        <v>78</v>
      </c>
      <c r="J12101" s="7">
        <v>45923</v>
      </c>
      <c r="K12101" s="7">
        <v>43667</v>
      </c>
      <c r="L12101" s="7">
        <v>43780</v>
      </c>
      <c r="M12101" t="s">
        <v>77</v>
      </c>
      <c r="N12101" t="s">
        <v>79</v>
      </c>
      <c r="O12101">
        <v>2026</v>
      </c>
      <c r="P12101" s="2">
        <v>2</v>
      </c>
      <c r="Q12101" t="s">
        <v>80</v>
      </c>
      <c r="R12101" s="8">
        <v>46267</v>
      </c>
      <c r="S12101" s="2">
        <v>1</v>
      </c>
      <c r="T12101" s="2" t="s">
        <v>81</v>
      </c>
    </row>
    <row r="12102" spans="1:20" x14ac:dyDescent="0.25">
      <c r="A12102">
        <v>1120530692</v>
      </c>
      <c r="B12102">
        <v>117282751</v>
      </c>
      <c r="C12102" t="s">
        <v>82</v>
      </c>
      <c r="D12102" t="s">
        <v>88</v>
      </c>
      <c r="E12102" t="s">
        <v>76</v>
      </c>
      <c r="F12102" s="7">
        <v>43605</v>
      </c>
      <c r="G12102" s="7">
        <v>43971</v>
      </c>
      <c r="H12102" t="s">
        <v>77</v>
      </c>
      <c r="I12102" t="s">
        <v>78</v>
      </c>
      <c r="J12102" s="7">
        <v>45432</v>
      </c>
      <c r="K12102" s="7">
        <v>45748</v>
      </c>
      <c r="L12102" s="7">
        <v>43971</v>
      </c>
      <c r="M12102" t="s">
        <v>77</v>
      </c>
      <c r="N12102" t="s">
        <v>79</v>
      </c>
      <c r="O12102">
        <v>2026</v>
      </c>
      <c r="P12102" s="2">
        <v>2</v>
      </c>
      <c r="Q12102" t="s">
        <v>80</v>
      </c>
      <c r="R12102" s="8">
        <v>46267</v>
      </c>
      <c r="S12102" s="2">
        <v>1</v>
      </c>
      <c r="T12102" s="2" t="s">
        <v>81</v>
      </c>
    </row>
    <row r="12103" spans="1:20" x14ac:dyDescent="0.25">
      <c r="A12103">
        <v>1120530727</v>
      </c>
      <c r="B12103">
        <v>117324983</v>
      </c>
      <c r="C12103" t="s">
        <v>82</v>
      </c>
      <c r="D12103" t="s">
        <v>83</v>
      </c>
      <c r="E12103" t="s">
        <v>76</v>
      </c>
      <c r="F12103" s="7">
        <v>43612</v>
      </c>
      <c r="G12103" s="7">
        <v>43796</v>
      </c>
      <c r="H12103" t="s">
        <v>77</v>
      </c>
      <c r="I12103" t="s">
        <v>84</v>
      </c>
      <c r="J12103" s="7">
        <v>45855</v>
      </c>
      <c r="K12103" s="7">
        <v>43614</v>
      </c>
      <c r="L12103" s="7">
        <v>43796</v>
      </c>
      <c r="M12103" t="s">
        <v>77</v>
      </c>
      <c r="N12103" t="s">
        <v>79</v>
      </c>
      <c r="O12103">
        <v>2026</v>
      </c>
      <c r="P12103" s="2">
        <v>2</v>
      </c>
      <c r="Q12103" t="s">
        <v>80</v>
      </c>
      <c r="R12103" s="8">
        <v>46267</v>
      </c>
      <c r="S12103" s="2">
        <v>1</v>
      </c>
      <c r="T12103" s="2" t="s">
        <v>81</v>
      </c>
    </row>
    <row r="12104" spans="1:20" x14ac:dyDescent="0.25">
      <c r="A12104">
        <v>1120530730</v>
      </c>
      <c r="B12104">
        <v>117324983</v>
      </c>
      <c r="C12104" t="s">
        <v>82</v>
      </c>
      <c r="D12104" t="s">
        <v>83</v>
      </c>
      <c r="E12104" t="s">
        <v>76</v>
      </c>
      <c r="F12104" s="7">
        <v>43612</v>
      </c>
      <c r="G12104" s="7">
        <v>43796</v>
      </c>
      <c r="H12104" t="s">
        <v>77</v>
      </c>
      <c r="I12104" t="s">
        <v>84</v>
      </c>
      <c r="J12104" s="7">
        <v>45855</v>
      </c>
      <c r="K12104" s="7">
        <v>46000</v>
      </c>
      <c r="L12104" s="7">
        <v>43796</v>
      </c>
      <c r="M12104" t="s">
        <v>77</v>
      </c>
      <c r="N12104" t="s">
        <v>79</v>
      </c>
      <c r="O12104">
        <v>2026</v>
      </c>
      <c r="P12104" s="2">
        <v>2</v>
      </c>
      <c r="Q12104" t="s">
        <v>80</v>
      </c>
      <c r="R12104" s="8">
        <v>46267</v>
      </c>
      <c r="S12104" s="2">
        <v>1</v>
      </c>
      <c r="T12104" s="2" t="s">
        <v>81</v>
      </c>
    </row>
    <row r="12105" spans="1:20" x14ac:dyDescent="0.25">
      <c r="A12105">
        <v>1120530884</v>
      </c>
      <c r="B12105">
        <v>117753758</v>
      </c>
      <c r="C12105" t="s">
        <v>82</v>
      </c>
      <c r="D12105" t="s">
        <v>83</v>
      </c>
      <c r="E12105" t="s">
        <v>76</v>
      </c>
      <c r="F12105" s="7">
        <v>43668</v>
      </c>
      <c r="G12105" s="7">
        <v>43852</v>
      </c>
      <c r="H12105" t="s">
        <v>77</v>
      </c>
      <c r="I12105" t="s">
        <v>84</v>
      </c>
      <c r="J12105" s="7">
        <v>46131</v>
      </c>
      <c r="K12105" s="7">
        <v>45310</v>
      </c>
      <c r="L12105" s="7">
        <v>43852</v>
      </c>
      <c r="M12105" t="s">
        <v>77</v>
      </c>
      <c r="N12105" t="s">
        <v>79</v>
      </c>
      <c r="O12105">
        <v>2026</v>
      </c>
      <c r="P12105" s="2">
        <v>2</v>
      </c>
      <c r="Q12105" t="s">
        <v>80</v>
      </c>
      <c r="R12105" s="8">
        <v>46267</v>
      </c>
      <c r="S12105" s="2">
        <v>1</v>
      </c>
      <c r="T12105" s="2" t="s">
        <v>81</v>
      </c>
    </row>
    <row r="12106" spans="1:20" x14ac:dyDescent="0.25">
      <c r="A12106">
        <v>1120531254</v>
      </c>
      <c r="B12106">
        <v>119122109</v>
      </c>
      <c r="C12106" t="s">
        <v>82</v>
      </c>
      <c r="D12106" t="s">
        <v>75</v>
      </c>
      <c r="E12106" t="s">
        <v>76</v>
      </c>
      <c r="F12106" s="7">
        <v>43990</v>
      </c>
      <c r="G12106" s="7">
        <v>44355</v>
      </c>
      <c r="H12106" t="s">
        <v>77</v>
      </c>
      <c r="I12106" t="s">
        <v>78</v>
      </c>
      <c r="J12106" s="7">
        <v>45407</v>
      </c>
      <c r="K12106" s="7">
        <v>45747</v>
      </c>
      <c r="L12106" s="7">
        <v>44355</v>
      </c>
      <c r="M12106" t="s">
        <v>77</v>
      </c>
      <c r="N12106" t="s">
        <v>79</v>
      </c>
      <c r="O12106">
        <v>2026</v>
      </c>
      <c r="P12106" s="2">
        <v>2</v>
      </c>
      <c r="Q12106" t="s">
        <v>80</v>
      </c>
      <c r="R12106" s="8">
        <v>46267</v>
      </c>
      <c r="S12106" s="2">
        <v>1</v>
      </c>
      <c r="T12106" s="2" t="s">
        <v>81</v>
      </c>
    </row>
    <row r="12107" spans="1:20" x14ac:dyDescent="0.25">
      <c r="A12107">
        <v>1120531281</v>
      </c>
      <c r="B12107">
        <v>119164962</v>
      </c>
      <c r="C12107" t="s">
        <v>85</v>
      </c>
      <c r="D12107" t="s">
        <v>88</v>
      </c>
      <c r="E12107" t="s">
        <v>76</v>
      </c>
      <c r="F12107" s="7">
        <v>43995</v>
      </c>
      <c r="G12107" s="7">
        <v>44360</v>
      </c>
      <c r="H12107" t="s">
        <v>86</v>
      </c>
      <c r="I12107" t="s">
        <v>87</v>
      </c>
      <c r="J12107" s="7">
        <v>45168</v>
      </c>
      <c r="K12107" s="7">
        <v>44055</v>
      </c>
      <c r="L12107" s="7">
        <v>44360</v>
      </c>
      <c r="M12107" t="s">
        <v>86</v>
      </c>
      <c r="N12107" t="s">
        <v>92</v>
      </c>
      <c r="O12107">
        <v>2026</v>
      </c>
      <c r="P12107" s="2">
        <v>2</v>
      </c>
      <c r="Q12107" t="s">
        <v>80</v>
      </c>
      <c r="R12107" s="8">
        <v>46267</v>
      </c>
      <c r="S12107" s="2">
        <v>1</v>
      </c>
      <c r="T12107" s="2" t="s">
        <v>81</v>
      </c>
    </row>
    <row r="12108" spans="1:20" x14ac:dyDescent="0.25">
      <c r="A12108">
        <v>1120531317</v>
      </c>
      <c r="B12108">
        <v>119189970</v>
      </c>
      <c r="C12108" t="s">
        <v>82</v>
      </c>
      <c r="D12108" t="s">
        <v>88</v>
      </c>
      <c r="E12108" t="s">
        <v>76</v>
      </c>
      <c r="F12108" s="7">
        <v>44001</v>
      </c>
      <c r="G12108" s="7">
        <v>45827</v>
      </c>
      <c r="H12108" t="s">
        <v>77</v>
      </c>
      <c r="I12108" t="s">
        <v>78</v>
      </c>
      <c r="J12108" s="7">
        <v>46178</v>
      </c>
      <c r="K12108" s="7">
        <v>46171</v>
      </c>
      <c r="L12108" s="7">
        <v>45827</v>
      </c>
      <c r="M12108" t="s">
        <v>77</v>
      </c>
      <c r="N12108" t="s">
        <v>79</v>
      </c>
      <c r="O12108">
        <v>2026</v>
      </c>
      <c r="P12108" s="2">
        <v>2</v>
      </c>
      <c r="Q12108" t="s">
        <v>80</v>
      </c>
      <c r="R12108" s="8">
        <v>46267</v>
      </c>
      <c r="S12108" s="2">
        <v>1</v>
      </c>
      <c r="T12108" s="2" t="s">
        <v>81</v>
      </c>
    </row>
    <row r="12109" spans="1:20" x14ac:dyDescent="0.25">
      <c r="A12109">
        <v>1120531622</v>
      </c>
      <c r="B12109">
        <v>119518242</v>
      </c>
      <c r="C12109" t="s">
        <v>85</v>
      </c>
      <c r="D12109" t="s">
        <v>88</v>
      </c>
      <c r="E12109" t="s">
        <v>76</v>
      </c>
      <c r="F12109" s="7">
        <v>44040</v>
      </c>
      <c r="G12109" s="7">
        <v>45866</v>
      </c>
      <c r="H12109" t="s">
        <v>77</v>
      </c>
      <c r="I12109" t="s">
        <v>78</v>
      </c>
      <c r="J12109" s="7">
        <v>45937</v>
      </c>
      <c r="K12109" s="7">
        <v>45123</v>
      </c>
      <c r="L12109" s="7">
        <v>45866</v>
      </c>
      <c r="M12109" t="s">
        <v>77</v>
      </c>
      <c r="N12109" t="s">
        <v>79</v>
      </c>
      <c r="O12109">
        <v>2026</v>
      </c>
      <c r="P12109" s="2">
        <v>2</v>
      </c>
      <c r="Q12109" t="s">
        <v>80</v>
      </c>
      <c r="R12109" s="8">
        <v>46267</v>
      </c>
      <c r="S12109" s="2">
        <v>1</v>
      </c>
      <c r="T12109" s="2" t="s">
        <v>81</v>
      </c>
    </row>
    <row r="12110" spans="1:20" x14ac:dyDescent="0.25">
      <c r="A12110">
        <v>1120532015</v>
      </c>
      <c r="B12110">
        <v>119693842</v>
      </c>
      <c r="C12110" t="s">
        <v>82</v>
      </c>
      <c r="D12110" t="s">
        <v>75</v>
      </c>
      <c r="E12110" t="s">
        <v>76</v>
      </c>
      <c r="F12110" s="7">
        <v>44074</v>
      </c>
      <c r="G12110" s="7">
        <v>44439</v>
      </c>
      <c r="H12110" t="s">
        <v>77</v>
      </c>
      <c r="I12110" t="s">
        <v>78</v>
      </c>
      <c r="J12110" s="7">
        <v>46200</v>
      </c>
      <c r="K12110" s="7">
        <v>46118</v>
      </c>
      <c r="L12110" s="7">
        <v>44439</v>
      </c>
      <c r="M12110" t="s">
        <v>77</v>
      </c>
      <c r="N12110" t="s">
        <v>79</v>
      </c>
      <c r="O12110">
        <v>2026</v>
      </c>
      <c r="P12110" s="2">
        <v>2</v>
      </c>
      <c r="Q12110" t="s">
        <v>80</v>
      </c>
      <c r="R12110" s="8">
        <v>46267</v>
      </c>
      <c r="S12110" s="2">
        <v>1</v>
      </c>
      <c r="T12110" s="2" t="s">
        <v>81</v>
      </c>
    </row>
    <row r="12111" spans="1:20" x14ac:dyDescent="0.25">
      <c r="A12111">
        <v>1120532036</v>
      </c>
      <c r="B12111">
        <v>119701265</v>
      </c>
      <c r="C12111" t="s">
        <v>74</v>
      </c>
      <c r="D12111" t="s">
        <v>75</v>
      </c>
      <c r="E12111" t="s">
        <v>76</v>
      </c>
      <c r="F12111" s="7">
        <v>44075</v>
      </c>
      <c r="G12111" s="7">
        <v>44440</v>
      </c>
      <c r="H12111" t="s">
        <v>86</v>
      </c>
      <c r="I12111" t="s">
        <v>87</v>
      </c>
      <c r="J12111" s="7">
        <v>45853</v>
      </c>
      <c r="K12111" s="7">
        <v>44155</v>
      </c>
      <c r="L12111" s="7">
        <v>44440</v>
      </c>
      <c r="M12111" t="s">
        <v>86</v>
      </c>
      <c r="N12111" t="s">
        <v>79</v>
      </c>
      <c r="O12111">
        <v>2026</v>
      </c>
      <c r="P12111" s="2">
        <v>2</v>
      </c>
      <c r="Q12111" t="s">
        <v>80</v>
      </c>
      <c r="R12111" s="8">
        <v>46267</v>
      </c>
      <c r="S12111" s="2">
        <v>1</v>
      </c>
      <c r="T12111" s="2" t="s">
        <v>81</v>
      </c>
    </row>
    <row r="12112" spans="1:20" x14ac:dyDescent="0.25">
      <c r="A12112">
        <v>1120532542</v>
      </c>
      <c r="B12112">
        <v>119999711</v>
      </c>
      <c r="C12112" t="s">
        <v>82</v>
      </c>
      <c r="D12112" t="s">
        <v>75</v>
      </c>
      <c r="E12112" t="s">
        <v>76</v>
      </c>
      <c r="F12112" s="7">
        <v>44144</v>
      </c>
      <c r="G12112" s="7">
        <v>45970</v>
      </c>
      <c r="H12112" t="s">
        <v>77</v>
      </c>
      <c r="I12112" t="s">
        <v>78</v>
      </c>
      <c r="J12112" s="7">
        <v>45856</v>
      </c>
      <c r="K12112" s="7">
        <v>44159</v>
      </c>
      <c r="L12112" s="7">
        <v>45970</v>
      </c>
      <c r="M12112" t="s">
        <v>77</v>
      </c>
      <c r="N12112" t="s">
        <v>79</v>
      </c>
      <c r="O12112">
        <v>2026</v>
      </c>
      <c r="P12112" s="2">
        <v>2</v>
      </c>
      <c r="Q12112" t="s">
        <v>80</v>
      </c>
      <c r="R12112" s="8">
        <v>46267</v>
      </c>
      <c r="S12112" s="2">
        <v>1</v>
      </c>
      <c r="T12112" s="2" t="s">
        <v>81</v>
      </c>
    </row>
    <row r="12113" spans="1:20" x14ac:dyDescent="0.25">
      <c r="A12113">
        <v>1120532814</v>
      </c>
      <c r="B12113">
        <v>120706364</v>
      </c>
      <c r="C12113" t="s">
        <v>82</v>
      </c>
      <c r="D12113" t="s">
        <v>83</v>
      </c>
      <c r="E12113" t="s">
        <v>76</v>
      </c>
      <c r="F12113" s="7">
        <v>44284</v>
      </c>
      <c r="G12113" s="7">
        <v>44468</v>
      </c>
      <c r="H12113" t="s">
        <v>77</v>
      </c>
      <c r="I12113" t="s">
        <v>78</v>
      </c>
      <c r="J12113" s="7">
        <v>45719</v>
      </c>
      <c r="K12113" s="7">
        <v>45268</v>
      </c>
      <c r="L12113" s="7">
        <v>44468</v>
      </c>
      <c r="M12113" t="s">
        <v>77</v>
      </c>
      <c r="N12113" t="s">
        <v>79</v>
      </c>
      <c r="O12113">
        <v>2026</v>
      </c>
      <c r="P12113" s="2">
        <v>2</v>
      </c>
      <c r="Q12113" t="s">
        <v>80</v>
      </c>
      <c r="R12113" s="8">
        <v>46267</v>
      </c>
      <c r="S12113" s="2">
        <v>1</v>
      </c>
      <c r="T12113" s="2" t="s">
        <v>81</v>
      </c>
    </row>
    <row r="12114" spans="1:20" x14ac:dyDescent="0.25">
      <c r="A12114">
        <v>1120532983</v>
      </c>
      <c r="B12114">
        <v>120920826</v>
      </c>
      <c r="C12114" t="s">
        <v>82</v>
      </c>
      <c r="D12114" t="s">
        <v>88</v>
      </c>
      <c r="E12114" t="s">
        <v>76</v>
      </c>
      <c r="F12114" s="7">
        <v>44319</v>
      </c>
      <c r="G12114" s="7">
        <v>44684</v>
      </c>
      <c r="H12114" t="s">
        <v>77</v>
      </c>
      <c r="I12114" t="s">
        <v>84</v>
      </c>
      <c r="J12114" s="7">
        <v>45546</v>
      </c>
      <c r="K12114" s="7">
        <v>45748</v>
      </c>
      <c r="L12114" s="7">
        <v>44684</v>
      </c>
      <c r="M12114" t="s">
        <v>77</v>
      </c>
      <c r="N12114" t="s">
        <v>79</v>
      </c>
      <c r="O12114">
        <v>2026</v>
      </c>
      <c r="P12114" s="2">
        <v>2</v>
      </c>
      <c r="Q12114" t="s">
        <v>80</v>
      </c>
      <c r="R12114" s="8">
        <v>46267</v>
      </c>
      <c r="S12114" s="2">
        <v>1</v>
      </c>
      <c r="T12114" s="2" t="s">
        <v>81</v>
      </c>
    </row>
    <row r="12115" spans="1:20" x14ac:dyDescent="0.25">
      <c r="A12115">
        <v>1120533136</v>
      </c>
      <c r="B12115">
        <v>121408922</v>
      </c>
      <c r="C12115" t="s">
        <v>85</v>
      </c>
      <c r="D12115" t="s">
        <v>88</v>
      </c>
      <c r="E12115" t="s">
        <v>76</v>
      </c>
      <c r="F12115" s="7">
        <v>44343</v>
      </c>
      <c r="G12115" s="7">
        <v>44708</v>
      </c>
      <c r="H12115" t="s">
        <v>77</v>
      </c>
      <c r="I12115" t="s">
        <v>78</v>
      </c>
      <c r="J12115" s="7">
        <v>45414</v>
      </c>
      <c r="K12115" s="7">
        <v>45434</v>
      </c>
      <c r="L12115" s="7">
        <v>44708</v>
      </c>
      <c r="M12115" t="s">
        <v>77</v>
      </c>
      <c r="N12115" t="s">
        <v>79</v>
      </c>
      <c r="O12115">
        <v>2026</v>
      </c>
      <c r="P12115" s="2">
        <v>2</v>
      </c>
      <c r="Q12115" t="s">
        <v>80</v>
      </c>
      <c r="R12115" s="8">
        <v>46267</v>
      </c>
      <c r="S12115" s="2">
        <v>1</v>
      </c>
      <c r="T12115" s="2" t="s">
        <v>81</v>
      </c>
    </row>
    <row r="12116" spans="1:20" x14ac:dyDescent="0.25">
      <c r="A12116">
        <v>1120533174</v>
      </c>
      <c r="B12116">
        <v>121452206</v>
      </c>
      <c r="C12116" t="s">
        <v>82</v>
      </c>
      <c r="D12116" t="s">
        <v>88</v>
      </c>
      <c r="E12116" t="s">
        <v>76</v>
      </c>
      <c r="F12116" s="7">
        <v>44350</v>
      </c>
      <c r="G12116" s="7">
        <v>46176</v>
      </c>
      <c r="H12116" t="s">
        <v>77</v>
      </c>
      <c r="I12116" t="s">
        <v>78</v>
      </c>
      <c r="J12116" s="7">
        <v>45205</v>
      </c>
      <c r="K12116" s="7">
        <v>45057</v>
      </c>
      <c r="L12116" s="7">
        <v>46176</v>
      </c>
      <c r="M12116" t="s">
        <v>77</v>
      </c>
      <c r="N12116" t="s">
        <v>92</v>
      </c>
      <c r="O12116">
        <v>2026</v>
      </c>
      <c r="P12116" s="2">
        <v>2</v>
      </c>
      <c r="Q12116" t="s">
        <v>80</v>
      </c>
      <c r="R12116" s="8">
        <v>46267</v>
      </c>
      <c r="S12116" s="2">
        <v>1</v>
      </c>
      <c r="T12116" s="2" t="s">
        <v>81</v>
      </c>
    </row>
    <row r="12117" spans="1:20" x14ac:dyDescent="0.25">
      <c r="A12117">
        <v>1120533520</v>
      </c>
      <c r="B12117">
        <v>121728738</v>
      </c>
      <c r="C12117" t="s">
        <v>74</v>
      </c>
      <c r="D12117" t="s">
        <v>75</v>
      </c>
      <c r="E12117" t="s">
        <v>76</v>
      </c>
      <c r="F12117" s="7">
        <v>44391</v>
      </c>
      <c r="G12117" s="7">
        <v>44756</v>
      </c>
      <c r="H12117" t="s">
        <v>86</v>
      </c>
      <c r="I12117" t="s">
        <v>87</v>
      </c>
      <c r="J12117" s="7">
        <v>46119</v>
      </c>
      <c r="K12117" s="7">
        <v>44391</v>
      </c>
      <c r="L12117" s="7">
        <v>44756</v>
      </c>
      <c r="M12117" t="s">
        <v>86</v>
      </c>
      <c r="N12117" t="s">
        <v>79</v>
      </c>
      <c r="O12117">
        <v>2026</v>
      </c>
      <c r="P12117" s="2">
        <v>2</v>
      </c>
      <c r="Q12117" t="s">
        <v>80</v>
      </c>
      <c r="R12117" s="8">
        <v>46267</v>
      </c>
      <c r="S12117" s="2">
        <v>1</v>
      </c>
      <c r="T12117" s="2" t="s">
        <v>81</v>
      </c>
    </row>
    <row r="12118" spans="1:20" x14ac:dyDescent="0.25">
      <c r="A12118">
        <v>1120533662</v>
      </c>
      <c r="B12118">
        <v>121813264</v>
      </c>
      <c r="C12118" t="s">
        <v>96</v>
      </c>
      <c r="D12118" t="s">
        <v>75</v>
      </c>
      <c r="E12118" t="s">
        <v>76</v>
      </c>
      <c r="F12118" s="7">
        <v>44406</v>
      </c>
      <c r="G12118" s="7">
        <v>44590</v>
      </c>
      <c r="H12118" t="s">
        <v>77</v>
      </c>
      <c r="I12118" t="s">
        <v>78</v>
      </c>
      <c r="J12118" s="7">
        <v>46092</v>
      </c>
      <c r="K12118" s="7">
        <v>44407</v>
      </c>
      <c r="L12118" s="7">
        <v>44590</v>
      </c>
      <c r="M12118" t="s">
        <v>77</v>
      </c>
      <c r="N12118" t="s">
        <v>79</v>
      </c>
      <c r="O12118">
        <v>2026</v>
      </c>
      <c r="P12118" s="2">
        <v>2</v>
      </c>
      <c r="Q12118" t="s">
        <v>80</v>
      </c>
      <c r="R12118" s="8">
        <v>46267</v>
      </c>
      <c r="S12118" s="2">
        <v>1</v>
      </c>
      <c r="T12118" s="2" t="s">
        <v>81</v>
      </c>
    </row>
    <row r="12119" spans="1:20" x14ac:dyDescent="0.25">
      <c r="A12119">
        <v>1120534028</v>
      </c>
      <c r="B12119">
        <v>121969425</v>
      </c>
      <c r="C12119" t="s">
        <v>74</v>
      </c>
      <c r="D12119" t="s">
        <v>75</v>
      </c>
      <c r="E12119" t="s">
        <v>76</v>
      </c>
      <c r="F12119" s="7">
        <v>44436</v>
      </c>
      <c r="G12119" s="7">
        <v>44801</v>
      </c>
      <c r="H12119" t="s">
        <v>86</v>
      </c>
      <c r="I12119" t="s">
        <v>87</v>
      </c>
      <c r="J12119" s="7">
        <v>46062</v>
      </c>
      <c r="K12119" s="7">
        <v>46080</v>
      </c>
      <c r="L12119" s="7">
        <v>44801</v>
      </c>
      <c r="M12119" t="s">
        <v>86</v>
      </c>
      <c r="N12119" t="s">
        <v>79</v>
      </c>
      <c r="O12119">
        <v>2026</v>
      </c>
      <c r="P12119" s="2">
        <v>2</v>
      </c>
      <c r="Q12119" t="s">
        <v>80</v>
      </c>
      <c r="R12119" s="8">
        <v>46267</v>
      </c>
      <c r="S12119" s="2">
        <v>1</v>
      </c>
      <c r="T12119" s="2" t="s">
        <v>81</v>
      </c>
    </row>
    <row r="12120" spans="1:20" x14ac:dyDescent="0.25">
      <c r="A12120">
        <v>1120534661</v>
      </c>
      <c r="B12120">
        <v>122259854</v>
      </c>
      <c r="C12120" t="s">
        <v>91</v>
      </c>
      <c r="D12120" t="s">
        <v>75</v>
      </c>
      <c r="E12120" t="s">
        <v>76</v>
      </c>
      <c r="F12120" s="7">
        <v>44495</v>
      </c>
      <c r="G12120" s="7">
        <v>44799</v>
      </c>
      <c r="H12120" t="s">
        <v>77</v>
      </c>
      <c r="I12120" t="s">
        <v>78</v>
      </c>
      <c r="J12120" s="7"/>
      <c r="K12120" s="7">
        <v>44495</v>
      </c>
      <c r="L12120" s="7">
        <v>44799</v>
      </c>
      <c r="M12120" t="s">
        <v>77</v>
      </c>
      <c r="N12120"/>
      <c r="O12120">
        <v>2026</v>
      </c>
      <c r="P12120" s="2">
        <v>2</v>
      </c>
      <c r="Q12120" t="s">
        <v>80</v>
      </c>
      <c r="R12120" s="8">
        <v>46267</v>
      </c>
      <c r="S12120" s="2">
        <v>1</v>
      </c>
      <c r="T12120" s="2" t="s">
        <v>81</v>
      </c>
    </row>
    <row r="12121" spans="1:20" x14ac:dyDescent="0.25">
      <c r="A12121">
        <v>1120534733</v>
      </c>
      <c r="B12121">
        <v>122283313</v>
      </c>
      <c r="C12121" t="s">
        <v>82</v>
      </c>
      <c r="D12121" t="s">
        <v>88</v>
      </c>
      <c r="E12121" t="s">
        <v>76</v>
      </c>
      <c r="F12121" s="7">
        <v>44433</v>
      </c>
      <c r="G12121" s="7">
        <v>44798</v>
      </c>
      <c r="H12121" t="s">
        <v>77</v>
      </c>
      <c r="I12121" t="s">
        <v>78</v>
      </c>
      <c r="J12121" s="7">
        <v>45737</v>
      </c>
      <c r="K12121" s="7">
        <v>45867</v>
      </c>
      <c r="L12121" s="7">
        <v>44798</v>
      </c>
      <c r="M12121" t="s">
        <v>77</v>
      </c>
      <c r="N12121" t="s">
        <v>79</v>
      </c>
      <c r="O12121">
        <v>2026</v>
      </c>
      <c r="P12121" s="2">
        <v>2</v>
      </c>
      <c r="Q12121" t="s">
        <v>80</v>
      </c>
      <c r="R12121" s="8">
        <v>46267</v>
      </c>
      <c r="S12121" s="2">
        <v>1</v>
      </c>
      <c r="T12121" s="2" t="s">
        <v>81</v>
      </c>
    </row>
    <row r="12122" spans="1:20" x14ac:dyDescent="0.25">
      <c r="A12122">
        <v>1120535637</v>
      </c>
      <c r="B12122">
        <v>123402526</v>
      </c>
      <c r="C12122" t="s">
        <v>98</v>
      </c>
      <c r="D12122" t="s">
        <v>83</v>
      </c>
      <c r="E12122" t="s">
        <v>76</v>
      </c>
      <c r="F12122" s="7">
        <v>44674</v>
      </c>
      <c r="G12122" s="7">
        <v>44857</v>
      </c>
      <c r="H12122" t="s">
        <v>77</v>
      </c>
      <c r="I12122" t="s">
        <v>78</v>
      </c>
      <c r="J12122" s="7">
        <v>45504</v>
      </c>
      <c r="K12122" s="7">
        <v>45546</v>
      </c>
      <c r="L12122" s="7">
        <v>44857</v>
      </c>
      <c r="M12122" t="s">
        <v>77</v>
      </c>
      <c r="N12122" t="s">
        <v>79</v>
      </c>
      <c r="O12122">
        <v>2026</v>
      </c>
      <c r="P12122" s="2">
        <v>2</v>
      </c>
      <c r="Q12122" t="s">
        <v>80</v>
      </c>
      <c r="R12122" s="8">
        <v>46267</v>
      </c>
      <c r="S12122" s="2">
        <v>1</v>
      </c>
      <c r="T12122" s="2" t="s">
        <v>81</v>
      </c>
    </row>
    <row r="12123" spans="1:20" x14ac:dyDescent="0.25">
      <c r="A12123">
        <v>1120535814</v>
      </c>
      <c r="B12123">
        <v>123527025</v>
      </c>
      <c r="C12123" t="s">
        <v>98</v>
      </c>
      <c r="D12123" t="s">
        <v>88</v>
      </c>
      <c r="E12123" t="s">
        <v>76</v>
      </c>
      <c r="F12123" s="7">
        <v>44687</v>
      </c>
      <c r="G12123" s="7">
        <v>45052</v>
      </c>
      <c r="H12123" t="s">
        <v>77</v>
      </c>
      <c r="I12123" t="s">
        <v>78</v>
      </c>
      <c r="J12123" s="7">
        <v>45509</v>
      </c>
      <c r="K12123" s="7">
        <v>45513</v>
      </c>
      <c r="L12123" s="7">
        <v>45052</v>
      </c>
      <c r="M12123" t="s">
        <v>77</v>
      </c>
      <c r="N12123" t="s">
        <v>79</v>
      </c>
      <c r="O12123">
        <v>2026</v>
      </c>
      <c r="P12123" s="2">
        <v>2</v>
      </c>
      <c r="Q12123" t="s">
        <v>80</v>
      </c>
      <c r="R12123" s="8">
        <v>46267</v>
      </c>
      <c r="S12123" s="2">
        <v>1</v>
      </c>
      <c r="T12123" s="2" t="s">
        <v>81</v>
      </c>
    </row>
    <row r="12124" spans="1:20" x14ac:dyDescent="0.25">
      <c r="A12124">
        <v>1120535815</v>
      </c>
      <c r="B12124">
        <v>123527025</v>
      </c>
      <c r="C12124" t="s">
        <v>98</v>
      </c>
      <c r="D12124" t="s">
        <v>88</v>
      </c>
      <c r="E12124" t="s">
        <v>76</v>
      </c>
      <c r="F12124" s="7">
        <v>44687</v>
      </c>
      <c r="G12124" s="7">
        <v>45052</v>
      </c>
      <c r="H12124" t="s">
        <v>77</v>
      </c>
      <c r="I12124" t="s">
        <v>78</v>
      </c>
      <c r="J12124" s="7">
        <v>45509</v>
      </c>
      <c r="K12124" s="7">
        <v>45546</v>
      </c>
      <c r="L12124" s="7">
        <v>45052</v>
      </c>
      <c r="M12124" t="s">
        <v>77</v>
      </c>
      <c r="N12124" t="s">
        <v>79</v>
      </c>
      <c r="O12124">
        <v>2026</v>
      </c>
      <c r="P12124" s="2">
        <v>2</v>
      </c>
      <c r="Q12124" t="s">
        <v>80</v>
      </c>
      <c r="R12124" s="8">
        <v>46267</v>
      </c>
      <c r="S12124" s="2">
        <v>1</v>
      </c>
      <c r="T12124" s="2" t="s">
        <v>81</v>
      </c>
    </row>
    <row r="12125" spans="1:20" x14ac:dyDescent="0.25">
      <c r="A12125">
        <v>1120535881</v>
      </c>
      <c r="B12125">
        <v>123569057</v>
      </c>
      <c r="C12125" t="s">
        <v>94</v>
      </c>
      <c r="D12125" t="s">
        <v>83</v>
      </c>
      <c r="E12125" t="s">
        <v>76</v>
      </c>
      <c r="F12125" s="7">
        <v>44692</v>
      </c>
      <c r="G12125" s="7">
        <v>46518</v>
      </c>
      <c r="H12125" t="s">
        <v>77</v>
      </c>
      <c r="I12125" t="s">
        <v>84</v>
      </c>
      <c r="J12125" s="7">
        <v>45414</v>
      </c>
      <c r="K12125" s="7">
        <v>45706</v>
      </c>
      <c r="L12125" s="7">
        <v>46518</v>
      </c>
      <c r="M12125" t="s">
        <v>77</v>
      </c>
      <c r="N12125" t="s">
        <v>79</v>
      </c>
      <c r="O12125">
        <v>2026</v>
      </c>
      <c r="P12125" s="2">
        <v>2</v>
      </c>
      <c r="Q12125" t="s">
        <v>80</v>
      </c>
      <c r="R12125" s="8">
        <v>46267</v>
      </c>
      <c r="S12125" s="2">
        <v>1</v>
      </c>
      <c r="T12125" s="2" t="s">
        <v>81</v>
      </c>
    </row>
    <row r="12126" spans="1:20" x14ac:dyDescent="0.25">
      <c r="A12126">
        <v>1120535925</v>
      </c>
      <c r="B12126">
        <v>123588248</v>
      </c>
      <c r="C12126" t="s">
        <v>82</v>
      </c>
      <c r="D12126" t="s">
        <v>83</v>
      </c>
      <c r="E12126" t="s">
        <v>76</v>
      </c>
      <c r="F12126" s="7">
        <v>44694</v>
      </c>
      <c r="G12126" s="7">
        <v>44878</v>
      </c>
      <c r="H12126" t="s">
        <v>77</v>
      </c>
      <c r="I12126" t="s">
        <v>84</v>
      </c>
      <c r="J12126" s="7">
        <v>45550</v>
      </c>
      <c r="K12126" s="7">
        <v>45748</v>
      </c>
      <c r="L12126" s="7">
        <v>44878</v>
      </c>
      <c r="M12126" t="s">
        <v>77</v>
      </c>
      <c r="N12126" t="s">
        <v>79</v>
      </c>
      <c r="O12126">
        <v>2026</v>
      </c>
      <c r="P12126" s="2">
        <v>2</v>
      </c>
      <c r="Q12126" t="s">
        <v>80</v>
      </c>
      <c r="R12126" s="8">
        <v>46267</v>
      </c>
      <c r="S12126" s="2">
        <v>1</v>
      </c>
      <c r="T12126" s="2" t="s">
        <v>81</v>
      </c>
    </row>
    <row r="12127" spans="1:20" x14ac:dyDescent="0.25">
      <c r="A12127">
        <v>1120535931</v>
      </c>
      <c r="B12127">
        <v>123590555</v>
      </c>
      <c r="C12127" t="s">
        <v>96</v>
      </c>
      <c r="D12127" t="s">
        <v>83</v>
      </c>
      <c r="E12127" t="s">
        <v>76</v>
      </c>
      <c r="F12127" s="7">
        <v>44694</v>
      </c>
      <c r="G12127" s="7">
        <v>44878</v>
      </c>
      <c r="H12127" t="s">
        <v>77</v>
      </c>
      <c r="I12127" t="s">
        <v>84</v>
      </c>
      <c r="J12127" s="7">
        <v>45732</v>
      </c>
      <c r="K12127" s="7">
        <v>45511</v>
      </c>
      <c r="L12127" s="7">
        <v>44878</v>
      </c>
      <c r="M12127" t="s">
        <v>77</v>
      </c>
      <c r="N12127" t="s">
        <v>79</v>
      </c>
      <c r="O12127">
        <v>2026</v>
      </c>
      <c r="P12127" s="2">
        <v>2</v>
      </c>
      <c r="Q12127" t="s">
        <v>80</v>
      </c>
      <c r="R12127" s="8">
        <v>46267</v>
      </c>
      <c r="S12127" s="2">
        <v>1</v>
      </c>
      <c r="T12127" s="2" t="s">
        <v>81</v>
      </c>
    </row>
    <row r="12128" spans="1:20" x14ac:dyDescent="0.25">
      <c r="A12128">
        <v>1120536513</v>
      </c>
      <c r="B12128">
        <v>123904545</v>
      </c>
      <c r="C12128" t="s">
        <v>93</v>
      </c>
      <c r="D12128" t="s">
        <v>88</v>
      </c>
      <c r="E12128" t="s">
        <v>76</v>
      </c>
      <c r="F12128" s="7">
        <v>44735</v>
      </c>
      <c r="G12128" s="7">
        <v>46561</v>
      </c>
      <c r="H12128" t="s">
        <v>77</v>
      </c>
      <c r="I12128" t="s">
        <v>78</v>
      </c>
      <c r="J12128" s="7">
        <v>45914</v>
      </c>
      <c r="K12128" s="7">
        <v>44736</v>
      </c>
      <c r="L12128" s="7">
        <v>46561</v>
      </c>
      <c r="M12128" t="s">
        <v>77</v>
      </c>
      <c r="N12128" t="s">
        <v>79</v>
      </c>
      <c r="O12128">
        <v>2026</v>
      </c>
      <c r="P12128" s="2">
        <v>2</v>
      </c>
      <c r="Q12128" t="s">
        <v>80</v>
      </c>
      <c r="R12128" s="8">
        <v>46267</v>
      </c>
      <c r="S12128" s="2">
        <v>1</v>
      </c>
      <c r="T12128" s="2" t="s">
        <v>81</v>
      </c>
    </row>
    <row r="12129" spans="1:20" x14ac:dyDescent="0.25">
      <c r="A12129">
        <v>1120536743</v>
      </c>
      <c r="B12129">
        <v>124000445</v>
      </c>
      <c r="C12129" t="s">
        <v>82</v>
      </c>
      <c r="D12129" t="s">
        <v>83</v>
      </c>
      <c r="E12129" t="s">
        <v>76</v>
      </c>
      <c r="F12129" s="7">
        <v>44747</v>
      </c>
      <c r="G12129" s="7">
        <v>44931</v>
      </c>
      <c r="H12129" t="s">
        <v>77</v>
      </c>
      <c r="I12129" t="s">
        <v>84</v>
      </c>
      <c r="J12129" s="7">
        <v>45432</v>
      </c>
      <c r="K12129" s="7">
        <v>45446</v>
      </c>
      <c r="L12129" s="7">
        <v>44931</v>
      </c>
      <c r="M12129" t="s">
        <v>77</v>
      </c>
      <c r="N12129" t="s">
        <v>79</v>
      </c>
      <c r="O12129">
        <v>2026</v>
      </c>
      <c r="P12129" s="2">
        <v>2</v>
      </c>
      <c r="Q12129" t="s">
        <v>80</v>
      </c>
      <c r="R12129" s="8">
        <v>46267</v>
      </c>
      <c r="S12129" s="2">
        <v>1</v>
      </c>
      <c r="T12129" s="2" t="s">
        <v>81</v>
      </c>
    </row>
    <row r="12130" spans="1:20" x14ac:dyDescent="0.25">
      <c r="A12130">
        <v>1120536844</v>
      </c>
      <c r="B12130">
        <v>124065920</v>
      </c>
      <c r="C12130" t="s">
        <v>82</v>
      </c>
      <c r="D12130" t="s">
        <v>88</v>
      </c>
      <c r="E12130" t="s">
        <v>76</v>
      </c>
      <c r="F12130" s="7">
        <v>44754</v>
      </c>
      <c r="G12130" s="7">
        <v>46580</v>
      </c>
      <c r="H12130" t="s">
        <v>77</v>
      </c>
      <c r="I12130" t="s">
        <v>78</v>
      </c>
      <c r="J12130" s="7">
        <v>45417</v>
      </c>
      <c r="K12130" s="7">
        <v>44768</v>
      </c>
      <c r="L12130" s="7">
        <v>46580</v>
      </c>
      <c r="M12130" t="s">
        <v>77</v>
      </c>
      <c r="N12130" t="s">
        <v>79</v>
      </c>
      <c r="O12130">
        <v>2026</v>
      </c>
      <c r="P12130" s="2">
        <v>2</v>
      </c>
      <c r="Q12130" t="s">
        <v>80</v>
      </c>
      <c r="R12130" s="8">
        <v>46267</v>
      </c>
      <c r="S12130" s="2">
        <v>1</v>
      </c>
      <c r="T12130" s="2" t="s">
        <v>81</v>
      </c>
    </row>
    <row r="12131" spans="1:20" x14ac:dyDescent="0.25">
      <c r="A12131">
        <v>1120537030</v>
      </c>
      <c r="B12131">
        <v>124141056</v>
      </c>
      <c r="C12131" t="s">
        <v>91</v>
      </c>
      <c r="D12131" t="s">
        <v>88</v>
      </c>
      <c r="E12131" t="s">
        <v>76</v>
      </c>
      <c r="F12131" s="7">
        <v>44764</v>
      </c>
      <c r="G12131" s="7">
        <v>46590</v>
      </c>
      <c r="H12131" t="s">
        <v>77</v>
      </c>
      <c r="I12131" t="s">
        <v>78</v>
      </c>
      <c r="J12131" s="7">
        <v>45972</v>
      </c>
      <c r="K12131" s="7">
        <v>45979</v>
      </c>
      <c r="L12131" s="7">
        <v>46590</v>
      </c>
      <c r="M12131" t="s">
        <v>77</v>
      </c>
      <c r="N12131" t="s">
        <v>79</v>
      </c>
      <c r="O12131">
        <v>2026</v>
      </c>
      <c r="P12131" s="2">
        <v>2</v>
      </c>
      <c r="Q12131" t="s">
        <v>80</v>
      </c>
      <c r="R12131" s="8">
        <v>46267</v>
      </c>
      <c r="S12131" s="2">
        <v>1</v>
      </c>
      <c r="T12131" s="2" t="s">
        <v>81</v>
      </c>
    </row>
    <row r="12132" spans="1:20" x14ac:dyDescent="0.25">
      <c r="A12132">
        <v>1120537200</v>
      </c>
      <c r="B12132">
        <v>124210056</v>
      </c>
      <c r="C12132" t="s">
        <v>82</v>
      </c>
      <c r="D12132" t="s">
        <v>75</v>
      </c>
      <c r="E12132" t="s">
        <v>76</v>
      </c>
      <c r="F12132" s="7">
        <v>44754</v>
      </c>
      <c r="G12132" s="7">
        <v>45119</v>
      </c>
      <c r="H12132" t="s">
        <v>77</v>
      </c>
      <c r="I12132" t="s">
        <v>78</v>
      </c>
      <c r="J12132" s="7">
        <v>45825</v>
      </c>
      <c r="K12132" s="7">
        <v>45831</v>
      </c>
      <c r="L12132" s="7">
        <v>45119</v>
      </c>
      <c r="M12132" t="s">
        <v>77</v>
      </c>
      <c r="N12132" t="s">
        <v>92</v>
      </c>
      <c r="O12132">
        <v>2026</v>
      </c>
      <c r="P12132" s="2">
        <v>2</v>
      </c>
      <c r="Q12132" t="s">
        <v>80</v>
      </c>
      <c r="R12132" s="8">
        <v>46267</v>
      </c>
      <c r="S12132" s="2">
        <v>1</v>
      </c>
      <c r="T12132" s="2" t="s">
        <v>81</v>
      </c>
    </row>
    <row r="12133" spans="1:20" x14ac:dyDescent="0.25">
      <c r="A12133">
        <v>1120538893</v>
      </c>
      <c r="B12133">
        <v>124886226</v>
      </c>
      <c r="C12133" t="s">
        <v>74</v>
      </c>
      <c r="D12133" t="s">
        <v>83</v>
      </c>
      <c r="E12133" t="s">
        <v>76</v>
      </c>
      <c r="F12133" s="7">
        <v>44868</v>
      </c>
      <c r="G12133" s="7">
        <v>45049</v>
      </c>
      <c r="H12133" t="s">
        <v>77</v>
      </c>
      <c r="I12133" t="s">
        <v>84</v>
      </c>
      <c r="J12133" s="7"/>
      <c r="K12133" s="7">
        <v>45875</v>
      </c>
      <c r="L12133" s="7">
        <v>45049</v>
      </c>
      <c r="M12133" t="s">
        <v>77</v>
      </c>
      <c r="N12133"/>
      <c r="O12133">
        <v>2026</v>
      </c>
      <c r="P12133" s="2">
        <v>2</v>
      </c>
      <c r="Q12133" t="s">
        <v>80</v>
      </c>
      <c r="R12133" s="8">
        <v>46267</v>
      </c>
      <c r="S12133" s="2">
        <v>1</v>
      </c>
      <c r="T12133" s="2" t="s">
        <v>81</v>
      </c>
    </row>
    <row r="12134" spans="1:20" x14ac:dyDescent="0.25">
      <c r="A12134">
        <v>1120538942</v>
      </c>
      <c r="B12134">
        <v>124942349</v>
      </c>
      <c r="C12134" t="s">
        <v>82</v>
      </c>
      <c r="D12134" t="s">
        <v>75</v>
      </c>
      <c r="E12134" t="s">
        <v>76</v>
      </c>
      <c r="F12134" s="7">
        <v>44893</v>
      </c>
      <c r="G12134" s="7">
        <v>45258</v>
      </c>
      <c r="H12134" t="s">
        <v>77</v>
      </c>
      <c r="I12134" t="s">
        <v>78</v>
      </c>
      <c r="J12134" s="7"/>
      <c r="K12134" s="7">
        <v>44895</v>
      </c>
      <c r="L12134" s="7">
        <v>45258</v>
      </c>
      <c r="M12134" t="s">
        <v>77</v>
      </c>
      <c r="N12134"/>
      <c r="O12134">
        <v>2026</v>
      </c>
      <c r="P12134" s="2">
        <v>2</v>
      </c>
      <c r="Q12134" t="s">
        <v>80</v>
      </c>
      <c r="R12134" s="8">
        <v>46267</v>
      </c>
      <c r="S12134" s="2">
        <v>1</v>
      </c>
      <c r="T12134" s="2" t="s">
        <v>81</v>
      </c>
    </row>
    <row r="12135" spans="1:20" x14ac:dyDescent="0.25">
      <c r="A12135">
        <v>1120539534</v>
      </c>
      <c r="B12135">
        <v>126080817</v>
      </c>
      <c r="C12135" t="s">
        <v>74</v>
      </c>
      <c r="D12135" t="s">
        <v>75</v>
      </c>
      <c r="E12135" t="s">
        <v>76</v>
      </c>
      <c r="F12135" s="7">
        <v>45055</v>
      </c>
      <c r="G12135" s="7">
        <v>45421</v>
      </c>
      <c r="H12135" t="s">
        <v>77</v>
      </c>
      <c r="I12135" t="s">
        <v>78</v>
      </c>
      <c r="J12135" s="7"/>
      <c r="K12135" s="7">
        <v>45057</v>
      </c>
      <c r="L12135" s="7">
        <v>45421</v>
      </c>
      <c r="M12135" t="s">
        <v>77</v>
      </c>
      <c r="N12135"/>
      <c r="O12135">
        <v>2026</v>
      </c>
      <c r="P12135" s="2">
        <v>2</v>
      </c>
      <c r="Q12135" t="s">
        <v>80</v>
      </c>
      <c r="R12135" s="8">
        <v>46267</v>
      </c>
      <c r="S12135" s="2">
        <v>1</v>
      </c>
      <c r="T12135" s="2" t="s">
        <v>81</v>
      </c>
    </row>
    <row r="12136" spans="1:20" x14ac:dyDescent="0.25">
      <c r="A12136">
        <v>1120539747</v>
      </c>
      <c r="B12136">
        <v>126193602</v>
      </c>
      <c r="C12136" t="s">
        <v>82</v>
      </c>
      <c r="D12136" t="s">
        <v>88</v>
      </c>
      <c r="E12136" t="s">
        <v>76</v>
      </c>
      <c r="F12136" s="7">
        <v>45066</v>
      </c>
      <c r="G12136" s="7">
        <v>45432</v>
      </c>
      <c r="H12136" t="s">
        <v>77</v>
      </c>
      <c r="I12136" t="s">
        <v>84</v>
      </c>
      <c r="J12136" s="7">
        <v>45491</v>
      </c>
      <c r="K12136" s="7">
        <v>46176</v>
      </c>
      <c r="L12136" s="7">
        <v>45432</v>
      </c>
      <c r="M12136" t="s">
        <v>77</v>
      </c>
      <c r="N12136" t="s">
        <v>79</v>
      </c>
      <c r="O12136">
        <v>2026</v>
      </c>
      <c r="P12136" s="2">
        <v>2</v>
      </c>
      <c r="Q12136" t="s">
        <v>80</v>
      </c>
      <c r="R12136" s="8">
        <v>46267</v>
      </c>
      <c r="S12136" s="2">
        <v>1</v>
      </c>
      <c r="T12136" s="2" t="s">
        <v>81</v>
      </c>
    </row>
    <row r="12137" spans="1:20" x14ac:dyDescent="0.25">
      <c r="A12137">
        <v>1120539849</v>
      </c>
      <c r="B12137">
        <v>126228013</v>
      </c>
      <c r="C12137" t="s">
        <v>82</v>
      </c>
      <c r="D12137" t="s">
        <v>88</v>
      </c>
      <c r="E12137" t="s">
        <v>76</v>
      </c>
      <c r="F12137" s="7">
        <v>45071</v>
      </c>
      <c r="G12137" s="7">
        <v>45437</v>
      </c>
      <c r="H12137" t="s">
        <v>77</v>
      </c>
      <c r="I12137" t="s">
        <v>84</v>
      </c>
      <c r="J12137" s="7">
        <v>45725</v>
      </c>
      <c r="K12137" s="7">
        <v>45748</v>
      </c>
      <c r="L12137" s="7">
        <v>45437</v>
      </c>
      <c r="M12137" t="s">
        <v>77</v>
      </c>
      <c r="N12137" t="s">
        <v>79</v>
      </c>
      <c r="O12137">
        <v>2026</v>
      </c>
      <c r="P12137" s="2">
        <v>2</v>
      </c>
      <c r="Q12137" t="s">
        <v>80</v>
      </c>
      <c r="R12137" s="8">
        <v>46267</v>
      </c>
      <c r="S12137" s="2">
        <v>1</v>
      </c>
      <c r="T12137" s="2" t="s">
        <v>81</v>
      </c>
    </row>
    <row r="12138" spans="1:20" x14ac:dyDescent="0.25">
      <c r="A12138">
        <v>1120540627</v>
      </c>
      <c r="B12138">
        <v>126614162</v>
      </c>
      <c r="C12138" t="s">
        <v>85</v>
      </c>
      <c r="D12138" t="s">
        <v>88</v>
      </c>
      <c r="E12138" t="s">
        <v>76</v>
      </c>
      <c r="F12138" s="7">
        <v>45125</v>
      </c>
      <c r="G12138" s="7">
        <v>45491</v>
      </c>
      <c r="H12138" t="s">
        <v>77</v>
      </c>
      <c r="I12138" t="s">
        <v>84</v>
      </c>
      <c r="J12138" s="7">
        <v>46211</v>
      </c>
      <c r="K12138" s="7">
        <v>45919</v>
      </c>
      <c r="L12138" s="7">
        <v>45491</v>
      </c>
      <c r="M12138" t="s">
        <v>77</v>
      </c>
      <c r="N12138" t="s">
        <v>79</v>
      </c>
      <c r="O12138">
        <v>2026</v>
      </c>
      <c r="P12138" s="2">
        <v>2</v>
      </c>
      <c r="Q12138" t="s">
        <v>80</v>
      </c>
      <c r="R12138" s="8">
        <v>46267</v>
      </c>
      <c r="S12138" s="2">
        <v>1</v>
      </c>
      <c r="T12138" s="2" t="s">
        <v>81</v>
      </c>
    </row>
    <row r="12139" spans="1:20" x14ac:dyDescent="0.25">
      <c r="A12139">
        <v>1120540628</v>
      </c>
      <c r="B12139">
        <v>126614162</v>
      </c>
      <c r="C12139" t="s">
        <v>85</v>
      </c>
      <c r="D12139" t="s">
        <v>88</v>
      </c>
      <c r="E12139" t="s">
        <v>76</v>
      </c>
      <c r="F12139" s="7">
        <v>45125</v>
      </c>
      <c r="G12139" s="7">
        <v>45491</v>
      </c>
      <c r="H12139" t="s">
        <v>77</v>
      </c>
      <c r="I12139" t="s">
        <v>84</v>
      </c>
      <c r="J12139" s="7">
        <v>46211</v>
      </c>
      <c r="K12139" s="7">
        <v>45748</v>
      </c>
      <c r="L12139" s="7">
        <v>45491</v>
      </c>
      <c r="M12139" t="s">
        <v>77</v>
      </c>
      <c r="N12139" t="s">
        <v>79</v>
      </c>
      <c r="O12139">
        <v>2026</v>
      </c>
      <c r="P12139" s="2">
        <v>2</v>
      </c>
      <c r="Q12139" t="s">
        <v>80</v>
      </c>
      <c r="R12139" s="8">
        <v>46267</v>
      </c>
      <c r="S12139" s="2">
        <v>1</v>
      </c>
      <c r="T12139" s="2" t="s">
        <v>81</v>
      </c>
    </row>
    <row r="12140" spans="1:20" x14ac:dyDescent="0.25">
      <c r="A12140">
        <v>1120540826</v>
      </c>
      <c r="B12140">
        <v>126687620</v>
      </c>
      <c r="C12140" t="s">
        <v>85</v>
      </c>
      <c r="D12140" t="s">
        <v>88</v>
      </c>
      <c r="E12140" t="s">
        <v>76</v>
      </c>
      <c r="F12140" s="7">
        <v>45134</v>
      </c>
      <c r="G12140" s="7">
        <v>45500</v>
      </c>
      <c r="H12140" t="s">
        <v>86</v>
      </c>
      <c r="I12140" t="s">
        <v>87</v>
      </c>
      <c r="J12140" s="7"/>
      <c r="K12140" s="7">
        <v>45140</v>
      </c>
      <c r="L12140" s="7">
        <v>45500</v>
      </c>
      <c r="M12140" t="s">
        <v>86</v>
      </c>
      <c r="N12140"/>
      <c r="O12140">
        <v>2026</v>
      </c>
      <c r="P12140" s="2">
        <v>2</v>
      </c>
      <c r="Q12140" t="s">
        <v>80</v>
      </c>
      <c r="R12140" s="8">
        <v>46267</v>
      </c>
      <c r="S12140" s="2">
        <v>1</v>
      </c>
      <c r="T12140" s="2" t="s">
        <v>81</v>
      </c>
    </row>
    <row r="12141" spans="1:20" x14ac:dyDescent="0.25">
      <c r="A12141">
        <v>1120540840</v>
      </c>
      <c r="B12141">
        <v>126692995</v>
      </c>
      <c r="C12141" t="s">
        <v>74</v>
      </c>
      <c r="D12141" t="s">
        <v>88</v>
      </c>
      <c r="E12141" t="s">
        <v>76</v>
      </c>
      <c r="F12141" s="7">
        <v>45135</v>
      </c>
      <c r="G12141" s="7">
        <v>46962</v>
      </c>
      <c r="H12141" t="s">
        <v>77</v>
      </c>
      <c r="I12141" t="s">
        <v>78</v>
      </c>
      <c r="J12141" s="7">
        <v>46178</v>
      </c>
      <c r="K12141" s="7">
        <v>46202</v>
      </c>
      <c r="L12141" s="7">
        <v>46962</v>
      </c>
      <c r="M12141" t="s">
        <v>77</v>
      </c>
      <c r="N12141" t="s">
        <v>79</v>
      </c>
      <c r="O12141">
        <v>2026</v>
      </c>
      <c r="P12141" s="2">
        <v>2</v>
      </c>
      <c r="Q12141" t="s">
        <v>80</v>
      </c>
      <c r="R12141" s="8">
        <v>46267</v>
      </c>
      <c r="S12141" s="2">
        <v>1</v>
      </c>
      <c r="T12141" s="2" t="s">
        <v>81</v>
      </c>
    </row>
    <row r="12142" spans="1:20" x14ac:dyDescent="0.25">
      <c r="A12142">
        <v>1120540975</v>
      </c>
      <c r="B12142">
        <v>126735012</v>
      </c>
      <c r="C12142" t="s">
        <v>85</v>
      </c>
      <c r="D12142" t="s">
        <v>88</v>
      </c>
      <c r="E12142" t="s">
        <v>76</v>
      </c>
      <c r="F12142" s="7">
        <v>45141</v>
      </c>
      <c r="G12142" s="7">
        <v>45507</v>
      </c>
      <c r="H12142" t="s">
        <v>86</v>
      </c>
      <c r="I12142" t="s">
        <v>87</v>
      </c>
      <c r="J12142" s="7"/>
      <c r="K12142" s="7">
        <v>45931</v>
      </c>
      <c r="L12142" s="7">
        <v>45507</v>
      </c>
      <c r="M12142" t="s">
        <v>86</v>
      </c>
      <c r="N12142"/>
      <c r="O12142">
        <v>2026</v>
      </c>
      <c r="P12142" s="2">
        <v>2</v>
      </c>
      <c r="Q12142" t="s">
        <v>80</v>
      </c>
      <c r="R12142" s="8">
        <v>46267</v>
      </c>
      <c r="S12142" s="2">
        <v>1</v>
      </c>
      <c r="T12142" s="2" t="s">
        <v>81</v>
      </c>
    </row>
    <row r="12143" spans="1:20" x14ac:dyDescent="0.25">
      <c r="A12143">
        <v>1120541739</v>
      </c>
      <c r="B12143">
        <v>127061547</v>
      </c>
      <c r="C12143" t="s">
        <v>93</v>
      </c>
      <c r="D12143" t="s">
        <v>88</v>
      </c>
      <c r="E12143" t="s">
        <v>76</v>
      </c>
      <c r="F12143" s="7">
        <v>45184</v>
      </c>
      <c r="G12143" s="7">
        <v>45550</v>
      </c>
      <c r="H12143" t="s">
        <v>77</v>
      </c>
      <c r="I12143" t="s">
        <v>84</v>
      </c>
      <c r="J12143" s="7">
        <v>45592</v>
      </c>
      <c r="K12143" s="7">
        <v>45201</v>
      </c>
      <c r="L12143" s="7">
        <v>45550</v>
      </c>
      <c r="M12143" t="s">
        <v>77</v>
      </c>
      <c r="N12143" t="s">
        <v>79</v>
      </c>
      <c r="O12143">
        <v>2026</v>
      </c>
      <c r="P12143" s="2">
        <v>2</v>
      </c>
      <c r="Q12143" t="s">
        <v>80</v>
      </c>
      <c r="R12143" s="8">
        <v>46267</v>
      </c>
      <c r="S12143" s="2">
        <v>1</v>
      </c>
      <c r="T12143" s="2" t="s">
        <v>81</v>
      </c>
    </row>
    <row r="12144" spans="1:20" x14ac:dyDescent="0.25">
      <c r="A12144">
        <v>1120541741</v>
      </c>
      <c r="B12144">
        <v>127061547</v>
      </c>
      <c r="C12144" t="s">
        <v>93</v>
      </c>
      <c r="D12144" t="s">
        <v>88</v>
      </c>
      <c r="E12144" t="s">
        <v>76</v>
      </c>
      <c r="F12144" s="7">
        <v>45184</v>
      </c>
      <c r="G12144" s="7">
        <v>45550</v>
      </c>
      <c r="H12144" t="s">
        <v>77</v>
      </c>
      <c r="I12144" t="s">
        <v>84</v>
      </c>
      <c r="J12144" s="7">
        <v>45592</v>
      </c>
      <c r="K12144" s="7">
        <v>45779</v>
      </c>
      <c r="L12144" s="7">
        <v>45550</v>
      </c>
      <c r="M12144" t="s">
        <v>77</v>
      </c>
      <c r="N12144" t="s">
        <v>79</v>
      </c>
      <c r="O12144">
        <v>2026</v>
      </c>
      <c r="P12144" s="2">
        <v>2</v>
      </c>
      <c r="Q12144" t="s">
        <v>80</v>
      </c>
      <c r="R12144" s="8">
        <v>46267</v>
      </c>
      <c r="S12144" s="2">
        <v>1</v>
      </c>
      <c r="T12144" s="2" t="s">
        <v>81</v>
      </c>
    </row>
    <row r="12145" spans="1:20" x14ac:dyDescent="0.25">
      <c r="A12145">
        <v>1120541896</v>
      </c>
      <c r="B12145">
        <v>127116916</v>
      </c>
      <c r="C12145" t="s">
        <v>74</v>
      </c>
      <c r="D12145" t="s">
        <v>75</v>
      </c>
      <c r="E12145" t="s">
        <v>76</v>
      </c>
      <c r="F12145" s="7">
        <v>45191</v>
      </c>
      <c r="G12145" s="7">
        <v>45557</v>
      </c>
      <c r="H12145" t="s">
        <v>77</v>
      </c>
      <c r="I12145" t="s">
        <v>78</v>
      </c>
      <c r="J12145" s="7"/>
      <c r="K12145" s="7">
        <v>45747</v>
      </c>
      <c r="L12145" s="7">
        <v>45557</v>
      </c>
      <c r="M12145" t="s">
        <v>77</v>
      </c>
      <c r="N12145"/>
      <c r="O12145">
        <v>2026</v>
      </c>
      <c r="P12145" s="2">
        <v>2</v>
      </c>
      <c r="Q12145" t="s">
        <v>80</v>
      </c>
      <c r="R12145" s="8">
        <v>46267</v>
      </c>
      <c r="S12145" s="2">
        <v>1</v>
      </c>
      <c r="T12145" s="2" t="s">
        <v>81</v>
      </c>
    </row>
    <row r="12146" spans="1:20" x14ac:dyDescent="0.25">
      <c r="A12146">
        <v>1120543038</v>
      </c>
      <c r="B12146">
        <v>127501780</v>
      </c>
      <c r="C12146" t="s">
        <v>93</v>
      </c>
      <c r="D12146" t="s">
        <v>88</v>
      </c>
      <c r="E12146" t="s">
        <v>76</v>
      </c>
      <c r="F12146" s="7">
        <v>45250</v>
      </c>
      <c r="G12146" s="7">
        <v>45616</v>
      </c>
      <c r="H12146" t="s">
        <v>77</v>
      </c>
      <c r="I12146" t="s">
        <v>78</v>
      </c>
      <c r="J12146" s="7">
        <v>46068</v>
      </c>
      <c r="K12146" s="7">
        <v>45258</v>
      </c>
      <c r="L12146" s="7">
        <v>45616</v>
      </c>
      <c r="M12146" t="s">
        <v>77</v>
      </c>
      <c r="N12146" t="s">
        <v>79</v>
      </c>
      <c r="O12146">
        <v>2026</v>
      </c>
      <c r="P12146" s="2">
        <v>2</v>
      </c>
      <c r="Q12146" t="s">
        <v>80</v>
      </c>
      <c r="R12146" s="8">
        <v>46267</v>
      </c>
      <c r="S12146" s="2">
        <v>1</v>
      </c>
      <c r="T12146" s="2" t="s">
        <v>81</v>
      </c>
    </row>
    <row r="12147" spans="1:20" x14ac:dyDescent="0.25">
      <c r="A12147">
        <v>1120543412</v>
      </c>
      <c r="B12147">
        <v>128496872</v>
      </c>
      <c r="C12147" t="s">
        <v>98</v>
      </c>
      <c r="D12147" t="s">
        <v>88</v>
      </c>
      <c r="E12147" t="s">
        <v>76</v>
      </c>
      <c r="F12147" s="7">
        <v>45390</v>
      </c>
      <c r="G12147" s="7">
        <v>45570</v>
      </c>
      <c r="H12147" t="s">
        <v>77</v>
      </c>
      <c r="I12147" t="s">
        <v>78</v>
      </c>
      <c r="J12147" s="7">
        <v>45790</v>
      </c>
      <c r="K12147" s="7">
        <v>45392</v>
      </c>
      <c r="L12147" s="7">
        <v>45570</v>
      </c>
      <c r="M12147" t="s">
        <v>77</v>
      </c>
      <c r="N12147" t="s">
        <v>79</v>
      </c>
      <c r="O12147">
        <v>2026</v>
      </c>
      <c r="P12147" s="2">
        <v>2</v>
      </c>
      <c r="Q12147" t="s">
        <v>80</v>
      </c>
      <c r="R12147" s="8">
        <v>46267</v>
      </c>
      <c r="S12147" s="2">
        <v>1</v>
      </c>
      <c r="T12147" s="2" t="s">
        <v>81</v>
      </c>
    </row>
    <row r="12148" spans="1:20" x14ac:dyDescent="0.25">
      <c r="A12148">
        <v>1120543413</v>
      </c>
      <c r="B12148">
        <v>128496872</v>
      </c>
      <c r="C12148" t="s">
        <v>98</v>
      </c>
      <c r="D12148" t="s">
        <v>88</v>
      </c>
      <c r="E12148" t="s">
        <v>76</v>
      </c>
      <c r="F12148" s="7">
        <v>45390</v>
      </c>
      <c r="G12148" s="7">
        <v>45570</v>
      </c>
      <c r="H12148" t="s">
        <v>77</v>
      </c>
      <c r="I12148" t="s">
        <v>78</v>
      </c>
      <c r="J12148" s="7">
        <v>45790</v>
      </c>
      <c r="K12148" s="7">
        <v>45547</v>
      </c>
      <c r="L12148" s="7">
        <v>45570</v>
      </c>
      <c r="M12148" t="s">
        <v>77</v>
      </c>
      <c r="N12148" t="s">
        <v>79</v>
      </c>
      <c r="O12148">
        <v>2026</v>
      </c>
      <c r="P12148" s="2">
        <v>2</v>
      </c>
      <c r="Q12148" t="s">
        <v>80</v>
      </c>
      <c r="R12148" s="8">
        <v>46267</v>
      </c>
      <c r="S12148" s="2">
        <v>1</v>
      </c>
      <c r="T12148" s="2" t="s">
        <v>81</v>
      </c>
    </row>
    <row r="12149" spans="1:20" x14ac:dyDescent="0.25">
      <c r="A12149">
        <v>1120543566</v>
      </c>
      <c r="B12149">
        <v>128681762</v>
      </c>
      <c r="C12149" t="s">
        <v>94</v>
      </c>
      <c r="D12149" t="s">
        <v>83</v>
      </c>
      <c r="E12149" t="s">
        <v>76</v>
      </c>
      <c r="F12149" s="7">
        <v>45408</v>
      </c>
      <c r="G12149" s="7">
        <v>45591</v>
      </c>
      <c r="H12149" t="s">
        <v>77</v>
      </c>
      <c r="I12149" t="s">
        <v>84</v>
      </c>
      <c r="J12149" s="7">
        <v>45749</v>
      </c>
      <c r="K12149" s="7">
        <v>45748</v>
      </c>
      <c r="L12149" s="7">
        <v>45591</v>
      </c>
      <c r="M12149" t="s">
        <v>77</v>
      </c>
      <c r="N12149" t="s">
        <v>79</v>
      </c>
      <c r="O12149">
        <v>2026</v>
      </c>
      <c r="P12149" s="2">
        <v>2</v>
      </c>
      <c r="Q12149" t="s">
        <v>80</v>
      </c>
      <c r="R12149" s="8">
        <v>46267</v>
      </c>
      <c r="S12149" s="2">
        <v>1</v>
      </c>
      <c r="T12149" s="2" t="s">
        <v>81</v>
      </c>
    </row>
    <row r="12150" spans="1:20" x14ac:dyDescent="0.25">
      <c r="A12150">
        <v>1120543567</v>
      </c>
      <c r="B12150">
        <v>128681762</v>
      </c>
      <c r="C12150" t="s">
        <v>94</v>
      </c>
      <c r="D12150" t="s">
        <v>83</v>
      </c>
      <c r="E12150" t="s">
        <v>76</v>
      </c>
      <c r="F12150" s="7">
        <v>45408</v>
      </c>
      <c r="G12150" s="7">
        <v>45591</v>
      </c>
      <c r="H12150" t="s">
        <v>77</v>
      </c>
      <c r="I12150" t="s">
        <v>84</v>
      </c>
      <c r="J12150" s="7">
        <v>45749</v>
      </c>
      <c r="K12150" s="7">
        <v>45484</v>
      </c>
      <c r="L12150" s="7">
        <v>45591</v>
      </c>
      <c r="M12150" t="s">
        <v>77</v>
      </c>
      <c r="N12150" t="s">
        <v>79</v>
      </c>
      <c r="O12150">
        <v>2026</v>
      </c>
      <c r="P12150" s="2">
        <v>2</v>
      </c>
      <c r="Q12150" t="s">
        <v>80</v>
      </c>
      <c r="R12150" s="8">
        <v>46267</v>
      </c>
      <c r="S12150" s="2">
        <v>1</v>
      </c>
      <c r="T12150" s="2" t="s">
        <v>81</v>
      </c>
    </row>
    <row r="12151" spans="1:20" x14ac:dyDescent="0.25">
      <c r="A12151">
        <v>1120544129</v>
      </c>
      <c r="B12151">
        <v>129219578</v>
      </c>
      <c r="C12151" t="s">
        <v>74</v>
      </c>
      <c r="D12151" t="s">
        <v>75</v>
      </c>
      <c r="E12151" t="s">
        <v>76</v>
      </c>
      <c r="F12151" s="7">
        <v>45299</v>
      </c>
      <c r="G12151" s="7">
        <v>45710</v>
      </c>
      <c r="H12151" t="s">
        <v>77</v>
      </c>
      <c r="I12151" t="s">
        <v>78</v>
      </c>
      <c r="J12151" s="7">
        <v>45827</v>
      </c>
      <c r="K12151" s="7">
        <v>45709</v>
      </c>
      <c r="L12151" s="7">
        <v>45710</v>
      </c>
      <c r="M12151" t="s">
        <v>77</v>
      </c>
      <c r="N12151" t="s">
        <v>92</v>
      </c>
      <c r="O12151">
        <v>2026</v>
      </c>
      <c r="P12151" s="2">
        <v>2</v>
      </c>
      <c r="Q12151" t="s">
        <v>80</v>
      </c>
      <c r="R12151" s="8">
        <v>46267</v>
      </c>
      <c r="S12151" s="2">
        <v>1</v>
      </c>
      <c r="T12151" s="2" t="s">
        <v>81</v>
      </c>
    </row>
    <row r="12152" spans="1:20" x14ac:dyDescent="0.25">
      <c r="A12152">
        <v>1120544597</v>
      </c>
      <c r="B12152">
        <v>129420744</v>
      </c>
      <c r="C12152" t="s">
        <v>97</v>
      </c>
      <c r="D12152" t="s">
        <v>83</v>
      </c>
      <c r="E12152" t="s">
        <v>76</v>
      </c>
      <c r="F12152" s="7">
        <v>45524</v>
      </c>
      <c r="G12152" s="7">
        <v>47350</v>
      </c>
      <c r="H12152" t="s">
        <v>77</v>
      </c>
      <c r="I12152" t="s">
        <v>84</v>
      </c>
      <c r="J12152" s="7"/>
      <c r="K12152" s="7">
        <v>45747</v>
      </c>
      <c r="L12152" s="7">
        <v>47350</v>
      </c>
      <c r="M12152" t="s">
        <v>77</v>
      </c>
      <c r="N12152"/>
      <c r="O12152">
        <v>2026</v>
      </c>
      <c r="P12152" s="2">
        <v>2</v>
      </c>
      <c r="Q12152" t="s">
        <v>80</v>
      </c>
      <c r="R12152" s="8">
        <v>46267</v>
      </c>
      <c r="S12152" s="2">
        <v>1</v>
      </c>
      <c r="T12152" s="2" t="s">
        <v>81</v>
      </c>
    </row>
    <row r="12153" spans="1:20" x14ac:dyDescent="0.25">
      <c r="A12153">
        <v>1120544786</v>
      </c>
      <c r="B12153">
        <v>129483296</v>
      </c>
      <c r="C12153" t="s">
        <v>97</v>
      </c>
      <c r="D12153" t="s">
        <v>75</v>
      </c>
      <c r="E12153" t="s">
        <v>76</v>
      </c>
      <c r="F12153" s="7">
        <v>45541</v>
      </c>
      <c r="G12153" s="7">
        <v>46621</v>
      </c>
      <c r="H12153" t="s">
        <v>86</v>
      </c>
      <c r="I12153" t="s">
        <v>87</v>
      </c>
      <c r="J12153" s="7"/>
      <c r="K12153" s="7">
        <v>45548</v>
      </c>
      <c r="L12153" s="7">
        <v>46621</v>
      </c>
      <c r="M12153" t="s">
        <v>86</v>
      </c>
      <c r="N12153"/>
      <c r="O12153">
        <v>2026</v>
      </c>
      <c r="P12153" s="2">
        <v>2</v>
      </c>
      <c r="Q12153" t="s">
        <v>80</v>
      </c>
      <c r="R12153" s="8">
        <v>46267</v>
      </c>
      <c r="S12153" s="2">
        <v>1</v>
      </c>
      <c r="T12153" s="2" t="s">
        <v>81</v>
      </c>
    </row>
    <row r="12154" spans="1:20" x14ac:dyDescent="0.25">
      <c r="A12154">
        <v>1120545612</v>
      </c>
      <c r="B12154">
        <v>129766367</v>
      </c>
      <c r="C12154" t="s">
        <v>82</v>
      </c>
      <c r="D12154" t="s">
        <v>83</v>
      </c>
      <c r="E12154" t="s">
        <v>76</v>
      </c>
      <c r="F12154" s="7">
        <v>45598</v>
      </c>
      <c r="G12154" s="7">
        <v>45779</v>
      </c>
      <c r="H12154" t="s">
        <v>86</v>
      </c>
      <c r="I12154" t="s">
        <v>87</v>
      </c>
      <c r="J12154" s="7"/>
      <c r="K12154" s="7">
        <v>45922</v>
      </c>
      <c r="L12154" s="7">
        <v>45779</v>
      </c>
      <c r="M12154" t="s">
        <v>86</v>
      </c>
      <c r="N12154"/>
      <c r="O12154">
        <v>2026</v>
      </c>
      <c r="P12154" s="2">
        <v>2</v>
      </c>
      <c r="Q12154" t="s">
        <v>80</v>
      </c>
      <c r="R12154" s="8">
        <v>46267</v>
      </c>
      <c r="S12154" s="2">
        <v>1</v>
      </c>
      <c r="T12154" s="2" t="s">
        <v>81</v>
      </c>
    </row>
    <row r="12155" spans="1:20" x14ac:dyDescent="0.25">
      <c r="A12155">
        <v>1120545707</v>
      </c>
      <c r="B12155">
        <v>129778646</v>
      </c>
      <c r="C12155" t="s">
        <v>93</v>
      </c>
      <c r="D12155" t="s">
        <v>83</v>
      </c>
      <c r="E12155" t="s">
        <v>76</v>
      </c>
      <c r="F12155" s="7">
        <v>45573</v>
      </c>
      <c r="G12155" s="7">
        <v>45755</v>
      </c>
      <c r="H12155" t="s">
        <v>77</v>
      </c>
      <c r="I12155" t="s">
        <v>84</v>
      </c>
      <c r="J12155" s="7"/>
      <c r="K12155" s="7">
        <v>45747</v>
      </c>
      <c r="L12155" s="7">
        <v>45755</v>
      </c>
      <c r="M12155" t="s">
        <v>77</v>
      </c>
      <c r="N12155"/>
      <c r="O12155">
        <v>2026</v>
      </c>
      <c r="P12155" s="2">
        <v>2</v>
      </c>
      <c r="Q12155" t="s">
        <v>80</v>
      </c>
      <c r="R12155" s="8">
        <v>46267</v>
      </c>
      <c r="S12155" s="2">
        <v>1</v>
      </c>
      <c r="T12155" s="2" t="s">
        <v>81</v>
      </c>
    </row>
    <row r="12156" spans="1:20" x14ac:dyDescent="0.25">
      <c r="A12156">
        <v>1120546500</v>
      </c>
      <c r="B12156">
        <v>131046183</v>
      </c>
      <c r="C12156" t="s">
        <v>74</v>
      </c>
      <c r="D12156" t="s">
        <v>88</v>
      </c>
      <c r="E12156" t="s">
        <v>76</v>
      </c>
      <c r="F12156" s="7">
        <v>45747</v>
      </c>
      <c r="G12156" s="7">
        <v>46112</v>
      </c>
      <c r="H12156" t="s">
        <v>77</v>
      </c>
      <c r="I12156" t="s">
        <v>78</v>
      </c>
      <c r="J12156" s="7"/>
      <c r="K12156" s="7">
        <v>45972</v>
      </c>
      <c r="L12156" s="7">
        <v>46112</v>
      </c>
      <c r="M12156" t="s">
        <v>77</v>
      </c>
      <c r="N12156"/>
      <c r="O12156">
        <v>2026</v>
      </c>
      <c r="P12156" s="2">
        <v>2</v>
      </c>
      <c r="Q12156" t="s">
        <v>80</v>
      </c>
      <c r="R12156" s="8">
        <v>46267</v>
      </c>
      <c r="S12156" s="2">
        <v>1</v>
      </c>
      <c r="T12156" s="2" t="s">
        <v>81</v>
      </c>
    </row>
    <row r="12157" spans="1:20" x14ac:dyDescent="0.25">
      <c r="A12157">
        <v>1120546501</v>
      </c>
      <c r="B12157">
        <v>131046183</v>
      </c>
      <c r="C12157" t="s">
        <v>74</v>
      </c>
      <c r="D12157" t="s">
        <v>88</v>
      </c>
      <c r="E12157" t="s">
        <v>76</v>
      </c>
      <c r="F12157" s="7">
        <v>45747</v>
      </c>
      <c r="G12157" s="7">
        <v>46112</v>
      </c>
      <c r="H12157" t="s">
        <v>77</v>
      </c>
      <c r="I12157" t="s">
        <v>78</v>
      </c>
      <c r="J12157" s="7"/>
      <c r="K12157" s="7">
        <v>45752</v>
      </c>
      <c r="L12157" s="7">
        <v>46112</v>
      </c>
      <c r="M12157" t="s">
        <v>77</v>
      </c>
      <c r="N12157"/>
      <c r="O12157">
        <v>2026</v>
      </c>
      <c r="P12157" s="2">
        <v>2</v>
      </c>
      <c r="Q12157" t="s">
        <v>80</v>
      </c>
      <c r="R12157" s="8">
        <v>46267</v>
      </c>
      <c r="S12157" s="2">
        <v>1</v>
      </c>
      <c r="T12157" s="2" t="s">
        <v>81</v>
      </c>
    </row>
    <row r="12158" spans="1:20" x14ac:dyDescent="0.25">
      <c r="A12158">
        <v>1120549823</v>
      </c>
      <c r="B12158">
        <v>110851445</v>
      </c>
      <c r="C12158" t="s">
        <v>91</v>
      </c>
      <c r="D12158" t="s">
        <v>83</v>
      </c>
      <c r="E12158" t="s">
        <v>76</v>
      </c>
      <c r="F12158" s="7">
        <v>42306</v>
      </c>
      <c r="G12158" s="7">
        <v>44133</v>
      </c>
      <c r="H12158" t="s">
        <v>77</v>
      </c>
      <c r="I12158" t="s">
        <v>84</v>
      </c>
      <c r="J12158" s="7">
        <v>45491</v>
      </c>
      <c r="K12158" s="7">
        <v>45899</v>
      </c>
      <c r="L12158" s="7">
        <v>44133</v>
      </c>
      <c r="M12158" t="s">
        <v>77</v>
      </c>
      <c r="N12158" t="s">
        <v>79</v>
      </c>
      <c r="O12158">
        <v>2026</v>
      </c>
      <c r="P12158" s="2">
        <v>2</v>
      </c>
      <c r="Q12158" t="s">
        <v>80</v>
      </c>
      <c r="R12158" s="8">
        <v>46267</v>
      </c>
      <c r="S12158" s="2">
        <v>1</v>
      </c>
      <c r="T12158" s="2" t="s">
        <v>81</v>
      </c>
    </row>
    <row r="12159" spans="1:20" x14ac:dyDescent="0.25">
      <c r="A12159">
        <v>1120550277</v>
      </c>
      <c r="B12159">
        <v>112427212</v>
      </c>
      <c r="C12159" t="s">
        <v>82</v>
      </c>
      <c r="D12159" t="s">
        <v>88</v>
      </c>
      <c r="E12159" t="s">
        <v>76</v>
      </c>
      <c r="F12159" s="7">
        <v>42721</v>
      </c>
      <c r="G12159" s="7">
        <v>44503</v>
      </c>
      <c r="H12159" t="s">
        <v>86</v>
      </c>
      <c r="I12159" t="s">
        <v>87</v>
      </c>
      <c r="J12159" s="7">
        <v>45166</v>
      </c>
      <c r="K12159" s="7">
        <v>45190</v>
      </c>
      <c r="L12159" s="7">
        <v>44503</v>
      </c>
      <c r="M12159" t="s">
        <v>86</v>
      </c>
      <c r="N12159" t="s">
        <v>92</v>
      </c>
      <c r="O12159">
        <v>2026</v>
      </c>
      <c r="P12159" s="2">
        <v>2</v>
      </c>
      <c r="Q12159" t="s">
        <v>80</v>
      </c>
      <c r="R12159" s="8">
        <v>46267</v>
      </c>
      <c r="S12159" s="2">
        <v>1</v>
      </c>
      <c r="T12159" s="2" t="s">
        <v>81</v>
      </c>
    </row>
    <row r="12160" spans="1:20" x14ac:dyDescent="0.25">
      <c r="A12160">
        <v>1120550535</v>
      </c>
      <c r="B12160">
        <v>113126481</v>
      </c>
      <c r="C12160" t="s">
        <v>85</v>
      </c>
      <c r="D12160" t="s">
        <v>75</v>
      </c>
      <c r="E12160" t="s">
        <v>76</v>
      </c>
      <c r="F12160" s="7">
        <v>42935</v>
      </c>
      <c r="G12160" s="7">
        <v>44761</v>
      </c>
      <c r="H12160" t="s">
        <v>86</v>
      </c>
      <c r="I12160" t="s">
        <v>87</v>
      </c>
      <c r="J12160" s="7">
        <v>44784</v>
      </c>
      <c r="K12160" s="7">
        <v>43024</v>
      </c>
      <c r="L12160" s="7">
        <v>44761</v>
      </c>
      <c r="M12160" t="s">
        <v>86</v>
      </c>
      <c r="N12160" t="s">
        <v>92</v>
      </c>
      <c r="O12160">
        <v>2026</v>
      </c>
      <c r="P12160" s="2">
        <v>2</v>
      </c>
      <c r="Q12160" t="s">
        <v>80</v>
      </c>
      <c r="R12160" s="8">
        <v>46267</v>
      </c>
      <c r="S12160" s="2">
        <v>1</v>
      </c>
      <c r="T12160" s="2" t="s">
        <v>81</v>
      </c>
    </row>
    <row r="12161" spans="1:20" x14ac:dyDescent="0.25">
      <c r="A12161">
        <v>1120550755</v>
      </c>
      <c r="B12161">
        <v>114710220</v>
      </c>
      <c r="C12161" t="s">
        <v>82</v>
      </c>
      <c r="D12161" t="s">
        <v>75</v>
      </c>
      <c r="E12161" t="s">
        <v>76</v>
      </c>
      <c r="F12161" s="7">
        <v>43269</v>
      </c>
      <c r="G12161" s="7">
        <v>45095</v>
      </c>
      <c r="H12161" t="s">
        <v>77</v>
      </c>
      <c r="I12161" t="s">
        <v>78</v>
      </c>
      <c r="J12161" s="7"/>
      <c r="K12161" s="7">
        <v>46127</v>
      </c>
      <c r="L12161" s="7">
        <v>45095</v>
      </c>
      <c r="M12161" t="s">
        <v>77</v>
      </c>
      <c r="N12161"/>
      <c r="O12161">
        <v>2026</v>
      </c>
      <c r="P12161" s="2">
        <v>2</v>
      </c>
      <c r="Q12161" t="s">
        <v>80</v>
      </c>
      <c r="R12161" s="8">
        <v>46267</v>
      </c>
      <c r="S12161" s="2">
        <v>1</v>
      </c>
      <c r="T12161" s="2" t="s">
        <v>81</v>
      </c>
    </row>
    <row r="12162" spans="1:20" x14ac:dyDescent="0.25">
      <c r="A12162">
        <v>1120550769</v>
      </c>
      <c r="B12162">
        <v>114783112</v>
      </c>
      <c r="C12162" t="s">
        <v>82</v>
      </c>
      <c r="D12162" t="s">
        <v>75</v>
      </c>
      <c r="E12162" t="s">
        <v>76</v>
      </c>
      <c r="F12162" s="7">
        <v>43294</v>
      </c>
      <c r="G12162" s="7">
        <v>45120</v>
      </c>
      <c r="H12162" t="s">
        <v>77</v>
      </c>
      <c r="I12162" t="s">
        <v>78</v>
      </c>
      <c r="J12162" s="7">
        <v>45189</v>
      </c>
      <c r="K12162" s="7">
        <v>43299</v>
      </c>
      <c r="L12162" s="7">
        <v>45120</v>
      </c>
      <c r="M12162" t="s">
        <v>77</v>
      </c>
      <c r="N12162" t="s">
        <v>92</v>
      </c>
      <c r="O12162">
        <v>2026</v>
      </c>
      <c r="P12162" s="2">
        <v>2</v>
      </c>
      <c r="Q12162" t="s">
        <v>80</v>
      </c>
      <c r="R12162" s="8">
        <v>46267</v>
      </c>
      <c r="S12162" s="2">
        <v>1</v>
      </c>
      <c r="T12162" s="2" t="s">
        <v>81</v>
      </c>
    </row>
    <row r="12163" spans="1:20" x14ac:dyDescent="0.25">
      <c r="A12163">
        <v>1120550936</v>
      </c>
      <c r="B12163">
        <v>116761103</v>
      </c>
      <c r="C12163" t="s">
        <v>82</v>
      </c>
      <c r="D12163" t="s">
        <v>88</v>
      </c>
      <c r="E12163" t="s">
        <v>76</v>
      </c>
      <c r="F12163" s="7">
        <v>43542</v>
      </c>
      <c r="G12163" s="7">
        <v>43908</v>
      </c>
      <c r="H12163" t="s">
        <v>77</v>
      </c>
      <c r="I12163" t="s">
        <v>78</v>
      </c>
      <c r="J12163" s="7">
        <v>45339</v>
      </c>
      <c r="K12163" s="7">
        <v>45748</v>
      </c>
      <c r="L12163" s="7">
        <v>43908</v>
      </c>
      <c r="M12163" t="s">
        <v>77</v>
      </c>
      <c r="N12163" t="s">
        <v>79</v>
      </c>
      <c r="O12163">
        <v>2026</v>
      </c>
      <c r="P12163" s="2">
        <v>2</v>
      </c>
      <c r="Q12163" t="s">
        <v>80</v>
      </c>
      <c r="R12163" s="8">
        <v>46267</v>
      </c>
      <c r="S12163" s="2">
        <v>1</v>
      </c>
      <c r="T12163" s="2" t="s">
        <v>81</v>
      </c>
    </row>
    <row r="12164" spans="1:20" x14ac:dyDescent="0.25">
      <c r="A12164">
        <v>1120550974</v>
      </c>
      <c r="B12164">
        <v>116822954</v>
      </c>
      <c r="C12164" t="s">
        <v>82</v>
      </c>
      <c r="D12164" t="s">
        <v>88</v>
      </c>
      <c r="E12164" t="s">
        <v>76</v>
      </c>
      <c r="F12164" s="7">
        <v>43548</v>
      </c>
      <c r="G12164" s="7">
        <v>43914</v>
      </c>
      <c r="H12164" t="s">
        <v>77</v>
      </c>
      <c r="I12164" t="s">
        <v>78</v>
      </c>
      <c r="J12164" s="7">
        <v>45908</v>
      </c>
      <c r="K12164" s="7">
        <v>45057</v>
      </c>
      <c r="L12164" s="7">
        <v>43914</v>
      </c>
      <c r="M12164" t="s">
        <v>77</v>
      </c>
      <c r="N12164" t="s">
        <v>92</v>
      </c>
      <c r="O12164">
        <v>2026</v>
      </c>
      <c r="P12164" s="2">
        <v>2</v>
      </c>
      <c r="Q12164" t="s">
        <v>80</v>
      </c>
      <c r="R12164" s="8">
        <v>46267</v>
      </c>
      <c r="S12164" s="2">
        <v>1</v>
      </c>
      <c r="T12164" s="2" t="s">
        <v>81</v>
      </c>
    </row>
    <row r="12165" spans="1:20" x14ac:dyDescent="0.25">
      <c r="A12165">
        <v>1120551012</v>
      </c>
      <c r="B12165">
        <v>116871462</v>
      </c>
      <c r="C12165" t="s">
        <v>97</v>
      </c>
      <c r="D12165" t="s">
        <v>88</v>
      </c>
      <c r="E12165" t="s">
        <v>76</v>
      </c>
      <c r="F12165" s="7">
        <v>43554</v>
      </c>
      <c r="G12165" s="7">
        <v>43920</v>
      </c>
      <c r="H12165" t="s">
        <v>77</v>
      </c>
      <c r="I12165" t="s">
        <v>78</v>
      </c>
      <c r="J12165" s="7">
        <v>45919</v>
      </c>
      <c r="K12165" s="7">
        <v>44405</v>
      </c>
      <c r="L12165" s="7">
        <v>43920</v>
      </c>
      <c r="M12165" t="s">
        <v>77</v>
      </c>
      <c r="N12165" t="s">
        <v>79</v>
      </c>
      <c r="O12165">
        <v>2026</v>
      </c>
      <c r="P12165" s="2">
        <v>2</v>
      </c>
      <c r="Q12165" t="s">
        <v>80</v>
      </c>
      <c r="R12165" s="8">
        <v>46267</v>
      </c>
      <c r="S12165" s="2">
        <v>1</v>
      </c>
      <c r="T12165" s="2" t="s">
        <v>81</v>
      </c>
    </row>
    <row r="12166" spans="1:20" x14ac:dyDescent="0.25">
      <c r="A12166">
        <v>1120551019</v>
      </c>
      <c r="B12166">
        <v>116875757</v>
      </c>
      <c r="C12166" t="s">
        <v>82</v>
      </c>
      <c r="D12166" t="s">
        <v>83</v>
      </c>
      <c r="E12166" t="s">
        <v>76</v>
      </c>
      <c r="F12166" s="7">
        <v>43555</v>
      </c>
      <c r="G12166" s="7">
        <v>43735</v>
      </c>
      <c r="H12166" t="s">
        <v>77</v>
      </c>
      <c r="I12166" t="s">
        <v>78</v>
      </c>
      <c r="J12166" s="7">
        <v>45633</v>
      </c>
      <c r="K12166" s="7">
        <v>45611</v>
      </c>
      <c r="L12166" s="7">
        <v>43735</v>
      </c>
      <c r="M12166" t="s">
        <v>77</v>
      </c>
      <c r="N12166" t="s">
        <v>79</v>
      </c>
      <c r="O12166">
        <v>2026</v>
      </c>
      <c r="P12166" s="2">
        <v>2</v>
      </c>
      <c r="Q12166" t="s">
        <v>80</v>
      </c>
      <c r="R12166" s="8">
        <v>46267</v>
      </c>
      <c r="S12166" s="2">
        <v>1</v>
      </c>
      <c r="T12166" s="2" t="s">
        <v>81</v>
      </c>
    </row>
    <row r="12167" spans="1:20" x14ac:dyDescent="0.25">
      <c r="A12167">
        <v>1120551026</v>
      </c>
      <c r="B12167">
        <v>116937466</v>
      </c>
      <c r="C12167" t="s">
        <v>82</v>
      </c>
      <c r="D12167" t="s">
        <v>88</v>
      </c>
      <c r="E12167" t="s">
        <v>76</v>
      </c>
      <c r="F12167" s="7">
        <v>43557</v>
      </c>
      <c r="G12167" s="7">
        <v>43923</v>
      </c>
      <c r="H12167" t="s">
        <v>77</v>
      </c>
      <c r="I12167" t="s">
        <v>84</v>
      </c>
      <c r="J12167" s="7">
        <v>45795</v>
      </c>
      <c r="K12167" s="7">
        <v>45478</v>
      </c>
      <c r="L12167" s="7">
        <v>43923</v>
      </c>
      <c r="M12167" t="s">
        <v>77</v>
      </c>
      <c r="N12167" t="s">
        <v>79</v>
      </c>
      <c r="O12167">
        <v>2026</v>
      </c>
      <c r="P12167" s="2">
        <v>2</v>
      </c>
      <c r="Q12167" t="s">
        <v>80</v>
      </c>
      <c r="R12167" s="8">
        <v>46267</v>
      </c>
      <c r="S12167" s="2">
        <v>1</v>
      </c>
      <c r="T12167" s="2" t="s">
        <v>81</v>
      </c>
    </row>
    <row r="12168" spans="1:20" x14ac:dyDescent="0.25">
      <c r="A12168">
        <v>1120551047</v>
      </c>
      <c r="B12168">
        <v>116957678</v>
      </c>
      <c r="C12168" t="s">
        <v>98</v>
      </c>
      <c r="D12168" t="s">
        <v>88</v>
      </c>
      <c r="E12168" t="s">
        <v>76</v>
      </c>
      <c r="F12168" s="7">
        <v>43559</v>
      </c>
      <c r="G12168" s="7">
        <v>43925</v>
      </c>
      <c r="H12168" t="s">
        <v>77</v>
      </c>
      <c r="I12168" t="s">
        <v>78</v>
      </c>
      <c r="J12168" s="7">
        <v>45437</v>
      </c>
      <c r="K12168" s="7">
        <v>45541</v>
      </c>
      <c r="L12168" s="7">
        <v>43925</v>
      </c>
      <c r="M12168" t="s">
        <v>77</v>
      </c>
      <c r="N12168" t="s">
        <v>79</v>
      </c>
      <c r="O12168">
        <v>2026</v>
      </c>
      <c r="P12168" s="2">
        <v>2</v>
      </c>
      <c r="Q12168" t="s">
        <v>80</v>
      </c>
      <c r="R12168" s="8">
        <v>46267</v>
      </c>
      <c r="S12168" s="2">
        <v>1</v>
      </c>
      <c r="T12168" s="2" t="s">
        <v>81</v>
      </c>
    </row>
    <row r="12169" spans="1:20" x14ac:dyDescent="0.25">
      <c r="A12169">
        <v>1120551094</v>
      </c>
      <c r="B12169">
        <v>117009872</v>
      </c>
      <c r="C12169" t="s">
        <v>82</v>
      </c>
      <c r="D12169" t="s">
        <v>88</v>
      </c>
      <c r="E12169" t="s">
        <v>76</v>
      </c>
      <c r="F12169" s="7">
        <v>43566</v>
      </c>
      <c r="G12169" s="7">
        <v>43932</v>
      </c>
      <c r="H12169" t="s">
        <v>77</v>
      </c>
      <c r="I12169" t="s">
        <v>78</v>
      </c>
      <c r="J12169" s="7">
        <v>45107</v>
      </c>
      <c r="K12169" s="7">
        <v>43667</v>
      </c>
      <c r="L12169" s="7">
        <v>43932</v>
      </c>
      <c r="M12169" t="s">
        <v>77</v>
      </c>
      <c r="N12169" t="s">
        <v>92</v>
      </c>
      <c r="O12169">
        <v>2026</v>
      </c>
      <c r="P12169" s="2">
        <v>2</v>
      </c>
      <c r="Q12169" t="s">
        <v>80</v>
      </c>
      <c r="R12169" s="8">
        <v>46267</v>
      </c>
      <c r="S12169" s="2">
        <v>1</v>
      </c>
      <c r="T12169" s="2" t="s">
        <v>81</v>
      </c>
    </row>
    <row r="12170" spans="1:20" x14ac:dyDescent="0.25">
      <c r="A12170">
        <v>1120551108</v>
      </c>
      <c r="B12170">
        <v>117017154</v>
      </c>
      <c r="C12170" t="s">
        <v>96</v>
      </c>
      <c r="D12170" t="s">
        <v>88</v>
      </c>
      <c r="E12170" t="s">
        <v>76</v>
      </c>
      <c r="F12170" s="7">
        <v>43567</v>
      </c>
      <c r="G12170" s="7">
        <v>43933</v>
      </c>
      <c r="H12170" t="s">
        <v>77</v>
      </c>
      <c r="I12170" t="s">
        <v>78</v>
      </c>
      <c r="J12170" s="7">
        <v>45108</v>
      </c>
      <c r="K12170" s="7">
        <v>43667</v>
      </c>
      <c r="L12170" s="7">
        <v>43933</v>
      </c>
      <c r="M12170" t="s">
        <v>77</v>
      </c>
      <c r="N12170" t="s">
        <v>92</v>
      </c>
      <c r="O12170">
        <v>2026</v>
      </c>
      <c r="P12170" s="2">
        <v>2</v>
      </c>
      <c r="Q12170" t="s">
        <v>80</v>
      </c>
      <c r="R12170" s="8">
        <v>46267</v>
      </c>
      <c r="S12170" s="2">
        <v>1</v>
      </c>
      <c r="T12170" s="2" t="s">
        <v>81</v>
      </c>
    </row>
    <row r="12171" spans="1:20" x14ac:dyDescent="0.25">
      <c r="A12171">
        <v>1120551113</v>
      </c>
      <c r="B12171">
        <v>117021395</v>
      </c>
      <c r="C12171" t="s">
        <v>74</v>
      </c>
      <c r="D12171" t="s">
        <v>75</v>
      </c>
      <c r="E12171" t="s">
        <v>76</v>
      </c>
      <c r="F12171" s="7">
        <v>43568</v>
      </c>
      <c r="G12171" s="7">
        <v>45364</v>
      </c>
      <c r="H12171" t="s">
        <v>86</v>
      </c>
      <c r="I12171" t="s">
        <v>87</v>
      </c>
      <c r="J12171" s="7">
        <v>44755</v>
      </c>
      <c r="K12171" s="7">
        <v>43683</v>
      </c>
      <c r="L12171" s="7">
        <v>45364</v>
      </c>
      <c r="M12171" t="s">
        <v>86</v>
      </c>
      <c r="N12171" t="s">
        <v>92</v>
      </c>
      <c r="O12171">
        <v>2026</v>
      </c>
      <c r="P12171" s="2">
        <v>2</v>
      </c>
      <c r="Q12171" t="s">
        <v>80</v>
      </c>
      <c r="R12171" s="8">
        <v>46267</v>
      </c>
      <c r="S12171" s="2">
        <v>1</v>
      </c>
      <c r="T12171" s="2" t="s">
        <v>81</v>
      </c>
    </row>
    <row r="12172" spans="1:20" x14ac:dyDescent="0.25">
      <c r="A12172">
        <v>1120551302</v>
      </c>
      <c r="B12172">
        <v>117214402</v>
      </c>
      <c r="C12172" t="s">
        <v>82</v>
      </c>
      <c r="D12172" t="s">
        <v>83</v>
      </c>
      <c r="E12172" t="s">
        <v>76</v>
      </c>
      <c r="F12172" s="7">
        <v>43596</v>
      </c>
      <c r="G12172" s="7">
        <v>43776</v>
      </c>
      <c r="H12172" t="s">
        <v>77</v>
      </c>
      <c r="I12172" t="s">
        <v>78</v>
      </c>
      <c r="J12172" s="7">
        <v>45727</v>
      </c>
      <c r="K12172" s="7">
        <v>45853</v>
      </c>
      <c r="L12172" s="7">
        <v>43776</v>
      </c>
      <c r="M12172" t="s">
        <v>77</v>
      </c>
      <c r="N12172" t="s">
        <v>79</v>
      </c>
      <c r="O12172">
        <v>2026</v>
      </c>
      <c r="P12172" s="2">
        <v>2</v>
      </c>
      <c r="Q12172" t="s">
        <v>80</v>
      </c>
      <c r="R12172" s="8">
        <v>46267</v>
      </c>
      <c r="S12172" s="2">
        <v>1</v>
      </c>
      <c r="T12172" s="2" t="s">
        <v>81</v>
      </c>
    </row>
    <row r="12173" spans="1:20" x14ac:dyDescent="0.25">
      <c r="A12173">
        <v>1120551921</v>
      </c>
      <c r="B12173">
        <v>119074054</v>
      </c>
      <c r="C12173" t="s">
        <v>82</v>
      </c>
      <c r="D12173" t="s">
        <v>83</v>
      </c>
      <c r="E12173" t="s">
        <v>76</v>
      </c>
      <c r="F12173" s="7">
        <v>43979</v>
      </c>
      <c r="G12173" s="7">
        <v>45805</v>
      </c>
      <c r="H12173" t="s">
        <v>77</v>
      </c>
      <c r="I12173" t="s">
        <v>78</v>
      </c>
      <c r="J12173" s="7">
        <v>45932</v>
      </c>
      <c r="K12173" s="7">
        <v>44080</v>
      </c>
      <c r="L12173" s="7">
        <v>45805</v>
      </c>
      <c r="M12173" t="s">
        <v>77</v>
      </c>
      <c r="N12173" t="s">
        <v>79</v>
      </c>
      <c r="O12173">
        <v>2026</v>
      </c>
      <c r="P12173" s="2">
        <v>2</v>
      </c>
      <c r="Q12173" t="s">
        <v>80</v>
      </c>
      <c r="R12173" s="8">
        <v>46267</v>
      </c>
      <c r="S12173" s="2">
        <v>1</v>
      </c>
      <c r="T12173" s="2" t="s">
        <v>81</v>
      </c>
    </row>
    <row r="12174" spans="1:20" x14ac:dyDescent="0.25">
      <c r="A12174">
        <v>1120552021</v>
      </c>
      <c r="B12174">
        <v>119182456</v>
      </c>
      <c r="C12174" t="s">
        <v>82</v>
      </c>
      <c r="D12174" t="s">
        <v>88</v>
      </c>
      <c r="E12174" t="s">
        <v>76</v>
      </c>
      <c r="F12174" s="7">
        <v>44000</v>
      </c>
      <c r="G12174" s="7">
        <v>45826</v>
      </c>
      <c r="H12174" t="s">
        <v>77</v>
      </c>
      <c r="I12174" t="s">
        <v>78</v>
      </c>
      <c r="J12174" s="7">
        <v>45521</v>
      </c>
      <c r="K12174" s="7">
        <v>45689</v>
      </c>
      <c r="L12174" s="7">
        <v>45826</v>
      </c>
      <c r="M12174" t="s">
        <v>77</v>
      </c>
      <c r="N12174" t="s">
        <v>79</v>
      </c>
      <c r="O12174">
        <v>2026</v>
      </c>
      <c r="P12174" s="2">
        <v>2</v>
      </c>
      <c r="Q12174" t="s">
        <v>80</v>
      </c>
      <c r="R12174" s="8">
        <v>46267</v>
      </c>
      <c r="S12174" s="2">
        <v>1</v>
      </c>
      <c r="T12174" s="2" t="s">
        <v>81</v>
      </c>
    </row>
    <row r="12175" spans="1:20" x14ac:dyDescent="0.25">
      <c r="A12175">
        <v>1120552022</v>
      </c>
      <c r="B12175">
        <v>119182456</v>
      </c>
      <c r="C12175" t="s">
        <v>82</v>
      </c>
      <c r="D12175" t="s">
        <v>88</v>
      </c>
      <c r="E12175" t="s">
        <v>76</v>
      </c>
      <c r="F12175" s="7">
        <v>44000</v>
      </c>
      <c r="G12175" s="7">
        <v>45826</v>
      </c>
      <c r="H12175" t="s">
        <v>77</v>
      </c>
      <c r="I12175" t="s">
        <v>78</v>
      </c>
      <c r="J12175" s="7">
        <v>45521</v>
      </c>
      <c r="K12175" s="7">
        <v>44488</v>
      </c>
      <c r="L12175" s="7">
        <v>45826</v>
      </c>
      <c r="M12175" t="s">
        <v>77</v>
      </c>
      <c r="N12175" t="s">
        <v>79</v>
      </c>
      <c r="O12175">
        <v>2026</v>
      </c>
      <c r="P12175" s="2">
        <v>2</v>
      </c>
      <c r="Q12175" t="s">
        <v>80</v>
      </c>
      <c r="R12175" s="8">
        <v>46267</v>
      </c>
      <c r="S12175" s="2">
        <v>1</v>
      </c>
      <c r="T12175" s="2" t="s">
        <v>81</v>
      </c>
    </row>
    <row r="12176" spans="1:20" x14ac:dyDescent="0.25">
      <c r="A12176">
        <v>1120552031</v>
      </c>
      <c r="B12176">
        <v>119189928</v>
      </c>
      <c r="C12176" t="s">
        <v>74</v>
      </c>
      <c r="D12176" t="s">
        <v>88</v>
      </c>
      <c r="E12176" t="s">
        <v>76</v>
      </c>
      <c r="F12176" s="7">
        <v>44001</v>
      </c>
      <c r="G12176" s="7">
        <v>45827</v>
      </c>
      <c r="H12176" t="s">
        <v>77</v>
      </c>
      <c r="I12176" t="s">
        <v>78</v>
      </c>
      <c r="J12176" s="7">
        <v>45546</v>
      </c>
      <c r="K12176" s="7">
        <v>44488</v>
      </c>
      <c r="L12176" s="7">
        <v>45827</v>
      </c>
      <c r="M12176" t="s">
        <v>77</v>
      </c>
      <c r="N12176" t="s">
        <v>79</v>
      </c>
      <c r="O12176">
        <v>2026</v>
      </c>
      <c r="P12176" s="2">
        <v>2</v>
      </c>
      <c r="Q12176" t="s">
        <v>80</v>
      </c>
      <c r="R12176" s="8">
        <v>46267</v>
      </c>
      <c r="S12176" s="2">
        <v>1</v>
      </c>
      <c r="T12176" s="2" t="s">
        <v>81</v>
      </c>
    </row>
    <row r="12177" spans="1:20" x14ac:dyDescent="0.25">
      <c r="A12177">
        <v>1120552377</v>
      </c>
      <c r="B12177">
        <v>119524456</v>
      </c>
      <c r="C12177" t="s">
        <v>91</v>
      </c>
      <c r="D12177" t="s">
        <v>75</v>
      </c>
      <c r="E12177" t="s">
        <v>76</v>
      </c>
      <c r="F12177" s="7">
        <v>44041</v>
      </c>
      <c r="G12177" s="7">
        <v>45867</v>
      </c>
      <c r="H12177" t="s">
        <v>77</v>
      </c>
      <c r="I12177" t="s">
        <v>78</v>
      </c>
      <c r="J12177" s="7">
        <v>45692</v>
      </c>
      <c r="K12177" s="7">
        <v>46121</v>
      </c>
      <c r="L12177" s="7">
        <v>45867</v>
      </c>
      <c r="M12177" t="s">
        <v>77</v>
      </c>
      <c r="N12177" t="s">
        <v>79</v>
      </c>
      <c r="O12177">
        <v>2026</v>
      </c>
      <c r="P12177" s="2">
        <v>2</v>
      </c>
      <c r="Q12177" t="s">
        <v>80</v>
      </c>
      <c r="R12177" s="8">
        <v>46267</v>
      </c>
      <c r="S12177" s="2">
        <v>1</v>
      </c>
      <c r="T12177" s="2" t="s">
        <v>81</v>
      </c>
    </row>
    <row r="12178" spans="1:20" x14ac:dyDescent="0.25">
      <c r="A12178">
        <v>1120552442</v>
      </c>
      <c r="B12178">
        <v>119569455</v>
      </c>
      <c r="C12178" t="s">
        <v>90</v>
      </c>
      <c r="D12178" t="s">
        <v>88</v>
      </c>
      <c r="E12178" t="s">
        <v>76</v>
      </c>
      <c r="F12178" s="7">
        <v>44049</v>
      </c>
      <c r="G12178" s="7">
        <v>45875</v>
      </c>
      <c r="H12178" t="s">
        <v>77</v>
      </c>
      <c r="I12178" t="s">
        <v>78</v>
      </c>
      <c r="J12178" s="7">
        <v>45208</v>
      </c>
      <c r="K12178" s="7">
        <v>45957</v>
      </c>
      <c r="L12178" s="7">
        <v>45875</v>
      </c>
      <c r="M12178" t="s">
        <v>77</v>
      </c>
      <c r="N12178" t="s">
        <v>92</v>
      </c>
      <c r="O12178">
        <v>2026</v>
      </c>
      <c r="P12178" s="2">
        <v>2</v>
      </c>
      <c r="Q12178" t="s">
        <v>80</v>
      </c>
      <c r="R12178" s="8">
        <v>46267</v>
      </c>
      <c r="S12178" s="2">
        <v>1</v>
      </c>
      <c r="T12178" s="2" t="s">
        <v>81</v>
      </c>
    </row>
    <row r="12179" spans="1:20" x14ac:dyDescent="0.25">
      <c r="A12179">
        <v>1120553053</v>
      </c>
      <c r="B12179">
        <v>119897961</v>
      </c>
      <c r="C12179" t="s">
        <v>97</v>
      </c>
      <c r="D12179" t="s">
        <v>75</v>
      </c>
      <c r="E12179" t="s">
        <v>76</v>
      </c>
      <c r="F12179" s="7">
        <v>44117</v>
      </c>
      <c r="G12179" s="7">
        <v>45943</v>
      </c>
      <c r="H12179" t="s">
        <v>77</v>
      </c>
      <c r="I12179" t="s">
        <v>78</v>
      </c>
      <c r="J12179" s="7">
        <v>45239</v>
      </c>
      <c r="K12179" s="7">
        <v>44141</v>
      </c>
      <c r="L12179" s="7">
        <v>45943</v>
      </c>
      <c r="M12179" t="s">
        <v>77</v>
      </c>
      <c r="N12179" t="s">
        <v>92</v>
      </c>
      <c r="O12179">
        <v>2026</v>
      </c>
      <c r="P12179" s="2">
        <v>2</v>
      </c>
      <c r="Q12179" t="s">
        <v>80</v>
      </c>
      <c r="R12179" s="8">
        <v>46267</v>
      </c>
      <c r="S12179" s="2">
        <v>1</v>
      </c>
      <c r="T12179" s="2" t="s">
        <v>81</v>
      </c>
    </row>
    <row r="12180" spans="1:20" x14ac:dyDescent="0.25">
      <c r="A12180">
        <v>1120553131</v>
      </c>
      <c r="B12180">
        <v>119949882</v>
      </c>
      <c r="C12180" t="s">
        <v>74</v>
      </c>
      <c r="D12180" t="s">
        <v>75</v>
      </c>
      <c r="E12180" t="s">
        <v>76</v>
      </c>
      <c r="F12180" s="7">
        <v>44130</v>
      </c>
      <c r="G12180" s="7">
        <v>44495</v>
      </c>
      <c r="H12180" t="s">
        <v>86</v>
      </c>
      <c r="I12180" t="s">
        <v>87</v>
      </c>
      <c r="J12180" s="7">
        <v>45856</v>
      </c>
      <c r="K12180" s="7">
        <v>46010</v>
      </c>
      <c r="L12180" s="7">
        <v>44495</v>
      </c>
      <c r="M12180" t="s">
        <v>86</v>
      </c>
      <c r="N12180" t="s">
        <v>79</v>
      </c>
      <c r="O12180">
        <v>2026</v>
      </c>
      <c r="P12180" s="2">
        <v>2</v>
      </c>
      <c r="Q12180" t="s">
        <v>80</v>
      </c>
      <c r="R12180" s="8">
        <v>46267</v>
      </c>
      <c r="S12180" s="2">
        <v>1</v>
      </c>
      <c r="T12180" s="2" t="s">
        <v>81</v>
      </c>
    </row>
    <row r="12181" spans="1:20" x14ac:dyDescent="0.25">
      <c r="A12181">
        <v>1120553229</v>
      </c>
      <c r="B12181">
        <v>119995798</v>
      </c>
      <c r="C12181" t="s">
        <v>96</v>
      </c>
      <c r="D12181" t="s">
        <v>75</v>
      </c>
      <c r="E12181" t="s">
        <v>76</v>
      </c>
      <c r="F12181" s="7">
        <v>44142</v>
      </c>
      <c r="G12181" s="7">
        <v>44507</v>
      </c>
      <c r="H12181" t="s">
        <v>86</v>
      </c>
      <c r="I12181" t="s">
        <v>87</v>
      </c>
      <c r="J12181" s="7">
        <v>45862</v>
      </c>
      <c r="K12181" s="7">
        <v>46107</v>
      </c>
      <c r="L12181" s="7">
        <v>44507</v>
      </c>
      <c r="M12181" t="s">
        <v>86</v>
      </c>
      <c r="N12181" t="s">
        <v>79</v>
      </c>
      <c r="O12181">
        <v>2026</v>
      </c>
      <c r="P12181" s="2">
        <v>2</v>
      </c>
      <c r="Q12181" t="s">
        <v>80</v>
      </c>
      <c r="R12181" s="8">
        <v>46267</v>
      </c>
      <c r="S12181" s="2">
        <v>1</v>
      </c>
      <c r="T12181" s="2" t="s">
        <v>81</v>
      </c>
    </row>
    <row r="12182" spans="1:20" x14ac:dyDescent="0.25">
      <c r="A12182">
        <v>1120553514</v>
      </c>
      <c r="B12182">
        <v>120720846</v>
      </c>
      <c r="C12182" t="s">
        <v>96</v>
      </c>
      <c r="D12182" t="s">
        <v>75</v>
      </c>
      <c r="E12182" t="s">
        <v>76</v>
      </c>
      <c r="F12182" s="7">
        <v>44286</v>
      </c>
      <c r="G12182" s="7">
        <v>44651</v>
      </c>
      <c r="H12182" t="s">
        <v>77</v>
      </c>
      <c r="I12182" t="s">
        <v>78</v>
      </c>
      <c r="J12182" s="7">
        <v>46148</v>
      </c>
      <c r="K12182" s="7">
        <v>46081</v>
      </c>
      <c r="L12182" s="7">
        <v>44651</v>
      </c>
      <c r="M12182" t="s">
        <v>77</v>
      </c>
      <c r="N12182" t="s">
        <v>79</v>
      </c>
      <c r="O12182">
        <v>2026</v>
      </c>
      <c r="P12182" s="2">
        <v>2</v>
      </c>
      <c r="Q12182" t="s">
        <v>80</v>
      </c>
      <c r="R12182" s="8">
        <v>46267</v>
      </c>
      <c r="S12182" s="2">
        <v>1</v>
      </c>
      <c r="T12182" s="2" t="s">
        <v>81</v>
      </c>
    </row>
    <row r="12183" spans="1:20" x14ac:dyDescent="0.25">
      <c r="A12183">
        <v>1120553581</v>
      </c>
      <c r="B12183">
        <v>120820773</v>
      </c>
      <c r="C12183" t="s">
        <v>91</v>
      </c>
      <c r="D12183" t="s">
        <v>75</v>
      </c>
      <c r="E12183" t="s">
        <v>76</v>
      </c>
      <c r="F12183" s="7">
        <v>44301</v>
      </c>
      <c r="G12183" s="7">
        <v>46127</v>
      </c>
      <c r="H12183" t="s">
        <v>77</v>
      </c>
      <c r="I12183" t="s">
        <v>78</v>
      </c>
      <c r="J12183" s="7">
        <v>46160</v>
      </c>
      <c r="K12183" s="7">
        <v>44301</v>
      </c>
      <c r="L12183" s="7">
        <v>46127</v>
      </c>
      <c r="M12183" t="s">
        <v>77</v>
      </c>
      <c r="N12183" t="s">
        <v>79</v>
      </c>
      <c r="O12183">
        <v>2026</v>
      </c>
      <c r="P12183" s="2">
        <v>2</v>
      </c>
      <c r="Q12183" t="s">
        <v>80</v>
      </c>
      <c r="R12183" s="8">
        <v>46267</v>
      </c>
      <c r="S12183" s="2">
        <v>1</v>
      </c>
      <c r="T12183" s="2" t="s">
        <v>81</v>
      </c>
    </row>
    <row r="12184" spans="1:20" x14ac:dyDescent="0.25">
      <c r="A12184">
        <v>1120553973</v>
      </c>
      <c r="B12184">
        <v>121595877</v>
      </c>
      <c r="C12184" t="s">
        <v>82</v>
      </c>
      <c r="D12184" t="s">
        <v>83</v>
      </c>
      <c r="E12184" t="s">
        <v>76</v>
      </c>
      <c r="F12184" s="7">
        <v>44371</v>
      </c>
      <c r="G12184" s="7">
        <v>44554</v>
      </c>
      <c r="H12184" t="s">
        <v>77</v>
      </c>
      <c r="I12184" t="s">
        <v>84</v>
      </c>
      <c r="J12184" s="7">
        <v>45432</v>
      </c>
      <c r="K12184" s="7">
        <v>46006</v>
      </c>
      <c r="L12184" s="7">
        <v>44554</v>
      </c>
      <c r="M12184" t="s">
        <v>77</v>
      </c>
      <c r="N12184" t="s">
        <v>79</v>
      </c>
      <c r="O12184">
        <v>2026</v>
      </c>
      <c r="P12184" s="2">
        <v>2</v>
      </c>
      <c r="Q12184" t="s">
        <v>80</v>
      </c>
      <c r="R12184" s="8">
        <v>46267</v>
      </c>
      <c r="S12184" s="2">
        <v>1</v>
      </c>
      <c r="T12184" s="2" t="s">
        <v>81</v>
      </c>
    </row>
    <row r="12185" spans="1:20" x14ac:dyDescent="0.25">
      <c r="A12185">
        <v>1120554055</v>
      </c>
      <c r="B12185">
        <v>121655617</v>
      </c>
      <c r="C12185" t="s">
        <v>82</v>
      </c>
      <c r="D12185" t="s">
        <v>88</v>
      </c>
      <c r="E12185" t="s">
        <v>76</v>
      </c>
      <c r="F12185" s="7">
        <v>44362</v>
      </c>
      <c r="G12185" s="7">
        <v>44727</v>
      </c>
      <c r="H12185" t="s">
        <v>77</v>
      </c>
      <c r="I12185" t="s">
        <v>78</v>
      </c>
      <c r="J12185" s="7">
        <v>45633</v>
      </c>
      <c r="K12185" s="7">
        <v>45793</v>
      </c>
      <c r="L12185" s="7">
        <v>44727</v>
      </c>
      <c r="M12185" t="s">
        <v>77</v>
      </c>
      <c r="N12185" t="s">
        <v>79</v>
      </c>
      <c r="O12185">
        <v>2026</v>
      </c>
      <c r="P12185" s="2">
        <v>2</v>
      </c>
      <c r="Q12185" t="s">
        <v>80</v>
      </c>
      <c r="R12185" s="8">
        <v>46267</v>
      </c>
      <c r="S12185" s="2">
        <v>1</v>
      </c>
      <c r="T12185" s="2" t="s">
        <v>81</v>
      </c>
    </row>
    <row r="12186" spans="1:20" x14ac:dyDescent="0.25">
      <c r="A12186">
        <v>1120554355</v>
      </c>
      <c r="B12186">
        <v>121819925</v>
      </c>
      <c r="C12186" t="s">
        <v>82</v>
      </c>
      <c r="D12186" t="s">
        <v>75</v>
      </c>
      <c r="E12186" t="s">
        <v>76</v>
      </c>
      <c r="F12186" s="7">
        <v>44328</v>
      </c>
      <c r="G12186" s="7">
        <v>46154</v>
      </c>
      <c r="H12186" t="s">
        <v>77</v>
      </c>
      <c r="I12186" t="s">
        <v>78</v>
      </c>
      <c r="J12186" s="7">
        <v>45534</v>
      </c>
      <c r="K12186" s="7">
        <v>46114</v>
      </c>
      <c r="L12186" s="7">
        <v>46154</v>
      </c>
      <c r="M12186" t="s">
        <v>77</v>
      </c>
      <c r="N12186" t="s">
        <v>79</v>
      </c>
      <c r="O12186">
        <v>2026</v>
      </c>
      <c r="P12186" s="2">
        <v>2</v>
      </c>
      <c r="Q12186" t="s">
        <v>80</v>
      </c>
      <c r="R12186" s="8">
        <v>46267</v>
      </c>
      <c r="S12186" s="2">
        <v>1</v>
      </c>
      <c r="T12186" s="2" t="s">
        <v>81</v>
      </c>
    </row>
    <row r="12187" spans="1:20" x14ac:dyDescent="0.25">
      <c r="A12187">
        <v>1120554508</v>
      </c>
      <c r="B12187">
        <v>121891055</v>
      </c>
      <c r="C12187" t="s">
        <v>82</v>
      </c>
      <c r="D12187" t="s">
        <v>75</v>
      </c>
      <c r="E12187" t="s">
        <v>76</v>
      </c>
      <c r="F12187" s="7">
        <v>44420</v>
      </c>
      <c r="G12187" s="7">
        <v>45516</v>
      </c>
      <c r="H12187" t="s">
        <v>77</v>
      </c>
      <c r="I12187" t="s">
        <v>78</v>
      </c>
      <c r="J12187" s="7"/>
      <c r="K12187" s="7">
        <v>45057</v>
      </c>
      <c r="L12187" s="7">
        <v>45516</v>
      </c>
      <c r="M12187" t="s">
        <v>77</v>
      </c>
      <c r="N12187"/>
      <c r="O12187">
        <v>2026</v>
      </c>
      <c r="P12187" s="2">
        <v>2</v>
      </c>
      <c r="Q12187" t="s">
        <v>80</v>
      </c>
      <c r="R12187" s="8">
        <v>46267</v>
      </c>
      <c r="S12187" s="2">
        <v>1</v>
      </c>
      <c r="T12187" s="2" t="s">
        <v>81</v>
      </c>
    </row>
    <row r="12188" spans="1:20" x14ac:dyDescent="0.25">
      <c r="A12188">
        <v>1120555373</v>
      </c>
      <c r="B12188">
        <v>122267030</v>
      </c>
      <c r="C12188" t="s">
        <v>82</v>
      </c>
      <c r="D12188" t="s">
        <v>83</v>
      </c>
      <c r="E12188" t="s">
        <v>76</v>
      </c>
      <c r="F12188" s="7">
        <v>44497</v>
      </c>
      <c r="G12188" s="7">
        <v>46323</v>
      </c>
      <c r="H12188" t="s">
        <v>86</v>
      </c>
      <c r="I12188" t="s">
        <v>87</v>
      </c>
      <c r="J12188" s="7"/>
      <c r="K12188" s="7">
        <v>45994</v>
      </c>
      <c r="L12188" s="7">
        <v>46323</v>
      </c>
      <c r="M12188" t="s">
        <v>86</v>
      </c>
      <c r="N12188"/>
      <c r="O12188">
        <v>2026</v>
      </c>
      <c r="P12188" s="2">
        <v>2</v>
      </c>
      <c r="Q12188" t="s">
        <v>80</v>
      </c>
      <c r="R12188" s="8">
        <v>46267</v>
      </c>
      <c r="S12188" s="2">
        <v>1</v>
      </c>
      <c r="T12188" s="2" t="s">
        <v>81</v>
      </c>
    </row>
    <row r="12189" spans="1:20" x14ac:dyDescent="0.25">
      <c r="A12189">
        <v>1120555458</v>
      </c>
      <c r="B12189">
        <v>122318564</v>
      </c>
      <c r="C12189" t="s">
        <v>96</v>
      </c>
      <c r="D12189" t="s">
        <v>75</v>
      </c>
      <c r="E12189" t="s">
        <v>76</v>
      </c>
      <c r="F12189" s="7">
        <v>44504</v>
      </c>
      <c r="G12189" s="7">
        <v>44869</v>
      </c>
      <c r="H12189" t="s">
        <v>86</v>
      </c>
      <c r="I12189" t="s">
        <v>87</v>
      </c>
      <c r="J12189" s="7">
        <v>46043</v>
      </c>
      <c r="K12189" s="7">
        <v>44504</v>
      </c>
      <c r="L12189" s="7">
        <v>44869</v>
      </c>
      <c r="M12189" t="s">
        <v>86</v>
      </c>
      <c r="N12189" t="s">
        <v>79</v>
      </c>
      <c r="O12189">
        <v>2026</v>
      </c>
      <c r="P12189" s="2">
        <v>2</v>
      </c>
      <c r="Q12189" t="s">
        <v>80</v>
      </c>
      <c r="R12189" s="8">
        <v>46267</v>
      </c>
      <c r="S12189" s="2">
        <v>1</v>
      </c>
      <c r="T12189" s="2" t="s">
        <v>81</v>
      </c>
    </row>
    <row r="12190" spans="1:20" x14ac:dyDescent="0.25">
      <c r="A12190">
        <v>1120555636</v>
      </c>
      <c r="B12190">
        <v>122386985</v>
      </c>
      <c r="C12190" t="s">
        <v>82</v>
      </c>
      <c r="D12190" t="s">
        <v>75</v>
      </c>
      <c r="E12190" t="s">
        <v>76</v>
      </c>
      <c r="F12190" s="7">
        <v>44517</v>
      </c>
      <c r="G12190" s="7">
        <v>44882</v>
      </c>
      <c r="H12190" t="s">
        <v>77</v>
      </c>
      <c r="I12190" t="s">
        <v>78</v>
      </c>
      <c r="J12190" s="7"/>
      <c r="K12190" s="7">
        <v>44518</v>
      </c>
      <c r="L12190" s="7">
        <v>44882</v>
      </c>
      <c r="M12190" t="s">
        <v>77</v>
      </c>
      <c r="N12190"/>
      <c r="O12190">
        <v>2026</v>
      </c>
      <c r="P12190" s="2">
        <v>2</v>
      </c>
      <c r="Q12190" t="s">
        <v>80</v>
      </c>
      <c r="R12190" s="8">
        <v>46267</v>
      </c>
      <c r="S12190" s="2">
        <v>1</v>
      </c>
      <c r="T12190" s="2" t="s">
        <v>81</v>
      </c>
    </row>
    <row r="12191" spans="1:20" x14ac:dyDescent="0.25">
      <c r="A12191">
        <v>1120555951</v>
      </c>
      <c r="B12191">
        <v>123148435</v>
      </c>
      <c r="C12191" t="s">
        <v>85</v>
      </c>
      <c r="D12191" t="s">
        <v>88</v>
      </c>
      <c r="E12191" t="s">
        <v>76</v>
      </c>
      <c r="F12191" s="7">
        <v>44637</v>
      </c>
      <c r="G12191" s="7">
        <v>46463</v>
      </c>
      <c r="H12191" t="s">
        <v>86</v>
      </c>
      <c r="I12191" t="s">
        <v>87</v>
      </c>
      <c r="J12191" s="7">
        <v>45378</v>
      </c>
      <c r="K12191" s="7">
        <v>45970</v>
      </c>
      <c r="L12191" s="7">
        <v>46463</v>
      </c>
      <c r="M12191" t="s">
        <v>86</v>
      </c>
      <c r="N12191" t="s">
        <v>92</v>
      </c>
      <c r="O12191">
        <v>2026</v>
      </c>
      <c r="P12191" s="2">
        <v>2</v>
      </c>
      <c r="Q12191" t="s">
        <v>80</v>
      </c>
      <c r="R12191" s="8">
        <v>46267</v>
      </c>
      <c r="S12191" s="2">
        <v>1</v>
      </c>
      <c r="T12191" s="2" t="s">
        <v>81</v>
      </c>
    </row>
    <row r="12192" spans="1:20" x14ac:dyDescent="0.25">
      <c r="A12192">
        <v>1120556177</v>
      </c>
      <c r="B12192">
        <v>123338658</v>
      </c>
      <c r="C12192" t="s">
        <v>74</v>
      </c>
      <c r="D12192" t="s">
        <v>83</v>
      </c>
      <c r="E12192" t="s">
        <v>76</v>
      </c>
      <c r="F12192" s="7">
        <v>44666</v>
      </c>
      <c r="G12192" s="7">
        <v>46492</v>
      </c>
      <c r="H12192" t="s">
        <v>77</v>
      </c>
      <c r="I12192" t="s">
        <v>84</v>
      </c>
      <c r="J12192" s="7">
        <v>45914</v>
      </c>
      <c r="K12192" s="7">
        <v>44667</v>
      </c>
      <c r="L12192" s="7">
        <v>46492</v>
      </c>
      <c r="M12192" t="s">
        <v>77</v>
      </c>
      <c r="N12192" t="s">
        <v>79</v>
      </c>
      <c r="O12192">
        <v>2026</v>
      </c>
      <c r="P12192" s="2">
        <v>2</v>
      </c>
      <c r="Q12192" t="s">
        <v>80</v>
      </c>
      <c r="R12192" s="8">
        <v>46267</v>
      </c>
      <c r="S12192" s="2">
        <v>1</v>
      </c>
      <c r="T12192" s="2" t="s">
        <v>81</v>
      </c>
    </row>
    <row r="12193" spans="1:20" x14ac:dyDescent="0.25">
      <c r="A12193">
        <v>1120556350</v>
      </c>
      <c r="B12193">
        <v>123422336</v>
      </c>
      <c r="C12193" t="s">
        <v>82</v>
      </c>
      <c r="D12193" t="s">
        <v>75</v>
      </c>
      <c r="E12193" t="s">
        <v>76</v>
      </c>
      <c r="F12193" s="7">
        <v>44677</v>
      </c>
      <c r="G12193" s="7">
        <v>45042</v>
      </c>
      <c r="H12193" t="s">
        <v>77</v>
      </c>
      <c r="I12193" t="s">
        <v>78</v>
      </c>
      <c r="J12193" s="7"/>
      <c r="K12193" s="7">
        <v>44684</v>
      </c>
      <c r="L12193" s="7">
        <v>45042</v>
      </c>
      <c r="M12193" t="s">
        <v>77</v>
      </c>
      <c r="N12193"/>
      <c r="O12193">
        <v>2026</v>
      </c>
      <c r="P12193" s="2">
        <v>2</v>
      </c>
      <c r="Q12193" t="s">
        <v>80</v>
      </c>
      <c r="R12193" s="8">
        <v>46267</v>
      </c>
      <c r="S12193" s="2">
        <v>1</v>
      </c>
      <c r="T12193" s="2" t="s">
        <v>81</v>
      </c>
    </row>
    <row r="12194" spans="1:20" x14ac:dyDescent="0.25">
      <c r="A12194">
        <v>1120556521</v>
      </c>
      <c r="B12194">
        <v>123516050</v>
      </c>
      <c r="C12194" t="s">
        <v>74</v>
      </c>
      <c r="D12194" t="s">
        <v>75</v>
      </c>
      <c r="E12194" t="s">
        <v>76</v>
      </c>
      <c r="F12194" s="7">
        <v>44686</v>
      </c>
      <c r="G12194" s="7">
        <v>45051</v>
      </c>
      <c r="H12194" t="s">
        <v>86</v>
      </c>
      <c r="I12194" t="s">
        <v>87</v>
      </c>
      <c r="J12194" s="7">
        <v>45899</v>
      </c>
      <c r="K12194" s="7">
        <v>46078</v>
      </c>
      <c r="L12194" s="7">
        <v>45051</v>
      </c>
      <c r="M12194" t="s">
        <v>86</v>
      </c>
      <c r="N12194" t="s">
        <v>79</v>
      </c>
      <c r="O12194">
        <v>2026</v>
      </c>
      <c r="P12194" s="2">
        <v>2</v>
      </c>
      <c r="Q12194" t="s">
        <v>80</v>
      </c>
      <c r="R12194" s="8">
        <v>46267</v>
      </c>
      <c r="S12194" s="2">
        <v>1</v>
      </c>
      <c r="T12194" s="2" t="s">
        <v>81</v>
      </c>
    </row>
    <row r="12195" spans="1:20" x14ac:dyDescent="0.25">
      <c r="A12195">
        <v>1120556636</v>
      </c>
      <c r="B12195">
        <v>123584544</v>
      </c>
      <c r="C12195" t="s">
        <v>82</v>
      </c>
      <c r="D12195" t="s">
        <v>83</v>
      </c>
      <c r="E12195" t="s">
        <v>76</v>
      </c>
      <c r="F12195" s="7">
        <v>44694</v>
      </c>
      <c r="G12195" s="7">
        <v>44878</v>
      </c>
      <c r="H12195" t="s">
        <v>77</v>
      </c>
      <c r="I12195" t="s">
        <v>84</v>
      </c>
      <c r="J12195" s="7">
        <v>45495</v>
      </c>
      <c r="K12195" s="7">
        <v>45748</v>
      </c>
      <c r="L12195" s="7">
        <v>44878</v>
      </c>
      <c r="M12195" t="s">
        <v>77</v>
      </c>
      <c r="N12195" t="s">
        <v>79</v>
      </c>
      <c r="O12195">
        <v>2026</v>
      </c>
      <c r="P12195" s="2">
        <v>2</v>
      </c>
      <c r="Q12195" t="s">
        <v>80</v>
      </c>
      <c r="R12195" s="8">
        <v>46267</v>
      </c>
      <c r="S12195" s="2">
        <v>1</v>
      </c>
      <c r="T12195" s="2" t="s">
        <v>81</v>
      </c>
    </row>
    <row r="12196" spans="1:20" x14ac:dyDescent="0.25">
      <c r="A12196">
        <v>1120556639</v>
      </c>
      <c r="B12196">
        <v>123585489</v>
      </c>
      <c r="C12196" t="s">
        <v>74</v>
      </c>
      <c r="D12196" t="s">
        <v>75</v>
      </c>
      <c r="E12196" t="s">
        <v>76</v>
      </c>
      <c r="F12196" s="7">
        <v>44694</v>
      </c>
      <c r="G12196" s="7">
        <v>46520</v>
      </c>
      <c r="H12196" t="s">
        <v>86</v>
      </c>
      <c r="I12196" t="s">
        <v>87</v>
      </c>
      <c r="J12196" s="7"/>
      <c r="K12196" s="7">
        <v>44713</v>
      </c>
      <c r="L12196" s="7">
        <v>46520</v>
      </c>
      <c r="M12196" t="s">
        <v>86</v>
      </c>
      <c r="N12196"/>
      <c r="O12196">
        <v>2026</v>
      </c>
      <c r="P12196" s="2">
        <v>2</v>
      </c>
      <c r="Q12196" t="s">
        <v>80</v>
      </c>
      <c r="R12196" s="8">
        <v>46267</v>
      </c>
      <c r="S12196" s="2">
        <v>1</v>
      </c>
      <c r="T12196" s="2" t="s">
        <v>81</v>
      </c>
    </row>
    <row r="12197" spans="1:20" x14ac:dyDescent="0.25">
      <c r="A12197">
        <v>1120557085</v>
      </c>
      <c r="B12197">
        <v>123843215</v>
      </c>
      <c r="C12197" t="s">
        <v>82</v>
      </c>
      <c r="D12197" t="s">
        <v>75</v>
      </c>
      <c r="E12197" t="s">
        <v>76</v>
      </c>
      <c r="F12197" s="7">
        <v>44726</v>
      </c>
      <c r="G12197" s="7">
        <v>46552</v>
      </c>
      <c r="H12197" t="s">
        <v>77</v>
      </c>
      <c r="I12197" t="s">
        <v>78</v>
      </c>
      <c r="J12197" s="7">
        <v>46151</v>
      </c>
      <c r="K12197" s="7">
        <v>46130</v>
      </c>
      <c r="L12197" s="7">
        <v>46552</v>
      </c>
      <c r="M12197" t="s">
        <v>77</v>
      </c>
      <c r="N12197" t="s">
        <v>79</v>
      </c>
      <c r="O12197">
        <v>2026</v>
      </c>
      <c r="P12197" s="2">
        <v>2</v>
      </c>
      <c r="Q12197" t="s">
        <v>80</v>
      </c>
      <c r="R12197" s="8">
        <v>46267</v>
      </c>
      <c r="S12197" s="2">
        <v>1</v>
      </c>
      <c r="T12197" s="2" t="s">
        <v>81</v>
      </c>
    </row>
    <row r="12198" spans="1:20" x14ac:dyDescent="0.25">
      <c r="A12198">
        <v>1120557607</v>
      </c>
      <c r="B12198">
        <v>124099482</v>
      </c>
      <c r="C12198" t="s">
        <v>85</v>
      </c>
      <c r="D12198" t="s">
        <v>83</v>
      </c>
      <c r="E12198" t="s">
        <v>76</v>
      </c>
      <c r="F12198" s="7">
        <v>44757</v>
      </c>
      <c r="G12198" s="7">
        <v>46583</v>
      </c>
      <c r="H12198" t="s">
        <v>77</v>
      </c>
      <c r="I12198" t="s">
        <v>78</v>
      </c>
      <c r="J12198" s="7">
        <v>45923</v>
      </c>
      <c r="K12198" s="7">
        <v>46061</v>
      </c>
      <c r="L12198" s="7">
        <v>46583</v>
      </c>
      <c r="M12198" t="s">
        <v>77</v>
      </c>
      <c r="N12198" t="s">
        <v>79</v>
      </c>
      <c r="O12198">
        <v>2026</v>
      </c>
      <c r="P12198" s="2">
        <v>2</v>
      </c>
      <c r="Q12198" t="s">
        <v>80</v>
      </c>
      <c r="R12198" s="8">
        <v>46267</v>
      </c>
      <c r="S12198" s="2">
        <v>1</v>
      </c>
      <c r="T12198" s="2" t="s">
        <v>81</v>
      </c>
    </row>
    <row r="12199" spans="1:20" x14ac:dyDescent="0.25">
      <c r="A12199">
        <v>1120558562</v>
      </c>
      <c r="B12199">
        <v>124438585</v>
      </c>
      <c r="C12199" t="s">
        <v>82</v>
      </c>
      <c r="D12199" t="s">
        <v>75</v>
      </c>
      <c r="E12199" t="s">
        <v>76</v>
      </c>
      <c r="F12199" s="7">
        <v>44806</v>
      </c>
      <c r="G12199" s="7">
        <v>46632</v>
      </c>
      <c r="H12199" t="s">
        <v>77</v>
      </c>
      <c r="I12199" t="s">
        <v>78</v>
      </c>
      <c r="J12199" s="7">
        <v>46134</v>
      </c>
      <c r="K12199" s="7">
        <v>46014</v>
      </c>
      <c r="L12199" s="7">
        <v>46632</v>
      </c>
      <c r="M12199" t="s">
        <v>77</v>
      </c>
      <c r="N12199" t="s">
        <v>92</v>
      </c>
      <c r="O12199">
        <v>2026</v>
      </c>
      <c r="P12199" s="2">
        <v>2</v>
      </c>
      <c r="Q12199" t="s">
        <v>80</v>
      </c>
      <c r="R12199" s="8">
        <v>46267</v>
      </c>
      <c r="S12199" s="2">
        <v>1</v>
      </c>
      <c r="T12199" s="2" t="s">
        <v>81</v>
      </c>
    </row>
    <row r="12200" spans="1:20" x14ac:dyDescent="0.25">
      <c r="A12200">
        <v>1120559684</v>
      </c>
      <c r="B12200">
        <v>125423429</v>
      </c>
      <c r="C12200" t="s">
        <v>82</v>
      </c>
      <c r="D12200" t="s">
        <v>88</v>
      </c>
      <c r="E12200" t="s">
        <v>76</v>
      </c>
      <c r="F12200" s="7">
        <v>44958</v>
      </c>
      <c r="G12200" s="7">
        <v>45323</v>
      </c>
      <c r="H12200" t="s">
        <v>77</v>
      </c>
      <c r="I12200" t="s">
        <v>78</v>
      </c>
      <c r="J12200" s="7">
        <v>45571</v>
      </c>
      <c r="K12200" s="7">
        <v>45135</v>
      </c>
      <c r="L12200" s="7">
        <v>45323</v>
      </c>
      <c r="M12200" t="s">
        <v>77</v>
      </c>
      <c r="N12200" t="s">
        <v>79</v>
      </c>
      <c r="O12200">
        <v>2026</v>
      </c>
      <c r="P12200" s="2">
        <v>2</v>
      </c>
      <c r="Q12200" t="s">
        <v>80</v>
      </c>
      <c r="R12200" s="8">
        <v>46267</v>
      </c>
      <c r="S12200" s="2">
        <v>1</v>
      </c>
      <c r="T12200" s="2" t="s">
        <v>81</v>
      </c>
    </row>
    <row r="12201" spans="1:20" x14ac:dyDescent="0.25">
      <c r="A12201">
        <v>1120559686</v>
      </c>
      <c r="B12201">
        <v>125423429</v>
      </c>
      <c r="C12201" t="s">
        <v>82</v>
      </c>
      <c r="D12201" t="s">
        <v>88</v>
      </c>
      <c r="E12201" t="s">
        <v>76</v>
      </c>
      <c r="F12201" s="7">
        <v>44958</v>
      </c>
      <c r="G12201" s="7">
        <v>45323</v>
      </c>
      <c r="H12201" t="s">
        <v>77</v>
      </c>
      <c r="I12201" t="s">
        <v>78</v>
      </c>
      <c r="J12201" s="7">
        <v>45571</v>
      </c>
      <c r="K12201" s="7">
        <v>45748</v>
      </c>
      <c r="L12201" s="7">
        <v>45323</v>
      </c>
      <c r="M12201" t="s">
        <v>77</v>
      </c>
      <c r="N12201" t="s">
        <v>79</v>
      </c>
      <c r="O12201">
        <v>2026</v>
      </c>
      <c r="P12201" s="2">
        <v>2</v>
      </c>
      <c r="Q12201" t="s">
        <v>80</v>
      </c>
      <c r="R12201" s="8">
        <v>46267</v>
      </c>
      <c r="S12201" s="2">
        <v>1</v>
      </c>
      <c r="T12201" s="2" t="s">
        <v>81</v>
      </c>
    </row>
    <row r="12202" spans="1:20" x14ac:dyDescent="0.25">
      <c r="A12202">
        <v>1120560353</v>
      </c>
      <c r="B12202">
        <v>126137411</v>
      </c>
      <c r="C12202" t="s">
        <v>85</v>
      </c>
      <c r="D12202" t="s">
        <v>75</v>
      </c>
      <c r="E12202" t="s">
        <v>76</v>
      </c>
      <c r="F12202" s="7">
        <v>45062</v>
      </c>
      <c r="G12202" s="7">
        <v>45428</v>
      </c>
      <c r="H12202" t="s">
        <v>77</v>
      </c>
      <c r="I12202" t="s">
        <v>78</v>
      </c>
      <c r="J12202" s="7"/>
      <c r="K12202" s="7">
        <v>45069</v>
      </c>
      <c r="L12202" s="7">
        <v>45428</v>
      </c>
      <c r="M12202" t="s">
        <v>77</v>
      </c>
      <c r="N12202"/>
      <c r="O12202">
        <v>2026</v>
      </c>
      <c r="P12202" s="2">
        <v>2</v>
      </c>
      <c r="Q12202" t="s">
        <v>80</v>
      </c>
      <c r="R12202" s="8">
        <v>46267</v>
      </c>
      <c r="S12202" s="2">
        <v>1</v>
      </c>
      <c r="T12202" s="2" t="s">
        <v>81</v>
      </c>
    </row>
    <row r="12203" spans="1:20" x14ac:dyDescent="0.25">
      <c r="A12203">
        <v>1120560714</v>
      </c>
      <c r="B12203">
        <v>126314359</v>
      </c>
      <c r="C12203" t="s">
        <v>82</v>
      </c>
      <c r="D12203" t="s">
        <v>88</v>
      </c>
      <c r="E12203" t="s">
        <v>76</v>
      </c>
      <c r="F12203" s="7">
        <v>45084</v>
      </c>
      <c r="G12203" s="7">
        <v>45450</v>
      </c>
      <c r="H12203" t="s">
        <v>77</v>
      </c>
      <c r="I12203" t="s">
        <v>78</v>
      </c>
      <c r="J12203" s="7">
        <v>45432</v>
      </c>
      <c r="K12203" s="7">
        <v>45747</v>
      </c>
      <c r="L12203" s="7">
        <v>45450</v>
      </c>
      <c r="M12203" t="s">
        <v>77</v>
      </c>
      <c r="N12203" t="s">
        <v>79</v>
      </c>
      <c r="O12203">
        <v>2026</v>
      </c>
      <c r="P12203" s="2">
        <v>2</v>
      </c>
      <c r="Q12203" t="s">
        <v>80</v>
      </c>
      <c r="R12203" s="8">
        <v>46267</v>
      </c>
      <c r="S12203" s="2">
        <v>1</v>
      </c>
      <c r="T12203" s="2" t="s">
        <v>81</v>
      </c>
    </row>
    <row r="12204" spans="1:20" x14ac:dyDescent="0.25">
      <c r="A12204">
        <v>1120560914</v>
      </c>
      <c r="B12204">
        <v>126416931</v>
      </c>
      <c r="C12204" t="s">
        <v>74</v>
      </c>
      <c r="D12204" t="s">
        <v>88</v>
      </c>
      <c r="E12204" t="s">
        <v>76</v>
      </c>
      <c r="F12204" s="7">
        <v>45098</v>
      </c>
      <c r="G12204" s="7">
        <v>45464</v>
      </c>
      <c r="H12204" t="s">
        <v>77</v>
      </c>
      <c r="I12204" t="s">
        <v>84</v>
      </c>
      <c r="J12204" s="7">
        <v>45760</v>
      </c>
      <c r="K12204" s="7">
        <v>45747</v>
      </c>
      <c r="L12204" s="7">
        <v>45464</v>
      </c>
      <c r="M12204" t="s">
        <v>77</v>
      </c>
      <c r="N12204" t="s">
        <v>79</v>
      </c>
      <c r="O12204">
        <v>2026</v>
      </c>
      <c r="P12204" s="2">
        <v>2</v>
      </c>
      <c r="Q12204" t="s">
        <v>80</v>
      </c>
      <c r="R12204" s="8">
        <v>46267</v>
      </c>
      <c r="S12204" s="2">
        <v>1</v>
      </c>
      <c r="T12204" s="2" t="s">
        <v>81</v>
      </c>
    </row>
    <row r="12205" spans="1:20" x14ac:dyDescent="0.25">
      <c r="A12205">
        <v>1120561087</v>
      </c>
      <c r="B12205">
        <v>126490511</v>
      </c>
      <c r="C12205" t="s">
        <v>82</v>
      </c>
      <c r="D12205" t="s">
        <v>88</v>
      </c>
      <c r="E12205" t="s">
        <v>76</v>
      </c>
      <c r="F12205" s="7">
        <v>45107</v>
      </c>
      <c r="G12205" s="7">
        <v>45473</v>
      </c>
      <c r="H12205" t="s">
        <v>77</v>
      </c>
      <c r="I12205" t="s">
        <v>87</v>
      </c>
      <c r="J12205" s="7">
        <v>45437</v>
      </c>
      <c r="K12205" s="7">
        <v>45108</v>
      </c>
      <c r="L12205" s="7">
        <v>45473</v>
      </c>
      <c r="M12205" t="s">
        <v>77</v>
      </c>
      <c r="N12205" t="s">
        <v>79</v>
      </c>
      <c r="O12205">
        <v>2026</v>
      </c>
      <c r="P12205" s="2">
        <v>2</v>
      </c>
      <c r="Q12205" t="s">
        <v>80</v>
      </c>
      <c r="R12205" s="8">
        <v>46267</v>
      </c>
      <c r="S12205" s="2">
        <v>1</v>
      </c>
      <c r="T12205" s="2" t="s">
        <v>81</v>
      </c>
    </row>
    <row r="12206" spans="1:20" x14ac:dyDescent="0.25">
      <c r="A12206">
        <v>1120561088</v>
      </c>
      <c r="B12206">
        <v>126490511</v>
      </c>
      <c r="C12206" t="s">
        <v>82</v>
      </c>
      <c r="D12206" t="s">
        <v>88</v>
      </c>
      <c r="E12206" t="s">
        <v>76</v>
      </c>
      <c r="F12206" s="7">
        <v>45107</v>
      </c>
      <c r="G12206" s="7">
        <v>45473</v>
      </c>
      <c r="H12206" t="s">
        <v>77</v>
      </c>
      <c r="I12206" t="s">
        <v>87</v>
      </c>
      <c r="J12206" s="7">
        <v>45437</v>
      </c>
      <c r="K12206" s="7">
        <v>45748</v>
      </c>
      <c r="L12206" s="7">
        <v>45473</v>
      </c>
      <c r="M12206" t="s">
        <v>77</v>
      </c>
      <c r="N12206" t="s">
        <v>79</v>
      </c>
      <c r="O12206">
        <v>2026</v>
      </c>
      <c r="P12206" s="2">
        <v>2</v>
      </c>
      <c r="Q12206" t="s">
        <v>80</v>
      </c>
      <c r="R12206" s="8">
        <v>46267</v>
      </c>
      <c r="S12206" s="2">
        <v>1</v>
      </c>
      <c r="T12206" s="2" t="s">
        <v>81</v>
      </c>
    </row>
    <row r="12207" spans="1:20" x14ac:dyDescent="0.25">
      <c r="A12207">
        <v>1120561263</v>
      </c>
      <c r="B12207">
        <v>126593948</v>
      </c>
      <c r="C12207" t="s">
        <v>82</v>
      </c>
      <c r="D12207" t="s">
        <v>88</v>
      </c>
      <c r="E12207" t="s">
        <v>76</v>
      </c>
      <c r="F12207" s="7">
        <v>45122</v>
      </c>
      <c r="G12207" s="7">
        <v>45488</v>
      </c>
      <c r="H12207" t="s">
        <v>77</v>
      </c>
      <c r="I12207" t="s">
        <v>84</v>
      </c>
      <c r="J12207" s="7">
        <v>45472</v>
      </c>
      <c r="K12207" s="7">
        <v>46105</v>
      </c>
      <c r="L12207" s="7">
        <v>45488</v>
      </c>
      <c r="M12207" t="s">
        <v>77</v>
      </c>
      <c r="N12207" t="s">
        <v>79</v>
      </c>
      <c r="O12207">
        <v>2026</v>
      </c>
      <c r="P12207" s="2">
        <v>2</v>
      </c>
      <c r="Q12207" t="s">
        <v>80</v>
      </c>
      <c r="R12207" s="8">
        <v>46267</v>
      </c>
      <c r="S12207" s="2">
        <v>1</v>
      </c>
      <c r="T12207" s="2" t="s">
        <v>81</v>
      </c>
    </row>
    <row r="12208" spans="1:20" x14ac:dyDescent="0.25">
      <c r="A12208">
        <v>1120561388</v>
      </c>
      <c r="B12208">
        <v>126652131</v>
      </c>
      <c r="C12208" t="s">
        <v>82</v>
      </c>
      <c r="D12208" t="s">
        <v>88</v>
      </c>
      <c r="E12208" t="s">
        <v>76</v>
      </c>
      <c r="F12208" s="7">
        <v>45129</v>
      </c>
      <c r="G12208" s="7">
        <v>45507</v>
      </c>
      <c r="H12208" t="s">
        <v>86</v>
      </c>
      <c r="I12208" t="s">
        <v>87</v>
      </c>
      <c r="J12208" s="7"/>
      <c r="K12208" s="7">
        <v>46174</v>
      </c>
      <c r="L12208" s="7">
        <v>45507</v>
      </c>
      <c r="M12208" t="s">
        <v>86</v>
      </c>
      <c r="N12208"/>
      <c r="O12208">
        <v>2026</v>
      </c>
      <c r="P12208" s="2">
        <v>2</v>
      </c>
      <c r="Q12208" t="s">
        <v>80</v>
      </c>
      <c r="R12208" s="8">
        <v>46267</v>
      </c>
      <c r="S12208" s="2">
        <v>1</v>
      </c>
      <c r="T12208" s="2" t="s">
        <v>81</v>
      </c>
    </row>
    <row r="12209" spans="1:20" x14ac:dyDescent="0.25">
      <c r="A12209">
        <v>1120561661</v>
      </c>
      <c r="B12209">
        <v>126736375</v>
      </c>
      <c r="C12209" t="s">
        <v>74</v>
      </c>
      <c r="D12209" t="s">
        <v>88</v>
      </c>
      <c r="E12209" t="s">
        <v>76</v>
      </c>
      <c r="F12209" s="7">
        <v>45141</v>
      </c>
      <c r="G12209" s="7">
        <v>45507</v>
      </c>
      <c r="H12209" t="s">
        <v>77</v>
      </c>
      <c r="I12209" t="s">
        <v>78</v>
      </c>
      <c r="J12209" s="7">
        <v>45580</v>
      </c>
      <c r="K12209" s="7">
        <v>45748</v>
      </c>
      <c r="L12209" s="7">
        <v>45507</v>
      </c>
      <c r="M12209" t="s">
        <v>77</v>
      </c>
      <c r="N12209" t="s">
        <v>79</v>
      </c>
      <c r="O12209">
        <v>2026</v>
      </c>
      <c r="P12209" s="2">
        <v>2</v>
      </c>
      <c r="Q12209" t="s">
        <v>80</v>
      </c>
      <c r="R12209" s="8">
        <v>46267</v>
      </c>
      <c r="S12209" s="2">
        <v>1</v>
      </c>
      <c r="T12209" s="2" t="s">
        <v>81</v>
      </c>
    </row>
    <row r="12210" spans="1:20" x14ac:dyDescent="0.25">
      <c r="A12210">
        <v>1120562533</v>
      </c>
      <c r="B12210">
        <v>127086466</v>
      </c>
      <c r="C12210" t="s">
        <v>82</v>
      </c>
      <c r="D12210" t="s">
        <v>88</v>
      </c>
      <c r="E12210" t="s">
        <v>76</v>
      </c>
      <c r="F12210" s="7">
        <v>45188</v>
      </c>
      <c r="G12210" s="7">
        <v>45554</v>
      </c>
      <c r="H12210" t="s">
        <v>77</v>
      </c>
      <c r="I12210" t="s">
        <v>84</v>
      </c>
      <c r="J12210" s="7">
        <v>45790</v>
      </c>
      <c r="K12210" s="7">
        <v>46058</v>
      </c>
      <c r="L12210" s="7">
        <v>45554</v>
      </c>
      <c r="M12210" t="s">
        <v>77</v>
      </c>
      <c r="N12210" t="s">
        <v>79</v>
      </c>
      <c r="O12210">
        <v>2026</v>
      </c>
      <c r="P12210" s="2">
        <v>2</v>
      </c>
      <c r="Q12210" t="s">
        <v>80</v>
      </c>
      <c r="R12210" s="8">
        <v>46267</v>
      </c>
      <c r="S12210" s="2">
        <v>1</v>
      </c>
      <c r="T12210" s="2" t="s">
        <v>81</v>
      </c>
    </row>
    <row r="12211" spans="1:20" x14ac:dyDescent="0.25">
      <c r="A12211">
        <v>1120563869</v>
      </c>
      <c r="B12211">
        <v>127994058</v>
      </c>
      <c r="C12211" t="s">
        <v>74</v>
      </c>
      <c r="D12211" t="s">
        <v>88</v>
      </c>
      <c r="E12211" t="s">
        <v>76</v>
      </c>
      <c r="F12211" s="7">
        <v>45287</v>
      </c>
      <c r="G12211" s="7">
        <v>45653</v>
      </c>
      <c r="H12211" t="s">
        <v>77</v>
      </c>
      <c r="I12211" t="s">
        <v>84</v>
      </c>
      <c r="J12211" s="7">
        <v>45709</v>
      </c>
      <c r="K12211" s="7">
        <v>45446</v>
      </c>
      <c r="L12211" s="7">
        <v>45653</v>
      </c>
      <c r="M12211" t="s">
        <v>77</v>
      </c>
      <c r="N12211" t="s">
        <v>79</v>
      </c>
      <c r="O12211">
        <v>2026</v>
      </c>
      <c r="P12211" s="2">
        <v>2</v>
      </c>
      <c r="Q12211" t="s">
        <v>80</v>
      </c>
      <c r="R12211" s="8">
        <v>46267</v>
      </c>
      <c r="S12211" s="2">
        <v>1</v>
      </c>
      <c r="T12211" s="2" t="s">
        <v>81</v>
      </c>
    </row>
    <row r="12212" spans="1:20" x14ac:dyDescent="0.25">
      <c r="A12212">
        <v>1120564060</v>
      </c>
      <c r="B12212">
        <v>128299853</v>
      </c>
      <c r="C12212" t="s">
        <v>93</v>
      </c>
      <c r="D12212" t="s">
        <v>83</v>
      </c>
      <c r="E12212" t="s">
        <v>76</v>
      </c>
      <c r="F12212" s="7">
        <v>44788</v>
      </c>
      <c r="G12212" s="7">
        <v>44972</v>
      </c>
      <c r="H12212" t="s">
        <v>77</v>
      </c>
      <c r="I12212" t="s">
        <v>78</v>
      </c>
      <c r="J12212" s="7">
        <v>45495</v>
      </c>
      <c r="K12212" s="7">
        <v>45747</v>
      </c>
      <c r="L12212" s="7">
        <v>44972</v>
      </c>
      <c r="M12212" t="s">
        <v>77</v>
      </c>
      <c r="N12212" t="s">
        <v>79</v>
      </c>
      <c r="O12212">
        <v>2026</v>
      </c>
      <c r="P12212" s="2">
        <v>2</v>
      </c>
      <c r="Q12212" t="s">
        <v>80</v>
      </c>
      <c r="R12212" s="8">
        <v>46267</v>
      </c>
      <c r="S12212" s="2">
        <v>1</v>
      </c>
      <c r="T12212" s="2" t="s">
        <v>81</v>
      </c>
    </row>
    <row r="12213" spans="1:20" x14ac:dyDescent="0.25">
      <c r="A12213">
        <v>1120564069</v>
      </c>
      <c r="B12213">
        <v>128302981</v>
      </c>
      <c r="C12213" t="s">
        <v>82</v>
      </c>
      <c r="D12213" t="s">
        <v>88</v>
      </c>
      <c r="E12213" t="s">
        <v>76</v>
      </c>
      <c r="F12213" s="7">
        <v>45367</v>
      </c>
      <c r="G12213" s="7">
        <v>45547</v>
      </c>
      <c r="H12213" t="s">
        <v>77</v>
      </c>
      <c r="I12213" t="s">
        <v>78</v>
      </c>
      <c r="J12213" s="7">
        <v>46127</v>
      </c>
      <c r="K12213" s="7">
        <v>45371</v>
      </c>
      <c r="L12213" s="7">
        <v>45547</v>
      </c>
      <c r="M12213" t="s">
        <v>77</v>
      </c>
      <c r="N12213" t="s">
        <v>79</v>
      </c>
      <c r="O12213">
        <v>2026</v>
      </c>
      <c r="P12213" s="2">
        <v>2</v>
      </c>
      <c r="Q12213" t="s">
        <v>80</v>
      </c>
      <c r="R12213" s="8">
        <v>46267</v>
      </c>
      <c r="S12213" s="2">
        <v>1</v>
      </c>
      <c r="T12213" s="2" t="s">
        <v>81</v>
      </c>
    </row>
    <row r="12214" spans="1:20" x14ac:dyDescent="0.25">
      <c r="A12214">
        <v>1120564099</v>
      </c>
      <c r="B12214">
        <v>128355321</v>
      </c>
      <c r="C12214" t="s">
        <v>82</v>
      </c>
      <c r="D12214" t="s">
        <v>83</v>
      </c>
      <c r="E12214" t="s">
        <v>76</v>
      </c>
      <c r="F12214" s="7">
        <v>45371</v>
      </c>
      <c r="G12214" s="7">
        <v>45555</v>
      </c>
      <c r="H12214" t="s">
        <v>77</v>
      </c>
      <c r="I12214" t="s">
        <v>78</v>
      </c>
      <c r="J12214" s="7"/>
      <c r="K12214" s="7">
        <v>45748</v>
      </c>
      <c r="L12214" s="7">
        <v>45555</v>
      </c>
      <c r="M12214" t="s">
        <v>77</v>
      </c>
      <c r="N12214"/>
      <c r="O12214">
        <v>2026</v>
      </c>
      <c r="P12214" s="2">
        <v>2</v>
      </c>
      <c r="Q12214" t="s">
        <v>80</v>
      </c>
      <c r="R12214" s="8">
        <v>46267</v>
      </c>
      <c r="S12214" s="2">
        <v>1</v>
      </c>
      <c r="T12214" s="2" t="s">
        <v>81</v>
      </c>
    </row>
    <row r="12215" spans="1:20" x14ac:dyDescent="0.25">
      <c r="A12215">
        <v>1120564803</v>
      </c>
      <c r="B12215">
        <v>129113833</v>
      </c>
      <c r="C12215" t="s">
        <v>98</v>
      </c>
      <c r="D12215" t="s">
        <v>83</v>
      </c>
      <c r="E12215" t="s">
        <v>76</v>
      </c>
      <c r="F12215" s="7">
        <v>45464</v>
      </c>
      <c r="G12215" s="7">
        <v>45644</v>
      </c>
      <c r="H12215" t="s">
        <v>77</v>
      </c>
      <c r="I12215" t="s">
        <v>84</v>
      </c>
      <c r="J12215" s="7"/>
      <c r="K12215" s="7">
        <v>45747</v>
      </c>
      <c r="L12215" s="7">
        <v>45644</v>
      </c>
      <c r="M12215" t="s">
        <v>77</v>
      </c>
      <c r="N12215"/>
      <c r="O12215">
        <v>2026</v>
      </c>
      <c r="P12215" s="2">
        <v>2</v>
      </c>
      <c r="Q12215" t="s">
        <v>80</v>
      </c>
      <c r="R12215" s="8">
        <v>46267</v>
      </c>
      <c r="S12215" s="2">
        <v>1</v>
      </c>
      <c r="T12215" s="2" t="s">
        <v>81</v>
      </c>
    </row>
    <row r="12216" spans="1:20" x14ac:dyDescent="0.25">
      <c r="A12216">
        <v>1120564844</v>
      </c>
      <c r="B12216">
        <v>129136705</v>
      </c>
      <c r="C12216" t="s">
        <v>95</v>
      </c>
      <c r="D12216" t="s">
        <v>88</v>
      </c>
      <c r="E12216" t="s">
        <v>76</v>
      </c>
      <c r="F12216" s="7">
        <v>45469</v>
      </c>
      <c r="G12216" s="7">
        <v>45834</v>
      </c>
      <c r="H12216" t="s">
        <v>77</v>
      </c>
      <c r="I12216" t="s">
        <v>84</v>
      </c>
      <c r="J12216" s="7">
        <v>45742</v>
      </c>
      <c r="K12216" s="7">
        <v>45748</v>
      </c>
      <c r="L12216" s="7">
        <v>45834</v>
      </c>
      <c r="M12216" t="s">
        <v>77</v>
      </c>
      <c r="N12216" t="s">
        <v>79</v>
      </c>
      <c r="O12216">
        <v>2026</v>
      </c>
      <c r="P12216" s="2">
        <v>2</v>
      </c>
      <c r="Q12216" t="s">
        <v>80</v>
      </c>
      <c r="R12216" s="8">
        <v>46267</v>
      </c>
      <c r="S12216" s="2">
        <v>1</v>
      </c>
      <c r="T12216" s="2" t="s">
        <v>81</v>
      </c>
    </row>
    <row r="12217" spans="1:20" x14ac:dyDescent="0.25">
      <c r="A12217">
        <v>1120564864</v>
      </c>
      <c r="B12217">
        <v>129146619</v>
      </c>
      <c r="C12217" t="s">
        <v>98</v>
      </c>
      <c r="D12217" t="s">
        <v>83</v>
      </c>
      <c r="E12217" t="s">
        <v>76</v>
      </c>
      <c r="F12217" s="7">
        <v>45471</v>
      </c>
      <c r="G12217" s="7">
        <v>45651</v>
      </c>
      <c r="H12217" t="s">
        <v>77</v>
      </c>
      <c r="I12217" t="s">
        <v>84</v>
      </c>
      <c r="J12217" s="7"/>
      <c r="K12217" s="7">
        <v>45548</v>
      </c>
      <c r="L12217" s="7">
        <v>45651</v>
      </c>
      <c r="M12217" t="s">
        <v>77</v>
      </c>
      <c r="N12217"/>
      <c r="O12217">
        <v>2026</v>
      </c>
      <c r="P12217" s="2">
        <v>2</v>
      </c>
      <c r="Q12217" t="s">
        <v>80</v>
      </c>
      <c r="R12217" s="8">
        <v>46267</v>
      </c>
      <c r="S12217" s="2">
        <v>1</v>
      </c>
      <c r="T12217" s="2" t="s">
        <v>81</v>
      </c>
    </row>
    <row r="12218" spans="1:20" x14ac:dyDescent="0.25">
      <c r="A12218">
        <v>1120565157</v>
      </c>
      <c r="B12218">
        <v>129339626</v>
      </c>
      <c r="C12218" t="s">
        <v>98</v>
      </c>
      <c r="D12218" t="s">
        <v>88</v>
      </c>
      <c r="E12218" t="s">
        <v>76</v>
      </c>
      <c r="F12218" s="7">
        <v>45509</v>
      </c>
      <c r="G12218" s="7">
        <v>45689</v>
      </c>
      <c r="H12218" t="s">
        <v>77</v>
      </c>
      <c r="I12218" t="s">
        <v>78</v>
      </c>
      <c r="J12218" s="7"/>
      <c r="K12218" s="7">
        <v>45553</v>
      </c>
      <c r="L12218" s="7">
        <v>45689</v>
      </c>
      <c r="M12218" t="s">
        <v>77</v>
      </c>
      <c r="N12218"/>
      <c r="O12218">
        <v>2026</v>
      </c>
      <c r="P12218" s="2">
        <v>2</v>
      </c>
      <c r="Q12218" t="s">
        <v>80</v>
      </c>
      <c r="R12218" s="8">
        <v>46267</v>
      </c>
      <c r="S12218" s="2">
        <v>1</v>
      </c>
      <c r="T12218" s="2" t="s">
        <v>81</v>
      </c>
    </row>
    <row r="12219" spans="1:20" x14ac:dyDescent="0.25">
      <c r="A12219">
        <v>1120565593</v>
      </c>
      <c r="B12219">
        <v>129486692</v>
      </c>
      <c r="C12219" t="s">
        <v>85</v>
      </c>
      <c r="D12219" t="s">
        <v>83</v>
      </c>
      <c r="E12219" t="s">
        <v>76</v>
      </c>
      <c r="F12219" s="7">
        <v>45539</v>
      </c>
      <c r="G12219" s="7">
        <v>45720</v>
      </c>
      <c r="H12219" t="s">
        <v>77</v>
      </c>
      <c r="I12219" t="s">
        <v>78</v>
      </c>
      <c r="J12219" s="7"/>
      <c r="K12219" s="7">
        <v>45552</v>
      </c>
      <c r="L12219" s="7">
        <v>45720</v>
      </c>
      <c r="M12219" t="s">
        <v>77</v>
      </c>
      <c r="N12219"/>
      <c r="O12219">
        <v>2026</v>
      </c>
      <c r="P12219" s="2">
        <v>2</v>
      </c>
      <c r="Q12219" t="s">
        <v>80</v>
      </c>
      <c r="R12219" s="8">
        <v>46267</v>
      </c>
      <c r="S12219" s="2">
        <v>1</v>
      </c>
      <c r="T12219" s="2" t="s">
        <v>81</v>
      </c>
    </row>
    <row r="12220" spans="1:20" x14ac:dyDescent="0.25">
      <c r="A12220">
        <v>1120566035</v>
      </c>
      <c r="B12220">
        <v>129644970</v>
      </c>
      <c r="C12220" t="s">
        <v>85</v>
      </c>
      <c r="D12220" t="s">
        <v>83</v>
      </c>
      <c r="E12220" t="s">
        <v>76</v>
      </c>
      <c r="F12220" s="7">
        <v>45568</v>
      </c>
      <c r="G12220" s="7">
        <v>45750</v>
      </c>
      <c r="H12220" t="s">
        <v>77</v>
      </c>
      <c r="I12220" t="s">
        <v>78</v>
      </c>
      <c r="J12220" s="7">
        <v>45829</v>
      </c>
      <c r="K12220" s="7">
        <v>45999</v>
      </c>
      <c r="L12220" s="7">
        <v>45750</v>
      </c>
      <c r="M12220" t="s">
        <v>77</v>
      </c>
      <c r="N12220" t="s">
        <v>79</v>
      </c>
      <c r="O12220">
        <v>2026</v>
      </c>
      <c r="P12220" s="2">
        <v>2</v>
      </c>
      <c r="Q12220" t="s">
        <v>80</v>
      </c>
      <c r="R12220" s="8">
        <v>46267</v>
      </c>
      <c r="S12220" s="2">
        <v>1</v>
      </c>
      <c r="T12220" s="2" t="s">
        <v>81</v>
      </c>
    </row>
    <row r="12221" spans="1:20" x14ac:dyDescent="0.25">
      <c r="A12221">
        <v>1120566592</v>
      </c>
      <c r="B12221">
        <v>129814949</v>
      </c>
      <c r="C12221" t="s">
        <v>74</v>
      </c>
      <c r="D12221" t="s">
        <v>75</v>
      </c>
      <c r="E12221" t="s">
        <v>76</v>
      </c>
      <c r="F12221" s="7">
        <v>45610</v>
      </c>
      <c r="G12221" s="7">
        <v>46690</v>
      </c>
      <c r="H12221" t="s">
        <v>86</v>
      </c>
      <c r="I12221" t="s">
        <v>87</v>
      </c>
      <c r="J12221" s="7"/>
      <c r="K12221" s="7">
        <v>46146</v>
      </c>
      <c r="L12221" s="7">
        <v>46690</v>
      </c>
      <c r="M12221" t="s">
        <v>86</v>
      </c>
      <c r="N12221"/>
      <c r="O12221">
        <v>2026</v>
      </c>
      <c r="P12221" s="2">
        <v>2</v>
      </c>
      <c r="Q12221" t="s">
        <v>80</v>
      </c>
      <c r="R12221" s="8">
        <v>46267</v>
      </c>
      <c r="S12221" s="2">
        <v>1</v>
      </c>
      <c r="T12221" s="2" t="s">
        <v>81</v>
      </c>
    </row>
    <row r="12222" spans="1:20" x14ac:dyDescent="0.25">
      <c r="A12222">
        <v>1120568315</v>
      </c>
      <c r="B12222">
        <v>131594524</v>
      </c>
      <c r="C12222" t="s">
        <v>85</v>
      </c>
      <c r="D12222" t="s">
        <v>88</v>
      </c>
      <c r="E12222" t="s">
        <v>76</v>
      </c>
      <c r="F12222" s="7">
        <v>43611</v>
      </c>
      <c r="G12222" s="7">
        <v>43977</v>
      </c>
      <c r="H12222" t="s">
        <v>77</v>
      </c>
      <c r="I12222" t="s">
        <v>84</v>
      </c>
      <c r="J12222" s="7">
        <v>46136</v>
      </c>
      <c r="K12222" s="7">
        <v>46069</v>
      </c>
      <c r="L12222" s="7">
        <v>43977</v>
      </c>
      <c r="M12222" t="s">
        <v>77</v>
      </c>
      <c r="N12222" t="s">
        <v>79</v>
      </c>
      <c r="O12222">
        <v>2026</v>
      </c>
      <c r="P12222" s="2">
        <v>2</v>
      </c>
      <c r="Q12222" t="s">
        <v>80</v>
      </c>
      <c r="R12222" s="8">
        <v>46267</v>
      </c>
      <c r="S12222" s="2">
        <v>1</v>
      </c>
      <c r="T12222" s="2" t="s">
        <v>81</v>
      </c>
    </row>
    <row r="12223" spans="1:20" x14ac:dyDescent="0.25">
      <c r="A12223">
        <v>1120570282</v>
      </c>
      <c r="B12223">
        <v>133516779</v>
      </c>
      <c r="C12223" t="s">
        <v>98</v>
      </c>
      <c r="D12223" t="s">
        <v>83</v>
      </c>
      <c r="E12223" t="s">
        <v>76</v>
      </c>
      <c r="F12223" s="7">
        <v>46177</v>
      </c>
      <c r="G12223" s="7">
        <v>46360</v>
      </c>
      <c r="H12223" t="s">
        <v>77</v>
      </c>
      <c r="I12223" t="s">
        <v>78</v>
      </c>
      <c r="J12223" s="7"/>
      <c r="K12223" s="7">
        <v>46204</v>
      </c>
      <c r="L12223" s="7">
        <v>46360</v>
      </c>
      <c r="M12223" t="s">
        <v>77</v>
      </c>
      <c r="N12223"/>
      <c r="O12223">
        <v>2026</v>
      </c>
      <c r="P12223" s="2">
        <v>2</v>
      </c>
      <c r="Q12223" t="s">
        <v>80</v>
      </c>
      <c r="R12223" s="8">
        <v>46267</v>
      </c>
      <c r="S12223" s="2">
        <v>1</v>
      </c>
      <c r="T12223" s="2" t="s">
        <v>81</v>
      </c>
    </row>
    <row r="12224" spans="1:20" x14ac:dyDescent="0.25">
      <c r="A12224">
        <v>1120570432</v>
      </c>
      <c r="B12224">
        <v>110454250</v>
      </c>
      <c r="C12224" t="s">
        <v>85</v>
      </c>
      <c r="D12224" t="s">
        <v>75</v>
      </c>
      <c r="E12224" t="s">
        <v>76</v>
      </c>
      <c r="F12224" s="7">
        <v>42166</v>
      </c>
      <c r="G12224" s="7">
        <v>43876</v>
      </c>
      <c r="H12224" t="s">
        <v>86</v>
      </c>
      <c r="I12224" t="s">
        <v>87</v>
      </c>
      <c r="J12224" s="7">
        <v>45796</v>
      </c>
      <c r="K12224" s="7">
        <v>46079</v>
      </c>
      <c r="L12224" s="7">
        <v>43876</v>
      </c>
      <c r="M12224" t="s">
        <v>86</v>
      </c>
      <c r="N12224" t="s">
        <v>79</v>
      </c>
      <c r="O12224">
        <v>2026</v>
      </c>
      <c r="P12224" s="2">
        <v>2</v>
      </c>
      <c r="Q12224" t="s">
        <v>80</v>
      </c>
      <c r="R12224" s="8">
        <v>46267</v>
      </c>
      <c r="S12224" s="2">
        <v>1</v>
      </c>
      <c r="T12224" s="2" t="s">
        <v>81</v>
      </c>
    </row>
    <row r="12225" spans="1:20" x14ac:dyDescent="0.25">
      <c r="A12225">
        <v>1120571019</v>
      </c>
      <c r="B12225">
        <v>112678285</v>
      </c>
      <c r="C12225" t="s">
        <v>91</v>
      </c>
      <c r="D12225" t="s">
        <v>75</v>
      </c>
      <c r="E12225" t="s">
        <v>76</v>
      </c>
      <c r="F12225" s="7">
        <v>42789</v>
      </c>
      <c r="G12225" s="7">
        <v>44615</v>
      </c>
      <c r="H12225" t="s">
        <v>77</v>
      </c>
      <c r="I12225" t="s">
        <v>78</v>
      </c>
      <c r="J12225" s="7">
        <v>44701</v>
      </c>
      <c r="K12225" s="7">
        <v>42809</v>
      </c>
      <c r="L12225" s="7">
        <v>44615</v>
      </c>
      <c r="M12225" t="s">
        <v>77</v>
      </c>
      <c r="N12225" t="s">
        <v>92</v>
      </c>
      <c r="O12225">
        <v>2026</v>
      </c>
      <c r="P12225" s="2">
        <v>2</v>
      </c>
      <c r="Q12225" t="s">
        <v>80</v>
      </c>
      <c r="R12225" s="8">
        <v>46267</v>
      </c>
      <c r="S12225" s="2">
        <v>1</v>
      </c>
      <c r="T12225" s="2" t="s">
        <v>81</v>
      </c>
    </row>
    <row r="12226" spans="1:20" x14ac:dyDescent="0.25">
      <c r="A12226">
        <v>1120571096</v>
      </c>
      <c r="B12226">
        <v>112874485</v>
      </c>
      <c r="C12226" t="s">
        <v>74</v>
      </c>
      <c r="D12226" t="s">
        <v>88</v>
      </c>
      <c r="E12226" t="s">
        <v>76</v>
      </c>
      <c r="F12226" s="7">
        <v>42871</v>
      </c>
      <c r="G12226" s="7">
        <v>44697</v>
      </c>
      <c r="H12226" t="s">
        <v>86</v>
      </c>
      <c r="I12226" t="s">
        <v>87</v>
      </c>
      <c r="J12226" s="7">
        <v>45523</v>
      </c>
      <c r="K12226" s="7">
        <v>44488</v>
      </c>
      <c r="L12226" s="7">
        <v>44697</v>
      </c>
      <c r="M12226" t="s">
        <v>86</v>
      </c>
      <c r="N12226" t="s">
        <v>79</v>
      </c>
      <c r="O12226">
        <v>2026</v>
      </c>
      <c r="P12226" s="2">
        <v>2</v>
      </c>
      <c r="Q12226" t="s">
        <v>80</v>
      </c>
      <c r="R12226" s="8">
        <v>46267</v>
      </c>
      <c r="S12226" s="2">
        <v>1</v>
      </c>
      <c r="T12226" s="2" t="s">
        <v>81</v>
      </c>
    </row>
    <row r="12227" spans="1:20" x14ac:dyDescent="0.25">
      <c r="A12227">
        <v>1120571136</v>
      </c>
      <c r="B12227">
        <v>112962805</v>
      </c>
      <c r="C12227" t="s">
        <v>82</v>
      </c>
      <c r="D12227" t="s">
        <v>75</v>
      </c>
      <c r="E12227" t="s">
        <v>76</v>
      </c>
      <c r="F12227" s="7">
        <v>42900</v>
      </c>
      <c r="G12227" s="7">
        <v>44726</v>
      </c>
      <c r="H12227" t="s">
        <v>77</v>
      </c>
      <c r="I12227" t="s">
        <v>78</v>
      </c>
      <c r="J12227" s="7">
        <v>46148</v>
      </c>
      <c r="K12227" s="7">
        <v>46080</v>
      </c>
      <c r="L12227" s="7">
        <v>44726</v>
      </c>
      <c r="M12227" t="s">
        <v>77</v>
      </c>
      <c r="N12227" t="s">
        <v>79</v>
      </c>
      <c r="O12227">
        <v>2026</v>
      </c>
      <c r="P12227" s="2">
        <v>2</v>
      </c>
      <c r="Q12227" t="s">
        <v>80</v>
      </c>
      <c r="R12227" s="8">
        <v>46267</v>
      </c>
      <c r="S12227" s="2">
        <v>1</v>
      </c>
      <c r="T12227" s="2" t="s">
        <v>81</v>
      </c>
    </row>
    <row r="12228" spans="1:20" x14ac:dyDescent="0.25">
      <c r="A12228">
        <v>1120571177</v>
      </c>
      <c r="B12228">
        <v>113027098</v>
      </c>
      <c r="C12228" t="s">
        <v>91</v>
      </c>
      <c r="D12228" t="s">
        <v>75</v>
      </c>
      <c r="E12228" t="s">
        <v>76</v>
      </c>
      <c r="F12228" s="7">
        <v>42912</v>
      </c>
      <c r="G12228" s="7">
        <v>44738</v>
      </c>
      <c r="H12228" t="s">
        <v>77</v>
      </c>
      <c r="I12228" t="s">
        <v>78</v>
      </c>
      <c r="J12228" s="7">
        <v>46151</v>
      </c>
      <c r="K12228" s="7">
        <v>46097</v>
      </c>
      <c r="L12228" s="7">
        <v>44738</v>
      </c>
      <c r="M12228" t="s">
        <v>77</v>
      </c>
      <c r="N12228" t="s">
        <v>79</v>
      </c>
      <c r="O12228">
        <v>2026</v>
      </c>
      <c r="P12228" s="2">
        <v>2</v>
      </c>
      <c r="Q12228" t="s">
        <v>80</v>
      </c>
      <c r="R12228" s="8">
        <v>46267</v>
      </c>
      <c r="S12228" s="2">
        <v>1</v>
      </c>
      <c r="T12228" s="2" t="s">
        <v>81</v>
      </c>
    </row>
    <row r="12229" spans="1:20" x14ac:dyDescent="0.25">
      <c r="A12229">
        <v>1120571554</v>
      </c>
      <c r="B12229">
        <v>115241997</v>
      </c>
      <c r="C12229" t="s">
        <v>82</v>
      </c>
      <c r="D12229" t="s">
        <v>75</v>
      </c>
      <c r="E12229" t="s">
        <v>76</v>
      </c>
      <c r="F12229" s="7">
        <v>43409</v>
      </c>
      <c r="G12229" s="7">
        <v>45168</v>
      </c>
      <c r="H12229" t="s">
        <v>77</v>
      </c>
      <c r="I12229" t="s">
        <v>78</v>
      </c>
      <c r="J12229" s="7">
        <v>45049</v>
      </c>
      <c r="K12229" s="7">
        <v>45078</v>
      </c>
      <c r="L12229" s="7">
        <v>45168</v>
      </c>
      <c r="M12229" t="s">
        <v>77</v>
      </c>
      <c r="N12229" t="s">
        <v>92</v>
      </c>
      <c r="O12229">
        <v>2026</v>
      </c>
      <c r="P12229" s="2">
        <v>2</v>
      </c>
      <c r="Q12229" t="s">
        <v>80</v>
      </c>
      <c r="R12229" s="8">
        <v>46267</v>
      </c>
      <c r="S12229" s="2">
        <v>1</v>
      </c>
      <c r="T12229" s="2" t="s">
        <v>81</v>
      </c>
    </row>
    <row r="12230" spans="1:20" x14ac:dyDescent="0.25">
      <c r="A12230">
        <v>1120571677</v>
      </c>
      <c r="B12230">
        <v>116790456</v>
      </c>
      <c r="C12230" t="s">
        <v>82</v>
      </c>
      <c r="D12230" t="s">
        <v>88</v>
      </c>
      <c r="E12230" t="s">
        <v>76</v>
      </c>
      <c r="F12230" s="7">
        <v>43544</v>
      </c>
      <c r="G12230" s="7">
        <v>43910</v>
      </c>
      <c r="H12230" t="s">
        <v>77</v>
      </c>
      <c r="I12230" t="s">
        <v>78</v>
      </c>
      <c r="J12230" s="7">
        <v>46192</v>
      </c>
      <c r="K12230" s="7">
        <v>45057</v>
      </c>
      <c r="L12230" s="7">
        <v>43910</v>
      </c>
      <c r="M12230" t="s">
        <v>77</v>
      </c>
      <c r="N12230" t="s">
        <v>79</v>
      </c>
      <c r="O12230">
        <v>2026</v>
      </c>
      <c r="P12230" s="2">
        <v>2</v>
      </c>
      <c r="Q12230" t="s">
        <v>80</v>
      </c>
      <c r="R12230" s="8">
        <v>46267</v>
      </c>
      <c r="S12230" s="2">
        <v>1</v>
      </c>
      <c r="T12230" s="2" t="s">
        <v>81</v>
      </c>
    </row>
    <row r="12231" spans="1:20" x14ac:dyDescent="0.25">
      <c r="A12231">
        <v>1120571740</v>
      </c>
      <c r="B12231">
        <v>116871678</v>
      </c>
      <c r="C12231" t="s">
        <v>82</v>
      </c>
      <c r="D12231" t="s">
        <v>83</v>
      </c>
      <c r="E12231" t="s">
        <v>76</v>
      </c>
      <c r="F12231" s="7">
        <v>43554</v>
      </c>
      <c r="G12231" s="7">
        <v>43734</v>
      </c>
      <c r="H12231" t="s">
        <v>77</v>
      </c>
      <c r="I12231" t="s">
        <v>78</v>
      </c>
      <c r="J12231" s="7">
        <v>45855</v>
      </c>
      <c r="K12231" s="7">
        <v>43683</v>
      </c>
      <c r="L12231" s="7">
        <v>43734</v>
      </c>
      <c r="M12231" t="s">
        <v>77</v>
      </c>
      <c r="N12231" t="s">
        <v>79</v>
      </c>
      <c r="O12231">
        <v>2026</v>
      </c>
      <c r="P12231" s="2">
        <v>2</v>
      </c>
      <c r="Q12231" t="s">
        <v>80</v>
      </c>
      <c r="R12231" s="8">
        <v>46267</v>
      </c>
      <c r="S12231" s="2">
        <v>1</v>
      </c>
      <c r="T12231" s="2" t="s">
        <v>81</v>
      </c>
    </row>
    <row r="12232" spans="1:20" x14ac:dyDescent="0.25">
      <c r="A12232">
        <v>1120571750</v>
      </c>
      <c r="B12232">
        <v>116877075</v>
      </c>
      <c r="C12232" t="s">
        <v>74</v>
      </c>
      <c r="D12232" t="s">
        <v>83</v>
      </c>
      <c r="E12232" t="s">
        <v>76</v>
      </c>
      <c r="F12232" s="7">
        <v>43555</v>
      </c>
      <c r="G12232" s="7">
        <v>43738</v>
      </c>
      <c r="H12232" t="s">
        <v>86</v>
      </c>
      <c r="I12232" t="s">
        <v>87</v>
      </c>
      <c r="J12232" s="7">
        <v>45914</v>
      </c>
      <c r="K12232" s="7">
        <v>43607</v>
      </c>
      <c r="L12232" s="7">
        <v>43738</v>
      </c>
      <c r="M12232" t="s">
        <v>86</v>
      </c>
      <c r="N12232" t="s">
        <v>79</v>
      </c>
      <c r="O12232">
        <v>2026</v>
      </c>
      <c r="P12232" s="2">
        <v>2</v>
      </c>
      <c r="Q12232" t="s">
        <v>80</v>
      </c>
      <c r="R12232" s="8">
        <v>46267</v>
      </c>
      <c r="S12232" s="2">
        <v>1</v>
      </c>
      <c r="T12232" s="2" t="s">
        <v>81</v>
      </c>
    </row>
    <row r="12233" spans="1:20" x14ac:dyDescent="0.25">
      <c r="A12233">
        <v>1120571779</v>
      </c>
      <c r="B12233">
        <v>116960657</v>
      </c>
      <c r="C12233" t="s">
        <v>82</v>
      </c>
      <c r="D12233" t="s">
        <v>88</v>
      </c>
      <c r="E12233" t="s">
        <v>76</v>
      </c>
      <c r="F12233" s="7">
        <v>43559</v>
      </c>
      <c r="G12233" s="7">
        <v>43925</v>
      </c>
      <c r="H12233" t="s">
        <v>77</v>
      </c>
      <c r="I12233" t="s">
        <v>84</v>
      </c>
      <c r="J12233" s="7">
        <v>46175</v>
      </c>
      <c r="K12233" s="7">
        <v>45924</v>
      </c>
      <c r="L12233" s="7">
        <v>43925</v>
      </c>
      <c r="M12233" t="s">
        <v>77</v>
      </c>
      <c r="N12233" t="s">
        <v>79</v>
      </c>
      <c r="O12233">
        <v>2026</v>
      </c>
      <c r="P12233" s="2">
        <v>2</v>
      </c>
      <c r="Q12233" t="s">
        <v>80</v>
      </c>
      <c r="R12233" s="8">
        <v>46267</v>
      </c>
      <c r="S12233" s="2">
        <v>1</v>
      </c>
      <c r="T12233" s="2" t="s">
        <v>81</v>
      </c>
    </row>
    <row r="12234" spans="1:20" x14ac:dyDescent="0.25">
      <c r="A12234">
        <v>1120571835</v>
      </c>
      <c r="B12234">
        <v>117021476</v>
      </c>
      <c r="C12234" t="s">
        <v>82</v>
      </c>
      <c r="D12234" t="s">
        <v>83</v>
      </c>
      <c r="E12234" t="s">
        <v>76</v>
      </c>
      <c r="F12234" s="7">
        <v>43568</v>
      </c>
      <c r="G12234" s="7">
        <v>43751</v>
      </c>
      <c r="H12234" t="s">
        <v>77</v>
      </c>
      <c r="I12234" t="s">
        <v>78</v>
      </c>
      <c r="J12234" s="7">
        <v>45929</v>
      </c>
      <c r="K12234" s="7">
        <v>43667</v>
      </c>
      <c r="L12234" s="7">
        <v>43751</v>
      </c>
      <c r="M12234" t="s">
        <v>77</v>
      </c>
      <c r="N12234" t="s">
        <v>79</v>
      </c>
      <c r="O12234">
        <v>2026</v>
      </c>
      <c r="P12234" s="2">
        <v>2</v>
      </c>
      <c r="Q12234" t="s">
        <v>80</v>
      </c>
      <c r="R12234" s="8">
        <v>46267</v>
      </c>
      <c r="S12234" s="2">
        <v>1</v>
      </c>
      <c r="T12234" s="2" t="s">
        <v>81</v>
      </c>
    </row>
    <row r="12235" spans="1:20" x14ac:dyDescent="0.25">
      <c r="A12235">
        <v>1120571862</v>
      </c>
      <c r="B12235">
        <v>117047189</v>
      </c>
      <c r="C12235" t="s">
        <v>82</v>
      </c>
      <c r="D12235" t="s">
        <v>88</v>
      </c>
      <c r="E12235" t="s">
        <v>76</v>
      </c>
      <c r="F12235" s="7">
        <v>43572</v>
      </c>
      <c r="G12235" s="7">
        <v>43938</v>
      </c>
      <c r="H12235" t="s">
        <v>77</v>
      </c>
      <c r="I12235" t="s">
        <v>78</v>
      </c>
      <c r="J12235" s="7">
        <v>45186</v>
      </c>
      <c r="K12235" s="7">
        <v>46132</v>
      </c>
      <c r="L12235" s="7">
        <v>43938</v>
      </c>
      <c r="M12235" t="s">
        <v>77</v>
      </c>
      <c r="N12235" t="s">
        <v>92</v>
      </c>
      <c r="O12235">
        <v>2026</v>
      </c>
      <c r="P12235" s="2">
        <v>2</v>
      </c>
      <c r="Q12235" t="s">
        <v>80</v>
      </c>
      <c r="R12235" s="8">
        <v>46267</v>
      </c>
      <c r="S12235" s="2">
        <v>1</v>
      </c>
      <c r="T12235" s="2" t="s">
        <v>81</v>
      </c>
    </row>
    <row r="12236" spans="1:20" x14ac:dyDescent="0.25">
      <c r="A12236">
        <v>1120571874</v>
      </c>
      <c r="B12236">
        <v>117067887</v>
      </c>
      <c r="C12236" t="s">
        <v>82</v>
      </c>
      <c r="D12236" t="s">
        <v>83</v>
      </c>
      <c r="E12236" t="s">
        <v>76</v>
      </c>
      <c r="F12236" s="7">
        <v>43574</v>
      </c>
      <c r="G12236" s="7">
        <v>43754</v>
      </c>
      <c r="H12236" t="s">
        <v>77</v>
      </c>
      <c r="I12236" t="s">
        <v>78</v>
      </c>
      <c r="J12236" s="7">
        <v>45966</v>
      </c>
      <c r="K12236" s="7">
        <v>45748</v>
      </c>
      <c r="L12236" s="7">
        <v>43754</v>
      </c>
      <c r="M12236" t="s">
        <v>77</v>
      </c>
      <c r="N12236" t="s">
        <v>79</v>
      </c>
      <c r="O12236">
        <v>2026</v>
      </c>
      <c r="P12236" s="2">
        <v>2</v>
      </c>
      <c r="Q12236" t="s">
        <v>80</v>
      </c>
      <c r="R12236" s="8">
        <v>46267</v>
      </c>
      <c r="S12236" s="2">
        <v>1</v>
      </c>
      <c r="T12236" s="2" t="s">
        <v>81</v>
      </c>
    </row>
    <row r="12237" spans="1:20" x14ac:dyDescent="0.25">
      <c r="A12237">
        <v>1120571912</v>
      </c>
      <c r="B12237">
        <v>117094030</v>
      </c>
      <c r="C12237" t="s">
        <v>82</v>
      </c>
      <c r="D12237" t="s">
        <v>88</v>
      </c>
      <c r="E12237" t="s">
        <v>76</v>
      </c>
      <c r="F12237" s="7">
        <v>43579</v>
      </c>
      <c r="G12237" s="7">
        <v>45406</v>
      </c>
      <c r="H12237" t="s">
        <v>77</v>
      </c>
      <c r="I12237" t="s">
        <v>78</v>
      </c>
      <c r="J12237" s="7">
        <v>46057</v>
      </c>
      <c r="K12237" s="7">
        <v>43666</v>
      </c>
      <c r="L12237" s="7">
        <v>45406</v>
      </c>
      <c r="M12237" t="s">
        <v>77</v>
      </c>
      <c r="N12237" t="s">
        <v>79</v>
      </c>
      <c r="O12237">
        <v>2026</v>
      </c>
      <c r="P12237" s="2">
        <v>2</v>
      </c>
      <c r="Q12237" t="s">
        <v>80</v>
      </c>
      <c r="R12237" s="8">
        <v>46267</v>
      </c>
      <c r="S12237" s="2">
        <v>1</v>
      </c>
      <c r="T12237" s="2" t="s">
        <v>81</v>
      </c>
    </row>
    <row r="12238" spans="1:20" x14ac:dyDescent="0.25">
      <c r="A12238">
        <v>1120571925</v>
      </c>
      <c r="B12238">
        <v>117106425</v>
      </c>
      <c r="C12238" t="s">
        <v>82</v>
      </c>
      <c r="D12238" t="s">
        <v>88</v>
      </c>
      <c r="E12238" t="s">
        <v>76</v>
      </c>
      <c r="F12238" s="7">
        <v>43581</v>
      </c>
      <c r="G12238" s="7">
        <v>43947</v>
      </c>
      <c r="H12238" t="s">
        <v>77</v>
      </c>
      <c r="I12238" t="s">
        <v>84</v>
      </c>
      <c r="J12238" s="7">
        <v>46167</v>
      </c>
      <c r="K12238" s="7">
        <v>44488</v>
      </c>
      <c r="L12238" s="7">
        <v>43947</v>
      </c>
      <c r="M12238" t="s">
        <v>77</v>
      </c>
      <c r="N12238" t="s">
        <v>79</v>
      </c>
      <c r="O12238">
        <v>2026</v>
      </c>
      <c r="P12238" s="2">
        <v>2</v>
      </c>
      <c r="Q12238" t="s">
        <v>80</v>
      </c>
      <c r="R12238" s="8">
        <v>46267</v>
      </c>
      <c r="S12238" s="2">
        <v>1</v>
      </c>
      <c r="T12238" s="2" t="s">
        <v>81</v>
      </c>
    </row>
    <row r="12239" spans="1:20" x14ac:dyDescent="0.25">
      <c r="A12239">
        <v>1120571974</v>
      </c>
      <c r="B12239">
        <v>117159005</v>
      </c>
      <c r="C12239" t="s">
        <v>93</v>
      </c>
      <c r="D12239" t="s">
        <v>83</v>
      </c>
      <c r="E12239" t="s">
        <v>76</v>
      </c>
      <c r="F12239" s="7">
        <v>43589</v>
      </c>
      <c r="G12239" s="7">
        <v>43773</v>
      </c>
      <c r="H12239" t="s">
        <v>77</v>
      </c>
      <c r="I12239" t="s">
        <v>78</v>
      </c>
      <c r="J12239" s="7">
        <v>45838</v>
      </c>
      <c r="K12239" s="7">
        <v>45748</v>
      </c>
      <c r="L12239" s="7">
        <v>43773</v>
      </c>
      <c r="M12239" t="s">
        <v>77</v>
      </c>
      <c r="N12239" t="s">
        <v>79</v>
      </c>
      <c r="O12239">
        <v>2026</v>
      </c>
      <c r="P12239" s="2">
        <v>2</v>
      </c>
      <c r="Q12239" t="s">
        <v>80</v>
      </c>
      <c r="R12239" s="8">
        <v>46267</v>
      </c>
      <c r="S12239" s="2">
        <v>1</v>
      </c>
      <c r="T12239" s="2" t="s">
        <v>81</v>
      </c>
    </row>
    <row r="12240" spans="1:20" x14ac:dyDescent="0.25">
      <c r="A12240">
        <v>1120571993</v>
      </c>
      <c r="B12240">
        <v>117174187</v>
      </c>
      <c r="C12240" t="s">
        <v>96</v>
      </c>
      <c r="D12240" t="s">
        <v>83</v>
      </c>
      <c r="E12240" t="s">
        <v>76</v>
      </c>
      <c r="F12240" s="7">
        <v>43591</v>
      </c>
      <c r="G12240" s="7">
        <v>43775</v>
      </c>
      <c r="H12240" t="s">
        <v>77</v>
      </c>
      <c r="I12240" t="s">
        <v>78</v>
      </c>
      <c r="J12240" s="7">
        <v>45907</v>
      </c>
      <c r="K12240" s="7">
        <v>43667</v>
      </c>
      <c r="L12240" s="7">
        <v>43775</v>
      </c>
      <c r="M12240" t="s">
        <v>77</v>
      </c>
      <c r="N12240" t="s">
        <v>79</v>
      </c>
      <c r="O12240">
        <v>2026</v>
      </c>
      <c r="P12240" s="2">
        <v>2</v>
      </c>
      <c r="Q12240" t="s">
        <v>80</v>
      </c>
      <c r="R12240" s="8">
        <v>46267</v>
      </c>
      <c r="S12240" s="2">
        <v>1</v>
      </c>
      <c r="T12240" s="2" t="s">
        <v>81</v>
      </c>
    </row>
    <row r="12241" spans="1:20" x14ac:dyDescent="0.25">
      <c r="A12241">
        <v>1120572001</v>
      </c>
      <c r="B12241">
        <v>117179609</v>
      </c>
      <c r="C12241" t="s">
        <v>74</v>
      </c>
      <c r="D12241" t="s">
        <v>83</v>
      </c>
      <c r="E12241" t="s">
        <v>76</v>
      </c>
      <c r="F12241" s="7">
        <v>43592</v>
      </c>
      <c r="G12241" s="7">
        <v>43745</v>
      </c>
      <c r="H12241" t="s">
        <v>77</v>
      </c>
      <c r="I12241" t="s">
        <v>78</v>
      </c>
      <c r="J12241" s="7">
        <v>45889</v>
      </c>
      <c r="K12241" s="7">
        <v>45748</v>
      </c>
      <c r="L12241" s="7">
        <v>43745</v>
      </c>
      <c r="M12241" t="s">
        <v>77</v>
      </c>
      <c r="N12241" t="s">
        <v>79</v>
      </c>
      <c r="O12241">
        <v>2026</v>
      </c>
      <c r="P12241" s="2">
        <v>2</v>
      </c>
      <c r="Q12241" t="s">
        <v>80</v>
      </c>
      <c r="R12241" s="8">
        <v>46267</v>
      </c>
      <c r="S12241" s="2">
        <v>1</v>
      </c>
      <c r="T12241" s="2" t="s">
        <v>81</v>
      </c>
    </row>
    <row r="12242" spans="1:20" x14ac:dyDescent="0.25">
      <c r="A12242">
        <v>1120572186</v>
      </c>
      <c r="B12242">
        <v>117504806</v>
      </c>
      <c r="C12242" t="s">
        <v>91</v>
      </c>
      <c r="D12242" t="s">
        <v>88</v>
      </c>
      <c r="E12242" t="s">
        <v>76</v>
      </c>
      <c r="F12242" s="7">
        <v>43644</v>
      </c>
      <c r="G12242" s="7">
        <v>44010</v>
      </c>
      <c r="H12242" t="s">
        <v>77</v>
      </c>
      <c r="I12242" t="s">
        <v>78</v>
      </c>
      <c r="J12242" s="7">
        <v>45427</v>
      </c>
      <c r="K12242" s="7">
        <v>45538</v>
      </c>
      <c r="L12242" s="7">
        <v>44010</v>
      </c>
      <c r="M12242" t="s">
        <v>77</v>
      </c>
      <c r="N12242" t="s">
        <v>79</v>
      </c>
      <c r="O12242">
        <v>2026</v>
      </c>
      <c r="P12242" s="2">
        <v>2</v>
      </c>
      <c r="Q12242" t="s">
        <v>80</v>
      </c>
      <c r="R12242" s="8">
        <v>46267</v>
      </c>
      <c r="S12242" s="2">
        <v>1</v>
      </c>
      <c r="T12242" s="2" t="s">
        <v>81</v>
      </c>
    </row>
    <row r="12243" spans="1:20" x14ac:dyDescent="0.25">
      <c r="A12243">
        <v>1120572566</v>
      </c>
      <c r="B12243">
        <v>119056078</v>
      </c>
      <c r="C12243" t="s">
        <v>82</v>
      </c>
      <c r="D12243" t="s">
        <v>88</v>
      </c>
      <c r="E12243" t="s">
        <v>76</v>
      </c>
      <c r="F12243" s="7">
        <v>43973</v>
      </c>
      <c r="G12243" s="7">
        <v>45799</v>
      </c>
      <c r="H12243" t="s">
        <v>77</v>
      </c>
      <c r="I12243" t="s">
        <v>84</v>
      </c>
      <c r="J12243" s="7">
        <v>45417</v>
      </c>
      <c r="K12243" s="7">
        <v>45708</v>
      </c>
      <c r="L12243" s="7">
        <v>45799</v>
      </c>
      <c r="M12243" t="s">
        <v>77</v>
      </c>
      <c r="N12243" t="s">
        <v>79</v>
      </c>
      <c r="O12243">
        <v>2026</v>
      </c>
      <c r="P12243" s="2">
        <v>2</v>
      </c>
      <c r="Q12243" t="s">
        <v>80</v>
      </c>
      <c r="R12243" s="8">
        <v>46267</v>
      </c>
      <c r="S12243" s="2">
        <v>1</v>
      </c>
      <c r="T12243" s="2" t="s">
        <v>81</v>
      </c>
    </row>
    <row r="12244" spans="1:20" x14ac:dyDescent="0.25">
      <c r="A12244">
        <v>1120572874</v>
      </c>
      <c r="B12244">
        <v>119369734</v>
      </c>
      <c r="C12244" t="s">
        <v>82</v>
      </c>
      <c r="D12244" t="s">
        <v>88</v>
      </c>
      <c r="E12244" t="s">
        <v>76</v>
      </c>
      <c r="F12244" s="7">
        <v>44026</v>
      </c>
      <c r="G12244" s="7">
        <v>44391</v>
      </c>
      <c r="H12244" t="s">
        <v>77</v>
      </c>
      <c r="I12244" t="s">
        <v>78</v>
      </c>
      <c r="J12244" s="7">
        <v>45431</v>
      </c>
      <c r="K12244" s="7">
        <v>45542</v>
      </c>
      <c r="L12244" s="7">
        <v>44391</v>
      </c>
      <c r="M12244" t="s">
        <v>77</v>
      </c>
      <c r="N12244" t="s">
        <v>79</v>
      </c>
      <c r="O12244">
        <v>2026</v>
      </c>
      <c r="P12244" s="2">
        <v>2</v>
      </c>
      <c r="Q12244" t="s">
        <v>80</v>
      </c>
      <c r="R12244" s="8">
        <v>46267</v>
      </c>
      <c r="S12244" s="2">
        <v>1</v>
      </c>
      <c r="T12244" s="2" t="s">
        <v>81</v>
      </c>
    </row>
    <row r="12245" spans="1:20" x14ac:dyDescent="0.25">
      <c r="A12245">
        <v>1120573013</v>
      </c>
      <c r="B12245">
        <v>119514950</v>
      </c>
      <c r="C12245" t="s">
        <v>82</v>
      </c>
      <c r="D12245" t="s">
        <v>83</v>
      </c>
      <c r="E12245" t="s">
        <v>76</v>
      </c>
      <c r="F12245" s="7">
        <v>44040</v>
      </c>
      <c r="G12245" s="7">
        <v>44224</v>
      </c>
      <c r="H12245" t="s">
        <v>77</v>
      </c>
      <c r="I12245" t="s">
        <v>84</v>
      </c>
      <c r="J12245" s="7">
        <v>45464</v>
      </c>
      <c r="K12245" s="7">
        <v>46007</v>
      </c>
      <c r="L12245" s="7">
        <v>44224</v>
      </c>
      <c r="M12245" t="s">
        <v>77</v>
      </c>
      <c r="N12245" t="s">
        <v>79</v>
      </c>
      <c r="O12245">
        <v>2026</v>
      </c>
      <c r="P12245" s="2">
        <v>2</v>
      </c>
      <c r="Q12245" t="s">
        <v>80</v>
      </c>
      <c r="R12245" s="8">
        <v>46267</v>
      </c>
      <c r="S12245" s="2">
        <v>1</v>
      </c>
      <c r="T12245" s="2" t="s">
        <v>81</v>
      </c>
    </row>
    <row r="12246" spans="1:20" x14ac:dyDescent="0.25">
      <c r="A12246">
        <v>1120574193</v>
      </c>
      <c r="B12246">
        <v>120697172</v>
      </c>
      <c r="C12246" t="s">
        <v>82</v>
      </c>
      <c r="D12246" t="s">
        <v>83</v>
      </c>
      <c r="E12246" t="s">
        <v>76</v>
      </c>
      <c r="F12246" s="7">
        <v>44281</v>
      </c>
      <c r="G12246" s="7">
        <v>44465</v>
      </c>
      <c r="H12246" t="s">
        <v>86</v>
      </c>
      <c r="I12246" t="s">
        <v>87</v>
      </c>
      <c r="J12246" s="7">
        <v>45966</v>
      </c>
      <c r="K12246" s="7">
        <v>44288</v>
      </c>
      <c r="L12246" s="7">
        <v>44465</v>
      </c>
      <c r="M12246" t="s">
        <v>86</v>
      </c>
      <c r="N12246" t="s">
        <v>79</v>
      </c>
      <c r="O12246">
        <v>2026</v>
      </c>
      <c r="P12246" s="2">
        <v>2</v>
      </c>
      <c r="Q12246" t="s">
        <v>80</v>
      </c>
      <c r="R12246" s="8">
        <v>46267</v>
      </c>
      <c r="S12246" s="2">
        <v>1</v>
      </c>
      <c r="T12246" s="2" t="s">
        <v>81</v>
      </c>
    </row>
    <row r="12247" spans="1:20" x14ac:dyDescent="0.25">
      <c r="A12247">
        <v>1120574214</v>
      </c>
      <c r="B12247">
        <v>120716956</v>
      </c>
      <c r="C12247" t="s">
        <v>82</v>
      </c>
      <c r="D12247" t="s">
        <v>88</v>
      </c>
      <c r="E12247" t="s">
        <v>76</v>
      </c>
      <c r="F12247" s="7">
        <v>44285</v>
      </c>
      <c r="G12247" s="7">
        <v>44650</v>
      </c>
      <c r="H12247" t="s">
        <v>77</v>
      </c>
      <c r="I12247" t="s">
        <v>78</v>
      </c>
      <c r="J12247" s="7">
        <v>46148</v>
      </c>
      <c r="K12247" s="7">
        <v>45769</v>
      </c>
      <c r="L12247" s="7">
        <v>44650</v>
      </c>
      <c r="M12247" t="s">
        <v>77</v>
      </c>
      <c r="N12247" t="s">
        <v>79</v>
      </c>
      <c r="O12247">
        <v>2026</v>
      </c>
      <c r="P12247" s="2">
        <v>2</v>
      </c>
      <c r="Q12247" t="s">
        <v>80</v>
      </c>
      <c r="R12247" s="8">
        <v>46267</v>
      </c>
      <c r="S12247" s="2">
        <v>1</v>
      </c>
      <c r="T12247" s="2" t="s">
        <v>81</v>
      </c>
    </row>
    <row r="12248" spans="1:20" x14ac:dyDescent="0.25">
      <c r="A12248">
        <v>1120574225</v>
      </c>
      <c r="B12248">
        <v>120738961</v>
      </c>
      <c r="C12248" t="s">
        <v>93</v>
      </c>
      <c r="D12248" t="s">
        <v>83</v>
      </c>
      <c r="E12248" t="s">
        <v>76</v>
      </c>
      <c r="F12248" s="7">
        <v>44289</v>
      </c>
      <c r="G12248" s="7">
        <v>44472</v>
      </c>
      <c r="H12248" t="s">
        <v>77</v>
      </c>
      <c r="I12248" t="s">
        <v>78</v>
      </c>
      <c r="J12248" s="7">
        <v>45807</v>
      </c>
      <c r="K12248" s="7">
        <v>45754</v>
      </c>
      <c r="L12248" s="7">
        <v>44472</v>
      </c>
      <c r="M12248" t="s">
        <v>77</v>
      </c>
      <c r="N12248" t="s">
        <v>92</v>
      </c>
      <c r="O12248">
        <v>2026</v>
      </c>
      <c r="P12248" s="2">
        <v>2</v>
      </c>
      <c r="Q12248" t="s">
        <v>80</v>
      </c>
      <c r="R12248" s="8">
        <v>46267</v>
      </c>
      <c r="S12248" s="2">
        <v>1</v>
      </c>
      <c r="T12248" s="2" t="s">
        <v>81</v>
      </c>
    </row>
    <row r="12249" spans="1:20" x14ac:dyDescent="0.25">
      <c r="A12249">
        <v>1120574455</v>
      </c>
      <c r="B12249">
        <v>120951914</v>
      </c>
      <c r="C12249" t="s">
        <v>85</v>
      </c>
      <c r="D12249" t="s">
        <v>75</v>
      </c>
      <c r="E12249" t="s">
        <v>76</v>
      </c>
      <c r="F12249" s="7">
        <v>44323</v>
      </c>
      <c r="G12249" s="7">
        <v>44688</v>
      </c>
      <c r="H12249" t="s">
        <v>77</v>
      </c>
      <c r="I12249" t="s">
        <v>89</v>
      </c>
      <c r="J12249" s="7">
        <v>46099</v>
      </c>
      <c r="K12249" s="7">
        <v>44324</v>
      </c>
      <c r="L12249" s="7">
        <v>44688</v>
      </c>
      <c r="M12249" t="s">
        <v>77</v>
      </c>
      <c r="N12249" t="s">
        <v>79</v>
      </c>
      <c r="O12249">
        <v>2026</v>
      </c>
      <c r="P12249" s="2">
        <v>2</v>
      </c>
      <c r="Q12249" t="s">
        <v>80</v>
      </c>
      <c r="R12249" s="8">
        <v>46267</v>
      </c>
      <c r="S12249" s="2">
        <v>1</v>
      </c>
      <c r="T12249" s="2" t="s">
        <v>81</v>
      </c>
    </row>
    <row r="12250" spans="1:20" x14ac:dyDescent="0.25">
      <c r="A12250">
        <v>1120574764</v>
      </c>
      <c r="B12250">
        <v>121637129</v>
      </c>
      <c r="C12250" t="s">
        <v>82</v>
      </c>
      <c r="D12250" t="s">
        <v>88</v>
      </c>
      <c r="E12250" t="s">
        <v>76</v>
      </c>
      <c r="F12250" s="7">
        <v>44377</v>
      </c>
      <c r="G12250" s="7">
        <v>44742</v>
      </c>
      <c r="H12250" t="s">
        <v>77</v>
      </c>
      <c r="I12250" t="s">
        <v>84</v>
      </c>
      <c r="J12250" s="7">
        <v>45491</v>
      </c>
      <c r="K12250" s="7">
        <v>45619</v>
      </c>
      <c r="L12250" s="7">
        <v>44742</v>
      </c>
      <c r="M12250" t="s">
        <v>77</v>
      </c>
      <c r="N12250" t="s">
        <v>79</v>
      </c>
      <c r="O12250">
        <v>2026</v>
      </c>
      <c r="P12250" s="2">
        <v>2</v>
      </c>
      <c r="Q12250" t="s">
        <v>80</v>
      </c>
      <c r="R12250" s="8">
        <v>46267</v>
      </c>
      <c r="S12250" s="2">
        <v>1</v>
      </c>
      <c r="T12250" s="2" t="s">
        <v>81</v>
      </c>
    </row>
    <row r="12251" spans="1:20" x14ac:dyDescent="0.25">
      <c r="A12251">
        <v>1120574825</v>
      </c>
      <c r="B12251">
        <v>121670729</v>
      </c>
      <c r="C12251" t="s">
        <v>96</v>
      </c>
      <c r="D12251" t="s">
        <v>75</v>
      </c>
      <c r="E12251" t="s">
        <v>76</v>
      </c>
      <c r="F12251" s="7">
        <v>44383</v>
      </c>
      <c r="G12251" s="7">
        <v>44748</v>
      </c>
      <c r="H12251" t="s">
        <v>77</v>
      </c>
      <c r="I12251" t="s">
        <v>78</v>
      </c>
      <c r="J12251" s="7">
        <v>46149</v>
      </c>
      <c r="K12251" s="7">
        <v>46164</v>
      </c>
      <c r="L12251" s="7">
        <v>44748</v>
      </c>
      <c r="M12251" t="s">
        <v>77</v>
      </c>
      <c r="N12251" t="s">
        <v>79</v>
      </c>
      <c r="O12251">
        <v>2026</v>
      </c>
      <c r="P12251" s="2">
        <v>2</v>
      </c>
      <c r="Q12251" t="s">
        <v>80</v>
      </c>
      <c r="R12251" s="8">
        <v>46267</v>
      </c>
      <c r="S12251" s="2">
        <v>1</v>
      </c>
      <c r="T12251" s="2" t="s">
        <v>81</v>
      </c>
    </row>
    <row r="12252" spans="1:20" x14ac:dyDescent="0.25">
      <c r="A12252">
        <v>1120574901</v>
      </c>
      <c r="B12252">
        <v>121715659</v>
      </c>
      <c r="C12252" t="s">
        <v>74</v>
      </c>
      <c r="D12252" t="s">
        <v>88</v>
      </c>
      <c r="E12252" t="s">
        <v>76</v>
      </c>
      <c r="F12252" s="7">
        <v>44389</v>
      </c>
      <c r="G12252" s="7">
        <v>44754</v>
      </c>
      <c r="H12252" t="s">
        <v>77</v>
      </c>
      <c r="I12252" t="s">
        <v>78</v>
      </c>
      <c r="J12252" s="7">
        <v>46192</v>
      </c>
      <c r="K12252" s="7">
        <v>45497</v>
      </c>
      <c r="L12252" s="7">
        <v>44754</v>
      </c>
      <c r="M12252" t="s">
        <v>77</v>
      </c>
      <c r="N12252" t="s">
        <v>79</v>
      </c>
      <c r="O12252">
        <v>2026</v>
      </c>
      <c r="P12252" s="2">
        <v>2</v>
      </c>
      <c r="Q12252" t="s">
        <v>80</v>
      </c>
      <c r="R12252" s="8">
        <v>46267</v>
      </c>
      <c r="S12252" s="2">
        <v>1</v>
      </c>
      <c r="T12252" s="2" t="s">
        <v>81</v>
      </c>
    </row>
    <row r="12253" spans="1:20" x14ac:dyDescent="0.25">
      <c r="A12253">
        <v>1120574919</v>
      </c>
      <c r="B12253">
        <v>121727218</v>
      </c>
      <c r="C12253" t="s">
        <v>82</v>
      </c>
      <c r="D12253" t="s">
        <v>88</v>
      </c>
      <c r="E12253" t="s">
        <v>76</v>
      </c>
      <c r="F12253" s="7">
        <v>44391</v>
      </c>
      <c r="G12253" s="7">
        <v>44756</v>
      </c>
      <c r="H12253" t="s">
        <v>77</v>
      </c>
      <c r="I12253" t="s">
        <v>84</v>
      </c>
      <c r="J12253" s="7">
        <v>45533</v>
      </c>
      <c r="K12253" s="7">
        <v>45457</v>
      </c>
      <c r="L12253" s="7">
        <v>44756</v>
      </c>
      <c r="M12253" t="s">
        <v>77</v>
      </c>
      <c r="N12253" t="s">
        <v>79</v>
      </c>
      <c r="O12253">
        <v>2026</v>
      </c>
      <c r="P12253" s="2">
        <v>2</v>
      </c>
      <c r="Q12253" t="s">
        <v>80</v>
      </c>
      <c r="R12253" s="8">
        <v>46267</v>
      </c>
      <c r="S12253" s="2">
        <v>1</v>
      </c>
      <c r="T12253" s="2" t="s">
        <v>81</v>
      </c>
    </row>
    <row r="12254" spans="1:20" x14ac:dyDescent="0.25">
      <c r="A12254">
        <v>1120574974</v>
      </c>
      <c r="B12254">
        <v>121758244</v>
      </c>
      <c r="C12254" t="s">
        <v>82</v>
      </c>
      <c r="D12254" t="s">
        <v>75</v>
      </c>
      <c r="E12254" t="s">
        <v>76</v>
      </c>
      <c r="F12254" s="7">
        <v>44396</v>
      </c>
      <c r="G12254" s="7">
        <v>46222</v>
      </c>
      <c r="H12254" t="s">
        <v>77</v>
      </c>
      <c r="I12254" t="s">
        <v>78</v>
      </c>
      <c r="J12254" s="7">
        <v>45509</v>
      </c>
      <c r="K12254" s="7">
        <v>44397</v>
      </c>
      <c r="L12254" s="7">
        <v>46222</v>
      </c>
      <c r="M12254" t="s">
        <v>77</v>
      </c>
      <c r="N12254" t="s">
        <v>79</v>
      </c>
      <c r="O12254">
        <v>2026</v>
      </c>
      <c r="P12254" s="2">
        <v>2</v>
      </c>
      <c r="Q12254" t="s">
        <v>80</v>
      </c>
      <c r="R12254" s="8">
        <v>46267</v>
      </c>
      <c r="S12254" s="2">
        <v>1</v>
      </c>
      <c r="T12254" s="2" t="s">
        <v>81</v>
      </c>
    </row>
    <row r="12255" spans="1:20" x14ac:dyDescent="0.25">
      <c r="A12255">
        <v>1120576269</v>
      </c>
      <c r="B12255">
        <v>122343492</v>
      </c>
      <c r="C12255" t="s">
        <v>96</v>
      </c>
      <c r="D12255" t="s">
        <v>75</v>
      </c>
      <c r="E12255" t="s">
        <v>76</v>
      </c>
      <c r="F12255" s="7">
        <v>44509</v>
      </c>
      <c r="G12255" s="7">
        <v>44690</v>
      </c>
      <c r="H12255" t="s">
        <v>86</v>
      </c>
      <c r="I12255" t="s">
        <v>87</v>
      </c>
      <c r="J12255" s="7">
        <v>45723</v>
      </c>
      <c r="K12255" s="7">
        <v>46078</v>
      </c>
      <c r="L12255" s="7">
        <v>44690</v>
      </c>
      <c r="M12255" t="s">
        <v>86</v>
      </c>
      <c r="N12255" t="s">
        <v>79</v>
      </c>
      <c r="O12255">
        <v>2026</v>
      </c>
      <c r="P12255" s="2">
        <v>2</v>
      </c>
      <c r="Q12255" t="s">
        <v>80</v>
      </c>
      <c r="R12255" s="8">
        <v>46267</v>
      </c>
      <c r="S12255" s="2">
        <v>1</v>
      </c>
      <c r="T12255" s="2" t="s">
        <v>81</v>
      </c>
    </row>
    <row r="12256" spans="1:20" x14ac:dyDescent="0.25">
      <c r="A12256">
        <v>1120577153</v>
      </c>
      <c r="B12256">
        <v>123459112</v>
      </c>
      <c r="C12256" t="s">
        <v>82</v>
      </c>
      <c r="D12256" t="s">
        <v>83</v>
      </c>
      <c r="E12256" t="s">
        <v>76</v>
      </c>
      <c r="F12256" s="7">
        <v>44680</v>
      </c>
      <c r="G12256" s="7">
        <v>44863</v>
      </c>
      <c r="H12256" t="s">
        <v>77</v>
      </c>
      <c r="I12256" t="s">
        <v>84</v>
      </c>
      <c r="J12256" s="7">
        <v>46131</v>
      </c>
      <c r="K12256" s="7">
        <v>45748</v>
      </c>
      <c r="L12256" s="7">
        <v>44863</v>
      </c>
      <c r="M12256" t="s">
        <v>77</v>
      </c>
      <c r="N12256" t="s">
        <v>79</v>
      </c>
      <c r="O12256">
        <v>2026</v>
      </c>
      <c r="P12256" s="2">
        <v>2</v>
      </c>
      <c r="Q12256" t="s">
        <v>80</v>
      </c>
      <c r="R12256" s="8">
        <v>46267</v>
      </c>
      <c r="S12256" s="2">
        <v>1</v>
      </c>
      <c r="T12256" s="2" t="s">
        <v>81</v>
      </c>
    </row>
    <row r="12257" spans="1:20" x14ac:dyDescent="0.25">
      <c r="A12257">
        <v>1120577181</v>
      </c>
      <c r="B12257">
        <v>123468587</v>
      </c>
      <c r="C12257" t="s">
        <v>82</v>
      </c>
      <c r="D12257" t="s">
        <v>75</v>
      </c>
      <c r="E12257" t="s">
        <v>76</v>
      </c>
      <c r="F12257" s="7">
        <v>44681</v>
      </c>
      <c r="G12257" s="7">
        <v>45046</v>
      </c>
      <c r="H12257" t="s">
        <v>77</v>
      </c>
      <c r="I12257" t="s">
        <v>78</v>
      </c>
      <c r="J12257" s="7"/>
      <c r="K12257" s="7">
        <v>44683</v>
      </c>
      <c r="L12257" s="7">
        <v>45046</v>
      </c>
      <c r="M12257" t="s">
        <v>77</v>
      </c>
      <c r="N12257"/>
      <c r="O12257">
        <v>2026</v>
      </c>
      <c r="P12257" s="2">
        <v>2</v>
      </c>
      <c r="Q12257" t="s">
        <v>80</v>
      </c>
      <c r="R12257" s="8">
        <v>46267</v>
      </c>
      <c r="S12257" s="2">
        <v>1</v>
      </c>
      <c r="T12257" s="2" t="s">
        <v>81</v>
      </c>
    </row>
    <row r="12258" spans="1:20" x14ac:dyDescent="0.25">
      <c r="A12258">
        <v>1120577823</v>
      </c>
      <c r="B12258">
        <v>123830374</v>
      </c>
      <c r="C12258" t="s">
        <v>82</v>
      </c>
      <c r="D12258" t="s">
        <v>88</v>
      </c>
      <c r="E12258" t="s">
        <v>76</v>
      </c>
      <c r="F12258" s="7">
        <v>44725</v>
      </c>
      <c r="G12258" s="7">
        <v>45090</v>
      </c>
      <c r="H12258" t="s">
        <v>77</v>
      </c>
      <c r="I12258" t="s">
        <v>78</v>
      </c>
      <c r="J12258" s="7">
        <v>45633</v>
      </c>
      <c r="K12258" s="7">
        <v>45768</v>
      </c>
      <c r="L12258" s="7">
        <v>45090</v>
      </c>
      <c r="M12258" t="s">
        <v>77</v>
      </c>
      <c r="N12258" t="s">
        <v>79</v>
      </c>
      <c r="O12258">
        <v>2026</v>
      </c>
      <c r="P12258" s="2">
        <v>2</v>
      </c>
      <c r="Q12258" t="s">
        <v>80</v>
      </c>
      <c r="R12258" s="8">
        <v>46267</v>
      </c>
      <c r="S12258" s="2">
        <v>1</v>
      </c>
      <c r="T12258" s="2" t="s">
        <v>81</v>
      </c>
    </row>
    <row r="12259" spans="1:20" x14ac:dyDescent="0.25">
      <c r="A12259">
        <v>1120578286</v>
      </c>
      <c r="B12259">
        <v>124033488</v>
      </c>
      <c r="C12259" t="s">
        <v>82</v>
      </c>
      <c r="D12259" t="s">
        <v>83</v>
      </c>
      <c r="E12259" t="s">
        <v>76</v>
      </c>
      <c r="F12259" s="7">
        <v>44750</v>
      </c>
      <c r="G12259" s="7">
        <v>46576</v>
      </c>
      <c r="H12259" t="s">
        <v>77</v>
      </c>
      <c r="I12259" t="s">
        <v>78</v>
      </c>
      <c r="J12259" s="7">
        <v>46163</v>
      </c>
      <c r="K12259" s="7">
        <v>44823</v>
      </c>
      <c r="L12259" s="7">
        <v>46576</v>
      </c>
      <c r="M12259" t="s">
        <v>77</v>
      </c>
      <c r="N12259" t="s">
        <v>79</v>
      </c>
      <c r="O12259">
        <v>2026</v>
      </c>
      <c r="P12259" s="2">
        <v>2</v>
      </c>
      <c r="Q12259" t="s">
        <v>80</v>
      </c>
      <c r="R12259" s="8">
        <v>46267</v>
      </c>
      <c r="S12259" s="2">
        <v>1</v>
      </c>
      <c r="T12259" s="2" t="s">
        <v>81</v>
      </c>
    </row>
    <row r="12260" spans="1:20" x14ac:dyDescent="0.25">
      <c r="A12260">
        <v>1120578330</v>
      </c>
      <c r="B12260">
        <v>124054262</v>
      </c>
      <c r="C12260" t="s">
        <v>74</v>
      </c>
      <c r="D12260" t="s">
        <v>75</v>
      </c>
      <c r="E12260" t="s">
        <v>76</v>
      </c>
      <c r="F12260" s="7">
        <v>44753</v>
      </c>
      <c r="G12260" s="7">
        <v>45118</v>
      </c>
      <c r="H12260" t="s">
        <v>86</v>
      </c>
      <c r="I12260" t="s">
        <v>87</v>
      </c>
      <c r="J12260" s="7">
        <v>45595</v>
      </c>
      <c r="K12260" s="7">
        <v>46170</v>
      </c>
      <c r="L12260" s="7">
        <v>45118</v>
      </c>
      <c r="M12260" t="s">
        <v>86</v>
      </c>
      <c r="N12260" t="s">
        <v>79</v>
      </c>
      <c r="O12260">
        <v>2026</v>
      </c>
      <c r="P12260" s="2">
        <v>2</v>
      </c>
      <c r="Q12260" t="s">
        <v>80</v>
      </c>
      <c r="R12260" s="8">
        <v>46267</v>
      </c>
      <c r="S12260" s="2">
        <v>1</v>
      </c>
      <c r="T12260" s="2" t="s">
        <v>81</v>
      </c>
    </row>
    <row r="12261" spans="1:20" x14ac:dyDescent="0.25">
      <c r="A12261">
        <v>1120578361</v>
      </c>
      <c r="B12261">
        <v>124070918</v>
      </c>
      <c r="C12261" t="s">
        <v>74</v>
      </c>
      <c r="D12261" t="s">
        <v>75</v>
      </c>
      <c r="E12261" t="s">
        <v>76</v>
      </c>
      <c r="F12261" s="7">
        <v>44755</v>
      </c>
      <c r="G12261" s="7">
        <v>45120</v>
      </c>
      <c r="H12261" t="s">
        <v>77</v>
      </c>
      <c r="I12261" t="s">
        <v>84</v>
      </c>
      <c r="J12261" s="7"/>
      <c r="K12261" s="7">
        <v>45747</v>
      </c>
      <c r="L12261" s="7">
        <v>45120</v>
      </c>
      <c r="M12261" t="s">
        <v>77</v>
      </c>
      <c r="N12261"/>
      <c r="O12261">
        <v>2026</v>
      </c>
      <c r="P12261" s="2">
        <v>2</v>
      </c>
      <c r="Q12261" t="s">
        <v>80</v>
      </c>
      <c r="R12261" s="8">
        <v>46267</v>
      </c>
      <c r="S12261" s="2">
        <v>1</v>
      </c>
      <c r="T12261" s="2" t="s">
        <v>81</v>
      </c>
    </row>
    <row r="12262" spans="1:20" x14ac:dyDescent="0.25">
      <c r="A12262">
        <v>1120578366</v>
      </c>
      <c r="B12262">
        <v>124072187</v>
      </c>
      <c r="C12262" t="s">
        <v>85</v>
      </c>
      <c r="D12262" t="s">
        <v>88</v>
      </c>
      <c r="E12262" t="s">
        <v>76</v>
      </c>
      <c r="F12262" s="7">
        <v>44755</v>
      </c>
      <c r="G12262" s="7">
        <v>45120</v>
      </c>
      <c r="H12262" t="s">
        <v>77</v>
      </c>
      <c r="I12262" t="s">
        <v>78</v>
      </c>
      <c r="J12262" s="7">
        <v>46148</v>
      </c>
      <c r="K12262" s="7">
        <v>45852</v>
      </c>
      <c r="L12262" s="7">
        <v>45120</v>
      </c>
      <c r="M12262" t="s">
        <v>77</v>
      </c>
      <c r="N12262" t="s">
        <v>79</v>
      </c>
      <c r="O12262">
        <v>2026</v>
      </c>
      <c r="P12262" s="2">
        <v>2</v>
      </c>
      <c r="Q12262" t="s">
        <v>80</v>
      </c>
      <c r="R12262" s="8">
        <v>46267</v>
      </c>
      <c r="S12262" s="2">
        <v>1</v>
      </c>
      <c r="T12262" s="2" t="s">
        <v>81</v>
      </c>
    </row>
    <row r="12263" spans="1:20" x14ac:dyDescent="0.25">
      <c r="A12263">
        <v>1120578435</v>
      </c>
      <c r="B12263">
        <v>124100680</v>
      </c>
      <c r="C12263" t="s">
        <v>90</v>
      </c>
      <c r="D12263" t="s">
        <v>88</v>
      </c>
      <c r="E12263" t="s">
        <v>76</v>
      </c>
      <c r="F12263" s="7">
        <v>44759</v>
      </c>
      <c r="G12263" s="7">
        <v>46585</v>
      </c>
      <c r="H12263" t="s">
        <v>77</v>
      </c>
      <c r="I12263" t="s">
        <v>84</v>
      </c>
      <c r="J12263" s="7">
        <v>45482</v>
      </c>
      <c r="K12263" s="7">
        <v>45748</v>
      </c>
      <c r="L12263" s="7">
        <v>46585</v>
      </c>
      <c r="M12263" t="s">
        <v>77</v>
      </c>
      <c r="N12263" t="s">
        <v>92</v>
      </c>
      <c r="O12263">
        <v>2026</v>
      </c>
      <c r="P12263" s="2">
        <v>2</v>
      </c>
      <c r="Q12263" t="s">
        <v>80</v>
      </c>
      <c r="R12263" s="8">
        <v>46267</v>
      </c>
      <c r="S12263" s="2">
        <v>1</v>
      </c>
      <c r="T12263" s="2" t="s">
        <v>81</v>
      </c>
    </row>
    <row r="12264" spans="1:20" x14ac:dyDescent="0.25">
      <c r="A12264">
        <v>1120578436</v>
      </c>
      <c r="B12264">
        <v>124100680</v>
      </c>
      <c r="C12264" t="s">
        <v>90</v>
      </c>
      <c r="D12264" t="s">
        <v>88</v>
      </c>
      <c r="E12264" t="s">
        <v>76</v>
      </c>
      <c r="F12264" s="7">
        <v>44759</v>
      </c>
      <c r="G12264" s="7">
        <v>46585</v>
      </c>
      <c r="H12264" t="s">
        <v>77</v>
      </c>
      <c r="I12264" t="s">
        <v>84</v>
      </c>
      <c r="J12264" s="7">
        <v>45482</v>
      </c>
      <c r="K12264" s="7">
        <v>45667</v>
      </c>
      <c r="L12264" s="7">
        <v>46585</v>
      </c>
      <c r="M12264" t="s">
        <v>77</v>
      </c>
      <c r="N12264" t="s">
        <v>92</v>
      </c>
      <c r="O12264">
        <v>2026</v>
      </c>
      <c r="P12264" s="2">
        <v>2</v>
      </c>
      <c r="Q12264" t="s">
        <v>80</v>
      </c>
      <c r="R12264" s="8">
        <v>46267</v>
      </c>
      <c r="S12264" s="2">
        <v>1</v>
      </c>
      <c r="T12264" s="2" t="s">
        <v>81</v>
      </c>
    </row>
    <row r="12265" spans="1:20" x14ac:dyDescent="0.25">
      <c r="A12265">
        <v>1120578437</v>
      </c>
      <c r="B12265">
        <v>124100680</v>
      </c>
      <c r="C12265" t="s">
        <v>90</v>
      </c>
      <c r="D12265" t="s">
        <v>88</v>
      </c>
      <c r="E12265" t="s">
        <v>76</v>
      </c>
      <c r="F12265" s="7">
        <v>44759</v>
      </c>
      <c r="G12265" s="7">
        <v>46585</v>
      </c>
      <c r="H12265" t="s">
        <v>77</v>
      </c>
      <c r="I12265" t="s">
        <v>84</v>
      </c>
      <c r="J12265" s="7">
        <v>45482</v>
      </c>
      <c r="K12265" s="7">
        <v>45544</v>
      </c>
      <c r="L12265" s="7">
        <v>46585</v>
      </c>
      <c r="M12265" t="s">
        <v>77</v>
      </c>
      <c r="N12265" t="s">
        <v>92</v>
      </c>
      <c r="O12265">
        <v>2026</v>
      </c>
      <c r="P12265" s="2">
        <v>2</v>
      </c>
      <c r="Q12265" t="s">
        <v>80</v>
      </c>
      <c r="R12265" s="8">
        <v>46267</v>
      </c>
      <c r="S12265" s="2">
        <v>1</v>
      </c>
      <c r="T12265" s="2" t="s">
        <v>81</v>
      </c>
    </row>
    <row r="12266" spans="1:20" x14ac:dyDescent="0.25">
      <c r="A12266">
        <v>1120578476</v>
      </c>
      <c r="B12266">
        <v>124124135</v>
      </c>
      <c r="C12266" t="s">
        <v>82</v>
      </c>
      <c r="D12266" t="s">
        <v>83</v>
      </c>
      <c r="E12266" t="s">
        <v>76</v>
      </c>
      <c r="F12266" s="7">
        <v>44762</v>
      </c>
      <c r="G12266" s="7">
        <v>44946</v>
      </c>
      <c r="H12266" t="s">
        <v>77</v>
      </c>
      <c r="I12266" t="s">
        <v>78</v>
      </c>
      <c r="J12266" s="7">
        <v>45461</v>
      </c>
      <c r="K12266" s="7">
        <v>45701</v>
      </c>
      <c r="L12266" s="7">
        <v>44946</v>
      </c>
      <c r="M12266" t="s">
        <v>77</v>
      </c>
      <c r="N12266" t="s">
        <v>79</v>
      </c>
      <c r="O12266">
        <v>2026</v>
      </c>
      <c r="P12266" s="2">
        <v>2</v>
      </c>
      <c r="Q12266" t="s">
        <v>80</v>
      </c>
      <c r="R12266" s="8">
        <v>46267</v>
      </c>
      <c r="S12266" s="2">
        <v>1</v>
      </c>
      <c r="T12266" s="2" t="s">
        <v>81</v>
      </c>
    </row>
    <row r="12267" spans="1:20" x14ac:dyDescent="0.25">
      <c r="A12267">
        <v>1120578569</v>
      </c>
      <c r="B12267">
        <v>124164844</v>
      </c>
      <c r="C12267" t="s">
        <v>95</v>
      </c>
      <c r="D12267" t="s">
        <v>88</v>
      </c>
      <c r="E12267" t="s">
        <v>76</v>
      </c>
      <c r="F12267" s="7">
        <v>44768</v>
      </c>
      <c r="G12267" s="7">
        <v>45133</v>
      </c>
      <c r="H12267" t="s">
        <v>77</v>
      </c>
      <c r="I12267" t="s">
        <v>84</v>
      </c>
      <c r="J12267" s="7">
        <v>45432</v>
      </c>
      <c r="K12267" s="7">
        <v>45748</v>
      </c>
      <c r="L12267" s="7">
        <v>45133</v>
      </c>
      <c r="M12267" t="s">
        <v>77</v>
      </c>
      <c r="N12267" t="s">
        <v>79</v>
      </c>
      <c r="O12267">
        <v>2026</v>
      </c>
      <c r="P12267" s="2">
        <v>2</v>
      </c>
      <c r="Q12267" t="s">
        <v>80</v>
      </c>
      <c r="R12267" s="8">
        <v>46267</v>
      </c>
      <c r="S12267" s="2">
        <v>1</v>
      </c>
      <c r="T12267" s="2" t="s">
        <v>81</v>
      </c>
    </row>
    <row r="12268" spans="1:20" x14ac:dyDescent="0.25">
      <c r="A12268">
        <v>1120580567</v>
      </c>
      <c r="B12268">
        <v>125561767</v>
      </c>
      <c r="C12268" t="s">
        <v>93</v>
      </c>
      <c r="D12268" t="s">
        <v>88</v>
      </c>
      <c r="E12268" t="s">
        <v>76</v>
      </c>
      <c r="F12268" s="7">
        <v>44970</v>
      </c>
      <c r="G12268" s="7">
        <v>45335</v>
      </c>
      <c r="H12268" t="s">
        <v>77</v>
      </c>
      <c r="I12268" t="s">
        <v>84</v>
      </c>
      <c r="J12268" s="7">
        <v>45114</v>
      </c>
      <c r="K12268" s="7">
        <v>45748</v>
      </c>
      <c r="L12268" s="7">
        <v>45335</v>
      </c>
      <c r="M12268" t="s">
        <v>77</v>
      </c>
      <c r="N12268" t="s">
        <v>92</v>
      </c>
      <c r="O12268">
        <v>2026</v>
      </c>
      <c r="P12268" s="2">
        <v>2</v>
      </c>
      <c r="Q12268" t="s">
        <v>80</v>
      </c>
      <c r="R12268" s="8">
        <v>46267</v>
      </c>
      <c r="S12268" s="2">
        <v>1</v>
      </c>
      <c r="T12268" s="2" t="s">
        <v>81</v>
      </c>
    </row>
    <row r="12269" spans="1:20" x14ac:dyDescent="0.25">
      <c r="A12269">
        <v>1120580579</v>
      </c>
      <c r="B12269">
        <v>125701003</v>
      </c>
      <c r="C12269" t="s">
        <v>74</v>
      </c>
      <c r="D12269" t="s">
        <v>75</v>
      </c>
      <c r="E12269" t="s">
        <v>76</v>
      </c>
      <c r="F12269" s="7">
        <v>45006</v>
      </c>
      <c r="G12269" s="7">
        <v>45098</v>
      </c>
      <c r="H12269" t="s">
        <v>77</v>
      </c>
      <c r="I12269" t="s">
        <v>78</v>
      </c>
      <c r="J12269" s="7">
        <v>45210</v>
      </c>
      <c r="K12269" s="7">
        <v>45007</v>
      </c>
      <c r="L12269" s="7">
        <v>45098</v>
      </c>
      <c r="M12269" t="s">
        <v>77</v>
      </c>
      <c r="N12269" t="s">
        <v>92</v>
      </c>
      <c r="O12269">
        <v>2026</v>
      </c>
      <c r="P12269" s="2">
        <v>2</v>
      </c>
      <c r="Q12269" t="s">
        <v>80</v>
      </c>
      <c r="R12269" s="8">
        <v>46267</v>
      </c>
      <c r="S12269" s="2">
        <v>1</v>
      </c>
      <c r="T12269" s="2" t="s">
        <v>81</v>
      </c>
    </row>
    <row r="12270" spans="1:20" x14ac:dyDescent="0.25">
      <c r="A12270">
        <v>1120580584</v>
      </c>
      <c r="B12270">
        <v>125727242</v>
      </c>
      <c r="C12270" t="s">
        <v>82</v>
      </c>
      <c r="D12270" t="s">
        <v>83</v>
      </c>
      <c r="E12270" t="s">
        <v>76</v>
      </c>
      <c r="F12270" s="7">
        <v>45005</v>
      </c>
      <c r="G12270" s="7">
        <v>45189</v>
      </c>
      <c r="H12270" t="s">
        <v>77</v>
      </c>
      <c r="I12270" t="s">
        <v>84</v>
      </c>
      <c r="J12270" s="7">
        <v>45828</v>
      </c>
      <c r="K12270" s="7">
        <v>45436</v>
      </c>
      <c r="L12270" s="7">
        <v>45189</v>
      </c>
      <c r="M12270" t="s">
        <v>77</v>
      </c>
      <c r="N12270" t="s">
        <v>92</v>
      </c>
      <c r="O12270">
        <v>2026</v>
      </c>
      <c r="P12270" s="2">
        <v>2</v>
      </c>
      <c r="Q12270" t="s">
        <v>80</v>
      </c>
      <c r="R12270" s="8">
        <v>46267</v>
      </c>
      <c r="S12270" s="2">
        <v>1</v>
      </c>
      <c r="T12270" s="2" t="s">
        <v>81</v>
      </c>
    </row>
    <row r="12271" spans="1:20" x14ac:dyDescent="0.25">
      <c r="A12271">
        <v>1120580661</v>
      </c>
      <c r="B12271">
        <v>125875859</v>
      </c>
      <c r="C12271" t="s">
        <v>82</v>
      </c>
      <c r="D12271" t="s">
        <v>75</v>
      </c>
      <c r="E12271" t="s">
        <v>76</v>
      </c>
      <c r="F12271" s="7">
        <v>45028</v>
      </c>
      <c r="G12271" s="7">
        <v>45394</v>
      </c>
      <c r="H12271" t="s">
        <v>77</v>
      </c>
      <c r="I12271" t="s">
        <v>78</v>
      </c>
      <c r="J12271" s="7"/>
      <c r="K12271" s="7">
        <v>45083</v>
      </c>
      <c r="L12271" s="7">
        <v>45394</v>
      </c>
      <c r="M12271" t="s">
        <v>77</v>
      </c>
      <c r="N12271"/>
      <c r="O12271">
        <v>2026</v>
      </c>
      <c r="P12271" s="2">
        <v>2</v>
      </c>
      <c r="Q12271" t="s">
        <v>80</v>
      </c>
      <c r="R12271" s="8">
        <v>46267</v>
      </c>
      <c r="S12271" s="2">
        <v>1</v>
      </c>
      <c r="T12271" s="2" t="s">
        <v>81</v>
      </c>
    </row>
    <row r="12272" spans="1:20" x14ac:dyDescent="0.25">
      <c r="A12272">
        <v>1120580782</v>
      </c>
      <c r="B12272">
        <v>125953790</v>
      </c>
      <c r="C12272" t="s">
        <v>82</v>
      </c>
      <c r="D12272" t="s">
        <v>83</v>
      </c>
      <c r="E12272" t="s">
        <v>76</v>
      </c>
      <c r="F12272" s="7">
        <v>45035</v>
      </c>
      <c r="G12272" s="7">
        <v>45218</v>
      </c>
      <c r="H12272" t="s">
        <v>77</v>
      </c>
      <c r="I12272" t="s">
        <v>84</v>
      </c>
      <c r="J12272" s="7">
        <v>45713</v>
      </c>
      <c r="K12272" s="7">
        <v>45748</v>
      </c>
      <c r="L12272" s="7">
        <v>45218</v>
      </c>
      <c r="M12272" t="s">
        <v>77</v>
      </c>
      <c r="N12272" t="s">
        <v>79</v>
      </c>
      <c r="O12272">
        <v>2026</v>
      </c>
      <c r="P12272" s="2">
        <v>2</v>
      </c>
      <c r="Q12272" t="s">
        <v>80</v>
      </c>
      <c r="R12272" s="8">
        <v>46267</v>
      </c>
      <c r="S12272" s="2">
        <v>1</v>
      </c>
      <c r="T12272" s="2" t="s">
        <v>81</v>
      </c>
    </row>
    <row r="12273" spans="1:20" x14ac:dyDescent="0.25">
      <c r="A12273">
        <v>1120580993</v>
      </c>
      <c r="B12273">
        <v>126042376</v>
      </c>
      <c r="C12273" t="s">
        <v>82</v>
      </c>
      <c r="D12273" t="s">
        <v>75</v>
      </c>
      <c r="E12273" t="s">
        <v>76</v>
      </c>
      <c r="F12273" s="7">
        <v>45049</v>
      </c>
      <c r="G12273" s="7">
        <v>45415</v>
      </c>
      <c r="H12273" t="s">
        <v>77</v>
      </c>
      <c r="I12273" t="s">
        <v>78</v>
      </c>
      <c r="J12273" s="7"/>
      <c r="K12273" s="7">
        <v>45748</v>
      </c>
      <c r="L12273" s="7">
        <v>45415</v>
      </c>
      <c r="M12273" t="s">
        <v>77</v>
      </c>
      <c r="N12273"/>
      <c r="O12273">
        <v>2026</v>
      </c>
      <c r="P12273" s="2">
        <v>2</v>
      </c>
      <c r="Q12273" t="s">
        <v>80</v>
      </c>
      <c r="R12273" s="8">
        <v>46267</v>
      </c>
      <c r="S12273" s="2">
        <v>1</v>
      </c>
      <c r="T12273" s="2" t="s">
        <v>81</v>
      </c>
    </row>
    <row r="12274" spans="1:20" x14ac:dyDescent="0.25">
      <c r="A12274">
        <v>1120581279</v>
      </c>
      <c r="B12274">
        <v>126186423</v>
      </c>
      <c r="C12274" t="s">
        <v>74</v>
      </c>
      <c r="D12274" t="s">
        <v>88</v>
      </c>
      <c r="E12274" t="s">
        <v>76</v>
      </c>
      <c r="F12274" s="7">
        <v>45065</v>
      </c>
      <c r="G12274" s="7">
        <v>45431</v>
      </c>
      <c r="H12274" t="s">
        <v>77</v>
      </c>
      <c r="I12274" t="s">
        <v>78</v>
      </c>
      <c r="J12274" s="7">
        <v>46148</v>
      </c>
      <c r="K12274" s="7">
        <v>45894</v>
      </c>
      <c r="L12274" s="7">
        <v>45431</v>
      </c>
      <c r="M12274" t="s">
        <v>77</v>
      </c>
      <c r="N12274" t="s">
        <v>79</v>
      </c>
      <c r="O12274">
        <v>2026</v>
      </c>
      <c r="P12274" s="2">
        <v>2</v>
      </c>
      <c r="Q12274" t="s">
        <v>80</v>
      </c>
      <c r="R12274" s="8">
        <v>46267</v>
      </c>
      <c r="S12274" s="2">
        <v>1</v>
      </c>
      <c r="T12274" s="2" t="s">
        <v>81</v>
      </c>
    </row>
    <row r="12275" spans="1:20" x14ac:dyDescent="0.25">
      <c r="A12275">
        <v>1120581377</v>
      </c>
      <c r="B12275">
        <v>126216969</v>
      </c>
      <c r="C12275" t="s">
        <v>95</v>
      </c>
      <c r="D12275" t="s">
        <v>88</v>
      </c>
      <c r="E12275" t="s">
        <v>76</v>
      </c>
      <c r="F12275" s="7">
        <v>45070</v>
      </c>
      <c r="G12275" s="7">
        <v>45436</v>
      </c>
      <c r="H12275" t="s">
        <v>77</v>
      </c>
      <c r="I12275" t="s">
        <v>78</v>
      </c>
      <c r="J12275" s="7">
        <v>45483</v>
      </c>
      <c r="K12275" s="7">
        <v>45488</v>
      </c>
      <c r="L12275" s="7">
        <v>45436</v>
      </c>
      <c r="M12275" t="s">
        <v>77</v>
      </c>
      <c r="N12275" t="s">
        <v>79</v>
      </c>
      <c r="O12275">
        <v>2026</v>
      </c>
      <c r="P12275" s="2">
        <v>2</v>
      </c>
      <c r="Q12275" t="s">
        <v>80</v>
      </c>
      <c r="R12275" s="8">
        <v>46267</v>
      </c>
      <c r="S12275" s="2">
        <v>1</v>
      </c>
      <c r="T12275" s="2" t="s">
        <v>81</v>
      </c>
    </row>
    <row r="12276" spans="1:20" x14ac:dyDescent="0.25">
      <c r="A12276">
        <v>1120581530</v>
      </c>
      <c r="B12276">
        <v>126300533</v>
      </c>
      <c r="C12276" t="s">
        <v>82</v>
      </c>
      <c r="D12276" t="s">
        <v>88</v>
      </c>
      <c r="E12276" t="s">
        <v>76</v>
      </c>
      <c r="F12276" s="7">
        <v>45083</v>
      </c>
      <c r="G12276" s="7">
        <v>45449</v>
      </c>
      <c r="H12276" t="s">
        <v>77</v>
      </c>
      <c r="I12276" t="s">
        <v>78</v>
      </c>
      <c r="J12276" s="7">
        <v>45459</v>
      </c>
      <c r="K12276" s="7">
        <v>45100</v>
      </c>
      <c r="L12276" s="7">
        <v>45449</v>
      </c>
      <c r="M12276" t="s">
        <v>77</v>
      </c>
      <c r="N12276" t="s">
        <v>79</v>
      </c>
      <c r="O12276">
        <v>2026</v>
      </c>
      <c r="P12276" s="2">
        <v>2</v>
      </c>
      <c r="Q12276" t="s">
        <v>80</v>
      </c>
      <c r="R12276" s="8">
        <v>46267</v>
      </c>
      <c r="S12276" s="2">
        <v>1</v>
      </c>
      <c r="T12276" s="2" t="s">
        <v>81</v>
      </c>
    </row>
    <row r="12277" spans="1:20" x14ac:dyDescent="0.25">
      <c r="A12277">
        <v>1120581543</v>
      </c>
      <c r="B12277">
        <v>126303553</v>
      </c>
      <c r="C12277" t="s">
        <v>85</v>
      </c>
      <c r="D12277" t="s">
        <v>88</v>
      </c>
      <c r="E12277" t="s">
        <v>76</v>
      </c>
      <c r="F12277" s="7">
        <v>45083</v>
      </c>
      <c r="G12277" s="7">
        <v>46910</v>
      </c>
      <c r="H12277" t="s">
        <v>77</v>
      </c>
      <c r="I12277" t="s">
        <v>84</v>
      </c>
      <c r="J12277" s="7">
        <v>46131</v>
      </c>
      <c r="K12277" s="7">
        <v>45748</v>
      </c>
      <c r="L12277" s="7">
        <v>46910</v>
      </c>
      <c r="M12277" t="s">
        <v>77</v>
      </c>
      <c r="N12277" t="s">
        <v>79</v>
      </c>
      <c r="O12277">
        <v>2026</v>
      </c>
      <c r="P12277" s="2">
        <v>2</v>
      </c>
      <c r="Q12277" t="s">
        <v>80</v>
      </c>
      <c r="R12277" s="8">
        <v>46267</v>
      </c>
      <c r="S12277" s="2">
        <v>1</v>
      </c>
      <c r="T12277" s="2" t="s">
        <v>81</v>
      </c>
    </row>
    <row r="12278" spans="1:20" x14ac:dyDescent="0.25">
      <c r="A12278">
        <v>1120581756</v>
      </c>
      <c r="B12278">
        <v>126416504</v>
      </c>
      <c r="C12278" t="s">
        <v>93</v>
      </c>
      <c r="D12278" t="s">
        <v>88</v>
      </c>
      <c r="E12278" t="s">
        <v>76</v>
      </c>
      <c r="F12278" s="7">
        <v>45098</v>
      </c>
      <c r="G12278" s="7">
        <v>45464</v>
      </c>
      <c r="H12278" t="s">
        <v>77</v>
      </c>
      <c r="I12278" t="s">
        <v>78</v>
      </c>
      <c r="J12278" s="7">
        <v>46067</v>
      </c>
      <c r="K12278" s="7">
        <v>46079</v>
      </c>
      <c r="L12278" s="7">
        <v>45464</v>
      </c>
      <c r="M12278" t="s">
        <v>77</v>
      </c>
      <c r="N12278" t="s">
        <v>79</v>
      </c>
      <c r="O12278">
        <v>2026</v>
      </c>
      <c r="P12278" s="2">
        <v>2</v>
      </c>
      <c r="Q12278" t="s">
        <v>80</v>
      </c>
      <c r="R12278" s="8">
        <v>46267</v>
      </c>
      <c r="S12278" s="2">
        <v>1</v>
      </c>
      <c r="T12278" s="2" t="s">
        <v>81</v>
      </c>
    </row>
    <row r="12279" spans="1:20" x14ac:dyDescent="0.25">
      <c r="A12279">
        <v>1120581757</v>
      </c>
      <c r="B12279">
        <v>126416504</v>
      </c>
      <c r="C12279" t="s">
        <v>93</v>
      </c>
      <c r="D12279" t="s">
        <v>88</v>
      </c>
      <c r="E12279" t="s">
        <v>76</v>
      </c>
      <c r="F12279" s="7">
        <v>45098</v>
      </c>
      <c r="G12279" s="7">
        <v>45464</v>
      </c>
      <c r="H12279" t="s">
        <v>77</v>
      </c>
      <c r="I12279" t="s">
        <v>78</v>
      </c>
      <c r="J12279" s="7">
        <v>46067</v>
      </c>
      <c r="K12279" s="7">
        <v>45099</v>
      </c>
      <c r="L12279" s="7">
        <v>45464</v>
      </c>
      <c r="M12279" t="s">
        <v>77</v>
      </c>
      <c r="N12279" t="s">
        <v>79</v>
      </c>
      <c r="O12279">
        <v>2026</v>
      </c>
      <c r="P12279" s="2">
        <v>2</v>
      </c>
      <c r="Q12279" t="s">
        <v>80</v>
      </c>
      <c r="R12279" s="8">
        <v>46267</v>
      </c>
      <c r="S12279" s="2">
        <v>1</v>
      </c>
      <c r="T12279" s="2" t="s">
        <v>81</v>
      </c>
    </row>
    <row r="12280" spans="1:20" x14ac:dyDescent="0.25">
      <c r="A12280">
        <v>1120581903</v>
      </c>
      <c r="B12280">
        <v>126484984</v>
      </c>
      <c r="C12280" t="s">
        <v>74</v>
      </c>
      <c r="D12280" t="s">
        <v>88</v>
      </c>
      <c r="E12280" t="s">
        <v>76</v>
      </c>
      <c r="F12280" s="7">
        <v>45107</v>
      </c>
      <c r="G12280" s="7">
        <v>46934</v>
      </c>
      <c r="H12280" t="s">
        <v>77</v>
      </c>
      <c r="I12280" t="s">
        <v>78</v>
      </c>
      <c r="J12280" s="7"/>
      <c r="K12280" s="7">
        <v>46051</v>
      </c>
      <c r="L12280" s="7">
        <v>46934</v>
      </c>
      <c r="M12280" t="s">
        <v>77</v>
      </c>
      <c r="N12280"/>
      <c r="O12280">
        <v>2026</v>
      </c>
      <c r="P12280" s="2">
        <v>2</v>
      </c>
      <c r="Q12280" t="s">
        <v>80</v>
      </c>
      <c r="R12280" s="8">
        <v>46267</v>
      </c>
      <c r="S12280" s="2">
        <v>1</v>
      </c>
      <c r="T12280" s="2" t="s">
        <v>81</v>
      </c>
    </row>
    <row r="12281" spans="1:20" x14ac:dyDescent="0.25">
      <c r="A12281">
        <v>1120581971</v>
      </c>
      <c r="B12281">
        <v>126520737</v>
      </c>
      <c r="C12281" t="s">
        <v>74</v>
      </c>
      <c r="D12281" t="s">
        <v>88</v>
      </c>
      <c r="E12281" t="s">
        <v>76</v>
      </c>
      <c r="F12281" s="7">
        <v>45114</v>
      </c>
      <c r="G12281" s="7">
        <v>45480</v>
      </c>
      <c r="H12281" t="s">
        <v>77</v>
      </c>
      <c r="I12281" t="s">
        <v>84</v>
      </c>
      <c r="J12281" s="7">
        <v>45737</v>
      </c>
      <c r="K12281" s="7">
        <v>46189</v>
      </c>
      <c r="L12281" s="7">
        <v>45480</v>
      </c>
      <c r="M12281" t="s">
        <v>77</v>
      </c>
      <c r="N12281" t="s">
        <v>79</v>
      </c>
      <c r="O12281">
        <v>2026</v>
      </c>
      <c r="P12281" s="2">
        <v>2</v>
      </c>
      <c r="Q12281" t="s">
        <v>80</v>
      </c>
      <c r="R12281" s="8">
        <v>46267</v>
      </c>
      <c r="S12281" s="2">
        <v>1</v>
      </c>
      <c r="T12281" s="2" t="s">
        <v>81</v>
      </c>
    </row>
    <row r="12282" spans="1:20" x14ac:dyDescent="0.25">
      <c r="A12282">
        <v>1120582010</v>
      </c>
      <c r="B12282">
        <v>126553641</v>
      </c>
      <c r="C12282" t="s">
        <v>82</v>
      </c>
      <c r="D12282" t="s">
        <v>75</v>
      </c>
      <c r="E12282" t="s">
        <v>76</v>
      </c>
      <c r="F12282" s="7">
        <v>45117</v>
      </c>
      <c r="G12282" s="7">
        <v>45209</v>
      </c>
      <c r="H12282" t="s">
        <v>77</v>
      </c>
      <c r="I12282" t="s">
        <v>78</v>
      </c>
      <c r="J12282" s="7">
        <v>45859</v>
      </c>
      <c r="K12282" s="7">
        <v>45117</v>
      </c>
      <c r="L12282" s="7">
        <v>45209</v>
      </c>
      <c r="M12282" t="s">
        <v>77</v>
      </c>
      <c r="N12282" t="s">
        <v>79</v>
      </c>
      <c r="O12282">
        <v>2026</v>
      </c>
      <c r="P12282" s="2">
        <v>2</v>
      </c>
      <c r="Q12282" t="s">
        <v>80</v>
      </c>
      <c r="R12282" s="8">
        <v>46267</v>
      </c>
      <c r="S12282" s="2">
        <v>1</v>
      </c>
      <c r="T12282" s="2" t="s">
        <v>81</v>
      </c>
    </row>
    <row r="12283" spans="1:20" x14ac:dyDescent="0.25">
      <c r="A12283">
        <v>1120582177</v>
      </c>
      <c r="B12283">
        <v>126616035</v>
      </c>
      <c r="C12283" t="s">
        <v>85</v>
      </c>
      <c r="D12283" t="s">
        <v>75</v>
      </c>
      <c r="E12283" t="s">
        <v>76</v>
      </c>
      <c r="F12283" s="7">
        <v>45125</v>
      </c>
      <c r="G12283" s="7">
        <v>45491</v>
      </c>
      <c r="H12283" t="s">
        <v>86</v>
      </c>
      <c r="I12283" t="s">
        <v>87</v>
      </c>
      <c r="J12283" s="7"/>
      <c r="K12283" s="7">
        <v>46044</v>
      </c>
      <c r="L12283" s="7">
        <v>45491</v>
      </c>
      <c r="M12283" t="s">
        <v>86</v>
      </c>
      <c r="N12283"/>
      <c r="O12283">
        <v>2026</v>
      </c>
      <c r="P12283" s="2">
        <v>2</v>
      </c>
      <c r="Q12283" t="s">
        <v>80</v>
      </c>
      <c r="R12283" s="8">
        <v>46267</v>
      </c>
      <c r="S12283" s="2">
        <v>1</v>
      </c>
      <c r="T12283" s="2" t="s">
        <v>81</v>
      </c>
    </row>
    <row r="12284" spans="1:20" x14ac:dyDescent="0.25">
      <c r="A12284">
        <v>1120582899</v>
      </c>
      <c r="B12284">
        <v>126884885</v>
      </c>
      <c r="C12284" t="s">
        <v>74</v>
      </c>
      <c r="D12284" t="s">
        <v>88</v>
      </c>
      <c r="E12284" t="s">
        <v>76</v>
      </c>
      <c r="F12284" s="7">
        <v>45160</v>
      </c>
      <c r="G12284" s="7">
        <v>45526</v>
      </c>
      <c r="H12284" t="s">
        <v>86</v>
      </c>
      <c r="I12284" t="s">
        <v>87</v>
      </c>
      <c r="J12284" s="7">
        <v>45546</v>
      </c>
      <c r="K12284" s="7">
        <v>45641</v>
      </c>
      <c r="L12284" s="7">
        <v>45526</v>
      </c>
      <c r="M12284" t="s">
        <v>86</v>
      </c>
      <c r="N12284" t="s">
        <v>79</v>
      </c>
      <c r="O12284">
        <v>2026</v>
      </c>
      <c r="P12284" s="2">
        <v>2</v>
      </c>
      <c r="Q12284" t="s">
        <v>80</v>
      </c>
      <c r="R12284" s="8">
        <v>46267</v>
      </c>
      <c r="S12284" s="2">
        <v>1</v>
      </c>
      <c r="T12284" s="2" t="s">
        <v>81</v>
      </c>
    </row>
    <row r="12285" spans="1:20" x14ac:dyDescent="0.25">
      <c r="A12285">
        <v>1120583013</v>
      </c>
      <c r="B12285">
        <v>126928938</v>
      </c>
      <c r="C12285" t="s">
        <v>74</v>
      </c>
      <c r="D12285" t="s">
        <v>88</v>
      </c>
      <c r="E12285" t="s">
        <v>76</v>
      </c>
      <c r="F12285" s="7">
        <v>45166</v>
      </c>
      <c r="G12285" s="7">
        <v>45532</v>
      </c>
      <c r="H12285" t="s">
        <v>86</v>
      </c>
      <c r="I12285" t="s">
        <v>87</v>
      </c>
      <c r="J12285" s="7"/>
      <c r="K12285" s="7">
        <v>45919</v>
      </c>
      <c r="L12285" s="7">
        <v>45532</v>
      </c>
      <c r="M12285" t="s">
        <v>86</v>
      </c>
      <c r="N12285"/>
      <c r="O12285">
        <v>2026</v>
      </c>
      <c r="P12285" s="2">
        <v>2</v>
      </c>
      <c r="Q12285" t="s">
        <v>80</v>
      </c>
      <c r="R12285" s="8">
        <v>46267</v>
      </c>
      <c r="S12285" s="2">
        <v>1</v>
      </c>
      <c r="T12285" s="2" t="s">
        <v>81</v>
      </c>
    </row>
    <row r="12286" spans="1:20" x14ac:dyDescent="0.25">
      <c r="A12286">
        <v>1120584649</v>
      </c>
      <c r="B12286">
        <v>127821408</v>
      </c>
      <c r="C12286" t="s">
        <v>74</v>
      </c>
      <c r="D12286" t="s">
        <v>83</v>
      </c>
      <c r="E12286" t="s">
        <v>76</v>
      </c>
      <c r="F12286" s="7">
        <v>44546</v>
      </c>
      <c r="G12286" s="7">
        <v>46372</v>
      </c>
      <c r="H12286" t="s">
        <v>86</v>
      </c>
      <c r="I12286" t="s">
        <v>87</v>
      </c>
      <c r="J12286" s="7"/>
      <c r="K12286" s="7">
        <v>45286</v>
      </c>
      <c r="L12286" s="7">
        <v>46372</v>
      </c>
      <c r="M12286" t="s">
        <v>86</v>
      </c>
      <c r="N12286"/>
      <c r="O12286">
        <v>2026</v>
      </c>
      <c r="P12286" s="2">
        <v>2</v>
      </c>
      <c r="Q12286" t="s">
        <v>80</v>
      </c>
      <c r="R12286" s="8">
        <v>46267</v>
      </c>
      <c r="S12286" s="2">
        <v>1</v>
      </c>
      <c r="T12286" s="2" t="s">
        <v>81</v>
      </c>
    </row>
    <row r="12287" spans="1:20" x14ac:dyDescent="0.25">
      <c r="A12287">
        <v>1120584659</v>
      </c>
      <c r="B12287">
        <v>127989404</v>
      </c>
      <c r="C12287" t="s">
        <v>74</v>
      </c>
      <c r="D12287" t="s">
        <v>88</v>
      </c>
      <c r="E12287" t="s">
        <v>76</v>
      </c>
      <c r="F12287" s="7">
        <v>44781</v>
      </c>
      <c r="G12287" s="7">
        <v>46607</v>
      </c>
      <c r="H12287" t="s">
        <v>86</v>
      </c>
      <c r="I12287" t="s">
        <v>87</v>
      </c>
      <c r="J12287" s="7">
        <v>45830</v>
      </c>
      <c r="K12287" s="7">
        <v>45623</v>
      </c>
      <c r="L12287" s="7">
        <v>46607</v>
      </c>
      <c r="M12287" t="s">
        <v>86</v>
      </c>
      <c r="N12287" t="s">
        <v>79</v>
      </c>
      <c r="O12287">
        <v>2026</v>
      </c>
      <c r="P12287" s="2">
        <v>2</v>
      </c>
      <c r="Q12287" t="s">
        <v>80</v>
      </c>
      <c r="R12287" s="8">
        <v>46267</v>
      </c>
      <c r="S12287" s="2">
        <v>1</v>
      </c>
      <c r="T12287" s="2" t="s">
        <v>81</v>
      </c>
    </row>
    <row r="12288" spans="1:20" x14ac:dyDescent="0.25">
      <c r="A12288">
        <v>1120585006</v>
      </c>
      <c r="B12288">
        <v>128495779</v>
      </c>
      <c r="C12288" t="s">
        <v>93</v>
      </c>
      <c r="D12288" t="s">
        <v>83</v>
      </c>
      <c r="E12288" t="s">
        <v>76</v>
      </c>
      <c r="F12288" s="7">
        <v>45385</v>
      </c>
      <c r="G12288" s="7">
        <v>45568</v>
      </c>
      <c r="H12288" t="s">
        <v>77</v>
      </c>
      <c r="I12288" t="s">
        <v>78</v>
      </c>
      <c r="J12288" s="7"/>
      <c r="K12288" s="7">
        <v>45623</v>
      </c>
      <c r="L12288" s="7">
        <v>45568</v>
      </c>
      <c r="M12288" t="s">
        <v>77</v>
      </c>
      <c r="N12288"/>
      <c r="O12288">
        <v>2026</v>
      </c>
      <c r="P12288" s="2">
        <v>2</v>
      </c>
      <c r="Q12288" t="s">
        <v>80</v>
      </c>
      <c r="R12288" s="8">
        <v>46267</v>
      </c>
      <c r="S12288" s="2">
        <v>1</v>
      </c>
      <c r="T12288" s="2" t="s">
        <v>81</v>
      </c>
    </row>
    <row r="12289" spans="1:20" x14ac:dyDescent="0.25">
      <c r="A12289">
        <v>1120585435</v>
      </c>
      <c r="B12289">
        <v>129039620</v>
      </c>
      <c r="C12289" t="s">
        <v>98</v>
      </c>
      <c r="D12289" t="s">
        <v>83</v>
      </c>
      <c r="E12289" t="s">
        <v>76</v>
      </c>
      <c r="F12289" s="7">
        <v>45447</v>
      </c>
      <c r="G12289" s="7">
        <v>45627</v>
      </c>
      <c r="H12289" t="s">
        <v>77</v>
      </c>
      <c r="I12289" t="s">
        <v>84</v>
      </c>
      <c r="J12289" s="7">
        <v>46148</v>
      </c>
      <c r="K12289" s="7">
        <v>46170</v>
      </c>
      <c r="L12289" s="7">
        <v>45627</v>
      </c>
      <c r="M12289" t="s">
        <v>77</v>
      </c>
      <c r="N12289" t="s">
        <v>79</v>
      </c>
      <c r="O12289">
        <v>2026</v>
      </c>
      <c r="P12289" s="2">
        <v>2</v>
      </c>
      <c r="Q12289" t="s">
        <v>80</v>
      </c>
      <c r="R12289" s="8">
        <v>46267</v>
      </c>
      <c r="S12289" s="2">
        <v>1</v>
      </c>
      <c r="T12289" s="2" t="s">
        <v>81</v>
      </c>
    </row>
    <row r="12290" spans="1:20" x14ac:dyDescent="0.25">
      <c r="A12290">
        <v>1120585543</v>
      </c>
      <c r="B12290">
        <v>129096466</v>
      </c>
      <c r="C12290" t="s">
        <v>91</v>
      </c>
      <c r="D12290" t="s">
        <v>83</v>
      </c>
      <c r="E12290" t="s">
        <v>76</v>
      </c>
      <c r="F12290" s="7">
        <v>45461</v>
      </c>
      <c r="G12290" s="7">
        <v>45644</v>
      </c>
      <c r="H12290" t="s">
        <v>77</v>
      </c>
      <c r="I12290" t="s">
        <v>78</v>
      </c>
      <c r="J12290" s="7"/>
      <c r="K12290" s="7">
        <v>45471</v>
      </c>
      <c r="L12290" s="7">
        <v>45644</v>
      </c>
      <c r="M12290" t="s">
        <v>77</v>
      </c>
      <c r="N12290"/>
      <c r="O12290">
        <v>2026</v>
      </c>
      <c r="P12290" s="2">
        <v>2</v>
      </c>
      <c r="Q12290" t="s">
        <v>80</v>
      </c>
      <c r="R12290" s="8">
        <v>46267</v>
      </c>
      <c r="S12290" s="2">
        <v>1</v>
      </c>
      <c r="T12290" s="2" t="s">
        <v>81</v>
      </c>
    </row>
    <row r="12291" spans="1:20" x14ac:dyDescent="0.25">
      <c r="A12291">
        <v>1120586344</v>
      </c>
      <c r="B12291">
        <v>129473049</v>
      </c>
      <c r="C12291" t="s">
        <v>74</v>
      </c>
      <c r="D12291" t="s">
        <v>88</v>
      </c>
      <c r="E12291" t="s">
        <v>76</v>
      </c>
      <c r="F12291" s="7">
        <v>45539</v>
      </c>
      <c r="G12291" s="7">
        <v>45904</v>
      </c>
      <c r="H12291" t="s">
        <v>77</v>
      </c>
      <c r="I12291" t="s">
        <v>78</v>
      </c>
      <c r="J12291" s="7"/>
      <c r="K12291" s="7">
        <v>45748</v>
      </c>
      <c r="L12291" s="7">
        <v>45904</v>
      </c>
      <c r="M12291" t="s">
        <v>77</v>
      </c>
      <c r="N12291"/>
      <c r="O12291">
        <v>2026</v>
      </c>
      <c r="P12291" s="2">
        <v>2</v>
      </c>
      <c r="Q12291" t="s">
        <v>80</v>
      </c>
      <c r="R12291" s="8">
        <v>46267</v>
      </c>
      <c r="S12291" s="2">
        <v>1</v>
      </c>
      <c r="T12291" s="2" t="s">
        <v>81</v>
      </c>
    </row>
    <row r="12292" spans="1:20" x14ac:dyDescent="0.25">
      <c r="A12292">
        <v>1120586894</v>
      </c>
      <c r="B12292">
        <v>129646056</v>
      </c>
      <c r="C12292" t="s">
        <v>85</v>
      </c>
      <c r="D12292" t="s">
        <v>88</v>
      </c>
      <c r="E12292" t="s">
        <v>76</v>
      </c>
      <c r="F12292" s="7">
        <v>45565</v>
      </c>
      <c r="G12292" s="7">
        <v>47391</v>
      </c>
      <c r="H12292" t="s">
        <v>77</v>
      </c>
      <c r="I12292" t="s">
        <v>78</v>
      </c>
      <c r="J12292" s="7">
        <v>46063</v>
      </c>
      <c r="K12292" s="7">
        <v>45862</v>
      </c>
      <c r="L12292" s="7">
        <v>47391</v>
      </c>
      <c r="M12292" t="s">
        <v>77</v>
      </c>
      <c r="N12292" t="s">
        <v>79</v>
      </c>
      <c r="O12292">
        <v>2026</v>
      </c>
      <c r="P12292" s="2">
        <v>2</v>
      </c>
      <c r="Q12292" t="s">
        <v>80</v>
      </c>
      <c r="R12292" s="8">
        <v>46267</v>
      </c>
      <c r="S12292" s="2">
        <v>1</v>
      </c>
      <c r="T12292" s="2" t="s">
        <v>81</v>
      </c>
    </row>
    <row r="12293" spans="1:20" x14ac:dyDescent="0.25">
      <c r="A12293">
        <v>1120587012</v>
      </c>
      <c r="B12293">
        <v>129689326</v>
      </c>
      <c r="C12293" t="s">
        <v>74</v>
      </c>
      <c r="D12293" t="s">
        <v>75</v>
      </c>
      <c r="E12293" t="s">
        <v>76</v>
      </c>
      <c r="F12293" s="7">
        <v>45580</v>
      </c>
      <c r="G12293" s="7">
        <v>46660</v>
      </c>
      <c r="H12293" t="s">
        <v>86</v>
      </c>
      <c r="I12293" t="s">
        <v>87</v>
      </c>
      <c r="J12293" s="7"/>
      <c r="K12293" s="7">
        <v>46150</v>
      </c>
      <c r="L12293" s="7">
        <v>46660</v>
      </c>
      <c r="M12293" t="s">
        <v>86</v>
      </c>
      <c r="N12293"/>
      <c r="O12293">
        <v>2026</v>
      </c>
      <c r="P12293" s="2">
        <v>2</v>
      </c>
      <c r="Q12293" t="s">
        <v>80</v>
      </c>
      <c r="R12293" s="8">
        <v>46267</v>
      </c>
      <c r="S12293" s="2">
        <v>1</v>
      </c>
      <c r="T12293" s="2" t="s">
        <v>81</v>
      </c>
    </row>
    <row r="12294" spans="1:20" x14ac:dyDescent="0.25">
      <c r="A12294">
        <v>1120588667</v>
      </c>
      <c r="B12294">
        <v>131371935</v>
      </c>
      <c r="C12294" t="s">
        <v>74</v>
      </c>
      <c r="D12294" t="s">
        <v>83</v>
      </c>
      <c r="E12294" t="s">
        <v>76</v>
      </c>
      <c r="F12294" s="7">
        <v>45819</v>
      </c>
      <c r="G12294" s="7">
        <v>45911</v>
      </c>
      <c r="H12294" t="s">
        <v>77</v>
      </c>
      <c r="I12294" t="s">
        <v>78</v>
      </c>
      <c r="J12294" s="7"/>
      <c r="K12294" s="7">
        <v>45838</v>
      </c>
      <c r="L12294" s="7">
        <v>45911</v>
      </c>
      <c r="M12294" t="s">
        <v>77</v>
      </c>
      <c r="N12294"/>
      <c r="O12294">
        <v>2026</v>
      </c>
      <c r="P12294" s="2">
        <v>2</v>
      </c>
      <c r="Q12294" t="s">
        <v>80</v>
      </c>
      <c r="R12294" s="8">
        <v>46267</v>
      </c>
      <c r="S12294" s="2">
        <v>1</v>
      </c>
      <c r="T12294" s="2" t="s">
        <v>81</v>
      </c>
    </row>
    <row r="12295" spans="1:20" x14ac:dyDescent="0.25">
      <c r="A12295">
        <v>1120589173</v>
      </c>
      <c r="B12295">
        <v>131613498</v>
      </c>
      <c r="C12295" t="s">
        <v>93</v>
      </c>
      <c r="D12295" t="s">
        <v>88</v>
      </c>
      <c r="E12295" t="s">
        <v>76</v>
      </c>
      <c r="F12295" s="7">
        <v>45884</v>
      </c>
      <c r="G12295" s="7">
        <v>46249</v>
      </c>
      <c r="H12295" t="s">
        <v>77</v>
      </c>
      <c r="I12295" t="s">
        <v>78</v>
      </c>
      <c r="J12295" s="7"/>
      <c r="K12295" s="7">
        <v>45890</v>
      </c>
      <c r="L12295" s="7">
        <v>46249</v>
      </c>
      <c r="M12295" t="s">
        <v>77</v>
      </c>
      <c r="N12295"/>
      <c r="O12295">
        <v>2026</v>
      </c>
      <c r="P12295" s="2">
        <v>2</v>
      </c>
      <c r="Q12295" t="s">
        <v>80</v>
      </c>
      <c r="R12295" s="8">
        <v>46267</v>
      </c>
      <c r="S12295" s="2">
        <v>1</v>
      </c>
      <c r="T12295" s="2" t="s">
        <v>81</v>
      </c>
    </row>
    <row r="12296" spans="1:20" x14ac:dyDescent="0.25">
      <c r="A12296">
        <v>1120590504</v>
      </c>
      <c r="B12296">
        <v>133016315</v>
      </c>
      <c r="C12296" t="s">
        <v>94</v>
      </c>
      <c r="D12296" t="s">
        <v>75</v>
      </c>
      <c r="E12296" t="s">
        <v>76</v>
      </c>
      <c r="F12296" s="7">
        <v>46050</v>
      </c>
      <c r="G12296" s="7">
        <v>47876</v>
      </c>
      <c r="H12296" t="s">
        <v>77</v>
      </c>
      <c r="I12296" t="s">
        <v>78</v>
      </c>
      <c r="J12296" s="7">
        <v>46114</v>
      </c>
      <c r="K12296" s="7">
        <v>46122</v>
      </c>
      <c r="L12296" s="7">
        <v>47876</v>
      </c>
      <c r="M12296" t="s">
        <v>77</v>
      </c>
      <c r="N12296" t="s">
        <v>92</v>
      </c>
      <c r="O12296">
        <v>2026</v>
      </c>
      <c r="P12296" s="2">
        <v>2</v>
      </c>
      <c r="Q12296" t="s">
        <v>80</v>
      </c>
      <c r="R12296" s="8">
        <v>46267</v>
      </c>
      <c r="S12296" s="2">
        <v>1</v>
      </c>
      <c r="T12296" s="2" t="s">
        <v>81</v>
      </c>
    </row>
    <row r="12297" spans="1:20" x14ac:dyDescent="0.25">
      <c r="A12297">
        <v>1120591303</v>
      </c>
      <c r="B12297">
        <v>110873073</v>
      </c>
      <c r="C12297" t="s">
        <v>93</v>
      </c>
      <c r="D12297" t="s">
        <v>83</v>
      </c>
      <c r="E12297" t="s">
        <v>76</v>
      </c>
      <c r="F12297" s="7">
        <v>42325</v>
      </c>
      <c r="G12297" s="7">
        <v>43922</v>
      </c>
      <c r="H12297" t="s">
        <v>77</v>
      </c>
      <c r="I12297" t="s">
        <v>78</v>
      </c>
      <c r="J12297" s="7">
        <v>45604</v>
      </c>
      <c r="K12297" s="7">
        <v>45748</v>
      </c>
      <c r="L12297" s="7">
        <v>43922</v>
      </c>
      <c r="M12297" t="s">
        <v>77</v>
      </c>
      <c r="N12297" t="s">
        <v>79</v>
      </c>
      <c r="O12297">
        <v>2026</v>
      </c>
      <c r="P12297" s="2">
        <v>2</v>
      </c>
      <c r="Q12297" t="s">
        <v>80</v>
      </c>
      <c r="R12297" s="8">
        <v>46267</v>
      </c>
      <c r="S12297" s="2">
        <v>1</v>
      </c>
      <c r="T12297" s="2" t="s">
        <v>81</v>
      </c>
    </row>
    <row r="12298" spans="1:20" x14ac:dyDescent="0.25">
      <c r="A12298">
        <v>1120591304</v>
      </c>
      <c r="B12298">
        <v>110873073</v>
      </c>
      <c r="C12298" t="s">
        <v>93</v>
      </c>
      <c r="D12298" t="s">
        <v>83</v>
      </c>
      <c r="E12298" t="s">
        <v>76</v>
      </c>
      <c r="F12298" s="7">
        <v>42325</v>
      </c>
      <c r="G12298" s="7">
        <v>43922</v>
      </c>
      <c r="H12298" t="s">
        <v>77</v>
      </c>
      <c r="I12298" t="s">
        <v>78</v>
      </c>
      <c r="J12298" s="7">
        <v>45604</v>
      </c>
      <c r="K12298" s="7">
        <v>45942</v>
      </c>
      <c r="L12298" s="7">
        <v>43922</v>
      </c>
      <c r="M12298" t="s">
        <v>77</v>
      </c>
      <c r="N12298" t="s">
        <v>79</v>
      </c>
      <c r="O12298">
        <v>2026</v>
      </c>
      <c r="P12298" s="2">
        <v>2</v>
      </c>
      <c r="Q12298" t="s">
        <v>80</v>
      </c>
      <c r="R12298" s="8">
        <v>46267</v>
      </c>
      <c r="S12298" s="2">
        <v>1</v>
      </c>
      <c r="T12298" s="2" t="s">
        <v>81</v>
      </c>
    </row>
    <row r="12299" spans="1:20" x14ac:dyDescent="0.25">
      <c r="A12299">
        <v>1120591956</v>
      </c>
      <c r="B12299">
        <v>113049562</v>
      </c>
      <c r="C12299" t="s">
        <v>85</v>
      </c>
      <c r="D12299" t="s">
        <v>75</v>
      </c>
      <c r="E12299" t="s">
        <v>76</v>
      </c>
      <c r="F12299" s="7">
        <v>42930</v>
      </c>
      <c r="G12299" s="7">
        <v>44727</v>
      </c>
      <c r="H12299" t="s">
        <v>77</v>
      </c>
      <c r="I12299" t="s">
        <v>78</v>
      </c>
      <c r="J12299" s="7">
        <v>44839</v>
      </c>
      <c r="K12299" s="7">
        <v>42933</v>
      </c>
      <c r="L12299" s="7">
        <v>44727</v>
      </c>
      <c r="M12299" t="s">
        <v>77</v>
      </c>
      <c r="N12299" t="s">
        <v>92</v>
      </c>
      <c r="O12299">
        <v>2026</v>
      </c>
      <c r="P12299" s="2">
        <v>2</v>
      </c>
      <c r="Q12299" t="s">
        <v>80</v>
      </c>
      <c r="R12299" s="8">
        <v>46267</v>
      </c>
      <c r="S12299" s="2">
        <v>1</v>
      </c>
      <c r="T12299" s="2" t="s">
        <v>81</v>
      </c>
    </row>
    <row r="12300" spans="1:20" x14ac:dyDescent="0.25">
      <c r="A12300">
        <v>1120592320</v>
      </c>
      <c r="B12300">
        <v>116594189</v>
      </c>
      <c r="C12300" t="s">
        <v>95</v>
      </c>
      <c r="D12300" t="s">
        <v>75</v>
      </c>
      <c r="E12300" t="s">
        <v>76</v>
      </c>
      <c r="F12300" s="7">
        <v>43521</v>
      </c>
      <c r="G12300" s="7">
        <v>45347</v>
      </c>
      <c r="H12300" t="s">
        <v>77</v>
      </c>
      <c r="I12300" t="s">
        <v>78</v>
      </c>
      <c r="J12300" s="7">
        <v>45663</v>
      </c>
      <c r="K12300" s="7">
        <v>43521</v>
      </c>
      <c r="L12300" s="7">
        <v>45347</v>
      </c>
      <c r="M12300" t="s">
        <v>77</v>
      </c>
      <c r="N12300" t="s">
        <v>79</v>
      </c>
      <c r="O12300">
        <v>2026</v>
      </c>
      <c r="P12300" s="2">
        <v>2</v>
      </c>
      <c r="Q12300" t="s">
        <v>80</v>
      </c>
      <c r="R12300" s="8">
        <v>46267</v>
      </c>
      <c r="S12300" s="2">
        <v>1</v>
      </c>
      <c r="T12300" s="2" t="s">
        <v>81</v>
      </c>
    </row>
    <row r="12301" spans="1:20" x14ac:dyDescent="0.25">
      <c r="A12301">
        <v>1120592345</v>
      </c>
      <c r="B12301">
        <v>116721023</v>
      </c>
      <c r="C12301" t="s">
        <v>82</v>
      </c>
      <c r="D12301" t="s">
        <v>88</v>
      </c>
      <c r="E12301" t="s">
        <v>76</v>
      </c>
      <c r="F12301" s="7">
        <v>43537</v>
      </c>
      <c r="G12301" s="7">
        <v>43903</v>
      </c>
      <c r="H12301" t="s">
        <v>77</v>
      </c>
      <c r="I12301" t="s">
        <v>78</v>
      </c>
      <c r="J12301" s="7">
        <v>45914</v>
      </c>
      <c r="K12301" s="7">
        <v>43667</v>
      </c>
      <c r="L12301" s="7">
        <v>43903</v>
      </c>
      <c r="M12301" t="s">
        <v>77</v>
      </c>
      <c r="N12301" t="s">
        <v>79</v>
      </c>
      <c r="O12301">
        <v>2026</v>
      </c>
      <c r="P12301" s="2">
        <v>2</v>
      </c>
      <c r="Q12301" t="s">
        <v>80</v>
      </c>
      <c r="R12301" s="8">
        <v>46267</v>
      </c>
      <c r="S12301" s="2">
        <v>1</v>
      </c>
      <c r="T12301" s="2" t="s">
        <v>81</v>
      </c>
    </row>
    <row r="12302" spans="1:20" x14ac:dyDescent="0.25">
      <c r="A12302">
        <v>1120592349</v>
      </c>
      <c r="B12302">
        <v>116721972</v>
      </c>
      <c r="C12302" t="s">
        <v>98</v>
      </c>
      <c r="D12302" t="s">
        <v>88</v>
      </c>
      <c r="E12302" t="s">
        <v>76</v>
      </c>
      <c r="F12302" s="7">
        <v>43537</v>
      </c>
      <c r="G12302" s="7">
        <v>45364</v>
      </c>
      <c r="H12302" t="s">
        <v>77</v>
      </c>
      <c r="I12302" t="s">
        <v>78</v>
      </c>
      <c r="J12302" s="7">
        <v>45201</v>
      </c>
      <c r="K12302" s="7">
        <v>45748</v>
      </c>
      <c r="L12302" s="7">
        <v>45364</v>
      </c>
      <c r="M12302" t="s">
        <v>77</v>
      </c>
      <c r="N12302" t="s">
        <v>92</v>
      </c>
      <c r="O12302">
        <v>2026</v>
      </c>
      <c r="P12302" s="2">
        <v>2</v>
      </c>
      <c r="Q12302" t="s">
        <v>80</v>
      </c>
      <c r="R12302" s="8">
        <v>46267</v>
      </c>
      <c r="S12302" s="2">
        <v>1</v>
      </c>
      <c r="T12302" s="2" t="s">
        <v>81</v>
      </c>
    </row>
    <row r="12303" spans="1:20" x14ac:dyDescent="0.25">
      <c r="A12303">
        <v>1120592457</v>
      </c>
      <c r="B12303">
        <v>116861882</v>
      </c>
      <c r="C12303" t="s">
        <v>91</v>
      </c>
      <c r="D12303" t="s">
        <v>83</v>
      </c>
      <c r="E12303" t="s">
        <v>76</v>
      </c>
      <c r="F12303" s="7">
        <v>43553</v>
      </c>
      <c r="G12303" s="7">
        <v>43737</v>
      </c>
      <c r="H12303" t="s">
        <v>77</v>
      </c>
      <c r="I12303" t="s">
        <v>78</v>
      </c>
      <c r="J12303" s="7">
        <v>45929</v>
      </c>
      <c r="K12303" s="7">
        <v>43701</v>
      </c>
      <c r="L12303" s="7">
        <v>43737</v>
      </c>
      <c r="M12303" t="s">
        <v>77</v>
      </c>
      <c r="N12303" t="s">
        <v>79</v>
      </c>
      <c r="O12303">
        <v>2026</v>
      </c>
      <c r="P12303" s="2">
        <v>2</v>
      </c>
      <c r="Q12303" t="s">
        <v>80</v>
      </c>
      <c r="R12303" s="8">
        <v>46267</v>
      </c>
      <c r="S12303" s="2">
        <v>1</v>
      </c>
      <c r="T12303" s="2" t="s">
        <v>81</v>
      </c>
    </row>
    <row r="12304" spans="1:20" x14ac:dyDescent="0.25">
      <c r="A12304">
        <v>1120592459</v>
      </c>
      <c r="B12304">
        <v>116862911</v>
      </c>
      <c r="C12304" t="s">
        <v>85</v>
      </c>
      <c r="D12304" t="s">
        <v>83</v>
      </c>
      <c r="E12304" t="s">
        <v>76</v>
      </c>
      <c r="F12304" s="7">
        <v>43553</v>
      </c>
      <c r="G12304" s="7">
        <v>43737</v>
      </c>
      <c r="H12304" t="s">
        <v>77</v>
      </c>
      <c r="I12304" t="s">
        <v>78</v>
      </c>
      <c r="J12304" s="7">
        <v>45935</v>
      </c>
      <c r="K12304" s="7">
        <v>43667</v>
      </c>
      <c r="L12304" s="7">
        <v>43737</v>
      </c>
      <c r="M12304" t="s">
        <v>77</v>
      </c>
      <c r="N12304" t="s">
        <v>79</v>
      </c>
      <c r="O12304">
        <v>2026</v>
      </c>
      <c r="P12304" s="2">
        <v>2</v>
      </c>
      <c r="Q12304" t="s">
        <v>80</v>
      </c>
      <c r="R12304" s="8">
        <v>46267</v>
      </c>
      <c r="S12304" s="2">
        <v>1</v>
      </c>
      <c r="T12304" s="2" t="s">
        <v>81</v>
      </c>
    </row>
    <row r="12305" spans="1:20" x14ac:dyDescent="0.25">
      <c r="A12305">
        <v>1120592472</v>
      </c>
      <c r="B12305">
        <v>116876279</v>
      </c>
      <c r="C12305" t="s">
        <v>82</v>
      </c>
      <c r="D12305" t="s">
        <v>83</v>
      </c>
      <c r="E12305" t="s">
        <v>76</v>
      </c>
      <c r="F12305" s="7">
        <v>43555</v>
      </c>
      <c r="G12305" s="7">
        <v>43735</v>
      </c>
      <c r="H12305" t="s">
        <v>77</v>
      </c>
      <c r="I12305" t="s">
        <v>78</v>
      </c>
      <c r="J12305" s="7">
        <v>45953</v>
      </c>
      <c r="K12305" s="7">
        <v>45748</v>
      </c>
      <c r="L12305" s="7">
        <v>43735</v>
      </c>
      <c r="M12305" t="s">
        <v>77</v>
      </c>
      <c r="N12305" t="s">
        <v>79</v>
      </c>
      <c r="O12305">
        <v>2026</v>
      </c>
      <c r="P12305" s="2">
        <v>2</v>
      </c>
      <c r="Q12305" t="s">
        <v>80</v>
      </c>
      <c r="R12305" s="8">
        <v>46267</v>
      </c>
      <c r="S12305" s="2">
        <v>1</v>
      </c>
      <c r="T12305" s="2" t="s">
        <v>81</v>
      </c>
    </row>
    <row r="12306" spans="1:20" x14ac:dyDescent="0.25">
      <c r="A12306">
        <v>1120592579</v>
      </c>
      <c r="B12306">
        <v>117033491</v>
      </c>
      <c r="C12306" t="s">
        <v>82</v>
      </c>
      <c r="D12306" t="s">
        <v>88</v>
      </c>
      <c r="E12306" t="s">
        <v>76</v>
      </c>
      <c r="F12306" s="7">
        <v>43570</v>
      </c>
      <c r="G12306" s="7">
        <v>43936</v>
      </c>
      <c r="H12306" t="s">
        <v>77</v>
      </c>
      <c r="I12306" t="s">
        <v>78</v>
      </c>
      <c r="J12306" s="7">
        <v>45604</v>
      </c>
      <c r="K12306" s="7">
        <v>45748</v>
      </c>
      <c r="L12306" s="7">
        <v>43936</v>
      </c>
      <c r="M12306" t="s">
        <v>77</v>
      </c>
      <c r="N12306" t="s">
        <v>79</v>
      </c>
      <c r="O12306">
        <v>2026</v>
      </c>
      <c r="P12306" s="2">
        <v>2</v>
      </c>
      <c r="Q12306" t="s">
        <v>80</v>
      </c>
      <c r="R12306" s="8">
        <v>46267</v>
      </c>
      <c r="S12306" s="2">
        <v>1</v>
      </c>
      <c r="T12306" s="2" t="s">
        <v>81</v>
      </c>
    </row>
    <row r="12307" spans="1:20" x14ac:dyDescent="0.25">
      <c r="A12307">
        <v>1120592632</v>
      </c>
      <c r="B12307">
        <v>117092619</v>
      </c>
      <c r="C12307" t="s">
        <v>82</v>
      </c>
      <c r="D12307" t="s">
        <v>88</v>
      </c>
      <c r="E12307" t="s">
        <v>76</v>
      </c>
      <c r="F12307" s="7">
        <v>43579</v>
      </c>
      <c r="G12307" s="7">
        <v>43945</v>
      </c>
      <c r="H12307" t="s">
        <v>77</v>
      </c>
      <c r="I12307" t="s">
        <v>78</v>
      </c>
      <c r="J12307" s="7">
        <v>46051</v>
      </c>
      <c r="K12307" s="7">
        <v>43658</v>
      </c>
      <c r="L12307" s="7">
        <v>43945</v>
      </c>
      <c r="M12307" t="s">
        <v>77</v>
      </c>
      <c r="N12307" t="s">
        <v>79</v>
      </c>
      <c r="O12307">
        <v>2026</v>
      </c>
      <c r="P12307" s="2">
        <v>2</v>
      </c>
      <c r="Q12307" t="s">
        <v>80</v>
      </c>
      <c r="R12307" s="8">
        <v>46267</v>
      </c>
      <c r="S12307" s="2">
        <v>1</v>
      </c>
      <c r="T12307" s="2" t="s">
        <v>81</v>
      </c>
    </row>
    <row r="12308" spans="1:20" x14ac:dyDescent="0.25">
      <c r="A12308">
        <v>1120592653</v>
      </c>
      <c r="B12308">
        <v>117114122</v>
      </c>
      <c r="C12308" t="s">
        <v>82</v>
      </c>
      <c r="D12308" t="s">
        <v>83</v>
      </c>
      <c r="E12308" t="s">
        <v>76</v>
      </c>
      <c r="F12308" s="7">
        <v>43583</v>
      </c>
      <c r="G12308" s="7">
        <v>43763</v>
      </c>
      <c r="H12308" t="s">
        <v>77</v>
      </c>
      <c r="I12308" t="s">
        <v>78</v>
      </c>
      <c r="J12308" s="7">
        <v>45824</v>
      </c>
      <c r="K12308" s="7">
        <v>43667</v>
      </c>
      <c r="L12308" s="7">
        <v>43763</v>
      </c>
      <c r="M12308" t="s">
        <v>77</v>
      </c>
      <c r="N12308" t="s">
        <v>79</v>
      </c>
      <c r="O12308">
        <v>2026</v>
      </c>
      <c r="P12308" s="2">
        <v>2</v>
      </c>
      <c r="Q12308" t="s">
        <v>80</v>
      </c>
      <c r="R12308" s="8">
        <v>46267</v>
      </c>
      <c r="S12308" s="2">
        <v>1</v>
      </c>
      <c r="T12308" s="2" t="s">
        <v>81</v>
      </c>
    </row>
    <row r="12309" spans="1:20" x14ac:dyDescent="0.25">
      <c r="A12309">
        <v>1120592754</v>
      </c>
      <c r="B12309">
        <v>117211887</v>
      </c>
      <c r="C12309" t="s">
        <v>82</v>
      </c>
      <c r="D12309" t="s">
        <v>88</v>
      </c>
      <c r="E12309" t="s">
        <v>76</v>
      </c>
      <c r="F12309" s="7">
        <v>43595</v>
      </c>
      <c r="G12309" s="7">
        <v>43961</v>
      </c>
      <c r="H12309" t="s">
        <v>77</v>
      </c>
      <c r="I12309" t="s">
        <v>78</v>
      </c>
      <c r="J12309" s="7">
        <v>45895</v>
      </c>
      <c r="K12309" s="7">
        <v>44239</v>
      </c>
      <c r="L12309" s="7">
        <v>43961</v>
      </c>
      <c r="M12309" t="s">
        <v>77</v>
      </c>
      <c r="N12309" t="s">
        <v>79</v>
      </c>
      <c r="O12309">
        <v>2026</v>
      </c>
      <c r="P12309" s="2">
        <v>2</v>
      </c>
      <c r="Q12309" t="s">
        <v>80</v>
      </c>
      <c r="R12309" s="8">
        <v>46267</v>
      </c>
      <c r="S12309" s="2">
        <v>1</v>
      </c>
      <c r="T12309" s="2" t="s">
        <v>81</v>
      </c>
    </row>
    <row r="12310" spans="1:20" x14ac:dyDescent="0.25">
      <c r="A12310">
        <v>1120592764</v>
      </c>
      <c r="B12310">
        <v>117217045</v>
      </c>
      <c r="C12310" t="s">
        <v>74</v>
      </c>
      <c r="D12310" t="s">
        <v>88</v>
      </c>
      <c r="E12310" t="s">
        <v>76</v>
      </c>
      <c r="F12310" s="7">
        <v>43596</v>
      </c>
      <c r="G12310" s="7">
        <v>43962</v>
      </c>
      <c r="H12310" t="s">
        <v>77</v>
      </c>
      <c r="I12310" t="s">
        <v>89</v>
      </c>
      <c r="J12310" s="7">
        <v>45201</v>
      </c>
      <c r="K12310" s="7">
        <v>45057</v>
      </c>
      <c r="L12310" s="7">
        <v>43962</v>
      </c>
      <c r="M12310" t="s">
        <v>77</v>
      </c>
      <c r="N12310" t="s">
        <v>92</v>
      </c>
      <c r="O12310">
        <v>2026</v>
      </c>
      <c r="P12310" s="2">
        <v>2</v>
      </c>
      <c r="Q12310" t="s">
        <v>80</v>
      </c>
      <c r="R12310" s="8">
        <v>46267</v>
      </c>
      <c r="S12310" s="2">
        <v>1</v>
      </c>
      <c r="T12310" s="2" t="s">
        <v>81</v>
      </c>
    </row>
    <row r="12311" spans="1:20" x14ac:dyDescent="0.25">
      <c r="A12311">
        <v>1120592773</v>
      </c>
      <c r="B12311">
        <v>117219048</v>
      </c>
      <c r="C12311" t="s">
        <v>82</v>
      </c>
      <c r="D12311" t="s">
        <v>88</v>
      </c>
      <c r="E12311" t="s">
        <v>76</v>
      </c>
      <c r="F12311" s="7">
        <v>43597</v>
      </c>
      <c r="G12311" s="7">
        <v>43963</v>
      </c>
      <c r="H12311" t="s">
        <v>77</v>
      </c>
      <c r="I12311" t="s">
        <v>78</v>
      </c>
      <c r="J12311" s="7">
        <v>45752</v>
      </c>
      <c r="K12311" s="7">
        <v>44686</v>
      </c>
      <c r="L12311" s="7">
        <v>43963</v>
      </c>
      <c r="M12311" t="s">
        <v>77</v>
      </c>
      <c r="N12311" t="s">
        <v>79</v>
      </c>
      <c r="O12311">
        <v>2026</v>
      </c>
      <c r="P12311" s="2">
        <v>2</v>
      </c>
      <c r="Q12311" t="s">
        <v>80</v>
      </c>
      <c r="R12311" s="8">
        <v>46267</v>
      </c>
      <c r="S12311" s="2">
        <v>1</v>
      </c>
      <c r="T12311" s="2" t="s">
        <v>81</v>
      </c>
    </row>
    <row r="12312" spans="1:20" x14ac:dyDescent="0.25">
      <c r="A12312">
        <v>1120592818</v>
      </c>
      <c r="B12312">
        <v>117262911</v>
      </c>
      <c r="C12312" t="s">
        <v>82</v>
      </c>
      <c r="D12312" t="s">
        <v>83</v>
      </c>
      <c r="E12312" t="s">
        <v>76</v>
      </c>
      <c r="F12312" s="7">
        <v>43602</v>
      </c>
      <c r="G12312" s="7">
        <v>43782</v>
      </c>
      <c r="H12312" t="s">
        <v>77</v>
      </c>
      <c r="I12312" t="s">
        <v>78</v>
      </c>
      <c r="J12312" s="7"/>
      <c r="K12312" s="7">
        <v>43701</v>
      </c>
      <c r="L12312" s="7">
        <v>43782</v>
      </c>
      <c r="M12312" t="s">
        <v>77</v>
      </c>
      <c r="N12312"/>
      <c r="O12312">
        <v>2026</v>
      </c>
      <c r="P12312" s="2">
        <v>2</v>
      </c>
      <c r="Q12312" t="s">
        <v>80</v>
      </c>
      <c r="R12312" s="8">
        <v>46267</v>
      </c>
      <c r="S12312" s="2">
        <v>1</v>
      </c>
      <c r="T12312" s="2" t="s">
        <v>81</v>
      </c>
    </row>
    <row r="12313" spans="1:20" x14ac:dyDescent="0.25">
      <c r="A12313">
        <v>1120592842</v>
      </c>
      <c r="B12313">
        <v>117295437</v>
      </c>
      <c r="C12313" t="s">
        <v>82</v>
      </c>
      <c r="D12313" t="s">
        <v>88</v>
      </c>
      <c r="E12313" t="s">
        <v>76</v>
      </c>
      <c r="F12313" s="7">
        <v>43606</v>
      </c>
      <c r="G12313" s="7">
        <v>43972</v>
      </c>
      <c r="H12313" t="s">
        <v>77</v>
      </c>
      <c r="I12313" t="s">
        <v>78</v>
      </c>
      <c r="J12313" s="7">
        <v>45747</v>
      </c>
      <c r="K12313" s="7">
        <v>45409</v>
      </c>
      <c r="L12313" s="7">
        <v>43972</v>
      </c>
      <c r="M12313" t="s">
        <v>77</v>
      </c>
      <c r="N12313" t="s">
        <v>79</v>
      </c>
      <c r="O12313">
        <v>2026</v>
      </c>
      <c r="P12313" s="2">
        <v>2</v>
      </c>
      <c r="Q12313" t="s">
        <v>80</v>
      </c>
      <c r="R12313" s="8">
        <v>46267</v>
      </c>
      <c r="S12313" s="2">
        <v>1</v>
      </c>
      <c r="T12313" s="2" t="s">
        <v>81</v>
      </c>
    </row>
    <row r="12314" spans="1:20" x14ac:dyDescent="0.25">
      <c r="A12314">
        <v>1120592967</v>
      </c>
      <c r="B12314">
        <v>117585742</v>
      </c>
      <c r="C12314" t="s">
        <v>74</v>
      </c>
      <c r="D12314" t="s">
        <v>75</v>
      </c>
      <c r="E12314" t="s">
        <v>76</v>
      </c>
      <c r="F12314" s="7">
        <v>43639</v>
      </c>
      <c r="G12314" s="7">
        <v>45426</v>
      </c>
      <c r="H12314" t="s">
        <v>77</v>
      </c>
      <c r="I12314" t="s">
        <v>78</v>
      </c>
      <c r="J12314" s="7">
        <v>45532</v>
      </c>
      <c r="K12314" s="7">
        <v>43678</v>
      </c>
      <c r="L12314" s="7">
        <v>45426</v>
      </c>
      <c r="M12314" t="s">
        <v>77</v>
      </c>
      <c r="N12314" t="s">
        <v>79</v>
      </c>
      <c r="O12314">
        <v>2026</v>
      </c>
      <c r="P12314" s="2">
        <v>2</v>
      </c>
      <c r="Q12314" t="s">
        <v>80</v>
      </c>
      <c r="R12314" s="8">
        <v>46267</v>
      </c>
      <c r="S12314" s="2">
        <v>1</v>
      </c>
      <c r="T12314" s="2" t="s">
        <v>81</v>
      </c>
    </row>
    <row r="12315" spans="1:20" x14ac:dyDescent="0.25">
      <c r="A12315">
        <v>1120593070</v>
      </c>
      <c r="B12315">
        <v>117821664</v>
      </c>
      <c r="C12315" t="s">
        <v>82</v>
      </c>
      <c r="D12315" t="s">
        <v>83</v>
      </c>
      <c r="E12315" t="s">
        <v>76</v>
      </c>
      <c r="F12315" s="7">
        <v>43706</v>
      </c>
      <c r="G12315" s="7">
        <v>43890</v>
      </c>
      <c r="H12315" t="s">
        <v>77</v>
      </c>
      <c r="I12315" t="s">
        <v>78</v>
      </c>
      <c r="J12315" s="7">
        <v>45929</v>
      </c>
      <c r="K12315" s="7">
        <v>44384</v>
      </c>
      <c r="L12315" s="7">
        <v>43890</v>
      </c>
      <c r="M12315" t="s">
        <v>77</v>
      </c>
      <c r="N12315" t="s">
        <v>79</v>
      </c>
      <c r="O12315">
        <v>2026</v>
      </c>
      <c r="P12315" s="2">
        <v>2</v>
      </c>
      <c r="Q12315" t="s">
        <v>80</v>
      </c>
      <c r="R12315" s="8">
        <v>46267</v>
      </c>
      <c r="S12315" s="2">
        <v>1</v>
      </c>
      <c r="T12315" s="2" t="s">
        <v>81</v>
      </c>
    </row>
    <row r="12316" spans="1:20" x14ac:dyDescent="0.25">
      <c r="A12316">
        <v>1120593299</v>
      </c>
      <c r="B12316">
        <v>119015920</v>
      </c>
      <c r="C12316" t="s">
        <v>82</v>
      </c>
      <c r="D12316" t="s">
        <v>83</v>
      </c>
      <c r="E12316" t="s">
        <v>76</v>
      </c>
      <c r="F12316" s="7">
        <v>43962</v>
      </c>
      <c r="G12316" s="7">
        <v>44146</v>
      </c>
      <c r="H12316" t="s">
        <v>77</v>
      </c>
      <c r="I12316" t="s">
        <v>84</v>
      </c>
      <c r="J12316" s="7">
        <v>45633</v>
      </c>
      <c r="K12316" s="7">
        <v>45688</v>
      </c>
      <c r="L12316" s="7">
        <v>44146</v>
      </c>
      <c r="M12316" t="s">
        <v>77</v>
      </c>
      <c r="N12316" t="s">
        <v>79</v>
      </c>
      <c r="O12316">
        <v>2026</v>
      </c>
      <c r="P12316" s="2">
        <v>2</v>
      </c>
      <c r="Q12316" t="s">
        <v>80</v>
      </c>
      <c r="R12316" s="8">
        <v>46267</v>
      </c>
      <c r="S12316" s="2">
        <v>1</v>
      </c>
      <c r="T12316" s="2" t="s">
        <v>81</v>
      </c>
    </row>
    <row r="12317" spans="1:20" x14ac:dyDescent="0.25">
      <c r="A12317">
        <v>1120593315</v>
      </c>
      <c r="B12317">
        <v>119033139</v>
      </c>
      <c r="C12317" t="s">
        <v>82</v>
      </c>
      <c r="D12317" t="s">
        <v>83</v>
      </c>
      <c r="E12317" t="s">
        <v>76</v>
      </c>
      <c r="F12317" s="7">
        <v>43966</v>
      </c>
      <c r="G12317" s="7">
        <v>44150</v>
      </c>
      <c r="H12317" t="s">
        <v>77</v>
      </c>
      <c r="I12317" t="s">
        <v>84</v>
      </c>
      <c r="J12317" s="7">
        <v>45824</v>
      </c>
      <c r="K12317" s="7">
        <v>45619</v>
      </c>
      <c r="L12317" s="7">
        <v>44150</v>
      </c>
      <c r="M12317" t="s">
        <v>77</v>
      </c>
      <c r="N12317" t="s">
        <v>79</v>
      </c>
      <c r="O12317">
        <v>2026</v>
      </c>
      <c r="P12317" s="2">
        <v>2</v>
      </c>
      <c r="Q12317" t="s">
        <v>80</v>
      </c>
      <c r="R12317" s="8">
        <v>46267</v>
      </c>
      <c r="S12317" s="2">
        <v>1</v>
      </c>
      <c r="T12317" s="2" t="s">
        <v>81</v>
      </c>
    </row>
    <row r="12318" spans="1:20" x14ac:dyDescent="0.25">
      <c r="A12318">
        <v>1120593486</v>
      </c>
      <c r="B12318">
        <v>119213987</v>
      </c>
      <c r="C12318" t="s">
        <v>82</v>
      </c>
      <c r="D12318" t="s">
        <v>83</v>
      </c>
      <c r="E12318" t="s">
        <v>76</v>
      </c>
      <c r="F12318" s="7">
        <v>44007</v>
      </c>
      <c r="G12318" s="7">
        <v>44190</v>
      </c>
      <c r="H12318" t="s">
        <v>77</v>
      </c>
      <c r="I12318" t="s">
        <v>84</v>
      </c>
      <c r="J12318" s="7">
        <v>46131</v>
      </c>
      <c r="K12318" s="7">
        <v>45310</v>
      </c>
      <c r="L12318" s="7">
        <v>44190</v>
      </c>
      <c r="M12318" t="s">
        <v>77</v>
      </c>
      <c r="N12318" t="s">
        <v>79</v>
      </c>
      <c r="O12318">
        <v>2026</v>
      </c>
      <c r="P12318" s="2">
        <v>2</v>
      </c>
      <c r="Q12318" t="s">
        <v>80</v>
      </c>
      <c r="R12318" s="8">
        <v>46267</v>
      </c>
      <c r="S12318" s="2">
        <v>1</v>
      </c>
      <c r="T12318" s="2" t="s">
        <v>81</v>
      </c>
    </row>
    <row r="12319" spans="1:20" x14ac:dyDescent="0.25">
      <c r="A12319">
        <v>1120593684</v>
      </c>
      <c r="B12319">
        <v>119475173</v>
      </c>
      <c r="C12319" t="s">
        <v>85</v>
      </c>
      <c r="D12319" t="s">
        <v>83</v>
      </c>
      <c r="E12319" t="s">
        <v>76</v>
      </c>
      <c r="F12319" s="7">
        <v>44032</v>
      </c>
      <c r="G12319" s="7">
        <v>44216</v>
      </c>
      <c r="H12319" t="s">
        <v>77</v>
      </c>
      <c r="I12319" t="s">
        <v>78</v>
      </c>
      <c r="J12319" s="7">
        <v>45939</v>
      </c>
      <c r="K12319" s="7">
        <v>45992</v>
      </c>
      <c r="L12319" s="7">
        <v>44216</v>
      </c>
      <c r="M12319" t="s">
        <v>77</v>
      </c>
      <c r="N12319" t="s">
        <v>79</v>
      </c>
      <c r="O12319">
        <v>2026</v>
      </c>
      <c r="P12319" s="2">
        <v>2</v>
      </c>
      <c r="Q12319" t="s">
        <v>80</v>
      </c>
      <c r="R12319" s="8">
        <v>46267</v>
      </c>
      <c r="S12319" s="2">
        <v>1</v>
      </c>
      <c r="T12319" s="2" t="s">
        <v>81</v>
      </c>
    </row>
    <row r="12320" spans="1:20" x14ac:dyDescent="0.25">
      <c r="A12320">
        <v>1120594979</v>
      </c>
      <c r="B12320">
        <v>120690952</v>
      </c>
      <c r="C12320" t="s">
        <v>82</v>
      </c>
      <c r="D12320" t="s">
        <v>88</v>
      </c>
      <c r="E12320" t="s">
        <v>76</v>
      </c>
      <c r="F12320" s="7">
        <v>44280</v>
      </c>
      <c r="G12320" s="7">
        <v>46106</v>
      </c>
      <c r="H12320" t="s">
        <v>77</v>
      </c>
      <c r="I12320" t="s">
        <v>78</v>
      </c>
      <c r="J12320" s="7">
        <v>45889</v>
      </c>
      <c r="K12320" s="7">
        <v>44280</v>
      </c>
      <c r="L12320" s="7">
        <v>46106</v>
      </c>
      <c r="M12320" t="s">
        <v>77</v>
      </c>
      <c r="N12320" t="s">
        <v>79</v>
      </c>
      <c r="O12320">
        <v>2026</v>
      </c>
      <c r="P12320" s="2">
        <v>2</v>
      </c>
      <c r="Q12320" t="s">
        <v>80</v>
      </c>
      <c r="R12320" s="8">
        <v>46267</v>
      </c>
      <c r="S12320" s="2">
        <v>1</v>
      </c>
      <c r="T12320" s="2" t="s">
        <v>81</v>
      </c>
    </row>
    <row r="12321" spans="1:20" x14ac:dyDescent="0.25">
      <c r="A12321">
        <v>1120595041</v>
      </c>
      <c r="B12321">
        <v>120792097</v>
      </c>
      <c r="C12321" t="s">
        <v>93</v>
      </c>
      <c r="D12321" t="s">
        <v>88</v>
      </c>
      <c r="E12321" t="s">
        <v>76</v>
      </c>
      <c r="F12321" s="7">
        <v>44296</v>
      </c>
      <c r="G12321" s="7">
        <v>46122</v>
      </c>
      <c r="H12321" t="s">
        <v>77</v>
      </c>
      <c r="I12321" t="s">
        <v>78</v>
      </c>
      <c r="J12321" s="7">
        <v>46049</v>
      </c>
      <c r="K12321" s="7">
        <v>45795</v>
      </c>
      <c r="L12321" s="7">
        <v>46122</v>
      </c>
      <c r="M12321" t="s">
        <v>77</v>
      </c>
      <c r="N12321" t="s">
        <v>79</v>
      </c>
      <c r="O12321">
        <v>2026</v>
      </c>
      <c r="P12321" s="2">
        <v>2</v>
      </c>
      <c r="Q12321" t="s">
        <v>80</v>
      </c>
      <c r="R12321" s="8">
        <v>46267</v>
      </c>
      <c r="S12321" s="2">
        <v>1</v>
      </c>
      <c r="T12321" s="2" t="s">
        <v>81</v>
      </c>
    </row>
    <row r="12322" spans="1:20" x14ac:dyDescent="0.25">
      <c r="A12322">
        <v>1120595056</v>
      </c>
      <c r="B12322">
        <v>120808332</v>
      </c>
      <c r="C12322" t="s">
        <v>93</v>
      </c>
      <c r="D12322" t="s">
        <v>88</v>
      </c>
      <c r="E12322" t="s">
        <v>76</v>
      </c>
      <c r="F12322" s="7">
        <v>44299</v>
      </c>
      <c r="G12322" s="7">
        <v>46125</v>
      </c>
      <c r="H12322" t="s">
        <v>77</v>
      </c>
      <c r="I12322" t="s">
        <v>78</v>
      </c>
      <c r="J12322" s="7">
        <v>46058</v>
      </c>
      <c r="K12322" s="7">
        <v>44299</v>
      </c>
      <c r="L12322" s="7">
        <v>46125</v>
      </c>
      <c r="M12322" t="s">
        <v>77</v>
      </c>
      <c r="N12322" t="s">
        <v>79</v>
      </c>
      <c r="O12322">
        <v>2026</v>
      </c>
      <c r="P12322" s="2">
        <v>2</v>
      </c>
      <c r="Q12322" t="s">
        <v>80</v>
      </c>
      <c r="R12322" s="8">
        <v>46267</v>
      </c>
      <c r="S12322" s="2">
        <v>1</v>
      </c>
      <c r="T12322" s="2" t="s">
        <v>81</v>
      </c>
    </row>
    <row r="12323" spans="1:20" x14ac:dyDescent="0.25">
      <c r="A12323">
        <v>1120595119</v>
      </c>
      <c r="B12323">
        <v>120880116</v>
      </c>
      <c r="C12323" t="s">
        <v>74</v>
      </c>
      <c r="D12323" t="s">
        <v>88</v>
      </c>
      <c r="E12323" t="s">
        <v>76</v>
      </c>
      <c r="F12323" s="7">
        <v>44310</v>
      </c>
      <c r="G12323" s="7">
        <v>46136</v>
      </c>
      <c r="H12323" t="s">
        <v>77</v>
      </c>
      <c r="I12323" t="s">
        <v>78</v>
      </c>
      <c r="J12323" s="7">
        <v>45923</v>
      </c>
      <c r="K12323" s="7">
        <v>45057</v>
      </c>
      <c r="L12323" s="7">
        <v>46136</v>
      </c>
      <c r="M12323" t="s">
        <v>77</v>
      </c>
      <c r="N12323" t="s">
        <v>79</v>
      </c>
      <c r="O12323">
        <v>2026</v>
      </c>
      <c r="P12323" s="2">
        <v>2</v>
      </c>
      <c r="Q12323" t="s">
        <v>80</v>
      </c>
      <c r="R12323" s="8">
        <v>46267</v>
      </c>
      <c r="S12323" s="2">
        <v>1</v>
      </c>
      <c r="T12323" s="2" t="s">
        <v>81</v>
      </c>
    </row>
    <row r="12324" spans="1:20" x14ac:dyDescent="0.25">
      <c r="A12324">
        <v>1120595399</v>
      </c>
      <c r="B12324">
        <v>121498463</v>
      </c>
      <c r="C12324" t="s">
        <v>93</v>
      </c>
      <c r="D12324" t="s">
        <v>75</v>
      </c>
      <c r="E12324" t="s">
        <v>76</v>
      </c>
      <c r="F12324" s="7">
        <v>44356</v>
      </c>
      <c r="G12324" s="7">
        <v>44574</v>
      </c>
      <c r="H12324" t="s">
        <v>77</v>
      </c>
      <c r="I12324" t="s">
        <v>78</v>
      </c>
      <c r="J12324" s="7">
        <v>46196</v>
      </c>
      <c r="K12324" s="7">
        <v>44356</v>
      </c>
      <c r="L12324" s="7">
        <v>44574</v>
      </c>
      <c r="M12324" t="s">
        <v>77</v>
      </c>
      <c r="N12324" t="s">
        <v>79</v>
      </c>
      <c r="O12324">
        <v>2026</v>
      </c>
      <c r="P12324" s="2">
        <v>2</v>
      </c>
      <c r="Q12324" t="s">
        <v>80</v>
      </c>
      <c r="R12324" s="8">
        <v>46267</v>
      </c>
      <c r="S12324" s="2">
        <v>1</v>
      </c>
      <c r="T12324" s="2" t="s">
        <v>81</v>
      </c>
    </row>
    <row r="12325" spans="1:20" x14ac:dyDescent="0.25">
      <c r="A12325">
        <v>1120595400</v>
      </c>
      <c r="B12325">
        <v>121498463</v>
      </c>
      <c r="C12325" t="s">
        <v>93</v>
      </c>
      <c r="D12325" t="s">
        <v>75</v>
      </c>
      <c r="E12325" t="s">
        <v>76</v>
      </c>
      <c r="F12325" s="7">
        <v>44356</v>
      </c>
      <c r="G12325" s="7">
        <v>44574</v>
      </c>
      <c r="H12325" t="s">
        <v>77</v>
      </c>
      <c r="I12325" t="s">
        <v>78</v>
      </c>
      <c r="J12325" s="7">
        <v>46196</v>
      </c>
      <c r="K12325" s="7">
        <v>44390</v>
      </c>
      <c r="L12325" s="7">
        <v>44574</v>
      </c>
      <c r="M12325" t="s">
        <v>77</v>
      </c>
      <c r="N12325" t="s">
        <v>79</v>
      </c>
      <c r="O12325">
        <v>2026</v>
      </c>
      <c r="P12325" s="2">
        <v>2</v>
      </c>
      <c r="Q12325" t="s">
        <v>80</v>
      </c>
      <c r="R12325" s="8">
        <v>46267</v>
      </c>
      <c r="S12325" s="2">
        <v>1</v>
      </c>
      <c r="T12325" s="2" t="s">
        <v>81</v>
      </c>
    </row>
    <row r="12326" spans="1:20" x14ac:dyDescent="0.25">
      <c r="A12326">
        <v>1120596015</v>
      </c>
      <c r="B12326">
        <v>121880457</v>
      </c>
      <c r="C12326" t="s">
        <v>82</v>
      </c>
      <c r="D12326" t="s">
        <v>75</v>
      </c>
      <c r="E12326" t="s">
        <v>76</v>
      </c>
      <c r="F12326" s="7">
        <v>44418</v>
      </c>
      <c r="G12326" s="7">
        <v>44783</v>
      </c>
      <c r="H12326" t="s">
        <v>77</v>
      </c>
      <c r="I12326" t="s">
        <v>89</v>
      </c>
      <c r="J12326" s="7">
        <v>46148</v>
      </c>
      <c r="K12326" s="7">
        <v>46159</v>
      </c>
      <c r="L12326" s="7">
        <v>44783</v>
      </c>
      <c r="M12326" t="s">
        <v>77</v>
      </c>
      <c r="N12326" t="s">
        <v>79</v>
      </c>
      <c r="O12326">
        <v>2026</v>
      </c>
      <c r="P12326" s="2">
        <v>2</v>
      </c>
      <c r="Q12326" t="s">
        <v>80</v>
      </c>
      <c r="R12326" s="8">
        <v>46267</v>
      </c>
      <c r="S12326" s="2">
        <v>1</v>
      </c>
      <c r="T12326" s="2" t="s">
        <v>81</v>
      </c>
    </row>
    <row r="12327" spans="1:20" x14ac:dyDescent="0.25">
      <c r="A12327">
        <v>1120597268</v>
      </c>
      <c r="B12327">
        <v>122437880</v>
      </c>
      <c r="C12327" t="s">
        <v>82</v>
      </c>
      <c r="D12327" t="s">
        <v>75</v>
      </c>
      <c r="E12327" t="s">
        <v>76</v>
      </c>
      <c r="F12327" s="7">
        <v>44532</v>
      </c>
      <c r="G12327" s="7">
        <v>46358</v>
      </c>
      <c r="H12327" t="s">
        <v>77</v>
      </c>
      <c r="I12327" t="s">
        <v>78</v>
      </c>
      <c r="J12327" s="7"/>
      <c r="K12327" s="7">
        <v>44538</v>
      </c>
      <c r="L12327" s="7">
        <v>46358</v>
      </c>
      <c r="M12327" t="s">
        <v>77</v>
      </c>
      <c r="N12327"/>
      <c r="O12327">
        <v>2026</v>
      </c>
      <c r="P12327" s="2">
        <v>2</v>
      </c>
      <c r="Q12327" t="s">
        <v>80</v>
      </c>
      <c r="R12327" s="8">
        <v>46267</v>
      </c>
      <c r="S12327" s="2">
        <v>1</v>
      </c>
      <c r="T12327" s="2" t="s">
        <v>81</v>
      </c>
    </row>
    <row r="12328" spans="1:20" x14ac:dyDescent="0.25">
      <c r="A12328">
        <v>1120597659</v>
      </c>
      <c r="B12328">
        <v>123335944</v>
      </c>
      <c r="C12328" t="s">
        <v>93</v>
      </c>
      <c r="D12328" t="s">
        <v>75</v>
      </c>
      <c r="E12328" t="s">
        <v>76</v>
      </c>
      <c r="F12328" s="7">
        <v>44666</v>
      </c>
      <c r="G12328" s="7">
        <v>45031</v>
      </c>
      <c r="H12328" t="s">
        <v>77</v>
      </c>
      <c r="I12328" t="s">
        <v>78</v>
      </c>
      <c r="J12328" s="7"/>
      <c r="K12328" s="7">
        <v>44666</v>
      </c>
      <c r="L12328" s="7">
        <v>45031</v>
      </c>
      <c r="M12328" t="s">
        <v>77</v>
      </c>
      <c r="N12328"/>
      <c r="O12328">
        <v>2026</v>
      </c>
      <c r="P12328" s="2">
        <v>2</v>
      </c>
      <c r="Q12328" t="s">
        <v>80</v>
      </c>
      <c r="R12328" s="8">
        <v>46267</v>
      </c>
      <c r="S12328" s="2">
        <v>1</v>
      </c>
      <c r="T12328" s="2" t="s">
        <v>81</v>
      </c>
    </row>
    <row r="12329" spans="1:20" x14ac:dyDescent="0.25">
      <c r="A12329">
        <v>1120597791</v>
      </c>
      <c r="B12329">
        <v>123392079</v>
      </c>
      <c r="C12329" t="s">
        <v>74</v>
      </c>
      <c r="D12329" t="s">
        <v>83</v>
      </c>
      <c r="E12329" t="s">
        <v>76</v>
      </c>
      <c r="F12329" s="7">
        <v>44673</v>
      </c>
      <c r="G12329" s="7">
        <v>44856</v>
      </c>
      <c r="H12329" t="s">
        <v>77</v>
      </c>
      <c r="I12329" t="s">
        <v>84</v>
      </c>
      <c r="J12329" s="7">
        <v>45945</v>
      </c>
      <c r="K12329" s="7">
        <v>44673</v>
      </c>
      <c r="L12329" s="7">
        <v>44856</v>
      </c>
      <c r="M12329" t="s">
        <v>77</v>
      </c>
      <c r="N12329" t="s">
        <v>92</v>
      </c>
      <c r="O12329">
        <v>2026</v>
      </c>
      <c r="P12329" s="2">
        <v>2</v>
      </c>
      <c r="Q12329" t="s">
        <v>80</v>
      </c>
      <c r="R12329" s="8">
        <v>46267</v>
      </c>
      <c r="S12329" s="2">
        <v>1</v>
      </c>
      <c r="T12329" s="2" t="s">
        <v>81</v>
      </c>
    </row>
    <row r="12330" spans="1:20" x14ac:dyDescent="0.25">
      <c r="A12330">
        <v>1120598179</v>
      </c>
      <c r="B12330">
        <v>123601758</v>
      </c>
      <c r="C12330" t="s">
        <v>98</v>
      </c>
      <c r="D12330" t="s">
        <v>88</v>
      </c>
      <c r="E12330" t="s">
        <v>76</v>
      </c>
      <c r="F12330" s="7">
        <v>44696</v>
      </c>
      <c r="G12330" s="7">
        <v>45061</v>
      </c>
      <c r="H12330" t="s">
        <v>77</v>
      </c>
      <c r="I12330" t="s">
        <v>78</v>
      </c>
      <c r="J12330" s="7">
        <v>45914</v>
      </c>
      <c r="K12330" s="7">
        <v>45775</v>
      </c>
      <c r="L12330" s="7">
        <v>45061</v>
      </c>
      <c r="M12330" t="s">
        <v>77</v>
      </c>
      <c r="N12330" t="s">
        <v>79</v>
      </c>
      <c r="O12330">
        <v>2026</v>
      </c>
      <c r="P12330" s="2">
        <v>2</v>
      </c>
      <c r="Q12330" t="s">
        <v>80</v>
      </c>
      <c r="R12330" s="8">
        <v>46267</v>
      </c>
      <c r="S12330" s="2">
        <v>1</v>
      </c>
      <c r="T12330" s="2" t="s">
        <v>81</v>
      </c>
    </row>
    <row r="12331" spans="1:20" x14ac:dyDescent="0.25">
      <c r="A12331">
        <v>1120598310</v>
      </c>
      <c r="B12331">
        <v>123678011</v>
      </c>
      <c r="C12331" t="s">
        <v>93</v>
      </c>
      <c r="D12331" t="s">
        <v>83</v>
      </c>
      <c r="E12331" t="s">
        <v>76</v>
      </c>
      <c r="F12331" s="7">
        <v>44705</v>
      </c>
      <c r="G12331" s="7">
        <v>46531</v>
      </c>
      <c r="H12331" t="s">
        <v>77</v>
      </c>
      <c r="I12331" t="s">
        <v>78</v>
      </c>
      <c r="J12331" s="7">
        <v>45737</v>
      </c>
      <c r="K12331" s="7">
        <v>44713</v>
      </c>
      <c r="L12331" s="7">
        <v>46531</v>
      </c>
      <c r="M12331" t="s">
        <v>77</v>
      </c>
      <c r="N12331" t="s">
        <v>79</v>
      </c>
      <c r="O12331">
        <v>2026</v>
      </c>
      <c r="P12331" s="2">
        <v>2</v>
      </c>
      <c r="Q12331" t="s">
        <v>80</v>
      </c>
      <c r="R12331" s="8">
        <v>46267</v>
      </c>
      <c r="S12331" s="2">
        <v>1</v>
      </c>
      <c r="T12331" s="2" t="s">
        <v>81</v>
      </c>
    </row>
    <row r="12332" spans="1:20" x14ac:dyDescent="0.25">
      <c r="A12332">
        <v>1120598791</v>
      </c>
      <c r="B12332">
        <v>123914148</v>
      </c>
      <c r="C12332" t="s">
        <v>74</v>
      </c>
      <c r="D12332" t="s">
        <v>88</v>
      </c>
      <c r="E12332" t="s">
        <v>76</v>
      </c>
      <c r="F12332" s="7">
        <v>44736</v>
      </c>
      <c r="G12332" s="7">
        <v>45101</v>
      </c>
      <c r="H12332" t="s">
        <v>77</v>
      </c>
      <c r="I12332" t="s">
        <v>78</v>
      </c>
      <c r="J12332" s="7">
        <v>46163</v>
      </c>
      <c r="K12332" s="7">
        <v>45915</v>
      </c>
      <c r="L12332" s="7">
        <v>45101</v>
      </c>
      <c r="M12332" t="s">
        <v>77</v>
      </c>
      <c r="N12332" t="s">
        <v>79</v>
      </c>
      <c r="O12332">
        <v>2026</v>
      </c>
      <c r="P12332" s="2">
        <v>2</v>
      </c>
      <c r="Q12332" t="s">
        <v>80</v>
      </c>
      <c r="R12332" s="8">
        <v>46267</v>
      </c>
      <c r="S12332" s="2">
        <v>1</v>
      </c>
      <c r="T12332" s="2" t="s">
        <v>81</v>
      </c>
    </row>
    <row r="12333" spans="1:20" x14ac:dyDescent="0.25">
      <c r="A12333">
        <v>1120599173</v>
      </c>
      <c r="B12333">
        <v>124096478</v>
      </c>
      <c r="C12333" t="s">
        <v>85</v>
      </c>
      <c r="D12333" t="s">
        <v>88</v>
      </c>
      <c r="E12333" t="s">
        <v>76</v>
      </c>
      <c r="F12333" s="7">
        <v>44758</v>
      </c>
      <c r="G12333" s="7">
        <v>45123</v>
      </c>
      <c r="H12333" t="s">
        <v>77</v>
      </c>
      <c r="I12333" t="s">
        <v>78</v>
      </c>
      <c r="J12333" s="7">
        <v>45728</v>
      </c>
      <c r="K12333" s="7">
        <v>45748</v>
      </c>
      <c r="L12333" s="7">
        <v>45123</v>
      </c>
      <c r="M12333" t="s">
        <v>77</v>
      </c>
      <c r="N12333" t="s">
        <v>79</v>
      </c>
      <c r="O12333">
        <v>2026</v>
      </c>
      <c r="P12333" s="2">
        <v>2</v>
      </c>
      <c r="Q12333" t="s">
        <v>80</v>
      </c>
      <c r="R12333" s="8">
        <v>46267</v>
      </c>
      <c r="S12333" s="2">
        <v>1</v>
      </c>
      <c r="T12333" s="2" t="s">
        <v>81</v>
      </c>
    </row>
    <row r="12334" spans="1:20" x14ac:dyDescent="0.25">
      <c r="A12334">
        <v>1120599435</v>
      </c>
      <c r="B12334">
        <v>124204306</v>
      </c>
      <c r="C12334" t="s">
        <v>85</v>
      </c>
      <c r="D12334" t="s">
        <v>83</v>
      </c>
      <c r="E12334" t="s">
        <v>76</v>
      </c>
      <c r="F12334" s="7">
        <v>44774</v>
      </c>
      <c r="G12334" s="7">
        <v>46600</v>
      </c>
      <c r="H12334" t="s">
        <v>77</v>
      </c>
      <c r="I12334" t="s">
        <v>84</v>
      </c>
      <c r="J12334" s="7">
        <v>45882</v>
      </c>
      <c r="K12334" s="7">
        <v>44782</v>
      </c>
      <c r="L12334" s="7">
        <v>46600</v>
      </c>
      <c r="M12334" t="s">
        <v>77</v>
      </c>
      <c r="N12334" t="s">
        <v>79</v>
      </c>
      <c r="O12334">
        <v>2026</v>
      </c>
      <c r="P12334" s="2">
        <v>2</v>
      </c>
      <c r="Q12334" t="s">
        <v>80</v>
      </c>
      <c r="R12334" s="8">
        <v>46267</v>
      </c>
      <c r="S12334" s="2">
        <v>1</v>
      </c>
      <c r="T12334" s="2" t="s">
        <v>81</v>
      </c>
    </row>
    <row r="12335" spans="1:20" x14ac:dyDescent="0.25">
      <c r="A12335">
        <v>1120599864</v>
      </c>
      <c r="B12335">
        <v>124317728</v>
      </c>
      <c r="C12335" t="s">
        <v>74</v>
      </c>
      <c r="D12335" t="s">
        <v>75</v>
      </c>
      <c r="E12335" t="s">
        <v>76</v>
      </c>
      <c r="F12335" s="7">
        <v>44791</v>
      </c>
      <c r="G12335" s="7">
        <v>45156</v>
      </c>
      <c r="H12335" t="s">
        <v>86</v>
      </c>
      <c r="I12335" t="s">
        <v>87</v>
      </c>
      <c r="J12335" s="7"/>
      <c r="K12335" s="7">
        <v>44898</v>
      </c>
      <c r="L12335" s="7">
        <v>45156</v>
      </c>
      <c r="M12335" t="s">
        <v>86</v>
      </c>
      <c r="N12335"/>
      <c r="O12335">
        <v>2026</v>
      </c>
      <c r="P12335" s="2">
        <v>2</v>
      </c>
      <c r="Q12335" t="s">
        <v>80</v>
      </c>
      <c r="R12335" s="8">
        <v>46267</v>
      </c>
      <c r="S12335" s="2">
        <v>1</v>
      </c>
      <c r="T12335" s="2" t="s">
        <v>81</v>
      </c>
    </row>
    <row r="12336" spans="1:20" x14ac:dyDescent="0.25">
      <c r="A12336">
        <v>1120601435</v>
      </c>
      <c r="B12336">
        <v>125868673</v>
      </c>
      <c r="C12336" t="s">
        <v>82</v>
      </c>
      <c r="D12336" t="s">
        <v>75</v>
      </c>
      <c r="E12336" t="s">
        <v>76</v>
      </c>
      <c r="F12336" s="7">
        <v>43299</v>
      </c>
      <c r="G12336" s="7">
        <v>43664</v>
      </c>
      <c r="H12336" t="s">
        <v>77</v>
      </c>
      <c r="I12336" t="s">
        <v>78</v>
      </c>
      <c r="J12336" s="7">
        <v>45160</v>
      </c>
      <c r="K12336" s="7">
        <v>45028</v>
      </c>
      <c r="L12336" s="7">
        <v>43664</v>
      </c>
      <c r="M12336" t="s">
        <v>77</v>
      </c>
      <c r="N12336" t="s">
        <v>92</v>
      </c>
      <c r="O12336">
        <v>2026</v>
      </c>
      <c r="P12336" s="2">
        <v>2</v>
      </c>
      <c r="Q12336" t="s">
        <v>80</v>
      </c>
      <c r="R12336" s="8">
        <v>46267</v>
      </c>
      <c r="S12336" s="2">
        <v>1</v>
      </c>
      <c r="T12336" s="2" t="s">
        <v>81</v>
      </c>
    </row>
    <row r="12337" spans="1:20" x14ac:dyDescent="0.25">
      <c r="A12337">
        <v>1120601799</v>
      </c>
      <c r="B12337">
        <v>126049706</v>
      </c>
      <c r="C12337" t="s">
        <v>82</v>
      </c>
      <c r="D12337" t="s">
        <v>88</v>
      </c>
      <c r="E12337" t="s">
        <v>76</v>
      </c>
      <c r="F12337" s="7">
        <v>45050</v>
      </c>
      <c r="G12337" s="7">
        <v>45234</v>
      </c>
      <c r="H12337" t="s">
        <v>77</v>
      </c>
      <c r="I12337" t="s">
        <v>84</v>
      </c>
      <c r="J12337" s="7">
        <v>45770</v>
      </c>
      <c r="K12337" s="7">
        <v>45748</v>
      </c>
      <c r="L12337" s="7">
        <v>45234</v>
      </c>
      <c r="M12337" t="s">
        <v>77</v>
      </c>
      <c r="N12337" t="s">
        <v>92</v>
      </c>
      <c r="O12337">
        <v>2026</v>
      </c>
      <c r="P12337" s="2">
        <v>2</v>
      </c>
      <c r="Q12337" t="s">
        <v>80</v>
      </c>
      <c r="R12337" s="8">
        <v>46267</v>
      </c>
      <c r="S12337" s="2">
        <v>1</v>
      </c>
      <c r="T12337" s="2" t="s">
        <v>81</v>
      </c>
    </row>
    <row r="12338" spans="1:20" x14ac:dyDescent="0.25">
      <c r="A12338">
        <v>1120601824</v>
      </c>
      <c r="B12338">
        <v>126060219</v>
      </c>
      <c r="C12338" t="s">
        <v>74</v>
      </c>
      <c r="D12338" t="s">
        <v>75</v>
      </c>
      <c r="E12338" t="s">
        <v>76</v>
      </c>
      <c r="F12338" s="7">
        <v>45051</v>
      </c>
      <c r="G12338" s="7">
        <v>45417</v>
      </c>
      <c r="H12338" t="s">
        <v>77</v>
      </c>
      <c r="I12338" t="s">
        <v>78</v>
      </c>
      <c r="J12338" s="7">
        <v>45847</v>
      </c>
      <c r="K12338" s="7">
        <v>45523</v>
      </c>
      <c r="L12338" s="7">
        <v>45417</v>
      </c>
      <c r="M12338" t="s">
        <v>77</v>
      </c>
      <c r="N12338" t="s">
        <v>92</v>
      </c>
      <c r="O12338">
        <v>2026</v>
      </c>
      <c r="P12338" s="2">
        <v>2</v>
      </c>
      <c r="Q12338" t="s">
        <v>80</v>
      </c>
      <c r="R12338" s="8">
        <v>46267</v>
      </c>
      <c r="S12338" s="2">
        <v>1</v>
      </c>
      <c r="T12338" s="2" t="s">
        <v>81</v>
      </c>
    </row>
    <row r="12339" spans="1:20" x14ac:dyDescent="0.25">
      <c r="A12339">
        <v>1120602041</v>
      </c>
      <c r="B12339">
        <v>126164026</v>
      </c>
      <c r="C12339" t="s">
        <v>82</v>
      </c>
      <c r="D12339" t="s">
        <v>88</v>
      </c>
      <c r="E12339" t="s">
        <v>76</v>
      </c>
      <c r="F12339" s="7">
        <v>45064</v>
      </c>
      <c r="G12339" s="7">
        <v>45430</v>
      </c>
      <c r="H12339" t="s">
        <v>77</v>
      </c>
      <c r="I12339" t="s">
        <v>78</v>
      </c>
      <c r="J12339" s="7">
        <v>46120</v>
      </c>
      <c r="K12339" s="7">
        <v>45941</v>
      </c>
      <c r="L12339" s="7">
        <v>45430</v>
      </c>
      <c r="M12339" t="s">
        <v>77</v>
      </c>
      <c r="N12339" t="s">
        <v>79</v>
      </c>
      <c r="O12339">
        <v>2026</v>
      </c>
      <c r="P12339" s="2">
        <v>2</v>
      </c>
      <c r="Q12339" t="s">
        <v>80</v>
      </c>
      <c r="R12339" s="8">
        <v>46267</v>
      </c>
      <c r="S12339" s="2">
        <v>1</v>
      </c>
      <c r="T12339" s="2" t="s">
        <v>81</v>
      </c>
    </row>
    <row r="12340" spans="1:20" x14ac:dyDescent="0.25">
      <c r="A12340">
        <v>1120602746</v>
      </c>
      <c r="B12340">
        <v>126521519</v>
      </c>
      <c r="C12340" t="s">
        <v>95</v>
      </c>
      <c r="D12340" t="s">
        <v>88</v>
      </c>
      <c r="E12340" t="s">
        <v>76</v>
      </c>
      <c r="F12340" s="7">
        <v>45114</v>
      </c>
      <c r="G12340" s="7">
        <v>46941</v>
      </c>
      <c r="H12340" t="s">
        <v>77</v>
      </c>
      <c r="I12340" t="s">
        <v>84</v>
      </c>
      <c r="J12340" s="7">
        <v>45824</v>
      </c>
      <c r="K12340" s="7">
        <v>45952</v>
      </c>
      <c r="L12340" s="7">
        <v>46941</v>
      </c>
      <c r="M12340" t="s">
        <v>77</v>
      </c>
      <c r="N12340" t="s">
        <v>79</v>
      </c>
      <c r="O12340">
        <v>2026</v>
      </c>
      <c r="P12340" s="2">
        <v>2</v>
      </c>
      <c r="Q12340" t="s">
        <v>80</v>
      </c>
      <c r="R12340" s="8">
        <v>46267</v>
      </c>
      <c r="S12340" s="2">
        <v>1</v>
      </c>
      <c r="T12340" s="2" t="s">
        <v>81</v>
      </c>
    </row>
    <row r="12341" spans="1:20" x14ac:dyDescent="0.25">
      <c r="A12341">
        <v>1120602777</v>
      </c>
      <c r="B12341">
        <v>126538433</v>
      </c>
      <c r="C12341" t="s">
        <v>74</v>
      </c>
      <c r="D12341" t="s">
        <v>88</v>
      </c>
      <c r="E12341" t="s">
        <v>76</v>
      </c>
      <c r="F12341" s="7">
        <v>45116</v>
      </c>
      <c r="G12341" s="7">
        <v>45482</v>
      </c>
      <c r="H12341" t="s">
        <v>86</v>
      </c>
      <c r="I12341" t="s">
        <v>87</v>
      </c>
      <c r="J12341" s="7"/>
      <c r="K12341" s="7">
        <v>45117</v>
      </c>
      <c r="L12341" s="7">
        <v>45482</v>
      </c>
      <c r="M12341" t="s">
        <v>86</v>
      </c>
      <c r="N12341"/>
      <c r="O12341">
        <v>2026</v>
      </c>
      <c r="P12341" s="2">
        <v>2</v>
      </c>
      <c r="Q12341" t="s">
        <v>80</v>
      </c>
      <c r="R12341" s="8">
        <v>46267</v>
      </c>
      <c r="S12341" s="2">
        <v>1</v>
      </c>
      <c r="T12341" s="2" t="s">
        <v>81</v>
      </c>
    </row>
    <row r="12342" spans="1:20" x14ac:dyDescent="0.25">
      <c r="A12342">
        <v>1120603565</v>
      </c>
      <c r="B12342">
        <v>126845423</v>
      </c>
      <c r="C12342" t="s">
        <v>85</v>
      </c>
      <c r="D12342" t="s">
        <v>88</v>
      </c>
      <c r="E12342" t="s">
        <v>76</v>
      </c>
      <c r="F12342" s="7">
        <v>45155</v>
      </c>
      <c r="G12342" s="7">
        <v>46982</v>
      </c>
      <c r="H12342" t="s">
        <v>77</v>
      </c>
      <c r="I12342" t="s">
        <v>84</v>
      </c>
      <c r="J12342" s="7">
        <v>46175</v>
      </c>
      <c r="K12342" s="7">
        <v>45748</v>
      </c>
      <c r="L12342" s="7">
        <v>46982</v>
      </c>
      <c r="M12342" t="s">
        <v>77</v>
      </c>
      <c r="N12342" t="s">
        <v>79</v>
      </c>
      <c r="O12342">
        <v>2026</v>
      </c>
      <c r="P12342" s="2">
        <v>2</v>
      </c>
      <c r="Q12342" t="s">
        <v>80</v>
      </c>
      <c r="R12342" s="8">
        <v>46267</v>
      </c>
      <c r="S12342" s="2">
        <v>1</v>
      </c>
      <c r="T12342" s="2" t="s">
        <v>81</v>
      </c>
    </row>
    <row r="12343" spans="1:20" x14ac:dyDescent="0.25">
      <c r="A12343">
        <v>1120603576</v>
      </c>
      <c r="B12343">
        <v>126851650</v>
      </c>
      <c r="C12343" t="s">
        <v>82</v>
      </c>
      <c r="D12343" t="s">
        <v>88</v>
      </c>
      <c r="E12343" t="s">
        <v>76</v>
      </c>
      <c r="F12343" s="7">
        <v>45155</v>
      </c>
      <c r="G12343" s="7">
        <v>45521</v>
      </c>
      <c r="H12343" t="s">
        <v>77</v>
      </c>
      <c r="I12343" t="s">
        <v>78</v>
      </c>
      <c r="J12343" s="7">
        <v>46088</v>
      </c>
      <c r="K12343" s="7">
        <v>46091</v>
      </c>
      <c r="L12343" s="7">
        <v>45521</v>
      </c>
      <c r="M12343" t="s">
        <v>77</v>
      </c>
      <c r="N12343" t="s">
        <v>79</v>
      </c>
      <c r="O12343">
        <v>2026</v>
      </c>
      <c r="P12343" s="2">
        <v>2</v>
      </c>
      <c r="Q12343" t="s">
        <v>80</v>
      </c>
      <c r="R12343" s="8">
        <v>46267</v>
      </c>
      <c r="S12343" s="2">
        <v>1</v>
      </c>
      <c r="T12343" s="2" t="s">
        <v>81</v>
      </c>
    </row>
    <row r="12344" spans="1:20" x14ac:dyDescent="0.25">
      <c r="A12344">
        <v>1120604511</v>
      </c>
      <c r="B12344">
        <v>127198905</v>
      </c>
      <c r="C12344" t="s">
        <v>93</v>
      </c>
      <c r="D12344" t="s">
        <v>88</v>
      </c>
      <c r="E12344" t="s">
        <v>76</v>
      </c>
      <c r="F12344" s="7">
        <v>45203</v>
      </c>
      <c r="G12344" s="7">
        <v>45569</v>
      </c>
      <c r="H12344" t="s">
        <v>77</v>
      </c>
      <c r="I12344" t="s">
        <v>84</v>
      </c>
      <c r="J12344" s="7"/>
      <c r="K12344" s="7">
        <v>45747</v>
      </c>
      <c r="L12344" s="7">
        <v>45569</v>
      </c>
      <c r="M12344" t="s">
        <v>77</v>
      </c>
      <c r="N12344"/>
      <c r="O12344">
        <v>2026</v>
      </c>
      <c r="P12344" s="2">
        <v>2</v>
      </c>
      <c r="Q12344" t="s">
        <v>80</v>
      </c>
      <c r="R12344" s="8">
        <v>46267</v>
      </c>
      <c r="S12344" s="2">
        <v>1</v>
      </c>
      <c r="T12344" s="2" t="s">
        <v>81</v>
      </c>
    </row>
    <row r="12345" spans="1:20" x14ac:dyDescent="0.25">
      <c r="A12345">
        <v>1120604678</v>
      </c>
      <c r="B12345">
        <v>127258542</v>
      </c>
      <c r="C12345" t="s">
        <v>82</v>
      </c>
      <c r="D12345" t="s">
        <v>88</v>
      </c>
      <c r="E12345" t="s">
        <v>76</v>
      </c>
      <c r="F12345" s="7">
        <v>45211</v>
      </c>
      <c r="G12345" s="7">
        <v>45577</v>
      </c>
      <c r="H12345" t="s">
        <v>77</v>
      </c>
      <c r="I12345" t="s">
        <v>78</v>
      </c>
      <c r="J12345" s="7">
        <v>45607</v>
      </c>
      <c r="K12345" s="7">
        <v>45692</v>
      </c>
      <c r="L12345" s="7">
        <v>45577</v>
      </c>
      <c r="M12345" t="s">
        <v>77</v>
      </c>
      <c r="N12345" t="s">
        <v>79</v>
      </c>
      <c r="O12345">
        <v>2026</v>
      </c>
      <c r="P12345" s="2">
        <v>2</v>
      </c>
      <c r="Q12345" t="s">
        <v>80</v>
      </c>
      <c r="R12345" s="8">
        <v>46267</v>
      </c>
      <c r="S12345" s="2">
        <v>1</v>
      </c>
      <c r="T12345" s="2" t="s">
        <v>81</v>
      </c>
    </row>
    <row r="12346" spans="1:20" x14ac:dyDescent="0.25">
      <c r="A12346">
        <v>1120605461</v>
      </c>
      <c r="B12346">
        <v>127568458</v>
      </c>
      <c r="C12346" t="s">
        <v>74</v>
      </c>
      <c r="D12346" t="s">
        <v>75</v>
      </c>
      <c r="E12346" t="s">
        <v>76</v>
      </c>
      <c r="F12346" s="7">
        <v>45222</v>
      </c>
      <c r="G12346" s="7">
        <v>45588</v>
      </c>
      <c r="H12346" t="s">
        <v>77</v>
      </c>
      <c r="I12346" t="s">
        <v>78</v>
      </c>
      <c r="J12346" s="7"/>
      <c r="K12346" s="7">
        <v>45272</v>
      </c>
      <c r="L12346" s="7">
        <v>45588</v>
      </c>
      <c r="M12346" t="s">
        <v>77</v>
      </c>
      <c r="N12346"/>
      <c r="O12346">
        <v>2026</v>
      </c>
      <c r="P12346" s="2">
        <v>2</v>
      </c>
      <c r="Q12346" t="s">
        <v>80</v>
      </c>
      <c r="R12346" s="8">
        <v>46267</v>
      </c>
      <c r="S12346" s="2">
        <v>1</v>
      </c>
      <c r="T12346" s="2" t="s">
        <v>81</v>
      </c>
    </row>
    <row r="12347" spans="1:20" x14ac:dyDescent="0.25">
      <c r="A12347">
        <v>1120605641</v>
      </c>
      <c r="B12347">
        <v>128299863</v>
      </c>
      <c r="C12347" t="s">
        <v>82</v>
      </c>
      <c r="D12347" t="s">
        <v>83</v>
      </c>
      <c r="E12347" t="s">
        <v>76</v>
      </c>
      <c r="F12347" s="7">
        <v>44788</v>
      </c>
      <c r="G12347" s="7">
        <v>45734</v>
      </c>
      <c r="H12347" t="s">
        <v>86</v>
      </c>
      <c r="I12347" t="s">
        <v>87</v>
      </c>
      <c r="J12347" s="7">
        <v>45496</v>
      </c>
      <c r="K12347" s="7">
        <v>45779</v>
      </c>
      <c r="L12347" s="7">
        <v>45734</v>
      </c>
      <c r="M12347" t="s">
        <v>86</v>
      </c>
      <c r="N12347" t="s">
        <v>79</v>
      </c>
      <c r="O12347">
        <v>2026</v>
      </c>
      <c r="P12347" s="2">
        <v>2</v>
      </c>
      <c r="Q12347" t="s">
        <v>80</v>
      </c>
      <c r="R12347" s="8">
        <v>46267</v>
      </c>
      <c r="S12347" s="2">
        <v>1</v>
      </c>
      <c r="T12347" s="2" t="s">
        <v>81</v>
      </c>
    </row>
    <row r="12348" spans="1:20" x14ac:dyDescent="0.25">
      <c r="A12348">
        <v>1120605737</v>
      </c>
      <c r="B12348">
        <v>128400437</v>
      </c>
      <c r="C12348" t="s">
        <v>96</v>
      </c>
      <c r="D12348" t="s">
        <v>88</v>
      </c>
      <c r="E12348" t="s">
        <v>76</v>
      </c>
      <c r="F12348" s="7">
        <v>45377</v>
      </c>
      <c r="G12348" s="7">
        <v>45742</v>
      </c>
      <c r="H12348" t="s">
        <v>77</v>
      </c>
      <c r="I12348" t="s">
        <v>78</v>
      </c>
      <c r="J12348" s="7"/>
      <c r="K12348" s="7">
        <v>45748</v>
      </c>
      <c r="L12348" s="7">
        <v>45742</v>
      </c>
      <c r="M12348" t="s">
        <v>77</v>
      </c>
      <c r="N12348"/>
      <c r="O12348">
        <v>2026</v>
      </c>
      <c r="P12348" s="2">
        <v>2</v>
      </c>
      <c r="Q12348" t="s">
        <v>80</v>
      </c>
      <c r="R12348" s="8">
        <v>46267</v>
      </c>
      <c r="S12348" s="2">
        <v>1</v>
      </c>
      <c r="T12348" s="2" t="s">
        <v>81</v>
      </c>
    </row>
    <row r="12349" spans="1:20" x14ac:dyDescent="0.25">
      <c r="A12349">
        <v>1120606271</v>
      </c>
      <c r="B12349">
        <v>129040609</v>
      </c>
      <c r="C12349" t="s">
        <v>82</v>
      </c>
      <c r="D12349" t="s">
        <v>83</v>
      </c>
      <c r="E12349" t="s">
        <v>76</v>
      </c>
      <c r="F12349" s="7">
        <v>45446</v>
      </c>
      <c r="G12349" s="7">
        <v>45629</v>
      </c>
      <c r="H12349" t="s">
        <v>77</v>
      </c>
      <c r="I12349" t="s">
        <v>78</v>
      </c>
      <c r="J12349" s="7">
        <v>46131</v>
      </c>
      <c r="K12349" s="7">
        <v>45910</v>
      </c>
      <c r="L12349" s="7">
        <v>45629</v>
      </c>
      <c r="M12349" t="s">
        <v>77</v>
      </c>
      <c r="N12349" t="s">
        <v>79</v>
      </c>
      <c r="O12349">
        <v>2026</v>
      </c>
      <c r="P12349" s="2">
        <v>2</v>
      </c>
      <c r="Q12349" t="s">
        <v>80</v>
      </c>
      <c r="R12349" s="8">
        <v>46267</v>
      </c>
      <c r="S12349" s="2">
        <v>1</v>
      </c>
      <c r="T12349" s="2" t="s">
        <v>81</v>
      </c>
    </row>
    <row r="12350" spans="1:20" x14ac:dyDescent="0.25">
      <c r="A12350">
        <v>1120606592</v>
      </c>
      <c r="B12350">
        <v>129239564</v>
      </c>
      <c r="C12350" t="s">
        <v>91</v>
      </c>
      <c r="D12350" t="s">
        <v>88</v>
      </c>
      <c r="E12350" t="s">
        <v>76</v>
      </c>
      <c r="F12350" s="7">
        <v>45490</v>
      </c>
      <c r="G12350" s="7">
        <v>45855</v>
      </c>
      <c r="H12350" t="s">
        <v>77</v>
      </c>
      <c r="I12350" t="s">
        <v>78</v>
      </c>
      <c r="J12350" s="7"/>
      <c r="K12350" s="7">
        <v>46087</v>
      </c>
      <c r="L12350" s="7">
        <v>45855</v>
      </c>
      <c r="M12350" t="s">
        <v>77</v>
      </c>
      <c r="N12350"/>
      <c r="O12350">
        <v>2026</v>
      </c>
      <c r="P12350" s="2">
        <v>2</v>
      </c>
      <c r="Q12350" t="s">
        <v>80</v>
      </c>
      <c r="R12350" s="8">
        <v>46267</v>
      </c>
      <c r="S12350" s="2">
        <v>1</v>
      </c>
      <c r="T12350" s="2" t="s">
        <v>81</v>
      </c>
    </row>
    <row r="12351" spans="1:20" x14ac:dyDescent="0.25">
      <c r="A12351">
        <v>1120606828</v>
      </c>
      <c r="B12351">
        <v>129345297</v>
      </c>
      <c r="C12351" t="s">
        <v>93</v>
      </c>
      <c r="D12351" t="s">
        <v>88</v>
      </c>
      <c r="E12351" t="s">
        <v>76</v>
      </c>
      <c r="F12351" s="7">
        <v>45511</v>
      </c>
      <c r="G12351" s="7">
        <v>45876</v>
      </c>
      <c r="H12351" t="s">
        <v>77</v>
      </c>
      <c r="I12351" t="s">
        <v>78</v>
      </c>
      <c r="J12351" s="7"/>
      <c r="K12351" s="7">
        <v>46076</v>
      </c>
      <c r="L12351" s="7">
        <v>45876</v>
      </c>
      <c r="M12351" t="s">
        <v>77</v>
      </c>
      <c r="N12351"/>
      <c r="O12351">
        <v>2026</v>
      </c>
      <c r="P12351" s="2">
        <v>2</v>
      </c>
      <c r="Q12351" t="s">
        <v>80</v>
      </c>
      <c r="R12351" s="8">
        <v>46267</v>
      </c>
      <c r="S12351" s="2">
        <v>1</v>
      </c>
      <c r="T12351" s="2" t="s">
        <v>81</v>
      </c>
    </row>
    <row r="12352" spans="1:20" x14ac:dyDescent="0.25">
      <c r="A12352">
        <v>1120607343</v>
      </c>
      <c r="B12352">
        <v>129522207</v>
      </c>
      <c r="C12352" t="s">
        <v>82</v>
      </c>
      <c r="D12352" t="s">
        <v>75</v>
      </c>
      <c r="E12352" t="s">
        <v>76</v>
      </c>
      <c r="F12352" s="7">
        <v>45547</v>
      </c>
      <c r="G12352" s="7">
        <v>47373</v>
      </c>
      <c r="H12352" t="s">
        <v>77</v>
      </c>
      <c r="I12352" t="s">
        <v>78</v>
      </c>
      <c r="J12352" s="7"/>
      <c r="K12352" s="7">
        <v>45558</v>
      </c>
      <c r="L12352" s="7">
        <v>47373</v>
      </c>
      <c r="M12352" t="s">
        <v>77</v>
      </c>
      <c r="N12352"/>
      <c r="O12352">
        <v>2026</v>
      </c>
      <c r="P12352" s="2">
        <v>2</v>
      </c>
      <c r="Q12352" t="s">
        <v>80</v>
      </c>
      <c r="R12352" s="8">
        <v>46267</v>
      </c>
      <c r="S12352" s="2">
        <v>1</v>
      </c>
      <c r="T12352" s="2" t="s">
        <v>81</v>
      </c>
    </row>
    <row r="12353" spans="1:20" x14ac:dyDescent="0.25">
      <c r="A12353">
        <v>1120609482</v>
      </c>
      <c r="B12353">
        <v>131413814</v>
      </c>
      <c r="C12353" t="s">
        <v>82</v>
      </c>
      <c r="D12353" t="s">
        <v>75</v>
      </c>
      <c r="E12353" t="s">
        <v>76</v>
      </c>
      <c r="F12353" s="7">
        <v>45836</v>
      </c>
      <c r="G12353" s="7">
        <v>47662</v>
      </c>
      <c r="H12353" t="s">
        <v>77</v>
      </c>
      <c r="I12353" t="s">
        <v>78</v>
      </c>
      <c r="J12353" s="7"/>
      <c r="K12353" s="7">
        <v>45852</v>
      </c>
      <c r="L12353" s="7">
        <v>47662</v>
      </c>
      <c r="M12353" t="s">
        <v>77</v>
      </c>
      <c r="N12353"/>
      <c r="O12353">
        <v>2026</v>
      </c>
      <c r="P12353" s="2">
        <v>2</v>
      </c>
      <c r="Q12353" t="s">
        <v>80</v>
      </c>
      <c r="R12353" s="8">
        <v>46267</v>
      </c>
      <c r="S12353" s="2">
        <v>1</v>
      </c>
      <c r="T12353" s="2" t="s">
        <v>81</v>
      </c>
    </row>
    <row r="12354" spans="1:20" x14ac:dyDescent="0.25">
      <c r="A12354">
        <v>1120611386</v>
      </c>
      <c r="B12354">
        <v>133074248</v>
      </c>
      <c r="C12354" t="s">
        <v>82</v>
      </c>
      <c r="D12354" t="s">
        <v>75</v>
      </c>
      <c r="E12354" t="s">
        <v>76</v>
      </c>
      <c r="F12354" s="7">
        <v>46090</v>
      </c>
      <c r="G12354" s="7">
        <v>46455</v>
      </c>
      <c r="H12354" t="s">
        <v>77</v>
      </c>
      <c r="I12354" t="s">
        <v>89</v>
      </c>
      <c r="J12354" s="7"/>
      <c r="K12354" s="7">
        <v>46091</v>
      </c>
      <c r="L12354" s="7">
        <v>46455</v>
      </c>
      <c r="M12354" t="s">
        <v>77</v>
      </c>
      <c r="N12354"/>
      <c r="O12354">
        <v>2026</v>
      </c>
      <c r="P12354" s="2">
        <v>2</v>
      </c>
      <c r="Q12354" t="s">
        <v>80</v>
      </c>
      <c r="R12354" s="8">
        <v>46267</v>
      </c>
      <c r="S12354" s="2">
        <v>1</v>
      </c>
      <c r="T12354" s="2" t="s">
        <v>81</v>
      </c>
    </row>
    <row r="12355" spans="1:20" x14ac:dyDescent="0.25">
      <c r="A12355">
        <v>1120612950</v>
      </c>
      <c r="B12355">
        <v>114275058</v>
      </c>
      <c r="C12355" t="s">
        <v>82</v>
      </c>
      <c r="D12355" t="s">
        <v>75</v>
      </c>
      <c r="E12355" t="s">
        <v>76</v>
      </c>
      <c r="F12355" s="7">
        <v>43136</v>
      </c>
      <c r="G12355" s="7">
        <v>44962</v>
      </c>
      <c r="H12355" t="s">
        <v>77</v>
      </c>
      <c r="I12355" t="s">
        <v>78</v>
      </c>
      <c r="J12355" s="7">
        <v>44684</v>
      </c>
      <c r="K12355" s="7">
        <v>43136</v>
      </c>
      <c r="L12355" s="7">
        <v>44962</v>
      </c>
      <c r="M12355" t="s">
        <v>77</v>
      </c>
      <c r="N12355" t="s">
        <v>92</v>
      </c>
      <c r="O12355">
        <v>2026</v>
      </c>
      <c r="P12355" s="2">
        <v>2</v>
      </c>
      <c r="Q12355" t="s">
        <v>80</v>
      </c>
      <c r="R12355" s="8">
        <v>46267</v>
      </c>
      <c r="S12355" s="2">
        <v>1</v>
      </c>
      <c r="T12355" s="2" t="s">
        <v>81</v>
      </c>
    </row>
    <row r="12356" spans="1:20" x14ac:dyDescent="0.25">
      <c r="A12356">
        <v>1120613039</v>
      </c>
      <c r="B12356">
        <v>114753532</v>
      </c>
      <c r="C12356" t="s">
        <v>96</v>
      </c>
      <c r="D12356" t="s">
        <v>75</v>
      </c>
      <c r="E12356" t="s">
        <v>76</v>
      </c>
      <c r="F12356" s="7">
        <v>43286</v>
      </c>
      <c r="G12356" s="7">
        <v>45112</v>
      </c>
      <c r="H12356" t="s">
        <v>77</v>
      </c>
      <c r="I12356" t="s">
        <v>78</v>
      </c>
      <c r="J12356" s="7">
        <v>46141</v>
      </c>
      <c r="K12356" s="7">
        <v>46150</v>
      </c>
      <c r="L12356" s="7">
        <v>45112</v>
      </c>
      <c r="M12356" t="s">
        <v>77</v>
      </c>
      <c r="N12356" t="s">
        <v>79</v>
      </c>
      <c r="O12356">
        <v>2026</v>
      </c>
      <c r="P12356" s="2">
        <v>2</v>
      </c>
      <c r="Q12356" t="s">
        <v>80</v>
      </c>
      <c r="R12356" s="8">
        <v>46267</v>
      </c>
      <c r="S12356" s="2">
        <v>1</v>
      </c>
      <c r="T12356" s="2" t="s">
        <v>81</v>
      </c>
    </row>
    <row r="12357" spans="1:20" x14ac:dyDescent="0.25">
      <c r="A12357">
        <v>1120613191</v>
      </c>
      <c r="B12357">
        <v>116712710</v>
      </c>
      <c r="C12357" t="s">
        <v>91</v>
      </c>
      <c r="D12357" t="s">
        <v>83</v>
      </c>
      <c r="E12357" t="s">
        <v>76</v>
      </c>
      <c r="F12357" s="7">
        <v>43535</v>
      </c>
      <c r="G12357" s="7">
        <v>43719</v>
      </c>
      <c r="H12357" t="s">
        <v>77</v>
      </c>
      <c r="I12357" t="s">
        <v>78</v>
      </c>
      <c r="J12357" s="7">
        <v>45923</v>
      </c>
      <c r="K12357" s="7">
        <v>43701</v>
      </c>
      <c r="L12357" s="7">
        <v>43719</v>
      </c>
      <c r="M12357" t="s">
        <v>77</v>
      </c>
      <c r="N12357" t="s">
        <v>79</v>
      </c>
      <c r="O12357">
        <v>2026</v>
      </c>
      <c r="P12357" s="2">
        <v>2</v>
      </c>
      <c r="Q12357" t="s">
        <v>80</v>
      </c>
      <c r="R12357" s="8">
        <v>46267</v>
      </c>
      <c r="S12357" s="2">
        <v>1</v>
      </c>
      <c r="T12357" s="2" t="s">
        <v>81</v>
      </c>
    </row>
    <row r="12358" spans="1:20" x14ac:dyDescent="0.25">
      <c r="A12358">
        <v>1120613263</v>
      </c>
      <c r="B12358">
        <v>116822011</v>
      </c>
      <c r="C12358" t="s">
        <v>94</v>
      </c>
      <c r="D12358" t="s">
        <v>88</v>
      </c>
      <c r="E12358" t="s">
        <v>76</v>
      </c>
      <c r="F12358" s="7">
        <v>43548</v>
      </c>
      <c r="G12358" s="7">
        <v>43914</v>
      </c>
      <c r="H12358" t="s">
        <v>77</v>
      </c>
      <c r="I12358" t="s">
        <v>78</v>
      </c>
      <c r="J12358" s="7">
        <v>45740</v>
      </c>
      <c r="K12358" s="7">
        <v>45057</v>
      </c>
      <c r="L12358" s="7">
        <v>43914</v>
      </c>
      <c r="M12358" t="s">
        <v>77</v>
      </c>
      <c r="N12358" t="s">
        <v>79</v>
      </c>
      <c r="O12358">
        <v>2026</v>
      </c>
      <c r="P12358" s="2">
        <v>2</v>
      </c>
      <c r="Q12358" t="s">
        <v>80</v>
      </c>
      <c r="R12358" s="8">
        <v>46267</v>
      </c>
      <c r="S12358" s="2">
        <v>1</v>
      </c>
      <c r="T12358" s="2" t="s">
        <v>81</v>
      </c>
    </row>
    <row r="12359" spans="1:20" x14ac:dyDescent="0.25">
      <c r="A12359">
        <v>1120613278</v>
      </c>
      <c r="B12359">
        <v>116842610</v>
      </c>
      <c r="C12359" t="s">
        <v>82</v>
      </c>
      <c r="D12359" t="s">
        <v>83</v>
      </c>
      <c r="E12359" t="s">
        <v>76</v>
      </c>
      <c r="F12359" s="7">
        <v>43550</v>
      </c>
      <c r="G12359" s="7">
        <v>43734</v>
      </c>
      <c r="H12359" t="s">
        <v>77</v>
      </c>
      <c r="I12359" t="s">
        <v>78</v>
      </c>
      <c r="J12359" s="7">
        <v>45907</v>
      </c>
      <c r="K12359" s="7">
        <v>43658</v>
      </c>
      <c r="L12359" s="7">
        <v>43734</v>
      </c>
      <c r="M12359" t="s">
        <v>77</v>
      </c>
      <c r="N12359" t="s">
        <v>79</v>
      </c>
      <c r="O12359">
        <v>2026</v>
      </c>
      <c r="P12359" s="2">
        <v>2</v>
      </c>
      <c r="Q12359" t="s">
        <v>80</v>
      </c>
      <c r="R12359" s="8">
        <v>46267</v>
      </c>
      <c r="S12359" s="2">
        <v>1</v>
      </c>
      <c r="T12359" s="2" t="s">
        <v>81</v>
      </c>
    </row>
    <row r="12360" spans="1:20" x14ac:dyDescent="0.25">
      <c r="A12360">
        <v>1120613291</v>
      </c>
      <c r="B12360">
        <v>116860343</v>
      </c>
      <c r="C12360" t="s">
        <v>82</v>
      </c>
      <c r="D12360" t="s">
        <v>83</v>
      </c>
      <c r="E12360" t="s">
        <v>76</v>
      </c>
      <c r="F12360" s="7">
        <v>43552</v>
      </c>
      <c r="G12360" s="7">
        <v>43732</v>
      </c>
      <c r="H12360" t="s">
        <v>77</v>
      </c>
      <c r="I12360" t="s">
        <v>78</v>
      </c>
      <c r="J12360" s="7">
        <v>45929</v>
      </c>
      <c r="K12360" s="7">
        <v>43667</v>
      </c>
      <c r="L12360" s="7">
        <v>43732</v>
      </c>
      <c r="M12360" t="s">
        <v>77</v>
      </c>
      <c r="N12360" t="s">
        <v>79</v>
      </c>
      <c r="O12360">
        <v>2026</v>
      </c>
      <c r="P12360" s="2">
        <v>2</v>
      </c>
      <c r="Q12360" t="s">
        <v>80</v>
      </c>
      <c r="R12360" s="8">
        <v>46267</v>
      </c>
      <c r="S12360" s="2">
        <v>1</v>
      </c>
      <c r="T12360" s="2" t="s">
        <v>81</v>
      </c>
    </row>
    <row r="12361" spans="1:20" x14ac:dyDescent="0.25">
      <c r="A12361">
        <v>1120613296</v>
      </c>
      <c r="B12361">
        <v>116865505</v>
      </c>
      <c r="C12361" t="s">
        <v>82</v>
      </c>
      <c r="D12361" t="s">
        <v>83</v>
      </c>
      <c r="E12361" t="s">
        <v>76</v>
      </c>
      <c r="F12361" s="7">
        <v>43553</v>
      </c>
      <c r="G12361" s="7">
        <v>43733</v>
      </c>
      <c r="H12361" t="s">
        <v>77</v>
      </c>
      <c r="I12361" t="s">
        <v>78</v>
      </c>
      <c r="J12361" s="7">
        <v>45888</v>
      </c>
      <c r="K12361" s="7">
        <v>45748</v>
      </c>
      <c r="L12361" s="7">
        <v>43733</v>
      </c>
      <c r="M12361" t="s">
        <v>77</v>
      </c>
      <c r="N12361" t="s">
        <v>92</v>
      </c>
      <c r="O12361">
        <v>2026</v>
      </c>
      <c r="P12361" s="2">
        <v>2</v>
      </c>
      <c r="Q12361" t="s">
        <v>80</v>
      </c>
      <c r="R12361" s="8">
        <v>46267</v>
      </c>
      <c r="S12361" s="2">
        <v>1</v>
      </c>
      <c r="T12361" s="2" t="s">
        <v>81</v>
      </c>
    </row>
    <row r="12362" spans="1:20" x14ac:dyDescent="0.25">
      <c r="A12362">
        <v>1120613307</v>
      </c>
      <c r="B12362">
        <v>116873710</v>
      </c>
      <c r="C12362" t="s">
        <v>82</v>
      </c>
      <c r="D12362" t="s">
        <v>88</v>
      </c>
      <c r="E12362" t="s">
        <v>76</v>
      </c>
      <c r="F12362" s="7">
        <v>43554</v>
      </c>
      <c r="G12362" s="7">
        <v>43920</v>
      </c>
      <c r="H12362" t="s">
        <v>77</v>
      </c>
      <c r="I12362" t="s">
        <v>78</v>
      </c>
      <c r="J12362" s="7">
        <v>45799</v>
      </c>
      <c r="K12362" s="7">
        <v>44750</v>
      </c>
      <c r="L12362" s="7">
        <v>43920</v>
      </c>
      <c r="M12362" t="s">
        <v>77</v>
      </c>
      <c r="N12362" t="s">
        <v>92</v>
      </c>
      <c r="O12362">
        <v>2026</v>
      </c>
      <c r="P12362" s="2">
        <v>2</v>
      </c>
      <c r="Q12362" t="s">
        <v>80</v>
      </c>
      <c r="R12362" s="8">
        <v>46267</v>
      </c>
      <c r="S12362" s="2">
        <v>1</v>
      </c>
      <c r="T12362" s="2" t="s">
        <v>81</v>
      </c>
    </row>
    <row r="12363" spans="1:20" x14ac:dyDescent="0.25">
      <c r="A12363">
        <v>1120613316</v>
      </c>
      <c r="B12363">
        <v>116883994</v>
      </c>
      <c r="C12363" t="s">
        <v>82</v>
      </c>
      <c r="D12363" t="s">
        <v>83</v>
      </c>
      <c r="E12363" t="s">
        <v>76</v>
      </c>
      <c r="F12363" s="7">
        <v>43556</v>
      </c>
      <c r="G12363" s="7">
        <v>43739</v>
      </c>
      <c r="H12363" t="s">
        <v>77</v>
      </c>
      <c r="I12363" t="s">
        <v>78</v>
      </c>
      <c r="J12363" s="7">
        <v>45830</v>
      </c>
      <c r="K12363" s="7">
        <v>43658</v>
      </c>
      <c r="L12363" s="7">
        <v>43739</v>
      </c>
      <c r="M12363" t="s">
        <v>77</v>
      </c>
      <c r="N12363" t="s">
        <v>79</v>
      </c>
      <c r="O12363">
        <v>2026</v>
      </c>
      <c r="P12363" s="2">
        <v>2</v>
      </c>
      <c r="Q12363" t="s">
        <v>80</v>
      </c>
      <c r="R12363" s="8">
        <v>46267</v>
      </c>
      <c r="S12363" s="2">
        <v>1</v>
      </c>
      <c r="T12363" s="2" t="s">
        <v>81</v>
      </c>
    </row>
    <row r="12364" spans="1:20" x14ac:dyDescent="0.25">
      <c r="A12364">
        <v>1120613382</v>
      </c>
      <c r="B12364">
        <v>117018708</v>
      </c>
      <c r="C12364" t="s">
        <v>82</v>
      </c>
      <c r="D12364" t="s">
        <v>88</v>
      </c>
      <c r="E12364" t="s">
        <v>76</v>
      </c>
      <c r="F12364" s="7">
        <v>43567</v>
      </c>
      <c r="G12364" s="7">
        <v>43933</v>
      </c>
      <c r="H12364" t="s">
        <v>77</v>
      </c>
      <c r="I12364" t="s">
        <v>84</v>
      </c>
      <c r="J12364" s="7">
        <v>45533</v>
      </c>
      <c r="K12364" s="7">
        <v>45748</v>
      </c>
      <c r="L12364" s="7">
        <v>43933</v>
      </c>
      <c r="M12364" t="s">
        <v>77</v>
      </c>
      <c r="N12364" t="s">
        <v>79</v>
      </c>
      <c r="O12364">
        <v>2026</v>
      </c>
      <c r="P12364" s="2">
        <v>2</v>
      </c>
      <c r="Q12364" t="s">
        <v>80</v>
      </c>
      <c r="R12364" s="8">
        <v>46267</v>
      </c>
      <c r="S12364" s="2">
        <v>1</v>
      </c>
      <c r="T12364" s="2" t="s">
        <v>81</v>
      </c>
    </row>
    <row r="12365" spans="1:20" x14ac:dyDescent="0.25">
      <c r="A12365">
        <v>1120613383</v>
      </c>
      <c r="B12365">
        <v>117018708</v>
      </c>
      <c r="C12365" t="s">
        <v>82</v>
      </c>
      <c r="D12365" t="s">
        <v>88</v>
      </c>
      <c r="E12365" t="s">
        <v>76</v>
      </c>
      <c r="F12365" s="7">
        <v>43567</v>
      </c>
      <c r="G12365" s="7">
        <v>43933</v>
      </c>
      <c r="H12365" t="s">
        <v>77</v>
      </c>
      <c r="I12365" t="s">
        <v>84</v>
      </c>
      <c r="J12365" s="7">
        <v>45533</v>
      </c>
      <c r="K12365" s="7">
        <v>44431</v>
      </c>
      <c r="L12365" s="7">
        <v>43933</v>
      </c>
      <c r="M12365" t="s">
        <v>77</v>
      </c>
      <c r="N12365" t="s">
        <v>79</v>
      </c>
      <c r="O12365">
        <v>2026</v>
      </c>
      <c r="P12365" s="2">
        <v>2</v>
      </c>
      <c r="Q12365" t="s">
        <v>80</v>
      </c>
      <c r="R12365" s="8">
        <v>46267</v>
      </c>
      <c r="S12365" s="2">
        <v>1</v>
      </c>
      <c r="T12365" s="2" t="s">
        <v>81</v>
      </c>
    </row>
    <row r="12366" spans="1:20" x14ac:dyDescent="0.25">
      <c r="A12366">
        <v>1120613404</v>
      </c>
      <c r="B12366">
        <v>117027048</v>
      </c>
      <c r="C12366" t="s">
        <v>82</v>
      </c>
      <c r="D12366" t="s">
        <v>88</v>
      </c>
      <c r="E12366" t="s">
        <v>76</v>
      </c>
      <c r="F12366" s="7">
        <v>43569</v>
      </c>
      <c r="G12366" s="7">
        <v>43935</v>
      </c>
      <c r="H12366" t="s">
        <v>77</v>
      </c>
      <c r="I12366" t="s">
        <v>78</v>
      </c>
      <c r="J12366" s="7">
        <v>45550</v>
      </c>
      <c r="K12366" s="7">
        <v>45748</v>
      </c>
      <c r="L12366" s="7">
        <v>43935</v>
      </c>
      <c r="M12366" t="s">
        <v>77</v>
      </c>
      <c r="N12366" t="s">
        <v>79</v>
      </c>
      <c r="O12366">
        <v>2026</v>
      </c>
      <c r="P12366" s="2">
        <v>2</v>
      </c>
      <c r="Q12366" t="s">
        <v>80</v>
      </c>
      <c r="R12366" s="8">
        <v>46267</v>
      </c>
      <c r="S12366" s="2">
        <v>1</v>
      </c>
      <c r="T12366" s="2" t="s">
        <v>81</v>
      </c>
    </row>
    <row r="12367" spans="1:20" x14ac:dyDescent="0.25">
      <c r="A12367">
        <v>1120613417</v>
      </c>
      <c r="B12367">
        <v>117041698</v>
      </c>
      <c r="C12367" t="s">
        <v>82</v>
      </c>
      <c r="D12367" t="s">
        <v>88</v>
      </c>
      <c r="E12367" t="s">
        <v>76</v>
      </c>
      <c r="F12367" s="7">
        <v>43571</v>
      </c>
      <c r="G12367" s="7">
        <v>43937</v>
      </c>
      <c r="H12367" t="s">
        <v>77</v>
      </c>
      <c r="I12367" t="s">
        <v>78</v>
      </c>
      <c r="J12367" s="7">
        <v>45604</v>
      </c>
      <c r="K12367" s="7">
        <v>45748</v>
      </c>
      <c r="L12367" s="7">
        <v>43937</v>
      </c>
      <c r="M12367" t="s">
        <v>77</v>
      </c>
      <c r="N12367" t="s">
        <v>79</v>
      </c>
      <c r="O12367">
        <v>2026</v>
      </c>
      <c r="P12367" s="2">
        <v>2</v>
      </c>
      <c r="Q12367" t="s">
        <v>80</v>
      </c>
      <c r="R12367" s="8">
        <v>46267</v>
      </c>
      <c r="S12367" s="2">
        <v>1</v>
      </c>
      <c r="T12367" s="2" t="s">
        <v>81</v>
      </c>
    </row>
    <row r="12368" spans="1:20" x14ac:dyDescent="0.25">
      <c r="A12368">
        <v>1120613423</v>
      </c>
      <c r="B12368">
        <v>117045598</v>
      </c>
      <c r="C12368" t="s">
        <v>82</v>
      </c>
      <c r="D12368" t="s">
        <v>83</v>
      </c>
      <c r="E12368" t="s">
        <v>76</v>
      </c>
      <c r="F12368" s="7">
        <v>43571</v>
      </c>
      <c r="G12368" s="7">
        <v>43751</v>
      </c>
      <c r="H12368" t="s">
        <v>77</v>
      </c>
      <c r="I12368" t="s">
        <v>78</v>
      </c>
      <c r="J12368" s="7">
        <v>45953</v>
      </c>
      <c r="K12368" s="7">
        <v>43683</v>
      </c>
      <c r="L12368" s="7">
        <v>43751</v>
      </c>
      <c r="M12368" t="s">
        <v>77</v>
      </c>
      <c r="N12368" t="s">
        <v>79</v>
      </c>
      <c r="O12368">
        <v>2026</v>
      </c>
      <c r="P12368" s="2">
        <v>2</v>
      </c>
      <c r="Q12368" t="s">
        <v>80</v>
      </c>
      <c r="R12368" s="8">
        <v>46267</v>
      </c>
      <c r="S12368" s="2">
        <v>1</v>
      </c>
      <c r="T12368" s="2" t="s">
        <v>81</v>
      </c>
    </row>
    <row r="12369" spans="1:20" x14ac:dyDescent="0.25">
      <c r="A12369">
        <v>1120613456</v>
      </c>
      <c r="B12369">
        <v>117072931</v>
      </c>
      <c r="C12369" t="s">
        <v>93</v>
      </c>
      <c r="D12369" t="s">
        <v>83</v>
      </c>
      <c r="E12369" t="s">
        <v>76</v>
      </c>
      <c r="F12369" s="7">
        <v>43576</v>
      </c>
      <c r="G12369" s="7">
        <v>43759</v>
      </c>
      <c r="H12369" t="s">
        <v>77</v>
      </c>
      <c r="I12369" t="s">
        <v>78</v>
      </c>
      <c r="J12369" s="7">
        <v>45461</v>
      </c>
      <c r="K12369" s="7">
        <v>43667</v>
      </c>
      <c r="L12369" s="7">
        <v>43759</v>
      </c>
      <c r="M12369" t="s">
        <v>77</v>
      </c>
      <c r="N12369" t="s">
        <v>79</v>
      </c>
      <c r="O12369">
        <v>2026</v>
      </c>
      <c r="P12369" s="2">
        <v>2</v>
      </c>
      <c r="Q12369" t="s">
        <v>80</v>
      </c>
      <c r="R12369" s="8">
        <v>46267</v>
      </c>
      <c r="S12369" s="2">
        <v>1</v>
      </c>
      <c r="T12369" s="2" t="s">
        <v>81</v>
      </c>
    </row>
    <row r="12370" spans="1:20" x14ac:dyDescent="0.25">
      <c r="A12370">
        <v>1120613554</v>
      </c>
      <c r="B12370">
        <v>117150182</v>
      </c>
      <c r="C12370" t="s">
        <v>82</v>
      </c>
      <c r="D12370" t="s">
        <v>83</v>
      </c>
      <c r="E12370" t="s">
        <v>76</v>
      </c>
      <c r="F12370" s="7">
        <v>43587</v>
      </c>
      <c r="G12370" s="7">
        <v>43771</v>
      </c>
      <c r="H12370" t="s">
        <v>77</v>
      </c>
      <c r="I12370" t="s">
        <v>78</v>
      </c>
      <c r="J12370" s="7">
        <v>45488</v>
      </c>
      <c r="K12370" s="7">
        <v>45748</v>
      </c>
      <c r="L12370" s="7">
        <v>43771</v>
      </c>
      <c r="M12370" t="s">
        <v>77</v>
      </c>
      <c r="N12370" t="s">
        <v>79</v>
      </c>
      <c r="O12370">
        <v>2026</v>
      </c>
      <c r="P12370" s="2">
        <v>2</v>
      </c>
      <c r="Q12370" t="s">
        <v>80</v>
      </c>
      <c r="R12370" s="8">
        <v>46267</v>
      </c>
      <c r="S12370" s="2">
        <v>1</v>
      </c>
      <c r="T12370" s="2" t="s">
        <v>81</v>
      </c>
    </row>
    <row r="12371" spans="1:20" x14ac:dyDescent="0.25">
      <c r="A12371">
        <v>1120613587</v>
      </c>
      <c r="B12371">
        <v>117179823</v>
      </c>
      <c r="C12371" t="s">
        <v>82</v>
      </c>
      <c r="D12371" t="s">
        <v>83</v>
      </c>
      <c r="E12371" t="s">
        <v>76</v>
      </c>
      <c r="F12371" s="7">
        <v>43592</v>
      </c>
      <c r="G12371" s="7">
        <v>43772</v>
      </c>
      <c r="H12371" t="s">
        <v>77</v>
      </c>
      <c r="I12371" t="s">
        <v>84</v>
      </c>
      <c r="J12371" s="7">
        <v>45740</v>
      </c>
      <c r="K12371" s="7">
        <v>45748</v>
      </c>
      <c r="L12371" s="7">
        <v>43772</v>
      </c>
      <c r="M12371" t="s">
        <v>77</v>
      </c>
      <c r="N12371" t="s">
        <v>79</v>
      </c>
      <c r="O12371">
        <v>2026</v>
      </c>
      <c r="P12371" s="2">
        <v>2</v>
      </c>
      <c r="Q12371" t="s">
        <v>80</v>
      </c>
      <c r="R12371" s="8">
        <v>46267</v>
      </c>
      <c r="S12371" s="2">
        <v>1</v>
      </c>
      <c r="T12371" s="2" t="s">
        <v>81</v>
      </c>
    </row>
    <row r="12372" spans="1:20" x14ac:dyDescent="0.25">
      <c r="A12372">
        <v>1120613600</v>
      </c>
      <c r="B12372">
        <v>117195499</v>
      </c>
      <c r="C12372" t="s">
        <v>74</v>
      </c>
      <c r="D12372" t="s">
        <v>75</v>
      </c>
      <c r="E12372" t="s">
        <v>76</v>
      </c>
      <c r="F12372" s="7">
        <v>43594</v>
      </c>
      <c r="G12372" s="7">
        <v>43960</v>
      </c>
      <c r="H12372" t="s">
        <v>77</v>
      </c>
      <c r="I12372" t="s">
        <v>78</v>
      </c>
      <c r="J12372" s="7">
        <v>44320</v>
      </c>
      <c r="K12372" s="7">
        <v>44574</v>
      </c>
      <c r="L12372" s="7">
        <v>43960</v>
      </c>
      <c r="M12372" t="s">
        <v>77</v>
      </c>
      <c r="N12372" t="s">
        <v>92</v>
      </c>
      <c r="O12372">
        <v>2026</v>
      </c>
      <c r="P12372" s="2">
        <v>2</v>
      </c>
      <c r="Q12372" t="s">
        <v>80</v>
      </c>
      <c r="R12372" s="8">
        <v>46267</v>
      </c>
      <c r="S12372" s="2">
        <v>1</v>
      </c>
      <c r="T12372" s="2" t="s">
        <v>81</v>
      </c>
    </row>
    <row r="12373" spans="1:20" x14ac:dyDescent="0.25">
      <c r="A12373">
        <v>1120613606</v>
      </c>
      <c r="B12373">
        <v>117205296</v>
      </c>
      <c r="C12373" t="s">
        <v>82</v>
      </c>
      <c r="D12373" t="s">
        <v>88</v>
      </c>
      <c r="E12373" t="s">
        <v>76</v>
      </c>
      <c r="F12373" s="7">
        <v>43594</v>
      </c>
      <c r="G12373" s="7">
        <v>43960</v>
      </c>
      <c r="H12373" t="s">
        <v>77</v>
      </c>
      <c r="I12373" t="s">
        <v>78</v>
      </c>
      <c r="J12373" s="7">
        <v>45882</v>
      </c>
      <c r="K12373" s="7">
        <v>45057</v>
      </c>
      <c r="L12373" s="7">
        <v>43960</v>
      </c>
      <c r="M12373" t="s">
        <v>77</v>
      </c>
      <c r="N12373" t="s">
        <v>79</v>
      </c>
      <c r="O12373">
        <v>2026</v>
      </c>
      <c r="P12373" s="2">
        <v>2</v>
      </c>
      <c r="Q12373" t="s">
        <v>80</v>
      </c>
      <c r="R12373" s="8">
        <v>46267</v>
      </c>
      <c r="S12373" s="2">
        <v>1</v>
      </c>
      <c r="T12373" s="2" t="s">
        <v>81</v>
      </c>
    </row>
    <row r="12374" spans="1:20" x14ac:dyDescent="0.25">
      <c r="A12374">
        <v>1120613654</v>
      </c>
      <c r="B12374">
        <v>117251858</v>
      </c>
      <c r="C12374" t="s">
        <v>82</v>
      </c>
      <c r="D12374" t="s">
        <v>83</v>
      </c>
      <c r="E12374" t="s">
        <v>76</v>
      </c>
      <c r="F12374" s="7">
        <v>43601</v>
      </c>
      <c r="G12374" s="7">
        <v>43781</v>
      </c>
      <c r="H12374" t="s">
        <v>77</v>
      </c>
      <c r="I12374" t="s">
        <v>78</v>
      </c>
      <c r="J12374" s="7">
        <v>45745</v>
      </c>
      <c r="K12374" s="7">
        <v>44785</v>
      </c>
      <c r="L12374" s="7">
        <v>43781</v>
      </c>
      <c r="M12374" t="s">
        <v>77</v>
      </c>
      <c r="N12374" t="s">
        <v>79</v>
      </c>
      <c r="O12374">
        <v>2026</v>
      </c>
      <c r="P12374" s="2">
        <v>2</v>
      </c>
      <c r="Q12374" t="s">
        <v>80</v>
      </c>
      <c r="R12374" s="8">
        <v>46267</v>
      </c>
      <c r="S12374" s="2">
        <v>1</v>
      </c>
      <c r="T12374" s="2" t="s">
        <v>81</v>
      </c>
    </row>
    <row r="12375" spans="1:20" x14ac:dyDescent="0.25">
      <c r="A12375">
        <v>1120613670</v>
      </c>
      <c r="B12375">
        <v>117268589</v>
      </c>
      <c r="C12375" t="s">
        <v>82</v>
      </c>
      <c r="D12375" t="s">
        <v>88</v>
      </c>
      <c r="E12375" t="s">
        <v>76</v>
      </c>
      <c r="F12375" s="7">
        <v>43603</v>
      </c>
      <c r="G12375" s="7">
        <v>43969</v>
      </c>
      <c r="H12375" t="s">
        <v>77</v>
      </c>
      <c r="I12375" t="s">
        <v>78</v>
      </c>
      <c r="J12375" s="7">
        <v>45855</v>
      </c>
      <c r="K12375" s="7">
        <v>45057</v>
      </c>
      <c r="L12375" s="7">
        <v>43969</v>
      </c>
      <c r="M12375" t="s">
        <v>77</v>
      </c>
      <c r="N12375" t="s">
        <v>79</v>
      </c>
      <c r="O12375">
        <v>2026</v>
      </c>
      <c r="P12375" s="2">
        <v>2</v>
      </c>
      <c r="Q12375" t="s">
        <v>80</v>
      </c>
      <c r="R12375" s="8">
        <v>46267</v>
      </c>
      <c r="S12375" s="2">
        <v>1</v>
      </c>
      <c r="T12375" s="2" t="s">
        <v>81</v>
      </c>
    </row>
    <row r="12376" spans="1:20" x14ac:dyDescent="0.25">
      <c r="A12376">
        <v>1120613691</v>
      </c>
      <c r="B12376">
        <v>117300664</v>
      </c>
      <c r="C12376" t="s">
        <v>96</v>
      </c>
      <c r="D12376" t="s">
        <v>83</v>
      </c>
      <c r="E12376" t="s">
        <v>76</v>
      </c>
      <c r="F12376" s="7">
        <v>43607</v>
      </c>
      <c r="G12376" s="7">
        <v>43791</v>
      </c>
      <c r="H12376" t="s">
        <v>77</v>
      </c>
      <c r="I12376" t="s">
        <v>78</v>
      </c>
      <c r="J12376" s="7">
        <v>45929</v>
      </c>
      <c r="K12376" s="7">
        <v>43667</v>
      </c>
      <c r="L12376" s="7">
        <v>43791</v>
      </c>
      <c r="M12376" t="s">
        <v>77</v>
      </c>
      <c r="N12376" t="s">
        <v>79</v>
      </c>
      <c r="O12376">
        <v>2026</v>
      </c>
      <c r="P12376" s="2">
        <v>2</v>
      </c>
      <c r="Q12376" t="s">
        <v>80</v>
      </c>
      <c r="R12376" s="8">
        <v>46267</v>
      </c>
      <c r="S12376" s="2">
        <v>1</v>
      </c>
      <c r="T12376" s="2" t="s">
        <v>81</v>
      </c>
    </row>
    <row r="12377" spans="1:20" x14ac:dyDescent="0.25">
      <c r="A12377">
        <v>1120613696</v>
      </c>
      <c r="B12377">
        <v>117301715</v>
      </c>
      <c r="C12377" t="s">
        <v>85</v>
      </c>
      <c r="D12377" t="s">
        <v>83</v>
      </c>
      <c r="E12377" t="s">
        <v>76</v>
      </c>
      <c r="F12377" s="7">
        <v>43607</v>
      </c>
      <c r="G12377" s="7">
        <v>43791</v>
      </c>
      <c r="H12377" t="s">
        <v>77</v>
      </c>
      <c r="I12377" t="s">
        <v>78</v>
      </c>
      <c r="J12377" s="7">
        <v>45432</v>
      </c>
      <c r="K12377" s="7">
        <v>45546</v>
      </c>
      <c r="L12377" s="7">
        <v>43791</v>
      </c>
      <c r="M12377" t="s">
        <v>77</v>
      </c>
      <c r="N12377" t="s">
        <v>79</v>
      </c>
      <c r="O12377">
        <v>2026</v>
      </c>
      <c r="P12377" s="2">
        <v>2</v>
      </c>
      <c r="Q12377" t="s">
        <v>80</v>
      </c>
      <c r="R12377" s="8">
        <v>46267</v>
      </c>
      <c r="S12377" s="2">
        <v>1</v>
      </c>
      <c r="T12377" s="2" t="s">
        <v>81</v>
      </c>
    </row>
    <row r="12378" spans="1:20" x14ac:dyDescent="0.25">
      <c r="A12378">
        <v>1120613698</v>
      </c>
      <c r="B12378">
        <v>117304181</v>
      </c>
      <c r="C12378" t="s">
        <v>82</v>
      </c>
      <c r="D12378" t="s">
        <v>88</v>
      </c>
      <c r="E12378" t="s">
        <v>76</v>
      </c>
      <c r="F12378" s="7">
        <v>43607</v>
      </c>
      <c r="G12378" s="7">
        <v>43973</v>
      </c>
      <c r="H12378" t="s">
        <v>77</v>
      </c>
      <c r="I12378" t="s">
        <v>78</v>
      </c>
      <c r="J12378" s="7">
        <v>45919</v>
      </c>
      <c r="K12378" s="7">
        <v>43921</v>
      </c>
      <c r="L12378" s="7">
        <v>43973</v>
      </c>
      <c r="M12378" t="s">
        <v>77</v>
      </c>
      <c r="N12378" t="s">
        <v>79</v>
      </c>
      <c r="O12378">
        <v>2026</v>
      </c>
      <c r="P12378" s="2">
        <v>2</v>
      </c>
      <c r="Q12378" t="s">
        <v>80</v>
      </c>
      <c r="R12378" s="8">
        <v>46267</v>
      </c>
      <c r="S12378" s="2">
        <v>1</v>
      </c>
      <c r="T12378" s="2" t="s">
        <v>81</v>
      </c>
    </row>
    <row r="12379" spans="1:20" x14ac:dyDescent="0.25">
      <c r="A12379">
        <v>1120613870</v>
      </c>
      <c r="B12379">
        <v>117717261</v>
      </c>
      <c r="C12379" t="s">
        <v>91</v>
      </c>
      <c r="D12379" t="s">
        <v>75</v>
      </c>
      <c r="E12379" t="s">
        <v>76</v>
      </c>
      <c r="F12379" s="7">
        <v>43683</v>
      </c>
      <c r="G12379" s="7">
        <v>45510</v>
      </c>
      <c r="H12379" t="s">
        <v>77</v>
      </c>
      <c r="I12379" t="s">
        <v>78</v>
      </c>
      <c r="J12379" s="7">
        <v>45529</v>
      </c>
      <c r="K12379" s="7">
        <v>43684</v>
      </c>
      <c r="L12379" s="7">
        <v>45510</v>
      </c>
      <c r="M12379" t="s">
        <v>77</v>
      </c>
      <c r="N12379" t="s">
        <v>79</v>
      </c>
      <c r="O12379">
        <v>2026</v>
      </c>
      <c r="P12379" s="2">
        <v>2</v>
      </c>
      <c r="Q12379" t="s">
        <v>80</v>
      </c>
      <c r="R12379" s="8">
        <v>46267</v>
      </c>
      <c r="S12379" s="2">
        <v>1</v>
      </c>
      <c r="T12379" s="2" t="s">
        <v>81</v>
      </c>
    </row>
    <row r="12380" spans="1:20" x14ac:dyDescent="0.25">
      <c r="A12380">
        <v>1120614205</v>
      </c>
      <c r="B12380">
        <v>119034359</v>
      </c>
      <c r="C12380" t="s">
        <v>82</v>
      </c>
      <c r="D12380" t="s">
        <v>83</v>
      </c>
      <c r="E12380" t="s">
        <v>76</v>
      </c>
      <c r="F12380" s="7">
        <v>43966</v>
      </c>
      <c r="G12380" s="7">
        <v>44150</v>
      </c>
      <c r="H12380" t="s">
        <v>77</v>
      </c>
      <c r="I12380" t="s">
        <v>78</v>
      </c>
      <c r="J12380" s="7">
        <v>45732</v>
      </c>
      <c r="K12380" s="7">
        <v>45619</v>
      </c>
      <c r="L12380" s="7">
        <v>44150</v>
      </c>
      <c r="M12380" t="s">
        <v>77</v>
      </c>
      <c r="N12380" t="s">
        <v>79</v>
      </c>
      <c r="O12380">
        <v>2026</v>
      </c>
      <c r="P12380" s="2">
        <v>2</v>
      </c>
      <c r="Q12380" t="s">
        <v>80</v>
      </c>
      <c r="R12380" s="8">
        <v>46267</v>
      </c>
      <c r="S12380" s="2">
        <v>1</v>
      </c>
      <c r="T12380" s="2" t="s">
        <v>81</v>
      </c>
    </row>
    <row r="12381" spans="1:20" x14ac:dyDescent="0.25">
      <c r="A12381">
        <v>1120614345</v>
      </c>
      <c r="B12381">
        <v>119200705</v>
      </c>
      <c r="C12381" t="s">
        <v>82</v>
      </c>
      <c r="D12381" t="s">
        <v>88</v>
      </c>
      <c r="E12381" t="s">
        <v>76</v>
      </c>
      <c r="F12381" s="7">
        <v>44005</v>
      </c>
      <c r="G12381" s="7">
        <v>44370</v>
      </c>
      <c r="H12381" t="s">
        <v>77</v>
      </c>
      <c r="I12381" t="s">
        <v>78</v>
      </c>
      <c r="J12381" s="7">
        <v>45546</v>
      </c>
      <c r="K12381" s="7">
        <v>44166</v>
      </c>
      <c r="L12381" s="7">
        <v>44370</v>
      </c>
      <c r="M12381" t="s">
        <v>77</v>
      </c>
      <c r="N12381" t="s">
        <v>79</v>
      </c>
      <c r="O12381">
        <v>2026</v>
      </c>
      <c r="P12381" s="2">
        <v>2</v>
      </c>
      <c r="Q12381" t="s">
        <v>80</v>
      </c>
      <c r="R12381" s="8">
        <v>46267</v>
      </c>
      <c r="S12381" s="2">
        <v>1</v>
      </c>
      <c r="T12381" s="2" t="s">
        <v>81</v>
      </c>
    </row>
    <row r="12382" spans="1:20" x14ac:dyDescent="0.25">
      <c r="A12382">
        <v>1120614824</v>
      </c>
      <c r="B12382">
        <v>119629578</v>
      </c>
      <c r="C12382" t="s">
        <v>82</v>
      </c>
      <c r="D12382" t="s">
        <v>88</v>
      </c>
      <c r="E12382" t="s">
        <v>76</v>
      </c>
      <c r="F12382" s="7">
        <v>44060</v>
      </c>
      <c r="G12382" s="7">
        <v>44425</v>
      </c>
      <c r="H12382" t="s">
        <v>77</v>
      </c>
      <c r="I12382" t="s">
        <v>78</v>
      </c>
      <c r="J12382" s="7">
        <v>46148</v>
      </c>
      <c r="K12382" s="7">
        <v>45776</v>
      </c>
      <c r="L12382" s="7">
        <v>44425</v>
      </c>
      <c r="M12382" t="s">
        <v>77</v>
      </c>
      <c r="N12382" t="s">
        <v>79</v>
      </c>
      <c r="O12382">
        <v>2026</v>
      </c>
      <c r="P12382" s="2">
        <v>2</v>
      </c>
      <c r="Q12382" t="s">
        <v>80</v>
      </c>
      <c r="R12382" s="8">
        <v>46267</v>
      </c>
      <c r="S12382" s="2">
        <v>1</v>
      </c>
      <c r="T12382" s="2" t="s">
        <v>81</v>
      </c>
    </row>
    <row r="12383" spans="1:20" x14ac:dyDescent="0.25">
      <c r="A12383">
        <v>1120614969</v>
      </c>
      <c r="B12383">
        <v>119684433</v>
      </c>
      <c r="C12383" t="s">
        <v>82</v>
      </c>
      <c r="D12383" t="s">
        <v>75</v>
      </c>
      <c r="E12383" t="s">
        <v>76</v>
      </c>
      <c r="F12383" s="7">
        <v>44071</v>
      </c>
      <c r="G12383" s="7">
        <v>44436</v>
      </c>
      <c r="H12383" t="s">
        <v>77</v>
      </c>
      <c r="I12383" t="s">
        <v>78</v>
      </c>
      <c r="J12383" s="7">
        <v>45883</v>
      </c>
      <c r="K12383" s="7">
        <v>45258</v>
      </c>
      <c r="L12383" s="7">
        <v>44436</v>
      </c>
      <c r="M12383" t="s">
        <v>77</v>
      </c>
      <c r="N12383" t="s">
        <v>79</v>
      </c>
      <c r="O12383">
        <v>2026</v>
      </c>
      <c r="P12383" s="2">
        <v>2</v>
      </c>
      <c r="Q12383" t="s">
        <v>80</v>
      </c>
      <c r="R12383" s="8">
        <v>46267</v>
      </c>
      <c r="S12383" s="2">
        <v>1</v>
      </c>
      <c r="T12383" s="2" t="s">
        <v>81</v>
      </c>
    </row>
    <row r="12384" spans="1:20" x14ac:dyDescent="0.25">
      <c r="A12384">
        <v>1120615209</v>
      </c>
      <c r="B12384">
        <v>119801096</v>
      </c>
      <c r="C12384" t="s">
        <v>97</v>
      </c>
      <c r="D12384" t="s">
        <v>75</v>
      </c>
      <c r="E12384" t="s">
        <v>76</v>
      </c>
      <c r="F12384" s="7">
        <v>44096</v>
      </c>
      <c r="G12384" s="7">
        <v>45922</v>
      </c>
      <c r="H12384" t="s">
        <v>77</v>
      </c>
      <c r="I12384" t="s">
        <v>78</v>
      </c>
      <c r="J12384" s="7">
        <v>45817</v>
      </c>
      <c r="K12384" s="7">
        <v>44142</v>
      </c>
      <c r="L12384" s="7">
        <v>45922</v>
      </c>
      <c r="M12384" t="s">
        <v>77</v>
      </c>
      <c r="N12384" t="s">
        <v>79</v>
      </c>
      <c r="O12384">
        <v>2026</v>
      </c>
      <c r="P12384" s="2">
        <v>2</v>
      </c>
      <c r="Q12384" t="s">
        <v>80</v>
      </c>
      <c r="R12384" s="8">
        <v>46267</v>
      </c>
      <c r="S12384" s="2">
        <v>1</v>
      </c>
      <c r="T12384" s="2" t="s">
        <v>81</v>
      </c>
    </row>
    <row r="12385" spans="1:20" x14ac:dyDescent="0.25">
      <c r="A12385">
        <v>1120615531</v>
      </c>
      <c r="B12385">
        <v>119995610</v>
      </c>
      <c r="C12385" t="s">
        <v>74</v>
      </c>
      <c r="D12385" t="s">
        <v>75</v>
      </c>
      <c r="E12385" t="s">
        <v>76</v>
      </c>
      <c r="F12385" s="7">
        <v>44142</v>
      </c>
      <c r="G12385" s="7">
        <v>45968</v>
      </c>
      <c r="H12385" t="s">
        <v>77</v>
      </c>
      <c r="I12385" t="s">
        <v>78</v>
      </c>
      <c r="J12385" s="7">
        <v>45819</v>
      </c>
      <c r="K12385" s="7">
        <v>46010</v>
      </c>
      <c r="L12385" s="7">
        <v>45968</v>
      </c>
      <c r="M12385" t="s">
        <v>77</v>
      </c>
      <c r="N12385" t="s">
        <v>79</v>
      </c>
      <c r="O12385">
        <v>2026</v>
      </c>
      <c r="P12385" s="2">
        <v>2</v>
      </c>
      <c r="Q12385" t="s">
        <v>80</v>
      </c>
      <c r="R12385" s="8">
        <v>46267</v>
      </c>
      <c r="S12385" s="2">
        <v>1</v>
      </c>
      <c r="T12385" s="2" t="s">
        <v>81</v>
      </c>
    </row>
    <row r="12386" spans="1:20" x14ac:dyDescent="0.25">
      <c r="A12386">
        <v>1120615720</v>
      </c>
      <c r="B12386">
        <v>120123323</v>
      </c>
      <c r="C12386" t="s">
        <v>74</v>
      </c>
      <c r="D12386" t="s">
        <v>75</v>
      </c>
      <c r="E12386" t="s">
        <v>76</v>
      </c>
      <c r="F12386" s="7">
        <v>44168</v>
      </c>
      <c r="G12386" s="7">
        <v>44533</v>
      </c>
      <c r="H12386" t="s">
        <v>86</v>
      </c>
      <c r="I12386" t="s">
        <v>87</v>
      </c>
      <c r="J12386" s="7">
        <v>45827</v>
      </c>
      <c r="K12386" s="7">
        <v>44172</v>
      </c>
      <c r="L12386" s="7">
        <v>44533</v>
      </c>
      <c r="M12386" t="s">
        <v>86</v>
      </c>
      <c r="N12386" t="s">
        <v>79</v>
      </c>
      <c r="O12386">
        <v>2026</v>
      </c>
      <c r="P12386" s="2">
        <v>2</v>
      </c>
      <c r="Q12386" t="s">
        <v>80</v>
      </c>
      <c r="R12386" s="8">
        <v>46267</v>
      </c>
      <c r="S12386" s="2">
        <v>1</v>
      </c>
      <c r="T12386" s="2" t="s">
        <v>81</v>
      </c>
    </row>
    <row r="12387" spans="1:20" x14ac:dyDescent="0.25">
      <c r="A12387">
        <v>1120616173</v>
      </c>
      <c r="B12387">
        <v>121402393</v>
      </c>
      <c r="C12387" t="s">
        <v>98</v>
      </c>
      <c r="D12387" t="s">
        <v>75</v>
      </c>
      <c r="E12387" t="s">
        <v>76</v>
      </c>
      <c r="F12387" s="7">
        <v>44342</v>
      </c>
      <c r="G12387" s="7">
        <v>46168</v>
      </c>
      <c r="H12387" t="s">
        <v>77</v>
      </c>
      <c r="I12387" t="s">
        <v>78</v>
      </c>
      <c r="J12387" s="7">
        <v>46103</v>
      </c>
      <c r="K12387" s="7">
        <v>46108</v>
      </c>
      <c r="L12387" s="7">
        <v>46168</v>
      </c>
      <c r="M12387" t="s">
        <v>77</v>
      </c>
      <c r="N12387" t="s">
        <v>79</v>
      </c>
      <c r="O12387">
        <v>2026</v>
      </c>
      <c r="P12387" s="2">
        <v>2</v>
      </c>
      <c r="Q12387" t="s">
        <v>80</v>
      </c>
      <c r="R12387" s="8">
        <v>46267</v>
      </c>
      <c r="S12387" s="2">
        <v>1</v>
      </c>
      <c r="T12387" s="2" t="s">
        <v>81</v>
      </c>
    </row>
    <row r="12388" spans="1:20" x14ac:dyDescent="0.25">
      <c r="A12388">
        <v>1120616279</v>
      </c>
      <c r="B12388">
        <v>121540028</v>
      </c>
      <c r="C12388" t="s">
        <v>85</v>
      </c>
      <c r="D12388" t="s">
        <v>75</v>
      </c>
      <c r="E12388" t="s">
        <v>76</v>
      </c>
      <c r="F12388" s="7">
        <v>44362</v>
      </c>
      <c r="G12388" s="7">
        <v>44727</v>
      </c>
      <c r="H12388" t="s">
        <v>77</v>
      </c>
      <c r="I12388" t="s">
        <v>78</v>
      </c>
      <c r="J12388" s="7">
        <v>46081</v>
      </c>
      <c r="K12388" s="7">
        <v>44362</v>
      </c>
      <c r="L12388" s="7">
        <v>44727</v>
      </c>
      <c r="M12388" t="s">
        <v>77</v>
      </c>
      <c r="N12388" t="s">
        <v>79</v>
      </c>
      <c r="O12388">
        <v>2026</v>
      </c>
      <c r="P12388" s="2">
        <v>2</v>
      </c>
      <c r="Q12388" t="s">
        <v>80</v>
      </c>
      <c r="R12388" s="8">
        <v>46267</v>
      </c>
      <c r="S12388" s="2">
        <v>1</v>
      </c>
      <c r="T12388" s="2" t="s">
        <v>81</v>
      </c>
    </row>
    <row r="12389" spans="1:20" x14ac:dyDescent="0.25">
      <c r="A12389">
        <v>1120616348</v>
      </c>
      <c r="B12389">
        <v>121603552</v>
      </c>
      <c r="C12389" t="s">
        <v>82</v>
      </c>
      <c r="D12389" t="s">
        <v>88</v>
      </c>
      <c r="E12389" t="s">
        <v>76</v>
      </c>
      <c r="F12389" s="7">
        <v>44372</v>
      </c>
      <c r="G12389" s="7">
        <v>46198</v>
      </c>
      <c r="H12389" t="s">
        <v>77</v>
      </c>
      <c r="I12389" t="s">
        <v>89</v>
      </c>
      <c r="J12389" s="7">
        <v>46096</v>
      </c>
      <c r="K12389" s="7">
        <v>46099</v>
      </c>
      <c r="L12389" s="7">
        <v>46198</v>
      </c>
      <c r="M12389" t="s">
        <v>77</v>
      </c>
      <c r="N12389" t="s">
        <v>79</v>
      </c>
      <c r="O12389">
        <v>2026</v>
      </c>
      <c r="P12389" s="2">
        <v>2</v>
      </c>
      <c r="Q12389" t="s">
        <v>80</v>
      </c>
      <c r="R12389" s="8">
        <v>46267</v>
      </c>
      <c r="S12389" s="2">
        <v>1</v>
      </c>
      <c r="T12389" s="2" t="s">
        <v>81</v>
      </c>
    </row>
    <row r="12390" spans="1:20" x14ac:dyDescent="0.25">
      <c r="A12390">
        <v>1120616497</v>
      </c>
      <c r="B12390">
        <v>121690524</v>
      </c>
      <c r="C12390" t="s">
        <v>74</v>
      </c>
      <c r="D12390" t="s">
        <v>75</v>
      </c>
      <c r="E12390" t="s">
        <v>76</v>
      </c>
      <c r="F12390" s="7">
        <v>44386</v>
      </c>
      <c r="G12390" s="7">
        <v>44561</v>
      </c>
      <c r="H12390" t="s">
        <v>77</v>
      </c>
      <c r="I12390" t="s">
        <v>78</v>
      </c>
      <c r="J12390" s="7">
        <v>46183</v>
      </c>
      <c r="K12390" s="7">
        <v>44389</v>
      </c>
      <c r="L12390" s="7">
        <v>44561</v>
      </c>
      <c r="M12390" t="s">
        <v>77</v>
      </c>
      <c r="N12390" t="s">
        <v>79</v>
      </c>
      <c r="O12390">
        <v>2026</v>
      </c>
      <c r="P12390" s="2">
        <v>2</v>
      </c>
      <c r="Q12390" t="s">
        <v>80</v>
      </c>
      <c r="R12390" s="8">
        <v>46267</v>
      </c>
      <c r="S12390" s="2">
        <v>1</v>
      </c>
      <c r="T12390" s="2" t="s">
        <v>81</v>
      </c>
    </row>
    <row r="12391" spans="1:20" x14ac:dyDescent="0.25">
      <c r="A12391">
        <v>1120616616</v>
      </c>
      <c r="B12391">
        <v>121776494</v>
      </c>
      <c r="C12391" t="s">
        <v>91</v>
      </c>
      <c r="D12391" t="s">
        <v>75</v>
      </c>
      <c r="E12391" t="s">
        <v>76</v>
      </c>
      <c r="F12391" s="7">
        <v>44398</v>
      </c>
      <c r="G12391" s="7">
        <v>44763</v>
      </c>
      <c r="H12391" t="s">
        <v>77</v>
      </c>
      <c r="I12391" t="s">
        <v>89</v>
      </c>
      <c r="J12391" s="7">
        <v>46154</v>
      </c>
      <c r="K12391" s="7">
        <v>44401</v>
      </c>
      <c r="L12391" s="7">
        <v>44763</v>
      </c>
      <c r="M12391" t="s">
        <v>77</v>
      </c>
      <c r="N12391" t="s">
        <v>79</v>
      </c>
      <c r="O12391">
        <v>2026</v>
      </c>
      <c r="P12391" s="2">
        <v>2</v>
      </c>
      <c r="Q12391" t="s">
        <v>80</v>
      </c>
      <c r="R12391" s="8">
        <v>46267</v>
      </c>
      <c r="S12391" s="2">
        <v>1</v>
      </c>
      <c r="T12391" s="2" t="s">
        <v>81</v>
      </c>
    </row>
    <row r="12392" spans="1:20" x14ac:dyDescent="0.25">
      <c r="A12392">
        <v>1120616634</v>
      </c>
      <c r="B12392">
        <v>121783143</v>
      </c>
      <c r="C12392" t="s">
        <v>82</v>
      </c>
      <c r="D12392" t="s">
        <v>88</v>
      </c>
      <c r="E12392" t="s">
        <v>76</v>
      </c>
      <c r="F12392" s="7">
        <v>44399</v>
      </c>
      <c r="G12392" s="7">
        <v>44764</v>
      </c>
      <c r="H12392" t="s">
        <v>77</v>
      </c>
      <c r="I12392" t="s">
        <v>78</v>
      </c>
      <c r="J12392" s="7">
        <v>45775</v>
      </c>
      <c r="K12392" s="7">
        <v>45818</v>
      </c>
      <c r="L12392" s="7">
        <v>44764</v>
      </c>
      <c r="M12392" t="s">
        <v>77</v>
      </c>
      <c r="N12392" t="s">
        <v>79</v>
      </c>
      <c r="O12392">
        <v>2026</v>
      </c>
      <c r="P12392" s="2">
        <v>2</v>
      </c>
      <c r="Q12392" t="s">
        <v>80</v>
      </c>
      <c r="R12392" s="8">
        <v>46267</v>
      </c>
      <c r="S12392" s="2">
        <v>1</v>
      </c>
      <c r="T12392" s="2" t="s">
        <v>81</v>
      </c>
    </row>
    <row r="12393" spans="1:20" x14ac:dyDescent="0.25">
      <c r="A12393">
        <v>1120617919</v>
      </c>
      <c r="B12393">
        <v>122371497</v>
      </c>
      <c r="C12393" t="s">
        <v>74</v>
      </c>
      <c r="D12393" t="s">
        <v>75</v>
      </c>
      <c r="E12393" t="s">
        <v>76</v>
      </c>
      <c r="F12393" s="7">
        <v>44512</v>
      </c>
      <c r="G12393" s="7">
        <v>44877</v>
      </c>
      <c r="H12393" t="s">
        <v>86</v>
      </c>
      <c r="I12393" t="s">
        <v>87</v>
      </c>
      <c r="J12393" s="7">
        <v>46045</v>
      </c>
      <c r="K12393" s="7">
        <v>44516</v>
      </c>
      <c r="L12393" s="7">
        <v>44877</v>
      </c>
      <c r="M12393" t="s">
        <v>86</v>
      </c>
      <c r="N12393" t="s">
        <v>79</v>
      </c>
      <c r="O12393">
        <v>2026</v>
      </c>
      <c r="P12393" s="2">
        <v>2</v>
      </c>
      <c r="Q12393" t="s">
        <v>80</v>
      </c>
      <c r="R12393" s="8">
        <v>46267</v>
      </c>
      <c r="S12393" s="2">
        <v>1</v>
      </c>
      <c r="T12393" s="2" t="s">
        <v>81</v>
      </c>
    </row>
    <row r="12394" spans="1:20" x14ac:dyDescent="0.25">
      <c r="A12394">
        <v>1120617920</v>
      </c>
      <c r="B12394">
        <v>122371497</v>
      </c>
      <c r="C12394" t="s">
        <v>74</v>
      </c>
      <c r="D12394" t="s">
        <v>75</v>
      </c>
      <c r="E12394" t="s">
        <v>76</v>
      </c>
      <c r="F12394" s="7">
        <v>44512</v>
      </c>
      <c r="G12394" s="7">
        <v>44877</v>
      </c>
      <c r="H12394" t="s">
        <v>86</v>
      </c>
      <c r="I12394" t="s">
        <v>87</v>
      </c>
      <c r="J12394" s="7">
        <v>46045</v>
      </c>
      <c r="K12394" s="7">
        <v>44515</v>
      </c>
      <c r="L12394" s="7">
        <v>44877</v>
      </c>
      <c r="M12394" t="s">
        <v>86</v>
      </c>
      <c r="N12394" t="s">
        <v>79</v>
      </c>
      <c r="O12394">
        <v>2026</v>
      </c>
      <c r="P12394" s="2">
        <v>2</v>
      </c>
      <c r="Q12394" t="s">
        <v>80</v>
      </c>
      <c r="R12394" s="8">
        <v>46267</v>
      </c>
      <c r="S12394" s="2">
        <v>1</v>
      </c>
      <c r="T12394" s="2" t="s">
        <v>81</v>
      </c>
    </row>
    <row r="12395" spans="1:20" x14ac:dyDescent="0.25">
      <c r="A12395">
        <v>1120618402</v>
      </c>
      <c r="B12395">
        <v>123265786</v>
      </c>
      <c r="C12395" t="s">
        <v>90</v>
      </c>
      <c r="D12395" t="s">
        <v>83</v>
      </c>
      <c r="E12395" t="s">
        <v>76</v>
      </c>
      <c r="F12395" s="7">
        <v>44658</v>
      </c>
      <c r="G12395" s="7">
        <v>44841</v>
      </c>
      <c r="H12395" t="s">
        <v>77</v>
      </c>
      <c r="I12395" t="s">
        <v>78</v>
      </c>
      <c r="J12395" s="7">
        <v>46175</v>
      </c>
      <c r="K12395" s="7">
        <v>45518</v>
      </c>
      <c r="L12395" s="7">
        <v>44841</v>
      </c>
      <c r="M12395" t="s">
        <v>77</v>
      </c>
      <c r="N12395" t="s">
        <v>79</v>
      </c>
      <c r="O12395">
        <v>2026</v>
      </c>
      <c r="P12395" s="2">
        <v>2</v>
      </c>
      <c r="Q12395" t="s">
        <v>80</v>
      </c>
      <c r="R12395" s="8">
        <v>46267</v>
      </c>
      <c r="S12395" s="2">
        <v>1</v>
      </c>
      <c r="T12395" s="2" t="s">
        <v>81</v>
      </c>
    </row>
    <row r="12396" spans="1:20" x14ac:dyDescent="0.25">
      <c r="A12396">
        <v>1120618515</v>
      </c>
      <c r="B12396">
        <v>123349648</v>
      </c>
      <c r="C12396" t="s">
        <v>82</v>
      </c>
      <c r="D12396" t="s">
        <v>88</v>
      </c>
      <c r="E12396" t="s">
        <v>76</v>
      </c>
      <c r="F12396" s="7">
        <v>44529</v>
      </c>
      <c r="G12396" s="7">
        <v>44894</v>
      </c>
      <c r="H12396" t="s">
        <v>77</v>
      </c>
      <c r="I12396" t="s">
        <v>84</v>
      </c>
      <c r="J12396" s="7">
        <v>46131</v>
      </c>
      <c r="K12396" s="7">
        <v>45736</v>
      </c>
      <c r="L12396" s="7">
        <v>44894</v>
      </c>
      <c r="M12396" t="s">
        <v>77</v>
      </c>
      <c r="N12396" t="s">
        <v>79</v>
      </c>
      <c r="O12396">
        <v>2026</v>
      </c>
      <c r="P12396" s="2">
        <v>2</v>
      </c>
      <c r="Q12396" t="s">
        <v>80</v>
      </c>
      <c r="R12396" s="8">
        <v>46267</v>
      </c>
      <c r="S12396" s="2">
        <v>1</v>
      </c>
      <c r="T12396" s="2" t="s">
        <v>81</v>
      </c>
    </row>
    <row r="12397" spans="1:20" x14ac:dyDescent="0.25">
      <c r="A12397">
        <v>1120619146</v>
      </c>
      <c r="B12397">
        <v>123719851</v>
      </c>
      <c r="C12397" t="s">
        <v>82</v>
      </c>
      <c r="D12397" t="s">
        <v>88</v>
      </c>
      <c r="E12397" t="s">
        <v>76</v>
      </c>
      <c r="F12397" s="7">
        <v>44712</v>
      </c>
      <c r="G12397" s="7">
        <v>45077</v>
      </c>
      <c r="H12397" t="s">
        <v>77</v>
      </c>
      <c r="I12397" t="s">
        <v>78</v>
      </c>
      <c r="J12397" s="7">
        <v>45845</v>
      </c>
      <c r="K12397" s="7">
        <v>45756</v>
      </c>
      <c r="L12397" s="7">
        <v>45077</v>
      </c>
      <c r="M12397" t="s">
        <v>77</v>
      </c>
      <c r="N12397" t="s">
        <v>79</v>
      </c>
      <c r="O12397">
        <v>2026</v>
      </c>
      <c r="P12397" s="2">
        <v>2</v>
      </c>
      <c r="Q12397" t="s">
        <v>80</v>
      </c>
      <c r="R12397" s="8">
        <v>46267</v>
      </c>
      <c r="S12397" s="2">
        <v>1</v>
      </c>
      <c r="T12397" s="2" t="s">
        <v>81</v>
      </c>
    </row>
    <row r="12398" spans="1:20" x14ac:dyDescent="0.25">
      <c r="A12398">
        <v>1120619509</v>
      </c>
      <c r="B12398">
        <v>123882464</v>
      </c>
      <c r="C12398" t="s">
        <v>82</v>
      </c>
      <c r="D12398" t="s">
        <v>75</v>
      </c>
      <c r="E12398" t="s">
        <v>76</v>
      </c>
      <c r="F12398" s="7">
        <v>44732</v>
      </c>
      <c r="G12398" s="7">
        <v>45097</v>
      </c>
      <c r="H12398" t="s">
        <v>77</v>
      </c>
      <c r="I12398" t="s">
        <v>78</v>
      </c>
      <c r="J12398" s="7"/>
      <c r="K12398" s="7">
        <v>44803</v>
      </c>
      <c r="L12398" s="7">
        <v>45097</v>
      </c>
      <c r="M12398" t="s">
        <v>77</v>
      </c>
      <c r="N12398"/>
      <c r="O12398">
        <v>2026</v>
      </c>
      <c r="P12398" s="2">
        <v>2</v>
      </c>
      <c r="Q12398" t="s">
        <v>80</v>
      </c>
      <c r="R12398" s="8">
        <v>46267</v>
      </c>
      <c r="S12398" s="2">
        <v>1</v>
      </c>
      <c r="T12398" s="2" t="s">
        <v>81</v>
      </c>
    </row>
    <row r="12399" spans="1:20" x14ac:dyDescent="0.25">
      <c r="A12399">
        <v>1120619854</v>
      </c>
      <c r="B12399">
        <v>124056132</v>
      </c>
      <c r="C12399" t="s">
        <v>82</v>
      </c>
      <c r="D12399" t="s">
        <v>88</v>
      </c>
      <c r="E12399" t="s">
        <v>76</v>
      </c>
      <c r="F12399" s="7">
        <v>44753</v>
      </c>
      <c r="G12399" s="7">
        <v>45118</v>
      </c>
      <c r="H12399" t="s">
        <v>77</v>
      </c>
      <c r="I12399" t="s">
        <v>84</v>
      </c>
      <c r="J12399" s="7">
        <v>45760</v>
      </c>
      <c r="K12399" s="7">
        <v>45747</v>
      </c>
      <c r="L12399" s="7">
        <v>45118</v>
      </c>
      <c r="M12399" t="s">
        <v>77</v>
      </c>
      <c r="N12399" t="s">
        <v>79</v>
      </c>
      <c r="O12399">
        <v>2026</v>
      </c>
      <c r="P12399" s="2">
        <v>2</v>
      </c>
      <c r="Q12399" t="s">
        <v>80</v>
      </c>
      <c r="R12399" s="8">
        <v>46267</v>
      </c>
      <c r="S12399" s="2">
        <v>1</v>
      </c>
      <c r="T12399" s="2" t="s">
        <v>81</v>
      </c>
    </row>
    <row r="12400" spans="1:20" x14ac:dyDescent="0.25">
      <c r="A12400">
        <v>1120620144</v>
      </c>
      <c r="B12400">
        <v>124193439</v>
      </c>
      <c r="C12400" t="s">
        <v>85</v>
      </c>
      <c r="D12400" t="s">
        <v>88</v>
      </c>
      <c r="E12400" t="s">
        <v>76</v>
      </c>
      <c r="F12400" s="7">
        <v>44771</v>
      </c>
      <c r="G12400" s="7">
        <v>45136</v>
      </c>
      <c r="H12400" t="s">
        <v>77</v>
      </c>
      <c r="I12400" t="s">
        <v>84</v>
      </c>
      <c r="J12400" s="7">
        <v>45587</v>
      </c>
      <c r="K12400" s="7">
        <v>45679</v>
      </c>
      <c r="L12400" s="7">
        <v>45136</v>
      </c>
      <c r="M12400" t="s">
        <v>77</v>
      </c>
      <c r="N12400" t="s">
        <v>79</v>
      </c>
      <c r="O12400">
        <v>2026</v>
      </c>
      <c r="P12400" s="2">
        <v>2</v>
      </c>
      <c r="Q12400" t="s">
        <v>80</v>
      </c>
      <c r="R12400" s="8">
        <v>46267</v>
      </c>
      <c r="S12400" s="2">
        <v>1</v>
      </c>
      <c r="T12400" s="2" t="s">
        <v>81</v>
      </c>
    </row>
    <row r="12401" spans="1:20" x14ac:dyDescent="0.25">
      <c r="A12401">
        <v>1120620145</v>
      </c>
      <c r="B12401">
        <v>124193439</v>
      </c>
      <c r="C12401" t="s">
        <v>85</v>
      </c>
      <c r="D12401" t="s">
        <v>88</v>
      </c>
      <c r="E12401" t="s">
        <v>76</v>
      </c>
      <c r="F12401" s="7">
        <v>44771</v>
      </c>
      <c r="G12401" s="7">
        <v>45136</v>
      </c>
      <c r="H12401" t="s">
        <v>77</v>
      </c>
      <c r="I12401" t="s">
        <v>84</v>
      </c>
      <c r="J12401" s="7">
        <v>45587</v>
      </c>
      <c r="K12401" s="7">
        <v>45862</v>
      </c>
      <c r="L12401" s="7">
        <v>45136</v>
      </c>
      <c r="M12401" t="s">
        <v>77</v>
      </c>
      <c r="N12401" t="s">
        <v>79</v>
      </c>
      <c r="O12401">
        <v>2026</v>
      </c>
      <c r="P12401" s="2">
        <v>2</v>
      </c>
      <c r="Q12401" t="s">
        <v>80</v>
      </c>
      <c r="R12401" s="8">
        <v>46267</v>
      </c>
      <c r="S12401" s="2">
        <v>1</v>
      </c>
      <c r="T12401" s="2" t="s">
        <v>81</v>
      </c>
    </row>
    <row r="12402" spans="1:20" x14ac:dyDescent="0.25">
      <c r="A12402">
        <v>1120620873</v>
      </c>
      <c r="B12402">
        <v>124431143</v>
      </c>
      <c r="C12402" t="s">
        <v>82</v>
      </c>
      <c r="D12402" t="s">
        <v>75</v>
      </c>
      <c r="E12402" t="s">
        <v>76</v>
      </c>
      <c r="F12402" s="7">
        <v>44805</v>
      </c>
      <c r="G12402" s="7">
        <v>46631</v>
      </c>
      <c r="H12402" t="s">
        <v>77</v>
      </c>
      <c r="I12402" t="s">
        <v>78</v>
      </c>
      <c r="J12402" s="7"/>
      <c r="K12402" s="7">
        <v>46044</v>
      </c>
      <c r="L12402" s="7">
        <v>46631</v>
      </c>
      <c r="M12402" t="s">
        <v>77</v>
      </c>
      <c r="N12402"/>
      <c r="O12402">
        <v>2026</v>
      </c>
      <c r="P12402" s="2">
        <v>2</v>
      </c>
      <c r="Q12402" t="s">
        <v>80</v>
      </c>
      <c r="R12402" s="8">
        <v>46267</v>
      </c>
      <c r="S12402" s="2">
        <v>1</v>
      </c>
      <c r="T12402" s="2" t="s">
        <v>81</v>
      </c>
    </row>
    <row r="12403" spans="1:20" x14ac:dyDescent="0.25">
      <c r="A12403">
        <v>1120621695</v>
      </c>
      <c r="B12403">
        <v>124781794</v>
      </c>
      <c r="C12403" t="s">
        <v>82</v>
      </c>
      <c r="D12403" t="s">
        <v>83</v>
      </c>
      <c r="E12403" t="s">
        <v>76</v>
      </c>
      <c r="F12403" s="7">
        <v>44860</v>
      </c>
      <c r="G12403" s="7">
        <v>45042</v>
      </c>
      <c r="H12403" t="s">
        <v>77</v>
      </c>
      <c r="I12403" t="s">
        <v>84</v>
      </c>
      <c r="J12403" s="7">
        <v>45633</v>
      </c>
      <c r="K12403" s="7">
        <v>45618</v>
      </c>
      <c r="L12403" s="7">
        <v>45042</v>
      </c>
      <c r="M12403" t="s">
        <v>77</v>
      </c>
      <c r="N12403" t="s">
        <v>79</v>
      </c>
      <c r="O12403">
        <v>2026</v>
      </c>
      <c r="P12403" s="2">
        <v>2</v>
      </c>
      <c r="Q12403" t="s">
        <v>80</v>
      </c>
      <c r="R12403" s="8">
        <v>46267</v>
      </c>
      <c r="S12403" s="2">
        <v>1</v>
      </c>
      <c r="T12403" s="2" t="s">
        <v>81</v>
      </c>
    </row>
    <row r="12404" spans="1:20" x14ac:dyDescent="0.25">
      <c r="A12404">
        <v>1120623034</v>
      </c>
      <c r="B12404">
        <v>126329675</v>
      </c>
      <c r="C12404" t="s">
        <v>82</v>
      </c>
      <c r="D12404" t="s">
        <v>88</v>
      </c>
      <c r="E12404" t="s">
        <v>76</v>
      </c>
      <c r="F12404" s="7">
        <v>45086</v>
      </c>
      <c r="G12404" s="7">
        <v>45452</v>
      </c>
      <c r="H12404" t="s">
        <v>77</v>
      </c>
      <c r="I12404" t="s">
        <v>78</v>
      </c>
      <c r="J12404" s="7">
        <v>46131</v>
      </c>
      <c r="K12404" s="7">
        <v>45938</v>
      </c>
      <c r="L12404" s="7">
        <v>45452</v>
      </c>
      <c r="M12404" t="s">
        <v>77</v>
      </c>
      <c r="N12404" t="s">
        <v>79</v>
      </c>
      <c r="O12404">
        <v>2026</v>
      </c>
      <c r="P12404" s="2">
        <v>2</v>
      </c>
      <c r="Q12404" t="s">
        <v>80</v>
      </c>
      <c r="R12404" s="8">
        <v>46267</v>
      </c>
      <c r="S12404" s="2">
        <v>1</v>
      </c>
      <c r="T12404" s="2" t="s">
        <v>81</v>
      </c>
    </row>
    <row r="12405" spans="1:20" x14ac:dyDescent="0.25">
      <c r="A12405">
        <v>1120623094</v>
      </c>
      <c r="B12405">
        <v>126364168</v>
      </c>
      <c r="C12405" t="s">
        <v>82</v>
      </c>
      <c r="D12405" t="s">
        <v>88</v>
      </c>
      <c r="E12405" t="s">
        <v>76</v>
      </c>
      <c r="F12405" s="7">
        <v>45090</v>
      </c>
      <c r="G12405" s="7">
        <v>45456</v>
      </c>
      <c r="H12405" t="s">
        <v>77</v>
      </c>
      <c r="I12405" t="s">
        <v>78</v>
      </c>
      <c r="J12405" s="7">
        <v>45749</v>
      </c>
      <c r="K12405" s="7">
        <v>45623</v>
      </c>
      <c r="L12405" s="7">
        <v>45456</v>
      </c>
      <c r="M12405" t="s">
        <v>77</v>
      </c>
      <c r="N12405" t="s">
        <v>79</v>
      </c>
      <c r="O12405">
        <v>2026</v>
      </c>
      <c r="P12405" s="2">
        <v>2</v>
      </c>
      <c r="Q12405" t="s">
        <v>80</v>
      </c>
      <c r="R12405" s="8">
        <v>46267</v>
      </c>
      <c r="S12405" s="2">
        <v>1</v>
      </c>
      <c r="T12405" s="2" t="s">
        <v>81</v>
      </c>
    </row>
    <row r="12406" spans="1:20" x14ac:dyDescent="0.25">
      <c r="A12406">
        <v>1120623106</v>
      </c>
      <c r="B12406">
        <v>126368522</v>
      </c>
      <c r="C12406" t="s">
        <v>74</v>
      </c>
      <c r="D12406" t="s">
        <v>75</v>
      </c>
      <c r="E12406" t="s">
        <v>76</v>
      </c>
      <c r="F12406" s="7">
        <v>45091</v>
      </c>
      <c r="G12406" s="7">
        <v>45457</v>
      </c>
      <c r="H12406" t="s">
        <v>77</v>
      </c>
      <c r="I12406" t="s">
        <v>78</v>
      </c>
      <c r="J12406" s="7"/>
      <c r="K12406" s="7">
        <v>45915</v>
      </c>
      <c r="L12406" s="7">
        <v>45457</v>
      </c>
      <c r="M12406" t="s">
        <v>77</v>
      </c>
      <c r="N12406"/>
      <c r="O12406">
        <v>2026</v>
      </c>
      <c r="P12406" s="2">
        <v>2</v>
      </c>
      <c r="Q12406" t="s">
        <v>80</v>
      </c>
      <c r="R12406" s="8">
        <v>46267</v>
      </c>
      <c r="S12406" s="2">
        <v>1</v>
      </c>
      <c r="T12406" s="2" t="s">
        <v>81</v>
      </c>
    </row>
    <row r="12407" spans="1:20" x14ac:dyDescent="0.25">
      <c r="A12407">
        <v>1120623426</v>
      </c>
      <c r="B12407">
        <v>126530037</v>
      </c>
      <c r="C12407" t="s">
        <v>85</v>
      </c>
      <c r="D12407" t="s">
        <v>88</v>
      </c>
      <c r="E12407" t="s">
        <v>76</v>
      </c>
      <c r="F12407" s="7">
        <v>45115</v>
      </c>
      <c r="G12407" s="7">
        <v>45481</v>
      </c>
      <c r="H12407" t="s">
        <v>86</v>
      </c>
      <c r="I12407" t="s">
        <v>87</v>
      </c>
      <c r="J12407" s="7"/>
      <c r="K12407" s="7">
        <v>45941</v>
      </c>
      <c r="L12407" s="7">
        <v>45481</v>
      </c>
      <c r="M12407" t="s">
        <v>86</v>
      </c>
      <c r="N12407"/>
      <c r="O12407">
        <v>2026</v>
      </c>
      <c r="P12407" s="2">
        <v>2</v>
      </c>
      <c r="Q12407" t="s">
        <v>80</v>
      </c>
      <c r="R12407" s="8">
        <v>46267</v>
      </c>
      <c r="S12407" s="2">
        <v>1</v>
      </c>
      <c r="T12407" s="2" t="s">
        <v>81</v>
      </c>
    </row>
    <row r="12408" spans="1:20" x14ac:dyDescent="0.25">
      <c r="A12408">
        <v>1120623799</v>
      </c>
      <c r="B12408">
        <v>126682549</v>
      </c>
      <c r="C12408" t="s">
        <v>82</v>
      </c>
      <c r="D12408" t="s">
        <v>88</v>
      </c>
      <c r="E12408" t="s">
        <v>76</v>
      </c>
      <c r="F12408" s="7">
        <v>45134</v>
      </c>
      <c r="G12408" s="7">
        <v>45500</v>
      </c>
      <c r="H12408" t="s">
        <v>77</v>
      </c>
      <c r="I12408" t="s">
        <v>78</v>
      </c>
      <c r="J12408" s="7">
        <v>45824</v>
      </c>
      <c r="K12408" s="7">
        <v>45911</v>
      </c>
      <c r="L12408" s="7">
        <v>45500</v>
      </c>
      <c r="M12408" t="s">
        <v>77</v>
      </c>
      <c r="N12408" t="s">
        <v>79</v>
      </c>
      <c r="O12408">
        <v>2026</v>
      </c>
      <c r="P12408" s="2">
        <v>2</v>
      </c>
      <c r="Q12408" t="s">
        <v>80</v>
      </c>
      <c r="R12408" s="8">
        <v>46267</v>
      </c>
      <c r="S12408" s="2">
        <v>1</v>
      </c>
      <c r="T12408" s="2" t="s">
        <v>81</v>
      </c>
    </row>
    <row r="12409" spans="1:20" x14ac:dyDescent="0.25">
      <c r="A12409">
        <v>1120625240</v>
      </c>
      <c r="B12409">
        <v>127218833</v>
      </c>
      <c r="C12409" t="s">
        <v>96</v>
      </c>
      <c r="D12409" t="s">
        <v>88</v>
      </c>
      <c r="E12409" t="s">
        <v>76</v>
      </c>
      <c r="F12409" s="7">
        <v>45206</v>
      </c>
      <c r="G12409" s="7">
        <v>47033</v>
      </c>
      <c r="H12409" t="s">
        <v>86</v>
      </c>
      <c r="I12409" t="s">
        <v>87</v>
      </c>
      <c r="J12409" s="7">
        <v>46084</v>
      </c>
      <c r="K12409" s="7">
        <v>46093</v>
      </c>
      <c r="L12409" s="7">
        <v>47033</v>
      </c>
      <c r="M12409" t="s">
        <v>86</v>
      </c>
      <c r="N12409" t="s">
        <v>79</v>
      </c>
      <c r="O12409">
        <v>2026</v>
      </c>
      <c r="P12409" s="2">
        <v>2</v>
      </c>
      <c r="Q12409" t="s">
        <v>80</v>
      </c>
      <c r="R12409" s="8">
        <v>46267</v>
      </c>
      <c r="S12409" s="2">
        <v>1</v>
      </c>
      <c r="T12409" s="2" t="s">
        <v>81</v>
      </c>
    </row>
    <row r="12410" spans="1:20" x14ac:dyDescent="0.25">
      <c r="A12410">
        <v>1120626130</v>
      </c>
      <c r="B12410">
        <v>127498429</v>
      </c>
      <c r="C12410" t="s">
        <v>74</v>
      </c>
      <c r="D12410" t="s">
        <v>88</v>
      </c>
      <c r="E12410" t="s">
        <v>76</v>
      </c>
      <c r="F12410" s="7">
        <v>45248</v>
      </c>
      <c r="G12410" s="7">
        <v>45614</v>
      </c>
      <c r="H12410" t="s">
        <v>77</v>
      </c>
      <c r="I12410" t="s">
        <v>89</v>
      </c>
      <c r="J12410" s="7">
        <v>46077</v>
      </c>
      <c r="K12410" s="7">
        <v>46080</v>
      </c>
      <c r="L12410" s="7">
        <v>45614</v>
      </c>
      <c r="M12410" t="s">
        <v>77</v>
      </c>
      <c r="N12410" t="s">
        <v>79</v>
      </c>
      <c r="O12410">
        <v>2026</v>
      </c>
      <c r="P12410" s="2">
        <v>2</v>
      </c>
      <c r="Q12410" t="s">
        <v>80</v>
      </c>
      <c r="R12410" s="8">
        <v>46267</v>
      </c>
      <c r="S12410" s="2">
        <v>1</v>
      </c>
      <c r="T12410" s="2" t="s">
        <v>81</v>
      </c>
    </row>
    <row r="12411" spans="1:20" x14ac:dyDescent="0.25">
      <c r="A12411">
        <v>1120626584</v>
      </c>
      <c r="B12411">
        <v>128608468</v>
      </c>
      <c r="C12411" t="s">
        <v>96</v>
      </c>
      <c r="D12411" t="s">
        <v>88</v>
      </c>
      <c r="E12411" t="s">
        <v>76</v>
      </c>
      <c r="F12411" s="7">
        <v>45400</v>
      </c>
      <c r="G12411" s="7">
        <v>47226</v>
      </c>
      <c r="H12411" t="s">
        <v>77</v>
      </c>
      <c r="I12411" t="s">
        <v>78</v>
      </c>
      <c r="J12411" s="7"/>
      <c r="K12411" s="7">
        <v>45425</v>
      </c>
      <c r="L12411" s="7">
        <v>47226</v>
      </c>
      <c r="M12411" t="s">
        <v>77</v>
      </c>
      <c r="N12411"/>
      <c r="O12411">
        <v>2026</v>
      </c>
      <c r="P12411" s="2">
        <v>2</v>
      </c>
      <c r="Q12411" t="s">
        <v>80</v>
      </c>
      <c r="R12411" s="8">
        <v>46267</v>
      </c>
      <c r="S12411" s="2">
        <v>1</v>
      </c>
      <c r="T12411" s="2" t="s">
        <v>81</v>
      </c>
    </row>
    <row r="12412" spans="1:20" x14ac:dyDescent="0.25">
      <c r="A12412">
        <v>1120626874</v>
      </c>
      <c r="B12412">
        <v>128894808</v>
      </c>
      <c r="C12412" t="s">
        <v>74</v>
      </c>
      <c r="D12412" t="s">
        <v>88</v>
      </c>
      <c r="E12412" t="s">
        <v>76</v>
      </c>
      <c r="F12412" s="7">
        <v>45435</v>
      </c>
      <c r="G12412" s="7">
        <v>45800</v>
      </c>
      <c r="H12412" t="s">
        <v>77</v>
      </c>
      <c r="I12412" t="s">
        <v>78</v>
      </c>
      <c r="J12412" s="7"/>
      <c r="K12412" s="7">
        <v>45995</v>
      </c>
      <c r="L12412" s="7">
        <v>45800</v>
      </c>
      <c r="M12412" t="s">
        <v>77</v>
      </c>
      <c r="N12412"/>
      <c r="O12412">
        <v>2026</v>
      </c>
      <c r="P12412" s="2">
        <v>2</v>
      </c>
      <c r="Q12412" t="s">
        <v>80</v>
      </c>
      <c r="R12412" s="8">
        <v>46267</v>
      </c>
      <c r="S12412" s="2">
        <v>1</v>
      </c>
      <c r="T12412" s="2" t="s">
        <v>81</v>
      </c>
    </row>
    <row r="12413" spans="1:20" x14ac:dyDescent="0.25">
      <c r="A12413">
        <v>1120626894</v>
      </c>
      <c r="B12413">
        <v>128909542</v>
      </c>
      <c r="C12413" t="s">
        <v>93</v>
      </c>
      <c r="D12413" t="s">
        <v>75</v>
      </c>
      <c r="E12413" t="s">
        <v>76</v>
      </c>
      <c r="F12413" s="7">
        <v>45441</v>
      </c>
      <c r="G12413" s="7">
        <v>46521</v>
      </c>
      <c r="H12413" t="s">
        <v>77</v>
      </c>
      <c r="I12413" t="s">
        <v>78</v>
      </c>
      <c r="J12413" s="7"/>
      <c r="K12413" s="7">
        <v>45442</v>
      </c>
      <c r="L12413" s="7">
        <v>46521</v>
      </c>
      <c r="M12413" t="s">
        <v>77</v>
      </c>
      <c r="N12413"/>
      <c r="O12413">
        <v>2026</v>
      </c>
      <c r="P12413" s="2">
        <v>2</v>
      </c>
      <c r="Q12413" t="s">
        <v>80</v>
      </c>
      <c r="R12413" s="8">
        <v>46267</v>
      </c>
      <c r="S12413" s="2">
        <v>1</v>
      </c>
      <c r="T12413" s="2" t="s">
        <v>81</v>
      </c>
    </row>
    <row r="12414" spans="1:20" x14ac:dyDescent="0.25">
      <c r="A12414">
        <v>1120627568</v>
      </c>
      <c r="B12414">
        <v>129384508</v>
      </c>
      <c r="C12414" t="s">
        <v>85</v>
      </c>
      <c r="D12414" t="s">
        <v>88</v>
      </c>
      <c r="E12414" t="s">
        <v>76</v>
      </c>
      <c r="F12414" s="7">
        <v>45518</v>
      </c>
      <c r="G12414" s="7">
        <v>47344</v>
      </c>
      <c r="H12414" t="s">
        <v>77</v>
      </c>
      <c r="I12414" t="s">
        <v>78</v>
      </c>
      <c r="J12414" s="7">
        <v>45722</v>
      </c>
      <c r="K12414" s="7">
        <v>45689</v>
      </c>
      <c r="L12414" s="7">
        <v>47344</v>
      </c>
      <c r="M12414" t="s">
        <v>77</v>
      </c>
      <c r="N12414" t="s">
        <v>79</v>
      </c>
      <c r="O12414">
        <v>2026</v>
      </c>
      <c r="P12414" s="2">
        <v>2</v>
      </c>
      <c r="Q12414" t="s">
        <v>80</v>
      </c>
      <c r="R12414" s="8">
        <v>46267</v>
      </c>
      <c r="S12414" s="2">
        <v>1</v>
      </c>
      <c r="T12414" s="2" t="s">
        <v>81</v>
      </c>
    </row>
    <row r="12415" spans="1:20" x14ac:dyDescent="0.25">
      <c r="A12415">
        <v>1120628206</v>
      </c>
      <c r="B12415">
        <v>129599201</v>
      </c>
      <c r="C12415" t="s">
        <v>82</v>
      </c>
      <c r="D12415" t="s">
        <v>88</v>
      </c>
      <c r="E12415" t="s">
        <v>76</v>
      </c>
      <c r="F12415" s="7">
        <v>45562</v>
      </c>
      <c r="G12415" s="7">
        <v>45927</v>
      </c>
      <c r="H12415" t="s">
        <v>77</v>
      </c>
      <c r="I12415" t="s">
        <v>78</v>
      </c>
      <c r="J12415" s="7"/>
      <c r="K12415" s="7">
        <v>45826</v>
      </c>
      <c r="L12415" s="7">
        <v>45927</v>
      </c>
      <c r="M12415" t="s">
        <v>77</v>
      </c>
      <c r="N12415"/>
      <c r="O12415">
        <v>2026</v>
      </c>
      <c r="P12415" s="2">
        <v>2</v>
      </c>
      <c r="Q12415" t="s">
        <v>80</v>
      </c>
      <c r="R12415" s="8">
        <v>46267</v>
      </c>
      <c r="S12415" s="2">
        <v>1</v>
      </c>
      <c r="T12415" s="2" t="s">
        <v>81</v>
      </c>
    </row>
    <row r="12416" spans="1:20" x14ac:dyDescent="0.25">
      <c r="A12416">
        <v>1120628207</v>
      </c>
      <c r="B12416">
        <v>129599201</v>
      </c>
      <c r="C12416" t="s">
        <v>82</v>
      </c>
      <c r="D12416" t="s">
        <v>88</v>
      </c>
      <c r="E12416" t="s">
        <v>76</v>
      </c>
      <c r="F12416" s="7">
        <v>45562</v>
      </c>
      <c r="G12416" s="7">
        <v>45927</v>
      </c>
      <c r="H12416" t="s">
        <v>77</v>
      </c>
      <c r="I12416" t="s">
        <v>78</v>
      </c>
      <c r="J12416" s="7"/>
      <c r="K12416" s="7">
        <v>45853</v>
      </c>
      <c r="L12416" s="7">
        <v>45927</v>
      </c>
      <c r="M12416" t="s">
        <v>77</v>
      </c>
      <c r="N12416"/>
      <c r="O12416">
        <v>2026</v>
      </c>
      <c r="P12416" s="2">
        <v>2</v>
      </c>
      <c r="Q12416" t="s">
        <v>80</v>
      </c>
      <c r="R12416" s="8">
        <v>46267</v>
      </c>
      <c r="S12416" s="2">
        <v>1</v>
      </c>
      <c r="T12416" s="2" t="s">
        <v>81</v>
      </c>
    </row>
    <row r="12417" spans="1:20" x14ac:dyDescent="0.25">
      <c r="A12417">
        <v>1120629681</v>
      </c>
      <c r="B12417">
        <v>131131786</v>
      </c>
      <c r="C12417" t="s">
        <v>74</v>
      </c>
      <c r="D12417" t="s">
        <v>75</v>
      </c>
      <c r="E12417" t="s">
        <v>76</v>
      </c>
      <c r="F12417" s="7">
        <v>45766</v>
      </c>
      <c r="G12417" s="7">
        <v>46862</v>
      </c>
      <c r="H12417" t="s">
        <v>77</v>
      </c>
      <c r="I12417" t="s">
        <v>78</v>
      </c>
      <c r="J12417" s="7"/>
      <c r="K12417" s="7">
        <v>45773</v>
      </c>
      <c r="L12417" s="7">
        <v>46862</v>
      </c>
      <c r="M12417" t="s">
        <v>77</v>
      </c>
      <c r="N12417"/>
      <c r="O12417">
        <v>2026</v>
      </c>
      <c r="P12417" s="2">
        <v>2</v>
      </c>
      <c r="Q12417" t="s">
        <v>80</v>
      </c>
      <c r="R12417" s="8">
        <v>46267</v>
      </c>
      <c r="S12417" s="2">
        <v>1</v>
      </c>
      <c r="T12417" s="2" t="s">
        <v>81</v>
      </c>
    </row>
    <row r="12418" spans="1:20" x14ac:dyDescent="0.25">
      <c r="A12418">
        <v>1120630080</v>
      </c>
      <c r="B12418">
        <v>131357646</v>
      </c>
      <c r="C12418" t="s">
        <v>96</v>
      </c>
      <c r="D12418" t="s">
        <v>75</v>
      </c>
      <c r="E12418" t="s">
        <v>76</v>
      </c>
      <c r="F12418" s="7">
        <v>45820</v>
      </c>
      <c r="G12418" s="7">
        <v>46916</v>
      </c>
      <c r="H12418" t="s">
        <v>86</v>
      </c>
      <c r="I12418" t="s">
        <v>87</v>
      </c>
      <c r="J12418" s="7"/>
      <c r="K12418" s="7">
        <v>45827</v>
      </c>
      <c r="L12418" s="7">
        <v>46916</v>
      </c>
      <c r="M12418" t="s">
        <v>86</v>
      </c>
      <c r="N12418"/>
      <c r="O12418">
        <v>2026</v>
      </c>
      <c r="P12418" s="2">
        <v>2</v>
      </c>
      <c r="Q12418" t="s">
        <v>80</v>
      </c>
      <c r="R12418" s="8">
        <v>46267</v>
      </c>
      <c r="S12418" s="2">
        <v>1</v>
      </c>
      <c r="T12418" s="2" t="s">
        <v>81</v>
      </c>
    </row>
    <row r="12419" spans="1:20" x14ac:dyDescent="0.25">
      <c r="A12419">
        <v>1120630394</v>
      </c>
      <c r="B12419">
        <v>131477227</v>
      </c>
      <c r="C12419" t="s">
        <v>85</v>
      </c>
      <c r="D12419" t="s">
        <v>83</v>
      </c>
      <c r="E12419" t="s">
        <v>76</v>
      </c>
      <c r="F12419" s="7">
        <v>44009</v>
      </c>
      <c r="G12419" s="7">
        <v>45835</v>
      </c>
      <c r="H12419" t="s">
        <v>77</v>
      </c>
      <c r="I12419" t="s">
        <v>84</v>
      </c>
      <c r="J12419" s="7">
        <v>46136</v>
      </c>
      <c r="K12419" s="7">
        <v>45855</v>
      </c>
      <c r="L12419" s="7">
        <v>45835</v>
      </c>
      <c r="M12419" t="s">
        <v>77</v>
      </c>
      <c r="N12419" t="s">
        <v>79</v>
      </c>
      <c r="O12419">
        <v>2026</v>
      </c>
      <c r="P12419" s="2">
        <v>2</v>
      </c>
      <c r="Q12419" t="s">
        <v>80</v>
      </c>
      <c r="R12419" s="8">
        <v>46267</v>
      </c>
      <c r="S12419" s="2">
        <v>1</v>
      </c>
      <c r="T12419" s="2" t="s">
        <v>81</v>
      </c>
    </row>
    <row r="12420" spans="1:20" x14ac:dyDescent="0.25">
      <c r="A12420">
        <v>1120632401</v>
      </c>
      <c r="B12420">
        <v>133271538</v>
      </c>
      <c r="C12420" t="s">
        <v>82</v>
      </c>
      <c r="D12420" t="s">
        <v>75</v>
      </c>
      <c r="E12420" t="s">
        <v>76</v>
      </c>
      <c r="F12420" s="7">
        <v>46127</v>
      </c>
      <c r="G12420" s="7">
        <v>46310</v>
      </c>
      <c r="H12420" t="s">
        <v>77</v>
      </c>
      <c r="I12420" t="s">
        <v>89</v>
      </c>
      <c r="J12420" s="7"/>
      <c r="K12420" s="7">
        <v>46132</v>
      </c>
      <c r="L12420" s="7">
        <v>46310</v>
      </c>
      <c r="M12420" t="s">
        <v>77</v>
      </c>
      <c r="N12420"/>
      <c r="O12420">
        <v>2026</v>
      </c>
      <c r="P12420" s="2">
        <v>2</v>
      </c>
      <c r="Q12420" t="s">
        <v>80</v>
      </c>
      <c r="R12420" s="8">
        <v>46267</v>
      </c>
      <c r="S12420" s="2">
        <v>1</v>
      </c>
      <c r="T12420" s="2" t="s">
        <v>81</v>
      </c>
    </row>
    <row r="12421" spans="1:20" x14ac:dyDescent="0.25">
      <c r="A12421">
        <v>1120633197</v>
      </c>
      <c r="B12421">
        <v>111981200</v>
      </c>
      <c r="C12421" t="s">
        <v>97</v>
      </c>
      <c r="D12421" t="s">
        <v>75</v>
      </c>
      <c r="E12421" t="s">
        <v>76</v>
      </c>
      <c r="F12421" s="7">
        <v>42615</v>
      </c>
      <c r="G12421" s="7">
        <v>44441</v>
      </c>
      <c r="H12421" t="s">
        <v>77</v>
      </c>
      <c r="I12421" t="s">
        <v>89</v>
      </c>
      <c r="J12421" s="7">
        <v>46147</v>
      </c>
      <c r="K12421" s="7">
        <v>46155</v>
      </c>
      <c r="L12421" s="7">
        <v>44441</v>
      </c>
      <c r="M12421" t="s">
        <v>77</v>
      </c>
      <c r="N12421" t="s">
        <v>79</v>
      </c>
      <c r="O12421">
        <v>2026</v>
      </c>
      <c r="P12421" s="2">
        <v>2</v>
      </c>
      <c r="Q12421" t="s">
        <v>80</v>
      </c>
      <c r="R12421" s="8">
        <v>46267</v>
      </c>
      <c r="S12421" s="2">
        <v>1</v>
      </c>
      <c r="T12421" s="2" t="s">
        <v>81</v>
      </c>
    </row>
    <row r="12422" spans="1:20" x14ac:dyDescent="0.25">
      <c r="A12422">
        <v>1120633292</v>
      </c>
      <c r="B12422">
        <v>112551520</v>
      </c>
      <c r="C12422" t="s">
        <v>82</v>
      </c>
      <c r="D12422" t="s">
        <v>83</v>
      </c>
      <c r="E12422" t="s">
        <v>76</v>
      </c>
      <c r="F12422" s="7">
        <v>42765</v>
      </c>
      <c r="G12422" s="7">
        <v>44591</v>
      </c>
      <c r="H12422" t="s">
        <v>77</v>
      </c>
      <c r="I12422" t="s">
        <v>78</v>
      </c>
      <c r="J12422" s="7">
        <v>45869</v>
      </c>
      <c r="K12422" s="7">
        <v>45057</v>
      </c>
      <c r="L12422" s="7">
        <v>44591</v>
      </c>
      <c r="M12422" t="s">
        <v>77</v>
      </c>
      <c r="N12422" t="s">
        <v>79</v>
      </c>
      <c r="O12422">
        <v>2026</v>
      </c>
      <c r="P12422" s="2">
        <v>2</v>
      </c>
      <c r="Q12422" t="s">
        <v>80</v>
      </c>
      <c r="R12422" s="8">
        <v>46267</v>
      </c>
      <c r="S12422" s="2">
        <v>1</v>
      </c>
      <c r="T12422" s="2" t="s">
        <v>81</v>
      </c>
    </row>
    <row r="12423" spans="1:20" x14ac:dyDescent="0.25">
      <c r="A12423">
        <v>1120633502</v>
      </c>
      <c r="B12423">
        <v>113055768</v>
      </c>
      <c r="C12423" t="s">
        <v>91</v>
      </c>
      <c r="D12423" t="s">
        <v>75</v>
      </c>
      <c r="E12423" t="s">
        <v>76</v>
      </c>
      <c r="F12423" s="7">
        <v>42926</v>
      </c>
      <c r="G12423" s="7">
        <v>44752</v>
      </c>
      <c r="H12423" t="s">
        <v>77</v>
      </c>
      <c r="I12423" t="s">
        <v>78</v>
      </c>
      <c r="J12423" s="7">
        <v>44805</v>
      </c>
      <c r="K12423" s="7">
        <v>42935</v>
      </c>
      <c r="L12423" s="7">
        <v>44752</v>
      </c>
      <c r="M12423" t="s">
        <v>77</v>
      </c>
      <c r="N12423" t="s">
        <v>92</v>
      </c>
      <c r="O12423">
        <v>2026</v>
      </c>
      <c r="P12423" s="2">
        <v>2</v>
      </c>
      <c r="Q12423" t="s">
        <v>80</v>
      </c>
      <c r="R12423" s="8">
        <v>46267</v>
      </c>
      <c r="S12423" s="2">
        <v>1</v>
      </c>
      <c r="T12423" s="2" t="s">
        <v>81</v>
      </c>
    </row>
    <row r="12424" spans="1:20" x14ac:dyDescent="0.25">
      <c r="A12424">
        <v>1120633918</v>
      </c>
      <c r="B12424">
        <v>116686119</v>
      </c>
      <c r="C12424" t="s">
        <v>82</v>
      </c>
      <c r="D12424" t="s">
        <v>88</v>
      </c>
      <c r="E12424" t="s">
        <v>76</v>
      </c>
      <c r="F12424" s="7">
        <v>43532</v>
      </c>
      <c r="G12424" s="7">
        <v>43716</v>
      </c>
      <c r="H12424" t="s">
        <v>77</v>
      </c>
      <c r="I12424" t="s">
        <v>78</v>
      </c>
      <c r="J12424" s="7">
        <v>45869</v>
      </c>
      <c r="K12424" s="7">
        <v>45748</v>
      </c>
      <c r="L12424" s="7">
        <v>43716</v>
      </c>
      <c r="M12424" t="s">
        <v>77</v>
      </c>
      <c r="N12424" t="s">
        <v>79</v>
      </c>
      <c r="O12424">
        <v>2026</v>
      </c>
      <c r="P12424" s="2">
        <v>2</v>
      </c>
      <c r="Q12424" t="s">
        <v>80</v>
      </c>
      <c r="R12424" s="8">
        <v>46267</v>
      </c>
      <c r="S12424" s="2">
        <v>1</v>
      </c>
      <c r="T12424" s="2" t="s">
        <v>81</v>
      </c>
    </row>
    <row r="12425" spans="1:20" x14ac:dyDescent="0.25">
      <c r="A12425">
        <v>1120633921</v>
      </c>
      <c r="B12425">
        <v>116687233</v>
      </c>
      <c r="C12425" t="s">
        <v>82</v>
      </c>
      <c r="D12425" t="s">
        <v>83</v>
      </c>
      <c r="E12425" t="s">
        <v>76</v>
      </c>
      <c r="F12425" s="7">
        <v>43532</v>
      </c>
      <c r="G12425" s="7">
        <v>43712</v>
      </c>
      <c r="H12425" t="s">
        <v>77</v>
      </c>
      <c r="I12425" t="s">
        <v>78</v>
      </c>
      <c r="J12425" s="7">
        <v>45784</v>
      </c>
      <c r="K12425" s="7">
        <v>44880</v>
      </c>
      <c r="L12425" s="7">
        <v>43712</v>
      </c>
      <c r="M12425" t="s">
        <v>77</v>
      </c>
      <c r="N12425" t="s">
        <v>79</v>
      </c>
      <c r="O12425">
        <v>2026</v>
      </c>
      <c r="P12425" s="2">
        <v>2</v>
      </c>
      <c r="Q12425" t="s">
        <v>80</v>
      </c>
      <c r="R12425" s="8">
        <v>46267</v>
      </c>
      <c r="S12425" s="2">
        <v>1</v>
      </c>
      <c r="T12425" s="2" t="s">
        <v>81</v>
      </c>
    </row>
    <row r="12426" spans="1:20" x14ac:dyDescent="0.25">
      <c r="A12426">
        <v>1120633967</v>
      </c>
      <c r="B12426">
        <v>116804985</v>
      </c>
      <c r="C12426" t="s">
        <v>82</v>
      </c>
      <c r="D12426" t="s">
        <v>88</v>
      </c>
      <c r="E12426" t="s">
        <v>76</v>
      </c>
      <c r="F12426" s="7">
        <v>43545</v>
      </c>
      <c r="G12426" s="7">
        <v>43911</v>
      </c>
      <c r="H12426" t="s">
        <v>77</v>
      </c>
      <c r="I12426" t="s">
        <v>84</v>
      </c>
      <c r="J12426" s="7">
        <v>45737</v>
      </c>
      <c r="K12426" s="7">
        <v>45748</v>
      </c>
      <c r="L12426" s="7">
        <v>43911</v>
      </c>
      <c r="M12426" t="s">
        <v>77</v>
      </c>
      <c r="N12426" t="s">
        <v>79</v>
      </c>
      <c r="O12426">
        <v>2026</v>
      </c>
      <c r="P12426" s="2">
        <v>2</v>
      </c>
      <c r="Q12426" t="s">
        <v>80</v>
      </c>
      <c r="R12426" s="8">
        <v>46267</v>
      </c>
      <c r="S12426" s="2">
        <v>1</v>
      </c>
      <c r="T12426" s="2" t="s">
        <v>81</v>
      </c>
    </row>
    <row r="12427" spans="1:20" x14ac:dyDescent="0.25">
      <c r="A12427">
        <v>1120634025</v>
      </c>
      <c r="B12427">
        <v>116863139</v>
      </c>
      <c r="C12427" t="s">
        <v>90</v>
      </c>
      <c r="D12427" t="s">
        <v>83</v>
      </c>
      <c r="E12427" t="s">
        <v>76</v>
      </c>
      <c r="F12427" s="7">
        <v>43553</v>
      </c>
      <c r="G12427" s="7">
        <v>43733</v>
      </c>
      <c r="H12427" t="s">
        <v>77</v>
      </c>
      <c r="I12427" t="s">
        <v>78</v>
      </c>
      <c r="J12427" s="7">
        <v>45425</v>
      </c>
      <c r="K12427" s="7">
        <v>45548</v>
      </c>
      <c r="L12427" s="7">
        <v>43733</v>
      </c>
      <c r="M12427" t="s">
        <v>77</v>
      </c>
      <c r="N12427" t="s">
        <v>79</v>
      </c>
      <c r="O12427">
        <v>2026</v>
      </c>
      <c r="P12427" s="2">
        <v>2</v>
      </c>
      <c r="Q12427" t="s">
        <v>80</v>
      </c>
      <c r="R12427" s="8">
        <v>46267</v>
      </c>
      <c r="S12427" s="2">
        <v>1</v>
      </c>
      <c r="T12427" s="2" t="s">
        <v>81</v>
      </c>
    </row>
    <row r="12428" spans="1:20" x14ac:dyDescent="0.25">
      <c r="A12428">
        <v>1120634035</v>
      </c>
      <c r="B12428">
        <v>116866500</v>
      </c>
      <c r="C12428" t="s">
        <v>93</v>
      </c>
      <c r="D12428" t="s">
        <v>83</v>
      </c>
      <c r="E12428" t="s">
        <v>76</v>
      </c>
      <c r="F12428" s="7">
        <v>43553</v>
      </c>
      <c r="G12428" s="7">
        <v>43737</v>
      </c>
      <c r="H12428" t="s">
        <v>77</v>
      </c>
      <c r="I12428" t="s">
        <v>84</v>
      </c>
      <c r="J12428" s="7">
        <v>45633</v>
      </c>
      <c r="K12428" s="7">
        <v>45618</v>
      </c>
      <c r="L12428" s="7">
        <v>43737</v>
      </c>
      <c r="M12428" t="s">
        <v>77</v>
      </c>
      <c r="N12428" t="s">
        <v>79</v>
      </c>
      <c r="O12428">
        <v>2026</v>
      </c>
      <c r="P12428" s="2">
        <v>2</v>
      </c>
      <c r="Q12428" t="s">
        <v>80</v>
      </c>
      <c r="R12428" s="8">
        <v>46267</v>
      </c>
      <c r="S12428" s="2">
        <v>1</v>
      </c>
      <c r="T12428" s="2" t="s">
        <v>81</v>
      </c>
    </row>
    <row r="12429" spans="1:20" x14ac:dyDescent="0.25">
      <c r="A12429">
        <v>1120634058</v>
      </c>
      <c r="B12429">
        <v>116937120</v>
      </c>
      <c r="C12429" t="s">
        <v>82</v>
      </c>
      <c r="D12429" t="s">
        <v>83</v>
      </c>
      <c r="E12429" t="s">
        <v>76</v>
      </c>
      <c r="F12429" s="7">
        <v>43557</v>
      </c>
      <c r="G12429" s="7">
        <v>43740</v>
      </c>
      <c r="H12429" t="s">
        <v>77</v>
      </c>
      <c r="I12429" t="s">
        <v>78</v>
      </c>
      <c r="J12429" s="7">
        <v>46129</v>
      </c>
      <c r="K12429" s="7">
        <v>43583</v>
      </c>
      <c r="L12429" s="7">
        <v>43740</v>
      </c>
      <c r="M12429" t="s">
        <v>77</v>
      </c>
      <c r="N12429" t="s">
        <v>79</v>
      </c>
      <c r="O12429">
        <v>2026</v>
      </c>
      <c r="P12429" s="2">
        <v>2</v>
      </c>
      <c r="Q12429" t="s">
        <v>80</v>
      </c>
      <c r="R12429" s="8">
        <v>46267</v>
      </c>
      <c r="S12429" s="2">
        <v>1</v>
      </c>
      <c r="T12429" s="2" t="s">
        <v>81</v>
      </c>
    </row>
    <row r="12430" spans="1:20" x14ac:dyDescent="0.25">
      <c r="A12430">
        <v>1120634072</v>
      </c>
      <c r="B12430">
        <v>116950641</v>
      </c>
      <c r="C12430" t="s">
        <v>82</v>
      </c>
      <c r="D12430" t="s">
        <v>83</v>
      </c>
      <c r="E12430" t="s">
        <v>76</v>
      </c>
      <c r="F12430" s="7">
        <v>43558</v>
      </c>
      <c r="G12430" s="7">
        <v>43738</v>
      </c>
      <c r="H12430" t="s">
        <v>77</v>
      </c>
      <c r="I12430" t="s">
        <v>78</v>
      </c>
      <c r="J12430" s="7">
        <v>45727</v>
      </c>
      <c r="K12430" s="7">
        <v>45748</v>
      </c>
      <c r="L12430" s="7">
        <v>43738</v>
      </c>
      <c r="M12430" t="s">
        <v>77</v>
      </c>
      <c r="N12430" t="s">
        <v>79</v>
      </c>
      <c r="O12430">
        <v>2026</v>
      </c>
      <c r="P12430" s="2">
        <v>2</v>
      </c>
      <c r="Q12430" t="s">
        <v>80</v>
      </c>
      <c r="R12430" s="8">
        <v>46267</v>
      </c>
      <c r="S12430" s="2">
        <v>1</v>
      </c>
      <c r="T12430" s="2" t="s">
        <v>81</v>
      </c>
    </row>
    <row r="12431" spans="1:20" x14ac:dyDescent="0.25">
      <c r="A12431">
        <v>1120634093</v>
      </c>
      <c r="B12431">
        <v>116962348</v>
      </c>
      <c r="C12431" t="s">
        <v>82</v>
      </c>
      <c r="D12431" t="s">
        <v>88</v>
      </c>
      <c r="E12431" t="s">
        <v>76</v>
      </c>
      <c r="F12431" s="7">
        <v>43560</v>
      </c>
      <c r="G12431" s="7">
        <v>43926</v>
      </c>
      <c r="H12431" t="s">
        <v>77</v>
      </c>
      <c r="I12431" t="s">
        <v>84</v>
      </c>
      <c r="J12431" s="7">
        <v>46192</v>
      </c>
      <c r="K12431" s="7">
        <v>44601</v>
      </c>
      <c r="L12431" s="7">
        <v>43926</v>
      </c>
      <c r="M12431" t="s">
        <v>77</v>
      </c>
      <c r="N12431" t="s">
        <v>79</v>
      </c>
      <c r="O12431">
        <v>2026</v>
      </c>
      <c r="P12431" s="2">
        <v>2</v>
      </c>
      <c r="Q12431" t="s">
        <v>80</v>
      </c>
      <c r="R12431" s="8">
        <v>46267</v>
      </c>
      <c r="S12431" s="2">
        <v>1</v>
      </c>
      <c r="T12431" s="2" t="s">
        <v>81</v>
      </c>
    </row>
    <row r="12432" spans="1:20" x14ac:dyDescent="0.25">
      <c r="A12432">
        <v>1120634139</v>
      </c>
      <c r="B12432">
        <v>117018479</v>
      </c>
      <c r="C12432" t="s">
        <v>82</v>
      </c>
      <c r="D12432" t="s">
        <v>88</v>
      </c>
      <c r="E12432" t="s">
        <v>76</v>
      </c>
      <c r="F12432" s="7">
        <v>43567</v>
      </c>
      <c r="G12432" s="7">
        <v>43933</v>
      </c>
      <c r="H12432" t="s">
        <v>77</v>
      </c>
      <c r="I12432" t="s">
        <v>78</v>
      </c>
      <c r="J12432" s="7">
        <v>45521</v>
      </c>
      <c r="K12432" s="7">
        <v>44496</v>
      </c>
      <c r="L12432" s="7">
        <v>43933</v>
      </c>
      <c r="M12432" t="s">
        <v>77</v>
      </c>
      <c r="N12432" t="s">
        <v>79</v>
      </c>
      <c r="O12432">
        <v>2026</v>
      </c>
      <c r="P12432" s="2">
        <v>2</v>
      </c>
      <c r="Q12432" t="s">
        <v>80</v>
      </c>
      <c r="R12432" s="8">
        <v>46267</v>
      </c>
      <c r="S12432" s="2">
        <v>1</v>
      </c>
      <c r="T12432" s="2" t="s">
        <v>81</v>
      </c>
    </row>
    <row r="12433" spans="1:20" x14ac:dyDescent="0.25">
      <c r="A12433">
        <v>1120634232</v>
      </c>
      <c r="B12433">
        <v>117093609</v>
      </c>
      <c r="C12433" t="s">
        <v>91</v>
      </c>
      <c r="D12433" t="s">
        <v>83</v>
      </c>
      <c r="E12433" t="s">
        <v>76</v>
      </c>
      <c r="F12433" s="7">
        <v>43579</v>
      </c>
      <c r="G12433" s="7">
        <v>43762</v>
      </c>
      <c r="H12433" t="s">
        <v>77</v>
      </c>
      <c r="I12433" t="s">
        <v>78</v>
      </c>
      <c r="J12433" s="7">
        <v>45803</v>
      </c>
      <c r="K12433" s="7">
        <v>43683</v>
      </c>
      <c r="L12433" s="7">
        <v>43762</v>
      </c>
      <c r="M12433" t="s">
        <v>77</v>
      </c>
      <c r="N12433" t="s">
        <v>79</v>
      </c>
      <c r="O12433">
        <v>2026</v>
      </c>
      <c r="P12433" s="2">
        <v>2</v>
      </c>
      <c r="Q12433" t="s">
        <v>80</v>
      </c>
      <c r="R12433" s="8">
        <v>46267</v>
      </c>
      <c r="S12433" s="2">
        <v>1</v>
      </c>
      <c r="T12433" s="2" t="s">
        <v>81</v>
      </c>
    </row>
    <row r="12434" spans="1:20" x14ac:dyDescent="0.25">
      <c r="A12434">
        <v>1120634274</v>
      </c>
      <c r="B12434">
        <v>117135227</v>
      </c>
      <c r="C12434" t="s">
        <v>91</v>
      </c>
      <c r="D12434" t="s">
        <v>83</v>
      </c>
      <c r="E12434" t="s">
        <v>76</v>
      </c>
      <c r="F12434" s="7">
        <v>43586</v>
      </c>
      <c r="G12434" s="7">
        <v>43770</v>
      </c>
      <c r="H12434" t="s">
        <v>77</v>
      </c>
      <c r="I12434" t="s">
        <v>78</v>
      </c>
      <c r="J12434" s="7">
        <v>46000</v>
      </c>
      <c r="K12434" s="7">
        <v>45748</v>
      </c>
      <c r="L12434" s="7">
        <v>43770</v>
      </c>
      <c r="M12434" t="s">
        <v>77</v>
      </c>
      <c r="N12434" t="s">
        <v>79</v>
      </c>
      <c r="O12434">
        <v>2026</v>
      </c>
      <c r="P12434" s="2">
        <v>2</v>
      </c>
      <c r="Q12434" t="s">
        <v>80</v>
      </c>
      <c r="R12434" s="8">
        <v>46267</v>
      </c>
      <c r="S12434" s="2">
        <v>1</v>
      </c>
      <c r="T12434" s="2" t="s">
        <v>81</v>
      </c>
    </row>
    <row r="12435" spans="1:20" x14ac:dyDescent="0.25">
      <c r="A12435">
        <v>1120634307</v>
      </c>
      <c r="B12435">
        <v>117159858</v>
      </c>
      <c r="C12435" t="s">
        <v>82</v>
      </c>
      <c r="D12435" t="s">
        <v>83</v>
      </c>
      <c r="E12435" t="s">
        <v>76</v>
      </c>
      <c r="F12435" s="7">
        <v>43589</v>
      </c>
      <c r="G12435" s="7">
        <v>43769</v>
      </c>
      <c r="H12435" t="s">
        <v>77</v>
      </c>
      <c r="I12435" t="s">
        <v>78</v>
      </c>
      <c r="J12435" s="7">
        <v>45929</v>
      </c>
      <c r="K12435" s="7">
        <v>43658</v>
      </c>
      <c r="L12435" s="7">
        <v>43769</v>
      </c>
      <c r="M12435" t="s">
        <v>77</v>
      </c>
      <c r="N12435" t="s">
        <v>79</v>
      </c>
      <c r="O12435">
        <v>2026</v>
      </c>
      <c r="P12435" s="2">
        <v>2</v>
      </c>
      <c r="Q12435" t="s">
        <v>80</v>
      </c>
      <c r="R12435" s="8">
        <v>46267</v>
      </c>
      <c r="S12435" s="2">
        <v>1</v>
      </c>
      <c r="T12435" s="2" t="s">
        <v>81</v>
      </c>
    </row>
    <row r="12436" spans="1:20" x14ac:dyDescent="0.25">
      <c r="A12436">
        <v>1120634319</v>
      </c>
      <c r="B12436">
        <v>117174211</v>
      </c>
      <c r="C12436" t="s">
        <v>82</v>
      </c>
      <c r="D12436" t="s">
        <v>75</v>
      </c>
      <c r="E12436" t="s">
        <v>76</v>
      </c>
      <c r="F12436" s="7">
        <v>43591</v>
      </c>
      <c r="G12436" s="7">
        <v>43957</v>
      </c>
      <c r="H12436" t="s">
        <v>77</v>
      </c>
      <c r="I12436" t="s">
        <v>78</v>
      </c>
      <c r="J12436" s="7">
        <v>44755</v>
      </c>
      <c r="K12436" s="7">
        <v>44243</v>
      </c>
      <c r="L12436" s="7">
        <v>43957</v>
      </c>
      <c r="M12436" t="s">
        <v>77</v>
      </c>
      <c r="N12436" t="s">
        <v>92</v>
      </c>
      <c r="O12436">
        <v>2026</v>
      </c>
      <c r="P12436" s="2">
        <v>2</v>
      </c>
      <c r="Q12436" t="s">
        <v>80</v>
      </c>
      <c r="R12436" s="8">
        <v>46267</v>
      </c>
      <c r="S12436" s="2">
        <v>1</v>
      </c>
      <c r="T12436" s="2" t="s">
        <v>81</v>
      </c>
    </row>
    <row r="12437" spans="1:20" x14ac:dyDescent="0.25">
      <c r="A12437">
        <v>1120634323</v>
      </c>
      <c r="B12437">
        <v>117175081</v>
      </c>
      <c r="C12437" t="s">
        <v>82</v>
      </c>
      <c r="D12437" t="s">
        <v>83</v>
      </c>
      <c r="E12437" t="s">
        <v>76</v>
      </c>
      <c r="F12437" s="7">
        <v>43592</v>
      </c>
      <c r="G12437" s="7">
        <v>43772</v>
      </c>
      <c r="H12437" t="s">
        <v>77</v>
      </c>
      <c r="I12437" t="s">
        <v>78</v>
      </c>
      <c r="J12437" s="7">
        <v>46135</v>
      </c>
      <c r="K12437" s="7">
        <v>43683</v>
      </c>
      <c r="L12437" s="7">
        <v>43772</v>
      </c>
      <c r="M12437" t="s">
        <v>77</v>
      </c>
      <c r="N12437" t="s">
        <v>79</v>
      </c>
      <c r="O12437">
        <v>2026</v>
      </c>
      <c r="P12437" s="2">
        <v>2</v>
      </c>
      <c r="Q12437" t="s">
        <v>80</v>
      </c>
      <c r="R12437" s="8">
        <v>46267</v>
      </c>
      <c r="S12437" s="2">
        <v>1</v>
      </c>
      <c r="T12437" s="2" t="s">
        <v>81</v>
      </c>
    </row>
    <row r="12438" spans="1:20" x14ac:dyDescent="0.25">
      <c r="A12438">
        <v>1120634332</v>
      </c>
      <c r="B12438">
        <v>117187430</v>
      </c>
      <c r="C12438" t="s">
        <v>82</v>
      </c>
      <c r="D12438" t="s">
        <v>83</v>
      </c>
      <c r="E12438" t="s">
        <v>76</v>
      </c>
      <c r="F12438" s="7">
        <v>43593</v>
      </c>
      <c r="G12438" s="7">
        <v>43777</v>
      </c>
      <c r="H12438" t="s">
        <v>77</v>
      </c>
      <c r="I12438" t="s">
        <v>84</v>
      </c>
      <c r="J12438" s="7">
        <v>45607</v>
      </c>
      <c r="K12438" s="7">
        <v>45747</v>
      </c>
      <c r="L12438" s="7">
        <v>43777</v>
      </c>
      <c r="M12438" t="s">
        <v>77</v>
      </c>
      <c r="N12438" t="s">
        <v>79</v>
      </c>
      <c r="O12438">
        <v>2026</v>
      </c>
      <c r="P12438" s="2">
        <v>2</v>
      </c>
      <c r="Q12438" t="s">
        <v>80</v>
      </c>
      <c r="R12438" s="8">
        <v>46267</v>
      </c>
      <c r="S12438" s="2">
        <v>1</v>
      </c>
      <c r="T12438" s="2" t="s">
        <v>81</v>
      </c>
    </row>
    <row r="12439" spans="1:20" x14ac:dyDescent="0.25">
      <c r="A12439">
        <v>1120634340</v>
      </c>
      <c r="B12439">
        <v>117195416</v>
      </c>
      <c r="C12439" t="s">
        <v>82</v>
      </c>
      <c r="D12439" t="s">
        <v>83</v>
      </c>
      <c r="E12439" t="s">
        <v>76</v>
      </c>
      <c r="F12439" s="7">
        <v>43594</v>
      </c>
      <c r="G12439" s="7">
        <v>43774</v>
      </c>
      <c r="H12439" t="s">
        <v>77</v>
      </c>
      <c r="I12439" t="s">
        <v>78</v>
      </c>
      <c r="J12439" s="7">
        <v>45539</v>
      </c>
      <c r="K12439" s="7">
        <v>43667</v>
      </c>
      <c r="L12439" s="7">
        <v>43774</v>
      </c>
      <c r="M12439" t="s">
        <v>77</v>
      </c>
      <c r="N12439" t="s">
        <v>79</v>
      </c>
      <c r="O12439">
        <v>2026</v>
      </c>
      <c r="P12439" s="2">
        <v>2</v>
      </c>
      <c r="Q12439" t="s">
        <v>80</v>
      </c>
      <c r="R12439" s="8">
        <v>46267</v>
      </c>
      <c r="S12439" s="2">
        <v>1</v>
      </c>
      <c r="T12439" s="2" t="s">
        <v>81</v>
      </c>
    </row>
    <row r="12440" spans="1:20" x14ac:dyDescent="0.25">
      <c r="A12440">
        <v>1120634377</v>
      </c>
      <c r="B12440">
        <v>117239121</v>
      </c>
      <c r="C12440" t="s">
        <v>82</v>
      </c>
      <c r="D12440" t="s">
        <v>83</v>
      </c>
      <c r="E12440" t="s">
        <v>76</v>
      </c>
      <c r="F12440" s="7">
        <v>43600</v>
      </c>
      <c r="G12440" s="7">
        <v>43780</v>
      </c>
      <c r="H12440" t="s">
        <v>77</v>
      </c>
      <c r="I12440" t="s">
        <v>78</v>
      </c>
      <c r="J12440" s="7">
        <v>45572</v>
      </c>
      <c r="K12440" s="7">
        <v>43667</v>
      </c>
      <c r="L12440" s="7">
        <v>43780</v>
      </c>
      <c r="M12440" t="s">
        <v>77</v>
      </c>
      <c r="N12440" t="s">
        <v>79</v>
      </c>
      <c r="O12440">
        <v>2026</v>
      </c>
      <c r="P12440" s="2">
        <v>2</v>
      </c>
      <c r="Q12440" t="s">
        <v>80</v>
      </c>
      <c r="R12440" s="8">
        <v>46267</v>
      </c>
      <c r="S12440" s="2">
        <v>1</v>
      </c>
      <c r="T12440" s="2" t="s">
        <v>81</v>
      </c>
    </row>
    <row r="12441" spans="1:20" x14ac:dyDescent="0.25">
      <c r="A12441">
        <v>1120634894</v>
      </c>
      <c r="B12441">
        <v>118988383</v>
      </c>
      <c r="C12441" t="s">
        <v>96</v>
      </c>
      <c r="D12441" t="s">
        <v>75</v>
      </c>
      <c r="E12441" t="s">
        <v>76</v>
      </c>
      <c r="F12441" s="7">
        <v>43957</v>
      </c>
      <c r="G12441" s="7">
        <v>44198</v>
      </c>
      <c r="H12441" t="s">
        <v>77</v>
      </c>
      <c r="I12441" t="s">
        <v>78</v>
      </c>
      <c r="J12441" s="7">
        <v>44757</v>
      </c>
      <c r="K12441" s="7">
        <v>44134</v>
      </c>
      <c r="L12441" s="7">
        <v>44198</v>
      </c>
      <c r="M12441" t="s">
        <v>77</v>
      </c>
      <c r="N12441" t="s">
        <v>92</v>
      </c>
      <c r="O12441">
        <v>2026</v>
      </c>
      <c r="P12441" s="2">
        <v>2</v>
      </c>
      <c r="Q12441" t="s">
        <v>80</v>
      </c>
      <c r="R12441" s="8">
        <v>46267</v>
      </c>
      <c r="S12441" s="2">
        <v>1</v>
      </c>
      <c r="T12441" s="2" t="s">
        <v>81</v>
      </c>
    </row>
    <row r="12442" spans="1:20" x14ac:dyDescent="0.25">
      <c r="A12442">
        <v>1120634915</v>
      </c>
      <c r="B12442">
        <v>119020467</v>
      </c>
      <c r="C12442" t="s">
        <v>85</v>
      </c>
      <c r="D12442" t="s">
        <v>88</v>
      </c>
      <c r="E12442" t="s">
        <v>76</v>
      </c>
      <c r="F12442" s="7">
        <v>43963</v>
      </c>
      <c r="G12442" s="7">
        <v>45789</v>
      </c>
      <c r="H12442" t="s">
        <v>77</v>
      </c>
      <c r="I12442" t="s">
        <v>78</v>
      </c>
      <c r="J12442" s="7">
        <v>45855</v>
      </c>
      <c r="K12442" s="7">
        <v>45951</v>
      </c>
      <c r="L12442" s="7">
        <v>45789</v>
      </c>
      <c r="M12442" t="s">
        <v>77</v>
      </c>
      <c r="N12442" t="s">
        <v>79</v>
      </c>
      <c r="O12442">
        <v>2026</v>
      </c>
      <c r="P12442" s="2">
        <v>2</v>
      </c>
      <c r="Q12442" t="s">
        <v>80</v>
      </c>
      <c r="R12442" s="8">
        <v>46267</v>
      </c>
      <c r="S12442" s="2">
        <v>1</v>
      </c>
      <c r="T12442" s="2" t="s">
        <v>81</v>
      </c>
    </row>
    <row r="12443" spans="1:20" x14ac:dyDescent="0.25">
      <c r="A12443">
        <v>1120634994</v>
      </c>
      <c r="B12443">
        <v>119124019</v>
      </c>
      <c r="C12443" t="s">
        <v>82</v>
      </c>
      <c r="D12443" t="s">
        <v>88</v>
      </c>
      <c r="E12443" t="s">
        <v>76</v>
      </c>
      <c r="F12443" s="7">
        <v>43990</v>
      </c>
      <c r="G12443" s="7">
        <v>45816</v>
      </c>
      <c r="H12443" t="s">
        <v>77</v>
      </c>
      <c r="I12443" t="s">
        <v>78</v>
      </c>
      <c r="J12443" s="7">
        <v>45550</v>
      </c>
      <c r="K12443" s="7">
        <v>45689</v>
      </c>
      <c r="L12443" s="7">
        <v>45816</v>
      </c>
      <c r="M12443" t="s">
        <v>77</v>
      </c>
      <c r="N12443" t="s">
        <v>79</v>
      </c>
      <c r="O12443">
        <v>2026</v>
      </c>
      <c r="P12443" s="2">
        <v>2</v>
      </c>
      <c r="Q12443" t="s">
        <v>80</v>
      </c>
      <c r="R12443" s="8">
        <v>46267</v>
      </c>
      <c r="S12443" s="2">
        <v>1</v>
      </c>
      <c r="T12443" s="2" t="s">
        <v>81</v>
      </c>
    </row>
    <row r="12444" spans="1:20" x14ac:dyDescent="0.25">
      <c r="A12444">
        <v>1120635012</v>
      </c>
      <c r="B12444">
        <v>119150565</v>
      </c>
      <c r="C12444" t="s">
        <v>82</v>
      </c>
      <c r="D12444" t="s">
        <v>83</v>
      </c>
      <c r="E12444" t="s">
        <v>76</v>
      </c>
      <c r="F12444" s="7">
        <v>43993</v>
      </c>
      <c r="G12444" s="7">
        <v>44176</v>
      </c>
      <c r="H12444" t="s">
        <v>77</v>
      </c>
      <c r="I12444" t="s">
        <v>78</v>
      </c>
      <c r="J12444" s="7">
        <v>45489</v>
      </c>
      <c r="K12444" s="7">
        <v>45748</v>
      </c>
      <c r="L12444" s="7">
        <v>44176</v>
      </c>
      <c r="M12444" t="s">
        <v>77</v>
      </c>
      <c r="N12444" t="s">
        <v>92</v>
      </c>
      <c r="O12444">
        <v>2026</v>
      </c>
      <c r="P12444" s="2">
        <v>2</v>
      </c>
      <c r="Q12444" t="s">
        <v>80</v>
      </c>
      <c r="R12444" s="8">
        <v>46267</v>
      </c>
      <c r="S12444" s="2">
        <v>1</v>
      </c>
      <c r="T12444" s="2" t="s">
        <v>81</v>
      </c>
    </row>
    <row r="12445" spans="1:20" x14ac:dyDescent="0.25">
      <c r="A12445">
        <v>1120635296</v>
      </c>
      <c r="B12445">
        <v>119487468</v>
      </c>
      <c r="C12445" t="s">
        <v>82</v>
      </c>
      <c r="D12445" t="s">
        <v>83</v>
      </c>
      <c r="E12445" t="s">
        <v>76</v>
      </c>
      <c r="F12445" s="7">
        <v>44034</v>
      </c>
      <c r="G12445" s="7">
        <v>44218</v>
      </c>
      <c r="H12445" t="s">
        <v>77</v>
      </c>
      <c r="I12445" t="s">
        <v>78</v>
      </c>
      <c r="J12445" s="7">
        <v>45716</v>
      </c>
      <c r="K12445" s="7">
        <v>45748</v>
      </c>
      <c r="L12445" s="7">
        <v>44218</v>
      </c>
      <c r="M12445" t="s">
        <v>77</v>
      </c>
      <c r="N12445" t="s">
        <v>79</v>
      </c>
      <c r="O12445">
        <v>2026</v>
      </c>
      <c r="P12445" s="2">
        <v>2</v>
      </c>
      <c r="Q12445" t="s">
        <v>80</v>
      </c>
      <c r="R12445" s="8">
        <v>46267</v>
      </c>
      <c r="S12445" s="2">
        <v>1</v>
      </c>
      <c r="T12445" s="2" t="s">
        <v>81</v>
      </c>
    </row>
    <row r="12446" spans="1:20" x14ac:dyDescent="0.25">
      <c r="A12446">
        <v>1120635863</v>
      </c>
      <c r="B12446">
        <v>119783525</v>
      </c>
      <c r="C12446" t="s">
        <v>82</v>
      </c>
      <c r="D12446" t="s">
        <v>75</v>
      </c>
      <c r="E12446" t="s">
        <v>76</v>
      </c>
      <c r="F12446" s="7">
        <v>44092</v>
      </c>
      <c r="G12446" s="7">
        <v>45918</v>
      </c>
      <c r="H12446" t="s">
        <v>77</v>
      </c>
      <c r="I12446" t="s">
        <v>78</v>
      </c>
      <c r="J12446" s="7">
        <v>45807</v>
      </c>
      <c r="K12446" s="7">
        <v>44095</v>
      </c>
      <c r="L12446" s="7">
        <v>45918</v>
      </c>
      <c r="M12446" t="s">
        <v>77</v>
      </c>
      <c r="N12446" t="s">
        <v>79</v>
      </c>
      <c r="O12446">
        <v>2026</v>
      </c>
      <c r="P12446" s="2">
        <v>2</v>
      </c>
      <c r="Q12446" t="s">
        <v>80</v>
      </c>
      <c r="R12446" s="8">
        <v>46267</v>
      </c>
      <c r="S12446" s="2">
        <v>1</v>
      </c>
      <c r="T12446" s="2" t="s">
        <v>81</v>
      </c>
    </row>
    <row r="12447" spans="1:20" x14ac:dyDescent="0.25">
      <c r="A12447">
        <v>1120635867</v>
      </c>
      <c r="B12447">
        <v>119784400</v>
      </c>
      <c r="C12447" t="s">
        <v>74</v>
      </c>
      <c r="D12447" t="s">
        <v>75</v>
      </c>
      <c r="E12447" t="s">
        <v>76</v>
      </c>
      <c r="F12447" s="7">
        <v>44092</v>
      </c>
      <c r="G12447" s="7">
        <v>45918</v>
      </c>
      <c r="H12447" t="s">
        <v>77</v>
      </c>
      <c r="I12447" t="s">
        <v>78</v>
      </c>
      <c r="J12447" s="7">
        <v>45881</v>
      </c>
      <c r="K12447" s="7">
        <v>44126</v>
      </c>
      <c r="L12447" s="7">
        <v>45918</v>
      </c>
      <c r="M12447" t="s">
        <v>77</v>
      </c>
      <c r="N12447" t="s">
        <v>79</v>
      </c>
      <c r="O12447">
        <v>2026</v>
      </c>
      <c r="P12447" s="2">
        <v>2</v>
      </c>
      <c r="Q12447" t="s">
        <v>80</v>
      </c>
      <c r="R12447" s="8">
        <v>46267</v>
      </c>
      <c r="S12447" s="2">
        <v>1</v>
      </c>
      <c r="T12447" s="2" t="s">
        <v>81</v>
      </c>
    </row>
    <row r="12448" spans="1:20" x14ac:dyDescent="0.25">
      <c r="A12448">
        <v>1120635988</v>
      </c>
      <c r="B12448">
        <v>119860830</v>
      </c>
      <c r="C12448" t="s">
        <v>74</v>
      </c>
      <c r="D12448" t="s">
        <v>75</v>
      </c>
      <c r="E12448" t="s">
        <v>76</v>
      </c>
      <c r="F12448" s="7">
        <v>44110</v>
      </c>
      <c r="G12448" s="7">
        <v>45936</v>
      </c>
      <c r="H12448" t="s">
        <v>77</v>
      </c>
      <c r="I12448" t="s">
        <v>78</v>
      </c>
      <c r="J12448" s="7">
        <v>45829</v>
      </c>
      <c r="K12448" s="7">
        <v>44164</v>
      </c>
      <c r="L12448" s="7">
        <v>45936</v>
      </c>
      <c r="M12448" t="s">
        <v>77</v>
      </c>
      <c r="N12448" t="s">
        <v>79</v>
      </c>
      <c r="O12448">
        <v>2026</v>
      </c>
      <c r="P12448" s="2">
        <v>2</v>
      </c>
      <c r="Q12448" t="s">
        <v>80</v>
      </c>
      <c r="R12448" s="8">
        <v>46267</v>
      </c>
      <c r="S12448" s="2">
        <v>1</v>
      </c>
      <c r="T12448" s="2" t="s">
        <v>81</v>
      </c>
    </row>
    <row r="12449" spans="1:20" x14ac:dyDescent="0.25">
      <c r="A12449">
        <v>1120636319</v>
      </c>
      <c r="B12449">
        <v>120075438</v>
      </c>
      <c r="C12449" t="s">
        <v>74</v>
      </c>
      <c r="D12449" t="s">
        <v>75</v>
      </c>
      <c r="E12449" t="s">
        <v>76</v>
      </c>
      <c r="F12449" s="7">
        <v>44154</v>
      </c>
      <c r="G12449" s="7">
        <v>44519</v>
      </c>
      <c r="H12449" t="s">
        <v>86</v>
      </c>
      <c r="I12449" t="s">
        <v>87</v>
      </c>
      <c r="J12449" s="7">
        <v>45838</v>
      </c>
      <c r="K12449" s="7">
        <v>46079</v>
      </c>
      <c r="L12449" s="7">
        <v>44519</v>
      </c>
      <c r="M12449" t="s">
        <v>86</v>
      </c>
      <c r="N12449" t="s">
        <v>79</v>
      </c>
      <c r="O12449">
        <v>2026</v>
      </c>
      <c r="P12449" s="2">
        <v>2</v>
      </c>
      <c r="Q12449" t="s">
        <v>80</v>
      </c>
      <c r="R12449" s="8">
        <v>46267</v>
      </c>
      <c r="S12449" s="2">
        <v>1</v>
      </c>
      <c r="T12449" s="2" t="s">
        <v>81</v>
      </c>
    </row>
    <row r="12450" spans="1:20" x14ac:dyDescent="0.25">
      <c r="A12450">
        <v>1120636658</v>
      </c>
      <c r="B12450">
        <v>120896131</v>
      </c>
      <c r="C12450" t="s">
        <v>82</v>
      </c>
      <c r="D12450" t="s">
        <v>83</v>
      </c>
      <c r="E12450" t="s">
        <v>76</v>
      </c>
      <c r="F12450" s="7">
        <v>44314</v>
      </c>
      <c r="G12450" s="7">
        <v>44497</v>
      </c>
      <c r="H12450" t="s">
        <v>77</v>
      </c>
      <c r="I12450" t="s">
        <v>78</v>
      </c>
      <c r="J12450" s="7">
        <v>45966</v>
      </c>
      <c r="K12450" s="7">
        <v>45973</v>
      </c>
      <c r="L12450" s="7">
        <v>44497</v>
      </c>
      <c r="M12450" t="s">
        <v>77</v>
      </c>
      <c r="N12450" t="s">
        <v>79</v>
      </c>
      <c r="O12450">
        <v>2026</v>
      </c>
      <c r="P12450" s="2">
        <v>2</v>
      </c>
      <c r="Q12450" t="s">
        <v>80</v>
      </c>
      <c r="R12450" s="8">
        <v>46267</v>
      </c>
      <c r="S12450" s="2">
        <v>1</v>
      </c>
      <c r="T12450" s="2" t="s">
        <v>81</v>
      </c>
    </row>
    <row r="12451" spans="1:20" x14ac:dyDescent="0.25">
      <c r="A12451">
        <v>1120637014</v>
      </c>
      <c r="B12451">
        <v>121596592</v>
      </c>
      <c r="C12451" t="s">
        <v>91</v>
      </c>
      <c r="D12451" t="s">
        <v>88</v>
      </c>
      <c r="E12451" t="s">
        <v>76</v>
      </c>
      <c r="F12451" s="7">
        <v>44371</v>
      </c>
      <c r="G12451" s="7">
        <v>46197</v>
      </c>
      <c r="H12451" t="s">
        <v>77</v>
      </c>
      <c r="I12451" t="s">
        <v>84</v>
      </c>
      <c r="J12451" s="7">
        <v>46192</v>
      </c>
      <c r="K12451" s="7">
        <v>45772</v>
      </c>
      <c r="L12451" s="7">
        <v>46197</v>
      </c>
      <c r="M12451" t="s">
        <v>77</v>
      </c>
      <c r="N12451" t="s">
        <v>79</v>
      </c>
      <c r="O12451">
        <v>2026</v>
      </c>
      <c r="P12451" s="2">
        <v>2</v>
      </c>
      <c r="Q12451" t="s">
        <v>80</v>
      </c>
      <c r="R12451" s="8">
        <v>46267</v>
      </c>
      <c r="S12451" s="2">
        <v>1</v>
      </c>
      <c r="T12451" s="2" t="s">
        <v>81</v>
      </c>
    </row>
    <row r="12452" spans="1:20" x14ac:dyDescent="0.25">
      <c r="A12452">
        <v>1120637031</v>
      </c>
      <c r="B12452">
        <v>121609856</v>
      </c>
      <c r="C12452" t="s">
        <v>97</v>
      </c>
      <c r="D12452" t="s">
        <v>83</v>
      </c>
      <c r="E12452" t="s">
        <v>76</v>
      </c>
      <c r="F12452" s="7">
        <v>44373</v>
      </c>
      <c r="G12452" s="7">
        <v>46199</v>
      </c>
      <c r="H12452" t="s">
        <v>77</v>
      </c>
      <c r="I12452" t="s">
        <v>84</v>
      </c>
      <c r="J12452" s="7">
        <v>45417</v>
      </c>
      <c r="K12452" s="7">
        <v>45892</v>
      </c>
      <c r="L12452" s="7">
        <v>46199</v>
      </c>
      <c r="M12452" t="s">
        <v>77</v>
      </c>
      <c r="N12452" t="s">
        <v>79</v>
      </c>
      <c r="O12452">
        <v>2026</v>
      </c>
      <c r="P12452" s="2">
        <v>2</v>
      </c>
      <c r="Q12452" t="s">
        <v>80</v>
      </c>
      <c r="R12452" s="8">
        <v>46267</v>
      </c>
      <c r="S12452" s="2">
        <v>1</v>
      </c>
      <c r="T12452" s="2" t="s">
        <v>81</v>
      </c>
    </row>
    <row r="12453" spans="1:20" x14ac:dyDescent="0.25">
      <c r="A12453">
        <v>1120637182</v>
      </c>
      <c r="B12453">
        <v>121706105</v>
      </c>
      <c r="C12453" t="s">
        <v>74</v>
      </c>
      <c r="D12453" t="s">
        <v>83</v>
      </c>
      <c r="E12453" t="s">
        <v>76</v>
      </c>
      <c r="F12453" s="7">
        <v>44364</v>
      </c>
      <c r="G12453" s="7">
        <v>46190</v>
      </c>
      <c r="H12453" t="s">
        <v>77</v>
      </c>
      <c r="I12453" t="s">
        <v>84</v>
      </c>
      <c r="J12453" s="7">
        <v>46102</v>
      </c>
      <c r="K12453" s="7">
        <v>45864</v>
      </c>
      <c r="L12453" s="7">
        <v>46190</v>
      </c>
      <c r="M12453" t="s">
        <v>77</v>
      </c>
      <c r="N12453" t="s">
        <v>79</v>
      </c>
      <c r="O12453">
        <v>2026</v>
      </c>
      <c r="P12453" s="2">
        <v>2</v>
      </c>
      <c r="Q12453" t="s">
        <v>80</v>
      </c>
      <c r="R12453" s="8">
        <v>46267</v>
      </c>
      <c r="S12453" s="2">
        <v>1</v>
      </c>
      <c r="T12453" s="2" t="s">
        <v>81</v>
      </c>
    </row>
    <row r="12454" spans="1:20" x14ac:dyDescent="0.25">
      <c r="A12454">
        <v>1120637183</v>
      </c>
      <c r="B12454">
        <v>121706105</v>
      </c>
      <c r="C12454" t="s">
        <v>74</v>
      </c>
      <c r="D12454" t="s">
        <v>83</v>
      </c>
      <c r="E12454" t="s">
        <v>76</v>
      </c>
      <c r="F12454" s="7">
        <v>44364</v>
      </c>
      <c r="G12454" s="7">
        <v>46190</v>
      </c>
      <c r="H12454" t="s">
        <v>77</v>
      </c>
      <c r="I12454" t="s">
        <v>84</v>
      </c>
      <c r="J12454" s="7">
        <v>46102</v>
      </c>
      <c r="K12454" s="7">
        <v>46149</v>
      </c>
      <c r="L12454" s="7">
        <v>46190</v>
      </c>
      <c r="M12454" t="s">
        <v>77</v>
      </c>
      <c r="N12454" t="s">
        <v>79</v>
      </c>
      <c r="O12454">
        <v>2026</v>
      </c>
      <c r="P12454" s="2">
        <v>2</v>
      </c>
      <c r="Q12454" t="s">
        <v>80</v>
      </c>
      <c r="R12454" s="8">
        <v>46267</v>
      </c>
      <c r="S12454" s="2">
        <v>1</v>
      </c>
      <c r="T12454" s="2" t="s">
        <v>81</v>
      </c>
    </row>
    <row r="12455" spans="1:20" x14ac:dyDescent="0.25">
      <c r="A12455">
        <v>1120637460</v>
      </c>
      <c r="B12455">
        <v>121844368</v>
      </c>
      <c r="C12455" t="s">
        <v>93</v>
      </c>
      <c r="D12455" t="s">
        <v>75</v>
      </c>
      <c r="E12455" t="s">
        <v>76</v>
      </c>
      <c r="F12455" s="7">
        <v>44412</v>
      </c>
      <c r="G12455" s="7">
        <v>44777</v>
      </c>
      <c r="H12455" t="s">
        <v>86</v>
      </c>
      <c r="I12455" t="s">
        <v>87</v>
      </c>
      <c r="J12455" s="7">
        <v>46055</v>
      </c>
      <c r="K12455" s="7">
        <v>46071</v>
      </c>
      <c r="L12455" s="7">
        <v>44777</v>
      </c>
      <c r="M12455" t="s">
        <v>86</v>
      </c>
      <c r="N12455" t="s">
        <v>79</v>
      </c>
      <c r="O12455">
        <v>2026</v>
      </c>
      <c r="P12455" s="2">
        <v>2</v>
      </c>
      <c r="Q12455" t="s">
        <v>80</v>
      </c>
      <c r="R12455" s="8">
        <v>46267</v>
      </c>
      <c r="S12455" s="2">
        <v>1</v>
      </c>
      <c r="T12455" s="2" t="s">
        <v>81</v>
      </c>
    </row>
    <row r="12456" spans="1:20" x14ac:dyDescent="0.25">
      <c r="A12456">
        <v>1120638134</v>
      </c>
      <c r="B12456">
        <v>122139983</v>
      </c>
      <c r="C12456" t="s">
        <v>82</v>
      </c>
      <c r="D12456" t="s">
        <v>75</v>
      </c>
      <c r="E12456" t="s">
        <v>76</v>
      </c>
      <c r="F12456" s="7">
        <v>44471</v>
      </c>
      <c r="G12456" s="7">
        <v>44836</v>
      </c>
      <c r="H12456" t="s">
        <v>77</v>
      </c>
      <c r="I12456" t="s">
        <v>89</v>
      </c>
      <c r="J12456" s="7">
        <v>46161</v>
      </c>
      <c r="K12456" s="7">
        <v>46184</v>
      </c>
      <c r="L12456" s="7">
        <v>44836</v>
      </c>
      <c r="M12456" t="s">
        <v>77</v>
      </c>
      <c r="N12456" t="s">
        <v>79</v>
      </c>
      <c r="O12456">
        <v>2026</v>
      </c>
      <c r="P12456" s="2">
        <v>2</v>
      </c>
      <c r="Q12456" t="s">
        <v>80</v>
      </c>
      <c r="R12456" s="8">
        <v>46267</v>
      </c>
      <c r="S12456" s="2">
        <v>1</v>
      </c>
      <c r="T12456" s="2" t="s">
        <v>81</v>
      </c>
    </row>
    <row r="12457" spans="1:20" x14ac:dyDescent="0.25">
      <c r="A12457">
        <v>1120639767</v>
      </c>
      <c r="B12457">
        <v>123652614</v>
      </c>
      <c r="C12457" t="s">
        <v>97</v>
      </c>
      <c r="D12457" t="s">
        <v>88</v>
      </c>
      <c r="E12457" t="s">
        <v>76</v>
      </c>
      <c r="F12457" s="7">
        <v>44701</v>
      </c>
      <c r="G12457" s="7">
        <v>45066</v>
      </c>
      <c r="H12457" t="s">
        <v>77</v>
      </c>
      <c r="I12457" t="s">
        <v>78</v>
      </c>
      <c r="J12457" s="7">
        <v>45827</v>
      </c>
      <c r="K12457" s="7">
        <v>45832</v>
      </c>
      <c r="L12457" s="7">
        <v>45066</v>
      </c>
      <c r="M12457" t="s">
        <v>77</v>
      </c>
      <c r="N12457" t="s">
        <v>92</v>
      </c>
      <c r="O12457">
        <v>2026</v>
      </c>
      <c r="P12457" s="2">
        <v>2</v>
      </c>
      <c r="Q12457" t="s">
        <v>80</v>
      </c>
      <c r="R12457" s="8">
        <v>46267</v>
      </c>
      <c r="S12457" s="2">
        <v>1</v>
      </c>
      <c r="T12457" s="2" t="s">
        <v>81</v>
      </c>
    </row>
    <row r="12458" spans="1:20" x14ac:dyDescent="0.25">
      <c r="A12458">
        <v>1120640150</v>
      </c>
      <c r="B12458">
        <v>123859046</v>
      </c>
      <c r="C12458" t="s">
        <v>74</v>
      </c>
      <c r="D12458" t="s">
        <v>83</v>
      </c>
      <c r="E12458" t="s">
        <v>76</v>
      </c>
      <c r="F12458" s="7">
        <v>44728</v>
      </c>
      <c r="G12458" s="7">
        <v>46554</v>
      </c>
      <c r="H12458" t="s">
        <v>77</v>
      </c>
      <c r="I12458" t="s">
        <v>78</v>
      </c>
      <c r="J12458" s="7">
        <v>45588</v>
      </c>
      <c r="K12458" s="7">
        <v>45859</v>
      </c>
      <c r="L12458" s="7">
        <v>46554</v>
      </c>
      <c r="M12458" t="s">
        <v>77</v>
      </c>
      <c r="N12458" t="s">
        <v>92</v>
      </c>
      <c r="O12458">
        <v>2026</v>
      </c>
      <c r="P12458" s="2">
        <v>2</v>
      </c>
      <c r="Q12458" t="s">
        <v>80</v>
      </c>
      <c r="R12458" s="8">
        <v>46267</v>
      </c>
      <c r="S12458" s="2">
        <v>1</v>
      </c>
      <c r="T12458" s="2" t="s">
        <v>81</v>
      </c>
    </row>
    <row r="12459" spans="1:20" x14ac:dyDescent="0.25">
      <c r="A12459">
        <v>1120640220</v>
      </c>
      <c r="B12459">
        <v>123884254</v>
      </c>
      <c r="C12459" t="s">
        <v>82</v>
      </c>
      <c r="D12459" t="s">
        <v>75</v>
      </c>
      <c r="E12459" t="s">
        <v>76</v>
      </c>
      <c r="F12459" s="7">
        <v>44733</v>
      </c>
      <c r="G12459" s="7">
        <v>45098</v>
      </c>
      <c r="H12459" t="s">
        <v>77</v>
      </c>
      <c r="I12459" t="s">
        <v>78</v>
      </c>
      <c r="J12459" s="7"/>
      <c r="K12459" s="7">
        <v>44808</v>
      </c>
      <c r="L12459" s="7">
        <v>45098</v>
      </c>
      <c r="M12459" t="s">
        <v>77</v>
      </c>
      <c r="N12459"/>
      <c r="O12459">
        <v>2026</v>
      </c>
      <c r="P12459" s="2">
        <v>2</v>
      </c>
      <c r="Q12459" t="s">
        <v>80</v>
      </c>
      <c r="R12459" s="8">
        <v>46267</v>
      </c>
      <c r="S12459" s="2">
        <v>1</v>
      </c>
      <c r="T12459" s="2" t="s">
        <v>81</v>
      </c>
    </row>
    <row r="12460" spans="1:20" x14ac:dyDescent="0.25">
      <c r="A12460">
        <v>1120640402</v>
      </c>
      <c r="B12460">
        <v>123963368</v>
      </c>
      <c r="C12460" t="s">
        <v>74</v>
      </c>
      <c r="D12460" t="s">
        <v>88</v>
      </c>
      <c r="E12460" t="s">
        <v>76</v>
      </c>
      <c r="F12460" s="7">
        <v>44742</v>
      </c>
      <c r="G12460" s="7">
        <v>45107</v>
      </c>
      <c r="H12460" t="s">
        <v>77</v>
      </c>
      <c r="I12460" t="s">
        <v>78</v>
      </c>
      <c r="J12460" s="7">
        <v>45580</v>
      </c>
      <c r="K12460" s="7">
        <v>45770</v>
      </c>
      <c r="L12460" s="7">
        <v>45107</v>
      </c>
      <c r="M12460" t="s">
        <v>77</v>
      </c>
      <c r="N12460" t="s">
        <v>92</v>
      </c>
      <c r="O12460">
        <v>2026</v>
      </c>
      <c r="P12460" s="2">
        <v>2</v>
      </c>
      <c r="Q12460" t="s">
        <v>80</v>
      </c>
      <c r="R12460" s="8">
        <v>46267</v>
      </c>
      <c r="S12460" s="2">
        <v>1</v>
      </c>
      <c r="T12460" s="2" t="s">
        <v>81</v>
      </c>
    </row>
    <row r="12461" spans="1:20" x14ac:dyDescent="0.25">
      <c r="A12461">
        <v>1120640469</v>
      </c>
      <c r="B12461">
        <v>123997190</v>
      </c>
      <c r="C12461" t="s">
        <v>82</v>
      </c>
      <c r="D12461" t="s">
        <v>83</v>
      </c>
      <c r="E12461" t="s">
        <v>76</v>
      </c>
      <c r="F12461" s="7">
        <v>44747</v>
      </c>
      <c r="G12461" s="7">
        <v>44931</v>
      </c>
      <c r="H12461" t="s">
        <v>77</v>
      </c>
      <c r="I12461" t="s">
        <v>84</v>
      </c>
      <c r="J12461" s="7">
        <v>45484</v>
      </c>
      <c r="K12461" s="7">
        <v>45748</v>
      </c>
      <c r="L12461" s="7">
        <v>44931</v>
      </c>
      <c r="M12461" t="s">
        <v>77</v>
      </c>
      <c r="N12461" t="s">
        <v>79</v>
      </c>
      <c r="O12461">
        <v>2026</v>
      </c>
      <c r="P12461" s="2">
        <v>2</v>
      </c>
      <c r="Q12461" t="s">
        <v>80</v>
      </c>
      <c r="R12461" s="8">
        <v>46267</v>
      </c>
      <c r="S12461" s="2">
        <v>1</v>
      </c>
      <c r="T12461" s="2" t="s">
        <v>81</v>
      </c>
    </row>
    <row r="12462" spans="1:20" x14ac:dyDescent="0.25">
      <c r="A12462">
        <v>1120640625</v>
      </c>
      <c r="B12462">
        <v>124089089</v>
      </c>
      <c r="C12462" t="s">
        <v>90</v>
      </c>
      <c r="D12462" t="s">
        <v>88</v>
      </c>
      <c r="E12462" t="s">
        <v>76</v>
      </c>
      <c r="F12462" s="7">
        <v>44757</v>
      </c>
      <c r="G12462" s="7">
        <v>45122</v>
      </c>
      <c r="H12462" t="s">
        <v>77</v>
      </c>
      <c r="I12462" t="s">
        <v>78</v>
      </c>
      <c r="J12462" s="7">
        <v>45509</v>
      </c>
      <c r="K12462" s="7">
        <v>44768</v>
      </c>
      <c r="L12462" s="7">
        <v>45122</v>
      </c>
      <c r="M12462" t="s">
        <v>77</v>
      </c>
      <c r="N12462" t="s">
        <v>79</v>
      </c>
      <c r="O12462">
        <v>2026</v>
      </c>
      <c r="P12462" s="2">
        <v>2</v>
      </c>
      <c r="Q12462" t="s">
        <v>80</v>
      </c>
      <c r="R12462" s="8">
        <v>46267</v>
      </c>
      <c r="S12462" s="2">
        <v>1</v>
      </c>
      <c r="T12462" s="2" t="s">
        <v>81</v>
      </c>
    </row>
    <row r="12463" spans="1:20" x14ac:dyDescent="0.25">
      <c r="A12463">
        <v>1120640688</v>
      </c>
      <c r="B12463">
        <v>124112010</v>
      </c>
      <c r="C12463" t="s">
        <v>82</v>
      </c>
      <c r="D12463" t="s">
        <v>88</v>
      </c>
      <c r="E12463" t="s">
        <v>76</v>
      </c>
      <c r="F12463" s="7">
        <v>44760</v>
      </c>
      <c r="G12463" s="7">
        <v>46586</v>
      </c>
      <c r="H12463" t="s">
        <v>77</v>
      </c>
      <c r="I12463" t="s">
        <v>78</v>
      </c>
      <c r="J12463" s="7">
        <v>45607</v>
      </c>
      <c r="K12463" s="7">
        <v>44851</v>
      </c>
      <c r="L12463" s="7">
        <v>46586</v>
      </c>
      <c r="M12463" t="s">
        <v>77</v>
      </c>
      <c r="N12463" t="s">
        <v>79</v>
      </c>
      <c r="O12463">
        <v>2026</v>
      </c>
      <c r="P12463" s="2">
        <v>2</v>
      </c>
      <c r="Q12463" t="s">
        <v>80</v>
      </c>
      <c r="R12463" s="8">
        <v>46267</v>
      </c>
      <c r="S12463" s="2">
        <v>1</v>
      </c>
      <c r="T12463" s="2" t="s">
        <v>81</v>
      </c>
    </row>
    <row r="12464" spans="1:20" x14ac:dyDescent="0.25">
      <c r="A12464">
        <v>1120640801</v>
      </c>
      <c r="B12464">
        <v>124165108</v>
      </c>
      <c r="C12464" t="s">
        <v>91</v>
      </c>
      <c r="D12464" t="s">
        <v>83</v>
      </c>
      <c r="E12464" t="s">
        <v>76</v>
      </c>
      <c r="F12464" s="7">
        <v>44768</v>
      </c>
      <c r="G12464" s="7">
        <v>44952</v>
      </c>
      <c r="H12464" t="s">
        <v>77</v>
      </c>
      <c r="I12464" t="s">
        <v>78</v>
      </c>
      <c r="J12464" s="7">
        <v>45845</v>
      </c>
      <c r="K12464" s="7">
        <v>45505</v>
      </c>
      <c r="L12464" s="7">
        <v>44952</v>
      </c>
      <c r="M12464" t="s">
        <v>77</v>
      </c>
      <c r="N12464" t="s">
        <v>92</v>
      </c>
      <c r="O12464">
        <v>2026</v>
      </c>
      <c r="P12464" s="2">
        <v>2</v>
      </c>
      <c r="Q12464" t="s">
        <v>80</v>
      </c>
      <c r="R12464" s="8">
        <v>46267</v>
      </c>
      <c r="S12464" s="2">
        <v>1</v>
      </c>
      <c r="T12464" s="2" t="s">
        <v>81</v>
      </c>
    </row>
    <row r="12465" spans="1:20" x14ac:dyDescent="0.25">
      <c r="A12465">
        <v>1120640939</v>
      </c>
      <c r="B12465">
        <v>124219774</v>
      </c>
      <c r="C12465" t="s">
        <v>98</v>
      </c>
      <c r="D12465" t="s">
        <v>75</v>
      </c>
      <c r="E12465" t="s">
        <v>76</v>
      </c>
      <c r="F12465" s="7">
        <v>44776</v>
      </c>
      <c r="G12465" s="7">
        <v>46602</v>
      </c>
      <c r="H12465" t="s">
        <v>77</v>
      </c>
      <c r="I12465" t="s">
        <v>78</v>
      </c>
      <c r="J12465" s="7"/>
      <c r="K12465" s="7">
        <v>46035</v>
      </c>
      <c r="L12465" s="7">
        <v>46602</v>
      </c>
      <c r="M12465" t="s">
        <v>77</v>
      </c>
      <c r="N12465"/>
      <c r="O12465">
        <v>2026</v>
      </c>
      <c r="P12465" s="2">
        <v>2</v>
      </c>
      <c r="Q12465" t="s">
        <v>80</v>
      </c>
      <c r="R12465" s="8">
        <v>46267</v>
      </c>
      <c r="S12465" s="2">
        <v>1</v>
      </c>
      <c r="T12465" s="2" t="s">
        <v>81</v>
      </c>
    </row>
    <row r="12466" spans="1:20" x14ac:dyDescent="0.25">
      <c r="A12466">
        <v>1120641446</v>
      </c>
      <c r="B12466">
        <v>124376735</v>
      </c>
      <c r="C12466" t="s">
        <v>96</v>
      </c>
      <c r="D12466" t="s">
        <v>75</v>
      </c>
      <c r="E12466" t="s">
        <v>76</v>
      </c>
      <c r="F12466" s="7">
        <v>44799</v>
      </c>
      <c r="G12466" s="7">
        <v>45164</v>
      </c>
      <c r="H12466" t="s">
        <v>86</v>
      </c>
      <c r="I12466" t="s">
        <v>87</v>
      </c>
      <c r="J12466" s="7"/>
      <c r="K12466" s="7">
        <v>46027</v>
      </c>
      <c r="L12466" s="7">
        <v>45164</v>
      </c>
      <c r="M12466" t="s">
        <v>86</v>
      </c>
      <c r="N12466"/>
      <c r="O12466">
        <v>2026</v>
      </c>
      <c r="P12466" s="2">
        <v>2</v>
      </c>
      <c r="Q12466" t="s">
        <v>80</v>
      </c>
      <c r="R12466" s="8">
        <v>46267</v>
      </c>
      <c r="S12466" s="2">
        <v>1</v>
      </c>
      <c r="T12466" s="2" t="s">
        <v>81</v>
      </c>
    </row>
    <row r="12467" spans="1:20" x14ac:dyDescent="0.25">
      <c r="A12467">
        <v>1120641656</v>
      </c>
      <c r="B12467">
        <v>124489095</v>
      </c>
      <c r="C12467" t="s">
        <v>85</v>
      </c>
      <c r="D12467" t="s">
        <v>75</v>
      </c>
      <c r="E12467" t="s">
        <v>76</v>
      </c>
      <c r="F12467" s="7">
        <v>44816</v>
      </c>
      <c r="G12467" s="7">
        <v>45181</v>
      </c>
      <c r="H12467" t="s">
        <v>86</v>
      </c>
      <c r="I12467" t="s">
        <v>87</v>
      </c>
      <c r="J12467" s="7">
        <v>45194</v>
      </c>
      <c r="K12467" s="7">
        <v>44818</v>
      </c>
      <c r="L12467" s="7">
        <v>45181</v>
      </c>
      <c r="M12467" t="s">
        <v>86</v>
      </c>
      <c r="N12467" t="s">
        <v>92</v>
      </c>
      <c r="O12467">
        <v>2026</v>
      </c>
      <c r="P12467" s="2">
        <v>2</v>
      </c>
      <c r="Q12467" t="s">
        <v>80</v>
      </c>
      <c r="R12467" s="8">
        <v>46267</v>
      </c>
      <c r="S12467" s="2">
        <v>1</v>
      </c>
      <c r="T12467" s="2" t="s">
        <v>81</v>
      </c>
    </row>
    <row r="12468" spans="1:20" x14ac:dyDescent="0.25">
      <c r="A12468">
        <v>1120642972</v>
      </c>
      <c r="B12468">
        <v>125975222</v>
      </c>
      <c r="C12468" t="s">
        <v>82</v>
      </c>
      <c r="D12468" t="s">
        <v>88</v>
      </c>
      <c r="E12468" t="s">
        <v>76</v>
      </c>
      <c r="F12468" s="7">
        <v>45038</v>
      </c>
      <c r="G12468" s="7">
        <v>45404</v>
      </c>
      <c r="H12468" t="s">
        <v>77</v>
      </c>
      <c r="I12468" t="s">
        <v>78</v>
      </c>
      <c r="J12468" s="7">
        <v>46203</v>
      </c>
      <c r="K12468" s="7">
        <v>45102</v>
      </c>
      <c r="L12468" s="7">
        <v>45404</v>
      </c>
      <c r="M12468" t="s">
        <v>77</v>
      </c>
      <c r="N12468" t="s">
        <v>79</v>
      </c>
      <c r="O12468">
        <v>2026</v>
      </c>
      <c r="P12468" s="2">
        <v>2</v>
      </c>
      <c r="Q12468" t="s">
        <v>80</v>
      </c>
      <c r="R12468" s="8">
        <v>46267</v>
      </c>
      <c r="S12468" s="2">
        <v>1</v>
      </c>
      <c r="T12468" s="2" t="s">
        <v>81</v>
      </c>
    </row>
    <row r="12469" spans="1:20" x14ac:dyDescent="0.25">
      <c r="A12469">
        <v>1120643482</v>
      </c>
      <c r="B12469">
        <v>126211461</v>
      </c>
      <c r="C12469" t="s">
        <v>82</v>
      </c>
      <c r="D12469" t="s">
        <v>75</v>
      </c>
      <c r="E12469" t="s">
        <v>76</v>
      </c>
      <c r="F12469" s="7">
        <v>45069</v>
      </c>
      <c r="G12469" s="7">
        <v>46896</v>
      </c>
      <c r="H12469" t="s">
        <v>77</v>
      </c>
      <c r="I12469" t="s">
        <v>78</v>
      </c>
      <c r="J12469" s="7">
        <v>46120</v>
      </c>
      <c r="K12469" s="7">
        <v>45070</v>
      </c>
      <c r="L12469" s="7">
        <v>46896</v>
      </c>
      <c r="M12469" t="s">
        <v>77</v>
      </c>
      <c r="N12469" t="s">
        <v>79</v>
      </c>
      <c r="O12469">
        <v>2026</v>
      </c>
      <c r="P12469" s="2">
        <v>2</v>
      </c>
      <c r="Q12469" t="s">
        <v>80</v>
      </c>
      <c r="R12469" s="8">
        <v>46267</v>
      </c>
      <c r="S12469" s="2">
        <v>1</v>
      </c>
      <c r="T12469" s="2" t="s">
        <v>81</v>
      </c>
    </row>
    <row r="12470" spans="1:20" x14ac:dyDescent="0.25">
      <c r="A12470">
        <v>1120643679</v>
      </c>
      <c r="B12470">
        <v>126318887</v>
      </c>
      <c r="C12470" t="s">
        <v>82</v>
      </c>
      <c r="D12470" t="s">
        <v>88</v>
      </c>
      <c r="E12470" t="s">
        <v>76</v>
      </c>
      <c r="F12470" s="7">
        <v>45085</v>
      </c>
      <c r="G12470" s="7">
        <v>45451</v>
      </c>
      <c r="H12470" t="s">
        <v>77</v>
      </c>
      <c r="I12470" t="s">
        <v>78</v>
      </c>
      <c r="J12470" s="7">
        <v>45437</v>
      </c>
      <c r="K12470" s="7">
        <v>45747</v>
      </c>
      <c r="L12470" s="7">
        <v>45451</v>
      </c>
      <c r="M12470" t="s">
        <v>77</v>
      </c>
      <c r="N12470" t="s">
        <v>79</v>
      </c>
      <c r="O12470">
        <v>2026</v>
      </c>
      <c r="P12470" s="2">
        <v>2</v>
      </c>
      <c r="Q12470" t="s">
        <v>80</v>
      </c>
      <c r="R12470" s="8">
        <v>46267</v>
      </c>
      <c r="S12470" s="2">
        <v>1</v>
      </c>
      <c r="T12470" s="2" t="s">
        <v>81</v>
      </c>
    </row>
    <row r="12471" spans="1:20" x14ac:dyDescent="0.25">
      <c r="A12471">
        <v>1120643687</v>
      </c>
      <c r="B12471">
        <v>126321541</v>
      </c>
      <c r="C12471" t="s">
        <v>93</v>
      </c>
      <c r="D12471" t="s">
        <v>75</v>
      </c>
      <c r="E12471" t="s">
        <v>76</v>
      </c>
      <c r="F12471" s="7">
        <v>45085</v>
      </c>
      <c r="G12471" s="7">
        <v>45451</v>
      </c>
      <c r="H12471" t="s">
        <v>77</v>
      </c>
      <c r="I12471" t="s">
        <v>78</v>
      </c>
      <c r="J12471" s="7"/>
      <c r="K12471" s="7">
        <v>45090</v>
      </c>
      <c r="L12471" s="7">
        <v>45451</v>
      </c>
      <c r="M12471" t="s">
        <v>77</v>
      </c>
      <c r="N12471"/>
      <c r="O12471">
        <v>2026</v>
      </c>
      <c r="P12471" s="2">
        <v>2</v>
      </c>
      <c r="Q12471" t="s">
        <v>80</v>
      </c>
      <c r="R12471" s="8">
        <v>46267</v>
      </c>
      <c r="S12471" s="2">
        <v>1</v>
      </c>
      <c r="T12471" s="2" t="s">
        <v>81</v>
      </c>
    </row>
    <row r="12472" spans="1:20" x14ac:dyDescent="0.25">
      <c r="A12472">
        <v>1120643717</v>
      </c>
      <c r="B12472">
        <v>126352019</v>
      </c>
      <c r="C12472" t="s">
        <v>85</v>
      </c>
      <c r="D12472" t="s">
        <v>88</v>
      </c>
      <c r="E12472" t="s">
        <v>76</v>
      </c>
      <c r="F12472" s="7">
        <v>45089</v>
      </c>
      <c r="G12472" s="7">
        <v>45455</v>
      </c>
      <c r="H12472" t="s">
        <v>86</v>
      </c>
      <c r="I12472" t="s">
        <v>87</v>
      </c>
      <c r="J12472" s="7">
        <v>46067</v>
      </c>
      <c r="K12472" s="7">
        <v>46080</v>
      </c>
      <c r="L12472" s="7">
        <v>45455</v>
      </c>
      <c r="M12472" t="s">
        <v>86</v>
      </c>
      <c r="N12472" t="s">
        <v>79</v>
      </c>
      <c r="O12472">
        <v>2026</v>
      </c>
      <c r="P12472" s="2">
        <v>2</v>
      </c>
      <c r="Q12472" t="s">
        <v>80</v>
      </c>
      <c r="R12472" s="8">
        <v>46267</v>
      </c>
      <c r="S12472" s="2">
        <v>1</v>
      </c>
      <c r="T12472" s="2" t="s">
        <v>81</v>
      </c>
    </row>
    <row r="12473" spans="1:20" x14ac:dyDescent="0.25">
      <c r="A12473">
        <v>1120643829</v>
      </c>
      <c r="B12473">
        <v>126412275</v>
      </c>
      <c r="C12473" t="s">
        <v>82</v>
      </c>
      <c r="D12473" t="s">
        <v>75</v>
      </c>
      <c r="E12473" t="s">
        <v>76</v>
      </c>
      <c r="F12473" s="7">
        <v>45097</v>
      </c>
      <c r="G12473" s="7">
        <v>45463</v>
      </c>
      <c r="H12473" t="s">
        <v>77</v>
      </c>
      <c r="I12473" t="s">
        <v>78</v>
      </c>
      <c r="J12473" s="7"/>
      <c r="K12473" s="7">
        <v>46086</v>
      </c>
      <c r="L12473" s="7">
        <v>45463</v>
      </c>
      <c r="M12473" t="s">
        <v>77</v>
      </c>
      <c r="N12473"/>
      <c r="O12473">
        <v>2026</v>
      </c>
      <c r="P12473" s="2">
        <v>2</v>
      </c>
      <c r="Q12473" t="s">
        <v>80</v>
      </c>
      <c r="R12473" s="8">
        <v>46267</v>
      </c>
      <c r="S12473" s="2">
        <v>1</v>
      </c>
      <c r="T12473" s="2" t="s">
        <v>81</v>
      </c>
    </row>
    <row r="12474" spans="1:20" x14ac:dyDescent="0.25">
      <c r="A12474">
        <v>1120644076</v>
      </c>
      <c r="B12474">
        <v>126525677</v>
      </c>
      <c r="C12474" t="s">
        <v>82</v>
      </c>
      <c r="D12474" t="s">
        <v>88</v>
      </c>
      <c r="E12474" t="s">
        <v>76</v>
      </c>
      <c r="F12474" s="7">
        <v>45114</v>
      </c>
      <c r="G12474" s="7">
        <v>45480</v>
      </c>
      <c r="H12474" t="s">
        <v>77</v>
      </c>
      <c r="I12474" t="s">
        <v>84</v>
      </c>
      <c r="J12474" s="7">
        <v>45722</v>
      </c>
      <c r="K12474" s="7">
        <v>45748</v>
      </c>
      <c r="L12474" s="7">
        <v>45480</v>
      </c>
      <c r="M12474" t="s">
        <v>77</v>
      </c>
      <c r="N12474" t="s">
        <v>79</v>
      </c>
      <c r="O12474">
        <v>2026</v>
      </c>
      <c r="P12474" s="2">
        <v>2</v>
      </c>
      <c r="Q12474" t="s">
        <v>80</v>
      </c>
      <c r="R12474" s="8">
        <v>46267</v>
      </c>
      <c r="S12474" s="2">
        <v>1</v>
      </c>
      <c r="T12474" s="2" t="s">
        <v>81</v>
      </c>
    </row>
    <row r="12475" spans="1:20" x14ac:dyDescent="0.25">
      <c r="A12475">
        <v>1120644689</v>
      </c>
      <c r="B12475">
        <v>126760997</v>
      </c>
      <c r="C12475" t="s">
        <v>91</v>
      </c>
      <c r="D12475" t="s">
        <v>88</v>
      </c>
      <c r="E12475" t="s">
        <v>76</v>
      </c>
      <c r="F12475" s="7">
        <v>45145</v>
      </c>
      <c r="G12475" s="7">
        <v>45511</v>
      </c>
      <c r="H12475" t="s">
        <v>77</v>
      </c>
      <c r="I12475" t="s">
        <v>89</v>
      </c>
      <c r="J12475" s="7">
        <v>46151</v>
      </c>
      <c r="K12475" s="7">
        <v>45146</v>
      </c>
      <c r="L12475" s="7">
        <v>45511</v>
      </c>
      <c r="M12475" t="s">
        <v>77</v>
      </c>
      <c r="N12475" t="s">
        <v>79</v>
      </c>
      <c r="O12475">
        <v>2026</v>
      </c>
      <c r="P12475" s="2">
        <v>2</v>
      </c>
      <c r="Q12475" t="s">
        <v>80</v>
      </c>
      <c r="R12475" s="8">
        <v>46267</v>
      </c>
      <c r="S12475" s="2">
        <v>1</v>
      </c>
      <c r="T12475" s="2" t="s">
        <v>81</v>
      </c>
    </row>
    <row r="12476" spans="1:20" x14ac:dyDescent="0.25">
      <c r="A12476">
        <v>1120644691</v>
      </c>
      <c r="B12476">
        <v>126760997</v>
      </c>
      <c r="C12476" t="s">
        <v>91</v>
      </c>
      <c r="D12476" t="s">
        <v>88</v>
      </c>
      <c r="E12476" t="s">
        <v>76</v>
      </c>
      <c r="F12476" s="7">
        <v>45145</v>
      </c>
      <c r="G12476" s="7">
        <v>45511</v>
      </c>
      <c r="H12476" t="s">
        <v>77</v>
      </c>
      <c r="I12476" t="s">
        <v>89</v>
      </c>
      <c r="J12476" s="7">
        <v>46151</v>
      </c>
      <c r="K12476" s="7">
        <v>45833</v>
      </c>
      <c r="L12476" s="7">
        <v>45511</v>
      </c>
      <c r="M12476" t="s">
        <v>77</v>
      </c>
      <c r="N12476" t="s">
        <v>79</v>
      </c>
      <c r="O12476">
        <v>2026</v>
      </c>
      <c r="P12476" s="2">
        <v>2</v>
      </c>
      <c r="Q12476" t="s">
        <v>80</v>
      </c>
      <c r="R12476" s="8">
        <v>46267</v>
      </c>
      <c r="S12476" s="2">
        <v>1</v>
      </c>
      <c r="T12476" s="2" t="s">
        <v>81</v>
      </c>
    </row>
    <row r="12477" spans="1:20" x14ac:dyDescent="0.25">
      <c r="A12477">
        <v>1120645038</v>
      </c>
      <c r="B12477">
        <v>126901439</v>
      </c>
      <c r="C12477" t="s">
        <v>74</v>
      </c>
      <c r="D12477" t="s">
        <v>88</v>
      </c>
      <c r="E12477" t="s">
        <v>76</v>
      </c>
      <c r="F12477" s="7">
        <v>45162</v>
      </c>
      <c r="G12477" s="7">
        <v>45528</v>
      </c>
      <c r="H12477" t="s">
        <v>86</v>
      </c>
      <c r="I12477" t="s">
        <v>87</v>
      </c>
      <c r="J12477" s="7">
        <v>45845</v>
      </c>
      <c r="K12477" s="7">
        <v>45163</v>
      </c>
      <c r="L12477" s="7">
        <v>45528</v>
      </c>
      <c r="M12477" t="s">
        <v>86</v>
      </c>
      <c r="N12477" t="s">
        <v>79</v>
      </c>
      <c r="O12477">
        <v>2026</v>
      </c>
      <c r="P12477" s="2">
        <v>2</v>
      </c>
      <c r="Q12477" t="s">
        <v>80</v>
      </c>
      <c r="R12477" s="8">
        <v>46267</v>
      </c>
      <c r="S12477" s="2">
        <v>1</v>
      </c>
      <c r="T12477" s="2" t="s">
        <v>81</v>
      </c>
    </row>
    <row r="12478" spans="1:20" x14ac:dyDescent="0.25">
      <c r="A12478">
        <v>1120645151</v>
      </c>
      <c r="B12478">
        <v>126930814</v>
      </c>
      <c r="C12478" t="s">
        <v>82</v>
      </c>
      <c r="D12478" t="s">
        <v>88</v>
      </c>
      <c r="E12478" t="s">
        <v>76</v>
      </c>
      <c r="F12478" s="7">
        <v>45166</v>
      </c>
      <c r="G12478" s="7">
        <v>45532</v>
      </c>
      <c r="H12478" t="s">
        <v>77</v>
      </c>
      <c r="I12478" t="s">
        <v>78</v>
      </c>
      <c r="J12478" s="7">
        <v>45546</v>
      </c>
      <c r="K12478" s="7">
        <v>45623</v>
      </c>
      <c r="L12478" s="7">
        <v>45532</v>
      </c>
      <c r="M12478" t="s">
        <v>77</v>
      </c>
      <c r="N12478" t="s">
        <v>79</v>
      </c>
      <c r="O12478">
        <v>2026</v>
      </c>
      <c r="P12478" s="2">
        <v>2</v>
      </c>
      <c r="Q12478" t="s">
        <v>80</v>
      </c>
      <c r="R12478" s="8">
        <v>46267</v>
      </c>
      <c r="S12478" s="2">
        <v>1</v>
      </c>
      <c r="T12478" s="2" t="s">
        <v>81</v>
      </c>
    </row>
    <row r="12479" spans="1:20" x14ac:dyDescent="0.25">
      <c r="A12479">
        <v>1120645681</v>
      </c>
      <c r="B12479">
        <v>127128375</v>
      </c>
      <c r="C12479" t="s">
        <v>85</v>
      </c>
      <c r="D12479" t="s">
        <v>88</v>
      </c>
      <c r="E12479" t="s">
        <v>76</v>
      </c>
      <c r="F12479" s="7">
        <v>45194</v>
      </c>
      <c r="G12479" s="7">
        <v>47021</v>
      </c>
      <c r="H12479" t="s">
        <v>77</v>
      </c>
      <c r="I12479" t="s">
        <v>78</v>
      </c>
      <c r="J12479" s="7">
        <v>46088</v>
      </c>
      <c r="K12479" s="7">
        <v>45212</v>
      </c>
      <c r="L12479" s="7">
        <v>47021</v>
      </c>
      <c r="M12479" t="s">
        <v>77</v>
      </c>
      <c r="N12479" t="s">
        <v>79</v>
      </c>
      <c r="O12479">
        <v>2026</v>
      </c>
      <c r="P12479" s="2">
        <v>2</v>
      </c>
      <c r="Q12479" t="s">
        <v>80</v>
      </c>
      <c r="R12479" s="8">
        <v>46267</v>
      </c>
      <c r="S12479" s="2">
        <v>1</v>
      </c>
      <c r="T12479" s="2" t="s">
        <v>81</v>
      </c>
    </row>
    <row r="12480" spans="1:20" x14ac:dyDescent="0.25">
      <c r="A12480">
        <v>1120646993</v>
      </c>
      <c r="B12480">
        <v>128257039</v>
      </c>
      <c r="C12480" t="s">
        <v>91</v>
      </c>
      <c r="D12480" t="s">
        <v>75</v>
      </c>
      <c r="E12480" t="s">
        <v>76</v>
      </c>
      <c r="F12480" s="7">
        <v>45359</v>
      </c>
      <c r="G12480" s="7">
        <v>47185</v>
      </c>
      <c r="H12480" t="s">
        <v>77</v>
      </c>
      <c r="I12480" t="s">
        <v>78</v>
      </c>
      <c r="J12480" s="7"/>
      <c r="K12480" s="7">
        <v>46045</v>
      </c>
      <c r="L12480" s="7">
        <v>47185</v>
      </c>
      <c r="M12480" t="s">
        <v>77</v>
      </c>
      <c r="N12480"/>
      <c r="O12480">
        <v>2026</v>
      </c>
      <c r="P12480" s="2">
        <v>2</v>
      </c>
      <c r="Q12480" t="s">
        <v>80</v>
      </c>
      <c r="R12480" s="8">
        <v>46267</v>
      </c>
      <c r="S12480" s="2">
        <v>1</v>
      </c>
      <c r="T12480" s="2" t="s">
        <v>81</v>
      </c>
    </row>
    <row r="12481" spans="1:20" x14ac:dyDescent="0.25">
      <c r="A12481">
        <v>1120647996</v>
      </c>
      <c r="B12481">
        <v>129256834</v>
      </c>
      <c r="C12481" t="s">
        <v>82</v>
      </c>
      <c r="D12481" t="s">
        <v>75</v>
      </c>
      <c r="E12481" t="s">
        <v>76</v>
      </c>
      <c r="F12481" s="7">
        <v>45494</v>
      </c>
      <c r="G12481" s="7">
        <v>47320</v>
      </c>
      <c r="H12481" t="s">
        <v>77</v>
      </c>
      <c r="I12481" t="s">
        <v>78</v>
      </c>
      <c r="J12481" s="7"/>
      <c r="K12481" s="7">
        <v>46044</v>
      </c>
      <c r="L12481" s="7">
        <v>47320</v>
      </c>
      <c r="M12481" t="s">
        <v>77</v>
      </c>
      <c r="N12481"/>
      <c r="O12481">
        <v>2026</v>
      </c>
      <c r="P12481" s="2">
        <v>2</v>
      </c>
      <c r="Q12481" t="s">
        <v>80</v>
      </c>
      <c r="R12481" s="8">
        <v>46267</v>
      </c>
      <c r="S12481" s="2">
        <v>1</v>
      </c>
      <c r="T12481" s="2" t="s">
        <v>81</v>
      </c>
    </row>
    <row r="12482" spans="1:20" x14ac:dyDescent="0.25">
      <c r="A12482">
        <v>1120648493</v>
      </c>
      <c r="B12482">
        <v>129449869</v>
      </c>
      <c r="C12482" t="s">
        <v>74</v>
      </c>
      <c r="D12482" t="s">
        <v>75</v>
      </c>
      <c r="E12482" t="s">
        <v>76</v>
      </c>
      <c r="F12482" s="7">
        <v>45532</v>
      </c>
      <c r="G12482" s="7">
        <v>46612</v>
      </c>
      <c r="H12482" t="s">
        <v>86</v>
      </c>
      <c r="I12482" t="s">
        <v>87</v>
      </c>
      <c r="J12482" s="7"/>
      <c r="K12482" s="7">
        <v>46037</v>
      </c>
      <c r="L12482" s="7">
        <v>46612</v>
      </c>
      <c r="M12482" t="s">
        <v>86</v>
      </c>
      <c r="N12482"/>
      <c r="O12482">
        <v>2026</v>
      </c>
      <c r="P12482" s="2">
        <v>2</v>
      </c>
      <c r="Q12482" t="s">
        <v>80</v>
      </c>
      <c r="R12482" s="8">
        <v>46267</v>
      </c>
      <c r="S12482" s="2">
        <v>1</v>
      </c>
      <c r="T12482" s="2" t="s">
        <v>81</v>
      </c>
    </row>
    <row r="12483" spans="1:20" x14ac:dyDescent="0.25">
      <c r="A12483">
        <v>1120649824</v>
      </c>
      <c r="B12483">
        <v>130771911</v>
      </c>
      <c r="C12483" t="s">
        <v>85</v>
      </c>
      <c r="D12483" t="s">
        <v>83</v>
      </c>
      <c r="E12483" t="s">
        <v>76</v>
      </c>
      <c r="F12483" s="7">
        <v>45674</v>
      </c>
      <c r="G12483" s="7">
        <v>47500</v>
      </c>
      <c r="H12483" t="s">
        <v>77</v>
      </c>
      <c r="I12483" t="s">
        <v>78</v>
      </c>
      <c r="J12483" s="7">
        <v>45860</v>
      </c>
      <c r="K12483" s="7">
        <v>45678</v>
      </c>
      <c r="L12483" s="7">
        <v>47500</v>
      </c>
      <c r="M12483" t="s">
        <v>77</v>
      </c>
      <c r="N12483" t="s">
        <v>92</v>
      </c>
      <c r="O12483">
        <v>2026</v>
      </c>
      <c r="P12483" s="2">
        <v>2</v>
      </c>
      <c r="Q12483" t="s">
        <v>80</v>
      </c>
      <c r="R12483" s="8">
        <v>46267</v>
      </c>
      <c r="S12483" s="2">
        <v>1</v>
      </c>
      <c r="T12483" s="2" t="s">
        <v>81</v>
      </c>
    </row>
    <row r="12484" spans="1:20" x14ac:dyDescent="0.25">
      <c r="A12484">
        <v>1120650266</v>
      </c>
      <c r="B12484">
        <v>131034812</v>
      </c>
      <c r="C12484" t="s">
        <v>85</v>
      </c>
      <c r="D12484" t="s">
        <v>75</v>
      </c>
      <c r="E12484" t="s">
        <v>76</v>
      </c>
      <c r="F12484" s="7">
        <v>45748</v>
      </c>
      <c r="G12484" s="7">
        <v>47574</v>
      </c>
      <c r="H12484" t="s">
        <v>77</v>
      </c>
      <c r="I12484" t="s">
        <v>78</v>
      </c>
      <c r="J12484" s="7"/>
      <c r="K12484" s="7">
        <v>46074</v>
      </c>
      <c r="L12484" s="7">
        <v>47574</v>
      </c>
      <c r="M12484" t="s">
        <v>77</v>
      </c>
      <c r="N12484"/>
      <c r="O12484">
        <v>2026</v>
      </c>
      <c r="P12484" s="2">
        <v>2</v>
      </c>
      <c r="Q12484" t="s">
        <v>80</v>
      </c>
      <c r="R12484" s="8">
        <v>46267</v>
      </c>
      <c r="S12484" s="2">
        <v>1</v>
      </c>
      <c r="T12484" s="2" t="s">
        <v>81</v>
      </c>
    </row>
    <row r="12485" spans="1:20" x14ac:dyDescent="0.25">
      <c r="A12485">
        <v>1120653682</v>
      </c>
      <c r="B12485">
        <v>111458573</v>
      </c>
      <c r="C12485" t="s">
        <v>85</v>
      </c>
      <c r="D12485" t="s">
        <v>75</v>
      </c>
      <c r="E12485" t="s">
        <v>76</v>
      </c>
      <c r="F12485" s="7">
        <v>42424</v>
      </c>
      <c r="G12485" s="7">
        <v>44251</v>
      </c>
      <c r="H12485" t="s">
        <v>77</v>
      </c>
      <c r="I12485" t="s">
        <v>78</v>
      </c>
      <c r="J12485" s="7">
        <v>44758</v>
      </c>
      <c r="K12485" s="7">
        <v>44766</v>
      </c>
      <c r="L12485" s="7">
        <v>44251</v>
      </c>
      <c r="M12485" t="s">
        <v>77</v>
      </c>
      <c r="N12485" t="s">
        <v>92</v>
      </c>
      <c r="O12485">
        <v>2026</v>
      </c>
      <c r="P12485" s="2">
        <v>2</v>
      </c>
      <c r="Q12485" t="s">
        <v>80</v>
      </c>
      <c r="R12485" s="8">
        <v>46267</v>
      </c>
      <c r="S12485" s="2">
        <v>1</v>
      </c>
      <c r="T12485" s="2" t="s">
        <v>81</v>
      </c>
    </row>
    <row r="12486" spans="1:20" x14ac:dyDescent="0.25">
      <c r="A12486">
        <v>1120653802</v>
      </c>
      <c r="B12486">
        <v>111638658</v>
      </c>
      <c r="C12486" t="s">
        <v>82</v>
      </c>
      <c r="D12486" t="s">
        <v>75</v>
      </c>
      <c r="E12486" t="s">
        <v>76</v>
      </c>
      <c r="F12486" s="7">
        <v>42493</v>
      </c>
      <c r="G12486" s="7">
        <v>44319</v>
      </c>
      <c r="H12486" t="s">
        <v>77</v>
      </c>
      <c r="I12486" t="s">
        <v>89</v>
      </c>
      <c r="J12486" s="7">
        <v>46121</v>
      </c>
      <c r="K12486" s="7">
        <v>46100</v>
      </c>
      <c r="L12486" s="7">
        <v>44319</v>
      </c>
      <c r="M12486" t="s">
        <v>77</v>
      </c>
      <c r="N12486" t="s">
        <v>79</v>
      </c>
      <c r="O12486">
        <v>2026</v>
      </c>
      <c r="P12486" s="2">
        <v>2</v>
      </c>
      <c r="Q12486" t="s">
        <v>80</v>
      </c>
      <c r="R12486" s="8">
        <v>46267</v>
      </c>
      <c r="S12486" s="2">
        <v>1</v>
      </c>
      <c r="T12486" s="2" t="s">
        <v>81</v>
      </c>
    </row>
    <row r="12487" spans="1:20" x14ac:dyDescent="0.25">
      <c r="A12487">
        <v>1120654507</v>
      </c>
      <c r="B12487">
        <v>114607165</v>
      </c>
      <c r="C12487" t="s">
        <v>82</v>
      </c>
      <c r="D12487" t="s">
        <v>75</v>
      </c>
      <c r="E12487" t="s">
        <v>76</v>
      </c>
      <c r="F12487" s="7">
        <v>43235</v>
      </c>
      <c r="G12487" s="7">
        <v>45061</v>
      </c>
      <c r="H12487" t="s">
        <v>77</v>
      </c>
      <c r="I12487" t="s">
        <v>78</v>
      </c>
      <c r="J12487" s="7">
        <v>45129</v>
      </c>
      <c r="K12487" s="7">
        <v>43248</v>
      </c>
      <c r="L12487" s="7">
        <v>45061</v>
      </c>
      <c r="M12487" t="s">
        <v>77</v>
      </c>
      <c r="N12487" t="s">
        <v>92</v>
      </c>
      <c r="O12487">
        <v>2026</v>
      </c>
      <c r="P12487" s="2">
        <v>2</v>
      </c>
      <c r="Q12487" t="s">
        <v>80</v>
      </c>
      <c r="R12487" s="8">
        <v>46267</v>
      </c>
      <c r="S12487" s="2">
        <v>1</v>
      </c>
      <c r="T12487" s="2" t="s">
        <v>81</v>
      </c>
    </row>
    <row r="12488" spans="1:20" x14ac:dyDescent="0.25">
      <c r="A12488">
        <v>1120654522</v>
      </c>
      <c r="B12488">
        <v>114748451</v>
      </c>
      <c r="C12488" t="s">
        <v>82</v>
      </c>
      <c r="D12488" t="s">
        <v>75</v>
      </c>
      <c r="E12488" t="s">
        <v>76</v>
      </c>
      <c r="F12488" s="7">
        <v>43283</v>
      </c>
      <c r="G12488" s="7">
        <v>45017</v>
      </c>
      <c r="H12488" t="s">
        <v>77</v>
      </c>
      <c r="I12488" t="s">
        <v>78</v>
      </c>
      <c r="J12488" s="7"/>
      <c r="K12488" s="7">
        <v>45057</v>
      </c>
      <c r="L12488" s="7">
        <v>45017</v>
      </c>
      <c r="M12488" t="s">
        <v>77</v>
      </c>
      <c r="N12488"/>
      <c r="O12488">
        <v>2026</v>
      </c>
      <c r="P12488" s="2">
        <v>2</v>
      </c>
      <c r="Q12488" t="s">
        <v>80</v>
      </c>
      <c r="R12488" s="8">
        <v>46267</v>
      </c>
      <c r="S12488" s="2">
        <v>1</v>
      </c>
      <c r="T12488" s="2" t="s">
        <v>81</v>
      </c>
    </row>
    <row r="12489" spans="1:20" x14ac:dyDescent="0.25">
      <c r="A12489">
        <v>1120654548</v>
      </c>
      <c r="B12489">
        <v>114905835</v>
      </c>
      <c r="C12489" t="s">
        <v>82</v>
      </c>
      <c r="D12489" t="s">
        <v>88</v>
      </c>
      <c r="E12489" t="s">
        <v>76</v>
      </c>
      <c r="F12489" s="7">
        <v>43332</v>
      </c>
      <c r="G12489" s="7">
        <v>43697</v>
      </c>
      <c r="H12489" t="s">
        <v>77</v>
      </c>
      <c r="I12489" t="s">
        <v>78</v>
      </c>
      <c r="J12489" s="7">
        <v>46058</v>
      </c>
      <c r="K12489" s="7">
        <v>45535</v>
      </c>
      <c r="L12489" s="7">
        <v>43697</v>
      </c>
      <c r="M12489" t="s">
        <v>77</v>
      </c>
      <c r="N12489" t="s">
        <v>79</v>
      </c>
      <c r="O12489">
        <v>2026</v>
      </c>
      <c r="P12489" s="2">
        <v>2</v>
      </c>
      <c r="Q12489" t="s">
        <v>80</v>
      </c>
      <c r="R12489" s="8">
        <v>46267</v>
      </c>
      <c r="S12489" s="2">
        <v>1</v>
      </c>
      <c r="T12489" s="2" t="s">
        <v>81</v>
      </c>
    </row>
    <row r="12490" spans="1:20" x14ac:dyDescent="0.25">
      <c r="A12490">
        <v>1120654588</v>
      </c>
      <c r="B12490">
        <v>115076181</v>
      </c>
      <c r="C12490" t="s">
        <v>82</v>
      </c>
      <c r="D12490" t="s">
        <v>75</v>
      </c>
      <c r="E12490" t="s">
        <v>76</v>
      </c>
      <c r="F12490" s="7">
        <v>43393</v>
      </c>
      <c r="G12490" s="7">
        <v>45219</v>
      </c>
      <c r="H12490" t="s">
        <v>77</v>
      </c>
      <c r="I12490" t="s">
        <v>89</v>
      </c>
      <c r="J12490" s="7">
        <v>44359</v>
      </c>
      <c r="K12490" s="7">
        <v>46181</v>
      </c>
      <c r="L12490" s="7">
        <v>45219</v>
      </c>
      <c r="M12490" t="s">
        <v>77</v>
      </c>
      <c r="N12490" t="s">
        <v>92</v>
      </c>
      <c r="O12490">
        <v>2026</v>
      </c>
      <c r="P12490" s="2">
        <v>2</v>
      </c>
      <c r="Q12490" t="s">
        <v>80</v>
      </c>
      <c r="R12490" s="8">
        <v>46267</v>
      </c>
      <c r="S12490" s="2">
        <v>1</v>
      </c>
      <c r="T12490" s="2" t="s">
        <v>81</v>
      </c>
    </row>
    <row r="12491" spans="1:20" x14ac:dyDescent="0.25">
      <c r="A12491">
        <v>1120654629</v>
      </c>
      <c r="B12491">
        <v>115728114</v>
      </c>
      <c r="C12491" t="s">
        <v>93</v>
      </c>
      <c r="D12491" t="s">
        <v>75</v>
      </c>
      <c r="E12491" t="s">
        <v>76</v>
      </c>
      <c r="F12491" s="7">
        <v>43488</v>
      </c>
      <c r="G12491" s="7">
        <v>45314</v>
      </c>
      <c r="H12491" t="s">
        <v>86</v>
      </c>
      <c r="I12491" t="s">
        <v>87</v>
      </c>
      <c r="J12491" s="7">
        <v>45034</v>
      </c>
      <c r="K12491" s="7">
        <v>43490</v>
      </c>
      <c r="L12491" s="7">
        <v>45314</v>
      </c>
      <c r="M12491" t="s">
        <v>86</v>
      </c>
      <c r="N12491" t="s">
        <v>92</v>
      </c>
      <c r="O12491">
        <v>2026</v>
      </c>
      <c r="P12491" s="2">
        <v>2</v>
      </c>
      <c r="Q12491" t="s">
        <v>80</v>
      </c>
      <c r="R12491" s="8">
        <v>46267</v>
      </c>
      <c r="S12491" s="2">
        <v>1</v>
      </c>
      <c r="T12491" s="2" t="s">
        <v>81</v>
      </c>
    </row>
    <row r="12492" spans="1:20" x14ac:dyDescent="0.25">
      <c r="A12492">
        <v>1120654666</v>
      </c>
      <c r="B12492">
        <v>116711154</v>
      </c>
      <c r="C12492" t="s">
        <v>91</v>
      </c>
      <c r="D12492" t="s">
        <v>83</v>
      </c>
      <c r="E12492" t="s">
        <v>76</v>
      </c>
      <c r="F12492" s="7">
        <v>43535</v>
      </c>
      <c r="G12492" s="7">
        <v>43719</v>
      </c>
      <c r="H12492" t="s">
        <v>86</v>
      </c>
      <c r="I12492" t="s">
        <v>87</v>
      </c>
      <c r="J12492" s="7">
        <v>45941</v>
      </c>
      <c r="K12492" s="7">
        <v>43701</v>
      </c>
      <c r="L12492" s="7">
        <v>43719</v>
      </c>
      <c r="M12492" t="s">
        <v>86</v>
      </c>
      <c r="N12492" t="s">
        <v>79</v>
      </c>
      <c r="O12492">
        <v>2026</v>
      </c>
      <c r="P12492" s="2">
        <v>2</v>
      </c>
      <c r="Q12492" t="s">
        <v>80</v>
      </c>
      <c r="R12492" s="8">
        <v>46267</v>
      </c>
      <c r="S12492" s="2">
        <v>1</v>
      </c>
      <c r="T12492" s="2" t="s">
        <v>81</v>
      </c>
    </row>
    <row r="12493" spans="1:20" x14ac:dyDescent="0.25">
      <c r="A12493">
        <v>1120654683</v>
      </c>
      <c r="B12493">
        <v>116746015</v>
      </c>
      <c r="C12493" t="s">
        <v>82</v>
      </c>
      <c r="D12493" t="s">
        <v>88</v>
      </c>
      <c r="E12493" t="s">
        <v>76</v>
      </c>
      <c r="F12493" s="7">
        <v>43539</v>
      </c>
      <c r="G12493" s="7">
        <v>43905</v>
      </c>
      <c r="H12493" t="s">
        <v>77</v>
      </c>
      <c r="I12493" t="s">
        <v>78</v>
      </c>
      <c r="J12493" s="7">
        <v>45777</v>
      </c>
      <c r="K12493" s="7">
        <v>44234</v>
      </c>
      <c r="L12493" s="7">
        <v>43905</v>
      </c>
      <c r="M12493" t="s">
        <v>77</v>
      </c>
      <c r="N12493" t="s">
        <v>79</v>
      </c>
      <c r="O12493">
        <v>2026</v>
      </c>
      <c r="P12493" s="2">
        <v>2</v>
      </c>
      <c r="Q12493" t="s">
        <v>80</v>
      </c>
      <c r="R12493" s="8">
        <v>46267</v>
      </c>
      <c r="S12493" s="2">
        <v>1</v>
      </c>
      <c r="T12493" s="2" t="s">
        <v>81</v>
      </c>
    </row>
    <row r="12494" spans="1:20" x14ac:dyDescent="0.25">
      <c r="A12494">
        <v>1120654755</v>
      </c>
      <c r="B12494">
        <v>116854253</v>
      </c>
      <c r="C12494" t="s">
        <v>85</v>
      </c>
      <c r="D12494" t="s">
        <v>75</v>
      </c>
      <c r="E12494" t="s">
        <v>76</v>
      </c>
      <c r="F12494" s="7">
        <v>43552</v>
      </c>
      <c r="G12494" s="7">
        <v>43918</v>
      </c>
      <c r="H12494" t="s">
        <v>86</v>
      </c>
      <c r="I12494" t="s">
        <v>87</v>
      </c>
      <c r="J12494" s="7">
        <v>45398</v>
      </c>
      <c r="K12494" s="7">
        <v>46199</v>
      </c>
      <c r="L12494" s="7">
        <v>43918</v>
      </c>
      <c r="M12494" t="s">
        <v>86</v>
      </c>
      <c r="N12494" t="s">
        <v>79</v>
      </c>
      <c r="O12494">
        <v>2026</v>
      </c>
      <c r="P12494" s="2">
        <v>2</v>
      </c>
      <c r="Q12494" t="s">
        <v>80</v>
      </c>
      <c r="R12494" s="8">
        <v>46267</v>
      </c>
      <c r="S12494" s="2">
        <v>1</v>
      </c>
      <c r="T12494" s="2" t="s">
        <v>81</v>
      </c>
    </row>
    <row r="12495" spans="1:20" x14ac:dyDescent="0.25">
      <c r="A12495">
        <v>1120654758</v>
      </c>
      <c r="B12495">
        <v>116858200</v>
      </c>
      <c r="C12495" t="s">
        <v>82</v>
      </c>
      <c r="D12495" t="s">
        <v>88</v>
      </c>
      <c r="E12495" t="s">
        <v>76</v>
      </c>
      <c r="F12495" s="7">
        <v>43552</v>
      </c>
      <c r="G12495" s="7">
        <v>43736</v>
      </c>
      <c r="H12495" t="s">
        <v>77</v>
      </c>
      <c r="I12495" t="s">
        <v>78</v>
      </c>
      <c r="J12495" s="7">
        <v>46170</v>
      </c>
      <c r="K12495" s="7">
        <v>45057</v>
      </c>
      <c r="L12495" s="7">
        <v>43736</v>
      </c>
      <c r="M12495" t="s">
        <v>77</v>
      </c>
      <c r="N12495" t="s">
        <v>79</v>
      </c>
      <c r="O12495">
        <v>2026</v>
      </c>
      <c r="P12495" s="2">
        <v>2</v>
      </c>
      <c r="Q12495" t="s">
        <v>80</v>
      </c>
      <c r="R12495" s="8">
        <v>46267</v>
      </c>
      <c r="S12495" s="2">
        <v>1</v>
      </c>
      <c r="T12495" s="2" t="s">
        <v>81</v>
      </c>
    </row>
    <row r="12496" spans="1:20" x14ac:dyDescent="0.25">
      <c r="A12496">
        <v>1120654821</v>
      </c>
      <c r="B12496">
        <v>116970091</v>
      </c>
      <c r="C12496" t="s">
        <v>85</v>
      </c>
      <c r="D12496" t="s">
        <v>83</v>
      </c>
      <c r="E12496" t="s">
        <v>76</v>
      </c>
      <c r="F12496" s="7">
        <v>43561</v>
      </c>
      <c r="G12496" s="7">
        <v>43744</v>
      </c>
      <c r="H12496" t="s">
        <v>77</v>
      </c>
      <c r="I12496" t="s">
        <v>78</v>
      </c>
      <c r="J12496" s="7">
        <v>45966</v>
      </c>
      <c r="K12496" s="7">
        <v>45965</v>
      </c>
      <c r="L12496" s="7">
        <v>43744</v>
      </c>
      <c r="M12496" t="s">
        <v>77</v>
      </c>
      <c r="N12496" t="s">
        <v>79</v>
      </c>
      <c r="O12496">
        <v>2026</v>
      </c>
      <c r="P12496" s="2">
        <v>2</v>
      </c>
      <c r="Q12496" t="s">
        <v>80</v>
      </c>
      <c r="R12496" s="8">
        <v>46267</v>
      </c>
      <c r="S12496" s="2">
        <v>1</v>
      </c>
      <c r="T12496" s="2" t="s">
        <v>81</v>
      </c>
    </row>
    <row r="12497" spans="1:20" x14ac:dyDescent="0.25">
      <c r="A12497">
        <v>1120654835</v>
      </c>
      <c r="B12497">
        <v>116983897</v>
      </c>
      <c r="C12497" t="s">
        <v>82</v>
      </c>
      <c r="D12497" t="s">
        <v>83</v>
      </c>
      <c r="E12497" t="s">
        <v>76</v>
      </c>
      <c r="F12497" s="7">
        <v>43564</v>
      </c>
      <c r="G12497" s="7">
        <v>43744</v>
      </c>
      <c r="H12497" t="s">
        <v>77</v>
      </c>
      <c r="I12497" t="s">
        <v>78</v>
      </c>
      <c r="J12497" s="7">
        <v>45542</v>
      </c>
      <c r="K12497" s="7">
        <v>43667</v>
      </c>
      <c r="L12497" s="7">
        <v>43744</v>
      </c>
      <c r="M12497" t="s">
        <v>77</v>
      </c>
      <c r="N12497" t="s">
        <v>79</v>
      </c>
      <c r="O12497">
        <v>2026</v>
      </c>
      <c r="P12497" s="2">
        <v>2</v>
      </c>
      <c r="Q12497" t="s">
        <v>80</v>
      </c>
      <c r="R12497" s="8">
        <v>46267</v>
      </c>
      <c r="S12497" s="2">
        <v>1</v>
      </c>
      <c r="T12497" s="2" t="s">
        <v>81</v>
      </c>
    </row>
    <row r="12498" spans="1:20" x14ac:dyDescent="0.25">
      <c r="A12498">
        <v>1120654847</v>
      </c>
      <c r="B12498">
        <v>117012531</v>
      </c>
      <c r="C12498" t="s">
        <v>94</v>
      </c>
      <c r="D12498" t="s">
        <v>83</v>
      </c>
      <c r="E12498" t="s">
        <v>76</v>
      </c>
      <c r="F12498" s="7">
        <v>43566</v>
      </c>
      <c r="G12498" s="7">
        <v>43749</v>
      </c>
      <c r="H12498" t="s">
        <v>77</v>
      </c>
      <c r="I12498" t="s">
        <v>84</v>
      </c>
      <c r="J12498" s="7">
        <v>45483</v>
      </c>
      <c r="K12498" s="7">
        <v>46033</v>
      </c>
      <c r="L12498" s="7">
        <v>43749</v>
      </c>
      <c r="M12498" t="s">
        <v>77</v>
      </c>
      <c r="N12498" t="s">
        <v>79</v>
      </c>
      <c r="O12498">
        <v>2026</v>
      </c>
      <c r="P12498" s="2">
        <v>2</v>
      </c>
      <c r="Q12498" t="s">
        <v>80</v>
      </c>
      <c r="R12498" s="8">
        <v>46267</v>
      </c>
      <c r="S12498" s="2">
        <v>1</v>
      </c>
      <c r="T12498" s="2" t="s">
        <v>81</v>
      </c>
    </row>
    <row r="12499" spans="1:20" x14ac:dyDescent="0.25">
      <c r="A12499">
        <v>1120654882</v>
      </c>
      <c r="B12499">
        <v>117035419</v>
      </c>
      <c r="C12499" t="s">
        <v>82</v>
      </c>
      <c r="D12499" t="s">
        <v>83</v>
      </c>
      <c r="E12499" t="s">
        <v>76</v>
      </c>
      <c r="F12499" s="7">
        <v>43570</v>
      </c>
      <c r="G12499" s="7">
        <v>43753</v>
      </c>
      <c r="H12499" t="s">
        <v>77</v>
      </c>
      <c r="I12499" t="s">
        <v>78</v>
      </c>
      <c r="J12499" s="7">
        <v>45882</v>
      </c>
      <c r="K12499" s="7">
        <v>43667</v>
      </c>
      <c r="L12499" s="7">
        <v>43753</v>
      </c>
      <c r="M12499" t="s">
        <v>77</v>
      </c>
      <c r="N12499" t="s">
        <v>79</v>
      </c>
      <c r="O12499">
        <v>2026</v>
      </c>
      <c r="P12499" s="2">
        <v>2</v>
      </c>
      <c r="Q12499" t="s">
        <v>80</v>
      </c>
      <c r="R12499" s="8">
        <v>46267</v>
      </c>
      <c r="S12499" s="2">
        <v>1</v>
      </c>
      <c r="T12499" s="2" t="s">
        <v>81</v>
      </c>
    </row>
    <row r="12500" spans="1:20" x14ac:dyDescent="0.25">
      <c r="A12500">
        <v>1120654938</v>
      </c>
      <c r="B12500">
        <v>117093720</v>
      </c>
      <c r="C12500" t="s">
        <v>82</v>
      </c>
      <c r="D12500" t="s">
        <v>88</v>
      </c>
      <c r="E12500" t="s">
        <v>76</v>
      </c>
      <c r="F12500" s="7">
        <v>43579</v>
      </c>
      <c r="G12500" s="7">
        <v>43945</v>
      </c>
      <c r="H12500" t="s">
        <v>77</v>
      </c>
      <c r="I12500" t="s">
        <v>78</v>
      </c>
      <c r="J12500" s="7">
        <v>46127</v>
      </c>
      <c r="K12500" s="7">
        <v>46132</v>
      </c>
      <c r="L12500" s="7">
        <v>43945</v>
      </c>
      <c r="M12500" t="s">
        <v>77</v>
      </c>
      <c r="N12500" t="s">
        <v>79</v>
      </c>
      <c r="O12500">
        <v>2026</v>
      </c>
      <c r="P12500" s="2">
        <v>2</v>
      </c>
      <c r="Q12500" t="s">
        <v>80</v>
      </c>
      <c r="R12500" s="8">
        <v>46267</v>
      </c>
      <c r="S12500" s="2">
        <v>1</v>
      </c>
      <c r="T12500" s="2" t="s">
        <v>81</v>
      </c>
    </row>
    <row r="12501" spans="1:20" x14ac:dyDescent="0.25">
      <c r="A12501">
        <v>1120654939</v>
      </c>
      <c r="B12501">
        <v>117093720</v>
      </c>
      <c r="C12501" t="s">
        <v>82</v>
      </c>
      <c r="D12501" t="s">
        <v>88</v>
      </c>
      <c r="E12501" t="s">
        <v>76</v>
      </c>
      <c r="F12501" s="7">
        <v>43579</v>
      </c>
      <c r="G12501" s="7">
        <v>43945</v>
      </c>
      <c r="H12501" t="s">
        <v>77</v>
      </c>
      <c r="I12501" t="s">
        <v>78</v>
      </c>
      <c r="J12501" s="7">
        <v>46127</v>
      </c>
      <c r="K12501" s="7">
        <v>43581</v>
      </c>
      <c r="L12501" s="7">
        <v>43945</v>
      </c>
      <c r="M12501" t="s">
        <v>77</v>
      </c>
      <c r="N12501" t="s">
        <v>79</v>
      </c>
      <c r="O12501">
        <v>2026</v>
      </c>
      <c r="P12501" s="2">
        <v>2</v>
      </c>
      <c r="Q12501" t="s">
        <v>80</v>
      </c>
      <c r="R12501" s="8">
        <v>46267</v>
      </c>
      <c r="S12501" s="2">
        <v>1</v>
      </c>
      <c r="T12501" s="2" t="s">
        <v>81</v>
      </c>
    </row>
    <row r="12502" spans="1:20" x14ac:dyDescent="0.25">
      <c r="A12502">
        <v>1120655000</v>
      </c>
      <c r="B12502">
        <v>117146768</v>
      </c>
      <c r="C12502" t="s">
        <v>95</v>
      </c>
      <c r="D12502" t="s">
        <v>83</v>
      </c>
      <c r="E12502" t="s">
        <v>76</v>
      </c>
      <c r="F12502" s="7">
        <v>43587</v>
      </c>
      <c r="G12502" s="7">
        <v>43767</v>
      </c>
      <c r="H12502" t="s">
        <v>77</v>
      </c>
      <c r="I12502" t="s">
        <v>78</v>
      </c>
      <c r="J12502" s="7">
        <v>45795</v>
      </c>
      <c r="K12502" s="7">
        <v>43990</v>
      </c>
      <c r="L12502" s="7">
        <v>43767</v>
      </c>
      <c r="M12502" t="s">
        <v>77</v>
      </c>
      <c r="N12502" t="s">
        <v>79</v>
      </c>
      <c r="O12502">
        <v>2026</v>
      </c>
      <c r="P12502" s="2">
        <v>2</v>
      </c>
      <c r="Q12502" t="s">
        <v>80</v>
      </c>
      <c r="R12502" s="8">
        <v>46267</v>
      </c>
      <c r="S12502" s="2">
        <v>1</v>
      </c>
      <c r="T12502" s="2" t="s">
        <v>81</v>
      </c>
    </row>
    <row r="12503" spans="1:20" x14ac:dyDescent="0.25">
      <c r="A12503">
        <v>1120655002</v>
      </c>
      <c r="B12503">
        <v>117147397</v>
      </c>
      <c r="C12503" t="s">
        <v>85</v>
      </c>
      <c r="D12503" t="s">
        <v>75</v>
      </c>
      <c r="E12503" t="s">
        <v>76</v>
      </c>
      <c r="F12503" s="7">
        <v>43587</v>
      </c>
      <c r="G12503" s="7">
        <v>43953</v>
      </c>
      <c r="H12503" t="s">
        <v>77</v>
      </c>
      <c r="I12503" t="s">
        <v>78</v>
      </c>
      <c r="J12503" s="7">
        <v>45550</v>
      </c>
      <c r="K12503" s="7">
        <v>45057</v>
      </c>
      <c r="L12503" s="7">
        <v>43953</v>
      </c>
      <c r="M12503" t="s">
        <v>77</v>
      </c>
      <c r="N12503" t="s">
        <v>79</v>
      </c>
      <c r="O12503">
        <v>2026</v>
      </c>
      <c r="P12503" s="2">
        <v>2</v>
      </c>
      <c r="Q12503" t="s">
        <v>80</v>
      </c>
      <c r="R12503" s="8">
        <v>46267</v>
      </c>
      <c r="S12503" s="2">
        <v>1</v>
      </c>
      <c r="T12503" s="2" t="s">
        <v>81</v>
      </c>
    </row>
    <row r="12504" spans="1:20" x14ac:dyDescent="0.25">
      <c r="A12504">
        <v>1120655079</v>
      </c>
      <c r="B12504">
        <v>117213155</v>
      </c>
      <c r="C12504" t="s">
        <v>74</v>
      </c>
      <c r="D12504" t="s">
        <v>88</v>
      </c>
      <c r="E12504" t="s">
        <v>76</v>
      </c>
      <c r="F12504" s="7">
        <v>43595</v>
      </c>
      <c r="G12504" s="7">
        <v>43961</v>
      </c>
      <c r="H12504" t="s">
        <v>86</v>
      </c>
      <c r="I12504" t="s">
        <v>87</v>
      </c>
      <c r="J12504" s="7">
        <v>45188</v>
      </c>
      <c r="K12504" s="7">
        <v>45057</v>
      </c>
      <c r="L12504" s="7">
        <v>43961</v>
      </c>
      <c r="M12504" t="s">
        <v>86</v>
      </c>
      <c r="N12504" t="s">
        <v>92</v>
      </c>
      <c r="O12504">
        <v>2026</v>
      </c>
      <c r="P12504" s="2">
        <v>2</v>
      </c>
      <c r="Q12504" t="s">
        <v>80</v>
      </c>
      <c r="R12504" s="8">
        <v>46267</v>
      </c>
      <c r="S12504" s="2">
        <v>1</v>
      </c>
      <c r="T12504" s="2" t="s">
        <v>81</v>
      </c>
    </row>
    <row r="12505" spans="1:20" x14ac:dyDescent="0.25">
      <c r="A12505">
        <v>1120655080</v>
      </c>
      <c r="B12505">
        <v>117213155</v>
      </c>
      <c r="C12505" t="s">
        <v>74</v>
      </c>
      <c r="D12505" t="s">
        <v>88</v>
      </c>
      <c r="E12505" t="s">
        <v>76</v>
      </c>
      <c r="F12505" s="7">
        <v>43595</v>
      </c>
      <c r="G12505" s="7">
        <v>43961</v>
      </c>
      <c r="H12505" t="s">
        <v>86</v>
      </c>
      <c r="I12505" t="s">
        <v>87</v>
      </c>
      <c r="J12505" s="7">
        <v>45188</v>
      </c>
      <c r="K12505" s="7">
        <v>46171</v>
      </c>
      <c r="L12505" s="7">
        <v>43961</v>
      </c>
      <c r="M12505" t="s">
        <v>86</v>
      </c>
      <c r="N12505" t="s">
        <v>92</v>
      </c>
      <c r="O12505">
        <v>2026</v>
      </c>
      <c r="P12505" s="2">
        <v>2</v>
      </c>
      <c r="Q12505" t="s">
        <v>80</v>
      </c>
      <c r="R12505" s="8">
        <v>46267</v>
      </c>
      <c r="S12505" s="2">
        <v>1</v>
      </c>
      <c r="T12505" s="2" t="s">
        <v>81</v>
      </c>
    </row>
    <row r="12506" spans="1:20" x14ac:dyDescent="0.25">
      <c r="A12506">
        <v>1120655123</v>
      </c>
      <c r="B12506">
        <v>117253128</v>
      </c>
      <c r="C12506" t="s">
        <v>82</v>
      </c>
      <c r="D12506" t="s">
        <v>88</v>
      </c>
      <c r="E12506" t="s">
        <v>76</v>
      </c>
      <c r="F12506" s="7">
        <v>43601</v>
      </c>
      <c r="G12506" s="7">
        <v>43967</v>
      </c>
      <c r="H12506" t="s">
        <v>77</v>
      </c>
      <c r="I12506" t="s">
        <v>78</v>
      </c>
      <c r="J12506" s="7">
        <v>45937</v>
      </c>
      <c r="K12506" s="7">
        <v>44280</v>
      </c>
      <c r="L12506" s="7">
        <v>43967</v>
      </c>
      <c r="M12506" t="s">
        <v>77</v>
      </c>
      <c r="N12506" t="s">
        <v>79</v>
      </c>
      <c r="O12506">
        <v>2026</v>
      </c>
      <c r="P12506" s="2">
        <v>2</v>
      </c>
      <c r="Q12506" t="s">
        <v>80</v>
      </c>
      <c r="R12506" s="8">
        <v>46267</v>
      </c>
      <c r="S12506" s="2">
        <v>1</v>
      </c>
      <c r="T12506" s="2" t="s">
        <v>81</v>
      </c>
    </row>
    <row r="12507" spans="1:20" x14ac:dyDescent="0.25">
      <c r="A12507">
        <v>1120655127</v>
      </c>
      <c r="B12507">
        <v>117260497</v>
      </c>
      <c r="C12507" t="s">
        <v>82</v>
      </c>
      <c r="D12507" t="s">
        <v>83</v>
      </c>
      <c r="E12507" t="s">
        <v>76</v>
      </c>
      <c r="F12507" s="7">
        <v>43602</v>
      </c>
      <c r="G12507" s="7">
        <v>43782</v>
      </c>
      <c r="H12507" t="s">
        <v>77</v>
      </c>
      <c r="I12507" t="s">
        <v>78</v>
      </c>
      <c r="J12507" s="7">
        <v>45727</v>
      </c>
      <c r="K12507" s="7">
        <v>43658</v>
      </c>
      <c r="L12507" s="7">
        <v>43782</v>
      </c>
      <c r="M12507" t="s">
        <v>77</v>
      </c>
      <c r="N12507" t="s">
        <v>79</v>
      </c>
      <c r="O12507">
        <v>2026</v>
      </c>
      <c r="P12507" s="2">
        <v>2</v>
      </c>
      <c r="Q12507" t="s">
        <v>80</v>
      </c>
      <c r="R12507" s="8">
        <v>46267</v>
      </c>
      <c r="S12507" s="2">
        <v>1</v>
      </c>
      <c r="T12507" s="2" t="s">
        <v>81</v>
      </c>
    </row>
    <row r="12508" spans="1:20" x14ac:dyDescent="0.25">
      <c r="A12508">
        <v>1120655131</v>
      </c>
      <c r="B12508">
        <v>117267138</v>
      </c>
      <c r="C12508" t="s">
        <v>85</v>
      </c>
      <c r="D12508" t="s">
        <v>75</v>
      </c>
      <c r="E12508" t="s">
        <v>76</v>
      </c>
      <c r="F12508" s="7">
        <v>43602</v>
      </c>
      <c r="G12508" s="7">
        <v>43968</v>
      </c>
      <c r="H12508" t="s">
        <v>86</v>
      </c>
      <c r="I12508" t="s">
        <v>87</v>
      </c>
      <c r="J12508" s="7">
        <v>45517</v>
      </c>
      <c r="K12508" s="7">
        <v>43690</v>
      </c>
      <c r="L12508" s="7">
        <v>43968</v>
      </c>
      <c r="M12508" t="s">
        <v>86</v>
      </c>
      <c r="N12508" t="s">
        <v>79</v>
      </c>
      <c r="O12508">
        <v>2026</v>
      </c>
      <c r="P12508" s="2">
        <v>2</v>
      </c>
      <c r="Q12508" t="s">
        <v>80</v>
      </c>
      <c r="R12508" s="8">
        <v>46267</v>
      </c>
      <c r="S12508" s="2">
        <v>1</v>
      </c>
      <c r="T12508" s="2" t="s">
        <v>81</v>
      </c>
    </row>
    <row r="12509" spans="1:20" x14ac:dyDescent="0.25">
      <c r="A12509">
        <v>1120655139</v>
      </c>
      <c r="B12509">
        <v>117275512</v>
      </c>
      <c r="C12509" t="s">
        <v>97</v>
      </c>
      <c r="D12509" t="s">
        <v>75</v>
      </c>
      <c r="E12509" t="s">
        <v>76</v>
      </c>
      <c r="F12509" s="7">
        <v>43605</v>
      </c>
      <c r="G12509" s="7">
        <v>43971</v>
      </c>
      <c r="H12509" t="s">
        <v>77</v>
      </c>
      <c r="I12509" t="s">
        <v>78</v>
      </c>
      <c r="J12509" s="7">
        <v>45357</v>
      </c>
      <c r="K12509" s="7">
        <v>45057</v>
      </c>
      <c r="L12509" s="7">
        <v>43971</v>
      </c>
      <c r="M12509" t="s">
        <v>77</v>
      </c>
      <c r="N12509" t="s">
        <v>79</v>
      </c>
      <c r="O12509">
        <v>2026</v>
      </c>
      <c r="P12509" s="2">
        <v>2</v>
      </c>
      <c r="Q12509" t="s">
        <v>80</v>
      </c>
      <c r="R12509" s="8">
        <v>46267</v>
      </c>
      <c r="S12509" s="2">
        <v>1</v>
      </c>
      <c r="T12509" s="2" t="s">
        <v>81</v>
      </c>
    </row>
    <row r="12510" spans="1:20" x14ac:dyDescent="0.25">
      <c r="A12510">
        <v>1120655233</v>
      </c>
      <c r="B12510">
        <v>117429292</v>
      </c>
      <c r="C12510" t="s">
        <v>82</v>
      </c>
      <c r="D12510" t="s">
        <v>75</v>
      </c>
      <c r="E12510" t="s">
        <v>76</v>
      </c>
      <c r="F12510" s="7">
        <v>43626</v>
      </c>
      <c r="G12510" s="7">
        <v>43992</v>
      </c>
      <c r="H12510" t="s">
        <v>77</v>
      </c>
      <c r="I12510" t="s">
        <v>78</v>
      </c>
      <c r="J12510" s="7">
        <v>45546</v>
      </c>
      <c r="K12510" s="7">
        <v>45057</v>
      </c>
      <c r="L12510" s="7">
        <v>43992</v>
      </c>
      <c r="M12510" t="s">
        <v>77</v>
      </c>
      <c r="N12510" t="s">
        <v>79</v>
      </c>
      <c r="O12510">
        <v>2026</v>
      </c>
      <c r="P12510" s="2">
        <v>2</v>
      </c>
      <c r="Q12510" t="s">
        <v>80</v>
      </c>
      <c r="R12510" s="8">
        <v>46267</v>
      </c>
      <c r="S12510" s="2">
        <v>1</v>
      </c>
      <c r="T12510" s="2" t="s">
        <v>81</v>
      </c>
    </row>
    <row r="12511" spans="1:20" x14ac:dyDescent="0.25">
      <c r="A12511">
        <v>1120655273</v>
      </c>
      <c r="B12511">
        <v>117489624</v>
      </c>
      <c r="C12511" t="s">
        <v>82</v>
      </c>
      <c r="D12511" t="s">
        <v>88</v>
      </c>
      <c r="E12511" t="s">
        <v>76</v>
      </c>
      <c r="F12511" s="7">
        <v>43641</v>
      </c>
      <c r="G12511" s="7">
        <v>44007</v>
      </c>
      <c r="H12511" t="s">
        <v>77</v>
      </c>
      <c r="I12511" t="s">
        <v>78</v>
      </c>
      <c r="J12511" s="7">
        <v>45498</v>
      </c>
      <c r="K12511" s="7">
        <v>45793</v>
      </c>
      <c r="L12511" s="7">
        <v>44007</v>
      </c>
      <c r="M12511" t="s">
        <v>77</v>
      </c>
      <c r="N12511" t="s">
        <v>79</v>
      </c>
      <c r="O12511">
        <v>2026</v>
      </c>
      <c r="P12511" s="2">
        <v>2</v>
      </c>
      <c r="Q12511" t="s">
        <v>80</v>
      </c>
      <c r="R12511" s="8">
        <v>46267</v>
      </c>
      <c r="S12511" s="2">
        <v>1</v>
      </c>
      <c r="T12511" s="2" t="s">
        <v>81</v>
      </c>
    </row>
    <row r="12512" spans="1:20" x14ac:dyDescent="0.25">
      <c r="A12512">
        <v>1120655448</v>
      </c>
      <c r="B12512">
        <v>117927938</v>
      </c>
      <c r="C12512" t="s">
        <v>74</v>
      </c>
      <c r="D12512" t="s">
        <v>75</v>
      </c>
      <c r="E12512" t="s">
        <v>76</v>
      </c>
      <c r="F12512" s="7">
        <v>43733</v>
      </c>
      <c r="G12512" s="7">
        <v>45560</v>
      </c>
      <c r="H12512" t="s">
        <v>77</v>
      </c>
      <c r="I12512" t="s">
        <v>78</v>
      </c>
      <c r="J12512" s="7">
        <v>45603</v>
      </c>
      <c r="K12512" s="7">
        <v>43738</v>
      </c>
      <c r="L12512" s="7">
        <v>45560</v>
      </c>
      <c r="M12512" t="s">
        <v>77</v>
      </c>
      <c r="N12512" t="s">
        <v>79</v>
      </c>
      <c r="O12512">
        <v>2026</v>
      </c>
      <c r="P12512" s="2">
        <v>2</v>
      </c>
      <c r="Q12512" t="s">
        <v>80</v>
      </c>
      <c r="R12512" s="8">
        <v>46267</v>
      </c>
      <c r="S12512" s="2">
        <v>1</v>
      </c>
      <c r="T12512" s="2" t="s">
        <v>81</v>
      </c>
    </row>
    <row r="12513" spans="1:20" x14ac:dyDescent="0.25">
      <c r="A12513">
        <v>1120655502</v>
      </c>
      <c r="B12513">
        <v>118151469</v>
      </c>
      <c r="C12513" t="s">
        <v>82</v>
      </c>
      <c r="D12513" t="s">
        <v>83</v>
      </c>
      <c r="E12513" t="s">
        <v>76</v>
      </c>
      <c r="F12513" s="7">
        <v>43776</v>
      </c>
      <c r="G12513" s="7">
        <v>43958</v>
      </c>
      <c r="H12513" t="s">
        <v>77</v>
      </c>
      <c r="I12513" t="s">
        <v>78</v>
      </c>
      <c r="J12513" s="7">
        <v>46088</v>
      </c>
      <c r="K12513" s="7">
        <v>45552</v>
      </c>
      <c r="L12513" s="7">
        <v>43958</v>
      </c>
      <c r="M12513" t="s">
        <v>77</v>
      </c>
      <c r="N12513" t="s">
        <v>79</v>
      </c>
      <c r="O12513">
        <v>2026</v>
      </c>
      <c r="P12513" s="2">
        <v>2</v>
      </c>
      <c r="Q12513" t="s">
        <v>80</v>
      </c>
      <c r="R12513" s="8">
        <v>46267</v>
      </c>
      <c r="S12513" s="2">
        <v>1</v>
      </c>
      <c r="T12513" s="2" t="s">
        <v>81</v>
      </c>
    </row>
    <row r="12514" spans="1:20" x14ac:dyDescent="0.25">
      <c r="A12514">
        <v>1120655668</v>
      </c>
      <c r="B12514">
        <v>119049678</v>
      </c>
      <c r="C12514" t="s">
        <v>91</v>
      </c>
      <c r="D12514" t="s">
        <v>83</v>
      </c>
      <c r="E12514" t="s">
        <v>76</v>
      </c>
      <c r="F12514" s="7">
        <v>43971</v>
      </c>
      <c r="G12514" s="7">
        <v>44155</v>
      </c>
      <c r="H12514" t="s">
        <v>77</v>
      </c>
      <c r="I12514" t="s">
        <v>78</v>
      </c>
      <c r="J12514" s="7">
        <v>45784</v>
      </c>
      <c r="K12514" s="7">
        <v>45747</v>
      </c>
      <c r="L12514" s="7">
        <v>44155</v>
      </c>
      <c r="M12514" t="s">
        <v>77</v>
      </c>
      <c r="N12514" t="s">
        <v>79</v>
      </c>
      <c r="O12514">
        <v>2026</v>
      </c>
      <c r="P12514" s="2">
        <v>2</v>
      </c>
      <c r="Q12514" t="s">
        <v>80</v>
      </c>
      <c r="R12514" s="8">
        <v>46267</v>
      </c>
      <c r="S12514" s="2">
        <v>1</v>
      </c>
      <c r="T12514" s="2" t="s">
        <v>81</v>
      </c>
    </row>
    <row r="12515" spans="1:20" x14ac:dyDescent="0.25">
      <c r="A12515">
        <v>1120655795</v>
      </c>
      <c r="B12515">
        <v>119183832</v>
      </c>
      <c r="C12515" t="s">
        <v>82</v>
      </c>
      <c r="D12515" t="s">
        <v>88</v>
      </c>
      <c r="E12515" t="s">
        <v>76</v>
      </c>
      <c r="F12515" s="7">
        <v>43999</v>
      </c>
      <c r="G12515" s="7">
        <v>44364</v>
      </c>
      <c r="H12515" t="s">
        <v>77</v>
      </c>
      <c r="I12515" t="s">
        <v>78</v>
      </c>
      <c r="J12515" s="7">
        <v>45923</v>
      </c>
      <c r="K12515" s="7">
        <v>45915</v>
      </c>
      <c r="L12515" s="7">
        <v>44364</v>
      </c>
      <c r="M12515" t="s">
        <v>77</v>
      </c>
      <c r="N12515" t="s">
        <v>79</v>
      </c>
      <c r="O12515">
        <v>2026</v>
      </c>
      <c r="P12515" s="2">
        <v>2</v>
      </c>
      <c r="Q12515" t="s">
        <v>80</v>
      </c>
      <c r="R12515" s="8">
        <v>46267</v>
      </c>
      <c r="S12515" s="2">
        <v>1</v>
      </c>
      <c r="T12515" s="2" t="s">
        <v>81</v>
      </c>
    </row>
    <row r="12516" spans="1:20" x14ac:dyDescent="0.25">
      <c r="A12516">
        <v>1120655899</v>
      </c>
      <c r="B12516">
        <v>119303819</v>
      </c>
      <c r="C12516" t="s">
        <v>82</v>
      </c>
      <c r="D12516" t="s">
        <v>83</v>
      </c>
      <c r="E12516" t="s">
        <v>76</v>
      </c>
      <c r="F12516" s="7">
        <v>44014</v>
      </c>
      <c r="G12516" s="7">
        <v>44198</v>
      </c>
      <c r="H12516" t="s">
        <v>77</v>
      </c>
      <c r="I12516" t="s">
        <v>78</v>
      </c>
      <c r="J12516" s="7">
        <v>45966</v>
      </c>
      <c r="K12516" s="7">
        <v>44305</v>
      </c>
      <c r="L12516" s="7">
        <v>44198</v>
      </c>
      <c r="M12516" t="s">
        <v>77</v>
      </c>
      <c r="N12516" t="s">
        <v>79</v>
      </c>
      <c r="O12516">
        <v>2026</v>
      </c>
      <c r="P12516" s="2">
        <v>2</v>
      </c>
      <c r="Q12516" t="s">
        <v>80</v>
      </c>
      <c r="R12516" s="8">
        <v>46267</v>
      </c>
      <c r="S12516" s="2">
        <v>1</v>
      </c>
      <c r="T12516" s="2" t="s">
        <v>81</v>
      </c>
    </row>
    <row r="12517" spans="1:20" x14ac:dyDescent="0.25">
      <c r="A12517">
        <v>1120655975</v>
      </c>
      <c r="B12517">
        <v>119364933</v>
      </c>
      <c r="C12517" t="s">
        <v>74</v>
      </c>
      <c r="D12517" t="s">
        <v>83</v>
      </c>
      <c r="E12517" t="s">
        <v>76</v>
      </c>
      <c r="F12517" s="7">
        <v>44025</v>
      </c>
      <c r="G12517" s="7">
        <v>44209</v>
      </c>
      <c r="H12517" t="s">
        <v>77</v>
      </c>
      <c r="I12517" t="s">
        <v>84</v>
      </c>
      <c r="J12517" s="7">
        <v>45919</v>
      </c>
      <c r="K12517" s="7">
        <v>44055</v>
      </c>
      <c r="L12517" s="7">
        <v>44209</v>
      </c>
      <c r="M12517" t="s">
        <v>77</v>
      </c>
      <c r="N12517" t="s">
        <v>79</v>
      </c>
      <c r="O12517">
        <v>2026</v>
      </c>
      <c r="P12517" s="2">
        <v>2</v>
      </c>
      <c r="Q12517" t="s">
        <v>80</v>
      </c>
      <c r="R12517" s="8">
        <v>46267</v>
      </c>
      <c r="S12517" s="2">
        <v>1</v>
      </c>
      <c r="T12517" s="2" t="s">
        <v>81</v>
      </c>
    </row>
    <row r="12518" spans="1:20" x14ac:dyDescent="0.25">
      <c r="A12518">
        <v>1120656018</v>
      </c>
      <c r="B12518">
        <v>119467475</v>
      </c>
      <c r="C12518" t="s">
        <v>97</v>
      </c>
      <c r="D12518" t="s">
        <v>75</v>
      </c>
      <c r="E12518" t="s">
        <v>76</v>
      </c>
      <c r="F12518" s="7">
        <v>44029</v>
      </c>
      <c r="G12518" s="7">
        <v>45855</v>
      </c>
      <c r="H12518" t="s">
        <v>77</v>
      </c>
      <c r="I12518" t="s">
        <v>78</v>
      </c>
      <c r="J12518" s="7">
        <v>44719</v>
      </c>
      <c r="K12518" s="7">
        <v>44122</v>
      </c>
      <c r="L12518" s="7">
        <v>45855</v>
      </c>
      <c r="M12518" t="s">
        <v>77</v>
      </c>
      <c r="N12518" t="s">
        <v>92</v>
      </c>
      <c r="O12518">
        <v>2026</v>
      </c>
      <c r="P12518" s="2">
        <v>2</v>
      </c>
      <c r="Q12518" t="s">
        <v>80</v>
      </c>
      <c r="R12518" s="8">
        <v>46267</v>
      </c>
      <c r="S12518" s="2">
        <v>1</v>
      </c>
      <c r="T12518" s="2" t="s">
        <v>81</v>
      </c>
    </row>
    <row r="12519" spans="1:20" x14ac:dyDescent="0.25">
      <c r="A12519">
        <v>1120656708</v>
      </c>
      <c r="B12519">
        <v>119850863</v>
      </c>
      <c r="C12519" t="s">
        <v>82</v>
      </c>
      <c r="D12519" t="s">
        <v>75</v>
      </c>
      <c r="E12519" t="s">
        <v>76</v>
      </c>
      <c r="F12519" s="7">
        <v>44107</v>
      </c>
      <c r="G12519" s="7">
        <v>45933</v>
      </c>
      <c r="H12519" t="s">
        <v>77</v>
      </c>
      <c r="I12519" t="s">
        <v>78</v>
      </c>
      <c r="J12519" s="7">
        <v>45936</v>
      </c>
      <c r="K12519" s="7">
        <v>44141</v>
      </c>
      <c r="L12519" s="7">
        <v>45933</v>
      </c>
      <c r="M12519" t="s">
        <v>77</v>
      </c>
      <c r="N12519" t="s">
        <v>79</v>
      </c>
      <c r="O12519">
        <v>2026</v>
      </c>
      <c r="P12519" s="2">
        <v>2</v>
      </c>
      <c r="Q12519" t="s">
        <v>80</v>
      </c>
      <c r="R12519" s="8">
        <v>46267</v>
      </c>
      <c r="S12519" s="2">
        <v>1</v>
      </c>
      <c r="T12519" s="2" t="s">
        <v>81</v>
      </c>
    </row>
    <row r="12520" spans="1:20" x14ac:dyDescent="0.25">
      <c r="A12520">
        <v>1120657114</v>
      </c>
      <c r="B12520">
        <v>120133956</v>
      </c>
      <c r="C12520" t="s">
        <v>74</v>
      </c>
      <c r="D12520" t="s">
        <v>75</v>
      </c>
      <c r="E12520" t="s">
        <v>76</v>
      </c>
      <c r="F12520" s="7">
        <v>44170</v>
      </c>
      <c r="G12520" s="7">
        <v>44535</v>
      </c>
      <c r="H12520" t="s">
        <v>86</v>
      </c>
      <c r="I12520" t="s">
        <v>87</v>
      </c>
      <c r="J12520" s="7">
        <v>45864</v>
      </c>
      <c r="K12520" s="7">
        <v>46079</v>
      </c>
      <c r="L12520" s="7">
        <v>44535</v>
      </c>
      <c r="M12520" t="s">
        <v>86</v>
      </c>
      <c r="N12520" t="s">
        <v>79</v>
      </c>
      <c r="O12520">
        <v>2026</v>
      </c>
      <c r="P12520" s="2">
        <v>2</v>
      </c>
      <c r="Q12520" t="s">
        <v>80</v>
      </c>
      <c r="R12520" s="8">
        <v>46267</v>
      </c>
      <c r="S12520" s="2">
        <v>1</v>
      </c>
      <c r="T12520" s="2" t="s">
        <v>81</v>
      </c>
    </row>
    <row r="12521" spans="1:20" x14ac:dyDescent="0.25">
      <c r="A12521">
        <v>1120657213</v>
      </c>
      <c r="B12521">
        <v>120720705</v>
      </c>
      <c r="C12521" t="s">
        <v>82</v>
      </c>
      <c r="D12521" t="s">
        <v>75</v>
      </c>
      <c r="E12521" t="s">
        <v>76</v>
      </c>
      <c r="F12521" s="7">
        <v>44286</v>
      </c>
      <c r="G12521" s="7">
        <v>44651</v>
      </c>
      <c r="H12521" t="s">
        <v>77</v>
      </c>
      <c r="I12521" t="s">
        <v>78</v>
      </c>
      <c r="J12521" s="7">
        <v>46151</v>
      </c>
      <c r="K12521" s="7">
        <v>46171</v>
      </c>
      <c r="L12521" s="7">
        <v>44651</v>
      </c>
      <c r="M12521" t="s">
        <v>77</v>
      </c>
      <c r="N12521" t="s">
        <v>79</v>
      </c>
      <c r="O12521">
        <v>2026</v>
      </c>
      <c r="P12521" s="2">
        <v>2</v>
      </c>
      <c r="Q12521" t="s">
        <v>80</v>
      </c>
      <c r="R12521" s="8">
        <v>46267</v>
      </c>
      <c r="S12521" s="2">
        <v>1</v>
      </c>
      <c r="T12521" s="2" t="s">
        <v>81</v>
      </c>
    </row>
    <row r="12522" spans="1:20" x14ac:dyDescent="0.25">
      <c r="A12522">
        <v>1120657329</v>
      </c>
      <c r="B12522">
        <v>120878709</v>
      </c>
      <c r="C12522" t="s">
        <v>91</v>
      </c>
      <c r="D12522" t="s">
        <v>88</v>
      </c>
      <c r="E12522" t="s">
        <v>76</v>
      </c>
      <c r="F12522" s="7">
        <v>44310</v>
      </c>
      <c r="G12522" s="7">
        <v>45486</v>
      </c>
      <c r="H12522" t="s">
        <v>77</v>
      </c>
      <c r="I12522" t="s">
        <v>84</v>
      </c>
      <c r="J12522" s="7">
        <v>45725</v>
      </c>
      <c r="K12522" s="7">
        <v>46104</v>
      </c>
      <c r="L12522" s="7">
        <v>45486</v>
      </c>
      <c r="M12522" t="s">
        <v>77</v>
      </c>
      <c r="N12522" t="s">
        <v>79</v>
      </c>
      <c r="O12522">
        <v>2026</v>
      </c>
      <c r="P12522" s="2">
        <v>2</v>
      </c>
      <c r="Q12522" t="s">
        <v>80</v>
      </c>
      <c r="R12522" s="8">
        <v>46267</v>
      </c>
      <c r="S12522" s="2">
        <v>1</v>
      </c>
      <c r="T12522" s="2" t="s">
        <v>81</v>
      </c>
    </row>
    <row r="12523" spans="1:20" x14ac:dyDescent="0.25">
      <c r="A12523">
        <v>1120657335</v>
      </c>
      <c r="B12523">
        <v>120880010</v>
      </c>
      <c r="C12523" t="s">
        <v>74</v>
      </c>
      <c r="D12523" t="s">
        <v>75</v>
      </c>
      <c r="E12523" t="s">
        <v>76</v>
      </c>
      <c r="F12523" s="7">
        <v>44310</v>
      </c>
      <c r="G12523" s="7">
        <v>44675</v>
      </c>
      <c r="H12523" t="s">
        <v>86</v>
      </c>
      <c r="I12523" t="s">
        <v>87</v>
      </c>
      <c r="J12523" s="7">
        <v>44734</v>
      </c>
      <c r="K12523" s="7">
        <v>46024</v>
      </c>
      <c r="L12523" s="7">
        <v>44675</v>
      </c>
      <c r="M12523" t="s">
        <v>86</v>
      </c>
      <c r="N12523" t="s">
        <v>92</v>
      </c>
      <c r="O12523">
        <v>2026</v>
      </c>
      <c r="P12523" s="2">
        <v>2</v>
      </c>
      <c r="Q12523" t="s">
        <v>80</v>
      </c>
      <c r="R12523" s="8">
        <v>46267</v>
      </c>
      <c r="S12523" s="2">
        <v>1</v>
      </c>
      <c r="T12523" s="2" t="s">
        <v>81</v>
      </c>
    </row>
    <row r="12524" spans="1:20" x14ac:dyDescent="0.25">
      <c r="A12524">
        <v>1120657536</v>
      </c>
      <c r="B12524">
        <v>121397242</v>
      </c>
      <c r="C12524" t="s">
        <v>82</v>
      </c>
      <c r="D12524" t="s">
        <v>88</v>
      </c>
      <c r="E12524" t="s">
        <v>76</v>
      </c>
      <c r="F12524" s="7">
        <v>44341</v>
      </c>
      <c r="G12524" s="7">
        <v>44706</v>
      </c>
      <c r="H12524" t="s">
        <v>77</v>
      </c>
      <c r="I12524" t="s">
        <v>84</v>
      </c>
      <c r="J12524" s="7">
        <v>45427</v>
      </c>
      <c r="K12524" s="7">
        <v>45471</v>
      </c>
      <c r="L12524" s="7">
        <v>44706</v>
      </c>
      <c r="M12524" t="s">
        <v>77</v>
      </c>
      <c r="N12524" t="s">
        <v>79</v>
      </c>
      <c r="O12524">
        <v>2026</v>
      </c>
      <c r="P12524" s="2">
        <v>2</v>
      </c>
      <c r="Q12524" t="s">
        <v>80</v>
      </c>
      <c r="R12524" s="8">
        <v>46267</v>
      </c>
      <c r="S12524" s="2">
        <v>1</v>
      </c>
      <c r="T12524" s="2" t="s">
        <v>81</v>
      </c>
    </row>
    <row r="12525" spans="1:20" x14ac:dyDescent="0.25">
      <c r="A12525">
        <v>1120657541</v>
      </c>
      <c r="B12525">
        <v>121401564</v>
      </c>
      <c r="C12525" t="s">
        <v>96</v>
      </c>
      <c r="D12525" t="s">
        <v>88</v>
      </c>
      <c r="E12525" t="s">
        <v>76</v>
      </c>
      <c r="F12525" s="7">
        <v>44342</v>
      </c>
      <c r="G12525" s="7">
        <v>44707</v>
      </c>
      <c r="H12525" t="s">
        <v>77</v>
      </c>
      <c r="I12525" t="s">
        <v>78</v>
      </c>
      <c r="J12525" s="7">
        <v>46155</v>
      </c>
      <c r="K12525" s="7">
        <v>46184</v>
      </c>
      <c r="L12525" s="7">
        <v>44707</v>
      </c>
      <c r="M12525" t="s">
        <v>77</v>
      </c>
      <c r="N12525" t="s">
        <v>79</v>
      </c>
      <c r="O12525">
        <v>2026</v>
      </c>
      <c r="P12525" s="2">
        <v>2</v>
      </c>
      <c r="Q12525" t="s">
        <v>80</v>
      </c>
      <c r="R12525" s="8">
        <v>46267</v>
      </c>
      <c r="S12525" s="2">
        <v>1</v>
      </c>
      <c r="T12525" s="2" t="s">
        <v>81</v>
      </c>
    </row>
    <row r="12526" spans="1:20" x14ac:dyDescent="0.25">
      <c r="A12526">
        <v>1120657685</v>
      </c>
      <c r="B12526">
        <v>121580557</v>
      </c>
      <c r="C12526" t="s">
        <v>98</v>
      </c>
      <c r="D12526" t="s">
        <v>75</v>
      </c>
      <c r="E12526" t="s">
        <v>76</v>
      </c>
      <c r="F12526" s="7">
        <v>44369</v>
      </c>
      <c r="G12526" s="7">
        <v>46195</v>
      </c>
      <c r="H12526" t="s">
        <v>77</v>
      </c>
      <c r="I12526" t="s">
        <v>78</v>
      </c>
      <c r="J12526" s="7">
        <v>45242</v>
      </c>
      <c r="K12526" s="7">
        <v>44370</v>
      </c>
      <c r="L12526" s="7">
        <v>46195</v>
      </c>
      <c r="M12526" t="s">
        <v>77</v>
      </c>
      <c r="N12526" t="s">
        <v>92</v>
      </c>
      <c r="O12526">
        <v>2026</v>
      </c>
      <c r="P12526" s="2">
        <v>2</v>
      </c>
      <c r="Q12526" t="s">
        <v>80</v>
      </c>
      <c r="R12526" s="8">
        <v>46267</v>
      </c>
      <c r="S12526" s="2">
        <v>1</v>
      </c>
      <c r="T12526" s="2" t="s">
        <v>81</v>
      </c>
    </row>
    <row r="12527" spans="1:20" x14ac:dyDescent="0.25">
      <c r="A12527">
        <v>1120657706</v>
      </c>
      <c r="B12527">
        <v>121596902</v>
      </c>
      <c r="C12527" t="s">
        <v>82</v>
      </c>
      <c r="D12527" t="s">
        <v>88</v>
      </c>
      <c r="E12527" t="s">
        <v>76</v>
      </c>
      <c r="F12527" s="7">
        <v>44371</v>
      </c>
      <c r="G12527" s="7">
        <v>46197</v>
      </c>
      <c r="H12527" t="s">
        <v>77</v>
      </c>
      <c r="I12527" t="s">
        <v>84</v>
      </c>
      <c r="J12527" s="7">
        <v>45442</v>
      </c>
      <c r="K12527" s="7">
        <v>46161</v>
      </c>
      <c r="L12527" s="7">
        <v>46197</v>
      </c>
      <c r="M12527" t="s">
        <v>77</v>
      </c>
      <c r="N12527" t="s">
        <v>79</v>
      </c>
      <c r="O12527">
        <v>2026</v>
      </c>
      <c r="P12527" s="2">
        <v>2</v>
      </c>
      <c r="Q12527" t="s">
        <v>80</v>
      </c>
      <c r="R12527" s="8">
        <v>46267</v>
      </c>
      <c r="S12527" s="2">
        <v>1</v>
      </c>
      <c r="T12527" s="2" t="s">
        <v>81</v>
      </c>
    </row>
    <row r="12528" spans="1:20" x14ac:dyDescent="0.25">
      <c r="A12528">
        <v>1120657747</v>
      </c>
      <c r="B12528">
        <v>121630182</v>
      </c>
      <c r="C12528" t="s">
        <v>74</v>
      </c>
      <c r="D12528" t="s">
        <v>75</v>
      </c>
      <c r="E12528" t="s">
        <v>76</v>
      </c>
      <c r="F12528" s="7">
        <v>44376</v>
      </c>
      <c r="G12528" s="7">
        <v>44741</v>
      </c>
      <c r="H12528" t="s">
        <v>77</v>
      </c>
      <c r="I12528" t="s">
        <v>89</v>
      </c>
      <c r="J12528" s="7">
        <v>46118</v>
      </c>
      <c r="K12528" s="7">
        <v>46108</v>
      </c>
      <c r="L12528" s="7">
        <v>44741</v>
      </c>
      <c r="M12528" t="s">
        <v>77</v>
      </c>
      <c r="N12528" t="s">
        <v>79</v>
      </c>
      <c r="O12528">
        <v>2026</v>
      </c>
      <c r="P12528" s="2">
        <v>2</v>
      </c>
      <c r="Q12528" t="s">
        <v>80</v>
      </c>
      <c r="R12528" s="8">
        <v>46267</v>
      </c>
      <c r="S12528" s="2">
        <v>1</v>
      </c>
      <c r="T12528" s="2" t="s">
        <v>81</v>
      </c>
    </row>
    <row r="12529" spans="1:20" x14ac:dyDescent="0.25">
      <c r="A12529">
        <v>1120658070</v>
      </c>
      <c r="B12529">
        <v>121815518</v>
      </c>
      <c r="C12529" t="s">
        <v>90</v>
      </c>
      <c r="D12529" t="s">
        <v>88</v>
      </c>
      <c r="E12529" t="s">
        <v>76</v>
      </c>
      <c r="F12529" s="7">
        <v>44406</v>
      </c>
      <c r="G12529" s="7">
        <v>44771</v>
      </c>
      <c r="H12529" t="s">
        <v>77</v>
      </c>
      <c r="I12529" t="s">
        <v>78</v>
      </c>
      <c r="J12529" s="7">
        <v>45944</v>
      </c>
      <c r="K12529" s="7">
        <v>45915</v>
      </c>
      <c r="L12529" s="7">
        <v>44771</v>
      </c>
      <c r="M12529" t="s">
        <v>77</v>
      </c>
      <c r="N12529" t="s">
        <v>79</v>
      </c>
      <c r="O12529">
        <v>2026</v>
      </c>
      <c r="P12529" s="2">
        <v>2</v>
      </c>
      <c r="Q12529" t="s">
        <v>80</v>
      </c>
      <c r="R12529" s="8">
        <v>46267</v>
      </c>
      <c r="S12529" s="2">
        <v>1</v>
      </c>
      <c r="T12529" s="2" t="s">
        <v>81</v>
      </c>
    </row>
    <row r="12530" spans="1:20" x14ac:dyDescent="0.25">
      <c r="A12530">
        <v>1120658154</v>
      </c>
      <c r="B12530">
        <v>121858233</v>
      </c>
      <c r="C12530" t="s">
        <v>94</v>
      </c>
      <c r="D12530" t="s">
        <v>75</v>
      </c>
      <c r="E12530" t="s">
        <v>76</v>
      </c>
      <c r="F12530" s="7">
        <v>44415</v>
      </c>
      <c r="G12530" s="7">
        <v>44780</v>
      </c>
      <c r="H12530" t="s">
        <v>77</v>
      </c>
      <c r="I12530" t="s">
        <v>78</v>
      </c>
      <c r="J12530" s="7"/>
      <c r="K12530" s="7">
        <v>46077</v>
      </c>
      <c r="L12530" s="7">
        <v>44780</v>
      </c>
      <c r="M12530" t="s">
        <v>77</v>
      </c>
      <c r="N12530"/>
      <c r="O12530">
        <v>2026</v>
      </c>
      <c r="P12530" s="2">
        <v>2</v>
      </c>
      <c r="Q12530" t="s">
        <v>80</v>
      </c>
      <c r="R12530" s="8">
        <v>46267</v>
      </c>
      <c r="S12530" s="2">
        <v>1</v>
      </c>
      <c r="T12530" s="2" t="s">
        <v>81</v>
      </c>
    </row>
    <row r="12531" spans="1:20" x14ac:dyDescent="0.25">
      <c r="A12531">
        <v>1120658325</v>
      </c>
      <c r="B12531">
        <v>121925247</v>
      </c>
      <c r="C12531" t="s">
        <v>74</v>
      </c>
      <c r="D12531" t="s">
        <v>75</v>
      </c>
      <c r="E12531" t="s">
        <v>76</v>
      </c>
      <c r="F12531" s="7">
        <v>44428</v>
      </c>
      <c r="G12531" s="7">
        <v>44793</v>
      </c>
      <c r="H12531" t="s">
        <v>86</v>
      </c>
      <c r="I12531" t="s">
        <v>87</v>
      </c>
      <c r="J12531" s="7">
        <v>46141</v>
      </c>
      <c r="K12531" s="7">
        <v>46150</v>
      </c>
      <c r="L12531" s="7">
        <v>44793</v>
      </c>
      <c r="M12531" t="s">
        <v>86</v>
      </c>
      <c r="N12531" t="s">
        <v>79</v>
      </c>
      <c r="O12531">
        <v>2026</v>
      </c>
      <c r="P12531" s="2">
        <v>2</v>
      </c>
      <c r="Q12531" t="s">
        <v>80</v>
      </c>
      <c r="R12531" s="8">
        <v>46267</v>
      </c>
      <c r="S12531" s="2">
        <v>1</v>
      </c>
      <c r="T12531" s="2" t="s">
        <v>81</v>
      </c>
    </row>
    <row r="12532" spans="1:20" x14ac:dyDescent="0.25">
      <c r="A12532">
        <v>1120658773</v>
      </c>
      <c r="B12532">
        <v>122124996</v>
      </c>
      <c r="C12532" t="s">
        <v>74</v>
      </c>
      <c r="D12532" t="s">
        <v>75</v>
      </c>
      <c r="E12532" t="s">
        <v>76</v>
      </c>
      <c r="F12532" s="7">
        <v>44399</v>
      </c>
      <c r="G12532" s="7">
        <v>44583</v>
      </c>
      <c r="H12532" t="s">
        <v>77</v>
      </c>
      <c r="I12532" t="s">
        <v>78</v>
      </c>
      <c r="J12532" s="7">
        <v>44844</v>
      </c>
      <c r="K12532" s="7">
        <v>44473</v>
      </c>
      <c r="L12532" s="7">
        <v>44583</v>
      </c>
      <c r="M12532" t="s">
        <v>77</v>
      </c>
      <c r="N12532" t="s">
        <v>92</v>
      </c>
      <c r="O12532">
        <v>2026</v>
      </c>
      <c r="P12532" s="2">
        <v>2</v>
      </c>
      <c r="Q12532" t="s">
        <v>80</v>
      </c>
      <c r="R12532" s="8">
        <v>46267</v>
      </c>
      <c r="S12532" s="2">
        <v>1</v>
      </c>
      <c r="T12532" s="2" t="s">
        <v>81</v>
      </c>
    </row>
    <row r="12533" spans="1:20" x14ac:dyDescent="0.25">
      <c r="A12533">
        <v>1120659162</v>
      </c>
      <c r="B12533">
        <v>122292446</v>
      </c>
      <c r="C12533" t="s">
        <v>90</v>
      </c>
      <c r="D12533" t="s">
        <v>88</v>
      </c>
      <c r="E12533" t="s">
        <v>76</v>
      </c>
      <c r="F12533" s="7">
        <v>44502</v>
      </c>
      <c r="G12533" s="7">
        <v>46328</v>
      </c>
      <c r="H12533" t="s">
        <v>77</v>
      </c>
      <c r="I12533" t="s">
        <v>78</v>
      </c>
      <c r="J12533" s="7">
        <v>45873</v>
      </c>
      <c r="K12533" s="7">
        <v>45951</v>
      </c>
      <c r="L12533" s="7">
        <v>46328</v>
      </c>
      <c r="M12533" t="s">
        <v>77</v>
      </c>
      <c r="N12533" t="s">
        <v>92</v>
      </c>
      <c r="O12533">
        <v>2026</v>
      </c>
      <c r="P12533" s="2">
        <v>2</v>
      </c>
      <c r="Q12533" t="s">
        <v>80</v>
      </c>
      <c r="R12533" s="8">
        <v>46267</v>
      </c>
      <c r="S12533" s="2">
        <v>1</v>
      </c>
      <c r="T12533" s="2" t="s">
        <v>81</v>
      </c>
    </row>
    <row r="12534" spans="1:20" x14ac:dyDescent="0.25">
      <c r="A12534">
        <v>1120659574</v>
      </c>
      <c r="B12534">
        <v>122487044</v>
      </c>
      <c r="C12534" t="s">
        <v>91</v>
      </c>
      <c r="D12534" t="s">
        <v>75</v>
      </c>
      <c r="E12534" t="s">
        <v>76</v>
      </c>
      <c r="F12534" s="7">
        <v>44071</v>
      </c>
      <c r="G12534" s="7">
        <v>45897</v>
      </c>
      <c r="H12534" t="s">
        <v>77</v>
      </c>
      <c r="I12534" t="s">
        <v>78</v>
      </c>
      <c r="J12534" s="7">
        <v>45735</v>
      </c>
      <c r="K12534" s="7">
        <v>46118</v>
      </c>
      <c r="L12534" s="7">
        <v>45897</v>
      </c>
      <c r="M12534" t="s">
        <v>77</v>
      </c>
      <c r="N12534" t="s">
        <v>79</v>
      </c>
      <c r="O12534">
        <v>2026</v>
      </c>
      <c r="P12534" s="2">
        <v>2</v>
      </c>
      <c r="Q12534" t="s">
        <v>80</v>
      </c>
      <c r="R12534" s="8">
        <v>46267</v>
      </c>
      <c r="S12534" s="2">
        <v>1</v>
      </c>
      <c r="T12534" s="2" t="s">
        <v>81</v>
      </c>
    </row>
    <row r="12535" spans="1:20" x14ac:dyDescent="0.25">
      <c r="A12535">
        <v>1120660104</v>
      </c>
      <c r="B12535">
        <v>123432790</v>
      </c>
      <c r="C12535" t="s">
        <v>85</v>
      </c>
      <c r="D12535" t="s">
        <v>83</v>
      </c>
      <c r="E12535" t="s">
        <v>76</v>
      </c>
      <c r="F12535" s="7">
        <v>44677</v>
      </c>
      <c r="G12535" s="7">
        <v>44860</v>
      </c>
      <c r="H12535" t="s">
        <v>77</v>
      </c>
      <c r="I12535" t="s">
        <v>84</v>
      </c>
      <c r="J12535" s="7">
        <v>46000</v>
      </c>
      <c r="K12535" s="7">
        <v>44678</v>
      </c>
      <c r="L12535" s="7">
        <v>44860</v>
      </c>
      <c r="M12535" t="s">
        <v>77</v>
      </c>
      <c r="N12535" t="s">
        <v>79</v>
      </c>
      <c r="O12535">
        <v>2026</v>
      </c>
      <c r="P12535" s="2">
        <v>2</v>
      </c>
      <c r="Q12535" t="s">
        <v>80</v>
      </c>
      <c r="R12535" s="8">
        <v>46267</v>
      </c>
      <c r="S12535" s="2">
        <v>1</v>
      </c>
      <c r="T12535" s="2" t="s">
        <v>81</v>
      </c>
    </row>
    <row r="12536" spans="1:20" x14ac:dyDescent="0.25">
      <c r="A12536">
        <v>1120660542</v>
      </c>
      <c r="B12536">
        <v>123681539</v>
      </c>
      <c r="C12536" t="s">
        <v>85</v>
      </c>
      <c r="D12536" t="s">
        <v>83</v>
      </c>
      <c r="E12536" t="s">
        <v>76</v>
      </c>
      <c r="F12536" s="7">
        <v>44705</v>
      </c>
      <c r="G12536" s="7">
        <v>44889</v>
      </c>
      <c r="H12536" t="s">
        <v>86</v>
      </c>
      <c r="I12536" t="s">
        <v>87</v>
      </c>
      <c r="J12536" s="7">
        <v>45875</v>
      </c>
      <c r="K12536" s="7">
        <v>44719</v>
      </c>
      <c r="L12536" s="7">
        <v>44889</v>
      </c>
      <c r="M12536" t="s">
        <v>86</v>
      </c>
      <c r="N12536" t="s">
        <v>79</v>
      </c>
      <c r="O12536">
        <v>2026</v>
      </c>
      <c r="P12536" s="2">
        <v>2</v>
      </c>
      <c r="Q12536" t="s">
        <v>80</v>
      </c>
      <c r="R12536" s="8">
        <v>46267</v>
      </c>
      <c r="S12536" s="2">
        <v>1</v>
      </c>
      <c r="T12536" s="2" t="s">
        <v>81</v>
      </c>
    </row>
    <row r="12537" spans="1:20" x14ac:dyDescent="0.25">
      <c r="A12537">
        <v>1120660703</v>
      </c>
      <c r="B12537">
        <v>123771568</v>
      </c>
      <c r="C12537" t="s">
        <v>85</v>
      </c>
      <c r="D12537" t="s">
        <v>88</v>
      </c>
      <c r="E12537" t="s">
        <v>76</v>
      </c>
      <c r="F12537" s="7">
        <v>44718</v>
      </c>
      <c r="G12537" s="7">
        <v>45083</v>
      </c>
      <c r="H12537" t="s">
        <v>77</v>
      </c>
      <c r="I12537" t="s">
        <v>78</v>
      </c>
      <c r="J12537" s="7">
        <v>46151</v>
      </c>
      <c r="K12537" s="7">
        <v>46174</v>
      </c>
      <c r="L12537" s="7">
        <v>45083</v>
      </c>
      <c r="M12537" t="s">
        <v>77</v>
      </c>
      <c r="N12537" t="s">
        <v>79</v>
      </c>
      <c r="O12537">
        <v>2026</v>
      </c>
      <c r="P12537" s="2">
        <v>2</v>
      </c>
      <c r="Q12537" t="s">
        <v>80</v>
      </c>
      <c r="R12537" s="8">
        <v>46267</v>
      </c>
      <c r="S12537" s="2">
        <v>1</v>
      </c>
      <c r="T12537" s="2" t="s">
        <v>81</v>
      </c>
    </row>
    <row r="12538" spans="1:20" x14ac:dyDescent="0.25">
      <c r="A12538">
        <v>1120663450</v>
      </c>
      <c r="B12538">
        <v>125745151</v>
      </c>
      <c r="C12538" t="s">
        <v>98</v>
      </c>
      <c r="D12538" t="s">
        <v>75</v>
      </c>
      <c r="E12538" t="s">
        <v>76</v>
      </c>
      <c r="F12538" s="7">
        <v>45013</v>
      </c>
      <c r="G12538" s="7">
        <v>46840</v>
      </c>
      <c r="H12538" t="s">
        <v>77</v>
      </c>
      <c r="I12538" t="s">
        <v>78</v>
      </c>
      <c r="J12538" s="7"/>
      <c r="K12538" s="7">
        <v>45023</v>
      </c>
      <c r="L12538" s="7">
        <v>46840</v>
      </c>
      <c r="M12538" t="s">
        <v>77</v>
      </c>
      <c r="N12538"/>
      <c r="O12538">
        <v>2026</v>
      </c>
      <c r="P12538" s="2">
        <v>2</v>
      </c>
      <c r="Q12538" t="s">
        <v>80</v>
      </c>
      <c r="R12538" s="8">
        <v>46267</v>
      </c>
      <c r="S12538" s="2">
        <v>1</v>
      </c>
      <c r="T12538" s="2" t="s">
        <v>81</v>
      </c>
    </row>
    <row r="12539" spans="1:20" x14ac:dyDescent="0.25">
      <c r="A12539">
        <v>1120664075</v>
      </c>
      <c r="B12539">
        <v>126133031</v>
      </c>
      <c r="C12539" t="s">
        <v>74</v>
      </c>
      <c r="D12539" t="s">
        <v>88</v>
      </c>
      <c r="E12539" t="s">
        <v>76</v>
      </c>
      <c r="F12539" s="7">
        <v>45061</v>
      </c>
      <c r="G12539" s="7">
        <v>45427</v>
      </c>
      <c r="H12539" t="s">
        <v>77</v>
      </c>
      <c r="I12539" t="s">
        <v>84</v>
      </c>
      <c r="J12539" s="7">
        <v>45737</v>
      </c>
      <c r="K12539" s="7">
        <v>45623</v>
      </c>
      <c r="L12539" s="7">
        <v>45427</v>
      </c>
      <c r="M12539" t="s">
        <v>77</v>
      </c>
      <c r="N12539" t="s">
        <v>79</v>
      </c>
      <c r="O12539">
        <v>2026</v>
      </c>
      <c r="P12539" s="2">
        <v>2</v>
      </c>
      <c r="Q12539" t="s">
        <v>80</v>
      </c>
      <c r="R12539" s="8">
        <v>46267</v>
      </c>
      <c r="S12539" s="2">
        <v>1</v>
      </c>
      <c r="T12539" s="2" t="s">
        <v>81</v>
      </c>
    </row>
    <row r="12540" spans="1:20" x14ac:dyDescent="0.25">
      <c r="A12540">
        <v>1120664567</v>
      </c>
      <c r="B12540">
        <v>126392351</v>
      </c>
      <c r="C12540" t="s">
        <v>82</v>
      </c>
      <c r="D12540" t="s">
        <v>88</v>
      </c>
      <c r="E12540" t="s">
        <v>76</v>
      </c>
      <c r="F12540" s="7">
        <v>45093</v>
      </c>
      <c r="G12540" s="7">
        <v>45459</v>
      </c>
      <c r="H12540" t="s">
        <v>77</v>
      </c>
      <c r="I12540" t="s">
        <v>78</v>
      </c>
      <c r="J12540" s="7">
        <v>45488</v>
      </c>
      <c r="K12540" s="7">
        <v>45623</v>
      </c>
      <c r="L12540" s="7">
        <v>45459</v>
      </c>
      <c r="M12540" t="s">
        <v>77</v>
      </c>
      <c r="N12540" t="s">
        <v>92</v>
      </c>
      <c r="O12540">
        <v>2026</v>
      </c>
      <c r="P12540" s="2">
        <v>2</v>
      </c>
      <c r="Q12540" t="s">
        <v>80</v>
      </c>
      <c r="R12540" s="8">
        <v>46267</v>
      </c>
      <c r="S12540" s="2">
        <v>1</v>
      </c>
      <c r="T12540" s="2" t="s">
        <v>81</v>
      </c>
    </row>
    <row r="12541" spans="1:20" x14ac:dyDescent="0.25">
      <c r="A12541">
        <v>1120664583</v>
      </c>
      <c r="B12541">
        <v>126396938</v>
      </c>
      <c r="C12541" t="s">
        <v>98</v>
      </c>
      <c r="D12541" t="s">
        <v>75</v>
      </c>
      <c r="E12541" t="s">
        <v>76</v>
      </c>
      <c r="F12541" s="7">
        <v>45094</v>
      </c>
      <c r="G12541" s="7">
        <v>46921</v>
      </c>
      <c r="H12541" t="s">
        <v>77</v>
      </c>
      <c r="I12541" t="s">
        <v>78</v>
      </c>
      <c r="J12541" s="7"/>
      <c r="K12541" s="7">
        <v>45097</v>
      </c>
      <c r="L12541" s="7">
        <v>46921</v>
      </c>
      <c r="M12541" t="s">
        <v>77</v>
      </c>
      <c r="N12541"/>
      <c r="O12541">
        <v>2026</v>
      </c>
      <c r="P12541" s="2">
        <v>2</v>
      </c>
      <c r="Q12541" t="s">
        <v>80</v>
      </c>
      <c r="R12541" s="8">
        <v>46267</v>
      </c>
      <c r="S12541" s="2">
        <v>1</v>
      </c>
      <c r="T12541" s="2" t="s">
        <v>81</v>
      </c>
    </row>
    <row r="12542" spans="1:20" x14ac:dyDescent="0.25">
      <c r="A12542">
        <v>1120664678</v>
      </c>
      <c r="B12542">
        <v>126441345</v>
      </c>
      <c r="C12542" t="s">
        <v>74</v>
      </c>
      <c r="D12542" t="s">
        <v>88</v>
      </c>
      <c r="E12542" t="s">
        <v>76</v>
      </c>
      <c r="F12542" s="7">
        <v>45101</v>
      </c>
      <c r="G12542" s="7">
        <v>45467</v>
      </c>
      <c r="H12542" t="s">
        <v>77</v>
      </c>
      <c r="I12542" t="s">
        <v>78</v>
      </c>
      <c r="J12542" s="7">
        <v>46111</v>
      </c>
      <c r="K12542" s="7">
        <v>45936</v>
      </c>
      <c r="L12542" s="7">
        <v>45467</v>
      </c>
      <c r="M12542" t="s">
        <v>77</v>
      </c>
      <c r="N12542" t="s">
        <v>79</v>
      </c>
      <c r="O12542">
        <v>2026</v>
      </c>
      <c r="P12542" s="2">
        <v>2</v>
      </c>
      <c r="Q12542" t="s">
        <v>80</v>
      </c>
      <c r="R12542" s="8">
        <v>46267</v>
      </c>
      <c r="S12542" s="2">
        <v>1</v>
      </c>
      <c r="T12542" s="2" t="s">
        <v>81</v>
      </c>
    </row>
    <row r="12543" spans="1:20" x14ac:dyDescent="0.25">
      <c r="A12543">
        <v>1120664757</v>
      </c>
      <c r="B12543">
        <v>126473193</v>
      </c>
      <c r="C12543" t="s">
        <v>82</v>
      </c>
      <c r="D12543" t="s">
        <v>88</v>
      </c>
      <c r="E12543" t="s">
        <v>76</v>
      </c>
      <c r="F12543" s="7">
        <v>45105</v>
      </c>
      <c r="G12543" s="7">
        <v>45471</v>
      </c>
      <c r="H12543" t="s">
        <v>77</v>
      </c>
      <c r="I12543" t="s">
        <v>78</v>
      </c>
      <c r="J12543" s="7">
        <v>45571</v>
      </c>
      <c r="K12543" s="7">
        <v>45747</v>
      </c>
      <c r="L12543" s="7">
        <v>45471</v>
      </c>
      <c r="M12543" t="s">
        <v>77</v>
      </c>
      <c r="N12543" t="s">
        <v>79</v>
      </c>
      <c r="O12543">
        <v>2026</v>
      </c>
      <c r="P12543" s="2">
        <v>2</v>
      </c>
      <c r="Q12543" t="s">
        <v>80</v>
      </c>
      <c r="R12543" s="8">
        <v>46267</v>
      </c>
      <c r="S12543" s="2">
        <v>1</v>
      </c>
      <c r="T12543" s="2" t="s">
        <v>81</v>
      </c>
    </row>
    <row r="12544" spans="1:20" x14ac:dyDescent="0.25">
      <c r="A12544">
        <v>1120665705</v>
      </c>
      <c r="B12544">
        <v>126865573</v>
      </c>
      <c r="C12544" t="s">
        <v>85</v>
      </c>
      <c r="D12544" t="s">
        <v>88</v>
      </c>
      <c r="E12544" t="s">
        <v>76</v>
      </c>
      <c r="F12544" s="7">
        <v>45157</v>
      </c>
      <c r="G12544" s="7">
        <v>45523</v>
      </c>
      <c r="H12544" t="s">
        <v>86</v>
      </c>
      <c r="I12544" t="s">
        <v>87</v>
      </c>
      <c r="J12544" s="7"/>
      <c r="K12544" s="7">
        <v>45159</v>
      </c>
      <c r="L12544" s="7">
        <v>45523</v>
      </c>
      <c r="M12544" t="s">
        <v>86</v>
      </c>
      <c r="N12544"/>
      <c r="O12544">
        <v>2026</v>
      </c>
      <c r="P12544" s="2">
        <v>2</v>
      </c>
      <c r="Q12544" t="s">
        <v>80</v>
      </c>
      <c r="R12544" s="8">
        <v>46267</v>
      </c>
      <c r="S12544" s="2">
        <v>1</v>
      </c>
      <c r="T12544" s="2" t="s">
        <v>81</v>
      </c>
    </row>
    <row r="12545" spans="1:20" x14ac:dyDescent="0.25">
      <c r="A12545">
        <v>1120666130</v>
      </c>
      <c r="B12545">
        <v>127042304</v>
      </c>
      <c r="C12545" t="s">
        <v>85</v>
      </c>
      <c r="D12545" t="s">
        <v>88</v>
      </c>
      <c r="E12545" t="s">
        <v>76</v>
      </c>
      <c r="F12545" s="7">
        <v>45181</v>
      </c>
      <c r="G12545" s="7">
        <v>45547</v>
      </c>
      <c r="H12545" t="s">
        <v>77</v>
      </c>
      <c r="I12545" t="s">
        <v>78</v>
      </c>
      <c r="J12545" s="7"/>
      <c r="K12545" s="7">
        <v>46090</v>
      </c>
      <c r="L12545" s="7">
        <v>45547</v>
      </c>
      <c r="M12545" t="s">
        <v>77</v>
      </c>
      <c r="N12545"/>
      <c r="O12545">
        <v>2026</v>
      </c>
      <c r="P12545" s="2">
        <v>2</v>
      </c>
      <c r="Q12545" t="s">
        <v>80</v>
      </c>
      <c r="R12545" s="8">
        <v>46267</v>
      </c>
      <c r="S12545" s="2">
        <v>1</v>
      </c>
      <c r="T12545" s="2" t="s">
        <v>81</v>
      </c>
    </row>
    <row r="12546" spans="1:20" x14ac:dyDescent="0.25">
      <c r="A12546">
        <v>1120666234</v>
      </c>
      <c r="B12546">
        <v>127073547</v>
      </c>
      <c r="C12546" t="s">
        <v>82</v>
      </c>
      <c r="D12546" t="s">
        <v>88</v>
      </c>
      <c r="E12546" t="s">
        <v>76</v>
      </c>
      <c r="F12546" s="7">
        <v>45186</v>
      </c>
      <c r="G12546" s="7">
        <v>45552</v>
      </c>
      <c r="H12546" t="s">
        <v>77</v>
      </c>
      <c r="I12546" t="s">
        <v>89</v>
      </c>
      <c r="J12546" s="7">
        <v>46147</v>
      </c>
      <c r="K12546" s="7">
        <v>46155</v>
      </c>
      <c r="L12546" s="7">
        <v>45552</v>
      </c>
      <c r="M12546" t="s">
        <v>77</v>
      </c>
      <c r="N12546" t="s">
        <v>79</v>
      </c>
      <c r="O12546">
        <v>2026</v>
      </c>
      <c r="P12546" s="2">
        <v>2</v>
      </c>
      <c r="Q12546" t="s">
        <v>80</v>
      </c>
      <c r="R12546" s="8">
        <v>46267</v>
      </c>
      <c r="S12546" s="2">
        <v>1</v>
      </c>
      <c r="T12546" s="2" t="s">
        <v>81</v>
      </c>
    </row>
    <row r="12547" spans="1:20" x14ac:dyDescent="0.25">
      <c r="A12547">
        <v>1120666300</v>
      </c>
      <c r="B12547">
        <v>127097526</v>
      </c>
      <c r="C12547" t="s">
        <v>91</v>
      </c>
      <c r="D12547" t="s">
        <v>88</v>
      </c>
      <c r="E12547" t="s">
        <v>76</v>
      </c>
      <c r="F12547" s="7">
        <v>45189</v>
      </c>
      <c r="G12547" s="7">
        <v>45280</v>
      </c>
      <c r="H12547" t="s">
        <v>77</v>
      </c>
      <c r="I12547" t="s">
        <v>78</v>
      </c>
      <c r="J12547" s="7">
        <v>46148</v>
      </c>
      <c r="K12547" s="7">
        <v>45200</v>
      </c>
      <c r="L12547" s="7">
        <v>45280</v>
      </c>
      <c r="M12547" t="s">
        <v>77</v>
      </c>
      <c r="N12547" t="s">
        <v>79</v>
      </c>
      <c r="O12547">
        <v>2026</v>
      </c>
      <c r="P12547" s="2">
        <v>2</v>
      </c>
      <c r="Q12547" t="s">
        <v>80</v>
      </c>
      <c r="R12547" s="8">
        <v>46267</v>
      </c>
      <c r="S12547" s="2">
        <v>1</v>
      </c>
      <c r="T12547" s="2" t="s">
        <v>81</v>
      </c>
    </row>
    <row r="12548" spans="1:20" x14ac:dyDescent="0.25">
      <c r="A12548">
        <v>1120667495</v>
      </c>
      <c r="B12548">
        <v>127495745</v>
      </c>
      <c r="C12548" t="s">
        <v>82</v>
      </c>
      <c r="D12548" t="s">
        <v>88</v>
      </c>
      <c r="E12548" t="s">
        <v>76</v>
      </c>
      <c r="F12548" s="7">
        <v>45247</v>
      </c>
      <c r="G12548" s="7">
        <v>45613</v>
      </c>
      <c r="H12548" t="s">
        <v>77</v>
      </c>
      <c r="I12548" t="s">
        <v>84</v>
      </c>
      <c r="J12548" s="7">
        <v>45571</v>
      </c>
      <c r="K12548" s="7">
        <v>45623</v>
      </c>
      <c r="L12548" s="7">
        <v>45613</v>
      </c>
      <c r="M12548" t="s">
        <v>77</v>
      </c>
      <c r="N12548" t="s">
        <v>79</v>
      </c>
      <c r="O12548">
        <v>2026</v>
      </c>
      <c r="P12548" s="2">
        <v>2</v>
      </c>
      <c r="Q12548" t="s">
        <v>80</v>
      </c>
      <c r="R12548" s="8">
        <v>46267</v>
      </c>
      <c r="S12548" s="2">
        <v>1</v>
      </c>
      <c r="T12548" s="2" t="s">
        <v>81</v>
      </c>
    </row>
    <row r="12549" spans="1:20" x14ac:dyDescent="0.25">
      <c r="A12549">
        <v>1120667521</v>
      </c>
      <c r="B12549">
        <v>127524290</v>
      </c>
      <c r="C12549" t="s">
        <v>97</v>
      </c>
      <c r="D12549" t="s">
        <v>88</v>
      </c>
      <c r="E12549" t="s">
        <v>76</v>
      </c>
      <c r="F12549" s="7">
        <v>45259</v>
      </c>
      <c r="G12549" s="7">
        <v>47086</v>
      </c>
      <c r="H12549" t="s">
        <v>86</v>
      </c>
      <c r="I12549" t="s">
        <v>87</v>
      </c>
      <c r="J12549" s="7"/>
      <c r="K12549" s="7">
        <v>45266</v>
      </c>
      <c r="L12549" s="7">
        <v>47086</v>
      </c>
      <c r="M12549" t="s">
        <v>86</v>
      </c>
      <c r="N12549"/>
      <c r="O12549">
        <v>2026</v>
      </c>
      <c r="P12549" s="2">
        <v>2</v>
      </c>
      <c r="Q12549" t="s">
        <v>80</v>
      </c>
      <c r="R12549" s="8">
        <v>46267</v>
      </c>
      <c r="S12549" s="2">
        <v>1</v>
      </c>
      <c r="T12549" s="2" t="s">
        <v>81</v>
      </c>
    </row>
    <row r="12550" spans="1:20" x14ac:dyDescent="0.25">
      <c r="A12550">
        <v>1120668122</v>
      </c>
      <c r="B12550">
        <v>128744255</v>
      </c>
      <c r="C12550" t="s">
        <v>95</v>
      </c>
      <c r="D12550" t="s">
        <v>83</v>
      </c>
      <c r="E12550" t="s">
        <v>76</v>
      </c>
      <c r="F12550" s="7">
        <v>45422</v>
      </c>
      <c r="G12550" s="7">
        <v>45606</v>
      </c>
      <c r="H12550" t="s">
        <v>77</v>
      </c>
      <c r="I12550" t="s">
        <v>78</v>
      </c>
      <c r="J12550" s="7"/>
      <c r="K12550" s="7">
        <v>45952</v>
      </c>
      <c r="L12550" s="7">
        <v>45606</v>
      </c>
      <c r="M12550" t="s">
        <v>77</v>
      </c>
      <c r="N12550"/>
      <c r="O12550">
        <v>2026</v>
      </c>
      <c r="P12550" s="2">
        <v>2</v>
      </c>
      <c r="Q12550" t="s">
        <v>80</v>
      </c>
      <c r="R12550" s="8">
        <v>46267</v>
      </c>
      <c r="S12550" s="2">
        <v>1</v>
      </c>
      <c r="T12550" s="2" t="s">
        <v>81</v>
      </c>
    </row>
    <row r="12551" spans="1:20" x14ac:dyDescent="0.25">
      <c r="A12551">
        <v>1120668128</v>
      </c>
      <c r="B12551">
        <v>128748605</v>
      </c>
      <c r="C12551" t="s">
        <v>82</v>
      </c>
      <c r="D12551" t="s">
        <v>83</v>
      </c>
      <c r="E12551" t="s">
        <v>76</v>
      </c>
      <c r="F12551" s="7">
        <v>45423</v>
      </c>
      <c r="G12551" s="7">
        <v>45607</v>
      </c>
      <c r="H12551" t="s">
        <v>77</v>
      </c>
      <c r="I12551" t="s">
        <v>84</v>
      </c>
      <c r="J12551" s="7"/>
      <c r="K12551" s="7">
        <v>46184</v>
      </c>
      <c r="L12551" s="7">
        <v>45607</v>
      </c>
      <c r="M12551" t="s">
        <v>77</v>
      </c>
      <c r="N12551"/>
      <c r="O12551">
        <v>2026</v>
      </c>
      <c r="P12551" s="2">
        <v>2</v>
      </c>
      <c r="Q12551" t="s">
        <v>80</v>
      </c>
      <c r="R12551" s="8">
        <v>46267</v>
      </c>
      <c r="S12551" s="2">
        <v>1</v>
      </c>
      <c r="T12551" s="2" t="s">
        <v>81</v>
      </c>
    </row>
    <row r="12552" spans="1:20" x14ac:dyDescent="0.25">
      <c r="A12552">
        <v>1120668345</v>
      </c>
      <c r="B12552">
        <v>129039711</v>
      </c>
      <c r="C12552" t="s">
        <v>90</v>
      </c>
      <c r="D12552" t="s">
        <v>88</v>
      </c>
      <c r="E12552" t="s">
        <v>76</v>
      </c>
      <c r="F12552" s="7">
        <v>45448</v>
      </c>
      <c r="G12552" s="7">
        <v>45628</v>
      </c>
      <c r="H12552" t="s">
        <v>77</v>
      </c>
      <c r="I12552" t="s">
        <v>84</v>
      </c>
      <c r="J12552" s="7"/>
      <c r="K12552" s="7">
        <v>45553</v>
      </c>
      <c r="L12552" s="7">
        <v>45628</v>
      </c>
      <c r="M12552" t="s">
        <v>77</v>
      </c>
      <c r="N12552"/>
      <c r="O12552">
        <v>2026</v>
      </c>
      <c r="P12552" s="2">
        <v>2</v>
      </c>
      <c r="Q12552" t="s">
        <v>80</v>
      </c>
      <c r="R12552" s="8">
        <v>46267</v>
      </c>
      <c r="S12552" s="2">
        <v>1</v>
      </c>
      <c r="T12552" s="2" t="s">
        <v>81</v>
      </c>
    </row>
    <row r="12553" spans="1:20" x14ac:dyDescent="0.25">
      <c r="A12553">
        <v>1120668544</v>
      </c>
      <c r="B12553">
        <v>129155789</v>
      </c>
      <c r="C12553" t="s">
        <v>82</v>
      </c>
      <c r="D12553" t="s">
        <v>88</v>
      </c>
      <c r="E12553" t="s">
        <v>76</v>
      </c>
      <c r="F12553" s="7">
        <v>45472</v>
      </c>
      <c r="G12553" s="7">
        <v>45837</v>
      </c>
      <c r="H12553" t="s">
        <v>77</v>
      </c>
      <c r="I12553" t="s">
        <v>84</v>
      </c>
      <c r="J12553" s="7"/>
      <c r="K12553" s="7">
        <v>45748</v>
      </c>
      <c r="L12553" s="7">
        <v>45837</v>
      </c>
      <c r="M12553" t="s">
        <v>77</v>
      </c>
      <c r="N12553"/>
      <c r="O12553">
        <v>2026</v>
      </c>
      <c r="P12553" s="2">
        <v>2</v>
      </c>
      <c r="Q12553" t="s">
        <v>80</v>
      </c>
      <c r="R12553" s="8">
        <v>46267</v>
      </c>
      <c r="S12553" s="2">
        <v>1</v>
      </c>
      <c r="T12553" s="2" t="s">
        <v>81</v>
      </c>
    </row>
    <row r="12554" spans="1:20" x14ac:dyDescent="0.25">
      <c r="A12554">
        <v>1120669012</v>
      </c>
      <c r="B12554">
        <v>129387410</v>
      </c>
      <c r="C12554" t="s">
        <v>74</v>
      </c>
      <c r="D12554" t="s">
        <v>83</v>
      </c>
      <c r="E12554" t="s">
        <v>76</v>
      </c>
      <c r="F12554" s="7">
        <v>45517</v>
      </c>
      <c r="G12554" s="7">
        <v>45701</v>
      </c>
      <c r="H12554" t="s">
        <v>77</v>
      </c>
      <c r="I12554" t="s">
        <v>84</v>
      </c>
      <c r="J12554" s="7"/>
      <c r="K12554" s="7">
        <v>45523</v>
      </c>
      <c r="L12554" s="7">
        <v>45701</v>
      </c>
      <c r="M12554" t="s">
        <v>77</v>
      </c>
      <c r="N12554"/>
      <c r="O12554">
        <v>2026</v>
      </c>
      <c r="P12554" s="2">
        <v>2</v>
      </c>
      <c r="Q12554" t="s">
        <v>80</v>
      </c>
      <c r="R12554" s="8">
        <v>46267</v>
      </c>
      <c r="S12554" s="2">
        <v>1</v>
      </c>
      <c r="T12554" s="2" t="s">
        <v>81</v>
      </c>
    </row>
    <row r="12555" spans="1:20" x14ac:dyDescent="0.25">
      <c r="A12555">
        <v>1120669923</v>
      </c>
      <c r="B12555">
        <v>129681089</v>
      </c>
      <c r="C12555" t="s">
        <v>96</v>
      </c>
      <c r="D12555" t="s">
        <v>88</v>
      </c>
      <c r="E12555" t="s">
        <v>76</v>
      </c>
      <c r="F12555" s="7">
        <v>45576</v>
      </c>
      <c r="G12555" s="7">
        <v>45941</v>
      </c>
      <c r="H12555" t="s">
        <v>77</v>
      </c>
      <c r="I12555" t="s">
        <v>78</v>
      </c>
      <c r="J12555" s="7">
        <v>46118</v>
      </c>
      <c r="K12555" s="7">
        <v>46125</v>
      </c>
      <c r="L12555" s="7">
        <v>45941</v>
      </c>
      <c r="M12555" t="s">
        <v>77</v>
      </c>
      <c r="N12555" t="s">
        <v>79</v>
      </c>
      <c r="O12555">
        <v>2026</v>
      </c>
      <c r="P12555" s="2">
        <v>2</v>
      </c>
      <c r="Q12555" t="s">
        <v>80</v>
      </c>
      <c r="R12555" s="8">
        <v>46267</v>
      </c>
      <c r="S12555" s="2">
        <v>1</v>
      </c>
      <c r="T12555" s="2" t="s">
        <v>81</v>
      </c>
    </row>
    <row r="12556" spans="1:20" x14ac:dyDescent="0.25">
      <c r="A12556">
        <v>1120670210</v>
      </c>
      <c r="B12556">
        <v>129775204</v>
      </c>
      <c r="C12556" t="s">
        <v>82</v>
      </c>
      <c r="D12556" t="s">
        <v>83</v>
      </c>
      <c r="E12556" t="s">
        <v>76</v>
      </c>
      <c r="F12556" s="7">
        <v>45587</v>
      </c>
      <c r="G12556" s="7">
        <v>45769</v>
      </c>
      <c r="H12556" t="s">
        <v>77</v>
      </c>
      <c r="I12556" t="s">
        <v>78</v>
      </c>
      <c r="J12556" s="7"/>
      <c r="K12556" s="7">
        <v>45747</v>
      </c>
      <c r="L12556" s="7">
        <v>45769</v>
      </c>
      <c r="M12556" t="s">
        <v>77</v>
      </c>
      <c r="N12556"/>
      <c r="O12556">
        <v>2026</v>
      </c>
      <c r="P12556" s="2">
        <v>2</v>
      </c>
      <c r="Q12556" t="s">
        <v>80</v>
      </c>
      <c r="R12556" s="8">
        <v>46267</v>
      </c>
      <c r="S12556" s="2">
        <v>1</v>
      </c>
      <c r="T12556" s="2" t="s">
        <v>81</v>
      </c>
    </row>
    <row r="12557" spans="1:20" x14ac:dyDescent="0.25">
      <c r="A12557">
        <v>1120671140</v>
      </c>
      <c r="B12557">
        <v>131110742</v>
      </c>
      <c r="C12557" t="s">
        <v>74</v>
      </c>
      <c r="D12557" t="s">
        <v>83</v>
      </c>
      <c r="E12557" t="s">
        <v>76</v>
      </c>
      <c r="F12557" s="7">
        <v>45762</v>
      </c>
      <c r="G12557" s="7">
        <v>47588</v>
      </c>
      <c r="H12557" t="s">
        <v>77</v>
      </c>
      <c r="I12557" t="s">
        <v>78</v>
      </c>
      <c r="J12557" s="7">
        <v>45929</v>
      </c>
      <c r="K12557" s="7">
        <v>45894</v>
      </c>
      <c r="L12557" s="7">
        <v>47588</v>
      </c>
      <c r="M12557" t="s">
        <v>77</v>
      </c>
      <c r="N12557" t="s">
        <v>79</v>
      </c>
      <c r="O12557">
        <v>2026</v>
      </c>
      <c r="P12557" s="2">
        <v>2</v>
      </c>
      <c r="Q12557" t="s">
        <v>80</v>
      </c>
      <c r="R12557" s="8">
        <v>46267</v>
      </c>
      <c r="S12557" s="2">
        <v>1</v>
      </c>
      <c r="T12557" s="2" t="s">
        <v>81</v>
      </c>
    </row>
    <row r="12558" spans="1:20" x14ac:dyDescent="0.25">
      <c r="A12558">
        <v>1120672021</v>
      </c>
      <c r="B12558">
        <v>131535631</v>
      </c>
      <c r="C12558" t="s">
        <v>98</v>
      </c>
      <c r="D12558" t="s">
        <v>83</v>
      </c>
      <c r="E12558" t="s">
        <v>76</v>
      </c>
      <c r="F12558" s="7">
        <v>45838</v>
      </c>
      <c r="G12558" s="7">
        <v>47664</v>
      </c>
      <c r="H12558" t="s">
        <v>77</v>
      </c>
      <c r="I12558" t="s">
        <v>78</v>
      </c>
      <c r="J12558" s="7">
        <v>45929</v>
      </c>
      <c r="K12558" s="7">
        <v>46143</v>
      </c>
      <c r="L12558" s="7">
        <v>47664</v>
      </c>
      <c r="M12558" t="s">
        <v>77</v>
      </c>
      <c r="N12558" t="s">
        <v>79</v>
      </c>
      <c r="O12558">
        <v>2026</v>
      </c>
      <c r="P12558" s="2">
        <v>2</v>
      </c>
      <c r="Q12558" t="s">
        <v>80</v>
      </c>
      <c r="R12558" s="8">
        <v>46267</v>
      </c>
      <c r="S12558" s="2">
        <v>1</v>
      </c>
      <c r="T12558" s="2" t="s">
        <v>81</v>
      </c>
    </row>
    <row r="12559" spans="1:20" x14ac:dyDescent="0.25">
      <c r="A12559">
        <v>1120673555</v>
      </c>
      <c r="B12559">
        <v>133018999</v>
      </c>
      <c r="C12559" t="s">
        <v>74</v>
      </c>
      <c r="D12559" t="s">
        <v>75</v>
      </c>
      <c r="E12559" t="s">
        <v>76</v>
      </c>
      <c r="F12559" s="7">
        <v>46076</v>
      </c>
      <c r="G12559" s="7">
        <v>47172</v>
      </c>
      <c r="H12559" t="s">
        <v>77</v>
      </c>
      <c r="I12559" t="s">
        <v>78</v>
      </c>
      <c r="J12559" s="7"/>
      <c r="K12559" s="7">
        <v>46098</v>
      </c>
      <c r="L12559" s="7">
        <v>47172</v>
      </c>
      <c r="M12559" t="s">
        <v>77</v>
      </c>
      <c r="N12559"/>
      <c r="O12559">
        <v>2026</v>
      </c>
      <c r="P12559" s="2">
        <v>2</v>
      </c>
      <c r="Q12559" t="s">
        <v>80</v>
      </c>
      <c r="R12559" s="8">
        <v>46267</v>
      </c>
      <c r="S12559" s="2">
        <v>1</v>
      </c>
      <c r="T12559" s="2" t="s">
        <v>81</v>
      </c>
    </row>
    <row r="12560" spans="1:20" x14ac:dyDescent="0.25">
      <c r="A12560">
        <v>1120674082</v>
      </c>
      <c r="B12560">
        <v>133537721</v>
      </c>
      <c r="C12560" t="s">
        <v>74</v>
      </c>
      <c r="D12560" t="s">
        <v>75</v>
      </c>
      <c r="E12560" t="s">
        <v>76</v>
      </c>
      <c r="F12560" s="7">
        <v>46182</v>
      </c>
      <c r="G12560" s="7">
        <v>47461</v>
      </c>
      <c r="H12560" t="s">
        <v>77</v>
      </c>
      <c r="I12560" t="s">
        <v>89</v>
      </c>
      <c r="J12560" s="7"/>
      <c r="K12560" s="7">
        <v>46188</v>
      </c>
      <c r="L12560" s="7">
        <v>47461</v>
      </c>
      <c r="M12560" t="s">
        <v>77</v>
      </c>
      <c r="N12560"/>
      <c r="O12560">
        <v>2026</v>
      </c>
      <c r="P12560" s="2">
        <v>2</v>
      </c>
      <c r="Q12560" t="s">
        <v>80</v>
      </c>
      <c r="R12560" s="8">
        <v>46267</v>
      </c>
      <c r="S12560" s="2">
        <v>1</v>
      </c>
      <c r="T12560" s="2" t="s">
        <v>81</v>
      </c>
    </row>
    <row r="12561" spans="1:20" x14ac:dyDescent="0.25">
      <c r="A12561">
        <v>1120675014</v>
      </c>
      <c r="B12561">
        <v>112996845</v>
      </c>
      <c r="C12561" t="s">
        <v>96</v>
      </c>
      <c r="D12561" t="s">
        <v>75</v>
      </c>
      <c r="E12561" t="s">
        <v>76</v>
      </c>
      <c r="F12561" s="7">
        <v>42905</v>
      </c>
      <c r="G12561" s="7">
        <v>44677</v>
      </c>
      <c r="H12561" t="s">
        <v>77</v>
      </c>
      <c r="I12561" t="s">
        <v>78</v>
      </c>
      <c r="J12561" s="7">
        <v>44817</v>
      </c>
      <c r="K12561" s="7">
        <v>42914</v>
      </c>
      <c r="L12561" s="7">
        <v>44677</v>
      </c>
      <c r="M12561" t="s">
        <v>77</v>
      </c>
      <c r="N12561" t="s">
        <v>92</v>
      </c>
      <c r="O12561">
        <v>2026</v>
      </c>
      <c r="P12561" s="2">
        <v>2</v>
      </c>
      <c r="Q12561" t="s">
        <v>80</v>
      </c>
      <c r="R12561" s="8">
        <v>46267</v>
      </c>
      <c r="S12561" s="2">
        <v>1</v>
      </c>
      <c r="T12561" s="2" t="s">
        <v>81</v>
      </c>
    </row>
    <row r="12562" spans="1:20" x14ac:dyDescent="0.25">
      <c r="A12562">
        <v>1120675247</v>
      </c>
      <c r="B12562">
        <v>114371442</v>
      </c>
      <c r="C12562" t="s">
        <v>82</v>
      </c>
      <c r="D12562" t="s">
        <v>83</v>
      </c>
      <c r="E12562" t="s">
        <v>76</v>
      </c>
      <c r="F12562" s="7">
        <v>43167</v>
      </c>
      <c r="G12562" s="7">
        <v>44993</v>
      </c>
      <c r="H12562" t="s">
        <v>77</v>
      </c>
      <c r="I12562" t="s">
        <v>78</v>
      </c>
      <c r="J12562" s="7">
        <v>45919</v>
      </c>
      <c r="K12562" s="7">
        <v>45748</v>
      </c>
      <c r="L12562" s="7">
        <v>44993</v>
      </c>
      <c r="M12562" t="s">
        <v>77</v>
      </c>
      <c r="N12562" t="s">
        <v>79</v>
      </c>
      <c r="O12562">
        <v>2026</v>
      </c>
      <c r="P12562" s="2">
        <v>2</v>
      </c>
      <c r="Q12562" t="s">
        <v>80</v>
      </c>
      <c r="R12562" s="8">
        <v>46267</v>
      </c>
      <c r="S12562" s="2">
        <v>1</v>
      </c>
      <c r="T12562" s="2" t="s">
        <v>81</v>
      </c>
    </row>
    <row r="12563" spans="1:20" x14ac:dyDescent="0.25">
      <c r="A12563">
        <v>1120675455</v>
      </c>
      <c r="B12563">
        <v>116724922</v>
      </c>
      <c r="C12563" t="s">
        <v>82</v>
      </c>
      <c r="D12563" t="s">
        <v>88</v>
      </c>
      <c r="E12563" t="s">
        <v>76</v>
      </c>
      <c r="F12563" s="7">
        <v>43537</v>
      </c>
      <c r="G12563" s="7">
        <v>43903</v>
      </c>
      <c r="H12563" t="s">
        <v>77</v>
      </c>
      <c r="I12563" t="s">
        <v>78</v>
      </c>
      <c r="J12563" s="7">
        <v>45864</v>
      </c>
      <c r="K12563" s="7">
        <v>44049</v>
      </c>
      <c r="L12563" s="7">
        <v>43903</v>
      </c>
      <c r="M12563" t="s">
        <v>77</v>
      </c>
      <c r="N12563" t="s">
        <v>79</v>
      </c>
      <c r="O12563">
        <v>2026</v>
      </c>
      <c r="P12563" s="2">
        <v>2</v>
      </c>
      <c r="Q12563" t="s">
        <v>80</v>
      </c>
      <c r="R12563" s="8">
        <v>46267</v>
      </c>
      <c r="S12563" s="2">
        <v>1</v>
      </c>
      <c r="T12563" s="2" t="s">
        <v>81</v>
      </c>
    </row>
    <row r="12564" spans="1:20" x14ac:dyDescent="0.25">
      <c r="A12564">
        <v>1120675550</v>
      </c>
      <c r="B12564">
        <v>116853667</v>
      </c>
      <c r="C12564" t="s">
        <v>82</v>
      </c>
      <c r="D12564" t="s">
        <v>83</v>
      </c>
      <c r="E12564" t="s">
        <v>76</v>
      </c>
      <c r="F12564" s="7">
        <v>43551</v>
      </c>
      <c r="G12564" s="7">
        <v>43735</v>
      </c>
      <c r="H12564" t="s">
        <v>77</v>
      </c>
      <c r="I12564" t="s">
        <v>78</v>
      </c>
      <c r="J12564" s="7">
        <v>45919</v>
      </c>
      <c r="K12564" s="7">
        <v>44785</v>
      </c>
      <c r="L12564" s="7">
        <v>43735</v>
      </c>
      <c r="M12564" t="s">
        <v>77</v>
      </c>
      <c r="N12564" t="s">
        <v>79</v>
      </c>
      <c r="O12564">
        <v>2026</v>
      </c>
      <c r="P12564" s="2">
        <v>2</v>
      </c>
      <c r="Q12564" t="s">
        <v>80</v>
      </c>
      <c r="R12564" s="8">
        <v>46267</v>
      </c>
      <c r="S12564" s="2">
        <v>1</v>
      </c>
      <c r="T12564" s="2" t="s">
        <v>81</v>
      </c>
    </row>
    <row r="12565" spans="1:20" x14ac:dyDescent="0.25">
      <c r="A12565">
        <v>1120675562</v>
      </c>
      <c r="B12565">
        <v>116865437</v>
      </c>
      <c r="C12565" t="s">
        <v>82</v>
      </c>
      <c r="D12565" t="s">
        <v>83</v>
      </c>
      <c r="E12565" t="s">
        <v>76</v>
      </c>
      <c r="F12565" s="7">
        <v>43553</v>
      </c>
      <c r="G12565" s="7">
        <v>43737</v>
      </c>
      <c r="H12565" t="s">
        <v>77</v>
      </c>
      <c r="I12565" t="s">
        <v>78</v>
      </c>
      <c r="J12565" s="7">
        <v>45929</v>
      </c>
      <c r="K12565" s="7">
        <v>44245</v>
      </c>
      <c r="L12565" s="7">
        <v>43737</v>
      </c>
      <c r="M12565" t="s">
        <v>77</v>
      </c>
      <c r="N12565" t="s">
        <v>79</v>
      </c>
      <c r="O12565">
        <v>2026</v>
      </c>
      <c r="P12565" s="2">
        <v>2</v>
      </c>
      <c r="Q12565" t="s">
        <v>80</v>
      </c>
      <c r="R12565" s="8">
        <v>46267</v>
      </c>
      <c r="S12565" s="2">
        <v>1</v>
      </c>
      <c r="T12565" s="2" t="s">
        <v>81</v>
      </c>
    </row>
    <row r="12566" spans="1:20" x14ac:dyDescent="0.25">
      <c r="A12566">
        <v>1120675620</v>
      </c>
      <c r="B12566">
        <v>116969995</v>
      </c>
      <c r="C12566" t="s">
        <v>82</v>
      </c>
      <c r="D12566" t="s">
        <v>83</v>
      </c>
      <c r="E12566" t="s">
        <v>76</v>
      </c>
      <c r="F12566" s="7">
        <v>43545</v>
      </c>
      <c r="G12566" s="7">
        <v>43729</v>
      </c>
      <c r="H12566" t="s">
        <v>77</v>
      </c>
      <c r="I12566" t="s">
        <v>78</v>
      </c>
      <c r="J12566" s="7">
        <v>45899</v>
      </c>
      <c r="K12566" s="7">
        <v>43667</v>
      </c>
      <c r="L12566" s="7">
        <v>43729</v>
      </c>
      <c r="M12566" t="s">
        <v>77</v>
      </c>
      <c r="N12566" t="s">
        <v>79</v>
      </c>
      <c r="O12566">
        <v>2026</v>
      </c>
      <c r="P12566" s="2">
        <v>2</v>
      </c>
      <c r="Q12566" t="s">
        <v>80</v>
      </c>
      <c r="R12566" s="8">
        <v>46267</v>
      </c>
      <c r="S12566" s="2">
        <v>1</v>
      </c>
      <c r="T12566" s="2" t="s">
        <v>81</v>
      </c>
    </row>
    <row r="12567" spans="1:20" x14ac:dyDescent="0.25">
      <c r="A12567">
        <v>1120675621</v>
      </c>
      <c r="B12567">
        <v>116969995</v>
      </c>
      <c r="C12567" t="s">
        <v>82</v>
      </c>
      <c r="D12567" t="s">
        <v>83</v>
      </c>
      <c r="E12567" t="s">
        <v>76</v>
      </c>
      <c r="F12567" s="7">
        <v>43545</v>
      </c>
      <c r="G12567" s="7">
        <v>43729</v>
      </c>
      <c r="H12567" t="s">
        <v>77</v>
      </c>
      <c r="I12567" t="s">
        <v>78</v>
      </c>
      <c r="J12567" s="7">
        <v>45899</v>
      </c>
      <c r="K12567" s="7">
        <v>43572</v>
      </c>
      <c r="L12567" s="7">
        <v>43729</v>
      </c>
      <c r="M12567" t="s">
        <v>77</v>
      </c>
      <c r="N12567" t="s">
        <v>79</v>
      </c>
      <c r="O12567">
        <v>2026</v>
      </c>
      <c r="P12567" s="2">
        <v>2</v>
      </c>
      <c r="Q12567" t="s">
        <v>80</v>
      </c>
      <c r="R12567" s="8">
        <v>46267</v>
      </c>
      <c r="S12567" s="2">
        <v>1</v>
      </c>
      <c r="T12567" s="2" t="s">
        <v>81</v>
      </c>
    </row>
    <row r="12568" spans="1:20" x14ac:dyDescent="0.25">
      <c r="A12568">
        <v>1120675641</v>
      </c>
      <c r="B12568">
        <v>116999556</v>
      </c>
      <c r="C12568" t="s">
        <v>82</v>
      </c>
      <c r="D12568" t="s">
        <v>83</v>
      </c>
      <c r="E12568" t="s">
        <v>76</v>
      </c>
      <c r="F12568" s="7">
        <v>43564</v>
      </c>
      <c r="G12568" s="7">
        <v>43747</v>
      </c>
      <c r="H12568" t="s">
        <v>77</v>
      </c>
      <c r="I12568" t="s">
        <v>78</v>
      </c>
      <c r="J12568" s="7">
        <v>45504</v>
      </c>
      <c r="K12568" s="7">
        <v>45748</v>
      </c>
      <c r="L12568" s="7">
        <v>43747</v>
      </c>
      <c r="M12568" t="s">
        <v>77</v>
      </c>
      <c r="N12568" t="s">
        <v>79</v>
      </c>
      <c r="O12568">
        <v>2026</v>
      </c>
      <c r="P12568" s="2">
        <v>2</v>
      </c>
      <c r="Q12568" t="s">
        <v>80</v>
      </c>
      <c r="R12568" s="8">
        <v>46267</v>
      </c>
      <c r="S12568" s="2">
        <v>1</v>
      </c>
      <c r="T12568" s="2" t="s">
        <v>81</v>
      </c>
    </row>
    <row r="12569" spans="1:20" x14ac:dyDescent="0.25">
      <c r="A12569">
        <v>1120675708</v>
      </c>
      <c r="B12569">
        <v>117054592</v>
      </c>
      <c r="C12569" t="s">
        <v>82</v>
      </c>
      <c r="D12569" t="s">
        <v>83</v>
      </c>
      <c r="E12569" t="s">
        <v>76</v>
      </c>
      <c r="F12569" s="7">
        <v>43573</v>
      </c>
      <c r="G12569" s="7">
        <v>43756</v>
      </c>
      <c r="H12569" t="s">
        <v>77</v>
      </c>
      <c r="I12569" t="s">
        <v>78</v>
      </c>
      <c r="J12569" s="7">
        <v>45812</v>
      </c>
      <c r="K12569" s="7">
        <v>43667</v>
      </c>
      <c r="L12569" s="7">
        <v>43756</v>
      </c>
      <c r="M12569" t="s">
        <v>77</v>
      </c>
      <c r="N12569" t="s">
        <v>79</v>
      </c>
      <c r="O12569">
        <v>2026</v>
      </c>
      <c r="P12569" s="2">
        <v>2</v>
      </c>
      <c r="Q12569" t="s">
        <v>80</v>
      </c>
      <c r="R12569" s="8">
        <v>46267</v>
      </c>
      <c r="S12569" s="2">
        <v>1</v>
      </c>
      <c r="T12569" s="2" t="s">
        <v>81</v>
      </c>
    </row>
    <row r="12570" spans="1:20" x14ac:dyDescent="0.25">
      <c r="A12570">
        <v>1120675720</v>
      </c>
      <c r="B12570">
        <v>117066006</v>
      </c>
      <c r="C12570" t="s">
        <v>82</v>
      </c>
      <c r="D12570" t="s">
        <v>83</v>
      </c>
      <c r="E12570" t="s">
        <v>76</v>
      </c>
      <c r="F12570" s="7">
        <v>43574</v>
      </c>
      <c r="G12570" s="7">
        <v>43754</v>
      </c>
      <c r="H12570" t="s">
        <v>77</v>
      </c>
      <c r="I12570" t="s">
        <v>89</v>
      </c>
      <c r="J12570" s="7">
        <v>46125</v>
      </c>
      <c r="K12570" s="7">
        <v>43990</v>
      </c>
      <c r="L12570" s="7">
        <v>43754</v>
      </c>
      <c r="M12570" t="s">
        <v>77</v>
      </c>
      <c r="N12570" t="s">
        <v>79</v>
      </c>
      <c r="O12570">
        <v>2026</v>
      </c>
      <c r="P12570" s="2">
        <v>2</v>
      </c>
      <c r="Q12570" t="s">
        <v>80</v>
      </c>
      <c r="R12570" s="8">
        <v>46267</v>
      </c>
      <c r="S12570" s="2">
        <v>1</v>
      </c>
      <c r="T12570" s="2" t="s">
        <v>81</v>
      </c>
    </row>
    <row r="12571" spans="1:20" x14ac:dyDescent="0.25">
      <c r="A12571">
        <v>1120675721</v>
      </c>
      <c r="B12571">
        <v>117066006</v>
      </c>
      <c r="C12571" t="s">
        <v>82</v>
      </c>
      <c r="D12571" t="s">
        <v>83</v>
      </c>
      <c r="E12571" t="s">
        <v>76</v>
      </c>
      <c r="F12571" s="7">
        <v>43574</v>
      </c>
      <c r="G12571" s="7">
        <v>43754</v>
      </c>
      <c r="H12571" t="s">
        <v>77</v>
      </c>
      <c r="I12571" t="s">
        <v>89</v>
      </c>
      <c r="J12571" s="7">
        <v>46125</v>
      </c>
      <c r="K12571" s="7">
        <v>43683</v>
      </c>
      <c r="L12571" s="7">
        <v>43754</v>
      </c>
      <c r="M12571" t="s">
        <v>77</v>
      </c>
      <c r="N12571" t="s">
        <v>79</v>
      </c>
      <c r="O12571">
        <v>2026</v>
      </c>
      <c r="P12571" s="2">
        <v>2</v>
      </c>
      <c r="Q12571" t="s">
        <v>80</v>
      </c>
      <c r="R12571" s="8">
        <v>46267</v>
      </c>
      <c r="S12571" s="2">
        <v>1</v>
      </c>
      <c r="T12571" s="2" t="s">
        <v>81</v>
      </c>
    </row>
    <row r="12572" spans="1:20" x14ac:dyDescent="0.25">
      <c r="A12572">
        <v>1120675763</v>
      </c>
      <c r="B12572">
        <v>117082919</v>
      </c>
      <c r="C12572" t="s">
        <v>93</v>
      </c>
      <c r="D12572" t="s">
        <v>83</v>
      </c>
      <c r="E12572" t="s">
        <v>76</v>
      </c>
      <c r="F12572" s="7">
        <v>43578</v>
      </c>
      <c r="G12572" s="7">
        <v>43761</v>
      </c>
      <c r="H12572" t="s">
        <v>77</v>
      </c>
      <c r="I12572" t="s">
        <v>78</v>
      </c>
      <c r="J12572" s="7">
        <v>45966</v>
      </c>
      <c r="K12572" s="7">
        <v>45748</v>
      </c>
      <c r="L12572" s="7">
        <v>43761</v>
      </c>
      <c r="M12572" t="s">
        <v>77</v>
      </c>
      <c r="N12572" t="s">
        <v>79</v>
      </c>
      <c r="O12572">
        <v>2026</v>
      </c>
      <c r="P12572" s="2">
        <v>2</v>
      </c>
      <c r="Q12572" t="s">
        <v>80</v>
      </c>
      <c r="R12572" s="8">
        <v>46267</v>
      </c>
      <c r="S12572" s="2">
        <v>1</v>
      </c>
      <c r="T12572" s="2" t="s">
        <v>81</v>
      </c>
    </row>
    <row r="12573" spans="1:20" x14ac:dyDescent="0.25">
      <c r="A12573">
        <v>1120675821</v>
      </c>
      <c r="B12573">
        <v>117127547</v>
      </c>
      <c r="C12573" t="s">
        <v>96</v>
      </c>
      <c r="D12573" t="s">
        <v>88</v>
      </c>
      <c r="E12573" t="s">
        <v>76</v>
      </c>
      <c r="F12573" s="7">
        <v>43585</v>
      </c>
      <c r="G12573" s="7">
        <v>43951</v>
      </c>
      <c r="H12573" t="s">
        <v>77</v>
      </c>
      <c r="I12573" t="s">
        <v>78</v>
      </c>
      <c r="J12573" s="7">
        <v>46148</v>
      </c>
      <c r="K12573" s="7">
        <v>45767</v>
      </c>
      <c r="L12573" s="7">
        <v>43951</v>
      </c>
      <c r="M12573" t="s">
        <v>77</v>
      </c>
      <c r="N12573" t="s">
        <v>79</v>
      </c>
      <c r="O12573">
        <v>2026</v>
      </c>
      <c r="P12573" s="2">
        <v>2</v>
      </c>
      <c r="Q12573" t="s">
        <v>80</v>
      </c>
      <c r="R12573" s="8">
        <v>46267</v>
      </c>
      <c r="S12573" s="2">
        <v>1</v>
      </c>
      <c r="T12573" s="2" t="s">
        <v>81</v>
      </c>
    </row>
    <row r="12574" spans="1:20" x14ac:dyDescent="0.25">
      <c r="A12574">
        <v>1120675842</v>
      </c>
      <c r="B12574">
        <v>117161040</v>
      </c>
      <c r="C12574" t="s">
        <v>82</v>
      </c>
      <c r="D12574" t="s">
        <v>88</v>
      </c>
      <c r="E12574" t="s">
        <v>76</v>
      </c>
      <c r="F12574" s="7">
        <v>43589</v>
      </c>
      <c r="G12574" s="7">
        <v>43955</v>
      </c>
      <c r="H12574" t="s">
        <v>77</v>
      </c>
      <c r="I12574" t="s">
        <v>84</v>
      </c>
      <c r="J12574" s="7">
        <v>45472</v>
      </c>
      <c r="K12574" s="7">
        <v>46189</v>
      </c>
      <c r="L12574" s="7">
        <v>43955</v>
      </c>
      <c r="M12574" t="s">
        <v>77</v>
      </c>
      <c r="N12574" t="s">
        <v>79</v>
      </c>
      <c r="O12574">
        <v>2026</v>
      </c>
      <c r="P12574" s="2">
        <v>2</v>
      </c>
      <c r="Q12574" t="s">
        <v>80</v>
      </c>
      <c r="R12574" s="8">
        <v>46267</v>
      </c>
      <c r="S12574" s="2">
        <v>1</v>
      </c>
      <c r="T12574" s="2" t="s">
        <v>81</v>
      </c>
    </row>
    <row r="12575" spans="1:20" x14ac:dyDescent="0.25">
      <c r="A12575">
        <v>1120676033</v>
      </c>
      <c r="B12575">
        <v>117375215</v>
      </c>
      <c r="C12575" t="s">
        <v>82</v>
      </c>
      <c r="D12575" t="s">
        <v>75</v>
      </c>
      <c r="E12575" t="s">
        <v>76</v>
      </c>
      <c r="F12575" s="7">
        <v>43617</v>
      </c>
      <c r="G12575" s="7">
        <v>45444</v>
      </c>
      <c r="H12575" t="s">
        <v>77</v>
      </c>
      <c r="I12575" t="s">
        <v>78</v>
      </c>
      <c r="J12575" s="7">
        <v>45546</v>
      </c>
      <c r="K12575" s="7">
        <v>45555</v>
      </c>
      <c r="L12575" s="7">
        <v>45444</v>
      </c>
      <c r="M12575" t="s">
        <v>77</v>
      </c>
      <c r="N12575" t="s">
        <v>79</v>
      </c>
      <c r="O12575">
        <v>2026</v>
      </c>
      <c r="P12575" s="2">
        <v>2</v>
      </c>
      <c r="Q12575" t="s">
        <v>80</v>
      </c>
      <c r="R12575" s="8">
        <v>46267</v>
      </c>
      <c r="S12575" s="2">
        <v>1</v>
      </c>
      <c r="T12575" s="2" t="s">
        <v>81</v>
      </c>
    </row>
    <row r="12576" spans="1:20" x14ac:dyDescent="0.25">
      <c r="A12576">
        <v>1120676048</v>
      </c>
      <c r="B12576">
        <v>117404579</v>
      </c>
      <c r="C12576" t="s">
        <v>82</v>
      </c>
      <c r="D12576" t="s">
        <v>75</v>
      </c>
      <c r="E12576" t="s">
        <v>76</v>
      </c>
      <c r="F12576" s="7">
        <v>43622</v>
      </c>
      <c r="G12576" s="7">
        <v>43988</v>
      </c>
      <c r="H12576" t="s">
        <v>77</v>
      </c>
      <c r="I12576" t="s">
        <v>78</v>
      </c>
      <c r="J12576" s="7">
        <v>45557</v>
      </c>
      <c r="K12576" s="7">
        <v>45849</v>
      </c>
      <c r="L12576" s="7">
        <v>43988</v>
      </c>
      <c r="M12576" t="s">
        <v>77</v>
      </c>
      <c r="N12576" t="s">
        <v>79</v>
      </c>
      <c r="O12576">
        <v>2026</v>
      </c>
      <c r="P12576" s="2">
        <v>2</v>
      </c>
      <c r="Q12576" t="s">
        <v>80</v>
      </c>
      <c r="R12576" s="8">
        <v>46267</v>
      </c>
      <c r="S12576" s="2">
        <v>1</v>
      </c>
      <c r="T12576" s="2" t="s">
        <v>81</v>
      </c>
    </row>
    <row r="12577" spans="1:20" x14ac:dyDescent="0.25">
      <c r="A12577">
        <v>1120676074</v>
      </c>
      <c r="B12577">
        <v>117471367</v>
      </c>
      <c r="C12577" t="s">
        <v>82</v>
      </c>
      <c r="D12577" t="s">
        <v>88</v>
      </c>
      <c r="E12577" t="s">
        <v>76</v>
      </c>
      <c r="F12577" s="7">
        <v>43561</v>
      </c>
      <c r="G12577" s="7">
        <v>43744</v>
      </c>
      <c r="H12577" t="s">
        <v>77</v>
      </c>
      <c r="I12577" t="s">
        <v>78</v>
      </c>
      <c r="J12577" s="7">
        <v>45861</v>
      </c>
      <c r="K12577" s="7">
        <v>45170</v>
      </c>
      <c r="L12577" s="7">
        <v>43744</v>
      </c>
      <c r="M12577" t="s">
        <v>77</v>
      </c>
      <c r="N12577" t="s">
        <v>92</v>
      </c>
      <c r="O12577">
        <v>2026</v>
      </c>
      <c r="P12577" s="2">
        <v>2</v>
      </c>
      <c r="Q12577" t="s">
        <v>80</v>
      </c>
      <c r="R12577" s="8">
        <v>46267</v>
      </c>
      <c r="S12577" s="2">
        <v>1</v>
      </c>
      <c r="T12577" s="2" t="s">
        <v>81</v>
      </c>
    </row>
    <row r="12578" spans="1:20" x14ac:dyDescent="0.25">
      <c r="A12578">
        <v>1120676132</v>
      </c>
      <c r="B12578">
        <v>117655056</v>
      </c>
      <c r="C12578" t="s">
        <v>74</v>
      </c>
      <c r="D12578" t="s">
        <v>75</v>
      </c>
      <c r="E12578" t="s">
        <v>76</v>
      </c>
      <c r="F12578" s="7">
        <v>43675</v>
      </c>
      <c r="G12578" s="7">
        <v>45471</v>
      </c>
      <c r="H12578" t="s">
        <v>77</v>
      </c>
      <c r="I12578" t="s">
        <v>78</v>
      </c>
      <c r="J12578" s="7">
        <v>45576</v>
      </c>
      <c r="K12578" s="7">
        <v>43678</v>
      </c>
      <c r="L12578" s="7">
        <v>45471</v>
      </c>
      <c r="M12578" t="s">
        <v>77</v>
      </c>
      <c r="N12578" t="s">
        <v>79</v>
      </c>
      <c r="O12578">
        <v>2026</v>
      </c>
      <c r="P12578" s="2">
        <v>2</v>
      </c>
      <c r="Q12578" t="s">
        <v>80</v>
      </c>
      <c r="R12578" s="8">
        <v>46267</v>
      </c>
      <c r="S12578" s="2">
        <v>1</v>
      </c>
      <c r="T12578" s="2" t="s">
        <v>81</v>
      </c>
    </row>
    <row r="12579" spans="1:20" x14ac:dyDescent="0.25">
      <c r="A12579">
        <v>1120676438</v>
      </c>
      <c r="B12579">
        <v>118987869</v>
      </c>
      <c r="C12579" t="s">
        <v>74</v>
      </c>
      <c r="D12579" t="s">
        <v>83</v>
      </c>
      <c r="E12579" t="s">
        <v>76</v>
      </c>
      <c r="F12579" s="7">
        <v>43957</v>
      </c>
      <c r="G12579" s="7">
        <v>44141</v>
      </c>
      <c r="H12579" t="s">
        <v>77</v>
      </c>
      <c r="I12579" t="s">
        <v>78</v>
      </c>
      <c r="J12579" s="7">
        <v>45972</v>
      </c>
      <c r="K12579" s="7">
        <v>45953</v>
      </c>
      <c r="L12579" s="7">
        <v>44141</v>
      </c>
      <c r="M12579" t="s">
        <v>77</v>
      </c>
      <c r="N12579" t="s">
        <v>79</v>
      </c>
      <c r="O12579">
        <v>2026</v>
      </c>
      <c r="P12579" s="2">
        <v>2</v>
      </c>
      <c r="Q12579" t="s">
        <v>80</v>
      </c>
      <c r="R12579" s="8">
        <v>46267</v>
      </c>
      <c r="S12579" s="2">
        <v>1</v>
      </c>
      <c r="T12579" s="2" t="s">
        <v>81</v>
      </c>
    </row>
    <row r="12580" spans="1:20" x14ac:dyDescent="0.25">
      <c r="A12580">
        <v>1120676499</v>
      </c>
      <c r="B12580">
        <v>119057594</v>
      </c>
      <c r="C12580" t="s">
        <v>74</v>
      </c>
      <c r="D12580" t="s">
        <v>83</v>
      </c>
      <c r="E12580" t="s">
        <v>76</v>
      </c>
      <c r="F12580" s="7">
        <v>43973</v>
      </c>
      <c r="G12580" s="7">
        <v>45799</v>
      </c>
      <c r="H12580" t="s">
        <v>77</v>
      </c>
      <c r="I12580" t="s">
        <v>78</v>
      </c>
      <c r="J12580" s="7">
        <v>45845</v>
      </c>
      <c r="K12580" s="7">
        <v>43980</v>
      </c>
      <c r="L12580" s="7">
        <v>45799</v>
      </c>
      <c r="M12580" t="s">
        <v>77</v>
      </c>
      <c r="N12580" t="s">
        <v>79</v>
      </c>
      <c r="O12580">
        <v>2026</v>
      </c>
      <c r="P12580" s="2">
        <v>2</v>
      </c>
      <c r="Q12580" t="s">
        <v>80</v>
      </c>
      <c r="R12580" s="8">
        <v>46267</v>
      </c>
      <c r="S12580" s="2">
        <v>1</v>
      </c>
      <c r="T12580" s="2" t="s">
        <v>81</v>
      </c>
    </row>
    <row r="12581" spans="1:20" x14ac:dyDescent="0.25">
      <c r="A12581">
        <v>1120676972</v>
      </c>
      <c r="B12581">
        <v>119535919</v>
      </c>
      <c r="C12581" t="s">
        <v>97</v>
      </c>
      <c r="D12581" t="s">
        <v>75</v>
      </c>
      <c r="E12581" t="s">
        <v>76</v>
      </c>
      <c r="F12581" s="7">
        <v>44043</v>
      </c>
      <c r="G12581" s="7">
        <v>44408</v>
      </c>
      <c r="H12581" t="s">
        <v>77</v>
      </c>
      <c r="I12581" t="s">
        <v>78</v>
      </c>
      <c r="J12581" s="7">
        <v>45845</v>
      </c>
      <c r="K12581" s="7">
        <v>45836</v>
      </c>
      <c r="L12581" s="7">
        <v>44408</v>
      </c>
      <c r="M12581" t="s">
        <v>77</v>
      </c>
      <c r="N12581" t="s">
        <v>79</v>
      </c>
      <c r="O12581">
        <v>2026</v>
      </c>
      <c r="P12581" s="2">
        <v>2</v>
      </c>
      <c r="Q12581" t="s">
        <v>80</v>
      </c>
      <c r="R12581" s="8">
        <v>46267</v>
      </c>
      <c r="S12581" s="2">
        <v>1</v>
      </c>
      <c r="T12581" s="2" t="s">
        <v>81</v>
      </c>
    </row>
    <row r="12582" spans="1:20" x14ac:dyDescent="0.25">
      <c r="A12582">
        <v>1120677539</v>
      </c>
      <c r="B12582">
        <v>119825777</v>
      </c>
      <c r="C12582" t="s">
        <v>85</v>
      </c>
      <c r="D12582" t="s">
        <v>75</v>
      </c>
      <c r="E12582" t="s">
        <v>76</v>
      </c>
      <c r="F12582" s="7">
        <v>44103</v>
      </c>
      <c r="G12582" s="7">
        <v>45929</v>
      </c>
      <c r="H12582" t="s">
        <v>77</v>
      </c>
      <c r="I12582" t="s">
        <v>78</v>
      </c>
      <c r="J12582" s="7">
        <v>45798</v>
      </c>
      <c r="K12582" s="7">
        <v>44566</v>
      </c>
      <c r="L12582" s="7">
        <v>45929</v>
      </c>
      <c r="M12582" t="s">
        <v>77</v>
      </c>
      <c r="N12582" t="s">
        <v>79</v>
      </c>
      <c r="O12582">
        <v>2026</v>
      </c>
      <c r="P12582" s="2">
        <v>2</v>
      </c>
      <c r="Q12582" t="s">
        <v>80</v>
      </c>
      <c r="R12582" s="8">
        <v>46267</v>
      </c>
      <c r="S12582" s="2">
        <v>1</v>
      </c>
      <c r="T12582" s="2" t="s">
        <v>81</v>
      </c>
    </row>
    <row r="12583" spans="1:20" x14ac:dyDescent="0.25">
      <c r="A12583">
        <v>1120677755</v>
      </c>
      <c r="B12583">
        <v>119972894</v>
      </c>
      <c r="C12583" t="s">
        <v>93</v>
      </c>
      <c r="D12583" t="s">
        <v>75</v>
      </c>
      <c r="E12583" t="s">
        <v>76</v>
      </c>
      <c r="F12583" s="7">
        <v>44137</v>
      </c>
      <c r="G12583" s="7">
        <v>45963</v>
      </c>
      <c r="H12583" t="s">
        <v>77</v>
      </c>
      <c r="I12583" t="s">
        <v>78</v>
      </c>
      <c r="J12583" s="7">
        <v>45834</v>
      </c>
      <c r="K12583" s="7">
        <v>44148</v>
      </c>
      <c r="L12583" s="7">
        <v>45963</v>
      </c>
      <c r="M12583" t="s">
        <v>77</v>
      </c>
      <c r="N12583" t="s">
        <v>79</v>
      </c>
      <c r="O12583">
        <v>2026</v>
      </c>
      <c r="P12583" s="2">
        <v>2</v>
      </c>
      <c r="Q12583" t="s">
        <v>80</v>
      </c>
      <c r="R12583" s="8">
        <v>46267</v>
      </c>
      <c r="S12583" s="2">
        <v>1</v>
      </c>
      <c r="T12583" s="2" t="s">
        <v>81</v>
      </c>
    </row>
    <row r="12584" spans="1:20" x14ac:dyDescent="0.25">
      <c r="A12584">
        <v>1120677999</v>
      </c>
      <c r="B12584">
        <v>120177211</v>
      </c>
      <c r="C12584" t="s">
        <v>74</v>
      </c>
      <c r="D12584" t="s">
        <v>75</v>
      </c>
      <c r="E12584" t="s">
        <v>76</v>
      </c>
      <c r="F12584" s="7">
        <v>44176</v>
      </c>
      <c r="G12584" s="7">
        <v>44541</v>
      </c>
      <c r="H12584" t="s">
        <v>86</v>
      </c>
      <c r="I12584" t="s">
        <v>87</v>
      </c>
      <c r="J12584" s="7">
        <v>45824</v>
      </c>
      <c r="K12584" s="7">
        <v>44178</v>
      </c>
      <c r="L12584" s="7">
        <v>44541</v>
      </c>
      <c r="M12584" t="s">
        <v>86</v>
      </c>
      <c r="N12584" t="s">
        <v>79</v>
      </c>
      <c r="O12584">
        <v>2026</v>
      </c>
      <c r="P12584" s="2">
        <v>2</v>
      </c>
      <c r="Q12584" t="s">
        <v>80</v>
      </c>
      <c r="R12584" s="8">
        <v>46267</v>
      </c>
      <c r="S12584" s="2">
        <v>1</v>
      </c>
      <c r="T12584" s="2" t="s">
        <v>81</v>
      </c>
    </row>
    <row r="12585" spans="1:20" x14ac:dyDescent="0.25">
      <c r="A12585">
        <v>1120678030</v>
      </c>
      <c r="B12585">
        <v>120539611</v>
      </c>
      <c r="C12585" t="s">
        <v>74</v>
      </c>
      <c r="D12585" t="s">
        <v>83</v>
      </c>
      <c r="E12585" t="s">
        <v>76</v>
      </c>
      <c r="F12585" s="7">
        <v>44244</v>
      </c>
      <c r="G12585" s="7">
        <v>44425</v>
      </c>
      <c r="H12585" t="s">
        <v>77</v>
      </c>
      <c r="I12585" t="s">
        <v>84</v>
      </c>
      <c r="J12585" s="7">
        <v>45830</v>
      </c>
      <c r="K12585" s="7">
        <v>45924</v>
      </c>
      <c r="L12585" s="7">
        <v>44425</v>
      </c>
      <c r="M12585" t="s">
        <v>77</v>
      </c>
      <c r="N12585" t="s">
        <v>79</v>
      </c>
      <c r="O12585">
        <v>2026</v>
      </c>
      <c r="P12585" s="2">
        <v>2</v>
      </c>
      <c r="Q12585" t="s">
        <v>80</v>
      </c>
      <c r="R12585" s="8">
        <v>46267</v>
      </c>
      <c r="S12585" s="2">
        <v>1</v>
      </c>
      <c r="T12585" s="2" t="s">
        <v>81</v>
      </c>
    </row>
    <row r="12586" spans="1:20" x14ac:dyDescent="0.25">
      <c r="A12586">
        <v>1120678237</v>
      </c>
      <c r="B12586">
        <v>120913369</v>
      </c>
      <c r="C12586" t="s">
        <v>82</v>
      </c>
      <c r="D12586" t="s">
        <v>75</v>
      </c>
      <c r="E12586" t="s">
        <v>76</v>
      </c>
      <c r="F12586" s="7">
        <v>44317</v>
      </c>
      <c r="G12586" s="7">
        <v>45047</v>
      </c>
      <c r="H12586" t="s">
        <v>77</v>
      </c>
      <c r="I12586" t="s">
        <v>78</v>
      </c>
      <c r="J12586" s="7">
        <v>46148</v>
      </c>
      <c r="K12586" s="7">
        <v>44319</v>
      </c>
      <c r="L12586" s="7">
        <v>45047</v>
      </c>
      <c r="M12586" t="s">
        <v>77</v>
      </c>
      <c r="N12586" t="s">
        <v>79</v>
      </c>
      <c r="O12586">
        <v>2026</v>
      </c>
      <c r="P12586" s="2">
        <v>2</v>
      </c>
      <c r="Q12586" t="s">
        <v>80</v>
      </c>
      <c r="R12586" s="8">
        <v>46267</v>
      </c>
      <c r="S12586" s="2">
        <v>1</v>
      </c>
      <c r="T12586" s="2" t="s">
        <v>81</v>
      </c>
    </row>
    <row r="12587" spans="1:20" x14ac:dyDescent="0.25">
      <c r="A12587">
        <v>1120678518</v>
      </c>
      <c r="B12587">
        <v>121526134</v>
      </c>
      <c r="C12587" t="s">
        <v>98</v>
      </c>
      <c r="D12587" t="s">
        <v>88</v>
      </c>
      <c r="E12587" t="s">
        <v>76</v>
      </c>
      <c r="F12587" s="7">
        <v>44359</v>
      </c>
      <c r="G12587" s="7">
        <v>44724</v>
      </c>
      <c r="H12587" t="s">
        <v>77</v>
      </c>
      <c r="I12587" t="s">
        <v>78</v>
      </c>
      <c r="J12587" s="7">
        <v>45461</v>
      </c>
      <c r="K12587" s="7">
        <v>45546</v>
      </c>
      <c r="L12587" s="7">
        <v>44724</v>
      </c>
      <c r="M12587" t="s">
        <v>77</v>
      </c>
      <c r="N12587" t="s">
        <v>79</v>
      </c>
      <c r="O12587">
        <v>2026</v>
      </c>
      <c r="P12587" s="2">
        <v>2</v>
      </c>
      <c r="Q12587" t="s">
        <v>80</v>
      </c>
      <c r="R12587" s="8">
        <v>46267</v>
      </c>
      <c r="S12587" s="2">
        <v>1</v>
      </c>
      <c r="T12587" s="2" t="s">
        <v>81</v>
      </c>
    </row>
    <row r="12588" spans="1:20" x14ac:dyDescent="0.25">
      <c r="A12588">
        <v>1120678646</v>
      </c>
      <c r="B12588">
        <v>121648150</v>
      </c>
      <c r="C12588" t="s">
        <v>85</v>
      </c>
      <c r="D12588" t="s">
        <v>88</v>
      </c>
      <c r="E12588" t="s">
        <v>76</v>
      </c>
      <c r="F12588" s="7">
        <v>44378</v>
      </c>
      <c r="G12588" s="7">
        <v>46204</v>
      </c>
      <c r="H12588" t="s">
        <v>77</v>
      </c>
      <c r="I12588" t="s">
        <v>84</v>
      </c>
      <c r="J12588" s="7"/>
      <c r="K12588" s="7">
        <v>45911</v>
      </c>
      <c r="L12588" s="7">
        <v>46204</v>
      </c>
      <c r="M12588" t="s">
        <v>77</v>
      </c>
      <c r="N12588"/>
      <c r="O12588">
        <v>2026</v>
      </c>
      <c r="P12588" s="2">
        <v>2</v>
      </c>
      <c r="Q12588" t="s">
        <v>80</v>
      </c>
      <c r="R12588" s="8">
        <v>46267</v>
      </c>
      <c r="S12588" s="2">
        <v>1</v>
      </c>
      <c r="T12588" s="2" t="s">
        <v>81</v>
      </c>
    </row>
    <row r="12589" spans="1:20" x14ac:dyDescent="0.25">
      <c r="A12589">
        <v>1120678856</v>
      </c>
      <c r="B12589">
        <v>121770694</v>
      </c>
      <c r="C12589" t="s">
        <v>74</v>
      </c>
      <c r="D12589" t="s">
        <v>83</v>
      </c>
      <c r="E12589" t="s">
        <v>76</v>
      </c>
      <c r="F12589" s="7">
        <v>44355</v>
      </c>
      <c r="G12589" s="7">
        <v>44538</v>
      </c>
      <c r="H12589" t="s">
        <v>77</v>
      </c>
      <c r="I12589" t="s">
        <v>78</v>
      </c>
      <c r="J12589" s="7">
        <v>45432</v>
      </c>
      <c r="K12589" s="7">
        <v>45748</v>
      </c>
      <c r="L12589" s="7">
        <v>44538</v>
      </c>
      <c r="M12589" t="s">
        <v>77</v>
      </c>
      <c r="N12589" t="s">
        <v>79</v>
      </c>
      <c r="O12589">
        <v>2026</v>
      </c>
      <c r="P12589" s="2">
        <v>2</v>
      </c>
      <c r="Q12589" t="s">
        <v>80</v>
      </c>
      <c r="R12589" s="8">
        <v>46267</v>
      </c>
      <c r="S12589" s="2">
        <v>1</v>
      </c>
      <c r="T12589" s="2" t="s">
        <v>81</v>
      </c>
    </row>
    <row r="12590" spans="1:20" x14ac:dyDescent="0.25">
      <c r="A12590">
        <v>1120679275</v>
      </c>
      <c r="B12590">
        <v>121951575</v>
      </c>
      <c r="C12590" t="s">
        <v>85</v>
      </c>
      <c r="D12590" t="s">
        <v>75</v>
      </c>
      <c r="E12590" t="s">
        <v>76</v>
      </c>
      <c r="F12590" s="7">
        <v>44432</v>
      </c>
      <c r="G12590" s="7">
        <v>44797</v>
      </c>
      <c r="H12590" t="s">
        <v>86</v>
      </c>
      <c r="I12590" t="s">
        <v>87</v>
      </c>
      <c r="J12590" s="7">
        <v>44603</v>
      </c>
      <c r="K12590" s="7">
        <v>44611</v>
      </c>
      <c r="L12590" s="7">
        <v>44797</v>
      </c>
      <c r="M12590" t="s">
        <v>86</v>
      </c>
      <c r="N12590" t="s">
        <v>92</v>
      </c>
      <c r="O12590">
        <v>2026</v>
      </c>
      <c r="P12590" s="2">
        <v>2</v>
      </c>
      <c r="Q12590" t="s">
        <v>80</v>
      </c>
      <c r="R12590" s="8">
        <v>46267</v>
      </c>
      <c r="S12590" s="2">
        <v>1</v>
      </c>
      <c r="T12590" s="2" t="s">
        <v>81</v>
      </c>
    </row>
    <row r="12591" spans="1:20" x14ac:dyDescent="0.25">
      <c r="A12591">
        <v>1120679474</v>
      </c>
      <c r="B12591">
        <v>122060360</v>
      </c>
      <c r="C12591" t="s">
        <v>82</v>
      </c>
      <c r="D12591" t="s">
        <v>75</v>
      </c>
      <c r="E12591" t="s">
        <v>76</v>
      </c>
      <c r="F12591" s="7">
        <v>44455</v>
      </c>
      <c r="G12591" s="7">
        <v>45551</v>
      </c>
      <c r="H12591" t="s">
        <v>77</v>
      </c>
      <c r="I12591" t="s">
        <v>78</v>
      </c>
      <c r="J12591" s="7"/>
      <c r="K12591" s="7">
        <v>44456</v>
      </c>
      <c r="L12591" s="7">
        <v>45551</v>
      </c>
      <c r="M12591" t="s">
        <v>77</v>
      </c>
      <c r="N12591"/>
      <c r="O12591">
        <v>2026</v>
      </c>
      <c r="P12591" s="2">
        <v>2</v>
      </c>
      <c r="Q12591" t="s">
        <v>80</v>
      </c>
      <c r="R12591" s="8">
        <v>46267</v>
      </c>
      <c r="S12591" s="2">
        <v>1</v>
      </c>
      <c r="T12591" s="2" t="s">
        <v>81</v>
      </c>
    </row>
    <row r="12592" spans="1:20" x14ac:dyDescent="0.25">
      <c r="A12592">
        <v>1120679822</v>
      </c>
      <c r="B12592">
        <v>122173321</v>
      </c>
      <c r="C12592" t="s">
        <v>74</v>
      </c>
      <c r="D12592" t="s">
        <v>75</v>
      </c>
      <c r="E12592" t="s">
        <v>76</v>
      </c>
      <c r="F12592" s="7">
        <v>44478</v>
      </c>
      <c r="G12592" s="7">
        <v>44843</v>
      </c>
      <c r="H12592" t="s">
        <v>86</v>
      </c>
      <c r="I12592" t="s">
        <v>87</v>
      </c>
      <c r="J12592" s="7">
        <v>46040</v>
      </c>
      <c r="K12592" s="7">
        <v>46063</v>
      </c>
      <c r="L12592" s="7">
        <v>44843</v>
      </c>
      <c r="M12592" t="s">
        <v>86</v>
      </c>
      <c r="N12592" t="s">
        <v>79</v>
      </c>
      <c r="O12592">
        <v>2026</v>
      </c>
      <c r="P12592" s="2">
        <v>2</v>
      </c>
      <c r="Q12592" t="s">
        <v>80</v>
      </c>
      <c r="R12592" s="8">
        <v>46267</v>
      </c>
      <c r="S12592" s="2">
        <v>1</v>
      </c>
      <c r="T12592" s="2" t="s">
        <v>81</v>
      </c>
    </row>
    <row r="12593" spans="1:20" x14ac:dyDescent="0.25">
      <c r="A12593">
        <v>1120679866</v>
      </c>
      <c r="B12593">
        <v>122214708</v>
      </c>
      <c r="C12593" t="s">
        <v>74</v>
      </c>
      <c r="D12593" t="s">
        <v>75</v>
      </c>
      <c r="E12593" t="s">
        <v>76</v>
      </c>
      <c r="F12593" s="7">
        <v>44484</v>
      </c>
      <c r="G12593" s="7">
        <v>44849</v>
      </c>
      <c r="H12593" t="s">
        <v>86</v>
      </c>
      <c r="I12593" t="s">
        <v>87</v>
      </c>
      <c r="J12593" s="7">
        <v>46134</v>
      </c>
      <c r="K12593" s="7">
        <v>46141</v>
      </c>
      <c r="L12593" s="7">
        <v>44849</v>
      </c>
      <c r="M12593" t="s">
        <v>86</v>
      </c>
      <c r="N12593" t="s">
        <v>79</v>
      </c>
      <c r="O12593">
        <v>2026</v>
      </c>
      <c r="P12593" s="2">
        <v>2</v>
      </c>
      <c r="Q12593" t="s">
        <v>80</v>
      </c>
      <c r="R12593" s="8">
        <v>46267</v>
      </c>
      <c r="S12593" s="2">
        <v>1</v>
      </c>
      <c r="T12593" s="2" t="s">
        <v>81</v>
      </c>
    </row>
    <row r="12594" spans="1:20" x14ac:dyDescent="0.25">
      <c r="A12594">
        <v>1120680190</v>
      </c>
      <c r="B12594">
        <v>122373249</v>
      </c>
      <c r="C12594" t="s">
        <v>74</v>
      </c>
      <c r="D12594" t="s">
        <v>88</v>
      </c>
      <c r="E12594" t="s">
        <v>76</v>
      </c>
      <c r="F12594" s="7">
        <v>44513</v>
      </c>
      <c r="G12594" s="7">
        <v>45609</v>
      </c>
      <c r="H12594" t="s">
        <v>77</v>
      </c>
      <c r="I12594" t="s">
        <v>78</v>
      </c>
      <c r="J12594" s="7">
        <v>45711</v>
      </c>
      <c r="K12594" s="7">
        <v>44516</v>
      </c>
      <c r="L12594" s="7">
        <v>45609</v>
      </c>
      <c r="M12594" t="s">
        <v>77</v>
      </c>
      <c r="N12594" t="s">
        <v>79</v>
      </c>
      <c r="O12594">
        <v>2026</v>
      </c>
      <c r="P12594" s="2">
        <v>2</v>
      </c>
      <c r="Q12594" t="s">
        <v>80</v>
      </c>
      <c r="R12594" s="8">
        <v>46267</v>
      </c>
      <c r="S12594" s="2">
        <v>1</v>
      </c>
      <c r="T12594" s="2" t="s">
        <v>81</v>
      </c>
    </row>
    <row r="12595" spans="1:20" x14ac:dyDescent="0.25">
      <c r="A12595">
        <v>1120680212</v>
      </c>
      <c r="B12595">
        <v>122379878</v>
      </c>
      <c r="C12595" t="s">
        <v>98</v>
      </c>
      <c r="D12595" t="s">
        <v>75</v>
      </c>
      <c r="E12595" t="s">
        <v>76</v>
      </c>
      <c r="F12595" s="7">
        <v>44516</v>
      </c>
      <c r="G12595" s="7">
        <v>46342</v>
      </c>
      <c r="H12595" t="s">
        <v>77</v>
      </c>
      <c r="I12595" t="s">
        <v>78</v>
      </c>
      <c r="J12595" s="7">
        <v>46084</v>
      </c>
      <c r="K12595" s="7">
        <v>46092</v>
      </c>
      <c r="L12595" s="7">
        <v>46342</v>
      </c>
      <c r="M12595" t="s">
        <v>77</v>
      </c>
      <c r="N12595" t="s">
        <v>79</v>
      </c>
      <c r="O12595">
        <v>2026</v>
      </c>
      <c r="P12595" s="2">
        <v>2</v>
      </c>
      <c r="Q12595" t="s">
        <v>80</v>
      </c>
      <c r="R12595" s="8">
        <v>46267</v>
      </c>
      <c r="S12595" s="2">
        <v>1</v>
      </c>
      <c r="T12595" s="2" t="s">
        <v>81</v>
      </c>
    </row>
    <row r="12596" spans="1:20" x14ac:dyDescent="0.25">
      <c r="A12596">
        <v>1120680293</v>
      </c>
      <c r="B12596">
        <v>122402515</v>
      </c>
      <c r="C12596" t="s">
        <v>74</v>
      </c>
      <c r="D12596" t="s">
        <v>75</v>
      </c>
      <c r="E12596" t="s">
        <v>76</v>
      </c>
      <c r="F12596" s="7">
        <v>44520</v>
      </c>
      <c r="G12596" s="7">
        <v>44885</v>
      </c>
      <c r="H12596" t="s">
        <v>86</v>
      </c>
      <c r="I12596" t="s">
        <v>87</v>
      </c>
      <c r="J12596" s="7">
        <v>46085</v>
      </c>
      <c r="K12596" s="7">
        <v>46094</v>
      </c>
      <c r="L12596" s="7">
        <v>44885</v>
      </c>
      <c r="M12596" t="s">
        <v>86</v>
      </c>
      <c r="N12596" t="s">
        <v>79</v>
      </c>
      <c r="O12596">
        <v>2026</v>
      </c>
      <c r="P12596" s="2">
        <v>2</v>
      </c>
      <c r="Q12596" t="s">
        <v>80</v>
      </c>
      <c r="R12596" s="8">
        <v>46267</v>
      </c>
      <c r="S12596" s="2">
        <v>1</v>
      </c>
      <c r="T12596" s="2" t="s">
        <v>81</v>
      </c>
    </row>
    <row r="12597" spans="1:20" x14ac:dyDescent="0.25">
      <c r="A12597">
        <v>1120680482</v>
      </c>
      <c r="B12597">
        <v>122611080</v>
      </c>
      <c r="C12597" t="s">
        <v>74</v>
      </c>
      <c r="D12597" t="s">
        <v>88</v>
      </c>
      <c r="E12597" t="s">
        <v>76</v>
      </c>
      <c r="F12597" s="7">
        <v>44376</v>
      </c>
      <c r="G12597" s="7">
        <v>44741</v>
      </c>
      <c r="H12597" t="s">
        <v>77</v>
      </c>
      <c r="I12597" t="s">
        <v>84</v>
      </c>
      <c r="J12597" s="7">
        <v>45062</v>
      </c>
      <c r="K12597" s="7">
        <v>45748</v>
      </c>
      <c r="L12597" s="7">
        <v>44741</v>
      </c>
      <c r="M12597" t="s">
        <v>77</v>
      </c>
      <c r="N12597" t="s">
        <v>92</v>
      </c>
      <c r="O12597">
        <v>2026</v>
      </c>
      <c r="P12597" s="2">
        <v>2</v>
      </c>
      <c r="Q12597" t="s">
        <v>80</v>
      </c>
      <c r="R12597" s="8">
        <v>46267</v>
      </c>
      <c r="S12597" s="2">
        <v>1</v>
      </c>
      <c r="T12597" s="2" t="s">
        <v>81</v>
      </c>
    </row>
    <row r="12598" spans="1:20" x14ac:dyDescent="0.25">
      <c r="A12598">
        <v>1120680705</v>
      </c>
      <c r="B12598">
        <v>123259311</v>
      </c>
      <c r="C12598" t="s">
        <v>90</v>
      </c>
      <c r="D12598" t="s">
        <v>88</v>
      </c>
      <c r="E12598" t="s">
        <v>76</v>
      </c>
      <c r="F12598" s="7">
        <v>44657</v>
      </c>
      <c r="G12598" s="7">
        <v>46483</v>
      </c>
      <c r="H12598" t="s">
        <v>77</v>
      </c>
      <c r="I12598" t="s">
        <v>78</v>
      </c>
      <c r="J12598" s="7">
        <v>45464</v>
      </c>
      <c r="K12598" s="7">
        <v>45687</v>
      </c>
      <c r="L12598" s="7">
        <v>46483</v>
      </c>
      <c r="M12598" t="s">
        <v>77</v>
      </c>
      <c r="N12598" t="s">
        <v>79</v>
      </c>
      <c r="O12598">
        <v>2026</v>
      </c>
      <c r="P12598" s="2">
        <v>2</v>
      </c>
      <c r="Q12598" t="s">
        <v>80</v>
      </c>
      <c r="R12598" s="8">
        <v>46267</v>
      </c>
      <c r="S12598" s="2">
        <v>1</v>
      </c>
      <c r="T12598" s="2" t="s">
        <v>81</v>
      </c>
    </row>
    <row r="12599" spans="1:20" x14ac:dyDescent="0.25">
      <c r="A12599">
        <v>1120680876</v>
      </c>
      <c r="B12599">
        <v>123354865</v>
      </c>
      <c r="C12599" t="s">
        <v>82</v>
      </c>
      <c r="D12599" t="s">
        <v>83</v>
      </c>
      <c r="E12599" t="s">
        <v>76</v>
      </c>
      <c r="F12599" s="7">
        <v>44602</v>
      </c>
      <c r="G12599" s="7">
        <v>44783</v>
      </c>
      <c r="H12599" t="s">
        <v>77</v>
      </c>
      <c r="I12599" t="s">
        <v>84</v>
      </c>
      <c r="J12599" s="7">
        <v>45517</v>
      </c>
      <c r="K12599" s="7">
        <v>45748</v>
      </c>
      <c r="L12599" s="7">
        <v>44783</v>
      </c>
      <c r="M12599" t="s">
        <v>77</v>
      </c>
      <c r="N12599" t="s">
        <v>92</v>
      </c>
      <c r="O12599">
        <v>2026</v>
      </c>
      <c r="P12599" s="2">
        <v>2</v>
      </c>
      <c r="Q12599" t="s">
        <v>80</v>
      </c>
      <c r="R12599" s="8">
        <v>46267</v>
      </c>
      <c r="S12599" s="2">
        <v>1</v>
      </c>
      <c r="T12599" s="2" t="s">
        <v>81</v>
      </c>
    </row>
    <row r="12600" spans="1:20" x14ac:dyDescent="0.25">
      <c r="A12600">
        <v>1120681249</v>
      </c>
      <c r="B12600">
        <v>123574362</v>
      </c>
      <c r="C12600" t="s">
        <v>93</v>
      </c>
      <c r="D12600" t="s">
        <v>83</v>
      </c>
      <c r="E12600" t="s">
        <v>76</v>
      </c>
      <c r="F12600" s="7">
        <v>44693</v>
      </c>
      <c r="G12600" s="7">
        <v>44877</v>
      </c>
      <c r="H12600" t="s">
        <v>77</v>
      </c>
      <c r="I12600" t="s">
        <v>78</v>
      </c>
      <c r="J12600" s="7">
        <v>45830</v>
      </c>
      <c r="K12600" s="7">
        <v>44697</v>
      </c>
      <c r="L12600" s="7">
        <v>44877</v>
      </c>
      <c r="M12600" t="s">
        <v>77</v>
      </c>
      <c r="N12600" t="s">
        <v>79</v>
      </c>
      <c r="O12600">
        <v>2026</v>
      </c>
      <c r="P12600" s="2">
        <v>2</v>
      </c>
      <c r="Q12600" t="s">
        <v>80</v>
      </c>
      <c r="R12600" s="8">
        <v>46267</v>
      </c>
      <c r="S12600" s="2">
        <v>1</v>
      </c>
      <c r="T12600" s="2" t="s">
        <v>81</v>
      </c>
    </row>
    <row r="12601" spans="1:20" x14ac:dyDescent="0.25">
      <c r="A12601">
        <v>1120681265</v>
      </c>
      <c r="B12601">
        <v>123577620</v>
      </c>
      <c r="C12601" t="s">
        <v>82</v>
      </c>
      <c r="D12601" t="s">
        <v>83</v>
      </c>
      <c r="E12601" t="s">
        <v>76</v>
      </c>
      <c r="F12601" s="7">
        <v>44693</v>
      </c>
      <c r="G12601" s="7">
        <v>44877</v>
      </c>
      <c r="H12601" t="s">
        <v>77</v>
      </c>
      <c r="I12601" t="s">
        <v>84</v>
      </c>
      <c r="J12601" s="7">
        <v>45461</v>
      </c>
      <c r="K12601" s="7">
        <v>44702</v>
      </c>
      <c r="L12601" s="7">
        <v>44877</v>
      </c>
      <c r="M12601" t="s">
        <v>77</v>
      </c>
      <c r="N12601" t="s">
        <v>79</v>
      </c>
      <c r="O12601">
        <v>2026</v>
      </c>
      <c r="P12601" s="2">
        <v>2</v>
      </c>
      <c r="Q12601" t="s">
        <v>80</v>
      </c>
      <c r="R12601" s="8">
        <v>46267</v>
      </c>
      <c r="S12601" s="2">
        <v>1</v>
      </c>
      <c r="T12601" s="2" t="s">
        <v>81</v>
      </c>
    </row>
    <row r="12602" spans="1:20" x14ac:dyDescent="0.25">
      <c r="A12602">
        <v>1120681343</v>
      </c>
      <c r="B12602">
        <v>123618012</v>
      </c>
      <c r="C12602" t="s">
        <v>98</v>
      </c>
      <c r="D12602" t="s">
        <v>88</v>
      </c>
      <c r="E12602" t="s">
        <v>76</v>
      </c>
      <c r="F12602" s="7">
        <v>44698</v>
      </c>
      <c r="G12602" s="7">
        <v>46524</v>
      </c>
      <c r="H12602" t="s">
        <v>86</v>
      </c>
      <c r="I12602" t="s">
        <v>87</v>
      </c>
      <c r="J12602" s="7">
        <v>46102</v>
      </c>
      <c r="K12602" s="7">
        <v>45775</v>
      </c>
      <c r="L12602" s="7">
        <v>46524</v>
      </c>
      <c r="M12602" t="s">
        <v>86</v>
      </c>
      <c r="N12602" t="s">
        <v>79</v>
      </c>
      <c r="O12602">
        <v>2026</v>
      </c>
      <c r="P12602" s="2">
        <v>2</v>
      </c>
      <c r="Q12602" t="s">
        <v>80</v>
      </c>
      <c r="R12602" s="8">
        <v>46267</v>
      </c>
      <c r="S12602" s="2">
        <v>1</v>
      </c>
      <c r="T12602" s="2" t="s">
        <v>81</v>
      </c>
    </row>
    <row r="12603" spans="1:20" x14ac:dyDescent="0.25">
      <c r="A12603">
        <v>1120681425</v>
      </c>
      <c r="B12603">
        <v>123663451</v>
      </c>
      <c r="C12603" t="s">
        <v>82</v>
      </c>
      <c r="D12603" t="s">
        <v>75</v>
      </c>
      <c r="E12603" t="s">
        <v>76</v>
      </c>
      <c r="F12603" s="7">
        <v>44703</v>
      </c>
      <c r="G12603" s="7">
        <v>45068</v>
      </c>
      <c r="H12603" t="s">
        <v>77</v>
      </c>
      <c r="I12603" t="s">
        <v>78</v>
      </c>
      <c r="J12603" s="7"/>
      <c r="K12603" s="7">
        <v>44727</v>
      </c>
      <c r="L12603" s="7">
        <v>45068</v>
      </c>
      <c r="M12603" t="s">
        <v>77</v>
      </c>
      <c r="N12603"/>
      <c r="O12603">
        <v>2026</v>
      </c>
      <c r="P12603" s="2">
        <v>2</v>
      </c>
      <c r="Q12603" t="s">
        <v>80</v>
      </c>
      <c r="R12603" s="8">
        <v>46267</v>
      </c>
      <c r="S12603" s="2">
        <v>1</v>
      </c>
      <c r="T12603" s="2" t="s">
        <v>81</v>
      </c>
    </row>
    <row r="12604" spans="1:20" x14ac:dyDescent="0.25">
      <c r="A12604">
        <v>1120681568</v>
      </c>
      <c r="B12604">
        <v>123763510</v>
      </c>
      <c r="C12604" t="s">
        <v>82</v>
      </c>
      <c r="D12604" t="s">
        <v>75</v>
      </c>
      <c r="E12604" t="s">
        <v>76</v>
      </c>
      <c r="F12604" s="7">
        <v>44716</v>
      </c>
      <c r="G12604" s="7">
        <v>45081</v>
      </c>
      <c r="H12604" t="s">
        <v>77</v>
      </c>
      <c r="I12604" t="s">
        <v>78</v>
      </c>
      <c r="J12604" s="7"/>
      <c r="K12604" s="7">
        <v>44845</v>
      </c>
      <c r="L12604" s="7">
        <v>45081</v>
      </c>
      <c r="M12604" t="s">
        <v>77</v>
      </c>
      <c r="N12604"/>
      <c r="O12604">
        <v>2026</v>
      </c>
      <c r="P12604" s="2">
        <v>2</v>
      </c>
      <c r="Q12604" t="s">
        <v>80</v>
      </c>
      <c r="R12604" s="8">
        <v>46267</v>
      </c>
      <c r="S12604" s="2">
        <v>1</v>
      </c>
      <c r="T12604" s="2" t="s">
        <v>81</v>
      </c>
    </row>
    <row r="12605" spans="1:20" x14ac:dyDescent="0.25">
      <c r="A12605">
        <v>1120681719</v>
      </c>
      <c r="B12605">
        <v>123838120</v>
      </c>
      <c r="C12605" t="s">
        <v>98</v>
      </c>
      <c r="D12605" t="s">
        <v>83</v>
      </c>
      <c r="E12605" t="s">
        <v>76</v>
      </c>
      <c r="F12605" s="7">
        <v>44726</v>
      </c>
      <c r="G12605" s="7">
        <v>44909</v>
      </c>
      <c r="H12605" t="s">
        <v>77</v>
      </c>
      <c r="I12605" t="s">
        <v>78</v>
      </c>
      <c r="J12605" s="7">
        <v>45437</v>
      </c>
      <c r="K12605" s="7">
        <v>45541</v>
      </c>
      <c r="L12605" s="7">
        <v>44909</v>
      </c>
      <c r="M12605" t="s">
        <v>77</v>
      </c>
      <c r="N12605" t="s">
        <v>79</v>
      </c>
      <c r="O12605">
        <v>2026</v>
      </c>
      <c r="P12605" s="2">
        <v>2</v>
      </c>
      <c r="Q12605" t="s">
        <v>80</v>
      </c>
      <c r="R12605" s="8">
        <v>46267</v>
      </c>
      <c r="S12605" s="2">
        <v>1</v>
      </c>
      <c r="T12605" s="2" t="s">
        <v>81</v>
      </c>
    </row>
    <row r="12606" spans="1:20" x14ac:dyDescent="0.25">
      <c r="A12606">
        <v>1120682354</v>
      </c>
      <c r="B12606">
        <v>124144505</v>
      </c>
      <c r="C12606" t="s">
        <v>74</v>
      </c>
      <c r="D12606" t="s">
        <v>83</v>
      </c>
      <c r="E12606" t="s">
        <v>76</v>
      </c>
      <c r="F12606" s="7">
        <v>44764</v>
      </c>
      <c r="G12606" s="7">
        <v>44948</v>
      </c>
      <c r="H12606" t="s">
        <v>77</v>
      </c>
      <c r="I12606" t="s">
        <v>78</v>
      </c>
      <c r="J12606" s="7">
        <v>45450</v>
      </c>
      <c r="K12606" s="7">
        <v>45629</v>
      </c>
      <c r="L12606" s="7">
        <v>44948</v>
      </c>
      <c r="M12606" t="s">
        <v>77</v>
      </c>
      <c r="N12606" t="s">
        <v>79</v>
      </c>
      <c r="O12606">
        <v>2026</v>
      </c>
      <c r="P12606" s="2">
        <v>2</v>
      </c>
      <c r="Q12606" t="s">
        <v>80</v>
      </c>
      <c r="R12606" s="8">
        <v>46267</v>
      </c>
      <c r="S12606" s="2">
        <v>1</v>
      </c>
      <c r="T12606" s="2" t="s">
        <v>81</v>
      </c>
    </row>
    <row r="12607" spans="1:20" x14ac:dyDescent="0.25">
      <c r="A12607">
        <v>1120684430</v>
      </c>
      <c r="B12607">
        <v>125876675</v>
      </c>
      <c r="C12607" t="s">
        <v>96</v>
      </c>
      <c r="D12607" t="s">
        <v>83</v>
      </c>
      <c r="E12607" t="s">
        <v>76</v>
      </c>
      <c r="F12607" s="7">
        <v>44825</v>
      </c>
      <c r="G12607" s="7">
        <v>46651</v>
      </c>
      <c r="H12607" t="s">
        <v>77</v>
      </c>
      <c r="I12607" t="s">
        <v>78</v>
      </c>
      <c r="J12607" s="7">
        <v>45417</v>
      </c>
      <c r="K12607" s="7">
        <v>46141</v>
      </c>
      <c r="L12607" s="7">
        <v>46651</v>
      </c>
      <c r="M12607" t="s">
        <v>77</v>
      </c>
      <c r="N12607" t="s">
        <v>79</v>
      </c>
      <c r="O12607">
        <v>2026</v>
      </c>
      <c r="P12607" s="2">
        <v>2</v>
      </c>
      <c r="Q12607" t="s">
        <v>80</v>
      </c>
      <c r="R12607" s="8">
        <v>46267</v>
      </c>
      <c r="S12607" s="2">
        <v>1</v>
      </c>
      <c r="T12607" s="2" t="s">
        <v>81</v>
      </c>
    </row>
    <row r="12608" spans="1:20" x14ac:dyDescent="0.25">
      <c r="A12608">
        <v>1120684803</v>
      </c>
      <c r="B12608">
        <v>126057992</v>
      </c>
      <c r="C12608" t="s">
        <v>95</v>
      </c>
      <c r="D12608" t="s">
        <v>75</v>
      </c>
      <c r="E12608" t="s">
        <v>76</v>
      </c>
      <c r="F12608" s="7">
        <v>45051</v>
      </c>
      <c r="G12608" s="7">
        <v>45417</v>
      </c>
      <c r="H12608" t="s">
        <v>77</v>
      </c>
      <c r="I12608" t="s">
        <v>78</v>
      </c>
      <c r="J12608" s="7"/>
      <c r="K12608" s="7">
        <v>45054</v>
      </c>
      <c r="L12608" s="7">
        <v>45417</v>
      </c>
      <c r="M12608" t="s">
        <v>77</v>
      </c>
      <c r="N12608"/>
      <c r="O12608">
        <v>2026</v>
      </c>
      <c r="P12608" s="2">
        <v>2</v>
      </c>
      <c r="Q12608" t="s">
        <v>80</v>
      </c>
      <c r="R12608" s="8">
        <v>46267</v>
      </c>
      <c r="S12608" s="2">
        <v>1</v>
      </c>
      <c r="T12608" s="2" t="s">
        <v>81</v>
      </c>
    </row>
    <row r="12609" spans="1:20" x14ac:dyDescent="0.25">
      <c r="A12609">
        <v>1120685043</v>
      </c>
      <c r="B12609">
        <v>126156544</v>
      </c>
      <c r="C12609" t="s">
        <v>74</v>
      </c>
      <c r="D12609" t="s">
        <v>88</v>
      </c>
      <c r="E12609" t="s">
        <v>76</v>
      </c>
      <c r="F12609" s="7">
        <v>45063</v>
      </c>
      <c r="G12609" s="7">
        <v>45429</v>
      </c>
      <c r="H12609" t="s">
        <v>77</v>
      </c>
      <c r="I12609" t="s">
        <v>78</v>
      </c>
      <c r="J12609" s="7">
        <v>45442</v>
      </c>
      <c r="K12609" s="7">
        <v>45447</v>
      </c>
      <c r="L12609" s="7">
        <v>45429</v>
      </c>
      <c r="M12609" t="s">
        <v>77</v>
      </c>
      <c r="N12609" t="s">
        <v>79</v>
      </c>
      <c r="O12609">
        <v>2026</v>
      </c>
      <c r="P12609" s="2">
        <v>2</v>
      </c>
      <c r="Q12609" t="s">
        <v>80</v>
      </c>
      <c r="R12609" s="8">
        <v>46267</v>
      </c>
      <c r="S12609" s="2">
        <v>1</v>
      </c>
      <c r="T12609" s="2" t="s">
        <v>81</v>
      </c>
    </row>
    <row r="12610" spans="1:20" x14ac:dyDescent="0.25">
      <c r="A12610">
        <v>1120685268</v>
      </c>
      <c r="B12610">
        <v>126270304</v>
      </c>
      <c r="C12610" t="s">
        <v>96</v>
      </c>
      <c r="D12610" t="s">
        <v>88</v>
      </c>
      <c r="E12610" t="s">
        <v>76</v>
      </c>
      <c r="F12610" s="7">
        <v>45079</v>
      </c>
      <c r="G12610" s="7">
        <v>45445</v>
      </c>
      <c r="H12610" t="s">
        <v>77</v>
      </c>
      <c r="I12610" t="s">
        <v>78</v>
      </c>
      <c r="J12610" s="7">
        <v>45427</v>
      </c>
      <c r="K12610" s="7">
        <v>45433</v>
      </c>
      <c r="L12610" s="7">
        <v>45445</v>
      </c>
      <c r="M12610" t="s">
        <v>77</v>
      </c>
      <c r="N12610" t="s">
        <v>79</v>
      </c>
      <c r="O12610">
        <v>2026</v>
      </c>
      <c r="P12610" s="2">
        <v>2</v>
      </c>
      <c r="Q12610" t="s">
        <v>80</v>
      </c>
      <c r="R12610" s="8">
        <v>46267</v>
      </c>
      <c r="S12610" s="2">
        <v>1</v>
      </c>
      <c r="T12610" s="2" t="s">
        <v>81</v>
      </c>
    </row>
    <row r="12611" spans="1:20" x14ac:dyDescent="0.25">
      <c r="A12611">
        <v>1120686255</v>
      </c>
      <c r="B12611">
        <v>126704635</v>
      </c>
      <c r="C12611" t="s">
        <v>82</v>
      </c>
      <c r="D12611" t="s">
        <v>88</v>
      </c>
      <c r="E12611" t="s">
        <v>76</v>
      </c>
      <c r="F12611" s="7">
        <v>45137</v>
      </c>
      <c r="G12611" s="7">
        <v>45503</v>
      </c>
      <c r="H12611" t="s">
        <v>77</v>
      </c>
      <c r="I12611" t="s">
        <v>78</v>
      </c>
      <c r="J12611" s="7">
        <v>45510</v>
      </c>
      <c r="K12611" s="7">
        <v>45910</v>
      </c>
      <c r="L12611" s="7">
        <v>45503</v>
      </c>
      <c r="M12611" t="s">
        <v>77</v>
      </c>
      <c r="N12611" t="s">
        <v>79</v>
      </c>
      <c r="O12611">
        <v>2026</v>
      </c>
      <c r="P12611" s="2">
        <v>2</v>
      </c>
      <c r="Q12611" t="s">
        <v>80</v>
      </c>
      <c r="R12611" s="8">
        <v>46267</v>
      </c>
      <c r="S12611" s="2">
        <v>1</v>
      </c>
      <c r="T12611" s="2" t="s">
        <v>81</v>
      </c>
    </row>
    <row r="12612" spans="1:20" x14ac:dyDescent="0.25">
      <c r="A12612">
        <v>1120687395</v>
      </c>
      <c r="B12612">
        <v>127128990</v>
      </c>
      <c r="C12612" t="s">
        <v>91</v>
      </c>
      <c r="D12612" t="s">
        <v>88</v>
      </c>
      <c r="E12612" t="s">
        <v>76</v>
      </c>
      <c r="F12612" s="7">
        <v>45194</v>
      </c>
      <c r="G12612" s="7">
        <v>45560</v>
      </c>
      <c r="H12612" t="s">
        <v>77</v>
      </c>
      <c r="I12612" t="s">
        <v>78</v>
      </c>
      <c r="J12612" s="7">
        <v>46063</v>
      </c>
      <c r="K12612" s="7">
        <v>45894</v>
      </c>
      <c r="L12612" s="7">
        <v>45560</v>
      </c>
      <c r="M12612" t="s">
        <v>77</v>
      </c>
      <c r="N12612" t="s">
        <v>79</v>
      </c>
      <c r="O12612">
        <v>2026</v>
      </c>
      <c r="P12612" s="2">
        <v>2</v>
      </c>
      <c r="Q12612" t="s">
        <v>80</v>
      </c>
      <c r="R12612" s="8">
        <v>46267</v>
      </c>
      <c r="S12612" s="2">
        <v>1</v>
      </c>
      <c r="T12612" s="2" t="s">
        <v>81</v>
      </c>
    </row>
    <row r="12613" spans="1:20" x14ac:dyDescent="0.25">
      <c r="A12613">
        <v>1120687605</v>
      </c>
      <c r="B12613">
        <v>127203571</v>
      </c>
      <c r="C12613" t="s">
        <v>74</v>
      </c>
      <c r="D12613" t="s">
        <v>75</v>
      </c>
      <c r="E12613" t="s">
        <v>76</v>
      </c>
      <c r="F12613" s="7">
        <v>45204</v>
      </c>
      <c r="G12613" s="7">
        <v>45570</v>
      </c>
      <c r="H12613" t="s">
        <v>77</v>
      </c>
      <c r="I12613" t="s">
        <v>78</v>
      </c>
      <c r="J12613" s="7"/>
      <c r="K12613" s="7">
        <v>45208</v>
      </c>
      <c r="L12613" s="7">
        <v>45570</v>
      </c>
      <c r="M12613" t="s">
        <v>77</v>
      </c>
      <c r="N12613"/>
      <c r="O12613">
        <v>2026</v>
      </c>
      <c r="P12613" s="2">
        <v>2</v>
      </c>
      <c r="Q12613" t="s">
        <v>80</v>
      </c>
      <c r="R12613" s="8">
        <v>46267</v>
      </c>
      <c r="S12613" s="2">
        <v>1</v>
      </c>
      <c r="T12613" s="2" t="s">
        <v>81</v>
      </c>
    </row>
    <row r="12614" spans="1:20" x14ac:dyDescent="0.25">
      <c r="A12614">
        <v>1120688967</v>
      </c>
      <c r="B12614">
        <v>128608644</v>
      </c>
      <c r="C12614" t="s">
        <v>97</v>
      </c>
      <c r="D12614" t="s">
        <v>75</v>
      </c>
      <c r="E12614" t="s">
        <v>76</v>
      </c>
      <c r="F12614" s="7">
        <v>45400</v>
      </c>
      <c r="G12614" s="7">
        <v>45765</v>
      </c>
      <c r="H12614" t="s">
        <v>86</v>
      </c>
      <c r="I12614" t="s">
        <v>87</v>
      </c>
      <c r="J12614" s="7">
        <v>46121</v>
      </c>
      <c r="K12614" s="7">
        <v>46127</v>
      </c>
      <c r="L12614" s="7">
        <v>45765</v>
      </c>
      <c r="M12614" t="s">
        <v>86</v>
      </c>
      <c r="N12614" t="s">
        <v>79</v>
      </c>
      <c r="O12614">
        <v>2026</v>
      </c>
      <c r="P12614" s="2">
        <v>2</v>
      </c>
      <c r="Q12614" t="s">
        <v>80</v>
      </c>
      <c r="R12614" s="8">
        <v>46267</v>
      </c>
      <c r="S12614" s="2">
        <v>1</v>
      </c>
      <c r="T12614" s="2" t="s">
        <v>81</v>
      </c>
    </row>
    <row r="12615" spans="1:20" x14ac:dyDescent="0.25">
      <c r="A12615">
        <v>1120689118</v>
      </c>
      <c r="B12615">
        <v>128746497</v>
      </c>
      <c r="C12615" t="s">
        <v>74</v>
      </c>
      <c r="D12615" t="s">
        <v>83</v>
      </c>
      <c r="E12615" t="s">
        <v>76</v>
      </c>
      <c r="F12615" s="7">
        <v>45422</v>
      </c>
      <c r="G12615" s="7">
        <v>45606</v>
      </c>
      <c r="H12615" t="s">
        <v>77</v>
      </c>
      <c r="I12615" t="s">
        <v>78</v>
      </c>
      <c r="J12615" s="7"/>
      <c r="K12615" s="7">
        <v>45919</v>
      </c>
      <c r="L12615" s="7">
        <v>45606</v>
      </c>
      <c r="M12615" t="s">
        <v>77</v>
      </c>
      <c r="N12615"/>
      <c r="O12615">
        <v>2026</v>
      </c>
      <c r="P12615" s="2">
        <v>2</v>
      </c>
      <c r="Q12615" t="s">
        <v>80</v>
      </c>
      <c r="R12615" s="8">
        <v>46267</v>
      </c>
      <c r="S12615" s="2">
        <v>1</v>
      </c>
      <c r="T12615" s="2" t="s">
        <v>81</v>
      </c>
    </row>
    <row r="12616" spans="1:20" x14ac:dyDescent="0.25">
      <c r="A12616">
        <v>1120689610</v>
      </c>
      <c r="B12616">
        <v>129237403</v>
      </c>
      <c r="C12616" t="s">
        <v>98</v>
      </c>
      <c r="D12616" t="s">
        <v>83</v>
      </c>
      <c r="E12616" t="s">
        <v>76</v>
      </c>
      <c r="F12616" s="7">
        <v>45489</v>
      </c>
      <c r="G12616" s="7">
        <v>45669</v>
      </c>
      <c r="H12616" t="s">
        <v>77</v>
      </c>
      <c r="I12616" t="s">
        <v>84</v>
      </c>
      <c r="J12616" s="7">
        <v>46157</v>
      </c>
      <c r="K12616" s="7">
        <v>46176</v>
      </c>
      <c r="L12616" s="7">
        <v>45669</v>
      </c>
      <c r="M12616" t="s">
        <v>77</v>
      </c>
      <c r="N12616" t="s">
        <v>79</v>
      </c>
      <c r="O12616">
        <v>2026</v>
      </c>
      <c r="P12616" s="2">
        <v>2</v>
      </c>
      <c r="Q12616" t="s">
        <v>80</v>
      </c>
      <c r="R12616" s="8">
        <v>46267</v>
      </c>
      <c r="S12616" s="2">
        <v>1</v>
      </c>
      <c r="T12616" s="2" t="s">
        <v>81</v>
      </c>
    </row>
    <row r="12617" spans="1:20" x14ac:dyDescent="0.25">
      <c r="A12617">
        <v>1120689748</v>
      </c>
      <c r="B12617">
        <v>129318616</v>
      </c>
      <c r="C12617" t="s">
        <v>90</v>
      </c>
      <c r="D12617" t="s">
        <v>83</v>
      </c>
      <c r="E12617" t="s">
        <v>76</v>
      </c>
      <c r="F12617" s="7">
        <v>45502</v>
      </c>
      <c r="G12617" s="7">
        <v>45682</v>
      </c>
      <c r="H12617" t="s">
        <v>77</v>
      </c>
      <c r="I12617" t="s">
        <v>84</v>
      </c>
      <c r="J12617" s="7"/>
      <c r="K12617" s="7">
        <v>46050</v>
      </c>
      <c r="L12617" s="7">
        <v>45682</v>
      </c>
      <c r="M12617" t="s">
        <v>77</v>
      </c>
      <c r="N12617"/>
      <c r="O12617">
        <v>2026</v>
      </c>
      <c r="P12617" s="2">
        <v>2</v>
      </c>
      <c r="Q12617" t="s">
        <v>80</v>
      </c>
      <c r="R12617" s="8">
        <v>46267</v>
      </c>
      <c r="S12617" s="2">
        <v>1</v>
      </c>
      <c r="T12617" s="2" t="s">
        <v>81</v>
      </c>
    </row>
    <row r="12618" spans="1:20" x14ac:dyDescent="0.25">
      <c r="A12618">
        <v>1120690468</v>
      </c>
      <c r="B12618">
        <v>129569296</v>
      </c>
      <c r="C12618" t="s">
        <v>96</v>
      </c>
      <c r="D12618" t="s">
        <v>88</v>
      </c>
      <c r="E12618" t="s">
        <v>76</v>
      </c>
      <c r="F12618" s="7">
        <v>45554</v>
      </c>
      <c r="G12618" s="7">
        <v>47380</v>
      </c>
      <c r="H12618" t="s">
        <v>77</v>
      </c>
      <c r="I12618" t="s">
        <v>78</v>
      </c>
      <c r="J12618" s="7">
        <v>46172</v>
      </c>
      <c r="K12618" s="7">
        <v>45946</v>
      </c>
      <c r="L12618" s="7">
        <v>47380</v>
      </c>
      <c r="M12618" t="s">
        <v>77</v>
      </c>
      <c r="N12618" t="s">
        <v>79</v>
      </c>
      <c r="O12618">
        <v>2026</v>
      </c>
      <c r="P12618" s="2">
        <v>2</v>
      </c>
      <c r="Q12618" t="s">
        <v>80</v>
      </c>
      <c r="R12618" s="8">
        <v>46267</v>
      </c>
      <c r="S12618" s="2">
        <v>1</v>
      </c>
      <c r="T12618" s="2" t="s">
        <v>81</v>
      </c>
    </row>
    <row r="12619" spans="1:20" x14ac:dyDescent="0.25">
      <c r="A12619">
        <v>1120691048</v>
      </c>
      <c r="B12619">
        <v>129774939</v>
      </c>
      <c r="C12619" t="s">
        <v>96</v>
      </c>
      <c r="D12619" t="s">
        <v>88</v>
      </c>
      <c r="E12619" t="s">
        <v>76</v>
      </c>
      <c r="F12619" s="7">
        <v>45589</v>
      </c>
      <c r="G12619" s="7">
        <v>45954</v>
      </c>
      <c r="H12619" t="s">
        <v>77</v>
      </c>
      <c r="I12619" t="s">
        <v>78</v>
      </c>
      <c r="J12619" s="7">
        <v>46181</v>
      </c>
      <c r="K12619" s="7">
        <v>46206</v>
      </c>
      <c r="L12619" s="7">
        <v>45954</v>
      </c>
      <c r="M12619" t="s">
        <v>77</v>
      </c>
      <c r="N12619" t="s">
        <v>79</v>
      </c>
      <c r="O12619">
        <v>2026</v>
      </c>
      <c r="P12619" s="2">
        <v>2</v>
      </c>
      <c r="Q12619" t="s">
        <v>80</v>
      </c>
      <c r="R12619" s="8">
        <v>46267</v>
      </c>
      <c r="S12619" s="2">
        <v>1</v>
      </c>
      <c r="T12619" s="2" t="s">
        <v>81</v>
      </c>
    </row>
    <row r="12620" spans="1:20" x14ac:dyDescent="0.25">
      <c r="A12620">
        <v>1120691694</v>
      </c>
      <c r="B12620">
        <v>130904159</v>
      </c>
      <c r="C12620" t="s">
        <v>96</v>
      </c>
      <c r="D12620" t="s">
        <v>75</v>
      </c>
      <c r="E12620" t="s">
        <v>76</v>
      </c>
      <c r="F12620" s="7">
        <v>45714</v>
      </c>
      <c r="G12620" s="7">
        <v>47540</v>
      </c>
      <c r="H12620" t="s">
        <v>86</v>
      </c>
      <c r="I12620" t="s">
        <v>87</v>
      </c>
      <c r="J12620" s="7"/>
      <c r="K12620" s="7">
        <v>45727</v>
      </c>
      <c r="L12620" s="7">
        <v>47540</v>
      </c>
      <c r="M12620" t="s">
        <v>86</v>
      </c>
      <c r="N12620"/>
      <c r="O12620">
        <v>2026</v>
      </c>
      <c r="P12620" s="2">
        <v>2</v>
      </c>
      <c r="Q12620" t="s">
        <v>80</v>
      </c>
      <c r="R12620" s="8">
        <v>46267</v>
      </c>
      <c r="S12620" s="2">
        <v>1</v>
      </c>
      <c r="T12620" s="2" t="s">
        <v>81</v>
      </c>
    </row>
    <row r="12621" spans="1:20" x14ac:dyDescent="0.25">
      <c r="A12621">
        <v>1120692312</v>
      </c>
      <c r="B12621">
        <v>131281261</v>
      </c>
      <c r="C12621" t="s">
        <v>93</v>
      </c>
      <c r="D12621" t="s">
        <v>83</v>
      </c>
      <c r="E12621" t="s">
        <v>76</v>
      </c>
      <c r="F12621" s="7">
        <v>45799</v>
      </c>
      <c r="G12621" s="7">
        <v>47625</v>
      </c>
      <c r="H12621" t="s">
        <v>77</v>
      </c>
      <c r="I12621" t="s">
        <v>78</v>
      </c>
      <c r="J12621" s="7"/>
      <c r="K12621" s="7">
        <v>45965</v>
      </c>
      <c r="L12621" s="7">
        <v>47625</v>
      </c>
      <c r="M12621" t="s">
        <v>77</v>
      </c>
      <c r="N12621"/>
      <c r="O12621">
        <v>2026</v>
      </c>
      <c r="P12621" s="2">
        <v>2</v>
      </c>
      <c r="Q12621" t="s">
        <v>80</v>
      </c>
      <c r="R12621" s="8">
        <v>46267</v>
      </c>
      <c r="S12621" s="2">
        <v>1</v>
      </c>
      <c r="T12621" s="2" t="s">
        <v>81</v>
      </c>
    </row>
    <row r="12622" spans="1:20" x14ac:dyDescent="0.25">
      <c r="A12622">
        <v>1120692444</v>
      </c>
      <c r="B12622">
        <v>131354833</v>
      </c>
      <c r="C12622" t="s">
        <v>85</v>
      </c>
      <c r="D12622" t="s">
        <v>88</v>
      </c>
      <c r="E12622" t="s">
        <v>76</v>
      </c>
      <c r="F12622" s="7">
        <v>45819</v>
      </c>
      <c r="G12622" s="7">
        <v>46184</v>
      </c>
      <c r="H12622" t="s">
        <v>77</v>
      </c>
      <c r="I12622" t="s">
        <v>78</v>
      </c>
      <c r="J12622" s="7">
        <v>45972</v>
      </c>
      <c r="K12622" s="7">
        <v>45825</v>
      </c>
      <c r="L12622" s="7">
        <v>46184</v>
      </c>
      <c r="M12622" t="s">
        <v>77</v>
      </c>
      <c r="N12622" t="s">
        <v>79</v>
      </c>
      <c r="O12622">
        <v>2026</v>
      </c>
      <c r="P12622" s="2">
        <v>2</v>
      </c>
      <c r="Q12622" t="s">
        <v>80</v>
      </c>
      <c r="R12622" s="8">
        <v>46267</v>
      </c>
      <c r="S12622" s="2">
        <v>1</v>
      </c>
      <c r="T12622" s="2" t="s">
        <v>81</v>
      </c>
    </row>
    <row r="12623" spans="1:20" x14ac:dyDescent="0.25">
      <c r="A12623">
        <v>1120694920</v>
      </c>
      <c r="B12623">
        <v>109612630</v>
      </c>
      <c r="C12623" t="s">
        <v>82</v>
      </c>
      <c r="D12623" t="s">
        <v>83</v>
      </c>
      <c r="E12623" t="s">
        <v>76</v>
      </c>
      <c r="F12623" s="7">
        <v>41946</v>
      </c>
      <c r="G12623" s="7">
        <v>43772</v>
      </c>
      <c r="H12623" t="s">
        <v>77</v>
      </c>
      <c r="I12623" t="s">
        <v>87</v>
      </c>
      <c r="J12623" s="7">
        <v>45760</v>
      </c>
      <c r="K12623" s="7">
        <v>43658</v>
      </c>
      <c r="L12623" s="7">
        <v>43772</v>
      </c>
      <c r="M12623" t="s">
        <v>77</v>
      </c>
      <c r="N12623" t="s">
        <v>79</v>
      </c>
      <c r="O12623">
        <v>2026</v>
      </c>
      <c r="P12623" s="2">
        <v>2</v>
      </c>
      <c r="Q12623" t="s">
        <v>80</v>
      </c>
      <c r="R12623" s="8">
        <v>46267</v>
      </c>
      <c r="S12623" s="2">
        <v>1</v>
      </c>
      <c r="T12623" s="2" t="s">
        <v>81</v>
      </c>
    </row>
    <row r="12624" spans="1:20" x14ac:dyDescent="0.25">
      <c r="A12624">
        <v>1120695050</v>
      </c>
      <c r="B12624">
        <v>110588416</v>
      </c>
      <c r="C12624" t="s">
        <v>82</v>
      </c>
      <c r="D12624" t="s">
        <v>75</v>
      </c>
      <c r="E12624" t="s">
        <v>76</v>
      </c>
      <c r="F12624" s="7">
        <v>42234</v>
      </c>
      <c r="G12624" s="7">
        <v>44061</v>
      </c>
      <c r="H12624" t="s">
        <v>77</v>
      </c>
      <c r="I12624" t="s">
        <v>78</v>
      </c>
      <c r="J12624" s="7">
        <v>45799</v>
      </c>
      <c r="K12624" s="7">
        <v>46108</v>
      </c>
      <c r="L12624" s="7">
        <v>44061</v>
      </c>
      <c r="M12624" t="s">
        <v>77</v>
      </c>
      <c r="N12624" t="s">
        <v>79</v>
      </c>
      <c r="O12624">
        <v>2026</v>
      </c>
      <c r="P12624" s="2">
        <v>2</v>
      </c>
      <c r="Q12624" t="s">
        <v>80</v>
      </c>
      <c r="R12624" s="8">
        <v>46267</v>
      </c>
      <c r="S12624" s="2">
        <v>1</v>
      </c>
      <c r="T12624" s="2" t="s">
        <v>81</v>
      </c>
    </row>
    <row r="12625" spans="1:20" x14ac:dyDescent="0.25">
      <c r="A12625">
        <v>1120695051</v>
      </c>
      <c r="B12625">
        <v>110588416</v>
      </c>
      <c r="C12625" t="s">
        <v>82</v>
      </c>
      <c r="D12625" t="s">
        <v>75</v>
      </c>
      <c r="E12625" t="s">
        <v>76</v>
      </c>
      <c r="F12625" s="7">
        <v>42234</v>
      </c>
      <c r="G12625" s="7">
        <v>44061</v>
      </c>
      <c r="H12625" t="s">
        <v>77</v>
      </c>
      <c r="I12625" t="s">
        <v>78</v>
      </c>
      <c r="J12625" s="7">
        <v>45799</v>
      </c>
      <c r="K12625" s="7">
        <v>45057</v>
      </c>
      <c r="L12625" s="7">
        <v>44061</v>
      </c>
      <c r="M12625" t="s">
        <v>77</v>
      </c>
      <c r="N12625" t="s">
        <v>79</v>
      </c>
      <c r="O12625">
        <v>2026</v>
      </c>
      <c r="P12625" s="2">
        <v>2</v>
      </c>
      <c r="Q12625" t="s">
        <v>80</v>
      </c>
      <c r="R12625" s="8">
        <v>46267</v>
      </c>
      <c r="S12625" s="2">
        <v>1</v>
      </c>
      <c r="T12625" s="2" t="s">
        <v>81</v>
      </c>
    </row>
    <row r="12626" spans="1:20" x14ac:dyDescent="0.25">
      <c r="A12626">
        <v>1120695744</v>
      </c>
      <c r="B12626">
        <v>112959086</v>
      </c>
      <c r="C12626" t="s">
        <v>96</v>
      </c>
      <c r="D12626" t="s">
        <v>83</v>
      </c>
      <c r="E12626" t="s">
        <v>76</v>
      </c>
      <c r="F12626" s="7">
        <v>42899</v>
      </c>
      <c r="G12626" s="7">
        <v>44725</v>
      </c>
      <c r="H12626" t="s">
        <v>77</v>
      </c>
      <c r="I12626" t="s">
        <v>78</v>
      </c>
      <c r="J12626" s="7">
        <v>45935</v>
      </c>
      <c r="K12626" s="7">
        <v>45748</v>
      </c>
      <c r="L12626" s="7">
        <v>44725</v>
      </c>
      <c r="M12626" t="s">
        <v>77</v>
      </c>
      <c r="N12626" t="s">
        <v>79</v>
      </c>
      <c r="O12626">
        <v>2026</v>
      </c>
      <c r="P12626" s="2">
        <v>2</v>
      </c>
      <c r="Q12626" t="s">
        <v>80</v>
      </c>
      <c r="R12626" s="8">
        <v>46267</v>
      </c>
      <c r="S12626" s="2">
        <v>1</v>
      </c>
      <c r="T12626" s="2" t="s">
        <v>81</v>
      </c>
    </row>
    <row r="12627" spans="1:20" x14ac:dyDescent="0.25">
      <c r="A12627">
        <v>1120695792</v>
      </c>
      <c r="B12627">
        <v>113027069</v>
      </c>
      <c r="C12627" t="s">
        <v>82</v>
      </c>
      <c r="D12627" t="s">
        <v>75</v>
      </c>
      <c r="E12627" t="s">
        <v>76</v>
      </c>
      <c r="F12627" s="7">
        <v>42909</v>
      </c>
      <c r="G12627" s="7">
        <v>44735</v>
      </c>
      <c r="H12627" t="s">
        <v>77</v>
      </c>
      <c r="I12627" t="s">
        <v>78</v>
      </c>
      <c r="J12627" s="7">
        <v>46148</v>
      </c>
      <c r="K12627" s="7">
        <v>42930</v>
      </c>
      <c r="L12627" s="7">
        <v>44735</v>
      </c>
      <c r="M12627" t="s">
        <v>77</v>
      </c>
      <c r="N12627" t="s">
        <v>79</v>
      </c>
      <c r="O12627">
        <v>2026</v>
      </c>
      <c r="P12627" s="2">
        <v>2</v>
      </c>
      <c r="Q12627" t="s">
        <v>80</v>
      </c>
      <c r="R12627" s="8">
        <v>46267</v>
      </c>
      <c r="S12627" s="2">
        <v>1</v>
      </c>
      <c r="T12627" s="2" t="s">
        <v>81</v>
      </c>
    </row>
    <row r="12628" spans="1:20" x14ac:dyDescent="0.25">
      <c r="A12628">
        <v>1120695804</v>
      </c>
      <c r="B12628">
        <v>113049536</v>
      </c>
      <c r="C12628" t="s">
        <v>74</v>
      </c>
      <c r="D12628" t="s">
        <v>75</v>
      </c>
      <c r="E12628" t="s">
        <v>76</v>
      </c>
      <c r="F12628" s="7">
        <v>42930</v>
      </c>
      <c r="G12628" s="7">
        <v>44756</v>
      </c>
      <c r="H12628" t="s">
        <v>77</v>
      </c>
      <c r="I12628" t="s">
        <v>78</v>
      </c>
      <c r="J12628" s="7">
        <v>46141</v>
      </c>
      <c r="K12628" s="7">
        <v>46150</v>
      </c>
      <c r="L12628" s="7">
        <v>44756</v>
      </c>
      <c r="M12628" t="s">
        <v>77</v>
      </c>
      <c r="N12628" t="s">
        <v>79</v>
      </c>
      <c r="O12628">
        <v>2026</v>
      </c>
      <c r="P12628" s="2">
        <v>2</v>
      </c>
      <c r="Q12628" t="s">
        <v>80</v>
      </c>
      <c r="R12628" s="8">
        <v>46267</v>
      </c>
      <c r="S12628" s="2">
        <v>1</v>
      </c>
      <c r="T12628" s="2" t="s">
        <v>81</v>
      </c>
    </row>
    <row r="12629" spans="1:20" x14ac:dyDescent="0.25">
      <c r="A12629">
        <v>1120695861</v>
      </c>
      <c r="B12629">
        <v>113158974</v>
      </c>
      <c r="C12629" t="s">
        <v>82</v>
      </c>
      <c r="D12629" t="s">
        <v>83</v>
      </c>
      <c r="E12629" t="s">
        <v>76</v>
      </c>
      <c r="F12629" s="7">
        <v>42955</v>
      </c>
      <c r="G12629" s="7">
        <v>44703</v>
      </c>
      <c r="H12629" t="s">
        <v>77</v>
      </c>
      <c r="I12629" t="s">
        <v>78</v>
      </c>
      <c r="J12629" s="7">
        <v>45894</v>
      </c>
      <c r="K12629" s="7">
        <v>45898</v>
      </c>
      <c r="L12629" s="7">
        <v>44703</v>
      </c>
      <c r="M12629" t="s">
        <v>77</v>
      </c>
      <c r="N12629" t="s">
        <v>79</v>
      </c>
      <c r="O12629">
        <v>2026</v>
      </c>
      <c r="P12629" s="2">
        <v>2</v>
      </c>
      <c r="Q12629" t="s">
        <v>80</v>
      </c>
      <c r="R12629" s="8">
        <v>46267</v>
      </c>
      <c r="S12629" s="2">
        <v>1</v>
      </c>
      <c r="T12629" s="2" t="s">
        <v>81</v>
      </c>
    </row>
    <row r="12630" spans="1:20" x14ac:dyDescent="0.25">
      <c r="A12630">
        <v>1120695939</v>
      </c>
      <c r="B12630">
        <v>113810560</v>
      </c>
      <c r="C12630" t="s">
        <v>82</v>
      </c>
      <c r="D12630" t="s">
        <v>83</v>
      </c>
      <c r="E12630" t="s">
        <v>76</v>
      </c>
      <c r="F12630" s="7">
        <v>43052</v>
      </c>
      <c r="G12630" s="7">
        <v>44878</v>
      </c>
      <c r="H12630" t="s">
        <v>86</v>
      </c>
      <c r="I12630" t="s">
        <v>87</v>
      </c>
      <c r="J12630" s="7">
        <v>45899</v>
      </c>
      <c r="K12630" s="7">
        <v>45748</v>
      </c>
      <c r="L12630" s="7">
        <v>44878</v>
      </c>
      <c r="M12630" t="s">
        <v>86</v>
      </c>
      <c r="N12630" t="s">
        <v>79</v>
      </c>
      <c r="O12630">
        <v>2026</v>
      </c>
      <c r="P12630" s="2">
        <v>2</v>
      </c>
      <c r="Q12630" t="s">
        <v>80</v>
      </c>
      <c r="R12630" s="8">
        <v>46267</v>
      </c>
      <c r="S12630" s="2">
        <v>1</v>
      </c>
      <c r="T12630" s="2" t="s">
        <v>81</v>
      </c>
    </row>
    <row r="12631" spans="1:20" x14ac:dyDescent="0.25">
      <c r="A12631">
        <v>1120696059</v>
      </c>
      <c r="B12631">
        <v>114895660</v>
      </c>
      <c r="C12631" t="s">
        <v>74</v>
      </c>
      <c r="D12631" t="s">
        <v>75</v>
      </c>
      <c r="E12631" t="s">
        <v>76</v>
      </c>
      <c r="F12631" s="7">
        <v>43328</v>
      </c>
      <c r="G12631" s="7">
        <v>45154</v>
      </c>
      <c r="H12631" t="s">
        <v>77</v>
      </c>
      <c r="I12631" t="s">
        <v>78</v>
      </c>
      <c r="J12631" s="7">
        <v>45212</v>
      </c>
      <c r="K12631" s="7">
        <v>43328</v>
      </c>
      <c r="L12631" s="7">
        <v>45154</v>
      </c>
      <c r="M12631" t="s">
        <v>77</v>
      </c>
      <c r="N12631" t="s">
        <v>92</v>
      </c>
      <c r="O12631">
        <v>2026</v>
      </c>
      <c r="P12631" s="2">
        <v>2</v>
      </c>
      <c r="Q12631" t="s">
        <v>80</v>
      </c>
      <c r="R12631" s="8">
        <v>46267</v>
      </c>
      <c r="S12631" s="2">
        <v>1</v>
      </c>
      <c r="T12631" s="2" t="s">
        <v>81</v>
      </c>
    </row>
    <row r="12632" spans="1:20" x14ac:dyDescent="0.25">
      <c r="A12632">
        <v>1120696193</v>
      </c>
      <c r="B12632">
        <v>116716033</v>
      </c>
      <c r="C12632" t="s">
        <v>91</v>
      </c>
      <c r="D12632" t="s">
        <v>88</v>
      </c>
      <c r="E12632" t="s">
        <v>76</v>
      </c>
      <c r="F12632" s="7">
        <v>43536</v>
      </c>
      <c r="G12632" s="7">
        <v>43902</v>
      </c>
      <c r="H12632" t="s">
        <v>77</v>
      </c>
      <c r="I12632" t="s">
        <v>78</v>
      </c>
      <c r="J12632" s="7">
        <v>46187</v>
      </c>
      <c r="K12632" s="7">
        <v>45748</v>
      </c>
      <c r="L12632" s="7">
        <v>43902</v>
      </c>
      <c r="M12632" t="s">
        <v>77</v>
      </c>
      <c r="N12632" t="s">
        <v>79</v>
      </c>
      <c r="O12632">
        <v>2026</v>
      </c>
      <c r="P12632" s="2">
        <v>2</v>
      </c>
      <c r="Q12632" t="s">
        <v>80</v>
      </c>
      <c r="R12632" s="8">
        <v>46267</v>
      </c>
      <c r="S12632" s="2">
        <v>1</v>
      </c>
      <c r="T12632" s="2" t="s">
        <v>81</v>
      </c>
    </row>
    <row r="12633" spans="1:20" x14ac:dyDescent="0.25">
      <c r="A12633">
        <v>1120696220</v>
      </c>
      <c r="B12633">
        <v>116763779</v>
      </c>
      <c r="C12633" t="s">
        <v>82</v>
      </c>
      <c r="D12633" t="s">
        <v>88</v>
      </c>
      <c r="E12633" t="s">
        <v>76</v>
      </c>
      <c r="F12633" s="7">
        <v>43543</v>
      </c>
      <c r="G12633" s="7">
        <v>43909</v>
      </c>
      <c r="H12633" t="s">
        <v>77</v>
      </c>
      <c r="I12633" t="s">
        <v>78</v>
      </c>
      <c r="J12633" s="7">
        <v>45870</v>
      </c>
      <c r="K12633" s="7">
        <v>43935</v>
      </c>
      <c r="L12633" s="7">
        <v>43909</v>
      </c>
      <c r="M12633" t="s">
        <v>77</v>
      </c>
      <c r="N12633" t="s">
        <v>79</v>
      </c>
      <c r="O12633">
        <v>2026</v>
      </c>
      <c r="P12633" s="2">
        <v>2</v>
      </c>
      <c r="Q12633" t="s">
        <v>80</v>
      </c>
      <c r="R12633" s="8">
        <v>46267</v>
      </c>
      <c r="S12633" s="2">
        <v>1</v>
      </c>
      <c r="T12633" s="2" t="s">
        <v>81</v>
      </c>
    </row>
    <row r="12634" spans="1:20" x14ac:dyDescent="0.25">
      <c r="A12634">
        <v>1120696235</v>
      </c>
      <c r="B12634">
        <v>116805921</v>
      </c>
      <c r="C12634" t="s">
        <v>85</v>
      </c>
      <c r="D12634" t="s">
        <v>75</v>
      </c>
      <c r="E12634" t="s">
        <v>76</v>
      </c>
      <c r="F12634" s="7">
        <v>43545</v>
      </c>
      <c r="G12634" s="7">
        <v>45372</v>
      </c>
      <c r="H12634" t="s">
        <v>77</v>
      </c>
      <c r="I12634" t="s">
        <v>78</v>
      </c>
      <c r="J12634" s="7">
        <v>45458</v>
      </c>
      <c r="K12634" s="7">
        <v>46120</v>
      </c>
      <c r="L12634" s="7">
        <v>45372</v>
      </c>
      <c r="M12634" t="s">
        <v>77</v>
      </c>
      <c r="N12634" t="s">
        <v>79</v>
      </c>
      <c r="O12634">
        <v>2026</v>
      </c>
      <c r="P12634" s="2">
        <v>2</v>
      </c>
      <c r="Q12634" t="s">
        <v>80</v>
      </c>
      <c r="R12634" s="8">
        <v>46267</v>
      </c>
      <c r="S12634" s="2">
        <v>1</v>
      </c>
      <c r="T12634" s="2" t="s">
        <v>81</v>
      </c>
    </row>
    <row r="12635" spans="1:20" x14ac:dyDescent="0.25">
      <c r="A12635">
        <v>1120696378</v>
      </c>
      <c r="B12635">
        <v>117002660</v>
      </c>
      <c r="C12635" t="s">
        <v>82</v>
      </c>
      <c r="D12635" t="s">
        <v>83</v>
      </c>
      <c r="E12635" t="s">
        <v>76</v>
      </c>
      <c r="F12635" s="7">
        <v>43565</v>
      </c>
      <c r="G12635" s="7">
        <v>43748</v>
      </c>
      <c r="H12635" t="s">
        <v>77</v>
      </c>
      <c r="I12635" t="s">
        <v>78</v>
      </c>
      <c r="J12635" s="7">
        <v>45905</v>
      </c>
      <c r="K12635" s="7">
        <v>45846</v>
      </c>
      <c r="L12635" s="7">
        <v>43748</v>
      </c>
      <c r="M12635" t="s">
        <v>77</v>
      </c>
      <c r="N12635" t="s">
        <v>79</v>
      </c>
      <c r="O12635">
        <v>2026</v>
      </c>
      <c r="P12635" s="2">
        <v>2</v>
      </c>
      <c r="Q12635" t="s">
        <v>80</v>
      </c>
      <c r="R12635" s="8">
        <v>46267</v>
      </c>
      <c r="S12635" s="2">
        <v>1</v>
      </c>
      <c r="T12635" s="2" t="s">
        <v>81</v>
      </c>
    </row>
    <row r="12636" spans="1:20" x14ac:dyDescent="0.25">
      <c r="A12636">
        <v>1120696390</v>
      </c>
      <c r="B12636">
        <v>117010852</v>
      </c>
      <c r="C12636" t="s">
        <v>82</v>
      </c>
      <c r="D12636" t="s">
        <v>88</v>
      </c>
      <c r="E12636" t="s">
        <v>76</v>
      </c>
      <c r="F12636" s="7">
        <v>43566</v>
      </c>
      <c r="G12636" s="7">
        <v>43932</v>
      </c>
      <c r="H12636" t="s">
        <v>77</v>
      </c>
      <c r="I12636" t="s">
        <v>84</v>
      </c>
      <c r="J12636" s="7">
        <v>45533</v>
      </c>
      <c r="K12636" s="7">
        <v>45925</v>
      </c>
      <c r="L12636" s="7">
        <v>43932</v>
      </c>
      <c r="M12636" t="s">
        <v>77</v>
      </c>
      <c r="N12636" t="s">
        <v>79</v>
      </c>
      <c r="O12636">
        <v>2026</v>
      </c>
      <c r="P12636" s="2">
        <v>2</v>
      </c>
      <c r="Q12636" t="s">
        <v>80</v>
      </c>
      <c r="R12636" s="8">
        <v>46267</v>
      </c>
      <c r="S12636" s="2">
        <v>1</v>
      </c>
      <c r="T12636" s="2" t="s">
        <v>81</v>
      </c>
    </row>
    <row r="12637" spans="1:20" x14ac:dyDescent="0.25">
      <c r="A12637">
        <v>1120696408</v>
      </c>
      <c r="B12637">
        <v>117026914</v>
      </c>
      <c r="C12637" t="s">
        <v>91</v>
      </c>
      <c r="D12637" t="s">
        <v>83</v>
      </c>
      <c r="E12637" t="s">
        <v>76</v>
      </c>
      <c r="F12637" s="7">
        <v>43569</v>
      </c>
      <c r="G12637" s="7">
        <v>43752</v>
      </c>
      <c r="H12637" t="s">
        <v>77</v>
      </c>
      <c r="I12637" t="s">
        <v>84</v>
      </c>
      <c r="J12637" s="7">
        <v>45509</v>
      </c>
      <c r="K12637" s="7">
        <v>46056</v>
      </c>
      <c r="L12637" s="7">
        <v>43752</v>
      </c>
      <c r="M12637" t="s">
        <v>77</v>
      </c>
      <c r="N12637" t="s">
        <v>79</v>
      </c>
      <c r="O12637">
        <v>2026</v>
      </c>
      <c r="P12637" s="2">
        <v>2</v>
      </c>
      <c r="Q12637" t="s">
        <v>80</v>
      </c>
      <c r="R12637" s="8">
        <v>46267</v>
      </c>
      <c r="S12637" s="2">
        <v>1</v>
      </c>
      <c r="T12637" s="2" t="s">
        <v>81</v>
      </c>
    </row>
    <row r="12638" spans="1:20" x14ac:dyDescent="0.25">
      <c r="A12638">
        <v>1120696437</v>
      </c>
      <c r="B12638">
        <v>117041968</v>
      </c>
      <c r="C12638" t="s">
        <v>82</v>
      </c>
      <c r="D12638" t="s">
        <v>83</v>
      </c>
      <c r="E12638" t="s">
        <v>76</v>
      </c>
      <c r="F12638" s="7">
        <v>43571</v>
      </c>
      <c r="G12638" s="7">
        <v>43751</v>
      </c>
      <c r="H12638" t="s">
        <v>77</v>
      </c>
      <c r="I12638" t="s">
        <v>78</v>
      </c>
      <c r="J12638" s="7">
        <v>45845</v>
      </c>
      <c r="K12638" s="7">
        <v>45748</v>
      </c>
      <c r="L12638" s="7">
        <v>43751</v>
      </c>
      <c r="M12638" t="s">
        <v>77</v>
      </c>
      <c r="N12638" t="s">
        <v>79</v>
      </c>
      <c r="O12638">
        <v>2026</v>
      </c>
      <c r="P12638" s="2">
        <v>2</v>
      </c>
      <c r="Q12638" t="s">
        <v>80</v>
      </c>
      <c r="R12638" s="8">
        <v>46267</v>
      </c>
      <c r="S12638" s="2">
        <v>1</v>
      </c>
      <c r="T12638" s="2" t="s">
        <v>81</v>
      </c>
    </row>
    <row r="12639" spans="1:20" x14ac:dyDescent="0.25">
      <c r="A12639">
        <v>1120696465</v>
      </c>
      <c r="B12639">
        <v>117067401</v>
      </c>
      <c r="C12639" t="s">
        <v>82</v>
      </c>
      <c r="D12639" t="s">
        <v>83</v>
      </c>
      <c r="E12639" t="s">
        <v>76</v>
      </c>
      <c r="F12639" s="7">
        <v>43574</v>
      </c>
      <c r="G12639" s="7">
        <v>43754</v>
      </c>
      <c r="H12639" t="s">
        <v>77</v>
      </c>
      <c r="I12639" t="s">
        <v>78</v>
      </c>
      <c r="J12639" s="7">
        <v>45824</v>
      </c>
      <c r="K12639" s="7">
        <v>43667</v>
      </c>
      <c r="L12639" s="7">
        <v>43754</v>
      </c>
      <c r="M12639" t="s">
        <v>77</v>
      </c>
      <c r="N12639" t="s">
        <v>79</v>
      </c>
      <c r="O12639">
        <v>2026</v>
      </c>
      <c r="P12639" s="2">
        <v>2</v>
      </c>
      <c r="Q12639" t="s">
        <v>80</v>
      </c>
      <c r="R12639" s="8">
        <v>46267</v>
      </c>
      <c r="S12639" s="2">
        <v>1</v>
      </c>
      <c r="T12639" s="2" t="s">
        <v>81</v>
      </c>
    </row>
    <row r="12640" spans="1:20" x14ac:dyDescent="0.25">
      <c r="A12640">
        <v>1120696497</v>
      </c>
      <c r="B12640">
        <v>117091403</v>
      </c>
      <c r="C12640" t="s">
        <v>82</v>
      </c>
      <c r="D12640" t="s">
        <v>83</v>
      </c>
      <c r="E12640" t="s">
        <v>76</v>
      </c>
      <c r="F12640" s="7">
        <v>43579</v>
      </c>
      <c r="G12640" s="7">
        <v>43759</v>
      </c>
      <c r="H12640" t="s">
        <v>77</v>
      </c>
      <c r="I12640" t="s">
        <v>78</v>
      </c>
      <c r="J12640" s="7">
        <v>45604</v>
      </c>
      <c r="K12640" s="7">
        <v>45446</v>
      </c>
      <c r="L12640" s="7">
        <v>43759</v>
      </c>
      <c r="M12640" t="s">
        <v>77</v>
      </c>
      <c r="N12640" t="s">
        <v>79</v>
      </c>
      <c r="O12640">
        <v>2026</v>
      </c>
      <c r="P12640" s="2">
        <v>2</v>
      </c>
      <c r="Q12640" t="s">
        <v>80</v>
      </c>
      <c r="R12640" s="8">
        <v>46267</v>
      </c>
      <c r="S12640" s="2">
        <v>1</v>
      </c>
      <c r="T12640" s="2" t="s">
        <v>81</v>
      </c>
    </row>
    <row r="12641" spans="1:20" x14ac:dyDescent="0.25">
      <c r="A12641">
        <v>1120696516</v>
      </c>
      <c r="B12641">
        <v>117110790</v>
      </c>
      <c r="C12641" t="s">
        <v>82</v>
      </c>
      <c r="D12641" t="s">
        <v>83</v>
      </c>
      <c r="E12641" t="s">
        <v>76</v>
      </c>
      <c r="F12641" s="7">
        <v>43582</v>
      </c>
      <c r="G12641" s="7">
        <v>43762</v>
      </c>
      <c r="H12641" t="s">
        <v>77</v>
      </c>
      <c r="I12641" t="s">
        <v>78</v>
      </c>
      <c r="J12641" s="7">
        <v>45966</v>
      </c>
      <c r="K12641" s="7">
        <v>45748</v>
      </c>
      <c r="L12641" s="7">
        <v>43762</v>
      </c>
      <c r="M12641" t="s">
        <v>77</v>
      </c>
      <c r="N12641" t="s">
        <v>79</v>
      </c>
      <c r="O12641">
        <v>2026</v>
      </c>
      <c r="P12641" s="2">
        <v>2</v>
      </c>
      <c r="Q12641" t="s">
        <v>80</v>
      </c>
      <c r="R12641" s="8">
        <v>46267</v>
      </c>
      <c r="S12641" s="2">
        <v>1</v>
      </c>
      <c r="T12641" s="2" t="s">
        <v>81</v>
      </c>
    </row>
    <row r="12642" spans="1:20" x14ac:dyDescent="0.25">
      <c r="A12642">
        <v>1120696518</v>
      </c>
      <c r="B12642">
        <v>117112804</v>
      </c>
      <c r="C12642" t="s">
        <v>82</v>
      </c>
      <c r="D12642" t="s">
        <v>83</v>
      </c>
      <c r="E12642" t="s">
        <v>76</v>
      </c>
      <c r="F12642" s="7">
        <v>43582</v>
      </c>
      <c r="G12642" s="7">
        <v>43762</v>
      </c>
      <c r="H12642" t="s">
        <v>77</v>
      </c>
      <c r="I12642" t="s">
        <v>78</v>
      </c>
      <c r="J12642" s="7">
        <v>45914</v>
      </c>
      <c r="K12642" s="7">
        <v>45748</v>
      </c>
      <c r="L12642" s="7">
        <v>43762</v>
      </c>
      <c r="M12642" t="s">
        <v>77</v>
      </c>
      <c r="N12642" t="s">
        <v>79</v>
      </c>
      <c r="O12642">
        <v>2026</v>
      </c>
      <c r="P12642" s="2">
        <v>2</v>
      </c>
      <c r="Q12642" t="s">
        <v>80</v>
      </c>
      <c r="R12642" s="8">
        <v>46267</v>
      </c>
      <c r="S12642" s="2">
        <v>1</v>
      </c>
      <c r="T12642" s="2" t="s">
        <v>81</v>
      </c>
    </row>
    <row r="12643" spans="1:20" x14ac:dyDescent="0.25">
      <c r="A12643">
        <v>1120696520</v>
      </c>
      <c r="B12643">
        <v>117115713</v>
      </c>
      <c r="C12643" t="s">
        <v>82</v>
      </c>
      <c r="D12643" t="s">
        <v>83</v>
      </c>
      <c r="E12643" t="s">
        <v>76</v>
      </c>
      <c r="F12643" s="7">
        <v>43583</v>
      </c>
      <c r="G12643" s="7">
        <v>43748</v>
      </c>
      <c r="H12643" t="s">
        <v>77</v>
      </c>
      <c r="I12643" t="s">
        <v>87</v>
      </c>
      <c r="J12643" s="7">
        <v>45845</v>
      </c>
      <c r="K12643" s="7">
        <v>45748</v>
      </c>
      <c r="L12643" s="7">
        <v>43748</v>
      </c>
      <c r="M12643" t="s">
        <v>77</v>
      </c>
      <c r="N12643" t="s">
        <v>92</v>
      </c>
      <c r="O12643">
        <v>2026</v>
      </c>
      <c r="P12643" s="2">
        <v>2</v>
      </c>
      <c r="Q12643" t="s">
        <v>80</v>
      </c>
      <c r="R12643" s="8">
        <v>46267</v>
      </c>
      <c r="S12643" s="2">
        <v>1</v>
      </c>
      <c r="T12643" s="2" t="s">
        <v>81</v>
      </c>
    </row>
    <row r="12644" spans="1:20" x14ac:dyDescent="0.25">
      <c r="A12644">
        <v>1120696525</v>
      </c>
      <c r="B12644">
        <v>117120926</v>
      </c>
      <c r="C12644" t="s">
        <v>82</v>
      </c>
      <c r="D12644" t="s">
        <v>88</v>
      </c>
      <c r="E12644" t="s">
        <v>76</v>
      </c>
      <c r="F12644" s="7">
        <v>43584</v>
      </c>
      <c r="G12644" s="7">
        <v>43764</v>
      </c>
      <c r="H12644" t="s">
        <v>77</v>
      </c>
      <c r="I12644" t="s">
        <v>78</v>
      </c>
      <c r="J12644" s="7">
        <v>45752</v>
      </c>
      <c r="K12644" s="7">
        <v>43658</v>
      </c>
      <c r="L12644" s="7">
        <v>43764</v>
      </c>
      <c r="M12644" t="s">
        <v>77</v>
      </c>
      <c r="N12644" t="s">
        <v>79</v>
      </c>
      <c r="O12644">
        <v>2026</v>
      </c>
      <c r="P12644" s="2">
        <v>2</v>
      </c>
      <c r="Q12644" t="s">
        <v>80</v>
      </c>
      <c r="R12644" s="8">
        <v>46267</v>
      </c>
      <c r="S12644" s="2">
        <v>1</v>
      </c>
      <c r="T12644" s="2" t="s">
        <v>81</v>
      </c>
    </row>
    <row r="12645" spans="1:20" x14ac:dyDescent="0.25">
      <c r="A12645">
        <v>1120696532</v>
      </c>
      <c r="B12645">
        <v>117125807</v>
      </c>
      <c r="C12645" t="s">
        <v>82</v>
      </c>
      <c r="D12645" t="s">
        <v>88</v>
      </c>
      <c r="E12645" t="s">
        <v>76</v>
      </c>
      <c r="F12645" s="7">
        <v>43585</v>
      </c>
      <c r="G12645" s="7">
        <v>43951</v>
      </c>
      <c r="H12645" t="s">
        <v>77</v>
      </c>
      <c r="I12645" t="s">
        <v>84</v>
      </c>
      <c r="J12645" s="7">
        <v>45763</v>
      </c>
      <c r="K12645" s="7">
        <v>45972</v>
      </c>
      <c r="L12645" s="7">
        <v>43951</v>
      </c>
      <c r="M12645" t="s">
        <v>77</v>
      </c>
      <c r="N12645" t="s">
        <v>92</v>
      </c>
      <c r="O12645">
        <v>2026</v>
      </c>
      <c r="P12645" s="2">
        <v>2</v>
      </c>
      <c r="Q12645" t="s">
        <v>80</v>
      </c>
      <c r="R12645" s="8">
        <v>46267</v>
      </c>
      <c r="S12645" s="2">
        <v>1</v>
      </c>
      <c r="T12645" s="2" t="s">
        <v>81</v>
      </c>
    </row>
    <row r="12646" spans="1:20" x14ac:dyDescent="0.25">
      <c r="A12646">
        <v>1120696533</v>
      </c>
      <c r="B12646">
        <v>117125807</v>
      </c>
      <c r="C12646" t="s">
        <v>82</v>
      </c>
      <c r="D12646" t="s">
        <v>88</v>
      </c>
      <c r="E12646" t="s">
        <v>76</v>
      </c>
      <c r="F12646" s="7">
        <v>43585</v>
      </c>
      <c r="G12646" s="7">
        <v>43951</v>
      </c>
      <c r="H12646" t="s">
        <v>77</v>
      </c>
      <c r="I12646" t="s">
        <v>84</v>
      </c>
      <c r="J12646" s="7">
        <v>45763</v>
      </c>
      <c r="K12646" s="7">
        <v>45569</v>
      </c>
      <c r="L12646" s="7">
        <v>43951</v>
      </c>
      <c r="M12646" t="s">
        <v>77</v>
      </c>
      <c r="N12646" t="s">
        <v>92</v>
      </c>
      <c r="O12646">
        <v>2026</v>
      </c>
      <c r="P12646" s="2">
        <v>2</v>
      </c>
      <c r="Q12646" t="s">
        <v>80</v>
      </c>
      <c r="R12646" s="8">
        <v>46267</v>
      </c>
      <c r="S12646" s="2">
        <v>1</v>
      </c>
      <c r="T12646" s="2" t="s">
        <v>81</v>
      </c>
    </row>
    <row r="12647" spans="1:20" x14ac:dyDescent="0.25">
      <c r="A12647">
        <v>1120696582</v>
      </c>
      <c r="B12647">
        <v>117169343</v>
      </c>
      <c r="C12647" t="s">
        <v>82</v>
      </c>
      <c r="D12647" t="s">
        <v>88</v>
      </c>
      <c r="E12647" t="s">
        <v>76</v>
      </c>
      <c r="F12647" s="7">
        <v>43591</v>
      </c>
      <c r="G12647" s="7">
        <v>43957</v>
      </c>
      <c r="H12647" t="s">
        <v>77</v>
      </c>
      <c r="I12647" t="s">
        <v>78</v>
      </c>
      <c r="J12647" s="7">
        <v>46197</v>
      </c>
      <c r="K12647" s="7">
        <v>46163</v>
      </c>
      <c r="L12647" s="7">
        <v>43957</v>
      </c>
      <c r="M12647" t="s">
        <v>77</v>
      </c>
      <c r="N12647" t="s">
        <v>79</v>
      </c>
      <c r="O12647">
        <v>2026</v>
      </c>
      <c r="P12647" s="2">
        <v>2</v>
      </c>
      <c r="Q12647" t="s">
        <v>80</v>
      </c>
      <c r="R12647" s="8">
        <v>46267</v>
      </c>
      <c r="S12647" s="2">
        <v>1</v>
      </c>
      <c r="T12647" s="2" t="s">
        <v>81</v>
      </c>
    </row>
    <row r="12648" spans="1:20" x14ac:dyDescent="0.25">
      <c r="A12648">
        <v>1120696700</v>
      </c>
      <c r="B12648">
        <v>117304227</v>
      </c>
      <c r="C12648" t="s">
        <v>82</v>
      </c>
      <c r="D12648" t="s">
        <v>88</v>
      </c>
      <c r="E12648" t="s">
        <v>76</v>
      </c>
      <c r="F12648" s="7">
        <v>43607</v>
      </c>
      <c r="G12648" s="7">
        <v>43973</v>
      </c>
      <c r="H12648" t="s">
        <v>77</v>
      </c>
      <c r="I12648" t="s">
        <v>78</v>
      </c>
      <c r="J12648" s="7">
        <v>45432</v>
      </c>
      <c r="K12648" s="7">
        <v>45057</v>
      </c>
      <c r="L12648" s="7">
        <v>43973</v>
      </c>
      <c r="M12648" t="s">
        <v>77</v>
      </c>
      <c r="N12648" t="s">
        <v>79</v>
      </c>
      <c r="O12648">
        <v>2026</v>
      </c>
      <c r="P12648" s="2">
        <v>2</v>
      </c>
      <c r="Q12648" t="s">
        <v>80</v>
      </c>
      <c r="R12648" s="8">
        <v>46267</v>
      </c>
      <c r="S12648" s="2">
        <v>1</v>
      </c>
      <c r="T12648" s="2" t="s">
        <v>81</v>
      </c>
    </row>
    <row r="12649" spans="1:20" x14ac:dyDescent="0.25">
      <c r="A12649">
        <v>1120696849</v>
      </c>
      <c r="B12649">
        <v>117682831</v>
      </c>
      <c r="C12649" t="s">
        <v>82</v>
      </c>
      <c r="D12649" t="s">
        <v>88</v>
      </c>
      <c r="E12649" t="s">
        <v>76</v>
      </c>
      <c r="F12649" s="7">
        <v>43677</v>
      </c>
      <c r="G12649" s="7">
        <v>45504</v>
      </c>
      <c r="H12649" t="s">
        <v>77</v>
      </c>
      <c r="I12649" t="s">
        <v>78</v>
      </c>
      <c r="J12649" s="7">
        <v>45101</v>
      </c>
      <c r="K12649" s="7">
        <v>45057</v>
      </c>
      <c r="L12649" s="7">
        <v>45504</v>
      </c>
      <c r="M12649" t="s">
        <v>77</v>
      </c>
      <c r="N12649" t="s">
        <v>92</v>
      </c>
      <c r="O12649">
        <v>2026</v>
      </c>
      <c r="P12649" s="2">
        <v>2</v>
      </c>
      <c r="Q12649" t="s">
        <v>80</v>
      </c>
      <c r="R12649" s="8">
        <v>46267</v>
      </c>
      <c r="S12649" s="2">
        <v>1</v>
      </c>
      <c r="T12649" s="2" t="s">
        <v>81</v>
      </c>
    </row>
    <row r="12650" spans="1:20" x14ac:dyDescent="0.25">
      <c r="A12650">
        <v>1120696892</v>
      </c>
      <c r="B12650">
        <v>117755490</v>
      </c>
      <c r="C12650" t="s">
        <v>74</v>
      </c>
      <c r="D12650" t="s">
        <v>75</v>
      </c>
      <c r="E12650" t="s">
        <v>76</v>
      </c>
      <c r="F12650" s="7">
        <v>43666</v>
      </c>
      <c r="G12650" s="7">
        <v>45493</v>
      </c>
      <c r="H12650" t="s">
        <v>77</v>
      </c>
      <c r="I12650" t="s">
        <v>78</v>
      </c>
      <c r="J12650" s="7">
        <v>45545</v>
      </c>
      <c r="K12650" s="7">
        <v>46115</v>
      </c>
      <c r="L12650" s="7">
        <v>45493</v>
      </c>
      <c r="M12650" t="s">
        <v>77</v>
      </c>
      <c r="N12650" t="s">
        <v>79</v>
      </c>
      <c r="O12650">
        <v>2026</v>
      </c>
      <c r="P12650" s="2">
        <v>2</v>
      </c>
      <c r="Q12650" t="s">
        <v>80</v>
      </c>
      <c r="R12650" s="8">
        <v>46267</v>
      </c>
      <c r="S12650" s="2">
        <v>1</v>
      </c>
      <c r="T12650" s="2" t="s">
        <v>81</v>
      </c>
    </row>
    <row r="12651" spans="1:20" x14ac:dyDescent="0.25">
      <c r="A12651">
        <v>1120697078</v>
      </c>
      <c r="B12651">
        <v>118236847</v>
      </c>
      <c r="C12651" t="s">
        <v>82</v>
      </c>
      <c r="D12651" t="s">
        <v>75</v>
      </c>
      <c r="E12651" t="s">
        <v>76</v>
      </c>
      <c r="F12651" s="7">
        <v>43803</v>
      </c>
      <c r="G12651" s="7">
        <v>44169</v>
      </c>
      <c r="H12651" t="s">
        <v>77</v>
      </c>
      <c r="I12651" t="s">
        <v>78</v>
      </c>
      <c r="J12651" s="7">
        <v>45712</v>
      </c>
      <c r="K12651" s="7">
        <v>45853</v>
      </c>
      <c r="L12651" s="7">
        <v>44169</v>
      </c>
      <c r="M12651" t="s">
        <v>77</v>
      </c>
      <c r="N12651" t="s">
        <v>79</v>
      </c>
      <c r="O12651">
        <v>2026</v>
      </c>
      <c r="P12651" s="2">
        <v>2</v>
      </c>
      <c r="Q12651" t="s">
        <v>80</v>
      </c>
      <c r="R12651" s="8">
        <v>46267</v>
      </c>
      <c r="S12651" s="2">
        <v>1</v>
      </c>
      <c r="T12651" s="2" t="s">
        <v>81</v>
      </c>
    </row>
    <row r="12652" spans="1:20" x14ac:dyDescent="0.25">
      <c r="A12652">
        <v>1120697192</v>
      </c>
      <c r="B12652">
        <v>119048169</v>
      </c>
      <c r="C12652" t="s">
        <v>96</v>
      </c>
      <c r="D12652" t="s">
        <v>75</v>
      </c>
      <c r="E12652" t="s">
        <v>76</v>
      </c>
      <c r="F12652" s="7">
        <v>43971</v>
      </c>
      <c r="G12652" s="7">
        <v>45797</v>
      </c>
      <c r="H12652" t="s">
        <v>77</v>
      </c>
      <c r="I12652" t="s">
        <v>78</v>
      </c>
      <c r="J12652" s="7">
        <v>45824</v>
      </c>
      <c r="K12652" s="7">
        <v>43991</v>
      </c>
      <c r="L12652" s="7">
        <v>45797</v>
      </c>
      <c r="M12652" t="s">
        <v>77</v>
      </c>
      <c r="N12652" t="s">
        <v>79</v>
      </c>
      <c r="O12652">
        <v>2026</v>
      </c>
      <c r="P12652" s="2">
        <v>2</v>
      </c>
      <c r="Q12652" t="s">
        <v>80</v>
      </c>
      <c r="R12652" s="8">
        <v>46267</v>
      </c>
      <c r="S12652" s="2">
        <v>1</v>
      </c>
      <c r="T12652" s="2" t="s">
        <v>81</v>
      </c>
    </row>
    <row r="12653" spans="1:20" x14ac:dyDescent="0.25">
      <c r="A12653">
        <v>1120697274</v>
      </c>
      <c r="B12653">
        <v>119145597</v>
      </c>
      <c r="C12653" t="s">
        <v>82</v>
      </c>
      <c r="D12653" t="s">
        <v>88</v>
      </c>
      <c r="E12653" t="s">
        <v>76</v>
      </c>
      <c r="F12653" s="7">
        <v>43992</v>
      </c>
      <c r="G12653" s="7">
        <v>44357</v>
      </c>
      <c r="H12653" t="s">
        <v>77</v>
      </c>
      <c r="I12653" t="s">
        <v>84</v>
      </c>
      <c r="J12653" s="7">
        <v>45437</v>
      </c>
      <c r="K12653" s="7">
        <v>45925</v>
      </c>
      <c r="L12653" s="7">
        <v>44357</v>
      </c>
      <c r="M12653" t="s">
        <v>77</v>
      </c>
      <c r="N12653" t="s">
        <v>79</v>
      </c>
      <c r="O12653">
        <v>2026</v>
      </c>
      <c r="P12653" s="2">
        <v>2</v>
      </c>
      <c r="Q12653" t="s">
        <v>80</v>
      </c>
      <c r="R12653" s="8">
        <v>46267</v>
      </c>
      <c r="S12653" s="2">
        <v>1</v>
      </c>
      <c r="T12653" s="2" t="s">
        <v>81</v>
      </c>
    </row>
    <row r="12654" spans="1:20" x14ac:dyDescent="0.25">
      <c r="A12654">
        <v>1120697281</v>
      </c>
      <c r="B12654">
        <v>119156277</v>
      </c>
      <c r="C12654" t="s">
        <v>82</v>
      </c>
      <c r="D12654" t="s">
        <v>83</v>
      </c>
      <c r="E12654" t="s">
        <v>76</v>
      </c>
      <c r="F12654" s="7">
        <v>43994</v>
      </c>
      <c r="G12654" s="7">
        <v>44177</v>
      </c>
      <c r="H12654" t="s">
        <v>77</v>
      </c>
      <c r="I12654" t="s">
        <v>84</v>
      </c>
      <c r="J12654" s="7">
        <v>46178</v>
      </c>
      <c r="K12654" s="7">
        <v>45747</v>
      </c>
      <c r="L12654" s="7">
        <v>44177</v>
      </c>
      <c r="M12654" t="s">
        <v>77</v>
      </c>
      <c r="N12654" t="s">
        <v>79</v>
      </c>
      <c r="O12654">
        <v>2026</v>
      </c>
      <c r="P12654" s="2">
        <v>2</v>
      </c>
      <c r="Q12654" t="s">
        <v>80</v>
      </c>
      <c r="R12654" s="8">
        <v>46267</v>
      </c>
      <c r="S12654" s="2">
        <v>1</v>
      </c>
      <c r="T12654" s="2" t="s">
        <v>81</v>
      </c>
    </row>
    <row r="12655" spans="1:20" x14ac:dyDescent="0.25">
      <c r="A12655">
        <v>1120697282</v>
      </c>
      <c r="B12655">
        <v>119156277</v>
      </c>
      <c r="C12655" t="s">
        <v>82</v>
      </c>
      <c r="D12655" t="s">
        <v>83</v>
      </c>
      <c r="E12655" t="s">
        <v>76</v>
      </c>
      <c r="F12655" s="7">
        <v>43994</v>
      </c>
      <c r="G12655" s="7">
        <v>44177</v>
      </c>
      <c r="H12655" t="s">
        <v>77</v>
      </c>
      <c r="I12655" t="s">
        <v>84</v>
      </c>
      <c r="J12655" s="7">
        <v>46178</v>
      </c>
      <c r="K12655" s="7">
        <v>46001</v>
      </c>
      <c r="L12655" s="7">
        <v>44177</v>
      </c>
      <c r="M12655" t="s">
        <v>77</v>
      </c>
      <c r="N12655" t="s">
        <v>79</v>
      </c>
      <c r="O12655">
        <v>2026</v>
      </c>
      <c r="P12655" s="2">
        <v>2</v>
      </c>
      <c r="Q12655" t="s">
        <v>80</v>
      </c>
      <c r="R12655" s="8">
        <v>46267</v>
      </c>
      <c r="S12655" s="2">
        <v>1</v>
      </c>
      <c r="T12655" s="2" t="s">
        <v>81</v>
      </c>
    </row>
    <row r="12656" spans="1:20" x14ac:dyDescent="0.25">
      <c r="A12656">
        <v>1120697322</v>
      </c>
      <c r="B12656">
        <v>119188168</v>
      </c>
      <c r="C12656" t="s">
        <v>82</v>
      </c>
      <c r="D12656" t="s">
        <v>88</v>
      </c>
      <c r="E12656" t="s">
        <v>76</v>
      </c>
      <c r="F12656" s="7">
        <v>44001</v>
      </c>
      <c r="G12656" s="7">
        <v>45827</v>
      </c>
      <c r="H12656" t="s">
        <v>77</v>
      </c>
      <c r="I12656" t="s">
        <v>78</v>
      </c>
      <c r="J12656" s="7">
        <v>45533</v>
      </c>
      <c r="K12656" s="7">
        <v>45946</v>
      </c>
      <c r="L12656" s="7">
        <v>45827</v>
      </c>
      <c r="M12656" t="s">
        <v>77</v>
      </c>
      <c r="N12656" t="s">
        <v>79</v>
      </c>
      <c r="O12656">
        <v>2026</v>
      </c>
      <c r="P12656" s="2">
        <v>2</v>
      </c>
      <c r="Q12656" t="s">
        <v>80</v>
      </c>
      <c r="R12656" s="8">
        <v>46267</v>
      </c>
      <c r="S12656" s="2">
        <v>1</v>
      </c>
      <c r="T12656" s="2" t="s">
        <v>81</v>
      </c>
    </row>
    <row r="12657" spans="1:20" x14ac:dyDescent="0.25">
      <c r="A12657">
        <v>1120697323</v>
      </c>
      <c r="B12657">
        <v>119188168</v>
      </c>
      <c r="C12657" t="s">
        <v>82</v>
      </c>
      <c r="D12657" t="s">
        <v>88</v>
      </c>
      <c r="E12657" t="s">
        <v>76</v>
      </c>
      <c r="F12657" s="7">
        <v>44001</v>
      </c>
      <c r="G12657" s="7">
        <v>45827</v>
      </c>
      <c r="H12657" t="s">
        <v>77</v>
      </c>
      <c r="I12657" t="s">
        <v>78</v>
      </c>
      <c r="J12657" s="7">
        <v>45533</v>
      </c>
      <c r="K12657" s="7">
        <v>45689</v>
      </c>
      <c r="L12657" s="7">
        <v>45827</v>
      </c>
      <c r="M12657" t="s">
        <v>77</v>
      </c>
      <c r="N12657" t="s">
        <v>79</v>
      </c>
      <c r="O12657">
        <v>2026</v>
      </c>
      <c r="P12657" s="2">
        <v>2</v>
      </c>
      <c r="Q12657" t="s">
        <v>80</v>
      </c>
      <c r="R12657" s="8">
        <v>46267</v>
      </c>
      <c r="S12657" s="2">
        <v>1</v>
      </c>
      <c r="T12657" s="2" t="s">
        <v>81</v>
      </c>
    </row>
    <row r="12658" spans="1:20" x14ac:dyDescent="0.25">
      <c r="A12658">
        <v>1120697351</v>
      </c>
      <c r="B12658">
        <v>119209130</v>
      </c>
      <c r="C12658" t="s">
        <v>98</v>
      </c>
      <c r="D12658" t="s">
        <v>75</v>
      </c>
      <c r="E12658" t="s">
        <v>76</v>
      </c>
      <c r="F12658" s="7">
        <v>44007</v>
      </c>
      <c r="G12658" s="7">
        <v>45833</v>
      </c>
      <c r="H12658" t="s">
        <v>77</v>
      </c>
      <c r="I12658" t="s">
        <v>78</v>
      </c>
      <c r="J12658" s="7">
        <v>45789</v>
      </c>
      <c r="K12658" s="7">
        <v>44152</v>
      </c>
      <c r="L12658" s="7">
        <v>45833</v>
      </c>
      <c r="M12658" t="s">
        <v>77</v>
      </c>
      <c r="N12658" t="s">
        <v>79</v>
      </c>
      <c r="O12658">
        <v>2026</v>
      </c>
      <c r="P12658" s="2">
        <v>2</v>
      </c>
      <c r="Q12658" t="s">
        <v>80</v>
      </c>
      <c r="R12658" s="8">
        <v>46267</v>
      </c>
      <c r="S12658" s="2">
        <v>1</v>
      </c>
      <c r="T12658" s="2" t="s">
        <v>81</v>
      </c>
    </row>
    <row r="12659" spans="1:20" x14ac:dyDescent="0.25">
      <c r="A12659">
        <v>1120697655</v>
      </c>
      <c r="B12659">
        <v>119555597</v>
      </c>
      <c r="C12659" t="s">
        <v>85</v>
      </c>
      <c r="D12659" t="s">
        <v>88</v>
      </c>
      <c r="E12659" t="s">
        <v>76</v>
      </c>
      <c r="F12659" s="7">
        <v>44047</v>
      </c>
      <c r="G12659" s="7">
        <v>44412</v>
      </c>
      <c r="H12659" t="s">
        <v>86</v>
      </c>
      <c r="I12659" t="s">
        <v>87</v>
      </c>
      <c r="J12659" s="7">
        <v>46187</v>
      </c>
      <c r="K12659" s="7">
        <v>44162</v>
      </c>
      <c r="L12659" s="7">
        <v>44412</v>
      </c>
      <c r="M12659" t="s">
        <v>86</v>
      </c>
      <c r="N12659" t="s">
        <v>79</v>
      </c>
      <c r="O12659">
        <v>2026</v>
      </c>
      <c r="P12659" s="2">
        <v>2</v>
      </c>
      <c r="Q12659" t="s">
        <v>80</v>
      </c>
      <c r="R12659" s="8">
        <v>46267</v>
      </c>
      <c r="S12659" s="2">
        <v>1</v>
      </c>
      <c r="T12659" s="2" t="s">
        <v>81</v>
      </c>
    </row>
    <row r="12660" spans="1:20" x14ac:dyDescent="0.25">
      <c r="A12660">
        <v>1120697984</v>
      </c>
      <c r="B12660">
        <v>119690460</v>
      </c>
      <c r="C12660" t="s">
        <v>91</v>
      </c>
      <c r="D12660" t="s">
        <v>75</v>
      </c>
      <c r="E12660" t="s">
        <v>76</v>
      </c>
      <c r="F12660" s="7">
        <v>44072</v>
      </c>
      <c r="G12660" s="7">
        <v>45898</v>
      </c>
      <c r="H12660" t="s">
        <v>77</v>
      </c>
      <c r="I12660" t="s">
        <v>78</v>
      </c>
      <c r="J12660" s="7">
        <v>45847</v>
      </c>
      <c r="K12660" s="7">
        <v>46125</v>
      </c>
      <c r="L12660" s="7">
        <v>45898</v>
      </c>
      <c r="M12660" t="s">
        <v>77</v>
      </c>
      <c r="N12660" t="s">
        <v>79</v>
      </c>
      <c r="O12660">
        <v>2026</v>
      </c>
      <c r="P12660" s="2">
        <v>2</v>
      </c>
      <c r="Q12660" t="s">
        <v>80</v>
      </c>
      <c r="R12660" s="8">
        <v>46267</v>
      </c>
      <c r="S12660" s="2">
        <v>1</v>
      </c>
      <c r="T12660" s="2" t="s">
        <v>81</v>
      </c>
    </row>
    <row r="12661" spans="1:20" x14ac:dyDescent="0.25">
      <c r="A12661">
        <v>1120698693</v>
      </c>
      <c r="B12661">
        <v>120124423</v>
      </c>
      <c r="C12661" t="s">
        <v>74</v>
      </c>
      <c r="D12661" t="s">
        <v>75</v>
      </c>
      <c r="E12661" t="s">
        <v>76</v>
      </c>
      <c r="F12661" s="7">
        <v>44168</v>
      </c>
      <c r="G12661" s="7">
        <v>45994</v>
      </c>
      <c r="H12661" t="s">
        <v>77</v>
      </c>
      <c r="I12661" t="s">
        <v>78</v>
      </c>
      <c r="J12661" s="7">
        <v>45841</v>
      </c>
      <c r="K12661" s="7">
        <v>46119</v>
      </c>
      <c r="L12661" s="7">
        <v>45994</v>
      </c>
      <c r="M12661" t="s">
        <v>77</v>
      </c>
      <c r="N12661" t="s">
        <v>79</v>
      </c>
      <c r="O12661">
        <v>2026</v>
      </c>
      <c r="P12661" s="2">
        <v>2</v>
      </c>
      <c r="Q12661" t="s">
        <v>80</v>
      </c>
      <c r="R12661" s="8">
        <v>46267</v>
      </c>
      <c r="S12661" s="2">
        <v>1</v>
      </c>
      <c r="T12661" s="2" t="s">
        <v>81</v>
      </c>
    </row>
    <row r="12662" spans="1:20" x14ac:dyDescent="0.25">
      <c r="A12662">
        <v>1120698909</v>
      </c>
      <c r="B12662">
        <v>120885775</v>
      </c>
      <c r="C12662" t="s">
        <v>85</v>
      </c>
      <c r="D12662" t="s">
        <v>75</v>
      </c>
      <c r="E12662" t="s">
        <v>76</v>
      </c>
      <c r="F12662" s="7">
        <v>44312</v>
      </c>
      <c r="G12662" s="7">
        <v>44677</v>
      </c>
      <c r="H12662" t="s">
        <v>86</v>
      </c>
      <c r="I12662" t="s">
        <v>87</v>
      </c>
      <c r="J12662" s="7">
        <v>44739</v>
      </c>
      <c r="K12662" s="7">
        <v>46010</v>
      </c>
      <c r="L12662" s="7">
        <v>44677</v>
      </c>
      <c r="M12662" t="s">
        <v>86</v>
      </c>
      <c r="N12662" t="s">
        <v>92</v>
      </c>
      <c r="O12662">
        <v>2026</v>
      </c>
      <c r="P12662" s="2">
        <v>2</v>
      </c>
      <c r="Q12662" t="s">
        <v>80</v>
      </c>
      <c r="R12662" s="8">
        <v>46267</v>
      </c>
      <c r="S12662" s="2">
        <v>1</v>
      </c>
      <c r="T12662" s="2" t="s">
        <v>81</v>
      </c>
    </row>
    <row r="12663" spans="1:20" x14ac:dyDescent="0.25">
      <c r="A12663">
        <v>1120698999</v>
      </c>
      <c r="B12663">
        <v>121008802</v>
      </c>
      <c r="C12663" t="s">
        <v>82</v>
      </c>
      <c r="D12663" t="s">
        <v>88</v>
      </c>
      <c r="E12663" t="s">
        <v>76</v>
      </c>
      <c r="F12663" s="7">
        <v>44326</v>
      </c>
      <c r="G12663" s="7">
        <v>46152</v>
      </c>
      <c r="H12663" t="s">
        <v>77</v>
      </c>
      <c r="I12663" t="s">
        <v>84</v>
      </c>
      <c r="J12663" s="7">
        <v>45491</v>
      </c>
      <c r="K12663" s="7">
        <v>45126</v>
      </c>
      <c r="L12663" s="7">
        <v>46152</v>
      </c>
      <c r="M12663" t="s">
        <v>77</v>
      </c>
      <c r="N12663" t="s">
        <v>79</v>
      </c>
      <c r="O12663">
        <v>2026</v>
      </c>
      <c r="P12663" s="2">
        <v>2</v>
      </c>
      <c r="Q12663" t="s">
        <v>80</v>
      </c>
      <c r="R12663" s="8">
        <v>46267</v>
      </c>
      <c r="S12663" s="2">
        <v>1</v>
      </c>
      <c r="T12663" s="2" t="s">
        <v>81</v>
      </c>
    </row>
    <row r="12664" spans="1:20" x14ac:dyDescent="0.25">
      <c r="A12664">
        <v>1120699251</v>
      </c>
      <c r="B12664">
        <v>121560957</v>
      </c>
      <c r="C12664" t="s">
        <v>93</v>
      </c>
      <c r="D12664" t="s">
        <v>88</v>
      </c>
      <c r="E12664" t="s">
        <v>76</v>
      </c>
      <c r="F12664" s="7">
        <v>44365</v>
      </c>
      <c r="G12664" s="7">
        <v>44730</v>
      </c>
      <c r="H12664" t="s">
        <v>77</v>
      </c>
      <c r="I12664" t="s">
        <v>78</v>
      </c>
      <c r="J12664" s="7">
        <v>46124</v>
      </c>
      <c r="K12664" s="7">
        <v>45905</v>
      </c>
      <c r="L12664" s="7">
        <v>44730</v>
      </c>
      <c r="M12664" t="s">
        <v>77</v>
      </c>
      <c r="N12664" t="s">
        <v>79</v>
      </c>
      <c r="O12664">
        <v>2026</v>
      </c>
      <c r="P12664" s="2">
        <v>2</v>
      </c>
      <c r="Q12664" t="s">
        <v>80</v>
      </c>
      <c r="R12664" s="8">
        <v>46267</v>
      </c>
      <c r="S12664" s="2">
        <v>1</v>
      </c>
      <c r="T12664" s="2" t="s">
        <v>81</v>
      </c>
    </row>
    <row r="12665" spans="1:20" x14ac:dyDescent="0.25">
      <c r="A12665">
        <v>1120699269</v>
      </c>
      <c r="B12665">
        <v>121582155</v>
      </c>
      <c r="C12665" t="s">
        <v>74</v>
      </c>
      <c r="D12665" t="s">
        <v>75</v>
      </c>
      <c r="E12665" t="s">
        <v>76</v>
      </c>
      <c r="F12665" s="7">
        <v>44369</v>
      </c>
      <c r="G12665" s="7">
        <v>44734</v>
      </c>
      <c r="H12665" t="s">
        <v>86</v>
      </c>
      <c r="I12665" t="s">
        <v>87</v>
      </c>
      <c r="J12665" s="7">
        <v>46144</v>
      </c>
      <c r="K12665" s="7">
        <v>46154</v>
      </c>
      <c r="L12665" s="7">
        <v>44734</v>
      </c>
      <c r="M12665" t="s">
        <v>86</v>
      </c>
      <c r="N12665" t="s">
        <v>79</v>
      </c>
      <c r="O12665">
        <v>2026</v>
      </c>
      <c r="P12665" s="2">
        <v>2</v>
      </c>
      <c r="Q12665" t="s">
        <v>80</v>
      </c>
      <c r="R12665" s="8">
        <v>46267</v>
      </c>
      <c r="S12665" s="2">
        <v>1</v>
      </c>
      <c r="T12665" s="2" t="s">
        <v>81</v>
      </c>
    </row>
    <row r="12666" spans="1:20" x14ac:dyDescent="0.25">
      <c r="A12666">
        <v>1120699556</v>
      </c>
      <c r="B12666">
        <v>121766706</v>
      </c>
      <c r="C12666" t="s">
        <v>74</v>
      </c>
      <c r="D12666" t="s">
        <v>75</v>
      </c>
      <c r="E12666" t="s">
        <v>76</v>
      </c>
      <c r="F12666" s="7">
        <v>44398</v>
      </c>
      <c r="G12666" s="7">
        <v>44763</v>
      </c>
      <c r="H12666" t="s">
        <v>77</v>
      </c>
      <c r="I12666" t="s">
        <v>89</v>
      </c>
      <c r="J12666" s="7">
        <v>46088</v>
      </c>
      <c r="K12666" s="7">
        <v>46097</v>
      </c>
      <c r="L12666" s="7">
        <v>44763</v>
      </c>
      <c r="M12666" t="s">
        <v>77</v>
      </c>
      <c r="N12666" t="s">
        <v>79</v>
      </c>
      <c r="O12666">
        <v>2026</v>
      </c>
      <c r="P12666" s="2">
        <v>2</v>
      </c>
      <c r="Q12666" t="s">
        <v>80</v>
      </c>
      <c r="R12666" s="8">
        <v>46267</v>
      </c>
      <c r="S12666" s="2">
        <v>1</v>
      </c>
      <c r="T12666" s="2" t="s">
        <v>81</v>
      </c>
    </row>
    <row r="12667" spans="1:20" x14ac:dyDescent="0.25">
      <c r="A12667">
        <v>1120699700</v>
      </c>
      <c r="B12667">
        <v>121843011</v>
      </c>
      <c r="C12667" t="s">
        <v>82</v>
      </c>
      <c r="D12667" t="s">
        <v>75</v>
      </c>
      <c r="E12667" t="s">
        <v>76</v>
      </c>
      <c r="F12667" s="7">
        <v>44412</v>
      </c>
      <c r="G12667" s="7">
        <v>46238</v>
      </c>
      <c r="H12667" t="s">
        <v>77</v>
      </c>
      <c r="I12667" t="s">
        <v>78</v>
      </c>
      <c r="J12667" s="7">
        <v>46087</v>
      </c>
      <c r="K12667" s="7">
        <v>44412</v>
      </c>
      <c r="L12667" s="7">
        <v>46238</v>
      </c>
      <c r="M12667" t="s">
        <v>77</v>
      </c>
      <c r="N12667" t="s">
        <v>79</v>
      </c>
      <c r="O12667">
        <v>2026</v>
      </c>
      <c r="P12667" s="2">
        <v>2</v>
      </c>
      <c r="Q12667" t="s">
        <v>80</v>
      </c>
      <c r="R12667" s="8">
        <v>46267</v>
      </c>
      <c r="S12667" s="2">
        <v>1</v>
      </c>
      <c r="T12667" s="2" t="s">
        <v>81</v>
      </c>
    </row>
    <row r="12668" spans="1:20" x14ac:dyDescent="0.25">
      <c r="A12668">
        <v>1120700543</v>
      </c>
      <c r="B12668">
        <v>122186199</v>
      </c>
      <c r="C12668" t="s">
        <v>98</v>
      </c>
      <c r="D12668" t="s">
        <v>83</v>
      </c>
      <c r="E12668" t="s">
        <v>76</v>
      </c>
      <c r="F12668" s="7">
        <v>44480</v>
      </c>
      <c r="G12668" s="7">
        <v>46306</v>
      </c>
      <c r="H12668" t="s">
        <v>86</v>
      </c>
      <c r="I12668" t="s">
        <v>87</v>
      </c>
      <c r="J12668" s="7"/>
      <c r="K12668" s="7">
        <v>45747</v>
      </c>
      <c r="L12668" s="7">
        <v>46306</v>
      </c>
      <c r="M12668" t="s">
        <v>86</v>
      </c>
      <c r="N12668"/>
      <c r="O12668">
        <v>2026</v>
      </c>
      <c r="P12668" s="2">
        <v>2</v>
      </c>
      <c r="Q12668" t="s">
        <v>80</v>
      </c>
      <c r="R12668" s="8">
        <v>46267</v>
      </c>
      <c r="S12668" s="2">
        <v>1</v>
      </c>
      <c r="T12668" s="2" t="s">
        <v>81</v>
      </c>
    </row>
    <row r="12669" spans="1:20" x14ac:dyDescent="0.25">
      <c r="A12669">
        <v>1120700756</v>
      </c>
      <c r="B12669">
        <v>122283910</v>
      </c>
      <c r="C12669" t="s">
        <v>96</v>
      </c>
      <c r="D12669" t="s">
        <v>75</v>
      </c>
      <c r="E12669" t="s">
        <v>76</v>
      </c>
      <c r="F12669" s="7">
        <v>44501</v>
      </c>
      <c r="G12669" s="7">
        <v>44866</v>
      </c>
      <c r="H12669" t="s">
        <v>86</v>
      </c>
      <c r="I12669" t="s">
        <v>87</v>
      </c>
      <c r="J12669" s="7"/>
      <c r="K12669" s="7">
        <v>44501</v>
      </c>
      <c r="L12669" s="7">
        <v>44866</v>
      </c>
      <c r="M12669" t="s">
        <v>86</v>
      </c>
      <c r="N12669"/>
      <c r="O12669">
        <v>2026</v>
      </c>
      <c r="P12669" s="2">
        <v>2</v>
      </c>
      <c r="Q12669" t="s">
        <v>80</v>
      </c>
      <c r="R12669" s="8">
        <v>46267</v>
      </c>
      <c r="S12669" s="2">
        <v>1</v>
      </c>
      <c r="T12669" s="2" t="s">
        <v>81</v>
      </c>
    </row>
    <row r="12670" spans="1:20" x14ac:dyDescent="0.25">
      <c r="A12670">
        <v>1120700904</v>
      </c>
      <c r="B12670">
        <v>122361622</v>
      </c>
      <c r="C12670" t="s">
        <v>74</v>
      </c>
      <c r="D12670" t="s">
        <v>83</v>
      </c>
      <c r="E12670" t="s">
        <v>76</v>
      </c>
      <c r="F12670" s="7">
        <v>44503</v>
      </c>
      <c r="G12670" s="7">
        <v>44684</v>
      </c>
      <c r="H12670" t="s">
        <v>77</v>
      </c>
      <c r="I12670" t="s">
        <v>78</v>
      </c>
      <c r="J12670" s="7">
        <v>45605</v>
      </c>
      <c r="K12670" s="7">
        <v>45295</v>
      </c>
      <c r="L12670" s="7">
        <v>44684</v>
      </c>
      <c r="M12670" t="s">
        <v>77</v>
      </c>
      <c r="N12670" t="s">
        <v>79</v>
      </c>
      <c r="O12670">
        <v>2026</v>
      </c>
      <c r="P12670" s="2">
        <v>2</v>
      </c>
      <c r="Q12670" t="s">
        <v>80</v>
      </c>
      <c r="R12670" s="8">
        <v>46267</v>
      </c>
      <c r="S12670" s="2">
        <v>1</v>
      </c>
      <c r="T12670" s="2" t="s">
        <v>81</v>
      </c>
    </row>
    <row r="12671" spans="1:20" x14ac:dyDescent="0.25">
      <c r="A12671">
        <v>1120701036</v>
      </c>
      <c r="B12671">
        <v>122402314</v>
      </c>
      <c r="C12671" t="s">
        <v>74</v>
      </c>
      <c r="D12671" t="s">
        <v>75</v>
      </c>
      <c r="E12671" t="s">
        <v>76</v>
      </c>
      <c r="F12671" s="7">
        <v>44520</v>
      </c>
      <c r="G12671" s="7">
        <v>44885</v>
      </c>
      <c r="H12671" t="s">
        <v>86</v>
      </c>
      <c r="I12671" t="s">
        <v>87</v>
      </c>
      <c r="J12671" s="7">
        <v>44880</v>
      </c>
      <c r="K12671" s="7">
        <v>46013</v>
      </c>
      <c r="L12671" s="7">
        <v>44885</v>
      </c>
      <c r="M12671" t="s">
        <v>86</v>
      </c>
      <c r="N12671" t="s">
        <v>92</v>
      </c>
      <c r="O12671">
        <v>2026</v>
      </c>
      <c r="P12671" s="2">
        <v>2</v>
      </c>
      <c r="Q12671" t="s">
        <v>80</v>
      </c>
      <c r="R12671" s="8">
        <v>46267</v>
      </c>
      <c r="S12671" s="2">
        <v>1</v>
      </c>
      <c r="T12671" s="2" t="s">
        <v>81</v>
      </c>
    </row>
    <row r="12672" spans="1:20" x14ac:dyDescent="0.25">
      <c r="A12672">
        <v>1120701261</v>
      </c>
      <c r="B12672">
        <v>123000281</v>
      </c>
      <c r="C12672" t="s">
        <v>97</v>
      </c>
      <c r="D12672" t="s">
        <v>75</v>
      </c>
      <c r="E12672" t="s">
        <v>76</v>
      </c>
      <c r="F12672" s="7">
        <v>44611</v>
      </c>
      <c r="G12672" s="7">
        <v>44823</v>
      </c>
      <c r="H12672" t="s">
        <v>77</v>
      </c>
      <c r="I12672" t="s">
        <v>78</v>
      </c>
      <c r="J12672" s="7">
        <v>46043</v>
      </c>
      <c r="K12672" s="7">
        <v>44622</v>
      </c>
      <c r="L12672" s="7">
        <v>44823</v>
      </c>
      <c r="M12672" t="s">
        <v>77</v>
      </c>
      <c r="N12672" t="s">
        <v>79</v>
      </c>
      <c r="O12672">
        <v>2026</v>
      </c>
      <c r="P12672" s="2">
        <v>2</v>
      </c>
      <c r="Q12672" t="s">
        <v>80</v>
      </c>
      <c r="R12672" s="8">
        <v>46267</v>
      </c>
      <c r="S12672" s="2">
        <v>1</v>
      </c>
      <c r="T12672" s="2" t="s">
        <v>81</v>
      </c>
    </row>
    <row r="12673" spans="1:20" x14ac:dyDescent="0.25">
      <c r="A12673">
        <v>1120701573</v>
      </c>
      <c r="B12673">
        <v>123352112</v>
      </c>
      <c r="C12673" t="s">
        <v>82</v>
      </c>
      <c r="D12673" t="s">
        <v>88</v>
      </c>
      <c r="E12673" t="s">
        <v>76</v>
      </c>
      <c r="F12673" s="7">
        <v>44404</v>
      </c>
      <c r="G12673" s="7">
        <v>44769</v>
      </c>
      <c r="H12673" t="s">
        <v>77</v>
      </c>
      <c r="I12673" t="s">
        <v>78</v>
      </c>
      <c r="J12673" s="7">
        <v>45633</v>
      </c>
      <c r="K12673" s="7">
        <v>45747</v>
      </c>
      <c r="L12673" s="7">
        <v>44769</v>
      </c>
      <c r="M12673" t="s">
        <v>77</v>
      </c>
      <c r="N12673" t="s">
        <v>79</v>
      </c>
      <c r="O12673">
        <v>2026</v>
      </c>
      <c r="P12673" s="2">
        <v>2</v>
      </c>
      <c r="Q12673" t="s">
        <v>80</v>
      </c>
      <c r="R12673" s="8">
        <v>46267</v>
      </c>
      <c r="S12673" s="2">
        <v>1</v>
      </c>
      <c r="T12673" s="2" t="s">
        <v>81</v>
      </c>
    </row>
    <row r="12674" spans="1:20" x14ac:dyDescent="0.25">
      <c r="A12674">
        <v>1120702087</v>
      </c>
      <c r="B12674">
        <v>123663043</v>
      </c>
      <c r="C12674" t="s">
        <v>82</v>
      </c>
      <c r="D12674" t="s">
        <v>88</v>
      </c>
      <c r="E12674" t="s">
        <v>76</v>
      </c>
      <c r="F12674" s="7">
        <v>44703</v>
      </c>
      <c r="G12674" s="7">
        <v>45068</v>
      </c>
      <c r="H12674" t="s">
        <v>77</v>
      </c>
      <c r="I12674" t="s">
        <v>78</v>
      </c>
      <c r="J12674" s="7">
        <v>46187</v>
      </c>
      <c r="K12674" s="7">
        <v>45841</v>
      </c>
      <c r="L12674" s="7">
        <v>45068</v>
      </c>
      <c r="M12674" t="s">
        <v>77</v>
      </c>
      <c r="N12674" t="s">
        <v>79</v>
      </c>
      <c r="O12674">
        <v>2026</v>
      </c>
      <c r="P12674" s="2">
        <v>2</v>
      </c>
      <c r="Q12674" t="s">
        <v>80</v>
      </c>
      <c r="R12674" s="8">
        <v>46267</v>
      </c>
      <c r="S12674" s="2">
        <v>1</v>
      </c>
      <c r="T12674" s="2" t="s">
        <v>81</v>
      </c>
    </row>
    <row r="12675" spans="1:20" x14ac:dyDescent="0.25">
      <c r="A12675">
        <v>1120702429</v>
      </c>
      <c r="B12675">
        <v>123845722</v>
      </c>
      <c r="C12675" t="s">
        <v>90</v>
      </c>
      <c r="D12675" t="s">
        <v>83</v>
      </c>
      <c r="E12675" t="s">
        <v>76</v>
      </c>
      <c r="F12675" s="7">
        <v>44726</v>
      </c>
      <c r="G12675" s="7">
        <v>44909</v>
      </c>
      <c r="H12675" t="s">
        <v>77</v>
      </c>
      <c r="I12675" t="s">
        <v>78</v>
      </c>
      <c r="J12675" s="7">
        <v>46175</v>
      </c>
      <c r="K12675" s="7">
        <v>44783</v>
      </c>
      <c r="L12675" s="7">
        <v>44909</v>
      </c>
      <c r="M12675" t="s">
        <v>77</v>
      </c>
      <c r="N12675" t="s">
        <v>79</v>
      </c>
      <c r="O12675">
        <v>2026</v>
      </c>
      <c r="P12675" s="2">
        <v>2</v>
      </c>
      <c r="Q12675" t="s">
        <v>80</v>
      </c>
      <c r="R12675" s="8">
        <v>46267</v>
      </c>
      <c r="S12675" s="2">
        <v>1</v>
      </c>
      <c r="T12675" s="2" t="s">
        <v>81</v>
      </c>
    </row>
    <row r="12676" spans="1:20" x14ac:dyDescent="0.25">
      <c r="A12676">
        <v>1120702430</v>
      </c>
      <c r="B12676">
        <v>123845722</v>
      </c>
      <c r="C12676" t="s">
        <v>90</v>
      </c>
      <c r="D12676" t="s">
        <v>83</v>
      </c>
      <c r="E12676" t="s">
        <v>76</v>
      </c>
      <c r="F12676" s="7">
        <v>44726</v>
      </c>
      <c r="G12676" s="7">
        <v>44909</v>
      </c>
      <c r="H12676" t="s">
        <v>77</v>
      </c>
      <c r="I12676" t="s">
        <v>78</v>
      </c>
      <c r="J12676" s="7">
        <v>46175</v>
      </c>
      <c r="K12676" s="7">
        <v>45558</v>
      </c>
      <c r="L12676" s="7">
        <v>44909</v>
      </c>
      <c r="M12676" t="s">
        <v>77</v>
      </c>
      <c r="N12676" t="s">
        <v>79</v>
      </c>
      <c r="O12676">
        <v>2026</v>
      </c>
      <c r="P12676" s="2">
        <v>2</v>
      </c>
      <c r="Q12676" t="s">
        <v>80</v>
      </c>
      <c r="R12676" s="8">
        <v>46267</v>
      </c>
      <c r="S12676" s="2">
        <v>1</v>
      </c>
      <c r="T12676" s="2" t="s">
        <v>81</v>
      </c>
    </row>
    <row r="12677" spans="1:20" x14ac:dyDescent="0.25">
      <c r="A12677">
        <v>1120702883</v>
      </c>
      <c r="B12677">
        <v>124055283</v>
      </c>
      <c r="C12677" t="s">
        <v>82</v>
      </c>
      <c r="D12677" t="s">
        <v>75</v>
      </c>
      <c r="E12677" t="s">
        <v>76</v>
      </c>
      <c r="F12677" s="7">
        <v>44753</v>
      </c>
      <c r="G12677" s="7">
        <v>45118</v>
      </c>
      <c r="H12677" t="s">
        <v>86</v>
      </c>
      <c r="I12677" t="s">
        <v>87</v>
      </c>
      <c r="J12677" s="7">
        <v>45595</v>
      </c>
      <c r="K12677" s="7">
        <v>45952</v>
      </c>
      <c r="L12677" s="7">
        <v>45118</v>
      </c>
      <c r="M12677" t="s">
        <v>86</v>
      </c>
      <c r="N12677" t="s">
        <v>79</v>
      </c>
      <c r="O12677">
        <v>2026</v>
      </c>
      <c r="P12677" s="2">
        <v>2</v>
      </c>
      <c r="Q12677" t="s">
        <v>80</v>
      </c>
      <c r="R12677" s="8">
        <v>46267</v>
      </c>
      <c r="S12677" s="2">
        <v>1</v>
      </c>
      <c r="T12677" s="2" t="s">
        <v>81</v>
      </c>
    </row>
    <row r="12678" spans="1:20" x14ac:dyDescent="0.25">
      <c r="A12678">
        <v>1120703127</v>
      </c>
      <c r="B12678">
        <v>124164909</v>
      </c>
      <c r="C12678" t="s">
        <v>82</v>
      </c>
      <c r="D12678" t="s">
        <v>88</v>
      </c>
      <c r="E12678" t="s">
        <v>76</v>
      </c>
      <c r="F12678" s="7">
        <v>44768</v>
      </c>
      <c r="G12678" s="7">
        <v>45133</v>
      </c>
      <c r="H12678" t="s">
        <v>77</v>
      </c>
      <c r="I12678" t="s">
        <v>84</v>
      </c>
      <c r="J12678" s="7">
        <v>45432</v>
      </c>
      <c r="K12678" s="7">
        <v>45471</v>
      </c>
      <c r="L12678" s="7">
        <v>45133</v>
      </c>
      <c r="M12678" t="s">
        <v>77</v>
      </c>
      <c r="N12678" t="s">
        <v>79</v>
      </c>
      <c r="O12678">
        <v>2026</v>
      </c>
      <c r="P12678" s="2">
        <v>2</v>
      </c>
      <c r="Q12678" t="s">
        <v>80</v>
      </c>
      <c r="R12678" s="8">
        <v>46267</v>
      </c>
      <c r="S12678" s="2">
        <v>1</v>
      </c>
      <c r="T12678" s="2" t="s">
        <v>81</v>
      </c>
    </row>
    <row r="12679" spans="1:20" x14ac:dyDescent="0.25">
      <c r="A12679">
        <v>1120705264</v>
      </c>
      <c r="B12679">
        <v>125968486</v>
      </c>
      <c r="C12679" t="s">
        <v>97</v>
      </c>
      <c r="D12679" t="s">
        <v>75</v>
      </c>
      <c r="E12679" t="s">
        <v>76</v>
      </c>
      <c r="F12679" s="7">
        <v>45037</v>
      </c>
      <c r="G12679" s="7">
        <v>45403</v>
      </c>
      <c r="H12679" t="s">
        <v>77</v>
      </c>
      <c r="I12679" t="s">
        <v>78</v>
      </c>
      <c r="J12679" s="7"/>
      <c r="K12679" s="7">
        <v>45041</v>
      </c>
      <c r="L12679" s="7">
        <v>45403</v>
      </c>
      <c r="M12679" t="s">
        <v>77</v>
      </c>
      <c r="N12679"/>
      <c r="O12679">
        <v>2026</v>
      </c>
      <c r="P12679" s="2">
        <v>2</v>
      </c>
      <c r="Q12679" t="s">
        <v>80</v>
      </c>
      <c r="R12679" s="8">
        <v>46267</v>
      </c>
      <c r="S12679" s="2">
        <v>1</v>
      </c>
      <c r="T12679" s="2" t="s">
        <v>81</v>
      </c>
    </row>
    <row r="12680" spans="1:20" x14ac:dyDescent="0.25">
      <c r="A12680">
        <v>1120705807</v>
      </c>
      <c r="B12680">
        <v>126228385</v>
      </c>
      <c r="C12680" t="s">
        <v>74</v>
      </c>
      <c r="D12680" t="s">
        <v>88</v>
      </c>
      <c r="E12680" t="s">
        <v>76</v>
      </c>
      <c r="F12680" s="7">
        <v>45071</v>
      </c>
      <c r="G12680" s="7">
        <v>45437</v>
      </c>
      <c r="H12680" t="s">
        <v>86</v>
      </c>
      <c r="I12680" t="s">
        <v>87</v>
      </c>
      <c r="J12680" s="7"/>
      <c r="K12680" s="7">
        <v>45959</v>
      </c>
      <c r="L12680" s="7">
        <v>45437</v>
      </c>
      <c r="M12680" t="s">
        <v>86</v>
      </c>
      <c r="N12680"/>
      <c r="O12680">
        <v>2026</v>
      </c>
      <c r="P12680" s="2">
        <v>2</v>
      </c>
      <c r="Q12680" t="s">
        <v>80</v>
      </c>
      <c r="R12680" s="8">
        <v>46267</v>
      </c>
      <c r="S12680" s="2">
        <v>1</v>
      </c>
      <c r="T12680" s="2" t="s">
        <v>81</v>
      </c>
    </row>
    <row r="12681" spans="1:20" x14ac:dyDescent="0.25">
      <c r="A12681">
        <v>1120706024</v>
      </c>
      <c r="B12681">
        <v>126344371</v>
      </c>
      <c r="C12681" t="s">
        <v>85</v>
      </c>
      <c r="D12681" t="s">
        <v>88</v>
      </c>
      <c r="E12681" t="s">
        <v>76</v>
      </c>
      <c r="F12681" s="7">
        <v>45087</v>
      </c>
      <c r="G12681" s="7">
        <v>46914</v>
      </c>
      <c r="H12681" t="s">
        <v>77</v>
      </c>
      <c r="I12681" t="s">
        <v>78</v>
      </c>
      <c r="J12681" s="7">
        <v>46187</v>
      </c>
      <c r="K12681" s="7">
        <v>45090</v>
      </c>
      <c r="L12681" s="7">
        <v>46914</v>
      </c>
      <c r="M12681" t="s">
        <v>77</v>
      </c>
      <c r="N12681" t="s">
        <v>79</v>
      </c>
      <c r="O12681">
        <v>2026</v>
      </c>
      <c r="P12681" s="2">
        <v>2</v>
      </c>
      <c r="Q12681" t="s">
        <v>80</v>
      </c>
      <c r="R12681" s="8">
        <v>46267</v>
      </c>
      <c r="S12681" s="2">
        <v>1</v>
      </c>
      <c r="T12681" s="2" t="s">
        <v>81</v>
      </c>
    </row>
    <row r="12682" spans="1:20" x14ac:dyDescent="0.25">
      <c r="A12682">
        <v>1120706343</v>
      </c>
      <c r="B12682">
        <v>126492833</v>
      </c>
      <c r="C12682" t="s">
        <v>74</v>
      </c>
      <c r="D12682" t="s">
        <v>88</v>
      </c>
      <c r="E12682" t="s">
        <v>76</v>
      </c>
      <c r="F12682" s="7">
        <v>45108</v>
      </c>
      <c r="G12682" s="7">
        <v>45474</v>
      </c>
      <c r="H12682" t="s">
        <v>77</v>
      </c>
      <c r="I12682" t="s">
        <v>78</v>
      </c>
      <c r="J12682" s="7">
        <v>46088</v>
      </c>
      <c r="K12682" s="7">
        <v>46092</v>
      </c>
      <c r="L12682" s="7">
        <v>45474</v>
      </c>
      <c r="M12682" t="s">
        <v>77</v>
      </c>
      <c r="N12682" t="s">
        <v>79</v>
      </c>
      <c r="O12682">
        <v>2026</v>
      </c>
      <c r="P12682" s="2">
        <v>2</v>
      </c>
      <c r="Q12682" t="s">
        <v>80</v>
      </c>
      <c r="R12682" s="8">
        <v>46267</v>
      </c>
      <c r="S12682" s="2">
        <v>1</v>
      </c>
      <c r="T12682" s="2" t="s">
        <v>81</v>
      </c>
    </row>
    <row r="12683" spans="1:20" x14ac:dyDescent="0.25">
      <c r="A12683">
        <v>1120706431</v>
      </c>
      <c r="B12683">
        <v>126537822</v>
      </c>
      <c r="C12683" t="s">
        <v>96</v>
      </c>
      <c r="D12683" t="s">
        <v>88</v>
      </c>
      <c r="E12683" t="s">
        <v>76</v>
      </c>
      <c r="F12683" s="7">
        <v>45116</v>
      </c>
      <c r="G12683" s="7">
        <v>45482</v>
      </c>
      <c r="H12683" t="s">
        <v>77</v>
      </c>
      <c r="I12683" t="s">
        <v>84</v>
      </c>
      <c r="J12683" s="7">
        <v>45737</v>
      </c>
      <c r="K12683" s="7">
        <v>45748</v>
      </c>
      <c r="L12683" s="7">
        <v>45482</v>
      </c>
      <c r="M12683" t="s">
        <v>77</v>
      </c>
      <c r="N12683" t="s">
        <v>79</v>
      </c>
      <c r="O12683">
        <v>2026</v>
      </c>
      <c r="P12683" s="2">
        <v>2</v>
      </c>
      <c r="Q12683" t="s">
        <v>80</v>
      </c>
      <c r="R12683" s="8">
        <v>46267</v>
      </c>
      <c r="S12683" s="2">
        <v>1</v>
      </c>
      <c r="T12683" s="2" t="s">
        <v>81</v>
      </c>
    </row>
    <row r="12684" spans="1:20" x14ac:dyDescent="0.25">
      <c r="A12684">
        <v>1120706482</v>
      </c>
      <c r="B12684">
        <v>126565452</v>
      </c>
      <c r="C12684" t="s">
        <v>82</v>
      </c>
      <c r="D12684" t="s">
        <v>88</v>
      </c>
      <c r="E12684" t="s">
        <v>76</v>
      </c>
      <c r="F12684" s="7">
        <v>45118</v>
      </c>
      <c r="G12684" s="7">
        <v>45484</v>
      </c>
      <c r="H12684" t="s">
        <v>77</v>
      </c>
      <c r="I12684" t="s">
        <v>84</v>
      </c>
      <c r="J12684" s="7">
        <v>45722</v>
      </c>
      <c r="K12684" s="7">
        <v>45748</v>
      </c>
      <c r="L12684" s="7">
        <v>45484</v>
      </c>
      <c r="M12684" t="s">
        <v>77</v>
      </c>
      <c r="N12684" t="s">
        <v>79</v>
      </c>
      <c r="O12684">
        <v>2026</v>
      </c>
      <c r="P12684" s="2">
        <v>2</v>
      </c>
      <c r="Q12684" t="s">
        <v>80</v>
      </c>
      <c r="R12684" s="8">
        <v>46267</v>
      </c>
      <c r="S12684" s="2">
        <v>1</v>
      </c>
      <c r="T12684" s="2" t="s">
        <v>81</v>
      </c>
    </row>
    <row r="12685" spans="1:20" x14ac:dyDescent="0.25">
      <c r="A12685">
        <v>1120706557</v>
      </c>
      <c r="B12685">
        <v>126594081</v>
      </c>
      <c r="C12685" t="s">
        <v>82</v>
      </c>
      <c r="D12685" t="s">
        <v>88</v>
      </c>
      <c r="E12685" t="s">
        <v>76</v>
      </c>
      <c r="F12685" s="7">
        <v>45122</v>
      </c>
      <c r="G12685" s="7">
        <v>45488</v>
      </c>
      <c r="H12685" t="s">
        <v>77</v>
      </c>
      <c r="I12685" t="s">
        <v>84</v>
      </c>
      <c r="J12685" s="7">
        <v>45472</v>
      </c>
      <c r="K12685" s="7">
        <v>45748</v>
      </c>
      <c r="L12685" s="7">
        <v>45488</v>
      </c>
      <c r="M12685" t="s">
        <v>77</v>
      </c>
      <c r="N12685" t="s">
        <v>79</v>
      </c>
      <c r="O12685">
        <v>2026</v>
      </c>
      <c r="P12685" s="2">
        <v>2</v>
      </c>
      <c r="Q12685" t="s">
        <v>80</v>
      </c>
      <c r="R12685" s="8">
        <v>46267</v>
      </c>
      <c r="S12685" s="2">
        <v>1</v>
      </c>
      <c r="T12685" s="2" t="s">
        <v>81</v>
      </c>
    </row>
    <row r="12686" spans="1:20" x14ac:dyDescent="0.25">
      <c r="A12686">
        <v>1120706697</v>
      </c>
      <c r="B12686">
        <v>126633321</v>
      </c>
      <c r="C12686" t="s">
        <v>85</v>
      </c>
      <c r="D12686" t="s">
        <v>88</v>
      </c>
      <c r="E12686" t="s">
        <v>76</v>
      </c>
      <c r="F12686" s="7">
        <v>45127</v>
      </c>
      <c r="G12686" s="7">
        <v>45493</v>
      </c>
      <c r="H12686" t="s">
        <v>86</v>
      </c>
      <c r="I12686" t="s">
        <v>87</v>
      </c>
      <c r="J12686" s="7">
        <v>46148</v>
      </c>
      <c r="K12686" s="7">
        <v>46157</v>
      </c>
      <c r="L12686" s="7">
        <v>45493</v>
      </c>
      <c r="M12686" t="s">
        <v>86</v>
      </c>
      <c r="N12686" t="s">
        <v>79</v>
      </c>
      <c r="O12686">
        <v>2026</v>
      </c>
      <c r="P12686" s="2">
        <v>2</v>
      </c>
      <c r="Q12686" t="s">
        <v>80</v>
      </c>
      <c r="R12686" s="8">
        <v>46267</v>
      </c>
      <c r="S12686" s="2">
        <v>1</v>
      </c>
      <c r="T12686" s="2" t="s">
        <v>81</v>
      </c>
    </row>
    <row r="12687" spans="1:20" x14ac:dyDescent="0.25">
      <c r="A12687">
        <v>1120706928</v>
      </c>
      <c r="B12687">
        <v>126716020</v>
      </c>
      <c r="C12687" t="s">
        <v>85</v>
      </c>
      <c r="D12687" t="s">
        <v>88</v>
      </c>
      <c r="E12687" t="s">
        <v>76</v>
      </c>
      <c r="F12687" s="7">
        <v>45139</v>
      </c>
      <c r="G12687" s="7">
        <v>45505</v>
      </c>
      <c r="H12687" t="s">
        <v>86</v>
      </c>
      <c r="I12687" t="s">
        <v>87</v>
      </c>
      <c r="J12687" s="7">
        <v>46084</v>
      </c>
      <c r="K12687" s="7">
        <v>45139</v>
      </c>
      <c r="L12687" s="7">
        <v>45505</v>
      </c>
      <c r="M12687" t="s">
        <v>86</v>
      </c>
      <c r="N12687" t="s">
        <v>79</v>
      </c>
      <c r="O12687">
        <v>2026</v>
      </c>
      <c r="P12687" s="2">
        <v>2</v>
      </c>
      <c r="Q12687" t="s">
        <v>80</v>
      </c>
      <c r="R12687" s="8">
        <v>46267</v>
      </c>
      <c r="S12687" s="2">
        <v>1</v>
      </c>
      <c r="T12687" s="2" t="s">
        <v>81</v>
      </c>
    </row>
    <row r="12688" spans="1:20" x14ac:dyDescent="0.25">
      <c r="A12688">
        <v>1120706994</v>
      </c>
      <c r="B12688">
        <v>126742415</v>
      </c>
      <c r="C12688" t="s">
        <v>82</v>
      </c>
      <c r="D12688" t="s">
        <v>88</v>
      </c>
      <c r="E12688" t="s">
        <v>76</v>
      </c>
      <c r="F12688" s="7">
        <v>45142</v>
      </c>
      <c r="G12688" s="7">
        <v>45508</v>
      </c>
      <c r="H12688" t="s">
        <v>77</v>
      </c>
      <c r="I12688" t="s">
        <v>78</v>
      </c>
      <c r="J12688" s="7">
        <v>46163</v>
      </c>
      <c r="K12688" s="7">
        <v>45920</v>
      </c>
      <c r="L12688" s="7">
        <v>45508</v>
      </c>
      <c r="M12688" t="s">
        <v>77</v>
      </c>
      <c r="N12688" t="s">
        <v>79</v>
      </c>
      <c r="O12688">
        <v>2026</v>
      </c>
      <c r="P12688" s="2">
        <v>2</v>
      </c>
      <c r="Q12688" t="s">
        <v>80</v>
      </c>
      <c r="R12688" s="8">
        <v>46267</v>
      </c>
      <c r="S12688" s="2">
        <v>1</v>
      </c>
      <c r="T12688" s="2" t="s">
        <v>81</v>
      </c>
    </row>
    <row r="12689" spans="1:20" x14ac:dyDescent="0.25">
      <c r="A12689">
        <v>1120708177</v>
      </c>
      <c r="B12689">
        <v>127201957</v>
      </c>
      <c r="C12689" t="s">
        <v>74</v>
      </c>
      <c r="D12689" t="s">
        <v>88</v>
      </c>
      <c r="E12689" t="s">
        <v>76</v>
      </c>
      <c r="F12689" s="7">
        <v>45204</v>
      </c>
      <c r="G12689" s="7">
        <v>45570</v>
      </c>
      <c r="H12689" t="s">
        <v>86</v>
      </c>
      <c r="I12689" t="s">
        <v>87</v>
      </c>
      <c r="J12689" s="7"/>
      <c r="K12689" s="7">
        <v>45208</v>
      </c>
      <c r="L12689" s="7">
        <v>45570</v>
      </c>
      <c r="M12689" t="s">
        <v>86</v>
      </c>
      <c r="N12689"/>
      <c r="O12689">
        <v>2026</v>
      </c>
      <c r="P12689" s="2">
        <v>2</v>
      </c>
      <c r="Q12689" t="s">
        <v>80</v>
      </c>
      <c r="R12689" s="8">
        <v>46267</v>
      </c>
      <c r="S12689" s="2">
        <v>1</v>
      </c>
      <c r="T12689" s="2" t="s">
        <v>81</v>
      </c>
    </row>
    <row r="12690" spans="1:20" x14ac:dyDescent="0.25">
      <c r="A12690">
        <v>1120709226</v>
      </c>
      <c r="B12690">
        <v>128169364</v>
      </c>
      <c r="C12690" t="s">
        <v>74</v>
      </c>
      <c r="D12690" t="s">
        <v>88</v>
      </c>
      <c r="E12690" t="s">
        <v>76</v>
      </c>
      <c r="F12690" s="7">
        <v>45327</v>
      </c>
      <c r="G12690" s="7">
        <v>47154</v>
      </c>
      <c r="H12690" t="s">
        <v>86</v>
      </c>
      <c r="I12690" t="s">
        <v>87</v>
      </c>
      <c r="J12690" s="7"/>
      <c r="K12690" s="7">
        <v>45779</v>
      </c>
      <c r="L12690" s="7">
        <v>47154</v>
      </c>
      <c r="M12690" t="s">
        <v>86</v>
      </c>
      <c r="N12690"/>
      <c r="O12690">
        <v>2026</v>
      </c>
      <c r="P12690" s="2">
        <v>2</v>
      </c>
      <c r="Q12690" t="s">
        <v>80</v>
      </c>
      <c r="R12690" s="8">
        <v>46267</v>
      </c>
      <c r="S12690" s="2">
        <v>1</v>
      </c>
      <c r="T12690" s="2" t="s">
        <v>81</v>
      </c>
    </row>
    <row r="12691" spans="1:20" x14ac:dyDescent="0.25">
      <c r="A12691">
        <v>1120709529</v>
      </c>
      <c r="B12691">
        <v>128494957</v>
      </c>
      <c r="C12691" t="s">
        <v>98</v>
      </c>
      <c r="D12691" t="s">
        <v>83</v>
      </c>
      <c r="E12691" t="s">
        <v>76</v>
      </c>
      <c r="F12691" s="7">
        <v>45383</v>
      </c>
      <c r="G12691" s="7">
        <v>45563</v>
      </c>
      <c r="H12691" t="s">
        <v>77</v>
      </c>
      <c r="I12691" t="s">
        <v>78</v>
      </c>
      <c r="J12691" s="7">
        <v>45742</v>
      </c>
      <c r="K12691" s="7">
        <v>45392</v>
      </c>
      <c r="L12691" s="7">
        <v>45563</v>
      </c>
      <c r="M12691" t="s">
        <v>77</v>
      </c>
      <c r="N12691" t="s">
        <v>79</v>
      </c>
      <c r="O12691">
        <v>2026</v>
      </c>
      <c r="P12691" s="2">
        <v>2</v>
      </c>
      <c r="Q12691" t="s">
        <v>80</v>
      </c>
      <c r="R12691" s="8">
        <v>46267</v>
      </c>
      <c r="S12691" s="2">
        <v>1</v>
      </c>
      <c r="T12691" s="2" t="s">
        <v>81</v>
      </c>
    </row>
    <row r="12692" spans="1:20" x14ac:dyDescent="0.25">
      <c r="A12692">
        <v>1120709530</v>
      </c>
      <c r="B12692">
        <v>128494957</v>
      </c>
      <c r="C12692" t="s">
        <v>98</v>
      </c>
      <c r="D12692" t="s">
        <v>83</v>
      </c>
      <c r="E12692" t="s">
        <v>76</v>
      </c>
      <c r="F12692" s="7">
        <v>45383</v>
      </c>
      <c r="G12692" s="7">
        <v>45563</v>
      </c>
      <c r="H12692" t="s">
        <v>77</v>
      </c>
      <c r="I12692" t="s">
        <v>78</v>
      </c>
      <c r="J12692" s="7">
        <v>45742</v>
      </c>
      <c r="K12692" s="7">
        <v>45554</v>
      </c>
      <c r="L12692" s="7">
        <v>45563</v>
      </c>
      <c r="M12692" t="s">
        <v>77</v>
      </c>
      <c r="N12692" t="s">
        <v>79</v>
      </c>
      <c r="O12692">
        <v>2026</v>
      </c>
      <c r="P12692" s="2">
        <v>2</v>
      </c>
      <c r="Q12692" t="s">
        <v>80</v>
      </c>
      <c r="R12692" s="8">
        <v>46267</v>
      </c>
      <c r="S12692" s="2">
        <v>1</v>
      </c>
      <c r="T12692" s="2" t="s">
        <v>81</v>
      </c>
    </row>
    <row r="12693" spans="1:20" x14ac:dyDescent="0.25">
      <c r="A12693">
        <v>1120712227</v>
      </c>
      <c r="B12693">
        <v>130920612</v>
      </c>
      <c r="C12693" t="s">
        <v>82</v>
      </c>
      <c r="D12693" t="s">
        <v>88</v>
      </c>
      <c r="E12693" t="s">
        <v>76</v>
      </c>
      <c r="F12693" s="7">
        <v>45713</v>
      </c>
      <c r="G12693" s="7">
        <v>46078</v>
      </c>
      <c r="H12693" t="s">
        <v>77</v>
      </c>
      <c r="I12693" t="s">
        <v>78</v>
      </c>
      <c r="J12693" s="7"/>
      <c r="K12693" s="7">
        <v>45973</v>
      </c>
      <c r="L12693" s="7">
        <v>46078</v>
      </c>
      <c r="M12693" t="s">
        <v>77</v>
      </c>
      <c r="N12693"/>
      <c r="O12693">
        <v>2026</v>
      </c>
      <c r="P12693" s="2">
        <v>2</v>
      </c>
      <c r="Q12693" t="s">
        <v>80</v>
      </c>
      <c r="R12693" s="8">
        <v>46267</v>
      </c>
      <c r="S12693" s="2">
        <v>1</v>
      </c>
      <c r="T12693" s="2" t="s">
        <v>81</v>
      </c>
    </row>
    <row r="12694" spans="1:20" x14ac:dyDescent="0.25">
      <c r="A12694">
        <v>1120713424</v>
      </c>
      <c r="B12694">
        <v>131551321</v>
      </c>
      <c r="C12694" t="s">
        <v>82</v>
      </c>
      <c r="D12694" t="s">
        <v>88</v>
      </c>
      <c r="E12694" t="s">
        <v>76</v>
      </c>
      <c r="F12694" s="7">
        <v>45868</v>
      </c>
      <c r="G12694" s="7">
        <v>47694</v>
      </c>
      <c r="H12694" t="s">
        <v>77</v>
      </c>
      <c r="I12694" t="s">
        <v>89</v>
      </c>
      <c r="J12694" s="7">
        <v>46178</v>
      </c>
      <c r="K12694" s="7">
        <v>45876</v>
      </c>
      <c r="L12694" s="7">
        <v>47694</v>
      </c>
      <c r="M12694" t="s">
        <v>77</v>
      </c>
      <c r="N12694" t="s">
        <v>79</v>
      </c>
      <c r="O12694">
        <v>2026</v>
      </c>
      <c r="P12694" s="2">
        <v>2</v>
      </c>
      <c r="Q12694" t="s">
        <v>80</v>
      </c>
      <c r="R12694" s="8">
        <v>46267</v>
      </c>
      <c r="S12694" s="2">
        <v>1</v>
      </c>
      <c r="T12694" s="2" t="s">
        <v>81</v>
      </c>
    </row>
    <row r="12695" spans="1:20" x14ac:dyDescent="0.25">
      <c r="A12695">
        <v>1120713529</v>
      </c>
      <c r="B12695">
        <v>131599703</v>
      </c>
      <c r="C12695" t="s">
        <v>93</v>
      </c>
      <c r="D12695" t="s">
        <v>83</v>
      </c>
      <c r="E12695" t="s">
        <v>76</v>
      </c>
      <c r="F12695" s="7">
        <v>45881</v>
      </c>
      <c r="G12695" s="7">
        <v>46065</v>
      </c>
      <c r="H12695" t="s">
        <v>77</v>
      </c>
      <c r="I12695" t="s">
        <v>84</v>
      </c>
      <c r="J12695" s="7">
        <v>46148</v>
      </c>
      <c r="K12695" s="7">
        <v>45919</v>
      </c>
      <c r="L12695" s="7">
        <v>46065</v>
      </c>
      <c r="M12695" t="s">
        <v>77</v>
      </c>
      <c r="N12695" t="s">
        <v>79</v>
      </c>
      <c r="O12695">
        <v>2026</v>
      </c>
      <c r="P12695" s="2">
        <v>2</v>
      </c>
      <c r="Q12695" t="s">
        <v>80</v>
      </c>
      <c r="R12695" s="8">
        <v>46267</v>
      </c>
      <c r="S12695" s="2">
        <v>1</v>
      </c>
      <c r="T12695" s="2" t="s">
        <v>81</v>
      </c>
    </row>
    <row r="12696" spans="1:20" x14ac:dyDescent="0.25">
      <c r="A12696">
        <v>1120715905</v>
      </c>
      <c r="B12696">
        <v>111629528</v>
      </c>
      <c r="C12696" t="s">
        <v>82</v>
      </c>
      <c r="D12696" t="s">
        <v>83</v>
      </c>
      <c r="E12696" t="s">
        <v>76</v>
      </c>
      <c r="F12696" s="7">
        <v>42488</v>
      </c>
      <c r="G12696" s="7">
        <v>44314</v>
      </c>
      <c r="H12696" t="s">
        <v>77</v>
      </c>
      <c r="I12696" t="s">
        <v>84</v>
      </c>
      <c r="J12696" s="7">
        <v>45855</v>
      </c>
      <c r="K12696" s="7">
        <v>43642</v>
      </c>
      <c r="L12696" s="7">
        <v>44314</v>
      </c>
      <c r="M12696" t="s">
        <v>77</v>
      </c>
      <c r="N12696" t="s">
        <v>79</v>
      </c>
      <c r="O12696">
        <v>2026</v>
      </c>
      <c r="P12696" s="2">
        <v>2</v>
      </c>
      <c r="Q12696" t="s">
        <v>80</v>
      </c>
      <c r="R12696" s="8">
        <v>46267</v>
      </c>
      <c r="S12696" s="2">
        <v>1</v>
      </c>
      <c r="T12696" s="2" t="s">
        <v>81</v>
      </c>
    </row>
    <row r="12697" spans="1:20" x14ac:dyDescent="0.25">
      <c r="A12697">
        <v>1120716166</v>
      </c>
      <c r="B12697">
        <v>112170996</v>
      </c>
      <c r="C12697" t="s">
        <v>96</v>
      </c>
      <c r="D12697" t="s">
        <v>83</v>
      </c>
      <c r="E12697" t="s">
        <v>76</v>
      </c>
      <c r="F12697" s="7">
        <v>42667</v>
      </c>
      <c r="G12697" s="7">
        <v>44284</v>
      </c>
      <c r="H12697" t="s">
        <v>77</v>
      </c>
      <c r="I12697" t="s">
        <v>78</v>
      </c>
      <c r="J12697" s="7">
        <v>45905</v>
      </c>
      <c r="K12697" s="7">
        <v>43658</v>
      </c>
      <c r="L12697" s="7">
        <v>44284</v>
      </c>
      <c r="M12697" t="s">
        <v>77</v>
      </c>
      <c r="N12697" t="s">
        <v>79</v>
      </c>
      <c r="O12697">
        <v>2026</v>
      </c>
      <c r="P12697" s="2">
        <v>2</v>
      </c>
      <c r="Q12697" t="s">
        <v>80</v>
      </c>
      <c r="R12697" s="8">
        <v>46267</v>
      </c>
      <c r="S12697" s="2">
        <v>1</v>
      </c>
      <c r="T12697" s="2" t="s">
        <v>81</v>
      </c>
    </row>
    <row r="12698" spans="1:20" x14ac:dyDescent="0.25">
      <c r="A12698">
        <v>1120716657</v>
      </c>
      <c r="B12698">
        <v>114573316</v>
      </c>
      <c r="C12698" t="s">
        <v>82</v>
      </c>
      <c r="D12698" t="s">
        <v>75</v>
      </c>
      <c r="E12698" t="s">
        <v>76</v>
      </c>
      <c r="F12698" s="7">
        <v>43224</v>
      </c>
      <c r="G12698" s="7">
        <v>45050</v>
      </c>
      <c r="H12698" t="s">
        <v>77</v>
      </c>
      <c r="I12698" t="s">
        <v>78</v>
      </c>
      <c r="J12698" s="7">
        <v>44741</v>
      </c>
      <c r="K12698" s="7">
        <v>43231</v>
      </c>
      <c r="L12698" s="7">
        <v>45050</v>
      </c>
      <c r="M12698" t="s">
        <v>77</v>
      </c>
      <c r="N12698" t="s">
        <v>92</v>
      </c>
      <c r="O12698">
        <v>2026</v>
      </c>
      <c r="P12698" s="2">
        <v>2</v>
      </c>
      <c r="Q12698" t="s">
        <v>80</v>
      </c>
      <c r="R12698" s="8">
        <v>46267</v>
      </c>
      <c r="S12698" s="2">
        <v>1</v>
      </c>
      <c r="T12698" s="2" t="s">
        <v>81</v>
      </c>
    </row>
    <row r="12699" spans="1:20" x14ac:dyDescent="0.25">
      <c r="A12699">
        <v>1120716754</v>
      </c>
      <c r="B12699">
        <v>115086498</v>
      </c>
      <c r="C12699" t="s">
        <v>82</v>
      </c>
      <c r="D12699" t="s">
        <v>75</v>
      </c>
      <c r="E12699" t="s">
        <v>76</v>
      </c>
      <c r="F12699" s="7">
        <v>43397</v>
      </c>
      <c r="G12699" s="7">
        <v>45222</v>
      </c>
      <c r="H12699" t="s">
        <v>77</v>
      </c>
      <c r="I12699" t="s">
        <v>78</v>
      </c>
      <c r="J12699" s="7">
        <v>45216</v>
      </c>
      <c r="K12699" s="7">
        <v>45978</v>
      </c>
      <c r="L12699" s="7">
        <v>45222</v>
      </c>
      <c r="M12699" t="s">
        <v>77</v>
      </c>
      <c r="N12699" t="s">
        <v>92</v>
      </c>
      <c r="O12699">
        <v>2026</v>
      </c>
      <c r="P12699" s="2">
        <v>2</v>
      </c>
      <c r="Q12699" t="s">
        <v>80</v>
      </c>
      <c r="R12699" s="8">
        <v>46267</v>
      </c>
      <c r="S12699" s="2">
        <v>1</v>
      </c>
      <c r="T12699" s="2" t="s">
        <v>81</v>
      </c>
    </row>
    <row r="12700" spans="1:20" x14ac:dyDescent="0.25">
      <c r="A12700">
        <v>1120716969</v>
      </c>
      <c r="B12700">
        <v>116954089</v>
      </c>
      <c r="C12700" t="s">
        <v>82</v>
      </c>
      <c r="D12700" t="s">
        <v>83</v>
      </c>
      <c r="E12700" t="s">
        <v>76</v>
      </c>
      <c r="F12700" s="7">
        <v>43559</v>
      </c>
      <c r="G12700" s="7">
        <v>43739</v>
      </c>
      <c r="H12700" t="s">
        <v>77</v>
      </c>
      <c r="I12700" t="s">
        <v>78</v>
      </c>
      <c r="J12700" s="7">
        <v>45760</v>
      </c>
      <c r="K12700" s="7">
        <v>43658</v>
      </c>
      <c r="L12700" s="7">
        <v>43739</v>
      </c>
      <c r="M12700" t="s">
        <v>77</v>
      </c>
      <c r="N12700" t="s">
        <v>79</v>
      </c>
      <c r="O12700">
        <v>2026</v>
      </c>
      <c r="P12700" s="2">
        <v>2</v>
      </c>
      <c r="Q12700" t="s">
        <v>80</v>
      </c>
      <c r="R12700" s="8">
        <v>46267</v>
      </c>
      <c r="S12700" s="2">
        <v>1</v>
      </c>
      <c r="T12700" s="2" t="s">
        <v>81</v>
      </c>
    </row>
    <row r="12701" spans="1:20" x14ac:dyDescent="0.25">
      <c r="A12701">
        <v>1120716989</v>
      </c>
      <c r="B12701">
        <v>116972176</v>
      </c>
      <c r="C12701" t="s">
        <v>97</v>
      </c>
      <c r="D12701" t="s">
        <v>88</v>
      </c>
      <c r="E12701" t="s">
        <v>76</v>
      </c>
      <c r="F12701" s="7">
        <v>43561</v>
      </c>
      <c r="G12701" s="7">
        <v>43927</v>
      </c>
      <c r="H12701" t="s">
        <v>77</v>
      </c>
      <c r="I12701" t="s">
        <v>78</v>
      </c>
      <c r="J12701" s="7">
        <v>45829</v>
      </c>
      <c r="K12701" s="7">
        <v>45968</v>
      </c>
      <c r="L12701" s="7">
        <v>43927</v>
      </c>
      <c r="M12701" t="s">
        <v>77</v>
      </c>
      <c r="N12701" t="s">
        <v>79</v>
      </c>
      <c r="O12701">
        <v>2026</v>
      </c>
      <c r="P12701" s="2">
        <v>2</v>
      </c>
      <c r="Q12701" t="s">
        <v>80</v>
      </c>
      <c r="R12701" s="8">
        <v>46267</v>
      </c>
      <c r="S12701" s="2">
        <v>1</v>
      </c>
      <c r="T12701" s="2" t="s">
        <v>81</v>
      </c>
    </row>
    <row r="12702" spans="1:20" x14ac:dyDescent="0.25">
      <c r="A12702">
        <v>1120716991</v>
      </c>
      <c r="B12702">
        <v>116974094</v>
      </c>
      <c r="C12702" t="s">
        <v>82</v>
      </c>
      <c r="D12702" t="s">
        <v>83</v>
      </c>
      <c r="E12702" t="s">
        <v>76</v>
      </c>
      <c r="F12702" s="7">
        <v>43562</v>
      </c>
      <c r="G12702" s="7">
        <v>43742</v>
      </c>
      <c r="H12702" t="s">
        <v>77</v>
      </c>
      <c r="I12702" t="s">
        <v>78</v>
      </c>
      <c r="J12702" s="7">
        <v>45437</v>
      </c>
      <c r="K12702" s="7">
        <v>43667</v>
      </c>
      <c r="L12702" s="7">
        <v>43742</v>
      </c>
      <c r="M12702" t="s">
        <v>77</v>
      </c>
      <c r="N12702" t="s">
        <v>79</v>
      </c>
      <c r="O12702">
        <v>2026</v>
      </c>
      <c r="P12702" s="2">
        <v>2</v>
      </c>
      <c r="Q12702" t="s">
        <v>80</v>
      </c>
      <c r="R12702" s="8">
        <v>46267</v>
      </c>
      <c r="S12702" s="2">
        <v>1</v>
      </c>
      <c r="T12702" s="2" t="s">
        <v>81</v>
      </c>
    </row>
    <row r="12703" spans="1:20" x14ac:dyDescent="0.25">
      <c r="A12703">
        <v>1120717014</v>
      </c>
      <c r="B12703">
        <v>116990826</v>
      </c>
      <c r="C12703" t="s">
        <v>74</v>
      </c>
      <c r="D12703" t="s">
        <v>83</v>
      </c>
      <c r="E12703" t="s">
        <v>76</v>
      </c>
      <c r="F12703" s="7">
        <v>43564</v>
      </c>
      <c r="G12703" s="7">
        <v>43747</v>
      </c>
      <c r="H12703" t="s">
        <v>77</v>
      </c>
      <c r="I12703" t="s">
        <v>78</v>
      </c>
      <c r="J12703" s="7">
        <v>45542</v>
      </c>
      <c r="K12703" s="7">
        <v>45748</v>
      </c>
      <c r="L12703" s="7">
        <v>43747</v>
      </c>
      <c r="M12703" t="s">
        <v>77</v>
      </c>
      <c r="N12703" t="s">
        <v>79</v>
      </c>
      <c r="O12703">
        <v>2026</v>
      </c>
      <c r="P12703" s="2">
        <v>2</v>
      </c>
      <c r="Q12703" t="s">
        <v>80</v>
      </c>
      <c r="R12703" s="8">
        <v>46267</v>
      </c>
      <c r="S12703" s="2">
        <v>1</v>
      </c>
      <c r="T12703" s="2" t="s">
        <v>81</v>
      </c>
    </row>
    <row r="12704" spans="1:20" x14ac:dyDescent="0.25">
      <c r="A12704">
        <v>1120717032</v>
      </c>
      <c r="B12704">
        <v>117011021</v>
      </c>
      <c r="C12704" t="s">
        <v>82</v>
      </c>
      <c r="D12704" t="s">
        <v>88</v>
      </c>
      <c r="E12704" t="s">
        <v>76</v>
      </c>
      <c r="F12704" s="7">
        <v>43566</v>
      </c>
      <c r="G12704" s="7">
        <v>43932</v>
      </c>
      <c r="H12704" t="s">
        <v>77</v>
      </c>
      <c r="I12704" t="s">
        <v>84</v>
      </c>
      <c r="J12704" s="7">
        <v>45525</v>
      </c>
      <c r="K12704" s="7">
        <v>45925</v>
      </c>
      <c r="L12704" s="7">
        <v>43932</v>
      </c>
      <c r="M12704" t="s">
        <v>77</v>
      </c>
      <c r="N12704" t="s">
        <v>79</v>
      </c>
      <c r="O12704">
        <v>2026</v>
      </c>
      <c r="P12704" s="2">
        <v>2</v>
      </c>
      <c r="Q12704" t="s">
        <v>80</v>
      </c>
      <c r="R12704" s="8">
        <v>46267</v>
      </c>
      <c r="S12704" s="2">
        <v>1</v>
      </c>
      <c r="T12704" s="2" t="s">
        <v>81</v>
      </c>
    </row>
    <row r="12705" spans="1:20" x14ac:dyDescent="0.25">
      <c r="A12705">
        <v>1120717035</v>
      </c>
      <c r="B12705">
        <v>117011810</v>
      </c>
      <c r="C12705" t="s">
        <v>82</v>
      </c>
      <c r="D12705" t="s">
        <v>88</v>
      </c>
      <c r="E12705" t="s">
        <v>76</v>
      </c>
      <c r="F12705" s="7">
        <v>43566</v>
      </c>
      <c r="G12705" s="7">
        <v>43932</v>
      </c>
      <c r="H12705" t="s">
        <v>77</v>
      </c>
      <c r="I12705" t="s">
        <v>84</v>
      </c>
      <c r="J12705" s="7">
        <v>45546</v>
      </c>
      <c r="K12705" s="7">
        <v>45925</v>
      </c>
      <c r="L12705" s="7">
        <v>43932</v>
      </c>
      <c r="M12705" t="s">
        <v>77</v>
      </c>
      <c r="N12705" t="s">
        <v>79</v>
      </c>
      <c r="O12705">
        <v>2026</v>
      </c>
      <c r="P12705" s="2">
        <v>2</v>
      </c>
      <c r="Q12705" t="s">
        <v>80</v>
      </c>
      <c r="R12705" s="8">
        <v>46267</v>
      </c>
      <c r="S12705" s="2">
        <v>1</v>
      </c>
      <c r="T12705" s="2" t="s">
        <v>81</v>
      </c>
    </row>
    <row r="12706" spans="1:20" x14ac:dyDescent="0.25">
      <c r="A12706">
        <v>1120717051</v>
      </c>
      <c r="B12706">
        <v>117024382</v>
      </c>
      <c r="C12706" t="s">
        <v>82</v>
      </c>
      <c r="D12706" t="s">
        <v>83</v>
      </c>
      <c r="E12706" t="s">
        <v>76</v>
      </c>
      <c r="F12706" s="7">
        <v>43568</v>
      </c>
      <c r="G12706" s="7">
        <v>43751</v>
      </c>
      <c r="H12706" t="s">
        <v>77</v>
      </c>
      <c r="I12706" t="s">
        <v>84</v>
      </c>
      <c r="J12706" s="7">
        <v>45498</v>
      </c>
      <c r="K12706" s="7">
        <v>45748</v>
      </c>
      <c r="L12706" s="7">
        <v>43751</v>
      </c>
      <c r="M12706" t="s">
        <v>77</v>
      </c>
      <c r="N12706" t="s">
        <v>79</v>
      </c>
      <c r="O12706">
        <v>2026</v>
      </c>
      <c r="P12706" s="2">
        <v>2</v>
      </c>
      <c r="Q12706" t="s">
        <v>80</v>
      </c>
      <c r="R12706" s="8">
        <v>46267</v>
      </c>
      <c r="S12706" s="2">
        <v>1</v>
      </c>
      <c r="T12706" s="2" t="s">
        <v>81</v>
      </c>
    </row>
    <row r="12707" spans="1:20" x14ac:dyDescent="0.25">
      <c r="A12707">
        <v>1120717099</v>
      </c>
      <c r="B12707">
        <v>117071777</v>
      </c>
      <c r="C12707" t="s">
        <v>91</v>
      </c>
      <c r="D12707" t="s">
        <v>83</v>
      </c>
      <c r="E12707" t="s">
        <v>76</v>
      </c>
      <c r="F12707" s="7">
        <v>43575</v>
      </c>
      <c r="G12707" s="7">
        <v>43758</v>
      </c>
      <c r="H12707" t="s">
        <v>77</v>
      </c>
      <c r="I12707" t="s">
        <v>78</v>
      </c>
      <c r="J12707" s="7">
        <v>45972</v>
      </c>
      <c r="K12707" s="7">
        <v>43701</v>
      </c>
      <c r="L12707" s="7">
        <v>43758</v>
      </c>
      <c r="M12707" t="s">
        <v>77</v>
      </c>
      <c r="N12707" t="s">
        <v>79</v>
      </c>
      <c r="O12707">
        <v>2026</v>
      </c>
      <c r="P12707" s="2">
        <v>2</v>
      </c>
      <c r="Q12707" t="s">
        <v>80</v>
      </c>
      <c r="R12707" s="8">
        <v>46267</v>
      </c>
      <c r="S12707" s="2">
        <v>1</v>
      </c>
      <c r="T12707" s="2" t="s">
        <v>81</v>
      </c>
    </row>
    <row r="12708" spans="1:20" x14ac:dyDescent="0.25">
      <c r="A12708">
        <v>1120717173</v>
      </c>
      <c r="B12708">
        <v>117135942</v>
      </c>
      <c r="C12708" t="s">
        <v>82</v>
      </c>
      <c r="D12708" t="s">
        <v>75</v>
      </c>
      <c r="E12708" t="s">
        <v>76</v>
      </c>
      <c r="F12708" s="7">
        <v>43586</v>
      </c>
      <c r="G12708" s="7">
        <v>43952</v>
      </c>
      <c r="H12708" t="s">
        <v>77</v>
      </c>
      <c r="I12708" t="s">
        <v>78</v>
      </c>
      <c r="J12708" s="7">
        <v>46148</v>
      </c>
      <c r="K12708" s="7">
        <v>45057</v>
      </c>
      <c r="L12708" s="7">
        <v>43952</v>
      </c>
      <c r="M12708" t="s">
        <v>77</v>
      </c>
      <c r="N12708" t="s">
        <v>79</v>
      </c>
      <c r="O12708">
        <v>2026</v>
      </c>
      <c r="P12708" s="2">
        <v>2</v>
      </c>
      <c r="Q12708" t="s">
        <v>80</v>
      </c>
      <c r="R12708" s="8">
        <v>46267</v>
      </c>
      <c r="S12708" s="2">
        <v>1</v>
      </c>
      <c r="T12708" s="2" t="s">
        <v>81</v>
      </c>
    </row>
    <row r="12709" spans="1:20" x14ac:dyDescent="0.25">
      <c r="A12709">
        <v>1120717221</v>
      </c>
      <c r="B12709">
        <v>117183266</v>
      </c>
      <c r="C12709" t="s">
        <v>98</v>
      </c>
      <c r="D12709" t="s">
        <v>83</v>
      </c>
      <c r="E12709" t="s">
        <v>76</v>
      </c>
      <c r="F12709" s="7">
        <v>43593</v>
      </c>
      <c r="G12709" s="7">
        <v>43777</v>
      </c>
      <c r="H12709" t="s">
        <v>77</v>
      </c>
      <c r="I12709" t="s">
        <v>78</v>
      </c>
      <c r="J12709" s="7">
        <v>45536</v>
      </c>
      <c r="K12709" s="7">
        <v>45713</v>
      </c>
      <c r="L12709" s="7">
        <v>43777</v>
      </c>
      <c r="M12709" t="s">
        <v>77</v>
      </c>
      <c r="N12709" t="s">
        <v>79</v>
      </c>
      <c r="O12709">
        <v>2026</v>
      </c>
      <c r="P12709" s="2">
        <v>2</v>
      </c>
      <c r="Q12709" t="s">
        <v>80</v>
      </c>
      <c r="R12709" s="8">
        <v>46267</v>
      </c>
      <c r="S12709" s="2">
        <v>1</v>
      </c>
      <c r="T12709" s="2" t="s">
        <v>81</v>
      </c>
    </row>
    <row r="12710" spans="1:20" x14ac:dyDescent="0.25">
      <c r="A12710">
        <v>1120717226</v>
      </c>
      <c r="B12710">
        <v>117185938</v>
      </c>
      <c r="C12710" t="s">
        <v>82</v>
      </c>
      <c r="D12710" t="s">
        <v>83</v>
      </c>
      <c r="E12710" t="s">
        <v>76</v>
      </c>
      <c r="F12710" s="7">
        <v>43593</v>
      </c>
      <c r="G12710" s="7">
        <v>43773</v>
      </c>
      <c r="H12710" t="s">
        <v>77</v>
      </c>
      <c r="I12710" t="s">
        <v>84</v>
      </c>
      <c r="J12710" s="7">
        <v>45487</v>
      </c>
      <c r="K12710" s="7">
        <v>43658</v>
      </c>
      <c r="L12710" s="7">
        <v>43773</v>
      </c>
      <c r="M12710" t="s">
        <v>77</v>
      </c>
      <c r="N12710" t="s">
        <v>79</v>
      </c>
      <c r="O12710">
        <v>2026</v>
      </c>
      <c r="P12710" s="2">
        <v>2</v>
      </c>
      <c r="Q12710" t="s">
        <v>80</v>
      </c>
      <c r="R12710" s="8">
        <v>46267</v>
      </c>
      <c r="S12710" s="2">
        <v>1</v>
      </c>
      <c r="T12710" s="2" t="s">
        <v>81</v>
      </c>
    </row>
    <row r="12711" spans="1:20" x14ac:dyDescent="0.25">
      <c r="A12711">
        <v>1120717258</v>
      </c>
      <c r="B12711">
        <v>117224732</v>
      </c>
      <c r="C12711" t="s">
        <v>82</v>
      </c>
      <c r="D12711" t="s">
        <v>88</v>
      </c>
      <c r="E12711" t="s">
        <v>76</v>
      </c>
      <c r="F12711" s="7">
        <v>43598</v>
      </c>
      <c r="G12711" s="7">
        <v>43964</v>
      </c>
      <c r="H12711" t="s">
        <v>77</v>
      </c>
      <c r="I12711" t="s">
        <v>78</v>
      </c>
      <c r="J12711" s="7">
        <v>45166</v>
      </c>
      <c r="K12711" s="7">
        <v>44295</v>
      </c>
      <c r="L12711" s="7">
        <v>43964</v>
      </c>
      <c r="M12711" t="s">
        <v>77</v>
      </c>
      <c r="N12711" t="s">
        <v>92</v>
      </c>
      <c r="O12711">
        <v>2026</v>
      </c>
      <c r="P12711" s="2">
        <v>2</v>
      </c>
      <c r="Q12711" t="s">
        <v>80</v>
      </c>
      <c r="R12711" s="8">
        <v>46267</v>
      </c>
      <c r="S12711" s="2">
        <v>1</v>
      </c>
      <c r="T12711" s="2" t="s">
        <v>81</v>
      </c>
    </row>
    <row r="12712" spans="1:20" x14ac:dyDescent="0.25">
      <c r="A12712">
        <v>1120717513</v>
      </c>
      <c r="B12712">
        <v>117723663</v>
      </c>
      <c r="C12712" t="s">
        <v>82</v>
      </c>
      <c r="D12712" t="s">
        <v>88</v>
      </c>
      <c r="E12712" t="s">
        <v>76</v>
      </c>
      <c r="F12712" s="7">
        <v>43684</v>
      </c>
      <c r="G12712" s="7">
        <v>44050</v>
      </c>
      <c r="H12712" t="s">
        <v>77</v>
      </c>
      <c r="I12712" t="s">
        <v>78</v>
      </c>
      <c r="J12712" s="7">
        <v>45463</v>
      </c>
      <c r="K12712" s="7">
        <v>45748</v>
      </c>
      <c r="L12712" s="7">
        <v>44050</v>
      </c>
      <c r="M12712" t="s">
        <v>77</v>
      </c>
      <c r="N12712" t="s">
        <v>79</v>
      </c>
      <c r="O12712">
        <v>2026</v>
      </c>
      <c r="P12712" s="2">
        <v>2</v>
      </c>
      <c r="Q12712" t="s">
        <v>80</v>
      </c>
      <c r="R12712" s="8">
        <v>46267</v>
      </c>
      <c r="S12712" s="2">
        <v>1</v>
      </c>
      <c r="T12712" s="2" t="s">
        <v>81</v>
      </c>
    </row>
    <row r="12713" spans="1:20" x14ac:dyDescent="0.25">
      <c r="A12713">
        <v>1120717522</v>
      </c>
      <c r="B12713">
        <v>117771540</v>
      </c>
      <c r="C12713" t="s">
        <v>82</v>
      </c>
      <c r="D12713" t="s">
        <v>75</v>
      </c>
      <c r="E12713" t="s">
        <v>76</v>
      </c>
      <c r="F12713" s="7">
        <v>43693</v>
      </c>
      <c r="G12713" s="7">
        <v>44058</v>
      </c>
      <c r="H12713" t="s">
        <v>77</v>
      </c>
      <c r="I12713" t="s">
        <v>78</v>
      </c>
      <c r="J12713" s="7">
        <v>44744</v>
      </c>
      <c r="K12713" s="7">
        <v>44237</v>
      </c>
      <c r="L12713" s="7">
        <v>44058</v>
      </c>
      <c r="M12713" t="s">
        <v>77</v>
      </c>
      <c r="N12713" t="s">
        <v>92</v>
      </c>
      <c r="O12713">
        <v>2026</v>
      </c>
      <c r="P12713" s="2">
        <v>2</v>
      </c>
      <c r="Q12713" t="s">
        <v>80</v>
      </c>
      <c r="R12713" s="8">
        <v>46267</v>
      </c>
      <c r="S12713" s="2">
        <v>1</v>
      </c>
      <c r="T12713" s="2" t="s">
        <v>81</v>
      </c>
    </row>
    <row r="12714" spans="1:20" x14ac:dyDescent="0.25">
      <c r="A12714">
        <v>1120717797</v>
      </c>
      <c r="B12714">
        <v>118997428</v>
      </c>
      <c r="C12714" t="s">
        <v>98</v>
      </c>
      <c r="D12714" t="s">
        <v>88</v>
      </c>
      <c r="E12714" t="s">
        <v>76</v>
      </c>
      <c r="F12714" s="7">
        <v>43958</v>
      </c>
      <c r="G12714" s="7">
        <v>44323</v>
      </c>
      <c r="H12714" t="s">
        <v>77</v>
      </c>
      <c r="I12714" t="s">
        <v>78</v>
      </c>
      <c r="J12714" s="7">
        <v>45498</v>
      </c>
      <c r="K12714" s="7">
        <v>44113</v>
      </c>
      <c r="L12714" s="7">
        <v>44323</v>
      </c>
      <c r="M12714" t="s">
        <v>77</v>
      </c>
      <c r="N12714" t="s">
        <v>79</v>
      </c>
      <c r="O12714">
        <v>2026</v>
      </c>
      <c r="P12714" s="2">
        <v>2</v>
      </c>
      <c r="Q12714" t="s">
        <v>80</v>
      </c>
      <c r="R12714" s="8">
        <v>46267</v>
      </c>
      <c r="S12714" s="2">
        <v>1</v>
      </c>
      <c r="T12714" s="2" t="s">
        <v>81</v>
      </c>
    </row>
    <row r="12715" spans="1:20" x14ac:dyDescent="0.25">
      <c r="A12715">
        <v>1120717798</v>
      </c>
      <c r="B12715">
        <v>118997428</v>
      </c>
      <c r="C12715" t="s">
        <v>98</v>
      </c>
      <c r="D12715" t="s">
        <v>88</v>
      </c>
      <c r="E12715" t="s">
        <v>76</v>
      </c>
      <c r="F12715" s="7">
        <v>43958</v>
      </c>
      <c r="G12715" s="7">
        <v>44323</v>
      </c>
      <c r="H12715" t="s">
        <v>77</v>
      </c>
      <c r="I12715" t="s">
        <v>78</v>
      </c>
      <c r="J12715" s="7">
        <v>45498</v>
      </c>
      <c r="K12715" s="7">
        <v>45538</v>
      </c>
      <c r="L12715" s="7">
        <v>44323</v>
      </c>
      <c r="M12715" t="s">
        <v>77</v>
      </c>
      <c r="N12715" t="s">
        <v>79</v>
      </c>
      <c r="O12715">
        <v>2026</v>
      </c>
      <c r="P12715" s="2">
        <v>2</v>
      </c>
      <c r="Q12715" t="s">
        <v>80</v>
      </c>
      <c r="R12715" s="8">
        <v>46267</v>
      </c>
      <c r="S12715" s="2">
        <v>1</v>
      </c>
      <c r="T12715" s="2" t="s">
        <v>81</v>
      </c>
    </row>
    <row r="12716" spans="1:20" x14ac:dyDescent="0.25">
      <c r="A12716">
        <v>1120717955</v>
      </c>
      <c r="B12716">
        <v>119196776</v>
      </c>
      <c r="C12716" t="s">
        <v>85</v>
      </c>
      <c r="D12716" t="s">
        <v>75</v>
      </c>
      <c r="E12716" t="s">
        <v>76</v>
      </c>
      <c r="F12716" s="7">
        <v>44004</v>
      </c>
      <c r="G12716" s="7">
        <v>44369</v>
      </c>
      <c r="H12716" t="s">
        <v>86</v>
      </c>
      <c r="I12716" t="s">
        <v>87</v>
      </c>
      <c r="J12716" s="7">
        <v>45685</v>
      </c>
      <c r="K12716" s="7">
        <v>44168</v>
      </c>
      <c r="L12716" s="7">
        <v>44369</v>
      </c>
      <c r="M12716" t="s">
        <v>86</v>
      </c>
      <c r="N12716" t="s">
        <v>79</v>
      </c>
      <c r="O12716">
        <v>2026</v>
      </c>
      <c r="P12716" s="2">
        <v>2</v>
      </c>
      <c r="Q12716" t="s">
        <v>80</v>
      </c>
      <c r="R12716" s="8">
        <v>46267</v>
      </c>
      <c r="S12716" s="2">
        <v>1</v>
      </c>
      <c r="T12716" s="2" t="s">
        <v>81</v>
      </c>
    </row>
    <row r="12717" spans="1:20" x14ac:dyDescent="0.25">
      <c r="A12717">
        <v>1120718233</v>
      </c>
      <c r="B12717">
        <v>119517782</v>
      </c>
      <c r="C12717" t="s">
        <v>74</v>
      </c>
      <c r="D12717" t="s">
        <v>75</v>
      </c>
      <c r="E12717" t="s">
        <v>76</v>
      </c>
      <c r="F12717" s="7">
        <v>44040</v>
      </c>
      <c r="G12717" s="7">
        <v>44405</v>
      </c>
      <c r="H12717" t="s">
        <v>86</v>
      </c>
      <c r="I12717" t="s">
        <v>87</v>
      </c>
      <c r="J12717" s="7">
        <v>45826</v>
      </c>
      <c r="K12717" s="7">
        <v>44172</v>
      </c>
      <c r="L12717" s="7">
        <v>44405</v>
      </c>
      <c r="M12717" t="s">
        <v>86</v>
      </c>
      <c r="N12717" t="s">
        <v>79</v>
      </c>
      <c r="O12717">
        <v>2026</v>
      </c>
      <c r="P12717" s="2">
        <v>2</v>
      </c>
      <c r="Q12717" t="s">
        <v>80</v>
      </c>
      <c r="R12717" s="8">
        <v>46267</v>
      </c>
      <c r="S12717" s="2">
        <v>1</v>
      </c>
      <c r="T12717" s="2" t="s">
        <v>81</v>
      </c>
    </row>
    <row r="12718" spans="1:20" x14ac:dyDescent="0.25">
      <c r="A12718">
        <v>1120718418</v>
      </c>
      <c r="B12718">
        <v>119621393</v>
      </c>
      <c r="C12718" t="s">
        <v>82</v>
      </c>
      <c r="D12718" t="s">
        <v>88</v>
      </c>
      <c r="E12718" t="s">
        <v>76</v>
      </c>
      <c r="F12718" s="7">
        <v>44058</v>
      </c>
      <c r="G12718" s="7">
        <v>44423</v>
      </c>
      <c r="H12718" t="s">
        <v>77</v>
      </c>
      <c r="I12718" t="s">
        <v>78</v>
      </c>
      <c r="J12718" s="7">
        <v>46136</v>
      </c>
      <c r="K12718" s="7">
        <v>46143</v>
      </c>
      <c r="L12718" s="7">
        <v>44423</v>
      </c>
      <c r="M12718" t="s">
        <v>77</v>
      </c>
      <c r="N12718" t="s">
        <v>79</v>
      </c>
      <c r="O12718">
        <v>2026</v>
      </c>
      <c r="P12718" s="2">
        <v>2</v>
      </c>
      <c r="Q12718" t="s">
        <v>80</v>
      </c>
      <c r="R12718" s="8">
        <v>46267</v>
      </c>
      <c r="S12718" s="2">
        <v>1</v>
      </c>
      <c r="T12718" s="2" t="s">
        <v>81</v>
      </c>
    </row>
    <row r="12719" spans="1:20" x14ac:dyDescent="0.25">
      <c r="A12719">
        <v>1120718755</v>
      </c>
      <c r="B12719">
        <v>119781201</v>
      </c>
      <c r="C12719" t="s">
        <v>74</v>
      </c>
      <c r="D12719" t="s">
        <v>75</v>
      </c>
      <c r="E12719" t="s">
        <v>76</v>
      </c>
      <c r="F12719" s="7">
        <v>44091</v>
      </c>
      <c r="G12719" s="7">
        <v>45917</v>
      </c>
      <c r="H12719" t="s">
        <v>77</v>
      </c>
      <c r="I12719" t="s">
        <v>78</v>
      </c>
      <c r="J12719" s="7">
        <v>45717</v>
      </c>
      <c r="K12719" s="7">
        <v>44155</v>
      </c>
      <c r="L12719" s="7">
        <v>45917</v>
      </c>
      <c r="M12719" t="s">
        <v>77</v>
      </c>
      <c r="N12719" t="s">
        <v>79</v>
      </c>
      <c r="O12719">
        <v>2026</v>
      </c>
      <c r="P12719" s="2">
        <v>2</v>
      </c>
      <c r="Q12719" t="s">
        <v>80</v>
      </c>
      <c r="R12719" s="8">
        <v>46267</v>
      </c>
      <c r="S12719" s="2">
        <v>1</v>
      </c>
      <c r="T12719" s="2" t="s">
        <v>81</v>
      </c>
    </row>
    <row r="12720" spans="1:20" x14ac:dyDescent="0.25">
      <c r="A12720">
        <v>1120719064</v>
      </c>
      <c r="B12720">
        <v>119975034</v>
      </c>
      <c r="C12720" t="s">
        <v>74</v>
      </c>
      <c r="D12720" t="s">
        <v>75</v>
      </c>
      <c r="E12720" t="s">
        <v>76</v>
      </c>
      <c r="F12720" s="7">
        <v>44138</v>
      </c>
      <c r="G12720" s="7">
        <v>44503</v>
      </c>
      <c r="H12720" t="s">
        <v>86</v>
      </c>
      <c r="I12720" t="s">
        <v>87</v>
      </c>
      <c r="J12720" s="7">
        <v>45714</v>
      </c>
      <c r="K12720" s="7">
        <v>46101</v>
      </c>
      <c r="L12720" s="7">
        <v>44503</v>
      </c>
      <c r="M12720" t="s">
        <v>86</v>
      </c>
      <c r="N12720" t="s">
        <v>79</v>
      </c>
      <c r="O12720">
        <v>2026</v>
      </c>
      <c r="P12720" s="2">
        <v>2</v>
      </c>
      <c r="Q12720" t="s">
        <v>80</v>
      </c>
      <c r="R12720" s="8">
        <v>46267</v>
      </c>
      <c r="S12720" s="2">
        <v>1</v>
      </c>
      <c r="T12720" s="2" t="s">
        <v>81</v>
      </c>
    </row>
    <row r="12721" spans="1:20" x14ac:dyDescent="0.25">
      <c r="A12721">
        <v>1120719131</v>
      </c>
      <c r="B12721">
        <v>120008738</v>
      </c>
      <c r="C12721" t="s">
        <v>74</v>
      </c>
      <c r="D12721" t="s">
        <v>75</v>
      </c>
      <c r="E12721" t="s">
        <v>76</v>
      </c>
      <c r="F12721" s="7">
        <v>44145</v>
      </c>
      <c r="G12721" s="7">
        <v>44510</v>
      </c>
      <c r="H12721" t="s">
        <v>77</v>
      </c>
      <c r="I12721" t="s">
        <v>78</v>
      </c>
      <c r="J12721" s="7">
        <v>45920</v>
      </c>
      <c r="K12721" s="7">
        <v>46120</v>
      </c>
      <c r="L12721" s="7">
        <v>44510</v>
      </c>
      <c r="M12721" t="s">
        <v>77</v>
      </c>
      <c r="N12721" t="s">
        <v>79</v>
      </c>
      <c r="O12721">
        <v>2026</v>
      </c>
      <c r="P12721" s="2">
        <v>2</v>
      </c>
      <c r="Q12721" t="s">
        <v>80</v>
      </c>
      <c r="R12721" s="8">
        <v>46267</v>
      </c>
      <c r="S12721" s="2">
        <v>1</v>
      </c>
      <c r="T12721" s="2" t="s">
        <v>81</v>
      </c>
    </row>
    <row r="12722" spans="1:20" x14ac:dyDescent="0.25">
      <c r="A12722">
        <v>1120719243</v>
      </c>
      <c r="B12722">
        <v>120095384</v>
      </c>
      <c r="C12722" t="s">
        <v>74</v>
      </c>
      <c r="D12722" t="s">
        <v>75</v>
      </c>
      <c r="E12722" t="s">
        <v>76</v>
      </c>
      <c r="F12722" s="7">
        <v>44160</v>
      </c>
      <c r="G12722" s="7">
        <v>44525</v>
      </c>
      <c r="H12722" t="s">
        <v>86</v>
      </c>
      <c r="I12722" t="s">
        <v>87</v>
      </c>
      <c r="J12722" s="7">
        <v>45919</v>
      </c>
      <c r="K12722" s="7">
        <v>46071</v>
      </c>
      <c r="L12722" s="7">
        <v>44525</v>
      </c>
      <c r="M12722" t="s">
        <v>86</v>
      </c>
      <c r="N12722" t="s">
        <v>79</v>
      </c>
      <c r="O12722">
        <v>2026</v>
      </c>
      <c r="P12722" s="2">
        <v>2</v>
      </c>
      <c r="Q12722" t="s">
        <v>80</v>
      </c>
      <c r="R12722" s="8">
        <v>46267</v>
      </c>
      <c r="S12722" s="2">
        <v>1</v>
      </c>
      <c r="T12722" s="2" t="s">
        <v>81</v>
      </c>
    </row>
    <row r="12723" spans="1:20" x14ac:dyDescent="0.25">
      <c r="A12723">
        <v>1120719310</v>
      </c>
      <c r="B12723">
        <v>120243457</v>
      </c>
      <c r="C12723" t="s">
        <v>82</v>
      </c>
      <c r="D12723" t="s">
        <v>75</v>
      </c>
      <c r="E12723" t="s">
        <v>76</v>
      </c>
      <c r="F12723" s="7">
        <v>44196</v>
      </c>
      <c r="G12723" s="7">
        <v>46022</v>
      </c>
      <c r="H12723" t="s">
        <v>77</v>
      </c>
      <c r="I12723" t="s">
        <v>78</v>
      </c>
      <c r="J12723" s="7">
        <v>44859</v>
      </c>
      <c r="K12723" s="7">
        <v>44196</v>
      </c>
      <c r="L12723" s="7">
        <v>46022</v>
      </c>
      <c r="M12723" t="s">
        <v>77</v>
      </c>
      <c r="N12723" t="s">
        <v>92</v>
      </c>
      <c r="O12723">
        <v>2026</v>
      </c>
      <c r="P12723" s="2">
        <v>2</v>
      </c>
      <c r="Q12723" t="s">
        <v>80</v>
      </c>
      <c r="R12723" s="8">
        <v>46267</v>
      </c>
      <c r="S12723" s="2">
        <v>1</v>
      </c>
      <c r="T12723" s="2" t="s">
        <v>81</v>
      </c>
    </row>
    <row r="12724" spans="1:20" x14ac:dyDescent="0.25">
      <c r="A12724">
        <v>1120719316</v>
      </c>
      <c r="B12724">
        <v>120347895</v>
      </c>
      <c r="C12724" t="s">
        <v>74</v>
      </c>
      <c r="D12724" t="s">
        <v>83</v>
      </c>
      <c r="E12724" t="s">
        <v>76</v>
      </c>
      <c r="F12724" s="7">
        <v>44201</v>
      </c>
      <c r="G12724" s="7">
        <v>44382</v>
      </c>
      <c r="H12724" t="s">
        <v>77</v>
      </c>
      <c r="I12724" t="s">
        <v>78</v>
      </c>
      <c r="J12724" s="7">
        <v>44362</v>
      </c>
      <c r="K12724" s="7">
        <v>46111</v>
      </c>
      <c r="L12724" s="7">
        <v>44382</v>
      </c>
      <c r="M12724" t="s">
        <v>77</v>
      </c>
      <c r="N12724" t="s">
        <v>92</v>
      </c>
      <c r="O12724">
        <v>2026</v>
      </c>
      <c r="P12724" s="2">
        <v>2</v>
      </c>
      <c r="Q12724" t="s">
        <v>80</v>
      </c>
      <c r="R12724" s="8">
        <v>46267</v>
      </c>
      <c r="S12724" s="2">
        <v>1</v>
      </c>
      <c r="T12724" s="2" t="s">
        <v>81</v>
      </c>
    </row>
    <row r="12725" spans="1:20" x14ac:dyDescent="0.25">
      <c r="A12725">
        <v>1120719350</v>
      </c>
      <c r="B12725">
        <v>120606389</v>
      </c>
      <c r="C12725" t="s">
        <v>82</v>
      </c>
      <c r="D12725" t="s">
        <v>83</v>
      </c>
      <c r="E12725" t="s">
        <v>76</v>
      </c>
      <c r="F12725" s="7">
        <v>44260</v>
      </c>
      <c r="G12725" s="7">
        <v>46086</v>
      </c>
      <c r="H12725" t="s">
        <v>77</v>
      </c>
      <c r="I12725" t="s">
        <v>84</v>
      </c>
      <c r="J12725" s="7">
        <v>45437</v>
      </c>
      <c r="K12725" s="7">
        <v>45145</v>
      </c>
      <c r="L12725" s="7">
        <v>46086</v>
      </c>
      <c r="M12725" t="s">
        <v>77</v>
      </c>
      <c r="N12725" t="s">
        <v>79</v>
      </c>
      <c r="O12725">
        <v>2026</v>
      </c>
      <c r="P12725" s="2">
        <v>2</v>
      </c>
      <c r="Q12725" t="s">
        <v>80</v>
      </c>
      <c r="R12725" s="8">
        <v>46267</v>
      </c>
      <c r="S12725" s="2">
        <v>1</v>
      </c>
      <c r="T12725" s="2" t="s">
        <v>81</v>
      </c>
    </row>
    <row r="12726" spans="1:20" x14ac:dyDescent="0.25">
      <c r="A12726">
        <v>1120719409</v>
      </c>
      <c r="B12726">
        <v>120737632</v>
      </c>
      <c r="C12726" t="s">
        <v>90</v>
      </c>
      <c r="D12726" t="s">
        <v>75</v>
      </c>
      <c r="E12726" t="s">
        <v>76</v>
      </c>
      <c r="F12726" s="7">
        <v>44288</v>
      </c>
      <c r="G12726" s="7">
        <v>46114</v>
      </c>
      <c r="H12726" t="s">
        <v>77</v>
      </c>
      <c r="I12726" t="s">
        <v>78</v>
      </c>
      <c r="J12726" s="7">
        <v>46148</v>
      </c>
      <c r="K12726" s="7">
        <v>46058</v>
      </c>
      <c r="L12726" s="7">
        <v>46114</v>
      </c>
      <c r="M12726" t="s">
        <v>77</v>
      </c>
      <c r="N12726" t="s">
        <v>79</v>
      </c>
      <c r="O12726">
        <v>2026</v>
      </c>
      <c r="P12726" s="2">
        <v>2</v>
      </c>
      <c r="Q12726" t="s">
        <v>80</v>
      </c>
      <c r="R12726" s="8">
        <v>46267</v>
      </c>
      <c r="S12726" s="2">
        <v>1</v>
      </c>
      <c r="T12726" s="2" t="s">
        <v>81</v>
      </c>
    </row>
    <row r="12727" spans="1:20" x14ac:dyDescent="0.25">
      <c r="A12727">
        <v>1120719440</v>
      </c>
      <c r="B12727">
        <v>120770706</v>
      </c>
      <c r="C12727" t="s">
        <v>96</v>
      </c>
      <c r="D12727" t="s">
        <v>75</v>
      </c>
      <c r="E12727" t="s">
        <v>76</v>
      </c>
      <c r="F12727" s="7">
        <v>44295</v>
      </c>
      <c r="G12727" s="7">
        <v>44660</v>
      </c>
      <c r="H12727" t="s">
        <v>86</v>
      </c>
      <c r="I12727" t="s">
        <v>87</v>
      </c>
      <c r="J12727" s="7">
        <v>46101</v>
      </c>
      <c r="K12727" s="7">
        <v>46107</v>
      </c>
      <c r="L12727" s="7">
        <v>44660</v>
      </c>
      <c r="M12727" t="s">
        <v>86</v>
      </c>
      <c r="N12727" t="s">
        <v>79</v>
      </c>
      <c r="O12727">
        <v>2026</v>
      </c>
      <c r="P12727" s="2">
        <v>2</v>
      </c>
      <c r="Q12727" t="s">
        <v>80</v>
      </c>
      <c r="R12727" s="8">
        <v>46267</v>
      </c>
      <c r="S12727" s="2">
        <v>1</v>
      </c>
      <c r="T12727" s="2" t="s">
        <v>81</v>
      </c>
    </row>
    <row r="12728" spans="1:20" x14ac:dyDescent="0.25">
      <c r="A12728">
        <v>1120719665</v>
      </c>
      <c r="B12728">
        <v>121335346</v>
      </c>
      <c r="C12728" t="s">
        <v>93</v>
      </c>
      <c r="D12728" t="s">
        <v>75</v>
      </c>
      <c r="E12728" t="s">
        <v>76</v>
      </c>
      <c r="F12728" s="7">
        <v>44330</v>
      </c>
      <c r="G12728" s="7">
        <v>44695</v>
      </c>
      <c r="H12728" t="s">
        <v>77</v>
      </c>
      <c r="I12728" t="s">
        <v>78</v>
      </c>
      <c r="J12728" s="7">
        <v>45093</v>
      </c>
      <c r="K12728" s="7">
        <v>45915</v>
      </c>
      <c r="L12728" s="7">
        <v>44695</v>
      </c>
      <c r="M12728" t="s">
        <v>77</v>
      </c>
      <c r="N12728" t="s">
        <v>92</v>
      </c>
      <c r="O12728">
        <v>2026</v>
      </c>
      <c r="P12728" s="2">
        <v>2</v>
      </c>
      <c r="Q12728" t="s">
        <v>80</v>
      </c>
      <c r="R12728" s="8">
        <v>46267</v>
      </c>
      <c r="S12728" s="2">
        <v>1</v>
      </c>
      <c r="T12728" s="2" t="s">
        <v>81</v>
      </c>
    </row>
    <row r="12729" spans="1:20" x14ac:dyDescent="0.25">
      <c r="A12729">
        <v>1120719702</v>
      </c>
      <c r="B12729">
        <v>121380435</v>
      </c>
      <c r="C12729" t="s">
        <v>82</v>
      </c>
      <c r="D12729" t="s">
        <v>83</v>
      </c>
      <c r="E12729" t="s">
        <v>76</v>
      </c>
      <c r="F12729" s="7">
        <v>44338</v>
      </c>
      <c r="G12729" s="7">
        <v>44522</v>
      </c>
      <c r="H12729" t="s">
        <v>77</v>
      </c>
      <c r="I12729" t="s">
        <v>78</v>
      </c>
      <c r="J12729" s="7">
        <v>45953</v>
      </c>
      <c r="K12729" s="7">
        <v>45894</v>
      </c>
      <c r="L12729" s="7">
        <v>44522</v>
      </c>
      <c r="M12729" t="s">
        <v>77</v>
      </c>
      <c r="N12729" t="s">
        <v>79</v>
      </c>
      <c r="O12729">
        <v>2026</v>
      </c>
      <c r="P12729" s="2">
        <v>2</v>
      </c>
      <c r="Q12729" t="s">
        <v>80</v>
      </c>
      <c r="R12729" s="8">
        <v>46267</v>
      </c>
      <c r="S12729" s="2">
        <v>1</v>
      </c>
      <c r="T12729" s="2" t="s">
        <v>81</v>
      </c>
    </row>
    <row r="12730" spans="1:20" x14ac:dyDescent="0.25">
      <c r="A12730">
        <v>1120719801</v>
      </c>
      <c r="B12730">
        <v>121472109</v>
      </c>
      <c r="C12730" t="s">
        <v>82</v>
      </c>
      <c r="D12730" t="s">
        <v>83</v>
      </c>
      <c r="E12730" t="s">
        <v>76</v>
      </c>
      <c r="F12730" s="7">
        <v>44351</v>
      </c>
      <c r="G12730" s="7">
        <v>44534</v>
      </c>
      <c r="H12730" t="s">
        <v>77</v>
      </c>
      <c r="I12730" t="s">
        <v>78</v>
      </c>
      <c r="J12730" s="7">
        <v>45468</v>
      </c>
      <c r="K12730" s="7">
        <v>45748</v>
      </c>
      <c r="L12730" s="7">
        <v>44534</v>
      </c>
      <c r="M12730" t="s">
        <v>77</v>
      </c>
      <c r="N12730" t="s">
        <v>79</v>
      </c>
      <c r="O12730">
        <v>2026</v>
      </c>
      <c r="P12730" s="2">
        <v>2</v>
      </c>
      <c r="Q12730" t="s">
        <v>80</v>
      </c>
      <c r="R12730" s="8">
        <v>46267</v>
      </c>
      <c r="S12730" s="2">
        <v>1</v>
      </c>
      <c r="T12730" s="2" t="s">
        <v>81</v>
      </c>
    </row>
    <row r="12731" spans="1:20" x14ac:dyDescent="0.25">
      <c r="A12731">
        <v>1120720375</v>
      </c>
      <c r="B12731">
        <v>121854751</v>
      </c>
      <c r="C12731" t="s">
        <v>74</v>
      </c>
      <c r="D12731" t="s">
        <v>75</v>
      </c>
      <c r="E12731" t="s">
        <v>76</v>
      </c>
      <c r="F12731" s="7">
        <v>44413</v>
      </c>
      <c r="G12731" s="7">
        <v>46239</v>
      </c>
      <c r="H12731" t="s">
        <v>77</v>
      </c>
      <c r="I12731" t="s">
        <v>78</v>
      </c>
      <c r="J12731" s="7"/>
      <c r="K12731" s="7">
        <v>46029</v>
      </c>
      <c r="L12731" s="7">
        <v>46239</v>
      </c>
      <c r="M12731" t="s">
        <v>77</v>
      </c>
      <c r="N12731"/>
      <c r="O12731">
        <v>2026</v>
      </c>
      <c r="P12731" s="2">
        <v>2</v>
      </c>
      <c r="Q12731" t="s">
        <v>80</v>
      </c>
      <c r="R12731" s="8">
        <v>46267</v>
      </c>
      <c r="S12731" s="2">
        <v>1</v>
      </c>
      <c r="T12731" s="2" t="s">
        <v>81</v>
      </c>
    </row>
    <row r="12732" spans="1:20" x14ac:dyDescent="0.25">
      <c r="A12732">
        <v>1120720950</v>
      </c>
      <c r="B12732">
        <v>122110019</v>
      </c>
      <c r="C12732" t="s">
        <v>74</v>
      </c>
      <c r="D12732" t="s">
        <v>75</v>
      </c>
      <c r="E12732" t="s">
        <v>76</v>
      </c>
      <c r="F12732" s="7">
        <v>44406</v>
      </c>
      <c r="G12732" s="7">
        <v>44771</v>
      </c>
      <c r="H12732" t="s">
        <v>86</v>
      </c>
      <c r="I12732" t="s">
        <v>87</v>
      </c>
      <c r="J12732" s="7">
        <v>46162</v>
      </c>
      <c r="K12732" s="7">
        <v>44470</v>
      </c>
      <c r="L12732" s="7">
        <v>44771</v>
      </c>
      <c r="M12732" t="s">
        <v>86</v>
      </c>
      <c r="N12732" t="s">
        <v>79</v>
      </c>
      <c r="O12732">
        <v>2026</v>
      </c>
      <c r="P12732" s="2">
        <v>2</v>
      </c>
      <c r="Q12732" t="s">
        <v>80</v>
      </c>
      <c r="R12732" s="8">
        <v>46267</v>
      </c>
      <c r="S12732" s="2">
        <v>1</v>
      </c>
      <c r="T12732" s="2" t="s">
        <v>81</v>
      </c>
    </row>
    <row r="12733" spans="1:20" x14ac:dyDescent="0.25">
      <c r="A12733">
        <v>1120721409</v>
      </c>
      <c r="B12733">
        <v>122281379</v>
      </c>
      <c r="C12733" t="s">
        <v>96</v>
      </c>
      <c r="D12733" t="s">
        <v>75</v>
      </c>
      <c r="E12733" t="s">
        <v>76</v>
      </c>
      <c r="F12733" s="7">
        <v>44501</v>
      </c>
      <c r="G12733" s="7">
        <v>44866</v>
      </c>
      <c r="H12733" t="s">
        <v>86</v>
      </c>
      <c r="I12733" t="s">
        <v>87</v>
      </c>
      <c r="J12733" s="7"/>
      <c r="K12733" s="7">
        <v>46006</v>
      </c>
      <c r="L12733" s="7">
        <v>44866</v>
      </c>
      <c r="M12733" t="s">
        <v>86</v>
      </c>
      <c r="N12733"/>
      <c r="O12733">
        <v>2026</v>
      </c>
      <c r="P12733" s="2">
        <v>2</v>
      </c>
      <c r="Q12733" t="s">
        <v>80</v>
      </c>
      <c r="R12733" s="8">
        <v>46267</v>
      </c>
      <c r="S12733" s="2">
        <v>1</v>
      </c>
      <c r="T12733" s="2" t="s">
        <v>81</v>
      </c>
    </row>
    <row r="12734" spans="1:20" x14ac:dyDescent="0.25">
      <c r="A12734">
        <v>1120721892</v>
      </c>
      <c r="B12734">
        <v>122512604</v>
      </c>
      <c r="C12734" t="s">
        <v>74</v>
      </c>
      <c r="D12734" t="s">
        <v>83</v>
      </c>
      <c r="E12734" t="s">
        <v>76</v>
      </c>
      <c r="F12734" s="7">
        <v>44441</v>
      </c>
      <c r="G12734" s="7">
        <v>44806</v>
      </c>
      <c r="H12734" t="s">
        <v>77</v>
      </c>
      <c r="I12734" t="s">
        <v>84</v>
      </c>
      <c r="J12734" s="7">
        <v>45426</v>
      </c>
      <c r="K12734" s="7">
        <v>45689</v>
      </c>
      <c r="L12734" s="7">
        <v>44806</v>
      </c>
      <c r="M12734" t="s">
        <v>77</v>
      </c>
      <c r="N12734" t="s">
        <v>79</v>
      </c>
      <c r="O12734">
        <v>2026</v>
      </c>
      <c r="P12734" s="2">
        <v>2</v>
      </c>
      <c r="Q12734" t="s">
        <v>80</v>
      </c>
      <c r="R12734" s="8">
        <v>46267</v>
      </c>
      <c r="S12734" s="2">
        <v>1</v>
      </c>
      <c r="T12734" s="2" t="s">
        <v>81</v>
      </c>
    </row>
    <row r="12735" spans="1:20" x14ac:dyDescent="0.25">
      <c r="A12735">
        <v>1120721893</v>
      </c>
      <c r="B12735">
        <v>122512604</v>
      </c>
      <c r="C12735" t="s">
        <v>74</v>
      </c>
      <c r="D12735" t="s">
        <v>83</v>
      </c>
      <c r="E12735" t="s">
        <v>76</v>
      </c>
      <c r="F12735" s="7">
        <v>44441</v>
      </c>
      <c r="G12735" s="7">
        <v>44806</v>
      </c>
      <c r="H12735" t="s">
        <v>77</v>
      </c>
      <c r="I12735" t="s">
        <v>84</v>
      </c>
      <c r="J12735" s="7">
        <v>45426</v>
      </c>
      <c r="K12735" s="7">
        <v>45934</v>
      </c>
      <c r="L12735" s="7">
        <v>44806</v>
      </c>
      <c r="M12735" t="s">
        <v>77</v>
      </c>
      <c r="N12735" t="s">
        <v>79</v>
      </c>
      <c r="O12735">
        <v>2026</v>
      </c>
      <c r="P12735" s="2">
        <v>2</v>
      </c>
      <c r="Q12735" t="s">
        <v>80</v>
      </c>
      <c r="R12735" s="8">
        <v>46267</v>
      </c>
      <c r="S12735" s="2">
        <v>1</v>
      </c>
      <c r="T12735" s="2" t="s">
        <v>81</v>
      </c>
    </row>
    <row r="12736" spans="1:20" x14ac:dyDescent="0.25">
      <c r="A12736">
        <v>1120721992</v>
      </c>
      <c r="B12736">
        <v>123162898</v>
      </c>
      <c r="C12736" t="s">
        <v>82</v>
      </c>
      <c r="D12736" t="s">
        <v>88</v>
      </c>
      <c r="E12736" t="s">
        <v>76</v>
      </c>
      <c r="F12736" s="7">
        <v>44641</v>
      </c>
      <c r="G12736" s="7">
        <v>45006</v>
      </c>
      <c r="H12736" t="s">
        <v>77</v>
      </c>
      <c r="I12736" t="s">
        <v>78</v>
      </c>
      <c r="J12736" s="7">
        <v>46175</v>
      </c>
      <c r="K12736" s="7">
        <v>45829</v>
      </c>
      <c r="L12736" s="7">
        <v>45006</v>
      </c>
      <c r="M12736" t="s">
        <v>77</v>
      </c>
      <c r="N12736" t="s">
        <v>79</v>
      </c>
      <c r="O12736">
        <v>2026</v>
      </c>
      <c r="P12736" s="2">
        <v>2</v>
      </c>
      <c r="Q12736" t="s">
        <v>80</v>
      </c>
      <c r="R12736" s="8">
        <v>46267</v>
      </c>
      <c r="S12736" s="2">
        <v>1</v>
      </c>
      <c r="T12736" s="2" t="s">
        <v>81</v>
      </c>
    </row>
    <row r="12737" spans="1:20" x14ac:dyDescent="0.25">
      <c r="A12737">
        <v>1120722243</v>
      </c>
      <c r="B12737">
        <v>123350319</v>
      </c>
      <c r="C12737" t="s">
        <v>82</v>
      </c>
      <c r="D12737" t="s">
        <v>83</v>
      </c>
      <c r="E12737" t="s">
        <v>76</v>
      </c>
      <c r="F12737" s="7">
        <v>44541</v>
      </c>
      <c r="G12737" s="7">
        <v>44723</v>
      </c>
      <c r="H12737" t="s">
        <v>77</v>
      </c>
      <c r="I12737" t="s">
        <v>78</v>
      </c>
      <c r="J12737" s="7">
        <v>45509</v>
      </c>
      <c r="K12737" s="7">
        <v>45541</v>
      </c>
      <c r="L12737" s="7">
        <v>44723</v>
      </c>
      <c r="M12737" t="s">
        <v>77</v>
      </c>
      <c r="N12737" t="s">
        <v>79</v>
      </c>
      <c r="O12737">
        <v>2026</v>
      </c>
      <c r="P12737" s="2">
        <v>2</v>
      </c>
      <c r="Q12737" t="s">
        <v>80</v>
      </c>
      <c r="R12737" s="8">
        <v>46267</v>
      </c>
      <c r="S12737" s="2">
        <v>1</v>
      </c>
      <c r="T12737" s="2" t="s">
        <v>81</v>
      </c>
    </row>
    <row r="12738" spans="1:20" x14ac:dyDescent="0.25">
      <c r="A12738">
        <v>1120722651</v>
      </c>
      <c r="B12738">
        <v>123595551</v>
      </c>
      <c r="C12738" t="s">
        <v>74</v>
      </c>
      <c r="D12738" t="s">
        <v>88</v>
      </c>
      <c r="E12738" t="s">
        <v>76</v>
      </c>
      <c r="F12738" s="7">
        <v>44695</v>
      </c>
      <c r="G12738" s="7">
        <v>45060</v>
      </c>
      <c r="H12738" t="s">
        <v>77</v>
      </c>
      <c r="I12738" t="s">
        <v>78</v>
      </c>
      <c r="J12738" s="7">
        <v>45899</v>
      </c>
      <c r="K12738" s="7">
        <v>45393</v>
      </c>
      <c r="L12738" s="7">
        <v>45060</v>
      </c>
      <c r="M12738" t="s">
        <v>77</v>
      </c>
      <c r="N12738" t="s">
        <v>79</v>
      </c>
      <c r="O12738">
        <v>2026</v>
      </c>
      <c r="P12738" s="2">
        <v>2</v>
      </c>
      <c r="Q12738" t="s">
        <v>80</v>
      </c>
      <c r="R12738" s="8">
        <v>46267</v>
      </c>
      <c r="S12738" s="2">
        <v>1</v>
      </c>
      <c r="T12738" s="2" t="s">
        <v>81</v>
      </c>
    </row>
    <row r="12739" spans="1:20" x14ac:dyDescent="0.25">
      <c r="A12739">
        <v>1120722865</v>
      </c>
      <c r="B12739">
        <v>123729878</v>
      </c>
      <c r="C12739" t="s">
        <v>95</v>
      </c>
      <c r="D12739" t="s">
        <v>88</v>
      </c>
      <c r="E12739" t="s">
        <v>76</v>
      </c>
      <c r="F12739" s="7">
        <v>44713</v>
      </c>
      <c r="G12739" s="7">
        <v>44896</v>
      </c>
      <c r="H12739" t="s">
        <v>86</v>
      </c>
      <c r="I12739" t="s">
        <v>87</v>
      </c>
      <c r="J12739" s="7">
        <v>46082</v>
      </c>
      <c r="K12739" s="7">
        <v>44713</v>
      </c>
      <c r="L12739" s="7">
        <v>44896</v>
      </c>
      <c r="M12739" t="s">
        <v>86</v>
      </c>
      <c r="N12739" t="s">
        <v>79</v>
      </c>
      <c r="O12739">
        <v>2026</v>
      </c>
      <c r="P12739" s="2">
        <v>2</v>
      </c>
      <c r="Q12739" t="s">
        <v>80</v>
      </c>
      <c r="R12739" s="8">
        <v>46267</v>
      </c>
      <c r="S12739" s="2">
        <v>1</v>
      </c>
      <c r="T12739" s="2" t="s">
        <v>81</v>
      </c>
    </row>
    <row r="12740" spans="1:20" x14ac:dyDescent="0.25">
      <c r="A12740">
        <v>1120722868</v>
      </c>
      <c r="B12740">
        <v>123730604</v>
      </c>
      <c r="C12740" t="s">
        <v>82</v>
      </c>
      <c r="D12740" t="s">
        <v>83</v>
      </c>
      <c r="E12740" t="s">
        <v>76</v>
      </c>
      <c r="F12740" s="7">
        <v>44713</v>
      </c>
      <c r="G12740" s="7">
        <v>44896</v>
      </c>
      <c r="H12740" t="s">
        <v>77</v>
      </c>
      <c r="I12740" t="s">
        <v>78</v>
      </c>
      <c r="J12740" s="7">
        <v>45935</v>
      </c>
      <c r="K12740" s="7">
        <v>45890</v>
      </c>
      <c r="L12740" s="7">
        <v>44896</v>
      </c>
      <c r="M12740" t="s">
        <v>77</v>
      </c>
      <c r="N12740" t="s">
        <v>79</v>
      </c>
      <c r="O12740">
        <v>2026</v>
      </c>
      <c r="P12740" s="2">
        <v>2</v>
      </c>
      <c r="Q12740" t="s">
        <v>80</v>
      </c>
      <c r="R12740" s="8">
        <v>46267</v>
      </c>
      <c r="S12740" s="2">
        <v>1</v>
      </c>
      <c r="T12740" s="2" t="s">
        <v>81</v>
      </c>
    </row>
    <row r="12741" spans="1:20" x14ac:dyDescent="0.25">
      <c r="A12741">
        <v>1120725569</v>
      </c>
      <c r="B12741">
        <v>124951601</v>
      </c>
      <c r="C12741" t="s">
        <v>82</v>
      </c>
      <c r="D12741" t="s">
        <v>88</v>
      </c>
      <c r="E12741" t="s">
        <v>76</v>
      </c>
      <c r="F12741" s="7">
        <v>44895</v>
      </c>
      <c r="G12741" s="7">
        <v>45260</v>
      </c>
      <c r="H12741" t="s">
        <v>77</v>
      </c>
      <c r="I12741" t="s">
        <v>84</v>
      </c>
      <c r="J12741" s="7">
        <v>45740</v>
      </c>
      <c r="K12741" s="7">
        <v>45562</v>
      </c>
      <c r="L12741" s="7">
        <v>45260</v>
      </c>
      <c r="M12741" t="s">
        <v>77</v>
      </c>
      <c r="N12741" t="s">
        <v>79</v>
      </c>
      <c r="O12741">
        <v>2026</v>
      </c>
      <c r="P12741" s="2">
        <v>2</v>
      </c>
      <c r="Q12741" t="s">
        <v>80</v>
      </c>
      <c r="R12741" s="8">
        <v>46267</v>
      </c>
      <c r="S12741" s="2">
        <v>1</v>
      </c>
      <c r="T12741" s="2" t="s">
        <v>81</v>
      </c>
    </row>
    <row r="12742" spans="1:20" x14ac:dyDescent="0.25">
      <c r="A12742">
        <v>1120725711</v>
      </c>
      <c r="B12742">
        <v>125800338</v>
      </c>
      <c r="C12742" t="s">
        <v>74</v>
      </c>
      <c r="D12742" t="s">
        <v>75</v>
      </c>
      <c r="E12742" t="s">
        <v>76</v>
      </c>
      <c r="F12742" s="7">
        <v>45021</v>
      </c>
      <c r="G12742" s="7">
        <v>45387</v>
      </c>
      <c r="H12742" t="s">
        <v>86</v>
      </c>
      <c r="I12742" t="s">
        <v>87</v>
      </c>
      <c r="J12742" s="7">
        <v>45454</v>
      </c>
      <c r="K12742" s="7">
        <v>45022</v>
      </c>
      <c r="L12742" s="7">
        <v>45387</v>
      </c>
      <c r="M12742" t="s">
        <v>86</v>
      </c>
      <c r="N12742" t="s">
        <v>79</v>
      </c>
      <c r="O12742">
        <v>2026</v>
      </c>
      <c r="P12742" s="2">
        <v>2</v>
      </c>
      <c r="Q12742" t="s">
        <v>80</v>
      </c>
      <c r="R12742" s="8">
        <v>46267</v>
      </c>
      <c r="S12742" s="2">
        <v>1</v>
      </c>
      <c r="T12742" s="2" t="s">
        <v>81</v>
      </c>
    </row>
    <row r="12743" spans="1:20" x14ac:dyDescent="0.25">
      <c r="A12743">
        <v>1120725959</v>
      </c>
      <c r="B12743">
        <v>125980836</v>
      </c>
      <c r="C12743" t="s">
        <v>74</v>
      </c>
      <c r="D12743" t="s">
        <v>88</v>
      </c>
      <c r="E12743" t="s">
        <v>76</v>
      </c>
      <c r="F12743" s="7">
        <v>45040</v>
      </c>
      <c r="G12743" s="7">
        <v>45406</v>
      </c>
      <c r="H12743" t="s">
        <v>77</v>
      </c>
      <c r="I12743" t="s">
        <v>78</v>
      </c>
      <c r="J12743" s="7">
        <v>46197</v>
      </c>
      <c r="K12743" s="7">
        <v>45748</v>
      </c>
      <c r="L12743" s="7">
        <v>45406</v>
      </c>
      <c r="M12743" t="s">
        <v>77</v>
      </c>
      <c r="N12743" t="s">
        <v>79</v>
      </c>
      <c r="O12743">
        <v>2026</v>
      </c>
      <c r="P12743" s="2">
        <v>2</v>
      </c>
      <c r="Q12743" t="s">
        <v>80</v>
      </c>
      <c r="R12743" s="8">
        <v>46267</v>
      </c>
      <c r="S12743" s="2">
        <v>1</v>
      </c>
      <c r="T12743" s="2" t="s">
        <v>81</v>
      </c>
    </row>
    <row r="12744" spans="1:20" x14ac:dyDescent="0.25">
      <c r="A12744">
        <v>1120726569</v>
      </c>
      <c r="B12744">
        <v>126276068</v>
      </c>
      <c r="C12744" t="s">
        <v>74</v>
      </c>
      <c r="D12744" t="s">
        <v>88</v>
      </c>
      <c r="E12744" t="s">
        <v>76</v>
      </c>
      <c r="F12744" s="7">
        <v>45079</v>
      </c>
      <c r="G12744" s="7">
        <v>45445</v>
      </c>
      <c r="H12744" t="s">
        <v>77</v>
      </c>
      <c r="I12744" t="s">
        <v>78</v>
      </c>
      <c r="J12744" s="7">
        <v>45437</v>
      </c>
      <c r="K12744" s="7">
        <v>46135</v>
      </c>
      <c r="L12744" s="7">
        <v>45445</v>
      </c>
      <c r="M12744" t="s">
        <v>77</v>
      </c>
      <c r="N12744" t="s">
        <v>79</v>
      </c>
      <c r="O12744">
        <v>2026</v>
      </c>
      <c r="P12744" s="2">
        <v>2</v>
      </c>
      <c r="Q12744" t="s">
        <v>80</v>
      </c>
      <c r="R12744" s="8">
        <v>46267</v>
      </c>
      <c r="S12744" s="2">
        <v>1</v>
      </c>
      <c r="T12744" s="2" t="s">
        <v>81</v>
      </c>
    </row>
    <row r="12745" spans="1:20" x14ac:dyDescent="0.25">
      <c r="A12745">
        <v>1120726656</v>
      </c>
      <c r="B12745">
        <v>126321160</v>
      </c>
      <c r="C12745" t="s">
        <v>91</v>
      </c>
      <c r="D12745" t="s">
        <v>88</v>
      </c>
      <c r="E12745" t="s">
        <v>76</v>
      </c>
      <c r="F12745" s="7">
        <v>45085</v>
      </c>
      <c r="G12745" s="7">
        <v>45451</v>
      </c>
      <c r="H12745" t="s">
        <v>77</v>
      </c>
      <c r="I12745" t="s">
        <v>89</v>
      </c>
      <c r="J12745" s="7">
        <v>46088</v>
      </c>
      <c r="K12745" s="7">
        <v>46091</v>
      </c>
      <c r="L12745" s="7">
        <v>45451</v>
      </c>
      <c r="M12745" t="s">
        <v>77</v>
      </c>
      <c r="N12745" t="s">
        <v>79</v>
      </c>
      <c r="O12745">
        <v>2026</v>
      </c>
      <c r="P12745" s="2">
        <v>2</v>
      </c>
      <c r="Q12745" t="s">
        <v>80</v>
      </c>
      <c r="R12745" s="8">
        <v>46267</v>
      </c>
      <c r="S12745" s="2">
        <v>1</v>
      </c>
      <c r="T12745" s="2" t="s">
        <v>81</v>
      </c>
    </row>
    <row r="12746" spans="1:20" x14ac:dyDescent="0.25">
      <c r="A12746">
        <v>1120726666</v>
      </c>
      <c r="B12746">
        <v>126322047</v>
      </c>
      <c r="C12746" t="s">
        <v>82</v>
      </c>
      <c r="D12746" t="s">
        <v>88</v>
      </c>
      <c r="E12746" t="s">
        <v>76</v>
      </c>
      <c r="F12746" s="7">
        <v>45085</v>
      </c>
      <c r="G12746" s="7">
        <v>45451</v>
      </c>
      <c r="H12746" t="s">
        <v>77</v>
      </c>
      <c r="I12746" t="s">
        <v>78</v>
      </c>
      <c r="J12746" s="7">
        <v>45458</v>
      </c>
      <c r="K12746" s="7">
        <v>45747</v>
      </c>
      <c r="L12746" s="7">
        <v>45451</v>
      </c>
      <c r="M12746" t="s">
        <v>77</v>
      </c>
      <c r="N12746" t="s">
        <v>79</v>
      </c>
      <c r="O12746">
        <v>2026</v>
      </c>
      <c r="P12746" s="2">
        <v>2</v>
      </c>
      <c r="Q12746" t="s">
        <v>80</v>
      </c>
      <c r="R12746" s="8">
        <v>46267</v>
      </c>
      <c r="S12746" s="2">
        <v>1</v>
      </c>
      <c r="T12746" s="2" t="s">
        <v>81</v>
      </c>
    </row>
    <row r="12747" spans="1:20" x14ac:dyDescent="0.25">
      <c r="A12747">
        <v>1120727060</v>
      </c>
      <c r="B12747">
        <v>126524460</v>
      </c>
      <c r="C12747" t="s">
        <v>98</v>
      </c>
      <c r="D12747" t="s">
        <v>88</v>
      </c>
      <c r="E12747" t="s">
        <v>76</v>
      </c>
      <c r="F12747" s="7">
        <v>45114</v>
      </c>
      <c r="G12747" s="7">
        <v>45480</v>
      </c>
      <c r="H12747" t="s">
        <v>77</v>
      </c>
      <c r="I12747" t="s">
        <v>78</v>
      </c>
      <c r="J12747" s="7">
        <v>45427</v>
      </c>
      <c r="K12747" s="7">
        <v>45535</v>
      </c>
      <c r="L12747" s="7">
        <v>45480</v>
      </c>
      <c r="M12747" t="s">
        <v>77</v>
      </c>
      <c r="N12747" t="s">
        <v>79</v>
      </c>
      <c r="O12747">
        <v>2026</v>
      </c>
      <c r="P12747" s="2">
        <v>2</v>
      </c>
      <c r="Q12747" t="s">
        <v>80</v>
      </c>
      <c r="R12747" s="8">
        <v>46267</v>
      </c>
      <c r="S12747" s="2">
        <v>1</v>
      </c>
      <c r="T12747" s="2" t="s">
        <v>81</v>
      </c>
    </row>
    <row r="12748" spans="1:20" x14ac:dyDescent="0.25">
      <c r="A12748">
        <v>1120727124</v>
      </c>
      <c r="B12748">
        <v>126564690</v>
      </c>
      <c r="C12748" t="s">
        <v>74</v>
      </c>
      <c r="D12748" t="s">
        <v>88</v>
      </c>
      <c r="E12748" t="s">
        <v>76</v>
      </c>
      <c r="F12748" s="7">
        <v>45118</v>
      </c>
      <c r="G12748" s="7">
        <v>46945</v>
      </c>
      <c r="H12748" t="s">
        <v>77</v>
      </c>
      <c r="I12748" t="s">
        <v>78</v>
      </c>
      <c r="J12748" s="7">
        <v>46187</v>
      </c>
      <c r="K12748" s="7">
        <v>46049</v>
      </c>
      <c r="L12748" s="7">
        <v>46945</v>
      </c>
      <c r="M12748" t="s">
        <v>77</v>
      </c>
      <c r="N12748" t="s">
        <v>79</v>
      </c>
      <c r="O12748">
        <v>2026</v>
      </c>
      <c r="P12748" s="2">
        <v>2</v>
      </c>
      <c r="Q12748" t="s">
        <v>80</v>
      </c>
      <c r="R12748" s="8">
        <v>46267</v>
      </c>
      <c r="S12748" s="2">
        <v>1</v>
      </c>
      <c r="T12748" s="2" t="s">
        <v>81</v>
      </c>
    </row>
    <row r="12749" spans="1:20" x14ac:dyDescent="0.25">
      <c r="A12749">
        <v>1120727170</v>
      </c>
      <c r="B12749">
        <v>126582472</v>
      </c>
      <c r="C12749" t="s">
        <v>85</v>
      </c>
      <c r="D12749" t="s">
        <v>88</v>
      </c>
      <c r="E12749" t="s">
        <v>76</v>
      </c>
      <c r="F12749" s="7">
        <v>45120</v>
      </c>
      <c r="G12749" s="7">
        <v>45486</v>
      </c>
      <c r="H12749" t="s">
        <v>77</v>
      </c>
      <c r="I12749" t="s">
        <v>84</v>
      </c>
      <c r="J12749" s="7">
        <v>45550</v>
      </c>
      <c r="K12749" s="7">
        <v>46031</v>
      </c>
      <c r="L12749" s="7">
        <v>45486</v>
      </c>
      <c r="M12749" t="s">
        <v>77</v>
      </c>
      <c r="N12749" t="s">
        <v>79</v>
      </c>
      <c r="O12749">
        <v>2026</v>
      </c>
      <c r="P12749" s="2">
        <v>2</v>
      </c>
      <c r="Q12749" t="s">
        <v>80</v>
      </c>
      <c r="R12749" s="8">
        <v>46267</v>
      </c>
      <c r="S12749" s="2">
        <v>1</v>
      </c>
      <c r="T12749" s="2" t="s">
        <v>81</v>
      </c>
    </row>
    <row r="12750" spans="1:20" x14ac:dyDescent="0.25">
      <c r="A12750">
        <v>1120727543</v>
      </c>
      <c r="B12750">
        <v>126710921</v>
      </c>
      <c r="C12750" t="s">
        <v>85</v>
      </c>
      <c r="D12750" t="s">
        <v>88</v>
      </c>
      <c r="E12750" t="s">
        <v>76</v>
      </c>
      <c r="F12750" s="7">
        <v>45138</v>
      </c>
      <c r="G12750" s="7">
        <v>45504</v>
      </c>
      <c r="H12750" t="s">
        <v>77</v>
      </c>
      <c r="I12750" t="s">
        <v>84</v>
      </c>
      <c r="J12750" s="7">
        <v>45803</v>
      </c>
      <c r="K12750" s="7">
        <v>45828</v>
      </c>
      <c r="L12750" s="7">
        <v>45504</v>
      </c>
      <c r="M12750" t="s">
        <v>77</v>
      </c>
      <c r="N12750" t="s">
        <v>79</v>
      </c>
      <c r="O12750">
        <v>2026</v>
      </c>
      <c r="P12750" s="2">
        <v>2</v>
      </c>
      <c r="Q12750" t="s">
        <v>80</v>
      </c>
      <c r="R12750" s="8">
        <v>46267</v>
      </c>
      <c r="S12750" s="2">
        <v>1</v>
      </c>
      <c r="T12750" s="2" t="s">
        <v>81</v>
      </c>
    </row>
    <row r="12751" spans="1:20" x14ac:dyDescent="0.25">
      <c r="A12751">
        <v>1120728243</v>
      </c>
      <c r="B12751">
        <v>126977635</v>
      </c>
      <c r="C12751" t="s">
        <v>98</v>
      </c>
      <c r="D12751" t="s">
        <v>88</v>
      </c>
      <c r="E12751" t="s">
        <v>76</v>
      </c>
      <c r="F12751" s="7">
        <v>45174</v>
      </c>
      <c r="G12751" s="7">
        <v>45540</v>
      </c>
      <c r="H12751" t="s">
        <v>86</v>
      </c>
      <c r="I12751" t="s">
        <v>87</v>
      </c>
      <c r="J12751" s="7"/>
      <c r="K12751" s="7">
        <v>45177</v>
      </c>
      <c r="L12751" s="7">
        <v>45540</v>
      </c>
      <c r="M12751" t="s">
        <v>86</v>
      </c>
      <c r="N12751"/>
      <c r="O12751">
        <v>2026</v>
      </c>
      <c r="P12751" s="2">
        <v>2</v>
      </c>
      <c r="Q12751" t="s">
        <v>80</v>
      </c>
      <c r="R12751" s="8">
        <v>46267</v>
      </c>
      <c r="S12751" s="2">
        <v>1</v>
      </c>
      <c r="T12751" s="2" t="s">
        <v>81</v>
      </c>
    </row>
    <row r="12752" spans="1:20" x14ac:dyDescent="0.25">
      <c r="A12752">
        <v>1120729665</v>
      </c>
      <c r="B12752">
        <v>127466770</v>
      </c>
      <c r="C12752" t="s">
        <v>85</v>
      </c>
      <c r="D12752" t="s">
        <v>75</v>
      </c>
      <c r="E12752" t="s">
        <v>76</v>
      </c>
      <c r="F12752" s="7">
        <v>45241</v>
      </c>
      <c r="G12752" s="7">
        <v>45607</v>
      </c>
      <c r="H12752" t="s">
        <v>86</v>
      </c>
      <c r="I12752" t="s">
        <v>87</v>
      </c>
      <c r="J12752" s="7"/>
      <c r="K12752" s="7">
        <v>46043</v>
      </c>
      <c r="L12752" s="7">
        <v>45607</v>
      </c>
      <c r="M12752" t="s">
        <v>86</v>
      </c>
      <c r="N12752"/>
      <c r="O12752">
        <v>2026</v>
      </c>
      <c r="P12752" s="2">
        <v>2</v>
      </c>
      <c r="Q12752" t="s">
        <v>80</v>
      </c>
      <c r="R12752" s="8">
        <v>46267</v>
      </c>
      <c r="S12752" s="2">
        <v>1</v>
      </c>
      <c r="T12752" s="2" t="s">
        <v>81</v>
      </c>
    </row>
    <row r="12753" spans="1:20" x14ac:dyDescent="0.25">
      <c r="A12753">
        <v>1120730107</v>
      </c>
      <c r="B12753">
        <v>128494986</v>
      </c>
      <c r="C12753" t="s">
        <v>82</v>
      </c>
      <c r="D12753" t="s">
        <v>88</v>
      </c>
      <c r="E12753" t="s">
        <v>76</v>
      </c>
      <c r="F12753" s="7">
        <v>45383</v>
      </c>
      <c r="G12753" s="7">
        <v>45748</v>
      </c>
      <c r="H12753" t="s">
        <v>77</v>
      </c>
      <c r="I12753" t="s">
        <v>84</v>
      </c>
      <c r="J12753" s="7"/>
      <c r="K12753" s="7">
        <v>45748</v>
      </c>
      <c r="L12753" s="7">
        <v>45748</v>
      </c>
      <c r="M12753" t="s">
        <v>77</v>
      </c>
      <c r="N12753"/>
      <c r="O12753">
        <v>2026</v>
      </c>
      <c r="P12753" s="2">
        <v>2</v>
      </c>
      <c r="Q12753" t="s">
        <v>80</v>
      </c>
      <c r="R12753" s="8">
        <v>46267</v>
      </c>
      <c r="S12753" s="2">
        <v>1</v>
      </c>
      <c r="T12753" s="2" t="s">
        <v>81</v>
      </c>
    </row>
    <row r="12754" spans="1:20" x14ac:dyDescent="0.25">
      <c r="A12754">
        <v>1120730108</v>
      </c>
      <c r="B12754">
        <v>128494986</v>
      </c>
      <c r="C12754" t="s">
        <v>82</v>
      </c>
      <c r="D12754" t="s">
        <v>88</v>
      </c>
      <c r="E12754" t="s">
        <v>76</v>
      </c>
      <c r="F12754" s="7">
        <v>45383</v>
      </c>
      <c r="G12754" s="7">
        <v>45748</v>
      </c>
      <c r="H12754" t="s">
        <v>77</v>
      </c>
      <c r="I12754" t="s">
        <v>84</v>
      </c>
      <c r="J12754" s="7"/>
      <c r="K12754" s="7">
        <v>46174</v>
      </c>
      <c r="L12754" s="7">
        <v>45748</v>
      </c>
      <c r="M12754" t="s">
        <v>77</v>
      </c>
      <c r="N12754"/>
      <c r="O12754">
        <v>2026</v>
      </c>
      <c r="P12754" s="2">
        <v>2</v>
      </c>
      <c r="Q12754" t="s">
        <v>80</v>
      </c>
      <c r="R12754" s="8">
        <v>46267</v>
      </c>
      <c r="S12754" s="2">
        <v>1</v>
      </c>
      <c r="T12754" s="2" t="s">
        <v>81</v>
      </c>
    </row>
    <row r="12755" spans="1:20" x14ac:dyDescent="0.25">
      <c r="A12755">
        <v>1120730288</v>
      </c>
      <c r="B12755">
        <v>128706609</v>
      </c>
      <c r="C12755" t="s">
        <v>82</v>
      </c>
      <c r="D12755" t="s">
        <v>88</v>
      </c>
      <c r="E12755" t="s">
        <v>76</v>
      </c>
      <c r="F12755" s="7">
        <v>45412</v>
      </c>
      <c r="G12755" s="7">
        <v>45777</v>
      </c>
      <c r="H12755" t="s">
        <v>77</v>
      </c>
      <c r="I12755" t="s">
        <v>78</v>
      </c>
      <c r="J12755" s="7">
        <v>46204</v>
      </c>
      <c r="K12755" s="7">
        <v>45747</v>
      </c>
      <c r="L12755" s="7">
        <v>45777</v>
      </c>
      <c r="M12755" t="s">
        <v>77</v>
      </c>
      <c r="N12755" t="s">
        <v>79</v>
      </c>
      <c r="O12755">
        <v>2026</v>
      </c>
      <c r="P12755" s="2">
        <v>2</v>
      </c>
      <c r="Q12755" t="s">
        <v>80</v>
      </c>
      <c r="R12755" s="8">
        <v>46267</v>
      </c>
      <c r="S12755" s="2">
        <v>1</v>
      </c>
      <c r="T12755" s="2" t="s">
        <v>81</v>
      </c>
    </row>
    <row r="12756" spans="1:20" x14ac:dyDescent="0.25">
      <c r="A12756">
        <v>1120730292</v>
      </c>
      <c r="B12756">
        <v>128706790</v>
      </c>
      <c r="C12756" t="s">
        <v>98</v>
      </c>
      <c r="D12756" t="s">
        <v>88</v>
      </c>
      <c r="E12756" t="s">
        <v>76</v>
      </c>
      <c r="F12756" s="7">
        <v>45413</v>
      </c>
      <c r="G12756" s="7">
        <v>45593</v>
      </c>
      <c r="H12756" t="s">
        <v>77</v>
      </c>
      <c r="I12756" t="s">
        <v>84</v>
      </c>
      <c r="J12756" s="7"/>
      <c r="K12756" s="7">
        <v>45747</v>
      </c>
      <c r="L12756" s="7">
        <v>45593</v>
      </c>
      <c r="M12756" t="s">
        <v>77</v>
      </c>
      <c r="N12756"/>
      <c r="O12756">
        <v>2026</v>
      </c>
      <c r="P12756" s="2">
        <v>2</v>
      </c>
      <c r="Q12756" t="s">
        <v>80</v>
      </c>
      <c r="R12756" s="8">
        <v>46267</v>
      </c>
      <c r="S12756" s="2">
        <v>1</v>
      </c>
      <c r="T12756" s="2" t="s">
        <v>81</v>
      </c>
    </row>
    <row r="12757" spans="1:20" x14ac:dyDescent="0.25">
      <c r="A12757">
        <v>1120730435</v>
      </c>
      <c r="B12757">
        <v>128840748</v>
      </c>
      <c r="C12757" t="s">
        <v>82</v>
      </c>
      <c r="D12757" t="s">
        <v>88</v>
      </c>
      <c r="E12757" t="s">
        <v>76</v>
      </c>
      <c r="F12757" s="7">
        <v>45434</v>
      </c>
      <c r="G12757" s="7">
        <v>47260</v>
      </c>
      <c r="H12757" t="s">
        <v>77</v>
      </c>
      <c r="I12757" t="s">
        <v>78</v>
      </c>
      <c r="J12757" s="7">
        <v>46157</v>
      </c>
      <c r="K12757" s="7">
        <v>45886</v>
      </c>
      <c r="L12757" s="7">
        <v>47260</v>
      </c>
      <c r="M12757" t="s">
        <v>77</v>
      </c>
      <c r="N12757" t="s">
        <v>79</v>
      </c>
      <c r="O12757">
        <v>2026</v>
      </c>
      <c r="P12757" s="2">
        <v>2</v>
      </c>
      <c r="Q12757" t="s">
        <v>80</v>
      </c>
      <c r="R12757" s="8">
        <v>46267</v>
      </c>
      <c r="S12757" s="2">
        <v>1</v>
      </c>
      <c r="T12757" s="2" t="s">
        <v>81</v>
      </c>
    </row>
    <row r="12758" spans="1:20" x14ac:dyDescent="0.25">
      <c r="A12758">
        <v>1120730445</v>
      </c>
      <c r="B12758">
        <v>128889496</v>
      </c>
      <c r="C12758" t="s">
        <v>82</v>
      </c>
      <c r="D12758" t="s">
        <v>88</v>
      </c>
      <c r="E12758" t="s">
        <v>76</v>
      </c>
      <c r="F12758" s="7">
        <v>45436</v>
      </c>
      <c r="G12758" s="7">
        <v>45801</v>
      </c>
      <c r="H12758" t="s">
        <v>77</v>
      </c>
      <c r="I12758" t="s">
        <v>78</v>
      </c>
      <c r="J12758" s="7"/>
      <c r="K12758" s="7">
        <v>45961</v>
      </c>
      <c r="L12758" s="7">
        <v>45801</v>
      </c>
      <c r="M12758" t="s">
        <v>77</v>
      </c>
      <c r="N12758"/>
      <c r="O12758">
        <v>2026</v>
      </c>
      <c r="P12758" s="2">
        <v>2</v>
      </c>
      <c r="Q12758" t="s">
        <v>80</v>
      </c>
      <c r="R12758" s="8">
        <v>46267</v>
      </c>
      <c r="S12758" s="2">
        <v>1</v>
      </c>
      <c r="T12758" s="2" t="s">
        <v>81</v>
      </c>
    </row>
    <row r="12759" spans="1:20" x14ac:dyDescent="0.25">
      <c r="A12759">
        <v>1120730638</v>
      </c>
      <c r="B12759">
        <v>129096793</v>
      </c>
      <c r="C12759" t="s">
        <v>98</v>
      </c>
      <c r="D12759" t="s">
        <v>88</v>
      </c>
      <c r="E12759" t="s">
        <v>76</v>
      </c>
      <c r="F12759" s="7">
        <v>45456</v>
      </c>
      <c r="G12759" s="7">
        <v>45821</v>
      </c>
      <c r="H12759" t="s">
        <v>77</v>
      </c>
      <c r="I12759" t="s">
        <v>78</v>
      </c>
      <c r="J12759" s="7"/>
      <c r="K12759" s="7">
        <v>45467</v>
      </c>
      <c r="L12759" s="7">
        <v>45821</v>
      </c>
      <c r="M12759" t="s">
        <v>77</v>
      </c>
      <c r="N12759"/>
      <c r="O12759">
        <v>2026</v>
      </c>
      <c r="P12759" s="2">
        <v>2</v>
      </c>
      <c r="Q12759" t="s">
        <v>80</v>
      </c>
      <c r="R12759" s="8">
        <v>46267</v>
      </c>
      <c r="S12759" s="2">
        <v>1</v>
      </c>
      <c r="T12759" s="2" t="s">
        <v>81</v>
      </c>
    </row>
    <row r="12760" spans="1:20" x14ac:dyDescent="0.25">
      <c r="A12760">
        <v>1120730919</v>
      </c>
      <c r="B12760">
        <v>129287482</v>
      </c>
      <c r="C12760" t="s">
        <v>85</v>
      </c>
      <c r="D12760" t="s">
        <v>75</v>
      </c>
      <c r="E12760" t="s">
        <v>76</v>
      </c>
      <c r="F12760" s="7">
        <v>45495</v>
      </c>
      <c r="G12760" s="7">
        <v>47321</v>
      </c>
      <c r="H12760" t="s">
        <v>77</v>
      </c>
      <c r="I12760" t="s">
        <v>78</v>
      </c>
      <c r="J12760" s="7">
        <v>45765</v>
      </c>
      <c r="K12760" s="7">
        <v>45498</v>
      </c>
      <c r="L12760" s="7">
        <v>47321</v>
      </c>
      <c r="M12760" t="s">
        <v>77</v>
      </c>
      <c r="N12760" t="s">
        <v>79</v>
      </c>
      <c r="O12760">
        <v>2026</v>
      </c>
      <c r="P12760" s="2">
        <v>2</v>
      </c>
      <c r="Q12760" t="s">
        <v>80</v>
      </c>
      <c r="R12760" s="8">
        <v>46267</v>
      </c>
      <c r="S12760" s="2">
        <v>1</v>
      </c>
      <c r="T12760" s="2" t="s">
        <v>81</v>
      </c>
    </row>
    <row r="12761" spans="1:20" x14ac:dyDescent="0.25">
      <c r="A12761">
        <v>1120731097</v>
      </c>
      <c r="B12761">
        <v>129348169</v>
      </c>
      <c r="C12761" t="s">
        <v>85</v>
      </c>
      <c r="D12761" t="s">
        <v>83</v>
      </c>
      <c r="E12761" t="s">
        <v>76</v>
      </c>
      <c r="F12761" s="7">
        <v>45511</v>
      </c>
      <c r="G12761" s="7">
        <v>45695</v>
      </c>
      <c r="H12761" t="s">
        <v>77</v>
      </c>
      <c r="I12761" t="s">
        <v>84</v>
      </c>
      <c r="J12761" s="7"/>
      <c r="K12761" s="7">
        <v>46155</v>
      </c>
      <c r="L12761" s="7">
        <v>45695</v>
      </c>
      <c r="M12761" t="s">
        <v>77</v>
      </c>
      <c r="N12761"/>
      <c r="O12761">
        <v>2026</v>
      </c>
      <c r="P12761" s="2">
        <v>2</v>
      </c>
      <c r="Q12761" t="s">
        <v>80</v>
      </c>
      <c r="R12761" s="8">
        <v>46267</v>
      </c>
      <c r="S12761" s="2">
        <v>1</v>
      </c>
      <c r="T12761" s="2" t="s">
        <v>81</v>
      </c>
    </row>
    <row r="12762" spans="1:20" x14ac:dyDescent="0.25">
      <c r="A12762">
        <v>1120731556</v>
      </c>
      <c r="B12762">
        <v>129519461</v>
      </c>
      <c r="C12762" t="s">
        <v>82</v>
      </c>
      <c r="D12762" t="s">
        <v>88</v>
      </c>
      <c r="E12762" t="s">
        <v>76</v>
      </c>
      <c r="F12762" s="7">
        <v>45544</v>
      </c>
      <c r="G12762" s="7">
        <v>47370</v>
      </c>
      <c r="H12762" t="s">
        <v>77</v>
      </c>
      <c r="I12762" t="s">
        <v>78</v>
      </c>
      <c r="J12762" s="7">
        <v>46179</v>
      </c>
      <c r="K12762" s="7">
        <v>46184</v>
      </c>
      <c r="L12762" s="7">
        <v>47370</v>
      </c>
      <c r="M12762" t="s">
        <v>77</v>
      </c>
      <c r="N12762" t="s">
        <v>79</v>
      </c>
      <c r="O12762">
        <v>2026</v>
      </c>
      <c r="P12762" s="2">
        <v>2</v>
      </c>
      <c r="Q12762" t="s">
        <v>80</v>
      </c>
      <c r="R12762" s="8">
        <v>46267</v>
      </c>
      <c r="S12762" s="2">
        <v>1</v>
      </c>
      <c r="T12762" s="2" t="s">
        <v>81</v>
      </c>
    </row>
    <row r="12763" spans="1:20" x14ac:dyDescent="0.25">
      <c r="A12763">
        <v>1120733232</v>
      </c>
      <c r="B12763">
        <v>131098211</v>
      </c>
      <c r="C12763" t="s">
        <v>96</v>
      </c>
      <c r="D12763" t="s">
        <v>88</v>
      </c>
      <c r="E12763" t="s">
        <v>76</v>
      </c>
      <c r="F12763" s="7">
        <v>45757</v>
      </c>
      <c r="G12763" s="7">
        <v>47583</v>
      </c>
      <c r="H12763" t="s">
        <v>77</v>
      </c>
      <c r="I12763" t="s">
        <v>78</v>
      </c>
      <c r="J12763" s="7">
        <v>46203</v>
      </c>
      <c r="K12763" s="7">
        <v>45799</v>
      </c>
      <c r="L12763" s="7">
        <v>47583</v>
      </c>
      <c r="M12763" t="s">
        <v>77</v>
      </c>
      <c r="N12763" t="s">
        <v>79</v>
      </c>
      <c r="O12763">
        <v>2026</v>
      </c>
      <c r="P12763" s="2">
        <v>2</v>
      </c>
      <c r="Q12763" t="s">
        <v>80</v>
      </c>
      <c r="R12763" s="8">
        <v>46267</v>
      </c>
      <c r="S12763" s="2">
        <v>1</v>
      </c>
      <c r="T12763" s="2" t="s">
        <v>81</v>
      </c>
    </row>
    <row r="12764" spans="1:20" x14ac:dyDescent="0.25">
      <c r="A12764">
        <v>1120736006</v>
      </c>
      <c r="B12764">
        <v>133173111</v>
      </c>
      <c r="C12764" t="s">
        <v>82</v>
      </c>
      <c r="D12764" t="s">
        <v>88</v>
      </c>
      <c r="E12764" t="s">
        <v>76</v>
      </c>
      <c r="F12764" s="7">
        <v>46111</v>
      </c>
      <c r="G12764" s="7">
        <v>46476</v>
      </c>
      <c r="H12764" t="s">
        <v>77</v>
      </c>
      <c r="I12764" t="s">
        <v>78</v>
      </c>
      <c r="J12764" s="7">
        <v>46163</v>
      </c>
      <c r="K12764" s="7">
        <v>46112</v>
      </c>
      <c r="L12764" s="7">
        <v>46476</v>
      </c>
      <c r="M12764" t="s">
        <v>77</v>
      </c>
      <c r="N12764" t="s">
        <v>79</v>
      </c>
      <c r="O12764">
        <v>2026</v>
      </c>
      <c r="P12764" s="2">
        <v>2</v>
      </c>
      <c r="Q12764" t="s">
        <v>80</v>
      </c>
      <c r="R12764" s="8">
        <v>46267</v>
      </c>
      <c r="S12764" s="2">
        <v>1</v>
      </c>
      <c r="T12764" s="2" t="s">
        <v>81</v>
      </c>
    </row>
    <row r="12765" spans="1:20" x14ac:dyDescent="0.25">
      <c r="A12765">
        <v>1120737049</v>
      </c>
      <c r="B12765">
        <v>112854438</v>
      </c>
      <c r="C12765" t="s">
        <v>82</v>
      </c>
      <c r="D12765" t="s">
        <v>75</v>
      </c>
      <c r="E12765" t="s">
        <v>76</v>
      </c>
      <c r="F12765" s="7">
        <v>42865</v>
      </c>
      <c r="G12765" s="7">
        <v>44691</v>
      </c>
      <c r="H12765" t="s">
        <v>77</v>
      </c>
      <c r="I12765" t="s">
        <v>78</v>
      </c>
      <c r="J12765" s="7">
        <v>46192</v>
      </c>
      <c r="K12765" s="7">
        <v>45925</v>
      </c>
      <c r="L12765" s="7">
        <v>44691</v>
      </c>
      <c r="M12765" t="s">
        <v>77</v>
      </c>
      <c r="N12765" t="s">
        <v>79</v>
      </c>
      <c r="O12765">
        <v>2026</v>
      </c>
      <c r="P12765" s="2">
        <v>2</v>
      </c>
      <c r="Q12765" t="s">
        <v>80</v>
      </c>
      <c r="R12765" s="8">
        <v>46267</v>
      </c>
      <c r="S12765" s="2">
        <v>1</v>
      </c>
      <c r="T12765" s="2" t="s">
        <v>81</v>
      </c>
    </row>
    <row r="12766" spans="1:20" x14ac:dyDescent="0.25">
      <c r="A12766">
        <v>1120737292</v>
      </c>
      <c r="B12766">
        <v>113761256</v>
      </c>
      <c r="C12766" t="s">
        <v>91</v>
      </c>
      <c r="D12766" t="s">
        <v>75</v>
      </c>
      <c r="E12766" t="s">
        <v>76</v>
      </c>
      <c r="F12766" s="7">
        <v>42892</v>
      </c>
      <c r="G12766" s="7">
        <v>44718</v>
      </c>
      <c r="H12766" t="s">
        <v>77</v>
      </c>
      <c r="I12766" t="s">
        <v>78</v>
      </c>
      <c r="J12766" s="7">
        <v>44785</v>
      </c>
      <c r="K12766" s="7">
        <v>45060</v>
      </c>
      <c r="L12766" s="7">
        <v>44718</v>
      </c>
      <c r="M12766" t="s">
        <v>77</v>
      </c>
      <c r="N12766" t="s">
        <v>92</v>
      </c>
      <c r="O12766">
        <v>2026</v>
      </c>
      <c r="P12766" s="2">
        <v>2</v>
      </c>
      <c r="Q12766" t="s">
        <v>80</v>
      </c>
      <c r="R12766" s="8">
        <v>46267</v>
      </c>
      <c r="S12766" s="2">
        <v>1</v>
      </c>
      <c r="T12766" s="2" t="s">
        <v>81</v>
      </c>
    </row>
    <row r="12767" spans="1:20" x14ac:dyDescent="0.25">
      <c r="A12767">
        <v>1120737581</v>
      </c>
      <c r="B12767">
        <v>116680907</v>
      </c>
      <c r="C12767" t="s">
        <v>82</v>
      </c>
      <c r="D12767" t="s">
        <v>88</v>
      </c>
      <c r="E12767" t="s">
        <v>76</v>
      </c>
      <c r="F12767" s="7">
        <v>43531</v>
      </c>
      <c r="G12767" s="7">
        <v>43897</v>
      </c>
      <c r="H12767" t="s">
        <v>77</v>
      </c>
      <c r="I12767" t="s">
        <v>78</v>
      </c>
      <c r="J12767" s="7">
        <v>45790</v>
      </c>
      <c r="K12767" s="7">
        <v>44313</v>
      </c>
      <c r="L12767" s="7">
        <v>43897</v>
      </c>
      <c r="M12767" t="s">
        <v>77</v>
      </c>
      <c r="N12767" t="s">
        <v>79</v>
      </c>
      <c r="O12767">
        <v>2026</v>
      </c>
      <c r="P12767" s="2">
        <v>2</v>
      </c>
      <c r="Q12767" t="s">
        <v>80</v>
      </c>
      <c r="R12767" s="8">
        <v>46267</v>
      </c>
      <c r="S12767" s="2">
        <v>1</v>
      </c>
      <c r="T12767" s="2" t="s">
        <v>81</v>
      </c>
    </row>
    <row r="12768" spans="1:20" x14ac:dyDescent="0.25">
      <c r="A12768">
        <v>1120737624</v>
      </c>
      <c r="B12768">
        <v>116763038</v>
      </c>
      <c r="C12768" t="s">
        <v>82</v>
      </c>
      <c r="D12768" t="s">
        <v>88</v>
      </c>
      <c r="E12768" t="s">
        <v>76</v>
      </c>
      <c r="F12768" s="7">
        <v>43543</v>
      </c>
      <c r="G12768" s="7">
        <v>43909</v>
      </c>
      <c r="H12768" t="s">
        <v>77</v>
      </c>
      <c r="I12768" t="s">
        <v>78</v>
      </c>
      <c r="J12768" s="7">
        <v>45337</v>
      </c>
      <c r="K12768" s="7">
        <v>43683</v>
      </c>
      <c r="L12768" s="7">
        <v>43909</v>
      </c>
      <c r="M12768" t="s">
        <v>77</v>
      </c>
      <c r="N12768" t="s">
        <v>79</v>
      </c>
      <c r="O12768">
        <v>2026</v>
      </c>
      <c r="P12768" s="2">
        <v>2</v>
      </c>
      <c r="Q12768" t="s">
        <v>80</v>
      </c>
      <c r="R12768" s="8">
        <v>46267</v>
      </c>
      <c r="S12768" s="2">
        <v>1</v>
      </c>
      <c r="T12768" s="2" t="s">
        <v>81</v>
      </c>
    </row>
    <row r="12769" spans="1:20" x14ac:dyDescent="0.25">
      <c r="A12769">
        <v>1120737664</v>
      </c>
      <c r="B12769">
        <v>116842035</v>
      </c>
      <c r="C12769" t="s">
        <v>85</v>
      </c>
      <c r="D12769" t="s">
        <v>88</v>
      </c>
      <c r="E12769" t="s">
        <v>76</v>
      </c>
      <c r="F12769" s="7">
        <v>43550</v>
      </c>
      <c r="G12769" s="7">
        <v>43916</v>
      </c>
      <c r="H12769" t="s">
        <v>77</v>
      </c>
      <c r="I12769" t="s">
        <v>78</v>
      </c>
      <c r="J12769" s="7">
        <v>45495</v>
      </c>
      <c r="K12769" s="7">
        <v>45538</v>
      </c>
      <c r="L12769" s="7">
        <v>43916</v>
      </c>
      <c r="M12769" t="s">
        <v>77</v>
      </c>
      <c r="N12769" t="s">
        <v>79</v>
      </c>
      <c r="O12769">
        <v>2026</v>
      </c>
      <c r="P12769" s="2">
        <v>2</v>
      </c>
      <c r="Q12769" t="s">
        <v>80</v>
      </c>
      <c r="R12769" s="8">
        <v>46267</v>
      </c>
      <c r="S12769" s="2">
        <v>1</v>
      </c>
      <c r="T12769" s="2" t="s">
        <v>81</v>
      </c>
    </row>
    <row r="12770" spans="1:20" x14ac:dyDescent="0.25">
      <c r="A12770">
        <v>1120737704</v>
      </c>
      <c r="B12770">
        <v>116955492</v>
      </c>
      <c r="C12770" t="s">
        <v>82</v>
      </c>
      <c r="D12770" t="s">
        <v>88</v>
      </c>
      <c r="E12770" t="s">
        <v>76</v>
      </c>
      <c r="F12770" s="7">
        <v>43559</v>
      </c>
      <c r="G12770" s="7">
        <v>43925</v>
      </c>
      <c r="H12770" t="s">
        <v>77</v>
      </c>
      <c r="I12770" t="s">
        <v>89</v>
      </c>
      <c r="J12770" s="7">
        <v>45914</v>
      </c>
      <c r="K12770" s="7">
        <v>44279</v>
      </c>
      <c r="L12770" s="7">
        <v>43925</v>
      </c>
      <c r="M12770" t="s">
        <v>77</v>
      </c>
      <c r="N12770" t="s">
        <v>79</v>
      </c>
      <c r="O12770">
        <v>2026</v>
      </c>
      <c r="P12770" s="2">
        <v>2</v>
      </c>
      <c r="Q12770" t="s">
        <v>80</v>
      </c>
      <c r="R12770" s="8">
        <v>46267</v>
      </c>
      <c r="S12770" s="2">
        <v>1</v>
      </c>
      <c r="T12770" s="2" t="s">
        <v>81</v>
      </c>
    </row>
    <row r="12771" spans="1:20" x14ac:dyDescent="0.25">
      <c r="A12771">
        <v>1120737749</v>
      </c>
      <c r="B12771">
        <v>117003557</v>
      </c>
      <c r="C12771" t="s">
        <v>91</v>
      </c>
      <c r="D12771" t="s">
        <v>88</v>
      </c>
      <c r="E12771" t="s">
        <v>76</v>
      </c>
      <c r="F12771" s="7">
        <v>43565</v>
      </c>
      <c r="G12771" s="7">
        <v>43931</v>
      </c>
      <c r="H12771" t="s">
        <v>77</v>
      </c>
      <c r="I12771" t="s">
        <v>78</v>
      </c>
      <c r="J12771" s="7">
        <v>46152</v>
      </c>
      <c r="K12771" s="7">
        <v>44328</v>
      </c>
      <c r="L12771" s="7">
        <v>43931</v>
      </c>
      <c r="M12771" t="s">
        <v>77</v>
      </c>
      <c r="N12771" t="s">
        <v>79</v>
      </c>
      <c r="O12771">
        <v>2026</v>
      </c>
      <c r="P12771" s="2">
        <v>2</v>
      </c>
      <c r="Q12771" t="s">
        <v>80</v>
      </c>
      <c r="R12771" s="8">
        <v>46267</v>
      </c>
      <c r="S12771" s="2">
        <v>1</v>
      </c>
      <c r="T12771" s="2" t="s">
        <v>81</v>
      </c>
    </row>
    <row r="12772" spans="1:20" x14ac:dyDescent="0.25">
      <c r="A12772">
        <v>1120737781</v>
      </c>
      <c r="B12772">
        <v>117032925</v>
      </c>
      <c r="C12772" t="s">
        <v>82</v>
      </c>
      <c r="D12772" t="s">
        <v>83</v>
      </c>
      <c r="E12772" t="s">
        <v>76</v>
      </c>
      <c r="F12772" s="7">
        <v>43570</v>
      </c>
      <c r="G12772" s="7">
        <v>43750</v>
      </c>
      <c r="H12772" t="s">
        <v>77</v>
      </c>
      <c r="I12772" t="s">
        <v>78</v>
      </c>
      <c r="J12772" s="7">
        <v>45432</v>
      </c>
      <c r="K12772" s="7">
        <v>43658</v>
      </c>
      <c r="L12772" s="7">
        <v>43750</v>
      </c>
      <c r="M12772" t="s">
        <v>77</v>
      </c>
      <c r="N12772" t="s">
        <v>79</v>
      </c>
      <c r="O12772">
        <v>2026</v>
      </c>
      <c r="P12772" s="2">
        <v>2</v>
      </c>
      <c r="Q12772" t="s">
        <v>80</v>
      </c>
      <c r="R12772" s="8">
        <v>46267</v>
      </c>
      <c r="S12772" s="2">
        <v>1</v>
      </c>
      <c r="T12772" s="2" t="s">
        <v>81</v>
      </c>
    </row>
    <row r="12773" spans="1:20" x14ac:dyDescent="0.25">
      <c r="A12773">
        <v>1120737836</v>
      </c>
      <c r="B12773">
        <v>117081998</v>
      </c>
      <c r="C12773" t="s">
        <v>91</v>
      </c>
      <c r="D12773" t="s">
        <v>83</v>
      </c>
      <c r="E12773" t="s">
        <v>76</v>
      </c>
      <c r="F12773" s="7">
        <v>43578</v>
      </c>
      <c r="G12773" s="7">
        <v>43761</v>
      </c>
      <c r="H12773" t="s">
        <v>77</v>
      </c>
      <c r="I12773" t="s">
        <v>78</v>
      </c>
      <c r="J12773" s="7">
        <v>45939</v>
      </c>
      <c r="K12773" s="7">
        <v>44785</v>
      </c>
      <c r="L12773" s="7">
        <v>43761</v>
      </c>
      <c r="M12773" t="s">
        <v>77</v>
      </c>
      <c r="N12773" t="s">
        <v>79</v>
      </c>
      <c r="O12773">
        <v>2026</v>
      </c>
      <c r="P12773" s="2">
        <v>2</v>
      </c>
      <c r="Q12773" t="s">
        <v>80</v>
      </c>
      <c r="R12773" s="8">
        <v>46267</v>
      </c>
      <c r="S12773" s="2">
        <v>1</v>
      </c>
      <c r="T12773" s="2" t="s">
        <v>81</v>
      </c>
    </row>
    <row r="12774" spans="1:20" x14ac:dyDescent="0.25">
      <c r="A12774">
        <v>1120737851</v>
      </c>
      <c r="B12774">
        <v>117094938</v>
      </c>
      <c r="C12774" t="s">
        <v>96</v>
      </c>
      <c r="D12774" t="s">
        <v>83</v>
      </c>
      <c r="E12774" t="s">
        <v>76</v>
      </c>
      <c r="F12774" s="7">
        <v>43579</v>
      </c>
      <c r="G12774" s="7">
        <v>43762</v>
      </c>
      <c r="H12774" t="s">
        <v>86</v>
      </c>
      <c r="I12774" t="s">
        <v>87</v>
      </c>
      <c r="J12774" s="7">
        <v>45953</v>
      </c>
      <c r="K12774" s="7">
        <v>46141</v>
      </c>
      <c r="L12774" s="7">
        <v>43762</v>
      </c>
      <c r="M12774" t="s">
        <v>86</v>
      </c>
      <c r="N12774" t="s">
        <v>79</v>
      </c>
      <c r="O12774">
        <v>2026</v>
      </c>
      <c r="P12774" s="2">
        <v>2</v>
      </c>
      <c r="Q12774" t="s">
        <v>80</v>
      </c>
      <c r="R12774" s="8">
        <v>46267</v>
      </c>
      <c r="S12774" s="2">
        <v>1</v>
      </c>
      <c r="T12774" s="2" t="s">
        <v>81</v>
      </c>
    </row>
    <row r="12775" spans="1:20" x14ac:dyDescent="0.25">
      <c r="A12775">
        <v>1120737857</v>
      </c>
      <c r="B12775">
        <v>117098413</v>
      </c>
      <c r="C12775" t="s">
        <v>74</v>
      </c>
      <c r="D12775" t="s">
        <v>83</v>
      </c>
      <c r="E12775" t="s">
        <v>76</v>
      </c>
      <c r="F12775" s="7">
        <v>43580</v>
      </c>
      <c r="G12775" s="7">
        <v>43763</v>
      </c>
      <c r="H12775" t="s">
        <v>77</v>
      </c>
      <c r="I12775" t="s">
        <v>78</v>
      </c>
      <c r="J12775" s="7">
        <v>45550</v>
      </c>
      <c r="K12775" s="7">
        <v>43683</v>
      </c>
      <c r="L12775" s="7">
        <v>43763</v>
      </c>
      <c r="M12775" t="s">
        <v>77</v>
      </c>
      <c r="N12775" t="s">
        <v>79</v>
      </c>
      <c r="O12775">
        <v>2026</v>
      </c>
      <c r="P12775" s="2">
        <v>2</v>
      </c>
      <c r="Q12775" t="s">
        <v>80</v>
      </c>
      <c r="R12775" s="8">
        <v>46267</v>
      </c>
      <c r="S12775" s="2">
        <v>1</v>
      </c>
      <c r="T12775" s="2" t="s">
        <v>81</v>
      </c>
    </row>
    <row r="12776" spans="1:20" x14ac:dyDescent="0.25">
      <c r="A12776">
        <v>1120737891</v>
      </c>
      <c r="B12776">
        <v>117129093</v>
      </c>
      <c r="C12776" t="s">
        <v>82</v>
      </c>
      <c r="D12776" t="s">
        <v>83</v>
      </c>
      <c r="E12776" t="s">
        <v>76</v>
      </c>
      <c r="F12776" s="7">
        <v>43585</v>
      </c>
      <c r="G12776" s="7">
        <v>43768</v>
      </c>
      <c r="H12776" t="s">
        <v>77</v>
      </c>
      <c r="I12776" t="s">
        <v>78</v>
      </c>
      <c r="J12776" s="7">
        <v>45322</v>
      </c>
      <c r="K12776" s="7">
        <v>43658</v>
      </c>
      <c r="L12776" s="7">
        <v>43768</v>
      </c>
      <c r="M12776" t="s">
        <v>77</v>
      </c>
      <c r="N12776" t="s">
        <v>92</v>
      </c>
      <c r="O12776">
        <v>2026</v>
      </c>
      <c r="P12776" s="2">
        <v>2</v>
      </c>
      <c r="Q12776" t="s">
        <v>80</v>
      </c>
      <c r="R12776" s="8">
        <v>46267</v>
      </c>
      <c r="S12776" s="2">
        <v>1</v>
      </c>
      <c r="T12776" s="2" t="s">
        <v>81</v>
      </c>
    </row>
    <row r="12777" spans="1:20" x14ac:dyDescent="0.25">
      <c r="A12777">
        <v>1120737990</v>
      </c>
      <c r="B12777">
        <v>117223818</v>
      </c>
      <c r="C12777" t="s">
        <v>82</v>
      </c>
      <c r="D12777" t="s">
        <v>75</v>
      </c>
      <c r="E12777" t="s">
        <v>76</v>
      </c>
      <c r="F12777" s="7">
        <v>43598</v>
      </c>
      <c r="G12777" s="7">
        <v>43964</v>
      </c>
      <c r="H12777" t="s">
        <v>77</v>
      </c>
      <c r="I12777" t="s">
        <v>78</v>
      </c>
      <c r="J12777" s="7">
        <v>45972</v>
      </c>
      <c r="K12777" s="7">
        <v>44235</v>
      </c>
      <c r="L12777" s="7">
        <v>43964</v>
      </c>
      <c r="M12777" t="s">
        <v>77</v>
      </c>
      <c r="N12777" t="s">
        <v>79</v>
      </c>
      <c r="O12777">
        <v>2026</v>
      </c>
      <c r="P12777" s="2">
        <v>2</v>
      </c>
      <c r="Q12777" t="s">
        <v>80</v>
      </c>
      <c r="R12777" s="8">
        <v>46267</v>
      </c>
      <c r="S12777" s="2">
        <v>1</v>
      </c>
      <c r="T12777" s="2" t="s">
        <v>81</v>
      </c>
    </row>
    <row r="12778" spans="1:20" x14ac:dyDescent="0.25">
      <c r="A12778">
        <v>1120738035</v>
      </c>
      <c r="B12778">
        <v>117304619</v>
      </c>
      <c r="C12778" t="s">
        <v>82</v>
      </c>
      <c r="D12778" t="s">
        <v>88</v>
      </c>
      <c r="E12778" t="s">
        <v>76</v>
      </c>
      <c r="F12778" s="7">
        <v>43607</v>
      </c>
      <c r="G12778" s="7">
        <v>43973</v>
      </c>
      <c r="H12778" t="s">
        <v>77</v>
      </c>
      <c r="I12778" t="s">
        <v>78</v>
      </c>
      <c r="J12778" s="7">
        <v>46131</v>
      </c>
      <c r="K12778" s="7">
        <v>45701</v>
      </c>
      <c r="L12778" s="7">
        <v>43973</v>
      </c>
      <c r="M12778" t="s">
        <v>77</v>
      </c>
      <c r="N12778" t="s">
        <v>79</v>
      </c>
      <c r="O12778">
        <v>2026</v>
      </c>
      <c r="P12778" s="2">
        <v>2</v>
      </c>
      <c r="Q12778" t="s">
        <v>80</v>
      </c>
      <c r="R12778" s="8">
        <v>46267</v>
      </c>
      <c r="S12778" s="2">
        <v>1</v>
      </c>
      <c r="T12778" s="2" t="s">
        <v>81</v>
      </c>
    </row>
    <row r="12779" spans="1:20" x14ac:dyDescent="0.25">
      <c r="A12779">
        <v>1120738049</v>
      </c>
      <c r="B12779">
        <v>117319924</v>
      </c>
      <c r="C12779" t="s">
        <v>82</v>
      </c>
      <c r="D12779" t="s">
        <v>83</v>
      </c>
      <c r="E12779" t="s">
        <v>76</v>
      </c>
      <c r="F12779" s="7">
        <v>43610</v>
      </c>
      <c r="G12779" s="7">
        <v>43790</v>
      </c>
      <c r="H12779" t="s">
        <v>77</v>
      </c>
      <c r="I12779" t="s">
        <v>78</v>
      </c>
      <c r="J12779" s="7">
        <v>45432</v>
      </c>
      <c r="K12779" s="7">
        <v>43701</v>
      </c>
      <c r="L12779" s="7">
        <v>43790</v>
      </c>
      <c r="M12779" t="s">
        <v>77</v>
      </c>
      <c r="N12779" t="s">
        <v>79</v>
      </c>
      <c r="O12779">
        <v>2026</v>
      </c>
      <c r="P12779" s="2">
        <v>2</v>
      </c>
      <c r="Q12779" t="s">
        <v>80</v>
      </c>
      <c r="R12779" s="8">
        <v>46267</v>
      </c>
      <c r="S12779" s="2">
        <v>1</v>
      </c>
      <c r="T12779" s="2" t="s">
        <v>81</v>
      </c>
    </row>
    <row r="12780" spans="1:20" x14ac:dyDescent="0.25">
      <c r="A12780">
        <v>1120738083</v>
      </c>
      <c r="B12780">
        <v>117342688</v>
      </c>
      <c r="C12780" t="s">
        <v>82</v>
      </c>
      <c r="D12780" t="s">
        <v>88</v>
      </c>
      <c r="E12780" t="s">
        <v>76</v>
      </c>
      <c r="F12780" s="7">
        <v>43614</v>
      </c>
      <c r="G12780" s="7">
        <v>43980</v>
      </c>
      <c r="H12780" t="s">
        <v>77</v>
      </c>
      <c r="I12780" t="s">
        <v>78</v>
      </c>
      <c r="J12780" s="7">
        <v>45845</v>
      </c>
      <c r="K12780" s="7">
        <v>45687</v>
      </c>
      <c r="L12780" s="7">
        <v>43980</v>
      </c>
      <c r="M12780" t="s">
        <v>77</v>
      </c>
      <c r="N12780" t="s">
        <v>79</v>
      </c>
      <c r="O12780">
        <v>2026</v>
      </c>
      <c r="P12780" s="2">
        <v>2</v>
      </c>
      <c r="Q12780" t="s">
        <v>80</v>
      </c>
      <c r="R12780" s="8">
        <v>46267</v>
      </c>
      <c r="S12780" s="2">
        <v>1</v>
      </c>
      <c r="T12780" s="2" t="s">
        <v>81</v>
      </c>
    </row>
    <row r="12781" spans="1:20" x14ac:dyDescent="0.25">
      <c r="A12781">
        <v>1120738535</v>
      </c>
      <c r="B12781">
        <v>119018481</v>
      </c>
      <c r="C12781" t="s">
        <v>82</v>
      </c>
      <c r="D12781" t="s">
        <v>83</v>
      </c>
      <c r="E12781" t="s">
        <v>76</v>
      </c>
      <c r="F12781" s="7">
        <v>43963</v>
      </c>
      <c r="G12781" s="7">
        <v>44147</v>
      </c>
      <c r="H12781" t="s">
        <v>77</v>
      </c>
      <c r="I12781" t="s">
        <v>84</v>
      </c>
      <c r="J12781" s="7">
        <v>45633</v>
      </c>
      <c r="K12781" s="7">
        <v>46168</v>
      </c>
      <c r="L12781" s="7">
        <v>44147</v>
      </c>
      <c r="M12781" t="s">
        <v>77</v>
      </c>
      <c r="N12781" t="s">
        <v>79</v>
      </c>
      <c r="O12781">
        <v>2026</v>
      </c>
      <c r="P12781" s="2">
        <v>2</v>
      </c>
      <c r="Q12781" t="s">
        <v>80</v>
      </c>
      <c r="R12781" s="8">
        <v>46267</v>
      </c>
      <c r="S12781" s="2">
        <v>1</v>
      </c>
      <c r="T12781" s="2" t="s">
        <v>81</v>
      </c>
    </row>
    <row r="12782" spans="1:20" x14ac:dyDescent="0.25">
      <c r="A12782">
        <v>1120738571</v>
      </c>
      <c r="B12782">
        <v>119051877</v>
      </c>
      <c r="C12782" t="s">
        <v>91</v>
      </c>
      <c r="D12782" t="s">
        <v>88</v>
      </c>
      <c r="E12782" t="s">
        <v>76</v>
      </c>
      <c r="F12782" s="7">
        <v>43972</v>
      </c>
      <c r="G12782" s="7">
        <v>45798</v>
      </c>
      <c r="H12782" t="s">
        <v>77</v>
      </c>
      <c r="I12782" t="s">
        <v>78</v>
      </c>
      <c r="J12782" s="7">
        <v>45530</v>
      </c>
      <c r="K12782" s="7">
        <v>44488</v>
      </c>
      <c r="L12782" s="7">
        <v>45798</v>
      </c>
      <c r="M12782" t="s">
        <v>77</v>
      </c>
      <c r="N12782" t="s">
        <v>79</v>
      </c>
      <c r="O12782">
        <v>2026</v>
      </c>
      <c r="P12782" s="2">
        <v>2</v>
      </c>
      <c r="Q12782" t="s">
        <v>80</v>
      </c>
      <c r="R12782" s="8">
        <v>46267</v>
      </c>
      <c r="S12782" s="2">
        <v>1</v>
      </c>
      <c r="T12782" s="2" t="s">
        <v>81</v>
      </c>
    </row>
    <row r="12783" spans="1:20" x14ac:dyDescent="0.25">
      <c r="A12783">
        <v>1120738595</v>
      </c>
      <c r="B12783">
        <v>119075032</v>
      </c>
      <c r="C12783" t="s">
        <v>82</v>
      </c>
      <c r="D12783" t="s">
        <v>88</v>
      </c>
      <c r="E12783" t="s">
        <v>76</v>
      </c>
      <c r="F12783" s="7">
        <v>43979</v>
      </c>
      <c r="G12783" s="7">
        <v>44344</v>
      </c>
      <c r="H12783" t="s">
        <v>77</v>
      </c>
      <c r="I12783" t="s">
        <v>78</v>
      </c>
      <c r="J12783" s="7">
        <v>45795</v>
      </c>
      <c r="K12783" s="7">
        <v>44263</v>
      </c>
      <c r="L12783" s="7">
        <v>44344</v>
      </c>
      <c r="M12783" t="s">
        <v>77</v>
      </c>
      <c r="N12783" t="s">
        <v>79</v>
      </c>
      <c r="O12783">
        <v>2026</v>
      </c>
      <c r="P12783" s="2">
        <v>2</v>
      </c>
      <c r="Q12783" t="s">
        <v>80</v>
      </c>
      <c r="R12783" s="8">
        <v>46267</v>
      </c>
      <c r="S12783" s="2">
        <v>1</v>
      </c>
      <c r="T12783" s="2" t="s">
        <v>81</v>
      </c>
    </row>
    <row r="12784" spans="1:20" x14ac:dyDescent="0.25">
      <c r="A12784">
        <v>1120738656</v>
      </c>
      <c r="B12784">
        <v>119162875</v>
      </c>
      <c r="C12784" t="s">
        <v>82</v>
      </c>
      <c r="D12784" t="s">
        <v>88</v>
      </c>
      <c r="E12784" t="s">
        <v>76</v>
      </c>
      <c r="F12784" s="7">
        <v>43995</v>
      </c>
      <c r="G12784" s="7">
        <v>44360</v>
      </c>
      <c r="H12784" t="s">
        <v>77</v>
      </c>
      <c r="I12784" t="s">
        <v>78</v>
      </c>
      <c r="J12784" s="7">
        <v>45845</v>
      </c>
      <c r="K12784" s="7">
        <v>44094</v>
      </c>
      <c r="L12784" s="7">
        <v>44360</v>
      </c>
      <c r="M12784" t="s">
        <v>77</v>
      </c>
      <c r="N12784" t="s">
        <v>79</v>
      </c>
      <c r="O12784">
        <v>2026</v>
      </c>
      <c r="P12784" s="2">
        <v>2</v>
      </c>
      <c r="Q12784" t="s">
        <v>80</v>
      </c>
      <c r="R12784" s="8">
        <v>46267</v>
      </c>
      <c r="S12784" s="2">
        <v>1</v>
      </c>
      <c r="T12784" s="2" t="s">
        <v>81</v>
      </c>
    </row>
    <row r="12785" spans="1:20" x14ac:dyDescent="0.25">
      <c r="A12785">
        <v>1120738680</v>
      </c>
      <c r="B12785">
        <v>119183469</v>
      </c>
      <c r="C12785" t="s">
        <v>98</v>
      </c>
      <c r="D12785" t="s">
        <v>83</v>
      </c>
      <c r="E12785" t="s">
        <v>76</v>
      </c>
      <c r="F12785" s="7">
        <v>43999</v>
      </c>
      <c r="G12785" s="7">
        <v>44182</v>
      </c>
      <c r="H12785" t="s">
        <v>77</v>
      </c>
      <c r="I12785" t="s">
        <v>84</v>
      </c>
      <c r="J12785" s="7">
        <v>45633</v>
      </c>
      <c r="K12785" s="7">
        <v>45545</v>
      </c>
      <c r="L12785" s="7">
        <v>44182</v>
      </c>
      <c r="M12785" t="s">
        <v>77</v>
      </c>
      <c r="N12785" t="s">
        <v>79</v>
      </c>
      <c r="O12785">
        <v>2026</v>
      </c>
      <c r="P12785" s="2">
        <v>2</v>
      </c>
      <c r="Q12785" t="s">
        <v>80</v>
      </c>
      <c r="R12785" s="8">
        <v>46267</v>
      </c>
      <c r="S12785" s="2">
        <v>1</v>
      </c>
      <c r="T12785" s="2" t="s">
        <v>81</v>
      </c>
    </row>
    <row r="12786" spans="1:20" x14ac:dyDescent="0.25">
      <c r="A12786">
        <v>1120738681</v>
      </c>
      <c r="B12786">
        <v>119183469</v>
      </c>
      <c r="C12786" t="s">
        <v>98</v>
      </c>
      <c r="D12786" t="s">
        <v>83</v>
      </c>
      <c r="E12786" t="s">
        <v>76</v>
      </c>
      <c r="F12786" s="7">
        <v>43999</v>
      </c>
      <c r="G12786" s="7">
        <v>44182</v>
      </c>
      <c r="H12786" t="s">
        <v>77</v>
      </c>
      <c r="I12786" t="s">
        <v>84</v>
      </c>
      <c r="J12786" s="7">
        <v>45633</v>
      </c>
      <c r="K12786" s="7">
        <v>45449</v>
      </c>
      <c r="L12786" s="7">
        <v>44182</v>
      </c>
      <c r="M12786" t="s">
        <v>77</v>
      </c>
      <c r="N12786" t="s">
        <v>79</v>
      </c>
      <c r="O12786">
        <v>2026</v>
      </c>
      <c r="P12786" s="2">
        <v>2</v>
      </c>
      <c r="Q12786" t="s">
        <v>80</v>
      </c>
      <c r="R12786" s="8">
        <v>46267</v>
      </c>
      <c r="S12786" s="2">
        <v>1</v>
      </c>
      <c r="T12786" s="2" t="s">
        <v>81</v>
      </c>
    </row>
    <row r="12787" spans="1:20" x14ac:dyDescent="0.25">
      <c r="A12787">
        <v>1120738683</v>
      </c>
      <c r="B12787">
        <v>119183469</v>
      </c>
      <c r="C12787" t="s">
        <v>98</v>
      </c>
      <c r="D12787" t="s">
        <v>83</v>
      </c>
      <c r="E12787" t="s">
        <v>76</v>
      </c>
      <c r="F12787" s="7">
        <v>43999</v>
      </c>
      <c r="G12787" s="7">
        <v>44182</v>
      </c>
      <c r="H12787" t="s">
        <v>77</v>
      </c>
      <c r="I12787" t="s">
        <v>84</v>
      </c>
      <c r="J12787" s="7">
        <v>45633</v>
      </c>
      <c r="K12787" s="7">
        <v>45558</v>
      </c>
      <c r="L12787" s="7">
        <v>44182</v>
      </c>
      <c r="M12787" t="s">
        <v>77</v>
      </c>
      <c r="N12787" t="s">
        <v>79</v>
      </c>
      <c r="O12787">
        <v>2026</v>
      </c>
      <c r="P12787" s="2">
        <v>2</v>
      </c>
      <c r="Q12787" t="s">
        <v>80</v>
      </c>
      <c r="R12787" s="8">
        <v>46267</v>
      </c>
      <c r="S12787" s="2">
        <v>1</v>
      </c>
      <c r="T12787" s="2" t="s">
        <v>81</v>
      </c>
    </row>
    <row r="12788" spans="1:20" x14ac:dyDescent="0.25">
      <c r="A12788">
        <v>1120738960</v>
      </c>
      <c r="B12788">
        <v>119485276</v>
      </c>
      <c r="C12788" t="s">
        <v>85</v>
      </c>
      <c r="D12788" t="s">
        <v>88</v>
      </c>
      <c r="E12788" t="s">
        <v>76</v>
      </c>
      <c r="F12788" s="7">
        <v>44034</v>
      </c>
      <c r="G12788" s="7">
        <v>45860</v>
      </c>
      <c r="H12788" t="s">
        <v>77</v>
      </c>
      <c r="I12788" t="s">
        <v>78</v>
      </c>
      <c r="J12788" s="7">
        <v>45929</v>
      </c>
      <c r="K12788" s="7">
        <v>45931</v>
      </c>
      <c r="L12788" s="7">
        <v>45860</v>
      </c>
      <c r="M12788" t="s">
        <v>77</v>
      </c>
      <c r="N12788" t="s">
        <v>79</v>
      </c>
      <c r="O12788">
        <v>2026</v>
      </c>
      <c r="P12788" s="2">
        <v>2</v>
      </c>
      <c r="Q12788" t="s">
        <v>80</v>
      </c>
      <c r="R12788" s="8">
        <v>46267</v>
      </c>
      <c r="S12788" s="2">
        <v>1</v>
      </c>
      <c r="T12788" s="2" t="s">
        <v>81</v>
      </c>
    </row>
    <row r="12789" spans="1:20" x14ac:dyDescent="0.25">
      <c r="A12789">
        <v>1120738961</v>
      </c>
      <c r="B12789">
        <v>119485276</v>
      </c>
      <c r="C12789" t="s">
        <v>85</v>
      </c>
      <c r="D12789" t="s">
        <v>88</v>
      </c>
      <c r="E12789" t="s">
        <v>76</v>
      </c>
      <c r="F12789" s="7">
        <v>44034</v>
      </c>
      <c r="G12789" s="7">
        <v>45860</v>
      </c>
      <c r="H12789" t="s">
        <v>77</v>
      </c>
      <c r="I12789" t="s">
        <v>78</v>
      </c>
      <c r="J12789" s="7">
        <v>45929</v>
      </c>
      <c r="K12789" s="7">
        <v>45755</v>
      </c>
      <c r="L12789" s="7">
        <v>45860</v>
      </c>
      <c r="M12789" t="s">
        <v>77</v>
      </c>
      <c r="N12789" t="s">
        <v>79</v>
      </c>
      <c r="O12789">
        <v>2026</v>
      </c>
      <c r="P12789" s="2">
        <v>2</v>
      </c>
      <c r="Q12789" t="s">
        <v>80</v>
      </c>
      <c r="R12789" s="8">
        <v>46267</v>
      </c>
      <c r="S12789" s="2">
        <v>1</v>
      </c>
      <c r="T12789" s="2" t="s">
        <v>81</v>
      </c>
    </row>
    <row r="12790" spans="1:20" x14ac:dyDescent="0.25">
      <c r="A12790">
        <v>1120739020</v>
      </c>
      <c r="B12790">
        <v>119516324</v>
      </c>
      <c r="C12790" t="s">
        <v>74</v>
      </c>
      <c r="D12790" t="s">
        <v>88</v>
      </c>
      <c r="E12790" t="s">
        <v>76</v>
      </c>
      <c r="F12790" s="7">
        <v>44040</v>
      </c>
      <c r="G12790" s="7">
        <v>44405</v>
      </c>
      <c r="H12790" t="s">
        <v>86</v>
      </c>
      <c r="I12790" t="s">
        <v>87</v>
      </c>
      <c r="J12790" s="7">
        <v>45972</v>
      </c>
      <c r="K12790" s="7">
        <v>45832</v>
      </c>
      <c r="L12790" s="7">
        <v>44405</v>
      </c>
      <c r="M12790" t="s">
        <v>86</v>
      </c>
      <c r="N12790" t="s">
        <v>79</v>
      </c>
      <c r="O12790">
        <v>2026</v>
      </c>
      <c r="P12790" s="2">
        <v>2</v>
      </c>
      <c r="Q12790" t="s">
        <v>80</v>
      </c>
      <c r="R12790" s="8">
        <v>46267</v>
      </c>
      <c r="S12790" s="2">
        <v>1</v>
      </c>
      <c r="T12790" s="2" t="s">
        <v>81</v>
      </c>
    </row>
    <row r="12791" spans="1:20" x14ac:dyDescent="0.25">
      <c r="A12791">
        <v>1120739921</v>
      </c>
      <c r="B12791">
        <v>119994032</v>
      </c>
      <c r="C12791" t="s">
        <v>82</v>
      </c>
      <c r="D12791" t="s">
        <v>75</v>
      </c>
      <c r="E12791" t="s">
        <v>76</v>
      </c>
      <c r="F12791" s="7">
        <v>44141</v>
      </c>
      <c r="G12791" s="7">
        <v>45967</v>
      </c>
      <c r="H12791" t="s">
        <v>77</v>
      </c>
      <c r="I12791" t="s">
        <v>78</v>
      </c>
      <c r="J12791" s="7">
        <v>45712</v>
      </c>
      <c r="K12791" s="7">
        <v>44161</v>
      </c>
      <c r="L12791" s="7">
        <v>45967</v>
      </c>
      <c r="M12791" t="s">
        <v>77</v>
      </c>
      <c r="N12791" t="s">
        <v>79</v>
      </c>
      <c r="O12791">
        <v>2026</v>
      </c>
      <c r="P12791" s="2">
        <v>2</v>
      </c>
      <c r="Q12791" t="s">
        <v>80</v>
      </c>
      <c r="R12791" s="8">
        <v>46267</v>
      </c>
      <c r="S12791" s="2">
        <v>1</v>
      </c>
      <c r="T12791" s="2" t="s">
        <v>81</v>
      </c>
    </row>
    <row r="12792" spans="1:20" x14ac:dyDescent="0.25">
      <c r="A12792">
        <v>1120739945</v>
      </c>
      <c r="B12792">
        <v>120007238</v>
      </c>
      <c r="C12792" t="s">
        <v>85</v>
      </c>
      <c r="D12792" t="s">
        <v>75</v>
      </c>
      <c r="E12792" t="s">
        <v>76</v>
      </c>
      <c r="F12792" s="7">
        <v>44145</v>
      </c>
      <c r="G12792" s="7">
        <v>45971</v>
      </c>
      <c r="H12792" t="s">
        <v>77</v>
      </c>
      <c r="I12792" t="s">
        <v>78</v>
      </c>
      <c r="J12792" s="7">
        <v>45909</v>
      </c>
      <c r="K12792" s="7">
        <v>46121</v>
      </c>
      <c r="L12792" s="7">
        <v>45971</v>
      </c>
      <c r="M12792" t="s">
        <v>77</v>
      </c>
      <c r="N12792" t="s">
        <v>79</v>
      </c>
      <c r="O12792">
        <v>2026</v>
      </c>
      <c r="P12792" s="2">
        <v>2</v>
      </c>
      <c r="Q12792" t="s">
        <v>80</v>
      </c>
      <c r="R12792" s="8">
        <v>46267</v>
      </c>
      <c r="S12792" s="2">
        <v>1</v>
      </c>
      <c r="T12792" s="2" t="s">
        <v>81</v>
      </c>
    </row>
    <row r="12793" spans="1:20" x14ac:dyDescent="0.25">
      <c r="A12793">
        <v>1120740038</v>
      </c>
      <c r="B12793">
        <v>120079905</v>
      </c>
      <c r="C12793" t="s">
        <v>74</v>
      </c>
      <c r="D12793" t="s">
        <v>75</v>
      </c>
      <c r="E12793" t="s">
        <v>76</v>
      </c>
      <c r="F12793" s="7">
        <v>44155</v>
      </c>
      <c r="G12793" s="7">
        <v>44520</v>
      </c>
      <c r="H12793" t="s">
        <v>86</v>
      </c>
      <c r="I12793" t="s">
        <v>87</v>
      </c>
      <c r="J12793" s="7">
        <v>45921</v>
      </c>
      <c r="K12793" s="7">
        <v>44163</v>
      </c>
      <c r="L12793" s="7">
        <v>44520</v>
      </c>
      <c r="M12793" t="s">
        <v>86</v>
      </c>
      <c r="N12793" t="s">
        <v>79</v>
      </c>
      <c r="O12793">
        <v>2026</v>
      </c>
      <c r="P12793" s="2">
        <v>2</v>
      </c>
      <c r="Q12793" t="s">
        <v>80</v>
      </c>
      <c r="R12793" s="8">
        <v>46267</v>
      </c>
      <c r="S12793" s="2">
        <v>1</v>
      </c>
      <c r="T12793" s="2" t="s">
        <v>81</v>
      </c>
    </row>
    <row r="12794" spans="1:20" x14ac:dyDescent="0.25">
      <c r="A12794">
        <v>1120740317</v>
      </c>
      <c r="B12794">
        <v>120878529</v>
      </c>
      <c r="C12794" t="s">
        <v>82</v>
      </c>
      <c r="D12794" t="s">
        <v>75</v>
      </c>
      <c r="E12794" t="s">
        <v>76</v>
      </c>
      <c r="F12794" s="7">
        <v>44310</v>
      </c>
      <c r="G12794" s="7">
        <v>44675</v>
      </c>
      <c r="H12794" t="s">
        <v>77</v>
      </c>
      <c r="I12794" t="s">
        <v>78</v>
      </c>
      <c r="J12794" s="7">
        <v>46139</v>
      </c>
      <c r="K12794" s="7">
        <v>46147</v>
      </c>
      <c r="L12794" s="7">
        <v>44675</v>
      </c>
      <c r="M12794" t="s">
        <v>77</v>
      </c>
      <c r="N12794" t="s">
        <v>79</v>
      </c>
      <c r="O12794">
        <v>2026</v>
      </c>
      <c r="P12794" s="2">
        <v>2</v>
      </c>
      <c r="Q12794" t="s">
        <v>80</v>
      </c>
      <c r="R12794" s="8">
        <v>46267</v>
      </c>
      <c r="S12794" s="2">
        <v>1</v>
      </c>
      <c r="T12794" s="2" t="s">
        <v>81</v>
      </c>
    </row>
    <row r="12795" spans="1:20" x14ac:dyDescent="0.25">
      <c r="A12795">
        <v>1120740318</v>
      </c>
      <c r="B12795">
        <v>120878529</v>
      </c>
      <c r="C12795" t="s">
        <v>82</v>
      </c>
      <c r="D12795" t="s">
        <v>75</v>
      </c>
      <c r="E12795" t="s">
        <v>76</v>
      </c>
      <c r="F12795" s="7">
        <v>44310</v>
      </c>
      <c r="G12795" s="7">
        <v>44675</v>
      </c>
      <c r="H12795" t="s">
        <v>77</v>
      </c>
      <c r="I12795" t="s">
        <v>78</v>
      </c>
      <c r="J12795" s="7">
        <v>46139</v>
      </c>
      <c r="K12795" s="7">
        <v>46106</v>
      </c>
      <c r="L12795" s="7">
        <v>44675</v>
      </c>
      <c r="M12795" t="s">
        <v>77</v>
      </c>
      <c r="N12795" t="s">
        <v>79</v>
      </c>
      <c r="O12795">
        <v>2026</v>
      </c>
      <c r="P12795" s="2">
        <v>2</v>
      </c>
      <c r="Q12795" t="s">
        <v>80</v>
      </c>
      <c r="R12795" s="8">
        <v>46267</v>
      </c>
      <c r="S12795" s="2">
        <v>1</v>
      </c>
      <c r="T12795" s="2" t="s">
        <v>81</v>
      </c>
    </row>
    <row r="12796" spans="1:20" x14ac:dyDescent="0.25">
      <c r="A12796">
        <v>1120742496</v>
      </c>
      <c r="B12796">
        <v>122438271</v>
      </c>
      <c r="C12796" t="s">
        <v>74</v>
      </c>
      <c r="D12796" t="s">
        <v>75</v>
      </c>
      <c r="E12796" t="s">
        <v>76</v>
      </c>
      <c r="F12796" s="7">
        <v>44532</v>
      </c>
      <c r="G12796" s="7">
        <v>44897</v>
      </c>
      <c r="H12796" t="s">
        <v>77</v>
      </c>
      <c r="I12796" t="s">
        <v>78</v>
      </c>
      <c r="J12796" s="7"/>
      <c r="K12796" s="7">
        <v>44547</v>
      </c>
      <c r="L12796" s="7">
        <v>44897</v>
      </c>
      <c r="M12796" t="s">
        <v>77</v>
      </c>
      <c r="N12796"/>
      <c r="O12796">
        <v>2026</v>
      </c>
      <c r="P12796" s="2">
        <v>2</v>
      </c>
      <c r="Q12796" t="s">
        <v>80</v>
      </c>
      <c r="R12796" s="8">
        <v>46267</v>
      </c>
      <c r="S12796" s="2">
        <v>1</v>
      </c>
      <c r="T12796" s="2" t="s">
        <v>81</v>
      </c>
    </row>
    <row r="12797" spans="1:20" x14ac:dyDescent="0.25">
      <c r="A12797">
        <v>1120742531</v>
      </c>
      <c r="B12797">
        <v>122451488</v>
      </c>
      <c r="C12797" t="s">
        <v>74</v>
      </c>
      <c r="D12797" t="s">
        <v>75</v>
      </c>
      <c r="E12797" t="s">
        <v>76</v>
      </c>
      <c r="F12797" s="7">
        <v>44536</v>
      </c>
      <c r="G12797" s="7">
        <v>46362</v>
      </c>
      <c r="H12797" t="s">
        <v>86</v>
      </c>
      <c r="I12797" t="s">
        <v>87</v>
      </c>
      <c r="J12797" s="7">
        <v>45596</v>
      </c>
      <c r="K12797" s="7">
        <v>44544</v>
      </c>
      <c r="L12797" s="7">
        <v>46362</v>
      </c>
      <c r="M12797" t="s">
        <v>86</v>
      </c>
      <c r="N12797" t="s">
        <v>79</v>
      </c>
      <c r="O12797">
        <v>2026</v>
      </c>
      <c r="P12797" s="2">
        <v>2</v>
      </c>
      <c r="Q12797" t="s">
        <v>80</v>
      </c>
      <c r="R12797" s="8">
        <v>46267</v>
      </c>
      <c r="S12797" s="2">
        <v>1</v>
      </c>
      <c r="T12797" s="2" t="s">
        <v>81</v>
      </c>
    </row>
    <row r="12798" spans="1:20" x14ac:dyDescent="0.25">
      <c r="A12798">
        <v>1120742576</v>
      </c>
      <c r="B12798">
        <v>122493521</v>
      </c>
      <c r="C12798" t="s">
        <v>74</v>
      </c>
      <c r="D12798" t="s">
        <v>83</v>
      </c>
      <c r="E12798" t="s">
        <v>76</v>
      </c>
      <c r="F12798" s="7">
        <v>44448</v>
      </c>
      <c r="G12798" s="7">
        <v>44629</v>
      </c>
      <c r="H12798" t="s">
        <v>77</v>
      </c>
      <c r="I12798" t="s">
        <v>84</v>
      </c>
      <c r="J12798" s="7">
        <v>45419</v>
      </c>
      <c r="K12798" s="7">
        <v>45689</v>
      </c>
      <c r="L12798" s="7">
        <v>44629</v>
      </c>
      <c r="M12798" t="s">
        <v>77</v>
      </c>
      <c r="N12798" t="s">
        <v>79</v>
      </c>
      <c r="O12798">
        <v>2026</v>
      </c>
      <c r="P12798" s="2">
        <v>2</v>
      </c>
      <c r="Q12798" t="s">
        <v>80</v>
      </c>
      <c r="R12798" s="8">
        <v>46267</v>
      </c>
      <c r="S12798" s="2">
        <v>1</v>
      </c>
      <c r="T12798" s="2" t="s">
        <v>81</v>
      </c>
    </row>
    <row r="12799" spans="1:20" x14ac:dyDescent="0.25">
      <c r="A12799">
        <v>1120742669</v>
      </c>
      <c r="B12799">
        <v>123087700</v>
      </c>
      <c r="C12799" t="s">
        <v>82</v>
      </c>
      <c r="D12799" t="s">
        <v>75</v>
      </c>
      <c r="E12799" t="s">
        <v>76</v>
      </c>
      <c r="F12799" s="7">
        <v>44630</v>
      </c>
      <c r="G12799" s="7">
        <v>45361</v>
      </c>
      <c r="H12799" t="s">
        <v>77</v>
      </c>
      <c r="I12799" t="s">
        <v>78</v>
      </c>
      <c r="J12799" s="7"/>
      <c r="K12799" s="7">
        <v>45057</v>
      </c>
      <c r="L12799" s="7">
        <v>45361</v>
      </c>
      <c r="M12799" t="s">
        <v>77</v>
      </c>
      <c r="N12799"/>
      <c r="O12799">
        <v>2026</v>
      </c>
      <c r="P12799" s="2">
        <v>2</v>
      </c>
      <c r="Q12799" t="s">
        <v>80</v>
      </c>
      <c r="R12799" s="8">
        <v>46267</v>
      </c>
      <c r="S12799" s="2">
        <v>1</v>
      </c>
      <c r="T12799" s="2" t="s">
        <v>81</v>
      </c>
    </row>
    <row r="12800" spans="1:20" x14ac:dyDescent="0.25">
      <c r="A12800">
        <v>1120743079</v>
      </c>
      <c r="B12800">
        <v>123434488</v>
      </c>
      <c r="C12800" t="s">
        <v>85</v>
      </c>
      <c r="D12800" t="s">
        <v>88</v>
      </c>
      <c r="E12800" t="s">
        <v>76</v>
      </c>
      <c r="F12800" s="7">
        <v>44678</v>
      </c>
      <c r="G12800" s="7">
        <v>45043</v>
      </c>
      <c r="H12800" t="s">
        <v>86</v>
      </c>
      <c r="I12800" t="s">
        <v>87</v>
      </c>
      <c r="J12800" s="7">
        <v>45498</v>
      </c>
      <c r="K12800" s="7">
        <v>45770</v>
      </c>
      <c r="L12800" s="7">
        <v>45043</v>
      </c>
      <c r="M12800" t="s">
        <v>86</v>
      </c>
      <c r="N12800" t="s">
        <v>79</v>
      </c>
      <c r="O12800">
        <v>2026</v>
      </c>
      <c r="P12800" s="2">
        <v>2</v>
      </c>
      <c r="Q12800" t="s">
        <v>80</v>
      </c>
      <c r="R12800" s="8">
        <v>46267</v>
      </c>
      <c r="S12800" s="2">
        <v>1</v>
      </c>
      <c r="T12800" s="2" t="s">
        <v>81</v>
      </c>
    </row>
    <row r="12801" spans="1:20" x14ac:dyDescent="0.25">
      <c r="A12801">
        <v>1120743173</v>
      </c>
      <c r="B12801">
        <v>123466582</v>
      </c>
      <c r="C12801" t="s">
        <v>98</v>
      </c>
      <c r="D12801" t="s">
        <v>83</v>
      </c>
      <c r="E12801" t="s">
        <v>76</v>
      </c>
      <c r="F12801" s="7">
        <v>44681</v>
      </c>
      <c r="G12801" s="7">
        <v>44864</v>
      </c>
      <c r="H12801" t="s">
        <v>77</v>
      </c>
      <c r="I12801" t="s">
        <v>84</v>
      </c>
      <c r="J12801" s="7">
        <v>45722</v>
      </c>
      <c r="K12801" s="7">
        <v>44695</v>
      </c>
      <c r="L12801" s="7">
        <v>44864</v>
      </c>
      <c r="M12801" t="s">
        <v>77</v>
      </c>
      <c r="N12801" t="s">
        <v>79</v>
      </c>
      <c r="O12801">
        <v>2026</v>
      </c>
      <c r="P12801" s="2">
        <v>2</v>
      </c>
      <c r="Q12801" t="s">
        <v>80</v>
      </c>
      <c r="R12801" s="8">
        <v>46267</v>
      </c>
      <c r="S12801" s="2">
        <v>1</v>
      </c>
      <c r="T12801" s="2" t="s">
        <v>81</v>
      </c>
    </row>
    <row r="12802" spans="1:20" x14ac:dyDescent="0.25">
      <c r="A12802">
        <v>1120743742</v>
      </c>
      <c r="B12802">
        <v>123796095</v>
      </c>
      <c r="C12802" t="s">
        <v>82</v>
      </c>
      <c r="D12802" t="s">
        <v>83</v>
      </c>
      <c r="E12802" t="s">
        <v>76</v>
      </c>
      <c r="F12802" s="7">
        <v>44721</v>
      </c>
      <c r="G12802" s="7">
        <v>44904</v>
      </c>
      <c r="H12802" t="s">
        <v>77</v>
      </c>
      <c r="I12802" t="s">
        <v>84</v>
      </c>
      <c r="J12802" s="7">
        <v>45461</v>
      </c>
      <c r="K12802" s="7">
        <v>45747</v>
      </c>
      <c r="L12802" s="7">
        <v>44904</v>
      </c>
      <c r="M12802" t="s">
        <v>77</v>
      </c>
      <c r="N12802" t="s">
        <v>79</v>
      </c>
      <c r="O12802">
        <v>2026</v>
      </c>
      <c r="P12802" s="2">
        <v>2</v>
      </c>
      <c r="Q12802" t="s">
        <v>80</v>
      </c>
      <c r="R12802" s="8">
        <v>46267</v>
      </c>
      <c r="S12802" s="2">
        <v>1</v>
      </c>
      <c r="T12802" s="2" t="s">
        <v>81</v>
      </c>
    </row>
    <row r="12803" spans="1:20" x14ac:dyDescent="0.25">
      <c r="A12803">
        <v>1120744099</v>
      </c>
      <c r="B12803">
        <v>123960349</v>
      </c>
      <c r="C12803" t="s">
        <v>82</v>
      </c>
      <c r="D12803" t="s">
        <v>83</v>
      </c>
      <c r="E12803" t="s">
        <v>76</v>
      </c>
      <c r="F12803" s="7">
        <v>44742</v>
      </c>
      <c r="G12803" s="7">
        <v>44834</v>
      </c>
      <c r="H12803" t="s">
        <v>77</v>
      </c>
      <c r="I12803" t="s">
        <v>78</v>
      </c>
      <c r="J12803" s="7">
        <v>45923</v>
      </c>
      <c r="K12803" s="7">
        <v>45259</v>
      </c>
      <c r="L12803" s="7">
        <v>44834</v>
      </c>
      <c r="M12803" t="s">
        <v>77</v>
      </c>
      <c r="N12803" t="s">
        <v>79</v>
      </c>
      <c r="O12803">
        <v>2026</v>
      </c>
      <c r="P12803" s="2">
        <v>2</v>
      </c>
      <c r="Q12803" t="s">
        <v>80</v>
      </c>
      <c r="R12803" s="8">
        <v>46267</v>
      </c>
      <c r="S12803" s="2">
        <v>1</v>
      </c>
      <c r="T12803" s="2" t="s">
        <v>81</v>
      </c>
    </row>
    <row r="12804" spans="1:20" x14ac:dyDescent="0.25">
      <c r="A12804">
        <v>1120744977</v>
      </c>
      <c r="B12804">
        <v>124315402</v>
      </c>
      <c r="C12804" t="s">
        <v>82</v>
      </c>
      <c r="D12804" t="s">
        <v>75</v>
      </c>
      <c r="E12804" t="s">
        <v>76</v>
      </c>
      <c r="F12804" s="7">
        <v>44791</v>
      </c>
      <c r="G12804" s="7">
        <v>45156</v>
      </c>
      <c r="H12804" t="s">
        <v>77</v>
      </c>
      <c r="I12804" t="s">
        <v>78</v>
      </c>
      <c r="J12804" s="7"/>
      <c r="K12804" s="7">
        <v>45446</v>
      </c>
      <c r="L12804" s="7">
        <v>45156</v>
      </c>
      <c r="M12804" t="s">
        <v>77</v>
      </c>
      <c r="N12804"/>
      <c r="O12804">
        <v>2026</v>
      </c>
      <c r="P12804" s="2">
        <v>2</v>
      </c>
      <c r="Q12804" t="s">
        <v>80</v>
      </c>
      <c r="R12804" s="8">
        <v>46267</v>
      </c>
      <c r="S12804" s="2">
        <v>1</v>
      </c>
      <c r="T12804" s="2" t="s">
        <v>81</v>
      </c>
    </row>
    <row r="12805" spans="1:20" x14ac:dyDescent="0.25">
      <c r="A12805">
        <v>1120746363</v>
      </c>
      <c r="B12805">
        <v>125230678</v>
      </c>
      <c r="C12805" t="s">
        <v>82</v>
      </c>
      <c r="D12805" t="s">
        <v>88</v>
      </c>
      <c r="E12805" t="s">
        <v>76</v>
      </c>
      <c r="F12805" s="7">
        <v>44917</v>
      </c>
      <c r="G12805" s="7">
        <v>45282</v>
      </c>
      <c r="H12805" t="s">
        <v>77</v>
      </c>
      <c r="I12805" t="s">
        <v>84</v>
      </c>
      <c r="J12805" s="7">
        <v>45737</v>
      </c>
      <c r="K12805" s="7">
        <v>45748</v>
      </c>
      <c r="L12805" s="7">
        <v>45282</v>
      </c>
      <c r="M12805" t="s">
        <v>77</v>
      </c>
      <c r="N12805" t="s">
        <v>79</v>
      </c>
      <c r="O12805">
        <v>2026</v>
      </c>
      <c r="P12805" s="2">
        <v>2</v>
      </c>
      <c r="Q12805" t="s">
        <v>80</v>
      </c>
      <c r="R12805" s="8">
        <v>46267</v>
      </c>
      <c r="S12805" s="2">
        <v>1</v>
      </c>
      <c r="T12805" s="2" t="s">
        <v>81</v>
      </c>
    </row>
    <row r="12806" spans="1:20" x14ac:dyDescent="0.25">
      <c r="A12806">
        <v>1120746497</v>
      </c>
      <c r="B12806">
        <v>125878742</v>
      </c>
      <c r="C12806" t="s">
        <v>82</v>
      </c>
      <c r="D12806" t="s">
        <v>88</v>
      </c>
      <c r="E12806" t="s">
        <v>76</v>
      </c>
      <c r="F12806" s="7">
        <v>44837</v>
      </c>
      <c r="G12806" s="7">
        <v>45202</v>
      </c>
      <c r="H12806" t="s">
        <v>77</v>
      </c>
      <c r="I12806" t="s">
        <v>78</v>
      </c>
      <c r="J12806" s="7">
        <v>46082</v>
      </c>
      <c r="K12806" s="7">
        <v>45894</v>
      </c>
      <c r="L12806" s="7">
        <v>45202</v>
      </c>
      <c r="M12806" t="s">
        <v>77</v>
      </c>
      <c r="N12806" t="s">
        <v>79</v>
      </c>
      <c r="O12806">
        <v>2026</v>
      </c>
      <c r="P12806" s="2">
        <v>2</v>
      </c>
      <c r="Q12806" t="s">
        <v>80</v>
      </c>
      <c r="R12806" s="8">
        <v>46267</v>
      </c>
      <c r="S12806" s="2">
        <v>1</v>
      </c>
      <c r="T12806" s="2" t="s">
        <v>81</v>
      </c>
    </row>
    <row r="12807" spans="1:20" x14ac:dyDescent="0.25">
      <c r="A12807">
        <v>1120747632</v>
      </c>
      <c r="B12807">
        <v>126448388</v>
      </c>
      <c r="C12807" t="s">
        <v>98</v>
      </c>
      <c r="D12807" t="s">
        <v>88</v>
      </c>
      <c r="E12807" t="s">
        <v>76</v>
      </c>
      <c r="F12807" s="7">
        <v>45102</v>
      </c>
      <c r="G12807" s="7">
        <v>45194</v>
      </c>
      <c r="H12807" t="s">
        <v>77</v>
      </c>
      <c r="I12807" t="s">
        <v>78</v>
      </c>
      <c r="J12807" s="7">
        <v>46091</v>
      </c>
      <c r="K12807" s="7">
        <v>45105</v>
      </c>
      <c r="L12807" s="7">
        <v>45194</v>
      </c>
      <c r="M12807" t="s">
        <v>77</v>
      </c>
      <c r="N12807" t="s">
        <v>79</v>
      </c>
      <c r="O12807">
        <v>2026</v>
      </c>
      <c r="P12807" s="2">
        <v>2</v>
      </c>
      <c r="Q12807" t="s">
        <v>80</v>
      </c>
      <c r="R12807" s="8">
        <v>46267</v>
      </c>
      <c r="S12807" s="2">
        <v>1</v>
      </c>
      <c r="T12807" s="2" t="s">
        <v>81</v>
      </c>
    </row>
    <row r="12808" spans="1:20" x14ac:dyDescent="0.25">
      <c r="A12808">
        <v>1120747762</v>
      </c>
      <c r="B12808">
        <v>126523389</v>
      </c>
      <c r="C12808" t="s">
        <v>82</v>
      </c>
      <c r="D12808" t="s">
        <v>88</v>
      </c>
      <c r="E12808" t="s">
        <v>76</v>
      </c>
      <c r="F12808" s="7">
        <v>45114</v>
      </c>
      <c r="G12808" s="7">
        <v>45480</v>
      </c>
      <c r="H12808" t="s">
        <v>77</v>
      </c>
      <c r="I12808" t="s">
        <v>78</v>
      </c>
      <c r="J12808" s="7">
        <v>45737</v>
      </c>
      <c r="K12808" s="7">
        <v>45748</v>
      </c>
      <c r="L12808" s="7">
        <v>45480</v>
      </c>
      <c r="M12808" t="s">
        <v>77</v>
      </c>
      <c r="N12808" t="s">
        <v>79</v>
      </c>
      <c r="O12808">
        <v>2026</v>
      </c>
      <c r="P12808" s="2">
        <v>2</v>
      </c>
      <c r="Q12808" t="s">
        <v>80</v>
      </c>
      <c r="R12808" s="8">
        <v>46267</v>
      </c>
      <c r="S12808" s="2">
        <v>1</v>
      </c>
      <c r="T12808" s="2" t="s">
        <v>81</v>
      </c>
    </row>
    <row r="12809" spans="1:20" x14ac:dyDescent="0.25">
      <c r="A12809">
        <v>1120747790</v>
      </c>
      <c r="B12809">
        <v>126538587</v>
      </c>
      <c r="C12809" t="s">
        <v>82</v>
      </c>
      <c r="D12809" t="s">
        <v>88</v>
      </c>
      <c r="E12809" t="s">
        <v>76</v>
      </c>
      <c r="F12809" s="7">
        <v>45116</v>
      </c>
      <c r="G12809" s="7">
        <v>45482</v>
      </c>
      <c r="H12809" t="s">
        <v>77</v>
      </c>
      <c r="I12809" t="s">
        <v>78</v>
      </c>
      <c r="J12809" s="7">
        <v>45737</v>
      </c>
      <c r="K12809" s="7">
        <v>45446</v>
      </c>
      <c r="L12809" s="7">
        <v>45482</v>
      </c>
      <c r="M12809" t="s">
        <v>77</v>
      </c>
      <c r="N12809" t="s">
        <v>79</v>
      </c>
      <c r="O12809">
        <v>2026</v>
      </c>
      <c r="P12809" s="2">
        <v>2</v>
      </c>
      <c r="Q12809" t="s">
        <v>80</v>
      </c>
      <c r="R12809" s="8">
        <v>46267</v>
      </c>
      <c r="S12809" s="2">
        <v>1</v>
      </c>
      <c r="T12809" s="2" t="s">
        <v>81</v>
      </c>
    </row>
    <row r="12810" spans="1:20" x14ac:dyDescent="0.25">
      <c r="A12810">
        <v>1120749116</v>
      </c>
      <c r="B12810">
        <v>127055788</v>
      </c>
      <c r="C12810" t="s">
        <v>85</v>
      </c>
      <c r="D12810" t="s">
        <v>88</v>
      </c>
      <c r="E12810" t="s">
        <v>76</v>
      </c>
      <c r="F12810" s="7">
        <v>45183</v>
      </c>
      <c r="G12810" s="7">
        <v>45549</v>
      </c>
      <c r="H12810" t="s">
        <v>86</v>
      </c>
      <c r="I12810" t="s">
        <v>87</v>
      </c>
      <c r="J12810" s="7"/>
      <c r="K12810" s="7">
        <v>46176</v>
      </c>
      <c r="L12810" s="7">
        <v>45549</v>
      </c>
      <c r="M12810" t="s">
        <v>86</v>
      </c>
      <c r="N12810"/>
      <c r="O12810">
        <v>2026</v>
      </c>
      <c r="P12810" s="2">
        <v>2</v>
      </c>
      <c r="Q12810" t="s">
        <v>80</v>
      </c>
      <c r="R12810" s="8">
        <v>46267</v>
      </c>
      <c r="S12810" s="2">
        <v>1</v>
      </c>
      <c r="T12810" s="2" t="s">
        <v>81</v>
      </c>
    </row>
    <row r="12811" spans="1:20" x14ac:dyDescent="0.25">
      <c r="A12811">
        <v>1120749428</v>
      </c>
      <c r="B12811">
        <v>127159559</v>
      </c>
      <c r="C12811" t="s">
        <v>82</v>
      </c>
      <c r="D12811" t="s">
        <v>88</v>
      </c>
      <c r="E12811" t="s">
        <v>76</v>
      </c>
      <c r="F12811" s="7">
        <v>45157</v>
      </c>
      <c r="G12811" s="7">
        <v>45523</v>
      </c>
      <c r="H12811" t="s">
        <v>77</v>
      </c>
      <c r="I12811" t="s">
        <v>78</v>
      </c>
      <c r="J12811" s="7">
        <v>45546</v>
      </c>
      <c r="K12811" s="7">
        <v>45701</v>
      </c>
      <c r="L12811" s="7">
        <v>45523</v>
      </c>
      <c r="M12811" t="s">
        <v>77</v>
      </c>
      <c r="N12811" t="s">
        <v>79</v>
      </c>
      <c r="O12811">
        <v>2026</v>
      </c>
      <c r="P12811" s="2">
        <v>2</v>
      </c>
      <c r="Q12811" t="s">
        <v>80</v>
      </c>
      <c r="R12811" s="8">
        <v>46267</v>
      </c>
      <c r="S12811" s="2">
        <v>1</v>
      </c>
      <c r="T12811" s="2" t="s">
        <v>81</v>
      </c>
    </row>
    <row r="12812" spans="1:20" x14ac:dyDescent="0.25">
      <c r="A12812">
        <v>1120749556</v>
      </c>
      <c r="B12812">
        <v>127205487</v>
      </c>
      <c r="C12812" t="s">
        <v>93</v>
      </c>
      <c r="D12812" t="s">
        <v>88</v>
      </c>
      <c r="E12812" t="s">
        <v>76</v>
      </c>
      <c r="F12812" s="7">
        <v>45204</v>
      </c>
      <c r="G12812" s="7">
        <v>45570</v>
      </c>
      <c r="H12812" t="s">
        <v>77</v>
      </c>
      <c r="I12812" t="s">
        <v>78</v>
      </c>
      <c r="J12812" s="7"/>
      <c r="K12812" s="7">
        <v>45205</v>
      </c>
      <c r="L12812" s="7">
        <v>45570</v>
      </c>
      <c r="M12812" t="s">
        <v>77</v>
      </c>
      <c r="N12812"/>
      <c r="O12812">
        <v>2026</v>
      </c>
      <c r="P12812" s="2">
        <v>2</v>
      </c>
      <c r="Q12812" t="s">
        <v>80</v>
      </c>
      <c r="R12812" s="8">
        <v>46267</v>
      </c>
      <c r="S12812" s="2">
        <v>1</v>
      </c>
      <c r="T12812" s="2" t="s">
        <v>81</v>
      </c>
    </row>
    <row r="12813" spans="1:20" x14ac:dyDescent="0.25">
      <c r="A12813">
        <v>1120750532</v>
      </c>
      <c r="B12813">
        <v>127791201</v>
      </c>
      <c r="C12813" t="s">
        <v>82</v>
      </c>
      <c r="D12813" t="s">
        <v>83</v>
      </c>
      <c r="E12813" t="s">
        <v>76</v>
      </c>
      <c r="F12813" s="7">
        <v>44848</v>
      </c>
      <c r="G12813" s="7">
        <v>46674</v>
      </c>
      <c r="H12813" t="s">
        <v>77</v>
      </c>
      <c r="I12813" t="s">
        <v>84</v>
      </c>
      <c r="J12813" s="7">
        <v>45830</v>
      </c>
      <c r="K12813" s="7">
        <v>45287</v>
      </c>
      <c r="L12813" s="7">
        <v>46674</v>
      </c>
      <c r="M12813" t="s">
        <v>77</v>
      </c>
      <c r="N12813" t="s">
        <v>79</v>
      </c>
      <c r="O12813">
        <v>2026</v>
      </c>
      <c r="P12813" s="2">
        <v>2</v>
      </c>
      <c r="Q12813" t="s">
        <v>80</v>
      </c>
      <c r="R12813" s="8">
        <v>46267</v>
      </c>
      <c r="S12813" s="2">
        <v>1</v>
      </c>
      <c r="T12813" s="2" t="s">
        <v>81</v>
      </c>
    </row>
    <row r="12814" spans="1:20" x14ac:dyDescent="0.25">
      <c r="A12814">
        <v>1120750840</v>
      </c>
      <c r="B12814">
        <v>128412874</v>
      </c>
      <c r="C12814" t="s">
        <v>82</v>
      </c>
      <c r="D12814" t="s">
        <v>75</v>
      </c>
      <c r="E12814" t="s">
        <v>76</v>
      </c>
      <c r="F12814" s="7">
        <v>45383</v>
      </c>
      <c r="G12814" s="7">
        <v>46478</v>
      </c>
      <c r="H12814" t="s">
        <v>77</v>
      </c>
      <c r="I12814" t="s">
        <v>78</v>
      </c>
      <c r="J12814" s="7"/>
      <c r="K12814" s="7">
        <v>45387</v>
      </c>
      <c r="L12814" s="7">
        <v>46478</v>
      </c>
      <c r="M12814" t="s">
        <v>77</v>
      </c>
      <c r="N12814"/>
      <c r="O12814">
        <v>2026</v>
      </c>
      <c r="P12814" s="2">
        <v>2</v>
      </c>
      <c r="Q12814" t="s">
        <v>80</v>
      </c>
      <c r="R12814" s="8">
        <v>46267</v>
      </c>
      <c r="S12814" s="2">
        <v>1</v>
      </c>
      <c r="T12814" s="2" t="s">
        <v>81</v>
      </c>
    </row>
    <row r="12815" spans="1:20" x14ac:dyDescent="0.25">
      <c r="A12815">
        <v>1120751196</v>
      </c>
      <c r="B12815">
        <v>128776198</v>
      </c>
      <c r="C12815" t="s">
        <v>85</v>
      </c>
      <c r="D12815" t="s">
        <v>83</v>
      </c>
      <c r="E12815" t="s">
        <v>76</v>
      </c>
      <c r="F12815" s="7">
        <v>45426</v>
      </c>
      <c r="G12815" s="7">
        <v>45610</v>
      </c>
      <c r="H12815" t="s">
        <v>77</v>
      </c>
      <c r="I12815" t="s">
        <v>84</v>
      </c>
      <c r="J12815" s="7"/>
      <c r="K12815" s="7">
        <v>45748</v>
      </c>
      <c r="L12815" s="7">
        <v>45610</v>
      </c>
      <c r="M12815" t="s">
        <v>77</v>
      </c>
      <c r="N12815"/>
      <c r="O12815">
        <v>2026</v>
      </c>
      <c r="P12815" s="2">
        <v>2</v>
      </c>
      <c r="Q12815" t="s">
        <v>80</v>
      </c>
      <c r="R12815" s="8">
        <v>46267</v>
      </c>
      <c r="S12815" s="2">
        <v>1</v>
      </c>
      <c r="T12815" s="2" t="s">
        <v>81</v>
      </c>
    </row>
    <row r="12816" spans="1:20" x14ac:dyDescent="0.25">
      <c r="A12816">
        <v>1120751422</v>
      </c>
      <c r="B12816">
        <v>129068166</v>
      </c>
      <c r="C12816" t="s">
        <v>98</v>
      </c>
      <c r="D12816" t="s">
        <v>88</v>
      </c>
      <c r="E12816" t="s">
        <v>76</v>
      </c>
      <c r="F12816" s="7">
        <v>45453</v>
      </c>
      <c r="G12816" s="7">
        <v>45633</v>
      </c>
      <c r="H12816" t="s">
        <v>77</v>
      </c>
      <c r="I12816" t="s">
        <v>84</v>
      </c>
      <c r="J12816" s="7">
        <v>45737</v>
      </c>
      <c r="K12816" s="7">
        <v>45544</v>
      </c>
      <c r="L12816" s="7">
        <v>45633</v>
      </c>
      <c r="M12816" t="s">
        <v>77</v>
      </c>
      <c r="N12816" t="s">
        <v>79</v>
      </c>
      <c r="O12816">
        <v>2026</v>
      </c>
      <c r="P12816" s="2">
        <v>2</v>
      </c>
      <c r="Q12816" t="s">
        <v>80</v>
      </c>
      <c r="R12816" s="8">
        <v>46267</v>
      </c>
      <c r="S12816" s="2">
        <v>1</v>
      </c>
      <c r="T12816" s="2" t="s">
        <v>81</v>
      </c>
    </row>
    <row r="12817" spans="1:20" x14ac:dyDescent="0.25">
      <c r="A12817">
        <v>1120751814</v>
      </c>
      <c r="B12817">
        <v>129307954</v>
      </c>
      <c r="C12817" t="s">
        <v>74</v>
      </c>
      <c r="D12817" t="s">
        <v>88</v>
      </c>
      <c r="E12817" t="s">
        <v>76</v>
      </c>
      <c r="F12817" s="7">
        <v>45503</v>
      </c>
      <c r="G12817" s="7">
        <v>45868</v>
      </c>
      <c r="H12817" t="s">
        <v>86</v>
      </c>
      <c r="I12817" t="s">
        <v>87</v>
      </c>
      <c r="J12817" s="7"/>
      <c r="K12817" s="7">
        <v>45919</v>
      </c>
      <c r="L12817" s="7">
        <v>45868</v>
      </c>
      <c r="M12817" t="s">
        <v>86</v>
      </c>
      <c r="N12817"/>
      <c r="O12817">
        <v>2026</v>
      </c>
      <c r="P12817" s="2">
        <v>2</v>
      </c>
      <c r="Q12817" t="s">
        <v>80</v>
      </c>
      <c r="R12817" s="8">
        <v>46267</v>
      </c>
      <c r="S12817" s="2">
        <v>1</v>
      </c>
      <c r="T12817" s="2" t="s">
        <v>81</v>
      </c>
    </row>
    <row r="12818" spans="1:20" x14ac:dyDescent="0.25">
      <c r="A12818">
        <v>1120751883</v>
      </c>
      <c r="B12818">
        <v>129330116</v>
      </c>
      <c r="C12818" t="s">
        <v>90</v>
      </c>
      <c r="D12818" t="s">
        <v>88</v>
      </c>
      <c r="E12818" t="s">
        <v>76</v>
      </c>
      <c r="F12818" s="7">
        <v>45507</v>
      </c>
      <c r="G12818" s="7">
        <v>45687</v>
      </c>
      <c r="H12818" t="s">
        <v>77</v>
      </c>
      <c r="I12818" t="s">
        <v>84</v>
      </c>
      <c r="J12818" s="7">
        <v>46055</v>
      </c>
      <c r="K12818" s="7">
        <v>45546</v>
      </c>
      <c r="L12818" s="7">
        <v>45687</v>
      </c>
      <c r="M12818" t="s">
        <v>77</v>
      </c>
      <c r="N12818" t="s">
        <v>79</v>
      </c>
      <c r="O12818">
        <v>2026</v>
      </c>
      <c r="P12818" s="2">
        <v>2</v>
      </c>
      <c r="Q12818" t="s">
        <v>80</v>
      </c>
      <c r="R12818" s="8">
        <v>46267</v>
      </c>
      <c r="S12818" s="2">
        <v>1</v>
      </c>
      <c r="T12818" s="2" t="s">
        <v>81</v>
      </c>
    </row>
    <row r="12819" spans="1:20" x14ac:dyDescent="0.25">
      <c r="A12819">
        <v>1120752010</v>
      </c>
      <c r="B12819">
        <v>129378715</v>
      </c>
      <c r="C12819" t="s">
        <v>82</v>
      </c>
      <c r="D12819" t="s">
        <v>83</v>
      </c>
      <c r="E12819" t="s">
        <v>76</v>
      </c>
      <c r="F12819" s="7">
        <v>45516</v>
      </c>
      <c r="G12819" s="7">
        <v>45700</v>
      </c>
      <c r="H12819" t="s">
        <v>77</v>
      </c>
      <c r="I12819" t="s">
        <v>78</v>
      </c>
      <c r="J12819" s="7"/>
      <c r="K12819" s="7">
        <v>45747</v>
      </c>
      <c r="L12819" s="7">
        <v>45700</v>
      </c>
      <c r="M12819" t="s">
        <v>77</v>
      </c>
      <c r="N12819"/>
      <c r="O12819">
        <v>2026</v>
      </c>
      <c r="P12819" s="2">
        <v>2</v>
      </c>
      <c r="Q12819" t="s">
        <v>80</v>
      </c>
      <c r="R12819" s="8">
        <v>46267</v>
      </c>
      <c r="S12819" s="2">
        <v>1</v>
      </c>
      <c r="T12819" s="2" t="s">
        <v>81</v>
      </c>
    </row>
    <row r="12820" spans="1:20" x14ac:dyDescent="0.25">
      <c r="A12820">
        <v>1120752193</v>
      </c>
      <c r="B12820">
        <v>129445383</v>
      </c>
      <c r="C12820" t="s">
        <v>96</v>
      </c>
      <c r="D12820" t="s">
        <v>83</v>
      </c>
      <c r="E12820" t="s">
        <v>76</v>
      </c>
      <c r="F12820" s="7">
        <v>45532</v>
      </c>
      <c r="G12820" s="7">
        <v>47358</v>
      </c>
      <c r="H12820" t="s">
        <v>77</v>
      </c>
      <c r="I12820" t="s">
        <v>78</v>
      </c>
      <c r="J12820" s="7">
        <v>46049</v>
      </c>
      <c r="K12820" s="7">
        <v>46065</v>
      </c>
      <c r="L12820" s="7">
        <v>47358</v>
      </c>
      <c r="M12820" t="s">
        <v>77</v>
      </c>
      <c r="N12820" t="s">
        <v>79</v>
      </c>
      <c r="O12820">
        <v>2026</v>
      </c>
      <c r="P12820" s="2">
        <v>2</v>
      </c>
      <c r="Q12820" t="s">
        <v>80</v>
      </c>
      <c r="R12820" s="8">
        <v>46267</v>
      </c>
      <c r="S12820" s="2">
        <v>1</v>
      </c>
      <c r="T12820" s="2" t="s">
        <v>81</v>
      </c>
    </row>
    <row r="12821" spans="1:20" x14ac:dyDescent="0.25">
      <c r="A12821">
        <v>1120753722</v>
      </c>
      <c r="B12821">
        <v>130919859</v>
      </c>
      <c r="C12821" t="s">
        <v>93</v>
      </c>
      <c r="D12821" t="s">
        <v>83</v>
      </c>
      <c r="E12821" t="s">
        <v>76</v>
      </c>
      <c r="F12821" s="7">
        <v>45713</v>
      </c>
      <c r="G12821" s="7">
        <v>45894</v>
      </c>
      <c r="H12821" t="s">
        <v>77</v>
      </c>
      <c r="I12821" t="s">
        <v>78</v>
      </c>
      <c r="J12821" s="7"/>
      <c r="K12821" s="7">
        <v>45719</v>
      </c>
      <c r="L12821" s="7">
        <v>45894</v>
      </c>
      <c r="M12821" t="s">
        <v>77</v>
      </c>
      <c r="N12821"/>
      <c r="O12821">
        <v>2026</v>
      </c>
      <c r="P12821" s="2">
        <v>2</v>
      </c>
      <c r="Q12821" t="s">
        <v>80</v>
      </c>
      <c r="R12821" s="8">
        <v>46267</v>
      </c>
      <c r="S12821" s="2">
        <v>1</v>
      </c>
      <c r="T12821" s="2" t="s">
        <v>81</v>
      </c>
    </row>
    <row r="12822" spans="1:20" x14ac:dyDescent="0.25">
      <c r="A12822">
        <v>1120753888</v>
      </c>
      <c r="B12822">
        <v>131005578</v>
      </c>
      <c r="C12822" t="s">
        <v>74</v>
      </c>
      <c r="D12822" t="s">
        <v>75</v>
      </c>
      <c r="E12822" t="s">
        <v>76</v>
      </c>
      <c r="F12822" s="7">
        <v>45740</v>
      </c>
      <c r="G12822" s="7">
        <v>46836</v>
      </c>
      <c r="H12822" t="s">
        <v>86</v>
      </c>
      <c r="I12822" t="s">
        <v>87</v>
      </c>
      <c r="J12822" s="7"/>
      <c r="K12822" s="7">
        <v>46042</v>
      </c>
      <c r="L12822" s="7">
        <v>46836</v>
      </c>
      <c r="M12822" t="s">
        <v>86</v>
      </c>
      <c r="N12822"/>
      <c r="O12822">
        <v>2026</v>
      </c>
      <c r="P12822" s="2">
        <v>2</v>
      </c>
      <c r="Q12822" t="s">
        <v>80</v>
      </c>
      <c r="R12822" s="8">
        <v>46267</v>
      </c>
      <c r="S12822" s="2">
        <v>1</v>
      </c>
      <c r="T12822" s="2" t="s">
        <v>81</v>
      </c>
    </row>
    <row r="12823" spans="1:20" x14ac:dyDescent="0.25">
      <c r="A12823">
        <v>1120756353</v>
      </c>
      <c r="B12823">
        <v>132547312</v>
      </c>
      <c r="C12823" t="s">
        <v>74</v>
      </c>
      <c r="D12823" t="s">
        <v>75</v>
      </c>
      <c r="E12823" t="s">
        <v>76</v>
      </c>
      <c r="F12823" s="7">
        <v>45995</v>
      </c>
      <c r="G12823" s="7">
        <v>46177</v>
      </c>
      <c r="H12823" t="s">
        <v>77</v>
      </c>
      <c r="I12823" t="s">
        <v>78</v>
      </c>
      <c r="J12823" s="7"/>
      <c r="K12823" s="7">
        <v>45996</v>
      </c>
      <c r="L12823" s="7">
        <v>46177</v>
      </c>
      <c r="M12823" t="s">
        <v>77</v>
      </c>
      <c r="N12823"/>
      <c r="O12823">
        <v>2026</v>
      </c>
      <c r="P12823" s="2">
        <v>2</v>
      </c>
      <c r="Q12823" t="s">
        <v>80</v>
      </c>
      <c r="R12823" s="8">
        <v>46267</v>
      </c>
      <c r="S12823" s="2">
        <v>1</v>
      </c>
      <c r="T12823" s="2" t="s">
        <v>81</v>
      </c>
    </row>
    <row r="12824" spans="1:20" x14ac:dyDescent="0.25">
      <c r="A12824">
        <v>1120756354</v>
      </c>
      <c r="B12824">
        <v>132547312</v>
      </c>
      <c r="C12824" t="s">
        <v>74</v>
      </c>
      <c r="D12824" t="s">
        <v>75</v>
      </c>
      <c r="E12824" t="s">
        <v>76</v>
      </c>
      <c r="F12824" s="7">
        <v>45995</v>
      </c>
      <c r="G12824" s="7">
        <v>46177</v>
      </c>
      <c r="H12824" t="s">
        <v>77</v>
      </c>
      <c r="I12824" t="s">
        <v>78</v>
      </c>
      <c r="J12824" s="7"/>
      <c r="K12824" s="7">
        <v>45996</v>
      </c>
      <c r="L12824" s="7">
        <v>46177</v>
      </c>
      <c r="M12824" t="s">
        <v>77</v>
      </c>
      <c r="N12824"/>
      <c r="O12824">
        <v>2026</v>
      </c>
      <c r="P12824" s="2">
        <v>2</v>
      </c>
      <c r="Q12824" t="s">
        <v>80</v>
      </c>
      <c r="R12824" s="8">
        <v>46267</v>
      </c>
      <c r="S12824" s="2">
        <v>1</v>
      </c>
      <c r="T12824" s="2" t="s">
        <v>81</v>
      </c>
    </row>
    <row r="12825" spans="1:20" x14ac:dyDescent="0.25">
      <c r="A12825">
        <v>1120757917</v>
      </c>
      <c r="B12825">
        <v>112823729</v>
      </c>
      <c r="C12825" t="s">
        <v>82</v>
      </c>
      <c r="D12825" t="s">
        <v>75</v>
      </c>
      <c r="E12825" t="s">
        <v>76</v>
      </c>
      <c r="F12825" s="7">
        <v>42847</v>
      </c>
      <c r="G12825" s="7">
        <v>44647</v>
      </c>
      <c r="H12825" t="s">
        <v>77</v>
      </c>
      <c r="I12825" t="s">
        <v>78</v>
      </c>
      <c r="J12825" s="7">
        <v>44665</v>
      </c>
      <c r="K12825" s="7">
        <v>42859</v>
      </c>
      <c r="L12825" s="7">
        <v>44647</v>
      </c>
      <c r="M12825" t="s">
        <v>77</v>
      </c>
      <c r="N12825" t="s">
        <v>92</v>
      </c>
      <c r="O12825">
        <v>2026</v>
      </c>
      <c r="P12825" s="2">
        <v>2</v>
      </c>
      <c r="Q12825" t="s">
        <v>80</v>
      </c>
      <c r="R12825" s="8">
        <v>46267</v>
      </c>
      <c r="S12825" s="2">
        <v>1</v>
      </c>
      <c r="T12825" s="2" t="s">
        <v>81</v>
      </c>
    </row>
    <row r="12826" spans="1:20" x14ac:dyDescent="0.25">
      <c r="A12826">
        <v>1120758159</v>
      </c>
      <c r="B12826">
        <v>113759828</v>
      </c>
      <c r="C12826" t="s">
        <v>85</v>
      </c>
      <c r="D12826" t="s">
        <v>75</v>
      </c>
      <c r="E12826" t="s">
        <v>76</v>
      </c>
      <c r="F12826" s="7">
        <v>43032</v>
      </c>
      <c r="G12826" s="7">
        <v>44858</v>
      </c>
      <c r="H12826" t="s">
        <v>77</v>
      </c>
      <c r="I12826" t="s">
        <v>78</v>
      </c>
      <c r="J12826" s="7">
        <v>44870</v>
      </c>
      <c r="K12826" s="7">
        <v>43033</v>
      </c>
      <c r="L12826" s="7">
        <v>44858</v>
      </c>
      <c r="M12826" t="s">
        <v>77</v>
      </c>
      <c r="N12826" t="s">
        <v>92</v>
      </c>
      <c r="O12826">
        <v>2026</v>
      </c>
      <c r="P12826" s="2">
        <v>2</v>
      </c>
      <c r="Q12826" t="s">
        <v>80</v>
      </c>
      <c r="R12826" s="8">
        <v>46267</v>
      </c>
      <c r="S12826" s="2">
        <v>1</v>
      </c>
      <c r="T12826" s="2" t="s">
        <v>81</v>
      </c>
    </row>
    <row r="12827" spans="1:20" x14ac:dyDescent="0.25">
      <c r="A12827">
        <v>1120758334</v>
      </c>
      <c r="B12827">
        <v>114893579</v>
      </c>
      <c r="C12827" t="s">
        <v>95</v>
      </c>
      <c r="D12827" t="s">
        <v>83</v>
      </c>
      <c r="E12827" t="s">
        <v>76</v>
      </c>
      <c r="F12827" s="7">
        <v>43327</v>
      </c>
      <c r="G12827" s="7">
        <v>45153</v>
      </c>
      <c r="H12827" t="s">
        <v>77</v>
      </c>
      <c r="I12827" t="s">
        <v>78</v>
      </c>
      <c r="J12827" s="7">
        <v>45824</v>
      </c>
      <c r="K12827" s="7">
        <v>45946</v>
      </c>
      <c r="L12827" s="7">
        <v>45153</v>
      </c>
      <c r="M12827" t="s">
        <v>77</v>
      </c>
      <c r="N12827" t="s">
        <v>79</v>
      </c>
      <c r="O12827">
        <v>2026</v>
      </c>
      <c r="P12827" s="2">
        <v>2</v>
      </c>
      <c r="Q12827" t="s">
        <v>80</v>
      </c>
      <c r="R12827" s="8">
        <v>46267</v>
      </c>
      <c r="S12827" s="2">
        <v>1</v>
      </c>
      <c r="T12827" s="2" t="s">
        <v>81</v>
      </c>
    </row>
    <row r="12828" spans="1:20" x14ac:dyDescent="0.25">
      <c r="A12828">
        <v>1120758543</v>
      </c>
      <c r="B12828">
        <v>116852398</v>
      </c>
      <c r="C12828" t="s">
        <v>82</v>
      </c>
      <c r="D12828" t="s">
        <v>83</v>
      </c>
      <c r="E12828" t="s">
        <v>76</v>
      </c>
      <c r="F12828" s="7">
        <v>43551</v>
      </c>
      <c r="G12828" s="7">
        <v>43735</v>
      </c>
      <c r="H12828" t="s">
        <v>77</v>
      </c>
      <c r="I12828" t="s">
        <v>78</v>
      </c>
      <c r="J12828" s="7">
        <v>45761</v>
      </c>
      <c r="K12828" s="7">
        <v>43658</v>
      </c>
      <c r="L12828" s="7">
        <v>43735</v>
      </c>
      <c r="M12828" t="s">
        <v>77</v>
      </c>
      <c r="N12828" t="s">
        <v>92</v>
      </c>
      <c r="O12828">
        <v>2026</v>
      </c>
      <c r="P12828" s="2">
        <v>2</v>
      </c>
      <c r="Q12828" t="s">
        <v>80</v>
      </c>
      <c r="R12828" s="8">
        <v>46267</v>
      </c>
      <c r="S12828" s="2">
        <v>1</v>
      </c>
      <c r="T12828" s="2" t="s">
        <v>81</v>
      </c>
    </row>
    <row r="12829" spans="1:20" x14ac:dyDescent="0.25">
      <c r="A12829">
        <v>1120758556</v>
      </c>
      <c r="B12829">
        <v>116875126</v>
      </c>
      <c r="C12829" t="s">
        <v>82</v>
      </c>
      <c r="D12829" t="s">
        <v>83</v>
      </c>
      <c r="E12829" t="s">
        <v>76</v>
      </c>
      <c r="F12829" s="7">
        <v>43554</v>
      </c>
      <c r="G12829" s="7">
        <v>43735</v>
      </c>
      <c r="H12829" t="s">
        <v>77</v>
      </c>
      <c r="I12829" t="s">
        <v>78</v>
      </c>
      <c r="J12829" s="7">
        <v>45882</v>
      </c>
      <c r="K12829" s="7">
        <v>45748</v>
      </c>
      <c r="L12829" s="7">
        <v>43735</v>
      </c>
      <c r="M12829" t="s">
        <v>77</v>
      </c>
      <c r="N12829" t="s">
        <v>79</v>
      </c>
      <c r="O12829">
        <v>2026</v>
      </c>
      <c r="P12829" s="2">
        <v>2</v>
      </c>
      <c r="Q12829" t="s">
        <v>80</v>
      </c>
      <c r="R12829" s="8">
        <v>46267</v>
      </c>
      <c r="S12829" s="2">
        <v>1</v>
      </c>
      <c r="T12829" s="2" t="s">
        <v>81</v>
      </c>
    </row>
    <row r="12830" spans="1:20" x14ac:dyDescent="0.25">
      <c r="A12830">
        <v>1120758610</v>
      </c>
      <c r="B12830">
        <v>116974259</v>
      </c>
      <c r="C12830" t="s">
        <v>82</v>
      </c>
      <c r="D12830" t="s">
        <v>88</v>
      </c>
      <c r="E12830" t="s">
        <v>76</v>
      </c>
      <c r="F12830" s="7">
        <v>43562</v>
      </c>
      <c r="G12830" s="7">
        <v>43928</v>
      </c>
      <c r="H12830" t="s">
        <v>77</v>
      </c>
      <c r="I12830" t="s">
        <v>78</v>
      </c>
      <c r="J12830" s="7">
        <v>45437</v>
      </c>
      <c r="K12830" s="7">
        <v>45748</v>
      </c>
      <c r="L12830" s="7">
        <v>43928</v>
      </c>
      <c r="M12830" t="s">
        <v>77</v>
      </c>
      <c r="N12830" t="s">
        <v>79</v>
      </c>
      <c r="O12830">
        <v>2026</v>
      </c>
      <c r="P12830" s="2">
        <v>2</v>
      </c>
      <c r="Q12830" t="s">
        <v>80</v>
      </c>
      <c r="R12830" s="8">
        <v>46267</v>
      </c>
      <c r="S12830" s="2">
        <v>1</v>
      </c>
      <c r="T12830" s="2" t="s">
        <v>81</v>
      </c>
    </row>
    <row r="12831" spans="1:20" x14ac:dyDescent="0.25">
      <c r="A12831">
        <v>1120758613</v>
      </c>
      <c r="B12831">
        <v>116976295</v>
      </c>
      <c r="C12831" t="s">
        <v>82</v>
      </c>
      <c r="D12831" t="s">
        <v>83</v>
      </c>
      <c r="E12831" t="s">
        <v>76</v>
      </c>
      <c r="F12831" s="7">
        <v>43562</v>
      </c>
      <c r="G12831" s="7">
        <v>43742</v>
      </c>
      <c r="H12831" t="s">
        <v>77</v>
      </c>
      <c r="I12831" t="s">
        <v>78</v>
      </c>
      <c r="J12831" s="7">
        <v>45432</v>
      </c>
      <c r="K12831" s="7">
        <v>45748</v>
      </c>
      <c r="L12831" s="7">
        <v>43742</v>
      </c>
      <c r="M12831" t="s">
        <v>77</v>
      </c>
      <c r="N12831" t="s">
        <v>79</v>
      </c>
      <c r="O12831">
        <v>2026</v>
      </c>
      <c r="P12831" s="2">
        <v>2</v>
      </c>
      <c r="Q12831" t="s">
        <v>80</v>
      </c>
      <c r="R12831" s="8">
        <v>46267</v>
      </c>
      <c r="S12831" s="2">
        <v>1</v>
      </c>
      <c r="T12831" s="2" t="s">
        <v>81</v>
      </c>
    </row>
    <row r="12832" spans="1:20" x14ac:dyDescent="0.25">
      <c r="A12832">
        <v>1120758642</v>
      </c>
      <c r="B12832">
        <v>117017885</v>
      </c>
      <c r="C12832" t="s">
        <v>82</v>
      </c>
      <c r="D12832" t="s">
        <v>75</v>
      </c>
      <c r="E12832" t="s">
        <v>76</v>
      </c>
      <c r="F12832" s="7">
        <v>43567</v>
      </c>
      <c r="G12832" s="7">
        <v>45394</v>
      </c>
      <c r="H12832" t="s">
        <v>77</v>
      </c>
      <c r="I12832" t="s">
        <v>78</v>
      </c>
      <c r="J12832" s="7">
        <v>46050</v>
      </c>
      <c r="K12832" s="7">
        <v>43683</v>
      </c>
      <c r="L12832" s="7">
        <v>45394</v>
      </c>
      <c r="M12832" t="s">
        <v>77</v>
      </c>
      <c r="N12832" t="s">
        <v>79</v>
      </c>
      <c r="O12832">
        <v>2026</v>
      </c>
      <c r="P12832" s="2">
        <v>2</v>
      </c>
      <c r="Q12832" t="s">
        <v>80</v>
      </c>
      <c r="R12832" s="8">
        <v>46267</v>
      </c>
      <c r="S12832" s="2">
        <v>1</v>
      </c>
      <c r="T12832" s="2" t="s">
        <v>81</v>
      </c>
    </row>
    <row r="12833" spans="1:20" x14ac:dyDescent="0.25">
      <c r="A12833">
        <v>1120758668</v>
      </c>
      <c r="B12833">
        <v>117041850</v>
      </c>
      <c r="C12833" t="s">
        <v>82</v>
      </c>
      <c r="D12833" t="s">
        <v>88</v>
      </c>
      <c r="E12833" t="s">
        <v>76</v>
      </c>
      <c r="F12833" s="7">
        <v>43571</v>
      </c>
      <c r="G12833" s="7">
        <v>43937</v>
      </c>
      <c r="H12833" t="s">
        <v>77</v>
      </c>
      <c r="I12833" t="s">
        <v>78</v>
      </c>
      <c r="J12833" s="7">
        <v>45848</v>
      </c>
      <c r="K12833" s="7">
        <v>45057</v>
      </c>
      <c r="L12833" s="7">
        <v>43937</v>
      </c>
      <c r="M12833" t="s">
        <v>77</v>
      </c>
      <c r="N12833" t="s">
        <v>79</v>
      </c>
      <c r="O12833">
        <v>2026</v>
      </c>
      <c r="P12833" s="2">
        <v>2</v>
      </c>
      <c r="Q12833" t="s">
        <v>80</v>
      </c>
      <c r="R12833" s="8">
        <v>46267</v>
      </c>
      <c r="S12833" s="2">
        <v>1</v>
      </c>
      <c r="T12833" s="2" t="s">
        <v>81</v>
      </c>
    </row>
    <row r="12834" spans="1:20" x14ac:dyDescent="0.25">
      <c r="A12834">
        <v>1120758675</v>
      </c>
      <c r="B12834">
        <v>117046299</v>
      </c>
      <c r="C12834" t="s">
        <v>85</v>
      </c>
      <c r="D12834" t="s">
        <v>75</v>
      </c>
      <c r="E12834" t="s">
        <v>76</v>
      </c>
      <c r="F12834" s="7">
        <v>43572</v>
      </c>
      <c r="G12834" s="7">
        <v>45399</v>
      </c>
      <c r="H12834" t="s">
        <v>77</v>
      </c>
      <c r="I12834" t="s">
        <v>78</v>
      </c>
      <c r="J12834" s="7">
        <v>45826</v>
      </c>
      <c r="K12834" s="7">
        <v>43664</v>
      </c>
      <c r="L12834" s="7">
        <v>45399</v>
      </c>
      <c r="M12834" t="s">
        <v>77</v>
      </c>
      <c r="N12834" t="s">
        <v>92</v>
      </c>
      <c r="O12834">
        <v>2026</v>
      </c>
      <c r="P12834" s="2">
        <v>2</v>
      </c>
      <c r="Q12834" t="s">
        <v>80</v>
      </c>
      <c r="R12834" s="8">
        <v>46267</v>
      </c>
      <c r="S12834" s="2">
        <v>1</v>
      </c>
      <c r="T12834" s="2" t="s">
        <v>81</v>
      </c>
    </row>
    <row r="12835" spans="1:20" x14ac:dyDescent="0.25">
      <c r="A12835">
        <v>1120758680</v>
      </c>
      <c r="B12835">
        <v>117048509</v>
      </c>
      <c r="C12835" t="s">
        <v>82</v>
      </c>
      <c r="D12835" t="s">
        <v>83</v>
      </c>
      <c r="E12835" t="s">
        <v>76</v>
      </c>
      <c r="F12835" s="7">
        <v>43572</v>
      </c>
      <c r="G12835" s="7">
        <v>43752</v>
      </c>
      <c r="H12835" t="s">
        <v>77</v>
      </c>
      <c r="I12835" t="s">
        <v>78</v>
      </c>
      <c r="J12835" s="7">
        <v>45905</v>
      </c>
      <c r="K12835" s="7">
        <v>44383</v>
      </c>
      <c r="L12835" s="7">
        <v>43752</v>
      </c>
      <c r="M12835" t="s">
        <v>77</v>
      </c>
      <c r="N12835" t="s">
        <v>79</v>
      </c>
      <c r="O12835">
        <v>2026</v>
      </c>
      <c r="P12835" s="2">
        <v>2</v>
      </c>
      <c r="Q12835" t="s">
        <v>80</v>
      </c>
      <c r="R12835" s="8">
        <v>46267</v>
      </c>
      <c r="S12835" s="2">
        <v>1</v>
      </c>
      <c r="T12835" s="2" t="s">
        <v>81</v>
      </c>
    </row>
    <row r="12836" spans="1:20" x14ac:dyDescent="0.25">
      <c r="A12836">
        <v>1120758691</v>
      </c>
      <c r="B12836">
        <v>117056964</v>
      </c>
      <c r="C12836" t="s">
        <v>82</v>
      </c>
      <c r="D12836" t="s">
        <v>83</v>
      </c>
      <c r="E12836" t="s">
        <v>76</v>
      </c>
      <c r="F12836" s="7">
        <v>43573</v>
      </c>
      <c r="G12836" s="7">
        <v>43753</v>
      </c>
      <c r="H12836" t="s">
        <v>77</v>
      </c>
      <c r="I12836" t="s">
        <v>78</v>
      </c>
      <c r="J12836" s="7">
        <v>45875</v>
      </c>
      <c r="K12836" s="7">
        <v>43667</v>
      </c>
      <c r="L12836" s="7">
        <v>43753</v>
      </c>
      <c r="M12836" t="s">
        <v>77</v>
      </c>
      <c r="N12836" t="s">
        <v>79</v>
      </c>
      <c r="O12836">
        <v>2026</v>
      </c>
      <c r="P12836" s="2">
        <v>2</v>
      </c>
      <c r="Q12836" t="s">
        <v>80</v>
      </c>
      <c r="R12836" s="8">
        <v>46267</v>
      </c>
      <c r="S12836" s="2">
        <v>1</v>
      </c>
      <c r="T12836" s="2" t="s">
        <v>81</v>
      </c>
    </row>
    <row r="12837" spans="1:20" x14ac:dyDescent="0.25">
      <c r="A12837">
        <v>1120758695</v>
      </c>
      <c r="B12837">
        <v>117060565</v>
      </c>
      <c r="C12837" t="s">
        <v>98</v>
      </c>
      <c r="D12837" t="s">
        <v>75</v>
      </c>
      <c r="E12837" t="s">
        <v>76</v>
      </c>
      <c r="F12837" s="7">
        <v>43573</v>
      </c>
      <c r="G12837" s="7">
        <v>45360</v>
      </c>
      <c r="H12837" t="s">
        <v>77</v>
      </c>
      <c r="I12837" t="s">
        <v>78</v>
      </c>
      <c r="J12837" s="7">
        <v>45457</v>
      </c>
      <c r="K12837" s="7">
        <v>43677</v>
      </c>
      <c r="L12837" s="7">
        <v>45360</v>
      </c>
      <c r="M12837" t="s">
        <v>77</v>
      </c>
      <c r="N12837" t="s">
        <v>79</v>
      </c>
      <c r="O12837">
        <v>2026</v>
      </c>
      <c r="P12837" s="2">
        <v>2</v>
      </c>
      <c r="Q12837" t="s">
        <v>80</v>
      </c>
      <c r="R12837" s="8">
        <v>46267</v>
      </c>
      <c r="S12837" s="2">
        <v>1</v>
      </c>
      <c r="T12837" s="2" t="s">
        <v>81</v>
      </c>
    </row>
    <row r="12838" spans="1:20" x14ac:dyDescent="0.25">
      <c r="A12838">
        <v>1120758711</v>
      </c>
      <c r="B12838">
        <v>117071834</v>
      </c>
      <c r="C12838" t="s">
        <v>82</v>
      </c>
      <c r="D12838" t="s">
        <v>83</v>
      </c>
      <c r="E12838" t="s">
        <v>76</v>
      </c>
      <c r="F12838" s="7">
        <v>43575</v>
      </c>
      <c r="G12838" s="7">
        <v>43758</v>
      </c>
      <c r="H12838" t="s">
        <v>77</v>
      </c>
      <c r="I12838" t="s">
        <v>78</v>
      </c>
      <c r="J12838" s="7">
        <v>45972</v>
      </c>
      <c r="K12838" s="7">
        <v>43701</v>
      </c>
      <c r="L12838" s="7">
        <v>43758</v>
      </c>
      <c r="M12838" t="s">
        <v>77</v>
      </c>
      <c r="N12838" t="s">
        <v>79</v>
      </c>
      <c r="O12838">
        <v>2026</v>
      </c>
      <c r="P12838" s="2">
        <v>2</v>
      </c>
      <c r="Q12838" t="s">
        <v>80</v>
      </c>
      <c r="R12838" s="8">
        <v>46267</v>
      </c>
      <c r="S12838" s="2">
        <v>1</v>
      </c>
      <c r="T12838" s="2" t="s">
        <v>81</v>
      </c>
    </row>
    <row r="12839" spans="1:20" x14ac:dyDescent="0.25">
      <c r="A12839">
        <v>1120758828</v>
      </c>
      <c r="B12839">
        <v>117184607</v>
      </c>
      <c r="C12839" t="s">
        <v>74</v>
      </c>
      <c r="D12839" t="s">
        <v>88</v>
      </c>
      <c r="E12839" t="s">
        <v>76</v>
      </c>
      <c r="F12839" s="7">
        <v>43593</v>
      </c>
      <c r="G12839" s="7">
        <v>43959</v>
      </c>
      <c r="H12839" t="s">
        <v>77</v>
      </c>
      <c r="I12839" t="s">
        <v>78</v>
      </c>
      <c r="J12839" s="7">
        <v>45206</v>
      </c>
      <c r="K12839" s="7">
        <v>44243</v>
      </c>
      <c r="L12839" s="7">
        <v>43959</v>
      </c>
      <c r="M12839" t="s">
        <v>77</v>
      </c>
      <c r="N12839" t="s">
        <v>92</v>
      </c>
      <c r="O12839">
        <v>2026</v>
      </c>
      <c r="P12839" s="2">
        <v>2</v>
      </c>
      <c r="Q12839" t="s">
        <v>80</v>
      </c>
      <c r="R12839" s="8">
        <v>46267</v>
      </c>
      <c r="S12839" s="2">
        <v>1</v>
      </c>
      <c r="T12839" s="2" t="s">
        <v>81</v>
      </c>
    </row>
    <row r="12840" spans="1:20" x14ac:dyDescent="0.25">
      <c r="A12840">
        <v>1120758874</v>
      </c>
      <c r="B12840">
        <v>117233137</v>
      </c>
      <c r="C12840" t="s">
        <v>82</v>
      </c>
      <c r="D12840" t="s">
        <v>83</v>
      </c>
      <c r="E12840" t="s">
        <v>76</v>
      </c>
      <c r="F12840" s="7">
        <v>43599</v>
      </c>
      <c r="G12840" s="7">
        <v>43783</v>
      </c>
      <c r="H12840" t="s">
        <v>77</v>
      </c>
      <c r="I12840" t="s">
        <v>84</v>
      </c>
      <c r="J12840" s="7">
        <v>45607</v>
      </c>
      <c r="K12840" s="7">
        <v>46111</v>
      </c>
      <c r="L12840" s="7">
        <v>43783</v>
      </c>
      <c r="M12840" t="s">
        <v>77</v>
      </c>
      <c r="N12840" t="s">
        <v>79</v>
      </c>
      <c r="O12840">
        <v>2026</v>
      </c>
      <c r="P12840" s="2">
        <v>2</v>
      </c>
      <c r="Q12840" t="s">
        <v>80</v>
      </c>
      <c r="R12840" s="8">
        <v>46267</v>
      </c>
      <c r="S12840" s="2">
        <v>1</v>
      </c>
      <c r="T12840" s="2" t="s">
        <v>81</v>
      </c>
    </row>
    <row r="12841" spans="1:20" x14ac:dyDescent="0.25">
      <c r="A12841">
        <v>1120758899</v>
      </c>
      <c r="B12841">
        <v>117254199</v>
      </c>
      <c r="C12841" t="s">
        <v>85</v>
      </c>
      <c r="D12841" t="s">
        <v>88</v>
      </c>
      <c r="E12841" t="s">
        <v>76</v>
      </c>
      <c r="F12841" s="7">
        <v>43601</v>
      </c>
      <c r="G12841" s="7">
        <v>43967</v>
      </c>
      <c r="H12841" t="s">
        <v>77</v>
      </c>
      <c r="I12841" t="s">
        <v>78</v>
      </c>
      <c r="J12841" s="7">
        <v>45128</v>
      </c>
      <c r="K12841" s="7">
        <v>44241</v>
      </c>
      <c r="L12841" s="7">
        <v>43967</v>
      </c>
      <c r="M12841" t="s">
        <v>77</v>
      </c>
      <c r="N12841" t="s">
        <v>92</v>
      </c>
      <c r="O12841">
        <v>2026</v>
      </c>
      <c r="P12841" s="2">
        <v>2</v>
      </c>
      <c r="Q12841" t="s">
        <v>80</v>
      </c>
      <c r="R12841" s="8">
        <v>46267</v>
      </c>
      <c r="S12841" s="2">
        <v>1</v>
      </c>
      <c r="T12841" s="2" t="s">
        <v>81</v>
      </c>
    </row>
    <row r="12842" spans="1:20" x14ac:dyDescent="0.25">
      <c r="A12842">
        <v>1120758915</v>
      </c>
      <c r="B12842">
        <v>117269754</v>
      </c>
      <c r="C12842" t="s">
        <v>82</v>
      </c>
      <c r="D12842" t="s">
        <v>83</v>
      </c>
      <c r="E12842" t="s">
        <v>76</v>
      </c>
      <c r="F12842" s="7">
        <v>43603</v>
      </c>
      <c r="G12842" s="7">
        <v>43783</v>
      </c>
      <c r="H12842" t="s">
        <v>77</v>
      </c>
      <c r="I12842" t="s">
        <v>78</v>
      </c>
      <c r="J12842" s="7">
        <v>45432</v>
      </c>
      <c r="K12842" s="7">
        <v>45748</v>
      </c>
      <c r="L12842" s="7">
        <v>43783</v>
      </c>
      <c r="M12842" t="s">
        <v>77</v>
      </c>
      <c r="N12842" t="s">
        <v>79</v>
      </c>
      <c r="O12842">
        <v>2026</v>
      </c>
      <c r="P12842" s="2">
        <v>2</v>
      </c>
      <c r="Q12842" t="s">
        <v>80</v>
      </c>
      <c r="R12842" s="8">
        <v>46267</v>
      </c>
      <c r="S12842" s="2">
        <v>1</v>
      </c>
      <c r="T12842" s="2" t="s">
        <v>81</v>
      </c>
    </row>
    <row r="12843" spans="1:20" x14ac:dyDescent="0.25">
      <c r="A12843">
        <v>1120758941</v>
      </c>
      <c r="B12843">
        <v>117296685</v>
      </c>
      <c r="C12843" t="s">
        <v>82</v>
      </c>
      <c r="D12843" t="s">
        <v>83</v>
      </c>
      <c r="E12843" t="s">
        <v>76</v>
      </c>
      <c r="F12843" s="7">
        <v>43606</v>
      </c>
      <c r="G12843" s="7">
        <v>43786</v>
      </c>
      <c r="H12843" t="s">
        <v>77</v>
      </c>
      <c r="I12843" t="s">
        <v>78</v>
      </c>
      <c r="J12843" s="7">
        <v>45432</v>
      </c>
      <c r="K12843" s="7">
        <v>43701</v>
      </c>
      <c r="L12843" s="7">
        <v>43786</v>
      </c>
      <c r="M12843" t="s">
        <v>77</v>
      </c>
      <c r="N12843" t="s">
        <v>79</v>
      </c>
      <c r="O12843">
        <v>2026</v>
      </c>
      <c r="P12843" s="2">
        <v>2</v>
      </c>
      <c r="Q12843" t="s">
        <v>80</v>
      </c>
      <c r="R12843" s="8">
        <v>46267</v>
      </c>
      <c r="S12843" s="2">
        <v>1</v>
      </c>
      <c r="T12843" s="2" t="s">
        <v>81</v>
      </c>
    </row>
    <row r="12844" spans="1:20" x14ac:dyDescent="0.25">
      <c r="A12844">
        <v>1120758947</v>
      </c>
      <c r="B12844">
        <v>117301499</v>
      </c>
      <c r="C12844" t="s">
        <v>82</v>
      </c>
      <c r="D12844" t="s">
        <v>88</v>
      </c>
      <c r="E12844" t="s">
        <v>76</v>
      </c>
      <c r="F12844" s="7">
        <v>43607</v>
      </c>
      <c r="G12844" s="7">
        <v>43973</v>
      </c>
      <c r="H12844" t="s">
        <v>77</v>
      </c>
      <c r="I12844" t="s">
        <v>78</v>
      </c>
      <c r="J12844" s="7">
        <v>46136</v>
      </c>
      <c r="K12844" s="7">
        <v>44244</v>
      </c>
      <c r="L12844" s="7">
        <v>43973</v>
      </c>
      <c r="M12844" t="s">
        <v>77</v>
      </c>
      <c r="N12844" t="s">
        <v>79</v>
      </c>
      <c r="O12844">
        <v>2026</v>
      </c>
      <c r="P12844" s="2">
        <v>2</v>
      </c>
      <c r="Q12844" t="s">
        <v>80</v>
      </c>
      <c r="R12844" s="8">
        <v>46267</v>
      </c>
      <c r="S12844" s="2">
        <v>1</v>
      </c>
      <c r="T12844" s="2" t="s">
        <v>81</v>
      </c>
    </row>
    <row r="12845" spans="1:20" x14ac:dyDescent="0.25">
      <c r="A12845">
        <v>1120758953</v>
      </c>
      <c r="B12845">
        <v>117307482</v>
      </c>
      <c r="C12845" t="s">
        <v>91</v>
      </c>
      <c r="D12845" t="s">
        <v>83</v>
      </c>
      <c r="E12845" t="s">
        <v>76</v>
      </c>
      <c r="F12845" s="7">
        <v>43608</v>
      </c>
      <c r="G12845" s="7">
        <v>43788</v>
      </c>
      <c r="H12845" t="s">
        <v>77</v>
      </c>
      <c r="I12845" t="s">
        <v>84</v>
      </c>
      <c r="J12845" s="7">
        <v>45633</v>
      </c>
      <c r="K12845" s="7">
        <v>45471</v>
      </c>
      <c r="L12845" s="7">
        <v>43788</v>
      </c>
      <c r="M12845" t="s">
        <v>77</v>
      </c>
      <c r="N12845" t="s">
        <v>79</v>
      </c>
      <c r="O12845">
        <v>2026</v>
      </c>
      <c r="P12845" s="2">
        <v>2</v>
      </c>
      <c r="Q12845" t="s">
        <v>80</v>
      </c>
      <c r="R12845" s="8">
        <v>46267</v>
      </c>
      <c r="S12845" s="2">
        <v>1</v>
      </c>
      <c r="T12845" s="2" t="s">
        <v>81</v>
      </c>
    </row>
    <row r="12846" spans="1:20" x14ac:dyDescent="0.25">
      <c r="A12846">
        <v>1120758981</v>
      </c>
      <c r="B12846">
        <v>117323410</v>
      </c>
      <c r="C12846" t="s">
        <v>82</v>
      </c>
      <c r="D12846" t="s">
        <v>88</v>
      </c>
      <c r="E12846" t="s">
        <v>76</v>
      </c>
      <c r="F12846" s="7">
        <v>43611</v>
      </c>
      <c r="G12846" s="7">
        <v>43977</v>
      </c>
      <c r="H12846" t="s">
        <v>77</v>
      </c>
      <c r="I12846" t="s">
        <v>78</v>
      </c>
      <c r="J12846" s="7">
        <v>45914</v>
      </c>
      <c r="K12846" s="7">
        <v>45057</v>
      </c>
      <c r="L12846" s="7">
        <v>43977</v>
      </c>
      <c r="M12846" t="s">
        <v>77</v>
      </c>
      <c r="N12846" t="s">
        <v>79</v>
      </c>
      <c r="O12846">
        <v>2026</v>
      </c>
      <c r="P12846" s="2">
        <v>2</v>
      </c>
      <c r="Q12846" t="s">
        <v>80</v>
      </c>
      <c r="R12846" s="8">
        <v>46267</v>
      </c>
      <c r="S12846" s="2">
        <v>1</v>
      </c>
      <c r="T12846" s="2" t="s">
        <v>81</v>
      </c>
    </row>
    <row r="12847" spans="1:20" x14ac:dyDescent="0.25">
      <c r="A12847">
        <v>1120758998</v>
      </c>
      <c r="B12847">
        <v>117343551</v>
      </c>
      <c r="C12847" t="s">
        <v>82</v>
      </c>
      <c r="D12847" t="s">
        <v>88</v>
      </c>
      <c r="E12847" t="s">
        <v>76</v>
      </c>
      <c r="F12847" s="7">
        <v>43615</v>
      </c>
      <c r="G12847" s="7">
        <v>43981</v>
      </c>
      <c r="H12847" t="s">
        <v>77</v>
      </c>
      <c r="I12847" t="s">
        <v>84</v>
      </c>
      <c r="J12847" s="7">
        <v>46131</v>
      </c>
      <c r="K12847" s="7">
        <v>46009</v>
      </c>
      <c r="L12847" s="7">
        <v>43981</v>
      </c>
      <c r="M12847" t="s">
        <v>77</v>
      </c>
      <c r="N12847" t="s">
        <v>79</v>
      </c>
      <c r="O12847">
        <v>2026</v>
      </c>
      <c r="P12847" s="2">
        <v>2</v>
      </c>
      <c r="Q12847" t="s">
        <v>80</v>
      </c>
      <c r="R12847" s="8">
        <v>46267</v>
      </c>
      <c r="S12847" s="2">
        <v>1</v>
      </c>
      <c r="T12847" s="2" t="s">
        <v>81</v>
      </c>
    </row>
    <row r="12848" spans="1:20" x14ac:dyDescent="0.25">
      <c r="A12848">
        <v>1120759115</v>
      </c>
      <c r="B12848">
        <v>117630183</v>
      </c>
      <c r="C12848" t="s">
        <v>74</v>
      </c>
      <c r="D12848" t="s">
        <v>75</v>
      </c>
      <c r="E12848" t="s">
        <v>76</v>
      </c>
      <c r="F12848" s="7">
        <v>43668</v>
      </c>
      <c r="G12848" s="7">
        <v>44034</v>
      </c>
      <c r="H12848" t="s">
        <v>86</v>
      </c>
      <c r="I12848" t="s">
        <v>87</v>
      </c>
      <c r="J12848" s="7">
        <v>46155</v>
      </c>
      <c r="K12848" s="7">
        <v>43669</v>
      </c>
      <c r="L12848" s="7">
        <v>44034</v>
      </c>
      <c r="M12848" t="s">
        <v>86</v>
      </c>
      <c r="N12848" t="s">
        <v>79</v>
      </c>
      <c r="O12848">
        <v>2026</v>
      </c>
      <c r="P12848" s="2">
        <v>2</v>
      </c>
      <c r="Q12848" t="s">
        <v>80</v>
      </c>
      <c r="R12848" s="8">
        <v>46267</v>
      </c>
      <c r="S12848" s="2">
        <v>1</v>
      </c>
      <c r="T12848" s="2" t="s">
        <v>81</v>
      </c>
    </row>
    <row r="12849" spans="1:20" x14ac:dyDescent="0.25">
      <c r="A12849">
        <v>1120759139</v>
      </c>
      <c r="B12849">
        <v>117687868</v>
      </c>
      <c r="C12849" t="s">
        <v>82</v>
      </c>
      <c r="D12849" t="s">
        <v>88</v>
      </c>
      <c r="E12849" t="s">
        <v>76</v>
      </c>
      <c r="F12849" s="7">
        <v>43677</v>
      </c>
      <c r="G12849" s="7">
        <v>44043</v>
      </c>
      <c r="H12849" t="s">
        <v>77</v>
      </c>
      <c r="I12849" t="s">
        <v>78</v>
      </c>
      <c r="J12849" s="7">
        <v>45722</v>
      </c>
      <c r="K12849" s="7">
        <v>45057</v>
      </c>
      <c r="L12849" s="7">
        <v>44043</v>
      </c>
      <c r="M12849" t="s">
        <v>77</v>
      </c>
      <c r="N12849" t="s">
        <v>79</v>
      </c>
      <c r="O12849">
        <v>2026</v>
      </c>
      <c r="P12849" s="2">
        <v>2</v>
      </c>
      <c r="Q12849" t="s">
        <v>80</v>
      </c>
      <c r="R12849" s="8">
        <v>46267</v>
      </c>
      <c r="S12849" s="2">
        <v>1</v>
      </c>
      <c r="T12849" s="2" t="s">
        <v>81</v>
      </c>
    </row>
    <row r="12850" spans="1:20" x14ac:dyDescent="0.25">
      <c r="A12850">
        <v>1120759343</v>
      </c>
      <c r="B12850">
        <v>118154731</v>
      </c>
      <c r="C12850" t="s">
        <v>85</v>
      </c>
      <c r="D12850" t="s">
        <v>88</v>
      </c>
      <c r="E12850" t="s">
        <v>76</v>
      </c>
      <c r="F12850" s="7">
        <v>43777</v>
      </c>
      <c r="G12850" s="7">
        <v>44143</v>
      </c>
      <c r="H12850" t="s">
        <v>86</v>
      </c>
      <c r="I12850" t="s">
        <v>87</v>
      </c>
      <c r="J12850" s="7">
        <v>45213</v>
      </c>
      <c r="K12850" s="7">
        <v>46168</v>
      </c>
      <c r="L12850" s="7">
        <v>44143</v>
      </c>
      <c r="M12850" t="s">
        <v>86</v>
      </c>
      <c r="N12850" t="s">
        <v>92</v>
      </c>
      <c r="O12850">
        <v>2026</v>
      </c>
      <c r="P12850" s="2">
        <v>2</v>
      </c>
      <c r="Q12850" t="s">
        <v>80</v>
      </c>
      <c r="R12850" s="8">
        <v>46267</v>
      </c>
      <c r="S12850" s="2">
        <v>1</v>
      </c>
      <c r="T12850" s="2" t="s">
        <v>81</v>
      </c>
    </row>
    <row r="12851" spans="1:20" x14ac:dyDescent="0.25">
      <c r="A12851">
        <v>1120759456</v>
      </c>
      <c r="B12851">
        <v>118966717</v>
      </c>
      <c r="C12851" t="s">
        <v>82</v>
      </c>
      <c r="D12851" t="s">
        <v>83</v>
      </c>
      <c r="E12851" t="s">
        <v>76</v>
      </c>
      <c r="F12851" s="7">
        <v>43952</v>
      </c>
      <c r="G12851" s="7">
        <v>44136</v>
      </c>
      <c r="H12851" t="s">
        <v>77</v>
      </c>
      <c r="I12851" t="s">
        <v>78</v>
      </c>
      <c r="J12851" s="7">
        <v>45504</v>
      </c>
      <c r="K12851" s="7">
        <v>45538</v>
      </c>
      <c r="L12851" s="7">
        <v>44136</v>
      </c>
      <c r="M12851" t="s">
        <v>77</v>
      </c>
      <c r="N12851" t="s">
        <v>79</v>
      </c>
      <c r="O12851">
        <v>2026</v>
      </c>
      <c r="P12851" s="2">
        <v>2</v>
      </c>
      <c r="Q12851" t="s">
        <v>80</v>
      </c>
      <c r="R12851" s="8">
        <v>46267</v>
      </c>
      <c r="S12851" s="2">
        <v>1</v>
      </c>
      <c r="T12851" s="2" t="s">
        <v>81</v>
      </c>
    </row>
    <row r="12852" spans="1:20" x14ac:dyDescent="0.25">
      <c r="A12852">
        <v>1120759604</v>
      </c>
      <c r="B12852">
        <v>119179723</v>
      </c>
      <c r="C12852" t="s">
        <v>93</v>
      </c>
      <c r="D12852" t="s">
        <v>83</v>
      </c>
      <c r="E12852" t="s">
        <v>76</v>
      </c>
      <c r="F12852" s="7">
        <v>43999</v>
      </c>
      <c r="G12852" s="7">
        <v>45825</v>
      </c>
      <c r="H12852" t="s">
        <v>77</v>
      </c>
      <c r="I12852" t="s">
        <v>84</v>
      </c>
      <c r="J12852" s="7">
        <v>45607</v>
      </c>
      <c r="K12852" s="7">
        <v>45711</v>
      </c>
      <c r="L12852" s="7">
        <v>45825</v>
      </c>
      <c r="M12852" t="s">
        <v>77</v>
      </c>
      <c r="N12852" t="s">
        <v>79</v>
      </c>
      <c r="O12852">
        <v>2026</v>
      </c>
      <c r="P12852" s="2">
        <v>2</v>
      </c>
      <c r="Q12852" t="s">
        <v>80</v>
      </c>
      <c r="R12852" s="8">
        <v>46267</v>
      </c>
      <c r="S12852" s="2">
        <v>1</v>
      </c>
      <c r="T12852" s="2" t="s">
        <v>81</v>
      </c>
    </row>
    <row r="12853" spans="1:20" x14ac:dyDescent="0.25">
      <c r="A12853">
        <v>1120759665</v>
      </c>
      <c r="B12853">
        <v>119228299</v>
      </c>
      <c r="C12853" t="s">
        <v>82</v>
      </c>
      <c r="D12853" t="s">
        <v>88</v>
      </c>
      <c r="E12853" t="s">
        <v>76</v>
      </c>
      <c r="F12853" s="7">
        <v>44011</v>
      </c>
      <c r="G12853" s="7">
        <v>44376</v>
      </c>
      <c r="H12853" t="s">
        <v>77</v>
      </c>
      <c r="I12853" t="s">
        <v>84</v>
      </c>
      <c r="J12853" s="7">
        <v>46131</v>
      </c>
      <c r="K12853" s="7">
        <v>45748</v>
      </c>
      <c r="L12853" s="7">
        <v>44376</v>
      </c>
      <c r="M12853" t="s">
        <v>77</v>
      </c>
      <c r="N12853" t="s">
        <v>79</v>
      </c>
      <c r="O12853">
        <v>2026</v>
      </c>
      <c r="P12853" s="2">
        <v>2</v>
      </c>
      <c r="Q12853" t="s">
        <v>80</v>
      </c>
      <c r="R12853" s="8">
        <v>46267</v>
      </c>
      <c r="S12853" s="2">
        <v>1</v>
      </c>
      <c r="T12853" s="2" t="s">
        <v>81</v>
      </c>
    </row>
    <row r="12854" spans="1:20" x14ac:dyDescent="0.25">
      <c r="A12854">
        <v>1120759667</v>
      </c>
      <c r="B12854">
        <v>119228299</v>
      </c>
      <c r="C12854" t="s">
        <v>82</v>
      </c>
      <c r="D12854" t="s">
        <v>88</v>
      </c>
      <c r="E12854" t="s">
        <v>76</v>
      </c>
      <c r="F12854" s="7">
        <v>44011</v>
      </c>
      <c r="G12854" s="7">
        <v>44376</v>
      </c>
      <c r="H12854" t="s">
        <v>77</v>
      </c>
      <c r="I12854" t="s">
        <v>84</v>
      </c>
      <c r="J12854" s="7">
        <v>46131</v>
      </c>
      <c r="K12854" s="7">
        <v>45282</v>
      </c>
      <c r="L12854" s="7">
        <v>44376</v>
      </c>
      <c r="M12854" t="s">
        <v>77</v>
      </c>
      <c r="N12854" t="s">
        <v>79</v>
      </c>
      <c r="O12854">
        <v>2026</v>
      </c>
      <c r="P12854" s="2">
        <v>2</v>
      </c>
      <c r="Q12854" t="s">
        <v>80</v>
      </c>
      <c r="R12854" s="8">
        <v>46267</v>
      </c>
      <c r="S12854" s="2">
        <v>1</v>
      </c>
      <c r="T12854" s="2" t="s">
        <v>81</v>
      </c>
    </row>
    <row r="12855" spans="1:20" x14ac:dyDescent="0.25">
      <c r="A12855">
        <v>1120759680</v>
      </c>
      <c r="B12855">
        <v>119236816</v>
      </c>
      <c r="C12855" t="s">
        <v>82</v>
      </c>
      <c r="D12855" t="s">
        <v>83</v>
      </c>
      <c r="E12855" t="s">
        <v>76</v>
      </c>
      <c r="F12855" s="7">
        <v>44012</v>
      </c>
      <c r="G12855" s="7">
        <v>45838</v>
      </c>
      <c r="H12855" t="s">
        <v>86</v>
      </c>
      <c r="I12855" t="s">
        <v>87</v>
      </c>
      <c r="J12855" s="7">
        <v>45919</v>
      </c>
      <c r="K12855" s="7">
        <v>45805</v>
      </c>
      <c r="L12855" s="7">
        <v>45838</v>
      </c>
      <c r="M12855" t="s">
        <v>86</v>
      </c>
      <c r="N12855" t="s">
        <v>79</v>
      </c>
      <c r="O12855">
        <v>2026</v>
      </c>
      <c r="P12855" s="2">
        <v>2</v>
      </c>
      <c r="Q12855" t="s">
        <v>80</v>
      </c>
      <c r="R12855" s="8">
        <v>46267</v>
      </c>
      <c r="S12855" s="2">
        <v>1</v>
      </c>
      <c r="T12855" s="2" t="s">
        <v>81</v>
      </c>
    </row>
    <row r="12856" spans="1:20" x14ac:dyDescent="0.25">
      <c r="A12856">
        <v>1120759736</v>
      </c>
      <c r="B12856">
        <v>119331545</v>
      </c>
      <c r="C12856" t="s">
        <v>82</v>
      </c>
      <c r="D12856" t="s">
        <v>88</v>
      </c>
      <c r="E12856" t="s">
        <v>76</v>
      </c>
      <c r="F12856" s="7">
        <v>44020</v>
      </c>
      <c r="G12856" s="7">
        <v>44385</v>
      </c>
      <c r="H12856" t="s">
        <v>77</v>
      </c>
      <c r="I12856" t="s">
        <v>84</v>
      </c>
      <c r="J12856" s="7">
        <v>45790</v>
      </c>
      <c r="K12856" s="7">
        <v>45736</v>
      </c>
      <c r="L12856" s="7">
        <v>44385</v>
      </c>
      <c r="M12856" t="s">
        <v>77</v>
      </c>
      <c r="N12856" t="s">
        <v>79</v>
      </c>
      <c r="O12856">
        <v>2026</v>
      </c>
      <c r="P12856" s="2">
        <v>2</v>
      </c>
      <c r="Q12856" t="s">
        <v>80</v>
      </c>
      <c r="R12856" s="8">
        <v>46267</v>
      </c>
      <c r="S12856" s="2">
        <v>1</v>
      </c>
      <c r="T12856" s="2" t="s">
        <v>81</v>
      </c>
    </row>
    <row r="12857" spans="1:20" x14ac:dyDescent="0.25">
      <c r="A12857">
        <v>1120759929</v>
      </c>
      <c r="B12857">
        <v>119521131</v>
      </c>
      <c r="C12857" t="s">
        <v>98</v>
      </c>
      <c r="D12857" t="s">
        <v>83</v>
      </c>
      <c r="E12857" t="s">
        <v>76</v>
      </c>
      <c r="F12857" s="7">
        <v>44041</v>
      </c>
      <c r="G12857" s="7">
        <v>44225</v>
      </c>
      <c r="H12857" t="s">
        <v>77</v>
      </c>
      <c r="I12857" t="s">
        <v>78</v>
      </c>
      <c r="J12857" s="7">
        <v>45501</v>
      </c>
      <c r="K12857" s="7">
        <v>44665</v>
      </c>
      <c r="L12857" s="7">
        <v>44225</v>
      </c>
      <c r="M12857" t="s">
        <v>77</v>
      </c>
      <c r="N12857" t="s">
        <v>79</v>
      </c>
      <c r="O12857">
        <v>2026</v>
      </c>
      <c r="P12857" s="2">
        <v>2</v>
      </c>
      <c r="Q12857" t="s">
        <v>80</v>
      </c>
      <c r="R12857" s="8">
        <v>46267</v>
      </c>
      <c r="S12857" s="2">
        <v>1</v>
      </c>
      <c r="T12857" s="2" t="s">
        <v>81</v>
      </c>
    </row>
    <row r="12858" spans="1:20" x14ac:dyDescent="0.25">
      <c r="A12858">
        <v>1120759965</v>
      </c>
      <c r="B12858">
        <v>119550351</v>
      </c>
      <c r="C12858" t="s">
        <v>97</v>
      </c>
      <c r="D12858" t="s">
        <v>75</v>
      </c>
      <c r="E12858" t="s">
        <v>76</v>
      </c>
      <c r="F12858" s="7">
        <v>44046</v>
      </c>
      <c r="G12858" s="7">
        <v>44411</v>
      </c>
      <c r="H12858" t="s">
        <v>77</v>
      </c>
      <c r="I12858" t="s">
        <v>78</v>
      </c>
      <c r="J12858" s="7">
        <v>45874</v>
      </c>
      <c r="K12858" s="7">
        <v>44176</v>
      </c>
      <c r="L12858" s="7">
        <v>44411</v>
      </c>
      <c r="M12858" t="s">
        <v>77</v>
      </c>
      <c r="N12858" t="s">
        <v>79</v>
      </c>
      <c r="O12858">
        <v>2026</v>
      </c>
      <c r="P12858" s="2">
        <v>2</v>
      </c>
      <c r="Q12858" t="s">
        <v>80</v>
      </c>
      <c r="R12858" s="8">
        <v>46267</v>
      </c>
      <c r="S12858" s="2">
        <v>1</v>
      </c>
      <c r="T12858" s="2" t="s">
        <v>81</v>
      </c>
    </row>
    <row r="12859" spans="1:20" x14ac:dyDescent="0.25">
      <c r="A12859">
        <v>1120760101</v>
      </c>
      <c r="B12859">
        <v>119624133</v>
      </c>
      <c r="C12859" t="s">
        <v>96</v>
      </c>
      <c r="D12859" t="s">
        <v>75</v>
      </c>
      <c r="E12859" t="s">
        <v>76</v>
      </c>
      <c r="F12859" s="7">
        <v>44060</v>
      </c>
      <c r="G12859" s="7">
        <v>44425</v>
      </c>
      <c r="H12859" t="s">
        <v>86</v>
      </c>
      <c r="I12859" t="s">
        <v>87</v>
      </c>
      <c r="J12859" s="7">
        <v>45819</v>
      </c>
      <c r="K12859" s="7">
        <v>44173</v>
      </c>
      <c r="L12859" s="7">
        <v>44425</v>
      </c>
      <c r="M12859" t="s">
        <v>86</v>
      </c>
      <c r="N12859" t="s">
        <v>79</v>
      </c>
      <c r="O12859">
        <v>2026</v>
      </c>
      <c r="P12859" s="2">
        <v>2</v>
      </c>
      <c r="Q12859" t="s">
        <v>80</v>
      </c>
      <c r="R12859" s="8">
        <v>46267</v>
      </c>
      <c r="S12859" s="2">
        <v>1</v>
      </c>
      <c r="T12859" s="2" t="s">
        <v>81</v>
      </c>
    </row>
    <row r="12860" spans="1:20" x14ac:dyDescent="0.25">
      <c r="A12860">
        <v>1120760245</v>
      </c>
      <c r="B12860">
        <v>119673250</v>
      </c>
      <c r="C12860" t="s">
        <v>98</v>
      </c>
      <c r="D12860" t="s">
        <v>75</v>
      </c>
      <c r="E12860" t="s">
        <v>76</v>
      </c>
      <c r="F12860" s="7">
        <v>44069</v>
      </c>
      <c r="G12860" s="7">
        <v>44434</v>
      </c>
      <c r="H12860" t="s">
        <v>86</v>
      </c>
      <c r="I12860" t="s">
        <v>87</v>
      </c>
      <c r="J12860" s="7">
        <v>45891</v>
      </c>
      <c r="K12860" s="7">
        <v>46101</v>
      </c>
      <c r="L12860" s="7">
        <v>44434</v>
      </c>
      <c r="M12860" t="s">
        <v>86</v>
      </c>
      <c r="N12860" t="s">
        <v>79</v>
      </c>
      <c r="O12860">
        <v>2026</v>
      </c>
      <c r="P12860" s="2">
        <v>2</v>
      </c>
      <c r="Q12860" t="s">
        <v>80</v>
      </c>
      <c r="R12860" s="8">
        <v>46267</v>
      </c>
      <c r="S12860" s="2">
        <v>1</v>
      </c>
      <c r="T12860" s="2" t="s">
        <v>81</v>
      </c>
    </row>
    <row r="12861" spans="1:20" x14ac:dyDescent="0.25">
      <c r="A12861">
        <v>1120760287</v>
      </c>
      <c r="B12861">
        <v>119689299</v>
      </c>
      <c r="C12861" t="s">
        <v>74</v>
      </c>
      <c r="D12861" t="s">
        <v>75</v>
      </c>
      <c r="E12861" t="s">
        <v>76</v>
      </c>
      <c r="F12861" s="7">
        <v>44072</v>
      </c>
      <c r="G12861" s="7">
        <v>44437</v>
      </c>
      <c r="H12861" t="s">
        <v>86</v>
      </c>
      <c r="I12861" t="s">
        <v>87</v>
      </c>
      <c r="J12861" s="7">
        <v>45909</v>
      </c>
      <c r="K12861" s="7">
        <v>44162</v>
      </c>
      <c r="L12861" s="7">
        <v>44437</v>
      </c>
      <c r="M12861" t="s">
        <v>86</v>
      </c>
      <c r="N12861" t="s">
        <v>79</v>
      </c>
      <c r="O12861">
        <v>2026</v>
      </c>
      <c r="P12861" s="2">
        <v>2</v>
      </c>
      <c r="Q12861" t="s">
        <v>80</v>
      </c>
      <c r="R12861" s="8">
        <v>46267</v>
      </c>
      <c r="S12861" s="2">
        <v>1</v>
      </c>
      <c r="T12861" s="2" t="s">
        <v>81</v>
      </c>
    </row>
    <row r="12862" spans="1:20" x14ac:dyDescent="0.25">
      <c r="A12862">
        <v>1120760385</v>
      </c>
      <c r="B12862">
        <v>119726195</v>
      </c>
      <c r="C12862" t="s">
        <v>74</v>
      </c>
      <c r="D12862" t="s">
        <v>75</v>
      </c>
      <c r="E12862" t="s">
        <v>76</v>
      </c>
      <c r="F12862" s="7">
        <v>44082</v>
      </c>
      <c r="G12862" s="7">
        <v>45908</v>
      </c>
      <c r="H12862" t="s">
        <v>77</v>
      </c>
      <c r="I12862" t="s">
        <v>78</v>
      </c>
      <c r="J12862" s="7">
        <v>45879</v>
      </c>
      <c r="K12862" s="7">
        <v>46122</v>
      </c>
      <c r="L12862" s="7">
        <v>45908</v>
      </c>
      <c r="M12862" t="s">
        <v>77</v>
      </c>
      <c r="N12862" t="s">
        <v>79</v>
      </c>
      <c r="O12862">
        <v>2026</v>
      </c>
      <c r="P12862" s="2">
        <v>2</v>
      </c>
      <c r="Q12862" t="s">
        <v>80</v>
      </c>
      <c r="R12862" s="8">
        <v>46267</v>
      </c>
      <c r="S12862" s="2">
        <v>1</v>
      </c>
      <c r="T12862" s="2" t="s">
        <v>81</v>
      </c>
    </row>
    <row r="12863" spans="1:20" x14ac:dyDescent="0.25">
      <c r="A12863">
        <v>1120760416</v>
      </c>
      <c r="B12863">
        <v>119763906</v>
      </c>
      <c r="C12863" t="s">
        <v>96</v>
      </c>
      <c r="D12863" t="s">
        <v>75</v>
      </c>
      <c r="E12863" t="s">
        <v>76</v>
      </c>
      <c r="F12863" s="7">
        <v>44088</v>
      </c>
      <c r="G12863" s="7">
        <v>44453</v>
      </c>
      <c r="H12863" t="s">
        <v>86</v>
      </c>
      <c r="I12863" t="s">
        <v>87</v>
      </c>
      <c r="J12863" s="7">
        <v>45808</v>
      </c>
      <c r="K12863" s="7">
        <v>44161</v>
      </c>
      <c r="L12863" s="7">
        <v>44453</v>
      </c>
      <c r="M12863" t="s">
        <v>86</v>
      </c>
      <c r="N12863" t="s">
        <v>79</v>
      </c>
      <c r="O12863">
        <v>2026</v>
      </c>
      <c r="P12863" s="2">
        <v>2</v>
      </c>
      <c r="Q12863" t="s">
        <v>80</v>
      </c>
      <c r="R12863" s="8">
        <v>46267</v>
      </c>
      <c r="S12863" s="2">
        <v>1</v>
      </c>
      <c r="T12863" s="2" t="s">
        <v>81</v>
      </c>
    </row>
    <row r="12864" spans="1:20" x14ac:dyDescent="0.25">
      <c r="A12864">
        <v>1120760475</v>
      </c>
      <c r="B12864">
        <v>119788585</v>
      </c>
      <c r="C12864" t="s">
        <v>85</v>
      </c>
      <c r="D12864" t="s">
        <v>83</v>
      </c>
      <c r="E12864" t="s">
        <v>76</v>
      </c>
      <c r="F12864" s="7">
        <v>44093</v>
      </c>
      <c r="G12864" s="7">
        <v>44274</v>
      </c>
      <c r="H12864" t="s">
        <v>86</v>
      </c>
      <c r="I12864" t="s">
        <v>87</v>
      </c>
      <c r="J12864" s="7">
        <v>46000</v>
      </c>
      <c r="K12864" s="7">
        <v>46058</v>
      </c>
      <c r="L12864" s="7">
        <v>44274</v>
      </c>
      <c r="M12864" t="s">
        <v>86</v>
      </c>
      <c r="N12864" t="s">
        <v>79</v>
      </c>
      <c r="O12864">
        <v>2026</v>
      </c>
      <c r="P12864" s="2">
        <v>2</v>
      </c>
      <c r="Q12864" t="s">
        <v>80</v>
      </c>
      <c r="R12864" s="8">
        <v>46267</v>
      </c>
      <c r="S12864" s="2">
        <v>1</v>
      </c>
      <c r="T12864" s="2" t="s">
        <v>81</v>
      </c>
    </row>
    <row r="12865" spans="1:20" x14ac:dyDescent="0.25">
      <c r="A12865">
        <v>1120760607</v>
      </c>
      <c r="B12865">
        <v>119872665</v>
      </c>
      <c r="C12865" t="s">
        <v>82</v>
      </c>
      <c r="D12865" t="s">
        <v>75</v>
      </c>
      <c r="E12865" t="s">
        <v>76</v>
      </c>
      <c r="F12865" s="7">
        <v>44112</v>
      </c>
      <c r="G12865" s="7">
        <v>45938</v>
      </c>
      <c r="H12865" t="s">
        <v>86</v>
      </c>
      <c r="I12865" t="s">
        <v>87</v>
      </c>
      <c r="J12865" s="7">
        <v>45891</v>
      </c>
      <c r="K12865" s="7">
        <v>44567</v>
      </c>
      <c r="L12865" s="7">
        <v>45938</v>
      </c>
      <c r="M12865" t="s">
        <v>86</v>
      </c>
      <c r="N12865" t="s">
        <v>79</v>
      </c>
      <c r="O12865">
        <v>2026</v>
      </c>
      <c r="P12865" s="2">
        <v>2</v>
      </c>
      <c r="Q12865" t="s">
        <v>80</v>
      </c>
      <c r="R12865" s="8">
        <v>46267</v>
      </c>
      <c r="S12865" s="2">
        <v>1</v>
      </c>
      <c r="T12865" s="2" t="s">
        <v>81</v>
      </c>
    </row>
    <row r="12866" spans="1:20" x14ac:dyDescent="0.25">
      <c r="A12866">
        <v>1120760765</v>
      </c>
      <c r="B12866">
        <v>119976289</v>
      </c>
      <c r="C12866" t="s">
        <v>91</v>
      </c>
      <c r="D12866" t="s">
        <v>75</v>
      </c>
      <c r="E12866" t="s">
        <v>76</v>
      </c>
      <c r="F12866" s="7">
        <v>44138</v>
      </c>
      <c r="G12866" s="7">
        <v>45964</v>
      </c>
      <c r="H12866" t="s">
        <v>77</v>
      </c>
      <c r="I12866" t="s">
        <v>78</v>
      </c>
      <c r="J12866" s="7">
        <v>45904</v>
      </c>
      <c r="K12866" s="7">
        <v>46126</v>
      </c>
      <c r="L12866" s="7">
        <v>45964</v>
      </c>
      <c r="M12866" t="s">
        <v>77</v>
      </c>
      <c r="N12866" t="s">
        <v>79</v>
      </c>
      <c r="O12866">
        <v>2026</v>
      </c>
      <c r="P12866" s="2">
        <v>2</v>
      </c>
      <c r="Q12866" t="s">
        <v>80</v>
      </c>
      <c r="R12866" s="8">
        <v>46267</v>
      </c>
      <c r="S12866" s="2">
        <v>1</v>
      </c>
      <c r="T12866" s="2" t="s">
        <v>81</v>
      </c>
    </row>
    <row r="12867" spans="1:20" x14ac:dyDescent="0.25">
      <c r="A12867">
        <v>1120760872</v>
      </c>
      <c r="B12867">
        <v>120034916</v>
      </c>
      <c r="C12867" t="s">
        <v>74</v>
      </c>
      <c r="D12867" t="s">
        <v>75</v>
      </c>
      <c r="E12867" t="s">
        <v>76</v>
      </c>
      <c r="F12867" s="7">
        <v>44149</v>
      </c>
      <c r="G12867" s="7">
        <v>44514</v>
      </c>
      <c r="H12867" t="s">
        <v>86</v>
      </c>
      <c r="I12867" t="s">
        <v>87</v>
      </c>
      <c r="J12867" s="7">
        <v>45943</v>
      </c>
      <c r="K12867" s="7">
        <v>45405</v>
      </c>
      <c r="L12867" s="7">
        <v>44514</v>
      </c>
      <c r="M12867" t="s">
        <v>86</v>
      </c>
      <c r="N12867" t="s">
        <v>79</v>
      </c>
      <c r="O12867">
        <v>2026</v>
      </c>
      <c r="P12867" s="2">
        <v>2</v>
      </c>
      <c r="Q12867" t="s">
        <v>80</v>
      </c>
      <c r="R12867" s="8">
        <v>46267</v>
      </c>
      <c r="S12867" s="2">
        <v>1</v>
      </c>
      <c r="T12867" s="2" t="s">
        <v>81</v>
      </c>
    </row>
    <row r="12868" spans="1:20" x14ac:dyDescent="0.25">
      <c r="A12868">
        <v>1120761056</v>
      </c>
      <c r="B12868">
        <v>120457661</v>
      </c>
      <c r="C12868" t="s">
        <v>82</v>
      </c>
      <c r="D12868" t="s">
        <v>75</v>
      </c>
      <c r="E12868" t="s">
        <v>76</v>
      </c>
      <c r="F12868" s="7">
        <v>44218</v>
      </c>
      <c r="G12868" s="7">
        <v>44583</v>
      </c>
      <c r="H12868" t="s">
        <v>77</v>
      </c>
      <c r="I12868" t="s">
        <v>78</v>
      </c>
      <c r="J12868" s="7">
        <v>44733</v>
      </c>
      <c r="K12868" s="7">
        <v>45747</v>
      </c>
      <c r="L12868" s="7">
        <v>44583</v>
      </c>
      <c r="M12868" t="s">
        <v>77</v>
      </c>
      <c r="N12868" t="s">
        <v>92</v>
      </c>
      <c r="O12868">
        <v>2026</v>
      </c>
      <c r="P12868" s="2">
        <v>2</v>
      </c>
      <c r="Q12868" t="s">
        <v>80</v>
      </c>
      <c r="R12868" s="8">
        <v>46267</v>
      </c>
      <c r="S12868" s="2">
        <v>1</v>
      </c>
      <c r="T12868" s="2" t="s">
        <v>81</v>
      </c>
    </row>
    <row r="12869" spans="1:20" x14ac:dyDescent="0.25">
      <c r="A12869">
        <v>1120761342</v>
      </c>
      <c r="B12869">
        <v>121317211</v>
      </c>
      <c r="C12869" t="s">
        <v>98</v>
      </c>
      <c r="D12869" t="s">
        <v>88</v>
      </c>
      <c r="E12869" t="s">
        <v>76</v>
      </c>
      <c r="F12869" s="7">
        <v>44328</v>
      </c>
      <c r="G12869" s="7">
        <v>44693</v>
      </c>
      <c r="H12869" t="s">
        <v>77</v>
      </c>
      <c r="I12869" t="s">
        <v>78</v>
      </c>
      <c r="J12869" s="7">
        <v>45722</v>
      </c>
      <c r="K12869" s="7">
        <v>45544</v>
      </c>
      <c r="L12869" s="7">
        <v>44693</v>
      </c>
      <c r="M12869" t="s">
        <v>77</v>
      </c>
      <c r="N12869" t="s">
        <v>79</v>
      </c>
      <c r="O12869">
        <v>2026</v>
      </c>
      <c r="P12869" s="2">
        <v>2</v>
      </c>
      <c r="Q12869" t="s">
        <v>80</v>
      </c>
      <c r="R12869" s="8">
        <v>46267</v>
      </c>
      <c r="S12869" s="2">
        <v>1</v>
      </c>
      <c r="T12869" s="2" t="s">
        <v>81</v>
      </c>
    </row>
    <row r="12870" spans="1:20" x14ac:dyDescent="0.25">
      <c r="A12870">
        <v>1120761370</v>
      </c>
      <c r="B12870">
        <v>121351389</v>
      </c>
      <c r="C12870" t="s">
        <v>85</v>
      </c>
      <c r="D12870" t="s">
        <v>75</v>
      </c>
      <c r="E12870" t="s">
        <v>76</v>
      </c>
      <c r="F12870" s="7">
        <v>44334</v>
      </c>
      <c r="G12870" s="7">
        <v>44699</v>
      </c>
      <c r="H12870" t="s">
        <v>86</v>
      </c>
      <c r="I12870" t="s">
        <v>87</v>
      </c>
      <c r="J12870" s="7">
        <v>46185</v>
      </c>
      <c r="K12870" s="7">
        <v>44334</v>
      </c>
      <c r="L12870" s="7">
        <v>44699</v>
      </c>
      <c r="M12870" t="s">
        <v>86</v>
      </c>
      <c r="N12870" t="s">
        <v>79</v>
      </c>
      <c r="O12870">
        <v>2026</v>
      </c>
      <c r="P12870" s="2">
        <v>2</v>
      </c>
      <c r="Q12870" t="s">
        <v>80</v>
      </c>
      <c r="R12870" s="8">
        <v>46267</v>
      </c>
      <c r="S12870" s="2">
        <v>1</v>
      </c>
      <c r="T12870" s="2" t="s">
        <v>81</v>
      </c>
    </row>
    <row r="12871" spans="1:20" x14ac:dyDescent="0.25">
      <c r="A12871">
        <v>1120761442</v>
      </c>
      <c r="B12871">
        <v>121402637</v>
      </c>
      <c r="C12871" t="s">
        <v>91</v>
      </c>
      <c r="D12871" t="s">
        <v>75</v>
      </c>
      <c r="E12871" t="s">
        <v>76</v>
      </c>
      <c r="F12871" s="7">
        <v>44342</v>
      </c>
      <c r="G12871" s="7">
        <v>44707</v>
      </c>
      <c r="H12871" t="s">
        <v>77</v>
      </c>
      <c r="I12871" t="s">
        <v>89</v>
      </c>
      <c r="J12871" s="7">
        <v>46142</v>
      </c>
      <c r="K12871" s="7">
        <v>46106</v>
      </c>
      <c r="L12871" s="7">
        <v>44707</v>
      </c>
      <c r="M12871" t="s">
        <v>77</v>
      </c>
      <c r="N12871" t="s">
        <v>79</v>
      </c>
      <c r="O12871">
        <v>2026</v>
      </c>
      <c r="P12871" s="2">
        <v>2</v>
      </c>
      <c r="Q12871" t="s">
        <v>80</v>
      </c>
      <c r="R12871" s="8">
        <v>46267</v>
      </c>
      <c r="S12871" s="2">
        <v>1</v>
      </c>
      <c r="T12871" s="2" t="s">
        <v>81</v>
      </c>
    </row>
    <row r="12872" spans="1:20" x14ac:dyDescent="0.25">
      <c r="A12872">
        <v>1120761457</v>
      </c>
      <c r="B12872">
        <v>121417197</v>
      </c>
      <c r="C12872" t="s">
        <v>82</v>
      </c>
      <c r="D12872" t="s">
        <v>88</v>
      </c>
      <c r="E12872" t="s">
        <v>76</v>
      </c>
      <c r="F12872" s="7">
        <v>44343</v>
      </c>
      <c r="G12872" s="7">
        <v>44708</v>
      </c>
      <c r="H12872" t="s">
        <v>77</v>
      </c>
      <c r="I12872" t="s">
        <v>78</v>
      </c>
      <c r="J12872" s="7">
        <v>45432</v>
      </c>
      <c r="K12872" s="7">
        <v>45701</v>
      </c>
      <c r="L12872" s="7">
        <v>44708</v>
      </c>
      <c r="M12872" t="s">
        <v>77</v>
      </c>
      <c r="N12872" t="s">
        <v>79</v>
      </c>
      <c r="O12872">
        <v>2026</v>
      </c>
      <c r="P12872" s="2">
        <v>2</v>
      </c>
      <c r="Q12872" t="s">
        <v>80</v>
      </c>
      <c r="R12872" s="8">
        <v>46267</v>
      </c>
      <c r="S12872" s="2">
        <v>1</v>
      </c>
      <c r="T12872" s="2" t="s">
        <v>81</v>
      </c>
    </row>
    <row r="12873" spans="1:20" x14ac:dyDescent="0.25">
      <c r="A12873">
        <v>1120761577</v>
      </c>
      <c r="B12873">
        <v>121590021</v>
      </c>
      <c r="C12873" t="s">
        <v>98</v>
      </c>
      <c r="D12873" t="s">
        <v>88</v>
      </c>
      <c r="E12873" t="s">
        <v>76</v>
      </c>
      <c r="F12873" s="7">
        <v>44370</v>
      </c>
      <c r="G12873" s="7">
        <v>44735</v>
      </c>
      <c r="H12873" t="s">
        <v>77</v>
      </c>
      <c r="I12873" t="s">
        <v>78</v>
      </c>
      <c r="J12873" s="7">
        <v>45427</v>
      </c>
      <c r="K12873" s="7">
        <v>45553</v>
      </c>
      <c r="L12873" s="7">
        <v>44735</v>
      </c>
      <c r="M12873" t="s">
        <v>77</v>
      </c>
      <c r="N12873" t="s">
        <v>79</v>
      </c>
      <c r="O12873">
        <v>2026</v>
      </c>
      <c r="P12873" s="2">
        <v>2</v>
      </c>
      <c r="Q12873" t="s">
        <v>80</v>
      </c>
      <c r="R12873" s="8">
        <v>46267</v>
      </c>
      <c r="S12873" s="2">
        <v>1</v>
      </c>
      <c r="T12873" s="2" t="s">
        <v>81</v>
      </c>
    </row>
    <row r="12874" spans="1:20" x14ac:dyDescent="0.25">
      <c r="A12874">
        <v>1120761646</v>
      </c>
      <c r="B12874">
        <v>121641610</v>
      </c>
      <c r="C12874" t="s">
        <v>74</v>
      </c>
      <c r="D12874" t="s">
        <v>75</v>
      </c>
      <c r="E12874" t="s">
        <v>76</v>
      </c>
      <c r="F12874" s="7">
        <v>44377</v>
      </c>
      <c r="G12874" s="7">
        <v>46203</v>
      </c>
      <c r="H12874" t="s">
        <v>86</v>
      </c>
      <c r="I12874" t="s">
        <v>87</v>
      </c>
      <c r="J12874" s="7">
        <v>46189</v>
      </c>
      <c r="K12874" s="7">
        <v>44388</v>
      </c>
      <c r="L12874" s="7">
        <v>46203</v>
      </c>
      <c r="M12874" t="s">
        <v>86</v>
      </c>
      <c r="N12874" t="s">
        <v>79</v>
      </c>
      <c r="O12874">
        <v>2026</v>
      </c>
      <c r="P12874" s="2">
        <v>2</v>
      </c>
      <c r="Q12874" t="s">
        <v>80</v>
      </c>
      <c r="R12874" s="8">
        <v>46267</v>
      </c>
      <c r="S12874" s="2">
        <v>1</v>
      </c>
      <c r="T12874" s="2" t="s">
        <v>81</v>
      </c>
    </row>
    <row r="12875" spans="1:20" x14ac:dyDescent="0.25">
      <c r="A12875">
        <v>1120761831</v>
      </c>
      <c r="B12875">
        <v>121746822</v>
      </c>
      <c r="C12875" t="s">
        <v>74</v>
      </c>
      <c r="D12875" t="s">
        <v>75</v>
      </c>
      <c r="E12875" t="s">
        <v>76</v>
      </c>
      <c r="F12875" s="7">
        <v>44393</v>
      </c>
      <c r="G12875" s="7">
        <v>44758</v>
      </c>
      <c r="H12875" t="s">
        <v>86</v>
      </c>
      <c r="I12875" t="s">
        <v>87</v>
      </c>
      <c r="J12875" s="7">
        <v>46176</v>
      </c>
      <c r="K12875" s="7">
        <v>46199</v>
      </c>
      <c r="L12875" s="7">
        <v>44758</v>
      </c>
      <c r="M12875" t="s">
        <v>86</v>
      </c>
      <c r="N12875" t="s">
        <v>79</v>
      </c>
      <c r="O12875">
        <v>2026</v>
      </c>
      <c r="P12875" s="2">
        <v>2</v>
      </c>
      <c r="Q12875" t="s">
        <v>80</v>
      </c>
      <c r="R12875" s="8">
        <v>46267</v>
      </c>
      <c r="S12875" s="2">
        <v>1</v>
      </c>
      <c r="T12875" s="2" t="s">
        <v>81</v>
      </c>
    </row>
    <row r="12876" spans="1:20" x14ac:dyDescent="0.25">
      <c r="A12876">
        <v>1120762924</v>
      </c>
      <c r="B12876">
        <v>122225767</v>
      </c>
      <c r="C12876" t="s">
        <v>74</v>
      </c>
      <c r="D12876" t="s">
        <v>75</v>
      </c>
      <c r="E12876" t="s">
        <v>76</v>
      </c>
      <c r="F12876" s="7">
        <v>44488</v>
      </c>
      <c r="G12876" s="7">
        <v>44853</v>
      </c>
      <c r="H12876" t="s">
        <v>86</v>
      </c>
      <c r="I12876" t="s">
        <v>87</v>
      </c>
      <c r="J12876" s="7">
        <v>46129</v>
      </c>
      <c r="K12876" s="7">
        <v>44488</v>
      </c>
      <c r="L12876" s="7">
        <v>44853</v>
      </c>
      <c r="M12876" t="s">
        <v>86</v>
      </c>
      <c r="N12876" t="s">
        <v>79</v>
      </c>
      <c r="O12876">
        <v>2026</v>
      </c>
      <c r="P12876" s="2">
        <v>2</v>
      </c>
      <c r="Q12876" t="s">
        <v>80</v>
      </c>
      <c r="R12876" s="8">
        <v>46267</v>
      </c>
      <c r="S12876" s="2">
        <v>1</v>
      </c>
      <c r="T12876" s="2" t="s">
        <v>81</v>
      </c>
    </row>
    <row r="12877" spans="1:20" x14ac:dyDescent="0.25">
      <c r="A12877">
        <v>1120763384</v>
      </c>
      <c r="B12877">
        <v>122459940</v>
      </c>
      <c r="C12877" t="s">
        <v>82</v>
      </c>
      <c r="D12877" t="s">
        <v>75</v>
      </c>
      <c r="E12877" t="s">
        <v>76</v>
      </c>
      <c r="F12877" s="7">
        <v>44539</v>
      </c>
      <c r="G12877" s="7">
        <v>44904</v>
      </c>
      <c r="H12877" t="s">
        <v>77</v>
      </c>
      <c r="I12877" t="s">
        <v>78</v>
      </c>
      <c r="J12877" s="7">
        <v>46139</v>
      </c>
      <c r="K12877" s="7">
        <v>45747</v>
      </c>
      <c r="L12877" s="7">
        <v>44904</v>
      </c>
      <c r="M12877" t="s">
        <v>77</v>
      </c>
      <c r="N12877" t="s">
        <v>79</v>
      </c>
      <c r="O12877">
        <v>2026</v>
      </c>
      <c r="P12877" s="2">
        <v>2</v>
      </c>
      <c r="Q12877" t="s">
        <v>80</v>
      </c>
      <c r="R12877" s="8">
        <v>46267</v>
      </c>
      <c r="S12877" s="2">
        <v>1</v>
      </c>
      <c r="T12877" s="2" t="s">
        <v>81</v>
      </c>
    </row>
    <row r="12878" spans="1:20" x14ac:dyDescent="0.25">
      <c r="A12878">
        <v>1120763515</v>
      </c>
      <c r="B12878">
        <v>123145943</v>
      </c>
      <c r="C12878" t="s">
        <v>85</v>
      </c>
      <c r="D12878" t="s">
        <v>75</v>
      </c>
      <c r="E12878" t="s">
        <v>76</v>
      </c>
      <c r="F12878" s="7">
        <v>44637</v>
      </c>
      <c r="G12878" s="7">
        <v>45002</v>
      </c>
      <c r="H12878" t="s">
        <v>86</v>
      </c>
      <c r="I12878" t="s">
        <v>87</v>
      </c>
      <c r="J12878" s="7">
        <v>45812</v>
      </c>
      <c r="K12878" s="7">
        <v>44638</v>
      </c>
      <c r="L12878" s="7">
        <v>45002</v>
      </c>
      <c r="M12878" t="s">
        <v>86</v>
      </c>
      <c r="N12878" t="s">
        <v>79</v>
      </c>
      <c r="O12878">
        <v>2026</v>
      </c>
      <c r="P12878" s="2">
        <v>2</v>
      </c>
      <c r="Q12878" t="s">
        <v>80</v>
      </c>
      <c r="R12878" s="8">
        <v>46267</v>
      </c>
      <c r="S12878" s="2">
        <v>1</v>
      </c>
      <c r="T12878" s="2" t="s">
        <v>81</v>
      </c>
    </row>
    <row r="12879" spans="1:20" x14ac:dyDescent="0.25">
      <c r="A12879">
        <v>1120763673</v>
      </c>
      <c r="B12879">
        <v>123281824</v>
      </c>
      <c r="C12879" t="s">
        <v>85</v>
      </c>
      <c r="D12879" t="s">
        <v>75</v>
      </c>
      <c r="E12879" t="s">
        <v>76</v>
      </c>
      <c r="F12879" s="7">
        <v>44660</v>
      </c>
      <c r="G12879" s="7">
        <v>46486</v>
      </c>
      <c r="H12879" t="s">
        <v>77</v>
      </c>
      <c r="I12879" t="s">
        <v>78</v>
      </c>
      <c r="J12879" s="7">
        <v>45408</v>
      </c>
      <c r="K12879" s="7">
        <v>44663</v>
      </c>
      <c r="L12879" s="7">
        <v>46486</v>
      </c>
      <c r="M12879" t="s">
        <v>77</v>
      </c>
      <c r="N12879" t="s">
        <v>92</v>
      </c>
      <c r="O12879">
        <v>2026</v>
      </c>
      <c r="P12879" s="2">
        <v>2</v>
      </c>
      <c r="Q12879" t="s">
        <v>80</v>
      </c>
      <c r="R12879" s="8">
        <v>46267</v>
      </c>
      <c r="S12879" s="2">
        <v>1</v>
      </c>
      <c r="T12879" s="2" t="s">
        <v>81</v>
      </c>
    </row>
    <row r="12880" spans="1:20" x14ac:dyDescent="0.25">
      <c r="A12880">
        <v>1120763810</v>
      </c>
      <c r="B12880">
        <v>123361707</v>
      </c>
      <c r="C12880" t="s">
        <v>82</v>
      </c>
      <c r="D12880" t="s">
        <v>88</v>
      </c>
      <c r="E12880" t="s">
        <v>76</v>
      </c>
      <c r="F12880" s="7">
        <v>44670</v>
      </c>
      <c r="G12880" s="7">
        <v>46496</v>
      </c>
      <c r="H12880" t="s">
        <v>77</v>
      </c>
      <c r="I12880" t="s">
        <v>78</v>
      </c>
      <c r="J12880" s="7">
        <v>45591</v>
      </c>
      <c r="K12880" s="7">
        <v>45884</v>
      </c>
      <c r="L12880" s="7">
        <v>46496</v>
      </c>
      <c r="M12880" t="s">
        <v>77</v>
      </c>
      <c r="N12880" t="s">
        <v>79</v>
      </c>
      <c r="O12880">
        <v>2026</v>
      </c>
      <c r="P12880" s="2">
        <v>2</v>
      </c>
      <c r="Q12880" t="s">
        <v>80</v>
      </c>
      <c r="R12880" s="8">
        <v>46267</v>
      </c>
      <c r="S12880" s="2">
        <v>1</v>
      </c>
      <c r="T12880" s="2" t="s">
        <v>81</v>
      </c>
    </row>
    <row r="12881" spans="1:20" x14ac:dyDescent="0.25">
      <c r="A12881">
        <v>1120764411</v>
      </c>
      <c r="B12881">
        <v>123709674</v>
      </c>
      <c r="C12881" t="s">
        <v>91</v>
      </c>
      <c r="D12881" t="s">
        <v>83</v>
      </c>
      <c r="E12881" t="s">
        <v>76</v>
      </c>
      <c r="F12881" s="7">
        <v>44708</v>
      </c>
      <c r="G12881" s="7">
        <v>44892</v>
      </c>
      <c r="H12881" t="s">
        <v>77</v>
      </c>
      <c r="I12881" t="s">
        <v>84</v>
      </c>
      <c r="J12881" s="7">
        <v>45859</v>
      </c>
      <c r="K12881" s="7">
        <v>45747</v>
      </c>
      <c r="L12881" s="7">
        <v>44892</v>
      </c>
      <c r="M12881" t="s">
        <v>77</v>
      </c>
      <c r="N12881" t="s">
        <v>92</v>
      </c>
      <c r="O12881">
        <v>2026</v>
      </c>
      <c r="P12881" s="2">
        <v>2</v>
      </c>
      <c r="Q12881" t="s">
        <v>80</v>
      </c>
      <c r="R12881" s="8">
        <v>46267</v>
      </c>
      <c r="S12881" s="2">
        <v>1</v>
      </c>
      <c r="T12881" s="2" t="s">
        <v>81</v>
      </c>
    </row>
    <row r="12882" spans="1:20" x14ac:dyDescent="0.25">
      <c r="A12882">
        <v>1120764412</v>
      </c>
      <c r="B12882">
        <v>123709674</v>
      </c>
      <c r="C12882" t="s">
        <v>91</v>
      </c>
      <c r="D12882" t="s">
        <v>83</v>
      </c>
      <c r="E12882" t="s">
        <v>76</v>
      </c>
      <c r="F12882" s="7">
        <v>44708</v>
      </c>
      <c r="G12882" s="7">
        <v>44892</v>
      </c>
      <c r="H12882" t="s">
        <v>77</v>
      </c>
      <c r="I12882" t="s">
        <v>84</v>
      </c>
      <c r="J12882" s="7">
        <v>45859</v>
      </c>
      <c r="K12882" s="7">
        <v>45875</v>
      </c>
      <c r="L12882" s="7">
        <v>44892</v>
      </c>
      <c r="M12882" t="s">
        <v>77</v>
      </c>
      <c r="N12882" t="s">
        <v>92</v>
      </c>
      <c r="O12882">
        <v>2026</v>
      </c>
      <c r="P12882" s="2">
        <v>2</v>
      </c>
      <c r="Q12882" t="s">
        <v>80</v>
      </c>
      <c r="R12882" s="8">
        <v>46267</v>
      </c>
      <c r="S12882" s="2">
        <v>1</v>
      </c>
      <c r="T12882" s="2" t="s">
        <v>81</v>
      </c>
    </row>
    <row r="12883" spans="1:20" x14ac:dyDescent="0.25">
      <c r="A12883">
        <v>1120765068</v>
      </c>
      <c r="B12883">
        <v>124013533</v>
      </c>
      <c r="C12883" t="s">
        <v>82</v>
      </c>
      <c r="D12883" t="s">
        <v>88</v>
      </c>
      <c r="E12883" t="s">
        <v>76</v>
      </c>
      <c r="F12883" s="7">
        <v>44749</v>
      </c>
      <c r="G12883" s="7">
        <v>46575</v>
      </c>
      <c r="H12883" t="s">
        <v>77</v>
      </c>
      <c r="I12883" t="s">
        <v>78</v>
      </c>
      <c r="J12883" s="7">
        <v>45510</v>
      </c>
      <c r="K12883" s="7">
        <v>44834</v>
      </c>
      <c r="L12883" s="7">
        <v>46575</v>
      </c>
      <c r="M12883" t="s">
        <v>77</v>
      </c>
      <c r="N12883" t="s">
        <v>79</v>
      </c>
      <c r="O12883">
        <v>2026</v>
      </c>
      <c r="P12883" s="2">
        <v>2</v>
      </c>
      <c r="Q12883" t="s">
        <v>80</v>
      </c>
      <c r="R12883" s="8">
        <v>46267</v>
      </c>
      <c r="S12883" s="2">
        <v>1</v>
      </c>
      <c r="T12883" s="2" t="s">
        <v>81</v>
      </c>
    </row>
    <row r="12884" spans="1:20" x14ac:dyDescent="0.25">
      <c r="A12884">
        <v>1120765279</v>
      </c>
      <c r="B12884">
        <v>124120818</v>
      </c>
      <c r="C12884" t="s">
        <v>74</v>
      </c>
      <c r="D12884" t="s">
        <v>83</v>
      </c>
      <c r="E12884" t="s">
        <v>76</v>
      </c>
      <c r="F12884" s="7">
        <v>44761</v>
      </c>
      <c r="G12884" s="7">
        <v>44945</v>
      </c>
      <c r="H12884" t="s">
        <v>77</v>
      </c>
      <c r="I12884" t="s">
        <v>78</v>
      </c>
      <c r="J12884" s="7">
        <v>45450</v>
      </c>
      <c r="K12884" s="7">
        <v>46072</v>
      </c>
      <c r="L12884" s="7">
        <v>44945</v>
      </c>
      <c r="M12884" t="s">
        <v>77</v>
      </c>
      <c r="N12884" t="s">
        <v>79</v>
      </c>
      <c r="O12884">
        <v>2026</v>
      </c>
      <c r="P12884" s="2">
        <v>2</v>
      </c>
      <c r="Q12884" t="s">
        <v>80</v>
      </c>
      <c r="R12884" s="8">
        <v>46267</v>
      </c>
      <c r="S12884" s="2">
        <v>1</v>
      </c>
      <c r="T12884" s="2" t="s">
        <v>81</v>
      </c>
    </row>
    <row r="12885" spans="1:20" x14ac:dyDescent="0.25">
      <c r="A12885">
        <v>1120766461</v>
      </c>
      <c r="B12885">
        <v>124559988</v>
      </c>
      <c r="C12885" t="s">
        <v>82</v>
      </c>
      <c r="D12885" t="s">
        <v>83</v>
      </c>
      <c r="E12885" t="s">
        <v>76</v>
      </c>
      <c r="F12885" s="7">
        <v>44823</v>
      </c>
      <c r="G12885" s="7">
        <v>45004</v>
      </c>
      <c r="H12885" t="s">
        <v>77</v>
      </c>
      <c r="I12885" t="s">
        <v>84</v>
      </c>
      <c r="J12885" s="7">
        <v>45194</v>
      </c>
      <c r="K12885" s="7">
        <v>44830</v>
      </c>
      <c r="L12885" s="7">
        <v>45004</v>
      </c>
      <c r="M12885" t="s">
        <v>77</v>
      </c>
      <c r="N12885" t="s">
        <v>92</v>
      </c>
      <c r="O12885">
        <v>2026</v>
      </c>
      <c r="P12885" s="2">
        <v>2</v>
      </c>
      <c r="Q12885" t="s">
        <v>80</v>
      </c>
      <c r="R12885" s="8">
        <v>46267</v>
      </c>
      <c r="S12885" s="2">
        <v>1</v>
      </c>
      <c r="T12885" s="2" t="s">
        <v>81</v>
      </c>
    </row>
    <row r="12886" spans="1:20" x14ac:dyDescent="0.25">
      <c r="A12886">
        <v>1120767246</v>
      </c>
      <c r="B12886">
        <v>124973994</v>
      </c>
      <c r="C12886" t="s">
        <v>85</v>
      </c>
      <c r="D12886" t="s">
        <v>75</v>
      </c>
      <c r="E12886" t="s">
        <v>76</v>
      </c>
      <c r="F12886" s="7">
        <v>44900</v>
      </c>
      <c r="G12886" s="7">
        <v>45265</v>
      </c>
      <c r="H12886" t="s">
        <v>86</v>
      </c>
      <c r="I12886" t="s">
        <v>87</v>
      </c>
      <c r="J12886" s="7">
        <v>45633</v>
      </c>
      <c r="K12886" s="7">
        <v>46129</v>
      </c>
      <c r="L12886" s="7">
        <v>45265</v>
      </c>
      <c r="M12886" t="s">
        <v>86</v>
      </c>
      <c r="N12886" t="s">
        <v>79</v>
      </c>
      <c r="O12886">
        <v>2026</v>
      </c>
      <c r="P12886" s="2">
        <v>2</v>
      </c>
      <c r="Q12886" t="s">
        <v>80</v>
      </c>
      <c r="R12886" s="8">
        <v>46267</v>
      </c>
      <c r="S12886" s="2">
        <v>1</v>
      </c>
      <c r="T12886" s="2" t="s">
        <v>81</v>
      </c>
    </row>
    <row r="12887" spans="1:20" x14ac:dyDescent="0.25">
      <c r="A12887">
        <v>1120767408</v>
      </c>
      <c r="B12887">
        <v>125878918</v>
      </c>
      <c r="C12887" t="s">
        <v>98</v>
      </c>
      <c r="D12887" t="s">
        <v>83</v>
      </c>
      <c r="E12887" t="s">
        <v>76</v>
      </c>
      <c r="F12887" s="7">
        <v>44839</v>
      </c>
      <c r="G12887" s="7">
        <v>45021</v>
      </c>
      <c r="H12887" t="s">
        <v>77</v>
      </c>
      <c r="I12887" t="s">
        <v>78</v>
      </c>
      <c r="J12887" s="7">
        <v>45633</v>
      </c>
      <c r="K12887" s="7">
        <v>45512</v>
      </c>
      <c r="L12887" s="7">
        <v>45021</v>
      </c>
      <c r="M12887" t="s">
        <v>77</v>
      </c>
      <c r="N12887" t="s">
        <v>79</v>
      </c>
      <c r="O12887">
        <v>2026</v>
      </c>
      <c r="P12887" s="2">
        <v>2</v>
      </c>
      <c r="Q12887" t="s">
        <v>80</v>
      </c>
      <c r="R12887" s="8">
        <v>46267</v>
      </c>
      <c r="S12887" s="2">
        <v>1</v>
      </c>
      <c r="T12887" s="2" t="s">
        <v>81</v>
      </c>
    </row>
    <row r="12888" spans="1:20" x14ac:dyDescent="0.25">
      <c r="A12888">
        <v>1120768023</v>
      </c>
      <c r="B12888">
        <v>126194751</v>
      </c>
      <c r="C12888" t="s">
        <v>93</v>
      </c>
      <c r="D12888" t="s">
        <v>88</v>
      </c>
      <c r="E12888" t="s">
        <v>76</v>
      </c>
      <c r="F12888" s="7">
        <v>45066</v>
      </c>
      <c r="G12888" s="7">
        <v>45432</v>
      </c>
      <c r="H12888" t="s">
        <v>77</v>
      </c>
      <c r="I12888" t="s">
        <v>84</v>
      </c>
      <c r="J12888" s="7">
        <v>45491</v>
      </c>
      <c r="K12888" s="7">
        <v>46176</v>
      </c>
      <c r="L12888" s="7">
        <v>45432</v>
      </c>
      <c r="M12888" t="s">
        <v>77</v>
      </c>
      <c r="N12888" t="s">
        <v>79</v>
      </c>
      <c r="O12888">
        <v>2026</v>
      </c>
      <c r="P12888" s="2">
        <v>2</v>
      </c>
      <c r="Q12888" t="s">
        <v>80</v>
      </c>
      <c r="R12888" s="8">
        <v>46267</v>
      </c>
      <c r="S12888" s="2">
        <v>1</v>
      </c>
      <c r="T12888" s="2" t="s">
        <v>81</v>
      </c>
    </row>
    <row r="12889" spans="1:20" x14ac:dyDescent="0.25">
      <c r="A12889">
        <v>1120768198</v>
      </c>
      <c r="B12889">
        <v>126285519</v>
      </c>
      <c r="C12889" t="s">
        <v>90</v>
      </c>
      <c r="D12889" t="s">
        <v>88</v>
      </c>
      <c r="E12889" t="s">
        <v>76</v>
      </c>
      <c r="F12889" s="7">
        <v>45080</v>
      </c>
      <c r="G12889" s="7">
        <v>45446</v>
      </c>
      <c r="H12889" t="s">
        <v>77</v>
      </c>
      <c r="I12889" t="s">
        <v>78</v>
      </c>
      <c r="J12889" s="7">
        <v>45417</v>
      </c>
      <c r="K12889" s="7">
        <v>45433</v>
      </c>
      <c r="L12889" s="7">
        <v>45446</v>
      </c>
      <c r="M12889" t="s">
        <v>77</v>
      </c>
      <c r="N12889" t="s">
        <v>79</v>
      </c>
      <c r="O12889">
        <v>2026</v>
      </c>
      <c r="P12889" s="2">
        <v>2</v>
      </c>
      <c r="Q12889" t="s">
        <v>80</v>
      </c>
      <c r="R12889" s="8">
        <v>46267</v>
      </c>
      <c r="S12889" s="2">
        <v>1</v>
      </c>
      <c r="T12889" s="2" t="s">
        <v>81</v>
      </c>
    </row>
    <row r="12890" spans="1:20" x14ac:dyDescent="0.25">
      <c r="A12890">
        <v>1120769029</v>
      </c>
      <c r="B12890">
        <v>126689188</v>
      </c>
      <c r="C12890" t="s">
        <v>91</v>
      </c>
      <c r="D12890" t="s">
        <v>83</v>
      </c>
      <c r="E12890" t="s">
        <v>76</v>
      </c>
      <c r="F12890" s="7">
        <v>45134</v>
      </c>
      <c r="G12890" s="7">
        <v>45318</v>
      </c>
      <c r="H12890" t="s">
        <v>77</v>
      </c>
      <c r="I12890" t="s">
        <v>84</v>
      </c>
      <c r="J12890" s="7">
        <v>45427</v>
      </c>
      <c r="K12890" s="7">
        <v>45434</v>
      </c>
      <c r="L12890" s="7">
        <v>45318</v>
      </c>
      <c r="M12890" t="s">
        <v>77</v>
      </c>
      <c r="N12890" t="s">
        <v>79</v>
      </c>
      <c r="O12890">
        <v>2026</v>
      </c>
      <c r="P12890" s="2">
        <v>2</v>
      </c>
      <c r="Q12890" t="s">
        <v>80</v>
      </c>
      <c r="R12890" s="8">
        <v>46267</v>
      </c>
      <c r="S12890" s="2">
        <v>1</v>
      </c>
      <c r="T12890" s="2" t="s">
        <v>81</v>
      </c>
    </row>
    <row r="12891" spans="1:20" x14ac:dyDescent="0.25">
      <c r="A12891">
        <v>1120769516</v>
      </c>
      <c r="B12891">
        <v>126875051</v>
      </c>
      <c r="C12891" t="s">
        <v>93</v>
      </c>
      <c r="D12891" t="s">
        <v>88</v>
      </c>
      <c r="E12891" t="s">
        <v>76</v>
      </c>
      <c r="F12891" s="7">
        <v>45159</v>
      </c>
      <c r="G12891" s="7">
        <v>45525</v>
      </c>
      <c r="H12891" t="s">
        <v>77</v>
      </c>
      <c r="I12891" t="s">
        <v>78</v>
      </c>
      <c r="J12891" s="7">
        <v>46124</v>
      </c>
      <c r="K12891" s="7">
        <v>46128</v>
      </c>
      <c r="L12891" s="7">
        <v>45525</v>
      </c>
      <c r="M12891" t="s">
        <v>77</v>
      </c>
      <c r="N12891" t="s">
        <v>79</v>
      </c>
      <c r="O12891">
        <v>2026</v>
      </c>
      <c r="P12891" s="2">
        <v>2</v>
      </c>
      <c r="Q12891" t="s">
        <v>80</v>
      </c>
      <c r="R12891" s="8">
        <v>46267</v>
      </c>
      <c r="S12891" s="2">
        <v>1</v>
      </c>
      <c r="T12891" s="2" t="s">
        <v>81</v>
      </c>
    </row>
    <row r="12892" spans="1:20" x14ac:dyDescent="0.25">
      <c r="A12892">
        <v>1120769758</v>
      </c>
      <c r="B12892">
        <v>126970578</v>
      </c>
      <c r="C12892" t="s">
        <v>74</v>
      </c>
      <c r="D12892" t="s">
        <v>83</v>
      </c>
      <c r="E12892" t="s">
        <v>76</v>
      </c>
      <c r="F12892" s="7">
        <v>45164</v>
      </c>
      <c r="G12892" s="7">
        <v>45348</v>
      </c>
      <c r="H12892" t="s">
        <v>77</v>
      </c>
      <c r="I12892" t="s">
        <v>84</v>
      </c>
      <c r="J12892" s="7">
        <v>45530</v>
      </c>
      <c r="K12892" s="7">
        <v>45968</v>
      </c>
      <c r="L12892" s="7">
        <v>45348</v>
      </c>
      <c r="M12892" t="s">
        <v>77</v>
      </c>
      <c r="N12892" t="s">
        <v>79</v>
      </c>
      <c r="O12892">
        <v>2026</v>
      </c>
      <c r="P12892" s="2">
        <v>2</v>
      </c>
      <c r="Q12892" t="s">
        <v>80</v>
      </c>
      <c r="R12892" s="8">
        <v>46267</v>
      </c>
      <c r="S12892" s="2">
        <v>1</v>
      </c>
      <c r="T12892" s="2" t="s">
        <v>81</v>
      </c>
    </row>
    <row r="12893" spans="1:20" x14ac:dyDescent="0.25">
      <c r="A12893">
        <v>1120769947</v>
      </c>
      <c r="B12893">
        <v>127051885</v>
      </c>
      <c r="C12893" t="s">
        <v>98</v>
      </c>
      <c r="D12893" t="s">
        <v>88</v>
      </c>
      <c r="E12893" t="s">
        <v>76</v>
      </c>
      <c r="F12893" s="7">
        <v>45183</v>
      </c>
      <c r="G12893" s="7">
        <v>45549</v>
      </c>
      <c r="H12893" t="s">
        <v>86</v>
      </c>
      <c r="I12893" t="s">
        <v>87</v>
      </c>
      <c r="J12893" s="7"/>
      <c r="K12893" s="7">
        <v>45917</v>
      </c>
      <c r="L12893" s="7">
        <v>45549</v>
      </c>
      <c r="M12893" t="s">
        <v>86</v>
      </c>
      <c r="N12893"/>
      <c r="O12893">
        <v>2026</v>
      </c>
      <c r="P12893" s="2">
        <v>2</v>
      </c>
      <c r="Q12893" t="s">
        <v>80</v>
      </c>
      <c r="R12893" s="8">
        <v>46267</v>
      </c>
      <c r="S12893" s="2">
        <v>1</v>
      </c>
      <c r="T12893" s="2" t="s">
        <v>81</v>
      </c>
    </row>
    <row r="12894" spans="1:20" x14ac:dyDescent="0.25">
      <c r="A12894">
        <v>1120770032</v>
      </c>
      <c r="B12894">
        <v>127077025</v>
      </c>
      <c r="C12894" t="s">
        <v>93</v>
      </c>
      <c r="D12894" t="s">
        <v>88</v>
      </c>
      <c r="E12894" t="s">
        <v>76</v>
      </c>
      <c r="F12894" s="7">
        <v>45187</v>
      </c>
      <c r="G12894" s="7">
        <v>45553</v>
      </c>
      <c r="H12894" t="s">
        <v>77</v>
      </c>
      <c r="I12894" t="s">
        <v>78</v>
      </c>
      <c r="J12894" s="7">
        <v>45592</v>
      </c>
      <c r="K12894" s="7">
        <v>45779</v>
      </c>
      <c r="L12894" s="7">
        <v>45553</v>
      </c>
      <c r="M12894" t="s">
        <v>77</v>
      </c>
      <c r="N12894" t="s">
        <v>79</v>
      </c>
      <c r="O12894">
        <v>2026</v>
      </c>
      <c r="P12894" s="2">
        <v>2</v>
      </c>
      <c r="Q12894" t="s">
        <v>80</v>
      </c>
      <c r="R12894" s="8">
        <v>46267</v>
      </c>
      <c r="S12894" s="2">
        <v>1</v>
      </c>
      <c r="T12894" s="2" t="s">
        <v>81</v>
      </c>
    </row>
    <row r="12895" spans="1:20" x14ac:dyDescent="0.25">
      <c r="A12895">
        <v>1120770384</v>
      </c>
      <c r="B12895">
        <v>127190204</v>
      </c>
      <c r="C12895" t="s">
        <v>85</v>
      </c>
      <c r="D12895" t="s">
        <v>83</v>
      </c>
      <c r="E12895" t="s">
        <v>76</v>
      </c>
      <c r="F12895" s="7">
        <v>45202</v>
      </c>
      <c r="G12895" s="7">
        <v>47029</v>
      </c>
      <c r="H12895" t="s">
        <v>77</v>
      </c>
      <c r="I12895" t="s">
        <v>78</v>
      </c>
      <c r="J12895" s="7">
        <v>45829</v>
      </c>
      <c r="K12895" s="7">
        <v>46147</v>
      </c>
      <c r="L12895" s="7">
        <v>47029</v>
      </c>
      <c r="M12895" t="s">
        <v>77</v>
      </c>
      <c r="N12895" t="s">
        <v>79</v>
      </c>
      <c r="O12895">
        <v>2026</v>
      </c>
      <c r="P12895" s="2">
        <v>2</v>
      </c>
      <c r="Q12895" t="s">
        <v>80</v>
      </c>
      <c r="R12895" s="8">
        <v>46267</v>
      </c>
      <c r="S12895" s="2">
        <v>1</v>
      </c>
      <c r="T12895" s="2" t="s">
        <v>81</v>
      </c>
    </row>
    <row r="12896" spans="1:20" x14ac:dyDescent="0.25">
      <c r="A12896">
        <v>1120770643</v>
      </c>
      <c r="B12896">
        <v>127281947</v>
      </c>
      <c r="C12896" t="s">
        <v>74</v>
      </c>
      <c r="D12896" t="s">
        <v>75</v>
      </c>
      <c r="E12896" t="s">
        <v>76</v>
      </c>
      <c r="F12896" s="7">
        <v>45215</v>
      </c>
      <c r="G12896" s="7">
        <v>45581</v>
      </c>
      <c r="H12896" t="s">
        <v>86</v>
      </c>
      <c r="I12896" t="s">
        <v>87</v>
      </c>
      <c r="J12896" s="7">
        <v>45614</v>
      </c>
      <c r="K12896" s="7">
        <v>45224</v>
      </c>
      <c r="L12896" s="7">
        <v>45581</v>
      </c>
      <c r="M12896" t="s">
        <v>86</v>
      </c>
      <c r="N12896" t="s">
        <v>79</v>
      </c>
      <c r="O12896">
        <v>2026</v>
      </c>
      <c r="P12896" s="2">
        <v>2</v>
      </c>
      <c r="Q12896" t="s">
        <v>80</v>
      </c>
      <c r="R12896" s="8">
        <v>46267</v>
      </c>
      <c r="S12896" s="2">
        <v>1</v>
      </c>
      <c r="T12896" s="2" t="s">
        <v>81</v>
      </c>
    </row>
    <row r="12897" spans="1:20" x14ac:dyDescent="0.25">
      <c r="A12897">
        <v>1120771323</v>
      </c>
      <c r="B12897">
        <v>127483479</v>
      </c>
      <c r="C12897" t="s">
        <v>82</v>
      </c>
      <c r="D12897" t="s">
        <v>88</v>
      </c>
      <c r="E12897" t="s">
        <v>76</v>
      </c>
      <c r="F12897" s="7">
        <v>45245</v>
      </c>
      <c r="G12897" s="7">
        <v>45611</v>
      </c>
      <c r="H12897" t="s">
        <v>77</v>
      </c>
      <c r="I12897" t="s">
        <v>78</v>
      </c>
      <c r="J12897" s="7">
        <v>46084</v>
      </c>
      <c r="K12897" s="7">
        <v>46086</v>
      </c>
      <c r="L12897" s="7">
        <v>45611</v>
      </c>
      <c r="M12897" t="s">
        <v>77</v>
      </c>
      <c r="N12897" t="s">
        <v>79</v>
      </c>
      <c r="O12897">
        <v>2026</v>
      </c>
      <c r="P12897" s="2">
        <v>2</v>
      </c>
      <c r="Q12897" t="s">
        <v>80</v>
      </c>
      <c r="R12897" s="8">
        <v>46267</v>
      </c>
      <c r="S12897" s="2">
        <v>1</v>
      </c>
      <c r="T12897" s="2" t="s">
        <v>81</v>
      </c>
    </row>
    <row r="12898" spans="1:20" x14ac:dyDescent="0.25">
      <c r="A12898">
        <v>1120771435</v>
      </c>
      <c r="B12898">
        <v>128204517</v>
      </c>
      <c r="C12898" t="s">
        <v>93</v>
      </c>
      <c r="D12898" t="s">
        <v>75</v>
      </c>
      <c r="E12898" t="s">
        <v>76</v>
      </c>
      <c r="F12898" s="7">
        <v>45344</v>
      </c>
      <c r="G12898" s="7">
        <v>46440</v>
      </c>
      <c r="H12898" t="s">
        <v>86</v>
      </c>
      <c r="I12898" t="s">
        <v>87</v>
      </c>
      <c r="J12898" s="7"/>
      <c r="K12898" s="7">
        <v>45348</v>
      </c>
      <c r="L12898" s="7">
        <v>46440</v>
      </c>
      <c r="M12898" t="s">
        <v>86</v>
      </c>
      <c r="N12898"/>
      <c r="O12898">
        <v>2026</v>
      </c>
      <c r="P12898" s="2">
        <v>2</v>
      </c>
      <c r="Q12898" t="s">
        <v>80</v>
      </c>
      <c r="R12898" s="8">
        <v>46267</v>
      </c>
      <c r="S12898" s="2">
        <v>1</v>
      </c>
      <c r="T12898" s="2" t="s">
        <v>81</v>
      </c>
    </row>
    <row r="12899" spans="1:20" x14ac:dyDescent="0.25">
      <c r="A12899">
        <v>1120771486</v>
      </c>
      <c r="B12899">
        <v>128246818</v>
      </c>
      <c r="C12899" t="s">
        <v>74</v>
      </c>
      <c r="D12899" t="s">
        <v>83</v>
      </c>
      <c r="E12899" t="s">
        <v>76</v>
      </c>
      <c r="F12899" s="7">
        <v>45352</v>
      </c>
      <c r="G12899" s="7">
        <v>47178</v>
      </c>
      <c r="H12899" t="s">
        <v>86</v>
      </c>
      <c r="I12899" t="s">
        <v>87</v>
      </c>
      <c r="J12899" s="7">
        <v>45562</v>
      </c>
      <c r="K12899" s="7">
        <v>45779</v>
      </c>
      <c r="L12899" s="7">
        <v>47178</v>
      </c>
      <c r="M12899" t="s">
        <v>86</v>
      </c>
      <c r="N12899" t="s">
        <v>79</v>
      </c>
      <c r="O12899">
        <v>2026</v>
      </c>
      <c r="P12899" s="2">
        <v>2</v>
      </c>
      <c r="Q12899" t="s">
        <v>80</v>
      </c>
      <c r="R12899" s="8">
        <v>46267</v>
      </c>
      <c r="S12899" s="2">
        <v>1</v>
      </c>
      <c r="T12899" s="2" t="s">
        <v>81</v>
      </c>
    </row>
    <row r="12900" spans="1:20" x14ac:dyDescent="0.25">
      <c r="A12900">
        <v>1120771602</v>
      </c>
      <c r="B12900">
        <v>128355835</v>
      </c>
      <c r="C12900" t="s">
        <v>95</v>
      </c>
      <c r="D12900" t="s">
        <v>83</v>
      </c>
      <c r="E12900" t="s">
        <v>76</v>
      </c>
      <c r="F12900" s="7">
        <v>45372</v>
      </c>
      <c r="G12900" s="7">
        <v>45556</v>
      </c>
      <c r="H12900" t="s">
        <v>77</v>
      </c>
      <c r="I12900" t="s">
        <v>84</v>
      </c>
      <c r="J12900" s="7">
        <v>46125</v>
      </c>
      <c r="K12900" s="7">
        <v>45673</v>
      </c>
      <c r="L12900" s="7">
        <v>45556</v>
      </c>
      <c r="M12900" t="s">
        <v>77</v>
      </c>
      <c r="N12900" t="s">
        <v>92</v>
      </c>
      <c r="O12900">
        <v>2026</v>
      </c>
      <c r="P12900" s="2">
        <v>2</v>
      </c>
      <c r="Q12900" t="s">
        <v>80</v>
      </c>
      <c r="R12900" s="8">
        <v>46267</v>
      </c>
      <c r="S12900" s="2">
        <v>1</v>
      </c>
      <c r="T12900" s="2" t="s">
        <v>81</v>
      </c>
    </row>
    <row r="12901" spans="1:20" x14ac:dyDescent="0.25">
      <c r="A12901">
        <v>1120771951</v>
      </c>
      <c r="B12901">
        <v>128733718</v>
      </c>
      <c r="C12901" t="s">
        <v>98</v>
      </c>
      <c r="D12901" t="s">
        <v>83</v>
      </c>
      <c r="E12901" t="s">
        <v>76</v>
      </c>
      <c r="F12901" s="7">
        <v>45420</v>
      </c>
      <c r="G12901" s="7">
        <v>45600</v>
      </c>
      <c r="H12901" t="s">
        <v>77</v>
      </c>
      <c r="I12901" t="s">
        <v>84</v>
      </c>
      <c r="J12901" s="7"/>
      <c r="K12901" s="7">
        <v>45551</v>
      </c>
      <c r="L12901" s="7">
        <v>45600</v>
      </c>
      <c r="M12901" t="s">
        <v>77</v>
      </c>
      <c r="N12901"/>
      <c r="O12901">
        <v>2026</v>
      </c>
      <c r="P12901" s="2">
        <v>2</v>
      </c>
      <c r="Q12901" t="s">
        <v>80</v>
      </c>
      <c r="R12901" s="8">
        <v>46267</v>
      </c>
      <c r="S12901" s="2">
        <v>1</v>
      </c>
      <c r="T12901" s="2" t="s">
        <v>81</v>
      </c>
    </row>
    <row r="12902" spans="1:20" x14ac:dyDescent="0.25">
      <c r="A12902">
        <v>1120772441</v>
      </c>
      <c r="B12902">
        <v>129207912</v>
      </c>
      <c r="C12902" t="s">
        <v>82</v>
      </c>
      <c r="D12902" t="s">
        <v>75</v>
      </c>
      <c r="E12902" t="s">
        <v>76</v>
      </c>
      <c r="F12902" s="7">
        <v>45483</v>
      </c>
      <c r="G12902" s="7">
        <v>47309</v>
      </c>
      <c r="H12902" t="s">
        <v>77</v>
      </c>
      <c r="I12902" t="s">
        <v>78</v>
      </c>
      <c r="J12902" s="7"/>
      <c r="K12902" s="7">
        <v>45484</v>
      </c>
      <c r="L12902" s="7">
        <v>47309</v>
      </c>
      <c r="M12902" t="s">
        <v>77</v>
      </c>
      <c r="N12902"/>
      <c r="O12902">
        <v>2026</v>
      </c>
      <c r="P12902" s="2">
        <v>2</v>
      </c>
      <c r="Q12902" t="s">
        <v>80</v>
      </c>
      <c r="R12902" s="8">
        <v>46267</v>
      </c>
      <c r="S12902" s="2">
        <v>1</v>
      </c>
      <c r="T12902" s="2" t="s">
        <v>81</v>
      </c>
    </row>
    <row r="12903" spans="1:20" x14ac:dyDescent="0.25">
      <c r="A12903">
        <v>1120772649</v>
      </c>
      <c r="B12903">
        <v>129319316</v>
      </c>
      <c r="C12903" t="s">
        <v>96</v>
      </c>
      <c r="D12903" t="s">
        <v>88</v>
      </c>
      <c r="E12903" t="s">
        <v>76</v>
      </c>
      <c r="F12903" s="7">
        <v>45502</v>
      </c>
      <c r="G12903" s="7">
        <v>45867</v>
      </c>
      <c r="H12903" t="s">
        <v>77</v>
      </c>
      <c r="I12903" t="s">
        <v>78</v>
      </c>
      <c r="J12903" s="7">
        <v>46087</v>
      </c>
      <c r="K12903" s="7">
        <v>45911</v>
      </c>
      <c r="L12903" s="7">
        <v>45867</v>
      </c>
      <c r="M12903" t="s">
        <v>77</v>
      </c>
      <c r="N12903" t="s">
        <v>79</v>
      </c>
      <c r="O12903">
        <v>2026</v>
      </c>
      <c r="P12903" s="2">
        <v>2</v>
      </c>
      <c r="Q12903" t="s">
        <v>80</v>
      </c>
      <c r="R12903" s="8">
        <v>46267</v>
      </c>
      <c r="S12903" s="2">
        <v>1</v>
      </c>
      <c r="T12903" s="2" t="s">
        <v>81</v>
      </c>
    </row>
    <row r="12904" spans="1:20" x14ac:dyDescent="0.25">
      <c r="A12904">
        <v>1120772755</v>
      </c>
      <c r="B12904">
        <v>129369030</v>
      </c>
      <c r="C12904" t="s">
        <v>74</v>
      </c>
      <c r="D12904" t="s">
        <v>75</v>
      </c>
      <c r="E12904" t="s">
        <v>76</v>
      </c>
      <c r="F12904" s="7">
        <v>45514</v>
      </c>
      <c r="G12904" s="7">
        <v>46594</v>
      </c>
      <c r="H12904" t="s">
        <v>86</v>
      </c>
      <c r="I12904" t="s">
        <v>87</v>
      </c>
      <c r="J12904" s="7"/>
      <c r="K12904" s="7">
        <v>46155</v>
      </c>
      <c r="L12904" s="7">
        <v>46594</v>
      </c>
      <c r="M12904" t="s">
        <v>86</v>
      </c>
      <c r="N12904"/>
      <c r="O12904">
        <v>2026</v>
      </c>
      <c r="P12904" s="2">
        <v>2</v>
      </c>
      <c r="Q12904" t="s">
        <v>80</v>
      </c>
      <c r="R12904" s="8">
        <v>46267</v>
      </c>
      <c r="S12904" s="2">
        <v>1</v>
      </c>
      <c r="T12904" s="2" t="s">
        <v>81</v>
      </c>
    </row>
    <row r="12905" spans="1:20" x14ac:dyDescent="0.25">
      <c r="A12905">
        <v>1120773309</v>
      </c>
      <c r="B12905">
        <v>129556738</v>
      </c>
      <c r="C12905" t="s">
        <v>85</v>
      </c>
      <c r="D12905" t="s">
        <v>83</v>
      </c>
      <c r="E12905" t="s">
        <v>76</v>
      </c>
      <c r="F12905" s="7">
        <v>45554</v>
      </c>
      <c r="G12905" s="7">
        <v>45735</v>
      </c>
      <c r="H12905" t="s">
        <v>77</v>
      </c>
      <c r="I12905" t="s">
        <v>84</v>
      </c>
      <c r="J12905" s="7"/>
      <c r="K12905" s="7">
        <v>45944</v>
      </c>
      <c r="L12905" s="7">
        <v>45735</v>
      </c>
      <c r="M12905" t="s">
        <v>77</v>
      </c>
      <c r="N12905"/>
      <c r="O12905">
        <v>2026</v>
      </c>
      <c r="P12905" s="2">
        <v>2</v>
      </c>
      <c r="Q12905" t="s">
        <v>80</v>
      </c>
      <c r="R12905" s="8">
        <v>46267</v>
      </c>
      <c r="S12905" s="2">
        <v>1</v>
      </c>
      <c r="T12905" s="2" t="s">
        <v>81</v>
      </c>
    </row>
    <row r="12906" spans="1:20" x14ac:dyDescent="0.25">
      <c r="A12906">
        <v>1120775368</v>
      </c>
      <c r="B12906">
        <v>131391845</v>
      </c>
      <c r="C12906" t="s">
        <v>82</v>
      </c>
      <c r="D12906" t="s">
        <v>75</v>
      </c>
      <c r="E12906" t="s">
        <v>76</v>
      </c>
      <c r="F12906" s="7">
        <v>45824</v>
      </c>
      <c r="G12906" s="7">
        <v>47650</v>
      </c>
      <c r="H12906" t="s">
        <v>77</v>
      </c>
      <c r="I12906" t="s">
        <v>84</v>
      </c>
      <c r="J12906" s="7"/>
      <c r="K12906" s="7">
        <v>45887</v>
      </c>
      <c r="L12906" s="7">
        <v>47650</v>
      </c>
      <c r="M12906" t="s">
        <v>77</v>
      </c>
      <c r="N12906"/>
      <c r="O12906">
        <v>2026</v>
      </c>
      <c r="P12906" s="2">
        <v>2</v>
      </c>
      <c r="Q12906" t="s">
        <v>80</v>
      </c>
      <c r="R12906" s="8">
        <v>46267</v>
      </c>
      <c r="S12906" s="2">
        <v>1</v>
      </c>
      <c r="T12906" s="2" t="s">
        <v>81</v>
      </c>
    </row>
    <row r="12907" spans="1:20" x14ac:dyDescent="0.25">
      <c r="A12907">
        <v>1120776817</v>
      </c>
      <c r="B12907">
        <v>131989917</v>
      </c>
      <c r="C12907" t="s">
        <v>91</v>
      </c>
      <c r="D12907" t="s">
        <v>83</v>
      </c>
      <c r="E12907" t="s">
        <v>76</v>
      </c>
      <c r="F12907" s="7">
        <v>45968</v>
      </c>
      <c r="G12907" s="7">
        <v>46060</v>
      </c>
      <c r="H12907" t="s">
        <v>77</v>
      </c>
      <c r="I12907" t="s">
        <v>78</v>
      </c>
      <c r="J12907" s="7"/>
      <c r="K12907" s="7">
        <v>46116</v>
      </c>
      <c r="L12907" s="7">
        <v>46060</v>
      </c>
      <c r="M12907" t="s">
        <v>77</v>
      </c>
      <c r="N12907"/>
      <c r="O12907">
        <v>2026</v>
      </c>
      <c r="P12907" s="2">
        <v>2</v>
      </c>
      <c r="Q12907" t="s">
        <v>80</v>
      </c>
      <c r="R12907" s="8">
        <v>46267</v>
      </c>
      <c r="S12907" s="2">
        <v>1</v>
      </c>
      <c r="T12907" s="2" t="s">
        <v>81</v>
      </c>
    </row>
    <row r="12908" spans="1:20" x14ac:dyDescent="0.25">
      <c r="A12908">
        <v>1120778316</v>
      </c>
      <c r="B12908">
        <v>111984137</v>
      </c>
      <c r="C12908" t="s">
        <v>85</v>
      </c>
      <c r="D12908" t="s">
        <v>75</v>
      </c>
      <c r="E12908" t="s">
        <v>76</v>
      </c>
      <c r="F12908" s="7">
        <v>42615</v>
      </c>
      <c r="G12908" s="7">
        <v>44222</v>
      </c>
      <c r="H12908" t="s">
        <v>86</v>
      </c>
      <c r="I12908" t="s">
        <v>87</v>
      </c>
      <c r="J12908" s="7">
        <v>44425</v>
      </c>
      <c r="K12908" s="7">
        <v>44427</v>
      </c>
      <c r="L12908" s="7">
        <v>44222</v>
      </c>
      <c r="M12908" t="s">
        <v>86</v>
      </c>
      <c r="N12908" t="s">
        <v>92</v>
      </c>
      <c r="O12908">
        <v>2026</v>
      </c>
      <c r="P12908" s="2">
        <v>2</v>
      </c>
      <c r="Q12908" t="s">
        <v>80</v>
      </c>
      <c r="R12908" s="8">
        <v>46267</v>
      </c>
      <c r="S12908" s="2">
        <v>1</v>
      </c>
      <c r="T12908" s="2" t="s">
        <v>81</v>
      </c>
    </row>
    <row r="12909" spans="1:20" x14ac:dyDescent="0.25">
      <c r="A12909">
        <v>1120778367</v>
      </c>
      <c r="B12909">
        <v>112138791</v>
      </c>
      <c r="C12909" t="s">
        <v>82</v>
      </c>
      <c r="D12909" t="s">
        <v>88</v>
      </c>
      <c r="E12909" t="s">
        <v>76</v>
      </c>
      <c r="F12909" s="7">
        <v>42672</v>
      </c>
      <c r="G12909" s="7">
        <v>44498</v>
      </c>
      <c r="H12909" t="s">
        <v>77</v>
      </c>
      <c r="I12909" t="s">
        <v>78</v>
      </c>
      <c r="J12909" s="7">
        <v>46111</v>
      </c>
      <c r="K12909" s="7">
        <v>45538</v>
      </c>
      <c r="L12909" s="7">
        <v>44498</v>
      </c>
      <c r="M12909" t="s">
        <v>77</v>
      </c>
      <c r="N12909" t="s">
        <v>79</v>
      </c>
      <c r="O12909">
        <v>2026</v>
      </c>
      <c r="P12909" s="2">
        <v>2</v>
      </c>
      <c r="Q12909" t="s">
        <v>80</v>
      </c>
      <c r="R12909" s="8">
        <v>46267</v>
      </c>
      <c r="S12909" s="2">
        <v>1</v>
      </c>
      <c r="T12909" s="2" t="s">
        <v>81</v>
      </c>
    </row>
    <row r="12910" spans="1:20" x14ac:dyDescent="0.25">
      <c r="A12910">
        <v>1120778715</v>
      </c>
      <c r="B12910">
        <v>113255392</v>
      </c>
      <c r="C12910" t="s">
        <v>91</v>
      </c>
      <c r="D12910" t="s">
        <v>83</v>
      </c>
      <c r="E12910" t="s">
        <v>76</v>
      </c>
      <c r="F12910" s="7">
        <v>42993</v>
      </c>
      <c r="G12910" s="7">
        <v>44819</v>
      </c>
      <c r="H12910" t="s">
        <v>77</v>
      </c>
      <c r="I12910" t="s">
        <v>78</v>
      </c>
      <c r="J12910" s="7">
        <v>45845</v>
      </c>
      <c r="K12910" s="7">
        <v>45896</v>
      </c>
      <c r="L12910" s="7">
        <v>44819</v>
      </c>
      <c r="M12910" t="s">
        <v>77</v>
      </c>
      <c r="N12910" t="s">
        <v>79</v>
      </c>
      <c r="O12910">
        <v>2026</v>
      </c>
      <c r="P12910" s="2">
        <v>2</v>
      </c>
      <c r="Q12910" t="s">
        <v>80</v>
      </c>
      <c r="R12910" s="8">
        <v>46267</v>
      </c>
      <c r="S12910" s="2">
        <v>1</v>
      </c>
      <c r="T12910" s="2" t="s">
        <v>81</v>
      </c>
    </row>
    <row r="12911" spans="1:20" x14ac:dyDescent="0.25">
      <c r="A12911">
        <v>1120779017</v>
      </c>
      <c r="B12911">
        <v>116715848</v>
      </c>
      <c r="C12911" t="s">
        <v>85</v>
      </c>
      <c r="D12911" t="s">
        <v>83</v>
      </c>
      <c r="E12911" t="s">
        <v>76</v>
      </c>
      <c r="F12911" s="7">
        <v>43536</v>
      </c>
      <c r="G12911" s="7">
        <v>43720</v>
      </c>
      <c r="H12911" t="s">
        <v>77</v>
      </c>
      <c r="I12911" t="s">
        <v>78</v>
      </c>
      <c r="J12911" s="7">
        <v>45539</v>
      </c>
      <c r="K12911" s="7">
        <v>45748</v>
      </c>
      <c r="L12911" s="7">
        <v>43720</v>
      </c>
      <c r="M12911" t="s">
        <v>77</v>
      </c>
      <c r="N12911" t="s">
        <v>79</v>
      </c>
      <c r="O12911">
        <v>2026</v>
      </c>
      <c r="P12911" s="2">
        <v>2</v>
      </c>
      <c r="Q12911" t="s">
        <v>80</v>
      </c>
      <c r="R12911" s="8">
        <v>46267</v>
      </c>
      <c r="S12911" s="2">
        <v>1</v>
      </c>
      <c r="T12911" s="2" t="s">
        <v>81</v>
      </c>
    </row>
    <row r="12912" spans="1:20" x14ac:dyDescent="0.25">
      <c r="A12912">
        <v>1120779032</v>
      </c>
      <c r="B12912">
        <v>116748333</v>
      </c>
      <c r="C12912" t="s">
        <v>96</v>
      </c>
      <c r="D12912" t="s">
        <v>88</v>
      </c>
      <c r="E12912" t="s">
        <v>76</v>
      </c>
      <c r="F12912" s="7">
        <v>43540</v>
      </c>
      <c r="G12912" s="7">
        <v>43906</v>
      </c>
      <c r="H12912" t="s">
        <v>77</v>
      </c>
      <c r="I12912" t="s">
        <v>84</v>
      </c>
      <c r="J12912" s="7">
        <v>45735</v>
      </c>
      <c r="K12912" s="7">
        <v>45727</v>
      </c>
      <c r="L12912" s="7">
        <v>43906</v>
      </c>
      <c r="M12912" t="s">
        <v>77</v>
      </c>
      <c r="N12912" t="s">
        <v>79</v>
      </c>
      <c r="O12912">
        <v>2026</v>
      </c>
      <c r="P12912" s="2">
        <v>2</v>
      </c>
      <c r="Q12912" t="s">
        <v>80</v>
      </c>
      <c r="R12912" s="8">
        <v>46267</v>
      </c>
      <c r="S12912" s="2">
        <v>1</v>
      </c>
      <c r="T12912" s="2" t="s">
        <v>81</v>
      </c>
    </row>
    <row r="12913" spans="1:20" x14ac:dyDescent="0.25">
      <c r="A12913">
        <v>1120779062</v>
      </c>
      <c r="B12913">
        <v>116767482</v>
      </c>
      <c r="C12913" t="s">
        <v>82</v>
      </c>
      <c r="D12913" t="s">
        <v>88</v>
      </c>
      <c r="E12913" t="s">
        <v>76</v>
      </c>
      <c r="F12913" s="7">
        <v>43543</v>
      </c>
      <c r="G12913" s="7">
        <v>43909</v>
      </c>
      <c r="H12913" t="s">
        <v>77</v>
      </c>
      <c r="I12913" t="s">
        <v>78</v>
      </c>
      <c r="J12913" s="7">
        <v>45488</v>
      </c>
      <c r="K12913" s="7">
        <v>45057</v>
      </c>
      <c r="L12913" s="7">
        <v>43909</v>
      </c>
      <c r="M12913" t="s">
        <v>77</v>
      </c>
      <c r="N12913" t="s">
        <v>79</v>
      </c>
      <c r="O12913">
        <v>2026</v>
      </c>
      <c r="P12913" s="2">
        <v>2</v>
      </c>
      <c r="Q12913" t="s">
        <v>80</v>
      </c>
      <c r="R12913" s="8">
        <v>46267</v>
      </c>
      <c r="S12913" s="2">
        <v>1</v>
      </c>
      <c r="T12913" s="2" t="s">
        <v>81</v>
      </c>
    </row>
    <row r="12914" spans="1:20" x14ac:dyDescent="0.25">
      <c r="A12914">
        <v>1120779082</v>
      </c>
      <c r="B12914">
        <v>116814208</v>
      </c>
      <c r="C12914" t="s">
        <v>82</v>
      </c>
      <c r="D12914" t="s">
        <v>88</v>
      </c>
      <c r="E12914" t="s">
        <v>76</v>
      </c>
      <c r="F12914" s="7">
        <v>43546</v>
      </c>
      <c r="G12914" s="7">
        <v>43912</v>
      </c>
      <c r="H12914" t="s">
        <v>77</v>
      </c>
      <c r="I12914" t="s">
        <v>78</v>
      </c>
      <c r="J12914" s="7">
        <v>45604</v>
      </c>
      <c r="K12914" s="7">
        <v>45770</v>
      </c>
      <c r="L12914" s="7">
        <v>43912</v>
      </c>
      <c r="M12914" t="s">
        <v>77</v>
      </c>
      <c r="N12914" t="s">
        <v>79</v>
      </c>
      <c r="O12914">
        <v>2026</v>
      </c>
      <c r="P12914" s="2">
        <v>2</v>
      </c>
      <c r="Q12914" t="s">
        <v>80</v>
      </c>
      <c r="R12914" s="8">
        <v>46267</v>
      </c>
      <c r="S12914" s="2">
        <v>1</v>
      </c>
      <c r="T12914" s="2" t="s">
        <v>81</v>
      </c>
    </row>
    <row r="12915" spans="1:20" x14ac:dyDescent="0.25">
      <c r="A12915">
        <v>1120779129</v>
      </c>
      <c r="B12915">
        <v>116860356</v>
      </c>
      <c r="C12915" t="s">
        <v>96</v>
      </c>
      <c r="D12915" t="s">
        <v>83</v>
      </c>
      <c r="E12915" t="s">
        <v>76</v>
      </c>
      <c r="F12915" s="7">
        <v>43552</v>
      </c>
      <c r="G12915" s="7">
        <v>43736</v>
      </c>
      <c r="H12915" t="s">
        <v>77</v>
      </c>
      <c r="I12915" t="s">
        <v>78</v>
      </c>
      <c r="J12915" s="7">
        <v>46002</v>
      </c>
      <c r="K12915" s="7">
        <v>43667</v>
      </c>
      <c r="L12915" s="7">
        <v>43736</v>
      </c>
      <c r="M12915" t="s">
        <v>77</v>
      </c>
      <c r="N12915" t="s">
        <v>92</v>
      </c>
      <c r="O12915">
        <v>2026</v>
      </c>
      <c r="P12915" s="2">
        <v>2</v>
      </c>
      <c r="Q12915" t="s">
        <v>80</v>
      </c>
      <c r="R12915" s="8">
        <v>46267</v>
      </c>
      <c r="S12915" s="2">
        <v>1</v>
      </c>
      <c r="T12915" s="2" t="s">
        <v>81</v>
      </c>
    </row>
    <row r="12916" spans="1:20" x14ac:dyDescent="0.25">
      <c r="A12916">
        <v>1120779135</v>
      </c>
      <c r="B12916">
        <v>116863920</v>
      </c>
      <c r="C12916" t="s">
        <v>82</v>
      </c>
      <c r="D12916" t="s">
        <v>83</v>
      </c>
      <c r="E12916" t="s">
        <v>76</v>
      </c>
      <c r="F12916" s="7">
        <v>43552</v>
      </c>
      <c r="G12916" s="7">
        <v>43735</v>
      </c>
      <c r="H12916" t="s">
        <v>77</v>
      </c>
      <c r="I12916" t="s">
        <v>78</v>
      </c>
      <c r="J12916" s="7">
        <v>43979</v>
      </c>
      <c r="K12916" s="7">
        <v>45748</v>
      </c>
      <c r="L12916" s="7">
        <v>43735</v>
      </c>
      <c r="M12916" t="s">
        <v>77</v>
      </c>
      <c r="N12916" t="s">
        <v>92</v>
      </c>
      <c r="O12916">
        <v>2026</v>
      </c>
      <c r="P12916" s="2">
        <v>2</v>
      </c>
      <c r="Q12916" t="s">
        <v>80</v>
      </c>
      <c r="R12916" s="8">
        <v>46267</v>
      </c>
      <c r="S12916" s="2">
        <v>1</v>
      </c>
      <c r="T12916" s="2" t="s">
        <v>81</v>
      </c>
    </row>
    <row r="12917" spans="1:20" x14ac:dyDescent="0.25">
      <c r="A12917">
        <v>1120779141</v>
      </c>
      <c r="B12917">
        <v>116864556</v>
      </c>
      <c r="C12917" t="s">
        <v>82</v>
      </c>
      <c r="D12917" t="s">
        <v>88</v>
      </c>
      <c r="E12917" t="s">
        <v>76</v>
      </c>
      <c r="F12917" s="7">
        <v>43552</v>
      </c>
      <c r="G12917" s="7">
        <v>43918</v>
      </c>
      <c r="H12917" t="s">
        <v>77</v>
      </c>
      <c r="I12917" t="s">
        <v>78</v>
      </c>
      <c r="J12917" s="7">
        <v>46088</v>
      </c>
      <c r="K12917" s="7">
        <v>44581</v>
      </c>
      <c r="L12917" s="7">
        <v>43918</v>
      </c>
      <c r="M12917" t="s">
        <v>77</v>
      </c>
      <c r="N12917" t="s">
        <v>79</v>
      </c>
      <c r="O12917">
        <v>2026</v>
      </c>
      <c r="P12917" s="2">
        <v>2</v>
      </c>
      <c r="Q12917" t="s">
        <v>80</v>
      </c>
      <c r="R12917" s="8">
        <v>46267</v>
      </c>
      <c r="S12917" s="2">
        <v>1</v>
      </c>
      <c r="T12917" s="2" t="s">
        <v>81</v>
      </c>
    </row>
    <row r="12918" spans="1:20" x14ac:dyDescent="0.25">
      <c r="A12918">
        <v>1120779184</v>
      </c>
      <c r="B12918">
        <v>116951294</v>
      </c>
      <c r="C12918" t="s">
        <v>82</v>
      </c>
      <c r="D12918" t="s">
        <v>83</v>
      </c>
      <c r="E12918" t="s">
        <v>76</v>
      </c>
      <c r="F12918" s="7">
        <v>43558</v>
      </c>
      <c r="G12918" s="7">
        <v>43741</v>
      </c>
      <c r="H12918" t="s">
        <v>77</v>
      </c>
      <c r="I12918" t="s">
        <v>78</v>
      </c>
      <c r="J12918" s="7">
        <v>45932</v>
      </c>
      <c r="K12918" s="7">
        <v>43701</v>
      </c>
      <c r="L12918" s="7">
        <v>43741</v>
      </c>
      <c r="M12918" t="s">
        <v>77</v>
      </c>
      <c r="N12918" t="s">
        <v>79</v>
      </c>
      <c r="O12918">
        <v>2026</v>
      </c>
      <c r="P12918" s="2">
        <v>2</v>
      </c>
      <c r="Q12918" t="s">
        <v>80</v>
      </c>
      <c r="R12918" s="8">
        <v>46267</v>
      </c>
      <c r="S12918" s="2">
        <v>1</v>
      </c>
      <c r="T12918" s="2" t="s">
        <v>81</v>
      </c>
    </row>
    <row r="12919" spans="1:20" x14ac:dyDescent="0.25">
      <c r="A12919">
        <v>1120779207</v>
      </c>
      <c r="B12919">
        <v>116969260</v>
      </c>
      <c r="C12919" t="s">
        <v>82</v>
      </c>
      <c r="D12919" t="s">
        <v>83</v>
      </c>
      <c r="E12919" t="s">
        <v>76</v>
      </c>
      <c r="F12919" s="7">
        <v>43561</v>
      </c>
      <c r="G12919" s="7">
        <v>43744</v>
      </c>
      <c r="H12919" t="s">
        <v>77</v>
      </c>
      <c r="I12919" t="s">
        <v>78</v>
      </c>
      <c r="J12919" s="7">
        <v>45604</v>
      </c>
      <c r="K12919" s="7">
        <v>43658</v>
      </c>
      <c r="L12919" s="7">
        <v>43744</v>
      </c>
      <c r="M12919" t="s">
        <v>77</v>
      </c>
      <c r="N12919" t="s">
        <v>79</v>
      </c>
      <c r="O12919">
        <v>2026</v>
      </c>
      <c r="P12919" s="2">
        <v>2</v>
      </c>
      <c r="Q12919" t="s">
        <v>80</v>
      </c>
      <c r="R12919" s="8">
        <v>46267</v>
      </c>
      <c r="S12919" s="2">
        <v>1</v>
      </c>
      <c r="T12919" s="2" t="s">
        <v>81</v>
      </c>
    </row>
    <row r="12920" spans="1:20" x14ac:dyDescent="0.25">
      <c r="A12920">
        <v>1120779220</v>
      </c>
      <c r="B12920">
        <v>116978724</v>
      </c>
      <c r="C12920" t="s">
        <v>85</v>
      </c>
      <c r="D12920" t="s">
        <v>83</v>
      </c>
      <c r="E12920" t="s">
        <v>76</v>
      </c>
      <c r="F12920" s="7">
        <v>43563</v>
      </c>
      <c r="G12920" s="7">
        <v>43746</v>
      </c>
      <c r="H12920" t="s">
        <v>77</v>
      </c>
      <c r="I12920" t="s">
        <v>78</v>
      </c>
      <c r="J12920" s="7">
        <v>45722</v>
      </c>
      <c r="K12920" s="7">
        <v>45748</v>
      </c>
      <c r="L12920" s="7">
        <v>43746</v>
      </c>
      <c r="M12920" t="s">
        <v>77</v>
      </c>
      <c r="N12920" t="s">
        <v>79</v>
      </c>
      <c r="O12920">
        <v>2026</v>
      </c>
      <c r="P12920" s="2">
        <v>2</v>
      </c>
      <c r="Q12920" t="s">
        <v>80</v>
      </c>
      <c r="R12920" s="8">
        <v>46267</v>
      </c>
      <c r="S12920" s="2">
        <v>1</v>
      </c>
      <c r="T12920" s="2" t="s">
        <v>81</v>
      </c>
    </row>
    <row r="12921" spans="1:20" x14ac:dyDescent="0.25">
      <c r="A12921">
        <v>1120779236</v>
      </c>
      <c r="B12921">
        <v>116989627</v>
      </c>
      <c r="C12921" t="s">
        <v>82</v>
      </c>
      <c r="D12921" t="s">
        <v>88</v>
      </c>
      <c r="E12921" t="s">
        <v>76</v>
      </c>
      <c r="F12921" s="7">
        <v>43552</v>
      </c>
      <c r="G12921" s="7">
        <v>43795</v>
      </c>
      <c r="H12921" t="s">
        <v>77</v>
      </c>
      <c r="I12921" t="s">
        <v>89</v>
      </c>
      <c r="J12921" s="7">
        <v>46051</v>
      </c>
      <c r="K12921" s="7">
        <v>46056</v>
      </c>
      <c r="L12921" s="7">
        <v>43795</v>
      </c>
      <c r="M12921" t="s">
        <v>77</v>
      </c>
      <c r="N12921" t="s">
        <v>79</v>
      </c>
      <c r="O12921">
        <v>2026</v>
      </c>
      <c r="P12921" s="2">
        <v>2</v>
      </c>
      <c r="Q12921" t="s">
        <v>80</v>
      </c>
      <c r="R12921" s="8">
        <v>46267</v>
      </c>
      <c r="S12921" s="2">
        <v>1</v>
      </c>
      <c r="T12921" s="2" t="s">
        <v>81</v>
      </c>
    </row>
    <row r="12922" spans="1:20" x14ac:dyDescent="0.25">
      <c r="A12922">
        <v>1120779271</v>
      </c>
      <c r="B12922">
        <v>117030113</v>
      </c>
      <c r="C12922" t="s">
        <v>82</v>
      </c>
      <c r="D12922" t="s">
        <v>88</v>
      </c>
      <c r="E12922" t="s">
        <v>76</v>
      </c>
      <c r="F12922" s="7">
        <v>43569</v>
      </c>
      <c r="G12922" s="7">
        <v>43935</v>
      </c>
      <c r="H12922" t="s">
        <v>77</v>
      </c>
      <c r="I12922" t="s">
        <v>78</v>
      </c>
      <c r="J12922" s="7">
        <v>45427</v>
      </c>
      <c r="K12922" s="7">
        <v>45538</v>
      </c>
      <c r="L12922" s="7">
        <v>43935</v>
      </c>
      <c r="M12922" t="s">
        <v>77</v>
      </c>
      <c r="N12922" t="s">
        <v>79</v>
      </c>
      <c r="O12922">
        <v>2026</v>
      </c>
      <c r="P12922" s="2">
        <v>2</v>
      </c>
      <c r="Q12922" t="s">
        <v>80</v>
      </c>
      <c r="R12922" s="8">
        <v>46267</v>
      </c>
      <c r="S12922" s="2">
        <v>1</v>
      </c>
      <c r="T12922" s="2" t="s">
        <v>81</v>
      </c>
    </row>
    <row r="12923" spans="1:20" x14ac:dyDescent="0.25">
      <c r="A12923">
        <v>1120779315</v>
      </c>
      <c r="B12923">
        <v>117078246</v>
      </c>
      <c r="C12923" t="s">
        <v>82</v>
      </c>
      <c r="D12923" t="s">
        <v>83</v>
      </c>
      <c r="E12923" t="s">
        <v>76</v>
      </c>
      <c r="F12923" s="7">
        <v>43577</v>
      </c>
      <c r="G12923" s="7">
        <v>43760</v>
      </c>
      <c r="H12923" t="s">
        <v>77</v>
      </c>
      <c r="I12923" t="s">
        <v>78</v>
      </c>
      <c r="J12923" s="7">
        <v>45838</v>
      </c>
      <c r="K12923" s="7">
        <v>44973</v>
      </c>
      <c r="L12923" s="7">
        <v>43760</v>
      </c>
      <c r="M12923" t="s">
        <v>77</v>
      </c>
      <c r="N12923" t="s">
        <v>79</v>
      </c>
      <c r="O12923">
        <v>2026</v>
      </c>
      <c r="P12923" s="2">
        <v>2</v>
      </c>
      <c r="Q12923" t="s">
        <v>80</v>
      </c>
      <c r="R12923" s="8">
        <v>46267</v>
      </c>
      <c r="S12923" s="2">
        <v>1</v>
      </c>
      <c r="T12923" s="2" t="s">
        <v>81</v>
      </c>
    </row>
    <row r="12924" spans="1:20" x14ac:dyDescent="0.25">
      <c r="A12924">
        <v>1120779349</v>
      </c>
      <c r="B12924">
        <v>117122702</v>
      </c>
      <c r="C12924" t="s">
        <v>91</v>
      </c>
      <c r="D12924" t="s">
        <v>83</v>
      </c>
      <c r="E12924" t="s">
        <v>76</v>
      </c>
      <c r="F12924" s="7">
        <v>43584</v>
      </c>
      <c r="G12924" s="7">
        <v>43767</v>
      </c>
      <c r="H12924" t="s">
        <v>77</v>
      </c>
      <c r="I12924" t="s">
        <v>78</v>
      </c>
      <c r="J12924" s="7">
        <v>45741</v>
      </c>
      <c r="K12924" s="7">
        <v>45748</v>
      </c>
      <c r="L12924" s="7">
        <v>43767</v>
      </c>
      <c r="M12924" t="s">
        <v>77</v>
      </c>
      <c r="N12924" t="s">
        <v>79</v>
      </c>
      <c r="O12924">
        <v>2026</v>
      </c>
      <c r="P12924" s="2">
        <v>2</v>
      </c>
      <c r="Q12924" t="s">
        <v>80</v>
      </c>
      <c r="R12924" s="8">
        <v>46267</v>
      </c>
      <c r="S12924" s="2">
        <v>1</v>
      </c>
      <c r="T12924" s="2" t="s">
        <v>81</v>
      </c>
    </row>
    <row r="12925" spans="1:20" x14ac:dyDescent="0.25">
      <c r="A12925">
        <v>1120779390</v>
      </c>
      <c r="B12925">
        <v>117166631</v>
      </c>
      <c r="C12925" t="s">
        <v>91</v>
      </c>
      <c r="D12925" t="s">
        <v>83</v>
      </c>
      <c r="E12925" t="s">
        <v>76</v>
      </c>
      <c r="F12925" s="7">
        <v>43591</v>
      </c>
      <c r="G12925" s="7">
        <v>43775</v>
      </c>
      <c r="H12925" t="s">
        <v>77</v>
      </c>
      <c r="I12925" t="s">
        <v>78</v>
      </c>
      <c r="J12925" s="7">
        <v>45432</v>
      </c>
      <c r="K12925" s="7">
        <v>45542</v>
      </c>
      <c r="L12925" s="7">
        <v>43775</v>
      </c>
      <c r="M12925" t="s">
        <v>77</v>
      </c>
      <c r="N12925" t="s">
        <v>79</v>
      </c>
      <c r="O12925">
        <v>2026</v>
      </c>
      <c r="P12925" s="2">
        <v>2</v>
      </c>
      <c r="Q12925" t="s">
        <v>80</v>
      </c>
      <c r="R12925" s="8">
        <v>46267</v>
      </c>
      <c r="S12925" s="2">
        <v>1</v>
      </c>
      <c r="T12925" s="2" t="s">
        <v>81</v>
      </c>
    </row>
    <row r="12926" spans="1:20" x14ac:dyDescent="0.25">
      <c r="A12926">
        <v>1120779710</v>
      </c>
      <c r="B12926">
        <v>117853201</v>
      </c>
      <c r="C12926" t="s">
        <v>98</v>
      </c>
      <c r="D12926" t="s">
        <v>75</v>
      </c>
      <c r="E12926" t="s">
        <v>76</v>
      </c>
      <c r="F12926" s="7">
        <v>43715</v>
      </c>
      <c r="G12926" s="7">
        <v>45542</v>
      </c>
      <c r="H12926" t="s">
        <v>77</v>
      </c>
      <c r="I12926" t="s">
        <v>78</v>
      </c>
      <c r="J12926" s="7">
        <v>45604</v>
      </c>
      <c r="K12926" s="7">
        <v>46009</v>
      </c>
      <c r="L12926" s="7">
        <v>45542</v>
      </c>
      <c r="M12926" t="s">
        <v>77</v>
      </c>
      <c r="N12926" t="s">
        <v>79</v>
      </c>
      <c r="O12926">
        <v>2026</v>
      </c>
      <c r="P12926" s="2">
        <v>2</v>
      </c>
      <c r="Q12926" t="s">
        <v>80</v>
      </c>
      <c r="R12926" s="8">
        <v>46267</v>
      </c>
      <c r="S12926" s="2">
        <v>1</v>
      </c>
      <c r="T12926" s="2" t="s">
        <v>81</v>
      </c>
    </row>
    <row r="12927" spans="1:20" x14ac:dyDescent="0.25">
      <c r="A12927">
        <v>1120780044</v>
      </c>
      <c r="B12927">
        <v>119150411</v>
      </c>
      <c r="C12927" t="s">
        <v>82</v>
      </c>
      <c r="D12927" t="s">
        <v>88</v>
      </c>
      <c r="E12927" t="s">
        <v>76</v>
      </c>
      <c r="F12927" s="7">
        <v>43993</v>
      </c>
      <c r="G12927" s="7">
        <v>44358</v>
      </c>
      <c r="H12927" t="s">
        <v>77</v>
      </c>
      <c r="I12927" t="s">
        <v>78</v>
      </c>
      <c r="J12927" s="7">
        <v>45725</v>
      </c>
      <c r="K12927" s="7">
        <v>45057</v>
      </c>
      <c r="L12927" s="7">
        <v>44358</v>
      </c>
      <c r="M12927" t="s">
        <v>77</v>
      </c>
      <c r="N12927" t="s">
        <v>79</v>
      </c>
      <c r="O12927">
        <v>2026</v>
      </c>
      <c r="P12927" s="2">
        <v>2</v>
      </c>
      <c r="Q12927" t="s">
        <v>80</v>
      </c>
      <c r="R12927" s="8">
        <v>46267</v>
      </c>
      <c r="S12927" s="2">
        <v>1</v>
      </c>
      <c r="T12927" s="2" t="s">
        <v>81</v>
      </c>
    </row>
    <row r="12928" spans="1:20" x14ac:dyDescent="0.25">
      <c r="A12928">
        <v>1120780058</v>
      </c>
      <c r="B12928">
        <v>119165315</v>
      </c>
      <c r="C12928" t="s">
        <v>74</v>
      </c>
      <c r="D12928" t="s">
        <v>75</v>
      </c>
      <c r="E12928" t="s">
        <v>76</v>
      </c>
      <c r="F12928" s="7">
        <v>43997</v>
      </c>
      <c r="G12928" s="7">
        <v>44362</v>
      </c>
      <c r="H12928" t="s">
        <v>86</v>
      </c>
      <c r="I12928" t="s">
        <v>87</v>
      </c>
      <c r="J12928" s="7">
        <v>45793</v>
      </c>
      <c r="K12928" s="7">
        <v>44175</v>
      </c>
      <c r="L12928" s="7">
        <v>44362</v>
      </c>
      <c r="M12928" t="s">
        <v>86</v>
      </c>
      <c r="N12928" t="s">
        <v>79</v>
      </c>
      <c r="O12928">
        <v>2026</v>
      </c>
      <c r="P12928" s="2">
        <v>2</v>
      </c>
      <c r="Q12928" t="s">
        <v>80</v>
      </c>
      <c r="R12928" s="8">
        <v>46267</v>
      </c>
      <c r="S12928" s="2">
        <v>1</v>
      </c>
      <c r="T12928" s="2" t="s">
        <v>81</v>
      </c>
    </row>
    <row r="12929" spans="1:20" x14ac:dyDescent="0.25">
      <c r="A12929">
        <v>1120780171</v>
      </c>
      <c r="B12929">
        <v>119294984</v>
      </c>
      <c r="C12929" t="s">
        <v>74</v>
      </c>
      <c r="D12929" t="s">
        <v>75</v>
      </c>
      <c r="E12929" t="s">
        <v>76</v>
      </c>
      <c r="F12929" s="7">
        <v>44013</v>
      </c>
      <c r="G12929" s="7">
        <v>44378</v>
      </c>
      <c r="H12929" t="s">
        <v>86</v>
      </c>
      <c r="I12929" t="s">
        <v>87</v>
      </c>
      <c r="J12929" s="7">
        <v>45780</v>
      </c>
      <c r="K12929" s="7">
        <v>46077</v>
      </c>
      <c r="L12929" s="7">
        <v>44378</v>
      </c>
      <c r="M12929" t="s">
        <v>86</v>
      </c>
      <c r="N12929" t="s">
        <v>79</v>
      </c>
      <c r="O12929">
        <v>2026</v>
      </c>
      <c r="P12929" s="2">
        <v>2</v>
      </c>
      <c r="Q12929" t="s">
        <v>80</v>
      </c>
      <c r="R12929" s="8">
        <v>46267</v>
      </c>
      <c r="S12929" s="2">
        <v>1</v>
      </c>
      <c r="T12929" s="2" t="s">
        <v>81</v>
      </c>
    </row>
    <row r="12930" spans="1:20" x14ac:dyDescent="0.25">
      <c r="A12930">
        <v>1120780602</v>
      </c>
      <c r="B12930">
        <v>119616540</v>
      </c>
      <c r="C12930" t="s">
        <v>74</v>
      </c>
      <c r="D12930" t="s">
        <v>75</v>
      </c>
      <c r="E12930" t="s">
        <v>76</v>
      </c>
      <c r="F12930" s="7">
        <v>44057</v>
      </c>
      <c r="G12930" s="7">
        <v>44422</v>
      </c>
      <c r="H12930" t="s">
        <v>86</v>
      </c>
      <c r="I12930" t="s">
        <v>87</v>
      </c>
      <c r="J12930" s="7">
        <v>45798</v>
      </c>
      <c r="K12930" s="7">
        <v>46106</v>
      </c>
      <c r="L12930" s="7">
        <v>44422</v>
      </c>
      <c r="M12930" t="s">
        <v>86</v>
      </c>
      <c r="N12930" t="s">
        <v>79</v>
      </c>
      <c r="O12930">
        <v>2026</v>
      </c>
      <c r="P12930" s="2">
        <v>2</v>
      </c>
      <c r="Q12930" t="s">
        <v>80</v>
      </c>
      <c r="R12930" s="8">
        <v>46267</v>
      </c>
      <c r="S12930" s="2">
        <v>1</v>
      </c>
      <c r="T12930" s="2" t="s">
        <v>81</v>
      </c>
    </row>
    <row r="12931" spans="1:20" x14ac:dyDescent="0.25">
      <c r="A12931">
        <v>1120781074</v>
      </c>
      <c r="B12931">
        <v>119829066</v>
      </c>
      <c r="C12931" t="s">
        <v>74</v>
      </c>
      <c r="D12931" t="s">
        <v>75</v>
      </c>
      <c r="E12931" t="s">
        <v>76</v>
      </c>
      <c r="F12931" s="7">
        <v>44103</v>
      </c>
      <c r="G12931" s="7">
        <v>44468</v>
      </c>
      <c r="H12931" t="s">
        <v>86</v>
      </c>
      <c r="I12931" t="s">
        <v>87</v>
      </c>
      <c r="J12931" s="7">
        <v>45806</v>
      </c>
      <c r="K12931" s="7">
        <v>44155</v>
      </c>
      <c r="L12931" s="7">
        <v>44468</v>
      </c>
      <c r="M12931" t="s">
        <v>86</v>
      </c>
      <c r="N12931" t="s">
        <v>79</v>
      </c>
      <c r="O12931">
        <v>2026</v>
      </c>
      <c r="P12931" s="2">
        <v>2</v>
      </c>
      <c r="Q12931" t="s">
        <v>80</v>
      </c>
      <c r="R12931" s="8">
        <v>46267</v>
      </c>
      <c r="S12931" s="2">
        <v>1</v>
      </c>
      <c r="T12931" s="2" t="s">
        <v>81</v>
      </c>
    </row>
    <row r="12932" spans="1:20" x14ac:dyDescent="0.25">
      <c r="A12932">
        <v>1120781535</v>
      </c>
      <c r="B12932">
        <v>120137358</v>
      </c>
      <c r="C12932" t="s">
        <v>85</v>
      </c>
      <c r="D12932" t="s">
        <v>75</v>
      </c>
      <c r="E12932" t="s">
        <v>76</v>
      </c>
      <c r="F12932" s="7">
        <v>44172</v>
      </c>
      <c r="G12932" s="7">
        <v>44537</v>
      </c>
      <c r="H12932" t="s">
        <v>86</v>
      </c>
      <c r="I12932" t="s">
        <v>87</v>
      </c>
      <c r="J12932" s="7">
        <v>45769</v>
      </c>
      <c r="K12932" s="7">
        <v>44177</v>
      </c>
      <c r="L12932" s="7">
        <v>44537</v>
      </c>
      <c r="M12932" t="s">
        <v>86</v>
      </c>
      <c r="N12932" t="s">
        <v>79</v>
      </c>
      <c r="O12932">
        <v>2026</v>
      </c>
      <c r="P12932" s="2">
        <v>2</v>
      </c>
      <c r="Q12932" t="s">
        <v>80</v>
      </c>
      <c r="R12932" s="8">
        <v>46267</v>
      </c>
      <c r="S12932" s="2">
        <v>1</v>
      </c>
      <c r="T12932" s="2" t="s">
        <v>81</v>
      </c>
    </row>
    <row r="12933" spans="1:20" x14ac:dyDescent="0.25">
      <c r="A12933">
        <v>1120781643</v>
      </c>
      <c r="B12933">
        <v>120736632</v>
      </c>
      <c r="C12933" t="s">
        <v>96</v>
      </c>
      <c r="D12933" t="s">
        <v>88</v>
      </c>
      <c r="E12933" t="s">
        <v>76</v>
      </c>
      <c r="F12933" s="7">
        <v>44288</v>
      </c>
      <c r="G12933" s="7">
        <v>44653</v>
      </c>
      <c r="H12933" t="s">
        <v>77</v>
      </c>
      <c r="I12933" t="s">
        <v>78</v>
      </c>
      <c r="J12933" s="7">
        <v>46127</v>
      </c>
      <c r="K12933" s="7">
        <v>45541</v>
      </c>
      <c r="L12933" s="7">
        <v>44653</v>
      </c>
      <c r="M12933" t="s">
        <v>77</v>
      </c>
      <c r="N12933" t="s">
        <v>79</v>
      </c>
      <c r="O12933">
        <v>2026</v>
      </c>
      <c r="P12933" s="2">
        <v>2</v>
      </c>
      <c r="Q12933" t="s">
        <v>80</v>
      </c>
      <c r="R12933" s="8">
        <v>46267</v>
      </c>
      <c r="S12933" s="2">
        <v>1</v>
      </c>
      <c r="T12933" s="2" t="s">
        <v>81</v>
      </c>
    </row>
    <row r="12934" spans="1:20" x14ac:dyDescent="0.25">
      <c r="A12934">
        <v>1120782098</v>
      </c>
      <c r="B12934">
        <v>121596879</v>
      </c>
      <c r="C12934" t="s">
        <v>85</v>
      </c>
      <c r="D12934" t="s">
        <v>83</v>
      </c>
      <c r="E12934" t="s">
        <v>76</v>
      </c>
      <c r="F12934" s="7">
        <v>44371</v>
      </c>
      <c r="G12934" s="7">
        <v>44554</v>
      </c>
      <c r="H12934" t="s">
        <v>77</v>
      </c>
      <c r="I12934" t="s">
        <v>78</v>
      </c>
      <c r="J12934" s="7">
        <v>46000</v>
      </c>
      <c r="K12934" s="7">
        <v>45922</v>
      </c>
      <c r="L12934" s="7">
        <v>44554</v>
      </c>
      <c r="M12934" t="s">
        <v>77</v>
      </c>
      <c r="N12934" t="s">
        <v>79</v>
      </c>
      <c r="O12934">
        <v>2026</v>
      </c>
      <c r="P12934" s="2">
        <v>2</v>
      </c>
      <c r="Q12934" t="s">
        <v>80</v>
      </c>
      <c r="R12934" s="8">
        <v>46267</v>
      </c>
      <c r="S12934" s="2">
        <v>1</v>
      </c>
      <c r="T12934" s="2" t="s">
        <v>81</v>
      </c>
    </row>
    <row r="12935" spans="1:20" x14ac:dyDescent="0.25">
      <c r="A12935">
        <v>1120782125</v>
      </c>
      <c r="B12935">
        <v>121620989</v>
      </c>
      <c r="C12935" t="s">
        <v>82</v>
      </c>
      <c r="D12935" t="s">
        <v>83</v>
      </c>
      <c r="E12935" t="s">
        <v>76</v>
      </c>
      <c r="F12935" s="7">
        <v>44375</v>
      </c>
      <c r="G12935" s="7">
        <v>44558</v>
      </c>
      <c r="H12935" t="s">
        <v>77</v>
      </c>
      <c r="I12935" t="s">
        <v>78</v>
      </c>
      <c r="J12935" s="7">
        <v>45491</v>
      </c>
      <c r="K12935" s="7">
        <v>45542</v>
      </c>
      <c r="L12935" s="7">
        <v>44558</v>
      </c>
      <c r="M12935" t="s">
        <v>77</v>
      </c>
      <c r="N12935" t="s">
        <v>79</v>
      </c>
      <c r="O12935">
        <v>2026</v>
      </c>
      <c r="P12935" s="2">
        <v>2</v>
      </c>
      <c r="Q12935" t="s">
        <v>80</v>
      </c>
      <c r="R12935" s="8">
        <v>46267</v>
      </c>
      <c r="S12935" s="2">
        <v>1</v>
      </c>
      <c r="T12935" s="2" t="s">
        <v>81</v>
      </c>
    </row>
    <row r="12936" spans="1:20" x14ac:dyDescent="0.25">
      <c r="A12936">
        <v>1120782587</v>
      </c>
      <c r="B12936">
        <v>121879454</v>
      </c>
      <c r="C12936" t="s">
        <v>82</v>
      </c>
      <c r="D12936" t="s">
        <v>75</v>
      </c>
      <c r="E12936" t="s">
        <v>76</v>
      </c>
      <c r="F12936" s="7">
        <v>44418</v>
      </c>
      <c r="G12936" s="7">
        <v>44783</v>
      </c>
      <c r="H12936" t="s">
        <v>77</v>
      </c>
      <c r="I12936" t="s">
        <v>78</v>
      </c>
      <c r="J12936" s="7"/>
      <c r="K12936" s="7">
        <v>45449</v>
      </c>
      <c r="L12936" s="7">
        <v>44783</v>
      </c>
      <c r="M12936" t="s">
        <v>77</v>
      </c>
      <c r="N12936"/>
      <c r="O12936">
        <v>2026</v>
      </c>
      <c r="P12936" s="2">
        <v>2</v>
      </c>
      <c r="Q12936" t="s">
        <v>80</v>
      </c>
      <c r="R12936" s="8">
        <v>46267</v>
      </c>
      <c r="S12936" s="2">
        <v>1</v>
      </c>
      <c r="T12936" s="2" t="s">
        <v>81</v>
      </c>
    </row>
    <row r="12937" spans="1:20" x14ac:dyDescent="0.25">
      <c r="A12937">
        <v>1120783205</v>
      </c>
      <c r="B12937">
        <v>122139501</v>
      </c>
      <c r="C12937" t="s">
        <v>85</v>
      </c>
      <c r="D12937" t="s">
        <v>75</v>
      </c>
      <c r="E12937" t="s">
        <v>76</v>
      </c>
      <c r="F12937" s="7">
        <v>44471</v>
      </c>
      <c r="G12937" s="7">
        <v>44836</v>
      </c>
      <c r="H12937" t="s">
        <v>86</v>
      </c>
      <c r="I12937" t="s">
        <v>87</v>
      </c>
      <c r="J12937" s="7">
        <v>46125</v>
      </c>
      <c r="K12937" s="7">
        <v>46146</v>
      </c>
      <c r="L12937" s="7">
        <v>44836</v>
      </c>
      <c r="M12937" t="s">
        <v>86</v>
      </c>
      <c r="N12937" t="s">
        <v>79</v>
      </c>
      <c r="O12937">
        <v>2026</v>
      </c>
      <c r="P12937" s="2">
        <v>2</v>
      </c>
      <c r="Q12937" t="s">
        <v>80</v>
      </c>
      <c r="R12937" s="8">
        <v>46267</v>
      </c>
      <c r="S12937" s="2">
        <v>1</v>
      </c>
      <c r="T12937" s="2" t="s">
        <v>81</v>
      </c>
    </row>
    <row r="12938" spans="1:20" x14ac:dyDescent="0.25">
      <c r="A12938">
        <v>1120783316</v>
      </c>
      <c r="B12938">
        <v>122168740</v>
      </c>
      <c r="C12938" t="s">
        <v>74</v>
      </c>
      <c r="D12938" t="s">
        <v>75</v>
      </c>
      <c r="E12938" t="s">
        <v>76</v>
      </c>
      <c r="F12938" s="7">
        <v>44477</v>
      </c>
      <c r="G12938" s="7">
        <v>44842</v>
      </c>
      <c r="H12938" t="s">
        <v>77</v>
      </c>
      <c r="I12938" t="s">
        <v>78</v>
      </c>
      <c r="J12938" s="7">
        <v>46181</v>
      </c>
      <c r="K12938" s="7">
        <v>46204</v>
      </c>
      <c r="L12938" s="7">
        <v>44842</v>
      </c>
      <c r="M12938" t="s">
        <v>77</v>
      </c>
      <c r="N12938" t="s">
        <v>79</v>
      </c>
      <c r="O12938">
        <v>2026</v>
      </c>
      <c r="P12938" s="2">
        <v>2</v>
      </c>
      <c r="Q12938" t="s">
        <v>80</v>
      </c>
      <c r="R12938" s="8">
        <v>46267</v>
      </c>
      <c r="S12938" s="2">
        <v>1</v>
      </c>
      <c r="T12938" s="2" t="s">
        <v>81</v>
      </c>
    </row>
    <row r="12939" spans="1:20" x14ac:dyDescent="0.25">
      <c r="A12939">
        <v>1120783920</v>
      </c>
      <c r="B12939">
        <v>122453056</v>
      </c>
      <c r="C12939" t="s">
        <v>85</v>
      </c>
      <c r="D12939" t="s">
        <v>83</v>
      </c>
      <c r="E12939" t="s">
        <v>76</v>
      </c>
      <c r="F12939" s="7">
        <v>43937</v>
      </c>
      <c r="G12939" s="7">
        <v>45763</v>
      </c>
      <c r="H12939" t="s">
        <v>86</v>
      </c>
      <c r="I12939" t="s">
        <v>87</v>
      </c>
      <c r="J12939" s="7">
        <v>45394</v>
      </c>
      <c r="K12939" s="7">
        <v>45751</v>
      </c>
      <c r="L12939" s="7">
        <v>45763</v>
      </c>
      <c r="M12939" t="s">
        <v>86</v>
      </c>
      <c r="N12939" t="s">
        <v>79</v>
      </c>
      <c r="O12939">
        <v>2026</v>
      </c>
      <c r="P12939" s="2">
        <v>2</v>
      </c>
      <c r="Q12939" t="s">
        <v>80</v>
      </c>
      <c r="R12939" s="8">
        <v>46267</v>
      </c>
      <c r="S12939" s="2">
        <v>1</v>
      </c>
      <c r="T12939" s="2" t="s">
        <v>81</v>
      </c>
    </row>
    <row r="12940" spans="1:20" x14ac:dyDescent="0.25">
      <c r="A12940">
        <v>1120784028</v>
      </c>
      <c r="B12940">
        <v>123091582</v>
      </c>
      <c r="C12940" t="s">
        <v>74</v>
      </c>
      <c r="D12940" t="s">
        <v>88</v>
      </c>
      <c r="E12940" t="s">
        <v>76</v>
      </c>
      <c r="F12940" s="7">
        <v>44631</v>
      </c>
      <c r="G12940" s="7">
        <v>44996</v>
      </c>
      <c r="H12940" t="s">
        <v>77</v>
      </c>
      <c r="I12940" t="s">
        <v>78</v>
      </c>
      <c r="J12940" s="7">
        <v>46101</v>
      </c>
      <c r="K12940" s="7">
        <v>45766</v>
      </c>
      <c r="L12940" s="7">
        <v>44996</v>
      </c>
      <c r="M12940" t="s">
        <v>77</v>
      </c>
      <c r="N12940" t="s">
        <v>79</v>
      </c>
      <c r="O12940">
        <v>2026</v>
      </c>
      <c r="P12940" s="2">
        <v>2</v>
      </c>
      <c r="Q12940" t="s">
        <v>80</v>
      </c>
      <c r="R12940" s="8">
        <v>46267</v>
      </c>
      <c r="S12940" s="2">
        <v>1</v>
      </c>
      <c r="T12940" s="2" t="s">
        <v>81</v>
      </c>
    </row>
    <row r="12941" spans="1:20" x14ac:dyDescent="0.25">
      <c r="A12941">
        <v>1120784357</v>
      </c>
      <c r="B12941">
        <v>123384907</v>
      </c>
      <c r="C12941" t="s">
        <v>82</v>
      </c>
      <c r="D12941" t="s">
        <v>88</v>
      </c>
      <c r="E12941" t="s">
        <v>76</v>
      </c>
      <c r="F12941" s="7">
        <v>44672</v>
      </c>
      <c r="G12941" s="7">
        <v>46498</v>
      </c>
      <c r="H12941" t="s">
        <v>77</v>
      </c>
      <c r="I12941" t="s">
        <v>78</v>
      </c>
      <c r="J12941" s="7">
        <v>45845</v>
      </c>
      <c r="K12941" s="7">
        <v>45951</v>
      </c>
      <c r="L12941" s="7">
        <v>46498</v>
      </c>
      <c r="M12941" t="s">
        <v>77</v>
      </c>
      <c r="N12941" t="s">
        <v>79</v>
      </c>
      <c r="O12941">
        <v>2026</v>
      </c>
      <c r="P12941" s="2">
        <v>2</v>
      </c>
      <c r="Q12941" t="s">
        <v>80</v>
      </c>
      <c r="R12941" s="8">
        <v>46267</v>
      </c>
      <c r="S12941" s="2">
        <v>1</v>
      </c>
      <c r="T12941" s="2" t="s">
        <v>81</v>
      </c>
    </row>
    <row r="12942" spans="1:20" x14ac:dyDescent="0.25">
      <c r="A12942">
        <v>1120785289</v>
      </c>
      <c r="B12942">
        <v>123907799</v>
      </c>
      <c r="C12942" t="s">
        <v>96</v>
      </c>
      <c r="D12942" t="s">
        <v>75</v>
      </c>
      <c r="E12942" t="s">
        <v>76</v>
      </c>
      <c r="F12942" s="7">
        <v>44735</v>
      </c>
      <c r="G12942" s="7">
        <v>45100</v>
      </c>
      <c r="H12942" t="s">
        <v>77</v>
      </c>
      <c r="I12942" t="s">
        <v>78</v>
      </c>
      <c r="J12942" s="7"/>
      <c r="K12942" s="7">
        <v>44825</v>
      </c>
      <c r="L12942" s="7">
        <v>45100</v>
      </c>
      <c r="M12942" t="s">
        <v>77</v>
      </c>
      <c r="N12942"/>
      <c r="O12942">
        <v>2026</v>
      </c>
      <c r="P12942" s="2">
        <v>2</v>
      </c>
      <c r="Q12942" t="s">
        <v>80</v>
      </c>
      <c r="R12942" s="8">
        <v>46267</v>
      </c>
      <c r="S12942" s="2">
        <v>1</v>
      </c>
      <c r="T12942" s="2" t="s">
        <v>81</v>
      </c>
    </row>
    <row r="12943" spans="1:20" x14ac:dyDescent="0.25">
      <c r="A12943">
        <v>1120785779</v>
      </c>
      <c r="B12943">
        <v>124148975</v>
      </c>
      <c r="C12943" t="s">
        <v>93</v>
      </c>
      <c r="D12943" t="s">
        <v>88</v>
      </c>
      <c r="E12943" t="s">
        <v>76</v>
      </c>
      <c r="F12943" s="7">
        <v>44765</v>
      </c>
      <c r="G12943" s="7">
        <v>45130</v>
      </c>
      <c r="H12943" t="s">
        <v>77</v>
      </c>
      <c r="I12943" t="s">
        <v>84</v>
      </c>
      <c r="J12943" s="7">
        <v>45432</v>
      </c>
      <c r="K12943" s="7">
        <v>45688</v>
      </c>
      <c r="L12943" s="7">
        <v>45130</v>
      </c>
      <c r="M12943" t="s">
        <v>77</v>
      </c>
      <c r="N12943" t="s">
        <v>79</v>
      </c>
      <c r="O12943">
        <v>2026</v>
      </c>
      <c r="P12943" s="2">
        <v>2</v>
      </c>
      <c r="Q12943" t="s">
        <v>80</v>
      </c>
      <c r="R12943" s="8">
        <v>46267</v>
      </c>
      <c r="S12943" s="2">
        <v>1</v>
      </c>
      <c r="T12943" s="2" t="s">
        <v>81</v>
      </c>
    </row>
    <row r="12944" spans="1:20" x14ac:dyDescent="0.25">
      <c r="A12944">
        <v>1120787272</v>
      </c>
      <c r="B12944">
        <v>124696140</v>
      </c>
      <c r="C12944" t="s">
        <v>82</v>
      </c>
      <c r="D12944" t="s">
        <v>88</v>
      </c>
      <c r="E12944" t="s">
        <v>76</v>
      </c>
      <c r="F12944" s="7">
        <v>44846</v>
      </c>
      <c r="G12944" s="7">
        <v>45211</v>
      </c>
      <c r="H12944" t="s">
        <v>77</v>
      </c>
      <c r="I12944" t="s">
        <v>87</v>
      </c>
      <c r="J12944" s="7">
        <v>45905</v>
      </c>
      <c r="K12944" s="7">
        <v>45744</v>
      </c>
      <c r="L12944" s="7">
        <v>45211</v>
      </c>
      <c r="M12944" t="s">
        <v>77</v>
      </c>
      <c r="N12944" t="s">
        <v>79</v>
      </c>
      <c r="O12944">
        <v>2026</v>
      </c>
      <c r="P12944" s="2">
        <v>2</v>
      </c>
      <c r="Q12944" t="s">
        <v>80</v>
      </c>
      <c r="R12944" s="8">
        <v>46267</v>
      </c>
      <c r="S12944" s="2">
        <v>1</v>
      </c>
      <c r="T12944" s="2" t="s">
        <v>81</v>
      </c>
    </row>
    <row r="12945" spans="1:20" x14ac:dyDescent="0.25">
      <c r="A12945">
        <v>1120788055</v>
      </c>
      <c r="B12945">
        <v>125975640</v>
      </c>
      <c r="C12945" t="s">
        <v>74</v>
      </c>
      <c r="D12945" t="s">
        <v>75</v>
      </c>
      <c r="E12945" t="s">
        <v>76</v>
      </c>
      <c r="F12945" s="7">
        <v>45038</v>
      </c>
      <c r="G12945" s="7">
        <v>45404</v>
      </c>
      <c r="H12945" t="s">
        <v>77</v>
      </c>
      <c r="I12945" t="s">
        <v>78</v>
      </c>
      <c r="J12945" s="7"/>
      <c r="K12945" s="7">
        <v>45039</v>
      </c>
      <c r="L12945" s="7">
        <v>45404</v>
      </c>
      <c r="M12945" t="s">
        <v>77</v>
      </c>
      <c r="N12945"/>
      <c r="O12945">
        <v>2026</v>
      </c>
      <c r="P12945" s="2">
        <v>2</v>
      </c>
      <c r="Q12945" t="s">
        <v>80</v>
      </c>
      <c r="R12945" s="8">
        <v>46267</v>
      </c>
      <c r="S12945" s="2">
        <v>1</v>
      </c>
      <c r="T12945" s="2" t="s">
        <v>81</v>
      </c>
    </row>
    <row r="12946" spans="1:20" x14ac:dyDescent="0.25">
      <c r="A12946">
        <v>1120788523</v>
      </c>
      <c r="B12946">
        <v>126190664</v>
      </c>
      <c r="C12946" t="s">
        <v>96</v>
      </c>
      <c r="D12946" t="s">
        <v>88</v>
      </c>
      <c r="E12946" t="s">
        <v>76</v>
      </c>
      <c r="F12946" s="7">
        <v>45065</v>
      </c>
      <c r="G12946" s="7">
        <v>45431</v>
      </c>
      <c r="H12946" t="s">
        <v>77</v>
      </c>
      <c r="I12946" t="s">
        <v>78</v>
      </c>
      <c r="J12946" s="7">
        <v>45737</v>
      </c>
      <c r="K12946" s="7">
        <v>45995</v>
      </c>
      <c r="L12946" s="7">
        <v>45431</v>
      </c>
      <c r="M12946" t="s">
        <v>77</v>
      </c>
      <c r="N12946" t="s">
        <v>79</v>
      </c>
      <c r="O12946">
        <v>2026</v>
      </c>
      <c r="P12946" s="2">
        <v>2</v>
      </c>
      <c r="Q12946" t="s">
        <v>80</v>
      </c>
      <c r="R12946" s="8">
        <v>46267</v>
      </c>
      <c r="S12946" s="2">
        <v>1</v>
      </c>
      <c r="T12946" s="2" t="s">
        <v>81</v>
      </c>
    </row>
    <row r="12947" spans="1:20" x14ac:dyDescent="0.25">
      <c r="A12947">
        <v>1120788731</v>
      </c>
      <c r="B12947">
        <v>126299083</v>
      </c>
      <c r="C12947" t="s">
        <v>82</v>
      </c>
      <c r="D12947" t="s">
        <v>88</v>
      </c>
      <c r="E12947" t="s">
        <v>76</v>
      </c>
      <c r="F12947" s="7">
        <v>45082</v>
      </c>
      <c r="G12947" s="7">
        <v>45448</v>
      </c>
      <c r="H12947" t="s">
        <v>77</v>
      </c>
      <c r="I12947" t="s">
        <v>78</v>
      </c>
      <c r="J12947" s="7">
        <v>45509</v>
      </c>
      <c r="K12947" s="7">
        <v>45551</v>
      </c>
      <c r="L12947" s="7">
        <v>45448</v>
      </c>
      <c r="M12947" t="s">
        <v>77</v>
      </c>
      <c r="N12947" t="s">
        <v>79</v>
      </c>
      <c r="O12947">
        <v>2026</v>
      </c>
      <c r="P12947" s="2">
        <v>2</v>
      </c>
      <c r="Q12947" t="s">
        <v>80</v>
      </c>
      <c r="R12947" s="8">
        <v>46267</v>
      </c>
      <c r="S12947" s="2">
        <v>1</v>
      </c>
      <c r="T12947" s="2" t="s">
        <v>81</v>
      </c>
    </row>
    <row r="12948" spans="1:20" x14ac:dyDescent="0.25">
      <c r="A12948">
        <v>1120788907</v>
      </c>
      <c r="B12948">
        <v>126389015</v>
      </c>
      <c r="C12948" t="s">
        <v>85</v>
      </c>
      <c r="D12948" t="s">
        <v>75</v>
      </c>
      <c r="E12948" t="s">
        <v>76</v>
      </c>
      <c r="F12948" s="7">
        <v>45093</v>
      </c>
      <c r="G12948" s="7">
        <v>46920</v>
      </c>
      <c r="H12948" t="s">
        <v>86</v>
      </c>
      <c r="I12948" t="s">
        <v>87</v>
      </c>
      <c r="J12948" s="7"/>
      <c r="K12948" s="7">
        <v>45258</v>
      </c>
      <c r="L12948" s="7">
        <v>46920</v>
      </c>
      <c r="M12948" t="s">
        <v>86</v>
      </c>
      <c r="N12948"/>
      <c r="O12948">
        <v>2026</v>
      </c>
      <c r="P12948" s="2">
        <v>2</v>
      </c>
      <c r="Q12948" t="s">
        <v>80</v>
      </c>
      <c r="R12948" s="8">
        <v>46267</v>
      </c>
      <c r="S12948" s="2">
        <v>1</v>
      </c>
      <c r="T12948" s="2" t="s">
        <v>81</v>
      </c>
    </row>
    <row r="12949" spans="1:20" x14ac:dyDescent="0.25">
      <c r="A12949">
        <v>1120789146</v>
      </c>
      <c r="B12949">
        <v>126495220</v>
      </c>
      <c r="C12949" t="s">
        <v>74</v>
      </c>
      <c r="D12949" t="s">
        <v>88</v>
      </c>
      <c r="E12949" t="s">
        <v>76</v>
      </c>
      <c r="F12949" s="7">
        <v>45108</v>
      </c>
      <c r="G12949" s="7">
        <v>45474</v>
      </c>
      <c r="H12949" t="s">
        <v>77</v>
      </c>
      <c r="I12949" t="s">
        <v>78</v>
      </c>
      <c r="J12949" s="7">
        <v>46141</v>
      </c>
      <c r="K12949" s="7">
        <v>45115</v>
      </c>
      <c r="L12949" s="7">
        <v>45474</v>
      </c>
      <c r="M12949" t="s">
        <v>77</v>
      </c>
      <c r="N12949" t="s">
        <v>79</v>
      </c>
      <c r="O12949">
        <v>2026</v>
      </c>
      <c r="P12949" s="2">
        <v>2</v>
      </c>
      <c r="Q12949" t="s">
        <v>80</v>
      </c>
      <c r="R12949" s="8">
        <v>46267</v>
      </c>
      <c r="S12949" s="2">
        <v>1</v>
      </c>
      <c r="T12949" s="2" t="s">
        <v>81</v>
      </c>
    </row>
    <row r="12950" spans="1:20" x14ac:dyDescent="0.25">
      <c r="A12950">
        <v>1120789223</v>
      </c>
      <c r="B12950">
        <v>126555243</v>
      </c>
      <c r="C12950" t="s">
        <v>74</v>
      </c>
      <c r="D12950" t="s">
        <v>88</v>
      </c>
      <c r="E12950" t="s">
        <v>76</v>
      </c>
      <c r="F12950" s="7">
        <v>45117</v>
      </c>
      <c r="G12950" s="7">
        <v>45483</v>
      </c>
      <c r="H12950" t="s">
        <v>77</v>
      </c>
      <c r="I12950" t="s">
        <v>78</v>
      </c>
      <c r="J12950" s="7">
        <v>45708</v>
      </c>
      <c r="K12950" s="7">
        <v>45748</v>
      </c>
      <c r="L12950" s="7">
        <v>45483</v>
      </c>
      <c r="M12950" t="s">
        <v>77</v>
      </c>
      <c r="N12950" t="s">
        <v>79</v>
      </c>
      <c r="O12950">
        <v>2026</v>
      </c>
      <c r="P12950" s="2">
        <v>2</v>
      </c>
      <c r="Q12950" t="s">
        <v>80</v>
      </c>
      <c r="R12950" s="8">
        <v>46267</v>
      </c>
      <c r="S12950" s="2">
        <v>1</v>
      </c>
      <c r="T12950" s="2" t="s">
        <v>81</v>
      </c>
    </row>
    <row r="12951" spans="1:20" x14ac:dyDescent="0.25">
      <c r="A12951">
        <v>1120789405</v>
      </c>
      <c r="B12951">
        <v>126610972</v>
      </c>
      <c r="C12951" t="s">
        <v>90</v>
      </c>
      <c r="D12951" t="s">
        <v>88</v>
      </c>
      <c r="E12951" t="s">
        <v>76</v>
      </c>
      <c r="F12951" s="7">
        <v>45124</v>
      </c>
      <c r="G12951" s="7">
        <v>45490</v>
      </c>
      <c r="H12951" t="s">
        <v>77</v>
      </c>
      <c r="I12951" t="s">
        <v>84</v>
      </c>
      <c r="J12951" s="7">
        <v>45533</v>
      </c>
      <c r="K12951" s="7">
        <v>45538</v>
      </c>
      <c r="L12951" s="7">
        <v>45490</v>
      </c>
      <c r="M12951" t="s">
        <v>77</v>
      </c>
      <c r="N12951" t="s">
        <v>79</v>
      </c>
      <c r="O12951">
        <v>2026</v>
      </c>
      <c r="P12951" s="2">
        <v>2</v>
      </c>
      <c r="Q12951" t="s">
        <v>80</v>
      </c>
      <c r="R12951" s="8">
        <v>46267</v>
      </c>
      <c r="S12951" s="2">
        <v>1</v>
      </c>
      <c r="T12951" s="2" t="s">
        <v>81</v>
      </c>
    </row>
    <row r="12952" spans="1:20" x14ac:dyDescent="0.25">
      <c r="A12952">
        <v>1120789487</v>
      </c>
      <c r="B12952">
        <v>126646556</v>
      </c>
      <c r="C12952" t="s">
        <v>85</v>
      </c>
      <c r="D12952" t="s">
        <v>88</v>
      </c>
      <c r="E12952" t="s">
        <v>76</v>
      </c>
      <c r="F12952" s="7">
        <v>45128</v>
      </c>
      <c r="G12952" s="7">
        <v>45494</v>
      </c>
      <c r="H12952" t="s">
        <v>77</v>
      </c>
      <c r="I12952" t="s">
        <v>78</v>
      </c>
      <c r="J12952" s="7">
        <v>46211</v>
      </c>
      <c r="K12952" s="7">
        <v>45131</v>
      </c>
      <c r="L12952" s="7">
        <v>45494</v>
      </c>
      <c r="M12952" t="s">
        <v>77</v>
      </c>
      <c r="N12952" t="s">
        <v>79</v>
      </c>
      <c r="O12952">
        <v>2026</v>
      </c>
      <c r="P12952" s="2">
        <v>2</v>
      </c>
      <c r="Q12952" t="s">
        <v>80</v>
      </c>
      <c r="R12952" s="8">
        <v>46267</v>
      </c>
      <c r="S12952" s="2">
        <v>1</v>
      </c>
      <c r="T12952" s="2" t="s">
        <v>81</v>
      </c>
    </row>
    <row r="12953" spans="1:20" x14ac:dyDescent="0.25">
      <c r="A12953">
        <v>1120789709</v>
      </c>
      <c r="B12953">
        <v>126712875</v>
      </c>
      <c r="C12953" t="s">
        <v>82</v>
      </c>
      <c r="D12953" t="s">
        <v>88</v>
      </c>
      <c r="E12953" t="s">
        <v>76</v>
      </c>
      <c r="F12953" s="7">
        <v>45138</v>
      </c>
      <c r="G12953" s="7">
        <v>45504</v>
      </c>
      <c r="H12953" t="s">
        <v>77</v>
      </c>
      <c r="I12953" t="s">
        <v>78</v>
      </c>
      <c r="J12953" s="7"/>
      <c r="K12953" s="7">
        <v>45748</v>
      </c>
      <c r="L12953" s="7">
        <v>45504</v>
      </c>
      <c r="M12953" t="s">
        <v>77</v>
      </c>
      <c r="N12953"/>
      <c r="O12953">
        <v>2026</v>
      </c>
      <c r="P12953" s="2">
        <v>2</v>
      </c>
      <c r="Q12953" t="s">
        <v>80</v>
      </c>
      <c r="R12953" s="8">
        <v>46267</v>
      </c>
      <c r="S12953" s="2">
        <v>1</v>
      </c>
      <c r="T12953" s="2" t="s">
        <v>81</v>
      </c>
    </row>
    <row r="12954" spans="1:20" x14ac:dyDescent="0.25">
      <c r="A12954">
        <v>1120790329</v>
      </c>
      <c r="B12954">
        <v>126966749</v>
      </c>
      <c r="C12954" t="s">
        <v>93</v>
      </c>
      <c r="D12954" t="s">
        <v>88</v>
      </c>
      <c r="E12954" t="s">
        <v>76</v>
      </c>
      <c r="F12954" s="7">
        <v>45170</v>
      </c>
      <c r="G12954" s="7">
        <v>46997</v>
      </c>
      <c r="H12954" t="s">
        <v>77</v>
      </c>
      <c r="I12954" t="s">
        <v>84</v>
      </c>
      <c r="J12954" s="7">
        <v>45832</v>
      </c>
      <c r="K12954" s="7">
        <v>45852</v>
      </c>
      <c r="L12954" s="7">
        <v>46997</v>
      </c>
      <c r="M12954" t="s">
        <v>77</v>
      </c>
      <c r="N12954" t="s">
        <v>92</v>
      </c>
      <c r="O12954">
        <v>2026</v>
      </c>
      <c r="P12954" s="2">
        <v>2</v>
      </c>
      <c r="Q12954" t="s">
        <v>80</v>
      </c>
      <c r="R12954" s="8">
        <v>46267</v>
      </c>
      <c r="S12954" s="2">
        <v>1</v>
      </c>
      <c r="T12954" s="2" t="s">
        <v>81</v>
      </c>
    </row>
    <row r="12955" spans="1:20" x14ac:dyDescent="0.25">
      <c r="A12955">
        <v>1120790780</v>
      </c>
      <c r="B12955">
        <v>127125902</v>
      </c>
      <c r="C12955" t="s">
        <v>74</v>
      </c>
      <c r="D12955" t="s">
        <v>83</v>
      </c>
      <c r="E12955" t="s">
        <v>76</v>
      </c>
      <c r="F12955" s="7">
        <v>45192</v>
      </c>
      <c r="G12955" s="7">
        <v>45374</v>
      </c>
      <c r="H12955" t="s">
        <v>77</v>
      </c>
      <c r="I12955" t="s">
        <v>78</v>
      </c>
      <c r="J12955" s="7">
        <v>45737</v>
      </c>
      <c r="K12955" s="7">
        <v>45748</v>
      </c>
      <c r="L12955" s="7">
        <v>45374</v>
      </c>
      <c r="M12955" t="s">
        <v>77</v>
      </c>
      <c r="N12955" t="s">
        <v>79</v>
      </c>
      <c r="O12955">
        <v>2026</v>
      </c>
      <c r="P12955" s="2">
        <v>2</v>
      </c>
      <c r="Q12955" t="s">
        <v>80</v>
      </c>
      <c r="R12955" s="8">
        <v>46267</v>
      </c>
      <c r="S12955" s="2">
        <v>1</v>
      </c>
      <c r="T12955" s="2" t="s">
        <v>81</v>
      </c>
    </row>
    <row r="12956" spans="1:20" x14ac:dyDescent="0.25">
      <c r="A12956">
        <v>1120790782</v>
      </c>
      <c r="B12956">
        <v>127125902</v>
      </c>
      <c r="C12956" t="s">
        <v>74</v>
      </c>
      <c r="D12956" t="s">
        <v>83</v>
      </c>
      <c r="E12956" t="s">
        <v>76</v>
      </c>
      <c r="F12956" s="7">
        <v>45192</v>
      </c>
      <c r="G12956" s="7">
        <v>45374</v>
      </c>
      <c r="H12956" t="s">
        <v>77</v>
      </c>
      <c r="I12956" t="s">
        <v>78</v>
      </c>
      <c r="J12956" s="7">
        <v>45737</v>
      </c>
      <c r="K12956" s="7">
        <v>45748</v>
      </c>
      <c r="L12956" s="7">
        <v>45374</v>
      </c>
      <c r="M12956" t="s">
        <v>77</v>
      </c>
      <c r="N12956" t="s">
        <v>79</v>
      </c>
      <c r="O12956">
        <v>2026</v>
      </c>
      <c r="P12956" s="2">
        <v>2</v>
      </c>
      <c r="Q12956" t="s">
        <v>80</v>
      </c>
      <c r="R12956" s="8">
        <v>46267</v>
      </c>
      <c r="S12956" s="2">
        <v>1</v>
      </c>
      <c r="T12956" s="2" t="s">
        <v>81</v>
      </c>
    </row>
    <row r="12957" spans="1:20" x14ac:dyDescent="0.25">
      <c r="A12957">
        <v>1120792007</v>
      </c>
      <c r="B12957">
        <v>128080346</v>
      </c>
      <c r="C12957" t="s">
        <v>85</v>
      </c>
      <c r="D12957" t="s">
        <v>88</v>
      </c>
      <c r="E12957" t="s">
        <v>76</v>
      </c>
      <c r="F12957" s="7">
        <v>45314</v>
      </c>
      <c r="G12957" s="7">
        <v>47141</v>
      </c>
      <c r="H12957" t="s">
        <v>77</v>
      </c>
      <c r="I12957" t="s">
        <v>84</v>
      </c>
      <c r="J12957" s="7">
        <v>45778</v>
      </c>
      <c r="K12957" s="7">
        <v>46064</v>
      </c>
      <c r="L12957" s="7">
        <v>47141</v>
      </c>
      <c r="M12957" t="s">
        <v>77</v>
      </c>
      <c r="N12957" t="s">
        <v>92</v>
      </c>
      <c r="O12957">
        <v>2026</v>
      </c>
      <c r="P12957" s="2">
        <v>2</v>
      </c>
      <c r="Q12957" t="s">
        <v>80</v>
      </c>
      <c r="R12957" s="8">
        <v>46267</v>
      </c>
      <c r="S12957" s="2">
        <v>1</v>
      </c>
      <c r="T12957" s="2" t="s">
        <v>81</v>
      </c>
    </row>
    <row r="12958" spans="1:20" x14ac:dyDescent="0.25">
      <c r="A12958">
        <v>1120792261</v>
      </c>
      <c r="B12958">
        <v>128399864</v>
      </c>
      <c r="C12958" t="s">
        <v>82</v>
      </c>
      <c r="D12958" t="s">
        <v>83</v>
      </c>
      <c r="E12958" t="s">
        <v>76</v>
      </c>
      <c r="F12958" s="7">
        <v>45377</v>
      </c>
      <c r="G12958" s="7">
        <v>45469</v>
      </c>
      <c r="H12958" t="s">
        <v>77</v>
      </c>
      <c r="I12958" t="s">
        <v>84</v>
      </c>
      <c r="J12958" s="7">
        <v>46192</v>
      </c>
      <c r="K12958" s="7">
        <v>45535</v>
      </c>
      <c r="L12958" s="7">
        <v>45469</v>
      </c>
      <c r="M12958" t="s">
        <v>77</v>
      </c>
      <c r="N12958" t="s">
        <v>79</v>
      </c>
      <c r="O12958">
        <v>2026</v>
      </c>
      <c r="P12958" s="2">
        <v>2</v>
      </c>
      <c r="Q12958" t="s">
        <v>80</v>
      </c>
      <c r="R12958" s="8">
        <v>46267</v>
      </c>
      <c r="S12958" s="2">
        <v>1</v>
      </c>
      <c r="T12958" s="2" t="s">
        <v>81</v>
      </c>
    </row>
    <row r="12959" spans="1:20" x14ac:dyDescent="0.25">
      <c r="A12959">
        <v>1120792365</v>
      </c>
      <c r="B12959">
        <v>128549535</v>
      </c>
      <c r="C12959" t="s">
        <v>97</v>
      </c>
      <c r="D12959" t="s">
        <v>75</v>
      </c>
      <c r="E12959" t="s">
        <v>76</v>
      </c>
      <c r="F12959" s="7">
        <v>45395</v>
      </c>
      <c r="G12959" s="7">
        <v>47221</v>
      </c>
      <c r="H12959" t="s">
        <v>86</v>
      </c>
      <c r="I12959" t="s">
        <v>87</v>
      </c>
      <c r="J12959" s="7"/>
      <c r="K12959" s="7">
        <v>45398</v>
      </c>
      <c r="L12959" s="7">
        <v>47221</v>
      </c>
      <c r="M12959" t="s">
        <v>86</v>
      </c>
      <c r="N12959"/>
      <c r="O12959">
        <v>2026</v>
      </c>
      <c r="P12959" s="2">
        <v>2</v>
      </c>
      <c r="Q12959" t="s">
        <v>80</v>
      </c>
      <c r="R12959" s="8">
        <v>46267</v>
      </c>
      <c r="S12959" s="2">
        <v>1</v>
      </c>
      <c r="T12959" s="2" t="s">
        <v>81</v>
      </c>
    </row>
    <row r="12960" spans="1:20" x14ac:dyDescent="0.25">
      <c r="A12960">
        <v>1120793020</v>
      </c>
      <c r="B12960">
        <v>129218430</v>
      </c>
      <c r="C12960" t="s">
        <v>96</v>
      </c>
      <c r="D12960" t="s">
        <v>83</v>
      </c>
      <c r="E12960" t="s">
        <v>76</v>
      </c>
      <c r="F12960" s="7">
        <v>45486</v>
      </c>
      <c r="G12960" s="7">
        <v>45670</v>
      </c>
      <c r="H12960" t="s">
        <v>77</v>
      </c>
      <c r="I12960" t="s">
        <v>78</v>
      </c>
      <c r="J12960" s="7">
        <v>46067</v>
      </c>
      <c r="K12960" s="7">
        <v>46177</v>
      </c>
      <c r="L12960" s="7">
        <v>45670</v>
      </c>
      <c r="M12960" t="s">
        <v>77</v>
      </c>
      <c r="N12960" t="s">
        <v>79</v>
      </c>
      <c r="O12960">
        <v>2026</v>
      </c>
      <c r="P12960" s="2">
        <v>2</v>
      </c>
      <c r="Q12960" t="s">
        <v>80</v>
      </c>
      <c r="R12960" s="8">
        <v>46267</v>
      </c>
      <c r="S12960" s="2">
        <v>1</v>
      </c>
      <c r="T12960" s="2" t="s">
        <v>81</v>
      </c>
    </row>
    <row r="12961" spans="1:20" x14ac:dyDescent="0.25">
      <c r="A12961">
        <v>1120795094</v>
      </c>
      <c r="B12961">
        <v>130920020</v>
      </c>
      <c r="C12961" t="s">
        <v>82</v>
      </c>
      <c r="D12961" t="s">
        <v>83</v>
      </c>
      <c r="E12961" t="s">
        <v>76</v>
      </c>
      <c r="F12961" s="7">
        <v>45713</v>
      </c>
      <c r="G12961" s="7">
        <v>45894</v>
      </c>
      <c r="H12961" t="s">
        <v>77</v>
      </c>
      <c r="I12961" t="s">
        <v>84</v>
      </c>
      <c r="J12961" s="7"/>
      <c r="K12961" s="7">
        <v>46034</v>
      </c>
      <c r="L12961" s="7">
        <v>45894</v>
      </c>
      <c r="M12961" t="s">
        <v>77</v>
      </c>
      <c r="N12961"/>
      <c r="O12961">
        <v>2026</v>
      </c>
      <c r="P12961" s="2">
        <v>2</v>
      </c>
      <c r="Q12961" t="s">
        <v>80</v>
      </c>
      <c r="R12961" s="8">
        <v>46267</v>
      </c>
      <c r="S12961" s="2">
        <v>1</v>
      </c>
      <c r="T12961" s="2" t="s">
        <v>81</v>
      </c>
    </row>
    <row r="12962" spans="1:20" x14ac:dyDescent="0.25">
      <c r="A12962">
        <v>1120795519</v>
      </c>
      <c r="B12962">
        <v>131172725</v>
      </c>
      <c r="C12962" t="s">
        <v>91</v>
      </c>
      <c r="D12962" t="s">
        <v>83</v>
      </c>
      <c r="E12962" t="s">
        <v>76</v>
      </c>
      <c r="F12962" s="7">
        <v>45714</v>
      </c>
      <c r="G12962" s="7">
        <v>47540</v>
      </c>
      <c r="H12962" t="s">
        <v>77</v>
      </c>
      <c r="I12962" t="s">
        <v>78</v>
      </c>
      <c r="J12962" s="7">
        <v>45958</v>
      </c>
      <c r="K12962" s="7">
        <v>45783</v>
      </c>
      <c r="L12962" s="7">
        <v>47540</v>
      </c>
      <c r="M12962" t="s">
        <v>77</v>
      </c>
      <c r="N12962" t="s">
        <v>92</v>
      </c>
      <c r="O12962">
        <v>2026</v>
      </c>
      <c r="P12962" s="2">
        <v>2</v>
      </c>
      <c r="Q12962" t="s">
        <v>80</v>
      </c>
      <c r="R12962" s="8">
        <v>46267</v>
      </c>
      <c r="S12962" s="2">
        <v>1</v>
      </c>
      <c r="T12962" s="2" t="s">
        <v>81</v>
      </c>
    </row>
    <row r="12963" spans="1:20" x14ac:dyDescent="0.25">
      <c r="A12963">
        <v>1120797741</v>
      </c>
      <c r="B12963">
        <v>132947768</v>
      </c>
      <c r="C12963" t="s">
        <v>85</v>
      </c>
      <c r="D12963" t="s">
        <v>75</v>
      </c>
      <c r="E12963" t="s">
        <v>76</v>
      </c>
      <c r="F12963" s="7">
        <v>46057</v>
      </c>
      <c r="G12963" s="7">
        <v>47883</v>
      </c>
      <c r="H12963" t="s">
        <v>77</v>
      </c>
      <c r="I12963" t="s">
        <v>78</v>
      </c>
      <c r="J12963" s="7"/>
      <c r="K12963" s="7">
        <v>46083</v>
      </c>
      <c r="L12963" s="7">
        <v>47883</v>
      </c>
      <c r="M12963" t="s">
        <v>77</v>
      </c>
      <c r="N12963"/>
      <c r="O12963">
        <v>2026</v>
      </c>
      <c r="P12963" s="2">
        <v>2</v>
      </c>
      <c r="Q12963" t="s">
        <v>80</v>
      </c>
      <c r="R12963" s="8">
        <v>46267</v>
      </c>
      <c r="S12963" s="2">
        <v>1</v>
      </c>
      <c r="T12963" s="2" t="s">
        <v>81</v>
      </c>
    </row>
    <row r="12964" spans="1:20" x14ac:dyDescent="0.25">
      <c r="A12964">
        <v>1120799388</v>
      </c>
      <c r="B12964">
        <v>113755435</v>
      </c>
      <c r="C12964" t="s">
        <v>96</v>
      </c>
      <c r="D12964" t="s">
        <v>75</v>
      </c>
      <c r="E12964" t="s">
        <v>76</v>
      </c>
      <c r="F12964" s="7">
        <v>42885</v>
      </c>
      <c r="G12964" s="7">
        <v>44711</v>
      </c>
      <c r="H12964" t="s">
        <v>77</v>
      </c>
      <c r="I12964" t="s">
        <v>78</v>
      </c>
      <c r="J12964" s="7">
        <v>44788</v>
      </c>
      <c r="K12964" s="7">
        <v>43031</v>
      </c>
      <c r="L12964" s="7">
        <v>44711</v>
      </c>
      <c r="M12964" t="s">
        <v>77</v>
      </c>
      <c r="N12964" t="s">
        <v>92</v>
      </c>
      <c r="O12964">
        <v>2026</v>
      </c>
      <c r="P12964" s="2">
        <v>2</v>
      </c>
      <c r="Q12964" t="s">
        <v>80</v>
      </c>
      <c r="R12964" s="8">
        <v>46267</v>
      </c>
      <c r="S12964" s="2">
        <v>1</v>
      </c>
      <c r="T12964" s="2" t="s">
        <v>81</v>
      </c>
    </row>
    <row r="12965" spans="1:20" x14ac:dyDescent="0.25">
      <c r="A12965">
        <v>1120799444</v>
      </c>
      <c r="B12965">
        <v>114112282</v>
      </c>
      <c r="C12965" t="s">
        <v>74</v>
      </c>
      <c r="D12965" t="s">
        <v>75</v>
      </c>
      <c r="E12965" t="s">
        <v>76</v>
      </c>
      <c r="F12965" s="7">
        <v>43070</v>
      </c>
      <c r="G12965" s="7">
        <v>44835</v>
      </c>
      <c r="H12965" t="s">
        <v>77</v>
      </c>
      <c r="I12965" t="s">
        <v>78</v>
      </c>
      <c r="J12965" s="7">
        <v>44923</v>
      </c>
      <c r="K12965" s="7">
        <v>43088</v>
      </c>
      <c r="L12965" s="7">
        <v>44835</v>
      </c>
      <c r="M12965" t="s">
        <v>77</v>
      </c>
      <c r="N12965" t="s">
        <v>92</v>
      </c>
      <c r="O12965">
        <v>2026</v>
      </c>
      <c r="P12965" s="2">
        <v>2</v>
      </c>
      <c r="Q12965" t="s">
        <v>80</v>
      </c>
      <c r="R12965" s="8">
        <v>46267</v>
      </c>
      <c r="S12965" s="2">
        <v>1</v>
      </c>
      <c r="T12965" s="2" t="s">
        <v>81</v>
      </c>
    </row>
    <row r="12966" spans="1:20" x14ac:dyDescent="0.25">
      <c r="A12966">
        <v>1120799551</v>
      </c>
      <c r="B12966">
        <v>114795265</v>
      </c>
      <c r="C12966" t="s">
        <v>96</v>
      </c>
      <c r="D12966" t="s">
        <v>83</v>
      </c>
      <c r="E12966" t="s">
        <v>76</v>
      </c>
      <c r="F12966" s="7">
        <v>43298</v>
      </c>
      <c r="G12966" s="7">
        <v>45124</v>
      </c>
      <c r="H12966" t="s">
        <v>86</v>
      </c>
      <c r="I12966" t="s">
        <v>87</v>
      </c>
      <c r="J12966" s="7">
        <v>45966</v>
      </c>
      <c r="K12966" s="7">
        <v>43667</v>
      </c>
      <c r="L12966" s="7">
        <v>45124</v>
      </c>
      <c r="M12966" t="s">
        <v>86</v>
      </c>
      <c r="N12966" t="s">
        <v>79</v>
      </c>
      <c r="O12966">
        <v>2026</v>
      </c>
      <c r="P12966" s="2">
        <v>2</v>
      </c>
      <c r="Q12966" t="s">
        <v>80</v>
      </c>
      <c r="R12966" s="8">
        <v>46267</v>
      </c>
      <c r="S12966" s="2">
        <v>1</v>
      </c>
      <c r="T12966" s="2" t="s">
        <v>81</v>
      </c>
    </row>
    <row r="12967" spans="1:20" x14ac:dyDescent="0.25">
      <c r="A12967">
        <v>1120799688</v>
      </c>
      <c r="B12967">
        <v>116714071</v>
      </c>
      <c r="C12967" t="s">
        <v>85</v>
      </c>
      <c r="D12967" t="s">
        <v>83</v>
      </c>
      <c r="E12967" t="s">
        <v>76</v>
      </c>
      <c r="F12967" s="7">
        <v>43536</v>
      </c>
      <c r="G12967" s="7">
        <v>43720</v>
      </c>
      <c r="H12967" t="s">
        <v>77</v>
      </c>
      <c r="I12967" t="s">
        <v>78</v>
      </c>
      <c r="J12967" s="7">
        <v>45941</v>
      </c>
      <c r="K12967" s="7">
        <v>43701</v>
      </c>
      <c r="L12967" s="7">
        <v>43720</v>
      </c>
      <c r="M12967" t="s">
        <v>77</v>
      </c>
      <c r="N12967" t="s">
        <v>79</v>
      </c>
      <c r="O12967">
        <v>2026</v>
      </c>
      <c r="P12967" s="2">
        <v>2</v>
      </c>
      <c r="Q12967" t="s">
        <v>80</v>
      </c>
      <c r="R12967" s="8">
        <v>46267</v>
      </c>
      <c r="S12967" s="2">
        <v>1</v>
      </c>
      <c r="T12967" s="2" t="s">
        <v>81</v>
      </c>
    </row>
    <row r="12968" spans="1:20" x14ac:dyDescent="0.25">
      <c r="A12968">
        <v>1120799701</v>
      </c>
      <c r="B12968">
        <v>116742514</v>
      </c>
      <c r="C12968" t="s">
        <v>82</v>
      </c>
      <c r="D12968" t="s">
        <v>88</v>
      </c>
      <c r="E12968" t="s">
        <v>76</v>
      </c>
      <c r="F12968" s="7">
        <v>43539</v>
      </c>
      <c r="G12968" s="7">
        <v>43905</v>
      </c>
      <c r="H12968" t="s">
        <v>77</v>
      </c>
      <c r="I12968" t="s">
        <v>78</v>
      </c>
      <c r="J12968" s="7">
        <v>45511</v>
      </c>
      <c r="K12968" s="7">
        <v>45057</v>
      </c>
      <c r="L12968" s="7">
        <v>43905</v>
      </c>
      <c r="M12968" t="s">
        <v>77</v>
      </c>
      <c r="N12968" t="s">
        <v>79</v>
      </c>
      <c r="O12968">
        <v>2026</v>
      </c>
      <c r="P12968" s="2">
        <v>2</v>
      </c>
      <c r="Q12968" t="s">
        <v>80</v>
      </c>
      <c r="R12968" s="8">
        <v>46267</v>
      </c>
      <c r="S12968" s="2">
        <v>1</v>
      </c>
      <c r="T12968" s="2" t="s">
        <v>81</v>
      </c>
    </row>
    <row r="12969" spans="1:20" x14ac:dyDescent="0.25">
      <c r="A12969">
        <v>1120799707</v>
      </c>
      <c r="B12969">
        <v>116748485</v>
      </c>
      <c r="C12969" t="s">
        <v>82</v>
      </c>
      <c r="D12969" t="s">
        <v>88</v>
      </c>
      <c r="E12969" t="s">
        <v>76</v>
      </c>
      <c r="F12969" s="7">
        <v>43540</v>
      </c>
      <c r="G12969" s="7">
        <v>43906</v>
      </c>
      <c r="H12969" t="s">
        <v>77</v>
      </c>
      <c r="I12969" t="s">
        <v>78</v>
      </c>
      <c r="J12969" s="7">
        <v>45546</v>
      </c>
      <c r="K12969" s="7">
        <v>45057</v>
      </c>
      <c r="L12969" s="7">
        <v>43906</v>
      </c>
      <c r="M12969" t="s">
        <v>77</v>
      </c>
      <c r="N12969" t="s">
        <v>79</v>
      </c>
      <c r="O12969">
        <v>2026</v>
      </c>
      <c r="P12969" s="2">
        <v>2</v>
      </c>
      <c r="Q12969" t="s">
        <v>80</v>
      </c>
      <c r="R12969" s="8">
        <v>46267</v>
      </c>
      <c r="S12969" s="2">
        <v>1</v>
      </c>
      <c r="T12969" s="2" t="s">
        <v>81</v>
      </c>
    </row>
    <row r="12970" spans="1:20" x14ac:dyDescent="0.25">
      <c r="A12970">
        <v>1120799761</v>
      </c>
      <c r="B12970">
        <v>116824305</v>
      </c>
      <c r="C12970" t="s">
        <v>82</v>
      </c>
      <c r="D12970" t="s">
        <v>83</v>
      </c>
      <c r="E12970" t="s">
        <v>76</v>
      </c>
      <c r="F12970" s="7">
        <v>43549</v>
      </c>
      <c r="G12970" s="7">
        <v>43729</v>
      </c>
      <c r="H12970" t="s">
        <v>77</v>
      </c>
      <c r="I12970" t="s">
        <v>78</v>
      </c>
      <c r="J12970" s="7">
        <v>45914</v>
      </c>
      <c r="K12970" s="7">
        <v>43658</v>
      </c>
      <c r="L12970" s="7">
        <v>43729</v>
      </c>
      <c r="M12970" t="s">
        <v>77</v>
      </c>
      <c r="N12970" t="s">
        <v>79</v>
      </c>
      <c r="O12970">
        <v>2026</v>
      </c>
      <c r="P12970" s="2">
        <v>2</v>
      </c>
      <c r="Q12970" t="s">
        <v>80</v>
      </c>
      <c r="R12970" s="8">
        <v>46267</v>
      </c>
      <c r="S12970" s="2">
        <v>1</v>
      </c>
      <c r="T12970" s="2" t="s">
        <v>81</v>
      </c>
    </row>
    <row r="12971" spans="1:20" x14ac:dyDescent="0.25">
      <c r="A12971">
        <v>1120799784</v>
      </c>
      <c r="B12971">
        <v>116850744</v>
      </c>
      <c r="C12971" t="s">
        <v>82</v>
      </c>
      <c r="D12971" t="s">
        <v>88</v>
      </c>
      <c r="E12971" t="s">
        <v>76</v>
      </c>
      <c r="F12971" s="7">
        <v>43551</v>
      </c>
      <c r="G12971" s="7">
        <v>43917</v>
      </c>
      <c r="H12971" t="s">
        <v>77</v>
      </c>
      <c r="I12971" t="s">
        <v>78</v>
      </c>
      <c r="J12971" s="7">
        <v>45723</v>
      </c>
      <c r="K12971" s="7">
        <v>45057</v>
      </c>
      <c r="L12971" s="7">
        <v>43917</v>
      </c>
      <c r="M12971" t="s">
        <v>77</v>
      </c>
      <c r="N12971" t="s">
        <v>79</v>
      </c>
      <c r="O12971">
        <v>2026</v>
      </c>
      <c r="P12971" s="2">
        <v>2</v>
      </c>
      <c r="Q12971" t="s">
        <v>80</v>
      </c>
      <c r="R12971" s="8">
        <v>46267</v>
      </c>
      <c r="S12971" s="2">
        <v>1</v>
      </c>
      <c r="T12971" s="2" t="s">
        <v>81</v>
      </c>
    </row>
    <row r="12972" spans="1:20" x14ac:dyDescent="0.25">
      <c r="A12972">
        <v>1120799841</v>
      </c>
      <c r="B12972">
        <v>116956366</v>
      </c>
      <c r="C12972" t="s">
        <v>74</v>
      </c>
      <c r="D12972" t="s">
        <v>83</v>
      </c>
      <c r="E12972" t="s">
        <v>76</v>
      </c>
      <c r="F12972" s="7">
        <v>43559</v>
      </c>
      <c r="G12972" s="7">
        <v>43739</v>
      </c>
      <c r="H12972" t="s">
        <v>77</v>
      </c>
      <c r="I12972" t="s">
        <v>78</v>
      </c>
      <c r="J12972" s="7">
        <v>45937</v>
      </c>
      <c r="K12972" s="7">
        <v>45425</v>
      </c>
      <c r="L12972" s="7">
        <v>43739</v>
      </c>
      <c r="M12972" t="s">
        <v>77</v>
      </c>
      <c r="N12972" t="s">
        <v>79</v>
      </c>
      <c r="O12972">
        <v>2026</v>
      </c>
      <c r="P12972" s="2">
        <v>2</v>
      </c>
      <c r="Q12972" t="s">
        <v>80</v>
      </c>
      <c r="R12972" s="8">
        <v>46267</v>
      </c>
      <c r="S12972" s="2">
        <v>1</v>
      </c>
      <c r="T12972" s="2" t="s">
        <v>81</v>
      </c>
    </row>
    <row r="12973" spans="1:20" x14ac:dyDescent="0.25">
      <c r="A12973">
        <v>1120799856</v>
      </c>
      <c r="B12973">
        <v>116964067</v>
      </c>
      <c r="C12973" t="s">
        <v>82</v>
      </c>
      <c r="D12973" t="s">
        <v>88</v>
      </c>
      <c r="E12973" t="s">
        <v>76</v>
      </c>
      <c r="F12973" s="7">
        <v>43560</v>
      </c>
      <c r="G12973" s="7">
        <v>43926</v>
      </c>
      <c r="H12973" t="s">
        <v>77</v>
      </c>
      <c r="I12973" t="s">
        <v>84</v>
      </c>
      <c r="J12973" s="7">
        <v>45432</v>
      </c>
      <c r="K12973" s="7">
        <v>45748</v>
      </c>
      <c r="L12973" s="7">
        <v>43926</v>
      </c>
      <c r="M12973" t="s">
        <v>77</v>
      </c>
      <c r="N12973" t="s">
        <v>79</v>
      </c>
      <c r="O12973">
        <v>2026</v>
      </c>
      <c r="P12973" s="2">
        <v>2</v>
      </c>
      <c r="Q12973" t="s">
        <v>80</v>
      </c>
      <c r="R12973" s="8">
        <v>46267</v>
      </c>
      <c r="S12973" s="2">
        <v>1</v>
      </c>
      <c r="T12973" s="2" t="s">
        <v>81</v>
      </c>
    </row>
    <row r="12974" spans="1:20" x14ac:dyDescent="0.25">
      <c r="A12974">
        <v>1120799903</v>
      </c>
      <c r="B12974">
        <v>117017565</v>
      </c>
      <c r="C12974" t="s">
        <v>82</v>
      </c>
      <c r="D12974" t="s">
        <v>88</v>
      </c>
      <c r="E12974" t="s">
        <v>76</v>
      </c>
      <c r="F12974" s="7">
        <v>43567</v>
      </c>
      <c r="G12974" s="7">
        <v>43933</v>
      </c>
      <c r="H12974" t="s">
        <v>77</v>
      </c>
      <c r="I12974" t="s">
        <v>84</v>
      </c>
      <c r="J12974" s="7">
        <v>45521</v>
      </c>
      <c r="K12974" s="7">
        <v>45925</v>
      </c>
      <c r="L12974" s="7">
        <v>43933</v>
      </c>
      <c r="M12974" t="s">
        <v>77</v>
      </c>
      <c r="N12974" t="s">
        <v>79</v>
      </c>
      <c r="O12974">
        <v>2026</v>
      </c>
      <c r="P12974" s="2">
        <v>2</v>
      </c>
      <c r="Q12974" t="s">
        <v>80</v>
      </c>
      <c r="R12974" s="8">
        <v>46267</v>
      </c>
      <c r="S12974" s="2">
        <v>1</v>
      </c>
      <c r="T12974" s="2" t="s">
        <v>81</v>
      </c>
    </row>
    <row r="12975" spans="1:20" x14ac:dyDescent="0.25">
      <c r="A12975">
        <v>1120799914</v>
      </c>
      <c r="B12975">
        <v>117022169</v>
      </c>
      <c r="C12975" t="s">
        <v>91</v>
      </c>
      <c r="D12975" t="s">
        <v>83</v>
      </c>
      <c r="E12975" t="s">
        <v>76</v>
      </c>
      <c r="F12975" s="7">
        <v>43568</v>
      </c>
      <c r="G12975" s="7">
        <v>43751</v>
      </c>
      <c r="H12975" t="s">
        <v>77</v>
      </c>
      <c r="I12975" t="s">
        <v>78</v>
      </c>
      <c r="J12975" s="7">
        <v>45604</v>
      </c>
      <c r="K12975" s="7">
        <v>45687</v>
      </c>
      <c r="L12975" s="7">
        <v>43751</v>
      </c>
      <c r="M12975" t="s">
        <v>77</v>
      </c>
      <c r="N12975" t="s">
        <v>79</v>
      </c>
      <c r="O12975">
        <v>2026</v>
      </c>
      <c r="P12975" s="2">
        <v>2</v>
      </c>
      <c r="Q12975" t="s">
        <v>80</v>
      </c>
      <c r="R12975" s="8">
        <v>46267</v>
      </c>
      <c r="S12975" s="2">
        <v>1</v>
      </c>
      <c r="T12975" s="2" t="s">
        <v>81</v>
      </c>
    </row>
    <row r="12976" spans="1:20" x14ac:dyDescent="0.25">
      <c r="A12976">
        <v>1120799949</v>
      </c>
      <c r="B12976">
        <v>117048740</v>
      </c>
      <c r="C12976" t="s">
        <v>90</v>
      </c>
      <c r="D12976" t="s">
        <v>83</v>
      </c>
      <c r="E12976" t="s">
        <v>76</v>
      </c>
      <c r="F12976" s="7">
        <v>43572</v>
      </c>
      <c r="G12976" s="7">
        <v>43752</v>
      </c>
      <c r="H12976" t="s">
        <v>77</v>
      </c>
      <c r="I12976" t="s">
        <v>78</v>
      </c>
      <c r="J12976" s="7">
        <v>45498</v>
      </c>
      <c r="K12976" s="7">
        <v>44880</v>
      </c>
      <c r="L12976" s="7">
        <v>43752</v>
      </c>
      <c r="M12976" t="s">
        <v>77</v>
      </c>
      <c r="N12976" t="s">
        <v>79</v>
      </c>
      <c r="O12976">
        <v>2026</v>
      </c>
      <c r="P12976" s="2">
        <v>2</v>
      </c>
      <c r="Q12976" t="s">
        <v>80</v>
      </c>
      <c r="R12976" s="8">
        <v>46267</v>
      </c>
      <c r="S12976" s="2">
        <v>1</v>
      </c>
      <c r="T12976" s="2" t="s">
        <v>81</v>
      </c>
    </row>
    <row r="12977" spans="1:20" x14ac:dyDescent="0.25">
      <c r="A12977">
        <v>1120799974</v>
      </c>
      <c r="B12977">
        <v>117070419</v>
      </c>
      <c r="C12977" t="s">
        <v>82</v>
      </c>
      <c r="D12977" t="s">
        <v>88</v>
      </c>
      <c r="E12977" t="s">
        <v>76</v>
      </c>
      <c r="F12977" s="7">
        <v>43575</v>
      </c>
      <c r="G12977" s="7">
        <v>43941</v>
      </c>
      <c r="H12977" t="s">
        <v>77</v>
      </c>
      <c r="I12977" t="s">
        <v>84</v>
      </c>
      <c r="J12977" s="7">
        <v>45432</v>
      </c>
      <c r="K12977" s="7">
        <v>45623</v>
      </c>
      <c r="L12977" s="7">
        <v>43941</v>
      </c>
      <c r="M12977" t="s">
        <v>77</v>
      </c>
      <c r="N12977" t="s">
        <v>79</v>
      </c>
      <c r="O12977">
        <v>2026</v>
      </c>
      <c r="P12977" s="2">
        <v>2</v>
      </c>
      <c r="Q12977" t="s">
        <v>80</v>
      </c>
      <c r="R12977" s="8">
        <v>46267</v>
      </c>
      <c r="S12977" s="2">
        <v>1</v>
      </c>
      <c r="T12977" s="2" t="s">
        <v>81</v>
      </c>
    </row>
    <row r="12978" spans="1:20" x14ac:dyDescent="0.25">
      <c r="A12978">
        <v>1120800007</v>
      </c>
      <c r="B12978">
        <v>117096751</v>
      </c>
      <c r="C12978" t="s">
        <v>82</v>
      </c>
      <c r="D12978" t="s">
        <v>88</v>
      </c>
      <c r="E12978" t="s">
        <v>76</v>
      </c>
      <c r="F12978" s="7">
        <v>43580</v>
      </c>
      <c r="G12978" s="7">
        <v>43946</v>
      </c>
      <c r="H12978" t="s">
        <v>77</v>
      </c>
      <c r="I12978" t="s">
        <v>78</v>
      </c>
      <c r="J12978" s="7">
        <v>45633</v>
      </c>
      <c r="K12978" s="7">
        <v>45916</v>
      </c>
      <c r="L12978" s="7">
        <v>43946</v>
      </c>
      <c r="M12978" t="s">
        <v>77</v>
      </c>
      <c r="N12978" t="s">
        <v>79</v>
      </c>
      <c r="O12978">
        <v>2026</v>
      </c>
      <c r="P12978" s="2">
        <v>2</v>
      </c>
      <c r="Q12978" t="s">
        <v>80</v>
      </c>
      <c r="R12978" s="8">
        <v>46267</v>
      </c>
      <c r="S12978" s="2">
        <v>1</v>
      </c>
      <c r="T12978" s="2" t="s">
        <v>81</v>
      </c>
    </row>
    <row r="12979" spans="1:20" x14ac:dyDescent="0.25">
      <c r="A12979">
        <v>1120800008</v>
      </c>
      <c r="B12979">
        <v>117096751</v>
      </c>
      <c r="C12979" t="s">
        <v>82</v>
      </c>
      <c r="D12979" t="s">
        <v>88</v>
      </c>
      <c r="E12979" t="s">
        <v>76</v>
      </c>
      <c r="F12979" s="7">
        <v>43580</v>
      </c>
      <c r="G12979" s="7">
        <v>43946</v>
      </c>
      <c r="H12979" t="s">
        <v>77</v>
      </c>
      <c r="I12979" t="s">
        <v>78</v>
      </c>
      <c r="J12979" s="7">
        <v>45633</v>
      </c>
      <c r="K12979" s="7">
        <v>44596</v>
      </c>
      <c r="L12979" s="7">
        <v>43946</v>
      </c>
      <c r="M12979" t="s">
        <v>77</v>
      </c>
      <c r="N12979" t="s">
        <v>79</v>
      </c>
      <c r="O12979">
        <v>2026</v>
      </c>
      <c r="P12979" s="2">
        <v>2</v>
      </c>
      <c r="Q12979" t="s">
        <v>80</v>
      </c>
      <c r="R12979" s="8">
        <v>46267</v>
      </c>
      <c r="S12979" s="2">
        <v>1</v>
      </c>
      <c r="T12979" s="2" t="s">
        <v>81</v>
      </c>
    </row>
    <row r="12980" spans="1:20" x14ac:dyDescent="0.25">
      <c r="A12980">
        <v>1120800020</v>
      </c>
      <c r="B12980">
        <v>117106185</v>
      </c>
      <c r="C12980" t="s">
        <v>82</v>
      </c>
      <c r="D12980" t="s">
        <v>83</v>
      </c>
      <c r="E12980" t="s">
        <v>76</v>
      </c>
      <c r="F12980" s="7">
        <v>43581</v>
      </c>
      <c r="G12980" s="7">
        <v>43761</v>
      </c>
      <c r="H12980" t="s">
        <v>77</v>
      </c>
      <c r="I12980" t="s">
        <v>78</v>
      </c>
      <c r="J12980" s="7">
        <v>46000</v>
      </c>
      <c r="K12980" s="7">
        <v>45748</v>
      </c>
      <c r="L12980" s="7">
        <v>43761</v>
      </c>
      <c r="M12980" t="s">
        <v>77</v>
      </c>
      <c r="N12980" t="s">
        <v>79</v>
      </c>
      <c r="O12980">
        <v>2026</v>
      </c>
      <c r="P12980" s="2">
        <v>2</v>
      </c>
      <c r="Q12980" t="s">
        <v>80</v>
      </c>
      <c r="R12980" s="8">
        <v>46267</v>
      </c>
      <c r="S12980" s="2">
        <v>1</v>
      </c>
      <c r="T12980" s="2" t="s">
        <v>81</v>
      </c>
    </row>
    <row r="12981" spans="1:20" x14ac:dyDescent="0.25">
      <c r="A12981">
        <v>1120800040</v>
      </c>
      <c r="B12981">
        <v>117126119</v>
      </c>
      <c r="C12981" t="s">
        <v>82</v>
      </c>
      <c r="D12981" t="s">
        <v>88</v>
      </c>
      <c r="E12981" t="s">
        <v>76</v>
      </c>
      <c r="F12981" s="7">
        <v>43585</v>
      </c>
      <c r="G12981" s="7">
        <v>43951</v>
      </c>
      <c r="H12981" t="s">
        <v>77</v>
      </c>
      <c r="I12981" t="s">
        <v>84</v>
      </c>
      <c r="J12981" s="7">
        <v>45483</v>
      </c>
      <c r="K12981" s="7">
        <v>45667</v>
      </c>
      <c r="L12981" s="7">
        <v>43951</v>
      </c>
      <c r="M12981" t="s">
        <v>77</v>
      </c>
      <c r="N12981" t="s">
        <v>92</v>
      </c>
      <c r="O12981">
        <v>2026</v>
      </c>
      <c r="P12981" s="2">
        <v>2</v>
      </c>
      <c r="Q12981" t="s">
        <v>80</v>
      </c>
      <c r="R12981" s="8">
        <v>46267</v>
      </c>
      <c r="S12981" s="2">
        <v>1</v>
      </c>
      <c r="T12981" s="2" t="s">
        <v>81</v>
      </c>
    </row>
    <row r="12982" spans="1:20" x14ac:dyDescent="0.25">
      <c r="A12982">
        <v>1120800043</v>
      </c>
      <c r="B12982">
        <v>117126119</v>
      </c>
      <c r="C12982" t="s">
        <v>82</v>
      </c>
      <c r="D12982" t="s">
        <v>88</v>
      </c>
      <c r="E12982" t="s">
        <v>76</v>
      </c>
      <c r="F12982" s="7">
        <v>43585</v>
      </c>
      <c r="G12982" s="7">
        <v>43951</v>
      </c>
      <c r="H12982" t="s">
        <v>77</v>
      </c>
      <c r="I12982" t="s">
        <v>84</v>
      </c>
      <c r="J12982" s="7">
        <v>45483</v>
      </c>
      <c r="K12982" s="7">
        <v>45539</v>
      </c>
      <c r="L12982" s="7">
        <v>43951</v>
      </c>
      <c r="M12982" t="s">
        <v>77</v>
      </c>
      <c r="N12982" t="s">
        <v>92</v>
      </c>
      <c r="O12982">
        <v>2026</v>
      </c>
      <c r="P12982" s="2">
        <v>2</v>
      </c>
      <c r="Q12982" t="s">
        <v>80</v>
      </c>
      <c r="R12982" s="8">
        <v>46267</v>
      </c>
      <c r="S12982" s="2">
        <v>1</v>
      </c>
      <c r="T12982" s="2" t="s">
        <v>81</v>
      </c>
    </row>
    <row r="12983" spans="1:20" x14ac:dyDescent="0.25">
      <c r="A12983">
        <v>1120800063</v>
      </c>
      <c r="B12983">
        <v>117138966</v>
      </c>
      <c r="C12983" t="s">
        <v>82</v>
      </c>
      <c r="D12983" t="s">
        <v>88</v>
      </c>
      <c r="E12983" t="s">
        <v>76</v>
      </c>
      <c r="F12983" s="7">
        <v>43586</v>
      </c>
      <c r="G12983" s="7">
        <v>43952</v>
      </c>
      <c r="H12983" t="s">
        <v>77</v>
      </c>
      <c r="I12983" t="s">
        <v>78</v>
      </c>
      <c r="J12983" s="7">
        <v>45869</v>
      </c>
      <c r="K12983" s="7">
        <v>44243</v>
      </c>
      <c r="L12983" s="7">
        <v>43952</v>
      </c>
      <c r="M12983" t="s">
        <v>77</v>
      </c>
      <c r="N12983" t="s">
        <v>79</v>
      </c>
      <c r="O12983">
        <v>2026</v>
      </c>
      <c r="P12983" s="2">
        <v>2</v>
      </c>
      <c r="Q12983" t="s">
        <v>80</v>
      </c>
      <c r="R12983" s="8">
        <v>46267</v>
      </c>
      <c r="S12983" s="2">
        <v>1</v>
      </c>
      <c r="T12983" s="2" t="s">
        <v>81</v>
      </c>
    </row>
    <row r="12984" spans="1:20" x14ac:dyDescent="0.25">
      <c r="A12984">
        <v>1120800110</v>
      </c>
      <c r="B12984">
        <v>117172807</v>
      </c>
      <c r="C12984" t="s">
        <v>96</v>
      </c>
      <c r="D12984" t="s">
        <v>75</v>
      </c>
      <c r="E12984" t="s">
        <v>76</v>
      </c>
      <c r="F12984" s="7">
        <v>43591</v>
      </c>
      <c r="G12984" s="7">
        <v>43957</v>
      </c>
      <c r="H12984" t="s">
        <v>77</v>
      </c>
      <c r="I12984" t="s">
        <v>78</v>
      </c>
      <c r="J12984" s="7">
        <v>45639</v>
      </c>
      <c r="K12984" s="7">
        <v>44235</v>
      </c>
      <c r="L12984" s="7">
        <v>43957</v>
      </c>
      <c r="M12984" t="s">
        <v>77</v>
      </c>
      <c r="N12984" t="s">
        <v>79</v>
      </c>
      <c r="O12984">
        <v>2026</v>
      </c>
      <c r="P12984" s="2">
        <v>2</v>
      </c>
      <c r="Q12984" t="s">
        <v>80</v>
      </c>
      <c r="R12984" s="8">
        <v>46267</v>
      </c>
      <c r="S12984" s="2">
        <v>1</v>
      </c>
      <c r="T12984" s="2" t="s">
        <v>81</v>
      </c>
    </row>
    <row r="12985" spans="1:20" x14ac:dyDescent="0.25">
      <c r="A12985">
        <v>1120800148</v>
      </c>
      <c r="B12985">
        <v>117217040</v>
      </c>
      <c r="C12985" t="s">
        <v>74</v>
      </c>
      <c r="D12985" t="s">
        <v>88</v>
      </c>
      <c r="E12985" t="s">
        <v>76</v>
      </c>
      <c r="F12985" s="7">
        <v>43596</v>
      </c>
      <c r="G12985" s="7">
        <v>43962</v>
      </c>
      <c r="H12985" t="s">
        <v>77</v>
      </c>
      <c r="I12985" t="s">
        <v>78</v>
      </c>
      <c r="J12985" s="7">
        <v>45201</v>
      </c>
      <c r="K12985" s="7">
        <v>44244</v>
      </c>
      <c r="L12985" s="7">
        <v>43962</v>
      </c>
      <c r="M12985" t="s">
        <v>77</v>
      </c>
      <c r="N12985" t="s">
        <v>92</v>
      </c>
      <c r="O12985">
        <v>2026</v>
      </c>
      <c r="P12985" s="2">
        <v>2</v>
      </c>
      <c r="Q12985" t="s">
        <v>80</v>
      </c>
      <c r="R12985" s="8">
        <v>46267</v>
      </c>
      <c r="S12985" s="2">
        <v>1</v>
      </c>
      <c r="T12985" s="2" t="s">
        <v>81</v>
      </c>
    </row>
    <row r="12986" spans="1:20" x14ac:dyDescent="0.25">
      <c r="A12986">
        <v>1120800160</v>
      </c>
      <c r="B12986">
        <v>117229750</v>
      </c>
      <c r="C12986" t="s">
        <v>82</v>
      </c>
      <c r="D12986" t="s">
        <v>83</v>
      </c>
      <c r="E12986" t="s">
        <v>76</v>
      </c>
      <c r="F12986" s="7">
        <v>43599</v>
      </c>
      <c r="G12986" s="7">
        <v>43783</v>
      </c>
      <c r="H12986" t="s">
        <v>77</v>
      </c>
      <c r="I12986" t="s">
        <v>78</v>
      </c>
      <c r="J12986" s="7">
        <v>45929</v>
      </c>
      <c r="K12986" s="7">
        <v>45748</v>
      </c>
      <c r="L12986" s="7">
        <v>43783</v>
      </c>
      <c r="M12986" t="s">
        <v>77</v>
      </c>
      <c r="N12986" t="s">
        <v>79</v>
      </c>
      <c r="O12986">
        <v>2026</v>
      </c>
      <c r="P12986" s="2">
        <v>2</v>
      </c>
      <c r="Q12986" t="s">
        <v>80</v>
      </c>
      <c r="R12986" s="8">
        <v>46267</v>
      </c>
      <c r="S12986" s="2">
        <v>1</v>
      </c>
      <c r="T12986" s="2" t="s">
        <v>81</v>
      </c>
    </row>
    <row r="12987" spans="1:20" x14ac:dyDescent="0.25">
      <c r="A12987">
        <v>1120800169</v>
      </c>
      <c r="B12987">
        <v>117237477</v>
      </c>
      <c r="C12987" t="s">
        <v>82</v>
      </c>
      <c r="D12987" t="s">
        <v>83</v>
      </c>
      <c r="E12987" t="s">
        <v>76</v>
      </c>
      <c r="F12987" s="7">
        <v>43599</v>
      </c>
      <c r="G12987" s="7">
        <v>43779</v>
      </c>
      <c r="H12987" t="s">
        <v>77</v>
      </c>
      <c r="I12987" t="s">
        <v>78</v>
      </c>
      <c r="J12987" s="7">
        <v>46152</v>
      </c>
      <c r="K12987" s="7">
        <v>45748</v>
      </c>
      <c r="L12987" s="7">
        <v>43779</v>
      </c>
      <c r="M12987" t="s">
        <v>77</v>
      </c>
      <c r="N12987" t="s">
        <v>79</v>
      </c>
      <c r="O12987">
        <v>2026</v>
      </c>
      <c r="P12987" s="2">
        <v>2</v>
      </c>
      <c r="Q12987" t="s">
        <v>80</v>
      </c>
      <c r="R12987" s="8">
        <v>46267</v>
      </c>
      <c r="S12987" s="2">
        <v>1</v>
      </c>
      <c r="T12987" s="2" t="s">
        <v>81</v>
      </c>
    </row>
    <row r="12988" spans="1:20" x14ac:dyDescent="0.25">
      <c r="A12988">
        <v>1120800190</v>
      </c>
      <c r="B12988">
        <v>117250504</v>
      </c>
      <c r="C12988" t="s">
        <v>82</v>
      </c>
      <c r="D12988" t="s">
        <v>83</v>
      </c>
      <c r="E12988" t="s">
        <v>76</v>
      </c>
      <c r="F12988" s="7">
        <v>43601</v>
      </c>
      <c r="G12988" s="7">
        <v>43781</v>
      </c>
      <c r="H12988" t="s">
        <v>77</v>
      </c>
      <c r="I12988" t="s">
        <v>84</v>
      </c>
      <c r="J12988" s="7">
        <v>45510</v>
      </c>
      <c r="K12988" s="7">
        <v>44785</v>
      </c>
      <c r="L12988" s="7">
        <v>43781</v>
      </c>
      <c r="M12988" t="s">
        <v>77</v>
      </c>
      <c r="N12988" t="s">
        <v>79</v>
      </c>
      <c r="O12988">
        <v>2026</v>
      </c>
      <c r="P12988" s="2">
        <v>2</v>
      </c>
      <c r="Q12988" t="s">
        <v>80</v>
      </c>
      <c r="R12988" s="8">
        <v>46267</v>
      </c>
      <c r="S12988" s="2">
        <v>1</v>
      </c>
      <c r="T12988" s="2" t="s">
        <v>81</v>
      </c>
    </row>
    <row r="12989" spans="1:20" x14ac:dyDescent="0.25">
      <c r="A12989">
        <v>1120800205</v>
      </c>
      <c r="B12989">
        <v>117269815</v>
      </c>
      <c r="C12989" t="s">
        <v>74</v>
      </c>
      <c r="D12989" t="s">
        <v>83</v>
      </c>
      <c r="E12989" t="s">
        <v>76</v>
      </c>
      <c r="F12989" s="7">
        <v>43603</v>
      </c>
      <c r="G12989" s="7">
        <v>43787</v>
      </c>
      <c r="H12989" t="s">
        <v>77</v>
      </c>
      <c r="I12989" t="s">
        <v>78</v>
      </c>
      <c r="J12989" s="7">
        <v>45943</v>
      </c>
      <c r="K12989" s="7">
        <v>43658</v>
      </c>
      <c r="L12989" s="7">
        <v>43787</v>
      </c>
      <c r="M12989" t="s">
        <v>77</v>
      </c>
      <c r="N12989" t="s">
        <v>92</v>
      </c>
      <c r="O12989">
        <v>2026</v>
      </c>
      <c r="P12989" s="2">
        <v>2</v>
      </c>
      <c r="Q12989" t="s">
        <v>80</v>
      </c>
      <c r="R12989" s="8">
        <v>46267</v>
      </c>
      <c r="S12989" s="2">
        <v>1</v>
      </c>
      <c r="T12989" s="2" t="s">
        <v>81</v>
      </c>
    </row>
    <row r="12990" spans="1:20" x14ac:dyDescent="0.25">
      <c r="A12990">
        <v>1120800238</v>
      </c>
      <c r="B12990">
        <v>117310235</v>
      </c>
      <c r="C12990" t="s">
        <v>82</v>
      </c>
      <c r="D12990" t="s">
        <v>75</v>
      </c>
      <c r="E12990" t="s">
        <v>76</v>
      </c>
      <c r="F12990" s="7">
        <v>43608</v>
      </c>
      <c r="G12990" s="7">
        <v>43974</v>
      </c>
      <c r="H12990" t="s">
        <v>77</v>
      </c>
      <c r="I12990" t="s">
        <v>78</v>
      </c>
      <c r="J12990" s="7">
        <v>46098</v>
      </c>
      <c r="K12990" s="7">
        <v>44313</v>
      </c>
      <c r="L12990" s="7">
        <v>43974</v>
      </c>
      <c r="M12990" t="s">
        <v>77</v>
      </c>
      <c r="N12990" t="s">
        <v>79</v>
      </c>
      <c r="O12990">
        <v>2026</v>
      </c>
      <c r="P12990" s="2">
        <v>2</v>
      </c>
      <c r="Q12990" t="s">
        <v>80</v>
      </c>
      <c r="R12990" s="8">
        <v>46267</v>
      </c>
      <c r="S12990" s="2">
        <v>1</v>
      </c>
      <c r="T12990" s="2" t="s">
        <v>81</v>
      </c>
    </row>
    <row r="12991" spans="1:20" x14ac:dyDescent="0.25">
      <c r="A12991">
        <v>1120800246</v>
      </c>
      <c r="B12991">
        <v>117319763</v>
      </c>
      <c r="C12991" t="s">
        <v>82</v>
      </c>
      <c r="D12991" t="s">
        <v>88</v>
      </c>
      <c r="E12991" t="s">
        <v>76</v>
      </c>
      <c r="F12991" s="7">
        <v>43610</v>
      </c>
      <c r="G12991" s="7">
        <v>43976</v>
      </c>
      <c r="H12991" t="s">
        <v>77</v>
      </c>
      <c r="I12991" t="s">
        <v>84</v>
      </c>
      <c r="J12991" s="7">
        <v>45432</v>
      </c>
      <c r="K12991" s="7">
        <v>45748</v>
      </c>
      <c r="L12991" s="7">
        <v>43976</v>
      </c>
      <c r="M12991" t="s">
        <v>77</v>
      </c>
      <c r="N12991" t="s">
        <v>79</v>
      </c>
      <c r="O12991">
        <v>2026</v>
      </c>
      <c r="P12991" s="2">
        <v>2</v>
      </c>
      <c r="Q12991" t="s">
        <v>80</v>
      </c>
      <c r="R12991" s="8">
        <v>46267</v>
      </c>
      <c r="S12991" s="2">
        <v>1</v>
      </c>
      <c r="T12991" s="2" t="s">
        <v>81</v>
      </c>
    </row>
    <row r="12992" spans="1:20" x14ac:dyDescent="0.25">
      <c r="A12992">
        <v>1120800275</v>
      </c>
      <c r="B12992">
        <v>117374720</v>
      </c>
      <c r="C12992" t="s">
        <v>82</v>
      </c>
      <c r="D12992" t="s">
        <v>75</v>
      </c>
      <c r="E12992" t="s">
        <v>76</v>
      </c>
      <c r="F12992" s="7">
        <v>43618</v>
      </c>
      <c r="G12992" s="7">
        <v>45383</v>
      </c>
      <c r="H12992" t="s">
        <v>77</v>
      </c>
      <c r="I12992" t="s">
        <v>78</v>
      </c>
      <c r="J12992" s="7">
        <v>45421</v>
      </c>
      <c r="K12992" s="7">
        <v>43677</v>
      </c>
      <c r="L12992" s="7">
        <v>45383</v>
      </c>
      <c r="M12992" t="s">
        <v>77</v>
      </c>
      <c r="N12992" t="s">
        <v>79</v>
      </c>
      <c r="O12992">
        <v>2026</v>
      </c>
      <c r="P12992" s="2">
        <v>2</v>
      </c>
      <c r="Q12992" t="s">
        <v>80</v>
      </c>
      <c r="R12992" s="8">
        <v>46267</v>
      </c>
      <c r="S12992" s="2">
        <v>1</v>
      </c>
      <c r="T12992" s="2" t="s">
        <v>81</v>
      </c>
    </row>
    <row r="12993" spans="1:20" x14ac:dyDescent="0.25">
      <c r="A12993">
        <v>1120800280</v>
      </c>
      <c r="B12993">
        <v>117382739</v>
      </c>
      <c r="C12993" t="s">
        <v>82</v>
      </c>
      <c r="D12993" t="s">
        <v>83</v>
      </c>
      <c r="E12993" t="s">
        <v>76</v>
      </c>
      <c r="F12993" s="7">
        <v>43619</v>
      </c>
      <c r="G12993" s="7">
        <v>43799</v>
      </c>
      <c r="H12993" t="s">
        <v>77</v>
      </c>
      <c r="I12993" t="s">
        <v>78</v>
      </c>
      <c r="J12993" s="7">
        <v>45966</v>
      </c>
      <c r="K12993" s="7">
        <v>45965</v>
      </c>
      <c r="L12993" s="7">
        <v>43799</v>
      </c>
      <c r="M12993" t="s">
        <v>77</v>
      </c>
      <c r="N12993" t="s">
        <v>79</v>
      </c>
      <c r="O12993">
        <v>2026</v>
      </c>
      <c r="P12993" s="2">
        <v>2</v>
      </c>
      <c r="Q12993" t="s">
        <v>80</v>
      </c>
      <c r="R12993" s="8">
        <v>46267</v>
      </c>
      <c r="S12993" s="2">
        <v>1</v>
      </c>
      <c r="T12993" s="2" t="s">
        <v>81</v>
      </c>
    </row>
    <row r="12994" spans="1:20" x14ac:dyDescent="0.25">
      <c r="A12994">
        <v>1120800471</v>
      </c>
      <c r="B12994">
        <v>117846460</v>
      </c>
      <c r="C12994" t="s">
        <v>82</v>
      </c>
      <c r="D12994" t="s">
        <v>83</v>
      </c>
      <c r="E12994" t="s">
        <v>76</v>
      </c>
      <c r="F12994" s="7">
        <v>43713</v>
      </c>
      <c r="G12994" s="7">
        <v>45540</v>
      </c>
      <c r="H12994" t="s">
        <v>77</v>
      </c>
      <c r="I12994" t="s">
        <v>84</v>
      </c>
      <c r="J12994" s="7">
        <v>45417</v>
      </c>
      <c r="K12994" s="7">
        <v>45706</v>
      </c>
      <c r="L12994" s="7">
        <v>45540</v>
      </c>
      <c r="M12994" t="s">
        <v>77</v>
      </c>
      <c r="N12994" t="s">
        <v>79</v>
      </c>
      <c r="O12994">
        <v>2026</v>
      </c>
      <c r="P12994" s="2">
        <v>2</v>
      </c>
      <c r="Q12994" t="s">
        <v>80</v>
      </c>
      <c r="R12994" s="8">
        <v>46267</v>
      </c>
      <c r="S12994" s="2">
        <v>1</v>
      </c>
      <c r="T12994" s="2" t="s">
        <v>81</v>
      </c>
    </row>
    <row r="12995" spans="1:20" x14ac:dyDescent="0.25">
      <c r="A12995">
        <v>1120800485</v>
      </c>
      <c r="B12995">
        <v>117871815</v>
      </c>
      <c r="C12995" t="s">
        <v>98</v>
      </c>
      <c r="D12995" t="s">
        <v>75</v>
      </c>
      <c r="E12995" t="s">
        <v>76</v>
      </c>
      <c r="F12995" s="7">
        <v>43719</v>
      </c>
      <c r="G12995" s="7">
        <v>45546</v>
      </c>
      <c r="H12995" t="s">
        <v>77</v>
      </c>
      <c r="I12995" t="s">
        <v>78</v>
      </c>
      <c r="J12995" s="7">
        <v>45580</v>
      </c>
      <c r="K12995" s="7">
        <v>43721</v>
      </c>
      <c r="L12995" s="7">
        <v>45546</v>
      </c>
      <c r="M12995" t="s">
        <v>77</v>
      </c>
      <c r="N12995" t="s">
        <v>79</v>
      </c>
      <c r="O12995">
        <v>2026</v>
      </c>
      <c r="P12995" s="2">
        <v>2</v>
      </c>
      <c r="Q12995" t="s">
        <v>80</v>
      </c>
      <c r="R12995" s="8">
        <v>46267</v>
      </c>
      <c r="S12995" s="2">
        <v>1</v>
      </c>
      <c r="T12995" s="2" t="s">
        <v>81</v>
      </c>
    </row>
    <row r="12996" spans="1:20" x14ac:dyDescent="0.25">
      <c r="A12996">
        <v>1120800628</v>
      </c>
      <c r="B12996">
        <v>118244642</v>
      </c>
      <c r="C12996" t="s">
        <v>74</v>
      </c>
      <c r="D12996" t="s">
        <v>75</v>
      </c>
      <c r="E12996" t="s">
        <v>76</v>
      </c>
      <c r="F12996" s="7">
        <v>43806</v>
      </c>
      <c r="G12996" s="7">
        <v>44172</v>
      </c>
      <c r="H12996" t="s">
        <v>77</v>
      </c>
      <c r="I12996" t="s">
        <v>78</v>
      </c>
      <c r="J12996" s="7">
        <v>45601</v>
      </c>
      <c r="K12996" s="7">
        <v>46148</v>
      </c>
      <c r="L12996" s="7">
        <v>44172</v>
      </c>
      <c r="M12996" t="s">
        <v>77</v>
      </c>
      <c r="N12996" t="s">
        <v>79</v>
      </c>
      <c r="O12996">
        <v>2026</v>
      </c>
      <c r="P12996" s="2">
        <v>2</v>
      </c>
      <c r="Q12996" t="s">
        <v>80</v>
      </c>
      <c r="R12996" s="8">
        <v>46267</v>
      </c>
      <c r="S12996" s="2">
        <v>1</v>
      </c>
      <c r="T12996" s="2" t="s">
        <v>81</v>
      </c>
    </row>
    <row r="12997" spans="1:20" x14ac:dyDescent="0.25">
      <c r="A12997">
        <v>1120800716</v>
      </c>
      <c r="B12997">
        <v>119027152</v>
      </c>
      <c r="C12997" t="s">
        <v>82</v>
      </c>
      <c r="D12997" t="s">
        <v>88</v>
      </c>
      <c r="E12997" t="s">
        <v>76</v>
      </c>
      <c r="F12997" s="7">
        <v>43962</v>
      </c>
      <c r="G12997" s="7">
        <v>44203</v>
      </c>
      <c r="H12997" t="s">
        <v>77</v>
      </c>
      <c r="I12997" t="s">
        <v>78</v>
      </c>
      <c r="J12997" s="7">
        <v>45437</v>
      </c>
      <c r="K12997" s="7">
        <v>46087</v>
      </c>
      <c r="L12997" s="7">
        <v>44203</v>
      </c>
      <c r="M12997" t="s">
        <v>77</v>
      </c>
      <c r="N12997" t="s">
        <v>79</v>
      </c>
      <c r="O12997">
        <v>2026</v>
      </c>
      <c r="P12997" s="2">
        <v>2</v>
      </c>
      <c r="Q12997" t="s">
        <v>80</v>
      </c>
      <c r="R12997" s="8">
        <v>46267</v>
      </c>
      <c r="S12997" s="2">
        <v>1</v>
      </c>
      <c r="T12997" s="2" t="s">
        <v>81</v>
      </c>
    </row>
    <row r="12998" spans="1:20" x14ac:dyDescent="0.25">
      <c r="A12998">
        <v>1120801365</v>
      </c>
      <c r="B12998">
        <v>119633007</v>
      </c>
      <c r="C12998" t="s">
        <v>74</v>
      </c>
      <c r="D12998" t="s">
        <v>75</v>
      </c>
      <c r="E12998" t="s">
        <v>76</v>
      </c>
      <c r="F12998" s="7">
        <v>44061</v>
      </c>
      <c r="G12998" s="7">
        <v>44426</v>
      </c>
      <c r="H12998" t="s">
        <v>86</v>
      </c>
      <c r="I12998" t="s">
        <v>87</v>
      </c>
      <c r="J12998" s="7">
        <v>45887</v>
      </c>
      <c r="K12998" s="7">
        <v>46112</v>
      </c>
      <c r="L12998" s="7">
        <v>44426</v>
      </c>
      <c r="M12998" t="s">
        <v>86</v>
      </c>
      <c r="N12998" t="s">
        <v>79</v>
      </c>
      <c r="O12998">
        <v>2026</v>
      </c>
      <c r="P12998" s="2">
        <v>2</v>
      </c>
      <c r="Q12998" t="s">
        <v>80</v>
      </c>
      <c r="R12998" s="8">
        <v>46267</v>
      </c>
      <c r="S12998" s="2">
        <v>1</v>
      </c>
      <c r="T12998" s="2" t="s">
        <v>81</v>
      </c>
    </row>
    <row r="12999" spans="1:20" x14ac:dyDescent="0.25">
      <c r="A12999">
        <v>1120801738</v>
      </c>
      <c r="B12999">
        <v>119817362</v>
      </c>
      <c r="C12999" t="s">
        <v>85</v>
      </c>
      <c r="D12999" t="s">
        <v>75</v>
      </c>
      <c r="E12999" t="s">
        <v>76</v>
      </c>
      <c r="F12999" s="7">
        <v>44100</v>
      </c>
      <c r="G12999" s="7">
        <v>44465</v>
      </c>
      <c r="H12999" t="s">
        <v>86</v>
      </c>
      <c r="I12999" t="s">
        <v>87</v>
      </c>
      <c r="J12999" s="7">
        <v>45972</v>
      </c>
      <c r="K12999" s="7">
        <v>45992</v>
      </c>
      <c r="L12999" s="7">
        <v>44465</v>
      </c>
      <c r="M12999" t="s">
        <v>86</v>
      </c>
      <c r="N12999" t="s">
        <v>79</v>
      </c>
      <c r="O12999">
        <v>2026</v>
      </c>
      <c r="P12999" s="2">
        <v>2</v>
      </c>
      <c r="Q12999" t="s">
        <v>80</v>
      </c>
      <c r="R12999" s="8">
        <v>46267</v>
      </c>
      <c r="S12999" s="2">
        <v>1</v>
      </c>
      <c r="T12999" s="2" t="s">
        <v>81</v>
      </c>
    </row>
    <row r="13000" spans="1:20" x14ac:dyDescent="0.25">
      <c r="A13000">
        <v>1120801755</v>
      </c>
      <c r="B13000">
        <v>119829080</v>
      </c>
      <c r="C13000" t="s">
        <v>93</v>
      </c>
      <c r="D13000" t="s">
        <v>75</v>
      </c>
      <c r="E13000" t="s">
        <v>76</v>
      </c>
      <c r="F13000" s="7">
        <v>44103</v>
      </c>
      <c r="G13000" s="7">
        <v>44468</v>
      </c>
      <c r="H13000" t="s">
        <v>77</v>
      </c>
      <c r="I13000" t="s">
        <v>78</v>
      </c>
      <c r="J13000" s="7">
        <v>45811</v>
      </c>
      <c r="K13000" s="7">
        <v>46126</v>
      </c>
      <c r="L13000" s="7">
        <v>44468</v>
      </c>
      <c r="M13000" t="s">
        <v>77</v>
      </c>
      <c r="N13000" t="s">
        <v>79</v>
      </c>
      <c r="O13000">
        <v>2026</v>
      </c>
      <c r="P13000" s="2">
        <v>2</v>
      </c>
      <c r="Q13000" t="s">
        <v>80</v>
      </c>
      <c r="R13000" s="8">
        <v>46267</v>
      </c>
      <c r="S13000" s="2">
        <v>1</v>
      </c>
      <c r="T13000" s="2" t="s">
        <v>81</v>
      </c>
    </row>
    <row r="13001" spans="1:20" x14ac:dyDescent="0.25">
      <c r="A13001">
        <v>1120802134</v>
      </c>
      <c r="B13001">
        <v>120089330</v>
      </c>
      <c r="C13001" t="s">
        <v>74</v>
      </c>
      <c r="D13001" t="s">
        <v>75</v>
      </c>
      <c r="E13001" t="s">
        <v>76</v>
      </c>
      <c r="F13001" s="7">
        <v>44159</v>
      </c>
      <c r="G13001" s="7">
        <v>44524</v>
      </c>
      <c r="H13001" t="s">
        <v>86</v>
      </c>
      <c r="I13001" t="s">
        <v>87</v>
      </c>
      <c r="J13001" s="7">
        <v>45880</v>
      </c>
      <c r="K13001" s="7">
        <v>44165</v>
      </c>
      <c r="L13001" s="7">
        <v>44524</v>
      </c>
      <c r="M13001" t="s">
        <v>86</v>
      </c>
      <c r="N13001" t="s">
        <v>79</v>
      </c>
      <c r="O13001">
        <v>2026</v>
      </c>
      <c r="P13001" s="2">
        <v>2</v>
      </c>
      <c r="Q13001" t="s">
        <v>80</v>
      </c>
      <c r="R13001" s="8">
        <v>46267</v>
      </c>
      <c r="S13001" s="2">
        <v>1</v>
      </c>
      <c r="T13001" s="2" t="s">
        <v>81</v>
      </c>
    </row>
    <row r="13002" spans="1:20" x14ac:dyDescent="0.25">
      <c r="A13002">
        <v>1120802242</v>
      </c>
      <c r="B13002">
        <v>120594812</v>
      </c>
      <c r="C13002" t="s">
        <v>82</v>
      </c>
      <c r="D13002" t="s">
        <v>75</v>
      </c>
      <c r="E13002" t="s">
        <v>76</v>
      </c>
      <c r="F13002" s="7">
        <v>44258</v>
      </c>
      <c r="G13002" s="7">
        <v>46084</v>
      </c>
      <c r="H13002" t="s">
        <v>77</v>
      </c>
      <c r="I13002" t="s">
        <v>78</v>
      </c>
      <c r="J13002" s="7">
        <v>44842</v>
      </c>
      <c r="K13002" s="7">
        <v>45980</v>
      </c>
      <c r="L13002" s="7">
        <v>46084</v>
      </c>
      <c r="M13002" t="s">
        <v>77</v>
      </c>
      <c r="N13002" t="s">
        <v>92</v>
      </c>
      <c r="O13002">
        <v>2026</v>
      </c>
      <c r="P13002" s="2">
        <v>2</v>
      </c>
      <c r="Q13002" t="s">
        <v>80</v>
      </c>
      <c r="R13002" s="8">
        <v>46267</v>
      </c>
      <c r="S13002" s="2">
        <v>1</v>
      </c>
      <c r="T13002" s="2" t="s">
        <v>81</v>
      </c>
    </row>
    <row r="13003" spans="1:20" x14ac:dyDescent="0.25">
      <c r="A13003">
        <v>1120802286</v>
      </c>
      <c r="B13003">
        <v>120717533</v>
      </c>
      <c r="C13003" t="s">
        <v>82</v>
      </c>
      <c r="D13003" t="s">
        <v>83</v>
      </c>
      <c r="E13003" t="s">
        <v>76</v>
      </c>
      <c r="F13003" s="7">
        <v>44286</v>
      </c>
      <c r="G13003" s="7">
        <v>44469</v>
      </c>
      <c r="H13003" t="s">
        <v>77</v>
      </c>
      <c r="I13003" t="s">
        <v>84</v>
      </c>
      <c r="J13003" s="7">
        <v>45495</v>
      </c>
      <c r="K13003" s="7">
        <v>45551</v>
      </c>
      <c r="L13003" s="7">
        <v>44469</v>
      </c>
      <c r="M13003" t="s">
        <v>77</v>
      </c>
      <c r="N13003" t="s">
        <v>79</v>
      </c>
      <c r="O13003">
        <v>2026</v>
      </c>
      <c r="P13003" s="2">
        <v>2</v>
      </c>
      <c r="Q13003" t="s">
        <v>80</v>
      </c>
      <c r="R13003" s="8">
        <v>46267</v>
      </c>
      <c r="S13003" s="2">
        <v>1</v>
      </c>
      <c r="T13003" s="2" t="s">
        <v>81</v>
      </c>
    </row>
    <row r="13004" spans="1:20" x14ac:dyDescent="0.25">
      <c r="A13004">
        <v>1120802549</v>
      </c>
      <c r="B13004">
        <v>121317768</v>
      </c>
      <c r="C13004" t="s">
        <v>82</v>
      </c>
      <c r="D13004" t="s">
        <v>83</v>
      </c>
      <c r="E13004" t="s">
        <v>76</v>
      </c>
      <c r="F13004" s="7">
        <v>44327</v>
      </c>
      <c r="G13004" s="7">
        <v>46153</v>
      </c>
      <c r="H13004" t="s">
        <v>86</v>
      </c>
      <c r="I13004" t="s">
        <v>87</v>
      </c>
      <c r="J13004" s="7">
        <v>46175</v>
      </c>
      <c r="K13004" s="7">
        <v>45747</v>
      </c>
      <c r="L13004" s="7">
        <v>46153</v>
      </c>
      <c r="M13004" t="s">
        <v>86</v>
      </c>
      <c r="N13004" t="s">
        <v>79</v>
      </c>
      <c r="O13004">
        <v>2026</v>
      </c>
      <c r="P13004" s="2">
        <v>2</v>
      </c>
      <c r="Q13004" t="s">
        <v>80</v>
      </c>
      <c r="R13004" s="8">
        <v>46267</v>
      </c>
      <c r="S13004" s="2">
        <v>1</v>
      </c>
      <c r="T13004" s="2" t="s">
        <v>81</v>
      </c>
    </row>
    <row r="13005" spans="1:20" x14ac:dyDescent="0.25">
      <c r="A13005">
        <v>1120802590</v>
      </c>
      <c r="B13005">
        <v>121350064</v>
      </c>
      <c r="C13005" t="s">
        <v>85</v>
      </c>
      <c r="D13005" t="s">
        <v>88</v>
      </c>
      <c r="E13005" t="s">
        <v>76</v>
      </c>
      <c r="F13005" s="7">
        <v>44334</v>
      </c>
      <c r="G13005" s="7">
        <v>46160</v>
      </c>
      <c r="H13005" t="s">
        <v>86</v>
      </c>
      <c r="I13005" t="s">
        <v>87</v>
      </c>
      <c r="J13005" s="7">
        <v>45533</v>
      </c>
      <c r="K13005" s="7">
        <v>45097</v>
      </c>
      <c r="L13005" s="7">
        <v>46160</v>
      </c>
      <c r="M13005" t="s">
        <v>86</v>
      </c>
      <c r="N13005" t="s">
        <v>79</v>
      </c>
      <c r="O13005">
        <v>2026</v>
      </c>
      <c r="P13005" s="2">
        <v>2</v>
      </c>
      <c r="Q13005" t="s">
        <v>80</v>
      </c>
      <c r="R13005" s="8">
        <v>46267</v>
      </c>
      <c r="S13005" s="2">
        <v>1</v>
      </c>
      <c r="T13005" s="2" t="s">
        <v>81</v>
      </c>
    </row>
    <row r="13006" spans="1:20" x14ac:dyDescent="0.25">
      <c r="A13006">
        <v>1120802774</v>
      </c>
      <c r="B13006">
        <v>121601033</v>
      </c>
      <c r="C13006" t="s">
        <v>74</v>
      </c>
      <c r="D13006" t="s">
        <v>75</v>
      </c>
      <c r="E13006" t="s">
        <v>76</v>
      </c>
      <c r="F13006" s="7">
        <v>44372</v>
      </c>
      <c r="G13006" s="7">
        <v>44737</v>
      </c>
      <c r="H13006" t="s">
        <v>77</v>
      </c>
      <c r="I13006" t="s">
        <v>78</v>
      </c>
      <c r="J13006" s="7"/>
      <c r="K13006" s="7">
        <v>44540</v>
      </c>
      <c r="L13006" s="7">
        <v>44737</v>
      </c>
      <c r="M13006" t="s">
        <v>77</v>
      </c>
      <c r="N13006"/>
      <c r="O13006">
        <v>2026</v>
      </c>
      <c r="P13006" s="2">
        <v>2</v>
      </c>
      <c r="Q13006" t="s">
        <v>80</v>
      </c>
      <c r="R13006" s="8">
        <v>46267</v>
      </c>
      <c r="S13006" s="2">
        <v>1</v>
      </c>
      <c r="T13006" s="2" t="s">
        <v>81</v>
      </c>
    </row>
    <row r="13007" spans="1:20" x14ac:dyDescent="0.25">
      <c r="A13007">
        <v>1120802844</v>
      </c>
      <c r="B13007">
        <v>121660715</v>
      </c>
      <c r="C13007" t="s">
        <v>90</v>
      </c>
      <c r="D13007" t="s">
        <v>88</v>
      </c>
      <c r="E13007" t="s">
        <v>76</v>
      </c>
      <c r="F13007" s="7">
        <v>44380</v>
      </c>
      <c r="G13007" s="7">
        <v>44745</v>
      </c>
      <c r="H13007" t="s">
        <v>77</v>
      </c>
      <c r="I13007" t="s">
        <v>78</v>
      </c>
      <c r="J13007" s="7">
        <v>45488</v>
      </c>
      <c r="K13007" s="7">
        <v>45547</v>
      </c>
      <c r="L13007" s="7">
        <v>44745</v>
      </c>
      <c r="M13007" t="s">
        <v>77</v>
      </c>
      <c r="N13007" t="s">
        <v>79</v>
      </c>
      <c r="O13007">
        <v>2026</v>
      </c>
      <c r="P13007" s="2">
        <v>2</v>
      </c>
      <c r="Q13007" t="s">
        <v>80</v>
      </c>
      <c r="R13007" s="8">
        <v>46267</v>
      </c>
      <c r="S13007" s="2">
        <v>1</v>
      </c>
      <c r="T13007" s="2" t="s">
        <v>81</v>
      </c>
    </row>
    <row r="13008" spans="1:20" x14ac:dyDescent="0.25">
      <c r="A13008">
        <v>1120802999</v>
      </c>
      <c r="B13008">
        <v>121737624</v>
      </c>
      <c r="C13008" t="s">
        <v>82</v>
      </c>
      <c r="D13008" t="s">
        <v>88</v>
      </c>
      <c r="E13008" t="s">
        <v>76</v>
      </c>
      <c r="F13008" s="7">
        <v>44392</v>
      </c>
      <c r="G13008" s="7">
        <v>44757</v>
      </c>
      <c r="H13008" t="s">
        <v>77</v>
      </c>
      <c r="I13008" t="s">
        <v>78</v>
      </c>
      <c r="J13008" s="7">
        <v>45437</v>
      </c>
      <c r="K13008" s="7">
        <v>45694</v>
      </c>
      <c r="L13008" s="7">
        <v>44757</v>
      </c>
      <c r="M13008" t="s">
        <v>77</v>
      </c>
      <c r="N13008" t="s">
        <v>79</v>
      </c>
      <c r="O13008">
        <v>2026</v>
      </c>
      <c r="P13008" s="2">
        <v>2</v>
      </c>
      <c r="Q13008" t="s">
        <v>80</v>
      </c>
      <c r="R13008" s="8">
        <v>46267</v>
      </c>
      <c r="S13008" s="2">
        <v>1</v>
      </c>
      <c r="T13008" s="2" t="s">
        <v>81</v>
      </c>
    </row>
    <row r="13009" spans="1:20" x14ac:dyDescent="0.25">
      <c r="A13009">
        <v>1120803379</v>
      </c>
      <c r="B13009">
        <v>121906006</v>
      </c>
      <c r="C13009" t="s">
        <v>74</v>
      </c>
      <c r="D13009" t="s">
        <v>75</v>
      </c>
      <c r="E13009" t="s">
        <v>76</v>
      </c>
      <c r="F13009" s="7">
        <v>44424</v>
      </c>
      <c r="G13009" s="7">
        <v>44789</v>
      </c>
      <c r="H13009" t="s">
        <v>86</v>
      </c>
      <c r="I13009" t="s">
        <v>87</v>
      </c>
      <c r="J13009" s="7">
        <v>46097</v>
      </c>
      <c r="K13009" s="7">
        <v>46103</v>
      </c>
      <c r="L13009" s="7">
        <v>44789</v>
      </c>
      <c r="M13009" t="s">
        <v>86</v>
      </c>
      <c r="N13009" t="s">
        <v>79</v>
      </c>
      <c r="O13009">
        <v>2026</v>
      </c>
      <c r="P13009" s="2">
        <v>2</v>
      </c>
      <c r="Q13009" t="s">
        <v>80</v>
      </c>
      <c r="R13009" s="8">
        <v>46267</v>
      </c>
      <c r="S13009" s="2">
        <v>1</v>
      </c>
      <c r="T13009" s="2" t="s">
        <v>81</v>
      </c>
    </row>
    <row r="13010" spans="1:20" x14ac:dyDescent="0.25">
      <c r="A13010">
        <v>1120806316</v>
      </c>
      <c r="B13010">
        <v>124057621</v>
      </c>
      <c r="C13010" t="s">
        <v>74</v>
      </c>
      <c r="D13010" t="s">
        <v>83</v>
      </c>
      <c r="E13010" t="s">
        <v>76</v>
      </c>
      <c r="F13010" s="7">
        <v>44753</v>
      </c>
      <c r="G13010" s="7">
        <v>44937</v>
      </c>
      <c r="H13010" t="s">
        <v>77</v>
      </c>
      <c r="I13010" t="s">
        <v>84</v>
      </c>
      <c r="J13010" s="7">
        <v>45607</v>
      </c>
      <c r="K13010" s="7">
        <v>46188</v>
      </c>
      <c r="L13010" s="7">
        <v>44937</v>
      </c>
      <c r="M13010" t="s">
        <v>77</v>
      </c>
      <c r="N13010" t="s">
        <v>79</v>
      </c>
      <c r="O13010">
        <v>2026</v>
      </c>
      <c r="P13010" s="2">
        <v>2</v>
      </c>
      <c r="Q13010" t="s">
        <v>80</v>
      </c>
      <c r="R13010" s="8">
        <v>46267</v>
      </c>
      <c r="S13010" s="2">
        <v>1</v>
      </c>
      <c r="T13010" s="2" t="s">
        <v>81</v>
      </c>
    </row>
    <row r="13011" spans="1:20" x14ac:dyDescent="0.25">
      <c r="A13011">
        <v>1120807440</v>
      </c>
      <c r="B13011">
        <v>124483380</v>
      </c>
      <c r="C13011" t="s">
        <v>94</v>
      </c>
      <c r="D13011" t="s">
        <v>75</v>
      </c>
      <c r="E13011" t="s">
        <v>76</v>
      </c>
      <c r="F13011" s="7">
        <v>44814</v>
      </c>
      <c r="G13011" s="7">
        <v>44995</v>
      </c>
      <c r="H13011" t="s">
        <v>77</v>
      </c>
      <c r="I13011" t="s">
        <v>78</v>
      </c>
      <c r="J13011" s="7"/>
      <c r="K13011" s="7">
        <v>45446</v>
      </c>
      <c r="L13011" s="7">
        <v>44995</v>
      </c>
      <c r="M13011" t="s">
        <v>77</v>
      </c>
      <c r="N13011"/>
      <c r="O13011">
        <v>2026</v>
      </c>
      <c r="P13011" s="2">
        <v>2</v>
      </c>
      <c r="Q13011" t="s">
        <v>80</v>
      </c>
      <c r="R13011" s="8">
        <v>46267</v>
      </c>
      <c r="S13011" s="2">
        <v>1</v>
      </c>
      <c r="T13011" s="2" t="s">
        <v>81</v>
      </c>
    </row>
    <row r="13012" spans="1:20" x14ac:dyDescent="0.25">
      <c r="A13012">
        <v>1120807729</v>
      </c>
      <c r="B13012">
        <v>124583857</v>
      </c>
      <c r="C13012" t="s">
        <v>74</v>
      </c>
      <c r="D13012" t="s">
        <v>75</v>
      </c>
      <c r="E13012" t="s">
        <v>76</v>
      </c>
      <c r="F13012" s="7">
        <v>44832</v>
      </c>
      <c r="G13012" s="7">
        <v>45197</v>
      </c>
      <c r="H13012" t="s">
        <v>86</v>
      </c>
      <c r="I13012" t="s">
        <v>87</v>
      </c>
      <c r="J13012" s="7">
        <v>45951</v>
      </c>
      <c r="K13012" s="7">
        <v>46079</v>
      </c>
      <c r="L13012" s="7">
        <v>45197</v>
      </c>
      <c r="M13012" t="s">
        <v>86</v>
      </c>
      <c r="N13012" t="s">
        <v>79</v>
      </c>
      <c r="O13012">
        <v>2026</v>
      </c>
      <c r="P13012" s="2">
        <v>2</v>
      </c>
      <c r="Q13012" t="s">
        <v>80</v>
      </c>
      <c r="R13012" s="8">
        <v>46267</v>
      </c>
      <c r="S13012" s="2">
        <v>1</v>
      </c>
      <c r="T13012" s="2" t="s">
        <v>81</v>
      </c>
    </row>
    <row r="13013" spans="1:20" x14ac:dyDescent="0.25">
      <c r="A13013">
        <v>1120807994</v>
      </c>
      <c r="B13013">
        <v>124712195</v>
      </c>
      <c r="C13013" t="s">
        <v>91</v>
      </c>
      <c r="D13013" t="s">
        <v>75</v>
      </c>
      <c r="E13013" t="s">
        <v>76</v>
      </c>
      <c r="F13013" s="7">
        <v>44848</v>
      </c>
      <c r="G13013" s="7">
        <v>45213</v>
      </c>
      <c r="H13013" t="s">
        <v>77</v>
      </c>
      <c r="I13013" t="s">
        <v>78</v>
      </c>
      <c r="J13013" s="7">
        <v>46145</v>
      </c>
      <c r="K13013" s="7">
        <v>46112</v>
      </c>
      <c r="L13013" s="7">
        <v>45213</v>
      </c>
      <c r="M13013" t="s">
        <v>77</v>
      </c>
      <c r="N13013" t="s">
        <v>79</v>
      </c>
      <c r="O13013">
        <v>2026</v>
      </c>
      <c r="P13013" s="2">
        <v>2</v>
      </c>
      <c r="Q13013" t="s">
        <v>80</v>
      </c>
      <c r="R13013" s="8">
        <v>46267</v>
      </c>
      <c r="S13013" s="2">
        <v>1</v>
      </c>
      <c r="T13013" s="2" t="s">
        <v>81</v>
      </c>
    </row>
    <row r="13014" spans="1:20" x14ac:dyDescent="0.25">
      <c r="A13014">
        <v>1120808609</v>
      </c>
      <c r="B13014">
        <v>125930245</v>
      </c>
      <c r="C13014" t="s">
        <v>85</v>
      </c>
      <c r="D13014" t="s">
        <v>88</v>
      </c>
      <c r="E13014" t="s">
        <v>76</v>
      </c>
      <c r="F13014" s="7">
        <v>45032</v>
      </c>
      <c r="G13014" s="7">
        <v>45398</v>
      </c>
      <c r="H13014" t="s">
        <v>86</v>
      </c>
      <c r="I13014" t="s">
        <v>87</v>
      </c>
      <c r="J13014" s="7">
        <v>46175</v>
      </c>
      <c r="K13014" s="7">
        <v>45033</v>
      </c>
      <c r="L13014" s="7">
        <v>45398</v>
      </c>
      <c r="M13014" t="s">
        <v>86</v>
      </c>
      <c r="N13014" t="s">
        <v>79</v>
      </c>
      <c r="O13014">
        <v>2026</v>
      </c>
      <c r="P13014" s="2">
        <v>2</v>
      </c>
      <c r="Q13014" t="s">
        <v>80</v>
      </c>
      <c r="R13014" s="8">
        <v>46267</v>
      </c>
      <c r="S13014" s="2">
        <v>1</v>
      </c>
      <c r="T13014" s="2" t="s">
        <v>81</v>
      </c>
    </row>
    <row r="13015" spans="1:20" x14ac:dyDescent="0.25">
      <c r="A13015">
        <v>1120808813</v>
      </c>
      <c r="B13015">
        <v>126021027</v>
      </c>
      <c r="C13015" t="s">
        <v>96</v>
      </c>
      <c r="D13015" t="s">
        <v>88</v>
      </c>
      <c r="E13015" t="s">
        <v>76</v>
      </c>
      <c r="F13015" s="7">
        <v>45045</v>
      </c>
      <c r="G13015" s="7">
        <v>45411</v>
      </c>
      <c r="H13015" t="s">
        <v>77</v>
      </c>
      <c r="I13015" t="s">
        <v>78</v>
      </c>
      <c r="J13015" s="7">
        <v>46203</v>
      </c>
      <c r="K13015" s="7">
        <v>45425</v>
      </c>
      <c r="L13015" s="7">
        <v>45411</v>
      </c>
      <c r="M13015" t="s">
        <v>77</v>
      </c>
      <c r="N13015" t="s">
        <v>79</v>
      </c>
      <c r="O13015">
        <v>2026</v>
      </c>
      <c r="P13015" s="2">
        <v>2</v>
      </c>
      <c r="Q13015" t="s">
        <v>80</v>
      </c>
      <c r="R13015" s="8">
        <v>46267</v>
      </c>
      <c r="S13015" s="2">
        <v>1</v>
      </c>
      <c r="T13015" s="2" t="s">
        <v>81</v>
      </c>
    </row>
    <row r="13016" spans="1:20" x14ac:dyDescent="0.25">
      <c r="A13016">
        <v>1120809463</v>
      </c>
      <c r="B13016">
        <v>126329001</v>
      </c>
      <c r="C13016" t="s">
        <v>82</v>
      </c>
      <c r="D13016" t="s">
        <v>88</v>
      </c>
      <c r="E13016" t="s">
        <v>76</v>
      </c>
      <c r="F13016" s="7">
        <v>45086</v>
      </c>
      <c r="G13016" s="7">
        <v>45452</v>
      </c>
      <c r="H13016" t="s">
        <v>77</v>
      </c>
      <c r="I13016" t="s">
        <v>78</v>
      </c>
      <c r="J13016" s="7">
        <v>45458</v>
      </c>
      <c r="K13016" s="7">
        <v>45962</v>
      </c>
      <c r="L13016" s="7">
        <v>45452</v>
      </c>
      <c r="M13016" t="s">
        <v>77</v>
      </c>
      <c r="N13016" t="s">
        <v>79</v>
      </c>
      <c r="O13016">
        <v>2026</v>
      </c>
      <c r="P13016" s="2">
        <v>2</v>
      </c>
      <c r="Q13016" t="s">
        <v>80</v>
      </c>
      <c r="R13016" s="8">
        <v>46267</v>
      </c>
      <c r="S13016" s="2">
        <v>1</v>
      </c>
      <c r="T13016" s="2" t="s">
        <v>81</v>
      </c>
    </row>
    <row r="13017" spans="1:20" x14ac:dyDescent="0.25">
      <c r="A13017">
        <v>1120809493</v>
      </c>
      <c r="B13017">
        <v>126351277</v>
      </c>
      <c r="C13017" t="s">
        <v>82</v>
      </c>
      <c r="D13017" t="s">
        <v>88</v>
      </c>
      <c r="E13017" t="s">
        <v>76</v>
      </c>
      <c r="F13017" s="7">
        <v>45089</v>
      </c>
      <c r="G13017" s="7">
        <v>45455</v>
      </c>
      <c r="H13017" t="s">
        <v>77</v>
      </c>
      <c r="I13017" t="s">
        <v>84</v>
      </c>
      <c r="J13017" s="7">
        <v>46187</v>
      </c>
      <c r="K13017" s="7">
        <v>45963</v>
      </c>
      <c r="L13017" s="7">
        <v>45455</v>
      </c>
      <c r="M13017" t="s">
        <v>77</v>
      </c>
      <c r="N13017" t="s">
        <v>79</v>
      </c>
      <c r="O13017">
        <v>2026</v>
      </c>
      <c r="P13017" s="2">
        <v>2</v>
      </c>
      <c r="Q13017" t="s">
        <v>80</v>
      </c>
      <c r="R13017" s="8">
        <v>46267</v>
      </c>
      <c r="S13017" s="2">
        <v>1</v>
      </c>
      <c r="T13017" s="2" t="s">
        <v>81</v>
      </c>
    </row>
    <row r="13018" spans="1:20" x14ac:dyDescent="0.25">
      <c r="A13018">
        <v>1120809825</v>
      </c>
      <c r="B13018">
        <v>126492887</v>
      </c>
      <c r="C13018" t="s">
        <v>82</v>
      </c>
      <c r="D13018" t="s">
        <v>88</v>
      </c>
      <c r="E13018" t="s">
        <v>76</v>
      </c>
      <c r="F13018" s="7">
        <v>45108</v>
      </c>
      <c r="G13018" s="7">
        <v>45474</v>
      </c>
      <c r="H13018" t="s">
        <v>77</v>
      </c>
      <c r="I13018" t="s">
        <v>84</v>
      </c>
      <c r="J13018" s="7">
        <v>45733</v>
      </c>
      <c r="K13018" s="7">
        <v>46031</v>
      </c>
      <c r="L13018" s="7">
        <v>45474</v>
      </c>
      <c r="M13018" t="s">
        <v>77</v>
      </c>
      <c r="N13018" t="s">
        <v>79</v>
      </c>
      <c r="O13018">
        <v>2026</v>
      </c>
      <c r="P13018" s="2">
        <v>2</v>
      </c>
      <c r="Q13018" t="s">
        <v>80</v>
      </c>
      <c r="R13018" s="8">
        <v>46267</v>
      </c>
      <c r="S13018" s="2">
        <v>1</v>
      </c>
      <c r="T13018" s="2" t="s">
        <v>81</v>
      </c>
    </row>
    <row r="13019" spans="1:20" x14ac:dyDescent="0.25">
      <c r="A13019">
        <v>1120809826</v>
      </c>
      <c r="B13019">
        <v>126492887</v>
      </c>
      <c r="C13019" t="s">
        <v>82</v>
      </c>
      <c r="D13019" t="s">
        <v>88</v>
      </c>
      <c r="E13019" t="s">
        <v>76</v>
      </c>
      <c r="F13019" s="7">
        <v>45108</v>
      </c>
      <c r="G13019" s="7">
        <v>45474</v>
      </c>
      <c r="H13019" t="s">
        <v>77</v>
      </c>
      <c r="I13019" t="s">
        <v>84</v>
      </c>
      <c r="J13019" s="7">
        <v>45733</v>
      </c>
      <c r="K13019" s="7">
        <v>45623</v>
      </c>
      <c r="L13019" s="7">
        <v>45474</v>
      </c>
      <c r="M13019" t="s">
        <v>77</v>
      </c>
      <c r="N13019" t="s">
        <v>79</v>
      </c>
      <c r="O13019">
        <v>2026</v>
      </c>
      <c r="P13019" s="2">
        <v>2</v>
      </c>
      <c r="Q13019" t="s">
        <v>80</v>
      </c>
      <c r="R13019" s="8">
        <v>46267</v>
      </c>
      <c r="S13019" s="2">
        <v>1</v>
      </c>
      <c r="T13019" s="2" t="s">
        <v>81</v>
      </c>
    </row>
    <row r="13020" spans="1:20" x14ac:dyDescent="0.25">
      <c r="A13020">
        <v>1120809833</v>
      </c>
      <c r="B13020">
        <v>126494204</v>
      </c>
      <c r="C13020" t="s">
        <v>74</v>
      </c>
      <c r="D13020" t="s">
        <v>75</v>
      </c>
      <c r="E13020" t="s">
        <v>76</v>
      </c>
      <c r="F13020" s="7">
        <v>45108</v>
      </c>
      <c r="G13020" s="7">
        <v>45474</v>
      </c>
      <c r="H13020" t="s">
        <v>86</v>
      </c>
      <c r="I13020" t="s">
        <v>87</v>
      </c>
      <c r="J13020" s="7"/>
      <c r="K13020" s="7">
        <v>46043</v>
      </c>
      <c r="L13020" s="7">
        <v>45474</v>
      </c>
      <c r="M13020" t="s">
        <v>86</v>
      </c>
      <c r="N13020"/>
      <c r="O13020">
        <v>2026</v>
      </c>
      <c r="P13020" s="2">
        <v>2</v>
      </c>
      <c r="Q13020" t="s">
        <v>80</v>
      </c>
      <c r="R13020" s="8">
        <v>46267</v>
      </c>
      <c r="S13020" s="2">
        <v>1</v>
      </c>
      <c r="T13020" s="2" t="s">
        <v>81</v>
      </c>
    </row>
    <row r="13021" spans="1:20" x14ac:dyDescent="0.25">
      <c r="A13021">
        <v>1120810055</v>
      </c>
      <c r="B13021">
        <v>126596845</v>
      </c>
      <c r="C13021" t="s">
        <v>82</v>
      </c>
      <c r="D13021" t="s">
        <v>88</v>
      </c>
      <c r="E13021" t="s">
        <v>76</v>
      </c>
      <c r="F13021" s="7">
        <v>45122</v>
      </c>
      <c r="G13021" s="7">
        <v>45488</v>
      </c>
      <c r="H13021" t="s">
        <v>77</v>
      </c>
      <c r="I13021" t="s">
        <v>84</v>
      </c>
      <c r="J13021" s="7">
        <v>45469</v>
      </c>
      <c r="K13021" s="7">
        <v>45457</v>
      </c>
      <c r="L13021" s="7">
        <v>45488</v>
      </c>
      <c r="M13021" t="s">
        <v>77</v>
      </c>
      <c r="N13021" t="s">
        <v>79</v>
      </c>
      <c r="O13021">
        <v>2026</v>
      </c>
      <c r="P13021" s="2">
        <v>2</v>
      </c>
      <c r="Q13021" t="s">
        <v>80</v>
      </c>
      <c r="R13021" s="8">
        <v>46267</v>
      </c>
      <c r="S13021" s="2">
        <v>1</v>
      </c>
      <c r="T13021" s="2" t="s">
        <v>81</v>
      </c>
    </row>
    <row r="13022" spans="1:20" x14ac:dyDescent="0.25">
      <c r="A13022">
        <v>1120810619</v>
      </c>
      <c r="B13022">
        <v>126781113</v>
      </c>
      <c r="C13022" t="s">
        <v>98</v>
      </c>
      <c r="D13022" t="s">
        <v>83</v>
      </c>
      <c r="E13022" t="s">
        <v>76</v>
      </c>
      <c r="F13022" s="7">
        <v>45133</v>
      </c>
      <c r="G13022" s="7">
        <v>45317</v>
      </c>
      <c r="H13022" t="s">
        <v>77</v>
      </c>
      <c r="I13022" t="s">
        <v>84</v>
      </c>
      <c r="J13022" s="7">
        <v>46080</v>
      </c>
      <c r="K13022" s="7">
        <v>45148</v>
      </c>
      <c r="L13022" s="7">
        <v>45317</v>
      </c>
      <c r="M13022" t="s">
        <v>77</v>
      </c>
      <c r="N13022" t="s">
        <v>79</v>
      </c>
      <c r="O13022">
        <v>2026</v>
      </c>
      <c r="P13022" s="2">
        <v>2</v>
      </c>
      <c r="Q13022" t="s">
        <v>80</v>
      </c>
      <c r="R13022" s="8">
        <v>46267</v>
      </c>
      <c r="S13022" s="2">
        <v>1</v>
      </c>
      <c r="T13022" s="2" t="s">
        <v>81</v>
      </c>
    </row>
    <row r="13023" spans="1:20" x14ac:dyDescent="0.25">
      <c r="A13023">
        <v>1120810768</v>
      </c>
      <c r="B13023">
        <v>126853482</v>
      </c>
      <c r="C13023" t="s">
        <v>85</v>
      </c>
      <c r="D13023" t="s">
        <v>88</v>
      </c>
      <c r="E13023" t="s">
        <v>76</v>
      </c>
      <c r="F13023" s="7">
        <v>45155</v>
      </c>
      <c r="G13023" s="7">
        <v>45521</v>
      </c>
      <c r="H13023" t="s">
        <v>77</v>
      </c>
      <c r="I13023" t="s">
        <v>78</v>
      </c>
      <c r="J13023" s="7">
        <v>46131</v>
      </c>
      <c r="K13023" s="7">
        <v>45922</v>
      </c>
      <c r="L13023" s="7">
        <v>45521</v>
      </c>
      <c r="M13023" t="s">
        <v>77</v>
      </c>
      <c r="N13023" t="s">
        <v>79</v>
      </c>
      <c r="O13023">
        <v>2026</v>
      </c>
      <c r="P13023" s="2">
        <v>2</v>
      </c>
      <c r="Q13023" t="s">
        <v>80</v>
      </c>
      <c r="R13023" s="8">
        <v>46267</v>
      </c>
      <c r="S13023" s="2">
        <v>1</v>
      </c>
      <c r="T13023" s="2" t="s">
        <v>81</v>
      </c>
    </row>
    <row r="13024" spans="1:20" x14ac:dyDescent="0.25">
      <c r="A13024">
        <v>1120810914</v>
      </c>
      <c r="B13024">
        <v>126913173</v>
      </c>
      <c r="C13024" t="s">
        <v>85</v>
      </c>
      <c r="D13024" t="s">
        <v>88</v>
      </c>
      <c r="E13024" t="s">
        <v>76</v>
      </c>
      <c r="F13024" s="7">
        <v>45163</v>
      </c>
      <c r="G13024" s="7">
        <v>45529</v>
      </c>
      <c r="H13024" t="s">
        <v>77</v>
      </c>
      <c r="I13024" t="s">
        <v>84</v>
      </c>
      <c r="J13024" s="7">
        <v>45521</v>
      </c>
      <c r="K13024" s="7">
        <v>45744</v>
      </c>
      <c r="L13024" s="7">
        <v>45529</v>
      </c>
      <c r="M13024" t="s">
        <v>77</v>
      </c>
      <c r="N13024" t="s">
        <v>79</v>
      </c>
      <c r="O13024">
        <v>2026</v>
      </c>
      <c r="P13024" s="2">
        <v>2</v>
      </c>
      <c r="Q13024" t="s">
        <v>80</v>
      </c>
      <c r="R13024" s="8">
        <v>46267</v>
      </c>
      <c r="S13024" s="2">
        <v>1</v>
      </c>
      <c r="T13024" s="2" t="s">
        <v>81</v>
      </c>
    </row>
    <row r="13025" spans="1:20" x14ac:dyDescent="0.25">
      <c r="A13025">
        <v>1120811392</v>
      </c>
      <c r="B13025">
        <v>127092231</v>
      </c>
      <c r="C13025" t="s">
        <v>82</v>
      </c>
      <c r="D13025" t="s">
        <v>88</v>
      </c>
      <c r="E13025" t="s">
        <v>76</v>
      </c>
      <c r="F13025" s="7">
        <v>45189</v>
      </c>
      <c r="G13025" s="7">
        <v>45555</v>
      </c>
      <c r="H13025" t="s">
        <v>77</v>
      </c>
      <c r="I13025" t="s">
        <v>84</v>
      </c>
      <c r="J13025" s="7"/>
      <c r="K13025" s="7">
        <v>46106</v>
      </c>
      <c r="L13025" s="7">
        <v>45555</v>
      </c>
      <c r="M13025" t="s">
        <v>77</v>
      </c>
      <c r="N13025"/>
      <c r="O13025">
        <v>2026</v>
      </c>
      <c r="P13025" s="2">
        <v>2</v>
      </c>
      <c r="Q13025" t="s">
        <v>80</v>
      </c>
      <c r="R13025" s="8">
        <v>46267</v>
      </c>
      <c r="S13025" s="2">
        <v>1</v>
      </c>
      <c r="T13025" s="2" t="s">
        <v>81</v>
      </c>
    </row>
    <row r="13026" spans="1:20" x14ac:dyDescent="0.25">
      <c r="A13026">
        <v>1120811495</v>
      </c>
      <c r="B13026">
        <v>127122684</v>
      </c>
      <c r="C13026" t="s">
        <v>74</v>
      </c>
      <c r="D13026" t="s">
        <v>75</v>
      </c>
      <c r="E13026" t="s">
        <v>76</v>
      </c>
      <c r="F13026" s="7">
        <v>45193</v>
      </c>
      <c r="G13026" s="7">
        <v>45559</v>
      </c>
      <c r="H13026" t="s">
        <v>86</v>
      </c>
      <c r="I13026" t="s">
        <v>87</v>
      </c>
      <c r="J13026" s="7"/>
      <c r="K13026" s="7">
        <v>45194</v>
      </c>
      <c r="L13026" s="7">
        <v>45559</v>
      </c>
      <c r="M13026" t="s">
        <v>86</v>
      </c>
      <c r="N13026"/>
      <c r="O13026">
        <v>2026</v>
      </c>
      <c r="P13026" s="2">
        <v>2</v>
      </c>
      <c r="Q13026" t="s">
        <v>80</v>
      </c>
      <c r="R13026" s="8">
        <v>46267</v>
      </c>
      <c r="S13026" s="2">
        <v>1</v>
      </c>
      <c r="T13026" s="2" t="s">
        <v>81</v>
      </c>
    </row>
    <row r="13027" spans="1:20" x14ac:dyDescent="0.25">
      <c r="A13027">
        <v>1120811605</v>
      </c>
      <c r="B13027">
        <v>127155170</v>
      </c>
      <c r="C13027" t="s">
        <v>85</v>
      </c>
      <c r="D13027" t="s">
        <v>88</v>
      </c>
      <c r="E13027" t="s">
        <v>76</v>
      </c>
      <c r="F13027" s="7">
        <v>45197</v>
      </c>
      <c r="G13027" s="7">
        <v>45563</v>
      </c>
      <c r="H13027" t="s">
        <v>77</v>
      </c>
      <c r="I13027" t="s">
        <v>78</v>
      </c>
      <c r="J13027" s="7"/>
      <c r="K13027" s="7">
        <v>46132</v>
      </c>
      <c r="L13027" s="7">
        <v>45563</v>
      </c>
      <c r="M13027" t="s">
        <v>77</v>
      </c>
      <c r="N13027"/>
      <c r="O13027">
        <v>2026</v>
      </c>
      <c r="P13027" s="2">
        <v>2</v>
      </c>
      <c r="Q13027" t="s">
        <v>80</v>
      </c>
      <c r="R13027" s="8">
        <v>46267</v>
      </c>
      <c r="S13027" s="2">
        <v>1</v>
      </c>
      <c r="T13027" s="2" t="s">
        <v>81</v>
      </c>
    </row>
    <row r="13028" spans="1:20" x14ac:dyDescent="0.25">
      <c r="A13028">
        <v>1120812181</v>
      </c>
      <c r="B13028">
        <v>127341079</v>
      </c>
      <c r="C13028" t="s">
        <v>94</v>
      </c>
      <c r="D13028" t="s">
        <v>88</v>
      </c>
      <c r="E13028" t="s">
        <v>76</v>
      </c>
      <c r="F13028" s="7">
        <v>45224</v>
      </c>
      <c r="G13028" s="7">
        <v>47051</v>
      </c>
      <c r="H13028" t="s">
        <v>77</v>
      </c>
      <c r="I13028" t="s">
        <v>84</v>
      </c>
      <c r="J13028" s="7">
        <v>45431</v>
      </c>
      <c r="K13028" s="7">
        <v>45727</v>
      </c>
      <c r="L13028" s="7">
        <v>47051</v>
      </c>
      <c r="M13028" t="s">
        <v>77</v>
      </c>
      <c r="N13028" t="s">
        <v>79</v>
      </c>
      <c r="O13028">
        <v>2026</v>
      </c>
      <c r="P13028" s="2">
        <v>2</v>
      </c>
      <c r="Q13028" t="s">
        <v>80</v>
      </c>
      <c r="R13028" s="8">
        <v>46267</v>
      </c>
      <c r="S13028" s="2">
        <v>1</v>
      </c>
      <c r="T13028" s="2" t="s">
        <v>81</v>
      </c>
    </row>
    <row r="13029" spans="1:20" x14ac:dyDescent="0.25">
      <c r="A13029">
        <v>1120813041</v>
      </c>
      <c r="B13029">
        <v>128529131</v>
      </c>
      <c r="C13029" t="s">
        <v>82</v>
      </c>
      <c r="D13029" t="s">
        <v>88</v>
      </c>
      <c r="E13029" t="s">
        <v>76</v>
      </c>
      <c r="F13029" s="7">
        <v>45391</v>
      </c>
      <c r="G13029" s="7">
        <v>45756</v>
      </c>
      <c r="H13029" t="s">
        <v>77</v>
      </c>
      <c r="I13029" t="s">
        <v>84</v>
      </c>
      <c r="J13029" s="7">
        <v>45777</v>
      </c>
      <c r="K13029" s="7">
        <v>45748</v>
      </c>
      <c r="L13029" s="7">
        <v>45756</v>
      </c>
      <c r="M13029" t="s">
        <v>77</v>
      </c>
      <c r="N13029" t="s">
        <v>79</v>
      </c>
      <c r="O13029">
        <v>2026</v>
      </c>
      <c r="P13029" s="2">
        <v>2</v>
      </c>
      <c r="Q13029" t="s">
        <v>80</v>
      </c>
      <c r="R13029" s="8">
        <v>46267</v>
      </c>
      <c r="S13029" s="2">
        <v>1</v>
      </c>
      <c r="T13029" s="2" t="s">
        <v>81</v>
      </c>
    </row>
    <row r="13030" spans="1:20" x14ac:dyDescent="0.25">
      <c r="A13030">
        <v>1120813177</v>
      </c>
      <c r="B13030">
        <v>128692620</v>
      </c>
      <c r="C13030" t="s">
        <v>85</v>
      </c>
      <c r="D13030" t="s">
        <v>75</v>
      </c>
      <c r="E13030" t="s">
        <v>76</v>
      </c>
      <c r="F13030" s="7">
        <v>45413</v>
      </c>
      <c r="G13030" s="7">
        <v>45593</v>
      </c>
      <c r="H13030" t="s">
        <v>77</v>
      </c>
      <c r="I13030" t="s">
        <v>78</v>
      </c>
      <c r="J13030" s="7">
        <v>45827</v>
      </c>
      <c r="K13030" s="7">
        <v>45443</v>
      </c>
      <c r="L13030" s="7">
        <v>45593</v>
      </c>
      <c r="M13030" t="s">
        <v>77</v>
      </c>
      <c r="N13030" t="s">
        <v>92</v>
      </c>
      <c r="O13030">
        <v>2026</v>
      </c>
      <c r="P13030" s="2">
        <v>2</v>
      </c>
      <c r="Q13030" t="s">
        <v>80</v>
      </c>
      <c r="R13030" s="8">
        <v>46267</v>
      </c>
      <c r="S13030" s="2">
        <v>1</v>
      </c>
      <c r="T13030" s="2" t="s">
        <v>81</v>
      </c>
    </row>
    <row r="13031" spans="1:20" x14ac:dyDescent="0.25">
      <c r="A13031">
        <v>1120813443</v>
      </c>
      <c r="B13031">
        <v>129039808</v>
      </c>
      <c r="C13031" t="s">
        <v>96</v>
      </c>
      <c r="D13031" t="s">
        <v>88</v>
      </c>
      <c r="E13031" t="s">
        <v>76</v>
      </c>
      <c r="F13031" s="7">
        <v>45447</v>
      </c>
      <c r="G13031" s="7">
        <v>45812</v>
      </c>
      <c r="H13031" t="s">
        <v>77</v>
      </c>
      <c r="I13031" t="s">
        <v>78</v>
      </c>
      <c r="J13031" s="7">
        <v>45725</v>
      </c>
      <c r="K13031" s="7">
        <v>45967</v>
      </c>
      <c r="L13031" s="7">
        <v>45812</v>
      </c>
      <c r="M13031" t="s">
        <v>77</v>
      </c>
      <c r="N13031" t="s">
        <v>79</v>
      </c>
      <c r="O13031">
        <v>2026</v>
      </c>
      <c r="P13031" s="2">
        <v>2</v>
      </c>
      <c r="Q13031" t="s">
        <v>80</v>
      </c>
      <c r="R13031" s="8">
        <v>46267</v>
      </c>
      <c r="S13031" s="2">
        <v>1</v>
      </c>
      <c r="T13031" s="2" t="s">
        <v>81</v>
      </c>
    </row>
    <row r="13032" spans="1:20" x14ac:dyDescent="0.25">
      <c r="A13032">
        <v>1120813779</v>
      </c>
      <c r="B13032">
        <v>129252267</v>
      </c>
      <c r="C13032" t="s">
        <v>74</v>
      </c>
      <c r="D13032" t="s">
        <v>75</v>
      </c>
      <c r="E13032" t="s">
        <v>76</v>
      </c>
      <c r="F13032" s="7">
        <v>45492</v>
      </c>
      <c r="G13032" s="7">
        <v>46572</v>
      </c>
      <c r="H13032" t="s">
        <v>86</v>
      </c>
      <c r="I13032" t="s">
        <v>87</v>
      </c>
      <c r="J13032" s="7"/>
      <c r="K13032" s="7">
        <v>46046</v>
      </c>
      <c r="L13032" s="7">
        <v>46572</v>
      </c>
      <c r="M13032" t="s">
        <v>86</v>
      </c>
      <c r="N13032"/>
      <c r="O13032">
        <v>2026</v>
      </c>
      <c r="P13032" s="2">
        <v>2</v>
      </c>
      <c r="Q13032" t="s">
        <v>80</v>
      </c>
      <c r="R13032" s="8">
        <v>46267</v>
      </c>
      <c r="S13032" s="2">
        <v>1</v>
      </c>
      <c r="T13032" s="2" t="s">
        <v>81</v>
      </c>
    </row>
    <row r="13033" spans="1:20" x14ac:dyDescent="0.25">
      <c r="A13033">
        <v>1120815341</v>
      </c>
      <c r="B13033">
        <v>129778846</v>
      </c>
      <c r="C13033" t="s">
        <v>82</v>
      </c>
      <c r="D13033" t="s">
        <v>88</v>
      </c>
      <c r="E13033" t="s">
        <v>76</v>
      </c>
      <c r="F13033" s="7">
        <v>45593</v>
      </c>
      <c r="G13033" s="7">
        <v>47419</v>
      </c>
      <c r="H13033" t="s">
        <v>77</v>
      </c>
      <c r="I13033" t="s">
        <v>78</v>
      </c>
      <c r="J13033" s="7"/>
      <c r="K13033" s="7">
        <v>45616</v>
      </c>
      <c r="L13033" s="7">
        <v>47419</v>
      </c>
      <c r="M13033" t="s">
        <v>77</v>
      </c>
      <c r="N13033"/>
      <c r="O13033">
        <v>2026</v>
      </c>
      <c r="P13033" s="2">
        <v>2</v>
      </c>
      <c r="Q13033" t="s">
        <v>80</v>
      </c>
      <c r="R13033" s="8">
        <v>46267</v>
      </c>
      <c r="S13033" s="2">
        <v>1</v>
      </c>
      <c r="T13033" s="2" t="s">
        <v>81</v>
      </c>
    </row>
    <row r="13034" spans="1:20" x14ac:dyDescent="0.25">
      <c r="A13034">
        <v>1120819164</v>
      </c>
      <c r="B13034">
        <v>110524990</v>
      </c>
      <c r="C13034" t="s">
        <v>74</v>
      </c>
      <c r="D13034" t="s">
        <v>75</v>
      </c>
      <c r="E13034" t="s">
        <v>76</v>
      </c>
      <c r="F13034" s="7">
        <v>42193</v>
      </c>
      <c r="G13034" s="7">
        <v>44020</v>
      </c>
      <c r="H13034" t="s">
        <v>86</v>
      </c>
      <c r="I13034" t="s">
        <v>87</v>
      </c>
      <c r="J13034" s="7">
        <v>45852</v>
      </c>
      <c r="K13034" s="7">
        <v>44155</v>
      </c>
      <c r="L13034" s="7">
        <v>44020</v>
      </c>
      <c r="M13034" t="s">
        <v>86</v>
      </c>
      <c r="N13034" t="s">
        <v>79</v>
      </c>
      <c r="O13034">
        <v>2026</v>
      </c>
      <c r="P13034" s="2">
        <v>2</v>
      </c>
      <c r="Q13034" t="s">
        <v>80</v>
      </c>
      <c r="R13034" s="8">
        <v>46267</v>
      </c>
      <c r="S13034" s="2">
        <v>1</v>
      </c>
      <c r="T13034" s="2" t="s">
        <v>81</v>
      </c>
    </row>
    <row r="13035" spans="1:20" x14ac:dyDescent="0.25">
      <c r="A13035">
        <v>1120819263</v>
      </c>
      <c r="B13035">
        <v>110877794</v>
      </c>
      <c r="C13035" t="s">
        <v>91</v>
      </c>
      <c r="D13035" t="s">
        <v>83</v>
      </c>
      <c r="E13035" t="s">
        <v>76</v>
      </c>
      <c r="F13035" s="7">
        <v>42318</v>
      </c>
      <c r="G13035" s="7">
        <v>44145</v>
      </c>
      <c r="H13035" t="s">
        <v>77</v>
      </c>
      <c r="I13035" t="s">
        <v>89</v>
      </c>
      <c r="J13035" s="7">
        <v>45889</v>
      </c>
      <c r="K13035" s="7">
        <v>43701</v>
      </c>
      <c r="L13035" s="7">
        <v>44145</v>
      </c>
      <c r="M13035" t="s">
        <v>77</v>
      </c>
      <c r="N13035" t="s">
        <v>79</v>
      </c>
      <c r="O13035">
        <v>2026</v>
      </c>
      <c r="P13035" s="2">
        <v>2</v>
      </c>
      <c r="Q13035" t="s">
        <v>80</v>
      </c>
      <c r="R13035" s="8">
        <v>46267</v>
      </c>
      <c r="S13035" s="2">
        <v>1</v>
      </c>
      <c r="T13035" s="2" t="s">
        <v>81</v>
      </c>
    </row>
    <row r="13036" spans="1:20" x14ac:dyDescent="0.25">
      <c r="A13036">
        <v>1120819264</v>
      </c>
      <c r="B13036">
        <v>110877794</v>
      </c>
      <c r="C13036" t="s">
        <v>91</v>
      </c>
      <c r="D13036" t="s">
        <v>83</v>
      </c>
      <c r="E13036" t="s">
        <v>76</v>
      </c>
      <c r="F13036" s="7">
        <v>42318</v>
      </c>
      <c r="G13036" s="7">
        <v>44145</v>
      </c>
      <c r="H13036" t="s">
        <v>77</v>
      </c>
      <c r="I13036" t="s">
        <v>89</v>
      </c>
      <c r="J13036" s="7">
        <v>45889</v>
      </c>
      <c r="K13036" s="7">
        <v>44880</v>
      </c>
      <c r="L13036" s="7">
        <v>44145</v>
      </c>
      <c r="M13036" t="s">
        <v>77</v>
      </c>
      <c r="N13036" t="s">
        <v>79</v>
      </c>
      <c r="O13036">
        <v>2026</v>
      </c>
      <c r="P13036" s="2">
        <v>2</v>
      </c>
      <c r="Q13036" t="s">
        <v>80</v>
      </c>
      <c r="R13036" s="8">
        <v>46267</v>
      </c>
      <c r="S13036" s="2">
        <v>1</v>
      </c>
      <c r="T13036" s="2" t="s">
        <v>81</v>
      </c>
    </row>
    <row r="13037" spans="1:20" x14ac:dyDescent="0.25">
      <c r="A13037">
        <v>1120819756</v>
      </c>
      <c r="B13037">
        <v>112756106</v>
      </c>
      <c r="C13037" t="s">
        <v>82</v>
      </c>
      <c r="D13037" t="s">
        <v>75</v>
      </c>
      <c r="E13037" t="s">
        <v>76</v>
      </c>
      <c r="F13037" s="7">
        <v>42821</v>
      </c>
      <c r="G13037" s="7">
        <v>44604</v>
      </c>
      <c r="H13037" t="s">
        <v>77</v>
      </c>
      <c r="I13037" t="s">
        <v>78</v>
      </c>
      <c r="J13037" s="7">
        <v>44718</v>
      </c>
      <c r="K13037" s="7">
        <v>42838</v>
      </c>
      <c r="L13037" s="7">
        <v>44604</v>
      </c>
      <c r="M13037" t="s">
        <v>77</v>
      </c>
      <c r="N13037" t="s">
        <v>92</v>
      </c>
      <c r="O13037">
        <v>2026</v>
      </c>
      <c r="P13037" s="2">
        <v>2</v>
      </c>
      <c r="Q13037" t="s">
        <v>80</v>
      </c>
      <c r="R13037" s="8">
        <v>46267</v>
      </c>
      <c r="S13037" s="2">
        <v>1</v>
      </c>
      <c r="T13037" s="2" t="s">
        <v>81</v>
      </c>
    </row>
    <row r="13038" spans="1:20" x14ac:dyDescent="0.25">
      <c r="A13038">
        <v>1120819799</v>
      </c>
      <c r="B13038">
        <v>112856196</v>
      </c>
      <c r="C13038" t="s">
        <v>74</v>
      </c>
      <c r="D13038" t="s">
        <v>75</v>
      </c>
      <c r="E13038" t="s">
        <v>76</v>
      </c>
      <c r="F13038" s="7">
        <v>42865</v>
      </c>
      <c r="G13038" s="7">
        <v>44691</v>
      </c>
      <c r="H13038" t="s">
        <v>86</v>
      </c>
      <c r="I13038" t="s">
        <v>87</v>
      </c>
      <c r="J13038" s="7">
        <v>44779</v>
      </c>
      <c r="K13038" s="7">
        <v>42867</v>
      </c>
      <c r="L13038" s="7">
        <v>44691</v>
      </c>
      <c r="M13038" t="s">
        <v>86</v>
      </c>
      <c r="N13038" t="s">
        <v>92</v>
      </c>
      <c r="O13038">
        <v>2026</v>
      </c>
      <c r="P13038" s="2">
        <v>2</v>
      </c>
      <c r="Q13038" t="s">
        <v>80</v>
      </c>
      <c r="R13038" s="8">
        <v>46267</v>
      </c>
      <c r="S13038" s="2">
        <v>1</v>
      </c>
      <c r="T13038" s="2" t="s">
        <v>81</v>
      </c>
    </row>
    <row r="13039" spans="1:20" x14ac:dyDescent="0.25">
      <c r="A13039">
        <v>1120820019</v>
      </c>
      <c r="B13039">
        <v>113779746</v>
      </c>
      <c r="C13039" t="s">
        <v>74</v>
      </c>
      <c r="D13039" t="s">
        <v>83</v>
      </c>
      <c r="E13039" t="s">
        <v>76</v>
      </c>
      <c r="F13039" s="7">
        <v>43040</v>
      </c>
      <c r="G13039" s="7">
        <v>44635</v>
      </c>
      <c r="H13039" t="s">
        <v>77</v>
      </c>
      <c r="I13039" t="s">
        <v>84</v>
      </c>
      <c r="J13039" s="7">
        <v>45455</v>
      </c>
      <c r="K13039" s="7">
        <v>45747</v>
      </c>
      <c r="L13039" s="7">
        <v>44635</v>
      </c>
      <c r="M13039" t="s">
        <v>77</v>
      </c>
      <c r="N13039" t="s">
        <v>79</v>
      </c>
      <c r="O13039">
        <v>2026</v>
      </c>
      <c r="P13039" s="2">
        <v>2</v>
      </c>
      <c r="Q13039" t="s">
        <v>80</v>
      </c>
      <c r="R13039" s="8">
        <v>46267</v>
      </c>
      <c r="S13039" s="2">
        <v>1</v>
      </c>
      <c r="T13039" s="2" t="s">
        <v>81</v>
      </c>
    </row>
    <row r="13040" spans="1:20" x14ac:dyDescent="0.25">
      <c r="A13040">
        <v>1120820104</v>
      </c>
      <c r="B13040">
        <v>114474147</v>
      </c>
      <c r="C13040" t="s">
        <v>91</v>
      </c>
      <c r="D13040" t="s">
        <v>75</v>
      </c>
      <c r="E13040" t="s">
        <v>76</v>
      </c>
      <c r="F13040" s="7">
        <v>43195</v>
      </c>
      <c r="G13040" s="7">
        <v>43987</v>
      </c>
      <c r="H13040" t="s">
        <v>77</v>
      </c>
      <c r="I13040" t="s">
        <v>78</v>
      </c>
      <c r="J13040" s="7">
        <v>44664</v>
      </c>
      <c r="K13040" s="7">
        <v>43892</v>
      </c>
      <c r="L13040" s="7">
        <v>43987</v>
      </c>
      <c r="M13040" t="s">
        <v>77</v>
      </c>
      <c r="N13040" t="s">
        <v>92</v>
      </c>
      <c r="O13040">
        <v>2026</v>
      </c>
      <c r="P13040" s="2">
        <v>2</v>
      </c>
      <c r="Q13040" t="s">
        <v>80</v>
      </c>
      <c r="R13040" s="8">
        <v>46267</v>
      </c>
      <c r="S13040" s="2">
        <v>1</v>
      </c>
      <c r="T13040" s="2" t="s">
        <v>81</v>
      </c>
    </row>
    <row r="13041" spans="1:20" x14ac:dyDescent="0.25">
      <c r="A13041">
        <v>1120820245</v>
      </c>
      <c r="B13041">
        <v>115670909</v>
      </c>
      <c r="C13041" t="s">
        <v>82</v>
      </c>
      <c r="D13041" t="s">
        <v>75</v>
      </c>
      <c r="E13041" t="s">
        <v>76</v>
      </c>
      <c r="F13041" s="7">
        <v>43475</v>
      </c>
      <c r="G13041" s="7">
        <v>45301</v>
      </c>
      <c r="H13041" t="s">
        <v>77</v>
      </c>
      <c r="I13041" t="s">
        <v>78</v>
      </c>
      <c r="J13041" s="7">
        <v>45960</v>
      </c>
      <c r="K13041" s="7">
        <v>43479</v>
      </c>
      <c r="L13041" s="7">
        <v>45301</v>
      </c>
      <c r="M13041" t="s">
        <v>77</v>
      </c>
      <c r="N13041" t="s">
        <v>79</v>
      </c>
      <c r="O13041">
        <v>2026</v>
      </c>
      <c r="P13041" s="2">
        <v>2</v>
      </c>
      <c r="Q13041" t="s">
        <v>80</v>
      </c>
      <c r="R13041" s="8">
        <v>46267</v>
      </c>
      <c r="S13041" s="2">
        <v>1</v>
      </c>
      <c r="T13041" s="2" t="s">
        <v>81</v>
      </c>
    </row>
    <row r="13042" spans="1:20" x14ac:dyDescent="0.25">
      <c r="A13042">
        <v>1120820272</v>
      </c>
      <c r="B13042">
        <v>116616814</v>
      </c>
      <c r="C13042" t="s">
        <v>82</v>
      </c>
      <c r="D13042" t="s">
        <v>88</v>
      </c>
      <c r="E13042" t="s">
        <v>76</v>
      </c>
      <c r="F13042" s="7">
        <v>43523</v>
      </c>
      <c r="G13042" s="7">
        <v>43888</v>
      </c>
      <c r="H13042" t="s">
        <v>77</v>
      </c>
      <c r="I13042" t="s">
        <v>84</v>
      </c>
      <c r="J13042" s="7">
        <v>45803</v>
      </c>
      <c r="K13042" s="7">
        <v>45035</v>
      </c>
      <c r="L13042" s="7">
        <v>43888</v>
      </c>
      <c r="M13042" t="s">
        <v>77</v>
      </c>
      <c r="N13042" t="s">
        <v>79</v>
      </c>
      <c r="O13042">
        <v>2026</v>
      </c>
      <c r="P13042" s="2">
        <v>2</v>
      </c>
      <c r="Q13042" t="s">
        <v>80</v>
      </c>
      <c r="R13042" s="8">
        <v>46267</v>
      </c>
      <c r="S13042" s="2">
        <v>1</v>
      </c>
      <c r="T13042" s="2" t="s">
        <v>81</v>
      </c>
    </row>
    <row r="13043" spans="1:20" x14ac:dyDescent="0.25">
      <c r="A13043">
        <v>1120820279</v>
      </c>
      <c r="B13043">
        <v>116680348</v>
      </c>
      <c r="C13043" t="s">
        <v>93</v>
      </c>
      <c r="D13043" t="s">
        <v>83</v>
      </c>
      <c r="E13043" t="s">
        <v>76</v>
      </c>
      <c r="F13043" s="7">
        <v>43531</v>
      </c>
      <c r="G13043" s="7">
        <v>43715</v>
      </c>
      <c r="H13043" t="s">
        <v>77</v>
      </c>
      <c r="I13043" t="s">
        <v>78</v>
      </c>
      <c r="J13043" s="7">
        <v>45919</v>
      </c>
      <c r="K13043" s="7">
        <v>43667</v>
      </c>
      <c r="L13043" s="7">
        <v>43715</v>
      </c>
      <c r="M13043" t="s">
        <v>77</v>
      </c>
      <c r="N13043" t="s">
        <v>79</v>
      </c>
      <c r="O13043">
        <v>2026</v>
      </c>
      <c r="P13043" s="2">
        <v>2</v>
      </c>
      <c r="Q13043" t="s">
        <v>80</v>
      </c>
      <c r="R13043" s="8">
        <v>46267</v>
      </c>
      <c r="S13043" s="2">
        <v>1</v>
      </c>
      <c r="T13043" s="2" t="s">
        <v>81</v>
      </c>
    </row>
    <row r="13044" spans="1:20" x14ac:dyDescent="0.25">
      <c r="A13044">
        <v>1120820290</v>
      </c>
      <c r="B13044">
        <v>116709419</v>
      </c>
      <c r="C13044" t="s">
        <v>82</v>
      </c>
      <c r="D13044" t="s">
        <v>83</v>
      </c>
      <c r="E13044" t="s">
        <v>76</v>
      </c>
      <c r="F13044" s="7">
        <v>43535</v>
      </c>
      <c r="G13044" s="7">
        <v>43715</v>
      </c>
      <c r="H13044" t="s">
        <v>77</v>
      </c>
      <c r="I13044" t="s">
        <v>78</v>
      </c>
      <c r="J13044" s="7">
        <v>45941</v>
      </c>
      <c r="K13044" s="7">
        <v>45748</v>
      </c>
      <c r="L13044" s="7">
        <v>43715</v>
      </c>
      <c r="M13044" t="s">
        <v>77</v>
      </c>
      <c r="N13044" t="s">
        <v>79</v>
      </c>
      <c r="O13044">
        <v>2026</v>
      </c>
      <c r="P13044" s="2">
        <v>2</v>
      </c>
      <c r="Q13044" t="s">
        <v>80</v>
      </c>
      <c r="R13044" s="8">
        <v>46267</v>
      </c>
      <c r="S13044" s="2">
        <v>1</v>
      </c>
      <c r="T13044" s="2" t="s">
        <v>81</v>
      </c>
    </row>
    <row r="13045" spans="1:20" x14ac:dyDescent="0.25">
      <c r="A13045">
        <v>1120820366</v>
      </c>
      <c r="B13045">
        <v>116842158</v>
      </c>
      <c r="C13045" t="s">
        <v>91</v>
      </c>
      <c r="D13045" t="s">
        <v>88</v>
      </c>
      <c r="E13045" t="s">
        <v>76</v>
      </c>
      <c r="F13045" s="7">
        <v>43550</v>
      </c>
      <c r="G13045" s="7">
        <v>43916</v>
      </c>
      <c r="H13045" t="s">
        <v>77</v>
      </c>
      <c r="I13045" t="s">
        <v>78</v>
      </c>
      <c r="J13045" s="7">
        <v>45826</v>
      </c>
      <c r="K13045" s="7">
        <v>45511</v>
      </c>
      <c r="L13045" s="7">
        <v>43916</v>
      </c>
      <c r="M13045" t="s">
        <v>77</v>
      </c>
      <c r="N13045" t="s">
        <v>92</v>
      </c>
      <c r="O13045">
        <v>2026</v>
      </c>
      <c r="P13045" s="2">
        <v>2</v>
      </c>
      <c r="Q13045" t="s">
        <v>80</v>
      </c>
      <c r="R13045" s="8">
        <v>46267</v>
      </c>
      <c r="S13045" s="2">
        <v>1</v>
      </c>
      <c r="T13045" s="2" t="s">
        <v>81</v>
      </c>
    </row>
    <row r="13046" spans="1:20" x14ac:dyDescent="0.25">
      <c r="A13046">
        <v>1120820417</v>
      </c>
      <c r="B13046">
        <v>116937671</v>
      </c>
      <c r="C13046" t="s">
        <v>82</v>
      </c>
      <c r="D13046" t="s">
        <v>83</v>
      </c>
      <c r="E13046" t="s">
        <v>76</v>
      </c>
      <c r="F13046" s="7">
        <v>43557</v>
      </c>
      <c r="G13046" s="7">
        <v>43740</v>
      </c>
      <c r="H13046" t="s">
        <v>77</v>
      </c>
      <c r="I13046" t="s">
        <v>78</v>
      </c>
      <c r="J13046" s="7">
        <v>46000</v>
      </c>
      <c r="K13046" s="7">
        <v>45748</v>
      </c>
      <c r="L13046" s="7">
        <v>43740</v>
      </c>
      <c r="M13046" t="s">
        <v>77</v>
      </c>
      <c r="N13046" t="s">
        <v>79</v>
      </c>
      <c r="O13046">
        <v>2026</v>
      </c>
      <c r="P13046" s="2">
        <v>2</v>
      </c>
      <c r="Q13046" t="s">
        <v>80</v>
      </c>
      <c r="R13046" s="8">
        <v>46267</v>
      </c>
      <c r="S13046" s="2">
        <v>1</v>
      </c>
      <c r="T13046" s="2" t="s">
        <v>81</v>
      </c>
    </row>
    <row r="13047" spans="1:20" x14ac:dyDescent="0.25">
      <c r="A13047">
        <v>1120820443</v>
      </c>
      <c r="B13047">
        <v>116972904</v>
      </c>
      <c r="C13047" t="s">
        <v>82</v>
      </c>
      <c r="D13047" t="s">
        <v>88</v>
      </c>
      <c r="E13047" t="s">
        <v>76</v>
      </c>
      <c r="F13047" s="7">
        <v>43562</v>
      </c>
      <c r="G13047" s="7">
        <v>43928</v>
      </c>
      <c r="H13047" t="s">
        <v>77</v>
      </c>
      <c r="I13047" t="s">
        <v>78</v>
      </c>
      <c r="J13047" s="7">
        <v>45872</v>
      </c>
      <c r="K13047" s="7">
        <v>46056</v>
      </c>
      <c r="L13047" s="7">
        <v>43928</v>
      </c>
      <c r="M13047" t="s">
        <v>77</v>
      </c>
      <c r="N13047" t="s">
        <v>79</v>
      </c>
      <c r="O13047">
        <v>2026</v>
      </c>
      <c r="P13047" s="2">
        <v>2</v>
      </c>
      <c r="Q13047" t="s">
        <v>80</v>
      </c>
      <c r="R13047" s="8">
        <v>46267</v>
      </c>
      <c r="S13047" s="2">
        <v>1</v>
      </c>
      <c r="T13047" s="2" t="s">
        <v>81</v>
      </c>
    </row>
    <row r="13048" spans="1:20" x14ac:dyDescent="0.25">
      <c r="A13048">
        <v>1120820445</v>
      </c>
      <c r="B13048">
        <v>116973642</v>
      </c>
      <c r="C13048" t="s">
        <v>82</v>
      </c>
      <c r="D13048" t="s">
        <v>83</v>
      </c>
      <c r="E13048" t="s">
        <v>76</v>
      </c>
      <c r="F13048" s="7">
        <v>43562</v>
      </c>
      <c r="G13048" s="7">
        <v>43742</v>
      </c>
      <c r="H13048" t="s">
        <v>77</v>
      </c>
      <c r="I13048" t="s">
        <v>78</v>
      </c>
      <c r="J13048" s="7">
        <v>45591</v>
      </c>
      <c r="K13048" s="7">
        <v>45748</v>
      </c>
      <c r="L13048" s="7">
        <v>43742</v>
      </c>
      <c r="M13048" t="s">
        <v>77</v>
      </c>
      <c r="N13048" t="s">
        <v>79</v>
      </c>
      <c r="O13048">
        <v>2026</v>
      </c>
      <c r="P13048" s="2">
        <v>2</v>
      </c>
      <c r="Q13048" t="s">
        <v>80</v>
      </c>
      <c r="R13048" s="8">
        <v>46267</v>
      </c>
      <c r="S13048" s="2">
        <v>1</v>
      </c>
      <c r="T13048" s="2" t="s">
        <v>81</v>
      </c>
    </row>
    <row r="13049" spans="1:20" x14ac:dyDescent="0.25">
      <c r="A13049">
        <v>1120820460</v>
      </c>
      <c r="B13049">
        <v>116985971</v>
      </c>
      <c r="C13049" t="s">
        <v>85</v>
      </c>
      <c r="D13049" t="s">
        <v>83</v>
      </c>
      <c r="E13049" t="s">
        <v>76</v>
      </c>
      <c r="F13049" s="7">
        <v>43564</v>
      </c>
      <c r="G13049" s="7">
        <v>43747</v>
      </c>
      <c r="H13049" t="s">
        <v>77</v>
      </c>
      <c r="I13049" t="s">
        <v>78</v>
      </c>
      <c r="J13049" s="7">
        <v>45845</v>
      </c>
      <c r="K13049" s="7">
        <v>45836</v>
      </c>
      <c r="L13049" s="7">
        <v>43747</v>
      </c>
      <c r="M13049" t="s">
        <v>77</v>
      </c>
      <c r="N13049" t="s">
        <v>79</v>
      </c>
      <c r="O13049">
        <v>2026</v>
      </c>
      <c r="P13049" s="2">
        <v>2</v>
      </c>
      <c r="Q13049" t="s">
        <v>80</v>
      </c>
      <c r="R13049" s="8">
        <v>46267</v>
      </c>
      <c r="S13049" s="2">
        <v>1</v>
      </c>
      <c r="T13049" s="2" t="s">
        <v>81</v>
      </c>
    </row>
    <row r="13050" spans="1:20" x14ac:dyDescent="0.25">
      <c r="A13050">
        <v>1120820461</v>
      </c>
      <c r="B13050">
        <v>116985971</v>
      </c>
      <c r="C13050" t="s">
        <v>85</v>
      </c>
      <c r="D13050" t="s">
        <v>83</v>
      </c>
      <c r="E13050" t="s">
        <v>76</v>
      </c>
      <c r="F13050" s="7">
        <v>43564</v>
      </c>
      <c r="G13050" s="7">
        <v>43747</v>
      </c>
      <c r="H13050" t="s">
        <v>77</v>
      </c>
      <c r="I13050" t="s">
        <v>78</v>
      </c>
      <c r="J13050" s="7">
        <v>45845</v>
      </c>
      <c r="K13050" s="7">
        <v>43585</v>
      </c>
      <c r="L13050" s="7">
        <v>43747</v>
      </c>
      <c r="M13050" t="s">
        <v>77</v>
      </c>
      <c r="N13050" t="s">
        <v>79</v>
      </c>
      <c r="O13050">
        <v>2026</v>
      </c>
      <c r="P13050" s="2">
        <v>2</v>
      </c>
      <c r="Q13050" t="s">
        <v>80</v>
      </c>
      <c r="R13050" s="8">
        <v>46267</v>
      </c>
      <c r="S13050" s="2">
        <v>1</v>
      </c>
      <c r="T13050" s="2" t="s">
        <v>81</v>
      </c>
    </row>
    <row r="13051" spans="1:20" x14ac:dyDescent="0.25">
      <c r="A13051">
        <v>1120820495</v>
      </c>
      <c r="B13051">
        <v>117024286</v>
      </c>
      <c r="C13051" t="s">
        <v>82</v>
      </c>
      <c r="D13051" t="s">
        <v>88</v>
      </c>
      <c r="E13051" t="s">
        <v>76</v>
      </c>
      <c r="F13051" s="7">
        <v>43568</v>
      </c>
      <c r="G13051" s="7">
        <v>43934</v>
      </c>
      <c r="H13051" t="s">
        <v>77</v>
      </c>
      <c r="I13051" t="s">
        <v>78</v>
      </c>
      <c r="J13051" s="7">
        <v>45530</v>
      </c>
      <c r="K13051" s="7">
        <v>45425</v>
      </c>
      <c r="L13051" s="7">
        <v>43934</v>
      </c>
      <c r="M13051" t="s">
        <v>77</v>
      </c>
      <c r="N13051" t="s">
        <v>79</v>
      </c>
      <c r="O13051">
        <v>2026</v>
      </c>
      <c r="P13051" s="2">
        <v>2</v>
      </c>
      <c r="Q13051" t="s">
        <v>80</v>
      </c>
      <c r="R13051" s="8">
        <v>46267</v>
      </c>
      <c r="S13051" s="2">
        <v>1</v>
      </c>
      <c r="T13051" s="2" t="s">
        <v>81</v>
      </c>
    </row>
    <row r="13052" spans="1:20" x14ac:dyDescent="0.25">
      <c r="A13052">
        <v>1120820497</v>
      </c>
      <c r="B13052">
        <v>117024286</v>
      </c>
      <c r="C13052" t="s">
        <v>82</v>
      </c>
      <c r="D13052" t="s">
        <v>88</v>
      </c>
      <c r="E13052" t="s">
        <v>76</v>
      </c>
      <c r="F13052" s="7">
        <v>43568</v>
      </c>
      <c r="G13052" s="7">
        <v>43934</v>
      </c>
      <c r="H13052" t="s">
        <v>77</v>
      </c>
      <c r="I13052" t="s">
        <v>78</v>
      </c>
      <c r="J13052" s="7">
        <v>45530</v>
      </c>
      <c r="K13052" s="7">
        <v>44601</v>
      </c>
      <c r="L13052" s="7">
        <v>43934</v>
      </c>
      <c r="M13052" t="s">
        <v>77</v>
      </c>
      <c r="N13052" t="s">
        <v>79</v>
      </c>
      <c r="O13052">
        <v>2026</v>
      </c>
      <c r="P13052" s="2">
        <v>2</v>
      </c>
      <c r="Q13052" t="s">
        <v>80</v>
      </c>
      <c r="R13052" s="8">
        <v>46267</v>
      </c>
      <c r="S13052" s="2">
        <v>1</v>
      </c>
      <c r="T13052" s="2" t="s">
        <v>81</v>
      </c>
    </row>
    <row r="13053" spans="1:20" x14ac:dyDescent="0.25">
      <c r="A13053">
        <v>1120820504</v>
      </c>
      <c r="B13053">
        <v>117028365</v>
      </c>
      <c r="C13053" t="s">
        <v>74</v>
      </c>
      <c r="D13053" t="s">
        <v>75</v>
      </c>
      <c r="E13053" t="s">
        <v>76</v>
      </c>
      <c r="F13053" s="7">
        <v>43569</v>
      </c>
      <c r="G13053" s="7">
        <v>43935</v>
      </c>
      <c r="H13053" t="s">
        <v>77</v>
      </c>
      <c r="I13053" t="s">
        <v>78</v>
      </c>
      <c r="J13053" s="7">
        <v>44299</v>
      </c>
      <c r="K13053" s="7">
        <v>43576</v>
      </c>
      <c r="L13053" s="7">
        <v>43935</v>
      </c>
      <c r="M13053" t="s">
        <v>77</v>
      </c>
      <c r="N13053" t="s">
        <v>92</v>
      </c>
      <c r="O13053">
        <v>2026</v>
      </c>
      <c r="P13053" s="2">
        <v>2</v>
      </c>
      <c r="Q13053" t="s">
        <v>80</v>
      </c>
      <c r="R13053" s="8">
        <v>46267</v>
      </c>
      <c r="S13053" s="2">
        <v>1</v>
      </c>
      <c r="T13053" s="2" t="s">
        <v>81</v>
      </c>
    </row>
    <row r="13054" spans="1:20" x14ac:dyDescent="0.25">
      <c r="A13054">
        <v>1120820515</v>
      </c>
      <c r="B13054">
        <v>117033159</v>
      </c>
      <c r="C13054" t="s">
        <v>85</v>
      </c>
      <c r="D13054" t="s">
        <v>88</v>
      </c>
      <c r="E13054" t="s">
        <v>76</v>
      </c>
      <c r="F13054" s="7">
        <v>43570</v>
      </c>
      <c r="G13054" s="7">
        <v>43936</v>
      </c>
      <c r="H13054" t="s">
        <v>77</v>
      </c>
      <c r="I13054" t="s">
        <v>78</v>
      </c>
      <c r="J13054" s="7">
        <v>45848</v>
      </c>
      <c r="K13054" s="7">
        <v>43971</v>
      </c>
      <c r="L13054" s="7">
        <v>43936</v>
      </c>
      <c r="M13054" t="s">
        <v>77</v>
      </c>
      <c r="N13054" t="s">
        <v>79</v>
      </c>
      <c r="O13054">
        <v>2026</v>
      </c>
      <c r="P13054" s="2">
        <v>2</v>
      </c>
      <c r="Q13054" t="s">
        <v>80</v>
      </c>
      <c r="R13054" s="8">
        <v>46267</v>
      </c>
      <c r="S13054" s="2">
        <v>1</v>
      </c>
      <c r="T13054" s="2" t="s">
        <v>81</v>
      </c>
    </row>
    <row r="13055" spans="1:20" x14ac:dyDescent="0.25">
      <c r="A13055">
        <v>1120820602</v>
      </c>
      <c r="B13055">
        <v>117125352</v>
      </c>
      <c r="C13055" t="s">
        <v>74</v>
      </c>
      <c r="D13055" t="s">
        <v>75</v>
      </c>
      <c r="E13055" t="s">
        <v>76</v>
      </c>
      <c r="F13055" s="7">
        <v>43585</v>
      </c>
      <c r="G13055" s="7">
        <v>45412</v>
      </c>
      <c r="H13055" t="s">
        <v>77</v>
      </c>
      <c r="I13055" t="s">
        <v>78</v>
      </c>
      <c r="J13055" s="7">
        <v>45488</v>
      </c>
      <c r="K13055" s="7">
        <v>45582</v>
      </c>
      <c r="L13055" s="7">
        <v>45412</v>
      </c>
      <c r="M13055" t="s">
        <v>77</v>
      </c>
      <c r="N13055" t="s">
        <v>79</v>
      </c>
      <c r="O13055">
        <v>2026</v>
      </c>
      <c r="P13055" s="2">
        <v>2</v>
      </c>
      <c r="Q13055" t="s">
        <v>80</v>
      </c>
      <c r="R13055" s="8">
        <v>46267</v>
      </c>
      <c r="S13055" s="2">
        <v>1</v>
      </c>
      <c r="T13055" s="2" t="s">
        <v>81</v>
      </c>
    </row>
    <row r="13056" spans="1:20" x14ac:dyDescent="0.25">
      <c r="A13056">
        <v>1120820627</v>
      </c>
      <c r="B13056">
        <v>117148897</v>
      </c>
      <c r="C13056" t="s">
        <v>82</v>
      </c>
      <c r="D13056" t="s">
        <v>83</v>
      </c>
      <c r="E13056" t="s">
        <v>76</v>
      </c>
      <c r="F13056" s="7">
        <v>43587</v>
      </c>
      <c r="G13056" s="7">
        <v>43767</v>
      </c>
      <c r="H13056" t="s">
        <v>77</v>
      </c>
      <c r="I13056" t="s">
        <v>78</v>
      </c>
      <c r="J13056" s="7">
        <v>45855</v>
      </c>
      <c r="K13056" s="7">
        <v>45748</v>
      </c>
      <c r="L13056" s="7">
        <v>43767</v>
      </c>
      <c r="M13056" t="s">
        <v>77</v>
      </c>
      <c r="N13056" t="s">
        <v>79</v>
      </c>
      <c r="O13056">
        <v>2026</v>
      </c>
      <c r="P13056" s="2">
        <v>2</v>
      </c>
      <c r="Q13056" t="s">
        <v>80</v>
      </c>
      <c r="R13056" s="8">
        <v>46267</v>
      </c>
      <c r="S13056" s="2">
        <v>1</v>
      </c>
      <c r="T13056" s="2" t="s">
        <v>81</v>
      </c>
    </row>
    <row r="13057" spans="1:20" x14ac:dyDescent="0.25">
      <c r="A13057">
        <v>1120820664</v>
      </c>
      <c r="B13057">
        <v>117179607</v>
      </c>
      <c r="C13057" t="s">
        <v>74</v>
      </c>
      <c r="D13057" t="s">
        <v>83</v>
      </c>
      <c r="E13057" t="s">
        <v>76</v>
      </c>
      <c r="F13057" s="7">
        <v>43592</v>
      </c>
      <c r="G13057" s="7">
        <v>43772</v>
      </c>
      <c r="H13057" t="s">
        <v>77</v>
      </c>
      <c r="I13057" t="s">
        <v>78</v>
      </c>
      <c r="J13057" s="7">
        <v>45899</v>
      </c>
      <c r="K13057" s="7">
        <v>44207</v>
      </c>
      <c r="L13057" s="7">
        <v>43772</v>
      </c>
      <c r="M13057" t="s">
        <v>77</v>
      </c>
      <c r="N13057" t="s">
        <v>79</v>
      </c>
      <c r="O13057">
        <v>2026</v>
      </c>
      <c r="P13057" s="2">
        <v>2</v>
      </c>
      <c r="Q13057" t="s">
        <v>80</v>
      </c>
      <c r="R13057" s="8">
        <v>46267</v>
      </c>
      <c r="S13057" s="2">
        <v>1</v>
      </c>
      <c r="T13057" s="2" t="s">
        <v>81</v>
      </c>
    </row>
    <row r="13058" spans="1:20" x14ac:dyDescent="0.25">
      <c r="A13058">
        <v>1120820706</v>
      </c>
      <c r="B13058">
        <v>117216139</v>
      </c>
      <c r="C13058" t="s">
        <v>90</v>
      </c>
      <c r="D13058" t="s">
        <v>83</v>
      </c>
      <c r="E13058" t="s">
        <v>76</v>
      </c>
      <c r="F13058" s="7">
        <v>43596</v>
      </c>
      <c r="G13058" s="7">
        <v>43776</v>
      </c>
      <c r="H13058" t="s">
        <v>77</v>
      </c>
      <c r="I13058" t="s">
        <v>78</v>
      </c>
      <c r="J13058" s="7">
        <v>45727</v>
      </c>
      <c r="K13058" s="7">
        <v>43658</v>
      </c>
      <c r="L13058" s="7">
        <v>43776</v>
      </c>
      <c r="M13058" t="s">
        <v>77</v>
      </c>
      <c r="N13058" t="s">
        <v>79</v>
      </c>
      <c r="O13058">
        <v>2026</v>
      </c>
      <c r="P13058" s="2">
        <v>2</v>
      </c>
      <c r="Q13058" t="s">
        <v>80</v>
      </c>
      <c r="R13058" s="8">
        <v>46267</v>
      </c>
      <c r="S13058" s="2">
        <v>1</v>
      </c>
      <c r="T13058" s="2" t="s">
        <v>81</v>
      </c>
    </row>
    <row r="13059" spans="1:20" x14ac:dyDescent="0.25">
      <c r="A13059">
        <v>1120820716</v>
      </c>
      <c r="B13059">
        <v>117223666</v>
      </c>
      <c r="C13059" t="s">
        <v>82</v>
      </c>
      <c r="D13059" t="s">
        <v>83</v>
      </c>
      <c r="E13059" t="s">
        <v>76</v>
      </c>
      <c r="F13059" s="7">
        <v>43598</v>
      </c>
      <c r="G13059" s="7">
        <v>43778</v>
      </c>
      <c r="H13059" t="s">
        <v>77</v>
      </c>
      <c r="I13059" t="s">
        <v>78</v>
      </c>
      <c r="J13059" s="7">
        <v>46068</v>
      </c>
      <c r="K13059" s="7">
        <v>43667</v>
      </c>
      <c r="L13059" s="7">
        <v>43778</v>
      </c>
      <c r="M13059" t="s">
        <v>77</v>
      </c>
      <c r="N13059" t="s">
        <v>79</v>
      </c>
      <c r="O13059">
        <v>2026</v>
      </c>
      <c r="P13059" s="2">
        <v>2</v>
      </c>
      <c r="Q13059" t="s">
        <v>80</v>
      </c>
      <c r="R13059" s="8">
        <v>46267</v>
      </c>
      <c r="S13059" s="2">
        <v>1</v>
      </c>
      <c r="T13059" s="2" t="s">
        <v>81</v>
      </c>
    </row>
    <row r="13060" spans="1:20" x14ac:dyDescent="0.25">
      <c r="A13060">
        <v>1120820738</v>
      </c>
      <c r="B13060">
        <v>117241191</v>
      </c>
      <c r="C13060" t="s">
        <v>82</v>
      </c>
      <c r="D13060" t="s">
        <v>83</v>
      </c>
      <c r="E13060" t="s">
        <v>76</v>
      </c>
      <c r="F13060" s="7">
        <v>43600</v>
      </c>
      <c r="G13060" s="7">
        <v>43780</v>
      </c>
      <c r="H13060" t="s">
        <v>77</v>
      </c>
      <c r="I13060" t="s">
        <v>78</v>
      </c>
      <c r="J13060" s="7">
        <v>45464</v>
      </c>
      <c r="K13060" s="7">
        <v>44785</v>
      </c>
      <c r="L13060" s="7">
        <v>43780</v>
      </c>
      <c r="M13060" t="s">
        <v>77</v>
      </c>
      <c r="N13060" t="s">
        <v>79</v>
      </c>
      <c r="O13060">
        <v>2026</v>
      </c>
      <c r="P13060" s="2">
        <v>2</v>
      </c>
      <c r="Q13060" t="s">
        <v>80</v>
      </c>
      <c r="R13060" s="8">
        <v>46267</v>
      </c>
      <c r="S13060" s="2">
        <v>1</v>
      </c>
      <c r="T13060" s="2" t="s">
        <v>81</v>
      </c>
    </row>
    <row r="13061" spans="1:20" x14ac:dyDescent="0.25">
      <c r="A13061">
        <v>1120820777</v>
      </c>
      <c r="B13061">
        <v>117303091</v>
      </c>
      <c r="C13061" t="s">
        <v>91</v>
      </c>
      <c r="D13061" t="s">
        <v>83</v>
      </c>
      <c r="E13061" t="s">
        <v>76</v>
      </c>
      <c r="F13061" s="7">
        <v>43607</v>
      </c>
      <c r="G13061" s="7">
        <v>43791</v>
      </c>
      <c r="H13061" t="s">
        <v>86</v>
      </c>
      <c r="I13061" t="s">
        <v>87</v>
      </c>
      <c r="J13061" s="7">
        <v>45895</v>
      </c>
      <c r="K13061" s="7">
        <v>44785</v>
      </c>
      <c r="L13061" s="7">
        <v>43791</v>
      </c>
      <c r="M13061" t="s">
        <v>86</v>
      </c>
      <c r="N13061" t="s">
        <v>79</v>
      </c>
      <c r="O13061">
        <v>2026</v>
      </c>
      <c r="P13061" s="2">
        <v>2</v>
      </c>
      <c r="Q13061" t="s">
        <v>80</v>
      </c>
      <c r="R13061" s="8">
        <v>46267</v>
      </c>
      <c r="S13061" s="2">
        <v>1</v>
      </c>
      <c r="T13061" s="2" t="s">
        <v>81</v>
      </c>
    </row>
    <row r="13062" spans="1:20" x14ac:dyDescent="0.25">
      <c r="A13062">
        <v>1120820948</v>
      </c>
      <c r="B13062">
        <v>117689822</v>
      </c>
      <c r="C13062" t="s">
        <v>82</v>
      </c>
      <c r="D13062" t="s">
        <v>88</v>
      </c>
      <c r="E13062" t="s">
        <v>76</v>
      </c>
      <c r="F13062" s="7">
        <v>43677</v>
      </c>
      <c r="G13062" s="7">
        <v>44043</v>
      </c>
      <c r="H13062" t="s">
        <v>77</v>
      </c>
      <c r="I13062" t="s">
        <v>78</v>
      </c>
      <c r="J13062" s="7">
        <v>45855</v>
      </c>
      <c r="K13062" s="7">
        <v>45057</v>
      </c>
      <c r="L13062" s="7">
        <v>44043</v>
      </c>
      <c r="M13062" t="s">
        <v>77</v>
      </c>
      <c r="N13062" t="s">
        <v>79</v>
      </c>
      <c r="O13062">
        <v>2026</v>
      </c>
      <c r="P13062" s="2">
        <v>2</v>
      </c>
      <c r="Q13062" t="s">
        <v>80</v>
      </c>
      <c r="R13062" s="8">
        <v>46267</v>
      </c>
      <c r="S13062" s="2">
        <v>1</v>
      </c>
      <c r="T13062" s="2" t="s">
        <v>81</v>
      </c>
    </row>
    <row r="13063" spans="1:20" x14ac:dyDescent="0.25">
      <c r="A13063">
        <v>1120820956</v>
      </c>
      <c r="B13063">
        <v>117692227</v>
      </c>
      <c r="C13063" t="s">
        <v>82</v>
      </c>
      <c r="D13063" t="s">
        <v>88</v>
      </c>
      <c r="E13063" t="s">
        <v>76</v>
      </c>
      <c r="F13063" s="7">
        <v>43677</v>
      </c>
      <c r="G13063" s="7">
        <v>44043</v>
      </c>
      <c r="H13063" t="s">
        <v>77</v>
      </c>
      <c r="I13063" t="s">
        <v>78</v>
      </c>
      <c r="J13063" s="7">
        <v>46098</v>
      </c>
      <c r="K13063" s="7">
        <v>44260</v>
      </c>
      <c r="L13063" s="7">
        <v>44043</v>
      </c>
      <c r="M13063" t="s">
        <v>77</v>
      </c>
      <c r="N13063" t="s">
        <v>79</v>
      </c>
      <c r="O13063">
        <v>2026</v>
      </c>
      <c r="P13063" s="2">
        <v>2</v>
      </c>
      <c r="Q13063" t="s">
        <v>80</v>
      </c>
      <c r="R13063" s="8">
        <v>46267</v>
      </c>
      <c r="S13063" s="2">
        <v>1</v>
      </c>
      <c r="T13063" s="2" t="s">
        <v>81</v>
      </c>
    </row>
    <row r="13064" spans="1:20" x14ac:dyDescent="0.25">
      <c r="A13064">
        <v>1120822392</v>
      </c>
      <c r="B13064">
        <v>119917546</v>
      </c>
      <c r="C13064" t="s">
        <v>82</v>
      </c>
      <c r="D13064" t="s">
        <v>75</v>
      </c>
      <c r="E13064" t="s">
        <v>76</v>
      </c>
      <c r="F13064" s="7">
        <v>44121</v>
      </c>
      <c r="G13064" s="7">
        <v>45947</v>
      </c>
      <c r="H13064" t="s">
        <v>77</v>
      </c>
      <c r="I13064" t="s">
        <v>89</v>
      </c>
      <c r="J13064" s="7">
        <v>46132</v>
      </c>
      <c r="K13064" s="7">
        <v>46133</v>
      </c>
      <c r="L13064" s="7">
        <v>45947</v>
      </c>
      <c r="M13064" t="s">
        <v>77</v>
      </c>
      <c r="N13064" t="s">
        <v>92</v>
      </c>
      <c r="O13064">
        <v>2026</v>
      </c>
      <c r="P13064" s="2">
        <v>2</v>
      </c>
      <c r="Q13064" t="s">
        <v>80</v>
      </c>
      <c r="R13064" s="8">
        <v>46267</v>
      </c>
      <c r="S13064" s="2">
        <v>1</v>
      </c>
      <c r="T13064" s="2" t="s">
        <v>81</v>
      </c>
    </row>
    <row r="13065" spans="1:20" x14ac:dyDescent="0.25">
      <c r="A13065">
        <v>1120822747</v>
      </c>
      <c r="B13065">
        <v>120141366</v>
      </c>
      <c r="C13065" t="s">
        <v>85</v>
      </c>
      <c r="D13065" t="s">
        <v>75</v>
      </c>
      <c r="E13065" t="s">
        <v>76</v>
      </c>
      <c r="F13065" s="7">
        <v>44173</v>
      </c>
      <c r="G13065" s="7">
        <v>44538</v>
      </c>
      <c r="H13065" t="s">
        <v>86</v>
      </c>
      <c r="I13065" t="s">
        <v>87</v>
      </c>
      <c r="J13065" s="7">
        <v>45949</v>
      </c>
      <c r="K13065" s="7">
        <v>44176</v>
      </c>
      <c r="L13065" s="7">
        <v>44538</v>
      </c>
      <c r="M13065" t="s">
        <v>86</v>
      </c>
      <c r="N13065" t="s">
        <v>79</v>
      </c>
      <c r="O13065">
        <v>2026</v>
      </c>
      <c r="P13065" s="2">
        <v>2</v>
      </c>
      <c r="Q13065" t="s">
        <v>80</v>
      </c>
      <c r="R13065" s="8">
        <v>46267</v>
      </c>
      <c r="S13065" s="2">
        <v>1</v>
      </c>
      <c r="T13065" s="2" t="s">
        <v>81</v>
      </c>
    </row>
    <row r="13066" spans="1:20" x14ac:dyDescent="0.25">
      <c r="A13066">
        <v>1120823343</v>
      </c>
      <c r="B13066">
        <v>121607299</v>
      </c>
      <c r="C13066" t="s">
        <v>82</v>
      </c>
      <c r="D13066" t="s">
        <v>88</v>
      </c>
      <c r="E13066" t="s">
        <v>76</v>
      </c>
      <c r="F13066" s="7">
        <v>44373</v>
      </c>
      <c r="G13066" s="7">
        <v>46199</v>
      </c>
      <c r="H13066" t="s">
        <v>77</v>
      </c>
      <c r="I13066" t="s">
        <v>78</v>
      </c>
      <c r="J13066" s="7">
        <v>45777</v>
      </c>
      <c r="K13066" s="7">
        <v>44378</v>
      </c>
      <c r="L13066" s="7">
        <v>46199</v>
      </c>
      <c r="M13066" t="s">
        <v>77</v>
      </c>
      <c r="N13066" t="s">
        <v>79</v>
      </c>
      <c r="O13066">
        <v>2026</v>
      </c>
      <c r="P13066" s="2">
        <v>2</v>
      </c>
      <c r="Q13066" t="s">
        <v>80</v>
      </c>
      <c r="R13066" s="8">
        <v>46267</v>
      </c>
      <c r="S13066" s="2">
        <v>1</v>
      </c>
      <c r="T13066" s="2" t="s">
        <v>81</v>
      </c>
    </row>
    <row r="13067" spans="1:20" x14ac:dyDescent="0.25">
      <c r="A13067">
        <v>1120823347</v>
      </c>
      <c r="B13067">
        <v>121608084</v>
      </c>
      <c r="C13067" t="s">
        <v>90</v>
      </c>
      <c r="D13067" t="s">
        <v>88</v>
      </c>
      <c r="E13067" t="s">
        <v>76</v>
      </c>
      <c r="F13067" s="7">
        <v>44373</v>
      </c>
      <c r="G13067" s="7">
        <v>44738</v>
      </c>
      <c r="H13067" t="s">
        <v>77</v>
      </c>
      <c r="I13067" t="s">
        <v>78</v>
      </c>
      <c r="J13067" s="7">
        <v>45972</v>
      </c>
      <c r="K13067" s="7">
        <v>45904</v>
      </c>
      <c r="L13067" s="7">
        <v>44738</v>
      </c>
      <c r="M13067" t="s">
        <v>77</v>
      </c>
      <c r="N13067" t="s">
        <v>79</v>
      </c>
      <c r="O13067">
        <v>2026</v>
      </c>
      <c r="P13067" s="2">
        <v>2</v>
      </c>
      <c r="Q13067" t="s">
        <v>80</v>
      </c>
      <c r="R13067" s="8">
        <v>46267</v>
      </c>
      <c r="S13067" s="2">
        <v>1</v>
      </c>
      <c r="T13067" s="2" t="s">
        <v>81</v>
      </c>
    </row>
    <row r="13068" spans="1:20" x14ac:dyDescent="0.25">
      <c r="A13068">
        <v>1120823385</v>
      </c>
      <c r="B13068">
        <v>121636270</v>
      </c>
      <c r="C13068" t="s">
        <v>82</v>
      </c>
      <c r="D13068" t="s">
        <v>75</v>
      </c>
      <c r="E13068" t="s">
        <v>76</v>
      </c>
      <c r="F13068" s="7">
        <v>44376</v>
      </c>
      <c r="G13068" s="7">
        <v>44741</v>
      </c>
      <c r="H13068" t="s">
        <v>77</v>
      </c>
      <c r="I13068" t="s">
        <v>78</v>
      </c>
      <c r="J13068" s="7">
        <v>44739</v>
      </c>
      <c r="K13068" s="7">
        <v>44382</v>
      </c>
      <c r="L13068" s="7">
        <v>44741</v>
      </c>
      <c r="M13068" t="s">
        <v>77</v>
      </c>
      <c r="N13068" t="s">
        <v>92</v>
      </c>
      <c r="O13068">
        <v>2026</v>
      </c>
      <c r="P13068" s="2">
        <v>2</v>
      </c>
      <c r="Q13068" t="s">
        <v>80</v>
      </c>
      <c r="R13068" s="8">
        <v>46267</v>
      </c>
      <c r="S13068" s="2">
        <v>1</v>
      </c>
      <c r="T13068" s="2" t="s">
        <v>81</v>
      </c>
    </row>
    <row r="13069" spans="1:20" x14ac:dyDescent="0.25">
      <c r="A13069">
        <v>1120823920</v>
      </c>
      <c r="B13069">
        <v>121903102</v>
      </c>
      <c r="C13069" t="s">
        <v>74</v>
      </c>
      <c r="D13069" t="s">
        <v>75</v>
      </c>
      <c r="E13069" t="s">
        <v>76</v>
      </c>
      <c r="F13069" s="7">
        <v>44422</v>
      </c>
      <c r="G13069" s="7">
        <v>44787</v>
      </c>
      <c r="H13069" t="s">
        <v>86</v>
      </c>
      <c r="I13069" t="s">
        <v>87</v>
      </c>
      <c r="J13069" s="7"/>
      <c r="K13069" s="7">
        <v>44425</v>
      </c>
      <c r="L13069" s="7">
        <v>44787</v>
      </c>
      <c r="M13069" t="s">
        <v>86</v>
      </c>
      <c r="N13069"/>
      <c r="O13069">
        <v>2026</v>
      </c>
      <c r="P13069" s="2">
        <v>2</v>
      </c>
      <c r="Q13069" t="s">
        <v>80</v>
      </c>
      <c r="R13069" s="8">
        <v>46267</v>
      </c>
      <c r="S13069" s="2">
        <v>1</v>
      </c>
      <c r="T13069" s="2" t="s">
        <v>81</v>
      </c>
    </row>
    <row r="13070" spans="1:20" x14ac:dyDescent="0.25">
      <c r="A13070">
        <v>1120825282</v>
      </c>
      <c r="B13070">
        <v>122489575</v>
      </c>
      <c r="C13070" t="s">
        <v>74</v>
      </c>
      <c r="D13070" t="s">
        <v>83</v>
      </c>
      <c r="E13070" t="s">
        <v>76</v>
      </c>
      <c r="F13070" s="7">
        <v>44363</v>
      </c>
      <c r="G13070" s="7">
        <v>44728</v>
      </c>
      <c r="H13070" t="s">
        <v>77</v>
      </c>
      <c r="I13070" t="s">
        <v>84</v>
      </c>
      <c r="J13070" s="7">
        <v>46175</v>
      </c>
      <c r="K13070" s="7">
        <v>45310</v>
      </c>
      <c r="L13070" s="7">
        <v>44728</v>
      </c>
      <c r="M13070" t="s">
        <v>77</v>
      </c>
      <c r="N13070" t="s">
        <v>79</v>
      </c>
      <c r="O13070">
        <v>2026</v>
      </c>
      <c r="P13070" s="2">
        <v>2</v>
      </c>
      <c r="Q13070" t="s">
        <v>80</v>
      </c>
      <c r="R13070" s="8">
        <v>46267</v>
      </c>
      <c r="S13070" s="2">
        <v>1</v>
      </c>
      <c r="T13070" s="2" t="s">
        <v>81</v>
      </c>
    </row>
    <row r="13071" spans="1:20" x14ac:dyDescent="0.25">
      <c r="A13071">
        <v>1120825531</v>
      </c>
      <c r="B13071">
        <v>123273008</v>
      </c>
      <c r="C13071" t="s">
        <v>82</v>
      </c>
      <c r="D13071" t="s">
        <v>75</v>
      </c>
      <c r="E13071" t="s">
        <v>76</v>
      </c>
      <c r="F13071" s="7">
        <v>44659</v>
      </c>
      <c r="G13071" s="7">
        <v>45024</v>
      </c>
      <c r="H13071" t="s">
        <v>77</v>
      </c>
      <c r="I13071" t="s">
        <v>78</v>
      </c>
      <c r="J13071" s="7"/>
      <c r="K13071" s="7">
        <v>44662</v>
      </c>
      <c r="L13071" s="7">
        <v>45024</v>
      </c>
      <c r="M13071" t="s">
        <v>77</v>
      </c>
      <c r="N13071"/>
      <c r="O13071">
        <v>2026</v>
      </c>
      <c r="P13071" s="2">
        <v>2</v>
      </c>
      <c r="Q13071" t="s">
        <v>80</v>
      </c>
      <c r="R13071" s="8">
        <v>46267</v>
      </c>
      <c r="S13071" s="2">
        <v>1</v>
      </c>
      <c r="T13071" s="2" t="s">
        <v>81</v>
      </c>
    </row>
    <row r="13072" spans="1:20" x14ac:dyDescent="0.25">
      <c r="A13072">
        <v>1120825754</v>
      </c>
      <c r="B13072">
        <v>123409857</v>
      </c>
      <c r="C13072" t="s">
        <v>85</v>
      </c>
      <c r="D13072" t="s">
        <v>75</v>
      </c>
      <c r="E13072" t="s">
        <v>76</v>
      </c>
      <c r="F13072" s="7">
        <v>44676</v>
      </c>
      <c r="G13072" s="7">
        <v>45041</v>
      </c>
      <c r="H13072" t="s">
        <v>77</v>
      </c>
      <c r="I13072" t="s">
        <v>78</v>
      </c>
      <c r="J13072" s="7"/>
      <c r="K13072" s="7">
        <v>45747</v>
      </c>
      <c r="L13072" s="7">
        <v>45041</v>
      </c>
      <c r="M13072" t="s">
        <v>77</v>
      </c>
      <c r="N13072"/>
      <c r="O13072">
        <v>2026</v>
      </c>
      <c r="P13072" s="2">
        <v>2</v>
      </c>
      <c r="Q13072" t="s">
        <v>80</v>
      </c>
      <c r="R13072" s="8">
        <v>46267</v>
      </c>
      <c r="S13072" s="2">
        <v>1</v>
      </c>
      <c r="T13072" s="2" t="s">
        <v>81</v>
      </c>
    </row>
    <row r="13073" spans="1:20" x14ac:dyDescent="0.25">
      <c r="A13073">
        <v>1120825877</v>
      </c>
      <c r="B13073">
        <v>123466804</v>
      </c>
      <c r="C13073" t="s">
        <v>97</v>
      </c>
      <c r="D13073" t="s">
        <v>75</v>
      </c>
      <c r="E13073" t="s">
        <v>76</v>
      </c>
      <c r="F13073" s="7">
        <v>44681</v>
      </c>
      <c r="G13073" s="7">
        <v>46507</v>
      </c>
      <c r="H13073" t="s">
        <v>77</v>
      </c>
      <c r="I13073" t="s">
        <v>78</v>
      </c>
      <c r="J13073" s="7"/>
      <c r="K13073" s="7">
        <v>44685</v>
      </c>
      <c r="L13073" s="7">
        <v>46507</v>
      </c>
      <c r="M13073" t="s">
        <v>77</v>
      </c>
      <c r="N13073"/>
      <c r="O13073">
        <v>2026</v>
      </c>
      <c r="P13073" s="2">
        <v>2</v>
      </c>
      <c r="Q13073" t="s">
        <v>80</v>
      </c>
      <c r="R13073" s="8">
        <v>46267</v>
      </c>
      <c r="S13073" s="2">
        <v>1</v>
      </c>
      <c r="T13073" s="2" t="s">
        <v>81</v>
      </c>
    </row>
    <row r="13074" spans="1:20" x14ac:dyDescent="0.25">
      <c r="A13074">
        <v>1120826459</v>
      </c>
      <c r="B13074">
        <v>123815954</v>
      </c>
      <c r="C13074" t="s">
        <v>82</v>
      </c>
      <c r="D13074" t="s">
        <v>88</v>
      </c>
      <c r="E13074" t="s">
        <v>76</v>
      </c>
      <c r="F13074" s="7">
        <v>44722</v>
      </c>
      <c r="G13074" s="7">
        <v>45087</v>
      </c>
      <c r="H13074" t="s">
        <v>77</v>
      </c>
      <c r="I13074" t="s">
        <v>78</v>
      </c>
      <c r="J13074" s="7">
        <v>45923</v>
      </c>
      <c r="K13074" s="7">
        <v>45013</v>
      </c>
      <c r="L13074" s="7">
        <v>45087</v>
      </c>
      <c r="M13074" t="s">
        <v>77</v>
      </c>
      <c r="N13074" t="s">
        <v>79</v>
      </c>
      <c r="O13074">
        <v>2026</v>
      </c>
      <c r="P13074" s="2">
        <v>2</v>
      </c>
      <c r="Q13074" t="s">
        <v>80</v>
      </c>
      <c r="R13074" s="8">
        <v>46267</v>
      </c>
      <c r="S13074" s="2">
        <v>1</v>
      </c>
      <c r="T13074" s="2" t="s">
        <v>81</v>
      </c>
    </row>
    <row r="13075" spans="1:20" x14ac:dyDescent="0.25">
      <c r="A13075">
        <v>1120826681</v>
      </c>
      <c r="B13075">
        <v>123916385</v>
      </c>
      <c r="C13075" t="s">
        <v>82</v>
      </c>
      <c r="D13075" t="s">
        <v>88</v>
      </c>
      <c r="E13075" t="s">
        <v>76</v>
      </c>
      <c r="F13075" s="7">
        <v>44736</v>
      </c>
      <c r="G13075" s="7">
        <v>46562</v>
      </c>
      <c r="H13075" t="s">
        <v>77</v>
      </c>
      <c r="I13075" t="s">
        <v>78</v>
      </c>
      <c r="J13075" s="7">
        <v>45322</v>
      </c>
      <c r="K13075" s="7">
        <v>44816</v>
      </c>
      <c r="L13075" s="7">
        <v>46562</v>
      </c>
      <c r="M13075" t="s">
        <v>77</v>
      </c>
      <c r="N13075" t="s">
        <v>92</v>
      </c>
      <c r="O13075">
        <v>2026</v>
      </c>
      <c r="P13075" s="2">
        <v>2</v>
      </c>
      <c r="Q13075" t="s">
        <v>80</v>
      </c>
      <c r="R13075" s="8">
        <v>46267</v>
      </c>
      <c r="S13075" s="2">
        <v>1</v>
      </c>
      <c r="T13075" s="2" t="s">
        <v>81</v>
      </c>
    </row>
    <row r="13076" spans="1:20" x14ac:dyDescent="0.25">
      <c r="A13076">
        <v>1120826684</v>
      </c>
      <c r="B13076">
        <v>123916627</v>
      </c>
      <c r="C13076" t="s">
        <v>82</v>
      </c>
      <c r="D13076" t="s">
        <v>88</v>
      </c>
      <c r="E13076" t="s">
        <v>76</v>
      </c>
      <c r="F13076" s="7">
        <v>44736</v>
      </c>
      <c r="G13076" s="7">
        <v>45101</v>
      </c>
      <c r="H13076" t="s">
        <v>86</v>
      </c>
      <c r="I13076" t="s">
        <v>87</v>
      </c>
      <c r="J13076" s="7">
        <v>45803</v>
      </c>
      <c r="K13076" s="7">
        <v>44815</v>
      </c>
      <c r="L13076" s="7">
        <v>45101</v>
      </c>
      <c r="M13076" t="s">
        <v>86</v>
      </c>
      <c r="N13076" t="s">
        <v>79</v>
      </c>
      <c r="O13076">
        <v>2026</v>
      </c>
      <c r="P13076" s="2">
        <v>2</v>
      </c>
      <c r="Q13076" t="s">
        <v>80</v>
      </c>
      <c r="R13076" s="8">
        <v>46267</v>
      </c>
      <c r="S13076" s="2">
        <v>1</v>
      </c>
      <c r="T13076" s="2" t="s">
        <v>81</v>
      </c>
    </row>
    <row r="13077" spans="1:20" x14ac:dyDescent="0.25">
      <c r="A13077">
        <v>1120826836</v>
      </c>
      <c r="B13077">
        <v>123974517</v>
      </c>
      <c r="C13077" t="s">
        <v>82</v>
      </c>
      <c r="D13077" t="s">
        <v>75</v>
      </c>
      <c r="E13077" t="s">
        <v>76</v>
      </c>
      <c r="F13077" s="7">
        <v>44743</v>
      </c>
      <c r="G13077" s="7">
        <v>46569</v>
      </c>
      <c r="H13077" t="s">
        <v>77</v>
      </c>
      <c r="I13077" t="s">
        <v>78</v>
      </c>
      <c r="J13077" s="7"/>
      <c r="K13077" s="7">
        <v>45672</v>
      </c>
      <c r="L13077" s="7">
        <v>46569</v>
      </c>
      <c r="M13077" t="s">
        <v>77</v>
      </c>
      <c r="N13077"/>
      <c r="O13077">
        <v>2026</v>
      </c>
      <c r="P13077" s="2">
        <v>2</v>
      </c>
      <c r="Q13077" t="s">
        <v>80</v>
      </c>
      <c r="R13077" s="8">
        <v>46267</v>
      </c>
      <c r="S13077" s="2">
        <v>1</v>
      </c>
      <c r="T13077" s="2" t="s">
        <v>81</v>
      </c>
    </row>
    <row r="13078" spans="1:20" x14ac:dyDescent="0.25">
      <c r="A13078">
        <v>1120826887</v>
      </c>
      <c r="B13078">
        <v>123995337</v>
      </c>
      <c r="C13078" t="s">
        <v>93</v>
      </c>
      <c r="D13078" t="s">
        <v>83</v>
      </c>
      <c r="E13078" t="s">
        <v>76</v>
      </c>
      <c r="F13078" s="7">
        <v>44747</v>
      </c>
      <c r="G13078" s="7">
        <v>44931</v>
      </c>
      <c r="H13078" t="s">
        <v>77</v>
      </c>
      <c r="I13078" t="s">
        <v>78</v>
      </c>
      <c r="J13078" s="7">
        <v>45944</v>
      </c>
      <c r="K13078" s="7">
        <v>45757</v>
      </c>
      <c r="L13078" s="7">
        <v>44931</v>
      </c>
      <c r="M13078" t="s">
        <v>77</v>
      </c>
      <c r="N13078" t="s">
        <v>79</v>
      </c>
      <c r="O13078">
        <v>2026</v>
      </c>
      <c r="P13078" s="2">
        <v>2</v>
      </c>
      <c r="Q13078" t="s">
        <v>80</v>
      </c>
      <c r="R13078" s="8">
        <v>46267</v>
      </c>
      <c r="S13078" s="2">
        <v>1</v>
      </c>
      <c r="T13078" s="2" t="s">
        <v>81</v>
      </c>
    </row>
    <row r="13079" spans="1:20" x14ac:dyDescent="0.25">
      <c r="A13079">
        <v>1120826981</v>
      </c>
      <c r="B13079">
        <v>124056098</v>
      </c>
      <c r="C13079" t="s">
        <v>82</v>
      </c>
      <c r="D13079" t="s">
        <v>88</v>
      </c>
      <c r="E13079" t="s">
        <v>76</v>
      </c>
      <c r="F13079" s="7">
        <v>44753</v>
      </c>
      <c r="G13079" s="7">
        <v>45118</v>
      </c>
      <c r="H13079" t="s">
        <v>77</v>
      </c>
      <c r="I13079" t="s">
        <v>84</v>
      </c>
      <c r="J13079" s="7">
        <v>45468</v>
      </c>
      <c r="K13079" s="7">
        <v>45972</v>
      </c>
      <c r="L13079" s="7">
        <v>45118</v>
      </c>
      <c r="M13079" t="s">
        <v>77</v>
      </c>
      <c r="N13079" t="s">
        <v>79</v>
      </c>
      <c r="O13079">
        <v>2026</v>
      </c>
      <c r="P13079" s="2">
        <v>2</v>
      </c>
      <c r="Q13079" t="s">
        <v>80</v>
      </c>
      <c r="R13079" s="8">
        <v>46267</v>
      </c>
      <c r="S13079" s="2">
        <v>1</v>
      </c>
      <c r="T13079" s="2" t="s">
        <v>81</v>
      </c>
    </row>
    <row r="13080" spans="1:20" x14ac:dyDescent="0.25">
      <c r="A13080">
        <v>1120826982</v>
      </c>
      <c r="B13080">
        <v>124056098</v>
      </c>
      <c r="C13080" t="s">
        <v>82</v>
      </c>
      <c r="D13080" t="s">
        <v>88</v>
      </c>
      <c r="E13080" t="s">
        <v>76</v>
      </c>
      <c r="F13080" s="7">
        <v>44753</v>
      </c>
      <c r="G13080" s="7">
        <v>45118</v>
      </c>
      <c r="H13080" t="s">
        <v>77</v>
      </c>
      <c r="I13080" t="s">
        <v>84</v>
      </c>
      <c r="J13080" s="7">
        <v>45468</v>
      </c>
      <c r="K13080" s="7">
        <v>45748</v>
      </c>
      <c r="L13080" s="7">
        <v>45118</v>
      </c>
      <c r="M13080" t="s">
        <v>77</v>
      </c>
      <c r="N13080" t="s">
        <v>79</v>
      </c>
      <c r="O13080">
        <v>2026</v>
      </c>
      <c r="P13080" s="2">
        <v>2</v>
      </c>
      <c r="Q13080" t="s">
        <v>80</v>
      </c>
      <c r="R13080" s="8">
        <v>46267</v>
      </c>
      <c r="S13080" s="2">
        <v>1</v>
      </c>
      <c r="T13080" s="2" t="s">
        <v>81</v>
      </c>
    </row>
    <row r="13081" spans="1:20" x14ac:dyDescent="0.25">
      <c r="A13081">
        <v>1120827002</v>
      </c>
      <c r="B13081">
        <v>124064986</v>
      </c>
      <c r="C13081" t="s">
        <v>74</v>
      </c>
      <c r="D13081" t="s">
        <v>75</v>
      </c>
      <c r="E13081" t="s">
        <v>76</v>
      </c>
      <c r="F13081" s="7">
        <v>44754</v>
      </c>
      <c r="G13081" s="7">
        <v>46580</v>
      </c>
      <c r="H13081" t="s">
        <v>77</v>
      </c>
      <c r="I13081" t="s">
        <v>78</v>
      </c>
      <c r="J13081" s="7">
        <v>45443</v>
      </c>
      <c r="K13081" s="7">
        <v>46115</v>
      </c>
      <c r="L13081" s="7">
        <v>46580</v>
      </c>
      <c r="M13081" t="s">
        <v>77</v>
      </c>
      <c r="N13081" t="s">
        <v>79</v>
      </c>
      <c r="O13081">
        <v>2026</v>
      </c>
      <c r="P13081" s="2">
        <v>2</v>
      </c>
      <c r="Q13081" t="s">
        <v>80</v>
      </c>
      <c r="R13081" s="8">
        <v>46267</v>
      </c>
      <c r="S13081" s="2">
        <v>1</v>
      </c>
      <c r="T13081" s="2" t="s">
        <v>81</v>
      </c>
    </row>
    <row r="13082" spans="1:20" x14ac:dyDescent="0.25">
      <c r="A13082">
        <v>1120827245</v>
      </c>
      <c r="B13082">
        <v>124173651</v>
      </c>
      <c r="C13082" t="s">
        <v>82</v>
      </c>
      <c r="D13082" t="s">
        <v>88</v>
      </c>
      <c r="E13082" t="s">
        <v>76</v>
      </c>
      <c r="F13082" s="7">
        <v>44769</v>
      </c>
      <c r="G13082" s="7">
        <v>45134</v>
      </c>
      <c r="H13082" t="s">
        <v>77</v>
      </c>
      <c r="I13082" t="s">
        <v>78</v>
      </c>
      <c r="J13082" s="7">
        <v>45427</v>
      </c>
      <c r="K13082" s="7">
        <v>45538</v>
      </c>
      <c r="L13082" s="7">
        <v>45134</v>
      </c>
      <c r="M13082" t="s">
        <v>77</v>
      </c>
      <c r="N13082" t="s">
        <v>79</v>
      </c>
      <c r="O13082">
        <v>2026</v>
      </c>
      <c r="P13082" s="2">
        <v>2</v>
      </c>
      <c r="Q13082" t="s">
        <v>80</v>
      </c>
      <c r="R13082" s="8">
        <v>46267</v>
      </c>
      <c r="S13082" s="2">
        <v>1</v>
      </c>
      <c r="T13082" s="2" t="s">
        <v>81</v>
      </c>
    </row>
    <row r="13083" spans="1:20" x14ac:dyDescent="0.25">
      <c r="A13083">
        <v>1120828936</v>
      </c>
      <c r="B13083">
        <v>124823187</v>
      </c>
      <c r="C13083" t="s">
        <v>93</v>
      </c>
      <c r="D13083" t="s">
        <v>83</v>
      </c>
      <c r="E13083" t="s">
        <v>76</v>
      </c>
      <c r="F13083" s="7">
        <v>44868</v>
      </c>
      <c r="G13083" s="7">
        <v>45049</v>
      </c>
      <c r="H13083" t="s">
        <v>77</v>
      </c>
      <c r="I13083" t="s">
        <v>78</v>
      </c>
      <c r="J13083" s="7">
        <v>45899</v>
      </c>
      <c r="K13083" s="7">
        <v>45779</v>
      </c>
      <c r="L13083" s="7">
        <v>45049</v>
      </c>
      <c r="M13083" t="s">
        <v>77</v>
      </c>
      <c r="N13083" t="s">
        <v>79</v>
      </c>
      <c r="O13083">
        <v>2026</v>
      </c>
      <c r="P13083" s="2">
        <v>2</v>
      </c>
      <c r="Q13083" t="s">
        <v>80</v>
      </c>
      <c r="R13083" s="8">
        <v>46267</v>
      </c>
      <c r="S13083" s="2">
        <v>1</v>
      </c>
      <c r="T13083" s="2" t="s">
        <v>81</v>
      </c>
    </row>
    <row r="13084" spans="1:20" x14ac:dyDescent="0.25">
      <c r="A13084">
        <v>1120829995</v>
      </c>
      <c r="B13084">
        <v>126225987</v>
      </c>
      <c r="C13084" t="s">
        <v>85</v>
      </c>
      <c r="D13084" t="s">
        <v>88</v>
      </c>
      <c r="E13084" t="s">
        <v>76</v>
      </c>
      <c r="F13084" s="7">
        <v>45071</v>
      </c>
      <c r="G13084" s="7">
        <v>45437</v>
      </c>
      <c r="H13084" t="s">
        <v>77</v>
      </c>
      <c r="I13084" t="s">
        <v>78</v>
      </c>
      <c r="J13084" s="7">
        <v>45777</v>
      </c>
      <c r="K13084" s="7">
        <v>45748</v>
      </c>
      <c r="L13084" s="7">
        <v>45437</v>
      </c>
      <c r="M13084" t="s">
        <v>77</v>
      </c>
      <c r="N13084" t="s">
        <v>79</v>
      </c>
      <c r="O13084">
        <v>2026</v>
      </c>
      <c r="P13084" s="2">
        <v>2</v>
      </c>
      <c r="Q13084" t="s">
        <v>80</v>
      </c>
      <c r="R13084" s="8">
        <v>46267</v>
      </c>
      <c r="S13084" s="2">
        <v>1</v>
      </c>
      <c r="T13084" s="2" t="s">
        <v>81</v>
      </c>
    </row>
    <row r="13085" spans="1:20" x14ac:dyDescent="0.25">
      <c r="A13085">
        <v>1120831269</v>
      </c>
      <c r="B13085">
        <v>126811968</v>
      </c>
      <c r="C13085" t="s">
        <v>74</v>
      </c>
      <c r="D13085" t="s">
        <v>75</v>
      </c>
      <c r="E13085" t="s">
        <v>76</v>
      </c>
      <c r="F13085" s="7">
        <v>45149</v>
      </c>
      <c r="G13085" s="7">
        <v>45515</v>
      </c>
      <c r="H13085" t="s">
        <v>86</v>
      </c>
      <c r="I13085" t="s">
        <v>87</v>
      </c>
      <c r="J13085" s="7"/>
      <c r="K13085" s="7">
        <v>45153</v>
      </c>
      <c r="L13085" s="7">
        <v>45515</v>
      </c>
      <c r="M13085" t="s">
        <v>86</v>
      </c>
      <c r="N13085"/>
      <c r="O13085">
        <v>2026</v>
      </c>
      <c r="P13085" s="2">
        <v>2</v>
      </c>
      <c r="Q13085" t="s">
        <v>80</v>
      </c>
      <c r="R13085" s="8">
        <v>46267</v>
      </c>
      <c r="S13085" s="2">
        <v>1</v>
      </c>
      <c r="T13085" s="2" t="s">
        <v>81</v>
      </c>
    </row>
    <row r="13086" spans="1:20" x14ac:dyDescent="0.25">
      <c r="A13086">
        <v>1120831315</v>
      </c>
      <c r="B13086">
        <v>126828129</v>
      </c>
      <c r="C13086" t="s">
        <v>74</v>
      </c>
      <c r="D13086" t="s">
        <v>88</v>
      </c>
      <c r="E13086" t="s">
        <v>76</v>
      </c>
      <c r="F13086" s="7">
        <v>45153</v>
      </c>
      <c r="G13086" s="7">
        <v>45519</v>
      </c>
      <c r="H13086" t="s">
        <v>77</v>
      </c>
      <c r="I13086" t="s">
        <v>84</v>
      </c>
      <c r="J13086" s="7">
        <v>45742</v>
      </c>
      <c r="K13086" s="7">
        <v>45740</v>
      </c>
      <c r="L13086" s="7">
        <v>45519</v>
      </c>
      <c r="M13086" t="s">
        <v>77</v>
      </c>
      <c r="N13086" t="s">
        <v>79</v>
      </c>
      <c r="O13086">
        <v>2026</v>
      </c>
      <c r="P13086" s="2">
        <v>2</v>
      </c>
      <c r="Q13086" t="s">
        <v>80</v>
      </c>
      <c r="R13086" s="8">
        <v>46267</v>
      </c>
      <c r="S13086" s="2">
        <v>1</v>
      </c>
      <c r="T13086" s="2" t="s">
        <v>81</v>
      </c>
    </row>
    <row r="13087" spans="1:20" x14ac:dyDescent="0.25">
      <c r="A13087">
        <v>1120831387</v>
      </c>
      <c r="B13087">
        <v>126867250</v>
      </c>
      <c r="C13087" t="s">
        <v>96</v>
      </c>
      <c r="D13087" t="s">
        <v>75</v>
      </c>
      <c r="E13087" t="s">
        <v>76</v>
      </c>
      <c r="F13087" s="7">
        <v>45157</v>
      </c>
      <c r="G13087" s="7">
        <v>45523</v>
      </c>
      <c r="H13087" t="s">
        <v>77</v>
      </c>
      <c r="I13087" t="s">
        <v>78</v>
      </c>
      <c r="J13087" s="7"/>
      <c r="K13087" s="7">
        <v>45159</v>
      </c>
      <c r="L13087" s="7">
        <v>45523</v>
      </c>
      <c r="M13087" t="s">
        <v>77</v>
      </c>
      <c r="N13087"/>
      <c r="O13087">
        <v>2026</v>
      </c>
      <c r="P13087" s="2">
        <v>2</v>
      </c>
      <c r="Q13087" t="s">
        <v>80</v>
      </c>
      <c r="R13087" s="8">
        <v>46267</v>
      </c>
      <c r="S13087" s="2">
        <v>1</v>
      </c>
      <c r="T13087" s="2" t="s">
        <v>81</v>
      </c>
    </row>
    <row r="13088" spans="1:20" x14ac:dyDescent="0.25">
      <c r="A13088">
        <v>1120833897</v>
      </c>
      <c r="B13088">
        <v>128834493</v>
      </c>
      <c r="C13088" t="s">
        <v>82</v>
      </c>
      <c r="D13088" t="s">
        <v>75</v>
      </c>
      <c r="E13088" t="s">
        <v>76</v>
      </c>
      <c r="F13088" s="7">
        <v>45433</v>
      </c>
      <c r="G13088" s="7">
        <v>47259</v>
      </c>
      <c r="H13088" t="s">
        <v>77</v>
      </c>
      <c r="I13088" t="s">
        <v>78</v>
      </c>
      <c r="J13088" s="7">
        <v>46001</v>
      </c>
      <c r="K13088" s="7">
        <v>45451</v>
      </c>
      <c r="L13088" s="7">
        <v>47259</v>
      </c>
      <c r="M13088" t="s">
        <v>77</v>
      </c>
      <c r="N13088" t="s">
        <v>92</v>
      </c>
      <c r="O13088">
        <v>2026</v>
      </c>
      <c r="P13088" s="2">
        <v>2</v>
      </c>
      <c r="Q13088" t="s">
        <v>80</v>
      </c>
      <c r="R13088" s="8">
        <v>46267</v>
      </c>
      <c r="S13088" s="2">
        <v>1</v>
      </c>
      <c r="T13088" s="2" t="s">
        <v>81</v>
      </c>
    </row>
    <row r="13089" spans="1:20" x14ac:dyDescent="0.25">
      <c r="A13089">
        <v>1120833930</v>
      </c>
      <c r="B13089">
        <v>128894672</v>
      </c>
      <c r="C13089" t="s">
        <v>82</v>
      </c>
      <c r="D13089" t="s">
        <v>83</v>
      </c>
      <c r="E13089" t="s">
        <v>76</v>
      </c>
      <c r="F13089" s="7">
        <v>45434</v>
      </c>
      <c r="G13089" s="7">
        <v>47260</v>
      </c>
      <c r="H13089" t="s">
        <v>77</v>
      </c>
      <c r="I13089" t="s">
        <v>78</v>
      </c>
      <c r="J13089" s="7"/>
      <c r="K13089" s="7">
        <v>45483</v>
      </c>
      <c r="L13089" s="7">
        <v>47260</v>
      </c>
      <c r="M13089" t="s">
        <v>77</v>
      </c>
      <c r="N13089"/>
      <c r="O13089">
        <v>2026</v>
      </c>
      <c r="P13089" s="2">
        <v>2</v>
      </c>
      <c r="Q13089" t="s">
        <v>80</v>
      </c>
      <c r="R13089" s="8">
        <v>46267</v>
      </c>
      <c r="S13089" s="2">
        <v>1</v>
      </c>
      <c r="T13089" s="2" t="s">
        <v>81</v>
      </c>
    </row>
    <row r="13090" spans="1:20" x14ac:dyDescent="0.25">
      <c r="A13090">
        <v>1120834086</v>
      </c>
      <c r="B13090">
        <v>129096532</v>
      </c>
      <c r="C13090" t="s">
        <v>74</v>
      </c>
      <c r="D13090" t="s">
        <v>88</v>
      </c>
      <c r="E13090" t="s">
        <v>76</v>
      </c>
      <c r="F13090" s="7">
        <v>45461</v>
      </c>
      <c r="G13090" s="7">
        <v>45826</v>
      </c>
      <c r="H13090" t="s">
        <v>77</v>
      </c>
      <c r="I13090" t="s">
        <v>78</v>
      </c>
      <c r="J13090" s="7"/>
      <c r="K13090" s="7">
        <v>45471</v>
      </c>
      <c r="L13090" s="7">
        <v>45826</v>
      </c>
      <c r="M13090" t="s">
        <v>77</v>
      </c>
      <c r="N13090"/>
      <c r="O13090">
        <v>2026</v>
      </c>
      <c r="P13090" s="2">
        <v>2</v>
      </c>
      <c r="Q13090" t="s">
        <v>80</v>
      </c>
      <c r="R13090" s="8">
        <v>46267</v>
      </c>
      <c r="S13090" s="2">
        <v>1</v>
      </c>
      <c r="T13090" s="2" t="s">
        <v>81</v>
      </c>
    </row>
    <row r="13091" spans="1:20" x14ac:dyDescent="0.25">
      <c r="A13091">
        <v>1120834109</v>
      </c>
      <c r="B13091">
        <v>129099754</v>
      </c>
      <c r="C13091" t="s">
        <v>85</v>
      </c>
      <c r="D13091" t="s">
        <v>75</v>
      </c>
      <c r="E13091" t="s">
        <v>76</v>
      </c>
      <c r="F13091" s="7">
        <v>45462</v>
      </c>
      <c r="G13091" s="7">
        <v>47288</v>
      </c>
      <c r="H13091" t="s">
        <v>77</v>
      </c>
      <c r="I13091" t="s">
        <v>78</v>
      </c>
      <c r="J13091" s="7"/>
      <c r="K13091" s="7">
        <v>45464</v>
      </c>
      <c r="L13091" s="7">
        <v>47288</v>
      </c>
      <c r="M13091" t="s">
        <v>77</v>
      </c>
      <c r="N13091"/>
      <c r="O13091">
        <v>2026</v>
      </c>
      <c r="P13091" s="2">
        <v>2</v>
      </c>
      <c r="Q13091" t="s">
        <v>80</v>
      </c>
      <c r="R13091" s="8">
        <v>46267</v>
      </c>
      <c r="S13091" s="2">
        <v>1</v>
      </c>
      <c r="T13091" s="2" t="s">
        <v>81</v>
      </c>
    </row>
    <row r="13092" spans="1:20" x14ac:dyDescent="0.25">
      <c r="A13092">
        <v>1120834131</v>
      </c>
      <c r="B13092">
        <v>129113931</v>
      </c>
      <c r="C13092" t="s">
        <v>74</v>
      </c>
      <c r="D13092" t="s">
        <v>88</v>
      </c>
      <c r="E13092" t="s">
        <v>76</v>
      </c>
      <c r="F13092" s="7">
        <v>45464</v>
      </c>
      <c r="G13092" s="7">
        <v>45829</v>
      </c>
      <c r="H13092" t="s">
        <v>77</v>
      </c>
      <c r="I13092" t="s">
        <v>78</v>
      </c>
      <c r="J13092" s="7"/>
      <c r="K13092" s="7">
        <v>45993</v>
      </c>
      <c r="L13092" s="7">
        <v>45829</v>
      </c>
      <c r="M13092" t="s">
        <v>77</v>
      </c>
      <c r="N13092"/>
      <c r="O13092">
        <v>2026</v>
      </c>
      <c r="P13092" s="2">
        <v>2</v>
      </c>
      <c r="Q13092" t="s">
        <v>80</v>
      </c>
      <c r="R13092" s="8">
        <v>46267</v>
      </c>
      <c r="S13092" s="2">
        <v>1</v>
      </c>
      <c r="T13092" s="2" t="s">
        <v>81</v>
      </c>
    </row>
    <row r="13093" spans="1:20" x14ac:dyDescent="0.25">
      <c r="A13093">
        <v>1120834333</v>
      </c>
      <c r="B13093">
        <v>129264121</v>
      </c>
      <c r="C13093" t="s">
        <v>93</v>
      </c>
      <c r="D13093" t="s">
        <v>83</v>
      </c>
      <c r="E13093" t="s">
        <v>76</v>
      </c>
      <c r="F13093" s="7">
        <v>45495</v>
      </c>
      <c r="G13093" s="7">
        <v>47321</v>
      </c>
      <c r="H13093" t="s">
        <v>77</v>
      </c>
      <c r="I13093" t="s">
        <v>84</v>
      </c>
      <c r="J13093" s="7">
        <v>46211</v>
      </c>
      <c r="K13093" s="7">
        <v>46175</v>
      </c>
      <c r="L13093" s="7">
        <v>47321</v>
      </c>
      <c r="M13093" t="s">
        <v>77</v>
      </c>
      <c r="N13093" t="s">
        <v>79</v>
      </c>
      <c r="O13093">
        <v>2026</v>
      </c>
      <c r="P13093" s="2">
        <v>2</v>
      </c>
      <c r="Q13093" t="s">
        <v>80</v>
      </c>
      <c r="R13093" s="8">
        <v>46267</v>
      </c>
      <c r="S13093" s="2">
        <v>1</v>
      </c>
      <c r="T13093" s="2" t="s">
        <v>81</v>
      </c>
    </row>
    <row r="13094" spans="1:20" x14ac:dyDescent="0.25">
      <c r="A13094">
        <v>1120835058</v>
      </c>
      <c r="B13094">
        <v>129530785</v>
      </c>
      <c r="C13094" t="s">
        <v>98</v>
      </c>
      <c r="D13094" t="s">
        <v>75</v>
      </c>
      <c r="E13094" t="s">
        <v>76</v>
      </c>
      <c r="F13094" s="7">
        <v>45548</v>
      </c>
      <c r="G13094" s="7">
        <v>45913</v>
      </c>
      <c r="H13094" t="s">
        <v>77</v>
      </c>
      <c r="I13094" t="s">
        <v>78</v>
      </c>
      <c r="J13094" s="7"/>
      <c r="K13094" s="7">
        <v>45560</v>
      </c>
      <c r="L13094" s="7">
        <v>45913</v>
      </c>
      <c r="M13094" t="s">
        <v>77</v>
      </c>
      <c r="N13094"/>
      <c r="O13094">
        <v>2026</v>
      </c>
      <c r="P13094" s="2">
        <v>2</v>
      </c>
      <c r="Q13094" t="s">
        <v>80</v>
      </c>
      <c r="R13094" s="8">
        <v>46267</v>
      </c>
      <c r="S13094" s="2">
        <v>1</v>
      </c>
      <c r="T13094" s="2" t="s">
        <v>81</v>
      </c>
    </row>
    <row r="13095" spans="1:20" x14ac:dyDescent="0.25">
      <c r="A13095">
        <v>1120835438</v>
      </c>
      <c r="B13095">
        <v>129646059</v>
      </c>
      <c r="C13095" t="s">
        <v>95</v>
      </c>
      <c r="D13095" t="s">
        <v>83</v>
      </c>
      <c r="E13095" t="s">
        <v>76</v>
      </c>
      <c r="F13095" s="7">
        <v>45562</v>
      </c>
      <c r="G13095" s="7">
        <v>45743</v>
      </c>
      <c r="H13095" t="s">
        <v>77</v>
      </c>
      <c r="I13095" t="s">
        <v>78</v>
      </c>
      <c r="J13095" s="7"/>
      <c r="K13095" s="7">
        <v>46003</v>
      </c>
      <c r="L13095" s="7">
        <v>45743</v>
      </c>
      <c r="M13095" t="s">
        <v>77</v>
      </c>
      <c r="N13095"/>
      <c r="O13095">
        <v>2026</v>
      </c>
      <c r="P13095" s="2">
        <v>2</v>
      </c>
      <c r="Q13095" t="s">
        <v>80</v>
      </c>
      <c r="R13095" s="8">
        <v>46267</v>
      </c>
      <c r="S13095" s="2">
        <v>1</v>
      </c>
      <c r="T13095" s="2" t="s">
        <v>81</v>
      </c>
    </row>
    <row r="13096" spans="1:20" x14ac:dyDescent="0.25">
      <c r="A13096">
        <v>1120835493</v>
      </c>
      <c r="B13096">
        <v>129670827</v>
      </c>
      <c r="C13096" t="s">
        <v>96</v>
      </c>
      <c r="D13096" t="s">
        <v>83</v>
      </c>
      <c r="E13096" t="s">
        <v>76</v>
      </c>
      <c r="F13096" s="7">
        <v>45575</v>
      </c>
      <c r="G13096" s="7">
        <v>45757</v>
      </c>
      <c r="H13096" t="s">
        <v>77</v>
      </c>
      <c r="I13096" t="s">
        <v>78</v>
      </c>
      <c r="J13096" s="7">
        <v>46141</v>
      </c>
      <c r="K13096" s="7">
        <v>45586</v>
      </c>
      <c r="L13096" s="7">
        <v>45757</v>
      </c>
      <c r="M13096" t="s">
        <v>77</v>
      </c>
      <c r="N13096" t="s">
        <v>79</v>
      </c>
      <c r="O13096">
        <v>2026</v>
      </c>
      <c r="P13096" s="2">
        <v>2</v>
      </c>
      <c r="Q13096" t="s">
        <v>80</v>
      </c>
      <c r="R13096" s="8">
        <v>46267</v>
      </c>
      <c r="S13096" s="2">
        <v>1</v>
      </c>
      <c r="T13096" s="2" t="s">
        <v>81</v>
      </c>
    </row>
    <row r="13097" spans="1:20" x14ac:dyDescent="0.25">
      <c r="A13097">
        <v>1120840013</v>
      </c>
      <c r="B13097">
        <v>111723922</v>
      </c>
      <c r="C13097" t="s">
        <v>85</v>
      </c>
      <c r="D13097" t="s">
        <v>75</v>
      </c>
      <c r="E13097" t="s">
        <v>76</v>
      </c>
      <c r="F13097" s="7">
        <v>42528</v>
      </c>
      <c r="G13097" s="7">
        <v>44287</v>
      </c>
      <c r="H13097" t="s">
        <v>77</v>
      </c>
      <c r="I13097" t="s">
        <v>78</v>
      </c>
      <c r="J13097" s="7">
        <v>46109</v>
      </c>
      <c r="K13097" s="7">
        <v>44375</v>
      </c>
      <c r="L13097" s="7">
        <v>44287</v>
      </c>
      <c r="M13097" t="s">
        <v>77</v>
      </c>
      <c r="N13097" t="s">
        <v>79</v>
      </c>
      <c r="O13097">
        <v>2026</v>
      </c>
      <c r="P13097" s="2">
        <v>2</v>
      </c>
      <c r="Q13097" t="s">
        <v>80</v>
      </c>
      <c r="R13097" s="8">
        <v>46267</v>
      </c>
      <c r="S13097" s="2">
        <v>1</v>
      </c>
      <c r="T13097" s="2" t="s">
        <v>81</v>
      </c>
    </row>
    <row r="13098" spans="1:20" x14ac:dyDescent="0.25">
      <c r="A13098">
        <v>1120840073</v>
      </c>
      <c r="B13098">
        <v>111834042</v>
      </c>
      <c r="C13098" t="s">
        <v>95</v>
      </c>
      <c r="D13098" t="s">
        <v>88</v>
      </c>
      <c r="E13098" t="s">
        <v>76</v>
      </c>
      <c r="F13098" s="7">
        <v>42573</v>
      </c>
      <c r="G13098" s="7">
        <v>44399</v>
      </c>
      <c r="H13098" t="s">
        <v>77</v>
      </c>
      <c r="I13098" t="s">
        <v>84</v>
      </c>
      <c r="J13098" s="7">
        <v>45812</v>
      </c>
      <c r="K13098" s="7">
        <v>46059</v>
      </c>
      <c r="L13098" s="7">
        <v>44399</v>
      </c>
      <c r="M13098" t="s">
        <v>77</v>
      </c>
      <c r="N13098" t="s">
        <v>79</v>
      </c>
      <c r="O13098">
        <v>2026</v>
      </c>
      <c r="P13098" s="2">
        <v>2</v>
      </c>
      <c r="Q13098" t="s">
        <v>80</v>
      </c>
      <c r="R13098" s="8">
        <v>46267</v>
      </c>
      <c r="S13098" s="2">
        <v>1</v>
      </c>
      <c r="T13098" s="2" t="s">
        <v>81</v>
      </c>
    </row>
    <row r="13099" spans="1:20" x14ac:dyDescent="0.25">
      <c r="A13099">
        <v>1120840307</v>
      </c>
      <c r="B13099">
        <v>112833354</v>
      </c>
      <c r="C13099" t="s">
        <v>85</v>
      </c>
      <c r="D13099" t="s">
        <v>75</v>
      </c>
      <c r="E13099" t="s">
        <v>76</v>
      </c>
      <c r="F13099" s="7">
        <v>42842</v>
      </c>
      <c r="G13099" s="7">
        <v>44668</v>
      </c>
      <c r="H13099" t="s">
        <v>77</v>
      </c>
      <c r="I13099" t="s">
        <v>78</v>
      </c>
      <c r="J13099" s="7">
        <v>44705</v>
      </c>
      <c r="K13099" s="7">
        <v>44714</v>
      </c>
      <c r="L13099" s="7">
        <v>44668</v>
      </c>
      <c r="M13099" t="s">
        <v>77</v>
      </c>
      <c r="N13099" t="s">
        <v>92</v>
      </c>
      <c r="O13099">
        <v>2026</v>
      </c>
      <c r="P13099" s="2">
        <v>2</v>
      </c>
      <c r="Q13099" t="s">
        <v>80</v>
      </c>
      <c r="R13099" s="8">
        <v>46267</v>
      </c>
      <c r="S13099" s="2">
        <v>1</v>
      </c>
      <c r="T13099" s="2" t="s">
        <v>81</v>
      </c>
    </row>
    <row r="13100" spans="1:20" x14ac:dyDescent="0.25">
      <c r="A13100">
        <v>1120840743</v>
      </c>
      <c r="B13100">
        <v>114946237</v>
      </c>
      <c r="C13100" t="s">
        <v>74</v>
      </c>
      <c r="D13100" t="s">
        <v>83</v>
      </c>
      <c r="E13100" t="s">
        <v>76</v>
      </c>
      <c r="F13100" s="7">
        <v>43349</v>
      </c>
      <c r="G13100" s="7">
        <v>45175</v>
      </c>
      <c r="H13100" t="s">
        <v>86</v>
      </c>
      <c r="I13100" t="s">
        <v>87</v>
      </c>
      <c r="J13100" s="7">
        <v>45907</v>
      </c>
      <c r="K13100" s="7">
        <v>43667</v>
      </c>
      <c r="L13100" s="7">
        <v>45175</v>
      </c>
      <c r="M13100" t="s">
        <v>86</v>
      </c>
      <c r="N13100" t="s">
        <v>79</v>
      </c>
      <c r="O13100">
        <v>2026</v>
      </c>
      <c r="P13100" s="2">
        <v>2</v>
      </c>
      <c r="Q13100" t="s">
        <v>80</v>
      </c>
      <c r="R13100" s="8">
        <v>46267</v>
      </c>
      <c r="S13100" s="2">
        <v>1</v>
      </c>
      <c r="T13100" s="2" t="s">
        <v>81</v>
      </c>
    </row>
    <row r="13101" spans="1:20" x14ac:dyDescent="0.25">
      <c r="A13101">
        <v>1120840780</v>
      </c>
      <c r="B13101">
        <v>115060319</v>
      </c>
      <c r="C13101" t="s">
        <v>93</v>
      </c>
      <c r="D13101" t="s">
        <v>75</v>
      </c>
      <c r="E13101" t="s">
        <v>76</v>
      </c>
      <c r="F13101" s="7">
        <v>43388</v>
      </c>
      <c r="G13101" s="7">
        <v>45214</v>
      </c>
      <c r="H13101" t="s">
        <v>77</v>
      </c>
      <c r="I13101" t="s">
        <v>78</v>
      </c>
      <c r="J13101" s="7"/>
      <c r="K13101" s="7">
        <v>43390</v>
      </c>
      <c r="L13101" s="7">
        <v>45214</v>
      </c>
      <c r="M13101" t="s">
        <v>77</v>
      </c>
      <c r="N13101"/>
      <c r="O13101">
        <v>2026</v>
      </c>
      <c r="P13101" s="2">
        <v>2</v>
      </c>
      <c r="Q13101" t="s">
        <v>80</v>
      </c>
      <c r="R13101" s="8">
        <v>46267</v>
      </c>
      <c r="S13101" s="2">
        <v>1</v>
      </c>
      <c r="T13101" s="2" t="s">
        <v>81</v>
      </c>
    </row>
    <row r="13102" spans="1:20" x14ac:dyDescent="0.25">
      <c r="A13102">
        <v>1120840830</v>
      </c>
      <c r="B13102">
        <v>116581707</v>
      </c>
      <c r="C13102" t="s">
        <v>82</v>
      </c>
      <c r="D13102" t="s">
        <v>75</v>
      </c>
      <c r="E13102" t="s">
        <v>76</v>
      </c>
      <c r="F13102" s="7">
        <v>43518</v>
      </c>
      <c r="G13102" s="7">
        <v>45344</v>
      </c>
      <c r="H13102" t="s">
        <v>77</v>
      </c>
      <c r="I13102" t="s">
        <v>78</v>
      </c>
      <c r="J13102" s="7">
        <v>45372</v>
      </c>
      <c r="K13102" s="7">
        <v>46114</v>
      </c>
      <c r="L13102" s="7">
        <v>45344</v>
      </c>
      <c r="M13102" t="s">
        <v>77</v>
      </c>
      <c r="N13102" t="s">
        <v>79</v>
      </c>
      <c r="O13102">
        <v>2026</v>
      </c>
      <c r="P13102" s="2">
        <v>2</v>
      </c>
      <c r="Q13102" t="s">
        <v>80</v>
      </c>
      <c r="R13102" s="8">
        <v>46267</v>
      </c>
      <c r="S13102" s="2">
        <v>1</v>
      </c>
      <c r="T13102" s="2" t="s">
        <v>81</v>
      </c>
    </row>
    <row r="13103" spans="1:20" x14ac:dyDescent="0.25">
      <c r="A13103">
        <v>1120840852</v>
      </c>
      <c r="B13103">
        <v>116710345</v>
      </c>
      <c r="C13103" t="s">
        <v>82</v>
      </c>
      <c r="D13103" t="s">
        <v>88</v>
      </c>
      <c r="E13103" t="s">
        <v>76</v>
      </c>
      <c r="F13103" s="7">
        <v>43535</v>
      </c>
      <c r="G13103" s="7">
        <v>43901</v>
      </c>
      <c r="H13103" t="s">
        <v>77</v>
      </c>
      <c r="I13103" t="s">
        <v>78</v>
      </c>
      <c r="J13103" s="7">
        <v>45198</v>
      </c>
      <c r="K13103" s="7">
        <v>45748</v>
      </c>
      <c r="L13103" s="7">
        <v>43901</v>
      </c>
      <c r="M13103" t="s">
        <v>77</v>
      </c>
      <c r="N13103" t="s">
        <v>92</v>
      </c>
      <c r="O13103">
        <v>2026</v>
      </c>
      <c r="P13103" s="2">
        <v>2</v>
      </c>
      <c r="Q13103" t="s">
        <v>80</v>
      </c>
      <c r="R13103" s="8">
        <v>46267</v>
      </c>
      <c r="S13103" s="2">
        <v>1</v>
      </c>
      <c r="T13103" s="2" t="s">
        <v>81</v>
      </c>
    </row>
    <row r="13104" spans="1:20" x14ac:dyDescent="0.25">
      <c r="A13104">
        <v>1120840857</v>
      </c>
      <c r="B13104">
        <v>116715412</v>
      </c>
      <c r="C13104" t="s">
        <v>93</v>
      </c>
      <c r="D13104" t="s">
        <v>83</v>
      </c>
      <c r="E13104" t="s">
        <v>76</v>
      </c>
      <c r="F13104" s="7">
        <v>43536</v>
      </c>
      <c r="G13104" s="7">
        <v>43748</v>
      </c>
      <c r="H13104" t="s">
        <v>77</v>
      </c>
      <c r="I13104" t="s">
        <v>84</v>
      </c>
      <c r="J13104" s="7">
        <v>45850</v>
      </c>
      <c r="K13104" s="7">
        <v>43566</v>
      </c>
      <c r="L13104" s="7">
        <v>43748</v>
      </c>
      <c r="M13104" t="s">
        <v>77</v>
      </c>
      <c r="N13104" t="s">
        <v>79</v>
      </c>
      <c r="O13104">
        <v>2026</v>
      </c>
      <c r="P13104" s="2">
        <v>2</v>
      </c>
      <c r="Q13104" t="s">
        <v>80</v>
      </c>
      <c r="R13104" s="8">
        <v>46267</v>
      </c>
      <c r="S13104" s="2">
        <v>1</v>
      </c>
      <c r="T13104" s="2" t="s">
        <v>81</v>
      </c>
    </row>
    <row r="13105" spans="1:20" x14ac:dyDescent="0.25">
      <c r="A13105">
        <v>1120840908</v>
      </c>
      <c r="B13105">
        <v>116807615</v>
      </c>
      <c r="C13105" t="s">
        <v>82</v>
      </c>
      <c r="D13105" t="s">
        <v>83</v>
      </c>
      <c r="E13105" t="s">
        <v>76</v>
      </c>
      <c r="F13105" s="7">
        <v>43545</v>
      </c>
      <c r="G13105" s="7">
        <v>43729</v>
      </c>
      <c r="H13105" t="s">
        <v>77</v>
      </c>
      <c r="I13105" t="s">
        <v>78</v>
      </c>
      <c r="J13105" s="7">
        <v>45935</v>
      </c>
      <c r="K13105" s="7">
        <v>43701</v>
      </c>
      <c r="L13105" s="7">
        <v>43729</v>
      </c>
      <c r="M13105" t="s">
        <v>77</v>
      </c>
      <c r="N13105" t="s">
        <v>79</v>
      </c>
      <c r="O13105">
        <v>2026</v>
      </c>
      <c r="P13105" s="2">
        <v>2</v>
      </c>
      <c r="Q13105" t="s">
        <v>80</v>
      </c>
      <c r="R13105" s="8">
        <v>46267</v>
      </c>
      <c r="S13105" s="2">
        <v>1</v>
      </c>
      <c r="T13105" s="2" t="s">
        <v>81</v>
      </c>
    </row>
    <row r="13106" spans="1:20" x14ac:dyDescent="0.25">
      <c r="A13106">
        <v>1120840920</v>
      </c>
      <c r="B13106">
        <v>116815629</v>
      </c>
      <c r="C13106" t="s">
        <v>82</v>
      </c>
      <c r="D13106" t="s">
        <v>88</v>
      </c>
      <c r="E13106" t="s">
        <v>76</v>
      </c>
      <c r="F13106" s="7">
        <v>43546</v>
      </c>
      <c r="G13106" s="7">
        <v>43912</v>
      </c>
      <c r="H13106" t="s">
        <v>77</v>
      </c>
      <c r="I13106" t="s">
        <v>78</v>
      </c>
      <c r="J13106" s="7">
        <v>46211</v>
      </c>
      <c r="K13106" s="7">
        <v>43923</v>
      </c>
      <c r="L13106" s="7">
        <v>43912</v>
      </c>
      <c r="M13106" t="s">
        <v>77</v>
      </c>
      <c r="N13106" t="s">
        <v>79</v>
      </c>
      <c r="O13106">
        <v>2026</v>
      </c>
      <c r="P13106" s="2">
        <v>2</v>
      </c>
      <c r="Q13106" t="s">
        <v>80</v>
      </c>
      <c r="R13106" s="8">
        <v>46267</v>
      </c>
      <c r="S13106" s="2">
        <v>1</v>
      </c>
      <c r="T13106" s="2" t="s">
        <v>81</v>
      </c>
    </row>
    <row r="13107" spans="1:20" x14ac:dyDescent="0.25">
      <c r="A13107">
        <v>1120840936</v>
      </c>
      <c r="B13107">
        <v>116823123</v>
      </c>
      <c r="C13107" t="s">
        <v>85</v>
      </c>
      <c r="D13107" t="s">
        <v>88</v>
      </c>
      <c r="E13107" t="s">
        <v>76</v>
      </c>
      <c r="F13107" s="7">
        <v>43548</v>
      </c>
      <c r="G13107" s="7">
        <v>45375</v>
      </c>
      <c r="H13107" t="s">
        <v>77</v>
      </c>
      <c r="I13107" t="s">
        <v>78</v>
      </c>
      <c r="J13107" s="7">
        <v>45339</v>
      </c>
      <c r="K13107" s="7">
        <v>45057</v>
      </c>
      <c r="L13107" s="7">
        <v>45375</v>
      </c>
      <c r="M13107" t="s">
        <v>77</v>
      </c>
      <c r="N13107" t="s">
        <v>79</v>
      </c>
      <c r="O13107">
        <v>2026</v>
      </c>
      <c r="P13107" s="2">
        <v>2</v>
      </c>
      <c r="Q13107" t="s">
        <v>80</v>
      </c>
      <c r="R13107" s="8">
        <v>46267</v>
      </c>
      <c r="S13107" s="2">
        <v>1</v>
      </c>
      <c r="T13107" s="2" t="s">
        <v>81</v>
      </c>
    </row>
    <row r="13108" spans="1:20" x14ac:dyDescent="0.25">
      <c r="A13108">
        <v>1120840943</v>
      </c>
      <c r="B13108">
        <v>116838213</v>
      </c>
      <c r="C13108" t="s">
        <v>94</v>
      </c>
      <c r="D13108" t="s">
        <v>88</v>
      </c>
      <c r="E13108" t="s">
        <v>76</v>
      </c>
      <c r="F13108" s="7">
        <v>43550</v>
      </c>
      <c r="G13108" s="7">
        <v>43916</v>
      </c>
      <c r="H13108" t="s">
        <v>77</v>
      </c>
      <c r="I13108" t="s">
        <v>78</v>
      </c>
      <c r="J13108" s="7">
        <v>45427</v>
      </c>
      <c r="K13108" s="7">
        <v>43550</v>
      </c>
      <c r="L13108" s="7">
        <v>43916</v>
      </c>
      <c r="M13108" t="s">
        <v>77</v>
      </c>
      <c r="N13108" t="s">
        <v>79</v>
      </c>
      <c r="O13108">
        <v>2026</v>
      </c>
      <c r="P13108" s="2">
        <v>2</v>
      </c>
      <c r="Q13108" t="s">
        <v>80</v>
      </c>
      <c r="R13108" s="8">
        <v>46267</v>
      </c>
      <c r="S13108" s="2">
        <v>1</v>
      </c>
      <c r="T13108" s="2" t="s">
        <v>81</v>
      </c>
    </row>
    <row r="13109" spans="1:20" x14ac:dyDescent="0.25">
      <c r="A13109">
        <v>1120840967</v>
      </c>
      <c r="B13109">
        <v>116864137</v>
      </c>
      <c r="C13109" t="s">
        <v>93</v>
      </c>
      <c r="D13109" t="s">
        <v>83</v>
      </c>
      <c r="E13109" t="s">
        <v>76</v>
      </c>
      <c r="F13109" s="7">
        <v>43552</v>
      </c>
      <c r="G13109" s="7">
        <v>43736</v>
      </c>
      <c r="H13109" t="s">
        <v>77</v>
      </c>
      <c r="I13109" t="s">
        <v>78</v>
      </c>
      <c r="J13109" s="7">
        <v>44731</v>
      </c>
      <c r="K13109" s="7">
        <v>43701</v>
      </c>
      <c r="L13109" s="7">
        <v>43736</v>
      </c>
      <c r="M13109" t="s">
        <v>77</v>
      </c>
      <c r="N13109" t="s">
        <v>92</v>
      </c>
      <c r="O13109">
        <v>2026</v>
      </c>
      <c r="P13109" s="2">
        <v>2</v>
      </c>
      <c r="Q13109" t="s">
        <v>80</v>
      </c>
      <c r="R13109" s="8">
        <v>46267</v>
      </c>
      <c r="S13109" s="2">
        <v>1</v>
      </c>
      <c r="T13109" s="2" t="s">
        <v>81</v>
      </c>
    </row>
    <row r="13110" spans="1:20" x14ac:dyDescent="0.25">
      <c r="A13110">
        <v>1120840980</v>
      </c>
      <c r="B13110">
        <v>116879419</v>
      </c>
      <c r="C13110" t="s">
        <v>91</v>
      </c>
      <c r="D13110" t="s">
        <v>83</v>
      </c>
      <c r="E13110" t="s">
        <v>76</v>
      </c>
      <c r="F13110" s="7">
        <v>43556</v>
      </c>
      <c r="G13110" s="7">
        <v>43739</v>
      </c>
      <c r="H13110" t="s">
        <v>77</v>
      </c>
      <c r="I13110" t="s">
        <v>78</v>
      </c>
      <c r="J13110" s="7">
        <v>45914</v>
      </c>
      <c r="K13110" s="7">
        <v>44785</v>
      </c>
      <c r="L13110" s="7">
        <v>43739</v>
      </c>
      <c r="M13110" t="s">
        <v>77</v>
      </c>
      <c r="N13110" t="s">
        <v>79</v>
      </c>
      <c r="O13110">
        <v>2026</v>
      </c>
      <c r="P13110" s="2">
        <v>2</v>
      </c>
      <c r="Q13110" t="s">
        <v>80</v>
      </c>
      <c r="R13110" s="8">
        <v>46267</v>
      </c>
      <c r="S13110" s="2">
        <v>1</v>
      </c>
      <c r="T13110" s="2" t="s">
        <v>81</v>
      </c>
    </row>
    <row r="13111" spans="1:20" x14ac:dyDescent="0.25">
      <c r="A13111">
        <v>1120840999</v>
      </c>
      <c r="B13111">
        <v>116952031</v>
      </c>
      <c r="C13111" t="s">
        <v>82</v>
      </c>
      <c r="D13111" t="s">
        <v>88</v>
      </c>
      <c r="E13111" t="s">
        <v>76</v>
      </c>
      <c r="F13111" s="7">
        <v>43558</v>
      </c>
      <c r="G13111" s="7">
        <v>43924</v>
      </c>
      <c r="H13111" t="s">
        <v>77</v>
      </c>
      <c r="I13111" t="s">
        <v>84</v>
      </c>
      <c r="J13111" s="7">
        <v>46175</v>
      </c>
      <c r="K13111" s="7">
        <v>45748</v>
      </c>
      <c r="L13111" s="7">
        <v>43924</v>
      </c>
      <c r="M13111" t="s">
        <v>77</v>
      </c>
      <c r="N13111" t="s">
        <v>79</v>
      </c>
      <c r="O13111">
        <v>2026</v>
      </c>
      <c r="P13111" s="2">
        <v>2</v>
      </c>
      <c r="Q13111" t="s">
        <v>80</v>
      </c>
      <c r="R13111" s="8">
        <v>46267</v>
      </c>
      <c r="S13111" s="2">
        <v>1</v>
      </c>
      <c r="T13111" s="2" t="s">
        <v>81</v>
      </c>
    </row>
    <row r="13112" spans="1:20" x14ac:dyDescent="0.25">
      <c r="A13112">
        <v>1120841062</v>
      </c>
      <c r="B13112">
        <v>117015568</v>
      </c>
      <c r="C13112" t="s">
        <v>82</v>
      </c>
      <c r="D13112" t="s">
        <v>88</v>
      </c>
      <c r="E13112" t="s">
        <v>76</v>
      </c>
      <c r="F13112" s="7">
        <v>43567</v>
      </c>
      <c r="G13112" s="7">
        <v>43933</v>
      </c>
      <c r="H13112" t="s">
        <v>77</v>
      </c>
      <c r="I13112" t="s">
        <v>84</v>
      </c>
      <c r="J13112" s="7">
        <v>45533</v>
      </c>
      <c r="K13112" s="7">
        <v>45925</v>
      </c>
      <c r="L13112" s="7">
        <v>43933</v>
      </c>
      <c r="M13112" t="s">
        <v>77</v>
      </c>
      <c r="N13112" t="s">
        <v>79</v>
      </c>
      <c r="O13112">
        <v>2026</v>
      </c>
      <c r="P13112" s="2">
        <v>2</v>
      </c>
      <c r="Q13112" t="s">
        <v>80</v>
      </c>
      <c r="R13112" s="8">
        <v>46267</v>
      </c>
      <c r="S13112" s="2">
        <v>1</v>
      </c>
      <c r="T13112" s="2" t="s">
        <v>81</v>
      </c>
    </row>
    <row r="13113" spans="1:20" x14ac:dyDescent="0.25">
      <c r="A13113">
        <v>1120841064</v>
      </c>
      <c r="B13113">
        <v>117016080</v>
      </c>
      <c r="C13113" t="s">
        <v>82</v>
      </c>
      <c r="D13113" t="s">
        <v>83</v>
      </c>
      <c r="E13113" t="s">
        <v>76</v>
      </c>
      <c r="F13113" s="7">
        <v>43567</v>
      </c>
      <c r="G13113" s="7">
        <v>43750</v>
      </c>
      <c r="H13113" t="s">
        <v>77</v>
      </c>
      <c r="I13113" t="s">
        <v>78</v>
      </c>
      <c r="J13113" s="7">
        <v>45953</v>
      </c>
      <c r="K13113" s="7">
        <v>43683</v>
      </c>
      <c r="L13113" s="7">
        <v>43750</v>
      </c>
      <c r="M13113" t="s">
        <v>77</v>
      </c>
      <c r="N13113" t="s">
        <v>79</v>
      </c>
      <c r="O13113">
        <v>2026</v>
      </c>
      <c r="P13113" s="2">
        <v>2</v>
      </c>
      <c r="Q13113" t="s">
        <v>80</v>
      </c>
      <c r="R13113" s="8">
        <v>46267</v>
      </c>
      <c r="S13113" s="2">
        <v>1</v>
      </c>
      <c r="T13113" s="2" t="s">
        <v>81</v>
      </c>
    </row>
    <row r="13114" spans="1:20" x14ac:dyDescent="0.25">
      <c r="A13114">
        <v>1120841069</v>
      </c>
      <c r="B13114">
        <v>117018052</v>
      </c>
      <c r="C13114" t="s">
        <v>82</v>
      </c>
      <c r="D13114" t="s">
        <v>88</v>
      </c>
      <c r="E13114" t="s">
        <v>76</v>
      </c>
      <c r="F13114" s="7">
        <v>43566</v>
      </c>
      <c r="G13114" s="7">
        <v>43932</v>
      </c>
      <c r="H13114" t="s">
        <v>77</v>
      </c>
      <c r="I13114" t="s">
        <v>78</v>
      </c>
      <c r="J13114" s="7">
        <v>46097</v>
      </c>
      <c r="K13114" s="7">
        <v>45057</v>
      </c>
      <c r="L13114" s="7">
        <v>43932</v>
      </c>
      <c r="M13114" t="s">
        <v>77</v>
      </c>
      <c r="N13114" t="s">
        <v>79</v>
      </c>
      <c r="O13114">
        <v>2026</v>
      </c>
      <c r="P13114" s="2">
        <v>2</v>
      </c>
      <c r="Q13114" t="s">
        <v>80</v>
      </c>
      <c r="R13114" s="8">
        <v>46267</v>
      </c>
      <c r="S13114" s="2">
        <v>1</v>
      </c>
      <c r="T13114" s="2" t="s">
        <v>81</v>
      </c>
    </row>
    <row r="13115" spans="1:20" x14ac:dyDescent="0.25">
      <c r="A13115">
        <v>1120841076</v>
      </c>
      <c r="B13115">
        <v>117021693</v>
      </c>
      <c r="C13115" t="s">
        <v>94</v>
      </c>
      <c r="D13115" t="s">
        <v>88</v>
      </c>
      <c r="E13115" t="s">
        <v>76</v>
      </c>
      <c r="F13115" s="7">
        <v>43568</v>
      </c>
      <c r="G13115" s="7">
        <v>43934</v>
      </c>
      <c r="H13115" t="s">
        <v>77</v>
      </c>
      <c r="I13115" t="s">
        <v>78</v>
      </c>
      <c r="J13115" s="7">
        <v>45845</v>
      </c>
      <c r="K13115" s="7">
        <v>44736</v>
      </c>
      <c r="L13115" s="7">
        <v>43934</v>
      </c>
      <c r="M13115" t="s">
        <v>77</v>
      </c>
      <c r="N13115" t="s">
        <v>79</v>
      </c>
      <c r="O13115">
        <v>2026</v>
      </c>
      <c r="P13115" s="2">
        <v>2</v>
      </c>
      <c r="Q13115" t="s">
        <v>80</v>
      </c>
      <c r="R13115" s="8">
        <v>46267</v>
      </c>
      <c r="S13115" s="2">
        <v>1</v>
      </c>
      <c r="T13115" s="2" t="s">
        <v>81</v>
      </c>
    </row>
    <row r="13116" spans="1:20" x14ac:dyDescent="0.25">
      <c r="A13116">
        <v>1120841111</v>
      </c>
      <c r="B13116">
        <v>117054558</v>
      </c>
      <c r="C13116" t="s">
        <v>82</v>
      </c>
      <c r="D13116" t="s">
        <v>83</v>
      </c>
      <c r="E13116" t="s">
        <v>76</v>
      </c>
      <c r="F13116" s="7">
        <v>43573</v>
      </c>
      <c r="G13116" s="7">
        <v>43756</v>
      </c>
      <c r="H13116" t="s">
        <v>77</v>
      </c>
      <c r="I13116" t="s">
        <v>78</v>
      </c>
      <c r="J13116" s="7">
        <v>45542</v>
      </c>
      <c r="K13116" s="7">
        <v>45748</v>
      </c>
      <c r="L13116" s="7">
        <v>43756</v>
      </c>
      <c r="M13116" t="s">
        <v>77</v>
      </c>
      <c r="N13116" t="s">
        <v>79</v>
      </c>
      <c r="O13116">
        <v>2026</v>
      </c>
      <c r="P13116" s="2">
        <v>2</v>
      </c>
      <c r="Q13116" t="s">
        <v>80</v>
      </c>
      <c r="R13116" s="8">
        <v>46267</v>
      </c>
      <c r="S13116" s="2">
        <v>1</v>
      </c>
      <c r="T13116" s="2" t="s">
        <v>81</v>
      </c>
    </row>
    <row r="13117" spans="1:20" x14ac:dyDescent="0.25">
      <c r="A13117">
        <v>1120841140</v>
      </c>
      <c r="B13117">
        <v>117090201</v>
      </c>
      <c r="C13117" t="s">
        <v>82</v>
      </c>
      <c r="D13117" t="s">
        <v>83</v>
      </c>
      <c r="E13117" t="s">
        <v>76</v>
      </c>
      <c r="F13117" s="7">
        <v>43579</v>
      </c>
      <c r="G13117" s="7">
        <v>43759</v>
      </c>
      <c r="H13117" t="s">
        <v>77</v>
      </c>
      <c r="I13117" t="s">
        <v>78</v>
      </c>
      <c r="J13117" s="7">
        <v>45859</v>
      </c>
      <c r="K13117" s="7">
        <v>45748</v>
      </c>
      <c r="L13117" s="7">
        <v>43759</v>
      </c>
      <c r="M13117" t="s">
        <v>77</v>
      </c>
      <c r="N13117" t="s">
        <v>79</v>
      </c>
      <c r="O13117">
        <v>2026</v>
      </c>
      <c r="P13117" s="2">
        <v>2</v>
      </c>
      <c r="Q13117" t="s">
        <v>80</v>
      </c>
      <c r="R13117" s="8">
        <v>46267</v>
      </c>
      <c r="S13117" s="2">
        <v>1</v>
      </c>
      <c r="T13117" s="2" t="s">
        <v>81</v>
      </c>
    </row>
    <row r="13118" spans="1:20" x14ac:dyDescent="0.25">
      <c r="A13118">
        <v>1120841156</v>
      </c>
      <c r="B13118">
        <v>117104474</v>
      </c>
      <c r="C13118" t="s">
        <v>82</v>
      </c>
      <c r="D13118" t="s">
        <v>88</v>
      </c>
      <c r="E13118" t="s">
        <v>76</v>
      </c>
      <c r="F13118" s="7">
        <v>43581</v>
      </c>
      <c r="G13118" s="7">
        <v>43947</v>
      </c>
      <c r="H13118" t="s">
        <v>77</v>
      </c>
      <c r="I13118" t="s">
        <v>78</v>
      </c>
      <c r="J13118" s="7">
        <v>45125</v>
      </c>
      <c r="K13118" s="7">
        <v>44239</v>
      </c>
      <c r="L13118" s="7">
        <v>43947</v>
      </c>
      <c r="M13118" t="s">
        <v>77</v>
      </c>
      <c r="N13118" t="s">
        <v>92</v>
      </c>
      <c r="O13118">
        <v>2026</v>
      </c>
      <c r="P13118" s="2">
        <v>2</v>
      </c>
      <c r="Q13118" t="s">
        <v>80</v>
      </c>
      <c r="R13118" s="8">
        <v>46267</v>
      </c>
      <c r="S13118" s="2">
        <v>1</v>
      </c>
      <c r="T13118" s="2" t="s">
        <v>81</v>
      </c>
    </row>
    <row r="13119" spans="1:20" x14ac:dyDescent="0.25">
      <c r="A13119">
        <v>1120841158</v>
      </c>
      <c r="B13119">
        <v>117104474</v>
      </c>
      <c r="C13119" t="s">
        <v>82</v>
      </c>
      <c r="D13119" t="s">
        <v>88</v>
      </c>
      <c r="E13119" t="s">
        <v>76</v>
      </c>
      <c r="F13119" s="7">
        <v>43581</v>
      </c>
      <c r="G13119" s="7">
        <v>43947</v>
      </c>
      <c r="H13119" t="s">
        <v>77</v>
      </c>
      <c r="I13119" t="s">
        <v>78</v>
      </c>
      <c r="J13119" s="7">
        <v>45125</v>
      </c>
      <c r="K13119" s="7">
        <v>45747</v>
      </c>
      <c r="L13119" s="7">
        <v>43947</v>
      </c>
      <c r="M13119" t="s">
        <v>77</v>
      </c>
      <c r="N13119" t="s">
        <v>92</v>
      </c>
      <c r="O13119">
        <v>2026</v>
      </c>
      <c r="P13119" s="2">
        <v>2</v>
      </c>
      <c r="Q13119" t="s">
        <v>80</v>
      </c>
      <c r="R13119" s="8">
        <v>46267</v>
      </c>
      <c r="S13119" s="2">
        <v>1</v>
      </c>
      <c r="T13119" s="2" t="s">
        <v>81</v>
      </c>
    </row>
    <row r="13120" spans="1:20" x14ac:dyDescent="0.25">
      <c r="A13120">
        <v>1120841166</v>
      </c>
      <c r="B13120">
        <v>117110115</v>
      </c>
      <c r="C13120" t="s">
        <v>82</v>
      </c>
      <c r="D13120" t="s">
        <v>88</v>
      </c>
      <c r="E13120" t="s">
        <v>76</v>
      </c>
      <c r="F13120" s="7">
        <v>43582</v>
      </c>
      <c r="G13120" s="7">
        <v>43948</v>
      </c>
      <c r="H13120" t="s">
        <v>77</v>
      </c>
      <c r="I13120" t="s">
        <v>78</v>
      </c>
      <c r="J13120" s="7">
        <v>45607</v>
      </c>
      <c r="K13120" s="7">
        <v>44240</v>
      </c>
      <c r="L13120" s="7">
        <v>43948</v>
      </c>
      <c r="M13120" t="s">
        <v>77</v>
      </c>
      <c r="N13120" t="s">
        <v>79</v>
      </c>
      <c r="O13120">
        <v>2026</v>
      </c>
      <c r="P13120" s="2">
        <v>2</v>
      </c>
      <c r="Q13120" t="s">
        <v>80</v>
      </c>
      <c r="R13120" s="8">
        <v>46267</v>
      </c>
      <c r="S13120" s="2">
        <v>1</v>
      </c>
      <c r="T13120" s="2" t="s">
        <v>81</v>
      </c>
    </row>
    <row r="13121" spans="1:20" x14ac:dyDescent="0.25">
      <c r="A13121">
        <v>1120841229</v>
      </c>
      <c r="B13121">
        <v>117161860</v>
      </c>
      <c r="C13121" t="s">
        <v>82</v>
      </c>
      <c r="D13121" t="s">
        <v>83</v>
      </c>
      <c r="E13121" t="s">
        <v>76</v>
      </c>
      <c r="F13121" s="7">
        <v>43589</v>
      </c>
      <c r="G13121" s="7">
        <v>43769</v>
      </c>
      <c r="H13121" t="s">
        <v>77</v>
      </c>
      <c r="I13121" t="s">
        <v>78</v>
      </c>
      <c r="J13121" s="7">
        <v>45846</v>
      </c>
      <c r="K13121" s="7">
        <v>43667</v>
      </c>
      <c r="L13121" s="7">
        <v>43769</v>
      </c>
      <c r="M13121" t="s">
        <v>77</v>
      </c>
      <c r="N13121" t="s">
        <v>92</v>
      </c>
      <c r="O13121">
        <v>2026</v>
      </c>
      <c r="P13121" s="2">
        <v>2</v>
      </c>
      <c r="Q13121" t="s">
        <v>80</v>
      </c>
      <c r="R13121" s="8">
        <v>46267</v>
      </c>
      <c r="S13121" s="2">
        <v>1</v>
      </c>
      <c r="T13121" s="2" t="s">
        <v>81</v>
      </c>
    </row>
    <row r="13122" spans="1:20" x14ac:dyDescent="0.25">
      <c r="A13122">
        <v>1120841259</v>
      </c>
      <c r="B13122">
        <v>117196480</v>
      </c>
      <c r="C13122" t="s">
        <v>91</v>
      </c>
      <c r="D13122" t="s">
        <v>83</v>
      </c>
      <c r="E13122" t="s">
        <v>76</v>
      </c>
      <c r="F13122" s="7">
        <v>43594</v>
      </c>
      <c r="G13122" s="7">
        <v>43778</v>
      </c>
      <c r="H13122" t="s">
        <v>77</v>
      </c>
      <c r="I13122" t="s">
        <v>78</v>
      </c>
      <c r="J13122" s="7">
        <v>45542</v>
      </c>
      <c r="K13122" s="7">
        <v>43667</v>
      </c>
      <c r="L13122" s="7">
        <v>43778</v>
      </c>
      <c r="M13122" t="s">
        <v>77</v>
      </c>
      <c r="N13122" t="s">
        <v>79</v>
      </c>
      <c r="O13122">
        <v>2026</v>
      </c>
      <c r="P13122" s="2">
        <v>2</v>
      </c>
      <c r="Q13122" t="s">
        <v>80</v>
      </c>
      <c r="R13122" s="8">
        <v>46267</v>
      </c>
      <c r="S13122" s="2">
        <v>1</v>
      </c>
      <c r="T13122" s="2" t="s">
        <v>81</v>
      </c>
    </row>
    <row r="13123" spans="1:20" x14ac:dyDescent="0.25">
      <c r="A13123">
        <v>1120841263</v>
      </c>
      <c r="B13123">
        <v>117206829</v>
      </c>
      <c r="C13123" t="s">
        <v>74</v>
      </c>
      <c r="D13123" t="s">
        <v>88</v>
      </c>
      <c r="E13123" t="s">
        <v>76</v>
      </c>
      <c r="F13123" s="7">
        <v>43595</v>
      </c>
      <c r="G13123" s="7">
        <v>43961</v>
      </c>
      <c r="H13123" t="s">
        <v>77</v>
      </c>
      <c r="I13123" t="s">
        <v>89</v>
      </c>
      <c r="J13123" s="7">
        <v>45204</v>
      </c>
      <c r="K13123" s="7">
        <v>45057</v>
      </c>
      <c r="L13123" s="7">
        <v>43961</v>
      </c>
      <c r="M13123" t="s">
        <v>77</v>
      </c>
      <c r="N13123" t="s">
        <v>92</v>
      </c>
      <c r="O13123">
        <v>2026</v>
      </c>
      <c r="P13123" s="2">
        <v>2</v>
      </c>
      <c r="Q13123" t="s">
        <v>80</v>
      </c>
      <c r="R13123" s="8">
        <v>46267</v>
      </c>
      <c r="S13123" s="2">
        <v>1</v>
      </c>
      <c r="T13123" s="2" t="s">
        <v>81</v>
      </c>
    </row>
    <row r="13124" spans="1:20" x14ac:dyDescent="0.25">
      <c r="A13124">
        <v>1120841264</v>
      </c>
      <c r="B13124">
        <v>117206829</v>
      </c>
      <c r="C13124" t="s">
        <v>74</v>
      </c>
      <c r="D13124" t="s">
        <v>88</v>
      </c>
      <c r="E13124" t="s">
        <v>76</v>
      </c>
      <c r="F13124" s="7">
        <v>43595</v>
      </c>
      <c r="G13124" s="7">
        <v>43961</v>
      </c>
      <c r="H13124" t="s">
        <v>77</v>
      </c>
      <c r="I13124" t="s">
        <v>89</v>
      </c>
      <c r="J13124" s="7">
        <v>45204</v>
      </c>
      <c r="K13124" s="7">
        <v>44243</v>
      </c>
      <c r="L13124" s="7">
        <v>43961</v>
      </c>
      <c r="M13124" t="s">
        <v>77</v>
      </c>
      <c r="N13124" t="s">
        <v>92</v>
      </c>
      <c r="O13124">
        <v>2026</v>
      </c>
      <c r="P13124" s="2">
        <v>2</v>
      </c>
      <c r="Q13124" t="s">
        <v>80</v>
      </c>
      <c r="R13124" s="8">
        <v>46267</v>
      </c>
      <c r="S13124" s="2">
        <v>1</v>
      </c>
      <c r="T13124" s="2" t="s">
        <v>81</v>
      </c>
    </row>
    <row r="13125" spans="1:20" x14ac:dyDescent="0.25">
      <c r="A13125">
        <v>1120841357</v>
      </c>
      <c r="B13125">
        <v>117307032</v>
      </c>
      <c r="C13125" t="s">
        <v>82</v>
      </c>
      <c r="D13125" t="s">
        <v>88</v>
      </c>
      <c r="E13125" t="s">
        <v>76</v>
      </c>
      <c r="F13125" s="7">
        <v>43608</v>
      </c>
      <c r="G13125" s="7">
        <v>43974</v>
      </c>
      <c r="H13125" t="s">
        <v>77</v>
      </c>
      <c r="I13125" t="s">
        <v>78</v>
      </c>
      <c r="J13125" s="7">
        <v>45498</v>
      </c>
      <c r="K13125" s="7">
        <v>45544</v>
      </c>
      <c r="L13125" s="7">
        <v>43974</v>
      </c>
      <c r="M13125" t="s">
        <v>77</v>
      </c>
      <c r="N13125" t="s">
        <v>79</v>
      </c>
      <c r="O13125">
        <v>2026</v>
      </c>
      <c r="P13125" s="2">
        <v>2</v>
      </c>
      <c r="Q13125" t="s">
        <v>80</v>
      </c>
      <c r="R13125" s="8">
        <v>46267</v>
      </c>
      <c r="S13125" s="2">
        <v>1</v>
      </c>
      <c r="T13125" s="2" t="s">
        <v>81</v>
      </c>
    </row>
    <row r="13126" spans="1:20" x14ac:dyDescent="0.25">
      <c r="A13126">
        <v>1120841405</v>
      </c>
      <c r="B13126">
        <v>117378242</v>
      </c>
      <c r="C13126" t="s">
        <v>82</v>
      </c>
      <c r="D13126" t="s">
        <v>88</v>
      </c>
      <c r="E13126" t="s">
        <v>76</v>
      </c>
      <c r="F13126" s="7">
        <v>43619</v>
      </c>
      <c r="G13126" s="7">
        <v>43985</v>
      </c>
      <c r="H13126" t="s">
        <v>77</v>
      </c>
      <c r="I13126" t="s">
        <v>78</v>
      </c>
      <c r="J13126" s="7">
        <v>45775</v>
      </c>
      <c r="K13126" s="7">
        <v>44260</v>
      </c>
      <c r="L13126" s="7">
        <v>43985</v>
      </c>
      <c r="M13126" t="s">
        <v>77</v>
      </c>
      <c r="N13126" t="s">
        <v>79</v>
      </c>
      <c r="O13126">
        <v>2026</v>
      </c>
      <c r="P13126" s="2">
        <v>2</v>
      </c>
      <c r="Q13126" t="s">
        <v>80</v>
      </c>
      <c r="R13126" s="8">
        <v>46267</v>
      </c>
      <c r="S13126" s="2">
        <v>1</v>
      </c>
      <c r="T13126" s="2" t="s">
        <v>81</v>
      </c>
    </row>
    <row r="13127" spans="1:20" x14ac:dyDescent="0.25">
      <c r="A13127">
        <v>1120841512</v>
      </c>
      <c r="B13127">
        <v>117707918</v>
      </c>
      <c r="C13127" t="s">
        <v>93</v>
      </c>
      <c r="D13127" t="s">
        <v>75</v>
      </c>
      <c r="E13127" t="s">
        <v>76</v>
      </c>
      <c r="F13127" s="7">
        <v>43679</v>
      </c>
      <c r="G13127" s="7">
        <v>45506</v>
      </c>
      <c r="H13127" t="s">
        <v>77</v>
      </c>
      <c r="I13127" t="s">
        <v>78</v>
      </c>
      <c r="J13127" s="7">
        <v>45563</v>
      </c>
      <c r="K13127" s="7">
        <v>46118</v>
      </c>
      <c r="L13127" s="7">
        <v>45506</v>
      </c>
      <c r="M13127" t="s">
        <v>77</v>
      </c>
      <c r="N13127" t="s">
        <v>79</v>
      </c>
      <c r="O13127">
        <v>2026</v>
      </c>
      <c r="P13127" s="2">
        <v>2</v>
      </c>
      <c r="Q13127" t="s">
        <v>80</v>
      </c>
      <c r="R13127" s="8">
        <v>46267</v>
      </c>
      <c r="S13127" s="2">
        <v>1</v>
      </c>
      <c r="T13127" s="2" t="s">
        <v>81</v>
      </c>
    </row>
    <row r="13128" spans="1:20" x14ac:dyDescent="0.25">
      <c r="A13128">
        <v>1120841921</v>
      </c>
      <c r="B13128">
        <v>119116879</v>
      </c>
      <c r="C13128" t="s">
        <v>82</v>
      </c>
      <c r="D13128" t="s">
        <v>88</v>
      </c>
      <c r="E13128" t="s">
        <v>76</v>
      </c>
      <c r="F13128" s="7">
        <v>43988</v>
      </c>
      <c r="G13128" s="7">
        <v>44353</v>
      </c>
      <c r="H13128" t="s">
        <v>77</v>
      </c>
      <c r="I13128" t="s">
        <v>78</v>
      </c>
      <c r="J13128" s="7">
        <v>45131</v>
      </c>
      <c r="K13128" s="7">
        <v>44280</v>
      </c>
      <c r="L13128" s="7">
        <v>44353</v>
      </c>
      <c r="M13128" t="s">
        <v>77</v>
      </c>
      <c r="N13128" t="s">
        <v>92</v>
      </c>
      <c r="O13128">
        <v>2026</v>
      </c>
      <c r="P13128" s="2">
        <v>2</v>
      </c>
      <c r="Q13128" t="s">
        <v>80</v>
      </c>
      <c r="R13128" s="8">
        <v>46267</v>
      </c>
      <c r="S13128" s="2">
        <v>1</v>
      </c>
      <c r="T13128" s="2" t="s">
        <v>81</v>
      </c>
    </row>
    <row r="13129" spans="1:20" x14ac:dyDescent="0.25">
      <c r="A13129">
        <v>1120842047</v>
      </c>
      <c r="B13129">
        <v>119290494</v>
      </c>
      <c r="C13129" t="s">
        <v>82</v>
      </c>
      <c r="D13129" t="s">
        <v>83</v>
      </c>
      <c r="E13129" t="s">
        <v>76</v>
      </c>
      <c r="F13129" s="7">
        <v>44013</v>
      </c>
      <c r="G13129" s="7">
        <v>44197</v>
      </c>
      <c r="H13129" t="s">
        <v>77</v>
      </c>
      <c r="I13129" t="s">
        <v>78</v>
      </c>
      <c r="J13129" s="7">
        <v>45899</v>
      </c>
      <c r="K13129" s="7">
        <v>45057</v>
      </c>
      <c r="L13129" s="7">
        <v>44197</v>
      </c>
      <c r="M13129" t="s">
        <v>77</v>
      </c>
      <c r="N13129" t="s">
        <v>79</v>
      </c>
      <c r="O13129">
        <v>2026</v>
      </c>
      <c r="P13129" s="2">
        <v>2</v>
      </c>
      <c r="Q13129" t="s">
        <v>80</v>
      </c>
      <c r="R13129" s="8">
        <v>46267</v>
      </c>
      <c r="S13129" s="2">
        <v>1</v>
      </c>
      <c r="T13129" s="2" t="s">
        <v>81</v>
      </c>
    </row>
    <row r="13130" spans="1:20" x14ac:dyDescent="0.25">
      <c r="A13130">
        <v>1120842048</v>
      </c>
      <c r="B13130">
        <v>119290494</v>
      </c>
      <c r="C13130" t="s">
        <v>82</v>
      </c>
      <c r="D13130" t="s">
        <v>83</v>
      </c>
      <c r="E13130" t="s">
        <v>76</v>
      </c>
      <c r="F13130" s="7">
        <v>44013</v>
      </c>
      <c r="G13130" s="7">
        <v>44197</v>
      </c>
      <c r="H13130" t="s">
        <v>77</v>
      </c>
      <c r="I13130" t="s">
        <v>78</v>
      </c>
      <c r="J13130" s="7">
        <v>45899</v>
      </c>
      <c r="K13130" s="7">
        <v>45747</v>
      </c>
      <c r="L13130" s="7">
        <v>44197</v>
      </c>
      <c r="M13130" t="s">
        <v>77</v>
      </c>
      <c r="N13130" t="s">
        <v>79</v>
      </c>
      <c r="O13130">
        <v>2026</v>
      </c>
      <c r="P13130" s="2">
        <v>2</v>
      </c>
      <c r="Q13130" t="s">
        <v>80</v>
      </c>
      <c r="R13130" s="8">
        <v>46267</v>
      </c>
      <c r="S13130" s="2">
        <v>1</v>
      </c>
      <c r="T13130" s="2" t="s">
        <v>81</v>
      </c>
    </row>
    <row r="13131" spans="1:20" x14ac:dyDescent="0.25">
      <c r="A13131">
        <v>1120842146</v>
      </c>
      <c r="B13131">
        <v>119460632</v>
      </c>
      <c r="C13131" t="s">
        <v>95</v>
      </c>
      <c r="D13131" t="s">
        <v>83</v>
      </c>
      <c r="E13131" t="s">
        <v>76</v>
      </c>
      <c r="F13131" s="7">
        <v>44028</v>
      </c>
      <c r="G13131" s="7">
        <v>45854</v>
      </c>
      <c r="H13131" t="s">
        <v>77</v>
      </c>
      <c r="I13131" t="s">
        <v>78</v>
      </c>
      <c r="J13131" s="7">
        <v>45829</v>
      </c>
      <c r="K13131" s="7">
        <v>45916</v>
      </c>
      <c r="L13131" s="7">
        <v>45854</v>
      </c>
      <c r="M13131" t="s">
        <v>77</v>
      </c>
      <c r="N13131" t="s">
        <v>79</v>
      </c>
      <c r="O13131">
        <v>2026</v>
      </c>
      <c r="P13131" s="2">
        <v>2</v>
      </c>
      <c r="Q13131" t="s">
        <v>80</v>
      </c>
      <c r="R13131" s="8">
        <v>46267</v>
      </c>
      <c r="S13131" s="2">
        <v>1</v>
      </c>
      <c r="T13131" s="2" t="s">
        <v>81</v>
      </c>
    </row>
    <row r="13132" spans="1:20" x14ac:dyDescent="0.25">
      <c r="A13132">
        <v>1120842265</v>
      </c>
      <c r="B13132">
        <v>119517902</v>
      </c>
      <c r="C13132" t="s">
        <v>74</v>
      </c>
      <c r="D13132" t="s">
        <v>75</v>
      </c>
      <c r="E13132" t="s">
        <v>76</v>
      </c>
      <c r="F13132" s="7">
        <v>44040</v>
      </c>
      <c r="G13132" s="7">
        <v>45866</v>
      </c>
      <c r="H13132" t="s">
        <v>77</v>
      </c>
      <c r="I13132" t="s">
        <v>78</v>
      </c>
      <c r="J13132" s="7">
        <v>45810</v>
      </c>
      <c r="K13132" s="7">
        <v>44138</v>
      </c>
      <c r="L13132" s="7">
        <v>45866</v>
      </c>
      <c r="M13132" t="s">
        <v>77</v>
      </c>
      <c r="N13132" t="s">
        <v>79</v>
      </c>
      <c r="O13132">
        <v>2026</v>
      </c>
      <c r="P13132" s="2">
        <v>2</v>
      </c>
      <c r="Q13132" t="s">
        <v>80</v>
      </c>
      <c r="R13132" s="8">
        <v>46267</v>
      </c>
      <c r="S13132" s="2">
        <v>1</v>
      </c>
      <c r="T13132" s="2" t="s">
        <v>81</v>
      </c>
    </row>
    <row r="13133" spans="1:20" x14ac:dyDescent="0.25">
      <c r="A13133">
        <v>1120842336</v>
      </c>
      <c r="B13133">
        <v>119567730</v>
      </c>
      <c r="C13133" t="s">
        <v>74</v>
      </c>
      <c r="D13133" t="s">
        <v>75</v>
      </c>
      <c r="E13133" t="s">
        <v>76</v>
      </c>
      <c r="F13133" s="7">
        <v>44049</v>
      </c>
      <c r="G13133" s="7">
        <v>44414</v>
      </c>
      <c r="H13133" t="s">
        <v>77</v>
      </c>
      <c r="I13133" t="s">
        <v>89</v>
      </c>
      <c r="J13133" s="7">
        <v>45897</v>
      </c>
      <c r="K13133" s="7">
        <v>44176</v>
      </c>
      <c r="L13133" s="7">
        <v>44414</v>
      </c>
      <c r="M13133" t="s">
        <v>77</v>
      </c>
      <c r="N13133" t="s">
        <v>79</v>
      </c>
      <c r="O13133">
        <v>2026</v>
      </c>
      <c r="P13133" s="2">
        <v>2</v>
      </c>
      <c r="Q13133" t="s">
        <v>80</v>
      </c>
      <c r="R13133" s="8">
        <v>46267</v>
      </c>
      <c r="S13133" s="2">
        <v>1</v>
      </c>
      <c r="T13133" s="2" t="s">
        <v>81</v>
      </c>
    </row>
    <row r="13134" spans="1:20" x14ac:dyDescent="0.25">
      <c r="A13134">
        <v>1120843453</v>
      </c>
      <c r="B13134">
        <v>120879619</v>
      </c>
      <c r="C13134" t="s">
        <v>82</v>
      </c>
      <c r="D13134" t="s">
        <v>88</v>
      </c>
      <c r="E13134" t="s">
        <v>76</v>
      </c>
      <c r="F13134" s="7">
        <v>44310</v>
      </c>
      <c r="G13134" s="7">
        <v>44675</v>
      </c>
      <c r="H13134" t="s">
        <v>77</v>
      </c>
      <c r="I13134" t="s">
        <v>84</v>
      </c>
      <c r="J13134" s="7">
        <v>46154</v>
      </c>
      <c r="K13134" s="7">
        <v>45748</v>
      </c>
      <c r="L13134" s="7">
        <v>44675</v>
      </c>
      <c r="M13134" t="s">
        <v>77</v>
      </c>
      <c r="N13134" t="s">
        <v>79</v>
      </c>
      <c r="O13134">
        <v>2026</v>
      </c>
      <c r="P13134" s="2">
        <v>2</v>
      </c>
      <c r="Q13134" t="s">
        <v>80</v>
      </c>
      <c r="R13134" s="8">
        <v>46267</v>
      </c>
      <c r="S13134" s="2">
        <v>1</v>
      </c>
      <c r="T13134" s="2" t="s">
        <v>81</v>
      </c>
    </row>
    <row r="13135" spans="1:20" x14ac:dyDescent="0.25">
      <c r="A13135">
        <v>1120843454</v>
      </c>
      <c r="B13135">
        <v>120879619</v>
      </c>
      <c r="C13135" t="s">
        <v>82</v>
      </c>
      <c r="D13135" t="s">
        <v>88</v>
      </c>
      <c r="E13135" t="s">
        <v>76</v>
      </c>
      <c r="F13135" s="7">
        <v>44310</v>
      </c>
      <c r="G13135" s="7">
        <v>44675</v>
      </c>
      <c r="H13135" t="s">
        <v>77</v>
      </c>
      <c r="I13135" t="s">
        <v>84</v>
      </c>
      <c r="J13135" s="7">
        <v>46154</v>
      </c>
      <c r="K13135" s="7">
        <v>45688</v>
      </c>
      <c r="L13135" s="7">
        <v>44675</v>
      </c>
      <c r="M13135" t="s">
        <v>77</v>
      </c>
      <c r="N13135" t="s">
        <v>79</v>
      </c>
      <c r="O13135">
        <v>2026</v>
      </c>
      <c r="P13135" s="2">
        <v>2</v>
      </c>
      <c r="Q13135" t="s">
        <v>80</v>
      </c>
      <c r="R13135" s="8">
        <v>46267</v>
      </c>
      <c r="S13135" s="2">
        <v>1</v>
      </c>
      <c r="T13135" s="2" t="s">
        <v>81</v>
      </c>
    </row>
    <row r="13136" spans="1:20" x14ac:dyDescent="0.25">
      <c r="A13136">
        <v>1120843591</v>
      </c>
      <c r="B13136">
        <v>121339691</v>
      </c>
      <c r="C13136" t="s">
        <v>91</v>
      </c>
      <c r="D13136" t="s">
        <v>83</v>
      </c>
      <c r="E13136" t="s">
        <v>76</v>
      </c>
      <c r="F13136" s="7">
        <v>44331</v>
      </c>
      <c r="G13136" s="7">
        <v>46157</v>
      </c>
      <c r="H13136" t="s">
        <v>77</v>
      </c>
      <c r="I13136" t="s">
        <v>84</v>
      </c>
      <c r="J13136" s="7">
        <v>45830</v>
      </c>
      <c r="K13136" s="7">
        <v>45731</v>
      </c>
      <c r="L13136" s="7">
        <v>46157</v>
      </c>
      <c r="M13136" t="s">
        <v>77</v>
      </c>
      <c r="N13136" t="s">
        <v>79</v>
      </c>
      <c r="O13136">
        <v>2026</v>
      </c>
      <c r="P13136" s="2">
        <v>2</v>
      </c>
      <c r="Q13136" t="s">
        <v>80</v>
      </c>
      <c r="R13136" s="8">
        <v>46267</v>
      </c>
      <c r="S13136" s="2">
        <v>1</v>
      </c>
      <c r="T13136" s="2" t="s">
        <v>81</v>
      </c>
    </row>
    <row r="13137" spans="1:20" x14ac:dyDescent="0.25">
      <c r="A13137">
        <v>1120843633</v>
      </c>
      <c r="B13137">
        <v>121389595</v>
      </c>
      <c r="C13137" t="s">
        <v>85</v>
      </c>
      <c r="D13137" t="s">
        <v>75</v>
      </c>
      <c r="E13137" t="s">
        <v>76</v>
      </c>
      <c r="F13137" s="7">
        <v>44335</v>
      </c>
      <c r="G13137" s="7">
        <v>44501</v>
      </c>
      <c r="H13137" t="s">
        <v>86</v>
      </c>
      <c r="I13137" t="s">
        <v>87</v>
      </c>
      <c r="J13137" s="7">
        <v>44453</v>
      </c>
      <c r="K13137" s="7">
        <v>46175</v>
      </c>
      <c r="L13137" s="7">
        <v>44501</v>
      </c>
      <c r="M13137" t="s">
        <v>86</v>
      </c>
      <c r="N13137" t="s">
        <v>92</v>
      </c>
      <c r="O13137">
        <v>2026</v>
      </c>
      <c r="P13137" s="2">
        <v>2</v>
      </c>
      <c r="Q13137" t="s">
        <v>80</v>
      </c>
      <c r="R13137" s="8">
        <v>46267</v>
      </c>
      <c r="S13137" s="2">
        <v>1</v>
      </c>
      <c r="T13137" s="2" t="s">
        <v>81</v>
      </c>
    </row>
    <row r="13138" spans="1:20" x14ac:dyDescent="0.25">
      <c r="A13138">
        <v>1120843635</v>
      </c>
      <c r="B13138">
        <v>121390480</v>
      </c>
      <c r="C13138" t="s">
        <v>93</v>
      </c>
      <c r="D13138" t="s">
        <v>75</v>
      </c>
      <c r="E13138" t="s">
        <v>76</v>
      </c>
      <c r="F13138" s="7">
        <v>44340</v>
      </c>
      <c r="G13138" s="7">
        <v>46166</v>
      </c>
      <c r="H13138" t="s">
        <v>77</v>
      </c>
      <c r="I13138" t="s">
        <v>78</v>
      </c>
      <c r="J13138" s="7">
        <v>46149</v>
      </c>
      <c r="K13138" s="7">
        <v>46163</v>
      </c>
      <c r="L13138" s="7">
        <v>46166</v>
      </c>
      <c r="M13138" t="s">
        <v>77</v>
      </c>
      <c r="N13138" t="s">
        <v>79</v>
      </c>
      <c r="O13138">
        <v>2026</v>
      </c>
      <c r="P13138" s="2">
        <v>2</v>
      </c>
      <c r="Q13138" t="s">
        <v>80</v>
      </c>
      <c r="R13138" s="8">
        <v>46267</v>
      </c>
      <c r="S13138" s="2">
        <v>1</v>
      </c>
      <c r="T13138" s="2" t="s">
        <v>81</v>
      </c>
    </row>
    <row r="13139" spans="1:20" x14ac:dyDescent="0.25">
      <c r="A13139">
        <v>1120843782</v>
      </c>
      <c r="B13139">
        <v>121542724</v>
      </c>
      <c r="C13139" t="s">
        <v>82</v>
      </c>
      <c r="D13139" t="s">
        <v>75</v>
      </c>
      <c r="E13139" t="s">
        <v>76</v>
      </c>
      <c r="F13139" s="7">
        <v>44362</v>
      </c>
      <c r="G13139" s="7">
        <v>46188</v>
      </c>
      <c r="H13139" t="s">
        <v>77</v>
      </c>
      <c r="I13139" t="s">
        <v>78</v>
      </c>
      <c r="J13139" s="7">
        <v>46148</v>
      </c>
      <c r="K13139" s="7">
        <v>46077</v>
      </c>
      <c r="L13139" s="7">
        <v>46188</v>
      </c>
      <c r="M13139" t="s">
        <v>77</v>
      </c>
      <c r="N13139" t="s">
        <v>79</v>
      </c>
      <c r="O13139">
        <v>2026</v>
      </c>
      <c r="P13139" s="2">
        <v>2</v>
      </c>
      <c r="Q13139" t="s">
        <v>80</v>
      </c>
      <c r="R13139" s="8">
        <v>46267</v>
      </c>
      <c r="S13139" s="2">
        <v>1</v>
      </c>
      <c r="T13139" s="2" t="s">
        <v>81</v>
      </c>
    </row>
    <row r="13140" spans="1:20" x14ac:dyDescent="0.25">
      <c r="A13140">
        <v>1120843815</v>
      </c>
      <c r="B13140">
        <v>121586888</v>
      </c>
      <c r="C13140" t="s">
        <v>74</v>
      </c>
      <c r="D13140" t="s">
        <v>83</v>
      </c>
      <c r="E13140" t="s">
        <v>76</v>
      </c>
      <c r="F13140" s="7">
        <v>44370</v>
      </c>
      <c r="G13140" s="7">
        <v>46196</v>
      </c>
      <c r="H13140" t="s">
        <v>77</v>
      </c>
      <c r="I13140" t="s">
        <v>78</v>
      </c>
      <c r="J13140" s="7">
        <v>45884</v>
      </c>
      <c r="K13140" s="7">
        <v>45951</v>
      </c>
      <c r="L13140" s="7">
        <v>46196</v>
      </c>
      <c r="M13140" t="s">
        <v>77</v>
      </c>
      <c r="N13140" t="s">
        <v>79</v>
      </c>
      <c r="O13140">
        <v>2026</v>
      </c>
      <c r="P13140" s="2">
        <v>2</v>
      </c>
      <c r="Q13140" t="s">
        <v>80</v>
      </c>
      <c r="R13140" s="8">
        <v>46267</v>
      </c>
      <c r="S13140" s="2">
        <v>1</v>
      </c>
      <c r="T13140" s="2" t="s">
        <v>81</v>
      </c>
    </row>
    <row r="13141" spans="1:20" x14ac:dyDescent="0.25">
      <c r="A13141">
        <v>1120843828</v>
      </c>
      <c r="B13141">
        <v>121607515</v>
      </c>
      <c r="C13141" t="s">
        <v>82</v>
      </c>
      <c r="D13141" t="s">
        <v>83</v>
      </c>
      <c r="E13141" t="s">
        <v>76</v>
      </c>
      <c r="F13141" s="7">
        <v>44373</v>
      </c>
      <c r="G13141" s="7">
        <v>46199</v>
      </c>
      <c r="H13141" t="s">
        <v>77</v>
      </c>
      <c r="I13141" t="s">
        <v>78</v>
      </c>
      <c r="J13141" s="7">
        <v>45824</v>
      </c>
      <c r="K13141" s="7">
        <v>45057</v>
      </c>
      <c r="L13141" s="7">
        <v>46199</v>
      </c>
      <c r="M13141" t="s">
        <v>77</v>
      </c>
      <c r="N13141" t="s">
        <v>79</v>
      </c>
      <c r="O13141">
        <v>2026</v>
      </c>
      <c r="P13141" s="2">
        <v>2</v>
      </c>
      <c r="Q13141" t="s">
        <v>80</v>
      </c>
      <c r="R13141" s="8">
        <v>46267</v>
      </c>
      <c r="S13141" s="2">
        <v>1</v>
      </c>
      <c r="T13141" s="2" t="s">
        <v>81</v>
      </c>
    </row>
    <row r="13142" spans="1:20" x14ac:dyDescent="0.25">
      <c r="A13142">
        <v>1120843903</v>
      </c>
      <c r="B13142">
        <v>121654375</v>
      </c>
      <c r="C13142" t="s">
        <v>85</v>
      </c>
      <c r="D13142" t="s">
        <v>75</v>
      </c>
      <c r="E13142" t="s">
        <v>76</v>
      </c>
      <c r="F13142" s="7">
        <v>44379</v>
      </c>
      <c r="G13142" s="7">
        <v>44744</v>
      </c>
      <c r="H13142" t="s">
        <v>86</v>
      </c>
      <c r="I13142" t="s">
        <v>87</v>
      </c>
      <c r="J13142" s="7">
        <v>46090</v>
      </c>
      <c r="K13142" s="7">
        <v>44380</v>
      </c>
      <c r="L13142" s="7">
        <v>44744</v>
      </c>
      <c r="M13142" t="s">
        <v>86</v>
      </c>
      <c r="N13142" t="s">
        <v>79</v>
      </c>
      <c r="O13142">
        <v>2026</v>
      </c>
      <c r="P13142" s="2">
        <v>2</v>
      </c>
      <c r="Q13142" t="s">
        <v>80</v>
      </c>
      <c r="R13142" s="8">
        <v>46267</v>
      </c>
      <c r="S13142" s="2">
        <v>1</v>
      </c>
      <c r="T13142" s="2" t="s">
        <v>81</v>
      </c>
    </row>
    <row r="13143" spans="1:20" x14ac:dyDescent="0.25">
      <c r="A13143">
        <v>1120844112</v>
      </c>
      <c r="B13143">
        <v>121768789</v>
      </c>
      <c r="C13143" t="s">
        <v>85</v>
      </c>
      <c r="D13143" t="s">
        <v>75</v>
      </c>
      <c r="E13143" t="s">
        <v>76</v>
      </c>
      <c r="F13143" s="7">
        <v>44363</v>
      </c>
      <c r="G13143" s="7">
        <v>46189</v>
      </c>
      <c r="H13143" t="s">
        <v>77</v>
      </c>
      <c r="I13143" t="s">
        <v>78</v>
      </c>
      <c r="J13143" s="7">
        <v>45609</v>
      </c>
      <c r="K13143" s="7">
        <v>44400</v>
      </c>
      <c r="L13143" s="7">
        <v>46189</v>
      </c>
      <c r="M13143" t="s">
        <v>77</v>
      </c>
      <c r="N13143" t="s">
        <v>79</v>
      </c>
      <c r="O13143">
        <v>2026</v>
      </c>
      <c r="P13143" s="2">
        <v>2</v>
      </c>
      <c r="Q13143" t="s">
        <v>80</v>
      </c>
      <c r="R13143" s="8">
        <v>46267</v>
      </c>
      <c r="S13143" s="2">
        <v>1</v>
      </c>
      <c r="T13143" s="2" t="s">
        <v>81</v>
      </c>
    </row>
    <row r="13144" spans="1:20" x14ac:dyDescent="0.25">
      <c r="A13144">
        <v>1120844882</v>
      </c>
      <c r="B13144">
        <v>122114447</v>
      </c>
      <c r="C13144" t="s">
        <v>82</v>
      </c>
      <c r="D13144" t="s">
        <v>75</v>
      </c>
      <c r="E13144" t="s">
        <v>76</v>
      </c>
      <c r="F13144" s="7">
        <v>44377</v>
      </c>
      <c r="G13144" s="7">
        <v>44742</v>
      </c>
      <c r="H13144" t="s">
        <v>77</v>
      </c>
      <c r="I13144" t="s">
        <v>78</v>
      </c>
      <c r="J13144" s="7">
        <v>44529</v>
      </c>
      <c r="K13144" s="7">
        <v>44529</v>
      </c>
      <c r="L13144" s="7">
        <v>44742</v>
      </c>
      <c r="M13144" t="s">
        <v>77</v>
      </c>
      <c r="N13144" t="s">
        <v>92</v>
      </c>
      <c r="O13144">
        <v>2026</v>
      </c>
      <c r="P13144" s="2">
        <v>2</v>
      </c>
      <c r="Q13144" t="s">
        <v>80</v>
      </c>
      <c r="R13144" s="8">
        <v>46267</v>
      </c>
      <c r="S13144" s="2">
        <v>1</v>
      </c>
      <c r="T13144" s="2" t="s">
        <v>81</v>
      </c>
    </row>
    <row r="13145" spans="1:20" x14ac:dyDescent="0.25">
      <c r="A13145">
        <v>1120845029</v>
      </c>
      <c r="B13145">
        <v>122162698</v>
      </c>
      <c r="C13145" t="s">
        <v>74</v>
      </c>
      <c r="D13145" t="s">
        <v>75</v>
      </c>
      <c r="E13145" t="s">
        <v>76</v>
      </c>
      <c r="F13145" s="7">
        <v>44476</v>
      </c>
      <c r="G13145" s="7">
        <v>46302</v>
      </c>
      <c r="H13145" t="s">
        <v>77</v>
      </c>
      <c r="I13145" t="s">
        <v>78</v>
      </c>
      <c r="J13145" s="7">
        <v>46097</v>
      </c>
      <c r="K13145" s="7">
        <v>46101</v>
      </c>
      <c r="L13145" s="7">
        <v>46302</v>
      </c>
      <c r="M13145" t="s">
        <v>77</v>
      </c>
      <c r="N13145" t="s">
        <v>79</v>
      </c>
      <c r="O13145">
        <v>2026</v>
      </c>
      <c r="P13145" s="2">
        <v>2</v>
      </c>
      <c r="Q13145" t="s">
        <v>80</v>
      </c>
      <c r="R13145" s="8">
        <v>46267</v>
      </c>
      <c r="S13145" s="2">
        <v>1</v>
      </c>
      <c r="T13145" s="2" t="s">
        <v>81</v>
      </c>
    </row>
    <row r="13146" spans="1:20" x14ac:dyDescent="0.25">
      <c r="A13146">
        <v>1120846108</v>
      </c>
      <c r="B13146">
        <v>123377762</v>
      </c>
      <c r="C13146" t="s">
        <v>91</v>
      </c>
      <c r="D13146" t="s">
        <v>75</v>
      </c>
      <c r="E13146" t="s">
        <v>76</v>
      </c>
      <c r="F13146" s="7">
        <v>44671</v>
      </c>
      <c r="G13146" s="7">
        <v>45036</v>
      </c>
      <c r="H13146" t="s">
        <v>77</v>
      </c>
      <c r="I13146" t="s">
        <v>78</v>
      </c>
      <c r="J13146" s="7"/>
      <c r="K13146" s="7">
        <v>44677</v>
      </c>
      <c r="L13146" s="7">
        <v>45036</v>
      </c>
      <c r="M13146" t="s">
        <v>77</v>
      </c>
      <c r="N13146"/>
      <c r="O13146">
        <v>2026</v>
      </c>
      <c r="P13146" s="2">
        <v>2</v>
      </c>
      <c r="Q13146" t="s">
        <v>80</v>
      </c>
      <c r="R13146" s="8">
        <v>46267</v>
      </c>
      <c r="S13146" s="2">
        <v>1</v>
      </c>
      <c r="T13146" s="2" t="s">
        <v>81</v>
      </c>
    </row>
    <row r="13147" spans="1:20" x14ac:dyDescent="0.25">
      <c r="A13147">
        <v>1120846111</v>
      </c>
      <c r="B13147">
        <v>123378471</v>
      </c>
      <c r="C13147" t="s">
        <v>97</v>
      </c>
      <c r="D13147" t="s">
        <v>75</v>
      </c>
      <c r="E13147" t="s">
        <v>76</v>
      </c>
      <c r="F13147" s="7">
        <v>44671</v>
      </c>
      <c r="G13147" s="7">
        <v>46497</v>
      </c>
      <c r="H13147" t="s">
        <v>86</v>
      </c>
      <c r="I13147" t="s">
        <v>87</v>
      </c>
      <c r="J13147" s="7"/>
      <c r="K13147" s="7">
        <v>44672</v>
      </c>
      <c r="L13147" s="7">
        <v>46497</v>
      </c>
      <c r="M13147" t="s">
        <v>86</v>
      </c>
      <c r="N13147"/>
      <c r="O13147">
        <v>2026</v>
      </c>
      <c r="P13147" s="2">
        <v>2</v>
      </c>
      <c r="Q13147" t="s">
        <v>80</v>
      </c>
      <c r="R13147" s="8">
        <v>46267</v>
      </c>
      <c r="S13147" s="2">
        <v>1</v>
      </c>
      <c r="T13147" s="2" t="s">
        <v>81</v>
      </c>
    </row>
    <row r="13148" spans="1:20" x14ac:dyDescent="0.25">
      <c r="A13148">
        <v>1120847149</v>
      </c>
      <c r="B13148">
        <v>123962445</v>
      </c>
      <c r="C13148" t="s">
        <v>95</v>
      </c>
      <c r="D13148" t="s">
        <v>83</v>
      </c>
      <c r="E13148" t="s">
        <v>76</v>
      </c>
      <c r="F13148" s="7">
        <v>44742</v>
      </c>
      <c r="G13148" s="7">
        <v>44925</v>
      </c>
      <c r="H13148" t="s">
        <v>77</v>
      </c>
      <c r="I13148" t="s">
        <v>78</v>
      </c>
      <c r="J13148" s="7">
        <v>45826</v>
      </c>
      <c r="K13148" s="7">
        <v>45438</v>
      </c>
      <c r="L13148" s="7">
        <v>44925</v>
      </c>
      <c r="M13148" t="s">
        <v>77</v>
      </c>
      <c r="N13148" t="s">
        <v>92</v>
      </c>
      <c r="O13148">
        <v>2026</v>
      </c>
      <c r="P13148" s="2">
        <v>2</v>
      </c>
      <c r="Q13148" t="s">
        <v>80</v>
      </c>
      <c r="R13148" s="8">
        <v>46267</v>
      </c>
      <c r="S13148" s="2">
        <v>1</v>
      </c>
      <c r="T13148" s="2" t="s">
        <v>81</v>
      </c>
    </row>
    <row r="13149" spans="1:20" x14ac:dyDescent="0.25">
      <c r="A13149">
        <v>1120847224</v>
      </c>
      <c r="B13149">
        <v>123997486</v>
      </c>
      <c r="C13149" t="s">
        <v>96</v>
      </c>
      <c r="D13149" t="s">
        <v>88</v>
      </c>
      <c r="E13149" t="s">
        <v>76</v>
      </c>
      <c r="F13149" s="7">
        <v>44747</v>
      </c>
      <c r="G13149" s="7">
        <v>45112</v>
      </c>
      <c r="H13149" t="s">
        <v>77</v>
      </c>
      <c r="I13149" t="s">
        <v>78</v>
      </c>
      <c r="J13149" s="7">
        <v>45305</v>
      </c>
      <c r="K13149" s="7">
        <v>45992</v>
      </c>
      <c r="L13149" s="7">
        <v>45112</v>
      </c>
      <c r="M13149" t="s">
        <v>77</v>
      </c>
      <c r="N13149" t="s">
        <v>92</v>
      </c>
      <c r="O13149">
        <v>2026</v>
      </c>
      <c r="P13149" s="2">
        <v>2</v>
      </c>
      <c r="Q13149" t="s">
        <v>80</v>
      </c>
      <c r="R13149" s="8">
        <v>46267</v>
      </c>
      <c r="S13149" s="2">
        <v>1</v>
      </c>
      <c r="T13149" s="2" t="s">
        <v>81</v>
      </c>
    </row>
    <row r="13150" spans="1:20" x14ac:dyDescent="0.25">
      <c r="A13150">
        <v>1120847225</v>
      </c>
      <c r="B13150">
        <v>123997486</v>
      </c>
      <c r="C13150" t="s">
        <v>96</v>
      </c>
      <c r="D13150" t="s">
        <v>88</v>
      </c>
      <c r="E13150" t="s">
        <v>76</v>
      </c>
      <c r="F13150" s="7">
        <v>44747</v>
      </c>
      <c r="G13150" s="7">
        <v>45112</v>
      </c>
      <c r="H13150" t="s">
        <v>77</v>
      </c>
      <c r="I13150" t="s">
        <v>78</v>
      </c>
      <c r="J13150" s="7">
        <v>45305</v>
      </c>
      <c r="K13150" s="7">
        <v>45747</v>
      </c>
      <c r="L13150" s="7">
        <v>45112</v>
      </c>
      <c r="M13150" t="s">
        <v>77</v>
      </c>
      <c r="N13150" t="s">
        <v>92</v>
      </c>
      <c r="O13150">
        <v>2026</v>
      </c>
      <c r="P13150" s="2">
        <v>2</v>
      </c>
      <c r="Q13150" t="s">
        <v>80</v>
      </c>
      <c r="R13150" s="8">
        <v>46267</v>
      </c>
      <c r="S13150" s="2">
        <v>1</v>
      </c>
      <c r="T13150" s="2" t="s">
        <v>81</v>
      </c>
    </row>
    <row r="13151" spans="1:20" x14ac:dyDescent="0.25">
      <c r="A13151">
        <v>1120847226</v>
      </c>
      <c r="B13151">
        <v>123997486</v>
      </c>
      <c r="C13151" t="s">
        <v>96</v>
      </c>
      <c r="D13151" t="s">
        <v>88</v>
      </c>
      <c r="E13151" t="s">
        <v>76</v>
      </c>
      <c r="F13151" s="7">
        <v>44747</v>
      </c>
      <c r="G13151" s="7">
        <v>45112</v>
      </c>
      <c r="H13151" t="s">
        <v>77</v>
      </c>
      <c r="I13151" t="s">
        <v>78</v>
      </c>
      <c r="J13151" s="7">
        <v>45305</v>
      </c>
      <c r="K13151" s="7">
        <v>46036</v>
      </c>
      <c r="L13151" s="7">
        <v>45112</v>
      </c>
      <c r="M13151" t="s">
        <v>77</v>
      </c>
      <c r="N13151" t="s">
        <v>92</v>
      </c>
      <c r="O13151">
        <v>2026</v>
      </c>
      <c r="P13151" s="2">
        <v>2</v>
      </c>
      <c r="Q13151" t="s">
        <v>80</v>
      </c>
      <c r="R13151" s="8">
        <v>46267</v>
      </c>
      <c r="S13151" s="2">
        <v>1</v>
      </c>
      <c r="T13151" s="2" t="s">
        <v>81</v>
      </c>
    </row>
    <row r="13152" spans="1:20" x14ac:dyDescent="0.25">
      <c r="A13152">
        <v>1120847274</v>
      </c>
      <c r="B13152">
        <v>124029742</v>
      </c>
      <c r="C13152" t="s">
        <v>93</v>
      </c>
      <c r="D13152" t="s">
        <v>75</v>
      </c>
      <c r="E13152" t="s">
        <v>76</v>
      </c>
      <c r="F13152" s="7">
        <v>44750</v>
      </c>
      <c r="G13152" s="7">
        <v>45115</v>
      </c>
      <c r="H13152" t="s">
        <v>77</v>
      </c>
      <c r="I13152" t="s">
        <v>78</v>
      </c>
      <c r="J13152" s="7"/>
      <c r="K13152" s="7">
        <v>45009</v>
      </c>
      <c r="L13152" s="7">
        <v>45115</v>
      </c>
      <c r="M13152" t="s">
        <v>77</v>
      </c>
      <c r="N13152"/>
      <c r="O13152">
        <v>2026</v>
      </c>
      <c r="P13152" s="2">
        <v>2</v>
      </c>
      <c r="Q13152" t="s">
        <v>80</v>
      </c>
      <c r="R13152" s="8">
        <v>46267</v>
      </c>
      <c r="S13152" s="2">
        <v>1</v>
      </c>
      <c r="T13152" s="2" t="s">
        <v>81</v>
      </c>
    </row>
    <row r="13153" spans="1:20" x14ac:dyDescent="0.25">
      <c r="A13153">
        <v>1120847313</v>
      </c>
      <c r="B13153">
        <v>124049730</v>
      </c>
      <c r="C13153" t="s">
        <v>82</v>
      </c>
      <c r="D13153" t="s">
        <v>88</v>
      </c>
      <c r="E13153" t="s">
        <v>76</v>
      </c>
      <c r="F13153" s="7">
        <v>44752</v>
      </c>
      <c r="G13153" s="7">
        <v>45117</v>
      </c>
      <c r="H13153" t="s">
        <v>77</v>
      </c>
      <c r="I13153" t="s">
        <v>78</v>
      </c>
      <c r="J13153" s="7">
        <v>45546</v>
      </c>
      <c r="K13153" s="7">
        <v>45323</v>
      </c>
      <c r="L13153" s="7">
        <v>45117</v>
      </c>
      <c r="M13153" t="s">
        <v>77</v>
      </c>
      <c r="N13153" t="s">
        <v>79</v>
      </c>
      <c r="O13153">
        <v>2026</v>
      </c>
      <c r="P13153" s="2">
        <v>2</v>
      </c>
      <c r="Q13153" t="s">
        <v>80</v>
      </c>
      <c r="R13153" s="8">
        <v>46267</v>
      </c>
      <c r="S13153" s="2">
        <v>1</v>
      </c>
      <c r="T13153" s="2" t="s">
        <v>81</v>
      </c>
    </row>
    <row r="13154" spans="1:20" x14ac:dyDescent="0.25">
      <c r="A13154">
        <v>1120847662</v>
      </c>
      <c r="B13154">
        <v>124211501</v>
      </c>
      <c r="C13154" t="s">
        <v>91</v>
      </c>
      <c r="D13154" t="s">
        <v>88</v>
      </c>
      <c r="E13154" t="s">
        <v>76</v>
      </c>
      <c r="F13154" s="7">
        <v>44775</v>
      </c>
      <c r="G13154" s="7">
        <v>46601</v>
      </c>
      <c r="H13154" t="s">
        <v>77</v>
      </c>
      <c r="I13154" t="s">
        <v>78</v>
      </c>
      <c r="J13154" s="7">
        <v>46203</v>
      </c>
      <c r="K13154" s="7">
        <v>44780</v>
      </c>
      <c r="L13154" s="7">
        <v>46601</v>
      </c>
      <c r="M13154" t="s">
        <v>77</v>
      </c>
      <c r="N13154" t="s">
        <v>79</v>
      </c>
      <c r="O13154">
        <v>2026</v>
      </c>
      <c r="P13154" s="2">
        <v>2</v>
      </c>
      <c r="Q13154" t="s">
        <v>80</v>
      </c>
      <c r="R13154" s="8">
        <v>46267</v>
      </c>
      <c r="S13154" s="2">
        <v>1</v>
      </c>
      <c r="T13154" s="2" t="s">
        <v>81</v>
      </c>
    </row>
    <row r="13155" spans="1:20" x14ac:dyDescent="0.25">
      <c r="A13155">
        <v>1120849674</v>
      </c>
      <c r="B13155">
        <v>125929831</v>
      </c>
      <c r="C13155" t="s">
        <v>82</v>
      </c>
      <c r="D13155" t="s">
        <v>75</v>
      </c>
      <c r="E13155" t="s">
        <v>76</v>
      </c>
      <c r="F13155" s="7">
        <v>45031</v>
      </c>
      <c r="G13155" s="7">
        <v>45397</v>
      </c>
      <c r="H13155" t="s">
        <v>77</v>
      </c>
      <c r="I13155" t="s">
        <v>78</v>
      </c>
      <c r="J13155" s="7"/>
      <c r="K13155" s="7">
        <v>45033</v>
      </c>
      <c r="L13155" s="7">
        <v>45397</v>
      </c>
      <c r="M13155" t="s">
        <v>77</v>
      </c>
      <c r="N13155"/>
      <c r="O13155">
        <v>2026</v>
      </c>
      <c r="P13155" s="2">
        <v>2</v>
      </c>
      <c r="Q13155" t="s">
        <v>80</v>
      </c>
      <c r="R13155" s="8">
        <v>46267</v>
      </c>
      <c r="S13155" s="2">
        <v>1</v>
      </c>
      <c r="T13155" s="2" t="s">
        <v>81</v>
      </c>
    </row>
    <row r="13156" spans="1:20" x14ac:dyDescent="0.25">
      <c r="A13156">
        <v>1120850087</v>
      </c>
      <c r="B13156">
        <v>126133096</v>
      </c>
      <c r="C13156" t="s">
        <v>74</v>
      </c>
      <c r="D13156" t="s">
        <v>88</v>
      </c>
      <c r="E13156" t="s">
        <v>76</v>
      </c>
      <c r="F13156" s="7">
        <v>45061</v>
      </c>
      <c r="G13156" s="7">
        <v>45427</v>
      </c>
      <c r="H13156" t="s">
        <v>86</v>
      </c>
      <c r="I13156" t="s">
        <v>87</v>
      </c>
      <c r="J13156" s="7">
        <v>45607</v>
      </c>
      <c r="K13156" s="7">
        <v>45068</v>
      </c>
      <c r="L13156" s="7">
        <v>45427</v>
      </c>
      <c r="M13156" t="s">
        <v>86</v>
      </c>
      <c r="N13156" t="s">
        <v>79</v>
      </c>
      <c r="O13156">
        <v>2026</v>
      </c>
      <c r="P13156" s="2">
        <v>2</v>
      </c>
      <c r="Q13156" t="s">
        <v>80</v>
      </c>
      <c r="R13156" s="8">
        <v>46267</v>
      </c>
      <c r="S13156" s="2">
        <v>1</v>
      </c>
      <c r="T13156" s="2" t="s">
        <v>81</v>
      </c>
    </row>
    <row r="13157" spans="1:20" x14ac:dyDescent="0.25">
      <c r="A13157">
        <v>1120850220</v>
      </c>
      <c r="B13157">
        <v>126215427</v>
      </c>
      <c r="C13157" t="s">
        <v>91</v>
      </c>
      <c r="D13157" t="s">
        <v>88</v>
      </c>
      <c r="E13157" t="s">
        <v>76</v>
      </c>
      <c r="F13157" s="7">
        <v>45070</v>
      </c>
      <c r="G13157" s="7">
        <v>45436</v>
      </c>
      <c r="H13157" t="s">
        <v>77</v>
      </c>
      <c r="I13157" t="s">
        <v>78</v>
      </c>
      <c r="J13157" s="7">
        <v>45737</v>
      </c>
      <c r="K13157" s="7">
        <v>45995</v>
      </c>
      <c r="L13157" s="7">
        <v>45436</v>
      </c>
      <c r="M13157" t="s">
        <v>77</v>
      </c>
      <c r="N13157" t="s">
        <v>79</v>
      </c>
      <c r="O13157">
        <v>2026</v>
      </c>
      <c r="P13157" s="2">
        <v>2</v>
      </c>
      <c r="Q13157" t="s">
        <v>80</v>
      </c>
      <c r="R13157" s="8">
        <v>46267</v>
      </c>
      <c r="S13157" s="2">
        <v>1</v>
      </c>
      <c r="T13157" s="2" t="s">
        <v>81</v>
      </c>
    </row>
    <row r="13158" spans="1:20" x14ac:dyDescent="0.25">
      <c r="A13158">
        <v>1120850237</v>
      </c>
      <c r="B13158">
        <v>126219148</v>
      </c>
      <c r="C13158" t="s">
        <v>96</v>
      </c>
      <c r="D13158" t="s">
        <v>75</v>
      </c>
      <c r="E13158" t="s">
        <v>76</v>
      </c>
      <c r="F13158" s="7">
        <v>45070</v>
      </c>
      <c r="G13158" s="7">
        <v>45436</v>
      </c>
      <c r="H13158" t="s">
        <v>77</v>
      </c>
      <c r="I13158" t="s">
        <v>78</v>
      </c>
      <c r="J13158" s="7">
        <v>46175</v>
      </c>
      <c r="K13158" s="7">
        <v>46171</v>
      </c>
      <c r="L13158" s="7">
        <v>45436</v>
      </c>
      <c r="M13158" t="s">
        <v>77</v>
      </c>
      <c r="N13158" t="s">
        <v>79</v>
      </c>
      <c r="O13158">
        <v>2026</v>
      </c>
      <c r="P13158" s="2">
        <v>2</v>
      </c>
      <c r="Q13158" t="s">
        <v>80</v>
      </c>
      <c r="R13158" s="8">
        <v>46267</v>
      </c>
      <c r="S13158" s="2">
        <v>1</v>
      </c>
      <c r="T13158" s="2" t="s">
        <v>81</v>
      </c>
    </row>
    <row r="13159" spans="1:20" x14ac:dyDescent="0.25">
      <c r="A13159">
        <v>1120850367</v>
      </c>
      <c r="B13159">
        <v>126296080</v>
      </c>
      <c r="C13159" t="s">
        <v>95</v>
      </c>
      <c r="D13159" t="s">
        <v>88</v>
      </c>
      <c r="E13159" t="s">
        <v>76</v>
      </c>
      <c r="F13159" s="7">
        <v>45082</v>
      </c>
      <c r="G13159" s="7">
        <v>45448</v>
      </c>
      <c r="H13159" t="s">
        <v>77</v>
      </c>
      <c r="I13159" t="s">
        <v>78</v>
      </c>
      <c r="J13159" s="7">
        <v>46067</v>
      </c>
      <c r="K13159" s="7">
        <v>45903</v>
      </c>
      <c r="L13159" s="7">
        <v>45448</v>
      </c>
      <c r="M13159" t="s">
        <v>77</v>
      </c>
      <c r="N13159" t="s">
        <v>79</v>
      </c>
      <c r="O13159">
        <v>2026</v>
      </c>
      <c r="P13159" s="2">
        <v>2</v>
      </c>
      <c r="Q13159" t="s">
        <v>80</v>
      </c>
      <c r="R13159" s="8">
        <v>46267</v>
      </c>
      <c r="S13159" s="2">
        <v>1</v>
      </c>
      <c r="T13159" s="2" t="s">
        <v>81</v>
      </c>
    </row>
    <row r="13160" spans="1:20" x14ac:dyDescent="0.25">
      <c r="A13160">
        <v>1120850406</v>
      </c>
      <c r="B13160">
        <v>126317051</v>
      </c>
      <c r="C13160" t="s">
        <v>82</v>
      </c>
      <c r="D13160" t="s">
        <v>88</v>
      </c>
      <c r="E13160" t="s">
        <v>76</v>
      </c>
      <c r="F13160" s="7">
        <v>45085</v>
      </c>
      <c r="G13160" s="7">
        <v>45451</v>
      </c>
      <c r="H13160" t="s">
        <v>77</v>
      </c>
      <c r="I13160" t="s">
        <v>78</v>
      </c>
      <c r="J13160" s="7">
        <v>45437</v>
      </c>
      <c r="K13160" s="7">
        <v>46134</v>
      </c>
      <c r="L13160" s="7">
        <v>45451</v>
      </c>
      <c r="M13160" t="s">
        <v>77</v>
      </c>
      <c r="N13160" t="s">
        <v>79</v>
      </c>
      <c r="O13160">
        <v>2026</v>
      </c>
      <c r="P13160" s="2">
        <v>2</v>
      </c>
      <c r="Q13160" t="s">
        <v>80</v>
      </c>
      <c r="R13160" s="8">
        <v>46267</v>
      </c>
      <c r="S13160" s="2">
        <v>1</v>
      </c>
      <c r="T13160" s="2" t="s">
        <v>81</v>
      </c>
    </row>
    <row r="13161" spans="1:20" x14ac:dyDescent="0.25">
      <c r="A13161">
        <v>1120850445</v>
      </c>
      <c r="B13161">
        <v>126344254</v>
      </c>
      <c r="C13161" t="s">
        <v>74</v>
      </c>
      <c r="D13161" t="s">
        <v>88</v>
      </c>
      <c r="E13161" t="s">
        <v>76</v>
      </c>
      <c r="F13161" s="7">
        <v>45087</v>
      </c>
      <c r="G13161" s="7">
        <v>45453</v>
      </c>
      <c r="H13161" t="s">
        <v>86</v>
      </c>
      <c r="I13161" t="s">
        <v>87</v>
      </c>
      <c r="J13161" s="7">
        <v>46148</v>
      </c>
      <c r="K13161" s="7">
        <v>45792</v>
      </c>
      <c r="L13161" s="7">
        <v>45453</v>
      </c>
      <c r="M13161" t="s">
        <v>86</v>
      </c>
      <c r="N13161" t="s">
        <v>79</v>
      </c>
      <c r="O13161">
        <v>2026</v>
      </c>
      <c r="P13161" s="2">
        <v>2</v>
      </c>
      <c r="Q13161" t="s">
        <v>80</v>
      </c>
      <c r="R13161" s="8">
        <v>46267</v>
      </c>
      <c r="S13161" s="2">
        <v>1</v>
      </c>
      <c r="T13161" s="2" t="s">
        <v>81</v>
      </c>
    </row>
    <row r="13162" spans="1:20" x14ac:dyDescent="0.25">
      <c r="A13162">
        <v>1120850527</v>
      </c>
      <c r="B13162">
        <v>126395197</v>
      </c>
      <c r="C13162" t="s">
        <v>85</v>
      </c>
      <c r="D13162" t="s">
        <v>88</v>
      </c>
      <c r="E13162" t="s">
        <v>76</v>
      </c>
      <c r="F13162" s="7">
        <v>45094</v>
      </c>
      <c r="G13162" s="7">
        <v>46921</v>
      </c>
      <c r="H13162" t="s">
        <v>77</v>
      </c>
      <c r="I13162" t="s">
        <v>84</v>
      </c>
      <c r="J13162" s="7"/>
      <c r="K13162" s="7">
        <v>45915</v>
      </c>
      <c r="L13162" s="7">
        <v>46921</v>
      </c>
      <c r="M13162" t="s">
        <v>77</v>
      </c>
      <c r="N13162"/>
      <c r="O13162">
        <v>2026</v>
      </c>
      <c r="P13162" s="2">
        <v>2</v>
      </c>
      <c r="Q13162" t="s">
        <v>80</v>
      </c>
      <c r="R13162" s="8">
        <v>46267</v>
      </c>
      <c r="S13162" s="2">
        <v>1</v>
      </c>
      <c r="T13162" s="2" t="s">
        <v>81</v>
      </c>
    </row>
    <row r="13163" spans="1:20" x14ac:dyDescent="0.25">
      <c r="A13163">
        <v>1120850606</v>
      </c>
      <c r="B13163">
        <v>126429024</v>
      </c>
      <c r="C13163" t="s">
        <v>82</v>
      </c>
      <c r="D13163" t="s">
        <v>88</v>
      </c>
      <c r="E13163" t="s">
        <v>76</v>
      </c>
      <c r="F13163" s="7">
        <v>45099</v>
      </c>
      <c r="G13163" s="7">
        <v>45465</v>
      </c>
      <c r="H13163" t="s">
        <v>77</v>
      </c>
      <c r="I13163" t="s">
        <v>78</v>
      </c>
      <c r="J13163" s="7">
        <v>45490</v>
      </c>
      <c r="K13163" s="7">
        <v>45748</v>
      </c>
      <c r="L13163" s="7">
        <v>45465</v>
      </c>
      <c r="M13163" t="s">
        <v>77</v>
      </c>
      <c r="N13163" t="s">
        <v>92</v>
      </c>
      <c r="O13163">
        <v>2026</v>
      </c>
      <c r="P13163" s="2">
        <v>2</v>
      </c>
      <c r="Q13163" t="s">
        <v>80</v>
      </c>
      <c r="R13163" s="8">
        <v>46267</v>
      </c>
      <c r="S13163" s="2">
        <v>1</v>
      </c>
      <c r="T13163" s="2" t="s">
        <v>81</v>
      </c>
    </row>
    <row r="13164" spans="1:20" x14ac:dyDescent="0.25">
      <c r="A13164">
        <v>1120850678</v>
      </c>
      <c r="B13164">
        <v>126453071</v>
      </c>
      <c r="C13164" t="s">
        <v>82</v>
      </c>
      <c r="D13164" t="s">
        <v>75</v>
      </c>
      <c r="E13164" t="s">
        <v>76</v>
      </c>
      <c r="F13164" s="7">
        <v>45103</v>
      </c>
      <c r="G13164" s="7">
        <v>45469</v>
      </c>
      <c r="H13164" t="s">
        <v>77</v>
      </c>
      <c r="I13164" t="s">
        <v>78</v>
      </c>
      <c r="J13164" s="7"/>
      <c r="K13164" s="7">
        <v>45110</v>
      </c>
      <c r="L13164" s="7">
        <v>45469</v>
      </c>
      <c r="M13164" t="s">
        <v>77</v>
      </c>
      <c r="N13164"/>
      <c r="O13164">
        <v>2026</v>
      </c>
      <c r="P13164" s="2">
        <v>2</v>
      </c>
      <c r="Q13164" t="s">
        <v>80</v>
      </c>
      <c r="R13164" s="8">
        <v>46267</v>
      </c>
      <c r="S13164" s="2">
        <v>1</v>
      </c>
      <c r="T13164" s="2" t="s">
        <v>81</v>
      </c>
    </row>
    <row r="13165" spans="1:20" x14ac:dyDescent="0.25">
      <c r="A13165">
        <v>1120851231</v>
      </c>
      <c r="B13165">
        <v>126704623</v>
      </c>
      <c r="C13165" t="s">
        <v>85</v>
      </c>
      <c r="D13165" t="s">
        <v>75</v>
      </c>
      <c r="E13165" t="s">
        <v>76</v>
      </c>
      <c r="F13165" s="7">
        <v>45137</v>
      </c>
      <c r="G13165" s="7">
        <v>45503</v>
      </c>
      <c r="H13165" t="s">
        <v>77</v>
      </c>
      <c r="I13165" t="s">
        <v>78</v>
      </c>
      <c r="J13165" s="7"/>
      <c r="K13165" s="7">
        <v>45138</v>
      </c>
      <c r="L13165" s="7">
        <v>45503</v>
      </c>
      <c r="M13165" t="s">
        <v>77</v>
      </c>
      <c r="N13165"/>
      <c r="O13165">
        <v>2026</v>
      </c>
      <c r="P13165" s="2">
        <v>2</v>
      </c>
      <c r="Q13165" t="s">
        <v>80</v>
      </c>
      <c r="R13165" s="8">
        <v>46267</v>
      </c>
      <c r="S13165" s="2">
        <v>1</v>
      </c>
      <c r="T13165" s="2" t="s">
        <v>81</v>
      </c>
    </row>
    <row r="13166" spans="1:20" x14ac:dyDescent="0.25">
      <c r="A13166">
        <v>1120851344</v>
      </c>
      <c r="B13166">
        <v>126738689</v>
      </c>
      <c r="C13166" t="s">
        <v>82</v>
      </c>
      <c r="D13166" t="s">
        <v>88</v>
      </c>
      <c r="E13166" t="s">
        <v>76</v>
      </c>
      <c r="F13166" s="7">
        <v>45141</v>
      </c>
      <c r="G13166" s="7">
        <v>45507</v>
      </c>
      <c r="H13166" t="s">
        <v>77</v>
      </c>
      <c r="I13166" t="s">
        <v>78</v>
      </c>
      <c r="J13166" s="7">
        <v>46148</v>
      </c>
      <c r="K13166" s="7">
        <v>45917</v>
      </c>
      <c r="L13166" s="7">
        <v>45507</v>
      </c>
      <c r="M13166" t="s">
        <v>77</v>
      </c>
      <c r="N13166" t="s">
        <v>79</v>
      </c>
      <c r="O13166">
        <v>2026</v>
      </c>
      <c r="P13166" s="2">
        <v>2</v>
      </c>
      <c r="Q13166" t="s">
        <v>80</v>
      </c>
      <c r="R13166" s="8">
        <v>46267</v>
      </c>
      <c r="S13166" s="2">
        <v>1</v>
      </c>
      <c r="T13166" s="2" t="s">
        <v>81</v>
      </c>
    </row>
    <row r="13167" spans="1:20" x14ac:dyDescent="0.25">
      <c r="A13167">
        <v>1120852213</v>
      </c>
      <c r="B13167">
        <v>127077876</v>
      </c>
      <c r="C13167" t="s">
        <v>85</v>
      </c>
      <c r="D13167" t="s">
        <v>88</v>
      </c>
      <c r="E13167" t="s">
        <v>76</v>
      </c>
      <c r="F13167" s="7">
        <v>45187</v>
      </c>
      <c r="G13167" s="7">
        <v>45553</v>
      </c>
      <c r="H13167" t="s">
        <v>86</v>
      </c>
      <c r="I13167" t="s">
        <v>87</v>
      </c>
      <c r="J13167" s="7">
        <v>46148</v>
      </c>
      <c r="K13167" s="7">
        <v>45196</v>
      </c>
      <c r="L13167" s="7">
        <v>45553</v>
      </c>
      <c r="M13167" t="s">
        <v>86</v>
      </c>
      <c r="N13167" t="s">
        <v>79</v>
      </c>
      <c r="O13167">
        <v>2026</v>
      </c>
      <c r="P13167" s="2">
        <v>2</v>
      </c>
      <c r="Q13167" t="s">
        <v>80</v>
      </c>
      <c r="R13167" s="8">
        <v>46267</v>
      </c>
      <c r="S13167" s="2">
        <v>1</v>
      </c>
      <c r="T13167" s="2" t="s">
        <v>81</v>
      </c>
    </row>
    <row r="13168" spans="1:20" x14ac:dyDescent="0.25">
      <c r="A13168">
        <v>1120852492</v>
      </c>
      <c r="B13168">
        <v>127178250</v>
      </c>
      <c r="C13168" t="s">
        <v>96</v>
      </c>
      <c r="D13168" t="s">
        <v>88</v>
      </c>
      <c r="E13168" t="s">
        <v>76</v>
      </c>
      <c r="F13168" s="7">
        <v>45201</v>
      </c>
      <c r="G13168" s="7">
        <v>45567</v>
      </c>
      <c r="H13168" t="s">
        <v>77</v>
      </c>
      <c r="I13168" t="s">
        <v>78</v>
      </c>
      <c r="J13168" s="7">
        <v>45562</v>
      </c>
      <c r="K13168" s="7">
        <v>45748</v>
      </c>
      <c r="L13168" s="7">
        <v>45567</v>
      </c>
      <c r="M13168" t="s">
        <v>77</v>
      </c>
      <c r="N13168" t="s">
        <v>79</v>
      </c>
      <c r="O13168">
        <v>2026</v>
      </c>
      <c r="P13168" s="2">
        <v>2</v>
      </c>
      <c r="Q13168" t="s">
        <v>80</v>
      </c>
      <c r="R13168" s="8">
        <v>46267</v>
      </c>
      <c r="S13168" s="2">
        <v>1</v>
      </c>
      <c r="T13168" s="2" t="s">
        <v>81</v>
      </c>
    </row>
    <row r="13169" spans="1:20" x14ac:dyDescent="0.25">
      <c r="A13169">
        <v>1120853544</v>
      </c>
      <c r="B13169">
        <v>127988959</v>
      </c>
      <c r="C13169" t="s">
        <v>82</v>
      </c>
      <c r="D13169" t="s">
        <v>88</v>
      </c>
      <c r="E13169" t="s">
        <v>76</v>
      </c>
      <c r="F13169" s="7">
        <v>45289</v>
      </c>
      <c r="G13169" s="7">
        <v>45655</v>
      </c>
      <c r="H13169" t="s">
        <v>77</v>
      </c>
      <c r="I13169" t="s">
        <v>84</v>
      </c>
      <c r="J13169" s="7">
        <v>46203</v>
      </c>
      <c r="K13169" s="7">
        <v>45294</v>
      </c>
      <c r="L13169" s="7">
        <v>45655</v>
      </c>
      <c r="M13169" t="s">
        <v>77</v>
      </c>
      <c r="N13169" t="s">
        <v>79</v>
      </c>
      <c r="O13169">
        <v>2026</v>
      </c>
      <c r="P13169" s="2">
        <v>2</v>
      </c>
      <c r="Q13169" t="s">
        <v>80</v>
      </c>
      <c r="R13169" s="8">
        <v>46267</v>
      </c>
      <c r="S13169" s="2">
        <v>1</v>
      </c>
      <c r="T13169" s="2" t="s">
        <v>81</v>
      </c>
    </row>
    <row r="13170" spans="1:20" x14ac:dyDescent="0.25">
      <c r="A13170">
        <v>1120853569</v>
      </c>
      <c r="B13170">
        <v>128169545</v>
      </c>
      <c r="C13170" t="s">
        <v>74</v>
      </c>
      <c r="D13170" t="s">
        <v>83</v>
      </c>
      <c r="E13170" t="s">
        <v>76</v>
      </c>
      <c r="F13170" s="7">
        <v>45324</v>
      </c>
      <c r="G13170" s="7">
        <v>45506</v>
      </c>
      <c r="H13170" t="s">
        <v>77</v>
      </c>
      <c r="I13170" t="s">
        <v>87</v>
      </c>
      <c r="J13170" s="7">
        <v>45464</v>
      </c>
      <c r="K13170" s="7">
        <v>45748</v>
      </c>
      <c r="L13170" s="7">
        <v>45506</v>
      </c>
      <c r="M13170" t="s">
        <v>77</v>
      </c>
      <c r="N13170" t="s">
        <v>79</v>
      </c>
      <c r="O13170">
        <v>2026</v>
      </c>
      <c r="P13170" s="2">
        <v>2</v>
      </c>
      <c r="Q13170" t="s">
        <v>80</v>
      </c>
      <c r="R13170" s="8">
        <v>46267</v>
      </c>
      <c r="S13170" s="2">
        <v>1</v>
      </c>
      <c r="T13170" s="2" t="s">
        <v>81</v>
      </c>
    </row>
    <row r="13171" spans="1:20" x14ac:dyDescent="0.25">
      <c r="A13171">
        <v>1120853570</v>
      </c>
      <c r="B13171">
        <v>128169545</v>
      </c>
      <c r="C13171" t="s">
        <v>74</v>
      </c>
      <c r="D13171" t="s">
        <v>83</v>
      </c>
      <c r="E13171" t="s">
        <v>76</v>
      </c>
      <c r="F13171" s="7">
        <v>45324</v>
      </c>
      <c r="G13171" s="7">
        <v>45506</v>
      </c>
      <c r="H13171" t="s">
        <v>77</v>
      </c>
      <c r="I13171" t="s">
        <v>87</v>
      </c>
      <c r="J13171" s="7">
        <v>45464</v>
      </c>
      <c r="K13171" s="7">
        <v>45457</v>
      </c>
      <c r="L13171" s="7">
        <v>45506</v>
      </c>
      <c r="M13171" t="s">
        <v>77</v>
      </c>
      <c r="N13171" t="s">
        <v>79</v>
      </c>
      <c r="O13171">
        <v>2026</v>
      </c>
      <c r="P13171" s="2">
        <v>2</v>
      </c>
      <c r="Q13171" t="s">
        <v>80</v>
      </c>
      <c r="R13171" s="8">
        <v>46267</v>
      </c>
      <c r="S13171" s="2">
        <v>1</v>
      </c>
      <c r="T13171" s="2" t="s">
        <v>81</v>
      </c>
    </row>
    <row r="13172" spans="1:20" x14ac:dyDescent="0.25">
      <c r="A13172">
        <v>1120853733</v>
      </c>
      <c r="B13172">
        <v>128298366</v>
      </c>
      <c r="C13172" t="s">
        <v>82</v>
      </c>
      <c r="D13172" t="s">
        <v>83</v>
      </c>
      <c r="E13172" t="s">
        <v>76</v>
      </c>
      <c r="F13172" s="7">
        <v>45352</v>
      </c>
      <c r="G13172" s="7">
        <v>47178</v>
      </c>
      <c r="H13172" t="s">
        <v>86</v>
      </c>
      <c r="I13172" t="s">
        <v>87</v>
      </c>
      <c r="J13172" s="7">
        <v>45562</v>
      </c>
      <c r="K13172" s="7">
        <v>45370</v>
      </c>
      <c r="L13172" s="7">
        <v>47178</v>
      </c>
      <c r="M13172" t="s">
        <v>86</v>
      </c>
      <c r="N13172" t="s">
        <v>79</v>
      </c>
      <c r="O13172">
        <v>2026</v>
      </c>
      <c r="P13172" s="2">
        <v>2</v>
      </c>
      <c r="Q13172" t="s">
        <v>80</v>
      </c>
      <c r="R13172" s="8">
        <v>46267</v>
      </c>
      <c r="S13172" s="2">
        <v>1</v>
      </c>
      <c r="T13172" s="2" t="s">
        <v>81</v>
      </c>
    </row>
    <row r="13173" spans="1:20" x14ac:dyDescent="0.25">
      <c r="A13173">
        <v>1120853771</v>
      </c>
      <c r="B13173">
        <v>128355701</v>
      </c>
      <c r="C13173" t="s">
        <v>97</v>
      </c>
      <c r="D13173" t="s">
        <v>88</v>
      </c>
      <c r="E13173" t="s">
        <v>76</v>
      </c>
      <c r="F13173" s="7">
        <v>45372</v>
      </c>
      <c r="G13173" s="7">
        <v>45464</v>
      </c>
      <c r="H13173" t="s">
        <v>77</v>
      </c>
      <c r="I13173" t="s">
        <v>78</v>
      </c>
      <c r="J13173" s="7">
        <v>46170</v>
      </c>
      <c r="K13173" s="7">
        <v>45380</v>
      </c>
      <c r="L13173" s="7">
        <v>45464</v>
      </c>
      <c r="M13173" t="s">
        <v>77</v>
      </c>
      <c r="N13173" t="s">
        <v>79</v>
      </c>
      <c r="O13173">
        <v>2026</v>
      </c>
      <c r="P13173" s="2">
        <v>2</v>
      </c>
      <c r="Q13173" t="s">
        <v>80</v>
      </c>
      <c r="R13173" s="8">
        <v>46267</v>
      </c>
      <c r="S13173" s="2">
        <v>1</v>
      </c>
      <c r="T13173" s="2" t="s">
        <v>81</v>
      </c>
    </row>
    <row r="13174" spans="1:20" x14ac:dyDescent="0.25">
      <c r="A13174">
        <v>1120853833</v>
      </c>
      <c r="B13174">
        <v>128399279</v>
      </c>
      <c r="C13174" t="s">
        <v>95</v>
      </c>
      <c r="D13174" t="s">
        <v>83</v>
      </c>
      <c r="E13174" t="s">
        <v>76</v>
      </c>
      <c r="F13174" s="7">
        <v>45377</v>
      </c>
      <c r="G13174" s="7">
        <v>45561</v>
      </c>
      <c r="H13174" t="s">
        <v>77</v>
      </c>
      <c r="I13174" t="s">
        <v>84</v>
      </c>
      <c r="J13174" s="7"/>
      <c r="K13174" s="7">
        <v>45971</v>
      </c>
      <c r="L13174" s="7">
        <v>45561</v>
      </c>
      <c r="M13174" t="s">
        <v>77</v>
      </c>
      <c r="N13174"/>
      <c r="O13174">
        <v>2026</v>
      </c>
      <c r="P13174" s="2">
        <v>2</v>
      </c>
      <c r="Q13174" t="s">
        <v>80</v>
      </c>
      <c r="R13174" s="8">
        <v>46267</v>
      </c>
      <c r="S13174" s="2">
        <v>1</v>
      </c>
      <c r="T13174" s="2" t="s">
        <v>81</v>
      </c>
    </row>
    <row r="13175" spans="1:20" x14ac:dyDescent="0.25">
      <c r="A13175">
        <v>1120854205</v>
      </c>
      <c r="B13175">
        <v>128804706</v>
      </c>
      <c r="C13175" t="s">
        <v>74</v>
      </c>
      <c r="D13175" t="s">
        <v>88</v>
      </c>
      <c r="E13175" t="s">
        <v>76</v>
      </c>
      <c r="F13175" s="7">
        <v>45428</v>
      </c>
      <c r="G13175" s="7">
        <v>47254</v>
      </c>
      <c r="H13175" t="s">
        <v>77</v>
      </c>
      <c r="I13175" t="s">
        <v>78</v>
      </c>
      <c r="J13175" s="7">
        <v>46065</v>
      </c>
      <c r="K13175" s="7">
        <v>45898</v>
      </c>
      <c r="L13175" s="7">
        <v>47254</v>
      </c>
      <c r="M13175" t="s">
        <v>77</v>
      </c>
      <c r="N13175" t="s">
        <v>79</v>
      </c>
      <c r="O13175">
        <v>2026</v>
      </c>
      <c r="P13175" s="2">
        <v>2</v>
      </c>
      <c r="Q13175" t="s">
        <v>80</v>
      </c>
      <c r="R13175" s="8">
        <v>46267</v>
      </c>
      <c r="S13175" s="2">
        <v>1</v>
      </c>
      <c r="T13175" s="2" t="s">
        <v>81</v>
      </c>
    </row>
    <row r="13176" spans="1:20" x14ac:dyDescent="0.25">
      <c r="A13176">
        <v>1120854503</v>
      </c>
      <c r="B13176">
        <v>129113862</v>
      </c>
      <c r="C13176" t="s">
        <v>90</v>
      </c>
      <c r="D13176" t="s">
        <v>83</v>
      </c>
      <c r="E13176" t="s">
        <v>76</v>
      </c>
      <c r="F13176" s="7">
        <v>45464</v>
      </c>
      <c r="G13176" s="7">
        <v>45644</v>
      </c>
      <c r="H13176" t="s">
        <v>86</v>
      </c>
      <c r="I13176" t="s">
        <v>87</v>
      </c>
      <c r="J13176" s="7">
        <v>46141</v>
      </c>
      <c r="K13176" s="7">
        <v>46150</v>
      </c>
      <c r="L13176" s="7">
        <v>45644</v>
      </c>
      <c r="M13176" t="s">
        <v>86</v>
      </c>
      <c r="N13176" t="s">
        <v>79</v>
      </c>
      <c r="O13176">
        <v>2026</v>
      </c>
      <c r="P13176" s="2">
        <v>2</v>
      </c>
      <c r="Q13176" t="s">
        <v>80</v>
      </c>
      <c r="R13176" s="8">
        <v>46267</v>
      </c>
      <c r="S13176" s="2">
        <v>1</v>
      </c>
      <c r="T13176" s="2" t="s">
        <v>81</v>
      </c>
    </row>
    <row r="13177" spans="1:20" x14ac:dyDescent="0.25">
      <c r="A13177">
        <v>1120855820</v>
      </c>
      <c r="B13177">
        <v>129646179</v>
      </c>
      <c r="C13177" t="s">
        <v>93</v>
      </c>
      <c r="D13177" t="s">
        <v>83</v>
      </c>
      <c r="E13177" t="s">
        <v>76</v>
      </c>
      <c r="F13177" s="7">
        <v>45567</v>
      </c>
      <c r="G13177" s="7">
        <v>45749</v>
      </c>
      <c r="H13177" t="s">
        <v>77</v>
      </c>
      <c r="I13177" t="s">
        <v>78</v>
      </c>
      <c r="J13177" s="7"/>
      <c r="K13177" s="7">
        <v>45743</v>
      </c>
      <c r="L13177" s="7">
        <v>45749</v>
      </c>
      <c r="M13177" t="s">
        <v>77</v>
      </c>
      <c r="N13177"/>
      <c r="O13177">
        <v>2026</v>
      </c>
      <c r="P13177" s="2">
        <v>2</v>
      </c>
      <c r="Q13177" t="s">
        <v>80</v>
      </c>
      <c r="R13177" s="8">
        <v>46267</v>
      </c>
      <c r="S13177" s="2">
        <v>1</v>
      </c>
      <c r="T13177" s="2" t="s">
        <v>81</v>
      </c>
    </row>
    <row r="13178" spans="1:20" x14ac:dyDescent="0.25">
      <c r="A13178">
        <v>1120855969</v>
      </c>
      <c r="B13178">
        <v>129699634</v>
      </c>
      <c r="C13178" t="s">
        <v>74</v>
      </c>
      <c r="D13178" t="s">
        <v>88</v>
      </c>
      <c r="E13178" t="s">
        <v>76</v>
      </c>
      <c r="F13178" s="7">
        <v>45582</v>
      </c>
      <c r="G13178" s="7">
        <v>45764</v>
      </c>
      <c r="H13178" t="s">
        <v>77</v>
      </c>
      <c r="I13178" t="s">
        <v>89</v>
      </c>
      <c r="J13178" s="7">
        <v>46161</v>
      </c>
      <c r="K13178" s="7">
        <v>45834</v>
      </c>
      <c r="L13178" s="7">
        <v>45764</v>
      </c>
      <c r="M13178" t="s">
        <v>77</v>
      </c>
      <c r="N13178" t="s">
        <v>92</v>
      </c>
      <c r="O13178">
        <v>2026</v>
      </c>
      <c r="P13178" s="2">
        <v>2</v>
      </c>
      <c r="Q13178" t="s">
        <v>80</v>
      </c>
      <c r="R13178" s="8">
        <v>46267</v>
      </c>
      <c r="S13178" s="2">
        <v>1</v>
      </c>
      <c r="T13178" s="2" t="s">
        <v>81</v>
      </c>
    </row>
    <row r="13179" spans="1:20" x14ac:dyDescent="0.25">
      <c r="A13179">
        <v>1120860109</v>
      </c>
      <c r="B13179">
        <v>110639249</v>
      </c>
      <c r="C13179" t="s">
        <v>74</v>
      </c>
      <c r="D13179" t="s">
        <v>83</v>
      </c>
      <c r="E13179" t="s">
        <v>76</v>
      </c>
      <c r="F13179" s="7">
        <v>42256</v>
      </c>
      <c r="G13179" s="7">
        <v>43974</v>
      </c>
      <c r="H13179" t="s">
        <v>77</v>
      </c>
      <c r="I13179" t="s">
        <v>78</v>
      </c>
      <c r="J13179" s="7">
        <v>45966</v>
      </c>
      <c r="K13179" s="7">
        <v>45748</v>
      </c>
      <c r="L13179" s="7">
        <v>43974</v>
      </c>
      <c r="M13179" t="s">
        <v>77</v>
      </c>
      <c r="N13179" t="s">
        <v>79</v>
      </c>
      <c r="O13179">
        <v>2026</v>
      </c>
      <c r="P13179" s="2">
        <v>2</v>
      </c>
      <c r="Q13179" t="s">
        <v>80</v>
      </c>
      <c r="R13179" s="8">
        <v>46267</v>
      </c>
      <c r="S13179" s="2">
        <v>1</v>
      </c>
      <c r="T13179" s="2" t="s">
        <v>81</v>
      </c>
    </row>
    <row r="13180" spans="1:20" x14ac:dyDescent="0.25">
      <c r="A13180">
        <v>1120860598</v>
      </c>
      <c r="B13180">
        <v>112168231</v>
      </c>
      <c r="C13180" t="s">
        <v>82</v>
      </c>
      <c r="D13180" t="s">
        <v>75</v>
      </c>
      <c r="E13180" t="s">
        <v>76</v>
      </c>
      <c r="F13180" s="7">
        <v>42684</v>
      </c>
      <c r="G13180" s="7">
        <v>44365</v>
      </c>
      <c r="H13180" t="s">
        <v>77</v>
      </c>
      <c r="I13180" t="s">
        <v>78</v>
      </c>
      <c r="J13180" s="7">
        <v>45592</v>
      </c>
      <c r="K13180" s="7">
        <v>45621</v>
      </c>
      <c r="L13180" s="7">
        <v>44365</v>
      </c>
      <c r="M13180" t="s">
        <v>77</v>
      </c>
      <c r="N13180" t="s">
        <v>79</v>
      </c>
      <c r="O13180">
        <v>2026</v>
      </c>
      <c r="P13180" s="2">
        <v>2</v>
      </c>
      <c r="Q13180" t="s">
        <v>80</v>
      </c>
      <c r="R13180" s="8">
        <v>46267</v>
      </c>
      <c r="S13180" s="2">
        <v>1</v>
      </c>
      <c r="T13180" s="2" t="s">
        <v>81</v>
      </c>
    </row>
    <row r="13181" spans="1:20" x14ac:dyDescent="0.25">
      <c r="A13181">
        <v>1120860674</v>
      </c>
      <c r="B13181">
        <v>112727907</v>
      </c>
      <c r="C13181" t="s">
        <v>74</v>
      </c>
      <c r="D13181" t="s">
        <v>83</v>
      </c>
      <c r="E13181" t="s">
        <v>76</v>
      </c>
      <c r="F13181" s="7">
        <v>42801</v>
      </c>
      <c r="G13181" s="7">
        <v>44627</v>
      </c>
      <c r="H13181" t="s">
        <v>77</v>
      </c>
      <c r="I13181" t="s">
        <v>78</v>
      </c>
      <c r="J13181" s="7">
        <v>45972</v>
      </c>
      <c r="K13181" s="7">
        <v>45923</v>
      </c>
      <c r="L13181" s="7">
        <v>44627</v>
      </c>
      <c r="M13181" t="s">
        <v>77</v>
      </c>
      <c r="N13181" t="s">
        <v>79</v>
      </c>
      <c r="O13181">
        <v>2026</v>
      </c>
      <c r="P13181" s="2">
        <v>2</v>
      </c>
      <c r="Q13181" t="s">
        <v>80</v>
      </c>
      <c r="R13181" s="8">
        <v>46267</v>
      </c>
      <c r="S13181" s="2">
        <v>1</v>
      </c>
      <c r="T13181" s="2" t="s">
        <v>81</v>
      </c>
    </row>
    <row r="13182" spans="1:20" x14ac:dyDescent="0.25">
      <c r="A13182">
        <v>1120860675</v>
      </c>
      <c r="B13182">
        <v>112727907</v>
      </c>
      <c r="C13182" t="s">
        <v>74</v>
      </c>
      <c r="D13182" t="s">
        <v>83</v>
      </c>
      <c r="E13182" t="s">
        <v>76</v>
      </c>
      <c r="F13182" s="7">
        <v>42801</v>
      </c>
      <c r="G13182" s="7">
        <v>44627</v>
      </c>
      <c r="H13182" t="s">
        <v>77</v>
      </c>
      <c r="I13182" t="s">
        <v>78</v>
      </c>
      <c r="J13182" s="7">
        <v>45972</v>
      </c>
      <c r="K13182" s="7">
        <v>45923</v>
      </c>
      <c r="L13182" s="7">
        <v>44627</v>
      </c>
      <c r="M13182" t="s">
        <v>77</v>
      </c>
      <c r="N13182" t="s">
        <v>79</v>
      </c>
      <c r="O13182">
        <v>2026</v>
      </c>
      <c r="P13182" s="2">
        <v>2</v>
      </c>
      <c r="Q13182" t="s">
        <v>80</v>
      </c>
      <c r="R13182" s="8">
        <v>46267</v>
      </c>
      <c r="S13182" s="2">
        <v>1</v>
      </c>
      <c r="T13182" s="2" t="s">
        <v>81</v>
      </c>
    </row>
    <row r="13183" spans="1:20" x14ac:dyDescent="0.25">
      <c r="A13183">
        <v>1120861051</v>
      </c>
      <c r="B13183">
        <v>114627708</v>
      </c>
      <c r="C13183" t="s">
        <v>82</v>
      </c>
      <c r="D13183" t="s">
        <v>75</v>
      </c>
      <c r="E13183" t="s">
        <v>76</v>
      </c>
      <c r="F13183" s="7">
        <v>43242</v>
      </c>
      <c r="G13183" s="7">
        <v>45068</v>
      </c>
      <c r="H13183" t="s">
        <v>77</v>
      </c>
      <c r="I13183" t="s">
        <v>78</v>
      </c>
      <c r="J13183" s="7">
        <v>45633</v>
      </c>
      <c r="K13183" s="7">
        <v>43246</v>
      </c>
      <c r="L13183" s="7">
        <v>45068</v>
      </c>
      <c r="M13183" t="s">
        <v>77</v>
      </c>
      <c r="N13183" t="s">
        <v>79</v>
      </c>
      <c r="O13183">
        <v>2026</v>
      </c>
      <c r="P13183" s="2">
        <v>2</v>
      </c>
      <c r="Q13183" t="s">
        <v>80</v>
      </c>
      <c r="R13183" s="8">
        <v>46267</v>
      </c>
      <c r="S13183" s="2">
        <v>1</v>
      </c>
      <c r="T13183" s="2" t="s">
        <v>81</v>
      </c>
    </row>
    <row r="13184" spans="1:20" x14ac:dyDescent="0.25">
      <c r="A13184">
        <v>1120861400</v>
      </c>
      <c r="B13184">
        <v>116986405</v>
      </c>
      <c r="C13184" t="s">
        <v>85</v>
      </c>
      <c r="D13184" t="s">
        <v>75</v>
      </c>
      <c r="E13184" t="s">
        <v>76</v>
      </c>
      <c r="F13184" s="7">
        <v>43564</v>
      </c>
      <c r="G13184" s="7">
        <v>45391</v>
      </c>
      <c r="H13184" t="s">
        <v>77</v>
      </c>
      <c r="I13184" t="s">
        <v>78</v>
      </c>
      <c r="J13184" s="7">
        <v>45443</v>
      </c>
      <c r="K13184" s="7">
        <v>45446</v>
      </c>
      <c r="L13184" s="7">
        <v>45391</v>
      </c>
      <c r="M13184" t="s">
        <v>77</v>
      </c>
      <c r="N13184" t="s">
        <v>79</v>
      </c>
      <c r="O13184">
        <v>2026</v>
      </c>
      <c r="P13184" s="2">
        <v>2</v>
      </c>
      <c r="Q13184" t="s">
        <v>80</v>
      </c>
      <c r="R13184" s="8">
        <v>46267</v>
      </c>
      <c r="S13184" s="2">
        <v>1</v>
      </c>
      <c r="T13184" s="2" t="s">
        <v>81</v>
      </c>
    </row>
    <row r="13185" spans="1:20" x14ac:dyDescent="0.25">
      <c r="A13185">
        <v>1120861408</v>
      </c>
      <c r="B13185">
        <v>117001299</v>
      </c>
      <c r="C13185" t="s">
        <v>82</v>
      </c>
      <c r="D13185" t="s">
        <v>83</v>
      </c>
      <c r="E13185" t="s">
        <v>76</v>
      </c>
      <c r="F13185" s="7">
        <v>43565</v>
      </c>
      <c r="G13185" s="7">
        <v>43745</v>
      </c>
      <c r="H13185" t="s">
        <v>77</v>
      </c>
      <c r="I13185" t="s">
        <v>78</v>
      </c>
      <c r="J13185" s="7">
        <v>45824</v>
      </c>
      <c r="K13185" s="7">
        <v>43683</v>
      </c>
      <c r="L13185" s="7">
        <v>43745</v>
      </c>
      <c r="M13185" t="s">
        <v>77</v>
      </c>
      <c r="N13185" t="s">
        <v>79</v>
      </c>
      <c r="O13185">
        <v>2026</v>
      </c>
      <c r="P13185" s="2">
        <v>2</v>
      </c>
      <c r="Q13185" t="s">
        <v>80</v>
      </c>
      <c r="R13185" s="8">
        <v>46267</v>
      </c>
      <c r="S13185" s="2">
        <v>1</v>
      </c>
      <c r="T13185" s="2" t="s">
        <v>81</v>
      </c>
    </row>
    <row r="13186" spans="1:20" x14ac:dyDescent="0.25">
      <c r="A13186">
        <v>1120861419</v>
      </c>
      <c r="B13186">
        <v>117012402</v>
      </c>
      <c r="C13186" t="s">
        <v>82</v>
      </c>
      <c r="D13186" t="s">
        <v>88</v>
      </c>
      <c r="E13186" t="s">
        <v>76</v>
      </c>
      <c r="F13186" s="7">
        <v>43566</v>
      </c>
      <c r="G13186" s="7">
        <v>43932</v>
      </c>
      <c r="H13186" t="s">
        <v>77</v>
      </c>
      <c r="I13186" t="s">
        <v>84</v>
      </c>
      <c r="J13186" s="7">
        <v>45121</v>
      </c>
      <c r="K13186" s="7">
        <v>45925</v>
      </c>
      <c r="L13186" s="7">
        <v>43932</v>
      </c>
      <c r="M13186" t="s">
        <v>77</v>
      </c>
      <c r="N13186" t="s">
        <v>92</v>
      </c>
      <c r="O13186">
        <v>2026</v>
      </c>
      <c r="P13186" s="2">
        <v>2</v>
      </c>
      <c r="Q13186" t="s">
        <v>80</v>
      </c>
      <c r="R13186" s="8">
        <v>46267</v>
      </c>
      <c r="S13186" s="2">
        <v>1</v>
      </c>
      <c r="T13186" s="2" t="s">
        <v>81</v>
      </c>
    </row>
    <row r="13187" spans="1:20" x14ac:dyDescent="0.25">
      <c r="A13187">
        <v>1120861481</v>
      </c>
      <c r="B13187">
        <v>117071497</v>
      </c>
      <c r="C13187" t="s">
        <v>82</v>
      </c>
      <c r="D13187" t="s">
        <v>88</v>
      </c>
      <c r="E13187" t="s">
        <v>76</v>
      </c>
      <c r="F13187" s="7">
        <v>43575</v>
      </c>
      <c r="G13187" s="7">
        <v>43941</v>
      </c>
      <c r="H13187" t="s">
        <v>77</v>
      </c>
      <c r="I13187" t="s">
        <v>78</v>
      </c>
      <c r="J13187" s="7">
        <v>45512</v>
      </c>
      <c r="K13187" s="7">
        <v>44964</v>
      </c>
      <c r="L13187" s="7">
        <v>43941</v>
      </c>
      <c r="M13187" t="s">
        <v>77</v>
      </c>
      <c r="N13187" t="s">
        <v>79</v>
      </c>
      <c r="O13187">
        <v>2026</v>
      </c>
      <c r="P13187" s="2">
        <v>2</v>
      </c>
      <c r="Q13187" t="s">
        <v>80</v>
      </c>
      <c r="R13187" s="8">
        <v>46267</v>
      </c>
      <c r="S13187" s="2">
        <v>1</v>
      </c>
      <c r="T13187" s="2" t="s">
        <v>81</v>
      </c>
    </row>
    <row r="13188" spans="1:20" x14ac:dyDescent="0.25">
      <c r="A13188">
        <v>1120861536</v>
      </c>
      <c r="B13188">
        <v>117115141</v>
      </c>
      <c r="C13188" t="s">
        <v>82</v>
      </c>
      <c r="D13188" t="s">
        <v>83</v>
      </c>
      <c r="E13188" t="s">
        <v>76</v>
      </c>
      <c r="F13188" s="7">
        <v>43583</v>
      </c>
      <c r="G13188" s="7">
        <v>43763</v>
      </c>
      <c r="H13188" t="s">
        <v>77</v>
      </c>
      <c r="I13188" t="s">
        <v>78</v>
      </c>
      <c r="J13188" s="7">
        <v>45761</v>
      </c>
      <c r="K13188" s="7">
        <v>43658</v>
      </c>
      <c r="L13188" s="7">
        <v>43763</v>
      </c>
      <c r="M13188" t="s">
        <v>77</v>
      </c>
      <c r="N13188" t="s">
        <v>79</v>
      </c>
      <c r="O13188">
        <v>2026</v>
      </c>
      <c r="P13188" s="2">
        <v>2</v>
      </c>
      <c r="Q13188" t="s">
        <v>80</v>
      </c>
      <c r="R13188" s="8">
        <v>46267</v>
      </c>
      <c r="S13188" s="2">
        <v>1</v>
      </c>
      <c r="T13188" s="2" t="s">
        <v>81</v>
      </c>
    </row>
    <row r="13189" spans="1:20" x14ac:dyDescent="0.25">
      <c r="A13189">
        <v>1120861540</v>
      </c>
      <c r="B13189">
        <v>117116241</v>
      </c>
      <c r="C13189" t="s">
        <v>82</v>
      </c>
      <c r="D13189" t="s">
        <v>83</v>
      </c>
      <c r="E13189" t="s">
        <v>76</v>
      </c>
      <c r="F13189" s="7">
        <v>43583</v>
      </c>
      <c r="G13189" s="7">
        <v>43763</v>
      </c>
      <c r="H13189" t="s">
        <v>77</v>
      </c>
      <c r="I13189" t="s">
        <v>78</v>
      </c>
      <c r="J13189" s="7">
        <v>45432</v>
      </c>
      <c r="K13189" s="7">
        <v>45748</v>
      </c>
      <c r="L13189" s="7">
        <v>43763</v>
      </c>
      <c r="M13189" t="s">
        <v>77</v>
      </c>
      <c r="N13189" t="s">
        <v>79</v>
      </c>
      <c r="O13189">
        <v>2026</v>
      </c>
      <c r="P13189" s="2">
        <v>2</v>
      </c>
      <c r="Q13189" t="s">
        <v>80</v>
      </c>
      <c r="R13189" s="8">
        <v>46267</v>
      </c>
      <c r="S13189" s="2">
        <v>1</v>
      </c>
      <c r="T13189" s="2" t="s">
        <v>81</v>
      </c>
    </row>
    <row r="13190" spans="1:20" x14ac:dyDescent="0.25">
      <c r="A13190">
        <v>1120861554</v>
      </c>
      <c r="B13190">
        <v>117126886</v>
      </c>
      <c r="C13190" t="s">
        <v>82</v>
      </c>
      <c r="D13190" t="s">
        <v>88</v>
      </c>
      <c r="E13190" t="s">
        <v>76</v>
      </c>
      <c r="F13190" s="7">
        <v>43585</v>
      </c>
      <c r="G13190" s="7">
        <v>43951</v>
      </c>
      <c r="H13190" t="s">
        <v>77</v>
      </c>
      <c r="I13190" t="s">
        <v>78</v>
      </c>
      <c r="J13190" s="7">
        <v>45923</v>
      </c>
      <c r="K13190" s="7">
        <v>45057</v>
      </c>
      <c r="L13190" s="7">
        <v>43951</v>
      </c>
      <c r="M13190" t="s">
        <v>77</v>
      </c>
      <c r="N13190" t="s">
        <v>79</v>
      </c>
      <c r="O13190">
        <v>2026</v>
      </c>
      <c r="P13190" s="2">
        <v>2</v>
      </c>
      <c r="Q13190" t="s">
        <v>80</v>
      </c>
      <c r="R13190" s="8">
        <v>46267</v>
      </c>
      <c r="S13190" s="2">
        <v>1</v>
      </c>
      <c r="T13190" s="2" t="s">
        <v>81</v>
      </c>
    </row>
    <row r="13191" spans="1:20" x14ac:dyDescent="0.25">
      <c r="A13191">
        <v>1120861583</v>
      </c>
      <c r="B13191">
        <v>117157028</v>
      </c>
      <c r="C13191" t="s">
        <v>74</v>
      </c>
      <c r="D13191" t="s">
        <v>83</v>
      </c>
      <c r="E13191" t="s">
        <v>76</v>
      </c>
      <c r="F13191" s="7">
        <v>43588</v>
      </c>
      <c r="G13191" s="7">
        <v>43772</v>
      </c>
      <c r="H13191" t="s">
        <v>77</v>
      </c>
      <c r="I13191" t="s">
        <v>78</v>
      </c>
      <c r="J13191" s="7">
        <v>45882</v>
      </c>
      <c r="K13191" s="7">
        <v>43667</v>
      </c>
      <c r="L13191" s="7">
        <v>43772</v>
      </c>
      <c r="M13191" t="s">
        <v>77</v>
      </c>
      <c r="N13191" t="s">
        <v>92</v>
      </c>
      <c r="O13191">
        <v>2026</v>
      </c>
      <c r="P13191" s="2">
        <v>2</v>
      </c>
      <c r="Q13191" t="s">
        <v>80</v>
      </c>
      <c r="R13191" s="8">
        <v>46267</v>
      </c>
      <c r="S13191" s="2">
        <v>1</v>
      </c>
      <c r="T13191" s="2" t="s">
        <v>81</v>
      </c>
    </row>
    <row r="13192" spans="1:20" x14ac:dyDescent="0.25">
      <c r="A13192">
        <v>1120861605</v>
      </c>
      <c r="B13192">
        <v>117181986</v>
      </c>
      <c r="C13192" t="s">
        <v>90</v>
      </c>
      <c r="D13192" t="s">
        <v>88</v>
      </c>
      <c r="E13192" t="s">
        <v>76</v>
      </c>
      <c r="F13192" s="7">
        <v>43592</v>
      </c>
      <c r="G13192" s="7">
        <v>43958</v>
      </c>
      <c r="H13192" t="s">
        <v>77</v>
      </c>
      <c r="I13192" t="s">
        <v>84</v>
      </c>
      <c r="J13192" s="7">
        <v>45432</v>
      </c>
      <c r="K13192" s="7">
        <v>45441</v>
      </c>
      <c r="L13192" s="7">
        <v>43958</v>
      </c>
      <c r="M13192" t="s">
        <v>77</v>
      </c>
      <c r="N13192" t="s">
        <v>79</v>
      </c>
      <c r="O13192">
        <v>2026</v>
      </c>
      <c r="P13192" s="2">
        <v>2</v>
      </c>
      <c r="Q13192" t="s">
        <v>80</v>
      </c>
      <c r="R13192" s="8">
        <v>46267</v>
      </c>
      <c r="S13192" s="2">
        <v>1</v>
      </c>
      <c r="T13192" s="2" t="s">
        <v>81</v>
      </c>
    </row>
    <row r="13193" spans="1:20" x14ac:dyDescent="0.25">
      <c r="A13193">
        <v>1120861614</v>
      </c>
      <c r="B13193">
        <v>117186433</v>
      </c>
      <c r="C13193" t="s">
        <v>82</v>
      </c>
      <c r="D13193" t="s">
        <v>83</v>
      </c>
      <c r="E13193" t="s">
        <v>76</v>
      </c>
      <c r="F13193" s="7">
        <v>43593</v>
      </c>
      <c r="G13193" s="7">
        <v>43773</v>
      </c>
      <c r="H13193" t="s">
        <v>77</v>
      </c>
      <c r="I13193" t="s">
        <v>84</v>
      </c>
      <c r="J13193" s="7">
        <v>45293</v>
      </c>
      <c r="K13193" s="7">
        <v>44785</v>
      </c>
      <c r="L13193" s="7">
        <v>43773</v>
      </c>
      <c r="M13193" t="s">
        <v>77</v>
      </c>
      <c r="N13193" t="s">
        <v>92</v>
      </c>
      <c r="O13193">
        <v>2026</v>
      </c>
      <c r="P13193" s="2">
        <v>2</v>
      </c>
      <c r="Q13193" t="s">
        <v>80</v>
      </c>
      <c r="R13193" s="8">
        <v>46267</v>
      </c>
      <c r="S13193" s="2">
        <v>1</v>
      </c>
      <c r="T13193" s="2" t="s">
        <v>81</v>
      </c>
    </row>
    <row r="13194" spans="1:20" x14ac:dyDescent="0.25">
      <c r="A13194">
        <v>1120861634</v>
      </c>
      <c r="B13194">
        <v>117215962</v>
      </c>
      <c r="C13194" t="s">
        <v>82</v>
      </c>
      <c r="D13194" t="s">
        <v>83</v>
      </c>
      <c r="E13194" t="s">
        <v>76</v>
      </c>
      <c r="F13194" s="7">
        <v>43596</v>
      </c>
      <c r="G13194" s="7">
        <v>43780</v>
      </c>
      <c r="H13194" t="s">
        <v>77</v>
      </c>
      <c r="I13194" t="s">
        <v>78</v>
      </c>
      <c r="J13194" s="7">
        <v>45727</v>
      </c>
      <c r="K13194" s="7">
        <v>43598</v>
      </c>
      <c r="L13194" s="7">
        <v>43780</v>
      </c>
      <c r="M13194" t="s">
        <v>77</v>
      </c>
      <c r="N13194" t="s">
        <v>79</v>
      </c>
      <c r="O13194">
        <v>2026</v>
      </c>
      <c r="P13194" s="2">
        <v>2</v>
      </c>
      <c r="Q13194" t="s">
        <v>80</v>
      </c>
      <c r="R13194" s="8">
        <v>46267</v>
      </c>
      <c r="S13194" s="2">
        <v>1</v>
      </c>
      <c r="T13194" s="2" t="s">
        <v>81</v>
      </c>
    </row>
    <row r="13195" spans="1:20" x14ac:dyDescent="0.25">
      <c r="A13195">
        <v>1120861665</v>
      </c>
      <c r="B13195">
        <v>117240181</v>
      </c>
      <c r="C13195" t="s">
        <v>82</v>
      </c>
      <c r="D13195" t="s">
        <v>83</v>
      </c>
      <c r="E13195" t="s">
        <v>76</v>
      </c>
      <c r="F13195" s="7">
        <v>43600</v>
      </c>
      <c r="G13195" s="7">
        <v>43780</v>
      </c>
      <c r="H13195" t="s">
        <v>77</v>
      </c>
      <c r="I13195" t="s">
        <v>78</v>
      </c>
      <c r="J13195" s="7">
        <v>45432</v>
      </c>
      <c r="K13195" s="7">
        <v>43701</v>
      </c>
      <c r="L13195" s="7">
        <v>43780</v>
      </c>
      <c r="M13195" t="s">
        <v>77</v>
      </c>
      <c r="N13195" t="s">
        <v>79</v>
      </c>
      <c r="O13195">
        <v>2026</v>
      </c>
      <c r="P13195" s="2">
        <v>2</v>
      </c>
      <c r="Q13195" t="s">
        <v>80</v>
      </c>
      <c r="R13195" s="8">
        <v>46267</v>
      </c>
      <c r="S13195" s="2">
        <v>1</v>
      </c>
      <c r="T13195" s="2" t="s">
        <v>81</v>
      </c>
    </row>
    <row r="13196" spans="1:20" x14ac:dyDescent="0.25">
      <c r="A13196">
        <v>1120861674</v>
      </c>
      <c r="B13196">
        <v>117246383</v>
      </c>
      <c r="C13196" t="s">
        <v>85</v>
      </c>
      <c r="D13196" t="s">
        <v>88</v>
      </c>
      <c r="E13196" t="s">
        <v>76</v>
      </c>
      <c r="F13196" s="7">
        <v>43600</v>
      </c>
      <c r="G13196" s="7">
        <v>43966</v>
      </c>
      <c r="H13196" t="s">
        <v>77</v>
      </c>
      <c r="I13196" t="s">
        <v>78</v>
      </c>
      <c r="J13196" s="7">
        <v>45731</v>
      </c>
      <c r="K13196" s="7">
        <v>45057</v>
      </c>
      <c r="L13196" s="7">
        <v>43966</v>
      </c>
      <c r="M13196" t="s">
        <v>77</v>
      </c>
      <c r="N13196" t="s">
        <v>79</v>
      </c>
      <c r="O13196">
        <v>2026</v>
      </c>
      <c r="P13196" s="2">
        <v>2</v>
      </c>
      <c r="Q13196" t="s">
        <v>80</v>
      </c>
      <c r="R13196" s="8">
        <v>46267</v>
      </c>
      <c r="S13196" s="2">
        <v>1</v>
      </c>
      <c r="T13196" s="2" t="s">
        <v>81</v>
      </c>
    </row>
    <row r="13197" spans="1:20" x14ac:dyDescent="0.25">
      <c r="A13197">
        <v>1120861694</v>
      </c>
      <c r="B13197">
        <v>117269045</v>
      </c>
      <c r="C13197" t="s">
        <v>82</v>
      </c>
      <c r="D13197" t="s">
        <v>75</v>
      </c>
      <c r="E13197" t="s">
        <v>76</v>
      </c>
      <c r="F13197" s="7">
        <v>43603</v>
      </c>
      <c r="G13197" s="7">
        <v>43969</v>
      </c>
      <c r="H13197" t="s">
        <v>77</v>
      </c>
      <c r="I13197" t="s">
        <v>78</v>
      </c>
      <c r="J13197" s="7">
        <v>45604</v>
      </c>
      <c r="K13197" s="7">
        <v>45748</v>
      </c>
      <c r="L13197" s="7">
        <v>43969</v>
      </c>
      <c r="M13197" t="s">
        <v>77</v>
      </c>
      <c r="N13197" t="s">
        <v>79</v>
      </c>
      <c r="O13197">
        <v>2026</v>
      </c>
      <c r="P13197" s="2">
        <v>2</v>
      </c>
      <c r="Q13197" t="s">
        <v>80</v>
      </c>
      <c r="R13197" s="8">
        <v>46267</v>
      </c>
      <c r="S13197" s="2">
        <v>1</v>
      </c>
      <c r="T13197" s="2" t="s">
        <v>81</v>
      </c>
    </row>
    <row r="13198" spans="1:20" x14ac:dyDescent="0.25">
      <c r="A13198">
        <v>1120861764</v>
      </c>
      <c r="B13198">
        <v>117387455</v>
      </c>
      <c r="C13198" t="s">
        <v>82</v>
      </c>
      <c r="D13198" t="s">
        <v>88</v>
      </c>
      <c r="E13198" t="s">
        <v>76</v>
      </c>
      <c r="F13198" s="7">
        <v>43620</v>
      </c>
      <c r="G13198" s="7">
        <v>43986</v>
      </c>
      <c r="H13198" t="s">
        <v>77</v>
      </c>
      <c r="I13198" t="s">
        <v>78</v>
      </c>
      <c r="J13198" s="7">
        <v>45775</v>
      </c>
      <c r="K13198" s="7">
        <v>45057</v>
      </c>
      <c r="L13198" s="7">
        <v>43986</v>
      </c>
      <c r="M13198" t="s">
        <v>77</v>
      </c>
      <c r="N13198" t="s">
        <v>79</v>
      </c>
      <c r="O13198">
        <v>2026</v>
      </c>
      <c r="P13198" s="2">
        <v>2</v>
      </c>
      <c r="Q13198" t="s">
        <v>80</v>
      </c>
      <c r="R13198" s="8">
        <v>46267</v>
      </c>
      <c r="S13198" s="2">
        <v>1</v>
      </c>
      <c r="T13198" s="2" t="s">
        <v>81</v>
      </c>
    </row>
    <row r="13199" spans="1:20" x14ac:dyDescent="0.25">
      <c r="A13199">
        <v>1120861960</v>
      </c>
      <c r="B13199">
        <v>117819324</v>
      </c>
      <c r="C13199" t="s">
        <v>82</v>
      </c>
      <c r="D13199" t="s">
        <v>83</v>
      </c>
      <c r="E13199" t="s">
        <v>76</v>
      </c>
      <c r="F13199" s="7">
        <v>43705</v>
      </c>
      <c r="G13199" s="7">
        <v>43889</v>
      </c>
      <c r="H13199" t="s">
        <v>77</v>
      </c>
      <c r="I13199" t="s">
        <v>78</v>
      </c>
      <c r="J13199" s="7">
        <v>45795</v>
      </c>
      <c r="K13199" s="7">
        <v>45425</v>
      </c>
      <c r="L13199" s="7">
        <v>43889</v>
      </c>
      <c r="M13199" t="s">
        <v>77</v>
      </c>
      <c r="N13199" t="s">
        <v>79</v>
      </c>
      <c r="O13199">
        <v>2026</v>
      </c>
      <c r="P13199" s="2">
        <v>2</v>
      </c>
      <c r="Q13199" t="s">
        <v>80</v>
      </c>
      <c r="R13199" s="8">
        <v>46267</v>
      </c>
      <c r="S13199" s="2">
        <v>1</v>
      </c>
      <c r="T13199" s="2" t="s">
        <v>81</v>
      </c>
    </row>
    <row r="13200" spans="1:20" x14ac:dyDescent="0.25">
      <c r="A13200">
        <v>1120862300</v>
      </c>
      <c r="B13200">
        <v>119100011</v>
      </c>
      <c r="C13200" t="s">
        <v>82</v>
      </c>
      <c r="D13200" t="s">
        <v>75</v>
      </c>
      <c r="E13200" t="s">
        <v>76</v>
      </c>
      <c r="F13200" s="7">
        <v>43985</v>
      </c>
      <c r="G13200" s="7">
        <v>45811</v>
      </c>
      <c r="H13200" t="s">
        <v>77</v>
      </c>
      <c r="I13200" t="s">
        <v>78</v>
      </c>
      <c r="J13200" s="7">
        <v>45853</v>
      </c>
      <c r="K13200" s="7">
        <v>44075</v>
      </c>
      <c r="L13200" s="7">
        <v>45811</v>
      </c>
      <c r="M13200" t="s">
        <v>77</v>
      </c>
      <c r="N13200" t="s">
        <v>79</v>
      </c>
      <c r="O13200">
        <v>2026</v>
      </c>
      <c r="P13200" s="2">
        <v>2</v>
      </c>
      <c r="Q13200" t="s">
        <v>80</v>
      </c>
      <c r="R13200" s="8">
        <v>46267</v>
      </c>
      <c r="S13200" s="2">
        <v>1</v>
      </c>
      <c r="T13200" s="2" t="s">
        <v>81</v>
      </c>
    </row>
    <row r="13201" spans="1:20" x14ac:dyDescent="0.25">
      <c r="A13201">
        <v>1120862387</v>
      </c>
      <c r="B13201">
        <v>119190179</v>
      </c>
      <c r="C13201" t="s">
        <v>82</v>
      </c>
      <c r="D13201" t="s">
        <v>88</v>
      </c>
      <c r="E13201" t="s">
        <v>76</v>
      </c>
      <c r="F13201" s="7">
        <v>43984</v>
      </c>
      <c r="G13201" s="7">
        <v>45810</v>
      </c>
      <c r="H13201" t="s">
        <v>77</v>
      </c>
      <c r="I13201" t="s">
        <v>78</v>
      </c>
      <c r="J13201" s="7">
        <v>45886</v>
      </c>
      <c r="K13201" s="7">
        <v>45057</v>
      </c>
      <c r="L13201" s="7">
        <v>45810</v>
      </c>
      <c r="M13201" t="s">
        <v>77</v>
      </c>
      <c r="N13201" t="s">
        <v>79</v>
      </c>
      <c r="O13201">
        <v>2026</v>
      </c>
      <c r="P13201" s="2">
        <v>2</v>
      </c>
      <c r="Q13201" t="s">
        <v>80</v>
      </c>
      <c r="R13201" s="8">
        <v>46267</v>
      </c>
      <c r="S13201" s="2">
        <v>1</v>
      </c>
      <c r="T13201" s="2" t="s">
        <v>81</v>
      </c>
    </row>
    <row r="13202" spans="1:20" x14ac:dyDescent="0.25">
      <c r="A13202">
        <v>1120862418</v>
      </c>
      <c r="B13202">
        <v>119210545</v>
      </c>
      <c r="C13202" t="s">
        <v>82</v>
      </c>
      <c r="D13202" t="s">
        <v>88</v>
      </c>
      <c r="E13202" t="s">
        <v>76</v>
      </c>
      <c r="F13202" s="7">
        <v>44005</v>
      </c>
      <c r="G13202" s="7">
        <v>44370</v>
      </c>
      <c r="H13202" t="s">
        <v>77</v>
      </c>
      <c r="I13202" t="s">
        <v>84</v>
      </c>
      <c r="J13202" s="7">
        <v>45092</v>
      </c>
      <c r="K13202" s="7">
        <v>45748</v>
      </c>
      <c r="L13202" s="7">
        <v>44370</v>
      </c>
      <c r="M13202" t="s">
        <v>77</v>
      </c>
      <c r="N13202" t="s">
        <v>92</v>
      </c>
      <c r="O13202">
        <v>2026</v>
      </c>
      <c r="P13202" s="2">
        <v>2</v>
      </c>
      <c r="Q13202" t="s">
        <v>80</v>
      </c>
      <c r="R13202" s="8">
        <v>46267</v>
      </c>
      <c r="S13202" s="2">
        <v>1</v>
      </c>
      <c r="T13202" s="2" t="s">
        <v>81</v>
      </c>
    </row>
    <row r="13203" spans="1:20" x14ac:dyDescent="0.25">
      <c r="A13203">
        <v>1120862649</v>
      </c>
      <c r="B13203">
        <v>119505309</v>
      </c>
      <c r="C13203" t="s">
        <v>74</v>
      </c>
      <c r="D13203" t="s">
        <v>75</v>
      </c>
      <c r="E13203" t="s">
        <v>76</v>
      </c>
      <c r="F13203" s="7">
        <v>44036</v>
      </c>
      <c r="G13203" s="7">
        <v>44401</v>
      </c>
      <c r="H13203" t="s">
        <v>77</v>
      </c>
      <c r="I13203" t="s">
        <v>78</v>
      </c>
      <c r="J13203" s="7">
        <v>45714</v>
      </c>
      <c r="K13203" s="7">
        <v>46120</v>
      </c>
      <c r="L13203" s="7">
        <v>44401</v>
      </c>
      <c r="M13203" t="s">
        <v>77</v>
      </c>
      <c r="N13203" t="s">
        <v>79</v>
      </c>
      <c r="O13203">
        <v>2026</v>
      </c>
      <c r="P13203" s="2">
        <v>2</v>
      </c>
      <c r="Q13203" t="s">
        <v>80</v>
      </c>
      <c r="R13203" s="8">
        <v>46267</v>
      </c>
      <c r="S13203" s="2">
        <v>1</v>
      </c>
      <c r="T13203" s="2" t="s">
        <v>81</v>
      </c>
    </row>
    <row r="13204" spans="1:20" x14ac:dyDescent="0.25">
      <c r="A13204">
        <v>1120862874</v>
      </c>
      <c r="B13204">
        <v>119635668</v>
      </c>
      <c r="C13204" t="s">
        <v>85</v>
      </c>
      <c r="D13204" t="s">
        <v>75</v>
      </c>
      <c r="E13204" t="s">
        <v>76</v>
      </c>
      <c r="F13204" s="7">
        <v>44062</v>
      </c>
      <c r="G13204" s="7">
        <v>44427</v>
      </c>
      <c r="H13204" t="s">
        <v>86</v>
      </c>
      <c r="I13204" t="s">
        <v>87</v>
      </c>
      <c r="J13204" s="7">
        <v>45741</v>
      </c>
      <c r="K13204" s="7">
        <v>46092</v>
      </c>
      <c r="L13204" s="7">
        <v>44427</v>
      </c>
      <c r="M13204" t="s">
        <v>86</v>
      </c>
      <c r="N13204" t="s">
        <v>79</v>
      </c>
      <c r="O13204">
        <v>2026</v>
      </c>
      <c r="P13204" s="2">
        <v>2</v>
      </c>
      <c r="Q13204" t="s">
        <v>80</v>
      </c>
      <c r="R13204" s="8">
        <v>46267</v>
      </c>
      <c r="S13204" s="2">
        <v>1</v>
      </c>
      <c r="T13204" s="2" t="s">
        <v>81</v>
      </c>
    </row>
    <row r="13205" spans="1:20" x14ac:dyDescent="0.25">
      <c r="A13205">
        <v>1120863196</v>
      </c>
      <c r="B13205">
        <v>119788138</v>
      </c>
      <c r="C13205" t="s">
        <v>93</v>
      </c>
      <c r="D13205" t="s">
        <v>83</v>
      </c>
      <c r="E13205" t="s">
        <v>76</v>
      </c>
      <c r="F13205" s="7">
        <v>44093</v>
      </c>
      <c r="G13205" s="7">
        <v>44274</v>
      </c>
      <c r="H13205" t="s">
        <v>77</v>
      </c>
      <c r="I13205" t="s">
        <v>78</v>
      </c>
      <c r="J13205" s="7">
        <v>45985</v>
      </c>
      <c r="K13205" s="7">
        <v>45747</v>
      </c>
      <c r="L13205" s="7">
        <v>44274</v>
      </c>
      <c r="M13205" t="s">
        <v>77</v>
      </c>
      <c r="N13205" t="s">
        <v>79</v>
      </c>
      <c r="O13205">
        <v>2026</v>
      </c>
      <c r="P13205" s="2">
        <v>2</v>
      </c>
      <c r="Q13205" t="s">
        <v>80</v>
      </c>
      <c r="R13205" s="8">
        <v>46267</v>
      </c>
      <c r="S13205" s="2">
        <v>1</v>
      </c>
      <c r="T13205" s="2" t="s">
        <v>81</v>
      </c>
    </row>
    <row r="13206" spans="1:20" x14ac:dyDescent="0.25">
      <c r="A13206">
        <v>1120863208</v>
      </c>
      <c r="B13206">
        <v>119793207</v>
      </c>
      <c r="C13206" t="s">
        <v>85</v>
      </c>
      <c r="D13206" t="s">
        <v>75</v>
      </c>
      <c r="E13206" t="s">
        <v>76</v>
      </c>
      <c r="F13206" s="7">
        <v>44095</v>
      </c>
      <c r="G13206" s="7">
        <v>44460</v>
      </c>
      <c r="H13206" t="s">
        <v>86</v>
      </c>
      <c r="I13206" t="s">
        <v>87</v>
      </c>
      <c r="J13206" s="7">
        <v>45944</v>
      </c>
      <c r="K13206" s="7">
        <v>46107</v>
      </c>
      <c r="L13206" s="7">
        <v>44460</v>
      </c>
      <c r="M13206" t="s">
        <v>86</v>
      </c>
      <c r="N13206" t="s">
        <v>79</v>
      </c>
      <c r="O13206">
        <v>2026</v>
      </c>
      <c r="P13206" s="2">
        <v>2</v>
      </c>
      <c r="Q13206" t="s">
        <v>80</v>
      </c>
      <c r="R13206" s="8">
        <v>46267</v>
      </c>
      <c r="S13206" s="2">
        <v>1</v>
      </c>
      <c r="T13206" s="2" t="s">
        <v>81</v>
      </c>
    </row>
    <row r="13207" spans="1:20" x14ac:dyDescent="0.25">
      <c r="A13207">
        <v>1120863366</v>
      </c>
      <c r="B13207">
        <v>119899762</v>
      </c>
      <c r="C13207" t="s">
        <v>96</v>
      </c>
      <c r="D13207" t="s">
        <v>75</v>
      </c>
      <c r="E13207" t="s">
        <v>76</v>
      </c>
      <c r="F13207" s="7">
        <v>44118</v>
      </c>
      <c r="G13207" s="7">
        <v>44483</v>
      </c>
      <c r="H13207" t="s">
        <v>86</v>
      </c>
      <c r="I13207" t="s">
        <v>87</v>
      </c>
      <c r="J13207" s="7">
        <v>45975</v>
      </c>
      <c r="K13207" s="7">
        <v>44166</v>
      </c>
      <c r="L13207" s="7">
        <v>44483</v>
      </c>
      <c r="M13207" t="s">
        <v>86</v>
      </c>
      <c r="N13207" t="s">
        <v>79</v>
      </c>
      <c r="O13207">
        <v>2026</v>
      </c>
      <c r="P13207" s="2">
        <v>2</v>
      </c>
      <c r="Q13207" t="s">
        <v>80</v>
      </c>
      <c r="R13207" s="8">
        <v>46267</v>
      </c>
      <c r="S13207" s="2">
        <v>1</v>
      </c>
      <c r="T13207" s="2" t="s">
        <v>81</v>
      </c>
    </row>
    <row r="13208" spans="1:20" x14ac:dyDescent="0.25">
      <c r="A13208">
        <v>1120863489</v>
      </c>
      <c r="B13208">
        <v>119981353</v>
      </c>
      <c r="C13208" t="s">
        <v>93</v>
      </c>
      <c r="D13208" t="s">
        <v>75</v>
      </c>
      <c r="E13208" t="s">
        <v>76</v>
      </c>
      <c r="F13208" s="7">
        <v>44139</v>
      </c>
      <c r="G13208" s="7">
        <v>45965</v>
      </c>
      <c r="H13208" t="s">
        <v>77</v>
      </c>
      <c r="I13208" t="s">
        <v>78</v>
      </c>
      <c r="J13208" s="7">
        <v>45818</v>
      </c>
      <c r="K13208" s="7">
        <v>44159</v>
      </c>
      <c r="L13208" s="7">
        <v>45965</v>
      </c>
      <c r="M13208" t="s">
        <v>77</v>
      </c>
      <c r="N13208" t="s">
        <v>79</v>
      </c>
      <c r="O13208">
        <v>2026</v>
      </c>
      <c r="P13208" s="2">
        <v>2</v>
      </c>
      <c r="Q13208" t="s">
        <v>80</v>
      </c>
      <c r="R13208" s="8">
        <v>46267</v>
      </c>
      <c r="S13208" s="2">
        <v>1</v>
      </c>
      <c r="T13208" s="2" t="s">
        <v>81</v>
      </c>
    </row>
    <row r="13209" spans="1:20" x14ac:dyDescent="0.25">
      <c r="A13209">
        <v>1120864137</v>
      </c>
      <c r="B13209">
        <v>121450856</v>
      </c>
      <c r="C13209" t="s">
        <v>98</v>
      </c>
      <c r="D13209" t="s">
        <v>88</v>
      </c>
      <c r="E13209" t="s">
        <v>76</v>
      </c>
      <c r="F13209" s="7">
        <v>44350</v>
      </c>
      <c r="G13209" s="7">
        <v>46176</v>
      </c>
      <c r="H13209" t="s">
        <v>77</v>
      </c>
      <c r="I13209" t="s">
        <v>78</v>
      </c>
      <c r="J13209" s="7">
        <v>45972</v>
      </c>
      <c r="K13209" s="7">
        <v>44351</v>
      </c>
      <c r="L13209" s="7">
        <v>46176</v>
      </c>
      <c r="M13209" t="s">
        <v>77</v>
      </c>
      <c r="N13209" t="s">
        <v>79</v>
      </c>
      <c r="O13209">
        <v>2026</v>
      </c>
      <c r="P13209" s="2">
        <v>2</v>
      </c>
      <c r="Q13209" t="s">
        <v>80</v>
      </c>
      <c r="R13209" s="8">
        <v>46267</v>
      </c>
      <c r="S13209" s="2">
        <v>1</v>
      </c>
      <c r="T13209" s="2" t="s">
        <v>81</v>
      </c>
    </row>
    <row r="13210" spans="1:20" x14ac:dyDescent="0.25">
      <c r="A13210">
        <v>1120864974</v>
      </c>
      <c r="B13210">
        <v>121970393</v>
      </c>
      <c r="C13210" t="s">
        <v>74</v>
      </c>
      <c r="D13210" t="s">
        <v>88</v>
      </c>
      <c r="E13210" t="s">
        <v>76</v>
      </c>
      <c r="F13210" s="7">
        <v>44437</v>
      </c>
      <c r="G13210" s="7">
        <v>46263</v>
      </c>
      <c r="H13210" t="s">
        <v>77</v>
      </c>
      <c r="I13210" t="s">
        <v>87</v>
      </c>
      <c r="J13210" s="7">
        <v>45166</v>
      </c>
      <c r="K13210" s="7">
        <v>45822</v>
      </c>
      <c r="L13210" s="7">
        <v>46263</v>
      </c>
      <c r="M13210" t="s">
        <v>77</v>
      </c>
      <c r="N13210" t="s">
        <v>92</v>
      </c>
      <c r="O13210">
        <v>2026</v>
      </c>
      <c r="P13210" s="2">
        <v>2</v>
      </c>
      <c r="Q13210" t="s">
        <v>80</v>
      </c>
      <c r="R13210" s="8">
        <v>46267</v>
      </c>
      <c r="S13210" s="2">
        <v>1</v>
      </c>
      <c r="T13210" s="2" t="s">
        <v>81</v>
      </c>
    </row>
    <row r="13211" spans="1:20" x14ac:dyDescent="0.25">
      <c r="A13211">
        <v>1120865138</v>
      </c>
      <c r="B13211">
        <v>122058849</v>
      </c>
      <c r="C13211" t="s">
        <v>74</v>
      </c>
      <c r="D13211" t="s">
        <v>75</v>
      </c>
      <c r="E13211" t="s">
        <v>76</v>
      </c>
      <c r="F13211" s="7">
        <v>44455</v>
      </c>
      <c r="G13211" s="7">
        <v>44820</v>
      </c>
      <c r="H13211" t="s">
        <v>86</v>
      </c>
      <c r="I13211" t="s">
        <v>87</v>
      </c>
      <c r="J13211" s="7">
        <v>46122</v>
      </c>
      <c r="K13211" s="7">
        <v>46128</v>
      </c>
      <c r="L13211" s="7">
        <v>44820</v>
      </c>
      <c r="M13211" t="s">
        <v>86</v>
      </c>
      <c r="N13211" t="s">
        <v>79</v>
      </c>
      <c r="O13211">
        <v>2026</v>
      </c>
      <c r="P13211" s="2">
        <v>2</v>
      </c>
      <c r="Q13211" t="s">
        <v>80</v>
      </c>
      <c r="R13211" s="8">
        <v>46267</v>
      </c>
      <c r="S13211" s="2">
        <v>1</v>
      </c>
      <c r="T13211" s="2" t="s">
        <v>81</v>
      </c>
    </row>
    <row r="13212" spans="1:20" x14ac:dyDescent="0.25">
      <c r="A13212">
        <v>1120865410</v>
      </c>
      <c r="B13212">
        <v>122140433</v>
      </c>
      <c r="C13212" t="s">
        <v>82</v>
      </c>
      <c r="D13212" t="s">
        <v>75</v>
      </c>
      <c r="E13212" t="s">
        <v>76</v>
      </c>
      <c r="F13212" s="7">
        <v>44471</v>
      </c>
      <c r="G13212" s="7">
        <v>46297</v>
      </c>
      <c r="H13212" t="s">
        <v>77</v>
      </c>
      <c r="I13212" t="s">
        <v>78</v>
      </c>
      <c r="J13212" s="7"/>
      <c r="K13212" s="7">
        <v>46202</v>
      </c>
      <c r="L13212" s="7">
        <v>46297</v>
      </c>
      <c r="M13212" t="s">
        <v>77</v>
      </c>
      <c r="N13212"/>
      <c r="O13212">
        <v>2026</v>
      </c>
      <c r="P13212" s="2">
        <v>2</v>
      </c>
      <c r="Q13212" t="s">
        <v>80</v>
      </c>
      <c r="R13212" s="8">
        <v>46267</v>
      </c>
      <c r="S13212" s="2">
        <v>1</v>
      </c>
      <c r="T13212" s="2" t="s">
        <v>81</v>
      </c>
    </row>
    <row r="13213" spans="1:20" x14ac:dyDescent="0.25">
      <c r="A13213">
        <v>1120865745</v>
      </c>
      <c r="B13213">
        <v>122286587</v>
      </c>
      <c r="C13213" t="s">
        <v>74</v>
      </c>
      <c r="D13213" t="s">
        <v>75</v>
      </c>
      <c r="E13213" t="s">
        <v>76</v>
      </c>
      <c r="F13213" s="7">
        <v>44502</v>
      </c>
      <c r="G13213" s="7">
        <v>44867</v>
      </c>
      <c r="H13213" t="s">
        <v>86</v>
      </c>
      <c r="I13213" t="s">
        <v>87</v>
      </c>
      <c r="J13213" s="7">
        <v>46077</v>
      </c>
      <c r="K13213" s="7">
        <v>46083</v>
      </c>
      <c r="L13213" s="7">
        <v>44867</v>
      </c>
      <c r="M13213" t="s">
        <v>86</v>
      </c>
      <c r="N13213" t="s">
        <v>79</v>
      </c>
      <c r="O13213">
        <v>2026</v>
      </c>
      <c r="P13213" s="2">
        <v>2</v>
      </c>
      <c r="Q13213" t="s">
        <v>80</v>
      </c>
      <c r="R13213" s="8">
        <v>46267</v>
      </c>
      <c r="S13213" s="2">
        <v>1</v>
      </c>
      <c r="T13213" s="2" t="s">
        <v>81</v>
      </c>
    </row>
    <row r="13214" spans="1:20" x14ac:dyDescent="0.25">
      <c r="A13214">
        <v>1120866685</v>
      </c>
      <c r="B13214">
        <v>123442430</v>
      </c>
      <c r="C13214" t="s">
        <v>93</v>
      </c>
      <c r="D13214" t="s">
        <v>75</v>
      </c>
      <c r="E13214" t="s">
        <v>76</v>
      </c>
      <c r="F13214" s="7">
        <v>44679</v>
      </c>
      <c r="G13214" s="7">
        <v>45044</v>
      </c>
      <c r="H13214" t="s">
        <v>77</v>
      </c>
      <c r="I13214" t="s">
        <v>78</v>
      </c>
      <c r="J13214" s="7"/>
      <c r="K13214" s="7">
        <v>44686</v>
      </c>
      <c r="L13214" s="7">
        <v>45044</v>
      </c>
      <c r="M13214" t="s">
        <v>77</v>
      </c>
      <c r="N13214"/>
      <c r="O13214">
        <v>2026</v>
      </c>
      <c r="P13214" s="2">
        <v>2</v>
      </c>
      <c r="Q13214" t="s">
        <v>80</v>
      </c>
      <c r="R13214" s="8">
        <v>46267</v>
      </c>
      <c r="S13214" s="2">
        <v>1</v>
      </c>
      <c r="T13214" s="2" t="s">
        <v>81</v>
      </c>
    </row>
    <row r="13215" spans="1:20" x14ac:dyDescent="0.25">
      <c r="A13215">
        <v>1120867235</v>
      </c>
      <c r="B13215">
        <v>123758102</v>
      </c>
      <c r="C13215" t="s">
        <v>90</v>
      </c>
      <c r="D13215" t="s">
        <v>83</v>
      </c>
      <c r="E13215" t="s">
        <v>76</v>
      </c>
      <c r="F13215" s="7">
        <v>44715</v>
      </c>
      <c r="G13215" s="7">
        <v>44898</v>
      </c>
      <c r="H13215" t="s">
        <v>77</v>
      </c>
      <c r="I13215" t="s">
        <v>78</v>
      </c>
      <c r="J13215" s="7">
        <v>45919</v>
      </c>
      <c r="K13215" s="7">
        <v>45777</v>
      </c>
      <c r="L13215" s="7">
        <v>44898</v>
      </c>
      <c r="M13215" t="s">
        <v>77</v>
      </c>
      <c r="N13215" t="s">
        <v>79</v>
      </c>
      <c r="O13215">
        <v>2026</v>
      </c>
      <c r="P13215" s="2">
        <v>2</v>
      </c>
      <c r="Q13215" t="s">
        <v>80</v>
      </c>
      <c r="R13215" s="8">
        <v>46267</v>
      </c>
      <c r="S13215" s="2">
        <v>1</v>
      </c>
      <c r="T13215" s="2" t="s">
        <v>81</v>
      </c>
    </row>
    <row r="13216" spans="1:20" x14ac:dyDescent="0.25">
      <c r="A13216">
        <v>1120867357</v>
      </c>
      <c r="B13216">
        <v>123799367</v>
      </c>
      <c r="C13216" t="s">
        <v>96</v>
      </c>
      <c r="D13216" t="s">
        <v>83</v>
      </c>
      <c r="E13216" t="s">
        <v>76</v>
      </c>
      <c r="F13216" s="7">
        <v>44721</v>
      </c>
      <c r="G13216" s="7">
        <v>44904</v>
      </c>
      <c r="H13216" t="s">
        <v>77</v>
      </c>
      <c r="I13216" t="s">
        <v>78</v>
      </c>
      <c r="J13216" s="7">
        <v>45832</v>
      </c>
      <c r="K13216" s="7">
        <v>45771</v>
      </c>
      <c r="L13216" s="7">
        <v>44904</v>
      </c>
      <c r="M13216" t="s">
        <v>77</v>
      </c>
      <c r="N13216" t="s">
        <v>92</v>
      </c>
      <c r="O13216">
        <v>2026</v>
      </c>
      <c r="P13216" s="2">
        <v>2</v>
      </c>
      <c r="Q13216" t="s">
        <v>80</v>
      </c>
      <c r="R13216" s="8">
        <v>46267</v>
      </c>
      <c r="S13216" s="2">
        <v>1</v>
      </c>
      <c r="T13216" s="2" t="s">
        <v>81</v>
      </c>
    </row>
    <row r="13217" spans="1:20" x14ac:dyDescent="0.25">
      <c r="A13217">
        <v>1120867405</v>
      </c>
      <c r="B13217">
        <v>123834884</v>
      </c>
      <c r="C13217" t="s">
        <v>82</v>
      </c>
      <c r="D13217" t="s">
        <v>88</v>
      </c>
      <c r="E13217" t="s">
        <v>76</v>
      </c>
      <c r="F13217" s="7">
        <v>44725</v>
      </c>
      <c r="G13217" s="7">
        <v>45090</v>
      </c>
      <c r="H13217" t="s">
        <v>77</v>
      </c>
      <c r="I13217" t="s">
        <v>84</v>
      </c>
      <c r="J13217" s="7">
        <v>45719</v>
      </c>
      <c r="K13217" s="7">
        <v>45748</v>
      </c>
      <c r="L13217" s="7">
        <v>45090</v>
      </c>
      <c r="M13217" t="s">
        <v>77</v>
      </c>
      <c r="N13217" t="s">
        <v>79</v>
      </c>
      <c r="O13217">
        <v>2026</v>
      </c>
      <c r="P13217" s="2">
        <v>2</v>
      </c>
      <c r="Q13217" t="s">
        <v>80</v>
      </c>
      <c r="R13217" s="8">
        <v>46267</v>
      </c>
      <c r="S13217" s="2">
        <v>1</v>
      </c>
      <c r="T13217" s="2" t="s">
        <v>81</v>
      </c>
    </row>
    <row r="13218" spans="1:20" x14ac:dyDescent="0.25">
      <c r="A13218">
        <v>1120867788</v>
      </c>
      <c r="B13218">
        <v>123999181</v>
      </c>
      <c r="C13218" t="s">
        <v>82</v>
      </c>
      <c r="D13218" t="s">
        <v>83</v>
      </c>
      <c r="E13218" t="s">
        <v>76</v>
      </c>
      <c r="F13218" s="7">
        <v>44747</v>
      </c>
      <c r="G13218" s="7">
        <v>44931</v>
      </c>
      <c r="H13218" t="s">
        <v>77</v>
      </c>
      <c r="I13218" t="s">
        <v>84</v>
      </c>
      <c r="J13218" s="7">
        <v>45432</v>
      </c>
      <c r="K13218" s="7">
        <v>45689</v>
      </c>
      <c r="L13218" s="7">
        <v>44931</v>
      </c>
      <c r="M13218" t="s">
        <v>77</v>
      </c>
      <c r="N13218" t="s">
        <v>79</v>
      </c>
      <c r="O13218">
        <v>2026</v>
      </c>
      <c r="P13218" s="2">
        <v>2</v>
      </c>
      <c r="Q13218" t="s">
        <v>80</v>
      </c>
      <c r="R13218" s="8">
        <v>46267</v>
      </c>
      <c r="S13218" s="2">
        <v>1</v>
      </c>
      <c r="T13218" s="2" t="s">
        <v>81</v>
      </c>
    </row>
    <row r="13219" spans="1:20" x14ac:dyDescent="0.25">
      <c r="A13219">
        <v>1120867789</v>
      </c>
      <c r="B13219">
        <v>123999181</v>
      </c>
      <c r="C13219" t="s">
        <v>82</v>
      </c>
      <c r="D13219" t="s">
        <v>83</v>
      </c>
      <c r="E13219" t="s">
        <v>76</v>
      </c>
      <c r="F13219" s="7">
        <v>44747</v>
      </c>
      <c r="G13219" s="7">
        <v>44931</v>
      </c>
      <c r="H13219" t="s">
        <v>77</v>
      </c>
      <c r="I13219" t="s">
        <v>84</v>
      </c>
      <c r="J13219" s="7">
        <v>45432</v>
      </c>
      <c r="K13219" s="7">
        <v>45934</v>
      </c>
      <c r="L13219" s="7">
        <v>44931</v>
      </c>
      <c r="M13219" t="s">
        <v>77</v>
      </c>
      <c r="N13219" t="s">
        <v>79</v>
      </c>
      <c r="O13219">
        <v>2026</v>
      </c>
      <c r="P13219" s="2">
        <v>2</v>
      </c>
      <c r="Q13219" t="s">
        <v>80</v>
      </c>
      <c r="R13219" s="8">
        <v>46267</v>
      </c>
      <c r="S13219" s="2">
        <v>1</v>
      </c>
      <c r="T13219" s="2" t="s">
        <v>81</v>
      </c>
    </row>
    <row r="13220" spans="1:20" x14ac:dyDescent="0.25">
      <c r="A13220">
        <v>1120867867</v>
      </c>
      <c r="B13220">
        <v>124051547</v>
      </c>
      <c r="C13220" t="s">
        <v>90</v>
      </c>
      <c r="D13220" t="s">
        <v>88</v>
      </c>
      <c r="E13220" t="s">
        <v>76</v>
      </c>
      <c r="F13220" s="7">
        <v>44753</v>
      </c>
      <c r="G13220" s="7">
        <v>45118</v>
      </c>
      <c r="H13220" t="s">
        <v>77</v>
      </c>
      <c r="I13220" t="s">
        <v>78</v>
      </c>
      <c r="J13220" s="7">
        <v>45450</v>
      </c>
      <c r="K13220" s="7">
        <v>45553</v>
      </c>
      <c r="L13220" s="7">
        <v>45118</v>
      </c>
      <c r="M13220" t="s">
        <v>77</v>
      </c>
      <c r="N13220" t="s">
        <v>79</v>
      </c>
      <c r="O13220">
        <v>2026</v>
      </c>
      <c r="P13220" s="2">
        <v>2</v>
      </c>
      <c r="Q13220" t="s">
        <v>80</v>
      </c>
      <c r="R13220" s="8">
        <v>46267</v>
      </c>
      <c r="S13220" s="2">
        <v>1</v>
      </c>
      <c r="T13220" s="2" t="s">
        <v>81</v>
      </c>
    </row>
    <row r="13221" spans="1:20" x14ac:dyDescent="0.25">
      <c r="A13221">
        <v>1120867946</v>
      </c>
      <c r="B13221">
        <v>124087947</v>
      </c>
      <c r="C13221" t="s">
        <v>74</v>
      </c>
      <c r="D13221" t="s">
        <v>83</v>
      </c>
      <c r="E13221" t="s">
        <v>76</v>
      </c>
      <c r="F13221" s="7">
        <v>44757</v>
      </c>
      <c r="G13221" s="7">
        <v>44941</v>
      </c>
      <c r="H13221" t="s">
        <v>86</v>
      </c>
      <c r="I13221" t="s">
        <v>87</v>
      </c>
      <c r="J13221" s="7">
        <v>46175</v>
      </c>
      <c r="K13221" s="7">
        <v>46198</v>
      </c>
      <c r="L13221" s="7">
        <v>44941</v>
      </c>
      <c r="M13221" t="s">
        <v>86</v>
      </c>
      <c r="N13221" t="s">
        <v>79</v>
      </c>
      <c r="O13221">
        <v>2026</v>
      </c>
      <c r="P13221" s="2">
        <v>2</v>
      </c>
      <c r="Q13221" t="s">
        <v>80</v>
      </c>
      <c r="R13221" s="8">
        <v>46267</v>
      </c>
      <c r="S13221" s="2">
        <v>1</v>
      </c>
      <c r="T13221" s="2" t="s">
        <v>81</v>
      </c>
    </row>
    <row r="13222" spans="1:20" x14ac:dyDescent="0.25">
      <c r="A13222">
        <v>1120868322</v>
      </c>
      <c r="B13222">
        <v>124227042</v>
      </c>
      <c r="C13222" t="s">
        <v>74</v>
      </c>
      <c r="D13222" t="s">
        <v>75</v>
      </c>
      <c r="E13222" t="s">
        <v>76</v>
      </c>
      <c r="F13222" s="7">
        <v>44777</v>
      </c>
      <c r="G13222" s="7">
        <v>45142</v>
      </c>
      <c r="H13222" t="s">
        <v>86</v>
      </c>
      <c r="I13222" t="s">
        <v>87</v>
      </c>
      <c r="J13222" s="7"/>
      <c r="K13222" s="7">
        <v>44904</v>
      </c>
      <c r="L13222" s="7">
        <v>45142</v>
      </c>
      <c r="M13222" t="s">
        <v>86</v>
      </c>
      <c r="N13222"/>
      <c r="O13222">
        <v>2026</v>
      </c>
      <c r="P13222" s="2">
        <v>2</v>
      </c>
      <c r="Q13222" t="s">
        <v>80</v>
      </c>
      <c r="R13222" s="8">
        <v>46267</v>
      </c>
      <c r="S13222" s="2">
        <v>1</v>
      </c>
      <c r="T13222" s="2" t="s">
        <v>81</v>
      </c>
    </row>
    <row r="13223" spans="1:20" x14ac:dyDescent="0.25">
      <c r="A13223">
        <v>1120870438</v>
      </c>
      <c r="B13223">
        <v>126015969</v>
      </c>
      <c r="C13223" t="s">
        <v>74</v>
      </c>
      <c r="D13223" t="s">
        <v>88</v>
      </c>
      <c r="E13223" t="s">
        <v>76</v>
      </c>
      <c r="F13223" s="7">
        <v>45044</v>
      </c>
      <c r="G13223" s="7">
        <v>45410</v>
      </c>
      <c r="H13223" t="s">
        <v>77</v>
      </c>
      <c r="I13223" t="s">
        <v>78</v>
      </c>
      <c r="J13223" s="7">
        <v>46203</v>
      </c>
      <c r="K13223" s="7">
        <v>45425</v>
      </c>
      <c r="L13223" s="7">
        <v>45410</v>
      </c>
      <c r="M13223" t="s">
        <v>77</v>
      </c>
      <c r="N13223" t="s">
        <v>79</v>
      </c>
      <c r="O13223">
        <v>2026</v>
      </c>
      <c r="P13223" s="2">
        <v>2</v>
      </c>
      <c r="Q13223" t="s">
        <v>80</v>
      </c>
      <c r="R13223" s="8">
        <v>46267</v>
      </c>
      <c r="S13223" s="2">
        <v>1</v>
      </c>
      <c r="T13223" s="2" t="s">
        <v>81</v>
      </c>
    </row>
    <row r="13224" spans="1:20" x14ac:dyDescent="0.25">
      <c r="A13224">
        <v>1120870542</v>
      </c>
      <c r="B13224">
        <v>126063001</v>
      </c>
      <c r="C13224" t="s">
        <v>82</v>
      </c>
      <c r="D13224" t="s">
        <v>88</v>
      </c>
      <c r="E13224" t="s">
        <v>76</v>
      </c>
      <c r="F13224" s="7">
        <v>45051</v>
      </c>
      <c r="G13224" s="7">
        <v>45417</v>
      </c>
      <c r="H13224" t="s">
        <v>77</v>
      </c>
      <c r="I13224" t="s">
        <v>78</v>
      </c>
      <c r="J13224" s="7">
        <v>45427</v>
      </c>
      <c r="K13224" s="7">
        <v>45546</v>
      </c>
      <c r="L13224" s="7">
        <v>45417</v>
      </c>
      <c r="M13224" t="s">
        <v>77</v>
      </c>
      <c r="N13224" t="s">
        <v>79</v>
      </c>
      <c r="O13224">
        <v>2026</v>
      </c>
      <c r="P13224" s="2">
        <v>2</v>
      </c>
      <c r="Q13224" t="s">
        <v>80</v>
      </c>
      <c r="R13224" s="8">
        <v>46267</v>
      </c>
      <c r="S13224" s="2">
        <v>1</v>
      </c>
      <c r="T13224" s="2" t="s">
        <v>81</v>
      </c>
    </row>
    <row r="13225" spans="1:20" x14ac:dyDescent="0.25">
      <c r="A13225">
        <v>1120870543</v>
      </c>
      <c r="B13225">
        <v>126063001</v>
      </c>
      <c r="C13225" t="s">
        <v>82</v>
      </c>
      <c r="D13225" t="s">
        <v>88</v>
      </c>
      <c r="E13225" t="s">
        <v>76</v>
      </c>
      <c r="F13225" s="7">
        <v>45051</v>
      </c>
      <c r="G13225" s="7">
        <v>45417</v>
      </c>
      <c r="H13225" t="s">
        <v>77</v>
      </c>
      <c r="I13225" t="s">
        <v>78</v>
      </c>
      <c r="J13225" s="7">
        <v>45427</v>
      </c>
      <c r="K13225" s="7">
        <v>45539</v>
      </c>
      <c r="L13225" s="7">
        <v>45417</v>
      </c>
      <c r="M13225" t="s">
        <v>77</v>
      </c>
      <c r="N13225" t="s">
        <v>79</v>
      </c>
      <c r="O13225">
        <v>2026</v>
      </c>
      <c r="P13225" s="2">
        <v>2</v>
      </c>
      <c r="Q13225" t="s">
        <v>80</v>
      </c>
      <c r="R13225" s="8">
        <v>46267</v>
      </c>
      <c r="S13225" s="2">
        <v>1</v>
      </c>
      <c r="T13225" s="2" t="s">
        <v>81</v>
      </c>
    </row>
    <row r="13226" spans="1:20" x14ac:dyDescent="0.25">
      <c r="A13226">
        <v>1120871157</v>
      </c>
      <c r="B13226">
        <v>126370669</v>
      </c>
      <c r="C13226" t="s">
        <v>93</v>
      </c>
      <c r="D13226" t="s">
        <v>88</v>
      </c>
      <c r="E13226" t="s">
        <v>76</v>
      </c>
      <c r="F13226" s="7">
        <v>45091</v>
      </c>
      <c r="G13226" s="7">
        <v>45457</v>
      </c>
      <c r="H13226" t="s">
        <v>77</v>
      </c>
      <c r="I13226" t="s">
        <v>78</v>
      </c>
      <c r="J13226" s="7">
        <v>46136</v>
      </c>
      <c r="K13226" s="7">
        <v>45921</v>
      </c>
      <c r="L13226" s="7">
        <v>45457</v>
      </c>
      <c r="M13226" t="s">
        <v>77</v>
      </c>
      <c r="N13226" t="s">
        <v>79</v>
      </c>
      <c r="O13226">
        <v>2026</v>
      </c>
      <c r="P13226" s="2">
        <v>2</v>
      </c>
      <c r="Q13226" t="s">
        <v>80</v>
      </c>
      <c r="R13226" s="8">
        <v>46267</v>
      </c>
      <c r="S13226" s="2">
        <v>1</v>
      </c>
      <c r="T13226" s="2" t="s">
        <v>81</v>
      </c>
    </row>
    <row r="13227" spans="1:20" x14ac:dyDescent="0.25">
      <c r="A13227">
        <v>1120872021</v>
      </c>
      <c r="B13227">
        <v>126718642</v>
      </c>
      <c r="C13227" t="s">
        <v>90</v>
      </c>
      <c r="D13227" t="s">
        <v>88</v>
      </c>
      <c r="E13227" t="s">
        <v>76</v>
      </c>
      <c r="F13227" s="7">
        <v>45139</v>
      </c>
      <c r="G13227" s="7">
        <v>46966</v>
      </c>
      <c r="H13227" t="s">
        <v>77</v>
      </c>
      <c r="I13227" t="s">
        <v>84</v>
      </c>
      <c r="J13227" s="7">
        <v>45451</v>
      </c>
      <c r="K13227" s="7">
        <v>45434</v>
      </c>
      <c r="L13227" s="7">
        <v>46966</v>
      </c>
      <c r="M13227" t="s">
        <v>77</v>
      </c>
      <c r="N13227" t="s">
        <v>92</v>
      </c>
      <c r="O13227">
        <v>2026</v>
      </c>
      <c r="P13227" s="2">
        <v>2</v>
      </c>
      <c r="Q13227" t="s">
        <v>80</v>
      </c>
      <c r="R13227" s="8">
        <v>46267</v>
      </c>
      <c r="S13227" s="2">
        <v>1</v>
      </c>
      <c r="T13227" s="2" t="s">
        <v>81</v>
      </c>
    </row>
    <row r="13228" spans="1:20" x14ac:dyDescent="0.25">
      <c r="A13228">
        <v>1120872362</v>
      </c>
      <c r="B13228">
        <v>126852560</v>
      </c>
      <c r="C13228" t="s">
        <v>74</v>
      </c>
      <c r="D13228" t="s">
        <v>88</v>
      </c>
      <c r="E13228" t="s">
        <v>76</v>
      </c>
      <c r="F13228" s="7">
        <v>45155</v>
      </c>
      <c r="G13228" s="7">
        <v>45521</v>
      </c>
      <c r="H13228" t="s">
        <v>77</v>
      </c>
      <c r="I13228" t="s">
        <v>78</v>
      </c>
      <c r="J13228" s="7">
        <v>45571</v>
      </c>
      <c r="K13228" s="7">
        <v>45748</v>
      </c>
      <c r="L13228" s="7">
        <v>45521</v>
      </c>
      <c r="M13228" t="s">
        <v>77</v>
      </c>
      <c r="N13228" t="s">
        <v>79</v>
      </c>
      <c r="O13228">
        <v>2026</v>
      </c>
      <c r="P13228" s="2">
        <v>2</v>
      </c>
      <c r="Q13228" t="s">
        <v>80</v>
      </c>
      <c r="R13228" s="8">
        <v>46267</v>
      </c>
      <c r="S13228" s="2">
        <v>1</v>
      </c>
      <c r="T13228" s="2" t="s">
        <v>81</v>
      </c>
    </row>
    <row r="13229" spans="1:20" x14ac:dyDescent="0.25">
      <c r="A13229">
        <v>1120873152</v>
      </c>
      <c r="B13229">
        <v>127152212</v>
      </c>
      <c r="C13229" t="s">
        <v>82</v>
      </c>
      <c r="D13229" t="s">
        <v>88</v>
      </c>
      <c r="E13229" t="s">
        <v>76</v>
      </c>
      <c r="F13229" s="7">
        <v>45197</v>
      </c>
      <c r="G13229" s="7">
        <v>45379</v>
      </c>
      <c r="H13229" t="s">
        <v>77</v>
      </c>
      <c r="I13229" t="s">
        <v>78</v>
      </c>
      <c r="J13229" s="7">
        <v>46055</v>
      </c>
      <c r="K13229" s="7">
        <v>45811</v>
      </c>
      <c r="L13229" s="7">
        <v>45379</v>
      </c>
      <c r="M13229" t="s">
        <v>77</v>
      </c>
      <c r="N13229" t="s">
        <v>92</v>
      </c>
      <c r="O13229">
        <v>2026</v>
      </c>
      <c r="P13229" s="2">
        <v>2</v>
      </c>
      <c r="Q13229" t="s">
        <v>80</v>
      </c>
      <c r="R13229" s="8">
        <v>46267</v>
      </c>
      <c r="S13229" s="2">
        <v>1</v>
      </c>
      <c r="T13229" s="2" t="s">
        <v>81</v>
      </c>
    </row>
    <row r="13230" spans="1:20" x14ac:dyDescent="0.25">
      <c r="A13230">
        <v>1120873274</v>
      </c>
      <c r="B13230">
        <v>127195253</v>
      </c>
      <c r="C13230" t="s">
        <v>85</v>
      </c>
      <c r="D13230" t="s">
        <v>88</v>
      </c>
      <c r="E13230" t="s">
        <v>76</v>
      </c>
      <c r="F13230" s="7">
        <v>45203</v>
      </c>
      <c r="G13230" s="7">
        <v>45569</v>
      </c>
      <c r="H13230" t="s">
        <v>77</v>
      </c>
      <c r="I13230" t="s">
        <v>78</v>
      </c>
      <c r="J13230" s="7">
        <v>46163</v>
      </c>
      <c r="K13230" s="7">
        <v>46052</v>
      </c>
      <c r="L13230" s="7">
        <v>45569</v>
      </c>
      <c r="M13230" t="s">
        <v>77</v>
      </c>
      <c r="N13230" t="s">
        <v>79</v>
      </c>
      <c r="O13230">
        <v>2026</v>
      </c>
      <c r="P13230" s="2">
        <v>2</v>
      </c>
      <c r="Q13230" t="s">
        <v>80</v>
      </c>
      <c r="R13230" s="8">
        <v>46267</v>
      </c>
      <c r="S13230" s="2">
        <v>1</v>
      </c>
      <c r="T13230" s="2" t="s">
        <v>81</v>
      </c>
    </row>
    <row r="13231" spans="1:20" x14ac:dyDescent="0.25">
      <c r="A13231">
        <v>1120873275</v>
      </c>
      <c r="B13231">
        <v>127195253</v>
      </c>
      <c r="C13231" t="s">
        <v>85</v>
      </c>
      <c r="D13231" t="s">
        <v>88</v>
      </c>
      <c r="E13231" t="s">
        <v>76</v>
      </c>
      <c r="F13231" s="7">
        <v>45203</v>
      </c>
      <c r="G13231" s="7">
        <v>45569</v>
      </c>
      <c r="H13231" t="s">
        <v>77</v>
      </c>
      <c r="I13231" t="s">
        <v>78</v>
      </c>
      <c r="J13231" s="7">
        <v>46163</v>
      </c>
      <c r="K13231" s="7">
        <v>45204</v>
      </c>
      <c r="L13231" s="7">
        <v>45569</v>
      </c>
      <c r="M13231" t="s">
        <v>77</v>
      </c>
      <c r="N13231" t="s">
        <v>79</v>
      </c>
      <c r="O13231">
        <v>2026</v>
      </c>
      <c r="P13231" s="2">
        <v>2</v>
      </c>
      <c r="Q13231" t="s">
        <v>80</v>
      </c>
      <c r="R13231" s="8">
        <v>46267</v>
      </c>
      <c r="S13231" s="2">
        <v>1</v>
      </c>
      <c r="T13231" s="2" t="s">
        <v>81</v>
      </c>
    </row>
    <row r="13232" spans="1:20" x14ac:dyDescent="0.25">
      <c r="A13232">
        <v>1120873309</v>
      </c>
      <c r="B13232">
        <v>127206119</v>
      </c>
      <c r="C13232" t="s">
        <v>82</v>
      </c>
      <c r="D13232" t="s">
        <v>88</v>
      </c>
      <c r="E13232" t="s">
        <v>76</v>
      </c>
      <c r="F13232" s="7">
        <v>45204</v>
      </c>
      <c r="G13232" s="7">
        <v>45570</v>
      </c>
      <c r="H13232" t="s">
        <v>77</v>
      </c>
      <c r="I13232" t="s">
        <v>78</v>
      </c>
      <c r="J13232" s="7">
        <v>45557</v>
      </c>
      <c r="K13232" s="7">
        <v>45950</v>
      </c>
      <c r="L13232" s="7">
        <v>45570</v>
      </c>
      <c r="M13232" t="s">
        <v>77</v>
      </c>
      <c r="N13232" t="s">
        <v>79</v>
      </c>
      <c r="O13232">
        <v>2026</v>
      </c>
      <c r="P13232" s="2">
        <v>2</v>
      </c>
      <c r="Q13232" t="s">
        <v>80</v>
      </c>
      <c r="R13232" s="8">
        <v>46267</v>
      </c>
      <c r="S13232" s="2">
        <v>1</v>
      </c>
      <c r="T13232" s="2" t="s">
        <v>81</v>
      </c>
    </row>
    <row r="13233" spans="1:20" x14ac:dyDescent="0.25">
      <c r="A13233">
        <v>1120873449</v>
      </c>
      <c r="B13233">
        <v>127250553</v>
      </c>
      <c r="C13233" t="s">
        <v>82</v>
      </c>
      <c r="D13233" t="s">
        <v>75</v>
      </c>
      <c r="E13233" t="s">
        <v>76</v>
      </c>
      <c r="F13233" s="7">
        <v>45210</v>
      </c>
      <c r="G13233" s="7">
        <v>45576</v>
      </c>
      <c r="H13233" t="s">
        <v>77</v>
      </c>
      <c r="I13233" t="s">
        <v>78</v>
      </c>
      <c r="J13233" s="7"/>
      <c r="K13233" s="7">
        <v>45211</v>
      </c>
      <c r="L13233" s="7">
        <v>45576</v>
      </c>
      <c r="M13233" t="s">
        <v>77</v>
      </c>
      <c r="N13233"/>
      <c r="O13233">
        <v>2026</v>
      </c>
      <c r="P13233" s="2">
        <v>2</v>
      </c>
      <c r="Q13233" t="s">
        <v>80</v>
      </c>
      <c r="R13233" s="8">
        <v>46267</v>
      </c>
      <c r="S13233" s="2">
        <v>1</v>
      </c>
      <c r="T13233" s="2" t="s">
        <v>81</v>
      </c>
    </row>
    <row r="13234" spans="1:20" x14ac:dyDescent="0.25">
      <c r="A13234">
        <v>1120873749</v>
      </c>
      <c r="B13234">
        <v>127345370</v>
      </c>
      <c r="C13234" t="s">
        <v>98</v>
      </c>
      <c r="D13234" t="s">
        <v>88</v>
      </c>
      <c r="E13234" t="s">
        <v>76</v>
      </c>
      <c r="F13234" s="7">
        <v>45224</v>
      </c>
      <c r="G13234" s="7">
        <v>45590</v>
      </c>
      <c r="H13234" t="s">
        <v>77</v>
      </c>
      <c r="I13234" t="s">
        <v>78</v>
      </c>
      <c r="J13234" s="7">
        <v>45504</v>
      </c>
      <c r="K13234" s="7">
        <v>45511</v>
      </c>
      <c r="L13234" s="7">
        <v>45590</v>
      </c>
      <c r="M13234" t="s">
        <v>77</v>
      </c>
      <c r="N13234" t="s">
        <v>79</v>
      </c>
      <c r="O13234">
        <v>2026</v>
      </c>
      <c r="P13234" s="2">
        <v>2</v>
      </c>
      <c r="Q13234" t="s">
        <v>80</v>
      </c>
      <c r="R13234" s="8">
        <v>46267</v>
      </c>
      <c r="S13234" s="2">
        <v>1</v>
      </c>
      <c r="T13234" s="2" t="s">
        <v>81</v>
      </c>
    </row>
    <row r="13235" spans="1:20" x14ac:dyDescent="0.25">
      <c r="A13235">
        <v>1120874383</v>
      </c>
      <c r="B13235">
        <v>128299861</v>
      </c>
      <c r="C13235" t="s">
        <v>82</v>
      </c>
      <c r="D13235" t="s">
        <v>83</v>
      </c>
      <c r="E13235" t="s">
        <v>76</v>
      </c>
      <c r="F13235" s="7">
        <v>44788</v>
      </c>
      <c r="G13235" s="7">
        <v>44972</v>
      </c>
      <c r="H13235" t="s">
        <v>77</v>
      </c>
      <c r="I13235" t="s">
        <v>78</v>
      </c>
      <c r="J13235" s="7"/>
      <c r="K13235" s="7">
        <v>45779</v>
      </c>
      <c r="L13235" s="7">
        <v>44972</v>
      </c>
      <c r="M13235" t="s">
        <v>77</v>
      </c>
      <c r="N13235"/>
      <c r="O13235">
        <v>2026</v>
      </c>
      <c r="P13235" s="2">
        <v>2</v>
      </c>
      <c r="Q13235" t="s">
        <v>80</v>
      </c>
      <c r="R13235" s="8">
        <v>46267</v>
      </c>
      <c r="S13235" s="2">
        <v>1</v>
      </c>
      <c r="T13235" s="2" t="s">
        <v>81</v>
      </c>
    </row>
    <row r="13236" spans="1:20" x14ac:dyDescent="0.25">
      <c r="A13236">
        <v>1120874971</v>
      </c>
      <c r="B13236">
        <v>129039655</v>
      </c>
      <c r="C13236" t="s">
        <v>96</v>
      </c>
      <c r="D13236" t="s">
        <v>83</v>
      </c>
      <c r="E13236" t="s">
        <v>76</v>
      </c>
      <c r="F13236" s="7">
        <v>45448</v>
      </c>
      <c r="G13236" s="7">
        <v>45631</v>
      </c>
      <c r="H13236" t="s">
        <v>77</v>
      </c>
      <c r="I13236" t="s">
        <v>78</v>
      </c>
      <c r="J13236" s="7"/>
      <c r="K13236" s="7">
        <v>46037</v>
      </c>
      <c r="L13236" s="7">
        <v>45631</v>
      </c>
      <c r="M13236" t="s">
        <v>77</v>
      </c>
      <c r="N13236"/>
      <c r="O13236">
        <v>2026</v>
      </c>
      <c r="P13236" s="2">
        <v>2</v>
      </c>
      <c r="Q13236" t="s">
        <v>80</v>
      </c>
      <c r="R13236" s="8">
        <v>46267</v>
      </c>
      <c r="S13236" s="2">
        <v>1</v>
      </c>
      <c r="T13236" s="2" t="s">
        <v>81</v>
      </c>
    </row>
    <row r="13237" spans="1:20" x14ac:dyDescent="0.25">
      <c r="A13237">
        <v>1120874972</v>
      </c>
      <c r="B13237">
        <v>129039655</v>
      </c>
      <c r="C13237" t="s">
        <v>96</v>
      </c>
      <c r="D13237" t="s">
        <v>83</v>
      </c>
      <c r="E13237" t="s">
        <v>76</v>
      </c>
      <c r="F13237" s="7">
        <v>45448</v>
      </c>
      <c r="G13237" s="7">
        <v>45631</v>
      </c>
      <c r="H13237" t="s">
        <v>77</v>
      </c>
      <c r="I13237" t="s">
        <v>78</v>
      </c>
      <c r="J13237" s="7"/>
      <c r="K13237" s="7">
        <v>45455</v>
      </c>
      <c r="L13237" s="7">
        <v>45631</v>
      </c>
      <c r="M13237" t="s">
        <v>77</v>
      </c>
      <c r="N13237"/>
      <c r="O13237">
        <v>2026</v>
      </c>
      <c r="P13237" s="2">
        <v>2</v>
      </c>
      <c r="Q13237" t="s">
        <v>80</v>
      </c>
      <c r="R13237" s="8">
        <v>46267</v>
      </c>
      <c r="S13237" s="2">
        <v>1</v>
      </c>
      <c r="T13237" s="2" t="s">
        <v>81</v>
      </c>
    </row>
    <row r="13238" spans="1:20" x14ac:dyDescent="0.25">
      <c r="A13238">
        <v>1120874990</v>
      </c>
      <c r="B13238">
        <v>129051310</v>
      </c>
      <c r="C13238" t="s">
        <v>90</v>
      </c>
      <c r="D13238" t="s">
        <v>88</v>
      </c>
      <c r="E13238" t="s">
        <v>76</v>
      </c>
      <c r="F13238" s="7">
        <v>45453</v>
      </c>
      <c r="G13238" s="7">
        <v>45636</v>
      </c>
      <c r="H13238" t="s">
        <v>77</v>
      </c>
      <c r="I13238" t="s">
        <v>84</v>
      </c>
      <c r="J13238" s="7"/>
      <c r="K13238" s="7">
        <v>45553</v>
      </c>
      <c r="L13238" s="7">
        <v>45636</v>
      </c>
      <c r="M13238" t="s">
        <v>77</v>
      </c>
      <c r="N13238"/>
      <c r="O13238">
        <v>2026</v>
      </c>
      <c r="P13238" s="2">
        <v>2</v>
      </c>
      <c r="Q13238" t="s">
        <v>80</v>
      </c>
      <c r="R13238" s="8">
        <v>46267</v>
      </c>
      <c r="S13238" s="2">
        <v>1</v>
      </c>
      <c r="T13238" s="2" t="s">
        <v>81</v>
      </c>
    </row>
    <row r="13239" spans="1:20" x14ac:dyDescent="0.25">
      <c r="A13239">
        <v>1120875097</v>
      </c>
      <c r="B13239">
        <v>129113258</v>
      </c>
      <c r="C13239" t="s">
        <v>96</v>
      </c>
      <c r="D13239" t="s">
        <v>75</v>
      </c>
      <c r="E13239" t="s">
        <v>76</v>
      </c>
      <c r="F13239" s="7">
        <v>45465</v>
      </c>
      <c r="G13239" s="7">
        <v>47291</v>
      </c>
      <c r="H13239" t="s">
        <v>77</v>
      </c>
      <c r="I13239" t="s">
        <v>78</v>
      </c>
      <c r="J13239" s="7"/>
      <c r="K13239" s="7">
        <v>45468</v>
      </c>
      <c r="L13239" s="7">
        <v>47291</v>
      </c>
      <c r="M13239" t="s">
        <v>77</v>
      </c>
      <c r="N13239"/>
      <c r="O13239">
        <v>2026</v>
      </c>
      <c r="P13239" s="2">
        <v>2</v>
      </c>
      <c r="Q13239" t="s">
        <v>80</v>
      </c>
      <c r="R13239" s="8">
        <v>46267</v>
      </c>
      <c r="S13239" s="2">
        <v>1</v>
      </c>
      <c r="T13239" s="2" t="s">
        <v>81</v>
      </c>
    </row>
    <row r="13240" spans="1:20" x14ac:dyDescent="0.25">
      <c r="A13240">
        <v>1120875162</v>
      </c>
      <c r="B13240">
        <v>129147267</v>
      </c>
      <c r="C13240" t="s">
        <v>82</v>
      </c>
      <c r="D13240" t="s">
        <v>88</v>
      </c>
      <c r="E13240" t="s">
        <v>76</v>
      </c>
      <c r="F13240" s="7">
        <v>45471</v>
      </c>
      <c r="G13240" s="7">
        <v>45836</v>
      </c>
      <c r="H13240" t="s">
        <v>77</v>
      </c>
      <c r="I13240" t="s">
        <v>84</v>
      </c>
      <c r="J13240" s="7"/>
      <c r="K13240" s="7">
        <v>45748</v>
      </c>
      <c r="L13240" s="7">
        <v>45836</v>
      </c>
      <c r="M13240" t="s">
        <v>77</v>
      </c>
      <c r="N13240"/>
      <c r="O13240">
        <v>2026</v>
      </c>
      <c r="P13240" s="2">
        <v>2</v>
      </c>
      <c r="Q13240" t="s">
        <v>80</v>
      </c>
      <c r="R13240" s="8">
        <v>46267</v>
      </c>
      <c r="S13240" s="2">
        <v>1</v>
      </c>
      <c r="T13240" s="2" t="s">
        <v>81</v>
      </c>
    </row>
    <row r="13241" spans="1:20" x14ac:dyDescent="0.25">
      <c r="A13241">
        <v>1120875230</v>
      </c>
      <c r="B13241">
        <v>129205845</v>
      </c>
      <c r="C13241" t="s">
        <v>82</v>
      </c>
      <c r="D13241" t="s">
        <v>75</v>
      </c>
      <c r="E13241" t="s">
        <v>76</v>
      </c>
      <c r="F13241" s="7">
        <v>45483</v>
      </c>
      <c r="G13241" s="7">
        <v>46563</v>
      </c>
      <c r="H13241" t="s">
        <v>77</v>
      </c>
      <c r="I13241" t="s">
        <v>89</v>
      </c>
      <c r="J13241" s="7">
        <v>46114</v>
      </c>
      <c r="K13241" s="7">
        <v>45484</v>
      </c>
      <c r="L13241" s="7">
        <v>46563</v>
      </c>
      <c r="M13241" t="s">
        <v>77</v>
      </c>
      <c r="N13241" t="s">
        <v>79</v>
      </c>
      <c r="O13241">
        <v>2026</v>
      </c>
      <c r="P13241" s="2">
        <v>2</v>
      </c>
      <c r="Q13241" t="s">
        <v>80</v>
      </c>
      <c r="R13241" s="8">
        <v>46267</v>
      </c>
      <c r="S13241" s="2">
        <v>1</v>
      </c>
      <c r="T13241" s="2" t="s">
        <v>81</v>
      </c>
    </row>
    <row r="13242" spans="1:20" x14ac:dyDescent="0.25">
      <c r="A13242">
        <v>1120875371</v>
      </c>
      <c r="B13242">
        <v>129278179</v>
      </c>
      <c r="C13242" t="s">
        <v>74</v>
      </c>
      <c r="D13242" t="s">
        <v>75</v>
      </c>
      <c r="E13242" t="s">
        <v>76</v>
      </c>
      <c r="F13242" s="7">
        <v>45496</v>
      </c>
      <c r="G13242" s="7">
        <v>46576</v>
      </c>
      <c r="H13242" t="s">
        <v>77</v>
      </c>
      <c r="I13242" t="s">
        <v>78</v>
      </c>
      <c r="J13242" s="7"/>
      <c r="K13242" s="7">
        <v>45497</v>
      </c>
      <c r="L13242" s="7">
        <v>46576</v>
      </c>
      <c r="M13242" t="s">
        <v>77</v>
      </c>
      <c r="N13242"/>
      <c r="O13242">
        <v>2026</v>
      </c>
      <c r="P13242" s="2">
        <v>2</v>
      </c>
      <c r="Q13242" t="s">
        <v>80</v>
      </c>
      <c r="R13242" s="8">
        <v>46267</v>
      </c>
      <c r="S13242" s="2">
        <v>1</v>
      </c>
      <c r="T13242" s="2" t="s">
        <v>81</v>
      </c>
    </row>
    <row r="13243" spans="1:20" x14ac:dyDescent="0.25">
      <c r="A13243">
        <v>1120875416</v>
      </c>
      <c r="B13243">
        <v>129300462</v>
      </c>
      <c r="C13243" t="s">
        <v>98</v>
      </c>
      <c r="D13243" t="s">
        <v>88</v>
      </c>
      <c r="E13243" t="s">
        <v>76</v>
      </c>
      <c r="F13243" s="7">
        <v>45499</v>
      </c>
      <c r="G13243" s="7">
        <v>45591</v>
      </c>
      <c r="H13243" t="s">
        <v>77</v>
      </c>
      <c r="I13243" t="s">
        <v>89</v>
      </c>
      <c r="J13243" s="7">
        <v>46057</v>
      </c>
      <c r="K13243" s="7">
        <v>46092</v>
      </c>
      <c r="L13243" s="7">
        <v>45591</v>
      </c>
      <c r="M13243" t="s">
        <v>77</v>
      </c>
      <c r="N13243" t="s">
        <v>79</v>
      </c>
      <c r="O13243">
        <v>2026</v>
      </c>
      <c r="P13243" s="2">
        <v>2</v>
      </c>
      <c r="Q13243" t="s">
        <v>80</v>
      </c>
      <c r="R13243" s="8">
        <v>46267</v>
      </c>
      <c r="S13243" s="2">
        <v>1</v>
      </c>
      <c r="T13243" s="2" t="s">
        <v>81</v>
      </c>
    </row>
    <row r="13244" spans="1:20" x14ac:dyDescent="0.25">
      <c r="A13244">
        <v>1120875934</v>
      </c>
      <c r="B13244">
        <v>129482729</v>
      </c>
      <c r="C13244" t="s">
        <v>82</v>
      </c>
      <c r="D13244" t="s">
        <v>83</v>
      </c>
      <c r="E13244" t="s">
        <v>76</v>
      </c>
      <c r="F13244" s="7">
        <v>45541</v>
      </c>
      <c r="G13244" s="7">
        <v>45721</v>
      </c>
      <c r="H13244" t="s">
        <v>77</v>
      </c>
      <c r="I13244" t="s">
        <v>78</v>
      </c>
      <c r="J13244" s="7"/>
      <c r="K13244" s="7">
        <v>45699</v>
      </c>
      <c r="L13244" s="7">
        <v>45721</v>
      </c>
      <c r="M13244" t="s">
        <v>77</v>
      </c>
      <c r="N13244"/>
      <c r="O13244">
        <v>2026</v>
      </c>
      <c r="P13244" s="2">
        <v>2</v>
      </c>
      <c r="Q13244" t="s">
        <v>80</v>
      </c>
      <c r="R13244" s="8">
        <v>46267</v>
      </c>
      <c r="S13244" s="2">
        <v>1</v>
      </c>
      <c r="T13244" s="2" t="s">
        <v>81</v>
      </c>
    </row>
    <row r="13245" spans="1:20" x14ac:dyDescent="0.25">
      <c r="A13245">
        <v>1120880741</v>
      </c>
      <c r="B13245">
        <v>110589666</v>
      </c>
      <c r="C13245" t="s">
        <v>74</v>
      </c>
      <c r="D13245" t="s">
        <v>75</v>
      </c>
      <c r="E13245" t="s">
        <v>76</v>
      </c>
      <c r="F13245" s="7">
        <v>42216</v>
      </c>
      <c r="G13245" s="7">
        <v>44043</v>
      </c>
      <c r="H13245" t="s">
        <v>86</v>
      </c>
      <c r="I13245" t="s">
        <v>87</v>
      </c>
      <c r="J13245" s="7">
        <v>45904</v>
      </c>
      <c r="K13245" s="7">
        <v>46119</v>
      </c>
      <c r="L13245" s="7">
        <v>44043</v>
      </c>
      <c r="M13245" t="s">
        <v>86</v>
      </c>
      <c r="N13245" t="s">
        <v>79</v>
      </c>
      <c r="O13245">
        <v>2026</v>
      </c>
      <c r="P13245" s="2">
        <v>2</v>
      </c>
      <c r="Q13245" t="s">
        <v>80</v>
      </c>
      <c r="R13245" s="8">
        <v>46267</v>
      </c>
      <c r="S13245" s="2">
        <v>1</v>
      </c>
      <c r="T13245" s="2" t="s">
        <v>81</v>
      </c>
    </row>
    <row r="13246" spans="1:20" x14ac:dyDescent="0.25">
      <c r="A13246">
        <v>1120881085</v>
      </c>
      <c r="B13246">
        <v>111746187</v>
      </c>
      <c r="C13246" t="s">
        <v>90</v>
      </c>
      <c r="D13246" t="s">
        <v>83</v>
      </c>
      <c r="E13246" t="s">
        <v>76</v>
      </c>
      <c r="F13246" s="7">
        <v>42543</v>
      </c>
      <c r="G13246" s="7">
        <v>44369</v>
      </c>
      <c r="H13246" t="s">
        <v>77</v>
      </c>
      <c r="I13246" t="s">
        <v>78</v>
      </c>
      <c r="J13246" s="7">
        <v>45889</v>
      </c>
      <c r="K13246" s="7">
        <v>45909</v>
      </c>
      <c r="L13246" s="7">
        <v>44369</v>
      </c>
      <c r="M13246" t="s">
        <v>77</v>
      </c>
      <c r="N13246" t="s">
        <v>79</v>
      </c>
      <c r="O13246">
        <v>2026</v>
      </c>
      <c r="P13246" s="2">
        <v>2</v>
      </c>
      <c r="Q13246" t="s">
        <v>80</v>
      </c>
      <c r="R13246" s="8">
        <v>46267</v>
      </c>
      <c r="S13246" s="2">
        <v>1</v>
      </c>
      <c r="T13246" s="2" t="s">
        <v>81</v>
      </c>
    </row>
    <row r="13247" spans="1:20" x14ac:dyDescent="0.25">
      <c r="A13247">
        <v>1120881470</v>
      </c>
      <c r="B13247">
        <v>113005662</v>
      </c>
      <c r="C13247" t="s">
        <v>82</v>
      </c>
      <c r="D13247" t="s">
        <v>75</v>
      </c>
      <c r="E13247" t="s">
        <v>76</v>
      </c>
      <c r="F13247" s="7">
        <v>42914</v>
      </c>
      <c r="G13247" s="7">
        <v>44740</v>
      </c>
      <c r="H13247" t="s">
        <v>77</v>
      </c>
      <c r="I13247" t="s">
        <v>78</v>
      </c>
      <c r="J13247" s="7">
        <v>44683</v>
      </c>
      <c r="K13247" s="7">
        <v>42915</v>
      </c>
      <c r="L13247" s="7">
        <v>44740</v>
      </c>
      <c r="M13247" t="s">
        <v>77</v>
      </c>
      <c r="N13247" t="s">
        <v>92</v>
      </c>
      <c r="O13247">
        <v>2026</v>
      </c>
      <c r="P13247" s="2">
        <v>2</v>
      </c>
      <c r="Q13247" t="s">
        <v>80</v>
      </c>
      <c r="R13247" s="8">
        <v>46267</v>
      </c>
      <c r="S13247" s="2">
        <v>1</v>
      </c>
      <c r="T13247" s="2" t="s">
        <v>81</v>
      </c>
    </row>
    <row r="13248" spans="1:20" x14ac:dyDescent="0.25">
      <c r="A13248">
        <v>1120881694</v>
      </c>
      <c r="B13248">
        <v>114363002</v>
      </c>
      <c r="C13248" t="s">
        <v>82</v>
      </c>
      <c r="D13248" t="s">
        <v>75</v>
      </c>
      <c r="E13248" t="s">
        <v>76</v>
      </c>
      <c r="F13248" s="7">
        <v>43165</v>
      </c>
      <c r="G13248" s="7">
        <v>44991</v>
      </c>
      <c r="H13248" t="s">
        <v>77</v>
      </c>
      <c r="I13248" t="s">
        <v>78</v>
      </c>
      <c r="J13248" s="7">
        <v>45080</v>
      </c>
      <c r="K13248" s="7">
        <v>43165</v>
      </c>
      <c r="L13248" s="7">
        <v>44991</v>
      </c>
      <c r="M13248" t="s">
        <v>77</v>
      </c>
      <c r="N13248" t="s">
        <v>92</v>
      </c>
      <c r="O13248">
        <v>2026</v>
      </c>
      <c r="P13248" s="2">
        <v>2</v>
      </c>
      <c r="Q13248" t="s">
        <v>80</v>
      </c>
      <c r="R13248" s="8">
        <v>46267</v>
      </c>
      <c r="S13248" s="2">
        <v>1</v>
      </c>
      <c r="T13248" s="2" t="s">
        <v>81</v>
      </c>
    </row>
    <row r="13249" spans="1:20" x14ac:dyDescent="0.25">
      <c r="A13249">
        <v>1120881763</v>
      </c>
      <c r="B13249">
        <v>114789949</v>
      </c>
      <c r="C13249" t="s">
        <v>82</v>
      </c>
      <c r="D13249" t="s">
        <v>75</v>
      </c>
      <c r="E13249" t="s">
        <v>76</v>
      </c>
      <c r="F13249" s="7">
        <v>43297</v>
      </c>
      <c r="G13249" s="7">
        <v>45123</v>
      </c>
      <c r="H13249" t="s">
        <v>77</v>
      </c>
      <c r="I13249" t="s">
        <v>78</v>
      </c>
      <c r="J13249" s="7">
        <v>45176</v>
      </c>
      <c r="K13249" s="7">
        <v>45057</v>
      </c>
      <c r="L13249" s="7">
        <v>45123</v>
      </c>
      <c r="M13249" t="s">
        <v>77</v>
      </c>
      <c r="N13249" t="s">
        <v>92</v>
      </c>
      <c r="O13249">
        <v>2026</v>
      </c>
      <c r="P13249" s="2">
        <v>2</v>
      </c>
      <c r="Q13249" t="s">
        <v>80</v>
      </c>
      <c r="R13249" s="8">
        <v>46267</v>
      </c>
      <c r="S13249" s="2">
        <v>1</v>
      </c>
      <c r="T13249" s="2" t="s">
        <v>81</v>
      </c>
    </row>
    <row r="13250" spans="1:20" x14ac:dyDescent="0.25">
      <c r="A13250">
        <v>1120881967</v>
      </c>
      <c r="B13250">
        <v>116846689</v>
      </c>
      <c r="C13250" t="s">
        <v>82</v>
      </c>
      <c r="D13250" t="s">
        <v>83</v>
      </c>
      <c r="E13250" t="s">
        <v>76</v>
      </c>
      <c r="F13250" s="7">
        <v>43551</v>
      </c>
      <c r="G13250" s="7">
        <v>43735</v>
      </c>
      <c r="H13250" t="s">
        <v>77</v>
      </c>
      <c r="I13250" t="s">
        <v>78</v>
      </c>
      <c r="J13250" s="7">
        <v>45929</v>
      </c>
      <c r="K13250" s="7">
        <v>45748</v>
      </c>
      <c r="L13250" s="7">
        <v>43735</v>
      </c>
      <c r="M13250" t="s">
        <v>77</v>
      </c>
      <c r="N13250" t="s">
        <v>79</v>
      </c>
      <c r="O13250">
        <v>2026</v>
      </c>
      <c r="P13250" s="2">
        <v>2</v>
      </c>
      <c r="Q13250" t="s">
        <v>80</v>
      </c>
      <c r="R13250" s="8">
        <v>46267</v>
      </c>
      <c r="S13250" s="2">
        <v>1</v>
      </c>
      <c r="T13250" s="2" t="s">
        <v>81</v>
      </c>
    </row>
    <row r="13251" spans="1:20" x14ac:dyDescent="0.25">
      <c r="A13251">
        <v>1120881992</v>
      </c>
      <c r="B13251">
        <v>116878701</v>
      </c>
      <c r="C13251" t="s">
        <v>82</v>
      </c>
      <c r="D13251" t="s">
        <v>83</v>
      </c>
      <c r="E13251" t="s">
        <v>76</v>
      </c>
      <c r="F13251" s="7">
        <v>43555</v>
      </c>
      <c r="G13251" s="7">
        <v>43735</v>
      </c>
      <c r="H13251" t="s">
        <v>77</v>
      </c>
      <c r="I13251" t="s">
        <v>78</v>
      </c>
      <c r="J13251" s="7">
        <v>45750</v>
      </c>
      <c r="K13251" s="7">
        <v>43658</v>
      </c>
      <c r="L13251" s="7">
        <v>43735</v>
      </c>
      <c r="M13251" t="s">
        <v>77</v>
      </c>
      <c r="N13251" t="s">
        <v>79</v>
      </c>
      <c r="O13251">
        <v>2026</v>
      </c>
      <c r="P13251" s="2">
        <v>2</v>
      </c>
      <c r="Q13251" t="s">
        <v>80</v>
      </c>
      <c r="R13251" s="8">
        <v>46267</v>
      </c>
      <c r="S13251" s="2">
        <v>1</v>
      </c>
      <c r="T13251" s="2" t="s">
        <v>81</v>
      </c>
    </row>
    <row r="13252" spans="1:20" x14ac:dyDescent="0.25">
      <c r="A13252">
        <v>1120882009</v>
      </c>
      <c r="B13252">
        <v>116937792</v>
      </c>
      <c r="C13252" t="s">
        <v>82</v>
      </c>
      <c r="D13252" t="s">
        <v>83</v>
      </c>
      <c r="E13252" t="s">
        <v>76</v>
      </c>
      <c r="F13252" s="7">
        <v>43557</v>
      </c>
      <c r="G13252" s="7">
        <v>43740</v>
      </c>
      <c r="H13252" t="s">
        <v>77</v>
      </c>
      <c r="I13252" t="s">
        <v>78</v>
      </c>
      <c r="J13252" s="7">
        <v>45830</v>
      </c>
      <c r="K13252" s="7">
        <v>45748</v>
      </c>
      <c r="L13252" s="7">
        <v>43740</v>
      </c>
      <c r="M13252" t="s">
        <v>77</v>
      </c>
      <c r="N13252" t="s">
        <v>79</v>
      </c>
      <c r="O13252">
        <v>2026</v>
      </c>
      <c r="P13252" s="2">
        <v>2</v>
      </c>
      <c r="Q13252" t="s">
        <v>80</v>
      </c>
      <c r="R13252" s="8">
        <v>46267</v>
      </c>
      <c r="S13252" s="2">
        <v>1</v>
      </c>
      <c r="T13252" s="2" t="s">
        <v>81</v>
      </c>
    </row>
    <row r="13253" spans="1:20" x14ac:dyDescent="0.25">
      <c r="A13253">
        <v>1120882020</v>
      </c>
      <c r="B13253">
        <v>116956834</v>
      </c>
      <c r="C13253" t="s">
        <v>82</v>
      </c>
      <c r="D13253" t="s">
        <v>83</v>
      </c>
      <c r="E13253" t="s">
        <v>76</v>
      </c>
      <c r="F13253" s="7">
        <v>43559</v>
      </c>
      <c r="G13253" s="7">
        <v>43742</v>
      </c>
      <c r="H13253" t="s">
        <v>77</v>
      </c>
      <c r="I13253" t="s">
        <v>78</v>
      </c>
      <c r="J13253" s="7">
        <v>45829</v>
      </c>
      <c r="K13253" s="7">
        <v>43683</v>
      </c>
      <c r="L13253" s="7">
        <v>43742</v>
      </c>
      <c r="M13253" t="s">
        <v>77</v>
      </c>
      <c r="N13253" t="s">
        <v>79</v>
      </c>
      <c r="O13253">
        <v>2026</v>
      </c>
      <c r="P13253" s="2">
        <v>2</v>
      </c>
      <c r="Q13253" t="s">
        <v>80</v>
      </c>
      <c r="R13253" s="8">
        <v>46267</v>
      </c>
      <c r="S13253" s="2">
        <v>1</v>
      </c>
      <c r="T13253" s="2" t="s">
        <v>81</v>
      </c>
    </row>
    <row r="13254" spans="1:20" x14ac:dyDescent="0.25">
      <c r="A13254">
        <v>1120882085</v>
      </c>
      <c r="B13254">
        <v>117022755</v>
      </c>
      <c r="C13254" t="s">
        <v>82</v>
      </c>
      <c r="D13254" t="s">
        <v>83</v>
      </c>
      <c r="E13254" t="s">
        <v>76</v>
      </c>
      <c r="F13254" s="7">
        <v>43568</v>
      </c>
      <c r="G13254" s="7">
        <v>43748</v>
      </c>
      <c r="H13254" t="s">
        <v>77</v>
      </c>
      <c r="I13254" t="s">
        <v>78</v>
      </c>
      <c r="J13254" s="7">
        <v>45919</v>
      </c>
      <c r="K13254" s="7">
        <v>45748</v>
      </c>
      <c r="L13254" s="7">
        <v>43748</v>
      </c>
      <c r="M13254" t="s">
        <v>77</v>
      </c>
      <c r="N13254" t="s">
        <v>79</v>
      </c>
      <c r="O13254">
        <v>2026</v>
      </c>
      <c r="P13254" s="2">
        <v>2</v>
      </c>
      <c r="Q13254" t="s">
        <v>80</v>
      </c>
      <c r="R13254" s="8">
        <v>46267</v>
      </c>
      <c r="S13254" s="2">
        <v>1</v>
      </c>
      <c r="T13254" s="2" t="s">
        <v>81</v>
      </c>
    </row>
    <row r="13255" spans="1:20" x14ac:dyDescent="0.25">
      <c r="A13255">
        <v>1120882118</v>
      </c>
      <c r="B13255">
        <v>117041813</v>
      </c>
      <c r="C13255" t="s">
        <v>82</v>
      </c>
      <c r="D13255" t="s">
        <v>83</v>
      </c>
      <c r="E13255" t="s">
        <v>76</v>
      </c>
      <c r="F13255" s="7">
        <v>43571</v>
      </c>
      <c r="G13255" s="7">
        <v>43707</v>
      </c>
      <c r="H13255" t="s">
        <v>77</v>
      </c>
      <c r="I13255" t="s">
        <v>78</v>
      </c>
      <c r="J13255" s="7">
        <v>45829</v>
      </c>
      <c r="K13255" s="7">
        <v>45748</v>
      </c>
      <c r="L13255" s="7">
        <v>43707</v>
      </c>
      <c r="M13255" t="s">
        <v>77</v>
      </c>
      <c r="N13255" t="s">
        <v>79</v>
      </c>
      <c r="O13255">
        <v>2026</v>
      </c>
      <c r="P13255" s="2">
        <v>2</v>
      </c>
      <c r="Q13255" t="s">
        <v>80</v>
      </c>
      <c r="R13255" s="8">
        <v>46267</v>
      </c>
      <c r="S13255" s="2">
        <v>1</v>
      </c>
      <c r="T13255" s="2" t="s">
        <v>81</v>
      </c>
    </row>
    <row r="13256" spans="1:20" x14ac:dyDescent="0.25">
      <c r="A13256">
        <v>1120882149</v>
      </c>
      <c r="B13256">
        <v>117074498</v>
      </c>
      <c r="C13256" t="s">
        <v>82</v>
      </c>
      <c r="D13256" t="s">
        <v>88</v>
      </c>
      <c r="E13256" t="s">
        <v>76</v>
      </c>
      <c r="F13256" s="7">
        <v>43575</v>
      </c>
      <c r="G13256" s="7">
        <v>43941</v>
      </c>
      <c r="H13256" t="s">
        <v>77</v>
      </c>
      <c r="I13256" t="s">
        <v>78</v>
      </c>
      <c r="J13256" s="7">
        <v>45960</v>
      </c>
      <c r="K13256" s="7">
        <v>44236</v>
      </c>
      <c r="L13256" s="7">
        <v>43941</v>
      </c>
      <c r="M13256" t="s">
        <v>77</v>
      </c>
      <c r="N13256" t="s">
        <v>79</v>
      </c>
      <c r="O13256">
        <v>2026</v>
      </c>
      <c r="P13256" s="2">
        <v>2</v>
      </c>
      <c r="Q13256" t="s">
        <v>80</v>
      </c>
      <c r="R13256" s="8">
        <v>46267</v>
      </c>
      <c r="S13256" s="2">
        <v>1</v>
      </c>
      <c r="T13256" s="2" t="s">
        <v>81</v>
      </c>
    </row>
    <row r="13257" spans="1:20" x14ac:dyDescent="0.25">
      <c r="A13257">
        <v>1120882192</v>
      </c>
      <c r="B13257">
        <v>117101168</v>
      </c>
      <c r="C13257" t="s">
        <v>82</v>
      </c>
      <c r="D13257" t="s">
        <v>83</v>
      </c>
      <c r="E13257" t="s">
        <v>76</v>
      </c>
      <c r="F13257" s="7">
        <v>43580</v>
      </c>
      <c r="G13257" s="7">
        <v>43760</v>
      </c>
      <c r="H13257" t="s">
        <v>77</v>
      </c>
      <c r="I13257" t="s">
        <v>78</v>
      </c>
      <c r="J13257" s="7">
        <v>45444</v>
      </c>
      <c r="K13257" s="7">
        <v>43683</v>
      </c>
      <c r="L13257" s="7">
        <v>43760</v>
      </c>
      <c r="M13257" t="s">
        <v>77</v>
      </c>
      <c r="N13257" t="s">
        <v>79</v>
      </c>
      <c r="O13257">
        <v>2026</v>
      </c>
      <c r="P13257" s="2">
        <v>2</v>
      </c>
      <c r="Q13257" t="s">
        <v>80</v>
      </c>
      <c r="R13257" s="8">
        <v>46267</v>
      </c>
      <c r="S13257" s="2">
        <v>1</v>
      </c>
      <c r="T13257" s="2" t="s">
        <v>81</v>
      </c>
    </row>
    <row r="13258" spans="1:20" x14ac:dyDescent="0.25">
      <c r="A13258">
        <v>1120882205</v>
      </c>
      <c r="B13258">
        <v>117115706</v>
      </c>
      <c r="C13258" t="s">
        <v>82</v>
      </c>
      <c r="D13258" t="s">
        <v>83</v>
      </c>
      <c r="E13258" t="s">
        <v>76</v>
      </c>
      <c r="F13258" s="7">
        <v>43583</v>
      </c>
      <c r="G13258" s="7">
        <v>43766</v>
      </c>
      <c r="H13258" t="s">
        <v>77</v>
      </c>
      <c r="I13258" t="s">
        <v>78</v>
      </c>
      <c r="J13258" s="7">
        <v>45899</v>
      </c>
      <c r="K13258" s="7">
        <v>45748</v>
      </c>
      <c r="L13258" s="7">
        <v>43766</v>
      </c>
      <c r="M13258" t="s">
        <v>77</v>
      </c>
      <c r="N13258" t="s">
        <v>79</v>
      </c>
      <c r="O13258">
        <v>2026</v>
      </c>
      <c r="P13258" s="2">
        <v>2</v>
      </c>
      <c r="Q13258" t="s">
        <v>80</v>
      </c>
      <c r="R13258" s="8">
        <v>46267</v>
      </c>
      <c r="S13258" s="2">
        <v>1</v>
      </c>
      <c r="T13258" s="2" t="s">
        <v>81</v>
      </c>
    </row>
    <row r="13259" spans="1:20" x14ac:dyDescent="0.25">
      <c r="A13259">
        <v>1120882227</v>
      </c>
      <c r="B13259">
        <v>117134385</v>
      </c>
      <c r="C13259" t="s">
        <v>82</v>
      </c>
      <c r="D13259" t="s">
        <v>88</v>
      </c>
      <c r="E13259" t="s">
        <v>76</v>
      </c>
      <c r="F13259" s="7">
        <v>43586</v>
      </c>
      <c r="G13259" s="7">
        <v>45413</v>
      </c>
      <c r="H13259" t="s">
        <v>77</v>
      </c>
      <c r="I13259" t="s">
        <v>78</v>
      </c>
      <c r="J13259" s="7">
        <v>45889</v>
      </c>
      <c r="K13259" s="7">
        <v>45810</v>
      </c>
      <c r="L13259" s="7">
        <v>45413</v>
      </c>
      <c r="M13259" t="s">
        <v>77</v>
      </c>
      <c r="N13259" t="s">
        <v>79</v>
      </c>
      <c r="O13259">
        <v>2026</v>
      </c>
      <c r="P13259" s="2">
        <v>2</v>
      </c>
      <c r="Q13259" t="s">
        <v>80</v>
      </c>
      <c r="R13259" s="8">
        <v>46267</v>
      </c>
      <c r="S13259" s="2">
        <v>1</v>
      </c>
      <c r="T13259" s="2" t="s">
        <v>81</v>
      </c>
    </row>
    <row r="13260" spans="1:20" x14ac:dyDescent="0.25">
      <c r="A13260">
        <v>1120882300</v>
      </c>
      <c r="B13260">
        <v>117205430</v>
      </c>
      <c r="C13260" t="s">
        <v>93</v>
      </c>
      <c r="D13260" t="s">
        <v>83</v>
      </c>
      <c r="E13260" t="s">
        <v>76</v>
      </c>
      <c r="F13260" s="7">
        <v>43594</v>
      </c>
      <c r="G13260" s="7">
        <v>43778</v>
      </c>
      <c r="H13260" t="s">
        <v>77</v>
      </c>
      <c r="I13260" t="s">
        <v>84</v>
      </c>
      <c r="J13260" s="7">
        <v>45953</v>
      </c>
      <c r="K13260" s="7">
        <v>46128</v>
      </c>
      <c r="L13260" s="7">
        <v>43778</v>
      </c>
      <c r="M13260" t="s">
        <v>77</v>
      </c>
      <c r="N13260" t="s">
        <v>79</v>
      </c>
      <c r="O13260">
        <v>2026</v>
      </c>
      <c r="P13260" s="2">
        <v>2</v>
      </c>
      <c r="Q13260" t="s">
        <v>80</v>
      </c>
      <c r="R13260" s="8">
        <v>46267</v>
      </c>
      <c r="S13260" s="2">
        <v>1</v>
      </c>
      <c r="T13260" s="2" t="s">
        <v>81</v>
      </c>
    </row>
    <row r="13261" spans="1:20" x14ac:dyDescent="0.25">
      <c r="A13261">
        <v>1120882390</v>
      </c>
      <c r="B13261">
        <v>117300746</v>
      </c>
      <c r="C13261" t="s">
        <v>82</v>
      </c>
      <c r="D13261" t="s">
        <v>83</v>
      </c>
      <c r="E13261" t="s">
        <v>76</v>
      </c>
      <c r="F13261" s="7">
        <v>43607</v>
      </c>
      <c r="G13261" s="7">
        <v>43787</v>
      </c>
      <c r="H13261" t="s">
        <v>77</v>
      </c>
      <c r="I13261" t="s">
        <v>78</v>
      </c>
      <c r="J13261" s="7">
        <v>45432</v>
      </c>
      <c r="K13261" s="7">
        <v>45689</v>
      </c>
      <c r="L13261" s="7">
        <v>43787</v>
      </c>
      <c r="M13261" t="s">
        <v>77</v>
      </c>
      <c r="N13261" t="s">
        <v>79</v>
      </c>
      <c r="O13261">
        <v>2026</v>
      </c>
      <c r="P13261" s="2">
        <v>2</v>
      </c>
      <c r="Q13261" t="s">
        <v>80</v>
      </c>
      <c r="R13261" s="8">
        <v>46267</v>
      </c>
      <c r="S13261" s="2">
        <v>1</v>
      </c>
      <c r="T13261" s="2" t="s">
        <v>81</v>
      </c>
    </row>
    <row r="13262" spans="1:20" x14ac:dyDescent="0.25">
      <c r="A13262">
        <v>1120882442</v>
      </c>
      <c r="B13262">
        <v>117338235</v>
      </c>
      <c r="C13262" t="s">
        <v>91</v>
      </c>
      <c r="D13262" t="s">
        <v>83</v>
      </c>
      <c r="E13262" t="s">
        <v>76</v>
      </c>
      <c r="F13262" s="7">
        <v>43614</v>
      </c>
      <c r="G13262" s="7">
        <v>43794</v>
      </c>
      <c r="H13262" t="s">
        <v>77</v>
      </c>
      <c r="I13262" t="s">
        <v>84</v>
      </c>
      <c r="J13262" s="7">
        <v>45432</v>
      </c>
      <c r="K13262" s="7">
        <v>43667</v>
      </c>
      <c r="L13262" s="7">
        <v>43794</v>
      </c>
      <c r="M13262" t="s">
        <v>77</v>
      </c>
      <c r="N13262" t="s">
        <v>79</v>
      </c>
      <c r="O13262">
        <v>2026</v>
      </c>
      <c r="P13262" s="2">
        <v>2</v>
      </c>
      <c r="Q13262" t="s">
        <v>80</v>
      </c>
      <c r="R13262" s="8">
        <v>46267</v>
      </c>
      <c r="S13262" s="2">
        <v>1</v>
      </c>
      <c r="T13262" s="2" t="s">
        <v>81</v>
      </c>
    </row>
    <row r="13263" spans="1:20" x14ac:dyDescent="0.25">
      <c r="A13263">
        <v>1120882846</v>
      </c>
      <c r="B13263">
        <v>118922527</v>
      </c>
      <c r="C13263" t="s">
        <v>82</v>
      </c>
      <c r="D13263" t="s">
        <v>83</v>
      </c>
      <c r="E13263" t="s">
        <v>76</v>
      </c>
      <c r="F13263" s="7">
        <v>43936</v>
      </c>
      <c r="G13263" s="7">
        <v>45762</v>
      </c>
      <c r="H13263" t="s">
        <v>77</v>
      </c>
      <c r="I13263" t="s">
        <v>78</v>
      </c>
      <c r="J13263" s="7">
        <v>45495</v>
      </c>
      <c r="K13263" s="7">
        <v>45946</v>
      </c>
      <c r="L13263" s="7">
        <v>45762</v>
      </c>
      <c r="M13263" t="s">
        <v>77</v>
      </c>
      <c r="N13263" t="s">
        <v>79</v>
      </c>
      <c r="O13263">
        <v>2026</v>
      </c>
      <c r="P13263" s="2">
        <v>2</v>
      </c>
      <c r="Q13263" t="s">
        <v>80</v>
      </c>
      <c r="R13263" s="8">
        <v>46267</v>
      </c>
      <c r="S13263" s="2">
        <v>1</v>
      </c>
      <c r="T13263" s="2" t="s">
        <v>81</v>
      </c>
    </row>
    <row r="13264" spans="1:20" x14ac:dyDescent="0.25">
      <c r="A13264">
        <v>1120882875</v>
      </c>
      <c r="B13264">
        <v>119020384</v>
      </c>
      <c r="C13264" t="s">
        <v>98</v>
      </c>
      <c r="D13264" t="s">
        <v>83</v>
      </c>
      <c r="E13264" t="s">
        <v>76</v>
      </c>
      <c r="F13264" s="7">
        <v>43963</v>
      </c>
      <c r="G13264" s="7">
        <v>44147</v>
      </c>
      <c r="H13264" t="s">
        <v>77</v>
      </c>
      <c r="I13264" t="s">
        <v>78</v>
      </c>
      <c r="J13264" s="7">
        <v>46186</v>
      </c>
      <c r="K13264" s="7">
        <v>45553</v>
      </c>
      <c r="L13264" s="7">
        <v>44147</v>
      </c>
      <c r="M13264" t="s">
        <v>77</v>
      </c>
      <c r="N13264" t="s">
        <v>79</v>
      </c>
      <c r="O13264">
        <v>2026</v>
      </c>
      <c r="P13264" s="2">
        <v>2</v>
      </c>
      <c r="Q13264" t="s">
        <v>80</v>
      </c>
      <c r="R13264" s="8">
        <v>46267</v>
      </c>
      <c r="S13264" s="2">
        <v>1</v>
      </c>
      <c r="T13264" s="2" t="s">
        <v>81</v>
      </c>
    </row>
    <row r="13265" spans="1:20" x14ac:dyDescent="0.25">
      <c r="A13265">
        <v>1120883179</v>
      </c>
      <c r="B13265">
        <v>119359983</v>
      </c>
      <c r="C13265" t="s">
        <v>82</v>
      </c>
      <c r="D13265" t="s">
        <v>75</v>
      </c>
      <c r="E13265" t="s">
        <v>76</v>
      </c>
      <c r="F13265" s="7">
        <v>44025</v>
      </c>
      <c r="G13265" s="7">
        <v>44390</v>
      </c>
      <c r="H13265" t="s">
        <v>77</v>
      </c>
      <c r="I13265" t="s">
        <v>78</v>
      </c>
      <c r="J13265" s="7">
        <v>45779</v>
      </c>
      <c r="K13265" s="7">
        <v>45258</v>
      </c>
      <c r="L13265" s="7">
        <v>44390</v>
      </c>
      <c r="M13265" t="s">
        <v>77</v>
      </c>
      <c r="N13265" t="s">
        <v>79</v>
      </c>
      <c r="O13265">
        <v>2026</v>
      </c>
      <c r="P13265" s="2">
        <v>2</v>
      </c>
      <c r="Q13265" t="s">
        <v>80</v>
      </c>
      <c r="R13265" s="8">
        <v>46267</v>
      </c>
      <c r="S13265" s="2">
        <v>1</v>
      </c>
      <c r="T13265" s="2" t="s">
        <v>81</v>
      </c>
    </row>
    <row r="13266" spans="1:20" x14ac:dyDescent="0.25">
      <c r="A13266">
        <v>1120883508</v>
      </c>
      <c r="B13266">
        <v>119611384</v>
      </c>
      <c r="C13266" t="s">
        <v>85</v>
      </c>
      <c r="D13266" t="s">
        <v>75</v>
      </c>
      <c r="E13266" t="s">
        <v>76</v>
      </c>
      <c r="F13266" s="7">
        <v>44056</v>
      </c>
      <c r="G13266" s="7">
        <v>44421</v>
      </c>
      <c r="H13266" t="s">
        <v>86</v>
      </c>
      <c r="I13266" t="s">
        <v>87</v>
      </c>
      <c r="J13266" s="7">
        <v>45934</v>
      </c>
      <c r="K13266" s="7">
        <v>44173</v>
      </c>
      <c r="L13266" s="7">
        <v>44421</v>
      </c>
      <c r="M13266" t="s">
        <v>86</v>
      </c>
      <c r="N13266" t="s">
        <v>79</v>
      </c>
      <c r="O13266">
        <v>2026</v>
      </c>
      <c r="P13266" s="2">
        <v>2</v>
      </c>
      <c r="Q13266" t="s">
        <v>80</v>
      </c>
      <c r="R13266" s="8">
        <v>46267</v>
      </c>
      <c r="S13266" s="2">
        <v>1</v>
      </c>
      <c r="T13266" s="2" t="s">
        <v>81</v>
      </c>
    </row>
    <row r="13267" spans="1:20" x14ac:dyDescent="0.25">
      <c r="A13267">
        <v>1120883515</v>
      </c>
      <c r="B13267">
        <v>119612436</v>
      </c>
      <c r="C13267" t="s">
        <v>85</v>
      </c>
      <c r="D13267" t="s">
        <v>75</v>
      </c>
      <c r="E13267" t="s">
        <v>76</v>
      </c>
      <c r="F13267" s="7">
        <v>44056</v>
      </c>
      <c r="G13267" s="7">
        <v>44421</v>
      </c>
      <c r="H13267" t="s">
        <v>86</v>
      </c>
      <c r="I13267" t="s">
        <v>87</v>
      </c>
      <c r="J13267" s="7">
        <v>45723</v>
      </c>
      <c r="K13267" s="7">
        <v>46110</v>
      </c>
      <c r="L13267" s="7">
        <v>44421</v>
      </c>
      <c r="M13267" t="s">
        <v>86</v>
      </c>
      <c r="N13267" t="s">
        <v>79</v>
      </c>
      <c r="O13267">
        <v>2026</v>
      </c>
      <c r="P13267" s="2">
        <v>2</v>
      </c>
      <c r="Q13267" t="s">
        <v>80</v>
      </c>
      <c r="R13267" s="8">
        <v>46267</v>
      </c>
      <c r="S13267" s="2">
        <v>1</v>
      </c>
      <c r="T13267" s="2" t="s">
        <v>81</v>
      </c>
    </row>
    <row r="13268" spans="1:20" x14ac:dyDescent="0.25">
      <c r="A13268">
        <v>1120883683</v>
      </c>
      <c r="B13268">
        <v>119674430</v>
      </c>
      <c r="C13268" t="s">
        <v>85</v>
      </c>
      <c r="D13268" t="s">
        <v>75</v>
      </c>
      <c r="E13268" t="s">
        <v>76</v>
      </c>
      <c r="F13268" s="7">
        <v>44069</v>
      </c>
      <c r="G13268" s="7">
        <v>44434</v>
      </c>
      <c r="H13268" t="s">
        <v>86</v>
      </c>
      <c r="I13268" t="s">
        <v>87</v>
      </c>
      <c r="J13268" s="7">
        <v>45863</v>
      </c>
      <c r="K13268" s="7">
        <v>44071</v>
      </c>
      <c r="L13268" s="7">
        <v>44434</v>
      </c>
      <c r="M13268" t="s">
        <v>86</v>
      </c>
      <c r="N13268" t="s">
        <v>79</v>
      </c>
      <c r="O13268">
        <v>2026</v>
      </c>
      <c r="P13268" s="2">
        <v>2</v>
      </c>
      <c r="Q13268" t="s">
        <v>80</v>
      </c>
      <c r="R13268" s="8">
        <v>46267</v>
      </c>
      <c r="S13268" s="2">
        <v>1</v>
      </c>
      <c r="T13268" s="2" t="s">
        <v>81</v>
      </c>
    </row>
    <row r="13269" spans="1:20" x14ac:dyDescent="0.25">
      <c r="A13269">
        <v>1120883739</v>
      </c>
      <c r="B13269">
        <v>119695236</v>
      </c>
      <c r="C13269" t="s">
        <v>94</v>
      </c>
      <c r="D13269" t="s">
        <v>75</v>
      </c>
      <c r="E13269" t="s">
        <v>76</v>
      </c>
      <c r="F13269" s="7">
        <v>44074</v>
      </c>
      <c r="G13269" s="7">
        <v>45900</v>
      </c>
      <c r="H13269" t="s">
        <v>77</v>
      </c>
      <c r="I13269" t="s">
        <v>78</v>
      </c>
      <c r="J13269" s="7">
        <v>45707</v>
      </c>
      <c r="K13269" s="7">
        <v>45853</v>
      </c>
      <c r="L13269" s="7">
        <v>45900</v>
      </c>
      <c r="M13269" t="s">
        <v>77</v>
      </c>
      <c r="N13269" t="s">
        <v>79</v>
      </c>
      <c r="O13269">
        <v>2026</v>
      </c>
      <c r="P13269" s="2">
        <v>2</v>
      </c>
      <c r="Q13269" t="s">
        <v>80</v>
      </c>
      <c r="R13269" s="8">
        <v>46267</v>
      </c>
      <c r="S13269" s="2">
        <v>1</v>
      </c>
      <c r="T13269" s="2" t="s">
        <v>81</v>
      </c>
    </row>
    <row r="13270" spans="1:20" x14ac:dyDescent="0.25">
      <c r="A13270">
        <v>1120884096</v>
      </c>
      <c r="B13270">
        <v>119923358</v>
      </c>
      <c r="C13270" t="s">
        <v>96</v>
      </c>
      <c r="D13270" t="s">
        <v>75</v>
      </c>
      <c r="E13270" t="s">
        <v>76</v>
      </c>
      <c r="F13270" s="7">
        <v>44123</v>
      </c>
      <c r="G13270" s="7">
        <v>44488</v>
      </c>
      <c r="H13270" t="s">
        <v>86</v>
      </c>
      <c r="I13270" t="s">
        <v>87</v>
      </c>
      <c r="J13270" s="7">
        <v>45719</v>
      </c>
      <c r="K13270" s="7">
        <v>44155</v>
      </c>
      <c r="L13270" s="7">
        <v>44488</v>
      </c>
      <c r="M13270" t="s">
        <v>86</v>
      </c>
      <c r="N13270" t="s">
        <v>79</v>
      </c>
      <c r="O13270">
        <v>2026</v>
      </c>
      <c r="P13270" s="2">
        <v>2</v>
      </c>
      <c r="Q13270" t="s">
        <v>80</v>
      </c>
      <c r="R13270" s="8">
        <v>46267</v>
      </c>
      <c r="S13270" s="2">
        <v>1</v>
      </c>
      <c r="T13270" s="2" t="s">
        <v>81</v>
      </c>
    </row>
    <row r="13271" spans="1:20" x14ac:dyDescent="0.25">
      <c r="A13271">
        <v>1120884909</v>
      </c>
      <c r="B13271">
        <v>121469321</v>
      </c>
      <c r="C13271" t="s">
        <v>74</v>
      </c>
      <c r="D13271" t="s">
        <v>75</v>
      </c>
      <c r="E13271" t="s">
        <v>76</v>
      </c>
      <c r="F13271" s="7">
        <v>44351</v>
      </c>
      <c r="G13271" s="7">
        <v>44716</v>
      </c>
      <c r="H13271" t="s">
        <v>77</v>
      </c>
      <c r="I13271" t="s">
        <v>78</v>
      </c>
      <c r="J13271" s="7">
        <v>44684</v>
      </c>
      <c r="K13271" s="7">
        <v>45903</v>
      </c>
      <c r="L13271" s="7">
        <v>44716</v>
      </c>
      <c r="M13271" t="s">
        <v>77</v>
      </c>
      <c r="N13271" t="s">
        <v>92</v>
      </c>
      <c r="O13271">
        <v>2026</v>
      </c>
      <c r="P13271" s="2">
        <v>2</v>
      </c>
      <c r="Q13271" t="s">
        <v>80</v>
      </c>
      <c r="R13271" s="8">
        <v>46267</v>
      </c>
      <c r="S13271" s="2">
        <v>1</v>
      </c>
      <c r="T13271" s="2" t="s">
        <v>81</v>
      </c>
    </row>
    <row r="13272" spans="1:20" x14ac:dyDescent="0.25">
      <c r="A13272">
        <v>1120884997</v>
      </c>
      <c r="B13272">
        <v>121565406</v>
      </c>
      <c r="C13272" t="s">
        <v>85</v>
      </c>
      <c r="D13272" t="s">
        <v>83</v>
      </c>
      <c r="E13272" t="s">
        <v>76</v>
      </c>
      <c r="F13272" s="7">
        <v>44365</v>
      </c>
      <c r="G13272" s="7">
        <v>44548</v>
      </c>
      <c r="H13272" t="s">
        <v>77</v>
      </c>
      <c r="I13272" t="s">
        <v>78</v>
      </c>
      <c r="J13272" s="7">
        <v>45520</v>
      </c>
      <c r="K13272" s="7">
        <v>45276</v>
      </c>
      <c r="L13272" s="7">
        <v>44548</v>
      </c>
      <c r="M13272" t="s">
        <v>77</v>
      </c>
      <c r="N13272" t="s">
        <v>79</v>
      </c>
      <c r="O13272">
        <v>2026</v>
      </c>
      <c r="P13272" s="2">
        <v>2</v>
      </c>
      <c r="Q13272" t="s">
        <v>80</v>
      </c>
      <c r="R13272" s="8">
        <v>46267</v>
      </c>
      <c r="S13272" s="2">
        <v>1</v>
      </c>
      <c r="T13272" s="2" t="s">
        <v>81</v>
      </c>
    </row>
    <row r="13273" spans="1:20" x14ac:dyDescent="0.25">
      <c r="A13273">
        <v>1120885050</v>
      </c>
      <c r="B13273">
        <v>121610405</v>
      </c>
      <c r="C13273" t="s">
        <v>82</v>
      </c>
      <c r="D13273" t="s">
        <v>75</v>
      </c>
      <c r="E13273" t="s">
        <v>76</v>
      </c>
      <c r="F13273" s="7">
        <v>44373</v>
      </c>
      <c r="G13273" s="7">
        <v>46199</v>
      </c>
      <c r="H13273" t="s">
        <v>77</v>
      </c>
      <c r="I13273" t="s">
        <v>78</v>
      </c>
      <c r="J13273" s="7">
        <v>46173</v>
      </c>
      <c r="K13273" s="7">
        <v>46196</v>
      </c>
      <c r="L13273" s="7">
        <v>46199</v>
      </c>
      <c r="M13273" t="s">
        <v>77</v>
      </c>
      <c r="N13273" t="s">
        <v>79</v>
      </c>
      <c r="O13273">
        <v>2026</v>
      </c>
      <c r="P13273" s="2">
        <v>2</v>
      </c>
      <c r="Q13273" t="s">
        <v>80</v>
      </c>
      <c r="R13273" s="8">
        <v>46267</v>
      </c>
      <c r="S13273" s="2">
        <v>1</v>
      </c>
      <c r="T13273" s="2" t="s">
        <v>81</v>
      </c>
    </row>
    <row r="13274" spans="1:20" x14ac:dyDescent="0.25">
      <c r="A13274">
        <v>1120885123</v>
      </c>
      <c r="B13274">
        <v>121660323</v>
      </c>
      <c r="C13274" t="s">
        <v>74</v>
      </c>
      <c r="D13274" t="s">
        <v>83</v>
      </c>
      <c r="E13274" t="s">
        <v>76</v>
      </c>
      <c r="F13274" s="7">
        <v>44379</v>
      </c>
      <c r="G13274" s="7">
        <v>46205</v>
      </c>
      <c r="H13274" t="s">
        <v>77</v>
      </c>
      <c r="I13274" t="s">
        <v>84</v>
      </c>
      <c r="J13274" s="7">
        <v>45403</v>
      </c>
      <c r="K13274" s="7">
        <v>45623</v>
      </c>
      <c r="L13274" s="7">
        <v>46205</v>
      </c>
      <c r="M13274" t="s">
        <v>77</v>
      </c>
      <c r="N13274" t="s">
        <v>79</v>
      </c>
      <c r="O13274">
        <v>2026</v>
      </c>
      <c r="P13274" s="2">
        <v>2</v>
      </c>
      <c r="Q13274" t="s">
        <v>80</v>
      </c>
      <c r="R13274" s="8">
        <v>46267</v>
      </c>
      <c r="S13274" s="2">
        <v>1</v>
      </c>
      <c r="T13274" s="2" t="s">
        <v>81</v>
      </c>
    </row>
    <row r="13275" spans="1:20" x14ac:dyDescent="0.25">
      <c r="A13275">
        <v>1120885413</v>
      </c>
      <c r="B13275">
        <v>121814459</v>
      </c>
      <c r="C13275" t="s">
        <v>85</v>
      </c>
      <c r="D13275" t="s">
        <v>83</v>
      </c>
      <c r="E13275" t="s">
        <v>76</v>
      </c>
      <c r="F13275" s="7">
        <v>44406</v>
      </c>
      <c r="G13275" s="7">
        <v>46232</v>
      </c>
      <c r="H13275" t="s">
        <v>77</v>
      </c>
      <c r="I13275" t="s">
        <v>78</v>
      </c>
      <c r="J13275" s="7">
        <v>45935</v>
      </c>
      <c r="K13275" s="7">
        <v>44408</v>
      </c>
      <c r="L13275" s="7">
        <v>46232</v>
      </c>
      <c r="M13275" t="s">
        <v>77</v>
      </c>
      <c r="N13275" t="s">
        <v>79</v>
      </c>
      <c r="O13275">
        <v>2026</v>
      </c>
      <c r="P13275" s="2">
        <v>2</v>
      </c>
      <c r="Q13275" t="s">
        <v>80</v>
      </c>
      <c r="R13275" s="8">
        <v>46267</v>
      </c>
      <c r="S13275" s="2">
        <v>1</v>
      </c>
      <c r="T13275" s="2" t="s">
        <v>81</v>
      </c>
    </row>
    <row r="13276" spans="1:20" x14ac:dyDescent="0.25">
      <c r="A13276">
        <v>1120886386</v>
      </c>
      <c r="B13276">
        <v>122239717</v>
      </c>
      <c r="C13276" t="s">
        <v>74</v>
      </c>
      <c r="D13276" t="s">
        <v>75</v>
      </c>
      <c r="E13276" t="s">
        <v>76</v>
      </c>
      <c r="F13276" s="7">
        <v>44490</v>
      </c>
      <c r="G13276" s="7">
        <v>44613</v>
      </c>
      <c r="H13276" t="s">
        <v>77</v>
      </c>
      <c r="I13276" t="s">
        <v>78</v>
      </c>
      <c r="J13276" s="7"/>
      <c r="K13276" s="7">
        <v>44490</v>
      </c>
      <c r="L13276" s="7">
        <v>44613</v>
      </c>
      <c r="M13276" t="s">
        <v>77</v>
      </c>
      <c r="N13276"/>
      <c r="O13276">
        <v>2026</v>
      </c>
      <c r="P13276" s="2">
        <v>2</v>
      </c>
      <c r="Q13276" t="s">
        <v>80</v>
      </c>
      <c r="R13276" s="8">
        <v>46267</v>
      </c>
      <c r="S13276" s="2">
        <v>1</v>
      </c>
      <c r="T13276" s="2" t="s">
        <v>81</v>
      </c>
    </row>
    <row r="13277" spans="1:20" x14ac:dyDescent="0.25">
      <c r="A13277">
        <v>1120886409</v>
      </c>
      <c r="B13277">
        <v>122249437</v>
      </c>
      <c r="C13277" t="s">
        <v>74</v>
      </c>
      <c r="D13277" t="s">
        <v>88</v>
      </c>
      <c r="E13277" t="s">
        <v>76</v>
      </c>
      <c r="F13277" s="7">
        <v>44481</v>
      </c>
      <c r="G13277" s="7">
        <v>44813</v>
      </c>
      <c r="H13277" t="s">
        <v>77</v>
      </c>
      <c r="I13277" t="s">
        <v>78</v>
      </c>
      <c r="J13277" s="7">
        <v>45417</v>
      </c>
      <c r="K13277" s="7">
        <v>45673</v>
      </c>
      <c r="L13277" s="7">
        <v>44813</v>
      </c>
      <c r="M13277" t="s">
        <v>77</v>
      </c>
      <c r="N13277" t="s">
        <v>79</v>
      </c>
      <c r="O13277">
        <v>2026</v>
      </c>
      <c r="P13277" s="2">
        <v>2</v>
      </c>
      <c r="Q13277" t="s">
        <v>80</v>
      </c>
      <c r="R13277" s="8">
        <v>46267</v>
      </c>
      <c r="S13277" s="2">
        <v>1</v>
      </c>
      <c r="T13277" s="2" t="s">
        <v>81</v>
      </c>
    </row>
    <row r="13278" spans="1:20" x14ac:dyDescent="0.25">
      <c r="A13278">
        <v>1120886570</v>
      </c>
      <c r="B13278">
        <v>122335022</v>
      </c>
      <c r="C13278" t="s">
        <v>91</v>
      </c>
      <c r="D13278" t="s">
        <v>75</v>
      </c>
      <c r="E13278" t="s">
        <v>76</v>
      </c>
      <c r="F13278" s="7">
        <v>44508</v>
      </c>
      <c r="G13278" s="7">
        <v>44659</v>
      </c>
      <c r="H13278" t="s">
        <v>77</v>
      </c>
      <c r="I13278" t="s">
        <v>89</v>
      </c>
      <c r="J13278" s="7">
        <v>46115</v>
      </c>
      <c r="K13278" s="7">
        <v>44509</v>
      </c>
      <c r="L13278" s="7">
        <v>44659</v>
      </c>
      <c r="M13278" t="s">
        <v>77</v>
      </c>
      <c r="N13278" t="s">
        <v>79</v>
      </c>
      <c r="O13278">
        <v>2026</v>
      </c>
      <c r="P13278" s="2">
        <v>2</v>
      </c>
      <c r="Q13278" t="s">
        <v>80</v>
      </c>
      <c r="R13278" s="8">
        <v>46267</v>
      </c>
      <c r="S13278" s="2">
        <v>1</v>
      </c>
      <c r="T13278" s="2" t="s">
        <v>81</v>
      </c>
    </row>
    <row r="13279" spans="1:20" x14ac:dyDescent="0.25">
      <c r="A13279">
        <v>1120886736</v>
      </c>
      <c r="B13279">
        <v>122401621</v>
      </c>
      <c r="C13279" t="s">
        <v>91</v>
      </c>
      <c r="D13279" t="s">
        <v>75</v>
      </c>
      <c r="E13279" t="s">
        <v>76</v>
      </c>
      <c r="F13279" s="7">
        <v>44520</v>
      </c>
      <c r="G13279" s="7">
        <v>45616</v>
      </c>
      <c r="H13279" t="s">
        <v>77</v>
      </c>
      <c r="I13279" t="s">
        <v>78</v>
      </c>
      <c r="J13279" s="7">
        <v>46118</v>
      </c>
      <c r="K13279" s="7">
        <v>46013</v>
      </c>
      <c r="L13279" s="7">
        <v>45616</v>
      </c>
      <c r="M13279" t="s">
        <v>77</v>
      </c>
      <c r="N13279" t="s">
        <v>79</v>
      </c>
      <c r="O13279">
        <v>2026</v>
      </c>
      <c r="P13279" s="2">
        <v>2</v>
      </c>
      <c r="Q13279" t="s">
        <v>80</v>
      </c>
      <c r="R13279" s="8">
        <v>46267</v>
      </c>
      <c r="S13279" s="2">
        <v>1</v>
      </c>
      <c r="T13279" s="2" t="s">
        <v>81</v>
      </c>
    </row>
    <row r="13280" spans="1:20" x14ac:dyDescent="0.25">
      <c r="A13280">
        <v>1120886947</v>
      </c>
      <c r="B13280">
        <v>122520642</v>
      </c>
      <c r="C13280" t="s">
        <v>98</v>
      </c>
      <c r="D13280" t="s">
        <v>75</v>
      </c>
      <c r="E13280" t="s">
        <v>76</v>
      </c>
      <c r="F13280" s="7">
        <v>44557</v>
      </c>
      <c r="G13280" s="7">
        <v>46383</v>
      </c>
      <c r="H13280" t="s">
        <v>77</v>
      </c>
      <c r="I13280" t="s">
        <v>78</v>
      </c>
      <c r="J13280" s="7">
        <v>45511</v>
      </c>
      <c r="K13280" s="7">
        <v>44557</v>
      </c>
      <c r="L13280" s="7">
        <v>46383</v>
      </c>
      <c r="M13280" t="s">
        <v>77</v>
      </c>
      <c r="N13280" t="s">
        <v>79</v>
      </c>
      <c r="O13280">
        <v>2026</v>
      </c>
      <c r="P13280" s="2">
        <v>2</v>
      </c>
      <c r="Q13280" t="s">
        <v>80</v>
      </c>
      <c r="R13280" s="8">
        <v>46267</v>
      </c>
      <c r="S13280" s="2">
        <v>1</v>
      </c>
      <c r="T13280" s="2" t="s">
        <v>81</v>
      </c>
    </row>
    <row r="13281" spans="1:20" x14ac:dyDescent="0.25">
      <c r="A13281">
        <v>1120886960</v>
      </c>
      <c r="B13281">
        <v>122618749</v>
      </c>
      <c r="C13281" t="s">
        <v>93</v>
      </c>
      <c r="D13281" t="s">
        <v>75</v>
      </c>
      <c r="E13281" t="s">
        <v>76</v>
      </c>
      <c r="F13281" s="7">
        <v>44578</v>
      </c>
      <c r="G13281" s="7">
        <v>46404</v>
      </c>
      <c r="H13281" t="s">
        <v>77</v>
      </c>
      <c r="I13281" t="s">
        <v>78</v>
      </c>
      <c r="J13281" s="7">
        <v>45698</v>
      </c>
      <c r="K13281" s="7">
        <v>44581</v>
      </c>
      <c r="L13281" s="7">
        <v>46404</v>
      </c>
      <c r="M13281" t="s">
        <v>77</v>
      </c>
      <c r="N13281" t="s">
        <v>79</v>
      </c>
      <c r="O13281">
        <v>2026</v>
      </c>
      <c r="P13281" s="2">
        <v>2</v>
      </c>
      <c r="Q13281" t="s">
        <v>80</v>
      </c>
      <c r="R13281" s="8">
        <v>46267</v>
      </c>
      <c r="S13281" s="2">
        <v>1</v>
      </c>
      <c r="T13281" s="2" t="s">
        <v>81</v>
      </c>
    </row>
    <row r="13282" spans="1:20" x14ac:dyDescent="0.25">
      <c r="A13282">
        <v>1120887134</v>
      </c>
      <c r="B13282">
        <v>123245601</v>
      </c>
      <c r="C13282" t="s">
        <v>82</v>
      </c>
      <c r="D13282" t="s">
        <v>88</v>
      </c>
      <c r="E13282" t="s">
        <v>76</v>
      </c>
      <c r="F13282" s="7">
        <v>44656</v>
      </c>
      <c r="G13282" s="7">
        <v>45021</v>
      </c>
      <c r="H13282" t="s">
        <v>77</v>
      </c>
      <c r="I13282" t="s">
        <v>78</v>
      </c>
      <c r="J13282" s="7">
        <v>45824</v>
      </c>
      <c r="K13282" s="7">
        <v>45909</v>
      </c>
      <c r="L13282" s="7">
        <v>45021</v>
      </c>
      <c r="M13282" t="s">
        <v>77</v>
      </c>
      <c r="N13282" t="s">
        <v>79</v>
      </c>
      <c r="O13282">
        <v>2026</v>
      </c>
      <c r="P13282" s="2">
        <v>2</v>
      </c>
      <c r="Q13282" t="s">
        <v>80</v>
      </c>
      <c r="R13282" s="8">
        <v>46267</v>
      </c>
      <c r="S13282" s="2">
        <v>1</v>
      </c>
      <c r="T13282" s="2" t="s">
        <v>81</v>
      </c>
    </row>
    <row r="13283" spans="1:20" x14ac:dyDescent="0.25">
      <c r="A13283">
        <v>1120887497</v>
      </c>
      <c r="B13283">
        <v>123454884</v>
      </c>
      <c r="C13283" t="s">
        <v>85</v>
      </c>
      <c r="D13283" t="s">
        <v>75</v>
      </c>
      <c r="E13283" t="s">
        <v>76</v>
      </c>
      <c r="F13283" s="7">
        <v>44680</v>
      </c>
      <c r="G13283" s="7">
        <v>45045</v>
      </c>
      <c r="H13283" t="s">
        <v>86</v>
      </c>
      <c r="I13283" t="s">
        <v>87</v>
      </c>
      <c r="J13283" s="7">
        <v>46153</v>
      </c>
      <c r="K13283" s="7">
        <v>44685</v>
      </c>
      <c r="L13283" s="7">
        <v>45045</v>
      </c>
      <c r="M13283" t="s">
        <v>86</v>
      </c>
      <c r="N13283" t="s">
        <v>79</v>
      </c>
      <c r="O13283">
        <v>2026</v>
      </c>
      <c r="P13283" s="2">
        <v>2</v>
      </c>
      <c r="Q13283" t="s">
        <v>80</v>
      </c>
      <c r="R13283" s="8">
        <v>46267</v>
      </c>
      <c r="S13283" s="2">
        <v>1</v>
      </c>
      <c r="T13283" s="2" t="s">
        <v>81</v>
      </c>
    </row>
    <row r="13284" spans="1:20" x14ac:dyDescent="0.25">
      <c r="A13284">
        <v>1120887542</v>
      </c>
      <c r="B13284">
        <v>123479024</v>
      </c>
      <c r="C13284" t="s">
        <v>82</v>
      </c>
      <c r="D13284" t="s">
        <v>83</v>
      </c>
      <c r="E13284" t="s">
        <v>76</v>
      </c>
      <c r="F13284" s="7">
        <v>44683</v>
      </c>
      <c r="G13284" s="7">
        <v>44867</v>
      </c>
      <c r="H13284" t="s">
        <v>77</v>
      </c>
      <c r="I13284" t="s">
        <v>84</v>
      </c>
      <c r="J13284" s="7">
        <v>45737</v>
      </c>
      <c r="K13284" s="7">
        <v>45710</v>
      </c>
      <c r="L13284" s="7">
        <v>44867</v>
      </c>
      <c r="M13284" t="s">
        <v>77</v>
      </c>
      <c r="N13284" t="s">
        <v>79</v>
      </c>
      <c r="O13284">
        <v>2026</v>
      </c>
      <c r="P13284" s="2">
        <v>2</v>
      </c>
      <c r="Q13284" t="s">
        <v>80</v>
      </c>
      <c r="R13284" s="8">
        <v>46267</v>
      </c>
      <c r="S13284" s="2">
        <v>1</v>
      </c>
      <c r="T13284" s="2" t="s">
        <v>81</v>
      </c>
    </row>
    <row r="13285" spans="1:20" x14ac:dyDescent="0.25">
      <c r="A13285">
        <v>1120887544</v>
      </c>
      <c r="B13285">
        <v>123479024</v>
      </c>
      <c r="C13285" t="s">
        <v>82</v>
      </c>
      <c r="D13285" t="s">
        <v>83</v>
      </c>
      <c r="E13285" t="s">
        <v>76</v>
      </c>
      <c r="F13285" s="7">
        <v>44683</v>
      </c>
      <c r="G13285" s="7">
        <v>44867</v>
      </c>
      <c r="H13285" t="s">
        <v>77</v>
      </c>
      <c r="I13285" t="s">
        <v>84</v>
      </c>
      <c r="J13285" s="7">
        <v>45737</v>
      </c>
      <c r="K13285" s="7">
        <v>45120</v>
      </c>
      <c r="L13285" s="7">
        <v>44867</v>
      </c>
      <c r="M13285" t="s">
        <v>77</v>
      </c>
      <c r="N13285" t="s">
        <v>79</v>
      </c>
      <c r="O13285">
        <v>2026</v>
      </c>
      <c r="P13285" s="2">
        <v>2</v>
      </c>
      <c r="Q13285" t="s">
        <v>80</v>
      </c>
      <c r="R13285" s="8">
        <v>46267</v>
      </c>
      <c r="S13285" s="2">
        <v>1</v>
      </c>
      <c r="T13285" s="2" t="s">
        <v>81</v>
      </c>
    </row>
    <row r="13286" spans="1:20" x14ac:dyDescent="0.25">
      <c r="A13286">
        <v>1120888107</v>
      </c>
      <c r="B13286">
        <v>123842861</v>
      </c>
      <c r="C13286" t="s">
        <v>85</v>
      </c>
      <c r="D13286" t="s">
        <v>88</v>
      </c>
      <c r="E13286" t="s">
        <v>76</v>
      </c>
      <c r="F13286" s="7">
        <v>44726</v>
      </c>
      <c r="G13286" s="7">
        <v>45091</v>
      </c>
      <c r="H13286" t="s">
        <v>86</v>
      </c>
      <c r="I13286" t="s">
        <v>87</v>
      </c>
      <c r="J13286" s="7"/>
      <c r="K13286" s="7">
        <v>45778</v>
      </c>
      <c r="L13286" s="7">
        <v>45091</v>
      </c>
      <c r="M13286" t="s">
        <v>86</v>
      </c>
      <c r="N13286"/>
      <c r="O13286">
        <v>2026</v>
      </c>
      <c r="P13286" s="2">
        <v>2</v>
      </c>
      <c r="Q13286" t="s">
        <v>80</v>
      </c>
      <c r="R13286" s="8">
        <v>46267</v>
      </c>
      <c r="S13286" s="2">
        <v>1</v>
      </c>
      <c r="T13286" s="2" t="s">
        <v>81</v>
      </c>
    </row>
    <row r="13287" spans="1:20" x14ac:dyDescent="0.25">
      <c r="A13287">
        <v>1120888701</v>
      </c>
      <c r="B13287">
        <v>124112368</v>
      </c>
      <c r="C13287" t="s">
        <v>82</v>
      </c>
      <c r="D13287" t="s">
        <v>88</v>
      </c>
      <c r="E13287" t="s">
        <v>76</v>
      </c>
      <c r="F13287" s="7">
        <v>44760</v>
      </c>
      <c r="G13287" s="7">
        <v>45125</v>
      </c>
      <c r="H13287" t="s">
        <v>77</v>
      </c>
      <c r="I13287" t="s">
        <v>84</v>
      </c>
      <c r="J13287" s="7">
        <v>45742</v>
      </c>
      <c r="K13287" s="7">
        <v>45689</v>
      </c>
      <c r="L13287" s="7">
        <v>45125</v>
      </c>
      <c r="M13287" t="s">
        <v>77</v>
      </c>
      <c r="N13287" t="s">
        <v>79</v>
      </c>
      <c r="O13287">
        <v>2026</v>
      </c>
      <c r="P13287" s="2">
        <v>2</v>
      </c>
      <c r="Q13287" t="s">
        <v>80</v>
      </c>
      <c r="R13287" s="8">
        <v>46267</v>
      </c>
      <c r="S13287" s="2">
        <v>1</v>
      </c>
      <c r="T13287" s="2" t="s">
        <v>81</v>
      </c>
    </row>
    <row r="13288" spans="1:20" x14ac:dyDescent="0.25">
      <c r="A13288">
        <v>1120888748</v>
      </c>
      <c r="B13288">
        <v>124134288</v>
      </c>
      <c r="C13288" t="s">
        <v>74</v>
      </c>
      <c r="D13288" t="s">
        <v>88</v>
      </c>
      <c r="E13288" t="s">
        <v>76</v>
      </c>
      <c r="F13288" s="7">
        <v>44763</v>
      </c>
      <c r="G13288" s="7">
        <v>45128</v>
      </c>
      <c r="H13288" t="s">
        <v>86</v>
      </c>
      <c r="I13288" t="s">
        <v>87</v>
      </c>
      <c r="J13288" s="7">
        <v>45204</v>
      </c>
      <c r="K13288" s="7">
        <v>45715</v>
      </c>
      <c r="L13288" s="7">
        <v>45128</v>
      </c>
      <c r="M13288" t="s">
        <v>86</v>
      </c>
      <c r="N13288" t="s">
        <v>92</v>
      </c>
      <c r="O13288">
        <v>2026</v>
      </c>
      <c r="P13288" s="2">
        <v>2</v>
      </c>
      <c r="Q13288" t="s">
        <v>80</v>
      </c>
      <c r="R13288" s="8">
        <v>46267</v>
      </c>
      <c r="S13288" s="2">
        <v>1</v>
      </c>
      <c r="T13288" s="2" t="s">
        <v>81</v>
      </c>
    </row>
    <row r="13289" spans="1:20" x14ac:dyDescent="0.25">
      <c r="A13289">
        <v>1120888787</v>
      </c>
      <c r="B13289">
        <v>124157008</v>
      </c>
      <c r="C13289" t="s">
        <v>74</v>
      </c>
      <c r="D13289" t="s">
        <v>88</v>
      </c>
      <c r="E13289" t="s">
        <v>76</v>
      </c>
      <c r="F13289" s="7">
        <v>44767</v>
      </c>
      <c r="G13289" s="7">
        <v>45132</v>
      </c>
      <c r="H13289" t="s">
        <v>77</v>
      </c>
      <c r="I13289" t="s">
        <v>78</v>
      </c>
      <c r="J13289" s="7">
        <v>45607</v>
      </c>
      <c r="K13289" s="7">
        <v>46009</v>
      </c>
      <c r="L13289" s="7">
        <v>45132</v>
      </c>
      <c r="M13289" t="s">
        <v>77</v>
      </c>
      <c r="N13289" t="s">
        <v>79</v>
      </c>
      <c r="O13289">
        <v>2026</v>
      </c>
      <c r="P13289" s="2">
        <v>2</v>
      </c>
      <c r="Q13289" t="s">
        <v>80</v>
      </c>
      <c r="R13289" s="8">
        <v>46267</v>
      </c>
      <c r="S13289" s="2">
        <v>1</v>
      </c>
      <c r="T13289" s="2" t="s">
        <v>81</v>
      </c>
    </row>
    <row r="13290" spans="1:20" x14ac:dyDescent="0.25">
      <c r="A13290">
        <v>1120890397</v>
      </c>
      <c r="B13290">
        <v>124758589</v>
      </c>
      <c r="C13290" t="s">
        <v>74</v>
      </c>
      <c r="D13290" t="s">
        <v>75</v>
      </c>
      <c r="E13290" t="s">
        <v>76</v>
      </c>
      <c r="F13290" s="7">
        <v>44855</v>
      </c>
      <c r="G13290" s="7">
        <v>45220</v>
      </c>
      <c r="H13290" t="s">
        <v>86</v>
      </c>
      <c r="I13290" t="s">
        <v>87</v>
      </c>
      <c r="J13290" s="7"/>
      <c r="K13290" s="7">
        <v>44912</v>
      </c>
      <c r="L13290" s="7">
        <v>45220</v>
      </c>
      <c r="M13290" t="s">
        <v>86</v>
      </c>
      <c r="N13290"/>
      <c r="O13290">
        <v>2026</v>
      </c>
      <c r="P13290" s="2">
        <v>2</v>
      </c>
      <c r="Q13290" t="s">
        <v>80</v>
      </c>
      <c r="R13290" s="8">
        <v>46267</v>
      </c>
      <c r="S13290" s="2">
        <v>1</v>
      </c>
      <c r="T13290" s="2" t="s">
        <v>81</v>
      </c>
    </row>
    <row r="13291" spans="1:20" x14ac:dyDescent="0.25">
      <c r="A13291">
        <v>1120890526</v>
      </c>
      <c r="B13291">
        <v>124808135</v>
      </c>
      <c r="C13291" t="s">
        <v>74</v>
      </c>
      <c r="D13291" t="s">
        <v>75</v>
      </c>
      <c r="E13291" t="s">
        <v>76</v>
      </c>
      <c r="F13291" s="7">
        <v>44865</v>
      </c>
      <c r="G13291" s="7">
        <v>45230</v>
      </c>
      <c r="H13291" t="s">
        <v>77</v>
      </c>
      <c r="I13291" t="s">
        <v>78</v>
      </c>
      <c r="J13291" s="7"/>
      <c r="K13291" s="7">
        <v>44931</v>
      </c>
      <c r="L13291" s="7">
        <v>45230</v>
      </c>
      <c r="M13291" t="s">
        <v>77</v>
      </c>
      <c r="N13291"/>
      <c r="O13291">
        <v>2026</v>
      </c>
      <c r="P13291" s="2">
        <v>2</v>
      </c>
      <c r="Q13291" t="s">
        <v>80</v>
      </c>
      <c r="R13291" s="8">
        <v>46267</v>
      </c>
      <c r="S13291" s="2">
        <v>1</v>
      </c>
      <c r="T13291" s="2" t="s">
        <v>81</v>
      </c>
    </row>
    <row r="13292" spans="1:20" x14ac:dyDescent="0.25">
      <c r="A13292">
        <v>1120890679</v>
      </c>
      <c r="B13292">
        <v>124919991</v>
      </c>
      <c r="C13292" t="s">
        <v>97</v>
      </c>
      <c r="D13292" t="s">
        <v>75</v>
      </c>
      <c r="E13292" t="s">
        <v>76</v>
      </c>
      <c r="F13292" s="7">
        <v>44885</v>
      </c>
      <c r="G13292" s="7">
        <v>45066</v>
      </c>
      <c r="H13292" t="s">
        <v>77</v>
      </c>
      <c r="I13292" t="s">
        <v>78</v>
      </c>
      <c r="J13292" s="7">
        <v>45807</v>
      </c>
      <c r="K13292" s="7">
        <v>44894</v>
      </c>
      <c r="L13292" s="7">
        <v>45066</v>
      </c>
      <c r="M13292" t="s">
        <v>77</v>
      </c>
      <c r="N13292" t="s">
        <v>79</v>
      </c>
      <c r="O13292">
        <v>2026</v>
      </c>
      <c r="P13292" s="2">
        <v>2</v>
      </c>
      <c r="Q13292" t="s">
        <v>80</v>
      </c>
      <c r="R13292" s="8">
        <v>46267</v>
      </c>
      <c r="S13292" s="2">
        <v>1</v>
      </c>
      <c r="T13292" s="2" t="s">
        <v>81</v>
      </c>
    </row>
    <row r="13293" spans="1:20" x14ac:dyDescent="0.25">
      <c r="A13293">
        <v>1120891030</v>
      </c>
      <c r="B13293">
        <v>125958964</v>
      </c>
      <c r="C13293" t="s">
        <v>82</v>
      </c>
      <c r="D13293" t="s">
        <v>75</v>
      </c>
      <c r="E13293" t="s">
        <v>76</v>
      </c>
      <c r="F13293" s="7">
        <v>45036</v>
      </c>
      <c r="G13293" s="7">
        <v>45402</v>
      </c>
      <c r="H13293" t="s">
        <v>77</v>
      </c>
      <c r="I13293" t="s">
        <v>78</v>
      </c>
      <c r="J13293" s="7"/>
      <c r="K13293" s="7">
        <v>45446</v>
      </c>
      <c r="L13293" s="7">
        <v>45402</v>
      </c>
      <c r="M13293" t="s">
        <v>77</v>
      </c>
      <c r="N13293"/>
      <c r="O13293">
        <v>2026</v>
      </c>
      <c r="P13293" s="2">
        <v>2</v>
      </c>
      <c r="Q13293" t="s">
        <v>80</v>
      </c>
      <c r="R13293" s="8">
        <v>46267</v>
      </c>
      <c r="S13293" s="2">
        <v>1</v>
      </c>
      <c r="T13293" s="2" t="s">
        <v>81</v>
      </c>
    </row>
    <row r="13294" spans="1:20" x14ac:dyDescent="0.25">
      <c r="A13294">
        <v>1120891955</v>
      </c>
      <c r="B13294">
        <v>126409898</v>
      </c>
      <c r="C13294" t="s">
        <v>85</v>
      </c>
      <c r="D13294" t="s">
        <v>88</v>
      </c>
      <c r="E13294" t="s">
        <v>76</v>
      </c>
      <c r="F13294" s="7">
        <v>45097</v>
      </c>
      <c r="G13294" s="7">
        <v>45463</v>
      </c>
      <c r="H13294" t="s">
        <v>77</v>
      </c>
      <c r="I13294" t="s">
        <v>84</v>
      </c>
      <c r="J13294" s="7">
        <v>46187</v>
      </c>
      <c r="K13294" s="7">
        <v>45104</v>
      </c>
      <c r="L13294" s="7">
        <v>45463</v>
      </c>
      <c r="M13294" t="s">
        <v>77</v>
      </c>
      <c r="N13294" t="s">
        <v>79</v>
      </c>
      <c r="O13294">
        <v>2026</v>
      </c>
      <c r="P13294" s="2">
        <v>2</v>
      </c>
      <c r="Q13294" t="s">
        <v>80</v>
      </c>
      <c r="R13294" s="8">
        <v>46267</v>
      </c>
      <c r="S13294" s="2">
        <v>1</v>
      </c>
      <c r="T13294" s="2" t="s">
        <v>81</v>
      </c>
    </row>
    <row r="13295" spans="1:20" x14ac:dyDescent="0.25">
      <c r="A13295">
        <v>1120891972</v>
      </c>
      <c r="B13295">
        <v>126417597</v>
      </c>
      <c r="C13295" t="s">
        <v>85</v>
      </c>
      <c r="D13295" t="s">
        <v>88</v>
      </c>
      <c r="E13295" t="s">
        <v>76</v>
      </c>
      <c r="F13295" s="7">
        <v>45098</v>
      </c>
      <c r="G13295" s="7">
        <v>45464</v>
      </c>
      <c r="H13295" t="s">
        <v>77</v>
      </c>
      <c r="I13295" t="s">
        <v>84</v>
      </c>
      <c r="J13295" s="7">
        <v>45464</v>
      </c>
      <c r="K13295" s="7">
        <v>46105</v>
      </c>
      <c r="L13295" s="7">
        <v>45464</v>
      </c>
      <c r="M13295" t="s">
        <v>77</v>
      </c>
      <c r="N13295" t="s">
        <v>79</v>
      </c>
      <c r="O13295">
        <v>2026</v>
      </c>
      <c r="P13295" s="2">
        <v>2</v>
      </c>
      <c r="Q13295" t="s">
        <v>80</v>
      </c>
      <c r="R13295" s="8">
        <v>46267</v>
      </c>
      <c r="S13295" s="2">
        <v>1</v>
      </c>
      <c r="T13295" s="2" t="s">
        <v>81</v>
      </c>
    </row>
    <row r="13296" spans="1:20" x14ac:dyDescent="0.25">
      <c r="A13296">
        <v>1120892179</v>
      </c>
      <c r="B13296">
        <v>126511402</v>
      </c>
      <c r="C13296" t="s">
        <v>85</v>
      </c>
      <c r="D13296" t="s">
        <v>88</v>
      </c>
      <c r="E13296" t="s">
        <v>76</v>
      </c>
      <c r="F13296" s="7">
        <v>45113</v>
      </c>
      <c r="G13296" s="7">
        <v>45479</v>
      </c>
      <c r="H13296" t="s">
        <v>86</v>
      </c>
      <c r="I13296" t="s">
        <v>87</v>
      </c>
      <c r="J13296" s="7"/>
      <c r="K13296" s="7">
        <v>46051</v>
      </c>
      <c r="L13296" s="7">
        <v>45479</v>
      </c>
      <c r="M13296" t="s">
        <v>86</v>
      </c>
      <c r="N13296"/>
      <c r="O13296">
        <v>2026</v>
      </c>
      <c r="P13296" s="2">
        <v>2</v>
      </c>
      <c r="Q13296" t="s">
        <v>80</v>
      </c>
      <c r="R13296" s="8">
        <v>46267</v>
      </c>
      <c r="S13296" s="2">
        <v>1</v>
      </c>
      <c r="T13296" s="2" t="s">
        <v>81</v>
      </c>
    </row>
    <row r="13297" spans="1:20" x14ac:dyDescent="0.25">
      <c r="A13297">
        <v>1120892592</v>
      </c>
      <c r="B13297">
        <v>126684483</v>
      </c>
      <c r="C13297" t="s">
        <v>82</v>
      </c>
      <c r="D13297" t="s">
        <v>88</v>
      </c>
      <c r="E13297" t="s">
        <v>76</v>
      </c>
      <c r="F13297" s="7">
        <v>45134</v>
      </c>
      <c r="G13297" s="7">
        <v>45500</v>
      </c>
      <c r="H13297" t="s">
        <v>77</v>
      </c>
      <c r="I13297" t="s">
        <v>78</v>
      </c>
      <c r="J13297" s="7">
        <v>46175</v>
      </c>
      <c r="K13297" s="7">
        <v>46172</v>
      </c>
      <c r="L13297" s="7">
        <v>45500</v>
      </c>
      <c r="M13297" t="s">
        <v>77</v>
      </c>
      <c r="N13297" t="s">
        <v>79</v>
      </c>
      <c r="O13297">
        <v>2026</v>
      </c>
      <c r="P13297" s="2">
        <v>2</v>
      </c>
      <c r="Q13297" t="s">
        <v>80</v>
      </c>
      <c r="R13297" s="8">
        <v>46267</v>
      </c>
      <c r="S13297" s="2">
        <v>1</v>
      </c>
      <c r="T13297" s="2" t="s">
        <v>81</v>
      </c>
    </row>
    <row r="13298" spans="1:20" x14ac:dyDescent="0.25">
      <c r="A13298">
        <v>1120893022</v>
      </c>
      <c r="B13298">
        <v>126839474</v>
      </c>
      <c r="C13298" t="s">
        <v>82</v>
      </c>
      <c r="D13298" t="s">
        <v>83</v>
      </c>
      <c r="E13298" t="s">
        <v>76</v>
      </c>
      <c r="F13298" s="7">
        <v>45154</v>
      </c>
      <c r="G13298" s="7">
        <v>45338</v>
      </c>
      <c r="H13298" t="s">
        <v>77</v>
      </c>
      <c r="I13298" t="s">
        <v>78</v>
      </c>
      <c r="J13298" s="7">
        <v>45425</v>
      </c>
      <c r="K13298" s="7">
        <v>45747</v>
      </c>
      <c r="L13298" s="7">
        <v>45338</v>
      </c>
      <c r="M13298" t="s">
        <v>77</v>
      </c>
      <c r="N13298" t="s">
        <v>79</v>
      </c>
      <c r="O13298">
        <v>2026</v>
      </c>
      <c r="P13298" s="2">
        <v>2</v>
      </c>
      <c r="Q13298" t="s">
        <v>80</v>
      </c>
      <c r="R13298" s="8">
        <v>46267</v>
      </c>
      <c r="S13298" s="2">
        <v>1</v>
      </c>
      <c r="T13298" s="2" t="s">
        <v>81</v>
      </c>
    </row>
    <row r="13299" spans="1:20" x14ac:dyDescent="0.25">
      <c r="A13299">
        <v>1120893530</v>
      </c>
      <c r="B13299">
        <v>127052719</v>
      </c>
      <c r="C13299" t="s">
        <v>74</v>
      </c>
      <c r="D13299" t="s">
        <v>88</v>
      </c>
      <c r="E13299" t="s">
        <v>76</v>
      </c>
      <c r="F13299" s="7">
        <v>45183</v>
      </c>
      <c r="G13299" s="7">
        <v>45549</v>
      </c>
      <c r="H13299" t="s">
        <v>86</v>
      </c>
      <c r="I13299" t="s">
        <v>87</v>
      </c>
      <c r="J13299" s="7"/>
      <c r="K13299" s="7">
        <v>46057</v>
      </c>
      <c r="L13299" s="7">
        <v>45549</v>
      </c>
      <c r="M13299" t="s">
        <v>86</v>
      </c>
      <c r="N13299"/>
      <c r="O13299">
        <v>2026</v>
      </c>
      <c r="P13299" s="2">
        <v>2</v>
      </c>
      <c r="Q13299" t="s">
        <v>80</v>
      </c>
      <c r="R13299" s="8">
        <v>46267</v>
      </c>
      <c r="S13299" s="2">
        <v>1</v>
      </c>
      <c r="T13299" s="2" t="s">
        <v>81</v>
      </c>
    </row>
    <row r="13300" spans="1:20" x14ac:dyDescent="0.25">
      <c r="A13300">
        <v>1120893645</v>
      </c>
      <c r="B13300">
        <v>127085729</v>
      </c>
      <c r="C13300" t="s">
        <v>82</v>
      </c>
      <c r="D13300" t="s">
        <v>83</v>
      </c>
      <c r="E13300" t="s">
        <v>76</v>
      </c>
      <c r="F13300" s="7">
        <v>45188</v>
      </c>
      <c r="G13300" s="7">
        <v>45370</v>
      </c>
      <c r="H13300" t="s">
        <v>77</v>
      </c>
      <c r="I13300" t="s">
        <v>84</v>
      </c>
      <c r="J13300" s="7">
        <v>45719</v>
      </c>
      <c r="K13300" s="7">
        <v>45849</v>
      </c>
      <c r="L13300" s="7">
        <v>45370</v>
      </c>
      <c r="M13300" t="s">
        <v>77</v>
      </c>
      <c r="N13300" t="s">
        <v>79</v>
      </c>
      <c r="O13300">
        <v>2026</v>
      </c>
      <c r="P13300" s="2">
        <v>2</v>
      </c>
      <c r="Q13300" t="s">
        <v>80</v>
      </c>
      <c r="R13300" s="8">
        <v>46267</v>
      </c>
      <c r="S13300" s="2">
        <v>1</v>
      </c>
      <c r="T13300" s="2" t="s">
        <v>81</v>
      </c>
    </row>
    <row r="13301" spans="1:20" x14ac:dyDescent="0.25">
      <c r="A13301">
        <v>1120893646</v>
      </c>
      <c r="B13301">
        <v>127085729</v>
      </c>
      <c r="C13301" t="s">
        <v>82</v>
      </c>
      <c r="D13301" t="s">
        <v>83</v>
      </c>
      <c r="E13301" t="s">
        <v>76</v>
      </c>
      <c r="F13301" s="7">
        <v>45188</v>
      </c>
      <c r="G13301" s="7">
        <v>45370</v>
      </c>
      <c r="H13301" t="s">
        <v>77</v>
      </c>
      <c r="I13301" t="s">
        <v>84</v>
      </c>
      <c r="J13301" s="7">
        <v>45719</v>
      </c>
      <c r="K13301" s="7">
        <v>45688</v>
      </c>
      <c r="L13301" s="7">
        <v>45370</v>
      </c>
      <c r="M13301" t="s">
        <v>77</v>
      </c>
      <c r="N13301" t="s">
        <v>79</v>
      </c>
      <c r="O13301">
        <v>2026</v>
      </c>
      <c r="P13301" s="2">
        <v>2</v>
      </c>
      <c r="Q13301" t="s">
        <v>80</v>
      </c>
      <c r="R13301" s="8">
        <v>46267</v>
      </c>
      <c r="S13301" s="2">
        <v>1</v>
      </c>
      <c r="T13301" s="2" t="s">
        <v>81</v>
      </c>
    </row>
    <row r="13302" spans="1:20" x14ac:dyDescent="0.25">
      <c r="A13302">
        <v>1120893931</v>
      </c>
      <c r="B13302">
        <v>127193503</v>
      </c>
      <c r="C13302" t="s">
        <v>98</v>
      </c>
      <c r="D13302" t="s">
        <v>88</v>
      </c>
      <c r="E13302" t="s">
        <v>76</v>
      </c>
      <c r="F13302" s="7">
        <v>45203</v>
      </c>
      <c r="G13302" s="7">
        <v>45569</v>
      </c>
      <c r="H13302" t="s">
        <v>86</v>
      </c>
      <c r="I13302" t="s">
        <v>87</v>
      </c>
      <c r="J13302" s="7"/>
      <c r="K13302" s="7">
        <v>45204</v>
      </c>
      <c r="L13302" s="7">
        <v>45569</v>
      </c>
      <c r="M13302" t="s">
        <v>86</v>
      </c>
      <c r="N13302"/>
      <c r="O13302">
        <v>2026</v>
      </c>
      <c r="P13302" s="2">
        <v>2</v>
      </c>
      <c r="Q13302" t="s">
        <v>80</v>
      </c>
      <c r="R13302" s="8">
        <v>46267</v>
      </c>
      <c r="S13302" s="2">
        <v>1</v>
      </c>
      <c r="T13302" s="2" t="s">
        <v>81</v>
      </c>
    </row>
    <row r="13303" spans="1:20" x14ac:dyDescent="0.25">
      <c r="A13303">
        <v>1120895041</v>
      </c>
      <c r="B13303">
        <v>128302838</v>
      </c>
      <c r="C13303" t="s">
        <v>93</v>
      </c>
      <c r="D13303" t="s">
        <v>88</v>
      </c>
      <c r="E13303" t="s">
        <v>76</v>
      </c>
      <c r="F13303" s="7">
        <v>45367</v>
      </c>
      <c r="G13303" s="7">
        <v>45732</v>
      </c>
      <c r="H13303" t="s">
        <v>77</v>
      </c>
      <c r="I13303" t="s">
        <v>84</v>
      </c>
      <c r="J13303" s="7"/>
      <c r="K13303" s="7">
        <v>45748</v>
      </c>
      <c r="L13303" s="7">
        <v>45732</v>
      </c>
      <c r="M13303" t="s">
        <v>77</v>
      </c>
      <c r="N13303"/>
      <c r="O13303">
        <v>2026</v>
      </c>
      <c r="P13303" s="2">
        <v>2</v>
      </c>
      <c r="Q13303" t="s">
        <v>80</v>
      </c>
      <c r="R13303" s="8">
        <v>46267</v>
      </c>
      <c r="S13303" s="2">
        <v>1</v>
      </c>
      <c r="T13303" s="2" t="s">
        <v>81</v>
      </c>
    </row>
    <row r="13304" spans="1:20" x14ac:dyDescent="0.25">
      <c r="A13304">
        <v>1120895574</v>
      </c>
      <c r="B13304">
        <v>128937984</v>
      </c>
      <c r="C13304" t="s">
        <v>93</v>
      </c>
      <c r="D13304" t="s">
        <v>83</v>
      </c>
      <c r="E13304" t="s">
        <v>76</v>
      </c>
      <c r="F13304" s="7">
        <v>45443</v>
      </c>
      <c r="G13304" s="7">
        <v>47269</v>
      </c>
      <c r="H13304" t="s">
        <v>77</v>
      </c>
      <c r="I13304" t="s">
        <v>78</v>
      </c>
      <c r="J13304" s="7"/>
      <c r="K13304" s="7">
        <v>45454</v>
      </c>
      <c r="L13304" s="7">
        <v>47269</v>
      </c>
      <c r="M13304" t="s">
        <v>77</v>
      </c>
      <c r="N13304"/>
      <c r="O13304">
        <v>2026</v>
      </c>
      <c r="P13304" s="2">
        <v>2</v>
      </c>
      <c r="Q13304" t="s">
        <v>80</v>
      </c>
      <c r="R13304" s="8">
        <v>46267</v>
      </c>
      <c r="S13304" s="2">
        <v>1</v>
      </c>
      <c r="T13304" s="2" t="s">
        <v>81</v>
      </c>
    </row>
    <row r="13305" spans="1:20" x14ac:dyDescent="0.25">
      <c r="A13305">
        <v>1120895703</v>
      </c>
      <c r="B13305">
        <v>129068529</v>
      </c>
      <c r="C13305" t="s">
        <v>95</v>
      </c>
      <c r="D13305" t="s">
        <v>83</v>
      </c>
      <c r="E13305" t="s">
        <v>76</v>
      </c>
      <c r="F13305" s="7">
        <v>45455</v>
      </c>
      <c r="G13305" s="7">
        <v>45638</v>
      </c>
      <c r="H13305" t="s">
        <v>77</v>
      </c>
      <c r="I13305" t="s">
        <v>84</v>
      </c>
      <c r="J13305" s="7"/>
      <c r="K13305" s="7">
        <v>45686</v>
      </c>
      <c r="L13305" s="7">
        <v>45638</v>
      </c>
      <c r="M13305" t="s">
        <v>77</v>
      </c>
      <c r="N13305"/>
      <c r="O13305">
        <v>2026</v>
      </c>
      <c r="P13305" s="2">
        <v>2</v>
      </c>
      <c r="Q13305" t="s">
        <v>80</v>
      </c>
      <c r="R13305" s="8">
        <v>46267</v>
      </c>
      <c r="S13305" s="2">
        <v>1</v>
      </c>
      <c r="T13305" s="2" t="s">
        <v>81</v>
      </c>
    </row>
    <row r="13306" spans="1:20" x14ac:dyDescent="0.25">
      <c r="A13306">
        <v>1120895750</v>
      </c>
      <c r="B13306">
        <v>129096310</v>
      </c>
      <c r="C13306" t="s">
        <v>90</v>
      </c>
      <c r="D13306" t="s">
        <v>83</v>
      </c>
      <c r="E13306" t="s">
        <v>76</v>
      </c>
      <c r="F13306" s="7">
        <v>45460</v>
      </c>
      <c r="G13306" s="7">
        <v>45640</v>
      </c>
      <c r="H13306" t="s">
        <v>77</v>
      </c>
      <c r="I13306" t="s">
        <v>84</v>
      </c>
      <c r="J13306" s="7"/>
      <c r="K13306" s="7">
        <v>46176</v>
      </c>
      <c r="L13306" s="7">
        <v>45640</v>
      </c>
      <c r="M13306" t="s">
        <v>77</v>
      </c>
      <c r="N13306"/>
      <c r="O13306">
        <v>2026</v>
      </c>
      <c r="P13306" s="2">
        <v>2</v>
      </c>
      <c r="Q13306" t="s">
        <v>80</v>
      </c>
      <c r="R13306" s="8">
        <v>46267</v>
      </c>
      <c r="S13306" s="2">
        <v>1</v>
      </c>
      <c r="T13306" s="2" t="s">
        <v>81</v>
      </c>
    </row>
    <row r="13307" spans="1:20" x14ac:dyDescent="0.25">
      <c r="A13307">
        <v>1120895758</v>
      </c>
      <c r="B13307">
        <v>129096891</v>
      </c>
      <c r="C13307" t="s">
        <v>82</v>
      </c>
      <c r="D13307" t="s">
        <v>83</v>
      </c>
      <c r="E13307" t="s">
        <v>76</v>
      </c>
      <c r="F13307" s="7">
        <v>45456</v>
      </c>
      <c r="G13307" s="7">
        <v>45639</v>
      </c>
      <c r="H13307" t="s">
        <v>77</v>
      </c>
      <c r="I13307" t="s">
        <v>84</v>
      </c>
      <c r="J13307" s="7">
        <v>45719</v>
      </c>
      <c r="K13307" s="7">
        <v>46184</v>
      </c>
      <c r="L13307" s="7">
        <v>45639</v>
      </c>
      <c r="M13307" t="s">
        <v>77</v>
      </c>
      <c r="N13307" t="s">
        <v>79</v>
      </c>
      <c r="O13307">
        <v>2026</v>
      </c>
      <c r="P13307" s="2">
        <v>2</v>
      </c>
      <c r="Q13307" t="s">
        <v>80</v>
      </c>
      <c r="R13307" s="8">
        <v>46267</v>
      </c>
      <c r="S13307" s="2">
        <v>1</v>
      </c>
      <c r="T13307" s="2" t="s">
        <v>81</v>
      </c>
    </row>
    <row r="13308" spans="1:20" x14ac:dyDescent="0.25">
      <c r="A13308">
        <v>1120896102</v>
      </c>
      <c r="B13308">
        <v>129318671</v>
      </c>
      <c r="C13308" t="s">
        <v>90</v>
      </c>
      <c r="D13308" t="s">
        <v>88</v>
      </c>
      <c r="E13308" t="s">
        <v>76</v>
      </c>
      <c r="F13308" s="7">
        <v>45504</v>
      </c>
      <c r="G13308" s="7">
        <v>45684</v>
      </c>
      <c r="H13308" t="s">
        <v>77</v>
      </c>
      <c r="I13308" t="s">
        <v>84</v>
      </c>
      <c r="J13308" s="7">
        <v>46057</v>
      </c>
      <c r="K13308" s="7">
        <v>45539</v>
      </c>
      <c r="L13308" s="7">
        <v>45684</v>
      </c>
      <c r="M13308" t="s">
        <v>77</v>
      </c>
      <c r="N13308" t="s">
        <v>79</v>
      </c>
      <c r="O13308">
        <v>2026</v>
      </c>
      <c r="P13308" s="2">
        <v>2</v>
      </c>
      <c r="Q13308" t="s">
        <v>80</v>
      </c>
      <c r="R13308" s="8">
        <v>46267</v>
      </c>
      <c r="S13308" s="2">
        <v>1</v>
      </c>
      <c r="T13308" s="2" t="s">
        <v>81</v>
      </c>
    </row>
    <row r="13309" spans="1:20" x14ac:dyDescent="0.25">
      <c r="A13309">
        <v>1120897088</v>
      </c>
      <c r="B13309">
        <v>129646151</v>
      </c>
      <c r="C13309" t="s">
        <v>74</v>
      </c>
      <c r="D13309" t="s">
        <v>88</v>
      </c>
      <c r="E13309" t="s">
        <v>76</v>
      </c>
      <c r="F13309" s="7">
        <v>45570</v>
      </c>
      <c r="G13309" s="7">
        <v>47396</v>
      </c>
      <c r="H13309" t="s">
        <v>77</v>
      </c>
      <c r="I13309" t="s">
        <v>78</v>
      </c>
      <c r="J13309" s="7">
        <v>45633</v>
      </c>
      <c r="K13309" s="7">
        <v>45965</v>
      </c>
      <c r="L13309" s="7">
        <v>47396</v>
      </c>
      <c r="M13309" t="s">
        <v>77</v>
      </c>
      <c r="N13309" t="s">
        <v>79</v>
      </c>
      <c r="O13309">
        <v>2026</v>
      </c>
      <c r="P13309" s="2">
        <v>2</v>
      </c>
      <c r="Q13309" t="s">
        <v>80</v>
      </c>
      <c r="R13309" s="8">
        <v>46267</v>
      </c>
      <c r="S13309" s="2">
        <v>1</v>
      </c>
      <c r="T13309" s="2" t="s">
        <v>81</v>
      </c>
    </row>
    <row r="13310" spans="1:20" x14ac:dyDescent="0.25">
      <c r="A13310">
        <v>1120070558</v>
      </c>
      <c r="B13310">
        <v>111667156</v>
      </c>
      <c r="C13310" t="s">
        <v>85</v>
      </c>
      <c r="D13310" t="s">
        <v>83</v>
      </c>
      <c r="E13310" t="s">
        <v>76</v>
      </c>
      <c r="F13310" s="7">
        <v>42500</v>
      </c>
      <c r="G13310" s="7">
        <v>44326</v>
      </c>
      <c r="H13310" t="s">
        <v>77</v>
      </c>
      <c r="I13310" t="s">
        <v>84</v>
      </c>
      <c r="J13310" s="7">
        <v>44674</v>
      </c>
      <c r="K13310" s="7">
        <v>46051</v>
      </c>
      <c r="L13310" s="7">
        <v>44326</v>
      </c>
      <c r="M13310" t="s">
        <v>77</v>
      </c>
      <c r="N13310" t="s">
        <v>92</v>
      </c>
      <c r="O13310">
        <v>2026</v>
      </c>
      <c r="P13310" s="2">
        <v>2</v>
      </c>
      <c r="Q13310" t="s">
        <v>80</v>
      </c>
      <c r="R13310" s="8">
        <v>46267</v>
      </c>
      <c r="S13310" s="2">
        <v>1</v>
      </c>
      <c r="T13310" s="2" t="s">
        <v>81</v>
      </c>
    </row>
    <row r="13311" spans="1:20" x14ac:dyDescent="0.25">
      <c r="A13311">
        <v>1120070735</v>
      </c>
      <c r="B13311">
        <v>111998085</v>
      </c>
      <c r="C13311" t="s">
        <v>96</v>
      </c>
      <c r="D13311" t="s">
        <v>75</v>
      </c>
      <c r="E13311" t="s">
        <v>76</v>
      </c>
      <c r="F13311" s="7">
        <v>42627</v>
      </c>
      <c r="G13311" s="7">
        <v>44453</v>
      </c>
      <c r="H13311" t="s">
        <v>86</v>
      </c>
      <c r="I13311" t="s">
        <v>87</v>
      </c>
      <c r="J13311" s="7">
        <v>44338</v>
      </c>
      <c r="K13311" s="7">
        <v>45924</v>
      </c>
      <c r="L13311" s="7">
        <v>44453</v>
      </c>
      <c r="M13311" t="s">
        <v>86</v>
      </c>
      <c r="N13311" t="s">
        <v>92</v>
      </c>
      <c r="O13311">
        <v>2026</v>
      </c>
      <c r="P13311" s="2">
        <v>2</v>
      </c>
      <c r="Q13311" t="s">
        <v>80</v>
      </c>
      <c r="R13311" s="8">
        <v>46267</v>
      </c>
      <c r="S13311" s="2">
        <v>1</v>
      </c>
      <c r="T13311" s="2" t="s">
        <v>81</v>
      </c>
    </row>
    <row r="13312" spans="1:20" x14ac:dyDescent="0.25">
      <c r="A13312">
        <v>1120070750</v>
      </c>
      <c r="B13312">
        <v>112019660</v>
      </c>
      <c r="C13312" t="s">
        <v>82</v>
      </c>
      <c r="D13312" t="s">
        <v>83</v>
      </c>
      <c r="E13312" t="s">
        <v>76</v>
      </c>
      <c r="F13312" s="7">
        <v>42639</v>
      </c>
      <c r="G13312" s="7">
        <v>44465</v>
      </c>
      <c r="H13312" t="s">
        <v>77</v>
      </c>
      <c r="I13312" t="s">
        <v>84</v>
      </c>
      <c r="J13312" s="7">
        <v>45914</v>
      </c>
      <c r="K13312" s="7">
        <v>43642</v>
      </c>
      <c r="L13312" s="7">
        <v>44465</v>
      </c>
      <c r="M13312" t="s">
        <v>77</v>
      </c>
      <c r="N13312" t="s">
        <v>79</v>
      </c>
      <c r="O13312">
        <v>2026</v>
      </c>
      <c r="P13312" s="2">
        <v>2</v>
      </c>
      <c r="Q13312" t="s">
        <v>80</v>
      </c>
      <c r="R13312" s="8">
        <v>46267</v>
      </c>
      <c r="S13312" s="2">
        <v>1</v>
      </c>
      <c r="T13312" s="2" t="s">
        <v>81</v>
      </c>
    </row>
    <row r="13313" spans="1:20" x14ac:dyDescent="0.25">
      <c r="A13313">
        <v>1120070990</v>
      </c>
      <c r="B13313">
        <v>112969411</v>
      </c>
      <c r="C13313" t="s">
        <v>91</v>
      </c>
      <c r="D13313" t="s">
        <v>75</v>
      </c>
      <c r="E13313" t="s">
        <v>76</v>
      </c>
      <c r="F13313" s="7">
        <v>42902</v>
      </c>
      <c r="G13313" s="7">
        <v>44728</v>
      </c>
      <c r="H13313" t="s">
        <v>77</v>
      </c>
      <c r="I13313" t="s">
        <v>78</v>
      </c>
      <c r="J13313" s="7">
        <v>45411</v>
      </c>
      <c r="K13313" s="7">
        <v>42912</v>
      </c>
      <c r="L13313" s="7">
        <v>44728</v>
      </c>
      <c r="M13313" t="s">
        <v>77</v>
      </c>
      <c r="N13313" t="s">
        <v>92</v>
      </c>
      <c r="O13313">
        <v>2026</v>
      </c>
      <c r="P13313" s="2">
        <v>2</v>
      </c>
      <c r="Q13313" t="s">
        <v>80</v>
      </c>
      <c r="R13313" s="8">
        <v>46267</v>
      </c>
      <c r="S13313" s="2">
        <v>1</v>
      </c>
      <c r="T13313" s="2" t="s">
        <v>81</v>
      </c>
    </row>
    <row r="13314" spans="1:20" x14ac:dyDescent="0.25">
      <c r="A13314">
        <v>1120070992</v>
      </c>
      <c r="B13314">
        <v>112969411</v>
      </c>
      <c r="C13314" t="s">
        <v>91</v>
      </c>
      <c r="D13314" t="s">
        <v>75</v>
      </c>
      <c r="E13314" t="s">
        <v>76</v>
      </c>
      <c r="F13314" s="7">
        <v>42902</v>
      </c>
      <c r="G13314" s="7">
        <v>44728</v>
      </c>
      <c r="H13314" t="s">
        <v>77</v>
      </c>
      <c r="I13314" t="s">
        <v>78</v>
      </c>
      <c r="J13314" s="7">
        <v>45411</v>
      </c>
      <c r="K13314" s="7">
        <v>43321</v>
      </c>
      <c r="L13314" s="7">
        <v>44728</v>
      </c>
      <c r="M13314" t="s">
        <v>77</v>
      </c>
      <c r="N13314" t="s">
        <v>92</v>
      </c>
      <c r="O13314">
        <v>2026</v>
      </c>
      <c r="P13314" s="2">
        <v>2</v>
      </c>
      <c r="Q13314" t="s">
        <v>80</v>
      </c>
      <c r="R13314" s="8">
        <v>46267</v>
      </c>
      <c r="S13314" s="2">
        <v>1</v>
      </c>
      <c r="T13314" s="2" t="s">
        <v>81</v>
      </c>
    </row>
    <row r="13315" spans="1:20" x14ac:dyDescent="0.25">
      <c r="A13315">
        <v>1120071450</v>
      </c>
      <c r="B13315">
        <v>115783629</v>
      </c>
      <c r="C13315" t="s">
        <v>82</v>
      </c>
      <c r="D13315" t="s">
        <v>75</v>
      </c>
      <c r="E13315" t="s">
        <v>76</v>
      </c>
      <c r="F13315" s="7">
        <v>43500</v>
      </c>
      <c r="G13315" s="7">
        <v>45326</v>
      </c>
      <c r="H13315" t="s">
        <v>77</v>
      </c>
      <c r="I13315" t="s">
        <v>78</v>
      </c>
      <c r="J13315" s="7">
        <v>45365</v>
      </c>
      <c r="K13315" s="7">
        <v>43511</v>
      </c>
      <c r="L13315" s="7">
        <v>45326</v>
      </c>
      <c r="M13315" t="s">
        <v>77</v>
      </c>
      <c r="N13315" t="s">
        <v>79</v>
      </c>
      <c r="O13315">
        <v>2026</v>
      </c>
      <c r="P13315" s="2">
        <v>2</v>
      </c>
      <c r="Q13315" t="s">
        <v>80</v>
      </c>
      <c r="R13315" s="8">
        <v>46267</v>
      </c>
      <c r="S13315" s="2">
        <v>1</v>
      </c>
      <c r="T13315" s="2" t="s">
        <v>81</v>
      </c>
    </row>
    <row r="13316" spans="1:20" x14ac:dyDescent="0.25">
      <c r="A13316">
        <v>1120071514</v>
      </c>
      <c r="B13316">
        <v>116764143</v>
      </c>
      <c r="C13316" t="s">
        <v>82</v>
      </c>
      <c r="D13316" t="s">
        <v>88</v>
      </c>
      <c r="E13316" t="s">
        <v>76</v>
      </c>
      <c r="F13316" s="7">
        <v>43543</v>
      </c>
      <c r="G13316" s="7">
        <v>43727</v>
      </c>
      <c r="H13316" t="s">
        <v>77</v>
      </c>
      <c r="I13316" t="s">
        <v>78</v>
      </c>
      <c r="J13316" s="7">
        <v>45355</v>
      </c>
      <c r="K13316" s="7">
        <v>45748</v>
      </c>
      <c r="L13316" s="7">
        <v>43727</v>
      </c>
      <c r="M13316" t="s">
        <v>77</v>
      </c>
      <c r="N13316" t="s">
        <v>79</v>
      </c>
      <c r="O13316">
        <v>2026</v>
      </c>
      <c r="P13316" s="2">
        <v>2</v>
      </c>
      <c r="Q13316" t="s">
        <v>80</v>
      </c>
      <c r="R13316" s="8">
        <v>46267</v>
      </c>
      <c r="S13316" s="2">
        <v>1</v>
      </c>
      <c r="T13316" s="2" t="s">
        <v>81</v>
      </c>
    </row>
    <row r="13317" spans="1:20" x14ac:dyDescent="0.25">
      <c r="A13317">
        <v>1120071557</v>
      </c>
      <c r="B13317">
        <v>116833101</v>
      </c>
      <c r="C13317" t="s">
        <v>82</v>
      </c>
      <c r="D13317" t="s">
        <v>88</v>
      </c>
      <c r="E13317" t="s">
        <v>76</v>
      </c>
      <c r="F13317" s="7">
        <v>43549</v>
      </c>
      <c r="G13317" s="7">
        <v>43915</v>
      </c>
      <c r="H13317" t="s">
        <v>77</v>
      </c>
      <c r="I13317" t="s">
        <v>78</v>
      </c>
      <c r="J13317" s="7">
        <v>45864</v>
      </c>
      <c r="K13317" s="7">
        <v>43626</v>
      </c>
      <c r="L13317" s="7">
        <v>43915</v>
      </c>
      <c r="M13317" t="s">
        <v>77</v>
      </c>
      <c r="N13317" t="s">
        <v>79</v>
      </c>
      <c r="O13317">
        <v>2026</v>
      </c>
      <c r="P13317" s="2">
        <v>2</v>
      </c>
      <c r="Q13317" t="s">
        <v>80</v>
      </c>
      <c r="R13317" s="8">
        <v>46267</v>
      </c>
      <c r="S13317" s="2">
        <v>1</v>
      </c>
      <c r="T13317" s="2" t="s">
        <v>81</v>
      </c>
    </row>
    <row r="13318" spans="1:20" x14ac:dyDescent="0.25">
      <c r="A13318">
        <v>1120071582</v>
      </c>
      <c r="B13318">
        <v>116861521</v>
      </c>
      <c r="C13318" t="s">
        <v>82</v>
      </c>
      <c r="D13318" t="s">
        <v>88</v>
      </c>
      <c r="E13318" t="s">
        <v>76</v>
      </c>
      <c r="F13318" s="7">
        <v>43553</v>
      </c>
      <c r="G13318" s="7">
        <v>43919</v>
      </c>
      <c r="H13318" t="s">
        <v>77</v>
      </c>
      <c r="I13318" t="s">
        <v>78</v>
      </c>
      <c r="J13318" s="7">
        <v>45604</v>
      </c>
      <c r="K13318" s="7">
        <v>45748</v>
      </c>
      <c r="L13318" s="7">
        <v>43919</v>
      </c>
      <c r="M13318" t="s">
        <v>77</v>
      </c>
      <c r="N13318" t="s">
        <v>79</v>
      </c>
      <c r="O13318">
        <v>2026</v>
      </c>
      <c r="P13318" s="2">
        <v>2</v>
      </c>
      <c r="Q13318" t="s">
        <v>80</v>
      </c>
      <c r="R13318" s="8">
        <v>46267</v>
      </c>
      <c r="S13318" s="2">
        <v>1</v>
      </c>
      <c r="T13318" s="2" t="s">
        <v>81</v>
      </c>
    </row>
    <row r="13319" spans="1:20" x14ac:dyDescent="0.25">
      <c r="A13319">
        <v>1120071589</v>
      </c>
      <c r="B13319">
        <v>116863348</v>
      </c>
      <c r="C13319" t="s">
        <v>93</v>
      </c>
      <c r="D13319" t="s">
        <v>83</v>
      </c>
      <c r="E13319" t="s">
        <v>76</v>
      </c>
      <c r="F13319" s="7">
        <v>43553</v>
      </c>
      <c r="G13319" s="7">
        <v>43737</v>
      </c>
      <c r="H13319" t="s">
        <v>77</v>
      </c>
      <c r="I13319" t="s">
        <v>78</v>
      </c>
      <c r="J13319" s="7">
        <v>45870</v>
      </c>
      <c r="K13319" s="7">
        <v>43683</v>
      </c>
      <c r="L13319" s="7">
        <v>43737</v>
      </c>
      <c r="M13319" t="s">
        <v>77</v>
      </c>
      <c r="N13319" t="s">
        <v>79</v>
      </c>
      <c r="O13319">
        <v>2026</v>
      </c>
      <c r="P13319" s="2">
        <v>2</v>
      </c>
      <c r="Q13319" t="s">
        <v>80</v>
      </c>
      <c r="R13319" s="8">
        <v>46267</v>
      </c>
      <c r="S13319" s="2">
        <v>1</v>
      </c>
      <c r="T13319" s="2" t="s">
        <v>81</v>
      </c>
    </row>
    <row r="13320" spans="1:20" x14ac:dyDescent="0.25">
      <c r="A13320">
        <v>1120071676</v>
      </c>
      <c r="B13320">
        <v>116976286</v>
      </c>
      <c r="C13320" t="s">
        <v>82</v>
      </c>
      <c r="D13320" t="s">
        <v>88</v>
      </c>
      <c r="E13320" t="s">
        <v>76</v>
      </c>
      <c r="F13320" s="7">
        <v>43562</v>
      </c>
      <c r="G13320" s="7">
        <v>43928</v>
      </c>
      <c r="H13320" t="s">
        <v>77</v>
      </c>
      <c r="I13320" t="s">
        <v>78</v>
      </c>
      <c r="J13320" s="7">
        <v>45777</v>
      </c>
      <c r="K13320" s="7">
        <v>43976</v>
      </c>
      <c r="L13320" s="7">
        <v>43928</v>
      </c>
      <c r="M13320" t="s">
        <v>77</v>
      </c>
      <c r="N13320" t="s">
        <v>79</v>
      </c>
      <c r="O13320">
        <v>2026</v>
      </c>
      <c r="P13320" s="2">
        <v>2</v>
      </c>
      <c r="Q13320" t="s">
        <v>80</v>
      </c>
      <c r="R13320" s="8">
        <v>46267</v>
      </c>
      <c r="S13320" s="2">
        <v>1</v>
      </c>
      <c r="T13320" s="2" t="s">
        <v>81</v>
      </c>
    </row>
    <row r="13321" spans="1:20" x14ac:dyDescent="0.25">
      <c r="A13321">
        <v>1120071695</v>
      </c>
      <c r="B13321">
        <v>117001408</v>
      </c>
      <c r="C13321" t="s">
        <v>82</v>
      </c>
      <c r="D13321" t="s">
        <v>88</v>
      </c>
      <c r="E13321" t="s">
        <v>76</v>
      </c>
      <c r="F13321" s="7">
        <v>43565</v>
      </c>
      <c r="G13321" s="7">
        <v>43931</v>
      </c>
      <c r="H13321" t="s">
        <v>77</v>
      </c>
      <c r="I13321" t="s">
        <v>78</v>
      </c>
      <c r="J13321" s="7">
        <v>45775</v>
      </c>
      <c r="K13321" s="7">
        <v>44687</v>
      </c>
      <c r="L13321" s="7">
        <v>43931</v>
      </c>
      <c r="M13321" t="s">
        <v>77</v>
      </c>
      <c r="N13321" t="s">
        <v>79</v>
      </c>
      <c r="O13321">
        <v>2026</v>
      </c>
      <c r="P13321" s="2">
        <v>2</v>
      </c>
      <c r="Q13321" t="s">
        <v>80</v>
      </c>
      <c r="R13321" s="8">
        <v>46267</v>
      </c>
      <c r="S13321" s="2">
        <v>1</v>
      </c>
      <c r="T13321" s="2" t="s">
        <v>81</v>
      </c>
    </row>
    <row r="13322" spans="1:20" x14ac:dyDescent="0.25">
      <c r="A13322">
        <v>1120071725</v>
      </c>
      <c r="B13322">
        <v>117028307</v>
      </c>
      <c r="C13322" t="s">
        <v>82</v>
      </c>
      <c r="D13322" t="s">
        <v>83</v>
      </c>
      <c r="E13322" t="s">
        <v>76</v>
      </c>
      <c r="F13322" s="7">
        <v>43569</v>
      </c>
      <c r="G13322" s="7">
        <v>43749</v>
      </c>
      <c r="H13322" t="s">
        <v>77</v>
      </c>
      <c r="I13322" t="s">
        <v>78</v>
      </c>
      <c r="J13322" s="7">
        <v>45931</v>
      </c>
      <c r="K13322" s="7">
        <v>45057</v>
      </c>
      <c r="L13322" s="7">
        <v>43749</v>
      </c>
      <c r="M13322" t="s">
        <v>77</v>
      </c>
      <c r="N13322" t="s">
        <v>79</v>
      </c>
      <c r="O13322">
        <v>2026</v>
      </c>
      <c r="P13322" s="2">
        <v>2</v>
      </c>
      <c r="Q13322" t="s">
        <v>80</v>
      </c>
      <c r="R13322" s="8">
        <v>46267</v>
      </c>
      <c r="S13322" s="2">
        <v>1</v>
      </c>
      <c r="T13322" s="2" t="s">
        <v>81</v>
      </c>
    </row>
    <row r="13323" spans="1:20" x14ac:dyDescent="0.25">
      <c r="A13323">
        <v>1120071772</v>
      </c>
      <c r="B13323">
        <v>117072047</v>
      </c>
      <c r="C13323" t="s">
        <v>91</v>
      </c>
      <c r="D13323" t="s">
        <v>83</v>
      </c>
      <c r="E13323" t="s">
        <v>76</v>
      </c>
      <c r="F13323" s="7">
        <v>43576</v>
      </c>
      <c r="G13323" s="7">
        <v>43759</v>
      </c>
      <c r="H13323" t="s">
        <v>77</v>
      </c>
      <c r="I13323" t="s">
        <v>78</v>
      </c>
      <c r="J13323" s="7">
        <v>45935</v>
      </c>
      <c r="K13323" s="7">
        <v>43683</v>
      </c>
      <c r="L13323" s="7">
        <v>43759</v>
      </c>
      <c r="M13323" t="s">
        <v>77</v>
      </c>
      <c r="N13323" t="s">
        <v>79</v>
      </c>
      <c r="O13323">
        <v>2026</v>
      </c>
      <c r="P13323" s="2">
        <v>2</v>
      </c>
      <c r="Q13323" t="s">
        <v>80</v>
      </c>
      <c r="R13323" s="8">
        <v>46267</v>
      </c>
      <c r="S13323" s="2">
        <v>1</v>
      </c>
      <c r="T13323" s="2" t="s">
        <v>81</v>
      </c>
    </row>
    <row r="13324" spans="1:20" x14ac:dyDescent="0.25">
      <c r="A13324">
        <v>1120071789</v>
      </c>
      <c r="B13324">
        <v>117082376</v>
      </c>
      <c r="C13324" t="s">
        <v>82</v>
      </c>
      <c r="D13324" t="s">
        <v>83</v>
      </c>
      <c r="E13324" t="s">
        <v>76</v>
      </c>
      <c r="F13324" s="7">
        <v>43578</v>
      </c>
      <c r="G13324" s="7">
        <v>43761</v>
      </c>
      <c r="H13324" t="s">
        <v>77</v>
      </c>
      <c r="I13324" t="s">
        <v>78</v>
      </c>
      <c r="J13324" s="7">
        <v>45521</v>
      </c>
      <c r="K13324" s="7">
        <v>45748</v>
      </c>
      <c r="L13324" s="7">
        <v>43761</v>
      </c>
      <c r="M13324" t="s">
        <v>77</v>
      </c>
      <c r="N13324" t="s">
        <v>79</v>
      </c>
      <c r="O13324">
        <v>2026</v>
      </c>
      <c r="P13324" s="2">
        <v>2</v>
      </c>
      <c r="Q13324" t="s">
        <v>80</v>
      </c>
      <c r="R13324" s="8">
        <v>46267</v>
      </c>
      <c r="S13324" s="2">
        <v>1</v>
      </c>
      <c r="T13324" s="2" t="s">
        <v>81</v>
      </c>
    </row>
    <row r="13325" spans="1:20" x14ac:dyDescent="0.25">
      <c r="A13325">
        <v>1120071809</v>
      </c>
      <c r="B13325">
        <v>117100437</v>
      </c>
      <c r="C13325" t="s">
        <v>82</v>
      </c>
      <c r="D13325" t="s">
        <v>83</v>
      </c>
      <c r="E13325" t="s">
        <v>76</v>
      </c>
      <c r="F13325" s="7">
        <v>43580</v>
      </c>
      <c r="G13325" s="7">
        <v>43763</v>
      </c>
      <c r="H13325" t="s">
        <v>77</v>
      </c>
      <c r="I13325" t="s">
        <v>78</v>
      </c>
      <c r="J13325" s="7">
        <v>45444</v>
      </c>
      <c r="K13325" s="7">
        <v>43683</v>
      </c>
      <c r="L13325" s="7">
        <v>43763</v>
      </c>
      <c r="M13325" t="s">
        <v>77</v>
      </c>
      <c r="N13325" t="s">
        <v>79</v>
      </c>
      <c r="O13325">
        <v>2026</v>
      </c>
      <c r="P13325" s="2">
        <v>2</v>
      </c>
      <c r="Q13325" t="s">
        <v>80</v>
      </c>
      <c r="R13325" s="8">
        <v>46267</v>
      </c>
      <c r="S13325" s="2">
        <v>1</v>
      </c>
      <c r="T13325" s="2" t="s">
        <v>81</v>
      </c>
    </row>
    <row r="13326" spans="1:20" x14ac:dyDescent="0.25">
      <c r="A13326">
        <v>1120071811</v>
      </c>
      <c r="B13326">
        <v>117103475</v>
      </c>
      <c r="C13326" t="s">
        <v>85</v>
      </c>
      <c r="D13326" t="s">
        <v>83</v>
      </c>
      <c r="E13326" t="s">
        <v>76</v>
      </c>
      <c r="F13326" s="7">
        <v>43581</v>
      </c>
      <c r="G13326" s="7">
        <v>43764</v>
      </c>
      <c r="H13326" t="s">
        <v>77</v>
      </c>
      <c r="I13326" t="s">
        <v>78</v>
      </c>
      <c r="J13326" s="7">
        <v>45819</v>
      </c>
      <c r="K13326" s="7">
        <v>43658</v>
      </c>
      <c r="L13326" s="7">
        <v>43764</v>
      </c>
      <c r="M13326" t="s">
        <v>77</v>
      </c>
      <c r="N13326" t="s">
        <v>92</v>
      </c>
      <c r="O13326">
        <v>2026</v>
      </c>
      <c r="P13326" s="2">
        <v>2</v>
      </c>
      <c r="Q13326" t="s">
        <v>80</v>
      </c>
      <c r="R13326" s="8">
        <v>46267</v>
      </c>
      <c r="S13326" s="2">
        <v>1</v>
      </c>
      <c r="T13326" s="2" t="s">
        <v>81</v>
      </c>
    </row>
    <row r="13327" spans="1:20" x14ac:dyDescent="0.25">
      <c r="A13327">
        <v>1120071869</v>
      </c>
      <c r="B13327">
        <v>117157935</v>
      </c>
      <c r="C13327" t="s">
        <v>82</v>
      </c>
      <c r="D13327" t="s">
        <v>83</v>
      </c>
      <c r="E13327" t="s">
        <v>76</v>
      </c>
      <c r="F13327" s="7">
        <v>43588</v>
      </c>
      <c r="G13327" s="7">
        <v>43768</v>
      </c>
      <c r="H13327" t="s">
        <v>77</v>
      </c>
      <c r="I13327" t="s">
        <v>78</v>
      </c>
      <c r="J13327" s="7">
        <v>45923</v>
      </c>
      <c r="K13327" s="7">
        <v>45748</v>
      </c>
      <c r="L13327" s="7">
        <v>43768</v>
      </c>
      <c r="M13327" t="s">
        <v>77</v>
      </c>
      <c r="N13327" t="s">
        <v>79</v>
      </c>
      <c r="O13327">
        <v>2026</v>
      </c>
      <c r="P13327" s="2">
        <v>2</v>
      </c>
      <c r="Q13327" t="s">
        <v>80</v>
      </c>
      <c r="R13327" s="8">
        <v>46267</v>
      </c>
      <c r="S13327" s="2">
        <v>1</v>
      </c>
      <c r="T13327" s="2" t="s">
        <v>81</v>
      </c>
    </row>
    <row r="13328" spans="1:20" x14ac:dyDescent="0.25">
      <c r="A13328">
        <v>1120071898</v>
      </c>
      <c r="B13328">
        <v>117186583</v>
      </c>
      <c r="C13328" t="s">
        <v>82</v>
      </c>
      <c r="D13328" t="s">
        <v>83</v>
      </c>
      <c r="E13328" t="s">
        <v>76</v>
      </c>
      <c r="F13328" s="7">
        <v>43593</v>
      </c>
      <c r="G13328" s="7">
        <v>43773</v>
      </c>
      <c r="H13328" t="s">
        <v>77</v>
      </c>
      <c r="I13328" t="s">
        <v>78</v>
      </c>
      <c r="J13328" s="7">
        <v>45829</v>
      </c>
      <c r="K13328" s="7">
        <v>45756</v>
      </c>
      <c r="L13328" s="7">
        <v>43773</v>
      </c>
      <c r="M13328" t="s">
        <v>77</v>
      </c>
      <c r="N13328" t="s">
        <v>79</v>
      </c>
      <c r="O13328">
        <v>2026</v>
      </c>
      <c r="P13328" s="2">
        <v>2</v>
      </c>
      <c r="Q13328" t="s">
        <v>80</v>
      </c>
      <c r="R13328" s="8">
        <v>46267</v>
      </c>
      <c r="S13328" s="2">
        <v>1</v>
      </c>
      <c r="T13328" s="2" t="s">
        <v>81</v>
      </c>
    </row>
    <row r="13329" spans="1:20" x14ac:dyDescent="0.25">
      <c r="A13329">
        <v>1120071903</v>
      </c>
      <c r="B13329">
        <v>117190844</v>
      </c>
      <c r="C13329" t="s">
        <v>82</v>
      </c>
      <c r="D13329" t="s">
        <v>83</v>
      </c>
      <c r="E13329" t="s">
        <v>76</v>
      </c>
      <c r="F13329" s="7">
        <v>43593</v>
      </c>
      <c r="G13329" s="7">
        <v>43774</v>
      </c>
      <c r="H13329" t="s">
        <v>77</v>
      </c>
      <c r="I13329" t="s">
        <v>78</v>
      </c>
      <c r="J13329" s="7">
        <v>45870</v>
      </c>
      <c r="K13329" s="7">
        <v>45057</v>
      </c>
      <c r="L13329" s="7">
        <v>43774</v>
      </c>
      <c r="M13329" t="s">
        <v>77</v>
      </c>
      <c r="N13329" t="s">
        <v>79</v>
      </c>
      <c r="O13329">
        <v>2026</v>
      </c>
      <c r="P13329" s="2">
        <v>2</v>
      </c>
      <c r="Q13329" t="s">
        <v>80</v>
      </c>
      <c r="R13329" s="8">
        <v>46267</v>
      </c>
      <c r="S13329" s="2">
        <v>1</v>
      </c>
      <c r="T13329" s="2" t="s">
        <v>81</v>
      </c>
    </row>
    <row r="13330" spans="1:20" x14ac:dyDescent="0.25">
      <c r="A13330">
        <v>1120071998</v>
      </c>
      <c r="B13330">
        <v>117320090</v>
      </c>
      <c r="C13330" t="s">
        <v>82</v>
      </c>
      <c r="D13330" t="s">
        <v>88</v>
      </c>
      <c r="E13330" t="s">
        <v>76</v>
      </c>
      <c r="F13330" s="7">
        <v>43610</v>
      </c>
      <c r="G13330" s="7">
        <v>43976</v>
      </c>
      <c r="H13330" t="s">
        <v>77</v>
      </c>
      <c r="I13330" t="s">
        <v>84</v>
      </c>
      <c r="J13330" s="7">
        <v>45083</v>
      </c>
      <c r="K13330" s="7">
        <v>45471</v>
      </c>
      <c r="L13330" s="7">
        <v>43976</v>
      </c>
      <c r="M13330" t="s">
        <v>77</v>
      </c>
      <c r="N13330" t="s">
        <v>92</v>
      </c>
      <c r="O13330">
        <v>2026</v>
      </c>
      <c r="P13330" s="2">
        <v>2</v>
      </c>
      <c r="Q13330" t="s">
        <v>80</v>
      </c>
      <c r="R13330" s="8">
        <v>46267</v>
      </c>
      <c r="S13330" s="2">
        <v>1</v>
      </c>
      <c r="T13330" s="2" t="s">
        <v>81</v>
      </c>
    </row>
    <row r="13331" spans="1:20" x14ac:dyDescent="0.25">
      <c r="A13331">
        <v>1120072142</v>
      </c>
      <c r="B13331">
        <v>117631548</v>
      </c>
      <c r="C13331" t="s">
        <v>74</v>
      </c>
      <c r="D13331" t="s">
        <v>75</v>
      </c>
      <c r="E13331" t="s">
        <v>76</v>
      </c>
      <c r="F13331" s="7">
        <v>43669</v>
      </c>
      <c r="G13331" s="7">
        <v>45496</v>
      </c>
      <c r="H13331" t="s">
        <v>77</v>
      </c>
      <c r="I13331" t="s">
        <v>78</v>
      </c>
      <c r="J13331" s="7">
        <v>45550</v>
      </c>
      <c r="K13331" s="7">
        <v>43669</v>
      </c>
      <c r="L13331" s="7">
        <v>45496</v>
      </c>
      <c r="M13331" t="s">
        <v>77</v>
      </c>
      <c r="N13331" t="s">
        <v>79</v>
      </c>
      <c r="O13331">
        <v>2026</v>
      </c>
      <c r="P13331" s="2">
        <v>2</v>
      </c>
      <c r="Q13331" t="s">
        <v>80</v>
      </c>
      <c r="R13331" s="8">
        <v>46267</v>
      </c>
      <c r="S13331" s="2">
        <v>1</v>
      </c>
      <c r="T13331" s="2" t="s">
        <v>81</v>
      </c>
    </row>
    <row r="13332" spans="1:20" x14ac:dyDescent="0.25">
      <c r="A13332">
        <v>1120072298</v>
      </c>
      <c r="B13332">
        <v>118022606</v>
      </c>
      <c r="C13332" t="s">
        <v>93</v>
      </c>
      <c r="D13332" t="s">
        <v>75</v>
      </c>
      <c r="E13332" t="s">
        <v>76</v>
      </c>
      <c r="F13332" s="7">
        <v>43753</v>
      </c>
      <c r="G13332" s="7">
        <v>45580</v>
      </c>
      <c r="H13332" t="s">
        <v>77</v>
      </c>
      <c r="I13332" t="s">
        <v>78</v>
      </c>
      <c r="J13332" s="7">
        <v>45869</v>
      </c>
      <c r="K13332" s="7">
        <v>43759</v>
      </c>
      <c r="L13332" s="7">
        <v>45580</v>
      </c>
      <c r="M13332" t="s">
        <v>77</v>
      </c>
      <c r="N13332" t="s">
        <v>79</v>
      </c>
      <c r="O13332">
        <v>2026</v>
      </c>
      <c r="P13332" s="2">
        <v>2</v>
      </c>
      <c r="Q13332" t="s">
        <v>80</v>
      </c>
      <c r="R13332" s="8">
        <v>46267</v>
      </c>
      <c r="S13332" s="2">
        <v>1</v>
      </c>
      <c r="T13332" s="2" t="s">
        <v>81</v>
      </c>
    </row>
    <row r="13333" spans="1:20" x14ac:dyDescent="0.25">
      <c r="A13333">
        <v>1120072409</v>
      </c>
      <c r="B13333">
        <v>118714807</v>
      </c>
      <c r="C13333" t="s">
        <v>82</v>
      </c>
      <c r="D13333" t="s">
        <v>75</v>
      </c>
      <c r="E13333" t="s">
        <v>76</v>
      </c>
      <c r="F13333" s="7">
        <v>43481</v>
      </c>
      <c r="G13333" s="7">
        <v>43846</v>
      </c>
      <c r="H13333" t="s">
        <v>77</v>
      </c>
      <c r="I13333" t="s">
        <v>78</v>
      </c>
      <c r="J13333" s="7">
        <v>45100</v>
      </c>
      <c r="K13333" s="7">
        <v>43920</v>
      </c>
      <c r="L13333" s="7">
        <v>43846</v>
      </c>
      <c r="M13333" t="s">
        <v>77</v>
      </c>
      <c r="N13333" t="s">
        <v>92</v>
      </c>
      <c r="O13333">
        <v>2026</v>
      </c>
      <c r="P13333" s="2">
        <v>2</v>
      </c>
      <c r="Q13333" t="s">
        <v>80</v>
      </c>
      <c r="R13333" s="8">
        <v>46267</v>
      </c>
      <c r="S13333" s="2">
        <v>1</v>
      </c>
      <c r="T13333" s="2" t="s">
        <v>81</v>
      </c>
    </row>
    <row r="13334" spans="1:20" x14ac:dyDescent="0.25">
      <c r="A13334">
        <v>1120072647</v>
      </c>
      <c r="B13334">
        <v>119230883</v>
      </c>
      <c r="C13334" t="s">
        <v>90</v>
      </c>
      <c r="D13334" t="s">
        <v>88</v>
      </c>
      <c r="E13334" t="s">
        <v>76</v>
      </c>
      <c r="F13334" s="7">
        <v>44011</v>
      </c>
      <c r="G13334" s="7">
        <v>44376</v>
      </c>
      <c r="H13334" t="s">
        <v>77</v>
      </c>
      <c r="I13334" t="s">
        <v>78</v>
      </c>
      <c r="J13334" s="7">
        <v>45432</v>
      </c>
      <c r="K13334" s="7">
        <v>45450</v>
      </c>
      <c r="L13334" s="7">
        <v>44376</v>
      </c>
      <c r="M13334" t="s">
        <v>77</v>
      </c>
      <c r="N13334" t="s">
        <v>79</v>
      </c>
      <c r="O13334">
        <v>2026</v>
      </c>
      <c r="P13334" s="2">
        <v>2</v>
      </c>
      <c r="Q13334" t="s">
        <v>80</v>
      </c>
      <c r="R13334" s="8">
        <v>46267</v>
      </c>
      <c r="S13334" s="2">
        <v>1</v>
      </c>
      <c r="T13334" s="2" t="s">
        <v>81</v>
      </c>
    </row>
    <row r="13335" spans="1:20" x14ac:dyDescent="0.25">
      <c r="A13335">
        <v>1120072729</v>
      </c>
      <c r="B13335">
        <v>119340076</v>
      </c>
      <c r="C13335" t="s">
        <v>93</v>
      </c>
      <c r="D13335" t="s">
        <v>83</v>
      </c>
      <c r="E13335" t="s">
        <v>76</v>
      </c>
      <c r="F13335" s="7">
        <v>44021</v>
      </c>
      <c r="G13335" s="7">
        <v>44205</v>
      </c>
      <c r="H13335" t="s">
        <v>77</v>
      </c>
      <c r="I13335" t="s">
        <v>78</v>
      </c>
      <c r="J13335" s="7">
        <v>46000</v>
      </c>
      <c r="K13335" s="7">
        <v>45923</v>
      </c>
      <c r="L13335" s="7">
        <v>44205</v>
      </c>
      <c r="M13335" t="s">
        <v>77</v>
      </c>
      <c r="N13335" t="s">
        <v>79</v>
      </c>
      <c r="O13335">
        <v>2026</v>
      </c>
      <c r="P13335" s="2">
        <v>2</v>
      </c>
      <c r="Q13335" t="s">
        <v>80</v>
      </c>
      <c r="R13335" s="8">
        <v>46267</v>
      </c>
      <c r="S13335" s="2">
        <v>1</v>
      </c>
      <c r="T13335" s="2" t="s">
        <v>81</v>
      </c>
    </row>
    <row r="13336" spans="1:20" x14ac:dyDescent="0.25">
      <c r="A13336">
        <v>1120072862</v>
      </c>
      <c r="B13336">
        <v>119481067</v>
      </c>
      <c r="C13336" t="s">
        <v>96</v>
      </c>
      <c r="D13336" t="s">
        <v>75</v>
      </c>
      <c r="E13336" t="s">
        <v>76</v>
      </c>
      <c r="F13336" s="7">
        <v>44033</v>
      </c>
      <c r="G13336" s="7">
        <v>45859</v>
      </c>
      <c r="H13336" t="s">
        <v>77</v>
      </c>
      <c r="I13336" t="s">
        <v>78</v>
      </c>
      <c r="J13336" s="7">
        <v>45838</v>
      </c>
      <c r="K13336" s="7">
        <v>46007</v>
      </c>
      <c r="L13336" s="7">
        <v>45859</v>
      </c>
      <c r="M13336" t="s">
        <v>77</v>
      </c>
      <c r="N13336" t="s">
        <v>79</v>
      </c>
      <c r="O13336">
        <v>2026</v>
      </c>
      <c r="P13336" s="2">
        <v>2</v>
      </c>
      <c r="Q13336" t="s">
        <v>80</v>
      </c>
      <c r="R13336" s="8">
        <v>46267</v>
      </c>
      <c r="S13336" s="2">
        <v>1</v>
      </c>
      <c r="T13336" s="2" t="s">
        <v>81</v>
      </c>
    </row>
    <row r="13337" spans="1:20" x14ac:dyDescent="0.25">
      <c r="A13337">
        <v>1120072881</v>
      </c>
      <c r="B13337">
        <v>119489573</v>
      </c>
      <c r="C13337" t="s">
        <v>74</v>
      </c>
      <c r="D13337" t="s">
        <v>75</v>
      </c>
      <c r="E13337" t="s">
        <v>76</v>
      </c>
      <c r="F13337" s="7">
        <v>44034</v>
      </c>
      <c r="G13337" s="7">
        <v>45860</v>
      </c>
      <c r="H13337" t="s">
        <v>77</v>
      </c>
      <c r="I13337" t="s">
        <v>78</v>
      </c>
      <c r="J13337" s="7">
        <v>45511</v>
      </c>
      <c r="K13337" s="7">
        <v>44125</v>
      </c>
      <c r="L13337" s="7">
        <v>45860</v>
      </c>
      <c r="M13337" t="s">
        <v>77</v>
      </c>
      <c r="N13337" t="s">
        <v>79</v>
      </c>
      <c r="O13337">
        <v>2026</v>
      </c>
      <c r="P13337" s="2">
        <v>2</v>
      </c>
      <c r="Q13337" t="s">
        <v>80</v>
      </c>
      <c r="R13337" s="8">
        <v>46267</v>
      </c>
      <c r="S13337" s="2">
        <v>1</v>
      </c>
      <c r="T13337" s="2" t="s">
        <v>81</v>
      </c>
    </row>
    <row r="13338" spans="1:20" x14ac:dyDescent="0.25">
      <c r="A13338">
        <v>1120073073</v>
      </c>
      <c r="B13338">
        <v>119609711</v>
      </c>
      <c r="C13338" t="s">
        <v>74</v>
      </c>
      <c r="D13338" t="s">
        <v>75</v>
      </c>
      <c r="E13338" t="s">
        <v>76</v>
      </c>
      <c r="F13338" s="7">
        <v>44056</v>
      </c>
      <c r="G13338" s="7">
        <v>45882</v>
      </c>
      <c r="H13338" t="s">
        <v>77</v>
      </c>
      <c r="I13338" t="s">
        <v>78</v>
      </c>
      <c r="J13338" s="7">
        <v>45750</v>
      </c>
      <c r="K13338" s="7">
        <v>44090</v>
      </c>
      <c r="L13338" s="7">
        <v>45882</v>
      </c>
      <c r="M13338" t="s">
        <v>77</v>
      </c>
      <c r="N13338" t="s">
        <v>79</v>
      </c>
      <c r="O13338">
        <v>2026</v>
      </c>
      <c r="P13338" s="2">
        <v>2</v>
      </c>
      <c r="Q13338" t="s">
        <v>80</v>
      </c>
      <c r="R13338" s="8">
        <v>46267</v>
      </c>
      <c r="S13338" s="2">
        <v>1</v>
      </c>
      <c r="T13338" s="2" t="s">
        <v>81</v>
      </c>
    </row>
    <row r="13339" spans="1:20" x14ac:dyDescent="0.25">
      <c r="A13339">
        <v>1120073616</v>
      </c>
      <c r="B13339">
        <v>119892414</v>
      </c>
      <c r="C13339" t="s">
        <v>98</v>
      </c>
      <c r="D13339" t="s">
        <v>75</v>
      </c>
      <c r="E13339" t="s">
        <v>76</v>
      </c>
      <c r="F13339" s="7">
        <v>44116</v>
      </c>
      <c r="G13339" s="7">
        <v>45942</v>
      </c>
      <c r="H13339" t="s">
        <v>77</v>
      </c>
      <c r="I13339" t="s">
        <v>78</v>
      </c>
      <c r="J13339" s="7">
        <v>45748</v>
      </c>
      <c r="K13339" s="7">
        <v>46122</v>
      </c>
      <c r="L13339" s="7">
        <v>45942</v>
      </c>
      <c r="M13339" t="s">
        <v>77</v>
      </c>
      <c r="N13339" t="s">
        <v>79</v>
      </c>
      <c r="O13339">
        <v>2026</v>
      </c>
      <c r="P13339" s="2">
        <v>2</v>
      </c>
      <c r="Q13339" t="s">
        <v>80</v>
      </c>
      <c r="R13339" s="8">
        <v>46267</v>
      </c>
      <c r="S13339" s="2">
        <v>1</v>
      </c>
      <c r="T13339" s="2" t="s">
        <v>81</v>
      </c>
    </row>
    <row r="13340" spans="1:20" x14ac:dyDescent="0.25">
      <c r="A13340">
        <v>1120074101</v>
      </c>
      <c r="B13340">
        <v>120736613</v>
      </c>
      <c r="C13340" t="s">
        <v>82</v>
      </c>
      <c r="D13340" t="s">
        <v>88</v>
      </c>
      <c r="E13340" t="s">
        <v>76</v>
      </c>
      <c r="F13340" s="7">
        <v>44288</v>
      </c>
      <c r="G13340" s="7">
        <v>46114</v>
      </c>
      <c r="H13340" t="s">
        <v>77</v>
      </c>
      <c r="I13340" t="s">
        <v>78</v>
      </c>
      <c r="J13340" s="7">
        <v>45931</v>
      </c>
      <c r="K13340" s="7">
        <v>44291</v>
      </c>
      <c r="L13340" s="7">
        <v>46114</v>
      </c>
      <c r="M13340" t="s">
        <v>77</v>
      </c>
      <c r="N13340" t="s">
        <v>79</v>
      </c>
      <c r="O13340">
        <v>2026</v>
      </c>
      <c r="P13340" s="2">
        <v>2</v>
      </c>
      <c r="Q13340" t="s">
        <v>80</v>
      </c>
      <c r="R13340" s="8">
        <v>46267</v>
      </c>
      <c r="S13340" s="2">
        <v>1</v>
      </c>
      <c r="T13340" s="2" t="s">
        <v>81</v>
      </c>
    </row>
    <row r="13341" spans="1:20" x14ac:dyDescent="0.25">
      <c r="A13341">
        <v>1120074767</v>
      </c>
      <c r="B13341">
        <v>121709265</v>
      </c>
      <c r="C13341" t="s">
        <v>74</v>
      </c>
      <c r="D13341" t="s">
        <v>88</v>
      </c>
      <c r="E13341" t="s">
        <v>76</v>
      </c>
      <c r="F13341" s="7">
        <v>44388</v>
      </c>
      <c r="G13341" s="7">
        <v>46214</v>
      </c>
      <c r="H13341" t="s">
        <v>86</v>
      </c>
      <c r="I13341" t="s">
        <v>87</v>
      </c>
      <c r="J13341" s="7">
        <v>45829</v>
      </c>
      <c r="K13341" s="7">
        <v>44741</v>
      </c>
      <c r="L13341" s="7">
        <v>46214</v>
      </c>
      <c r="M13341" t="s">
        <v>86</v>
      </c>
      <c r="N13341" t="s">
        <v>79</v>
      </c>
      <c r="O13341">
        <v>2026</v>
      </c>
      <c r="P13341" s="2">
        <v>2</v>
      </c>
      <c r="Q13341" t="s">
        <v>80</v>
      </c>
      <c r="R13341" s="8">
        <v>46267</v>
      </c>
      <c r="S13341" s="2">
        <v>1</v>
      </c>
      <c r="T13341" s="2" t="s">
        <v>81</v>
      </c>
    </row>
    <row r="13342" spans="1:20" x14ac:dyDescent="0.25">
      <c r="A13342">
        <v>1120074824</v>
      </c>
      <c r="B13342">
        <v>121747016</v>
      </c>
      <c r="C13342" t="s">
        <v>82</v>
      </c>
      <c r="D13342" t="s">
        <v>88</v>
      </c>
      <c r="E13342" t="s">
        <v>76</v>
      </c>
      <c r="F13342" s="7">
        <v>44393</v>
      </c>
      <c r="G13342" s="7">
        <v>44758</v>
      </c>
      <c r="H13342" t="s">
        <v>77</v>
      </c>
      <c r="I13342" t="s">
        <v>78</v>
      </c>
      <c r="J13342" s="7">
        <v>46163</v>
      </c>
      <c r="K13342" s="7">
        <v>45694</v>
      </c>
      <c r="L13342" s="7">
        <v>44758</v>
      </c>
      <c r="M13342" t="s">
        <v>77</v>
      </c>
      <c r="N13342" t="s">
        <v>79</v>
      </c>
      <c r="O13342">
        <v>2026</v>
      </c>
      <c r="P13342" s="2">
        <v>2</v>
      </c>
      <c r="Q13342" t="s">
        <v>80</v>
      </c>
      <c r="R13342" s="8">
        <v>46267</v>
      </c>
      <c r="S13342" s="2">
        <v>1</v>
      </c>
      <c r="T13342" s="2" t="s">
        <v>81</v>
      </c>
    </row>
    <row r="13343" spans="1:20" x14ac:dyDescent="0.25">
      <c r="A13343">
        <v>1120075393</v>
      </c>
      <c r="B13343">
        <v>121988629</v>
      </c>
      <c r="C13343" t="s">
        <v>74</v>
      </c>
      <c r="D13343" t="s">
        <v>75</v>
      </c>
      <c r="E13343" t="s">
        <v>76</v>
      </c>
      <c r="F13343" s="7">
        <v>44441</v>
      </c>
      <c r="G13343" s="7">
        <v>44806</v>
      </c>
      <c r="H13343" t="s">
        <v>86</v>
      </c>
      <c r="I13343" t="s">
        <v>87</v>
      </c>
      <c r="J13343" s="7"/>
      <c r="K13343" s="7">
        <v>46185</v>
      </c>
      <c r="L13343" s="7">
        <v>44806</v>
      </c>
      <c r="M13343" t="s">
        <v>86</v>
      </c>
      <c r="N13343"/>
      <c r="O13343">
        <v>2026</v>
      </c>
      <c r="P13343" s="2">
        <v>2</v>
      </c>
      <c r="Q13343" t="s">
        <v>80</v>
      </c>
      <c r="R13343" s="8">
        <v>46267</v>
      </c>
      <c r="S13343" s="2">
        <v>1</v>
      </c>
      <c r="T13343" s="2" t="s">
        <v>81</v>
      </c>
    </row>
    <row r="13344" spans="1:20" x14ac:dyDescent="0.25">
      <c r="A13344">
        <v>1120075399</v>
      </c>
      <c r="B13344">
        <v>121990218</v>
      </c>
      <c r="C13344" t="s">
        <v>97</v>
      </c>
      <c r="D13344" t="s">
        <v>75</v>
      </c>
      <c r="E13344" t="s">
        <v>76</v>
      </c>
      <c r="F13344" s="7">
        <v>44441</v>
      </c>
      <c r="G13344" s="7">
        <v>44806</v>
      </c>
      <c r="H13344" t="s">
        <v>77</v>
      </c>
      <c r="I13344" t="s">
        <v>78</v>
      </c>
      <c r="J13344" s="7">
        <v>44683</v>
      </c>
      <c r="K13344" s="7">
        <v>45748</v>
      </c>
      <c r="L13344" s="7">
        <v>44806</v>
      </c>
      <c r="M13344" t="s">
        <v>77</v>
      </c>
      <c r="N13344" t="s">
        <v>92</v>
      </c>
      <c r="O13344">
        <v>2026</v>
      </c>
      <c r="P13344" s="2">
        <v>2</v>
      </c>
      <c r="Q13344" t="s">
        <v>80</v>
      </c>
      <c r="R13344" s="8">
        <v>46267</v>
      </c>
      <c r="S13344" s="2">
        <v>1</v>
      </c>
      <c r="T13344" s="2" t="s">
        <v>81</v>
      </c>
    </row>
    <row r="13345" spans="1:20" x14ac:dyDescent="0.25">
      <c r="A13345">
        <v>1120077049</v>
      </c>
      <c r="B13345">
        <v>123410593</v>
      </c>
      <c r="C13345" t="s">
        <v>82</v>
      </c>
      <c r="D13345" t="s">
        <v>75</v>
      </c>
      <c r="E13345" t="s">
        <v>76</v>
      </c>
      <c r="F13345" s="7">
        <v>44676</v>
      </c>
      <c r="G13345" s="7">
        <v>45041</v>
      </c>
      <c r="H13345" t="s">
        <v>77</v>
      </c>
      <c r="I13345" t="s">
        <v>78</v>
      </c>
      <c r="J13345" s="7"/>
      <c r="K13345" s="7">
        <v>44683</v>
      </c>
      <c r="L13345" s="7">
        <v>45041</v>
      </c>
      <c r="M13345" t="s">
        <v>77</v>
      </c>
      <c r="N13345"/>
      <c r="O13345">
        <v>2026</v>
      </c>
      <c r="P13345" s="2">
        <v>2</v>
      </c>
      <c r="Q13345" t="s">
        <v>80</v>
      </c>
      <c r="R13345" s="8">
        <v>46267</v>
      </c>
      <c r="S13345" s="2">
        <v>1</v>
      </c>
      <c r="T13345" s="2" t="s">
        <v>81</v>
      </c>
    </row>
    <row r="13346" spans="1:20" x14ac:dyDescent="0.25">
      <c r="A13346">
        <v>1120077456</v>
      </c>
      <c r="B13346">
        <v>123648050</v>
      </c>
      <c r="C13346" t="s">
        <v>74</v>
      </c>
      <c r="D13346" t="s">
        <v>83</v>
      </c>
      <c r="E13346" t="s">
        <v>76</v>
      </c>
      <c r="F13346" s="7">
        <v>44701</v>
      </c>
      <c r="G13346" s="7">
        <v>44885</v>
      </c>
      <c r="H13346" t="s">
        <v>77</v>
      </c>
      <c r="I13346" t="s">
        <v>84</v>
      </c>
      <c r="J13346" s="7">
        <v>45743</v>
      </c>
      <c r="K13346" s="7">
        <v>44704</v>
      </c>
      <c r="L13346" s="7">
        <v>44885</v>
      </c>
      <c r="M13346" t="s">
        <v>77</v>
      </c>
      <c r="N13346" t="s">
        <v>79</v>
      </c>
      <c r="O13346">
        <v>2026</v>
      </c>
      <c r="P13346" s="2">
        <v>2</v>
      </c>
      <c r="Q13346" t="s">
        <v>80</v>
      </c>
      <c r="R13346" s="8">
        <v>46267</v>
      </c>
      <c r="S13346" s="2">
        <v>1</v>
      </c>
      <c r="T13346" s="2" t="s">
        <v>81</v>
      </c>
    </row>
    <row r="13347" spans="1:20" x14ac:dyDescent="0.25">
      <c r="A13347">
        <v>1120077817</v>
      </c>
      <c r="B13347">
        <v>123859121</v>
      </c>
      <c r="C13347" t="s">
        <v>98</v>
      </c>
      <c r="D13347" t="s">
        <v>83</v>
      </c>
      <c r="E13347" t="s">
        <v>76</v>
      </c>
      <c r="F13347" s="7">
        <v>44728</v>
      </c>
      <c r="G13347" s="7">
        <v>44911</v>
      </c>
      <c r="H13347" t="s">
        <v>77</v>
      </c>
      <c r="I13347" t="s">
        <v>84</v>
      </c>
      <c r="J13347" s="7">
        <v>45455</v>
      </c>
      <c r="K13347" s="7">
        <v>45747</v>
      </c>
      <c r="L13347" s="7">
        <v>44911</v>
      </c>
      <c r="M13347" t="s">
        <v>77</v>
      </c>
      <c r="N13347" t="s">
        <v>79</v>
      </c>
      <c r="O13347">
        <v>2026</v>
      </c>
      <c r="P13347" s="2">
        <v>2</v>
      </c>
      <c r="Q13347" t="s">
        <v>80</v>
      </c>
      <c r="R13347" s="8">
        <v>46267</v>
      </c>
      <c r="S13347" s="2">
        <v>1</v>
      </c>
      <c r="T13347" s="2" t="s">
        <v>81</v>
      </c>
    </row>
    <row r="13348" spans="1:20" x14ac:dyDescent="0.25">
      <c r="A13348">
        <v>1120077818</v>
      </c>
      <c r="B13348">
        <v>123859121</v>
      </c>
      <c r="C13348" t="s">
        <v>98</v>
      </c>
      <c r="D13348" t="s">
        <v>83</v>
      </c>
      <c r="E13348" t="s">
        <v>76</v>
      </c>
      <c r="F13348" s="7">
        <v>44728</v>
      </c>
      <c r="G13348" s="7">
        <v>44911</v>
      </c>
      <c r="H13348" t="s">
        <v>77</v>
      </c>
      <c r="I13348" t="s">
        <v>84</v>
      </c>
      <c r="J13348" s="7">
        <v>45455</v>
      </c>
      <c r="K13348" s="7">
        <v>45463</v>
      </c>
      <c r="L13348" s="7">
        <v>44911</v>
      </c>
      <c r="M13348" t="s">
        <v>77</v>
      </c>
      <c r="N13348" t="s">
        <v>79</v>
      </c>
      <c r="O13348">
        <v>2026</v>
      </c>
      <c r="P13348" s="2">
        <v>2</v>
      </c>
      <c r="Q13348" t="s">
        <v>80</v>
      </c>
      <c r="R13348" s="8">
        <v>46267</v>
      </c>
      <c r="S13348" s="2">
        <v>1</v>
      </c>
      <c r="T13348" s="2" t="s">
        <v>81</v>
      </c>
    </row>
    <row r="13349" spans="1:20" x14ac:dyDescent="0.25">
      <c r="A13349">
        <v>1120077883</v>
      </c>
      <c r="B13349">
        <v>123881419</v>
      </c>
      <c r="C13349" t="s">
        <v>98</v>
      </c>
      <c r="D13349" t="s">
        <v>75</v>
      </c>
      <c r="E13349" t="s">
        <v>76</v>
      </c>
      <c r="F13349" s="7">
        <v>44732</v>
      </c>
      <c r="G13349" s="7">
        <v>46558</v>
      </c>
      <c r="H13349" t="s">
        <v>77</v>
      </c>
      <c r="I13349" t="s">
        <v>78</v>
      </c>
      <c r="J13349" s="7"/>
      <c r="K13349" s="7">
        <v>46042</v>
      </c>
      <c r="L13349" s="7">
        <v>46558</v>
      </c>
      <c r="M13349" t="s">
        <v>77</v>
      </c>
      <c r="N13349"/>
      <c r="O13349">
        <v>2026</v>
      </c>
      <c r="P13349" s="2">
        <v>2</v>
      </c>
      <c r="Q13349" t="s">
        <v>80</v>
      </c>
      <c r="R13349" s="8">
        <v>46267</v>
      </c>
      <c r="S13349" s="2">
        <v>1</v>
      </c>
      <c r="T13349" s="2" t="s">
        <v>81</v>
      </c>
    </row>
    <row r="13350" spans="1:20" x14ac:dyDescent="0.25">
      <c r="A13350">
        <v>1120078320</v>
      </c>
      <c r="B13350">
        <v>124092824</v>
      </c>
      <c r="C13350" t="s">
        <v>93</v>
      </c>
      <c r="D13350" t="s">
        <v>75</v>
      </c>
      <c r="E13350" t="s">
        <v>76</v>
      </c>
      <c r="F13350" s="7">
        <v>44757</v>
      </c>
      <c r="G13350" s="7">
        <v>45122</v>
      </c>
      <c r="H13350" t="s">
        <v>77</v>
      </c>
      <c r="I13350" t="s">
        <v>78</v>
      </c>
      <c r="J13350" s="7"/>
      <c r="K13350" s="7">
        <v>44867</v>
      </c>
      <c r="L13350" s="7">
        <v>45122</v>
      </c>
      <c r="M13350" t="s">
        <v>77</v>
      </c>
      <c r="N13350"/>
      <c r="O13350">
        <v>2026</v>
      </c>
      <c r="P13350" s="2">
        <v>2</v>
      </c>
      <c r="Q13350" t="s">
        <v>80</v>
      </c>
      <c r="R13350" s="8">
        <v>46267</v>
      </c>
      <c r="S13350" s="2">
        <v>1</v>
      </c>
      <c r="T13350" s="2" t="s">
        <v>81</v>
      </c>
    </row>
    <row r="13351" spans="1:20" x14ac:dyDescent="0.25">
      <c r="A13351">
        <v>1120078376</v>
      </c>
      <c r="B13351">
        <v>124109816</v>
      </c>
      <c r="C13351" t="s">
        <v>98</v>
      </c>
      <c r="D13351" t="s">
        <v>88</v>
      </c>
      <c r="E13351" t="s">
        <v>76</v>
      </c>
      <c r="F13351" s="7">
        <v>44760</v>
      </c>
      <c r="G13351" s="7">
        <v>45125</v>
      </c>
      <c r="H13351" t="s">
        <v>77</v>
      </c>
      <c r="I13351" t="s">
        <v>78</v>
      </c>
      <c r="J13351" s="7">
        <v>45491</v>
      </c>
      <c r="K13351" s="7">
        <v>45546</v>
      </c>
      <c r="L13351" s="7">
        <v>45125</v>
      </c>
      <c r="M13351" t="s">
        <v>77</v>
      </c>
      <c r="N13351" t="s">
        <v>79</v>
      </c>
      <c r="O13351">
        <v>2026</v>
      </c>
      <c r="P13351" s="2">
        <v>2</v>
      </c>
      <c r="Q13351" t="s">
        <v>80</v>
      </c>
      <c r="R13351" s="8">
        <v>46267</v>
      </c>
      <c r="S13351" s="2">
        <v>1</v>
      </c>
      <c r="T13351" s="2" t="s">
        <v>81</v>
      </c>
    </row>
    <row r="13352" spans="1:20" x14ac:dyDescent="0.25">
      <c r="A13352">
        <v>1120078471</v>
      </c>
      <c r="B13352">
        <v>124150284</v>
      </c>
      <c r="C13352" t="s">
        <v>90</v>
      </c>
      <c r="D13352" t="s">
        <v>88</v>
      </c>
      <c r="E13352" t="s">
        <v>76</v>
      </c>
      <c r="F13352" s="7">
        <v>44765</v>
      </c>
      <c r="G13352" s="7">
        <v>46591</v>
      </c>
      <c r="H13352" t="s">
        <v>77</v>
      </c>
      <c r="I13352" t="s">
        <v>78</v>
      </c>
      <c r="J13352" s="7">
        <v>45604</v>
      </c>
      <c r="K13352" s="7">
        <v>45791</v>
      </c>
      <c r="L13352" s="7">
        <v>46591</v>
      </c>
      <c r="M13352" t="s">
        <v>77</v>
      </c>
      <c r="N13352" t="s">
        <v>79</v>
      </c>
      <c r="O13352">
        <v>2026</v>
      </c>
      <c r="P13352" s="2">
        <v>2</v>
      </c>
      <c r="Q13352" t="s">
        <v>80</v>
      </c>
      <c r="R13352" s="8">
        <v>46267</v>
      </c>
      <c r="S13352" s="2">
        <v>1</v>
      </c>
      <c r="T13352" s="2" t="s">
        <v>81</v>
      </c>
    </row>
    <row r="13353" spans="1:20" x14ac:dyDescent="0.25">
      <c r="A13353">
        <v>1120080846</v>
      </c>
      <c r="B13353">
        <v>125991740</v>
      </c>
      <c r="C13353" t="s">
        <v>85</v>
      </c>
      <c r="D13353" t="s">
        <v>75</v>
      </c>
      <c r="E13353" t="s">
        <v>76</v>
      </c>
      <c r="F13353" s="7">
        <v>45041</v>
      </c>
      <c r="G13353" s="7">
        <v>45407</v>
      </c>
      <c r="H13353" t="s">
        <v>77</v>
      </c>
      <c r="I13353" t="s">
        <v>78</v>
      </c>
      <c r="J13353" s="7"/>
      <c r="K13353" s="7">
        <v>45042</v>
      </c>
      <c r="L13353" s="7">
        <v>45407</v>
      </c>
      <c r="M13353" t="s">
        <v>77</v>
      </c>
      <c r="N13353"/>
      <c r="O13353">
        <v>2026</v>
      </c>
      <c r="P13353" s="2">
        <v>2</v>
      </c>
      <c r="Q13353" t="s">
        <v>80</v>
      </c>
      <c r="R13353" s="8">
        <v>46267</v>
      </c>
      <c r="S13353" s="2">
        <v>1</v>
      </c>
      <c r="T13353" s="2" t="s">
        <v>81</v>
      </c>
    </row>
    <row r="13354" spans="1:20" x14ac:dyDescent="0.25">
      <c r="A13354">
        <v>1120081061</v>
      </c>
      <c r="B13354">
        <v>126083311</v>
      </c>
      <c r="C13354" t="s">
        <v>82</v>
      </c>
      <c r="D13354" t="s">
        <v>88</v>
      </c>
      <c r="E13354" t="s">
        <v>76</v>
      </c>
      <c r="F13354" s="7">
        <v>45055</v>
      </c>
      <c r="G13354" s="7">
        <v>45421</v>
      </c>
      <c r="H13354" t="s">
        <v>77</v>
      </c>
      <c r="I13354" t="s">
        <v>78</v>
      </c>
      <c r="J13354" s="7">
        <v>45864</v>
      </c>
      <c r="K13354" s="7">
        <v>46118</v>
      </c>
      <c r="L13354" s="7">
        <v>45421</v>
      </c>
      <c r="M13354" t="s">
        <v>77</v>
      </c>
      <c r="N13354" t="s">
        <v>79</v>
      </c>
      <c r="O13354">
        <v>2026</v>
      </c>
      <c r="P13354" s="2">
        <v>2</v>
      </c>
      <c r="Q13354" t="s">
        <v>80</v>
      </c>
      <c r="R13354" s="8">
        <v>46267</v>
      </c>
      <c r="S13354" s="2">
        <v>1</v>
      </c>
      <c r="T13354" s="2" t="s">
        <v>81</v>
      </c>
    </row>
    <row r="13355" spans="1:20" x14ac:dyDescent="0.25">
      <c r="A13355">
        <v>1120081553</v>
      </c>
      <c r="B13355">
        <v>126329584</v>
      </c>
      <c r="C13355" t="s">
        <v>82</v>
      </c>
      <c r="D13355" t="s">
        <v>83</v>
      </c>
      <c r="E13355" t="s">
        <v>76</v>
      </c>
      <c r="F13355" s="7">
        <v>45086</v>
      </c>
      <c r="G13355" s="7">
        <v>45269</v>
      </c>
      <c r="H13355" t="s">
        <v>77</v>
      </c>
      <c r="I13355" t="s">
        <v>84</v>
      </c>
      <c r="J13355" s="7">
        <v>45709</v>
      </c>
      <c r="K13355" s="7">
        <v>45631</v>
      </c>
      <c r="L13355" s="7">
        <v>45269</v>
      </c>
      <c r="M13355" t="s">
        <v>77</v>
      </c>
      <c r="N13355" t="s">
        <v>79</v>
      </c>
      <c r="O13355">
        <v>2026</v>
      </c>
      <c r="P13355" s="2">
        <v>2</v>
      </c>
      <c r="Q13355" t="s">
        <v>80</v>
      </c>
      <c r="R13355" s="8">
        <v>46267</v>
      </c>
      <c r="S13355" s="2">
        <v>1</v>
      </c>
      <c r="T13355" s="2" t="s">
        <v>81</v>
      </c>
    </row>
    <row r="13356" spans="1:20" x14ac:dyDescent="0.25">
      <c r="A13356">
        <v>1120081554</v>
      </c>
      <c r="B13356">
        <v>126329584</v>
      </c>
      <c r="C13356" t="s">
        <v>82</v>
      </c>
      <c r="D13356" t="s">
        <v>83</v>
      </c>
      <c r="E13356" t="s">
        <v>76</v>
      </c>
      <c r="F13356" s="7">
        <v>45086</v>
      </c>
      <c r="G13356" s="7">
        <v>45269</v>
      </c>
      <c r="H13356" t="s">
        <v>77</v>
      </c>
      <c r="I13356" t="s">
        <v>84</v>
      </c>
      <c r="J13356" s="7">
        <v>45709</v>
      </c>
      <c r="K13356" s="7">
        <v>46129</v>
      </c>
      <c r="L13356" s="7">
        <v>45269</v>
      </c>
      <c r="M13356" t="s">
        <v>77</v>
      </c>
      <c r="N13356" t="s">
        <v>79</v>
      </c>
      <c r="O13356">
        <v>2026</v>
      </c>
      <c r="P13356" s="2">
        <v>2</v>
      </c>
      <c r="Q13356" t="s">
        <v>80</v>
      </c>
      <c r="R13356" s="8">
        <v>46267</v>
      </c>
      <c r="S13356" s="2">
        <v>1</v>
      </c>
      <c r="T13356" s="2" t="s">
        <v>81</v>
      </c>
    </row>
    <row r="13357" spans="1:20" x14ac:dyDescent="0.25">
      <c r="A13357">
        <v>1120081658</v>
      </c>
      <c r="B13357">
        <v>126390624</v>
      </c>
      <c r="C13357" t="s">
        <v>74</v>
      </c>
      <c r="D13357" t="s">
        <v>88</v>
      </c>
      <c r="E13357" t="s">
        <v>76</v>
      </c>
      <c r="F13357" s="7">
        <v>45093</v>
      </c>
      <c r="G13357" s="7">
        <v>45459</v>
      </c>
      <c r="H13357" t="s">
        <v>77</v>
      </c>
      <c r="I13357" t="s">
        <v>84</v>
      </c>
      <c r="J13357" s="7">
        <v>45737</v>
      </c>
      <c r="K13357" s="7">
        <v>45446</v>
      </c>
      <c r="L13357" s="7">
        <v>45459</v>
      </c>
      <c r="M13357" t="s">
        <v>77</v>
      </c>
      <c r="N13357" t="s">
        <v>79</v>
      </c>
      <c r="O13357">
        <v>2026</v>
      </c>
      <c r="P13357" s="2">
        <v>2</v>
      </c>
      <c r="Q13357" t="s">
        <v>80</v>
      </c>
      <c r="R13357" s="8">
        <v>46267</v>
      </c>
      <c r="S13357" s="2">
        <v>1</v>
      </c>
      <c r="T13357" s="2" t="s">
        <v>81</v>
      </c>
    </row>
    <row r="13358" spans="1:20" x14ac:dyDescent="0.25">
      <c r="A13358">
        <v>1120081670</v>
      </c>
      <c r="B13358">
        <v>126395181</v>
      </c>
      <c r="C13358" t="s">
        <v>74</v>
      </c>
      <c r="D13358" t="s">
        <v>83</v>
      </c>
      <c r="E13358" t="s">
        <v>76</v>
      </c>
      <c r="F13358" s="7">
        <v>45094</v>
      </c>
      <c r="G13358" s="7">
        <v>45277</v>
      </c>
      <c r="H13358" t="s">
        <v>77</v>
      </c>
      <c r="I13358" t="s">
        <v>78</v>
      </c>
      <c r="J13358" s="7">
        <v>45437</v>
      </c>
      <c r="K13358" s="7">
        <v>45747</v>
      </c>
      <c r="L13358" s="7">
        <v>45277</v>
      </c>
      <c r="M13358" t="s">
        <v>77</v>
      </c>
      <c r="N13358" t="s">
        <v>79</v>
      </c>
      <c r="O13358">
        <v>2026</v>
      </c>
      <c r="P13358" s="2">
        <v>2</v>
      </c>
      <c r="Q13358" t="s">
        <v>80</v>
      </c>
      <c r="R13358" s="8">
        <v>46267</v>
      </c>
      <c r="S13358" s="2">
        <v>1</v>
      </c>
      <c r="T13358" s="2" t="s">
        <v>81</v>
      </c>
    </row>
    <row r="13359" spans="1:20" x14ac:dyDescent="0.25">
      <c r="A13359">
        <v>1120081872</v>
      </c>
      <c r="B13359">
        <v>126481175</v>
      </c>
      <c r="C13359" t="s">
        <v>82</v>
      </c>
      <c r="D13359" t="s">
        <v>88</v>
      </c>
      <c r="E13359" t="s">
        <v>76</v>
      </c>
      <c r="F13359" s="7">
        <v>45106</v>
      </c>
      <c r="G13359" s="7">
        <v>45472</v>
      </c>
      <c r="H13359" t="s">
        <v>77</v>
      </c>
      <c r="I13359" t="s">
        <v>78</v>
      </c>
      <c r="J13359" s="7">
        <v>45812</v>
      </c>
      <c r="K13359" s="7">
        <v>45747</v>
      </c>
      <c r="L13359" s="7">
        <v>45472</v>
      </c>
      <c r="M13359" t="s">
        <v>77</v>
      </c>
      <c r="N13359" t="s">
        <v>79</v>
      </c>
      <c r="O13359">
        <v>2026</v>
      </c>
      <c r="P13359" s="2">
        <v>2</v>
      </c>
      <c r="Q13359" t="s">
        <v>80</v>
      </c>
      <c r="R13359" s="8">
        <v>46267</v>
      </c>
      <c r="S13359" s="2">
        <v>1</v>
      </c>
      <c r="T13359" s="2" t="s">
        <v>81</v>
      </c>
    </row>
    <row r="13360" spans="1:20" x14ac:dyDescent="0.25">
      <c r="A13360">
        <v>1120082768</v>
      </c>
      <c r="B13360">
        <v>126840915</v>
      </c>
      <c r="C13360" t="s">
        <v>82</v>
      </c>
      <c r="D13360" t="s">
        <v>88</v>
      </c>
      <c r="E13360" t="s">
        <v>76</v>
      </c>
      <c r="F13360" s="7">
        <v>45154</v>
      </c>
      <c r="G13360" s="7">
        <v>45520</v>
      </c>
      <c r="H13360" t="s">
        <v>77</v>
      </c>
      <c r="I13360" t="s">
        <v>78</v>
      </c>
      <c r="J13360" s="7">
        <v>46085</v>
      </c>
      <c r="K13360" s="7">
        <v>45904</v>
      </c>
      <c r="L13360" s="7">
        <v>45520</v>
      </c>
      <c r="M13360" t="s">
        <v>77</v>
      </c>
      <c r="N13360" t="s">
        <v>79</v>
      </c>
      <c r="O13360">
        <v>2026</v>
      </c>
      <c r="P13360" s="2">
        <v>2</v>
      </c>
      <c r="Q13360" t="s">
        <v>80</v>
      </c>
      <c r="R13360" s="8">
        <v>46267</v>
      </c>
      <c r="S13360" s="2">
        <v>1</v>
      </c>
      <c r="T13360" s="2" t="s">
        <v>81</v>
      </c>
    </row>
    <row r="13361" spans="1:20" x14ac:dyDescent="0.25">
      <c r="A13361">
        <v>1120083664</v>
      </c>
      <c r="B13361">
        <v>127185761</v>
      </c>
      <c r="C13361" t="s">
        <v>97</v>
      </c>
      <c r="D13361" t="s">
        <v>88</v>
      </c>
      <c r="E13361" t="s">
        <v>76</v>
      </c>
      <c r="F13361" s="7">
        <v>45202</v>
      </c>
      <c r="G13361" s="7">
        <v>45568</v>
      </c>
      <c r="H13361" t="s">
        <v>77</v>
      </c>
      <c r="I13361" t="s">
        <v>78</v>
      </c>
      <c r="J13361" s="7">
        <v>45562</v>
      </c>
      <c r="K13361" s="7">
        <v>45623</v>
      </c>
      <c r="L13361" s="7">
        <v>45568</v>
      </c>
      <c r="M13361" t="s">
        <v>77</v>
      </c>
      <c r="N13361" t="s">
        <v>79</v>
      </c>
      <c r="O13361">
        <v>2026</v>
      </c>
      <c r="P13361" s="2">
        <v>2</v>
      </c>
      <c r="Q13361" t="s">
        <v>80</v>
      </c>
      <c r="R13361" s="8">
        <v>46267</v>
      </c>
      <c r="S13361" s="2">
        <v>1</v>
      </c>
      <c r="T13361" s="2" t="s">
        <v>81</v>
      </c>
    </row>
    <row r="13362" spans="1:20" x14ac:dyDescent="0.25">
      <c r="A13362">
        <v>1120084028</v>
      </c>
      <c r="B13362">
        <v>127306977</v>
      </c>
      <c r="C13362" t="s">
        <v>85</v>
      </c>
      <c r="D13362" t="s">
        <v>88</v>
      </c>
      <c r="E13362" t="s">
        <v>76</v>
      </c>
      <c r="F13362" s="7">
        <v>45218</v>
      </c>
      <c r="G13362" s="7">
        <v>45584</v>
      </c>
      <c r="H13362" t="s">
        <v>77</v>
      </c>
      <c r="I13362" t="s">
        <v>78</v>
      </c>
      <c r="J13362" s="7">
        <v>46080</v>
      </c>
      <c r="K13362" s="7">
        <v>45219</v>
      </c>
      <c r="L13362" s="7">
        <v>45584</v>
      </c>
      <c r="M13362" t="s">
        <v>77</v>
      </c>
      <c r="N13362" t="s">
        <v>79</v>
      </c>
      <c r="O13362">
        <v>2026</v>
      </c>
      <c r="P13362" s="2">
        <v>2</v>
      </c>
      <c r="Q13362" t="s">
        <v>80</v>
      </c>
      <c r="R13362" s="8">
        <v>46267</v>
      </c>
      <c r="S13362" s="2">
        <v>1</v>
      </c>
      <c r="T13362" s="2" t="s">
        <v>81</v>
      </c>
    </row>
    <row r="13363" spans="1:20" x14ac:dyDescent="0.25">
      <c r="A13363">
        <v>1120084293</v>
      </c>
      <c r="B13363">
        <v>127380215</v>
      </c>
      <c r="C13363" t="s">
        <v>85</v>
      </c>
      <c r="D13363" t="s">
        <v>88</v>
      </c>
      <c r="E13363" t="s">
        <v>76</v>
      </c>
      <c r="F13363" s="7">
        <v>45229</v>
      </c>
      <c r="G13363" s="7">
        <v>45595</v>
      </c>
      <c r="H13363" t="s">
        <v>77</v>
      </c>
      <c r="I13363" t="s">
        <v>78</v>
      </c>
      <c r="J13363" s="7"/>
      <c r="K13363" s="7">
        <v>46105</v>
      </c>
      <c r="L13363" s="7">
        <v>45595</v>
      </c>
      <c r="M13363" t="s">
        <v>77</v>
      </c>
      <c r="N13363"/>
      <c r="O13363">
        <v>2026</v>
      </c>
      <c r="P13363" s="2">
        <v>2</v>
      </c>
      <c r="Q13363" t="s">
        <v>80</v>
      </c>
      <c r="R13363" s="8">
        <v>46267</v>
      </c>
      <c r="S13363" s="2">
        <v>1</v>
      </c>
      <c r="T13363" s="2" t="s">
        <v>81</v>
      </c>
    </row>
    <row r="13364" spans="1:20" x14ac:dyDescent="0.25">
      <c r="A13364">
        <v>1120084854</v>
      </c>
      <c r="B13364">
        <v>128356917</v>
      </c>
      <c r="C13364" t="s">
        <v>93</v>
      </c>
      <c r="D13364" t="s">
        <v>88</v>
      </c>
      <c r="E13364" t="s">
        <v>76</v>
      </c>
      <c r="F13364" s="7">
        <v>45376</v>
      </c>
      <c r="G13364" s="7">
        <v>46471</v>
      </c>
      <c r="H13364" t="s">
        <v>86</v>
      </c>
      <c r="I13364" t="s">
        <v>87</v>
      </c>
      <c r="J13364" s="7">
        <v>45592</v>
      </c>
      <c r="K13364" s="7">
        <v>45747</v>
      </c>
      <c r="L13364" s="7">
        <v>46471</v>
      </c>
      <c r="M13364" t="s">
        <v>86</v>
      </c>
      <c r="N13364" t="s">
        <v>79</v>
      </c>
      <c r="O13364">
        <v>2026</v>
      </c>
      <c r="P13364" s="2">
        <v>2</v>
      </c>
      <c r="Q13364" t="s">
        <v>80</v>
      </c>
      <c r="R13364" s="8">
        <v>46267</v>
      </c>
      <c r="S13364" s="2">
        <v>1</v>
      </c>
      <c r="T13364" s="2" t="s">
        <v>81</v>
      </c>
    </row>
    <row r="13365" spans="1:20" x14ac:dyDescent="0.25">
      <c r="A13365">
        <v>1120084905</v>
      </c>
      <c r="B13365">
        <v>128401464</v>
      </c>
      <c r="C13365" t="s">
        <v>74</v>
      </c>
      <c r="D13365" t="s">
        <v>83</v>
      </c>
      <c r="E13365" t="s">
        <v>76</v>
      </c>
      <c r="F13365" s="7">
        <v>45378</v>
      </c>
      <c r="G13365" s="7">
        <v>45562</v>
      </c>
      <c r="H13365" t="s">
        <v>77</v>
      </c>
      <c r="I13365" t="s">
        <v>84</v>
      </c>
      <c r="J13365" s="7"/>
      <c r="K13365" s="7">
        <v>46168</v>
      </c>
      <c r="L13365" s="7">
        <v>45562</v>
      </c>
      <c r="M13365" t="s">
        <v>77</v>
      </c>
      <c r="N13365"/>
      <c r="O13365">
        <v>2026</v>
      </c>
      <c r="P13365" s="2">
        <v>2</v>
      </c>
      <c r="Q13365" t="s">
        <v>80</v>
      </c>
      <c r="R13365" s="8">
        <v>46267</v>
      </c>
      <c r="S13365" s="2">
        <v>1</v>
      </c>
      <c r="T13365" s="2" t="s">
        <v>81</v>
      </c>
    </row>
    <row r="13366" spans="1:20" x14ac:dyDescent="0.25">
      <c r="A13366">
        <v>1120085195</v>
      </c>
      <c r="B13366">
        <v>128724670</v>
      </c>
      <c r="C13366" t="s">
        <v>96</v>
      </c>
      <c r="D13366" t="s">
        <v>83</v>
      </c>
      <c r="E13366" t="s">
        <v>76</v>
      </c>
      <c r="F13366" s="7">
        <v>45419</v>
      </c>
      <c r="G13366" s="7">
        <v>45603</v>
      </c>
      <c r="H13366" t="s">
        <v>77</v>
      </c>
      <c r="I13366" t="s">
        <v>84</v>
      </c>
      <c r="J13366" s="7"/>
      <c r="K13366" s="7">
        <v>45421</v>
      </c>
      <c r="L13366" s="7">
        <v>45603</v>
      </c>
      <c r="M13366" t="s">
        <v>77</v>
      </c>
      <c r="N13366"/>
      <c r="O13366">
        <v>2026</v>
      </c>
      <c r="P13366" s="2">
        <v>2</v>
      </c>
      <c r="Q13366" t="s">
        <v>80</v>
      </c>
      <c r="R13366" s="8">
        <v>46267</v>
      </c>
      <c r="S13366" s="2">
        <v>1</v>
      </c>
      <c r="T13366" s="2" t="s">
        <v>81</v>
      </c>
    </row>
    <row r="13367" spans="1:20" x14ac:dyDescent="0.25">
      <c r="A13367">
        <v>1120085257</v>
      </c>
      <c r="B13367">
        <v>128778484</v>
      </c>
      <c r="C13367" t="s">
        <v>85</v>
      </c>
      <c r="D13367" t="s">
        <v>75</v>
      </c>
      <c r="E13367" t="s">
        <v>76</v>
      </c>
      <c r="F13367" s="7">
        <v>45386</v>
      </c>
      <c r="G13367" s="7">
        <v>47212</v>
      </c>
      <c r="H13367" t="s">
        <v>77</v>
      </c>
      <c r="I13367" t="s">
        <v>78</v>
      </c>
      <c r="J13367" s="7">
        <v>45680</v>
      </c>
      <c r="K13367" s="7">
        <v>46120</v>
      </c>
      <c r="L13367" s="7">
        <v>47212</v>
      </c>
      <c r="M13367" t="s">
        <v>77</v>
      </c>
      <c r="N13367" t="s">
        <v>79</v>
      </c>
      <c r="O13367">
        <v>2026</v>
      </c>
      <c r="P13367" s="2">
        <v>2</v>
      </c>
      <c r="Q13367" t="s">
        <v>80</v>
      </c>
      <c r="R13367" s="8">
        <v>46267</v>
      </c>
      <c r="S13367" s="2">
        <v>1</v>
      </c>
      <c r="T13367" s="2" t="s">
        <v>81</v>
      </c>
    </row>
    <row r="13368" spans="1:20" x14ac:dyDescent="0.25">
      <c r="A13368">
        <v>1120085288</v>
      </c>
      <c r="B13368">
        <v>128815009</v>
      </c>
      <c r="C13368" t="s">
        <v>93</v>
      </c>
      <c r="D13368" t="s">
        <v>88</v>
      </c>
      <c r="E13368" t="s">
        <v>76</v>
      </c>
      <c r="F13368" s="7">
        <v>45432</v>
      </c>
      <c r="G13368" s="7">
        <v>47258</v>
      </c>
      <c r="H13368" t="s">
        <v>86</v>
      </c>
      <c r="I13368" t="s">
        <v>87</v>
      </c>
      <c r="J13368" s="7">
        <v>45592</v>
      </c>
      <c r="K13368" s="7">
        <v>45747</v>
      </c>
      <c r="L13368" s="7">
        <v>47258</v>
      </c>
      <c r="M13368" t="s">
        <v>86</v>
      </c>
      <c r="N13368" t="s">
        <v>79</v>
      </c>
      <c r="O13368">
        <v>2026</v>
      </c>
      <c r="P13368" s="2">
        <v>2</v>
      </c>
      <c r="Q13368" t="s">
        <v>80</v>
      </c>
      <c r="R13368" s="8">
        <v>46267</v>
      </c>
      <c r="S13368" s="2">
        <v>1</v>
      </c>
      <c r="T13368" s="2" t="s">
        <v>81</v>
      </c>
    </row>
    <row r="13369" spans="1:20" x14ac:dyDescent="0.25">
      <c r="A13369">
        <v>1120085486</v>
      </c>
      <c r="B13369">
        <v>129068808</v>
      </c>
      <c r="C13369" t="s">
        <v>82</v>
      </c>
      <c r="D13369" t="s">
        <v>88</v>
      </c>
      <c r="E13369" t="s">
        <v>76</v>
      </c>
      <c r="F13369" s="7">
        <v>45455</v>
      </c>
      <c r="G13369" s="7">
        <v>45820</v>
      </c>
      <c r="H13369" t="s">
        <v>77</v>
      </c>
      <c r="I13369" t="s">
        <v>78</v>
      </c>
      <c r="J13369" s="7">
        <v>46202</v>
      </c>
      <c r="K13369" s="7">
        <v>45747</v>
      </c>
      <c r="L13369" s="7">
        <v>45820</v>
      </c>
      <c r="M13369" t="s">
        <v>77</v>
      </c>
      <c r="N13369" t="s">
        <v>79</v>
      </c>
      <c r="O13369">
        <v>2026</v>
      </c>
      <c r="P13369" s="2">
        <v>2</v>
      </c>
      <c r="Q13369" t="s">
        <v>80</v>
      </c>
      <c r="R13369" s="8">
        <v>46267</v>
      </c>
      <c r="S13369" s="2">
        <v>1</v>
      </c>
      <c r="T13369" s="2" t="s">
        <v>81</v>
      </c>
    </row>
    <row r="13370" spans="1:20" x14ac:dyDescent="0.25">
      <c r="A13370">
        <v>1120085582</v>
      </c>
      <c r="B13370">
        <v>129113968</v>
      </c>
      <c r="C13370" t="s">
        <v>93</v>
      </c>
      <c r="D13370" t="s">
        <v>83</v>
      </c>
      <c r="E13370" t="s">
        <v>76</v>
      </c>
      <c r="F13370" s="7">
        <v>45464</v>
      </c>
      <c r="G13370" s="7">
        <v>45647</v>
      </c>
      <c r="H13370" t="s">
        <v>77</v>
      </c>
      <c r="I13370" t="s">
        <v>78</v>
      </c>
      <c r="J13370" s="7"/>
      <c r="K13370" s="7">
        <v>45747</v>
      </c>
      <c r="L13370" s="7">
        <v>45647</v>
      </c>
      <c r="M13370" t="s">
        <v>77</v>
      </c>
      <c r="N13370"/>
      <c r="O13370">
        <v>2026</v>
      </c>
      <c r="P13370" s="2">
        <v>2</v>
      </c>
      <c r="Q13370" t="s">
        <v>80</v>
      </c>
      <c r="R13370" s="8">
        <v>46267</v>
      </c>
      <c r="S13370" s="2">
        <v>1</v>
      </c>
      <c r="T13370" s="2" t="s">
        <v>81</v>
      </c>
    </row>
    <row r="13371" spans="1:20" x14ac:dyDescent="0.25">
      <c r="A13371">
        <v>1120085615</v>
      </c>
      <c r="B13371">
        <v>129136403</v>
      </c>
      <c r="C13371" t="s">
        <v>94</v>
      </c>
      <c r="D13371" t="s">
        <v>88</v>
      </c>
      <c r="E13371" t="s">
        <v>76</v>
      </c>
      <c r="F13371" s="7">
        <v>45468</v>
      </c>
      <c r="G13371" s="7">
        <v>45833</v>
      </c>
      <c r="H13371" t="s">
        <v>77</v>
      </c>
      <c r="I13371" t="s">
        <v>84</v>
      </c>
      <c r="J13371" s="7">
        <v>45740</v>
      </c>
      <c r="K13371" s="7">
        <v>45667</v>
      </c>
      <c r="L13371" s="7">
        <v>45833</v>
      </c>
      <c r="M13371" t="s">
        <v>77</v>
      </c>
      <c r="N13371" t="s">
        <v>79</v>
      </c>
      <c r="O13371">
        <v>2026</v>
      </c>
      <c r="P13371" s="2">
        <v>2</v>
      </c>
      <c r="Q13371" t="s">
        <v>80</v>
      </c>
      <c r="R13371" s="8">
        <v>46267</v>
      </c>
      <c r="S13371" s="2">
        <v>1</v>
      </c>
      <c r="T13371" s="2" t="s">
        <v>81</v>
      </c>
    </row>
    <row r="13372" spans="1:20" x14ac:dyDescent="0.25">
      <c r="A13372">
        <v>1120086230</v>
      </c>
      <c r="B13372">
        <v>129439339</v>
      </c>
      <c r="C13372" t="s">
        <v>93</v>
      </c>
      <c r="D13372" t="s">
        <v>88</v>
      </c>
      <c r="E13372" t="s">
        <v>76</v>
      </c>
      <c r="F13372" s="7">
        <v>45527</v>
      </c>
      <c r="G13372" s="7">
        <v>45892</v>
      </c>
      <c r="H13372" t="s">
        <v>77</v>
      </c>
      <c r="I13372" t="s">
        <v>78</v>
      </c>
      <c r="J13372" s="7"/>
      <c r="K13372" s="7">
        <v>46003</v>
      </c>
      <c r="L13372" s="7">
        <v>45892</v>
      </c>
      <c r="M13372" t="s">
        <v>77</v>
      </c>
      <c r="N13372"/>
      <c r="O13372">
        <v>2026</v>
      </c>
      <c r="P13372" s="2">
        <v>2</v>
      </c>
      <c r="Q13372" t="s">
        <v>80</v>
      </c>
      <c r="R13372" s="8">
        <v>46267</v>
      </c>
      <c r="S13372" s="2">
        <v>1</v>
      </c>
      <c r="T13372" s="2" t="s">
        <v>81</v>
      </c>
    </row>
    <row r="13373" spans="1:20" x14ac:dyDescent="0.25">
      <c r="A13373">
        <v>1120086706</v>
      </c>
      <c r="B13373">
        <v>129600830</v>
      </c>
      <c r="C13373" t="s">
        <v>82</v>
      </c>
      <c r="D13373" t="s">
        <v>88</v>
      </c>
      <c r="E13373" t="s">
        <v>76</v>
      </c>
      <c r="F13373" s="7">
        <v>45561</v>
      </c>
      <c r="G13373" s="7">
        <v>45926</v>
      </c>
      <c r="H13373" t="s">
        <v>77</v>
      </c>
      <c r="I13373" t="s">
        <v>78</v>
      </c>
      <c r="J13373" s="7"/>
      <c r="K13373" s="7">
        <v>45747</v>
      </c>
      <c r="L13373" s="7">
        <v>45926</v>
      </c>
      <c r="M13373" t="s">
        <v>77</v>
      </c>
      <c r="N13373"/>
      <c r="O13373">
        <v>2026</v>
      </c>
      <c r="P13373" s="2">
        <v>2</v>
      </c>
      <c r="Q13373" t="s">
        <v>80</v>
      </c>
      <c r="R13373" s="8">
        <v>46267</v>
      </c>
      <c r="S13373" s="2">
        <v>1</v>
      </c>
      <c r="T13373" s="2" t="s">
        <v>81</v>
      </c>
    </row>
    <row r="13374" spans="1:20" x14ac:dyDescent="0.25">
      <c r="A13374">
        <v>1120086818</v>
      </c>
      <c r="B13374">
        <v>129642975</v>
      </c>
      <c r="C13374" t="s">
        <v>85</v>
      </c>
      <c r="D13374" t="s">
        <v>88</v>
      </c>
      <c r="E13374" t="s">
        <v>76</v>
      </c>
      <c r="F13374" s="7">
        <v>45568</v>
      </c>
      <c r="G13374" s="7">
        <v>47394</v>
      </c>
      <c r="H13374" t="s">
        <v>77</v>
      </c>
      <c r="I13374" t="s">
        <v>78</v>
      </c>
      <c r="J13374" s="7"/>
      <c r="K13374" s="7">
        <v>45580</v>
      </c>
      <c r="L13374" s="7">
        <v>47394</v>
      </c>
      <c r="M13374" t="s">
        <v>77</v>
      </c>
      <c r="N13374"/>
      <c r="O13374">
        <v>2026</v>
      </c>
      <c r="P13374" s="2">
        <v>2</v>
      </c>
      <c r="Q13374" t="s">
        <v>80</v>
      </c>
      <c r="R13374" s="8">
        <v>46267</v>
      </c>
      <c r="S13374" s="2">
        <v>1</v>
      </c>
      <c r="T13374" s="2" t="s">
        <v>81</v>
      </c>
    </row>
    <row r="13375" spans="1:20" x14ac:dyDescent="0.25">
      <c r="A13375">
        <v>1120087407</v>
      </c>
      <c r="B13375">
        <v>129804233</v>
      </c>
      <c r="C13375" t="s">
        <v>82</v>
      </c>
      <c r="D13375" t="s">
        <v>75</v>
      </c>
      <c r="E13375" t="s">
        <v>76</v>
      </c>
      <c r="F13375" s="7">
        <v>45608</v>
      </c>
      <c r="G13375" s="7">
        <v>46688</v>
      </c>
      <c r="H13375" t="s">
        <v>77</v>
      </c>
      <c r="I13375" t="s">
        <v>78</v>
      </c>
      <c r="J13375" s="7"/>
      <c r="K13375" s="7">
        <v>45622</v>
      </c>
      <c r="L13375" s="7">
        <v>46688</v>
      </c>
      <c r="M13375" t="s">
        <v>77</v>
      </c>
      <c r="N13375"/>
      <c r="O13375">
        <v>2026</v>
      </c>
      <c r="P13375" s="2">
        <v>2</v>
      </c>
      <c r="Q13375" t="s">
        <v>80</v>
      </c>
      <c r="R13375" s="8">
        <v>46267</v>
      </c>
      <c r="S13375" s="2">
        <v>1</v>
      </c>
      <c r="T13375" s="2" t="s">
        <v>81</v>
      </c>
    </row>
    <row r="13376" spans="1:20" x14ac:dyDescent="0.25">
      <c r="A13376">
        <v>1120087548</v>
      </c>
      <c r="B13376">
        <v>129859078</v>
      </c>
      <c r="C13376" t="s">
        <v>82</v>
      </c>
      <c r="D13376" t="s">
        <v>75</v>
      </c>
      <c r="E13376" t="s">
        <v>76</v>
      </c>
      <c r="F13376" s="7">
        <v>45621</v>
      </c>
      <c r="G13376" s="7">
        <v>45801</v>
      </c>
      <c r="H13376" t="s">
        <v>77</v>
      </c>
      <c r="I13376" t="s">
        <v>78</v>
      </c>
      <c r="J13376" s="7">
        <v>45826</v>
      </c>
      <c r="K13376" s="7">
        <v>45829</v>
      </c>
      <c r="L13376" s="7">
        <v>45801</v>
      </c>
      <c r="M13376" t="s">
        <v>77</v>
      </c>
      <c r="N13376" t="s">
        <v>92</v>
      </c>
      <c r="O13376">
        <v>2026</v>
      </c>
      <c r="P13376" s="2">
        <v>2</v>
      </c>
      <c r="Q13376" t="s">
        <v>80</v>
      </c>
      <c r="R13376" s="8">
        <v>46267</v>
      </c>
      <c r="S13376" s="2">
        <v>1</v>
      </c>
      <c r="T13376" s="2" t="s">
        <v>81</v>
      </c>
    </row>
    <row r="13377" spans="1:20" x14ac:dyDescent="0.25">
      <c r="A13377">
        <v>1120091381</v>
      </c>
      <c r="B13377">
        <v>110577145</v>
      </c>
      <c r="C13377" t="s">
        <v>74</v>
      </c>
      <c r="D13377" t="s">
        <v>75</v>
      </c>
      <c r="E13377" t="s">
        <v>76</v>
      </c>
      <c r="F13377" s="7">
        <v>42227</v>
      </c>
      <c r="G13377" s="7">
        <v>44054</v>
      </c>
      <c r="H13377" t="s">
        <v>86</v>
      </c>
      <c r="I13377" t="s">
        <v>87</v>
      </c>
      <c r="J13377" s="7">
        <v>45682</v>
      </c>
      <c r="K13377" s="7">
        <v>43972</v>
      </c>
      <c r="L13377" s="7">
        <v>44054</v>
      </c>
      <c r="M13377" t="s">
        <v>86</v>
      </c>
      <c r="N13377" t="s">
        <v>79</v>
      </c>
      <c r="O13377">
        <v>2026</v>
      </c>
      <c r="P13377" s="2">
        <v>2</v>
      </c>
      <c r="Q13377" t="s">
        <v>80</v>
      </c>
      <c r="R13377" s="8">
        <v>46267</v>
      </c>
      <c r="S13377" s="2">
        <v>1</v>
      </c>
      <c r="T13377" s="2" t="s">
        <v>81</v>
      </c>
    </row>
    <row r="13378" spans="1:20" x14ac:dyDescent="0.25">
      <c r="A13378">
        <v>1120091881</v>
      </c>
      <c r="B13378">
        <v>112399515</v>
      </c>
      <c r="C13378" t="s">
        <v>91</v>
      </c>
      <c r="D13378" t="s">
        <v>88</v>
      </c>
      <c r="E13378" t="s">
        <v>76</v>
      </c>
      <c r="F13378" s="7">
        <v>42684</v>
      </c>
      <c r="G13378" s="7">
        <v>44429</v>
      </c>
      <c r="H13378" t="s">
        <v>77</v>
      </c>
      <c r="I13378" t="s">
        <v>89</v>
      </c>
      <c r="J13378" s="7">
        <v>45972</v>
      </c>
      <c r="K13378" s="7">
        <v>45642</v>
      </c>
      <c r="L13378" s="7">
        <v>44429</v>
      </c>
      <c r="M13378" t="s">
        <v>77</v>
      </c>
      <c r="N13378" t="s">
        <v>79</v>
      </c>
      <c r="O13378">
        <v>2026</v>
      </c>
      <c r="P13378" s="2">
        <v>2</v>
      </c>
      <c r="Q13378" t="s">
        <v>80</v>
      </c>
      <c r="R13378" s="8">
        <v>46267</v>
      </c>
      <c r="S13378" s="2">
        <v>1</v>
      </c>
      <c r="T13378" s="2" t="s">
        <v>81</v>
      </c>
    </row>
    <row r="13379" spans="1:20" x14ac:dyDescent="0.25">
      <c r="A13379">
        <v>1120092087</v>
      </c>
      <c r="B13379">
        <v>113022957</v>
      </c>
      <c r="C13379" t="s">
        <v>85</v>
      </c>
      <c r="D13379" t="s">
        <v>75</v>
      </c>
      <c r="E13379" t="s">
        <v>76</v>
      </c>
      <c r="F13379" s="7">
        <v>42905</v>
      </c>
      <c r="G13379" s="7">
        <v>44731</v>
      </c>
      <c r="H13379" t="s">
        <v>77</v>
      </c>
      <c r="I13379" t="s">
        <v>78</v>
      </c>
      <c r="J13379" s="7">
        <v>46197</v>
      </c>
      <c r="K13379" s="7">
        <v>44330</v>
      </c>
      <c r="L13379" s="7">
        <v>44731</v>
      </c>
      <c r="M13379" t="s">
        <v>77</v>
      </c>
      <c r="N13379" t="s">
        <v>79</v>
      </c>
      <c r="O13379">
        <v>2026</v>
      </c>
      <c r="P13379" s="2">
        <v>2</v>
      </c>
      <c r="Q13379" t="s">
        <v>80</v>
      </c>
      <c r="R13379" s="8">
        <v>46267</v>
      </c>
      <c r="S13379" s="2">
        <v>1</v>
      </c>
      <c r="T13379" s="2" t="s">
        <v>81</v>
      </c>
    </row>
    <row r="13380" spans="1:20" x14ac:dyDescent="0.25">
      <c r="A13380">
        <v>1120092174</v>
      </c>
      <c r="B13380">
        <v>113203232</v>
      </c>
      <c r="C13380" t="s">
        <v>82</v>
      </c>
      <c r="D13380" t="s">
        <v>83</v>
      </c>
      <c r="E13380" t="s">
        <v>76</v>
      </c>
      <c r="F13380" s="7">
        <v>42977</v>
      </c>
      <c r="G13380" s="7">
        <v>44803</v>
      </c>
      <c r="H13380" t="s">
        <v>77</v>
      </c>
      <c r="I13380" t="s">
        <v>78</v>
      </c>
      <c r="J13380" s="7">
        <v>45553</v>
      </c>
      <c r="K13380" s="7">
        <v>43667</v>
      </c>
      <c r="L13380" s="7">
        <v>44803</v>
      </c>
      <c r="M13380" t="s">
        <v>77</v>
      </c>
      <c r="N13380" t="s">
        <v>79</v>
      </c>
      <c r="O13380">
        <v>2026</v>
      </c>
      <c r="P13380" s="2">
        <v>2</v>
      </c>
      <c r="Q13380" t="s">
        <v>80</v>
      </c>
      <c r="R13380" s="8">
        <v>46267</v>
      </c>
      <c r="S13380" s="2">
        <v>1</v>
      </c>
      <c r="T13380" s="2" t="s">
        <v>81</v>
      </c>
    </row>
    <row r="13381" spans="1:20" x14ac:dyDescent="0.25">
      <c r="A13381">
        <v>1120092434</v>
      </c>
      <c r="B13381">
        <v>115364137</v>
      </c>
      <c r="C13381" t="s">
        <v>82</v>
      </c>
      <c r="D13381" t="s">
        <v>75</v>
      </c>
      <c r="E13381" t="s">
        <v>76</v>
      </c>
      <c r="F13381" s="7">
        <v>43420</v>
      </c>
      <c r="G13381" s="7">
        <v>44105</v>
      </c>
      <c r="H13381" t="s">
        <v>77</v>
      </c>
      <c r="I13381" t="s">
        <v>78</v>
      </c>
      <c r="J13381" s="7">
        <v>45905</v>
      </c>
      <c r="K13381" s="7">
        <v>43423</v>
      </c>
      <c r="L13381" s="7">
        <v>44105</v>
      </c>
      <c r="M13381" t="s">
        <v>77</v>
      </c>
      <c r="N13381" t="s">
        <v>79</v>
      </c>
      <c r="O13381">
        <v>2026</v>
      </c>
      <c r="P13381" s="2">
        <v>2</v>
      </c>
      <c r="Q13381" t="s">
        <v>80</v>
      </c>
      <c r="R13381" s="8">
        <v>46267</v>
      </c>
      <c r="S13381" s="2">
        <v>1</v>
      </c>
      <c r="T13381" s="2" t="s">
        <v>81</v>
      </c>
    </row>
    <row r="13382" spans="1:20" x14ac:dyDescent="0.25">
      <c r="A13382">
        <v>1120092575</v>
      </c>
      <c r="B13382">
        <v>116842258</v>
      </c>
      <c r="C13382" t="s">
        <v>91</v>
      </c>
      <c r="D13382" t="s">
        <v>83</v>
      </c>
      <c r="E13382" t="s">
        <v>76</v>
      </c>
      <c r="F13382" s="7">
        <v>43550</v>
      </c>
      <c r="G13382" s="7">
        <v>43734</v>
      </c>
      <c r="H13382" t="s">
        <v>77</v>
      </c>
      <c r="I13382" t="s">
        <v>78</v>
      </c>
      <c r="J13382" s="7">
        <v>45824</v>
      </c>
      <c r="K13382" s="7">
        <v>43683</v>
      </c>
      <c r="L13382" s="7">
        <v>43734</v>
      </c>
      <c r="M13382" t="s">
        <v>77</v>
      </c>
      <c r="N13382" t="s">
        <v>79</v>
      </c>
      <c r="O13382">
        <v>2026</v>
      </c>
      <c r="P13382" s="2">
        <v>2</v>
      </c>
      <c r="Q13382" t="s">
        <v>80</v>
      </c>
      <c r="R13382" s="8">
        <v>46267</v>
      </c>
      <c r="S13382" s="2">
        <v>1</v>
      </c>
      <c r="T13382" s="2" t="s">
        <v>81</v>
      </c>
    </row>
    <row r="13383" spans="1:20" x14ac:dyDescent="0.25">
      <c r="A13383">
        <v>1120092579</v>
      </c>
      <c r="B13383">
        <v>116845791</v>
      </c>
      <c r="C13383" t="s">
        <v>82</v>
      </c>
      <c r="D13383" t="s">
        <v>83</v>
      </c>
      <c r="E13383" t="s">
        <v>76</v>
      </c>
      <c r="F13383" s="7">
        <v>43550</v>
      </c>
      <c r="G13383" s="7">
        <v>43730</v>
      </c>
      <c r="H13383" t="s">
        <v>77</v>
      </c>
      <c r="I13383" t="s">
        <v>78</v>
      </c>
      <c r="J13383" s="7">
        <v>45472</v>
      </c>
      <c r="K13383" s="7">
        <v>45748</v>
      </c>
      <c r="L13383" s="7">
        <v>43730</v>
      </c>
      <c r="M13383" t="s">
        <v>77</v>
      </c>
      <c r="N13383" t="s">
        <v>79</v>
      </c>
      <c r="O13383">
        <v>2026</v>
      </c>
      <c r="P13383" s="2">
        <v>2</v>
      </c>
      <c r="Q13383" t="s">
        <v>80</v>
      </c>
      <c r="R13383" s="8">
        <v>46267</v>
      </c>
      <c r="S13383" s="2">
        <v>1</v>
      </c>
      <c r="T13383" s="2" t="s">
        <v>81</v>
      </c>
    </row>
    <row r="13384" spans="1:20" x14ac:dyDescent="0.25">
      <c r="A13384">
        <v>1120092585</v>
      </c>
      <c r="B13384">
        <v>116852324</v>
      </c>
      <c r="C13384" t="s">
        <v>85</v>
      </c>
      <c r="D13384" t="s">
        <v>83</v>
      </c>
      <c r="E13384" t="s">
        <v>76</v>
      </c>
      <c r="F13384" s="7">
        <v>43551</v>
      </c>
      <c r="G13384" s="7">
        <v>43735</v>
      </c>
      <c r="H13384" t="s">
        <v>77</v>
      </c>
      <c r="I13384" t="s">
        <v>78</v>
      </c>
      <c r="J13384" s="7">
        <v>45824</v>
      </c>
      <c r="K13384" s="7">
        <v>45748</v>
      </c>
      <c r="L13384" s="7">
        <v>43735</v>
      </c>
      <c r="M13384" t="s">
        <v>77</v>
      </c>
      <c r="N13384" t="s">
        <v>79</v>
      </c>
      <c r="O13384">
        <v>2026</v>
      </c>
      <c r="P13384" s="2">
        <v>2</v>
      </c>
      <c r="Q13384" t="s">
        <v>80</v>
      </c>
      <c r="R13384" s="8">
        <v>46267</v>
      </c>
      <c r="S13384" s="2">
        <v>1</v>
      </c>
      <c r="T13384" s="2" t="s">
        <v>81</v>
      </c>
    </row>
    <row r="13385" spans="1:20" x14ac:dyDescent="0.25">
      <c r="A13385">
        <v>1120092642</v>
      </c>
      <c r="B13385">
        <v>116940741</v>
      </c>
      <c r="C13385" t="s">
        <v>82</v>
      </c>
      <c r="D13385" t="s">
        <v>88</v>
      </c>
      <c r="E13385" t="s">
        <v>76</v>
      </c>
      <c r="F13385" s="7">
        <v>43558</v>
      </c>
      <c r="G13385" s="7">
        <v>43924</v>
      </c>
      <c r="H13385" t="s">
        <v>77</v>
      </c>
      <c r="I13385" t="s">
        <v>78</v>
      </c>
      <c r="J13385" s="7">
        <v>45450</v>
      </c>
      <c r="K13385" s="7">
        <v>45748</v>
      </c>
      <c r="L13385" s="7">
        <v>43924</v>
      </c>
      <c r="M13385" t="s">
        <v>77</v>
      </c>
      <c r="N13385" t="s">
        <v>79</v>
      </c>
      <c r="O13385">
        <v>2026</v>
      </c>
      <c r="P13385" s="2">
        <v>2</v>
      </c>
      <c r="Q13385" t="s">
        <v>80</v>
      </c>
      <c r="R13385" s="8">
        <v>46267</v>
      </c>
      <c r="S13385" s="2">
        <v>1</v>
      </c>
      <c r="T13385" s="2" t="s">
        <v>81</v>
      </c>
    </row>
    <row r="13386" spans="1:20" x14ac:dyDescent="0.25">
      <c r="A13386">
        <v>1120092719</v>
      </c>
      <c r="B13386">
        <v>117023604</v>
      </c>
      <c r="C13386" t="s">
        <v>82</v>
      </c>
      <c r="D13386" t="s">
        <v>88</v>
      </c>
      <c r="E13386" t="s">
        <v>76</v>
      </c>
      <c r="F13386" s="7">
        <v>43568</v>
      </c>
      <c r="G13386" s="7">
        <v>43934</v>
      </c>
      <c r="H13386" t="s">
        <v>77</v>
      </c>
      <c r="I13386" t="s">
        <v>78</v>
      </c>
      <c r="J13386" s="7">
        <v>45530</v>
      </c>
      <c r="K13386" s="7">
        <v>44488</v>
      </c>
      <c r="L13386" s="7">
        <v>43934</v>
      </c>
      <c r="M13386" t="s">
        <v>77</v>
      </c>
      <c r="N13386" t="s">
        <v>79</v>
      </c>
      <c r="O13386">
        <v>2026</v>
      </c>
      <c r="P13386" s="2">
        <v>2</v>
      </c>
      <c r="Q13386" t="s">
        <v>80</v>
      </c>
      <c r="R13386" s="8">
        <v>46267</v>
      </c>
      <c r="S13386" s="2">
        <v>1</v>
      </c>
      <c r="T13386" s="2" t="s">
        <v>81</v>
      </c>
    </row>
    <row r="13387" spans="1:20" x14ac:dyDescent="0.25">
      <c r="A13387">
        <v>1120092773</v>
      </c>
      <c r="B13387">
        <v>117077982</v>
      </c>
      <c r="C13387" t="s">
        <v>85</v>
      </c>
      <c r="D13387" t="s">
        <v>83</v>
      </c>
      <c r="E13387" t="s">
        <v>76</v>
      </c>
      <c r="F13387" s="7">
        <v>43577</v>
      </c>
      <c r="G13387" s="7">
        <v>43760</v>
      </c>
      <c r="H13387" t="s">
        <v>77</v>
      </c>
      <c r="I13387" t="s">
        <v>78</v>
      </c>
      <c r="J13387" s="7">
        <v>45953</v>
      </c>
      <c r="K13387" s="7">
        <v>45748</v>
      </c>
      <c r="L13387" s="7">
        <v>43760</v>
      </c>
      <c r="M13387" t="s">
        <v>77</v>
      </c>
      <c r="N13387" t="s">
        <v>79</v>
      </c>
      <c r="O13387">
        <v>2026</v>
      </c>
      <c r="P13387" s="2">
        <v>2</v>
      </c>
      <c r="Q13387" t="s">
        <v>80</v>
      </c>
      <c r="R13387" s="8">
        <v>46267</v>
      </c>
      <c r="S13387" s="2">
        <v>1</v>
      </c>
      <c r="T13387" s="2" t="s">
        <v>81</v>
      </c>
    </row>
    <row r="13388" spans="1:20" x14ac:dyDescent="0.25">
      <c r="A13388">
        <v>1120092791</v>
      </c>
      <c r="B13388">
        <v>117096360</v>
      </c>
      <c r="C13388" t="s">
        <v>82</v>
      </c>
      <c r="D13388" t="s">
        <v>83</v>
      </c>
      <c r="E13388" t="s">
        <v>76</v>
      </c>
      <c r="F13388" s="7">
        <v>43580</v>
      </c>
      <c r="G13388" s="7">
        <v>43760</v>
      </c>
      <c r="H13388" t="s">
        <v>77</v>
      </c>
      <c r="I13388" t="s">
        <v>78</v>
      </c>
      <c r="J13388" s="7">
        <v>45485</v>
      </c>
      <c r="K13388" s="7">
        <v>43658</v>
      </c>
      <c r="L13388" s="7">
        <v>43760</v>
      </c>
      <c r="M13388" t="s">
        <v>77</v>
      </c>
      <c r="N13388" t="s">
        <v>79</v>
      </c>
      <c r="O13388">
        <v>2026</v>
      </c>
      <c r="P13388" s="2">
        <v>2</v>
      </c>
      <c r="Q13388" t="s">
        <v>80</v>
      </c>
      <c r="R13388" s="8">
        <v>46267</v>
      </c>
      <c r="S13388" s="2">
        <v>1</v>
      </c>
      <c r="T13388" s="2" t="s">
        <v>81</v>
      </c>
    </row>
    <row r="13389" spans="1:20" x14ac:dyDescent="0.25">
      <c r="A13389">
        <v>1120092805</v>
      </c>
      <c r="B13389">
        <v>117110097</v>
      </c>
      <c r="C13389" t="s">
        <v>82</v>
      </c>
      <c r="D13389" t="s">
        <v>83</v>
      </c>
      <c r="E13389" t="s">
        <v>76</v>
      </c>
      <c r="F13389" s="7">
        <v>43582</v>
      </c>
      <c r="G13389" s="7">
        <v>43762</v>
      </c>
      <c r="H13389" t="s">
        <v>77</v>
      </c>
      <c r="I13389" t="s">
        <v>78</v>
      </c>
      <c r="J13389" s="7">
        <v>45485</v>
      </c>
      <c r="K13389" s="7">
        <v>43658</v>
      </c>
      <c r="L13389" s="7">
        <v>43762</v>
      </c>
      <c r="M13389" t="s">
        <v>77</v>
      </c>
      <c r="N13389" t="s">
        <v>79</v>
      </c>
      <c r="O13389">
        <v>2026</v>
      </c>
      <c r="P13389" s="2">
        <v>2</v>
      </c>
      <c r="Q13389" t="s">
        <v>80</v>
      </c>
      <c r="R13389" s="8">
        <v>46267</v>
      </c>
      <c r="S13389" s="2">
        <v>1</v>
      </c>
      <c r="T13389" s="2" t="s">
        <v>81</v>
      </c>
    </row>
    <row r="13390" spans="1:20" x14ac:dyDescent="0.25">
      <c r="A13390">
        <v>1120092825</v>
      </c>
      <c r="B13390">
        <v>117121424</v>
      </c>
      <c r="C13390" t="s">
        <v>82</v>
      </c>
      <c r="D13390" t="s">
        <v>88</v>
      </c>
      <c r="E13390" t="s">
        <v>76</v>
      </c>
      <c r="F13390" s="7">
        <v>43582</v>
      </c>
      <c r="G13390" s="7">
        <v>43948</v>
      </c>
      <c r="H13390" t="s">
        <v>77</v>
      </c>
      <c r="I13390" t="s">
        <v>78</v>
      </c>
      <c r="J13390" s="7">
        <v>45084</v>
      </c>
      <c r="K13390" s="7">
        <v>44241</v>
      </c>
      <c r="L13390" s="7">
        <v>43948</v>
      </c>
      <c r="M13390" t="s">
        <v>77</v>
      </c>
      <c r="N13390" t="s">
        <v>92</v>
      </c>
      <c r="O13390">
        <v>2026</v>
      </c>
      <c r="P13390" s="2">
        <v>2</v>
      </c>
      <c r="Q13390" t="s">
        <v>80</v>
      </c>
      <c r="R13390" s="8">
        <v>46267</v>
      </c>
      <c r="S13390" s="2">
        <v>1</v>
      </c>
      <c r="T13390" s="2" t="s">
        <v>81</v>
      </c>
    </row>
    <row r="13391" spans="1:20" x14ac:dyDescent="0.25">
      <c r="A13391">
        <v>1120092919</v>
      </c>
      <c r="B13391">
        <v>117189109</v>
      </c>
      <c r="C13391" t="s">
        <v>85</v>
      </c>
      <c r="D13391" t="s">
        <v>83</v>
      </c>
      <c r="E13391" t="s">
        <v>76</v>
      </c>
      <c r="F13391" s="7">
        <v>43593</v>
      </c>
      <c r="G13391" s="7">
        <v>43777</v>
      </c>
      <c r="H13391" t="s">
        <v>77</v>
      </c>
      <c r="I13391" t="s">
        <v>78</v>
      </c>
      <c r="J13391" s="7">
        <v>46111</v>
      </c>
      <c r="K13391" s="7">
        <v>45815</v>
      </c>
      <c r="L13391" s="7">
        <v>43777</v>
      </c>
      <c r="M13391" t="s">
        <v>77</v>
      </c>
      <c r="N13391" t="s">
        <v>79</v>
      </c>
      <c r="O13391">
        <v>2026</v>
      </c>
      <c r="P13391" s="2">
        <v>2</v>
      </c>
      <c r="Q13391" t="s">
        <v>80</v>
      </c>
      <c r="R13391" s="8">
        <v>46267</v>
      </c>
      <c r="S13391" s="2">
        <v>1</v>
      </c>
      <c r="T13391" s="2" t="s">
        <v>81</v>
      </c>
    </row>
    <row r="13392" spans="1:20" x14ac:dyDescent="0.25">
      <c r="A13392">
        <v>1120092965</v>
      </c>
      <c r="B13392">
        <v>117225164</v>
      </c>
      <c r="C13392" t="s">
        <v>82</v>
      </c>
      <c r="D13392" t="s">
        <v>83</v>
      </c>
      <c r="E13392" t="s">
        <v>76</v>
      </c>
      <c r="F13392" s="7">
        <v>43598</v>
      </c>
      <c r="G13392" s="7">
        <v>43778</v>
      </c>
      <c r="H13392" t="s">
        <v>77</v>
      </c>
      <c r="I13392" t="s">
        <v>78</v>
      </c>
      <c r="J13392" s="7">
        <v>45929</v>
      </c>
      <c r="K13392" s="7">
        <v>45748</v>
      </c>
      <c r="L13392" s="7">
        <v>43778</v>
      </c>
      <c r="M13392" t="s">
        <v>77</v>
      </c>
      <c r="N13392" t="s">
        <v>79</v>
      </c>
      <c r="O13392">
        <v>2026</v>
      </c>
      <c r="P13392" s="2">
        <v>2</v>
      </c>
      <c r="Q13392" t="s">
        <v>80</v>
      </c>
      <c r="R13392" s="8">
        <v>46267</v>
      </c>
      <c r="S13392" s="2">
        <v>1</v>
      </c>
      <c r="T13392" s="2" t="s">
        <v>81</v>
      </c>
    </row>
    <row r="13393" spans="1:20" x14ac:dyDescent="0.25">
      <c r="A13393">
        <v>1120092977</v>
      </c>
      <c r="B13393">
        <v>117236100</v>
      </c>
      <c r="C13393" t="s">
        <v>82</v>
      </c>
      <c r="D13393" t="s">
        <v>88</v>
      </c>
      <c r="E13393" t="s">
        <v>76</v>
      </c>
      <c r="F13393" s="7">
        <v>43599</v>
      </c>
      <c r="G13393" s="7">
        <v>43965</v>
      </c>
      <c r="H13393" t="s">
        <v>77</v>
      </c>
      <c r="I13393" t="s">
        <v>78</v>
      </c>
      <c r="J13393" s="7">
        <v>46178</v>
      </c>
      <c r="K13393" s="7">
        <v>45748</v>
      </c>
      <c r="L13393" s="7">
        <v>43965</v>
      </c>
      <c r="M13393" t="s">
        <v>77</v>
      </c>
      <c r="N13393" t="s">
        <v>79</v>
      </c>
      <c r="O13393">
        <v>2026</v>
      </c>
      <c r="P13393" s="2">
        <v>2</v>
      </c>
      <c r="Q13393" t="s">
        <v>80</v>
      </c>
      <c r="R13393" s="8">
        <v>46267</v>
      </c>
      <c r="S13393" s="2">
        <v>1</v>
      </c>
      <c r="T13393" s="2" t="s">
        <v>81</v>
      </c>
    </row>
    <row r="13394" spans="1:20" x14ac:dyDescent="0.25">
      <c r="A13394">
        <v>1120092985</v>
      </c>
      <c r="B13394">
        <v>117237691</v>
      </c>
      <c r="C13394" t="s">
        <v>82</v>
      </c>
      <c r="D13394" t="s">
        <v>88</v>
      </c>
      <c r="E13394" t="s">
        <v>76</v>
      </c>
      <c r="F13394" s="7">
        <v>43597</v>
      </c>
      <c r="G13394" s="7">
        <v>43963</v>
      </c>
      <c r="H13394" t="s">
        <v>77</v>
      </c>
      <c r="I13394" t="s">
        <v>78</v>
      </c>
      <c r="J13394" s="7">
        <v>45731</v>
      </c>
      <c r="K13394" s="7">
        <v>45057</v>
      </c>
      <c r="L13394" s="7">
        <v>43963</v>
      </c>
      <c r="M13394" t="s">
        <v>77</v>
      </c>
      <c r="N13394" t="s">
        <v>79</v>
      </c>
      <c r="O13394">
        <v>2026</v>
      </c>
      <c r="P13394" s="2">
        <v>2</v>
      </c>
      <c r="Q13394" t="s">
        <v>80</v>
      </c>
      <c r="R13394" s="8">
        <v>46267</v>
      </c>
      <c r="S13394" s="2">
        <v>1</v>
      </c>
      <c r="T13394" s="2" t="s">
        <v>81</v>
      </c>
    </row>
    <row r="13395" spans="1:20" x14ac:dyDescent="0.25">
      <c r="A13395">
        <v>1120093008</v>
      </c>
      <c r="B13395">
        <v>117258294</v>
      </c>
      <c r="C13395" t="s">
        <v>91</v>
      </c>
      <c r="D13395" t="s">
        <v>83</v>
      </c>
      <c r="E13395" t="s">
        <v>76</v>
      </c>
      <c r="F13395" s="7">
        <v>43602</v>
      </c>
      <c r="G13395" s="7">
        <v>43786</v>
      </c>
      <c r="H13395" t="s">
        <v>77</v>
      </c>
      <c r="I13395" t="s">
        <v>78</v>
      </c>
      <c r="J13395" s="7">
        <v>45725</v>
      </c>
      <c r="K13395" s="7">
        <v>43658</v>
      </c>
      <c r="L13395" s="7">
        <v>43786</v>
      </c>
      <c r="M13395" t="s">
        <v>77</v>
      </c>
      <c r="N13395" t="s">
        <v>79</v>
      </c>
      <c r="O13395">
        <v>2026</v>
      </c>
      <c r="P13395" s="2">
        <v>2</v>
      </c>
      <c r="Q13395" t="s">
        <v>80</v>
      </c>
      <c r="R13395" s="8">
        <v>46267</v>
      </c>
      <c r="S13395" s="2">
        <v>1</v>
      </c>
      <c r="T13395" s="2" t="s">
        <v>81</v>
      </c>
    </row>
    <row r="13396" spans="1:20" x14ac:dyDescent="0.25">
      <c r="A13396">
        <v>1120093029</v>
      </c>
      <c r="B13396">
        <v>117274526</v>
      </c>
      <c r="C13396" t="s">
        <v>82</v>
      </c>
      <c r="D13396" t="s">
        <v>83</v>
      </c>
      <c r="E13396" t="s">
        <v>76</v>
      </c>
      <c r="F13396" s="7">
        <v>43604</v>
      </c>
      <c r="G13396" s="7">
        <v>43784</v>
      </c>
      <c r="H13396" t="s">
        <v>77</v>
      </c>
      <c r="I13396" t="s">
        <v>78</v>
      </c>
      <c r="J13396" s="7">
        <v>45427</v>
      </c>
      <c r="K13396" s="7">
        <v>45748</v>
      </c>
      <c r="L13396" s="7">
        <v>43784</v>
      </c>
      <c r="M13396" t="s">
        <v>77</v>
      </c>
      <c r="N13396" t="s">
        <v>79</v>
      </c>
      <c r="O13396">
        <v>2026</v>
      </c>
      <c r="P13396" s="2">
        <v>2</v>
      </c>
      <c r="Q13396" t="s">
        <v>80</v>
      </c>
      <c r="R13396" s="8">
        <v>46267</v>
      </c>
      <c r="S13396" s="2">
        <v>1</v>
      </c>
      <c r="T13396" s="2" t="s">
        <v>81</v>
      </c>
    </row>
    <row r="13397" spans="1:20" x14ac:dyDescent="0.25">
      <c r="A13397">
        <v>1120093041</v>
      </c>
      <c r="B13397">
        <v>117296684</v>
      </c>
      <c r="C13397" t="s">
        <v>82</v>
      </c>
      <c r="D13397" t="s">
        <v>83</v>
      </c>
      <c r="E13397" t="s">
        <v>76</v>
      </c>
      <c r="F13397" s="7">
        <v>43606</v>
      </c>
      <c r="G13397" s="7">
        <v>43786</v>
      </c>
      <c r="H13397" t="s">
        <v>77</v>
      </c>
      <c r="I13397" t="s">
        <v>78</v>
      </c>
      <c r="J13397" s="7">
        <v>45432</v>
      </c>
      <c r="K13397" s="7">
        <v>43701</v>
      </c>
      <c r="L13397" s="7">
        <v>43786</v>
      </c>
      <c r="M13397" t="s">
        <v>77</v>
      </c>
      <c r="N13397" t="s">
        <v>79</v>
      </c>
      <c r="O13397">
        <v>2026</v>
      </c>
      <c r="P13397" s="2">
        <v>2</v>
      </c>
      <c r="Q13397" t="s">
        <v>80</v>
      </c>
      <c r="R13397" s="8">
        <v>46267</v>
      </c>
      <c r="S13397" s="2">
        <v>1</v>
      </c>
      <c r="T13397" s="2" t="s">
        <v>81</v>
      </c>
    </row>
    <row r="13398" spans="1:20" x14ac:dyDescent="0.25">
      <c r="A13398">
        <v>1120093051</v>
      </c>
      <c r="B13398">
        <v>117309504</v>
      </c>
      <c r="C13398" t="s">
        <v>94</v>
      </c>
      <c r="D13398" t="s">
        <v>75</v>
      </c>
      <c r="E13398" t="s">
        <v>76</v>
      </c>
      <c r="F13398" s="7">
        <v>43608</v>
      </c>
      <c r="G13398" s="7">
        <v>43974</v>
      </c>
      <c r="H13398" t="s">
        <v>77</v>
      </c>
      <c r="I13398" t="s">
        <v>78</v>
      </c>
      <c r="J13398" s="7">
        <v>45553</v>
      </c>
      <c r="K13398" s="7">
        <v>45057</v>
      </c>
      <c r="L13398" s="7">
        <v>43974</v>
      </c>
      <c r="M13398" t="s">
        <v>77</v>
      </c>
      <c r="N13398" t="s">
        <v>79</v>
      </c>
      <c r="O13398">
        <v>2026</v>
      </c>
      <c r="P13398" s="2">
        <v>2</v>
      </c>
      <c r="Q13398" t="s">
        <v>80</v>
      </c>
      <c r="R13398" s="8">
        <v>46267</v>
      </c>
      <c r="S13398" s="2">
        <v>1</v>
      </c>
      <c r="T13398" s="2" t="s">
        <v>81</v>
      </c>
    </row>
    <row r="13399" spans="1:20" x14ac:dyDescent="0.25">
      <c r="A13399">
        <v>1120093071</v>
      </c>
      <c r="B13399">
        <v>117325492</v>
      </c>
      <c r="C13399" t="s">
        <v>82</v>
      </c>
      <c r="D13399" t="s">
        <v>88</v>
      </c>
      <c r="E13399" t="s">
        <v>76</v>
      </c>
      <c r="F13399" s="7">
        <v>43612</v>
      </c>
      <c r="G13399" s="7">
        <v>43978</v>
      </c>
      <c r="H13399" t="s">
        <v>77</v>
      </c>
      <c r="I13399" t="s">
        <v>84</v>
      </c>
      <c r="J13399" s="7">
        <v>45432</v>
      </c>
      <c r="K13399" s="7">
        <v>46188</v>
      </c>
      <c r="L13399" s="7">
        <v>43978</v>
      </c>
      <c r="M13399" t="s">
        <v>77</v>
      </c>
      <c r="N13399" t="s">
        <v>79</v>
      </c>
      <c r="O13399">
        <v>2026</v>
      </c>
      <c r="P13399" s="2">
        <v>2</v>
      </c>
      <c r="Q13399" t="s">
        <v>80</v>
      </c>
      <c r="R13399" s="8">
        <v>46267</v>
      </c>
      <c r="S13399" s="2">
        <v>1</v>
      </c>
      <c r="T13399" s="2" t="s">
        <v>81</v>
      </c>
    </row>
    <row r="13400" spans="1:20" x14ac:dyDescent="0.25">
      <c r="A13400">
        <v>1120093084</v>
      </c>
      <c r="B13400">
        <v>117341013</v>
      </c>
      <c r="C13400" t="s">
        <v>82</v>
      </c>
      <c r="D13400" t="s">
        <v>88</v>
      </c>
      <c r="E13400" t="s">
        <v>76</v>
      </c>
      <c r="F13400" s="7">
        <v>43614</v>
      </c>
      <c r="G13400" s="7">
        <v>43980</v>
      </c>
      <c r="H13400" t="s">
        <v>77</v>
      </c>
      <c r="I13400" t="s">
        <v>78</v>
      </c>
      <c r="J13400" s="7">
        <v>45935</v>
      </c>
      <c r="K13400" s="7">
        <v>44096</v>
      </c>
      <c r="L13400" s="7">
        <v>43980</v>
      </c>
      <c r="M13400" t="s">
        <v>77</v>
      </c>
      <c r="N13400" t="s">
        <v>79</v>
      </c>
      <c r="O13400">
        <v>2026</v>
      </c>
      <c r="P13400" s="2">
        <v>2</v>
      </c>
      <c r="Q13400" t="s">
        <v>80</v>
      </c>
      <c r="R13400" s="8">
        <v>46267</v>
      </c>
      <c r="S13400" s="2">
        <v>1</v>
      </c>
      <c r="T13400" s="2" t="s">
        <v>81</v>
      </c>
    </row>
    <row r="13401" spans="1:20" x14ac:dyDescent="0.25">
      <c r="A13401">
        <v>1120093271</v>
      </c>
      <c r="B13401">
        <v>117843332</v>
      </c>
      <c r="C13401" t="s">
        <v>85</v>
      </c>
      <c r="D13401" t="s">
        <v>75</v>
      </c>
      <c r="E13401" t="s">
        <v>76</v>
      </c>
      <c r="F13401" s="7">
        <v>43712</v>
      </c>
      <c r="G13401" s="7">
        <v>45539</v>
      </c>
      <c r="H13401" t="s">
        <v>77</v>
      </c>
      <c r="I13401" t="s">
        <v>78</v>
      </c>
      <c r="J13401" s="7">
        <v>45231</v>
      </c>
      <c r="K13401" s="7">
        <v>44588</v>
      </c>
      <c r="L13401" s="7">
        <v>45539</v>
      </c>
      <c r="M13401" t="s">
        <v>77</v>
      </c>
      <c r="N13401" t="s">
        <v>92</v>
      </c>
      <c r="O13401">
        <v>2026</v>
      </c>
      <c r="P13401" s="2">
        <v>2</v>
      </c>
      <c r="Q13401" t="s">
        <v>80</v>
      </c>
      <c r="R13401" s="8">
        <v>46267</v>
      </c>
      <c r="S13401" s="2">
        <v>1</v>
      </c>
      <c r="T13401" s="2" t="s">
        <v>81</v>
      </c>
    </row>
    <row r="13402" spans="1:20" x14ac:dyDescent="0.25">
      <c r="A13402">
        <v>1120093500</v>
      </c>
      <c r="B13402">
        <v>118989053</v>
      </c>
      <c r="C13402" t="s">
        <v>82</v>
      </c>
      <c r="D13402" t="s">
        <v>83</v>
      </c>
      <c r="E13402" t="s">
        <v>76</v>
      </c>
      <c r="F13402" s="7">
        <v>43957</v>
      </c>
      <c r="G13402" s="7">
        <v>44141</v>
      </c>
      <c r="H13402" t="s">
        <v>77</v>
      </c>
      <c r="I13402" t="s">
        <v>78</v>
      </c>
      <c r="J13402" s="7">
        <v>45775</v>
      </c>
      <c r="K13402" s="7">
        <v>45888</v>
      </c>
      <c r="L13402" s="7">
        <v>44141</v>
      </c>
      <c r="M13402" t="s">
        <v>77</v>
      </c>
      <c r="N13402" t="s">
        <v>79</v>
      </c>
      <c r="O13402">
        <v>2026</v>
      </c>
      <c r="P13402" s="2">
        <v>2</v>
      </c>
      <c r="Q13402" t="s">
        <v>80</v>
      </c>
      <c r="R13402" s="8">
        <v>46267</v>
      </c>
      <c r="S13402" s="2">
        <v>1</v>
      </c>
      <c r="T13402" s="2" t="s">
        <v>81</v>
      </c>
    </row>
    <row r="13403" spans="1:20" x14ac:dyDescent="0.25">
      <c r="A13403">
        <v>1120093686</v>
      </c>
      <c r="B13403">
        <v>119191146</v>
      </c>
      <c r="C13403" t="s">
        <v>82</v>
      </c>
      <c r="D13403" t="s">
        <v>83</v>
      </c>
      <c r="E13403" t="s">
        <v>76</v>
      </c>
      <c r="F13403" s="7">
        <v>44001</v>
      </c>
      <c r="G13403" s="7">
        <v>44184</v>
      </c>
      <c r="H13403" t="s">
        <v>77</v>
      </c>
      <c r="I13403" t="s">
        <v>84</v>
      </c>
      <c r="J13403" s="7">
        <v>45607</v>
      </c>
      <c r="K13403" s="7">
        <v>45747</v>
      </c>
      <c r="L13403" s="7">
        <v>44184</v>
      </c>
      <c r="M13403" t="s">
        <v>77</v>
      </c>
      <c r="N13403" t="s">
        <v>79</v>
      </c>
      <c r="O13403">
        <v>2026</v>
      </c>
      <c r="P13403" s="2">
        <v>2</v>
      </c>
      <c r="Q13403" t="s">
        <v>80</v>
      </c>
      <c r="R13403" s="8">
        <v>46267</v>
      </c>
      <c r="S13403" s="2">
        <v>1</v>
      </c>
      <c r="T13403" s="2" t="s">
        <v>81</v>
      </c>
    </row>
    <row r="13404" spans="1:20" x14ac:dyDescent="0.25">
      <c r="A13404">
        <v>1120093717</v>
      </c>
      <c r="B13404">
        <v>119210540</v>
      </c>
      <c r="C13404" t="s">
        <v>74</v>
      </c>
      <c r="D13404" t="s">
        <v>83</v>
      </c>
      <c r="E13404" t="s">
        <v>76</v>
      </c>
      <c r="F13404" s="7">
        <v>44005</v>
      </c>
      <c r="G13404" s="7">
        <v>44188</v>
      </c>
      <c r="H13404" t="s">
        <v>77</v>
      </c>
      <c r="I13404" t="s">
        <v>84</v>
      </c>
      <c r="J13404" s="7">
        <v>45633</v>
      </c>
      <c r="K13404" s="7">
        <v>44008</v>
      </c>
      <c r="L13404" s="7">
        <v>44188</v>
      </c>
      <c r="M13404" t="s">
        <v>77</v>
      </c>
      <c r="N13404" t="s">
        <v>79</v>
      </c>
      <c r="O13404">
        <v>2026</v>
      </c>
      <c r="P13404" s="2">
        <v>2</v>
      </c>
      <c r="Q13404" t="s">
        <v>80</v>
      </c>
      <c r="R13404" s="8">
        <v>46267</v>
      </c>
      <c r="S13404" s="2">
        <v>1</v>
      </c>
      <c r="T13404" s="2" t="s">
        <v>81</v>
      </c>
    </row>
    <row r="13405" spans="1:20" x14ac:dyDescent="0.25">
      <c r="A13405">
        <v>1120093718</v>
      </c>
      <c r="B13405">
        <v>119210540</v>
      </c>
      <c r="C13405" t="s">
        <v>74</v>
      </c>
      <c r="D13405" t="s">
        <v>83</v>
      </c>
      <c r="E13405" t="s">
        <v>76</v>
      </c>
      <c r="F13405" s="7">
        <v>44005</v>
      </c>
      <c r="G13405" s="7">
        <v>44188</v>
      </c>
      <c r="H13405" t="s">
        <v>77</v>
      </c>
      <c r="I13405" t="s">
        <v>84</v>
      </c>
      <c r="J13405" s="7">
        <v>45633</v>
      </c>
      <c r="K13405" s="7">
        <v>46188</v>
      </c>
      <c r="L13405" s="7">
        <v>44188</v>
      </c>
      <c r="M13405" t="s">
        <v>77</v>
      </c>
      <c r="N13405" t="s">
        <v>79</v>
      </c>
      <c r="O13405">
        <v>2026</v>
      </c>
      <c r="P13405" s="2">
        <v>2</v>
      </c>
      <c r="Q13405" t="s">
        <v>80</v>
      </c>
      <c r="R13405" s="8">
        <v>46267</v>
      </c>
      <c r="S13405" s="2">
        <v>1</v>
      </c>
      <c r="T13405" s="2" t="s">
        <v>81</v>
      </c>
    </row>
    <row r="13406" spans="1:20" x14ac:dyDescent="0.25">
      <c r="A13406">
        <v>1120093719</v>
      </c>
      <c r="B13406">
        <v>119210540</v>
      </c>
      <c r="C13406" t="s">
        <v>74</v>
      </c>
      <c r="D13406" t="s">
        <v>83</v>
      </c>
      <c r="E13406" t="s">
        <v>76</v>
      </c>
      <c r="F13406" s="7">
        <v>44005</v>
      </c>
      <c r="G13406" s="7">
        <v>44188</v>
      </c>
      <c r="H13406" t="s">
        <v>77</v>
      </c>
      <c r="I13406" t="s">
        <v>84</v>
      </c>
      <c r="J13406" s="7">
        <v>45633</v>
      </c>
      <c r="K13406" s="7">
        <v>45748</v>
      </c>
      <c r="L13406" s="7">
        <v>44188</v>
      </c>
      <c r="M13406" t="s">
        <v>77</v>
      </c>
      <c r="N13406" t="s">
        <v>79</v>
      </c>
      <c r="O13406">
        <v>2026</v>
      </c>
      <c r="P13406" s="2">
        <v>2</v>
      </c>
      <c r="Q13406" t="s">
        <v>80</v>
      </c>
      <c r="R13406" s="8">
        <v>46267</v>
      </c>
      <c r="S13406" s="2">
        <v>1</v>
      </c>
      <c r="T13406" s="2" t="s">
        <v>81</v>
      </c>
    </row>
    <row r="13407" spans="1:20" x14ac:dyDescent="0.25">
      <c r="A13407">
        <v>1120093947</v>
      </c>
      <c r="B13407">
        <v>119481770</v>
      </c>
      <c r="C13407" t="s">
        <v>74</v>
      </c>
      <c r="D13407" t="s">
        <v>75</v>
      </c>
      <c r="E13407" t="s">
        <v>76</v>
      </c>
      <c r="F13407" s="7">
        <v>44033</v>
      </c>
      <c r="G13407" s="7">
        <v>44398</v>
      </c>
      <c r="H13407" t="s">
        <v>86</v>
      </c>
      <c r="I13407" t="s">
        <v>87</v>
      </c>
      <c r="J13407" s="7">
        <v>45861</v>
      </c>
      <c r="K13407" s="7">
        <v>44156</v>
      </c>
      <c r="L13407" s="7">
        <v>44398</v>
      </c>
      <c r="M13407" t="s">
        <v>86</v>
      </c>
      <c r="N13407" t="s">
        <v>79</v>
      </c>
      <c r="O13407">
        <v>2026</v>
      </c>
      <c r="P13407" s="2">
        <v>2</v>
      </c>
      <c r="Q13407" t="s">
        <v>80</v>
      </c>
      <c r="R13407" s="8">
        <v>46267</v>
      </c>
      <c r="S13407" s="2">
        <v>1</v>
      </c>
      <c r="T13407" s="2" t="s">
        <v>81</v>
      </c>
    </row>
    <row r="13408" spans="1:20" x14ac:dyDescent="0.25">
      <c r="A13408">
        <v>1120094161</v>
      </c>
      <c r="B13408">
        <v>119600290</v>
      </c>
      <c r="C13408" t="s">
        <v>82</v>
      </c>
      <c r="D13408" t="s">
        <v>88</v>
      </c>
      <c r="E13408" t="s">
        <v>76</v>
      </c>
      <c r="F13408" s="7">
        <v>44054</v>
      </c>
      <c r="G13408" s="7">
        <v>44419</v>
      </c>
      <c r="H13408" t="s">
        <v>77</v>
      </c>
      <c r="I13408" t="s">
        <v>78</v>
      </c>
      <c r="J13408" s="7">
        <v>45432</v>
      </c>
      <c r="K13408" s="7">
        <v>45549</v>
      </c>
      <c r="L13408" s="7">
        <v>44419</v>
      </c>
      <c r="M13408" t="s">
        <v>77</v>
      </c>
      <c r="N13408" t="s">
        <v>79</v>
      </c>
      <c r="O13408">
        <v>2026</v>
      </c>
      <c r="P13408" s="2">
        <v>2</v>
      </c>
      <c r="Q13408" t="s">
        <v>80</v>
      </c>
      <c r="R13408" s="8">
        <v>46267</v>
      </c>
      <c r="S13408" s="2">
        <v>1</v>
      </c>
      <c r="T13408" s="2" t="s">
        <v>81</v>
      </c>
    </row>
    <row r="13409" spans="1:20" x14ac:dyDescent="0.25">
      <c r="A13409">
        <v>1120094332</v>
      </c>
      <c r="B13409">
        <v>119666410</v>
      </c>
      <c r="C13409" t="s">
        <v>74</v>
      </c>
      <c r="D13409" t="s">
        <v>75</v>
      </c>
      <c r="E13409" t="s">
        <v>76</v>
      </c>
      <c r="F13409" s="7">
        <v>44068</v>
      </c>
      <c r="G13409" s="7">
        <v>44433</v>
      </c>
      <c r="H13409" t="s">
        <v>86</v>
      </c>
      <c r="I13409" t="s">
        <v>87</v>
      </c>
      <c r="J13409" s="7">
        <v>45802</v>
      </c>
      <c r="K13409" s="7">
        <v>44161</v>
      </c>
      <c r="L13409" s="7">
        <v>44433</v>
      </c>
      <c r="M13409" t="s">
        <v>86</v>
      </c>
      <c r="N13409" t="s">
        <v>79</v>
      </c>
      <c r="O13409">
        <v>2026</v>
      </c>
      <c r="P13409" s="2">
        <v>2</v>
      </c>
      <c r="Q13409" t="s">
        <v>80</v>
      </c>
      <c r="R13409" s="8">
        <v>46267</v>
      </c>
      <c r="S13409" s="2">
        <v>1</v>
      </c>
      <c r="T13409" s="2" t="s">
        <v>81</v>
      </c>
    </row>
    <row r="13410" spans="1:20" x14ac:dyDescent="0.25">
      <c r="A13410">
        <v>1120094411</v>
      </c>
      <c r="B13410">
        <v>119690127</v>
      </c>
      <c r="C13410" t="s">
        <v>82</v>
      </c>
      <c r="D13410" t="s">
        <v>88</v>
      </c>
      <c r="E13410" t="s">
        <v>76</v>
      </c>
      <c r="F13410" s="7">
        <v>44072</v>
      </c>
      <c r="G13410" s="7">
        <v>44437</v>
      </c>
      <c r="H13410" t="s">
        <v>77</v>
      </c>
      <c r="I13410" t="s">
        <v>78</v>
      </c>
      <c r="J13410" s="7">
        <v>46187</v>
      </c>
      <c r="K13410" s="7">
        <v>44260</v>
      </c>
      <c r="L13410" s="7">
        <v>44437</v>
      </c>
      <c r="M13410" t="s">
        <v>77</v>
      </c>
      <c r="N13410" t="s">
        <v>79</v>
      </c>
      <c r="O13410">
        <v>2026</v>
      </c>
      <c r="P13410" s="2">
        <v>2</v>
      </c>
      <c r="Q13410" t="s">
        <v>80</v>
      </c>
      <c r="R13410" s="8">
        <v>46267</v>
      </c>
      <c r="S13410" s="2">
        <v>1</v>
      </c>
      <c r="T13410" s="2" t="s">
        <v>81</v>
      </c>
    </row>
    <row r="13411" spans="1:20" x14ac:dyDescent="0.25">
      <c r="A13411">
        <v>1120094549</v>
      </c>
      <c r="B13411">
        <v>119772160</v>
      </c>
      <c r="C13411" t="s">
        <v>91</v>
      </c>
      <c r="D13411" t="s">
        <v>75</v>
      </c>
      <c r="E13411" t="s">
        <v>76</v>
      </c>
      <c r="F13411" s="7">
        <v>44090</v>
      </c>
      <c r="G13411" s="7">
        <v>44455</v>
      </c>
      <c r="H13411" t="s">
        <v>77</v>
      </c>
      <c r="I13411" t="s">
        <v>78</v>
      </c>
      <c r="J13411" s="7">
        <v>45567</v>
      </c>
      <c r="K13411" s="7">
        <v>45573</v>
      </c>
      <c r="L13411" s="7">
        <v>44455</v>
      </c>
      <c r="M13411" t="s">
        <v>77</v>
      </c>
      <c r="N13411" t="s">
        <v>79</v>
      </c>
      <c r="O13411">
        <v>2026</v>
      </c>
      <c r="P13411" s="2">
        <v>2</v>
      </c>
      <c r="Q13411" t="s">
        <v>80</v>
      </c>
      <c r="R13411" s="8">
        <v>46267</v>
      </c>
      <c r="S13411" s="2">
        <v>1</v>
      </c>
      <c r="T13411" s="2" t="s">
        <v>81</v>
      </c>
    </row>
    <row r="13412" spans="1:20" x14ac:dyDescent="0.25">
      <c r="A13412">
        <v>1120094734</v>
      </c>
      <c r="B13412">
        <v>119894647</v>
      </c>
      <c r="C13412" t="s">
        <v>74</v>
      </c>
      <c r="D13412" t="s">
        <v>75</v>
      </c>
      <c r="E13412" t="s">
        <v>76</v>
      </c>
      <c r="F13412" s="7">
        <v>44117</v>
      </c>
      <c r="G13412" s="7">
        <v>44482</v>
      </c>
      <c r="H13412" t="s">
        <v>86</v>
      </c>
      <c r="I13412" t="s">
        <v>87</v>
      </c>
      <c r="J13412" s="7">
        <v>45906</v>
      </c>
      <c r="K13412" s="7">
        <v>46105</v>
      </c>
      <c r="L13412" s="7">
        <v>44482</v>
      </c>
      <c r="M13412" t="s">
        <v>86</v>
      </c>
      <c r="N13412" t="s">
        <v>79</v>
      </c>
      <c r="O13412">
        <v>2026</v>
      </c>
      <c r="P13412" s="2">
        <v>2</v>
      </c>
      <c r="Q13412" t="s">
        <v>80</v>
      </c>
      <c r="R13412" s="8">
        <v>46267</v>
      </c>
      <c r="S13412" s="2">
        <v>1</v>
      </c>
      <c r="T13412" s="2" t="s">
        <v>81</v>
      </c>
    </row>
    <row r="13413" spans="1:20" x14ac:dyDescent="0.25">
      <c r="A13413">
        <v>1120094903</v>
      </c>
      <c r="B13413">
        <v>119987471</v>
      </c>
      <c r="C13413" t="s">
        <v>96</v>
      </c>
      <c r="D13413" t="s">
        <v>75</v>
      </c>
      <c r="E13413" t="s">
        <v>76</v>
      </c>
      <c r="F13413" s="7">
        <v>44140</v>
      </c>
      <c r="G13413" s="7">
        <v>44505</v>
      </c>
      <c r="H13413" t="s">
        <v>86</v>
      </c>
      <c r="I13413" t="s">
        <v>87</v>
      </c>
      <c r="J13413" s="7">
        <v>45877</v>
      </c>
      <c r="K13413" s="7">
        <v>44166</v>
      </c>
      <c r="L13413" s="7">
        <v>44505</v>
      </c>
      <c r="M13413" t="s">
        <v>86</v>
      </c>
      <c r="N13413" t="s">
        <v>79</v>
      </c>
      <c r="O13413">
        <v>2026</v>
      </c>
      <c r="P13413" s="2">
        <v>2</v>
      </c>
      <c r="Q13413" t="s">
        <v>80</v>
      </c>
      <c r="R13413" s="8">
        <v>46267</v>
      </c>
      <c r="S13413" s="2">
        <v>1</v>
      </c>
      <c r="T13413" s="2" t="s">
        <v>81</v>
      </c>
    </row>
    <row r="13414" spans="1:20" x14ac:dyDescent="0.25">
      <c r="A13414">
        <v>1120095035</v>
      </c>
      <c r="B13414">
        <v>120086072</v>
      </c>
      <c r="C13414" t="s">
        <v>74</v>
      </c>
      <c r="D13414" t="s">
        <v>75</v>
      </c>
      <c r="E13414" t="s">
        <v>76</v>
      </c>
      <c r="F13414" s="7">
        <v>44158</v>
      </c>
      <c r="G13414" s="7">
        <v>44523</v>
      </c>
      <c r="H13414" t="s">
        <v>86</v>
      </c>
      <c r="I13414" t="s">
        <v>87</v>
      </c>
      <c r="J13414" s="7">
        <v>45818</v>
      </c>
      <c r="K13414" s="7">
        <v>44163</v>
      </c>
      <c r="L13414" s="7">
        <v>44523</v>
      </c>
      <c r="M13414" t="s">
        <v>86</v>
      </c>
      <c r="N13414" t="s">
        <v>79</v>
      </c>
      <c r="O13414">
        <v>2026</v>
      </c>
      <c r="P13414" s="2">
        <v>2</v>
      </c>
      <c r="Q13414" t="s">
        <v>80</v>
      </c>
      <c r="R13414" s="8">
        <v>46267</v>
      </c>
      <c r="S13414" s="2">
        <v>1</v>
      </c>
      <c r="T13414" s="2" t="s">
        <v>81</v>
      </c>
    </row>
    <row r="13415" spans="1:20" x14ac:dyDescent="0.25">
      <c r="A13415">
        <v>1120095392</v>
      </c>
      <c r="B13415">
        <v>120953109</v>
      </c>
      <c r="C13415" t="s">
        <v>91</v>
      </c>
      <c r="D13415" t="s">
        <v>88</v>
      </c>
      <c r="E13415" t="s">
        <v>76</v>
      </c>
      <c r="F13415" s="7">
        <v>44324</v>
      </c>
      <c r="G13415" s="7">
        <v>46150</v>
      </c>
      <c r="H13415" t="s">
        <v>77</v>
      </c>
      <c r="I13415" t="s">
        <v>78</v>
      </c>
      <c r="J13415" s="7">
        <v>45510</v>
      </c>
      <c r="K13415" s="7">
        <v>45583</v>
      </c>
      <c r="L13415" s="7">
        <v>46150</v>
      </c>
      <c r="M13415" t="s">
        <v>77</v>
      </c>
      <c r="N13415" t="s">
        <v>79</v>
      </c>
      <c r="O13415">
        <v>2026</v>
      </c>
      <c r="P13415" s="2">
        <v>2</v>
      </c>
      <c r="Q13415" t="s">
        <v>80</v>
      </c>
      <c r="R13415" s="8">
        <v>46267</v>
      </c>
      <c r="S13415" s="2">
        <v>1</v>
      </c>
      <c r="T13415" s="2" t="s">
        <v>81</v>
      </c>
    </row>
    <row r="13416" spans="1:20" x14ac:dyDescent="0.25">
      <c r="A13416">
        <v>1120095464</v>
      </c>
      <c r="B13416">
        <v>121386317</v>
      </c>
      <c r="C13416" t="s">
        <v>82</v>
      </c>
      <c r="D13416" t="s">
        <v>88</v>
      </c>
      <c r="E13416" t="s">
        <v>76</v>
      </c>
      <c r="F13416" s="7">
        <v>44338</v>
      </c>
      <c r="G13416" s="7">
        <v>44703</v>
      </c>
      <c r="H13416" t="s">
        <v>77</v>
      </c>
      <c r="I13416" t="s">
        <v>84</v>
      </c>
      <c r="J13416" s="7">
        <v>45738</v>
      </c>
      <c r="K13416" s="7">
        <v>45714</v>
      </c>
      <c r="L13416" s="7">
        <v>44703</v>
      </c>
      <c r="M13416" t="s">
        <v>77</v>
      </c>
      <c r="N13416" t="s">
        <v>79</v>
      </c>
      <c r="O13416">
        <v>2026</v>
      </c>
      <c r="P13416" s="2">
        <v>2</v>
      </c>
      <c r="Q13416" t="s">
        <v>80</v>
      </c>
      <c r="R13416" s="8">
        <v>46267</v>
      </c>
      <c r="S13416" s="2">
        <v>1</v>
      </c>
      <c r="T13416" s="2" t="s">
        <v>81</v>
      </c>
    </row>
    <row r="13417" spans="1:20" x14ac:dyDescent="0.25">
      <c r="A13417">
        <v>1120095898</v>
      </c>
      <c r="B13417">
        <v>121764619</v>
      </c>
      <c r="C13417" t="s">
        <v>74</v>
      </c>
      <c r="D13417" t="s">
        <v>83</v>
      </c>
      <c r="E13417" t="s">
        <v>76</v>
      </c>
      <c r="F13417" s="7">
        <v>44371</v>
      </c>
      <c r="G13417" s="7">
        <v>44736</v>
      </c>
      <c r="H13417" t="s">
        <v>77</v>
      </c>
      <c r="I13417" t="s">
        <v>84</v>
      </c>
      <c r="J13417" s="7">
        <v>45710</v>
      </c>
      <c r="K13417" s="7">
        <v>44401</v>
      </c>
      <c r="L13417" s="7">
        <v>44736</v>
      </c>
      <c r="M13417" t="s">
        <v>77</v>
      </c>
      <c r="N13417" t="s">
        <v>79</v>
      </c>
      <c r="O13417">
        <v>2026</v>
      </c>
      <c r="P13417" s="2">
        <v>2</v>
      </c>
      <c r="Q13417" t="s">
        <v>80</v>
      </c>
      <c r="R13417" s="8">
        <v>46267</v>
      </c>
      <c r="S13417" s="2">
        <v>1</v>
      </c>
      <c r="T13417" s="2" t="s">
        <v>81</v>
      </c>
    </row>
    <row r="13418" spans="1:20" x14ac:dyDescent="0.25">
      <c r="A13418">
        <v>1120096427</v>
      </c>
      <c r="B13418">
        <v>121997027</v>
      </c>
      <c r="C13418" t="s">
        <v>85</v>
      </c>
      <c r="D13418" t="s">
        <v>75</v>
      </c>
      <c r="E13418" t="s">
        <v>76</v>
      </c>
      <c r="F13418" s="7">
        <v>44442</v>
      </c>
      <c r="G13418" s="7">
        <v>44623</v>
      </c>
      <c r="H13418" t="s">
        <v>77</v>
      </c>
      <c r="I13418" t="s">
        <v>89</v>
      </c>
      <c r="J13418" s="7">
        <v>46176</v>
      </c>
      <c r="K13418" s="7">
        <v>46198</v>
      </c>
      <c r="L13418" s="7">
        <v>44623</v>
      </c>
      <c r="M13418" t="s">
        <v>77</v>
      </c>
      <c r="N13418" t="s">
        <v>92</v>
      </c>
      <c r="O13418">
        <v>2026</v>
      </c>
      <c r="P13418" s="2">
        <v>2</v>
      </c>
      <c r="Q13418" t="s">
        <v>80</v>
      </c>
      <c r="R13418" s="8">
        <v>46267</v>
      </c>
      <c r="S13418" s="2">
        <v>1</v>
      </c>
      <c r="T13418" s="2" t="s">
        <v>81</v>
      </c>
    </row>
    <row r="13419" spans="1:20" x14ac:dyDescent="0.25">
      <c r="A13419">
        <v>1120097563</v>
      </c>
      <c r="B13419">
        <v>122486817</v>
      </c>
      <c r="C13419" t="s">
        <v>74</v>
      </c>
      <c r="D13419" t="s">
        <v>88</v>
      </c>
      <c r="E13419" t="s">
        <v>76</v>
      </c>
      <c r="F13419" s="7">
        <v>44438</v>
      </c>
      <c r="G13419" s="7">
        <v>44803</v>
      </c>
      <c r="H13419" t="s">
        <v>77</v>
      </c>
      <c r="I13419" t="s">
        <v>78</v>
      </c>
      <c r="J13419" s="7">
        <v>45149</v>
      </c>
      <c r="K13419" s="7">
        <v>45457</v>
      </c>
      <c r="L13419" s="7">
        <v>44803</v>
      </c>
      <c r="M13419" t="s">
        <v>77</v>
      </c>
      <c r="N13419" t="s">
        <v>92</v>
      </c>
      <c r="O13419">
        <v>2026</v>
      </c>
      <c r="P13419" s="2">
        <v>2</v>
      </c>
      <c r="Q13419" t="s">
        <v>80</v>
      </c>
      <c r="R13419" s="8">
        <v>46267</v>
      </c>
      <c r="S13419" s="2">
        <v>1</v>
      </c>
      <c r="T13419" s="2" t="s">
        <v>81</v>
      </c>
    </row>
    <row r="13420" spans="1:20" x14ac:dyDescent="0.25">
      <c r="A13420">
        <v>1120097569</v>
      </c>
      <c r="B13420">
        <v>122489329</v>
      </c>
      <c r="C13420" t="s">
        <v>74</v>
      </c>
      <c r="D13420" t="s">
        <v>83</v>
      </c>
      <c r="E13420" t="s">
        <v>76</v>
      </c>
      <c r="F13420" s="7">
        <v>44454</v>
      </c>
      <c r="G13420" s="7">
        <v>44635</v>
      </c>
      <c r="H13420" t="s">
        <v>77</v>
      </c>
      <c r="I13420" t="s">
        <v>84</v>
      </c>
      <c r="J13420" s="7">
        <v>45455</v>
      </c>
      <c r="K13420" s="7">
        <v>45934</v>
      </c>
      <c r="L13420" s="7">
        <v>44635</v>
      </c>
      <c r="M13420" t="s">
        <v>77</v>
      </c>
      <c r="N13420" t="s">
        <v>79</v>
      </c>
      <c r="O13420">
        <v>2026</v>
      </c>
      <c r="P13420" s="2">
        <v>2</v>
      </c>
      <c r="Q13420" t="s">
        <v>80</v>
      </c>
      <c r="R13420" s="8">
        <v>46267</v>
      </c>
      <c r="S13420" s="2">
        <v>1</v>
      </c>
      <c r="T13420" s="2" t="s">
        <v>81</v>
      </c>
    </row>
    <row r="13421" spans="1:20" x14ac:dyDescent="0.25">
      <c r="A13421">
        <v>1120097570</v>
      </c>
      <c r="B13421">
        <v>122489329</v>
      </c>
      <c r="C13421" t="s">
        <v>74</v>
      </c>
      <c r="D13421" t="s">
        <v>83</v>
      </c>
      <c r="E13421" t="s">
        <v>76</v>
      </c>
      <c r="F13421" s="7">
        <v>44454</v>
      </c>
      <c r="G13421" s="7">
        <v>44635</v>
      </c>
      <c r="H13421" t="s">
        <v>77</v>
      </c>
      <c r="I13421" t="s">
        <v>84</v>
      </c>
      <c r="J13421" s="7">
        <v>45455</v>
      </c>
      <c r="K13421" s="7">
        <v>45446</v>
      </c>
      <c r="L13421" s="7">
        <v>44635</v>
      </c>
      <c r="M13421" t="s">
        <v>77</v>
      </c>
      <c r="N13421" t="s">
        <v>79</v>
      </c>
      <c r="O13421">
        <v>2026</v>
      </c>
      <c r="P13421" s="2">
        <v>2</v>
      </c>
      <c r="Q13421" t="s">
        <v>80</v>
      </c>
      <c r="R13421" s="8">
        <v>46267</v>
      </c>
      <c r="S13421" s="2">
        <v>1</v>
      </c>
      <c r="T13421" s="2" t="s">
        <v>81</v>
      </c>
    </row>
    <row r="13422" spans="1:20" x14ac:dyDescent="0.25">
      <c r="A13422">
        <v>1120097593</v>
      </c>
      <c r="B13422">
        <v>122508870</v>
      </c>
      <c r="C13422" t="s">
        <v>82</v>
      </c>
      <c r="D13422" t="s">
        <v>88</v>
      </c>
      <c r="E13422" t="s">
        <v>76</v>
      </c>
      <c r="F13422" s="7">
        <v>44432</v>
      </c>
      <c r="G13422" s="7">
        <v>44797</v>
      </c>
      <c r="H13422" t="s">
        <v>77</v>
      </c>
      <c r="I13422" t="s">
        <v>78</v>
      </c>
      <c r="J13422" s="7">
        <v>45468</v>
      </c>
      <c r="K13422" s="7">
        <v>45687</v>
      </c>
      <c r="L13422" s="7">
        <v>44797</v>
      </c>
      <c r="M13422" t="s">
        <v>77</v>
      </c>
      <c r="N13422" t="s">
        <v>79</v>
      </c>
      <c r="O13422">
        <v>2026</v>
      </c>
      <c r="P13422" s="2">
        <v>2</v>
      </c>
      <c r="Q13422" t="s">
        <v>80</v>
      </c>
      <c r="R13422" s="8">
        <v>46267</v>
      </c>
      <c r="S13422" s="2">
        <v>1</v>
      </c>
      <c r="T13422" s="2" t="s">
        <v>81</v>
      </c>
    </row>
    <row r="13423" spans="1:20" x14ac:dyDescent="0.25">
      <c r="A13423">
        <v>1120097805</v>
      </c>
      <c r="B13423">
        <v>123258520</v>
      </c>
      <c r="C13423" t="s">
        <v>82</v>
      </c>
      <c r="D13423" t="s">
        <v>88</v>
      </c>
      <c r="E13423" t="s">
        <v>76</v>
      </c>
      <c r="F13423" s="7">
        <v>44657</v>
      </c>
      <c r="G13423" s="7">
        <v>45022</v>
      </c>
      <c r="H13423" t="s">
        <v>77</v>
      </c>
      <c r="I13423" t="s">
        <v>78</v>
      </c>
      <c r="J13423" s="7">
        <v>45463</v>
      </c>
      <c r="K13423" s="7">
        <v>45687</v>
      </c>
      <c r="L13423" s="7">
        <v>45022</v>
      </c>
      <c r="M13423" t="s">
        <v>77</v>
      </c>
      <c r="N13423" t="s">
        <v>79</v>
      </c>
      <c r="O13423">
        <v>2026</v>
      </c>
      <c r="P13423" s="2">
        <v>2</v>
      </c>
      <c r="Q13423" t="s">
        <v>80</v>
      </c>
      <c r="R13423" s="8">
        <v>46267</v>
      </c>
      <c r="S13423" s="2">
        <v>1</v>
      </c>
      <c r="T13423" s="2" t="s">
        <v>81</v>
      </c>
    </row>
    <row r="13424" spans="1:20" x14ac:dyDescent="0.25">
      <c r="A13424">
        <v>1120098079</v>
      </c>
      <c r="B13424">
        <v>123408289</v>
      </c>
      <c r="C13424" t="s">
        <v>82</v>
      </c>
      <c r="D13424" t="s">
        <v>75</v>
      </c>
      <c r="E13424" t="s">
        <v>76</v>
      </c>
      <c r="F13424" s="7">
        <v>44676</v>
      </c>
      <c r="G13424" s="7">
        <v>45041</v>
      </c>
      <c r="H13424" t="s">
        <v>77</v>
      </c>
      <c r="I13424" t="s">
        <v>78</v>
      </c>
      <c r="J13424" s="7"/>
      <c r="K13424" s="7">
        <v>45853</v>
      </c>
      <c r="L13424" s="7">
        <v>45041</v>
      </c>
      <c r="M13424" t="s">
        <v>77</v>
      </c>
      <c r="N13424"/>
      <c r="O13424">
        <v>2026</v>
      </c>
      <c r="P13424" s="2">
        <v>2</v>
      </c>
      <c r="Q13424" t="s">
        <v>80</v>
      </c>
      <c r="R13424" s="8">
        <v>46267</v>
      </c>
      <c r="S13424" s="2">
        <v>1</v>
      </c>
      <c r="T13424" s="2" t="s">
        <v>81</v>
      </c>
    </row>
    <row r="13425" spans="1:20" x14ac:dyDescent="0.25">
      <c r="A13425">
        <v>1120098183</v>
      </c>
      <c r="B13425">
        <v>123454217</v>
      </c>
      <c r="C13425" t="s">
        <v>90</v>
      </c>
      <c r="D13425" t="s">
        <v>88</v>
      </c>
      <c r="E13425" t="s">
        <v>76</v>
      </c>
      <c r="F13425" s="7">
        <v>44680</v>
      </c>
      <c r="G13425" s="7">
        <v>45045</v>
      </c>
      <c r="H13425" t="s">
        <v>77</v>
      </c>
      <c r="I13425" t="s">
        <v>78</v>
      </c>
      <c r="J13425" s="7">
        <v>45714</v>
      </c>
      <c r="K13425" s="7">
        <v>45464</v>
      </c>
      <c r="L13425" s="7">
        <v>45045</v>
      </c>
      <c r="M13425" t="s">
        <v>77</v>
      </c>
      <c r="N13425" t="s">
        <v>79</v>
      </c>
      <c r="O13425">
        <v>2026</v>
      </c>
      <c r="P13425" s="2">
        <v>2</v>
      </c>
      <c r="Q13425" t="s">
        <v>80</v>
      </c>
      <c r="R13425" s="8">
        <v>46267</v>
      </c>
      <c r="S13425" s="2">
        <v>1</v>
      </c>
      <c r="T13425" s="2" t="s">
        <v>81</v>
      </c>
    </row>
    <row r="13426" spans="1:20" x14ac:dyDescent="0.25">
      <c r="A13426">
        <v>1120099114</v>
      </c>
      <c r="B13426">
        <v>123945109</v>
      </c>
      <c r="C13426" t="s">
        <v>85</v>
      </c>
      <c r="D13426" t="s">
        <v>83</v>
      </c>
      <c r="E13426" t="s">
        <v>76</v>
      </c>
      <c r="F13426" s="7">
        <v>44740</v>
      </c>
      <c r="G13426" s="7">
        <v>44923</v>
      </c>
      <c r="H13426" t="s">
        <v>77</v>
      </c>
      <c r="I13426" t="s">
        <v>78</v>
      </c>
      <c r="J13426" s="7">
        <v>45845</v>
      </c>
      <c r="K13426" s="7">
        <v>45775</v>
      </c>
      <c r="L13426" s="7">
        <v>44923</v>
      </c>
      <c r="M13426" t="s">
        <v>77</v>
      </c>
      <c r="N13426" t="s">
        <v>79</v>
      </c>
      <c r="O13426">
        <v>2026</v>
      </c>
      <c r="P13426" s="2">
        <v>2</v>
      </c>
      <c r="Q13426" t="s">
        <v>80</v>
      </c>
      <c r="R13426" s="8">
        <v>46267</v>
      </c>
      <c r="S13426" s="2">
        <v>1</v>
      </c>
      <c r="T13426" s="2" t="s">
        <v>81</v>
      </c>
    </row>
    <row r="13427" spans="1:20" x14ac:dyDescent="0.25">
      <c r="A13427">
        <v>1120099275</v>
      </c>
      <c r="B13427">
        <v>124035471</v>
      </c>
      <c r="C13427" t="s">
        <v>74</v>
      </c>
      <c r="D13427" t="s">
        <v>88</v>
      </c>
      <c r="E13427" t="s">
        <v>76</v>
      </c>
      <c r="F13427" s="7">
        <v>44751</v>
      </c>
      <c r="G13427" s="7">
        <v>45116</v>
      </c>
      <c r="H13427" t="s">
        <v>77</v>
      </c>
      <c r="I13427" t="s">
        <v>78</v>
      </c>
      <c r="J13427" s="7">
        <v>45953</v>
      </c>
      <c r="K13427" s="7">
        <v>46059</v>
      </c>
      <c r="L13427" s="7">
        <v>45116</v>
      </c>
      <c r="M13427" t="s">
        <v>77</v>
      </c>
      <c r="N13427" t="s">
        <v>79</v>
      </c>
      <c r="O13427">
        <v>2026</v>
      </c>
      <c r="P13427" s="2">
        <v>2</v>
      </c>
      <c r="Q13427" t="s">
        <v>80</v>
      </c>
      <c r="R13427" s="8">
        <v>46267</v>
      </c>
      <c r="S13427" s="2">
        <v>1</v>
      </c>
      <c r="T13427" s="2" t="s">
        <v>81</v>
      </c>
    </row>
    <row r="13428" spans="1:20" x14ac:dyDescent="0.25">
      <c r="A13428">
        <v>1120099651</v>
      </c>
      <c r="B13428">
        <v>124199632</v>
      </c>
      <c r="C13428" t="s">
        <v>90</v>
      </c>
      <c r="D13428" t="s">
        <v>75</v>
      </c>
      <c r="E13428" t="s">
        <v>76</v>
      </c>
      <c r="F13428" s="7">
        <v>44772</v>
      </c>
      <c r="G13428" s="7">
        <v>45137</v>
      </c>
      <c r="H13428" t="s">
        <v>77</v>
      </c>
      <c r="I13428" t="s">
        <v>78</v>
      </c>
      <c r="J13428" s="7">
        <v>46163</v>
      </c>
      <c r="K13428" s="7">
        <v>45841</v>
      </c>
      <c r="L13428" s="7">
        <v>45137</v>
      </c>
      <c r="M13428" t="s">
        <v>77</v>
      </c>
      <c r="N13428" t="s">
        <v>79</v>
      </c>
      <c r="O13428">
        <v>2026</v>
      </c>
      <c r="P13428" s="2">
        <v>2</v>
      </c>
      <c r="Q13428" t="s">
        <v>80</v>
      </c>
      <c r="R13428" s="8">
        <v>46267</v>
      </c>
      <c r="S13428" s="2">
        <v>1</v>
      </c>
      <c r="T13428" s="2" t="s">
        <v>81</v>
      </c>
    </row>
    <row r="13429" spans="1:20" x14ac:dyDescent="0.25">
      <c r="A13429">
        <v>1120102432</v>
      </c>
      <c r="B13429">
        <v>126253564</v>
      </c>
      <c r="C13429" t="s">
        <v>85</v>
      </c>
      <c r="D13429" t="s">
        <v>88</v>
      </c>
      <c r="E13429" t="s">
        <v>76</v>
      </c>
      <c r="F13429" s="7">
        <v>45077</v>
      </c>
      <c r="G13429" s="7">
        <v>45443</v>
      </c>
      <c r="H13429" t="s">
        <v>86</v>
      </c>
      <c r="I13429" t="s">
        <v>87</v>
      </c>
      <c r="J13429" s="7"/>
      <c r="K13429" s="7">
        <v>45078</v>
      </c>
      <c r="L13429" s="7">
        <v>45443</v>
      </c>
      <c r="M13429" t="s">
        <v>86</v>
      </c>
      <c r="N13429"/>
      <c r="O13429">
        <v>2026</v>
      </c>
      <c r="P13429" s="2">
        <v>2</v>
      </c>
      <c r="Q13429" t="s">
        <v>80</v>
      </c>
      <c r="R13429" s="8">
        <v>46267</v>
      </c>
      <c r="S13429" s="2">
        <v>1</v>
      </c>
      <c r="T13429" s="2" t="s">
        <v>81</v>
      </c>
    </row>
    <row r="13430" spans="1:20" x14ac:dyDescent="0.25">
      <c r="A13430">
        <v>1120102567</v>
      </c>
      <c r="B13430">
        <v>126325321</v>
      </c>
      <c r="C13430" t="s">
        <v>96</v>
      </c>
      <c r="D13430" t="s">
        <v>83</v>
      </c>
      <c r="E13430" t="s">
        <v>76</v>
      </c>
      <c r="F13430" s="7">
        <v>45086</v>
      </c>
      <c r="G13430" s="7">
        <v>45269</v>
      </c>
      <c r="H13430" t="s">
        <v>77</v>
      </c>
      <c r="I13430" t="s">
        <v>84</v>
      </c>
      <c r="J13430" s="7">
        <v>46000</v>
      </c>
      <c r="K13430" s="7">
        <v>46028</v>
      </c>
      <c r="L13430" s="7">
        <v>45269</v>
      </c>
      <c r="M13430" t="s">
        <v>77</v>
      </c>
      <c r="N13430" t="s">
        <v>79</v>
      </c>
      <c r="O13430">
        <v>2026</v>
      </c>
      <c r="P13430" s="2">
        <v>2</v>
      </c>
      <c r="Q13430" t="s">
        <v>80</v>
      </c>
      <c r="R13430" s="8">
        <v>46267</v>
      </c>
      <c r="S13430" s="2">
        <v>1</v>
      </c>
      <c r="T13430" s="2" t="s">
        <v>81</v>
      </c>
    </row>
    <row r="13431" spans="1:20" x14ac:dyDescent="0.25">
      <c r="A13431">
        <v>1120103476</v>
      </c>
      <c r="B13431">
        <v>126716811</v>
      </c>
      <c r="C13431" t="s">
        <v>82</v>
      </c>
      <c r="D13431" t="s">
        <v>88</v>
      </c>
      <c r="E13431" t="s">
        <v>76</v>
      </c>
      <c r="F13431" s="7">
        <v>45132</v>
      </c>
      <c r="G13431" s="7">
        <v>45498</v>
      </c>
      <c r="H13431" t="s">
        <v>77</v>
      </c>
      <c r="I13431" t="s">
        <v>84</v>
      </c>
      <c r="J13431" s="7">
        <v>45633</v>
      </c>
      <c r="K13431" s="7">
        <v>45748</v>
      </c>
      <c r="L13431" s="7">
        <v>45498</v>
      </c>
      <c r="M13431" t="s">
        <v>77</v>
      </c>
      <c r="N13431" t="s">
        <v>79</v>
      </c>
      <c r="O13431">
        <v>2026</v>
      </c>
      <c r="P13431" s="2">
        <v>2</v>
      </c>
      <c r="Q13431" t="s">
        <v>80</v>
      </c>
      <c r="R13431" s="8">
        <v>46267</v>
      </c>
      <c r="S13431" s="2">
        <v>1</v>
      </c>
      <c r="T13431" s="2" t="s">
        <v>81</v>
      </c>
    </row>
    <row r="13432" spans="1:20" x14ac:dyDescent="0.25">
      <c r="A13432">
        <v>1120104268</v>
      </c>
      <c r="B13432">
        <v>127040576</v>
      </c>
      <c r="C13432" t="s">
        <v>93</v>
      </c>
      <c r="D13432" t="s">
        <v>83</v>
      </c>
      <c r="E13432" t="s">
        <v>76</v>
      </c>
      <c r="F13432" s="7">
        <v>45166</v>
      </c>
      <c r="G13432" s="7">
        <v>45350</v>
      </c>
      <c r="H13432" t="s">
        <v>77</v>
      </c>
      <c r="I13432" t="s">
        <v>84</v>
      </c>
      <c r="J13432" s="7">
        <v>45914</v>
      </c>
      <c r="K13432" s="7">
        <v>45971</v>
      </c>
      <c r="L13432" s="7">
        <v>45350</v>
      </c>
      <c r="M13432" t="s">
        <v>77</v>
      </c>
      <c r="N13432" t="s">
        <v>79</v>
      </c>
      <c r="O13432">
        <v>2026</v>
      </c>
      <c r="P13432" s="2">
        <v>2</v>
      </c>
      <c r="Q13432" t="s">
        <v>80</v>
      </c>
      <c r="R13432" s="8">
        <v>46267</v>
      </c>
      <c r="S13432" s="2">
        <v>1</v>
      </c>
      <c r="T13432" s="2" t="s">
        <v>81</v>
      </c>
    </row>
    <row r="13433" spans="1:20" x14ac:dyDescent="0.25">
      <c r="A13433">
        <v>1120104452</v>
      </c>
      <c r="B13433">
        <v>127097176</v>
      </c>
      <c r="C13433" t="s">
        <v>85</v>
      </c>
      <c r="D13433" t="s">
        <v>88</v>
      </c>
      <c r="E13433" t="s">
        <v>76</v>
      </c>
      <c r="F13433" s="7">
        <v>45189</v>
      </c>
      <c r="G13433" s="7">
        <v>45555</v>
      </c>
      <c r="H13433" t="s">
        <v>86</v>
      </c>
      <c r="I13433" t="s">
        <v>87</v>
      </c>
      <c r="J13433" s="7">
        <v>46175</v>
      </c>
      <c r="K13433" s="7">
        <v>45190</v>
      </c>
      <c r="L13433" s="7">
        <v>45555</v>
      </c>
      <c r="M13433" t="s">
        <v>86</v>
      </c>
      <c r="N13433" t="s">
        <v>79</v>
      </c>
      <c r="O13433">
        <v>2026</v>
      </c>
      <c r="P13433" s="2">
        <v>2</v>
      </c>
      <c r="Q13433" t="s">
        <v>80</v>
      </c>
      <c r="R13433" s="8">
        <v>46267</v>
      </c>
      <c r="S13433" s="2">
        <v>1</v>
      </c>
      <c r="T13433" s="2" t="s">
        <v>81</v>
      </c>
    </row>
    <row r="13434" spans="1:20" x14ac:dyDescent="0.25">
      <c r="A13434">
        <v>1120104740</v>
      </c>
      <c r="B13434">
        <v>127198963</v>
      </c>
      <c r="C13434" t="s">
        <v>74</v>
      </c>
      <c r="D13434" t="s">
        <v>88</v>
      </c>
      <c r="E13434" t="s">
        <v>76</v>
      </c>
      <c r="F13434" s="7">
        <v>45203</v>
      </c>
      <c r="G13434" s="7">
        <v>47030</v>
      </c>
      <c r="H13434" t="s">
        <v>77</v>
      </c>
      <c r="I13434" t="s">
        <v>84</v>
      </c>
      <c r="J13434" s="7"/>
      <c r="K13434" s="7">
        <v>45204</v>
      </c>
      <c r="L13434" s="7">
        <v>47030</v>
      </c>
      <c r="M13434" t="s">
        <v>77</v>
      </c>
      <c r="N13434"/>
      <c r="O13434">
        <v>2026</v>
      </c>
      <c r="P13434" s="2">
        <v>2</v>
      </c>
      <c r="Q13434" t="s">
        <v>80</v>
      </c>
      <c r="R13434" s="8">
        <v>46267</v>
      </c>
      <c r="S13434" s="2">
        <v>1</v>
      </c>
      <c r="T13434" s="2" t="s">
        <v>81</v>
      </c>
    </row>
    <row r="13435" spans="1:20" x14ac:dyDescent="0.25">
      <c r="A13435">
        <v>1120105513</v>
      </c>
      <c r="B13435">
        <v>127425998</v>
      </c>
      <c r="C13435" t="s">
        <v>98</v>
      </c>
      <c r="D13435" t="s">
        <v>88</v>
      </c>
      <c r="E13435" t="s">
        <v>76</v>
      </c>
      <c r="F13435" s="7">
        <v>45237</v>
      </c>
      <c r="G13435" s="7">
        <v>45603</v>
      </c>
      <c r="H13435" t="s">
        <v>77</v>
      </c>
      <c r="I13435" t="s">
        <v>84</v>
      </c>
      <c r="J13435" s="7">
        <v>45633</v>
      </c>
      <c r="K13435" s="7">
        <v>45545</v>
      </c>
      <c r="L13435" s="7">
        <v>45603</v>
      </c>
      <c r="M13435" t="s">
        <v>77</v>
      </c>
      <c r="N13435" t="s">
        <v>79</v>
      </c>
      <c r="O13435">
        <v>2026</v>
      </c>
      <c r="P13435" s="2">
        <v>2</v>
      </c>
      <c r="Q13435" t="s">
        <v>80</v>
      </c>
      <c r="R13435" s="8">
        <v>46267</v>
      </c>
      <c r="S13435" s="2">
        <v>1</v>
      </c>
      <c r="T13435" s="2" t="s">
        <v>81</v>
      </c>
    </row>
    <row r="13436" spans="1:20" x14ac:dyDescent="0.25">
      <c r="A13436">
        <v>1120107341</v>
      </c>
      <c r="B13436">
        <v>129448734</v>
      </c>
      <c r="C13436" t="s">
        <v>91</v>
      </c>
      <c r="D13436" t="s">
        <v>75</v>
      </c>
      <c r="E13436" t="s">
        <v>76</v>
      </c>
      <c r="F13436" s="7">
        <v>45236</v>
      </c>
      <c r="G13436" s="7">
        <v>47063</v>
      </c>
      <c r="H13436" t="s">
        <v>77</v>
      </c>
      <c r="I13436" t="s">
        <v>78</v>
      </c>
      <c r="J13436" s="7">
        <v>45602</v>
      </c>
      <c r="K13436" s="7">
        <v>45542</v>
      </c>
      <c r="L13436" s="7">
        <v>47063</v>
      </c>
      <c r="M13436" t="s">
        <v>77</v>
      </c>
      <c r="N13436" t="s">
        <v>79</v>
      </c>
      <c r="O13436">
        <v>2026</v>
      </c>
      <c r="P13436" s="2">
        <v>2</v>
      </c>
      <c r="Q13436" t="s">
        <v>80</v>
      </c>
      <c r="R13436" s="8">
        <v>46267</v>
      </c>
      <c r="S13436" s="2">
        <v>1</v>
      </c>
      <c r="T13436" s="2" t="s">
        <v>81</v>
      </c>
    </row>
    <row r="13437" spans="1:20" x14ac:dyDescent="0.25">
      <c r="A13437">
        <v>1120107377</v>
      </c>
      <c r="B13437">
        <v>129457418</v>
      </c>
      <c r="C13437" t="s">
        <v>82</v>
      </c>
      <c r="D13437" t="s">
        <v>88</v>
      </c>
      <c r="E13437" t="s">
        <v>76</v>
      </c>
      <c r="F13437" s="7">
        <v>45532</v>
      </c>
      <c r="G13437" s="7">
        <v>47358</v>
      </c>
      <c r="H13437" t="s">
        <v>77</v>
      </c>
      <c r="I13437" t="s">
        <v>78</v>
      </c>
      <c r="J13437" s="7"/>
      <c r="K13437" s="7">
        <v>45820</v>
      </c>
      <c r="L13437" s="7">
        <v>47358</v>
      </c>
      <c r="M13437" t="s">
        <v>77</v>
      </c>
      <c r="N13437"/>
      <c r="O13437">
        <v>2026</v>
      </c>
      <c r="P13437" s="2">
        <v>2</v>
      </c>
      <c r="Q13437" t="s">
        <v>80</v>
      </c>
      <c r="R13437" s="8">
        <v>46267</v>
      </c>
      <c r="S13437" s="2">
        <v>1</v>
      </c>
      <c r="T13437" s="2" t="s">
        <v>81</v>
      </c>
    </row>
    <row r="13438" spans="1:20" x14ac:dyDescent="0.25">
      <c r="A13438">
        <v>1120107639</v>
      </c>
      <c r="B13438">
        <v>129541298</v>
      </c>
      <c r="C13438" t="s">
        <v>91</v>
      </c>
      <c r="D13438" t="s">
        <v>83</v>
      </c>
      <c r="E13438" t="s">
        <v>76</v>
      </c>
      <c r="F13438" s="7">
        <v>45551</v>
      </c>
      <c r="G13438" s="7">
        <v>45732</v>
      </c>
      <c r="H13438" t="s">
        <v>77</v>
      </c>
      <c r="I13438" t="s">
        <v>84</v>
      </c>
      <c r="J13438" s="7"/>
      <c r="K13438" s="7">
        <v>45747</v>
      </c>
      <c r="L13438" s="7">
        <v>45732</v>
      </c>
      <c r="M13438" t="s">
        <v>77</v>
      </c>
      <c r="N13438"/>
      <c r="O13438">
        <v>2026</v>
      </c>
      <c r="P13438" s="2">
        <v>2</v>
      </c>
      <c r="Q13438" t="s">
        <v>80</v>
      </c>
      <c r="R13438" s="8">
        <v>46267</v>
      </c>
      <c r="S13438" s="2">
        <v>1</v>
      </c>
      <c r="T13438" s="2" t="s">
        <v>81</v>
      </c>
    </row>
    <row r="13439" spans="1:20" x14ac:dyDescent="0.25">
      <c r="A13439">
        <v>1120108639</v>
      </c>
      <c r="B13439">
        <v>130084964</v>
      </c>
      <c r="C13439" t="s">
        <v>74</v>
      </c>
      <c r="D13439" t="s">
        <v>88</v>
      </c>
      <c r="E13439" t="s">
        <v>76</v>
      </c>
      <c r="F13439" s="7">
        <v>45636</v>
      </c>
      <c r="G13439" s="7">
        <v>46001</v>
      </c>
      <c r="H13439" t="s">
        <v>77</v>
      </c>
      <c r="I13439" t="s">
        <v>78</v>
      </c>
      <c r="J13439" s="7">
        <v>46154</v>
      </c>
      <c r="K13439" s="7">
        <v>46176</v>
      </c>
      <c r="L13439" s="7">
        <v>46001</v>
      </c>
      <c r="M13439" t="s">
        <v>77</v>
      </c>
      <c r="N13439" t="s">
        <v>79</v>
      </c>
      <c r="O13439">
        <v>2026</v>
      </c>
      <c r="P13439" s="2">
        <v>2</v>
      </c>
      <c r="Q13439" t="s">
        <v>80</v>
      </c>
      <c r="R13439" s="8">
        <v>46267</v>
      </c>
      <c r="S13439" s="2">
        <v>1</v>
      </c>
      <c r="T13439" s="2" t="s">
        <v>81</v>
      </c>
    </row>
    <row r="13440" spans="1:20" x14ac:dyDescent="0.25">
      <c r="A13440">
        <v>1120111778</v>
      </c>
      <c r="B13440">
        <v>133135834</v>
      </c>
      <c r="C13440" t="s">
        <v>82</v>
      </c>
      <c r="D13440" t="s">
        <v>88</v>
      </c>
      <c r="E13440" t="s">
        <v>76</v>
      </c>
      <c r="F13440" s="7">
        <v>46100</v>
      </c>
      <c r="G13440" s="7">
        <v>47926</v>
      </c>
      <c r="H13440" t="s">
        <v>77</v>
      </c>
      <c r="I13440" t="s">
        <v>78</v>
      </c>
      <c r="J13440" s="7"/>
      <c r="K13440" s="7">
        <v>46197</v>
      </c>
      <c r="L13440" s="7">
        <v>47926</v>
      </c>
      <c r="M13440" t="s">
        <v>77</v>
      </c>
      <c r="N13440"/>
      <c r="O13440">
        <v>2026</v>
      </c>
      <c r="P13440" s="2">
        <v>2</v>
      </c>
      <c r="Q13440" t="s">
        <v>80</v>
      </c>
      <c r="R13440" s="8">
        <v>46267</v>
      </c>
      <c r="S13440" s="2">
        <v>1</v>
      </c>
      <c r="T13440" s="2" t="s">
        <v>81</v>
      </c>
    </row>
    <row r="13441" spans="1:20" x14ac:dyDescent="0.25">
      <c r="A13441">
        <v>1120113182</v>
      </c>
      <c r="B13441">
        <v>113225088</v>
      </c>
      <c r="C13441" t="s">
        <v>82</v>
      </c>
      <c r="D13441" t="s">
        <v>83</v>
      </c>
      <c r="E13441" t="s">
        <v>76</v>
      </c>
      <c r="F13441" s="7">
        <v>42985</v>
      </c>
      <c r="G13441" s="7">
        <v>44811</v>
      </c>
      <c r="H13441" t="s">
        <v>77</v>
      </c>
      <c r="I13441" t="s">
        <v>84</v>
      </c>
      <c r="J13441" s="7">
        <v>45904</v>
      </c>
      <c r="K13441" s="7">
        <v>46029</v>
      </c>
      <c r="L13441" s="7">
        <v>44811</v>
      </c>
      <c r="M13441" t="s">
        <v>77</v>
      </c>
      <c r="N13441" t="s">
        <v>92</v>
      </c>
      <c r="O13441">
        <v>2026</v>
      </c>
      <c r="P13441" s="2">
        <v>2</v>
      </c>
      <c r="Q13441" t="s">
        <v>80</v>
      </c>
      <c r="R13441" s="8">
        <v>46267</v>
      </c>
      <c r="S13441" s="2">
        <v>1</v>
      </c>
      <c r="T13441" s="2" t="s">
        <v>81</v>
      </c>
    </row>
    <row r="13442" spans="1:20" x14ac:dyDescent="0.25">
      <c r="A13442">
        <v>1120113436</v>
      </c>
      <c r="B13442">
        <v>114969260</v>
      </c>
      <c r="C13442" t="s">
        <v>82</v>
      </c>
      <c r="D13442" t="s">
        <v>75</v>
      </c>
      <c r="E13442" t="s">
        <v>76</v>
      </c>
      <c r="F13442" s="7">
        <v>43356</v>
      </c>
      <c r="G13442" s="7">
        <v>45023</v>
      </c>
      <c r="H13442" t="s">
        <v>77</v>
      </c>
      <c r="I13442" t="s">
        <v>78</v>
      </c>
      <c r="J13442" s="7">
        <v>45223</v>
      </c>
      <c r="K13442" s="7">
        <v>45679</v>
      </c>
      <c r="L13442" s="7">
        <v>45023</v>
      </c>
      <c r="M13442" t="s">
        <v>77</v>
      </c>
      <c r="N13442" t="s">
        <v>92</v>
      </c>
      <c r="O13442">
        <v>2026</v>
      </c>
      <c r="P13442" s="2">
        <v>2</v>
      </c>
      <c r="Q13442" t="s">
        <v>80</v>
      </c>
      <c r="R13442" s="8">
        <v>46267</v>
      </c>
      <c r="S13442" s="2">
        <v>1</v>
      </c>
      <c r="T13442" s="2" t="s">
        <v>81</v>
      </c>
    </row>
    <row r="13443" spans="1:20" x14ac:dyDescent="0.25">
      <c r="A13443">
        <v>1120113628</v>
      </c>
      <c r="B13443">
        <v>116827734</v>
      </c>
      <c r="C13443" t="s">
        <v>82</v>
      </c>
      <c r="D13443" t="s">
        <v>88</v>
      </c>
      <c r="E13443" t="s">
        <v>76</v>
      </c>
      <c r="F13443" s="7">
        <v>43549</v>
      </c>
      <c r="G13443" s="7">
        <v>43739</v>
      </c>
      <c r="H13443" t="s">
        <v>77</v>
      </c>
      <c r="I13443" t="s">
        <v>78</v>
      </c>
      <c r="J13443" s="7">
        <v>45845</v>
      </c>
      <c r="K13443" s="7">
        <v>44241</v>
      </c>
      <c r="L13443" s="7">
        <v>43739</v>
      </c>
      <c r="M13443" t="s">
        <v>77</v>
      </c>
      <c r="N13443" t="s">
        <v>79</v>
      </c>
      <c r="O13443">
        <v>2026</v>
      </c>
      <c r="P13443" s="2">
        <v>2</v>
      </c>
      <c r="Q13443" t="s">
        <v>80</v>
      </c>
      <c r="R13443" s="8">
        <v>46267</v>
      </c>
      <c r="S13443" s="2">
        <v>1</v>
      </c>
      <c r="T13443" s="2" t="s">
        <v>81</v>
      </c>
    </row>
    <row r="13444" spans="1:20" x14ac:dyDescent="0.25">
      <c r="A13444">
        <v>1120113663</v>
      </c>
      <c r="B13444">
        <v>116871941</v>
      </c>
      <c r="C13444" t="s">
        <v>74</v>
      </c>
      <c r="D13444" t="s">
        <v>75</v>
      </c>
      <c r="E13444" t="s">
        <v>76</v>
      </c>
      <c r="F13444" s="7">
        <v>43554</v>
      </c>
      <c r="G13444" s="7">
        <v>45381</v>
      </c>
      <c r="H13444" t="s">
        <v>77</v>
      </c>
      <c r="I13444" t="s">
        <v>78</v>
      </c>
      <c r="J13444" s="7">
        <v>45378</v>
      </c>
      <c r="K13444" s="7">
        <v>43678</v>
      </c>
      <c r="L13444" s="7">
        <v>45381</v>
      </c>
      <c r="M13444" t="s">
        <v>77</v>
      </c>
      <c r="N13444" t="s">
        <v>79</v>
      </c>
      <c r="O13444">
        <v>2026</v>
      </c>
      <c r="P13444" s="2">
        <v>2</v>
      </c>
      <c r="Q13444" t="s">
        <v>80</v>
      </c>
      <c r="R13444" s="8">
        <v>46267</v>
      </c>
      <c r="S13444" s="2">
        <v>1</v>
      </c>
      <c r="T13444" s="2" t="s">
        <v>81</v>
      </c>
    </row>
    <row r="13445" spans="1:20" x14ac:dyDescent="0.25">
      <c r="A13445">
        <v>1120113676</v>
      </c>
      <c r="B13445">
        <v>116881418</v>
      </c>
      <c r="C13445" t="s">
        <v>82</v>
      </c>
      <c r="D13445" t="s">
        <v>88</v>
      </c>
      <c r="E13445" t="s">
        <v>76</v>
      </c>
      <c r="F13445" s="7">
        <v>43556</v>
      </c>
      <c r="G13445" s="7">
        <v>43922</v>
      </c>
      <c r="H13445" t="s">
        <v>77</v>
      </c>
      <c r="I13445" t="s">
        <v>78</v>
      </c>
      <c r="J13445" s="7">
        <v>45432</v>
      </c>
      <c r="K13445" s="7">
        <v>43658</v>
      </c>
      <c r="L13445" s="7">
        <v>43922</v>
      </c>
      <c r="M13445" t="s">
        <v>77</v>
      </c>
      <c r="N13445" t="s">
        <v>79</v>
      </c>
      <c r="O13445">
        <v>2026</v>
      </c>
      <c r="P13445" s="2">
        <v>2</v>
      </c>
      <c r="Q13445" t="s">
        <v>80</v>
      </c>
      <c r="R13445" s="8">
        <v>46267</v>
      </c>
      <c r="S13445" s="2">
        <v>1</v>
      </c>
      <c r="T13445" s="2" t="s">
        <v>81</v>
      </c>
    </row>
    <row r="13446" spans="1:20" x14ac:dyDescent="0.25">
      <c r="A13446">
        <v>1120113679</v>
      </c>
      <c r="B13446">
        <v>116882778</v>
      </c>
      <c r="C13446" t="s">
        <v>85</v>
      </c>
      <c r="D13446" t="s">
        <v>83</v>
      </c>
      <c r="E13446" t="s">
        <v>76</v>
      </c>
      <c r="F13446" s="7">
        <v>43556</v>
      </c>
      <c r="G13446" s="7">
        <v>43739</v>
      </c>
      <c r="H13446" t="s">
        <v>77</v>
      </c>
      <c r="I13446" t="s">
        <v>84</v>
      </c>
      <c r="J13446" s="7">
        <v>45883</v>
      </c>
      <c r="K13446" s="7">
        <v>45748</v>
      </c>
      <c r="L13446" s="7">
        <v>43739</v>
      </c>
      <c r="M13446" t="s">
        <v>77</v>
      </c>
      <c r="N13446" t="s">
        <v>92</v>
      </c>
      <c r="O13446">
        <v>2026</v>
      </c>
      <c r="P13446" s="2">
        <v>2</v>
      </c>
      <c r="Q13446" t="s">
        <v>80</v>
      </c>
      <c r="R13446" s="8">
        <v>46267</v>
      </c>
      <c r="S13446" s="2">
        <v>1</v>
      </c>
      <c r="T13446" s="2" t="s">
        <v>81</v>
      </c>
    </row>
    <row r="13447" spans="1:20" x14ac:dyDescent="0.25">
      <c r="A13447">
        <v>1120113681</v>
      </c>
      <c r="B13447">
        <v>116882778</v>
      </c>
      <c r="C13447" t="s">
        <v>85</v>
      </c>
      <c r="D13447" t="s">
        <v>83</v>
      </c>
      <c r="E13447" t="s">
        <v>76</v>
      </c>
      <c r="F13447" s="7">
        <v>43556</v>
      </c>
      <c r="G13447" s="7">
        <v>43739</v>
      </c>
      <c r="H13447" t="s">
        <v>77</v>
      </c>
      <c r="I13447" t="s">
        <v>84</v>
      </c>
      <c r="J13447" s="7">
        <v>45883</v>
      </c>
      <c r="K13447" s="7">
        <v>43642</v>
      </c>
      <c r="L13447" s="7">
        <v>43739</v>
      </c>
      <c r="M13447" t="s">
        <v>77</v>
      </c>
      <c r="N13447" t="s">
        <v>92</v>
      </c>
      <c r="O13447">
        <v>2026</v>
      </c>
      <c r="P13447" s="2">
        <v>2</v>
      </c>
      <c r="Q13447" t="s">
        <v>80</v>
      </c>
      <c r="R13447" s="8">
        <v>46267</v>
      </c>
      <c r="S13447" s="2">
        <v>1</v>
      </c>
      <c r="T13447" s="2" t="s">
        <v>81</v>
      </c>
    </row>
    <row r="13448" spans="1:20" x14ac:dyDescent="0.25">
      <c r="A13448">
        <v>1120113695</v>
      </c>
      <c r="B13448">
        <v>116955587</v>
      </c>
      <c r="C13448" t="s">
        <v>82</v>
      </c>
      <c r="D13448" t="s">
        <v>83</v>
      </c>
      <c r="E13448" t="s">
        <v>76</v>
      </c>
      <c r="F13448" s="7">
        <v>43559</v>
      </c>
      <c r="G13448" s="7">
        <v>43739</v>
      </c>
      <c r="H13448" t="s">
        <v>77</v>
      </c>
      <c r="I13448" t="s">
        <v>78</v>
      </c>
      <c r="J13448" s="7">
        <v>45829</v>
      </c>
      <c r="K13448" s="7">
        <v>45748</v>
      </c>
      <c r="L13448" s="7">
        <v>43739</v>
      </c>
      <c r="M13448" t="s">
        <v>77</v>
      </c>
      <c r="N13448" t="s">
        <v>79</v>
      </c>
      <c r="O13448">
        <v>2026</v>
      </c>
      <c r="P13448" s="2">
        <v>2</v>
      </c>
      <c r="Q13448" t="s">
        <v>80</v>
      </c>
      <c r="R13448" s="8">
        <v>46267</v>
      </c>
      <c r="S13448" s="2">
        <v>1</v>
      </c>
      <c r="T13448" s="2" t="s">
        <v>81</v>
      </c>
    </row>
    <row r="13449" spans="1:20" x14ac:dyDescent="0.25">
      <c r="A13449">
        <v>1120113751</v>
      </c>
      <c r="B13449">
        <v>117014098</v>
      </c>
      <c r="C13449" t="s">
        <v>82</v>
      </c>
      <c r="D13449" t="s">
        <v>88</v>
      </c>
      <c r="E13449" t="s">
        <v>76</v>
      </c>
      <c r="F13449" s="7">
        <v>43566</v>
      </c>
      <c r="G13449" s="7">
        <v>43932</v>
      </c>
      <c r="H13449" t="s">
        <v>77</v>
      </c>
      <c r="I13449" t="s">
        <v>78</v>
      </c>
      <c r="J13449" s="7">
        <v>45432</v>
      </c>
      <c r="K13449" s="7">
        <v>45057</v>
      </c>
      <c r="L13449" s="7">
        <v>43932</v>
      </c>
      <c r="M13449" t="s">
        <v>77</v>
      </c>
      <c r="N13449" t="s">
        <v>79</v>
      </c>
      <c r="O13449">
        <v>2026</v>
      </c>
      <c r="P13449" s="2">
        <v>2</v>
      </c>
      <c r="Q13449" t="s">
        <v>80</v>
      </c>
      <c r="R13449" s="8">
        <v>46267</v>
      </c>
      <c r="S13449" s="2">
        <v>1</v>
      </c>
      <c r="T13449" s="2" t="s">
        <v>81</v>
      </c>
    </row>
    <row r="13450" spans="1:20" x14ac:dyDescent="0.25">
      <c r="A13450">
        <v>1120113754</v>
      </c>
      <c r="B13450">
        <v>117018599</v>
      </c>
      <c r="C13450" t="s">
        <v>82</v>
      </c>
      <c r="D13450" t="s">
        <v>88</v>
      </c>
      <c r="E13450" t="s">
        <v>76</v>
      </c>
      <c r="F13450" s="7">
        <v>43567</v>
      </c>
      <c r="G13450" s="7">
        <v>43933</v>
      </c>
      <c r="H13450" t="s">
        <v>77</v>
      </c>
      <c r="I13450" t="s">
        <v>78</v>
      </c>
      <c r="J13450" s="7">
        <v>45539</v>
      </c>
      <c r="K13450" s="7">
        <v>44488</v>
      </c>
      <c r="L13450" s="7">
        <v>43933</v>
      </c>
      <c r="M13450" t="s">
        <v>77</v>
      </c>
      <c r="N13450" t="s">
        <v>79</v>
      </c>
      <c r="O13450">
        <v>2026</v>
      </c>
      <c r="P13450" s="2">
        <v>2</v>
      </c>
      <c r="Q13450" t="s">
        <v>80</v>
      </c>
      <c r="R13450" s="8">
        <v>46267</v>
      </c>
      <c r="S13450" s="2">
        <v>1</v>
      </c>
      <c r="T13450" s="2" t="s">
        <v>81</v>
      </c>
    </row>
    <row r="13451" spans="1:20" x14ac:dyDescent="0.25">
      <c r="A13451">
        <v>1120113755</v>
      </c>
      <c r="B13451">
        <v>117018599</v>
      </c>
      <c r="C13451" t="s">
        <v>82</v>
      </c>
      <c r="D13451" t="s">
        <v>88</v>
      </c>
      <c r="E13451" t="s">
        <v>76</v>
      </c>
      <c r="F13451" s="7">
        <v>43567</v>
      </c>
      <c r="G13451" s="7">
        <v>43933</v>
      </c>
      <c r="H13451" t="s">
        <v>77</v>
      </c>
      <c r="I13451" t="s">
        <v>78</v>
      </c>
      <c r="J13451" s="7">
        <v>45539</v>
      </c>
      <c r="K13451" s="7">
        <v>44785</v>
      </c>
      <c r="L13451" s="7">
        <v>43933</v>
      </c>
      <c r="M13451" t="s">
        <v>77</v>
      </c>
      <c r="N13451" t="s">
        <v>79</v>
      </c>
      <c r="O13451">
        <v>2026</v>
      </c>
      <c r="P13451" s="2">
        <v>2</v>
      </c>
      <c r="Q13451" t="s">
        <v>80</v>
      </c>
      <c r="R13451" s="8">
        <v>46267</v>
      </c>
      <c r="S13451" s="2">
        <v>1</v>
      </c>
      <c r="T13451" s="2" t="s">
        <v>81</v>
      </c>
    </row>
    <row r="13452" spans="1:20" x14ac:dyDescent="0.25">
      <c r="A13452">
        <v>1120113761</v>
      </c>
      <c r="B13452">
        <v>117022713</v>
      </c>
      <c r="C13452" t="s">
        <v>82</v>
      </c>
      <c r="D13452" t="s">
        <v>88</v>
      </c>
      <c r="E13452" t="s">
        <v>76</v>
      </c>
      <c r="F13452" s="7">
        <v>43568</v>
      </c>
      <c r="G13452" s="7">
        <v>43934</v>
      </c>
      <c r="H13452" t="s">
        <v>77</v>
      </c>
      <c r="I13452" t="s">
        <v>78</v>
      </c>
      <c r="J13452" s="7">
        <v>46001</v>
      </c>
      <c r="K13452" s="7">
        <v>44488</v>
      </c>
      <c r="L13452" s="7">
        <v>43934</v>
      </c>
      <c r="M13452" t="s">
        <v>77</v>
      </c>
      <c r="N13452" t="s">
        <v>92</v>
      </c>
      <c r="O13452">
        <v>2026</v>
      </c>
      <c r="P13452" s="2">
        <v>2</v>
      </c>
      <c r="Q13452" t="s">
        <v>80</v>
      </c>
      <c r="R13452" s="8">
        <v>46267</v>
      </c>
      <c r="S13452" s="2">
        <v>1</v>
      </c>
      <c r="T13452" s="2" t="s">
        <v>81</v>
      </c>
    </row>
    <row r="13453" spans="1:20" x14ac:dyDescent="0.25">
      <c r="A13453">
        <v>1120113775</v>
      </c>
      <c r="B13453">
        <v>117030317</v>
      </c>
      <c r="C13453" t="s">
        <v>82</v>
      </c>
      <c r="D13453" t="s">
        <v>83</v>
      </c>
      <c r="E13453" t="s">
        <v>76</v>
      </c>
      <c r="F13453" s="7">
        <v>43570</v>
      </c>
      <c r="G13453" s="7">
        <v>43753</v>
      </c>
      <c r="H13453" t="s">
        <v>77</v>
      </c>
      <c r="I13453" t="s">
        <v>84</v>
      </c>
      <c r="J13453" s="7">
        <v>45483</v>
      </c>
      <c r="K13453" s="7">
        <v>45081</v>
      </c>
      <c r="L13453" s="7">
        <v>43753</v>
      </c>
      <c r="M13453" t="s">
        <v>77</v>
      </c>
      <c r="N13453" t="s">
        <v>79</v>
      </c>
      <c r="O13453">
        <v>2026</v>
      </c>
      <c r="P13453" s="2">
        <v>2</v>
      </c>
      <c r="Q13453" t="s">
        <v>80</v>
      </c>
      <c r="R13453" s="8">
        <v>46267</v>
      </c>
      <c r="S13453" s="2">
        <v>1</v>
      </c>
      <c r="T13453" s="2" t="s">
        <v>81</v>
      </c>
    </row>
    <row r="13454" spans="1:20" x14ac:dyDescent="0.25">
      <c r="A13454">
        <v>1120113802</v>
      </c>
      <c r="B13454">
        <v>117063935</v>
      </c>
      <c r="C13454" t="s">
        <v>74</v>
      </c>
      <c r="D13454" t="s">
        <v>75</v>
      </c>
      <c r="E13454" t="s">
        <v>76</v>
      </c>
      <c r="F13454" s="7">
        <v>43557</v>
      </c>
      <c r="G13454" s="7">
        <v>45384</v>
      </c>
      <c r="H13454" t="s">
        <v>77</v>
      </c>
      <c r="I13454" t="s">
        <v>78</v>
      </c>
      <c r="J13454" s="7">
        <v>45408</v>
      </c>
      <c r="K13454" s="7">
        <v>45855</v>
      </c>
      <c r="L13454" s="7">
        <v>45384</v>
      </c>
      <c r="M13454" t="s">
        <v>77</v>
      </c>
      <c r="N13454" t="s">
        <v>79</v>
      </c>
      <c r="O13454">
        <v>2026</v>
      </c>
      <c r="P13454" s="2">
        <v>2</v>
      </c>
      <c r="Q13454" t="s">
        <v>80</v>
      </c>
      <c r="R13454" s="8">
        <v>46267</v>
      </c>
      <c r="S13454" s="2">
        <v>1</v>
      </c>
      <c r="T13454" s="2" t="s">
        <v>81</v>
      </c>
    </row>
    <row r="13455" spans="1:20" x14ac:dyDescent="0.25">
      <c r="A13455">
        <v>1120113822</v>
      </c>
      <c r="B13455">
        <v>117077525</v>
      </c>
      <c r="C13455" t="s">
        <v>93</v>
      </c>
      <c r="D13455" t="s">
        <v>88</v>
      </c>
      <c r="E13455" t="s">
        <v>76</v>
      </c>
      <c r="F13455" s="7">
        <v>43577</v>
      </c>
      <c r="G13455" s="7">
        <v>43943</v>
      </c>
      <c r="H13455" t="s">
        <v>77</v>
      </c>
      <c r="I13455" t="s">
        <v>84</v>
      </c>
      <c r="J13455" s="7">
        <v>45134</v>
      </c>
      <c r="K13455" s="7">
        <v>46106</v>
      </c>
      <c r="L13455" s="7">
        <v>43943</v>
      </c>
      <c r="M13455" t="s">
        <v>77</v>
      </c>
      <c r="N13455" t="s">
        <v>92</v>
      </c>
      <c r="O13455">
        <v>2026</v>
      </c>
      <c r="P13455" s="2">
        <v>2</v>
      </c>
      <c r="Q13455" t="s">
        <v>80</v>
      </c>
      <c r="R13455" s="8">
        <v>46267</v>
      </c>
      <c r="S13455" s="2">
        <v>1</v>
      </c>
      <c r="T13455" s="2" t="s">
        <v>81</v>
      </c>
    </row>
    <row r="13456" spans="1:20" x14ac:dyDescent="0.25">
      <c r="A13456">
        <v>1120113850</v>
      </c>
      <c r="B13456">
        <v>117105042</v>
      </c>
      <c r="C13456" t="s">
        <v>91</v>
      </c>
      <c r="D13456" t="s">
        <v>88</v>
      </c>
      <c r="E13456" t="s">
        <v>76</v>
      </c>
      <c r="F13456" s="7">
        <v>43581</v>
      </c>
      <c r="G13456" s="7">
        <v>43947</v>
      </c>
      <c r="H13456" t="s">
        <v>77</v>
      </c>
      <c r="I13456" t="s">
        <v>84</v>
      </c>
      <c r="J13456" s="7">
        <v>46178</v>
      </c>
      <c r="K13456" s="7">
        <v>44488</v>
      </c>
      <c r="L13456" s="7">
        <v>43947</v>
      </c>
      <c r="M13456" t="s">
        <v>77</v>
      </c>
      <c r="N13456" t="s">
        <v>79</v>
      </c>
      <c r="O13456">
        <v>2026</v>
      </c>
      <c r="P13456" s="2">
        <v>2</v>
      </c>
      <c r="Q13456" t="s">
        <v>80</v>
      </c>
      <c r="R13456" s="8">
        <v>46267</v>
      </c>
      <c r="S13456" s="2">
        <v>1</v>
      </c>
      <c r="T13456" s="2" t="s">
        <v>81</v>
      </c>
    </row>
    <row r="13457" spans="1:20" x14ac:dyDescent="0.25">
      <c r="A13457">
        <v>1120113851</v>
      </c>
      <c r="B13457">
        <v>117105042</v>
      </c>
      <c r="C13457" t="s">
        <v>91</v>
      </c>
      <c r="D13457" t="s">
        <v>88</v>
      </c>
      <c r="E13457" t="s">
        <v>76</v>
      </c>
      <c r="F13457" s="7">
        <v>43581</v>
      </c>
      <c r="G13457" s="7">
        <v>43947</v>
      </c>
      <c r="H13457" t="s">
        <v>77</v>
      </c>
      <c r="I13457" t="s">
        <v>84</v>
      </c>
      <c r="J13457" s="7">
        <v>46178</v>
      </c>
      <c r="K13457" s="7">
        <v>44496</v>
      </c>
      <c r="L13457" s="7">
        <v>43947</v>
      </c>
      <c r="M13457" t="s">
        <v>77</v>
      </c>
      <c r="N13457" t="s">
        <v>79</v>
      </c>
      <c r="O13457">
        <v>2026</v>
      </c>
      <c r="P13457" s="2">
        <v>2</v>
      </c>
      <c r="Q13457" t="s">
        <v>80</v>
      </c>
      <c r="R13457" s="8">
        <v>46267</v>
      </c>
      <c r="S13457" s="2">
        <v>1</v>
      </c>
      <c r="T13457" s="2" t="s">
        <v>81</v>
      </c>
    </row>
    <row r="13458" spans="1:20" x14ac:dyDescent="0.25">
      <c r="A13458">
        <v>1120113860</v>
      </c>
      <c r="B13458">
        <v>117109512</v>
      </c>
      <c r="C13458" t="s">
        <v>82</v>
      </c>
      <c r="D13458" t="s">
        <v>88</v>
      </c>
      <c r="E13458" t="s">
        <v>76</v>
      </c>
      <c r="F13458" s="7">
        <v>43581</v>
      </c>
      <c r="G13458" s="7">
        <v>43947</v>
      </c>
      <c r="H13458" t="s">
        <v>77</v>
      </c>
      <c r="I13458" t="s">
        <v>84</v>
      </c>
      <c r="J13458" s="7">
        <v>45482</v>
      </c>
      <c r="K13458" s="7">
        <v>44785</v>
      </c>
      <c r="L13458" s="7">
        <v>43947</v>
      </c>
      <c r="M13458" t="s">
        <v>77</v>
      </c>
      <c r="N13458" t="s">
        <v>79</v>
      </c>
      <c r="O13458">
        <v>2026</v>
      </c>
      <c r="P13458" s="2">
        <v>2</v>
      </c>
      <c r="Q13458" t="s">
        <v>80</v>
      </c>
      <c r="R13458" s="8">
        <v>46267</v>
      </c>
      <c r="S13458" s="2">
        <v>1</v>
      </c>
      <c r="T13458" s="2" t="s">
        <v>81</v>
      </c>
    </row>
    <row r="13459" spans="1:20" x14ac:dyDescent="0.25">
      <c r="A13459">
        <v>1120114015</v>
      </c>
      <c r="B13459">
        <v>117241351</v>
      </c>
      <c r="C13459" t="s">
        <v>82</v>
      </c>
      <c r="D13459" t="s">
        <v>88</v>
      </c>
      <c r="E13459" t="s">
        <v>76</v>
      </c>
      <c r="F13459" s="7">
        <v>43600</v>
      </c>
      <c r="G13459" s="7">
        <v>43966</v>
      </c>
      <c r="H13459" t="s">
        <v>77</v>
      </c>
      <c r="I13459" t="s">
        <v>78</v>
      </c>
      <c r="J13459" s="7">
        <v>46211</v>
      </c>
      <c r="K13459" s="7">
        <v>45770</v>
      </c>
      <c r="L13459" s="7">
        <v>43966</v>
      </c>
      <c r="M13459" t="s">
        <v>77</v>
      </c>
      <c r="N13459" t="s">
        <v>79</v>
      </c>
      <c r="O13459">
        <v>2026</v>
      </c>
      <c r="P13459" s="2">
        <v>2</v>
      </c>
      <c r="Q13459" t="s">
        <v>80</v>
      </c>
      <c r="R13459" s="8">
        <v>46267</v>
      </c>
      <c r="S13459" s="2">
        <v>1</v>
      </c>
      <c r="T13459" s="2" t="s">
        <v>81</v>
      </c>
    </row>
    <row r="13460" spans="1:20" x14ac:dyDescent="0.25">
      <c r="A13460">
        <v>1120114106</v>
      </c>
      <c r="B13460">
        <v>117370796</v>
      </c>
      <c r="C13460" t="s">
        <v>74</v>
      </c>
      <c r="D13460" t="s">
        <v>88</v>
      </c>
      <c r="E13460" t="s">
        <v>76</v>
      </c>
      <c r="F13460" s="7">
        <v>43616</v>
      </c>
      <c r="G13460" s="7">
        <v>43982</v>
      </c>
      <c r="H13460" t="s">
        <v>77</v>
      </c>
      <c r="I13460" t="s">
        <v>78</v>
      </c>
      <c r="J13460" s="7">
        <v>45607</v>
      </c>
      <c r="K13460" s="7">
        <v>45752</v>
      </c>
      <c r="L13460" s="7">
        <v>43982</v>
      </c>
      <c r="M13460" t="s">
        <v>77</v>
      </c>
      <c r="N13460" t="s">
        <v>79</v>
      </c>
      <c r="O13460">
        <v>2026</v>
      </c>
      <c r="P13460" s="2">
        <v>2</v>
      </c>
      <c r="Q13460" t="s">
        <v>80</v>
      </c>
      <c r="R13460" s="8">
        <v>46267</v>
      </c>
      <c r="S13460" s="2">
        <v>1</v>
      </c>
      <c r="T13460" s="2" t="s">
        <v>81</v>
      </c>
    </row>
    <row r="13461" spans="1:20" x14ac:dyDescent="0.25">
      <c r="A13461">
        <v>1120114180</v>
      </c>
      <c r="B13461">
        <v>117585741</v>
      </c>
      <c r="C13461" t="s">
        <v>74</v>
      </c>
      <c r="D13461" t="s">
        <v>75</v>
      </c>
      <c r="E13461" t="s">
        <v>76</v>
      </c>
      <c r="F13461" s="7">
        <v>43639</v>
      </c>
      <c r="G13461" s="7">
        <v>45426</v>
      </c>
      <c r="H13461" t="s">
        <v>77</v>
      </c>
      <c r="I13461" t="s">
        <v>78</v>
      </c>
      <c r="J13461" s="7">
        <v>45532</v>
      </c>
      <c r="K13461" s="7">
        <v>43678</v>
      </c>
      <c r="L13461" s="7">
        <v>45426</v>
      </c>
      <c r="M13461" t="s">
        <v>77</v>
      </c>
      <c r="N13461" t="s">
        <v>79</v>
      </c>
      <c r="O13461">
        <v>2026</v>
      </c>
      <c r="P13461" s="2">
        <v>2</v>
      </c>
      <c r="Q13461" t="s">
        <v>80</v>
      </c>
      <c r="R13461" s="8">
        <v>46267</v>
      </c>
      <c r="S13461" s="2">
        <v>1</v>
      </c>
      <c r="T13461" s="2" t="s">
        <v>81</v>
      </c>
    </row>
    <row r="13462" spans="1:20" x14ac:dyDescent="0.25">
      <c r="A13462">
        <v>1120114211</v>
      </c>
      <c r="B13462">
        <v>117654055</v>
      </c>
      <c r="C13462" t="s">
        <v>91</v>
      </c>
      <c r="D13462" t="s">
        <v>75</v>
      </c>
      <c r="E13462" t="s">
        <v>76</v>
      </c>
      <c r="F13462" s="7">
        <v>43673</v>
      </c>
      <c r="G13462" s="7">
        <v>44039</v>
      </c>
      <c r="H13462" t="s">
        <v>77</v>
      </c>
      <c r="I13462" t="s">
        <v>78</v>
      </c>
      <c r="J13462" s="7">
        <v>45558</v>
      </c>
      <c r="K13462" s="7">
        <v>45057</v>
      </c>
      <c r="L13462" s="7">
        <v>44039</v>
      </c>
      <c r="M13462" t="s">
        <v>77</v>
      </c>
      <c r="N13462" t="s">
        <v>79</v>
      </c>
      <c r="O13462">
        <v>2026</v>
      </c>
      <c r="P13462" s="2">
        <v>2</v>
      </c>
      <c r="Q13462" t="s">
        <v>80</v>
      </c>
      <c r="R13462" s="8">
        <v>46267</v>
      </c>
      <c r="S13462" s="2">
        <v>1</v>
      </c>
      <c r="T13462" s="2" t="s">
        <v>81</v>
      </c>
    </row>
    <row r="13463" spans="1:20" x14ac:dyDescent="0.25">
      <c r="A13463">
        <v>1120114642</v>
      </c>
      <c r="B13463">
        <v>119132216</v>
      </c>
      <c r="C13463" t="s">
        <v>82</v>
      </c>
      <c r="D13463" t="s">
        <v>75</v>
      </c>
      <c r="E13463" t="s">
        <v>76</v>
      </c>
      <c r="F13463" s="7">
        <v>43991</v>
      </c>
      <c r="G13463" s="7">
        <v>44356</v>
      </c>
      <c r="H13463" t="s">
        <v>77</v>
      </c>
      <c r="I13463" t="s">
        <v>78</v>
      </c>
      <c r="J13463" s="7">
        <v>45838</v>
      </c>
      <c r="K13463" s="7">
        <v>45852</v>
      </c>
      <c r="L13463" s="7">
        <v>44356</v>
      </c>
      <c r="M13463" t="s">
        <v>77</v>
      </c>
      <c r="N13463" t="s">
        <v>79</v>
      </c>
      <c r="O13463">
        <v>2026</v>
      </c>
      <c r="P13463" s="2">
        <v>2</v>
      </c>
      <c r="Q13463" t="s">
        <v>80</v>
      </c>
      <c r="R13463" s="8">
        <v>46267</v>
      </c>
      <c r="S13463" s="2">
        <v>1</v>
      </c>
      <c r="T13463" s="2" t="s">
        <v>81</v>
      </c>
    </row>
    <row r="13464" spans="1:20" x14ac:dyDescent="0.25">
      <c r="A13464">
        <v>1120114708</v>
      </c>
      <c r="B13464">
        <v>119203437</v>
      </c>
      <c r="C13464" t="s">
        <v>74</v>
      </c>
      <c r="D13464" t="s">
        <v>75</v>
      </c>
      <c r="E13464" t="s">
        <v>76</v>
      </c>
      <c r="F13464" s="7">
        <v>44006</v>
      </c>
      <c r="G13464" s="7">
        <v>44371</v>
      </c>
      <c r="H13464" t="s">
        <v>86</v>
      </c>
      <c r="I13464" t="s">
        <v>87</v>
      </c>
      <c r="J13464" s="7">
        <v>45794</v>
      </c>
      <c r="K13464" s="7">
        <v>46076</v>
      </c>
      <c r="L13464" s="7">
        <v>44371</v>
      </c>
      <c r="M13464" t="s">
        <v>86</v>
      </c>
      <c r="N13464" t="s">
        <v>79</v>
      </c>
      <c r="O13464">
        <v>2026</v>
      </c>
      <c r="P13464" s="2">
        <v>2</v>
      </c>
      <c r="Q13464" t="s">
        <v>80</v>
      </c>
      <c r="R13464" s="8">
        <v>46267</v>
      </c>
      <c r="S13464" s="2">
        <v>1</v>
      </c>
      <c r="T13464" s="2" t="s">
        <v>81</v>
      </c>
    </row>
    <row r="13465" spans="1:20" x14ac:dyDescent="0.25">
      <c r="A13465">
        <v>1120114740</v>
      </c>
      <c r="B13465">
        <v>119219736</v>
      </c>
      <c r="C13465" t="s">
        <v>82</v>
      </c>
      <c r="D13465" t="s">
        <v>83</v>
      </c>
      <c r="E13465" t="s">
        <v>76</v>
      </c>
      <c r="F13465" s="7">
        <v>44008</v>
      </c>
      <c r="G13465" s="7">
        <v>44191</v>
      </c>
      <c r="H13465" t="s">
        <v>77</v>
      </c>
      <c r="I13465" t="s">
        <v>84</v>
      </c>
      <c r="J13465" s="7">
        <v>45633</v>
      </c>
      <c r="K13465" s="7">
        <v>45672</v>
      </c>
      <c r="L13465" s="7">
        <v>44191</v>
      </c>
      <c r="M13465" t="s">
        <v>77</v>
      </c>
      <c r="N13465" t="s">
        <v>79</v>
      </c>
      <c r="O13465">
        <v>2026</v>
      </c>
      <c r="P13465" s="2">
        <v>2</v>
      </c>
      <c r="Q13465" t="s">
        <v>80</v>
      </c>
      <c r="R13465" s="8">
        <v>46267</v>
      </c>
      <c r="S13465" s="2">
        <v>1</v>
      </c>
      <c r="T13465" s="2" t="s">
        <v>81</v>
      </c>
    </row>
    <row r="13466" spans="1:20" x14ac:dyDescent="0.25">
      <c r="A13466">
        <v>1120115141</v>
      </c>
      <c r="B13466">
        <v>119602679</v>
      </c>
      <c r="C13466" t="s">
        <v>82</v>
      </c>
      <c r="D13466" t="s">
        <v>83</v>
      </c>
      <c r="E13466" t="s">
        <v>76</v>
      </c>
      <c r="F13466" s="7">
        <v>44054</v>
      </c>
      <c r="G13466" s="7">
        <v>44238</v>
      </c>
      <c r="H13466" t="s">
        <v>77</v>
      </c>
      <c r="I13466" t="s">
        <v>84</v>
      </c>
      <c r="J13466" s="7">
        <v>45450</v>
      </c>
      <c r="K13466" s="7">
        <v>45483</v>
      </c>
      <c r="L13466" s="7">
        <v>44238</v>
      </c>
      <c r="M13466" t="s">
        <v>77</v>
      </c>
      <c r="N13466" t="s">
        <v>79</v>
      </c>
      <c r="O13466">
        <v>2026</v>
      </c>
      <c r="P13466" s="2">
        <v>2</v>
      </c>
      <c r="Q13466" t="s">
        <v>80</v>
      </c>
      <c r="R13466" s="8">
        <v>46267</v>
      </c>
      <c r="S13466" s="2">
        <v>1</v>
      </c>
      <c r="T13466" s="2" t="s">
        <v>81</v>
      </c>
    </row>
    <row r="13467" spans="1:20" x14ac:dyDescent="0.25">
      <c r="A13467">
        <v>1120115493</v>
      </c>
      <c r="B13467">
        <v>119764769</v>
      </c>
      <c r="C13467" t="s">
        <v>74</v>
      </c>
      <c r="D13467" t="s">
        <v>75</v>
      </c>
      <c r="E13467" t="s">
        <v>76</v>
      </c>
      <c r="F13467" s="7">
        <v>44089</v>
      </c>
      <c r="G13467" s="7">
        <v>44454</v>
      </c>
      <c r="H13467" t="s">
        <v>86</v>
      </c>
      <c r="I13467" t="s">
        <v>87</v>
      </c>
      <c r="J13467" s="7">
        <v>45809</v>
      </c>
      <c r="K13467" s="7">
        <v>44162</v>
      </c>
      <c r="L13467" s="7">
        <v>44454</v>
      </c>
      <c r="M13467" t="s">
        <v>86</v>
      </c>
      <c r="N13467" t="s">
        <v>79</v>
      </c>
      <c r="O13467">
        <v>2026</v>
      </c>
      <c r="P13467" s="2">
        <v>2</v>
      </c>
      <c r="Q13467" t="s">
        <v>80</v>
      </c>
      <c r="R13467" s="8">
        <v>46267</v>
      </c>
      <c r="S13467" s="2">
        <v>1</v>
      </c>
      <c r="T13467" s="2" t="s">
        <v>81</v>
      </c>
    </row>
    <row r="13468" spans="1:20" x14ac:dyDescent="0.25">
      <c r="A13468">
        <v>1120115691</v>
      </c>
      <c r="B13468">
        <v>119891021</v>
      </c>
      <c r="C13468" t="s">
        <v>74</v>
      </c>
      <c r="D13468" t="s">
        <v>75</v>
      </c>
      <c r="E13468" t="s">
        <v>76</v>
      </c>
      <c r="F13468" s="7">
        <v>44116</v>
      </c>
      <c r="G13468" s="7">
        <v>44481</v>
      </c>
      <c r="H13468" t="s">
        <v>86</v>
      </c>
      <c r="I13468" t="s">
        <v>87</v>
      </c>
      <c r="J13468" s="7">
        <v>45917</v>
      </c>
      <c r="K13468" s="7">
        <v>44157</v>
      </c>
      <c r="L13468" s="7">
        <v>44481</v>
      </c>
      <c r="M13468" t="s">
        <v>86</v>
      </c>
      <c r="N13468" t="s">
        <v>79</v>
      </c>
      <c r="O13468">
        <v>2026</v>
      </c>
      <c r="P13468" s="2">
        <v>2</v>
      </c>
      <c r="Q13468" t="s">
        <v>80</v>
      </c>
      <c r="R13468" s="8">
        <v>46267</v>
      </c>
      <c r="S13468" s="2">
        <v>1</v>
      </c>
      <c r="T13468" s="2" t="s">
        <v>81</v>
      </c>
    </row>
    <row r="13469" spans="1:20" x14ac:dyDescent="0.25">
      <c r="A13469">
        <v>1120115855</v>
      </c>
      <c r="B13469">
        <v>119986351</v>
      </c>
      <c r="C13469" t="s">
        <v>74</v>
      </c>
      <c r="D13469" t="s">
        <v>75</v>
      </c>
      <c r="E13469" t="s">
        <v>76</v>
      </c>
      <c r="F13469" s="7">
        <v>44140</v>
      </c>
      <c r="G13469" s="7">
        <v>44505</v>
      </c>
      <c r="H13469" t="s">
        <v>86</v>
      </c>
      <c r="I13469" t="s">
        <v>87</v>
      </c>
      <c r="J13469" s="7">
        <v>45797</v>
      </c>
      <c r="K13469" s="7">
        <v>44173</v>
      </c>
      <c r="L13469" s="7">
        <v>44505</v>
      </c>
      <c r="M13469" t="s">
        <v>86</v>
      </c>
      <c r="N13469" t="s">
        <v>79</v>
      </c>
      <c r="O13469">
        <v>2026</v>
      </c>
      <c r="P13469" s="2">
        <v>2</v>
      </c>
      <c r="Q13469" t="s">
        <v>80</v>
      </c>
      <c r="R13469" s="8">
        <v>46267</v>
      </c>
      <c r="S13469" s="2">
        <v>1</v>
      </c>
      <c r="T13469" s="2" t="s">
        <v>81</v>
      </c>
    </row>
    <row r="13470" spans="1:20" x14ac:dyDescent="0.25">
      <c r="A13470">
        <v>1120115873</v>
      </c>
      <c r="B13470">
        <v>119995158</v>
      </c>
      <c r="C13470" t="s">
        <v>74</v>
      </c>
      <c r="D13470" t="s">
        <v>75</v>
      </c>
      <c r="E13470" t="s">
        <v>76</v>
      </c>
      <c r="F13470" s="7">
        <v>44141</v>
      </c>
      <c r="G13470" s="7">
        <v>44506</v>
      </c>
      <c r="H13470" t="s">
        <v>86</v>
      </c>
      <c r="I13470" t="s">
        <v>87</v>
      </c>
      <c r="J13470" s="7">
        <v>45864</v>
      </c>
      <c r="K13470" s="7">
        <v>44155</v>
      </c>
      <c r="L13470" s="7">
        <v>44506</v>
      </c>
      <c r="M13470" t="s">
        <v>86</v>
      </c>
      <c r="N13470" t="s">
        <v>79</v>
      </c>
      <c r="O13470">
        <v>2026</v>
      </c>
      <c r="P13470" s="2">
        <v>2</v>
      </c>
      <c r="Q13470" t="s">
        <v>80</v>
      </c>
      <c r="R13470" s="8">
        <v>46267</v>
      </c>
      <c r="S13470" s="2">
        <v>1</v>
      </c>
      <c r="T13470" s="2" t="s">
        <v>81</v>
      </c>
    </row>
    <row r="13471" spans="1:20" x14ac:dyDescent="0.25">
      <c r="A13471">
        <v>1120116348</v>
      </c>
      <c r="B13471">
        <v>120944710</v>
      </c>
      <c r="C13471" t="s">
        <v>82</v>
      </c>
      <c r="D13471" t="s">
        <v>83</v>
      </c>
      <c r="E13471" t="s">
        <v>76</v>
      </c>
      <c r="F13471" s="7">
        <v>44322</v>
      </c>
      <c r="G13471" s="7">
        <v>44506</v>
      </c>
      <c r="H13471" t="s">
        <v>77</v>
      </c>
      <c r="I13471" t="s">
        <v>84</v>
      </c>
      <c r="J13471" s="7">
        <v>45812</v>
      </c>
      <c r="K13471" s="7">
        <v>45747</v>
      </c>
      <c r="L13471" s="7">
        <v>44506</v>
      </c>
      <c r="M13471" t="s">
        <v>77</v>
      </c>
      <c r="N13471" t="s">
        <v>79</v>
      </c>
      <c r="O13471">
        <v>2026</v>
      </c>
      <c r="P13471" s="2">
        <v>2</v>
      </c>
      <c r="Q13471" t="s">
        <v>80</v>
      </c>
      <c r="R13471" s="8">
        <v>46267</v>
      </c>
      <c r="S13471" s="2">
        <v>1</v>
      </c>
      <c r="T13471" s="2" t="s">
        <v>81</v>
      </c>
    </row>
    <row r="13472" spans="1:20" x14ac:dyDescent="0.25">
      <c r="A13472">
        <v>1120116392</v>
      </c>
      <c r="B13472">
        <v>121332357</v>
      </c>
      <c r="C13472" t="s">
        <v>82</v>
      </c>
      <c r="D13472" t="s">
        <v>88</v>
      </c>
      <c r="E13472" t="s">
        <v>76</v>
      </c>
      <c r="F13472" s="7">
        <v>44330</v>
      </c>
      <c r="G13472" s="7">
        <v>46156</v>
      </c>
      <c r="H13472" t="s">
        <v>77</v>
      </c>
      <c r="I13472" t="s">
        <v>78</v>
      </c>
      <c r="J13472" s="7">
        <v>45518</v>
      </c>
      <c r="K13472" s="7">
        <v>44335</v>
      </c>
      <c r="L13472" s="7">
        <v>46156</v>
      </c>
      <c r="M13472" t="s">
        <v>77</v>
      </c>
      <c r="N13472" t="s">
        <v>79</v>
      </c>
      <c r="O13472">
        <v>2026</v>
      </c>
      <c r="P13472" s="2">
        <v>2</v>
      </c>
      <c r="Q13472" t="s">
        <v>80</v>
      </c>
      <c r="R13472" s="8">
        <v>46267</v>
      </c>
      <c r="S13472" s="2">
        <v>1</v>
      </c>
      <c r="T13472" s="2" t="s">
        <v>81</v>
      </c>
    </row>
    <row r="13473" spans="1:20" x14ac:dyDescent="0.25">
      <c r="A13473">
        <v>1120116519</v>
      </c>
      <c r="B13473">
        <v>121476509</v>
      </c>
      <c r="C13473" t="s">
        <v>74</v>
      </c>
      <c r="D13473" t="s">
        <v>88</v>
      </c>
      <c r="E13473" t="s">
        <v>76</v>
      </c>
      <c r="F13473" s="7">
        <v>44352</v>
      </c>
      <c r="G13473" s="7">
        <v>46178</v>
      </c>
      <c r="H13473" t="s">
        <v>86</v>
      </c>
      <c r="I13473" t="s">
        <v>87</v>
      </c>
      <c r="J13473" s="7">
        <v>46131</v>
      </c>
      <c r="K13473" s="7">
        <v>46140</v>
      </c>
      <c r="L13473" s="7">
        <v>46178</v>
      </c>
      <c r="M13473" t="s">
        <v>86</v>
      </c>
      <c r="N13473" t="s">
        <v>79</v>
      </c>
      <c r="O13473">
        <v>2026</v>
      </c>
      <c r="P13473" s="2">
        <v>2</v>
      </c>
      <c r="Q13473" t="s">
        <v>80</v>
      </c>
      <c r="R13473" s="8">
        <v>46267</v>
      </c>
      <c r="S13473" s="2">
        <v>1</v>
      </c>
      <c r="T13473" s="2" t="s">
        <v>81</v>
      </c>
    </row>
    <row r="13474" spans="1:20" x14ac:dyDescent="0.25">
      <c r="A13474">
        <v>1120116554</v>
      </c>
      <c r="B13474">
        <v>121526410</v>
      </c>
      <c r="C13474" t="s">
        <v>82</v>
      </c>
      <c r="D13474" t="s">
        <v>83</v>
      </c>
      <c r="E13474" t="s">
        <v>76</v>
      </c>
      <c r="F13474" s="7">
        <v>44359</v>
      </c>
      <c r="G13474" s="7">
        <v>44542</v>
      </c>
      <c r="H13474" t="s">
        <v>77</v>
      </c>
      <c r="I13474" t="s">
        <v>78</v>
      </c>
      <c r="J13474" s="7">
        <v>45546</v>
      </c>
      <c r="K13474" s="7">
        <v>45457</v>
      </c>
      <c r="L13474" s="7">
        <v>44542</v>
      </c>
      <c r="M13474" t="s">
        <v>77</v>
      </c>
      <c r="N13474" t="s">
        <v>79</v>
      </c>
      <c r="O13474">
        <v>2026</v>
      </c>
      <c r="P13474" s="2">
        <v>2</v>
      </c>
      <c r="Q13474" t="s">
        <v>80</v>
      </c>
      <c r="R13474" s="8">
        <v>46267</v>
      </c>
      <c r="S13474" s="2">
        <v>1</v>
      </c>
      <c r="T13474" s="2" t="s">
        <v>81</v>
      </c>
    </row>
    <row r="13475" spans="1:20" x14ac:dyDescent="0.25">
      <c r="A13475">
        <v>1120116811</v>
      </c>
      <c r="B13475">
        <v>121711148</v>
      </c>
      <c r="C13475" t="s">
        <v>98</v>
      </c>
      <c r="D13475" t="s">
        <v>88</v>
      </c>
      <c r="E13475" t="s">
        <v>76</v>
      </c>
      <c r="F13475" s="7">
        <v>44388</v>
      </c>
      <c r="G13475" s="7">
        <v>44753</v>
      </c>
      <c r="H13475" t="s">
        <v>77</v>
      </c>
      <c r="I13475" t="s">
        <v>78</v>
      </c>
      <c r="J13475" s="7">
        <v>45516</v>
      </c>
      <c r="K13475" s="7">
        <v>45512</v>
      </c>
      <c r="L13475" s="7">
        <v>44753</v>
      </c>
      <c r="M13475" t="s">
        <v>77</v>
      </c>
      <c r="N13475" t="s">
        <v>92</v>
      </c>
      <c r="O13475">
        <v>2026</v>
      </c>
      <c r="P13475" s="2">
        <v>2</v>
      </c>
      <c r="Q13475" t="s">
        <v>80</v>
      </c>
      <c r="R13475" s="8">
        <v>46267</v>
      </c>
      <c r="S13475" s="2">
        <v>1</v>
      </c>
      <c r="T13475" s="2" t="s">
        <v>81</v>
      </c>
    </row>
    <row r="13476" spans="1:20" x14ac:dyDescent="0.25">
      <c r="A13476">
        <v>1120116851</v>
      </c>
      <c r="B13476">
        <v>121729128</v>
      </c>
      <c r="C13476" t="s">
        <v>93</v>
      </c>
      <c r="D13476" t="s">
        <v>88</v>
      </c>
      <c r="E13476" t="s">
        <v>76</v>
      </c>
      <c r="F13476" s="7">
        <v>44391</v>
      </c>
      <c r="G13476" s="7">
        <v>44756</v>
      </c>
      <c r="H13476" t="s">
        <v>77</v>
      </c>
      <c r="I13476" t="s">
        <v>84</v>
      </c>
      <c r="J13476" s="7">
        <v>45618</v>
      </c>
      <c r="K13476" s="7">
        <v>44392</v>
      </c>
      <c r="L13476" s="7">
        <v>44756</v>
      </c>
      <c r="M13476" t="s">
        <v>77</v>
      </c>
      <c r="N13476" t="s">
        <v>79</v>
      </c>
      <c r="O13476">
        <v>2026</v>
      </c>
      <c r="P13476" s="2">
        <v>2</v>
      </c>
      <c r="Q13476" t="s">
        <v>80</v>
      </c>
      <c r="R13476" s="8">
        <v>46267</v>
      </c>
      <c r="S13476" s="2">
        <v>1</v>
      </c>
      <c r="T13476" s="2" t="s">
        <v>81</v>
      </c>
    </row>
    <row r="13477" spans="1:20" x14ac:dyDescent="0.25">
      <c r="A13477">
        <v>1120116957</v>
      </c>
      <c r="B13477">
        <v>121776971</v>
      </c>
      <c r="C13477" t="s">
        <v>82</v>
      </c>
      <c r="D13477" t="s">
        <v>88</v>
      </c>
      <c r="E13477" t="s">
        <v>76</v>
      </c>
      <c r="F13477" s="7">
        <v>44399</v>
      </c>
      <c r="G13477" s="7">
        <v>44764</v>
      </c>
      <c r="H13477" t="s">
        <v>77</v>
      </c>
      <c r="I13477" t="s">
        <v>78</v>
      </c>
      <c r="J13477" s="7">
        <v>45491</v>
      </c>
      <c r="K13477" s="7">
        <v>45546</v>
      </c>
      <c r="L13477" s="7">
        <v>44764</v>
      </c>
      <c r="M13477" t="s">
        <v>77</v>
      </c>
      <c r="N13477" t="s">
        <v>79</v>
      </c>
      <c r="O13477">
        <v>2026</v>
      </c>
      <c r="P13477" s="2">
        <v>2</v>
      </c>
      <c r="Q13477" t="s">
        <v>80</v>
      </c>
      <c r="R13477" s="8">
        <v>46267</v>
      </c>
      <c r="S13477" s="2">
        <v>1</v>
      </c>
      <c r="T13477" s="2" t="s">
        <v>81</v>
      </c>
    </row>
    <row r="13478" spans="1:20" x14ac:dyDescent="0.25">
      <c r="A13478">
        <v>1120117034</v>
      </c>
      <c r="B13478">
        <v>121812964</v>
      </c>
      <c r="C13478" t="s">
        <v>74</v>
      </c>
      <c r="D13478" t="s">
        <v>88</v>
      </c>
      <c r="E13478" t="s">
        <v>76</v>
      </c>
      <c r="F13478" s="7">
        <v>44406</v>
      </c>
      <c r="G13478" s="7">
        <v>44771</v>
      </c>
      <c r="H13478" t="s">
        <v>77</v>
      </c>
      <c r="I13478" t="s">
        <v>78</v>
      </c>
      <c r="J13478" s="7">
        <v>45504</v>
      </c>
      <c r="K13478" s="7">
        <v>45544</v>
      </c>
      <c r="L13478" s="7">
        <v>44771</v>
      </c>
      <c r="M13478" t="s">
        <v>77</v>
      </c>
      <c r="N13478" t="s">
        <v>79</v>
      </c>
      <c r="O13478">
        <v>2026</v>
      </c>
      <c r="P13478" s="2">
        <v>2</v>
      </c>
      <c r="Q13478" t="s">
        <v>80</v>
      </c>
      <c r="R13478" s="8">
        <v>46267</v>
      </c>
      <c r="S13478" s="2">
        <v>1</v>
      </c>
      <c r="T13478" s="2" t="s">
        <v>81</v>
      </c>
    </row>
    <row r="13479" spans="1:20" x14ac:dyDescent="0.25">
      <c r="A13479">
        <v>1120117064</v>
      </c>
      <c r="B13479">
        <v>121831205</v>
      </c>
      <c r="C13479" t="s">
        <v>93</v>
      </c>
      <c r="D13479" t="s">
        <v>75</v>
      </c>
      <c r="E13479" t="s">
        <v>76</v>
      </c>
      <c r="F13479" s="7">
        <v>44410</v>
      </c>
      <c r="G13479" s="7">
        <v>44775</v>
      </c>
      <c r="H13479" t="s">
        <v>77</v>
      </c>
      <c r="I13479" t="s">
        <v>78</v>
      </c>
      <c r="J13479" s="7"/>
      <c r="K13479" s="7">
        <v>44411</v>
      </c>
      <c r="L13479" s="7">
        <v>44775</v>
      </c>
      <c r="M13479" t="s">
        <v>77</v>
      </c>
      <c r="N13479"/>
      <c r="O13479">
        <v>2026</v>
      </c>
      <c r="P13479" s="2">
        <v>2</v>
      </c>
      <c r="Q13479" t="s">
        <v>80</v>
      </c>
      <c r="R13479" s="8">
        <v>46267</v>
      </c>
      <c r="S13479" s="2">
        <v>1</v>
      </c>
      <c r="T13479" s="2" t="s">
        <v>81</v>
      </c>
    </row>
    <row r="13480" spans="1:20" x14ac:dyDescent="0.25">
      <c r="A13480">
        <v>1120117424</v>
      </c>
      <c r="B13480">
        <v>121976159</v>
      </c>
      <c r="C13480" t="s">
        <v>74</v>
      </c>
      <c r="D13480" t="s">
        <v>75</v>
      </c>
      <c r="E13480" t="s">
        <v>76</v>
      </c>
      <c r="F13480" s="7">
        <v>44439</v>
      </c>
      <c r="G13480" s="7">
        <v>44804</v>
      </c>
      <c r="H13480" t="s">
        <v>86</v>
      </c>
      <c r="I13480" t="s">
        <v>87</v>
      </c>
      <c r="J13480" s="7">
        <v>46056</v>
      </c>
      <c r="K13480" s="7">
        <v>46072</v>
      </c>
      <c r="L13480" s="7">
        <v>44804</v>
      </c>
      <c r="M13480" t="s">
        <v>86</v>
      </c>
      <c r="N13480" t="s">
        <v>79</v>
      </c>
      <c r="O13480">
        <v>2026</v>
      </c>
      <c r="P13480" s="2">
        <v>2</v>
      </c>
      <c r="Q13480" t="s">
        <v>80</v>
      </c>
      <c r="R13480" s="8">
        <v>46267</v>
      </c>
      <c r="S13480" s="2">
        <v>1</v>
      </c>
      <c r="T13480" s="2" t="s">
        <v>81</v>
      </c>
    </row>
    <row r="13481" spans="1:20" x14ac:dyDescent="0.25">
      <c r="A13481">
        <v>1120118489</v>
      </c>
      <c r="B13481">
        <v>122444636</v>
      </c>
      <c r="C13481" t="s">
        <v>98</v>
      </c>
      <c r="D13481" t="s">
        <v>75</v>
      </c>
      <c r="E13481" t="s">
        <v>76</v>
      </c>
      <c r="F13481" s="7">
        <v>44534</v>
      </c>
      <c r="G13481" s="7">
        <v>44899</v>
      </c>
      <c r="H13481" t="s">
        <v>86</v>
      </c>
      <c r="I13481" t="s">
        <v>87</v>
      </c>
      <c r="J13481" s="7">
        <v>46149</v>
      </c>
      <c r="K13481" s="7">
        <v>46163</v>
      </c>
      <c r="L13481" s="7">
        <v>44899</v>
      </c>
      <c r="M13481" t="s">
        <v>86</v>
      </c>
      <c r="N13481" t="s">
        <v>79</v>
      </c>
      <c r="O13481">
        <v>2026</v>
      </c>
      <c r="P13481" s="2">
        <v>2</v>
      </c>
      <c r="Q13481" t="s">
        <v>80</v>
      </c>
      <c r="R13481" s="8">
        <v>46267</v>
      </c>
      <c r="S13481" s="2">
        <v>1</v>
      </c>
      <c r="T13481" s="2" t="s">
        <v>81</v>
      </c>
    </row>
    <row r="13482" spans="1:20" x14ac:dyDescent="0.25">
      <c r="A13482">
        <v>1120118658</v>
      </c>
      <c r="B13482">
        <v>123087705</v>
      </c>
      <c r="C13482" t="s">
        <v>82</v>
      </c>
      <c r="D13482" t="s">
        <v>75</v>
      </c>
      <c r="E13482" t="s">
        <v>76</v>
      </c>
      <c r="F13482" s="7">
        <v>44630</v>
      </c>
      <c r="G13482" s="7">
        <v>45361</v>
      </c>
      <c r="H13482" t="s">
        <v>77</v>
      </c>
      <c r="I13482" t="s">
        <v>78</v>
      </c>
      <c r="J13482" s="7"/>
      <c r="K13482" s="7">
        <v>44630</v>
      </c>
      <c r="L13482" s="7">
        <v>45361</v>
      </c>
      <c r="M13482" t="s">
        <v>77</v>
      </c>
      <c r="N13482"/>
      <c r="O13482">
        <v>2026</v>
      </c>
      <c r="P13482" s="2">
        <v>2</v>
      </c>
      <c r="Q13482" t="s">
        <v>80</v>
      </c>
      <c r="R13482" s="8">
        <v>46267</v>
      </c>
      <c r="S13482" s="2">
        <v>1</v>
      </c>
      <c r="T13482" s="2" t="s">
        <v>81</v>
      </c>
    </row>
    <row r="13483" spans="1:20" x14ac:dyDescent="0.25">
      <c r="A13483">
        <v>1120119047</v>
      </c>
      <c r="B13483">
        <v>123400123</v>
      </c>
      <c r="C13483" t="s">
        <v>82</v>
      </c>
      <c r="D13483" t="s">
        <v>83</v>
      </c>
      <c r="E13483" t="s">
        <v>76</v>
      </c>
      <c r="F13483" s="7">
        <v>44674</v>
      </c>
      <c r="G13483" s="7">
        <v>46500</v>
      </c>
      <c r="H13483" t="s">
        <v>77</v>
      </c>
      <c r="I13483" t="s">
        <v>84</v>
      </c>
      <c r="J13483" s="7">
        <v>45417</v>
      </c>
      <c r="K13483" s="7">
        <v>45545</v>
      </c>
      <c r="L13483" s="7">
        <v>46500</v>
      </c>
      <c r="M13483" t="s">
        <v>77</v>
      </c>
      <c r="N13483" t="s">
        <v>79</v>
      </c>
      <c r="O13483">
        <v>2026</v>
      </c>
      <c r="P13483" s="2">
        <v>2</v>
      </c>
      <c r="Q13483" t="s">
        <v>80</v>
      </c>
      <c r="R13483" s="8">
        <v>46267</v>
      </c>
      <c r="S13483" s="2">
        <v>1</v>
      </c>
      <c r="T13483" s="2" t="s">
        <v>81</v>
      </c>
    </row>
    <row r="13484" spans="1:20" x14ac:dyDescent="0.25">
      <c r="A13484">
        <v>1120119175</v>
      </c>
      <c r="B13484">
        <v>123457535</v>
      </c>
      <c r="C13484" t="s">
        <v>74</v>
      </c>
      <c r="D13484" t="s">
        <v>75</v>
      </c>
      <c r="E13484" t="s">
        <v>76</v>
      </c>
      <c r="F13484" s="7">
        <v>44680</v>
      </c>
      <c r="G13484" s="7">
        <v>45045</v>
      </c>
      <c r="H13484" t="s">
        <v>77</v>
      </c>
      <c r="I13484" t="s">
        <v>78</v>
      </c>
      <c r="J13484" s="7"/>
      <c r="K13484" s="7">
        <v>44688</v>
      </c>
      <c r="L13484" s="7">
        <v>45045</v>
      </c>
      <c r="M13484" t="s">
        <v>77</v>
      </c>
      <c r="N13484"/>
      <c r="O13484">
        <v>2026</v>
      </c>
      <c r="P13484" s="2">
        <v>2</v>
      </c>
      <c r="Q13484" t="s">
        <v>80</v>
      </c>
      <c r="R13484" s="8">
        <v>46267</v>
      </c>
      <c r="S13484" s="2">
        <v>1</v>
      </c>
      <c r="T13484" s="2" t="s">
        <v>81</v>
      </c>
    </row>
    <row r="13485" spans="1:20" x14ac:dyDescent="0.25">
      <c r="A13485">
        <v>1120119242</v>
      </c>
      <c r="B13485">
        <v>123489469</v>
      </c>
      <c r="C13485" t="s">
        <v>98</v>
      </c>
      <c r="D13485" t="s">
        <v>83</v>
      </c>
      <c r="E13485" t="s">
        <v>76</v>
      </c>
      <c r="F13485" s="7">
        <v>44684</v>
      </c>
      <c r="G13485" s="7">
        <v>46510</v>
      </c>
      <c r="H13485" t="s">
        <v>77</v>
      </c>
      <c r="I13485" t="s">
        <v>84</v>
      </c>
      <c r="J13485" s="7">
        <v>45417</v>
      </c>
      <c r="K13485" s="7">
        <v>45545</v>
      </c>
      <c r="L13485" s="7">
        <v>46510</v>
      </c>
      <c r="M13485" t="s">
        <v>77</v>
      </c>
      <c r="N13485" t="s">
        <v>79</v>
      </c>
      <c r="O13485">
        <v>2026</v>
      </c>
      <c r="P13485" s="2">
        <v>2</v>
      </c>
      <c r="Q13485" t="s">
        <v>80</v>
      </c>
      <c r="R13485" s="8">
        <v>46267</v>
      </c>
      <c r="S13485" s="2">
        <v>1</v>
      </c>
      <c r="T13485" s="2" t="s">
        <v>81</v>
      </c>
    </row>
    <row r="13486" spans="1:20" x14ac:dyDescent="0.25">
      <c r="A13486">
        <v>1120119895</v>
      </c>
      <c r="B13486">
        <v>123868346</v>
      </c>
      <c r="C13486" t="s">
        <v>74</v>
      </c>
      <c r="D13486" t="s">
        <v>83</v>
      </c>
      <c r="E13486" t="s">
        <v>76</v>
      </c>
      <c r="F13486" s="7">
        <v>44695</v>
      </c>
      <c r="G13486" s="7">
        <v>44879</v>
      </c>
      <c r="H13486" t="s">
        <v>77</v>
      </c>
      <c r="I13486" t="s">
        <v>84</v>
      </c>
      <c r="J13486" s="7">
        <v>45714</v>
      </c>
      <c r="K13486" s="7">
        <v>45747</v>
      </c>
      <c r="L13486" s="7">
        <v>44879</v>
      </c>
      <c r="M13486" t="s">
        <v>77</v>
      </c>
      <c r="N13486" t="s">
        <v>92</v>
      </c>
      <c r="O13486">
        <v>2026</v>
      </c>
      <c r="P13486" s="2">
        <v>2</v>
      </c>
      <c r="Q13486" t="s">
        <v>80</v>
      </c>
      <c r="R13486" s="8">
        <v>46267</v>
      </c>
      <c r="S13486" s="2">
        <v>1</v>
      </c>
      <c r="T13486" s="2" t="s">
        <v>81</v>
      </c>
    </row>
    <row r="13487" spans="1:20" x14ac:dyDescent="0.25">
      <c r="A13487">
        <v>1120119963</v>
      </c>
      <c r="B13487">
        <v>123887890</v>
      </c>
      <c r="C13487" t="s">
        <v>91</v>
      </c>
      <c r="D13487" t="s">
        <v>88</v>
      </c>
      <c r="E13487" t="s">
        <v>76</v>
      </c>
      <c r="F13487" s="7">
        <v>44733</v>
      </c>
      <c r="G13487" s="7">
        <v>45098</v>
      </c>
      <c r="H13487" t="s">
        <v>77</v>
      </c>
      <c r="I13487" t="s">
        <v>78</v>
      </c>
      <c r="J13487" s="7">
        <v>45923</v>
      </c>
      <c r="K13487" s="7">
        <v>46084</v>
      </c>
      <c r="L13487" s="7">
        <v>45098</v>
      </c>
      <c r="M13487" t="s">
        <v>77</v>
      </c>
      <c r="N13487" t="s">
        <v>79</v>
      </c>
      <c r="O13487">
        <v>2026</v>
      </c>
      <c r="P13487" s="2">
        <v>2</v>
      </c>
      <c r="Q13487" t="s">
        <v>80</v>
      </c>
      <c r="R13487" s="8">
        <v>46267</v>
      </c>
      <c r="S13487" s="2">
        <v>1</v>
      </c>
      <c r="T13487" s="2" t="s">
        <v>81</v>
      </c>
    </row>
    <row r="13488" spans="1:20" x14ac:dyDescent="0.25">
      <c r="A13488">
        <v>1120120077</v>
      </c>
      <c r="B13488">
        <v>123929322</v>
      </c>
      <c r="C13488" t="s">
        <v>98</v>
      </c>
      <c r="D13488" t="s">
        <v>83</v>
      </c>
      <c r="E13488" t="s">
        <v>76</v>
      </c>
      <c r="F13488" s="7">
        <v>44738</v>
      </c>
      <c r="G13488" s="7">
        <v>44921</v>
      </c>
      <c r="H13488" t="s">
        <v>77</v>
      </c>
      <c r="I13488" t="s">
        <v>78</v>
      </c>
      <c r="J13488" s="7">
        <v>45504</v>
      </c>
      <c r="K13488" s="7">
        <v>45511</v>
      </c>
      <c r="L13488" s="7">
        <v>44921</v>
      </c>
      <c r="M13488" t="s">
        <v>77</v>
      </c>
      <c r="N13488" t="s">
        <v>79</v>
      </c>
      <c r="O13488">
        <v>2026</v>
      </c>
      <c r="P13488" s="2">
        <v>2</v>
      </c>
      <c r="Q13488" t="s">
        <v>80</v>
      </c>
      <c r="R13488" s="8">
        <v>46267</v>
      </c>
      <c r="S13488" s="2">
        <v>1</v>
      </c>
      <c r="T13488" s="2" t="s">
        <v>81</v>
      </c>
    </row>
    <row r="13489" spans="1:20" x14ac:dyDescent="0.25">
      <c r="A13489">
        <v>1120120214</v>
      </c>
      <c r="B13489">
        <v>123997450</v>
      </c>
      <c r="C13489" t="s">
        <v>82</v>
      </c>
      <c r="D13489" t="s">
        <v>83</v>
      </c>
      <c r="E13489" t="s">
        <v>76</v>
      </c>
      <c r="F13489" s="7">
        <v>44747</v>
      </c>
      <c r="G13489" s="7">
        <v>44931</v>
      </c>
      <c r="H13489" t="s">
        <v>77</v>
      </c>
      <c r="I13489" t="s">
        <v>78</v>
      </c>
      <c r="J13489" s="7">
        <v>45750</v>
      </c>
      <c r="K13489" s="7">
        <v>45286</v>
      </c>
      <c r="L13489" s="7">
        <v>44931</v>
      </c>
      <c r="M13489" t="s">
        <v>77</v>
      </c>
      <c r="N13489" t="s">
        <v>79</v>
      </c>
      <c r="O13489">
        <v>2026</v>
      </c>
      <c r="P13489" s="2">
        <v>2</v>
      </c>
      <c r="Q13489" t="s">
        <v>80</v>
      </c>
      <c r="R13489" s="8">
        <v>46267</v>
      </c>
      <c r="S13489" s="2">
        <v>1</v>
      </c>
      <c r="T13489" s="2" t="s">
        <v>81</v>
      </c>
    </row>
    <row r="13490" spans="1:20" x14ac:dyDescent="0.25">
      <c r="A13490">
        <v>1120120223</v>
      </c>
      <c r="B13490">
        <v>124002946</v>
      </c>
      <c r="C13490" t="s">
        <v>74</v>
      </c>
      <c r="D13490" t="s">
        <v>75</v>
      </c>
      <c r="E13490" t="s">
        <v>76</v>
      </c>
      <c r="F13490" s="7">
        <v>44748</v>
      </c>
      <c r="G13490" s="7">
        <v>45113</v>
      </c>
      <c r="H13490" t="s">
        <v>86</v>
      </c>
      <c r="I13490" t="s">
        <v>87</v>
      </c>
      <c r="J13490" s="7">
        <v>45811</v>
      </c>
      <c r="K13490" s="7">
        <v>46077</v>
      </c>
      <c r="L13490" s="7">
        <v>45113</v>
      </c>
      <c r="M13490" t="s">
        <v>86</v>
      </c>
      <c r="N13490" t="s">
        <v>79</v>
      </c>
      <c r="O13490">
        <v>2026</v>
      </c>
      <c r="P13490" s="2">
        <v>2</v>
      </c>
      <c r="Q13490" t="s">
        <v>80</v>
      </c>
      <c r="R13490" s="8">
        <v>46267</v>
      </c>
      <c r="S13490" s="2">
        <v>1</v>
      </c>
      <c r="T13490" s="2" t="s">
        <v>81</v>
      </c>
    </row>
    <row r="13491" spans="1:20" x14ac:dyDescent="0.25">
      <c r="A13491">
        <v>1120120598</v>
      </c>
      <c r="B13491">
        <v>124165386</v>
      </c>
      <c r="C13491" t="s">
        <v>74</v>
      </c>
      <c r="D13491" t="s">
        <v>88</v>
      </c>
      <c r="E13491" t="s">
        <v>76</v>
      </c>
      <c r="F13491" s="7">
        <v>44768</v>
      </c>
      <c r="G13491" s="7">
        <v>45133</v>
      </c>
      <c r="H13491" t="s">
        <v>77</v>
      </c>
      <c r="I13491" t="s">
        <v>78</v>
      </c>
      <c r="J13491" s="7">
        <v>46206</v>
      </c>
      <c r="K13491" s="7">
        <v>45663</v>
      </c>
      <c r="L13491" s="7">
        <v>45133</v>
      </c>
      <c r="M13491" t="s">
        <v>77</v>
      </c>
      <c r="N13491" t="s">
        <v>79</v>
      </c>
      <c r="O13491">
        <v>2026</v>
      </c>
      <c r="P13491" s="2">
        <v>2</v>
      </c>
      <c r="Q13491" t="s">
        <v>80</v>
      </c>
      <c r="R13491" s="8">
        <v>46267</v>
      </c>
      <c r="S13491" s="2">
        <v>1</v>
      </c>
      <c r="T13491" s="2" t="s">
        <v>81</v>
      </c>
    </row>
    <row r="13492" spans="1:20" x14ac:dyDescent="0.25">
      <c r="A13492">
        <v>1120122066</v>
      </c>
      <c r="B13492">
        <v>124697391</v>
      </c>
      <c r="C13492" t="s">
        <v>74</v>
      </c>
      <c r="D13492" t="s">
        <v>75</v>
      </c>
      <c r="E13492" t="s">
        <v>76</v>
      </c>
      <c r="F13492" s="7">
        <v>44846</v>
      </c>
      <c r="G13492" s="7">
        <v>45211</v>
      </c>
      <c r="H13492" t="s">
        <v>86</v>
      </c>
      <c r="I13492" t="s">
        <v>87</v>
      </c>
      <c r="J13492" s="7">
        <v>45826</v>
      </c>
      <c r="K13492" s="7">
        <v>46085</v>
      </c>
      <c r="L13492" s="7">
        <v>45211</v>
      </c>
      <c r="M13492" t="s">
        <v>86</v>
      </c>
      <c r="N13492" t="s">
        <v>79</v>
      </c>
      <c r="O13492">
        <v>2026</v>
      </c>
      <c r="P13492" s="2">
        <v>2</v>
      </c>
      <c r="Q13492" t="s">
        <v>80</v>
      </c>
      <c r="R13492" s="8">
        <v>46267</v>
      </c>
      <c r="S13492" s="2">
        <v>1</v>
      </c>
      <c r="T13492" s="2" t="s">
        <v>81</v>
      </c>
    </row>
    <row r="13493" spans="1:20" x14ac:dyDescent="0.25">
      <c r="A13493">
        <v>1120122603</v>
      </c>
      <c r="B13493">
        <v>125347455</v>
      </c>
      <c r="C13493" t="s">
        <v>93</v>
      </c>
      <c r="D13493" t="s">
        <v>75</v>
      </c>
      <c r="E13493" t="s">
        <v>76</v>
      </c>
      <c r="F13493" s="7">
        <v>44941</v>
      </c>
      <c r="G13493" s="7">
        <v>45306</v>
      </c>
      <c r="H13493" t="s">
        <v>77</v>
      </c>
      <c r="I13493" t="s">
        <v>78</v>
      </c>
      <c r="J13493" s="7">
        <v>45508</v>
      </c>
      <c r="K13493" s="7">
        <v>44944</v>
      </c>
      <c r="L13493" s="7">
        <v>45306</v>
      </c>
      <c r="M13493" t="s">
        <v>77</v>
      </c>
      <c r="N13493" t="s">
        <v>79</v>
      </c>
      <c r="O13493">
        <v>2026</v>
      </c>
      <c r="P13493" s="2">
        <v>2</v>
      </c>
      <c r="Q13493" t="s">
        <v>80</v>
      </c>
      <c r="R13493" s="8">
        <v>46267</v>
      </c>
      <c r="S13493" s="2">
        <v>1</v>
      </c>
      <c r="T13493" s="2" t="s">
        <v>81</v>
      </c>
    </row>
    <row r="13494" spans="1:20" x14ac:dyDescent="0.25">
      <c r="A13494">
        <v>1120123091</v>
      </c>
      <c r="B13494">
        <v>126069697</v>
      </c>
      <c r="C13494" t="s">
        <v>96</v>
      </c>
      <c r="D13494" t="s">
        <v>83</v>
      </c>
      <c r="E13494" t="s">
        <v>76</v>
      </c>
      <c r="F13494" s="7">
        <v>45042</v>
      </c>
      <c r="G13494" s="7">
        <v>45225</v>
      </c>
      <c r="H13494" t="s">
        <v>77</v>
      </c>
      <c r="I13494" t="s">
        <v>84</v>
      </c>
      <c r="J13494" s="7">
        <v>45502</v>
      </c>
      <c r="K13494" s="7">
        <v>45054</v>
      </c>
      <c r="L13494" s="7">
        <v>45225</v>
      </c>
      <c r="M13494" t="s">
        <v>77</v>
      </c>
      <c r="N13494" t="s">
        <v>92</v>
      </c>
      <c r="O13494">
        <v>2026</v>
      </c>
      <c r="P13494" s="2">
        <v>2</v>
      </c>
      <c r="Q13494" t="s">
        <v>80</v>
      </c>
      <c r="R13494" s="8">
        <v>46267</v>
      </c>
      <c r="S13494" s="2">
        <v>1</v>
      </c>
      <c r="T13494" s="2" t="s">
        <v>81</v>
      </c>
    </row>
    <row r="13495" spans="1:20" x14ac:dyDescent="0.25">
      <c r="A13495">
        <v>1120123801</v>
      </c>
      <c r="B13495">
        <v>126427479</v>
      </c>
      <c r="C13495" t="s">
        <v>85</v>
      </c>
      <c r="D13495" t="s">
        <v>88</v>
      </c>
      <c r="E13495" t="s">
        <v>76</v>
      </c>
      <c r="F13495" s="7">
        <v>45099</v>
      </c>
      <c r="G13495" s="7">
        <v>45465</v>
      </c>
      <c r="H13495" t="s">
        <v>77</v>
      </c>
      <c r="I13495" t="s">
        <v>78</v>
      </c>
      <c r="J13495" s="7">
        <v>45485</v>
      </c>
      <c r="K13495" s="7">
        <v>45748</v>
      </c>
      <c r="L13495" s="7">
        <v>45465</v>
      </c>
      <c r="M13495" t="s">
        <v>77</v>
      </c>
      <c r="N13495" t="s">
        <v>92</v>
      </c>
      <c r="O13495">
        <v>2026</v>
      </c>
      <c r="P13495" s="2">
        <v>2</v>
      </c>
      <c r="Q13495" t="s">
        <v>80</v>
      </c>
      <c r="R13495" s="8">
        <v>46267</v>
      </c>
      <c r="S13495" s="2">
        <v>1</v>
      </c>
      <c r="T13495" s="2" t="s">
        <v>81</v>
      </c>
    </row>
    <row r="13496" spans="1:20" x14ac:dyDescent="0.25">
      <c r="A13496">
        <v>1120123831</v>
      </c>
      <c r="B13496">
        <v>126440163</v>
      </c>
      <c r="C13496" t="s">
        <v>98</v>
      </c>
      <c r="D13496" t="s">
        <v>88</v>
      </c>
      <c r="E13496" t="s">
        <v>76</v>
      </c>
      <c r="F13496" s="7">
        <v>45071</v>
      </c>
      <c r="G13496" s="7">
        <v>45437</v>
      </c>
      <c r="H13496" t="s">
        <v>77</v>
      </c>
      <c r="I13496" t="s">
        <v>78</v>
      </c>
      <c r="J13496" s="7">
        <v>45509</v>
      </c>
      <c r="K13496" s="7">
        <v>45519</v>
      </c>
      <c r="L13496" s="7">
        <v>45437</v>
      </c>
      <c r="M13496" t="s">
        <v>77</v>
      </c>
      <c r="N13496" t="s">
        <v>79</v>
      </c>
      <c r="O13496">
        <v>2026</v>
      </c>
      <c r="P13496" s="2">
        <v>2</v>
      </c>
      <c r="Q13496" t="s">
        <v>80</v>
      </c>
      <c r="R13496" s="8">
        <v>46267</v>
      </c>
      <c r="S13496" s="2">
        <v>1</v>
      </c>
      <c r="T13496" s="2" t="s">
        <v>81</v>
      </c>
    </row>
    <row r="13497" spans="1:20" x14ac:dyDescent="0.25">
      <c r="A13497">
        <v>1120124100</v>
      </c>
      <c r="B13497">
        <v>126580814</v>
      </c>
      <c r="C13497" t="s">
        <v>74</v>
      </c>
      <c r="D13497" t="s">
        <v>88</v>
      </c>
      <c r="E13497" t="s">
        <v>76</v>
      </c>
      <c r="F13497" s="7">
        <v>45120</v>
      </c>
      <c r="G13497" s="7">
        <v>45486</v>
      </c>
      <c r="H13497" t="s">
        <v>77</v>
      </c>
      <c r="I13497" t="s">
        <v>78</v>
      </c>
      <c r="J13497" s="7">
        <v>45530</v>
      </c>
      <c r="K13497" s="7">
        <v>46049</v>
      </c>
      <c r="L13497" s="7">
        <v>45486</v>
      </c>
      <c r="M13497" t="s">
        <v>77</v>
      </c>
      <c r="N13497" t="s">
        <v>92</v>
      </c>
      <c r="O13497">
        <v>2026</v>
      </c>
      <c r="P13497" s="2">
        <v>2</v>
      </c>
      <c r="Q13497" t="s">
        <v>80</v>
      </c>
      <c r="R13497" s="8">
        <v>46267</v>
      </c>
      <c r="S13497" s="2">
        <v>1</v>
      </c>
      <c r="T13497" s="2" t="s">
        <v>81</v>
      </c>
    </row>
    <row r="13498" spans="1:20" x14ac:dyDescent="0.25">
      <c r="A13498">
        <v>1120124279</v>
      </c>
      <c r="B13498">
        <v>126644035</v>
      </c>
      <c r="C13498" t="s">
        <v>82</v>
      </c>
      <c r="D13498" t="s">
        <v>88</v>
      </c>
      <c r="E13498" t="s">
        <v>76</v>
      </c>
      <c r="F13498" s="7">
        <v>45128</v>
      </c>
      <c r="G13498" s="7">
        <v>45494</v>
      </c>
      <c r="H13498" t="s">
        <v>86</v>
      </c>
      <c r="I13498" t="s">
        <v>87</v>
      </c>
      <c r="J13498" s="7">
        <v>45722</v>
      </c>
      <c r="K13498" s="7">
        <v>45761</v>
      </c>
      <c r="L13498" s="7">
        <v>45494</v>
      </c>
      <c r="M13498" t="s">
        <v>86</v>
      </c>
      <c r="N13498" t="s">
        <v>79</v>
      </c>
      <c r="O13498">
        <v>2026</v>
      </c>
      <c r="P13498" s="2">
        <v>2</v>
      </c>
      <c r="Q13498" t="s">
        <v>80</v>
      </c>
      <c r="R13498" s="8">
        <v>46267</v>
      </c>
      <c r="S13498" s="2">
        <v>1</v>
      </c>
      <c r="T13498" s="2" t="s">
        <v>81</v>
      </c>
    </row>
    <row r="13499" spans="1:20" x14ac:dyDescent="0.25">
      <c r="A13499">
        <v>1120124297</v>
      </c>
      <c r="B13499">
        <v>126649589</v>
      </c>
      <c r="C13499" t="s">
        <v>94</v>
      </c>
      <c r="D13499" t="s">
        <v>88</v>
      </c>
      <c r="E13499" t="s">
        <v>76</v>
      </c>
      <c r="F13499" s="7">
        <v>45129</v>
      </c>
      <c r="G13499" s="7">
        <v>45495</v>
      </c>
      <c r="H13499" t="s">
        <v>77</v>
      </c>
      <c r="I13499" t="s">
        <v>84</v>
      </c>
      <c r="J13499" s="7"/>
      <c r="K13499" s="7">
        <v>45131</v>
      </c>
      <c r="L13499" s="7">
        <v>45495</v>
      </c>
      <c r="M13499" t="s">
        <v>77</v>
      </c>
      <c r="N13499"/>
      <c r="O13499">
        <v>2026</v>
      </c>
      <c r="P13499" s="2">
        <v>2</v>
      </c>
      <c r="Q13499" t="s">
        <v>80</v>
      </c>
      <c r="R13499" s="8">
        <v>46267</v>
      </c>
      <c r="S13499" s="2">
        <v>1</v>
      </c>
      <c r="T13499" s="2" t="s">
        <v>81</v>
      </c>
    </row>
    <row r="13500" spans="1:20" x14ac:dyDescent="0.25">
      <c r="A13500">
        <v>1120124629</v>
      </c>
      <c r="B13500">
        <v>126763065</v>
      </c>
      <c r="C13500" t="s">
        <v>74</v>
      </c>
      <c r="D13500" t="s">
        <v>88</v>
      </c>
      <c r="E13500" t="s">
        <v>76</v>
      </c>
      <c r="F13500" s="7">
        <v>45145</v>
      </c>
      <c r="G13500" s="7">
        <v>46972</v>
      </c>
      <c r="H13500" t="s">
        <v>77</v>
      </c>
      <c r="I13500" t="s">
        <v>84</v>
      </c>
      <c r="J13500" s="7">
        <v>46180</v>
      </c>
      <c r="K13500" s="7">
        <v>45153</v>
      </c>
      <c r="L13500" s="7">
        <v>46972</v>
      </c>
      <c r="M13500" t="s">
        <v>77</v>
      </c>
      <c r="N13500" t="s">
        <v>79</v>
      </c>
      <c r="O13500">
        <v>2026</v>
      </c>
      <c r="P13500" s="2">
        <v>2</v>
      </c>
      <c r="Q13500" t="s">
        <v>80</v>
      </c>
      <c r="R13500" s="8">
        <v>46267</v>
      </c>
      <c r="S13500" s="2">
        <v>1</v>
      </c>
      <c r="T13500" s="2" t="s">
        <v>81</v>
      </c>
    </row>
    <row r="13501" spans="1:20" x14ac:dyDescent="0.25">
      <c r="A13501">
        <v>1120125641</v>
      </c>
      <c r="B13501">
        <v>127141633</v>
      </c>
      <c r="C13501" t="s">
        <v>74</v>
      </c>
      <c r="D13501" t="s">
        <v>88</v>
      </c>
      <c r="E13501" t="s">
        <v>76</v>
      </c>
      <c r="F13501" s="7">
        <v>45194</v>
      </c>
      <c r="G13501" s="7">
        <v>45560</v>
      </c>
      <c r="H13501" t="s">
        <v>77</v>
      </c>
      <c r="I13501" t="s">
        <v>84</v>
      </c>
      <c r="J13501" s="7"/>
      <c r="K13501" s="7">
        <v>45213</v>
      </c>
      <c r="L13501" s="7">
        <v>45560</v>
      </c>
      <c r="M13501" t="s">
        <v>77</v>
      </c>
      <c r="N13501"/>
      <c r="O13501">
        <v>2026</v>
      </c>
      <c r="P13501" s="2">
        <v>2</v>
      </c>
      <c r="Q13501" t="s">
        <v>80</v>
      </c>
      <c r="R13501" s="8">
        <v>46267</v>
      </c>
      <c r="S13501" s="2">
        <v>1</v>
      </c>
      <c r="T13501" s="2" t="s">
        <v>81</v>
      </c>
    </row>
    <row r="13502" spans="1:20" x14ac:dyDescent="0.25">
      <c r="A13502">
        <v>1120125643</v>
      </c>
      <c r="B13502">
        <v>127141633</v>
      </c>
      <c r="C13502" t="s">
        <v>74</v>
      </c>
      <c r="D13502" t="s">
        <v>88</v>
      </c>
      <c r="E13502" t="s">
        <v>76</v>
      </c>
      <c r="F13502" s="7">
        <v>45194</v>
      </c>
      <c r="G13502" s="7">
        <v>45560</v>
      </c>
      <c r="H13502" t="s">
        <v>77</v>
      </c>
      <c r="I13502" t="s">
        <v>84</v>
      </c>
      <c r="J13502" s="7"/>
      <c r="K13502" s="7">
        <v>45252</v>
      </c>
      <c r="L13502" s="7">
        <v>45560</v>
      </c>
      <c r="M13502" t="s">
        <v>77</v>
      </c>
      <c r="N13502"/>
      <c r="O13502">
        <v>2026</v>
      </c>
      <c r="P13502" s="2">
        <v>2</v>
      </c>
      <c r="Q13502" t="s">
        <v>80</v>
      </c>
      <c r="R13502" s="8">
        <v>46267</v>
      </c>
      <c r="S13502" s="2">
        <v>1</v>
      </c>
      <c r="T13502" s="2" t="s">
        <v>81</v>
      </c>
    </row>
    <row r="13503" spans="1:20" x14ac:dyDescent="0.25">
      <c r="A13503">
        <v>1120125806</v>
      </c>
      <c r="B13503">
        <v>127202113</v>
      </c>
      <c r="C13503" t="s">
        <v>93</v>
      </c>
      <c r="D13503" t="s">
        <v>88</v>
      </c>
      <c r="E13503" t="s">
        <v>76</v>
      </c>
      <c r="F13503" s="7">
        <v>45204</v>
      </c>
      <c r="G13503" s="7">
        <v>45570</v>
      </c>
      <c r="H13503" t="s">
        <v>77</v>
      </c>
      <c r="I13503" t="s">
        <v>84</v>
      </c>
      <c r="J13503" s="7">
        <v>45592</v>
      </c>
      <c r="K13503" s="7">
        <v>45779</v>
      </c>
      <c r="L13503" s="7">
        <v>45570</v>
      </c>
      <c r="M13503" t="s">
        <v>77</v>
      </c>
      <c r="N13503" t="s">
        <v>79</v>
      </c>
      <c r="O13503">
        <v>2026</v>
      </c>
      <c r="P13503" s="2">
        <v>2</v>
      </c>
      <c r="Q13503" t="s">
        <v>80</v>
      </c>
      <c r="R13503" s="8">
        <v>46267</v>
      </c>
      <c r="S13503" s="2">
        <v>1</v>
      </c>
      <c r="T13503" s="2" t="s">
        <v>81</v>
      </c>
    </row>
    <row r="13504" spans="1:20" x14ac:dyDescent="0.25">
      <c r="A13504">
        <v>1120126822</v>
      </c>
      <c r="B13504">
        <v>128250073</v>
      </c>
      <c r="C13504" t="s">
        <v>85</v>
      </c>
      <c r="D13504" t="s">
        <v>83</v>
      </c>
      <c r="E13504" t="s">
        <v>76</v>
      </c>
      <c r="F13504" s="7">
        <v>45352</v>
      </c>
      <c r="G13504" s="7">
        <v>47178</v>
      </c>
      <c r="H13504" t="s">
        <v>77</v>
      </c>
      <c r="I13504" t="s">
        <v>78</v>
      </c>
      <c r="J13504" s="7">
        <v>45562</v>
      </c>
      <c r="K13504" s="7">
        <v>45363</v>
      </c>
      <c r="L13504" s="7">
        <v>47178</v>
      </c>
      <c r="M13504" t="s">
        <v>77</v>
      </c>
      <c r="N13504" t="s">
        <v>79</v>
      </c>
      <c r="O13504">
        <v>2026</v>
      </c>
      <c r="P13504" s="2">
        <v>2</v>
      </c>
      <c r="Q13504" t="s">
        <v>80</v>
      </c>
      <c r="R13504" s="8">
        <v>46267</v>
      </c>
      <c r="S13504" s="2">
        <v>1</v>
      </c>
      <c r="T13504" s="2" t="s">
        <v>81</v>
      </c>
    </row>
    <row r="13505" spans="1:20" x14ac:dyDescent="0.25">
      <c r="A13505">
        <v>1120127013</v>
      </c>
      <c r="B13505">
        <v>128401666</v>
      </c>
      <c r="C13505" t="s">
        <v>82</v>
      </c>
      <c r="D13505" t="s">
        <v>83</v>
      </c>
      <c r="E13505" t="s">
        <v>76</v>
      </c>
      <c r="F13505" s="7">
        <v>45378</v>
      </c>
      <c r="G13505" s="7">
        <v>45562</v>
      </c>
      <c r="H13505" t="s">
        <v>77</v>
      </c>
      <c r="I13505" t="s">
        <v>84</v>
      </c>
      <c r="J13505" s="7"/>
      <c r="K13505" s="7">
        <v>45673</v>
      </c>
      <c r="L13505" s="7">
        <v>45562</v>
      </c>
      <c r="M13505" t="s">
        <v>77</v>
      </c>
      <c r="N13505"/>
      <c r="O13505">
        <v>2026</v>
      </c>
      <c r="P13505" s="2">
        <v>2</v>
      </c>
      <c r="Q13505" t="s">
        <v>80</v>
      </c>
      <c r="R13505" s="8">
        <v>46267</v>
      </c>
      <c r="S13505" s="2">
        <v>1</v>
      </c>
      <c r="T13505" s="2" t="s">
        <v>81</v>
      </c>
    </row>
    <row r="13506" spans="1:20" x14ac:dyDescent="0.25">
      <c r="A13506">
        <v>1120127018</v>
      </c>
      <c r="B13506">
        <v>128402840</v>
      </c>
      <c r="C13506" t="s">
        <v>98</v>
      </c>
      <c r="D13506" t="s">
        <v>83</v>
      </c>
      <c r="E13506" t="s">
        <v>76</v>
      </c>
      <c r="F13506" s="7">
        <v>45379</v>
      </c>
      <c r="G13506" s="7">
        <v>45559</v>
      </c>
      <c r="H13506" t="s">
        <v>77</v>
      </c>
      <c r="I13506" t="s">
        <v>84</v>
      </c>
      <c r="J13506" s="7"/>
      <c r="K13506" s="7">
        <v>46188</v>
      </c>
      <c r="L13506" s="7">
        <v>45559</v>
      </c>
      <c r="M13506" t="s">
        <v>77</v>
      </c>
      <c r="N13506"/>
      <c r="O13506">
        <v>2026</v>
      </c>
      <c r="P13506" s="2">
        <v>2</v>
      </c>
      <c r="Q13506" t="s">
        <v>80</v>
      </c>
      <c r="R13506" s="8">
        <v>46267</v>
      </c>
      <c r="S13506" s="2">
        <v>1</v>
      </c>
      <c r="T13506" s="2" t="s">
        <v>81</v>
      </c>
    </row>
    <row r="13507" spans="1:20" x14ac:dyDescent="0.25">
      <c r="A13507">
        <v>1120127066</v>
      </c>
      <c r="B13507">
        <v>128495572</v>
      </c>
      <c r="C13507" t="s">
        <v>90</v>
      </c>
      <c r="D13507" t="s">
        <v>88</v>
      </c>
      <c r="E13507" t="s">
        <v>76</v>
      </c>
      <c r="F13507" s="7">
        <v>45384</v>
      </c>
      <c r="G13507" s="7">
        <v>45564</v>
      </c>
      <c r="H13507" t="s">
        <v>77</v>
      </c>
      <c r="I13507" t="s">
        <v>84</v>
      </c>
      <c r="J13507" s="7"/>
      <c r="K13507" s="7">
        <v>45971</v>
      </c>
      <c r="L13507" s="7">
        <v>45564</v>
      </c>
      <c r="M13507" t="s">
        <v>77</v>
      </c>
      <c r="N13507"/>
      <c r="O13507">
        <v>2026</v>
      </c>
      <c r="P13507" s="2">
        <v>2</v>
      </c>
      <c r="Q13507" t="s">
        <v>80</v>
      </c>
      <c r="R13507" s="8">
        <v>46267</v>
      </c>
      <c r="S13507" s="2">
        <v>1</v>
      </c>
      <c r="T13507" s="2" t="s">
        <v>81</v>
      </c>
    </row>
    <row r="13508" spans="1:20" x14ac:dyDescent="0.25">
      <c r="A13508">
        <v>1120127381</v>
      </c>
      <c r="B13508">
        <v>128804054</v>
      </c>
      <c r="C13508" t="s">
        <v>74</v>
      </c>
      <c r="D13508" t="s">
        <v>83</v>
      </c>
      <c r="E13508" t="s">
        <v>76</v>
      </c>
      <c r="F13508" s="7">
        <v>45426</v>
      </c>
      <c r="G13508" s="7">
        <v>47252</v>
      </c>
      <c r="H13508" t="s">
        <v>77</v>
      </c>
      <c r="I13508" t="s">
        <v>84</v>
      </c>
      <c r="J13508" s="7"/>
      <c r="K13508" s="7">
        <v>45449</v>
      </c>
      <c r="L13508" s="7">
        <v>47252</v>
      </c>
      <c r="M13508" t="s">
        <v>77</v>
      </c>
      <c r="N13508"/>
      <c r="O13508">
        <v>2026</v>
      </c>
      <c r="P13508" s="2">
        <v>2</v>
      </c>
      <c r="Q13508" t="s">
        <v>80</v>
      </c>
      <c r="R13508" s="8">
        <v>46267</v>
      </c>
      <c r="S13508" s="2">
        <v>1</v>
      </c>
      <c r="T13508" s="2" t="s">
        <v>81</v>
      </c>
    </row>
    <row r="13509" spans="1:20" x14ac:dyDescent="0.25">
      <c r="A13509">
        <v>1120127696</v>
      </c>
      <c r="B13509">
        <v>129127427</v>
      </c>
      <c r="C13509" t="s">
        <v>98</v>
      </c>
      <c r="D13509" t="s">
        <v>88</v>
      </c>
      <c r="E13509" t="s">
        <v>76</v>
      </c>
      <c r="F13509" s="7">
        <v>45467</v>
      </c>
      <c r="G13509" s="7">
        <v>45647</v>
      </c>
      <c r="H13509" t="s">
        <v>77</v>
      </c>
      <c r="I13509" t="s">
        <v>84</v>
      </c>
      <c r="J13509" s="7">
        <v>45482</v>
      </c>
      <c r="K13509" s="7">
        <v>45667</v>
      </c>
      <c r="L13509" s="7">
        <v>45647</v>
      </c>
      <c r="M13509" t="s">
        <v>77</v>
      </c>
      <c r="N13509" t="s">
        <v>92</v>
      </c>
      <c r="O13509">
        <v>2026</v>
      </c>
      <c r="P13509" s="2">
        <v>2</v>
      </c>
      <c r="Q13509" t="s">
        <v>80</v>
      </c>
      <c r="R13509" s="8">
        <v>46267</v>
      </c>
      <c r="S13509" s="2">
        <v>1</v>
      </c>
      <c r="T13509" s="2" t="s">
        <v>81</v>
      </c>
    </row>
    <row r="13510" spans="1:20" x14ac:dyDescent="0.25">
      <c r="A13510">
        <v>1120127723</v>
      </c>
      <c r="B13510">
        <v>129136450</v>
      </c>
      <c r="C13510" t="s">
        <v>82</v>
      </c>
      <c r="D13510" t="s">
        <v>88</v>
      </c>
      <c r="E13510" t="s">
        <v>76</v>
      </c>
      <c r="F13510" s="7">
        <v>45468</v>
      </c>
      <c r="G13510" s="7">
        <v>47294</v>
      </c>
      <c r="H13510" t="s">
        <v>77</v>
      </c>
      <c r="I13510" t="s">
        <v>84</v>
      </c>
      <c r="J13510" s="7">
        <v>45722</v>
      </c>
      <c r="K13510" s="7">
        <v>45688</v>
      </c>
      <c r="L13510" s="7">
        <v>47294</v>
      </c>
      <c r="M13510" t="s">
        <v>77</v>
      </c>
      <c r="N13510" t="s">
        <v>79</v>
      </c>
      <c r="O13510">
        <v>2026</v>
      </c>
      <c r="P13510" s="2">
        <v>2</v>
      </c>
      <c r="Q13510" t="s">
        <v>80</v>
      </c>
      <c r="R13510" s="8">
        <v>46267</v>
      </c>
      <c r="S13510" s="2">
        <v>1</v>
      </c>
      <c r="T13510" s="2" t="s">
        <v>81</v>
      </c>
    </row>
    <row r="13511" spans="1:20" x14ac:dyDescent="0.25">
      <c r="A13511">
        <v>1120127823</v>
      </c>
      <c r="B13511">
        <v>129217055</v>
      </c>
      <c r="C13511" t="s">
        <v>82</v>
      </c>
      <c r="D13511" t="s">
        <v>88</v>
      </c>
      <c r="E13511" t="s">
        <v>76</v>
      </c>
      <c r="F13511" s="7">
        <v>45485</v>
      </c>
      <c r="G13511" s="7">
        <v>47311</v>
      </c>
      <c r="H13511" t="s">
        <v>77</v>
      </c>
      <c r="I13511" t="s">
        <v>78</v>
      </c>
      <c r="J13511" s="7">
        <v>45972</v>
      </c>
      <c r="K13511" s="7">
        <v>45488</v>
      </c>
      <c r="L13511" s="7">
        <v>47311</v>
      </c>
      <c r="M13511" t="s">
        <v>77</v>
      </c>
      <c r="N13511" t="s">
        <v>79</v>
      </c>
      <c r="O13511">
        <v>2026</v>
      </c>
      <c r="P13511" s="2">
        <v>2</v>
      </c>
      <c r="Q13511" t="s">
        <v>80</v>
      </c>
      <c r="R13511" s="8">
        <v>46267</v>
      </c>
      <c r="S13511" s="2">
        <v>1</v>
      </c>
      <c r="T13511" s="2" t="s">
        <v>81</v>
      </c>
    </row>
    <row r="13512" spans="1:20" x14ac:dyDescent="0.25">
      <c r="A13512">
        <v>1120128111</v>
      </c>
      <c r="B13512">
        <v>129348073</v>
      </c>
      <c r="C13512" t="s">
        <v>98</v>
      </c>
      <c r="D13512" t="s">
        <v>83</v>
      </c>
      <c r="E13512" t="s">
        <v>76</v>
      </c>
      <c r="F13512" s="7">
        <v>45511</v>
      </c>
      <c r="G13512" s="7">
        <v>45691</v>
      </c>
      <c r="H13512" t="s">
        <v>77</v>
      </c>
      <c r="I13512" t="s">
        <v>84</v>
      </c>
      <c r="J13512" s="7"/>
      <c r="K13512" s="7">
        <v>45747</v>
      </c>
      <c r="L13512" s="7">
        <v>45691</v>
      </c>
      <c r="M13512" t="s">
        <v>77</v>
      </c>
      <c r="N13512"/>
      <c r="O13512">
        <v>2026</v>
      </c>
      <c r="P13512" s="2">
        <v>2</v>
      </c>
      <c r="Q13512" t="s">
        <v>80</v>
      </c>
      <c r="R13512" s="8">
        <v>46267</v>
      </c>
      <c r="S13512" s="2">
        <v>1</v>
      </c>
      <c r="T13512" s="2" t="s">
        <v>81</v>
      </c>
    </row>
    <row r="13513" spans="1:20" x14ac:dyDescent="0.25">
      <c r="A13513">
        <v>1120128834</v>
      </c>
      <c r="B13513">
        <v>129610899</v>
      </c>
      <c r="C13513" t="s">
        <v>82</v>
      </c>
      <c r="D13513" t="s">
        <v>88</v>
      </c>
      <c r="E13513" t="s">
        <v>76</v>
      </c>
      <c r="F13513" s="7">
        <v>45566</v>
      </c>
      <c r="G13513" s="7">
        <v>45931</v>
      </c>
      <c r="H13513" t="s">
        <v>77</v>
      </c>
      <c r="I13513" t="s">
        <v>78</v>
      </c>
      <c r="J13513" s="7"/>
      <c r="K13513" s="7">
        <v>45889</v>
      </c>
      <c r="L13513" s="7">
        <v>45931</v>
      </c>
      <c r="M13513" t="s">
        <v>77</v>
      </c>
      <c r="N13513"/>
      <c r="O13513">
        <v>2026</v>
      </c>
      <c r="P13513" s="2">
        <v>2</v>
      </c>
      <c r="Q13513" t="s">
        <v>80</v>
      </c>
      <c r="R13513" s="8">
        <v>46267</v>
      </c>
      <c r="S13513" s="2">
        <v>1</v>
      </c>
      <c r="T13513" s="2" t="s">
        <v>81</v>
      </c>
    </row>
    <row r="13514" spans="1:20" x14ac:dyDescent="0.25">
      <c r="A13514">
        <v>1120129080</v>
      </c>
      <c r="B13514">
        <v>129683336</v>
      </c>
      <c r="C13514" t="s">
        <v>74</v>
      </c>
      <c r="D13514" t="s">
        <v>88</v>
      </c>
      <c r="E13514" t="s">
        <v>76</v>
      </c>
      <c r="F13514" s="7">
        <v>45572</v>
      </c>
      <c r="G13514" s="7">
        <v>47398</v>
      </c>
      <c r="H13514" t="s">
        <v>77</v>
      </c>
      <c r="I13514" t="s">
        <v>78</v>
      </c>
      <c r="J13514" s="7">
        <v>46105</v>
      </c>
      <c r="K13514" s="7">
        <v>46101</v>
      </c>
      <c r="L13514" s="7">
        <v>47398</v>
      </c>
      <c r="M13514" t="s">
        <v>77</v>
      </c>
      <c r="N13514" t="s">
        <v>79</v>
      </c>
      <c r="O13514">
        <v>2026</v>
      </c>
      <c r="P13514" s="2">
        <v>2</v>
      </c>
      <c r="Q13514" t="s">
        <v>80</v>
      </c>
      <c r="R13514" s="8">
        <v>46267</v>
      </c>
      <c r="S13514" s="2">
        <v>1</v>
      </c>
      <c r="T13514" s="2" t="s">
        <v>81</v>
      </c>
    </row>
    <row r="13515" spans="1:20" x14ac:dyDescent="0.25">
      <c r="A13515">
        <v>1120130213</v>
      </c>
      <c r="B13515">
        <v>131046689</v>
      </c>
      <c r="C13515" t="s">
        <v>82</v>
      </c>
      <c r="D13515" t="s">
        <v>88</v>
      </c>
      <c r="E13515" t="s">
        <v>76</v>
      </c>
      <c r="F13515" s="7">
        <v>45748</v>
      </c>
      <c r="G13515" s="7">
        <v>47574</v>
      </c>
      <c r="H13515" t="s">
        <v>77</v>
      </c>
      <c r="I13515" t="s">
        <v>78</v>
      </c>
      <c r="J13515" s="7"/>
      <c r="K13515" s="7">
        <v>45966</v>
      </c>
      <c r="L13515" s="7">
        <v>47574</v>
      </c>
      <c r="M13515" t="s">
        <v>77</v>
      </c>
      <c r="N13515"/>
      <c r="O13515">
        <v>2026</v>
      </c>
      <c r="P13515" s="2">
        <v>2</v>
      </c>
      <c r="Q13515" t="s">
        <v>80</v>
      </c>
      <c r="R13515" s="8">
        <v>46267</v>
      </c>
      <c r="S13515" s="2">
        <v>1</v>
      </c>
      <c r="T13515" s="2" t="s">
        <v>81</v>
      </c>
    </row>
    <row r="13516" spans="1:20" x14ac:dyDescent="0.25">
      <c r="A13516">
        <v>1120133465</v>
      </c>
      <c r="B13516">
        <v>110830492</v>
      </c>
      <c r="C13516" t="s">
        <v>96</v>
      </c>
      <c r="D13516" t="s">
        <v>75</v>
      </c>
      <c r="E13516" t="s">
        <v>76</v>
      </c>
      <c r="F13516" s="7">
        <v>42297</v>
      </c>
      <c r="G13516" s="7">
        <v>43922</v>
      </c>
      <c r="H13516" t="s">
        <v>86</v>
      </c>
      <c r="I13516" t="s">
        <v>87</v>
      </c>
      <c r="J13516" s="7">
        <v>45681</v>
      </c>
      <c r="K13516" s="7">
        <v>45855</v>
      </c>
      <c r="L13516" s="7">
        <v>43922</v>
      </c>
      <c r="M13516" t="s">
        <v>86</v>
      </c>
      <c r="N13516" t="s">
        <v>79</v>
      </c>
      <c r="O13516">
        <v>2026</v>
      </c>
      <c r="P13516" s="2">
        <v>2</v>
      </c>
      <c r="Q13516" t="s">
        <v>80</v>
      </c>
      <c r="R13516" s="8">
        <v>46267</v>
      </c>
      <c r="S13516" s="2">
        <v>1</v>
      </c>
      <c r="T13516" s="2" t="s">
        <v>81</v>
      </c>
    </row>
    <row r="13517" spans="1:20" x14ac:dyDescent="0.25">
      <c r="A13517">
        <v>1120134071</v>
      </c>
      <c r="B13517">
        <v>112802770</v>
      </c>
      <c r="C13517" t="s">
        <v>91</v>
      </c>
      <c r="D13517" t="s">
        <v>75</v>
      </c>
      <c r="E13517" t="s">
        <v>76</v>
      </c>
      <c r="F13517" s="7">
        <v>42824</v>
      </c>
      <c r="G13517" s="7">
        <v>44650</v>
      </c>
      <c r="H13517" t="s">
        <v>77</v>
      </c>
      <c r="I13517" t="s">
        <v>89</v>
      </c>
      <c r="J13517" s="7">
        <v>46063</v>
      </c>
      <c r="K13517" s="7">
        <v>46080</v>
      </c>
      <c r="L13517" s="7">
        <v>44650</v>
      </c>
      <c r="M13517" t="s">
        <v>77</v>
      </c>
      <c r="N13517" t="s">
        <v>92</v>
      </c>
      <c r="O13517">
        <v>2026</v>
      </c>
      <c r="P13517" s="2">
        <v>2</v>
      </c>
      <c r="Q13517" t="s">
        <v>80</v>
      </c>
      <c r="R13517" s="8">
        <v>46267</v>
      </c>
      <c r="S13517" s="2">
        <v>1</v>
      </c>
      <c r="T13517" s="2" t="s">
        <v>81</v>
      </c>
    </row>
    <row r="13518" spans="1:20" x14ac:dyDescent="0.25">
      <c r="A13518">
        <v>1120134271</v>
      </c>
      <c r="B13518">
        <v>113162006</v>
      </c>
      <c r="C13518" t="s">
        <v>91</v>
      </c>
      <c r="D13518" t="s">
        <v>75</v>
      </c>
      <c r="E13518" t="s">
        <v>76</v>
      </c>
      <c r="F13518" s="7">
        <v>42867</v>
      </c>
      <c r="G13518" s="7">
        <v>44693</v>
      </c>
      <c r="H13518" t="s">
        <v>77</v>
      </c>
      <c r="I13518" t="s">
        <v>78</v>
      </c>
      <c r="J13518" s="7">
        <v>44718</v>
      </c>
      <c r="K13518" s="7">
        <v>44943</v>
      </c>
      <c r="L13518" s="7">
        <v>44693</v>
      </c>
      <c r="M13518" t="s">
        <v>77</v>
      </c>
      <c r="N13518" t="s">
        <v>92</v>
      </c>
      <c r="O13518">
        <v>2026</v>
      </c>
      <c r="P13518" s="2">
        <v>2</v>
      </c>
      <c r="Q13518" t="s">
        <v>80</v>
      </c>
      <c r="R13518" s="8">
        <v>46267</v>
      </c>
      <c r="S13518" s="2">
        <v>1</v>
      </c>
      <c r="T13518" s="2" t="s">
        <v>81</v>
      </c>
    </row>
    <row r="13519" spans="1:20" x14ac:dyDescent="0.25">
      <c r="A13519">
        <v>1120134519</v>
      </c>
      <c r="B13519">
        <v>114854565</v>
      </c>
      <c r="C13519" t="s">
        <v>82</v>
      </c>
      <c r="D13519" t="s">
        <v>88</v>
      </c>
      <c r="E13519" t="s">
        <v>76</v>
      </c>
      <c r="F13519" s="7">
        <v>43316</v>
      </c>
      <c r="G13519" s="7">
        <v>45142</v>
      </c>
      <c r="H13519" t="s">
        <v>77</v>
      </c>
      <c r="I13519" t="s">
        <v>78</v>
      </c>
      <c r="J13519" s="7">
        <v>45633</v>
      </c>
      <c r="K13519" s="7">
        <v>45057</v>
      </c>
      <c r="L13519" s="7">
        <v>45142</v>
      </c>
      <c r="M13519" t="s">
        <v>77</v>
      </c>
      <c r="N13519" t="s">
        <v>79</v>
      </c>
      <c r="O13519">
        <v>2026</v>
      </c>
      <c r="P13519" s="2">
        <v>2</v>
      </c>
      <c r="Q13519" t="s">
        <v>80</v>
      </c>
      <c r="R13519" s="8">
        <v>46267</v>
      </c>
      <c r="S13519" s="2">
        <v>1</v>
      </c>
      <c r="T13519" s="2" t="s">
        <v>81</v>
      </c>
    </row>
    <row r="13520" spans="1:20" x14ac:dyDescent="0.25">
      <c r="A13520">
        <v>1120134637</v>
      </c>
      <c r="B13520">
        <v>116686957</v>
      </c>
      <c r="C13520" t="s">
        <v>96</v>
      </c>
      <c r="D13520" t="s">
        <v>75</v>
      </c>
      <c r="E13520" t="s">
        <v>76</v>
      </c>
      <c r="F13520" s="7">
        <v>43532</v>
      </c>
      <c r="G13520" s="7">
        <v>45359</v>
      </c>
      <c r="H13520" t="s">
        <v>77</v>
      </c>
      <c r="I13520" t="s">
        <v>78</v>
      </c>
      <c r="J13520" s="7">
        <v>45456</v>
      </c>
      <c r="K13520" s="7">
        <v>43668</v>
      </c>
      <c r="L13520" s="7">
        <v>45359</v>
      </c>
      <c r="M13520" t="s">
        <v>77</v>
      </c>
      <c r="N13520" t="s">
        <v>79</v>
      </c>
      <c r="O13520">
        <v>2026</v>
      </c>
      <c r="P13520" s="2">
        <v>2</v>
      </c>
      <c r="Q13520" t="s">
        <v>80</v>
      </c>
      <c r="R13520" s="8">
        <v>46267</v>
      </c>
      <c r="S13520" s="2">
        <v>1</v>
      </c>
      <c r="T13520" s="2" t="s">
        <v>81</v>
      </c>
    </row>
    <row r="13521" spans="1:20" x14ac:dyDescent="0.25">
      <c r="A13521">
        <v>1120134654</v>
      </c>
      <c r="B13521">
        <v>116721021</v>
      </c>
      <c r="C13521" t="s">
        <v>82</v>
      </c>
      <c r="D13521" t="s">
        <v>88</v>
      </c>
      <c r="E13521" t="s">
        <v>76</v>
      </c>
      <c r="F13521" s="7">
        <v>43537</v>
      </c>
      <c r="G13521" s="7">
        <v>43850</v>
      </c>
      <c r="H13521" t="s">
        <v>77</v>
      </c>
      <c r="I13521" t="s">
        <v>78</v>
      </c>
      <c r="J13521" s="7">
        <v>46187</v>
      </c>
      <c r="K13521" s="7">
        <v>45748</v>
      </c>
      <c r="L13521" s="7">
        <v>43850</v>
      </c>
      <c r="M13521" t="s">
        <v>77</v>
      </c>
      <c r="N13521" t="s">
        <v>79</v>
      </c>
      <c r="O13521">
        <v>2026</v>
      </c>
      <c r="P13521" s="2">
        <v>2</v>
      </c>
      <c r="Q13521" t="s">
        <v>80</v>
      </c>
      <c r="R13521" s="8">
        <v>46267</v>
      </c>
      <c r="S13521" s="2">
        <v>1</v>
      </c>
      <c r="T13521" s="2" t="s">
        <v>81</v>
      </c>
    </row>
    <row r="13522" spans="1:20" x14ac:dyDescent="0.25">
      <c r="A13522">
        <v>1120134710</v>
      </c>
      <c r="B13522">
        <v>116818812</v>
      </c>
      <c r="C13522" t="s">
        <v>82</v>
      </c>
      <c r="D13522" t="s">
        <v>83</v>
      </c>
      <c r="E13522" t="s">
        <v>76</v>
      </c>
      <c r="F13522" s="7">
        <v>43547</v>
      </c>
      <c r="G13522" s="7">
        <v>43727</v>
      </c>
      <c r="H13522" t="s">
        <v>77</v>
      </c>
      <c r="I13522" t="s">
        <v>78</v>
      </c>
      <c r="J13522" s="7">
        <v>45322</v>
      </c>
      <c r="K13522" s="7">
        <v>43683</v>
      </c>
      <c r="L13522" s="7">
        <v>43727</v>
      </c>
      <c r="M13522" t="s">
        <v>77</v>
      </c>
      <c r="N13522" t="s">
        <v>92</v>
      </c>
      <c r="O13522">
        <v>2026</v>
      </c>
      <c r="P13522" s="2">
        <v>2</v>
      </c>
      <c r="Q13522" t="s">
        <v>80</v>
      </c>
      <c r="R13522" s="8">
        <v>46267</v>
      </c>
      <c r="S13522" s="2">
        <v>1</v>
      </c>
      <c r="T13522" s="2" t="s">
        <v>81</v>
      </c>
    </row>
    <row r="13523" spans="1:20" x14ac:dyDescent="0.25">
      <c r="A13523">
        <v>1120134717</v>
      </c>
      <c r="B13523">
        <v>116824024</v>
      </c>
      <c r="C13523" t="s">
        <v>82</v>
      </c>
      <c r="D13523" t="s">
        <v>83</v>
      </c>
      <c r="E13523" t="s">
        <v>76</v>
      </c>
      <c r="F13523" s="7">
        <v>43548</v>
      </c>
      <c r="G13523" s="7">
        <v>43728</v>
      </c>
      <c r="H13523" t="s">
        <v>77</v>
      </c>
      <c r="I13523" t="s">
        <v>78</v>
      </c>
      <c r="J13523" s="7">
        <v>45517</v>
      </c>
      <c r="K13523" s="7">
        <v>44785</v>
      </c>
      <c r="L13523" s="7">
        <v>43728</v>
      </c>
      <c r="M13523" t="s">
        <v>77</v>
      </c>
      <c r="N13523" t="s">
        <v>79</v>
      </c>
      <c r="O13523">
        <v>2026</v>
      </c>
      <c r="P13523" s="2">
        <v>2</v>
      </c>
      <c r="Q13523" t="s">
        <v>80</v>
      </c>
      <c r="R13523" s="8">
        <v>46267</v>
      </c>
      <c r="S13523" s="2">
        <v>1</v>
      </c>
      <c r="T13523" s="2" t="s">
        <v>81</v>
      </c>
    </row>
    <row r="13524" spans="1:20" x14ac:dyDescent="0.25">
      <c r="A13524">
        <v>1120134736</v>
      </c>
      <c r="B13524">
        <v>116841817</v>
      </c>
      <c r="C13524" t="s">
        <v>82</v>
      </c>
      <c r="D13524" t="s">
        <v>83</v>
      </c>
      <c r="E13524" t="s">
        <v>76</v>
      </c>
      <c r="F13524" s="7">
        <v>43550</v>
      </c>
      <c r="G13524" s="7">
        <v>43730</v>
      </c>
      <c r="H13524" t="s">
        <v>77</v>
      </c>
      <c r="I13524" t="s">
        <v>78</v>
      </c>
      <c r="J13524" s="7">
        <v>45517</v>
      </c>
      <c r="K13524" s="7">
        <v>44357</v>
      </c>
      <c r="L13524" s="7">
        <v>43730</v>
      </c>
      <c r="M13524" t="s">
        <v>77</v>
      </c>
      <c r="N13524" t="s">
        <v>79</v>
      </c>
      <c r="O13524">
        <v>2026</v>
      </c>
      <c r="P13524" s="2">
        <v>2</v>
      </c>
      <c r="Q13524" t="s">
        <v>80</v>
      </c>
      <c r="R13524" s="8">
        <v>46267</v>
      </c>
      <c r="S13524" s="2">
        <v>1</v>
      </c>
      <c r="T13524" s="2" t="s">
        <v>81</v>
      </c>
    </row>
    <row r="13525" spans="1:20" x14ac:dyDescent="0.25">
      <c r="A13525">
        <v>1120134741</v>
      </c>
      <c r="B13525">
        <v>116845820</v>
      </c>
      <c r="C13525" t="s">
        <v>82</v>
      </c>
      <c r="D13525" t="s">
        <v>83</v>
      </c>
      <c r="E13525" t="s">
        <v>76</v>
      </c>
      <c r="F13525" s="7">
        <v>43550</v>
      </c>
      <c r="G13525" s="7">
        <v>43730</v>
      </c>
      <c r="H13525" t="s">
        <v>77</v>
      </c>
      <c r="I13525" t="s">
        <v>78</v>
      </c>
      <c r="J13525" s="7">
        <v>45472</v>
      </c>
      <c r="K13525" s="7">
        <v>43658</v>
      </c>
      <c r="L13525" s="7">
        <v>43730</v>
      </c>
      <c r="M13525" t="s">
        <v>77</v>
      </c>
      <c r="N13525" t="s">
        <v>79</v>
      </c>
      <c r="O13525">
        <v>2026</v>
      </c>
      <c r="P13525" s="2">
        <v>2</v>
      </c>
      <c r="Q13525" t="s">
        <v>80</v>
      </c>
      <c r="R13525" s="8">
        <v>46267</v>
      </c>
      <c r="S13525" s="2">
        <v>1</v>
      </c>
      <c r="T13525" s="2" t="s">
        <v>81</v>
      </c>
    </row>
    <row r="13526" spans="1:20" x14ac:dyDescent="0.25">
      <c r="A13526">
        <v>1120134752</v>
      </c>
      <c r="B13526">
        <v>116861032</v>
      </c>
      <c r="C13526" t="s">
        <v>85</v>
      </c>
      <c r="D13526" t="s">
        <v>75</v>
      </c>
      <c r="E13526" t="s">
        <v>76</v>
      </c>
      <c r="F13526" s="7">
        <v>43553</v>
      </c>
      <c r="G13526" s="7">
        <v>43919</v>
      </c>
      <c r="H13526" t="s">
        <v>77</v>
      </c>
      <c r="I13526" t="s">
        <v>78</v>
      </c>
      <c r="J13526" s="7">
        <v>45447</v>
      </c>
      <c r="K13526" s="7">
        <v>45941</v>
      </c>
      <c r="L13526" s="7">
        <v>43919</v>
      </c>
      <c r="M13526" t="s">
        <v>77</v>
      </c>
      <c r="N13526" t="s">
        <v>79</v>
      </c>
      <c r="O13526">
        <v>2026</v>
      </c>
      <c r="P13526" s="2">
        <v>2</v>
      </c>
      <c r="Q13526" t="s">
        <v>80</v>
      </c>
      <c r="R13526" s="8">
        <v>46267</v>
      </c>
      <c r="S13526" s="2">
        <v>1</v>
      </c>
      <c r="T13526" s="2" t="s">
        <v>81</v>
      </c>
    </row>
    <row r="13527" spans="1:20" x14ac:dyDescent="0.25">
      <c r="A13527">
        <v>1120134756</v>
      </c>
      <c r="B13527">
        <v>116862993</v>
      </c>
      <c r="C13527" t="s">
        <v>93</v>
      </c>
      <c r="D13527" t="s">
        <v>83</v>
      </c>
      <c r="E13527" t="s">
        <v>76</v>
      </c>
      <c r="F13527" s="7">
        <v>43553</v>
      </c>
      <c r="G13527" s="7">
        <v>43737</v>
      </c>
      <c r="H13527" t="s">
        <v>86</v>
      </c>
      <c r="I13527" t="s">
        <v>87</v>
      </c>
      <c r="J13527" s="7">
        <v>45864</v>
      </c>
      <c r="K13527" s="7">
        <v>45748</v>
      </c>
      <c r="L13527" s="7">
        <v>43737</v>
      </c>
      <c r="M13527" t="s">
        <v>86</v>
      </c>
      <c r="N13527" t="s">
        <v>79</v>
      </c>
      <c r="O13527">
        <v>2026</v>
      </c>
      <c r="P13527" s="2">
        <v>2</v>
      </c>
      <c r="Q13527" t="s">
        <v>80</v>
      </c>
      <c r="R13527" s="8">
        <v>46267</v>
      </c>
      <c r="S13527" s="2">
        <v>1</v>
      </c>
      <c r="T13527" s="2" t="s">
        <v>81</v>
      </c>
    </row>
    <row r="13528" spans="1:20" x14ac:dyDescent="0.25">
      <c r="A13528">
        <v>1120134843</v>
      </c>
      <c r="B13528">
        <v>116987894</v>
      </c>
      <c r="C13528" t="s">
        <v>74</v>
      </c>
      <c r="D13528" t="s">
        <v>83</v>
      </c>
      <c r="E13528" t="s">
        <v>76</v>
      </c>
      <c r="F13528" s="7">
        <v>43564</v>
      </c>
      <c r="G13528" s="7">
        <v>45317</v>
      </c>
      <c r="H13528" t="s">
        <v>77</v>
      </c>
      <c r="I13528" t="s">
        <v>78</v>
      </c>
      <c r="J13528" s="7">
        <v>45845</v>
      </c>
      <c r="K13528" s="7">
        <v>45689</v>
      </c>
      <c r="L13528" s="7">
        <v>45317</v>
      </c>
      <c r="M13528" t="s">
        <v>77</v>
      </c>
      <c r="N13528" t="s">
        <v>79</v>
      </c>
      <c r="O13528">
        <v>2026</v>
      </c>
      <c r="P13528" s="2">
        <v>2</v>
      </c>
      <c r="Q13528" t="s">
        <v>80</v>
      </c>
      <c r="R13528" s="8">
        <v>46267</v>
      </c>
      <c r="S13528" s="2">
        <v>1</v>
      </c>
      <c r="T13528" s="2" t="s">
        <v>81</v>
      </c>
    </row>
    <row r="13529" spans="1:20" x14ac:dyDescent="0.25">
      <c r="A13529">
        <v>1120134912</v>
      </c>
      <c r="B13529">
        <v>117056452</v>
      </c>
      <c r="C13529" t="s">
        <v>82</v>
      </c>
      <c r="D13529" t="s">
        <v>83</v>
      </c>
      <c r="E13529" t="s">
        <v>76</v>
      </c>
      <c r="F13529" s="7">
        <v>43573</v>
      </c>
      <c r="G13529" s="7">
        <v>43756</v>
      </c>
      <c r="H13529" t="s">
        <v>77</v>
      </c>
      <c r="I13529" t="s">
        <v>78</v>
      </c>
      <c r="J13529" s="7">
        <v>45830</v>
      </c>
      <c r="K13529" s="7">
        <v>43667</v>
      </c>
      <c r="L13529" s="7">
        <v>43756</v>
      </c>
      <c r="M13529" t="s">
        <v>77</v>
      </c>
      <c r="N13529" t="s">
        <v>79</v>
      </c>
      <c r="O13529">
        <v>2026</v>
      </c>
      <c r="P13529" s="2">
        <v>2</v>
      </c>
      <c r="Q13529" t="s">
        <v>80</v>
      </c>
      <c r="R13529" s="8">
        <v>46267</v>
      </c>
      <c r="S13529" s="2">
        <v>1</v>
      </c>
      <c r="T13529" s="2" t="s">
        <v>81</v>
      </c>
    </row>
    <row r="13530" spans="1:20" x14ac:dyDescent="0.25">
      <c r="A13530">
        <v>1120134933</v>
      </c>
      <c r="B13530">
        <v>117086639</v>
      </c>
      <c r="C13530" t="s">
        <v>82</v>
      </c>
      <c r="D13530" t="s">
        <v>88</v>
      </c>
      <c r="E13530" t="s">
        <v>76</v>
      </c>
      <c r="F13530" s="7">
        <v>43578</v>
      </c>
      <c r="G13530" s="7">
        <v>43944</v>
      </c>
      <c r="H13530" t="s">
        <v>77</v>
      </c>
      <c r="I13530" t="s">
        <v>84</v>
      </c>
      <c r="J13530" s="7">
        <v>45432</v>
      </c>
      <c r="K13530" s="7">
        <v>45748</v>
      </c>
      <c r="L13530" s="7">
        <v>43944</v>
      </c>
      <c r="M13530" t="s">
        <v>77</v>
      </c>
      <c r="N13530" t="s">
        <v>79</v>
      </c>
      <c r="O13530">
        <v>2026</v>
      </c>
      <c r="P13530" s="2">
        <v>2</v>
      </c>
      <c r="Q13530" t="s">
        <v>80</v>
      </c>
      <c r="R13530" s="8">
        <v>46267</v>
      </c>
      <c r="S13530" s="2">
        <v>1</v>
      </c>
      <c r="T13530" s="2" t="s">
        <v>81</v>
      </c>
    </row>
    <row r="13531" spans="1:20" x14ac:dyDescent="0.25">
      <c r="A13531">
        <v>1120134946</v>
      </c>
      <c r="B13531">
        <v>117095783</v>
      </c>
      <c r="C13531" t="s">
        <v>82</v>
      </c>
      <c r="D13531" t="s">
        <v>83</v>
      </c>
      <c r="E13531" t="s">
        <v>76</v>
      </c>
      <c r="F13531" s="7">
        <v>43580</v>
      </c>
      <c r="G13531" s="7">
        <v>43760</v>
      </c>
      <c r="H13531" t="s">
        <v>77</v>
      </c>
      <c r="I13531" t="s">
        <v>78</v>
      </c>
      <c r="J13531" s="7">
        <v>45953</v>
      </c>
      <c r="K13531" s="7">
        <v>43683</v>
      </c>
      <c r="L13531" s="7">
        <v>43760</v>
      </c>
      <c r="M13531" t="s">
        <v>77</v>
      </c>
      <c r="N13531" t="s">
        <v>79</v>
      </c>
      <c r="O13531">
        <v>2026</v>
      </c>
      <c r="P13531" s="2">
        <v>2</v>
      </c>
      <c r="Q13531" t="s">
        <v>80</v>
      </c>
      <c r="R13531" s="8">
        <v>46267</v>
      </c>
      <c r="S13531" s="2">
        <v>1</v>
      </c>
      <c r="T13531" s="2" t="s">
        <v>81</v>
      </c>
    </row>
    <row r="13532" spans="1:20" x14ac:dyDescent="0.25">
      <c r="A13532">
        <v>1120134949</v>
      </c>
      <c r="B13532">
        <v>117096643</v>
      </c>
      <c r="C13532" t="s">
        <v>82</v>
      </c>
      <c r="D13532" t="s">
        <v>83</v>
      </c>
      <c r="E13532" t="s">
        <v>76</v>
      </c>
      <c r="F13532" s="7">
        <v>43580</v>
      </c>
      <c r="G13532" s="7">
        <v>43760</v>
      </c>
      <c r="H13532" t="s">
        <v>77</v>
      </c>
      <c r="I13532" t="s">
        <v>78</v>
      </c>
      <c r="J13532" s="7">
        <v>45861</v>
      </c>
      <c r="K13532" s="7">
        <v>43701</v>
      </c>
      <c r="L13532" s="7">
        <v>43760</v>
      </c>
      <c r="M13532" t="s">
        <v>77</v>
      </c>
      <c r="N13532" t="s">
        <v>79</v>
      </c>
      <c r="O13532">
        <v>2026</v>
      </c>
      <c r="P13532" s="2">
        <v>2</v>
      </c>
      <c r="Q13532" t="s">
        <v>80</v>
      </c>
      <c r="R13532" s="8">
        <v>46267</v>
      </c>
      <c r="S13532" s="2">
        <v>1</v>
      </c>
      <c r="T13532" s="2" t="s">
        <v>81</v>
      </c>
    </row>
    <row r="13533" spans="1:20" x14ac:dyDescent="0.25">
      <c r="A13533">
        <v>1120134963</v>
      </c>
      <c r="B13533">
        <v>117111305</v>
      </c>
      <c r="C13533" t="s">
        <v>74</v>
      </c>
      <c r="D13533" t="s">
        <v>83</v>
      </c>
      <c r="E13533" t="s">
        <v>76</v>
      </c>
      <c r="F13533" s="7">
        <v>43582</v>
      </c>
      <c r="G13533" s="7">
        <v>43762</v>
      </c>
      <c r="H13533" t="s">
        <v>77</v>
      </c>
      <c r="I13533" t="s">
        <v>78</v>
      </c>
      <c r="J13533" s="7">
        <v>45824</v>
      </c>
      <c r="K13533" s="7">
        <v>45748</v>
      </c>
      <c r="L13533" s="7">
        <v>43762</v>
      </c>
      <c r="M13533" t="s">
        <v>77</v>
      </c>
      <c r="N13533" t="s">
        <v>79</v>
      </c>
      <c r="O13533">
        <v>2026</v>
      </c>
      <c r="P13533" s="2">
        <v>2</v>
      </c>
      <c r="Q13533" t="s">
        <v>80</v>
      </c>
      <c r="R13533" s="8">
        <v>46267</v>
      </c>
      <c r="S13533" s="2">
        <v>1</v>
      </c>
      <c r="T13533" s="2" t="s">
        <v>81</v>
      </c>
    </row>
    <row r="13534" spans="1:20" x14ac:dyDescent="0.25">
      <c r="A13534">
        <v>1120135079</v>
      </c>
      <c r="B13534">
        <v>117212854</v>
      </c>
      <c r="C13534" t="s">
        <v>82</v>
      </c>
      <c r="D13534" t="s">
        <v>88</v>
      </c>
      <c r="E13534" t="s">
        <v>76</v>
      </c>
      <c r="F13534" s="7">
        <v>43595</v>
      </c>
      <c r="G13534" s="7">
        <v>43961</v>
      </c>
      <c r="H13534" t="s">
        <v>77</v>
      </c>
      <c r="I13534" t="s">
        <v>84</v>
      </c>
      <c r="J13534" s="7">
        <v>45722</v>
      </c>
      <c r="K13534" s="7">
        <v>45736</v>
      </c>
      <c r="L13534" s="7">
        <v>43961</v>
      </c>
      <c r="M13534" t="s">
        <v>77</v>
      </c>
      <c r="N13534" t="s">
        <v>79</v>
      </c>
      <c r="O13534">
        <v>2026</v>
      </c>
      <c r="P13534" s="2">
        <v>2</v>
      </c>
      <c r="Q13534" t="s">
        <v>80</v>
      </c>
      <c r="R13534" s="8">
        <v>46267</v>
      </c>
      <c r="S13534" s="2">
        <v>1</v>
      </c>
      <c r="T13534" s="2" t="s">
        <v>81</v>
      </c>
    </row>
    <row r="13535" spans="1:20" x14ac:dyDescent="0.25">
      <c r="A13535">
        <v>1120135238</v>
      </c>
      <c r="B13535">
        <v>117477256</v>
      </c>
      <c r="C13535" t="s">
        <v>94</v>
      </c>
      <c r="D13535" t="s">
        <v>75</v>
      </c>
      <c r="E13535" t="s">
        <v>76</v>
      </c>
      <c r="F13535" s="7">
        <v>43637</v>
      </c>
      <c r="G13535" s="7">
        <v>45426</v>
      </c>
      <c r="H13535" t="s">
        <v>77</v>
      </c>
      <c r="I13535" t="s">
        <v>78</v>
      </c>
      <c r="J13535" s="7">
        <v>45502</v>
      </c>
      <c r="K13535" s="7">
        <v>46115</v>
      </c>
      <c r="L13535" s="7">
        <v>45426</v>
      </c>
      <c r="M13535" t="s">
        <v>77</v>
      </c>
      <c r="N13535" t="s">
        <v>79</v>
      </c>
      <c r="O13535">
        <v>2026</v>
      </c>
      <c r="P13535" s="2">
        <v>2</v>
      </c>
      <c r="Q13535" t="s">
        <v>80</v>
      </c>
      <c r="R13535" s="8">
        <v>46267</v>
      </c>
      <c r="S13535" s="2">
        <v>1</v>
      </c>
      <c r="T13535" s="2" t="s">
        <v>81</v>
      </c>
    </row>
    <row r="13536" spans="1:20" x14ac:dyDescent="0.25">
      <c r="A13536">
        <v>1120135297</v>
      </c>
      <c r="B13536">
        <v>117681436</v>
      </c>
      <c r="C13536" t="s">
        <v>85</v>
      </c>
      <c r="D13536" t="s">
        <v>83</v>
      </c>
      <c r="E13536" t="s">
        <v>76</v>
      </c>
      <c r="F13536" s="7">
        <v>43677</v>
      </c>
      <c r="G13536" s="7">
        <v>43861</v>
      </c>
      <c r="H13536" t="s">
        <v>77</v>
      </c>
      <c r="I13536" t="s">
        <v>78</v>
      </c>
      <c r="J13536" s="7">
        <v>45431</v>
      </c>
      <c r="K13536" s="7">
        <v>45747</v>
      </c>
      <c r="L13536" s="7">
        <v>43861</v>
      </c>
      <c r="M13536" t="s">
        <v>77</v>
      </c>
      <c r="N13536" t="s">
        <v>79</v>
      </c>
      <c r="O13536">
        <v>2026</v>
      </c>
      <c r="P13536" s="2">
        <v>2</v>
      </c>
      <c r="Q13536" t="s">
        <v>80</v>
      </c>
      <c r="R13536" s="8">
        <v>46267</v>
      </c>
      <c r="S13536" s="2">
        <v>1</v>
      </c>
      <c r="T13536" s="2" t="s">
        <v>81</v>
      </c>
    </row>
    <row r="13537" spans="1:20" x14ac:dyDescent="0.25">
      <c r="A13537">
        <v>1120135300</v>
      </c>
      <c r="B13537">
        <v>117683359</v>
      </c>
      <c r="C13537" t="s">
        <v>91</v>
      </c>
      <c r="D13537" t="s">
        <v>75</v>
      </c>
      <c r="E13537" t="s">
        <v>76</v>
      </c>
      <c r="F13537" s="7">
        <v>43677</v>
      </c>
      <c r="G13537" s="7">
        <v>45504</v>
      </c>
      <c r="H13537" t="s">
        <v>77</v>
      </c>
      <c r="I13537" t="s">
        <v>78</v>
      </c>
      <c r="J13537" s="7">
        <v>46148</v>
      </c>
      <c r="K13537" s="7">
        <v>43690</v>
      </c>
      <c r="L13537" s="7">
        <v>45504</v>
      </c>
      <c r="M13537" t="s">
        <v>77</v>
      </c>
      <c r="N13537" t="s">
        <v>79</v>
      </c>
      <c r="O13537">
        <v>2026</v>
      </c>
      <c r="P13537" s="2">
        <v>2</v>
      </c>
      <c r="Q13537" t="s">
        <v>80</v>
      </c>
      <c r="R13537" s="8">
        <v>46267</v>
      </c>
      <c r="S13537" s="2">
        <v>1</v>
      </c>
      <c r="T13537" s="2" t="s">
        <v>81</v>
      </c>
    </row>
    <row r="13538" spans="1:20" x14ac:dyDescent="0.25">
      <c r="A13538">
        <v>1120135583</v>
      </c>
      <c r="B13538">
        <v>118530757</v>
      </c>
      <c r="C13538" t="s">
        <v>95</v>
      </c>
      <c r="D13538" t="s">
        <v>75</v>
      </c>
      <c r="E13538" t="s">
        <v>76</v>
      </c>
      <c r="F13538" s="7">
        <v>43874</v>
      </c>
      <c r="G13538" s="7">
        <v>44240</v>
      </c>
      <c r="H13538" t="s">
        <v>86</v>
      </c>
      <c r="I13538" t="s">
        <v>87</v>
      </c>
      <c r="J13538" s="7">
        <v>45167</v>
      </c>
      <c r="K13538" s="7">
        <v>45923</v>
      </c>
      <c r="L13538" s="7">
        <v>44240</v>
      </c>
      <c r="M13538" t="s">
        <v>86</v>
      </c>
      <c r="N13538" t="s">
        <v>92</v>
      </c>
      <c r="O13538">
        <v>2026</v>
      </c>
      <c r="P13538" s="2">
        <v>2</v>
      </c>
      <c r="Q13538" t="s">
        <v>80</v>
      </c>
      <c r="R13538" s="8">
        <v>46267</v>
      </c>
      <c r="S13538" s="2">
        <v>1</v>
      </c>
      <c r="T13538" s="2" t="s">
        <v>81</v>
      </c>
    </row>
    <row r="13539" spans="1:20" x14ac:dyDescent="0.25">
      <c r="A13539">
        <v>1120135632</v>
      </c>
      <c r="B13539">
        <v>119023724</v>
      </c>
      <c r="C13539" t="s">
        <v>82</v>
      </c>
      <c r="D13539" t="s">
        <v>83</v>
      </c>
      <c r="E13539" t="s">
        <v>76</v>
      </c>
      <c r="F13539" s="7">
        <v>43964</v>
      </c>
      <c r="G13539" s="7">
        <v>44148</v>
      </c>
      <c r="H13539" t="s">
        <v>77</v>
      </c>
      <c r="I13539" t="s">
        <v>78</v>
      </c>
      <c r="J13539" s="7">
        <v>46148</v>
      </c>
      <c r="K13539" s="7">
        <v>45747</v>
      </c>
      <c r="L13539" s="7">
        <v>44148</v>
      </c>
      <c r="M13539" t="s">
        <v>77</v>
      </c>
      <c r="N13539" t="s">
        <v>79</v>
      </c>
      <c r="O13539">
        <v>2026</v>
      </c>
      <c r="P13539" s="2">
        <v>2</v>
      </c>
      <c r="Q13539" t="s">
        <v>80</v>
      </c>
      <c r="R13539" s="8">
        <v>46267</v>
      </c>
      <c r="S13539" s="2">
        <v>1</v>
      </c>
      <c r="T13539" s="2" t="s">
        <v>81</v>
      </c>
    </row>
    <row r="13540" spans="1:20" x14ac:dyDescent="0.25">
      <c r="A13540">
        <v>1120135641</v>
      </c>
      <c r="B13540">
        <v>119028029</v>
      </c>
      <c r="C13540" t="s">
        <v>82</v>
      </c>
      <c r="D13540" t="s">
        <v>88</v>
      </c>
      <c r="E13540" t="s">
        <v>76</v>
      </c>
      <c r="F13540" s="7">
        <v>43965</v>
      </c>
      <c r="G13540" s="7">
        <v>45791</v>
      </c>
      <c r="H13540" t="s">
        <v>77</v>
      </c>
      <c r="I13540" t="s">
        <v>84</v>
      </c>
      <c r="J13540" s="7">
        <v>46167</v>
      </c>
      <c r="K13540" s="7">
        <v>44488</v>
      </c>
      <c r="L13540" s="7">
        <v>45791</v>
      </c>
      <c r="M13540" t="s">
        <v>77</v>
      </c>
      <c r="N13540" t="s">
        <v>79</v>
      </c>
      <c r="O13540">
        <v>2026</v>
      </c>
      <c r="P13540" s="2">
        <v>2</v>
      </c>
      <c r="Q13540" t="s">
        <v>80</v>
      </c>
      <c r="R13540" s="8">
        <v>46267</v>
      </c>
      <c r="S13540" s="2">
        <v>1</v>
      </c>
      <c r="T13540" s="2" t="s">
        <v>81</v>
      </c>
    </row>
    <row r="13541" spans="1:20" x14ac:dyDescent="0.25">
      <c r="A13541">
        <v>1120135731</v>
      </c>
      <c r="B13541">
        <v>119124958</v>
      </c>
      <c r="C13541" t="s">
        <v>74</v>
      </c>
      <c r="D13541" t="s">
        <v>88</v>
      </c>
      <c r="E13541" t="s">
        <v>76</v>
      </c>
      <c r="F13541" s="7">
        <v>43990</v>
      </c>
      <c r="G13541" s="7">
        <v>45816</v>
      </c>
      <c r="H13541" t="s">
        <v>77</v>
      </c>
      <c r="I13541" t="s">
        <v>84</v>
      </c>
      <c r="J13541" s="7">
        <v>45394</v>
      </c>
      <c r="K13541" s="7">
        <v>45748</v>
      </c>
      <c r="L13541" s="7">
        <v>45816</v>
      </c>
      <c r="M13541" t="s">
        <v>77</v>
      </c>
      <c r="N13541" t="s">
        <v>79</v>
      </c>
      <c r="O13541">
        <v>2026</v>
      </c>
      <c r="P13541" s="2">
        <v>2</v>
      </c>
      <c r="Q13541" t="s">
        <v>80</v>
      </c>
      <c r="R13541" s="8">
        <v>46267</v>
      </c>
      <c r="S13541" s="2">
        <v>1</v>
      </c>
      <c r="T13541" s="2" t="s">
        <v>81</v>
      </c>
    </row>
    <row r="13542" spans="1:20" x14ac:dyDescent="0.25">
      <c r="A13542">
        <v>1120135757</v>
      </c>
      <c r="B13542">
        <v>119161580</v>
      </c>
      <c r="C13542" t="s">
        <v>91</v>
      </c>
      <c r="D13542" t="s">
        <v>83</v>
      </c>
      <c r="E13542" t="s">
        <v>76</v>
      </c>
      <c r="F13542" s="7">
        <v>43995</v>
      </c>
      <c r="G13542" s="7">
        <v>44178</v>
      </c>
      <c r="H13542" t="s">
        <v>77</v>
      </c>
      <c r="I13542" t="s">
        <v>78</v>
      </c>
      <c r="J13542" s="7">
        <v>45972</v>
      </c>
      <c r="K13542" s="7">
        <v>45923</v>
      </c>
      <c r="L13542" s="7">
        <v>44178</v>
      </c>
      <c r="M13542" t="s">
        <v>77</v>
      </c>
      <c r="N13542" t="s">
        <v>79</v>
      </c>
      <c r="O13542">
        <v>2026</v>
      </c>
      <c r="P13542" s="2">
        <v>2</v>
      </c>
      <c r="Q13542" t="s">
        <v>80</v>
      </c>
      <c r="R13542" s="8">
        <v>46267</v>
      </c>
      <c r="S13542" s="2">
        <v>1</v>
      </c>
      <c r="T13542" s="2" t="s">
        <v>81</v>
      </c>
    </row>
    <row r="13543" spans="1:20" x14ac:dyDescent="0.25">
      <c r="A13543">
        <v>1120136119</v>
      </c>
      <c r="B13543">
        <v>119524633</v>
      </c>
      <c r="C13543" t="s">
        <v>98</v>
      </c>
      <c r="D13543" t="s">
        <v>83</v>
      </c>
      <c r="E13543" t="s">
        <v>76</v>
      </c>
      <c r="F13543" s="7">
        <v>44041</v>
      </c>
      <c r="G13543" s="7">
        <v>45867</v>
      </c>
      <c r="H13543" t="s">
        <v>86</v>
      </c>
      <c r="I13543" t="s">
        <v>87</v>
      </c>
      <c r="J13543" s="7">
        <v>45580</v>
      </c>
      <c r="K13543" s="7">
        <v>44313</v>
      </c>
      <c r="L13543" s="7">
        <v>45867</v>
      </c>
      <c r="M13543" t="s">
        <v>86</v>
      </c>
      <c r="N13543" t="s">
        <v>79</v>
      </c>
      <c r="O13543">
        <v>2026</v>
      </c>
      <c r="P13543" s="2">
        <v>2</v>
      </c>
      <c r="Q13543" t="s">
        <v>80</v>
      </c>
      <c r="R13543" s="8">
        <v>46267</v>
      </c>
      <c r="S13543" s="2">
        <v>1</v>
      </c>
      <c r="T13543" s="2" t="s">
        <v>81</v>
      </c>
    </row>
    <row r="13544" spans="1:20" x14ac:dyDescent="0.25">
      <c r="A13544">
        <v>1120136596</v>
      </c>
      <c r="B13544">
        <v>119767653</v>
      </c>
      <c r="C13544" t="s">
        <v>85</v>
      </c>
      <c r="D13544" t="s">
        <v>75</v>
      </c>
      <c r="E13544" t="s">
        <v>76</v>
      </c>
      <c r="F13544" s="7">
        <v>44089</v>
      </c>
      <c r="G13544" s="7">
        <v>45915</v>
      </c>
      <c r="H13544" t="s">
        <v>77</v>
      </c>
      <c r="I13544" t="s">
        <v>78</v>
      </c>
      <c r="J13544" s="7">
        <v>45898</v>
      </c>
      <c r="K13544" s="7">
        <v>44173</v>
      </c>
      <c r="L13544" s="7">
        <v>45915</v>
      </c>
      <c r="M13544" t="s">
        <v>77</v>
      </c>
      <c r="N13544" t="s">
        <v>79</v>
      </c>
      <c r="O13544">
        <v>2026</v>
      </c>
      <c r="P13544" s="2">
        <v>2</v>
      </c>
      <c r="Q13544" t="s">
        <v>80</v>
      </c>
      <c r="R13544" s="8">
        <v>46267</v>
      </c>
      <c r="S13544" s="2">
        <v>1</v>
      </c>
      <c r="T13544" s="2" t="s">
        <v>81</v>
      </c>
    </row>
    <row r="13545" spans="1:20" x14ac:dyDescent="0.25">
      <c r="A13545">
        <v>1120136806</v>
      </c>
      <c r="B13545">
        <v>119910318</v>
      </c>
      <c r="C13545" t="s">
        <v>74</v>
      </c>
      <c r="D13545" t="s">
        <v>75</v>
      </c>
      <c r="E13545" t="s">
        <v>76</v>
      </c>
      <c r="F13545" s="7">
        <v>44119</v>
      </c>
      <c r="G13545" s="7">
        <v>45945</v>
      </c>
      <c r="H13545" t="s">
        <v>77</v>
      </c>
      <c r="I13545" t="s">
        <v>78</v>
      </c>
      <c r="J13545" s="7">
        <v>45932</v>
      </c>
      <c r="K13545" s="7">
        <v>46125</v>
      </c>
      <c r="L13545" s="7">
        <v>45945</v>
      </c>
      <c r="M13545" t="s">
        <v>77</v>
      </c>
      <c r="N13545" t="s">
        <v>79</v>
      </c>
      <c r="O13545">
        <v>2026</v>
      </c>
      <c r="P13545" s="2">
        <v>2</v>
      </c>
      <c r="Q13545" t="s">
        <v>80</v>
      </c>
      <c r="R13545" s="8">
        <v>46267</v>
      </c>
      <c r="S13545" s="2">
        <v>1</v>
      </c>
      <c r="T13545" s="2" t="s">
        <v>81</v>
      </c>
    </row>
    <row r="13546" spans="1:20" x14ac:dyDescent="0.25">
      <c r="A13546">
        <v>1120137379</v>
      </c>
      <c r="B13546">
        <v>120841829</v>
      </c>
      <c r="C13546" t="s">
        <v>82</v>
      </c>
      <c r="D13546" t="s">
        <v>75</v>
      </c>
      <c r="E13546" t="s">
        <v>76</v>
      </c>
      <c r="F13546" s="7">
        <v>44305</v>
      </c>
      <c r="G13546" s="7">
        <v>44670</v>
      </c>
      <c r="H13546" t="s">
        <v>77</v>
      </c>
      <c r="I13546" t="s">
        <v>78</v>
      </c>
      <c r="J13546" s="7">
        <v>44767</v>
      </c>
      <c r="K13546" s="7">
        <v>44305</v>
      </c>
      <c r="L13546" s="7">
        <v>44670</v>
      </c>
      <c r="M13546" t="s">
        <v>77</v>
      </c>
      <c r="N13546" t="s">
        <v>92</v>
      </c>
      <c r="O13546">
        <v>2026</v>
      </c>
      <c r="P13546" s="2">
        <v>2</v>
      </c>
      <c r="Q13546" t="s">
        <v>80</v>
      </c>
      <c r="R13546" s="8">
        <v>46267</v>
      </c>
      <c r="S13546" s="2">
        <v>1</v>
      </c>
      <c r="T13546" s="2" t="s">
        <v>81</v>
      </c>
    </row>
    <row r="13547" spans="1:20" x14ac:dyDescent="0.25">
      <c r="A13547">
        <v>1120137388</v>
      </c>
      <c r="B13547">
        <v>120861878</v>
      </c>
      <c r="C13547" t="s">
        <v>82</v>
      </c>
      <c r="D13547" t="s">
        <v>88</v>
      </c>
      <c r="E13547" t="s">
        <v>76</v>
      </c>
      <c r="F13547" s="7">
        <v>44307</v>
      </c>
      <c r="G13547" s="7">
        <v>46133</v>
      </c>
      <c r="H13547" t="s">
        <v>86</v>
      </c>
      <c r="I13547" t="s">
        <v>87</v>
      </c>
      <c r="J13547" s="7">
        <v>45848</v>
      </c>
      <c r="K13547" s="7">
        <v>45066</v>
      </c>
      <c r="L13547" s="7">
        <v>46133</v>
      </c>
      <c r="M13547" t="s">
        <v>86</v>
      </c>
      <c r="N13547" t="s">
        <v>79</v>
      </c>
      <c r="O13547">
        <v>2026</v>
      </c>
      <c r="P13547" s="2">
        <v>2</v>
      </c>
      <c r="Q13547" t="s">
        <v>80</v>
      </c>
      <c r="R13547" s="8">
        <v>46267</v>
      </c>
      <c r="S13547" s="2">
        <v>1</v>
      </c>
      <c r="T13547" s="2" t="s">
        <v>81</v>
      </c>
    </row>
    <row r="13548" spans="1:20" x14ac:dyDescent="0.25">
      <c r="A13548">
        <v>1120137476</v>
      </c>
      <c r="B13548">
        <v>120942549</v>
      </c>
      <c r="C13548" t="s">
        <v>82</v>
      </c>
      <c r="D13548" t="s">
        <v>88</v>
      </c>
      <c r="E13548" t="s">
        <v>76</v>
      </c>
      <c r="F13548" s="7">
        <v>44322</v>
      </c>
      <c r="G13548" s="7">
        <v>44687</v>
      </c>
      <c r="H13548" t="s">
        <v>77</v>
      </c>
      <c r="I13548" t="s">
        <v>89</v>
      </c>
      <c r="J13548" s="7">
        <v>46053</v>
      </c>
      <c r="K13548" s="7">
        <v>45666</v>
      </c>
      <c r="L13548" s="7">
        <v>44687</v>
      </c>
      <c r="M13548" t="s">
        <v>77</v>
      </c>
      <c r="N13548" t="s">
        <v>79</v>
      </c>
      <c r="O13548">
        <v>2026</v>
      </c>
      <c r="P13548" s="2">
        <v>2</v>
      </c>
      <c r="Q13548" t="s">
        <v>80</v>
      </c>
      <c r="R13548" s="8">
        <v>46267</v>
      </c>
      <c r="S13548" s="2">
        <v>1</v>
      </c>
      <c r="T13548" s="2" t="s">
        <v>81</v>
      </c>
    </row>
    <row r="13549" spans="1:20" x14ac:dyDescent="0.25">
      <c r="A13549">
        <v>1120137589</v>
      </c>
      <c r="B13549">
        <v>121382938</v>
      </c>
      <c r="C13549" t="s">
        <v>82</v>
      </c>
      <c r="D13549" t="s">
        <v>75</v>
      </c>
      <c r="E13549" t="s">
        <v>76</v>
      </c>
      <c r="F13549" s="7">
        <v>44338</v>
      </c>
      <c r="G13549" s="7">
        <v>46164</v>
      </c>
      <c r="H13549" t="s">
        <v>77</v>
      </c>
      <c r="I13549" t="s">
        <v>78</v>
      </c>
      <c r="J13549" s="7">
        <v>46100</v>
      </c>
      <c r="K13549" s="7">
        <v>45057</v>
      </c>
      <c r="L13549" s="7">
        <v>46164</v>
      </c>
      <c r="M13549" t="s">
        <v>77</v>
      </c>
      <c r="N13549" t="s">
        <v>79</v>
      </c>
      <c r="O13549">
        <v>2026</v>
      </c>
      <c r="P13549" s="2">
        <v>2</v>
      </c>
      <c r="Q13549" t="s">
        <v>80</v>
      </c>
      <c r="R13549" s="8">
        <v>46267</v>
      </c>
      <c r="S13549" s="2">
        <v>1</v>
      </c>
      <c r="T13549" s="2" t="s">
        <v>81</v>
      </c>
    </row>
    <row r="13550" spans="1:20" x14ac:dyDescent="0.25">
      <c r="A13550">
        <v>1120137759</v>
      </c>
      <c r="B13550">
        <v>121579871</v>
      </c>
      <c r="C13550" t="s">
        <v>90</v>
      </c>
      <c r="D13550" t="s">
        <v>83</v>
      </c>
      <c r="E13550" t="s">
        <v>76</v>
      </c>
      <c r="F13550" s="7">
        <v>44369</v>
      </c>
      <c r="G13550" s="7">
        <v>44552</v>
      </c>
      <c r="H13550" t="s">
        <v>77</v>
      </c>
      <c r="I13550" t="s">
        <v>78</v>
      </c>
      <c r="J13550" s="7">
        <v>45790</v>
      </c>
      <c r="K13550" s="7">
        <v>45832</v>
      </c>
      <c r="L13550" s="7">
        <v>44552</v>
      </c>
      <c r="M13550" t="s">
        <v>77</v>
      </c>
      <c r="N13550" t="s">
        <v>79</v>
      </c>
      <c r="O13550">
        <v>2026</v>
      </c>
      <c r="P13550" s="2">
        <v>2</v>
      </c>
      <c r="Q13550" t="s">
        <v>80</v>
      </c>
      <c r="R13550" s="8">
        <v>46267</v>
      </c>
      <c r="S13550" s="2">
        <v>1</v>
      </c>
      <c r="T13550" s="2" t="s">
        <v>81</v>
      </c>
    </row>
    <row r="13551" spans="1:20" x14ac:dyDescent="0.25">
      <c r="A13551">
        <v>1120137792</v>
      </c>
      <c r="B13551">
        <v>121602977</v>
      </c>
      <c r="C13551" t="s">
        <v>82</v>
      </c>
      <c r="D13551" t="s">
        <v>88</v>
      </c>
      <c r="E13551" t="s">
        <v>76</v>
      </c>
      <c r="F13551" s="7">
        <v>44372</v>
      </c>
      <c r="G13551" s="7">
        <v>44737</v>
      </c>
      <c r="H13551" t="s">
        <v>77</v>
      </c>
      <c r="I13551" t="s">
        <v>84</v>
      </c>
      <c r="J13551" s="7">
        <v>45719</v>
      </c>
      <c r="K13551" s="7">
        <v>45457</v>
      </c>
      <c r="L13551" s="7">
        <v>44737</v>
      </c>
      <c r="M13551" t="s">
        <v>77</v>
      </c>
      <c r="N13551" t="s">
        <v>79</v>
      </c>
      <c r="O13551">
        <v>2026</v>
      </c>
      <c r="P13551" s="2">
        <v>2</v>
      </c>
      <c r="Q13551" t="s">
        <v>80</v>
      </c>
      <c r="R13551" s="8">
        <v>46267</v>
      </c>
      <c r="S13551" s="2">
        <v>1</v>
      </c>
      <c r="T13551" s="2" t="s">
        <v>81</v>
      </c>
    </row>
    <row r="13552" spans="1:20" x14ac:dyDescent="0.25">
      <c r="A13552">
        <v>1120137824</v>
      </c>
      <c r="B13552">
        <v>121623860</v>
      </c>
      <c r="C13552" t="s">
        <v>82</v>
      </c>
      <c r="D13552" t="s">
        <v>88</v>
      </c>
      <c r="E13552" t="s">
        <v>76</v>
      </c>
      <c r="F13552" s="7">
        <v>44375</v>
      </c>
      <c r="G13552" s="7">
        <v>44740</v>
      </c>
      <c r="H13552" t="s">
        <v>77</v>
      </c>
      <c r="I13552" t="s">
        <v>78</v>
      </c>
      <c r="J13552" s="7">
        <v>45592</v>
      </c>
      <c r="K13552" s="7">
        <v>44378</v>
      </c>
      <c r="L13552" s="7">
        <v>44740</v>
      </c>
      <c r="M13552" t="s">
        <v>77</v>
      </c>
      <c r="N13552" t="s">
        <v>79</v>
      </c>
      <c r="O13552">
        <v>2026</v>
      </c>
      <c r="P13552" s="2">
        <v>2</v>
      </c>
      <c r="Q13552" t="s">
        <v>80</v>
      </c>
      <c r="R13552" s="8">
        <v>46267</v>
      </c>
      <c r="S13552" s="2">
        <v>1</v>
      </c>
      <c r="T13552" s="2" t="s">
        <v>81</v>
      </c>
    </row>
    <row r="13553" spans="1:20" x14ac:dyDescent="0.25">
      <c r="A13553">
        <v>1120137919</v>
      </c>
      <c r="B13553">
        <v>121675280</v>
      </c>
      <c r="C13553" t="s">
        <v>96</v>
      </c>
      <c r="D13553" t="s">
        <v>88</v>
      </c>
      <c r="E13553" t="s">
        <v>76</v>
      </c>
      <c r="F13553" s="7">
        <v>44384</v>
      </c>
      <c r="G13553" s="7">
        <v>44749</v>
      </c>
      <c r="H13553" t="s">
        <v>77</v>
      </c>
      <c r="I13553" t="s">
        <v>78</v>
      </c>
      <c r="J13553" s="7">
        <v>45510</v>
      </c>
      <c r="K13553" s="7">
        <v>45546</v>
      </c>
      <c r="L13553" s="7">
        <v>44749</v>
      </c>
      <c r="M13553" t="s">
        <v>77</v>
      </c>
      <c r="N13553" t="s">
        <v>79</v>
      </c>
      <c r="O13553">
        <v>2026</v>
      </c>
      <c r="P13553" s="2">
        <v>2</v>
      </c>
      <c r="Q13553" t="s">
        <v>80</v>
      </c>
      <c r="R13553" s="8">
        <v>46267</v>
      </c>
      <c r="S13553" s="2">
        <v>1</v>
      </c>
      <c r="T13553" s="2" t="s">
        <v>81</v>
      </c>
    </row>
    <row r="13554" spans="1:20" x14ac:dyDescent="0.25">
      <c r="A13554">
        <v>1120139247</v>
      </c>
      <c r="B13554">
        <v>122268999</v>
      </c>
      <c r="C13554" t="s">
        <v>98</v>
      </c>
      <c r="D13554" t="s">
        <v>75</v>
      </c>
      <c r="E13554" t="s">
        <v>76</v>
      </c>
      <c r="F13554" s="7">
        <v>44497</v>
      </c>
      <c r="G13554" s="7">
        <v>46323</v>
      </c>
      <c r="H13554" t="s">
        <v>77</v>
      </c>
      <c r="I13554" t="s">
        <v>78</v>
      </c>
      <c r="J13554" s="7">
        <v>46059</v>
      </c>
      <c r="K13554" s="7">
        <v>46077</v>
      </c>
      <c r="L13554" s="7">
        <v>46323</v>
      </c>
      <c r="M13554" t="s">
        <v>77</v>
      </c>
      <c r="N13554" t="s">
        <v>79</v>
      </c>
      <c r="O13554">
        <v>2026</v>
      </c>
      <c r="P13554" s="2">
        <v>2</v>
      </c>
      <c r="Q13554" t="s">
        <v>80</v>
      </c>
      <c r="R13554" s="8">
        <v>46267</v>
      </c>
      <c r="S13554" s="2">
        <v>1</v>
      </c>
      <c r="T13554" s="2" t="s">
        <v>81</v>
      </c>
    </row>
    <row r="13555" spans="1:20" x14ac:dyDescent="0.25">
      <c r="A13555">
        <v>1120139458</v>
      </c>
      <c r="B13555">
        <v>122375374</v>
      </c>
      <c r="C13555" t="s">
        <v>94</v>
      </c>
      <c r="D13555" t="s">
        <v>75</v>
      </c>
      <c r="E13555" t="s">
        <v>76</v>
      </c>
      <c r="F13555" s="7">
        <v>44515</v>
      </c>
      <c r="G13555" s="7">
        <v>44607</v>
      </c>
      <c r="H13555" t="s">
        <v>77</v>
      </c>
      <c r="I13555" t="s">
        <v>78</v>
      </c>
      <c r="J13555" s="7">
        <v>44728</v>
      </c>
      <c r="K13555" s="7">
        <v>44516</v>
      </c>
      <c r="L13555" s="7">
        <v>44607</v>
      </c>
      <c r="M13555" t="s">
        <v>77</v>
      </c>
      <c r="N13555" t="s">
        <v>92</v>
      </c>
      <c r="O13555">
        <v>2026</v>
      </c>
      <c r="P13555" s="2">
        <v>2</v>
      </c>
      <c r="Q13555" t="s">
        <v>80</v>
      </c>
      <c r="R13555" s="8">
        <v>46267</v>
      </c>
      <c r="S13555" s="2">
        <v>1</v>
      </c>
      <c r="T13555" s="2" t="s">
        <v>81</v>
      </c>
    </row>
    <row r="13556" spans="1:20" x14ac:dyDescent="0.25">
      <c r="A13556">
        <v>1120139639</v>
      </c>
      <c r="B13556">
        <v>122445211</v>
      </c>
      <c r="C13556" t="s">
        <v>85</v>
      </c>
      <c r="D13556" t="s">
        <v>75</v>
      </c>
      <c r="E13556" t="s">
        <v>76</v>
      </c>
      <c r="F13556" s="7">
        <v>44534</v>
      </c>
      <c r="G13556" s="7">
        <v>44899</v>
      </c>
      <c r="H13556" t="s">
        <v>77</v>
      </c>
      <c r="I13556" t="s">
        <v>89</v>
      </c>
      <c r="J13556" s="7">
        <v>46147</v>
      </c>
      <c r="K13556" s="7">
        <v>44536</v>
      </c>
      <c r="L13556" s="7">
        <v>44899</v>
      </c>
      <c r="M13556" t="s">
        <v>77</v>
      </c>
      <c r="N13556" t="s">
        <v>79</v>
      </c>
      <c r="O13556">
        <v>2026</v>
      </c>
      <c r="P13556" s="2">
        <v>2</v>
      </c>
      <c r="Q13556" t="s">
        <v>80</v>
      </c>
      <c r="R13556" s="8">
        <v>46267</v>
      </c>
      <c r="S13556" s="2">
        <v>1</v>
      </c>
      <c r="T13556" s="2" t="s">
        <v>81</v>
      </c>
    </row>
    <row r="13557" spans="1:20" x14ac:dyDescent="0.25">
      <c r="A13557">
        <v>1120139917</v>
      </c>
      <c r="B13557">
        <v>123264154</v>
      </c>
      <c r="C13557" t="s">
        <v>98</v>
      </c>
      <c r="D13557" t="s">
        <v>88</v>
      </c>
      <c r="E13557" t="s">
        <v>76</v>
      </c>
      <c r="F13557" s="7">
        <v>44658</v>
      </c>
      <c r="G13557" s="7">
        <v>46484</v>
      </c>
      <c r="H13557" t="s">
        <v>77</v>
      </c>
      <c r="I13557" t="s">
        <v>78</v>
      </c>
      <c r="J13557" s="7">
        <v>45607</v>
      </c>
      <c r="K13557" s="7">
        <v>45623</v>
      </c>
      <c r="L13557" s="7">
        <v>46484</v>
      </c>
      <c r="M13557" t="s">
        <v>77</v>
      </c>
      <c r="N13557" t="s">
        <v>79</v>
      </c>
      <c r="O13557">
        <v>2026</v>
      </c>
      <c r="P13557" s="2">
        <v>2</v>
      </c>
      <c r="Q13557" t="s">
        <v>80</v>
      </c>
      <c r="R13557" s="8">
        <v>46267</v>
      </c>
      <c r="S13557" s="2">
        <v>1</v>
      </c>
      <c r="T13557" s="2" t="s">
        <v>81</v>
      </c>
    </row>
    <row r="13558" spans="1:20" x14ac:dyDescent="0.25">
      <c r="A13558">
        <v>1120140032</v>
      </c>
      <c r="B13558">
        <v>123346707</v>
      </c>
      <c r="C13558" t="s">
        <v>74</v>
      </c>
      <c r="D13558" t="s">
        <v>75</v>
      </c>
      <c r="E13558" t="s">
        <v>76</v>
      </c>
      <c r="F13558" s="7">
        <v>44669</v>
      </c>
      <c r="G13558" s="7">
        <v>45034</v>
      </c>
      <c r="H13558" t="s">
        <v>77</v>
      </c>
      <c r="I13558" t="s">
        <v>78</v>
      </c>
      <c r="J13558" s="7"/>
      <c r="K13558" s="7">
        <v>44692</v>
      </c>
      <c r="L13558" s="7">
        <v>45034</v>
      </c>
      <c r="M13558" t="s">
        <v>77</v>
      </c>
      <c r="N13558"/>
      <c r="O13558">
        <v>2026</v>
      </c>
      <c r="P13558" s="2">
        <v>2</v>
      </c>
      <c r="Q13558" t="s">
        <v>80</v>
      </c>
      <c r="R13558" s="8">
        <v>46267</v>
      </c>
      <c r="S13558" s="2">
        <v>1</v>
      </c>
      <c r="T13558" s="2" t="s">
        <v>81</v>
      </c>
    </row>
    <row r="13559" spans="1:20" x14ac:dyDescent="0.25">
      <c r="A13559">
        <v>1120140324</v>
      </c>
      <c r="B13559">
        <v>123476094</v>
      </c>
      <c r="C13559" t="s">
        <v>90</v>
      </c>
      <c r="D13559" t="s">
        <v>75</v>
      </c>
      <c r="E13559" t="s">
        <v>76</v>
      </c>
      <c r="F13559" s="7">
        <v>44683</v>
      </c>
      <c r="G13559" s="7">
        <v>45048</v>
      </c>
      <c r="H13559" t="s">
        <v>77</v>
      </c>
      <c r="I13559" t="s">
        <v>78</v>
      </c>
      <c r="J13559" s="7">
        <v>45055</v>
      </c>
      <c r="K13559" s="7">
        <v>45915</v>
      </c>
      <c r="L13559" s="7">
        <v>45048</v>
      </c>
      <c r="M13559" t="s">
        <v>77</v>
      </c>
      <c r="N13559" t="s">
        <v>92</v>
      </c>
      <c r="O13559">
        <v>2026</v>
      </c>
      <c r="P13559" s="2">
        <v>2</v>
      </c>
      <c r="Q13559" t="s">
        <v>80</v>
      </c>
      <c r="R13559" s="8">
        <v>46267</v>
      </c>
      <c r="S13559" s="2">
        <v>1</v>
      </c>
      <c r="T13559" s="2" t="s">
        <v>81</v>
      </c>
    </row>
    <row r="13560" spans="1:20" x14ac:dyDescent="0.25">
      <c r="A13560">
        <v>1120141426</v>
      </c>
      <c r="B13560">
        <v>124095472</v>
      </c>
      <c r="C13560" t="s">
        <v>74</v>
      </c>
      <c r="D13560" t="s">
        <v>83</v>
      </c>
      <c r="E13560" t="s">
        <v>76</v>
      </c>
      <c r="F13560" s="7">
        <v>44758</v>
      </c>
      <c r="G13560" s="7">
        <v>46584</v>
      </c>
      <c r="H13560" t="s">
        <v>77</v>
      </c>
      <c r="I13560" t="s">
        <v>78</v>
      </c>
      <c r="J13560" s="7">
        <v>45914</v>
      </c>
      <c r="K13560" s="7">
        <v>45057</v>
      </c>
      <c r="L13560" s="7">
        <v>46584</v>
      </c>
      <c r="M13560" t="s">
        <v>77</v>
      </c>
      <c r="N13560" t="s">
        <v>79</v>
      </c>
      <c r="O13560">
        <v>2026</v>
      </c>
      <c r="P13560" s="2">
        <v>2</v>
      </c>
      <c r="Q13560" t="s">
        <v>80</v>
      </c>
      <c r="R13560" s="8">
        <v>46267</v>
      </c>
      <c r="S13560" s="2">
        <v>1</v>
      </c>
      <c r="T13560" s="2" t="s">
        <v>81</v>
      </c>
    </row>
    <row r="13561" spans="1:20" x14ac:dyDescent="0.25">
      <c r="A13561">
        <v>1120141563</v>
      </c>
      <c r="B13561">
        <v>124156951</v>
      </c>
      <c r="C13561" t="s">
        <v>82</v>
      </c>
      <c r="D13561" t="s">
        <v>88</v>
      </c>
      <c r="E13561" t="s">
        <v>76</v>
      </c>
      <c r="F13561" s="7">
        <v>44767</v>
      </c>
      <c r="G13561" s="7">
        <v>45132</v>
      </c>
      <c r="H13561" t="s">
        <v>77</v>
      </c>
      <c r="I13561" t="s">
        <v>78</v>
      </c>
      <c r="J13561" s="7">
        <v>45521</v>
      </c>
      <c r="K13561" s="7">
        <v>45265</v>
      </c>
      <c r="L13561" s="7">
        <v>45132</v>
      </c>
      <c r="M13561" t="s">
        <v>77</v>
      </c>
      <c r="N13561" t="s">
        <v>79</v>
      </c>
      <c r="O13561">
        <v>2026</v>
      </c>
      <c r="P13561" s="2">
        <v>2</v>
      </c>
      <c r="Q13561" t="s">
        <v>80</v>
      </c>
      <c r="R13561" s="8">
        <v>46267</v>
      </c>
      <c r="S13561" s="2">
        <v>1</v>
      </c>
      <c r="T13561" s="2" t="s">
        <v>81</v>
      </c>
    </row>
    <row r="13562" spans="1:20" x14ac:dyDescent="0.25">
      <c r="A13562">
        <v>1120141860</v>
      </c>
      <c r="B13562">
        <v>124252025</v>
      </c>
      <c r="C13562" t="s">
        <v>74</v>
      </c>
      <c r="D13562" t="s">
        <v>75</v>
      </c>
      <c r="E13562" t="s">
        <v>76</v>
      </c>
      <c r="F13562" s="7">
        <v>44782</v>
      </c>
      <c r="G13562" s="7">
        <v>45147</v>
      </c>
      <c r="H13562" t="s">
        <v>86</v>
      </c>
      <c r="I13562" t="s">
        <v>87</v>
      </c>
      <c r="J13562" s="7"/>
      <c r="K13562" s="7">
        <v>46175</v>
      </c>
      <c r="L13562" s="7">
        <v>45147</v>
      </c>
      <c r="M13562" t="s">
        <v>86</v>
      </c>
      <c r="N13562"/>
      <c r="O13562">
        <v>2026</v>
      </c>
      <c r="P13562" s="2">
        <v>2</v>
      </c>
      <c r="Q13562" t="s">
        <v>80</v>
      </c>
      <c r="R13562" s="8">
        <v>46267</v>
      </c>
      <c r="S13562" s="2">
        <v>1</v>
      </c>
      <c r="T13562" s="2" t="s">
        <v>81</v>
      </c>
    </row>
    <row r="13563" spans="1:20" x14ac:dyDescent="0.25">
      <c r="A13563">
        <v>1120143569</v>
      </c>
      <c r="B13563">
        <v>125801332</v>
      </c>
      <c r="C13563" t="s">
        <v>90</v>
      </c>
      <c r="D13563" t="s">
        <v>83</v>
      </c>
      <c r="E13563" t="s">
        <v>76</v>
      </c>
      <c r="F13563" s="7">
        <v>45021</v>
      </c>
      <c r="G13563" s="7">
        <v>45204</v>
      </c>
      <c r="H13563" t="s">
        <v>77</v>
      </c>
      <c r="I13563" t="s">
        <v>84</v>
      </c>
      <c r="J13563" s="7">
        <v>45747</v>
      </c>
      <c r="K13563" s="7">
        <v>45021</v>
      </c>
      <c r="L13563" s="7">
        <v>45204</v>
      </c>
      <c r="M13563" t="s">
        <v>77</v>
      </c>
      <c r="N13563" t="s">
        <v>79</v>
      </c>
      <c r="O13563">
        <v>2026</v>
      </c>
      <c r="P13563" s="2">
        <v>2</v>
      </c>
      <c r="Q13563" t="s">
        <v>80</v>
      </c>
      <c r="R13563" s="8">
        <v>46267</v>
      </c>
      <c r="S13563" s="2">
        <v>1</v>
      </c>
      <c r="T13563" s="2" t="s">
        <v>81</v>
      </c>
    </row>
    <row r="13564" spans="1:20" x14ac:dyDescent="0.25">
      <c r="A13564">
        <v>1120143882</v>
      </c>
      <c r="B13564">
        <v>126013851</v>
      </c>
      <c r="C13564" t="s">
        <v>82</v>
      </c>
      <c r="D13564" t="s">
        <v>88</v>
      </c>
      <c r="E13564" t="s">
        <v>76</v>
      </c>
      <c r="F13564" s="7">
        <v>45044</v>
      </c>
      <c r="G13564" s="7">
        <v>45410</v>
      </c>
      <c r="H13564" t="s">
        <v>77</v>
      </c>
      <c r="I13564" t="s">
        <v>78</v>
      </c>
      <c r="J13564" s="7">
        <v>46187</v>
      </c>
      <c r="K13564" s="7">
        <v>45425</v>
      </c>
      <c r="L13564" s="7">
        <v>45410</v>
      </c>
      <c r="M13564" t="s">
        <v>77</v>
      </c>
      <c r="N13564" t="s">
        <v>79</v>
      </c>
      <c r="O13564">
        <v>2026</v>
      </c>
      <c r="P13564" s="2">
        <v>2</v>
      </c>
      <c r="Q13564" t="s">
        <v>80</v>
      </c>
      <c r="R13564" s="8">
        <v>46267</v>
      </c>
      <c r="S13564" s="2">
        <v>1</v>
      </c>
      <c r="T13564" s="2" t="s">
        <v>81</v>
      </c>
    </row>
    <row r="13565" spans="1:20" x14ac:dyDescent="0.25">
      <c r="A13565">
        <v>1120144217</v>
      </c>
      <c r="B13565">
        <v>126155622</v>
      </c>
      <c r="C13565" t="s">
        <v>74</v>
      </c>
      <c r="D13565" t="s">
        <v>88</v>
      </c>
      <c r="E13565" t="s">
        <v>76</v>
      </c>
      <c r="F13565" s="7">
        <v>45063</v>
      </c>
      <c r="G13565" s="7">
        <v>45429</v>
      </c>
      <c r="H13565" t="s">
        <v>77</v>
      </c>
      <c r="I13565" t="s">
        <v>84</v>
      </c>
      <c r="J13565" s="7">
        <v>45498</v>
      </c>
      <c r="K13565" s="7">
        <v>45747</v>
      </c>
      <c r="L13565" s="7">
        <v>45429</v>
      </c>
      <c r="M13565" t="s">
        <v>77</v>
      </c>
      <c r="N13565" t="s">
        <v>79</v>
      </c>
      <c r="O13565">
        <v>2026</v>
      </c>
      <c r="P13565" s="2">
        <v>2</v>
      </c>
      <c r="Q13565" t="s">
        <v>80</v>
      </c>
      <c r="R13565" s="8">
        <v>46267</v>
      </c>
      <c r="S13565" s="2">
        <v>1</v>
      </c>
      <c r="T13565" s="2" t="s">
        <v>81</v>
      </c>
    </row>
    <row r="13566" spans="1:20" x14ac:dyDescent="0.25">
      <c r="A13566">
        <v>1120144254</v>
      </c>
      <c r="B13566">
        <v>126175832</v>
      </c>
      <c r="C13566" t="s">
        <v>82</v>
      </c>
      <c r="D13566" t="s">
        <v>88</v>
      </c>
      <c r="E13566" t="s">
        <v>76</v>
      </c>
      <c r="F13566" s="7">
        <v>45065</v>
      </c>
      <c r="G13566" s="7">
        <v>45431</v>
      </c>
      <c r="H13566" t="s">
        <v>77</v>
      </c>
      <c r="I13566" t="s">
        <v>78</v>
      </c>
      <c r="J13566" s="7">
        <v>46085</v>
      </c>
      <c r="K13566" s="7">
        <v>46095</v>
      </c>
      <c r="L13566" s="7">
        <v>45431</v>
      </c>
      <c r="M13566" t="s">
        <v>77</v>
      </c>
      <c r="N13566" t="s">
        <v>79</v>
      </c>
      <c r="O13566">
        <v>2026</v>
      </c>
      <c r="P13566" s="2">
        <v>2</v>
      </c>
      <c r="Q13566" t="s">
        <v>80</v>
      </c>
      <c r="R13566" s="8">
        <v>46267</v>
      </c>
      <c r="S13566" s="2">
        <v>1</v>
      </c>
      <c r="T13566" s="2" t="s">
        <v>81</v>
      </c>
    </row>
    <row r="13567" spans="1:20" x14ac:dyDescent="0.25">
      <c r="A13567">
        <v>1120144426</v>
      </c>
      <c r="B13567">
        <v>126259069</v>
      </c>
      <c r="C13567" t="s">
        <v>74</v>
      </c>
      <c r="D13567" t="s">
        <v>88</v>
      </c>
      <c r="E13567" t="s">
        <v>76</v>
      </c>
      <c r="F13567" s="7">
        <v>45077</v>
      </c>
      <c r="G13567" s="7">
        <v>45443</v>
      </c>
      <c r="H13567" t="s">
        <v>77</v>
      </c>
      <c r="I13567" t="s">
        <v>84</v>
      </c>
      <c r="J13567" s="7">
        <v>45737</v>
      </c>
      <c r="K13567" s="7">
        <v>45081</v>
      </c>
      <c r="L13567" s="7">
        <v>45443</v>
      </c>
      <c r="M13567" t="s">
        <v>77</v>
      </c>
      <c r="N13567" t="s">
        <v>79</v>
      </c>
      <c r="O13567">
        <v>2026</v>
      </c>
      <c r="P13567" s="2">
        <v>2</v>
      </c>
      <c r="Q13567" t="s">
        <v>80</v>
      </c>
      <c r="R13567" s="8">
        <v>46267</v>
      </c>
      <c r="S13567" s="2">
        <v>1</v>
      </c>
      <c r="T13567" s="2" t="s">
        <v>81</v>
      </c>
    </row>
    <row r="13568" spans="1:20" x14ac:dyDescent="0.25">
      <c r="A13568">
        <v>1120144597</v>
      </c>
      <c r="B13568">
        <v>126360940</v>
      </c>
      <c r="C13568" t="s">
        <v>82</v>
      </c>
      <c r="D13568" t="s">
        <v>83</v>
      </c>
      <c r="E13568" t="s">
        <v>76</v>
      </c>
      <c r="F13568" s="7">
        <v>45090</v>
      </c>
      <c r="G13568" s="7">
        <v>46917</v>
      </c>
      <c r="H13568" t="s">
        <v>77</v>
      </c>
      <c r="I13568" t="s">
        <v>84</v>
      </c>
      <c r="J13568" s="7">
        <v>45830</v>
      </c>
      <c r="K13568" s="7">
        <v>45765</v>
      </c>
      <c r="L13568" s="7">
        <v>46917</v>
      </c>
      <c r="M13568" t="s">
        <v>77</v>
      </c>
      <c r="N13568" t="s">
        <v>79</v>
      </c>
      <c r="O13568">
        <v>2026</v>
      </c>
      <c r="P13568" s="2">
        <v>2</v>
      </c>
      <c r="Q13568" t="s">
        <v>80</v>
      </c>
      <c r="R13568" s="8">
        <v>46267</v>
      </c>
      <c r="S13568" s="2">
        <v>1</v>
      </c>
      <c r="T13568" s="2" t="s">
        <v>81</v>
      </c>
    </row>
    <row r="13569" spans="1:20" x14ac:dyDescent="0.25">
      <c r="A13569">
        <v>1120144647</v>
      </c>
      <c r="B13569">
        <v>126388676</v>
      </c>
      <c r="C13569" t="s">
        <v>74</v>
      </c>
      <c r="D13569" t="s">
        <v>75</v>
      </c>
      <c r="E13569" t="s">
        <v>76</v>
      </c>
      <c r="F13569" s="7">
        <v>45093</v>
      </c>
      <c r="G13569" s="7">
        <v>45459</v>
      </c>
      <c r="H13569" t="s">
        <v>77</v>
      </c>
      <c r="I13569" t="s">
        <v>78</v>
      </c>
      <c r="J13569" s="7"/>
      <c r="K13569" s="7">
        <v>45103</v>
      </c>
      <c r="L13569" s="7">
        <v>45459</v>
      </c>
      <c r="M13569" t="s">
        <v>77</v>
      </c>
      <c r="N13569"/>
      <c r="O13569">
        <v>2026</v>
      </c>
      <c r="P13569" s="2">
        <v>2</v>
      </c>
      <c r="Q13569" t="s">
        <v>80</v>
      </c>
      <c r="R13569" s="8">
        <v>46267</v>
      </c>
      <c r="S13569" s="2">
        <v>1</v>
      </c>
      <c r="T13569" s="2" t="s">
        <v>81</v>
      </c>
    </row>
    <row r="13570" spans="1:20" x14ac:dyDescent="0.25">
      <c r="A13570">
        <v>1120144875</v>
      </c>
      <c r="B13570">
        <v>126482334</v>
      </c>
      <c r="C13570" t="s">
        <v>82</v>
      </c>
      <c r="D13570" t="s">
        <v>88</v>
      </c>
      <c r="E13570" t="s">
        <v>76</v>
      </c>
      <c r="F13570" s="7">
        <v>45101</v>
      </c>
      <c r="G13570" s="7">
        <v>45284</v>
      </c>
      <c r="H13570" t="s">
        <v>77</v>
      </c>
      <c r="I13570" t="s">
        <v>87</v>
      </c>
      <c r="J13570" s="7">
        <v>45633</v>
      </c>
      <c r="K13570" s="7">
        <v>45109</v>
      </c>
      <c r="L13570" s="7">
        <v>45284</v>
      </c>
      <c r="M13570" t="s">
        <v>77</v>
      </c>
      <c r="N13570" t="s">
        <v>79</v>
      </c>
      <c r="O13570">
        <v>2026</v>
      </c>
      <c r="P13570" s="2">
        <v>2</v>
      </c>
      <c r="Q13570" t="s">
        <v>80</v>
      </c>
      <c r="R13570" s="8">
        <v>46267</v>
      </c>
      <c r="S13570" s="2">
        <v>1</v>
      </c>
      <c r="T13570" s="2" t="s">
        <v>81</v>
      </c>
    </row>
    <row r="13571" spans="1:20" x14ac:dyDescent="0.25">
      <c r="A13571">
        <v>1120145070</v>
      </c>
      <c r="B13571">
        <v>126580933</v>
      </c>
      <c r="C13571" t="s">
        <v>85</v>
      </c>
      <c r="D13571" t="s">
        <v>88</v>
      </c>
      <c r="E13571" t="s">
        <v>76</v>
      </c>
      <c r="F13571" s="7">
        <v>45120</v>
      </c>
      <c r="G13571" s="7">
        <v>46947</v>
      </c>
      <c r="H13571" t="s">
        <v>77</v>
      </c>
      <c r="I13571" t="s">
        <v>84</v>
      </c>
      <c r="J13571" s="7">
        <v>45437</v>
      </c>
      <c r="K13571" s="7">
        <v>45623</v>
      </c>
      <c r="L13571" s="7">
        <v>46947</v>
      </c>
      <c r="M13571" t="s">
        <v>77</v>
      </c>
      <c r="N13571" t="s">
        <v>79</v>
      </c>
      <c r="O13571">
        <v>2026</v>
      </c>
      <c r="P13571" s="2">
        <v>2</v>
      </c>
      <c r="Q13571" t="s">
        <v>80</v>
      </c>
      <c r="R13571" s="8">
        <v>46267</v>
      </c>
      <c r="S13571" s="2">
        <v>1</v>
      </c>
      <c r="T13571" s="2" t="s">
        <v>81</v>
      </c>
    </row>
    <row r="13572" spans="1:20" x14ac:dyDescent="0.25">
      <c r="A13572">
        <v>1120147008</v>
      </c>
      <c r="B13572">
        <v>127307215</v>
      </c>
      <c r="C13572" t="s">
        <v>82</v>
      </c>
      <c r="D13572" t="s">
        <v>88</v>
      </c>
      <c r="E13572" t="s">
        <v>76</v>
      </c>
      <c r="F13572" s="7">
        <v>45218</v>
      </c>
      <c r="G13572" s="7">
        <v>45584</v>
      </c>
      <c r="H13572" t="s">
        <v>77</v>
      </c>
      <c r="I13572" t="s">
        <v>84</v>
      </c>
      <c r="J13572" s="7">
        <v>45510</v>
      </c>
      <c r="K13572" s="7">
        <v>45748</v>
      </c>
      <c r="L13572" s="7">
        <v>45584</v>
      </c>
      <c r="M13572" t="s">
        <v>77</v>
      </c>
      <c r="N13572" t="s">
        <v>79</v>
      </c>
      <c r="O13572">
        <v>2026</v>
      </c>
      <c r="P13572" s="2">
        <v>2</v>
      </c>
      <c r="Q13572" t="s">
        <v>80</v>
      </c>
      <c r="R13572" s="8">
        <v>46267</v>
      </c>
      <c r="S13572" s="2">
        <v>1</v>
      </c>
      <c r="T13572" s="2" t="s">
        <v>81</v>
      </c>
    </row>
    <row r="13573" spans="1:20" x14ac:dyDescent="0.25">
      <c r="A13573">
        <v>1120147009</v>
      </c>
      <c r="B13573">
        <v>127307215</v>
      </c>
      <c r="C13573" t="s">
        <v>82</v>
      </c>
      <c r="D13573" t="s">
        <v>88</v>
      </c>
      <c r="E13573" t="s">
        <v>76</v>
      </c>
      <c r="F13573" s="7">
        <v>45218</v>
      </c>
      <c r="G13573" s="7">
        <v>45584</v>
      </c>
      <c r="H13573" t="s">
        <v>77</v>
      </c>
      <c r="I13573" t="s">
        <v>84</v>
      </c>
      <c r="J13573" s="7">
        <v>45510</v>
      </c>
      <c r="K13573" s="7">
        <v>46031</v>
      </c>
      <c r="L13573" s="7">
        <v>45584</v>
      </c>
      <c r="M13573" t="s">
        <v>77</v>
      </c>
      <c r="N13573" t="s">
        <v>79</v>
      </c>
      <c r="O13573">
        <v>2026</v>
      </c>
      <c r="P13573" s="2">
        <v>2</v>
      </c>
      <c r="Q13573" t="s">
        <v>80</v>
      </c>
      <c r="R13573" s="8">
        <v>46267</v>
      </c>
      <c r="S13573" s="2">
        <v>1</v>
      </c>
      <c r="T13573" s="2" t="s">
        <v>81</v>
      </c>
    </row>
    <row r="13574" spans="1:20" x14ac:dyDescent="0.25">
      <c r="A13574">
        <v>1120147062</v>
      </c>
      <c r="B13574">
        <v>127321598</v>
      </c>
      <c r="C13574" t="s">
        <v>82</v>
      </c>
      <c r="D13574" t="s">
        <v>88</v>
      </c>
      <c r="E13574" t="s">
        <v>76</v>
      </c>
      <c r="F13574" s="7">
        <v>45220</v>
      </c>
      <c r="G13574" s="7">
        <v>45586</v>
      </c>
      <c r="H13574" t="s">
        <v>77</v>
      </c>
      <c r="I13574" t="s">
        <v>78</v>
      </c>
      <c r="J13574" s="7">
        <v>46187</v>
      </c>
      <c r="K13574" s="7">
        <v>46055</v>
      </c>
      <c r="L13574" s="7">
        <v>45586</v>
      </c>
      <c r="M13574" t="s">
        <v>77</v>
      </c>
      <c r="N13574" t="s">
        <v>79</v>
      </c>
      <c r="O13574">
        <v>2026</v>
      </c>
      <c r="P13574" s="2">
        <v>2</v>
      </c>
      <c r="Q13574" t="s">
        <v>80</v>
      </c>
      <c r="R13574" s="8">
        <v>46267</v>
      </c>
      <c r="S13574" s="2">
        <v>1</v>
      </c>
      <c r="T13574" s="2" t="s">
        <v>81</v>
      </c>
    </row>
    <row r="13575" spans="1:20" x14ac:dyDescent="0.25">
      <c r="A13575">
        <v>1120147688</v>
      </c>
      <c r="B13575">
        <v>127801246</v>
      </c>
      <c r="C13575" t="s">
        <v>82</v>
      </c>
      <c r="D13575" t="s">
        <v>83</v>
      </c>
      <c r="E13575" t="s">
        <v>76</v>
      </c>
      <c r="F13575" s="7">
        <v>44848</v>
      </c>
      <c r="G13575" s="7">
        <v>46674</v>
      </c>
      <c r="H13575" t="s">
        <v>77</v>
      </c>
      <c r="I13575" t="s">
        <v>84</v>
      </c>
      <c r="J13575" s="7">
        <v>46155</v>
      </c>
      <c r="K13575" s="7">
        <v>45747</v>
      </c>
      <c r="L13575" s="7">
        <v>46674</v>
      </c>
      <c r="M13575" t="s">
        <v>77</v>
      </c>
      <c r="N13575" t="s">
        <v>79</v>
      </c>
      <c r="O13575">
        <v>2026</v>
      </c>
      <c r="P13575" s="2">
        <v>2</v>
      </c>
      <c r="Q13575" t="s">
        <v>80</v>
      </c>
      <c r="R13575" s="8">
        <v>46267</v>
      </c>
      <c r="S13575" s="2">
        <v>1</v>
      </c>
      <c r="T13575" s="2" t="s">
        <v>81</v>
      </c>
    </row>
    <row r="13576" spans="1:20" x14ac:dyDescent="0.25">
      <c r="A13576">
        <v>1120148114</v>
      </c>
      <c r="B13576">
        <v>128608991</v>
      </c>
      <c r="C13576" t="s">
        <v>82</v>
      </c>
      <c r="D13576" t="s">
        <v>83</v>
      </c>
      <c r="E13576" t="s">
        <v>76</v>
      </c>
      <c r="F13576" s="7">
        <v>45401</v>
      </c>
      <c r="G13576" s="7">
        <v>45584</v>
      </c>
      <c r="H13576" t="s">
        <v>77</v>
      </c>
      <c r="I13576" t="s">
        <v>78</v>
      </c>
      <c r="J13576" s="7"/>
      <c r="K13576" s="7">
        <v>45747</v>
      </c>
      <c r="L13576" s="7">
        <v>45584</v>
      </c>
      <c r="M13576" t="s">
        <v>77</v>
      </c>
      <c r="N13576"/>
      <c r="O13576">
        <v>2026</v>
      </c>
      <c r="P13576" s="2">
        <v>2</v>
      </c>
      <c r="Q13576" t="s">
        <v>80</v>
      </c>
      <c r="R13576" s="8">
        <v>46267</v>
      </c>
      <c r="S13576" s="2">
        <v>1</v>
      </c>
      <c r="T13576" s="2" t="s">
        <v>81</v>
      </c>
    </row>
    <row r="13577" spans="1:20" x14ac:dyDescent="0.25">
      <c r="A13577">
        <v>1120148296</v>
      </c>
      <c r="B13577">
        <v>128776272</v>
      </c>
      <c r="C13577" t="s">
        <v>95</v>
      </c>
      <c r="D13577" t="s">
        <v>83</v>
      </c>
      <c r="E13577" t="s">
        <v>76</v>
      </c>
      <c r="F13577" s="7">
        <v>45426</v>
      </c>
      <c r="G13577" s="7">
        <v>45610</v>
      </c>
      <c r="H13577" t="s">
        <v>77</v>
      </c>
      <c r="I13577" t="s">
        <v>84</v>
      </c>
      <c r="J13577" s="7"/>
      <c r="K13577" s="7">
        <v>46184</v>
      </c>
      <c r="L13577" s="7">
        <v>45610</v>
      </c>
      <c r="M13577" t="s">
        <v>77</v>
      </c>
      <c r="N13577"/>
      <c r="O13577">
        <v>2026</v>
      </c>
      <c r="P13577" s="2">
        <v>2</v>
      </c>
      <c r="Q13577" t="s">
        <v>80</v>
      </c>
      <c r="R13577" s="8">
        <v>46267</v>
      </c>
      <c r="S13577" s="2">
        <v>1</v>
      </c>
      <c r="T13577" s="2" t="s">
        <v>81</v>
      </c>
    </row>
    <row r="13578" spans="1:20" x14ac:dyDescent="0.25">
      <c r="A13578">
        <v>1120148383</v>
      </c>
      <c r="B13578">
        <v>128894738</v>
      </c>
      <c r="C13578" t="s">
        <v>74</v>
      </c>
      <c r="D13578" t="s">
        <v>88</v>
      </c>
      <c r="E13578" t="s">
        <v>76</v>
      </c>
      <c r="F13578" s="7">
        <v>45435</v>
      </c>
      <c r="G13578" s="7">
        <v>45800</v>
      </c>
      <c r="H13578" t="s">
        <v>77</v>
      </c>
      <c r="I13578" t="s">
        <v>78</v>
      </c>
      <c r="J13578" s="7"/>
      <c r="K13578" s="7">
        <v>45747</v>
      </c>
      <c r="L13578" s="7">
        <v>45800</v>
      </c>
      <c r="M13578" t="s">
        <v>77</v>
      </c>
      <c r="N13578"/>
      <c r="O13578">
        <v>2026</v>
      </c>
      <c r="P13578" s="2">
        <v>2</v>
      </c>
      <c r="Q13578" t="s">
        <v>80</v>
      </c>
      <c r="R13578" s="8">
        <v>46267</v>
      </c>
      <c r="S13578" s="2">
        <v>1</v>
      </c>
      <c r="T13578" s="2" t="s">
        <v>81</v>
      </c>
    </row>
    <row r="13579" spans="1:20" x14ac:dyDescent="0.25">
      <c r="A13579">
        <v>1120148558</v>
      </c>
      <c r="B13579">
        <v>129089242</v>
      </c>
      <c r="C13579" t="s">
        <v>82</v>
      </c>
      <c r="D13579" t="s">
        <v>75</v>
      </c>
      <c r="E13579" t="s">
        <v>76</v>
      </c>
      <c r="F13579" s="7">
        <v>45460</v>
      </c>
      <c r="G13579" s="7">
        <v>47286</v>
      </c>
      <c r="H13579" t="s">
        <v>77</v>
      </c>
      <c r="I13579" t="s">
        <v>78</v>
      </c>
      <c r="J13579" s="7">
        <v>45581</v>
      </c>
      <c r="K13579" s="7">
        <v>45468</v>
      </c>
      <c r="L13579" s="7">
        <v>47286</v>
      </c>
      <c r="M13579" t="s">
        <v>77</v>
      </c>
      <c r="N13579" t="s">
        <v>79</v>
      </c>
      <c r="O13579">
        <v>2026</v>
      </c>
      <c r="P13579" s="2">
        <v>2</v>
      </c>
      <c r="Q13579" t="s">
        <v>80</v>
      </c>
      <c r="R13579" s="8">
        <v>46267</v>
      </c>
      <c r="S13579" s="2">
        <v>1</v>
      </c>
      <c r="T13579" s="2" t="s">
        <v>81</v>
      </c>
    </row>
    <row r="13580" spans="1:20" x14ac:dyDescent="0.25">
      <c r="A13580">
        <v>1120149624</v>
      </c>
      <c r="B13580">
        <v>129553348</v>
      </c>
      <c r="C13580" t="s">
        <v>82</v>
      </c>
      <c r="D13580" t="s">
        <v>83</v>
      </c>
      <c r="E13580" t="s">
        <v>76</v>
      </c>
      <c r="F13580" s="7">
        <v>45553</v>
      </c>
      <c r="G13580" s="7">
        <v>45734</v>
      </c>
      <c r="H13580" t="s">
        <v>77</v>
      </c>
      <c r="I13580" t="s">
        <v>78</v>
      </c>
      <c r="J13580" s="7"/>
      <c r="K13580" s="7">
        <v>45747</v>
      </c>
      <c r="L13580" s="7">
        <v>45734</v>
      </c>
      <c r="M13580" t="s">
        <v>77</v>
      </c>
      <c r="N13580"/>
      <c r="O13580">
        <v>2026</v>
      </c>
      <c r="P13580" s="2">
        <v>2</v>
      </c>
      <c r="Q13580" t="s">
        <v>80</v>
      </c>
      <c r="R13580" s="8">
        <v>46267</v>
      </c>
      <c r="S13580" s="2">
        <v>1</v>
      </c>
      <c r="T13580" s="2" t="s">
        <v>81</v>
      </c>
    </row>
    <row r="13581" spans="1:20" x14ac:dyDescent="0.25">
      <c r="A13581">
        <v>1120149722</v>
      </c>
      <c r="B13581">
        <v>129592301</v>
      </c>
      <c r="C13581" t="s">
        <v>96</v>
      </c>
      <c r="D13581" t="s">
        <v>75</v>
      </c>
      <c r="E13581" t="s">
        <v>76</v>
      </c>
      <c r="F13581" s="7">
        <v>45561</v>
      </c>
      <c r="G13581" s="7">
        <v>46641</v>
      </c>
      <c r="H13581" t="s">
        <v>77</v>
      </c>
      <c r="I13581" t="s">
        <v>78</v>
      </c>
      <c r="J13581" s="7"/>
      <c r="K13581" s="7">
        <v>45566</v>
      </c>
      <c r="L13581" s="7">
        <v>46641</v>
      </c>
      <c r="M13581" t="s">
        <v>77</v>
      </c>
      <c r="N13581"/>
      <c r="O13581">
        <v>2026</v>
      </c>
      <c r="P13581" s="2">
        <v>2</v>
      </c>
      <c r="Q13581" t="s">
        <v>80</v>
      </c>
      <c r="R13581" s="8">
        <v>46267</v>
      </c>
      <c r="S13581" s="2">
        <v>1</v>
      </c>
      <c r="T13581" s="2" t="s">
        <v>81</v>
      </c>
    </row>
    <row r="13582" spans="1:20" x14ac:dyDescent="0.25">
      <c r="A13582">
        <v>1120149739</v>
      </c>
      <c r="B13582">
        <v>129600282</v>
      </c>
      <c r="C13582" t="s">
        <v>82</v>
      </c>
      <c r="D13582" t="s">
        <v>88</v>
      </c>
      <c r="E13582" t="s">
        <v>76</v>
      </c>
      <c r="F13582" s="7">
        <v>45562</v>
      </c>
      <c r="G13582" s="7">
        <v>47388</v>
      </c>
      <c r="H13582" t="s">
        <v>77</v>
      </c>
      <c r="I13582" t="s">
        <v>78</v>
      </c>
      <c r="J13582" s="7"/>
      <c r="K13582" s="7">
        <v>45577</v>
      </c>
      <c r="L13582" s="7">
        <v>47388</v>
      </c>
      <c r="M13582" t="s">
        <v>77</v>
      </c>
      <c r="N13582"/>
      <c r="O13582">
        <v>2026</v>
      </c>
      <c r="P13582" s="2">
        <v>2</v>
      </c>
      <c r="Q13582" t="s">
        <v>80</v>
      </c>
      <c r="R13582" s="8">
        <v>46267</v>
      </c>
      <c r="S13582" s="2">
        <v>1</v>
      </c>
      <c r="T13582" s="2" t="s">
        <v>81</v>
      </c>
    </row>
    <row r="13583" spans="1:20" x14ac:dyDescent="0.25">
      <c r="A13583">
        <v>1120150810</v>
      </c>
      <c r="B13583">
        <v>130869083</v>
      </c>
      <c r="C13583" t="s">
        <v>74</v>
      </c>
      <c r="D13583" t="s">
        <v>75</v>
      </c>
      <c r="E13583" t="s">
        <v>76</v>
      </c>
      <c r="F13583" s="7">
        <v>45706</v>
      </c>
      <c r="G13583" s="7">
        <v>46801</v>
      </c>
      <c r="H13583" t="s">
        <v>86</v>
      </c>
      <c r="I13583" t="s">
        <v>87</v>
      </c>
      <c r="J13583" s="7"/>
      <c r="K13583" s="7">
        <v>46042</v>
      </c>
      <c r="L13583" s="7">
        <v>46801</v>
      </c>
      <c r="M13583" t="s">
        <v>86</v>
      </c>
      <c r="N13583"/>
      <c r="O13583">
        <v>2026</v>
      </c>
      <c r="P13583" s="2">
        <v>2</v>
      </c>
      <c r="Q13583" t="s">
        <v>80</v>
      </c>
      <c r="R13583" s="8">
        <v>46267</v>
      </c>
      <c r="S13583" s="2">
        <v>1</v>
      </c>
      <c r="T13583" s="2" t="s">
        <v>81</v>
      </c>
    </row>
    <row r="13584" spans="1:20" x14ac:dyDescent="0.25">
      <c r="A13584">
        <v>1120151090</v>
      </c>
      <c r="B13584">
        <v>131036055</v>
      </c>
      <c r="C13584" t="s">
        <v>82</v>
      </c>
      <c r="D13584" t="s">
        <v>83</v>
      </c>
      <c r="E13584" t="s">
        <v>76</v>
      </c>
      <c r="F13584" s="7">
        <v>45744</v>
      </c>
      <c r="G13584" s="7">
        <v>45928</v>
      </c>
      <c r="H13584" t="s">
        <v>77</v>
      </c>
      <c r="I13584" t="s">
        <v>84</v>
      </c>
      <c r="J13584" s="7"/>
      <c r="K13584" s="7">
        <v>45750</v>
      </c>
      <c r="L13584" s="7">
        <v>45928</v>
      </c>
      <c r="M13584" t="s">
        <v>77</v>
      </c>
      <c r="N13584"/>
      <c r="O13584">
        <v>2026</v>
      </c>
      <c r="P13584" s="2">
        <v>2</v>
      </c>
      <c r="Q13584" t="s">
        <v>80</v>
      </c>
      <c r="R13584" s="8">
        <v>46267</v>
      </c>
      <c r="S13584" s="2">
        <v>1</v>
      </c>
      <c r="T13584" s="2" t="s">
        <v>81</v>
      </c>
    </row>
    <row r="13585" spans="1:20" x14ac:dyDescent="0.25">
      <c r="A13585">
        <v>1120155449</v>
      </c>
      <c r="B13585">
        <v>116762786</v>
      </c>
      <c r="C13585" t="s">
        <v>82</v>
      </c>
      <c r="D13585" t="s">
        <v>88</v>
      </c>
      <c r="E13585" t="s">
        <v>76</v>
      </c>
      <c r="F13585" s="7">
        <v>43543</v>
      </c>
      <c r="G13585" s="7">
        <v>43727</v>
      </c>
      <c r="H13585" t="s">
        <v>77</v>
      </c>
      <c r="I13585" t="s">
        <v>78</v>
      </c>
      <c r="J13585" s="7">
        <v>45490</v>
      </c>
      <c r="K13585" s="7">
        <v>43918</v>
      </c>
      <c r="L13585" s="7">
        <v>43727</v>
      </c>
      <c r="M13585" t="s">
        <v>77</v>
      </c>
      <c r="N13585" t="s">
        <v>92</v>
      </c>
      <c r="O13585">
        <v>2026</v>
      </c>
      <c r="P13585" s="2">
        <v>2</v>
      </c>
      <c r="Q13585" t="s">
        <v>80</v>
      </c>
      <c r="R13585" s="8">
        <v>46267</v>
      </c>
      <c r="S13585" s="2">
        <v>1</v>
      </c>
      <c r="T13585" s="2" t="s">
        <v>81</v>
      </c>
    </row>
    <row r="13586" spans="1:20" x14ac:dyDescent="0.25">
      <c r="A13586">
        <v>1120155458</v>
      </c>
      <c r="B13586">
        <v>116793017</v>
      </c>
      <c r="C13586" t="s">
        <v>82</v>
      </c>
      <c r="D13586" t="s">
        <v>88</v>
      </c>
      <c r="E13586" t="s">
        <v>76</v>
      </c>
      <c r="F13586" s="7">
        <v>43544</v>
      </c>
      <c r="G13586" s="7">
        <v>43910</v>
      </c>
      <c r="H13586" t="s">
        <v>77</v>
      </c>
      <c r="I13586" t="s">
        <v>78</v>
      </c>
      <c r="J13586" s="7">
        <v>46148</v>
      </c>
      <c r="K13586" s="7">
        <v>45770</v>
      </c>
      <c r="L13586" s="7">
        <v>43910</v>
      </c>
      <c r="M13586" t="s">
        <v>77</v>
      </c>
      <c r="N13586" t="s">
        <v>79</v>
      </c>
      <c r="O13586">
        <v>2026</v>
      </c>
      <c r="P13586" s="2">
        <v>2</v>
      </c>
      <c r="Q13586" t="s">
        <v>80</v>
      </c>
      <c r="R13586" s="8">
        <v>46267</v>
      </c>
      <c r="S13586" s="2">
        <v>1</v>
      </c>
      <c r="T13586" s="2" t="s">
        <v>81</v>
      </c>
    </row>
    <row r="13587" spans="1:20" x14ac:dyDescent="0.25">
      <c r="A13587">
        <v>1120155465</v>
      </c>
      <c r="B13587">
        <v>116805324</v>
      </c>
      <c r="C13587" t="s">
        <v>82</v>
      </c>
      <c r="D13587" t="s">
        <v>88</v>
      </c>
      <c r="E13587" t="s">
        <v>76</v>
      </c>
      <c r="F13587" s="7">
        <v>43545</v>
      </c>
      <c r="G13587" s="7">
        <v>43911</v>
      </c>
      <c r="H13587" t="s">
        <v>77</v>
      </c>
      <c r="I13587" t="s">
        <v>78</v>
      </c>
      <c r="J13587" s="7">
        <v>46178</v>
      </c>
      <c r="K13587" s="7">
        <v>45748</v>
      </c>
      <c r="L13587" s="7">
        <v>43911</v>
      </c>
      <c r="M13587" t="s">
        <v>77</v>
      </c>
      <c r="N13587" t="s">
        <v>79</v>
      </c>
      <c r="O13587">
        <v>2026</v>
      </c>
      <c r="P13587" s="2">
        <v>2</v>
      </c>
      <c r="Q13587" t="s">
        <v>80</v>
      </c>
      <c r="R13587" s="8">
        <v>46267</v>
      </c>
      <c r="S13587" s="2">
        <v>1</v>
      </c>
      <c r="T13587" s="2" t="s">
        <v>81</v>
      </c>
    </row>
    <row r="13588" spans="1:20" x14ac:dyDescent="0.25">
      <c r="A13588">
        <v>1120155487</v>
      </c>
      <c r="B13588">
        <v>116824372</v>
      </c>
      <c r="C13588" t="s">
        <v>82</v>
      </c>
      <c r="D13588" t="s">
        <v>88</v>
      </c>
      <c r="E13588" t="s">
        <v>76</v>
      </c>
      <c r="F13588" s="7">
        <v>43549</v>
      </c>
      <c r="G13588" s="7">
        <v>43915</v>
      </c>
      <c r="H13588" t="s">
        <v>77</v>
      </c>
      <c r="I13588" t="s">
        <v>78</v>
      </c>
      <c r="J13588" s="7">
        <v>45830</v>
      </c>
      <c r="K13588" s="7">
        <v>45748</v>
      </c>
      <c r="L13588" s="7">
        <v>43915</v>
      </c>
      <c r="M13588" t="s">
        <v>77</v>
      </c>
      <c r="N13588" t="s">
        <v>79</v>
      </c>
      <c r="O13588">
        <v>2026</v>
      </c>
      <c r="P13588" s="2">
        <v>2</v>
      </c>
      <c r="Q13588" t="s">
        <v>80</v>
      </c>
      <c r="R13588" s="8">
        <v>46267</v>
      </c>
      <c r="S13588" s="2">
        <v>1</v>
      </c>
      <c r="T13588" s="2" t="s">
        <v>81</v>
      </c>
    </row>
    <row r="13589" spans="1:20" x14ac:dyDescent="0.25">
      <c r="A13589">
        <v>1120155511</v>
      </c>
      <c r="B13589">
        <v>116865012</v>
      </c>
      <c r="C13589" t="s">
        <v>82</v>
      </c>
      <c r="D13589" t="s">
        <v>83</v>
      </c>
      <c r="E13589" t="s">
        <v>76</v>
      </c>
      <c r="F13589" s="7">
        <v>43552</v>
      </c>
      <c r="G13589" s="7">
        <v>43736</v>
      </c>
      <c r="H13589" t="s">
        <v>77</v>
      </c>
      <c r="I13589" t="s">
        <v>78</v>
      </c>
      <c r="J13589" s="7">
        <v>46175</v>
      </c>
      <c r="K13589" s="7">
        <v>45748</v>
      </c>
      <c r="L13589" s="7">
        <v>43736</v>
      </c>
      <c r="M13589" t="s">
        <v>77</v>
      </c>
      <c r="N13589" t="s">
        <v>79</v>
      </c>
      <c r="O13589">
        <v>2026</v>
      </c>
      <c r="P13589" s="2">
        <v>2</v>
      </c>
      <c r="Q13589" t="s">
        <v>80</v>
      </c>
      <c r="R13589" s="8">
        <v>46267</v>
      </c>
      <c r="S13589" s="2">
        <v>1</v>
      </c>
      <c r="T13589" s="2" t="s">
        <v>81</v>
      </c>
    </row>
    <row r="13590" spans="1:20" x14ac:dyDescent="0.25">
      <c r="A13590">
        <v>1120155515</v>
      </c>
      <c r="B13590">
        <v>116870714</v>
      </c>
      <c r="C13590" t="s">
        <v>82</v>
      </c>
      <c r="D13590" t="s">
        <v>88</v>
      </c>
      <c r="E13590" t="s">
        <v>76</v>
      </c>
      <c r="F13590" s="7">
        <v>43554</v>
      </c>
      <c r="G13590" s="7">
        <v>43920</v>
      </c>
      <c r="H13590" t="s">
        <v>77</v>
      </c>
      <c r="I13590" t="s">
        <v>78</v>
      </c>
      <c r="J13590" s="7">
        <v>46186</v>
      </c>
      <c r="K13590" s="7">
        <v>45391</v>
      </c>
      <c r="L13590" s="7">
        <v>43920</v>
      </c>
      <c r="M13590" t="s">
        <v>77</v>
      </c>
      <c r="N13590" t="s">
        <v>79</v>
      </c>
      <c r="O13590">
        <v>2026</v>
      </c>
      <c r="P13590" s="2">
        <v>2</v>
      </c>
      <c r="Q13590" t="s">
        <v>80</v>
      </c>
      <c r="R13590" s="8">
        <v>46267</v>
      </c>
      <c r="S13590" s="2">
        <v>1</v>
      </c>
      <c r="T13590" s="2" t="s">
        <v>81</v>
      </c>
    </row>
    <row r="13591" spans="1:20" x14ac:dyDescent="0.25">
      <c r="A13591">
        <v>1120155554</v>
      </c>
      <c r="B13591">
        <v>116966656</v>
      </c>
      <c r="C13591" t="s">
        <v>82</v>
      </c>
      <c r="D13591" t="s">
        <v>83</v>
      </c>
      <c r="E13591" t="s">
        <v>76</v>
      </c>
      <c r="F13591" s="7">
        <v>43560</v>
      </c>
      <c r="G13591" s="7">
        <v>43740</v>
      </c>
      <c r="H13591" t="s">
        <v>77</v>
      </c>
      <c r="I13591" t="s">
        <v>78</v>
      </c>
      <c r="J13591" s="7">
        <v>45722</v>
      </c>
      <c r="K13591" s="7">
        <v>45748</v>
      </c>
      <c r="L13591" s="7">
        <v>43740</v>
      </c>
      <c r="M13591" t="s">
        <v>77</v>
      </c>
      <c r="N13591" t="s">
        <v>79</v>
      </c>
      <c r="O13591">
        <v>2026</v>
      </c>
      <c r="P13591" s="2">
        <v>2</v>
      </c>
      <c r="Q13591" t="s">
        <v>80</v>
      </c>
      <c r="R13591" s="8">
        <v>46267</v>
      </c>
      <c r="S13591" s="2">
        <v>1</v>
      </c>
      <c r="T13591" s="2" t="s">
        <v>81</v>
      </c>
    </row>
    <row r="13592" spans="1:20" x14ac:dyDescent="0.25">
      <c r="A13592">
        <v>1120155565</v>
      </c>
      <c r="B13592">
        <v>116974402</v>
      </c>
      <c r="C13592" t="s">
        <v>85</v>
      </c>
      <c r="D13592" t="s">
        <v>88</v>
      </c>
      <c r="E13592" t="s">
        <v>76</v>
      </c>
      <c r="F13592" s="7">
        <v>43562</v>
      </c>
      <c r="G13592" s="7">
        <v>43928</v>
      </c>
      <c r="H13592" t="s">
        <v>77</v>
      </c>
      <c r="I13592" t="s">
        <v>78</v>
      </c>
      <c r="J13592" s="7">
        <v>45935</v>
      </c>
      <c r="K13592" s="7">
        <v>45057</v>
      </c>
      <c r="L13592" s="7">
        <v>43928</v>
      </c>
      <c r="M13592" t="s">
        <v>77</v>
      </c>
      <c r="N13592" t="s">
        <v>79</v>
      </c>
      <c r="O13592">
        <v>2026</v>
      </c>
      <c r="P13592" s="2">
        <v>2</v>
      </c>
      <c r="Q13592" t="s">
        <v>80</v>
      </c>
      <c r="R13592" s="8">
        <v>46267</v>
      </c>
      <c r="S13592" s="2">
        <v>1</v>
      </c>
      <c r="T13592" s="2" t="s">
        <v>81</v>
      </c>
    </row>
    <row r="13593" spans="1:20" x14ac:dyDescent="0.25">
      <c r="A13593">
        <v>1120155597</v>
      </c>
      <c r="B13593">
        <v>117017746</v>
      </c>
      <c r="C13593" t="s">
        <v>82</v>
      </c>
      <c r="D13593" t="s">
        <v>88</v>
      </c>
      <c r="E13593" t="s">
        <v>76</v>
      </c>
      <c r="F13593" s="7">
        <v>43567</v>
      </c>
      <c r="G13593" s="7">
        <v>43933</v>
      </c>
      <c r="H13593" t="s">
        <v>77</v>
      </c>
      <c r="I13593" t="s">
        <v>84</v>
      </c>
      <c r="J13593" s="7">
        <v>45633</v>
      </c>
      <c r="K13593" s="7">
        <v>45470</v>
      </c>
      <c r="L13593" s="7">
        <v>43933</v>
      </c>
      <c r="M13593" t="s">
        <v>77</v>
      </c>
      <c r="N13593" t="s">
        <v>79</v>
      </c>
      <c r="O13593">
        <v>2026</v>
      </c>
      <c r="P13593" s="2">
        <v>2</v>
      </c>
      <c r="Q13593" t="s">
        <v>80</v>
      </c>
      <c r="R13593" s="8">
        <v>46267</v>
      </c>
      <c r="S13593" s="2">
        <v>1</v>
      </c>
      <c r="T13593" s="2" t="s">
        <v>81</v>
      </c>
    </row>
    <row r="13594" spans="1:20" x14ac:dyDescent="0.25">
      <c r="A13594">
        <v>1120155775</v>
      </c>
      <c r="B13594">
        <v>117205619</v>
      </c>
      <c r="C13594" t="s">
        <v>82</v>
      </c>
      <c r="D13594" t="s">
        <v>75</v>
      </c>
      <c r="E13594" t="s">
        <v>76</v>
      </c>
      <c r="F13594" s="7">
        <v>43594</v>
      </c>
      <c r="G13594" s="7">
        <v>45421</v>
      </c>
      <c r="H13594" t="s">
        <v>77</v>
      </c>
      <c r="I13594" t="s">
        <v>78</v>
      </c>
      <c r="J13594" s="7">
        <v>45497</v>
      </c>
      <c r="K13594" s="7">
        <v>46120</v>
      </c>
      <c r="L13594" s="7">
        <v>45421</v>
      </c>
      <c r="M13594" t="s">
        <v>77</v>
      </c>
      <c r="N13594" t="s">
        <v>79</v>
      </c>
      <c r="O13594">
        <v>2026</v>
      </c>
      <c r="P13594" s="2">
        <v>2</v>
      </c>
      <c r="Q13594" t="s">
        <v>80</v>
      </c>
      <c r="R13594" s="8">
        <v>46267</v>
      </c>
      <c r="S13594" s="2">
        <v>1</v>
      </c>
      <c r="T13594" s="2" t="s">
        <v>81</v>
      </c>
    </row>
    <row r="13595" spans="1:20" x14ac:dyDescent="0.25">
      <c r="A13595">
        <v>1120155854</v>
      </c>
      <c r="B13595">
        <v>117272956</v>
      </c>
      <c r="C13595" t="s">
        <v>82</v>
      </c>
      <c r="D13595" t="s">
        <v>75</v>
      </c>
      <c r="E13595" t="s">
        <v>76</v>
      </c>
      <c r="F13595" s="7">
        <v>43604</v>
      </c>
      <c r="G13595" s="7">
        <v>43970</v>
      </c>
      <c r="H13595" t="s">
        <v>77</v>
      </c>
      <c r="I13595" t="s">
        <v>78</v>
      </c>
      <c r="J13595" s="7">
        <v>45557</v>
      </c>
      <c r="K13595" s="7">
        <v>44050</v>
      </c>
      <c r="L13595" s="7">
        <v>43970</v>
      </c>
      <c r="M13595" t="s">
        <v>77</v>
      </c>
      <c r="N13595" t="s">
        <v>79</v>
      </c>
      <c r="O13595">
        <v>2026</v>
      </c>
      <c r="P13595" s="2">
        <v>2</v>
      </c>
      <c r="Q13595" t="s">
        <v>80</v>
      </c>
      <c r="R13595" s="8">
        <v>46267</v>
      </c>
      <c r="S13595" s="2">
        <v>1</v>
      </c>
      <c r="T13595" s="2" t="s">
        <v>81</v>
      </c>
    </row>
    <row r="13596" spans="1:20" x14ac:dyDescent="0.25">
      <c r="A13596">
        <v>1120155984</v>
      </c>
      <c r="B13596">
        <v>117547137</v>
      </c>
      <c r="C13596" t="s">
        <v>91</v>
      </c>
      <c r="D13596" t="s">
        <v>75</v>
      </c>
      <c r="E13596" t="s">
        <v>76</v>
      </c>
      <c r="F13596" s="7">
        <v>43647</v>
      </c>
      <c r="G13596" s="7">
        <v>44013</v>
      </c>
      <c r="H13596" t="s">
        <v>77</v>
      </c>
      <c r="I13596" t="s">
        <v>78</v>
      </c>
      <c r="J13596" s="7">
        <v>45540</v>
      </c>
      <c r="K13596" s="7">
        <v>45057</v>
      </c>
      <c r="L13596" s="7">
        <v>44013</v>
      </c>
      <c r="M13596" t="s">
        <v>77</v>
      </c>
      <c r="N13596" t="s">
        <v>79</v>
      </c>
      <c r="O13596">
        <v>2026</v>
      </c>
      <c r="P13596" s="2">
        <v>2</v>
      </c>
      <c r="Q13596" t="s">
        <v>80</v>
      </c>
      <c r="R13596" s="8">
        <v>46267</v>
      </c>
      <c r="S13596" s="2">
        <v>1</v>
      </c>
      <c r="T13596" s="2" t="s">
        <v>81</v>
      </c>
    </row>
    <row r="13597" spans="1:20" x14ac:dyDescent="0.25">
      <c r="A13597">
        <v>1120156123</v>
      </c>
      <c r="B13597">
        <v>117841761</v>
      </c>
      <c r="C13597" t="s">
        <v>82</v>
      </c>
      <c r="D13597" t="s">
        <v>75</v>
      </c>
      <c r="E13597" t="s">
        <v>76</v>
      </c>
      <c r="F13597" s="7">
        <v>43712</v>
      </c>
      <c r="G13597" s="7">
        <v>45539</v>
      </c>
      <c r="H13597" t="s">
        <v>77</v>
      </c>
      <c r="I13597" t="s">
        <v>78</v>
      </c>
      <c r="J13597" s="7">
        <v>45570</v>
      </c>
      <c r="K13597" s="7">
        <v>46115</v>
      </c>
      <c r="L13597" s="7">
        <v>45539</v>
      </c>
      <c r="M13597" t="s">
        <v>77</v>
      </c>
      <c r="N13597" t="s">
        <v>79</v>
      </c>
      <c r="O13597">
        <v>2026</v>
      </c>
      <c r="P13597" s="2">
        <v>2</v>
      </c>
      <c r="Q13597" t="s">
        <v>80</v>
      </c>
      <c r="R13597" s="8">
        <v>46267</v>
      </c>
      <c r="S13597" s="2">
        <v>1</v>
      </c>
      <c r="T13597" s="2" t="s">
        <v>81</v>
      </c>
    </row>
    <row r="13598" spans="1:20" x14ac:dyDescent="0.25">
      <c r="A13598">
        <v>1120156312</v>
      </c>
      <c r="B13598">
        <v>118458288</v>
      </c>
      <c r="C13598" t="s">
        <v>74</v>
      </c>
      <c r="D13598" t="s">
        <v>83</v>
      </c>
      <c r="E13598" t="s">
        <v>76</v>
      </c>
      <c r="F13598" s="7">
        <v>43854</v>
      </c>
      <c r="G13598" s="7">
        <v>44036</v>
      </c>
      <c r="H13598" t="s">
        <v>77</v>
      </c>
      <c r="I13598" t="s">
        <v>78</v>
      </c>
      <c r="J13598" s="7">
        <v>44766</v>
      </c>
      <c r="K13598" s="7">
        <v>45748</v>
      </c>
      <c r="L13598" s="7">
        <v>44036</v>
      </c>
      <c r="M13598" t="s">
        <v>77</v>
      </c>
      <c r="N13598" t="s">
        <v>92</v>
      </c>
      <c r="O13598">
        <v>2026</v>
      </c>
      <c r="P13598" s="2">
        <v>2</v>
      </c>
      <c r="Q13598" t="s">
        <v>80</v>
      </c>
      <c r="R13598" s="8">
        <v>46267</v>
      </c>
      <c r="S13598" s="2">
        <v>1</v>
      </c>
      <c r="T13598" s="2" t="s">
        <v>81</v>
      </c>
    </row>
    <row r="13599" spans="1:20" x14ac:dyDescent="0.25">
      <c r="A13599">
        <v>1120156498</v>
      </c>
      <c r="B13599">
        <v>119144048</v>
      </c>
      <c r="C13599" t="s">
        <v>85</v>
      </c>
      <c r="D13599" t="s">
        <v>75</v>
      </c>
      <c r="E13599" t="s">
        <v>76</v>
      </c>
      <c r="F13599" s="7">
        <v>43992</v>
      </c>
      <c r="G13599" s="7">
        <v>44357</v>
      </c>
      <c r="H13599" t="s">
        <v>77</v>
      </c>
      <c r="I13599" t="s">
        <v>78</v>
      </c>
      <c r="J13599" s="7">
        <v>45565</v>
      </c>
      <c r="K13599" s="7">
        <v>44165</v>
      </c>
      <c r="L13599" s="7">
        <v>44357</v>
      </c>
      <c r="M13599" t="s">
        <v>77</v>
      </c>
      <c r="N13599" t="s">
        <v>79</v>
      </c>
      <c r="O13599">
        <v>2026</v>
      </c>
      <c r="P13599" s="2">
        <v>2</v>
      </c>
      <c r="Q13599" t="s">
        <v>80</v>
      </c>
      <c r="R13599" s="8">
        <v>46267</v>
      </c>
      <c r="S13599" s="2">
        <v>1</v>
      </c>
      <c r="T13599" s="2" t="s">
        <v>81</v>
      </c>
    </row>
    <row r="13600" spans="1:20" x14ac:dyDescent="0.25">
      <c r="A13600">
        <v>1120156859</v>
      </c>
      <c r="B13600">
        <v>119519957</v>
      </c>
      <c r="C13600" t="s">
        <v>82</v>
      </c>
      <c r="D13600" t="s">
        <v>88</v>
      </c>
      <c r="E13600" t="s">
        <v>76</v>
      </c>
      <c r="F13600" s="7">
        <v>44040</v>
      </c>
      <c r="G13600" s="7">
        <v>45866</v>
      </c>
      <c r="H13600" t="s">
        <v>77</v>
      </c>
      <c r="I13600" t="s">
        <v>78</v>
      </c>
      <c r="J13600" s="7">
        <v>46148</v>
      </c>
      <c r="K13600" s="7">
        <v>46056</v>
      </c>
      <c r="L13600" s="7">
        <v>45866</v>
      </c>
      <c r="M13600" t="s">
        <v>77</v>
      </c>
      <c r="N13600" t="s">
        <v>79</v>
      </c>
      <c r="O13600">
        <v>2026</v>
      </c>
      <c r="P13600" s="2">
        <v>2</v>
      </c>
      <c r="Q13600" t="s">
        <v>80</v>
      </c>
      <c r="R13600" s="8">
        <v>46267</v>
      </c>
      <c r="S13600" s="2">
        <v>1</v>
      </c>
      <c r="T13600" s="2" t="s">
        <v>81</v>
      </c>
    </row>
    <row r="13601" spans="1:20" x14ac:dyDescent="0.25">
      <c r="A13601">
        <v>1120156984</v>
      </c>
      <c r="B13601">
        <v>119592269</v>
      </c>
      <c r="C13601" t="s">
        <v>90</v>
      </c>
      <c r="D13601" t="s">
        <v>83</v>
      </c>
      <c r="E13601" t="s">
        <v>76</v>
      </c>
      <c r="F13601" s="7">
        <v>44053</v>
      </c>
      <c r="G13601" s="7">
        <v>44237</v>
      </c>
      <c r="H13601" t="s">
        <v>77</v>
      </c>
      <c r="I13601" t="s">
        <v>78</v>
      </c>
      <c r="J13601" s="7">
        <v>45953</v>
      </c>
      <c r="K13601" s="7">
        <v>45778</v>
      </c>
      <c r="L13601" s="7">
        <v>44237</v>
      </c>
      <c r="M13601" t="s">
        <v>77</v>
      </c>
      <c r="N13601" t="s">
        <v>79</v>
      </c>
      <c r="O13601">
        <v>2026</v>
      </c>
      <c r="P13601" s="2">
        <v>2</v>
      </c>
      <c r="Q13601" t="s">
        <v>80</v>
      </c>
      <c r="R13601" s="8">
        <v>46267</v>
      </c>
      <c r="S13601" s="2">
        <v>1</v>
      </c>
      <c r="T13601" s="2" t="s">
        <v>81</v>
      </c>
    </row>
    <row r="13602" spans="1:20" x14ac:dyDescent="0.25">
      <c r="A13602">
        <v>1120157002</v>
      </c>
      <c r="B13602">
        <v>119600907</v>
      </c>
      <c r="C13602" t="s">
        <v>74</v>
      </c>
      <c r="D13602" t="s">
        <v>75</v>
      </c>
      <c r="E13602" t="s">
        <v>76</v>
      </c>
      <c r="F13602" s="7">
        <v>44054</v>
      </c>
      <c r="G13602" s="7">
        <v>44419</v>
      </c>
      <c r="H13602" t="s">
        <v>86</v>
      </c>
      <c r="I13602" t="s">
        <v>87</v>
      </c>
      <c r="J13602" s="7">
        <v>45679</v>
      </c>
      <c r="K13602" s="7">
        <v>44174</v>
      </c>
      <c r="L13602" s="7">
        <v>44419</v>
      </c>
      <c r="M13602" t="s">
        <v>86</v>
      </c>
      <c r="N13602" t="s">
        <v>79</v>
      </c>
      <c r="O13602">
        <v>2026</v>
      </c>
      <c r="P13602" s="2">
        <v>2</v>
      </c>
      <c r="Q13602" t="s">
        <v>80</v>
      </c>
      <c r="R13602" s="8">
        <v>46267</v>
      </c>
      <c r="S13602" s="2">
        <v>1</v>
      </c>
      <c r="T13602" s="2" t="s">
        <v>81</v>
      </c>
    </row>
    <row r="13603" spans="1:20" x14ac:dyDescent="0.25">
      <c r="A13603">
        <v>1120157266</v>
      </c>
      <c r="B13603">
        <v>119701161</v>
      </c>
      <c r="C13603" t="s">
        <v>82</v>
      </c>
      <c r="D13603" t="s">
        <v>83</v>
      </c>
      <c r="E13603" t="s">
        <v>76</v>
      </c>
      <c r="F13603" s="7">
        <v>44075</v>
      </c>
      <c r="G13603" s="7">
        <v>44256</v>
      </c>
      <c r="H13603" t="s">
        <v>77</v>
      </c>
      <c r="I13603" t="s">
        <v>78</v>
      </c>
      <c r="J13603" s="7">
        <v>45836</v>
      </c>
      <c r="K13603" s="7">
        <v>45836</v>
      </c>
      <c r="L13603" s="7">
        <v>44256</v>
      </c>
      <c r="M13603" t="s">
        <v>77</v>
      </c>
      <c r="N13603" t="s">
        <v>92</v>
      </c>
      <c r="O13603">
        <v>2026</v>
      </c>
      <c r="P13603" s="2">
        <v>2</v>
      </c>
      <c r="Q13603" t="s">
        <v>80</v>
      </c>
      <c r="R13603" s="8">
        <v>46267</v>
      </c>
      <c r="S13603" s="2">
        <v>1</v>
      </c>
      <c r="T13603" s="2" t="s">
        <v>81</v>
      </c>
    </row>
    <row r="13604" spans="1:20" x14ac:dyDescent="0.25">
      <c r="A13604">
        <v>1120157334</v>
      </c>
      <c r="B13604">
        <v>119756101</v>
      </c>
      <c r="C13604" t="s">
        <v>98</v>
      </c>
      <c r="D13604" t="s">
        <v>75</v>
      </c>
      <c r="E13604" t="s">
        <v>76</v>
      </c>
      <c r="F13604" s="7">
        <v>44086</v>
      </c>
      <c r="G13604" s="7">
        <v>45912</v>
      </c>
      <c r="H13604" t="s">
        <v>77</v>
      </c>
      <c r="I13604" t="s">
        <v>78</v>
      </c>
      <c r="J13604" s="7">
        <v>45734</v>
      </c>
      <c r="K13604" s="7">
        <v>46122</v>
      </c>
      <c r="L13604" s="7">
        <v>45912</v>
      </c>
      <c r="M13604" t="s">
        <v>77</v>
      </c>
      <c r="N13604" t="s">
        <v>79</v>
      </c>
      <c r="O13604">
        <v>2026</v>
      </c>
      <c r="P13604" s="2">
        <v>2</v>
      </c>
      <c r="Q13604" t="s">
        <v>80</v>
      </c>
      <c r="R13604" s="8">
        <v>46267</v>
      </c>
      <c r="S13604" s="2">
        <v>1</v>
      </c>
      <c r="T13604" s="2" t="s">
        <v>81</v>
      </c>
    </row>
    <row r="13605" spans="1:20" x14ac:dyDescent="0.25">
      <c r="A13605">
        <v>1120157528</v>
      </c>
      <c r="B13605">
        <v>119865854</v>
      </c>
      <c r="C13605" t="s">
        <v>97</v>
      </c>
      <c r="D13605" t="s">
        <v>75</v>
      </c>
      <c r="E13605" t="s">
        <v>76</v>
      </c>
      <c r="F13605" s="7">
        <v>44111</v>
      </c>
      <c r="G13605" s="7">
        <v>45937</v>
      </c>
      <c r="H13605" t="s">
        <v>77</v>
      </c>
      <c r="I13605" t="s">
        <v>78</v>
      </c>
      <c r="J13605" s="7">
        <v>45919</v>
      </c>
      <c r="K13605" s="7">
        <v>44119</v>
      </c>
      <c r="L13605" s="7">
        <v>45937</v>
      </c>
      <c r="M13605" t="s">
        <v>77</v>
      </c>
      <c r="N13605" t="s">
        <v>79</v>
      </c>
      <c r="O13605">
        <v>2026</v>
      </c>
      <c r="P13605" s="2">
        <v>2</v>
      </c>
      <c r="Q13605" t="s">
        <v>80</v>
      </c>
      <c r="R13605" s="8">
        <v>46267</v>
      </c>
      <c r="S13605" s="2">
        <v>1</v>
      </c>
      <c r="T13605" s="2" t="s">
        <v>81</v>
      </c>
    </row>
    <row r="13606" spans="1:20" x14ac:dyDescent="0.25">
      <c r="A13606">
        <v>1120157679</v>
      </c>
      <c r="B13606">
        <v>119967467</v>
      </c>
      <c r="C13606" t="s">
        <v>74</v>
      </c>
      <c r="D13606" t="s">
        <v>75</v>
      </c>
      <c r="E13606" t="s">
        <v>76</v>
      </c>
      <c r="F13606" s="7">
        <v>44135</v>
      </c>
      <c r="G13606" s="7">
        <v>44500</v>
      </c>
      <c r="H13606" t="s">
        <v>86</v>
      </c>
      <c r="I13606" t="s">
        <v>87</v>
      </c>
      <c r="J13606" s="7">
        <v>46120</v>
      </c>
      <c r="K13606" s="7">
        <v>46122</v>
      </c>
      <c r="L13606" s="7">
        <v>44500</v>
      </c>
      <c r="M13606" t="s">
        <v>86</v>
      </c>
      <c r="N13606" t="s">
        <v>92</v>
      </c>
      <c r="O13606">
        <v>2026</v>
      </c>
      <c r="P13606" s="2">
        <v>2</v>
      </c>
      <c r="Q13606" t="s">
        <v>80</v>
      </c>
      <c r="R13606" s="8">
        <v>46267</v>
      </c>
      <c r="S13606" s="2">
        <v>1</v>
      </c>
      <c r="T13606" s="2" t="s">
        <v>81</v>
      </c>
    </row>
    <row r="13607" spans="1:20" x14ac:dyDescent="0.25">
      <c r="A13607">
        <v>1120157704</v>
      </c>
      <c r="B13607">
        <v>119976589</v>
      </c>
      <c r="C13607" t="s">
        <v>96</v>
      </c>
      <c r="D13607" t="s">
        <v>75</v>
      </c>
      <c r="E13607" t="s">
        <v>76</v>
      </c>
      <c r="F13607" s="7">
        <v>44138</v>
      </c>
      <c r="G13607" s="7">
        <v>44503</v>
      </c>
      <c r="H13607" t="s">
        <v>86</v>
      </c>
      <c r="I13607" t="s">
        <v>87</v>
      </c>
      <c r="J13607" s="7">
        <v>45875</v>
      </c>
      <c r="K13607" s="7">
        <v>46107</v>
      </c>
      <c r="L13607" s="7">
        <v>44503</v>
      </c>
      <c r="M13607" t="s">
        <v>86</v>
      </c>
      <c r="N13607" t="s">
        <v>79</v>
      </c>
      <c r="O13607">
        <v>2026</v>
      </c>
      <c r="P13607" s="2">
        <v>2</v>
      </c>
      <c r="Q13607" t="s">
        <v>80</v>
      </c>
      <c r="R13607" s="8">
        <v>46267</v>
      </c>
      <c r="S13607" s="2">
        <v>1</v>
      </c>
      <c r="T13607" s="2" t="s">
        <v>81</v>
      </c>
    </row>
    <row r="13608" spans="1:20" x14ac:dyDescent="0.25">
      <c r="A13608">
        <v>1120157872</v>
      </c>
      <c r="B13608">
        <v>120081387</v>
      </c>
      <c r="C13608" t="s">
        <v>85</v>
      </c>
      <c r="D13608" t="s">
        <v>75</v>
      </c>
      <c r="E13608" t="s">
        <v>76</v>
      </c>
      <c r="F13608" s="7">
        <v>44155</v>
      </c>
      <c r="G13608" s="7">
        <v>44520</v>
      </c>
      <c r="H13608" t="s">
        <v>86</v>
      </c>
      <c r="I13608" t="s">
        <v>87</v>
      </c>
      <c r="J13608" s="7">
        <v>45976</v>
      </c>
      <c r="K13608" s="7">
        <v>45994</v>
      </c>
      <c r="L13608" s="7">
        <v>44520</v>
      </c>
      <c r="M13608" t="s">
        <v>86</v>
      </c>
      <c r="N13608" t="s">
        <v>79</v>
      </c>
      <c r="O13608">
        <v>2026</v>
      </c>
      <c r="P13608" s="2">
        <v>2</v>
      </c>
      <c r="Q13608" t="s">
        <v>80</v>
      </c>
      <c r="R13608" s="8">
        <v>46267</v>
      </c>
      <c r="S13608" s="2">
        <v>1</v>
      </c>
      <c r="T13608" s="2" t="s">
        <v>81</v>
      </c>
    </row>
    <row r="13609" spans="1:20" x14ac:dyDescent="0.25">
      <c r="A13609">
        <v>1120158355</v>
      </c>
      <c r="B13609">
        <v>121420531</v>
      </c>
      <c r="C13609" t="s">
        <v>93</v>
      </c>
      <c r="D13609" t="s">
        <v>88</v>
      </c>
      <c r="E13609" t="s">
        <v>76</v>
      </c>
      <c r="F13609" s="7">
        <v>44343</v>
      </c>
      <c r="G13609" s="7">
        <v>46169</v>
      </c>
      <c r="H13609" t="s">
        <v>77</v>
      </c>
      <c r="I13609" t="s">
        <v>78</v>
      </c>
      <c r="J13609" s="7">
        <v>46203</v>
      </c>
      <c r="K13609" s="7">
        <v>44348</v>
      </c>
      <c r="L13609" s="7">
        <v>46169</v>
      </c>
      <c r="M13609" t="s">
        <v>77</v>
      </c>
      <c r="N13609" t="s">
        <v>79</v>
      </c>
      <c r="O13609">
        <v>2026</v>
      </c>
      <c r="P13609" s="2">
        <v>2</v>
      </c>
      <c r="Q13609" t="s">
        <v>80</v>
      </c>
      <c r="R13609" s="8">
        <v>46267</v>
      </c>
      <c r="S13609" s="2">
        <v>1</v>
      </c>
      <c r="T13609" s="2" t="s">
        <v>81</v>
      </c>
    </row>
    <row r="13610" spans="1:20" x14ac:dyDescent="0.25">
      <c r="A13610">
        <v>1120158356</v>
      </c>
      <c r="B13610">
        <v>121420531</v>
      </c>
      <c r="C13610" t="s">
        <v>93</v>
      </c>
      <c r="D13610" t="s">
        <v>88</v>
      </c>
      <c r="E13610" t="s">
        <v>76</v>
      </c>
      <c r="F13610" s="7">
        <v>44343</v>
      </c>
      <c r="G13610" s="7">
        <v>46169</v>
      </c>
      <c r="H13610" t="s">
        <v>77</v>
      </c>
      <c r="I13610" t="s">
        <v>78</v>
      </c>
      <c r="J13610" s="7">
        <v>46203</v>
      </c>
      <c r="K13610" s="7">
        <v>45929</v>
      </c>
      <c r="L13610" s="7">
        <v>46169</v>
      </c>
      <c r="M13610" t="s">
        <v>77</v>
      </c>
      <c r="N13610" t="s">
        <v>79</v>
      </c>
      <c r="O13610">
        <v>2026</v>
      </c>
      <c r="P13610" s="2">
        <v>2</v>
      </c>
      <c r="Q13610" t="s">
        <v>80</v>
      </c>
      <c r="R13610" s="8">
        <v>46267</v>
      </c>
      <c r="S13610" s="2">
        <v>1</v>
      </c>
      <c r="T13610" s="2" t="s">
        <v>81</v>
      </c>
    </row>
    <row r="13611" spans="1:20" x14ac:dyDescent="0.25">
      <c r="A13611">
        <v>1120158599</v>
      </c>
      <c r="B13611">
        <v>121646428</v>
      </c>
      <c r="C13611" t="s">
        <v>82</v>
      </c>
      <c r="D13611" t="s">
        <v>83</v>
      </c>
      <c r="E13611" t="s">
        <v>76</v>
      </c>
      <c r="F13611" s="7">
        <v>44378</v>
      </c>
      <c r="G13611" s="7">
        <v>44562</v>
      </c>
      <c r="H13611" t="s">
        <v>77</v>
      </c>
      <c r="I13611" t="s">
        <v>78</v>
      </c>
      <c r="J13611" s="7">
        <v>46088</v>
      </c>
      <c r="K13611" s="7">
        <v>45440</v>
      </c>
      <c r="L13611" s="7">
        <v>44562</v>
      </c>
      <c r="M13611" t="s">
        <v>77</v>
      </c>
      <c r="N13611" t="s">
        <v>79</v>
      </c>
      <c r="O13611">
        <v>2026</v>
      </c>
      <c r="P13611" s="2">
        <v>2</v>
      </c>
      <c r="Q13611" t="s">
        <v>80</v>
      </c>
      <c r="R13611" s="8">
        <v>46267</v>
      </c>
      <c r="S13611" s="2">
        <v>1</v>
      </c>
      <c r="T13611" s="2" t="s">
        <v>81</v>
      </c>
    </row>
    <row r="13612" spans="1:20" x14ac:dyDescent="0.25">
      <c r="A13612">
        <v>1120159055</v>
      </c>
      <c r="B13612">
        <v>121866303</v>
      </c>
      <c r="C13612" t="s">
        <v>97</v>
      </c>
      <c r="D13612" t="s">
        <v>75</v>
      </c>
      <c r="E13612" t="s">
        <v>76</v>
      </c>
      <c r="F13612" s="7">
        <v>44417</v>
      </c>
      <c r="G13612" s="7">
        <v>46243</v>
      </c>
      <c r="H13612" t="s">
        <v>77</v>
      </c>
      <c r="I13612" t="s">
        <v>78</v>
      </c>
      <c r="J13612" s="7">
        <v>46087</v>
      </c>
      <c r="K13612" s="7">
        <v>46036</v>
      </c>
      <c r="L13612" s="7">
        <v>46243</v>
      </c>
      <c r="M13612" t="s">
        <v>77</v>
      </c>
      <c r="N13612" t="s">
        <v>79</v>
      </c>
      <c r="O13612">
        <v>2026</v>
      </c>
      <c r="P13612" s="2">
        <v>2</v>
      </c>
      <c r="Q13612" t="s">
        <v>80</v>
      </c>
      <c r="R13612" s="8">
        <v>46267</v>
      </c>
      <c r="S13612" s="2">
        <v>1</v>
      </c>
      <c r="T13612" s="2" t="s">
        <v>81</v>
      </c>
    </row>
    <row r="13613" spans="1:20" x14ac:dyDescent="0.25">
      <c r="A13613">
        <v>1120159373</v>
      </c>
      <c r="B13613">
        <v>121992190</v>
      </c>
      <c r="C13613" t="s">
        <v>93</v>
      </c>
      <c r="D13613" t="s">
        <v>83</v>
      </c>
      <c r="E13613" t="s">
        <v>76</v>
      </c>
      <c r="F13613" s="7">
        <v>44139</v>
      </c>
      <c r="G13613" s="7">
        <v>44449</v>
      </c>
      <c r="H13613" t="s">
        <v>77</v>
      </c>
      <c r="I13613" t="s">
        <v>84</v>
      </c>
      <c r="J13613" s="7">
        <v>45496</v>
      </c>
      <c r="K13613" s="7">
        <v>45688</v>
      </c>
      <c r="L13613" s="7">
        <v>44449</v>
      </c>
      <c r="M13613" t="s">
        <v>77</v>
      </c>
      <c r="N13613" t="s">
        <v>79</v>
      </c>
      <c r="O13613">
        <v>2026</v>
      </c>
      <c r="P13613" s="2">
        <v>2</v>
      </c>
      <c r="Q13613" t="s">
        <v>80</v>
      </c>
      <c r="R13613" s="8">
        <v>46267</v>
      </c>
      <c r="S13613" s="2">
        <v>1</v>
      </c>
      <c r="T13613" s="2" t="s">
        <v>81</v>
      </c>
    </row>
    <row r="13614" spans="1:20" x14ac:dyDescent="0.25">
      <c r="A13614">
        <v>1120159918</v>
      </c>
      <c r="B13614">
        <v>122217067</v>
      </c>
      <c r="C13614" t="s">
        <v>74</v>
      </c>
      <c r="D13614" t="s">
        <v>75</v>
      </c>
      <c r="E13614" t="s">
        <v>76</v>
      </c>
      <c r="F13614" s="7">
        <v>44485</v>
      </c>
      <c r="G13614" s="7">
        <v>44850</v>
      </c>
      <c r="H13614" t="s">
        <v>77</v>
      </c>
      <c r="I13614" t="s">
        <v>78</v>
      </c>
      <c r="J13614" s="7">
        <v>44544</v>
      </c>
      <c r="K13614" s="7">
        <v>44544</v>
      </c>
      <c r="L13614" s="7">
        <v>44850</v>
      </c>
      <c r="M13614" t="s">
        <v>77</v>
      </c>
      <c r="N13614" t="s">
        <v>92</v>
      </c>
      <c r="O13614">
        <v>2026</v>
      </c>
      <c r="P13614" s="2">
        <v>2</v>
      </c>
      <c r="Q13614" t="s">
        <v>80</v>
      </c>
      <c r="R13614" s="8">
        <v>46267</v>
      </c>
      <c r="S13614" s="2">
        <v>1</v>
      </c>
      <c r="T13614" s="2" t="s">
        <v>81</v>
      </c>
    </row>
    <row r="13615" spans="1:20" x14ac:dyDescent="0.25">
      <c r="A13615">
        <v>1120160212</v>
      </c>
      <c r="B13615">
        <v>122358857</v>
      </c>
      <c r="C13615" t="s">
        <v>93</v>
      </c>
      <c r="D13615" t="s">
        <v>75</v>
      </c>
      <c r="E13615" t="s">
        <v>76</v>
      </c>
      <c r="F13615" s="7">
        <v>44510</v>
      </c>
      <c r="G13615" s="7">
        <v>46336</v>
      </c>
      <c r="H13615" t="s">
        <v>77</v>
      </c>
      <c r="I13615" t="s">
        <v>78</v>
      </c>
      <c r="J13615" s="7">
        <v>46151</v>
      </c>
      <c r="K13615" s="7">
        <v>44510</v>
      </c>
      <c r="L13615" s="7">
        <v>46336</v>
      </c>
      <c r="M13615" t="s">
        <v>77</v>
      </c>
      <c r="N13615" t="s">
        <v>79</v>
      </c>
      <c r="O13615">
        <v>2026</v>
      </c>
      <c r="P13615" s="2">
        <v>2</v>
      </c>
      <c r="Q13615" t="s">
        <v>80</v>
      </c>
      <c r="R13615" s="8">
        <v>46267</v>
      </c>
      <c r="S13615" s="2">
        <v>1</v>
      </c>
      <c r="T13615" s="2" t="s">
        <v>81</v>
      </c>
    </row>
    <row r="13616" spans="1:20" x14ac:dyDescent="0.25">
      <c r="A13616">
        <v>1120161141</v>
      </c>
      <c r="B13616">
        <v>123485351</v>
      </c>
      <c r="C13616" t="s">
        <v>99</v>
      </c>
      <c r="D13616" t="s">
        <v>83</v>
      </c>
      <c r="E13616" t="s">
        <v>76</v>
      </c>
      <c r="F13616" s="7">
        <v>44684</v>
      </c>
      <c r="G13616" s="7">
        <v>44868</v>
      </c>
      <c r="H13616" t="s">
        <v>77</v>
      </c>
      <c r="I13616" t="s">
        <v>89</v>
      </c>
      <c r="J13616" s="7">
        <v>46163</v>
      </c>
      <c r="K13616" s="7">
        <v>45752</v>
      </c>
      <c r="L13616" s="7">
        <v>44868</v>
      </c>
      <c r="M13616" t="s">
        <v>77</v>
      </c>
      <c r="N13616" t="s">
        <v>79</v>
      </c>
      <c r="O13616">
        <v>2026</v>
      </c>
      <c r="P13616" s="2">
        <v>2</v>
      </c>
      <c r="Q13616" t="s">
        <v>80</v>
      </c>
      <c r="R13616" s="8">
        <v>46267</v>
      </c>
      <c r="S13616" s="2">
        <v>1</v>
      </c>
      <c r="T13616" s="2" t="s">
        <v>81</v>
      </c>
    </row>
    <row r="13617" spans="1:20" x14ac:dyDescent="0.25">
      <c r="A13617">
        <v>1120161385</v>
      </c>
      <c r="B13617">
        <v>123634239</v>
      </c>
      <c r="C13617" t="s">
        <v>82</v>
      </c>
      <c r="D13617" t="s">
        <v>88</v>
      </c>
      <c r="E13617" t="s">
        <v>76</v>
      </c>
      <c r="F13617" s="7">
        <v>44700</v>
      </c>
      <c r="G13617" s="7">
        <v>45065</v>
      </c>
      <c r="H13617" t="s">
        <v>77</v>
      </c>
      <c r="I13617" t="s">
        <v>78</v>
      </c>
      <c r="J13617" s="7">
        <v>45633</v>
      </c>
      <c r="K13617" s="7">
        <v>45957</v>
      </c>
      <c r="L13617" s="7">
        <v>45065</v>
      </c>
      <c r="M13617" t="s">
        <v>77</v>
      </c>
      <c r="N13617" t="s">
        <v>79</v>
      </c>
      <c r="O13617">
        <v>2026</v>
      </c>
      <c r="P13617" s="2">
        <v>2</v>
      </c>
      <c r="Q13617" t="s">
        <v>80</v>
      </c>
      <c r="R13617" s="8">
        <v>46267</v>
      </c>
      <c r="S13617" s="2">
        <v>1</v>
      </c>
      <c r="T13617" s="2" t="s">
        <v>81</v>
      </c>
    </row>
    <row r="13618" spans="1:20" x14ac:dyDescent="0.25">
      <c r="A13618">
        <v>1120161550</v>
      </c>
      <c r="B13618">
        <v>123720133</v>
      </c>
      <c r="C13618" t="s">
        <v>74</v>
      </c>
      <c r="D13618" t="s">
        <v>83</v>
      </c>
      <c r="E13618" t="s">
        <v>76</v>
      </c>
      <c r="F13618" s="7">
        <v>44712</v>
      </c>
      <c r="G13618" s="7">
        <v>46538</v>
      </c>
      <c r="H13618" t="s">
        <v>77</v>
      </c>
      <c r="I13618" t="s">
        <v>84</v>
      </c>
      <c r="J13618" s="7">
        <v>45894</v>
      </c>
      <c r="K13618" s="7">
        <v>44723</v>
      </c>
      <c r="L13618" s="7">
        <v>46538</v>
      </c>
      <c r="M13618" t="s">
        <v>77</v>
      </c>
      <c r="N13618" t="s">
        <v>79</v>
      </c>
      <c r="O13618">
        <v>2026</v>
      </c>
      <c r="P13618" s="2">
        <v>2</v>
      </c>
      <c r="Q13618" t="s">
        <v>80</v>
      </c>
      <c r="R13618" s="8">
        <v>46267</v>
      </c>
      <c r="S13618" s="2">
        <v>1</v>
      </c>
      <c r="T13618" s="2" t="s">
        <v>81</v>
      </c>
    </row>
    <row r="13619" spans="1:20" x14ac:dyDescent="0.25">
      <c r="A13619">
        <v>1120162233</v>
      </c>
      <c r="B13619">
        <v>124048852</v>
      </c>
      <c r="C13619" t="s">
        <v>82</v>
      </c>
      <c r="D13619" t="s">
        <v>83</v>
      </c>
      <c r="E13619" t="s">
        <v>76</v>
      </c>
      <c r="F13619" s="7">
        <v>44752</v>
      </c>
      <c r="G13619" s="7">
        <v>44936</v>
      </c>
      <c r="H13619" t="s">
        <v>77</v>
      </c>
      <c r="I13619" t="s">
        <v>78</v>
      </c>
      <c r="J13619" s="7">
        <v>45469</v>
      </c>
      <c r="K13619" s="7">
        <v>45483</v>
      </c>
      <c r="L13619" s="7">
        <v>44936</v>
      </c>
      <c r="M13619" t="s">
        <v>77</v>
      </c>
      <c r="N13619" t="s">
        <v>79</v>
      </c>
      <c r="O13619">
        <v>2026</v>
      </c>
      <c r="P13619" s="2">
        <v>2</v>
      </c>
      <c r="Q13619" t="s">
        <v>80</v>
      </c>
      <c r="R13619" s="8">
        <v>46267</v>
      </c>
      <c r="S13619" s="2">
        <v>1</v>
      </c>
      <c r="T13619" s="2" t="s">
        <v>81</v>
      </c>
    </row>
    <row r="13620" spans="1:20" x14ac:dyDescent="0.25">
      <c r="A13620">
        <v>1120162336</v>
      </c>
      <c r="B13620">
        <v>124096753</v>
      </c>
      <c r="C13620" t="s">
        <v>82</v>
      </c>
      <c r="D13620" t="s">
        <v>88</v>
      </c>
      <c r="E13620" t="s">
        <v>76</v>
      </c>
      <c r="F13620" s="7">
        <v>44758</v>
      </c>
      <c r="G13620" s="7">
        <v>45123</v>
      </c>
      <c r="H13620" t="s">
        <v>77</v>
      </c>
      <c r="I13620" t="s">
        <v>84</v>
      </c>
      <c r="J13620" s="7">
        <v>45745</v>
      </c>
      <c r="K13620" s="7">
        <v>46190</v>
      </c>
      <c r="L13620" s="7">
        <v>45123</v>
      </c>
      <c r="M13620" t="s">
        <v>77</v>
      </c>
      <c r="N13620" t="s">
        <v>79</v>
      </c>
      <c r="O13620">
        <v>2026</v>
      </c>
      <c r="P13620" s="2">
        <v>2</v>
      </c>
      <c r="Q13620" t="s">
        <v>80</v>
      </c>
      <c r="R13620" s="8">
        <v>46267</v>
      </c>
      <c r="S13620" s="2">
        <v>1</v>
      </c>
      <c r="T13620" s="2" t="s">
        <v>81</v>
      </c>
    </row>
    <row r="13621" spans="1:20" x14ac:dyDescent="0.25">
      <c r="A13621">
        <v>1120162417</v>
      </c>
      <c r="B13621">
        <v>124126088</v>
      </c>
      <c r="C13621" t="s">
        <v>91</v>
      </c>
      <c r="D13621" t="s">
        <v>88</v>
      </c>
      <c r="E13621" t="s">
        <v>76</v>
      </c>
      <c r="F13621" s="7">
        <v>44762</v>
      </c>
      <c r="G13621" s="7">
        <v>45127</v>
      </c>
      <c r="H13621" t="s">
        <v>77</v>
      </c>
      <c r="I13621" t="s">
        <v>84</v>
      </c>
      <c r="J13621" s="7">
        <v>45714</v>
      </c>
      <c r="K13621" s="7">
        <v>45689</v>
      </c>
      <c r="L13621" s="7">
        <v>45127</v>
      </c>
      <c r="M13621" t="s">
        <v>77</v>
      </c>
      <c r="N13621" t="s">
        <v>79</v>
      </c>
      <c r="O13621">
        <v>2026</v>
      </c>
      <c r="P13621" s="2">
        <v>2</v>
      </c>
      <c r="Q13621" t="s">
        <v>80</v>
      </c>
      <c r="R13621" s="8">
        <v>46267</v>
      </c>
      <c r="S13621" s="2">
        <v>1</v>
      </c>
      <c r="T13621" s="2" t="s">
        <v>81</v>
      </c>
    </row>
    <row r="13622" spans="1:20" x14ac:dyDescent="0.25">
      <c r="A13622">
        <v>1120162541</v>
      </c>
      <c r="B13622">
        <v>124180913</v>
      </c>
      <c r="C13622" t="s">
        <v>82</v>
      </c>
      <c r="D13622" t="s">
        <v>88</v>
      </c>
      <c r="E13622" t="s">
        <v>76</v>
      </c>
      <c r="F13622" s="7">
        <v>44770</v>
      </c>
      <c r="G13622" s="7">
        <v>45135</v>
      </c>
      <c r="H13622" t="s">
        <v>77</v>
      </c>
      <c r="I13622" t="s">
        <v>78</v>
      </c>
      <c r="J13622" s="7">
        <v>45919</v>
      </c>
      <c r="K13622" s="7">
        <v>45982</v>
      </c>
      <c r="L13622" s="7">
        <v>45135</v>
      </c>
      <c r="M13622" t="s">
        <v>77</v>
      </c>
      <c r="N13622" t="s">
        <v>79</v>
      </c>
      <c r="O13622">
        <v>2026</v>
      </c>
      <c r="P13622" s="2">
        <v>2</v>
      </c>
      <c r="Q13622" t="s">
        <v>80</v>
      </c>
      <c r="R13622" s="8">
        <v>46267</v>
      </c>
      <c r="S13622" s="2">
        <v>1</v>
      </c>
      <c r="T13622" s="2" t="s">
        <v>81</v>
      </c>
    </row>
    <row r="13623" spans="1:20" x14ac:dyDescent="0.25">
      <c r="A13623">
        <v>1120162829</v>
      </c>
      <c r="B13623">
        <v>124276730</v>
      </c>
      <c r="C13623" t="s">
        <v>85</v>
      </c>
      <c r="D13623" t="s">
        <v>83</v>
      </c>
      <c r="E13623" t="s">
        <v>76</v>
      </c>
      <c r="F13623" s="7">
        <v>44774</v>
      </c>
      <c r="G13623" s="7">
        <v>45505</v>
      </c>
      <c r="H13623" t="s">
        <v>77</v>
      </c>
      <c r="I13623" t="s">
        <v>84</v>
      </c>
      <c r="J13623" s="7">
        <v>45914</v>
      </c>
      <c r="K13623" s="7">
        <v>45748</v>
      </c>
      <c r="L13623" s="7">
        <v>45505</v>
      </c>
      <c r="M13623" t="s">
        <v>77</v>
      </c>
      <c r="N13623" t="s">
        <v>79</v>
      </c>
      <c r="O13623">
        <v>2026</v>
      </c>
      <c r="P13623" s="2">
        <v>2</v>
      </c>
      <c r="Q13623" t="s">
        <v>80</v>
      </c>
      <c r="R13623" s="8">
        <v>46267</v>
      </c>
      <c r="S13623" s="2">
        <v>1</v>
      </c>
      <c r="T13623" s="2" t="s">
        <v>81</v>
      </c>
    </row>
    <row r="13624" spans="1:20" x14ac:dyDescent="0.25">
      <c r="A13624">
        <v>1120163523</v>
      </c>
      <c r="B13624">
        <v>124534654</v>
      </c>
      <c r="C13624" t="s">
        <v>96</v>
      </c>
      <c r="D13624" t="s">
        <v>88</v>
      </c>
      <c r="E13624" t="s">
        <v>76</v>
      </c>
      <c r="F13624" s="7">
        <v>44824</v>
      </c>
      <c r="G13624" s="7">
        <v>45189</v>
      </c>
      <c r="H13624" t="s">
        <v>77</v>
      </c>
      <c r="I13624" t="s">
        <v>78</v>
      </c>
      <c r="J13624" s="7">
        <v>45437</v>
      </c>
      <c r="K13624" s="7">
        <v>45542</v>
      </c>
      <c r="L13624" s="7">
        <v>45189</v>
      </c>
      <c r="M13624" t="s">
        <v>77</v>
      </c>
      <c r="N13624" t="s">
        <v>79</v>
      </c>
      <c r="O13624">
        <v>2026</v>
      </c>
      <c r="P13624" s="2">
        <v>2</v>
      </c>
      <c r="Q13624" t="s">
        <v>80</v>
      </c>
      <c r="R13624" s="8">
        <v>46267</v>
      </c>
      <c r="S13624" s="2">
        <v>1</v>
      </c>
      <c r="T13624" s="2" t="s">
        <v>81</v>
      </c>
    </row>
    <row r="13625" spans="1:20" x14ac:dyDescent="0.25">
      <c r="A13625">
        <v>1120163826</v>
      </c>
      <c r="B13625">
        <v>124659843</v>
      </c>
      <c r="C13625" t="s">
        <v>74</v>
      </c>
      <c r="D13625" t="s">
        <v>75</v>
      </c>
      <c r="E13625" t="s">
        <v>76</v>
      </c>
      <c r="F13625" s="7">
        <v>44843</v>
      </c>
      <c r="G13625" s="7">
        <v>46669</v>
      </c>
      <c r="H13625" t="s">
        <v>77</v>
      </c>
      <c r="I13625" t="s">
        <v>78</v>
      </c>
      <c r="J13625" s="7">
        <v>46055</v>
      </c>
      <c r="K13625" s="7">
        <v>44846</v>
      </c>
      <c r="L13625" s="7">
        <v>46669</v>
      </c>
      <c r="M13625" t="s">
        <v>77</v>
      </c>
      <c r="N13625" t="s">
        <v>79</v>
      </c>
      <c r="O13625">
        <v>2026</v>
      </c>
      <c r="P13625" s="2">
        <v>2</v>
      </c>
      <c r="Q13625" t="s">
        <v>80</v>
      </c>
      <c r="R13625" s="8">
        <v>46267</v>
      </c>
      <c r="S13625" s="2">
        <v>1</v>
      </c>
      <c r="T13625" s="2" t="s">
        <v>81</v>
      </c>
    </row>
    <row r="13626" spans="1:20" x14ac:dyDescent="0.25">
      <c r="A13626">
        <v>1120164757</v>
      </c>
      <c r="B13626">
        <v>126013623</v>
      </c>
      <c r="C13626" t="s">
        <v>82</v>
      </c>
      <c r="D13626" t="s">
        <v>88</v>
      </c>
      <c r="E13626" t="s">
        <v>76</v>
      </c>
      <c r="F13626" s="7">
        <v>45044</v>
      </c>
      <c r="G13626" s="7">
        <v>45410</v>
      </c>
      <c r="H13626" t="s">
        <v>77</v>
      </c>
      <c r="I13626" t="s">
        <v>78</v>
      </c>
      <c r="J13626" s="7">
        <v>46175</v>
      </c>
      <c r="K13626" s="7">
        <v>45425</v>
      </c>
      <c r="L13626" s="7">
        <v>45410</v>
      </c>
      <c r="M13626" t="s">
        <v>77</v>
      </c>
      <c r="N13626" t="s">
        <v>79</v>
      </c>
      <c r="O13626">
        <v>2026</v>
      </c>
      <c r="P13626" s="2">
        <v>2</v>
      </c>
      <c r="Q13626" t="s">
        <v>80</v>
      </c>
      <c r="R13626" s="8">
        <v>46267</v>
      </c>
      <c r="S13626" s="2">
        <v>1</v>
      </c>
      <c r="T13626" s="2" t="s">
        <v>81</v>
      </c>
    </row>
    <row r="13627" spans="1:20" x14ac:dyDescent="0.25">
      <c r="A13627">
        <v>1120165789</v>
      </c>
      <c r="B13627">
        <v>126511216</v>
      </c>
      <c r="C13627" t="s">
        <v>93</v>
      </c>
      <c r="D13627" t="s">
        <v>88</v>
      </c>
      <c r="E13627" t="s">
        <v>76</v>
      </c>
      <c r="F13627" s="7">
        <v>45113</v>
      </c>
      <c r="G13627" s="7">
        <v>45205</v>
      </c>
      <c r="H13627" t="s">
        <v>77</v>
      </c>
      <c r="I13627" t="s">
        <v>78</v>
      </c>
      <c r="J13627" s="7">
        <v>46178</v>
      </c>
      <c r="K13627" s="7">
        <v>45847</v>
      </c>
      <c r="L13627" s="7">
        <v>45205</v>
      </c>
      <c r="M13627" t="s">
        <v>77</v>
      </c>
      <c r="N13627" t="s">
        <v>79</v>
      </c>
      <c r="O13627">
        <v>2026</v>
      </c>
      <c r="P13627" s="2">
        <v>2</v>
      </c>
      <c r="Q13627" t="s">
        <v>80</v>
      </c>
      <c r="R13627" s="8">
        <v>46267</v>
      </c>
      <c r="S13627" s="2">
        <v>1</v>
      </c>
      <c r="T13627" s="2" t="s">
        <v>81</v>
      </c>
    </row>
    <row r="13628" spans="1:20" x14ac:dyDescent="0.25">
      <c r="A13628">
        <v>1120165862</v>
      </c>
      <c r="B13628">
        <v>126562511</v>
      </c>
      <c r="C13628" t="s">
        <v>82</v>
      </c>
      <c r="D13628" t="s">
        <v>88</v>
      </c>
      <c r="E13628" t="s">
        <v>76</v>
      </c>
      <c r="F13628" s="7">
        <v>45118</v>
      </c>
      <c r="G13628" s="7">
        <v>45484</v>
      </c>
      <c r="H13628" t="s">
        <v>77</v>
      </c>
      <c r="I13628" t="s">
        <v>84</v>
      </c>
      <c r="J13628" s="7">
        <v>45737</v>
      </c>
      <c r="K13628" s="7">
        <v>45748</v>
      </c>
      <c r="L13628" s="7">
        <v>45484</v>
      </c>
      <c r="M13628" t="s">
        <v>77</v>
      </c>
      <c r="N13628" t="s">
        <v>79</v>
      </c>
      <c r="O13628">
        <v>2026</v>
      </c>
      <c r="P13628" s="2">
        <v>2</v>
      </c>
      <c r="Q13628" t="s">
        <v>80</v>
      </c>
      <c r="R13628" s="8">
        <v>46267</v>
      </c>
      <c r="S13628" s="2">
        <v>1</v>
      </c>
      <c r="T13628" s="2" t="s">
        <v>81</v>
      </c>
    </row>
    <row r="13629" spans="1:20" x14ac:dyDescent="0.25">
      <c r="A13629">
        <v>1120166068</v>
      </c>
      <c r="B13629">
        <v>126632600</v>
      </c>
      <c r="C13629" t="s">
        <v>74</v>
      </c>
      <c r="D13629" t="s">
        <v>88</v>
      </c>
      <c r="E13629" t="s">
        <v>76</v>
      </c>
      <c r="F13629" s="7">
        <v>45121</v>
      </c>
      <c r="G13629" s="7">
        <v>45487</v>
      </c>
      <c r="H13629" t="s">
        <v>77</v>
      </c>
      <c r="I13629" t="s">
        <v>78</v>
      </c>
      <c r="J13629" s="7">
        <v>45394</v>
      </c>
      <c r="K13629" s="7">
        <v>46134</v>
      </c>
      <c r="L13629" s="7">
        <v>45487</v>
      </c>
      <c r="M13629" t="s">
        <v>77</v>
      </c>
      <c r="N13629" t="s">
        <v>79</v>
      </c>
      <c r="O13629">
        <v>2026</v>
      </c>
      <c r="P13629" s="2">
        <v>2</v>
      </c>
      <c r="Q13629" t="s">
        <v>80</v>
      </c>
      <c r="R13629" s="8">
        <v>46267</v>
      </c>
      <c r="S13629" s="2">
        <v>1</v>
      </c>
      <c r="T13629" s="2" t="s">
        <v>81</v>
      </c>
    </row>
    <row r="13630" spans="1:20" x14ac:dyDescent="0.25">
      <c r="A13630">
        <v>1120166209</v>
      </c>
      <c r="B13630">
        <v>126671387</v>
      </c>
      <c r="C13630" t="s">
        <v>82</v>
      </c>
      <c r="D13630" t="s">
        <v>88</v>
      </c>
      <c r="E13630" t="s">
        <v>76</v>
      </c>
      <c r="F13630" s="7">
        <v>45132</v>
      </c>
      <c r="G13630" s="7">
        <v>45498</v>
      </c>
      <c r="H13630" t="s">
        <v>77</v>
      </c>
      <c r="I13630" t="s">
        <v>84</v>
      </c>
      <c r="J13630" s="7">
        <v>45899</v>
      </c>
      <c r="K13630" s="7">
        <v>46036</v>
      </c>
      <c r="L13630" s="7">
        <v>45498</v>
      </c>
      <c r="M13630" t="s">
        <v>77</v>
      </c>
      <c r="N13630" t="s">
        <v>79</v>
      </c>
      <c r="O13630">
        <v>2026</v>
      </c>
      <c r="P13630" s="2">
        <v>2</v>
      </c>
      <c r="Q13630" t="s">
        <v>80</v>
      </c>
      <c r="R13630" s="8">
        <v>46267</v>
      </c>
      <c r="S13630" s="2">
        <v>1</v>
      </c>
      <c r="T13630" s="2" t="s">
        <v>81</v>
      </c>
    </row>
    <row r="13631" spans="1:20" x14ac:dyDescent="0.25">
      <c r="A13631">
        <v>1120167389</v>
      </c>
      <c r="B13631">
        <v>127125192</v>
      </c>
      <c r="C13631" t="s">
        <v>82</v>
      </c>
      <c r="D13631" t="s">
        <v>88</v>
      </c>
      <c r="E13631" t="s">
        <v>76</v>
      </c>
      <c r="F13631" s="7">
        <v>45194</v>
      </c>
      <c r="G13631" s="7">
        <v>45560</v>
      </c>
      <c r="H13631" t="s">
        <v>77</v>
      </c>
      <c r="I13631" t="s">
        <v>78</v>
      </c>
      <c r="J13631" s="7">
        <v>46063</v>
      </c>
      <c r="K13631" s="7">
        <v>46092</v>
      </c>
      <c r="L13631" s="7">
        <v>45560</v>
      </c>
      <c r="M13631" t="s">
        <v>77</v>
      </c>
      <c r="N13631" t="s">
        <v>79</v>
      </c>
      <c r="O13631">
        <v>2026</v>
      </c>
      <c r="P13631" s="2">
        <v>2</v>
      </c>
      <c r="Q13631" t="s">
        <v>80</v>
      </c>
      <c r="R13631" s="8">
        <v>46267</v>
      </c>
      <c r="S13631" s="2">
        <v>1</v>
      </c>
      <c r="T13631" s="2" t="s">
        <v>81</v>
      </c>
    </row>
    <row r="13632" spans="1:20" x14ac:dyDescent="0.25">
      <c r="A13632">
        <v>1120167557</v>
      </c>
      <c r="B13632">
        <v>127189788</v>
      </c>
      <c r="C13632" t="s">
        <v>85</v>
      </c>
      <c r="D13632" t="s">
        <v>88</v>
      </c>
      <c r="E13632" t="s">
        <v>76</v>
      </c>
      <c r="F13632" s="7">
        <v>45202</v>
      </c>
      <c r="G13632" s="7">
        <v>45568</v>
      </c>
      <c r="H13632" t="s">
        <v>86</v>
      </c>
      <c r="I13632" t="s">
        <v>87</v>
      </c>
      <c r="J13632" s="7"/>
      <c r="K13632" s="7">
        <v>46054</v>
      </c>
      <c r="L13632" s="7">
        <v>45568</v>
      </c>
      <c r="M13632" t="s">
        <v>86</v>
      </c>
      <c r="N13632"/>
      <c r="O13632">
        <v>2026</v>
      </c>
      <c r="P13632" s="2">
        <v>2</v>
      </c>
      <c r="Q13632" t="s">
        <v>80</v>
      </c>
      <c r="R13632" s="8">
        <v>46267</v>
      </c>
      <c r="S13632" s="2">
        <v>1</v>
      </c>
      <c r="T13632" s="2" t="s">
        <v>81</v>
      </c>
    </row>
    <row r="13633" spans="1:20" x14ac:dyDescent="0.25">
      <c r="A13633">
        <v>1120167629</v>
      </c>
      <c r="B13633">
        <v>127214556</v>
      </c>
      <c r="C13633" t="s">
        <v>85</v>
      </c>
      <c r="D13633" t="s">
        <v>88</v>
      </c>
      <c r="E13633" t="s">
        <v>76</v>
      </c>
      <c r="F13633" s="7">
        <v>45205</v>
      </c>
      <c r="G13633" s="7">
        <v>45571</v>
      </c>
      <c r="H13633" t="s">
        <v>77</v>
      </c>
      <c r="I13633" t="s">
        <v>78</v>
      </c>
      <c r="J13633" s="7">
        <v>46085</v>
      </c>
      <c r="K13633" s="7">
        <v>46094</v>
      </c>
      <c r="L13633" s="7">
        <v>45571</v>
      </c>
      <c r="M13633" t="s">
        <v>77</v>
      </c>
      <c r="N13633" t="s">
        <v>79</v>
      </c>
      <c r="O13633">
        <v>2026</v>
      </c>
      <c r="P13633" s="2">
        <v>2</v>
      </c>
      <c r="Q13633" t="s">
        <v>80</v>
      </c>
      <c r="R13633" s="8">
        <v>46267</v>
      </c>
      <c r="S13633" s="2">
        <v>1</v>
      </c>
      <c r="T13633" s="2" t="s">
        <v>81</v>
      </c>
    </row>
    <row r="13634" spans="1:20" x14ac:dyDescent="0.25">
      <c r="A13634">
        <v>1120168411</v>
      </c>
      <c r="B13634">
        <v>127450027</v>
      </c>
      <c r="C13634" t="s">
        <v>91</v>
      </c>
      <c r="D13634" t="s">
        <v>88</v>
      </c>
      <c r="E13634" t="s">
        <v>76</v>
      </c>
      <c r="F13634" s="7">
        <v>45239</v>
      </c>
      <c r="G13634" s="7">
        <v>45605</v>
      </c>
      <c r="H13634" t="s">
        <v>77</v>
      </c>
      <c r="I13634" t="s">
        <v>78</v>
      </c>
      <c r="J13634" s="7">
        <v>46084</v>
      </c>
      <c r="K13634" s="7">
        <v>45904</v>
      </c>
      <c r="L13634" s="7">
        <v>45605</v>
      </c>
      <c r="M13634" t="s">
        <v>77</v>
      </c>
      <c r="N13634" t="s">
        <v>79</v>
      </c>
      <c r="O13634">
        <v>2026</v>
      </c>
      <c r="P13634" s="2">
        <v>2</v>
      </c>
      <c r="Q13634" t="s">
        <v>80</v>
      </c>
      <c r="R13634" s="8">
        <v>46267</v>
      </c>
      <c r="S13634" s="2">
        <v>1</v>
      </c>
      <c r="T13634" s="2" t="s">
        <v>81</v>
      </c>
    </row>
    <row r="13635" spans="1:20" x14ac:dyDescent="0.25">
      <c r="A13635">
        <v>1120168646</v>
      </c>
      <c r="B13635">
        <v>128246364</v>
      </c>
      <c r="C13635" t="s">
        <v>74</v>
      </c>
      <c r="D13635" t="s">
        <v>83</v>
      </c>
      <c r="E13635" t="s">
        <v>76</v>
      </c>
      <c r="F13635" s="7">
        <v>45352</v>
      </c>
      <c r="G13635" s="7">
        <v>47178</v>
      </c>
      <c r="H13635" t="s">
        <v>86</v>
      </c>
      <c r="I13635" t="s">
        <v>87</v>
      </c>
      <c r="J13635" s="7">
        <v>45562</v>
      </c>
      <c r="K13635" s="7">
        <v>45779</v>
      </c>
      <c r="L13635" s="7">
        <v>47178</v>
      </c>
      <c r="M13635" t="s">
        <v>86</v>
      </c>
      <c r="N13635" t="s">
        <v>79</v>
      </c>
      <c r="O13635">
        <v>2026</v>
      </c>
      <c r="P13635" s="2">
        <v>2</v>
      </c>
      <c r="Q13635" t="s">
        <v>80</v>
      </c>
      <c r="R13635" s="8">
        <v>46267</v>
      </c>
      <c r="S13635" s="2">
        <v>1</v>
      </c>
      <c r="T13635" s="2" t="s">
        <v>81</v>
      </c>
    </row>
    <row r="13636" spans="1:20" x14ac:dyDescent="0.25">
      <c r="A13636">
        <v>1120168714</v>
      </c>
      <c r="B13636">
        <v>128295053</v>
      </c>
      <c r="C13636" t="s">
        <v>96</v>
      </c>
      <c r="D13636" t="s">
        <v>75</v>
      </c>
      <c r="E13636" t="s">
        <v>76</v>
      </c>
      <c r="F13636" s="7">
        <v>45366</v>
      </c>
      <c r="G13636" s="7">
        <v>47192</v>
      </c>
      <c r="H13636" t="s">
        <v>77</v>
      </c>
      <c r="I13636" t="s">
        <v>78</v>
      </c>
      <c r="J13636" s="7"/>
      <c r="K13636" s="7">
        <v>45372</v>
      </c>
      <c r="L13636" s="7">
        <v>47192</v>
      </c>
      <c r="M13636" t="s">
        <v>77</v>
      </c>
      <c r="N13636"/>
      <c r="O13636">
        <v>2026</v>
      </c>
      <c r="P13636" s="2">
        <v>2</v>
      </c>
      <c r="Q13636" t="s">
        <v>80</v>
      </c>
      <c r="R13636" s="8">
        <v>46267</v>
      </c>
      <c r="S13636" s="2">
        <v>1</v>
      </c>
      <c r="T13636" s="2" t="s">
        <v>81</v>
      </c>
    </row>
    <row r="13637" spans="1:20" x14ac:dyDescent="0.25">
      <c r="A13637">
        <v>1120168738</v>
      </c>
      <c r="B13637">
        <v>128302143</v>
      </c>
      <c r="C13637" t="s">
        <v>96</v>
      </c>
      <c r="D13637" t="s">
        <v>88</v>
      </c>
      <c r="E13637" t="s">
        <v>76</v>
      </c>
      <c r="F13637" s="7">
        <v>45363</v>
      </c>
      <c r="G13637" s="7">
        <v>45728</v>
      </c>
      <c r="H13637" t="s">
        <v>77</v>
      </c>
      <c r="I13637" t="s">
        <v>78</v>
      </c>
      <c r="J13637" s="7">
        <v>46141</v>
      </c>
      <c r="K13637" s="7">
        <v>46150</v>
      </c>
      <c r="L13637" s="7">
        <v>45728</v>
      </c>
      <c r="M13637" t="s">
        <v>77</v>
      </c>
      <c r="N13637" t="s">
        <v>79</v>
      </c>
      <c r="O13637">
        <v>2026</v>
      </c>
      <c r="P13637" s="2">
        <v>2</v>
      </c>
      <c r="Q13637" t="s">
        <v>80</v>
      </c>
      <c r="R13637" s="8">
        <v>46267</v>
      </c>
      <c r="S13637" s="2">
        <v>1</v>
      </c>
      <c r="T13637" s="2" t="s">
        <v>81</v>
      </c>
    </row>
    <row r="13638" spans="1:20" x14ac:dyDescent="0.25">
      <c r="A13638">
        <v>1120169343</v>
      </c>
      <c r="B13638">
        <v>129039781</v>
      </c>
      <c r="C13638" t="s">
        <v>85</v>
      </c>
      <c r="D13638" t="s">
        <v>83</v>
      </c>
      <c r="E13638" t="s">
        <v>76</v>
      </c>
      <c r="F13638" s="7">
        <v>45448</v>
      </c>
      <c r="G13638" s="7">
        <v>45631</v>
      </c>
      <c r="H13638" t="s">
        <v>77</v>
      </c>
      <c r="I13638" t="s">
        <v>78</v>
      </c>
      <c r="J13638" s="7">
        <v>45607</v>
      </c>
      <c r="K13638" s="7">
        <v>45551</v>
      </c>
      <c r="L13638" s="7">
        <v>45631</v>
      </c>
      <c r="M13638" t="s">
        <v>77</v>
      </c>
      <c r="N13638" t="s">
        <v>79</v>
      </c>
      <c r="O13638">
        <v>2026</v>
      </c>
      <c r="P13638" s="2">
        <v>2</v>
      </c>
      <c r="Q13638" t="s">
        <v>80</v>
      </c>
      <c r="R13638" s="8">
        <v>46267</v>
      </c>
      <c r="S13638" s="2">
        <v>1</v>
      </c>
      <c r="T13638" s="2" t="s">
        <v>81</v>
      </c>
    </row>
    <row r="13639" spans="1:20" x14ac:dyDescent="0.25">
      <c r="A13639">
        <v>1120169378</v>
      </c>
      <c r="B13639">
        <v>129062924</v>
      </c>
      <c r="C13639" t="s">
        <v>82</v>
      </c>
      <c r="D13639" t="s">
        <v>88</v>
      </c>
      <c r="E13639" t="s">
        <v>76</v>
      </c>
      <c r="F13639" s="7">
        <v>45455</v>
      </c>
      <c r="G13639" s="7">
        <v>45820</v>
      </c>
      <c r="H13639" t="s">
        <v>77</v>
      </c>
      <c r="I13639" t="s">
        <v>84</v>
      </c>
      <c r="J13639" s="7"/>
      <c r="K13639" s="7">
        <v>46183</v>
      </c>
      <c r="L13639" s="7">
        <v>45820</v>
      </c>
      <c r="M13639" t="s">
        <v>77</v>
      </c>
      <c r="N13639"/>
      <c r="O13639">
        <v>2026</v>
      </c>
      <c r="P13639" s="2">
        <v>2</v>
      </c>
      <c r="Q13639" t="s">
        <v>80</v>
      </c>
      <c r="R13639" s="8">
        <v>46267</v>
      </c>
      <c r="S13639" s="2">
        <v>1</v>
      </c>
      <c r="T13639" s="2" t="s">
        <v>81</v>
      </c>
    </row>
    <row r="13640" spans="1:20" x14ac:dyDescent="0.25">
      <c r="A13640">
        <v>1120169587</v>
      </c>
      <c r="B13640">
        <v>129210461</v>
      </c>
      <c r="C13640" t="s">
        <v>82</v>
      </c>
      <c r="D13640" t="s">
        <v>83</v>
      </c>
      <c r="E13640" t="s">
        <v>76</v>
      </c>
      <c r="F13640" s="7">
        <v>45484</v>
      </c>
      <c r="G13640" s="7">
        <v>45668</v>
      </c>
      <c r="H13640" t="s">
        <v>77</v>
      </c>
      <c r="I13640" t="s">
        <v>84</v>
      </c>
      <c r="J13640" s="7"/>
      <c r="K13640" s="7">
        <v>45541</v>
      </c>
      <c r="L13640" s="7">
        <v>45668</v>
      </c>
      <c r="M13640" t="s">
        <v>77</v>
      </c>
      <c r="N13640"/>
      <c r="O13640">
        <v>2026</v>
      </c>
      <c r="P13640" s="2">
        <v>2</v>
      </c>
      <c r="Q13640" t="s">
        <v>80</v>
      </c>
      <c r="R13640" s="8">
        <v>46267</v>
      </c>
      <c r="S13640" s="2">
        <v>1</v>
      </c>
      <c r="T13640" s="2" t="s">
        <v>81</v>
      </c>
    </row>
    <row r="13641" spans="1:20" x14ac:dyDescent="0.25">
      <c r="A13641">
        <v>1120169843</v>
      </c>
      <c r="B13641">
        <v>129339627</v>
      </c>
      <c r="C13641" t="s">
        <v>98</v>
      </c>
      <c r="D13641" t="s">
        <v>88</v>
      </c>
      <c r="E13641" t="s">
        <v>76</v>
      </c>
      <c r="F13641" s="7">
        <v>45509</v>
      </c>
      <c r="G13641" s="7">
        <v>45689</v>
      </c>
      <c r="H13641" t="s">
        <v>77</v>
      </c>
      <c r="I13641" t="s">
        <v>78</v>
      </c>
      <c r="J13641" s="7"/>
      <c r="K13641" s="7">
        <v>45547</v>
      </c>
      <c r="L13641" s="7">
        <v>45689</v>
      </c>
      <c r="M13641" t="s">
        <v>77</v>
      </c>
      <c r="N13641"/>
      <c r="O13641">
        <v>2026</v>
      </c>
      <c r="P13641" s="2">
        <v>2</v>
      </c>
      <c r="Q13641" t="s">
        <v>80</v>
      </c>
      <c r="R13641" s="8">
        <v>46267</v>
      </c>
      <c r="S13641" s="2">
        <v>1</v>
      </c>
      <c r="T13641" s="2" t="s">
        <v>81</v>
      </c>
    </row>
    <row r="13642" spans="1:20" x14ac:dyDescent="0.25">
      <c r="A13642">
        <v>1120170073</v>
      </c>
      <c r="B13642">
        <v>129438431</v>
      </c>
      <c r="C13642" t="s">
        <v>93</v>
      </c>
      <c r="D13642" t="s">
        <v>83</v>
      </c>
      <c r="E13642" t="s">
        <v>76</v>
      </c>
      <c r="F13642" s="7">
        <v>45527</v>
      </c>
      <c r="G13642" s="7">
        <v>45711</v>
      </c>
      <c r="H13642" t="s">
        <v>77</v>
      </c>
      <c r="I13642" t="s">
        <v>84</v>
      </c>
      <c r="J13642" s="7"/>
      <c r="K13642" s="7">
        <v>45971</v>
      </c>
      <c r="L13642" s="7">
        <v>45711</v>
      </c>
      <c r="M13642" t="s">
        <v>77</v>
      </c>
      <c r="N13642"/>
      <c r="O13642">
        <v>2026</v>
      </c>
      <c r="P13642" s="2">
        <v>2</v>
      </c>
      <c r="Q13642" t="s">
        <v>80</v>
      </c>
      <c r="R13642" s="8">
        <v>46267</v>
      </c>
      <c r="S13642" s="2">
        <v>1</v>
      </c>
      <c r="T13642" s="2" t="s">
        <v>81</v>
      </c>
    </row>
    <row r="13643" spans="1:20" x14ac:dyDescent="0.25">
      <c r="A13643">
        <v>1120170074</v>
      </c>
      <c r="B13643">
        <v>129438431</v>
      </c>
      <c r="C13643" t="s">
        <v>93</v>
      </c>
      <c r="D13643" t="s">
        <v>83</v>
      </c>
      <c r="E13643" t="s">
        <v>76</v>
      </c>
      <c r="F13643" s="7">
        <v>45527</v>
      </c>
      <c r="G13643" s="7">
        <v>45711</v>
      </c>
      <c r="H13643" t="s">
        <v>77</v>
      </c>
      <c r="I13643" t="s">
        <v>84</v>
      </c>
      <c r="J13643" s="7"/>
      <c r="K13643" s="7">
        <v>46035</v>
      </c>
      <c r="L13643" s="7">
        <v>45711</v>
      </c>
      <c r="M13643" t="s">
        <v>77</v>
      </c>
      <c r="N13643"/>
      <c r="O13643">
        <v>2026</v>
      </c>
      <c r="P13643" s="2">
        <v>2</v>
      </c>
      <c r="Q13643" t="s">
        <v>80</v>
      </c>
      <c r="R13643" s="8">
        <v>46267</v>
      </c>
      <c r="S13643" s="2">
        <v>1</v>
      </c>
      <c r="T13643" s="2" t="s">
        <v>81</v>
      </c>
    </row>
    <row r="13644" spans="1:20" x14ac:dyDescent="0.25">
      <c r="A13644">
        <v>1120170170</v>
      </c>
      <c r="B13644">
        <v>129464917</v>
      </c>
      <c r="C13644" t="s">
        <v>74</v>
      </c>
      <c r="D13644" t="s">
        <v>83</v>
      </c>
      <c r="E13644" t="s">
        <v>76</v>
      </c>
      <c r="F13644" s="7">
        <v>45537</v>
      </c>
      <c r="G13644" s="7">
        <v>45718</v>
      </c>
      <c r="H13644" t="s">
        <v>77</v>
      </c>
      <c r="I13644" t="s">
        <v>84</v>
      </c>
      <c r="J13644" s="7"/>
      <c r="K13644" s="7">
        <v>45747</v>
      </c>
      <c r="L13644" s="7">
        <v>45718</v>
      </c>
      <c r="M13644" t="s">
        <v>77</v>
      </c>
      <c r="N13644"/>
      <c r="O13644">
        <v>2026</v>
      </c>
      <c r="P13644" s="2">
        <v>2</v>
      </c>
      <c r="Q13644" t="s">
        <v>80</v>
      </c>
      <c r="R13644" s="8">
        <v>46267</v>
      </c>
      <c r="S13644" s="2">
        <v>1</v>
      </c>
      <c r="T13644" s="2" t="s">
        <v>81</v>
      </c>
    </row>
    <row r="13645" spans="1:20" x14ac:dyDescent="0.25">
      <c r="A13645">
        <v>1120172018</v>
      </c>
      <c r="B13645">
        <v>131124870</v>
      </c>
      <c r="C13645" t="s">
        <v>96</v>
      </c>
      <c r="D13645" t="s">
        <v>83</v>
      </c>
      <c r="E13645" t="s">
        <v>76</v>
      </c>
      <c r="F13645" s="7">
        <v>45762</v>
      </c>
      <c r="G13645" s="7">
        <v>45945</v>
      </c>
      <c r="H13645" t="s">
        <v>77</v>
      </c>
      <c r="I13645" t="s">
        <v>78</v>
      </c>
      <c r="J13645" s="7"/>
      <c r="K13645" s="7">
        <v>46003</v>
      </c>
      <c r="L13645" s="7">
        <v>45945</v>
      </c>
      <c r="M13645" t="s">
        <v>77</v>
      </c>
      <c r="N13645"/>
      <c r="O13645">
        <v>2026</v>
      </c>
      <c r="P13645" s="2">
        <v>2</v>
      </c>
      <c r="Q13645" t="s">
        <v>80</v>
      </c>
      <c r="R13645" s="8">
        <v>46267</v>
      </c>
      <c r="S13645" s="2">
        <v>1</v>
      </c>
      <c r="T13645" s="2" t="s">
        <v>81</v>
      </c>
    </row>
    <row r="13646" spans="1:20" x14ac:dyDescent="0.25">
      <c r="A13646">
        <v>1120172084</v>
      </c>
      <c r="B13646">
        <v>131179723</v>
      </c>
      <c r="C13646" t="s">
        <v>85</v>
      </c>
      <c r="D13646" t="s">
        <v>75</v>
      </c>
      <c r="E13646" t="s">
        <v>76</v>
      </c>
      <c r="F13646" s="7">
        <v>45777</v>
      </c>
      <c r="G13646" s="7">
        <v>45784</v>
      </c>
      <c r="H13646" t="s">
        <v>77</v>
      </c>
      <c r="I13646" t="s">
        <v>78</v>
      </c>
      <c r="J13646" s="7"/>
      <c r="K13646" s="7">
        <v>45787</v>
      </c>
      <c r="L13646" s="7">
        <v>45784</v>
      </c>
      <c r="M13646" t="s">
        <v>77</v>
      </c>
      <c r="N13646"/>
      <c r="O13646">
        <v>2026</v>
      </c>
      <c r="P13646" s="2">
        <v>2</v>
      </c>
      <c r="Q13646" t="s">
        <v>80</v>
      </c>
      <c r="R13646" s="8">
        <v>46267</v>
      </c>
      <c r="S13646" s="2">
        <v>1</v>
      </c>
      <c r="T13646" s="2" t="s">
        <v>81</v>
      </c>
    </row>
    <row r="13647" spans="1:20" x14ac:dyDescent="0.25">
      <c r="A13647">
        <v>1120175129</v>
      </c>
      <c r="B13647">
        <v>110403055</v>
      </c>
      <c r="C13647" t="s">
        <v>82</v>
      </c>
      <c r="D13647" t="s">
        <v>83</v>
      </c>
      <c r="E13647" t="s">
        <v>76</v>
      </c>
      <c r="F13647" s="7">
        <v>42128</v>
      </c>
      <c r="G13647" s="7">
        <v>43917</v>
      </c>
      <c r="H13647" t="s">
        <v>77</v>
      </c>
      <c r="I13647" t="s">
        <v>84</v>
      </c>
      <c r="J13647" s="7">
        <v>45571</v>
      </c>
      <c r="K13647" s="7">
        <v>45747</v>
      </c>
      <c r="L13647" s="7">
        <v>43917</v>
      </c>
      <c r="M13647" t="s">
        <v>77</v>
      </c>
      <c r="N13647" t="s">
        <v>79</v>
      </c>
      <c r="O13647">
        <v>2026</v>
      </c>
      <c r="P13647" s="2">
        <v>2</v>
      </c>
      <c r="Q13647" t="s">
        <v>80</v>
      </c>
      <c r="R13647" s="8">
        <v>46267</v>
      </c>
      <c r="S13647" s="2">
        <v>1</v>
      </c>
      <c r="T13647" s="2" t="s">
        <v>81</v>
      </c>
    </row>
    <row r="13648" spans="1:20" x14ac:dyDescent="0.25">
      <c r="A13648">
        <v>1120175132</v>
      </c>
      <c r="B13648">
        <v>110403853</v>
      </c>
      <c r="C13648" t="s">
        <v>93</v>
      </c>
      <c r="D13648" t="s">
        <v>83</v>
      </c>
      <c r="E13648" t="s">
        <v>76</v>
      </c>
      <c r="F13648" s="7">
        <v>42139</v>
      </c>
      <c r="G13648" s="7">
        <v>43917</v>
      </c>
      <c r="H13648" t="s">
        <v>77</v>
      </c>
      <c r="I13648" t="s">
        <v>78</v>
      </c>
      <c r="J13648" s="7">
        <v>45919</v>
      </c>
      <c r="K13648" s="7">
        <v>43701</v>
      </c>
      <c r="L13648" s="7">
        <v>43917</v>
      </c>
      <c r="M13648" t="s">
        <v>77</v>
      </c>
      <c r="N13648" t="s">
        <v>79</v>
      </c>
      <c r="O13648">
        <v>2026</v>
      </c>
      <c r="P13648" s="2">
        <v>2</v>
      </c>
      <c r="Q13648" t="s">
        <v>80</v>
      </c>
      <c r="R13648" s="8">
        <v>46267</v>
      </c>
      <c r="S13648" s="2">
        <v>1</v>
      </c>
      <c r="T13648" s="2" t="s">
        <v>81</v>
      </c>
    </row>
    <row r="13649" spans="1:20" x14ac:dyDescent="0.25">
      <c r="A13649">
        <v>1120175739</v>
      </c>
      <c r="B13649">
        <v>112434746</v>
      </c>
      <c r="C13649" t="s">
        <v>85</v>
      </c>
      <c r="D13649" t="s">
        <v>75</v>
      </c>
      <c r="E13649" t="s">
        <v>76</v>
      </c>
      <c r="F13649" s="7">
        <v>42726</v>
      </c>
      <c r="G13649" s="7">
        <v>44394</v>
      </c>
      <c r="H13649" t="s">
        <v>86</v>
      </c>
      <c r="I13649" t="s">
        <v>87</v>
      </c>
      <c r="J13649" s="7">
        <v>46148</v>
      </c>
      <c r="K13649" s="7">
        <v>46076</v>
      </c>
      <c r="L13649" s="7">
        <v>44394</v>
      </c>
      <c r="M13649" t="s">
        <v>86</v>
      </c>
      <c r="N13649" t="s">
        <v>79</v>
      </c>
      <c r="O13649">
        <v>2026</v>
      </c>
      <c r="P13649" s="2">
        <v>2</v>
      </c>
      <c r="Q13649" t="s">
        <v>80</v>
      </c>
      <c r="R13649" s="8">
        <v>46267</v>
      </c>
      <c r="S13649" s="2">
        <v>1</v>
      </c>
      <c r="T13649" s="2" t="s">
        <v>81</v>
      </c>
    </row>
    <row r="13650" spans="1:20" x14ac:dyDescent="0.25">
      <c r="A13650">
        <v>1120175849</v>
      </c>
      <c r="B13650">
        <v>112811579</v>
      </c>
      <c r="C13650" t="s">
        <v>74</v>
      </c>
      <c r="D13650" t="s">
        <v>75</v>
      </c>
      <c r="E13650" t="s">
        <v>76</v>
      </c>
      <c r="F13650" s="7">
        <v>42837</v>
      </c>
      <c r="G13650" s="7">
        <v>44663</v>
      </c>
      <c r="H13650" t="s">
        <v>77</v>
      </c>
      <c r="I13650" t="s">
        <v>78</v>
      </c>
      <c r="J13650" s="7">
        <v>44705</v>
      </c>
      <c r="K13650" s="7">
        <v>42853</v>
      </c>
      <c r="L13650" s="7">
        <v>44663</v>
      </c>
      <c r="M13650" t="s">
        <v>77</v>
      </c>
      <c r="N13650" t="s">
        <v>92</v>
      </c>
      <c r="O13650">
        <v>2026</v>
      </c>
      <c r="P13650" s="2">
        <v>2</v>
      </c>
      <c r="Q13650" t="s">
        <v>80</v>
      </c>
      <c r="R13650" s="8">
        <v>46267</v>
      </c>
      <c r="S13650" s="2">
        <v>1</v>
      </c>
      <c r="T13650" s="2" t="s">
        <v>81</v>
      </c>
    </row>
    <row r="13651" spans="1:20" x14ac:dyDescent="0.25">
      <c r="A13651">
        <v>1120175926</v>
      </c>
      <c r="B13651">
        <v>112992486</v>
      </c>
      <c r="C13651" t="s">
        <v>82</v>
      </c>
      <c r="D13651" t="s">
        <v>83</v>
      </c>
      <c r="E13651" t="s">
        <v>76</v>
      </c>
      <c r="F13651" s="7">
        <v>42907</v>
      </c>
      <c r="G13651" s="7">
        <v>44733</v>
      </c>
      <c r="H13651" t="s">
        <v>77</v>
      </c>
      <c r="I13651" t="s">
        <v>78</v>
      </c>
      <c r="J13651" s="7">
        <v>45432</v>
      </c>
      <c r="K13651" s="7">
        <v>45822</v>
      </c>
      <c r="L13651" s="7">
        <v>44733</v>
      </c>
      <c r="M13651" t="s">
        <v>77</v>
      </c>
      <c r="N13651" t="s">
        <v>79</v>
      </c>
      <c r="O13651">
        <v>2026</v>
      </c>
      <c r="P13651" s="2">
        <v>2</v>
      </c>
      <c r="Q13651" t="s">
        <v>80</v>
      </c>
      <c r="R13651" s="8">
        <v>46267</v>
      </c>
      <c r="S13651" s="2">
        <v>1</v>
      </c>
      <c r="T13651" s="2" t="s">
        <v>81</v>
      </c>
    </row>
    <row r="13652" spans="1:20" x14ac:dyDescent="0.25">
      <c r="A13652">
        <v>1120176090</v>
      </c>
      <c r="B13652">
        <v>113624824</v>
      </c>
      <c r="C13652" t="s">
        <v>96</v>
      </c>
      <c r="D13652" t="s">
        <v>75</v>
      </c>
      <c r="E13652" t="s">
        <v>76</v>
      </c>
      <c r="F13652" s="7">
        <v>42873</v>
      </c>
      <c r="G13652" s="7">
        <v>44652</v>
      </c>
      <c r="H13652" t="s">
        <v>86</v>
      </c>
      <c r="I13652" t="s">
        <v>87</v>
      </c>
      <c r="J13652" s="7">
        <v>46151</v>
      </c>
      <c r="K13652" s="7">
        <v>44726</v>
      </c>
      <c r="L13652" s="7">
        <v>44652</v>
      </c>
      <c r="M13652" t="s">
        <v>86</v>
      </c>
      <c r="N13652" t="s">
        <v>79</v>
      </c>
      <c r="O13652">
        <v>2026</v>
      </c>
      <c r="P13652" s="2">
        <v>2</v>
      </c>
      <c r="Q13652" t="s">
        <v>80</v>
      </c>
      <c r="R13652" s="8">
        <v>46267</v>
      </c>
      <c r="S13652" s="2">
        <v>1</v>
      </c>
      <c r="T13652" s="2" t="s">
        <v>81</v>
      </c>
    </row>
    <row r="13653" spans="1:20" x14ac:dyDescent="0.25">
      <c r="A13653">
        <v>1120176410</v>
      </c>
      <c r="B13653">
        <v>116711273</v>
      </c>
      <c r="C13653" t="s">
        <v>93</v>
      </c>
      <c r="D13653" t="s">
        <v>83</v>
      </c>
      <c r="E13653" t="s">
        <v>76</v>
      </c>
      <c r="F13653" s="7">
        <v>43535</v>
      </c>
      <c r="G13653" s="7">
        <v>43719</v>
      </c>
      <c r="H13653" t="s">
        <v>77</v>
      </c>
      <c r="I13653" t="s">
        <v>78</v>
      </c>
      <c r="J13653" s="7">
        <v>45944</v>
      </c>
      <c r="K13653" s="7">
        <v>43701</v>
      </c>
      <c r="L13653" s="7">
        <v>43719</v>
      </c>
      <c r="M13653" t="s">
        <v>77</v>
      </c>
      <c r="N13653" t="s">
        <v>79</v>
      </c>
      <c r="O13653">
        <v>2026</v>
      </c>
      <c r="P13653" s="2">
        <v>2</v>
      </c>
      <c r="Q13653" t="s">
        <v>80</v>
      </c>
      <c r="R13653" s="8">
        <v>46267</v>
      </c>
      <c r="S13653" s="2">
        <v>1</v>
      </c>
      <c r="T13653" s="2" t="s">
        <v>81</v>
      </c>
    </row>
    <row r="13654" spans="1:20" x14ac:dyDescent="0.25">
      <c r="A13654">
        <v>1120176412</v>
      </c>
      <c r="B13654">
        <v>116713683</v>
      </c>
      <c r="C13654" t="s">
        <v>82</v>
      </c>
      <c r="D13654" t="s">
        <v>88</v>
      </c>
      <c r="E13654" t="s">
        <v>76</v>
      </c>
      <c r="F13654" s="7">
        <v>43536</v>
      </c>
      <c r="G13654" s="7">
        <v>43902</v>
      </c>
      <c r="H13654" t="s">
        <v>77</v>
      </c>
      <c r="I13654" t="s">
        <v>78</v>
      </c>
      <c r="J13654" s="7">
        <v>45905</v>
      </c>
      <c r="K13654" s="7">
        <v>43667</v>
      </c>
      <c r="L13654" s="7">
        <v>43902</v>
      </c>
      <c r="M13654" t="s">
        <v>77</v>
      </c>
      <c r="N13654" t="s">
        <v>79</v>
      </c>
      <c r="O13654">
        <v>2026</v>
      </c>
      <c r="P13654" s="2">
        <v>2</v>
      </c>
      <c r="Q13654" t="s">
        <v>80</v>
      </c>
      <c r="R13654" s="8">
        <v>46267</v>
      </c>
      <c r="S13654" s="2">
        <v>1</v>
      </c>
      <c r="T13654" s="2" t="s">
        <v>81</v>
      </c>
    </row>
    <row r="13655" spans="1:20" x14ac:dyDescent="0.25">
      <c r="A13655">
        <v>1120176432</v>
      </c>
      <c r="B13655">
        <v>116748125</v>
      </c>
      <c r="C13655" t="s">
        <v>82</v>
      </c>
      <c r="D13655" t="s">
        <v>88</v>
      </c>
      <c r="E13655" t="s">
        <v>76</v>
      </c>
      <c r="F13655" s="7">
        <v>43540</v>
      </c>
      <c r="G13655" s="7">
        <v>43906</v>
      </c>
      <c r="H13655" t="s">
        <v>86</v>
      </c>
      <c r="I13655" t="s">
        <v>87</v>
      </c>
      <c r="J13655" s="7">
        <v>45824</v>
      </c>
      <c r="K13655" s="7">
        <v>43636</v>
      </c>
      <c r="L13655" s="7">
        <v>43906</v>
      </c>
      <c r="M13655" t="s">
        <v>86</v>
      </c>
      <c r="N13655" t="s">
        <v>79</v>
      </c>
      <c r="O13655">
        <v>2026</v>
      </c>
      <c r="P13655" s="2">
        <v>2</v>
      </c>
      <c r="Q13655" t="s">
        <v>80</v>
      </c>
      <c r="R13655" s="8">
        <v>46267</v>
      </c>
      <c r="S13655" s="2">
        <v>1</v>
      </c>
      <c r="T13655" s="2" t="s">
        <v>81</v>
      </c>
    </row>
    <row r="13656" spans="1:20" x14ac:dyDescent="0.25">
      <c r="A13656">
        <v>1120176434</v>
      </c>
      <c r="B13656">
        <v>116748658</v>
      </c>
      <c r="C13656" t="s">
        <v>96</v>
      </c>
      <c r="D13656" t="s">
        <v>83</v>
      </c>
      <c r="E13656" t="s">
        <v>76</v>
      </c>
      <c r="F13656" s="7">
        <v>43540</v>
      </c>
      <c r="G13656" s="7">
        <v>43724</v>
      </c>
      <c r="H13656" t="s">
        <v>77</v>
      </c>
      <c r="I13656" t="s">
        <v>78</v>
      </c>
      <c r="J13656" s="7">
        <v>46203</v>
      </c>
      <c r="K13656" s="7">
        <v>45824</v>
      </c>
      <c r="L13656" s="7">
        <v>43724</v>
      </c>
      <c r="M13656" t="s">
        <v>77</v>
      </c>
      <c r="N13656" t="s">
        <v>79</v>
      </c>
      <c r="O13656">
        <v>2026</v>
      </c>
      <c r="P13656" s="2">
        <v>2</v>
      </c>
      <c r="Q13656" t="s">
        <v>80</v>
      </c>
      <c r="R13656" s="8">
        <v>46267</v>
      </c>
      <c r="S13656" s="2">
        <v>1</v>
      </c>
      <c r="T13656" s="2" t="s">
        <v>81</v>
      </c>
    </row>
    <row r="13657" spans="1:20" x14ac:dyDescent="0.25">
      <c r="A13657">
        <v>1120176457</v>
      </c>
      <c r="B13657">
        <v>116806208</v>
      </c>
      <c r="C13657" t="s">
        <v>82</v>
      </c>
      <c r="D13657" t="s">
        <v>88</v>
      </c>
      <c r="E13657" t="s">
        <v>76</v>
      </c>
      <c r="F13657" s="7">
        <v>43545</v>
      </c>
      <c r="G13657" s="7">
        <v>43911</v>
      </c>
      <c r="H13657" t="s">
        <v>77</v>
      </c>
      <c r="I13657" t="s">
        <v>89</v>
      </c>
      <c r="J13657" s="7">
        <v>46131</v>
      </c>
      <c r="K13657" s="7">
        <v>46135</v>
      </c>
      <c r="L13657" s="7">
        <v>43911</v>
      </c>
      <c r="M13657" t="s">
        <v>77</v>
      </c>
      <c r="N13657" t="s">
        <v>79</v>
      </c>
      <c r="O13657">
        <v>2026</v>
      </c>
      <c r="P13657" s="2">
        <v>2</v>
      </c>
      <c r="Q13657" t="s">
        <v>80</v>
      </c>
      <c r="R13657" s="8">
        <v>46267</v>
      </c>
      <c r="S13657" s="2">
        <v>1</v>
      </c>
      <c r="T13657" s="2" t="s">
        <v>81</v>
      </c>
    </row>
    <row r="13658" spans="1:20" x14ac:dyDescent="0.25">
      <c r="A13658">
        <v>1120176464</v>
      </c>
      <c r="B13658">
        <v>116811195</v>
      </c>
      <c r="C13658" t="s">
        <v>91</v>
      </c>
      <c r="D13658" t="s">
        <v>88</v>
      </c>
      <c r="E13658" t="s">
        <v>76</v>
      </c>
      <c r="F13658" s="7">
        <v>43546</v>
      </c>
      <c r="G13658" s="7">
        <v>43912</v>
      </c>
      <c r="H13658" t="s">
        <v>77</v>
      </c>
      <c r="I13658" t="s">
        <v>78</v>
      </c>
      <c r="J13658" s="7">
        <v>45740</v>
      </c>
      <c r="K13658" s="7">
        <v>44753</v>
      </c>
      <c r="L13658" s="7">
        <v>43912</v>
      </c>
      <c r="M13658" t="s">
        <v>77</v>
      </c>
      <c r="N13658" t="s">
        <v>79</v>
      </c>
      <c r="O13658">
        <v>2026</v>
      </c>
      <c r="P13658" s="2">
        <v>2</v>
      </c>
      <c r="Q13658" t="s">
        <v>80</v>
      </c>
      <c r="R13658" s="8">
        <v>46267</v>
      </c>
      <c r="S13658" s="2">
        <v>1</v>
      </c>
      <c r="T13658" s="2" t="s">
        <v>81</v>
      </c>
    </row>
    <row r="13659" spans="1:20" x14ac:dyDescent="0.25">
      <c r="A13659">
        <v>1120176503</v>
      </c>
      <c r="B13659">
        <v>116851762</v>
      </c>
      <c r="C13659" t="s">
        <v>82</v>
      </c>
      <c r="D13659" t="s">
        <v>83</v>
      </c>
      <c r="E13659" t="s">
        <v>76</v>
      </c>
      <c r="F13659" s="7">
        <v>43551</v>
      </c>
      <c r="G13659" s="7">
        <v>43735</v>
      </c>
      <c r="H13659" t="s">
        <v>77</v>
      </c>
      <c r="I13659" t="s">
        <v>78</v>
      </c>
      <c r="J13659" s="7">
        <v>45905</v>
      </c>
      <c r="K13659" s="7">
        <v>43658</v>
      </c>
      <c r="L13659" s="7">
        <v>43735</v>
      </c>
      <c r="M13659" t="s">
        <v>77</v>
      </c>
      <c r="N13659" t="s">
        <v>79</v>
      </c>
      <c r="O13659">
        <v>2026</v>
      </c>
      <c r="P13659" s="2">
        <v>2</v>
      </c>
      <c r="Q13659" t="s">
        <v>80</v>
      </c>
      <c r="R13659" s="8">
        <v>46267</v>
      </c>
      <c r="S13659" s="2">
        <v>1</v>
      </c>
      <c r="T13659" s="2" t="s">
        <v>81</v>
      </c>
    </row>
    <row r="13660" spans="1:20" x14ac:dyDescent="0.25">
      <c r="A13660">
        <v>1120176510</v>
      </c>
      <c r="B13660">
        <v>116858942</v>
      </c>
      <c r="C13660" t="s">
        <v>82</v>
      </c>
      <c r="D13660" t="s">
        <v>88</v>
      </c>
      <c r="E13660" t="s">
        <v>76</v>
      </c>
      <c r="F13660" s="7">
        <v>43552</v>
      </c>
      <c r="G13660" s="7">
        <v>43918</v>
      </c>
      <c r="H13660" t="s">
        <v>77</v>
      </c>
      <c r="I13660" t="s">
        <v>78</v>
      </c>
      <c r="J13660" s="7">
        <v>45719</v>
      </c>
      <c r="K13660" s="7">
        <v>43658</v>
      </c>
      <c r="L13660" s="7">
        <v>43918</v>
      </c>
      <c r="M13660" t="s">
        <v>77</v>
      </c>
      <c r="N13660" t="s">
        <v>79</v>
      </c>
      <c r="O13660">
        <v>2026</v>
      </c>
      <c r="P13660" s="2">
        <v>2</v>
      </c>
      <c r="Q13660" t="s">
        <v>80</v>
      </c>
      <c r="R13660" s="8">
        <v>46267</v>
      </c>
      <c r="S13660" s="2">
        <v>1</v>
      </c>
      <c r="T13660" s="2" t="s">
        <v>81</v>
      </c>
    </row>
    <row r="13661" spans="1:20" x14ac:dyDescent="0.25">
      <c r="A13661">
        <v>1120176559</v>
      </c>
      <c r="B13661">
        <v>116951919</v>
      </c>
      <c r="C13661" t="s">
        <v>82</v>
      </c>
      <c r="D13661" t="s">
        <v>83</v>
      </c>
      <c r="E13661" t="s">
        <v>76</v>
      </c>
      <c r="F13661" s="7">
        <v>43558</v>
      </c>
      <c r="G13661" s="7">
        <v>43741</v>
      </c>
      <c r="H13661" t="s">
        <v>77</v>
      </c>
      <c r="I13661" t="s">
        <v>87</v>
      </c>
      <c r="J13661" s="7">
        <v>45864</v>
      </c>
      <c r="K13661" s="7">
        <v>43667</v>
      </c>
      <c r="L13661" s="7">
        <v>43741</v>
      </c>
      <c r="M13661" t="s">
        <v>77</v>
      </c>
      <c r="N13661" t="s">
        <v>79</v>
      </c>
      <c r="O13661">
        <v>2026</v>
      </c>
      <c r="P13661" s="2">
        <v>2</v>
      </c>
      <c r="Q13661" t="s">
        <v>80</v>
      </c>
      <c r="R13661" s="8">
        <v>46267</v>
      </c>
      <c r="S13661" s="2">
        <v>1</v>
      </c>
      <c r="T13661" s="2" t="s">
        <v>81</v>
      </c>
    </row>
    <row r="13662" spans="1:20" x14ac:dyDescent="0.25">
      <c r="A13662">
        <v>1120176572</v>
      </c>
      <c r="B13662">
        <v>116957843</v>
      </c>
      <c r="C13662" t="s">
        <v>74</v>
      </c>
      <c r="D13662" t="s">
        <v>83</v>
      </c>
      <c r="E13662" t="s">
        <v>76</v>
      </c>
      <c r="F13662" s="7">
        <v>43559</v>
      </c>
      <c r="G13662" s="7">
        <v>43742</v>
      </c>
      <c r="H13662" t="s">
        <v>77</v>
      </c>
      <c r="I13662" t="s">
        <v>78</v>
      </c>
      <c r="J13662" s="7">
        <v>45482</v>
      </c>
      <c r="K13662" s="7">
        <v>43658</v>
      </c>
      <c r="L13662" s="7">
        <v>43742</v>
      </c>
      <c r="M13662" t="s">
        <v>77</v>
      </c>
      <c r="N13662" t="s">
        <v>92</v>
      </c>
      <c r="O13662">
        <v>2026</v>
      </c>
      <c r="P13662" s="2">
        <v>2</v>
      </c>
      <c r="Q13662" t="s">
        <v>80</v>
      </c>
      <c r="R13662" s="8">
        <v>46267</v>
      </c>
      <c r="S13662" s="2">
        <v>1</v>
      </c>
      <c r="T13662" s="2" t="s">
        <v>81</v>
      </c>
    </row>
    <row r="13663" spans="1:20" x14ac:dyDescent="0.25">
      <c r="A13663">
        <v>1120176596</v>
      </c>
      <c r="B13663">
        <v>116977659</v>
      </c>
      <c r="C13663" t="s">
        <v>82</v>
      </c>
      <c r="D13663" t="s">
        <v>75</v>
      </c>
      <c r="E13663" t="s">
        <v>76</v>
      </c>
      <c r="F13663" s="7">
        <v>43563</v>
      </c>
      <c r="G13663" s="7">
        <v>43929</v>
      </c>
      <c r="H13663" t="s">
        <v>86</v>
      </c>
      <c r="I13663" t="s">
        <v>87</v>
      </c>
      <c r="J13663" s="7">
        <v>45481</v>
      </c>
      <c r="K13663" s="7">
        <v>43563</v>
      </c>
      <c r="L13663" s="7">
        <v>43929</v>
      </c>
      <c r="M13663" t="s">
        <v>86</v>
      </c>
      <c r="N13663" t="s">
        <v>79</v>
      </c>
      <c r="O13663">
        <v>2026</v>
      </c>
      <c r="P13663" s="2">
        <v>2</v>
      </c>
      <c r="Q13663" t="s">
        <v>80</v>
      </c>
      <c r="R13663" s="8">
        <v>46267</v>
      </c>
      <c r="S13663" s="2">
        <v>1</v>
      </c>
      <c r="T13663" s="2" t="s">
        <v>81</v>
      </c>
    </row>
    <row r="13664" spans="1:20" x14ac:dyDescent="0.25">
      <c r="A13664">
        <v>1120176618</v>
      </c>
      <c r="B13664">
        <v>117009858</v>
      </c>
      <c r="C13664" t="s">
        <v>82</v>
      </c>
      <c r="D13664" t="s">
        <v>88</v>
      </c>
      <c r="E13664" t="s">
        <v>76</v>
      </c>
      <c r="F13664" s="7">
        <v>43566</v>
      </c>
      <c r="G13664" s="7">
        <v>43932</v>
      </c>
      <c r="H13664" t="s">
        <v>77</v>
      </c>
      <c r="I13664" t="s">
        <v>78</v>
      </c>
      <c r="J13664" s="7">
        <v>45498</v>
      </c>
      <c r="K13664" s="7">
        <v>44880</v>
      </c>
      <c r="L13664" s="7">
        <v>43932</v>
      </c>
      <c r="M13664" t="s">
        <v>77</v>
      </c>
      <c r="N13664" t="s">
        <v>79</v>
      </c>
      <c r="O13664">
        <v>2026</v>
      </c>
      <c r="P13664" s="2">
        <v>2</v>
      </c>
      <c r="Q13664" t="s">
        <v>80</v>
      </c>
      <c r="R13664" s="8">
        <v>46267</v>
      </c>
      <c r="S13664" s="2">
        <v>1</v>
      </c>
      <c r="T13664" s="2" t="s">
        <v>81</v>
      </c>
    </row>
    <row r="13665" spans="1:20" x14ac:dyDescent="0.25">
      <c r="A13665">
        <v>1120176624</v>
      </c>
      <c r="B13665">
        <v>117010799</v>
      </c>
      <c r="C13665" t="s">
        <v>82</v>
      </c>
      <c r="D13665" t="s">
        <v>83</v>
      </c>
      <c r="E13665" t="s">
        <v>76</v>
      </c>
      <c r="F13665" s="7">
        <v>43566</v>
      </c>
      <c r="G13665" s="7">
        <v>43746</v>
      </c>
      <c r="H13665" t="s">
        <v>77</v>
      </c>
      <c r="I13665" t="s">
        <v>78</v>
      </c>
      <c r="J13665" s="7">
        <v>45953</v>
      </c>
      <c r="K13665" s="7">
        <v>43683</v>
      </c>
      <c r="L13665" s="7">
        <v>43746</v>
      </c>
      <c r="M13665" t="s">
        <v>77</v>
      </c>
      <c r="N13665" t="s">
        <v>79</v>
      </c>
      <c r="O13665">
        <v>2026</v>
      </c>
      <c r="P13665" s="2">
        <v>2</v>
      </c>
      <c r="Q13665" t="s">
        <v>80</v>
      </c>
      <c r="R13665" s="8">
        <v>46267</v>
      </c>
      <c r="S13665" s="2">
        <v>1</v>
      </c>
      <c r="T13665" s="2" t="s">
        <v>81</v>
      </c>
    </row>
    <row r="13666" spans="1:20" x14ac:dyDescent="0.25">
      <c r="A13666">
        <v>1120176638</v>
      </c>
      <c r="B13666">
        <v>117018358</v>
      </c>
      <c r="C13666" t="s">
        <v>74</v>
      </c>
      <c r="D13666" t="s">
        <v>88</v>
      </c>
      <c r="E13666" t="s">
        <v>76</v>
      </c>
      <c r="F13666" s="7">
        <v>43567</v>
      </c>
      <c r="G13666" s="7">
        <v>43933</v>
      </c>
      <c r="H13666" t="s">
        <v>77</v>
      </c>
      <c r="I13666" t="s">
        <v>78</v>
      </c>
      <c r="J13666" s="7">
        <v>45523</v>
      </c>
      <c r="K13666" s="7">
        <v>45629</v>
      </c>
      <c r="L13666" s="7">
        <v>43933</v>
      </c>
      <c r="M13666" t="s">
        <v>77</v>
      </c>
      <c r="N13666" t="s">
        <v>79</v>
      </c>
      <c r="O13666">
        <v>2026</v>
      </c>
      <c r="P13666" s="2">
        <v>2</v>
      </c>
      <c r="Q13666" t="s">
        <v>80</v>
      </c>
      <c r="R13666" s="8">
        <v>46267</v>
      </c>
      <c r="S13666" s="2">
        <v>1</v>
      </c>
      <c r="T13666" s="2" t="s">
        <v>81</v>
      </c>
    </row>
    <row r="13667" spans="1:20" x14ac:dyDescent="0.25">
      <c r="A13667">
        <v>1120176649</v>
      </c>
      <c r="B13667">
        <v>117025806</v>
      </c>
      <c r="C13667" t="s">
        <v>74</v>
      </c>
      <c r="D13667" t="s">
        <v>83</v>
      </c>
      <c r="E13667" t="s">
        <v>76</v>
      </c>
      <c r="F13667" s="7">
        <v>43569</v>
      </c>
      <c r="G13667" s="7">
        <v>43752</v>
      </c>
      <c r="H13667" t="s">
        <v>77</v>
      </c>
      <c r="I13667" t="s">
        <v>78</v>
      </c>
      <c r="J13667" s="7">
        <v>45923</v>
      </c>
      <c r="K13667" s="7">
        <v>43683</v>
      </c>
      <c r="L13667" s="7">
        <v>43752</v>
      </c>
      <c r="M13667" t="s">
        <v>77</v>
      </c>
      <c r="N13667" t="s">
        <v>79</v>
      </c>
      <c r="O13667">
        <v>2026</v>
      </c>
      <c r="P13667" s="2">
        <v>2</v>
      </c>
      <c r="Q13667" t="s">
        <v>80</v>
      </c>
      <c r="R13667" s="8">
        <v>46267</v>
      </c>
      <c r="S13667" s="2">
        <v>1</v>
      </c>
      <c r="T13667" s="2" t="s">
        <v>81</v>
      </c>
    </row>
    <row r="13668" spans="1:20" x14ac:dyDescent="0.25">
      <c r="A13668">
        <v>1120176709</v>
      </c>
      <c r="B13668">
        <v>117074969</v>
      </c>
      <c r="C13668" t="s">
        <v>82</v>
      </c>
      <c r="D13668" t="s">
        <v>83</v>
      </c>
      <c r="E13668" t="s">
        <v>76</v>
      </c>
      <c r="F13668" s="7">
        <v>43577</v>
      </c>
      <c r="G13668" s="7">
        <v>43757</v>
      </c>
      <c r="H13668" t="s">
        <v>77</v>
      </c>
      <c r="I13668" t="s">
        <v>78</v>
      </c>
      <c r="J13668" s="7">
        <v>45914</v>
      </c>
      <c r="K13668" s="7">
        <v>43667</v>
      </c>
      <c r="L13668" s="7">
        <v>43757</v>
      </c>
      <c r="M13668" t="s">
        <v>77</v>
      </c>
      <c r="N13668" t="s">
        <v>79</v>
      </c>
      <c r="O13668">
        <v>2026</v>
      </c>
      <c r="P13668" s="2">
        <v>2</v>
      </c>
      <c r="Q13668" t="s">
        <v>80</v>
      </c>
      <c r="R13668" s="8">
        <v>46267</v>
      </c>
      <c r="S13668" s="2">
        <v>1</v>
      </c>
      <c r="T13668" s="2" t="s">
        <v>81</v>
      </c>
    </row>
    <row r="13669" spans="1:20" x14ac:dyDescent="0.25">
      <c r="A13669">
        <v>1120176738</v>
      </c>
      <c r="B13669">
        <v>117102630</v>
      </c>
      <c r="C13669" t="s">
        <v>82</v>
      </c>
      <c r="D13669" t="s">
        <v>83</v>
      </c>
      <c r="E13669" t="s">
        <v>76</v>
      </c>
      <c r="F13669" s="7">
        <v>43580</v>
      </c>
      <c r="G13669" s="7">
        <v>43763</v>
      </c>
      <c r="H13669" t="s">
        <v>77</v>
      </c>
      <c r="I13669" t="s">
        <v>78</v>
      </c>
      <c r="J13669" s="7">
        <v>44748</v>
      </c>
      <c r="K13669" s="7">
        <v>45748</v>
      </c>
      <c r="L13669" s="7">
        <v>43763</v>
      </c>
      <c r="M13669" t="s">
        <v>77</v>
      </c>
      <c r="N13669" t="s">
        <v>92</v>
      </c>
      <c r="O13669">
        <v>2026</v>
      </c>
      <c r="P13669" s="2">
        <v>2</v>
      </c>
      <c r="Q13669" t="s">
        <v>80</v>
      </c>
      <c r="R13669" s="8">
        <v>46267</v>
      </c>
      <c r="S13669" s="2">
        <v>1</v>
      </c>
      <c r="T13669" s="2" t="s">
        <v>81</v>
      </c>
    </row>
    <row r="13670" spans="1:20" x14ac:dyDescent="0.25">
      <c r="A13670">
        <v>1120176795</v>
      </c>
      <c r="B13670">
        <v>117163614</v>
      </c>
      <c r="C13670" t="s">
        <v>82</v>
      </c>
      <c r="D13670" t="s">
        <v>83</v>
      </c>
      <c r="E13670" t="s">
        <v>76</v>
      </c>
      <c r="F13670" s="7">
        <v>43590</v>
      </c>
      <c r="G13670" s="7">
        <v>43770</v>
      </c>
      <c r="H13670" t="s">
        <v>77</v>
      </c>
      <c r="I13670" t="s">
        <v>84</v>
      </c>
      <c r="J13670" s="7">
        <v>45464</v>
      </c>
      <c r="K13670" s="7">
        <v>45541</v>
      </c>
      <c r="L13670" s="7">
        <v>43770</v>
      </c>
      <c r="M13670" t="s">
        <v>77</v>
      </c>
      <c r="N13670" t="s">
        <v>79</v>
      </c>
      <c r="O13670">
        <v>2026</v>
      </c>
      <c r="P13670" s="2">
        <v>2</v>
      </c>
      <c r="Q13670" t="s">
        <v>80</v>
      </c>
      <c r="R13670" s="8">
        <v>46267</v>
      </c>
      <c r="S13670" s="2">
        <v>1</v>
      </c>
      <c r="T13670" s="2" t="s">
        <v>81</v>
      </c>
    </row>
    <row r="13671" spans="1:20" x14ac:dyDescent="0.25">
      <c r="A13671">
        <v>1120177083</v>
      </c>
      <c r="B13671">
        <v>117684871</v>
      </c>
      <c r="C13671" t="s">
        <v>82</v>
      </c>
      <c r="D13671" t="s">
        <v>83</v>
      </c>
      <c r="E13671" t="s">
        <v>76</v>
      </c>
      <c r="F13671" s="7">
        <v>43677</v>
      </c>
      <c r="G13671" s="7">
        <v>43861</v>
      </c>
      <c r="H13671" t="s">
        <v>77</v>
      </c>
      <c r="I13671" t="s">
        <v>78</v>
      </c>
      <c r="J13671" s="7">
        <v>45830</v>
      </c>
      <c r="K13671" s="7">
        <v>45446</v>
      </c>
      <c r="L13671" s="7">
        <v>43861</v>
      </c>
      <c r="M13671" t="s">
        <v>77</v>
      </c>
      <c r="N13671" t="s">
        <v>79</v>
      </c>
      <c r="O13671">
        <v>2026</v>
      </c>
      <c r="P13671" s="2">
        <v>2</v>
      </c>
      <c r="Q13671" t="s">
        <v>80</v>
      </c>
      <c r="R13671" s="8">
        <v>46267</v>
      </c>
      <c r="S13671" s="2">
        <v>1</v>
      </c>
      <c r="T13671" s="2" t="s">
        <v>81</v>
      </c>
    </row>
    <row r="13672" spans="1:20" x14ac:dyDescent="0.25">
      <c r="A13672">
        <v>1120177143</v>
      </c>
      <c r="B13672">
        <v>117809020</v>
      </c>
      <c r="C13672" t="s">
        <v>74</v>
      </c>
      <c r="D13672" t="s">
        <v>75</v>
      </c>
      <c r="E13672" t="s">
        <v>76</v>
      </c>
      <c r="F13672" s="7">
        <v>43703</v>
      </c>
      <c r="G13672" s="7">
        <v>44069</v>
      </c>
      <c r="H13672" t="s">
        <v>77</v>
      </c>
      <c r="I13672" t="s">
        <v>84</v>
      </c>
      <c r="J13672" s="7">
        <v>44755</v>
      </c>
      <c r="K13672" s="7">
        <v>45953</v>
      </c>
      <c r="L13672" s="7">
        <v>44069</v>
      </c>
      <c r="M13672" t="s">
        <v>77</v>
      </c>
      <c r="N13672" t="s">
        <v>92</v>
      </c>
      <c r="O13672">
        <v>2026</v>
      </c>
      <c r="P13672" s="2">
        <v>2</v>
      </c>
      <c r="Q13672" t="s">
        <v>80</v>
      </c>
      <c r="R13672" s="8">
        <v>46267</v>
      </c>
      <c r="S13672" s="2">
        <v>1</v>
      </c>
      <c r="T13672" s="2" t="s">
        <v>81</v>
      </c>
    </row>
    <row r="13673" spans="1:20" x14ac:dyDescent="0.25">
      <c r="A13673">
        <v>1120177311</v>
      </c>
      <c r="B13673">
        <v>118193335</v>
      </c>
      <c r="C13673" t="s">
        <v>85</v>
      </c>
      <c r="D13673" t="s">
        <v>75</v>
      </c>
      <c r="E13673" t="s">
        <v>76</v>
      </c>
      <c r="F13673" s="7">
        <v>43790</v>
      </c>
      <c r="G13673" s="7">
        <v>44156</v>
      </c>
      <c r="H13673" t="s">
        <v>77</v>
      </c>
      <c r="I13673" t="s">
        <v>78</v>
      </c>
      <c r="J13673" s="7">
        <v>45602</v>
      </c>
      <c r="K13673" s="7">
        <v>45909</v>
      </c>
      <c r="L13673" s="7">
        <v>44156</v>
      </c>
      <c r="M13673" t="s">
        <v>77</v>
      </c>
      <c r="N13673" t="s">
        <v>79</v>
      </c>
      <c r="O13673">
        <v>2026</v>
      </c>
      <c r="P13673" s="2">
        <v>2</v>
      </c>
      <c r="Q13673" t="s">
        <v>80</v>
      </c>
      <c r="R13673" s="8">
        <v>46267</v>
      </c>
      <c r="S13673" s="2">
        <v>1</v>
      </c>
      <c r="T13673" s="2" t="s">
        <v>81</v>
      </c>
    </row>
    <row r="13674" spans="1:20" x14ac:dyDescent="0.25">
      <c r="A13674">
        <v>1120177693</v>
      </c>
      <c r="B13674">
        <v>119316794</v>
      </c>
      <c r="C13674" t="s">
        <v>74</v>
      </c>
      <c r="D13674" t="s">
        <v>88</v>
      </c>
      <c r="E13674" t="s">
        <v>76</v>
      </c>
      <c r="F13674" s="7">
        <v>43124</v>
      </c>
      <c r="G13674" s="7">
        <v>43145</v>
      </c>
      <c r="H13674" t="s">
        <v>77</v>
      </c>
      <c r="I13674" t="s">
        <v>78</v>
      </c>
      <c r="J13674" s="7">
        <v>45825</v>
      </c>
      <c r="K13674" s="7">
        <v>44802</v>
      </c>
      <c r="L13674" s="7">
        <v>43145</v>
      </c>
      <c r="M13674" t="s">
        <v>77</v>
      </c>
      <c r="N13674" t="s">
        <v>92</v>
      </c>
      <c r="O13674">
        <v>2026</v>
      </c>
      <c r="P13674" s="2">
        <v>2</v>
      </c>
      <c r="Q13674" t="s">
        <v>80</v>
      </c>
      <c r="R13674" s="8">
        <v>46267</v>
      </c>
      <c r="S13674" s="2">
        <v>1</v>
      </c>
      <c r="T13674" s="2" t="s">
        <v>81</v>
      </c>
    </row>
    <row r="13675" spans="1:20" x14ac:dyDescent="0.25">
      <c r="A13675">
        <v>1120178362</v>
      </c>
      <c r="B13675">
        <v>119783633</v>
      </c>
      <c r="C13675" t="s">
        <v>95</v>
      </c>
      <c r="D13675" t="s">
        <v>75</v>
      </c>
      <c r="E13675" t="s">
        <v>76</v>
      </c>
      <c r="F13675" s="7">
        <v>44092</v>
      </c>
      <c r="G13675" s="7">
        <v>44196</v>
      </c>
      <c r="H13675" t="s">
        <v>77</v>
      </c>
      <c r="I13675" t="s">
        <v>78</v>
      </c>
      <c r="J13675" s="7">
        <v>45751</v>
      </c>
      <c r="K13675" s="7">
        <v>44318</v>
      </c>
      <c r="L13675" s="7">
        <v>44196</v>
      </c>
      <c r="M13675" t="s">
        <v>77</v>
      </c>
      <c r="N13675" t="s">
        <v>79</v>
      </c>
      <c r="O13675">
        <v>2026</v>
      </c>
      <c r="P13675" s="2">
        <v>2</v>
      </c>
      <c r="Q13675" t="s">
        <v>80</v>
      </c>
      <c r="R13675" s="8">
        <v>46267</v>
      </c>
      <c r="S13675" s="2">
        <v>1</v>
      </c>
      <c r="T13675" s="2" t="s">
        <v>81</v>
      </c>
    </row>
    <row r="13676" spans="1:20" x14ac:dyDescent="0.25">
      <c r="A13676">
        <v>1120178819</v>
      </c>
      <c r="B13676">
        <v>120074867</v>
      </c>
      <c r="C13676" t="s">
        <v>96</v>
      </c>
      <c r="D13676" t="s">
        <v>75</v>
      </c>
      <c r="E13676" t="s">
        <v>76</v>
      </c>
      <c r="F13676" s="7">
        <v>44154</v>
      </c>
      <c r="G13676" s="7">
        <v>45980</v>
      </c>
      <c r="H13676" t="s">
        <v>77</v>
      </c>
      <c r="I13676" t="s">
        <v>78</v>
      </c>
      <c r="J13676" s="7">
        <v>45912</v>
      </c>
      <c r="K13676" s="7">
        <v>46114</v>
      </c>
      <c r="L13676" s="7">
        <v>45980</v>
      </c>
      <c r="M13676" t="s">
        <v>77</v>
      </c>
      <c r="N13676" t="s">
        <v>79</v>
      </c>
      <c r="O13676">
        <v>2026</v>
      </c>
      <c r="P13676" s="2">
        <v>2</v>
      </c>
      <c r="Q13676" t="s">
        <v>80</v>
      </c>
      <c r="R13676" s="8">
        <v>46267</v>
      </c>
      <c r="S13676" s="2">
        <v>1</v>
      </c>
      <c r="T13676" s="2" t="s">
        <v>81</v>
      </c>
    </row>
    <row r="13677" spans="1:20" x14ac:dyDescent="0.25">
      <c r="A13677">
        <v>1120178877</v>
      </c>
      <c r="B13677">
        <v>120117215</v>
      </c>
      <c r="C13677" t="s">
        <v>74</v>
      </c>
      <c r="D13677" t="s">
        <v>75</v>
      </c>
      <c r="E13677" t="s">
        <v>76</v>
      </c>
      <c r="F13677" s="7">
        <v>44166</v>
      </c>
      <c r="G13677" s="7">
        <v>44531</v>
      </c>
      <c r="H13677" t="s">
        <v>86</v>
      </c>
      <c r="I13677" t="s">
        <v>87</v>
      </c>
      <c r="J13677" s="7">
        <v>45952</v>
      </c>
      <c r="K13677" s="7">
        <v>44173</v>
      </c>
      <c r="L13677" s="7">
        <v>44531</v>
      </c>
      <c r="M13677" t="s">
        <v>86</v>
      </c>
      <c r="N13677" t="s">
        <v>79</v>
      </c>
      <c r="O13677">
        <v>2026</v>
      </c>
      <c r="P13677" s="2">
        <v>2</v>
      </c>
      <c r="Q13677" t="s">
        <v>80</v>
      </c>
      <c r="R13677" s="8">
        <v>46267</v>
      </c>
      <c r="S13677" s="2">
        <v>1</v>
      </c>
      <c r="T13677" s="2" t="s">
        <v>81</v>
      </c>
    </row>
    <row r="13678" spans="1:20" x14ac:dyDescent="0.25">
      <c r="A13678">
        <v>1120179104</v>
      </c>
      <c r="B13678">
        <v>120863803</v>
      </c>
      <c r="C13678" t="s">
        <v>82</v>
      </c>
      <c r="D13678" t="s">
        <v>75</v>
      </c>
      <c r="E13678" t="s">
        <v>76</v>
      </c>
      <c r="F13678" s="7">
        <v>44306</v>
      </c>
      <c r="G13678" s="7">
        <v>44671</v>
      </c>
      <c r="H13678" t="s">
        <v>77</v>
      </c>
      <c r="I13678" t="s">
        <v>78</v>
      </c>
      <c r="J13678" s="7">
        <v>44733</v>
      </c>
      <c r="K13678" s="7">
        <v>45747</v>
      </c>
      <c r="L13678" s="7">
        <v>44671</v>
      </c>
      <c r="M13678" t="s">
        <v>77</v>
      </c>
      <c r="N13678" t="s">
        <v>92</v>
      </c>
      <c r="O13678">
        <v>2026</v>
      </c>
      <c r="P13678" s="2">
        <v>2</v>
      </c>
      <c r="Q13678" t="s">
        <v>80</v>
      </c>
      <c r="R13678" s="8">
        <v>46267</v>
      </c>
      <c r="S13678" s="2">
        <v>1</v>
      </c>
      <c r="T13678" s="2" t="s">
        <v>81</v>
      </c>
    </row>
    <row r="13679" spans="1:20" x14ac:dyDescent="0.25">
      <c r="A13679">
        <v>1120179443</v>
      </c>
      <c r="B13679">
        <v>121596307</v>
      </c>
      <c r="C13679" t="s">
        <v>91</v>
      </c>
      <c r="D13679" t="s">
        <v>88</v>
      </c>
      <c r="E13679" t="s">
        <v>76</v>
      </c>
      <c r="F13679" s="7">
        <v>44371</v>
      </c>
      <c r="G13679" s="7">
        <v>44736</v>
      </c>
      <c r="H13679" t="s">
        <v>77</v>
      </c>
      <c r="I13679" t="s">
        <v>78</v>
      </c>
      <c r="J13679" s="7">
        <v>45972</v>
      </c>
      <c r="K13679" s="7">
        <v>45976</v>
      </c>
      <c r="L13679" s="7">
        <v>44736</v>
      </c>
      <c r="M13679" t="s">
        <v>77</v>
      </c>
      <c r="N13679" t="s">
        <v>79</v>
      </c>
      <c r="O13679">
        <v>2026</v>
      </c>
      <c r="P13679" s="2">
        <v>2</v>
      </c>
      <c r="Q13679" t="s">
        <v>80</v>
      </c>
      <c r="R13679" s="8">
        <v>46267</v>
      </c>
      <c r="S13679" s="2">
        <v>1</v>
      </c>
      <c r="T13679" s="2" t="s">
        <v>81</v>
      </c>
    </row>
    <row r="13680" spans="1:20" x14ac:dyDescent="0.25">
      <c r="A13680">
        <v>1120179504</v>
      </c>
      <c r="B13680">
        <v>121647960</v>
      </c>
      <c r="C13680" t="s">
        <v>82</v>
      </c>
      <c r="D13680" t="s">
        <v>88</v>
      </c>
      <c r="E13680" t="s">
        <v>76</v>
      </c>
      <c r="F13680" s="7">
        <v>44378</v>
      </c>
      <c r="G13680" s="7">
        <v>44743</v>
      </c>
      <c r="H13680" t="s">
        <v>77</v>
      </c>
      <c r="I13680" t="s">
        <v>78</v>
      </c>
      <c r="J13680" s="7">
        <v>45607</v>
      </c>
      <c r="K13680" s="7">
        <v>45748</v>
      </c>
      <c r="L13680" s="7">
        <v>44743</v>
      </c>
      <c r="M13680" t="s">
        <v>77</v>
      </c>
      <c r="N13680" t="s">
        <v>79</v>
      </c>
      <c r="O13680">
        <v>2026</v>
      </c>
      <c r="P13680" s="2">
        <v>2</v>
      </c>
      <c r="Q13680" t="s">
        <v>80</v>
      </c>
      <c r="R13680" s="8">
        <v>46267</v>
      </c>
      <c r="S13680" s="2">
        <v>1</v>
      </c>
      <c r="T13680" s="2" t="s">
        <v>81</v>
      </c>
    </row>
    <row r="13681" spans="1:20" x14ac:dyDescent="0.25">
      <c r="A13681">
        <v>1120179852</v>
      </c>
      <c r="B13681">
        <v>121838052</v>
      </c>
      <c r="C13681" t="s">
        <v>85</v>
      </c>
      <c r="D13681" t="s">
        <v>75</v>
      </c>
      <c r="E13681" t="s">
        <v>76</v>
      </c>
      <c r="F13681" s="7">
        <v>44411</v>
      </c>
      <c r="G13681" s="7">
        <v>44776</v>
      </c>
      <c r="H13681" t="s">
        <v>86</v>
      </c>
      <c r="I13681" t="s">
        <v>87</v>
      </c>
      <c r="J13681" s="7">
        <v>46142</v>
      </c>
      <c r="K13681" s="7">
        <v>44411</v>
      </c>
      <c r="L13681" s="7">
        <v>44776</v>
      </c>
      <c r="M13681" t="s">
        <v>86</v>
      </c>
      <c r="N13681" t="s">
        <v>79</v>
      </c>
      <c r="O13681">
        <v>2026</v>
      </c>
      <c r="P13681" s="2">
        <v>2</v>
      </c>
      <c r="Q13681" t="s">
        <v>80</v>
      </c>
      <c r="R13681" s="8">
        <v>46267</v>
      </c>
      <c r="S13681" s="2">
        <v>1</v>
      </c>
      <c r="T13681" s="2" t="s">
        <v>81</v>
      </c>
    </row>
    <row r="13682" spans="1:20" x14ac:dyDescent="0.25">
      <c r="A13682">
        <v>1120181194</v>
      </c>
      <c r="B13682">
        <v>122402615</v>
      </c>
      <c r="C13682" t="s">
        <v>74</v>
      </c>
      <c r="D13682" t="s">
        <v>88</v>
      </c>
      <c r="E13682" t="s">
        <v>76</v>
      </c>
      <c r="F13682" s="7">
        <v>44520</v>
      </c>
      <c r="G13682" s="7">
        <v>46346</v>
      </c>
      <c r="H13682" t="s">
        <v>77</v>
      </c>
      <c r="I13682" t="s">
        <v>78</v>
      </c>
      <c r="J13682" s="7">
        <v>45737</v>
      </c>
      <c r="K13682" s="7">
        <v>44524</v>
      </c>
      <c r="L13682" s="7">
        <v>46346</v>
      </c>
      <c r="M13682" t="s">
        <v>77</v>
      </c>
      <c r="N13682" t="s">
        <v>79</v>
      </c>
      <c r="O13682">
        <v>2026</v>
      </c>
      <c r="P13682" s="2">
        <v>2</v>
      </c>
      <c r="Q13682" t="s">
        <v>80</v>
      </c>
      <c r="R13682" s="8">
        <v>46267</v>
      </c>
      <c r="S13682" s="2">
        <v>1</v>
      </c>
      <c r="T13682" s="2" t="s">
        <v>81</v>
      </c>
    </row>
    <row r="13683" spans="1:20" x14ac:dyDescent="0.25">
      <c r="A13683">
        <v>1120181256</v>
      </c>
      <c r="B13683">
        <v>122426686</v>
      </c>
      <c r="C13683" t="s">
        <v>74</v>
      </c>
      <c r="D13683" t="s">
        <v>75</v>
      </c>
      <c r="E13683" t="s">
        <v>76</v>
      </c>
      <c r="F13683" s="7">
        <v>44530</v>
      </c>
      <c r="G13683" s="7">
        <v>46356</v>
      </c>
      <c r="H13683" t="s">
        <v>77</v>
      </c>
      <c r="I13683" t="s">
        <v>78</v>
      </c>
      <c r="J13683" s="7">
        <v>45371</v>
      </c>
      <c r="K13683" s="7">
        <v>45057</v>
      </c>
      <c r="L13683" s="7">
        <v>46356</v>
      </c>
      <c r="M13683" t="s">
        <v>77</v>
      </c>
      <c r="N13683" t="s">
        <v>79</v>
      </c>
      <c r="O13683">
        <v>2026</v>
      </c>
      <c r="P13683" s="2">
        <v>2</v>
      </c>
      <c r="Q13683" t="s">
        <v>80</v>
      </c>
      <c r="R13683" s="8">
        <v>46267</v>
      </c>
      <c r="S13683" s="2">
        <v>1</v>
      </c>
      <c r="T13683" s="2" t="s">
        <v>81</v>
      </c>
    </row>
    <row r="13684" spans="1:20" x14ac:dyDescent="0.25">
      <c r="A13684">
        <v>1120181841</v>
      </c>
      <c r="B13684">
        <v>123428979</v>
      </c>
      <c r="C13684" t="s">
        <v>74</v>
      </c>
      <c r="D13684" t="s">
        <v>83</v>
      </c>
      <c r="E13684" t="s">
        <v>76</v>
      </c>
      <c r="F13684" s="7">
        <v>44677</v>
      </c>
      <c r="G13684" s="7">
        <v>44860</v>
      </c>
      <c r="H13684" t="s">
        <v>77</v>
      </c>
      <c r="I13684" t="s">
        <v>78</v>
      </c>
      <c r="J13684" s="7">
        <v>45515</v>
      </c>
      <c r="K13684" s="7">
        <v>45748</v>
      </c>
      <c r="L13684" s="7">
        <v>44860</v>
      </c>
      <c r="M13684" t="s">
        <v>77</v>
      </c>
      <c r="N13684" t="s">
        <v>79</v>
      </c>
      <c r="O13684">
        <v>2026</v>
      </c>
      <c r="P13684" s="2">
        <v>2</v>
      </c>
      <c r="Q13684" t="s">
        <v>80</v>
      </c>
      <c r="R13684" s="8">
        <v>46267</v>
      </c>
      <c r="S13684" s="2">
        <v>1</v>
      </c>
      <c r="T13684" s="2" t="s">
        <v>81</v>
      </c>
    </row>
    <row r="13685" spans="1:20" x14ac:dyDescent="0.25">
      <c r="A13685">
        <v>1120181940</v>
      </c>
      <c r="B13685">
        <v>123474198</v>
      </c>
      <c r="C13685" t="s">
        <v>82</v>
      </c>
      <c r="D13685" t="s">
        <v>83</v>
      </c>
      <c r="E13685" t="s">
        <v>76</v>
      </c>
      <c r="F13685" s="7">
        <v>44683</v>
      </c>
      <c r="G13685" s="7">
        <v>46509</v>
      </c>
      <c r="H13685" t="s">
        <v>77</v>
      </c>
      <c r="I13685" t="s">
        <v>78</v>
      </c>
      <c r="J13685" s="7">
        <v>45592</v>
      </c>
      <c r="K13685" s="7">
        <v>45559</v>
      </c>
      <c r="L13685" s="7">
        <v>46509</v>
      </c>
      <c r="M13685" t="s">
        <v>77</v>
      </c>
      <c r="N13685" t="s">
        <v>79</v>
      </c>
      <c r="O13685">
        <v>2026</v>
      </c>
      <c r="P13685" s="2">
        <v>2</v>
      </c>
      <c r="Q13685" t="s">
        <v>80</v>
      </c>
      <c r="R13685" s="8">
        <v>46267</v>
      </c>
      <c r="S13685" s="2">
        <v>1</v>
      </c>
      <c r="T13685" s="2" t="s">
        <v>81</v>
      </c>
    </row>
    <row r="13686" spans="1:20" x14ac:dyDescent="0.25">
      <c r="A13686">
        <v>1120182394</v>
      </c>
      <c r="B13686">
        <v>123767524</v>
      </c>
      <c r="C13686" t="s">
        <v>74</v>
      </c>
      <c r="D13686" t="s">
        <v>83</v>
      </c>
      <c r="E13686" t="s">
        <v>76</v>
      </c>
      <c r="F13686" s="7">
        <v>44718</v>
      </c>
      <c r="G13686" s="7">
        <v>46544</v>
      </c>
      <c r="H13686" t="s">
        <v>77</v>
      </c>
      <c r="I13686" t="s">
        <v>84</v>
      </c>
      <c r="J13686" s="7">
        <v>45607</v>
      </c>
      <c r="K13686" s="7">
        <v>45572</v>
      </c>
      <c r="L13686" s="7">
        <v>46544</v>
      </c>
      <c r="M13686" t="s">
        <v>77</v>
      </c>
      <c r="N13686" t="s">
        <v>79</v>
      </c>
      <c r="O13686">
        <v>2026</v>
      </c>
      <c r="P13686" s="2">
        <v>2</v>
      </c>
      <c r="Q13686" t="s">
        <v>80</v>
      </c>
      <c r="R13686" s="8">
        <v>46267</v>
      </c>
      <c r="S13686" s="2">
        <v>1</v>
      </c>
      <c r="T13686" s="2" t="s">
        <v>81</v>
      </c>
    </row>
    <row r="13687" spans="1:20" x14ac:dyDescent="0.25">
      <c r="A13687">
        <v>1120182434</v>
      </c>
      <c r="B13687">
        <v>123780660</v>
      </c>
      <c r="C13687" t="s">
        <v>74</v>
      </c>
      <c r="D13687" t="s">
        <v>83</v>
      </c>
      <c r="E13687" t="s">
        <v>76</v>
      </c>
      <c r="F13687" s="7">
        <v>44719</v>
      </c>
      <c r="G13687" s="7">
        <v>44902</v>
      </c>
      <c r="H13687" t="s">
        <v>77</v>
      </c>
      <c r="I13687" t="s">
        <v>78</v>
      </c>
      <c r="J13687" s="7">
        <v>45737</v>
      </c>
      <c r="K13687" s="7">
        <v>45439</v>
      </c>
      <c r="L13687" s="7">
        <v>44902</v>
      </c>
      <c r="M13687" t="s">
        <v>77</v>
      </c>
      <c r="N13687" t="s">
        <v>79</v>
      </c>
      <c r="O13687">
        <v>2026</v>
      </c>
      <c r="P13687" s="2">
        <v>2</v>
      </c>
      <c r="Q13687" t="s">
        <v>80</v>
      </c>
      <c r="R13687" s="8">
        <v>46267</v>
      </c>
      <c r="S13687" s="2">
        <v>1</v>
      </c>
      <c r="T13687" s="2" t="s">
        <v>81</v>
      </c>
    </row>
    <row r="13688" spans="1:20" x14ac:dyDescent="0.25">
      <c r="A13688">
        <v>1120183103</v>
      </c>
      <c r="B13688">
        <v>124099522</v>
      </c>
      <c r="C13688" t="s">
        <v>74</v>
      </c>
      <c r="D13688" t="s">
        <v>75</v>
      </c>
      <c r="E13688" t="s">
        <v>76</v>
      </c>
      <c r="F13688" s="7">
        <v>44759</v>
      </c>
      <c r="G13688" s="7">
        <v>46585</v>
      </c>
      <c r="H13688" t="s">
        <v>86</v>
      </c>
      <c r="I13688" t="s">
        <v>87</v>
      </c>
      <c r="J13688" s="7"/>
      <c r="K13688" s="7">
        <v>44949</v>
      </c>
      <c r="L13688" s="7">
        <v>46585</v>
      </c>
      <c r="M13688" t="s">
        <v>86</v>
      </c>
      <c r="N13688"/>
      <c r="O13688">
        <v>2026</v>
      </c>
      <c r="P13688" s="2">
        <v>2</v>
      </c>
      <c r="Q13688" t="s">
        <v>80</v>
      </c>
      <c r="R13688" s="8">
        <v>46267</v>
      </c>
      <c r="S13688" s="2">
        <v>1</v>
      </c>
      <c r="T13688" s="2" t="s">
        <v>81</v>
      </c>
    </row>
    <row r="13689" spans="1:20" x14ac:dyDescent="0.25">
      <c r="A13689">
        <v>1120183165</v>
      </c>
      <c r="B13689">
        <v>124124425</v>
      </c>
      <c r="C13689" t="s">
        <v>82</v>
      </c>
      <c r="D13689" t="s">
        <v>88</v>
      </c>
      <c r="E13689" t="s">
        <v>76</v>
      </c>
      <c r="F13689" s="7">
        <v>44762</v>
      </c>
      <c r="G13689" s="7">
        <v>45127</v>
      </c>
      <c r="H13689" t="s">
        <v>77</v>
      </c>
      <c r="I13689" t="s">
        <v>84</v>
      </c>
      <c r="J13689" s="7">
        <v>45469</v>
      </c>
      <c r="K13689" s="7">
        <v>45972</v>
      </c>
      <c r="L13689" s="7">
        <v>45127</v>
      </c>
      <c r="M13689" t="s">
        <v>77</v>
      </c>
      <c r="N13689" t="s">
        <v>79</v>
      </c>
      <c r="O13689">
        <v>2026</v>
      </c>
      <c r="P13689" s="2">
        <v>2</v>
      </c>
      <c r="Q13689" t="s">
        <v>80</v>
      </c>
      <c r="R13689" s="8">
        <v>46267</v>
      </c>
      <c r="S13689" s="2">
        <v>1</v>
      </c>
      <c r="T13689" s="2" t="s">
        <v>81</v>
      </c>
    </row>
    <row r="13690" spans="1:20" x14ac:dyDescent="0.25">
      <c r="A13690">
        <v>1120183225</v>
      </c>
      <c r="B13690">
        <v>124152087</v>
      </c>
      <c r="C13690" t="s">
        <v>82</v>
      </c>
      <c r="D13690" t="s">
        <v>88</v>
      </c>
      <c r="E13690" t="s">
        <v>76</v>
      </c>
      <c r="F13690" s="7">
        <v>44766</v>
      </c>
      <c r="G13690" s="7">
        <v>45131</v>
      </c>
      <c r="H13690" t="s">
        <v>77</v>
      </c>
      <c r="I13690" t="s">
        <v>78</v>
      </c>
      <c r="J13690" s="7">
        <v>45437</v>
      </c>
      <c r="K13690" s="7">
        <v>45747</v>
      </c>
      <c r="L13690" s="7">
        <v>45131</v>
      </c>
      <c r="M13690" t="s">
        <v>77</v>
      </c>
      <c r="N13690" t="s">
        <v>79</v>
      </c>
      <c r="O13690">
        <v>2026</v>
      </c>
      <c r="P13690" s="2">
        <v>2</v>
      </c>
      <c r="Q13690" t="s">
        <v>80</v>
      </c>
      <c r="R13690" s="8">
        <v>46267</v>
      </c>
      <c r="S13690" s="2">
        <v>1</v>
      </c>
      <c r="T13690" s="2" t="s">
        <v>81</v>
      </c>
    </row>
    <row r="13691" spans="1:20" x14ac:dyDescent="0.25">
      <c r="A13691">
        <v>1120183252</v>
      </c>
      <c r="B13691">
        <v>124159655</v>
      </c>
      <c r="C13691" t="s">
        <v>82</v>
      </c>
      <c r="D13691" t="s">
        <v>88</v>
      </c>
      <c r="E13691" t="s">
        <v>76</v>
      </c>
      <c r="F13691" s="7">
        <v>44767</v>
      </c>
      <c r="G13691" s="7">
        <v>45132</v>
      </c>
      <c r="H13691" t="s">
        <v>77</v>
      </c>
      <c r="I13691" t="s">
        <v>84</v>
      </c>
      <c r="J13691" s="7">
        <v>45432</v>
      </c>
      <c r="K13691" s="7">
        <v>45471</v>
      </c>
      <c r="L13691" s="7">
        <v>45132</v>
      </c>
      <c r="M13691" t="s">
        <v>77</v>
      </c>
      <c r="N13691" t="s">
        <v>79</v>
      </c>
      <c r="O13691">
        <v>2026</v>
      </c>
      <c r="P13691" s="2">
        <v>2</v>
      </c>
      <c r="Q13691" t="s">
        <v>80</v>
      </c>
      <c r="R13691" s="8">
        <v>46267</v>
      </c>
      <c r="S13691" s="2">
        <v>1</v>
      </c>
      <c r="T13691" s="2" t="s">
        <v>81</v>
      </c>
    </row>
    <row r="13692" spans="1:20" x14ac:dyDescent="0.25">
      <c r="A13692">
        <v>1120184856</v>
      </c>
      <c r="B13692">
        <v>124756165</v>
      </c>
      <c r="C13692" t="s">
        <v>82</v>
      </c>
      <c r="D13692" t="s">
        <v>75</v>
      </c>
      <c r="E13692" t="s">
        <v>76</v>
      </c>
      <c r="F13692" s="7">
        <v>44855</v>
      </c>
      <c r="G13692" s="7">
        <v>45220</v>
      </c>
      <c r="H13692" t="s">
        <v>77</v>
      </c>
      <c r="I13692" t="s">
        <v>78</v>
      </c>
      <c r="J13692" s="7">
        <v>45028</v>
      </c>
      <c r="K13692" s="7">
        <v>44917</v>
      </c>
      <c r="L13692" s="7">
        <v>45220</v>
      </c>
      <c r="M13692" t="s">
        <v>77</v>
      </c>
      <c r="N13692" t="s">
        <v>92</v>
      </c>
      <c r="O13692">
        <v>2026</v>
      </c>
      <c r="P13692" s="2">
        <v>2</v>
      </c>
      <c r="Q13692" t="s">
        <v>80</v>
      </c>
      <c r="R13692" s="8">
        <v>46267</v>
      </c>
      <c r="S13692" s="2">
        <v>1</v>
      </c>
      <c r="T13692" s="2" t="s">
        <v>81</v>
      </c>
    </row>
    <row r="13693" spans="1:20" x14ac:dyDescent="0.25">
      <c r="A13693">
        <v>1120185852</v>
      </c>
      <c r="B13693">
        <v>126117498</v>
      </c>
      <c r="C13693" t="s">
        <v>82</v>
      </c>
      <c r="D13693" t="s">
        <v>75</v>
      </c>
      <c r="E13693" t="s">
        <v>76</v>
      </c>
      <c r="F13693" s="7">
        <v>44075</v>
      </c>
      <c r="G13693" s="7">
        <v>45901</v>
      </c>
      <c r="H13693" t="s">
        <v>77</v>
      </c>
      <c r="I13693" t="s">
        <v>78</v>
      </c>
      <c r="J13693" s="7">
        <v>45784</v>
      </c>
      <c r="K13693" s="7">
        <v>45058</v>
      </c>
      <c r="L13693" s="7">
        <v>45901</v>
      </c>
      <c r="M13693" t="s">
        <v>77</v>
      </c>
      <c r="N13693" t="s">
        <v>79</v>
      </c>
      <c r="O13693">
        <v>2026</v>
      </c>
      <c r="P13693" s="2">
        <v>2</v>
      </c>
      <c r="Q13693" t="s">
        <v>80</v>
      </c>
      <c r="R13693" s="8">
        <v>46267</v>
      </c>
      <c r="S13693" s="2">
        <v>1</v>
      </c>
      <c r="T13693" s="2" t="s">
        <v>81</v>
      </c>
    </row>
    <row r="13694" spans="1:20" x14ac:dyDescent="0.25">
      <c r="A13694">
        <v>1120186042</v>
      </c>
      <c r="B13694">
        <v>126210083</v>
      </c>
      <c r="C13694" t="s">
        <v>85</v>
      </c>
      <c r="D13694" t="s">
        <v>88</v>
      </c>
      <c r="E13694" t="s">
        <v>76</v>
      </c>
      <c r="F13694" s="7">
        <v>45069</v>
      </c>
      <c r="G13694" s="7">
        <v>45435</v>
      </c>
      <c r="H13694" t="s">
        <v>77</v>
      </c>
      <c r="I13694" t="s">
        <v>78</v>
      </c>
      <c r="J13694" s="7">
        <v>45482</v>
      </c>
      <c r="K13694" s="7">
        <v>45076</v>
      </c>
      <c r="L13694" s="7">
        <v>45435</v>
      </c>
      <c r="M13694" t="s">
        <v>77</v>
      </c>
      <c r="N13694" t="s">
        <v>79</v>
      </c>
      <c r="O13694">
        <v>2026</v>
      </c>
      <c r="P13694" s="2">
        <v>2</v>
      </c>
      <c r="Q13694" t="s">
        <v>80</v>
      </c>
      <c r="R13694" s="8">
        <v>46267</v>
      </c>
      <c r="S13694" s="2">
        <v>1</v>
      </c>
      <c r="T13694" s="2" t="s">
        <v>81</v>
      </c>
    </row>
    <row r="13695" spans="1:20" x14ac:dyDescent="0.25">
      <c r="A13695">
        <v>1120186173</v>
      </c>
      <c r="B13695">
        <v>126284055</v>
      </c>
      <c r="C13695" t="s">
        <v>91</v>
      </c>
      <c r="D13695" t="s">
        <v>88</v>
      </c>
      <c r="E13695" t="s">
        <v>76</v>
      </c>
      <c r="F13695" s="7">
        <v>45080</v>
      </c>
      <c r="G13695" s="7">
        <v>45446</v>
      </c>
      <c r="H13695" t="s">
        <v>77</v>
      </c>
      <c r="I13695" t="s">
        <v>78</v>
      </c>
      <c r="J13695" s="7">
        <v>46082</v>
      </c>
      <c r="K13695" s="7">
        <v>45903</v>
      </c>
      <c r="L13695" s="7">
        <v>45446</v>
      </c>
      <c r="M13695" t="s">
        <v>77</v>
      </c>
      <c r="N13695" t="s">
        <v>79</v>
      </c>
      <c r="O13695">
        <v>2026</v>
      </c>
      <c r="P13695" s="2">
        <v>2</v>
      </c>
      <c r="Q13695" t="s">
        <v>80</v>
      </c>
      <c r="R13695" s="8">
        <v>46267</v>
      </c>
      <c r="S13695" s="2">
        <v>1</v>
      </c>
      <c r="T13695" s="2" t="s">
        <v>81</v>
      </c>
    </row>
    <row r="13696" spans="1:20" x14ac:dyDescent="0.25">
      <c r="A13696">
        <v>1120186535</v>
      </c>
      <c r="B13696">
        <v>126462311</v>
      </c>
      <c r="C13696" t="s">
        <v>85</v>
      </c>
      <c r="D13696" t="s">
        <v>75</v>
      </c>
      <c r="E13696" t="s">
        <v>76</v>
      </c>
      <c r="F13696" s="7">
        <v>45104</v>
      </c>
      <c r="G13696" s="7">
        <v>45470</v>
      </c>
      <c r="H13696" t="s">
        <v>86</v>
      </c>
      <c r="I13696" t="s">
        <v>87</v>
      </c>
      <c r="J13696" s="7">
        <v>46092</v>
      </c>
      <c r="K13696" s="7">
        <v>45105</v>
      </c>
      <c r="L13696" s="7">
        <v>45470</v>
      </c>
      <c r="M13696" t="s">
        <v>86</v>
      </c>
      <c r="N13696" t="s">
        <v>79</v>
      </c>
      <c r="O13696">
        <v>2026</v>
      </c>
      <c r="P13696" s="2">
        <v>2</v>
      </c>
      <c r="Q13696" t="s">
        <v>80</v>
      </c>
      <c r="R13696" s="8">
        <v>46267</v>
      </c>
      <c r="S13696" s="2">
        <v>1</v>
      </c>
      <c r="T13696" s="2" t="s">
        <v>81</v>
      </c>
    </row>
    <row r="13697" spans="1:20" x14ac:dyDescent="0.25">
      <c r="A13697">
        <v>1120186657</v>
      </c>
      <c r="B13697">
        <v>126529988</v>
      </c>
      <c r="C13697" t="s">
        <v>74</v>
      </c>
      <c r="D13697" t="s">
        <v>88</v>
      </c>
      <c r="E13697" t="s">
        <v>76</v>
      </c>
      <c r="F13697" s="7">
        <v>45115</v>
      </c>
      <c r="G13697" s="7">
        <v>45481</v>
      </c>
      <c r="H13697" t="s">
        <v>77</v>
      </c>
      <c r="I13697" t="s">
        <v>78</v>
      </c>
      <c r="J13697" s="7"/>
      <c r="K13697" s="7">
        <v>45747</v>
      </c>
      <c r="L13697" s="7">
        <v>45481</v>
      </c>
      <c r="M13697" t="s">
        <v>77</v>
      </c>
      <c r="N13697"/>
      <c r="O13697">
        <v>2026</v>
      </c>
      <c r="P13697" s="2">
        <v>2</v>
      </c>
      <c r="Q13697" t="s">
        <v>80</v>
      </c>
      <c r="R13697" s="8">
        <v>46267</v>
      </c>
      <c r="S13697" s="2">
        <v>1</v>
      </c>
      <c r="T13697" s="2" t="s">
        <v>81</v>
      </c>
    </row>
    <row r="13698" spans="1:20" x14ac:dyDescent="0.25">
      <c r="A13698">
        <v>1120186931</v>
      </c>
      <c r="B13698">
        <v>126635657</v>
      </c>
      <c r="C13698" t="s">
        <v>82</v>
      </c>
      <c r="D13698" t="s">
        <v>75</v>
      </c>
      <c r="E13698" t="s">
        <v>76</v>
      </c>
      <c r="F13698" s="7">
        <v>45127</v>
      </c>
      <c r="G13698" s="7">
        <v>45231</v>
      </c>
      <c r="H13698" t="s">
        <v>77</v>
      </c>
      <c r="I13698" t="s">
        <v>78</v>
      </c>
      <c r="J13698" s="7">
        <v>45231</v>
      </c>
      <c r="K13698" s="7">
        <v>45135</v>
      </c>
      <c r="L13698" s="7">
        <v>45231</v>
      </c>
      <c r="M13698" t="s">
        <v>77</v>
      </c>
      <c r="N13698" t="s">
        <v>92</v>
      </c>
      <c r="O13698">
        <v>2026</v>
      </c>
      <c r="P13698" s="2">
        <v>2</v>
      </c>
      <c r="Q13698" t="s">
        <v>80</v>
      </c>
      <c r="R13698" s="8">
        <v>46267</v>
      </c>
      <c r="S13698" s="2">
        <v>1</v>
      </c>
      <c r="T13698" s="2" t="s">
        <v>81</v>
      </c>
    </row>
    <row r="13699" spans="1:20" x14ac:dyDescent="0.25">
      <c r="A13699">
        <v>1120187748</v>
      </c>
      <c r="B13699">
        <v>126942063</v>
      </c>
      <c r="C13699" t="s">
        <v>74</v>
      </c>
      <c r="D13699" t="s">
        <v>88</v>
      </c>
      <c r="E13699" t="s">
        <v>76</v>
      </c>
      <c r="F13699" s="7">
        <v>45167</v>
      </c>
      <c r="G13699" s="7">
        <v>45533</v>
      </c>
      <c r="H13699" t="s">
        <v>77</v>
      </c>
      <c r="I13699" t="s">
        <v>78</v>
      </c>
      <c r="J13699" s="7">
        <v>46080</v>
      </c>
      <c r="K13699" s="7">
        <v>46083</v>
      </c>
      <c r="L13699" s="7">
        <v>45533</v>
      </c>
      <c r="M13699" t="s">
        <v>77</v>
      </c>
      <c r="N13699" t="s">
        <v>79</v>
      </c>
      <c r="O13699">
        <v>2026</v>
      </c>
      <c r="P13699" s="2">
        <v>2</v>
      </c>
      <c r="Q13699" t="s">
        <v>80</v>
      </c>
      <c r="R13699" s="8">
        <v>46267</v>
      </c>
      <c r="S13699" s="2">
        <v>1</v>
      </c>
      <c r="T13699" s="2" t="s">
        <v>81</v>
      </c>
    </row>
    <row r="13700" spans="1:20" x14ac:dyDescent="0.25">
      <c r="A13700">
        <v>1120188107</v>
      </c>
      <c r="B13700">
        <v>127089901</v>
      </c>
      <c r="C13700" t="s">
        <v>74</v>
      </c>
      <c r="D13700" t="s">
        <v>88</v>
      </c>
      <c r="E13700" t="s">
        <v>76</v>
      </c>
      <c r="F13700" s="7">
        <v>45188</v>
      </c>
      <c r="G13700" s="7">
        <v>45554</v>
      </c>
      <c r="H13700" t="s">
        <v>77</v>
      </c>
      <c r="I13700" t="s">
        <v>78</v>
      </c>
      <c r="J13700" s="7"/>
      <c r="K13700" s="7">
        <v>45946</v>
      </c>
      <c r="L13700" s="7">
        <v>45554</v>
      </c>
      <c r="M13700" t="s">
        <v>77</v>
      </c>
      <c r="N13700"/>
      <c r="O13700">
        <v>2026</v>
      </c>
      <c r="P13700" s="2">
        <v>2</v>
      </c>
      <c r="Q13700" t="s">
        <v>80</v>
      </c>
      <c r="R13700" s="8">
        <v>46267</v>
      </c>
      <c r="S13700" s="2">
        <v>1</v>
      </c>
      <c r="T13700" s="2" t="s">
        <v>81</v>
      </c>
    </row>
    <row r="13701" spans="1:20" x14ac:dyDescent="0.25">
      <c r="A13701">
        <v>1120188108</v>
      </c>
      <c r="B13701">
        <v>127089901</v>
      </c>
      <c r="C13701" t="s">
        <v>74</v>
      </c>
      <c r="D13701" t="s">
        <v>88</v>
      </c>
      <c r="E13701" t="s">
        <v>76</v>
      </c>
      <c r="F13701" s="7">
        <v>45188</v>
      </c>
      <c r="G13701" s="7">
        <v>45554</v>
      </c>
      <c r="H13701" t="s">
        <v>77</v>
      </c>
      <c r="I13701" t="s">
        <v>78</v>
      </c>
      <c r="J13701" s="7"/>
      <c r="K13701" s="7">
        <v>45190</v>
      </c>
      <c r="L13701" s="7">
        <v>45554</v>
      </c>
      <c r="M13701" t="s">
        <v>77</v>
      </c>
      <c r="N13701"/>
      <c r="O13701">
        <v>2026</v>
      </c>
      <c r="P13701" s="2">
        <v>2</v>
      </c>
      <c r="Q13701" t="s">
        <v>80</v>
      </c>
      <c r="R13701" s="8">
        <v>46267</v>
      </c>
      <c r="S13701" s="2">
        <v>1</v>
      </c>
      <c r="T13701" s="2" t="s">
        <v>81</v>
      </c>
    </row>
    <row r="13702" spans="1:20" x14ac:dyDescent="0.25">
      <c r="A13702">
        <v>1120188245</v>
      </c>
      <c r="B13702">
        <v>127138365</v>
      </c>
      <c r="C13702" t="s">
        <v>93</v>
      </c>
      <c r="D13702" t="s">
        <v>88</v>
      </c>
      <c r="E13702" t="s">
        <v>76</v>
      </c>
      <c r="F13702" s="7">
        <v>45195</v>
      </c>
      <c r="G13702" s="7">
        <v>45561</v>
      </c>
      <c r="H13702" t="s">
        <v>77</v>
      </c>
      <c r="I13702" t="s">
        <v>78</v>
      </c>
      <c r="J13702" s="7">
        <v>45580</v>
      </c>
      <c r="K13702" s="7">
        <v>45623</v>
      </c>
      <c r="L13702" s="7">
        <v>45561</v>
      </c>
      <c r="M13702" t="s">
        <v>77</v>
      </c>
      <c r="N13702" t="s">
        <v>79</v>
      </c>
      <c r="O13702">
        <v>2026</v>
      </c>
      <c r="P13702" s="2">
        <v>2</v>
      </c>
      <c r="Q13702" t="s">
        <v>80</v>
      </c>
      <c r="R13702" s="8">
        <v>46267</v>
      </c>
      <c r="S13702" s="2">
        <v>1</v>
      </c>
      <c r="T13702" s="2" t="s">
        <v>81</v>
      </c>
    </row>
    <row r="13703" spans="1:20" x14ac:dyDescent="0.25">
      <c r="A13703">
        <v>1120188484</v>
      </c>
      <c r="B13703">
        <v>127223006</v>
      </c>
      <c r="C13703" t="s">
        <v>85</v>
      </c>
      <c r="D13703" t="s">
        <v>88</v>
      </c>
      <c r="E13703" t="s">
        <v>76</v>
      </c>
      <c r="F13703" s="7">
        <v>45207</v>
      </c>
      <c r="G13703" s="7">
        <v>45573</v>
      </c>
      <c r="H13703" t="s">
        <v>86</v>
      </c>
      <c r="I13703" t="s">
        <v>87</v>
      </c>
      <c r="J13703" s="7">
        <v>45562</v>
      </c>
      <c r="K13703" s="7">
        <v>45623</v>
      </c>
      <c r="L13703" s="7">
        <v>45573</v>
      </c>
      <c r="M13703" t="s">
        <v>86</v>
      </c>
      <c r="N13703" t="s">
        <v>79</v>
      </c>
      <c r="O13703">
        <v>2026</v>
      </c>
      <c r="P13703" s="2">
        <v>2</v>
      </c>
      <c r="Q13703" t="s">
        <v>80</v>
      </c>
      <c r="R13703" s="8">
        <v>46267</v>
      </c>
      <c r="S13703" s="2">
        <v>1</v>
      </c>
      <c r="T13703" s="2" t="s">
        <v>81</v>
      </c>
    </row>
    <row r="13704" spans="1:20" x14ac:dyDescent="0.25">
      <c r="A13704">
        <v>1120189824</v>
      </c>
      <c r="B13704">
        <v>128623670</v>
      </c>
      <c r="C13704" t="s">
        <v>74</v>
      </c>
      <c r="D13704" t="s">
        <v>88</v>
      </c>
      <c r="E13704" t="s">
        <v>76</v>
      </c>
      <c r="F13704" s="7">
        <v>45404</v>
      </c>
      <c r="G13704" s="7">
        <v>45769</v>
      </c>
      <c r="H13704" t="s">
        <v>77</v>
      </c>
      <c r="I13704" t="s">
        <v>78</v>
      </c>
      <c r="J13704" s="7"/>
      <c r="K13704" s="7">
        <v>45748</v>
      </c>
      <c r="L13704" s="7">
        <v>45769</v>
      </c>
      <c r="M13704" t="s">
        <v>77</v>
      </c>
      <c r="N13704"/>
      <c r="O13704">
        <v>2026</v>
      </c>
      <c r="P13704" s="2">
        <v>2</v>
      </c>
      <c r="Q13704" t="s">
        <v>80</v>
      </c>
      <c r="R13704" s="8">
        <v>46267</v>
      </c>
      <c r="S13704" s="2">
        <v>1</v>
      </c>
      <c r="T13704" s="2" t="s">
        <v>81</v>
      </c>
    </row>
    <row r="13705" spans="1:20" x14ac:dyDescent="0.25">
      <c r="A13705">
        <v>1120189825</v>
      </c>
      <c r="B13705">
        <v>128623670</v>
      </c>
      <c r="C13705" t="s">
        <v>74</v>
      </c>
      <c r="D13705" t="s">
        <v>88</v>
      </c>
      <c r="E13705" t="s">
        <v>76</v>
      </c>
      <c r="F13705" s="7">
        <v>45404</v>
      </c>
      <c r="G13705" s="7">
        <v>45769</v>
      </c>
      <c r="H13705" t="s">
        <v>77</v>
      </c>
      <c r="I13705" t="s">
        <v>78</v>
      </c>
      <c r="J13705" s="7"/>
      <c r="K13705" s="7">
        <v>45406</v>
      </c>
      <c r="L13705" s="7">
        <v>45769</v>
      </c>
      <c r="M13705" t="s">
        <v>77</v>
      </c>
      <c r="N13705"/>
      <c r="O13705">
        <v>2026</v>
      </c>
      <c r="P13705" s="2">
        <v>2</v>
      </c>
      <c r="Q13705" t="s">
        <v>80</v>
      </c>
      <c r="R13705" s="8">
        <v>46267</v>
      </c>
      <c r="S13705" s="2">
        <v>1</v>
      </c>
      <c r="T13705" s="2" t="s">
        <v>81</v>
      </c>
    </row>
    <row r="13706" spans="1:20" x14ac:dyDescent="0.25">
      <c r="A13706">
        <v>1120190288</v>
      </c>
      <c r="B13706">
        <v>129111016</v>
      </c>
      <c r="C13706" t="s">
        <v>85</v>
      </c>
      <c r="D13706" t="s">
        <v>83</v>
      </c>
      <c r="E13706" t="s">
        <v>76</v>
      </c>
      <c r="F13706" s="7">
        <v>45464</v>
      </c>
      <c r="G13706" s="7">
        <v>45647</v>
      </c>
      <c r="H13706" t="s">
        <v>77</v>
      </c>
      <c r="I13706" t="s">
        <v>84</v>
      </c>
      <c r="J13706" s="7">
        <v>45919</v>
      </c>
      <c r="K13706" s="7">
        <v>46176</v>
      </c>
      <c r="L13706" s="7">
        <v>45647</v>
      </c>
      <c r="M13706" t="s">
        <v>77</v>
      </c>
      <c r="N13706" t="s">
        <v>79</v>
      </c>
      <c r="O13706">
        <v>2026</v>
      </c>
      <c r="P13706" s="2">
        <v>2</v>
      </c>
      <c r="Q13706" t="s">
        <v>80</v>
      </c>
      <c r="R13706" s="8">
        <v>46267</v>
      </c>
      <c r="S13706" s="2">
        <v>1</v>
      </c>
      <c r="T13706" s="2" t="s">
        <v>81</v>
      </c>
    </row>
    <row r="13707" spans="1:20" x14ac:dyDescent="0.25">
      <c r="A13707">
        <v>1120190315</v>
      </c>
      <c r="B13707">
        <v>129127437</v>
      </c>
      <c r="C13707" t="s">
        <v>95</v>
      </c>
      <c r="D13707" t="s">
        <v>88</v>
      </c>
      <c r="E13707" t="s">
        <v>76</v>
      </c>
      <c r="F13707" s="7">
        <v>45467</v>
      </c>
      <c r="G13707" s="7">
        <v>45832</v>
      </c>
      <c r="H13707" t="s">
        <v>77</v>
      </c>
      <c r="I13707" t="s">
        <v>84</v>
      </c>
      <c r="J13707" s="7"/>
      <c r="K13707" s="7">
        <v>45470</v>
      </c>
      <c r="L13707" s="7">
        <v>45832</v>
      </c>
      <c r="M13707" t="s">
        <v>77</v>
      </c>
      <c r="N13707"/>
      <c r="O13707">
        <v>2026</v>
      </c>
      <c r="P13707" s="2">
        <v>2</v>
      </c>
      <c r="Q13707" t="s">
        <v>80</v>
      </c>
      <c r="R13707" s="8">
        <v>46267</v>
      </c>
      <c r="S13707" s="2">
        <v>1</v>
      </c>
      <c r="T13707" s="2" t="s">
        <v>81</v>
      </c>
    </row>
    <row r="13708" spans="1:20" x14ac:dyDescent="0.25">
      <c r="A13708">
        <v>1120190536</v>
      </c>
      <c r="B13708">
        <v>129273634</v>
      </c>
      <c r="C13708" t="s">
        <v>93</v>
      </c>
      <c r="D13708" t="s">
        <v>83</v>
      </c>
      <c r="E13708" t="s">
        <v>76</v>
      </c>
      <c r="F13708" s="7">
        <v>45492</v>
      </c>
      <c r="G13708" s="7">
        <v>45676</v>
      </c>
      <c r="H13708" t="s">
        <v>77</v>
      </c>
      <c r="I13708" t="s">
        <v>84</v>
      </c>
      <c r="J13708" s="7"/>
      <c r="K13708" s="7">
        <v>45497</v>
      </c>
      <c r="L13708" s="7">
        <v>45676</v>
      </c>
      <c r="M13708" t="s">
        <v>77</v>
      </c>
      <c r="N13708"/>
      <c r="O13708">
        <v>2026</v>
      </c>
      <c r="P13708" s="2">
        <v>2</v>
      </c>
      <c r="Q13708" t="s">
        <v>80</v>
      </c>
      <c r="R13708" s="8">
        <v>46267</v>
      </c>
      <c r="S13708" s="2">
        <v>1</v>
      </c>
      <c r="T13708" s="2" t="s">
        <v>81</v>
      </c>
    </row>
    <row r="13709" spans="1:20" x14ac:dyDescent="0.25">
      <c r="A13709">
        <v>1120190639</v>
      </c>
      <c r="B13709">
        <v>129316637</v>
      </c>
      <c r="C13709" t="s">
        <v>93</v>
      </c>
      <c r="D13709" t="s">
        <v>88</v>
      </c>
      <c r="E13709" t="s">
        <v>76</v>
      </c>
      <c r="F13709" s="7">
        <v>45502</v>
      </c>
      <c r="G13709" s="7">
        <v>45867</v>
      </c>
      <c r="H13709" t="s">
        <v>77</v>
      </c>
      <c r="I13709" t="s">
        <v>78</v>
      </c>
      <c r="J13709" s="7"/>
      <c r="K13709" s="7">
        <v>45747</v>
      </c>
      <c r="L13709" s="7">
        <v>45867</v>
      </c>
      <c r="M13709" t="s">
        <v>77</v>
      </c>
      <c r="N13709"/>
      <c r="O13709">
        <v>2026</v>
      </c>
      <c r="P13709" s="2">
        <v>2</v>
      </c>
      <c r="Q13709" t="s">
        <v>80</v>
      </c>
      <c r="R13709" s="8">
        <v>46267</v>
      </c>
      <c r="S13709" s="2">
        <v>1</v>
      </c>
      <c r="T13709" s="2" t="s">
        <v>81</v>
      </c>
    </row>
    <row r="13710" spans="1:20" x14ac:dyDescent="0.25">
      <c r="A13710">
        <v>1120192485</v>
      </c>
      <c r="B13710">
        <v>130872196</v>
      </c>
      <c r="C13710" t="s">
        <v>97</v>
      </c>
      <c r="D13710" t="s">
        <v>75</v>
      </c>
      <c r="E13710" t="s">
        <v>76</v>
      </c>
      <c r="F13710" s="7">
        <v>45702</v>
      </c>
      <c r="G13710" s="7">
        <v>47528</v>
      </c>
      <c r="H13710" t="s">
        <v>77</v>
      </c>
      <c r="I13710" t="s">
        <v>78</v>
      </c>
      <c r="J13710" s="7">
        <v>45823</v>
      </c>
      <c r="K13710" s="7">
        <v>45709</v>
      </c>
      <c r="L13710" s="7">
        <v>47528</v>
      </c>
      <c r="M13710" t="s">
        <v>77</v>
      </c>
      <c r="N13710" t="s">
        <v>79</v>
      </c>
      <c r="O13710">
        <v>2026</v>
      </c>
      <c r="P13710" s="2">
        <v>2</v>
      </c>
      <c r="Q13710" t="s">
        <v>80</v>
      </c>
      <c r="R13710" s="8">
        <v>46267</v>
      </c>
      <c r="S13710" s="2">
        <v>1</v>
      </c>
      <c r="T13710" s="2" t="s">
        <v>81</v>
      </c>
    </row>
    <row r="13711" spans="1:20" x14ac:dyDescent="0.25">
      <c r="A13711">
        <v>1120194358</v>
      </c>
      <c r="B13711">
        <v>131788457</v>
      </c>
      <c r="C13711" t="s">
        <v>98</v>
      </c>
      <c r="D13711" t="s">
        <v>88</v>
      </c>
      <c r="E13711" t="s">
        <v>76</v>
      </c>
      <c r="F13711" s="7">
        <v>45923</v>
      </c>
      <c r="G13711" s="7">
        <v>47749</v>
      </c>
      <c r="H13711" t="s">
        <v>77</v>
      </c>
      <c r="I13711" t="s">
        <v>78</v>
      </c>
      <c r="J13711" s="7">
        <v>46125</v>
      </c>
      <c r="K13711" s="7">
        <v>45923</v>
      </c>
      <c r="L13711" s="7">
        <v>47749</v>
      </c>
      <c r="M13711" t="s">
        <v>77</v>
      </c>
      <c r="N13711" t="s">
        <v>79</v>
      </c>
      <c r="O13711">
        <v>2026</v>
      </c>
      <c r="P13711" s="2">
        <v>2</v>
      </c>
      <c r="Q13711" t="s">
        <v>80</v>
      </c>
      <c r="R13711" s="8">
        <v>46267</v>
      </c>
      <c r="S13711" s="2">
        <v>1</v>
      </c>
      <c r="T13711" s="2" t="s">
        <v>81</v>
      </c>
    </row>
    <row r="13712" spans="1:20" x14ac:dyDescent="0.25">
      <c r="A13712">
        <v>1120196669</v>
      </c>
      <c r="B13712">
        <v>112888236</v>
      </c>
      <c r="C13712" t="s">
        <v>94</v>
      </c>
      <c r="D13712" t="s">
        <v>88</v>
      </c>
      <c r="E13712" t="s">
        <v>76</v>
      </c>
      <c r="F13712" s="7">
        <v>42877</v>
      </c>
      <c r="G13712" s="7">
        <v>44703</v>
      </c>
      <c r="H13712" t="s">
        <v>77</v>
      </c>
      <c r="I13712" t="s">
        <v>78</v>
      </c>
      <c r="J13712" s="7">
        <v>45725</v>
      </c>
      <c r="K13712" s="7">
        <v>45807</v>
      </c>
      <c r="L13712" s="7">
        <v>44703</v>
      </c>
      <c r="M13712" t="s">
        <v>77</v>
      </c>
      <c r="N13712" t="s">
        <v>79</v>
      </c>
      <c r="O13712">
        <v>2026</v>
      </c>
      <c r="P13712" s="2">
        <v>2</v>
      </c>
      <c r="Q13712" t="s">
        <v>80</v>
      </c>
      <c r="R13712" s="8">
        <v>46267</v>
      </c>
      <c r="S13712" s="2">
        <v>1</v>
      </c>
      <c r="T13712" s="2" t="s">
        <v>81</v>
      </c>
    </row>
    <row r="13713" spans="1:20" x14ac:dyDescent="0.25">
      <c r="A13713">
        <v>1120196780</v>
      </c>
      <c r="B13713">
        <v>113072671</v>
      </c>
      <c r="C13713" t="s">
        <v>74</v>
      </c>
      <c r="D13713" t="s">
        <v>75</v>
      </c>
      <c r="E13713" t="s">
        <v>76</v>
      </c>
      <c r="F13713" s="7">
        <v>42930</v>
      </c>
      <c r="G13713" s="7">
        <v>44756</v>
      </c>
      <c r="H13713" t="s">
        <v>77</v>
      </c>
      <c r="I13713" t="s">
        <v>78</v>
      </c>
      <c r="J13713" s="7">
        <v>44821</v>
      </c>
      <c r="K13713" s="7">
        <v>44936</v>
      </c>
      <c r="L13713" s="7">
        <v>44756</v>
      </c>
      <c r="M13713" t="s">
        <v>77</v>
      </c>
      <c r="N13713" t="s">
        <v>92</v>
      </c>
      <c r="O13713">
        <v>2026</v>
      </c>
      <c r="P13713" s="2">
        <v>2</v>
      </c>
      <c r="Q13713" t="s">
        <v>80</v>
      </c>
      <c r="R13713" s="8">
        <v>46267</v>
      </c>
      <c r="S13713" s="2">
        <v>1</v>
      </c>
      <c r="T13713" s="2" t="s">
        <v>81</v>
      </c>
    </row>
    <row r="13714" spans="1:20" x14ac:dyDescent="0.25">
      <c r="A13714">
        <v>1120197126</v>
      </c>
      <c r="B13714">
        <v>115363369</v>
      </c>
      <c r="C13714" t="s">
        <v>91</v>
      </c>
      <c r="D13714" t="s">
        <v>75</v>
      </c>
      <c r="E13714" t="s">
        <v>76</v>
      </c>
      <c r="F13714" s="7">
        <v>43419</v>
      </c>
      <c r="G13714" s="7">
        <v>45245</v>
      </c>
      <c r="H13714" t="s">
        <v>77</v>
      </c>
      <c r="I13714" t="s">
        <v>78</v>
      </c>
      <c r="J13714" s="7">
        <v>45887</v>
      </c>
      <c r="K13714" s="7">
        <v>43420</v>
      </c>
      <c r="L13714" s="7">
        <v>45245</v>
      </c>
      <c r="M13714" t="s">
        <v>77</v>
      </c>
      <c r="N13714" t="s">
        <v>79</v>
      </c>
      <c r="O13714">
        <v>2026</v>
      </c>
      <c r="P13714" s="2">
        <v>2</v>
      </c>
      <c r="Q13714" t="s">
        <v>80</v>
      </c>
      <c r="R13714" s="8">
        <v>46267</v>
      </c>
      <c r="S13714" s="2">
        <v>1</v>
      </c>
      <c r="T13714" s="2" t="s">
        <v>81</v>
      </c>
    </row>
    <row r="13715" spans="1:20" x14ac:dyDescent="0.25">
      <c r="A13715">
        <v>1120197146</v>
      </c>
      <c r="B13715">
        <v>115619333</v>
      </c>
      <c r="C13715" t="s">
        <v>74</v>
      </c>
      <c r="D13715" t="s">
        <v>75</v>
      </c>
      <c r="E13715" t="s">
        <v>76</v>
      </c>
      <c r="F13715" s="7">
        <v>43467</v>
      </c>
      <c r="G13715" s="7">
        <v>45293</v>
      </c>
      <c r="H13715" t="s">
        <v>77</v>
      </c>
      <c r="I13715" t="s">
        <v>78</v>
      </c>
      <c r="J13715" s="7">
        <v>45370</v>
      </c>
      <c r="K13715" s="7">
        <v>46114</v>
      </c>
      <c r="L13715" s="7">
        <v>45293</v>
      </c>
      <c r="M13715" t="s">
        <v>77</v>
      </c>
      <c r="N13715" t="s">
        <v>79</v>
      </c>
      <c r="O13715">
        <v>2026</v>
      </c>
      <c r="P13715" s="2">
        <v>2</v>
      </c>
      <c r="Q13715" t="s">
        <v>80</v>
      </c>
      <c r="R13715" s="8">
        <v>46267</v>
      </c>
      <c r="S13715" s="2">
        <v>1</v>
      </c>
      <c r="T13715" s="2" t="s">
        <v>81</v>
      </c>
    </row>
    <row r="13716" spans="1:20" x14ac:dyDescent="0.25">
      <c r="A13716">
        <v>1120197192</v>
      </c>
      <c r="B13716">
        <v>116675353</v>
      </c>
      <c r="C13716" t="s">
        <v>85</v>
      </c>
      <c r="D13716" t="s">
        <v>75</v>
      </c>
      <c r="E13716" t="s">
        <v>76</v>
      </c>
      <c r="F13716" s="7">
        <v>43528</v>
      </c>
      <c r="G13716" s="7">
        <v>43894</v>
      </c>
      <c r="H13716" t="s">
        <v>77</v>
      </c>
      <c r="I13716" t="s">
        <v>78</v>
      </c>
      <c r="J13716" s="7">
        <v>45916</v>
      </c>
      <c r="K13716" s="7">
        <v>46115</v>
      </c>
      <c r="L13716" s="7">
        <v>43894</v>
      </c>
      <c r="M13716" t="s">
        <v>77</v>
      </c>
      <c r="N13716" t="s">
        <v>79</v>
      </c>
      <c r="O13716">
        <v>2026</v>
      </c>
      <c r="P13716" s="2">
        <v>2</v>
      </c>
      <c r="Q13716" t="s">
        <v>80</v>
      </c>
      <c r="R13716" s="8">
        <v>46267</v>
      </c>
      <c r="S13716" s="2">
        <v>1</v>
      </c>
      <c r="T13716" s="2" t="s">
        <v>81</v>
      </c>
    </row>
    <row r="13717" spans="1:20" x14ac:dyDescent="0.25">
      <c r="A13717">
        <v>1120197202</v>
      </c>
      <c r="B13717">
        <v>116705875</v>
      </c>
      <c r="C13717" t="s">
        <v>96</v>
      </c>
      <c r="D13717" t="s">
        <v>88</v>
      </c>
      <c r="E13717" t="s">
        <v>76</v>
      </c>
      <c r="F13717" s="7">
        <v>43534</v>
      </c>
      <c r="G13717" s="7">
        <v>43900</v>
      </c>
      <c r="H13717" t="s">
        <v>77</v>
      </c>
      <c r="I13717" t="s">
        <v>78</v>
      </c>
      <c r="J13717" s="7">
        <v>45203</v>
      </c>
      <c r="K13717" s="7">
        <v>43667</v>
      </c>
      <c r="L13717" s="7">
        <v>43900</v>
      </c>
      <c r="M13717" t="s">
        <v>77</v>
      </c>
      <c r="N13717" t="s">
        <v>92</v>
      </c>
      <c r="O13717">
        <v>2026</v>
      </c>
      <c r="P13717" s="2">
        <v>2</v>
      </c>
      <c r="Q13717" t="s">
        <v>80</v>
      </c>
      <c r="R13717" s="8">
        <v>46267</v>
      </c>
      <c r="S13717" s="2">
        <v>1</v>
      </c>
      <c r="T13717" s="2" t="s">
        <v>81</v>
      </c>
    </row>
    <row r="13718" spans="1:20" x14ac:dyDescent="0.25">
      <c r="A13718">
        <v>1120197207</v>
      </c>
      <c r="B13718">
        <v>116708768</v>
      </c>
      <c r="C13718" t="s">
        <v>91</v>
      </c>
      <c r="D13718" t="s">
        <v>83</v>
      </c>
      <c r="E13718" t="s">
        <v>76</v>
      </c>
      <c r="F13718" s="7">
        <v>43535</v>
      </c>
      <c r="G13718" s="7">
        <v>43719</v>
      </c>
      <c r="H13718" t="s">
        <v>77</v>
      </c>
      <c r="I13718" t="s">
        <v>78</v>
      </c>
      <c r="J13718" s="7">
        <v>45914</v>
      </c>
      <c r="K13718" s="7">
        <v>44785</v>
      </c>
      <c r="L13718" s="7">
        <v>43719</v>
      </c>
      <c r="M13718" t="s">
        <v>77</v>
      </c>
      <c r="N13718" t="s">
        <v>79</v>
      </c>
      <c r="O13718">
        <v>2026</v>
      </c>
      <c r="P13718" s="2">
        <v>2</v>
      </c>
      <c r="Q13718" t="s">
        <v>80</v>
      </c>
      <c r="R13718" s="8">
        <v>46267</v>
      </c>
      <c r="S13718" s="2">
        <v>1</v>
      </c>
      <c r="T13718" s="2" t="s">
        <v>81</v>
      </c>
    </row>
    <row r="13719" spans="1:20" x14ac:dyDescent="0.25">
      <c r="A13719">
        <v>1120197211</v>
      </c>
      <c r="B13719">
        <v>116710260</v>
      </c>
      <c r="C13719" t="s">
        <v>91</v>
      </c>
      <c r="D13719" t="s">
        <v>83</v>
      </c>
      <c r="E13719" t="s">
        <v>76</v>
      </c>
      <c r="F13719" s="7">
        <v>43535</v>
      </c>
      <c r="G13719" s="7">
        <v>43719</v>
      </c>
      <c r="H13719" t="s">
        <v>77</v>
      </c>
      <c r="I13719" t="s">
        <v>78</v>
      </c>
      <c r="J13719" s="7">
        <v>45944</v>
      </c>
      <c r="K13719" s="7">
        <v>43701</v>
      </c>
      <c r="L13719" s="7">
        <v>43719</v>
      </c>
      <c r="M13719" t="s">
        <v>77</v>
      </c>
      <c r="N13719" t="s">
        <v>79</v>
      </c>
      <c r="O13719">
        <v>2026</v>
      </c>
      <c r="P13719" s="2">
        <v>2</v>
      </c>
      <c r="Q13719" t="s">
        <v>80</v>
      </c>
      <c r="R13719" s="8">
        <v>46267</v>
      </c>
      <c r="S13719" s="2">
        <v>1</v>
      </c>
      <c r="T13719" s="2" t="s">
        <v>81</v>
      </c>
    </row>
    <row r="13720" spans="1:20" x14ac:dyDescent="0.25">
      <c r="A13720">
        <v>1120197225</v>
      </c>
      <c r="B13720">
        <v>116721973</v>
      </c>
      <c r="C13720" t="s">
        <v>82</v>
      </c>
      <c r="D13720" t="s">
        <v>88</v>
      </c>
      <c r="E13720" t="s">
        <v>76</v>
      </c>
      <c r="F13720" s="7">
        <v>43537</v>
      </c>
      <c r="G13720" s="7">
        <v>43903</v>
      </c>
      <c r="H13720" t="s">
        <v>77</v>
      </c>
      <c r="I13720" t="s">
        <v>78</v>
      </c>
      <c r="J13720" s="7">
        <v>46211</v>
      </c>
      <c r="K13720" s="7">
        <v>43667</v>
      </c>
      <c r="L13720" s="7">
        <v>43903</v>
      </c>
      <c r="M13720" t="s">
        <v>77</v>
      </c>
      <c r="N13720" t="s">
        <v>79</v>
      </c>
      <c r="O13720">
        <v>2026</v>
      </c>
      <c r="P13720" s="2">
        <v>2</v>
      </c>
      <c r="Q13720" t="s">
        <v>80</v>
      </c>
      <c r="R13720" s="8">
        <v>46267</v>
      </c>
      <c r="S13720" s="2">
        <v>1</v>
      </c>
      <c r="T13720" s="2" t="s">
        <v>81</v>
      </c>
    </row>
    <row r="13721" spans="1:20" x14ac:dyDescent="0.25">
      <c r="A13721">
        <v>1120197311</v>
      </c>
      <c r="B13721">
        <v>116869445</v>
      </c>
      <c r="C13721" t="s">
        <v>85</v>
      </c>
      <c r="D13721" t="s">
        <v>83</v>
      </c>
      <c r="E13721" t="s">
        <v>76</v>
      </c>
      <c r="F13721" s="7">
        <v>43553</v>
      </c>
      <c r="G13721" s="7">
        <v>43737</v>
      </c>
      <c r="H13721" t="s">
        <v>77</v>
      </c>
      <c r="I13721" t="s">
        <v>84</v>
      </c>
      <c r="J13721" s="7">
        <v>45929</v>
      </c>
      <c r="K13721" s="7">
        <v>43667</v>
      </c>
      <c r="L13721" s="7">
        <v>43737</v>
      </c>
      <c r="M13721" t="s">
        <v>77</v>
      </c>
      <c r="N13721" t="s">
        <v>79</v>
      </c>
      <c r="O13721">
        <v>2026</v>
      </c>
      <c r="P13721" s="2">
        <v>2</v>
      </c>
      <c r="Q13721" t="s">
        <v>80</v>
      </c>
      <c r="R13721" s="8">
        <v>46267</v>
      </c>
      <c r="S13721" s="2">
        <v>1</v>
      </c>
      <c r="T13721" s="2" t="s">
        <v>81</v>
      </c>
    </row>
    <row r="13722" spans="1:20" x14ac:dyDescent="0.25">
      <c r="A13722">
        <v>1120197366</v>
      </c>
      <c r="B13722">
        <v>116980319</v>
      </c>
      <c r="C13722" t="s">
        <v>82</v>
      </c>
      <c r="D13722" t="s">
        <v>83</v>
      </c>
      <c r="E13722" t="s">
        <v>76</v>
      </c>
      <c r="F13722" s="7">
        <v>43563</v>
      </c>
      <c r="G13722" s="7">
        <v>43743</v>
      </c>
      <c r="H13722" t="s">
        <v>77</v>
      </c>
      <c r="I13722" t="s">
        <v>78</v>
      </c>
      <c r="J13722" s="7">
        <v>45633</v>
      </c>
      <c r="K13722" s="7">
        <v>44785</v>
      </c>
      <c r="L13722" s="7">
        <v>43743</v>
      </c>
      <c r="M13722" t="s">
        <v>77</v>
      </c>
      <c r="N13722" t="s">
        <v>79</v>
      </c>
      <c r="O13722">
        <v>2026</v>
      </c>
      <c r="P13722" s="2">
        <v>2</v>
      </c>
      <c r="Q13722" t="s">
        <v>80</v>
      </c>
      <c r="R13722" s="8">
        <v>46267</v>
      </c>
      <c r="S13722" s="2">
        <v>1</v>
      </c>
      <c r="T13722" s="2" t="s">
        <v>81</v>
      </c>
    </row>
    <row r="13723" spans="1:20" x14ac:dyDescent="0.25">
      <c r="A13723">
        <v>1120197404</v>
      </c>
      <c r="B13723">
        <v>117022119</v>
      </c>
      <c r="C13723" t="s">
        <v>82</v>
      </c>
      <c r="D13723" t="s">
        <v>88</v>
      </c>
      <c r="E13723" t="s">
        <v>76</v>
      </c>
      <c r="F13723" s="7">
        <v>43568</v>
      </c>
      <c r="G13723" s="7">
        <v>43934</v>
      </c>
      <c r="H13723" t="s">
        <v>77</v>
      </c>
      <c r="I13723" t="s">
        <v>78</v>
      </c>
      <c r="J13723" s="7">
        <v>45533</v>
      </c>
      <c r="K13723" s="7">
        <v>44601</v>
      </c>
      <c r="L13723" s="7">
        <v>43934</v>
      </c>
      <c r="M13723" t="s">
        <v>77</v>
      </c>
      <c r="N13723" t="s">
        <v>79</v>
      </c>
      <c r="O13723">
        <v>2026</v>
      </c>
      <c r="P13723" s="2">
        <v>2</v>
      </c>
      <c r="Q13723" t="s">
        <v>80</v>
      </c>
      <c r="R13723" s="8">
        <v>46267</v>
      </c>
      <c r="S13723" s="2">
        <v>1</v>
      </c>
      <c r="T13723" s="2" t="s">
        <v>81</v>
      </c>
    </row>
    <row r="13724" spans="1:20" x14ac:dyDescent="0.25">
      <c r="A13724">
        <v>1120197476</v>
      </c>
      <c r="B13724">
        <v>117083683</v>
      </c>
      <c r="C13724" t="s">
        <v>82</v>
      </c>
      <c r="D13724" t="s">
        <v>83</v>
      </c>
      <c r="E13724" t="s">
        <v>76</v>
      </c>
      <c r="F13724" s="7">
        <v>43578</v>
      </c>
      <c r="G13724" s="7">
        <v>43758</v>
      </c>
      <c r="H13724" t="s">
        <v>77</v>
      </c>
      <c r="I13724" t="s">
        <v>78</v>
      </c>
      <c r="J13724" s="7">
        <v>45914</v>
      </c>
      <c r="K13724" s="7">
        <v>45748</v>
      </c>
      <c r="L13724" s="7">
        <v>43758</v>
      </c>
      <c r="M13724" t="s">
        <v>77</v>
      </c>
      <c r="N13724" t="s">
        <v>79</v>
      </c>
      <c r="O13724">
        <v>2026</v>
      </c>
      <c r="P13724" s="2">
        <v>2</v>
      </c>
      <c r="Q13724" t="s">
        <v>80</v>
      </c>
      <c r="R13724" s="8">
        <v>46267</v>
      </c>
      <c r="S13724" s="2">
        <v>1</v>
      </c>
      <c r="T13724" s="2" t="s">
        <v>81</v>
      </c>
    </row>
    <row r="13725" spans="1:20" x14ac:dyDescent="0.25">
      <c r="A13725">
        <v>1120197478</v>
      </c>
      <c r="B13725">
        <v>117085601</v>
      </c>
      <c r="C13725" t="s">
        <v>82</v>
      </c>
      <c r="D13725" t="s">
        <v>83</v>
      </c>
      <c r="E13725" t="s">
        <v>76</v>
      </c>
      <c r="F13725" s="7">
        <v>43578</v>
      </c>
      <c r="G13725" s="7">
        <v>43758</v>
      </c>
      <c r="H13725" t="s">
        <v>77</v>
      </c>
      <c r="I13725" t="s">
        <v>78</v>
      </c>
      <c r="J13725" s="7">
        <v>45732</v>
      </c>
      <c r="K13725" s="7">
        <v>43658</v>
      </c>
      <c r="L13725" s="7">
        <v>43758</v>
      </c>
      <c r="M13725" t="s">
        <v>77</v>
      </c>
      <c r="N13725" t="s">
        <v>79</v>
      </c>
      <c r="O13725">
        <v>2026</v>
      </c>
      <c r="P13725" s="2">
        <v>2</v>
      </c>
      <c r="Q13725" t="s">
        <v>80</v>
      </c>
      <c r="R13725" s="8">
        <v>46267</v>
      </c>
      <c r="S13725" s="2">
        <v>1</v>
      </c>
      <c r="T13725" s="2" t="s">
        <v>81</v>
      </c>
    </row>
    <row r="13726" spans="1:20" x14ac:dyDescent="0.25">
      <c r="A13726">
        <v>1120197500</v>
      </c>
      <c r="B13726">
        <v>117102896</v>
      </c>
      <c r="C13726" t="s">
        <v>96</v>
      </c>
      <c r="D13726" t="s">
        <v>83</v>
      </c>
      <c r="E13726" t="s">
        <v>76</v>
      </c>
      <c r="F13726" s="7">
        <v>43580</v>
      </c>
      <c r="G13726" s="7">
        <v>43763</v>
      </c>
      <c r="H13726" t="s">
        <v>77</v>
      </c>
      <c r="I13726" t="s">
        <v>78</v>
      </c>
      <c r="J13726" s="7">
        <v>45914</v>
      </c>
      <c r="K13726" s="7">
        <v>43980</v>
      </c>
      <c r="L13726" s="7">
        <v>43763</v>
      </c>
      <c r="M13726" t="s">
        <v>77</v>
      </c>
      <c r="N13726" t="s">
        <v>79</v>
      </c>
      <c r="O13726">
        <v>2026</v>
      </c>
      <c r="P13726" s="2">
        <v>2</v>
      </c>
      <c r="Q13726" t="s">
        <v>80</v>
      </c>
      <c r="R13726" s="8">
        <v>46267</v>
      </c>
      <c r="S13726" s="2">
        <v>1</v>
      </c>
      <c r="T13726" s="2" t="s">
        <v>81</v>
      </c>
    </row>
    <row r="13727" spans="1:20" x14ac:dyDescent="0.25">
      <c r="A13727">
        <v>1120197521</v>
      </c>
      <c r="B13727">
        <v>117126182</v>
      </c>
      <c r="C13727" t="s">
        <v>82</v>
      </c>
      <c r="D13727" t="s">
        <v>88</v>
      </c>
      <c r="E13727" t="s">
        <v>76</v>
      </c>
      <c r="F13727" s="7">
        <v>43585</v>
      </c>
      <c r="G13727" s="7">
        <v>43951</v>
      </c>
      <c r="H13727" t="s">
        <v>77</v>
      </c>
      <c r="I13727" t="s">
        <v>78</v>
      </c>
      <c r="J13727" s="7">
        <v>45633</v>
      </c>
      <c r="K13727" s="7">
        <v>44241</v>
      </c>
      <c r="L13727" s="7">
        <v>43951</v>
      </c>
      <c r="M13727" t="s">
        <v>77</v>
      </c>
      <c r="N13727" t="s">
        <v>79</v>
      </c>
      <c r="O13727">
        <v>2026</v>
      </c>
      <c r="P13727" s="2">
        <v>2</v>
      </c>
      <c r="Q13727" t="s">
        <v>80</v>
      </c>
      <c r="R13727" s="8">
        <v>46267</v>
      </c>
      <c r="S13727" s="2">
        <v>1</v>
      </c>
      <c r="T13727" s="2" t="s">
        <v>81</v>
      </c>
    </row>
    <row r="13728" spans="1:20" x14ac:dyDescent="0.25">
      <c r="A13728">
        <v>1120197531</v>
      </c>
      <c r="B13728">
        <v>117130883</v>
      </c>
      <c r="C13728" t="s">
        <v>90</v>
      </c>
      <c r="D13728" t="s">
        <v>88</v>
      </c>
      <c r="E13728" t="s">
        <v>76</v>
      </c>
      <c r="F13728" s="7">
        <v>43585</v>
      </c>
      <c r="G13728" s="7">
        <v>43951</v>
      </c>
      <c r="H13728" t="s">
        <v>77</v>
      </c>
      <c r="I13728" t="s">
        <v>84</v>
      </c>
      <c r="J13728" s="7">
        <v>45716</v>
      </c>
      <c r="K13728" s="7">
        <v>45980</v>
      </c>
      <c r="L13728" s="7">
        <v>43951</v>
      </c>
      <c r="M13728" t="s">
        <v>77</v>
      </c>
      <c r="N13728" t="s">
        <v>79</v>
      </c>
      <c r="O13728">
        <v>2026</v>
      </c>
      <c r="P13728" s="2">
        <v>2</v>
      </c>
      <c r="Q13728" t="s">
        <v>80</v>
      </c>
      <c r="R13728" s="8">
        <v>46267</v>
      </c>
      <c r="S13728" s="2">
        <v>1</v>
      </c>
      <c r="T13728" s="2" t="s">
        <v>81</v>
      </c>
    </row>
    <row r="13729" spans="1:20" x14ac:dyDescent="0.25">
      <c r="A13729">
        <v>1120197570</v>
      </c>
      <c r="B13729">
        <v>117159515</v>
      </c>
      <c r="C13729" t="s">
        <v>82</v>
      </c>
      <c r="D13729" t="s">
        <v>83</v>
      </c>
      <c r="E13729" t="s">
        <v>76</v>
      </c>
      <c r="F13729" s="7">
        <v>43589</v>
      </c>
      <c r="G13729" s="7">
        <v>43769</v>
      </c>
      <c r="H13729" t="s">
        <v>77</v>
      </c>
      <c r="I13729" t="s">
        <v>78</v>
      </c>
      <c r="J13729" s="7">
        <v>45562</v>
      </c>
      <c r="K13729" s="7">
        <v>43658</v>
      </c>
      <c r="L13729" s="7">
        <v>43769</v>
      </c>
      <c r="M13729" t="s">
        <v>77</v>
      </c>
      <c r="N13729" t="s">
        <v>79</v>
      </c>
      <c r="O13729">
        <v>2026</v>
      </c>
      <c r="P13729" s="2">
        <v>2</v>
      </c>
      <c r="Q13729" t="s">
        <v>80</v>
      </c>
      <c r="R13729" s="8">
        <v>46267</v>
      </c>
      <c r="S13729" s="2">
        <v>1</v>
      </c>
      <c r="T13729" s="2" t="s">
        <v>81</v>
      </c>
    </row>
    <row r="13730" spans="1:20" x14ac:dyDescent="0.25">
      <c r="A13730">
        <v>1120197575</v>
      </c>
      <c r="B13730">
        <v>117161385</v>
      </c>
      <c r="C13730" t="s">
        <v>82</v>
      </c>
      <c r="D13730" t="s">
        <v>83</v>
      </c>
      <c r="E13730" t="s">
        <v>76</v>
      </c>
      <c r="F13730" s="7">
        <v>43589</v>
      </c>
      <c r="G13730" s="7">
        <v>43769</v>
      </c>
      <c r="H13730" t="s">
        <v>77</v>
      </c>
      <c r="I13730" t="s">
        <v>78</v>
      </c>
      <c r="J13730" s="7">
        <v>45841</v>
      </c>
      <c r="K13730" s="7">
        <v>45748</v>
      </c>
      <c r="L13730" s="7">
        <v>43769</v>
      </c>
      <c r="M13730" t="s">
        <v>77</v>
      </c>
      <c r="N13730" t="s">
        <v>92</v>
      </c>
      <c r="O13730">
        <v>2026</v>
      </c>
      <c r="P13730" s="2">
        <v>2</v>
      </c>
      <c r="Q13730" t="s">
        <v>80</v>
      </c>
      <c r="R13730" s="8">
        <v>46267</v>
      </c>
      <c r="S13730" s="2">
        <v>1</v>
      </c>
      <c r="T13730" s="2" t="s">
        <v>81</v>
      </c>
    </row>
    <row r="13731" spans="1:20" x14ac:dyDescent="0.25">
      <c r="A13731">
        <v>1120197583</v>
      </c>
      <c r="B13731">
        <v>117163542</v>
      </c>
      <c r="C13731" t="s">
        <v>82</v>
      </c>
      <c r="D13731" t="s">
        <v>88</v>
      </c>
      <c r="E13731" t="s">
        <v>76</v>
      </c>
      <c r="F13731" s="7">
        <v>43590</v>
      </c>
      <c r="G13731" s="7">
        <v>43956</v>
      </c>
      <c r="H13731" t="s">
        <v>77</v>
      </c>
      <c r="I13731" t="s">
        <v>78</v>
      </c>
      <c r="J13731" s="7">
        <v>45795</v>
      </c>
      <c r="K13731" s="7">
        <v>43667</v>
      </c>
      <c r="L13731" s="7">
        <v>43956</v>
      </c>
      <c r="M13731" t="s">
        <v>77</v>
      </c>
      <c r="N13731" t="s">
        <v>79</v>
      </c>
      <c r="O13731">
        <v>2026</v>
      </c>
      <c r="P13731" s="2">
        <v>2</v>
      </c>
      <c r="Q13731" t="s">
        <v>80</v>
      </c>
      <c r="R13731" s="8">
        <v>46267</v>
      </c>
      <c r="S13731" s="2">
        <v>1</v>
      </c>
      <c r="T13731" s="2" t="s">
        <v>81</v>
      </c>
    </row>
    <row r="13732" spans="1:20" x14ac:dyDescent="0.25">
      <c r="A13732">
        <v>1120197602</v>
      </c>
      <c r="B13732">
        <v>117175845</v>
      </c>
      <c r="C13732" t="s">
        <v>82</v>
      </c>
      <c r="D13732" t="s">
        <v>83</v>
      </c>
      <c r="E13732" t="s">
        <v>76</v>
      </c>
      <c r="F13732" s="7">
        <v>43592</v>
      </c>
      <c r="G13732" s="7">
        <v>43772</v>
      </c>
      <c r="H13732" t="s">
        <v>77</v>
      </c>
      <c r="I13732" t="s">
        <v>84</v>
      </c>
      <c r="J13732" s="7">
        <v>45740</v>
      </c>
      <c r="K13732" s="7">
        <v>43658</v>
      </c>
      <c r="L13732" s="7">
        <v>43772</v>
      </c>
      <c r="M13732" t="s">
        <v>77</v>
      </c>
      <c r="N13732" t="s">
        <v>79</v>
      </c>
      <c r="O13732">
        <v>2026</v>
      </c>
      <c r="P13732" s="2">
        <v>2</v>
      </c>
      <c r="Q13732" t="s">
        <v>80</v>
      </c>
      <c r="R13732" s="8">
        <v>46267</v>
      </c>
      <c r="S13732" s="2">
        <v>1</v>
      </c>
      <c r="T13732" s="2" t="s">
        <v>81</v>
      </c>
    </row>
    <row r="13733" spans="1:20" x14ac:dyDescent="0.25">
      <c r="A13733">
        <v>1120197646</v>
      </c>
      <c r="B13733">
        <v>117217612</v>
      </c>
      <c r="C13733" t="s">
        <v>74</v>
      </c>
      <c r="D13733" t="s">
        <v>88</v>
      </c>
      <c r="E13733" t="s">
        <v>76</v>
      </c>
      <c r="F13733" s="7">
        <v>43597</v>
      </c>
      <c r="G13733" s="7">
        <v>43963</v>
      </c>
      <c r="H13733" t="s">
        <v>77</v>
      </c>
      <c r="I13733" t="s">
        <v>78</v>
      </c>
      <c r="J13733" s="7">
        <v>45243</v>
      </c>
      <c r="K13733" s="7">
        <v>44963</v>
      </c>
      <c r="L13733" s="7">
        <v>43963</v>
      </c>
      <c r="M13733" t="s">
        <v>77</v>
      </c>
      <c r="N13733" t="s">
        <v>92</v>
      </c>
      <c r="O13733">
        <v>2026</v>
      </c>
      <c r="P13733" s="2">
        <v>2</v>
      </c>
      <c r="Q13733" t="s">
        <v>80</v>
      </c>
      <c r="R13733" s="8">
        <v>46267</v>
      </c>
      <c r="S13733" s="2">
        <v>1</v>
      </c>
      <c r="T13733" s="2" t="s">
        <v>81</v>
      </c>
    </row>
    <row r="13734" spans="1:20" x14ac:dyDescent="0.25">
      <c r="A13734">
        <v>1120197745</v>
      </c>
      <c r="B13734">
        <v>117323425</v>
      </c>
      <c r="C13734" t="s">
        <v>82</v>
      </c>
      <c r="D13734" t="s">
        <v>83</v>
      </c>
      <c r="E13734" t="s">
        <v>76</v>
      </c>
      <c r="F13734" s="7">
        <v>43611</v>
      </c>
      <c r="G13734" s="7">
        <v>43791</v>
      </c>
      <c r="H13734" t="s">
        <v>77</v>
      </c>
      <c r="I13734" t="s">
        <v>78</v>
      </c>
      <c r="J13734" s="7">
        <v>45432</v>
      </c>
      <c r="K13734" s="7">
        <v>45748</v>
      </c>
      <c r="L13734" s="7">
        <v>43791</v>
      </c>
      <c r="M13734" t="s">
        <v>77</v>
      </c>
      <c r="N13734" t="s">
        <v>79</v>
      </c>
      <c r="O13734">
        <v>2026</v>
      </c>
      <c r="P13734" s="2">
        <v>2</v>
      </c>
      <c r="Q13734" t="s">
        <v>80</v>
      </c>
      <c r="R13734" s="8">
        <v>46267</v>
      </c>
      <c r="S13734" s="2">
        <v>1</v>
      </c>
      <c r="T13734" s="2" t="s">
        <v>81</v>
      </c>
    </row>
    <row r="13735" spans="1:20" x14ac:dyDescent="0.25">
      <c r="A13735">
        <v>1120197902</v>
      </c>
      <c r="B13735">
        <v>117734714</v>
      </c>
      <c r="C13735" t="s">
        <v>96</v>
      </c>
      <c r="D13735" t="s">
        <v>75</v>
      </c>
      <c r="E13735" t="s">
        <v>76</v>
      </c>
      <c r="F13735" s="7">
        <v>43686</v>
      </c>
      <c r="G13735" s="7">
        <v>45513</v>
      </c>
      <c r="H13735" t="s">
        <v>77</v>
      </c>
      <c r="I13735" t="s">
        <v>78</v>
      </c>
      <c r="J13735" s="7">
        <v>45598</v>
      </c>
      <c r="K13735" s="7">
        <v>43689</v>
      </c>
      <c r="L13735" s="7">
        <v>45513</v>
      </c>
      <c r="M13735" t="s">
        <v>77</v>
      </c>
      <c r="N13735" t="s">
        <v>79</v>
      </c>
      <c r="O13735">
        <v>2026</v>
      </c>
      <c r="P13735" s="2">
        <v>2</v>
      </c>
      <c r="Q13735" t="s">
        <v>80</v>
      </c>
      <c r="R13735" s="8">
        <v>46267</v>
      </c>
      <c r="S13735" s="2">
        <v>1</v>
      </c>
      <c r="T13735" s="2" t="s">
        <v>81</v>
      </c>
    </row>
    <row r="13736" spans="1:20" x14ac:dyDescent="0.25">
      <c r="A13736">
        <v>1120198075</v>
      </c>
      <c r="B13736">
        <v>118169027</v>
      </c>
      <c r="C13736" t="s">
        <v>82</v>
      </c>
      <c r="D13736" t="s">
        <v>83</v>
      </c>
      <c r="E13736" t="s">
        <v>76</v>
      </c>
      <c r="F13736" s="7">
        <v>43782</v>
      </c>
      <c r="G13736" s="7">
        <v>43964</v>
      </c>
      <c r="H13736" t="s">
        <v>77</v>
      </c>
      <c r="I13736" t="s">
        <v>78</v>
      </c>
      <c r="J13736" s="7">
        <v>45860</v>
      </c>
      <c r="K13736" s="7">
        <v>43783</v>
      </c>
      <c r="L13736" s="7">
        <v>43964</v>
      </c>
      <c r="M13736" t="s">
        <v>77</v>
      </c>
      <c r="N13736" t="s">
        <v>79</v>
      </c>
      <c r="O13736">
        <v>2026</v>
      </c>
      <c r="P13736" s="2">
        <v>2</v>
      </c>
      <c r="Q13736" t="s">
        <v>80</v>
      </c>
      <c r="R13736" s="8">
        <v>46267</v>
      </c>
      <c r="S13736" s="2">
        <v>1</v>
      </c>
      <c r="T13736" s="2" t="s">
        <v>81</v>
      </c>
    </row>
    <row r="13737" spans="1:20" x14ac:dyDescent="0.25">
      <c r="A13737">
        <v>1120198433</v>
      </c>
      <c r="B13737">
        <v>119219013</v>
      </c>
      <c r="C13737" t="s">
        <v>98</v>
      </c>
      <c r="D13737" t="s">
        <v>75</v>
      </c>
      <c r="E13737" t="s">
        <v>76</v>
      </c>
      <c r="F13737" s="7">
        <v>44008</v>
      </c>
      <c r="G13737" s="7">
        <v>45834</v>
      </c>
      <c r="H13737" t="s">
        <v>77</v>
      </c>
      <c r="I13737" t="s">
        <v>78</v>
      </c>
      <c r="J13737" s="7">
        <v>45778</v>
      </c>
      <c r="K13737" s="7">
        <v>46116</v>
      </c>
      <c r="L13737" s="7">
        <v>45834</v>
      </c>
      <c r="M13737" t="s">
        <v>77</v>
      </c>
      <c r="N13737" t="s">
        <v>79</v>
      </c>
      <c r="O13737">
        <v>2026</v>
      </c>
      <c r="P13737" s="2">
        <v>2</v>
      </c>
      <c r="Q13737" t="s">
        <v>80</v>
      </c>
      <c r="R13737" s="8">
        <v>46267</v>
      </c>
      <c r="S13737" s="2">
        <v>1</v>
      </c>
      <c r="T13737" s="2" t="s">
        <v>81</v>
      </c>
    </row>
    <row r="13738" spans="1:20" x14ac:dyDescent="0.25">
      <c r="A13738">
        <v>1120198696</v>
      </c>
      <c r="B13738">
        <v>119492086</v>
      </c>
      <c r="C13738" t="s">
        <v>82</v>
      </c>
      <c r="D13738" t="s">
        <v>75</v>
      </c>
      <c r="E13738" t="s">
        <v>76</v>
      </c>
      <c r="F13738" s="7">
        <v>44035</v>
      </c>
      <c r="G13738" s="7">
        <v>44400</v>
      </c>
      <c r="H13738" t="s">
        <v>86</v>
      </c>
      <c r="I13738" t="s">
        <v>87</v>
      </c>
      <c r="J13738" s="7">
        <v>45817</v>
      </c>
      <c r="K13738" s="7">
        <v>44178</v>
      </c>
      <c r="L13738" s="7">
        <v>44400</v>
      </c>
      <c r="M13738" t="s">
        <v>86</v>
      </c>
      <c r="N13738" t="s">
        <v>79</v>
      </c>
      <c r="O13738">
        <v>2026</v>
      </c>
      <c r="P13738" s="2">
        <v>2</v>
      </c>
      <c r="Q13738" t="s">
        <v>80</v>
      </c>
      <c r="R13738" s="8">
        <v>46267</v>
      </c>
      <c r="S13738" s="2">
        <v>1</v>
      </c>
      <c r="T13738" s="2" t="s">
        <v>81</v>
      </c>
    </row>
    <row r="13739" spans="1:20" x14ac:dyDescent="0.25">
      <c r="A13739">
        <v>1120198703</v>
      </c>
      <c r="B13739">
        <v>119494858</v>
      </c>
      <c r="C13739" t="s">
        <v>74</v>
      </c>
      <c r="D13739" t="s">
        <v>75</v>
      </c>
      <c r="E13739" t="s">
        <v>76</v>
      </c>
      <c r="F13739" s="7">
        <v>44035</v>
      </c>
      <c r="G13739" s="7">
        <v>44400</v>
      </c>
      <c r="H13739" t="s">
        <v>86</v>
      </c>
      <c r="I13739" t="s">
        <v>87</v>
      </c>
      <c r="J13739" s="7">
        <v>45686</v>
      </c>
      <c r="K13739" s="7">
        <v>46108</v>
      </c>
      <c r="L13739" s="7">
        <v>44400</v>
      </c>
      <c r="M13739" t="s">
        <v>86</v>
      </c>
      <c r="N13739" t="s">
        <v>79</v>
      </c>
      <c r="O13739">
        <v>2026</v>
      </c>
      <c r="P13739" s="2">
        <v>2</v>
      </c>
      <c r="Q13739" t="s">
        <v>80</v>
      </c>
      <c r="R13739" s="8">
        <v>46267</v>
      </c>
      <c r="S13739" s="2">
        <v>1</v>
      </c>
      <c r="T13739" s="2" t="s">
        <v>81</v>
      </c>
    </row>
    <row r="13740" spans="1:20" x14ac:dyDescent="0.25">
      <c r="A13740">
        <v>1120199479</v>
      </c>
      <c r="B13740">
        <v>119908082</v>
      </c>
      <c r="C13740" t="s">
        <v>74</v>
      </c>
      <c r="D13740" t="s">
        <v>75</v>
      </c>
      <c r="E13740" t="s">
        <v>76</v>
      </c>
      <c r="F13740" s="7">
        <v>44117</v>
      </c>
      <c r="G13740" s="7">
        <v>44482</v>
      </c>
      <c r="H13740" t="s">
        <v>86</v>
      </c>
      <c r="I13740" t="s">
        <v>87</v>
      </c>
      <c r="J13740" s="7">
        <v>45925</v>
      </c>
      <c r="K13740" s="7">
        <v>46101</v>
      </c>
      <c r="L13740" s="7">
        <v>44482</v>
      </c>
      <c r="M13740" t="s">
        <v>86</v>
      </c>
      <c r="N13740" t="s">
        <v>79</v>
      </c>
      <c r="O13740">
        <v>2026</v>
      </c>
      <c r="P13740" s="2">
        <v>2</v>
      </c>
      <c r="Q13740" t="s">
        <v>80</v>
      </c>
      <c r="R13740" s="8">
        <v>46267</v>
      </c>
      <c r="S13740" s="2">
        <v>1</v>
      </c>
      <c r="T13740" s="2" t="s">
        <v>81</v>
      </c>
    </row>
    <row r="13741" spans="1:20" x14ac:dyDescent="0.25">
      <c r="A13741">
        <v>1120199721</v>
      </c>
      <c r="B13741">
        <v>120044147</v>
      </c>
      <c r="C13741" t="s">
        <v>74</v>
      </c>
      <c r="D13741" t="s">
        <v>75</v>
      </c>
      <c r="E13741" t="s">
        <v>76</v>
      </c>
      <c r="F13741" s="7">
        <v>44151</v>
      </c>
      <c r="G13741" s="7">
        <v>44516</v>
      </c>
      <c r="H13741" t="s">
        <v>86</v>
      </c>
      <c r="I13741" t="s">
        <v>87</v>
      </c>
      <c r="J13741" s="7">
        <v>45855</v>
      </c>
      <c r="K13741" s="7">
        <v>44171</v>
      </c>
      <c r="L13741" s="7">
        <v>44516</v>
      </c>
      <c r="M13741" t="s">
        <v>86</v>
      </c>
      <c r="N13741" t="s">
        <v>79</v>
      </c>
      <c r="O13741">
        <v>2026</v>
      </c>
      <c r="P13741" s="2">
        <v>2</v>
      </c>
      <c r="Q13741" t="s">
        <v>80</v>
      </c>
      <c r="R13741" s="8">
        <v>46267</v>
      </c>
      <c r="S13741" s="2">
        <v>1</v>
      </c>
      <c r="T13741" s="2" t="s">
        <v>81</v>
      </c>
    </row>
    <row r="13742" spans="1:20" x14ac:dyDescent="0.25">
      <c r="A13742">
        <v>1120199742</v>
      </c>
      <c r="B13742">
        <v>120070155</v>
      </c>
      <c r="C13742" t="s">
        <v>91</v>
      </c>
      <c r="D13742" t="s">
        <v>75</v>
      </c>
      <c r="E13742" t="s">
        <v>76</v>
      </c>
      <c r="F13742" s="7">
        <v>44153</v>
      </c>
      <c r="G13742" s="7">
        <v>45979</v>
      </c>
      <c r="H13742" t="s">
        <v>77</v>
      </c>
      <c r="I13742" t="s">
        <v>78</v>
      </c>
      <c r="J13742" s="7">
        <v>45803</v>
      </c>
      <c r="K13742" s="7">
        <v>46114</v>
      </c>
      <c r="L13742" s="7">
        <v>45979</v>
      </c>
      <c r="M13742" t="s">
        <v>77</v>
      </c>
      <c r="N13742" t="s">
        <v>79</v>
      </c>
      <c r="O13742">
        <v>2026</v>
      </c>
      <c r="P13742" s="2">
        <v>2</v>
      </c>
      <c r="Q13742" t="s">
        <v>80</v>
      </c>
      <c r="R13742" s="8">
        <v>46267</v>
      </c>
      <c r="S13742" s="2">
        <v>1</v>
      </c>
      <c r="T13742" s="2" t="s">
        <v>81</v>
      </c>
    </row>
    <row r="13743" spans="1:20" x14ac:dyDescent="0.25">
      <c r="A13743">
        <v>1120200000</v>
      </c>
      <c r="B13743">
        <v>120830712</v>
      </c>
      <c r="C13743" t="s">
        <v>82</v>
      </c>
      <c r="D13743" t="s">
        <v>75</v>
      </c>
      <c r="E13743" t="s">
        <v>76</v>
      </c>
      <c r="F13743" s="7">
        <v>44302</v>
      </c>
      <c r="G13743" s="7">
        <v>46128</v>
      </c>
      <c r="H13743" t="s">
        <v>77</v>
      </c>
      <c r="I13743" t="s">
        <v>78</v>
      </c>
      <c r="J13743" s="7">
        <v>46136</v>
      </c>
      <c r="K13743" s="7">
        <v>45057</v>
      </c>
      <c r="L13743" s="7">
        <v>46128</v>
      </c>
      <c r="M13743" t="s">
        <v>77</v>
      </c>
      <c r="N13743" t="s">
        <v>79</v>
      </c>
      <c r="O13743">
        <v>2026</v>
      </c>
      <c r="P13743" s="2">
        <v>2</v>
      </c>
      <c r="Q13743" t="s">
        <v>80</v>
      </c>
      <c r="R13743" s="8">
        <v>46267</v>
      </c>
      <c r="S13743" s="2">
        <v>1</v>
      </c>
      <c r="T13743" s="2" t="s">
        <v>81</v>
      </c>
    </row>
    <row r="13744" spans="1:20" x14ac:dyDescent="0.25">
      <c r="A13744">
        <v>1120200057</v>
      </c>
      <c r="B13744">
        <v>120888577</v>
      </c>
      <c r="C13744" t="s">
        <v>82</v>
      </c>
      <c r="D13744" t="s">
        <v>83</v>
      </c>
      <c r="E13744" t="s">
        <v>76</v>
      </c>
      <c r="F13744" s="7">
        <v>44313</v>
      </c>
      <c r="G13744" s="7">
        <v>44496</v>
      </c>
      <c r="H13744" t="s">
        <v>77</v>
      </c>
      <c r="I13744" t="s">
        <v>78</v>
      </c>
      <c r="J13744" s="7">
        <v>45907</v>
      </c>
      <c r="K13744" s="7">
        <v>45919</v>
      </c>
      <c r="L13744" s="7">
        <v>44496</v>
      </c>
      <c r="M13744" t="s">
        <v>77</v>
      </c>
      <c r="N13744" t="s">
        <v>79</v>
      </c>
      <c r="O13744">
        <v>2026</v>
      </c>
      <c r="P13744" s="2">
        <v>2</v>
      </c>
      <c r="Q13744" t="s">
        <v>80</v>
      </c>
      <c r="R13744" s="8">
        <v>46267</v>
      </c>
      <c r="S13744" s="2">
        <v>1</v>
      </c>
      <c r="T13744" s="2" t="s">
        <v>81</v>
      </c>
    </row>
    <row r="13745" spans="1:20" x14ac:dyDescent="0.25">
      <c r="A13745">
        <v>1120200096</v>
      </c>
      <c r="B13745">
        <v>120924566</v>
      </c>
      <c r="C13745" t="s">
        <v>91</v>
      </c>
      <c r="D13745" t="s">
        <v>83</v>
      </c>
      <c r="E13745" t="s">
        <v>76</v>
      </c>
      <c r="F13745" s="7">
        <v>44319</v>
      </c>
      <c r="G13745" s="7">
        <v>44503</v>
      </c>
      <c r="H13745" t="s">
        <v>77</v>
      </c>
      <c r="I13745" t="s">
        <v>78</v>
      </c>
      <c r="J13745" s="7">
        <v>45827</v>
      </c>
      <c r="K13745" s="7">
        <v>45832</v>
      </c>
      <c r="L13745" s="7">
        <v>44503</v>
      </c>
      <c r="M13745" t="s">
        <v>77</v>
      </c>
      <c r="N13745" t="s">
        <v>92</v>
      </c>
      <c r="O13745">
        <v>2026</v>
      </c>
      <c r="P13745" s="2">
        <v>2</v>
      </c>
      <c r="Q13745" t="s">
        <v>80</v>
      </c>
      <c r="R13745" s="8">
        <v>46267</v>
      </c>
      <c r="S13745" s="2">
        <v>1</v>
      </c>
      <c r="T13745" s="2" t="s">
        <v>81</v>
      </c>
    </row>
    <row r="13746" spans="1:20" x14ac:dyDescent="0.25">
      <c r="A13746">
        <v>1120200326</v>
      </c>
      <c r="B13746">
        <v>121545351</v>
      </c>
      <c r="C13746" t="s">
        <v>93</v>
      </c>
      <c r="D13746" t="s">
        <v>75</v>
      </c>
      <c r="E13746" t="s">
        <v>76</v>
      </c>
      <c r="F13746" s="7">
        <v>44363</v>
      </c>
      <c r="G13746" s="7">
        <v>44728</v>
      </c>
      <c r="H13746" t="s">
        <v>77</v>
      </c>
      <c r="I13746" t="s">
        <v>78</v>
      </c>
      <c r="J13746" s="7">
        <v>46148</v>
      </c>
      <c r="K13746" s="7">
        <v>46161</v>
      </c>
      <c r="L13746" s="7">
        <v>44728</v>
      </c>
      <c r="M13746" t="s">
        <v>77</v>
      </c>
      <c r="N13746" t="s">
        <v>79</v>
      </c>
      <c r="O13746">
        <v>2026</v>
      </c>
      <c r="P13746" s="2">
        <v>2</v>
      </c>
      <c r="Q13746" t="s">
        <v>80</v>
      </c>
      <c r="R13746" s="8">
        <v>46267</v>
      </c>
      <c r="S13746" s="2">
        <v>1</v>
      </c>
      <c r="T13746" s="2" t="s">
        <v>81</v>
      </c>
    </row>
    <row r="13747" spans="1:20" x14ac:dyDescent="0.25">
      <c r="A13747">
        <v>1120200782</v>
      </c>
      <c r="B13747">
        <v>121825367</v>
      </c>
      <c r="C13747" t="s">
        <v>74</v>
      </c>
      <c r="D13747" t="s">
        <v>75</v>
      </c>
      <c r="E13747" t="s">
        <v>76</v>
      </c>
      <c r="F13747" s="7">
        <v>44408</v>
      </c>
      <c r="G13747" s="7">
        <v>46234</v>
      </c>
      <c r="H13747" t="s">
        <v>77</v>
      </c>
      <c r="I13747" t="s">
        <v>78</v>
      </c>
      <c r="J13747" s="7">
        <v>46151</v>
      </c>
      <c r="K13747" s="7">
        <v>44410</v>
      </c>
      <c r="L13747" s="7">
        <v>46234</v>
      </c>
      <c r="M13747" t="s">
        <v>77</v>
      </c>
      <c r="N13747" t="s">
        <v>79</v>
      </c>
      <c r="O13747">
        <v>2026</v>
      </c>
      <c r="P13747" s="2">
        <v>2</v>
      </c>
      <c r="Q13747" t="s">
        <v>80</v>
      </c>
      <c r="R13747" s="8">
        <v>46267</v>
      </c>
      <c r="S13747" s="2">
        <v>1</v>
      </c>
      <c r="T13747" s="2" t="s">
        <v>81</v>
      </c>
    </row>
    <row r="13748" spans="1:20" x14ac:dyDescent="0.25">
      <c r="A13748">
        <v>1120200805</v>
      </c>
      <c r="B13748">
        <v>121835292</v>
      </c>
      <c r="C13748" t="s">
        <v>97</v>
      </c>
      <c r="D13748" t="s">
        <v>75</v>
      </c>
      <c r="E13748" t="s">
        <v>76</v>
      </c>
      <c r="F13748" s="7">
        <v>44411</v>
      </c>
      <c r="G13748" s="7">
        <v>46237</v>
      </c>
      <c r="H13748" t="s">
        <v>77</v>
      </c>
      <c r="I13748" t="s">
        <v>78</v>
      </c>
      <c r="J13748" s="7">
        <v>46158</v>
      </c>
      <c r="K13748" s="7">
        <v>44412</v>
      </c>
      <c r="L13748" s="7">
        <v>46237</v>
      </c>
      <c r="M13748" t="s">
        <v>77</v>
      </c>
      <c r="N13748" t="s">
        <v>79</v>
      </c>
      <c r="O13748">
        <v>2026</v>
      </c>
      <c r="P13748" s="2">
        <v>2</v>
      </c>
      <c r="Q13748" t="s">
        <v>80</v>
      </c>
      <c r="R13748" s="8">
        <v>46267</v>
      </c>
      <c r="S13748" s="2">
        <v>1</v>
      </c>
      <c r="T13748" s="2" t="s">
        <v>81</v>
      </c>
    </row>
    <row r="13749" spans="1:20" x14ac:dyDescent="0.25">
      <c r="A13749">
        <v>1120201803</v>
      </c>
      <c r="B13749">
        <v>122249849</v>
      </c>
      <c r="C13749" t="s">
        <v>93</v>
      </c>
      <c r="D13749" t="s">
        <v>75</v>
      </c>
      <c r="E13749" t="s">
        <v>76</v>
      </c>
      <c r="F13749" s="7">
        <v>44492</v>
      </c>
      <c r="G13749" s="7">
        <v>44857</v>
      </c>
      <c r="H13749" t="s">
        <v>77</v>
      </c>
      <c r="I13749" t="s">
        <v>89</v>
      </c>
      <c r="J13749" s="7">
        <v>46136</v>
      </c>
      <c r="K13749" s="7">
        <v>44493</v>
      </c>
      <c r="L13749" s="7">
        <v>44857</v>
      </c>
      <c r="M13749" t="s">
        <v>77</v>
      </c>
      <c r="N13749" t="s">
        <v>79</v>
      </c>
      <c r="O13749">
        <v>2026</v>
      </c>
      <c r="P13749" s="2">
        <v>2</v>
      </c>
      <c r="Q13749" t="s">
        <v>80</v>
      </c>
      <c r="R13749" s="8">
        <v>46267</v>
      </c>
      <c r="S13749" s="2">
        <v>1</v>
      </c>
      <c r="T13749" s="2" t="s">
        <v>81</v>
      </c>
    </row>
    <row r="13750" spans="1:20" x14ac:dyDescent="0.25">
      <c r="A13750">
        <v>1120201918</v>
      </c>
      <c r="B13750">
        <v>122312973</v>
      </c>
      <c r="C13750" t="s">
        <v>96</v>
      </c>
      <c r="D13750" t="s">
        <v>75</v>
      </c>
      <c r="E13750" t="s">
        <v>76</v>
      </c>
      <c r="F13750" s="7">
        <v>44503</v>
      </c>
      <c r="G13750" s="7">
        <v>44868</v>
      </c>
      <c r="H13750" t="s">
        <v>86</v>
      </c>
      <c r="I13750" t="s">
        <v>87</v>
      </c>
      <c r="J13750" s="7">
        <v>46171</v>
      </c>
      <c r="K13750" s="7">
        <v>44503</v>
      </c>
      <c r="L13750" s="7">
        <v>44868</v>
      </c>
      <c r="M13750" t="s">
        <v>86</v>
      </c>
      <c r="N13750" t="s">
        <v>79</v>
      </c>
      <c r="O13750">
        <v>2026</v>
      </c>
      <c r="P13750" s="2">
        <v>2</v>
      </c>
      <c r="Q13750" t="s">
        <v>80</v>
      </c>
      <c r="R13750" s="8">
        <v>46267</v>
      </c>
      <c r="S13750" s="2">
        <v>1</v>
      </c>
      <c r="T13750" s="2" t="s">
        <v>81</v>
      </c>
    </row>
    <row r="13751" spans="1:20" x14ac:dyDescent="0.25">
      <c r="A13751">
        <v>1120202747</v>
      </c>
      <c r="B13751">
        <v>123400343</v>
      </c>
      <c r="C13751" t="s">
        <v>91</v>
      </c>
      <c r="D13751" t="s">
        <v>75</v>
      </c>
      <c r="E13751" t="s">
        <v>76</v>
      </c>
      <c r="F13751" s="7">
        <v>44674</v>
      </c>
      <c r="G13751" s="7">
        <v>46500</v>
      </c>
      <c r="H13751" t="s">
        <v>77</v>
      </c>
      <c r="I13751" t="s">
        <v>78</v>
      </c>
      <c r="J13751" s="7">
        <v>45756</v>
      </c>
      <c r="K13751" s="7">
        <v>44677</v>
      </c>
      <c r="L13751" s="7">
        <v>46500</v>
      </c>
      <c r="M13751" t="s">
        <v>77</v>
      </c>
      <c r="N13751" t="s">
        <v>79</v>
      </c>
      <c r="O13751">
        <v>2026</v>
      </c>
      <c r="P13751" s="2">
        <v>2</v>
      </c>
      <c r="Q13751" t="s">
        <v>80</v>
      </c>
      <c r="R13751" s="8">
        <v>46267</v>
      </c>
      <c r="S13751" s="2">
        <v>1</v>
      </c>
      <c r="T13751" s="2" t="s">
        <v>81</v>
      </c>
    </row>
    <row r="13752" spans="1:20" x14ac:dyDescent="0.25">
      <c r="A13752">
        <v>1120202948</v>
      </c>
      <c r="B13752">
        <v>123518984</v>
      </c>
      <c r="C13752" t="s">
        <v>95</v>
      </c>
      <c r="D13752" t="s">
        <v>83</v>
      </c>
      <c r="E13752" t="s">
        <v>76</v>
      </c>
      <c r="F13752" s="7">
        <v>44686</v>
      </c>
      <c r="G13752" s="7">
        <v>44870</v>
      </c>
      <c r="H13752" t="s">
        <v>77</v>
      </c>
      <c r="I13752" t="s">
        <v>78</v>
      </c>
      <c r="J13752" s="7">
        <v>45722</v>
      </c>
      <c r="K13752" s="7">
        <v>46142</v>
      </c>
      <c r="L13752" s="7">
        <v>44870</v>
      </c>
      <c r="M13752" t="s">
        <v>77</v>
      </c>
      <c r="N13752" t="s">
        <v>79</v>
      </c>
      <c r="O13752">
        <v>2026</v>
      </c>
      <c r="P13752" s="2">
        <v>2</v>
      </c>
      <c r="Q13752" t="s">
        <v>80</v>
      </c>
      <c r="R13752" s="8">
        <v>46267</v>
      </c>
      <c r="S13752" s="2">
        <v>1</v>
      </c>
      <c r="T13752" s="2" t="s">
        <v>81</v>
      </c>
    </row>
    <row r="13753" spans="1:20" x14ac:dyDescent="0.25">
      <c r="A13753">
        <v>1120202950</v>
      </c>
      <c r="B13753">
        <v>123518984</v>
      </c>
      <c r="C13753" t="s">
        <v>95</v>
      </c>
      <c r="D13753" t="s">
        <v>83</v>
      </c>
      <c r="E13753" t="s">
        <v>76</v>
      </c>
      <c r="F13753" s="7">
        <v>44686</v>
      </c>
      <c r="G13753" s="7">
        <v>44870</v>
      </c>
      <c r="H13753" t="s">
        <v>77</v>
      </c>
      <c r="I13753" t="s">
        <v>78</v>
      </c>
      <c r="J13753" s="7">
        <v>45722</v>
      </c>
      <c r="K13753" s="7">
        <v>45546</v>
      </c>
      <c r="L13753" s="7">
        <v>44870</v>
      </c>
      <c r="M13753" t="s">
        <v>77</v>
      </c>
      <c r="N13753" t="s">
        <v>79</v>
      </c>
      <c r="O13753">
        <v>2026</v>
      </c>
      <c r="P13753" s="2">
        <v>2</v>
      </c>
      <c r="Q13753" t="s">
        <v>80</v>
      </c>
      <c r="R13753" s="8">
        <v>46267</v>
      </c>
      <c r="S13753" s="2">
        <v>1</v>
      </c>
      <c r="T13753" s="2" t="s">
        <v>81</v>
      </c>
    </row>
    <row r="13754" spans="1:20" x14ac:dyDescent="0.25">
      <c r="A13754">
        <v>1120202951</v>
      </c>
      <c r="B13754">
        <v>123518984</v>
      </c>
      <c r="C13754" t="s">
        <v>95</v>
      </c>
      <c r="D13754" t="s">
        <v>83</v>
      </c>
      <c r="E13754" t="s">
        <v>76</v>
      </c>
      <c r="F13754" s="7">
        <v>44686</v>
      </c>
      <c r="G13754" s="7">
        <v>44870</v>
      </c>
      <c r="H13754" t="s">
        <v>77</v>
      </c>
      <c r="I13754" t="s">
        <v>78</v>
      </c>
      <c r="J13754" s="7">
        <v>45722</v>
      </c>
      <c r="K13754" s="7">
        <v>45541</v>
      </c>
      <c r="L13754" s="7">
        <v>44870</v>
      </c>
      <c r="M13754" t="s">
        <v>77</v>
      </c>
      <c r="N13754" t="s">
        <v>79</v>
      </c>
      <c r="O13754">
        <v>2026</v>
      </c>
      <c r="P13754" s="2">
        <v>2</v>
      </c>
      <c r="Q13754" t="s">
        <v>80</v>
      </c>
      <c r="R13754" s="8">
        <v>46267</v>
      </c>
      <c r="S13754" s="2">
        <v>1</v>
      </c>
      <c r="T13754" s="2" t="s">
        <v>81</v>
      </c>
    </row>
    <row r="13755" spans="1:20" x14ac:dyDescent="0.25">
      <c r="A13755">
        <v>1120203447</v>
      </c>
      <c r="B13755">
        <v>123799927</v>
      </c>
      <c r="C13755" t="s">
        <v>97</v>
      </c>
      <c r="D13755" t="s">
        <v>75</v>
      </c>
      <c r="E13755" t="s">
        <v>76</v>
      </c>
      <c r="F13755" s="7">
        <v>44721</v>
      </c>
      <c r="G13755" s="7">
        <v>45086</v>
      </c>
      <c r="H13755" t="s">
        <v>77</v>
      </c>
      <c r="I13755" t="s">
        <v>78</v>
      </c>
      <c r="J13755" s="7"/>
      <c r="K13755" s="7">
        <v>44721</v>
      </c>
      <c r="L13755" s="7">
        <v>45086</v>
      </c>
      <c r="M13755" t="s">
        <v>77</v>
      </c>
      <c r="N13755"/>
      <c r="O13755">
        <v>2026</v>
      </c>
      <c r="P13755" s="2">
        <v>2</v>
      </c>
      <c r="Q13755" t="s">
        <v>80</v>
      </c>
      <c r="R13755" s="8">
        <v>46267</v>
      </c>
      <c r="S13755" s="2">
        <v>1</v>
      </c>
      <c r="T13755" s="2" t="s">
        <v>81</v>
      </c>
    </row>
    <row r="13756" spans="1:20" x14ac:dyDescent="0.25">
      <c r="A13756">
        <v>1120203562</v>
      </c>
      <c r="B13756">
        <v>123859151</v>
      </c>
      <c r="C13756" t="s">
        <v>82</v>
      </c>
      <c r="D13756" t="s">
        <v>83</v>
      </c>
      <c r="E13756" t="s">
        <v>76</v>
      </c>
      <c r="F13756" s="7">
        <v>44728</v>
      </c>
      <c r="G13756" s="7">
        <v>44911</v>
      </c>
      <c r="H13756" t="s">
        <v>77</v>
      </c>
      <c r="I13756" t="s">
        <v>84</v>
      </c>
      <c r="J13756" s="7">
        <v>45491</v>
      </c>
      <c r="K13756" s="7">
        <v>45623</v>
      </c>
      <c r="L13756" s="7">
        <v>44911</v>
      </c>
      <c r="M13756" t="s">
        <v>77</v>
      </c>
      <c r="N13756" t="s">
        <v>79</v>
      </c>
      <c r="O13756">
        <v>2026</v>
      </c>
      <c r="P13756" s="2">
        <v>2</v>
      </c>
      <c r="Q13756" t="s">
        <v>80</v>
      </c>
      <c r="R13756" s="8">
        <v>46267</v>
      </c>
      <c r="S13756" s="2">
        <v>1</v>
      </c>
      <c r="T13756" s="2" t="s">
        <v>81</v>
      </c>
    </row>
    <row r="13757" spans="1:20" x14ac:dyDescent="0.25">
      <c r="A13757">
        <v>1120203563</v>
      </c>
      <c r="B13757">
        <v>123859151</v>
      </c>
      <c r="C13757" t="s">
        <v>82</v>
      </c>
      <c r="D13757" t="s">
        <v>83</v>
      </c>
      <c r="E13757" t="s">
        <v>76</v>
      </c>
      <c r="F13757" s="7">
        <v>44728</v>
      </c>
      <c r="G13757" s="7">
        <v>44911</v>
      </c>
      <c r="H13757" t="s">
        <v>77</v>
      </c>
      <c r="I13757" t="s">
        <v>84</v>
      </c>
      <c r="J13757" s="7">
        <v>45491</v>
      </c>
      <c r="K13757" s="7">
        <v>46156</v>
      </c>
      <c r="L13757" s="7">
        <v>44911</v>
      </c>
      <c r="M13757" t="s">
        <v>77</v>
      </c>
      <c r="N13757" t="s">
        <v>79</v>
      </c>
      <c r="O13757">
        <v>2026</v>
      </c>
      <c r="P13757" s="2">
        <v>2</v>
      </c>
      <c r="Q13757" t="s">
        <v>80</v>
      </c>
      <c r="R13757" s="8">
        <v>46267</v>
      </c>
      <c r="S13757" s="2">
        <v>1</v>
      </c>
      <c r="T13757" s="2" t="s">
        <v>81</v>
      </c>
    </row>
    <row r="13758" spans="1:20" x14ac:dyDescent="0.25">
      <c r="A13758">
        <v>1120204113</v>
      </c>
      <c r="B13758">
        <v>124108841</v>
      </c>
      <c r="C13758" t="s">
        <v>82</v>
      </c>
      <c r="D13758" t="s">
        <v>88</v>
      </c>
      <c r="E13758" t="s">
        <v>76</v>
      </c>
      <c r="F13758" s="7">
        <v>44760</v>
      </c>
      <c r="G13758" s="7">
        <v>45125</v>
      </c>
      <c r="H13758" t="s">
        <v>77</v>
      </c>
      <c r="I13758" t="s">
        <v>84</v>
      </c>
      <c r="J13758" s="7">
        <v>45742</v>
      </c>
      <c r="K13758" s="7">
        <v>45569</v>
      </c>
      <c r="L13758" s="7">
        <v>45125</v>
      </c>
      <c r="M13758" t="s">
        <v>77</v>
      </c>
      <c r="N13758" t="s">
        <v>79</v>
      </c>
      <c r="O13758">
        <v>2026</v>
      </c>
      <c r="P13758" s="2">
        <v>2</v>
      </c>
      <c r="Q13758" t="s">
        <v>80</v>
      </c>
      <c r="R13758" s="8">
        <v>46267</v>
      </c>
      <c r="S13758" s="2">
        <v>1</v>
      </c>
      <c r="T13758" s="2" t="s">
        <v>81</v>
      </c>
    </row>
    <row r="13759" spans="1:20" x14ac:dyDescent="0.25">
      <c r="A13759">
        <v>1120204746</v>
      </c>
      <c r="B13759">
        <v>124317729</v>
      </c>
      <c r="C13759" t="s">
        <v>74</v>
      </c>
      <c r="D13759" t="s">
        <v>75</v>
      </c>
      <c r="E13759" t="s">
        <v>76</v>
      </c>
      <c r="F13759" s="7">
        <v>44791</v>
      </c>
      <c r="G13759" s="7">
        <v>45156</v>
      </c>
      <c r="H13759" t="s">
        <v>86</v>
      </c>
      <c r="I13759" t="s">
        <v>87</v>
      </c>
      <c r="J13759" s="7"/>
      <c r="K13759" s="7">
        <v>46024</v>
      </c>
      <c r="L13759" s="7">
        <v>45156</v>
      </c>
      <c r="M13759" t="s">
        <v>86</v>
      </c>
      <c r="N13759"/>
      <c r="O13759">
        <v>2026</v>
      </c>
      <c r="P13759" s="2">
        <v>2</v>
      </c>
      <c r="Q13759" t="s">
        <v>80</v>
      </c>
      <c r="R13759" s="8">
        <v>46267</v>
      </c>
      <c r="S13759" s="2">
        <v>1</v>
      </c>
      <c r="T13759" s="2" t="s">
        <v>81</v>
      </c>
    </row>
    <row r="13760" spans="1:20" x14ac:dyDescent="0.25">
      <c r="A13760">
        <v>1120205917</v>
      </c>
      <c r="B13760">
        <v>124782661</v>
      </c>
      <c r="C13760" t="s">
        <v>82</v>
      </c>
      <c r="D13760" t="s">
        <v>88</v>
      </c>
      <c r="E13760" t="s">
        <v>76</v>
      </c>
      <c r="F13760" s="7">
        <v>44860</v>
      </c>
      <c r="G13760" s="7">
        <v>45225</v>
      </c>
      <c r="H13760" t="s">
        <v>77</v>
      </c>
      <c r="I13760" t="s">
        <v>78</v>
      </c>
      <c r="J13760" s="7"/>
      <c r="K13760" s="7">
        <v>45908</v>
      </c>
      <c r="L13760" s="7">
        <v>45225</v>
      </c>
      <c r="M13760" t="s">
        <v>77</v>
      </c>
      <c r="N13760"/>
      <c r="O13760">
        <v>2026</v>
      </c>
      <c r="P13760" s="2">
        <v>2</v>
      </c>
      <c r="Q13760" t="s">
        <v>80</v>
      </c>
      <c r="R13760" s="8">
        <v>46267</v>
      </c>
      <c r="S13760" s="2">
        <v>1</v>
      </c>
      <c r="T13760" s="2" t="s">
        <v>81</v>
      </c>
    </row>
    <row r="13761" spans="1:20" x14ac:dyDescent="0.25">
      <c r="A13761">
        <v>1120206288</v>
      </c>
      <c r="B13761">
        <v>125847494</v>
      </c>
      <c r="C13761" t="s">
        <v>82</v>
      </c>
      <c r="D13761" t="s">
        <v>75</v>
      </c>
      <c r="E13761" t="s">
        <v>76</v>
      </c>
      <c r="F13761" s="7">
        <v>45026</v>
      </c>
      <c r="G13761" s="7">
        <v>45392</v>
      </c>
      <c r="H13761" t="s">
        <v>77</v>
      </c>
      <c r="I13761" t="s">
        <v>78</v>
      </c>
      <c r="J13761" s="7"/>
      <c r="K13761" s="7">
        <v>45026</v>
      </c>
      <c r="L13761" s="7">
        <v>45392</v>
      </c>
      <c r="M13761" t="s">
        <v>77</v>
      </c>
      <c r="N13761"/>
      <c r="O13761">
        <v>2026</v>
      </c>
      <c r="P13761" s="2">
        <v>2</v>
      </c>
      <c r="Q13761" t="s">
        <v>80</v>
      </c>
      <c r="R13761" s="8">
        <v>46267</v>
      </c>
      <c r="S13761" s="2">
        <v>1</v>
      </c>
      <c r="T13761" s="2" t="s">
        <v>81</v>
      </c>
    </row>
    <row r="13762" spans="1:20" x14ac:dyDescent="0.25">
      <c r="A13762">
        <v>1120206619</v>
      </c>
      <c r="B13762">
        <v>126040748</v>
      </c>
      <c r="C13762" t="s">
        <v>82</v>
      </c>
      <c r="D13762" t="s">
        <v>88</v>
      </c>
      <c r="E13762" t="s">
        <v>76</v>
      </c>
      <c r="F13762" s="7">
        <v>45049</v>
      </c>
      <c r="G13762" s="7">
        <v>45415</v>
      </c>
      <c r="H13762" t="s">
        <v>77</v>
      </c>
      <c r="I13762" t="s">
        <v>78</v>
      </c>
      <c r="J13762" s="7">
        <v>45749</v>
      </c>
      <c r="K13762" s="7">
        <v>45596</v>
      </c>
      <c r="L13762" s="7">
        <v>45415</v>
      </c>
      <c r="M13762" t="s">
        <v>77</v>
      </c>
      <c r="N13762" t="s">
        <v>79</v>
      </c>
      <c r="O13762">
        <v>2026</v>
      </c>
      <c r="P13762" s="2">
        <v>2</v>
      </c>
      <c r="Q13762" t="s">
        <v>80</v>
      </c>
      <c r="R13762" s="8">
        <v>46267</v>
      </c>
      <c r="S13762" s="2">
        <v>1</v>
      </c>
      <c r="T13762" s="2" t="s">
        <v>81</v>
      </c>
    </row>
    <row r="13763" spans="1:20" x14ac:dyDescent="0.25">
      <c r="A13763">
        <v>1120206629</v>
      </c>
      <c r="B13763">
        <v>126044000</v>
      </c>
      <c r="C13763" t="s">
        <v>91</v>
      </c>
      <c r="D13763" t="s">
        <v>75</v>
      </c>
      <c r="E13763" t="s">
        <v>76</v>
      </c>
      <c r="F13763" s="7">
        <v>45049</v>
      </c>
      <c r="G13763" s="7">
        <v>45415</v>
      </c>
      <c r="H13763" t="s">
        <v>77</v>
      </c>
      <c r="I13763" t="s">
        <v>78</v>
      </c>
      <c r="J13763" s="7"/>
      <c r="K13763" s="7">
        <v>45051</v>
      </c>
      <c r="L13763" s="7">
        <v>45415</v>
      </c>
      <c r="M13763" t="s">
        <v>77</v>
      </c>
      <c r="N13763"/>
      <c r="O13763">
        <v>2026</v>
      </c>
      <c r="P13763" s="2">
        <v>2</v>
      </c>
      <c r="Q13763" t="s">
        <v>80</v>
      </c>
      <c r="R13763" s="8">
        <v>46267</v>
      </c>
      <c r="S13763" s="2">
        <v>1</v>
      </c>
      <c r="T13763" s="2" t="s">
        <v>81</v>
      </c>
    </row>
    <row r="13764" spans="1:20" x14ac:dyDescent="0.25">
      <c r="A13764">
        <v>1120206743</v>
      </c>
      <c r="B13764">
        <v>126083134</v>
      </c>
      <c r="C13764" t="s">
        <v>91</v>
      </c>
      <c r="D13764" t="s">
        <v>88</v>
      </c>
      <c r="E13764" t="s">
        <v>76</v>
      </c>
      <c r="F13764" s="7">
        <v>45055</v>
      </c>
      <c r="G13764" s="7">
        <v>45421</v>
      </c>
      <c r="H13764" t="s">
        <v>77</v>
      </c>
      <c r="I13764" t="s">
        <v>84</v>
      </c>
      <c r="J13764" s="7">
        <v>45483</v>
      </c>
      <c r="K13764" s="7">
        <v>45569</v>
      </c>
      <c r="L13764" s="7">
        <v>45421</v>
      </c>
      <c r="M13764" t="s">
        <v>77</v>
      </c>
      <c r="N13764" t="s">
        <v>92</v>
      </c>
      <c r="O13764">
        <v>2026</v>
      </c>
      <c r="P13764" s="2">
        <v>2</v>
      </c>
      <c r="Q13764" t="s">
        <v>80</v>
      </c>
      <c r="R13764" s="8">
        <v>46267</v>
      </c>
      <c r="S13764" s="2">
        <v>1</v>
      </c>
      <c r="T13764" s="2" t="s">
        <v>81</v>
      </c>
    </row>
    <row r="13765" spans="1:20" x14ac:dyDescent="0.25">
      <c r="A13765">
        <v>1120206785</v>
      </c>
      <c r="B13765">
        <v>126105152</v>
      </c>
      <c r="C13765" t="s">
        <v>82</v>
      </c>
      <c r="D13765" t="s">
        <v>75</v>
      </c>
      <c r="E13765" t="s">
        <v>76</v>
      </c>
      <c r="F13765" s="7">
        <v>45057</v>
      </c>
      <c r="G13765" s="7">
        <v>45423</v>
      </c>
      <c r="H13765" t="s">
        <v>77</v>
      </c>
      <c r="I13765" t="s">
        <v>78</v>
      </c>
      <c r="J13765" s="7"/>
      <c r="K13765" s="7">
        <v>45062</v>
      </c>
      <c r="L13765" s="7">
        <v>45423</v>
      </c>
      <c r="M13765" t="s">
        <v>77</v>
      </c>
      <c r="N13765"/>
      <c r="O13765">
        <v>2026</v>
      </c>
      <c r="P13765" s="2">
        <v>2</v>
      </c>
      <c r="Q13765" t="s">
        <v>80</v>
      </c>
      <c r="R13765" s="8">
        <v>46267</v>
      </c>
      <c r="S13765" s="2">
        <v>1</v>
      </c>
      <c r="T13765" s="2" t="s">
        <v>81</v>
      </c>
    </row>
    <row r="13766" spans="1:20" x14ac:dyDescent="0.25">
      <c r="A13766">
        <v>1120207174</v>
      </c>
      <c r="B13766">
        <v>126286761</v>
      </c>
      <c r="C13766" t="s">
        <v>98</v>
      </c>
      <c r="D13766" t="s">
        <v>88</v>
      </c>
      <c r="E13766" t="s">
        <v>76</v>
      </c>
      <c r="F13766" s="7">
        <v>45080</v>
      </c>
      <c r="G13766" s="7">
        <v>45446</v>
      </c>
      <c r="H13766" t="s">
        <v>86</v>
      </c>
      <c r="I13766" t="s">
        <v>87</v>
      </c>
      <c r="J13766" s="7">
        <v>45869</v>
      </c>
      <c r="K13766" s="7">
        <v>45980</v>
      </c>
      <c r="L13766" s="7">
        <v>45446</v>
      </c>
      <c r="M13766" t="s">
        <v>86</v>
      </c>
      <c r="N13766" t="s">
        <v>79</v>
      </c>
      <c r="O13766">
        <v>2026</v>
      </c>
      <c r="P13766" s="2">
        <v>2</v>
      </c>
      <c r="Q13766" t="s">
        <v>80</v>
      </c>
      <c r="R13766" s="8">
        <v>46267</v>
      </c>
      <c r="S13766" s="2">
        <v>1</v>
      </c>
      <c r="T13766" s="2" t="s">
        <v>81</v>
      </c>
    </row>
    <row r="13767" spans="1:20" x14ac:dyDescent="0.25">
      <c r="A13767">
        <v>1120207336</v>
      </c>
      <c r="B13767">
        <v>126368440</v>
      </c>
      <c r="C13767" t="s">
        <v>74</v>
      </c>
      <c r="D13767" t="s">
        <v>83</v>
      </c>
      <c r="E13767" t="s">
        <v>76</v>
      </c>
      <c r="F13767" s="7">
        <v>45091</v>
      </c>
      <c r="G13767" s="7">
        <v>46918</v>
      </c>
      <c r="H13767" t="s">
        <v>77</v>
      </c>
      <c r="I13767" t="s">
        <v>78</v>
      </c>
      <c r="J13767" s="7">
        <v>45932</v>
      </c>
      <c r="K13767" s="7">
        <v>45098</v>
      </c>
      <c r="L13767" s="7">
        <v>46918</v>
      </c>
      <c r="M13767" t="s">
        <v>77</v>
      </c>
      <c r="N13767" t="s">
        <v>79</v>
      </c>
      <c r="O13767">
        <v>2026</v>
      </c>
      <c r="P13767" s="2">
        <v>2</v>
      </c>
      <c r="Q13767" t="s">
        <v>80</v>
      </c>
      <c r="R13767" s="8">
        <v>46267</v>
      </c>
      <c r="S13767" s="2">
        <v>1</v>
      </c>
      <c r="T13767" s="2" t="s">
        <v>81</v>
      </c>
    </row>
    <row r="13768" spans="1:20" x14ac:dyDescent="0.25">
      <c r="A13768">
        <v>1120207589</v>
      </c>
      <c r="B13768">
        <v>126482420</v>
      </c>
      <c r="C13768" t="s">
        <v>82</v>
      </c>
      <c r="D13768" t="s">
        <v>83</v>
      </c>
      <c r="E13768" t="s">
        <v>76</v>
      </c>
      <c r="F13768" s="7">
        <v>45101</v>
      </c>
      <c r="G13768" s="7">
        <v>45284</v>
      </c>
      <c r="H13768" t="s">
        <v>77</v>
      </c>
      <c r="I13768" t="s">
        <v>78</v>
      </c>
      <c r="J13768" s="7">
        <v>45633</v>
      </c>
      <c r="K13768" s="7">
        <v>45748</v>
      </c>
      <c r="L13768" s="7">
        <v>45284</v>
      </c>
      <c r="M13768" t="s">
        <v>77</v>
      </c>
      <c r="N13768" t="s">
        <v>79</v>
      </c>
      <c r="O13768">
        <v>2026</v>
      </c>
      <c r="P13768" s="2">
        <v>2</v>
      </c>
      <c r="Q13768" t="s">
        <v>80</v>
      </c>
      <c r="R13768" s="8">
        <v>46267</v>
      </c>
      <c r="S13768" s="2">
        <v>1</v>
      </c>
      <c r="T13768" s="2" t="s">
        <v>81</v>
      </c>
    </row>
    <row r="13769" spans="1:20" x14ac:dyDescent="0.25">
      <c r="A13769">
        <v>1120209106</v>
      </c>
      <c r="B13769">
        <v>127086881</v>
      </c>
      <c r="C13769" t="s">
        <v>74</v>
      </c>
      <c r="D13769" t="s">
        <v>75</v>
      </c>
      <c r="E13769" t="s">
        <v>76</v>
      </c>
      <c r="F13769" s="7">
        <v>45188</v>
      </c>
      <c r="G13769" s="7">
        <v>45554</v>
      </c>
      <c r="H13769" t="s">
        <v>77</v>
      </c>
      <c r="I13769" t="s">
        <v>78</v>
      </c>
      <c r="J13769" s="7"/>
      <c r="K13769" s="7">
        <v>45190</v>
      </c>
      <c r="L13769" s="7">
        <v>45554</v>
      </c>
      <c r="M13769" t="s">
        <v>77</v>
      </c>
      <c r="N13769"/>
      <c r="O13769">
        <v>2026</v>
      </c>
      <c r="P13769" s="2">
        <v>2</v>
      </c>
      <c r="Q13769" t="s">
        <v>80</v>
      </c>
      <c r="R13769" s="8">
        <v>46267</v>
      </c>
      <c r="S13769" s="2">
        <v>1</v>
      </c>
      <c r="T13769" s="2" t="s">
        <v>81</v>
      </c>
    </row>
    <row r="13770" spans="1:20" x14ac:dyDescent="0.25">
      <c r="A13770">
        <v>1120210445</v>
      </c>
      <c r="B13770">
        <v>128169318</v>
      </c>
      <c r="C13770" t="s">
        <v>82</v>
      </c>
      <c r="D13770" t="s">
        <v>88</v>
      </c>
      <c r="E13770" t="s">
        <v>76</v>
      </c>
      <c r="F13770" s="7">
        <v>45327</v>
      </c>
      <c r="G13770" s="7">
        <v>47154</v>
      </c>
      <c r="H13770" t="s">
        <v>86</v>
      </c>
      <c r="I13770" t="s">
        <v>87</v>
      </c>
      <c r="J13770" s="7"/>
      <c r="K13770" s="7">
        <v>45342</v>
      </c>
      <c r="L13770" s="7">
        <v>47154</v>
      </c>
      <c r="M13770" t="s">
        <v>86</v>
      </c>
      <c r="N13770"/>
      <c r="O13770">
        <v>2026</v>
      </c>
      <c r="P13770" s="2">
        <v>2</v>
      </c>
      <c r="Q13770" t="s">
        <v>80</v>
      </c>
      <c r="R13770" s="8">
        <v>46267</v>
      </c>
      <c r="S13770" s="2">
        <v>1</v>
      </c>
      <c r="T13770" s="2" t="s">
        <v>81</v>
      </c>
    </row>
    <row r="13771" spans="1:20" x14ac:dyDescent="0.25">
      <c r="A13771">
        <v>1120210586</v>
      </c>
      <c r="B13771">
        <v>128286776</v>
      </c>
      <c r="C13771" t="s">
        <v>82</v>
      </c>
      <c r="D13771" t="s">
        <v>75</v>
      </c>
      <c r="E13771" t="s">
        <v>76</v>
      </c>
      <c r="F13771" s="7">
        <v>45365</v>
      </c>
      <c r="G13771" s="7">
        <v>45730</v>
      </c>
      <c r="H13771" t="s">
        <v>77</v>
      </c>
      <c r="I13771" t="s">
        <v>78</v>
      </c>
      <c r="J13771" s="7"/>
      <c r="K13771" s="7">
        <v>45748</v>
      </c>
      <c r="L13771" s="7">
        <v>45730</v>
      </c>
      <c r="M13771" t="s">
        <v>77</v>
      </c>
      <c r="N13771"/>
      <c r="O13771">
        <v>2026</v>
      </c>
      <c r="P13771" s="2">
        <v>2</v>
      </c>
      <c r="Q13771" t="s">
        <v>80</v>
      </c>
      <c r="R13771" s="8">
        <v>46267</v>
      </c>
      <c r="S13771" s="2">
        <v>1</v>
      </c>
      <c r="T13771" s="2" t="s">
        <v>81</v>
      </c>
    </row>
    <row r="13772" spans="1:20" x14ac:dyDescent="0.25">
      <c r="A13772">
        <v>1120210645</v>
      </c>
      <c r="B13772">
        <v>128336794</v>
      </c>
      <c r="C13772" t="s">
        <v>74</v>
      </c>
      <c r="D13772" t="s">
        <v>88</v>
      </c>
      <c r="E13772" t="s">
        <v>76</v>
      </c>
      <c r="F13772" s="7">
        <v>45372</v>
      </c>
      <c r="G13772" s="7">
        <v>45737</v>
      </c>
      <c r="H13772" t="s">
        <v>77</v>
      </c>
      <c r="I13772" t="s">
        <v>78</v>
      </c>
      <c r="J13772" s="7">
        <v>45747</v>
      </c>
      <c r="K13772" s="7">
        <v>45748</v>
      </c>
      <c r="L13772" s="7">
        <v>45737</v>
      </c>
      <c r="M13772" t="s">
        <v>77</v>
      </c>
      <c r="N13772" t="s">
        <v>79</v>
      </c>
      <c r="O13772">
        <v>2026</v>
      </c>
      <c r="P13772" s="2">
        <v>2</v>
      </c>
      <c r="Q13772" t="s">
        <v>80</v>
      </c>
      <c r="R13772" s="8">
        <v>46267</v>
      </c>
      <c r="S13772" s="2">
        <v>1</v>
      </c>
      <c r="T13772" s="2" t="s">
        <v>81</v>
      </c>
    </row>
    <row r="13773" spans="1:20" x14ac:dyDescent="0.25">
      <c r="A13773">
        <v>1120210782</v>
      </c>
      <c r="B13773">
        <v>128495505</v>
      </c>
      <c r="C13773" t="s">
        <v>82</v>
      </c>
      <c r="D13773" t="s">
        <v>88</v>
      </c>
      <c r="E13773" t="s">
        <v>76</v>
      </c>
      <c r="F13773" s="7">
        <v>45384</v>
      </c>
      <c r="G13773" s="7">
        <v>45749</v>
      </c>
      <c r="H13773" t="s">
        <v>77</v>
      </c>
      <c r="I13773" t="s">
        <v>84</v>
      </c>
      <c r="J13773" s="7">
        <v>45790</v>
      </c>
      <c r="K13773" s="7">
        <v>45737</v>
      </c>
      <c r="L13773" s="7">
        <v>45749</v>
      </c>
      <c r="M13773" t="s">
        <v>77</v>
      </c>
      <c r="N13773" t="s">
        <v>79</v>
      </c>
      <c r="O13773">
        <v>2026</v>
      </c>
      <c r="P13773" s="2">
        <v>2</v>
      </c>
      <c r="Q13773" t="s">
        <v>80</v>
      </c>
      <c r="R13773" s="8">
        <v>46267</v>
      </c>
      <c r="S13773" s="2">
        <v>1</v>
      </c>
      <c r="T13773" s="2" t="s">
        <v>81</v>
      </c>
    </row>
    <row r="13774" spans="1:20" x14ac:dyDescent="0.25">
      <c r="A13774">
        <v>1120210911</v>
      </c>
      <c r="B13774">
        <v>128681078</v>
      </c>
      <c r="C13774" t="s">
        <v>82</v>
      </c>
      <c r="D13774" t="s">
        <v>83</v>
      </c>
      <c r="E13774" t="s">
        <v>76</v>
      </c>
      <c r="F13774" s="7">
        <v>45406</v>
      </c>
      <c r="G13774" s="7">
        <v>45589</v>
      </c>
      <c r="H13774" t="s">
        <v>77</v>
      </c>
      <c r="I13774" t="s">
        <v>78</v>
      </c>
      <c r="J13774" s="7"/>
      <c r="K13774" s="7">
        <v>45471</v>
      </c>
      <c r="L13774" s="7">
        <v>45589</v>
      </c>
      <c r="M13774" t="s">
        <v>77</v>
      </c>
      <c r="N13774"/>
      <c r="O13774">
        <v>2026</v>
      </c>
      <c r="P13774" s="2">
        <v>2</v>
      </c>
      <c r="Q13774" t="s">
        <v>80</v>
      </c>
      <c r="R13774" s="8">
        <v>46267</v>
      </c>
      <c r="S13774" s="2">
        <v>1</v>
      </c>
      <c r="T13774" s="2" t="s">
        <v>81</v>
      </c>
    </row>
    <row r="13775" spans="1:20" x14ac:dyDescent="0.25">
      <c r="A13775">
        <v>1120210953</v>
      </c>
      <c r="B13775">
        <v>128706405</v>
      </c>
      <c r="C13775" t="s">
        <v>82</v>
      </c>
      <c r="D13775" t="s">
        <v>88</v>
      </c>
      <c r="E13775" t="s">
        <v>76</v>
      </c>
      <c r="F13775" s="7">
        <v>45411</v>
      </c>
      <c r="G13775" s="7">
        <v>47237</v>
      </c>
      <c r="H13775" t="s">
        <v>77</v>
      </c>
      <c r="I13775" t="s">
        <v>78</v>
      </c>
      <c r="J13775" s="7">
        <v>46185</v>
      </c>
      <c r="K13775" s="7">
        <v>45423</v>
      </c>
      <c r="L13775" s="7">
        <v>47237</v>
      </c>
      <c r="M13775" t="s">
        <v>77</v>
      </c>
      <c r="N13775" t="s">
        <v>79</v>
      </c>
      <c r="O13775">
        <v>2026</v>
      </c>
      <c r="P13775" s="2">
        <v>2</v>
      </c>
      <c r="Q13775" t="s">
        <v>80</v>
      </c>
      <c r="R13775" s="8">
        <v>46267</v>
      </c>
      <c r="S13775" s="2">
        <v>1</v>
      </c>
      <c r="T13775" s="2" t="s">
        <v>81</v>
      </c>
    </row>
    <row r="13776" spans="1:20" x14ac:dyDescent="0.25">
      <c r="A13776">
        <v>1120213001</v>
      </c>
      <c r="B13776">
        <v>129776744</v>
      </c>
      <c r="C13776" t="s">
        <v>85</v>
      </c>
      <c r="D13776" t="s">
        <v>88</v>
      </c>
      <c r="E13776" t="s">
        <v>76</v>
      </c>
      <c r="F13776" s="7">
        <v>45590</v>
      </c>
      <c r="G13776" s="7">
        <v>45955</v>
      </c>
      <c r="H13776" t="s">
        <v>77</v>
      </c>
      <c r="I13776" t="s">
        <v>78</v>
      </c>
      <c r="J13776" s="7">
        <v>46151</v>
      </c>
      <c r="K13776" s="7">
        <v>46097</v>
      </c>
      <c r="L13776" s="7">
        <v>45955</v>
      </c>
      <c r="M13776" t="s">
        <v>77</v>
      </c>
      <c r="N13776" t="s">
        <v>79</v>
      </c>
      <c r="O13776">
        <v>2026</v>
      </c>
      <c r="P13776" s="2">
        <v>2</v>
      </c>
      <c r="Q13776" t="s">
        <v>80</v>
      </c>
      <c r="R13776" s="8">
        <v>46267</v>
      </c>
      <c r="S13776" s="2">
        <v>1</v>
      </c>
      <c r="T13776" s="2" t="s">
        <v>81</v>
      </c>
    </row>
    <row r="13777" spans="1:20" x14ac:dyDescent="0.25">
      <c r="A13777">
        <v>1120213301</v>
      </c>
      <c r="B13777">
        <v>130085135</v>
      </c>
      <c r="C13777" t="s">
        <v>82</v>
      </c>
      <c r="D13777" t="s">
        <v>75</v>
      </c>
      <c r="E13777" t="s">
        <v>76</v>
      </c>
      <c r="F13777" s="7">
        <v>45638</v>
      </c>
      <c r="G13777" s="7">
        <v>46718</v>
      </c>
      <c r="H13777" t="s">
        <v>77</v>
      </c>
      <c r="I13777" t="s">
        <v>78</v>
      </c>
      <c r="J13777" s="7">
        <v>45972</v>
      </c>
      <c r="K13777" s="7">
        <v>46140</v>
      </c>
      <c r="L13777" s="7">
        <v>46718</v>
      </c>
      <c r="M13777" t="s">
        <v>77</v>
      </c>
      <c r="N13777" t="s">
        <v>79</v>
      </c>
      <c r="O13777">
        <v>2026</v>
      </c>
      <c r="P13777" s="2">
        <v>2</v>
      </c>
      <c r="Q13777" t="s">
        <v>80</v>
      </c>
      <c r="R13777" s="8">
        <v>46267</v>
      </c>
      <c r="S13777" s="2">
        <v>1</v>
      </c>
      <c r="T13777" s="2" t="s">
        <v>81</v>
      </c>
    </row>
    <row r="13778" spans="1:20" x14ac:dyDescent="0.25">
      <c r="A13778">
        <v>1120213729</v>
      </c>
      <c r="B13778">
        <v>131009861</v>
      </c>
      <c r="C13778" t="s">
        <v>82</v>
      </c>
      <c r="D13778" t="s">
        <v>88</v>
      </c>
      <c r="E13778" t="s">
        <v>76</v>
      </c>
      <c r="F13778" s="7">
        <v>45728</v>
      </c>
      <c r="G13778" s="7">
        <v>46093</v>
      </c>
      <c r="H13778" t="s">
        <v>77</v>
      </c>
      <c r="I13778" t="s">
        <v>84</v>
      </c>
      <c r="J13778" s="7"/>
      <c r="K13778" s="7">
        <v>45742</v>
      </c>
      <c r="L13778" s="7">
        <v>46093</v>
      </c>
      <c r="M13778" t="s">
        <v>77</v>
      </c>
      <c r="N13778"/>
      <c r="O13778">
        <v>2026</v>
      </c>
      <c r="P13778" s="2">
        <v>2</v>
      </c>
      <c r="Q13778" t="s">
        <v>80</v>
      </c>
      <c r="R13778" s="8">
        <v>46267</v>
      </c>
      <c r="S13778" s="2">
        <v>1</v>
      </c>
      <c r="T13778" s="2" t="s">
        <v>81</v>
      </c>
    </row>
    <row r="13779" spans="1:20" x14ac:dyDescent="0.25">
      <c r="A13779">
        <v>1120216722</v>
      </c>
      <c r="B13779">
        <v>133451373</v>
      </c>
      <c r="C13779" t="s">
        <v>74</v>
      </c>
      <c r="D13779" t="s">
        <v>75</v>
      </c>
      <c r="E13779" t="s">
        <v>76</v>
      </c>
      <c r="F13779" s="7">
        <v>46163</v>
      </c>
      <c r="G13779" s="7">
        <v>46528</v>
      </c>
      <c r="H13779" t="s">
        <v>77</v>
      </c>
      <c r="I13779" t="s">
        <v>78</v>
      </c>
      <c r="J13779" s="7"/>
      <c r="K13779" s="7">
        <v>46163</v>
      </c>
      <c r="L13779" s="7">
        <v>46528</v>
      </c>
      <c r="M13779" t="s">
        <v>77</v>
      </c>
      <c r="N13779"/>
      <c r="O13779">
        <v>2026</v>
      </c>
      <c r="P13779" s="2">
        <v>2</v>
      </c>
      <c r="Q13779" t="s">
        <v>80</v>
      </c>
      <c r="R13779" s="8">
        <v>46267</v>
      </c>
      <c r="S13779" s="2">
        <v>1</v>
      </c>
      <c r="T13779" s="2" t="s">
        <v>81</v>
      </c>
    </row>
    <row r="13780" spans="1:20" x14ac:dyDescent="0.25">
      <c r="A13780">
        <v>1120216972</v>
      </c>
      <c r="B13780">
        <v>110647745</v>
      </c>
      <c r="C13780" t="s">
        <v>85</v>
      </c>
      <c r="D13780" t="s">
        <v>83</v>
      </c>
      <c r="E13780" t="s">
        <v>76</v>
      </c>
      <c r="F13780" s="7">
        <v>42256</v>
      </c>
      <c r="G13780" s="7">
        <v>44083</v>
      </c>
      <c r="H13780" t="s">
        <v>86</v>
      </c>
      <c r="I13780" t="s">
        <v>87</v>
      </c>
      <c r="J13780" s="7">
        <v>45944</v>
      </c>
      <c r="K13780" s="7">
        <v>45748</v>
      </c>
      <c r="L13780" s="7">
        <v>44083</v>
      </c>
      <c r="M13780" t="s">
        <v>86</v>
      </c>
      <c r="N13780" t="s">
        <v>79</v>
      </c>
      <c r="O13780">
        <v>2026</v>
      </c>
      <c r="P13780" s="2">
        <v>2</v>
      </c>
      <c r="Q13780" t="s">
        <v>80</v>
      </c>
      <c r="R13780" s="8">
        <v>46267</v>
      </c>
      <c r="S13780" s="2">
        <v>1</v>
      </c>
      <c r="T13780" s="2" t="s">
        <v>81</v>
      </c>
    </row>
    <row r="13781" spans="1:20" x14ac:dyDescent="0.25">
      <c r="A13781">
        <v>1120217294</v>
      </c>
      <c r="B13781">
        <v>111803924</v>
      </c>
      <c r="C13781" t="s">
        <v>74</v>
      </c>
      <c r="D13781" t="s">
        <v>88</v>
      </c>
      <c r="E13781" t="s">
        <v>76</v>
      </c>
      <c r="F13781" s="7">
        <v>42557</v>
      </c>
      <c r="G13781" s="7">
        <v>44383</v>
      </c>
      <c r="H13781" t="s">
        <v>86</v>
      </c>
      <c r="I13781" t="s">
        <v>87</v>
      </c>
      <c r="J13781" s="7">
        <v>45186</v>
      </c>
      <c r="K13781" s="7">
        <v>45196</v>
      </c>
      <c r="L13781" s="7">
        <v>44383</v>
      </c>
      <c r="M13781" t="s">
        <v>86</v>
      </c>
      <c r="N13781" t="s">
        <v>92</v>
      </c>
      <c r="O13781">
        <v>2026</v>
      </c>
      <c r="P13781" s="2">
        <v>2</v>
      </c>
      <c r="Q13781" t="s">
        <v>80</v>
      </c>
      <c r="R13781" s="8">
        <v>46267</v>
      </c>
      <c r="S13781" s="2">
        <v>1</v>
      </c>
      <c r="T13781" s="2" t="s">
        <v>81</v>
      </c>
    </row>
    <row r="13782" spans="1:20" x14ac:dyDescent="0.25">
      <c r="A13782">
        <v>1120217454</v>
      </c>
      <c r="B13782">
        <v>112434051</v>
      </c>
      <c r="C13782" t="s">
        <v>74</v>
      </c>
      <c r="D13782" t="s">
        <v>75</v>
      </c>
      <c r="E13782" t="s">
        <v>76</v>
      </c>
      <c r="F13782" s="7">
        <v>42725</v>
      </c>
      <c r="G13782" s="7">
        <v>44394</v>
      </c>
      <c r="H13782" t="s">
        <v>77</v>
      </c>
      <c r="I13782" t="s">
        <v>89</v>
      </c>
      <c r="J13782" s="7">
        <v>46155</v>
      </c>
      <c r="K13782" s="7">
        <v>46092</v>
      </c>
      <c r="L13782" s="7">
        <v>44394</v>
      </c>
      <c r="M13782" t="s">
        <v>77</v>
      </c>
      <c r="N13782" t="s">
        <v>79</v>
      </c>
      <c r="O13782">
        <v>2026</v>
      </c>
      <c r="P13782" s="2">
        <v>2</v>
      </c>
      <c r="Q13782" t="s">
        <v>80</v>
      </c>
      <c r="R13782" s="8">
        <v>46267</v>
      </c>
      <c r="S13782" s="2">
        <v>1</v>
      </c>
      <c r="T13782" s="2" t="s">
        <v>81</v>
      </c>
    </row>
    <row r="13783" spans="1:20" x14ac:dyDescent="0.25">
      <c r="A13783">
        <v>1120217773</v>
      </c>
      <c r="B13783">
        <v>113257470</v>
      </c>
      <c r="C13783" t="s">
        <v>91</v>
      </c>
      <c r="D13783" t="s">
        <v>83</v>
      </c>
      <c r="E13783" t="s">
        <v>76</v>
      </c>
      <c r="F13783" s="7">
        <v>42996</v>
      </c>
      <c r="G13783" s="7">
        <v>44822</v>
      </c>
      <c r="H13783" t="s">
        <v>77</v>
      </c>
      <c r="I13783" t="s">
        <v>78</v>
      </c>
      <c r="J13783" s="7">
        <v>45881</v>
      </c>
      <c r="K13783" s="7">
        <v>44207</v>
      </c>
      <c r="L13783" s="7">
        <v>44822</v>
      </c>
      <c r="M13783" t="s">
        <v>77</v>
      </c>
      <c r="N13783" t="s">
        <v>92</v>
      </c>
      <c r="O13783">
        <v>2026</v>
      </c>
      <c r="P13783" s="2">
        <v>2</v>
      </c>
      <c r="Q13783" t="s">
        <v>80</v>
      </c>
      <c r="R13783" s="8">
        <v>46267</v>
      </c>
      <c r="S13783" s="2">
        <v>1</v>
      </c>
      <c r="T13783" s="2" t="s">
        <v>81</v>
      </c>
    </row>
    <row r="13784" spans="1:20" x14ac:dyDescent="0.25">
      <c r="A13784">
        <v>1120217949</v>
      </c>
      <c r="B13784">
        <v>114550034</v>
      </c>
      <c r="C13784" t="s">
        <v>82</v>
      </c>
      <c r="D13784" t="s">
        <v>75</v>
      </c>
      <c r="E13784" t="s">
        <v>76</v>
      </c>
      <c r="F13784" s="7">
        <v>43221</v>
      </c>
      <c r="G13784" s="7">
        <v>45047</v>
      </c>
      <c r="H13784" t="s">
        <v>77</v>
      </c>
      <c r="I13784" t="s">
        <v>78</v>
      </c>
      <c r="J13784" s="7">
        <v>45086</v>
      </c>
      <c r="K13784" s="7">
        <v>43242</v>
      </c>
      <c r="L13784" s="7">
        <v>45047</v>
      </c>
      <c r="M13784" t="s">
        <v>77</v>
      </c>
      <c r="N13784" t="s">
        <v>92</v>
      </c>
      <c r="O13784">
        <v>2026</v>
      </c>
      <c r="P13784" s="2">
        <v>2</v>
      </c>
      <c r="Q13784" t="s">
        <v>80</v>
      </c>
      <c r="R13784" s="8">
        <v>46267</v>
      </c>
      <c r="S13784" s="2">
        <v>1</v>
      </c>
      <c r="T13784" s="2" t="s">
        <v>81</v>
      </c>
    </row>
    <row r="13785" spans="1:20" x14ac:dyDescent="0.25">
      <c r="A13785">
        <v>1120218162</v>
      </c>
      <c r="B13785">
        <v>116741990</v>
      </c>
      <c r="C13785" t="s">
        <v>82</v>
      </c>
      <c r="D13785" t="s">
        <v>88</v>
      </c>
      <c r="E13785" t="s">
        <v>76</v>
      </c>
      <c r="F13785" s="7">
        <v>43539</v>
      </c>
      <c r="G13785" s="7">
        <v>43905</v>
      </c>
      <c r="H13785" t="s">
        <v>77</v>
      </c>
      <c r="I13785" t="s">
        <v>78</v>
      </c>
      <c r="J13785" s="7">
        <v>45732</v>
      </c>
      <c r="K13785" s="7">
        <v>44719</v>
      </c>
      <c r="L13785" s="7">
        <v>43905</v>
      </c>
      <c r="M13785" t="s">
        <v>77</v>
      </c>
      <c r="N13785" t="s">
        <v>79</v>
      </c>
      <c r="O13785">
        <v>2026</v>
      </c>
      <c r="P13785" s="2">
        <v>2</v>
      </c>
      <c r="Q13785" t="s">
        <v>80</v>
      </c>
      <c r="R13785" s="8">
        <v>46267</v>
      </c>
      <c r="S13785" s="2">
        <v>1</v>
      </c>
      <c r="T13785" s="2" t="s">
        <v>81</v>
      </c>
    </row>
    <row r="13786" spans="1:20" x14ac:dyDescent="0.25">
      <c r="A13786">
        <v>1120218215</v>
      </c>
      <c r="B13786">
        <v>116824624</v>
      </c>
      <c r="C13786" t="s">
        <v>82</v>
      </c>
      <c r="D13786" t="s">
        <v>83</v>
      </c>
      <c r="E13786" t="s">
        <v>76</v>
      </c>
      <c r="F13786" s="7">
        <v>43549</v>
      </c>
      <c r="G13786" s="7">
        <v>43733</v>
      </c>
      <c r="H13786" t="s">
        <v>77</v>
      </c>
      <c r="I13786" t="s">
        <v>78</v>
      </c>
      <c r="J13786" s="7">
        <v>45427</v>
      </c>
      <c r="K13786" s="7">
        <v>45952</v>
      </c>
      <c r="L13786" s="7">
        <v>43733</v>
      </c>
      <c r="M13786" t="s">
        <v>77</v>
      </c>
      <c r="N13786" t="s">
        <v>79</v>
      </c>
      <c r="O13786">
        <v>2026</v>
      </c>
      <c r="P13786" s="2">
        <v>2</v>
      </c>
      <c r="Q13786" t="s">
        <v>80</v>
      </c>
      <c r="R13786" s="8">
        <v>46267</v>
      </c>
      <c r="S13786" s="2">
        <v>1</v>
      </c>
      <c r="T13786" s="2" t="s">
        <v>81</v>
      </c>
    </row>
    <row r="13787" spans="1:20" x14ac:dyDescent="0.25">
      <c r="A13787">
        <v>1120218217</v>
      </c>
      <c r="B13787">
        <v>116824624</v>
      </c>
      <c r="C13787" t="s">
        <v>82</v>
      </c>
      <c r="D13787" t="s">
        <v>83</v>
      </c>
      <c r="E13787" t="s">
        <v>76</v>
      </c>
      <c r="F13787" s="7">
        <v>43549</v>
      </c>
      <c r="G13787" s="7">
        <v>43733</v>
      </c>
      <c r="H13787" t="s">
        <v>77</v>
      </c>
      <c r="I13787" t="s">
        <v>78</v>
      </c>
      <c r="J13787" s="7">
        <v>45427</v>
      </c>
      <c r="K13787" s="7">
        <v>45952</v>
      </c>
      <c r="L13787" s="7">
        <v>43733</v>
      </c>
      <c r="M13787" t="s">
        <v>77</v>
      </c>
      <c r="N13787" t="s">
        <v>79</v>
      </c>
      <c r="O13787">
        <v>2026</v>
      </c>
      <c r="P13787" s="2">
        <v>2</v>
      </c>
      <c r="Q13787" t="s">
        <v>80</v>
      </c>
      <c r="R13787" s="8">
        <v>46267</v>
      </c>
      <c r="S13787" s="2">
        <v>1</v>
      </c>
      <c r="T13787" s="2" t="s">
        <v>81</v>
      </c>
    </row>
    <row r="13788" spans="1:20" x14ac:dyDescent="0.25">
      <c r="A13788">
        <v>1120218302</v>
      </c>
      <c r="B13788">
        <v>116966542</v>
      </c>
      <c r="C13788" t="s">
        <v>82</v>
      </c>
      <c r="D13788" t="s">
        <v>88</v>
      </c>
      <c r="E13788" t="s">
        <v>76</v>
      </c>
      <c r="F13788" s="7">
        <v>43560</v>
      </c>
      <c r="G13788" s="7">
        <v>43926</v>
      </c>
      <c r="H13788" t="s">
        <v>77</v>
      </c>
      <c r="I13788" t="s">
        <v>78</v>
      </c>
      <c r="J13788" s="7">
        <v>45432</v>
      </c>
      <c r="K13788" s="7">
        <v>45748</v>
      </c>
      <c r="L13788" s="7">
        <v>43926</v>
      </c>
      <c r="M13788" t="s">
        <v>77</v>
      </c>
      <c r="N13788" t="s">
        <v>79</v>
      </c>
      <c r="O13788">
        <v>2026</v>
      </c>
      <c r="P13788" s="2">
        <v>2</v>
      </c>
      <c r="Q13788" t="s">
        <v>80</v>
      </c>
      <c r="R13788" s="8">
        <v>46267</v>
      </c>
      <c r="S13788" s="2">
        <v>1</v>
      </c>
      <c r="T13788" s="2" t="s">
        <v>81</v>
      </c>
    </row>
    <row r="13789" spans="1:20" x14ac:dyDescent="0.25">
      <c r="A13789">
        <v>1120218334</v>
      </c>
      <c r="B13789">
        <v>116990043</v>
      </c>
      <c r="C13789" t="s">
        <v>82</v>
      </c>
      <c r="D13789" t="s">
        <v>83</v>
      </c>
      <c r="E13789" t="s">
        <v>76</v>
      </c>
      <c r="F13789" s="7">
        <v>43564</v>
      </c>
      <c r="G13789" s="7">
        <v>43744</v>
      </c>
      <c r="H13789" t="s">
        <v>77</v>
      </c>
      <c r="I13789" t="s">
        <v>84</v>
      </c>
      <c r="J13789" s="7">
        <v>45463</v>
      </c>
      <c r="K13789" s="7">
        <v>45934</v>
      </c>
      <c r="L13789" s="7">
        <v>43744</v>
      </c>
      <c r="M13789" t="s">
        <v>77</v>
      </c>
      <c r="N13789" t="s">
        <v>92</v>
      </c>
      <c r="O13789">
        <v>2026</v>
      </c>
      <c r="P13789" s="2">
        <v>2</v>
      </c>
      <c r="Q13789" t="s">
        <v>80</v>
      </c>
      <c r="R13789" s="8">
        <v>46267</v>
      </c>
      <c r="S13789" s="2">
        <v>1</v>
      </c>
      <c r="T13789" s="2" t="s">
        <v>81</v>
      </c>
    </row>
    <row r="13790" spans="1:20" x14ac:dyDescent="0.25">
      <c r="A13790">
        <v>1120218362</v>
      </c>
      <c r="B13790">
        <v>117016669</v>
      </c>
      <c r="C13790" t="s">
        <v>82</v>
      </c>
      <c r="D13790" t="s">
        <v>88</v>
      </c>
      <c r="E13790" t="s">
        <v>76</v>
      </c>
      <c r="F13790" s="7">
        <v>43567</v>
      </c>
      <c r="G13790" s="7">
        <v>43933</v>
      </c>
      <c r="H13790" t="s">
        <v>77</v>
      </c>
      <c r="I13790" t="s">
        <v>84</v>
      </c>
      <c r="J13790" s="7">
        <v>45521</v>
      </c>
      <c r="K13790" s="7">
        <v>45925</v>
      </c>
      <c r="L13790" s="7">
        <v>43933</v>
      </c>
      <c r="M13790" t="s">
        <v>77</v>
      </c>
      <c r="N13790" t="s">
        <v>79</v>
      </c>
      <c r="O13790">
        <v>2026</v>
      </c>
      <c r="P13790" s="2">
        <v>2</v>
      </c>
      <c r="Q13790" t="s">
        <v>80</v>
      </c>
      <c r="R13790" s="8">
        <v>46267</v>
      </c>
      <c r="S13790" s="2">
        <v>1</v>
      </c>
      <c r="T13790" s="2" t="s">
        <v>81</v>
      </c>
    </row>
    <row r="13791" spans="1:20" x14ac:dyDescent="0.25">
      <c r="A13791">
        <v>1120218373</v>
      </c>
      <c r="B13791">
        <v>117023105</v>
      </c>
      <c r="C13791" t="s">
        <v>82</v>
      </c>
      <c r="D13791" t="s">
        <v>88</v>
      </c>
      <c r="E13791" t="s">
        <v>76</v>
      </c>
      <c r="F13791" s="7">
        <v>43568</v>
      </c>
      <c r="G13791" s="7">
        <v>43934</v>
      </c>
      <c r="H13791" t="s">
        <v>77</v>
      </c>
      <c r="I13791" t="s">
        <v>78</v>
      </c>
      <c r="J13791" s="7">
        <v>46176</v>
      </c>
      <c r="K13791" s="7">
        <v>45957</v>
      </c>
      <c r="L13791" s="7">
        <v>43934</v>
      </c>
      <c r="M13791" t="s">
        <v>77</v>
      </c>
      <c r="N13791" t="s">
        <v>79</v>
      </c>
      <c r="O13791">
        <v>2026</v>
      </c>
      <c r="P13791" s="2">
        <v>2</v>
      </c>
      <c r="Q13791" t="s">
        <v>80</v>
      </c>
      <c r="R13791" s="8">
        <v>46267</v>
      </c>
      <c r="S13791" s="2">
        <v>1</v>
      </c>
      <c r="T13791" s="2" t="s">
        <v>81</v>
      </c>
    </row>
    <row r="13792" spans="1:20" x14ac:dyDescent="0.25">
      <c r="A13792">
        <v>1120218396</v>
      </c>
      <c r="B13792">
        <v>117032850</v>
      </c>
      <c r="C13792" t="s">
        <v>82</v>
      </c>
      <c r="D13792" t="s">
        <v>83</v>
      </c>
      <c r="E13792" t="s">
        <v>76</v>
      </c>
      <c r="F13792" s="7">
        <v>43570</v>
      </c>
      <c r="G13792" s="7">
        <v>43750</v>
      </c>
      <c r="H13792" t="s">
        <v>77</v>
      </c>
      <c r="I13792" t="s">
        <v>78</v>
      </c>
      <c r="J13792" s="7">
        <v>45953</v>
      </c>
      <c r="K13792" s="7">
        <v>43683</v>
      </c>
      <c r="L13792" s="7">
        <v>43750</v>
      </c>
      <c r="M13792" t="s">
        <v>77</v>
      </c>
      <c r="N13792" t="s">
        <v>79</v>
      </c>
      <c r="O13792">
        <v>2026</v>
      </c>
      <c r="P13792" s="2">
        <v>2</v>
      </c>
      <c r="Q13792" t="s">
        <v>80</v>
      </c>
      <c r="R13792" s="8">
        <v>46267</v>
      </c>
      <c r="S13792" s="2">
        <v>1</v>
      </c>
      <c r="T13792" s="2" t="s">
        <v>81</v>
      </c>
    </row>
    <row r="13793" spans="1:20" x14ac:dyDescent="0.25">
      <c r="A13793">
        <v>1120218399</v>
      </c>
      <c r="B13793">
        <v>117034829</v>
      </c>
      <c r="C13793" t="s">
        <v>82</v>
      </c>
      <c r="D13793" t="s">
        <v>83</v>
      </c>
      <c r="E13793" t="s">
        <v>76</v>
      </c>
      <c r="F13793" s="7">
        <v>43570</v>
      </c>
      <c r="G13793" s="7">
        <v>43750</v>
      </c>
      <c r="H13793" t="s">
        <v>77</v>
      </c>
      <c r="I13793" t="s">
        <v>78</v>
      </c>
      <c r="J13793" s="7">
        <v>45607</v>
      </c>
      <c r="K13793" s="7">
        <v>46133</v>
      </c>
      <c r="L13793" s="7">
        <v>43750</v>
      </c>
      <c r="M13793" t="s">
        <v>77</v>
      </c>
      <c r="N13793" t="s">
        <v>79</v>
      </c>
      <c r="O13793">
        <v>2026</v>
      </c>
      <c r="P13793" s="2">
        <v>2</v>
      </c>
      <c r="Q13793" t="s">
        <v>80</v>
      </c>
      <c r="R13793" s="8">
        <v>46267</v>
      </c>
      <c r="S13793" s="2">
        <v>1</v>
      </c>
      <c r="T13793" s="2" t="s">
        <v>81</v>
      </c>
    </row>
    <row r="13794" spans="1:20" x14ac:dyDescent="0.25">
      <c r="A13794">
        <v>1120218400</v>
      </c>
      <c r="B13794">
        <v>117034829</v>
      </c>
      <c r="C13794" t="s">
        <v>82</v>
      </c>
      <c r="D13794" t="s">
        <v>83</v>
      </c>
      <c r="E13794" t="s">
        <v>76</v>
      </c>
      <c r="F13794" s="7">
        <v>43570</v>
      </c>
      <c r="G13794" s="7">
        <v>43750</v>
      </c>
      <c r="H13794" t="s">
        <v>77</v>
      </c>
      <c r="I13794" t="s">
        <v>78</v>
      </c>
      <c r="J13794" s="7">
        <v>45607</v>
      </c>
      <c r="K13794" s="7">
        <v>43658</v>
      </c>
      <c r="L13794" s="7">
        <v>43750</v>
      </c>
      <c r="M13794" t="s">
        <v>77</v>
      </c>
      <c r="N13794" t="s">
        <v>79</v>
      </c>
      <c r="O13794">
        <v>2026</v>
      </c>
      <c r="P13794" s="2">
        <v>2</v>
      </c>
      <c r="Q13794" t="s">
        <v>80</v>
      </c>
      <c r="R13794" s="8">
        <v>46267</v>
      </c>
      <c r="S13794" s="2">
        <v>1</v>
      </c>
      <c r="T13794" s="2" t="s">
        <v>81</v>
      </c>
    </row>
    <row r="13795" spans="1:20" x14ac:dyDescent="0.25">
      <c r="A13795">
        <v>1120218441</v>
      </c>
      <c r="B13795">
        <v>117075367</v>
      </c>
      <c r="C13795" t="s">
        <v>82</v>
      </c>
      <c r="D13795" t="s">
        <v>88</v>
      </c>
      <c r="E13795" t="s">
        <v>76</v>
      </c>
      <c r="F13795" s="7">
        <v>43577</v>
      </c>
      <c r="G13795" s="7">
        <v>43943</v>
      </c>
      <c r="H13795" t="s">
        <v>77</v>
      </c>
      <c r="I13795" t="s">
        <v>78</v>
      </c>
      <c r="J13795" s="7">
        <v>45914</v>
      </c>
      <c r="K13795" s="7">
        <v>45057</v>
      </c>
      <c r="L13795" s="7">
        <v>43943</v>
      </c>
      <c r="M13795" t="s">
        <v>77</v>
      </c>
      <c r="N13795" t="s">
        <v>79</v>
      </c>
      <c r="O13795">
        <v>2026</v>
      </c>
      <c r="P13795" s="2">
        <v>2</v>
      </c>
      <c r="Q13795" t="s">
        <v>80</v>
      </c>
      <c r="R13795" s="8">
        <v>46267</v>
      </c>
      <c r="S13795" s="2">
        <v>1</v>
      </c>
      <c r="T13795" s="2" t="s">
        <v>81</v>
      </c>
    </row>
    <row r="13796" spans="1:20" x14ac:dyDescent="0.25">
      <c r="A13796">
        <v>1120218449</v>
      </c>
      <c r="B13796">
        <v>117082426</v>
      </c>
      <c r="C13796" t="s">
        <v>74</v>
      </c>
      <c r="D13796" t="s">
        <v>83</v>
      </c>
      <c r="E13796" t="s">
        <v>76</v>
      </c>
      <c r="F13796" s="7">
        <v>43578</v>
      </c>
      <c r="G13796" s="7">
        <v>43761</v>
      </c>
      <c r="H13796" t="s">
        <v>77</v>
      </c>
      <c r="I13796" t="s">
        <v>78</v>
      </c>
      <c r="J13796" s="7">
        <v>45899</v>
      </c>
      <c r="K13796" s="7">
        <v>43667</v>
      </c>
      <c r="L13796" s="7">
        <v>43761</v>
      </c>
      <c r="M13796" t="s">
        <v>77</v>
      </c>
      <c r="N13796" t="s">
        <v>79</v>
      </c>
      <c r="O13796">
        <v>2026</v>
      </c>
      <c r="P13796" s="2">
        <v>2</v>
      </c>
      <c r="Q13796" t="s">
        <v>80</v>
      </c>
      <c r="R13796" s="8">
        <v>46267</v>
      </c>
      <c r="S13796" s="2">
        <v>1</v>
      </c>
      <c r="T13796" s="2" t="s">
        <v>81</v>
      </c>
    </row>
    <row r="13797" spans="1:20" x14ac:dyDescent="0.25">
      <c r="A13797">
        <v>1120218469</v>
      </c>
      <c r="B13797">
        <v>117094832</v>
      </c>
      <c r="C13797" t="s">
        <v>96</v>
      </c>
      <c r="D13797" t="s">
        <v>83</v>
      </c>
      <c r="E13797" t="s">
        <v>76</v>
      </c>
      <c r="F13797" s="7">
        <v>43579</v>
      </c>
      <c r="G13797" s="7">
        <v>43762</v>
      </c>
      <c r="H13797" t="s">
        <v>77</v>
      </c>
      <c r="I13797" t="s">
        <v>78</v>
      </c>
      <c r="J13797" s="7">
        <v>45322</v>
      </c>
      <c r="K13797" s="7">
        <v>43667</v>
      </c>
      <c r="L13797" s="7">
        <v>43762</v>
      </c>
      <c r="M13797" t="s">
        <v>77</v>
      </c>
      <c r="N13797" t="s">
        <v>92</v>
      </c>
      <c r="O13797">
        <v>2026</v>
      </c>
      <c r="P13797" s="2">
        <v>2</v>
      </c>
      <c r="Q13797" t="s">
        <v>80</v>
      </c>
      <c r="R13797" s="8">
        <v>46267</v>
      </c>
      <c r="S13797" s="2">
        <v>1</v>
      </c>
      <c r="T13797" s="2" t="s">
        <v>81</v>
      </c>
    </row>
    <row r="13798" spans="1:20" x14ac:dyDescent="0.25">
      <c r="A13798">
        <v>1120218480</v>
      </c>
      <c r="B13798">
        <v>117106616</v>
      </c>
      <c r="C13798" t="s">
        <v>82</v>
      </c>
      <c r="D13798" t="s">
        <v>88</v>
      </c>
      <c r="E13798" t="s">
        <v>76</v>
      </c>
      <c r="F13798" s="7">
        <v>43581</v>
      </c>
      <c r="G13798" s="7">
        <v>43947</v>
      </c>
      <c r="H13798" t="s">
        <v>77</v>
      </c>
      <c r="I13798" t="s">
        <v>78</v>
      </c>
      <c r="J13798" s="7">
        <v>45850</v>
      </c>
      <c r="K13798" s="7">
        <v>44239</v>
      </c>
      <c r="L13798" s="7">
        <v>43947</v>
      </c>
      <c r="M13798" t="s">
        <v>77</v>
      </c>
      <c r="N13798" t="s">
        <v>79</v>
      </c>
      <c r="O13798">
        <v>2026</v>
      </c>
      <c r="P13798" s="2">
        <v>2</v>
      </c>
      <c r="Q13798" t="s">
        <v>80</v>
      </c>
      <c r="R13798" s="8">
        <v>46267</v>
      </c>
      <c r="S13798" s="2">
        <v>1</v>
      </c>
      <c r="T13798" s="2" t="s">
        <v>81</v>
      </c>
    </row>
    <row r="13799" spans="1:20" x14ac:dyDescent="0.25">
      <c r="A13799">
        <v>1120218517</v>
      </c>
      <c r="B13799">
        <v>117132061</v>
      </c>
      <c r="C13799" t="s">
        <v>82</v>
      </c>
      <c r="D13799" t="s">
        <v>88</v>
      </c>
      <c r="E13799" t="s">
        <v>76</v>
      </c>
      <c r="F13799" s="7">
        <v>43585</v>
      </c>
      <c r="G13799" s="7">
        <v>43951</v>
      </c>
      <c r="H13799" t="s">
        <v>77</v>
      </c>
      <c r="I13799" t="s">
        <v>78</v>
      </c>
      <c r="J13799" s="7">
        <v>45126</v>
      </c>
      <c r="K13799" s="7">
        <v>45057</v>
      </c>
      <c r="L13799" s="7">
        <v>43951</v>
      </c>
      <c r="M13799" t="s">
        <v>77</v>
      </c>
      <c r="N13799" t="s">
        <v>92</v>
      </c>
      <c r="O13799">
        <v>2026</v>
      </c>
      <c r="P13799" s="2">
        <v>2</v>
      </c>
      <c r="Q13799" t="s">
        <v>80</v>
      </c>
      <c r="R13799" s="8">
        <v>46267</v>
      </c>
      <c r="S13799" s="2">
        <v>1</v>
      </c>
      <c r="T13799" s="2" t="s">
        <v>81</v>
      </c>
    </row>
    <row r="13800" spans="1:20" x14ac:dyDescent="0.25">
      <c r="A13800">
        <v>1120218547</v>
      </c>
      <c r="B13800">
        <v>117170792</v>
      </c>
      <c r="C13800" t="s">
        <v>98</v>
      </c>
      <c r="D13800" t="s">
        <v>88</v>
      </c>
      <c r="E13800" t="s">
        <v>76</v>
      </c>
      <c r="F13800" s="7">
        <v>43591</v>
      </c>
      <c r="G13800" s="7">
        <v>43957</v>
      </c>
      <c r="H13800" t="s">
        <v>77</v>
      </c>
      <c r="I13800" t="s">
        <v>78</v>
      </c>
      <c r="J13800" s="7">
        <v>46197</v>
      </c>
      <c r="K13800" s="7">
        <v>45546</v>
      </c>
      <c r="L13800" s="7">
        <v>43957</v>
      </c>
      <c r="M13800" t="s">
        <v>77</v>
      </c>
      <c r="N13800" t="s">
        <v>79</v>
      </c>
      <c r="O13800">
        <v>2026</v>
      </c>
      <c r="P13800" s="2">
        <v>2</v>
      </c>
      <c r="Q13800" t="s">
        <v>80</v>
      </c>
      <c r="R13800" s="8">
        <v>46267</v>
      </c>
      <c r="S13800" s="2">
        <v>1</v>
      </c>
      <c r="T13800" s="2" t="s">
        <v>81</v>
      </c>
    </row>
    <row r="13801" spans="1:20" x14ac:dyDescent="0.25">
      <c r="A13801">
        <v>1120218548</v>
      </c>
      <c r="B13801">
        <v>117170792</v>
      </c>
      <c r="C13801" t="s">
        <v>98</v>
      </c>
      <c r="D13801" t="s">
        <v>88</v>
      </c>
      <c r="E13801" t="s">
        <v>76</v>
      </c>
      <c r="F13801" s="7">
        <v>43591</v>
      </c>
      <c r="G13801" s="7">
        <v>43957</v>
      </c>
      <c r="H13801" t="s">
        <v>77</v>
      </c>
      <c r="I13801" t="s">
        <v>78</v>
      </c>
      <c r="J13801" s="7">
        <v>46197</v>
      </c>
      <c r="K13801" s="7">
        <v>45539</v>
      </c>
      <c r="L13801" s="7">
        <v>43957</v>
      </c>
      <c r="M13801" t="s">
        <v>77</v>
      </c>
      <c r="N13801" t="s">
        <v>79</v>
      </c>
      <c r="O13801">
        <v>2026</v>
      </c>
      <c r="P13801" s="2">
        <v>2</v>
      </c>
      <c r="Q13801" t="s">
        <v>80</v>
      </c>
      <c r="R13801" s="8">
        <v>46267</v>
      </c>
      <c r="S13801" s="2">
        <v>1</v>
      </c>
      <c r="T13801" s="2" t="s">
        <v>81</v>
      </c>
    </row>
    <row r="13802" spans="1:20" x14ac:dyDescent="0.25">
      <c r="A13802">
        <v>1120218549</v>
      </c>
      <c r="B13802">
        <v>117170792</v>
      </c>
      <c r="C13802" t="s">
        <v>98</v>
      </c>
      <c r="D13802" t="s">
        <v>88</v>
      </c>
      <c r="E13802" t="s">
        <v>76</v>
      </c>
      <c r="F13802" s="7">
        <v>43591</v>
      </c>
      <c r="G13802" s="7">
        <v>43957</v>
      </c>
      <c r="H13802" t="s">
        <v>77</v>
      </c>
      <c r="I13802" t="s">
        <v>78</v>
      </c>
      <c r="J13802" s="7">
        <v>46197</v>
      </c>
      <c r="K13802" s="7">
        <v>45544</v>
      </c>
      <c r="L13802" s="7">
        <v>43957</v>
      </c>
      <c r="M13802" t="s">
        <v>77</v>
      </c>
      <c r="N13802" t="s">
        <v>79</v>
      </c>
      <c r="O13802">
        <v>2026</v>
      </c>
      <c r="P13802" s="2">
        <v>2</v>
      </c>
      <c r="Q13802" t="s">
        <v>80</v>
      </c>
      <c r="R13802" s="8">
        <v>46267</v>
      </c>
      <c r="S13802" s="2">
        <v>1</v>
      </c>
      <c r="T13802" s="2" t="s">
        <v>81</v>
      </c>
    </row>
    <row r="13803" spans="1:20" x14ac:dyDescent="0.25">
      <c r="A13803">
        <v>1120218583</v>
      </c>
      <c r="B13803">
        <v>117206800</v>
      </c>
      <c r="C13803" t="s">
        <v>96</v>
      </c>
      <c r="D13803" t="s">
        <v>75</v>
      </c>
      <c r="E13803" t="s">
        <v>76</v>
      </c>
      <c r="F13803" s="7">
        <v>43595</v>
      </c>
      <c r="G13803" s="7">
        <v>45422</v>
      </c>
      <c r="H13803" t="s">
        <v>77</v>
      </c>
      <c r="I13803" t="s">
        <v>78</v>
      </c>
      <c r="J13803" s="7">
        <v>44765</v>
      </c>
      <c r="K13803" s="7">
        <v>44839</v>
      </c>
      <c r="L13803" s="7">
        <v>45422</v>
      </c>
      <c r="M13803" t="s">
        <v>77</v>
      </c>
      <c r="N13803" t="s">
        <v>92</v>
      </c>
      <c r="O13803">
        <v>2026</v>
      </c>
      <c r="P13803" s="2">
        <v>2</v>
      </c>
      <c r="Q13803" t="s">
        <v>80</v>
      </c>
      <c r="R13803" s="8">
        <v>46267</v>
      </c>
      <c r="S13803" s="2">
        <v>1</v>
      </c>
      <c r="T13803" s="2" t="s">
        <v>81</v>
      </c>
    </row>
    <row r="13804" spans="1:20" x14ac:dyDescent="0.25">
      <c r="A13804">
        <v>1120218594</v>
      </c>
      <c r="B13804">
        <v>117215087</v>
      </c>
      <c r="C13804" t="s">
        <v>82</v>
      </c>
      <c r="D13804" t="s">
        <v>88</v>
      </c>
      <c r="E13804" t="s">
        <v>76</v>
      </c>
      <c r="F13804" s="7">
        <v>43596</v>
      </c>
      <c r="G13804" s="7">
        <v>43962</v>
      </c>
      <c r="H13804" t="s">
        <v>77</v>
      </c>
      <c r="I13804" t="s">
        <v>78</v>
      </c>
      <c r="J13804" s="7">
        <v>45113</v>
      </c>
      <c r="K13804" s="7">
        <v>44313</v>
      </c>
      <c r="L13804" s="7">
        <v>43962</v>
      </c>
      <c r="M13804" t="s">
        <v>77</v>
      </c>
      <c r="N13804" t="s">
        <v>92</v>
      </c>
      <c r="O13804">
        <v>2026</v>
      </c>
      <c r="P13804" s="2">
        <v>2</v>
      </c>
      <c r="Q13804" t="s">
        <v>80</v>
      </c>
      <c r="R13804" s="8">
        <v>46267</v>
      </c>
      <c r="S13804" s="2">
        <v>1</v>
      </c>
      <c r="T13804" s="2" t="s">
        <v>81</v>
      </c>
    </row>
    <row r="13805" spans="1:20" x14ac:dyDescent="0.25">
      <c r="A13805">
        <v>1120218626</v>
      </c>
      <c r="B13805">
        <v>117249131</v>
      </c>
      <c r="C13805" t="s">
        <v>93</v>
      </c>
      <c r="D13805" t="s">
        <v>83</v>
      </c>
      <c r="E13805" t="s">
        <v>76</v>
      </c>
      <c r="F13805" s="7">
        <v>43601</v>
      </c>
      <c r="G13805" s="7">
        <v>43781</v>
      </c>
      <c r="H13805" t="s">
        <v>77</v>
      </c>
      <c r="I13805" t="s">
        <v>84</v>
      </c>
      <c r="J13805" s="7">
        <v>45607</v>
      </c>
      <c r="K13805" s="7">
        <v>45747</v>
      </c>
      <c r="L13805" s="7">
        <v>43781</v>
      </c>
      <c r="M13805" t="s">
        <v>77</v>
      </c>
      <c r="N13805" t="s">
        <v>79</v>
      </c>
      <c r="O13805">
        <v>2026</v>
      </c>
      <c r="P13805" s="2">
        <v>2</v>
      </c>
      <c r="Q13805" t="s">
        <v>80</v>
      </c>
      <c r="R13805" s="8">
        <v>46267</v>
      </c>
      <c r="S13805" s="2">
        <v>1</v>
      </c>
      <c r="T13805" s="2" t="s">
        <v>81</v>
      </c>
    </row>
    <row r="13806" spans="1:20" x14ac:dyDescent="0.25">
      <c r="A13806">
        <v>1120219108</v>
      </c>
      <c r="B13806">
        <v>118962410</v>
      </c>
      <c r="C13806" t="s">
        <v>82</v>
      </c>
      <c r="D13806" t="s">
        <v>75</v>
      </c>
      <c r="E13806" t="s">
        <v>76</v>
      </c>
      <c r="F13806" s="7">
        <v>43950</v>
      </c>
      <c r="G13806" s="7">
        <v>45776</v>
      </c>
      <c r="H13806" t="s">
        <v>77</v>
      </c>
      <c r="I13806" t="s">
        <v>78</v>
      </c>
      <c r="J13806" s="7">
        <v>46151</v>
      </c>
      <c r="K13806" s="7">
        <v>44428</v>
      </c>
      <c r="L13806" s="7">
        <v>45776</v>
      </c>
      <c r="M13806" t="s">
        <v>77</v>
      </c>
      <c r="N13806" t="s">
        <v>79</v>
      </c>
      <c r="O13806">
        <v>2026</v>
      </c>
      <c r="P13806" s="2">
        <v>2</v>
      </c>
      <c r="Q13806" t="s">
        <v>80</v>
      </c>
      <c r="R13806" s="8">
        <v>46267</v>
      </c>
      <c r="S13806" s="2">
        <v>1</v>
      </c>
      <c r="T13806" s="2" t="s">
        <v>81</v>
      </c>
    </row>
    <row r="13807" spans="1:20" x14ac:dyDescent="0.25">
      <c r="A13807">
        <v>1120219148</v>
      </c>
      <c r="B13807">
        <v>119035379</v>
      </c>
      <c r="C13807" t="s">
        <v>82</v>
      </c>
      <c r="D13807" t="s">
        <v>83</v>
      </c>
      <c r="E13807" t="s">
        <v>76</v>
      </c>
      <c r="F13807" s="7">
        <v>43966</v>
      </c>
      <c r="G13807" s="7">
        <v>44150</v>
      </c>
      <c r="H13807" t="s">
        <v>77</v>
      </c>
      <c r="I13807" t="s">
        <v>84</v>
      </c>
      <c r="J13807" s="7">
        <v>45533</v>
      </c>
      <c r="K13807" s="7">
        <v>45713</v>
      </c>
      <c r="L13807" s="7">
        <v>44150</v>
      </c>
      <c r="M13807" t="s">
        <v>77</v>
      </c>
      <c r="N13807" t="s">
        <v>79</v>
      </c>
      <c r="O13807">
        <v>2026</v>
      </c>
      <c r="P13807" s="2">
        <v>2</v>
      </c>
      <c r="Q13807" t="s">
        <v>80</v>
      </c>
      <c r="R13807" s="8">
        <v>46267</v>
      </c>
      <c r="S13807" s="2">
        <v>1</v>
      </c>
      <c r="T13807" s="2" t="s">
        <v>81</v>
      </c>
    </row>
    <row r="13808" spans="1:20" x14ac:dyDescent="0.25">
      <c r="A13808">
        <v>1120219167</v>
      </c>
      <c r="B13808">
        <v>119048072</v>
      </c>
      <c r="C13808" t="s">
        <v>82</v>
      </c>
      <c r="D13808" t="s">
        <v>88</v>
      </c>
      <c r="E13808" t="s">
        <v>76</v>
      </c>
      <c r="F13808" s="7">
        <v>43971</v>
      </c>
      <c r="G13808" s="7">
        <v>45797</v>
      </c>
      <c r="H13808" t="s">
        <v>86</v>
      </c>
      <c r="I13808" t="s">
        <v>87</v>
      </c>
      <c r="J13808" s="7">
        <v>46148</v>
      </c>
      <c r="K13808" s="7">
        <v>45919</v>
      </c>
      <c r="L13808" s="7">
        <v>45797</v>
      </c>
      <c r="M13808" t="s">
        <v>86</v>
      </c>
      <c r="N13808" t="s">
        <v>79</v>
      </c>
      <c r="O13808">
        <v>2026</v>
      </c>
      <c r="P13808" s="2">
        <v>2</v>
      </c>
      <c r="Q13808" t="s">
        <v>80</v>
      </c>
      <c r="R13808" s="8">
        <v>46267</v>
      </c>
      <c r="S13808" s="2">
        <v>1</v>
      </c>
      <c r="T13808" s="2" t="s">
        <v>81</v>
      </c>
    </row>
    <row r="13809" spans="1:20" x14ac:dyDescent="0.25">
      <c r="A13809">
        <v>1120219213</v>
      </c>
      <c r="B13809">
        <v>119096010</v>
      </c>
      <c r="C13809" t="s">
        <v>82</v>
      </c>
      <c r="D13809" t="s">
        <v>88</v>
      </c>
      <c r="E13809" t="s">
        <v>76</v>
      </c>
      <c r="F13809" s="7">
        <v>43984</v>
      </c>
      <c r="G13809" s="7">
        <v>45810</v>
      </c>
      <c r="H13809" t="s">
        <v>77</v>
      </c>
      <c r="I13809" t="s">
        <v>87</v>
      </c>
      <c r="J13809" s="7">
        <v>45539</v>
      </c>
      <c r="K13809" s="7">
        <v>45748</v>
      </c>
      <c r="L13809" s="7">
        <v>45810</v>
      </c>
      <c r="M13809" t="s">
        <v>77</v>
      </c>
      <c r="N13809" t="s">
        <v>79</v>
      </c>
      <c r="O13809">
        <v>2026</v>
      </c>
      <c r="P13809" s="2">
        <v>2</v>
      </c>
      <c r="Q13809" t="s">
        <v>80</v>
      </c>
      <c r="R13809" s="8">
        <v>46267</v>
      </c>
      <c r="S13809" s="2">
        <v>1</v>
      </c>
      <c r="T13809" s="2" t="s">
        <v>81</v>
      </c>
    </row>
    <row r="13810" spans="1:20" x14ac:dyDescent="0.25">
      <c r="A13810">
        <v>1120219343</v>
      </c>
      <c r="B13810">
        <v>119213997</v>
      </c>
      <c r="C13810" t="s">
        <v>82</v>
      </c>
      <c r="D13810" t="s">
        <v>83</v>
      </c>
      <c r="E13810" t="s">
        <v>76</v>
      </c>
      <c r="F13810" s="7">
        <v>44007</v>
      </c>
      <c r="G13810" s="7">
        <v>44190</v>
      </c>
      <c r="H13810" t="s">
        <v>77</v>
      </c>
      <c r="I13810" t="s">
        <v>78</v>
      </c>
      <c r="J13810" s="7">
        <v>45929</v>
      </c>
      <c r="K13810" s="7">
        <v>45832</v>
      </c>
      <c r="L13810" s="7">
        <v>44190</v>
      </c>
      <c r="M13810" t="s">
        <v>77</v>
      </c>
      <c r="N13810" t="s">
        <v>79</v>
      </c>
      <c r="O13810">
        <v>2026</v>
      </c>
      <c r="P13810" s="2">
        <v>2</v>
      </c>
      <c r="Q13810" t="s">
        <v>80</v>
      </c>
      <c r="R13810" s="8">
        <v>46267</v>
      </c>
      <c r="S13810" s="2">
        <v>1</v>
      </c>
      <c r="T13810" s="2" t="s">
        <v>81</v>
      </c>
    </row>
    <row r="13811" spans="1:20" x14ac:dyDescent="0.25">
      <c r="A13811">
        <v>1120219367</v>
      </c>
      <c r="B13811">
        <v>119228591</v>
      </c>
      <c r="C13811" t="s">
        <v>82</v>
      </c>
      <c r="D13811" t="s">
        <v>88</v>
      </c>
      <c r="E13811" t="s">
        <v>76</v>
      </c>
      <c r="F13811" s="7">
        <v>44011</v>
      </c>
      <c r="G13811" s="7">
        <v>44376</v>
      </c>
      <c r="H13811" t="s">
        <v>77</v>
      </c>
      <c r="I13811" t="s">
        <v>78</v>
      </c>
      <c r="J13811" s="7">
        <v>45728</v>
      </c>
      <c r="K13811" s="7">
        <v>45057</v>
      </c>
      <c r="L13811" s="7">
        <v>44376</v>
      </c>
      <c r="M13811" t="s">
        <v>77</v>
      </c>
      <c r="N13811" t="s">
        <v>79</v>
      </c>
      <c r="O13811">
        <v>2026</v>
      </c>
      <c r="P13811" s="2">
        <v>2</v>
      </c>
      <c r="Q13811" t="s">
        <v>80</v>
      </c>
      <c r="R13811" s="8">
        <v>46267</v>
      </c>
      <c r="S13811" s="2">
        <v>1</v>
      </c>
      <c r="T13811" s="2" t="s">
        <v>81</v>
      </c>
    </row>
    <row r="13812" spans="1:20" x14ac:dyDescent="0.25">
      <c r="A13812">
        <v>1120219420</v>
      </c>
      <c r="B13812">
        <v>119323936</v>
      </c>
      <c r="C13812" t="s">
        <v>74</v>
      </c>
      <c r="D13812" t="s">
        <v>75</v>
      </c>
      <c r="E13812" t="s">
        <v>76</v>
      </c>
      <c r="F13812" s="7">
        <v>44019</v>
      </c>
      <c r="G13812" s="7">
        <v>44384</v>
      </c>
      <c r="H13812" t="s">
        <v>86</v>
      </c>
      <c r="I13812" t="s">
        <v>87</v>
      </c>
      <c r="J13812" s="7">
        <v>45910</v>
      </c>
      <c r="K13812" s="7">
        <v>44155</v>
      </c>
      <c r="L13812" s="7">
        <v>44384</v>
      </c>
      <c r="M13812" t="s">
        <v>86</v>
      </c>
      <c r="N13812" t="s">
        <v>79</v>
      </c>
      <c r="O13812">
        <v>2026</v>
      </c>
      <c r="P13812" s="2">
        <v>2</v>
      </c>
      <c r="Q13812" t="s">
        <v>80</v>
      </c>
      <c r="R13812" s="8">
        <v>46267</v>
      </c>
      <c r="S13812" s="2">
        <v>1</v>
      </c>
      <c r="T13812" s="2" t="s">
        <v>81</v>
      </c>
    </row>
    <row r="13813" spans="1:20" x14ac:dyDescent="0.25">
      <c r="A13813">
        <v>1120219818</v>
      </c>
      <c r="B13813">
        <v>119633236</v>
      </c>
      <c r="C13813" t="s">
        <v>74</v>
      </c>
      <c r="D13813" t="s">
        <v>75</v>
      </c>
      <c r="E13813" t="s">
        <v>76</v>
      </c>
      <c r="F13813" s="7">
        <v>44061</v>
      </c>
      <c r="G13813" s="7">
        <v>45887</v>
      </c>
      <c r="H13813" t="s">
        <v>77</v>
      </c>
      <c r="I13813" t="s">
        <v>78</v>
      </c>
      <c r="J13813" s="7">
        <v>45686</v>
      </c>
      <c r="K13813" s="7">
        <v>46125</v>
      </c>
      <c r="L13813" s="7">
        <v>45887</v>
      </c>
      <c r="M13813" t="s">
        <v>77</v>
      </c>
      <c r="N13813" t="s">
        <v>79</v>
      </c>
      <c r="O13813">
        <v>2026</v>
      </c>
      <c r="P13813" s="2">
        <v>2</v>
      </c>
      <c r="Q13813" t="s">
        <v>80</v>
      </c>
      <c r="R13813" s="8">
        <v>46267</v>
      </c>
      <c r="S13813" s="2">
        <v>1</v>
      </c>
      <c r="T13813" s="2" t="s">
        <v>81</v>
      </c>
    </row>
    <row r="13814" spans="1:20" x14ac:dyDescent="0.25">
      <c r="A13814">
        <v>1120219845</v>
      </c>
      <c r="B13814">
        <v>119642126</v>
      </c>
      <c r="C13814" t="s">
        <v>82</v>
      </c>
      <c r="D13814" t="s">
        <v>75</v>
      </c>
      <c r="E13814" t="s">
        <v>76</v>
      </c>
      <c r="F13814" s="7">
        <v>44063</v>
      </c>
      <c r="G13814" s="7">
        <v>45889</v>
      </c>
      <c r="H13814" t="s">
        <v>77</v>
      </c>
      <c r="I13814" t="s">
        <v>78</v>
      </c>
      <c r="J13814" s="7">
        <v>45776</v>
      </c>
      <c r="K13814" s="7">
        <v>46125</v>
      </c>
      <c r="L13814" s="7">
        <v>45889</v>
      </c>
      <c r="M13814" t="s">
        <v>77</v>
      </c>
      <c r="N13814" t="s">
        <v>79</v>
      </c>
      <c r="O13814">
        <v>2026</v>
      </c>
      <c r="P13814" s="2">
        <v>2</v>
      </c>
      <c r="Q13814" t="s">
        <v>80</v>
      </c>
      <c r="R13814" s="8">
        <v>46267</v>
      </c>
      <c r="S13814" s="2">
        <v>1</v>
      </c>
      <c r="T13814" s="2" t="s">
        <v>81</v>
      </c>
    </row>
    <row r="13815" spans="1:20" x14ac:dyDescent="0.25">
      <c r="A13815">
        <v>1120220187</v>
      </c>
      <c r="B13815">
        <v>119816784</v>
      </c>
      <c r="C13815" t="s">
        <v>85</v>
      </c>
      <c r="D13815" t="s">
        <v>75</v>
      </c>
      <c r="E13815" t="s">
        <v>76</v>
      </c>
      <c r="F13815" s="7">
        <v>44099</v>
      </c>
      <c r="G13815" s="7">
        <v>44464</v>
      </c>
      <c r="H13815" t="s">
        <v>86</v>
      </c>
      <c r="I13815" t="s">
        <v>87</v>
      </c>
      <c r="J13815" s="7">
        <v>45749</v>
      </c>
      <c r="K13815" s="7">
        <v>44161</v>
      </c>
      <c r="L13815" s="7">
        <v>44464</v>
      </c>
      <c r="M13815" t="s">
        <v>86</v>
      </c>
      <c r="N13815" t="s">
        <v>79</v>
      </c>
      <c r="O13815">
        <v>2026</v>
      </c>
      <c r="P13815" s="2">
        <v>2</v>
      </c>
      <c r="Q13815" t="s">
        <v>80</v>
      </c>
      <c r="R13815" s="8">
        <v>46267</v>
      </c>
      <c r="S13815" s="2">
        <v>1</v>
      </c>
      <c r="T13815" s="2" t="s">
        <v>81</v>
      </c>
    </row>
    <row r="13816" spans="1:20" x14ac:dyDescent="0.25">
      <c r="A13816">
        <v>1120220193</v>
      </c>
      <c r="B13816">
        <v>119817159</v>
      </c>
      <c r="C13816" t="s">
        <v>85</v>
      </c>
      <c r="D13816" t="s">
        <v>75</v>
      </c>
      <c r="E13816" t="s">
        <v>76</v>
      </c>
      <c r="F13816" s="7">
        <v>44100</v>
      </c>
      <c r="G13816" s="7">
        <v>44465</v>
      </c>
      <c r="H13816" t="s">
        <v>86</v>
      </c>
      <c r="I13816" t="s">
        <v>87</v>
      </c>
      <c r="J13816" s="7">
        <v>45908</v>
      </c>
      <c r="K13816" s="7">
        <v>46087</v>
      </c>
      <c r="L13816" s="7">
        <v>44465</v>
      </c>
      <c r="M13816" t="s">
        <v>86</v>
      </c>
      <c r="N13816" t="s">
        <v>79</v>
      </c>
      <c r="O13816">
        <v>2026</v>
      </c>
      <c r="P13816" s="2">
        <v>2</v>
      </c>
      <c r="Q13816" t="s">
        <v>80</v>
      </c>
      <c r="R13816" s="8">
        <v>46267</v>
      </c>
      <c r="S13816" s="2">
        <v>1</v>
      </c>
      <c r="T13816" s="2" t="s">
        <v>81</v>
      </c>
    </row>
    <row r="13817" spans="1:20" x14ac:dyDescent="0.25">
      <c r="A13817">
        <v>1120220229</v>
      </c>
      <c r="B13817">
        <v>119838234</v>
      </c>
      <c r="C13817" t="s">
        <v>82</v>
      </c>
      <c r="D13817" t="s">
        <v>88</v>
      </c>
      <c r="E13817" t="s">
        <v>76</v>
      </c>
      <c r="F13817" s="7">
        <v>44105</v>
      </c>
      <c r="G13817" s="7">
        <v>44470</v>
      </c>
      <c r="H13817" t="s">
        <v>77</v>
      </c>
      <c r="I13817" t="s">
        <v>84</v>
      </c>
      <c r="J13817" s="7">
        <v>45432</v>
      </c>
      <c r="K13817" s="7">
        <v>45471</v>
      </c>
      <c r="L13817" s="7">
        <v>44470</v>
      </c>
      <c r="M13817" t="s">
        <v>77</v>
      </c>
      <c r="N13817" t="s">
        <v>79</v>
      </c>
      <c r="O13817">
        <v>2026</v>
      </c>
      <c r="P13817" s="2">
        <v>2</v>
      </c>
      <c r="Q13817" t="s">
        <v>80</v>
      </c>
      <c r="R13817" s="8">
        <v>46267</v>
      </c>
      <c r="S13817" s="2">
        <v>1</v>
      </c>
      <c r="T13817" s="2" t="s">
        <v>81</v>
      </c>
    </row>
    <row r="13818" spans="1:20" x14ac:dyDescent="0.25">
      <c r="A13818">
        <v>1120220577</v>
      </c>
      <c r="B13818">
        <v>120073349</v>
      </c>
      <c r="C13818" t="s">
        <v>95</v>
      </c>
      <c r="D13818" t="s">
        <v>75</v>
      </c>
      <c r="E13818" t="s">
        <v>76</v>
      </c>
      <c r="F13818" s="7">
        <v>44153</v>
      </c>
      <c r="G13818" s="7">
        <v>44518</v>
      </c>
      <c r="H13818" t="s">
        <v>77</v>
      </c>
      <c r="I13818" t="s">
        <v>78</v>
      </c>
      <c r="J13818" s="7">
        <v>45973</v>
      </c>
      <c r="K13818" s="7">
        <v>45834</v>
      </c>
      <c r="L13818" s="7">
        <v>44518</v>
      </c>
      <c r="M13818" t="s">
        <v>77</v>
      </c>
      <c r="N13818" t="s">
        <v>79</v>
      </c>
      <c r="O13818">
        <v>2026</v>
      </c>
      <c r="P13818" s="2">
        <v>2</v>
      </c>
      <c r="Q13818" t="s">
        <v>80</v>
      </c>
      <c r="R13818" s="8">
        <v>46267</v>
      </c>
      <c r="S13818" s="2">
        <v>1</v>
      </c>
      <c r="T13818" s="2" t="s">
        <v>81</v>
      </c>
    </row>
    <row r="13819" spans="1:20" x14ac:dyDescent="0.25">
      <c r="A13819">
        <v>1120221061</v>
      </c>
      <c r="B13819">
        <v>121394614</v>
      </c>
      <c r="C13819" t="s">
        <v>93</v>
      </c>
      <c r="D13819" t="s">
        <v>88</v>
      </c>
      <c r="E13819" t="s">
        <v>76</v>
      </c>
      <c r="F13819" s="7">
        <v>44341</v>
      </c>
      <c r="G13819" s="7">
        <v>44706</v>
      </c>
      <c r="H13819" t="s">
        <v>77</v>
      </c>
      <c r="I13819" t="s">
        <v>78</v>
      </c>
      <c r="J13819" s="7">
        <v>46163</v>
      </c>
      <c r="K13819" s="7">
        <v>46055</v>
      </c>
      <c r="L13819" s="7">
        <v>44706</v>
      </c>
      <c r="M13819" t="s">
        <v>77</v>
      </c>
      <c r="N13819" t="s">
        <v>79</v>
      </c>
      <c r="O13819">
        <v>2026</v>
      </c>
      <c r="P13819" s="2">
        <v>2</v>
      </c>
      <c r="Q13819" t="s">
        <v>80</v>
      </c>
      <c r="R13819" s="8">
        <v>46267</v>
      </c>
      <c r="S13819" s="2">
        <v>1</v>
      </c>
      <c r="T13819" s="2" t="s">
        <v>81</v>
      </c>
    </row>
    <row r="13820" spans="1:20" x14ac:dyDescent="0.25">
      <c r="A13820">
        <v>1120221149</v>
      </c>
      <c r="B13820">
        <v>121524370</v>
      </c>
      <c r="C13820" t="s">
        <v>98</v>
      </c>
      <c r="D13820" t="s">
        <v>83</v>
      </c>
      <c r="E13820" t="s">
        <v>76</v>
      </c>
      <c r="F13820" s="7">
        <v>44351</v>
      </c>
      <c r="G13820" s="7">
        <v>44534</v>
      </c>
      <c r="H13820" t="s">
        <v>77</v>
      </c>
      <c r="I13820" t="s">
        <v>78</v>
      </c>
      <c r="J13820" s="7">
        <v>45953</v>
      </c>
      <c r="K13820" s="7">
        <v>45894</v>
      </c>
      <c r="L13820" s="7">
        <v>44534</v>
      </c>
      <c r="M13820" t="s">
        <v>77</v>
      </c>
      <c r="N13820" t="s">
        <v>79</v>
      </c>
      <c r="O13820">
        <v>2026</v>
      </c>
      <c r="P13820" s="2">
        <v>2</v>
      </c>
      <c r="Q13820" t="s">
        <v>80</v>
      </c>
      <c r="R13820" s="8">
        <v>46267</v>
      </c>
      <c r="S13820" s="2">
        <v>1</v>
      </c>
      <c r="T13820" s="2" t="s">
        <v>81</v>
      </c>
    </row>
    <row r="13821" spans="1:20" x14ac:dyDescent="0.25">
      <c r="A13821">
        <v>1120221228</v>
      </c>
      <c r="B13821">
        <v>121607196</v>
      </c>
      <c r="C13821" t="s">
        <v>90</v>
      </c>
      <c r="D13821" t="s">
        <v>83</v>
      </c>
      <c r="E13821" t="s">
        <v>76</v>
      </c>
      <c r="F13821" s="7">
        <v>44373</v>
      </c>
      <c r="G13821" s="7">
        <v>44556</v>
      </c>
      <c r="H13821" t="s">
        <v>77</v>
      </c>
      <c r="I13821" t="s">
        <v>84</v>
      </c>
      <c r="J13821" s="7">
        <v>45509</v>
      </c>
      <c r="K13821" s="7">
        <v>45747</v>
      </c>
      <c r="L13821" s="7">
        <v>44556</v>
      </c>
      <c r="M13821" t="s">
        <v>77</v>
      </c>
      <c r="N13821" t="s">
        <v>79</v>
      </c>
      <c r="O13821">
        <v>2026</v>
      </c>
      <c r="P13821" s="2">
        <v>2</v>
      </c>
      <c r="Q13821" t="s">
        <v>80</v>
      </c>
      <c r="R13821" s="8">
        <v>46267</v>
      </c>
      <c r="S13821" s="2">
        <v>1</v>
      </c>
      <c r="T13821" s="2" t="s">
        <v>81</v>
      </c>
    </row>
    <row r="13822" spans="1:20" x14ac:dyDescent="0.25">
      <c r="A13822">
        <v>1120221954</v>
      </c>
      <c r="B13822">
        <v>121965591</v>
      </c>
      <c r="C13822" t="s">
        <v>74</v>
      </c>
      <c r="D13822" t="s">
        <v>75</v>
      </c>
      <c r="E13822" t="s">
        <v>76</v>
      </c>
      <c r="F13822" s="7">
        <v>44435</v>
      </c>
      <c r="G13822" s="7">
        <v>44800</v>
      </c>
      <c r="H13822" t="s">
        <v>86</v>
      </c>
      <c r="I13822" t="s">
        <v>87</v>
      </c>
      <c r="J13822" s="7">
        <v>46043</v>
      </c>
      <c r="K13822" s="7">
        <v>44435</v>
      </c>
      <c r="L13822" s="7">
        <v>44800</v>
      </c>
      <c r="M13822" t="s">
        <v>86</v>
      </c>
      <c r="N13822" t="s">
        <v>79</v>
      </c>
      <c r="O13822">
        <v>2026</v>
      </c>
      <c r="P13822" s="2">
        <v>2</v>
      </c>
      <c r="Q13822" t="s">
        <v>80</v>
      </c>
      <c r="R13822" s="8">
        <v>46267</v>
      </c>
      <c r="S13822" s="2">
        <v>1</v>
      </c>
      <c r="T13822" s="2" t="s">
        <v>81</v>
      </c>
    </row>
    <row r="13823" spans="1:20" x14ac:dyDescent="0.25">
      <c r="A13823">
        <v>1120222965</v>
      </c>
      <c r="B13823">
        <v>122405885</v>
      </c>
      <c r="C13823" t="s">
        <v>90</v>
      </c>
      <c r="D13823" t="s">
        <v>75</v>
      </c>
      <c r="E13823" t="s">
        <v>76</v>
      </c>
      <c r="F13823" s="7">
        <v>44424</v>
      </c>
      <c r="G13823" s="7">
        <v>44789</v>
      </c>
      <c r="H13823" t="s">
        <v>77</v>
      </c>
      <c r="I13823" t="s">
        <v>78</v>
      </c>
      <c r="J13823" s="7">
        <v>45957</v>
      </c>
      <c r="K13823" s="7">
        <v>44537</v>
      </c>
      <c r="L13823" s="7">
        <v>44789</v>
      </c>
      <c r="M13823" t="s">
        <v>77</v>
      </c>
      <c r="N13823" t="s">
        <v>79</v>
      </c>
      <c r="O13823">
        <v>2026</v>
      </c>
      <c r="P13823" s="2">
        <v>2</v>
      </c>
      <c r="Q13823" t="s">
        <v>80</v>
      </c>
      <c r="R13823" s="8">
        <v>46267</v>
      </c>
      <c r="S13823" s="2">
        <v>1</v>
      </c>
      <c r="T13823" s="2" t="s">
        <v>81</v>
      </c>
    </row>
    <row r="13824" spans="1:20" x14ac:dyDescent="0.25">
      <c r="A13824">
        <v>1120223173</v>
      </c>
      <c r="B13824">
        <v>122928541</v>
      </c>
      <c r="C13824" t="s">
        <v>98</v>
      </c>
      <c r="D13824" t="s">
        <v>75</v>
      </c>
      <c r="E13824" t="s">
        <v>76</v>
      </c>
      <c r="F13824" s="7">
        <v>44598</v>
      </c>
      <c r="G13824" s="7">
        <v>46424</v>
      </c>
      <c r="H13824" t="s">
        <v>77</v>
      </c>
      <c r="I13824" t="s">
        <v>78</v>
      </c>
      <c r="J13824" s="7">
        <v>46206</v>
      </c>
      <c r="K13824" s="7">
        <v>44599</v>
      </c>
      <c r="L13824" s="7">
        <v>46424</v>
      </c>
      <c r="M13824" t="s">
        <v>77</v>
      </c>
      <c r="N13824" t="s">
        <v>79</v>
      </c>
      <c r="O13824">
        <v>2026</v>
      </c>
      <c r="P13824" s="2">
        <v>2</v>
      </c>
      <c r="Q13824" t="s">
        <v>80</v>
      </c>
      <c r="R13824" s="8">
        <v>46267</v>
      </c>
      <c r="S13824" s="2">
        <v>1</v>
      </c>
      <c r="T13824" s="2" t="s">
        <v>81</v>
      </c>
    </row>
    <row r="13825" spans="1:20" x14ac:dyDescent="0.25">
      <c r="A13825">
        <v>1120223214</v>
      </c>
      <c r="B13825">
        <v>123072780</v>
      </c>
      <c r="C13825" t="s">
        <v>82</v>
      </c>
      <c r="D13825" t="s">
        <v>75</v>
      </c>
      <c r="E13825" t="s">
        <v>76</v>
      </c>
      <c r="F13825" s="7">
        <v>44629</v>
      </c>
      <c r="G13825" s="7">
        <v>44721</v>
      </c>
      <c r="H13825" t="s">
        <v>77</v>
      </c>
      <c r="I13825" t="s">
        <v>78</v>
      </c>
      <c r="J13825" s="7"/>
      <c r="K13825" s="7">
        <v>45234</v>
      </c>
      <c r="L13825" s="7">
        <v>44721</v>
      </c>
      <c r="M13825" t="s">
        <v>77</v>
      </c>
      <c r="N13825"/>
      <c r="O13825">
        <v>2026</v>
      </c>
      <c r="P13825" s="2">
        <v>2</v>
      </c>
      <c r="Q13825" t="s">
        <v>80</v>
      </c>
      <c r="R13825" s="8">
        <v>46267</v>
      </c>
      <c r="S13825" s="2">
        <v>1</v>
      </c>
      <c r="T13825" s="2" t="s">
        <v>81</v>
      </c>
    </row>
    <row r="13826" spans="1:20" x14ac:dyDescent="0.25">
      <c r="A13826">
        <v>1120223628</v>
      </c>
      <c r="B13826">
        <v>123410624</v>
      </c>
      <c r="C13826" t="s">
        <v>85</v>
      </c>
      <c r="D13826" t="s">
        <v>88</v>
      </c>
      <c r="E13826" t="s">
        <v>76</v>
      </c>
      <c r="F13826" s="7">
        <v>44676</v>
      </c>
      <c r="G13826" s="7">
        <v>45041</v>
      </c>
      <c r="H13826" t="s">
        <v>77</v>
      </c>
      <c r="I13826" t="s">
        <v>78</v>
      </c>
      <c r="J13826" s="7">
        <v>45592</v>
      </c>
      <c r="K13826" s="7">
        <v>46135</v>
      </c>
      <c r="L13826" s="7">
        <v>45041</v>
      </c>
      <c r="M13826" t="s">
        <v>77</v>
      </c>
      <c r="N13826" t="s">
        <v>79</v>
      </c>
      <c r="O13826">
        <v>2026</v>
      </c>
      <c r="P13826" s="2">
        <v>2</v>
      </c>
      <c r="Q13826" t="s">
        <v>80</v>
      </c>
      <c r="R13826" s="8">
        <v>46267</v>
      </c>
      <c r="S13826" s="2">
        <v>1</v>
      </c>
      <c r="T13826" s="2" t="s">
        <v>81</v>
      </c>
    </row>
    <row r="13827" spans="1:20" x14ac:dyDescent="0.25">
      <c r="A13827">
        <v>1120223761</v>
      </c>
      <c r="B13827">
        <v>123476892</v>
      </c>
      <c r="C13827" t="s">
        <v>82</v>
      </c>
      <c r="D13827" t="s">
        <v>75</v>
      </c>
      <c r="E13827" t="s">
        <v>76</v>
      </c>
      <c r="F13827" s="7">
        <v>44683</v>
      </c>
      <c r="G13827" s="7">
        <v>44775</v>
      </c>
      <c r="H13827" t="s">
        <v>77</v>
      </c>
      <c r="I13827" t="s">
        <v>78</v>
      </c>
      <c r="J13827" s="7"/>
      <c r="K13827" s="7">
        <v>44701</v>
      </c>
      <c r="L13827" s="7">
        <v>44775</v>
      </c>
      <c r="M13827" t="s">
        <v>77</v>
      </c>
      <c r="N13827"/>
      <c r="O13827">
        <v>2026</v>
      </c>
      <c r="P13827" s="2">
        <v>2</v>
      </c>
      <c r="Q13827" t="s">
        <v>80</v>
      </c>
      <c r="R13827" s="8">
        <v>46267</v>
      </c>
      <c r="S13827" s="2">
        <v>1</v>
      </c>
      <c r="T13827" s="2" t="s">
        <v>81</v>
      </c>
    </row>
    <row r="13828" spans="1:20" x14ac:dyDescent="0.25">
      <c r="A13828">
        <v>1120224531</v>
      </c>
      <c r="B13828">
        <v>123885798</v>
      </c>
      <c r="C13828" t="s">
        <v>93</v>
      </c>
      <c r="D13828" t="s">
        <v>83</v>
      </c>
      <c r="E13828" t="s">
        <v>76</v>
      </c>
      <c r="F13828" s="7">
        <v>44727</v>
      </c>
      <c r="G13828" s="7">
        <v>45092</v>
      </c>
      <c r="H13828" t="s">
        <v>77</v>
      </c>
      <c r="I13828" t="s">
        <v>78</v>
      </c>
      <c r="J13828" s="7">
        <v>45830</v>
      </c>
      <c r="K13828" s="7">
        <v>46059</v>
      </c>
      <c r="L13828" s="7">
        <v>45092</v>
      </c>
      <c r="M13828" t="s">
        <v>77</v>
      </c>
      <c r="N13828" t="s">
        <v>79</v>
      </c>
      <c r="O13828">
        <v>2026</v>
      </c>
      <c r="P13828" s="2">
        <v>2</v>
      </c>
      <c r="Q13828" t="s">
        <v>80</v>
      </c>
      <c r="R13828" s="8">
        <v>46267</v>
      </c>
      <c r="S13828" s="2">
        <v>1</v>
      </c>
      <c r="T13828" s="2" t="s">
        <v>81</v>
      </c>
    </row>
    <row r="13829" spans="1:20" x14ac:dyDescent="0.25">
      <c r="A13829">
        <v>1120224628</v>
      </c>
      <c r="B13829">
        <v>123924931</v>
      </c>
      <c r="C13829" t="s">
        <v>82</v>
      </c>
      <c r="D13829" t="s">
        <v>88</v>
      </c>
      <c r="E13829" t="s">
        <v>76</v>
      </c>
      <c r="F13829" s="7">
        <v>44737</v>
      </c>
      <c r="G13829" s="7">
        <v>45102</v>
      </c>
      <c r="H13829" t="s">
        <v>77</v>
      </c>
      <c r="I13829" t="s">
        <v>78</v>
      </c>
      <c r="J13829" s="7">
        <v>45464</v>
      </c>
      <c r="K13829" s="7">
        <v>45416</v>
      </c>
      <c r="L13829" s="7">
        <v>45102</v>
      </c>
      <c r="M13829" t="s">
        <v>77</v>
      </c>
      <c r="N13829" t="s">
        <v>92</v>
      </c>
      <c r="O13829">
        <v>2026</v>
      </c>
      <c r="P13829" s="2">
        <v>2</v>
      </c>
      <c r="Q13829" t="s">
        <v>80</v>
      </c>
      <c r="R13829" s="8">
        <v>46267</v>
      </c>
      <c r="S13829" s="2">
        <v>1</v>
      </c>
      <c r="T13829" s="2" t="s">
        <v>81</v>
      </c>
    </row>
    <row r="13830" spans="1:20" x14ac:dyDescent="0.25">
      <c r="A13830">
        <v>1120224819</v>
      </c>
      <c r="B13830">
        <v>124006019</v>
      </c>
      <c r="C13830" t="s">
        <v>85</v>
      </c>
      <c r="D13830" t="s">
        <v>83</v>
      </c>
      <c r="E13830" t="s">
        <v>76</v>
      </c>
      <c r="F13830" s="7">
        <v>44748</v>
      </c>
      <c r="G13830" s="7">
        <v>44932</v>
      </c>
      <c r="H13830" t="s">
        <v>77</v>
      </c>
      <c r="I13830" t="s">
        <v>84</v>
      </c>
      <c r="J13830" s="7">
        <v>45455</v>
      </c>
      <c r="K13830" s="7">
        <v>45483</v>
      </c>
      <c r="L13830" s="7">
        <v>44932</v>
      </c>
      <c r="M13830" t="s">
        <v>77</v>
      </c>
      <c r="N13830" t="s">
        <v>79</v>
      </c>
      <c r="O13830">
        <v>2026</v>
      </c>
      <c r="P13830" s="2">
        <v>2</v>
      </c>
      <c r="Q13830" t="s">
        <v>80</v>
      </c>
      <c r="R13830" s="8">
        <v>46267</v>
      </c>
      <c r="S13830" s="2">
        <v>1</v>
      </c>
      <c r="T13830" s="2" t="s">
        <v>81</v>
      </c>
    </row>
    <row r="13831" spans="1:20" x14ac:dyDescent="0.25">
      <c r="A13831">
        <v>1120225038</v>
      </c>
      <c r="B13831">
        <v>124106492</v>
      </c>
      <c r="C13831" t="s">
        <v>74</v>
      </c>
      <c r="D13831" t="s">
        <v>75</v>
      </c>
      <c r="E13831" t="s">
        <v>76</v>
      </c>
      <c r="F13831" s="7">
        <v>44760</v>
      </c>
      <c r="G13831" s="7">
        <v>45125</v>
      </c>
      <c r="H13831" t="s">
        <v>86</v>
      </c>
      <c r="I13831" t="s">
        <v>87</v>
      </c>
      <c r="J13831" s="7">
        <v>45722</v>
      </c>
      <c r="K13831" s="7">
        <v>44831</v>
      </c>
      <c r="L13831" s="7">
        <v>45125</v>
      </c>
      <c r="M13831" t="s">
        <v>86</v>
      </c>
      <c r="N13831" t="s">
        <v>79</v>
      </c>
      <c r="O13831">
        <v>2026</v>
      </c>
      <c r="P13831" s="2">
        <v>2</v>
      </c>
      <c r="Q13831" t="s">
        <v>80</v>
      </c>
      <c r="R13831" s="8">
        <v>46267</v>
      </c>
      <c r="S13831" s="2">
        <v>1</v>
      </c>
      <c r="T13831" s="2" t="s">
        <v>81</v>
      </c>
    </row>
    <row r="13832" spans="1:20" x14ac:dyDescent="0.25">
      <c r="A13832">
        <v>1120225073</v>
      </c>
      <c r="B13832">
        <v>124121603</v>
      </c>
      <c r="C13832" t="s">
        <v>82</v>
      </c>
      <c r="D13832" t="s">
        <v>88</v>
      </c>
      <c r="E13832" t="s">
        <v>76</v>
      </c>
      <c r="F13832" s="7">
        <v>44761</v>
      </c>
      <c r="G13832" s="7">
        <v>46587</v>
      </c>
      <c r="H13832" t="s">
        <v>77</v>
      </c>
      <c r="I13832" t="s">
        <v>78</v>
      </c>
      <c r="J13832" s="7">
        <v>45870</v>
      </c>
      <c r="K13832" s="7">
        <v>44835</v>
      </c>
      <c r="L13832" s="7">
        <v>46587</v>
      </c>
      <c r="M13832" t="s">
        <v>77</v>
      </c>
      <c r="N13832" t="s">
        <v>79</v>
      </c>
      <c r="O13832">
        <v>2026</v>
      </c>
      <c r="P13832" s="2">
        <v>2</v>
      </c>
      <c r="Q13832" t="s">
        <v>80</v>
      </c>
      <c r="R13832" s="8">
        <v>46267</v>
      </c>
      <c r="S13832" s="2">
        <v>1</v>
      </c>
      <c r="T13832" s="2" t="s">
        <v>81</v>
      </c>
    </row>
    <row r="13833" spans="1:20" x14ac:dyDescent="0.25">
      <c r="A13833">
        <v>1120227119</v>
      </c>
      <c r="B13833">
        <v>125515311</v>
      </c>
      <c r="C13833" t="s">
        <v>82</v>
      </c>
      <c r="D13833" t="s">
        <v>75</v>
      </c>
      <c r="E13833" t="s">
        <v>76</v>
      </c>
      <c r="F13833" s="7">
        <v>44973</v>
      </c>
      <c r="G13833" s="7">
        <v>45338</v>
      </c>
      <c r="H13833" t="s">
        <v>77</v>
      </c>
      <c r="I13833" t="s">
        <v>78</v>
      </c>
      <c r="J13833" s="7">
        <v>46169</v>
      </c>
      <c r="K13833" s="7">
        <v>46126</v>
      </c>
      <c r="L13833" s="7">
        <v>45338</v>
      </c>
      <c r="M13833" t="s">
        <v>77</v>
      </c>
      <c r="N13833" t="s">
        <v>79</v>
      </c>
      <c r="O13833">
        <v>2026</v>
      </c>
      <c r="P13833" s="2">
        <v>2</v>
      </c>
      <c r="Q13833" t="s">
        <v>80</v>
      </c>
      <c r="R13833" s="8">
        <v>46267</v>
      </c>
      <c r="S13833" s="2">
        <v>1</v>
      </c>
      <c r="T13833" s="2" t="s">
        <v>81</v>
      </c>
    </row>
    <row r="13834" spans="1:20" x14ac:dyDescent="0.25">
      <c r="A13834">
        <v>1120227264</v>
      </c>
      <c r="B13834">
        <v>125901652</v>
      </c>
      <c r="C13834" t="s">
        <v>91</v>
      </c>
      <c r="D13834" t="s">
        <v>75</v>
      </c>
      <c r="E13834" t="s">
        <v>76</v>
      </c>
      <c r="F13834" s="7">
        <v>45029</v>
      </c>
      <c r="G13834" s="7">
        <v>45395</v>
      </c>
      <c r="H13834" t="s">
        <v>77</v>
      </c>
      <c r="I13834" t="s">
        <v>78</v>
      </c>
      <c r="J13834" s="7"/>
      <c r="K13834" s="7">
        <v>45030</v>
      </c>
      <c r="L13834" s="7">
        <v>45395</v>
      </c>
      <c r="M13834" t="s">
        <v>77</v>
      </c>
      <c r="N13834"/>
      <c r="O13834">
        <v>2026</v>
      </c>
      <c r="P13834" s="2">
        <v>2</v>
      </c>
      <c r="Q13834" t="s">
        <v>80</v>
      </c>
      <c r="R13834" s="8">
        <v>46267</v>
      </c>
      <c r="S13834" s="2">
        <v>1</v>
      </c>
      <c r="T13834" s="2" t="s">
        <v>81</v>
      </c>
    </row>
    <row r="13835" spans="1:20" x14ac:dyDescent="0.25">
      <c r="A13835">
        <v>1120227490</v>
      </c>
      <c r="B13835">
        <v>126019278</v>
      </c>
      <c r="C13835" t="s">
        <v>82</v>
      </c>
      <c r="D13835" t="s">
        <v>88</v>
      </c>
      <c r="E13835" t="s">
        <v>76</v>
      </c>
      <c r="F13835" s="7">
        <v>45045</v>
      </c>
      <c r="G13835" s="7">
        <v>45411</v>
      </c>
      <c r="H13835" t="s">
        <v>77</v>
      </c>
      <c r="I13835" t="s">
        <v>78</v>
      </c>
      <c r="J13835" s="7">
        <v>46175</v>
      </c>
      <c r="K13835" s="7">
        <v>45102</v>
      </c>
      <c r="L13835" s="7">
        <v>45411</v>
      </c>
      <c r="M13835" t="s">
        <v>77</v>
      </c>
      <c r="N13835" t="s">
        <v>79</v>
      </c>
      <c r="O13835">
        <v>2026</v>
      </c>
      <c r="P13835" s="2">
        <v>2</v>
      </c>
      <c r="Q13835" t="s">
        <v>80</v>
      </c>
      <c r="R13835" s="8">
        <v>46267</v>
      </c>
      <c r="S13835" s="2">
        <v>1</v>
      </c>
      <c r="T13835" s="2" t="s">
        <v>81</v>
      </c>
    </row>
    <row r="13836" spans="1:20" x14ac:dyDescent="0.25">
      <c r="A13836">
        <v>1120227720</v>
      </c>
      <c r="B13836">
        <v>126128397</v>
      </c>
      <c r="C13836" t="s">
        <v>82</v>
      </c>
      <c r="D13836" t="s">
        <v>83</v>
      </c>
      <c r="E13836" t="s">
        <v>76</v>
      </c>
      <c r="F13836" s="7">
        <v>45052</v>
      </c>
      <c r="G13836" s="7">
        <v>45236</v>
      </c>
      <c r="H13836" t="s">
        <v>77</v>
      </c>
      <c r="I13836" t="s">
        <v>78</v>
      </c>
      <c r="J13836" s="7"/>
      <c r="K13836" s="7">
        <v>45890</v>
      </c>
      <c r="L13836" s="7">
        <v>45236</v>
      </c>
      <c r="M13836" t="s">
        <v>77</v>
      </c>
      <c r="N13836"/>
      <c r="O13836">
        <v>2026</v>
      </c>
      <c r="P13836" s="2">
        <v>2</v>
      </c>
      <c r="Q13836" t="s">
        <v>80</v>
      </c>
      <c r="R13836" s="8">
        <v>46267</v>
      </c>
      <c r="S13836" s="2">
        <v>1</v>
      </c>
      <c r="T13836" s="2" t="s">
        <v>81</v>
      </c>
    </row>
    <row r="13837" spans="1:20" x14ac:dyDescent="0.25">
      <c r="A13837">
        <v>1120228338</v>
      </c>
      <c r="B13837">
        <v>126447046</v>
      </c>
      <c r="C13837" t="s">
        <v>74</v>
      </c>
      <c r="D13837" t="s">
        <v>88</v>
      </c>
      <c r="E13837" t="s">
        <v>76</v>
      </c>
      <c r="F13837" s="7">
        <v>45102</v>
      </c>
      <c r="G13837" s="7">
        <v>45468</v>
      </c>
      <c r="H13837" t="s">
        <v>77</v>
      </c>
      <c r="I13837" t="s">
        <v>78</v>
      </c>
      <c r="J13837" s="7">
        <v>45712</v>
      </c>
      <c r="K13837" s="7">
        <v>45748</v>
      </c>
      <c r="L13837" s="7">
        <v>45468</v>
      </c>
      <c r="M13837" t="s">
        <v>77</v>
      </c>
      <c r="N13837" t="s">
        <v>79</v>
      </c>
      <c r="O13837">
        <v>2026</v>
      </c>
      <c r="P13837" s="2">
        <v>2</v>
      </c>
      <c r="Q13837" t="s">
        <v>80</v>
      </c>
      <c r="R13837" s="8">
        <v>46267</v>
      </c>
      <c r="S13837" s="2">
        <v>1</v>
      </c>
      <c r="T13837" s="2" t="s">
        <v>81</v>
      </c>
    </row>
    <row r="13838" spans="1:20" x14ac:dyDescent="0.25">
      <c r="A13838">
        <v>1120228846</v>
      </c>
      <c r="B13838">
        <v>126674380</v>
      </c>
      <c r="C13838" t="s">
        <v>74</v>
      </c>
      <c r="D13838" t="s">
        <v>88</v>
      </c>
      <c r="E13838" t="s">
        <v>76</v>
      </c>
      <c r="F13838" s="7">
        <v>45133</v>
      </c>
      <c r="G13838" s="7">
        <v>45499</v>
      </c>
      <c r="H13838" t="s">
        <v>77</v>
      </c>
      <c r="I13838" t="s">
        <v>84</v>
      </c>
      <c r="J13838" s="7"/>
      <c r="K13838" s="7">
        <v>45994</v>
      </c>
      <c r="L13838" s="7">
        <v>45499</v>
      </c>
      <c r="M13838" t="s">
        <v>77</v>
      </c>
      <c r="N13838"/>
      <c r="O13838">
        <v>2026</v>
      </c>
      <c r="P13838" s="2">
        <v>2</v>
      </c>
      <c r="Q13838" t="s">
        <v>80</v>
      </c>
      <c r="R13838" s="8">
        <v>46267</v>
      </c>
      <c r="S13838" s="2">
        <v>1</v>
      </c>
      <c r="T13838" s="2" t="s">
        <v>81</v>
      </c>
    </row>
    <row r="13839" spans="1:20" x14ac:dyDescent="0.25">
      <c r="A13839">
        <v>1120228924</v>
      </c>
      <c r="B13839">
        <v>126700836</v>
      </c>
      <c r="C13839" t="s">
        <v>74</v>
      </c>
      <c r="D13839" t="s">
        <v>88</v>
      </c>
      <c r="E13839" t="s">
        <v>76</v>
      </c>
      <c r="F13839" s="7">
        <v>45136</v>
      </c>
      <c r="G13839" s="7">
        <v>45502</v>
      </c>
      <c r="H13839" t="s">
        <v>77</v>
      </c>
      <c r="I13839" t="s">
        <v>84</v>
      </c>
      <c r="J13839" s="7">
        <v>46155</v>
      </c>
      <c r="K13839" s="7">
        <v>45701</v>
      </c>
      <c r="L13839" s="7">
        <v>45502</v>
      </c>
      <c r="M13839" t="s">
        <v>77</v>
      </c>
      <c r="N13839" t="s">
        <v>79</v>
      </c>
      <c r="O13839">
        <v>2026</v>
      </c>
      <c r="P13839" s="2">
        <v>2</v>
      </c>
      <c r="Q13839" t="s">
        <v>80</v>
      </c>
      <c r="R13839" s="8">
        <v>46267</v>
      </c>
      <c r="S13839" s="2">
        <v>1</v>
      </c>
      <c r="T13839" s="2" t="s">
        <v>81</v>
      </c>
    </row>
    <row r="13840" spans="1:20" x14ac:dyDescent="0.25">
      <c r="A13840">
        <v>1120229136</v>
      </c>
      <c r="B13840">
        <v>126767415</v>
      </c>
      <c r="C13840" t="s">
        <v>90</v>
      </c>
      <c r="D13840" t="s">
        <v>88</v>
      </c>
      <c r="E13840" t="s">
        <v>76</v>
      </c>
      <c r="F13840" s="7">
        <v>45145</v>
      </c>
      <c r="G13840" s="7">
        <v>46972</v>
      </c>
      <c r="H13840" t="s">
        <v>77</v>
      </c>
      <c r="I13840" t="s">
        <v>84</v>
      </c>
      <c r="J13840" s="7">
        <v>45426</v>
      </c>
      <c r="K13840" s="7">
        <v>45434</v>
      </c>
      <c r="L13840" s="7">
        <v>46972</v>
      </c>
      <c r="M13840" t="s">
        <v>77</v>
      </c>
      <c r="N13840" t="s">
        <v>92</v>
      </c>
      <c r="O13840">
        <v>2026</v>
      </c>
      <c r="P13840" s="2">
        <v>2</v>
      </c>
      <c r="Q13840" t="s">
        <v>80</v>
      </c>
      <c r="R13840" s="8">
        <v>46267</v>
      </c>
      <c r="S13840" s="2">
        <v>1</v>
      </c>
      <c r="T13840" s="2" t="s">
        <v>81</v>
      </c>
    </row>
    <row r="13841" spans="1:20" x14ac:dyDescent="0.25">
      <c r="A13841">
        <v>1120229377</v>
      </c>
      <c r="B13841">
        <v>126869294</v>
      </c>
      <c r="C13841" t="s">
        <v>85</v>
      </c>
      <c r="D13841" t="s">
        <v>88</v>
      </c>
      <c r="E13841" t="s">
        <v>76</v>
      </c>
      <c r="F13841" s="7">
        <v>45158</v>
      </c>
      <c r="G13841" s="7">
        <v>46985</v>
      </c>
      <c r="H13841" t="s">
        <v>86</v>
      </c>
      <c r="I13841" t="s">
        <v>87</v>
      </c>
      <c r="J13841" s="7">
        <v>45571</v>
      </c>
      <c r="K13841" s="7">
        <v>45701</v>
      </c>
      <c r="L13841" s="7">
        <v>46985</v>
      </c>
      <c r="M13841" t="s">
        <v>86</v>
      </c>
      <c r="N13841" t="s">
        <v>79</v>
      </c>
      <c r="O13841">
        <v>2026</v>
      </c>
      <c r="P13841" s="2">
        <v>2</v>
      </c>
      <c r="Q13841" t="s">
        <v>80</v>
      </c>
      <c r="R13841" s="8">
        <v>46267</v>
      </c>
      <c r="S13841" s="2">
        <v>1</v>
      </c>
      <c r="T13841" s="2" t="s">
        <v>81</v>
      </c>
    </row>
    <row r="13842" spans="1:20" x14ac:dyDescent="0.25">
      <c r="A13842">
        <v>1120230269</v>
      </c>
      <c r="B13842">
        <v>127214435</v>
      </c>
      <c r="C13842" t="s">
        <v>91</v>
      </c>
      <c r="D13842" t="s">
        <v>88</v>
      </c>
      <c r="E13842" t="s">
        <v>76</v>
      </c>
      <c r="F13842" s="7">
        <v>45154</v>
      </c>
      <c r="G13842" s="7">
        <v>45520</v>
      </c>
      <c r="H13842" t="s">
        <v>77</v>
      </c>
      <c r="I13842" t="s">
        <v>78</v>
      </c>
      <c r="J13842" s="7">
        <v>45723</v>
      </c>
      <c r="K13842" s="7">
        <v>45727</v>
      </c>
      <c r="L13842" s="7">
        <v>45520</v>
      </c>
      <c r="M13842" t="s">
        <v>77</v>
      </c>
      <c r="N13842" t="s">
        <v>79</v>
      </c>
      <c r="O13842">
        <v>2026</v>
      </c>
      <c r="P13842" s="2">
        <v>2</v>
      </c>
      <c r="Q13842" t="s">
        <v>80</v>
      </c>
      <c r="R13842" s="8">
        <v>46267</v>
      </c>
      <c r="S13842" s="2">
        <v>1</v>
      </c>
      <c r="T13842" s="2" t="s">
        <v>81</v>
      </c>
    </row>
    <row r="13843" spans="1:20" x14ac:dyDescent="0.25">
      <c r="A13843">
        <v>1120231129</v>
      </c>
      <c r="B13843">
        <v>127815707</v>
      </c>
      <c r="C13843" t="s">
        <v>82</v>
      </c>
      <c r="D13843" t="s">
        <v>83</v>
      </c>
      <c r="E13843" t="s">
        <v>76</v>
      </c>
      <c r="F13843" s="7">
        <v>44848</v>
      </c>
      <c r="G13843" s="7">
        <v>46674</v>
      </c>
      <c r="H13843" t="s">
        <v>77</v>
      </c>
      <c r="I13843" t="s">
        <v>84</v>
      </c>
      <c r="J13843" s="7">
        <v>45830</v>
      </c>
      <c r="K13843" s="7">
        <v>45287</v>
      </c>
      <c r="L13843" s="7">
        <v>46674</v>
      </c>
      <c r="M13843" t="s">
        <v>77</v>
      </c>
      <c r="N13843" t="s">
        <v>79</v>
      </c>
      <c r="O13843">
        <v>2026</v>
      </c>
      <c r="P13843" s="2">
        <v>2</v>
      </c>
      <c r="Q13843" t="s">
        <v>80</v>
      </c>
      <c r="R13843" s="8">
        <v>46267</v>
      </c>
      <c r="S13843" s="2">
        <v>1</v>
      </c>
      <c r="T13843" s="2" t="s">
        <v>81</v>
      </c>
    </row>
    <row r="13844" spans="1:20" x14ac:dyDescent="0.25">
      <c r="A13844">
        <v>1120231131</v>
      </c>
      <c r="B13844">
        <v>127823692</v>
      </c>
      <c r="C13844" t="s">
        <v>82</v>
      </c>
      <c r="D13844" t="s">
        <v>83</v>
      </c>
      <c r="E13844" t="s">
        <v>76</v>
      </c>
      <c r="F13844" s="7">
        <v>44363</v>
      </c>
      <c r="G13844" s="7">
        <v>46189</v>
      </c>
      <c r="H13844" t="s">
        <v>86</v>
      </c>
      <c r="I13844" t="s">
        <v>87</v>
      </c>
      <c r="J13844" s="7"/>
      <c r="K13844" s="7">
        <v>45747</v>
      </c>
      <c r="L13844" s="7">
        <v>46189</v>
      </c>
      <c r="M13844" t="s">
        <v>86</v>
      </c>
      <c r="N13844"/>
      <c r="O13844">
        <v>2026</v>
      </c>
      <c r="P13844" s="2">
        <v>2</v>
      </c>
      <c r="Q13844" t="s">
        <v>80</v>
      </c>
      <c r="R13844" s="8">
        <v>46267</v>
      </c>
      <c r="S13844" s="2">
        <v>1</v>
      </c>
      <c r="T13844" s="2" t="s">
        <v>81</v>
      </c>
    </row>
    <row r="13845" spans="1:20" x14ac:dyDescent="0.25">
      <c r="A13845">
        <v>1120231151</v>
      </c>
      <c r="B13845">
        <v>128133029</v>
      </c>
      <c r="C13845" t="s">
        <v>82</v>
      </c>
      <c r="D13845" t="s">
        <v>75</v>
      </c>
      <c r="E13845" t="s">
        <v>76</v>
      </c>
      <c r="F13845" s="7">
        <v>45327</v>
      </c>
      <c r="G13845" s="7">
        <v>47154</v>
      </c>
      <c r="H13845" t="s">
        <v>77</v>
      </c>
      <c r="I13845" t="s">
        <v>78</v>
      </c>
      <c r="J13845" s="7">
        <v>46149</v>
      </c>
      <c r="K13845" s="7">
        <v>45328</v>
      </c>
      <c r="L13845" s="7">
        <v>47154</v>
      </c>
      <c r="M13845" t="s">
        <v>77</v>
      </c>
      <c r="N13845" t="s">
        <v>79</v>
      </c>
      <c r="O13845">
        <v>2026</v>
      </c>
      <c r="P13845" s="2">
        <v>2</v>
      </c>
      <c r="Q13845" t="s">
        <v>80</v>
      </c>
      <c r="R13845" s="8">
        <v>46267</v>
      </c>
      <c r="S13845" s="2">
        <v>1</v>
      </c>
      <c r="T13845" s="2" t="s">
        <v>81</v>
      </c>
    </row>
    <row r="13846" spans="1:20" x14ac:dyDescent="0.25">
      <c r="A13846">
        <v>1120231166</v>
      </c>
      <c r="B13846">
        <v>128196614</v>
      </c>
      <c r="C13846" t="s">
        <v>93</v>
      </c>
      <c r="D13846" t="s">
        <v>88</v>
      </c>
      <c r="E13846" t="s">
        <v>76</v>
      </c>
      <c r="F13846" s="7">
        <v>45337</v>
      </c>
      <c r="G13846" s="7">
        <v>45703</v>
      </c>
      <c r="H13846" t="s">
        <v>77</v>
      </c>
      <c r="I13846" t="s">
        <v>78</v>
      </c>
      <c r="J13846" s="7">
        <v>45725</v>
      </c>
      <c r="K13846" s="7">
        <v>45538</v>
      </c>
      <c r="L13846" s="7">
        <v>45703</v>
      </c>
      <c r="M13846" t="s">
        <v>77</v>
      </c>
      <c r="N13846" t="s">
        <v>79</v>
      </c>
      <c r="O13846">
        <v>2026</v>
      </c>
      <c r="P13846" s="2">
        <v>2</v>
      </c>
      <c r="Q13846" t="s">
        <v>80</v>
      </c>
      <c r="R13846" s="8">
        <v>46267</v>
      </c>
      <c r="S13846" s="2">
        <v>1</v>
      </c>
      <c r="T13846" s="2" t="s">
        <v>81</v>
      </c>
    </row>
    <row r="13847" spans="1:20" x14ac:dyDescent="0.25">
      <c r="A13847">
        <v>1120231331</v>
      </c>
      <c r="B13847">
        <v>128303103</v>
      </c>
      <c r="C13847" t="s">
        <v>82</v>
      </c>
      <c r="D13847" t="s">
        <v>83</v>
      </c>
      <c r="E13847" t="s">
        <v>76</v>
      </c>
      <c r="F13847" s="7">
        <v>45369</v>
      </c>
      <c r="G13847" s="7">
        <v>45553</v>
      </c>
      <c r="H13847" t="s">
        <v>77</v>
      </c>
      <c r="I13847" t="s">
        <v>84</v>
      </c>
      <c r="J13847" s="7"/>
      <c r="K13847" s="7">
        <v>45618</v>
      </c>
      <c r="L13847" s="7">
        <v>45553</v>
      </c>
      <c r="M13847" t="s">
        <v>77</v>
      </c>
      <c r="N13847"/>
      <c r="O13847">
        <v>2026</v>
      </c>
      <c r="P13847" s="2">
        <v>2</v>
      </c>
      <c r="Q13847" t="s">
        <v>80</v>
      </c>
      <c r="R13847" s="8">
        <v>46267</v>
      </c>
      <c r="S13847" s="2">
        <v>1</v>
      </c>
      <c r="T13847" s="2" t="s">
        <v>81</v>
      </c>
    </row>
    <row r="13848" spans="1:20" x14ac:dyDescent="0.25">
      <c r="A13848">
        <v>1120231332</v>
      </c>
      <c r="B13848">
        <v>128303103</v>
      </c>
      <c r="C13848" t="s">
        <v>82</v>
      </c>
      <c r="D13848" t="s">
        <v>83</v>
      </c>
      <c r="E13848" t="s">
        <v>76</v>
      </c>
      <c r="F13848" s="7">
        <v>45369</v>
      </c>
      <c r="G13848" s="7">
        <v>45553</v>
      </c>
      <c r="H13848" t="s">
        <v>77</v>
      </c>
      <c r="I13848" t="s">
        <v>84</v>
      </c>
      <c r="J13848" s="7"/>
      <c r="K13848" s="7">
        <v>45748</v>
      </c>
      <c r="L13848" s="7">
        <v>45553</v>
      </c>
      <c r="M13848" t="s">
        <v>77</v>
      </c>
      <c r="N13848"/>
      <c r="O13848">
        <v>2026</v>
      </c>
      <c r="P13848" s="2">
        <v>2</v>
      </c>
      <c r="Q13848" t="s">
        <v>80</v>
      </c>
      <c r="R13848" s="8">
        <v>46267</v>
      </c>
      <c r="S13848" s="2">
        <v>1</v>
      </c>
      <c r="T13848" s="2" t="s">
        <v>81</v>
      </c>
    </row>
    <row r="13849" spans="1:20" x14ac:dyDescent="0.25">
      <c r="A13849">
        <v>1120231498</v>
      </c>
      <c r="B13849">
        <v>128519174</v>
      </c>
      <c r="C13849" t="s">
        <v>74</v>
      </c>
      <c r="D13849" t="s">
        <v>83</v>
      </c>
      <c r="E13849" t="s">
        <v>76</v>
      </c>
      <c r="F13849" s="7">
        <v>45386</v>
      </c>
      <c r="G13849" s="7">
        <v>47212</v>
      </c>
      <c r="H13849" t="s">
        <v>77</v>
      </c>
      <c r="I13849" t="s">
        <v>84</v>
      </c>
      <c r="J13849" s="7"/>
      <c r="K13849" s="7">
        <v>46033</v>
      </c>
      <c r="L13849" s="7">
        <v>47212</v>
      </c>
      <c r="M13849" t="s">
        <v>77</v>
      </c>
      <c r="N13849"/>
      <c r="O13849">
        <v>2026</v>
      </c>
      <c r="P13849" s="2">
        <v>2</v>
      </c>
      <c r="Q13849" t="s">
        <v>80</v>
      </c>
      <c r="R13849" s="8">
        <v>46267</v>
      </c>
      <c r="S13849" s="2">
        <v>1</v>
      </c>
      <c r="T13849" s="2" t="s">
        <v>81</v>
      </c>
    </row>
    <row r="13850" spans="1:20" x14ac:dyDescent="0.25">
      <c r="A13850">
        <v>1120231569</v>
      </c>
      <c r="B13850">
        <v>128609949</v>
      </c>
      <c r="C13850" t="s">
        <v>82</v>
      </c>
      <c r="D13850" t="s">
        <v>75</v>
      </c>
      <c r="E13850" t="s">
        <v>76</v>
      </c>
      <c r="F13850" s="7">
        <v>45403</v>
      </c>
      <c r="G13850" s="7">
        <v>46498</v>
      </c>
      <c r="H13850" t="s">
        <v>77</v>
      </c>
      <c r="I13850" t="s">
        <v>78</v>
      </c>
      <c r="J13850" s="7"/>
      <c r="K13850" s="7">
        <v>46034</v>
      </c>
      <c r="L13850" s="7">
        <v>46498</v>
      </c>
      <c r="M13850" t="s">
        <v>77</v>
      </c>
      <c r="N13850"/>
      <c r="O13850">
        <v>2026</v>
      </c>
      <c r="P13850" s="2">
        <v>2</v>
      </c>
      <c r="Q13850" t="s">
        <v>80</v>
      </c>
      <c r="R13850" s="8">
        <v>46267</v>
      </c>
      <c r="S13850" s="2">
        <v>1</v>
      </c>
      <c r="T13850" s="2" t="s">
        <v>81</v>
      </c>
    </row>
    <row r="13851" spans="1:20" x14ac:dyDescent="0.25">
      <c r="A13851">
        <v>1120232390</v>
      </c>
      <c r="B13851">
        <v>129318618</v>
      </c>
      <c r="C13851" t="s">
        <v>98</v>
      </c>
      <c r="D13851" t="s">
        <v>83</v>
      </c>
      <c r="E13851" t="s">
        <v>76</v>
      </c>
      <c r="F13851" s="7">
        <v>45504</v>
      </c>
      <c r="G13851" s="7">
        <v>45684</v>
      </c>
      <c r="H13851" t="s">
        <v>77</v>
      </c>
      <c r="I13851" t="s">
        <v>84</v>
      </c>
      <c r="J13851" s="7">
        <v>46105</v>
      </c>
      <c r="K13851" s="7">
        <v>45548</v>
      </c>
      <c r="L13851" s="7">
        <v>45684</v>
      </c>
      <c r="M13851" t="s">
        <v>77</v>
      </c>
      <c r="N13851" t="s">
        <v>79</v>
      </c>
      <c r="O13851">
        <v>2026</v>
      </c>
      <c r="P13851" s="2">
        <v>2</v>
      </c>
      <c r="Q13851" t="s">
        <v>80</v>
      </c>
      <c r="R13851" s="8">
        <v>46267</v>
      </c>
      <c r="S13851" s="2">
        <v>1</v>
      </c>
      <c r="T13851" s="2" t="s">
        <v>81</v>
      </c>
    </row>
    <row r="13852" spans="1:20" x14ac:dyDescent="0.25">
      <c r="A13852">
        <v>1120232530</v>
      </c>
      <c r="B13852">
        <v>129378384</v>
      </c>
      <c r="C13852" t="s">
        <v>90</v>
      </c>
      <c r="D13852" t="s">
        <v>83</v>
      </c>
      <c r="E13852" t="s">
        <v>76</v>
      </c>
      <c r="F13852" s="7">
        <v>45516</v>
      </c>
      <c r="G13852" s="7">
        <v>45696</v>
      </c>
      <c r="H13852" t="s">
        <v>77</v>
      </c>
      <c r="I13852" t="s">
        <v>84</v>
      </c>
      <c r="J13852" s="7"/>
      <c r="K13852" s="7">
        <v>45710</v>
      </c>
      <c r="L13852" s="7">
        <v>45696</v>
      </c>
      <c r="M13852" t="s">
        <v>77</v>
      </c>
      <c r="N13852"/>
      <c r="O13852">
        <v>2026</v>
      </c>
      <c r="P13852" s="2">
        <v>2</v>
      </c>
      <c r="Q13852" t="s">
        <v>80</v>
      </c>
      <c r="R13852" s="8">
        <v>46267</v>
      </c>
      <c r="S13852" s="2">
        <v>1</v>
      </c>
      <c r="T13852" s="2" t="s">
        <v>81</v>
      </c>
    </row>
    <row r="13853" spans="1:20" x14ac:dyDescent="0.25">
      <c r="A13853">
        <v>1120234340</v>
      </c>
      <c r="B13853">
        <v>130873286</v>
      </c>
      <c r="C13853" t="s">
        <v>85</v>
      </c>
      <c r="D13853" t="s">
        <v>75</v>
      </c>
      <c r="E13853" t="s">
        <v>76</v>
      </c>
      <c r="F13853" s="7">
        <v>45707</v>
      </c>
      <c r="G13853" s="7">
        <v>46802</v>
      </c>
      <c r="H13853" t="s">
        <v>77</v>
      </c>
      <c r="I13853" t="s">
        <v>78</v>
      </c>
      <c r="J13853" s="7"/>
      <c r="K13853" s="7">
        <v>45987</v>
      </c>
      <c r="L13853" s="7">
        <v>46802</v>
      </c>
      <c r="M13853" t="s">
        <v>77</v>
      </c>
      <c r="N13853"/>
      <c r="O13853">
        <v>2026</v>
      </c>
      <c r="P13853" s="2">
        <v>2</v>
      </c>
      <c r="Q13853" t="s">
        <v>80</v>
      </c>
      <c r="R13853" s="8">
        <v>46267</v>
      </c>
      <c r="S13853" s="2">
        <v>1</v>
      </c>
      <c r="T13853" s="2" t="s">
        <v>81</v>
      </c>
    </row>
    <row r="13854" spans="1:20" x14ac:dyDescent="0.25">
      <c r="A13854">
        <v>1120234709</v>
      </c>
      <c r="B13854">
        <v>131103648</v>
      </c>
      <c r="C13854" t="s">
        <v>74</v>
      </c>
      <c r="D13854" t="s">
        <v>83</v>
      </c>
      <c r="E13854" t="s">
        <v>76</v>
      </c>
      <c r="F13854" s="7">
        <v>45761</v>
      </c>
      <c r="G13854" s="7">
        <v>47587</v>
      </c>
      <c r="H13854" t="s">
        <v>77</v>
      </c>
      <c r="I13854" t="s">
        <v>78</v>
      </c>
      <c r="J13854" s="7">
        <v>46000</v>
      </c>
      <c r="K13854" s="7">
        <v>45771</v>
      </c>
      <c r="L13854" s="7">
        <v>47587</v>
      </c>
      <c r="M13854" t="s">
        <v>77</v>
      </c>
      <c r="N13854" t="s">
        <v>79</v>
      </c>
      <c r="O13854">
        <v>2026</v>
      </c>
      <c r="P13854" s="2">
        <v>2</v>
      </c>
      <c r="Q13854" t="s">
        <v>80</v>
      </c>
      <c r="R13854" s="8">
        <v>46267</v>
      </c>
      <c r="S13854" s="2">
        <v>1</v>
      </c>
      <c r="T13854" s="2" t="s">
        <v>81</v>
      </c>
    </row>
    <row r="13855" spans="1:20" x14ac:dyDescent="0.25">
      <c r="A13855">
        <v>1120237980</v>
      </c>
      <c r="B13855">
        <v>111429108</v>
      </c>
      <c r="C13855" t="s">
        <v>91</v>
      </c>
      <c r="D13855" t="s">
        <v>75</v>
      </c>
      <c r="E13855" t="s">
        <v>76</v>
      </c>
      <c r="F13855" s="7">
        <v>42423</v>
      </c>
      <c r="G13855" s="7">
        <v>44250</v>
      </c>
      <c r="H13855" t="s">
        <v>77</v>
      </c>
      <c r="I13855" t="s">
        <v>89</v>
      </c>
      <c r="J13855" s="7">
        <v>46147</v>
      </c>
      <c r="K13855" s="7">
        <v>46155</v>
      </c>
      <c r="L13855" s="7">
        <v>44250</v>
      </c>
      <c r="M13855" t="s">
        <v>77</v>
      </c>
      <c r="N13855" t="s">
        <v>79</v>
      </c>
      <c r="O13855">
        <v>2026</v>
      </c>
      <c r="P13855" s="2">
        <v>2</v>
      </c>
      <c r="Q13855" t="s">
        <v>80</v>
      </c>
      <c r="R13855" s="8">
        <v>46267</v>
      </c>
      <c r="S13855" s="2">
        <v>1</v>
      </c>
      <c r="T13855" s="2" t="s">
        <v>81</v>
      </c>
    </row>
    <row r="13856" spans="1:20" x14ac:dyDescent="0.25">
      <c r="A13856">
        <v>1120238219</v>
      </c>
      <c r="B13856">
        <v>111841891</v>
      </c>
      <c r="C13856" t="s">
        <v>82</v>
      </c>
      <c r="D13856" t="s">
        <v>88</v>
      </c>
      <c r="E13856" t="s">
        <v>76</v>
      </c>
      <c r="F13856" s="7">
        <v>42569</v>
      </c>
      <c r="G13856" s="7">
        <v>44395</v>
      </c>
      <c r="H13856" t="s">
        <v>77</v>
      </c>
      <c r="I13856" t="s">
        <v>84</v>
      </c>
      <c r="J13856" s="7">
        <v>45850</v>
      </c>
      <c r="K13856" s="7">
        <v>45433</v>
      </c>
      <c r="L13856" s="7">
        <v>44395</v>
      </c>
      <c r="M13856" t="s">
        <v>77</v>
      </c>
      <c r="N13856" t="s">
        <v>79</v>
      </c>
      <c r="O13856">
        <v>2026</v>
      </c>
      <c r="P13856" s="2">
        <v>2</v>
      </c>
      <c r="Q13856" t="s">
        <v>80</v>
      </c>
      <c r="R13856" s="8">
        <v>46267</v>
      </c>
      <c r="S13856" s="2">
        <v>1</v>
      </c>
      <c r="T13856" s="2" t="s">
        <v>81</v>
      </c>
    </row>
    <row r="13857" spans="1:20" x14ac:dyDescent="0.25">
      <c r="A13857">
        <v>1120238503</v>
      </c>
      <c r="B13857">
        <v>112907489</v>
      </c>
      <c r="C13857" t="s">
        <v>97</v>
      </c>
      <c r="D13857" t="s">
        <v>83</v>
      </c>
      <c r="E13857" t="s">
        <v>76</v>
      </c>
      <c r="F13857" s="7">
        <v>42882</v>
      </c>
      <c r="G13857" s="7">
        <v>44702</v>
      </c>
      <c r="H13857" t="s">
        <v>86</v>
      </c>
      <c r="I13857" t="s">
        <v>87</v>
      </c>
      <c r="J13857" s="7">
        <v>45607</v>
      </c>
      <c r="K13857" s="7">
        <v>43658</v>
      </c>
      <c r="L13857" s="7">
        <v>44702</v>
      </c>
      <c r="M13857" t="s">
        <v>86</v>
      </c>
      <c r="N13857" t="s">
        <v>79</v>
      </c>
      <c r="O13857">
        <v>2026</v>
      </c>
      <c r="P13857" s="2">
        <v>2</v>
      </c>
      <c r="Q13857" t="s">
        <v>80</v>
      </c>
      <c r="R13857" s="8">
        <v>46267</v>
      </c>
      <c r="S13857" s="2">
        <v>1</v>
      </c>
      <c r="T13857" s="2" t="s">
        <v>81</v>
      </c>
    </row>
    <row r="13858" spans="1:20" x14ac:dyDescent="0.25">
      <c r="A13858">
        <v>1120238824</v>
      </c>
      <c r="B13858">
        <v>114601776</v>
      </c>
      <c r="C13858" t="s">
        <v>74</v>
      </c>
      <c r="D13858" t="s">
        <v>75</v>
      </c>
      <c r="E13858" t="s">
        <v>76</v>
      </c>
      <c r="F13858" s="7">
        <v>43234</v>
      </c>
      <c r="G13858" s="7">
        <v>45060</v>
      </c>
      <c r="H13858" t="s">
        <v>77</v>
      </c>
      <c r="I13858" t="s">
        <v>78</v>
      </c>
      <c r="J13858" s="7">
        <v>45067</v>
      </c>
      <c r="K13858" s="7">
        <v>43236</v>
      </c>
      <c r="L13858" s="7">
        <v>45060</v>
      </c>
      <c r="M13858" t="s">
        <v>77</v>
      </c>
      <c r="N13858" t="s">
        <v>92</v>
      </c>
      <c r="O13858">
        <v>2026</v>
      </c>
      <c r="P13858" s="2">
        <v>2</v>
      </c>
      <c r="Q13858" t="s">
        <v>80</v>
      </c>
      <c r="R13858" s="8">
        <v>46267</v>
      </c>
      <c r="S13858" s="2">
        <v>1</v>
      </c>
      <c r="T13858" s="2" t="s">
        <v>81</v>
      </c>
    </row>
    <row r="13859" spans="1:20" x14ac:dyDescent="0.25">
      <c r="A13859">
        <v>1120238839</v>
      </c>
      <c r="B13859">
        <v>114674389</v>
      </c>
      <c r="C13859" t="s">
        <v>74</v>
      </c>
      <c r="D13859" t="s">
        <v>83</v>
      </c>
      <c r="E13859" t="s">
        <v>76</v>
      </c>
      <c r="F13859" s="7">
        <v>43258</v>
      </c>
      <c r="G13859" s="7">
        <v>43441</v>
      </c>
      <c r="H13859" t="s">
        <v>77</v>
      </c>
      <c r="I13859" t="s">
        <v>78</v>
      </c>
      <c r="J13859" s="7">
        <v>45907</v>
      </c>
      <c r="K13859" s="7">
        <v>43667</v>
      </c>
      <c r="L13859" s="7">
        <v>43441</v>
      </c>
      <c r="M13859" t="s">
        <v>77</v>
      </c>
      <c r="N13859" t="s">
        <v>79</v>
      </c>
      <c r="O13859">
        <v>2026</v>
      </c>
      <c r="P13859" s="2">
        <v>2</v>
      </c>
      <c r="Q13859" t="s">
        <v>80</v>
      </c>
      <c r="R13859" s="8">
        <v>46267</v>
      </c>
      <c r="S13859" s="2">
        <v>1</v>
      </c>
      <c r="T13859" s="2" t="s">
        <v>81</v>
      </c>
    </row>
    <row r="13860" spans="1:20" x14ac:dyDescent="0.25">
      <c r="A13860">
        <v>1120238927</v>
      </c>
      <c r="B13860">
        <v>115085704</v>
      </c>
      <c r="C13860" t="s">
        <v>85</v>
      </c>
      <c r="D13860" t="s">
        <v>88</v>
      </c>
      <c r="E13860" t="s">
        <v>76</v>
      </c>
      <c r="F13860" s="7">
        <v>43397</v>
      </c>
      <c r="G13860" s="7">
        <v>45223</v>
      </c>
      <c r="H13860" t="s">
        <v>86</v>
      </c>
      <c r="I13860" t="s">
        <v>87</v>
      </c>
      <c r="J13860" s="7">
        <v>45914</v>
      </c>
      <c r="K13860" s="7">
        <v>44866</v>
      </c>
      <c r="L13860" s="7">
        <v>45223</v>
      </c>
      <c r="M13860" t="s">
        <v>86</v>
      </c>
      <c r="N13860" t="s">
        <v>79</v>
      </c>
      <c r="O13860">
        <v>2026</v>
      </c>
      <c r="P13860" s="2">
        <v>2</v>
      </c>
      <c r="Q13860" t="s">
        <v>80</v>
      </c>
      <c r="R13860" s="8">
        <v>46267</v>
      </c>
      <c r="S13860" s="2">
        <v>1</v>
      </c>
      <c r="T13860" s="2" t="s">
        <v>81</v>
      </c>
    </row>
    <row r="13861" spans="1:20" x14ac:dyDescent="0.25">
      <c r="A13861">
        <v>1120239057</v>
      </c>
      <c r="B13861">
        <v>116821993</v>
      </c>
      <c r="C13861" t="s">
        <v>82</v>
      </c>
      <c r="D13861" t="s">
        <v>83</v>
      </c>
      <c r="E13861" t="s">
        <v>76</v>
      </c>
      <c r="F13861" s="7">
        <v>43548</v>
      </c>
      <c r="G13861" s="7">
        <v>43914</v>
      </c>
      <c r="H13861" t="s">
        <v>77</v>
      </c>
      <c r="I13861" t="s">
        <v>78</v>
      </c>
      <c r="J13861" s="7">
        <v>45914</v>
      </c>
      <c r="K13861" s="7">
        <v>45057</v>
      </c>
      <c r="L13861" s="7">
        <v>43914</v>
      </c>
      <c r="M13861" t="s">
        <v>77</v>
      </c>
      <c r="N13861" t="s">
        <v>79</v>
      </c>
      <c r="O13861">
        <v>2026</v>
      </c>
      <c r="P13861" s="2">
        <v>2</v>
      </c>
      <c r="Q13861" t="s">
        <v>80</v>
      </c>
      <c r="R13861" s="8">
        <v>46267</v>
      </c>
      <c r="S13861" s="2">
        <v>1</v>
      </c>
      <c r="T13861" s="2" t="s">
        <v>81</v>
      </c>
    </row>
    <row r="13862" spans="1:20" x14ac:dyDescent="0.25">
      <c r="A13862">
        <v>1120239058</v>
      </c>
      <c r="B13862">
        <v>116821993</v>
      </c>
      <c r="C13862" t="s">
        <v>82</v>
      </c>
      <c r="D13862" t="s">
        <v>83</v>
      </c>
      <c r="E13862" t="s">
        <v>76</v>
      </c>
      <c r="F13862" s="7">
        <v>43548</v>
      </c>
      <c r="G13862" s="7">
        <v>43914</v>
      </c>
      <c r="H13862" t="s">
        <v>77</v>
      </c>
      <c r="I13862" t="s">
        <v>78</v>
      </c>
      <c r="J13862" s="7">
        <v>45914</v>
      </c>
      <c r="K13862" s="7">
        <v>43658</v>
      </c>
      <c r="L13862" s="7">
        <v>43914</v>
      </c>
      <c r="M13862" t="s">
        <v>77</v>
      </c>
      <c r="N13862" t="s">
        <v>79</v>
      </c>
      <c r="O13862">
        <v>2026</v>
      </c>
      <c r="P13862" s="2">
        <v>2</v>
      </c>
      <c r="Q13862" t="s">
        <v>80</v>
      </c>
      <c r="R13862" s="8">
        <v>46267</v>
      </c>
      <c r="S13862" s="2">
        <v>1</v>
      </c>
      <c r="T13862" s="2" t="s">
        <v>81</v>
      </c>
    </row>
    <row r="13863" spans="1:20" x14ac:dyDescent="0.25">
      <c r="A13863">
        <v>1120239123</v>
      </c>
      <c r="B13863">
        <v>116952907</v>
      </c>
      <c r="C13863" t="s">
        <v>85</v>
      </c>
      <c r="D13863" t="s">
        <v>88</v>
      </c>
      <c r="E13863" t="s">
        <v>76</v>
      </c>
      <c r="F13863" s="7">
        <v>43558</v>
      </c>
      <c r="G13863" s="7">
        <v>43924</v>
      </c>
      <c r="H13863" t="s">
        <v>77</v>
      </c>
      <c r="I13863" t="s">
        <v>78</v>
      </c>
      <c r="J13863" s="7">
        <v>45838</v>
      </c>
      <c r="K13863" s="7">
        <v>45831</v>
      </c>
      <c r="L13863" s="7">
        <v>43924</v>
      </c>
      <c r="M13863" t="s">
        <v>77</v>
      </c>
      <c r="N13863" t="s">
        <v>79</v>
      </c>
      <c r="O13863">
        <v>2026</v>
      </c>
      <c r="P13863" s="2">
        <v>2</v>
      </c>
      <c r="Q13863" t="s">
        <v>80</v>
      </c>
      <c r="R13863" s="8">
        <v>46267</v>
      </c>
      <c r="S13863" s="2">
        <v>1</v>
      </c>
      <c r="T13863" s="2" t="s">
        <v>81</v>
      </c>
    </row>
    <row r="13864" spans="1:20" x14ac:dyDescent="0.25">
      <c r="A13864">
        <v>1120239164</v>
      </c>
      <c r="B13864">
        <v>116977405</v>
      </c>
      <c r="C13864" t="s">
        <v>85</v>
      </c>
      <c r="D13864" t="s">
        <v>83</v>
      </c>
      <c r="E13864" t="s">
        <v>76</v>
      </c>
      <c r="F13864" s="7">
        <v>43563</v>
      </c>
      <c r="G13864" s="7">
        <v>43746</v>
      </c>
      <c r="H13864" t="s">
        <v>77</v>
      </c>
      <c r="I13864" t="s">
        <v>78</v>
      </c>
      <c r="J13864" s="7">
        <v>45899</v>
      </c>
      <c r="K13864" s="7">
        <v>45057</v>
      </c>
      <c r="L13864" s="7">
        <v>43746</v>
      </c>
      <c r="M13864" t="s">
        <v>77</v>
      </c>
      <c r="N13864" t="s">
        <v>79</v>
      </c>
      <c r="O13864">
        <v>2026</v>
      </c>
      <c r="P13864" s="2">
        <v>2</v>
      </c>
      <c r="Q13864" t="s">
        <v>80</v>
      </c>
      <c r="R13864" s="8">
        <v>46267</v>
      </c>
      <c r="S13864" s="2">
        <v>1</v>
      </c>
      <c r="T13864" s="2" t="s">
        <v>81</v>
      </c>
    </row>
    <row r="13865" spans="1:20" x14ac:dyDescent="0.25">
      <c r="A13865">
        <v>1120239181</v>
      </c>
      <c r="B13865">
        <v>116999691</v>
      </c>
      <c r="C13865" t="s">
        <v>96</v>
      </c>
      <c r="D13865" t="s">
        <v>83</v>
      </c>
      <c r="E13865" t="s">
        <v>76</v>
      </c>
      <c r="F13865" s="7">
        <v>43564</v>
      </c>
      <c r="G13865" s="7">
        <v>43747</v>
      </c>
      <c r="H13865" t="s">
        <v>77</v>
      </c>
      <c r="I13865" t="s">
        <v>78</v>
      </c>
      <c r="J13865" s="7">
        <v>45504</v>
      </c>
      <c r="K13865" s="7">
        <v>45748</v>
      </c>
      <c r="L13865" s="7">
        <v>43747</v>
      </c>
      <c r="M13865" t="s">
        <v>77</v>
      </c>
      <c r="N13865" t="s">
        <v>79</v>
      </c>
      <c r="O13865">
        <v>2026</v>
      </c>
      <c r="P13865" s="2">
        <v>2</v>
      </c>
      <c r="Q13865" t="s">
        <v>80</v>
      </c>
      <c r="R13865" s="8">
        <v>46267</v>
      </c>
      <c r="S13865" s="2">
        <v>1</v>
      </c>
      <c r="T13865" s="2" t="s">
        <v>81</v>
      </c>
    </row>
    <row r="13866" spans="1:20" x14ac:dyDescent="0.25">
      <c r="A13866">
        <v>1120239200</v>
      </c>
      <c r="B13866">
        <v>117010502</v>
      </c>
      <c r="C13866" t="s">
        <v>96</v>
      </c>
      <c r="D13866" t="s">
        <v>88</v>
      </c>
      <c r="E13866" t="s">
        <v>76</v>
      </c>
      <c r="F13866" s="7">
        <v>43566</v>
      </c>
      <c r="G13866" s="7">
        <v>43932</v>
      </c>
      <c r="H13866" t="s">
        <v>77</v>
      </c>
      <c r="I13866" t="s">
        <v>84</v>
      </c>
      <c r="J13866" s="7">
        <v>45546</v>
      </c>
      <c r="K13866" s="7">
        <v>44601</v>
      </c>
      <c r="L13866" s="7">
        <v>43932</v>
      </c>
      <c r="M13866" t="s">
        <v>77</v>
      </c>
      <c r="N13866" t="s">
        <v>79</v>
      </c>
      <c r="O13866">
        <v>2026</v>
      </c>
      <c r="P13866" s="2">
        <v>2</v>
      </c>
      <c r="Q13866" t="s">
        <v>80</v>
      </c>
      <c r="R13866" s="8">
        <v>46267</v>
      </c>
      <c r="S13866" s="2">
        <v>1</v>
      </c>
      <c r="T13866" s="2" t="s">
        <v>81</v>
      </c>
    </row>
    <row r="13867" spans="1:20" x14ac:dyDescent="0.25">
      <c r="A13867">
        <v>1120239216</v>
      </c>
      <c r="B13867">
        <v>117023179</v>
      </c>
      <c r="C13867" t="s">
        <v>96</v>
      </c>
      <c r="D13867" t="s">
        <v>88</v>
      </c>
      <c r="E13867" t="s">
        <v>76</v>
      </c>
      <c r="F13867" s="7">
        <v>43568</v>
      </c>
      <c r="G13867" s="7">
        <v>43934</v>
      </c>
      <c r="H13867" t="s">
        <v>77</v>
      </c>
      <c r="I13867" t="s">
        <v>78</v>
      </c>
      <c r="J13867" s="7">
        <v>45530</v>
      </c>
      <c r="K13867" s="7">
        <v>44601</v>
      </c>
      <c r="L13867" s="7">
        <v>43934</v>
      </c>
      <c r="M13867" t="s">
        <v>77</v>
      </c>
      <c r="N13867" t="s">
        <v>79</v>
      </c>
      <c r="O13867">
        <v>2026</v>
      </c>
      <c r="P13867" s="2">
        <v>2</v>
      </c>
      <c r="Q13867" t="s">
        <v>80</v>
      </c>
      <c r="R13867" s="8">
        <v>46267</v>
      </c>
      <c r="S13867" s="2">
        <v>1</v>
      </c>
      <c r="T13867" s="2" t="s">
        <v>81</v>
      </c>
    </row>
    <row r="13868" spans="1:20" x14ac:dyDescent="0.25">
      <c r="A13868">
        <v>1120239265</v>
      </c>
      <c r="B13868">
        <v>117067878</v>
      </c>
      <c r="C13868" t="s">
        <v>82</v>
      </c>
      <c r="D13868" t="s">
        <v>83</v>
      </c>
      <c r="E13868" t="s">
        <v>76</v>
      </c>
      <c r="F13868" s="7">
        <v>43574</v>
      </c>
      <c r="G13868" s="7">
        <v>43754</v>
      </c>
      <c r="H13868" t="s">
        <v>77</v>
      </c>
      <c r="I13868" t="s">
        <v>78</v>
      </c>
      <c r="J13868" s="7">
        <v>45966</v>
      </c>
      <c r="K13868" s="7">
        <v>45748</v>
      </c>
      <c r="L13868" s="7">
        <v>43754</v>
      </c>
      <c r="M13868" t="s">
        <v>77</v>
      </c>
      <c r="N13868" t="s">
        <v>92</v>
      </c>
      <c r="O13868">
        <v>2026</v>
      </c>
      <c r="P13868" s="2">
        <v>2</v>
      </c>
      <c r="Q13868" t="s">
        <v>80</v>
      </c>
      <c r="R13868" s="8">
        <v>46267</v>
      </c>
      <c r="S13868" s="2">
        <v>1</v>
      </c>
      <c r="T13868" s="2" t="s">
        <v>81</v>
      </c>
    </row>
    <row r="13869" spans="1:20" x14ac:dyDescent="0.25">
      <c r="A13869">
        <v>1120239279</v>
      </c>
      <c r="B13869">
        <v>117079275</v>
      </c>
      <c r="C13869" t="s">
        <v>82</v>
      </c>
      <c r="D13869" t="s">
        <v>88</v>
      </c>
      <c r="E13869" t="s">
        <v>76</v>
      </c>
      <c r="F13869" s="7">
        <v>43577</v>
      </c>
      <c r="G13869" s="7">
        <v>43943</v>
      </c>
      <c r="H13869" t="s">
        <v>77</v>
      </c>
      <c r="I13869" t="s">
        <v>84</v>
      </c>
      <c r="J13869" s="7">
        <v>46131</v>
      </c>
      <c r="K13869" s="7">
        <v>46011</v>
      </c>
      <c r="L13869" s="7">
        <v>43943</v>
      </c>
      <c r="M13869" t="s">
        <v>77</v>
      </c>
      <c r="N13869" t="s">
        <v>79</v>
      </c>
      <c r="O13869">
        <v>2026</v>
      </c>
      <c r="P13869" s="2">
        <v>2</v>
      </c>
      <c r="Q13869" t="s">
        <v>80</v>
      </c>
      <c r="R13869" s="8">
        <v>46267</v>
      </c>
      <c r="S13869" s="2">
        <v>1</v>
      </c>
      <c r="T13869" s="2" t="s">
        <v>81</v>
      </c>
    </row>
    <row r="13870" spans="1:20" x14ac:dyDescent="0.25">
      <c r="A13870">
        <v>1120239359</v>
      </c>
      <c r="B13870">
        <v>117161412</v>
      </c>
      <c r="C13870" t="s">
        <v>82</v>
      </c>
      <c r="D13870" t="s">
        <v>83</v>
      </c>
      <c r="E13870" t="s">
        <v>76</v>
      </c>
      <c r="F13870" s="7">
        <v>43589</v>
      </c>
      <c r="G13870" s="7">
        <v>43773</v>
      </c>
      <c r="H13870" t="s">
        <v>77</v>
      </c>
      <c r="I13870" t="s">
        <v>78</v>
      </c>
      <c r="J13870" s="7">
        <v>45727</v>
      </c>
      <c r="K13870" s="7">
        <v>43592</v>
      </c>
      <c r="L13870" s="7">
        <v>43773</v>
      </c>
      <c r="M13870" t="s">
        <v>77</v>
      </c>
      <c r="N13870" t="s">
        <v>79</v>
      </c>
      <c r="O13870">
        <v>2026</v>
      </c>
      <c r="P13870" s="2">
        <v>2</v>
      </c>
      <c r="Q13870" t="s">
        <v>80</v>
      </c>
      <c r="R13870" s="8">
        <v>46267</v>
      </c>
      <c r="S13870" s="2">
        <v>1</v>
      </c>
      <c r="T13870" s="2" t="s">
        <v>81</v>
      </c>
    </row>
    <row r="13871" spans="1:20" x14ac:dyDescent="0.25">
      <c r="A13871">
        <v>1120239360</v>
      </c>
      <c r="B13871">
        <v>117161412</v>
      </c>
      <c r="C13871" t="s">
        <v>82</v>
      </c>
      <c r="D13871" t="s">
        <v>83</v>
      </c>
      <c r="E13871" t="s">
        <v>76</v>
      </c>
      <c r="F13871" s="7">
        <v>43589</v>
      </c>
      <c r="G13871" s="7">
        <v>43773</v>
      </c>
      <c r="H13871" t="s">
        <v>77</v>
      </c>
      <c r="I13871" t="s">
        <v>78</v>
      </c>
      <c r="J13871" s="7">
        <v>45727</v>
      </c>
      <c r="K13871" s="7">
        <v>43658</v>
      </c>
      <c r="L13871" s="7">
        <v>43773</v>
      </c>
      <c r="M13871" t="s">
        <v>77</v>
      </c>
      <c r="N13871" t="s">
        <v>79</v>
      </c>
      <c r="O13871">
        <v>2026</v>
      </c>
      <c r="P13871" s="2">
        <v>2</v>
      </c>
      <c r="Q13871" t="s">
        <v>80</v>
      </c>
      <c r="R13871" s="8">
        <v>46267</v>
      </c>
      <c r="S13871" s="2">
        <v>1</v>
      </c>
      <c r="T13871" s="2" t="s">
        <v>81</v>
      </c>
    </row>
    <row r="13872" spans="1:20" x14ac:dyDescent="0.25">
      <c r="A13872">
        <v>1120239383</v>
      </c>
      <c r="B13872">
        <v>117181101</v>
      </c>
      <c r="C13872" t="s">
        <v>82</v>
      </c>
      <c r="D13872" t="s">
        <v>83</v>
      </c>
      <c r="E13872" t="s">
        <v>76</v>
      </c>
      <c r="F13872" s="7">
        <v>43592</v>
      </c>
      <c r="G13872" s="7">
        <v>43776</v>
      </c>
      <c r="H13872" t="s">
        <v>77</v>
      </c>
      <c r="I13872" t="s">
        <v>78</v>
      </c>
      <c r="J13872" s="7">
        <v>45941</v>
      </c>
      <c r="K13872" s="7">
        <v>44785</v>
      </c>
      <c r="L13872" s="7">
        <v>43776</v>
      </c>
      <c r="M13872" t="s">
        <v>77</v>
      </c>
      <c r="N13872" t="s">
        <v>79</v>
      </c>
      <c r="O13872">
        <v>2026</v>
      </c>
      <c r="P13872" s="2">
        <v>2</v>
      </c>
      <c r="Q13872" t="s">
        <v>80</v>
      </c>
      <c r="R13872" s="8">
        <v>46267</v>
      </c>
      <c r="S13872" s="2">
        <v>1</v>
      </c>
      <c r="T13872" s="2" t="s">
        <v>81</v>
      </c>
    </row>
    <row r="13873" spans="1:20" x14ac:dyDescent="0.25">
      <c r="A13873">
        <v>1120239437</v>
      </c>
      <c r="B13873">
        <v>117225947</v>
      </c>
      <c r="C13873" t="s">
        <v>82</v>
      </c>
      <c r="D13873" t="s">
        <v>88</v>
      </c>
      <c r="E13873" t="s">
        <v>76</v>
      </c>
      <c r="F13873" s="7">
        <v>43598</v>
      </c>
      <c r="G13873" s="7">
        <v>43964</v>
      </c>
      <c r="H13873" t="s">
        <v>77</v>
      </c>
      <c r="I13873" t="s">
        <v>78</v>
      </c>
      <c r="J13873" s="7">
        <v>45858</v>
      </c>
      <c r="K13873" s="7">
        <v>44242</v>
      </c>
      <c r="L13873" s="7">
        <v>43964</v>
      </c>
      <c r="M13873" t="s">
        <v>77</v>
      </c>
      <c r="N13873" t="s">
        <v>79</v>
      </c>
      <c r="O13873">
        <v>2026</v>
      </c>
      <c r="P13873" s="2">
        <v>2</v>
      </c>
      <c r="Q13873" t="s">
        <v>80</v>
      </c>
      <c r="R13873" s="8">
        <v>46267</v>
      </c>
      <c r="S13873" s="2">
        <v>1</v>
      </c>
      <c r="T13873" s="2" t="s">
        <v>81</v>
      </c>
    </row>
    <row r="13874" spans="1:20" x14ac:dyDescent="0.25">
      <c r="A13874">
        <v>1120239513</v>
      </c>
      <c r="B13874">
        <v>117314595</v>
      </c>
      <c r="C13874" t="s">
        <v>90</v>
      </c>
      <c r="D13874" t="s">
        <v>83</v>
      </c>
      <c r="E13874" t="s">
        <v>76</v>
      </c>
      <c r="F13874" s="7">
        <v>43609</v>
      </c>
      <c r="G13874" s="7">
        <v>43793</v>
      </c>
      <c r="H13874" t="s">
        <v>77</v>
      </c>
      <c r="I13874" t="s">
        <v>78</v>
      </c>
      <c r="J13874" s="7">
        <v>45427</v>
      </c>
      <c r="K13874" s="7">
        <v>45400</v>
      </c>
      <c r="L13874" s="7">
        <v>43793</v>
      </c>
      <c r="M13874" t="s">
        <v>77</v>
      </c>
      <c r="N13874" t="s">
        <v>79</v>
      </c>
      <c r="O13874">
        <v>2026</v>
      </c>
      <c r="P13874" s="2">
        <v>2</v>
      </c>
      <c r="Q13874" t="s">
        <v>80</v>
      </c>
      <c r="R13874" s="8">
        <v>46267</v>
      </c>
      <c r="S13874" s="2">
        <v>1</v>
      </c>
      <c r="T13874" s="2" t="s">
        <v>81</v>
      </c>
    </row>
    <row r="13875" spans="1:20" x14ac:dyDescent="0.25">
      <c r="A13875">
        <v>1120239527</v>
      </c>
      <c r="B13875">
        <v>117324248</v>
      </c>
      <c r="C13875" t="s">
        <v>82</v>
      </c>
      <c r="D13875" t="s">
        <v>83</v>
      </c>
      <c r="E13875" t="s">
        <v>76</v>
      </c>
      <c r="F13875" s="7">
        <v>43612</v>
      </c>
      <c r="G13875" s="7">
        <v>43792</v>
      </c>
      <c r="H13875" t="s">
        <v>77</v>
      </c>
      <c r="I13875" t="s">
        <v>78</v>
      </c>
      <c r="J13875" s="7">
        <v>45740</v>
      </c>
      <c r="K13875" s="7">
        <v>45748</v>
      </c>
      <c r="L13875" s="7">
        <v>43792</v>
      </c>
      <c r="M13875" t="s">
        <v>77</v>
      </c>
      <c r="N13875" t="s">
        <v>79</v>
      </c>
      <c r="O13875">
        <v>2026</v>
      </c>
      <c r="P13875" s="2">
        <v>2</v>
      </c>
      <c r="Q13875" t="s">
        <v>80</v>
      </c>
      <c r="R13875" s="8">
        <v>46267</v>
      </c>
      <c r="S13875" s="2">
        <v>1</v>
      </c>
      <c r="T13875" s="2" t="s">
        <v>81</v>
      </c>
    </row>
    <row r="13876" spans="1:20" x14ac:dyDescent="0.25">
      <c r="A13876">
        <v>1120239680</v>
      </c>
      <c r="B13876">
        <v>117755419</v>
      </c>
      <c r="C13876" t="s">
        <v>91</v>
      </c>
      <c r="D13876" t="s">
        <v>75</v>
      </c>
      <c r="E13876" t="s">
        <v>76</v>
      </c>
      <c r="F13876" s="7">
        <v>43666</v>
      </c>
      <c r="G13876" s="7">
        <v>45493</v>
      </c>
      <c r="H13876" t="s">
        <v>77</v>
      </c>
      <c r="I13876" t="s">
        <v>78</v>
      </c>
      <c r="J13876" s="7">
        <v>45545</v>
      </c>
      <c r="K13876" s="7">
        <v>45780</v>
      </c>
      <c r="L13876" s="7">
        <v>45493</v>
      </c>
      <c r="M13876" t="s">
        <v>77</v>
      </c>
      <c r="N13876" t="s">
        <v>79</v>
      </c>
      <c r="O13876">
        <v>2026</v>
      </c>
      <c r="P13876" s="2">
        <v>2</v>
      </c>
      <c r="Q13876" t="s">
        <v>80</v>
      </c>
      <c r="R13876" s="8">
        <v>46267</v>
      </c>
      <c r="S13876" s="2">
        <v>1</v>
      </c>
      <c r="T13876" s="2" t="s">
        <v>81</v>
      </c>
    </row>
    <row r="13877" spans="1:20" x14ac:dyDescent="0.25">
      <c r="A13877">
        <v>1120239887</v>
      </c>
      <c r="B13877">
        <v>118222609</v>
      </c>
      <c r="C13877" t="s">
        <v>82</v>
      </c>
      <c r="D13877" t="s">
        <v>88</v>
      </c>
      <c r="E13877" t="s">
        <v>76</v>
      </c>
      <c r="F13877" s="7">
        <v>43802</v>
      </c>
      <c r="G13877" s="7">
        <v>44168</v>
      </c>
      <c r="H13877" t="s">
        <v>77</v>
      </c>
      <c r="I13877" t="s">
        <v>78</v>
      </c>
      <c r="J13877" s="7">
        <v>45633</v>
      </c>
      <c r="K13877" s="7">
        <v>45538</v>
      </c>
      <c r="L13877" s="7">
        <v>44168</v>
      </c>
      <c r="M13877" t="s">
        <v>77</v>
      </c>
      <c r="N13877" t="s">
        <v>79</v>
      </c>
      <c r="O13877">
        <v>2026</v>
      </c>
      <c r="P13877" s="2">
        <v>2</v>
      </c>
      <c r="Q13877" t="s">
        <v>80</v>
      </c>
      <c r="R13877" s="8">
        <v>46267</v>
      </c>
      <c r="S13877" s="2">
        <v>1</v>
      </c>
      <c r="T13877" s="2" t="s">
        <v>81</v>
      </c>
    </row>
    <row r="13878" spans="1:20" x14ac:dyDescent="0.25">
      <c r="A13878">
        <v>1120240062</v>
      </c>
      <c r="B13878">
        <v>119103082</v>
      </c>
      <c r="C13878" t="s">
        <v>82</v>
      </c>
      <c r="D13878" t="s">
        <v>88</v>
      </c>
      <c r="E13878" t="s">
        <v>76</v>
      </c>
      <c r="F13878" s="7">
        <v>43985</v>
      </c>
      <c r="G13878" s="7">
        <v>44350</v>
      </c>
      <c r="H13878" t="s">
        <v>77</v>
      </c>
      <c r="I13878" t="s">
        <v>78</v>
      </c>
      <c r="J13878" s="7">
        <v>45829</v>
      </c>
      <c r="K13878" s="7">
        <v>44280</v>
      </c>
      <c r="L13878" s="7">
        <v>44350</v>
      </c>
      <c r="M13878" t="s">
        <v>77</v>
      </c>
      <c r="N13878" t="s">
        <v>79</v>
      </c>
      <c r="O13878">
        <v>2026</v>
      </c>
      <c r="P13878" s="2">
        <v>2</v>
      </c>
      <c r="Q13878" t="s">
        <v>80</v>
      </c>
      <c r="R13878" s="8">
        <v>46267</v>
      </c>
      <c r="S13878" s="2">
        <v>1</v>
      </c>
      <c r="T13878" s="2" t="s">
        <v>81</v>
      </c>
    </row>
    <row r="13879" spans="1:20" x14ac:dyDescent="0.25">
      <c r="A13879">
        <v>1120240095</v>
      </c>
      <c r="B13879">
        <v>119149871</v>
      </c>
      <c r="C13879" t="s">
        <v>98</v>
      </c>
      <c r="D13879" t="s">
        <v>83</v>
      </c>
      <c r="E13879" t="s">
        <v>76</v>
      </c>
      <c r="F13879" s="7">
        <v>43993</v>
      </c>
      <c r="G13879" s="7">
        <v>44176</v>
      </c>
      <c r="H13879" t="s">
        <v>77</v>
      </c>
      <c r="I13879" t="s">
        <v>78</v>
      </c>
      <c r="J13879" s="7">
        <v>45484</v>
      </c>
      <c r="K13879" s="7">
        <v>44055</v>
      </c>
      <c r="L13879" s="7">
        <v>44176</v>
      </c>
      <c r="M13879" t="s">
        <v>77</v>
      </c>
      <c r="N13879" t="s">
        <v>79</v>
      </c>
      <c r="O13879">
        <v>2026</v>
      </c>
      <c r="P13879" s="2">
        <v>2</v>
      </c>
      <c r="Q13879" t="s">
        <v>80</v>
      </c>
      <c r="R13879" s="8">
        <v>46267</v>
      </c>
      <c r="S13879" s="2">
        <v>1</v>
      </c>
      <c r="T13879" s="2" t="s">
        <v>81</v>
      </c>
    </row>
    <row r="13880" spans="1:20" x14ac:dyDescent="0.25">
      <c r="A13880">
        <v>1120240137</v>
      </c>
      <c r="B13880">
        <v>119188217</v>
      </c>
      <c r="C13880" t="s">
        <v>82</v>
      </c>
      <c r="D13880" t="s">
        <v>88</v>
      </c>
      <c r="E13880" t="s">
        <v>76</v>
      </c>
      <c r="F13880" s="7">
        <v>44001</v>
      </c>
      <c r="G13880" s="7">
        <v>45827</v>
      </c>
      <c r="H13880" t="s">
        <v>77</v>
      </c>
      <c r="I13880" t="s">
        <v>78</v>
      </c>
      <c r="J13880" s="7">
        <v>45530</v>
      </c>
      <c r="K13880" s="7">
        <v>45689</v>
      </c>
      <c r="L13880" s="7">
        <v>45827</v>
      </c>
      <c r="M13880" t="s">
        <v>77</v>
      </c>
      <c r="N13880" t="s">
        <v>79</v>
      </c>
      <c r="O13880">
        <v>2026</v>
      </c>
      <c r="P13880" s="2">
        <v>2</v>
      </c>
      <c r="Q13880" t="s">
        <v>80</v>
      </c>
      <c r="R13880" s="8">
        <v>46267</v>
      </c>
      <c r="S13880" s="2">
        <v>1</v>
      </c>
      <c r="T13880" s="2" t="s">
        <v>81</v>
      </c>
    </row>
    <row r="13881" spans="1:20" x14ac:dyDescent="0.25">
      <c r="A13881">
        <v>1120240221</v>
      </c>
      <c r="B13881">
        <v>119303120</v>
      </c>
      <c r="C13881" t="s">
        <v>74</v>
      </c>
      <c r="D13881" t="s">
        <v>75</v>
      </c>
      <c r="E13881" t="s">
        <v>76</v>
      </c>
      <c r="F13881" s="7">
        <v>44014</v>
      </c>
      <c r="G13881" s="7">
        <v>44379</v>
      </c>
      <c r="H13881" t="s">
        <v>86</v>
      </c>
      <c r="I13881" t="s">
        <v>87</v>
      </c>
      <c r="J13881" s="7">
        <v>45795</v>
      </c>
      <c r="K13881" s="7">
        <v>44156</v>
      </c>
      <c r="L13881" s="7">
        <v>44379</v>
      </c>
      <c r="M13881" t="s">
        <v>86</v>
      </c>
      <c r="N13881" t="s">
        <v>79</v>
      </c>
      <c r="O13881">
        <v>2026</v>
      </c>
      <c r="P13881" s="2">
        <v>2</v>
      </c>
      <c r="Q13881" t="s">
        <v>80</v>
      </c>
      <c r="R13881" s="8">
        <v>46267</v>
      </c>
      <c r="S13881" s="2">
        <v>1</v>
      </c>
      <c r="T13881" s="2" t="s">
        <v>81</v>
      </c>
    </row>
    <row r="13882" spans="1:20" x14ac:dyDescent="0.25">
      <c r="A13882">
        <v>1120240860</v>
      </c>
      <c r="B13882">
        <v>119724373</v>
      </c>
      <c r="C13882" t="s">
        <v>74</v>
      </c>
      <c r="D13882" t="s">
        <v>75</v>
      </c>
      <c r="E13882" t="s">
        <v>76</v>
      </c>
      <c r="F13882" s="7">
        <v>44082</v>
      </c>
      <c r="G13882" s="7">
        <v>45908</v>
      </c>
      <c r="H13882" t="s">
        <v>77</v>
      </c>
      <c r="I13882" t="s">
        <v>78</v>
      </c>
      <c r="J13882" s="7">
        <v>45755</v>
      </c>
      <c r="K13882" s="7">
        <v>44140</v>
      </c>
      <c r="L13882" s="7">
        <v>45908</v>
      </c>
      <c r="M13882" t="s">
        <v>77</v>
      </c>
      <c r="N13882" t="s">
        <v>79</v>
      </c>
      <c r="O13882">
        <v>2026</v>
      </c>
      <c r="P13882" s="2">
        <v>2</v>
      </c>
      <c r="Q13882" t="s">
        <v>80</v>
      </c>
      <c r="R13882" s="8">
        <v>46267</v>
      </c>
      <c r="S13882" s="2">
        <v>1</v>
      </c>
      <c r="T13882" s="2" t="s">
        <v>81</v>
      </c>
    </row>
    <row r="13883" spans="1:20" x14ac:dyDescent="0.25">
      <c r="A13883">
        <v>1120241018</v>
      </c>
      <c r="B13883">
        <v>119815494</v>
      </c>
      <c r="C13883" t="s">
        <v>74</v>
      </c>
      <c r="D13883" t="s">
        <v>75</v>
      </c>
      <c r="E13883" t="s">
        <v>76</v>
      </c>
      <c r="F13883" s="7">
        <v>44099</v>
      </c>
      <c r="G13883" s="7">
        <v>44464</v>
      </c>
      <c r="H13883" t="s">
        <v>86</v>
      </c>
      <c r="I13883" t="s">
        <v>87</v>
      </c>
      <c r="J13883" s="7">
        <v>45784</v>
      </c>
      <c r="K13883" s="7">
        <v>44168</v>
      </c>
      <c r="L13883" s="7">
        <v>44464</v>
      </c>
      <c r="M13883" t="s">
        <v>86</v>
      </c>
      <c r="N13883" t="s">
        <v>79</v>
      </c>
      <c r="O13883">
        <v>2026</v>
      </c>
      <c r="P13883" s="2">
        <v>2</v>
      </c>
      <c r="Q13883" t="s">
        <v>80</v>
      </c>
      <c r="R13883" s="8">
        <v>46267</v>
      </c>
      <c r="S13883" s="2">
        <v>1</v>
      </c>
      <c r="T13883" s="2" t="s">
        <v>81</v>
      </c>
    </row>
    <row r="13884" spans="1:20" x14ac:dyDescent="0.25">
      <c r="A13884">
        <v>1120241031</v>
      </c>
      <c r="B13884">
        <v>119820802</v>
      </c>
      <c r="C13884" t="s">
        <v>85</v>
      </c>
      <c r="D13884" t="s">
        <v>75</v>
      </c>
      <c r="E13884" t="s">
        <v>76</v>
      </c>
      <c r="F13884" s="7">
        <v>44100</v>
      </c>
      <c r="G13884" s="7">
        <v>44465</v>
      </c>
      <c r="H13884" t="s">
        <v>86</v>
      </c>
      <c r="I13884" t="s">
        <v>87</v>
      </c>
      <c r="J13884" s="7">
        <v>45789</v>
      </c>
      <c r="K13884" s="7">
        <v>46108</v>
      </c>
      <c r="L13884" s="7">
        <v>44465</v>
      </c>
      <c r="M13884" t="s">
        <v>86</v>
      </c>
      <c r="N13884" t="s">
        <v>79</v>
      </c>
      <c r="O13884">
        <v>2026</v>
      </c>
      <c r="P13884" s="2">
        <v>2</v>
      </c>
      <c r="Q13884" t="s">
        <v>80</v>
      </c>
      <c r="R13884" s="8">
        <v>46267</v>
      </c>
      <c r="S13884" s="2">
        <v>1</v>
      </c>
      <c r="T13884" s="2" t="s">
        <v>81</v>
      </c>
    </row>
    <row r="13885" spans="1:20" x14ac:dyDescent="0.25">
      <c r="A13885">
        <v>1120241277</v>
      </c>
      <c r="B13885">
        <v>119980010</v>
      </c>
      <c r="C13885" t="s">
        <v>74</v>
      </c>
      <c r="D13885" t="s">
        <v>75</v>
      </c>
      <c r="E13885" t="s">
        <v>76</v>
      </c>
      <c r="F13885" s="7">
        <v>44139</v>
      </c>
      <c r="G13885" s="7">
        <v>44504</v>
      </c>
      <c r="H13885" t="s">
        <v>86</v>
      </c>
      <c r="I13885" t="s">
        <v>87</v>
      </c>
      <c r="J13885" s="7">
        <v>45691</v>
      </c>
      <c r="K13885" s="7">
        <v>44167</v>
      </c>
      <c r="L13885" s="7">
        <v>44504</v>
      </c>
      <c r="M13885" t="s">
        <v>86</v>
      </c>
      <c r="N13885" t="s">
        <v>79</v>
      </c>
      <c r="O13885">
        <v>2026</v>
      </c>
      <c r="P13885" s="2">
        <v>2</v>
      </c>
      <c r="Q13885" t="s">
        <v>80</v>
      </c>
      <c r="R13885" s="8">
        <v>46267</v>
      </c>
      <c r="S13885" s="2">
        <v>1</v>
      </c>
      <c r="T13885" s="2" t="s">
        <v>81</v>
      </c>
    </row>
    <row r="13886" spans="1:20" x14ac:dyDescent="0.25">
      <c r="A13886">
        <v>1120241977</v>
      </c>
      <c r="B13886">
        <v>121448599</v>
      </c>
      <c r="C13886" t="s">
        <v>82</v>
      </c>
      <c r="D13886" t="s">
        <v>88</v>
      </c>
      <c r="E13886" t="s">
        <v>76</v>
      </c>
      <c r="F13886" s="7">
        <v>44349</v>
      </c>
      <c r="G13886" s="7">
        <v>44714</v>
      </c>
      <c r="H13886" t="s">
        <v>77</v>
      </c>
      <c r="I13886" t="s">
        <v>78</v>
      </c>
      <c r="J13886" s="7">
        <v>45809</v>
      </c>
      <c r="K13886" s="7">
        <v>45813</v>
      </c>
      <c r="L13886" s="7">
        <v>44714</v>
      </c>
      <c r="M13886" t="s">
        <v>77</v>
      </c>
      <c r="N13886" t="s">
        <v>79</v>
      </c>
      <c r="O13886">
        <v>2026</v>
      </c>
      <c r="P13886" s="2">
        <v>2</v>
      </c>
      <c r="Q13886" t="s">
        <v>80</v>
      </c>
      <c r="R13886" s="8">
        <v>46267</v>
      </c>
      <c r="S13886" s="2">
        <v>1</v>
      </c>
      <c r="T13886" s="2" t="s">
        <v>81</v>
      </c>
    </row>
    <row r="13887" spans="1:20" x14ac:dyDescent="0.25">
      <c r="A13887">
        <v>1120242061</v>
      </c>
      <c r="B13887">
        <v>121541501</v>
      </c>
      <c r="C13887" t="s">
        <v>82</v>
      </c>
      <c r="D13887" t="s">
        <v>88</v>
      </c>
      <c r="E13887" t="s">
        <v>76</v>
      </c>
      <c r="F13887" s="7">
        <v>44362</v>
      </c>
      <c r="G13887" s="7">
        <v>46188</v>
      </c>
      <c r="H13887" t="s">
        <v>77</v>
      </c>
      <c r="I13887" t="s">
        <v>84</v>
      </c>
      <c r="J13887" s="7">
        <v>45437</v>
      </c>
      <c r="K13887" s="7">
        <v>46063</v>
      </c>
      <c r="L13887" s="7">
        <v>46188</v>
      </c>
      <c r="M13887" t="s">
        <v>77</v>
      </c>
      <c r="N13887" t="s">
        <v>79</v>
      </c>
      <c r="O13887">
        <v>2026</v>
      </c>
      <c r="P13887" s="2">
        <v>2</v>
      </c>
      <c r="Q13887" t="s">
        <v>80</v>
      </c>
      <c r="R13887" s="8">
        <v>46267</v>
      </c>
      <c r="S13887" s="2">
        <v>1</v>
      </c>
      <c r="T13887" s="2" t="s">
        <v>81</v>
      </c>
    </row>
    <row r="13888" spans="1:20" x14ac:dyDescent="0.25">
      <c r="A13888">
        <v>1120242065</v>
      </c>
      <c r="B13888">
        <v>121544591</v>
      </c>
      <c r="C13888" t="s">
        <v>74</v>
      </c>
      <c r="D13888" t="s">
        <v>88</v>
      </c>
      <c r="E13888" t="s">
        <v>76</v>
      </c>
      <c r="F13888" s="7">
        <v>44362</v>
      </c>
      <c r="G13888" s="7">
        <v>44469</v>
      </c>
      <c r="H13888" t="s">
        <v>77</v>
      </c>
      <c r="I13888" t="s">
        <v>84</v>
      </c>
      <c r="J13888" s="7">
        <v>45068</v>
      </c>
      <c r="K13888" s="7">
        <v>44363</v>
      </c>
      <c r="L13888" s="7">
        <v>44469</v>
      </c>
      <c r="M13888" t="s">
        <v>77</v>
      </c>
      <c r="N13888" t="s">
        <v>92</v>
      </c>
      <c r="O13888">
        <v>2026</v>
      </c>
      <c r="P13888" s="2">
        <v>2</v>
      </c>
      <c r="Q13888" t="s">
        <v>80</v>
      </c>
      <c r="R13888" s="8">
        <v>46267</v>
      </c>
      <c r="S13888" s="2">
        <v>1</v>
      </c>
      <c r="T13888" s="2" t="s">
        <v>81</v>
      </c>
    </row>
    <row r="13889" spans="1:20" x14ac:dyDescent="0.25">
      <c r="A13889">
        <v>1120242149</v>
      </c>
      <c r="B13889">
        <v>121633851</v>
      </c>
      <c r="C13889" t="s">
        <v>74</v>
      </c>
      <c r="D13889" t="s">
        <v>88</v>
      </c>
      <c r="E13889" t="s">
        <v>76</v>
      </c>
      <c r="F13889" s="7">
        <v>44375</v>
      </c>
      <c r="G13889" s="7">
        <v>44740</v>
      </c>
      <c r="H13889" t="s">
        <v>77</v>
      </c>
      <c r="I13889" t="s">
        <v>78</v>
      </c>
      <c r="J13889" s="7">
        <v>44802</v>
      </c>
      <c r="K13889" s="7">
        <v>44378</v>
      </c>
      <c r="L13889" s="7">
        <v>44740</v>
      </c>
      <c r="M13889" t="s">
        <v>77</v>
      </c>
      <c r="N13889" t="s">
        <v>92</v>
      </c>
      <c r="O13889">
        <v>2026</v>
      </c>
      <c r="P13889" s="2">
        <v>2</v>
      </c>
      <c r="Q13889" t="s">
        <v>80</v>
      </c>
      <c r="R13889" s="8">
        <v>46267</v>
      </c>
      <c r="S13889" s="2">
        <v>1</v>
      </c>
      <c r="T13889" s="2" t="s">
        <v>81</v>
      </c>
    </row>
    <row r="13890" spans="1:20" x14ac:dyDescent="0.25">
      <c r="A13890">
        <v>1120242150</v>
      </c>
      <c r="B13890">
        <v>121633851</v>
      </c>
      <c r="C13890" t="s">
        <v>74</v>
      </c>
      <c r="D13890" t="s">
        <v>88</v>
      </c>
      <c r="E13890" t="s">
        <v>76</v>
      </c>
      <c r="F13890" s="7">
        <v>44375</v>
      </c>
      <c r="G13890" s="7">
        <v>44740</v>
      </c>
      <c r="H13890" t="s">
        <v>77</v>
      </c>
      <c r="I13890" t="s">
        <v>78</v>
      </c>
      <c r="J13890" s="7">
        <v>44802</v>
      </c>
      <c r="K13890" s="7">
        <v>45057</v>
      </c>
      <c r="L13890" s="7">
        <v>44740</v>
      </c>
      <c r="M13890" t="s">
        <v>77</v>
      </c>
      <c r="N13890" t="s">
        <v>92</v>
      </c>
      <c r="O13890">
        <v>2026</v>
      </c>
      <c r="P13890" s="2">
        <v>2</v>
      </c>
      <c r="Q13890" t="s">
        <v>80</v>
      </c>
      <c r="R13890" s="8">
        <v>46267</v>
      </c>
      <c r="S13890" s="2">
        <v>1</v>
      </c>
      <c r="T13890" s="2" t="s">
        <v>81</v>
      </c>
    </row>
    <row r="13891" spans="1:20" x14ac:dyDescent="0.25">
      <c r="A13891">
        <v>1120242270</v>
      </c>
      <c r="B13891">
        <v>121729965</v>
      </c>
      <c r="C13891" t="s">
        <v>85</v>
      </c>
      <c r="D13891" t="s">
        <v>88</v>
      </c>
      <c r="E13891" t="s">
        <v>76</v>
      </c>
      <c r="F13891" s="7">
        <v>44391</v>
      </c>
      <c r="G13891" s="7">
        <v>46217</v>
      </c>
      <c r="H13891" t="s">
        <v>77</v>
      </c>
      <c r="I13891" t="s">
        <v>78</v>
      </c>
      <c r="J13891" s="7">
        <v>46192</v>
      </c>
      <c r="K13891" s="7">
        <v>44392</v>
      </c>
      <c r="L13891" s="7">
        <v>46217</v>
      </c>
      <c r="M13891" t="s">
        <v>77</v>
      </c>
      <c r="N13891" t="s">
        <v>79</v>
      </c>
      <c r="O13891">
        <v>2026</v>
      </c>
      <c r="P13891" s="2">
        <v>2</v>
      </c>
      <c r="Q13891" t="s">
        <v>80</v>
      </c>
      <c r="R13891" s="8">
        <v>46267</v>
      </c>
      <c r="S13891" s="2">
        <v>1</v>
      </c>
      <c r="T13891" s="2" t="s">
        <v>81</v>
      </c>
    </row>
    <row r="13892" spans="1:20" x14ac:dyDescent="0.25">
      <c r="A13892">
        <v>1120242441</v>
      </c>
      <c r="B13892">
        <v>121830785</v>
      </c>
      <c r="C13892" t="s">
        <v>74</v>
      </c>
      <c r="D13892" t="s">
        <v>75</v>
      </c>
      <c r="E13892" t="s">
        <v>76</v>
      </c>
      <c r="F13892" s="7">
        <v>44410</v>
      </c>
      <c r="G13892" s="7">
        <v>44775</v>
      </c>
      <c r="H13892" t="s">
        <v>86</v>
      </c>
      <c r="I13892" t="s">
        <v>87</v>
      </c>
      <c r="J13892" s="7">
        <v>46056</v>
      </c>
      <c r="K13892" s="7">
        <v>46092</v>
      </c>
      <c r="L13892" s="7">
        <v>44775</v>
      </c>
      <c r="M13892" t="s">
        <v>86</v>
      </c>
      <c r="N13892" t="s">
        <v>79</v>
      </c>
      <c r="O13892">
        <v>2026</v>
      </c>
      <c r="P13892" s="2">
        <v>2</v>
      </c>
      <c r="Q13892" t="s">
        <v>80</v>
      </c>
      <c r="R13892" s="8">
        <v>46267</v>
      </c>
      <c r="S13892" s="2">
        <v>1</v>
      </c>
      <c r="T13892" s="2" t="s">
        <v>81</v>
      </c>
    </row>
    <row r="13893" spans="1:20" x14ac:dyDescent="0.25">
      <c r="A13893">
        <v>1120244192</v>
      </c>
      <c r="B13893">
        <v>123257436</v>
      </c>
      <c r="C13893" t="s">
        <v>74</v>
      </c>
      <c r="D13893" t="s">
        <v>75</v>
      </c>
      <c r="E13893" t="s">
        <v>76</v>
      </c>
      <c r="F13893" s="7">
        <v>44657</v>
      </c>
      <c r="G13893" s="7">
        <v>45022</v>
      </c>
      <c r="H13893" t="s">
        <v>86</v>
      </c>
      <c r="I13893" t="s">
        <v>87</v>
      </c>
      <c r="J13893" s="7"/>
      <c r="K13893" s="7">
        <v>44669</v>
      </c>
      <c r="L13893" s="7">
        <v>45022</v>
      </c>
      <c r="M13893" t="s">
        <v>86</v>
      </c>
      <c r="N13893"/>
      <c r="O13893">
        <v>2026</v>
      </c>
      <c r="P13893" s="2">
        <v>2</v>
      </c>
      <c r="Q13893" t="s">
        <v>80</v>
      </c>
      <c r="R13893" s="8">
        <v>46267</v>
      </c>
      <c r="S13893" s="2">
        <v>1</v>
      </c>
      <c r="T13893" s="2" t="s">
        <v>81</v>
      </c>
    </row>
    <row r="13894" spans="1:20" x14ac:dyDescent="0.25">
      <c r="A13894">
        <v>1120244390</v>
      </c>
      <c r="B13894">
        <v>123378378</v>
      </c>
      <c r="C13894" t="s">
        <v>74</v>
      </c>
      <c r="D13894" t="s">
        <v>75</v>
      </c>
      <c r="E13894" t="s">
        <v>76</v>
      </c>
      <c r="F13894" s="7">
        <v>44671</v>
      </c>
      <c r="G13894" s="7">
        <v>45036</v>
      </c>
      <c r="H13894" t="s">
        <v>77</v>
      </c>
      <c r="I13894" t="s">
        <v>78</v>
      </c>
      <c r="J13894" s="7"/>
      <c r="K13894" s="7">
        <v>44673</v>
      </c>
      <c r="L13894" s="7">
        <v>45036</v>
      </c>
      <c r="M13894" t="s">
        <v>77</v>
      </c>
      <c r="N13894"/>
      <c r="O13894">
        <v>2026</v>
      </c>
      <c r="P13894" s="2">
        <v>2</v>
      </c>
      <c r="Q13894" t="s">
        <v>80</v>
      </c>
      <c r="R13894" s="8">
        <v>46267</v>
      </c>
      <c r="S13894" s="2">
        <v>1</v>
      </c>
      <c r="T13894" s="2" t="s">
        <v>81</v>
      </c>
    </row>
    <row r="13895" spans="1:20" x14ac:dyDescent="0.25">
      <c r="A13895">
        <v>1120244864</v>
      </c>
      <c r="B13895">
        <v>123668390</v>
      </c>
      <c r="C13895" t="s">
        <v>85</v>
      </c>
      <c r="D13895" t="s">
        <v>75</v>
      </c>
      <c r="E13895" t="s">
        <v>76</v>
      </c>
      <c r="F13895" s="7">
        <v>44704</v>
      </c>
      <c r="G13895" s="7">
        <v>45069</v>
      </c>
      <c r="H13895" t="s">
        <v>77</v>
      </c>
      <c r="I13895" t="s">
        <v>78</v>
      </c>
      <c r="J13895" s="7"/>
      <c r="K13895" s="7">
        <v>44727</v>
      </c>
      <c r="L13895" s="7">
        <v>45069</v>
      </c>
      <c r="M13895" t="s">
        <v>77</v>
      </c>
      <c r="N13895"/>
      <c r="O13895">
        <v>2026</v>
      </c>
      <c r="P13895" s="2">
        <v>2</v>
      </c>
      <c r="Q13895" t="s">
        <v>80</v>
      </c>
      <c r="R13895" s="8">
        <v>46267</v>
      </c>
      <c r="S13895" s="2">
        <v>1</v>
      </c>
      <c r="T13895" s="2" t="s">
        <v>81</v>
      </c>
    </row>
    <row r="13896" spans="1:20" x14ac:dyDescent="0.25">
      <c r="A13896">
        <v>1120246291</v>
      </c>
      <c r="B13896">
        <v>124310054</v>
      </c>
      <c r="C13896" t="s">
        <v>82</v>
      </c>
      <c r="D13896" t="s">
        <v>75</v>
      </c>
      <c r="E13896" t="s">
        <v>76</v>
      </c>
      <c r="F13896" s="7">
        <v>44790</v>
      </c>
      <c r="G13896" s="7">
        <v>45155</v>
      </c>
      <c r="H13896" t="s">
        <v>77</v>
      </c>
      <c r="I13896" t="s">
        <v>78</v>
      </c>
      <c r="J13896" s="7"/>
      <c r="K13896" s="7">
        <v>45446</v>
      </c>
      <c r="L13896" s="7">
        <v>45155</v>
      </c>
      <c r="M13896" t="s">
        <v>77</v>
      </c>
      <c r="N13896"/>
      <c r="O13896">
        <v>2026</v>
      </c>
      <c r="P13896" s="2">
        <v>2</v>
      </c>
      <c r="Q13896" t="s">
        <v>80</v>
      </c>
      <c r="R13896" s="8">
        <v>46267</v>
      </c>
      <c r="S13896" s="2">
        <v>1</v>
      </c>
      <c r="T13896" s="2" t="s">
        <v>81</v>
      </c>
    </row>
    <row r="13897" spans="1:20" x14ac:dyDescent="0.25">
      <c r="A13897">
        <v>1120246745</v>
      </c>
      <c r="B13897">
        <v>124500037</v>
      </c>
      <c r="C13897" t="s">
        <v>82</v>
      </c>
      <c r="D13897" t="s">
        <v>83</v>
      </c>
      <c r="E13897" t="s">
        <v>76</v>
      </c>
      <c r="F13897" s="7">
        <v>44817</v>
      </c>
      <c r="G13897" s="7">
        <v>44998</v>
      </c>
      <c r="H13897" t="s">
        <v>77</v>
      </c>
      <c r="I13897" t="s">
        <v>84</v>
      </c>
      <c r="J13897" s="7"/>
      <c r="K13897" s="7">
        <v>45457</v>
      </c>
      <c r="L13897" s="7">
        <v>44998</v>
      </c>
      <c r="M13897" t="s">
        <v>77</v>
      </c>
      <c r="N13897"/>
      <c r="O13897">
        <v>2026</v>
      </c>
      <c r="P13897" s="2">
        <v>2</v>
      </c>
      <c r="Q13897" t="s">
        <v>80</v>
      </c>
      <c r="R13897" s="8">
        <v>46267</v>
      </c>
      <c r="S13897" s="2">
        <v>1</v>
      </c>
      <c r="T13897" s="2" t="s">
        <v>81</v>
      </c>
    </row>
    <row r="13898" spans="1:20" x14ac:dyDescent="0.25">
      <c r="A13898">
        <v>1120248582</v>
      </c>
      <c r="B13898">
        <v>126207836</v>
      </c>
      <c r="C13898" t="s">
        <v>82</v>
      </c>
      <c r="D13898" t="s">
        <v>88</v>
      </c>
      <c r="E13898" t="s">
        <v>76</v>
      </c>
      <c r="F13898" s="7">
        <v>45069</v>
      </c>
      <c r="G13898" s="7">
        <v>45435</v>
      </c>
      <c r="H13898" t="s">
        <v>77</v>
      </c>
      <c r="I13898" t="s">
        <v>84</v>
      </c>
      <c r="J13898" s="7">
        <v>45740</v>
      </c>
      <c r="K13898" s="7">
        <v>45748</v>
      </c>
      <c r="L13898" s="7">
        <v>45435</v>
      </c>
      <c r="M13898" t="s">
        <v>77</v>
      </c>
      <c r="N13898" t="s">
        <v>79</v>
      </c>
      <c r="O13898">
        <v>2026</v>
      </c>
      <c r="P13898" s="2">
        <v>2</v>
      </c>
      <c r="Q13898" t="s">
        <v>80</v>
      </c>
      <c r="R13898" s="8">
        <v>46267</v>
      </c>
      <c r="S13898" s="2">
        <v>1</v>
      </c>
      <c r="T13898" s="2" t="s">
        <v>81</v>
      </c>
    </row>
    <row r="13899" spans="1:20" x14ac:dyDescent="0.25">
      <c r="A13899">
        <v>1120248583</v>
      </c>
      <c r="B13899">
        <v>126207836</v>
      </c>
      <c r="C13899" t="s">
        <v>82</v>
      </c>
      <c r="D13899" t="s">
        <v>88</v>
      </c>
      <c r="E13899" t="s">
        <v>76</v>
      </c>
      <c r="F13899" s="7">
        <v>45069</v>
      </c>
      <c r="G13899" s="7">
        <v>45435</v>
      </c>
      <c r="H13899" t="s">
        <v>77</v>
      </c>
      <c r="I13899" t="s">
        <v>84</v>
      </c>
      <c r="J13899" s="7">
        <v>45740</v>
      </c>
      <c r="K13899" s="7">
        <v>45667</v>
      </c>
      <c r="L13899" s="7">
        <v>45435</v>
      </c>
      <c r="M13899" t="s">
        <v>77</v>
      </c>
      <c r="N13899" t="s">
        <v>79</v>
      </c>
      <c r="O13899">
        <v>2026</v>
      </c>
      <c r="P13899" s="2">
        <v>2</v>
      </c>
      <c r="Q13899" t="s">
        <v>80</v>
      </c>
      <c r="R13899" s="8">
        <v>46267</v>
      </c>
      <c r="S13899" s="2">
        <v>1</v>
      </c>
      <c r="T13899" s="2" t="s">
        <v>81</v>
      </c>
    </row>
    <row r="13900" spans="1:20" x14ac:dyDescent="0.25">
      <c r="A13900">
        <v>1120248587</v>
      </c>
      <c r="B13900">
        <v>126209121</v>
      </c>
      <c r="C13900" t="s">
        <v>74</v>
      </c>
      <c r="D13900" t="s">
        <v>88</v>
      </c>
      <c r="E13900" t="s">
        <v>76</v>
      </c>
      <c r="F13900" s="7">
        <v>45069</v>
      </c>
      <c r="G13900" s="7">
        <v>45435</v>
      </c>
      <c r="H13900" t="s">
        <v>77</v>
      </c>
      <c r="I13900" t="s">
        <v>84</v>
      </c>
      <c r="J13900" s="7">
        <v>45725</v>
      </c>
      <c r="K13900" s="7">
        <v>45747</v>
      </c>
      <c r="L13900" s="7">
        <v>45435</v>
      </c>
      <c r="M13900" t="s">
        <v>77</v>
      </c>
      <c r="N13900" t="s">
        <v>79</v>
      </c>
      <c r="O13900">
        <v>2026</v>
      </c>
      <c r="P13900" s="2">
        <v>2</v>
      </c>
      <c r="Q13900" t="s">
        <v>80</v>
      </c>
      <c r="R13900" s="8">
        <v>46267</v>
      </c>
      <c r="S13900" s="2">
        <v>1</v>
      </c>
      <c r="T13900" s="2" t="s">
        <v>81</v>
      </c>
    </row>
    <row r="13901" spans="1:20" x14ac:dyDescent="0.25">
      <c r="A13901">
        <v>1120248966</v>
      </c>
      <c r="B13901">
        <v>126406959</v>
      </c>
      <c r="C13901" t="s">
        <v>82</v>
      </c>
      <c r="D13901" t="s">
        <v>75</v>
      </c>
      <c r="E13901" t="s">
        <v>76</v>
      </c>
      <c r="F13901" s="7">
        <v>45097</v>
      </c>
      <c r="G13901" s="7">
        <v>45467</v>
      </c>
      <c r="H13901" t="s">
        <v>77</v>
      </c>
      <c r="I13901" t="s">
        <v>78</v>
      </c>
      <c r="J13901" s="7"/>
      <c r="K13901" s="7">
        <v>45250</v>
      </c>
      <c r="L13901" s="7">
        <v>45467</v>
      </c>
      <c r="M13901" t="s">
        <v>77</v>
      </c>
      <c r="N13901"/>
      <c r="O13901">
        <v>2026</v>
      </c>
      <c r="P13901" s="2">
        <v>2</v>
      </c>
      <c r="Q13901" t="s">
        <v>80</v>
      </c>
      <c r="R13901" s="8">
        <v>46267</v>
      </c>
      <c r="S13901" s="2">
        <v>1</v>
      </c>
      <c r="T13901" s="2" t="s">
        <v>81</v>
      </c>
    </row>
    <row r="13902" spans="1:20" x14ac:dyDescent="0.25">
      <c r="A13902">
        <v>1120248990</v>
      </c>
      <c r="B13902">
        <v>126418402</v>
      </c>
      <c r="C13902" t="s">
        <v>82</v>
      </c>
      <c r="D13902" t="s">
        <v>88</v>
      </c>
      <c r="E13902" t="s">
        <v>76</v>
      </c>
      <c r="F13902" s="7">
        <v>45098</v>
      </c>
      <c r="G13902" s="7">
        <v>45464</v>
      </c>
      <c r="H13902" t="s">
        <v>77</v>
      </c>
      <c r="I13902" t="s">
        <v>84</v>
      </c>
      <c r="J13902" s="7">
        <v>45633</v>
      </c>
      <c r="K13902" s="7">
        <v>45457</v>
      </c>
      <c r="L13902" s="7">
        <v>45464</v>
      </c>
      <c r="M13902" t="s">
        <v>77</v>
      </c>
      <c r="N13902" t="s">
        <v>79</v>
      </c>
      <c r="O13902">
        <v>2026</v>
      </c>
      <c r="P13902" s="2">
        <v>2</v>
      </c>
      <c r="Q13902" t="s">
        <v>80</v>
      </c>
      <c r="R13902" s="8">
        <v>46267</v>
      </c>
      <c r="S13902" s="2">
        <v>1</v>
      </c>
      <c r="T13902" s="2" t="s">
        <v>81</v>
      </c>
    </row>
    <row r="13903" spans="1:20" x14ac:dyDescent="0.25">
      <c r="A13903">
        <v>1120249403</v>
      </c>
      <c r="B13903">
        <v>126610095</v>
      </c>
      <c r="C13903" t="s">
        <v>82</v>
      </c>
      <c r="D13903" t="s">
        <v>88</v>
      </c>
      <c r="E13903" t="s">
        <v>76</v>
      </c>
      <c r="F13903" s="7">
        <v>45124</v>
      </c>
      <c r="G13903" s="7">
        <v>45490</v>
      </c>
      <c r="H13903" t="s">
        <v>77</v>
      </c>
      <c r="I13903" t="s">
        <v>78</v>
      </c>
      <c r="J13903" s="7">
        <v>45542</v>
      </c>
      <c r="K13903" s="7">
        <v>45138</v>
      </c>
      <c r="L13903" s="7">
        <v>45490</v>
      </c>
      <c r="M13903" t="s">
        <v>77</v>
      </c>
      <c r="N13903" t="s">
        <v>79</v>
      </c>
      <c r="O13903">
        <v>2026</v>
      </c>
      <c r="P13903" s="2">
        <v>2</v>
      </c>
      <c r="Q13903" t="s">
        <v>80</v>
      </c>
      <c r="R13903" s="8">
        <v>46267</v>
      </c>
      <c r="S13903" s="2">
        <v>1</v>
      </c>
      <c r="T13903" s="2" t="s">
        <v>81</v>
      </c>
    </row>
    <row r="13904" spans="1:20" x14ac:dyDescent="0.25">
      <c r="A13904">
        <v>1120249435</v>
      </c>
      <c r="B13904">
        <v>126622797</v>
      </c>
      <c r="C13904" t="s">
        <v>85</v>
      </c>
      <c r="D13904" t="s">
        <v>88</v>
      </c>
      <c r="E13904" t="s">
        <v>76</v>
      </c>
      <c r="F13904" s="7">
        <v>45126</v>
      </c>
      <c r="G13904" s="7">
        <v>45492</v>
      </c>
      <c r="H13904" t="s">
        <v>86</v>
      </c>
      <c r="I13904" t="s">
        <v>87</v>
      </c>
      <c r="J13904" s="7">
        <v>46178</v>
      </c>
      <c r="K13904" s="7">
        <v>45135</v>
      </c>
      <c r="L13904" s="7">
        <v>45492</v>
      </c>
      <c r="M13904" t="s">
        <v>86</v>
      </c>
      <c r="N13904" t="s">
        <v>79</v>
      </c>
      <c r="O13904">
        <v>2026</v>
      </c>
      <c r="P13904" s="2">
        <v>2</v>
      </c>
      <c r="Q13904" t="s">
        <v>80</v>
      </c>
      <c r="R13904" s="8">
        <v>46267</v>
      </c>
      <c r="S13904" s="2">
        <v>1</v>
      </c>
      <c r="T13904" s="2" t="s">
        <v>81</v>
      </c>
    </row>
    <row r="13905" spans="1:20" x14ac:dyDescent="0.25">
      <c r="A13905">
        <v>1120249945</v>
      </c>
      <c r="B13905">
        <v>126819894</v>
      </c>
      <c r="C13905" t="s">
        <v>90</v>
      </c>
      <c r="D13905" t="s">
        <v>88</v>
      </c>
      <c r="E13905" t="s">
        <v>76</v>
      </c>
      <c r="F13905" s="7">
        <v>45152</v>
      </c>
      <c r="G13905" s="7">
        <v>45518</v>
      </c>
      <c r="H13905" t="s">
        <v>77</v>
      </c>
      <c r="I13905" t="s">
        <v>78</v>
      </c>
      <c r="J13905" s="7">
        <v>45509</v>
      </c>
      <c r="K13905" s="7">
        <v>45544</v>
      </c>
      <c r="L13905" s="7">
        <v>45518</v>
      </c>
      <c r="M13905" t="s">
        <v>77</v>
      </c>
      <c r="N13905" t="s">
        <v>79</v>
      </c>
      <c r="O13905">
        <v>2026</v>
      </c>
      <c r="P13905" s="2">
        <v>2</v>
      </c>
      <c r="Q13905" t="s">
        <v>80</v>
      </c>
      <c r="R13905" s="8">
        <v>46267</v>
      </c>
      <c r="S13905" s="2">
        <v>1</v>
      </c>
      <c r="T13905" s="2" t="s">
        <v>81</v>
      </c>
    </row>
    <row r="13906" spans="1:20" x14ac:dyDescent="0.25">
      <c r="A13906">
        <v>1120250307</v>
      </c>
      <c r="B13906">
        <v>126974229</v>
      </c>
      <c r="C13906" t="s">
        <v>74</v>
      </c>
      <c r="D13906" t="s">
        <v>75</v>
      </c>
      <c r="E13906" t="s">
        <v>76</v>
      </c>
      <c r="F13906" s="7">
        <v>45171</v>
      </c>
      <c r="G13906" s="7">
        <v>45537</v>
      </c>
      <c r="H13906" t="s">
        <v>86</v>
      </c>
      <c r="I13906" t="s">
        <v>87</v>
      </c>
      <c r="J13906" s="7"/>
      <c r="K13906" s="7">
        <v>46038</v>
      </c>
      <c r="L13906" s="7">
        <v>45537</v>
      </c>
      <c r="M13906" t="s">
        <v>86</v>
      </c>
      <c r="N13906"/>
      <c r="O13906">
        <v>2026</v>
      </c>
      <c r="P13906" s="2">
        <v>2</v>
      </c>
      <c r="Q13906" t="s">
        <v>80</v>
      </c>
      <c r="R13906" s="8">
        <v>46267</v>
      </c>
      <c r="S13906" s="2">
        <v>1</v>
      </c>
      <c r="T13906" s="2" t="s">
        <v>81</v>
      </c>
    </row>
    <row r="13907" spans="1:20" x14ac:dyDescent="0.25">
      <c r="A13907">
        <v>1120250606</v>
      </c>
      <c r="B13907">
        <v>127085692</v>
      </c>
      <c r="C13907" t="s">
        <v>98</v>
      </c>
      <c r="D13907" t="s">
        <v>88</v>
      </c>
      <c r="E13907" t="s">
        <v>76</v>
      </c>
      <c r="F13907" s="7">
        <v>45188</v>
      </c>
      <c r="G13907" s="7">
        <v>45554</v>
      </c>
      <c r="H13907" t="s">
        <v>86</v>
      </c>
      <c r="I13907" t="s">
        <v>87</v>
      </c>
      <c r="J13907" s="7"/>
      <c r="K13907" s="7">
        <v>46172</v>
      </c>
      <c r="L13907" s="7">
        <v>45554</v>
      </c>
      <c r="M13907" t="s">
        <v>86</v>
      </c>
      <c r="N13907"/>
      <c r="O13907">
        <v>2026</v>
      </c>
      <c r="P13907" s="2">
        <v>2</v>
      </c>
      <c r="Q13907" t="s">
        <v>80</v>
      </c>
      <c r="R13907" s="8">
        <v>46267</v>
      </c>
      <c r="S13907" s="2">
        <v>1</v>
      </c>
      <c r="T13907" s="2" t="s">
        <v>81</v>
      </c>
    </row>
    <row r="13908" spans="1:20" x14ac:dyDescent="0.25">
      <c r="A13908">
        <v>1120250663</v>
      </c>
      <c r="B13908">
        <v>127106704</v>
      </c>
      <c r="C13908" t="s">
        <v>74</v>
      </c>
      <c r="D13908" t="s">
        <v>88</v>
      </c>
      <c r="E13908" t="s">
        <v>76</v>
      </c>
      <c r="F13908" s="7">
        <v>45190</v>
      </c>
      <c r="G13908" s="7">
        <v>45556</v>
      </c>
      <c r="H13908" t="s">
        <v>86</v>
      </c>
      <c r="I13908" t="s">
        <v>87</v>
      </c>
      <c r="J13908" s="7"/>
      <c r="K13908" s="7">
        <v>46057</v>
      </c>
      <c r="L13908" s="7">
        <v>45556</v>
      </c>
      <c r="M13908" t="s">
        <v>86</v>
      </c>
      <c r="N13908"/>
      <c r="O13908">
        <v>2026</v>
      </c>
      <c r="P13908" s="2">
        <v>2</v>
      </c>
      <c r="Q13908" t="s">
        <v>80</v>
      </c>
      <c r="R13908" s="8">
        <v>46267</v>
      </c>
      <c r="S13908" s="2">
        <v>1</v>
      </c>
      <c r="T13908" s="2" t="s">
        <v>81</v>
      </c>
    </row>
    <row r="13909" spans="1:20" x14ac:dyDescent="0.25">
      <c r="A13909">
        <v>1120250762</v>
      </c>
      <c r="B13909">
        <v>127130941</v>
      </c>
      <c r="C13909" t="s">
        <v>96</v>
      </c>
      <c r="D13909" t="s">
        <v>88</v>
      </c>
      <c r="E13909" t="s">
        <v>76</v>
      </c>
      <c r="F13909" s="7">
        <v>45194</v>
      </c>
      <c r="G13909" s="7">
        <v>45560</v>
      </c>
      <c r="H13909" t="s">
        <v>86</v>
      </c>
      <c r="I13909" t="s">
        <v>87</v>
      </c>
      <c r="J13909" s="7"/>
      <c r="K13909" s="7">
        <v>45921</v>
      </c>
      <c r="L13909" s="7">
        <v>45560</v>
      </c>
      <c r="M13909" t="s">
        <v>86</v>
      </c>
      <c r="N13909"/>
      <c r="O13909">
        <v>2026</v>
      </c>
      <c r="P13909" s="2">
        <v>2</v>
      </c>
      <c r="Q13909" t="s">
        <v>80</v>
      </c>
      <c r="R13909" s="8">
        <v>46267</v>
      </c>
      <c r="S13909" s="2">
        <v>1</v>
      </c>
      <c r="T13909" s="2" t="s">
        <v>81</v>
      </c>
    </row>
    <row r="13910" spans="1:20" x14ac:dyDescent="0.25">
      <c r="A13910">
        <v>1120252025</v>
      </c>
      <c r="B13910">
        <v>128184800</v>
      </c>
      <c r="C13910" t="s">
        <v>74</v>
      </c>
      <c r="D13910" t="s">
        <v>88</v>
      </c>
      <c r="E13910" t="s">
        <v>76</v>
      </c>
      <c r="F13910" s="7">
        <v>45264</v>
      </c>
      <c r="G13910" s="7">
        <v>47091</v>
      </c>
      <c r="H13910" t="s">
        <v>86</v>
      </c>
      <c r="I13910" t="s">
        <v>87</v>
      </c>
      <c r="J13910" s="7">
        <v>46082</v>
      </c>
      <c r="K13910" s="7">
        <v>45747</v>
      </c>
      <c r="L13910" s="7">
        <v>47091</v>
      </c>
      <c r="M13910" t="s">
        <v>86</v>
      </c>
      <c r="N13910" t="s">
        <v>79</v>
      </c>
      <c r="O13910">
        <v>2026</v>
      </c>
      <c r="P13910" s="2">
        <v>2</v>
      </c>
      <c r="Q13910" t="s">
        <v>80</v>
      </c>
      <c r="R13910" s="8">
        <v>46267</v>
      </c>
      <c r="S13910" s="2">
        <v>1</v>
      </c>
      <c r="T13910" s="2" t="s">
        <v>81</v>
      </c>
    </row>
    <row r="13911" spans="1:20" x14ac:dyDescent="0.25">
      <c r="A13911">
        <v>1120252377</v>
      </c>
      <c r="B13911">
        <v>128570994</v>
      </c>
      <c r="C13911" t="s">
        <v>94</v>
      </c>
      <c r="D13911" t="s">
        <v>88</v>
      </c>
      <c r="E13911" t="s">
        <v>76</v>
      </c>
      <c r="F13911" s="7">
        <v>45399</v>
      </c>
      <c r="G13911" s="7">
        <v>45764</v>
      </c>
      <c r="H13911" t="s">
        <v>77</v>
      </c>
      <c r="I13911" t="s">
        <v>84</v>
      </c>
      <c r="J13911" s="7"/>
      <c r="K13911" s="7">
        <v>45623</v>
      </c>
      <c r="L13911" s="7">
        <v>45764</v>
      </c>
      <c r="M13911" t="s">
        <v>77</v>
      </c>
      <c r="N13911"/>
      <c r="O13911">
        <v>2026</v>
      </c>
      <c r="P13911" s="2">
        <v>2</v>
      </c>
      <c r="Q13911" t="s">
        <v>80</v>
      </c>
      <c r="R13911" s="8">
        <v>46267</v>
      </c>
      <c r="S13911" s="2">
        <v>1</v>
      </c>
      <c r="T13911" s="2" t="s">
        <v>81</v>
      </c>
    </row>
    <row r="13912" spans="1:20" x14ac:dyDescent="0.25">
      <c r="A13912">
        <v>1120252554</v>
      </c>
      <c r="B13912">
        <v>128751440</v>
      </c>
      <c r="C13912" t="s">
        <v>98</v>
      </c>
      <c r="D13912" t="s">
        <v>83</v>
      </c>
      <c r="E13912" t="s">
        <v>76</v>
      </c>
      <c r="F13912" s="7">
        <v>45423</v>
      </c>
      <c r="G13912" s="7">
        <v>45603</v>
      </c>
      <c r="H13912" t="s">
        <v>77</v>
      </c>
      <c r="I13912" t="s">
        <v>84</v>
      </c>
      <c r="J13912" s="7"/>
      <c r="K13912" s="7">
        <v>45539</v>
      </c>
      <c r="L13912" s="7">
        <v>45603</v>
      </c>
      <c r="M13912" t="s">
        <v>77</v>
      </c>
      <c r="N13912"/>
      <c r="O13912">
        <v>2026</v>
      </c>
      <c r="P13912" s="2">
        <v>2</v>
      </c>
      <c r="Q13912" t="s">
        <v>80</v>
      </c>
      <c r="R13912" s="8">
        <v>46267</v>
      </c>
      <c r="S13912" s="2">
        <v>1</v>
      </c>
      <c r="T13912" s="2" t="s">
        <v>81</v>
      </c>
    </row>
    <row r="13913" spans="1:20" x14ac:dyDescent="0.25">
      <c r="A13913">
        <v>1120252576</v>
      </c>
      <c r="B13913">
        <v>128776186</v>
      </c>
      <c r="C13913" t="s">
        <v>82</v>
      </c>
      <c r="D13913" t="s">
        <v>83</v>
      </c>
      <c r="E13913" t="s">
        <v>76</v>
      </c>
      <c r="F13913" s="7">
        <v>45426</v>
      </c>
      <c r="G13913" s="7">
        <v>45610</v>
      </c>
      <c r="H13913" t="s">
        <v>77</v>
      </c>
      <c r="I13913" t="s">
        <v>84</v>
      </c>
      <c r="J13913" s="7"/>
      <c r="K13913" s="7">
        <v>45686</v>
      </c>
      <c r="L13913" s="7">
        <v>45610</v>
      </c>
      <c r="M13913" t="s">
        <v>77</v>
      </c>
      <c r="N13913"/>
      <c r="O13913">
        <v>2026</v>
      </c>
      <c r="P13913" s="2">
        <v>2</v>
      </c>
      <c r="Q13913" t="s">
        <v>80</v>
      </c>
      <c r="R13913" s="8">
        <v>46267</v>
      </c>
      <c r="S13913" s="2">
        <v>1</v>
      </c>
      <c r="T13913" s="2" t="s">
        <v>81</v>
      </c>
    </row>
    <row r="13914" spans="1:20" x14ac:dyDescent="0.25">
      <c r="A13914">
        <v>1120252795</v>
      </c>
      <c r="B13914">
        <v>129068206</v>
      </c>
      <c r="C13914" t="s">
        <v>98</v>
      </c>
      <c r="D13914" t="s">
        <v>88</v>
      </c>
      <c r="E13914" t="s">
        <v>76</v>
      </c>
      <c r="F13914" s="7">
        <v>45454</v>
      </c>
      <c r="G13914" s="7">
        <v>45634</v>
      </c>
      <c r="H13914" t="s">
        <v>77</v>
      </c>
      <c r="I13914" t="s">
        <v>78</v>
      </c>
      <c r="J13914" s="7">
        <v>46202</v>
      </c>
      <c r="K13914" s="7">
        <v>45747</v>
      </c>
      <c r="L13914" s="7">
        <v>45634</v>
      </c>
      <c r="M13914" t="s">
        <v>77</v>
      </c>
      <c r="N13914" t="s">
        <v>79</v>
      </c>
      <c r="O13914">
        <v>2026</v>
      </c>
      <c r="P13914" s="2">
        <v>2</v>
      </c>
      <c r="Q13914" t="s">
        <v>80</v>
      </c>
      <c r="R13914" s="8">
        <v>46267</v>
      </c>
      <c r="S13914" s="2">
        <v>1</v>
      </c>
      <c r="T13914" s="2" t="s">
        <v>81</v>
      </c>
    </row>
    <row r="13915" spans="1:20" x14ac:dyDescent="0.25">
      <c r="A13915">
        <v>1120254114</v>
      </c>
      <c r="B13915">
        <v>129617606</v>
      </c>
      <c r="C13915" t="s">
        <v>74</v>
      </c>
      <c r="D13915" t="s">
        <v>75</v>
      </c>
      <c r="E13915" t="s">
        <v>76</v>
      </c>
      <c r="F13915" s="7">
        <v>45567</v>
      </c>
      <c r="G13915" s="7">
        <v>46662</v>
      </c>
      <c r="H13915" t="s">
        <v>77</v>
      </c>
      <c r="I13915" t="s">
        <v>78</v>
      </c>
      <c r="J13915" s="7"/>
      <c r="K13915" s="7">
        <v>45582</v>
      </c>
      <c r="L13915" s="7">
        <v>46662</v>
      </c>
      <c r="M13915" t="s">
        <v>77</v>
      </c>
      <c r="N13915"/>
      <c r="O13915">
        <v>2026</v>
      </c>
      <c r="P13915" s="2">
        <v>2</v>
      </c>
      <c r="Q13915" t="s">
        <v>80</v>
      </c>
      <c r="R13915" s="8">
        <v>46267</v>
      </c>
      <c r="S13915" s="2">
        <v>1</v>
      </c>
      <c r="T13915" s="2" t="s">
        <v>81</v>
      </c>
    </row>
    <row r="13916" spans="1:20" x14ac:dyDescent="0.25">
      <c r="A13916">
        <v>1120254301</v>
      </c>
      <c r="B13916">
        <v>129683021</v>
      </c>
      <c r="C13916" t="s">
        <v>96</v>
      </c>
      <c r="D13916" t="s">
        <v>83</v>
      </c>
      <c r="E13916" t="s">
        <v>76</v>
      </c>
      <c r="F13916" s="7">
        <v>45574</v>
      </c>
      <c r="G13916" s="7">
        <v>45756</v>
      </c>
      <c r="H13916" t="s">
        <v>77</v>
      </c>
      <c r="I13916" t="s">
        <v>78</v>
      </c>
      <c r="J13916" s="7"/>
      <c r="K13916" s="7">
        <v>46073</v>
      </c>
      <c r="L13916" s="7">
        <v>45756</v>
      </c>
      <c r="M13916" t="s">
        <v>77</v>
      </c>
      <c r="N13916"/>
      <c r="O13916">
        <v>2026</v>
      </c>
      <c r="P13916" s="2">
        <v>2</v>
      </c>
      <c r="Q13916" t="s">
        <v>80</v>
      </c>
      <c r="R13916" s="8">
        <v>46267</v>
      </c>
      <c r="S13916" s="2">
        <v>1</v>
      </c>
      <c r="T13916" s="2" t="s">
        <v>81</v>
      </c>
    </row>
    <row r="13917" spans="1:20" x14ac:dyDescent="0.25">
      <c r="A13917">
        <v>1120254938</v>
      </c>
      <c r="B13917">
        <v>130578876</v>
      </c>
      <c r="C13917" t="s">
        <v>74</v>
      </c>
      <c r="D13917" t="s">
        <v>83</v>
      </c>
      <c r="E13917" t="s">
        <v>76</v>
      </c>
      <c r="F13917" s="7">
        <v>45635</v>
      </c>
      <c r="G13917" s="7">
        <v>45817</v>
      </c>
      <c r="H13917" t="s">
        <v>77</v>
      </c>
      <c r="I13917" t="s">
        <v>84</v>
      </c>
      <c r="J13917" s="7">
        <v>45745</v>
      </c>
      <c r="K13917" s="7">
        <v>45971</v>
      </c>
      <c r="L13917" s="7">
        <v>45817</v>
      </c>
      <c r="M13917" t="s">
        <v>77</v>
      </c>
      <c r="N13917" t="s">
        <v>79</v>
      </c>
      <c r="O13917">
        <v>2026</v>
      </c>
      <c r="P13917" s="2">
        <v>2</v>
      </c>
      <c r="Q13917" t="s">
        <v>80</v>
      </c>
      <c r="R13917" s="8">
        <v>46267</v>
      </c>
      <c r="S13917" s="2">
        <v>1</v>
      </c>
      <c r="T13917" s="2" t="s">
        <v>81</v>
      </c>
    </row>
    <row r="13918" spans="1:20" x14ac:dyDescent="0.25">
      <c r="A13918">
        <v>1120257928</v>
      </c>
      <c r="B13918">
        <v>132957345</v>
      </c>
      <c r="C13918" t="s">
        <v>96</v>
      </c>
      <c r="D13918" t="s">
        <v>88</v>
      </c>
      <c r="E13918" t="s">
        <v>76</v>
      </c>
      <c r="F13918" s="7">
        <v>46059</v>
      </c>
      <c r="G13918" s="7">
        <v>46424</v>
      </c>
      <c r="H13918" t="s">
        <v>86</v>
      </c>
      <c r="I13918" t="s">
        <v>87</v>
      </c>
      <c r="J13918" s="7">
        <v>46155</v>
      </c>
      <c r="K13918" s="7">
        <v>46118</v>
      </c>
      <c r="L13918" s="7">
        <v>46424</v>
      </c>
      <c r="M13918" t="s">
        <v>86</v>
      </c>
      <c r="N13918" t="s">
        <v>79</v>
      </c>
      <c r="O13918">
        <v>2026</v>
      </c>
      <c r="P13918" s="2">
        <v>2</v>
      </c>
      <c r="Q13918" t="s">
        <v>80</v>
      </c>
      <c r="R13918" s="8">
        <v>46267</v>
      </c>
      <c r="S13918" s="2">
        <v>1</v>
      </c>
      <c r="T13918" s="2" t="s">
        <v>81</v>
      </c>
    </row>
    <row r="13919" spans="1:20" x14ac:dyDescent="0.25">
      <c r="A13919">
        <v>1120259231</v>
      </c>
      <c r="B13919">
        <v>112134059</v>
      </c>
      <c r="C13919" t="s">
        <v>90</v>
      </c>
      <c r="D13919" t="s">
        <v>88</v>
      </c>
      <c r="E13919" t="s">
        <v>76</v>
      </c>
      <c r="F13919" s="7">
        <v>42670</v>
      </c>
      <c r="G13919" s="7">
        <v>44436</v>
      </c>
      <c r="H13919" t="s">
        <v>77</v>
      </c>
      <c r="I13919" t="s">
        <v>78</v>
      </c>
      <c r="J13919" s="7">
        <v>45431</v>
      </c>
      <c r="K13919" s="7">
        <v>45433</v>
      </c>
      <c r="L13919" s="7">
        <v>44436</v>
      </c>
      <c r="M13919" t="s">
        <v>77</v>
      </c>
      <c r="N13919" t="s">
        <v>79</v>
      </c>
      <c r="O13919">
        <v>2026</v>
      </c>
      <c r="P13919" s="2">
        <v>2</v>
      </c>
      <c r="Q13919" t="s">
        <v>80</v>
      </c>
      <c r="R13919" s="8">
        <v>46267</v>
      </c>
      <c r="S13919" s="2">
        <v>1</v>
      </c>
      <c r="T13919" s="2" t="s">
        <v>81</v>
      </c>
    </row>
    <row r="13920" spans="1:20" x14ac:dyDescent="0.25">
      <c r="A13920">
        <v>1120259461</v>
      </c>
      <c r="B13920">
        <v>112994412</v>
      </c>
      <c r="C13920" t="s">
        <v>82</v>
      </c>
      <c r="D13920" t="s">
        <v>75</v>
      </c>
      <c r="E13920" t="s">
        <v>76</v>
      </c>
      <c r="F13920" s="7">
        <v>42912</v>
      </c>
      <c r="G13920" s="7">
        <v>44652</v>
      </c>
      <c r="H13920" t="s">
        <v>77</v>
      </c>
      <c r="I13920" t="s">
        <v>78</v>
      </c>
      <c r="J13920" s="7">
        <v>46039</v>
      </c>
      <c r="K13920" s="7">
        <v>42928</v>
      </c>
      <c r="L13920" s="7">
        <v>44652</v>
      </c>
      <c r="M13920" t="s">
        <v>77</v>
      </c>
      <c r="N13920" t="s">
        <v>79</v>
      </c>
      <c r="O13920">
        <v>2026</v>
      </c>
      <c r="P13920" s="2">
        <v>2</v>
      </c>
      <c r="Q13920" t="s">
        <v>80</v>
      </c>
      <c r="R13920" s="8">
        <v>46267</v>
      </c>
      <c r="S13920" s="2">
        <v>1</v>
      </c>
      <c r="T13920" s="2" t="s">
        <v>81</v>
      </c>
    </row>
    <row r="13921" spans="1:20" x14ac:dyDescent="0.25">
      <c r="A13921">
        <v>1120259758</v>
      </c>
      <c r="B13921">
        <v>114696146</v>
      </c>
      <c r="C13921" t="s">
        <v>74</v>
      </c>
      <c r="D13921" t="s">
        <v>83</v>
      </c>
      <c r="E13921" t="s">
        <v>76</v>
      </c>
      <c r="F13921" s="7">
        <v>43264</v>
      </c>
      <c r="G13921" s="7">
        <v>45090</v>
      </c>
      <c r="H13921" t="s">
        <v>77</v>
      </c>
      <c r="I13921" t="s">
        <v>78</v>
      </c>
      <c r="J13921" s="7">
        <v>45562</v>
      </c>
      <c r="K13921" s="7">
        <v>43264</v>
      </c>
      <c r="L13921" s="7">
        <v>45090</v>
      </c>
      <c r="M13921" t="s">
        <v>77</v>
      </c>
      <c r="N13921" t="s">
        <v>79</v>
      </c>
      <c r="O13921">
        <v>2026</v>
      </c>
      <c r="P13921" s="2">
        <v>2</v>
      </c>
      <c r="Q13921" t="s">
        <v>80</v>
      </c>
      <c r="R13921" s="8">
        <v>46267</v>
      </c>
      <c r="S13921" s="2">
        <v>1</v>
      </c>
      <c r="T13921" s="2" t="s">
        <v>81</v>
      </c>
    </row>
    <row r="13922" spans="1:20" x14ac:dyDescent="0.25">
      <c r="A13922">
        <v>1120259926</v>
      </c>
      <c r="B13922">
        <v>116720666</v>
      </c>
      <c r="C13922" t="s">
        <v>82</v>
      </c>
      <c r="D13922" t="s">
        <v>88</v>
      </c>
      <c r="E13922" t="s">
        <v>76</v>
      </c>
      <c r="F13922" s="7">
        <v>43537</v>
      </c>
      <c r="G13922" s="7">
        <v>43903</v>
      </c>
      <c r="H13922" t="s">
        <v>77</v>
      </c>
      <c r="I13922" t="s">
        <v>78</v>
      </c>
      <c r="J13922" s="7">
        <v>45855</v>
      </c>
      <c r="K13922" s="7">
        <v>44054</v>
      </c>
      <c r="L13922" s="7">
        <v>43903</v>
      </c>
      <c r="M13922" t="s">
        <v>77</v>
      </c>
      <c r="N13922" t="s">
        <v>79</v>
      </c>
      <c r="O13922">
        <v>2026</v>
      </c>
      <c r="P13922" s="2">
        <v>2</v>
      </c>
      <c r="Q13922" t="s">
        <v>80</v>
      </c>
      <c r="R13922" s="8">
        <v>46267</v>
      </c>
      <c r="S13922" s="2">
        <v>1</v>
      </c>
      <c r="T13922" s="2" t="s">
        <v>81</v>
      </c>
    </row>
    <row r="13923" spans="1:20" x14ac:dyDescent="0.25">
      <c r="A13923">
        <v>1120259930</v>
      </c>
      <c r="B13923">
        <v>116724377</v>
      </c>
      <c r="C13923" t="s">
        <v>82</v>
      </c>
      <c r="D13923" t="s">
        <v>88</v>
      </c>
      <c r="E13923" t="s">
        <v>76</v>
      </c>
      <c r="F13923" s="7">
        <v>43537</v>
      </c>
      <c r="G13923" s="7">
        <v>43903</v>
      </c>
      <c r="H13923" t="s">
        <v>77</v>
      </c>
      <c r="I13923" t="s">
        <v>78</v>
      </c>
      <c r="J13923" s="7">
        <v>45869</v>
      </c>
      <c r="K13923" s="7">
        <v>45057</v>
      </c>
      <c r="L13923" s="7">
        <v>43903</v>
      </c>
      <c r="M13923" t="s">
        <v>77</v>
      </c>
      <c r="N13923" t="s">
        <v>79</v>
      </c>
      <c r="O13923">
        <v>2026</v>
      </c>
      <c r="P13923" s="2">
        <v>2</v>
      </c>
      <c r="Q13923" t="s">
        <v>80</v>
      </c>
      <c r="R13923" s="8">
        <v>46267</v>
      </c>
      <c r="S13923" s="2">
        <v>1</v>
      </c>
      <c r="T13923" s="2" t="s">
        <v>81</v>
      </c>
    </row>
    <row r="13924" spans="1:20" x14ac:dyDescent="0.25">
      <c r="A13924">
        <v>1120259974</v>
      </c>
      <c r="B13924">
        <v>116792055</v>
      </c>
      <c r="C13924" t="s">
        <v>91</v>
      </c>
      <c r="D13924" t="s">
        <v>88</v>
      </c>
      <c r="E13924" t="s">
        <v>76</v>
      </c>
      <c r="F13924" s="7">
        <v>43544</v>
      </c>
      <c r="G13924" s="7">
        <v>43910</v>
      </c>
      <c r="H13924" t="s">
        <v>77</v>
      </c>
      <c r="I13924" t="s">
        <v>78</v>
      </c>
      <c r="J13924" s="7">
        <v>46211</v>
      </c>
      <c r="K13924" s="7">
        <v>45057</v>
      </c>
      <c r="L13924" s="7">
        <v>43910</v>
      </c>
      <c r="M13924" t="s">
        <v>77</v>
      </c>
      <c r="N13924" t="s">
        <v>79</v>
      </c>
      <c r="O13924">
        <v>2026</v>
      </c>
      <c r="P13924" s="2">
        <v>2</v>
      </c>
      <c r="Q13924" t="s">
        <v>80</v>
      </c>
      <c r="R13924" s="8">
        <v>46267</v>
      </c>
      <c r="S13924" s="2">
        <v>1</v>
      </c>
      <c r="T13924" s="2" t="s">
        <v>81</v>
      </c>
    </row>
    <row r="13925" spans="1:20" x14ac:dyDescent="0.25">
      <c r="A13925">
        <v>1120260015</v>
      </c>
      <c r="B13925">
        <v>116824803</v>
      </c>
      <c r="C13925" t="s">
        <v>82</v>
      </c>
      <c r="D13925" t="s">
        <v>88</v>
      </c>
      <c r="E13925" t="s">
        <v>76</v>
      </c>
      <c r="F13925" s="7">
        <v>43549</v>
      </c>
      <c r="G13925" s="7">
        <v>43915</v>
      </c>
      <c r="H13925" t="s">
        <v>77</v>
      </c>
      <c r="I13925" t="s">
        <v>78</v>
      </c>
      <c r="J13925" s="7">
        <v>45719</v>
      </c>
      <c r="K13925" s="7">
        <v>45748</v>
      </c>
      <c r="L13925" s="7">
        <v>43915</v>
      </c>
      <c r="M13925" t="s">
        <v>77</v>
      </c>
      <c r="N13925" t="s">
        <v>79</v>
      </c>
      <c r="O13925">
        <v>2026</v>
      </c>
      <c r="P13925" s="2">
        <v>2</v>
      </c>
      <c r="Q13925" t="s">
        <v>80</v>
      </c>
      <c r="R13925" s="8">
        <v>46267</v>
      </c>
      <c r="S13925" s="2">
        <v>1</v>
      </c>
      <c r="T13925" s="2" t="s">
        <v>81</v>
      </c>
    </row>
    <row r="13926" spans="1:20" x14ac:dyDescent="0.25">
      <c r="A13926">
        <v>1120260067</v>
      </c>
      <c r="B13926">
        <v>116953124</v>
      </c>
      <c r="C13926" t="s">
        <v>82</v>
      </c>
      <c r="D13926" t="s">
        <v>83</v>
      </c>
      <c r="E13926" t="s">
        <v>76</v>
      </c>
      <c r="F13926" s="7">
        <v>43558</v>
      </c>
      <c r="G13926" s="7">
        <v>43738</v>
      </c>
      <c r="H13926" t="s">
        <v>77</v>
      </c>
      <c r="I13926" t="s">
        <v>78</v>
      </c>
      <c r="J13926" s="7">
        <v>45929</v>
      </c>
      <c r="K13926" s="7">
        <v>43667</v>
      </c>
      <c r="L13926" s="7">
        <v>43738</v>
      </c>
      <c r="M13926" t="s">
        <v>77</v>
      </c>
      <c r="N13926" t="s">
        <v>79</v>
      </c>
      <c r="O13926">
        <v>2026</v>
      </c>
      <c r="P13926" s="2">
        <v>2</v>
      </c>
      <c r="Q13926" t="s">
        <v>80</v>
      </c>
      <c r="R13926" s="8">
        <v>46267</v>
      </c>
      <c r="S13926" s="2">
        <v>1</v>
      </c>
      <c r="T13926" s="2" t="s">
        <v>81</v>
      </c>
    </row>
    <row r="13927" spans="1:20" x14ac:dyDescent="0.25">
      <c r="A13927">
        <v>1120260085</v>
      </c>
      <c r="B13927">
        <v>116970751</v>
      </c>
      <c r="C13927" t="s">
        <v>85</v>
      </c>
      <c r="D13927" t="s">
        <v>83</v>
      </c>
      <c r="E13927" t="s">
        <v>76</v>
      </c>
      <c r="F13927" s="7">
        <v>43561</v>
      </c>
      <c r="G13927" s="7">
        <v>43744</v>
      </c>
      <c r="H13927" t="s">
        <v>77</v>
      </c>
      <c r="I13927" t="s">
        <v>84</v>
      </c>
      <c r="J13927" s="7">
        <v>45749</v>
      </c>
      <c r="K13927" s="7">
        <v>44231</v>
      </c>
      <c r="L13927" s="7">
        <v>43744</v>
      </c>
      <c r="M13927" t="s">
        <v>77</v>
      </c>
      <c r="N13927" t="s">
        <v>79</v>
      </c>
      <c r="O13927">
        <v>2026</v>
      </c>
      <c r="P13927" s="2">
        <v>2</v>
      </c>
      <c r="Q13927" t="s">
        <v>80</v>
      </c>
      <c r="R13927" s="8">
        <v>46267</v>
      </c>
      <c r="S13927" s="2">
        <v>1</v>
      </c>
      <c r="T13927" s="2" t="s">
        <v>81</v>
      </c>
    </row>
    <row r="13928" spans="1:20" x14ac:dyDescent="0.25">
      <c r="A13928">
        <v>1120260096</v>
      </c>
      <c r="B13928">
        <v>116981953</v>
      </c>
      <c r="C13928" t="s">
        <v>82</v>
      </c>
      <c r="D13928" t="s">
        <v>88</v>
      </c>
      <c r="E13928" t="s">
        <v>76</v>
      </c>
      <c r="F13928" s="7">
        <v>43563</v>
      </c>
      <c r="G13928" s="7">
        <v>43929</v>
      </c>
      <c r="H13928" t="s">
        <v>77</v>
      </c>
      <c r="I13928" t="s">
        <v>78</v>
      </c>
      <c r="J13928" s="7">
        <v>46192</v>
      </c>
      <c r="K13928" s="7">
        <v>43565</v>
      </c>
      <c r="L13928" s="7">
        <v>43929</v>
      </c>
      <c r="M13928" t="s">
        <v>77</v>
      </c>
      <c r="N13928" t="s">
        <v>79</v>
      </c>
      <c r="O13928">
        <v>2026</v>
      </c>
      <c r="P13928" s="2">
        <v>2</v>
      </c>
      <c r="Q13928" t="s">
        <v>80</v>
      </c>
      <c r="R13928" s="8">
        <v>46267</v>
      </c>
      <c r="S13928" s="2">
        <v>1</v>
      </c>
      <c r="T13928" s="2" t="s">
        <v>81</v>
      </c>
    </row>
    <row r="13929" spans="1:20" x14ac:dyDescent="0.25">
      <c r="A13929">
        <v>1120260147</v>
      </c>
      <c r="B13929">
        <v>117043706</v>
      </c>
      <c r="C13929" t="s">
        <v>85</v>
      </c>
      <c r="D13929" t="s">
        <v>88</v>
      </c>
      <c r="E13929" t="s">
        <v>76</v>
      </c>
      <c r="F13929" s="7">
        <v>43571</v>
      </c>
      <c r="G13929" s="7">
        <v>45398</v>
      </c>
      <c r="H13929" t="s">
        <v>77</v>
      </c>
      <c r="I13929" t="s">
        <v>78</v>
      </c>
      <c r="J13929" s="7">
        <v>44760</v>
      </c>
      <c r="K13929" s="7">
        <v>43675</v>
      </c>
      <c r="L13929" s="7">
        <v>45398</v>
      </c>
      <c r="M13929" t="s">
        <v>77</v>
      </c>
      <c r="N13929" t="s">
        <v>92</v>
      </c>
      <c r="O13929">
        <v>2026</v>
      </c>
      <c r="P13929" s="2">
        <v>2</v>
      </c>
      <c r="Q13929" t="s">
        <v>80</v>
      </c>
      <c r="R13929" s="8">
        <v>46267</v>
      </c>
      <c r="S13929" s="2">
        <v>1</v>
      </c>
      <c r="T13929" s="2" t="s">
        <v>81</v>
      </c>
    </row>
    <row r="13930" spans="1:20" x14ac:dyDescent="0.25">
      <c r="A13930">
        <v>1120260157</v>
      </c>
      <c r="B13930">
        <v>117054684</v>
      </c>
      <c r="C13930" t="s">
        <v>82</v>
      </c>
      <c r="D13930" t="s">
        <v>83</v>
      </c>
      <c r="E13930" t="s">
        <v>76</v>
      </c>
      <c r="F13930" s="7">
        <v>43573</v>
      </c>
      <c r="G13930" s="7">
        <v>43756</v>
      </c>
      <c r="H13930" t="s">
        <v>77</v>
      </c>
      <c r="I13930" t="s">
        <v>78</v>
      </c>
      <c r="J13930" s="7">
        <v>45953</v>
      </c>
      <c r="K13930" s="7">
        <v>43658</v>
      </c>
      <c r="L13930" s="7">
        <v>43756</v>
      </c>
      <c r="M13930" t="s">
        <v>77</v>
      </c>
      <c r="N13930" t="s">
        <v>79</v>
      </c>
      <c r="O13930">
        <v>2026</v>
      </c>
      <c r="P13930" s="2">
        <v>2</v>
      </c>
      <c r="Q13930" t="s">
        <v>80</v>
      </c>
      <c r="R13930" s="8">
        <v>46267</v>
      </c>
      <c r="S13930" s="2">
        <v>1</v>
      </c>
      <c r="T13930" s="2" t="s">
        <v>81</v>
      </c>
    </row>
    <row r="13931" spans="1:20" x14ac:dyDescent="0.25">
      <c r="A13931">
        <v>1120260163</v>
      </c>
      <c r="B13931">
        <v>117065456</v>
      </c>
      <c r="C13931" t="s">
        <v>82</v>
      </c>
      <c r="D13931" t="s">
        <v>83</v>
      </c>
      <c r="E13931" t="s">
        <v>76</v>
      </c>
      <c r="F13931" s="7">
        <v>43573</v>
      </c>
      <c r="G13931" s="7">
        <v>43753</v>
      </c>
      <c r="H13931" t="s">
        <v>77</v>
      </c>
      <c r="I13931" t="s">
        <v>78</v>
      </c>
      <c r="J13931" s="7">
        <v>45919</v>
      </c>
      <c r="K13931" s="7">
        <v>43683</v>
      </c>
      <c r="L13931" s="7">
        <v>43753</v>
      </c>
      <c r="M13931" t="s">
        <v>77</v>
      </c>
      <c r="N13931" t="s">
        <v>79</v>
      </c>
      <c r="O13931">
        <v>2026</v>
      </c>
      <c r="P13931" s="2">
        <v>2</v>
      </c>
      <c r="Q13931" t="s">
        <v>80</v>
      </c>
      <c r="R13931" s="8">
        <v>46267</v>
      </c>
      <c r="S13931" s="2">
        <v>1</v>
      </c>
      <c r="T13931" s="2" t="s">
        <v>81</v>
      </c>
    </row>
    <row r="13932" spans="1:20" x14ac:dyDescent="0.25">
      <c r="A13932">
        <v>1120260193</v>
      </c>
      <c r="B13932">
        <v>117090890</v>
      </c>
      <c r="C13932" t="s">
        <v>82</v>
      </c>
      <c r="D13932" t="s">
        <v>83</v>
      </c>
      <c r="E13932" t="s">
        <v>76</v>
      </c>
      <c r="F13932" s="7">
        <v>43579</v>
      </c>
      <c r="G13932" s="7">
        <v>43759</v>
      </c>
      <c r="H13932" t="s">
        <v>86</v>
      </c>
      <c r="I13932" t="s">
        <v>87</v>
      </c>
      <c r="J13932" s="7">
        <v>46211</v>
      </c>
      <c r="K13932" s="7">
        <v>43667</v>
      </c>
      <c r="L13932" s="7">
        <v>43759</v>
      </c>
      <c r="M13932" t="s">
        <v>86</v>
      </c>
      <c r="N13932" t="s">
        <v>79</v>
      </c>
      <c r="O13932">
        <v>2026</v>
      </c>
      <c r="P13932" s="2">
        <v>2</v>
      </c>
      <c r="Q13932" t="s">
        <v>80</v>
      </c>
      <c r="R13932" s="8">
        <v>46267</v>
      </c>
      <c r="S13932" s="2">
        <v>1</v>
      </c>
      <c r="T13932" s="2" t="s">
        <v>81</v>
      </c>
    </row>
    <row r="13933" spans="1:20" x14ac:dyDescent="0.25">
      <c r="A13933">
        <v>1120260194</v>
      </c>
      <c r="B13933">
        <v>117090890</v>
      </c>
      <c r="C13933" t="s">
        <v>82</v>
      </c>
      <c r="D13933" t="s">
        <v>83</v>
      </c>
      <c r="E13933" t="s">
        <v>76</v>
      </c>
      <c r="F13933" s="7">
        <v>43579</v>
      </c>
      <c r="G13933" s="7">
        <v>43759</v>
      </c>
      <c r="H13933" t="s">
        <v>86</v>
      </c>
      <c r="I13933" t="s">
        <v>87</v>
      </c>
      <c r="J13933" s="7">
        <v>46211</v>
      </c>
      <c r="K13933" s="7">
        <v>45748</v>
      </c>
      <c r="L13933" s="7">
        <v>43759</v>
      </c>
      <c r="M13933" t="s">
        <v>86</v>
      </c>
      <c r="N13933" t="s">
        <v>79</v>
      </c>
      <c r="O13933">
        <v>2026</v>
      </c>
      <c r="P13933" s="2">
        <v>2</v>
      </c>
      <c r="Q13933" t="s">
        <v>80</v>
      </c>
      <c r="R13933" s="8">
        <v>46267</v>
      </c>
      <c r="S13933" s="2">
        <v>1</v>
      </c>
      <c r="T13933" s="2" t="s">
        <v>81</v>
      </c>
    </row>
    <row r="13934" spans="1:20" x14ac:dyDescent="0.25">
      <c r="A13934">
        <v>1120260220</v>
      </c>
      <c r="B13934">
        <v>117106159</v>
      </c>
      <c r="C13934" t="s">
        <v>82</v>
      </c>
      <c r="D13934" t="s">
        <v>83</v>
      </c>
      <c r="E13934" t="s">
        <v>76</v>
      </c>
      <c r="F13934" s="7">
        <v>43581</v>
      </c>
      <c r="G13934" s="7">
        <v>43761</v>
      </c>
      <c r="H13934" t="s">
        <v>77</v>
      </c>
      <c r="I13934" t="s">
        <v>84</v>
      </c>
      <c r="J13934" s="7">
        <v>45812</v>
      </c>
      <c r="K13934" s="7">
        <v>44313</v>
      </c>
      <c r="L13934" s="7">
        <v>43761</v>
      </c>
      <c r="M13934" t="s">
        <v>77</v>
      </c>
      <c r="N13934" t="s">
        <v>79</v>
      </c>
      <c r="O13934">
        <v>2026</v>
      </c>
      <c r="P13934" s="2">
        <v>2</v>
      </c>
      <c r="Q13934" t="s">
        <v>80</v>
      </c>
      <c r="R13934" s="8">
        <v>46267</v>
      </c>
      <c r="S13934" s="2">
        <v>1</v>
      </c>
      <c r="T13934" s="2" t="s">
        <v>81</v>
      </c>
    </row>
    <row r="13935" spans="1:20" x14ac:dyDescent="0.25">
      <c r="A13935">
        <v>1120260255</v>
      </c>
      <c r="B13935">
        <v>117135493</v>
      </c>
      <c r="C13935" t="s">
        <v>82</v>
      </c>
      <c r="D13935" t="s">
        <v>88</v>
      </c>
      <c r="E13935" t="s">
        <v>76</v>
      </c>
      <c r="F13935" s="7">
        <v>43586</v>
      </c>
      <c r="G13935" s="7">
        <v>43952</v>
      </c>
      <c r="H13935" t="s">
        <v>77</v>
      </c>
      <c r="I13935" t="s">
        <v>84</v>
      </c>
      <c r="J13935" s="7">
        <v>45742</v>
      </c>
      <c r="K13935" s="7">
        <v>45610</v>
      </c>
      <c r="L13935" s="7">
        <v>43952</v>
      </c>
      <c r="M13935" t="s">
        <v>77</v>
      </c>
      <c r="N13935" t="s">
        <v>79</v>
      </c>
      <c r="O13935">
        <v>2026</v>
      </c>
      <c r="P13935" s="2">
        <v>2</v>
      </c>
      <c r="Q13935" t="s">
        <v>80</v>
      </c>
      <c r="R13935" s="8">
        <v>46267</v>
      </c>
      <c r="S13935" s="2">
        <v>1</v>
      </c>
      <c r="T13935" s="2" t="s">
        <v>81</v>
      </c>
    </row>
    <row r="13936" spans="1:20" x14ac:dyDescent="0.25">
      <c r="A13936">
        <v>1120260256</v>
      </c>
      <c r="B13936">
        <v>117135493</v>
      </c>
      <c r="C13936" t="s">
        <v>82</v>
      </c>
      <c r="D13936" t="s">
        <v>88</v>
      </c>
      <c r="E13936" t="s">
        <v>76</v>
      </c>
      <c r="F13936" s="7">
        <v>43586</v>
      </c>
      <c r="G13936" s="7">
        <v>43952</v>
      </c>
      <c r="H13936" t="s">
        <v>77</v>
      </c>
      <c r="I13936" t="s">
        <v>84</v>
      </c>
      <c r="J13936" s="7">
        <v>45742</v>
      </c>
      <c r="K13936" s="7">
        <v>45748</v>
      </c>
      <c r="L13936" s="7">
        <v>43952</v>
      </c>
      <c r="M13936" t="s">
        <v>77</v>
      </c>
      <c r="N13936" t="s">
        <v>79</v>
      </c>
      <c r="O13936">
        <v>2026</v>
      </c>
      <c r="P13936" s="2">
        <v>2</v>
      </c>
      <c r="Q13936" t="s">
        <v>80</v>
      </c>
      <c r="R13936" s="8">
        <v>46267</v>
      </c>
      <c r="S13936" s="2">
        <v>1</v>
      </c>
      <c r="T13936" s="2" t="s">
        <v>81</v>
      </c>
    </row>
    <row r="13937" spans="1:20" x14ac:dyDescent="0.25">
      <c r="A13937">
        <v>1120260279</v>
      </c>
      <c r="B13937">
        <v>117158974</v>
      </c>
      <c r="C13937" t="s">
        <v>82</v>
      </c>
      <c r="D13937" t="s">
        <v>88</v>
      </c>
      <c r="E13937" t="s">
        <v>76</v>
      </c>
      <c r="F13937" s="7">
        <v>43589</v>
      </c>
      <c r="G13937" s="7">
        <v>43955</v>
      </c>
      <c r="H13937" t="s">
        <v>77</v>
      </c>
      <c r="I13937" t="s">
        <v>78</v>
      </c>
      <c r="J13937" s="7">
        <v>45795</v>
      </c>
      <c r="K13937" s="7">
        <v>43990</v>
      </c>
      <c r="L13937" s="7">
        <v>43955</v>
      </c>
      <c r="M13937" t="s">
        <v>77</v>
      </c>
      <c r="N13937" t="s">
        <v>79</v>
      </c>
      <c r="O13937">
        <v>2026</v>
      </c>
      <c r="P13937" s="2">
        <v>2</v>
      </c>
      <c r="Q13937" t="s">
        <v>80</v>
      </c>
      <c r="R13937" s="8">
        <v>46267</v>
      </c>
      <c r="S13937" s="2">
        <v>1</v>
      </c>
      <c r="T13937" s="2" t="s">
        <v>81</v>
      </c>
    </row>
    <row r="13938" spans="1:20" x14ac:dyDescent="0.25">
      <c r="A13938">
        <v>1120260352</v>
      </c>
      <c r="B13938">
        <v>117216632</v>
      </c>
      <c r="C13938" t="s">
        <v>94</v>
      </c>
      <c r="D13938" t="s">
        <v>83</v>
      </c>
      <c r="E13938" t="s">
        <v>76</v>
      </c>
      <c r="F13938" s="7">
        <v>43596</v>
      </c>
      <c r="G13938" s="7">
        <v>43776</v>
      </c>
      <c r="H13938" t="s">
        <v>77</v>
      </c>
      <c r="I13938" t="s">
        <v>84</v>
      </c>
      <c r="J13938" s="7">
        <v>45929</v>
      </c>
      <c r="K13938" s="7">
        <v>46128</v>
      </c>
      <c r="L13938" s="7">
        <v>43776</v>
      </c>
      <c r="M13938" t="s">
        <v>77</v>
      </c>
      <c r="N13938" t="s">
        <v>79</v>
      </c>
      <c r="O13938">
        <v>2026</v>
      </c>
      <c r="P13938" s="2">
        <v>2</v>
      </c>
      <c r="Q13938" t="s">
        <v>80</v>
      </c>
      <c r="R13938" s="8">
        <v>46267</v>
      </c>
      <c r="S13938" s="2">
        <v>1</v>
      </c>
      <c r="T13938" s="2" t="s">
        <v>81</v>
      </c>
    </row>
    <row r="13939" spans="1:20" x14ac:dyDescent="0.25">
      <c r="A13939">
        <v>1120260354</v>
      </c>
      <c r="B13939">
        <v>117216696</v>
      </c>
      <c r="C13939" t="s">
        <v>82</v>
      </c>
      <c r="D13939" t="s">
        <v>88</v>
      </c>
      <c r="E13939" t="s">
        <v>76</v>
      </c>
      <c r="F13939" s="7">
        <v>43596</v>
      </c>
      <c r="G13939" s="7">
        <v>43962</v>
      </c>
      <c r="H13939" t="s">
        <v>77</v>
      </c>
      <c r="I13939" t="s">
        <v>78</v>
      </c>
      <c r="J13939" s="7">
        <v>45126</v>
      </c>
      <c r="K13939" s="7">
        <v>45057</v>
      </c>
      <c r="L13939" s="7">
        <v>43962</v>
      </c>
      <c r="M13939" t="s">
        <v>77</v>
      </c>
      <c r="N13939" t="s">
        <v>92</v>
      </c>
      <c r="O13939">
        <v>2026</v>
      </c>
      <c r="P13939" s="2">
        <v>2</v>
      </c>
      <c r="Q13939" t="s">
        <v>80</v>
      </c>
      <c r="R13939" s="8">
        <v>46267</v>
      </c>
      <c r="S13939" s="2">
        <v>1</v>
      </c>
      <c r="T13939" s="2" t="s">
        <v>81</v>
      </c>
    </row>
    <row r="13940" spans="1:20" x14ac:dyDescent="0.25">
      <c r="A13940">
        <v>1120260398</v>
      </c>
      <c r="B13940">
        <v>117261091</v>
      </c>
      <c r="C13940" t="s">
        <v>98</v>
      </c>
      <c r="D13940" t="s">
        <v>83</v>
      </c>
      <c r="E13940" t="s">
        <v>76</v>
      </c>
      <c r="F13940" s="7">
        <v>43602</v>
      </c>
      <c r="G13940" s="7">
        <v>43786</v>
      </c>
      <c r="H13940" t="s">
        <v>77</v>
      </c>
      <c r="I13940" t="s">
        <v>78</v>
      </c>
      <c r="J13940" s="7">
        <v>45929</v>
      </c>
      <c r="K13940" s="7">
        <v>43658</v>
      </c>
      <c r="L13940" s="7">
        <v>43786</v>
      </c>
      <c r="M13940" t="s">
        <v>77</v>
      </c>
      <c r="N13940" t="s">
        <v>79</v>
      </c>
      <c r="O13940">
        <v>2026</v>
      </c>
      <c r="P13940" s="2">
        <v>2</v>
      </c>
      <c r="Q13940" t="s">
        <v>80</v>
      </c>
      <c r="R13940" s="8">
        <v>46267</v>
      </c>
      <c r="S13940" s="2">
        <v>1</v>
      </c>
      <c r="T13940" s="2" t="s">
        <v>81</v>
      </c>
    </row>
    <row r="13941" spans="1:20" x14ac:dyDescent="0.25">
      <c r="A13941">
        <v>1120260406</v>
      </c>
      <c r="B13941">
        <v>117272647</v>
      </c>
      <c r="C13941" t="s">
        <v>74</v>
      </c>
      <c r="D13941" t="s">
        <v>88</v>
      </c>
      <c r="E13941" t="s">
        <v>76</v>
      </c>
      <c r="F13941" s="7">
        <v>43604</v>
      </c>
      <c r="G13941" s="7">
        <v>43970</v>
      </c>
      <c r="H13941" t="s">
        <v>77</v>
      </c>
      <c r="I13941" t="s">
        <v>78</v>
      </c>
      <c r="J13941" s="7">
        <v>45870</v>
      </c>
      <c r="K13941" s="7">
        <v>44238</v>
      </c>
      <c r="L13941" s="7">
        <v>43970</v>
      </c>
      <c r="M13941" t="s">
        <v>77</v>
      </c>
      <c r="N13941" t="s">
        <v>79</v>
      </c>
      <c r="O13941">
        <v>2026</v>
      </c>
      <c r="P13941" s="2">
        <v>2</v>
      </c>
      <c r="Q13941" t="s">
        <v>80</v>
      </c>
      <c r="R13941" s="8">
        <v>46267</v>
      </c>
      <c r="S13941" s="2">
        <v>1</v>
      </c>
      <c r="T13941" s="2" t="s">
        <v>81</v>
      </c>
    </row>
    <row r="13942" spans="1:20" x14ac:dyDescent="0.25">
      <c r="A13942">
        <v>1120260697</v>
      </c>
      <c r="B13942">
        <v>118141713</v>
      </c>
      <c r="C13942" t="s">
        <v>95</v>
      </c>
      <c r="D13942" t="s">
        <v>75</v>
      </c>
      <c r="E13942" t="s">
        <v>76</v>
      </c>
      <c r="F13942" s="7">
        <v>43757</v>
      </c>
      <c r="G13942" s="7">
        <v>45584</v>
      </c>
      <c r="H13942" t="s">
        <v>77</v>
      </c>
      <c r="I13942" t="s">
        <v>78</v>
      </c>
      <c r="J13942" s="7">
        <v>45561</v>
      </c>
      <c r="K13942" s="7">
        <v>43782</v>
      </c>
      <c r="L13942" s="7">
        <v>45584</v>
      </c>
      <c r="M13942" t="s">
        <v>77</v>
      </c>
      <c r="N13942" t="s">
        <v>79</v>
      </c>
      <c r="O13942">
        <v>2026</v>
      </c>
      <c r="P13942" s="2">
        <v>2</v>
      </c>
      <c r="Q13942" t="s">
        <v>80</v>
      </c>
      <c r="R13942" s="8">
        <v>46267</v>
      </c>
      <c r="S13942" s="2">
        <v>1</v>
      </c>
      <c r="T13942" s="2" t="s">
        <v>81</v>
      </c>
    </row>
    <row r="13943" spans="1:20" x14ac:dyDescent="0.25">
      <c r="A13943">
        <v>1120260890</v>
      </c>
      <c r="B13943">
        <v>119045433</v>
      </c>
      <c r="C13943" t="s">
        <v>91</v>
      </c>
      <c r="D13943" t="s">
        <v>83</v>
      </c>
      <c r="E13943" t="s">
        <v>76</v>
      </c>
      <c r="F13943" s="7">
        <v>43970</v>
      </c>
      <c r="G13943" s="7">
        <v>44154</v>
      </c>
      <c r="H13943" t="s">
        <v>77</v>
      </c>
      <c r="I13943" t="s">
        <v>78</v>
      </c>
      <c r="J13943" s="7">
        <v>45868</v>
      </c>
      <c r="K13943" s="7">
        <v>45782</v>
      </c>
      <c r="L13943" s="7">
        <v>44154</v>
      </c>
      <c r="M13943" t="s">
        <v>77</v>
      </c>
      <c r="N13943" t="s">
        <v>92</v>
      </c>
      <c r="O13943">
        <v>2026</v>
      </c>
      <c r="P13943" s="2">
        <v>2</v>
      </c>
      <c r="Q13943" t="s">
        <v>80</v>
      </c>
      <c r="R13943" s="8">
        <v>46267</v>
      </c>
      <c r="S13943" s="2">
        <v>1</v>
      </c>
      <c r="T13943" s="2" t="s">
        <v>81</v>
      </c>
    </row>
    <row r="13944" spans="1:20" x14ac:dyDescent="0.25">
      <c r="A13944">
        <v>1120261909</v>
      </c>
      <c r="B13944">
        <v>119791509</v>
      </c>
      <c r="C13944" t="s">
        <v>93</v>
      </c>
      <c r="D13944" t="s">
        <v>75</v>
      </c>
      <c r="E13944" t="s">
        <v>76</v>
      </c>
      <c r="F13944" s="7">
        <v>44095</v>
      </c>
      <c r="G13944" s="7">
        <v>44460</v>
      </c>
      <c r="H13944" t="s">
        <v>77</v>
      </c>
      <c r="I13944" t="s">
        <v>78</v>
      </c>
      <c r="J13944" s="7">
        <v>45862</v>
      </c>
      <c r="K13944" s="7">
        <v>46196</v>
      </c>
      <c r="L13944" s="7">
        <v>44460</v>
      </c>
      <c r="M13944" t="s">
        <v>77</v>
      </c>
      <c r="N13944" t="s">
        <v>79</v>
      </c>
      <c r="O13944">
        <v>2026</v>
      </c>
      <c r="P13944" s="2">
        <v>2</v>
      </c>
      <c r="Q13944" t="s">
        <v>80</v>
      </c>
      <c r="R13944" s="8">
        <v>46267</v>
      </c>
      <c r="S13944" s="2">
        <v>1</v>
      </c>
      <c r="T13944" s="2" t="s">
        <v>81</v>
      </c>
    </row>
    <row r="13945" spans="1:20" x14ac:dyDescent="0.25">
      <c r="A13945">
        <v>1120261985</v>
      </c>
      <c r="B13945">
        <v>119829085</v>
      </c>
      <c r="C13945" t="s">
        <v>74</v>
      </c>
      <c r="D13945" t="s">
        <v>75</v>
      </c>
      <c r="E13945" t="s">
        <v>76</v>
      </c>
      <c r="F13945" s="7">
        <v>44103</v>
      </c>
      <c r="G13945" s="7">
        <v>44468</v>
      </c>
      <c r="H13945" t="s">
        <v>86</v>
      </c>
      <c r="I13945" t="s">
        <v>87</v>
      </c>
      <c r="J13945" s="7">
        <v>45811</v>
      </c>
      <c r="K13945" s="7">
        <v>46108</v>
      </c>
      <c r="L13945" s="7">
        <v>44468</v>
      </c>
      <c r="M13945" t="s">
        <v>86</v>
      </c>
      <c r="N13945" t="s">
        <v>79</v>
      </c>
      <c r="O13945">
        <v>2026</v>
      </c>
      <c r="P13945" s="2">
        <v>2</v>
      </c>
      <c r="Q13945" t="s">
        <v>80</v>
      </c>
      <c r="R13945" s="8">
        <v>46267</v>
      </c>
      <c r="S13945" s="2">
        <v>1</v>
      </c>
      <c r="T13945" s="2" t="s">
        <v>81</v>
      </c>
    </row>
    <row r="13946" spans="1:20" x14ac:dyDescent="0.25">
      <c r="A13946">
        <v>1120262106</v>
      </c>
      <c r="B13946">
        <v>119919589</v>
      </c>
      <c r="C13946" t="s">
        <v>74</v>
      </c>
      <c r="D13946" t="s">
        <v>75</v>
      </c>
      <c r="E13946" t="s">
        <v>76</v>
      </c>
      <c r="F13946" s="7">
        <v>44122</v>
      </c>
      <c r="G13946" s="7">
        <v>44487</v>
      </c>
      <c r="H13946" t="s">
        <v>86</v>
      </c>
      <c r="I13946" t="s">
        <v>87</v>
      </c>
      <c r="J13946" s="7">
        <v>45866</v>
      </c>
      <c r="K13946" s="7">
        <v>44151</v>
      </c>
      <c r="L13946" s="7">
        <v>44487</v>
      </c>
      <c r="M13946" t="s">
        <v>86</v>
      </c>
      <c r="N13946" t="s">
        <v>79</v>
      </c>
      <c r="O13946">
        <v>2026</v>
      </c>
      <c r="P13946" s="2">
        <v>2</v>
      </c>
      <c r="Q13946" t="s">
        <v>80</v>
      </c>
      <c r="R13946" s="8">
        <v>46267</v>
      </c>
      <c r="S13946" s="2">
        <v>1</v>
      </c>
      <c r="T13946" s="2" t="s">
        <v>81</v>
      </c>
    </row>
    <row r="13947" spans="1:20" x14ac:dyDescent="0.25">
      <c r="A13947">
        <v>1120262862</v>
      </c>
      <c r="B13947">
        <v>121380694</v>
      </c>
      <c r="C13947" t="s">
        <v>91</v>
      </c>
      <c r="D13947" t="s">
        <v>75</v>
      </c>
      <c r="E13947" t="s">
        <v>76</v>
      </c>
      <c r="F13947" s="7">
        <v>44338</v>
      </c>
      <c r="G13947" s="7">
        <v>44703</v>
      </c>
      <c r="H13947" t="s">
        <v>77</v>
      </c>
      <c r="I13947" t="s">
        <v>89</v>
      </c>
      <c r="J13947" s="7">
        <v>46114</v>
      </c>
      <c r="K13947" s="7">
        <v>44340</v>
      </c>
      <c r="L13947" s="7">
        <v>44703</v>
      </c>
      <c r="M13947" t="s">
        <v>77</v>
      </c>
      <c r="N13947" t="s">
        <v>79</v>
      </c>
      <c r="O13947">
        <v>2026</v>
      </c>
      <c r="P13947" s="2">
        <v>2</v>
      </c>
      <c r="Q13947" t="s">
        <v>80</v>
      </c>
      <c r="R13947" s="8">
        <v>46267</v>
      </c>
      <c r="S13947" s="2">
        <v>1</v>
      </c>
      <c r="T13947" s="2" t="s">
        <v>81</v>
      </c>
    </row>
    <row r="13948" spans="1:20" x14ac:dyDescent="0.25">
      <c r="A13948">
        <v>1120262918</v>
      </c>
      <c r="B13948">
        <v>121431234</v>
      </c>
      <c r="C13948" t="s">
        <v>82</v>
      </c>
      <c r="D13948" t="s">
        <v>83</v>
      </c>
      <c r="E13948" t="s">
        <v>76</v>
      </c>
      <c r="F13948" s="7">
        <v>44345</v>
      </c>
      <c r="G13948" s="7">
        <v>44529</v>
      </c>
      <c r="H13948" t="s">
        <v>77</v>
      </c>
      <c r="I13948" t="s">
        <v>89</v>
      </c>
      <c r="J13948" s="7">
        <v>46013</v>
      </c>
      <c r="K13948" s="7">
        <v>45861</v>
      </c>
      <c r="L13948" s="7">
        <v>44529</v>
      </c>
      <c r="M13948" t="s">
        <v>77</v>
      </c>
      <c r="N13948" t="s">
        <v>79</v>
      </c>
      <c r="O13948">
        <v>2026</v>
      </c>
      <c r="P13948" s="2">
        <v>2</v>
      </c>
      <c r="Q13948" t="s">
        <v>80</v>
      </c>
      <c r="R13948" s="8">
        <v>46267</v>
      </c>
      <c r="S13948" s="2">
        <v>1</v>
      </c>
      <c r="T13948" s="2" t="s">
        <v>81</v>
      </c>
    </row>
    <row r="13949" spans="1:20" x14ac:dyDescent="0.25">
      <c r="A13949">
        <v>1120263130</v>
      </c>
      <c r="B13949">
        <v>121654772</v>
      </c>
      <c r="C13949" t="s">
        <v>82</v>
      </c>
      <c r="D13949" t="s">
        <v>75</v>
      </c>
      <c r="E13949" t="s">
        <v>76</v>
      </c>
      <c r="F13949" s="7">
        <v>44361</v>
      </c>
      <c r="G13949" s="7">
        <v>46187</v>
      </c>
      <c r="H13949" t="s">
        <v>77</v>
      </c>
      <c r="I13949" t="s">
        <v>78</v>
      </c>
      <c r="J13949" s="7">
        <v>45804</v>
      </c>
      <c r="K13949" s="7">
        <v>45926</v>
      </c>
      <c r="L13949" s="7">
        <v>46187</v>
      </c>
      <c r="M13949" t="s">
        <v>77</v>
      </c>
      <c r="N13949" t="s">
        <v>79</v>
      </c>
      <c r="O13949">
        <v>2026</v>
      </c>
      <c r="P13949" s="2">
        <v>2</v>
      </c>
      <c r="Q13949" t="s">
        <v>80</v>
      </c>
      <c r="R13949" s="8">
        <v>46267</v>
      </c>
      <c r="S13949" s="2">
        <v>1</v>
      </c>
      <c r="T13949" s="2" t="s">
        <v>81</v>
      </c>
    </row>
    <row r="13950" spans="1:20" x14ac:dyDescent="0.25">
      <c r="A13950">
        <v>1120263724</v>
      </c>
      <c r="B13950">
        <v>121941780</v>
      </c>
      <c r="C13950" t="s">
        <v>82</v>
      </c>
      <c r="D13950" t="s">
        <v>75</v>
      </c>
      <c r="E13950" t="s">
        <v>76</v>
      </c>
      <c r="F13950" s="7">
        <v>44431</v>
      </c>
      <c r="G13950" s="7">
        <v>45161</v>
      </c>
      <c r="H13950" t="s">
        <v>77</v>
      </c>
      <c r="I13950" t="s">
        <v>78</v>
      </c>
      <c r="J13950" s="7">
        <v>46090</v>
      </c>
      <c r="K13950" s="7">
        <v>45057</v>
      </c>
      <c r="L13950" s="7">
        <v>45161</v>
      </c>
      <c r="M13950" t="s">
        <v>77</v>
      </c>
      <c r="N13950" t="s">
        <v>79</v>
      </c>
      <c r="O13950">
        <v>2026</v>
      </c>
      <c r="P13950" s="2">
        <v>2</v>
      </c>
      <c r="Q13950" t="s">
        <v>80</v>
      </c>
      <c r="R13950" s="8">
        <v>46267</v>
      </c>
      <c r="S13950" s="2">
        <v>1</v>
      </c>
      <c r="T13950" s="2" t="s">
        <v>81</v>
      </c>
    </row>
    <row r="13951" spans="1:20" x14ac:dyDescent="0.25">
      <c r="A13951">
        <v>1120263792</v>
      </c>
      <c r="B13951">
        <v>121969356</v>
      </c>
      <c r="C13951" t="s">
        <v>74</v>
      </c>
      <c r="D13951" t="s">
        <v>83</v>
      </c>
      <c r="E13951" t="s">
        <v>76</v>
      </c>
      <c r="F13951" s="7">
        <v>44436</v>
      </c>
      <c r="G13951" s="7">
        <v>44620</v>
      </c>
      <c r="H13951" t="s">
        <v>77</v>
      </c>
      <c r="I13951" t="s">
        <v>78</v>
      </c>
      <c r="J13951" s="7">
        <v>45929</v>
      </c>
      <c r="K13951" s="7">
        <v>44438</v>
      </c>
      <c r="L13951" s="7">
        <v>44620</v>
      </c>
      <c r="M13951" t="s">
        <v>77</v>
      </c>
      <c r="N13951" t="s">
        <v>79</v>
      </c>
      <c r="O13951">
        <v>2026</v>
      </c>
      <c r="P13951" s="2">
        <v>2</v>
      </c>
      <c r="Q13951" t="s">
        <v>80</v>
      </c>
      <c r="R13951" s="8">
        <v>46267</v>
      </c>
      <c r="S13951" s="2">
        <v>1</v>
      </c>
      <c r="T13951" s="2" t="s">
        <v>81</v>
      </c>
    </row>
    <row r="13952" spans="1:20" x14ac:dyDescent="0.25">
      <c r="A13952">
        <v>1120265456</v>
      </c>
      <c r="B13952">
        <v>123431990</v>
      </c>
      <c r="C13952" t="s">
        <v>85</v>
      </c>
      <c r="D13952" t="s">
        <v>88</v>
      </c>
      <c r="E13952" t="s">
        <v>76</v>
      </c>
      <c r="F13952" s="7">
        <v>44677</v>
      </c>
      <c r="G13952" s="7">
        <v>45042</v>
      </c>
      <c r="H13952" t="s">
        <v>77</v>
      </c>
      <c r="I13952" t="s">
        <v>84</v>
      </c>
      <c r="J13952" s="7">
        <v>45944</v>
      </c>
      <c r="K13952" s="7">
        <v>44685</v>
      </c>
      <c r="L13952" s="7">
        <v>45042</v>
      </c>
      <c r="M13952" t="s">
        <v>77</v>
      </c>
      <c r="N13952" t="s">
        <v>79</v>
      </c>
      <c r="O13952">
        <v>2026</v>
      </c>
      <c r="P13952" s="2">
        <v>2</v>
      </c>
      <c r="Q13952" t="s">
        <v>80</v>
      </c>
      <c r="R13952" s="8">
        <v>46267</v>
      </c>
      <c r="S13952" s="2">
        <v>1</v>
      </c>
      <c r="T13952" s="2" t="s">
        <v>81</v>
      </c>
    </row>
    <row r="13953" spans="1:20" x14ac:dyDescent="0.25">
      <c r="A13953">
        <v>1120265586</v>
      </c>
      <c r="B13953">
        <v>123479322</v>
      </c>
      <c r="C13953" t="s">
        <v>82</v>
      </c>
      <c r="D13953" t="s">
        <v>83</v>
      </c>
      <c r="E13953" t="s">
        <v>76</v>
      </c>
      <c r="F13953" s="7">
        <v>44683</v>
      </c>
      <c r="G13953" s="7">
        <v>44867</v>
      </c>
      <c r="H13953" t="s">
        <v>77</v>
      </c>
      <c r="I13953" t="s">
        <v>84</v>
      </c>
      <c r="J13953" s="7">
        <v>45737</v>
      </c>
      <c r="K13953" s="7">
        <v>45673</v>
      </c>
      <c r="L13953" s="7">
        <v>44867</v>
      </c>
      <c r="M13953" t="s">
        <v>77</v>
      </c>
      <c r="N13953" t="s">
        <v>79</v>
      </c>
      <c r="O13953">
        <v>2026</v>
      </c>
      <c r="P13953" s="2">
        <v>2</v>
      </c>
      <c r="Q13953" t="s">
        <v>80</v>
      </c>
      <c r="R13953" s="8">
        <v>46267</v>
      </c>
      <c r="S13953" s="2">
        <v>1</v>
      </c>
      <c r="T13953" s="2" t="s">
        <v>81</v>
      </c>
    </row>
    <row r="13954" spans="1:20" x14ac:dyDescent="0.25">
      <c r="A13954">
        <v>1120265587</v>
      </c>
      <c r="B13954">
        <v>123479322</v>
      </c>
      <c r="C13954" t="s">
        <v>82</v>
      </c>
      <c r="D13954" t="s">
        <v>83</v>
      </c>
      <c r="E13954" t="s">
        <v>76</v>
      </c>
      <c r="F13954" s="7">
        <v>44683</v>
      </c>
      <c r="G13954" s="7">
        <v>44867</v>
      </c>
      <c r="H13954" t="s">
        <v>77</v>
      </c>
      <c r="I13954" t="s">
        <v>84</v>
      </c>
      <c r="J13954" s="7">
        <v>45737</v>
      </c>
      <c r="K13954" s="7">
        <v>46160</v>
      </c>
      <c r="L13954" s="7">
        <v>44867</v>
      </c>
      <c r="M13954" t="s">
        <v>77</v>
      </c>
      <c r="N13954" t="s">
        <v>79</v>
      </c>
      <c r="O13954">
        <v>2026</v>
      </c>
      <c r="P13954" s="2">
        <v>2</v>
      </c>
      <c r="Q13954" t="s">
        <v>80</v>
      </c>
      <c r="R13954" s="8">
        <v>46267</v>
      </c>
      <c r="S13954" s="2">
        <v>1</v>
      </c>
      <c r="T13954" s="2" t="s">
        <v>81</v>
      </c>
    </row>
    <row r="13955" spans="1:20" x14ac:dyDescent="0.25">
      <c r="A13955">
        <v>1120266550</v>
      </c>
      <c r="B13955">
        <v>124000443</v>
      </c>
      <c r="C13955" t="s">
        <v>82</v>
      </c>
      <c r="D13955" t="s">
        <v>83</v>
      </c>
      <c r="E13955" t="s">
        <v>76</v>
      </c>
      <c r="F13955" s="7">
        <v>44747</v>
      </c>
      <c r="G13955" s="7">
        <v>44931</v>
      </c>
      <c r="H13955" t="s">
        <v>77</v>
      </c>
      <c r="I13955" t="s">
        <v>84</v>
      </c>
      <c r="J13955" s="7">
        <v>45466</v>
      </c>
      <c r="K13955" s="7">
        <v>45446</v>
      </c>
      <c r="L13955" s="7">
        <v>44931</v>
      </c>
      <c r="M13955" t="s">
        <v>77</v>
      </c>
      <c r="N13955" t="s">
        <v>92</v>
      </c>
      <c r="O13955">
        <v>2026</v>
      </c>
      <c r="P13955" s="2">
        <v>2</v>
      </c>
      <c r="Q13955" t="s">
        <v>80</v>
      </c>
      <c r="R13955" s="8">
        <v>46267</v>
      </c>
      <c r="S13955" s="2">
        <v>1</v>
      </c>
      <c r="T13955" s="2" t="s">
        <v>81</v>
      </c>
    </row>
    <row r="13956" spans="1:20" x14ac:dyDescent="0.25">
      <c r="A13956">
        <v>1120266673</v>
      </c>
      <c r="B13956">
        <v>124073889</v>
      </c>
      <c r="C13956" t="s">
        <v>74</v>
      </c>
      <c r="D13956" t="s">
        <v>83</v>
      </c>
      <c r="E13956" t="s">
        <v>76</v>
      </c>
      <c r="F13956" s="7">
        <v>44755</v>
      </c>
      <c r="G13956" s="7">
        <v>44939</v>
      </c>
      <c r="H13956" t="s">
        <v>86</v>
      </c>
      <c r="I13956" t="s">
        <v>87</v>
      </c>
      <c r="J13956" s="7">
        <v>45929</v>
      </c>
      <c r="K13956" s="7">
        <v>44816</v>
      </c>
      <c r="L13956" s="7">
        <v>44939</v>
      </c>
      <c r="M13956" t="s">
        <v>86</v>
      </c>
      <c r="N13956" t="s">
        <v>79</v>
      </c>
      <c r="O13956">
        <v>2026</v>
      </c>
      <c r="P13956" s="2">
        <v>2</v>
      </c>
      <c r="Q13956" t="s">
        <v>80</v>
      </c>
      <c r="R13956" s="8">
        <v>46267</v>
      </c>
      <c r="S13956" s="2">
        <v>1</v>
      </c>
      <c r="T13956" s="2" t="s">
        <v>81</v>
      </c>
    </row>
    <row r="13957" spans="1:20" x14ac:dyDescent="0.25">
      <c r="A13957">
        <v>1120266757</v>
      </c>
      <c r="B13957">
        <v>124105975</v>
      </c>
      <c r="C13957" t="s">
        <v>74</v>
      </c>
      <c r="D13957" t="s">
        <v>83</v>
      </c>
      <c r="E13957" t="s">
        <v>76</v>
      </c>
      <c r="F13957" s="7">
        <v>44760</v>
      </c>
      <c r="G13957" s="7">
        <v>44944</v>
      </c>
      <c r="H13957" t="s">
        <v>77</v>
      </c>
      <c r="I13957" t="s">
        <v>78</v>
      </c>
      <c r="J13957" s="7">
        <v>45910</v>
      </c>
      <c r="K13957" s="7">
        <v>44799</v>
      </c>
      <c r="L13957" s="7">
        <v>44944</v>
      </c>
      <c r="M13957" t="s">
        <v>77</v>
      </c>
      <c r="N13957" t="s">
        <v>92</v>
      </c>
      <c r="O13957">
        <v>2026</v>
      </c>
      <c r="P13957" s="2">
        <v>2</v>
      </c>
      <c r="Q13957" t="s">
        <v>80</v>
      </c>
      <c r="R13957" s="8">
        <v>46267</v>
      </c>
      <c r="S13957" s="2">
        <v>1</v>
      </c>
      <c r="T13957" s="2" t="s">
        <v>81</v>
      </c>
    </row>
    <row r="13958" spans="1:20" x14ac:dyDescent="0.25">
      <c r="A13958">
        <v>1120267728</v>
      </c>
      <c r="B13958">
        <v>124460315</v>
      </c>
      <c r="C13958" t="s">
        <v>93</v>
      </c>
      <c r="D13958" t="s">
        <v>83</v>
      </c>
      <c r="E13958" t="s">
        <v>76</v>
      </c>
      <c r="F13958" s="7">
        <v>44812</v>
      </c>
      <c r="G13958" s="7">
        <v>45177</v>
      </c>
      <c r="H13958" t="s">
        <v>77</v>
      </c>
      <c r="I13958" t="s">
        <v>84</v>
      </c>
      <c r="J13958" s="7"/>
      <c r="K13958" s="7">
        <v>45747</v>
      </c>
      <c r="L13958" s="7">
        <v>45177</v>
      </c>
      <c r="M13958" t="s">
        <v>77</v>
      </c>
      <c r="N13958"/>
      <c r="O13958">
        <v>2026</v>
      </c>
      <c r="P13958" s="2">
        <v>2</v>
      </c>
      <c r="Q13958" t="s">
        <v>80</v>
      </c>
      <c r="R13958" s="8">
        <v>46267</v>
      </c>
      <c r="S13958" s="2">
        <v>1</v>
      </c>
      <c r="T13958" s="2" t="s">
        <v>81</v>
      </c>
    </row>
    <row r="13959" spans="1:20" x14ac:dyDescent="0.25">
      <c r="A13959">
        <v>1120269556</v>
      </c>
      <c r="B13959">
        <v>126208640</v>
      </c>
      <c r="C13959" t="s">
        <v>93</v>
      </c>
      <c r="D13959" t="s">
        <v>88</v>
      </c>
      <c r="E13959" t="s">
        <v>76</v>
      </c>
      <c r="F13959" s="7">
        <v>45069</v>
      </c>
      <c r="G13959" s="7">
        <v>45435</v>
      </c>
      <c r="H13959" t="s">
        <v>77</v>
      </c>
      <c r="I13959" t="s">
        <v>78</v>
      </c>
      <c r="J13959" s="7">
        <v>45845</v>
      </c>
      <c r="K13959" s="7">
        <v>45747</v>
      </c>
      <c r="L13959" s="7">
        <v>45435</v>
      </c>
      <c r="M13959" t="s">
        <v>77</v>
      </c>
      <c r="N13959" t="s">
        <v>92</v>
      </c>
      <c r="O13959">
        <v>2026</v>
      </c>
      <c r="P13959" s="2">
        <v>2</v>
      </c>
      <c r="Q13959" t="s">
        <v>80</v>
      </c>
      <c r="R13959" s="8">
        <v>46267</v>
      </c>
      <c r="S13959" s="2">
        <v>1</v>
      </c>
      <c r="T13959" s="2" t="s">
        <v>81</v>
      </c>
    </row>
    <row r="13960" spans="1:20" x14ac:dyDescent="0.25">
      <c r="A13960">
        <v>1120269955</v>
      </c>
      <c r="B13960">
        <v>126397996</v>
      </c>
      <c r="C13960" t="s">
        <v>74</v>
      </c>
      <c r="D13960" t="s">
        <v>88</v>
      </c>
      <c r="E13960" t="s">
        <v>76</v>
      </c>
      <c r="F13960" s="7">
        <v>45094</v>
      </c>
      <c r="G13960" s="7">
        <v>46921</v>
      </c>
      <c r="H13960" t="s">
        <v>86</v>
      </c>
      <c r="I13960" t="s">
        <v>87</v>
      </c>
      <c r="J13960" s="7">
        <v>45339</v>
      </c>
      <c r="K13960" s="7">
        <v>45579</v>
      </c>
      <c r="L13960" s="7">
        <v>46921</v>
      </c>
      <c r="M13960" t="s">
        <v>86</v>
      </c>
      <c r="N13960" t="s">
        <v>79</v>
      </c>
      <c r="O13960">
        <v>2026</v>
      </c>
      <c r="P13960" s="2">
        <v>2</v>
      </c>
      <c r="Q13960" t="s">
        <v>80</v>
      </c>
      <c r="R13960" s="8">
        <v>46267</v>
      </c>
      <c r="S13960" s="2">
        <v>1</v>
      </c>
      <c r="T13960" s="2" t="s">
        <v>81</v>
      </c>
    </row>
    <row r="13961" spans="1:20" x14ac:dyDescent="0.25">
      <c r="A13961">
        <v>1120269985</v>
      </c>
      <c r="B13961">
        <v>126405760</v>
      </c>
      <c r="C13961" t="s">
        <v>74</v>
      </c>
      <c r="D13961" t="s">
        <v>88</v>
      </c>
      <c r="E13961" t="s">
        <v>76</v>
      </c>
      <c r="F13961" s="7">
        <v>45097</v>
      </c>
      <c r="G13961" s="7">
        <v>45463</v>
      </c>
      <c r="H13961" t="s">
        <v>77</v>
      </c>
      <c r="I13961" t="s">
        <v>84</v>
      </c>
      <c r="J13961" s="7">
        <v>45737</v>
      </c>
      <c r="K13961" s="7">
        <v>45748</v>
      </c>
      <c r="L13961" s="7">
        <v>45463</v>
      </c>
      <c r="M13961" t="s">
        <v>77</v>
      </c>
      <c r="N13961" t="s">
        <v>79</v>
      </c>
      <c r="O13961">
        <v>2026</v>
      </c>
      <c r="P13961" s="2">
        <v>2</v>
      </c>
      <c r="Q13961" t="s">
        <v>80</v>
      </c>
      <c r="R13961" s="8">
        <v>46267</v>
      </c>
      <c r="S13961" s="2">
        <v>1</v>
      </c>
      <c r="T13961" s="2" t="s">
        <v>81</v>
      </c>
    </row>
    <row r="13962" spans="1:20" x14ac:dyDescent="0.25">
      <c r="A13962">
        <v>1120270133</v>
      </c>
      <c r="B13962">
        <v>126464045</v>
      </c>
      <c r="C13962" t="s">
        <v>82</v>
      </c>
      <c r="D13962" t="s">
        <v>88</v>
      </c>
      <c r="E13962" t="s">
        <v>76</v>
      </c>
      <c r="F13962" s="7">
        <v>45104</v>
      </c>
      <c r="G13962" s="7">
        <v>45470</v>
      </c>
      <c r="H13962" t="s">
        <v>77</v>
      </c>
      <c r="I13962" t="s">
        <v>78</v>
      </c>
      <c r="J13962" s="7">
        <v>45604</v>
      </c>
      <c r="K13962" s="7">
        <v>46070</v>
      </c>
      <c r="L13962" s="7">
        <v>45470</v>
      </c>
      <c r="M13962" t="s">
        <v>77</v>
      </c>
      <c r="N13962" t="s">
        <v>79</v>
      </c>
      <c r="O13962">
        <v>2026</v>
      </c>
      <c r="P13962" s="2">
        <v>2</v>
      </c>
      <c r="Q13962" t="s">
        <v>80</v>
      </c>
      <c r="R13962" s="8">
        <v>46267</v>
      </c>
      <c r="S13962" s="2">
        <v>1</v>
      </c>
      <c r="T13962" s="2" t="s">
        <v>81</v>
      </c>
    </row>
    <row r="13963" spans="1:20" x14ac:dyDescent="0.25">
      <c r="A13963">
        <v>1120270399</v>
      </c>
      <c r="B13963">
        <v>126594256</v>
      </c>
      <c r="C13963" t="s">
        <v>74</v>
      </c>
      <c r="D13963" t="s">
        <v>88</v>
      </c>
      <c r="E13963" t="s">
        <v>76</v>
      </c>
      <c r="F13963" s="7">
        <v>45122</v>
      </c>
      <c r="G13963" s="7">
        <v>45306</v>
      </c>
      <c r="H13963" t="s">
        <v>77</v>
      </c>
      <c r="I13963" t="s">
        <v>84</v>
      </c>
      <c r="J13963" s="7">
        <v>45760</v>
      </c>
      <c r="K13963" s="7">
        <v>45131</v>
      </c>
      <c r="L13963" s="7">
        <v>45306</v>
      </c>
      <c r="M13963" t="s">
        <v>77</v>
      </c>
      <c r="N13963" t="s">
        <v>79</v>
      </c>
      <c r="O13963">
        <v>2026</v>
      </c>
      <c r="P13963" s="2">
        <v>2</v>
      </c>
      <c r="Q13963" t="s">
        <v>80</v>
      </c>
      <c r="R13963" s="8">
        <v>46267</v>
      </c>
      <c r="S13963" s="2">
        <v>1</v>
      </c>
      <c r="T13963" s="2" t="s">
        <v>81</v>
      </c>
    </row>
    <row r="13964" spans="1:20" x14ac:dyDescent="0.25">
      <c r="A13964">
        <v>1120270461</v>
      </c>
      <c r="B13964">
        <v>126615881</v>
      </c>
      <c r="C13964" t="s">
        <v>74</v>
      </c>
      <c r="D13964" t="s">
        <v>88</v>
      </c>
      <c r="E13964" t="s">
        <v>76</v>
      </c>
      <c r="F13964" s="7">
        <v>45125</v>
      </c>
      <c r="G13964" s="7">
        <v>45491</v>
      </c>
      <c r="H13964" t="s">
        <v>86</v>
      </c>
      <c r="I13964" t="s">
        <v>87</v>
      </c>
      <c r="J13964" s="7"/>
      <c r="K13964" s="7">
        <v>45126</v>
      </c>
      <c r="L13964" s="7">
        <v>45491</v>
      </c>
      <c r="M13964" t="s">
        <v>86</v>
      </c>
      <c r="N13964"/>
      <c r="O13964">
        <v>2026</v>
      </c>
      <c r="P13964" s="2">
        <v>2</v>
      </c>
      <c r="Q13964" t="s">
        <v>80</v>
      </c>
      <c r="R13964" s="8">
        <v>46267</v>
      </c>
      <c r="S13964" s="2">
        <v>1</v>
      </c>
      <c r="T13964" s="2" t="s">
        <v>81</v>
      </c>
    </row>
    <row r="13965" spans="1:20" x14ac:dyDescent="0.25">
      <c r="A13965">
        <v>1120270676</v>
      </c>
      <c r="B13965">
        <v>126693981</v>
      </c>
      <c r="C13965" t="s">
        <v>85</v>
      </c>
      <c r="D13965" t="s">
        <v>75</v>
      </c>
      <c r="E13965" t="s">
        <v>76</v>
      </c>
      <c r="F13965" s="7">
        <v>45135</v>
      </c>
      <c r="G13965" s="7">
        <v>45501</v>
      </c>
      <c r="H13965" t="s">
        <v>77</v>
      </c>
      <c r="I13965" t="s">
        <v>78</v>
      </c>
      <c r="J13965" s="7"/>
      <c r="K13965" s="7">
        <v>45140</v>
      </c>
      <c r="L13965" s="7">
        <v>45501</v>
      </c>
      <c r="M13965" t="s">
        <v>77</v>
      </c>
      <c r="N13965"/>
      <c r="O13965">
        <v>2026</v>
      </c>
      <c r="P13965" s="2">
        <v>2</v>
      </c>
      <c r="Q13965" t="s">
        <v>80</v>
      </c>
      <c r="R13965" s="8">
        <v>46267</v>
      </c>
      <c r="S13965" s="2">
        <v>1</v>
      </c>
      <c r="T13965" s="2" t="s">
        <v>81</v>
      </c>
    </row>
    <row r="13966" spans="1:20" x14ac:dyDescent="0.25">
      <c r="A13966">
        <v>1120270687</v>
      </c>
      <c r="B13966">
        <v>126697450</v>
      </c>
      <c r="C13966" t="s">
        <v>82</v>
      </c>
      <c r="D13966" t="s">
        <v>88</v>
      </c>
      <c r="E13966" t="s">
        <v>76</v>
      </c>
      <c r="F13966" s="7">
        <v>45135</v>
      </c>
      <c r="G13966" s="7">
        <v>45501</v>
      </c>
      <c r="H13966" t="s">
        <v>77</v>
      </c>
      <c r="I13966" t="s">
        <v>78</v>
      </c>
      <c r="J13966" s="7">
        <v>46141</v>
      </c>
      <c r="K13966" s="7">
        <v>46051</v>
      </c>
      <c r="L13966" s="7">
        <v>45501</v>
      </c>
      <c r="M13966" t="s">
        <v>77</v>
      </c>
      <c r="N13966" t="s">
        <v>79</v>
      </c>
      <c r="O13966">
        <v>2026</v>
      </c>
      <c r="P13966" s="2">
        <v>2</v>
      </c>
      <c r="Q13966" t="s">
        <v>80</v>
      </c>
      <c r="R13966" s="8">
        <v>46267</v>
      </c>
      <c r="S13966" s="2">
        <v>1</v>
      </c>
      <c r="T13966" s="2" t="s">
        <v>81</v>
      </c>
    </row>
    <row r="13967" spans="1:20" x14ac:dyDescent="0.25">
      <c r="A13967">
        <v>1120271491</v>
      </c>
      <c r="B13967">
        <v>127011339</v>
      </c>
      <c r="C13967" t="s">
        <v>85</v>
      </c>
      <c r="D13967" t="s">
        <v>88</v>
      </c>
      <c r="E13967" t="s">
        <v>76</v>
      </c>
      <c r="F13967" s="7">
        <v>45178</v>
      </c>
      <c r="G13967" s="7">
        <v>45544</v>
      </c>
      <c r="H13967" t="s">
        <v>86</v>
      </c>
      <c r="I13967" t="s">
        <v>87</v>
      </c>
      <c r="J13967" s="7">
        <v>46067</v>
      </c>
      <c r="K13967" s="7">
        <v>45181</v>
      </c>
      <c r="L13967" s="7">
        <v>45544</v>
      </c>
      <c r="M13967" t="s">
        <v>86</v>
      </c>
      <c r="N13967" t="s">
        <v>79</v>
      </c>
      <c r="O13967">
        <v>2026</v>
      </c>
      <c r="P13967" s="2">
        <v>2</v>
      </c>
      <c r="Q13967" t="s">
        <v>80</v>
      </c>
      <c r="R13967" s="8">
        <v>46267</v>
      </c>
      <c r="S13967" s="2">
        <v>1</v>
      </c>
      <c r="T13967" s="2" t="s">
        <v>81</v>
      </c>
    </row>
    <row r="13968" spans="1:20" x14ac:dyDescent="0.25">
      <c r="A13968">
        <v>1120271838</v>
      </c>
      <c r="B13968">
        <v>127130018</v>
      </c>
      <c r="C13968" t="s">
        <v>93</v>
      </c>
      <c r="D13968" t="s">
        <v>88</v>
      </c>
      <c r="E13968" t="s">
        <v>76</v>
      </c>
      <c r="F13968" s="7">
        <v>45194</v>
      </c>
      <c r="G13968" s="7">
        <v>45560</v>
      </c>
      <c r="H13968" t="s">
        <v>77</v>
      </c>
      <c r="I13968" t="s">
        <v>78</v>
      </c>
      <c r="J13968" s="7"/>
      <c r="K13968" s="7">
        <v>45779</v>
      </c>
      <c r="L13968" s="7">
        <v>45560</v>
      </c>
      <c r="M13968" t="s">
        <v>77</v>
      </c>
      <c r="N13968"/>
      <c r="O13968">
        <v>2026</v>
      </c>
      <c r="P13968" s="2">
        <v>2</v>
      </c>
      <c r="Q13968" t="s">
        <v>80</v>
      </c>
      <c r="R13968" s="8">
        <v>46267</v>
      </c>
      <c r="S13968" s="2">
        <v>1</v>
      </c>
      <c r="T13968" s="2" t="s">
        <v>81</v>
      </c>
    </row>
    <row r="13969" spans="1:20" x14ac:dyDescent="0.25">
      <c r="A13969">
        <v>1120272648</v>
      </c>
      <c r="B13969">
        <v>127390265</v>
      </c>
      <c r="C13969" t="s">
        <v>74</v>
      </c>
      <c r="D13969" t="s">
        <v>75</v>
      </c>
      <c r="E13969" t="s">
        <v>76</v>
      </c>
      <c r="F13969" s="7">
        <v>45230</v>
      </c>
      <c r="G13969" s="7">
        <v>45596</v>
      </c>
      <c r="H13969" t="s">
        <v>77</v>
      </c>
      <c r="I13969" t="s">
        <v>78</v>
      </c>
      <c r="J13969" s="7"/>
      <c r="K13969" s="7">
        <v>45251</v>
      </c>
      <c r="L13969" s="7">
        <v>45596</v>
      </c>
      <c r="M13969" t="s">
        <v>77</v>
      </c>
      <c r="N13969"/>
      <c r="O13969">
        <v>2026</v>
      </c>
      <c r="P13969" s="2">
        <v>2</v>
      </c>
      <c r="Q13969" t="s">
        <v>80</v>
      </c>
      <c r="R13969" s="8">
        <v>46267</v>
      </c>
      <c r="S13969" s="2">
        <v>1</v>
      </c>
      <c r="T13969" s="2" t="s">
        <v>81</v>
      </c>
    </row>
    <row r="13970" spans="1:20" x14ac:dyDescent="0.25">
      <c r="A13970">
        <v>1120272960</v>
      </c>
      <c r="B13970">
        <v>127729857</v>
      </c>
      <c r="C13970" t="s">
        <v>74</v>
      </c>
      <c r="D13970" t="s">
        <v>88</v>
      </c>
      <c r="E13970" t="s">
        <v>76</v>
      </c>
      <c r="F13970" s="7">
        <v>45281</v>
      </c>
      <c r="G13970" s="7">
        <v>45647</v>
      </c>
      <c r="H13970" t="s">
        <v>77</v>
      </c>
      <c r="I13970" t="s">
        <v>78</v>
      </c>
      <c r="J13970" s="7">
        <v>45714</v>
      </c>
      <c r="K13970" s="7">
        <v>45446</v>
      </c>
      <c r="L13970" s="7">
        <v>45647</v>
      </c>
      <c r="M13970" t="s">
        <v>77</v>
      </c>
      <c r="N13970" t="s">
        <v>79</v>
      </c>
      <c r="O13970">
        <v>2026</v>
      </c>
      <c r="P13970" s="2">
        <v>2</v>
      </c>
      <c r="Q13970" t="s">
        <v>80</v>
      </c>
      <c r="R13970" s="8">
        <v>46267</v>
      </c>
      <c r="S13970" s="2">
        <v>1</v>
      </c>
      <c r="T13970" s="2" t="s">
        <v>81</v>
      </c>
    </row>
    <row r="13971" spans="1:20" x14ac:dyDescent="0.25">
      <c r="A13971">
        <v>1120273463</v>
      </c>
      <c r="B13971">
        <v>128681733</v>
      </c>
      <c r="C13971" t="s">
        <v>98</v>
      </c>
      <c r="D13971" t="s">
        <v>83</v>
      </c>
      <c r="E13971" t="s">
        <v>76</v>
      </c>
      <c r="F13971" s="7">
        <v>45408</v>
      </c>
      <c r="G13971" s="7">
        <v>45591</v>
      </c>
      <c r="H13971" t="s">
        <v>77</v>
      </c>
      <c r="I13971" t="s">
        <v>84</v>
      </c>
      <c r="J13971" s="7"/>
      <c r="K13971" s="7">
        <v>46033</v>
      </c>
      <c r="L13971" s="7">
        <v>45591</v>
      </c>
      <c r="M13971" t="s">
        <v>77</v>
      </c>
      <c r="N13971"/>
      <c r="O13971">
        <v>2026</v>
      </c>
      <c r="P13971" s="2">
        <v>2</v>
      </c>
      <c r="Q13971" t="s">
        <v>80</v>
      </c>
      <c r="R13971" s="8">
        <v>46267</v>
      </c>
      <c r="S13971" s="2">
        <v>1</v>
      </c>
      <c r="T13971" s="2" t="s">
        <v>81</v>
      </c>
    </row>
    <row r="13972" spans="1:20" x14ac:dyDescent="0.25">
      <c r="A13972">
        <v>1120274650</v>
      </c>
      <c r="B13972">
        <v>129456741</v>
      </c>
      <c r="C13972" t="s">
        <v>82</v>
      </c>
      <c r="D13972" t="s">
        <v>83</v>
      </c>
      <c r="E13972" t="s">
        <v>76</v>
      </c>
      <c r="F13972" s="7">
        <v>45533</v>
      </c>
      <c r="G13972" s="7">
        <v>45713</v>
      </c>
      <c r="H13972" t="s">
        <v>77</v>
      </c>
      <c r="I13972" t="s">
        <v>78</v>
      </c>
      <c r="J13972" s="7"/>
      <c r="K13972" s="7">
        <v>45699</v>
      </c>
      <c r="L13972" s="7">
        <v>45713</v>
      </c>
      <c r="M13972" t="s">
        <v>77</v>
      </c>
      <c r="N13972"/>
      <c r="O13972">
        <v>2026</v>
      </c>
      <c r="P13972" s="2">
        <v>2</v>
      </c>
      <c r="Q13972" t="s">
        <v>80</v>
      </c>
      <c r="R13972" s="8">
        <v>46267</v>
      </c>
      <c r="S13972" s="2">
        <v>1</v>
      </c>
      <c r="T13972" s="2" t="s">
        <v>81</v>
      </c>
    </row>
    <row r="13973" spans="1:20" x14ac:dyDescent="0.25">
      <c r="A13973">
        <v>1120274651</v>
      </c>
      <c r="B13973">
        <v>129456741</v>
      </c>
      <c r="C13973" t="s">
        <v>82</v>
      </c>
      <c r="D13973" t="s">
        <v>83</v>
      </c>
      <c r="E13973" t="s">
        <v>76</v>
      </c>
      <c r="F13973" s="7">
        <v>45533</v>
      </c>
      <c r="G13973" s="7">
        <v>45713</v>
      </c>
      <c r="H13973" t="s">
        <v>77</v>
      </c>
      <c r="I13973" t="s">
        <v>78</v>
      </c>
      <c r="J13973" s="7"/>
      <c r="K13973" s="7">
        <v>45534</v>
      </c>
      <c r="L13973" s="7">
        <v>45713</v>
      </c>
      <c r="M13973" t="s">
        <v>77</v>
      </c>
      <c r="N13973"/>
      <c r="O13973">
        <v>2026</v>
      </c>
      <c r="P13973" s="2">
        <v>2</v>
      </c>
      <c r="Q13973" t="s">
        <v>80</v>
      </c>
      <c r="R13973" s="8">
        <v>46267</v>
      </c>
      <c r="S13973" s="2">
        <v>1</v>
      </c>
      <c r="T13973" s="2" t="s">
        <v>81</v>
      </c>
    </row>
    <row r="13974" spans="1:20" x14ac:dyDescent="0.25">
      <c r="A13974">
        <v>1120276204</v>
      </c>
      <c r="B13974">
        <v>130907593</v>
      </c>
      <c r="C13974" t="s">
        <v>74</v>
      </c>
      <c r="D13974" t="s">
        <v>88</v>
      </c>
      <c r="E13974" t="s">
        <v>76</v>
      </c>
      <c r="F13974" s="7">
        <v>45707</v>
      </c>
      <c r="G13974" s="7">
        <v>46072</v>
      </c>
      <c r="H13974" t="s">
        <v>77</v>
      </c>
      <c r="I13974" t="s">
        <v>78</v>
      </c>
      <c r="J13974" s="7"/>
      <c r="K13974" s="7">
        <v>45894</v>
      </c>
      <c r="L13974" s="7">
        <v>46072</v>
      </c>
      <c r="M13974" t="s">
        <v>77</v>
      </c>
      <c r="N13974"/>
      <c r="O13974">
        <v>2026</v>
      </c>
      <c r="P13974" s="2">
        <v>2</v>
      </c>
      <c r="Q13974" t="s">
        <v>80</v>
      </c>
      <c r="R13974" s="8">
        <v>46267</v>
      </c>
      <c r="S13974" s="2">
        <v>1</v>
      </c>
      <c r="T13974" s="2" t="s">
        <v>81</v>
      </c>
    </row>
    <row r="13975" spans="1:20" x14ac:dyDescent="0.25">
      <c r="A13975">
        <v>1120276243</v>
      </c>
      <c r="B13975">
        <v>130929439</v>
      </c>
      <c r="C13975" t="s">
        <v>74</v>
      </c>
      <c r="D13975" t="s">
        <v>88</v>
      </c>
      <c r="E13975" t="s">
        <v>76</v>
      </c>
      <c r="F13975" s="7">
        <v>45707</v>
      </c>
      <c r="G13975" s="7">
        <v>46072</v>
      </c>
      <c r="H13975" t="s">
        <v>77</v>
      </c>
      <c r="I13975" t="s">
        <v>84</v>
      </c>
      <c r="J13975" s="7"/>
      <c r="K13975" s="7">
        <v>45721</v>
      </c>
      <c r="L13975" s="7">
        <v>46072</v>
      </c>
      <c r="M13975" t="s">
        <v>77</v>
      </c>
      <c r="N13975"/>
      <c r="O13975">
        <v>2026</v>
      </c>
      <c r="P13975" s="2">
        <v>2</v>
      </c>
      <c r="Q13975" t="s">
        <v>80</v>
      </c>
      <c r="R13975" s="8">
        <v>46267</v>
      </c>
      <c r="S13975" s="2">
        <v>1</v>
      </c>
      <c r="T13975" s="2" t="s">
        <v>81</v>
      </c>
    </row>
    <row r="13976" spans="1:20" x14ac:dyDescent="0.25">
      <c r="A13976">
        <v>1120276304</v>
      </c>
      <c r="B13976">
        <v>130965646</v>
      </c>
      <c r="C13976" t="s">
        <v>85</v>
      </c>
      <c r="D13976" t="s">
        <v>83</v>
      </c>
      <c r="E13976" t="s">
        <v>76</v>
      </c>
      <c r="F13976" s="7">
        <v>45726</v>
      </c>
      <c r="G13976" s="7">
        <v>47552</v>
      </c>
      <c r="H13976" t="s">
        <v>77</v>
      </c>
      <c r="I13976" t="s">
        <v>78</v>
      </c>
      <c r="J13976" s="7"/>
      <c r="K13976" s="7">
        <v>45729</v>
      </c>
      <c r="L13976" s="7">
        <v>47552</v>
      </c>
      <c r="M13976" t="s">
        <v>77</v>
      </c>
      <c r="N13976"/>
      <c r="O13976">
        <v>2026</v>
      </c>
      <c r="P13976" s="2">
        <v>2</v>
      </c>
      <c r="Q13976" t="s">
        <v>80</v>
      </c>
      <c r="R13976" s="8">
        <v>46267</v>
      </c>
      <c r="S13976" s="2">
        <v>1</v>
      </c>
      <c r="T13976" s="2" t="s">
        <v>81</v>
      </c>
    </row>
    <row r="13977" spans="1:20" x14ac:dyDescent="0.25">
      <c r="A13977">
        <v>1120276691</v>
      </c>
      <c r="B13977">
        <v>131200311</v>
      </c>
      <c r="C13977" t="s">
        <v>93</v>
      </c>
      <c r="D13977" t="s">
        <v>88</v>
      </c>
      <c r="E13977" t="s">
        <v>76</v>
      </c>
      <c r="F13977" s="7">
        <v>45783</v>
      </c>
      <c r="G13977" s="7">
        <v>46148</v>
      </c>
      <c r="H13977" t="s">
        <v>77</v>
      </c>
      <c r="I13977" t="s">
        <v>84</v>
      </c>
      <c r="J13977" s="7"/>
      <c r="K13977" s="7">
        <v>46059</v>
      </c>
      <c r="L13977" s="7">
        <v>46148</v>
      </c>
      <c r="M13977" t="s">
        <v>77</v>
      </c>
      <c r="N13977"/>
      <c r="O13977">
        <v>2026</v>
      </c>
      <c r="P13977" s="2">
        <v>2</v>
      </c>
      <c r="Q13977" t="s">
        <v>80</v>
      </c>
      <c r="R13977" s="8">
        <v>46267</v>
      </c>
      <c r="S13977" s="2">
        <v>1</v>
      </c>
      <c r="T13977" s="2" t="s">
        <v>81</v>
      </c>
    </row>
    <row r="13978" spans="1:20" x14ac:dyDescent="0.25">
      <c r="A13978">
        <v>1120279327</v>
      </c>
      <c r="B13978">
        <v>133287117</v>
      </c>
      <c r="C13978" t="s">
        <v>74</v>
      </c>
      <c r="D13978" t="s">
        <v>83</v>
      </c>
      <c r="E13978" t="s">
        <v>76</v>
      </c>
      <c r="F13978" s="7">
        <v>46126</v>
      </c>
      <c r="G13978" s="7">
        <v>46309</v>
      </c>
      <c r="H13978" t="s">
        <v>77</v>
      </c>
      <c r="I13978" t="s">
        <v>78</v>
      </c>
      <c r="J13978" s="7"/>
      <c r="K13978" s="7">
        <v>46210</v>
      </c>
      <c r="L13978" s="7">
        <v>46309</v>
      </c>
      <c r="M13978" t="s">
        <v>77</v>
      </c>
      <c r="N13978"/>
      <c r="O13978">
        <v>2026</v>
      </c>
      <c r="P13978" s="2">
        <v>2</v>
      </c>
      <c r="Q13978" t="s">
        <v>80</v>
      </c>
      <c r="R13978" s="8">
        <v>46267</v>
      </c>
      <c r="S13978" s="2">
        <v>1</v>
      </c>
      <c r="T13978" s="2" t="s">
        <v>81</v>
      </c>
    </row>
    <row r="13979" spans="1:20" x14ac:dyDescent="0.25">
      <c r="A13979">
        <v>1120279476</v>
      </c>
      <c r="B13979">
        <v>133488677</v>
      </c>
      <c r="C13979" t="s">
        <v>91</v>
      </c>
      <c r="D13979" t="s">
        <v>75</v>
      </c>
      <c r="E13979" t="s">
        <v>76</v>
      </c>
      <c r="F13979" s="7">
        <v>46172</v>
      </c>
      <c r="G13979" s="7">
        <v>47269</v>
      </c>
      <c r="H13979" t="s">
        <v>77</v>
      </c>
      <c r="I13979" t="s">
        <v>78</v>
      </c>
      <c r="J13979" s="7"/>
      <c r="K13979" s="7">
        <v>46174</v>
      </c>
      <c r="L13979" s="7">
        <v>47269</v>
      </c>
      <c r="M13979" t="s">
        <v>77</v>
      </c>
      <c r="N13979"/>
      <c r="O13979">
        <v>2026</v>
      </c>
      <c r="P13979" s="2">
        <v>2</v>
      </c>
      <c r="Q13979" t="s">
        <v>80</v>
      </c>
      <c r="R13979" s="8">
        <v>46267</v>
      </c>
      <c r="S13979" s="2">
        <v>1</v>
      </c>
      <c r="T13979" s="2" t="s">
        <v>81</v>
      </c>
    </row>
    <row r="13980" spans="1:20" x14ac:dyDescent="0.25">
      <c r="A13980">
        <v>1120279574</v>
      </c>
      <c r="B13980">
        <v>110076225</v>
      </c>
      <c r="C13980" t="s">
        <v>82</v>
      </c>
      <c r="D13980" t="s">
        <v>75</v>
      </c>
      <c r="E13980" t="s">
        <v>76</v>
      </c>
      <c r="F13980" s="7">
        <v>42054</v>
      </c>
      <c r="G13980" s="7">
        <v>43880</v>
      </c>
      <c r="H13980" t="s">
        <v>77</v>
      </c>
      <c r="I13980" t="s">
        <v>89</v>
      </c>
      <c r="J13980" s="7">
        <v>46130</v>
      </c>
      <c r="K13980" s="7">
        <v>45057</v>
      </c>
      <c r="L13980" s="7">
        <v>43880</v>
      </c>
      <c r="M13980" t="s">
        <v>77</v>
      </c>
      <c r="N13980" t="s">
        <v>79</v>
      </c>
      <c r="O13980">
        <v>2026</v>
      </c>
      <c r="P13980" s="2">
        <v>2</v>
      </c>
      <c r="Q13980" t="s">
        <v>80</v>
      </c>
      <c r="R13980" s="8">
        <v>46267</v>
      </c>
      <c r="S13980" s="2">
        <v>1</v>
      </c>
      <c r="T13980" s="2" t="s">
        <v>81</v>
      </c>
    </row>
    <row r="13981" spans="1:20" x14ac:dyDescent="0.25">
      <c r="A13981">
        <v>1120279688</v>
      </c>
      <c r="B13981">
        <v>110551612</v>
      </c>
      <c r="C13981" t="s">
        <v>91</v>
      </c>
      <c r="D13981" t="s">
        <v>75</v>
      </c>
      <c r="E13981" t="s">
        <v>76</v>
      </c>
      <c r="F13981" s="7">
        <v>42214</v>
      </c>
      <c r="G13981" s="7">
        <v>44041</v>
      </c>
      <c r="H13981" t="s">
        <v>77</v>
      </c>
      <c r="I13981" t="s">
        <v>78</v>
      </c>
      <c r="J13981" s="7">
        <v>45840</v>
      </c>
      <c r="K13981" s="7">
        <v>45511</v>
      </c>
      <c r="L13981" s="7">
        <v>44041</v>
      </c>
      <c r="M13981" t="s">
        <v>77</v>
      </c>
      <c r="N13981" t="s">
        <v>79</v>
      </c>
      <c r="O13981">
        <v>2026</v>
      </c>
      <c r="P13981" s="2">
        <v>2</v>
      </c>
      <c r="Q13981" t="s">
        <v>80</v>
      </c>
      <c r="R13981" s="8">
        <v>46267</v>
      </c>
      <c r="S13981" s="2">
        <v>1</v>
      </c>
      <c r="T13981" s="2" t="s">
        <v>81</v>
      </c>
    </row>
    <row r="13982" spans="1:20" x14ac:dyDescent="0.25">
      <c r="A13982">
        <v>1120280206</v>
      </c>
      <c r="B13982">
        <v>112120338</v>
      </c>
      <c r="C13982" t="s">
        <v>85</v>
      </c>
      <c r="D13982" t="s">
        <v>75</v>
      </c>
      <c r="E13982" t="s">
        <v>76</v>
      </c>
      <c r="F13982" s="7">
        <v>42658</v>
      </c>
      <c r="G13982" s="7">
        <v>44484</v>
      </c>
      <c r="H13982" t="s">
        <v>86</v>
      </c>
      <c r="I13982" t="s">
        <v>87</v>
      </c>
      <c r="J13982" s="7">
        <v>46058</v>
      </c>
      <c r="K13982" s="7">
        <v>44582</v>
      </c>
      <c r="L13982" s="7">
        <v>44484</v>
      </c>
      <c r="M13982" t="s">
        <v>86</v>
      </c>
      <c r="N13982" t="s">
        <v>79</v>
      </c>
      <c r="O13982">
        <v>2026</v>
      </c>
      <c r="P13982" s="2">
        <v>2</v>
      </c>
      <c r="Q13982" t="s">
        <v>80</v>
      </c>
      <c r="R13982" s="8">
        <v>46267</v>
      </c>
      <c r="S13982" s="2">
        <v>1</v>
      </c>
      <c r="T13982" s="2" t="s">
        <v>81</v>
      </c>
    </row>
    <row r="13983" spans="1:20" x14ac:dyDescent="0.25">
      <c r="A13983">
        <v>1120280250</v>
      </c>
      <c r="B13983">
        <v>112433315</v>
      </c>
      <c r="C13983" t="s">
        <v>93</v>
      </c>
      <c r="D13983" t="s">
        <v>75</v>
      </c>
      <c r="E13983" t="s">
        <v>76</v>
      </c>
      <c r="F13983" s="7">
        <v>42723</v>
      </c>
      <c r="G13983" s="7">
        <v>44549</v>
      </c>
      <c r="H13983" t="s">
        <v>77</v>
      </c>
      <c r="I13983" t="s">
        <v>89</v>
      </c>
      <c r="J13983" s="7">
        <v>46151</v>
      </c>
      <c r="K13983" s="7">
        <v>46094</v>
      </c>
      <c r="L13983" s="7">
        <v>44549</v>
      </c>
      <c r="M13983" t="s">
        <v>77</v>
      </c>
      <c r="N13983" t="s">
        <v>79</v>
      </c>
      <c r="O13983">
        <v>2026</v>
      </c>
      <c r="P13983" s="2">
        <v>2</v>
      </c>
      <c r="Q13983" t="s">
        <v>80</v>
      </c>
      <c r="R13983" s="8">
        <v>46267</v>
      </c>
      <c r="S13983" s="2">
        <v>1</v>
      </c>
      <c r="T13983" s="2" t="s">
        <v>81</v>
      </c>
    </row>
    <row r="13984" spans="1:20" x14ac:dyDescent="0.25">
      <c r="A13984">
        <v>1120280285</v>
      </c>
      <c r="B13984">
        <v>112678301</v>
      </c>
      <c r="C13984" t="s">
        <v>85</v>
      </c>
      <c r="D13984" t="s">
        <v>75</v>
      </c>
      <c r="E13984" t="s">
        <v>76</v>
      </c>
      <c r="F13984" s="7">
        <v>42794</v>
      </c>
      <c r="G13984" s="7">
        <v>44620</v>
      </c>
      <c r="H13984" t="s">
        <v>77</v>
      </c>
      <c r="I13984" t="s">
        <v>78</v>
      </c>
      <c r="J13984" s="7">
        <v>44646</v>
      </c>
      <c r="K13984" s="7">
        <v>42810</v>
      </c>
      <c r="L13984" s="7">
        <v>44620</v>
      </c>
      <c r="M13984" t="s">
        <v>77</v>
      </c>
      <c r="N13984" t="s">
        <v>92</v>
      </c>
      <c r="O13984">
        <v>2026</v>
      </c>
      <c r="P13984" s="2">
        <v>2</v>
      </c>
      <c r="Q13984" t="s">
        <v>80</v>
      </c>
      <c r="R13984" s="8">
        <v>46267</v>
      </c>
      <c r="S13984" s="2">
        <v>1</v>
      </c>
      <c r="T13984" s="2" t="s">
        <v>81</v>
      </c>
    </row>
    <row r="13985" spans="1:20" x14ac:dyDescent="0.25">
      <c r="A13985">
        <v>1120280380</v>
      </c>
      <c r="B13985">
        <v>112913411</v>
      </c>
      <c r="C13985" t="s">
        <v>82</v>
      </c>
      <c r="D13985" t="s">
        <v>75</v>
      </c>
      <c r="E13985" t="s">
        <v>76</v>
      </c>
      <c r="F13985" s="7">
        <v>42886</v>
      </c>
      <c r="G13985" s="7">
        <v>44712</v>
      </c>
      <c r="H13985" t="s">
        <v>77</v>
      </c>
      <c r="I13985" t="s">
        <v>78</v>
      </c>
      <c r="J13985" s="7">
        <v>45687</v>
      </c>
      <c r="K13985" s="7">
        <v>42908</v>
      </c>
      <c r="L13985" s="7">
        <v>44712</v>
      </c>
      <c r="M13985" t="s">
        <v>77</v>
      </c>
      <c r="N13985" t="s">
        <v>79</v>
      </c>
      <c r="O13985">
        <v>2026</v>
      </c>
      <c r="P13985" s="2">
        <v>2</v>
      </c>
      <c r="Q13985" t="s">
        <v>80</v>
      </c>
      <c r="R13985" s="8">
        <v>46267</v>
      </c>
      <c r="S13985" s="2">
        <v>1</v>
      </c>
      <c r="T13985" s="2" t="s">
        <v>81</v>
      </c>
    </row>
    <row r="13986" spans="1:20" x14ac:dyDescent="0.25">
      <c r="A13986">
        <v>1120280753</v>
      </c>
      <c r="B13986">
        <v>114887863</v>
      </c>
      <c r="C13986" t="s">
        <v>85</v>
      </c>
      <c r="D13986" t="s">
        <v>75</v>
      </c>
      <c r="E13986" t="s">
        <v>76</v>
      </c>
      <c r="F13986" s="7">
        <v>43326</v>
      </c>
      <c r="G13986" s="7">
        <v>45017</v>
      </c>
      <c r="H13986" t="s">
        <v>77</v>
      </c>
      <c r="I13986" t="s">
        <v>78</v>
      </c>
      <c r="J13986" s="7">
        <v>45826</v>
      </c>
      <c r="K13986" s="7">
        <v>45834</v>
      </c>
      <c r="L13986" s="7">
        <v>45017</v>
      </c>
      <c r="M13986" t="s">
        <v>77</v>
      </c>
      <c r="N13986" t="s">
        <v>92</v>
      </c>
      <c r="O13986">
        <v>2026</v>
      </c>
      <c r="P13986" s="2">
        <v>2</v>
      </c>
      <c r="Q13986" t="s">
        <v>80</v>
      </c>
      <c r="R13986" s="8">
        <v>46267</v>
      </c>
      <c r="S13986" s="2">
        <v>1</v>
      </c>
      <c r="T13986" s="2" t="s">
        <v>81</v>
      </c>
    </row>
    <row r="13987" spans="1:20" x14ac:dyDescent="0.25">
      <c r="A13987">
        <v>1120280851</v>
      </c>
      <c r="B13987">
        <v>115772226</v>
      </c>
      <c r="C13987" t="s">
        <v>74</v>
      </c>
      <c r="D13987" t="s">
        <v>75</v>
      </c>
      <c r="E13987" t="s">
        <v>76</v>
      </c>
      <c r="F13987" s="7">
        <v>43496</v>
      </c>
      <c r="G13987" s="7">
        <v>45322</v>
      </c>
      <c r="H13987" t="s">
        <v>77</v>
      </c>
      <c r="I13987" t="s">
        <v>78</v>
      </c>
      <c r="J13987" s="7">
        <v>45387</v>
      </c>
      <c r="K13987" s="7">
        <v>43510</v>
      </c>
      <c r="L13987" s="7">
        <v>45322</v>
      </c>
      <c r="M13987" t="s">
        <v>77</v>
      </c>
      <c r="N13987" t="s">
        <v>79</v>
      </c>
      <c r="O13987">
        <v>2026</v>
      </c>
      <c r="P13987" s="2">
        <v>2</v>
      </c>
      <c r="Q13987" t="s">
        <v>80</v>
      </c>
      <c r="R13987" s="8">
        <v>46267</v>
      </c>
      <c r="S13987" s="2">
        <v>1</v>
      </c>
      <c r="T13987" s="2" t="s">
        <v>81</v>
      </c>
    </row>
    <row r="13988" spans="1:20" x14ac:dyDescent="0.25">
      <c r="A13988">
        <v>1120280881</v>
      </c>
      <c r="B13988">
        <v>116691008</v>
      </c>
      <c r="C13988" t="s">
        <v>96</v>
      </c>
      <c r="D13988" t="s">
        <v>88</v>
      </c>
      <c r="E13988" t="s">
        <v>76</v>
      </c>
      <c r="F13988" s="7">
        <v>43533</v>
      </c>
      <c r="G13988" s="7">
        <v>43899</v>
      </c>
      <c r="H13988" t="s">
        <v>77</v>
      </c>
      <c r="I13988" t="s">
        <v>78</v>
      </c>
      <c r="J13988" s="7">
        <v>45923</v>
      </c>
      <c r="K13988" s="7">
        <v>45748</v>
      </c>
      <c r="L13988" s="7">
        <v>43899</v>
      </c>
      <c r="M13988" t="s">
        <v>77</v>
      </c>
      <c r="N13988" t="s">
        <v>79</v>
      </c>
      <c r="O13988">
        <v>2026</v>
      </c>
      <c r="P13988" s="2">
        <v>2</v>
      </c>
      <c r="Q13988" t="s">
        <v>80</v>
      </c>
      <c r="R13988" s="8">
        <v>46267</v>
      </c>
      <c r="S13988" s="2">
        <v>1</v>
      </c>
      <c r="T13988" s="2" t="s">
        <v>81</v>
      </c>
    </row>
    <row r="13989" spans="1:20" x14ac:dyDescent="0.25">
      <c r="A13989">
        <v>1120280997</v>
      </c>
      <c r="B13989">
        <v>116850368</v>
      </c>
      <c r="C13989" t="s">
        <v>82</v>
      </c>
      <c r="D13989" t="s">
        <v>88</v>
      </c>
      <c r="E13989" t="s">
        <v>76</v>
      </c>
      <c r="F13989" s="7">
        <v>43551</v>
      </c>
      <c r="G13989" s="7">
        <v>43917</v>
      </c>
      <c r="H13989" t="s">
        <v>77</v>
      </c>
      <c r="I13989" t="s">
        <v>78</v>
      </c>
      <c r="J13989" s="7">
        <v>46141</v>
      </c>
      <c r="K13989" s="7">
        <v>45463</v>
      </c>
      <c r="L13989" s="7">
        <v>43917</v>
      </c>
      <c r="M13989" t="s">
        <v>77</v>
      </c>
      <c r="N13989" t="s">
        <v>79</v>
      </c>
      <c r="O13989">
        <v>2026</v>
      </c>
      <c r="P13989" s="2">
        <v>2</v>
      </c>
      <c r="Q13989" t="s">
        <v>80</v>
      </c>
      <c r="R13989" s="8">
        <v>46267</v>
      </c>
      <c r="S13989" s="2">
        <v>1</v>
      </c>
      <c r="T13989" s="2" t="s">
        <v>81</v>
      </c>
    </row>
    <row r="13990" spans="1:20" x14ac:dyDescent="0.25">
      <c r="A13990">
        <v>1120281084</v>
      </c>
      <c r="B13990">
        <v>117012353</v>
      </c>
      <c r="C13990" t="s">
        <v>98</v>
      </c>
      <c r="D13990" t="s">
        <v>75</v>
      </c>
      <c r="E13990" t="s">
        <v>76</v>
      </c>
      <c r="F13990" s="7">
        <v>43566</v>
      </c>
      <c r="G13990" s="7">
        <v>45360</v>
      </c>
      <c r="H13990" t="s">
        <v>77</v>
      </c>
      <c r="I13990" t="s">
        <v>78</v>
      </c>
      <c r="J13990" s="7">
        <v>45454</v>
      </c>
      <c r="K13990" s="7">
        <v>43676</v>
      </c>
      <c r="L13990" s="7">
        <v>45360</v>
      </c>
      <c r="M13990" t="s">
        <v>77</v>
      </c>
      <c r="N13990" t="s">
        <v>79</v>
      </c>
      <c r="O13990">
        <v>2026</v>
      </c>
      <c r="P13990" s="2">
        <v>2</v>
      </c>
      <c r="Q13990" t="s">
        <v>80</v>
      </c>
      <c r="R13990" s="8">
        <v>46267</v>
      </c>
      <c r="S13990" s="2">
        <v>1</v>
      </c>
      <c r="T13990" s="2" t="s">
        <v>81</v>
      </c>
    </row>
    <row r="13991" spans="1:20" x14ac:dyDescent="0.25">
      <c r="A13991">
        <v>1120281129</v>
      </c>
      <c r="B13991">
        <v>117052081</v>
      </c>
      <c r="C13991" t="s">
        <v>95</v>
      </c>
      <c r="D13991" t="s">
        <v>83</v>
      </c>
      <c r="E13991" t="s">
        <v>76</v>
      </c>
      <c r="F13991" s="7">
        <v>43572</v>
      </c>
      <c r="G13991" s="7">
        <v>43755</v>
      </c>
      <c r="H13991" t="s">
        <v>77</v>
      </c>
      <c r="I13991" t="s">
        <v>78</v>
      </c>
      <c r="J13991" s="7">
        <v>45538</v>
      </c>
      <c r="K13991" s="7">
        <v>43658</v>
      </c>
      <c r="L13991" s="7">
        <v>43755</v>
      </c>
      <c r="M13991" t="s">
        <v>77</v>
      </c>
      <c r="N13991" t="s">
        <v>92</v>
      </c>
      <c r="O13991">
        <v>2026</v>
      </c>
      <c r="P13991" s="2">
        <v>2</v>
      </c>
      <c r="Q13991" t="s">
        <v>80</v>
      </c>
      <c r="R13991" s="8">
        <v>46267</v>
      </c>
      <c r="S13991" s="2">
        <v>1</v>
      </c>
      <c r="T13991" s="2" t="s">
        <v>81</v>
      </c>
    </row>
    <row r="13992" spans="1:20" x14ac:dyDescent="0.25">
      <c r="A13992">
        <v>1120281133</v>
      </c>
      <c r="B13992">
        <v>117053303</v>
      </c>
      <c r="C13992" t="s">
        <v>82</v>
      </c>
      <c r="D13992" t="s">
        <v>83</v>
      </c>
      <c r="E13992" t="s">
        <v>76</v>
      </c>
      <c r="F13992" s="7">
        <v>43573</v>
      </c>
      <c r="G13992" s="7">
        <v>43753</v>
      </c>
      <c r="H13992" t="s">
        <v>77</v>
      </c>
      <c r="I13992" t="s">
        <v>78</v>
      </c>
      <c r="J13992" s="7">
        <v>45812</v>
      </c>
      <c r="K13992" s="7">
        <v>43667</v>
      </c>
      <c r="L13992" s="7">
        <v>43753</v>
      </c>
      <c r="M13992" t="s">
        <v>77</v>
      </c>
      <c r="N13992" t="s">
        <v>79</v>
      </c>
      <c r="O13992">
        <v>2026</v>
      </c>
      <c r="P13992" s="2">
        <v>2</v>
      </c>
      <c r="Q13992" t="s">
        <v>80</v>
      </c>
      <c r="R13992" s="8">
        <v>46267</v>
      </c>
      <c r="S13992" s="2">
        <v>1</v>
      </c>
      <c r="T13992" s="2" t="s">
        <v>81</v>
      </c>
    </row>
    <row r="13993" spans="1:20" x14ac:dyDescent="0.25">
      <c r="A13993">
        <v>1120281139</v>
      </c>
      <c r="B13993">
        <v>117056568</v>
      </c>
      <c r="C13993" t="s">
        <v>82</v>
      </c>
      <c r="D13993" t="s">
        <v>83</v>
      </c>
      <c r="E13993" t="s">
        <v>76</v>
      </c>
      <c r="F13993" s="7">
        <v>43573</v>
      </c>
      <c r="G13993" s="7">
        <v>43756</v>
      </c>
      <c r="H13993" t="s">
        <v>77</v>
      </c>
      <c r="I13993" t="s">
        <v>78</v>
      </c>
      <c r="J13993" s="7">
        <v>45812</v>
      </c>
      <c r="K13993" s="7">
        <v>44785</v>
      </c>
      <c r="L13993" s="7">
        <v>43756</v>
      </c>
      <c r="M13993" t="s">
        <v>77</v>
      </c>
      <c r="N13993" t="s">
        <v>79</v>
      </c>
      <c r="O13993">
        <v>2026</v>
      </c>
      <c r="P13993" s="2">
        <v>2</v>
      </c>
      <c r="Q13993" t="s">
        <v>80</v>
      </c>
      <c r="R13993" s="8">
        <v>46267</v>
      </c>
      <c r="S13993" s="2">
        <v>1</v>
      </c>
      <c r="T13993" s="2" t="s">
        <v>81</v>
      </c>
    </row>
    <row r="13994" spans="1:20" x14ac:dyDescent="0.25">
      <c r="A13994">
        <v>1120281165</v>
      </c>
      <c r="B13994">
        <v>117079676</v>
      </c>
      <c r="C13994" t="s">
        <v>85</v>
      </c>
      <c r="D13994" t="s">
        <v>88</v>
      </c>
      <c r="E13994" t="s">
        <v>76</v>
      </c>
      <c r="F13994" s="7">
        <v>43577</v>
      </c>
      <c r="G13994" s="7">
        <v>43943</v>
      </c>
      <c r="H13994" t="s">
        <v>77</v>
      </c>
      <c r="I13994" t="s">
        <v>78</v>
      </c>
      <c r="J13994" s="7">
        <v>45827</v>
      </c>
      <c r="K13994" s="7">
        <v>45524</v>
      </c>
      <c r="L13994" s="7">
        <v>43943</v>
      </c>
      <c r="M13994" t="s">
        <v>77</v>
      </c>
      <c r="N13994" t="s">
        <v>92</v>
      </c>
      <c r="O13994">
        <v>2026</v>
      </c>
      <c r="P13994" s="2">
        <v>2</v>
      </c>
      <c r="Q13994" t="s">
        <v>80</v>
      </c>
      <c r="R13994" s="8">
        <v>46267</v>
      </c>
      <c r="S13994" s="2">
        <v>1</v>
      </c>
      <c r="T13994" s="2" t="s">
        <v>81</v>
      </c>
    </row>
    <row r="13995" spans="1:20" x14ac:dyDescent="0.25">
      <c r="A13995">
        <v>1120281203</v>
      </c>
      <c r="B13995">
        <v>117122132</v>
      </c>
      <c r="C13995" t="s">
        <v>82</v>
      </c>
      <c r="D13995" t="s">
        <v>88</v>
      </c>
      <c r="E13995" t="s">
        <v>76</v>
      </c>
      <c r="F13995" s="7">
        <v>43584</v>
      </c>
      <c r="G13995" s="7">
        <v>43950</v>
      </c>
      <c r="H13995" t="s">
        <v>77</v>
      </c>
      <c r="I13995" t="s">
        <v>78</v>
      </c>
      <c r="J13995" s="7">
        <v>45734</v>
      </c>
      <c r="K13995" s="7">
        <v>45057</v>
      </c>
      <c r="L13995" s="7">
        <v>43950</v>
      </c>
      <c r="M13995" t="s">
        <v>77</v>
      </c>
      <c r="N13995" t="s">
        <v>79</v>
      </c>
      <c r="O13995">
        <v>2026</v>
      </c>
      <c r="P13995" s="2">
        <v>2</v>
      </c>
      <c r="Q13995" t="s">
        <v>80</v>
      </c>
      <c r="R13995" s="8">
        <v>46267</v>
      </c>
      <c r="S13995" s="2">
        <v>1</v>
      </c>
      <c r="T13995" s="2" t="s">
        <v>81</v>
      </c>
    </row>
    <row r="13996" spans="1:20" x14ac:dyDescent="0.25">
      <c r="A13996">
        <v>1120281220</v>
      </c>
      <c r="B13996">
        <v>117135356</v>
      </c>
      <c r="C13996" t="s">
        <v>82</v>
      </c>
      <c r="D13996" t="s">
        <v>75</v>
      </c>
      <c r="E13996" t="s">
        <v>76</v>
      </c>
      <c r="F13996" s="7">
        <v>43586</v>
      </c>
      <c r="G13996" s="7">
        <v>43952</v>
      </c>
      <c r="H13996" t="s">
        <v>77</v>
      </c>
      <c r="I13996" t="s">
        <v>89</v>
      </c>
      <c r="J13996" s="7">
        <v>46143</v>
      </c>
      <c r="K13996" s="7">
        <v>46154</v>
      </c>
      <c r="L13996" s="7">
        <v>43952</v>
      </c>
      <c r="M13996" t="s">
        <v>77</v>
      </c>
      <c r="N13996" t="s">
        <v>79</v>
      </c>
      <c r="O13996">
        <v>2026</v>
      </c>
      <c r="P13996" s="2">
        <v>2</v>
      </c>
      <c r="Q13996" t="s">
        <v>80</v>
      </c>
      <c r="R13996" s="8">
        <v>46267</v>
      </c>
      <c r="S13996" s="2">
        <v>1</v>
      </c>
      <c r="T13996" s="2" t="s">
        <v>81</v>
      </c>
    </row>
    <row r="13997" spans="1:20" x14ac:dyDescent="0.25">
      <c r="A13997">
        <v>1120281234</v>
      </c>
      <c r="B13997">
        <v>117153773</v>
      </c>
      <c r="C13997" t="s">
        <v>82</v>
      </c>
      <c r="D13997" t="s">
        <v>88</v>
      </c>
      <c r="E13997" t="s">
        <v>76</v>
      </c>
      <c r="F13997" s="7">
        <v>43588</v>
      </c>
      <c r="G13997" s="7">
        <v>43954</v>
      </c>
      <c r="H13997" t="s">
        <v>77</v>
      </c>
      <c r="I13997" t="s">
        <v>78</v>
      </c>
      <c r="J13997" s="7">
        <v>45133</v>
      </c>
      <c r="K13997" s="7">
        <v>45057</v>
      </c>
      <c r="L13997" s="7">
        <v>43954</v>
      </c>
      <c r="M13997" t="s">
        <v>77</v>
      </c>
      <c r="N13997" t="s">
        <v>92</v>
      </c>
      <c r="O13997">
        <v>2026</v>
      </c>
      <c r="P13997" s="2">
        <v>2</v>
      </c>
      <c r="Q13997" t="s">
        <v>80</v>
      </c>
      <c r="R13997" s="8">
        <v>46267</v>
      </c>
      <c r="S13997" s="2">
        <v>1</v>
      </c>
      <c r="T13997" s="2" t="s">
        <v>81</v>
      </c>
    </row>
    <row r="13998" spans="1:20" x14ac:dyDescent="0.25">
      <c r="A13998">
        <v>1120281237</v>
      </c>
      <c r="B13998">
        <v>117157049</v>
      </c>
      <c r="C13998" t="s">
        <v>85</v>
      </c>
      <c r="D13998" t="s">
        <v>83</v>
      </c>
      <c r="E13998" t="s">
        <v>76</v>
      </c>
      <c r="F13998" s="7">
        <v>43588</v>
      </c>
      <c r="G13998" s="7">
        <v>43772</v>
      </c>
      <c r="H13998" t="s">
        <v>77</v>
      </c>
      <c r="I13998" t="s">
        <v>78</v>
      </c>
      <c r="J13998" s="7">
        <v>46133</v>
      </c>
      <c r="K13998" s="7">
        <v>43683</v>
      </c>
      <c r="L13998" s="7">
        <v>43772</v>
      </c>
      <c r="M13998" t="s">
        <v>77</v>
      </c>
      <c r="N13998" t="s">
        <v>79</v>
      </c>
      <c r="O13998">
        <v>2026</v>
      </c>
      <c r="P13998" s="2">
        <v>2</v>
      </c>
      <c r="Q13998" t="s">
        <v>80</v>
      </c>
      <c r="R13998" s="8">
        <v>46267</v>
      </c>
      <c r="S13998" s="2">
        <v>1</v>
      </c>
      <c r="T13998" s="2" t="s">
        <v>81</v>
      </c>
    </row>
    <row r="13999" spans="1:20" x14ac:dyDescent="0.25">
      <c r="A13999">
        <v>1120281325</v>
      </c>
      <c r="B13999">
        <v>117221181</v>
      </c>
      <c r="C13999" t="s">
        <v>82</v>
      </c>
      <c r="D13999" t="s">
        <v>88</v>
      </c>
      <c r="E13999" t="s">
        <v>76</v>
      </c>
      <c r="F13999" s="7">
        <v>43598</v>
      </c>
      <c r="G13999" s="7">
        <v>43964</v>
      </c>
      <c r="H13999" t="s">
        <v>77</v>
      </c>
      <c r="I13999" t="s">
        <v>78</v>
      </c>
      <c r="J13999" s="7">
        <v>46203</v>
      </c>
      <c r="K13999" s="7">
        <v>44251</v>
      </c>
      <c r="L13999" s="7">
        <v>43964</v>
      </c>
      <c r="M13999" t="s">
        <v>77</v>
      </c>
      <c r="N13999" t="s">
        <v>79</v>
      </c>
      <c r="O13999">
        <v>2026</v>
      </c>
      <c r="P13999" s="2">
        <v>2</v>
      </c>
      <c r="Q13999" t="s">
        <v>80</v>
      </c>
      <c r="R13999" s="8">
        <v>46267</v>
      </c>
      <c r="S13999" s="2">
        <v>1</v>
      </c>
      <c r="T13999" s="2" t="s">
        <v>81</v>
      </c>
    </row>
    <row r="14000" spans="1:20" x14ac:dyDescent="0.25">
      <c r="A14000">
        <v>1120281353</v>
      </c>
      <c r="B14000">
        <v>117234169</v>
      </c>
      <c r="C14000" t="s">
        <v>82</v>
      </c>
      <c r="D14000" t="s">
        <v>75</v>
      </c>
      <c r="E14000" t="s">
        <v>76</v>
      </c>
      <c r="F14000" s="7">
        <v>43598</v>
      </c>
      <c r="G14000" s="7">
        <v>45425</v>
      </c>
      <c r="H14000" t="s">
        <v>77</v>
      </c>
      <c r="I14000" t="s">
        <v>78</v>
      </c>
      <c r="J14000" s="7">
        <v>44766</v>
      </c>
      <c r="K14000" s="7">
        <v>44872</v>
      </c>
      <c r="L14000" s="7">
        <v>45425</v>
      </c>
      <c r="M14000" t="s">
        <v>77</v>
      </c>
      <c r="N14000" t="s">
        <v>92</v>
      </c>
      <c r="O14000">
        <v>2026</v>
      </c>
      <c r="P14000" s="2">
        <v>2</v>
      </c>
      <c r="Q14000" t="s">
        <v>80</v>
      </c>
      <c r="R14000" s="8">
        <v>46267</v>
      </c>
      <c r="S14000" s="2">
        <v>1</v>
      </c>
      <c r="T14000" s="2" t="s">
        <v>81</v>
      </c>
    </row>
    <row r="14001" spans="1:20" x14ac:dyDescent="0.25">
      <c r="A14001">
        <v>1120281374</v>
      </c>
      <c r="B14001">
        <v>117261657</v>
      </c>
      <c r="C14001" t="s">
        <v>82</v>
      </c>
      <c r="D14001" t="s">
        <v>75</v>
      </c>
      <c r="E14001" t="s">
        <v>76</v>
      </c>
      <c r="F14001" s="7">
        <v>43602</v>
      </c>
      <c r="G14001" s="7">
        <v>43968</v>
      </c>
      <c r="H14001" t="s">
        <v>77</v>
      </c>
      <c r="I14001" t="s">
        <v>78</v>
      </c>
      <c r="J14001" s="7">
        <v>45972</v>
      </c>
      <c r="K14001" s="7">
        <v>45057</v>
      </c>
      <c r="L14001" s="7">
        <v>43968</v>
      </c>
      <c r="M14001" t="s">
        <v>77</v>
      </c>
      <c r="N14001" t="s">
        <v>79</v>
      </c>
      <c r="O14001">
        <v>2026</v>
      </c>
      <c r="P14001" s="2">
        <v>2</v>
      </c>
      <c r="Q14001" t="s">
        <v>80</v>
      </c>
      <c r="R14001" s="8">
        <v>46267</v>
      </c>
      <c r="S14001" s="2">
        <v>1</v>
      </c>
      <c r="T14001" s="2" t="s">
        <v>81</v>
      </c>
    </row>
    <row r="14002" spans="1:20" x14ac:dyDescent="0.25">
      <c r="A14002">
        <v>1120281379</v>
      </c>
      <c r="B14002">
        <v>117270346</v>
      </c>
      <c r="C14002" t="s">
        <v>82</v>
      </c>
      <c r="D14002" t="s">
        <v>83</v>
      </c>
      <c r="E14002" t="s">
        <v>76</v>
      </c>
      <c r="F14002" s="7">
        <v>43603</v>
      </c>
      <c r="G14002" s="7">
        <v>43787</v>
      </c>
      <c r="H14002" t="s">
        <v>77</v>
      </c>
      <c r="I14002" t="s">
        <v>78</v>
      </c>
      <c r="J14002" s="7">
        <v>45737</v>
      </c>
      <c r="K14002" s="7">
        <v>45748</v>
      </c>
      <c r="L14002" s="7">
        <v>43787</v>
      </c>
      <c r="M14002" t="s">
        <v>77</v>
      </c>
      <c r="N14002" t="s">
        <v>79</v>
      </c>
      <c r="O14002">
        <v>2026</v>
      </c>
      <c r="P14002" s="2">
        <v>2</v>
      </c>
      <c r="Q14002" t="s">
        <v>80</v>
      </c>
      <c r="R14002" s="8">
        <v>46267</v>
      </c>
      <c r="S14002" s="2">
        <v>1</v>
      </c>
      <c r="T14002" s="2" t="s">
        <v>81</v>
      </c>
    </row>
    <row r="14003" spans="1:20" x14ac:dyDescent="0.25">
      <c r="A14003">
        <v>1120281394</v>
      </c>
      <c r="B14003">
        <v>117281057</v>
      </c>
      <c r="C14003" t="s">
        <v>82</v>
      </c>
      <c r="D14003" t="s">
        <v>83</v>
      </c>
      <c r="E14003" t="s">
        <v>76</v>
      </c>
      <c r="F14003" s="7">
        <v>43605</v>
      </c>
      <c r="G14003" s="7">
        <v>43785</v>
      </c>
      <c r="H14003" t="s">
        <v>77</v>
      </c>
      <c r="I14003" t="s">
        <v>78</v>
      </c>
      <c r="J14003" s="7">
        <v>45618</v>
      </c>
      <c r="K14003" s="7">
        <v>45446</v>
      </c>
      <c r="L14003" s="7">
        <v>43785</v>
      </c>
      <c r="M14003" t="s">
        <v>77</v>
      </c>
      <c r="N14003" t="s">
        <v>79</v>
      </c>
      <c r="O14003">
        <v>2026</v>
      </c>
      <c r="P14003" s="2">
        <v>2</v>
      </c>
      <c r="Q14003" t="s">
        <v>80</v>
      </c>
      <c r="R14003" s="8">
        <v>46267</v>
      </c>
      <c r="S14003" s="2">
        <v>1</v>
      </c>
      <c r="T14003" s="2" t="s">
        <v>81</v>
      </c>
    </row>
    <row r="14004" spans="1:20" x14ac:dyDescent="0.25">
      <c r="A14004">
        <v>1120282038</v>
      </c>
      <c r="B14004">
        <v>119201014</v>
      </c>
      <c r="C14004" t="s">
        <v>91</v>
      </c>
      <c r="D14004" t="s">
        <v>75</v>
      </c>
      <c r="E14004" t="s">
        <v>76</v>
      </c>
      <c r="F14004" s="7">
        <v>44005</v>
      </c>
      <c r="G14004" s="7">
        <v>45831</v>
      </c>
      <c r="H14004" t="s">
        <v>77</v>
      </c>
      <c r="I14004" t="s">
        <v>78</v>
      </c>
      <c r="J14004" s="7">
        <v>45905</v>
      </c>
      <c r="K14004" s="7">
        <v>46115</v>
      </c>
      <c r="L14004" s="7">
        <v>45831</v>
      </c>
      <c r="M14004" t="s">
        <v>77</v>
      </c>
      <c r="N14004" t="s">
        <v>79</v>
      </c>
      <c r="O14004">
        <v>2026</v>
      </c>
      <c r="P14004" s="2">
        <v>2</v>
      </c>
      <c r="Q14004" t="s">
        <v>80</v>
      </c>
      <c r="R14004" s="8">
        <v>46267</v>
      </c>
      <c r="S14004" s="2">
        <v>1</v>
      </c>
      <c r="T14004" s="2" t="s">
        <v>81</v>
      </c>
    </row>
    <row r="14005" spans="1:20" x14ac:dyDescent="0.25">
      <c r="A14005">
        <v>1120282826</v>
      </c>
      <c r="B14005">
        <v>119725096</v>
      </c>
      <c r="C14005" t="s">
        <v>74</v>
      </c>
      <c r="D14005" t="s">
        <v>75</v>
      </c>
      <c r="E14005" t="s">
        <v>76</v>
      </c>
      <c r="F14005" s="7">
        <v>44082</v>
      </c>
      <c r="G14005" s="7">
        <v>44447</v>
      </c>
      <c r="H14005" t="s">
        <v>86</v>
      </c>
      <c r="I14005" t="s">
        <v>87</v>
      </c>
      <c r="J14005" s="7">
        <v>45968</v>
      </c>
      <c r="K14005" s="7">
        <v>45992</v>
      </c>
      <c r="L14005" s="7">
        <v>44447</v>
      </c>
      <c r="M14005" t="s">
        <v>86</v>
      </c>
      <c r="N14005" t="s">
        <v>79</v>
      </c>
      <c r="O14005">
        <v>2026</v>
      </c>
      <c r="P14005" s="2">
        <v>2</v>
      </c>
      <c r="Q14005" t="s">
        <v>80</v>
      </c>
      <c r="R14005" s="8">
        <v>46267</v>
      </c>
      <c r="S14005" s="2">
        <v>1</v>
      </c>
      <c r="T14005" s="2" t="s">
        <v>81</v>
      </c>
    </row>
    <row r="14006" spans="1:20" x14ac:dyDescent="0.25">
      <c r="A14006">
        <v>1120283179</v>
      </c>
      <c r="B14006">
        <v>119985257</v>
      </c>
      <c r="C14006" t="s">
        <v>74</v>
      </c>
      <c r="D14006" t="s">
        <v>75</v>
      </c>
      <c r="E14006" t="s">
        <v>76</v>
      </c>
      <c r="F14006" s="7">
        <v>44140</v>
      </c>
      <c r="G14006" s="7">
        <v>44505</v>
      </c>
      <c r="H14006" t="s">
        <v>86</v>
      </c>
      <c r="I14006" t="s">
        <v>87</v>
      </c>
      <c r="J14006" s="7">
        <v>45951</v>
      </c>
      <c r="K14006" s="7">
        <v>46100</v>
      </c>
      <c r="L14006" s="7">
        <v>44505</v>
      </c>
      <c r="M14006" t="s">
        <v>86</v>
      </c>
      <c r="N14006" t="s">
        <v>79</v>
      </c>
      <c r="O14006">
        <v>2026</v>
      </c>
      <c r="P14006" s="2">
        <v>2</v>
      </c>
      <c r="Q14006" t="s">
        <v>80</v>
      </c>
      <c r="R14006" s="8">
        <v>46267</v>
      </c>
      <c r="S14006" s="2">
        <v>1</v>
      </c>
      <c r="T14006" s="2" t="s">
        <v>81</v>
      </c>
    </row>
    <row r="14007" spans="1:20" x14ac:dyDescent="0.25">
      <c r="A14007">
        <v>1120283540</v>
      </c>
      <c r="B14007">
        <v>120810848</v>
      </c>
      <c r="C14007" t="s">
        <v>94</v>
      </c>
      <c r="D14007" t="s">
        <v>75</v>
      </c>
      <c r="E14007" t="s">
        <v>76</v>
      </c>
      <c r="F14007" s="7">
        <v>44300</v>
      </c>
      <c r="G14007" s="7">
        <v>46126</v>
      </c>
      <c r="H14007" t="s">
        <v>77</v>
      </c>
      <c r="I14007" t="s">
        <v>78</v>
      </c>
      <c r="J14007" s="7">
        <v>46050</v>
      </c>
      <c r="K14007" s="7">
        <v>44300</v>
      </c>
      <c r="L14007" s="7">
        <v>46126</v>
      </c>
      <c r="M14007" t="s">
        <v>77</v>
      </c>
      <c r="N14007" t="s">
        <v>79</v>
      </c>
      <c r="O14007">
        <v>2026</v>
      </c>
      <c r="P14007" s="2">
        <v>2</v>
      </c>
      <c r="Q14007" t="s">
        <v>80</v>
      </c>
      <c r="R14007" s="8">
        <v>46267</v>
      </c>
      <c r="S14007" s="2">
        <v>1</v>
      </c>
      <c r="T14007" s="2" t="s">
        <v>81</v>
      </c>
    </row>
    <row r="14008" spans="1:20" x14ac:dyDescent="0.25">
      <c r="A14008">
        <v>1120284384</v>
      </c>
      <c r="B14008">
        <v>121859263</v>
      </c>
      <c r="C14008" t="s">
        <v>85</v>
      </c>
      <c r="D14008" t="s">
        <v>75</v>
      </c>
      <c r="E14008" t="s">
        <v>76</v>
      </c>
      <c r="F14008" s="7">
        <v>44415</v>
      </c>
      <c r="G14008" s="7">
        <v>44780</v>
      </c>
      <c r="H14008" t="s">
        <v>86</v>
      </c>
      <c r="I14008" t="s">
        <v>87</v>
      </c>
      <c r="J14008" s="7">
        <v>46136</v>
      </c>
      <c r="K14008" s="7">
        <v>44418</v>
      </c>
      <c r="L14008" s="7">
        <v>44780</v>
      </c>
      <c r="M14008" t="s">
        <v>86</v>
      </c>
      <c r="N14008" t="s">
        <v>79</v>
      </c>
      <c r="O14008">
        <v>2026</v>
      </c>
      <c r="P14008" s="2">
        <v>2</v>
      </c>
      <c r="Q14008" t="s">
        <v>80</v>
      </c>
      <c r="R14008" s="8">
        <v>46267</v>
      </c>
      <c r="S14008" s="2">
        <v>1</v>
      </c>
      <c r="T14008" s="2" t="s">
        <v>81</v>
      </c>
    </row>
    <row r="14009" spans="1:20" x14ac:dyDescent="0.25">
      <c r="A14009">
        <v>1120285440</v>
      </c>
      <c r="B14009">
        <v>122341067</v>
      </c>
      <c r="C14009" t="s">
        <v>91</v>
      </c>
      <c r="D14009" t="s">
        <v>75</v>
      </c>
      <c r="E14009" t="s">
        <v>76</v>
      </c>
      <c r="F14009" s="7">
        <v>44509</v>
      </c>
      <c r="G14009" s="7">
        <v>44874</v>
      </c>
      <c r="H14009" t="s">
        <v>77</v>
      </c>
      <c r="I14009" t="s">
        <v>78</v>
      </c>
      <c r="J14009" s="7">
        <v>44700</v>
      </c>
      <c r="K14009" s="7">
        <v>44509</v>
      </c>
      <c r="L14009" s="7">
        <v>44874</v>
      </c>
      <c r="M14009" t="s">
        <v>77</v>
      </c>
      <c r="N14009" t="s">
        <v>92</v>
      </c>
      <c r="O14009">
        <v>2026</v>
      </c>
      <c r="P14009" s="2">
        <v>2</v>
      </c>
      <c r="Q14009" t="s">
        <v>80</v>
      </c>
      <c r="R14009" s="8">
        <v>46267</v>
      </c>
      <c r="S14009" s="2">
        <v>1</v>
      </c>
      <c r="T14009" s="2" t="s">
        <v>81</v>
      </c>
    </row>
    <row r="14010" spans="1:20" x14ac:dyDescent="0.25">
      <c r="A14010">
        <v>1120285508</v>
      </c>
      <c r="B14010">
        <v>122373395</v>
      </c>
      <c r="C14010" t="s">
        <v>85</v>
      </c>
      <c r="D14010" t="s">
        <v>75</v>
      </c>
      <c r="E14010" t="s">
        <v>76</v>
      </c>
      <c r="F14010" s="7">
        <v>44513</v>
      </c>
      <c r="G14010" s="7">
        <v>44878</v>
      </c>
      <c r="H14010" t="s">
        <v>86</v>
      </c>
      <c r="I14010" t="s">
        <v>87</v>
      </c>
      <c r="J14010" s="7">
        <v>44699</v>
      </c>
      <c r="K14010" s="7">
        <v>46185</v>
      </c>
      <c r="L14010" s="7">
        <v>44878</v>
      </c>
      <c r="M14010" t="s">
        <v>86</v>
      </c>
      <c r="N14010" t="s">
        <v>92</v>
      </c>
      <c r="O14010">
        <v>2026</v>
      </c>
      <c r="P14010" s="2">
        <v>2</v>
      </c>
      <c r="Q14010" t="s">
        <v>80</v>
      </c>
      <c r="R14010" s="8">
        <v>46267</v>
      </c>
      <c r="S14010" s="2">
        <v>1</v>
      </c>
      <c r="T14010" s="2" t="s">
        <v>81</v>
      </c>
    </row>
    <row r="14011" spans="1:20" x14ac:dyDescent="0.25">
      <c r="A14011">
        <v>1120285702</v>
      </c>
      <c r="B14011">
        <v>122445081</v>
      </c>
      <c r="C14011" t="s">
        <v>74</v>
      </c>
      <c r="D14011" t="s">
        <v>75</v>
      </c>
      <c r="E14011" t="s">
        <v>76</v>
      </c>
      <c r="F14011" s="7">
        <v>44534</v>
      </c>
      <c r="G14011" s="7">
        <v>44899</v>
      </c>
      <c r="H14011" t="s">
        <v>86</v>
      </c>
      <c r="I14011" t="s">
        <v>87</v>
      </c>
      <c r="J14011" s="7">
        <v>46169</v>
      </c>
      <c r="K14011" s="7">
        <v>44539</v>
      </c>
      <c r="L14011" s="7">
        <v>44899</v>
      </c>
      <c r="M14011" t="s">
        <v>86</v>
      </c>
      <c r="N14011" t="s">
        <v>79</v>
      </c>
      <c r="O14011">
        <v>2026</v>
      </c>
      <c r="P14011" s="2">
        <v>2</v>
      </c>
      <c r="Q14011" t="s">
        <v>80</v>
      </c>
      <c r="R14011" s="8">
        <v>46267</v>
      </c>
      <c r="S14011" s="2">
        <v>1</v>
      </c>
      <c r="T14011" s="2" t="s">
        <v>81</v>
      </c>
    </row>
    <row r="14012" spans="1:20" x14ac:dyDescent="0.25">
      <c r="A14012">
        <v>1120286033</v>
      </c>
      <c r="B14012">
        <v>123276508</v>
      </c>
      <c r="C14012" t="s">
        <v>82</v>
      </c>
      <c r="D14012" t="s">
        <v>75</v>
      </c>
      <c r="E14012" t="s">
        <v>76</v>
      </c>
      <c r="F14012" s="7">
        <v>44659</v>
      </c>
      <c r="G14012" s="7">
        <v>45024</v>
      </c>
      <c r="H14012" t="s">
        <v>77</v>
      </c>
      <c r="I14012" t="s">
        <v>78</v>
      </c>
      <c r="J14012" s="7"/>
      <c r="K14012" s="7">
        <v>44692</v>
      </c>
      <c r="L14012" s="7">
        <v>45024</v>
      </c>
      <c r="M14012" t="s">
        <v>77</v>
      </c>
      <c r="N14012"/>
      <c r="O14012">
        <v>2026</v>
      </c>
      <c r="P14012" s="2">
        <v>2</v>
      </c>
      <c r="Q14012" t="s">
        <v>80</v>
      </c>
      <c r="R14012" s="8">
        <v>46267</v>
      </c>
      <c r="S14012" s="2">
        <v>1</v>
      </c>
      <c r="T14012" s="2" t="s">
        <v>81</v>
      </c>
    </row>
    <row r="14013" spans="1:20" x14ac:dyDescent="0.25">
      <c r="A14013">
        <v>1120286298</v>
      </c>
      <c r="B14013">
        <v>123425726</v>
      </c>
      <c r="C14013" t="s">
        <v>82</v>
      </c>
      <c r="D14013" t="s">
        <v>75</v>
      </c>
      <c r="E14013" t="s">
        <v>76</v>
      </c>
      <c r="F14013" s="7">
        <v>44677</v>
      </c>
      <c r="G14013" s="7">
        <v>46503</v>
      </c>
      <c r="H14013" t="s">
        <v>77</v>
      </c>
      <c r="I14013" t="s">
        <v>78</v>
      </c>
      <c r="J14013" s="7">
        <v>45633</v>
      </c>
      <c r="K14013" s="7">
        <v>44683</v>
      </c>
      <c r="L14013" s="7">
        <v>46503</v>
      </c>
      <c r="M14013" t="s">
        <v>77</v>
      </c>
      <c r="N14013" t="s">
        <v>79</v>
      </c>
      <c r="O14013">
        <v>2026</v>
      </c>
      <c r="P14013" s="2">
        <v>2</v>
      </c>
      <c r="Q14013" t="s">
        <v>80</v>
      </c>
      <c r="R14013" s="8">
        <v>46267</v>
      </c>
      <c r="S14013" s="2">
        <v>1</v>
      </c>
      <c r="T14013" s="2" t="s">
        <v>81</v>
      </c>
    </row>
    <row r="14014" spans="1:20" x14ac:dyDescent="0.25">
      <c r="A14014">
        <v>1120286492</v>
      </c>
      <c r="B14014">
        <v>123526903</v>
      </c>
      <c r="C14014" t="s">
        <v>85</v>
      </c>
      <c r="D14014" t="s">
        <v>75</v>
      </c>
      <c r="E14014" t="s">
        <v>76</v>
      </c>
      <c r="F14014" s="7">
        <v>44687</v>
      </c>
      <c r="G14014" s="7">
        <v>45052</v>
      </c>
      <c r="H14014" t="s">
        <v>77</v>
      </c>
      <c r="I14014" t="s">
        <v>78</v>
      </c>
      <c r="J14014" s="7">
        <v>45455</v>
      </c>
      <c r="K14014" s="7">
        <v>45911</v>
      </c>
      <c r="L14014" s="7">
        <v>45052</v>
      </c>
      <c r="M14014" t="s">
        <v>77</v>
      </c>
      <c r="N14014" t="s">
        <v>79</v>
      </c>
      <c r="O14014">
        <v>2026</v>
      </c>
      <c r="P14014" s="2">
        <v>2</v>
      </c>
      <c r="Q14014" t="s">
        <v>80</v>
      </c>
      <c r="R14014" s="8">
        <v>46267</v>
      </c>
      <c r="S14014" s="2">
        <v>1</v>
      </c>
      <c r="T14014" s="2" t="s">
        <v>81</v>
      </c>
    </row>
    <row r="14015" spans="1:20" x14ac:dyDescent="0.25">
      <c r="A14015">
        <v>1120286493</v>
      </c>
      <c r="B14015">
        <v>123526903</v>
      </c>
      <c r="C14015" t="s">
        <v>85</v>
      </c>
      <c r="D14015" t="s">
        <v>75</v>
      </c>
      <c r="E14015" t="s">
        <v>76</v>
      </c>
      <c r="F14015" s="7">
        <v>44687</v>
      </c>
      <c r="G14015" s="7">
        <v>45052</v>
      </c>
      <c r="H14015" t="s">
        <v>77</v>
      </c>
      <c r="I14015" t="s">
        <v>78</v>
      </c>
      <c r="J14015" s="7">
        <v>45455</v>
      </c>
      <c r="K14015" s="7">
        <v>45941</v>
      </c>
      <c r="L14015" s="7">
        <v>45052</v>
      </c>
      <c r="M14015" t="s">
        <v>77</v>
      </c>
      <c r="N14015" t="s">
        <v>79</v>
      </c>
      <c r="O14015">
        <v>2026</v>
      </c>
      <c r="P14015" s="2">
        <v>2</v>
      </c>
      <c r="Q14015" t="s">
        <v>80</v>
      </c>
      <c r="R14015" s="8">
        <v>46267</v>
      </c>
      <c r="S14015" s="2">
        <v>1</v>
      </c>
      <c r="T14015" s="2" t="s">
        <v>81</v>
      </c>
    </row>
    <row r="14016" spans="1:20" x14ac:dyDescent="0.25">
      <c r="A14016">
        <v>1120287370</v>
      </c>
      <c r="B14016">
        <v>123995885</v>
      </c>
      <c r="C14016" t="s">
        <v>82</v>
      </c>
      <c r="D14016" t="s">
        <v>88</v>
      </c>
      <c r="E14016" t="s">
        <v>76</v>
      </c>
      <c r="F14016" s="7">
        <v>44747</v>
      </c>
      <c r="G14016" s="7">
        <v>45112</v>
      </c>
      <c r="H14016" t="s">
        <v>77</v>
      </c>
      <c r="I14016" t="s">
        <v>84</v>
      </c>
      <c r="J14016" s="7">
        <v>45491</v>
      </c>
      <c r="K14016" s="7">
        <v>45748</v>
      </c>
      <c r="L14016" s="7">
        <v>45112</v>
      </c>
      <c r="M14016" t="s">
        <v>77</v>
      </c>
      <c r="N14016" t="s">
        <v>79</v>
      </c>
      <c r="O14016">
        <v>2026</v>
      </c>
      <c r="P14016" s="2">
        <v>2</v>
      </c>
      <c r="Q14016" t="s">
        <v>80</v>
      </c>
      <c r="R14016" s="8">
        <v>46267</v>
      </c>
      <c r="S14016" s="2">
        <v>1</v>
      </c>
      <c r="T14016" s="2" t="s">
        <v>81</v>
      </c>
    </row>
    <row r="14017" spans="1:20" x14ac:dyDescent="0.25">
      <c r="A14017">
        <v>1120287371</v>
      </c>
      <c r="B14017">
        <v>123995885</v>
      </c>
      <c r="C14017" t="s">
        <v>82</v>
      </c>
      <c r="D14017" t="s">
        <v>88</v>
      </c>
      <c r="E14017" t="s">
        <v>76</v>
      </c>
      <c r="F14017" s="7">
        <v>44747</v>
      </c>
      <c r="G14017" s="7">
        <v>45112</v>
      </c>
      <c r="H14017" t="s">
        <v>77</v>
      </c>
      <c r="I14017" t="s">
        <v>84</v>
      </c>
      <c r="J14017" s="7">
        <v>45491</v>
      </c>
      <c r="K14017" s="7">
        <v>46176</v>
      </c>
      <c r="L14017" s="7">
        <v>45112</v>
      </c>
      <c r="M14017" t="s">
        <v>77</v>
      </c>
      <c r="N14017" t="s">
        <v>79</v>
      </c>
      <c r="O14017">
        <v>2026</v>
      </c>
      <c r="P14017" s="2">
        <v>2</v>
      </c>
      <c r="Q14017" t="s">
        <v>80</v>
      </c>
      <c r="R14017" s="8">
        <v>46267</v>
      </c>
      <c r="S14017" s="2">
        <v>1</v>
      </c>
      <c r="T14017" s="2" t="s">
        <v>81</v>
      </c>
    </row>
    <row r="14018" spans="1:20" x14ac:dyDescent="0.25">
      <c r="A14018">
        <v>1120287376</v>
      </c>
      <c r="B14018">
        <v>123996996</v>
      </c>
      <c r="C14018" t="s">
        <v>82</v>
      </c>
      <c r="D14018" t="s">
        <v>83</v>
      </c>
      <c r="E14018" t="s">
        <v>76</v>
      </c>
      <c r="F14018" s="7">
        <v>44747</v>
      </c>
      <c r="G14018" s="7">
        <v>44931</v>
      </c>
      <c r="H14018" t="s">
        <v>77</v>
      </c>
      <c r="I14018" t="s">
        <v>84</v>
      </c>
      <c r="J14018" s="7">
        <v>45474</v>
      </c>
      <c r="K14018" s="7">
        <v>46176</v>
      </c>
      <c r="L14018" s="7">
        <v>44931</v>
      </c>
      <c r="M14018" t="s">
        <v>77</v>
      </c>
      <c r="N14018" t="s">
        <v>79</v>
      </c>
      <c r="O14018">
        <v>2026</v>
      </c>
      <c r="P14018" s="2">
        <v>2</v>
      </c>
      <c r="Q14018" t="s">
        <v>80</v>
      </c>
      <c r="R14018" s="8">
        <v>46267</v>
      </c>
      <c r="S14018" s="2">
        <v>1</v>
      </c>
      <c r="T14018" s="2" t="s">
        <v>81</v>
      </c>
    </row>
    <row r="14019" spans="1:20" x14ac:dyDescent="0.25">
      <c r="A14019">
        <v>1120287583</v>
      </c>
      <c r="B14019">
        <v>124104449</v>
      </c>
      <c r="C14019" t="s">
        <v>98</v>
      </c>
      <c r="D14019" t="s">
        <v>83</v>
      </c>
      <c r="E14019" t="s">
        <v>76</v>
      </c>
      <c r="F14019" s="7">
        <v>44760</v>
      </c>
      <c r="G14019" s="7">
        <v>46586</v>
      </c>
      <c r="H14019" t="s">
        <v>77</v>
      </c>
      <c r="I14019" t="s">
        <v>84</v>
      </c>
      <c r="J14019" s="7">
        <v>45919</v>
      </c>
      <c r="K14019" s="7">
        <v>45746</v>
      </c>
      <c r="L14019" s="7">
        <v>46586</v>
      </c>
      <c r="M14019" t="s">
        <v>77</v>
      </c>
      <c r="N14019" t="s">
        <v>79</v>
      </c>
      <c r="O14019">
        <v>2026</v>
      </c>
      <c r="P14019" s="2">
        <v>2</v>
      </c>
      <c r="Q14019" t="s">
        <v>80</v>
      </c>
      <c r="R14019" s="8">
        <v>46267</v>
      </c>
      <c r="S14019" s="2">
        <v>1</v>
      </c>
      <c r="T14019" s="2" t="s">
        <v>81</v>
      </c>
    </row>
    <row r="14020" spans="1:20" x14ac:dyDescent="0.25">
      <c r="A14020">
        <v>1120290388</v>
      </c>
      <c r="B14020">
        <v>126167413</v>
      </c>
      <c r="C14020" t="s">
        <v>82</v>
      </c>
      <c r="D14020" t="s">
        <v>88</v>
      </c>
      <c r="E14020" t="s">
        <v>76</v>
      </c>
      <c r="F14020" s="7">
        <v>45064</v>
      </c>
      <c r="G14020" s="7">
        <v>45430</v>
      </c>
      <c r="H14020" t="s">
        <v>77</v>
      </c>
      <c r="I14020" t="s">
        <v>84</v>
      </c>
      <c r="J14020" s="7">
        <v>45737</v>
      </c>
      <c r="K14020" s="7">
        <v>45887</v>
      </c>
      <c r="L14020" s="7">
        <v>45430</v>
      </c>
      <c r="M14020" t="s">
        <v>77</v>
      </c>
      <c r="N14020" t="s">
        <v>79</v>
      </c>
      <c r="O14020">
        <v>2026</v>
      </c>
      <c r="P14020" s="2">
        <v>2</v>
      </c>
      <c r="Q14020" t="s">
        <v>80</v>
      </c>
      <c r="R14020" s="8">
        <v>46267</v>
      </c>
      <c r="S14020" s="2">
        <v>1</v>
      </c>
      <c r="T14020" s="2" t="s">
        <v>81</v>
      </c>
    </row>
    <row r="14021" spans="1:20" x14ac:dyDescent="0.25">
      <c r="A14021">
        <v>1120290412</v>
      </c>
      <c r="B14021">
        <v>126189717</v>
      </c>
      <c r="C14021" t="s">
        <v>74</v>
      </c>
      <c r="D14021" t="s">
        <v>88</v>
      </c>
      <c r="E14021" t="s">
        <v>76</v>
      </c>
      <c r="F14021" s="7">
        <v>45065</v>
      </c>
      <c r="G14021" s="7">
        <v>45431</v>
      </c>
      <c r="H14021" t="s">
        <v>77</v>
      </c>
      <c r="I14021" t="s">
        <v>78</v>
      </c>
      <c r="J14021" s="7">
        <v>45747</v>
      </c>
      <c r="K14021" s="7">
        <v>45623</v>
      </c>
      <c r="L14021" s="7">
        <v>45431</v>
      </c>
      <c r="M14021" t="s">
        <v>77</v>
      </c>
      <c r="N14021" t="s">
        <v>92</v>
      </c>
      <c r="O14021">
        <v>2026</v>
      </c>
      <c r="P14021" s="2">
        <v>2</v>
      </c>
      <c r="Q14021" t="s">
        <v>80</v>
      </c>
      <c r="R14021" s="8">
        <v>46267</v>
      </c>
      <c r="S14021" s="2">
        <v>1</v>
      </c>
      <c r="T14021" s="2" t="s">
        <v>81</v>
      </c>
    </row>
    <row r="14022" spans="1:20" x14ac:dyDescent="0.25">
      <c r="A14022">
        <v>1120290616</v>
      </c>
      <c r="B14022">
        <v>126283817</v>
      </c>
      <c r="C14022" t="s">
        <v>74</v>
      </c>
      <c r="D14022" t="s">
        <v>83</v>
      </c>
      <c r="E14022" t="s">
        <v>76</v>
      </c>
      <c r="F14022" s="7">
        <v>45080</v>
      </c>
      <c r="G14022" s="7">
        <v>45263</v>
      </c>
      <c r="H14022" t="s">
        <v>77</v>
      </c>
      <c r="I14022" t="s">
        <v>84</v>
      </c>
      <c r="J14022" s="7">
        <v>45633</v>
      </c>
      <c r="K14022" s="7">
        <v>45748</v>
      </c>
      <c r="L14022" s="7">
        <v>45263</v>
      </c>
      <c r="M14022" t="s">
        <v>77</v>
      </c>
      <c r="N14022" t="s">
        <v>79</v>
      </c>
      <c r="O14022">
        <v>2026</v>
      </c>
      <c r="P14022" s="2">
        <v>2</v>
      </c>
      <c r="Q14022" t="s">
        <v>80</v>
      </c>
      <c r="R14022" s="8">
        <v>46267</v>
      </c>
      <c r="S14022" s="2">
        <v>1</v>
      </c>
      <c r="T14022" s="2" t="s">
        <v>81</v>
      </c>
    </row>
    <row r="14023" spans="1:20" x14ac:dyDescent="0.25">
      <c r="A14023">
        <v>1120290882</v>
      </c>
      <c r="B14023">
        <v>126408134</v>
      </c>
      <c r="C14023" t="s">
        <v>74</v>
      </c>
      <c r="D14023" t="s">
        <v>88</v>
      </c>
      <c r="E14023" t="s">
        <v>76</v>
      </c>
      <c r="F14023" s="7">
        <v>45097</v>
      </c>
      <c r="G14023" s="7">
        <v>45463</v>
      </c>
      <c r="H14023" t="s">
        <v>77</v>
      </c>
      <c r="I14023" t="s">
        <v>84</v>
      </c>
      <c r="J14023" s="7">
        <v>45707</v>
      </c>
      <c r="K14023" s="7">
        <v>45446</v>
      </c>
      <c r="L14023" s="7">
        <v>45463</v>
      </c>
      <c r="M14023" t="s">
        <v>77</v>
      </c>
      <c r="N14023" t="s">
        <v>79</v>
      </c>
      <c r="O14023">
        <v>2026</v>
      </c>
      <c r="P14023" s="2">
        <v>2</v>
      </c>
      <c r="Q14023" t="s">
        <v>80</v>
      </c>
      <c r="R14023" s="8">
        <v>46267</v>
      </c>
      <c r="S14023" s="2">
        <v>1</v>
      </c>
      <c r="T14023" s="2" t="s">
        <v>81</v>
      </c>
    </row>
    <row r="14024" spans="1:20" x14ac:dyDescent="0.25">
      <c r="A14024">
        <v>1120291114</v>
      </c>
      <c r="B14024">
        <v>126537969</v>
      </c>
      <c r="C14024" t="s">
        <v>98</v>
      </c>
      <c r="D14024" t="s">
        <v>88</v>
      </c>
      <c r="E14024" t="s">
        <v>76</v>
      </c>
      <c r="F14024" s="7">
        <v>45116</v>
      </c>
      <c r="G14024" s="7">
        <v>45482</v>
      </c>
      <c r="H14024" t="s">
        <v>77</v>
      </c>
      <c r="I14024" t="s">
        <v>84</v>
      </c>
      <c r="J14024" s="7">
        <v>45495</v>
      </c>
      <c r="K14024" s="7">
        <v>45905</v>
      </c>
      <c r="L14024" s="7">
        <v>45482</v>
      </c>
      <c r="M14024" t="s">
        <v>77</v>
      </c>
      <c r="N14024" t="s">
        <v>79</v>
      </c>
      <c r="O14024">
        <v>2026</v>
      </c>
      <c r="P14024" s="2">
        <v>2</v>
      </c>
      <c r="Q14024" t="s">
        <v>80</v>
      </c>
      <c r="R14024" s="8">
        <v>46267</v>
      </c>
      <c r="S14024" s="2">
        <v>1</v>
      </c>
      <c r="T14024" s="2" t="s">
        <v>81</v>
      </c>
    </row>
    <row r="14025" spans="1:20" x14ac:dyDescent="0.25">
      <c r="A14025">
        <v>1120291595</v>
      </c>
      <c r="B14025">
        <v>126712360</v>
      </c>
      <c r="C14025" t="s">
        <v>85</v>
      </c>
      <c r="D14025" t="s">
        <v>88</v>
      </c>
      <c r="E14025" t="s">
        <v>76</v>
      </c>
      <c r="F14025" s="7">
        <v>45138</v>
      </c>
      <c r="G14025" s="7">
        <v>45504</v>
      </c>
      <c r="H14025" t="s">
        <v>77</v>
      </c>
      <c r="I14025" t="s">
        <v>78</v>
      </c>
      <c r="J14025" s="7">
        <v>45432</v>
      </c>
      <c r="K14025" s="7">
        <v>45731</v>
      </c>
      <c r="L14025" s="7">
        <v>45504</v>
      </c>
      <c r="M14025" t="s">
        <v>77</v>
      </c>
      <c r="N14025" t="s">
        <v>79</v>
      </c>
      <c r="O14025">
        <v>2026</v>
      </c>
      <c r="P14025" s="2">
        <v>2</v>
      </c>
      <c r="Q14025" t="s">
        <v>80</v>
      </c>
      <c r="R14025" s="8">
        <v>46267</v>
      </c>
      <c r="S14025" s="2">
        <v>1</v>
      </c>
      <c r="T14025" s="2" t="s">
        <v>81</v>
      </c>
    </row>
    <row r="14026" spans="1:20" x14ac:dyDescent="0.25">
      <c r="A14026">
        <v>1120291697</v>
      </c>
      <c r="B14026">
        <v>126747286</v>
      </c>
      <c r="C14026" t="s">
        <v>82</v>
      </c>
      <c r="D14026" t="s">
        <v>88</v>
      </c>
      <c r="E14026" t="s">
        <v>76</v>
      </c>
      <c r="F14026" s="7">
        <v>45142</v>
      </c>
      <c r="G14026" s="7">
        <v>45508</v>
      </c>
      <c r="H14026" t="s">
        <v>77</v>
      </c>
      <c r="I14026" t="s">
        <v>78</v>
      </c>
      <c r="J14026" s="7">
        <v>46141</v>
      </c>
      <c r="K14026" s="7">
        <v>45437</v>
      </c>
      <c r="L14026" s="7">
        <v>45508</v>
      </c>
      <c r="M14026" t="s">
        <v>77</v>
      </c>
      <c r="N14026" t="s">
        <v>79</v>
      </c>
      <c r="O14026">
        <v>2026</v>
      </c>
      <c r="P14026" s="2">
        <v>2</v>
      </c>
      <c r="Q14026" t="s">
        <v>80</v>
      </c>
      <c r="R14026" s="8">
        <v>46267</v>
      </c>
      <c r="S14026" s="2">
        <v>1</v>
      </c>
      <c r="T14026" s="2" t="s">
        <v>81</v>
      </c>
    </row>
    <row r="14027" spans="1:20" x14ac:dyDescent="0.25">
      <c r="A14027">
        <v>1120291757</v>
      </c>
      <c r="B14027">
        <v>126762443</v>
      </c>
      <c r="C14027" t="s">
        <v>90</v>
      </c>
      <c r="D14027" t="s">
        <v>88</v>
      </c>
      <c r="E14027" t="s">
        <v>76</v>
      </c>
      <c r="F14027" s="7">
        <v>45145</v>
      </c>
      <c r="G14027" s="7">
        <v>45511</v>
      </c>
      <c r="H14027" t="s">
        <v>77</v>
      </c>
      <c r="I14027" t="s">
        <v>78</v>
      </c>
      <c r="J14027" s="7">
        <v>45509</v>
      </c>
      <c r="K14027" s="7">
        <v>45535</v>
      </c>
      <c r="L14027" s="7">
        <v>45511</v>
      </c>
      <c r="M14027" t="s">
        <v>77</v>
      </c>
      <c r="N14027" t="s">
        <v>79</v>
      </c>
      <c r="O14027">
        <v>2026</v>
      </c>
      <c r="P14027" s="2">
        <v>2</v>
      </c>
      <c r="Q14027" t="s">
        <v>80</v>
      </c>
      <c r="R14027" s="8">
        <v>46267</v>
      </c>
      <c r="S14027" s="2">
        <v>1</v>
      </c>
      <c r="T14027" s="2" t="s">
        <v>81</v>
      </c>
    </row>
    <row r="14028" spans="1:20" x14ac:dyDescent="0.25">
      <c r="A14028">
        <v>1120292866</v>
      </c>
      <c r="B14028">
        <v>127179379</v>
      </c>
      <c r="C14028" t="s">
        <v>82</v>
      </c>
      <c r="D14028" t="s">
        <v>88</v>
      </c>
      <c r="E14028" t="s">
        <v>76</v>
      </c>
      <c r="F14028" s="7">
        <v>45201</v>
      </c>
      <c r="G14028" s="7">
        <v>45567</v>
      </c>
      <c r="H14028" t="s">
        <v>77</v>
      </c>
      <c r="I14028" t="s">
        <v>84</v>
      </c>
      <c r="J14028" s="7">
        <v>45953</v>
      </c>
      <c r="K14028" s="7">
        <v>46049</v>
      </c>
      <c r="L14028" s="7">
        <v>45567</v>
      </c>
      <c r="M14028" t="s">
        <v>77</v>
      </c>
      <c r="N14028" t="s">
        <v>79</v>
      </c>
      <c r="O14028">
        <v>2026</v>
      </c>
      <c r="P14028" s="2">
        <v>2</v>
      </c>
      <c r="Q14028" t="s">
        <v>80</v>
      </c>
      <c r="R14028" s="8">
        <v>46267</v>
      </c>
      <c r="S14028" s="2">
        <v>1</v>
      </c>
      <c r="T14028" s="2" t="s">
        <v>81</v>
      </c>
    </row>
    <row r="14029" spans="1:20" x14ac:dyDescent="0.25">
      <c r="A14029">
        <v>1120294181</v>
      </c>
      <c r="B14029">
        <v>128529697</v>
      </c>
      <c r="C14029" t="s">
        <v>98</v>
      </c>
      <c r="D14029" t="s">
        <v>88</v>
      </c>
      <c r="E14029" t="s">
        <v>76</v>
      </c>
      <c r="F14029" s="7">
        <v>45392</v>
      </c>
      <c r="G14029" s="7">
        <v>45757</v>
      </c>
      <c r="H14029" t="s">
        <v>77</v>
      </c>
      <c r="I14029" t="s">
        <v>78</v>
      </c>
      <c r="J14029" s="7">
        <v>45749</v>
      </c>
      <c r="K14029" s="7">
        <v>45701</v>
      </c>
      <c r="L14029" s="7">
        <v>45757</v>
      </c>
      <c r="M14029" t="s">
        <v>77</v>
      </c>
      <c r="N14029" t="s">
        <v>79</v>
      </c>
      <c r="O14029">
        <v>2026</v>
      </c>
      <c r="P14029" s="2">
        <v>2</v>
      </c>
      <c r="Q14029" t="s">
        <v>80</v>
      </c>
      <c r="R14029" s="8">
        <v>46267</v>
      </c>
      <c r="S14029" s="2">
        <v>1</v>
      </c>
      <c r="T14029" s="2" t="s">
        <v>81</v>
      </c>
    </row>
    <row r="14030" spans="1:20" x14ac:dyDescent="0.25">
      <c r="A14030">
        <v>1120294373</v>
      </c>
      <c r="B14030">
        <v>128724754</v>
      </c>
      <c r="C14030" t="s">
        <v>74</v>
      </c>
      <c r="D14030" t="s">
        <v>83</v>
      </c>
      <c r="E14030" t="s">
        <v>76</v>
      </c>
      <c r="F14030" s="7">
        <v>45419</v>
      </c>
      <c r="G14030" s="7">
        <v>45603</v>
      </c>
      <c r="H14030" t="s">
        <v>77</v>
      </c>
      <c r="I14030" t="s">
        <v>84</v>
      </c>
      <c r="J14030" s="7"/>
      <c r="K14030" s="7">
        <v>45748</v>
      </c>
      <c r="L14030" s="7">
        <v>45603</v>
      </c>
      <c r="M14030" t="s">
        <v>77</v>
      </c>
      <c r="N14030"/>
      <c r="O14030">
        <v>2026</v>
      </c>
      <c r="P14030" s="2">
        <v>2</v>
      </c>
      <c r="Q14030" t="s">
        <v>80</v>
      </c>
      <c r="R14030" s="8">
        <v>46267</v>
      </c>
      <c r="S14030" s="2">
        <v>1</v>
      </c>
      <c r="T14030" s="2" t="s">
        <v>81</v>
      </c>
    </row>
    <row r="14031" spans="1:20" x14ac:dyDescent="0.25">
      <c r="A14031">
        <v>1120294846</v>
      </c>
      <c r="B14031">
        <v>129226120</v>
      </c>
      <c r="C14031" t="s">
        <v>82</v>
      </c>
      <c r="D14031" t="s">
        <v>88</v>
      </c>
      <c r="E14031" t="s">
        <v>76</v>
      </c>
      <c r="F14031" s="7">
        <v>45488</v>
      </c>
      <c r="G14031" s="7">
        <v>45668</v>
      </c>
      <c r="H14031" t="s">
        <v>77</v>
      </c>
      <c r="I14031" t="s">
        <v>78</v>
      </c>
      <c r="J14031" s="7"/>
      <c r="K14031" s="7">
        <v>45551</v>
      </c>
      <c r="L14031" s="7">
        <v>45668</v>
      </c>
      <c r="M14031" t="s">
        <v>77</v>
      </c>
      <c r="N14031"/>
      <c r="O14031">
        <v>2026</v>
      </c>
      <c r="P14031" s="2">
        <v>2</v>
      </c>
      <c r="Q14031" t="s">
        <v>80</v>
      </c>
      <c r="R14031" s="8">
        <v>46267</v>
      </c>
      <c r="S14031" s="2">
        <v>1</v>
      </c>
      <c r="T14031" s="2" t="s">
        <v>81</v>
      </c>
    </row>
    <row r="14032" spans="1:20" x14ac:dyDescent="0.25">
      <c r="A14032">
        <v>1120294847</v>
      </c>
      <c r="B14032">
        <v>129226120</v>
      </c>
      <c r="C14032" t="s">
        <v>82</v>
      </c>
      <c r="D14032" t="s">
        <v>88</v>
      </c>
      <c r="E14032" t="s">
        <v>76</v>
      </c>
      <c r="F14032" s="7">
        <v>45488</v>
      </c>
      <c r="G14032" s="7">
        <v>45668</v>
      </c>
      <c r="H14032" t="s">
        <v>77</v>
      </c>
      <c r="I14032" t="s">
        <v>78</v>
      </c>
      <c r="J14032" s="7"/>
      <c r="K14032" s="7">
        <v>45490</v>
      </c>
      <c r="L14032" s="7">
        <v>45668</v>
      </c>
      <c r="M14032" t="s">
        <v>77</v>
      </c>
      <c r="N14032"/>
      <c r="O14032">
        <v>2026</v>
      </c>
      <c r="P14032" s="2">
        <v>2</v>
      </c>
      <c r="Q14032" t="s">
        <v>80</v>
      </c>
      <c r="R14032" s="8">
        <v>46267</v>
      </c>
      <c r="S14032" s="2">
        <v>1</v>
      </c>
      <c r="T14032" s="2" t="s">
        <v>81</v>
      </c>
    </row>
    <row r="14033" spans="1:20" x14ac:dyDescent="0.25">
      <c r="A14033">
        <v>1120295517</v>
      </c>
      <c r="B14033">
        <v>129475565</v>
      </c>
      <c r="C14033" t="s">
        <v>93</v>
      </c>
      <c r="D14033" t="s">
        <v>83</v>
      </c>
      <c r="E14033" t="s">
        <v>76</v>
      </c>
      <c r="F14033" s="7">
        <v>45538</v>
      </c>
      <c r="G14033" s="7">
        <v>45719</v>
      </c>
      <c r="H14033" t="s">
        <v>77</v>
      </c>
      <c r="I14033" t="s">
        <v>78</v>
      </c>
      <c r="J14033" s="7"/>
      <c r="K14033" s="7">
        <v>45919</v>
      </c>
      <c r="L14033" s="7">
        <v>45719</v>
      </c>
      <c r="M14033" t="s">
        <v>77</v>
      </c>
      <c r="N14033"/>
      <c r="O14033">
        <v>2026</v>
      </c>
      <c r="P14033" s="2">
        <v>2</v>
      </c>
      <c r="Q14033" t="s">
        <v>80</v>
      </c>
      <c r="R14033" s="8">
        <v>46267</v>
      </c>
      <c r="S14033" s="2">
        <v>1</v>
      </c>
      <c r="T14033" s="2" t="s">
        <v>81</v>
      </c>
    </row>
    <row r="14034" spans="1:20" x14ac:dyDescent="0.25">
      <c r="A14034">
        <v>1120296924</v>
      </c>
      <c r="B14034">
        <v>130868909</v>
      </c>
      <c r="C14034" t="s">
        <v>91</v>
      </c>
      <c r="D14034" t="s">
        <v>88</v>
      </c>
      <c r="E14034" t="s">
        <v>76</v>
      </c>
      <c r="F14034" s="7">
        <v>45701</v>
      </c>
      <c r="G14034" s="7">
        <v>46066</v>
      </c>
      <c r="H14034" t="s">
        <v>77</v>
      </c>
      <c r="I14034" t="s">
        <v>84</v>
      </c>
      <c r="J14034" s="7"/>
      <c r="K14034" s="7">
        <v>45707</v>
      </c>
      <c r="L14034" s="7">
        <v>46066</v>
      </c>
      <c r="M14034" t="s">
        <v>77</v>
      </c>
      <c r="N14034"/>
      <c r="O14034">
        <v>2026</v>
      </c>
      <c r="P14034" s="2">
        <v>2</v>
      </c>
      <c r="Q14034" t="s">
        <v>80</v>
      </c>
      <c r="R14034" s="8">
        <v>46267</v>
      </c>
      <c r="S14034" s="2">
        <v>1</v>
      </c>
      <c r="T14034" s="2" t="s">
        <v>81</v>
      </c>
    </row>
    <row r="14035" spans="1:20" x14ac:dyDescent="0.25">
      <c r="A14035">
        <v>1120296986</v>
      </c>
      <c r="B14035">
        <v>130905548</v>
      </c>
      <c r="C14035" t="s">
        <v>85</v>
      </c>
      <c r="D14035" t="s">
        <v>75</v>
      </c>
      <c r="E14035" t="s">
        <v>76</v>
      </c>
      <c r="F14035" s="7">
        <v>45714</v>
      </c>
      <c r="G14035" s="7">
        <v>47540</v>
      </c>
      <c r="H14035" t="s">
        <v>77</v>
      </c>
      <c r="I14035" t="s">
        <v>78</v>
      </c>
      <c r="J14035" s="7">
        <v>46161</v>
      </c>
      <c r="K14035" s="7">
        <v>45722</v>
      </c>
      <c r="L14035" s="7">
        <v>47540</v>
      </c>
      <c r="M14035" t="s">
        <v>77</v>
      </c>
      <c r="N14035" t="s">
        <v>79</v>
      </c>
      <c r="O14035">
        <v>2026</v>
      </c>
      <c r="P14035" s="2">
        <v>2</v>
      </c>
      <c r="Q14035" t="s">
        <v>80</v>
      </c>
      <c r="R14035" s="8">
        <v>46267</v>
      </c>
      <c r="S14035" s="2">
        <v>1</v>
      </c>
      <c r="T14035" s="2" t="s">
        <v>81</v>
      </c>
    </row>
    <row r="14036" spans="1:20" x14ac:dyDescent="0.25">
      <c r="A14036">
        <v>1120297629</v>
      </c>
      <c r="B14036">
        <v>131270101</v>
      </c>
      <c r="C14036" t="s">
        <v>85</v>
      </c>
      <c r="D14036" t="s">
        <v>75</v>
      </c>
      <c r="E14036" t="s">
        <v>76</v>
      </c>
      <c r="F14036" s="7">
        <v>45798</v>
      </c>
      <c r="G14036" s="7">
        <v>46894</v>
      </c>
      <c r="H14036" t="s">
        <v>77</v>
      </c>
      <c r="I14036" t="s">
        <v>78</v>
      </c>
      <c r="J14036" s="7"/>
      <c r="K14036" s="7">
        <v>45807</v>
      </c>
      <c r="L14036" s="7">
        <v>46894</v>
      </c>
      <c r="M14036" t="s">
        <v>77</v>
      </c>
      <c r="N14036"/>
      <c r="O14036">
        <v>2026</v>
      </c>
      <c r="P14036" s="2">
        <v>2</v>
      </c>
      <c r="Q14036" t="s">
        <v>80</v>
      </c>
      <c r="R14036" s="8">
        <v>46267</v>
      </c>
      <c r="S14036" s="2">
        <v>1</v>
      </c>
      <c r="T14036" s="2" t="s">
        <v>81</v>
      </c>
    </row>
    <row r="14037" spans="1:20" x14ac:dyDescent="0.25">
      <c r="A14037">
        <v>1120300449</v>
      </c>
      <c r="B14037">
        <v>110651457</v>
      </c>
      <c r="C14037" t="s">
        <v>74</v>
      </c>
      <c r="D14037" t="s">
        <v>75</v>
      </c>
      <c r="E14037" t="s">
        <v>76</v>
      </c>
      <c r="F14037" s="7">
        <v>42248</v>
      </c>
      <c r="G14037" s="7">
        <v>44075</v>
      </c>
      <c r="H14037" t="s">
        <v>86</v>
      </c>
      <c r="I14037" t="s">
        <v>87</v>
      </c>
      <c r="J14037" s="7">
        <v>45832</v>
      </c>
      <c r="K14037" s="7">
        <v>44153</v>
      </c>
      <c r="L14037" s="7">
        <v>44075</v>
      </c>
      <c r="M14037" t="s">
        <v>86</v>
      </c>
      <c r="N14037" t="s">
        <v>79</v>
      </c>
      <c r="O14037">
        <v>2026</v>
      </c>
      <c r="P14037" s="2">
        <v>2</v>
      </c>
      <c r="Q14037" t="s">
        <v>80</v>
      </c>
      <c r="R14037" s="8">
        <v>46267</v>
      </c>
      <c r="S14037" s="2">
        <v>1</v>
      </c>
      <c r="T14037" s="2" t="s">
        <v>81</v>
      </c>
    </row>
    <row r="14038" spans="1:20" x14ac:dyDescent="0.25">
      <c r="A14038">
        <v>1120300705</v>
      </c>
      <c r="B14038">
        <v>111659291</v>
      </c>
      <c r="C14038" t="s">
        <v>91</v>
      </c>
      <c r="D14038" t="s">
        <v>75</v>
      </c>
      <c r="E14038" t="s">
        <v>76</v>
      </c>
      <c r="F14038" s="7">
        <v>42496</v>
      </c>
      <c r="G14038" s="7">
        <v>44322</v>
      </c>
      <c r="H14038" t="s">
        <v>77</v>
      </c>
      <c r="I14038" t="s">
        <v>78</v>
      </c>
      <c r="J14038" s="7">
        <v>46136</v>
      </c>
      <c r="K14038" s="7">
        <v>45057</v>
      </c>
      <c r="L14038" s="7">
        <v>44322</v>
      </c>
      <c r="M14038" t="s">
        <v>77</v>
      </c>
      <c r="N14038" t="s">
        <v>79</v>
      </c>
      <c r="O14038">
        <v>2026</v>
      </c>
      <c r="P14038" s="2">
        <v>2</v>
      </c>
      <c r="Q14038" t="s">
        <v>80</v>
      </c>
      <c r="R14038" s="8">
        <v>46267</v>
      </c>
      <c r="S14038" s="2">
        <v>1</v>
      </c>
      <c r="T14038" s="2" t="s">
        <v>81</v>
      </c>
    </row>
    <row r="14039" spans="1:20" x14ac:dyDescent="0.25">
      <c r="A14039">
        <v>1120300724</v>
      </c>
      <c r="B14039">
        <v>111684621</v>
      </c>
      <c r="C14039" t="s">
        <v>85</v>
      </c>
      <c r="D14039" t="s">
        <v>88</v>
      </c>
      <c r="E14039" t="s">
        <v>76</v>
      </c>
      <c r="F14039" s="7">
        <v>42516</v>
      </c>
      <c r="G14039" s="7">
        <v>44342</v>
      </c>
      <c r="H14039" t="s">
        <v>86</v>
      </c>
      <c r="I14039" t="s">
        <v>87</v>
      </c>
      <c r="J14039" s="7">
        <v>46088</v>
      </c>
      <c r="K14039" s="7">
        <v>46091</v>
      </c>
      <c r="L14039" s="7">
        <v>44342</v>
      </c>
      <c r="M14039" t="s">
        <v>86</v>
      </c>
      <c r="N14039" t="s">
        <v>79</v>
      </c>
      <c r="O14039">
        <v>2026</v>
      </c>
      <c r="P14039" s="2">
        <v>2</v>
      </c>
      <c r="Q14039" t="s">
        <v>80</v>
      </c>
      <c r="R14039" s="8">
        <v>46267</v>
      </c>
      <c r="S14039" s="2">
        <v>1</v>
      </c>
      <c r="T14039" s="2" t="s">
        <v>81</v>
      </c>
    </row>
    <row r="14040" spans="1:20" x14ac:dyDescent="0.25">
      <c r="A14040">
        <v>1120301096</v>
      </c>
      <c r="B14040">
        <v>112899312</v>
      </c>
      <c r="C14040" t="s">
        <v>74</v>
      </c>
      <c r="D14040" t="s">
        <v>83</v>
      </c>
      <c r="E14040" t="s">
        <v>76</v>
      </c>
      <c r="F14040" s="7">
        <v>42879</v>
      </c>
      <c r="G14040" s="7">
        <v>44652</v>
      </c>
      <c r="H14040" t="s">
        <v>77</v>
      </c>
      <c r="I14040" t="s">
        <v>84</v>
      </c>
      <c r="J14040" s="7">
        <v>45417</v>
      </c>
      <c r="K14040" s="7">
        <v>46012</v>
      </c>
      <c r="L14040" s="7">
        <v>44652</v>
      </c>
      <c r="M14040" t="s">
        <v>77</v>
      </c>
      <c r="N14040" t="s">
        <v>79</v>
      </c>
      <c r="O14040">
        <v>2026</v>
      </c>
      <c r="P14040" s="2">
        <v>2</v>
      </c>
      <c r="Q14040" t="s">
        <v>80</v>
      </c>
      <c r="R14040" s="8">
        <v>46267</v>
      </c>
      <c r="S14040" s="2">
        <v>1</v>
      </c>
      <c r="T14040" s="2" t="s">
        <v>81</v>
      </c>
    </row>
    <row r="14041" spans="1:20" x14ac:dyDescent="0.25">
      <c r="A14041">
        <v>1120301263</v>
      </c>
      <c r="B14041">
        <v>113215160</v>
      </c>
      <c r="C14041" t="s">
        <v>93</v>
      </c>
      <c r="D14041" t="s">
        <v>83</v>
      </c>
      <c r="E14041" t="s">
        <v>76</v>
      </c>
      <c r="F14041" s="7">
        <v>42980</v>
      </c>
      <c r="G14041" s="7">
        <v>44628</v>
      </c>
      <c r="H14041" t="s">
        <v>86</v>
      </c>
      <c r="I14041" t="s">
        <v>87</v>
      </c>
      <c r="J14041" s="7">
        <v>45874</v>
      </c>
      <c r="K14041" s="7">
        <v>45880</v>
      </c>
      <c r="L14041" s="7">
        <v>44628</v>
      </c>
      <c r="M14041" t="s">
        <v>86</v>
      </c>
      <c r="N14041" t="s">
        <v>79</v>
      </c>
      <c r="O14041">
        <v>2026</v>
      </c>
      <c r="P14041" s="2">
        <v>2</v>
      </c>
      <c r="Q14041" t="s">
        <v>80</v>
      </c>
      <c r="R14041" s="8">
        <v>46267</v>
      </c>
      <c r="S14041" s="2">
        <v>1</v>
      </c>
      <c r="T14041" s="2" t="s">
        <v>81</v>
      </c>
    </row>
    <row r="14042" spans="1:20" x14ac:dyDescent="0.25">
      <c r="A14042">
        <v>1120301281</v>
      </c>
      <c r="B14042">
        <v>113256219</v>
      </c>
      <c r="C14042" t="s">
        <v>82</v>
      </c>
      <c r="D14042" t="s">
        <v>83</v>
      </c>
      <c r="E14042" t="s">
        <v>76</v>
      </c>
      <c r="F14042" s="7">
        <v>42993</v>
      </c>
      <c r="G14042" s="7">
        <v>44635</v>
      </c>
      <c r="H14042" t="s">
        <v>77</v>
      </c>
      <c r="I14042" t="s">
        <v>84</v>
      </c>
      <c r="J14042" s="7">
        <v>45472</v>
      </c>
      <c r="K14042" s="7">
        <v>45726</v>
      </c>
      <c r="L14042" s="7">
        <v>44635</v>
      </c>
      <c r="M14042" t="s">
        <v>77</v>
      </c>
      <c r="N14042" t="s">
        <v>79</v>
      </c>
      <c r="O14042">
        <v>2026</v>
      </c>
      <c r="P14042" s="2">
        <v>2</v>
      </c>
      <c r="Q14042" t="s">
        <v>80</v>
      </c>
      <c r="R14042" s="8">
        <v>46267</v>
      </c>
      <c r="S14042" s="2">
        <v>1</v>
      </c>
      <c r="T14042" s="2" t="s">
        <v>81</v>
      </c>
    </row>
    <row r="14043" spans="1:20" x14ac:dyDescent="0.25">
      <c r="A14043">
        <v>1120301622</v>
      </c>
      <c r="B14043">
        <v>116757643</v>
      </c>
      <c r="C14043" t="s">
        <v>96</v>
      </c>
      <c r="D14043" t="s">
        <v>88</v>
      </c>
      <c r="E14043" t="s">
        <v>76</v>
      </c>
      <c r="F14043" s="7">
        <v>43542</v>
      </c>
      <c r="G14043" s="7">
        <v>43908</v>
      </c>
      <c r="H14043" t="s">
        <v>77</v>
      </c>
      <c r="I14043" t="s">
        <v>78</v>
      </c>
      <c r="J14043" s="7">
        <v>45777</v>
      </c>
      <c r="K14043" s="7">
        <v>45057</v>
      </c>
      <c r="L14043" s="7">
        <v>43908</v>
      </c>
      <c r="M14043" t="s">
        <v>77</v>
      </c>
      <c r="N14043" t="s">
        <v>79</v>
      </c>
      <c r="O14043">
        <v>2026</v>
      </c>
      <c r="P14043" s="2">
        <v>2</v>
      </c>
      <c r="Q14043" t="s">
        <v>80</v>
      </c>
      <c r="R14043" s="8">
        <v>46267</v>
      </c>
      <c r="S14043" s="2">
        <v>1</v>
      </c>
      <c r="T14043" s="2" t="s">
        <v>81</v>
      </c>
    </row>
    <row r="14044" spans="1:20" x14ac:dyDescent="0.25">
      <c r="A14044">
        <v>1120301662</v>
      </c>
      <c r="B14044">
        <v>116814474</v>
      </c>
      <c r="C14044" t="s">
        <v>82</v>
      </c>
      <c r="D14044" t="s">
        <v>88</v>
      </c>
      <c r="E14044" t="s">
        <v>76</v>
      </c>
      <c r="F14044" s="7">
        <v>43546</v>
      </c>
      <c r="G14044" s="7">
        <v>43912</v>
      </c>
      <c r="H14044" t="s">
        <v>77</v>
      </c>
      <c r="I14044" t="s">
        <v>78</v>
      </c>
      <c r="J14044" s="7">
        <v>46077</v>
      </c>
      <c r="K14044" s="7">
        <v>45826</v>
      </c>
      <c r="L14044" s="7">
        <v>43912</v>
      </c>
      <c r="M14044" t="s">
        <v>77</v>
      </c>
      <c r="N14044" t="s">
        <v>79</v>
      </c>
      <c r="O14044">
        <v>2026</v>
      </c>
      <c r="P14044" s="2">
        <v>2</v>
      </c>
      <c r="Q14044" t="s">
        <v>80</v>
      </c>
      <c r="R14044" s="8">
        <v>46267</v>
      </c>
      <c r="S14044" s="2">
        <v>1</v>
      </c>
      <c r="T14044" s="2" t="s">
        <v>81</v>
      </c>
    </row>
    <row r="14045" spans="1:20" x14ac:dyDescent="0.25">
      <c r="A14045">
        <v>1120301687</v>
      </c>
      <c r="B14045">
        <v>116823850</v>
      </c>
      <c r="C14045" t="s">
        <v>82</v>
      </c>
      <c r="D14045" t="s">
        <v>88</v>
      </c>
      <c r="E14045" t="s">
        <v>76</v>
      </c>
      <c r="F14045" s="7">
        <v>43548</v>
      </c>
      <c r="G14045" s="7">
        <v>43914</v>
      </c>
      <c r="H14045" t="s">
        <v>77</v>
      </c>
      <c r="I14045" t="s">
        <v>78</v>
      </c>
      <c r="J14045" s="7">
        <v>45571</v>
      </c>
      <c r="K14045" s="7">
        <v>45308</v>
      </c>
      <c r="L14045" s="7">
        <v>43914</v>
      </c>
      <c r="M14045" t="s">
        <v>77</v>
      </c>
      <c r="N14045" t="s">
        <v>79</v>
      </c>
      <c r="O14045">
        <v>2026</v>
      </c>
      <c r="P14045" s="2">
        <v>2</v>
      </c>
      <c r="Q14045" t="s">
        <v>80</v>
      </c>
      <c r="R14045" s="8">
        <v>46267</v>
      </c>
      <c r="S14045" s="2">
        <v>1</v>
      </c>
      <c r="T14045" s="2" t="s">
        <v>81</v>
      </c>
    </row>
    <row r="14046" spans="1:20" x14ac:dyDescent="0.25">
      <c r="A14046">
        <v>1120301712</v>
      </c>
      <c r="B14046">
        <v>116863309</v>
      </c>
      <c r="C14046" t="s">
        <v>93</v>
      </c>
      <c r="D14046" t="s">
        <v>83</v>
      </c>
      <c r="E14046" t="s">
        <v>76</v>
      </c>
      <c r="F14046" s="7">
        <v>43553</v>
      </c>
      <c r="G14046" s="7">
        <v>43737</v>
      </c>
      <c r="H14046" t="s">
        <v>77</v>
      </c>
      <c r="I14046" t="s">
        <v>78</v>
      </c>
      <c r="J14046" s="7">
        <v>45889</v>
      </c>
      <c r="K14046" s="7">
        <v>45748</v>
      </c>
      <c r="L14046" s="7">
        <v>43737</v>
      </c>
      <c r="M14046" t="s">
        <v>77</v>
      </c>
      <c r="N14046" t="s">
        <v>79</v>
      </c>
      <c r="O14046">
        <v>2026</v>
      </c>
      <c r="P14046" s="2">
        <v>2</v>
      </c>
      <c r="Q14046" t="s">
        <v>80</v>
      </c>
      <c r="R14046" s="8">
        <v>46267</v>
      </c>
      <c r="S14046" s="2">
        <v>1</v>
      </c>
      <c r="T14046" s="2" t="s">
        <v>81</v>
      </c>
    </row>
    <row r="14047" spans="1:20" x14ac:dyDescent="0.25">
      <c r="A14047">
        <v>1120301747</v>
      </c>
      <c r="B14047">
        <v>116941882</v>
      </c>
      <c r="C14047" t="s">
        <v>82</v>
      </c>
      <c r="D14047" t="s">
        <v>88</v>
      </c>
      <c r="E14047" t="s">
        <v>76</v>
      </c>
      <c r="F14047" s="7">
        <v>43558</v>
      </c>
      <c r="G14047" s="7">
        <v>43924</v>
      </c>
      <c r="H14047" t="s">
        <v>77</v>
      </c>
      <c r="I14047" t="s">
        <v>78</v>
      </c>
      <c r="J14047" s="7">
        <v>46151</v>
      </c>
      <c r="K14047" s="7">
        <v>43951</v>
      </c>
      <c r="L14047" s="7">
        <v>43924</v>
      </c>
      <c r="M14047" t="s">
        <v>77</v>
      </c>
      <c r="N14047" t="s">
        <v>79</v>
      </c>
      <c r="O14047">
        <v>2026</v>
      </c>
      <c r="P14047" s="2">
        <v>2</v>
      </c>
      <c r="Q14047" t="s">
        <v>80</v>
      </c>
      <c r="R14047" s="8">
        <v>46267</v>
      </c>
      <c r="S14047" s="2">
        <v>1</v>
      </c>
      <c r="T14047" s="2" t="s">
        <v>81</v>
      </c>
    </row>
    <row r="14048" spans="1:20" x14ac:dyDescent="0.25">
      <c r="A14048">
        <v>1120301788</v>
      </c>
      <c r="B14048">
        <v>116977542</v>
      </c>
      <c r="C14048" t="s">
        <v>82</v>
      </c>
      <c r="D14048" t="s">
        <v>75</v>
      </c>
      <c r="E14048" t="s">
        <v>76</v>
      </c>
      <c r="F14048" s="7">
        <v>43563</v>
      </c>
      <c r="G14048" s="7">
        <v>45390</v>
      </c>
      <c r="H14048" t="s">
        <v>77</v>
      </c>
      <c r="I14048" t="s">
        <v>78</v>
      </c>
      <c r="J14048" s="7">
        <v>45490</v>
      </c>
      <c r="K14048" s="7">
        <v>44410</v>
      </c>
      <c r="L14048" s="7">
        <v>45390</v>
      </c>
      <c r="M14048" t="s">
        <v>77</v>
      </c>
      <c r="N14048" t="s">
        <v>79</v>
      </c>
      <c r="O14048">
        <v>2026</v>
      </c>
      <c r="P14048" s="2">
        <v>2</v>
      </c>
      <c r="Q14048" t="s">
        <v>80</v>
      </c>
      <c r="R14048" s="8">
        <v>46267</v>
      </c>
      <c r="S14048" s="2">
        <v>1</v>
      </c>
      <c r="T14048" s="2" t="s">
        <v>81</v>
      </c>
    </row>
    <row r="14049" spans="1:20" x14ac:dyDescent="0.25">
      <c r="A14049">
        <v>1120301819</v>
      </c>
      <c r="B14049">
        <v>117018686</v>
      </c>
      <c r="C14049" t="s">
        <v>85</v>
      </c>
      <c r="D14049" t="s">
        <v>75</v>
      </c>
      <c r="E14049" t="s">
        <v>76</v>
      </c>
      <c r="F14049" s="7">
        <v>43567</v>
      </c>
      <c r="G14049" s="7">
        <v>43933</v>
      </c>
      <c r="H14049" t="s">
        <v>77</v>
      </c>
      <c r="I14049" t="s">
        <v>78</v>
      </c>
      <c r="J14049" s="7">
        <v>46184</v>
      </c>
      <c r="K14049" s="7">
        <v>45747</v>
      </c>
      <c r="L14049" s="7">
        <v>43933</v>
      </c>
      <c r="M14049" t="s">
        <v>77</v>
      </c>
      <c r="N14049" t="s">
        <v>79</v>
      </c>
      <c r="O14049">
        <v>2026</v>
      </c>
      <c r="P14049" s="2">
        <v>2</v>
      </c>
      <c r="Q14049" t="s">
        <v>80</v>
      </c>
      <c r="R14049" s="8">
        <v>46267</v>
      </c>
      <c r="S14049" s="2">
        <v>1</v>
      </c>
      <c r="T14049" s="2" t="s">
        <v>81</v>
      </c>
    </row>
    <row r="14050" spans="1:20" x14ac:dyDescent="0.25">
      <c r="A14050">
        <v>1120301865</v>
      </c>
      <c r="B14050">
        <v>117065589</v>
      </c>
      <c r="C14050" t="s">
        <v>82</v>
      </c>
      <c r="D14050" t="s">
        <v>88</v>
      </c>
      <c r="E14050" t="s">
        <v>76</v>
      </c>
      <c r="F14050" s="7">
        <v>43574</v>
      </c>
      <c r="G14050" s="7">
        <v>43940</v>
      </c>
      <c r="H14050" t="s">
        <v>77</v>
      </c>
      <c r="I14050" t="s">
        <v>78</v>
      </c>
      <c r="J14050" s="7">
        <v>46153</v>
      </c>
      <c r="K14050" s="7">
        <v>45541</v>
      </c>
      <c r="L14050" s="7">
        <v>43940</v>
      </c>
      <c r="M14050" t="s">
        <v>77</v>
      </c>
      <c r="N14050" t="s">
        <v>79</v>
      </c>
      <c r="O14050">
        <v>2026</v>
      </c>
      <c r="P14050" s="2">
        <v>2</v>
      </c>
      <c r="Q14050" t="s">
        <v>80</v>
      </c>
      <c r="R14050" s="8">
        <v>46267</v>
      </c>
      <c r="S14050" s="2">
        <v>1</v>
      </c>
      <c r="T14050" s="2" t="s">
        <v>81</v>
      </c>
    </row>
    <row r="14051" spans="1:20" x14ac:dyDescent="0.25">
      <c r="A14051">
        <v>1120301885</v>
      </c>
      <c r="B14051">
        <v>117076818</v>
      </c>
      <c r="C14051" t="s">
        <v>82</v>
      </c>
      <c r="D14051" t="s">
        <v>83</v>
      </c>
      <c r="E14051" t="s">
        <v>76</v>
      </c>
      <c r="F14051" s="7">
        <v>43577</v>
      </c>
      <c r="G14051" s="7">
        <v>43757</v>
      </c>
      <c r="H14051" t="s">
        <v>77</v>
      </c>
      <c r="I14051" t="s">
        <v>78</v>
      </c>
      <c r="J14051" s="7">
        <v>45966</v>
      </c>
      <c r="K14051" s="7">
        <v>45748</v>
      </c>
      <c r="L14051" s="7">
        <v>43757</v>
      </c>
      <c r="M14051" t="s">
        <v>77</v>
      </c>
      <c r="N14051" t="s">
        <v>79</v>
      </c>
      <c r="O14051">
        <v>2026</v>
      </c>
      <c r="P14051" s="2">
        <v>2</v>
      </c>
      <c r="Q14051" t="s">
        <v>80</v>
      </c>
      <c r="R14051" s="8">
        <v>46267</v>
      </c>
      <c r="S14051" s="2">
        <v>1</v>
      </c>
      <c r="T14051" s="2" t="s">
        <v>81</v>
      </c>
    </row>
    <row r="14052" spans="1:20" x14ac:dyDescent="0.25">
      <c r="A14052">
        <v>1120301889</v>
      </c>
      <c r="B14052">
        <v>117083437</v>
      </c>
      <c r="C14052" t="s">
        <v>82</v>
      </c>
      <c r="D14052" t="s">
        <v>83</v>
      </c>
      <c r="E14052" t="s">
        <v>76</v>
      </c>
      <c r="F14052" s="7">
        <v>43578</v>
      </c>
      <c r="G14052" s="7">
        <v>43761</v>
      </c>
      <c r="H14052" t="s">
        <v>77</v>
      </c>
      <c r="I14052" t="s">
        <v>78</v>
      </c>
      <c r="J14052" s="7">
        <v>45923</v>
      </c>
      <c r="K14052" s="7">
        <v>43667</v>
      </c>
      <c r="L14052" s="7">
        <v>43761</v>
      </c>
      <c r="M14052" t="s">
        <v>77</v>
      </c>
      <c r="N14052" t="s">
        <v>79</v>
      </c>
      <c r="O14052">
        <v>2026</v>
      </c>
      <c r="P14052" s="2">
        <v>2</v>
      </c>
      <c r="Q14052" t="s">
        <v>80</v>
      </c>
      <c r="R14052" s="8">
        <v>46267</v>
      </c>
      <c r="S14052" s="2">
        <v>1</v>
      </c>
      <c r="T14052" s="2" t="s">
        <v>81</v>
      </c>
    </row>
    <row r="14053" spans="1:20" x14ac:dyDescent="0.25">
      <c r="A14053">
        <v>1120301892</v>
      </c>
      <c r="B14053">
        <v>117084044</v>
      </c>
      <c r="C14053" t="s">
        <v>74</v>
      </c>
      <c r="D14053" t="s">
        <v>83</v>
      </c>
      <c r="E14053" t="s">
        <v>76</v>
      </c>
      <c r="F14053" s="7">
        <v>43578</v>
      </c>
      <c r="G14053" s="7">
        <v>43761</v>
      </c>
      <c r="H14053" t="s">
        <v>77</v>
      </c>
      <c r="I14053" t="s">
        <v>78</v>
      </c>
      <c r="J14053" s="7">
        <v>45932</v>
      </c>
      <c r="K14053" s="7">
        <v>43599</v>
      </c>
      <c r="L14053" s="7">
        <v>43761</v>
      </c>
      <c r="M14053" t="s">
        <v>77</v>
      </c>
      <c r="N14053" t="s">
        <v>79</v>
      </c>
      <c r="O14053">
        <v>2026</v>
      </c>
      <c r="P14053" s="2">
        <v>2</v>
      </c>
      <c r="Q14053" t="s">
        <v>80</v>
      </c>
      <c r="R14053" s="8">
        <v>46267</v>
      </c>
      <c r="S14053" s="2">
        <v>1</v>
      </c>
      <c r="T14053" s="2" t="s">
        <v>81</v>
      </c>
    </row>
    <row r="14054" spans="1:20" x14ac:dyDescent="0.25">
      <c r="A14054">
        <v>1120301977</v>
      </c>
      <c r="B14054">
        <v>117170564</v>
      </c>
      <c r="C14054" t="s">
        <v>82</v>
      </c>
      <c r="D14054" t="s">
        <v>88</v>
      </c>
      <c r="E14054" t="s">
        <v>76</v>
      </c>
      <c r="F14054" s="7">
        <v>43591</v>
      </c>
      <c r="G14054" s="7">
        <v>43957</v>
      </c>
      <c r="H14054" t="s">
        <v>77</v>
      </c>
      <c r="I14054" t="s">
        <v>78</v>
      </c>
      <c r="J14054" s="7">
        <v>45752</v>
      </c>
      <c r="K14054" s="7">
        <v>44298</v>
      </c>
      <c r="L14054" s="7">
        <v>43957</v>
      </c>
      <c r="M14054" t="s">
        <v>77</v>
      </c>
      <c r="N14054" t="s">
        <v>79</v>
      </c>
      <c r="O14054">
        <v>2026</v>
      </c>
      <c r="P14054" s="2">
        <v>2</v>
      </c>
      <c r="Q14054" t="s">
        <v>80</v>
      </c>
      <c r="R14054" s="8">
        <v>46267</v>
      </c>
      <c r="S14054" s="2">
        <v>1</v>
      </c>
      <c r="T14054" s="2" t="s">
        <v>81</v>
      </c>
    </row>
    <row r="14055" spans="1:20" x14ac:dyDescent="0.25">
      <c r="A14055">
        <v>1120301991</v>
      </c>
      <c r="B14055">
        <v>117184704</v>
      </c>
      <c r="C14055" t="s">
        <v>85</v>
      </c>
      <c r="D14055" t="s">
        <v>83</v>
      </c>
      <c r="E14055" t="s">
        <v>76</v>
      </c>
      <c r="F14055" s="7">
        <v>43593</v>
      </c>
      <c r="G14055" s="7">
        <v>43777</v>
      </c>
      <c r="H14055" t="s">
        <v>86</v>
      </c>
      <c r="I14055" t="s">
        <v>87</v>
      </c>
      <c r="J14055" s="7">
        <v>45803</v>
      </c>
      <c r="K14055" s="7">
        <v>43667</v>
      </c>
      <c r="L14055" s="7">
        <v>43777</v>
      </c>
      <c r="M14055" t="s">
        <v>86</v>
      </c>
      <c r="N14055" t="s">
        <v>79</v>
      </c>
      <c r="O14055">
        <v>2026</v>
      </c>
      <c r="P14055" s="2">
        <v>2</v>
      </c>
      <c r="Q14055" t="s">
        <v>80</v>
      </c>
      <c r="R14055" s="8">
        <v>46267</v>
      </c>
      <c r="S14055" s="2">
        <v>1</v>
      </c>
      <c r="T14055" s="2" t="s">
        <v>81</v>
      </c>
    </row>
    <row r="14056" spans="1:20" x14ac:dyDescent="0.25">
      <c r="A14056">
        <v>1120302000</v>
      </c>
      <c r="B14056">
        <v>117194032</v>
      </c>
      <c r="C14056" t="s">
        <v>82</v>
      </c>
      <c r="D14056" t="s">
        <v>83</v>
      </c>
      <c r="E14056" t="s">
        <v>76</v>
      </c>
      <c r="F14056" s="7">
        <v>43594</v>
      </c>
      <c r="G14056" s="7">
        <v>45383</v>
      </c>
      <c r="H14056" t="s">
        <v>77</v>
      </c>
      <c r="I14056" t="s">
        <v>78</v>
      </c>
      <c r="J14056" s="7">
        <v>45450</v>
      </c>
      <c r="K14056" s="7">
        <v>45748</v>
      </c>
      <c r="L14056" s="7">
        <v>45383</v>
      </c>
      <c r="M14056" t="s">
        <v>77</v>
      </c>
      <c r="N14056" t="s">
        <v>79</v>
      </c>
      <c r="O14056">
        <v>2026</v>
      </c>
      <c r="P14056" s="2">
        <v>2</v>
      </c>
      <c r="Q14056" t="s">
        <v>80</v>
      </c>
      <c r="R14056" s="8">
        <v>46267</v>
      </c>
      <c r="S14056" s="2">
        <v>1</v>
      </c>
      <c r="T14056" s="2" t="s">
        <v>81</v>
      </c>
    </row>
    <row r="14057" spans="1:20" x14ac:dyDescent="0.25">
      <c r="A14057">
        <v>1120302061</v>
      </c>
      <c r="B14057">
        <v>117232832</v>
      </c>
      <c r="C14057" t="s">
        <v>82</v>
      </c>
      <c r="D14057" t="s">
        <v>83</v>
      </c>
      <c r="E14057" t="s">
        <v>76</v>
      </c>
      <c r="F14057" s="7">
        <v>43599</v>
      </c>
      <c r="G14057" s="7">
        <v>43779</v>
      </c>
      <c r="H14057" t="s">
        <v>77</v>
      </c>
      <c r="I14057" t="s">
        <v>78</v>
      </c>
      <c r="J14057" s="7">
        <v>45862</v>
      </c>
      <c r="K14057" s="7">
        <v>43667</v>
      </c>
      <c r="L14057" s="7">
        <v>43779</v>
      </c>
      <c r="M14057" t="s">
        <v>77</v>
      </c>
      <c r="N14057" t="s">
        <v>92</v>
      </c>
      <c r="O14057">
        <v>2026</v>
      </c>
      <c r="P14057" s="2">
        <v>2</v>
      </c>
      <c r="Q14057" t="s">
        <v>80</v>
      </c>
      <c r="R14057" s="8">
        <v>46267</v>
      </c>
      <c r="S14057" s="2">
        <v>1</v>
      </c>
      <c r="T14057" s="2" t="s">
        <v>81</v>
      </c>
    </row>
    <row r="14058" spans="1:20" x14ac:dyDescent="0.25">
      <c r="A14058">
        <v>1120302103</v>
      </c>
      <c r="B14058">
        <v>117274004</v>
      </c>
      <c r="C14058" t="s">
        <v>91</v>
      </c>
      <c r="D14058" t="s">
        <v>83</v>
      </c>
      <c r="E14058" t="s">
        <v>76</v>
      </c>
      <c r="F14058" s="7">
        <v>43604</v>
      </c>
      <c r="G14058" s="7">
        <v>43788</v>
      </c>
      <c r="H14058" t="s">
        <v>77</v>
      </c>
      <c r="I14058" t="s">
        <v>78</v>
      </c>
      <c r="J14058" s="7">
        <v>45826</v>
      </c>
      <c r="K14058" s="7">
        <v>45832</v>
      </c>
      <c r="L14058" s="7">
        <v>43788</v>
      </c>
      <c r="M14058" t="s">
        <v>77</v>
      </c>
      <c r="N14058" t="s">
        <v>92</v>
      </c>
      <c r="O14058">
        <v>2026</v>
      </c>
      <c r="P14058" s="2">
        <v>2</v>
      </c>
      <c r="Q14058" t="s">
        <v>80</v>
      </c>
      <c r="R14058" s="8">
        <v>46267</v>
      </c>
      <c r="S14058" s="2">
        <v>1</v>
      </c>
      <c r="T14058" s="2" t="s">
        <v>81</v>
      </c>
    </row>
    <row r="14059" spans="1:20" x14ac:dyDescent="0.25">
      <c r="A14059">
        <v>1120302134</v>
      </c>
      <c r="B14059">
        <v>117315426</v>
      </c>
      <c r="C14059" t="s">
        <v>82</v>
      </c>
      <c r="D14059" t="s">
        <v>75</v>
      </c>
      <c r="E14059" t="s">
        <v>76</v>
      </c>
      <c r="F14059" s="7">
        <v>43609</v>
      </c>
      <c r="G14059" s="7">
        <v>43975</v>
      </c>
      <c r="H14059" t="s">
        <v>77</v>
      </c>
      <c r="I14059" t="s">
        <v>78</v>
      </c>
      <c r="J14059" s="7">
        <v>45550</v>
      </c>
      <c r="K14059" s="7">
        <v>45057</v>
      </c>
      <c r="L14059" s="7">
        <v>43975</v>
      </c>
      <c r="M14059" t="s">
        <v>77</v>
      </c>
      <c r="N14059" t="s">
        <v>79</v>
      </c>
      <c r="O14059">
        <v>2026</v>
      </c>
      <c r="P14059" s="2">
        <v>2</v>
      </c>
      <c r="Q14059" t="s">
        <v>80</v>
      </c>
      <c r="R14059" s="8">
        <v>46267</v>
      </c>
      <c r="S14059" s="2">
        <v>1</v>
      </c>
      <c r="T14059" s="2" t="s">
        <v>81</v>
      </c>
    </row>
    <row r="14060" spans="1:20" x14ac:dyDescent="0.25">
      <c r="A14060">
        <v>1120302166</v>
      </c>
      <c r="B14060">
        <v>117336602</v>
      </c>
      <c r="C14060" t="s">
        <v>82</v>
      </c>
      <c r="D14060" t="s">
        <v>88</v>
      </c>
      <c r="E14060" t="s">
        <v>76</v>
      </c>
      <c r="F14060" s="7">
        <v>43614</v>
      </c>
      <c r="G14060" s="7">
        <v>43980</v>
      </c>
      <c r="H14060" t="s">
        <v>77</v>
      </c>
      <c r="I14060" t="s">
        <v>78</v>
      </c>
      <c r="J14060" s="7">
        <v>45474</v>
      </c>
      <c r="K14060" s="7">
        <v>45748</v>
      </c>
      <c r="L14060" s="7">
        <v>43980</v>
      </c>
      <c r="M14060" t="s">
        <v>77</v>
      </c>
      <c r="N14060" t="s">
        <v>79</v>
      </c>
      <c r="O14060">
        <v>2026</v>
      </c>
      <c r="P14060" s="2">
        <v>2</v>
      </c>
      <c r="Q14060" t="s">
        <v>80</v>
      </c>
      <c r="R14060" s="8">
        <v>46267</v>
      </c>
      <c r="S14060" s="2">
        <v>1</v>
      </c>
      <c r="T14060" s="2" t="s">
        <v>81</v>
      </c>
    </row>
    <row r="14061" spans="1:20" x14ac:dyDescent="0.25">
      <c r="A14061">
        <v>1120302365</v>
      </c>
      <c r="B14061">
        <v>117842804</v>
      </c>
      <c r="C14061" t="s">
        <v>82</v>
      </c>
      <c r="D14061" t="s">
        <v>88</v>
      </c>
      <c r="E14061" t="s">
        <v>76</v>
      </c>
      <c r="F14061" s="7">
        <v>43712</v>
      </c>
      <c r="G14061" s="7">
        <v>45539</v>
      </c>
      <c r="H14061" t="s">
        <v>77</v>
      </c>
      <c r="I14061" t="s">
        <v>84</v>
      </c>
      <c r="J14061" s="7">
        <v>45417</v>
      </c>
      <c r="K14061" s="7">
        <v>46188</v>
      </c>
      <c r="L14061" s="7">
        <v>45539</v>
      </c>
      <c r="M14061" t="s">
        <v>77</v>
      </c>
      <c r="N14061" t="s">
        <v>79</v>
      </c>
      <c r="O14061">
        <v>2026</v>
      </c>
      <c r="P14061" s="2">
        <v>2</v>
      </c>
      <c r="Q14061" t="s">
        <v>80</v>
      </c>
      <c r="R14061" s="8">
        <v>46267</v>
      </c>
      <c r="S14061" s="2">
        <v>1</v>
      </c>
      <c r="T14061" s="2" t="s">
        <v>81</v>
      </c>
    </row>
    <row r="14062" spans="1:20" x14ac:dyDescent="0.25">
      <c r="A14062">
        <v>1120302452</v>
      </c>
      <c r="B14062">
        <v>118114103</v>
      </c>
      <c r="C14062" t="s">
        <v>85</v>
      </c>
      <c r="D14062" t="s">
        <v>75</v>
      </c>
      <c r="E14062" t="s">
        <v>76</v>
      </c>
      <c r="F14062" s="7">
        <v>43765</v>
      </c>
      <c r="G14062" s="7">
        <v>44131</v>
      </c>
      <c r="H14062" t="s">
        <v>77</v>
      </c>
      <c r="I14062" t="s">
        <v>78</v>
      </c>
      <c r="J14062" s="7">
        <v>46136</v>
      </c>
      <c r="K14062" s="7">
        <v>46120</v>
      </c>
      <c r="L14062" s="7">
        <v>44131</v>
      </c>
      <c r="M14062" t="s">
        <v>77</v>
      </c>
      <c r="N14062" t="s">
        <v>79</v>
      </c>
      <c r="O14062">
        <v>2026</v>
      </c>
      <c r="P14062" s="2">
        <v>2</v>
      </c>
      <c r="Q14062" t="s">
        <v>80</v>
      </c>
      <c r="R14062" s="8">
        <v>46267</v>
      </c>
      <c r="S14062" s="2">
        <v>1</v>
      </c>
      <c r="T14062" s="2" t="s">
        <v>81</v>
      </c>
    </row>
    <row r="14063" spans="1:20" x14ac:dyDescent="0.25">
      <c r="A14063">
        <v>1120302454</v>
      </c>
      <c r="B14063">
        <v>118116059</v>
      </c>
      <c r="C14063" t="s">
        <v>85</v>
      </c>
      <c r="D14063" t="s">
        <v>75</v>
      </c>
      <c r="E14063" t="s">
        <v>76</v>
      </c>
      <c r="F14063" s="7">
        <v>43766</v>
      </c>
      <c r="G14063" s="7">
        <v>45593</v>
      </c>
      <c r="H14063" t="s">
        <v>77</v>
      </c>
      <c r="I14063" t="s">
        <v>89</v>
      </c>
      <c r="J14063" s="7">
        <v>46082</v>
      </c>
      <c r="K14063" s="7">
        <v>43766</v>
      </c>
      <c r="L14063" s="7">
        <v>45593</v>
      </c>
      <c r="M14063" t="s">
        <v>77</v>
      </c>
      <c r="N14063" t="s">
        <v>79</v>
      </c>
      <c r="O14063">
        <v>2026</v>
      </c>
      <c r="P14063" s="2">
        <v>2</v>
      </c>
      <c r="Q14063" t="s">
        <v>80</v>
      </c>
      <c r="R14063" s="8">
        <v>46267</v>
      </c>
      <c r="S14063" s="2">
        <v>1</v>
      </c>
      <c r="T14063" s="2" t="s">
        <v>81</v>
      </c>
    </row>
    <row r="14064" spans="1:20" x14ac:dyDescent="0.25">
      <c r="A14064">
        <v>1120302577</v>
      </c>
      <c r="B14064">
        <v>118929626</v>
      </c>
      <c r="C14064" t="s">
        <v>82</v>
      </c>
      <c r="D14064" t="s">
        <v>83</v>
      </c>
      <c r="E14064" t="s">
        <v>76</v>
      </c>
      <c r="F14064" s="7">
        <v>43938</v>
      </c>
      <c r="G14064" s="7">
        <v>44121</v>
      </c>
      <c r="H14064" t="s">
        <v>77</v>
      </c>
      <c r="I14064" t="s">
        <v>84</v>
      </c>
      <c r="J14064" s="7">
        <v>45817</v>
      </c>
      <c r="K14064" s="7">
        <v>46081</v>
      </c>
      <c r="L14064" s="7">
        <v>44121</v>
      </c>
      <c r="M14064" t="s">
        <v>77</v>
      </c>
      <c r="N14064" t="s">
        <v>92</v>
      </c>
      <c r="O14064">
        <v>2026</v>
      </c>
      <c r="P14064" s="2">
        <v>2</v>
      </c>
      <c r="Q14064" t="s">
        <v>80</v>
      </c>
      <c r="R14064" s="8">
        <v>46267</v>
      </c>
      <c r="S14064" s="2">
        <v>1</v>
      </c>
      <c r="T14064" s="2" t="s">
        <v>81</v>
      </c>
    </row>
    <row r="14065" spans="1:20" x14ac:dyDescent="0.25">
      <c r="A14065">
        <v>1120302775</v>
      </c>
      <c r="B14065">
        <v>119192134</v>
      </c>
      <c r="C14065" t="s">
        <v>82</v>
      </c>
      <c r="D14065" t="s">
        <v>83</v>
      </c>
      <c r="E14065" t="s">
        <v>76</v>
      </c>
      <c r="F14065" s="7">
        <v>44002</v>
      </c>
      <c r="G14065" s="7">
        <v>44944</v>
      </c>
      <c r="H14065" t="s">
        <v>77</v>
      </c>
      <c r="I14065" t="s">
        <v>84</v>
      </c>
      <c r="J14065" s="7">
        <v>46148</v>
      </c>
      <c r="K14065" s="7">
        <v>46047</v>
      </c>
      <c r="L14065" s="7">
        <v>44944</v>
      </c>
      <c r="M14065" t="s">
        <v>77</v>
      </c>
      <c r="N14065" t="s">
        <v>79</v>
      </c>
      <c r="O14065">
        <v>2026</v>
      </c>
      <c r="P14065" s="2">
        <v>2</v>
      </c>
      <c r="Q14065" t="s">
        <v>80</v>
      </c>
      <c r="R14065" s="8">
        <v>46267</v>
      </c>
      <c r="S14065" s="2">
        <v>1</v>
      </c>
      <c r="T14065" s="2" t="s">
        <v>81</v>
      </c>
    </row>
    <row r="14066" spans="1:20" x14ac:dyDescent="0.25">
      <c r="A14066">
        <v>1120303051</v>
      </c>
      <c r="B14066">
        <v>119487922</v>
      </c>
      <c r="C14066" t="s">
        <v>85</v>
      </c>
      <c r="D14066" t="s">
        <v>75</v>
      </c>
      <c r="E14066" t="s">
        <v>76</v>
      </c>
      <c r="F14066" s="7">
        <v>44034</v>
      </c>
      <c r="G14066" s="7">
        <v>44399</v>
      </c>
      <c r="H14066" t="s">
        <v>86</v>
      </c>
      <c r="I14066" t="s">
        <v>87</v>
      </c>
      <c r="J14066" s="7">
        <v>45956</v>
      </c>
      <c r="K14066" s="7">
        <v>46113</v>
      </c>
      <c r="L14066" s="7">
        <v>44399</v>
      </c>
      <c r="M14066" t="s">
        <v>86</v>
      </c>
      <c r="N14066" t="s">
        <v>79</v>
      </c>
      <c r="O14066">
        <v>2026</v>
      </c>
      <c r="P14066" s="2">
        <v>2</v>
      </c>
      <c r="Q14066" t="s">
        <v>80</v>
      </c>
      <c r="R14066" s="8">
        <v>46267</v>
      </c>
      <c r="S14066" s="2">
        <v>1</v>
      </c>
      <c r="T14066" s="2" t="s">
        <v>81</v>
      </c>
    </row>
    <row r="14067" spans="1:20" x14ac:dyDescent="0.25">
      <c r="A14067">
        <v>1120303089</v>
      </c>
      <c r="B14067">
        <v>119510660</v>
      </c>
      <c r="C14067" t="s">
        <v>82</v>
      </c>
      <c r="D14067" t="s">
        <v>88</v>
      </c>
      <c r="E14067" t="s">
        <v>76</v>
      </c>
      <c r="F14067" s="7">
        <v>44039</v>
      </c>
      <c r="G14067" s="7">
        <v>44223</v>
      </c>
      <c r="H14067" t="s">
        <v>77</v>
      </c>
      <c r="I14067" t="s">
        <v>84</v>
      </c>
      <c r="J14067" s="7">
        <v>45461</v>
      </c>
      <c r="K14067" s="7">
        <v>45748</v>
      </c>
      <c r="L14067" s="7">
        <v>44223</v>
      </c>
      <c r="M14067" t="s">
        <v>77</v>
      </c>
      <c r="N14067" t="s">
        <v>79</v>
      </c>
      <c r="O14067">
        <v>2026</v>
      </c>
      <c r="P14067" s="2">
        <v>2</v>
      </c>
      <c r="Q14067" t="s">
        <v>80</v>
      </c>
      <c r="R14067" s="8">
        <v>46267</v>
      </c>
      <c r="S14067" s="2">
        <v>1</v>
      </c>
      <c r="T14067" s="2" t="s">
        <v>81</v>
      </c>
    </row>
    <row r="14068" spans="1:20" x14ac:dyDescent="0.25">
      <c r="A14068">
        <v>1120303220</v>
      </c>
      <c r="B14068">
        <v>119596300</v>
      </c>
      <c r="C14068" t="s">
        <v>97</v>
      </c>
      <c r="D14068" t="s">
        <v>75</v>
      </c>
      <c r="E14068" t="s">
        <v>76</v>
      </c>
      <c r="F14068" s="7">
        <v>44053</v>
      </c>
      <c r="G14068" s="7">
        <v>44418</v>
      </c>
      <c r="H14068" t="s">
        <v>77</v>
      </c>
      <c r="I14068" t="s">
        <v>78</v>
      </c>
      <c r="J14068" s="7">
        <v>45699</v>
      </c>
      <c r="K14068" s="7">
        <v>45636</v>
      </c>
      <c r="L14068" s="7">
        <v>44418</v>
      </c>
      <c r="M14068" t="s">
        <v>77</v>
      </c>
      <c r="N14068" t="s">
        <v>79</v>
      </c>
      <c r="O14068">
        <v>2026</v>
      </c>
      <c r="P14068" s="2">
        <v>2</v>
      </c>
      <c r="Q14068" t="s">
        <v>80</v>
      </c>
      <c r="R14068" s="8">
        <v>46267</v>
      </c>
      <c r="S14068" s="2">
        <v>1</v>
      </c>
      <c r="T14068" s="2" t="s">
        <v>81</v>
      </c>
    </row>
    <row r="14069" spans="1:20" x14ac:dyDescent="0.25">
      <c r="A14069">
        <v>1120303337</v>
      </c>
      <c r="B14069">
        <v>119638755</v>
      </c>
      <c r="C14069" t="s">
        <v>82</v>
      </c>
      <c r="D14069" t="s">
        <v>75</v>
      </c>
      <c r="E14069" t="s">
        <v>76</v>
      </c>
      <c r="F14069" s="7">
        <v>44043</v>
      </c>
      <c r="G14069" s="7">
        <v>44408</v>
      </c>
      <c r="H14069" t="s">
        <v>77</v>
      </c>
      <c r="I14069" t="s">
        <v>78</v>
      </c>
      <c r="J14069" s="7">
        <v>44692</v>
      </c>
      <c r="K14069" s="7">
        <v>44063</v>
      </c>
      <c r="L14069" s="7">
        <v>44408</v>
      </c>
      <c r="M14069" t="s">
        <v>77</v>
      </c>
      <c r="N14069" t="s">
        <v>92</v>
      </c>
      <c r="O14069">
        <v>2026</v>
      </c>
      <c r="P14069" s="2">
        <v>2</v>
      </c>
      <c r="Q14069" t="s">
        <v>80</v>
      </c>
      <c r="R14069" s="8">
        <v>46267</v>
      </c>
      <c r="S14069" s="2">
        <v>1</v>
      </c>
      <c r="T14069" s="2" t="s">
        <v>81</v>
      </c>
    </row>
    <row r="14070" spans="1:20" x14ac:dyDescent="0.25">
      <c r="A14070">
        <v>1120303924</v>
      </c>
      <c r="B14070">
        <v>119942603</v>
      </c>
      <c r="C14070" t="s">
        <v>74</v>
      </c>
      <c r="D14070" t="s">
        <v>75</v>
      </c>
      <c r="E14070" t="s">
        <v>76</v>
      </c>
      <c r="F14070" s="7">
        <v>44127</v>
      </c>
      <c r="G14070" s="7">
        <v>44492</v>
      </c>
      <c r="H14070" t="s">
        <v>86</v>
      </c>
      <c r="I14070" t="s">
        <v>87</v>
      </c>
      <c r="J14070" s="7">
        <v>45969</v>
      </c>
      <c r="K14070" s="7">
        <v>45992</v>
      </c>
      <c r="L14070" s="7">
        <v>44492</v>
      </c>
      <c r="M14070" t="s">
        <v>86</v>
      </c>
      <c r="N14070" t="s">
        <v>79</v>
      </c>
      <c r="O14070">
        <v>2026</v>
      </c>
      <c r="P14070" s="2">
        <v>2</v>
      </c>
      <c r="Q14070" t="s">
        <v>80</v>
      </c>
      <c r="R14070" s="8">
        <v>46267</v>
      </c>
      <c r="S14070" s="2">
        <v>1</v>
      </c>
      <c r="T14070" s="2" t="s">
        <v>81</v>
      </c>
    </row>
    <row r="14071" spans="1:20" x14ac:dyDescent="0.25">
      <c r="A14071">
        <v>1120304317</v>
      </c>
      <c r="B14071">
        <v>120747698</v>
      </c>
      <c r="C14071" t="s">
        <v>93</v>
      </c>
      <c r="D14071" t="s">
        <v>88</v>
      </c>
      <c r="E14071" t="s">
        <v>76</v>
      </c>
      <c r="F14071" s="7">
        <v>44292</v>
      </c>
      <c r="G14071" s="7">
        <v>46118</v>
      </c>
      <c r="H14071" t="s">
        <v>77</v>
      </c>
      <c r="I14071" t="s">
        <v>89</v>
      </c>
      <c r="J14071" s="7">
        <v>46137</v>
      </c>
      <c r="K14071" s="7">
        <v>45885</v>
      </c>
      <c r="L14071" s="7">
        <v>46118</v>
      </c>
      <c r="M14071" t="s">
        <v>77</v>
      </c>
      <c r="N14071" t="s">
        <v>79</v>
      </c>
      <c r="O14071">
        <v>2026</v>
      </c>
      <c r="P14071" s="2">
        <v>2</v>
      </c>
      <c r="Q14071" t="s">
        <v>80</v>
      </c>
      <c r="R14071" s="8">
        <v>46267</v>
      </c>
      <c r="S14071" s="2">
        <v>1</v>
      </c>
      <c r="T14071" s="2" t="s">
        <v>81</v>
      </c>
    </row>
    <row r="14072" spans="1:20" x14ac:dyDescent="0.25">
      <c r="A14072">
        <v>1120304333</v>
      </c>
      <c r="B14072">
        <v>120762551</v>
      </c>
      <c r="C14072" t="s">
        <v>82</v>
      </c>
      <c r="D14072" t="s">
        <v>88</v>
      </c>
      <c r="E14072" t="s">
        <v>76</v>
      </c>
      <c r="F14072" s="7">
        <v>44294</v>
      </c>
      <c r="G14072" s="7">
        <v>44659</v>
      </c>
      <c r="H14072" t="s">
        <v>77</v>
      </c>
      <c r="I14072" t="s">
        <v>78</v>
      </c>
      <c r="J14072" s="7">
        <v>45931</v>
      </c>
      <c r="K14072" s="7">
        <v>46003</v>
      </c>
      <c r="L14072" s="7">
        <v>44659</v>
      </c>
      <c r="M14072" t="s">
        <v>77</v>
      </c>
      <c r="N14072" t="s">
        <v>79</v>
      </c>
      <c r="O14072">
        <v>2026</v>
      </c>
      <c r="P14072" s="2">
        <v>2</v>
      </c>
      <c r="Q14072" t="s">
        <v>80</v>
      </c>
      <c r="R14072" s="8">
        <v>46267</v>
      </c>
      <c r="S14072" s="2">
        <v>1</v>
      </c>
      <c r="T14072" s="2" t="s">
        <v>81</v>
      </c>
    </row>
    <row r="14073" spans="1:20" x14ac:dyDescent="0.25">
      <c r="A14073">
        <v>1120304600</v>
      </c>
      <c r="B14073">
        <v>121403023</v>
      </c>
      <c r="C14073" t="s">
        <v>91</v>
      </c>
      <c r="D14073" t="s">
        <v>75</v>
      </c>
      <c r="E14073" t="s">
        <v>76</v>
      </c>
      <c r="F14073" s="7">
        <v>44341</v>
      </c>
      <c r="G14073" s="7">
        <v>46167</v>
      </c>
      <c r="H14073" t="s">
        <v>86</v>
      </c>
      <c r="I14073" t="s">
        <v>87</v>
      </c>
      <c r="J14073" s="7">
        <v>44756</v>
      </c>
      <c r="K14073" s="7">
        <v>46203</v>
      </c>
      <c r="L14073" s="7">
        <v>46167</v>
      </c>
      <c r="M14073" t="s">
        <v>86</v>
      </c>
      <c r="N14073" t="s">
        <v>92</v>
      </c>
      <c r="O14073">
        <v>2026</v>
      </c>
      <c r="P14073" s="2">
        <v>2</v>
      </c>
      <c r="Q14073" t="s">
        <v>80</v>
      </c>
      <c r="R14073" s="8">
        <v>46267</v>
      </c>
      <c r="S14073" s="2">
        <v>1</v>
      </c>
      <c r="T14073" s="2" t="s">
        <v>81</v>
      </c>
    </row>
    <row r="14074" spans="1:20" x14ac:dyDescent="0.25">
      <c r="A14074">
        <v>1120304622</v>
      </c>
      <c r="B14074">
        <v>121430507</v>
      </c>
      <c r="C14074" t="s">
        <v>85</v>
      </c>
      <c r="D14074" t="s">
        <v>75</v>
      </c>
      <c r="E14074" t="s">
        <v>76</v>
      </c>
      <c r="F14074" s="7">
        <v>44345</v>
      </c>
      <c r="G14074" s="7">
        <v>44710</v>
      </c>
      <c r="H14074" t="s">
        <v>86</v>
      </c>
      <c r="I14074" t="s">
        <v>87</v>
      </c>
      <c r="J14074" s="7">
        <v>46148</v>
      </c>
      <c r="K14074" s="7">
        <v>46010</v>
      </c>
      <c r="L14074" s="7">
        <v>44710</v>
      </c>
      <c r="M14074" t="s">
        <v>86</v>
      </c>
      <c r="N14074" t="s">
        <v>79</v>
      </c>
      <c r="O14074">
        <v>2026</v>
      </c>
      <c r="P14074" s="2">
        <v>2</v>
      </c>
      <c r="Q14074" t="s">
        <v>80</v>
      </c>
      <c r="R14074" s="8">
        <v>46267</v>
      </c>
      <c r="S14074" s="2">
        <v>1</v>
      </c>
      <c r="T14074" s="2" t="s">
        <v>81</v>
      </c>
    </row>
    <row r="14075" spans="1:20" x14ac:dyDescent="0.25">
      <c r="A14075">
        <v>1120304644</v>
      </c>
      <c r="B14075">
        <v>121447442</v>
      </c>
      <c r="C14075" t="s">
        <v>82</v>
      </c>
      <c r="D14075" t="s">
        <v>88</v>
      </c>
      <c r="E14075" t="s">
        <v>76</v>
      </c>
      <c r="F14075" s="7">
        <v>44349</v>
      </c>
      <c r="G14075" s="7">
        <v>44714</v>
      </c>
      <c r="H14075" t="s">
        <v>77</v>
      </c>
      <c r="I14075" t="s">
        <v>84</v>
      </c>
      <c r="J14075" s="7">
        <v>45790</v>
      </c>
      <c r="K14075" s="7">
        <v>45632</v>
      </c>
      <c r="L14075" s="7">
        <v>44714</v>
      </c>
      <c r="M14075" t="s">
        <v>77</v>
      </c>
      <c r="N14075" t="s">
        <v>79</v>
      </c>
      <c r="O14075">
        <v>2026</v>
      </c>
      <c r="P14075" s="2">
        <v>2</v>
      </c>
      <c r="Q14075" t="s">
        <v>80</v>
      </c>
      <c r="R14075" s="8">
        <v>46267</v>
      </c>
      <c r="S14075" s="2">
        <v>1</v>
      </c>
      <c r="T14075" s="2" t="s">
        <v>81</v>
      </c>
    </row>
    <row r="14076" spans="1:20" x14ac:dyDescent="0.25">
      <c r="A14076">
        <v>1120304806</v>
      </c>
      <c r="B14076">
        <v>121633012</v>
      </c>
      <c r="C14076" t="s">
        <v>82</v>
      </c>
      <c r="D14076" t="s">
        <v>88</v>
      </c>
      <c r="E14076" t="s">
        <v>76</v>
      </c>
      <c r="F14076" s="7">
        <v>44330</v>
      </c>
      <c r="G14076" s="7">
        <v>46156</v>
      </c>
      <c r="H14076" t="s">
        <v>77</v>
      </c>
      <c r="I14076" t="s">
        <v>84</v>
      </c>
      <c r="J14076" s="7">
        <v>45830</v>
      </c>
      <c r="K14076" s="7">
        <v>44385</v>
      </c>
      <c r="L14076" s="7">
        <v>46156</v>
      </c>
      <c r="M14076" t="s">
        <v>77</v>
      </c>
      <c r="N14076" t="s">
        <v>79</v>
      </c>
      <c r="O14076">
        <v>2026</v>
      </c>
      <c r="P14076" s="2">
        <v>2</v>
      </c>
      <c r="Q14076" t="s">
        <v>80</v>
      </c>
      <c r="R14076" s="8">
        <v>46267</v>
      </c>
      <c r="S14076" s="2">
        <v>1</v>
      </c>
      <c r="T14076" s="2" t="s">
        <v>81</v>
      </c>
    </row>
    <row r="14077" spans="1:20" x14ac:dyDescent="0.25">
      <c r="A14077">
        <v>1120304930</v>
      </c>
      <c r="B14077">
        <v>121708717</v>
      </c>
      <c r="C14077" t="s">
        <v>96</v>
      </c>
      <c r="D14077" t="s">
        <v>75</v>
      </c>
      <c r="E14077" t="s">
        <v>76</v>
      </c>
      <c r="F14077" s="7">
        <v>44387</v>
      </c>
      <c r="G14077" s="7">
        <v>44752</v>
      </c>
      <c r="H14077" t="s">
        <v>77</v>
      </c>
      <c r="I14077" t="s">
        <v>78</v>
      </c>
      <c r="J14077" s="7">
        <v>46179</v>
      </c>
      <c r="K14077" s="7">
        <v>46205</v>
      </c>
      <c r="L14077" s="7">
        <v>44752</v>
      </c>
      <c r="M14077" t="s">
        <v>77</v>
      </c>
      <c r="N14077" t="s">
        <v>79</v>
      </c>
      <c r="O14077">
        <v>2026</v>
      </c>
      <c r="P14077" s="2">
        <v>2</v>
      </c>
      <c r="Q14077" t="s">
        <v>80</v>
      </c>
      <c r="R14077" s="8">
        <v>46267</v>
      </c>
      <c r="S14077" s="2">
        <v>1</v>
      </c>
      <c r="T14077" s="2" t="s">
        <v>81</v>
      </c>
    </row>
    <row r="14078" spans="1:20" x14ac:dyDescent="0.25">
      <c r="A14078">
        <v>1120305361</v>
      </c>
      <c r="B14078">
        <v>121912504</v>
      </c>
      <c r="C14078" t="s">
        <v>82</v>
      </c>
      <c r="D14078" t="s">
        <v>75</v>
      </c>
      <c r="E14078" t="s">
        <v>76</v>
      </c>
      <c r="F14078" s="7">
        <v>44425</v>
      </c>
      <c r="G14078" s="7">
        <v>46251</v>
      </c>
      <c r="H14078" t="s">
        <v>77</v>
      </c>
      <c r="I14078" t="s">
        <v>78</v>
      </c>
      <c r="J14078" s="7">
        <v>46114</v>
      </c>
      <c r="K14078" s="7">
        <v>44427</v>
      </c>
      <c r="L14078" s="7">
        <v>46251</v>
      </c>
      <c r="M14078" t="s">
        <v>77</v>
      </c>
      <c r="N14078" t="s">
        <v>79</v>
      </c>
      <c r="O14078">
        <v>2026</v>
      </c>
      <c r="P14078" s="2">
        <v>2</v>
      </c>
      <c r="Q14078" t="s">
        <v>80</v>
      </c>
      <c r="R14078" s="8">
        <v>46267</v>
      </c>
      <c r="S14078" s="2">
        <v>1</v>
      </c>
      <c r="T14078" s="2" t="s">
        <v>81</v>
      </c>
    </row>
    <row r="14079" spans="1:20" x14ac:dyDescent="0.25">
      <c r="A14079">
        <v>1120306491</v>
      </c>
      <c r="B14079">
        <v>122407302</v>
      </c>
      <c r="C14079" t="s">
        <v>85</v>
      </c>
      <c r="D14079" t="s">
        <v>75</v>
      </c>
      <c r="E14079" t="s">
        <v>76</v>
      </c>
      <c r="F14079" s="7">
        <v>44522</v>
      </c>
      <c r="G14079" s="7">
        <v>44887</v>
      </c>
      <c r="H14079" t="s">
        <v>86</v>
      </c>
      <c r="I14079" t="s">
        <v>87</v>
      </c>
      <c r="J14079" s="7">
        <v>45874</v>
      </c>
      <c r="K14079" s="7">
        <v>46085</v>
      </c>
      <c r="L14079" s="7">
        <v>44887</v>
      </c>
      <c r="M14079" t="s">
        <v>86</v>
      </c>
      <c r="N14079" t="s">
        <v>79</v>
      </c>
      <c r="O14079">
        <v>2026</v>
      </c>
      <c r="P14079" s="2">
        <v>2</v>
      </c>
      <c r="Q14079" t="s">
        <v>80</v>
      </c>
      <c r="R14079" s="8">
        <v>46267</v>
      </c>
      <c r="S14079" s="2">
        <v>1</v>
      </c>
      <c r="T14079" s="2" t="s">
        <v>81</v>
      </c>
    </row>
    <row r="14080" spans="1:20" x14ac:dyDescent="0.25">
      <c r="A14080">
        <v>1120307260</v>
      </c>
      <c r="B14080">
        <v>123487216</v>
      </c>
      <c r="C14080" t="s">
        <v>98</v>
      </c>
      <c r="D14080" t="s">
        <v>83</v>
      </c>
      <c r="E14080" t="s">
        <v>76</v>
      </c>
      <c r="F14080" s="7">
        <v>44684</v>
      </c>
      <c r="G14080" s="7">
        <v>44868</v>
      </c>
      <c r="H14080" t="s">
        <v>77</v>
      </c>
      <c r="I14080" t="s">
        <v>84</v>
      </c>
      <c r="J14080" s="7">
        <v>45633</v>
      </c>
      <c r="K14080" s="7">
        <v>45545</v>
      </c>
      <c r="L14080" s="7">
        <v>44868</v>
      </c>
      <c r="M14080" t="s">
        <v>77</v>
      </c>
      <c r="N14080" t="s">
        <v>79</v>
      </c>
      <c r="O14080">
        <v>2026</v>
      </c>
      <c r="P14080" s="2">
        <v>2</v>
      </c>
      <c r="Q14080" t="s">
        <v>80</v>
      </c>
      <c r="R14080" s="8">
        <v>46267</v>
      </c>
      <c r="S14080" s="2">
        <v>1</v>
      </c>
      <c r="T14080" s="2" t="s">
        <v>81</v>
      </c>
    </row>
    <row r="14081" spans="1:20" x14ac:dyDescent="0.25">
      <c r="A14081">
        <v>1120307360</v>
      </c>
      <c r="B14081">
        <v>123559644</v>
      </c>
      <c r="C14081" t="s">
        <v>82</v>
      </c>
      <c r="D14081" t="s">
        <v>75</v>
      </c>
      <c r="E14081" t="s">
        <v>76</v>
      </c>
      <c r="F14081" s="7">
        <v>44691</v>
      </c>
      <c r="G14081" s="7">
        <v>45056</v>
      </c>
      <c r="H14081" t="s">
        <v>77</v>
      </c>
      <c r="I14081" t="s">
        <v>78</v>
      </c>
      <c r="J14081" s="7">
        <v>46178</v>
      </c>
      <c r="K14081" s="7">
        <v>45929</v>
      </c>
      <c r="L14081" s="7">
        <v>45056</v>
      </c>
      <c r="M14081" t="s">
        <v>77</v>
      </c>
      <c r="N14081" t="s">
        <v>79</v>
      </c>
      <c r="O14081">
        <v>2026</v>
      </c>
      <c r="P14081" s="2">
        <v>2</v>
      </c>
      <c r="Q14081" t="s">
        <v>80</v>
      </c>
      <c r="R14081" s="8">
        <v>46267</v>
      </c>
      <c r="S14081" s="2">
        <v>1</v>
      </c>
      <c r="T14081" s="2" t="s">
        <v>81</v>
      </c>
    </row>
    <row r="14082" spans="1:20" x14ac:dyDescent="0.25">
      <c r="A14082">
        <v>1120307571</v>
      </c>
      <c r="B14082">
        <v>123682489</v>
      </c>
      <c r="C14082" t="s">
        <v>82</v>
      </c>
      <c r="D14082" t="s">
        <v>88</v>
      </c>
      <c r="E14082" t="s">
        <v>76</v>
      </c>
      <c r="F14082" s="7">
        <v>44705</v>
      </c>
      <c r="G14082" s="7">
        <v>46531</v>
      </c>
      <c r="H14082" t="s">
        <v>77</v>
      </c>
      <c r="I14082" t="s">
        <v>78</v>
      </c>
      <c r="J14082" s="7">
        <v>45737</v>
      </c>
      <c r="K14082" s="7">
        <v>45631</v>
      </c>
      <c r="L14082" s="7">
        <v>46531</v>
      </c>
      <c r="M14082" t="s">
        <v>77</v>
      </c>
      <c r="N14082" t="s">
        <v>79</v>
      </c>
      <c r="O14082">
        <v>2026</v>
      </c>
      <c r="P14082" s="2">
        <v>2</v>
      </c>
      <c r="Q14082" t="s">
        <v>80</v>
      </c>
      <c r="R14082" s="8">
        <v>46267</v>
      </c>
      <c r="S14082" s="2">
        <v>1</v>
      </c>
      <c r="T14082" s="2" t="s">
        <v>81</v>
      </c>
    </row>
    <row r="14083" spans="1:20" x14ac:dyDescent="0.25">
      <c r="A14083">
        <v>1120308024</v>
      </c>
      <c r="B14083">
        <v>123924974</v>
      </c>
      <c r="C14083" t="s">
        <v>74</v>
      </c>
      <c r="D14083" t="s">
        <v>75</v>
      </c>
      <c r="E14083" t="s">
        <v>76</v>
      </c>
      <c r="F14083" s="7">
        <v>44737</v>
      </c>
      <c r="G14083" s="7">
        <v>44829</v>
      </c>
      <c r="H14083" t="s">
        <v>86</v>
      </c>
      <c r="I14083" t="s">
        <v>87</v>
      </c>
      <c r="J14083" s="7"/>
      <c r="K14083" s="7">
        <v>44892</v>
      </c>
      <c r="L14083" s="7">
        <v>44829</v>
      </c>
      <c r="M14083" t="s">
        <v>86</v>
      </c>
      <c r="N14083"/>
      <c r="O14083">
        <v>2026</v>
      </c>
      <c r="P14083" s="2">
        <v>2</v>
      </c>
      <c r="Q14083" t="s">
        <v>80</v>
      </c>
      <c r="R14083" s="8">
        <v>46267</v>
      </c>
      <c r="S14083" s="2">
        <v>1</v>
      </c>
      <c r="T14083" s="2" t="s">
        <v>81</v>
      </c>
    </row>
    <row r="14084" spans="1:20" x14ac:dyDescent="0.25">
      <c r="A14084">
        <v>1120308259</v>
      </c>
      <c r="B14084">
        <v>124029071</v>
      </c>
      <c r="C14084" t="s">
        <v>85</v>
      </c>
      <c r="D14084" t="s">
        <v>88</v>
      </c>
      <c r="E14084" t="s">
        <v>76</v>
      </c>
      <c r="F14084" s="7">
        <v>44750</v>
      </c>
      <c r="G14084" s="7">
        <v>45115</v>
      </c>
      <c r="H14084" t="s">
        <v>86</v>
      </c>
      <c r="I14084" t="s">
        <v>87</v>
      </c>
      <c r="J14084" s="7">
        <v>45855</v>
      </c>
      <c r="K14084" s="7">
        <v>44895</v>
      </c>
      <c r="L14084" s="7">
        <v>45115</v>
      </c>
      <c r="M14084" t="s">
        <v>86</v>
      </c>
      <c r="N14084" t="s">
        <v>79</v>
      </c>
      <c r="O14084">
        <v>2026</v>
      </c>
      <c r="P14084" s="2">
        <v>2</v>
      </c>
      <c r="Q14084" t="s">
        <v>80</v>
      </c>
      <c r="R14084" s="8">
        <v>46267</v>
      </c>
      <c r="S14084" s="2">
        <v>1</v>
      </c>
      <c r="T14084" s="2" t="s">
        <v>81</v>
      </c>
    </row>
    <row r="14085" spans="1:20" x14ac:dyDescent="0.25">
      <c r="A14085">
        <v>1120308589</v>
      </c>
      <c r="B14085">
        <v>124161646</v>
      </c>
      <c r="C14085" t="s">
        <v>82</v>
      </c>
      <c r="D14085" t="s">
        <v>83</v>
      </c>
      <c r="E14085" t="s">
        <v>76</v>
      </c>
      <c r="F14085" s="7">
        <v>44767</v>
      </c>
      <c r="G14085" s="7">
        <v>44951</v>
      </c>
      <c r="H14085" t="s">
        <v>77</v>
      </c>
      <c r="I14085" t="s">
        <v>78</v>
      </c>
      <c r="J14085" s="7">
        <v>45432</v>
      </c>
      <c r="K14085" s="7">
        <v>46133</v>
      </c>
      <c r="L14085" s="7">
        <v>44951</v>
      </c>
      <c r="M14085" t="s">
        <v>77</v>
      </c>
      <c r="N14085" t="s">
        <v>79</v>
      </c>
      <c r="O14085">
        <v>2026</v>
      </c>
      <c r="P14085" s="2">
        <v>2</v>
      </c>
      <c r="Q14085" t="s">
        <v>80</v>
      </c>
      <c r="R14085" s="8">
        <v>46267</v>
      </c>
      <c r="S14085" s="2">
        <v>1</v>
      </c>
      <c r="T14085" s="2" t="s">
        <v>81</v>
      </c>
    </row>
    <row r="14086" spans="1:20" x14ac:dyDescent="0.25">
      <c r="A14086">
        <v>1120308612</v>
      </c>
      <c r="B14086">
        <v>124174766</v>
      </c>
      <c r="C14086" t="s">
        <v>82</v>
      </c>
      <c r="D14086" t="s">
        <v>83</v>
      </c>
      <c r="E14086" t="s">
        <v>76</v>
      </c>
      <c r="F14086" s="7">
        <v>44769</v>
      </c>
      <c r="G14086" s="7">
        <v>44953</v>
      </c>
      <c r="H14086" t="s">
        <v>77</v>
      </c>
      <c r="I14086" t="s">
        <v>84</v>
      </c>
      <c r="J14086" s="7">
        <v>45633</v>
      </c>
      <c r="K14086" s="7">
        <v>45551</v>
      </c>
      <c r="L14086" s="7">
        <v>44953</v>
      </c>
      <c r="M14086" t="s">
        <v>77</v>
      </c>
      <c r="N14086" t="s">
        <v>79</v>
      </c>
      <c r="O14086">
        <v>2026</v>
      </c>
      <c r="P14086" s="2">
        <v>2</v>
      </c>
      <c r="Q14086" t="s">
        <v>80</v>
      </c>
      <c r="R14086" s="8">
        <v>46267</v>
      </c>
      <c r="S14086" s="2">
        <v>1</v>
      </c>
      <c r="T14086" s="2" t="s">
        <v>81</v>
      </c>
    </row>
    <row r="14087" spans="1:20" x14ac:dyDescent="0.25">
      <c r="A14087">
        <v>1120309477</v>
      </c>
      <c r="B14087">
        <v>124467658</v>
      </c>
      <c r="C14087" t="s">
        <v>82</v>
      </c>
      <c r="D14087" t="s">
        <v>75</v>
      </c>
      <c r="E14087" t="s">
        <v>76</v>
      </c>
      <c r="F14087" s="7">
        <v>44813</v>
      </c>
      <c r="G14087" s="7">
        <v>46639</v>
      </c>
      <c r="H14087" t="s">
        <v>77</v>
      </c>
      <c r="I14087" t="s">
        <v>78</v>
      </c>
      <c r="J14087" s="7"/>
      <c r="K14087" s="7">
        <v>44878</v>
      </c>
      <c r="L14087" s="7">
        <v>46639</v>
      </c>
      <c r="M14087" t="s">
        <v>77</v>
      </c>
      <c r="N14087"/>
      <c r="O14087">
        <v>2026</v>
      </c>
      <c r="P14087" s="2">
        <v>2</v>
      </c>
      <c r="Q14087" t="s">
        <v>80</v>
      </c>
      <c r="R14087" s="8">
        <v>46267</v>
      </c>
      <c r="S14087" s="2">
        <v>1</v>
      </c>
      <c r="T14087" s="2" t="s">
        <v>81</v>
      </c>
    </row>
    <row r="14088" spans="1:20" x14ac:dyDescent="0.25">
      <c r="A14088">
        <v>1120310834</v>
      </c>
      <c r="B14088">
        <v>125990410</v>
      </c>
      <c r="C14088" t="s">
        <v>98</v>
      </c>
      <c r="D14088" t="s">
        <v>88</v>
      </c>
      <c r="E14088" t="s">
        <v>76</v>
      </c>
      <c r="F14088" s="7">
        <v>45041</v>
      </c>
      <c r="G14088" s="7">
        <v>45407</v>
      </c>
      <c r="H14088" t="s">
        <v>77</v>
      </c>
      <c r="I14088" t="s">
        <v>78</v>
      </c>
      <c r="J14088" s="7">
        <v>45437</v>
      </c>
      <c r="K14088" s="7">
        <v>45447</v>
      </c>
      <c r="L14088" s="7">
        <v>45407</v>
      </c>
      <c r="M14088" t="s">
        <v>77</v>
      </c>
      <c r="N14088" t="s">
        <v>79</v>
      </c>
      <c r="O14088">
        <v>2026</v>
      </c>
      <c r="P14088" s="2">
        <v>2</v>
      </c>
      <c r="Q14088" t="s">
        <v>80</v>
      </c>
      <c r="R14088" s="8">
        <v>46267</v>
      </c>
      <c r="S14088" s="2">
        <v>1</v>
      </c>
      <c r="T14088" s="2" t="s">
        <v>81</v>
      </c>
    </row>
    <row r="14089" spans="1:20" x14ac:dyDescent="0.25">
      <c r="A14089">
        <v>1120311589</v>
      </c>
      <c r="B14089">
        <v>126361785</v>
      </c>
      <c r="C14089" t="s">
        <v>82</v>
      </c>
      <c r="D14089" t="s">
        <v>88</v>
      </c>
      <c r="E14089" t="s">
        <v>76</v>
      </c>
      <c r="F14089" s="7">
        <v>45090</v>
      </c>
      <c r="G14089" s="7">
        <v>45456</v>
      </c>
      <c r="H14089" t="s">
        <v>77</v>
      </c>
      <c r="I14089" t="s">
        <v>78</v>
      </c>
      <c r="J14089" s="7">
        <v>45845</v>
      </c>
      <c r="K14089" s="7">
        <v>45846</v>
      </c>
      <c r="L14089" s="7">
        <v>45456</v>
      </c>
      <c r="M14089" t="s">
        <v>77</v>
      </c>
      <c r="N14089" t="s">
        <v>92</v>
      </c>
      <c r="O14089">
        <v>2026</v>
      </c>
      <c r="P14089" s="2">
        <v>2</v>
      </c>
      <c r="Q14089" t="s">
        <v>80</v>
      </c>
      <c r="R14089" s="8">
        <v>46267</v>
      </c>
      <c r="S14089" s="2">
        <v>1</v>
      </c>
      <c r="T14089" s="2" t="s">
        <v>81</v>
      </c>
    </row>
    <row r="14090" spans="1:20" x14ac:dyDescent="0.25">
      <c r="A14090">
        <v>1120311604</v>
      </c>
      <c r="B14090">
        <v>126368133</v>
      </c>
      <c r="C14090" t="s">
        <v>74</v>
      </c>
      <c r="D14090" t="s">
        <v>75</v>
      </c>
      <c r="E14090" t="s">
        <v>76</v>
      </c>
      <c r="F14090" s="7">
        <v>45091</v>
      </c>
      <c r="G14090" s="7">
        <v>45457</v>
      </c>
      <c r="H14090" t="s">
        <v>77</v>
      </c>
      <c r="I14090" t="s">
        <v>78</v>
      </c>
      <c r="J14090" s="7"/>
      <c r="K14090" s="7">
        <v>45915</v>
      </c>
      <c r="L14090" s="7">
        <v>45457</v>
      </c>
      <c r="M14090" t="s">
        <v>77</v>
      </c>
      <c r="N14090"/>
      <c r="O14090">
        <v>2026</v>
      </c>
      <c r="P14090" s="2">
        <v>2</v>
      </c>
      <c r="Q14090" t="s">
        <v>80</v>
      </c>
      <c r="R14090" s="8">
        <v>46267</v>
      </c>
      <c r="S14090" s="2">
        <v>1</v>
      </c>
      <c r="T14090" s="2" t="s">
        <v>81</v>
      </c>
    </row>
    <row r="14091" spans="1:20" x14ac:dyDescent="0.25">
      <c r="A14091">
        <v>1120311788</v>
      </c>
      <c r="B14091">
        <v>126451502</v>
      </c>
      <c r="C14091" t="s">
        <v>74</v>
      </c>
      <c r="D14091" t="s">
        <v>88</v>
      </c>
      <c r="E14091" t="s">
        <v>76</v>
      </c>
      <c r="F14091" s="7">
        <v>45103</v>
      </c>
      <c r="G14091" s="7">
        <v>45469</v>
      </c>
      <c r="H14091" t="s">
        <v>77</v>
      </c>
      <c r="I14091" t="s">
        <v>84</v>
      </c>
      <c r="J14091" s="7">
        <v>45790</v>
      </c>
      <c r="K14091" s="7">
        <v>46106</v>
      </c>
      <c r="L14091" s="7">
        <v>45469</v>
      </c>
      <c r="M14091" t="s">
        <v>77</v>
      </c>
      <c r="N14091" t="s">
        <v>79</v>
      </c>
      <c r="O14091">
        <v>2026</v>
      </c>
      <c r="P14091" s="2">
        <v>2</v>
      </c>
      <c r="Q14091" t="s">
        <v>80</v>
      </c>
      <c r="R14091" s="8">
        <v>46267</v>
      </c>
      <c r="S14091" s="2">
        <v>1</v>
      </c>
      <c r="T14091" s="2" t="s">
        <v>81</v>
      </c>
    </row>
    <row r="14092" spans="1:20" x14ac:dyDescent="0.25">
      <c r="A14092">
        <v>1120311876</v>
      </c>
      <c r="B14092">
        <v>126492052</v>
      </c>
      <c r="C14092" t="s">
        <v>82</v>
      </c>
      <c r="D14092" t="s">
        <v>88</v>
      </c>
      <c r="E14092" t="s">
        <v>76</v>
      </c>
      <c r="F14092" s="7">
        <v>45108</v>
      </c>
      <c r="G14092" s="7">
        <v>45474</v>
      </c>
      <c r="H14092" t="s">
        <v>77</v>
      </c>
      <c r="I14092" t="s">
        <v>84</v>
      </c>
      <c r="J14092" s="7">
        <v>45444</v>
      </c>
      <c r="K14092" s="7">
        <v>46105</v>
      </c>
      <c r="L14092" s="7">
        <v>45474</v>
      </c>
      <c r="M14092" t="s">
        <v>77</v>
      </c>
      <c r="N14092" t="s">
        <v>79</v>
      </c>
      <c r="O14092">
        <v>2026</v>
      </c>
      <c r="P14092" s="2">
        <v>2</v>
      </c>
      <c r="Q14092" t="s">
        <v>80</v>
      </c>
      <c r="R14092" s="8">
        <v>46267</v>
      </c>
      <c r="S14092" s="2">
        <v>1</v>
      </c>
      <c r="T14092" s="2" t="s">
        <v>81</v>
      </c>
    </row>
    <row r="14093" spans="1:20" x14ac:dyDescent="0.25">
      <c r="A14093">
        <v>1120311987</v>
      </c>
      <c r="B14093">
        <v>126562509</v>
      </c>
      <c r="C14093" t="s">
        <v>93</v>
      </c>
      <c r="D14093" t="s">
        <v>75</v>
      </c>
      <c r="E14093" t="s">
        <v>76</v>
      </c>
      <c r="F14093" s="7">
        <v>45028</v>
      </c>
      <c r="G14093" s="7">
        <v>45394</v>
      </c>
      <c r="H14093" t="s">
        <v>77</v>
      </c>
      <c r="I14093" t="s">
        <v>78</v>
      </c>
      <c r="J14093" s="7">
        <v>45400</v>
      </c>
      <c r="K14093" s="7">
        <v>45118</v>
      </c>
      <c r="L14093" s="7">
        <v>45394</v>
      </c>
      <c r="M14093" t="s">
        <v>77</v>
      </c>
      <c r="N14093" t="s">
        <v>79</v>
      </c>
      <c r="O14093">
        <v>2026</v>
      </c>
      <c r="P14093" s="2">
        <v>2</v>
      </c>
      <c r="Q14093" t="s">
        <v>80</v>
      </c>
      <c r="R14093" s="8">
        <v>46267</v>
      </c>
      <c r="S14093" s="2">
        <v>1</v>
      </c>
      <c r="T14093" s="2" t="s">
        <v>81</v>
      </c>
    </row>
    <row r="14094" spans="1:20" x14ac:dyDescent="0.25">
      <c r="A14094">
        <v>1120312199</v>
      </c>
      <c r="B14094">
        <v>126643126</v>
      </c>
      <c r="C14094" t="s">
        <v>91</v>
      </c>
      <c r="D14094" t="s">
        <v>88</v>
      </c>
      <c r="E14094" t="s">
        <v>76</v>
      </c>
      <c r="F14094" s="7">
        <v>45128</v>
      </c>
      <c r="G14094" s="7">
        <v>46962</v>
      </c>
      <c r="H14094" t="s">
        <v>77</v>
      </c>
      <c r="I14094" t="s">
        <v>78</v>
      </c>
      <c r="J14094" s="7">
        <v>46163</v>
      </c>
      <c r="K14094" s="7">
        <v>45135</v>
      </c>
      <c r="L14094" s="7">
        <v>46962</v>
      </c>
      <c r="M14094" t="s">
        <v>77</v>
      </c>
      <c r="N14094" t="s">
        <v>79</v>
      </c>
      <c r="O14094">
        <v>2026</v>
      </c>
      <c r="P14094" s="2">
        <v>2</v>
      </c>
      <c r="Q14094" t="s">
        <v>80</v>
      </c>
      <c r="R14094" s="8">
        <v>46267</v>
      </c>
      <c r="S14094" s="2">
        <v>1</v>
      </c>
      <c r="T14094" s="2" t="s">
        <v>81</v>
      </c>
    </row>
    <row r="14095" spans="1:20" x14ac:dyDescent="0.25">
      <c r="A14095">
        <v>1120312857</v>
      </c>
      <c r="B14095">
        <v>126891209</v>
      </c>
      <c r="C14095" t="s">
        <v>93</v>
      </c>
      <c r="D14095" t="s">
        <v>88</v>
      </c>
      <c r="E14095" t="s">
        <v>76</v>
      </c>
      <c r="F14095" s="7">
        <v>45161</v>
      </c>
      <c r="G14095" s="7">
        <v>45527</v>
      </c>
      <c r="H14095" t="s">
        <v>77</v>
      </c>
      <c r="I14095" t="s">
        <v>78</v>
      </c>
      <c r="J14095" s="7"/>
      <c r="K14095" s="7">
        <v>45779</v>
      </c>
      <c r="L14095" s="7">
        <v>45527</v>
      </c>
      <c r="M14095" t="s">
        <v>77</v>
      </c>
      <c r="N14095"/>
      <c r="O14095">
        <v>2026</v>
      </c>
      <c r="P14095" s="2">
        <v>2</v>
      </c>
      <c r="Q14095" t="s">
        <v>80</v>
      </c>
      <c r="R14095" s="8">
        <v>46267</v>
      </c>
      <c r="S14095" s="2">
        <v>1</v>
      </c>
      <c r="T14095" s="2" t="s">
        <v>81</v>
      </c>
    </row>
    <row r="14096" spans="1:20" x14ac:dyDescent="0.25">
      <c r="A14096">
        <v>1120313065</v>
      </c>
      <c r="B14096">
        <v>126968461</v>
      </c>
      <c r="C14096" t="s">
        <v>91</v>
      </c>
      <c r="D14096" t="s">
        <v>88</v>
      </c>
      <c r="E14096" t="s">
        <v>76</v>
      </c>
      <c r="F14096" s="7">
        <v>45170</v>
      </c>
      <c r="G14096" s="7">
        <v>45536</v>
      </c>
      <c r="H14096" t="s">
        <v>77</v>
      </c>
      <c r="I14096" t="s">
        <v>84</v>
      </c>
      <c r="J14096" s="7">
        <v>45562</v>
      </c>
      <c r="K14096" s="7">
        <v>45747</v>
      </c>
      <c r="L14096" s="7">
        <v>45536</v>
      </c>
      <c r="M14096" t="s">
        <v>77</v>
      </c>
      <c r="N14096" t="s">
        <v>79</v>
      </c>
      <c r="O14096">
        <v>2026</v>
      </c>
      <c r="P14096" s="2">
        <v>2</v>
      </c>
      <c r="Q14096" t="s">
        <v>80</v>
      </c>
      <c r="R14096" s="8">
        <v>46267</v>
      </c>
      <c r="S14096" s="2">
        <v>1</v>
      </c>
      <c r="T14096" s="2" t="s">
        <v>81</v>
      </c>
    </row>
    <row r="14097" spans="1:20" x14ac:dyDescent="0.25">
      <c r="A14097">
        <v>1120313410</v>
      </c>
      <c r="B14097">
        <v>127112710</v>
      </c>
      <c r="C14097" t="s">
        <v>74</v>
      </c>
      <c r="D14097" t="s">
        <v>75</v>
      </c>
      <c r="E14097" t="s">
        <v>76</v>
      </c>
      <c r="F14097" s="7">
        <v>45191</v>
      </c>
      <c r="G14097" s="7">
        <v>45557</v>
      </c>
      <c r="H14097" t="s">
        <v>86</v>
      </c>
      <c r="I14097" t="s">
        <v>87</v>
      </c>
      <c r="J14097" s="7"/>
      <c r="K14097" s="7">
        <v>46178</v>
      </c>
      <c r="L14097" s="7">
        <v>45557</v>
      </c>
      <c r="M14097" t="s">
        <v>86</v>
      </c>
      <c r="N14097"/>
      <c r="O14097">
        <v>2026</v>
      </c>
      <c r="P14097" s="2">
        <v>2</v>
      </c>
      <c r="Q14097" t="s">
        <v>80</v>
      </c>
      <c r="R14097" s="8">
        <v>46267</v>
      </c>
      <c r="S14097" s="2">
        <v>1</v>
      </c>
      <c r="T14097" s="2" t="s">
        <v>81</v>
      </c>
    </row>
    <row r="14098" spans="1:20" x14ac:dyDescent="0.25">
      <c r="A14098">
        <v>1120313725</v>
      </c>
      <c r="B14098">
        <v>127214786</v>
      </c>
      <c r="C14098" t="s">
        <v>74</v>
      </c>
      <c r="D14098" t="s">
        <v>88</v>
      </c>
      <c r="E14098" t="s">
        <v>76</v>
      </c>
      <c r="F14098" s="7">
        <v>45205</v>
      </c>
      <c r="G14098" s="7">
        <v>45571</v>
      </c>
      <c r="H14098" t="s">
        <v>86</v>
      </c>
      <c r="I14098" t="s">
        <v>87</v>
      </c>
      <c r="J14098" s="7"/>
      <c r="K14098" s="7">
        <v>46174</v>
      </c>
      <c r="L14098" s="7">
        <v>45571</v>
      </c>
      <c r="M14098" t="s">
        <v>86</v>
      </c>
      <c r="N14098"/>
      <c r="O14098">
        <v>2026</v>
      </c>
      <c r="P14098" s="2">
        <v>2</v>
      </c>
      <c r="Q14098" t="s">
        <v>80</v>
      </c>
      <c r="R14098" s="8">
        <v>46267</v>
      </c>
      <c r="S14098" s="2">
        <v>1</v>
      </c>
      <c r="T14098" s="2" t="s">
        <v>81</v>
      </c>
    </row>
    <row r="14099" spans="1:20" x14ac:dyDescent="0.25">
      <c r="A14099">
        <v>1120314620</v>
      </c>
      <c r="B14099">
        <v>127989405</v>
      </c>
      <c r="C14099" t="s">
        <v>93</v>
      </c>
      <c r="D14099" t="s">
        <v>88</v>
      </c>
      <c r="E14099" t="s">
        <v>76</v>
      </c>
      <c r="F14099" s="7">
        <v>44781</v>
      </c>
      <c r="G14099" s="7">
        <v>46607</v>
      </c>
      <c r="H14099" t="s">
        <v>86</v>
      </c>
      <c r="I14099" t="s">
        <v>87</v>
      </c>
      <c r="J14099" s="7">
        <v>45830</v>
      </c>
      <c r="K14099" s="7">
        <v>45748</v>
      </c>
      <c r="L14099" s="7">
        <v>46607</v>
      </c>
      <c r="M14099" t="s">
        <v>86</v>
      </c>
      <c r="N14099" t="s">
        <v>79</v>
      </c>
      <c r="O14099">
        <v>2026</v>
      </c>
      <c r="P14099" s="2">
        <v>2</v>
      </c>
      <c r="Q14099" t="s">
        <v>80</v>
      </c>
      <c r="R14099" s="8">
        <v>46267</v>
      </c>
      <c r="S14099" s="2">
        <v>1</v>
      </c>
      <c r="T14099" s="2" t="s">
        <v>81</v>
      </c>
    </row>
    <row r="14100" spans="1:20" x14ac:dyDescent="0.25">
      <c r="A14100">
        <v>1120314645</v>
      </c>
      <c r="B14100">
        <v>128184739</v>
      </c>
      <c r="C14100" t="s">
        <v>82</v>
      </c>
      <c r="D14100" t="s">
        <v>88</v>
      </c>
      <c r="E14100" t="s">
        <v>76</v>
      </c>
      <c r="F14100" s="7">
        <v>45264</v>
      </c>
      <c r="G14100" s="7">
        <v>45630</v>
      </c>
      <c r="H14100" t="s">
        <v>77</v>
      </c>
      <c r="I14100" t="s">
        <v>78</v>
      </c>
      <c r="J14100" s="7">
        <v>46068</v>
      </c>
      <c r="K14100" s="7">
        <v>45779</v>
      </c>
      <c r="L14100" s="7">
        <v>45630</v>
      </c>
      <c r="M14100" t="s">
        <v>77</v>
      </c>
      <c r="N14100" t="s">
        <v>79</v>
      </c>
      <c r="O14100">
        <v>2026</v>
      </c>
      <c r="P14100" s="2">
        <v>2</v>
      </c>
      <c r="Q14100" t="s">
        <v>80</v>
      </c>
      <c r="R14100" s="8">
        <v>46267</v>
      </c>
      <c r="S14100" s="2">
        <v>1</v>
      </c>
      <c r="T14100" s="2" t="s">
        <v>81</v>
      </c>
    </row>
    <row r="14101" spans="1:20" x14ac:dyDescent="0.25">
      <c r="A14101">
        <v>1120315429</v>
      </c>
      <c r="B14101">
        <v>129075938</v>
      </c>
      <c r="C14101" t="s">
        <v>85</v>
      </c>
      <c r="D14101" t="s">
        <v>75</v>
      </c>
      <c r="E14101" t="s">
        <v>76</v>
      </c>
      <c r="F14101" s="7">
        <v>45455</v>
      </c>
      <c r="G14101" s="7">
        <v>46535</v>
      </c>
      <c r="H14101" t="s">
        <v>77</v>
      </c>
      <c r="I14101" t="s">
        <v>78</v>
      </c>
      <c r="J14101" s="7">
        <v>46200</v>
      </c>
      <c r="K14101" s="7">
        <v>46118</v>
      </c>
      <c r="L14101" s="7">
        <v>46535</v>
      </c>
      <c r="M14101" t="s">
        <v>77</v>
      </c>
      <c r="N14101" t="s">
        <v>79</v>
      </c>
      <c r="O14101">
        <v>2026</v>
      </c>
      <c r="P14101" s="2">
        <v>2</v>
      </c>
      <c r="Q14101" t="s">
        <v>80</v>
      </c>
      <c r="R14101" s="8">
        <v>46267</v>
      </c>
      <c r="S14101" s="2">
        <v>1</v>
      </c>
      <c r="T14101" s="2" t="s">
        <v>81</v>
      </c>
    </row>
    <row r="14102" spans="1:20" x14ac:dyDescent="0.25">
      <c r="A14102">
        <v>1120315475</v>
      </c>
      <c r="B14102">
        <v>129096883</v>
      </c>
      <c r="C14102" t="s">
        <v>82</v>
      </c>
      <c r="D14102" t="s">
        <v>83</v>
      </c>
      <c r="E14102" t="s">
        <v>76</v>
      </c>
      <c r="F14102" s="7">
        <v>45456</v>
      </c>
      <c r="G14102" s="7">
        <v>45639</v>
      </c>
      <c r="H14102" t="s">
        <v>77</v>
      </c>
      <c r="I14102" t="s">
        <v>84</v>
      </c>
      <c r="J14102" s="7"/>
      <c r="K14102" s="7">
        <v>46045</v>
      </c>
      <c r="L14102" s="7">
        <v>45639</v>
      </c>
      <c r="M14102" t="s">
        <v>77</v>
      </c>
      <c r="N14102"/>
      <c r="O14102">
        <v>2026</v>
      </c>
      <c r="P14102" s="2">
        <v>2</v>
      </c>
      <c r="Q14102" t="s">
        <v>80</v>
      </c>
      <c r="R14102" s="8">
        <v>46267</v>
      </c>
      <c r="S14102" s="2">
        <v>1</v>
      </c>
      <c r="T14102" s="2" t="s">
        <v>81</v>
      </c>
    </row>
    <row r="14103" spans="1:20" x14ac:dyDescent="0.25">
      <c r="A14103">
        <v>1120315478</v>
      </c>
      <c r="B14103">
        <v>129097019</v>
      </c>
      <c r="C14103" t="s">
        <v>93</v>
      </c>
      <c r="D14103" t="s">
        <v>83</v>
      </c>
      <c r="E14103" t="s">
        <v>76</v>
      </c>
      <c r="F14103" s="7">
        <v>45456</v>
      </c>
      <c r="G14103" s="7">
        <v>45639</v>
      </c>
      <c r="H14103" t="s">
        <v>77</v>
      </c>
      <c r="I14103" t="s">
        <v>78</v>
      </c>
      <c r="J14103" s="7"/>
      <c r="K14103" s="7">
        <v>45743</v>
      </c>
      <c r="L14103" s="7">
        <v>45639</v>
      </c>
      <c r="M14103" t="s">
        <v>77</v>
      </c>
      <c r="N14103"/>
      <c r="O14103">
        <v>2026</v>
      </c>
      <c r="P14103" s="2">
        <v>2</v>
      </c>
      <c r="Q14103" t="s">
        <v>80</v>
      </c>
      <c r="R14103" s="8">
        <v>46267</v>
      </c>
      <c r="S14103" s="2">
        <v>1</v>
      </c>
      <c r="T14103" s="2" t="s">
        <v>81</v>
      </c>
    </row>
    <row r="14104" spans="1:20" x14ac:dyDescent="0.25">
      <c r="A14104">
        <v>1120315946</v>
      </c>
      <c r="B14104">
        <v>129355617</v>
      </c>
      <c r="C14104" t="s">
        <v>93</v>
      </c>
      <c r="D14104" t="s">
        <v>88</v>
      </c>
      <c r="E14104" t="s">
        <v>76</v>
      </c>
      <c r="F14104" s="7">
        <v>45512</v>
      </c>
      <c r="G14104" s="7">
        <v>45692</v>
      </c>
      <c r="H14104" t="s">
        <v>77</v>
      </c>
      <c r="I14104" t="s">
        <v>78</v>
      </c>
      <c r="J14104" s="7"/>
      <c r="K14104" s="7">
        <v>45519</v>
      </c>
      <c r="L14104" s="7">
        <v>45692</v>
      </c>
      <c r="M14104" t="s">
        <v>77</v>
      </c>
      <c r="N14104"/>
      <c r="O14104">
        <v>2026</v>
      </c>
      <c r="P14104" s="2">
        <v>2</v>
      </c>
      <c r="Q14104" t="s">
        <v>80</v>
      </c>
      <c r="R14104" s="8">
        <v>46267</v>
      </c>
      <c r="S14104" s="2">
        <v>1</v>
      </c>
      <c r="T14104" s="2" t="s">
        <v>81</v>
      </c>
    </row>
    <row r="14105" spans="1:20" x14ac:dyDescent="0.25">
      <c r="A14105">
        <v>1120315991</v>
      </c>
      <c r="B14105">
        <v>129378374</v>
      </c>
      <c r="C14105" t="s">
        <v>90</v>
      </c>
      <c r="D14105" t="s">
        <v>83</v>
      </c>
      <c r="E14105" t="s">
        <v>76</v>
      </c>
      <c r="F14105" s="7">
        <v>45516</v>
      </c>
      <c r="G14105" s="7">
        <v>45696</v>
      </c>
      <c r="H14105" t="s">
        <v>77</v>
      </c>
      <c r="I14105" t="s">
        <v>84</v>
      </c>
      <c r="J14105" s="7">
        <v>46192</v>
      </c>
      <c r="K14105" s="7">
        <v>45547</v>
      </c>
      <c r="L14105" s="7">
        <v>45696</v>
      </c>
      <c r="M14105" t="s">
        <v>77</v>
      </c>
      <c r="N14105" t="s">
        <v>79</v>
      </c>
      <c r="O14105">
        <v>2026</v>
      </c>
      <c r="P14105" s="2">
        <v>2</v>
      </c>
      <c r="Q14105" t="s">
        <v>80</v>
      </c>
      <c r="R14105" s="8">
        <v>46267</v>
      </c>
      <c r="S14105" s="2">
        <v>1</v>
      </c>
      <c r="T14105" s="2" t="s">
        <v>81</v>
      </c>
    </row>
    <row r="14106" spans="1:20" x14ac:dyDescent="0.25">
      <c r="A14106">
        <v>1120316085</v>
      </c>
      <c r="B14106">
        <v>129409789</v>
      </c>
      <c r="C14106" t="s">
        <v>97</v>
      </c>
      <c r="D14106" t="s">
        <v>83</v>
      </c>
      <c r="E14106" t="s">
        <v>76</v>
      </c>
      <c r="F14106" s="7">
        <v>45523</v>
      </c>
      <c r="G14106" s="7">
        <v>47349</v>
      </c>
      <c r="H14106" t="s">
        <v>77</v>
      </c>
      <c r="I14106" t="s">
        <v>84</v>
      </c>
      <c r="J14106" s="7"/>
      <c r="K14106" s="7">
        <v>45531</v>
      </c>
      <c r="L14106" s="7">
        <v>47349</v>
      </c>
      <c r="M14106" t="s">
        <v>77</v>
      </c>
      <c r="N14106"/>
      <c r="O14106">
        <v>2026</v>
      </c>
      <c r="P14106" s="2">
        <v>2</v>
      </c>
      <c r="Q14106" t="s">
        <v>80</v>
      </c>
      <c r="R14106" s="8">
        <v>46267</v>
      </c>
      <c r="S14106" s="2">
        <v>1</v>
      </c>
      <c r="T14106" s="2" t="s">
        <v>81</v>
      </c>
    </row>
    <row r="14107" spans="1:20" x14ac:dyDescent="0.25">
      <c r="A14107">
        <v>1120316165</v>
      </c>
      <c r="B14107">
        <v>129438289</v>
      </c>
      <c r="C14107" t="s">
        <v>82</v>
      </c>
      <c r="D14107" t="s">
        <v>88</v>
      </c>
      <c r="E14107" t="s">
        <v>76</v>
      </c>
      <c r="F14107" s="7">
        <v>45530</v>
      </c>
      <c r="G14107" s="7">
        <v>45895</v>
      </c>
      <c r="H14107" t="s">
        <v>77</v>
      </c>
      <c r="I14107" t="s">
        <v>84</v>
      </c>
      <c r="J14107" s="7"/>
      <c r="K14107" s="7">
        <v>45971</v>
      </c>
      <c r="L14107" s="7">
        <v>45895</v>
      </c>
      <c r="M14107" t="s">
        <v>77</v>
      </c>
      <c r="N14107"/>
      <c r="O14107">
        <v>2026</v>
      </c>
      <c r="P14107" s="2">
        <v>2</v>
      </c>
      <c r="Q14107" t="s">
        <v>80</v>
      </c>
      <c r="R14107" s="8">
        <v>46267</v>
      </c>
      <c r="S14107" s="2">
        <v>1</v>
      </c>
      <c r="T14107" s="2" t="s">
        <v>81</v>
      </c>
    </row>
    <row r="14108" spans="1:20" x14ac:dyDescent="0.25">
      <c r="A14108">
        <v>1120316774</v>
      </c>
      <c r="B14108">
        <v>129642619</v>
      </c>
      <c r="C14108" t="s">
        <v>94</v>
      </c>
      <c r="D14108" t="s">
        <v>83</v>
      </c>
      <c r="E14108" t="s">
        <v>76</v>
      </c>
      <c r="F14108" s="7">
        <v>45565</v>
      </c>
      <c r="G14108" s="7">
        <v>45746</v>
      </c>
      <c r="H14108" t="s">
        <v>77</v>
      </c>
      <c r="I14108" t="s">
        <v>84</v>
      </c>
      <c r="J14108" s="7"/>
      <c r="K14108" s="7">
        <v>45747</v>
      </c>
      <c r="L14108" s="7">
        <v>45746</v>
      </c>
      <c r="M14108" t="s">
        <v>77</v>
      </c>
      <c r="N14108"/>
      <c r="O14108">
        <v>2026</v>
      </c>
      <c r="P14108" s="2">
        <v>2</v>
      </c>
      <c r="Q14108" t="s">
        <v>80</v>
      </c>
      <c r="R14108" s="8">
        <v>46267</v>
      </c>
      <c r="S14108" s="2">
        <v>1</v>
      </c>
      <c r="T14108" s="2" t="s">
        <v>81</v>
      </c>
    </row>
    <row r="14109" spans="1:20" x14ac:dyDescent="0.25">
      <c r="A14109">
        <v>1120316927</v>
      </c>
      <c r="B14109">
        <v>129683172</v>
      </c>
      <c r="C14109" t="s">
        <v>91</v>
      </c>
      <c r="D14109" t="s">
        <v>83</v>
      </c>
      <c r="E14109" t="s">
        <v>76</v>
      </c>
      <c r="F14109" s="7">
        <v>45572</v>
      </c>
      <c r="G14109" s="7">
        <v>45754</v>
      </c>
      <c r="H14109" t="s">
        <v>77</v>
      </c>
      <c r="I14109" t="s">
        <v>84</v>
      </c>
      <c r="J14109" s="7"/>
      <c r="K14109" s="7">
        <v>45743</v>
      </c>
      <c r="L14109" s="7">
        <v>45754</v>
      </c>
      <c r="M14109" t="s">
        <v>77</v>
      </c>
      <c r="N14109"/>
      <c r="O14109">
        <v>2026</v>
      </c>
      <c r="P14109" s="2">
        <v>2</v>
      </c>
      <c r="Q14109" t="s">
        <v>80</v>
      </c>
      <c r="R14109" s="8">
        <v>46267</v>
      </c>
      <c r="S14109" s="2">
        <v>1</v>
      </c>
      <c r="T14109" s="2" t="s">
        <v>81</v>
      </c>
    </row>
    <row r="14110" spans="1:20" x14ac:dyDescent="0.25">
      <c r="A14110">
        <v>1120317201</v>
      </c>
      <c r="B14110">
        <v>129775870</v>
      </c>
      <c r="C14110" t="s">
        <v>82</v>
      </c>
      <c r="D14110" t="s">
        <v>88</v>
      </c>
      <c r="E14110" t="s">
        <v>76</v>
      </c>
      <c r="F14110" s="7">
        <v>45594</v>
      </c>
      <c r="G14110" s="7">
        <v>47420</v>
      </c>
      <c r="H14110" t="s">
        <v>77</v>
      </c>
      <c r="I14110" t="s">
        <v>78</v>
      </c>
      <c r="J14110" s="7"/>
      <c r="K14110" s="7">
        <v>45615</v>
      </c>
      <c r="L14110" s="7">
        <v>47420</v>
      </c>
      <c r="M14110" t="s">
        <v>77</v>
      </c>
      <c r="N14110"/>
      <c r="O14110">
        <v>2026</v>
      </c>
      <c r="P14110" s="2">
        <v>2</v>
      </c>
      <c r="Q14110" t="s">
        <v>80</v>
      </c>
      <c r="R14110" s="8">
        <v>46267</v>
      </c>
      <c r="S14110" s="2">
        <v>1</v>
      </c>
      <c r="T14110" s="2" t="s">
        <v>81</v>
      </c>
    </row>
    <row r="14111" spans="1:20" x14ac:dyDescent="0.25">
      <c r="A14111">
        <v>1120317319</v>
      </c>
      <c r="B14111">
        <v>129799603</v>
      </c>
      <c r="C14111" t="s">
        <v>74</v>
      </c>
      <c r="D14111" t="s">
        <v>75</v>
      </c>
      <c r="E14111" t="s">
        <v>76</v>
      </c>
      <c r="F14111" s="7">
        <v>45606</v>
      </c>
      <c r="G14111" s="7">
        <v>46686</v>
      </c>
      <c r="H14111" t="s">
        <v>77</v>
      </c>
      <c r="I14111" t="s">
        <v>78</v>
      </c>
      <c r="J14111" s="7"/>
      <c r="K14111" s="7">
        <v>45620</v>
      </c>
      <c r="L14111" s="7">
        <v>46686</v>
      </c>
      <c r="M14111" t="s">
        <v>77</v>
      </c>
      <c r="N14111"/>
      <c r="O14111">
        <v>2026</v>
      </c>
      <c r="P14111" s="2">
        <v>2</v>
      </c>
      <c r="Q14111" t="s">
        <v>80</v>
      </c>
      <c r="R14111" s="8">
        <v>46267</v>
      </c>
      <c r="S14111" s="2">
        <v>1</v>
      </c>
      <c r="T14111" s="2" t="s">
        <v>81</v>
      </c>
    </row>
    <row r="14112" spans="1:20" x14ac:dyDescent="0.25">
      <c r="A14112">
        <v>1120317729</v>
      </c>
      <c r="B14112">
        <v>130869907</v>
      </c>
      <c r="C14112" t="s">
        <v>95</v>
      </c>
      <c r="D14112" t="s">
        <v>88</v>
      </c>
      <c r="E14112" t="s">
        <v>76</v>
      </c>
      <c r="F14112" s="7">
        <v>45700</v>
      </c>
      <c r="G14112" s="7">
        <v>47526</v>
      </c>
      <c r="H14112" t="s">
        <v>77</v>
      </c>
      <c r="I14112" t="s">
        <v>78</v>
      </c>
      <c r="J14112" s="7"/>
      <c r="K14112" s="7">
        <v>45863</v>
      </c>
      <c r="L14112" s="7">
        <v>47526</v>
      </c>
      <c r="M14112" t="s">
        <v>77</v>
      </c>
      <c r="N14112"/>
      <c r="O14112">
        <v>2026</v>
      </c>
      <c r="P14112" s="2">
        <v>2</v>
      </c>
      <c r="Q14112" t="s">
        <v>80</v>
      </c>
      <c r="R14112" s="8">
        <v>46267</v>
      </c>
      <c r="S14112" s="2">
        <v>1</v>
      </c>
      <c r="T14112" s="2" t="s">
        <v>81</v>
      </c>
    </row>
    <row r="14113" spans="1:20" x14ac:dyDescent="0.25">
      <c r="A14113">
        <v>1120320051</v>
      </c>
      <c r="B14113">
        <v>131961933</v>
      </c>
      <c r="C14113" t="s">
        <v>95</v>
      </c>
      <c r="D14113" t="s">
        <v>88</v>
      </c>
      <c r="E14113" t="s">
        <v>76</v>
      </c>
      <c r="F14113" s="7">
        <v>45961</v>
      </c>
      <c r="G14113" s="7">
        <v>46326</v>
      </c>
      <c r="H14113" t="s">
        <v>77</v>
      </c>
      <c r="I14113" t="s">
        <v>78</v>
      </c>
      <c r="J14113" s="7"/>
      <c r="K14113" s="7">
        <v>46035</v>
      </c>
      <c r="L14113" s="7">
        <v>46326</v>
      </c>
      <c r="M14113" t="s">
        <v>77</v>
      </c>
      <c r="N14113"/>
      <c r="O14113">
        <v>2026</v>
      </c>
      <c r="P14113" s="2">
        <v>2</v>
      </c>
      <c r="Q14113" t="s">
        <v>80</v>
      </c>
      <c r="R14113" s="8">
        <v>46267</v>
      </c>
      <c r="S14113" s="2">
        <v>1</v>
      </c>
      <c r="T14113" s="2" t="s">
        <v>81</v>
      </c>
    </row>
    <row r="14114" spans="1:20" x14ac:dyDescent="0.25">
      <c r="A14114">
        <v>1120320997</v>
      </c>
      <c r="B14114">
        <v>133436279</v>
      </c>
      <c r="C14114" t="s">
        <v>93</v>
      </c>
      <c r="D14114" t="s">
        <v>75</v>
      </c>
      <c r="E14114" t="s">
        <v>76</v>
      </c>
      <c r="F14114" s="7">
        <v>46160</v>
      </c>
      <c r="G14114" s="7">
        <v>47256</v>
      </c>
      <c r="H14114" t="s">
        <v>77</v>
      </c>
      <c r="I14114" t="s">
        <v>89</v>
      </c>
      <c r="J14114" s="7"/>
      <c r="K14114" s="7">
        <v>46163</v>
      </c>
      <c r="L14114" s="7">
        <v>47256</v>
      </c>
      <c r="M14114" t="s">
        <v>77</v>
      </c>
      <c r="N14114"/>
      <c r="O14114">
        <v>2026</v>
      </c>
      <c r="P14114" s="2">
        <v>2</v>
      </c>
      <c r="Q14114" t="s">
        <v>80</v>
      </c>
      <c r="R14114" s="8">
        <v>46267</v>
      </c>
      <c r="S14114" s="2">
        <v>1</v>
      </c>
      <c r="T14114" s="2" t="s">
        <v>81</v>
      </c>
    </row>
    <row r="14115" spans="1:20" x14ac:dyDescent="0.25">
      <c r="A14115">
        <v>1120321506</v>
      </c>
      <c r="B14115">
        <v>111629611</v>
      </c>
      <c r="C14115" t="s">
        <v>85</v>
      </c>
      <c r="D14115" t="s">
        <v>83</v>
      </c>
      <c r="E14115" t="s">
        <v>76</v>
      </c>
      <c r="F14115" s="7">
        <v>42488</v>
      </c>
      <c r="G14115" s="7">
        <v>44314</v>
      </c>
      <c r="H14115" t="s">
        <v>77</v>
      </c>
      <c r="I14115" t="s">
        <v>84</v>
      </c>
      <c r="J14115" s="7">
        <v>45855</v>
      </c>
      <c r="K14115" s="7">
        <v>46042</v>
      </c>
      <c r="L14115" s="7">
        <v>44314</v>
      </c>
      <c r="M14115" t="s">
        <v>77</v>
      </c>
      <c r="N14115" t="s">
        <v>79</v>
      </c>
      <c r="O14115">
        <v>2026</v>
      </c>
      <c r="P14115" s="2">
        <v>2</v>
      </c>
      <c r="Q14115" t="s">
        <v>80</v>
      </c>
      <c r="R14115" s="8">
        <v>46267</v>
      </c>
      <c r="S14115" s="2">
        <v>1</v>
      </c>
      <c r="T14115" s="2" t="s">
        <v>81</v>
      </c>
    </row>
    <row r="14116" spans="1:20" x14ac:dyDescent="0.25">
      <c r="A14116">
        <v>1120322146</v>
      </c>
      <c r="B14116">
        <v>113813450</v>
      </c>
      <c r="C14116" t="s">
        <v>93</v>
      </c>
      <c r="D14116" t="s">
        <v>75</v>
      </c>
      <c r="E14116" t="s">
        <v>76</v>
      </c>
      <c r="F14116" s="7">
        <v>43053</v>
      </c>
      <c r="G14116" s="7">
        <v>44879</v>
      </c>
      <c r="H14116" t="s">
        <v>77</v>
      </c>
      <c r="I14116" t="s">
        <v>78</v>
      </c>
      <c r="J14116" s="7">
        <v>46142</v>
      </c>
      <c r="K14116" s="7">
        <v>46100</v>
      </c>
      <c r="L14116" s="7">
        <v>44879</v>
      </c>
      <c r="M14116" t="s">
        <v>77</v>
      </c>
      <c r="N14116" t="s">
        <v>79</v>
      </c>
      <c r="O14116">
        <v>2026</v>
      </c>
      <c r="P14116" s="2">
        <v>2</v>
      </c>
      <c r="Q14116" t="s">
        <v>80</v>
      </c>
      <c r="R14116" s="8">
        <v>46267</v>
      </c>
      <c r="S14116" s="2">
        <v>1</v>
      </c>
      <c r="T14116" s="2" t="s">
        <v>81</v>
      </c>
    </row>
    <row r="14117" spans="1:20" x14ac:dyDescent="0.25">
      <c r="A14117">
        <v>1120322457</v>
      </c>
      <c r="B14117">
        <v>116791183</v>
      </c>
      <c r="C14117" t="s">
        <v>74</v>
      </c>
      <c r="D14117" t="s">
        <v>75</v>
      </c>
      <c r="E14117" t="s">
        <v>76</v>
      </c>
      <c r="F14117" s="7">
        <v>43544</v>
      </c>
      <c r="G14117" s="7">
        <v>45371</v>
      </c>
      <c r="H14117" t="s">
        <v>77</v>
      </c>
      <c r="I14117" t="s">
        <v>78</v>
      </c>
      <c r="J14117" s="7">
        <v>45420</v>
      </c>
      <c r="K14117" s="7">
        <v>43676</v>
      </c>
      <c r="L14117" s="7">
        <v>45371</v>
      </c>
      <c r="M14117" t="s">
        <v>77</v>
      </c>
      <c r="N14117" t="s">
        <v>79</v>
      </c>
      <c r="O14117">
        <v>2026</v>
      </c>
      <c r="P14117" s="2">
        <v>2</v>
      </c>
      <c r="Q14117" t="s">
        <v>80</v>
      </c>
      <c r="R14117" s="8">
        <v>46267</v>
      </c>
      <c r="S14117" s="2">
        <v>1</v>
      </c>
      <c r="T14117" s="2" t="s">
        <v>81</v>
      </c>
    </row>
    <row r="14118" spans="1:20" x14ac:dyDescent="0.25">
      <c r="A14118">
        <v>1120322529</v>
      </c>
      <c r="B14118">
        <v>116869491</v>
      </c>
      <c r="C14118" t="s">
        <v>82</v>
      </c>
      <c r="D14118" t="s">
        <v>83</v>
      </c>
      <c r="E14118" t="s">
        <v>76</v>
      </c>
      <c r="F14118" s="7">
        <v>43553</v>
      </c>
      <c r="G14118" s="7">
        <v>43737</v>
      </c>
      <c r="H14118" t="s">
        <v>77</v>
      </c>
      <c r="I14118" t="s">
        <v>87</v>
      </c>
      <c r="J14118" s="7">
        <v>45919</v>
      </c>
      <c r="K14118" s="7">
        <v>45748</v>
      </c>
      <c r="L14118" s="7">
        <v>43737</v>
      </c>
      <c r="M14118" t="s">
        <v>77</v>
      </c>
      <c r="N14118" t="s">
        <v>79</v>
      </c>
      <c r="O14118">
        <v>2026</v>
      </c>
      <c r="P14118" s="2">
        <v>2</v>
      </c>
      <c r="Q14118" t="s">
        <v>80</v>
      </c>
      <c r="R14118" s="8">
        <v>46267</v>
      </c>
      <c r="S14118" s="2">
        <v>1</v>
      </c>
      <c r="T14118" s="2" t="s">
        <v>81</v>
      </c>
    </row>
    <row r="14119" spans="1:20" x14ac:dyDescent="0.25">
      <c r="A14119">
        <v>1120322604</v>
      </c>
      <c r="B14119">
        <v>116976307</v>
      </c>
      <c r="C14119" t="s">
        <v>90</v>
      </c>
      <c r="D14119" t="s">
        <v>83</v>
      </c>
      <c r="E14119" t="s">
        <v>76</v>
      </c>
      <c r="F14119" s="7">
        <v>43562</v>
      </c>
      <c r="G14119" s="7">
        <v>43742</v>
      </c>
      <c r="H14119" t="s">
        <v>77</v>
      </c>
      <c r="I14119" t="s">
        <v>78</v>
      </c>
      <c r="J14119" s="7">
        <v>45414</v>
      </c>
      <c r="K14119" s="7">
        <v>43667</v>
      </c>
      <c r="L14119" s="7">
        <v>43742</v>
      </c>
      <c r="M14119" t="s">
        <v>77</v>
      </c>
      <c r="N14119" t="s">
        <v>79</v>
      </c>
      <c r="O14119">
        <v>2026</v>
      </c>
      <c r="P14119" s="2">
        <v>2</v>
      </c>
      <c r="Q14119" t="s">
        <v>80</v>
      </c>
      <c r="R14119" s="8">
        <v>46267</v>
      </c>
      <c r="S14119" s="2">
        <v>1</v>
      </c>
      <c r="T14119" s="2" t="s">
        <v>81</v>
      </c>
    </row>
    <row r="14120" spans="1:20" x14ac:dyDescent="0.25">
      <c r="A14120">
        <v>1120322623</v>
      </c>
      <c r="B14120">
        <v>116984249</v>
      </c>
      <c r="C14120" t="s">
        <v>91</v>
      </c>
      <c r="D14120" t="s">
        <v>88</v>
      </c>
      <c r="E14120" t="s">
        <v>76</v>
      </c>
      <c r="F14120" s="7">
        <v>43564</v>
      </c>
      <c r="G14120" s="7">
        <v>43930</v>
      </c>
      <c r="H14120" t="s">
        <v>77</v>
      </c>
      <c r="I14120" t="s">
        <v>89</v>
      </c>
      <c r="J14120" s="7">
        <v>45825</v>
      </c>
      <c r="K14120" s="7">
        <v>46134</v>
      </c>
      <c r="L14120" s="7">
        <v>43930</v>
      </c>
      <c r="M14120" t="s">
        <v>77</v>
      </c>
      <c r="N14120" t="s">
        <v>92</v>
      </c>
      <c r="O14120">
        <v>2026</v>
      </c>
      <c r="P14120" s="2">
        <v>2</v>
      </c>
      <c r="Q14120" t="s">
        <v>80</v>
      </c>
      <c r="R14120" s="8">
        <v>46267</v>
      </c>
      <c r="S14120" s="2">
        <v>1</v>
      </c>
      <c r="T14120" s="2" t="s">
        <v>81</v>
      </c>
    </row>
    <row r="14121" spans="1:20" x14ac:dyDescent="0.25">
      <c r="A14121">
        <v>1120322624</v>
      </c>
      <c r="B14121">
        <v>116984249</v>
      </c>
      <c r="C14121" t="s">
        <v>91</v>
      </c>
      <c r="D14121" t="s">
        <v>88</v>
      </c>
      <c r="E14121" t="s">
        <v>76</v>
      </c>
      <c r="F14121" s="7">
        <v>43564</v>
      </c>
      <c r="G14121" s="7">
        <v>43930</v>
      </c>
      <c r="H14121" t="s">
        <v>77</v>
      </c>
      <c r="I14121" t="s">
        <v>89</v>
      </c>
      <c r="J14121" s="7">
        <v>45825</v>
      </c>
      <c r="K14121" s="7">
        <v>45391</v>
      </c>
      <c r="L14121" s="7">
        <v>43930</v>
      </c>
      <c r="M14121" t="s">
        <v>77</v>
      </c>
      <c r="N14121" t="s">
        <v>92</v>
      </c>
      <c r="O14121">
        <v>2026</v>
      </c>
      <c r="P14121" s="2">
        <v>2</v>
      </c>
      <c r="Q14121" t="s">
        <v>80</v>
      </c>
      <c r="R14121" s="8">
        <v>46267</v>
      </c>
      <c r="S14121" s="2">
        <v>1</v>
      </c>
      <c r="T14121" s="2" t="s">
        <v>81</v>
      </c>
    </row>
    <row r="14122" spans="1:20" x14ac:dyDescent="0.25">
      <c r="A14122">
        <v>1120322658</v>
      </c>
      <c r="B14122">
        <v>117022272</v>
      </c>
      <c r="C14122" t="s">
        <v>90</v>
      </c>
      <c r="D14122" t="s">
        <v>88</v>
      </c>
      <c r="E14122" t="s">
        <v>76</v>
      </c>
      <c r="F14122" s="7">
        <v>43568</v>
      </c>
      <c r="G14122" s="7">
        <v>43934</v>
      </c>
      <c r="H14122" t="s">
        <v>77</v>
      </c>
      <c r="I14122" t="s">
        <v>78</v>
      </c>
      <c r="J14122" s="7">
        <v>45427</v>
      </c>
      <c r="K14122" s="7">
        <v>45542</v>
      </c>
      <c r="L14122" s="7">
        <v>43934</v>
      </c>
      <c r="M14122" t="s">
        <v>77</v>
      </c>
      <c r="N14122" t="s">
        <v>79</v>
      </c>
      <c r="O14122">
        <v>2026</v>
      </c>
      <c r="P14122" s="2">
        <v>2</v>
      </c>
      <c r="Q14122" t="s">
        <v>80</v>
      </c>
      <c r="R14122" s="8">
        <v>46267</v>
      </c>
      <c r="S14122" s="2">
        <v>1</v>
      </c>
      <c r="T14122" s="2" t="s">
        <v>81</v>
      </c>
    </row>
    <row r="14123" spans="1:20" x14ac:dyDescent="0.25">
      <c r="A14123">
        <v>1120322686</v>
      </c>
      <c r="B14123">
        <v>117050445</v>
      </c>
      <c r="C14123" t="s">
        <v>82</v>
      </c>
      <c r="D14123" t="s">
        <v>83</v>
      </c>
      <c r="E14123" t="s">
        <v>76</v>
      </c>
      <c r="F14123" s="7">
        <v>43572</v>
      </c>
      <c r="G14123" s="7">
        <v>43752</v>
      </c>
      <c r="H14123" t="s">
        <v>77</v>
      </c>
      <c r="I14123" t="s">
        <v>78</v>
      </c>
      <c r="J14123" s="7">
        <v>45812</v>
      </c>
      <c r="K14123" s="7">
        <v>44383</v>
      </c>
      <c r="L14123" s="7">
        <v>43752</v>
      </c>
      <c r="M14123" t="s">
        <v>77</v>
      </c>
      <c r="N14123" t="s">
        <v>79</v>
      </c>
      <c r="O14123">
        <v>2026</v>
      </c>
      <c r="P14123" s="2">
        <v>2</v>
      </c>
      <c r="Q14123" t="s">
        <v>80</v>
      </c>
      <c r="R14123" s="8">
        <v>46267</v>
      </c>
      <c r="S14123" s="2">
        <v>1</v>
      </c>
      <c r="T14123" s="2" t="s">
        <v>81</v>
      </c>
    </row>
    <row r="14124" spans="1:20" x14ac:dyDescent="0.25">
      <c r="A14124">
        <v>1120322708</v>
      </c>
      <c r="B14124">
        <v>117071778</v>
      </c>
      <c r="C14124" t="s">
        <v>82</v>
      </c>
      <c r="D14124" t="s">
        <v>83</v>
      </c>
      <c r="E14124" t="s">
        <v>76</v>
      </c>
      <c r="F14124" s="7">
        <v>43575</v>
      </c>
      <c r="G14124" s="7">
        <v>43758</v>
      </c>
      <c r="H14124" t="s">
        <v>77</v>
      </c>
      <c r="I14124" t="s">
        <v>78</v>
      </c>
      <c r="J14124" s="7">
        <v>45972</v>
      </c>
      <c r="K14124" s="7">
        <v>45748</v>
      </c>
      <c r="L14124" s="7">
        <v>43758</v>
      </c>
      <c r="M14124" t="s">
        <v>77</v>
      </c>
      <c r="N14124" t="s">
        <v>79</v>
      </c>
      <c r="O14124">
        <v>2026</v>
      </c>
      <c r="P14124" s="2">
        <v>2</v>
      </c>
      <c r="Q14124" t="s">
        <v>80</v>
      </c>
      <c r="R14124" s="8">
        <v>46267</v>
      </c>
      <c r="S14124" s="2">
        <v>1</v>
      </c>
      <c r="T14124" s="2" t="s">
        <v>81</v>
      </c>
    </row>
    <row r="14125" spans="1:20" x14ac:dyDescent="0.25">
      <c r="A14125">
        <v>1120322711</v>
      </c>
      <c r="B14125">
        <v>117072707</v>
      </c>
      <c r="C14125" t="s">
        <v>82</v>
      </c>
      <c r="D14125" t="s">
        <v>83</v>
      </c>
      <c r="E14125" t="s">
        <v>76</v>
      </c>
      <c r="F14125" s="7">
        <v>43576</v>
      </c>
      <c r="G14125" s="7">
        <v>43756</v>
      </c>
      <c r="H14125" t="s">
        <v>77</v>
      </c>
      <c r="I14125" t="s">
        <v>78</v>
      </c>
      <c r="J14125" s="7">
        <v>45618</v>
      </c>
      <c r="K14125" s="7">
        <v>43683</v>
      </c>
      <c r="L14125" s="7">
        <v>43756</v>
      </c>
      <c r="M14125" t="s">
        <v>77</v>
      </c>
      <c r="N14125" t="s">
        <v>79</v>
      </c>
      <c r="O14125">
        <v>2026</v>
      </c>
      <c r="P14125" s="2">
        <v>2</v>
      </c>
      <c r="Q14125" t="s">
        <v>80</v>
      </c>
      <c r="R14125" s="8">
        <v>46267</v>
      </c>
      <c r="S14125" s="2">
        <v>1</v>
      </c>
      <c r="T14125" s="2" t="s">
        <v>81</v>
      </c>
    </row>
    <row r="14126" spans="1:20" x14ac:dyDescent="0.25">
      <c r="A14126">
        <v>1120322715</v>
      </c>
      <c r="B14126">
        <v>117077308</v>
      </c>
      <c r="C14126" t="s">
        <v>91</v>
      </c>
      <c r="D14126" t="s">
        <v>83</v>
      </c>
      <c r="E14126" t="s">
        <v>76</v>
      </c>
      <c r="F14126" s="7">
        <v>43577</v>
      </c>
      <c r="G14126" s="7">
        <v>43760</v>
      </c>
      <c r="H14126" t="s">
        <v>77</v>
      </c>
      <c r="I14126" t="s">
        <v>78</v>
      </c>
      <c r="J14126" s="7">
        <v>45437</v>
      </c>
      <c r="K14126" s="7">
        <v>44785</v>
      </c>
      <c r="L14126" s="7">
        <v>43760</v>
      </c>
      <c r="M14126" t="s">
        <v>77</v>
      </c>
      <c r="N14126" t="s">
        <v>79</v>
      </c>
      <c r="O14126">
        <v>2026</v>
      </c>
      <c r="P14126" s="2">
        <v>2</v>
      </c>
      <c r="Q14126" t="s">
        <v>80</v>
      </c>
      <c r="R14126" s="8">
        <v>46267</v>
      </c>
      <c r="S14126" s="2">
        <v>1</v>
      </c>
      <c r="T14126" s="2" t="s">
        <v>81</v>
      </c>
    </row>
    <row r="14127" spans="1:20" x14ac:dyDescent="0.25">
      <c r="A14127">
        <v>1120322718</v>
      </c>
      <c r="B14127">
        <v>117080031</v>
      </c>
      <c r="C14127" t="s">
        <v>85</v>
      </c>
      <c r="D14127" t="s">
        <v>83</v>
      </c>
      <c r="E14127" t="s">
        <v>76</v>
      </c>
      <c r="F14127" s="7">
        <v>43577</v>
      </c>
      <c r="G14127" s="7">
        <v>43760</v>
      </c>
      <c r="H14127" t="s">
        <v>77</v>
      </c>
      <c r="I14127" t="s">
        <v>78</v>
      </c>
      <c r="J14127" s="7">
        <v>45953</v>
      </c>
      <c r="K14127" s="7">
        <v>45964</v>
      </c>
      <c r="L14127" s="7">
        <v>43760</v>
      </c>
      <c r="M14127" t="s">
        <v>77</v>
      </c>
      <c r="N14127" t="s">
        <v>79</v>
      </c>
      <c r="O14127">
        <v>2026</v>
      </c>
      <c r="P14127" s="2">
        <v>2</v>
      </c>
      <c r="Q14127" t="s">
        <v>80</v>
      </c>
      <c r="R14127" s="8">
        <v>46267</v>
      </c>
      <c r="S14127" s="2">
        <v>1</v>
      </c>
      <c r="T14127" s="2" t="s">
        <v>81</v>
      </c>
    </row>
    <row r="14128" spans="1:20" x14ac:dyDescent="0.25">
      <c r="A14128">
        <v>1120322741</v>
      </c>
      <c r="B14128">
        <v>117099255</v>
      </c>
      <c r="C14128" t="s">
        <v>82</v>
      </c>
      <c r="D14128" t="s">
        <v>83</v>
      </c>
      <c r="E14128" t="s">
        <v>76</v>
      </c>
      <c r="F14128" s="7">
        <v>43580</v>
      </c>
      <c r="G14128" s="7">
        <v>43760</v>
      </c>
      <c r="H14128" t="s">
        <v>77</v>
      </c>
      <c r="I14128" t="s">
        <v>84</v>
      </c>
      <c r="J14128" s="7">
        <v>45604</v>
      </c>
      <c r="K14128" s="7">
        <v>46184</v>
      </c>
      <c r="L14128" s="7">
        <v>43760</v>
      </c>
      <c r="M14128" t="s">
        <v>77</v>
      </c>
      <c r="N14128" t="s">
        <v>79</v>
      </c>
      <c r="O14128">
        <v>2026</v>
      </c>
      <c r="P14128" s="2">
        <v>2</v>
      </c>
      <c r="Q14128" t="s">
        <v>80</v>
      </c>
      <c r="R14128" s="8">
        <v>46267</v>
      </c>
      <c r="S14128" s="2">
        <v>1</v>
      </c>
      <c r="T14128" s="2" t="s">
        <v>81</v>
      </c>
    </row>
    <row r="14129" spans="1:20" x14ac:dyDescent="0.25">
      <c r="A14129">
        <v>1120322768</v>
      </c>
      <c r="B14129">
        <v>117122350</v>
      </c>
      <c r="C14129" t="s">
        <v>82</v>
      </c>
      <c r="D14129" t="s">
        <v>88</v>
      </c>
      <c r="E14129" t="s">
        <v>76</v>
      </c>
      <c r="F14129" s="7">
        <v>43584</v>
      </c>
      <c r="G14129" s="7">
        <v>43950</v>
      </c>
      <c r="H14129" t="s">
        <v>77</v>
      </c>
      <c r="I14129" t="s">
        <v>78</v>
      </c>
      <c r="J14129" s="7">
        <v>45858</v>
      </c>
      <c r="K14129" s="7">
        <v>45057</v>
      </c>
      <c r="L14129" s="7">
        <v>43950</v>
      </c>
      <c r="M14129" t="s">
        <v>77</v>
      </c>
      <c r="N14129" t="s">
        <v>79</v>
      </c>
      <c r="O14129">
        <v>2026</v>
      </c>
      <c r="P14129" s="2">
        <v>2</v>
      </c>
      <c r="Q14129" t="s">
        <v>80</v>
      </c>
      <c r="R14129" s="8">
        <v>46267</v>
      </c>
      <c r="S14129" s="2">
        <v>1</v>
      </c>
      <c r="T14129" s="2" t="s">
        <v>81</v>
      </c>
    </row>
    <row r="14130" spans="1:20" x14ac:dyDescent="0.25">
      <c r="A14130">
        <v>1120322770</v>
      </c>
      <c r="B14130">
        <v>117123606</v>
      </c>
      <c r="C14130" t="s">
        <v>85</v>
      </c>
      <c r="D14130" t="s">
        <v>83</v>
      </c>
      <c r="E14130" t="s">
        <v>76</v>
      </c>
      <c r="F14130" s="7">
        <v>43584</v>
      </c>
      <c r="G14130" s="7">
        <v>43767</v>
      </c>
      <c r="H14130" t="s">
        <v>77</v>
      </c>
      <c r="I14130" t="s">
        <v>84</v>
      </c>
      <c r="J14130" s="7">
        <v>45550</v>
      </c>
      <c r="K14130" s="7">
        <v>46035</v>
      </c>
      <c r="L14130" s="7">
        <v>43767</v>
      </c>
      <c r="M14130" t="s">
        <v>77</v>
      </c>
      <c r="N14130" t="s">
        <v>79</v>
      </c>
      <c r="O14130">
        <v>2026</v>
      </c>
      <c r="P14130" s="2">
        <v>2</v>
      </c>
      <c r="Q14130" t="s">
        <v>80</v>
      </c>
      <c r="R14130" s="8">
        <v>46267</v>
      </c>
      <c r="S14130" s="2">
        <v>1</v>
      </c>
      <c r="T14130" s="2" t="s">
        <v>81</v>
      </c>
    </row>
    <row r="14131" spans="1:20" x14ac:dyDescent="0.25">
      <c r="A14131">
        <v>1120322783</v>
      </c>
      <c r="B14131">
        <v>117128197</v>
      </c>
      <c r="C14131" t="s">
        <v>82</v>
      </c>
      <c r="D14131" t="s">
        <v>83</v>
      </c>
      <c r="E14131" t="s">
        <v>76</v>
      </c>
      <c r="F14131" s="7">
        <v>43585</v>
      </c>
      <c r="G14131" s="7">
        <v>43765</v>
      </c>
      <c r="H14131" t="s">
        <v>77</v>
      </c>
      <c r="I14131" t="s">
        <v>78</v>
      </c>
      <c r="J14131" s="7">
        <v>45929</v>
      </c>
      <c r="K14131" s="7">
        <v>43658</v>
      </c>
      <c r="L14131" s="7">
        <v>43765</v>
      </c>
      <c r="M14131" t="s">
        <v>77</v>
      </c>
      <c r="N14131" t="s">
        <v>79</v>
      </c>
      <c r="O14131">
        <v>2026</v>
      </c>
      <c r="P14131" s="2">
        <v>2</v>
      </c>
      <c r="Q14131" t="s">
        <v>80</v>
      </c>
      <c r="R14131" s="8">
        <v>46267</v>
      </c>
      <c r="S14131" s="2">
        <v>1</v>
      </c>
      <c r="T14131" s="2" t="s">
        <v>81</v>
      </c>
    </row>
    <row r="14132" spans="1:20" x14ac:dyDescent="0.25">
      <c r="A14132">
        <v>1120322848</v>
      </c>
      <c r="B14132">
        <v>117208974</v>
      </c>
      <c r="C14132" t="s">
        <v>82</v>
      </c>
      <c r="D14132" t="s">
        <v>88</v>
      </c>
      <c r="E14132" t="s">
        <v>76</v>
      </c>
      <c r="F14132" s="7">
        <v>43595</v>
      </c>
      <c r="G14132" s="7">
        <v>43961</v>
      </c>
      <c r="H14132" t="s">
        <v>77</v>
      </c>
      <c r="I14132" t="s">
        <v>78</v>
      </c>
      <c r="J14132" s="7">
        <v>45591</v>
      </c>
      <c r="K14132" s="7">
        <v>44239</v>
      </c>
      <c r="L14132" s="7">
        <v>43961</v>
      </c>
      <c r="M14132" t="s">
        <v>77</v>
      </c>
      <c r="N14132" t="s">
        <v>79</v>
      </c>
      <c r="O14132">
        <v>2026</v>
      </c>
      <c r="P14132" s="2">
        <v>2</v>
      </c>
      <c r="Q14132" t="s">
        <v>80</v>
      </c>
      <c r="R14132" s="8">
        <v>46267</v>
      </c>
      <c r="S14132" s="2">
        <v>1</v>
      </c>
      <c r="T14132" s="2" t="s">
        <v>81</v>
      </c>
    </row>
    <row r="14133" spans="1:20" x14ac:dyDescent="0.25">
      <c r="A14133">
        <v>1120322894</v>
      </c>
      <c r="B14133">
        <v>117247622</v>
      </c>
      <c r="C14133" t="s">
        <v>85</v>
      </c>
      <c r="D14133" t="s">
        <v>83</v>
      </c>
      <c r="E14133" t="s">
        <v>76</v>
      </c>
      <c r="F14133" s="7">
        <v>43601</v>
      </c>
      <c r="G14133" s="7">
        <v>43785</v>
      </c>
      <c r="H14133" t="s">
        <v>86</v>
      </c>
      <c r="I14133" t="s">
        <v>87</v>
      </c>
      <c r="J14133" s="7">
        <v>45875</v>
      </c>
      <c r="K14133" s="7">
        <v>45846</v>
      </c>
      <c r="L14133" s="7">
        <v>43785</v>
      </c>
      <c r="M14133" t="s">
        <v>86</v>
      </c>
      <c r="N14133" t="s">
        <v>79</v>
      </c>
      <c r="O14133">
        <v>2026</v>
      </c>
      <c r="P14133" s="2">
        <v>2</v>
      </c>
      <c r="Q14133" t="s">
        <v>80</v>
      </c>
      <c r="R14133" s="8">
        <v>46267</v>
      </c>
      <c r="S14133" s="2">
        <v>1</v>
      </c>
      <c r="T14133" s="2" t="s">
        <v>81</v>
      </c>
    </row>
    <row r="14134" spans="1:20" x14ac:dyDescent="0.25">
      <c r="A14134">
        <v>1120322943</v>
      </c>
      <c r="B14134">
        <v>117304569</v>
      </c>
      <c r="C14134" t="s">
        <v>82</v>
      </c>
      <c r="D14134" t="s">
        <v>88</v>
      </c>
      <c r="E14134" t="s">
        <v>76</v>
      </c>
      <c r="F14134" s="7">
        <v>43607</v>
      </c>
      <c r="G14134" s="7">
        <v>43973</v>
      </c>
      <c r="H14134" t="s">
        <v>77</v>
      </c>
      <c r="I14134" t="s">
        <v>84</v>
      </c>
      <c r="J14134" s="7">
        <v>46148</v>
      </c>
      <c r="K14134" s="7">
        <v>46069</v>
      </c>
      <c r="L14134" s="7">
        <v>43973</v>
      </c>
      <c r="M14134" t="s">
        <v>77</v>
      </c>
      <c r="N14134" t="s">
        <v>79</v>
      </c>
      <c r="O14134">
        <v>2026</v>
      </c>
      <c r="P14134" s="2">
        <v>2</v>
      </c>
      <c r="Q14134" t="s">
        <v>80</v>
      </c>
      <c r="R14134" s="8">
        <v>46267</v>
      </c>
      <c r="S14134" s="2">
        <v>1</v>
      </c>
      <c r="T14134" s="2" t="s">
        <v>81</v>
      </c>
    </row>
    <row r="14135" spans="1:20" x14ac:dyDescent="0.25">
      <c r="A14135">
        <v>1120322972</v>
      </c>
      <c r="B14135">
        <v>117330938</v>
      </c>
      <c r="C14135" t="s">
        <v>82</v>
      </c>
      <c r="D14135" t="s">
        <v>83</v>
      </c>
      <c r="E14135" t="s">
        <v>76</v>
      </c>
      <c r="F14135" s="7">
        <v>43613</v>
      </c>
      <c r="G14135" s="7">
        <v>43793</v>
      </c>
      <c r="H14135" t="s">
        <v>77</v>
      </c>
      <c r="I14135" t="s">
        <v>84</v>
      </c>
      <c r="J14135" s="7">
        <v>45572</v>
      </c>
      <c r="K14135" s="7">
        <v>45748</v>
      </c>
      <c r="L14135" s="7">
        <v>43793</v>
      </c>
      <c r="M14135" t="s">
        <v>77</v>
      </c>
      <c r="N14135" t="s">
        <v>79</v>
      </c>
      <c r="O14135">
        <v>2026</v>
      </c>
      <c r="P14135" s="2">
        <v>2</v>
      </c>
      <c r="Q14135" t="s">
        <v>80</v>
      </c>
      <c r="R14135" s="8">
        <v>46267</v>
      </c>
      <c r="S14135" s="2">
        <v>1</v>
      </c>
      <c r="T14135" s="2" t="s">
        <v>81</v>
      </c>
    </row>
    <row r="14136" spans="1:20" x14ac:dyDescent="0.25">
      <c r="A14136">
        <v>1120322974</v>
      </c>
      <c r="B14136">
        <v>117336007</v>
      </c>
      <c r="C14136" t="s">
        <v>82</v>
      </c>
      <c r="D14136" t="s">
        <v>88</v>
      </c>
      <c r="E14136" t="s">
        <v>76</v>
      </c>
      <c r="F14136" s="7">
        <v>43614</v>
      </c>
      <c r="G14136" s="7">
        <v>43980</v>
      </c>
      <c r="H14136" t="s">
        <v>77</v>
      </c>
      <c r="I14136" t="s">
        <v>78</v>
      </c>
      <c r="J14136" s="7">
        <v>45463</v>
      </c>
      <c r="K14136" s="7">
        <v>45687</v>
      </c>
      <c r="L14136" s="7">
        <v>43980</v>
      </c>
      <c r="M14136" t="s">
        <v>77</v>
      </c>
      <c r="N14136" t="s">
        <v>79</v>
      </c>
      <c r="O14136">
        <v>2026</v>
      </c>
      <c r="P14136" s="2">
        <v>2</v>
      </c>
      <c r="Q14136" t="s">
        <v>80</v>
      </c>
      <c r="R14136" s="8">
        <v>46267</v>
      </c>
      <c r="S14136" s="2">
        <v>1</v>
      </c>
      <c r="T14136" s="2" t="s">
        <v>81</v>
      </c>
    </row>
    <row r="14137" spans="1:20" x14ac:dyDescent="0.25">
      <c r="A14137">
        <v>1120323416</v>
      </c>
      <c r="B14137">
        <v>118940187</v>
      </c>
      <c r="C14137" t="s">
        <v>82</v>
      </c>
      <c r="D14137" t="s">
        <v>88</v>
      </c>
      <c r="E14137" t="s">
        <v>76</v>
      </c>
      <c r="F14137" s="7">
        <v>43943</v>
      </c>
      <c r="G14137" s="7">
        <v>44308</v>
      </c>
      <c r="H14137" t="s">
        <v>77</v>
      </c>
      <c r="I14137" t="s">
        <v>78</v>
      </c>
      <c r="J14137" s="7">
        <v>46131</v>
      </c>
      <c r="K14137" s="7">
        <v>45701</v>
      </c>
      <c r="L14137" s="7">
        <v>44308</v>
      </c>
      <c r="M14137" t="s">
        <v>77</v>
      </c>
      <c r="N14137" t="s">
        <v>79</v>
      </c>
      <c r="O14137">
        <v>2026</v>
      </c>
      <c r="P14137" s="2">
        <v>2</v>
      </c>
      <c r="Q14137" t="s">
        <v>80</v>
      </c>
      <c r="R14137" s="8">
        <v>46267</v>
      </c>
      <c r="S14137" s="2">
        <v>1</v>
      </c>
      <c r="T14137" s="2" t="s">
        <v>81</v>
      </c>
    </row>
    <row r="14138" spans="1:20" x14ac:dyDescent="0.25">
      <c r="A14138">
        <v>1120323742</v>
      </c>
      <c r="B14138">
        <v>119308629</v>
      </c>
      <c r="C14138" t="s">
        <v>96</v>
      </c>
      <c r="D14138" t="s">
        <v>75</v>
      </c>
      <c r="E14138" t="s">
        <v>76</v>
      </c>
      <c r="F14138" s="7">
        <v>44015</v>
      </c>
      <c r="G14138" s="7">
        <v>44380</v>
      </c>
      <c r="H14138" t="s">
        <v>86</v>
      </c>
      <c r="I14138" t="s">
        <v>87</v>
      </c>
      <c r="J14138" s="7">
        <v>45848</v>
      </c>
      <c r="K14138" s="7">
        <v>44171</v>
      </c>
      <c r="L14138" s="7">
        <v>44380</v>
      </c>
      <c r="M14138" t="s">
        <v>86</v>
      </c>
      <c r="N14138" t="s">
        <v>79</v>
      </c>
      <c r="O14138">
        <v>2026</v>
      </c>
      <c r="P14138" s="2">
        <v>2</v>
      </c>
      <c r="Q14138" t="s">
        <v>80</v>
      </c>
      <c r="R14138" s="8">
        <v>46267</v>
      </c>
      <c r="S14138" s="2">
        <v>1</v>
      </c>
      <c r="T14138" s="2" t="s">
        <v>81</v>
      </c>
    </row>
    <row r="14139" spans="1:20" x14ac:dyDescent="0.25">
      <c r="A14139">
        <v>1120323893</v>
      </c>
      <c r="B14139">
        <v>119478913</v>
      </c>
      <c r="C14139" t="s">
        <v>82</v>
      </c>
      <c r="D14139" t="s">
        <v>75</v>
      </c>
      <c r="E14139" t="s">
        <v>76</v>
      </c>
      <c r="F14139" s="7">
        <v>44033</v>
      </c>
      <c r="G14139" s="7">
        <v>45859</v>
      </c>
      <c r="H14139" t="s">
        <v>77</v>
      </c>
      <c r="I14139" t="s">
        <v>78</v>
      </c>
      <c r="J14139" s="7">
        <v>45768</v>
      </c>
      <c r="K14139" s="7">
        <v>45167</v>
      </c>
      <c r="L14139" s="7">
        <v>45859</v>
      </c>
      <c r="M14139" t="s">
        <v>77</v>
      </c>
      <c r="N14139" t="s">
        <v>79</v>
      </c>
      <c r="O14139">
        <v>2026</v>
      </c>
      <c r="P14139" s="2">
        <v>2</v>
      </c>
      <c r="Q14139" t="s">
        <v>80</v>
      </c>
      <c r="R14139" s="8">
        <v>46267</v>
      </c>
      <c r="S14139" s="2">
        <v>1</v>
      </c>
      <c r="T14139" s="2" t="s">
        <v>81</v>
      </c>
    </row>
    <row r="14140" spans="1:20" x14ac:dyDescent="0.25">
      <c r="A14140">
        <v>1120323922</v>
      </c>
      <c r="B14140">
        <v>119491599</v>
      </c>
      <c r="C14140" t="s">
        <v>96</v>
      </c>
      <c r="D14140" t="s">
        <v>75</v>
      </c>
      <c r="E14140" t="s">
        <v>76</v>
      </c>
      <c r="F14140" s="7">
        <v>44035</v>
      </c>
      <c r="G14140" s="7">
        <v>45861</v>
      </c>
      <c r="H14140" t="s">
        <v>77</v>
      </c>
      <c r="I14140" t="s">
        <v>78</v>
      </c>
      <c r="J14140" s="7">
        <v>45775</v>
      </c>
      <c r="K14140" s="7">
        <v>44180</v>
      </c>
      <c r="L14140" s="7">
        <v>45861</v>
      </c>
      <c r="M14140" t="s">
        <v>77</v>
      </c>
      <c r="N14140" t="s">
        <v>79</v>
      </c>
      <c r="O14140">
        <v>2026</v>
      </c>
      <c r="P14140" s="2">
        <v>2</v>
      </c>
      <c r="Q14140" t="s">
        <v>80</v>
      </c>
      <c r="R14140" s="8">
        <v>46267</v>
      </c>
      <c r="S14140" s="2">
        <v>1</v>
      </c>
      <c r="T14140" s="2" t="s">
        <v>81</v>
      </c>
    </row>
    <row r="14141" spans="1:20" x14ac:dyDescent="0.25">
      <c r="A14141">
        <v>1120323929</v>
      </c>
      <c r="B14141">
        <v>119492996</v>
      </c>
      <c r="C14141" t="s">
        <v>82</v>
      </c>
      <c r="D14141" t="s">
        <v>83</v>
      </c>
      <c r="E14141" t="s">
        <v>76</v>
      </c>
      <c r="F14141" s="7">
        <v>44035</v>
      </c>
      <c r="G14141" s="7">
        <v>44219</v>
      </c>
      <c r="H14141" t="s">
        <v>77</v>
      </c>
      <c r="I14141" t="s">
        <v>78</v>
      </c>
      <c r="J14141" s="7">
        <v>45953</v>
      </c>
      <c r="K14141" s="7">
        <v>44706</v>
      </c>
      <c r="L14141" s="7">
        <v>44219</v>
      </c>
      <c r="M14141" t="s">
        <v>77</v>
      </c>
      <c r="N14141" t="s">
        <v>79</v>
      </c>
      <c r="O14141">
        <v>2026</v>
      </c>
      <c r="P14141" s="2">
        <v>2</v>
      </c>
      <c r="Q14141" t="s">
        <v>80</v>
      </c>
      <c r="R14141" s="8">
        <v>46267</v>
      </c>
      <c r="S14141" s="2">
        <v>1</v>
      </c>
      <c r="T14141" s="2" t="s">
        <v>81</v>
      </c>
    </row>
    <row r="14142" spans="1:20" x14ac:dyDescent="0.25">
      <c r="A14142">
        <v>1120323953</v>
      </c>
      <c r="B14142">
        <v>119515491</v>
      </c>
      <c r="C14142" t="s">
        <v>82</v>
      </c>
      <c r="D14142" t="s">
        <v>88</v>
      </c>
      <c r="E14142" t="s">
        <v>76</v>
      </c>
      <c r="F14142" s="7">
        <v>44040</v>
      </c>
      <c r="G14142" s="7">
        <v>44405</v>
      </c>
      <c r="H14142" t="s">
        <v>77</v>
      </c>
      <c r="I14142" t="s">
        <v>84</v>
      </c>
      <c r="J14142" s="7">
        <v>45468</v>
      </c>
      <c r="K14142" s="7">
        <v>45631</v>
      </c>
      <c r="L14142" s="7">
        <v>44405</v>
      </c>
      <c r="M14142" t="s">
        <v>77</v>
      </c>
      <c r="N14142" t="s">
        <v>79</v>
      </c>
      <c r="O14142">
        <v>2026</v>
      </c>
      <c r="P14142" s="2">
        <v>2</v>
      </c>
      <c r="Q14142" t="s">
        <v>80</v>
      </c>
      <c r="R14142" s="8">
        <v>46267</v>
      </c>
      <c r="S14142" s="2">
        <v>1</v>
      </c>
      <c r="T14142" s="2" t="s">
        <v>81</v>
      </c>
    </row>
    <row r="14143" spans="1:20" x14ac:dyDescent="0.25">
      <c r="A14143">
        <v>1120324110</v>
      </c>
      <c r="B14143">
        <v>119606208</v>
      </c>
      <c r="C14143" t="s">
        <v>90</v>
      </c>
      <c r="D14143" t="s">
        <v>83</v>
      </c>
      <c r="E14143" t="s">
        <v>76</v>
      </c>
      <c r="F14143" s="7">
        <v>44055</v>
      </c>
      <c r="G14143" s="7">
        <v>44239</v>
      </c>
      <c r="H14143" t="s">
        <v>77</v>
      </c>
      <c r="I14143" t="s">
        <v>78</v>
      </c>
      <c r="J14143" s="7">
        <v>46000</v>
      </c>
      <c r="K14143" s="7">
        <v>46057</v>
      </c>
      <c r="L14143" s="7">
        <v>44239</v>
      </c>
      <c r="M14143" t="s">
        <v>77</v>
      </c>
      <c r="N14143" t="s">
        <v>79</v>
      </c>
      <c r="O14143">
        <v>2026</v>
      </c>
      <c r="P14143" s="2">
        <v>2</v>
      </c>
      <c r="Q14143" t="s">
        <v>80</v>
      </c>
      <c r="R14143" s="8">
        <v>46267</v>
      </c>
      <c r="S14143" s="2">
        <v>1</v>
      </c>
      <c r="T14143" s="2" t="s">
        <v>81</v>
      </c>
    </row>
    <row r="14144" spans="1:20" x14ac:dyDescent="0.25">
      <c r="A14144">
        <v>1120324304</v>
      </c>
      <c r="B14144">
        <v>119678602</v>
      </c>
      <c r="C14144" t="s">
        <v>98</v>
      </c>
      <c r="D14144" t="s">
        <v>75</v>
      </c>
      <c r="E14144" t="s">
        <v>76</v>
      </c>
      <c r="F14144" s="7">
        <v>44070</v>
      </c>
      <c r="G14144" s="7">
        <v>45896</v>
      </c>
      <c r="H14144" t="s">
        <v>77</v>
      </c>
      <c r="I14144" t="s">
        <v>78</v>
      </c>
      <c r="J14144" s="7">
        <v>45698</v>
      </c>
      <c r="K14144" s="7">
        <v>44125</v>
      </c>
      <c r="L14144" s="7">
        <v>45896</v>
      </c>
      <c r="M14144" t="s">
        <v>77</v>
      </c>
      <c r="N14144" t="s">
        <v>79</v>
      </c>
      <c r="O14144">
        <v>2026</v>
      </c>
      <c r="P14144" s="2">
        <v>2</v>
      </c>
      <c r="Q14144" t="s">
        <v>80</v>
      </c>
      <c r="R14144" s="8">
        <v>46267</v>
      </c>
      <c r="S14144" s="2">
        <v>1</v>
      </c>
      <c r="T14144" s="2" t="s">
        <v>81</v>
      </c>
    </row>
    <row r="14145" spans="1:20" x14ac:dyDescent="0.25">
      <c r="A14145">
        <v>1120324375</v>
      </c>
      <c r="B14145">
        <v>119705360</v>
      </c>
      <c r="C14145" t="s">
        <v>74</v>
      </c>
      <c r="D14145" t="s">
        <v>75</v>
      </c>
      <c r="E14145" t="s">
        <v>76</v>
      </c>
      <c r="F14145" s="7">
        <v>44076</v>
      </c>
      <c r="G14145" s="7">
        <v>44441</v>
      </c>
      <c r="H14145" t="s">
        <v>86</v>
      </c>
      <c r="I14145" t="s">
        <v>87</v>
      </c>
      <c r="J14145" s="7">
        <v>45818</v>
      </c>
      <c r="K14145" s="7">
        <v>46112</v>
      </c>
      <c r="L14145" s="7">
        <v>44441</v>
      </c>
      <c r="M14145" t="s">
        <v>86</v>
      </c>
      <c r="N14145" t="s">
        <v>79</v>
      </c>
      <c r="O14145">
        <v>2026</v>
      </c>
      <c r="P14145" s="2">
        <v>2</v>
      </c>
      <c r="Q14145" t="s">
        <v>80</v>
      </c>
      <c r="R14145" s="8">
        <v>46267</v>
      </c>
      <c r="S14145" s="2">
        <v>1</v>
      </c>
      <c r="T14145" s="2" t="s">
        <v>81</v>
      </c>
    </row>
    <row r="14146" spans="1:20" x14ac:dyDescent="0.25">
      <c r="A14146">
        <v>1120324850</v>
      </c>
      <c r="B14146">
        <v>119992148</v>
      </c>
      <c r="C14146" t="s">
        <v>82</v>
      </c>
      <c r="D14146" t="s">
        <v>75</v>
      </c>
      <c r="E14146" t="s">
        <v>76</v>
      </c>
      <c r="F14146" s="7">
        <v>44141</v>
      </c>
      <c r="G14146" s="7">
        <v>45967</v>
      </c>
      <c r="H14146" t="s">
        <v>77</v>
      </c>
      <c r="I14146" t="s">
        <v>78</v>
      </c>
      <c r="J14146" s="7">
        <v>45822</v>
      </c>
      <c r="K14146" s="7">
        <v>44157</v>
      </c>
      <c r="L14146" s="7">
        <v>45967</v>
      </c>
      <c r="M14146" t="s">
        <v>77</v>
      </c>
      <c r="N14146" t="s">
        <v>79</v>
      </c>
      <c r="O14146">
        <v>2026</v>
      </c>
      <c r="P14146" s="2">
        <v>2</v>
      </c>
      <c r="Q14146" t="s">
        <v>80</v>
      </c>
      <c r="R14146" s="8">
        <v>46267</v>
      </c>
      <c r="S14146" s="2">
        <v>1</v>
      </c>
      <c r="T14146" s="2" t="s">
        <v>81</v>
      </c>
    </row>
    <row r="14147" spans="1:20" x14ac:dyDescent="0.25">
      <c r="A14147">
        <v>1120325143</v>
      </c>
      <c r="B14147">
        <v>120739539</v>
      </c>
      <c r="C14147" t="s">
        <v>82</v>
      </c>
      <c r="D14147" t="s">
        <v>88</v>
      </c>
      <c r="E14147" t="s">
        <v>76</v>
      </c>
      <c r="F14147" s="7">
        <v>44289</v>
      </c>
      <c r="G14147" s="7">
        <v>46115</v>
      </c>
      <c r="H14147" t="s">
        <v>77</v>
      </c>
      <c r="I14147" t="s">
        <v>78</v>
      </c>
      <c r="J14147" s="7">
        <v>45604</v>
      </c>
      <c r="K14147" s="7">
        <v>45919</v>
      </c>
      <c r="L14147" s="7">
        <v>46115</v>
      </c>
      <c r="M14147" t="s">
        <v>77</v>
      </c>
      <c r="N14147" t="s">
        <v>79</v>
      </c>
      <c r="O14147">
        <v>2026</v>
      </c>
      <c r="P14147" s="2">
        <v>2</v>
      </c>
      <c r="Q14147" t="s">
        <v>80</v>
      </c>
      <c r="R14147" s="8">
        <v>46267</v>
      </c>
      <c r="S14147" s="2">
        <v>1</v>
      </c>
      <c r="T14147" s="2" t="s">
        <v>81</v>
      </c>
    </row>
    <row r="14148" spans="1:20" x14ac:dyDescent="0.25">
      <c r="A14148">
        <v>1120325200</v>
      </c>
      <c r="B14148">
        <v>120819243</v>
      </c>
      <c r="C14148" t="s">
        <v>93</v>
      </c>
      <c r="D14148" t="s">
        <v>75</v>
      </c>
      <c r="E14148" t="s">
        <v>76</v>
      </c>
      <c r="F14148" s="7">
        <v>44301</v>
      </c>
      <c r="G14148" s="7">
        <v>46127</v>
      </c>
      <c r="H14148" t="s">
        <v>86</v>
      </c>
      <c r="I14148" t="s">
        <v>87</v>
      </c>
      <c r="J14148" s="7">
        <v>45943</v>
      </c>
      <c r="K14148" s="7">
        <v>44580</v>
      </c>
      <c r="L14148" s="7">
        <v>46127</v>
      </c>
      <c r="M14148" t="s">
        <v>86</v>
      </c>
      <c r="N14148" t="s">
        <v>79</v>
      </c>
      <c r="O14148">
        <v>2026</v>
      </c>
      <c r="P14148" s="2">
        <v>2</v>
      </c>
      <c r="Q14148" t="s">
        <v>80</v>
      </c>
      <c r="R14148" s="8">
        <v>46267</v>
      </c>
      <c r="S14148" s="2">
        <v>1</v>
      </c>
      <c r="T14148" s="2" t="s">
        <v>81</v>
      </c>
    </row>
    <row r="14149" spans="1:20" x14ac:dyDescent="0.25">
      <c r="A14149">
        <v>1120325226</v>
      </c>
      <c r="B14149">
        <v>120840700</v>
      </c>
      <c r="C14149" t="s">
        <v>82</v>
      </c>
      <c r="D14149" t="s">
        <v>75</v>
      </c>
      <c r="E14149" t="s">
        <v>76</v>
      </c>
      <c r="F14149" s="7">
        <v>44305</v>
      </c>
      <c r="G14149" s="7">
        <v>46131</v>
      </c>
      <c r="H14149" t="s">
        <v>77</v>
      </c>
      <c r="I14149" t="s">
        <v>78</v>
      </c>
      <c r="J14149" s="7">
        <v>46148</v>
      </c>
      <c r="K14149" s="7">
        <v>44306</v>
      </c>
      <c r="L14149" s="7">
        <v>46131</v>
      </c>
      <c r="M14149" t="s">
        <v>77</v>
      </c>
      <c r="N14149" t="s">
        <v>79</v>
      </c>
      <c r="O14149">
        <v>2026</v>
      </c>
      <c r="P14149" s="2">
        <v>2</v>
      </c>
      <c r="Q14149" t="s">
        <v>80</v>
      </c>
      <c r="R14149" s="8">
        <v>46267</v>
      </c>
      <c r="S14149" s="2">
        <v>1</v>
      </c>
      <c r="T14149" s="2" t="s">
        <v>81</v>
      </c>
    </row>
    <row r="14150" spans="1:20" x14ac:dyDescent="0.25">
      <c r="A14150">
        <v>1120325242</v>
      </c>
      <c r="B14150">
        <v>120850723</v>
      </c>
      <c r="C14150" t="s">
        <v>93</v>
      </c>
      <c r="D14150" t="s">
        <v>75</v>
      </c>
      <c r="E14150" t="s">
        <v>76</v>
      </c>
      <c r="F14150" s="7">
        <v>44306</v>
      </c>
      <c r="G14150" s="7">
        <v>44671</v>
      </c>
      <c r="H14150" t="s">
        <v>77</v>
      </c>
      <c r="I14150" t="s">
        <v>78</v>
      </c>
      <c r="J14150" s="7">
        <v>46148</v>
      </c>
      <c r="K14150" s="7">
        <v>46162</v>
      </c>
      <c r="L14150" s="7">
        <v>44671</v>
      </c>
      <c r="M14150" t="s">
        <v>77</v>
      </c>
      <c r="N14150" t="s">
        <v>79</v>
      </c>
      <c r="O14150">
        <v>2026</v>
      </c>
      <c r="P14150" s="2">
        <v>2</v>
      </c>
      <c r="Q14150" t="s">
        <v>80</v>
      </c>
      <c r="R14150" s="8">
        <v>46267</v>
      </c>
      <c r="S14150" s="2">
        <v>1</v>
      </c>
      <c r="T14150" s="2" t="s">
        <v>81</v>
      </c>
    </row>
    <row r="14151" spans="1:20" x14ac:dyDescent="0.25">
      <c r="A14151">
        <v>1120325506</v>
      </c>
      <c r="B14151">
        <v>121481772</v>
      </c>
      <c r="C14151" t="s">
        <v>82</v>
      </c>
      <c r="D14151" t="s">
        <v>75</v>
      </c>
      <c r="E14151" t="s">
        <v>76</v>
      </c>
      <c r="F14151" s="7">
        <v>44354</v>
      </c>
      <c r="G14151" s="7">
        <v>44719</v>
      </c>
      <c r="H14151" t="s">
        <v>77</v>
      </c>
      <c r="I14151" t="s">
        <v>89</v>
      </c>
      <c r="J14151" s="7">
        <v>46066</v>
      </c>
      <c r="K14151" s="7">
        <v>44355</v>
      </c>
      <c r="L14151" s="7">
        <v>44719</v>
      </c>
      <c r="M14151" t="s">
        <v>77</v>
      </c>
      <c r="N14151" t="s">
        <v>79</v>
      </c>
      <c r="O14151">
        <v>2026</v>
      </c>
      <c r="P14151" s="2">
        <v>2</v>
      </c>
      <c r="Q14151" t="s">
        <v>80</v>
      </c>
      <c r="R14151" s="8">
        <v>46267</v>
      </c>
      <c r="S14151" s="2">
        <v>1</v>
      </c>
      <c r="T14151" s="2" t="s">
        <v>81</v>
      </c>
    </row>
    <row r="14152" spans="1:20" x14ac:dyDescent="0.25">
      <c r="A14152">
        <v>1120325654</v>
      </c>
      <c r="B14152">
        <v>121637981</v>
      </c>
      <c r="C14152" t="s">
        <v>93</v>
      </c>
      <c r="D14152" t="s">
        <v>75</v>
      </c>
      <c r="E14152" t="s">
        <v>76</v>
      </c>
      <c r="F14152" s="7">
        <v>44377</v>
      </c>
      <c r="G14152" s="7">
        <v>44742</v>
      </c>
      <c r="H14152" t="s">
        <v>77</v>
      </c>
      <c r="I14152" t="s">
        <v>78</v>
      </c>
      <c r="J14152" s="7"/>
      <c r="K14152" s="7">
        <v>44402</v>
      </c>
      <c r="L14152" s="7">
        <v>44742</v>
      </c>
      <c r="M14152" t="s">
        <v>77</v>
      </c>
      <c r="N14152"/>
      <c r="O14152">
        <v>2026</v>
      </c>
      <c r="P14152" s="2">
        <v>2</v>
      </c>
      <c r="Q14152" t="s">
        <v>80</v>
      </c>
      <c r="R14152" s="8">
        <v>46267</v>
      </c>
      <c r="S14152" s="2">
        <v>1</v>
      </c>
      <c r="T14152" s="2" t="s">
        <v>81</v>
      </c>
    </row>
    <row r="14153" spans="1:20" x14ac:dyDescent="0.25">
      <c r="A14153">
        <v>1120325758</v>
      </c>
      <c r="B14153">
        <v>121708807</v>
      </c>
      <c r="C14153" t="s">
        <v>74</v>
      </c>
      <c r="D14153" t="s">
        <v>88</v>
      </c>
      <c r="E14153" t="s">
        <v>76</v>
      </c>
      <c r="F14153" s="7">
        <v>44388</v>
      </c>
      <c r="G14153" s="7">
        <v>46214</v>
      </c>
      <c r="H14153" t="s">
        <v>77</v>
      </c>
      <c r="I14153" t="s">
        <v>84</v>
      </c>
      <c r="J14153" s="7">
        <v>45795</v>
      </c>
      <c r="K14153" s="7">
        <v>45372</v>
      </c>
      <c r="L14153" s="7">
        <v>46214</v>
      </c>
      <c r="M14153" t="s">
        <v>77</v>
      </c>
      <c r="N14153" t="s">
        <v>79</v>
      </c>
      <c r="O14153">
        <v>2026</v>
      </c>
      <c r="P14153" s="2">
        <v>2</v>
      </c>
      <c r="Q14153" t="s">
        <v>80</v>
      </c>
      <c r="R14153" s="8">
        <v>46267</v>
      </c>
      <c r="S14153" s="2">
        <v>1</v>
      </c>
      <c r="T14153" s="2" t="s">
        <v>81</v>
      </c>
    </row>
    <row r="14154" spans="1:20" x14ac:dyDescent="0.25">
      <c r="A14154">
        <v>1120325762</v>
      </c>
      <c r="B14154">
        <v>121712700</v>
      </c>
      <c r="C14154" t="s">
        <v>82</v>
      </c>
      <c r="D14154" t="s">
        <v>75</v>
      </c>
      <c r="E14154" t="s">
        <v>76</v>
      </c>
      <c r="F14154" s="7">
        <v>44389</v>
      </c>
      <c r="G14154" s="7">
        <v>44754</v>
      </c>
      <c r="H14154" t="s">
        <v>77</v>
      </c>
      <c r="I14154" t="s">
        <v>89</v>
      </c>
      <c r="J14154" s="7">
        <v>46148</v>
      </c>
      <c r="K14154" s="7">
        <v>46159</v>
      </c>
      <c r="L14154" s="7">
        <v>44754</v>
      </c>
      <c r="M14154" t="s">
        <v>77</v>
      </c>
      <c r="N14154" t="s">
        <v>79</v>
      </c>
      <c r="O14154">
        <v>2026</v>
      </c>
      <c r="P14154" s="2">
        <v>2</v>
      </c>
      <c r="Q14154" t="s">
        <v>80</v>
      </c>
      <c r="R14154" s="8">
        <v>46267</v>
      </c>
      <c r="S14154" s="2">
        <v>1</v>
      </c>
      <c r="T14154" s="2" t="s">
        <v>81</v>
      </c>
    </row>
    <row r="14155" spans="1:20" x14ac:dyDescent="0.25">
      <c r="A14155">
        <v>1120325870</v>
      </c>
      <c r="B14155">
        <v>121764826</v>
      </c>
      <c r="C14155" t="s">
        <v>82</v>
      </c>
      <c r="D14155" t="s">
        <v>75</v>
      </c>
      <c r="E14155" t="s">
        <v>76</v>
      </c>
      <c r="F14155" s="7">
        <v>44397</v>
      </c>
      <c r="G14155" s="7">
        <v>44762</v>
      </c>
      <c r="H14155" t="s">
        <v>77</v>
      </c>
      <c r="I14155" t="s">
        <v>89</v>
      </c>
      <c r="J14155" s="7">
        <v>46108</v>
      </c>
      <c r="K14155" s="7">
        <v>44400</v>
      </c>
      <c r="L14155" s="7">
        <v>44762</v>
      </c>
      <c r="M14155" t="s">
        <v>77</v>
      </c>
      <c r="N14155" t="s">
        <v>79</v>
      </c>
      <c r="O14155">
        <v>2026</v>
      </c>
      <c r="P14155" s="2">
        <v>2</v>
      </c>
      <c r="Q14155" t="s">
        <v>80</v>
      </c>
      <c r="R14155" s="8">
        <v>46267</v>
      </c>
      <c r="S14155" s="2">
        <v>1</v>
      </c>
      <c r="T14155" s="2" t="s">
        <v>81</v>
      </c>
    </row>
    <row r="14156" spans="1:20" x14ac:dyDescent="0.25">
      <c r="A14156">
        <v>1120327398</v>
      </c>
      <c r="B14156">
        <v>122451676</v>
      </c>
      <c r="C14156" t="s">
        <v>74</v>
      </c>
      <c r="D14156" t="s">
        <v>75</v>
      </c>
      <c r="E14156" t="s">
        <v>76</v>
      </c>
      <c r="F14156" s="7">
        <v>44537</v>
      </c>
      <c r="G14156" s="7">
        <v>44902</v>
      </c>
      <c r="H14156" t="s">
        <v>77</v>
      </c>
      <c r="I14156" t="s">
        <v>89</v>
      </c>
      <c r="J14156" s="7">
        <v>46087</v>
      </c>
      <c r="K14156" s="7">
        <v>44540</v>
      </c>
      <c r="L14156" s="7">
        <v>44902</v>
      </c>
      <c r="M14156" t="s">
        <v>77</v>
      </c>
      <c r="N14156" t="s">
        <v>79</v>
      </c>
      <c r="O14156">
        <v>2026</v>
      </c>
      <c r="P14156" s="2">
        <v>2</v>
      </c>
      <c r="Q14156" t="s">
        <v>80</v>
      </c>
      <c r="R14156" s="8">
        <v>46267</v>
      </c>
      <c r="S14156" s="2">
        <v>1</v>
      </c>
      <c r="T14156" s="2" t="s">
        <v>81</v>
      </c>
    </row>
    <row r="14157" spans="1:20" x14ac:dyDescent="0.25">
      <c r="A14157">
        <v>1120327460</v>
      </c>
      <c r="B14157">
        <v>122544066</v>
      </c>
      <c r="C14157" t="s">
        <v>93</v>
      </c>
      <c r="D14157" t="s">
        <v>88</v>
      </c>
      <c r="E14157" t="s">
        <v>76</v>
      </c>
      <c r="F14157" s="7">
        <v>44564</v>
      </c>
      <c r="G14157" s="7">
        <v>44929</v>
      </c>
      <c r="H14157" t="s">
        <v>77</v>
      </c>
      <c r="I14157" t="s">
        <v>78</v>
      </c>
      <c r="J14157" s="7">
        <v>45099</v>
      </c>
      <c r="K14157" s="7">
        <v>44564</v>
      </c>
      <c r="L14157" s="7">
        <v>44929</v>
      </c>
      <c r="M14157" t="s">
        <v>77</v>
      </c>
      <c r="N14157" t="s">
        <v>92</v>
      </c>
      <c r="O14157">
        <v>2026</v>
      </c>
      <c r="P14157" s="2">
        <v>2</v>
      </c>
      <c r="Q14157" t="s">
        <v>80</v>
      </c>
      <c r="R14157" s="8">
        <v>46267</v>
      </c>
      <c r="S14157" s="2">
        <v>1</v>
      </c>
      <c r="T14157" s="2" t="s">
        <v>81</v>
      </c>
    </row>
    <row r="14158" spans="1:20" x14ac:dyDescent="0.25">
      <c r="A14158">
        <v>1120328243</v>
      </c>
      <c r="B14158">
        <v>123579217</v>
      </c>
      <c r="C14158" t="s">
        <v>74</v>
      </c>
      <c r="D14158" t="s">
        <v>75</v>
      </c>
      <c r="E14158" t="s">
        <v>76</v>
      </c>
      <c r="F14158" s="7">
        <v>44693</v>
      </c>
      <c r="G14158" s="7">
        <v>45058</v>
      </c>
      <c r="H14158" t="s">
        <v>86</v>
      </c>
      <c r="I14158" t="s">
        <v>87</v>
      </c>
      <c r="J14158" s="7"/>
      <c r="K14158" s="7">
        <v>44698</v>
      </c>
      <c r="L14158" s="7">
        <v>45058</v>
      </c>
      <c r="M14158" t="s">
        <v>86</v>
      </c>
      <c r="N14158"/>
      <c r="O14158">
        <v>2026</v>
      </c>
      <c r="P14158" s="2">
        <v>2</v>
      </c>
      <c r="Q14158" t="s">
        <v>80</v>
      </c>
      <c r="R14158" s="8">
        <v>46267</v>
      </c>
      <c r="S14158" s="2">
        <v>1</v>
      </c>
      <c r="T14158" s="2" t="s">
        <v>81</v>
      </c>
    </row>
    <row r="14159" spans="1:20" x14ac:dyDescent="0.25">
      <c r="A14159">
        <v>1120328628</v>
      </c>
      <c r="B14159">
        <v>123800625</v>
      </c>
      <c r="C14159" t="s">
        <v>93</v>
      </c>
      <c r="D14159" t="s">
        <v>83</v>
      </c>
      <c r="E14159" t="s">
        <v>76</v>
      </c>
      <c r="F14159" s="7">
        <v>44721</v>
      </c>
      <c r="G14159" s="7">
        <v>44904</v>
      </c>
      <c r="H14159" t="s">
        <v>77</v>
      </c>
      <c r="I14159" t="s">
        <v>84</v>
      </c>
      <c r="J14159" s="7">
        <v>45803</v>
      </c>
      <c r="K14159" s="7">
        <v>45748</v>
      </c>
      <c r="L14159" s="7">
        <v>44904</v>
      </c>
      <c r="M14159" t="s">
        <v>77</v>
      </c>
      <c r="N14159" t="s">
        <v>79</v>
      </c>
      <c r="O14159">
        <v>2026</v>
      </c>
      <c r="P14159" s="2">
        <v>2</v>
      </c>
      <c r="Q14159" t="s">
        <v>80</v>
      </c>
      <c r="R14159" s="8">
        <v>46267</v>
      </c>
      <c r="S14159" s="2">
        <v>1</v>
      </c>
      <c r="T14159" s="2" t="s">
        <v>81</v>
      </c>
    </row>
    <row r="14160" spans="1:20" x14ac:dyDescent="0.25">
      <c r="A14160">
        <v>1120329190</v>
      </c>
      <c r="B14160">
        <v>124091168</v>
      </c>
      <c r="C14160" t="s">
        <v>98</v>
      </c>
      <c r="D14160" t="s">
        <v>88</v>
      </c>
      <c r="E14160" t="s">
        <v>76</v>
      </c>
      <c r="F14160" s="7">
        <v>44757</v>
      </c>
      <c r="G14160" s="7">
        <v>45122</v>
      </c>
      <c r="H14160" t="s">
        <v>77</v>
      </c>
      <c r="I14160" t="s">
        <v>78</v>
      </c>
      <c r="J14160" s="7">
        <v>45491</v>
      </c>
      <c r="K14160" s="7">
        <v>45544</v>
      </c>
      <c r="L14160" s="7">
        <v>45122</v>
      </c>
      <c r="M14160" t="s">
        <v>77</v>
      </c>
      <c r="N14160" t="s">
        <v>79</v>
      </c>
      <c r="O14160">
        <v>2026</v>
      </c>
      <c r="P14160" s="2">
        <v>2</v>
      </c>
      <c r="Q14160" t="s">
        <v>80</v>
      </c>
      <c r="R14160" s="8">
        <v>46267</v>
      </c>
      <c r="S14160" s="2">
        <v>1</v>
      </c>
      <c r="T14160" s="2" t="s">
        <v>81</v>
      </c>
    </row>
    <row r="14161" spans="1:20" x14ac:dyDescent="0.25">
      <c r="A14161">
        <v>1120329970</v>
      </c>
      <c r="B14161">
        <v>124340586</v>
      </c>
      <c r="C14161" t="s">
        <v>85</v>
      </c>
      <c r="D14161" t="s">
        <v>83</v>
      </c>
      <c r="E14161" t="s">
        <v>76</v>
      </c>
      <c r="F14161" s="7">
        <v>44795</v>
      </c>
      <c r="G14161" s="7">
        <v>44979</v>
      </c>
      <c r="H14161" t="s">
        <v>77</v>
      </c>
      <c r="I14161" t="s">
        <v>78</v>
      </c>
      <c r="J14161" s="7">
        <v>45919</v>
      </c>
      <c r="K14161" s="7">
        <v>45909</v>
      </c>
      <c r="L14161" s="7">
        <v>44979</v>
      </c>
      <c r="M14161" t="s">
        <v>77</v>
      </c>
      <c r="N14161" t="s">
        <v>79</v>
      </c>
      <c r="O14161">
        <v>2026</v>
      </c>
      <c r="P14161" s="2">
        <v>2</v>
      </c>
      <c r="Q14161" t="s">
        <v>80</v>
      </c>
      <c r="R14161" s="8">
        <v>46267</v>
      </c>
      <c r="S14161" s="2">
        <v>1</v>
      </c>
      <c r="T14161" s="2" t="s">
        <v>81</v>
      </c>
    </row>
    <row r="14162" spans="1:20" x14ac:dyDescent="0.25">
      <c r="A14162">
        <v>1120330987</v>
      </c>
      <c r="B14162">
        <v>124771979</v>
      </c>
      <c r="C14162" t="s">
        <v>82</v>
      </c>
      <c r="D14162" t="s">
        <v>75</v>
      </c>
      <c r="E14162" t="s">
        <v>76</v>
      </c>
      <c r="F14162" s="7">
        <v>44859</v>
      </c>
      <c r="G14162" s="7">
        <v>45224</v>
      </c>
      <c r="H14162" t="s">
        <v>77</v>
      </c>
      <c r="I14162" t="s">
        <v>78</v>
      </c>
      <c r="J14162" s="7"/>
      <c r="K14162" s="7">
        <v>44953</v>
      </c>
      <c r="L14162" s="7">
        <v>45224</v>
      </c>
      <c r="M14162" t="s">
        <v>77</v>
      </c>
      <c r="N14162"/>
      <c r="O14162">
        <v>2026</v>
      </c>
      <c r="P14162" s="2">
        <v>2</v>
      </c>
      <c r="Q14162" t="s">
        <v>80</v>
      </c>
      <c r="R14162" s="8">
        <v>46267</v>
      </c>
      <c r="S14162" s="2">
        <v>1</v>
      </c>
      <c r="T14162" s="2" t="s">
        <v>81</v>
      </c>
    </row>
    <row r="14163" spans="1:20" x14ac:dyDescent="0.25">
      <c r="A14163">
        <v>1120331213</v>
      </c>
      <c r="B14163">
        <v>124941988</v>
      </c>
      <c r="C14163" t="s">
        <v>85</v>
      </c>
      <c r="D14163" t="s">
        <v>75</v>
      </c>
      <c r="E14163" t="s">
        <v>76</v>
      </c>
      <c r="F14163" s="7">
        <v>44893</v>
      </c>
      <c r="G14163" s="7">
        <v>45258</v>
      </c>
      <c r="H14163" t="s">
        <v>86</v>
      </c>
      <c r="I14163" t="s">
        <v>87</v>
      </c>
      <c r="J14163" s="7"/>
      <c r="K14163" s="7">
        <v>44935</v>
      </c>
      <c r="L14163" s="7">
        <v>45258</v>
      </c>
      <c r="M14163" t="s">
        <v>86</v>
      </c>
      <c r="N14163"/>
      <c r="O14163">
        <v>2026</v>
      </c>
      <c r="P14163" s="2">
        <v>2</v>
      </c>
      <c r="Q14163" t="s">
        <v>80</v>
      </c>
      <c r="R14163" s="8">
        <v>46267</v>
      </c>
      <c r="S14163" s="2">
        <v>1</v>
      </c>
      <c r="T14163" s="2" t="s">
        <v>81</v>
      </c>
    </row>
    <row r="14164" spans="1:20" x14ac:dyDescent="0.25">
      <c r="A14164">
        <v>1120332074</v>
      </c>
      <c r="B14164">
        <v>126167456</v>
      </c>
      <c r="C14164" t="s">
        <v>82</v>
      </c>
      <c r="D14164" t="s">
        <v>88</v>
      </c>
      <c r="E14164" t="s">
        <v>76</v>
      </c>
      <c r="F14164" s="7">
        <v>45064</v>
      </c>
      <c r="G14164" s="7">
        <v>45430</v>
      </c>
      <c r="H14164" t="s">
        <v>77</v>
      </c>
      <c r="I14164" t="s">
        <v>84</v>
      </c>
      <c r="J14164" s="7">
        <v>45550</v>
      </c>
      <c r="K14164" s="7">
        <v>45457</v>
      </c>
      <c r="L14164" s="7">
        <v>45430</v>
      </c>
      <c r="M14164" t="s">
        <v>77</v>
      </c>
      <c r="N14164" t="s">
        <v>79</v>
      </c>
      <c r="O14164">
        <v>2026</v>
      </c>
      <c r="P14164" s="2">
        <v>2</v>
      </c>
      <c r="Q14164" t="s">
        <v>80</v>
      </c>
      <c r="R14164" s="8">
        <v>46267</v>
      </c>
      <c r="S14164" s="2">
        <v>1</v>
      </c>
      <c r="T14164" s="2" t="s">
        <v>81</v>
      </c>
    </row>
    <row r="14165" spans="1:20" x14ac:dyDescent="0.25">
      <c r="A14165">
        <v>1120332109</v>
      </c>
      <c r="B14165">
        <v>126196903</v>
      </c>
      <c r="C14165" t="s">
        <v>74</v>
      </c>
      <c r="D14165" t="s">
        <v>88</v>
      </c>
      <c r="E14165" t="s">
        <v>76</v>
      </c>
      <c r="F14165" s="7">
        <v>45067</v>
      </c>
      <c r="G14165" s="7">
        <v>45433</v>
      </c>
      <c r="H14165" t="s">
        <v>77</v>
      </c>
      <c r="I14165" t="s">
        <v>78</v>
      </c>
      <c r="J14165" s="7">
        <v>45483</v>
      </c>
      <c r="K14165" s="7">
        <v>45995</v>
      </c>
      <c r="L14165" s="7">
        <v>45433</v>
      </c>
      <c r="M14165" t="s">
        <v>77</v>
      </c>
      <c r="N14165" t="s">
        <v>79</v>
      </c>
      <c r="O14165">
        <v>2026</v>
      </c>
      <c r="P14165" s="2">
        <v>2</v>
      </c>
      <c r="Q14165" t="s">
        <v>80</v>
      </c>
      <c r="R14165" s="8">
        <v>46267</v>
      </c>
      <c r="S14165" s="2">
        <v>1</v>
      </c>
      <c r="T14165" s="2" t="s">
        <v>81</v>
      </c>
    </row>
    <row r="14166" spans="1:20" x14ac:dyDescent="0.25">
      <c r="A14166">
        <v>1120332217</v>
      </c>
      <c r="B14166">
        <v>126249036</v>
      </c>
      <c r="C14166" t="s">
        <v>85</v>
      </c>
      <c r="D14166" t="s">
        <v>88</v>
      </c>
      <c r="E14166" t="s">
        <v>76</v>
      </c>
      <c r="F14166" s="7">
        <v>45076</v>
      </c>
      <c r="G14166" s="7">
        <v>45442</v>
      </c>
      <c r="H14166" t="s">
        <v>86</v>
      </c>
      <c r="I14166" t="s">
        <v>87</v>
      </c>
      <c r="J14166" s="7"/>
      <c r="K14166" s="7">
        <v>45199</v>
      </c>
      <c r="L14166" s="7">
        <v>45442</v>
      </c>
      <c r="M14166" t="s">
        <v>86</v>
      </c>
      <c r="N14166"/>
      <c r="O14166">
        <v>2026</v>
      </c>
      <c r="P14166" s="2">
        <v>2</v>
      </c>
      <c r="Q14166" t="s">
        <v>80</v>
      </c>
      <c r="R14166" s="8">
        <v>46267</v>
      </c>
      <c r="S14166" s="2">
        <v>1</v>
      </c>
      <c r="T14166" s="2" t="s">
        <v>81</v>
      </c>
    </row>
    <row r="14167" spans="1:20" x14ac:dyDescent="0.25">
      <c r="A14167">
        <v>1120332327</v>
      </c>
      <c r="B14167">
        <v>126310098</v>
      </c>
      <c r="C14167" t="s">
        <v>82</v>
      </c>
      <c r="D14167" t="s">
        <v>75</v>
      </c>
      <c r="E14167" t="s">
        <v>76</v>
      </c>
      <c r="F14167" s="7">
        <v>45084</v>
      </c>
      <c r="G14167" s="7">
        <v>45450</v>
      </c>
      <c r="H14167" t="s">
        <v>77</v>
      </c>
      <c r="I14167" t="s">
        <v>78</v>
      </c>
      <c r="J14167" s="7"/>
      <c r="K14167" s="7">
        <v>45911</v>
      </c>
      <c r="L14167" s="7">
        <v>45450</v>
      </c>
      <c r="M14167" t="s">
        <v>77</v>
      </c>
      <c r="N14167"/>
      <c r="O14167">
        <v>2026</v>
      </c>
      <c r="P14167" s="2">
        <v>2</v>
      </c>
      <c r="Q14167" t="s">
        <v>80</v>
      </c>
      <c r="R14167" s="8">
        <v>46267</v>
      </c>
      <c r="S14167" s="2">
        <v>1</v>
      </c>
      <c r="T14167" s="2" t="s">
        <v>81</v>
      </c>
    </row>
    <row r="14168" spans="1:20" x14ac:dyDescent="0.25">
      <c r="A14168">
        <v>1120332396</v>
      </c>
      <c r="B14168">
        <v>126350312</v>
      </c>
      <c r="C14168" t="s">
        <v>85</v>
      </c>
      <c r="D14168" t="s">
        <v>83</v>
      </c>
      <c r="E14168" t="s">
        <v>76</v>
      </c>
      <c r="F14168" s="7">
        <v>45089</v>
      </c>
      <c r="G14168" s="7">
        <v>45272</v>
      </c>
      <c r="H14168" t="s">
        <v>77</v>
      </c>
      <c r="I14168" t="s">
        <v>78</v>
      </c>
      <c r="J14168" s="7">
        <v>45722</v>
      </c>
      <c r="K14168" s="7">
        <v>45631</v>
      </c>
      <c r="L14168" s="7">
        <v>45272</v>
      </c>
      <c r="M14168" t="s">
        <v>77</v>
      </c>
      <c r="N14168" t="s">
        <v>79</v>
      </c>
      <c r="O14168">
        <v>2026</v>
      </c>
      <c r="P14168" s="2">
        <v>2</v>
      </c>
      <c r="Q14168" t="s">
        <v>80</v>
      </c>
      <c r="R14168" s="8">
        <v>46267</v>
      </c>
      <c r="S14168" s="2">
        <v>1</v>
      </c>
      <c r="T14168" s="2" t="s">
        <v>81</v>
      </c>
    </row>
    <row r="14169" spans="1:20" x14ac:dyDescent="0.25">
      <c r="A14169">
        <v>1120332422</v>
      </c>
      <c r="B14169">
        <v>126362389</v>
      </c>
      <c r="C14169" t="s">
        <v>85</v>
      </c>
      <c r="D14169" t="s">
        <v>88</v>
      </c>
      <c r="E14169" t="s">
        <v>76</v>
      </c>
      <c r="F14169" s="7">
        <v>45090</v>
      </c>
      <c r="G14169" s="7">
        <v>45456</v>
      </c>
      <c r="H14169" t="s">
        <v>77</v>
      </c>
      <c r="I14169" t="s">
        <v>84</v>
      </c>
      <c r="J14169" s="7">
        <v>45749</v>
      </c>
      <c r="K14169" s="7">
        <v>45093</v>
      </c>
      <c r="L14169" s="7">
        <v>45456</v>
      </c>
      <c r="M14169" t="s">
        <v>77</v>
      </c>
      <c r="N14169" t="s">
        <v>79</v>
      </c>
      <c r="O14169">
        <v>2026</v>
      </c>
      <c r="P14169" s="2">
        <v>2</v>
      </c>
      <c r="Q14169" t="s">
        <v>80</v>
      </c>
      <c r="R14169" s="8">
        <v>46267</v>
      </c>
      <c r="S14169" s="2">
        <v>1</v>
      </c>
      <c r="T14169" s="2" t="s">
        <v>81</v>
      </c>
    </row>
    <row r="14170" spans="1:20" x14ac:dyDescent="0.25">
      <c r="A14170">
        <v>1120332549</v>
      </c>
      <c r="B14170">
        <v>126427064</v>
      </c>
      <c r="C14170" t="s">
        <v>74</v>
      </c>
      <c r="D14170" t="s">
        <v>88</v>
      </c>
      <c r="E14170" t="s">
        <v>76</v>
      </c>
      <c r="F14170" s="7">
        <v>45099</v>
      </c>
      <c r="G14170" s="7">
        <v>45465</v>
      </c>
      <c r="H14170" t="s">
        <v>77</v>
      </c>
      <c r="I14170" t="s">
        <v>84</v>
      </c>
      <c r="J14170" s="7">
        <v>45722</v>
      </c>
      <c r="K14170" s="7">
        <v>45446</v>
      </c>
      <c r="L14170" s="7">
        <v>45465</v>
      </c>
      <c r="M14170" t="s">
        <v>77</v>
      </c>
      <c r="N14170" t="s">
        <v>79</v>
      </c>
      <c r="O14170">
        <v>2026</v>
      </c>
      <c r="P14170" s="2">
        <v>2</v>
      </c>
      <c r="Q14170" t="s">
        <v>80</v>
      </c>
      <c r="R14170" s="8">
        <v>46267</v>
      </c>
      <c r="S14170" s="2">
        <v>1</v>
      </c>
      <c r="T14170" s="2" t="s">
        <v>81</v>
      </c>
    </row>
    <row r="14171" spans="1:20" x14ac:dyDescent="0.25">
      <c r="A14171">
        <v>1120332710</v>
      </c>
      <c r="B14171">
        <v>126491131</v>
      </c>
      <c r="C14171" t="s">
        <v>74</v>
      </c>
      <c r="D14171" t="s">
        <v>88</v>
      </c>
      <c r="E14171" t="s">
        <v>76</v>
      </c>
      <c r="F14171" s="7">
        <v>45107</v>
      </c>
      <c r="G14171" s="7">
        <v>45473</v>
      </c>
      <c r="H14171" t="s">
        <v>77</v>
      </c>
      <c r="I14171" t="s">
        <v>78</v>
      </c>
      <c r="J14171" s="7">
        <v>45571</v>
      </c>
      <c r="K14171" s="7">
        <v>46070</v>
      </c>
      <c r="L14171" s="7">
        <v>45473</v>
      </c>
      <c r="M14171" t="s">
        <v>77</v>
      </c>
      <c r="N14171" t="s">
        <v>79</v>
      </c>
      <c r="O14171">
        <v>2026</v>
      </c>
      <c r="P14171" s="2">
        <v>2</v>
      </c>
      <c r="Q14171" t="s">
        <v>80</v>
      </c>
      <c r="R14171" s="8">
        <v>46267</v>
      </c>
      <c r="S14171" s="2">
        <v>1</v>
      </c>
      <c r="T14171" s="2" t="s">
        <v>81</v>
      </c>
    </row>
    <row r="14172" spans="1:20" x14ac:dyDescent="0.25">
      <c r="A14172">
        <v>1120332761</v>
      </c>
      <c r="B14172">
        <v>126524553</v>
      </c>
      <c r="C14172" t="s">
        <v>74</v>
      </c>
      <c r="D14172" t="s">
        <v>88</v>
      </c>
      <c r="E14172" t="s">
        <v>76</v>
      </c>
      <c r="F14172" s="7">
        <v>45114</v>
      </c>
      <c r="G14172" s="7">
        <v>45480</v>
      </c>
      <c r="H14172" t="s">
        <v>77</v>
      </c>
      <c r="I14172" t="s">
        <v>78</v>
      </c>
      <c r="J14172" s="7">
        <v>45760</v>
      </c>
      <c r="K14172" s="7">
        <v>46062</v>
      </c>
      <c r="L14172" s="7">
        <v>45480</v>
      </c>
      <c r="M14172" t="s">
        <v>77</v>
      </c>
      <c r="N14172" t="s">
        <v>79</v>
      </c>
      <c r="O14172">
        <v>2026</v>
      </c>
      <c r="P14172" s="2">
        <v>2</v>
      </c>
      <c r="Q14172" t="s">
        <v>80</v>
      </c>
      <c r="R14172" s="8">
        <v>46267</v>
      </c>
      <c r="S14172" s="2">
        <v>1</v>
      </c>
      <c r="T14172" s="2" t="s">
        <v>81</v>
      </c>
    </row>
    <row r="14173" spans="1:20" x14ac:dyDescent="0.25">
      <c r="A14173">
        <v>1120332916</v>
      </c>
      <c r="B14173">
        <v>126596848</v>
      </c>
      <c r="C14173" t="s">
        <v>82</v>
      </c>
      <c r="D14173" t="s">
        <v>88</v>
      </c>
      <c r="E14173" t="s">
        <v>76</v>
      </c>
      <c r="F14173" s="7">
        <v>45122</v>
      </c>
      <c r="G14173" s="7">
        <v>45488</v>
      </c>
      <c r="H14173" t="s">
        <v>77</v>
      </c>
      <c r="I14173" t="s">
        <v>84</v>
      </c>
      <c r="J14173" s="7">
        <v>45469</v>
      </c>
      <c r="K14173" s="7">
        <v>45919</v>
      </c>
      <c r="L14173" s="7">
        <v>45488</v>
      </c>
      <c r="M14173" t="s">
        <v>77</v>
      </c>
      <c r="N14173" t="s">
        <v>79</v>
      </c>
      <c r="O14173">
        <v>2026</v>
      </c>
      <c r="P14173" s="2">
        <v>2</v>
      </c>
      <c r="Q14173" t="s">
        <v>80</v>
      </c>
      <c r="R14173" s="8">
        <v>46267</v>
      </c>
      <c r="S14173" s="2">
        <v>1</v>
      </c>
      <c r="T14173" s="2" t="s">
        <v>81</v>
      </c>
    </row>
    <row r="14174" spans="1:20" x14ac:dyDescent="0.25">
      <c r="A14174">
        <v>1120334031</v>
      </c>
      <c r="B14174">
        <v>127040555</v>
      </c>
      <c r="C14174" t="s">
        <v>74</v>
      </c>
      <c r="D14174" t="s">
        <v>88</v>
      </c>
      <c r="E14174" t="s">
        <v>76</v>
      </c>
      <c r="F14174" s="7">
        <v>45181</v>
      </c>
      <c r="G14174" s="7">
        <v>45547</v>
      </c>
      <c r="H14174" t="s">
        <v>77</v>
      </c>
      <c r="I14174" t="s">
        <v>78</v>
      </c>
      <c r="J14174" s="7">
        <v>46067</v>
      </c>
      <c r="K14174" s="7">
        <v>45450</v>
      </c>
      <c r="L14174" s="7">
        <v>45547</v>
      </c>
      <c r="M14174" t="s">
        <v>77</v>
      </c>
      <c r="N14174" t="s">
        <v>79</v>
      </c>
      <c r="O14174">
        <v>2026</v>
      </c>
      <c r="P14174" s="2">
        <v>2</v>
      </c>
      <c r="Q14174" t="s">
        <v>80</v>
      </c>
      <c r="R14174" s="8">
        <v>46267</v>
      </c>
      <c r="S14174" s="2">
        <v>1</v>
      </c>
      <c r="T14174" s="2" t="s">
        <v>81</v>
      </c>
    </row>
    <row r="14175" spans="1:20" x14ac:dyDescent="0.25">
      <c r="A14175">
        <v>1120334360</v>
      </c>
      <c r="B14175">
        <v>127139678</v>
      </c>
      <c r="C14175" t="s">
        <v>82</v>
      </c>
      <c r="D14175" t="s">
        <v>88</v>
      </c>
      <c r="E14175" t="s">
        <v>76</v>
      </c>
      <c r="F14175" s="7">
        <v>45195</v>
      </c>
      <c r="G14175" s="7">
        <v>47022</v>
      </c>
      <c r="H14175" t="s">
        <v>86</v>
      </c>
      <c r="I14175" t="s">
        <v>87</v>
      </c>
      <c r="J14175" s="7">
        <v>46167</v>
      </c>
      <c r="K14175" s="7">
        <v>45747</v>
      </c>
      <c r="L14175" s="7">
        <v>47022</v>
      </c>
      <c r="M14175" t="s">
        <v>86</v>
      </c>
      <c r="N14175" t="s">
        <v>79</v>
      </c>
      <c r="O14175">
        <v>2026</v>
      </c>
      <c r="P14175" s="2">
        <v>2</v>
      </c>
      <c r="Q14175" t="s">
        <v>80</v>
      </c>
      <c r="R14175" s="8">
        <v>46267</v>
      </c>
      <c r="S14175" s="2">
        <v>1</v>
      </c>
      <c r="T14175" s="2" t="s">
        <v>81</v>
      </c>
    </row>
    <row r="14176" spans="1:20" x14ac:dyDescent="0.25">
      <c r="A14176">
        <v>1120334441</v>
      </c>
      <c r="B14176">
        <v>127177590</v>
      </c>
      <c r="C14176" t="s">
        <v>82</v>
      </c>
      <c r="D14176" t="s">
        <v>75</v>
      </c>
      <c r="E14176" t="s">
        <v>76</v>
      </c>
      <c r="F14176" s="7">
        <v>45197</v>
      </c>
      <c r="G14176" s="7">
        <v>45563</v>
      </c>
      <c r="H14176" t="s">
        <v>77</v>
      </c>
      <c r="I14176" t="s">
        <v>78</v>
      </c>
      <c r="J14176" s="7"/>
      <c r="K14176" s="7">
        <v>45201</v>
      </c>
      <c r="L14176" s="7">
        <v>45563</v>
      </c>
      <c r="M14176" t="s">
        <v>77</v>
      </c>
      <c r="N14176"/>
      <c r="O14176">
        <v>2026</v>
      </c>
      <c r="P14176" s="2">
        <v>2</v>
      </c>
      <c r="Q14176" t="s">
        <v>80</v>
      </c>
      <c r="R14176" s="8">
        <v>46267</v>
      </c>
      <c r="S14176" s="2">
        <v>1</v>
      </c>
      <c r="T14176" s="2" t="s">
        <v>81</v>
      </c>
    </row>
    <row r="14177" spans="1:20" x14ac:dyDescent="0.25">
      <c r="A14177">
        <v>1120335219</v>
      </c>
      <c r="B14177">
        <v>127415388</v>
      </c>
      <c r="C14177" t="s">
        <v>74</v>
      </c>
      <c r="D14177" t="s">
        <v>88</v>
      </c>
      <c r="E14177" t="s">
        <v>76</v>
      </c>
      <c r="F14177" s="7">
        <v>45234</v>
      </c>
      <c r="G14177" s="7">
        <v>47061</v>
      </c>
      <c r="H14177" t="s">
        <v>77</v>
      </c>
      <c r="I14177" t="s">
        <v>89</v>
      </c>
      <c r="J14177" s="7"/>
      <c r="K14177" s="7">
        <v>45237</v>
      </c>
      <c r="L14177" s="7">
        <v>47061</v>
      </c>
      <c r="M14177" t="s">
        <v>77</v>
      </c>
      <c r="N14177"/>
      <c r="O14177">
        <v>2026</v>
      </c>
      <c r="P14177" s="2">
        <v>2</v>
      </c>
      <c r="Q14177" t="s">
        <v>80</v>
      </c>
      <c r="R14177" s="8">
        <v>46267</v>
      </c>
      <c r="S14177" s="2">
        <v>1</v>
      </c>
      <c r="T14177" s="2" t="s">
        <v>81</v>
      </c>
    </row>
    <row r="14178" spans="1:20" x14ac:dyDescent="0.25">
      <c r="A14178">
        <v>1120335289</v>
      </c>
      <c r="B14178">
        <v>127433240</v>
      </c>
      <c r="C14178" t="s">
        <v>82</v>
      </c>
      <c r="D14178" t="s">
        <v>88</v>
      </c>
      <c r="E14178" t="s">
        <v>76</v>
      </c>
      <c r="F14178" s="7">
        <v>45237</v>
      </c>
      <c r="G14178" s="7">
        <v>45603</v>
      </c>
      <c r="H14178" t="s">
        <v>77</v>
      </c>
      <c r="I14178" t="s">
        <v>84</v>
      </c>
      <c r="J14178" s="7"/>
      <c r="K14178" s="7">
        <v>45748</v>
      </c>
      <c r="L14178" s="7">
        <v>45603</v>
      </c>
      <c r="M14178" t="s">
        <v>77</v>
      </c>
      <c r="N14178"/>
      <c r="O14178">
        <v>2026</v>
      </c>
      <c r="P14178" s="2">
        <v>2</v>
      </c>
      <c r="Q14178" t="s">
        <v>80</v>
      </c>
      <c r="R14178" s="8">
        <v>46267</v>
      </c>
      <c r="S14178" s="2">
        <v>1</v>
      </c>
      <c r="T14178" s="2" t="s">
        <v>81</v>
      </c>
    </row>
    <row r="14179" spans="1:20" x14ac:dyDescent="0.25">
      <c r="A14179">
        <v>1120335290</v>
      </c>
      <c r="B14179">
        <v>127433240</v>
      </c>
      <c r="C14179" t="s">
        <v>82</v>
      </c>
      <c r="D14179" t="s">
        <v>88</v>
      </c>
      <c r="E14179" t="s">
        <v>76</v>
      </c>
      <c r="F14179" s="7">
        <v>45237</v>
      </c>
      <c r="G14179" s="7">
        <v>45603</v>
      </c>
      <c r="H14179" t="s">
        <v>77</v>
      </c>
      <c r="I14179" t="s">
        <v>84</v>
      </c>
      <c r="J14179" s="7"/>
      <c r="K14179" s="7">
        <v>45471</v>
      </c>
      <c r="L14179" s="7">
        <v>45603</v>
      </c>
      <c r="M14179" t="s">
        <v>77</v>
      </c>
      <c r="N14179"/>
      <c r="O14179">
        <v>2026</v>
      </c>
      <c r="P14179" s="2">
        <v>2</v>
      </c>
      <c r="Q14179" t="s">
        <v>80</v>
      </c>
      <c r="R14179" s="8">
        <v>46267</v>
      </c>
      <c r="S14179" s="2">
        <v>1</v>
      </c>
      <c r="T14179" s="2" t="s">
        <v>81</v>
      </c>
    </row>
    <row r="14180" spans="1:20" x14ac:dyDescent="0.25">
      <c r="A14180">
        <v>1120335501</v>
      </c>
      <c r="B14180">
        <v>128072011</v>
      </c>
      <c r="C14180" t="s">
        <v>93</v>
      </c>
      <c r="D14180" t="s">
        <v>88</v>
      </c>
      <c r="E14180" t="s">
        <v>76</v>
      </c>
      <c r="F14180" s="7">
        <v>45312</v>
      </c>
      <c r="G14180" s="7">
        <v>45678</v>
      </c>
      <c r="H14180" t="s">
        <v>77</v>
      </c>
      <c r="I14180" t="s">
        <v>78</v>
      </c>
      <c r="J14180" s="7"/>
      <c r="K14180" s="7">
        <v>45314</v>
      </c>
      <c r="L14180" s="7">
        <v>45678</v>
      </c>
      <c r="M14180" t="s">
        <v>77</v>
      </c>
      <c r="N14180"/>
      <c r="O14180">
        <v>2026</v>
      </c>
      <c r="P14180" s="2">
        <v>2</v>
      </c>
      <c r="Q14180" t="s">
        <v>80</v>
      </c>
      <c r="R14180" s="8">
        <v>46267</v>
      </c>
      <c r="S14180" s="2">
        <v>1</v>
      </c>
      <c r="T14180" s="2" t="s">
        <v>81</v>
      </c>
    </row>
    <row r="14181" spans="1:20" x14ac:dyDescent="0.25">
      <c r="A14181">
        <v>1120335696</v>
      </c>
      <c r="B14181">
        <v>128355265</v>
      </c>
      <c r="C14181" t="s">
        <v>82</v>
      </c>
      <c r="D14181" t="s">
        <v>83</v>
      </c>
      <c r="E14181" t="s">
        <v>76</v>
      </c>
      <c r="F14181" s="7">
        <v>45371</v>
      </c>
      <c r="G14181" s="7">
        <v>45551</v>
      </c>
      <c r="H14181" t="s">
        <v>77</v>
      </c>
      <c r="I14181" t="s">
        <v>84</v>
      </c>
      <c r="J14181" s="7">
        <v>46192</v>
      </c>
      <c r="K14181" s="7">
        <v>45876</v>
      </c>
      <c r="L14181" s="7">
        <v>45551</v>
      </c>
      <c r="M14181" t="s">
        <v>77</v>
      </c>
      <c r="N14181" t="s">
        <v>79</v>
      </c>
      <c r="O14181">
        <v>2026</v>
      </c>
      <c r="P14181" s="2">
        <v>2</v>
      </c>
      <c r="Q14181" t="s">
        <v>80</v>
      </c>
      <c r="R14181" s="8">
        <v>46267</v>
      </c>
      <c r="S14181" s="2">
        <v>1</v>
      </c>
      <c r="T14181" s="2" t="s">
        <v>81</v>
      </c>
    </row>
    <row r="14182" spans="1:20" x14ac:dyDescent="0.25">
      <c r="A14182">
        <v>1120335700</v>
      </c>
      <c r="B14182">
        <v>128355751</v>
      </c>
      <c r="C14182" t="s">
        <v>82</v>
      </c>
      <c r="D14182" t="s">
        <v>83</v>
      </c>
      <c r="E14182" t="s">
        <v>76</v>
      </c>
      <c r="F14182" s="7">
        <v>45372</v>
      </c>
      <c r="G14182" s="7">
        <v>45556</v>
      </c>
      <c r="H14182" t="s">
        <v>77</v>
      </c>
      <c r="I14182" t="s">
        <v>78</v>
      </c>
      <c r="J14182" s="7"/>
      <c r="K14182" s="7">
        <v>45747</v>
      </c>
      <c r="L14182" s="7">
        <v>45556</v>
      </c>
      <c r="M14182" t="s">
        <v>77</v>
      </c>
      <c r="N14182"/>
      <c r="O14182">
        <v>2026</v>
      </c>
      <c r="P14182" s="2">
        <v>2</v>
      </c>
      <c r="Q14182" t="s">
        <v>80</v>
      </c>
      <c r="R14182" s="8">
        <v>46267</v>
      </c>
      <c r="S14182" s="2">
        <v>1</v>
      </c>
      <c r="T14182" s="2" t="s">
        <v>81</v>
      </c>
    </row>
    <row r="14183" spans="1:20" x14ac:dyDescent="0.25">
      <c r="A14183">
        <v>1120335754</v>
      </c>
      <c r="B14183">
        <v>128400897</v>
      </c>
      <c r="C14183" t="s">
        <v>82</v>
      </c>
      <c r="D14183" t="s">
        <v>88</v>
      </c>
      <c r="E14183" t="s">
        <v>76</v>
      </c>
      <c r="F14183" s="7">
        <v>45378</v>
      </c>
      <c r="G14183" s="7">
        <v>45743</v>
      </c>
      <c r="H14183" t="s">
        <v>77</v>
      </c>
      <c r="I14183" t="s">
        <v>84</v>
      </c>
      <c r="J14183" s="7">
        <v>45795</v>
      </c>
      <c r="K14183" s="7">
        <v>45809</v>
      </c>
      <c r="L14183" s="7">
        <v>45743</v>
      </c>
      <c r="M14183" t="s">
        <v>77</v>
      </c>
      <c r="N14183" t="s">
        <v>79</v>
      </c>
      <c r="O14183">
        <v>2026</v>
      </c>
      <c r="P14183" s="2">
        <v>2</v>
      </c>
      <c r="Q14183" t="s">
        <v>80</v>
      </c>
      <c r="R14183" s="8">
        <v>46267</v>
      </c>
      <c r="S14183" s="2">
        <v>1</v>
      </c>
      <c r="T14183" s="2" t="s">
        <v>81</v>
      </c>
    </row>
    <row r="14184" spans="1:20" x14ac:dyDescent="0.25">
      <c r="A14184">
        <v>1120335963</v>
      </c>
      <c r="B14184">
        <v>128678230</v>
      </c>
      <c r="C14184" t="s">
        <v>96</v>
      </c>
      <c r="D14184" t="s">
        <v>83</v>
      </c>
      <c r="E14184" t="s">
        <v>76</v>
      </c>
      <c r="F14184" s="7">
        <v>45411</v>
      </c>
      <c r="G14184" s="7">
        <v>47237</v>
      </c>
      <c r="H14184" t="s">
        <v>77</v>
      </c>
      <c r="I14184" t="s">
        <v>78</v>
      </c>
      <c r="J14184" s="7">
        <v>45953</v>
      </c>
      <c r="K14184" s="7">
        <v>45441</v>
      </c>
      <c r="L14184" s="7">
        <v>47237</v>
      </c>
      <c r="M14184" t="s">
        <v>77</v>
      </c>
      <c r="N14184" t="s">
        <v>79</v>
      </c>
      <c r="O14184">
        <v>2026</v>
      </c>
      <c r="P14184" s="2">
        <v>2</v>
      </c>
      <c r="Q14184" t="s">
        <v>80</v>
      </c>
      <c r="R14184" s="8">
        <v>46267</v>
      </c>
      <c r="S14184" s="2">
        <v>1</v>
      </c>
      <c r="T14184" s="2" t="s">
        <v>81</v>
      </c>
    </row>
    <row r="14185" spans="1:20" x14ac:dyDescent="0.25">
      <c r="A14185">
        <v>1120335978</v>
      </c>
      <c r="B14185">
        <v>128681697</v>
      </c>
      <c r="C14185" t="s">
        <v>98</v>
      </c>
      <c r="D14185" t="s">
        <v>83</v>
      </c>
      <c r="E14185" t="s">
        <v>76</v>
      </c>
      <c r="F14185" s="7">
        <v>45408</v>
      </c>
      <c r="G14185" s="7">
        <v>45499</v>
      </c>
      <c r="H14185" t="s">
        <v>77</v>
      </c>
      <c r="I14185" t="s">
        <v>84</v>
      </c>
      <c r="J14185" s="7">
        <v>46175</v>
      </c>
      <c r="K14185" s="7">
        <v>45747</v>
      </c>
      <c r="L14185" s="7">
        <v>45499</v>
      </c>
      <c r="M14185" t="s">
        <v>77</v>
      </c>
      <c r="N14185" t="s">
        <v>79</v>
      </c>
      <c r="O14185">
        <v>2026</v>
      </c>
      <c r="P14185" s="2">
        <v>2</v>
      </c>
      <c r="Q14185" t="s">
        <v>80</v>
      </c>
      <c r="R14185" s="8">
        <v>46267</v>
      </c>
      <c r="S14185" s="2">
        <v>1</v>
      </c>
      <c r="T14185" s="2" t="s">
        <v>81</v>
      </c>
    </row>
    <row r="14186" spans="1:20" x14ac:dyDescent="0.25">
      <c r="A14186">
        <v>1120336130</v>
      </c>
      <c r="B14186">
        <v>128804910</v>
      </c>
      <c r="C14186" t="s">
        <v>93</v>
      </c>
      <c r="D14186" t="s">
        <v>88</v>
      </c>
      <c r="E14186" t="s">
        <v>76</v>
      </c>
      <c r="F14186" s="7">
        <v>45430</v>
      </c>
      <c r="G14186" s="7">
        <v>45795</v>
      </c>
      <c r="H14186" t="s">
        <v>77</v>
      </c>
      <c r="I14186" t="s">
        <v>78</v>
      </c>
      <c r="J14186" s="7">
        <v>45725</v>
      </c>
      <c r="K14186" s="7">
        <v>46185</v>
      </c>
      <c r="L14186" s="7">
        <v>45795</v>
      </c>
      <c r="M14186" t="s">
        <v>77</v>
      </c>
      <c r="N14186" t="s">
        <v>79</v>
      </c>
      <c r="O14186">
        <v>2026</v>
      </c>
      <c r="P14186" s="2">
        <v>2</v>
      </c>
      <c r="Q14186" t="s">
        <v>80</v>
      </c>
      <c r="R14186" s="8">
        <v>46267</v>
      </c>
      <c r="S14186" s="2">
        <v>1</v>
      </c>
      <c r="T14186" s="2" t="s">
        <v>81</v>
      </c>
    </row>
    <row r="14187" spans="1:20" x14ac:dyDescent="0.25">
      <c r="A14187">
        <v>1120336232</v>
      </c>
      <c r="B14187">
        <v>129039709</v>
      </c>
      <c r="C14187" t="s">
        <v>98</v>
      </c>
      <c r="D14187" t="s">
        <v>88</v>
      </c>
      <c r="E14187" t="s">
        <v>76</v>
      </c>
      <c r="F14187" s="7">
        <v>45448</v>
      </c>
      <c r="G14187" s="7">
        <v>45628</v>
      </c>
      <c r="H14187" t="s">
        <v>77</v>
      </c>
      <c r="I14187" t="s">
        <v>84</v>
      </c>
      <c r="J14187" s="7"/>
      <c r="K14187" s="7">
        <v>45747</v>
      </c>
      <c r="L14187" s="7">
        <v>45628</v>
      </c>
      <c r="M14187" t="s">
        <v>77</v>
      </c>
      <c r="N14187"/>
      <c r="O14187">
        <v>2026</v>
      </c>
      <c r="P14187" s="2">
        <v>2</v>
      </c>
      <c r="Q14187" t="s">
        <v>80</v>
      </c>
      <c r="R14187" s="8">
        <v>46267</v>
      </c>
      <c r="S14187" s="2">
        <v>1</v>
      </c>
      <c r="T14187" s="2" t="s">
        <v>81</v>
      </c>
    </row>
    <row r="14188" spans="1:20" x14ac:dyDescent="0.25">
      <c r="A14188">
        <v>1120336507</v>
      </c>
      <c r="B14188">
        <v>129213929</v>
      </c>
      <c r="C14188" t="s">
        <v>74</v>
      </c>
      <c r="D14188" t="s">
        <v>83</v>
      </c>
      <c r="E14188" t="s">
        <v>76</v>
      </c>
      <c r="F14188" s="7">
        <v>45485</v>
      </c>
      <c r="G14188" s="7">
        <v>45669</v>
      </c>
      <c r="H14188" t="s">
        <v>77</v>
      </c>
      <c r="I14188" t="s">
        <v>84</v>
      </c>
      <c r="J14188" s="7"/>
      <c r="K14188" s="7">
        <v>45875</v>
      </c>
      <c r="L14188" s="7">
        <v>45669</v>
      </c>
      <c r="M14188" t="s">
        <v>77</v>
      </c>
      <c r="N14188"/>
      <c r="O14188">
        <v>2026</v>
      </c>
      <c r="P14188" s="2">
        <v>2</v>
      </c>
      <c r="Q14188" t="s">
        <v>80</v>
      </c>
      <c r="R14188" s="8">
        <v>46267</v>
      </c>
      <c r="S14188" s="2">
        <v>1</v>
      </c>
      <c r="T14188" s="2" t="s">
        <v>81</v>
      </c>
    </row>
    <row r="14189" spans="1:20" x14ac:dyDescent="0.25">
      <c r="A14189">
        <v>1120336508</v>
      </c>
      <c r="B14189">
        <v>129213929</v>
      </c>
      <c r="C14189" t="s">
        <v>74</v>
      </c>
      <c r="D14189" t="s">
        <v>83</v>
      </c>
      <c r="E14189" t="s">
        <v>76</v>
      </c>
      <c r="F14189" s="7">
        <v>45485</v>
      </c>
      <c r="G14189" s="7">
        <v>45669</v>
      </c>
      <c r="H14189" t="s">
        <v>77</v>
      </c>
      <c r="I14189" t="s">
        <v>84</v>
      </c>
      <c r="J14189" s="7"/>
      <c r="K14189" s="7">
        <v>46111</v>
      </c>
      <c r="L14189" s="7">
        <v>45669</v>
      </c>
      <c r="M14189" t="s">
        <v>77</v>
      </c>
      <c r="N14189"/>
      <c r="O14189">
        <v>2026</v>
      </c>
      <c r="P14189" s="2">
        <v>2</v>
      </c>
      <c r="Q14189" t="s">
        <v>80</v>
      </c>
      <c r="R14189" s="8">
        <v>46267</v>
      </c>
      <c r="S14189" s="2">
        <v>1</v>
      </c>
      <c r="T14189" s="2" t="s">
        <v>81</v>
      </c>
    </row>
    <row r="14190" spans="1:20" x14ac:dyDescent="0.25">
      <c r="A14190">
        <v>1120337052</v>
      </c>
      <c r="B14190">
        <v>129435848</v>
      </c>
      <c r="C14190" t="s">
        <v>93</v>
      </c>
      <c r="D14190" t="s">
        <v>88</v>
      </c>
      <c r="E14190" t="s">
        <v>76</v>
      </c>
      <c r="F14190" s="7">
        <v>45530</v>
      </c>
      <c r="G14190" s="7">
        <v>45895</v>
      </c>
      <c r="H14190" t="s">
        <v>77</v>
      </c>
      <c r="I14190" t="s">
        <v>84</v>
      </c>
      <c r="J14190" s="7">
        <v>45830</v>
      </c>
      <c r="K14190" s="7">
        <v>45535</v>
      </c>
      <c r="L14190" s="7">
        <v>45895</v>
      </c>
      <c r="M14190" t="s">
        <v>77</v>
      </c>
      <c r="N14190" t="s">
        <v>79</v>
      </c>
      <c r="O14190">
        <v>2026</v>
      </c>
      <c r="P14190" s="2">
        <v>2</v>
      </c>
      <c r="Q14190" t="s">
        <v>80</v>
      </c>
      <c r="R14190" s="8">
        <v>46267</v>
      </c>
      <c r="S14190" s="2">
        <v>1</v>
      </c>
      <c r="T14190" s="2" t="s">
        <v>81</v>
      </c>
    </row>
    <row r="14191" spans="1:20" x14ac:dyDescent="0.25">
      <c r="A14191">
        <v>1120338023</v>
      </c>
      <c r="B14191">
        <v>129764169</v>
      </c>
      <c r="C14191" t="s">
        <v>96</v>
      </c>
      <c r="D14191" t="s">
        <v>75</v>
      </c>
      <c r="E14191" t="s">
        <v>76</v>
      </c>
      <c r="F14191" s="7">
        <v>45598</v>
      </c>
      <c r="G14191" s="7">
        <v>46693</v>
      </c>
      <c r="H14191" t="s">
        <v>77</v>
      </c>
      <c r="I14191" t="s">
        <v>78</v>
      </c>
      <c r="J14191" s="7"/>
      <c r="K14191" s="7">
        <v>45604</v>
      </c>
      <c r="L14191" s="7">
        <v>46693</v>
      </c>
      <c r="M14191" t="s">
        <v>77</v>
      </c>
      <c r="N14191"/>
      <c r="O14191">
        <v>2026</v>
      </c>
      <c r="P14191" s="2">
        <v>2</v>
      </c>
      <c r="Q14191" t="s">
        <v>80</v>
      </c>
      <c r="R14191" s="8">
        <v>46267</v>
      </c>
      <c r="S14191" s="2">
        <v>1</v>
      </c>
      <c r="T14191" s="2" t="s">
        <v>81</v>
      </c>
    </row>
    <row r="14192" spans="1:20" x14ac:dyDescent="0.25">
      <c r="A14192">
        <v>1120338589</v>
      </c>
      <c r="B14192">
        <v>130885279</v>
      </c>
      <c r="C14192" t="s">
        <v>98</v>
      </c>
      <c r="D14192" t="s">
        <v>88</v>
      </c>
      <c r="E14192" t="s">
        <v>76</v>
      </c>
      <c r="F14192" s="7">
        <v>45706</v>
      </c>
      <c r="G14192" s="7">
        <v>46071</v>
      </c>
      <c r="H14192" t="s">
        <v>77</v>
      </c>
      <c r="I14192" t="s">
        <v>78</v>
      </c>
      <c r="J14192" s="7"/>
      <c r="K14192" s="7">
        <v>45713</v>
      </c>
      <c r="L14192" s="7">
        <v>46071</v>
      </c>
      <c r="M14192" t="s">
        <v>77</v>
      </c>
      <c r="N14192"/>
      <c r="O14192">
        <v>2026</v>
      </c>
      <c r="P14192" s="2">
        <v>2</v>
      </c>
      <c r="Q14192" t="s">
        <v>80</v>
      </c>
      <c r="R14192" s="8">
        <v>46267</v>
      </c>
      <c r="S14192" s="2">
        <v>1</v>
      </c>
      <c r="T14192" s="2" t="s">
        <v>81</v>
      </c>
    </row>
    <row r="14193" spans="1:20" x14ac:dyDescent="0.25">
      <c r="A14193">
        <v>1120338858</v>
      </c>
      <c r="B14193">
        <v>131048806</v>
      </c>
      <c r="C14193" t="s">
        <v>91</v>
      </c>
      <c r="D14193" t="s">
        <v>88</v>
      </c>
      <c r="E14193" t="s">
        <v>76</v>
      </c>
      <c r="F14193" s="7">
        <v>45735</v>
      </c>
      <c r="G14193" s="7">
        <v>47561</v>
      </c>
      <c r="H14193" t="s">
        <v>77</v>
      </c>
      <c r="I14193" t="s">
        <v>78</v>
      </c>
      <c r="J14193" s="7"/>
      <c r="K14193" s="7">
        <v>45965</v>
      </c>
      <c r="L14193" s="7">
        <v>47561</v>
      </c>
      <c r="M14193" t="s">
        <v>77</v>
      </c>
      <c r="N14193"/>
      <c r="O14193">
        <v>2026</v>
      </c>
      <c r="P14193" s="2">
        <v>2</v>
      </c>
      <c r="Q14193" t="s">
        <v>80</v>
      </c>
      <c r="R14193" s="8">
        <v>46267</v>
      </c>
      <c r="S14193" s="2">
        <v>1</v>
      </c>
      <c r="T14193" s="2" t="s">
        <v>81</v>
      </c>
    </row>
    <row r="14194" spans="1:20" x14ac:dyDescent="0.25">
      <c r="A14194">
        <v>1120339590</v>
      </c>
      <c r="B14194">
        <v>131447582</v>
      </c>
      <c r="C14194" t="s">
        <v>82</v>
      </c>
      <c r="D14194" t="s">
        <v>83</v>
      </c>
      <c r="E14194" t="s">
        <v>76</v>
      </c>
      <c r="F14194" s="7">
        <v>43548</v>
      </c>
      <c r="G14194" s="7">
        <v>45375</v>
      </c>
      <c r="H14194" t="s">
        <v>77</v>
      </c>
      <c r="I14194" t="s">
        <v>84</v>
      </c>
      <c r="J14194" s="7">
        <v>45914</v>
      </c>
      <c r="K14194" s="7">
        <v>46176</v>
      </c>
      <c r="L14194" s="7">
        <v>45375</v>
      </c>
      <c r="M14194" t="s">
        <v>77</v>
      </c>
      <c r="N14194" t="s">
        <v>79</v>
      </c>
      <c r="O14194">
        <v>2026</v>
      </c>
      <c r="P14194" s="2">
        <v>2</v>
      </c>
      <c r="Q14194" t="s">
        <v>80</v>
      </c>
      <c r="R14194" s="8">
        <v>46267</v>
      </c>
      <c r="S14194" s="2">
        <v>1</v>
      </c>
      <c r="T14194" s="2" t="s">
        <v>81</v>
      </c>
    </row>
    <row r="14195" spans="1:20" x14ac:dyDescent="0.25">
      <c r="A14195">
        <v>1120342334</v>
      </c>
      <c r="B14195">
        <v>111624789</v>
      </c>
      <c r="C14195" t="s">
        <v>96</v>
      </c>
      <c r="D14195" t="s">
        <v>75</v>
      </c>
      <c r="E14195" t="s">
        <v>76</v>
      </c>
      <c r="F14195" s="7">
        <v>42466</v>
      </c>
      <c r="G14195" s="7">
        <v>44292</v>
      </c>
      <c r="H14195" t="s">
        <v>86</v>
      </c>
      <c r="I14195" t="s">
        <v>87</v>
      </c>
      <c r="J14195" s="7">
        <v>46143</v>
      </c>
      <c r="K14195" s="7">
        <v>46154</v>
      </c>
      <c r="L14195" s="7">
        <v>44292</v>
      </c>
      <c r="M14195" t="s">
        <v>86</v>
      </c>
      <c r="N14195" t="s">
        <v>79</v>
      </c>
      <c r="O14195">
        <v>2026</v>
      </c>
      <c r="P14195" s="2">
        <v>2</v>
      </c>
      <c r="Q14195" t="s">
        <v>80</v>
      </c>
      <c r="R14195" s="8">
        <v>46267</v>
      </c>
      <c r="S14195" s="2">
        <v>1</v>
      </c>
      <c r="T14195" s="2" t="s">
        <v>81</v>
      </c>
    </row>
    <row r="14196" spans="1:20" x14ac:dyDescent="0.25">
      <c r="A14196">
        <v>1120342736</v>
      </c>
      <c r="B14196">
        <v>112879653</v>
      </c>
      <c r="C14196" t="s">
        <v>74</v>
      </c>
      <c r="D14196" t="s">
        <v>75</v>
      </c>
      <c r="E14196" t="s">
        <v>76</v>
      </c>
      <c r="F14196" s="7">
        <v>42851</v>
      </c>
      <c r="G14196" s="7">
        <v>44652</v>
      </c>
      <c r="H14196" t="s">
        <v>77</v>
      </c>
      <c r="I14196" t="s">
        <v>78</v>
      </c>
      <c r="J14196" s="7">
        <v>44741</v>
      </c>
      <c r="K14196" s="7">
        <v>44806</v>
      </c>
      <c r="L14196" s="7">
        <v>44652</v>
      </c>
      <c r="M14196" t="s">
        <v>77</v>
      </c>
      <c r="N14196" t="s">
        <v>92</v>
      </c>
      <c r="O14196">
        <v>2026</v>
      </c>
      <c r="P14196" s="2">
        <v>2</v>
      </c>
      <c r="Q14196" t="s">
        <v>80</v>
      </c>
      <c r="R14196" s="8">
        <v>46267</v>
      </c>
      <c r="S14196" s="2">
        <v>1</v>
      </c>
      <c r="T14196" s="2" t="s">
        <v>81</v>
      </c>
    </row>
    <row r="14197" spans="1:20" x14ac:dyDescent="0.25">
      <c r="A14197">
        <v>1120342807</v>
      </c>
      <c r="B14197">
        <v>113024523</v>
      </c>
      <c r="C14197" t="s">
        <v>97</v>
      </c>
      <c r="D14197" t="s">
        <v>83</v>
      </c>
      <c r="E14197" t="s">
        <v>76</v>
      </c>
      <c r="F14197" s="7">
        <v>42919</v>
      </c>
      <c r="G14197" s="7">
        <v>44652</v>
      </c>
      <c r="H14197" t="s">
        <v>86</v>
      </c>
      <c r="I14197" t="s">
        <v>87</v>
      </c>
      <c r="J14197" s="7">
        <v>45824</v>
      </c>
      <c r="K14197" s="7">
        <v>43667</v>
      </c>
      <c r="L14197" s="7">
        <v>44652</v>
      </c>
      <c r="M14197" t="s">
        <v>86</v>
      </c>
      <c r="N14197" t="s">
        <v>79</v>
      </c>
      <c r="O14197">
        <v>2026</v>
      </c>
      <c r="P14197" s="2">
        <v>2</v>
      </c>
      <c r="Q14197" t="s">
        <v>80</v>
      </c>
      <c r="R14197" s="8">
        <v>46267</v>
      </c>
      <c r="S14197" s="2">
        <v>1</v>
      </c>
      <c r="T14197" s="2" t="s">
        <v>81</v>
      </c>
    </row>
    <row r="14198" spans="1:20" x14ac:dyDescent="0.25">
      <c r="A14198">
        <v>1120342867</v>
      </c>
      <c r="B14198">
        <v>113113992</v>
      </c>
      <c r="C14198" t="s">
        <v>74</v>
      </c>
      <c r="D14198" t="s">
        <v>75</v>
      </c>
      <c r="E14198" t="s">
        <v>76</v>
      </c>
      <c r="F14198" s="7">
        <v>42901</v>
      </c>
      <c r="G14198" s="7">
        <v>44649</v>
      </c>
      <c r="H14198" t="s">
        <v>86</v>
      </c>
      <c r="I14198" t="s">
        <v>87</v>
      </c>
      <c r="J14198" s="7">
        <v>44786</v>
      </c>
      <c r="K14198" s="7">
        <v>42955</v>
      </c>
      <c r="L14198" s="7">
        <v>44649</v>
      </c>
      <c r="M14198" t="s">
        <v>86</v>
      </c>
      <c r="N14198" t="s">
        <v>92</v>
      </c>
      <c r="O14198">
        <v>2026</v>
      </c>
      <c r="P14198" s="2">
        <v>2</v>
      </c>
      <c r="Q14198" t="s">
        <v>80</v>
      </c>
      <c r="R14198" s="8">
        <v>46267</v>
      </c>
      <c r="S14198" s="2">
        <v>1</v>
      </c>
      <c r="T14198" s="2" t="s">
        <v>81</v>
      </c>
    </row>
    <row r="14199" spans="1:20" x14ac:dyDescent="0.25">
      <c r="A14199">
        <v>1120343105</v>
      </c>
      <c r="B14199">
        <v>114809870</v>
      </c>
      <c r="C14199" t="s">
        <v>85</v>
      </c>
      <c r="D14199" t="s">
        <v>75</v>
      </c>
      <c r="E14199" t="s">
        <v>76</v>
      </c>
      <c r="F14199" s="7">
        <v>43292</v>
      </c>
      <c r="G14199" s="7">
        <v>44281</v>
      </c>
      <c r="H14199" t="s">
        <v>77</v>
      </c>
      <c r="I14199" t="s">
        <v>78</v>
      </c>
      <c r="J14199" s="7">
        <v>46148</v>
      </c>
      <c r="K14199" s="7">
        <v>46161</v>
      </c>
      <c r="L14199" s="7">
        <v>44281</v>
      </c>
      <c r="M14199" t="s">
        <v>77</v>
      </c>
      <c r="N14199" t="s">
        <v>79</v>
      </c>
      <c r="O14199">
        <v>2026</v>
      </c>
      <c r="P14199" s="2">
        <v>2</v>
      </c>
      <c r="Q14199" t="s">
        <v>80</v>
      </c>
      <c r="R14199" s="8">
        <v>46267</v>
      </c>
      <c r="S14199" s="2">
        <v>1</v>
      </c>
      <c r="T14199" s="2" t="s">
        <v>81</v>
      </c>
    </row>
    <row r="14200" spans="1:20" x14ac:dyDescent="0.25">
      <c r="A14200">
        <v>1120343225</v>
      </c>
      <c r="B14200">
        <v>116716355</v>
      </c>
      <c r="C14200" t="s">
        <v>82</v>
      </c>
      <c r="D14200" t="s">
        <v>88</v>
      </c>
      <c r="E14200" t="s">
        <v>76</v>
      </c>
      <c r="F14200" s="7">
        <v>43536</v>
      </c>
      <c r="G14200" s="7">
        <v>43902</v>
      </c>
      <c r="H14200" t="s">
        <v>77</v>
      </c>
      <c r="I14200" t="s">
        <v>78</v>
      </c>
      <c r="J14200" s="7">
        <v>45894</v>
      </c>
      <c r="K14200" s="7">
        <v>45057</v>
      </c>
      <c r="L14200" s="7">
        <v>43902</v>
      </c>
      <c r="M14200" t="s">
        <v>77</v>
      </c>
      <c r="N14200" t="s">
        <v>79</v>
      </c>
      <c r="O14200">
        <v>2026</v>
      </c>
      <c r="P14200" s="2">
        <v>2</v>
      </c>
      <c r="Q14200" t="s">
        <v>80</v>
      </c>
      <c r="R14200" s="8">
        <v>46267</v>
      </c>
      <c r="S14200" s="2">
        <v>1</v>
      </c>
      <c r="T14200" s="2" t="s">
        <v>81</v>
      </c>
    </row>
    <row r="14201" spans="1:20" x14ac:dyDescent="0.25">
      <c r="A14201">
        <v>1120343339</v>
      </c>
      <c r="B14201">
        <v>116864399</v>
      </c>
      <c r="C14201" t="s">
        <v>82</v>
      </c>
      <c r="D14201" t="s">
        <v>88</v>
      </c>
      <c r="E14201" t="s">
        <v>76</v>
      </c>
      <c r="F14201" s="7">
        <v>43552</v>
      </c>
      <c r="G14201" s="7">
        <v>43918</v>
      </c>
      <c r="H14201" t="s">
        <v>77</v>
      </c>
      <c r="I14201" t="s">
        <v>78</v>
      </c>
      <c r="J14201" s="7">
        <v>45722</v>
      </c>
      <c r="K14201" s="7">
        <v>43923</v>
      </c>
      <c r="L14201" s="7">
        <v>43918</v>
      </c>
      <c r="M14201" t="s">
        <v>77</v>
      </c>
      <c r="N14201" t="s">
        <v>79</v>
      </c>
      <c r="O14201">
        <v>2026</v>
      </c>
      <c r="P14201" s="2">
        <v>2</v>
      </c>
      <c r="Q14201" t="s">
        <v>80</v>
      </c>
      <c r="R14201" s="8">
        <v>46267</v>
      </c>
      <c r="S14201" s="2">
        <v>1</v>
      </c>
      <c r="T14201" s="2" t="s">
        <v>81</v>
      </c>
    </row>
    <row r="14202" spans="1:20" x14ac:dyDescent="0.25">
      <c r="A14202">
        <v>1120343369</v>
      </c>
      <c r="B14202">
        <v>116936289</v>
      </c>
      <c r="C14202" t="s">
        <v>93</v>
      </c>
      <c r="D14202" t="s">
        <v>88</v>
      </c>
      <c r="E14202" t="s">
        <v>76</v>
      </c>
      <c r="F14202" s="7">
        <v>43557</v>
      </c>
      <c r="G14202" s="7">
        <v>43923</v>
      </c>
      <c r="H14202" t="s">
        <v>77</v>
      </c>
      <c r="I14202" t="s">
        <v>78</v>
      </c>
      <c r="J14202" s="7">
        <v>46066</v>
      </c>
      <c r="K14202" s="7">
        <v>44002</v>
      </c>
      <c r="L14202" s="7">
        <v>43923</v>
      </c>
      <c r="M14202" t="s">
        <v>77</v>
      </c>
      <c r="N14202" t="s">
        <v>92</v>
      </c>
      <c r="O14202">
        <v>2026</v>
      </c>
      <c r="P14202" s="2">
        <v>2</v>
      </c>
      <c r="Q14202" t="s">
        <v>80</v>
      </c>
      <c r="R14202" s="8">
        <v>46267</v>
      </c>
      <c r="S14202" s="2">
        <v>1</v>
      </c>
      <c r="T14202" s="2" t="s">
        <v>81</v>
      </c>
    </row>
    <row r="14203" spans="1:20" x14ac:dyDescent="0.25">
      <c r="A14203">
        <v>1120343402</v>
      </c>
      <c r="B14203">
        <v>116979346</v>
      </c>
      <c r="C14203" t="s">
        <v>82</v>
      </c>
      <c r="D14203" t="s">
        <v>88</v>
      </c>
      <c r="E14203" t="s">
        <v>76</v>
      </c>
      <c r="F14203" s="7">
        <v>43563</v>
      </c>
      <c r="G14203" s="7">
        <v>43929</v>
      </c>
      <c r="H14203" t="s">
        <v>77</v>
      </c>
      <c r="I14203" t="s">
        <v>78</v>
      </c>
      <c r="J14203" s="7">
        <v>45777</v>
      </c>
      <c r="K14203" s="7">
        <v>45057</v>
      </c>
      <c r="L14203" s="7">
        <v>43929</v>
      </c>
      <c r="M14203" t="s">
        <v>77</v>
      </c>
      <c r="N14203" t="s">
        <v>79</v>
      </c>
      <c r="O14203">
        <v>2026</v>
      </c>
      <c r="P14203" s="2">
        <v>2</v>
      </c>
      <c r="Q14203" t="s">
        <v>80</v>
      </c>
      <c r="R14203" s="8">
        <v>46267</v>
      </c>
      <c r="S14203" s="2">
        <v>1</v>
      </c>
      <c r="T14203" s="2" t="s">
        <v>81</v>
      </c>
    </row>
    <row r="14204" spans="1:20" x14ac:dyDescent="0.25">
      <c r="A14204">
        <v>1120343453</v>
      </c>
      <c r="B14204">
        <v>117023052</v>
      </c>
      <c r="C14204" t="s">
        <v>91</v>
      </c>
      <c r="D14204" t="s">
        <v>88</v>
      </c>
      <c r="E14204" t="s">
        <v>76</v>
      </c>
      <c r="F14204" s="7">
        <v>43568</v>
      </c>
      <c r="G14204" s="7">
        <v>43934</v>
      </c>
      <c r="H14204" t="s">
        <v>77</v>
      </c>
      <c r="I14204" t="s">
        <v>84</v>
      </c>
      <c r="J14204" s="7">
        <v>45427</v>
      </c>
      <c r="K14204" s="7">
        <v>45546</v>
      </c>
      <c r="L14204" s="7">
        <v>43934</v>
      </c>
      <c r="M14204" t="s">
        <v>77</v>
      </c>
      <c r="N14204" t="s">
        <v>79</v>
      </c>
      <c r="O14204">
        <v>2026</v>
      </c>
      <c r="P14204" s="2">
        <v>2</v>
      </c>
      <c r="Q14204" t="s">
        <v>80</v>
      </c>
      <c r="R14204" s="8">
        <v>46267</v>
      </c>
      <c r="S14204" s="2">
        <v>1</v>
      </c>
      <c r="T14204" s="2" t="s">
        <v>81</v>
      </c>
    </row>
    <row r="14205" spans="1:20" x14ac:dyDescent="0.25">
      <c r="A14205">
        <v>1120343460</v>
      </c>
      <c r="B14205">
        <v>117024982</v>
      </c>
      <c r="C14205" t="s">
        <v>74</v>
      </c>
      <c r="D14205" t="s">
        <v>88</v>
      </c>
      <c r="E14205" t="s">
        <v>76</v>
      </c>
      <c r="F14205" s="7">
        <v>43568</v>
      </c>
      <c r="G14205" s="7">
        <v>43934</v>
      </c>
      <c r="H14205" t="s">
        <v>77</v>
      </c>
      <c r="I14205" t="s">
        <v>78</v>
      </c>
      <c r="J14205" s="7">
        <v>45450</v>
      </c>
      <c r="K14205" s="7">
        <v>43658</v>
      </c>
      <c r="L14205" s="7">
        <v>43934</v>
      </c>
      <c r="M14205" t="s">
        <v>77</v>
      </c>
      <c r="N14205" t="s">
        <v>79</v>
      </c>
      <c r="O14205">
        <v>2026</v>
      </c>
      <c r="P14205" s="2">
        <v>2</v>
      </c>
      <c r="Q14205" t="s">
        <v>80</v>
      </c>
      <c r="R14205" s="8">
        <v>46267</v>
      </c>
      <c r="S14205" s="2">
        <v>1</v>
      </c>
      <c r="T14205" s="2" t="s">
        <v>81</v>
      </c>
    </row>
    <row r="14206" spans="1:20" x14ac:dyDescent="0.25">
      <c r="A14206">
        <v>1120343465</v>
      </c>
      <c r="B14206">
        <v>117026909</v>
      </c>
      <c r="C14206" t="s">
        <v>85</v>
      </c>
      <c r="D14206" t="s">
        <v>83</v>
      </c>
      <c r="E14206" t="s">
        <v>76</v>
      </c>
      <c r="F14206" s="7">
        <v>43569</v>
      </c>
      <c r="G14206" s="7">
        <v>43752</v>
      </c>
      <c r="H14206" t="s">
        <v>77</v>
      </c>
      <c r="I14206" t="s">
        <v>84</v>
      </c>
      <c r="J14206" s="7">
        <v>46203</v>
      </c>
      <c r="K14206" s="7">
        <v>43608</v>
      </c>
      <c r="L14206" s="7">
        <v>43752</v>
      </c>
      <c r="M14206" t="s">
        <v>77</v>
      </c>
      <c r="N14206" t="s">
        <v>79</v>
      </c>
      <c r="O14206">
        <v>2026</v>
      </c>
      <c r="P14206" s="2">
        <v>2</v>
      </c>
      <c r="Q14206" t="s">
        <v>80</v>
      </c>
      <c r="R14206" s="8">
        <v>46267</v>
      </c>
      <c r="S14206" s="2">
        <v>1</v>
      </c>
      <c r="T14206" s="2" t="s">
        <v>81</v>
      </c>
    </row>
    <row r="14207" spans="1:20" x14ac:dyDescent="0.25">
      <c r="A14207">
        <v>1120343466</v>
      </c>
      <c r="B14207">
        <v>117026909</v>
      </c>
      <c r="C14207" t="s">
        <v>85</v>
      </c>
      <c r="D14207" t="s">
        <v>83</v>
      </c>
      <c r="E14207" t="s">
        <v>76</v>
      </c>
      <c r="F14207" s="7">
        <v>43569</v>
      </c>
      <c r="G14207" s="7">
        <v>43752</v>
      </c>
      <c r="H14207" t="s">
        <v>77</v>
      </c>
      <c r="I14207" t="s">
        <v>84</v>
      </c>
      <c r="J14207" s="7">
        <v>46203</v>
      </c>
      <c r="K14207" s="7">
        <v>45767</v>
      </c>
      <c r="L14207" s="7">
        <v>43752</v>
      </c>
      <c r="M14207" t="s">
        <v>77</v>
      </c>
      <c r="N14207" t="s">
        <v>79</v>
      </c>
      <c r="O14207">
        <v>2026</v>
      </c>
      <c r="P14207" s="2">
        <v>2</v>
      </c>
      <c r="Q14207" t="s">
        <v>80</v>
      </c>
      <c r="R14207" s="8">
        <v>46267</v>
      </c>
      <c r="S14207" s="2">
        <v>1</v>
      </c>
      <c r="T14207" s="2" t="s">
        <v>81</v>
      </c>
    </row>
    <row r="14208" spans="1:20" x14ac:dyDescent="0.25">
      <c r="A14208">
        <v>1120343483</v>
      </c>
      <c r="B14208">
        <v>117047349</v>
      </c>
      <c r="C14208" t="s">
        <v>91</v>
      </c>
      <c r="D14208" t="s">
        <v>83</v>
      </c>
      <c r="E14208" t="s">
        <v>76</v>
      </c>
      <c r="F14208" s="7">
        <v>43572</v>
      </c>
      <c r="G14208" s="7">
        <v>43755</v>
      </c>
      <c r="H14208" t="s">
        <v>77</v>
      </c>
      <c r="I14208" t="s">
        <v>78</v>
      </c>
      <c r="J14208" s="7">
        <v>45740</v>
      </c>
      <c r="K14208" s="7">
        <v>43667</v>
      </c>
      <c r="L14208" s="7">
        <v>43755</v>
      </c>
      <c r="M14208" t="s">
        <v>77</v>
      </c>
      <c r="N14208" t="s">
        <v>79</v>
      </c>
      <c r="O14208">
        <v>2026</v>
      </c>
      <c r="P14208" s="2">
        <v>2</v>
      </c>
      <c r="Q14208" t="s">
        <v>80</v>
      </c>
      <c r="R14208" s="8">
        <v>46267</v>
      </c>
      <c r="S14208" s="2">
        <v>1</v>
      </c>
      <c r="T14208" s="2" t="s">
        <v>81</v>
      </c>
    </row>
    <row r="14209" spans="1:20" x14ac:dyDescent="0.25">
      <c r="A14209">
        <v>1120343549</v>
      </c>
      <c r="B14209">
        <v>117099252</v>
      </c>
      <c r="C14209" t="s">
        <v>82</v>
      </c>
      <c r="D14209" t="s">
        <v>83</v>
      </c>
      <c r="E14209" t="s">
        <v>76</v>
      </c>
      <c r="F14209" s="7">
        <v>43580</v>
      </c>
      <c r="G14209" s="7">
        <v>43760</v>
      </c>
      <c r="H14209" t="s">
        <v>77</v>
      </c>
      <c r="I14209" t="s">
        <v>78</v>
      </c>
      <c r="J14209" s="7">
        <v>45633</v>
      </c>
      <c r="K14209" s="7">
        <v>43683</v>
      </c>
      <c r="L14209" s="7">
        <v>43760</v>
      </c>
      <c r="M14209" t="s">
        <v>77</v>
      </c>
      <c r="N14209" t="s">
        <v>79</v>
      </c>
      <c r="O14209">
        <v>2026</v>
      </c>
      <c r="P14209" s="2">
        <v>2</v>
      </c>
      <c r="Q14209" t="s">
        <v>80</v>
      </c>
      <c r="R14209" s="8">
        <v>46267</v>
      </c>
      <c r="S14209" s="2">
        <v>1</v>
      </c>
      <c r="T14209" s="2" t="s">
        <v>81</v>
      </c>
    </row>
    <row r="14210" spans="1:20" x14ac:dyDescent="0.25">
      <c r="A14210">
        <v>1120343561</v>
      </c>
      <c r="B14210">
        <v>117110351</v>
      </c>
      <c r="C14210" t="s">
        <v>85</v>
      </c>
      <c r="D14210" t="s">
        <v>83</v>
      </c>
      <c r="E14210" t="s">
        <v>76</v>
      </c>
      <c r="F14210" s="7">
        <v>43582</v>
      </c>
      <c r="G14210" s="7">
        <v>43765</v>
      </c>
      <c r="H14210" t="s">
        <v>86</v>
      </c>
      <c r="I14210" t="s">
        <v>87</v>
      </c>
      <c r="J14210" s="7">
        <v>45929</v>
      </c>
      <c r="K14210" s="7">
        <v>45906</v>
      </c>
      <c r="L14210" s="7">
        <v>43765</v>
      </c>
      <c r="M14210" t="s">
        <v>86</v>
      </c>
      <c r="N14210" t="s">
        <v>79</v>
      </c>
      <c r="O14210">
        <v>2026</v>
      </c>
      <c r="P14210" s="2">
        <v>2</v>
      </c>
      <c r="Q14210" t="s">
        <v>80</v>
      </c>
      <c r="R14210" s="8">
        <v>46267</v>
      </c>
      <c r="S14210" s="2">
        <v>1</v>
      </c>
      <c r="T14210" s="2" t="s">
        <v>81</v>
      </c>
    </row>
    <row r="14211" spans="1:20" x14ac:dyDescent="0.25">
      <c r="A14211">
        <v>1120343562</v>
      </c>
      <c r="B14211">
        <v>117110351</v>
      </c>
      <c r="C14211" t="s">
        <v>85</v>
      </c>
      <c r="D14211" t="s">
        <v>83</v>
      </c>
      <c r="E14211" t="s">
        <v>76</v>
      </c>
      <c r="F14211" s="7">
        <v>43582</v>
      </c>
      <c r="G14211" s="7">
        <v>43765</v>
      </c>
      <c r="H14211" t="s">
        <v>86</v>
      </c>
      <c r="I14211" t="s">
        <v>87</v>
      </c>
      <c r="J14211" s="7">
        <v>45929</v>
      </c>
      <c r="K14211" s="7">
        <v>43667</v>
      </c>
      <c r="L14211" s="7">
        <v>43765</v>
      </c>
      <c r="M14211" t="s">
        <v>86</v>
      </c>
      <c r="N14211" t="s">
        <v>79</v>
      </c>
      <c r="O14211">
        <v>2026</v>
      </c>
      <c r="P14211" s="2">
        <v>2</v>
      </c>
      <c r="Q14211" t="s">
        <v>80</v>
      </c>
      <c r="R14211" s="8">
        <v>46267</v>
      </c>
      <c r="S14211" s="2">
        <v>1</v>
      </c>
      <c r="T14211" s="2" t="s">
        <v>81</v>
      </c>
    </row>
    <row r="14212" spans="1:20" x14ac:dyDescent="0.25">
      <c r="A14212">
        <v>1120343572</v>
      </c>
      <c r="B14212">
        <v>117117746</v>
      </c>
      <c r="C14212" t="s">
        <v>93</v>
      </c>
      <c r="D14212" t="s">
        <v>83</v>
      </c>
      <c r="E14212" t="s">
        <v>76</v>
      </c>
      <c r="F14212" s="7">
        <v>43584</v>
      </c>
      <c r="G14212" s="7">
        <v>43767</v>
      </c>
      <c r="H14212" t="s">
        <v>77</v>
      </c>
      <c r="I14212" t="s">
        <v>78</v>
      </c>
      <c r="J14212" s="7">
        <v>45870</v>
      </c>
      <c r="K14212" s="7">
        <v>43667</v>
      </c>
      <c r="L14212" s="7">
        <v>43767</v>
      </c>
      <c r="M14212" t="s">
        <v>77</v>
      </c>
      <c r="N14212" t="s">
        <v>79</v>
      </c>
      <c r="O14212">
        <v>2026</v>
      </c>
      <c r="P14212" s="2">
        <v>2</v>
      </c>
      <c r="Q14212" t="s">
        <v>80</v>
      </c>
      <c r="R14212" s="8">
        <v>46267</v>
      </c>
      <c r="S14212" s="2">
        <v>1</v>
      </c>
      <c r="T14212" s="2" t="s">
        <v>81</v>
      </c>
    </row>
    <row r="14213" spans="1:20" x14ac:dyDescent="0.25">
      <c r="A14213">
        <v>1120343583</v>
      </c>
      <c r="B14213">
        <v>117128927</v>
      </c>
      <c r="C14213" t="s">
        <v>82</v>
      </c>
      <c r="D14213" t="s">
        <v>83</v>
      </c>
      <c r="E14213" t="s">
        <v>76</v>
      </c>
      <c r="F14213" s="7">
        <v>43585</v>
      </c>
      <c r="G14213" s="7">
        <v>43765</v>
      </c>
      <c r="H14213" t="s">
        <v>77</v>
      </c>
      <c r="I14213" t="s">
        <v>78</v>
      </c>
      <c r="J14213" s="7">
        <v>45305</v>
      </c>
      <c r="K14213" s="7">
        <v>45748</v>
      </c>
      <c r="L14213" s="7">
        <v>43765</v>
      </c>
      <c r="M14213" t="s">
        <v>77</v>
      </c>
      <c r="N14213" t="s">
        <v>92</v>
      </c>
      <c r="O14213">
        <v>2026</v>
      </c>
      <c r="P14213" s="2">
        <v>2</v>
      </c>
      <c r="Q14213" t="s">
        <v>80</v>
      </c>
      <c r="R14213" s="8">
        <v>46267</v>
      </c>
      <c r="S14213" s="2">
        <v>1</v>
      </c>
      <c r="T14213" s="2" t="s">
        <v>81</v>
      </c>
    </row>
    <row r="14214" spans="1:20" x14ac:dyDescent="0.25">
      <c r="A14214">
        <v>1120343586</v>
      </c>
      <c r="B14214">
        <v>117129044</v>
      </c>
      <c r="C14214" t="s">
        <v>82</v>
      </c>
      <c r="D14214" t="s">
        <v>88</v>
      </c>
      <c r="E14214" t="s">
        <v>76</v>
      </c>
      <c r="F14214" s="7">
        <v>43585</v>
      </c>
      <c r="G14214" s="7">
        <v>43951</v>
      </c>
      <c r="H14214" t="s">
        <v>77</v>
      </c>
      <c r="I14214" t="s">
        <v>84</v>
      </c>
      <c r="J14214" s="7">
        <v>45749</v>
      </c>
      <c r="K14214" s="7">
        <v>45999</v>
      </c>
      <c r="L14214" s="7">
        <v>43951</v>
      </c>
      <c r="M14214" t="s">
        <v>77</v>
      </c>
      <c r="N14214" t="s">
        <v>79</v>
      </c>
      <c r="O14214">
        <v>2026</v>
      </c>
      <c r="P14214" s="2">
        <v>2</v>
      </c>
      <c r="Q14214" t="s">
        <v>80</v>
      </c>
      <c r="R14214" s="8">
        <v>46267</v>
      </c>
      <c r="S14214" s="2">
        <v>1</v>
      </c>
      <c r="T14214" s="2" t="s">
        <v>81</v>
      </c>
    </row>
    <row r="14215" spans="1:20" x14ac:dyDescent="0.25">
      <c r="A14215">
        <v>1120343646</v>
      </c>
      <c r="B14215">
        <v>117184072</v>
      </c>
      <c r="C14215" t="s">
        <v>82</v>
      </c>
      <c r="D14215" t="s">
        <v>88</v>
      </c>
      <c r="E14215" t="s">
        <v>76</v>
      </c>
      <c r="F14215" s="7">
        <v>43593</v>
      </c>
      <c r="G14215" s="7">
        <v>43959</v>
      </c>
      <c r="H14215" t="s">
        <v>77</v>
      </c>
      <c r="I14215" t="s">
        <v>84</v>
      </c>
      <c r="J14215" s="7">
        <v>45484</v>
      </c>
      <c r="K14215" s="7">
        <v>46105</v>
      </c>
      <c r="L14215" s="7">
        <v>43959</v>
      </c>
      <c r="M14215" t="s">
        <v>77</v>
      </c>
      <c r="N14215" t="s">
        <v>79</v>
      </c>
      <c r="O14215">
        <v>2026</v>
      </c>
      <c r="P14215" s="2">
        <v>2</v>
      </c>
      <c r="Q14215" t="s">
        <v>80</v>
      </c>
      <c r="R14215" s="8">
        <v>46267</v>
      </c>
      <c r="S14215" s="2">
        <v>1</v>
      </c>
      <c r="T14215" s="2" t="s">
        <v>81</v>
      </c>
    </row>
    <row r="14216" spans="1:20" x14ac:dyDescent="0.25">
      <c r="A14216">
        <v>1120343708</v>
      </c>
      <c r="B14216">
        <v>117255497</v>
      </c>
      <c r="C14216" t="s">
        <v>82</v>
      </c>
      <c r="D14216" t="s">
        <v>88</v>
      </c>
      <c r="E14216" t="s">
        <v>76</v>
      </c>
      <c r="F14216" s="7">
        <v>43602</v>
      </c>
      <c r="G14216" s="7">
        <v>43968</v>
      </c>
      <c r="H14216" t="s">
        <v>77</v>
      </c>
      <c r="I14216" t="s">
        <v>78</v>
      </c>
      <c r="J14216" s="7">
        <v>45728</v>
      </c>
      <c r="K14216" s="7">
        <v>45057</v>
      </c>
      <c r="L14216" s="7">
        <v>43968</v>
      </c>
      <c r="M14216" t="s">
        <v>77</v>
      </c>
      <c r="N14216" t="s">
        <v>79</v>
      </c>
      <c r="O14216">
        <v>2026</v>
      </c>
      <c r="P14216" s="2">
        <v>2</v>
      </c>
      <c r="Q14216" t="s">
        <v>80</v>
      </c>
      <c r="R14216" s="8">
        <v>46267</v>
      </c>
      <c r="S14216" s="2">
        <v>1</v>
      </c>
      <c r="T14216" s="2" t="s">
        <v>81</v>
      </c>
    </row>
    <row r="14217" spans="1:20" x14ac:dyDescent="0.25">
      <c r="A14217">
        <v>1120343771</v>
      </c>
      <c r="B14217">
        <v>117326450</v>
      </c>
      <c r="C14217" t="s">
        <v>82</v>
      </c>
      <c r="D14217" t="s">
        <v>75</v>
      </c>
      <c r="E14217" t="s">
        <v>76</v>
      </c>
      <c r="F14217" s="7">
        <v>43613</v>
      </c>
      <c r="G14217" s="7">
        <v>43979</v>
      </c>
      <c r="H14217" t="s">
        <v>77</v>
      </c>
      <c r="I14217" t="s">
        <v>78</v>
      </c>
      <c r="J14217" s="7">
        <v>45550</v>
      </c>
      <c r="K14217" s="7">
        <v>44237</v>
      </c>
      <c r="L14217" s="7">
        <v>43979</v>
      </c>
      <c r="M14217" t="s">
        <v>77</v>
      </c>
      <c r="N14217" t="s">
        <v>79</v>
      </c>
      <c r="O14217">
        <v>2026</v>
      </c>
      <c r="P14217" s="2">
        <v>2</v>
      </c>
      <c r="Q14217" t="s">
        <v>80</v>
      </c>
      <c r="R14217" s="8">
        <v>46267</v>
      </c>
      <c r="S14217" s="2">
        <v>1</v>
      </c>
      <c r="T14217" s="2" t="s">
        <v>81</v>
      </c>
    </row>
    <row r="14218" spans="1:20" x14ac:dyDescent="0.25">
      <c r="A14218">
        <v>1120343814</v>
      </c>
      <c r="B14218">
        <v>117435881</v>
      </c>
      <c r="C14218" t="s">
        <v>82</v>
      </c>
      <c r="D14218" t="s">
        <v>88</v>
      </c>
      <c r="E14218" t="s">
        <v>76</v>
      </c>
      <c r="F14218" s="7">
        <v>43627</v>
      </c>
      <c r="G14218" s="7">
        <v>45378</v>
      </c>
      <c r="H14218" t="s">
        <v>77</v>
      </c>
      <c r="I14218" t="s">
        <v>78</v>
      </c>
      <c r="J14218" s="7">
        <v>46211</v>
      </c>
      <c r="K14218" s="7">
        <v>43661</v>
      </c>
      <c r="L14218" s="7">
        <v>45378</v>
      </c>
      <c r="M14218" t="s">
        <v>77</v>
      </c>
      <c r="N14218" t="s">
        <v>79</v>
      </c>
      <c r="O14218">
        <v>2026</v>
      </c>
      <c r="P14218" s="2">
        <v>2</v>
      </c>
      <c r="Q14218" t="s">
        <v>80</v>
      </c>
      <c r="R14218" s="8">
        <v>46267</v>
      </c>
      <c r="S14218" s="2">
        <v>1</v>
      </c>
      <c r="T14218" s="2" t="s">
        <v>81</v>
      </c>
    </row>
    <row r="14219" spans="1:20" x14ac:dyDescent="0.25">
      <c r="A14219">
        <v>1120343825</v>
      </c>
      <c r="B14219">
        <v>117478116</v>
      </c>
      <c r="C14219" t="s">
        <v>82</v>
      </c>
      <c r="D14219" t="s">
        <v>75</v>
      </c>
      <c r="E14219" t="s">
        <v>76</v>
      </c>
      <c r="F14219" s="7">
        <v>43637</v>
      </c>
      <c r="G14219" s="7">
        <v>44003</v>
      </c>
      <c r="H14219" t="s">
        <v>77</v>
      </c>
      <c r="I14219" t="s">
        <v>78</v>
      </c>
      <c r="J14219" s="7">
        <v>45500</v>
      </c>
      <c r="K14219" s="7">
        <v>45057</v>
      </c>
      <c r="L14219" s="7">
        <v>44003</v>
      </c>
      <c r="M14219" t="s">
        <v>77</v>
      </c>
      <c r="N14219" t="s">
        <v>79</v>
      </c>
      <c r="O14219">
        <v>2026</v>
      </c>
      <c r="P14219" s="2">
        <v>2</v>
      </c>
      <c r="Q14219" t="s">
        <v>80</v>
      </c>
      <c r="R14219" s="8">
        <v>46267</v>
      </c>
      <c r="S14219" s="2">
        <v>1</v>
      </c>
      <c r="T14219" s="2" t="s">
        <v>81</v>
      </c>
    </row>
    <row r="14220" spans="1:20" x14ac:dyDescent="0.25">
      <c r="A14220">
        <v>1120344176</v>
      </c>
      <c r="B14220">
        <v>118942851</v>
      </c>
      <c r="C14220" t="s">
        <v>82</v>
      </c>
      <c r="D14220" t="s">
        <v>83</v>
      </c>
      <c r="E14220" t="s">
        <v>76</v>
      </c>
      <c r="F14220" s="7">
        <v>43944</v>
      </c>
      <c r="G14220" s="7">
        <v>45770</v>
      </c>
      <c r="H14220" t="s">
        <v>77</v>
      </c>
      <c r="I14220" t="s">
        <v>84</v>
      </c>
      <c r="J14220" s="7">
        <v>45633</v>
      </c>
      <c r="K14220" s="7">
        <v>45747</v>
      </c>
      <c r="L14220" s="7">
        <v>45770</v>
      </c>
      <c r="M14220" t="s">
        <v>77</v>
      </c>
      <c r="N14220" t="s">
        <v>79</v>
      </c>
      <c r="O14220">
        <v>2026</v>
      </c>
      <c r="P14220" s="2">
        <v>2</v>
      </c>
      <c r="Q14220" t="s">
        <v>80</v>
      </c>
      <c r="R14220" s="8">
        <v>46267</v>
      </c>
      <c r="S14220" s="2">
        <v>1</v>
      </c>
      <c r="T14220" s="2" t="s">
        <v>81</v>
      </c>
    </row>
    <row r="14221" spans="1:20" x14ac:dyDescent="0.25">
      <c r="A14221">
        <v>1120344221</v>
      </c>
      <c r="B14221">
        <v>119029679</v>
      </c>
      <c r="C14221" t="s">
        <v>82</v>
      </c>
      <c r="D14221" t="s">
        <v>88</v>
      </c>
      <c r="E14221" t="s">
        <v>76</v>
      </c>
      <c r="F14221" s="7">
        <v>43965</v>
      </c>
      <c r="G14221" s="7">
        <v>45791</v>
      </c>
      <c r="H14221" t="s">
        <v>77</v>
      </c>
      <c r="I14221" t="s">
        <v>84</v>
      </c>
      <c r="J14221" s="7">
        <v>46192</v>
      </c>
      <c r="K14221" s="7">
        <v>45689</v>
      </c>
      <c r="L14221" s="7">
        <v>45791</v>
      </c>
      <c r="M14221" t="s">
        <v>77</v>
      </c>
      <c r="N14221" t="s">
        <v>79</v>
      </c>
      <c r="O14221">
        <v>2026</v>
      </c>
      <c r="P14221" s="2">
        <v>2</v>
      </c>
      <c r="Q14221" t="s">
        <v>80</v>
      </c>
      <c r="R14221" s="8">
        <v>46267</v>
      </c>
      <c r="S14221" s="2">
        <v>1</v>
      </c>
      <c r="T14221" s="2" t="s">
        <v>81</v>
      </c>
    </row>
    <row r="14222" spans="1:20" x14ac:dyDescent="0.25">
      <c r="A14222">
        <v>1120344242</v>
      </c>
      <c r="B14222">
        <v>119048653</v>
      </c>
      <c r="C14222" t="s">
        <v>74</v>
      </c>
      <c r="D14222" t="s">
        <v>88</v>
      </c>
      <c r="E14222" t="s">
        <v>76</v>
      </c>
      <c r="F14222" s="7">
        <v>43971</v>
      </c>
      <c r="G14222" s="7">
        <v>45797</v>
      </c>
      <c r="H14222" t="s">
        <v>77</v>
      </c>
      <c r="I14222" t="s">
        <v>84</v>
      </c>
      <c r="J14222" s="7">
        <v>46197</v>
      </c>
      <c r="K14222" s="7">
        <v>45689</v>
      </c>
      <c r="L14222" s="7">
        <v>45797</v>
      </c>
      <c r="M14222" t="s">
        <v>77</v>
      </c>
      <c r="N14222" t="s">
        <v>79</v>
      </c>
      <c r="O14222">
        <v>2026</v>
      </c>
      <c r="P14222" s="2">
        <v>2</v>
      </c>
      <c r="Q14222" t="s">
        <v>80</v>
      </c>
      <c r="R14222" s="8">
        <v>46267</v>
      </c>
      <c r="S14222" s="2">
        <v>1</v>
      </c>
      <c r="T14222" s="2" t="s">
        <v>81</v>
      </c>
    </row>
    <row r="14223" spans="1:20" x14ac:dyDescent="0.25">
      <c r="A14223">
        <v>1120344336</v>
      </c>
      <c r="B14223">
        <v>119168606</v>
      </c>
      <c r="C14223" t="s">
        <v>91</v>
      </c>
      <c r="D14223" t="s">
        <v>83</v>
      </c>
      <c r="E14223" t="s">
        <v>76</v>
      </c>
      <c r="F14223" s="7">
        <v>43997</v>
      </c>
      <c r="G14223" s="7">
        <v>45823</v>
      </c>
      <c r="H14223" t="s">
        <v>77</v>
      </c>
      <c r="I14223" t="s">
        <v>78</v>
      </c>
      <c r="J14223" s="7">
        <v>45544</v>
      </c>
      <c r="K14223" s="7">
        <v>44012</v>
      </c>
      <c r="L14223" s="7">
        <v>45823</v>
      </c>
      <c r="M14223" t="s">
        <v>77</v>
      </c>
      <c r="N14223" t="s">
        <v>79</v>
      </c>
      <c r="O14223">
        <v>2026</v>
      </c>
      <c r="P14223" s="2">
        <v>2</v>
      </c>
      <c r="Q14223" t="s">
        <v>80</v>
      </c>
      <c r="R14223" s="8">
        <v>46267</v>
      </c>
      <c r="S14223" s="2">
        <v>1</v>
      </c>
      <c r="T14223" s="2" t="s">
        <v>81</v>
      </c>
    </row>
    <row r="14224" spans="1:20" x14ac:dyDescent="0.25">
      <c r="A14224">
        <v>1120344358</v>
      </c>
      <c r="B14224">
        <v>119189161</v>
      </c>
      <c r="C14224" t="s">
        <v>93</v>
      </c>
      <c r="D14224" t="s">
        <v>88</v>
      </c>
      <c r="E14224" t="s">
        <v>76</v>
      </c>
      <c r="F14224" s="7">
        <v>44001</v>
      </c>
      <c r="G14224" s="7">
        <v>45827</v>
      </c>
      <c r="H14224" t="s">
        <v>77</v>
      </c>
      <c r="I14224" t="s">
        <v>78</v>
      </c>
      <c r="J14224" s="7">
        <v>45521</v>
      </c>
      <c r="K14224" s="7">
        <v>45689</v>
      </c>
      <c r="L14224" s="7">
        <v>45827</v>
      </c>
      <c r="M14224" t="s">
        <v>77</v>
      </c>
      <c r="N14224" t="s">
        <v>79</v>
      </c>
      <c r="O14224">
        <v>2026</v>
      </c>
      <c r="P14224" s="2">
        <v>2</v>
      </c>
      <c r="Q14224" t="s">
        <v>80</v>
      </c>
      <c r="R14224" s="8">
        <v>46267</v>
      </c>
      <c r="S14224" s="2">
        <v>1</v>
      </c>
      <c r="T14224" s="2" t="s">
        <v>81</v>
      </c>
    </row>
    <row r="14225" spans="1:20" x14ac:dyDescent="0.25">
      <c r="A14225">
        <v>1120344359</v>
      </c>
      <c r="B14225">
        <v>119189161</v>
      </c>
      <c r="C14225" t="s">
        <v>93</v>
      </c>
      <c r="D14225" t="s">
        <v>88</v>
      </c>
      <c r="E14225" t="s">
        <v>76</v>
      </c>
      <c r="F14225" s="7">
        <v>44001</v>
      </c>
      <c r="G14225" s="7">
        <v>45827</v>
      </c>
      <c r="H14225" t="s">
        <v>77</v>
      </c>
      <c r="I14225" t="s">
        <v>78</v>
      </c>
      <c r="J14225" s="7">
        <v>45521</v>
      </c>
      <c r="K14225" s="7">
        <v>44488</v>
      </c>
      <c r="L14225" s="7">
        <v>45827</v>
      </c>
      <c r="M14225" t="s">
        <v>77</v>
      </c>
      <c r="N14225" t="s">
        <v>79</v>
      </c>
      <c r="O14225">
        <v>2026</v>
      </c>
      <c r="P14225" s="2">
        <v>2</v>
      </c>
      <c r="Q14225" t="s">
        <v>80</v>
      </c>
      <c r="R14225" s="8">
        <v>46267</v>
      </c>
      <c r="S14225" s="2">
        <v>1</v>
      </c>
      <c r="T14225" s="2" t="s">
        <v>81</v>
      </c>
    </row>
    <row r="14226" spans="1:20" x14ac:dyDescent="0.25">
      <c r="A14226">
        <v>1120344602</v>
      </c>
      <c r="B14226">
        <v>119481635</v>
      </c>
      <c r="C14226" t="s">
        <v>74</v>
      </c>
      <c r="D14226" t="s">
        <v>75</v>
      </c>
      <c r="E14226" t="s">
        <v>76</v>
      </c>
      <c r="F14226" s="7">
        <v>44033</v>
      </c>
      <c r="G14226" s="7">
        <v>44398</v>
      </c>
      <c r="H14226" t="s">
        <v>86</v>
      </c>
      <c r="I14226" t="s">
        <v>87</v>
      </c>
      <c r="J14226" s="7">
        <v>45754</v>
      </c>
      <c r="K14226" s="7">
        <v>46099</v>
      </c>
      <c r="L14226" s="7">
        <v>44398</v>
      </c>
      <c r="M14226" t="s">
        <v>86</v>
      </c>
      <c r="N14226" t="s">
        <v>79</v>
      </c>
      <c r="O14226">
        <v>2026</v>
      </c>
      <c r="P14226" s="2">
        <v>2</v>
      </c>
      <c r="Q14226" t="s">
        <v>80</v>
      </c>
      <c r="R14226" s="8">
        <v>46267</v>
      </c>
      <c r="S14226" s="2">
        <v>1</v>
      </c>
      <c r="T14226" s="2" t="s">
        <v>81</v>
      </c>
    </row>
    <row r="14227" spans="1:20" x14ac:dyDescent="0.25">
      <c r="A14227">
        <v>1120344997</v>
      </c>
      <c r="B14227">
        <v>119679595</v>
      </c>
      <c r="C14227" t="s">
        <v>74</v>
      </c>
      <c r="D14227" t="s">
        <v>75</v>
      </c>
      <c r="E14227" t="s">
        <v>76</v>
      </c>
      <c r="F14227" s="7">
        <v>44070</v>
      </c>
      <c r="G14227" s="7">
        <v>45896</v>
      </c>
      <c r="H14227" t="s">
        <v>77</v>
      </c>
      <c r="I14227" t="s">
        <v>78</v>
      </c>
      <c r="J14227" s="7">
        <v>45679</v>
      </c>
      <c r="K14227" s="7">
        <v>45849</v>
      </c>
      <c r="L14227" s="7">
        <v>45896</v>
      </c>
      <c r="M14227" t="s">
        <v>77</v>
      </c>
      <c r="N14227" t="s">
        <v>79</v>
      </c>
      <c r="O14227">
        <v>2026</v>
      </c>
      <c r="P14227" s="2">
        <v>2</v>
      </c>
      <c r="Q14227" t="s">
        <v>80</v>
      </c>
      <c r="R14227" s="8">
        <v>46267</v>
      </c>
      <c r="S14227" s="2">
        <v>1</v>
      </c>
      <c r="T14227" s="2" t="s">
        <v>81</v>
      </c>
    </row>
    <row r="14228" spans="1:20" x14ac:dyDescent="0.25">
      <c r="A14228">
        <v>1120345023</v>
      </c>
      <c r="B14228">
        <v>119690396</v>
      </c>
      <c r="C14228" t="s">
        <v>85</v>
      </c>
      <c r="D14228" t="s">
        <v>75</v>
      </c>
      <c r="E14228" t="s">
        <v>76</v>
      </c>
      <c r="F14228" s="7">
        <v>44072</v>
      </c>
      <c r="G14228" s="7">
        <v>44437</v>
      </c>
      <c r="H14228" t="s">
        <v>86</v>
      </c>
      <c r="I14228" t="s">
        <v>87</v>
      </c>
      <c r="J14228" s="7">
        <v>45695</v>
      </c>
      <c r="K14228" s="7">
        <v>46108</v>
      </c>
      <c r="L14228" s="7">
        <v>44437</v>
      </c>
      <c r="M14228" t="s">
        <v>86</v>
      </c>
      <c r="N14228" t="s">
        <v>79</v>
      </c>
      <c r="O14228">
        <v>2026</v>
      </c>
      <c r="P14228" s="2">
        <v>2</v>
      </c>
      <c r="Q14228" t="s">
        <v>80</v>
      </c>
      <c r="R14228" s="8">
        <v>46267</v>
      </c>
      <c r="S14228" s="2">
        <v>1</v>
      </c>
      <c r="T14228" s="2" t="s">
        <v>81</v>
      </c>
    </row>
    <row r="14229" spans="1:20" x14ac:dyDescent="0.25">
      <c r="A14229">
        <v>1120345824</v>
      </c>
      <c r="B14229">
        <v>120758036</v>
      </c>
      <c r="C14229" t="s">
        <v>98</v>
      </c>
      <c r="D14229" t="s">
        <v>88</v>
      </c>
      <c r="E14229" t="s">
        <v>76</v>
      </c>
      <c r="F14229" s="7">
        <v>44293</v>
      </c>
      <c r="G14229" s="7">
        <v>46119</v>
      </c>
      <c r="H14229" t="s">
        <v>77</v>
      </c>
      <c r="I14229" t="s">
        <v>78</v>
      </c>
      <c r="J14229" s="7">
        <v>45496</v>
      </c>
      <c r="K14229" s="7">
        <v>45994</v>
      </c>
      <c r="L14229" s="7">
        <v>46119</v>
      </c>
      <c r="M14229" t="s">
        <v>77</v>
      </c>
      <c r="N14229" t="s">
        <v>79</v>
      </c>
      <c r="O14229">
        <v>2026</v>
      </c>
      <c r="P14229" s="2">
        <v>2</v>
      </c>
      <c r="Q14229" t="s">
        <v>80</v>
      </c>
      <c r="R14229" s="8">
        <v>46267</v>
      </c>
      <c r="S14229" s="2">
        <v>1</v>
      </c>
      <c r="T14229" s="2" t="s">
        <v>81</v>
      </c>
    </row>
    <row r="14230" spans="1:20" x14ac:dyDescent="0.25">
      <c r="A14230">
        <v>1120345922</v>
      </c>
      <c r="B14230">
        <v>120898757</v>
      </c>
      <c r="C14230" t="s">
        <v>82</v>
      </c>
      <c r="D14230" t="s">
        <v>83</v>
      </c>
      <c r="E14230" t="s">
        <v>76</v>
      </c>
      <c r="F14230" s="7">
        <v>44314</v>
      </c>
      <c r="G14230" s="7">
        <v>44497</v>
      </c>
      <c r="H14230" t="s">
        <v>77</v>
      </c>
      <c r="I14230" t="s">
        <v>84</v>
      </c>
      <c r="J14230" s="7">
        <v>45550</v>
      </c>
      <c r="K14230" s="7">
        <v>45748</v>
      </c>
      <c r="L14230" s="7">
        <v>44497</v>
      </c>
      <c r="M14230" t="s">
        <v>77</v>
      </c>
      <c r="N14230" t="s">
        <v>79</v>
      </c>
      <c r="O14230">
        <v>2026</v>
      </c>
      <c r="P14230" s="2">
        <v>2</v>
      </c>
      <c r="Q14230" t="s">
        <v>80</v>
      </c>
      <c r="R14230" s="8">
        <v>46267</v>
      </c>
      <c r="S14230" s="2">
        <v>1</v>
      </c>
      <c r="T14230" s="2" t="s">
        <v>81</v>
      </c>
    </row>
    <row r="14231" spans="1:20" x14ac:dyDescent="0.25">
      <c r="A14231">
        <v>1120346228</v>
      </c>
      <c r="B14231">
        <v>121553874</v>
      </c>
      <c r="C14231" t="s">
        <v>82</v>
      </c>
      <c r="D14231" t="s">
        <v>83</v>
      </c>
      <c r="E14231" t="s">
        <v>76</v>
      </c>
      <c r="F14231" s="7">
        <v>44364</v>
      </c>
      <c r="G14231" s="7">
        <v>44547</v>
      </c>
      <c r="H14231" t="s">
        <v>77</v>
      </c>
      <c r="I14231" t="s">
        <v>78</v>
      </c>
      <c r="J14231" s="7">
        <v>45618</v>
      </c>
      <c r="K14231" s="7">
        <v>45446</v>
      </c>
      <c r="L14231" s="7">
        <v>44547</v>
      </c>
      <c r="M14231" t="s">
        <v>77</v>
      </c>
      <c r="N14231" t="s">
        <v>79</v>
      </c>
      <c r="O14231">
        <v>2026</v>
      </c>
      <c r="P14231" s="2">
        <v>2</v>
      </c>
      <c r="Q14231" t="s">
        <v>80</v>
      </c>
      <c r="R14231" s="8">
        <v>46267</v>
      </c>
      <c r="S14231" s="2">
        <v>1</v>
      </c>
      <c r="T14231" s="2" t="s">
        <v>81</v>
      </c>
    </row>
    <row r="14232" spans="1:20" x14ac:dyDescent="0.25">
      <c r="A14232">
        <v>1120346243</v>
      </c>
      <c r="B14232">
        <v>121564338</v>
      </c>
      <c r="C14232" t="s">
        <v>82</v>
      </c>
      <c r="D14232" t="s">
        <v>88</v>
      </c>
      <c r="E14232" t="s">
        <v>76</v>
      </c>
      <c r="F14232" s="7">
        <v>44365</v>
      </c>
      <c r="G14232" s="7">
        <v>44730</v>
      </c>
      <c r="H14232" t="s">
        <v>77</v>
      </c>
      <c r="I14232" t="s">
        <v>89</v>
      </c>
      <c r="J14232" s="7">
        <v>46151</v>
      </c>
      <c r="K14232" s="7">
        <v>46169</v>
      </c>
      <c r="L14232" s="7">
        <v>44730</v>
      </c>
      <c r="M14232" t="s">
        <v>77</v>
      </c>
      <c r="N14232" t="s">
        <v>79</v>
      </c>
      <c r="O14232">
        <v>2026</v>
      </c>
      <c r="P14232" s="2">
        <v>2</v>
      </c>
      <c r="Q14232" t="s">
        <v>80</v>
      </c>
      <c r="R14232" s="8">
        <v>46267</v>
      </c>
      <c r="S14232" s="2">
        <v>1</v>
      </c>
      <c r="T14232" s="2" t="s">
        <v>81</v>
      </c>
    </row>
    <row r="14233" spans="1:20" x14ac:dyDescent="0.25">
      <c r="A14233">
        <v>1120346265</v>
      </c>
      <c r="B14233">
        <v>121590626</v>
      </c>
      <c r="C14233" t="s">
        <v>85</v>
      </c>
      <c r="D14233" t="s">
        <v>83</v>
      </c>
      <c r="E14233" t="s">
        <v>76</v>
      </c>
      <c r="F14233" s="7">
        <v>44370</v>
      </c>
      <c r="G14233" s="7">
        <v>44553</v>
      </c>
      <c r="H14233" t="s">
        <v>77</v>
      </c>
      <c r="I14233" t="s">
        <v>89</v>
      </c>
      <c r="J14233" s="7">
        <v>45722</v>
      </c>
      <c r="K14233" s="7">
        <v>44371</v>
      </c>
      <c r="L14233" s="7">
        <v>44553</v>
      </c>
      <c r="M14233" t="s">
        <v>77</v>
      </c>
      <c r="N14233" t="s">
        <v>79</v>
      </c>
      <c r="O14233">
        <v>2026</v>
      </c>
      <c r="P14233" s="2">
        <v>2</v>
      </c>
      <c r="Q14233" t="s">
        <v>80</v>
      </c>
      <c r="R14233" s="8">
        <v>46267</v>
      </c>
      <c r="S14233" s="2">
        <v>1</v>
      </c>
      <c r="T14233" s="2" t="s">
        <v>81</v>
      </c>
    </row>
    <row r="14234" spans="1:20" x14ac:dyDescent="0.25">
      <c r="A14234">
        <v>1120346367</v>
      </c>
      <c r="B14234">
        <v>121667089</v>
      </c>
      <c r="C14234" t="s">
        <v>98</v>
      </c>
      <c r="D14234" t="s">
        <v>75</v>
      </c>
      <c r="E14234" t="s">
        <v>76</v>
      </c>
      <c r="F14234" s="7">
        <v>44383</v>
      </c>
      <c r="G14234" s="7">
        <v>46209</v>
      </c>
      <c r="H14234" t="s">
        <v>77</v>
      </c>
      <c r="I14234" t="s">
        <v>78</v>
      </c>
      <c r="J14234" s="7">
        <v>46129</v>
      </c>
      <c r="K14234" s="7">
        <v>44385</v>
      </c>
      <c r="L14234" s="7">
        <v>46209</v>
      </c>
      <c r="M14234" t="s">
        <v>77</v>
      </c>
      <c r="N14234" t="s">
        <v>79</v>
      </c>
      <c r="O14234">
        <v>2026</v>
      </c>
      <c r="P14234" s="2">
        <v>2</v>
      </c>
      <c r="Q14234" t="s">
        <v>80</v>
      </c>
      <c r="R14234" s="8">
        <v>46267</v>
      </c>
      <c r="S14234" s="2">
        <v>1</v>
      </c>
      <c r="T14234" s="2" t="s">
        <v>81</v>
      </c>
    </row>
    <row r="14235" spans="1:20" x14ac:dyDescent="0.25">
      <c r="A14235">
        <v>1120346614</v>
      </c>
      <c r="B14235">
        <v>121812216</v>
      </c>
      <c r="C14235" t="s">
        <v>82</v>
      </c>
      <c r="D14235" t="s">
        <v>83</v>
      </c>
      <c r="E14235" t="s">
        <v>76</v>
      </c>
      <c r="F14235" s="7">
        <v>44403</v>
      </c>
      <c r="G14235" s="7">
        <v>44587</v>
      </c>
      <c r="H14235" t="s">
        <v>77</v>
      </c>
      <c r="I14235" t="s">
        <v>84</v>
      </c>
      <c r="J14235" s="7">
        <v>45498</v>
      </c>
      <c r="K14235" s="7">
        <v>44406</v>
      </c>
      <c r="L14235" s="7">
        <v>44587</v>
      </c>
      <c r="M14235" t="s">
        <v>77</v>
      </c>
      <c r="N14235" t="s">
        <v>79</v>
      </c>
      <c r="O14235">
        <v>2026</v>
      </c>
      <c r="P14235" s="2">
        <v>2</v>
      </c>
      <c r="Q14235" t="s">
        <v>80</v>
      </c>
      <c r="R14235" s="8">
        <v>46267</v>
      </c>
      <c r="S14235" s="2">
        <v>1</v>
      </c>
      <c r="T14235" s="2" t="s">
        <v>81</v>
      </c>
    </row>
    <row r="14236" spans="1:20" x14ac:dyDescent="0.25">
      <c r="A14236">
        <v>1120346934</v>
      </c>
      <c r="B14236">
        <v>121947470</v>
      </c>
      <c r="C14236" t="s">
        <v>85</v>
      </c>
      <c r="D14236" t="s">
        <v>75</v>
      </c>
      <c r="E14236" t="s">
        <v>76</v>
      </c>
      <c r="F14236" s="7">
        <v>44432</v>
      </c>
      <c r="G14236" s="7">
        <v>44797</v>
      </c>
      <c r="H14236" t="s">
        <v>86</v>
      </c>
      <c r="I14236" t="s">
        <v>87</v>
      </c>
      <c r="J14236" s="7">
        <v>46049</v>
      </c>
      <c r="K14236" s="7">
        <v>44433</v>
      </c>
      <c r="L14236" s="7">
        <v>44797</v>
      </c>
      <c r="M14236" t="s">
        <v>86</v>
      </c>
      <c r="N14236" t="s">
        <v>79</v>
      </c>
      <c r="O14236">
        <v>2026</v>
      </c>
      <c r="P14236" s="2">
        <v>2</v>
      </c>
      <c r="Q14236" t="s">
        <v>80</v>
      </c>
      <c r="R14236" s="8">
        <v>46267</v>
      </c>
      <c r="S14236" s="2">
        <v>1</v>
      </c>
      <c r="T14236" s="2" t="s">
        <v>81</v>
      </c>
    </row>
    <row r="14237" spans="1:20" x14ac:dyDescent="0.25">
      <c r="A14237">
        <v>1120346961</v>
      </c>
      <c r="B14237">
        <v>121960884</v>
      </c>
      <c r="C14237" t="s">
        <v>82</v>
      </c>
      <c r="D14237" t="s">
        <v>75</v>
      </c>
      <c r="E14237" t="s">
        <v>76</v>
      </c>
      <c r="F14237" s="7">
        <v>44434</v>
      </c>
      <c r="G14237" s="7">
        <v>45164</v>
      </c>
      <c r="H14237" t="s">
        <v>77</v>
      </c>
      <c r="I14237" t="s">
        <v>78</v>
      </c>
      <c r="J14237" s="7"/>
      <c r="K14237" s="7">
        <v>44434</v>
      </c>
      <c r="L14237" s="7">
        <v>45164</v>
      </c>
      <c r="M14237" t="s">
        <v>77</v>
      </c>
      <c r="N14237"/>
      <c r="O14237">
        <v>2026</v>
      </c>
      <c r="P14237" s="2">
        <v>2</v>
      </c>
      <c r="Q14237" t="s">
        <v>80</v>
      </c>
      <c r="R14237" s="8">
        <v>46267</v>
      </c>
      <c r="S14237" s="2">
        <v>1</v>
      </c>
      <c r="T14237" s="2" t="s">
        <v>81</v>
      </c>
    </row>
    <row r="14238" spans="1:20" x14ac:dyDescent="0.25">
      <c r="A14238">
        <v>1120347525</v>
      </c>
      <c r="B14238">
        <v>122212640</v>
      </c>
      <c r="C14238" t="s">
        <v>82</v>
      </c>
      <c r="D14238" t="s">
        <v>75</v>
      </c>
      <c r="E14238" t="s">
        <v>76</v>
      </c>
      <c r="F14238" s="7">
        <v>44484</v>
      </c>
      <c r="G14238" s="7">
        <v>44849</v>
      </c>
      <c r="H14238" t="s">
        <v>77</v>
      </c>
      <c r="I14238" t="s">
        <v>78</v>
      </c>
      <c r="J14238" s="7">
        <v>46148</v>
      </c>
      <c r="K14238" s="7">
        <v>46174</v>
      </c>
      <c r="L14238" s="7">
        <v>44849</v>
      </c>
      <c r="M14238" t="s">
        <v>77</v>
      </c>
      <c r="N14238" t="s">
        <v>79</v>
      </c>
      <c r="O14238">
        <v>2026</v>
      </c>
      <c r="P14238" s="2">
        <v>2</v>
      </c>
      <c r="Q14238" t="s">
        <v>80</v>
      </c>
      <c r="R14238" s="8">
        <v>46267</v>
      </c>
      <c r="S14238" s="2">
        <v>1</v>
      </c>
      <c r="T14238" s="2" t="s">
        <v>81</v>
      </c>
    </row>
    <row r="14239" spans="1:20" x14ac:dyDescent="0.25">
      <c r="A14239">
        <v>1120347810</v>
      </c>
      <c r="B14239">
        <v>122335703</v>
      </c>
      <c r="C14239" t="s">
        <v>94</v>
      </c>
      <c r="D14239" t="s">
        <v>75</v>
      </c>
      <c r="E14239" t="s">
        <v>76</v>
      </c>
      <c r="F14239" s="7">
        <v>44508</v>
      </c>
      <c r="G14239" s="7">
        <v>44873</v>
      </c>
      <c r="H14239" t="s">
        <v>77</v>
      </c>
      <c r="I14239" t="s">
        <v>78</v>
      </c>
      <c r="J14239" s="7">
        <v>44730</v>
      </c>
      <c r="K14239" s="7">
        <v>44509</v>
      </c>
      <c r="L14239" s="7">
        <v>44873</v>
      </c>
      <c r="M14239" t="s">
        <v>77</v>
      </c>
      <c r="N14239" t="s">
        <v>92</v>
      </c>
      <c r="O14239">
        <v>2026</v>
      </c>
      <c r="P14239" s="2">
        <v>2</v>
      </c>
      <c r="Q14239" t="s">
        <v>80</v>
      </c>
      <c r="R14239" s="8">
        <v>46267</v>
      </c>
      <c r="S14239" s="2">
        <v>1</v>
      </c>
      <c r="T14239" s="2" t="s">
        <v>81</v>
      </c>
    </row>
    <row r="14240" spans="1:20" x14ac:dyDescent="0.25">
      <c r="A14240">
        <v>1120347864</v>
      </c>
      <c r="B14240">
        <v>122364799</v>
      </c>
      <c r="C14240" t="s">
        <v>74</v>
      </c>
      <c r="D14240" t="s">
        <v>75</v>
      </c>
      <c r="E14240" t="s">
        <v>76</v>
      </c>
      <c r="F14240" s="7">
        <v>44511</v>
      </c>
      <c r="G14240" s="7">
        <v>46337</v>
      </c>
      <c r="H14240" t="s">
        <v>86</v>
      </c>
      <c r="I14240" t="s">
        <v>87</v>
      </c>
      <c r="J14240" s="7">
        <v>46183</v>
      </c>
      <c r="K14240" s="7">
        <v>44511</v>
      </c>
      <c r="L14240" s="7">
        <v>46337</v>
      </c>
      <c r="M14240" t="s">
        <v>86</v>
      </c>
      <c r="N14240" t="s">
        <v>79</v>
      </c>
      <c r="O14240">
        <v>2026</v>
      </c>
      <c r="P14240" s="2">
        <v>2</v>
      </c>
      <c r="Q14240" t="s">
        <v>80</v>
      </c>
      <c r="R14240" s="8">
        <v>46267</v>
      </c>
      <c r="S14240" s="2">
        <v>1</v>
      </c>
      <c r="T14240" s="2" t="s">
        <v>81</v>
      </c>
    </row>
    <row r="14241" spans="1:20" x14ac:dyDescent="0.25">
      <c r="A14241">
        <v>1120348538</v>
      </c>
      <c r="B14241">
        <v>123361807</v>
      </c>
      <c r="C14241" t="s">
        <v>82</v>
      </c>
      <c r="D14241" t="s">
        <v>75</v>
      </c>
      <c r="E14241" t="s">
        <v>76</v>
      </c>
      <c r="F14241" s="7">
        <v>44670</v>
      </c>
      <c r="G14241" s="7">
        <v>45035</v>
      </c>
      <c r="H14241" t="s">
        <v>77</v>
      </c>
      <c r="I14241" t="s">
        <v>84</v>
      </c>
      <c r="J14241" s="7">
        <v>44751</v>
      </c>
      <c r="K14241" s="7">
        <v>45747</v>
      </c>
      <c r="L14241" s="7">
        <v>45035</v>
      </c>
      <c r="M14241" t="s">
        <v>77</v>
      </c>
      <c r="N14241" t="s">
        <v>92</v>
      </c>
      <c r="O14241">
        <v>2026</v>
      </c>
      <c r="P14241" s="2">
        <v>2</v>
      </c>
      <c r="Q14241" t="s">
        <v>80</v>
      </c>
      <c r="R14241" s="8">
        <v>46267</v>
      </c>
      <c r="S14241" s="2">
        <v>1</v>
      </c>
      <c r="T14241" s="2" t="s">
        <v>81</v>
      </c>
    </row>
    <row r="14242" spans="1:20" x14ac:dyDescent="0.25">
      <c r="A14242">
        <v>1120348593</v>
      </c>
      <c r="B14242">
        <v>123396070</v>
      </c>
      <c r="C14242" t="s">
        <v>82</v>
      </c>
      <c r="D14242" t="s">
        <v>83</v>
      </c>
      <c r="E14242" t="s">
        <v>76</v>
      </c>
      <c r="F14242" s="7">
        <v>44673</v>
      </c>
      <c r="G14242" s="7">
        <v>44856</v>
      </c>
      <c r="H14242" t="s">
        <v>77</v>
      </c>
      <c r="I14242" t="s">
        <v>84</v>
      </c>
      <c r="J14242" s="7">
        <v>45540</v>
      </c>
      <c r="K14242" s="7">
        <v>45968</v>
      </c>
      <c r="L14242" s="7">
        <v>44856</v>
      </c>
      <c r="M14242" t="s">
        <v>77</v>
      </c>
      <c r="N14242" t="s">
        <v>92</v>
      </c>
      <c r="O14242">
        <v>2026</v>
      </c>
      <c r="P14242" s="2">
        <v>2</v>
      </c>
      <c r="Q14242" t="s">
        <v>80</v>
      </c>
      <c r="R14242" s="8">
        <v>46267</v>
      </c>
      <c r="S14242" s="2">
        <v>1</v>
      </c>
      <c r="T14242" s="2" t="s">
        <v>81</v>
      </c>
    </row>
    <row r="14243" spans="1:20" x14ac:dyDescent="0.25">
      <c r="A14243">
        <v>1120348765</v>
      </c>
      <c r="B14243">
        <v>123512840</v>
      </c>
      <c r="C14243" t="s">
        <v>85</v>
      </c>
      <c r="D14243" t="s">
        <v>75</v>
      </c>
      <c r="E14243" t="s">
        <v>76</v>
      </c>
      <c r="F14243" s="7">
        <v>44686</v>
      </c>
      <c r="G14243" s="7">
        <v>45051</v>
      </c>
      <c r="H14243" t="s">
        <v>77</v>
      </c>
      <c r="I14243" t="s">
        <v>78</v>
      </c>
      <c r="J14243" s="7"/>
      <c r="K14243" s="7">
        <v>44691</v>
      </c>
      <c r="L14243" s="7">
        <v>45051</v>
      </c>
      <c r="M14243" t="s">
        <v>77</v>
      </c>
      <c r="N14243"/>
      <c r="O14243">
        <v>2026</v>
      </c>
      <c r="P14243" s="2">
        <v>2</v>
      </c>
      <c r="Q14243" t="s">
        <v>80</v>
      </c>
      <c r="R14243" s="8">
        <v>46267</v>
      </c>
      <c r="S14243" s="2">
        <v>1</v>
      </c>
      <c r="T14243" s="2" t="s">
        <v>81</v>
      </c>
    </row>
    <row r="14244" spans="1:20" x14ac:dyDescent="0.25">
      <c r="A14244">
        <v>1120349334</v>
      </c>
      <c r="B14244">
        <v>123832573</v>
      </c>
      <c r="C14244" t="s">
        <v>82</v>
      </c>
      <c r="D14244" t="s">
        <v>88</v>
      </c>
      <c r="E14244" t="s">
        <v>76</v>
      </c>
      <c r="F14244" s="7">
        <v>44722</v>
      </c>
      <c r="G14244" s="7">
        <v>45087</v>
      </c>
      <c r="H14244" t="s">
        <v>77</v>
      </c>
      <c r="I14244" t="s">
        <v>78</v>
      </c>
      <c r="J14244" s="7">
        <v>45719</v>
      </c>
      <c r="K14244" s="7">
        <v>44726</v>
      </c>
      <c r="L14244" s="7">
        <v>45087</v>
      </c>
      <c r="M14244" t="s">
        <v>77</v>
      </c>
      <c r="N14244" t="s">
        <v>79</v>
      </c>
      <c r="O14244">
        <v>2026</v>
      </c>
      <c r="P14244" s="2">
        <v>2</v>
      </c>
      <c r="Q14244" t="s">
        <v>80</v>
      </c>
      <c r="R14244" s="8">
        <v>46267</v>
      </c>
      <c r="S14244" s="2">
        <v>1</v>
      </c>
      <c r="T14244" s="2" t="s">
        <v>81</v>
      </c>
    </row>
    <row r="14245" spans="1:20" x14ac:dyDescent="0.25">
      <c r="A14245">
        <v>1120349494</v>
      </c>
      <c r="B14245">
        <v>123895568</v>
      </c>
      <c r="C14245" t="s">
        <v>82</v>
      </c>
      <c r="D14245" t="s">
        <v>88</v>
      </c>
      <c r="E14245" t="s">
        <v>76</v>
      </c>
      <c r="F14245" s="7">
        <v>44734</v>
      </c>
      <c r="G14245" s="7">
        <v>45099</v>
      </c>
      <c r="H14245" t="s">
        <v>77</v>
      </c>
      <c r="I14245" t="s">
        <v>78</v>
      </c>
      <c r="J14245" s="7">
        <v>45501</v>
      </c>
      <c r="K14245" s="7">
        <v>44802</v>
      </c>
      <c r="L14245" s="7">
        <v>45099</v>
      </c>
      <c r="M14245" t="s">
        <v>77</v>
      </c>
      <c r="N14245" t="s">
        <v>79</v>
      </c>
      <c r="O14245">
        <v>2026</v>
      </c>
      <c r="P14245" s="2">
        <v>2</v>
      </c>
      <c r="Q14245" t="s">
        <v>80</v>
      </c>
      <c r="R14245" s="8">
        <v>46267</v>
      </c>
      <c r="S14245" s="2">
        <v>1</v>
      </c>
      <c r="T14245" s="2" t="s">
        <v>81</v>
      </c>
    </row>
    <row r="14246" spans="1:20" x14ac:dyDescent="0.25">
      <c r="A14246">
        <v>1120349703</v>
      </c>
      <c r="B14246">
        <v>123980619</v>
      </c>
      <c r="C14246" t="s">
        <v>82</v>
      </c>
      <c r="D14246" t="s">
        <v>88</v>
      </c>
      <c r="E14246" t="s">
        <v>76</v>
      </c>
      <c r="F14246" s="7">
        <v>44743</v>
      </c>
      <c r="G14246" s="7">
        <v>46569</v>
      </c>
      <c r="H14246" t="s">
        <v>77</v>
      </c>
      <c r="I14246" t="s">
        <v>84</v>
      </c>
      <c r="J14246" s="7">
        <v>45464</v>
      </c>
      <c r="K14246" s="7">
        <v>46177</v>
      </c>
      <c r="L14246" s="7">
        <v>46569</v>
      </c>
      <c r="M14246" t="s">
        <v>77</v>
      </c>
      <c r="N14246" t="s">
        <v>79</v>
      </c>
      <c r="O14246">
        <v>2026</v>
      </c>
      <c r="P14246" s="2">
        <v>2</v>
      </c>
      <c r="Q14246" t="s">
        <v>80</v>
      </c>
      <c r="R14246" s="8">
        <v>46267</v>
      </c>
      <c r="S14246" s="2">
        <v>1</v>
      </c>
      <c r="T14246" s="2" t="s">
        <v>81</v>
      </c>
    </row>
    <row r="14247" spans="1:20" x14ac:dyDescent="0.25">
      <c r="A14247">
        <v>1120349835</v>
      </c>
      <c r="B14247">
        <v>124036407</v>
      </c>
      <c r="C14247" t="s">
        <v>74</v>
      </c>
      <c r="D14247" t="s">
        <v>75</v>
      </c>
      <c r="E14247" t="s">
        <v>76</v>
      </c>
      <c r="F14247" s="7">
        <v>44751</v>
      </c>
      <c r="G14247" s="7">
        <v>45116</v>
      </c>
      <c r="H14247" t="s">
        <v>86</v>
      </c>
      <c r="I14247" t="s">
        <v>87</v>
      </c>
      <c r="J14247" s="7"/>
      <c r="K14247" s="7">
        <v>46183</v>
      </c>
      <c r="L14247" s="7">
        <v>45116</v>
      </c>
      <c r="M14247" t="s">
        <v>86</v>
      </c>
      <c r="N14247"/>
      <c r="O14247">
        <v>2026</v>
      </c>
      <c r="P14247" s="2">
        <v>2</v>
      </c>
      <c r="Q14247" t="s">
        <v>80</v>
      </c>
      <c r="R14247" s="8">
        <v>46267</v>
      </c>
      <c r="S14247" s="2">
        <v>1</v>
      </c>
      <c r="T14247" s="2" t="s">
        <v>81</v>
      </c>
    </row>
    <row r="14248" spans="1:20" x14ac:dyDescent="0.25">
      <c r="A14248">
        <v>1120352449</v>
      </c>
      <c r="B14248">
        <v>126014655</v>
      </c>
      <c r="C14248" t="s">
        <v>74</v>
      </c>
      <c r="D14248" t="s">
        <v>88</v>
      </c>
      <c r="E14248" t="s">
        <v>76</v>
      </c>
      <c r="F14248" s="7">
        <v>45044</v>
      </c>
      <c r="G14248" s="7">
        <v>45410</v>
      </c>
      <c r="H14248" t="s">
        <v>77</v>
      </c>
      <c r="I14248" t="s">
        <v>78</v>
      </c>
      <c r="J14248" s="7">
        <v>46203</v>
      </c>
      <c r="K14248" s="7">
        <v>45425</v>
      </c>
      <c r="L14248" s="7">
        <v>45410</v>
      </c>
      <c r="M14248" t="s">
        <v>77</v>
      </c>
      <c r="N14248" t="s">
        <v>79</v>
      </c>
      <c r="O14248">
        <v>2026</v>
      </c>
      <c r="P14248" s="2">
        <v>2</v>
      </c>
      <c r="Q14248" t="s">
        <v>80</v>
      </c>
      <c r="R14248" s="8">
        <v>46267</v>
      </c>
      <c r="S14248" s="2">
        <v>1</v>
      </c>
      <c r="T14248" s="2" t="s">
        <v>81</v>
      </c>
    </row>
    <row r="14249" spans="1:20" x14ac:dyDescent="0.25">
      <c r="A14249">
        <v>1120352466</v>
      </c>
      <c r="B14249">
        <v>126019825</v>
      </c>
      <c r="C14249" t="s">
        <v>85</v>
      </c>
      <c r="D14249" t="s">
        <v>75</v>
      </c>
      <c r="E14249" t="s">
        <v>76</v>
      </c>
      <c r="F14249" s="7">
        <v>45045</v>
      </c>
      <c r="G14249" s="7">
        <v>45411</v>
      </c>
      <c r="H14249" t="s">
        <v>77</v>
      </c>
      <c r="I14249" t="s">
        <v>78</v>
      </c>
      <c r="J14249" s="7"/>
      <c r="K14249" s="7">
        <v>45047</v>
      </c>
      <c r="L14249" s="7">
        <v>45411</v>
      </c>
      <c r="M14249" t="s">
        <v>77</v>
      </c>
      <c r="N14249"/>
      <c r="O14249">
        <v>2026</v>
      </c>
      <c r="P14249" s="2">
        <v>2</v>
      </c>
      <c r="Q14249" t="s">
        <v>80</v>
      </c>
      <c r="R14249" s="8">
        <v>46267</v>
      </c>
      <c r="S14249" s="2">
        <v>1</v>
      </c>
      <c r="T14249" s="2" t="s">
        <v>81</v>
      </c>
    </row>
    <row r="14250" spans="1:20" x14ac:dyDescent="0.25">
      <c r="A14250">
        <v>1120352680</v>
      </c>
      <c r="B14250">
        <v>126120369</v>
      </c>
      <c r="C14250" t="s">
        <v>85</v>
      </c>
      <c r="D14250" t="s">
        <v>75</v>
      </c>
      <c r="E14250" t="s">
        <v>76</v>
      </c>
      <c r="F14250" s="7">
        <v>45058</v>
      </c>
      <c r="G14250" s="7">
        <v>46885</v>
      </c>
      <c r="H14250" t="s">
        <v>77</v>
      </c>
      <c r="I14250" t="s">
        <v>78</v>
      </c>
      <c r="J14250" s="7"/>
      <c r="K14250" s="7">
        <v>45073</v>
      </c>
      <c r="L14250" s="7">
        <v>46885</v>
      </c>
      <c r="M14250" t="s">
        <v>77</v>
      </c>
      <c r="N14250"/>
      <c r="O14250">
        <v>2026</v>
      </c>
      <c r="P14250" s="2">
        <v>2</v>
      </c>
      <c r="Q14250" t="s">
        <v>80</v>
      </c>
      <c r="R14250" s="8">
        <v>46267</v>
      </c>
      <c r="S14250" s="2">
        <v>1</v>
      </c>
      <c r="T14250" s="2" t="s">
        <v>81</v>
      </c>
    </row>
    <row r="14251" spans="1:20" x14ac:dyDescent="0.25">
      <c r="A14251">
        <v>1120353201</v>
      </c>
      <c r="B14251">
        <v>126381137</v>
      </c>
      <c r="C14251" t="s">
        <v>74</v>
      </c>
      <c r="D14251" t="s">
        <v>75</v>
      </c>
      <c r="E14251" t="s">
        <v>76</v>
      </c>
      <c r="F14251" s="7">
        <v>45092</v>
      </c>
      <c r="G14251" s="7">
        <v>46919</v>
      </c>
      <c r="H14251" t="s">
        <v>86</v>
      </c>
      <c r="I14251" t="s">
        <v>87</v>
      </c>
      <c r="J14251" s="7"/>
      <c r="K14251" s="7">
        <v>45098</v>
      </c>
      <c r="L14251" s="7">
        <v>46919</v>
      </c>
      <c r="M14251" t="s">
        <v>86</v>
      </c>
      <c r="N14251"/>
      <c r="O14251">
        <v>2026</v>
      </c>
      <c r="P14251" s="2">
        <v>2</v>
      </c>
      <c r="Q14251" t="s">
        <v>80</v>
      </c>
      <c r="R14251" s="8">
        <v>46267</v>
      </c>
      <c r="S14251" s="2">
        <v>1</v>
      </c>
      <c r="T14251" s="2" t="s">
        <v>81</v>
      </c>
    </row>
    <row r="14252" spans="1:20" x14ac:dyDescent="0.25">
      <c r="A14252">
        <v>1120353452</v>
      </c>
      <c r="B14252">
        <v>126484068</v>
      </c>
      <c r="C14252" t="s">
        <v>85</v>
      </c>
      <c r="D14252" t="s">
        <v>88</v>
      </c>
      <c r="E14252" t="s">
        <v>76</v>
      </c>
      <c r="F14252" s="7">
        <v>45107</v>
      </c>
      <c r="G14252" s="7">
        <v>45473</v>
      </c>
      <c r="H14252" t="s">
        <v>86</v>
      </c>
      <c r="I14252" t="s">
        <v>87</v>
      </c>
      <c r="J14252" s="7"/>
      <c r="K14252" s="7">
        <v>45107</v>
      </c>
      <c r="L14252" s="7">
        <v>45473</v>
      </c>
      <c r="M14252" t="s">
        <v>86</v>
      </c>
      <c r="N14252"/>
      <c r="O14252">
        <v>2026</v>
      </c>
      <c r="P14252" s="2">
        <v>2</v>
      </c>
      <c r="Q14252" t="s">
        <v>80</v>
      </c>
      <c r="R14252" s="8">
        <v>46267</v>
      </c>
      <c r="S14252" s="2">
        <v>1</v>
      </c>
      <c r="T14252" s="2" t="s">
        <v>81</v>
      </c>
    </row>
    <row r="14253" spans="1:20" x14ac:dyDescent="0.25">
      <c r="A14253">
        <v>1120353828</v>
      </c>
      <c r="B14253">
        <v>126650785</v>
      </c>
      <c r="C14253" t="s">
        <v>82</v>
      </c>
      <c r="D14253" t="s">
        <v>88</v>
      </c>
      <c r="E14253" t="s">
        <v>76</v>
      </c>
      <c r="F14253" s="7">
        <v>45129</v>
      </c>
      <c r="G14253" s="7">
        <v>45495</v>
      </c>
      <c r="H14253" t="s">
        <v>77</v>
      </c>
      <c r="I14253" t="s">
        <v>78</v>
      </c>
      <c r="J14253" s="7">
        <v>46148</v>
      </c>
      <c r="K14253" s="7">
        <v>46160</v>
      </c>
      <c r="L14253" s="7">
        <v>45495</v>
      </c>
      <c r="M14253" t="s">
        <v>77</v>
      </c>
      <c r="N14253" t="s">
        <v>79</v>
      </c>
      <c r="O14253">
        <v>2026</v>
      </c>
      <c r="P14253" s="2">
        <v>2</v>
      </c>
      <c r="Q14253" t="s">
        <v>80</v>
      </c>
      <c r="R14253" s="8">
        <v>46267</v>
      </c>
      <c r="S14253" s="2">
        <v>1</v>
      </c>
      <c r="T14253" s="2" t="s">
        <v>81</v>
      </c>
    </row>
    <row r="14254" spans="1:20" x14ac:dyDescent="0.25">
      <c r="A14254">
        <v>1120354413</v>
      </c>
      <c r="B14254">
        <v>126870861</v>
      </c>
      <c r="C14254" t="s">
        <v>96</v>
      </c>
      <c r="D14254" t="s">
        <v>88</v>
      </c>
      <c r="E14254" t="s">
        <v>76</v>
      </c>
      <c r="F14254" s="7">
        <v>45158</v>
      </c>
      <c r="G14254" s="7">
        <v>45524</v>
      </c>
      <c r="H14254" t="s">
        <v>77</v>
      </c>
      <c r="I14254" t="s">
        <v>89</v>
      </c>
      <c r="J14254" s="7">
        <v>45607</v>
      </c>
      <c r="K14254" s="7">
        <v>46135</v>
      </c>
      <c r="L14254" s="7">
        <v>45524</v>
      </c>
      <c r="M14254" t="s">
        <v>77</v>
      </c>
      <c r="N14254" t="s">
        <v>79</v>
      </c>
      <c r="O14254">
        <v>2026</v>
      </c>
      <c r="P14254" s="2">
        <v>2</v>
      </c>
      <c r="Q14254" t="s">
        <v>80</v>
      </c>
      <c r="R14254" s="8">
        <v>46267</v>
      </c>
      <c r="S14254" s="2">
        <v>1</v>
      </c>
      <c r="T14254" s="2" t="s">
        <v>81</v>
      </c>
    </row>
    <row r="14255" spans="1:20" x14ac:dyDescent="0.25">
      <c r="A14255">
        <v>1120354479</v>
      </c>
      <c r="B14255">
        <v>126900850</v>
      </c>
      <c r="C14255" t="s">
        <v>74</v>
      </c>
      <c r="D14255" t="s">
        <v>88</v>
      </c>
      <c r="E14255" t="s">
        <v>76</v>
      </c>
      <c r="F14255" s="7">
        <v>45162</v>
      </c>
      <c r="G14255" s="7">
        <v>45528</v>
      </c>
      <c r="H14255" t="s">
        <v>77</v>
      </c>
      <c r="I14255" t="s">
        <v>84</v>
      </c>
      <c r="J14255" s="7">
        <v>45618</v>
      </c>
      <c r="K14255" s="7">
        <v>45446</v>
      </c>
      <c r="L14255" s="7">
        <v>45528</v>
      </c>
      <c r="M14255" t="s">
        <v>77</v>
      </c>
      <c r="N14255" t="s">
        <v>79</v>
      </c>
      <c r="O14255">
        <v>2026</v>
      </c>
      <c r="P14255" s="2">
        <v>2</v>
      </c>
      <c r="Q14255" t="s">
        <v>80</v>
      </c>
      <c r="R14255" s="8">
        <v>46267</v>
      </c>
      <c r="S14255" s="2">
        <v>1</v>
      </c>
      <c r="T14255" s="2" t="s">
        <v>81</v>
      </c>
    </row>
    <row r="14256" spans="1:20" x14ac:dyDescent="0.25">
      <c r="A14256">
        <v>1120356472</v>
      </c>
      <c r="B14256">
        <v>128278383</v>
      </c>
      <c r="C14256" t="s">
        <v>74</v>
      </c>
      <c r="D14256" t="s">
        <v>75</v>
      </c>
      <c r="E14256" t="s">
        <v>76</v>
      </c>
      <c r="F14256" s="7">
        <v>45363</v>
      </c>
      <c r="G14256" s="7">
        <v>47189</v>
      </c>
      <c r="H14256" t="s">
        <v>77</v>
      </c>
      <c r="I14256" t="s">
        <v>78</v>
      </c>
      <c r="J14256" s="7">
        <v>45378</v>
      </c>
      <c r="K14256" s="7">
        <v>45370</v>
      </c>
      <c r="L14256" s="7">
        <v>47189</v>
      </c>
      <c r="M14256" t="s">
        <v>77</v>
      </c>
      <c r="N14256" t="s">
        <v>92</v>
      </c>
      <c r="O14256">
        <v>2026</v>
      </c>
      <c r="P14256" s="2">
        <v>2</v>
      </c>
      <c r="Q14256" t="s">
        <v>80</v>
      </c>
      <c r="R14256" s="8">
        <v>46267</v>
      </c>
      <c r="S14256" s="2">
        <v>1</v>
      </c>
      <c r="T14256" s="2" t="s">
        <v>81</v>
      </c>
    </row>
    <row r="14257" spans="1:20" x14ac:dyDescent="0.25">
      <c r="A14257">
        <v>1120357281</v>
      </c>
      <c r="B14257">
        <v>129136452</v>
      </c>
      <c r="C14257" t="s">
        <v>82</v>
      </c>
      <c r="D14257" t="s">
        <v>83</v>
      </c>
      <c r="E14257" t="s">
        <v>76</v>
      </c>
      <c r="F14257" s="7">
        <v>45469</v>
      </c>
      <c r="G14257" s="7">
        <v>45652</v>
      </c>
      <c r="H14257" t="s">
        <v>77</v>
      </c>
      <c r="I14257" t="s">
        <v>84</v>
      </c>
      <c r="J14257" s="7"/>
      <c r="K14257" s="7">
        <v>46007</v>
      </c>
      <c r="L14257" s="7">
        <v>45652</v>
      </c>
      <c r="M14257" t="s">
        <v>77</v>
      </c>
      <c r="N14257"/>
      <c r="O14257">
        <v>2026</v>
      </c>
      <c r="P14257" s="2">
        <v>2</v>
      </c>
      <c r="Q14257" t="s">
        <v>80</v>
      </c>
      <c r="R14257" s="8">
        <v>46267</v>
      </c>
      <c r="S14257" s="2">
        <v>1</v>
      </c>
      <c r="T14257" s="2" t="s">
        <v>81</v>
      </c>
    </row>
    <row r="14258" spans="1:20" x14ac:dyDescent="0.25">
      <c r="A14258">
        <v>1120357896</v>
      </c>
      <c r="B14258">
        <v>129430480</v>
      </c>
      <c r="C14258" t="s">
        <v>85</v>
      </c>
      <c r="D14258" t="s">
        <v>75</v>
      </c>
      <c r="E14258" t="s">
        <v>76</v>
      </c>
      <c r="F14258" s="7">
        <v>45527</v>
      </c>
      <c r="G14258" s="7">
        <v>45707</v>
      </c>
      <c r="H14258" t="s">
        <v>77</v>
      </c>
      <c r="I14258" t="s">
        <v>78</v>
      </c>
      <c r="J14258" s="7">
        <v>45839</v>
      </c>
      <c r="K14258" s="7">
        <v>45533</v>
      </c>
      <c r="L14258" s="7">
        <v>45707</v>
      </c>
      <c r="M14258" t="s">
        <v>77</v>
      </c>
      <c r="N14258" t="s">
        <v>92</v>
      </c>
      <c r="O14258">
        <v>2026</v>
      </c>
      <c r="P14258" s="2">
        <v>2</v>
      </c>
      <c r="Q14258" t="s">
        <v>80</v>
      </c>
      <c r="R14258" s="8">
        <v>46267</v>
      </c>
      <c r="S14258" s="2">
        <v>1</v>
      </c>
      <c r="T14258" s="2" t="s">
        <v>81</v>
      </c>
    </row>
    <row r="14259" spans="1:20" x14ac:dyDescent="0.25">
      <c r="A14259">
        <v>1120358243</v>
      </c>
      <c r="B14259">
        <v>129538453</v>
      </c>
      <c r="C14259" t="s">
        <v>74</v>
      </c>
      <c r="D14259" t="s">
        <v>75</v>
      </c>
      <c r="E14259" t="s">
        <v>76</v>
      </c>
      <c r="F14259" s="7">
        <v>45551</v>
      </c>
      <c r="G14259" s="7">
        <v>45916</v>
      </c>
      <c r="H14259" t="s">
        <v>77</v>
      </c>
      <c r="I14259" t="s">
        <v>78</v>
      </c>
      <c r="J14259" s="7">
        <v>46109</v>
      </c>
      <c r="K14259" s="7">
        <v>45560</v>
      </c>
      <c r="L14259" s="7">
        <v>45916</v>
      </c>
      <c r="M14259" t="s">
        <v>77</v>
      </c>
      <c r="N14259" t="s">
        <v>79</v>
      </c>
      <c r="O14259">
        <v>2026</v>
      </c>
      <c r="P14259" s="2">
        <v>2</v>
      </c>
      <c r="Q14259" t="s">
        <v>80</v>
      </c>
      <c r="R14259" s="8">
        <v>46267</v>
      </c>
      <c r="S14259" s="2">
        <v>1</v>
      </c>
      <c r="T14259" s="2" t="s">
        <v>81</v>
      </c>
    </row>
    <row r="14260" spans="1:20" x14ac:dyDescent="0.25">
      <c r="A14260">
        <v>1120358989</v>
      </c>
      <c r="B14260">
        <v>129779682</v>
      </c>
      <c r="C14260" t="s">
        <v>82</v>
      </c>
      <c r="D14260" t="s">
        <v>88</v>
      </c>
      <c r="E14260" t="s">
        <v>76</v>
      </c>
      <c r="F14260" s="7">
        <v>45587</v>
      </c>
      <c r="G14260" s="7">
        <v>47413</v>
      </c>
      <c r="H14260" t="s">
        <v>77</v>
      </c>
      <c r="I14260" t="s">
        <v>78</v>
      </c>
      <c r="J14260" s="7"/>
      <c r="K14260" s="7">
        <v>45615</v>
      </c>
      <c r="L14260" s="7">
        <v>47413</v>
      </c>
      <c r="M14260" t="s">
        <v>77</v>
      </c>
      <c r="N14260"/>
      <c r="O14260">
        <v>2026</v>
      </c>
      <c r="P14260" s="2">
        <v>2</v>
      </c>
      <c r="Q14260" t="s">
        <v>80</v>
      </c>
      <c r="R14260" s="8">
        <v>46267</v>
      </c>
      <c r="S14260" s="2">
        <v>1</v>
      </c>
      <c r="T14260" s="2" t="s">
        <v>81</v>
      </c>
    </row>
    <row r="14261" spans="1:20" x14ac:dyDescent="0.25">
      <c r="A14261">
        <v>1120362071</v>
      </c>
      <c r="B14261">
        <v>132780911</v>
      </c>
      <c r="C14261" t="s">
        <v>96</v>
      </c>
      <c r="D14261" t="s">
        <v>75</v>
      </c>
      <c r="E14261" t="s">
        <v>76</v>
      </c>
      <c r="F14261" s="7">
        <v>46008</v>
      </c>
      <c r="G14261" s="7">
        <v>46190</v>
      </c>
      <c r="H14261" t="s">
        <v>77</v>
      </c>
      <c r="I14261" t="s">
        <v>89</v>
      </c>
      <c r="J14261" s="7"/>
      <c r="K14261" s="7">
        <v>46009</v>
      </c>
      <c r="L14261" s="7">
        <v>46190</v>
      </c>
      <c r="M14261" t="s">
        <v>77</v>
      </c>
      <c r="N14261"/>
      <c r="O14261">
        <v>2026</v>
      </c>
      <c r="P14261" s="2">
        <v>2</v>
      </c>
      <c r="Q14261" t="s">
        <v>80</v>
      </c>
      <c r="R14261" s="8">
        <v>46267</v>
      </c>
      <c r="S14261" s="2">
        <v>1</v>
      </c>
      <c r="T14261" s="2" t="s">
        <v>81</v>
      </c>
    </row>
    <row r="14262" spans="1:20" x14ac:dyDescent="0.25">
      <c r="A14262">
        <v>1120364146</v>
      </c>
      <c r="B14262">
        <v>116716166</v>
      </c>
      <c r="C14262" t="s">
        <v>82</v>
      </c>
      <c r="D14262" t="s">
        <v>88</v>
      </c>
      <c r="E14262" t="s">
        <v>76</v>
      </c>
      <c r="F14262" s="7">
        <v>43536</v>
      </c>
      <c r="G14262" s="7">
        <v>43902</v>
      </c>
      <c r="H14262" t="s">
        <v>77</v>
      </c>
      <c r="I14262" t="s">
        <v>78</v>
      </c>
      <c r="J14262" s="7">
        <v>45907</v>
      </c>
      <c r="K14262" s="7">
        <v>45057</v>
      </c>
      <c r="L14262" s="7">
        <v>43902</v>
      </c>
      <c r="M14262" t="s">
        <v>77</v>
      </c>
      <c r="N14262" t="s">
        <v>79</v>
      </c>
      <c r="O14262">
        <v>2026</v>
      </c>
      <c r="P14262" s="2">
        <v>2</v>
      </c>
      <c r="Q14262" t="s">
        <v>80</v>
      </c>
      <c r="R14262" s="8">
        <v>46267</v>
      </c>
      <c r="S14262" s="2">
        <v>1</v>
      </c>
      <c r="T14262" s="2" t="s">
        <v>81</v>
      </c>
    </row>
    <row r="14263" spans="1:20" x14ac:dyDescent="0.25">
      <c r="A14263">
        <v>1120364153</v>
      </c>
      <c r="B14263">
        <v>116733146</v>
      </c>
      <c r="C14263" t="s">
        <v>82</v>
      </c>
      <c r="D14263" t="s">
        <v>88</v>
      </c>
      <c r="E14263" t="s">
        <v>76</v>
      </c>
      <c r="F14263" s="7">
        <v>43538</v>
      </c>
      <c r="G14263" s="7">
        <v>43904</v>
      </c>
      <c r="H14263" t="s">
        <v>77</v>
      </c>
      <c r="I14263" t="s">
        <v>78</v>
      </c>
      <c r="J14263" s="7">
        <v>46102</v>
      </c>
      <c r="K14263" s="7">
        <v>45057</v>
      </c>
      <c r="L14263" s="7">
        <v>43904</v>
      </c>
      <c r="M14263" t="s">
        <v>77</v>
      </c>
      <c r="N14263" t="s">
        <v>79</v>
      </c>
      <c r="O14263">
        <v>2026</v>
      </c>
      <c r="P14263" s="2">
        <v>2</v>
      </c>
      <c r="Q14263" t="s">
        <v>80</v>
      </c>
      <c r="R14263" s="8">
        <v>46267</v>
      </c>
      <c r="S14263" s="2">
        <v>1</v>
      </c>
      <c r="T14263" s="2" t="s">
        <v>81</v>
      </c>
    </row>
    <row r="14264" spans="1:20" x14ac:dyDescent="0.25">
      <c r="A14264">
        <v>1120364241</v>
      </c>
      <c r="B14264">
        <v>116846284</v>
      </c>
      <c r="C14264" t="s">
        <v>82</v>
      </c>
      <c r="D14264" t="s">
        <v>88</v>
      </c>
      <c r="E14264" t="s">
        <v>76</v>
      </c>
      <c r="F14264" s="7">
        <v>43551</v>
      </c>
      <c r="G14264" s="7">
        <v>43917</v>
      </c>
      <c r="H14264" t="s">
        <v>77</v>
      </c>
      <c r="I14264" t="s">
        <v>78</v>
      </c>
      <c r="J14264" s="7">
        <v>45826</v>
      </c>
      <c r="K14264" s="7">
        <v>45178</v>
      </c>
      <c r="L14264" s="7">
        <v>43917</v>
      </c>
      <c r="M14264" t="s">
        <v>77</v>
      </c>
      <c r="N14264" t="s">
        <v>92</v>
      </c>
      <c r="O14264">
        <v>2026</v>
      </c>
      <c r="P14264" s="2">
        <v>2</v>
      </c>
      <c r="Q14264" t="s">
        <v>80</v>
      </c>
      <c r="R14264" s="8">
        <v>46267</v>
      </c>
      <c r="S14264" s="2">
        <v>1</v>
      </c>
      <c r="T14264" s="2" t="s">
        <v>81</v>
      </c>
    </row>
    <row r="14265" spans="1:20" x14ac:dyDescent="0.25">
      <c r="A14265">
        <v>1120364294</v>
      </c>
      <c r="B14265">
        <v>116964088</v>
      </c>
      <c r="C14265" t="s">
        <v>85</v>
      </c>
      <c r="D14265" t="s">
        <v>75</v>
      </c>
      <c r="E14265" t="s">
        <v>76</v>
      </c>
      <c r="F14265" s="7">
        <v>43560</v>
      </c>
      <c r="G14265" s="7">
        <v>45383</v>
      </c>
      <c r="H14265" t="s">
        <v>77</v>
      </c>
      <c r="I14265" t="s">
        <v>78</v>
      </c>
      <c r="J14265" s="7">
        <v>45356</v>
      </c>
      <c r="K14265" s="7">
        <v>43683</v>
      </c>
      <c r="L14265" s="7">
        <v>45383</v>
      </c>
      <c r="M14265" t="s">
        <v>77</v>
      </c>
      <c r="N14265" t="s">
        <v>79</v>
      </c>
      <c r="O14265">
        <v>2026</v>
      </c>
      <c r="P14265" s="2">
        <v>2</v>
      </c>
      <c r="Q14265" t="s">
        <v>80</v>
      </c>
      <c r="R14265" s="8">
        <v>46267</v>
      </c>
      <c r="S14265" s="2">
        <v>1</v>
      </c>
      <c r="T14265" s="2" t="s">
        <v>81</v>
      </c>
    </row>
    <row r="14266" spans="1:20" x14ac:dyDescent="0.25">
      <c r="A14266">
        <v>1120364362</v>
      </c>
      <c r="B14266">
        <v>117018211</v>
      </c>
      <c r="C14266" t="s">
        <v>82</v>
      </c>
      <c r="D14266" t="s">
        <v>88</v>
      </c>
      <c r="E14266" t="s">
        <v>76</v>
      </c>
      <c r="F14266" s="7">
        <v>43567</v>
      </c>
      <c r="G14266" s="7">
        <v>43933</v>
      </c>
      <c r="H14266" t="s">
        <v>77</v>
      </c>
      <c r="I14266" t="s">
        <v>84</v>
      </c>
      <c r="J14266" s="7">
        <v>45539</v>
      </c>
      <c r="K14266" s="7">
        <v>45748</v>
      </c>
      <c r="L14266" s="7">
        <v>43933</v>
      </c>
      <c r="M14266" t="s">
        <v>77</v>
      </c>
      <c r="N14266" t="s">
        <v>79</v>
      </c>
      <c r="O14266">
        <v>2026</v>
      </c>
      <c r="P14266" s="2">
        <v>2</v>
      </c>
      <c r="Q14266" t="s">
        <v>80</v>
      </c>
      <c r="R14266" s="8">
        <v>46267</v>
      </c>
      <c r="S14266" s="2">
        <v>1</v>
      </c>
      <c r="T14266" s="2" t="s">
        <v>81</v>
      </c>
    </row>
    <row r="14267" spans="1:20" x14ac:dyDescent="0.25">
      <c r="A14267">
        <v>1120364363</v>
      </c>
      <c r="B14267">
        <v>117018211</v>
      </c>
      <c r="C14267" t="s">
        <v>82</v>
      </c>
      <c r="D14267" t="s">
        <v>88</v>
      </c>
      <c r="E14267" t="s">
        <v>76</v>
      </c>
      <c r="F14267" s="7">
        <v>43567</v>
      </c>
      <c r="G14267" s="7">
        <v>43933</v>
      </c>
      <c r="H14267" t="s">
        <v>77</v>
      </c>
      <c r="I14267" t="s">
        <v>84</v>
      </c>
      <c r="J14267" s="7">
        <v>45539</v>
      </c>
      <c r="K14267" s="7">
        <v>45925</v>
      </c>
      <c r="L14267" s="7">
        <v>43933</v>
      </c>
      <c r="M14267" t="s">
        <v>77</v>
      </c>
      <c r="N14267" t="s">
        <v>79</v>
      </c>
      <c r="O14267">
        <v>2026</v>
      </c>
      <c r="P14267" s="2">
        <v>2</v>
      </c>
      <c r="Q14267" t="s">
        <v>80</v>
      </c>
      <c r="R14267" s="8">
        <v>46267</v>
      </c>
      <c r="S14267" s="2">
        <v>1</v>
      </c>
      <c r="T14267" s="2" t="s">
        <v>81</v>
      </c>
    </row>
    <row r="14268" spans="1:20" x14ac:dyDescent="0.25">
      <c r="A14268">
        <v>1120364369</v>
      </c>
      <c r="B14268">
        <v>117021479</v>
      </c>
      <c r="C14268" t="s">
        <v>96</v>
      </c>
      <c r="D14268" t="s">
        <v>83</v>
      </c>
      <c r="E14268" t="s">
        <v>76</v>
      </c>
      <c r="F14268" s="7">
        <v>43568</v>
      </c>
      <c r="G14268" s="7">
        <v>43751</v>
      </c>
      <c r="H14268" t="s">
        <v>77</v>
      </c>
      <c r="I14268" t="s">
        <v>78</v>
      </c>
      <c r="J14268" s="7">
        <v>45894</v>
      </c>
      <c r="K14268" s="7">
        <v>43667</v>
      </c>
      <c r="L14268" s="7">
        <v>43751</v>
      </c>
      <c r="M14268" t="s">
        <v>77</v>
      </c>
      <c r="N14268" t="s">
        <v>79</v>
      </c>
      <c r="O14268">
        <v>2026</v>
      </c>
      <c r="P14268" s="2">
        <v>2</v>
      </c>
      <c r="Q14268" t="s">
        <v>80</v>
      </c>
      <c r="R14268" s="8">
        <v>46267</v>
      </c>
      <c r="S14268" s="2">
        <v>1</v>
      </c>
      <c r="T14268" s="2" t="s">
        <v>81</v>
      </c>
    </row>
    <row r="14269" spans="1:20" x14ac:dyDescent="0.25">
      <c r="A14269">
        <v>1120364389</v>
      </c>
      <c r="B14269">
        <v>117029953</v>
      </c>
      <c r="C14269" t="s">
        <v>95</v>
      </c>
      <c r="D14269" t="s">
        <v>83</v>
      </c>
      <c r="E14269" t="s">
        <v>76</v>
      </c>
      <c r="F14269" s="7">
        <v>43569</v>
      </c>
      <c r="G14269" s="7">
        <v>43752</v>
      </c>
      <c r="H14269" t="s">
        <v>77</v>
      </c>
      <c r="I14269" t="s">
        <v>84</v>
      </c>
      <c r="J14269" s="7">
        <v>46175</v>
      </c>
      <c r="K14269" s="7">
        <v>45919</v>
      </c>
      <c r="L14269" s="7">
        <v>43752</v>
      </c>
      <c r="M14269" t="s">
        <v>77</v>
      </c>
      <c r="N14269" t="s">
        <v>79</v>
      </c>
      <c r="O14269">
        <v>2026</v>
      </c>
      <c r="P14269" s="2">
        <v>2</v>
      </c>
      <c r="Q14269" t="s">
        <v>80</v>
      </c>
      <c r="R14269" s="8">
        <v>46267</v>
      </c>
      <c r="S14269" s="2">
        <v>1</v>
      </c>
      <c r="T14269" s="2" t="s">
        <v>81</v>
      </c>
    </row>
    <row r="14270" spans="1:20" x14ac:dyDescent="0.25">
      <c r="A14270">
        <v>1120364396</v>
      </c>
      <c r="B14270">
        <v>117034699</v>
      </c>
      <c r="C14270" t="s">
        <v>98</v>
      </c>
      <c r="D14270" t="s">
        <v>88</v>
      </c>
      <c r="E14270" t="s">
        <v>76</v>
      </c>
      <c r="F14270" s="7">
        <v>43570</v>
      </c>
      <c r="G14270" s="7">
        <v>43936</v>
      </c>
      <c r="H14270" t="s">
        <v>77</v>
      </c>
      <c r="I14270" t="s">
        <v>78</v>
      </c>
      <c r="J14270" s="7">
        <v>45437</v>
      </c>
      <c r="K14270" s="7">
        <v>45540</v>
      </c>
      <c r="L14270" s="7">
        <v>43936</v>
      </c>
      <c r="M14270" t="s">
        <v>77</v>
      </c>
      <c r="N14270" t="s">
        <v>79</v>
      </c>
      <c r="O14270">
        <v>2026</v>
      </c>
      <c r="P14270" s="2">
        <v>2</v>
      </c>
      <c r="Q14270" t="s">
        <v>80</v>
      </c>
      <c r="R14270" s="8">
        <v>46267</v>
      </c>
      <c r="S14270" s="2">
        <v>1</v>
      </c>
      <c r="T14270" s="2" t="s">
        <v>81</v>
      </c>
    </row>
    <row r="14271" spans="1:20" x14ac:dyDescent="0.25">
      <c r="A14271">
        <v>1120364445</v>
      </c>
      <c r="B14271">
        <v>117084003</v>
      </c>
      <c r="C14271" t="s">
        <v>96</v>
      </c>
      <c r="D14271" t="s">
        <v>83</v>
      </c>
      <c r="E14271" t="s">
        <v>76</v>
      </c>
      <c r="F14271" s="7">
        <v>43578</v>
      </c>
      <c r="G14271" s="7">
        <v>43761</v>
      </c>
      <c r="H14271" t="s">
        <v>77</v>
      </c>
      <c r="I14271" t="s">
        <v>78</v>
      </c>
      <c r="J14271" s="7">
        <v>45914</v>
      </c>
      <c r="K14271" s="7">
        <v>43667</v>
      </c>
      <c r="L14271" s="7">
        <v>43761</v>
      </c>
      <c r="M14271" t="s">
        <v>77</v>
      </c>
      <c r="N14271" t="s">
        <v>79</v>
      </c>
      <c r="O14271">
        <v>2026</v>
      </c>
      <c r="P14271" s="2">
        <v>2</v>
      </c>
      <c r="Q14271" t="s">
        <v>80</v>
      </c>
      <c r="R14271" s="8">
        <v>46267</v>
      </c>
      <c r="S14271" s="2">
        <v>1</v>
      </c>
      <c r="T14271" s="2" t="s">
        <v>81</v>
      </c>
    </row>
    <row r="14272" spans="1:20" x14ac:dyDescent="0.25">
      <c r="A14272">
        <v>1120364455</v>
      </c>
      <c r="B14272">
        <v>117088022</v>
      </c>
      <c r="C14272" t="s">
        <v>96</v>
      </c>
      <c r="D14272" t="s">
        <v>83</v>
      </c>
      <c r="E14272" t="s">
        <v>76</v>
      </c>
      <c r="F14272" s="7">
        <v>43578</v>
      </c>
      <c r="G14272" s="7">
        <v>43761</v>
      </c>
      <c r="H14272" t="s">
        <v>86</v>
      </c>
      <c r="I14272" t="s">
        <v>87</v>
      </c>
      <c r="J14272" s="7">
        <v>46185</v>
      </c>
      <c r="K14272" s="7">
        <v>45748</v>
      </c>
      <c r="L14272" s="7">
        <v>43761</v>
      </c>
      <c r="M14272" t="s">
        <v>86</v>
      </c>
      <c r="N14272" t="s">
        <v>79</v>
      </c>
      <c r="O14272">
        <v>2026</v>
      </c>
      <c r="P14272" s="2">
        <v>2</v>
      </c>
      <c r="Q14272" t="s">
        <v>80</v>
      </c>
      <c r="R14272" s="8">
        <v>46267</v>
      </c>
      <c r="S14272" s="2">
        <v>1</v>
      </c>
      <c r="T14272" s="2" t="s">
        <v>81</v>
      </c>
    </row>
    <row r="14273" spans="1:20" x14ac:dyDescent="0.25">
      <c r="A14273">
        <v>1120364477</v>
      </c>
      <c r="B14273">
        <v>117110352</v>
      </c>
      <c r="C14273" t="s">
        <v>90</v>
      </c>
      <c r="D14273" t="s">
        <v>75</v>
      </c>
      <c r="E14273" t="s">
        <v>76</v>
      </c>
      <c r="F14273" s="7">
        <v>43582</v>
      </c>
      <c r="G14273" s="7">
        <v>45409</v>
      </c>
      <c r="H14273" t="s">
        <v>77</v>
      </c>
      <c r="I14273" t="s">
        <v>78</v>
      </c>
      <c r="J14273" s="7">
        <v>45405</v>
      </c>
      <c r="K14273" s="7">
        <v>46119</v>
      </c>
      <c r="L14273" s="7">
        <v>45409</v>
      </c>
      <c r="M14273" t="s">
        <v>77</v>
      </c>
      <c r="N14273" t="s">
        <v>79</v>
      </c>
      <c r="O14273">
        <v>2026</v>
      </c>
      <c r="P14273" s="2">
        <v>2</v>
      </c>
      <c r="Q14273" t="s">
        <v>80</v>
      </c>
      <c r="R14273" s="8">
        <v>46267</v>
      </c>
      <c r="S14273" s="2">
        <v>1</v>
      </c>
      <c r="T14273" s="2" t="s">
        <v>81</v>
      </c>
    </row>
    <row r="14274" spans="1:20" x14ac:dyDescent="0.25">
      <c r="A14274">
        <v>1120364500</v>
      </c>
      <c r="B14274">
        <v>117127939</v>
      </c>
      <c r="C14274" t="s">
        <v>74</v>
      </c>
      <c r="D14274" t="s">
        <v>88</v>
      </c>
      <c r="E14274" t="s">
        <v>76</v>
      </c>
      <c r="F14274" s="7">
        <v>43585</v>
      </c>
      <c r="G14274" s="7">
        <v>43951</v>
      </c>
      <c r="H14274" t="s">
        <v>77</v>
      </c>
      <c r="I14274" t="s">
        <v>84</v>
      </c>
      <c r="J14274" s="7">
        <v>45747</v>
      </c>
      <c r="K14274" s="7">
        <v>45962</v>
      </c>
      <c r="L14274" s="7">
        <v>43951</v>
      </c>
      <c r="M14274" t="s">
        <v>77</v>
      </c>
      <c r="N14274" t="s">
        <v>79</v>
      </c>
      <c r="O14274">
        <v>2026</v>
      </c>
      <c r="P14274" s="2">
        <v>2</v>
      </c>
      <c r="Q14274" t="s">
        <v>80</v>
      </c>
      <c r="R14274" s="8">
        <v>46267</v>
      </c>
      <c r="S14274" s="2">
        <v>1</v>
      </c>
      <c r="T14274" s="2" t="s">
        <v>81</v>
      </c>
    </row>
    <row r="14275" spans="1:20" x14ac:dyDescent="0.25">
      <c r="A14275">
        <v>1120364618</v>
      </c>
      <c r="B14275">
        <v>117248110</v>
      </c>
      <c r="C14275" t="s">
        <v>91</v>
      </c>
      <c r="D14275" t="s">
        <v>88</v>
      </c>
      <c r="E14275" t="s">
        <v>76</v>
      </c>
      <c r="F14275" s="7">
        <v>43601</v>
      </c>
      <c r="G14275" s="7">
        <v>43967</v>
      </c>
      <c r="H14275" t="s">
        <v>77</v>
      </c>
      <c r="I14275" t="s">
        <v>78</v>
      </c>
      <c r="J14275" s="7">
        <v>45633</v>
      </c>
      <c r="K14275" s="7">
        <v>43669</v>
      </c>
      <c r="L14275" s="7">
        <v>43967</v>
      </c>
      <c r="M14275" t="s">
        <v>77</v>
      </c>
      <c r="N14275" t="s">
        <v>79</v>
      </c>
      <c r="O14275">
        <v>2026</v>
      </c>
      <c r="P14275" s="2">
        <v>2</v>
      </c>
      <c r="Q14275" t="s">
        <v>80</v>
      </c>
      <c r="R14275" s="8">
        <v>46267</v>
      </c>
      <c r="S14275" s="2">
        <v>1</v>
      </c>
      <c r="T14275" s="2" t="s">
        <v>81</v>
      </c>
    </row>
    <row r="14276" spans="1:20" x14ac:dyDescent="0.25">
      <c r="A14276">
        <v>1120364619</v>
      </c>
      <c r="B14276">
        <v>117248110</v>
      </c>
      <c r="C14276" t="s">
        <v>91</v>
      </c>
      <c r="D14276" t="s">
        <v>88</v>
      </c>
      <c r="E14276" t="s">
        <v>76</v>
      </c>
      <c r="F14276" s="7">
        <v>43601</v>
      </c>
      <c r="G14276" s="7">
        <v>43967</v>
      </c>
      <c r="H14276" t="s">
        <v>77</v>
      </c>
      <c r="I14276" t="s">
        <v>78</v>
      </c>
      <c r="J14276" s="7">
        <v>45633</v>
      </c>
      <c r="K14276" s="7">
        <v>43701</v>
      </c>
      <c r="L14276" s="7">
        <v>43967</v>
      </c>
      <c r="M14276" t="s">
        <v>77</v>
      </c>
      <c r="N14276" t="s">
        <v>79</v>
      </c>
      <c r="O14276">
        <v>2026</v>
      </c>
      <c r="P14276" s="2">
        <v>2</v>
      </c>
      <c r="Q14276" t="s">
        <v>80</v>
      </c>
      <c r="R14276" s="8">
        <v>46267</v>
      </c>
      <c r="S14276" s="2">
        <v>1</v>
      </c>
      <c r="T14276" s="2" t="s">
        <v>81</v>
      </c>
    </row>
    <row r="14277" spans="1:20" x14ac:dyDescent="0.25">
      <c r="A14277">
        <v>1120364620</v>
      </c>
      <c r="B14277">
        <v>117248110</v>
      </c>
      <c r="C14277" t="s">
        <v>91</v>
      </c>
      <c r="D14277" t="s">
        <v>88</v>
      </c>
      <c r="E14277" t="s">
        <v>76</v>
      </c>
      <c r="F14277" s="7">
        <v>43601</v>
      </c>
      <c r="G14277" s="7">
        <v>43967</v>
      </c>
      <c r="H14277" t="s">
        <v>77</v>
      </c>
      <c r="I14277" t="s">
        <v>78</v>
      </c>
      <c r="J14277" s="7">
        <v>45633</v>
      </c>
      <c r="K14277" s="7">
        <v>45748</v>
      </c>
      <c r="L14277" s="7">
        <v>43967</v>
      </c>
      <c r="M14277" t="s">
        <v>77</v>
      </c>
      <c r="N14277" t="s">
        <v>79</v>
      </c>
      <c r="O14277">
        <v>2026</v>
      </c>
      <c r="P14277" s="2">
        <v>2</v>
      </c>
      <c r="Q14277" t="s">
        <v>80</v>
      </c>
      <c r="R14277" s="8">
        <v>46267</v>
      </c>
      <c r="S14277" s="2">
        <v>1</v>
      </c>
      <c r="T14277" s="2" t="s">
        <v>81</v>
      </c>
    </row>
    <row r="14278" spans="1:20" x14ac:dyDescent="0.25">
      <c r="A14278">
        <v>1120364741</v>
      </c>
      <c r="B14278">
        <v>117482593</v>
      </c>
      <c r="C14278" t="s">
        <v>74</v>
      </c>
      <c r="D14278" t="s">
        <v>75</v>
      </c>
      <c r="E14278" t="s">
        <v>76</v>
      </c>
      <c r="F14278" s="7">
        <v>43638</v>
      </c>
      <c r="G14278" s="7">
        <v>45408</v>
      </c>
      <c r="H14278" t="s">
        <v>77</v>
      </c>
      <c r="I14278" t="s">
        <v>78</v>
      </c>
      <c r="J14278" s="7">
        <v>45512</v>
      </c>
      <c r="K14278" s="7">
        <v>45859</v>
      </c>
      <c r="L14278" s="7">
        <v>45408</v>
      </c>
      <c r="M14278" t="s">
        <v>77</v>
      </c>
      <c r="N14278" t="s">
        <v>79</v>
      </c>
      <c r="O14278">
        <v>2026</v>
      </c>
      <c r="P14278" s="2">
        <v>2</v>
      </c>
      <c r="Q14278" t="s">
        <v>80</v>
      </c>
      <c r="R14278" s="8">
        <v>46267</v>
      </c>
      <c r="S14278" s="2">
        <v>1</v>
      </c>
      <c r="T14278" s="2" t="s">
        <v>81</v>
      </c>
    </row>
    <row r="14279" spans="1:20" x14ac:dyDescent="0.25">
      <c r="A14279">
        <v>1120364813</v>
      </c>
      <c r="B14279">
        <v>117648690</v>
      </c>
      <c r="C14279" t="s">
        <v>82</v>
      </c>
      <c r="D14279" t="s">
        <v>75</v>
      </c>
      <c r="E14279" t="s">
        <v>76</v>
      </c>
      <c r="F14279" s="7">
        <v>43672</v>
      </c>
      <c r="G14279" s="7">
        <v>45499</v>
      </c>
      <c r="H14279" t="s">
        <v>77</v>
      </c>
      <c r="I14279" t="s">
        <v>78</v>
      </c>
      <c r="J14279" s="7">
        <v>45525</v>
      </c>
      <c r="K14279" s="7">
        <v>46056</v>
      </c>
      <c r="L14279" s="7">
        <v>45499</v>
      </c>
      <c r="M14279" t="s">
        <v>77</v>
      </c>
      <c r="N14279" t="s">
        <v>79</v>
      </c>
      <c r="O14279">
        <v>2026</v>
      </c>
      <c r="P14279" s="2">
        <v>2</v>
      </c>
      <c r="Q14279" t="s">
        <v>80</v>
      </c>
      <c r="R14279" s="8">
        <v>46267</v>
      </c>
      <c r="S14279" s="2">
        <v>1</v>
      </c>
      <c r="T14279" s="2" t="s">
        <v>81</v>
      </c>
    </row>
    <row r="14280" spans="1:20" x14ac:dyDescent="0.25">
      <c r="A14280">
        <v>1120364902</v>
      </c>
      <c r="B14280">
        <v>117821622</v>
      </c>
      <c r="C14280" t="s">
        <v>82</v>
      </c>
      <c r="D14280" t="s">
        <v>83</v>
      </c>
      <c r="E14280" t="s">
        <v>76</v>
      </c>
      <c r="F14280" s="7">
        <v>43706</v>
      </c>
      <c r="G14280" s="7">
        <v>43890</v>
      </c>
      <c r="H14280" t="s">
        <v>77</v>
      </c>
      <c r="I14280" t="s">
        <v>78</v>
      </c>
      <c r="J14280" s="7">
        <v>45919</v>
      </c>
      <c r="K14280" s="7">
        <v>45748</v>
      </c>
      <c r="L14280" s="7">
        <v>43890</v>
      </c>
      <c r="M14280" t="s">
        <v>77</v>
      </c>
      <c r="N14280" t="s">
        <v>79</v>
      </c>
      <c r="O14280">
        <v>2026</v>
      </c>
      <c r="P14280" s="2">
        <v>2</v>
      </c>
      <c r="Q14280" t="s">
        <v>80</v>
      </c>
      <c r="R14280" s="8">
        <v>46267</v>
      </c>
      <c r="S14280" s="2">
        <v>1</v>
      </c>
      <c r="T14280" s="2" t="s">
        <v>81</v>
      </c>
    </row>
    <row r="14281" spans="1:20" x14ac:dyDescent="0.25">
      <c r="A14281">
        <v>1120365041</v>
      </c>
      <c r="B14281">
        <v>118190607</v>
      </c>
      <c r="C14281" t="s">
        <v>82</v>
      </c>
      <c r="D14281" t="s">
        <v>75</v>
      </c>
      <c r="E14281" t="s">
        <v>76</v>
      </c>
      <c r="F14281" s="7">
        <v>43789</v>
      </c>
      <c r="G14281" s="7">
        <v>45616</v>
      </c>
      <c r="H14281" t="s">
        <v>77</v>
      </c>
      <c r="I14281" t="s">
        <v>78</v>
      </c>
      <c r="J14281" s="7">
        <v>45265</v>
      </c>
      <c r="K14281" s="7">
        <v>45454</v>
      </c>
      <c r="L14281" s="7">
        <v>45616</v>
      </c>
      <c r="M14281" t="s">
        <v>77</v>
      </c>
      <c r="N14281" t="s">
        <v>92</v>
      </c>
      <c r="O14281">
        <v>2026</v>
      </c>
      <c r="P14281" s="2">
        <v>2</v>
      </c>
      <c r="Q14281" t="s">
        <v>80</v>
      </c>
      <c r="R14281" s="8">
        <v>46267</v>
      </c>
      <c r="S14281" s="2">
        <v>1</v>
      </c>
      <c r="T14281" s="2" t="s">
        <v>81</v>
      </c>
    </row>
    <row r="14282" spans="1:20" x14ac:dyDescent="0.25">
      <c r="A14282">
        <v>1120365388</v>
      </c>
      <c r="B14282">
        <v>119292857</v>
      </c>
      <c r="C14282" t="s">
        <v>74</v>
      </c>
      <c r="D14282" t="s">
        <v>75</v>
      </c>
      <c r="E14282" t="s">
        <v>76</v>
      </c>
      <c r="F14282" s="7">
        <v>44013</v>
      </c>
      <c r="G14282" s="7">
        <v>45839</v>
      </c>
      <c r="H14282" t="s">
        <v>77</v>
      </c>
      <c r="I14282" t="s">
        <v>78</v>
      </c>
      <c r="J14282" s="7">
        <v>45838</v>
      </c>
      <c r="K14282" s="7">
        <v>46119</v>
      </c>
      <c r="L14282" s="7">
        <v>45839</v>
      </c>
      <c r="M14282" t="s">
        <v>77</v>
      </c>
      <c r="N14282" t="s">
        <v>79</v>
      </c>
      <c r="O14282">
        <v>2026</v>
      </c>
      <c r="P14282" s="2">
        <v>2</v>
      </c>
      <c r="Q14282" t="s">
        <v>80</v>
      </c>
      <c r="R14282" s="8">
        <v>46267</v>
      </c>
      <c r="S14282" s="2">
        <v>1</v>
      </c>
      <c r="T14282" s="2" t="s">
        <v>81</v>
      </c>
    </row>
    <row r="14283" spans="1:20" x14ac:dyDescent="0.25">
      <c r="A14283">
        <v>1120365531</v>
      </c>
      <c r="B14283">
        <v>119467278</v>
      </c>
      <c r="C14283" t="s">
        <v>82</v>
      </c>
      <c r="D14283" t="s">
        <v>88</v>
      </c>
      <c r="E14283" t="s">
        <v>76</v>
      </c>
      <c r="F14283" s="7">
        <v>44021</v>
      </c>
      <c r="G14283" s="7">
        <v>44205</v>
      </c>
      <c r="H14283" t="s">
        <v>77</v>
      </c>
      <c r="I14283" t="s">
        <v>84</v>
      </c>
      <c r="J14283" s="7">
        <v>45745</v>
      </c>
      <c r="K14283" s="7">
        <v>46175</v>
      </c>
      <c r="L14283" s="7">
        <v>44205</v>
      </c>
      <c r="M14283" t="s">
        <v>77</v>
      </c>
      <c r="N14283" t="s">
        <v>79</v>
      </c>
      <c r="O14283">
        <v>2026</v>
      </c>
      <c r="P14283" s="2">
        <v>2</v>
      </c>
      <c r="Q14283" t="s">
        <v>80</v>
      </c>
      <c r="R14283" s="8">
        <v>46267</v>
      </c>
      <c r="S14283" s="2">
        <v>1</v>
      </c>
      <c r="T14283" s="2" t="s">
        <v>81</v>
      </c>
    </row>
    <row r="14284" spans="1:20" x14ac:dyDescent="0.25">
      <c r="A14284">
        <v>1120365534</v>
      </c>
      <c r="B14284">
        <v>119467278</v>
      </c>
      <c r="C14284" t="s">
        <v>82</v>
      </c>
      <c r="D14284" t="s">
        <v>88</v>
      </c>
      <c r="E14284" t="s">
        <v>76</v>
      </c>
      <c r="F14284" s="7">
        <v>44021</v>
      </c>
      <c r="G14284" s="7">
        <v>44205</v>
      </c>
      <c r="H14284" t="s">
        <v>77</v>
      </c>
      <c r="I14284" t="s">
        <v>84</v>
      </c>
      <c r="J14284" s="7">
        <v>45745</v>
      </c>
      <c r="K14284" s="7">
        <v>45748</v>
      </c>
      <c r="L14284" s="7">
        <v>44205</v>
      </c>
      <c r="M14284" t="s">
        <v>77</v>
      </c>
      <c r="N14284" t="s">
        <v>79</v>
      </c>
      <c r="O14284">
        <v>2026</v>
      </c>
      <c r="P14284" s="2">
        <v>2</v>
      </c>
      <c r="Q14284" t="s">
        <v>80</v>
      </c>
      <c r="R14284" s="8">
        <v>46267</v>
      </c>
      <c r="S14284" s="2">
        <v>1</v>
      </c>
      <c r="T14284" s="2" t="s">
        <v>81</v>
      </c>
    </row>
    <row r="14285" spans="1:20" x14ac:dyDescent="0.25">
      <c r="A14285">
        <v>1120365663</v>
      </c>
      <c r="B14285">
        <v>119531640</v>
      </c>
      <c r="C14285" t="s">
        <v>93</v>
      </c>
      <c r="D14285" t="s">
        <v>88</v>
      </c>
      <c r="E14285" t="s">
        <v>76</v>
      </c>
      <c r="F14285" s="7">
        <v>44042</v>
      </c>
      <c r="G14285" s="7">
        <v>45868</v>
      </c>
      <c r="H14285" t="s">
        <v>77</v>
      </c>
      <c r="I14285" t="s">
        <v>78</v>
      </c>
      <c r="J14285" s="7">
        <v>45919</v>
      </c>
      <c r="K14285" s="7">
        <v>45940</v>
      </c>
      <c r="L14285" s="7">
        <v>45868</v>
      </c>
      <c r="M14285" t="s">
        <v>77</v>
      </c>
      <c r="N14285" t="s">
        <v>79</v>
      </c>
      <c r="O14285">
        <v>2026</v>
      </c>
      <c r="P14285" s="2">
        <v>2</v>
      </c>
      <c r="Q14285" t="s">
        <v>80</v>
      </c>
      <c r="R14285" s="8">
        <v>46267</v>
      </c>
      <c r="S14285" s="2">
        <v>1</v>
      </c>
      <c r="T14285" s="2" t="s">
        <v>81</v>
      </c>
    </row>
    <row r="14286" spans="1:20" x14ac:dyDescent="0.25">
      <c r="A14286">
        <v>1120365721</v>
      </c>
      <c r="B14286">
        <v>119576396</v>
      </c>
      <c r="C14286" t="s">
        <v>82</v>
      </c>
      <c r="D14286" t="s">
        <v>75</v>
      </c>
      <c r="E14286" t="s">
        <v>76</v>
      </c>
      <c r="F14286" s="7">
        <v>44050</v>
      </c>
      <c r="G14286" s="7">
        <v>44415</v>
      </c>
      <c r="H14286" t="s">
        <v>77</v>
      </c>
      <c r="I14286" t="s">
        <v>78</v>
      </c>
      <c r="J14286" s="7">
        <v>45824</v>
      </c>
      <c r="K14286" s="7">
        <v>44134</v>
      </c>
      <c r="L14286" s="7">
        <v>44415</v>
      </c>
      <c r="M14286" t="s">
        <v>77</v>
      </c>
      <c r="N14286" t="s">
        <v>79</v>
      </c>
      <c r="O14286">
        <v>2026</v>
      </c>
      <c r="P14286" s="2">
        <v>2</v>
      </c>
      <c r="Q14286" t="s">
        <v>80</v>
      </c>
      <c r="R14286" s="8">
        <v>46267</v>
      </c>
      <c r="S14286" s="2">
        <v>1</v>
      </c>
      <c r="T14286" s="2" t="s">
        <v>81</v>
      </c>
    </row>
    <row r="14287" spans="1:20" x14ac:dyDescent="0.25">
      <c r="A14287">
        <v>1120365749</v>
      </c>
      <c r="B14287">
        <v>119595505</v>
      </c>
      <c r="C14287" t="s">
        <v>82</v>
      </c>
      <c r="D14287" t="s">
        <v>83</v>
      </c>
      <c r="E14287" t="s">
        <v>76</v>
      </c>
      <c r="F14287" s="7">
        <v>44053</v>
      </c>
      <c r="G14287" s="7">
        <v>44237</v>
      </c>
      <c r="H14287" t="s">
        <v>77</v>
      </c>
      <c r="I14287" t="s">
        <v>78</v>
      </c>
      <c r="J14287" s="7">
        <v>45725</v>
      </c>
      <c r="K14287" s="7">
        <v>45748</v>
      </c>
      <c r="L14287" s="7">
        <v>44237</v>
      </c>
      <c r="M14287" t="s">
        <v>77</v>
      </c>
      <c r="N14287" t="s">
        <v>79</v>
      </c>
      <c r="O14287">
        <v>2026</v>
      </c>
      <c r="P14287" s="2">
        <v>2</v>
      </c>
      <c r="Q14287" t="s">
        <v>80</v>
      </c>
      <c r="R14287" s="8">
        <v>46267</v>
      </c>
      <c r="S14287" s="2">
        <v>1</v>
      </c>
      <c r="T14287" s="2" t="s">
        <v>81</v>
      </c>
    </row>
    <row r="14288" spans="1:20" x14ac:dyDescent="0.25">
      <c r="A14288">
        <v>1120365797</v>
      </c>
      <c r="B14288">
        <v>119616375</v>
      </c>
      <c r="C14288" t="s">
        <v>85</v>
      </c>
      <c r="D14288" t="s">
        <v>83</v>
      </c>
      <c r="E14288" t="s">
        <v>76</v>
      </c>
      <c r="F14288" s="7">
        <v>44057</v>
      </c>
      <c r="G14288" s="7">
        <v>44241</v>
      </c>
      <c r="H14288" t="s">
        <v>77</v>
      </c>
      <c r="I14288" t="s">
        <v>78</v>
      </c>
      <c r="J14288" s="7">
        <v>45972</v>
      </c>
      <c r="K14288" s="7">
        <v>45944</v>
      </c>
      <c r="L14288" s="7">
        <v>44241</v>
      </c>
      <c r="M14288" t="s">
        <v>77</v>
      </c>
      <c r="N14288" t="s">
        <v>79</v>
      </c>
      <c r="O14288">
        <v>2026</v>
      </c>
      <c r="P14288" s="2">
        <v>2</v>
      </c>
      <c r="Q14288" t="s">
        <v>80</v>
      </c>
      <c r="R14288" s="8">
        <v>46267</v>
      </c>
      <c r="S14288" s="2">
        <v>1</v>
      </c>
      <c r="T14288" s="2" t="s">
        <v>81</v>
      </c>
    </row>
    <row r="14289" spans="1:20" x14ac:dyDescent="0.25">
      <c r="A14289">
        <v>1120366117</v>
      </c>
      <c r="B14289">
        <v>119776301</v>
      </c>
      <c r="C14289" t="s">
        <v>85</v>
      </c>
      <c r="D14289" t="s">
        <v>75</v>
      </c>
      <c r="E14289" t="s">
        <v>76</v>
      </c>
      <c r="F14289" s="7">
        <v>44090</v>
      </c>
      <c r="G14289" s="7">
        <v>44455</v>
      </c>
      <c r="H14289" t="s">
        <v>86</v>
      </c>
      <c r="I14289" t="s">
        <v>87</v>
      </c>
      <c r="J14289" s="7">
        <v>45797</v>
      </c>
      <c r="K14289" s="7">
        <v>46087</v>
      </c>
      <c r="L14289" s="7">
        <v>44455</v>
      </c>
      <c r="M14289" t="s">
        <v>86</v>
      </c>
      <c r="N14289" t="s">
        <v>79</v>
      </c>
      <c r="O14289">
        <v>2026</v>
      </c>
      <c r="P14289" s="2">
        <v>2</v>
      </c>
      <c r="Q14289" t="s">
        <v>80</v>
      </c>
      <c r="R14289" s="8">
        <v>46267</v>
      </c>
      <c r="S14289" s="2">
        <v>1</v>
      </c>
      <c r="T14289" s="2" t="s">
        <v>81</v>
      </c>
    </row>
    <row r="14290" spans="1:20" x14ac:dyDescent="0.25">
      <c r="A14290">
        <v>1120366624</v>
      </c>
      <c r="B14290">
        <v>120081616</v>
      </c>
      <c r="C14290" t="s">
        <v>74</v>
      </c>
      <c r="D14290" t="s">
        <v>75</v>
      </c>
      <c r="E14290" t="s">
        <v>76</v>
      </c>
      <c r="F14290" s="7">
        <v>44155</v>
      </c>
      <c r="G14290" s="7">
        <v>44520</v>
      </c>
      <c r="H14290" t="s">
        <v>86</v>
      </c>
      <c r="I14290" t="s">
        <v>87</v>
      </c>
      <c r="J14290" s="7">
        <v>45856</v>
      </c>
      <c r="K14290" s="7">
        <v>46084</v>
      </c>
      <c r="L14290" s="7">
        <v>44520</v>
      </c>
      <c r="M14290" t="s">
        <v>86</v>
      </c>
      <c r="N14290" t="s">
        <v>79</v>
      </c>
      <c r="O14290">
        <v>2026</v>
      </c>
      <c r="P14290" s="2">
        <v>2</v>
      </c>
      <c r="Q14290" t="s">
        <v>80</v>
      </c>
      <c r="R14290" s="8">
        <v>46267</v>
      </c>
      <c r="S14290" s="2">
        <v>1</v>
      </c>
      <c r="T14290" s="2" t="s">
        <v>81</v>
      </c>
    </row>
    <row r="14291" spans="1:20" x14ac:dyDescent="0.25">
      <c r="A14291">
        <v>1120366866</v>
      </c>
      <c r="B14291">
        <v>120831207</v>
      </c>
      <c r="C14291" t="s">
        <v>74</v>
      </c>
      <c r="D14291" t="s">
        <v>83</v>
      </c>
      <c r="E14291" t="s">
        <v>76</v>
      </c>
      <c r="F14291" s="7">
        <v>44302</v>
      </c>
      <c r="G14291" s="7">
        <v>46128</v>
      </c>
      <c r="H14291" t="s">
        <v>77</v>
      </c>
      <c r="I14291" t="s">
        <v>84</v>
      </c>
      <c r="J14291" s="7">
        <v>45855</v>
      </c>
      <c r="K14291" s="7">
        <v>44307</v>
      </c>
      <c r="L14291" s="7">
        <v>46128</v>
      </c>
      <c r="M14291" t="s">
        <v>77</v>
      </c>
      <c r="N14291" t="s">
        <v>79</v>
      </c>
      <c r="O14291">
        <v>2026</v>
      </c>
      <c r="P14291" s="2">
        <v>2</v>
      </c>
      <c r="Q14291" t="s">
        <v>80</v>
      </c>
      <c r="R14291" s="8">
        <v>46267</v>
      </c>
      <c r="S14291" s="2">
        <v>1</v>
      </c>
      <c r="T14291" s="2" t="s">
        <v>81</v>
      </c>
    </row>
    <row r="14292" spans="1:20" x14ac:dyDescent="0.25">
      <c r="A14292">
        <v>1120367096</v>
      </c>
      <c r="B14292">
        <v>121371071</v>
      </c>
      <c r="C14292" t="s">
        <v>93</v>
      </c>
      <c r="D14292" t="s">
        <v>83</v>
      </c>
      <c r="E14292" t="s">
        <v>76</v>
      </c>
      <c r="F14292" s="7">
        <v>44336</v>
      </c>
      <c r="G14292" s="7">
        <v>44520</v>
      </c>
      <c r="H14292" t="s">
        <v>77</v>
      </c>
      <c r="I14292" t="s">
        <v>78</v>
      </c>
      <c r="J14292" s="7">
        <v>45953</v>
      </c>
      <c r="K14292" s="7">
        <v>46059</v>
      </c>
      <c r="L14292" s="7">
        <v>44520</v>
      </c>
      <c r="M14292" t="s">
        <v>77</v>
      </c>
      <c r="N14292" t="s">
        <v>79</v>
      </c>
      <c r="O14292">
        <v>2026</v>
      </c>
      <c r="P14292" s="2">
        <v>2</v>
      </c>
      <c r="Q14292" t="s">
        <v>80</v>
      </c>
      <c r="R14292" s="8">
        <v>46267</v>
      </c>
      <c r="S14292" s="2">
        <v>1</v>
      </c>
      <c r="T14292" s="2" t="s">
        <v>81</v>
      </c>
    </row>
    <row r="14293" spans="1:20" x14ac:dyDescent="0.25">
      <c r="A14293">
        <v>1120367116</v>
      </c>
      <c r="B14293">
        <v>121390710</v>
      </c>
      <c r="C14293" t="s">
        <v>82</v>
      </c>
      <c r="D14293" t="s">
        <v>88</v>
      </c>
      <c r="E14293" t="s">
        <v>76</v>
      </c>
      <c r="F14293" s="7">
        <v>44340</v>
      </c>
      <c r="G14293" s="7">
        <v>44705</v>
      </c>
      <c r="H14293" t="s">
        <v>77</v>
      </c>
      <c r="I14293" t="s">
        <v>78</v>
      </c>
      <c r="J14293" s="7">
        <v>45580</v>
      </c>
      <c r="K14293" s="7">
        <v>46077</v>
      </c>
      <c r="L14293" s="7">
        <v>44705</v>
      </c>
      <c r="M14293" t="s">
        <v>77</v>
      </c>
      <c r="N14293" t="s">
        <v>79</v>
      </c>
      <c r="O14293">
        <v>2026</v>
      </c>
      <c r="P14293" s="2">
        <v>2</v>
      </c>
      <c r="Q14293" t="s">
        <v>80</v>
      </c>
      <c r="R14293" s="8">
        <v>46267</v>
      </c>
      <c r="S14293" s="2">
        <v>1</v>
      </c>
      <c r="T14293" s="2" t="s">
        <v>81</v>
      </c>
    </row>
    <row r="14294" spans="1:20" x14ac:dyDescent="0.25">
      <c r="A14294">
        <v>1120367305</v>
      </c>
      <c r="B14294">
        <v>121603639</v>
      </c>
      <c r="C14294" t="s">
        <v>82</v>
      </c>
      <c r="D14294" t="s">
        <v>83</v>
      </c>
      <c r="E14294" t="s">
        <v>76</v>
      </c>
      <c r="F14294" s="7">
        <v>44372</v>
      </c>
      <c r="G14294" s="7">
        <v>44555</v>
      </c>
      <c r="H14294" t="s">
        <v>77</v>
      </c>
      <c r="I14294" t="s">
        <v>78</v>
      </c>
      <c r="J14294" s="7">
        <v>45633</v>
      </c>
      <c r="K14294" s="7">
        <v>45394</v>
      </c>
      <c r="L14294" s="7">
        <v>44555</v>
      </c>
      <c r="M14294" t="s">
        <v>77</v>
      </c>
      <c r="N14294" t="s">
        <v>79</v>
      </c>
      <c r="O14294">
        <v>2026</v>
      </c>
      <c r="P14294" s="2">
        <v>2</v>
      </c>
      <c r="Q14294" t="s">
        <v>80</v>
      </c>
      <c r="R14294" s="8">
        <v>46267</v>
      </c>
      <c r="S14294" s="2">
        <v>1</v>
      </c>
      <c r="T14294" s="2" t="s">
        <v>81</v>
      </c>
    </row>
    <row r="14295" spans="1:20" x14ac:dyDescent="0.25">
      <c r="A14295">
        <v>1120368118</v>
      </c>
      <c r="B14295">
        <v>122021223</v>
      </c>
      <c r="C14295" t="s">
        <v>96</v>
      </c>
      <c r="D14295" t="s">
        <v>75</v>
      </c>
      <c r="E14295" t="s">
        <v>76</v>
      </c>
      <c r="F14295" s="7">
        <v>44448</v>
      </c>
      <c r="G14295" s="7">
        <v>44813</v>
      </c>
      <c r="H14295" t="s">
        <v>77</v>
      </c>
      <c r="I14295" t="s">
        <v>78</v>
      </c>
      <c r="J14295" s="7"/>
      <c r="K14295" s="7">
        <v>44448</v>
      </c>
      <c r="L14295" s="7">
        <v>44813</v>
      </c>
      <c r="M14295" t="s">
        <v>77</v>
      </c>
      <c r="N14295"/>
      <c r="O14295">
        <v>2026</v>
      </c>
      <c r="P14295" s="2">
        <v>2</v>
      </c>
      <c r="Q14295" t="s">
        <v>80</v>
      </c>
      <c r="R14295" s="8">
        <v>46267</v>
      </c>
      <c r="S14295" s="2">
        <v>1</v>
      </c>
      <c r="T14295" s="2" t="s">
        <v>81</v>
      </c>
    </row>
    <row r="14296" spans="1:20" x14ac:dyDescent="0.25">
      <c r="A14296">
        <v>1120368430</v>
      </c>
      <c r="B14296">
        <v>122139484</v>
      </c>
      <c r="C14296" t="s">
        <v>74</v>
      </c>
      <c r="D14296" t="s">
        <v>75</v>
      </c>
      <c r="E14296" t="s">
        <v>76</v>
      </c>
      <c r="F14296" s="7">
        <v>44471</v>
      </c>
      <c r="G14296" s="7">
        <v>44836</v>
      </c>
      <c r="H14296" t="s">
        <v>86</v>
      </c>
      <c r="I14296" t="s">
        <v>87</v>
      </c>
      <c r="J14296" s="7">
        <v>46063</v>
      </c>
      <c r="K14296" s="7">
        <v>44476</v>
      </c>
      <c r="L14296" s="7">
        <v>44836</v>
      </c>
      <c r="M14296" t="s">
        <v>86</v>
      </c>
      <c r="N14296" t="s">
        <v>79</v>
      </c>
      <c r="O14296">
        <v>2026</v>
      </c>
      <c r="P14296" s="2">
        <v>2</v>
      </c>
      <c r="Q14296" t="s">
        <v>80</v>
      </c>
      <c r="R14296" s="8">
        <v>46267</v>
      </c>
      <c r="S14296" s="2">
        <v>1</v>
      </c>
      <c r="T14296" s="2" t="s">
        <v>81</v>
      </c>
    </row>
    <row r="14297" spans="1:20" x14ac:dyDescent="0.25">
      <c r="A14297">
        <v>1120369226</v>
      </c>
      <c r="B14297">
        <v>122526997</v>
      </c>
      <c r="C14297" t="s">
        <v>85</v>
      </c>
      <c r="D14297" t="s">
        <v>88</v>
      </c>
      <c r="E14297" t="s">
        <v>76</v>
      </c>
      <c r="F14297" s="7">
        <v>44559</v>
      </c>
      <c r="G14297" s="7">
        <v>44741</v>
      </c>
      <c r="H14297" t="s">
        <v>86</v>
      </c>
      <c r="I14297" t="s">
        <v>87</v>
      </c>
      <c r="J14297" s="7">
        <v>46131</v>
      </c>
      <c r="K14297" s="7">
        <v>44560</v>
      </c>
      <c r="L14297" s="7">
        <v>44741</v>
      </c>
      <c r="M14297" t="s">
        <v>86</v>
      </c>
      <c r="N14297" t="s">
        <v>79</v>
      </c>
      <c r="O14297">
        <v>2026</v>
      </c>
      <c r="P14297" s="2">
        <v>2</v>
      </c>
      <c r="Q14297" t="s">
        <v>80</v>
      </c>
      <c r="R14297" s="8">
        <v>46267</v>
      </c>
      <c r="S14297" s="2">
        <v>1</v>
      </c>
      <c r="T14297" s="2" t="s">
        <v>81</v>
      </c>
    </row>
    <row r="14298" spans="1:20" x14ac:dyDescent="0.25">
      <c r="A14298">
        <v>1120369241</v>
      </c>
      <c r="B14298">
        <v>122609817</v>
      </c>
      <c r="C14298" t="s">
        <v>74</v>
      </c>
      <c r="D14298" t="s">
        <v>83</v>
      </c>
      <c r="E14298" t="s">
        <v>76</v>
      </c>
      <c r="F14298" s="7">
        <v>44574</v>
      </c>
      <c r="G14298" s="7">
        <v>46400</v>
      </c>
      <c r="H14298" t="s">
        <v>86</v>
      </c>
      <c r="I14298" t="s">
        <v>87</v>
      </c>
      <c r="J14298" s="7">
        <v>45496</v>
      </c>
      <c r="K14298" s="7">
        <v>45747</v>
      </c>
      <c r="L14298" s="7">
        <v>46400</v>
      </c>
      <c r="M14298" t="s">
        <v>86</v>
      </c>
      <c r="N14298" t="s">
        <v>79</v>
      </c>
      <c r="O14298">
        <v>2026</v>
      </c>
      <c r="P14298" s="2">
        <v>2</v>
      </c>
      <c r="Q14298" t="s">
        <v>80</v>
      </c>
      <c r="R14298" s="8">
        <v>46267</v>
      </c>
      <c r="S14298" s="2">
        <v>1</v>
      </c>
      <c r="T14298" s="2" t="s">
        <v>81</v>
      </c>
    </row>
    <row r="14299" spans="1:20" x14ac:dyDescent="0.25">
      <c r="A14299">
        <v>1120369370</v>
      </c>
      <c r="B14299">
        <v>123190422</v>
      </c>
      <c r="C14299" t="s">
        <v>74</v>
      </c>
      <c r="D14299" t="s">
        <v>75</v>
      </c>
      <c r="E14299" t="s">
        <v>76</v>
      </c>
      <c r="F14299" s="7">
        <v>44645</v>
      </c>
      <c r="G14299" s="7">
        <v>45010</v>
      </c>
      <c r="H14299" t="s">
        <v>86</v>
      </c>
      <c r="I14299" t="s">
        <v>87</v>
      </c>
      <c r="J14299" s="7"/>
      <c r="K14299" s="7">
        <v>46035</v>
      </c>
      <c r="L14299" s="7">
        <v>45010</v>
      </c>
      <c r="M14299" t="s">
        <v>86</v>
      </c>
      <c r="N14299"/>
      <c r="O14299">
        <v>2026</v>
      </c>
      <c r="P14299" s="2">
        <v>2</v>
      </c>
      <c r="Q14299" t="s">
        <v>80</v>
      </c>
      <c r="R14299" s="8">
        <v>46267</v>
      </c>
      <c r="S14299" s="2">
        <v>1</v>
      </c>
      <c r="T14299" s="2" t="s">
        <v>81</v>
      </c>
    </row>
    <row r="14300" spans="1:20" x14ac:dyDescent="0.25">
      <c r="A14300">
        <v>1120369688</v>
      </c>
      <c r="B14300">
        <v>123399541</v>
      </c>
      <c r="C14300" t="s">
        <v>91</v>
      </c>
      <c r="D14300" t="s">
        <v>75</v>
      </c>
      <c r="E14300" t="s">
        <v>76</v>
      </c>
      <c r="F14300" s="7">
        <v>44674</v>
      </c>
      <c r="G14300" s="7">
        <v>45039</v>
      </c>
      <c r="H14300" t="s">
        <v>77</v>
      </c>
      <c r="I14300" t="s">
        <v>78</v>
      </c>
      <c r="J14300" s="7"/>
      <c r="K14300" s="7">
        <v>44677</v>
      </c>
      <c r="L14300" s="7">
        <v>45039</v>
      </c>
      <c r="M14300" t="s">
        <v>77</v>
      </c>
      <c r="N14300"/>
      <c r="O14300">
        <v>2026</v>
      </c>
      <c r="P14300" s="2">
        <v>2</v>
      </c>
      <c r="Q14300" t="s">
        <v>80</v>
      </c>
      <c r="R14300" s="8">
        <v>46267</v>
      </c>
      <c r="S14300" s="2">
        <v>1</v>
      </c>
      <c r="T14300" s="2" t="s">
        <v>81</v>
      </c>
    </row>
    <row r="14301" spans="1:20" x14ac:dyDescent="0.25">
      <c r="A14301">
        <v>1120369811</v>
      </c>
      <c r="B14301">
        <v>123457009</v>
      </c>
      <c r="C14301" t="s">
        <v>93</v>
      </c>
      <c r="D14301" t="s">
        <v>75</v>
      </c>
      <c r="E14301" t="s">
        <v>76</v>
      </c>
      <c r="F14301" s="7">
        <v>44680</v>
      </c>
      <c r="G14301" s="7">
        <v>46506</v>
      </c>
      <c r="H14301" t="s">
        <v>77</v>
      </c>
      <c r="I14301" t="s">
        <v>78</v>
      </c>
      <c r="J14301" s="7"/>
      <c r="K14301" s="7">
        <v>44684</v>
      </c>
      <c r="L14301" s="7">
        <v>46506</v>
      </c>
      <c r="M14301" t="s">
        <v>77</v>
      </c>
      <c r="N14301"/>
      <c r="O14301">
        <v>2026</v>
      </c>
      <c r="P14301" s="2">
        <v>2</v>
      </c>
      <c r="Q14301" t="s">
        <v>80</v>
      </c>
      <c r="R14301" s="8">
        <v>46267</v>
      </c>
      <c r="S14301" s="2">
        <v>1</v>
      </c>
      <c r="T14301" s="2" t="s">
        <v>81</v>
      </c>
    </row>
    <row r="14302" spans="1:20" x14ac:dyDescent="0.25">
      <c r="A14302">
        <v>1120369983</v>
      </c>
      <c r="B14302">
        <v>123569936</v>
      </c>
      <c r="C14302" t="s">
        <v>85</v>
      </c>
      <c r="D14302" t="s">
        <v>83</v>
      </c>
      <c r="E14302" t="s">
        <v>76</v>
      </c>
      <c r="F14302" s="7">
        <v>44692</v>
      </c>
      <c r="G14302" s="7">
        <v>44876</v>
      </c>
      <c r="H14302" t="s">
        <v>86</v>
      </c>
      <c r="I14302" t="s">
        <v>87</v>
      </c>
      <c r="J14302" s="7">
        <v>45972</v>
      </c>
      <c r="K14302" s="7">
        <v>44700</v>
      </c>
      <c r="L14302" s="7">
        <v>44876</v>
      </c>
      <c r="M14302" t="s">
        <v>86</v>
      </c>
      <c r="N14302" t="s">
        <v>79</v>
      </c>
      <c r="O14302">
        <v>2026</v>
      </c>
      <c r="P14302" s="2">
        <v>2</v>
      </c>
      <c r="Q14302" t="s">
        <v>80</v>
      </c>
      <c r="R14302" s="8">
        <v>46267</v>
      </c>
      <c r="S14302" s="2">
        <v>1</v>
      </c>
      <c r="T14302" s="2" t="s">
        <v>81</v>
      </c>
    </row>
    <row r="14303" spans="1:20" x14ac:dyDescent="0.25">
      <c r="A14303">
        <v>1120370325</v>
      </c>
      <c r="B14303">
        <v>123766343</v>
      </c>
      <c r="C14303" t="s">
        <v>82</v>
      </c>
      <c r="D14303" t="s">
        <v>75</v>
      </c>
      <c r="E14303" t="s">
        <v>76</v>
      </c>
      <c r="F14303" s="7">
        <v>44717</v>
      </c>
      <c r="G14303" s="7">
        <v>45082</v>
      </c>
      <c r="H14303" t="s">
        <v>77</v>
      </c>
      <c r="I14303" t="s">
        <v>78</v>
      </c>
      <c r="J14303" s="7"/>
      <c r="K14303" s="7">
        <v>44742</v>
      </c>
      <c r="L14303" s="7">
        <v>45082</v>
      </c>
      <c r="M14303" t="s">
        <v>77</v>
      </c>
      <c r="N14303"/>
      <c r="O14303">
        <v>2026</v>
      </c>
      <c r="P14303" s="2">
        <v>2</v>
      </c>
      <c r="Q14303" t="s">
        <v>80</v>
      </c>
      <c r="R14303" s="8">
        <v>46267</v>
      </c>
      <c r="S14303" s="2">
        <v>1</v>
      </c>
      <c r="T14303" s="2" t="s">
        <v>81</v>
      </c>
    </row>
    <row r="14304" spans="1:20" x14ac:dyDescent="0.25">
      <c r="A14304">
        <v>1120370386</v>
      </c>
      <c r="B14304">
        <v>123799095</v>
      </c>
      <c r="C14304" t="s">
        <v>93</v>
      </c>
      <c r="D14304" t="s">
        <v>75</v>
      </c>
      <c r="E14304" t="s">
        <v>76</v>
      </c>
      <c r="F14304" s="7">
        <v>44721</v>
      </c>
      <c r="G14304" s="7">
        <v>45086</v>
      </c>
      <c r="H14304" t="s">
        <v>77</v>
      </c>
      <c r="I14304" t="s">
        <v>89</v>
      </c>
      <c r="J14304" s="7">
        <v>45562</v>
      </c>
      <c r="K14304" s="7">
        <v>46115</v>
      </c>
      <c r="L14304" s="7">
        <v>45086</v>
      </c>
      <c r="M14304" t="s">
        <v>77</v>
      </c>
      <c r="N14304" t="s">
        <v>79</v>
      </c>
      <c r="O14304">
        <v>2026</v>
      </c>
      <c r="P14304" s="2">
        <v>2</v>
      </c>
      <c r="Q14304" t="s">
        <v>80</v>
      </c>
      <c r="R14304" s="8">
        <v>46267</v>
      </c>
      <c r="S14304" s="2">
        <v>1</v>
      </c>
      <c r="T14304" s="2" t="s">
        <v>81</v>
      </c>
    </row>
    <row r="14305" spans="1:20" x14ac:dyDescent="0.25">
      <c r="A14305">
        <v>1120370958</v>
      </c>
      <c r="B14305">
        <v>124071589</v>
      </c>
      <c r="C14305" t="s">
        <v>90</v>
      </c>
      <c r="D14305" t="s">
        <v>83</v>
      </c>
      <c r="E14305" t="s">
        <v>76</v>
      </c>
      <c r="F14305" s="7">
        <v>44755</v>
      </c>
      <c r="G14305" s="7">
        <v>44939</v>
      </c>
      <c r="H14305" t="s">
        <v>77</v>
      </c>
      <c r="I14305" t="s">
        <v>78</v>
      </c>
      <c r="J14305" s="7">
        <v>45923</v>
      </c>
      <c r="K14305" s="7">
        <v>45902</v>
      </c>
      <c r="L14305" s="7">
        <v>44939</v>
      </c>
      <c r="M14305" t="s">
        <v>77</v>
      </c>
      <c r="N14305" t="s">
        <v>79</v>
      </c>
      <c r="O14305">
        <v>2026</v>
      </c>
      <c r="P14305" s="2">
        <v>2</v>
      </c>
      <c r="Q14305" t="s">
        <v>80</v>
      </c>
      <c r="R14305" s="8">
        <v>46267</v>
      </c>
      <c r="S14305" s="2">
        <v>1</v>
      </c>
      <c r="T14305" s="2" t="s">
        <v>81</v>
      </c>
    </row>
    <row r="14306" spans="1:20" x14ac:dyDescent="0.25">
      <c r="A14306">
        <v>1120373874</v>
      </c>
      <c r="B14306">
        <v>126206926</v>
      </c>
      <c r="C14306" t="s">
        <v>74</v>
      </c>
      <c r="D14306" t="s">
        <v>88</v>
      </c>
      <c r="E14306" t="s">
        <v>76</v>
      </c>
      <c r="F14306" s="7">
        <v>45069</v>
      </c>
      <c r="G14306" s="7">
        <v>45435</v>
      </c>
      <c r="H14306" t="s">
        <v>86</v>
      </c>
      <c r="I14306" t="s">
        <v>87</v>
      </c>
      <c r="J14306" s="7"/>
      <c r="K14306" s="7">
        <v>45915</v>
      </c>
      <c r="L14306" s="7">
        <v>45435</v>
      </c>
      <c r="M14306" t="s">
        <v>86</v>
      </c>
      <c r="N14306"/>
      <c r="O14306">
        <v>2026</v>
      </c>
      <c r="P14306" s="2">
        <v>2</v>
      </c>
      <c r="Q14306" t="s">
        <v>80</v>
      </c>
      <c r="R14306" s="8">
        <v>46267</v>
      </c>
      <c r="S14306" s="2">
        <v>1</v>
      </c>
      <c r="T14306" s="2" t="s">
        <v>81</v>
      </c>
    </row>
    <row r="14307" spans="1:20" x14ac:dyDescent="0.25">
      <c r="A14307">
        <v>1120374142</v>
      </c>
      <c r="B14307">
        <v>126359764</v>
      </c>
      <c r="C14307" t="s">
        <v>74</v>
      </c>
      <c r="D14307" t="s">
        <v>88</v>
      </c>
      <c r="E14307" t="s">
        <v>76</v>
      </c>
      <c r="F14307" s="7">
        <v>45090</v>
      </c>
      <c r="G14307" s="7">
        <v>45456</v>
      </c>
      <c r="H14307" t="s">
        <v>77</v>
      </c>
      <c r="I14307" t="s">
        <v>78</v>
      </c>
      <c r="J14307" s="7"/>
      <c r="K14307" s="7">
        <v>45915</v>
      </c>
      <c r="L14307" s="7">
        <v>45456</v>
      </c>
      <c r="M14307" t="s">
        <v>77</v>
      </c>
      <c r="N14307"/>
      <c r="O14307">
        <v>2026</v>
      </c>
      <c r="P14307" s="2">
        <v>2</v>
      </c>
      <c r="Q14307" t="s">
        <v>80</v>
      </c>
      <c r="R14307" s="8">
        <v>46267</v>
      </c>
      <c r="S14307" s="2">
        <v>1</v>
      </c>
      <c r="T14307" s="2" t="s">
        <v>81</v>
      </c>
    </row>
    <row r="14308" spans="1:20" x14ac:dyDescent="0.25">
      <c r="A14308">
        <v>1120374209</v>
      </c>
      <c r="B14308">
        <v>126392901</v>
      </c>
      <c r="C14308" t="s">
        <v>74</v>
      </c>
      <c r="D14308" t="s">
        <v>88</v>
      </c>
      <c r="E14308" t="s">
        <v>76</v>
      </c>
      <c r="F14308" s="7">
        <v>45093</v>
      </c>
      <c r="G14308" s="7">
        <v>45459</v>
      </c>
      <c r="H14308" t="s">
        <v>77</v>
      </c>
      <c r="I14308" t="s">
        <v>78</v>
      </c>
      <c r="J14308" s="7">
        <v>45737</v>
      </c>
      <c r="K14308" s="7">
        <v>45434</v>
      </c>
      <c r="L14308" s="7">
        <v>45459</v>
      </c>
      <c r="M14308" t="s">
        <v>77</v>
      </c>
      <c r="N14308" t="s">
        <v>79</v>
      </c>
      <c r="O14308">
        <v>2026</v>
      </c>
      <c r="P14308" s="2">
        <v>2</v>
      </c>
      <c r="Q14308" t="s">
        <v>80</v>
      </c>
      <c r="R14308" s="8">
        <v>46267</v>
      </c>
      <c r="S14308" s="2">
        <v>1</v>
      </c>
      <c r="T14308" s="2" t="s">
        <v>81</v>
      </c>
    </row>
    <row r="14309" spans="1:20" x14ac:dyDescent="0.25">
      <c r="A14309">
        <v>1120374804</v>
      </c>
      <c r="B14309">
        <v>126648896</v>
      </c>
      <c r="C14309" t="s">
        <v>90</v>
      </c>
      <c r="D14309" t="s">
        <v>88</v>
      </c>
      <c r="E14309" t="s">
        <v>76</v>
      </c>
      <c r="F14309" s="7">
        <v>45129</v>
      </c>
      <c r="G14309" s="7">
        <v>45495</v>
      </c>
      <c r="H14309" t="s">
        <v>77</v>
      </c>
      <c r="I14309" t="s">
        <v>78</v>
      </c>
      <c r="J14309" s="7">
        <v>46178</v>
      </c>
      <c r="K14309" s="7">
        <v>46055</v>
      </c>
      <c r="L14309" s="7">
        <v>45495</v>
      </c>
      <c r="M14309" t="s">
        <v>77</v>
      </c>
      <c r="N14309" t="s">
        <v>79</v>
      </c>
      <c r="O14309">
        <v>2026</v>
      </c>
      <c r="P14309" s="2">
        <v>2</v>
      </c>
      <c r="Q14309" t="s">
        <v>80</v>
      </c>
      <c r="R14309" s="8">
        <v>46267</v>
      </c>
      <c r="S14309" s="2">
        <v>1</v>
      </c>
      <c r="T14309" s="2" t="s">
        <v>81</v>
      </c>
    </row>
    <row r="14310" spans="1:20" x14ac:dyDescent="0.25">
      <c r="A14310">
        <v>1120374869</v>
      </c>
      <c r="B14310">
        <v>126669827</v>
      </c>
      <c r="C14310" t="s">
        <v>74</v>
      </c>
      <c r="D14310" t="s">
        <v>88</v>
      </c>
      <c r="E14310" t="s">
        <v>76</v>
      </c>
      <c r="F14310" s="7">
        <v>45132</v>
      </c>
      <c r="G14310" s="7">
        <v>45498</v>
      </c>
      <c r="H14310" t="s">
        <v>77</v>
      </c>
      <c r="I14310" t="s">
        <v>78</v>
      </c>
      <c r="J14310" s="7">
        <v>46082</v>
      </c>
      <c r="K14310" s="7">
        <v>46091</v>
      </c>
      <c r="L14310" s="7">
        <v>45498</v>
      </c>
      <c r="M14310" t="s">
        <v>77</v>
      </c>
      <c r="N14310" t="s">
        <v>79</v>
      </c>
      <c r="O14310">
        <v>2026</v>
      </c>
      <c r="P14310" s="2">
        <v>2</v>
      </c>
      <c r="Q14310" t="s">
        <v>80</v>
      </c>
      <c r="R14310" s="8">
        <v>46267</v>
      </c>
      <c r="S14310" s="2">
        <v>1</v>
      </c>
      <c r="T14310" s="2" t="s">
        <v>81</v>
      </c>
    </row>
    <row r="14311" spans="1:20" x14ac:dyDescent="0.25">
      <c r="A14311">
        <v>1120374912</v>
      </c>
      <c r="B14311">
        <v>126689144</v>
      </c>
      <c r="C14311" t="s">
        <v>82</v>
      </c>
      <c r="D14311" t="s">
        <v>88</v>
      </c>
      <c r="E14311" t="s">
        <v>76</v>
      </c>
      <c r="F14311" s="7">
        <v>45134</v>
      </c>
      <c r="G14311" s="7">
        <v>45500</v>
      </c>
      <c r="H14311" t="s">
        <v>77</v>
      </c>
      <c r="I14311" t="s">
        <v>78</v>
      </c>
      <c r="J14311" s="7">
        <v>46197</v>
      </c>
      <c r="K14311" s="7">
        <v>45961</v>
      </c>
      <c r="L14311" s="7">
        <v>45500</v>
      </c>
      <c r="M14311" t="s">
        <v>77</v>
      </c>
      <c r="N14311" t="s">
        <v>79</v>
      </c>
      <c r="O14311">
        <v>2026</v>
      </c>
      <c r="P14311" s="2">
        <v>2</v>
      </c>
      <c r="Q14311" t="s">
        <v>80</v>
      </c>
      <c r="R14311" s="8">
        <v>46267</v>
      </c>
      <c r="S14311" s="2">
        <v>1</v>
      </c>
      <c r="T14311" s="2" t="s">
        <v>81</v>
      </c>
    </row>
    <row r="14312" spans="1:20" x14ac:dyDescent="0.25">
      <c r="A14312">
        <v>1120374913</v>
      </c>
      <c r="B14312">
        <v>126689144</v>
      </c>
      <c r="C14312" t="s">
        <v>82</v>
      </c>
      <c r="D14312" t="s">
        <v>88</v>
      </c>
      <c r="E14312" t="s">
        <v>76</v>
      </c>
      <c r="F14312" s="7">
        <v>45134</v>
      </c>
      <c r="G14312" s="7">
        <v>45500</v>
      </c>
      <c r="H14312" t="s">
        <v>77</v>
      </c>
      <c r="I14312" t="s">
        <v>78</v>
      </c>
      <c r="J14312" s="7">
        <v>46197</v>
      </c>
      <c r="K14312" s="7">
        <v>45701</v>
      </c>
      <c r="L14312" s="7">
        <v>45500</v>
      </c>
      <c r="M14312" t="s">
        <v>77</v>
      </c>
      <c r="N14312" t="s">
        <v>79</v>
      </c>
      <c r="O14312">
        <v>2026</v>
      </c>
      <c r="P14312" s="2">
        <v>2</v>
      </c>
      <c r="Q14312" t="s">
        <v>80</v>
      </c>
      <c r="R14312" s="8">
        <v>46267</v>
      </c>
      <c r="S14312" s="2">
        <v>1</v>
      </c>
      <c r="T14312" s="2" t="s">
        <v>81</v>
      </c>
    </row>
    <row r="14313" spans="1:20" x14ac:dyDescent="0.25">
      <c r="A14313">
        <v>1120374944</v>
      </c>
      <c r="B14313">
        <v>126697488</v>
      </c>
      <c r="C14313" t="s">
        <v>91</v>
      </c>
      <c r="D14313" t="s">
        <v>88</v>
      </c>
      <c r="E14313" t="s">
        <v>76</v>
      </c>
      <c r="F14313" s="7">
        <v>45135</v>
      </c>
      <c r="G14313" s="7">
        <v>45501</v>
      </c>
      <c r="H14313" t="s">
        <v>77</v>
      </c>
      <c r="I14313" t="s">
        <v>78</v>
      </c>
      <c r="J14313" s="7">
        <v>46187</v>
      </c>
      <c r="K14313" s="7">
        <v>46173</v>
      </c>
      <c r="L14313" s="7">
        <v>45501</v>
      </c>
      <c r="M14313" t="s">
        <v>77</v>
      </c>
      <c r="N14313" t="s">
        <v>79</v>
      </c>
      <c r="O14313">
        <v>2026</v>
      </c>
      <c r="P14313" s="2">
        <v>2</v>
      </c>
      <c r="Q14313" t="s">
        <v>80</v>
      </c>
      <c r="R14313" s="8">
        <v>46267</v>
      </c>
      <c r="S14313" s="2">
        <v>1</v>
      </c>
      <c r="T14313" s="2" t="s">
        <v>81</v>
      </c>
    </row>
    <row r="14314" spans="1:20" x14ac:dyDescent="0.25">
      <c r="A14314">
        <v>1120375145</v>
      </c>
      <c r="B14314">
        <v>126758175</v>
      </c>
      <c r="C14314" t="s">
        <v>90</v>
      </c>
      <c r="D14314" t="s">
        <v>88</v>
      </c>
      <c r="E14314" t="s">
        <v>76</v>
      </c>
      <c r="F14314" s="7">
        <v>45144</v>
      </c>
      <c r="G14314" s="7">
        <v>46971</v>
      </c>
      <c r="H14314" t="s">
        <v>77</v>
      </c>
      <c r="I14314" t="s">
        <v>84</v>
      </c>
      <c r="J14314" s="7">
        <v>45427</v>
      </c>
      <c r="K14314" s="7">
        <v>45545</v>
      </c>
      <c r="L14314" s="7">
        <v>46971</v>
      </c>
      <c r="M14314" t="s">
        <v>77</v>
      </c>
      <c r="N14314" t="s">
        <v>79</v>
      </c>
      <c r="O14314">
        <v>2026</v>
      </c>
      <c r="P14314" s="2">
        <v>2</v>
      </c>
      <c r="Q14314" t="s">
        <v>80</v>
      </c>
      <c r="R14314" s="8">
        <v>46267</v>
      </c>
      <c r="S14314" s="2">
        <v>1</v>
      </c>
      <c r="T14314" s="2" t="s">
        <v>81</v>
      </c>
    </row>
    <row r="14315" spans="1:20" x14ac:dyDescent="0.25">
      <c r="A14315">
        <v>1120376387</v>
      </c>
      <c r="B14315">
        <v>127228976</v>
      </c>
      <c r="C14315" t="s">
        <v>82</v>
      </c>
      <c r="D14315" t="s">
        <v>88</v>
      </c>
      <c r="E14315" t="s">
        <v>76</v>
      </c>
      <c r="F14315" s="7">
        <v>45208</v>
      </c>
      <c r="G14315" s="7">
        <v>45574</v>
      </c>
      <c r="H14315" t="s">
        <v>77</v>
      </c>
      <c r="I14315" t="s">
        <v>84</v>
      </c>
      <c r="J14315" s="7">
        <v>45562</v>
      </c>
      <c r="K14315" s="7">
        <v>45738</v>
      </c>
      <c r="L14315" s="7">
        <v>45574</v>
      </c>
      <c r="M14315" t="s">
        <v>77</v>
      </c>
      <c r="N14315" t="s">
        <v>79</v>
      </c>
      <c r="O14315">
        <v>2026</v>
      </c>
      <c r="P14315" s="2">
        <v>2</v>
      </c>
      <c r="Q14315" t="s">
        <v>80</v>
      </c>
      <c r="R14315" s="8">
        <v>46267</v>
      </c>
      <c r="S14315" s="2">
        <v>1</v>
      </c>
      <c r="T14315" s="2" t="s">
        <v>81</v>
      </c>
    </row>
    <row r="14316" spans="1:20" x14ac:dyDescent="0.25">
      <c r="A14316">
        <v>1120377544</v>
      </c>
      <c r="B14316">
        <v>128469566</v>
      </c>
      <c r="C14316" t="s">
        <v>85</v>
      </c>
      <c r="D14316" t="s">
        <v>83</v>
      </c>
      <c r="E14316" t="s">
        <v>76</v>
      </c>
      <c r="F14316" s="7">
        <v>45371</v>
      </c>
      <c r="G14316" s="7">
        <v>45555</v>
      </c>
      <c r="H14316" t="s">
        <v>77</v>
      </c>
      <c r="I14316" t="s">
        <v>78</v>
      </c>
      <c r="J14316" s="7">
        <v>45829</v>
      </c>
      <c r="K14316" s="7">
        <v>45804</v>
      </c>
      <c r="L14316" s="7">
        <v>45555</v>
      </c>
      <c r="M14316" t="s">
        <v>77</v>
      </c>
      <c r="N14316" t="s">
        <v>79</v>
      </c>
      <c r="O14316">
        <v>2026</v>
      </c>
      <c r="P14316" s="2">
        <v>2</v>
      </c>
      <c r="Q14316" t="s">
        <v>80</v>
      </c>
      <c r="R14316" s="8">
        <v>46267</v>
      </c>
      <c r="S14316" s="2">
        <v>1</v>
      </c>
      <c r="T14316" s="2" t="s">
        <v>81</v>
      </c>
    </row>
    <row r="14317" spans="1:20" x14ac:dyDescent="0.25">
      <c r="A14317">
        <v>1120378074</v>
      </c>
      <c r="B14317">
        <v>129068864</v>
      </c>
      <c r="C14317" t="s">
        <v>82</v>
      </c>
      <c r="D14317" t="s">
        <v>83</v>
      </c>
      <c r="E14317" t="s">
        <v>76</v>
      </c>
      <c r="F14317" s="7">
        <v>45455</v>
      </c>
      <c r="G14317" s="7">
        <v>45638</v>
      </c>
      <c r="H14317" t="s">
        <v>77</v>
      </c>
      <c r="I14317" t="s">
        <v>78</v>
      </c>
      <c r="J14317" s="7"/>
      <c r="K14317" s="7">
        <v>46073</v>
      </c>
      <c r="L14317" s="7">
        <v>45638</v>
      </c>
      <c r="M14317" t="s">
        <v>77</v>
      </c>
      <c r="N14317"/>
      <c r="O14317">
        <v>2026</v>
      </c>
      <c r="P14317" s="2">
        <v>2</v>
      </c>
      <c r="Q14317" t="s">
        <v>80</v>
      </c>
      <c r="R14317" s="8">
        <v>46267</v>
      </c>
      <c r="S14317" s="2">
        <v>1</v>
      </c>
      <c r="T14317" s="2" t="s">
        <v>81</v>
      </c>
    </row>
    <row r="14318" spans="1:20" x14ac:dyDescent="0.25">
      <c r="A14318">
        <v>1120378224</v>
      </c>
      <c r="B14318">
        <v>129147425</v>
      </c>
      <c r="C14318" t="s">
        <v>82</v>
      </c>
      <c r="D14318" t="s">
        <v>88</v>
      </c>
      <c r="E14318" t="s">
        <v>76</v>
      </c>
      <c r="F14318" s="7">
        <v>45470</v>
      </c>
      <c r="G14318" s="7">
        <v>47296</v>
      </c>
      <c r="H14318" t="s">
        <v>77</v>
      </c>
      <c r="I14318" t="s">
        <v>78</v>
      </c>
      <c r="J14318" s="7"/>
      <c r="K14318" s="7">
        <v>45688</v>
      </c>
      <c r="L14318" s="7">
        <v>47296</v>
      </c>
      <c r="M14318" t="s">
        <v>77</v>
      </c>
      <c r="N14318"/>
      <c r="O14318">
        <v>2026</v>
      </c>
      <c r="P14318" s="2">
        <v>2</v>
      </c>
      <c r="Q14318" t="s">
        <v>80</v>
      </c>
      <c r="R14318" s="8">
        <v>46267</v>
      </c>
      <c r="S14318" s="2">
        <v>1</v>
      </c>
      <c r="T14318" s="2" t="s">
        <v>81</v>
      </c>
    </row>
    <row r="14319" spans="1:20" x14ac:dyDescent="0.25">
      <c r="A14319">
        <v>1120378280</v>
      </c>
      <c r="B14319">
        <v>129204443</v>
      </c>
      <c r="C14319" t="s">
        <v>93</v>
      </c>
      <c r="D14319" t="s">
        <v>83</v>
      </c>
      <c r="E14319" t="s">
        <v>76</v>
      </c>
      <c r="F14319" s="7">
        <v>45483</v>
      </c>
      <c r="G14319" s="7">
        <v>45667</v>
      </c>
      <c r="H14319" t="s">
        <v>77</v>
      </c>
      <c r="I14319" t="s">
        <v>84</v>
      </c>
      <c r="J14319" s="7"/>
      <c r="K14319" s="7">
        <v>45747</v>
      </c>
      <c r="L14319" s="7">
        <v>45667</v>
      </c>
      <c r="M14319" t="s">
        <v>77</v>
      </c>
      <c r="N14319"/>
      <c r="O14319">
        <v>2026</v>
      </c>
      <c r="P14319" s="2">
        <v>2</v>
      </c>
      <c r="Q14319" t="s">
        <v>80</v>
      </c>
      <c r="R14319" s="8">
        <v>46267</v>
      </c>
      <c r="S14319" s="2">
        <v>1</v>
      </c>
      <c r="T14319" s="2" t="s">
        <v>81</v>
      </c>
    </row>
    <row r="14320" spans="1:20" x14ac:dyDescent="0.25">
      <c r="A14320">
        <v>1120378556</v>
      </c>
      <c r="B14320">
        <v>129330511</v>
      </c>
      <c r="C14320" t="s">
        <v>82</v>
      </c>
      <c r="D14320" t="s">
        <v>88</v>
      </c>
      <c r="E14320" t="s">
        <v>76</v>
      </c>
      <c r="F14320" s="7">
        <v>45509</v>
      </c>
      <c r="G14320" s="7">
        <v>47335</v>
      </c>
      <c r="H14320" t="s">
        <v>77</v>
      </c>
      <c r="I14320" t="s">
        <v>78</v>
      </c>
      <c r="J14320" s="7"/>
      <c r="K14320" s="7">
        <v>45513</v>
      </c>
      <c r="L14320" s="7">
        <v>47335</v>
      </c>
      <c r="M14320" t="s">
        <v>77</v>
      </c>
      <c r="N14320"/>
      <c r="O14320">
        <v>2026</v>
      </c>
      <c r="P14320" s="2">
        <v>2</v>
      </c>
      <c r="Q14320" t="s">
        <v>80</v>
      </c>
      <c r="R14320" s="8">
        <v>46267</v>
      </c>
      <c r="S14320" s="2">
        <v>1</v>
      </c>
      <c r="T14320" s="2" t="s">
        <v>81</v>
      </c>
    </row>
    <row r="14321" spans="1:20" x14ac:dyDescent="0.25">
      <c r="A14321">
        <v>1120378596</v>
      </c>
      <c r="B14321">
        <v>129339625</v>
      </c>
      <c r="C14321" t="s">
        <v>98</v>
      </c>
      <c r="D14321" t="s">
        <v>88</v>
      </c>
      <c r="E14321" t="s">
        <v>76</v>
      </c>
      <c r="F14321" s="7">
        <v>45509</v>
      </c>
      <c r="G14321" s="7">
        <v>45689</v>
      </c>
      <c r="H14321" t="s">
        <v>77</v>
      </c>
      <c r="I14321" t="s">
        <v>78</v>
      </c>
      <c r="J14321" s="7"/>
      <c r="K14321" s="7">
        <v>45539</v>
      </c>
      <c r="L14321" s="7">
        <v>45689</v>
      </c>
      <c r="M14321" t="s">
        <v>77</v>
      </c>
      <c r="N14321"/>
      <c r="O14321">
        <v>2026</v>
      </c>
      <c r="P14321" s="2">
        <v>2</v>
      </c>
      <c r="Q14321" t="s">
        <v>80</v>
      </c>
      <c r="R14321" s="8">
        <v>46267</v>
      </c>
      <c r="S14321" s="2">
        <v>1</v>
      </c>
      <c r="T14321" s="2" t="s">
        <v>81</v>
      </c>
    </row>
    <row r="14322" spans="1:20" x14ac:dyDescent="0.25">
      <c r="A14322">
        <v>1120379610</v>
      </c>
      <c r="B14322">
        <v>129680679</v>
      </c>
      <c r="C14322" t="s">
        <v>96</v>
      </c>
      <c r="D14322" t="s">
        <v>83</v>
      </c>
      <c r="E14322" t="s">
        <v>76</v>
      </c>
      <c r="F14322" s="7">
        <v>45574</v>
      </c>
      <c r="G14322" s="7">
        <v>45756</v>
      </c>
      <c r="H14322" t="s">
        <v>77</v>
      </c>
      <c r="I14322" t="s">
        <v>84</v>
      </c>
      <c r="J14322" s="7"/>
      <c r="K14322" s="7">
        <v>45748</v>
      </c>
      <c r="L14322" s="7">
        <v>45756</v>
      </c>
      <c r="M14322" t="s">
        <v>77</v>
      </c>
      <c r="N14322"/>
      <c r="O14322">
        <v>2026</v>
      </c>
      <c r="P14322" s="2">
        <v>2</v>
      </c>
      <c r="Q14322" t="s">
        <v>80</v>
      </c>
      <c r="R14322" s="8">
        <v>46267</v>
      </c>
      <c r="S14322" s="2">
        <v>1</v>
      </c>
      <c r="T14322" s="2" t="s">
        <v>81</v>
      </c>
    </row>
    <row r="14323" spans="1:20" x14ac:dyDescent="0.25">
      <c r="A14323">
        <v>1120380038</v>
      </c>
      <c r="B14323">
        <v>129800224</v>
      </c>
      <c r="C14323" t="s">
        <v>82</v>
      </c>
      <c r="D14323" t="s">
        <v>88</v>
      </c>
      <c r="E14323" t="s">
        <v>76</v>
      </c>
      <c r="F14323" s="7">
        <v>45506</v>
      </c>
      <c r="G14323" s="7">
        <v>47332</v>
      </c>
      <c r="H14323" t="s">
        <v>77</v>
      </c>
      <c r="I14323" t="s">
        <v>78</v>
      </c>
      <c r="J14323" s="7">
        <v>46063</v>
      </c>
      <c r="K14323" s="7">
        <v>45689</v>
      </c>
      <c r="L14323" s="7">
        <v>47332</v>
      </c>
      <c r="M14323" t="s">
        <v>77</v>
      </c>
      <c r="N14323" t="s">
        <v>79</v>
      </c>
      <c r="O14323">
        <v>2026</v>
      </c>
      <c r="P14323" s="2">
        <v>2</v>
      </c>
      <c r="Q14323" t="s">
        <v>80</v>
      </c>
      <c r="R14323" s="8">
        <v>46267</v>
      </c>
      <c r="S14323" s="2">
        <v>1</v>
      </c>
      <c r="T14323" s="2" t="s">
        <v>81</v>
      </c>
    </row>
    <row r="14324" spans="1:20" x14ac:dyDescent="0.25">
      <c r="A14324">
        <v>1120381784</v>
      </c>
      <c r="B14324">
        <v>131543293</v>
      </c>
      <c r="C14324" t="s">
        <v>85</v>
      </c>
      <c r="D14324" t="s">
        <v>88</v>
      </c>
      <c r="E14324" t="s">
        <v>76</v>
      </c>
      <c r="F14324" s="7">
        <v>44035</v>
      </c>
      <c r="G14324" s="7">
        <v>45861</v>
      </c>
      <c r="H14324" t="s">
        <v>77</v>
      </c>
      <c r="I14324" t="s">
        <v>78</v>
      </c>
      <c r="J14324" s="7">
        <v>46203</v>
      </c>
      <c r="K14324" s="7">
        <v>45870</v>
      </c>
      <c r="L14324" s="7">
        <v>45861</v>
      </c>
      <c r="M14324" t="s">
        <v>77</v>
      </c>
      <c r="N14324" t="s">
        <v>79</v>
      </c>
      <c r="O14324">
        <v>2026</v>
      </c>
      <c r="P14324" s="2">
        <v>2</v>
      </c>
      <c r="Q14324" t="s">
        <v>80</v>
      </c>
      <c r="R14324" s="8">
        <v>46267</v>
      </c>
      <c r="S14324" s="2">
        <v>1</v>
      </c>
      <c r="T14324" s="2" t="s">
        <v>81</v>
      </c>
    </row>
    <row r="14325" spans="1:20" x14ac:dyDescent="0.25">
      <c r="A14325">
        <v>1120383043</v>
      </c>
      <c r="B14325">
        <v>132780947</v>
      </c>
      <c r="C14325" t="s">
        <v>96</v>
      </c>
      <c r="D14325" t="s">
        <v>75</v>
      </c>
      <c r="E14325" t="s">
        <v>76</v>
      </c>
      <c r="F14325" s="7">
        <v>46008</v>
      </c>
      <c r="G14325" s="7">
        <v>46190</v>
      </c>
      <c r="H14325" t="s">
        <v>77</v>
      </c>
      <c r="I14325" t="s">
        <v>89</v>
      </c>
      <c r="J14325" s="7"/>
      <c r="K14325" s="7">
        <v>46009</v>
      </c>
      <c r="L14325" s="7">
        <v>46190</v>
      </c>
      <c r="M14325" t="s">
        <v>77</v>
      </c>
      <c r="N14325"/>
      <c r="O14325">
        <v>2026</v>
      </c>
      <c r="P14325" s="2">
        <v>2</v>
      </c>
      <c r="Q14325" t="s">
        <v>80</v>
      </c>
      <c r="R14325" s="8">
        <v>46267</v>
      </c>
      <c r="S14325" s="2">
        <v>1</v>
      </c>
      <c r="T14325" s="2" t="s">
        <v>81</v>
      </c>
    </row>
    <row r="14326" spans="1:20" x14ac:dyDescent="0.25">
      <c r="A14326">
        <v>1120384010</v>
      </c>
      <c r="B14326">
        <v>110593778</v>
      </c>
      <c r="C14326" t="s">
        <v>82</v>
      </c>
      <c r="D14326" t="s">
        <v>83</v>
      </c>
      <c r="E14326" t="s">
        <v>76</v>
      </c>
      <c r="F14326" s="7">
        <v>42235</v>
      </c>
      <c r="G14326" s="7">
        <v>44062</v>
      </c>
      <c r="H14326" t="s">
        <v>77</v>
      </c>
      <c r="I14326" t="s">
        <v>78</v>
      </c>
      <c r="J14326" s="7">
        <v>45907</v>
      </c>
      <c r="K14326" s="7">
        <v>43701</v>
      </c>
      <c r="L14326" s="7">
        <v>44062</v>
      </c>
      <c r="M14326" t="s">
        <v>77</v>
      </c>
      <c r="N14326" t="s">
        <v>79</v>
      </c>
      <c r="O14326">
        <v>2026</v>
      </c>
      <c r="P14326" s="2">
        <v>2</v>
      </c>
      <c r="Q14326" t="s">
        <v>80</v>
      </c>
      <c r="R14326" s="8">
        <v>46267</v>
      </c>
      <c r="S14326" s="2">
        <v>1</v>
      </c>
      <c r="T14326" s="2" t="s">
        <v>81</v>
      </c>
    </row>
    <row r="14327" spans="1:20" x14ac:dyDescent="0.25">
      <c r="A14327">
        <v>1120384224</v>
      </c>
      <c r="B14327">
        <v>111541968</v>
      </c>
      <c r="C14327" t="s">
        <v>82</v>
      </c>
      <c r="D14327" t="s">
        <v>88</v>
      </c>
      <c r="E14327" t="s">
        <v>76</v>
      </c>
      <c r="F14327" s="7">
        <v>42424</v>
      </c>
      <c r="G14327" s="7">
        <v>44251</v>
      </c>
      <c r="H14327" t="s">
        <v>77</v>
      </c>
      <c r="I14327" t="s">
        <v>78</v>
      </c>
      <c r="J14327" s="7">
        <v>46110</v>
      </c>
      <c r="K14327" s="7">
        <v>45716</v>
      </c>
      <c r="L14327" s="7">
        <v>44251</v>
      </c>
      <c r="M14327" t="s">
        <v>77</v>
      </c>
      <c r="N14327" t="s">
        <v>79</v>
      </c>
      <c r="O14327">
        <v>2026</v>
      </c>
      <c r="P14327" s="2">
        <v>2</v>
      </c>
      <c r="Q14327" t="s">
        <v>80</v>
      </c>
      <c r="R14327" s="8">
        <v>46267</v>
      </c>
      <c r="S14327" s="2">
        <v>1</v>
      </c>
      <c r="T14327" s="2" t="s">
        <v>81</v>
      </c>
    </row>
    <row r="14328" spans="1:20" x14ac:dyDescent="0.25">
      <c r="A14328">
        <v>1120384378</v>
      </c>
      <c r="B14328">
        <v>111810936</v>
      </c>
      <c r="C14328" t="s">
        <v>91</v>
      </c>
      <c r="D14328" t="s">
        <v>88</v>
      </c>
      <c r="E14328" t="s">
        <v>76</v>
      </c>
      <c r="F14328" s="7">
        <v>42562</v>
      </c>
      <c r="G14328" s="7">
        <v>44388</v>
      </c>
      <c r="H14328" t="s">
        <v>86</v>
      </c>
      <c r="I14328" t="s">
        <v>87</v>
      </c>
      <c r="J14328" s="7">
        <v>46202</v>
      </c>
      <c r="K14328" s="7">
        <v>45433</v>
      </c>
      <c r="L14328" s="7">
        <v>44388</v>
      </c>
      <c r="M14328" t="s">
        <v>86</v>
      </c>
      <c r="N14328" t="s">
        <v>79</v>
      </c>
      <c r="O14328">
        <v>2026</v>
      </c>
      <c r="P14328" s="2">
        <v>2</v>
      </c>
      <c r="Q14328" t="s">
        <v>80</v>
      </c>
      <c r="R14328" s="8">
        <v>46267</v>
      </c>
      <c r="S14328" s="2">
        <v>1</v>
      </c>
      <c r="T14328" s="2" t="s">
        <v>81</v>
      </c>
    </row>
    <row r="14329" spans="1:20" x14ac:dyDescent="0.25">
      <c r="A14329">
        <v>1120385011</v>
      </c>
      <c r="B14329">
        <v>114776122</v>
      </c>
      <c r="C14329" t="s">
        <v>82</v>
      </c>
      <c r="D14329" t="s">
        <v>75</v>
      </c>
      <c r="E14329" t="s">
        <v>76</v>
      </c>
      <c r="F14329" s="7">
        <v>43292</v>
      </c>
      <c r="G14329" s="7">
        <v>44712</v>
      </c>
      <c r="H14329" t="s">
        <v>77</v>
      </c>
      <c r="I14329" t="s">
        <v>78</v>
      </c>
      <c r="J14329" s="7">
        <v>44848</v>
      </c>
      <c r="K14329" s="7">
        <v>46008</v>
      </c>
      <c r="L14329" s="7">
        <v>44712</v>
      </c>
      <c r="M14329" t="s">
        <v>77</v>
      </c>
      <c r="N14329" t="s">
        <v>92</v>
      </c>
      <c r="O14329">
        <v>2026</v>
      </c>
      <c r="P14329" s="2">
        <v>2</v>
      </c>
      <c r="Q14329" t="s">
        <v>80</v>
      </c>
      <c r="R14329" s="8">
        <v>46267</v>
      </c>
      <c r="S14329" s="2">
        <v>1</v>
      </c>
      <c r="T14329" s="2" t="s">
        <v>81</v>
      </c>
    </row>
    <row r="14330" spans="1:20" x14ac:dyDescent="0.25">
      <c r="A14330">
        <v>1120385029</v>
      </c>
      <c r="B14330">
        <v>114820221</v>
      </c>
      <c r="C14330" t="s">
        <v>74</v>
      </c>
      <c r="D14330" t="s">
        <v>83</v>
      </c>
      <c r="E14330" t="s">
        <v>76</v>
      </c>
      <c r="F14330" s="7">
        <v>43306</v>
      </c>
      <c r="G14330" s="7">
        <v>45047</v>
      </c>
      <c r="H14330" t="s">
        <v>77</v>
      </c>
      <c r="I14330" t="s">
        <v>78</v>
      </c>
      <c r="J14330" s="7">
        <v>45929</v>
      </c>
      <c r="K14330" s="7">
        <v>43683</v>
      </c>
      <c r="L14330" s="7">
        <v>45047</v>
      </c>
      <c r="M14330" t="s">
        <v>77</v>
      </c>
      <c r="N14330" t="s">
        <v>79</v>
      </c>
      <c r="O14330">
        <v>2026</v>
      </c>
      <c r="P14330" s="2">
        <v>2</v>
      </c>
      <c r="Q14330" t="s">
        <v>80</v>
      </c>
      <c r="R14330" s="8">
        <v>46267</v>
      </c>
      <c r="S14330" s="2">
        <v>1</v>
      </c>
      <c r="T14330" s="2" t="s">
        <v>81</v>
      </c>
    </row>
    <row r="14331" spans="1:20" x14ac:dyDescent="0.25">
      <c r="A14331">
        <v>1120385176</v>
      </c>
      <c r="B14331">
        <v>116712104</v>
      </c>
      <c r="C14331" t="s">
        <v>94</v>
      </c>
      <c r="D14331" t="s">
        <v>83</v>
      </c>
      <c r="E14331" t="s">
        <v>76</v>
      </c>
      <c r="F14331" s="7">
        <v>43535</v>
      </c>
      <c r="G14331" s="7">
        <v>43720</v>
      </c>
      <c r="H14331" t="s">
        <v>77</v>
      </c>
      <c r="I14331" t="s">
        <v>78</v>
      </c>
      <c r="J14331" s="7">
        <v>45855</v>
      </c>
      <c r="K14331" s="7">
        <v>45748</v>
      </c>
      <c r="L14331" s="7">
        <v>43720</v>
      </c>
      <c r="M14331" t="s">
        <v>77</v>
      </c>
      <c r="N14331" t="s">
        <v>79</v>
      </c>
      <c r="O14331">
        <v>2026</v>
      </c>
      <c r="P14331" s="2">
        <v>2</v>
      </c>
      <c r="Q14331" t="s">
        <v>80</v>
      </c>
      <c r="R14331" s="8">
        <v>46267</v>
      </c>
      <c r="S14331" s="2">
        <v>1</v>
      </c>
      <c r="T14331" s="2" t="s">
        <v>81</v>
      </c>
    </row>
    <row r="14332" spans="1:20" x14ac:dyDescent="0.25">
      <c r="A14332">
        <v>1120385204</v>
      </c>
      <c r="B14332">
        <v>116765118</v>
      </c>
      <c r="C14332" t="s">
        <v>82</v>
      </c>
      <c r="D14332" t="s">
        <v>88</v>
      </c>
      <c r="E14332" t="s">
        <v>76</v>
      </c>
      <c r="F14332" s="7">
        <v>43543</v>
      </c>
      <c r="G14332" s="7">
        <v>43909</v>
      </c>
      <c r="H14332" t="s">
        <v>77</v>
      </c>
      <c r="I14332" t="s">
        <v>78</v>
      </c>
      <c r="J14332" s="7">
        <v>45337</v>
      </c>
      <c r="K14332" s="7">
        <v>45748</v>
      </c>
      <c r="L14332" s="7">
        <v>43909</v>
      </c>
      <c r="M14332" t="s">
        <v>77</v>
      </c>
      <c r="N14332" t="s">
        <v>79</v>
      </c>
      <c r="O14332">
        <v>2026</v>
      </c>
      <c r="P14332" s="2">
        <v>2</v>
      </c>
      <c r="Q14332" t="s">
        <v>80</v>
      </c>
      <c r="R14332" s="8">
        <v>46267</v>
      </c>
      <c r="S14332" s="2">
        <v>1</v>
      </c>
      <c r="T14332" s="2" t="s">
        <v>81</v>
      </c>
    </row>
    <row r="14333" spans="1:20" x14ac:dyDescent="0.25">
      <c r="A14333">
        <v>1120385252</v>
      </c>
      <c r="B14333">
        <v>116846830</v>
      </c>
      <c r="C14333" t="s">
        <v>91</v>
      </c>
      <c r="D14333" t="s">
        <v>83</v>
      </c>
      <c r="E14333" t="s">
        <v>76</v>
      </c>
      <c r="F14333" s="7">
        <v>43551</v>
      </c>
      <c r="G14333" s="7">
        <v>43735</v>
      </c>
      <c r="H14333" t="s">
        <v>77</v>
      </c>
      <c r="I14333" t="s">
        <v>78</v>
      </c>
      <c r="J14333" s="7">
        <v>45935</v>
      </c>
      <c r="K14333" s="7">
        <v>45748</v>
      </c>
      <c r="L14333" s="7">
        <v>43735</v>
      </c>
      <c r="M14333" t="s">
        <v>77</v>
      </c>
      <c r="N14333" t="s">
        <v>79</v>
      </c>
      <c r="O14333">
        <v>2026</v>
      </c>
      <c r="P14333" s="2">
        <v>2</v>
      </c>
      <c r="Q14333" t="s">
        <v>80</v>
      </c>
      <c r="R14333" s="8">
        <v>46267</v>
      </c>
      <c r="S14333" s="2">
        <v>1</v>
      </c>
      <c r="T14333" s="2" t="s">
        <v>81</v>
      </c>
    </row>
    <row r="14334" spans="1:20" x14ac:dyDescent="0.25">
      <c r="A14334">
        <v>1120385270</v>
      </c>
      <c r="B14334">
        <v>116860499</v>
      </c>
      <c r="C14334" t="s">
        <v>82</v>
      </c>
      <c r="D14334" t="s">
        <v>83</v>
      </c>
      <c r="E14334" t="s">
        <v>76</v>
      </c>
      <c r="F14334" s="7">
        <v>43552</v>
      </c>
      <c r="G14334" s="7">
        <v>43736</v>
      </c>
      <c r="H14334" t="s">
        <v>77</v>
      </c>
      <c r="I14334" t="s">
        <v>84</v>
      </c>
      <c r="J14334" s="7">
        <v>45488</v>
      </c>
      <c r="K14334" s="7">
        <v>45748</v>
      </c>
      <c r="L14334" s="7">
        <v>43736</v>
      </c>
      <c r="M14334" t="s">
        <v>77</v>
      </c>
      <c r="N14334" t="s">
        <v>79</v>
      </c>
      <c r="O14334">
        <v>2026</v>
      </c>
      <c r="P14334" s="2">
        <v>2</v>
      </c>
      <c r="Q14334" t="s">
        <v>80</v>
      </c>
      <c r="R14334" s="8">
        <v>46267</v>
      </c>
      <c r="S14334" s="2">
        <v>1</v>
      </c>
      <c r="T14334" s="2" t="s">
        <v>81</v>
      </c>
    </row>
    <row r="14335" spans="1:20" x14ac:dyDescent="0.25">
      <c r="A14335">
        <v>1120385272</v>
      </c>
      <c r="B14335">
        <v>116860499</v>
      </c>
      <c r="C14335" t="s">
        <v>82</v>
      </c>
      <c r="D14335" t="s">
        <v>83</v>
      </c>
      <c r="E14335" t="s">
        <v>76</v>
      </c>
      <c r="F14335" s="7">
        <v>43552</v>
      </c>
      <c r="G14335" s="7">
        <v>43736</v>
      </c>
      <c r="H14335" t="s">
        <v>77</v>
      </c>
      <c r="I14335" t="s">
        <v>84</v>
      </c>
      <c r="J14335" s="7">
        <v>45488</v>
      </c>
      <c r="K14335" s="7">
        <v>46037</v>
      </c>
      <c r="L14335" s="7">
        <v>43736</v>
      </c>
      <c r="M14335" t="s">
        <v>77</v>
      </c>
      <c r="N14335" t="s">
        <v>79</v>
      </c>
      <c r="O14335">
        <v>2026</v>
      </c>
      <c r="P14335" s="2">
        <v>2</v>
      </c>
      <c r="Q14335" t="s">
        <v>80</v>
      </c>
      <c r="R14335" s="8">
        <v>46267</v>
      </c>
      <c r="S14335" s="2">
        <v>1</v>
      </c>
      <c r="T14335" s="2" t="s">
        <v>81</v>
      </c>
    </row>
    <row r="14336" spans="1:20" x14ac:dyDescent="0.25">
      <c r="A14336">
        <v>1120385338</v>
      </c>
      <c r="B14336">
        <v>116989853</v>
      </c>
      <c r="C14336" t="s">
        <v>82</v>
      </c>
      <c r="D14336" t="s">
        <v>83</v>
      </c>
      <c r="E14336" t="s">
        <v>76</v>
      </c>
      <c r="F14336" s="7">
        <v>43564</v>
      </c>
      <c r="G14336" s="7">
        <v>43744</v>
      </c>
      <c r="H14336" t="s">
        <v>77</v>
      </c>
      <c r="I14336" t="s">
        <v>78</v>
      </c>
      <c r="J14336" s="7">
        <v>45845</v>
      </c>
      <c r="K14336" s="7">
        <v>45748</v>
      </c>
      <c r="L14336" s="7">
        <v>43744</v>
      </c>
      <c r="M14336" t="s">
        <v>77</v>
      </c>
      <c r="N14336" t="s">
        <v>79</v>
      </c>
      <c r="O14336">
        <v>2026</v>
      </c>
      <c r="P14336" s="2">
        <v>2</v>
      </c>
      <c r="Q14336" t="s">
        <v>80</v>
      </c>
      <c r="R14336" s="8">
        <v>46267</v>
      </c>
      <c r="S14336" s="2">
        <v>1</v>
      </c>
      <c r="T14336" s="2" t="s">
        <v>81</v>
      </c>
    </row>
    <row r="14337" spans="1:20" x14ac:dyDescent="0.25">
      <c r="A14337">
        <v>1120385369</v>
      </c>
      <c r="B14337">
        <v>117018541</v>
      </c>
      <c r="C14337" t="s">
        <v>82</v>
      </c>
      <c r="D14337" t="s">
        <v>88</v>
      </c>
      <c r="E14337" t="s">
        <v>76</v>
      </c>
      <c r="F14337" s="7">
        <v>43567</v>
      </c>
      <c r="G14337" s="7">
        <v>43933</v>
      </c>
      <c r="H14337" t="s">
        <v>77</v>
      </c>
      <c r="I14337" t="s">
        <v>78</v>
      </c>
      <c r="J14337" s="7">
        <v>45523</v>
      </c>
      <c r="K14337" s="7">
        <v>44785</v>
      </c>
      <c r="L14337" s="7">
        <v>43933</v>
      </c>
      <c r="M14337" t="s">
        <v>77</v>
      </c>
      <c r="N14337" t="s">
        <v>79</v>
      </c>
      <c r="O14337">
        <v>2026</v>
      </c>
      <c r="P14337" s="2">
        <v>2</v>
      </c>
      <c r="Q14337" t="s">
        <v>80</v>
      </c>
      <c r="R14337" s="8">
        <v>46267</v>
      </c>
      <c r="S14337" s="2">
        <v>1</v>
      </c>
      <c r="T14337" s="2" t="s">
        <v>81</v>
      </c>
    </row>
    <row r="14338" spans="1:20" x14ac:dyDescent="0.25">
      <c r="A14338">
        <v>1120385387</v>
      </c>
      <c r="B14338">
        <v>117030497</v>
      </c>
      <c r="C14338" t="s">
        <v>98</v>
      </c>
      <c r="D14338" t="s">
        <v>83</v>
      </c>
      <c r="E14338" t="s">
        <v>76</v>
      </c>
      <c r="F14338" s="7">
        <v>43570</v>
      </c>
      <c r="G14338" s="7">
        <v>43753</v>
      </c>
      <c r="H14338" t="s">
        <v>77</v>
      </c>
      <c r="I14338" t="s">
        <v>84</v>
      </c>
      <c r="J14338" s="7">
        <v>45504</v>
      </c>
      <c r="K14338" s="7">
        <v>45457</v>
      </c>
      <c r="L14338" s="7">
        <v>43753</v>
      </c>
      <c r="M14338" t="s">
        <v>77</v>
      </c>
      <c r="N14338" t="s">
        <v>79</v>
      </c>
      <c r="O14338">
        <v>2026</v>
      </c>
      <c r="P14338" s="2">
        <v>2</v>
      </c>
      <c r="Q14338" t="s">
        <v>80</v>
      </c>
      <c r="R14338" s="8">
        <v>46267</v>
      </c>
      <c r="S14338" s="2">
        <v>1</v>
      </c>
      <c r="T14338" s="2" t="s">
        <v>81</v>
      </c>
    </row>
    <row r="14339" spans="1:20" x14ac:dyDescent="0.25">
      <c r="A14339">
        <v>1120385396</v>
      </c>
      <c r="B14339">
        <v>117036587</v>
      </c>
      <c r="C14339" t="s">
        <v>82</v>
      </c>
      <c r="D14339" t="s">
        <v>88</v>
      </c>
      <c r="E14339" t="s">
        <v>76</v>
      </c>
      <c r="F14339" s="7">
        <v>43571</v>
      </c>
      <c r="G14339" s="7">
        <v>43937</v>
      </c>
      <c r="H14339" t="s">
        <v>77</v>
      </c>
      <c r="I14339" t="s">
        <v>84</v>
      </c>
      <c r="J14339" s="7">
        <v>45432</v>
      </c>
      <c r="K14339" s="7">
        <v>45623</v>
      </c>
      <c r="L14339" s="7">
        <v>43937</v>
      </c>
      <c r="M14339" t="s">
        <v>77</v>
      </c>
      <c r="N14339" t="s">
        <v>79</v>
      </c>
      <c r="O14339">
        <v>2026</v>
      </c>
      <c r="P14339" s="2">
        <v>2</v>
      </c>
      <c r="Q14339" t="s">
        <v>80</v>
      </c>
      <c r="R14339" s="8">
        <v>46267</v>
      </c>
      <c r="S14339" s="2">
        <v>1</v>
      </c>
      <c r="T14339" s="2" t="s">
        <v>81</v>
      </c>
    </row>
    <row r="14340" spans="1:20" x14ac:dyDescent="0.25">
      <c r="A14340">
        <v>1120385417</v>
      </c>
      <c r="B14340">
        <v>117067392</v>
      </c>
      <c r="C14340" t="s">
        <v>82</v>
      </c>
      <c r="D14340" t="s">
        <v>83</v>
      </c>
      <c r="E14340" t="s">
        <v>76</v>
      </c>
      <c r="F14340" s="7">
        <v>43574</v>
      </c>
      <c r="G14340" s="7">
        <v>43754</v>
      </c>
      <c r="H14340" t="s">
        <v>77</v>
      </c>
      <c r="I14340" t="s">
        <v>78</v>
      </c>
      <c r="J14340" s="7">
        <v>45884</v>
      </c>
      <c r="K14340" s="7">
        <v>45748</v>
      </c>
      <c r="L14340" s="7">
        <v>43754</v>
      </c>
      <c r="M14340" t="s">
        <v>77</v>
      </c>
      <c r="N14340" t="s">
        <v>79</v>
      </c>
      <c r="O14340">
        <v>2026</v>
      </c>
      <c r="P14340" s="2">
        <v>2</v>
      </c>
      <c r="Q14340" t="s">
        <v>80</v>
      </c>
      <c r="R14340" s="8">
        <v>46267</v>
      </c>
      <c r="S14340" s="2">
        <v>1</v>
      </c>
      <c r="T14340" s="2" t="s">
        <v>81</v>
      </c>
    </row>
    <row r="14341" spans="1:20" x14ac:dyDescent="0.25">
      <c r="A14341">
        <v>1120385439</v>
      </c>
      <c r="B14341">
        <v>117088584</v>
      </c>
      <c r="C14341" t="s">
        <v>82</v>
      </c>
      <c r="D14341" t="s">
        <v>83</v>
      </c>
      <c r="E14341" t="s">
        <v>76</v>
      </c>
      <c r="F14341" s="7">
        <v>43579</v>
      </c>
      <c r="G14341" s="7">
        <v>43762</v>
      </c>
      <c r="H14341" t="s">
        <v>77</v>
      </c>
      <c r="I14341" t="s">
        <v>78</v>
      </c>
      <c r="J14341" s="7">
        <v>45639</v>
      </c>
      <c r="K14341" s="7">
        <v>45446</v>
      </c>
      <c r="L14341" s="7">
        <v>43762</v>
      </c>
      <c r="M14341" t="s">
        <v>77</v>
      </c>
      <c r="N14341" t="s">
        <v>79</v>
      </c>
      <c r="O14341">
        <v>2026</v>
      </c>
      <c r="P14341" s="2">
        <v>2</v>
      </c>
      <c r="Q14341" t="s">
        <v>80</v>
      </c>
      <c r="R14341" s="8">
        <v>46267</v>
      </c>
      <c r="S14341" s="2">
        <v>1</v>
      </c>
      <c r="T14341" s="2" t="s">
        <v>81</v>
      </c>
    </row>
    <row r="14342" spans="1:20" x14ac:dyDescent="0.25">
      <c r="A14342">
        <v>1120385522</v>
      </c>
      <c r="B14342">
        <v>117167708</v>
      </c>
      <c r="C14342" t="s">
        <v>74</v>
      </c>
      <c r="D14342" t="s">
        <v>75</v>
      </c>
      <c r="E14342" t="s">
        <v>76</v>
      </c>
      <c r="F14342" s="7">
        <v>43591</v>
      </c>
      <c r="G14342" s="7">
        <v>45418</v>
      </c>
      <c r="H14342" t="s">
        <v>77</v>
      </c>
      <c r="I14342" t="s">
        <v>78</v>
      </c>
      <c r="J14342" s="7">
        <v>45504</v>
      </c>
      <c r="K14342" s="7">
        <v>46114</v>
      </c>
      <c r="L14342" s="7">
        <v>45418</v>
      </c>
      <c r="M14342" t="s">
        <v>77</v>
      </c>
      <c r="N14342" t="s">
        <v>79</v>
      </c>
      <c r="O14342">
        <v>2026</v>
      </c>
      <c r="P14342" s="2">
        <v>2</v>
      </c>
      <c r="Q14342" t="s">
        <v>80</v>
      </c>
      <c r="R14342" s="8">
        <v>46267</v>
      </c>
      <c r="S14342" s="2">
        <v>1</v>
      </c>
      <c r="T14342" s="2" t="s">
        <v>81</v>
      </c>
    </row>
    <row r="14343" spans="1:20" x14ac:dyDescent="0.25">
      <c r="A14343">
        <v>1120385556</v>
      </c>
      <c r="B14343">
        <v>117211893</v>
      </c>
      <c r="C14343" t="s">
        <v>82</v>
      </c>
      <c r="D14343" t="s">
        <v>75</v>
      </c>
      <c r="E14343" t="s">
        <v>76</v>
      </c>
      <c r="F14343" s="7">
        <v>43595</v>
      </c>
      <c r="G14343" s="7">
        <v>43961</v>
      </c>
      <c r="H14343" t="s">
        <v>77</v>
      </c>
      <c r="I14343" t="s">
        <v>78</v>
      </c>
      <c r="J14343" s="7">
        <v>44755</v>
      </c>
      <c r="K14343" s="7">
        <v>44243</v>
      </c>
      <c r="L14343" s="7">
        <v>43961</v>
      </c>
      <c r="M14343" t="s">
        <v>77</v>
      </c>
      <c r="N14343" t="s">
        <v>92</v>
      </c>
      <c r="O14343">
        <v>2026</v>
      </c>
      <c r="P14343" s="2">
        <v>2</v>
      </c>
      <c r="Q14343" t="s">
        <v>80</v>
      </c>
      <c r="R14343" s="8">
        <v>46267</v>
      </c>
      <c r="S14343" s="2">
        <v>1</v>
      </c>
      <c r="T14343" s="2" t="s">
        <v>81</v>
      </c>
    </row>
    <row r="14344" spans="1:20" x14ac:dyDescent="0.25">
      <c r="A14344">
        <v>1120385570</v>
      </c>
      <c r="B14344">
        <v>117218304</v>
      </c>
      <c r="C14344" t="s">
        <v>82</v>
      </c>
      <c r="D14344" t="s">
        <v>83</v>
      </c>
      <c r="E14344" t="s">
        <v>76</v>
      </c>
      <c r="F14344" s="7">
        <v>43597</v>
      </c>
      <c r="G14344" s="7">
        <v>43781</v>
      </c>
      <c r="H14344" t="s">
        <v>77</v>
      </c>
      <c r="I14344" t="s">
        <v>84</v>
      </c>
      <c r="J14344" s="7">
        <v>45850</v>
      </c>
      <c r="K14344" s="7">
        <v>43667</v>
      </c>
      <c r="L14344" s="7">
        <v>43781</v>
      </c>
      <c r="M14344" t="s">
        <v>77</v>
      </c>
      <c r="N14344" t="s">
        <v>79</v>
      </c>
      <c r="O14344">
        <v>2026</v>
      </c>
      <c r="P14344" s="2">
        <v>2</v>
      </c>
      <c r="Q14344" t="s">
        <v>80</v>
      </c>
      <c r="R14344" s="8">
        <v>46267</v>
      </c>
      <c r="S14344" s="2">
        <v>1</v>
      </c>
      <c r="T14344" s="2" t="s">
        <v>81</v>
      </c>
    </row>
    <row r="14345" spans="1:20" x14ac:dyDescent="0.25">
      <c r="A14345">
        <v>1120385642</v>
      </c>
      <c r="B14345">
        <v>117277815</v>
      </c>
      <c r="C14345" t="s">
        <v>90</v>
      </c>
      <c r="D14345" t="s">
        <v>75</v>
      </c>
      <c r="E14345" t="s">
        <v>76</v>
      </c>
      <c r="F14345" s="7">
        <v>43605</v>
      </c>
      <c r="G14345" s="7">
        <v>45432</v>
      </c>
      <c r="H14345" t="s">
        <v>77</v>
      </c>
      <c r="I14345" t="s">
        <v>78</v>
      </c>
      <c r="J14345" s="7">
        <v>45520</v>
      </c>
      <c r="K14345" s="7">
        <v>46121</v>
      </c>
      <c r="L14345" s="7">
        <v>45432</v>
      </c>
      <c r="M14345" t="s">
        <v>77</v>
      </c>
      <c r="N14345" t="s">
        <v>79</v>
      </c>
      <c r="O14345">
        <v>2026</v>
      </c>
      <c r="P14345" s="2">
        <v>2</v>
      </c>
      <c r="Q14345" t="s">
        <v>80</v>
      </c>
      <c r="R14345" s="8">
        <v>46267</v>
      </c>
      <c r="S14345" s="2">
        <v>1</v>
      </c>
      <c r="T14345" s="2" t="s">
        <v>81</v>
      </c>
    </row>
    <row r="14346" spans="1:20" x14ac:dyDescent="0.25">
      <c r="A14346">
        <v>1120385746</v>
      </c>
      <c r="B14346">
        <v>117434430</v>
      </c>
      <c r="C14346" t="s">
        <v>82</v>
      </c>
      <c r="D14346" t="s">
        <v>75</v>
      </c>
      <c r="E14346" t="s">
        <v>76</v>
      </c>
      <c r="F14346" s="7">
        <v>43627</v>
      </c>
      <c r="G14346" s="7">
        <v>43993</v>
      </c>
      <c r="H14346" t="s">
        <v>77</v>
      </c>
      <c r="I14346" t="s">
        <v>78</v>
      </c>
      <c r="J14346" s="7">
        <v>45825</v>
      </c>
      <c r="K14346" s="7">
        <v>45827</v>
      </c>
      <c r="L14346" s="7">
        <v>43993</v>
      </c>
      <c r="M14346" t="s">
        <v>77</v>
      </c>
      <c r="N14346" t="s">
        <v>92</v>
      </c>
      <c r="O14346">
        <v>2026</v>
      </c>
      <c r="P14346" s="2">
        <v>2</v>
      </c>
      <c r="Q14346" t="s">
        <v>80</v>
      </c>
      <c r="R14346" s="8">
        <v>46267</v>
      </c>
      <c r="S14346" s="2">
        <v>1</v>
      </c>
      <c r="T14346" s="2" t="s">
        <v>81</v>
      </c>
    </row>
    <row r="14347" spans="1:20" x14ac:dyDescent="0.25">
      <c r="A14347">
        <v>1120386051</v>
      </c>
      <c r="B14347">
        <v>118213322</v>
      </c>
      <c r="C14347" t="s">
        <v>82</v>
      </c>
      <c r="D14347" t="s">
        <v>88</v>
      </c>
      <c r="E14347" t="s">
        <v>76</v>
      </c>
      <c r="F14347" s="7">
        <v>43717</v>
      </c>
      <c r="G14347" s="7">
        <v>44083</v>
      </c>
      <c r="H14347" t="s">
        <v>77</v>
      </c>
      <c r="I14347" t="s">
        <v>78</v>
      </c>
      <c r="J14347" s="7">
        <v>45824</v>
      </c>
      <c r="K14347" s="7">
        <v>45915</v>
      </c>
      <c r="L14347" s="7">
        <v>44083</v>
      </c>
      <c r="M14347" t="s">
        <v>77</v>
      </c>
      <c r="N14347" t="s">
        <v>79</v>
      </c>
      <c r="O14347">
        <v>2026</v>
      </c>
      <c r="P14347" s="2">
        <v>2</v>
      </c>
      <c r="Q14347" t="s">
        <v>80</v>
      </c>
      <c r="R14347" s="8">
        <v>46267</v>
      </c>
      <c r="S14347" s="2">
        <v>1</v>
      </c>
      <c r="T14347" s="2" t="s">
        <v>81</v>
      </c>
    </row>
    <row r="14348" spans="1:20" x14ac:dyDescent="0.25">
      <c r="A14348">
        <v>1120386122</v>
      </c>
      <c r="B14348">
        <v>118930654</v>
      </c>
      <c r="C14348" t="s">
        <v>82</v>
      </c>
      <c r="D14348" t="s">
        <v>88</v>
      </c>
      <c r="E14348" t="s">
        <v>76</v>
      </c>
      <c r="F14348" s="7">
        <v>43929</v>
      </c>
      <c r="G14348" s="7">
        <v>44294</v>
      </c>
      <c r="H14348" t="s">
        <v>77</v>
      </c>
      <c r="I14348" t="s">
        <v>78</v>
      </c>
      <c r="J14348" s="7">
        <v>45829</v>
      </c>
      <c r="K14348" s="7">
        <v>45057</v>
      </c>
      <c r="L14348" s="7">
        <v>44294</v>
      </c>
      <c r="M14348" t="s">
        <v>77</v>
      </c>
      <c r="N14348" t="s">
        <v>79</v>
      </c>
      <c r="O14348">
        <v>2026</v>
      </c>
      <c r="P14348" s="2">
        <v>2</v>
      </c>
      <c r="Q14348" t="s">
        <v>80</v>
      </c>
      <c r="R14348" s="8">
        <v>46267</v>
      </c>
      <c r="S14348" s="2">
        <v>1</v>
      </c>
      <c r="T14348" s="2" t="s">
        <v>81</v>
      </c>
    </row>
    <row r="14349" spans="1:20" x14ac:dyDescent="0.25">
      <c r="A14349">
        <v>1120386304</v>
      </c>
      <c r="B14349">
        <v>119184375</v>
      </c>
      <c r="C14349" t="s">
        <v>93</v>
      </c>
      <c r="D14349" t="s">
        <v>83</v>
      </c>
      <c r="E14349" t="s">
        <v>76</v>
      </c>
      <c r="F14349" s="7">
        <v>44000</v>
      </c>
      <c r="G14349" s="7">
        <v>44183</v>
      </c>
      <c r="H14349" t="s">
        <v>77</v>
      </c>
      <c r="I14349" t="s">
        <v>78</v>
      </c>
      <c r="J14349" s="7">
        <v>45923</v>
      </c>
      <c r="K14349" s="7">
        <v>45902</v>
      </c>
      <c r="L14349" s="7">
        <v>44183</v>
      </c>
      <c r="M14349" t="s">
        <v>77</v>
      </c>
      <c r="N14349" t="s">
        <v>79</v>
      </c>
      <c r="O14349">
        <v>2026</v>
      </c>
      <c r="P14349" s="2">
        <v>2</v>
      </c>
      <c r="Q14349" t="s">
        <v>80</v>
      </c>
      <c r="R14349" s="8">
        <v>46267</v>
      </c>
      <c r="S14349" s="2">
        <v>1</v>
      </c>
      <c r="T14349" s="2" t="s">
        <v>81</v>
      </c>
    </row>
    <row r="14350" spans="1:20" x14ac:dyDescent="0.25">
      <c r="A14350">
        <v>1120386307</v>
      </c>
      <c r="B14350">
        <v>119184704</v>
      </c>
      <c r="C14350" t="s">
        <v>82</v>
      </c>
      <c r="D14350" t="s">
        <v>83</v>
      </c>
      <c r="E14350" t="s">
        <v>76</v>
      </c>
      <c r="F14350" s="7">
        <v>43999</v>
      </c>
      <c r="G14350" s="7">
        <v>44182</v>
      </c>
      <c r="H14350" t="s">
        <v>77</v>
      </c>
      <c r="I14350" t="s">
        <v>78</v>
      </c>
      <c r="J14350" s="7">
        <v>45664</v>
      </c>
      <c r="K14350" s="7">
        <v>45747</v>
      </c>
      <c r="L14350" s="7">
        <v>44182</v>
      </c>
      <c r="M14350" t="s">
        <v>77</v>
      </c>
      <c r="N14350" t="s">
        <v>79</v>
      </c>
      <c r="O14350">
        <v>2026</v>
      </c>
      <c r="P14350" s="2">
        <v>2</v>
      </c>
      <c r="Q14350" t="s">
        <v>80</v>
      </c>
      <c r="R14350" s="8">
        <v>46267</v>
      </c>
      <c r="S14350" s="2">
        <v>1</v>
      </c>
      <c r="T14350" s="2" t="s">
        <v>81</v>
      </c>
    </row>
    <row r="14351" spans="1:20" x14ac:dyDescent="0.25">
      <c r="A14351">
        <v>1120386494</v>
      </c>
      <c r="B14351">
        <v>119368021</v>
      </c>
      <c r="C14351" t="s">
        <v>82</v>
      </c>
      <c r="D14351" t="s">
        <v>83</v>
      </c>
      <c r="E14351" t="s">
        <v>76</v>
      </c>
      <c r="F14351" s="7">
        <v>44026</v>
      </c>
      <c r="G14351" s="7">
        <v>45852</v>
      </c>
      <c r="H14351" t="s">
        <v>77</v>
      </c>
      <c r="I14351" t="s">
        <v>89</v>
      </c>
      <c r="J14351" s="7">
        <v>44766</v>
      </c>
      <c r="K14351" s="7">
        <v>46203</v>
      </c>
      <c r="L14351" s="7">
        <v>45852</v>
      </c>
      <c r="M14351" t="s">
        <v>77</v>
      </c>
      <c r="N14351" t="s">
        <v>92</v>
      </c>
      <c r="O14351">
        <v>2026</v>
      </c>
      <c r="P14351" s="2">
        <v>2</v>
      </c>
      <c r="Q14351" t="s">
        <v>80</v>
      </c>
      <c r="R14351" s="8">
        <v>46267</v>
      </c>
      <c r="S14351" s="2">
        <v>1</v>
      </c>
      <c r="T14351" s="2" t="s">
        <v>81</v>
      </c>
    </row>
    <row r="14352" spans="1:20" x14ac:dyDescent="0.25">
      <c r="A14352">
        <v>1120386632</v>
      </c>
      <c r="B14352">
        <v>119493579</v>
      </c>
      <c r="C14352" t="s">
        <v>82</v>
      </c>
      <c r="D14352" t="s">
        <v>75</v>
      </c>
      <c r="E14352" t="s">
        <v>76</v>
      </c>
      <c r="F14352" s="7">
        <v>44035</v>
      </c>
      <c r="G14352" s="7">
        <v>44400</v>
      </c>
      <c r="H14352" t="s">
        <v>77</v>
      </c>
      <c r="I14352" t="s">
        <v>78</v>
      </c>
      <c r="J14352" s="7">
        <v>46188</v>
      </c>
      <c r="K14352" s="7">
        <v>45903</v>
      </c>
      <c r="L14352" s="7">
        <v>44400</v>
      </c>
      <c r="M14352" t="s">
        <v>77</v>
      </c>
      <c r="N14352" t="s">
        <v>79</v>
      </c>
      <c r="O14352">
        <v>2026</v>
      </c>
      <c r="P14352" s="2">
        <v>2</v>
      </c>
      <c r="Q14352" t="s">
        <v>80</v>
      </c>
      <c r="R14352" s="8">
        <v>46267</v>
      </c>
      <c r="S14352" s="2">
        <v>1</v>
      </c>
      <c r="T14352" s="2" t="s">
        <v>81</v>
      </c>
    </row>
    <row r="14353" spans="1:20" x14ac:dyDescent="0.25">
      <c r="A14353">
        <v>1120386733</v>
      </c>
      <c r="B14353">
        <v>119554354</v>
      </c>
      <c r="C14353" t="s">
        <v>82</v>
      </c>
      <c r="D14353" t="s">
        <v>83</v>
      </c>
      <c r="E14353" t="s">
        <v>76</v>
      </c>
      <c r="F14353" s="7">
        <v>44046</v>
      </c>
      <c r="G14353" s="7">
        <v>44230</v>
      </c>
      <c r="H14353" t="s">
        <v>77</v>
      </c>
      <c r="I14353" t="s">
        <v>78</v>
      </c>
      <c r="J14353" s="7">
        <v>45607</v>
      </c>
      <c r="K14353" s="7">
        <v>45747</v>
      </c>
      <c r="L14353" s="7">
        <v>44230</v>
      </c>
      <c r="M14353" t="s">
        <v>77</v>
      </c>
      <c r="N14353" t="s">
        <v>79</v>
      </c>
      <c r="O14353">
        <v>2026</v>
      </c>
      <c r="P14353" s="2">
        <v>2</v>
      </c>
      <c r="Q14353" t="s">
        <v>80</v>
      </c>
      <c r="R14353" s="8">
        <v>46267</v>
      </c>
      <c r="S14353" s="2">
        <v>1</v>
      </c>
      <c r="T14353" s="2" t="s">
        <v>81</v>
      </c>
    </row>
    <row r="14354" spans="1:20" x14ac:dyDescent="0.25">
      <c r="A14354">
        <v>1120386857</v>
      </c>
      <c r="B14354">
        <v>119616338</v>
      </c>
      <c r="C14354" t="s">
        <v>74</v>
      </c>
      <c r="D14354" t="s">
        <v>75</v>
      </c>
      <c r="E14354" t="s">
        <v>76</v>
      </c>
      <c r="F14354" s="7">
        <v>44057</v>
      </c>
      <c r="G14354" s="7">
        <v>45883</v>
      </c>
      <c r="H14354" t="s">
        <v>77</v>
      </c>
      <c r="I14354" t="s">
        <v>78</v>
      </c>
      <c r="J14354" s="7">
        <v>45862</v>
      </c>
      <c r="K14354" s="7">
        <v>44117</v>
      </c>
      <c r="L14354" s="7">
        <v>45883</v>
      </c>
      <c r="M14354" t="s">
        <v>77</v>
      </c>
      <c r="N14354" t="s">
        <v>79</v>
      </c>
      <c r="O14354">
        <v>2026</v>
      </c>
      <c r="P14354" s="2">
        <v>2</v>
      </c>
      <c r="Q14354" t="s">
        <v>80</v>
      </c>
      <c r="R14354" s="8">
        <v>46267</v>
      </c>
      <c r="S14354" s="2">
        <v>1</v>
      </c>
      <c r="T14354" s="2" t="s">
        <v>81</v>
      </c>
    </row>
    <row r="14355" spans="1:20" x14ac:dyDescent="0.25">
      <c r="A14355">
        <v>1120387152</v>
      </c>
      <c r="B14355">
        <v>119755474</v>
      </c>
      <c r="C14355" t="s">
        <v>74</v>
      </c>
      <c r="D14355" t="s">
        <v>75</v>
      </c>
      <c r="E14355" t="s">
        <v>76</v>
      </c>
      <c r="F14355" s="7">
        <v>44086</v>
      </c>
      <c r="G14355" s="7">
        <v>44451</v>
      </c>
      <c r="H14355" t="s">
        <v>86</v>
      </c>
      <c r="I14355" t="s">
        <v>87</v>
      </c>
      <c r="J14355" s="7">
        <v>45804</v>
      </c>
      <c r="K14355" s="7">
        <v>46111</v>
      </c>
      <c r="L14355" s="7">
        <v>44451</v>
      </c>
      <c r="M14355" t="s">
        <v>86</v>
      </c>
      <c r="N14355" t="s">
        <v>79</v>
      </c>
      <c r="O14355">
        <v>2026</v>
      </c>
      <c r="P14355" s="2">
        <v>2</v>
      </c>
      <c r="Q14355" t="s">
        <v>80</v>
      </c>
      <c r="R14355" s="8">
        <v>46267</v>
      </c>
      <c r="S14355" s="2">
        <v>1</v>
      </c>
      <c r="T14355" s="2" t="s">
        <v>81</v>
      </c>
    </row>
    <row r="14356" spans="1:20" x14ac:dyDescent="0.25">
      <c r="A14356">
        <v>1120387333</v>
      </c>
      <c r="B14356">
        <v>119839958</v>
      </c>
      <c r="C14356" t="s">
        <v>82</v>
      </c>
      <c r="D14356" t="s">
        <v>75</v>
      </c>
      <c r="E14356" t="s">
        <v>76</v>
      </c>
      <c r="F14356" s="7">
        <v>44105</v>
      </c>
      <c r="G14356" s="7">
        <v>45931</v>
      </c>
      <c r="H14356" t="s">
        <v>77</v>
      </c>
      <c r="I14356" t="s">
        <v>78</v>
      </c>
      <c r="J14356" s="7">
        <v>45947</v>
      </c>
      <c r="K14356" s="7">
        <v>46126</v>
      </c>
      <c r="L14356" s="7">
        <v>45931</v>
      </c>
      <c r="M14356" t="s">
        <v>77</v>
      </c>
      <c r="N14356" t="s">
        <v>79</v>
      </c>
      <c r="O14356">
        <v>2026</v>
      </c>
      <c r="P14356" s="2">
        <v>2</v>
      </c>
      <c r="Q14356" t="s">
        <v>80</v>
      </c>
      <c r="R14356" s="8">
        <v>46267</v>
      </c>
      <c r="S14356" s="2">
        <v>1</v>
      </c>
      <c r="T14356" s="2" t="s">
        <v>81</v>
      </c>
    </row>
    <row r="14357" spans="1:20" x14ac:dyDescent="0.25">
      <c r="A14357">
        <v>1120387370</v>
      </c>
      <c r="B14357">
        <v>119869943</v>
      </c>
      <c r="C14357" t="s">
        <v>74</v>
      </c>
      <c r="D14357" t="s">
        <v>75</v>
      </c>
      <c r="E14357" t="s">
        <v>76</v>
      </c>
      <c r="F14357" s="7">
        <v>44112</v>
      </c>
      <c r="G14357" s="7">
        <v>44477</v>
      </c>
      <c r="H14357" t="s">
        <v>86</v>
      </c>
      <c r="I14357" t="s">
        <v>87</v>
      </c>
      <c r="J14357" s="7">
        <v>45726</v>
      </c>
      <c r="K14357" s="7">
        <v>46101</v>
      </c>
      <c r="L14357" s="7">
        <v>44477</v>
      </c>
      <c r="M14357" t="s">
        <v>86</v>
      </c>
      <c r="N14357" t="s">
        <v>79</v>
      </c>
      <c r="O14357">
        <v>2026</v>
      </c>
      <c r="P14357" s="2">
        <v>2</v>
      </c>
      <c r="Q14357" t="s">
        <v>80</v>
      </c>
      <c r="R14357" s="8">
        <v>46267</v>
      </c>
      <c r="S14357" s="2">
        <v>1</v>
      </c>
      <c r="T14357" s="2" t="s">
        <v>81</v>
      </c>
    </row>
    <row r="14358" spans="1:20" x14ac:dyDescent="0.25">
      <c r="A14358">
        <v>1120387804</v>
      </c>
      <c r="B14358">
        <v>120220982</v>
      </c>
      <c r="C14358" t="s">
        <v>74</v>
      </c>
      <c r="D14358" t="s">
        <v>75</v>
      </c>
      <c r="E14358" t="s">
        <v>76</v>
      </c>
      <c r="F14358" s="7">
        <v>44183</v>
      </c>
      <c r="G14358" s="7">
        <v>44365</v>
      </c>
      <c r="H14358" t="s">
        <v>86</v>
      </c>
      <c r="I14358" t="s">
        <v>87</v>
      </c>
      <c r="J14358" s="7">
        <v>45714</v>
      </c>
      <c r="K14358" s="7">
        <v>46079</v>
      </c>
      <c r="L14358" s="7">
        <v>44365</v>
      </c>
      <c r="M14358" t="s">
        <v>86</v>
      </c>
      <c r="N14358" t="s">
        <v>79</v>
      </c>
      <c r="O14358">
        <v>2026</v>
      </c>
      <c r="P14358" s="2">
        <v>2</v>
      </c>
      <c r="Q14358" t="s">
        <v>80</v>
      </c>
      <c r="R14358" s="8">
        <v>46267</v>
      </c>
      <c r="S14358" s="2">
        <v>1</v>
      </c>
      <c r="T14358" s="2" t="s">
        <v>81</v>
      </c>
    </row>
    <row r="14359" spans="1:20" x14ac:dyDescent="0.25">
      <c r="A14359">
        <v>1120388027</v>
      </c>
      <c r="B14359">
        <v>120908479</v>
      </c>
      <c r="C14359" t="s">
        <v>74</v>
      </c>
      <c r="D14359" t="s">
        <v>83</v>
      </c>
      <c r="E14359" t="s">
        <v>76</v>
      </c>
      <c r="F14359" s="7">
        <v>44316</v>
      </c>
      <c r="G14359" s="7">
        <v>44499</v>
      </c>
      <c r="H14359" t="s">
        <v>77</v>
      </c>
      <c r="I14359" t="s">
        <v>78</v>
      </c>
      <c r="J14359" s="7">
        <v>45518</v>
      </c>
      <c r="K14359" s="7">
        <v>45713</v>
      </c>
      <c r="L14359" s="7">
        <v>44499</v>
      </c>
      <c r="M14359" t="s">
        <v>77</v>
      </c>
      <c r="N14359" t="s">
        <v>79</v>
      </c>
      <c r="O14359">
        <v>2026</v>
      </c>
      <c r="P14359" s="2">
        <v>2</v>
      </c>
      <c r="Q14359" t="s">
        <v>80</v>
      </c>
      <c r="R14359" s="8">
        <v>46267</v>
      </c>
      <c r="S14359" s="2">
        <v>1</v>
      </c>
      <c r="T14359" s="2" t="s">
        <v>81</v>
      </c>
    </row>
    <row r="14360" spans="1:20" x14ac:dyDescent="0.25">
      <c r="A14360">
        <v>1120388151</v>
      </c>
      <c r="B14360">
        <v>121396367</v>
      </c>
      <c r="C14360" t="s">
        <v>96</v>
      </c>
      <c r="D14360" t="s">
        <v>83</v>
      </c>
      <c r="E14360" t="s">
        <v>76</v>
      </c>
      <c r="F14360" s="7">
        <v>44341</v>
      </c>
      <c r="G14360" s="7">
        <v>44525</v>
      </c>
      <c r="H14360" t="s">
        <v>77</v>
      </c>
      <c r="I14360" t="s">
        <v>78</v>
      </c>
      <c r="J14360" s="7">
        <v>45923</v>
      </c>
      <c r="K14360" s="7">
        <v>45778</v>
      </c>
      <c r="L14360" s="7">
        <v>44525</v>
      </c>
      <c r="M14360" t="s">
        <v>77</v>
      </c>
      <c r="N14360" t="s">
        <v>79</v>
      </c>
      <c r="O14360">
        <v>2026</v>
      </c>
      <c r="P14360" s="2">
        <v>2</v>
      </c>
      <c r="Q14360" t="s">
        <v>80</v>
      </c>
      <c r="R14360" s="8">
        <v>46267</v>
      </c>
      <c r="S14360" s="2">
        <v>1</v>
      </c>
      <c r="T14360" s="2" t="s">
        <v>81</v>
      </c>
    </row>
    <row r="14361" spans="1:20" x14ac:dyDescent="0.25">
      <c r="A14361">
        <v>1120388708</v>
      </c>
      <c r="B14361">
        <v>121811314</v>
      </c>
      <c r="C14361" t="s">
        <v>82</v>
      </c>
      <c r="D14361" t="s">
        <v>75</v>
      </c>
      <c r="E14361" t="s">
        <v>76</v>
      </c>
      <c r="F14361" s="7">
        <v>44404</v>
      </c>
      <c r="G14361" s="7">
        <v>44769</v>
      </c>
      <c r="H14361" t="s">
        <v>86</v>
      </c>
      <c r="I14361" t="s">
        <v>87</v>
      </c>
      <c r="J14361" s="7">
        <v>46112</v>
      </c>
      <c r="K14361" s="7">
        <v>44406</v>
      </c>
      <c r="L14361" s="7">
        <v>44769</v>
      </c>
      <c r="M14361" t="s">
        <v>86</v>
      </c>
      <c r="N14361" t="s">
        <v>79</v>
      </c>
      <c r="O14361">
        <v>2026</v>
      </c>
      <c r="P14361" s="2">
        <v>2</v>
      </c>
      <c r="Q14361" t="s">
        <v>80</v>
      </c>
      <c r="R14361" s="8">
        <v>46267</v>
      </c>
      <c r="S14361" s="2">
        <v>1</v>
      </c>
      <c r="T14361" s="2" t="s">
        <v>81</v>
      </c>
    </row>
    <row r="14362" spans="1:20" x14ac:dyDescent="0.25">
      <c r="A14362">
        <v>1120389582</v>
      </c>
      <c r="B14362">
        <v>122168189</v>
      </c>
      <c r="C14362" t="s">
        <v>98</v>
      </c>
      <c r="D14362" t="s">
        <v>75</v>
      </c>
      <c r="E14362" t="s">
        <v>76</v>
      </c>
      <c r="F14362" s="7">
        <v>44477</v>
      </c>
      <c r="G14362" s="7">
        <v>46303</v>
      </c>
      <c r="H14362" t="s">
        <v>77</v>
      </c>
      <c r="I14362" t="s">
        <v>78</v>
      </c>
      <c r="J14362" s="7">
        <v>46144</v>
      </c>
      <c r="K14362" s="7">
        <v>44480</v>
      </c>
      <c r="L14362" s="7">
        <v>46303</v>
      </c>
      <c r="M14362" t="s">
        <v>77</v>
      </c>
      <c r="N14362" t="s">
        <v>79</v>
      </c>
      <c r="O14362">
        <v>2026</v>
      </c>
      <c r="P14362" s="2">
        <v>2</v>
      </c>
      <c r="Q14362" t="s">
        <v>80</v>
      </c>
      <c r="R14362" s="8">
        <v>46267</v>
      </c>
      <c r="S14362" s="2">
        <v>1</v>
      </c>
      <c r="T14362" s="2" t="s">
        <v>81</v>
      </c>
    </row>
    <row r="14363" spans="1:20" x14ac:dyDescent="0.25">
      <c r="A14363">
        <v>1120390518</v>
      </c>
      <c r="B14363">
        <v>123329934</v>
      </c>
      <c r="C14363" t="s">
        <v>98</v>
      </c>
      <c r="D14363" t="s">
        <v>88</v>
      </c>
      <c r="E14363" t="s">
        <v>76</v>
      </c>
      <c r="F14363" s="7">
        <v>44665</v>
      </c>
      <c r="G14363" s="7">
        <v>45030</v>
      </c>
      <c r="H14363" t="s">
        <v>77</v>
      </c>
      <c r="I14363" t="s">
        <v>78</v>
      </c>
      <c r="J14363" s="7">
        <v>45521</v>
      </c>
      <c r="K14363" s="7">
        <v>45523</v>
      </c>
      <c r="L14363" s="7">
        <v>45030</v>
      </c>
      <c r="M14363" t="s">
        <v>77</v>
      </c>
      <c r="N14363" t="s">
        <v>79</v>
      </c>
      <c r="O14363">
        <v>2026</v>
      </c>
      <c r="P14363" s="2">
        <v>2</v>
      </c>
      <c r="Q14363" t="s">
        <v>80</v>
      </c>
      <c r="R14363" s="8">
        <v>46267</v>
      </c>
      <c r="S14363" s="2">
        <v>1</v>
      </c>
      <c r="T14363" s="2" t="s">
        <v>81</v>
      </c>
    </row>
    <row r="14364" spans="1:20" x14ac:dyDescent="0.25">
      <c r="A14364">
        <v>1120390522</v>
      </c>
      <c r="B14364">
        <v>123330504</v>
      </c>
      <c r="C14364" t="s">
        <v>98</v>
      </c>
      <c r="D14364" t="s">
        <v>88</v>
      </c>
      <c r="E14364" t="s">
        <v>76</v>
      </c>
      <c r="F14364" s="7">
        <v>44665</v>
      </c>
      <c r="G14364" s="7">
        <v>45030</v>
      </c>
      <c r="H14364" t="s">
        <v>77</v>
      </c>
      <c r="I14364" t="s">
        <v>78</v>
      </c>
      <c r="J14364" s="7">
        <v>45437</v>
      </c>
      <c r="K14364" s="7">
        <v>45542</v>
      </c>
      <c r="L14364" s="7">
        <v>45030</v>
      </c>
      <c r="M14364" t="s">
        <v>77</v>
      </c>
      <c r="N14364" t="s">
        <v>79</v>
      </c>
      <c r="O14364">
        <v>2026</v>
      </c>
      <c r="P14364" s="2">
        <v>2</v>
      </c>
      <c r="Q14364" t="s">
        <v>80</v>
      </c>
      <c r="R14364" s="8">
        <v>46267</v>
      </c>
      <c r="S14364" s="2">
        <v>1</v>
      </c>
      <c r="T14364" s="2" t="s">
        <v>81</v>
      </c>
    </row>
    <row r="14365" spans="1:20" x14ac:dyDescent="0.25">
      <c r="A14365">
        <v>1120390809</v>
      </c>
      <c r="B14365">
        <v>123476303</v>
      </c>
      <c r="C14365" t="s">
        <v>74</v>
      </c>
      <c r="D14365" t="s">
        <v>88</v>
      </c>
      <c r="E14365" t="s">
        <v>76</v>
      </c>
      <c r="F14365" s="7">
        <v>44683</v>
      </c>
      <c r="G14365" s="7">
        <v>45048</v>
      </c>
      <c r="H14365" t="s">
        <v>77</v>
      </c>
      <c r="I14365" t="s">
        <v>84</v>
      </c>
      <c r="J14365" s="7">
        <v>45432</v>
      </c>
      <c r="K14365" s="7">
        <v>45530</v>
      </c>
      <c r="L14365" s="7">
        <v>45048</v>
      </c>
      <c r="M14365" t="s">
        <v>77</v>
      </c>
      <c r="N14365" t="s">
        <v>79</v>
      </c>
      <c r="O14365">
        <v>2026</v>
      </c>
      <c r="P14365" s="2">
        <v>2</v>
      </c>
      <c r="Q14365" t="s">
        <v>80</v>
      </c>
      <c r="R14365" s="8">
        <v>46267</v>
      </c>
      <c r="S14365" s="2">
        <v>1</v>
      </c>
      <c r="T14365" s="2" t="s">
        <v>81</v>
      </c>
    </row>
    <row r="14366" spans="1:20" x14ac:dyDescent="0.25">
      <c r="A14366">
        <v>1120391418</v>
      </c>
      <c r="B14366">
        <v>123858027</v>
      </c>
      <c r="C14366" t="s">
        <v>74</v>
      </c>
      <c r="D14366" t="s">
        <v>75</v>
      </c>
      <c r="E14366" t="s">
        <v>76</v>
      </c>
      <c r="F14366" s="7">
        <v>44728</v>
      </c>
      <c r="G14366" s="7">
        <v>44911</v>
      </c>
      <c r="H14366" t="s">
        <v>77</v>
      </c>
      <c r="I14366" t="s">
        <v>78</v>
      </c>
      <c r="J14366" s="7"/>
      <c r="K14366" s="7">
        <v>45902</v>
      </c>
      <c r="L14366" s="7">
        <v>44911</v>
      </c>
      <c r="M14366" t="s">
        <v>77</v>
      </c>
      <c r="N14366"/>
      <c r="O14366">
        <v>2026</v>
      </c>
      <c r="P14366" s="2">
        <v>2</v>
      </c>
      <c r="Q14366" t="s">
        <v>80</v>
      </c>
      <c r="R14366" s="8">
        <v>46267</v>
      </c>
      <c r="S14366" s="2">
        <v>1</v>
      </c>
      <c r="T14366" s="2" t="s">
        <v>81</v>
      </c>
    </row>
    <row r="14367" spans="1:20" x14ac:dyDescent="0.25">
      <c r="A14367">
        <v>1120391419</v>
      </c>
      <c r="B14367">
        <v>123858027</v>
      </c>
      <c r="C14367" t="s">
        <v>74</v>
      </c>
      <c r="D14367" t="s">
        <v>75</v>
      </c>
      <c r="E14367" t="s">
        <v>76</v>
      </c>
      <c r="F14367" s="7">
        <v>44728</v>
      </c>
      <c r="G14367" s="7">
        <v>44911</v>
      </c>
      <c r="H14367" t="s">
        <v>77</v>
      </c>
      <c r="I14367" t="s">
        <v>78</v>
      </c>
      <c r="J14367" s="7"/>
      <c r="K14367" s="7">
        <v>45902</v>
      </c>
      <c r="L14367" s="7">
        <v>44911</v>
      </c>
      <c r="M14367" t="s">
        <v>77</v>
      </c>
      <c r="N14367"/>
      <c r="O14367">
        <v>2026</v>
      </c>
      <c r="P14367" s="2">
        <v>2</v>
      </c>
      <c r="Q14367" t="s">
        <v>80</v>
      </c>
      <c r="R14367" s="8">
        <v>46267</v>
      </c>
      <c r="S14367" s="2">
        <v>1</v>
      </c>
      <c r="T14367" s="2" t="s">
        <v>81</v>
      </c>
    </row>
    <row r="14368" spans="1:20" x14ac:dyDescent="0.25">
      <c r="A14368">
        <v>1120393777</v>
      </c>
      <c r="B14368">
        <v>124839774</v>
      </c>
      <c r="C14368" t="s">
        <v>74</v>
      </c>
      <c r="D14368" t="s">
        <v>75</v>
      </c>
      <c r="E14368" t="s">
        <v>76</v>
      </c>
      <c r="F14368" s="7">
        <v>44872</v>
      </c>
      <c r="G14368" s="7">
        <v>45237</v>
      </c>
      <c r="H14368" t="s">
        <v>86</v>
      </c>
      <c r="I14368" t="s">
        <v>87</v>
      </c>
      <c r="J14368" s="7"/>
      <c r="K14368" s="7">
        <v>46028</v>
      </c>
      <c r="L14368" s="7">
        <v>45237</v>
      </c>
      <c r="M14368" t="s">
        <v>86</v>
      </c>
      <c r="N14368"/>
      <c r="O14368">
        <v>2026</v>
      </c>
      <c r="P14368" s="2">
        <v>2</v>
      </c>
      <c r="Q14368" t="s">
        <v>80</v>
      </c>
      <c r="R14368" s="8">
        <v>46267</v>
      </c>
      <c r="S14368" s="2">
        <v>1</v>
      </c>
      <c r="T14368" s="2" t="s">
        <v>81</v>
      </c>
    </row>
    <row r="14369" spans="1:20" x14ac:dyDescent="0.25">
      <c r="A14369">
        <v>1120394115</v>
      </c>
      <c r="B14369">
        <v>125899002</v>
      </c>
      <c r="C14369" t="s">
        <v>85</v>
      </c>
      <c r="D14369" t="s">
        <v>88</v>
      </c>
      <c r="E14369" t="s">
        <v>76</v>
      </c>
      <c r="F14369" s="7">
        <v>45029</v>
      </c>
      <c r="G14369" s="7">
        <v>45395</v>
      </c>
      <c r="H14369" t="s">
        <v>86</v>
      </c>
      <c r="I14369" t="s">
        <v>87</v>
      </c>
      <c r="J14369" s="7"/>
      <c r="K14369" s="7">
        <v>45030</v>
      </c>
      <c r="L14369" s="7">
        <v>45395</v>
      </c>
      <c r="M14369" t="s">
        <v>86</v>
      </c>
      <c r="N14369"/>
      <c r="O14369">
        <v>2026</v>
      </c>
      <c r="P14369" s="2">
        <v>2</v>
      </c>
      <c r="Q14369" t="s">
        <v>80</v>
      </c>
      <c r="R14369" s="8">
        <v>46267</v>
      </c>
      <c r="S14369" s="2">
        <v>1</v>
      </c>
      <c r="T14369" s="2" t="s">
        <v>81</v>
      </c>
    </row>
    <row r="14370" spans="1:20" x14ac:dyDescent="0.25">
      <c r="A14370">
        <v>1120394531</v>
      </c>
      <c r="B14370">
        <v>126115804</v>
      </c>
      <c r="C14370" t="s">
        <v>98</v>
      </c>
      <c r="D14370" t="s">
        <v>75</v>
      </c>
      <c r="E14370" t="s">
        <v>76</v>
      </c>
      <c r="F14370" s="7">
        <v>44078</v>
      </c>
      <c r="G14370" s="7">
        <v>45904</v>
      </c>
      <c r="H14370" t="s">
        <v>77</v>
      </c>
      <c r="I14370" t="s">
        <v>78</v>
      </c>
      <c r="J14370" s="7">
        <v>45749</v>
      </c>
      <c r="K14370" s="7">
        <v>46118</v>
      </c>
      <c r="L14370" s="7">
        <v>45904</v>
      </c>
      <c r="M14370" t="s">
        <v>77</v>
      </c>
      <c r="N14370" t="s">
        <v>79</v>
      </c>
      <c r="O14370">
        <v>2026</v>
      </c>
      <c r="P14370" s="2">
        <v>2</v>
      </c>
      <c r="Q14370" t="s">
        <v>80</v>
      </c>
      <c r="R14370" s="8">
        <v>46267</v>
      </c>
      <c r="S14370" s="2">
        <v>1</v>
      </c>
      <c r="T14370" s="2" t="s">
        <v>81</v>
      </c>
    </row>
    <row r="14371" spans="1:20" x14ac:dyDescent="0.25">
      <c r="A14371">
        <v>1120394596</v>
      </c>
      <c r="B14371">
        <v>126137619</v>
      </c>
      <c r="C14371" t="s">
        <v>94</v>
      </c>
      <c r="D14371" t="s">
        <v>88</v>
      </c>
      <c r="E14371" t="s">
        <v>76</v>
      </c>
      <c r="F14371" s="7">
        <v>45062</v>
      </c>
      <c r="G14371" s="7">
        <v>45428</v>
      </c>
      <c r="H14371" t="s">
        <v>77</v>
      </c>
      <c r="I14371" t="s">
        <v>78</v>
      </c>
      <c r="J14371" s="7">
        <v>45737</v>
      </c>
      <c r="K14371" s="7">
        <v>45995</v>
      </c>
      <c r="L14371" s="7">
        <v>45428</v>
      </c>
      <c r="M14371" t="s">
        <v>77</v>
      </c>
      <c r="N14371" t="s">
        <v>79</v>
      </c>
      <c r="O14371">
        <v>2026</v>
      </c>
      <c r="P14371" s="2">
        <v>2</v>
      </c>
      <c r="Q14371" t="s">
        <v>80</v>
      </c>
      <c r="R14371" s="8">
        <v>46267</v>
      </c>
      <c r="S14371" s="2">
        <v>1</v>
      </c>
      <c r="T14371" s="2" t="s">
        <v>81</v>
      </c>
    </row>
    <row r="14372" spans="1:20" x14ac:dyDescent="0.25">
      <c r="A14372">
        <v>1120395223</v>
      </c>
      <c r="B14372">
        <v>126447889</v>
      </c>
      <c r="C14372" t="s">
        <v>85</v>
      </c>
      <c r="D14372" t="s">
        <v>88</v>
      </c>
      <c r="E14372" t="s">
        <v>76</v>
      </c>
      <c r="F14372" s="7">
        <v>45102</v>
      </c>
      <c r="G14372" s="7">
        <v>45468</v>
      </c>
      <c r="H14372" t="s">
        <v>77</v>
      </c>
      <c r="I14372" t="s">
        <v>78</v>
      </c>
      <c r="J14372" s="7">
        <v>45722</v>
      </c>
      <c r="K14372" s="7">
        <v>45446</v>
      </c>
      <c r="L14372" s="7">
        <v>45468</v>
      </c>
      <c r="M14372" t="s">
        <v>77</v>
      </c>
      <c r="N14372" t="s">
        <v>79</v>
      </c>
      <c r="O14372">
        <v>2026</v>
      </c>
      <c r="P14372" s="2">
        <v>2</v>
      </c>
      <c r="Q14372" t="s">
        <v>80</v>
      </c>
      <c r="R14372" s="8">
        <v>46267</v>
      </c>
      <c r="S14372" s="2">
        <v>1</v>
      </c>
      <c r="T14372" s="2" t="s">
        <v>81</v>
      </c>
    </row>
    <row r="14373" spans="1:20" x14ac:dyDescent="0.25">
      <c r="A14373">
        <v>1120395272</v>
      </c>
      <c r="B14373">
        <v>126465151</v>
      </c>
      <c r="C14373" t="s">
        <v>82</v>
      </c>
      <c r="D14373" t="s">
        <v>88</v>
      </c>
      <c r="E14373" t="s">
        <v>76</v>
      </c>
      <c r="F14373" s="7">
        <v>45104</v>
      </c>
      <c r="G14373" s="7">
        <v>45470</v>
      </c>
      <c r="H14373" t="s">
        <v>86</v>
      </c>
      <c r="I14373" t="s">
        <v>87</v>
      </c>
      <c r="J14373" s="7">
        <v>46211</v>
      </c>
      <c r="K14373" s="7">
        <v>45111</v>
      </c>
      <c r="L14373" s="7">
        <v>45470</v>
      </c>
      <c r="M14373" t="s">
        <v>86</v>
      </c>
      <c r="N14373" t="s">
        <v>79</v>
      </c>
      <c r="O14373">
        <v>2026</v>
      </c>
      <c r="P14373" s="2">
        <v>2</v>
      </c>
      <c r="Q14373" t="s">
        <v>80</v>
      </c>
      <c r="R14373" s="8">
        <v>46267</v>
      </c>
      <c r="S14373" s="2">
        <v>1</v>
      </c>
      <c r="T14373" s="2" t="s">
        <v>81</v>
      </c>
    </row>
    <row r="14374" spans="1:20" x14ac:dyDescent="0.25">
      <c r="A14374">
        <v>1120395305</v>
      </c>
      <c r="B14374">
        <v>126480036</v>
      </c>
      <c r="C14374" t="s">
        <v>82</v>
      </c>
      <c r="D14374" t="s">
        <v>88</v>
      </c>
      <c r="E14374" t="s">
        <v>76</v>
      </c>
      <c r="F14374" s="7">
        <v>45106</v>
      </c>
      <c r="G14374" s="7">
        <v>45472</v>
      </c>
      <c r="H14374" t="s">
        <v>77</v>
      </c>
      <c r="I14374" t="s">
        <v>78</v>
      </c>
      <c r="J14374" s="7">
        <v>45919</v>
      </c>
      <c r="K14374" s="7">
        <v>45909</v>
      </c>
      <c r="L14374" s="7">
        <v>45472</v>
      </c>
      <c r="M14374" t="s">
        <v>77</v>
      </c>
      <c r="N14374" t="s">
        <v>79</v>
      </c>
      <c r="O14374">
        <v>2026</v>
      </c>
      <c r="P14374" s="2">
        <v>2</v>
      </c>
      <c r="Q14374" t="s">
        <v>80</v>
      </c>
      <c r="R14374" s="8">
        <v>46267</v>
      </c>
      <c r="S14374" s="2">
        <v>1</v>
      </c>
      <c r="T14374" s="2" t="s">
        <v>81</v>
      </c>
    </row>
    <row r="14375" spans="1:20" x14ac:dyDescent="0.25">
      <c r="A14375">
        <v>1120395343</v>
      </c>
      <c r="B14375">
        <v>126493768</v>
      </c>
      <c r="C14375" t="s">
        <v>74</v>
      </c>
      <c r="D14375" t="s">
        <v>88</v>
      </c>
      <c r="E14375" t="s">
        <v>76</v>
      </c>
      <c r="F14375" s="7">
        <v>45108</v>
      </c>
      <c r="G14375" s="7">
        <v>45474</v>
      </c>
      <c r="H14375" t="s">
        <v>77</v>
      </c>
      <c r="I14375" t="s">
        <v>84</v>
      </c>
      <c r="J14375" s="7">
        <v>45869</v>
      </c>
      <c r="K14375" s="7">
        <v>45873</v>
      </c>
      <c r="L14375" s="7">
        <v>45474</v>
      </c>
      <c r="M14375" t="s">
        <v>77</v>
      </c>
      <c r="N14375" t="s">
        <v>92</v>
      </c>
      <c r="O14375">
        <v>2026</v>
      </c>
      <c r="P14375" s="2">
        <v>2</v>
      </c>
      <c r="Q14375" t="s">
        <v>80</v>
      </c>
      <c r="R14375" s="8">
        <v>46267</v>
      </c>
      <c r="S14375" s="2">
        <v>1</v>
      </c>
      <c r="T14375" s="2" t="s">
        <v>81</v>
      </c>
    </row>
    <row r="14376" spans="1:20" x14ac:dyDescent="0.25">
      <c r="A14376">
        <v>1120395344</v>
      </c>
      <c r="B14376">
        <v>126493768</v>
      </c>
      <c r="C14376" t="s">
        <v>74</v>
      </c>
      <c r="D14376" t="s">
        <v>88</v>
      </c>
      <c r="E14376" t="s">
        <v>76</v>
      </c>
      <c r="F14376" s="7">
        <v>45108</v>
      </c>
      <c r="G14376" s="7">
        <v>45474</v>
      </c>
      <c r="H14376" t="s">
        <v>77</v>
      </c>
      <c r="I14376" t="s">
        <v>84</v>
      </c>
      <c r="J14376" s="7">
        <v>45869</v>
      </c>
      <c r="K14376" s="7">
        <v>45540</v>
      </c>
      <c r="L14376" s="7">
        <v>45474</v>
      </c>
      <c r="M14376" t="s">
        <v>77</v>
      </c>
      <c r="N14376" t="s">
        <v>92</v>
      </c>
      <c r="O14376">
        <v>2026</v>
      </c>
      <c r="P14376" s="2">
        <v>2</v>
      </c>
      <c r="Q14376" t="s">
        <v>80</v>
      </c>
      <c r="R14376" s="8">
        <v>46267</v>
      </c>
      <c r="S14376" s="2">
        <v>1</v>
      </c>
      <c r="T14376" s="2" t="s">
        <v>81</v>
      </c>
    </row>
    <row r="14377" spans="1:20" x14ac:dyDescent="0.25">
      <c r="A14377">
        <v>1120395506</v>
      </c>
      <c r="B14377">
        <v>126580122</v>
      </c>
      <c r="C14377" t="s">
        <v>95</v>
      </c>
      <c r="D14377" t="s">
        <v>88</v>
      </c>
      <c r="E14377" t="s">
        <v>76</v>
      </c>
      <c r="F14377" s="7">
        <v>45120</v>
      </c>
      <c r="G14377" s="7">
        <v>45486</v>
      </c>
      <c r="H14377" t="s">
        <v>77</v>
      </c>
      <c r="I14377" t="s">
        <v>78</v>
      </c>
      <c r="J14377" s="7">
        <v>46102</v>
      </c>
      <c r="K14377" s="7">
        <v>45897</v>
      </c>
      <c r="L14377" s="7">
        <v>45486</v>
      </c>
      <c r="M14377" t="s">
        <v>77</v>
      </c>
      <c r="N14377" t="s">
        <v>79</v>
      </c>
      <c r="O14377">
        <v>2026</v>
      </c>
      <c r="P14377" s="2">
        <v>2</v>
      </c>
      <c r="Q14377" t="s">
        <v>80</v>
      </c>
      <c r="R14377" s="8">
        <v>46267</v>
      </c>
      <c r="S14377" s="2">
        <v>1</v>
      </c>
      <c r="T14377" s="2" t="s">
        <v>81</v>
      </c>
    </row>
    <row r="14378" spans="1:20" x14ac:dyDescent="0.25">
      <c r="A14378">
        <v>1120395508</v>
      </c>
      <c r="B14378">
        <v>126580256</v>
      </c>
      <c r="C14378" t="s">
        <v>90</v>
      </c>
      <c r="D14378" t="s">
        <v>88</v>
      </c>
      <c r="E14378" t="s">
        <v>76</v>
      </c>
      <c r="F14378" s="7">
        <v>45120</v>
      </c>
      <c r="G14378" s="7">
        <v>45486</v>
      </c>
      <c r="H14378" t="s">
        <v>77</v>
      </c>
      <c r="I14378" t="s">
        <v>78</v>
      </c>
      <c r="J14378" s="7">
        <v>45510</v>
      </c>
      <c r="K14378" s="7">
        <v>45535</v>
      </c>
      <c r="L14378" s="7">
        <v>45486</v>
      </c>
      <c r="M14378" t="s">
        <v>77</v>
      </c>
      <c r="N14378" t="s">
        <v>79</v>
      </c>
      <c r="O14378">
        <v>2026</v>
      </c>
      <c r="P14378" s="2">
        <v>2</v>
      </c>
      <c r="Q14378" t="s">
        <v>80</v>
      </c>
      <c r="R14378" s="8">
        <v>46267</v>
      </c>
      <c r="S14378" s="2">
        <v>1</v>
      </c>
      <c r="T14378" s="2" t="s">
        <v>81</v>
      </c>
    </row>
    <row r="14379" spans="1:20" x14ac:dyDescent="0.25">
      <c r="A14379">
        <v>1120395685</v>
      </c>
      <c r="B14379">
        <v>126636110</v>
      </c>
      <c r="C14379" t="s">
        <v>82</v>
      </c>
      <c r="D14379" t="s">
        <v>75</v>
      </c>
      <c r="E14379" t="s">
        <v>76</v>
      </c>
      <c r="F14379" s="7">
        <v>45127</v>
      </c>
      <c r="G14379" s="7">
        <v>45493</v>
      </c>
      <c r="H14379" t="s">
        <v>77</v>
      </c>
      <c r="I14379" t="s">
        <v>78</v>
      </c>
      <c r="J14379" s="7">
        <v>45589</v>
      </c>
      <c r="K14379" s="7">
        <v>45324</v>
      </c>
      <c r="L14379" s="7">
        <v>45493</v>
      </c>
      <c r="M14379" t="s">
        <v>77</v>
      </c>
      <c r="N14379" t="s">
        <v>79</v>
      </c>
      <c r="O14379">
        <v>2026</v>
      </c>
      <c r="P14379" s="2">
        <v>2</v>
      </c>
      <c r="Q14379" t="s">
        <v>80</v>
      </c>
      <c r="R14379" s="8">
        <v>46267</v>
      </c>
      <c r="S14379" s="2">
        <v>1</v>
      </c>
      <c r="T14379" s="2" t="s">
        <v>81</v>
      </c>
    </row>
    <row r="14380" spans="1:20" x14ac:dyDescent="0.25">
      <c r="A14380">
        <v>1120395737</v>
      </c>
      <c r="B14380">
        <v>126659194</v>
      </c>
      <c r="C14380" t="s">
        <v>74</v>
      </c>
      <c r="D14380" t="s">
        <v>88</v>
      </c>
      <c r="E14380" t="s">
        <v>76</v>
      </c>
      <c r="F14380" s="7">
        <v>45131</v>
      </c>
      <c r="G14380" s="7">
        <v>45497</v>
      </c>
      <c r="H14380" t="s">
        <v>77</v>
      </c>
      <c r="I14380" t="s">
        <v>84</v>
      </c>
      <c r="J14380" s="7">
        <v>45546</v>
      </c>
      <c r="K14380" s="7">
        <v>45971</v>
      </c>
      <c r="L14380" s="7">
        <v>45497</v>
      </c>
      <c r="M14380" t="s">
        <v>77</v>
      </c>
      <c r="N14380" t="s">
        <v>79</v>
      </c>
      <c r="O14380">
        <v>2026</v>
      </c>
      <c r="P14380" s="2">
        <v>2</v>
      </c>
      <c r="Q14380" t="s">
        <v>80</v>
      </c>
      <c r="R14380" s="8">
        <v>46267</v>
      </c>
      <c r="S14380" s="2">
        <v>1</v>
      </c>
      <c r="T14380" s="2" t="s">
        <v>81</v>
      </c>
    </row>
    <row r="14381" spans="1:20" x14ac:dyDescent="0.25">
      <c r="A14381">
        <v>1120395915</v>
      </c>
      <c r="B14381">
        <v>126717683</v>
      </c>
      <c r="C14381" t="s">
        <v>74</v>
      </c>
      <c r="D14381" t="s">
        <v>88</v>
      </c>
      <c r="E14381" t="s">
        <v>76</v>
      </c>
      <c r="F14381" s="7">
        <v>45139</v>
      </c>
      <c r="G14381" s="7">
        <v>45505</v>
      </c>
      <c r="H14381" t="s">
        <v>77</v>
      </c>
      <c r="I14381" t="s">
        <v>78</v>
      </c>
      <c r="J14381" s="7">
        <v>46067</v>
      </c>
      <c r="K14381" s="7">
        <v>45902</v>
      </c>
      <c r="L14381" s="7">
        <v>45505</v>
      </c>
      <c r="M14381" t="s">
        <v>77</v>
      </c>
      <c r="N14381" t="s">
        <v>79</v>
      </c>
      <c r="O14381">
        <v>2026</v>
      </c>
      <c r="P14381" s="2">
        <v>2</v>
      </c>
      <c r="Q14381" t="s">
        <v>80</v>
      </c>
      <c r="R14381" s="8">
        <v>46267</v>
      </c>
      <c r="S14381" s="2">
        <v>1</v>
      </c>
      <c r="T14381" s="2" t="s">
        <v>81</v>
      </c>
    </row>
    <row r="14382" spans="1:20" x14ac:dyDescent="0.25">
      <c r="A14382">
        <v>1120396925</v>
      </c>
      <c r="B14382">
        <v>127101638</v>
      </c>
      <c r="C14382" t="s">
        <v>74</v>
      </c>
      <c r="D14382" t="s">
        <v>88</v>
      </c>
      <c r="E14382" t="s">
        <v>76</v>
      </c>
      <c r="F14382" s="7">
        <v>45180</v>
      </c>
      <c r="G14382" s="7">
        <v>45546</v>
      </c>
      <c r="H14382" t="s">
        <v>77</v>
      </c>
      <c r="I14382" t="s">
        <v>78</v>
      </c>
      <c r="J14382" s="7"/>
      <c r="K14382" s="7">
        <v>46090</v>
      </c>
      <c r="L14382" s="7">
        <v>45546</v>
      </c>
      <c r="M14382" t="s">
        <v>77</v>
      </c>
      <c r="N14382"/>
      <c r="O14382">
        <v>2026</v>
      </c>
      <c r="P14382" s="2">
        <v>2</v>
      </c>
      <c r="Q14382" t="s">
        <v>80</v>
      </c>
      <c r="R14382" s="8">
        <v>46267</v>
      </c>
      <c r="S14382" s="2">
        <v>1</v>
      </c>
      <c r="T14382" s="2" t="s">
        <v>81</v>
      </c>
    </row>
    <row r="14383" spans="1:20" x14ac:dyDescent="0.25">
      <c r="A14383">
        <v>1120398153</v>
      </c>
      <c r="B14383">
        <v>127801249</v>
      </c>
      <c r="C14383" t="s">
        <v>82</v>
      </c>
      <c r="D14383" t="s">
        <v>83</v>
      </c>
      <c r="E14383" t="s">
        <v>76</v>
      </c>
      <c r="F14383" s="7">
        <v>44848</v>
      </c>
      <c r="G14383" s="7">
        <v>46674</v>
      </c>
      <c r="H14383" t="s">
        <v>77</v>
      </c>
      <c r="I14383" t="s">
        <v>84</v>
      </c>
      <c r="J14383" s="7">
        <v>45830</v>
      </c>
      <c r="K14383" s="7">
        <v>45287</v>
      </c>
      <c r="L14383" s="7">
        <v>46674</v>
      </c>
      <c r="M14383" t="s">
        <v>77</v>
      </c>
      <c r="N14383" t="s">
        <v>79</v>
      </c>
      <c r="O14383">
        <v>2026</v>
      </c>
      <c r="P14383" s="2">
        <v>2</v>
      </c>
      <c r="Q14383" t="s">
        <v>80</v>
      </c>
      <c r="R14383" s="8">
        <v>46267</v>
      </c>
      <c r="S14383" s="2">
        <v>1</v>
      </c>
      <c r="T14383" s="2" t="s">
        <v>81</v>
      </c>
    </row>
    <row r="14384" spans="1:20" x14ac:dyDescent="0.25">
      <c r="A14384">
        <v>1120398441</v>
      </c>
      <c r="B14384">
        <v>128399626</v>
      </c>
      <c r="C14384" t="s">
        <v>82</v>
      </c>
      <c r="D14384" t="s">
        <v>83</v>
      </c>
      <c r="E14384" t="s">
        <v>76</v>
      </c>
      <c r="F14384" s="7">
        <v>45377</v>
      </c>
      <c r="G14384" s="7">
        <v>45561</v>
      </c>
      <c r="H14384" t="s">
        <v>77</v>
      </c>
      <c r="I14384" t="s">
        <v>78</v>
      </c>
      <c r="J14384" s="7">
        <v>45412</v>
      </c>
      <c r="K14384" s="7">
        <v>45747</v>
      </c>
      <c r="L14384" s="7">
        <v>45561</v>
      </c>
      <c r="M14384" t="s">
        <v>77</v>
      </c>
      <c r="N14384" t="s">
        <v>92</v>
      </c>
      <c r="O14384">
        <v>2026</v>
      </c>
      <c r="P14384" s="2">
        <v>2</v>
      </c>
      <c r="Q14384" t="s">
        <v>80</v>
      </c>
      <c r="R14384" s="8">
        <v>46267</v>
      </c>
      <c r="S14384" s="2">
        <v>1</v>
      </c>
      <c r="T14384" s="2" t="s">
        <v>81</v>
      </c>
    </row>
    <row r="14385" spans="1:20" x14ac:dyDescent="0.25">
      <c r="A14385">
        <v>1120398512</v>
      </c>
      <c r="B14385">
        <v>128498855</v>
      </c>
      <c r="C14385" t="s">
        <v>90</v>
      </c>
      <c r="D14385" t="s">
        <v>75</v>
      </c>
      <c r="E14385" t="s">
        <v>76</v>
      </c>
      <c r="F14385" s="7">
        <v>45391</v>
      </c>
      <c r="G14385" s="7">
        <v>47217</v>
      </c>
      <c r="H14385" t="s">
        <v>77</v>
      </c>
      <c r="I14385" t="s">
        <v>78</v>
      </c>
      <c r="J14385" s="7">
        <v>45663</v>
      </c>
      <c r="K14385" s="7">
        <v>45917</v>
      </c>
      <c r="L14385" s="7">
        <v>47217</v>
      </c>
      <c r="M14385" t="s">
        <v>77</v>
      </c>
      <c r="N14385" t="s">
        <v>79</v>
      </c>
      <c r="O14385">
        <v>2026</v>
      </c>
      <c r="P14385" s="2">
        <v>2</v>
      </c>
      <c r="Q14385" t="s">
        <v>80</v>
      </c>
      <c r="R14385" s="8">
        <v>46267</v>
      </c>
      <c r="S14385" s="2">
        <v>1</v>
      </c>
      <c r="T14385" s="2" t="s">
        <v>81</v>
      </c>
    </row>
    <row r="14386" spans="1:20" x14ac:dyDescent="0.25">
      <c r="A14386">
        <v>1120399162</v>
      </c>
      <c r="B14386">
        <v>129188234</v>
      </c>
      <c r="C14386" t="s">
        <v>93</v>
      </c>
      <c r="D14386" t="s">
        <v>88</v>
      </c>
      <c r="E14386" t="s">
        <v>76</v>
      </c>
      <c r="F14386" s="7">
        <v>45482</v>
      </c>
      <c r="G14386" s="7">
        <v>45847</v>
      </c>
      <c r="H14386" t="s">
        <v>77</v>
      </c>
      <c r="I14386" t="s">
        <v>84</v>
      </c>
      <c r="J14386" s="7"/>
      <c r="K14386" s="7">
        <v>45667</v>
      </c>
      <c r="L14386" s="7">
        <v>45847</v>
      </c>
      <c r="M14386" t="s">
        <v>77</v>
      </c>
      <c r="N14386"/>
      <c r="O14386">
        <v>2026</v>
      </c>
      <c r="P14386" s="2">
        <v>2</v>
      </c>
      <c r="Q14386" t="s">
        <v>80</v>
      </c>
      <c r="R14386" s="8">
        <v>46267</v>
      </c>
      <c r="S14386" s="2">
        <v>1</v>
      </c>
      <c r="T14386" s="2" t="s">
        <v>81</v>
      </c>
    </row>
    <row r="14387" spans="1:20" x14ac:dyDescent="0.25">
      <c r="A14387">
        <v>1120399888</v>
      </c>
      <c r="B14387">
        <v>129491836</v>
      </c>
      <c r="C14387" t="s">
        <v>82</v>
      </c>
      <c r="D14387" t="s">
        <v>75</v>
      </c>
      <c r="E14387" t="s">
        <v>76</v>
      </c>
      <c r="F14387" s="7">
        <v>45544</v>
      </c>
      <c r="G14387" s="7">
        <v>47370</v>
      </c>
      <c r="H14387" t="s">
        <v>77</v>
      </c>
      <c r="I14387" t="s">
        <v>78</v>
      </c>
      <c r="J14387" s="7"/>
      <c r="K14387" s="7">
        <v>46045</v>
      </c>
      <c r="L14387" s="7">
        <v>47370</v>
      </c>
      <c r="M14387" t="s">
        <v>77</v>
      </c>
      <c r="N14387"/>
      <c r="O14387">
        <v>2026</v>
      </c>
      <c r="P14387" s="2">
        <v>2</v>
      </c>
      <c r="Q14387" t="s">
        <v>80</v>
      </c>
      <c r="R14387" s="8">
        <v>46267</v>
      </c>
      <c r="S14387" s="2">
        <v>1</v>
      </c>
      <c r="T14387" s="2" t="s">
        <v>81</v>
      </c>
    </row>
    <row r="14388" spans="1:20" x14ac:dyDescent="0.25">
      <c r="A14388">
        <v>1120400283</v>
      </c>
      <c r="B14388">
        <v>129643701</v>
      </c>
      <c r="C14388" t="s">
        <v>95</v>
      </c>
      <c r="D14388" t="s">
        <v>88</v>
      </c>
      <c r="E14388" t="s">
        <v>76</v>
      </c>
      <c r="F14388" s="7">
        <v>45570</v>
      </c>
      <c r="G14388" s="7">
        <v>47396</v>
      </c>
      <c r="H14388" t="s">
        <v>77</v>
      </c>
      <c r="I14388" t="s">
        <v>78</v>
      </c>
      <c r="J14388" s="7">
        <v>46081</v>
      </c>
      <c r="K14388" s="7">
        <v>45899</v>
      </c>
      <c r="L14388" s="7">
        <v>47396</v>
      </c>
      <c r="M14388" t="s">
        <v>77</v>
      </c>
      <c r="N14388" t="s">
        <v>79</v>
      </c>
      <c r="O14388">
        <v>2026</v>
      </c>
      <c r="P14388" s="2">
        <v>2</v>
      </c>
      <c r="Q14388" t="s">
        <v>80</v>
      </c>
      <c r="R14388" s="8">
        <v>46267</v>
      </c>
      <c r="S14388" s="2">
        <v>1</v>
      </c>
      <c r="T14388" s="2" t="s">
        <v>81</v>
      </c>
    </row>
    <row r="14389" spans="1:20" x14ac:dyDescent="0.25">
      <c r="A14389">
        <v>1120400318</v>
      </c>
      <c r="B14389">
        <v>129646284</v>
      </c>
      <c r="C14389" t="s">
        <v>74</v>
      </c>
      <c r="D14389" t="s">
        <v>83</v>
      </c>
      <c r="E14389" t="s">
        <v>76</v>
      </c>
      <c r="F14389" s="7">
        <v>45563</v>
      </c>
      <c r="G14389" s="7">
        <v>45744</v>
      </c>
      <c r="H14389" t="s">
        <v>77</v>
      </c>
      <c r="I14389" t="s">
        <v>78</v>
      </c>
      <c r="J14389" s="7"/>
      <c r="K14389" s="7">
        <v>45919</v>
      </c>
      <c r="L14389" s="7">
        <v>45744</v>
      </c>
      <c r="M14389" t="s">
        <v>77</v>
      </c>
      <c r="N14389"/>
      <c r="O14389">
        <v>2026</v>
      </c>
      <c r="P14389" s="2">
        <v>2</v>
      </c>
      <c r="Q14389" t="s">
        <v>80</v>
      </c>
      <c r="R14389" s="8">
        <v>46267</v>
      </c>
      <c r="S14389" s="2">
        <v>1</v>
      </c>
      <c r="T14389" s="2" t="s">
        <v>81</v>
      </c>
    </row>
    <row r="14390" spans="1:20" x14ac:dyDescent="0.25">
      <c r="A14390">
        <v>1120401770</v>
      </c>
      <c r="B14390">
        <v>131203184</v>
      </c>
      <c r="C14390" t="s">
        <v>85</v>
      </c>
      <c r="D14390" t="s">
        <v>88</v>
      </c>
      <c r="E14390" t="s">
        <v>76</v>
      </c>
      <c r="F14390" s="7">
        <v>45770</v>
      </c>
      <c r="G14390" s="7">
        <v>47596</v>
      </c>
      <c r="H14390" t="s">
        <v>77</v>
      </c>
      <c r="I14390" t="s">
        <v>78</v>
      </c>
      <c r="J14390" s="7">
        <v>46076</v>
      </c>
      <c r="K14390" s="7">
        <v>45791</v>
      </c>
      <c r="L14390" s="7">
        <v>47596</v>
      </c>
      <c r="M14390" t="s">
        <v>77</v>
      </c>
      <c r="N14390" t="s">
        <v>92</v>
      </c>
      <c r="O14390">
        <v>2026</v>
      </c>
      <c r="P14390" s="2">
        <v>2</v>
      </c>
      <c r="Q14390" t="s">
        <v>80</v>
      </c>
      <c r="R14390" s="8">
        <v>46267</v>
      </c>
      <c r="S14390" s="2">
        <v>1</v>
      </c>
      <c r="T14390" s="2" t="s">
        <v>81</v>
      </c>
    </row>
    <row r="14391" spans="1:20" x14ac:dyDescent="0.25">
      <c r="A14391">
        <v>1120405203</v>
      </c>
      <c r="B14391">
        <v>112118253</v>
      </c>
      <c r="C14391" t="s">
        <v>74</v>
      </c>
      <c r="D14391" t="s">
        <v>88</v>
      </c>
      <c r="E14391" t="s">
        <v>76</v>
      </c>
      <c r="F14391" s="7">
        <v>42654</v>
      </c>
      <c r="G14391" s="7">
        <v>44480</v>
      </c>
      <c r="H14391" t="s">
        <v>86</v>
      </c>
      <c r="I14391" t="s">
        <v>87</v>
      </c>
      <c r="J14391" s="7">
        <v>46175</v>
      </c>
      <c r="K14391" s="7">
        <v>45951</v>
      </c>
      <c r="L14391" s="7">
        <v>44480</v>
      </c>
      <c r="M14391" t="s">
        <v>86</v>
      </c>
      <c r="N14391" t="s">
        <v>79</v>
      </c>
      <c r="O14391">
        <v>2026</v>
      </c>
      <c r="P14391" s="2">
        <v>2</v>
      </c>
      <c r="Q14391" t="s">
        <v>80</v>
      </c>
      <c r="R14391" s="8">
        <v>46267</v>
      </c>
      <c r="S14391" s="2">
        <v>1</v>
      </c>
      <c r="T14391" s="2" t="s">
        <v>81</v>
      </c>
    </row>
    <row r="14392" spans="1:20" x14ac:dyDescent="0.25">
      <c r="A14392">
        <v>1120405519</v>
      </c>
      <c r="B14392">
        <v>113195436</v>
      </c>
      <c r="C14392" t="s">
        <v>82</v>
      </c>
      <c r="D14392" t="s">
        <v>75</v>
      </c>
      <c r="E14392" t="s">
        <v>76</v>
      </c>
      <c r="F14392" s="7">
        <v>42862</v>
      </c>
      <c r="G14392" s="7">
        <v>44688</v>
      </c>
      <c r="H14392" t="s">
        <v>77</v>
      </c>
      <c r="I14392" t="s">
        <v>78</v>
      </c>
      <c r="J14392" s="7">
        <v>46135</v>
      </c>
      <c r="K14392" s="7">
        <v>46141</v>
      </c>
      <c r="L14392" s="7">
        <v>44688</v>
      </c>
      <c r="M14392" t="s">
        <v>77</v>
      </c>
      <c r="N14392" t="s">
        <v>79</v>
      </c>
      <c r="O14392">
        <v>2026</v>
      </c>
      <c r="P14392" s="2">
        <v>2</v>
      </c>
      <c r="Q14392" t="s">
        <v>80</v>
      </c>
      <c r="R14392" s="8">
        <v>46267</v>
      </c>
      <c r="S14392" s="2">
        <v>1</v>
      </c>
      <c r="T14392" s="2" t="s">
        <v>81</v>
      </c>
    </row>
    <row r="14393" spans="1:20" x14ac:dyDescent="0.25">
      <c r="A14393">
        <v>1120405539</v>
      </c>
      <c r="B14393">
        <v>113242440</v>
      </c>
      <c r="C14393" t="s">
        <v>82</v>
      </c>
      <c r="D14393" t="s">
        <v>83</v>
      </c>
      <c r="E14393" t="s">
        <v>76</v>
      </c>
      <c r="F14393" s="7">
        <v>42961</v>
      </c>
      <c r="G14393" s="7">
        <v>44787</v>
      </c>
      <c r="H14393" t="s">
        <v>86</v>
      </c>
      <c r="I14393" t="s">
        <v>87</v>
      </c>
      <c r="J14393" s="7">
        <v>44704</v>
      </c>
      <c r="K14393" s="7">
        <v>43642</v>
      </c>
      <c r="L14393" s="7">
        <v>44787</v>
      </c>
      <c r="M14393" t="s">
        <v>86</v>
      </c>
      <c r="N14393" t="s">
        <v>92</v>
      </c>
      <c r="O14393">
        <v>2026</v>
      </c>
      <c r="P14393" s="2">
        <v>2</v>
      </c>
      <c r="Q14393" t="s">
        <v>80</v>
      </c>
      <c r="R14393" s="8">
        <v>46267</v>
      </c>
      <c r="S14393" s="2">
        <v>1</v>
      </c>
      <c r="T14393" s="2" t="s">
        <v>81</v>
      </c>
    </row>
    <row r="14394" spans="1:20" x14ac:dyDescent="0.25">
      <c r="A14394">
        <v>1120405544</v>
      </c>
      <c r="B14394">
        <v>113245180</v>
      </c>
      <c r="C14394" t="s">
        <v>82</v>
      </c>
      <c r="D14394" t="s">
        <v>83</v>
      </c>
      <c r="E14394" t="s">
        <v>76</v>
      </c>
      <c r="F14394" s="7">
        <v>42991</v>
      </c>
      <c r="G14394" s="7">
        <v>44652</v>
      </c>
      <c r="H14394" t="s">
        <v>77</v>
      </c>
      <c r="I14394" t="s">
        <v>78</v>
      </c>
      <c r="J14394" s="7">
        <v>45571</v>
      </c>
      <c r="K14394" s="7">
        <v>45946</v>
      </c>
      <c r="L14394" s="7">
        <v>44652</v>
      </c>
      <c r="M14394" t="s">
        <v>77</v>
      </c>
      <c r="N14394" t="s">
        <v>79</v>
      </c>
      <c r="O14394">
        <v>2026</v>
      </c>
      <c r="P14394" s="2">
        <v>2</v>
      </c>
      <c r="Q14394" t="s">
        <v>80</v>
      </c>
      <c r="R14394" s="8">
        <v>46267</v>
      </c>
      <c r="S14394" s="2">
        <v>1</v>
      </c>
      <c r="T14394" s="2" t="s">
        <v>81</v>
      </c>
    </row>
    <row r="14395" spans="1:20" x14ac:dyDescent="0.25">
      <c r="A14395">
        <v>1120405698</v>
      </c>
      <c r="B14395">
        <v>114533902</v>
      </c>
      <c r="C14395" t="s">
        <v>82</v>
      </c>
      <c r="D14395" t="s">
        <v>75</v>
      </c>
      <c r="E14395" t="s">
        <v>76</v>
      </c>
      <c r="F14395" s="7">
        <v>43215</v>
      </c>
      <c r="G14395" s="7">
        <v>45017</v>
      </c>
      <c r="H14395" t="s">
        <v>77</v>
      </c>
      <c r="I14395" t="s">
        <v>78</v>
      </c>
      <c r="J14395" s="7">
        <v>45096</v>
      </c>
      <c r="K14395" s="7">
        <v>45102</v>
      </c>
      <c r="L14395" s="7">
        <v>45017</v>
      </c>
      <c r="M14395" t="s">
        <v>77</v>
      </c>
      <c r="N14395" t="s">
        <v>92</v>
      </c>
      <c r="O14395">
        <v>2026</v>
      </c>
      <c r="P14395" s="2">
        <v>2</v>
      </c>
      <c r="Q14395" t="s">
        <v>80</v>
      </c>
      <c r="R14395" s="8">
        <v>46267</v>
      </c>
      <c r="S14395" s="2">
        <v>1</v>
      </c>
      <c r="T14395" s="2" t="s">
        <v>81</v>
      </c>
    </row>
    <row r="14396" spans="1:20" x14ac:dyDescent="0.25">
      <c r="A14396">
        <v>1120405775</v>
      </c>
      <c r="B14396">
        <v>114984499</v>
      </c>
      <c r="C14396" t="s">
        <v>82</v>
      </c>
      <c r="D14396" t="s">
        <v>75</v>
      </c>
      <c r="E14396" t="s">
        <v>76</v>
      </c>
      <c r="F14396" s="7">
        <v>43355</v>
      </c>
      <c r="G14396" s="7">
        <v>45181</v>
      </c>
      <c r="H14396" t="s">
        <v>77</v>
      </c>
      <c r="I14396" t="s">
        <v>78</v>
      </c>
      <c r="J14396" s="7">
        <v>44305</v>
      </c>
      <c r="K14396" s="7">
        <v>43433</v>
      </c>
      <c r="L14396" s="7">
        <v>45181</v>
      </c>
      <c r="M14396" t="s">
        <v>77</v>
      </c>
      <c r="N14396" t="s">
        <v>92</v>
      </c>
      <c r="O14396">
        <v>2026</v>
      </c>
      <c r="P14396" s="2">
        <v>2</v>
      </c>
      <c r="Q14396" t="s">
        <v>80</v>
      </c>
      <c r="R14396" s="8">
        <v>46267</v>
      </c>
      <c r="S14396" s="2">
        <v>1</v>
      </c>
      <c r="T14396" s="2" t="s">
        <v>81</v>
      </c>
    </row>
    <row r="14397" spans="1:20" x14ac:dyDescent="0.25">
      <c r="A14397">
        <v>1120405896</v>
      </c>
      <c r="B14397">
        <v>116714753</v>
      </c>
      <c r="C14397" t="s">
        <v>91</v>
      </c>
      <c r="D14397" t="s">
        <v>83</v>
      </c>
      <c r="E14397" t="s">
        <v>76</v>
      </c>
      <c r="F14397" s="7">
        <v>43536</v>
      </c>
      <c r="G14397" s="7">
        <v>43720</v>
      </c>
      <c r="H14397" t="s">
        <v>77</v>
      </c>
      <c r="I14397" t="s">
        <v>78</v>
      </c>
      <c r="J14397" s="7">
        <v>45517</v>
      </c>
      <c r="K14397" s="7">
        <v>43701</v>
      </c>
      <c r="L14397" s="7">
        <v>43720</v>
      </c>
      <c r="M14397" t="s">
        <v>77</v>
      </c>
      <c r="N14397" t="s">
        <v>79</v>
      </c>
      <c r="O14397">
        <v>2026</v>
      </c>
      <c r="P14397" s="2">
        <v>2</v>
      </c>
      <c r="Q14397" t="s">
        <v>80</v>
      </c>
      <c r="R14397" s="8">
        <v>46267</v>
      </c>
      <c r="S14397" s="2">
        <v>1</v>
      </c>
      <c r="T14397" s="2" t="s">
        <v>81</v>
      </c>
    </row>
    <row r="14398" spans="1:20" x14ac:dyDescent="0.25">
      <c r="A14398">
        <v>1120405913</v>
      </c>
      <c r="B14398">
        <v>116732538</v>
      </c>
      <c r="C14398" t="s">
        <v>82</v>
      </c>
      <c r="D14398" t="s">
        <v>88</v>
      </c>
      <c r="E14398" t="s">
        <v>76</v>
      </c>
      <c r="F14398" s="7">
        <v>43538</v>
      </c>
      <c r="G14398" s="7">
        <v>43904</v>
      </c>
      <c r="H14398" t="s">
        <v>77</v>
      </c>
      <c r="I14398" t="s">
        <v>78</v>
      </c>
      <c r="J14398" s="7">
        <v>45914</v>
      </c>
      <c r="K14398" s="7">
        <v>44234</v>
      </c>
      <c r="L14398" s="7">
        <v>43904</v>
      </c>
      <c r="M14398" t="s">
        <v>77</v>
      </c>
      <c r="N14398" t="s">
        <v>79</v>
      </c>
      <c r="O14398">
        <v>2026</v>
      </c>
      <c r="P14398" s="2">
        <v>2</v>
      </c>
      <c r="Q14398" t="s">
        <v>80</v>
      </c>
      <c r="R14398" s="8">
        <v>46267</v>
      </c>
      <c r="S14398" s="2">
        <v>1</v>
      </c>
      <c r="T14398" s="2" t="s">
        <v>81</v>
      </c>
    </row>
    <row r="14399" spans="1:20" x14ac:dyDescent="0.25">
      <c r="A14399">
        <v>1120405942</v>
      </c>
      <c r="B14399">
        <v>116795533</v>
      </c>
      <c r="C14399" t="s">
        <v>82</v>
      </c>
      <c r="D14399" t="s">
        <v>83</v>
      </c>
      <c r="E14399" t="s">
        <v>76</v>
      </c>
      <c r="F14399" s="7">
        <v>43544</v>
      </c>
      <c r="G14399" s="7">
        <v>43724</v>
      </c>
      <c r="H14399" t="s">
        <v>77</v>
      </c>
      <c r="I14399" t="s">
        <v>78</v>
      </c>
      <c r="J14399" s="7">
        <v>45546</v>
      </c>
      <c r="K14399" s="7">
        <v>43683</v>
      </c>
      <c r="L14399" s="7">
        <v>43724</v>
      </c>
      <c r="M14399" t="s">
        <v>77</v>
      </c>
      <c r="N14399" t="s">
        <v>79</v>
      </c>
      <c r="O14399">
        <v>2026</v>
      </c>
      <c r="P14399" s="2">
        <v>2</v>
      </c>
      <c r="Q14399" t="s">
        <v>80</v>
      </c>
      <c r="R14399" s="8">
        <v>46267</v>
      </c>
      <c r="S14399" s="2">
        <v>1</v>
      </c>
      <c r="T14399" s="2" t="s">
        <v>81</v>
      </c>
    </row>
    <row r="14400" spans="1:20" x14ac:dyDescent="0.25">
      <c r="A14400">
        <v>1120406050</v>
      </c>
      <c r="B14400">
        <v>116984546</v>
      </c>
      <c r="C14400" t="s">
        <v>82</v>
      </c>
      <c r="D14400" t="s">
        <v>88</v>
      </c>
      <c r="E14400" t="s">
        <v>76</v>
      </c>
      <c r="F14400" s="7">
        <v>43564</v>
      </c>
      <c r="G14400" s="7">
        <v>43930</v>
      </c>
      <c r="H14400" t="s">
        <v>77</v>
      </c>
      <c r="I14400" t="s">
        <v>78</v>
      </c>
      <c r="J14400" s="7">
        <v>45432</v>
      </c>
      <c r="K14400" s="7">
        <v>45623</v>
      </c>
      <c r="L14400" s="7">
        <v>43930</v>
      </c>
      <c r="M14400" t="s">
        <v>77</v>
      </c>
      <c r="N14400" t="s">
        <v>79</v>
      </c>
      <c r="O14400">
        <v>2026</v>
      </c>
      <c r="P14400" s="2">
        <v>2</v>
      </c>
      <c r="Q14400" t="s">
        <v>80</v>
      </c>
      <c r="R14400" s="8">
        <v>46267</v>
      </c>
      <c r="S14400" s="2">
        <v>1</v>
      </c>
      <c r="T14400" s="2" t="s">
        <v>81</v>
      </c>
    </row>
    <row r="14401" spans="1:20" x14ac:dyDescent="0.25">
      <c r="A14401">
        <v>1120406090</v>
      </c>
      <c r="B14401">
        <v>117027553</v>
      </c>
      <c r="C14401" t="s">
        <v>82</v>
      </c>
      <c r="D14401" t="s">
        <v>88</v>
      </c>
      <c r="E14401" t="s">
        <v>76</v>
      </c>
      <c r="F14401" s="7">
        <v>43569</v>
      </c>
      <c r="G14401" s="7">
        <v>43935</v>
      </c>
      <c r="H14401" t="s">
        <v>77</v>
      </c>
      <c r="I14401" t="s">
        <v>78</v>
      </c>
      <c r="J14401" s="7">
        <v>45515</v>
      </c>
      <c r="K14401" s="7">
        <v>45425</v>
      </c>
      <c r="L14401" s="7">
        <v>43935</v>
      </c>
      <c r="M14401" t="s">
        <v>77</v>
      </c>
      <c r="N14401" t="s">
        <v>79</v>
      </c>
      <c r="O14401">
        <v>2026</v>
      </c>
      <c r="P14401" s="2">
        <v>2</v>
      </c>
      <c r="Q14401" t="s">
        <v>80</v>
      </c>
      <c r="R14401" s="8">
        <v>46267</v>
      </c>
      <c r="S14401" s="2">
        <v>1</v>
      </c>
      <c r="T14401" s="2" t="s">
        <v>81</v>
      </c>
    </row>
    <row r="14402" spans="1:20" x14ac:dyDescent="0.25">
      <c r="A14402">
        <v>1120406118</v>
      </c>
      <c r="B14402">
        <v>117053412</v>
      </c>
      <c r="C14402" t="s">
        <v>82</v>
      </c>
      <c r="D14402" t="s">
        <v>83</v>
      </c>
      <c r="E14402" t="s">
        <v>76</v>
      </c>
      <c r="F14402" s="7">
        <v>43573</v>
      </c>
      <c r="G14402" s="7">
        <v>43753</v>
      </c>
      <c r="H14402" t="s">
        <v>77</v>
      </c>
      <c r="I14402" t="s">
        <v>78</v>
      </c>
      <c r="J14402" s="7">
        <v>45812</v>
      </c>
      <c r="K14402" s="7">
        <v>43667</v>
      </c>
      <c r="L14402" s="7">
        <v>43753</v>
      </c>
      <c r="M14402" t="s">
        <v>77</v>
      </c>
      <c r="N14402" t="s">
        <v>79</v>
      </c>
      <c r="O14402">
        <v>2026</v>
      </c>
      <c r="P14402" s="2">
        <v>2</v>
      </c>
      <c r="Q14402" t="s">
        <v>80</v>
      </c>
      <c r="R14402" s="8">
        <v>46267</v>
      </c>
      <c r="S14402" s="2">
        <v>1</v>
      </c>
      <c r="T14402" s="2" t="s">
        <v>81</v>
      </c>
    </row>
    <row r="14403" spans="1:20" x14ac:dyDescent="0.25">
      <c r="A14403">
        <v>1120406152</v>
      </c>
      <c r="B14403">
        <v>117079366</v>
      </c>
      <c r="C14403" t="s">
        <v>74</v>
      </c>
      <c r="D14403" t="s">
        <v>83</v>
      </c>
      <c r="E14403" t="s">
        <v>76</v>
      </c>
      <c r="F14403" s="7">
        <v>43577</v>
      </c>
      <c r="G14403" s="7">
        <v>43757</v>
      </c>
      <c r="H14403" t="s">
        <v>77</v>
      </c>
      <c r="I14403" t="s">
        <v>78</v>
      </c>
      <c r="J14403" s="7">
        <v>45714</v>
      </c>
      <c r="K14403" s="7">
        <v>44460</v>
      </c>
      <c r="L14403" s="7">
        <v>43757</v>
      </c>
      <c r="M14403" t="s">
        <v>77</v>
      </c>
      <c r="N14403" t="s">
        <v>79</v>
      </c>
      <c r="O14403">
        <v>2026</v>
      </c>
      <c r="P14403" s="2">
        <v>2</v>
      </c>
      <c r="Q14403" t="s">
        <v>80</v>
      </c>
      <c r="R14403" s="8">
        <v>46267</v>
      </c>
      <c r="S14403" s="2">
        <v>1</v>
      </c>
      <c r="T14403" s="2" t="s">
        <v>81</v>
      </c>
    </row>
    <row r="14404" spans="1:20" x14ac:dyDescent="0.25">
      <c r="A14404">
        <v>1120406180</v>
      </c>
      <c r="B14404">
        <v>117107259</v>
      </c>
      <c r="C14404" t="s">
        <v>82</v>
      </c>
      <c r="D14404" t="s">
        <v>88</v>
      </c>
      <c r="E14404" t="s">
        <v>76</v>
      </c>
      <c r="F14404" s="7">
        <v>43581</v>
      </c>
      <c r="G14404" s="7">
        <v>43947</v>
      </c>
      <c r="H14404" t="s">
        <v>77</v>
      </c>
      <c r="I14404" t="s">
        <v>78</v>
      </c>
      <c r="J14404" s="7">
        <v>45427</v>
      </c>
      <c r="K14404" s="7">
        <v>45435</v>
      </c>
      <c r="L14404" s="7">
        <v>43947</v>
      </c>
      <c r="M14404" t="s">
        <v>77</v>
      </c>
      <c r="N14404" t="s">
        <v>79</v>
      </c>
      <c r="O14404">
        <v>2026</v>
      </c>
      <c r="P14404" s="2">
        <v>2</v>
      </c>
      <c r="Q14404" t="s">
        <v>80</v>
      </c>
      <c r="R14404" s="8">
        <v>46267</v>
      </c>
      <c r="S14404" s="2">
        <v>1</v>
      </c>
      <c r="T14404" s="2" t="s">
        <v>81</v>
      </c>
    </row>
    <row r="14405" spans="1:20" x14ac:dyDescent="0.25">
      <c r="A14405">
        <v>1120406190</v>
      </c>
      <c r="B14405">
        <v>117121430</v>
      </c>
      <c r="C14405" t="s">
        <v>82</v>
      </c>
      <c r="D14405" t="s">
        <v>88</v>
      </c>
      <c r="E14405" t="s">
        <v>76</v>
      </c>
      <c r="F14405" s="7">
        <v>43582</v>
      </c>
      <c r="G14405" s="7">
        <v>43948</v>
      </c>
      <c r="H14405" t="s">
        <v>77</v>
      </c>
      <c r="I14405" t="s">
        <v>78</v>
      </c>
      <c r="J14405" s="7">
        <v>45083</v>
      </c>
      <c r="K14405" s="7">
        <v>44241</v>
      </c>
      <c r="L14405" s="7">
        <v>43948</v>
      </c>
      <c r="M14405" t="s">
        <v>77</v>
      </c>
      <c r="N14405" t="s">
        <v>92</v>
      </c>
      <c r="O14405">
        <v>2026</v>
      </c>
      <c r="P14405" s="2">
        <v>2</v>
      </c>
      <c r="Q14405" t="s">
        <v>80</v>
      </c>
      <c r="R14405" s="8">
        <v>46267</v>
      </c>
      <c r="S14405" s="2">
        <v>1</v>
      </c>
      <c r="T14405" s="2" t="s">
        <v>81</v>
      </c>
    </row>
    <row r="14406" spans="1:20" x14ac:dyDescent="0.25">
      <c r="A14406">
        <v>1120406218</v>
      </c>
      <c r="B14406">
        <v>117157114</v>
      </c>
      <c r="C14406" t="s">
        <v>85</v>
      </c>
      <c r="D14406" t="s">
        <v>88</v>
      </c>
      <c r="E14406" t="s">
        <v>76</v>
      </c>
      <c r="F14406" s="7">
        <v>43588</v>
      </c>
      <c r="G14406" s="7">
        <v>43954</v>
      </c>
      <c r="H14406" t="s">
        <v>77</v>
      </c>
      <c r="I14406" t="s">
        <v>78</v>
      </c>
      <c r="J14406" s="7">
        <v>45972</v>
      </c>
      <c r="K14406" s="7">
        <v>45834</v>
      </c>
      <c r="L14406" s="7">
        <v>43954</v>
      </c>
      <c r="M14406" t="s">
        <v>77</v>
      </c>
      <c r="N14406" t="s">
        <v>79</v>
      </c>
      <c r="O14406">
        <v>2026</v>
      </c>
      <c r="P14406" s="2">
        <v>2</v>
      </c>
      <c r="Q14406" t="s">
        <v>80</v>
      </c>
      <c r="R14406" s="8">
        <v>46267</v>
      </c>
      <c r="S14406" s="2">
        <v>1</v>
      </c>
      <c r="T14406" s="2" t="s">
        <v>81</v>
      </c>
    </row>
    <row r="14407" spans="1:20" x14ac:dyDescent="0.25">
      <c r="A14407">
        <v>1120406298</v>
      </c>
      <c r="B14407">
        <v>117251632</v>
      </c>
      <c r="C14407" t="s">
        <v>82</v>
      </c>
      <c r="D14407" t="s">
        <v>83</v>
      </c>
      <c r="E14407" t="s">
        <v>76</v>
      </c>
      <c r="F14407" s="7">
        <v>43601</v>
      </c>
      <c r="G14407" s="7">
        <v>43785</v>
      </c>
      <c r="H14407" t="s">
        <v>77</v>
      </c>
      <c r="I14407" t="s">
        <v>78</v>
      </c>
      <c r="J14407" s="7">
        <v>45859</v>
      </c>
      <c r="K14407" s="7">
        <v>45748</v>
      </c>
      <c r="L14407" s="7">
        <v>43785</v>
      </c>
      <c r="M14407" t="s">
        <v>77</v>
      </c>
      <c r="N14407" t="s">
        <v>79</v>
      </c>
      <c r="O14407">
        <v>2026</v>
      </c>
      <c r="P14407" s="2">
        <v>2</v>
      </c>
      <c r="Q14407" t="s">
        <v>80</v>
      </c>
      <c r="R14407" s="8">
        <v>46267</v>
      </c>
      <c r="S14407" s="2">
        <v>1</v>
      </c>
      <c r="T14407" s="2" t="s">
        <v>81</v>
      </c>
    </row>
    <row r="14408" spans="1:20" x14ac:dyDescent="0.25">
      <c r="A14408">
        <v>1120406342</v>
      </c>
      <c r="B14408">
        <v>117292167</v>
      </c>
      <c r="C14408" t="s">
        <v>82</v>
      </c>
      <c r="D14408" t="s">
        <v>83</v>
      </c>
      <c r="E14408" t="s">
        <v>76</v>
      </c>
      <c r="F14408" s="7">
        <v>43606</v>
      </c>
      <c r="G14408" s="7">
        <v>43786</v>
      </c>
      <c r="H14408" t="s">
        <v>77</v>
      </c>
      <c r="I14408" t="s">
        <v>78</v>
      </c>
      <c r="J14408" s="7">
        <v>45722</v>
      </c>
      <c r="K14408" s="7">
        <v>45748</v>
      </c>
      <c r="L14408" s="7">
        <v>43786</v>
      </c>
      <c r="M14408" t="s">
        <v>77</v>
      </c>
      <c r="N14408" t="s">
        <v>79</v>
      </c>
      <c r="O14408">
        <v>2026</v>
      </c>
      <c r="P14408" s="2">
        <v>2</v>
      </c>
      <c r="Q14408" t="s">
        <v>80</v>
      </c>
      <c r="R14408" s="8">
        <v>46267</v>
      </c>
      <c r="S14408" s="2">
        <v>1</v>
      </c>
      <c r="T14408" s="2" t="s">
        <v>81</v>
      </c>
    </row>
    <row r="14409" spans="1:20" x14ac:dyDescent="0.25">
      <c r="A14409">
        <v>1120406446</v>
      </c>
      <c r="B14409">
        <v>117477020</v>
      </c>
      <c r="C14409" t="s">
        <v>82</v>
      </c>
      <c r="D14409" t="s">
        <v>75</v>
      </c>
      <c r="E14409" t="s">
        <v>76</v>
      </c>
      <c r="F14409" s="7">
        <v>43631</v>
      </c>
      <c r="G14409" s="7">
        <v>45458</v>
      </c>
      <c r="H14409" t="s">
        <v>77</v>
      </c>
      <c r="I14409" t="s">
        <v>78</v>
      </c>
      <c r="J14409" s="7">
        <v>45544</v>
      </c>
      <c r="K14409" s="7">
        <v>43678</v>
      </c>
      <c r="L14409" s="7">
        <v>45458</v>
      </c>
      <c r="M14409" t="s">
        <v>77</v>
      </c>
      <c r="N14409" t="s">
        <v>79</v>
      </c>
      <c r="O14409">
        <v>2026</v>
      </c>
      <c r="P14409" s="2">
        <v>2</v>
      </c>
      <c r="Q14409" t="s">
        <v>80</v>
      </c>
      <c r="R14409" s="8">
        <v>46267</v>
      </c>
      <c r="S14409" s="2">
        <v>1</v>
      </c>
      <c r="T14409" s="2" t="s">
        <v>81</v>
      </c>
    </row>
    <row r="14410" spans="1:20" x14ac:dyDescent="0.25">
      <c r="A14410">
        <v>1120406716</v>
      </c>
      <c r="B14410">
        <v>118172062</v>
      </c>
      <c r="C14410" t="s">
        <v>82</v>
      </c>
      <c r="D14410" t="s">
        <v>88</v>
      </c>
      <c r="E14410" t="s">
        <v>76</v>
      </c>
      <c r="F14410" s="7">
        <v>43728</v>
      </c>
      <c r="G14410" s="7">
        <v>44094</v>
      </c>
      <c r="H14410" t="s">
        <v>77</v>
      </c>
      <c r="I14410" t="s">
        <v>78</v>
      </c>
      <c r="J14410" s="7">
        <v>45727</v>
      </c>
      <c r="K14410" s="7">
        <v>45748</v>
      </c>
      <c r="L14410" s="7">
        <v>44094</v>
      </c>
      <c r="M14410" t="s">
        <v>77</v>
      </c>
      <c r="N14410" t="s">
        <v>79</v>
      </c>
      <c r="O14410">
        <v>2026</v>
      </c>
      <c r="P14410" s="2">
        <v>2</v>
      </c>
      <c r="Q14410" t="s">
        <v>80</v>
      </c>
      <c r="R14410" s="8">
        <v>46267</v>
      </c>
      <c r="S14410" s="2">
        <v>1</v>
      </c>
      <c r="T14410" s="2" t="s">
        <v>81</v>
      </c>
    </row>
    <row r="14411" spans="1:20" x14ac:dyDescent="0.25">
      <c r="A14411">
        <v>1120406835</v>
      </c>
      <c r="B14411">
        <v>118997427</v>
      </c>
      <c r="C14411" t="s">
        <v>98</v>
      </c>
      <c r="D14411" t="s">
        <v>88</v>
      </c>
      <c r="E14411" t="s">
        <v>76</v>
      </c>
      <c r="F14411" s="7">
        <v>43958</v>
      </c>
      <c r="G14411" s="7">
        <v>44323</v>
      </c>
      <c r="H14411" t="s">
        <v>77</v>
      </c>
      <c r="I14411" t="s">
        <v>78</v>
      </c>
      <c r="J14411" s="7">
        <v>45495</v>
      </c>
      <c r="K14411" s="7">
        <v>45501</v>
      </c>
      <c r="L14411" s="7">
        <v>44323</v>
      </c>
      <c r="M14411" t="s">
        <v>77</v>
      </c>
      <c r="N14411" t="s">
        <v>79</v>
      </c>
      <c r="O14411">
        <v>2026</v>
      </c>
      <c r="P14411" s="2">
        <v>2</v>
      </c>
      <c r="Q14411" t="s">
        <v>80</v>
      </c>
      <c r="R14411" s="8">
        <v>46267</v>
      </c>
      <c r="S14411" s="2">
        <v>1</v>
      </c>
      <c r="T14411" s="2" t="s">
        <v>81</v>
      </c>
    </row>
    <row r="14412" spans="1:20" x14ac:dyDescent="0.25">
      <c r="A14412">
        <v>1120406836</v>
      </c>
      <c r="B14412">
        <v>118997427</v>
      </c>
      <c r="C14412" t="s">
        <v>98</v>
      </c>
      <c r="D14412" t="s">
        <v>88</v>
      </c>
      <c r="E14412" t="s">
        <v>76</v>
      </c>
      <c r="F14412" s="7">
        <v>43958</v>
      </c>
      <c r="G14412" s="7">
        <v>44323</v>
      </c>
      <c r="H14412" t="s">
        <v>77</v>
      </c>
      <c r="I14412" t="s">
        <v>78</v>
      </c>
      <c r="J14412" s="7">
        <v>45495</v>
      </c>
      <c r="K14412" s="7">
        <v>44077</v>
      </c>
      <c r="L14412" s="7">
        <v>44323</v>
      </c>
      <c r="M14412" t="s">
        <v>77</v>
      </c>
      <c r="N14412" t="s">
        <v>79</v>
      </c>
      <c r="O14412">
        <v>2026</v>
      </c>
      <c r="P14412" s="2">
        <v>2</v>
      </c>
      <c r="Q14412" t="s">
        <v>80</v>
      </c>
      <c r="R14412" s="8">
        <v>46267</v>
      </c>
      <c r="S14412" s="2">
        <v>1</v>
      </c>
      <c r="T14412" s="2" t="s">
        <v>81</v>
      </c>
    </row>
    <row r="14413" spans="1:20" x14ac:dyDescent="0.25">
      <c r="A14413">
        <v>1120406853</v>
      </c>
      <c r="B14413">
        <v>119020450</v>
      </c>
      <c r="C14413" t="s">
        <v>85</v>
      </c>
      <c r="D14413" t="s">
        <v>75</v>
      </c>
      <c r="E14413" t="s">
        <v>76</v>
      </c>
      <c r="F14413" s="7">
        <v>43963</v>
      </c>
      <c r="G14413" s="7">
        <v>45789</v>
      </c>
      <c r="H14413" t="s">
        <v>77</v>
      </c>
      <c r="I14413" t="s">
        <v>78</v>
      </c>
      <c r="J14413" s="7">
        <v>45887</v>
      </c>
      <c r="K14413" s="7">
        <v>46115</v>
      </c>
      <c r="L14413" s="7">
        <v>45789</v>
      </c>
      <c r="M14413" t="s">
        <v>77</v>
      </c>
      <c r="N14413" t="s">
        <v>79</v>
      </c>
      <c r="O14413">
        <v>2026</v>
      </c>
      <c r="P14413" s="2">
        <v>2</v>
      </c>
      <c r="Q14413" t="s">
        <v>80</v>
      </c>
      <c r="R14413" s="8">
        <v>46267</v>
      </c>
      <c r="S14413" s="2">
        <v>1</v>
      </c>
      <c r="T14413" s="2" t="s">
        <v>81</v>
      </c>
    </row>
    <row r="14414" spans="1:20" x14ac:dyDescent="0.25">
      <c r="A14414">
        <v>1120406963</v>
      </c>
      <c r="B14414">
        <v>119149661</v>
      </c>
      <c r="C14414" t="s">
        <v>74</v>
      </c>
      <c r="D14414" t="s">
        <v>88</v>
      </c>
      <c r="E14414" t="s">
        <v>76</v>
      </c>
      <c r="F14414" s="7">
        <v>43993</v>
      </c>
      <c r="G14414" s="7">
        <v>44358</v>
      </c>
      <c r="H14414" t="s">
        <v>77</v>
      </c>
      <c r="I14414" t="s">
        <v>78</v>
      </c>
      <c r="J14414" s="7">
        <v>45966</v>
      </c>
      <c r="K14414" s="7">
        <v>45967</v>
      </c>
      <c r="L14414" s="7">
        <v>44358</v>
      </c>
      <c r="M14414" t="s">
        <v>77</v>
      </c>
      <c r="N14414" t="s">
        <v>79</v>
      </c>
      <c r="O14414">
        <v>2026</v>
      </c>
      <c r="P14414" s="2">
        <v>2</v>
      </c>
      <c r="Q14414" t="s">
        <v>80</v>
      </c>
      <c r="R14414" s="8">
        <v>46267</v>
      </c>
      <c r="S14414" s="2">
        <v>1</v>
      </c>
      <c r="T14414" s="2" t="s">
        <v>81</v>
      </c>
    </row>
    <row r="14415" spans="1:20" x14ac:dyDescent="0.25">
      <c r="A14415">
        <v>1120407335</v>
      </c>
      <c r="B14415">
        <v>119524270</v>
      </c>
      <c r="C14415" t="s">
        <v>93</v>
      </c>
      <c r="D14415" t="s">
        <v>83</v>
      </c>
      <c r="E14415" t="s">
        <v>76</v>
      </c>
      <c r="F14415" s="7">
        <v>44041</v>
      </c>
      <c r="G14415" s="7">
        <v>44225</v>
      </c>
      <c r="H14415" t="s">
        <v>77</v>
      </c>
      <c r="I14415" t="s">
        <v>78</v>
      </c>
      <c r="J14415" s="7">
        <v>45944</v>
      </c>
      <c r="K14415" s="7">
        <v>45748</v>
      </c>
      <c r="L14415" s="7">
        <v>44225</v>
      </c>
      <c r="M14415" t="s">
        <v>77</v>
      </c>
      <c r="N14415" t="s">
        <v>92</v>
      </c>
      <c r="O14415">
        <v>2026</v>
      </c>
      <c r="P14415" s="2">
        <v>2</v>
      </c>
      <c r="Q14415" t="s">
        <v>80</v>
      </c>
      <c r="R14415" s="8">
        <v>46267</v>
      </c>
      <c r="S14415" s="2">
        <v>1</v>
      </c>
      <c r="T14415" s="2" t="s">
        <v>81</v>
      </c>
    </row>
    <row r="14416" spans="1:20" x14ac:dyDescent="0.25">
      <c r="A14416">
        <v>1120407935</v>
      </c>
      <c r="B14416">
        <v>119798941</v>
      </c>
      <c r="C14416" t="s">
        <v>82</v>
      </c>
      <c r="D14416" t="s">
        <v>88</v>
      </c>
      <c r="E14416" t="s">
        <v>76</v>
      </c>
      <c r="F14416" s="7">
        <v>44096</v>
      </c>
      <c r="G14416" s="7">
        <v>44461</v>
      </c>
      <c r="H14416" t="s">
        <v>77</v>
      </c>
      <c r="I14416" t="s">
        <v>78</v>
      </c>
      <c r="J14416" s="7">
        <v>45633</v>
      </c>
      <c r="K14416" s="7">
        <v>44488</v>
      </c>
      <c r="L14416" s="7">
        <v>44461</v>
      </c>
      <c r="M14416" t="s">
        <v>77</v>
      </c>
      <c r="N14416" t="s">
        <v>79</v>
      </c>
      <c r="O14416">
        <v>2026</v>
      </c>
      <c r="P14416" s="2">
        <v>2</v>
      </c>
      <c r="Q14416" t="s">
        <v>80</v>
      </c>
      <c r="R14416" s="8">
        <v>46267</v>
      </c>
      <c r="S14416" s="2">
        <v>1</v>
      </c>
      <c r="T14416" s="2" t="s">
        <v>81</v>
      </c>
    </row>
    <row r="14417" spans="1:20" x14ac:dyDescent="0.25">
      <c r="A14417">
        <v>1120408200</v>
      </c>
      <c r="B14417">
        <v>119975494</v>
      </c>
      <c r="C14417" t="s">
        <v>74</v>
      </c>
      <c r="D14417" t="s">
        <v>75</v>
      </c>
      <c r="E14417" t="s">
        <v>76</v>
      </c>
      <c r="F14417" s="7">
        <v>44138</v>
      </c>
      <c r="G14417" s="7">
        <v>45964</v>
      </c>
      <c r="H14417" t="s">
        <v>77</v>
      </c>
      <c r="I14417" t="s">
        <v>78</v>
      </c>
      <c r="J14417" s="7">
        <v>45825</v>
      </c>
      <c r="K14417" s="7">
        <v>44159</v>
      </c>
      <c r="L14417" s="7">
        <v>45964</v>
      </c>
      <c r="M14417" t="s">
        <v>77</v>
      </c>
      <c r="N14417" t="s">
        <v>79</v>
      </c>
      <c r="O14417">
        <v>2026</v>
      </c>
      <c r="P14417" s="2">
        <v>2</v>
      </c>
      <c r="Q14417" t="s">
        <v>80</v>
      </c>
      <c r="R14417" s="8">
        <v>46267</v>
      </c>
      <c r="S14417" s="2">
        <v>1</v>
      </c>
      <c r="T14417" s="2" t="s">
        <v>81</v>
      </c>
    </row>
    <row r="14418" spans="1:20" x14ac:dyDescent="0.25">
      <c r="A14418">
        <v>1120408498</v>
      </c>
      <c r="B14418">
        <v>120643533</v>
      </c>
      <c r="C14418" t="s">
        <v>82</v>
      </c>
      <c r="D14418" t="s">
        <v>83</v>
      </c>
      <c r="E14418" t="s">
        <v>76</v>
      </c>
      <c r="F14418" s="7">
        <v>44267</v>
      </c>
      <c r="G14418" s="7">
        <v>44451</v>
      </c>
      <c r="H14418" t="s">
        <v>77</v>
      </c>
      <c r="I14418" t="s">
        <v>89</v>
      </c>
      <c r="J14418" s="7">
        <v>46111</v>
      </c>
      <c r="K14418" s="7">
        <v>44270</v>
      </c>
      <c r="L14418" s="7">
        <v>44451</v>
      </c>
      <c r="M14418" t="s">
        <v>77</v>
      </c>
      <c r="N14418" t="s">
        <v>79</v>
      </c>
      <c r="O14418">
        <v>2026</v>
      </c>
      <c r="P14418" s="2">
        <v>2</v>
      </c>
      <c r="Q14418" t="s">
        <v>80</v>
      </c>
      <c r="R14418" s="8">
        <v>46267</v>
      </c>
      <c r="S14418" s="2">
        <v>1</v>
      </c>
      <c r="T14418" s="2" t="s">
        <v>81</v>
      </c>
    </row>
    <row r="14419" spans="1:20" x14ac:dyDescent="0.25">
      <c r="A14419">
        <v>1120408575</v>
      </c>
      <c r="B14419">
        <v>120808175</v>
      </c>
      <c r="C14419" t="s">
        <v>82</v>
      </c>
      <c r="D14419" t="s">
        <v>75</v>
      </c>
      <c r="E14419" t="s">
        <v>76</v>
      </c>
      <c r="F14419" s="7">
        <v>44299</v>
      </c>
      <c r="G14419" s="7">
        <v>46125</v>
      </c>
      <c r="H14419" t="s">
        <v>77</v>
      </c>
      <c r="I14419" t="s">
        <v>78</v>
      </c>
      <c r="J14419" s="7">
        <v>44687</v>
      </c>
      <c r="K14419" s="7">
        <v>45057</v>
      </c>
      <c r="L14419" s="7">
        <v>46125</v>
      </c>
      <c r="M14419" t="s">
        <v>77</v>
      </c>
      <c r="N14419" t="s">
        <v>92</v>
      </c>
      <c r="O14419">
        <v>2026</v>
      </c>
      <c r="P14419" s="2">
        <v>2</v>
      </c>
      <c r="Q14419" t="s">
        <v>80</v>
      </c>
      <c r="R14419" s="8">
        <v>46267</v>
      </c>
      <c r="S14419" s="2">
        <v>1</v>
      </c>
      <c r="T14419" s="2" t="s">
        <v>81</v>
      </c>
    </row>
    <row r="14420" spans="1:20" x14ac:dyDescent="0.25">
      <c r="A14420">
        <v>1120408606</v>
      </c>
      <c r="B14420">
        <v>120850264</v>
      </c>
      <c r="C14420" t="s">
        <v>82</v>
      </c>
      <c r="D14420" t="s">
        <v>75</v>
      </c>
      <c r="E14420" t="s">
        <v>76</v>
      </c>
      <c r="F14420" s="7">
        <v>44306</v>
      </c>
      <c r="G14420" s="7">
        <v>46132</v>
      </c>
      <c r="H14420" t="s">
        <v>77</v>
      </c>
      <c r="I14420" t="s">
        <v>78</v>
      </c>
      <c r="J14420" s="7">
        <v>46130</v>
      </c>
      <c r="K14420" s="7">
        <v>44308</v>
      </c>
      <c r="L14420" s="7">
        <v>46132</v>
      </c>
      <c r="M14420" t="s">
        <v>77</v>
      </c>
      <c r="N14420" t="s">
        <v>79</v>
      </c>
      <c r="O14420">
        <v>2026</v>
      </c>
      <c r="P14420" s="2">
        <v>2</v>
      </c>
      <c r="Q14420" t="s">
        <v>80</v>
      </c>
      <c r="R14420" s="8">
        <v>46267</v>
      </c>
      <c r="S14420" s="2">
        <v>1</v>
      </c>
      <c r="T14420" s="2" t="s">
        <v>81</v>
      </c>
    </row>
    <row r="14421" spans="1:20" x14ac:dyDescent="0.25">
      <c r="A14421">
        <v>1120408741</v>
      </c>
      <c r="B14421">
        <v>121317954</v>
      </c>
      <c r="C14421" t="s">
        <v>82</v>
      </c>
      <c r="D14421" t="s">
        <v>83</v>
      </c>
      <c r="E14421" t="s">
        <v>76</v>
      </c>
      <c r="F14421" s="7">
        <v>44327</v>
      </c>
      <c r="G14421" s="7">
        <v>46153</v>
      </c>
      <c r="H14421" t="s">
        <v>86</v>
      </c>
      <c r="I14421" t="s">
        <v>87</v>
      </c>
      <c r="J14421" s="7">
        <v>46175</v>
      </c>
      <c r="K14421" s="7">
        <v>45779</v>
      </c>
      <c r="L14421" s="7">
        <v>46153</v>
      </c>
      <c r="M14421" t="s">
        <v>86</v>
      </c>
      <c r="N14421" t="s">
        <v>79</v>
      </c>
      <c r="O14421">
        <v>2026</v>
      </c>
      <c r="P14421" s="2">
        <v>2</v>
      </c>
      <c r="Q14421" t="s">
        <v>80</v>
      </c>
      <c r="R14421" s="8">
        <v>46267</v>
      </c>
      <c r="S14421" s="2">
        <v>1</v>
      </c>
      <c r="T14421" s="2" t="s">
        <v>81</v>
      </c>
    </row>
    <row r="14422" spans="1:20" x14ac:dyDescent="0.25">
      <c r="A14422">
        <v>1120409142</v>
      </c>
      <c r="B14422">
        <v>121705143</v>
      </c>
      <c r="C14422" t="s">
        <v>90</v>
      </c>
      <c r="D14422" t="s">
        <v>88</v>
      </c>
      <c r="E14422" t="s">
        <v>76</v>
      </c>
      <c r="F14422" s="7">
        <v>44386</v>
      </c>
      <c r="G14422" s="7">
        <v>44751</v>
      </c>
      <c r="H14422" t="s">
        <v>77</v>
      </c>
      <c r="I14422" t="s">
        <v>78</v>
      </c>
      <c r="J14422" s="7">
        <v>45488</v>
      </c>
      <c r="K14422" s="7">
        <v>45496</v>
      </c>
      <c r="L14422" s="7">
        <v>44751</v>
      </c>
      <c r="M14422" t="s">
        <v>77</v>
      </c>
      <c r="N14422" t="s">
        <v>79</v>
      </c>
      <c r="O14422">
        <v>2026</v>
      </c>
      <c r="P14422" s="2">
        <v>2</v>
      </c>
      <c r="Q14422" t="s">
        <v>80</v>
      </c>
      <c r="R14422" s="8">
        <v>46267</v>
      </c>
      <c r="S14422" s="2">
        <v>1</v>
      </c>
      <c r="T14422" s="2" t="s">
        <v>81</v>
      </c>
    </row>
    <row r="14423" spans="1:20" x14ac:dyDescent="0.25">
      <c r="A14423">
        <v>1120409289</v>
      </c>
      <c r="B14423">
        <v>121771766</v>
      </c>
      <c r="C14423" t="s">
        <v>85</v>
      </c>
      <c r="D14423" t="s">
        <v>83</v>
      </c>
      <c r="E14423" t="s">
        <v>76</v>
      </c>
      <c r="F14423" s="7">
        <v>44398</v>
      </c>
      <c r="G14423" s="7">
        <v>46224</v>
      </c>
      <c r="H14423" t="s">
        <v>77</v>
      </c>
      <c r="I14423" t="s">
        <v>78</v>
      </c>
      <c r="J14423" s="7">
        <v>45919</v>
      </c>
      <c r="K14423" s="7">
        <v>44399</v>
      </c>
      <c r="L14423" s="7">
        <v>46224</v>
      </c>
      <c r="M14423" t="s">
        <v>77</v>
      </c>
      <c r="N14423" t="s">
        <v>79</v>
      </c>
      <c r="O14423">
        <v>2026</v>
      </c>
      <c r="P14423" s="2">
        <v>2</v>
      </c>
      <c r="Q14423" t="s">
        <v>80</v>
      </c>
      <c r="R14423" s="8">
        <v>46267</v>
      </c>
      <c r="S14423" s="2">
        <v>1</v>
      </c>
      <c r="T14423" s="2" t="s">
        <v>81</v>
      </c>
    </row>
    <row r="14424" spans="1:20" x14ac:dyDescent="0.25">
      <c r="A14424">
        <v>1120409370</v>
      </c>
      <c r="B14424">
        <v>121820612</v>
      </c>
      <c r="C14424" t="s">
        <v>82</v>
      </c>
      <c r="D14424" t="s">
        <v>88</v>
      </c>
      <c r="E14424" t="s">
        <v>76</v>
      </c>
      <c r="F14424" s="7">
        <v>44407</v>
      </c>
      <c r="G14424" s="7">
        <v>44772</v>
      </c>
      <c r="H14424" t="s">
        <v>77</v>
      </c>
      <c r="I14424" t="s">
        <v>78</v>
      </c>
      <c r="J14424" s="7">
        <v>45437</v>
      </c>
      <c r="K14424" s="7">
        <v>45448</v>
      </c>
      <c r="L14424" s="7">
        <v>44772</v>
      </c>
      <c r="M14424" t="s">
        <v>77</v>
      </c>
      <c r="N14424" t="s">
        <v>79</v>
      </c>
      <c r="O14424">
        <v>2026</v>
      </c>
      <c r="P14424" s="2">
        <v>2</v>
      </c>
      <c r="Q14424" t="s">
        <v>80</v>
      </c>
      <c r="R14424" s="8">
        <v>46267</v>
      </c>
      <c r="S14424" s="2">
        <v>1</v>
      </c>
      <c r="T14424" s="2" t="s">
        <v>81</v>
      </c>
    </row>
    <row r="14425" spans="1:20" x14ac:dyDescent="0.25">
      <c r="A14425">
        <v>1120409381</v>
      </c>
      <c r="B14425">
        <v>121825204</v>
      </c>
      <c r="C14425" t="s">
        <v>74</v>
      </c>
      <c r="D14425" t="s">
        <v>88</v>
      </c>
      <c r="E14425" t="s">
        <v>76</v>
      </c>
      <c r="F14425" s="7">
        <v>44408</v>
      </c>
      <c r="G14425" s="7">
        <v>44592</v>
      </c>
      <c r="H14425" t="s">
        <v>77</v>
      </c>
      <c r="I14425" t="s">
        <v>89</v>
      </c>
      <c r="J14425" s="7">
        <v>46203</v>
      </c>
      <c r="K14425" s="7">
        <v>44409</v>
      </c>
      <c r="L14425" s="7">
        <v>44592</v>
      </c>
      <c r="M14425" t="s">
        <v>77</v>
      </c>
      <c r="N14425" t="s">
        <v>79</v>
      </c>
      <c r="O14425">
        <v>2026</v>
      </c>
      <c r="P14425" s="2">
        <v>2</v>
      </c>
      <c r="Q14425" t="s">
        <v>80</v>
      </c>
      <c r="R14425" s="8">
        <v>46267</v>
      </c>
      <c r="S14425" s="2">
        <v>1</v>
      </c>
      <c r="T14425" s="2" t="s">
        <v>81</v>
      </c>
    </row>
    <row r="14426" spans="1:20" x14ac:dyDescent="0.25">
      <c r="A14426">
        <v>1120410329</v>
      </c>
      <c r="B14426">
        <v>122220551</v>
      </c>
      <c r="C14426" t="s">
        <v>82</v>
      </c>
      <c r="D14426" t="s">
        <v>75</v>
      </c>
      <c r="E14426" t="s">
        <v>76</v>
      </c>
      <c r="F14426" s="7">
        <v>44487</v>
      </c>
      <c r="G14426" s="7">
        <v>45583</v>
      </c>
      <c r="H14426" t="s">
        <v>77</v>
      </c>
      <c r="I14426" t="s">
        <v>89</v>
      </c>
      <c r="J14426" s="7">
        <v>46198</v>
      </c>
      <c r="K14426" s="7">
        <v>46203</v>
      </c>
      <c r="L14426" s="7">
        <v>45583</v>
      </c>
      <c r="M14426" t="s">
        <v>77</v>
      </c>
      <c r="N14426" t="s">
        <v>79</v>
      </c>
      <c r="O14426">
        <v>2026</v>
      </c>
      <c r="P14426" s="2">
        <v>2</v>
      </c>
      <c r="Q14426" t="s">
        <v>80</v>
      </c>
      <c r="R14426" s="8">
        <v>46267</v>
      </c>
      <c r="S14426" s="2">
        <v>1</v>
      </c>
      <c r="T14426" s="2" t="s">
        <v>81</v>
      </c>
    </row>
    <row r="14427" spans="1:20" x14ac:dyDescent="0.25">
      <c r="A14427">
        <v>1120410983</v>
      </c>
      <c r="B14427">
        <v>123098298</v>
      </c>
      <c r="C14427" t="s">
        <v>74</v>
      </c>
      <c r="D14427" t="s">
        <v>75</v>
      </c>
      <c r="E14427" t="s">
        <v>76</v>
      </c>
      <c r="F14427" s="7">
        <v>44634</v>
      </c>
      <c r="G14427" s="7">
        <v>44999</v>
      </c>
      <c r="H14427" t="s">
        <v>77</v>
      </c>
      <c r="I14427" t="s">
        <v>78</v>
      </c>
      <c r="J14427" s="7"/>
      <c r="K14427" s="7">
        <v>44634</v>
      </c>
      <c r="L14427" s="7">
        <v>44999</v>
      </c>
      <c r="M14427" t="s">
        <v>77</v>
      </c>
      <c r="N14427"/>
      <c r="O14427">
        <v>2026</v>
      </c>
      <c r="P14427" s="2">
        <v>2</v>
      </c>
      <c r="Q14427" t="s">
        <v>80</v>
      </c>
      <c r="R14427" s="8">
        <v>46267</v>
      </c>
      <c r="S14427" s="2">
        <v>1</v>
      </c>
      <c r="T14427" s="2" t="s">
        <v>81</v>
      </c>
    </row>
    <row r="14428" spans="1:20" x14ac:dyDescent="0.25">
      <c r="A14428">
        <v>1120411525</v>
      </c>
      <c r="B14428">
        <v>123529240</v>
      </c>
      <c r="C14428" t="s">
        <v>74</v>
      </c>
      <c r="D14428" t="s">
        <v>88</v>
      </c>
      <c r="E14428" t="s">
        <v>76</v>
      </c>
      <c r="F14428" s="7">
        <v>44687</v>
      </c>
      <c r="G14428" s="7">
        <v>46513</v>
      </c>
      <c r="H14428" t="s">
        <v>77</v>
      </c>
      <c r="I14428" t="s">
        <v>78</v>
      </c>
      <c r="J14428" s="7">
        <v>45861</v>
      </c>
      <c r="K14428" s="7">
        <v>45957</v>
      </c>
      <c r="L14428" s="7">
        <v>46513</v>
      </c>
      <c r="M14428" t="s">
        <v>77</v>
      </c>
      <c r="N14428" t="s">
        <v>79</v>
      </c>
      <c r="O14428">
        <v>2026</v>
      </c>
      <c r="P14428" s="2">
        <v>2</v>
      </c>
      <c r="Q14428" t="s">
        <v>80</v>
      </c>
      <c r="R14428" s="8">
        <v>46267</v>
      </c>
      <c r="S14428" s="2">
        <v>1</v>
      </c>
      <c r="T14428" s="2" t="s">
        <v>81</v>
      </c>
    </row>
    <row r="14429" spans="1:20" x14ac:dyDescent="0.25">
      <c r="A14429">
        <v>1120411780</v>
      </c>
      <c r="B14429">
        <v>123677607</v>
      </c>
      <c r="C14429" t="s">
        <v>96</v>
      </c>
      <c r="D14429" t="s">
        <v>83</v>
      </c>
      <c r="E14429" t="s">
        <v>76</v>
      </c>
      <c r="F14429" s="7">
        <v>44705</v>
      </c>
      <c r="G14429" s="7">
        <v>44889</v>
      </c>
      <c r="H14429" t="s">
        <v>77</v>
      </c>
      <c r="I14429" t="s">
        <v>78</v>
      </c>
      <c r="J14429" s="7">
        <v>45889</v>
      </c>
      <c r="K14429" s="7">
        <v>45775</v>
      </c>
      <c r="L14429" s="7">
        <v>44889</v>
      </c>
      <c r="M14429" t="s">
        <v>77</v>
      </c>
      <c r="N14429" t="s">
        <v>79</v>
      </c>
      <c r="O14429">
        <v>2026</v>
      </c>
      <c r="P14429" s="2">
        <v>2</v>
      </c>
      <c r="Q14429" t="s">
        <v>80</v>
      </c>
      <c r="R14429" s="8">
        <v>46267</v>
      </c>
      <c r="S14429" s="2">
        <v>1</v>
      </c>
      <c r="T14429" s="2" t="s">
        <v>81</v>
      </c>
    </row>
    <row r="14430" spans="1:20" x14ac:dyDescent="0.25">
      <c r="A14430">
        <v>1120412060</v>
      </c>
      <c r="B14430">
        <v>123831918</v>
      </c>
      <c r="C14430" t="s">
        <v>82</v>
      </c>
      <c r="D14430" t="s">
        <v>83</v>
      </c>
      <c r="E14430" t="s">
        <v>76</v>
      </c>
      <c r="F14430" s="7">
        <v>44725</v>
      </c>
      <c r="G14430" s="7">
        <v>44908</v>
      </c>
      <c r="H14430" t="s">
        <v>77</v>
      </c>
      <c r="I14430" t="s">
        <v>78</v>
      </c>
      <c r="J14430" s="7">
        <v>45138</v>
      </c>
      <c r="K14430" s="7">
        <v>45282</v>
      </c>
      <c r="L14430" s="7">
        <v>44908</v>
      </c>
      <c r="M14430" t="s">
        <v>77</v>
      </c>
      <c r="N14430" t="s">
        <v>92</v>
      </c>
      <c r="O14430">
        <v>2026</v>
      </c>
      <c r="P14430" s="2">
        <v>2</v>
      </c>
      <c r="Q14430" t="s">
        <v>80</v>
      </c>
      <c r="R14430" s="8">
        <v>46267</v>
      </c>
      <c r="S14430" s="2">
        <v>1</v>
      </c>
      <c r="T14430" s="2" t="s">
        <v>81</v>
      </c>
    </row>
    <row r="14431" spans="1:20" x14ac:dyDescent="0.25">
      <c r="A14431">
        <v>1120412414</v>
      </c>
      <c r="B14431">
        <v>123987571</v>
      </c>
      <c r="C14431" t="s">
        <v>82</v>
      </c>
      <c r="D14431" t="s">
        <v>88</v>
      </c>
      <c r="E14431" t="s">
        <v>76</v>
      </c>
      <c r="F14431" s="7">
        <v>44745</v>
      </c>
      <c r="G14431" s="7">
        <v>45110</v>
      </c>
      <c r="H14431" t="s">
        <v>77</v>
      </c>
      <c r="I14431" t="s">
        <v>78</v>
      </c>
      <c r="J14431" s="7">
        <v>45633</v>
      </c>
      <c r="K14431" s="7">
        <v>45713</v>
      </c>
      <c r="L14431" s="7">
        <v>45110</v>
      </c>
      <c r="M14431" t="s">
        <v>77</v>
      </c>
      <c r="N14431" t="s">
        <v>79</v>
      </c>
      <c r="O14431">
        <v>2026</v>
      </c>
      <c r="P14431" s="2">
        <v>2</v>
      </c>
      <c r="Q14431" t="s">
        <v>80</v>
      </c>
      <c r="R14431" s="8">
        <v>46267</v>
      </c>
      <c r="S14431" s="2">
        <v>1</v>
      </c>
      <c r="T14431" s="2" t="s">
        <v>81</v>
      </c>
    </row>
    <row r="14432" spans="1:20" x14ac:dyDescent="0.25">
      <c r="A14432">
        <v>1120412433</v>
      </c>
      <c r="B14432">
        <v>123992730</v>
      </c>
      <c r="C14432" t="s">
        <v>93</v>
      </c>
      <c r="D14432" t="s">
        <v>88</v>
      </c>
      <c r="E14432" t="s">
        <v>76</v>
      </c>
      <c r="F14432" s="7">
        <v>44746</v>
      </c>
      <c r="G14432" s="7">
        <v>45111</v>
      </c>
      <c r="H14432" t="s">
        <v>77</v>
      </c>
      <c r="I14432" t="s">
        <v>84</v>
      </c>
      <c r="J14432" s="7">
        <v>45495</v>
      </c>
      <c r="K14432" s="7">
        <v>45457</v>
      </c>
      <c r="L14432" s="7">
        <v>45111</v>
      </c>
      <c r="M14432" t="s">
        <v>77</v>
      </c>
      <c r="N14432" t="s">
        <v>79</v>
      </c>
      <c r="O14432">
        <v>2026</v>
      </c>
      <c r="P14432" s="2">
        <v>2</v>
      </c>
      <c r="Q14432" t="s">
        <v>80</v>
      </c>
      <c r="R14432" s="8">
        <v>46267</v>
      </c>
      <c r="S14432" s="2">
        <v>1</v>
      </c>
      <c r="T14432" s="2" t="s">
        <v>81</v>
      </c>
    </row>
    <row r="14433" spans="1:20" x14ac:dyDescent="0.25">
      <c r="A14433">
        <v>1120412543</v>
      </c>
      <c r="B14433">
        <v>124049504</v>
      </c>
      <c r="C14433" t="s">
        <v>85</v>
      </c>
      <c r="D14433" t="s">
        <v>75</v>
      </c>
      <c r="E14433" t="s">
        <v>76</v>
      </c>
      <c r="F14433" s="7">
        <v>44752</v>
      </c>
      <c r="G14433" s="7">
        <v>46578</v>
      </c>
      <c r="H14433" t="s">
        <v>77</v>
      </c>
      <c r="I14433" t="s">
        <v>78</v>
      </c>
      <c r="J14433" s="7"/>
      <c r="K14433" s="7">
        <v>45959</v>
      </c>
      <c r="L14433" s="7">
        <v>46578</v>
      </c>
      <c r="M14433" t="s">
        <v>77</v>
      </c>
      <c r="N14433"/>
      <c r="O14433">
        <v>2026</v>
      </c>
      <c r="P14433" s="2">
        <v>2</v>
      </c>
      <c r="Q14433" t="s">
        <v>80</v>
      </c>
      <c r="R14433" s="8">
        <v>46267</v>
      </c>
      <c r="S14433" s="2">
        <v>1</v>
      </c>
      <c r="T14433" s="2" t="s">
        <v>81</v>
      </c>
    </row>
    <row r="14434" spans="1:20" x14ac:dyDescent="0.25">
      <c r="A14434">
        <v>1120412687</v>
      </c>
      <c r="B14434">
        <v>124104913</v>
      </c>
      <c r="C14434" t="s">
        <v>82</v>
      </c>
      <c r="D14434" t="s">
        <v>83</v>
      </c>
      <c r="E14434" t="s">
        <v>76</v>
      </c>
      <c r="F14434" s="7">
        <v>44760</v>
      </c>
      <c r="G14434" s="7">
        <v>44944</v>
      </c>
      <c r="H14434" t="s">
        <v>77</v>
      </c>
      <c r="I14434" t="s">
        <v>84</v>
      </c>
      <c r="J14434" s="7">
        <v>45722</v>
      </c>
      <c r="K14434" s="7">
        <v>45446</v>
      </c>
      <c r="L14434" s="7">
        <v>44944</v>
      </c>
      <c r="M14434" t="s">
        <v>77</v>
      </c>
      <c r="N14434" t="s">
        <v>79</v>
      </c>
      <c r="O14434">
        <v>2026</v>
      </c>
      <c r="P14434" s="2">
        <v>2</v>
      </c>
      <c r="Q14434" t="s">
        <v>80</v>
      </c>
      <c r="R14434" s="8">
        <v>46267</v>
      </c>
      <c r="S14434" s="2">
        <v>1</v>
      </c>
      <c r="T14434" s="2" t="s">
        <v>81</v>
      </c>
    </row>
    <row r="14435" spans="1:20" x14ac:dyDescent="0.25">
      <c r="A14435">
        <v>1120412863</v>
      </c>
      <c r="B14435">
        <v>124185890</v>
      </c>
      <c r="C14435" t="s">
        <v>74</v>
      </c>
      <c r="D14435" t="s">
        <v>83</v>
      </c>
      <c r="E14435" t="s">
        <v>76</v>
      </c>
      <c r="F14435" s="7">
        <v>44770</v>
      </c>
      <c r="G14435" s="7">
        <v>44954</v>
      </c>
      <c r="H14435" t="s">
        <v>77</v>
      </c>
      <c r="I14435" t="s">
        <v>78</v>
      </c>
      <c r="J14435" s="7">
        <v>45432</v>
      </c>
      <c r="K14435" s="7">
        <v>45999</v>
      </c>
      <c r="L14435" s="7">
        <v>44954</v>
      </c>
      <c r="M14435" t="s">
        <v>77</v>
      </c>
      <c r="N14435" t="s">
        <v>79</v>
      </c>
      <c r="O14435">
        <v>2026</v>
      </c>
      <c r="P14435" s="2">
        <v>2</v>
      </c>
      <c r="Q14435" t="s">
        <v>80</v>
      </c>
      <c r="R14435" s="8">
        <v>46267</v>
      </c>
      <c r="S14435" s="2">
        <v>1</v>
      </c>
      <c r="T14435" s="2" t="s">
        <v>81</v>
      </c>
    </row>
    <row r="14436" spans="1:20" x14ac:dyDescent="0.25">
      <c r="A14436">
        <v>1120414507</v>
      </c>
      <c r="B14436">
        <v>124802659</v>
      </c>
      <c r="C14436" t="s">
        <v>74</v>
      </c>
      <c r="D14436" t="s">
        <v>75</v>
      </c>
      <c r="E14436" t="s">
        <v>76</v>
      </c>
      <c r="F14436" s="7">
        <v>44863</v>
      </c>
      <c r="G14436" s="7">
        <v>45228</v>
      </c>
      <c r="H14436" t="s">
        <v>86</v>
      </c>
      <c r="I14436" t="s">
        <v>87</v>
      </c>
      <c r="J14436" s="7"/>
      <c r="K14436" s="7">
        <v>46027</v>
      </c>
      <c r="L14436" s="7">
        <v>45228</v>
      </c>
      <c r="M14436" t="s">
        <v>86</v>
      </c>
      <c r="N14436"/>
      <c r="O14436">
        <v>2026</v>
      </c>
      <c r="P14436" s="2">
        <v>2</v>
      </c>
      <c r="Q14436" t="s">
        <v>80</v>
      </c>
      <c r="R14436" s="8">
        <v>46267</v>
      </c>
      <c r="S14436" s="2">
        <v>1</v>
      </c>
      <c r="T14436" s="2" t="s">
        <v>81</v>
      </c>
    </row>
    <row r="14437" spans="1:20" x14ac:dyDescent="0.25">
      <c r="A14437">
        <v>1120415532</v>
      </c>
      <c r="B14437">
        <v>126193923</v>
      </c>
      <c r="C14437" t="s">
        <v>74</v>
      </c>
      <c r="D14437" t="s">
        <v>88</v>
      </c>
      <c r="E14437" t="s">
        <v>76</v>
      </c>
      <c r="F14437" s="7">
        <v>45066</v>
      </c>
      <c r="G14437" s="7">
        <v>46893</v>
      </c>
      <c r="H14437" t="s">
        <v>77</v>
      </c>
      <c r="I14437" t="s">
        <v>78</v>
      </c>
      <c r="J14437" s="7">
        <v>46126</v>
      </c>
      <c r="K14437" s="7">
        <v>45068</v>
      </c>
      <c r="L14437" s="7">
        <v>46893</v>
      </c>
      <c r="M14437" t="s">
        <v>77</v>
      </c>
      <c r="N14437" t="s">
        <v>79</v>
      </c>
      <c r="O14437">
        <v>2026</v>
      </c>
      <c r="P14437" s="2">
        <v>2</v>
      </c>
      <c r="Q14437" t="s">
        <v>80</v>
      </c>
      <c r="R14437" s="8">
        <v>46267</v>
      </c>
      <c r="S14437" s="2">
        <v>1</v>
      </c>
      <c r="T14437" s="2" t="s">
        <v>81</v>
      </c>
    </row>
    <row r="14438" spans="1:20" x14ac:dyDescent="0.25">
      <c r="A14438">
        <v>1120415953</v>
      </c>
      <c r="B14438">
        <v>126397538</v>
      </c>
      <c r="C14438" t="s">
        <v>98</v>
      </c>
      <c r="D14438" t="s">
        <v>75</v>
      </c>
      <c r="E14438" t="s">
        <v>76</v>
      </c>
      <c r="F14438" s="7">
        <v>45094</v>
      </c>
      <c r="G14438" s="7">
        <v>45460</v>
      </c>
      <c r="H14438" t="s">
        <v>77</v>
      </c>
      <c r="I14438" t="s">
        <v>78</v>
      </c>
      <c r="J14438" s="7"/>
      <c r="K14438" s="7">
        <v>45747</v>
      </c>
      <c r="L14438" s="7">
        <v>45460</v>
      </c>
      <c r="M14438" t="s">
        <v>77</v>
      </c>
      <c r="N14438"/>
      <c r="O14438">
        <v>2026</v>
      </c>
      <c r="P14438" s="2">
        <v>2</v>
      </c>
      <c r="Q14438" t="s">
        <v>80</v>
      </c>
      <c r="R14438" s="8">
        <v>46267</v>
      </c>
      <c r="S14438" s="2">
        <v>1</v>
      </c>
      <c r="T14438" s="2" t="s">
        <v>81</v>
      </c>
    </row>
    <row r="14439" spans="1:20" x14ac:dyDescent="0.25">
      <c r="A14439">
        <v>1120415989</v>
      </c>
      <c r="B14439">
        <v>126411961</v>
      </c>
      <c r="C14439" t="s">
        <v>98</v>
      </c>
      <c r="D14439" t="s">
        <v>88</v>
      </c>
      <c r="E14439" t="s">
        <v>76</v>
      </c>
      <c r="F14439" s="7">
        <v>45097</v>
      </c>
      <c r="G14439" s="7">
        <v>45463</v>
      </c>
      <c r="H14439" t="s">
        <v>77</v>
      </c>
      <c r="I14439" t="s">
        <v>84</v>
      </c>
      <c r="J14439" s="7">
        <v>46187</v>
      </c>
      <c r="K14439" s="7">
        <v>46184</v>
      </c>
      <c r="L14439" s="7">
        <v>45463</v>
      </c>
      <c r="M14439" t="s">
        <v>77</v>
      </c>
      <c r="N14439" t="s">
        <v>79</v>
      </c>
      <c r="O14439">
        <v>2026</v>
      </c>
      <c r="P14439" s="2">
        <v>2</v>
      </c>
      <c r="Q14439" t="s">
        <v>80</v>
      </c>
      <c r="R14439" s="8">
        <v>46267</v>
      </c>
      <c r="S14439" s="2">
        <v>1</v>
      </c>
      <c r="T14439" s="2" t="s">
        <v>81</v>
      </c>
    </row>
    <row r="14440" spans="1:20" x14ac:dyDescent="0.25">
      <c r="A14440">
        <v>1120416021</v>
      </c>
      <c r="B14440">
        <v>126424396</v>
      </c>
      <c r="C14440" t="s">
        <v>74</v>
      </c>
      <c r="D14440" t="s">
        <v>88</v>
      </c>
      <c r="E14440" t="s">
        <v>76</v>
      </c>
      <c r="F14440" s="7">
        <v>45099</v>
      </c>
      <c r="G14440" s="7">
        <v>45465</v>
      </c>
      <c r="H14440" t="s">
        <v>77</v>
      </c>
      <c r="I14440" t="s">
        <v>84</v>
      </c>
      <c r="J14440" s="7">
        <v>45468</v>
      </c>
      <c r="K14440" s="7">
        <v>45748</v>
      </c>
      <c r="L14440" s="7">
        <v>45465</v>
      </c>
      <c r="M14440" t="s">
        <v>77</v>
      </c>
      <c r="N14440" t="s">
        <v>79</v>
      </c>
      <c r="O14440">
        <v>2026</v>
      </c>
      <c r="P14440" s="2">
        <v>2</v>
      </c>
      <c r="Q14440" t="s">
        <v>80</v>
      </c>
      <c r="R14440" s="8">
        <v>46267</v>
      </c>
      <c r="S14440" s="2">
        <v>1</v>
      </c>
      <c r="T14440" s="2" t="s">
        <v>81</v>
      </c>
    </row>
    <row r="14441" spans="1:20" x14ac:dyDescent="0.25">
      <c r="A14441">
        <v>1120416063</v>
      </c>
      <c r="B14441">
        <v>126448453</v>
      </c>
      <c r="C14441" t="s">
        <v>74</v>
      </c>
      <c r="D14441" t="s">
        <v>88</v>
      </c>
      <c r="E14441" t="s">
        <v>76</v>
      </c>
      <c r="F14441" s="7">
        <v>45102</v>
      </c>
      <c r="G14441" s="7">
        <v>45468</v>
      </c>
      <c r="H14441" t="s">
        <v>86</v>
      </c>
      <c r="I14441" t="s">
        <v>87</v>
      </c>
      <c r="J14441" s="7">
        <v>45874</v>
      </c>
      <c r="K14441" s="7">
        <v>45961</v>
      </c>
      <c r="L14441" s="7">
        <v>45468</v>
      </c>
      <c r="M14441" t="s">
        <v>86</v>
      </c>
      <c r="N14441" t="s">
        <v>79</v>
      </c>
      <c r="O14441">
        <v>2026</v>
      </c>
      <c r="P14441" s="2">
        <v>2</v>
      </c>
      <c r="Q14441" t="s">
        <v>80</v>
      </c>
      <c r="R14441" s="8">
        <v>46267</v>
      </c>
      <c r="S14441" s="2">
        <v>1</v>
      </c>
      <c r="T14441" s="2" t="s">
        <v>81</v>
      </c>
    </row>
    <row r="14442" spans="1:20" x14ac:dyDescent="0.25">
      <c r="A14442">
        <v>1120416146</v>
      </c>
      <c r="B14442">
        <v>126481237</v>
      </c>
      <c r="C14442" t="s">
        <v>82</v>
      </c>
      <c r="D14442" t="s">
        <v>88</v>
      </c>
      <c r="E14442" t="s">
        <v>76</v>
      </c>
      <c r="F14442" s="7">
        <v>45106</v>
      </c>
      <c r="G14442" s="7">
        <v>46933</v>
      </c>
      <c r="H14442" t="s">
        <v>77</v>
      </c>
      <c r="I14442" t="s">
        <v>78</v>
      </c>
      <c r="J14442" s="7">
        <v>46211</v>
      </c>
      <c r="K14442" s="7">
        <v>45958</v>
      </c>
      <c r="L14442" s="7">
        <v>46933</v>
      </c>
      <c r="M14442" t="s">
        <v>77</v>
      </c>
      <c r="N14442" t="s">
        <v>79</v>
      </c>
      <c r="O14442">
        <v>2026</v>
      </c>
      <c r="P14442" s="2">
        <v>2</v>
      </c>
      <c r="Q14442" t="s">
        <v>80</v>
      </c>
      <c r="R14442" s="8">
        <v>46267</v>
      </c>
      <c r="S14442" s="2">
        <v>1</v>
      </c>
      <c r="T14442" s="2" t="s">
        <v>81</v>
      </c>
    </row>
    <row r="14443" spans="1:20" x14ac:dyDescent="0.25">
      <c r="A14443">
        <v>1120416220</v>
      </c>
      <c r="B14443">
        <v>126524597</v>
      </c>
      <c r="C14443" t="s">
        <v>82</v>
      </c>
      <c r="D14443" t="s">
        <v>88</v>
      </c>
      <c r="E14443" t="s">
        <v>76</v>
      </c>
      <c r="F14443" s="7">
        <v>45114</v>
      </c>
      <c r="G14443" s="7">
        <v>45480</v>
      </c>
      <c r="H14443" t="s">
        <v>77</v>
      </c>
      <c r="I14443" t="s">
        <v>84</v>
      </c>
      <c r="J14443" s="7">
        <v>45737</v>
      </c>
      <c r="K14443" s="7">
        <v>46076</v>
      </c>
      <c r="L14443" s="7">
        <v>45480</v>
      </c>
      <c r="M14443" t="s">
        <v>77</v>
      </c>
      <c r="N14443" t="s">
        <v>79</v>
      </c>
      <c r="O14443">
        <v>2026</v>
      </c>
      <c r="P14443" s="2">
        <v>2</v>
      </c>
      <c r="Q14443" t="s">
        <v>80</v>
      </c>
      <c r="R14443" s="8">
        <v>46267</v>
      </c>
      <c r="S14443" s="2">
        <v>1</v>
      </c>
      <c r="T14443" s="2" t="s">
        <v>81</v>
      </c>
    </row>
    <row r="14444" spans="1:20" x14ac:dyDescent="0.25">
      <c r="A14444">
        <v>1120416504</v>
      </c>
      <c r="B14444">
        <v>126637036</v>
      </c>
      <c r="C14444" t="s">
        <v>85</v>
      </c>
      <c r="D14444" t="s">
        <v>88</v>
      </c>
      <c r="E14444" t="s">
        <v>76</v>
      </c>
      <c r="F14444" s="7">
        <v>45127</v>
      </c>
      <c r="G14444" s="7">
        <v>45493</v>
      </c>
      <c r="H14444" t="s">
        <v>86</v>
      </c>
      <c r="I14444" t="s">
        <v>87</v>
      </c>
      <c r="J14444" s="7"/>
      <c r="K14444" s="7">
        <v>46169</v>
      </c>
      <c r="L14444" s="7">
        <v>45493</v>
      </c>
      <c r="M14444" t="s">
        <v>86</v>
      </c>
      <c r="N14444"/>
      <c r="O14444">
        <v>2026</v>
      </c>
      <c r="P14444" s="2">
        <v>2</v>
      </c>
      <c r="Q14444" t="s">
        <v>80</v>
      </c>
      <c r="R14444" s="8">
        <v>46267</v>
      </c>
      <c r="S14444" s="2">
        <v>1</v>
      </c>
      <c r="T14444" s="2" t="s">
        <v>81</v>
      </c>
    </row>
    <row r="14445" spans="1:20" x14ac:dyDescent="0.25">
      <c r="A14445">
        <v>1120416890</v>
      </c>
      <c r="B14445">
        <v>126757879</v>
      </c>
      <c r="C14445" t="s">
        <v>82</v>
      </c>
      <c r="D14445" t="s">
        <v>88</v>
      </c>
      <c r="E14445" t="s">
        <v>76</v>
      </c>
      <c r="F14445" s="7">
        <v>45144</v>
      </c>
      <c r="G14445" s="7">
        <v>45510</v>
      </c>
      <c r="H14445" t="s">
        <v>77</v>
      </c>
      <c r="I14445" t="s">
        <v>78</v>
      </c>
      <c r="J14445" s="7">
        <v>46141</v>
      </c>
      <c r="K14445" s="7">
        <v>46150</v>
      </c>
      <c r="L14445" s="7">
        <v>45510</v>
      </c>
      <c r="M14445" t="s">
        <v>77</v>
      </c>
      <c r="N14445" t="s">
        <v>79</v>
      </c>
      <c r="O14445">
        <v>2026</v>
      </c>
      <c r="P14445" s="2">
        <v>2</v>
      </c>
      <c r="Q14445" t="s">
        <v>80</v>
      </c>
      <c r="R14445" s="8">
        <v>46267</v>
      </c>
      <c r="S14445" s="2">
        <v>1</v>
      </c>
      <c r="T14445" s="2" t="s">
        <v>81</v>
      </c>
    </row>
    <row r="14446" spans="1:20" x14ac:dyDescent="0.25">
      <c r="A14446">
        <v>1120416951</v>
      </c>
      <c r="B14446">
        <v>126780924</v>
      </c>
      <c r="C14446" t="s">
        <v>82</v>
      </c>
      <c r="D14446" t="s">
        <v>88</v>
      </c>
      <c r="E14446" t="s">
        <v>76</v>
      </c>
      <c r="F14446" s="7">
        <v>45147</v>
      </c>
      <c r="G14446" s="7">
        <v>45513</v>
      </c>
      <c r="H14446" t="s">
        <v>77</v>
      </c>
      <c r="I14446" t="s">
        <v>78</v>
      </c>
      <c r="J14446" s="7">
        <v>46105</v>
      </c>
      <c r="K14446" s="7">
        <v>45902</v>
      </c>
      <c r="L14446" s="7">
        <v>45513</v>
      </c>
      <c r="M14446" t="s">
        <v>77</v>
      </c>
      <c r="N14446" t="s">
        <v>79</v>
      </c>
      <c r="O14446">
        <v>2026</v>
      </c>
      <c r="P14446" s="2">
        <v>2</v>
      </c>
      <c r="Q14446" t="s">
        <v>80</v>
      </c>
      <c r="R14446" s="8">
        <v>46267</v>
      </c>
      <c r="S14446" s="2">
        <v>1</v>
      </c>
      <c r="T14446" s="2" t="s">
        <v>81</v>
      </c>
    </row>
    <row r="14447" spans="1:20" x14ac:dyDescent="0.25">
      <c r="A14447">
        <v>1120418266</v>
      </c>
      <c r="B14447">
        <v>127281739</v>
      </c>
      <c r="C14447" t="s">
        <v>85</v>
      </c>
      <c r="D14447" t="s">
        <v>88</v>
      </c>
      <c r="E14447" t="s">
        <v>76</v>
      </c>
      <c r="F14447" s="7">
        <v>45215</v>
      </c>
      <c r="G14447" s="7">
        <v>45581</v>
      </c>
      <c r="H14447" t="s">
        <v>77</v>
      </c>
      <c r="I14447" t="s">
        <v>89</v>
      </c>
      <c r="J14447" s="7">
        <v>46178</v>
      </c>
      <c r="K14447" s="7">
        <v>45216</v>
      </c>
      <c r="L14447" s="7">
        <v>45581</v>
      </c>
      <c r="M14447" t="s">
        <v>77</v>
      </c>
      <c r="N14447" t="s">
        <v>79</v>
      </c>
      <c r="O14447">
        <v>2026</v>
      </c>
      <c r="P14447" s="2">
        <v>2</v>
      </c>
      <c r="Q14447" t="s">
        <v>80</v>
      </c>
      <c r="R14447" s="8">
        <v>46267</v>
      </c>
      <c r="S14447" s="2">
        <v>1</v>
      </c>
      <c r="T14447" s="2" t="s">
        <v>81</v>
      </c>
    </row>
    <row r="14448" spans="1:20" x14ac:dyDescent="0.25">
      <c r="A14448">
        <v>1120419300</v>
      </c>
      <c r="B14448">
        <v>128529162</v>
      </c>
      <c r="C14448" t="s">
        <v>93</v>
      </c>
      <c r="D14448" t="s">
        <v>83</v>
      </c>
      <c r="E14448" t="s">
        <v>76</v>
      </c>
      <c r="F14448" s="7">
        <v>45391</v>
      </c>
      <c r="G14448" s="7">
        <v>45574</v>
      </c>
      <c r="H14448" t="s">
        <v>77</v>
      </c>
      <c r="I14448" t="s">
        <v>78</v>
      </c>
      <c r="J14448" s="7">
        <v>45737</v>
      </c>
      <c r="K14448" s="7">
        <v>45623</v>
      </c>
      <c r="L14448" s="7">
        <v>45574</v>
      </c>
      <c r="M14448" t="s">
        <v>77</v>
      </c>
      <c r="N14448" t="s">
        <v>79</v>
      </c>
      <c r="O14448">
        <v>2026</v>
      </c>
      <c r="P14448" s="2">
        <v>2</v>
      </c>
      <c r="Q14448" t="s">
        <v>80</v>
      </c>
      <c r="R14448" s="8">
        <v>46267</v>
      </c>
      <c r="S14448" s="2">
        <v>1</v>
      </c>
      <c r="T14448" s="2" t="s">
        <v>81</v>
      </c>
    </row>
    <row r="14449" spans="1:20" x14ac:dyDescent="0.25">
      <c r="A14449">
        <v>1120419550</v>
      </c>
      <c r="B14449">
        <v>128776023</v>
      </c>
      <c r="C14449" t="s">
        <v>90</v>
      </c>
      <c r="D14449" t="s">
        <v>83</v>
      </c>
      <c r="E14449" t="s">
        <v>76</v>
      </c>
      <c r="F14449" s="7">
        <v>45426</v>
      </c>
      <c r="G14449" s="7">
        <v>45518</v>
      </c>
      <c r="H14449" t="s">
        <v>77</v>
      </c>
      <c r="I14449" t="s">
        <v>84</v>
      </c>
      <c r="J14449" s="7">
        <v>46192</v>
      </c>
      <c r="K14449" s="7">
        <v>45547</v>
      </c>
      <c r="L14449" s="7">
        <v>45518</v>
      </c>
      <c r="M14449" t="s">
        <v>77</v>
      </c>
      <c r="N14449" t="s">
        <v>79</v>
      </c>
      <c r="O14449">
        <v>2026</v>
      </c>
      <c r="P14449" s="2">
        <v>2</v>
      </c>
      <c r="Q14449" t="s">
        <v>80</v>
      </c>
      <c r="R14449" s="8">
        <v>46267</v>
      </c>
      <c r="S14449" s="2">
        <v>1</v>
      </c>
      <c r="T14449" s="2" t="s">
        <v>81</v>
      </c>
    </row>
    <row r="14450" spans="1:20" x14ac:dyDescent="0.25">
      <c r="A14450">
        <v>1120419838</v>
      </c>
      <c r="B14450">
        <v>129113233</v>
      </c>
      <c r="C14450" t="s">
        <v>74</v>
      </c>
      <c r="D14450" t="s">
        <v>83</v>
      </c>
      <c r="E14450" t="s">
        <v>76</v>
      </c>
      <c r="F14450" s="7">
        <v>45465</v>
      </c>
      <c r="G14450" s="7">
        <v>47291</v>
      </c>
      <c r="H14450" t="s">
        <v>77</v>
      </c>
      <c r="I14450" t="s">
        <v>84</v>
      </c>
      <c r="J14450" s="7">
        <v>46203</v>
      </c>
      <c r="K14450" s="7">
        <v>46091</v>
      </c>
      <c r="L14450" s="7">
        <v>47291</v>
      </c>
      <c r="M14450" t="s">
        <v>77</v>
      </c>
      <c r="N14450" t="s">
        <v>79</v>
      </c>
      <c r="O14450">
        <v>2026</v>
      </c>
      <c r="P14450" s="2">
        <v>2</v>
      </c>
      <c r="Q14450" t="s">
        <v>80</v>
      </c>
      <c r="R14450" s="8">
        <v>46267</v>
      </c>
      <c r="S14450" s="2">
        <v>1</v>
      </c>
      <c r="T14450" s="2" t="s">
        <v>81</v>
      </c>
    </row>
    <row r="14451" spans="1:20" x14ac:dyDescent="0.25">
      <c r="A14451">
        <v>1120419984</v>
      </c>
      <c r="B14451">
        <v>129226197</v>
      </c>
      <c r="C14451" t="s">
        <v>90</v>
      </c>
      <c r="D14451" t="s">
        <v>88</v>
      </c>
      <c r="E14451" t="s">
        <v>76</v>
      </c>
      <c r="F14451" s="7">
        <v>45488</v>
      </c>
      <c r="G14451" s="7">
        <v>45668</v>
      </c>
      <c r="H14451" t="s">
        <v>77</v>
      </c>
      <c r="I14451" t="s">
        <v>78</v>
      </c>
      <c r="J14451" s="7">
        <v>46205</v>
      </c>
      <c r="K14451" s="7">
        <v>45490</v>
      </c>
      <c r="L14451" s="7">
        <v>45668</v>
      </c>
      <c r="M14451" t="s">
        <v>77</v>
      </c>
      <c r="N14451" t="s">
        <v>79</v>
      </c>
      <c r="O14451">
        <v>2026</v>
      </c>
      <c r="P14451" s="2">
        <v>2</v>
      </c>
      <c r="Q14451" t="s">
        <v>80</v>
      </c>
      <c r="R14451" s="8">
        <v>46267</v>
      </c>
      <c r="S14451" s="2">
        <v>1</v>
      </c>
      <c r="T14451" s="2" t="s">
        <v>81</v>
      </c>
    </row>
    <row r="14452" spans="1:20" x14ac:dyDescent="0.25">
      <c r="A14452">
        <v>1120420229</v>
      </c>
      <c r="B14452">
        <v>129355458</v>
      </c>
      <c r="C14452" t="s">
        <v>74</v>
      </c>
      <c r="D14452" t="s">
        <v>88</v>
      </c>
      <c r="E14452" t="s">
        <v>76</v>
      </c>
      <c r="F14452" s="7">
        <v>45512</v>
      </c>
      <c r="G14452" s="7">
        <v>45692</v>
      </c>
      <c r="H14452" t="s">
        <v>77</v>
      </c>
      <c r="I14452" t="s">
        <v>78</v>
      </c>
      <c r="J14452" s="7">
        <v>46195</v>
      </c>
      <c r="K14452" s="7">
        <v>45830</v>
      </c>
      <c r="L14452" s="7">
        <v>45692</v>
      </c>
      <c r="M14452" t="s">
        <v>77</v>
      </c>
      <c r="N14452" t="s">
        <v>79</v>
      </c>
      <c r="O14452">
        <v>2026</v>
      </c>
      <c r="P14452" s="2">
        <v>2</v>
      </c>
      <c r="Q14452" t="s">
        <v>80</v>
      </c>
      <c r="R14452" s="8">
        <v>46267</v>
      </c>
      <c r="S14452" s="2">
        <v>1</v>
      </c>
      <c r="T14452" s="2" t="s">
        <v>81</v>
      </c>
    </row>
    <row r="14453" spans="1:20" x14ac:dyDescent="0.25">
      <c r="A14453">
        <v>1120421260</v>
      </c>
      <c r="B14453">
        <v>129712242</v>
      </c>
      <c r="C14453" t="s">
        <v>82</v>
      </c>
      <c r="D14453" t="s">
        <v>88</v>
      </c>
      <c r="E14453" t="s">
        <v>76</v>
      </c>
      <c r="F14453" s="7">
        <v>45586</v>
      </c>
      <c r="G14453" s="7">
        <v>45951</v>
      </c>
      <c r="H14453" t="s">
        <v>77</v>
      </c>
      <c r="I14453" t="s">
        <v>84</v>
      </c>
      <c r="J14453" s="7">
        <v>46142</v>
      </c>
      <c r="K14453" s="7">
        <v>45589</v>
      </c>
      <c r="L14453" s="7">
        <v>45951</v>
      </c>
      <c r="M14453" t="s">
        <v>77</v>
      </c>
      <c r="N14453" t="s">
        <v>79</v>
      </c>
      <c r="O14453">
        <v>2026</v>
      </c>
      <c r="P14453" s="2">
        <v>2</v>
      </c>
      <c r="Q14453" t="s">
        <v>80</v>
      </c>
      <c r="R14453" s="8">
        <v>46267</v>
      </c>
      <c r="S14453" s="2">
        <v>1</v>
      </c>
      <c r="T14453" s="2" t="s">
        <v>81</v>
      </c>
    </row>
    <row r="14454" spans="1:20" x14ac:dyDescent="0.25">
      <c r="A14454">
        <v>1120421802</v>
      </c>
      <c r="B14454">
        <v>130794550</v>
      </c>
      <c r="C14454" t="s">
        <v>96</v>
      </c>
      <c r="D14454" t="s">
        <v>75</v>
      </c>
      <c r="E14454" t="s">
        <v>76</v>
      </c>
      <c r="F14454" s="7">
        <v>45684</v>
      </c>
      <c r="G14454" s="7">
        <v>46049</v>
      </c>
      <c r="H14454" t="s">
        <v>77</v>
      </c>
      <c r="I14454" t="s">
        <v>78</v>
      </c>
      <c r="J14454" s="7"/>
      <c r="K14454" s="7">
        <v>45693</v>
      </c>
      <c r="L14454" s="7">
        <v>46049</v>
      </c>
      <c r="M14454" t="s">
        <v>77</v>
      </c>
      <c r="N14454"/>
      <c r="O14454">
        <v>2026</v>
      </c>
      <c r="P14454" s="2">
        <v>2</v>
      </c>
      <c r="Q14454" t="s">
        <v>80</v>
      </c>
      <c r="R14454" s="8">
        <v>46267</v>
      </c>
      <c r="S14454" s="2">
        <v>1</v>
      </c>
      <c r="T14454" s="2" t="s">
        <v>81</v>
      </c>
    </row>
    <row r="14455" spans="1:20" x14ac:dyDescent="0.25">
      <c r="A14455">
        <v>1120421963</v>
      </c>
      <c r="B14455">
        <v>130884666</v>
      </c>
      <c r="C14455" t="s">
        <v>96</v>
      </c>
      <c r="D14455" t="s">
        <v>88</v>
      </c>
      <c r="E14455" t="s">
        <v>76</v>
      </c>
      <c r="F14455" s="7">
        <v>45708</v>
      </c>
      <c r="G14455" s="7">
        <v>46073</v>
      </c>
      <c r="H14455" t="s">
        <v>77</v>
      </c>
      <c r="I14455" t="s">
        <v>78</v>
      </c>
      <c r="J14455" s="7"/>
      <c r="K14455" s="7">
        <v>45747</v>
      </c>
      <c r="L14455" s="7">
        <v>46073</v>
      </c>
      <c r="M14455" t="s">
        <v>77</v>
      </c>
      <c r="N14455"/>
      <c r="O14455">
        <v>2026</v>
      </c>
      <c r="P14455" s="2">
        <v>2</v>
      </c>
      <c r="Q14455" t="s">
        <v>80</v>
      </c>
      <c r="R14455" s="8">
        <v>46267</v>
      </c>
      <c r="S14455" s="2">
        <v>1</v>
      </c>
      <c r="T14455" s="2" t="s">
        <v>81</v>
      </c>
    </row>
    <row r="14456" spans="1:20" x14ac:dyDescent="0.25">
      <c r="A14456">
        <v>1120422118</v>
      </c>
      <c r="B14456">
        <v>130965498</v>
      </c>
      <c r="C14456" t="s">
        <v>82</v>
      </c>
      <c r="D14456" t="s">
        <v>88</v>
      </c>
      <c r="E14456" t="s">
        <v>76</v>
      </c>
      <c r="F14456" s="7">
        <v>45726</v>
      </c>
      <c r="G14456" s="7">
        <v>46091</v>
      </c>
      <c r="H14456" t="s">
        <v>77</v>
      </c>
      <c r="I14456" t="s">
        <v>78</v>
      </c>
      <c r="J14456" s="7"/>
      <c r="K14456" s="7">
        <v>45747</v>
      </c>
      <c r="L14456" s="7">
        <v>46091</v>
      </c>
      <c r="M14456" t="s">
        <v>77</v>
      </c>
      <c r="N14456"/>
      <c r="O14456">
        <v>2026</v>
      </c>
      <c r="P14456" s="2">
        <v>2</v>
      </c>
      <c r="Q14456" t="s">
        <v>80</v>
      </c>
      <c r="R14456" s="8">
        <v>46267</v>
      </c>
      <c r="S14456" s="2">
        <v>1</v>
      </c>
      <c r="T14456" s="2" t="s">
        <v>81</v>
      </c>
    </row>
    <row r="14457" spans="1:20" x14ac:dyDescent="0.25">
      <c r="A14457">
        <v>1120422772</v>
      </c>
      <c r="B14457">
        <v>131354385</v>
      </c>
      <c r="C14457" t="s">
        <v>97</v>
      </c>
      <c r="D14457" t="s">
        <v>83</v>
      </c>
      <c r="E14457" t="s">
        <v>76</v>
      </c>
      <c r="F14457" s="7">
        <v>45819</v>
      </c>
      <c r="G14457" s="7">
        <v>46367</v>
      </c>
      <c r="H14457" t="s">
        <v>77</v>
      </c>
      <c r="I14457" t="s">
        <v>78</v>
      </c>
      <c r="J14457" s="7"/>
      <c r="K14457" s="7">
        <v>45833</v>
      </c>
      <c r="L14457" s="7">
        <v>46367</v>
      </c>
      <c r="M14457" t="s">
        <v>77</v>
      </c>
      <c r="N14457"/>
      <c r="O14457">
        <v>2026</v>
      </c>
      <c r="P14457" s="2">
        <v>2</v>
      </c>
      <c r="Q14457" t="s">
        <v>80</v>
      </c>
      <c r="R14457" s="8">
        <v>46267</v>
      </c>
      <c r="S14457" s="2">
        <v>1</v>
      </c>
      <c r="T14457" s="2" t="s">
        <v>81</v>
      </c>
    </row>
    <row r="14458" spans="1:20" x14ac:dyDescent="0.25">
      <c r="A14458">
        <v>1120422977</v>
      </c>
      <c r="B14458">
        <v>131435525</v>
      </c>
      <c r="C14458" t="s">
        <v>94</v>
      </c>
      <c r="D14458" t="s">
        <v>83</v>
      </c>
      <c r="E14458" t="s">
        <v>76</v>
      </c>
      <c r="F14458" s="7">
        <v>45834</v>
      </c>
      <c r="G14458" s="7">
        <v>46017</v>
      </c>
      <c r="H14458" t="s">
        <v>77</v>
      </c>
      <c r="I14458" t="s">
        <v>78</v>
      </c>
      <c r="J14458" s="7">
        <v>45861</v>
      </c>
      <c r="K14458" s="7">
        <v>45867</v>
      </c>
      <c r="L14458" s="7">
        <v>46017</v>
      </c>
      <c r="M14458" t="s">
        <v>77</v>
      </c>
      <c r="N14458" t="s">
        <v>92</v>
      </c>
      <c r="O14458">
        <v>2026</v>
      </c>
      <c r="P14458" s="2">
        <v>2</v>
      </c>
      <c r="Q14458" t="s">
        <v>80</v>
      </c>
      <c r="R14458" s="8">
        <v>46267</v>
      </c>
      <c r="S14458" s="2">
        <v>1</v>
      </c>
      <c r="T14458" s="2" t="s">
        <v>81</v>
      </c>
    </row>
    <row r="14459" spans="1:20" x14ac:dyDescent="0.25">
      <c r="A14459">
        <v>1120426119</v>
      </c>
      <c r="B14459">
        <v>113005537</v>
      </c>
      <c r="C14459" t="s">
        <v>74</v>
      </c>
      <c r="D14459" t="s">
        <v>75</v>
      </c>
      <c r="E14459" t="s">
        <v>76</v>
      </c>
      <c r="F14459" s="7">
        <v>42914</v>
      </c>
      <c r="G14459" s="7">
        <v>44740</v>
      </c>
      <c r="H14459" t="s">
        <v>77</v>
      </c>
      <c r="I14459" t="s">
        <v>78</v>
      </c>
      <c r="J14459" s="7">
        <v>44669</v>
      </c>
      <c r="K14459" s="7">
        <v>44675</v>
      </c>
      <c r="L14459" s="7">
        <v>44740</v>
      </c>
      <c r="M14459" t="s">
        <v>77</v>
      </c>
      <c r="N14459" t="s">
        <v>92</v>
      </c>
      <c r="O14459">
        <v>2026</v>
      </c>
      <c r="P14459" s="2">
        <v>2</v>
      </c>
      <c r="Q14459" t="s">
        <v>80</v>
      </c>
      <c r="R14459" s="8">
        <v>46267</v>
      </c>
      <c r="S14459" s="2">
        <v>1</v>
      </c>
      <c r="T14459" s="2" t="s">
        <v>81</v>
      </c>
    </row>
    <row r="14460" spans="1:20" x14ac:dyDescent="0.25">
      <c r="A14460">
        <v>1120426412</v>
      </c>
      <c r="B14460">
        <v>114760393</v>
      </c>
      <c r="C14460" t="s">
        <v>85</v>
      </c>
      <c r="D14460" t="s">
        <v>75</v>
      </c>
      <c r="E14460" t="s">
        <v>76</v>
      </c>
      <c r="F14460" s="7">
        <v>43290</v>
      </c>
      <c r="G14460" s="7">
        <v>45047</v>
      </c>
      <c r="H14460" t="s">
        <v>77</v>
      </c>
      <c r="I14460" t="s">
        <v>78</v>
      </c>
      <c r="J14460" s="7">
        <v>46058</v>
      </c>
      <c r="K14460" s="7">
        <v>45897</v>
      </c>
      <c r="L14460" s="7">
        <v>45047</v>
      </c>
      <c r="M14460" t="s">
        <v>77</v>
      </c>
      <c r="N14460" t="s">
        <v>79</v>
      </c>
      <c r="O14460">
        <v>2026</v>
      </c>
      <c r="P14460" s="2">
        <v>2</v>
      </c>
      <c r="Q14460" t="s">
        <v>80</v>
      </c>
      <c r="R14460" s="8">
        <v>46267</v>
      </c>
      <c r="S14460" s="2">
        <v>1</v>
      </c>
      <c r="T14460" s="2" t="s">
        <v>81</v>
      </c>
    </row>
    <row r="14461" spans="1:20" x14ac:dyDescent="0.25">
      <c r="A14461">
        <v>1120426651</v>
      </c>
      <c r="B14461">
        <v>116842253</v>
      </c>
      <c r="C14461" t="s">
        <v>82</v>
      </c>
      <c r="D14461" t="s">
        <v>83</v>
      </c>
      <c r="E14461" t="s">
        <v>76</v>
      </c>
      <c r="F14461" s="7">
        <v>43550</v>
      </c>
      <c r="G14461" s="7">
        <v>43734</v>
      </c>
      <c r="H14461" t="s">
        <v>77</v>
      </c>
      <c r="I14461" t="s">
        <v>78</v>
      </c>
      <c r="J14461" s="7">
        <v>45919</v>
      </c>
      <c r="K14461" s="7">
        <v>43658</v>
      </c>
      <c r="L14461" s="7">
        <v>43734</v>
      </c>
      <c r="M14461" t="s">
        <v>77</v>
      </c>
      <c r="N14461" t="s">
        <v>79</v>
      </c>
      <c r="O14461">
        <v>2026</v>
      </c>
      <c r="P14461" s="2">
        <v>2</v>
      </c>
      <c r="Q14461" t="s">
        <v>80</v>
      </c>
      <c r="R14461" s="8">
        <v>46267</v>
      </c>
      <c r="S14461" s="2">
        <v>1</v>
      </c>
      <c r="T14461" s="2" t="s">
        <v>81</v>
      </c>
    </row>
    <row r="14462" spans="1:20" x14ac:dyDescent="0.25">
      <c r="A14462">
        <v>1120426717</v>
      </c>
      <c r="B14462">
        <v>116971111</v>
      </c>
      <c r="C14462" t="s">
        <v>82</v>
      </c>
      <c r="D14462" t="s">
        <v>88</v>
      </c>
      <c r="E14462" t="s">
        <v>76</v>
      </c>
      <c r="F14462" s="7">
        <v>43561</v>
      </c>
      <c r="G14462" s="7">
        <v>43927</v>
      </c>
      <c r="H14462" t="s">
        <v>77</v>
      </c>
      <c r="I14462" t="s">
        <v>84</v>
      </c>
      <c r="J14462" s="7">
        <v>45432</v>
      </c>
      <c r="K14462" s="7">
        <v>45925</v>
      </c>
      <c r="L14462" s="7">
        <v>43927</v>
      </c>
      <c r="M14462" t="s">
        <v>77</v>
      </c>
      <c r="N14462" t="s">
        <v>79</v>
      </c>
      <c r="O14462">
        <v>2026</v>
      </c>
      <c r="P14462" s="2">
        <v>2</v>
      </c>
      <c r="Q14462" t="s">
        <v>80</v>
      </c>
      <c r="R14462" s="8">
        <v>46267</v>
      </c>
      <c r="S14462" s="2">
        <v>1</v>
      </c>
      <c r="T14462" s="2" t="s">
        <v>81</v>
      </c>
    </row>
    <row r="14463" spans="1:20" x14ac:dyDescent="0.25">
      <c r="A14463">
        <v>1120426726</v>
      </c>
      <c r="B14463">
        <v>116980458</v>
      </c>
      <c r="C14463" t="s">
        <v>82</v>
      </c>
      <c r="D14463" t="s">
        <v>88</v>
      </c>
      <c r="E14463" t="s">
        <v>76</v>
      </c>
      <c r="F14463" s="7">
        <v>43563</v>
      </c>
      <c r="G14463" s="7">
        <v>43929</v>
      </c>
      <c r="H14463" t="s">
        <v>77</v>
      </c>
      <c r="I14463" t="s">
        <v>78</v>
      </c>
      <c r="J14463" s="7">
        <v>46111</v>
      </c>
      <c r="K14463" s="7">
        <v>44721</v>
      </c>
      <c r="L14463" s="7">
        <v>43929</v>
      </c>
      <c r="M14463" t="s">
        <v>77</v>
      </c>
      <c r="N14463" t="s">
        <v>79</v>
      </c>
      <c r="O14463">
        <v>2026</v>
      </c>
      <c r="P14463" s="2">
        <v>2</v>
      </c>
      <c r="Q14463" t="s">
        <v>80</v>
      </c>
      <c r="R14463" s="8">
        <v>46267</v>
      </c>
      <c r="S14463" s="2">
        <v>1</v>
      </c>
      <c r="T14463" s="2" t="s">
        <v>81</v>
      </c>
    </row>
    <row r="14464" spans="1:20" x14ac:dyDescent="0.25">
      <c r="A14464">
        <v>1120426788</v>
      </c>
      <c r="B14464">
        <v>117040550</v>
      </c>
      <c r="C14464" t="s">
        <v>91</v>
      </c>
      <c r="D14464" t="s">
        <v>88</v>
      </c>
      <c r="E14464" t="s">
        <v>76</v>
      </c>
      <c r="F14464" s="7">
        <v>43571</v>
      </c>
      <c r="G14464" s="7">
        <v>43937</v>
      </c>
      <c r="H14464" t="s">
        <v>77</v>
      </c>
      <c r="I14464" t="s">
        <v>78</v>
      </c>
      <c r="J14464" s="7">
        <v>45734</v>
      </c>
      <c r="K14464" s="7">
        <v>44247</v>
      </c>
      <c r="L14464" s="7">
        <v>43937</v>
      </c>
      <c r="M14464" t="s">
        <v>77</v>
      </c>
      <c r="N14464" t="s">
        <v>79</v>
      </c>
      <c r="O14464">
        <v>2026</v>
      </c>
      <c r="P14464" s="2">
        <v>2</v>
      </c>
      <c r="Q14464" t="s">
        <v>80</v>
      </c>
      <c r="R14464" s="8">
        <v>46267</v>
      </c>
      <c r="S14464" s="2">
        <v>1</v>
      </c>
      <c r="T14464" s="2" t="s">
        <v>81</v>
      </c>
    </row>
    <row r="14465" spans="1:20" x14ac:dyDescent="0.25">
      <c r="A14465">
        <v>1120426873</v>
      </c>
      <c r="B14465">
        <v>117135631</v>
      </c>
      <c r="C14465" t="s">
        <v>82</v>
      </c>
      <c r="D14465" t="s">
        <v>75</v>
      </c>
      <c r="E14465" t="s">
        <v>76</v>
      </c>
      <c r="F14465" s="7">
        <v>43586</v>
      </c>
      <c r="G14465" s="7">
        <v>43952</v>
      </c>
      <c r="H14465" t="s">
        <v>77</v>
      </c>
      <c r="I14465" t="s">
        <v>78</v>
      </c>
      <c r="J14465" s="7">
        <v>45150</v>
      </c>
      <c r="K14465" s="7">
        <v>44235</v>
      </c>
      <c r="L14465" s="7">
        <v>43952</v>
      </c>
      <c r="M14465" t="s">
        <v>77</v>
      </c>
      <c r="N14465" t="s">
        <v>92</v>
      </c>
      <c r="O14465">
        <v>2026</v>
      </c>
      <c r="P14465" s="2">
        <v>2</v>
      </c>
      <c r="Q14465" t="s">
        <v>80</v>
      </c>
      <c r="R14465" s="8">
        <v>46267</v>
      </c>
      <c r="S14465" s="2">
        <v>1</v>
      </c>
      <c r="T14465" s="2" t="s">
        <v>81</v>
      </c>
    </row>
    <row r="14466" spans="1:20" x14ac:dyDescent="0.25">
      <c r="A14466">
        <v>1120426884</v>
      </c>
      <c r="B14466">
        <v>117152511</v>
      </c>
      <c r="C14466" t="s">
        <v>82</v>
      </c>
      <c r="D14466" t="s">
        <v>75</v>
      </c>
      <c r="E14466" t="s">
        <v>76</v>
      </c>
      <c r="F14466" s="7">
        <v>43588</v>
      </c>
      <c r="G14466" s="7">
        <v>43954</v>
      </c>
      <c r="H14466" t="s">
        <v>77</v>
      </c>
      <c r="I14466" t="s">
        <v>78</v>
      </c>
      <c r="J14466" s="7">
        <v>43969</v>
      </c>
      <c r="K14466" s="7">
        <v>44235</v>
      </c>
      <c r="L14466" s="7">
        <v>43954</v>
      </c>
      <c r="M14466" t="s">
        <v>77</v>
      </c>
      <c r="N14466" t="s">
        <v>92</v>
      </c>
      <c r="O14466">
        <v>2026</v>
      </c>
      <c r="P14466" s="2">
        <v>2</v>
      </c>
      <c r="Q14466" t="s">
        <v>80</v>
      </c>
      <c r="R14466" s="8">
        <v>46267</v>
      </c>
      <c r="S14466" s="2">
        <v>1</v>
      </c>
      <c r="T14466" s="2" t="s">
        <v>81</v>
      </c>
    </row>
    <row r="14467" spans="1:20" x14ac:dyDescent="0.25">
      <c r="A14467">
        <v>1120426888</v>
      </c>
      <c r="B14467">
        <v>117157287</v>
      </c>
      <c r="C14467" t="s">
        <v>91</v>
      </c>
      <c r="D14467" t="s">
        <v>88</v>
      </c>
      <c r="E14467" t="s">
        <v>76</v>
      </c>
      <c r="F14467" s="7">
        <v>43588</v>
      </c>
      <c r="G14467" s="7">
        <v>43954</v>
      </c>
      <c r="H14467" t="s">
        <v>77</v>
      </c>
      <c r="I14467" t="s">
        <v>78</v>
      </c>
      <c r="J14467" s="7">
        <v>45471</v>
      </c>
      <c r="K14467" s="7">
        <v>43592</v>
      </c>
      <c r="L14467" s="7">
        <v>43954</v>
      </c>
      <c r="M14467" t="s">
        <v>77</v>
      </c>
      <c r="N14467" t="s">
        <v>79</v>
      </c>
      <c r="O14467">
        <v>2026</v>
      </c>
      <c r="P14467" s="2">
        <v>2</v>
      </c>
      <c r="Q14467" t="s">
        <v>80</v>
      </c>
      <c r="R14467" s="8">
        <v>46267</v>
      </c>
      <c r="S14467" s="2">
        <v>1</v>
      </c>
      <c r="T14467" s="2" t="s">
        <v>81</v>
      </c>
    </row>
    <row r="14468" spans="1:20" x14ac:dyDescent="0.25">
      <c r="A14468">
        <v>1120426949</v>
      </c>
      <c r="B14468">
        <v>117208331</v>
      </c>
      <c r="C14468" t="s">
        <v>74</v>
      </c>
      <c r="D14468" t="s">
        <v>88</v>
      </c>
      <c r="E14468" t="s">
        <v>76</v>
      </c>
      <c r="F14468" s="7">
        <v>43595</v>
      </c>
      <c r="G14468" s="7">
        <v>43961</v>
      </c>
      <c r="H14468" t="s">
        <v>77</v>
      </c>
      <c r="I14468" t="s">
        <v>78</v>
      </c>
      <c r="J14468" s="7">
        <v>45204</v>
      </c>
      <c r="K14468" s="7">
        <v>44243</v>
      </c>
      <c r="L14468" s="7">
        <v>43961</v>
      </c>
      <c r="M14468" t="s">
        <v>77</v>
      </c>
      <c r="N14468" t="s">
        <v>92</v>
      </c>
      <c r="O14468">
        <v>2026</v>
      </c>
      <c r="P14468" s="2">
        <v>2</v>
      </c>
      <c r="Q14468" t="s">
        <v>80</v>
      </c>
      <c r="R14468" s="8">
        <v>46267</v>
      </c>
      <c r="S14468" s="2">
        <v>1</v>
      </c>
      <c r="T14468" s="2" t="s">
        <v>81</v>
      </c>
    </row>
    <row r="14469" spans="1:20" x14ac:dyDescent="0.25">
      <c r="A14469">
        <v>1120427007</v>
      </c>
      <c r="B14469">
        <v>117274468</v>
      </c>
      <c r="C14469" t="s">
        <v>82</v>
      </c>
      <c r="D14469" t="s">
        <v>75</v>
      </c>
      <c r="E14469" t="s">
        <v>76</v>
      </c>
      <c r="F14469" s="7">
        <v>43604</v>
      </c>
      <c r="G14469" s="7">
        <v>43970</v>
      </c>
      <c r="H14469" t="s">
        <v>77</v>
      </c>
      <c r="I14469" t="s">
        <v>78</v>
      </c>
      <c r="J14469" s="7">
        <v>45305</v>
      </c>
      <c r="K14469" s="7">
        <v>45057</v>
      </c>
      <c r="L14469" s="7">
        <v>43970</v>
      </c>
      <c r="M14469" t="s">
        <v>77</v>
      </c>
      <c r="N14469" t="s">
        <v>92</v>
      </c>
      <c r="O14469">
        <v>2026</v>
      </c>
      <c r="P14469" s="2">
        <v>2</v>
      </c>
      <c r="Q14469" t="s">
        <v>80</v>
      </c>
      <c r="R14469" s="8">
        <v>46267</v>
      </c>
      <c r="S14469" s="2">
        <v>1</v>
      </c>
      <c r="T14469" s="2" t="s">
        <v>81</v>
      </c>
    </row>
    <row r="14470" spans="1:20" x14ac:dyDescent="0.25">
      <c r="A14470">
        <v>1120427052</v>
      </c>
      <c r="B14470">
        <v>117323246</v>
      </c>
      <c r="C14470" t="s">
        <v>82</v>
      </c>
      <c r="D14470" t="s">
        <v>83</v>
      </c>
      <c r="E14470" t="s">
        <v>76</v>
      </c>
      <c r="F14470" s="7">
        <v>43611</v>
      </c>
      <c r="G14470" s="7">
        <v>43791</v>
      </c>
      <c r="H14470" t="s">
        <v>77</v>
      </c>
      <c r="I14470" t="s">
        <v>78</v>
      </c>
      <c r="J14470" s="7">
        <v>45432</v>
      </c>
      <c r="K14470" s="7">
        <v>45748</v>
      </c>
      <c r="L14470" s="7">
        <v>43791</v>
      </c>
      <c r="M14470" t="s">
        <v>77</v>
      </c>
      <c r="N14470" t="s">
        <v>79</v>
      </c>
      <c r="O14470">
        <v>2026</v>
      </c>
      <c r="P14470" s="2">
        <v>2</v>
      </c>
      <c r="Q14470" t="s">
        <v>80</v>
      </c>
      <c r="R14470" s="8">
        <v>46267</v>
      </c>
      <c r="S14470" s="2">
        <v>1</v>
      </c>
      <c r="T14470" s="2" t="s">
        <v>81</v>
      </c>
    </row>
    <row r="14471" spans="1:20" x14ac:dyDescent="0.25">
      <c r="A14471">
        <v>1120427716</v>
      </c>
      <c r="B14471">
        <v>119224850</v>
      </c>
      <c r="C14471" t="s">
        <v>85</v>
      </c>
      <c r="D14471" t="s">
        <v>75</v>
      </c>
      <c r="E14471" t="s">
        <v>76</v>
      </c>
      <c r="F14471" s="7">
        <v>44009</v>
      </c>
      <c r="G14471" s="7">
        <v>45835</v>
      </c>
      <c r="H14471" t="s">
        <v>77</v>
      </c>
      <c r="I14471" t="s">
        <v>78</v>
      </c>
      <c r="J14471" s="7">
        <v>45715</v>
      </c>
      <c r="K14471" s="7">
        <v>46127</v>
      </c>
      <c r="L14471" s="7">
        <v>45835</v>
      </c>
      <c r="M14471" t="s">
        <v>77</v>
      </c>
      <c r="N14471" t="s">
        <v>79</v>
      </c>
      <c r="O14471">
        <v>2026</v>
      </c>
      <c r="P14471" s="2">
        <v>2</v>
      </c>
      <c r="Q14471" t="s">
        <v>80</v>
      </c>
      <c r="R14471" s="8">
        <v>46267</v>
      </c>
      <c r="S14471" s="2">
        <v>1</v>
      </c>
      <c r="T14471" s="2" t="s">
        <v>81</v>
      </c>
    </row>
    <row r="14472" spans="1:20" x14ac:dyDescent="0.25">
      <c r="A14472">
        <v>1120427954</v>
      </c>
      <c r="B14472">
        <v>119492492</v>
      </c>
      <c r="C14472" t="s">
        <v>82</v>
      </c>
      <c r="D14472" t="s">
        <v>88</v>
      </c>
      <c r="E14472" t="s">
        <v>76</v>
      </c>
      <c r="F14472" s="7">
        <v>44035</v>
      </c>
      <c r="G14472" s="7">
        <v>44400</v>
      </c>
      <c r="H14472" t="s">
        <v>77</v>
      </c>
      <c r="I14472" t="s">
        <v>84</v>
      </c>
      <c r="J14472" s="7">
        <v>45741</v>
      </c>
      <c r="K14472" s="7">
        <v>46190</v>
      </c>
      <c r="L14472" s="7">
        <v>44400</v>
      </c>
      <c r="M14472" t="s">
        <v>77</v>
      </c>
      <c r="N14472" t="s">
        <v>92</v>
      </c>
      <c r="O14472">
        <v>2026</v>
      </c>
      <c r="P14472" s="2">
        <v>2</v>
      </c>
      <c r="Q14472" t="s">
        <v>80</v>
      </c>
      <c r="R14472" s="8">
        <v>46267</v>
      </c>
      <c r="S14472" s="2">
        <v>1</v>
      </c>
      <c r="T14472" s="2" t="s">
        <v>81</v>
      </c>
    </row>
    <row r="14473" spans="1:20" x14ac:dyDescent="0.25">
      <c r="A14473">
        <v>1120428205</v>
      </c>
      <c r="B14473">
        <v>119626414</v>
      </c>
      <c r="C14473" t="s">
        <v>82</v>
      </c>
      <c r="D14473" t="s">
        <v>88</v>
      </c>
      <c r="E14473" t="s">
        <v>76</v>
      </c>
      <c r="F14473" s="7">
        <v>44060</v>
      </c>
      <c r="G14473" s="7">
        <v>45886</v>
      </c>
      <c r="H14473" t="s">
        <v>77</v>
      </c>
      <c r="I14473" t="s">
        <v>78</v>
      </c>
      <c r="J14473" s="7">
        <v>46163</v>
      </c>
      <c r="K14473" s="7">
        <v>46188</v>
      </c>
      <c r="L14473" s="7">
        <v>45886</v>
      </c>
      <c r="M14473" t="s">
        <v>77</v>
      </c>
      <c r="N14473" t="s">
        <v>79</v>
      </c>
      <c r="O14473">
        <v>2026</v>
      </c>
      <c r="P14473" s="2">
        <v>2</v>
      </c>
      <c r="Q14473" t="s">
        <v>80</v>
      </c>
      <c r="R14473" s="8">
        <v>46267</v>
      </c>
      <c r="S14473" s="2">
        <v>1</v>
      </c>
      <c r="T14473" s="2" t="s">
        <v>81</v>
      </c>
    </row>
    <row r="14474" spans="1:20" x14ac:dyDescent="0.25">
      <c r="A14474">
        <v>1120428268</v>
      </c>
      <c r="B14474">
        <v>119652453</v>
      </c>
      <c r="C14474" t="s">
        <v>82</v>
      </c>
      <c r="D14474" t="s">
        <v>88</v>
      </c>
      <c r="E14474" t="s">
        <v>76</v>
      </c>
      <c r="F14474" s="7">
        <v>44064</v>
      </c>
      <c r="G14474" s="7">
        <v>44429</v>
      </c>
      <c r="H14474" t="s">
        <v>77</v>
      </c>
      <c r="I14474" t="s">
        <v>78</v>
      </c>
      <c r="J14474" s="7">
        <v>45230</v>
      </c>
      <c r="K14474" s="7">
        <v>44152</v>
      </c>
      <c r="L14474" s="7">
        <v>44429</v>
      </c>
      <c r="M14474" t="s">
        <v>77</v>
      </c>
      <c r="N14474" t="s">
        <v>92</v>
      </c>
      <c r="O14474">
        <v>2026</v>
      </c>
      <c r="P14474" s="2">
        <v>2</v>
      </c>
      <c r="Q14474" t="s">
        <v>80</v>
      </c>
      <c r="R14474" s="8">
        <v>46267</v>
      </c>
      <c r="S14474" s="2">
        <v>1</v>
      </c>
      <c r="T14474" s="2" t="s">
        <v>81</v>
      </c>
    </row>
    <row r="14475" spans="1:20" x14ac:dyDescent="0.25">
      <c r="A14475">
        <v>1120428725</v>
      </c>
      <c r="B14475">
        <v>119860523</v>
      </c>
      <c r="C14475" t="s">
        <v>74</v>
      </c>
      <c r="D14475" t="s">
        <v>75</v>
      </c>
      <c r="E14475" t="s">
        <v>76</v>
      </c>
      <c r="F14475" s="7">
        <v>44110</v>
      </c>
      <c r="G14475" s="7">
        <v>44475</v>
      </c>
      <c r="H14475" t="s">
        <v>86</v>
      </c>
      <c r="I14475" t="s">
        <v>87</v>
      </c>
      <c r="J14475" s="7">
        <v>45824</v>
      </c>
      <c r="K14475" s="7">
        <v>44161</v>
      </c>
      <c r="L14475" s="7">
        <v>44475</v>
      </c>
      <c r="M14475" t="s">
        <v>86</v>
      </c>
      <c r="N14475" t="s">
        <v>79</v>
      </c>
      <c r="O14475">
        <v>2026</v>
      </c>
      <c r="P14475" s="2">
        <v>2</v>
      </c>
      <c r="Q14475" t="s">
        <v>80</v>
      </c>
      <c r="R14475" s="8">
        <v>46267</v>
      </c>
      <c r="S14475" s="2">
        <v>1</v>
      </c>
      <c r="T14475" s="2" t="s">
        <v>81</v>
      </c>
    </row>
    <row r="14476" spans="1:20" x14ac:dyDescent="0.25">
      <c r="A14476">
        <v>1120428982</v>
      </c>
      <c r="B14476">
        <v>120008542</v>
      </c>
      <c r="C14476" t="s">
        <v>82</v>
      </c>
      <c r="D14476" t="s">
        <v>75</v>
      </c>
      <c r="E14476" t="s">
        <v>76</v>
      </c>
      <c r="F14476" s="7">
        <v>44145</v>
      </c>
      <c r="G14476" s="7">
        <v>44510</v>
      </c>
      <c r="H14476" t="s">
        <v>77</v>
      </c>
      <c r="I14476" t="s">
        <v>78</v>
      </c>
      <c r="J14476" s="7">
        <v>45812</v>
      </c>
      <c r="K14476" s="7">
        <v>45853</v>
      </c>
      <c r="L14476" s="7">
        <v>44510</v>
      </c>
      <c r="M14476" t="s">
        <v>77</v>
      </c>
      <c r="N14476" t="s">
        <v>79</v>
      </c>
      <c r="O14476">
        <v>2026</v>
      </c>
      <c r="P14476" s="2">
        <v>2</v>
      </c>
      <c r="Q14476" t="s">
        <v>80</v>
      </c>
      <c r="R14476" s="8">
        <v>46267</v>
      </c>
      <c r="S14476" s="2">
        <v>1</v>
      </c>
      <c r="T14476" s="2" t="s">
        <v>81</v>
      </c>
    </row>
    <row r="14477" spans="1:20" x14ac:dyDescent="0.25">
      <c r="A14477">
        <v>1120429028</v>
      </c>
      <c r="B14477">
        <v>120061427</v>
      </c>
      <c r="C14477" t="s">
        <v>74</v>
      </c>
      <c r="D14477" t="s">
        <v>75</v>
      </c>
      <c r="E14477" t="s">
        <v>76</v>
      </c>
      <c r="F14477" s="7">
        <v>44153</v>
      </c>
      <c r="G14477" s="7">
        <v>45979</v>
      </c>
      <c r="H14477" t="s">
        <v>77</v>
      </c>
      <c r="I14477" t="s">
        <v>78</v>
      </c>
      <c r="J14477" s="7">
        <v>45820</v>
      </c>
      <c r="K14477" s="7">
        <v>44172</v>
      </c>
      <c r="L14477" s="7">
        <v>45979</v>
      </c>
      <c r="M14477" t="s">
        <v>77</v>
      </c>
      <c r="N14477" t="s">
        <v>79</v>
      </c>
      <c r="O14477">
        <v>2026</v>
      </c>
      <c r="P14477" s="2">
        <v>2</v>
      </c>
      <c r="Q14477" t="s">
        <v>80</v>
      </c>
      <c r="R14477" s="8">
        <v>46267</v>
      </c>
      <c r="S14477" s="2">
        <v>1</v>
      </c>
      <c r="T14477" s="2" t="s">
        <v>81</v>
      </c>
    </row>
    <row r="14478" spans="1:20" x14ac:dyDescent="0.25">
      <c r="A14478">
        <v>1120429173</v>
      </c>
      <c r="B14478">
        <v>120492410</v>
      </c>
      <c r="C14478" t="s">
        <v>82</v>
      </c>
      <c r="D14478" t="s">
        <v>75</v>
      </c>
      <c r="E14478" t="s">
        <v>76</v>
      </c>
      <c r="F14478" s="7">
        <v>44224</v>
      </c>
      <c r="G14478" s="7">
        <v>44348</v>
      </c>
      <c r="H14478" t="s">
        <v>77</v>
      </c>
      <c r="I14478" t="s">
        <v>89</v>
      </c>
      <c r="J14478" s="7">
        <v>46199</v>
      </c>
      <c r="K14478" s="7">
        <v>46192</v>
      </c>
      <c r="L14478" s="7">
        <v>44348</v>
      </c>
      <c r="M14478" t="s">
        <v>77</v>
      </c>
      <c r="N14478" t="s">
        <v>79</v>
      </c>
      <c r="O14478">
        <v>2026</v>
      </c>
      <c r="P14478" s="2">
        <v>2</v>
      </c>
      <c r="Q14478" t="s">
        <v>80</v>
      </c>
      <c r="R14478" s="8">
        <v>46267</v>
      </c>
      <c r="S14478" s="2">
        <v>1</v>
      </c>
      <c r="T14478" s="2" t="s">
        <v>81</v>
      </c>
    </row>
    <row r="14479" spans="1:20" x14ac:dyDescent="0.25">
      <c r="A14479">
        <v>1120429195</v>
      </c>
      <c r="B14479">
        <v>120680720</v>
      </c>
      <c r="C14479" t="s">
        <v>85</v>
      </c>
      <c r="D14479" t="s">
        <v>75</v>
      </c>
      <c r="E14479" t="s">
        <v>76</v>
      </c>
      <c r="F14479" s="7">
        <v>44278</v>
      </c>
      <c r="G14479" s="7">
        <v>44643</v>
      </c>
      <c r="H14479" t="s">
        <v>77</v>
      </c>
      <c r="I14479" t="s">
        <v>78</v>
      </c>
      <c r="J14479" s="7">
        <v>44791</v>
      </c>
      <c r="K14479" s="7">
        <v>44279</v>
      </c>
      <c r="L14479" s="7">
        <v>44643</v>
      </c>
      <c r="M14479" t="s">
        <v>77</v>
      </c>
      <c r="N14479" t="s">
        <v>92</v>
      </c>
      <c r="O14479">
        <v>2026</v>
      </c>
      <c r="P14479" s="2">
        <v>2</v>
      </c>
      <c r="Q14479" t="s">
        <v>80</v>
      </c>
      <c r="R14479" s="8">
        <v>46267</v>
      </c>
      <c r="S14479" s="2">
        <v>1</v>
      </c>
      <c r="T14479" s="2" t="s">
        <v>81</v>
      </c>
    </row>
    <row r="14480" spans="1:20" x14ac:dyDescent="0.25">
      <c r="A14480">
        <v>1120429224</v>
      </c>
      <c r="B14480">
        <v>120725673</v>
      </c>
      <c r="C14480" t="s">
        <v>74</v>
      </c>
      <c r="D14480" t="s">
        <v>83</v>
      </c>
      <c r="E14480" t="s">
        <v>76</v>
      </c>
      <c r="F14480" s="7">
        <v>44287</v>
      </c>
      <c r="G14480" s="7">
        <v>44470</v>
      </c>
      <c r="H14480" t="s">
        <v>77</v>
      </c>
      <c r="I14480" t="s">
        <v>78</v>
      </c>
      <c r="J14480" s="7">
        <v>45875</v>
      </c>
      <c r="K14480" s="7">
        <v>45336</v>
      </c>
      <c r="L14480" s="7">
        <v>44470</v>
      </c>
      <c r="M14480" t="s">
        <v>77</v>
      </c>
      <c r="N14480" t="s">
        <v>79</v>
      </c>
      <c r="O14480">
        <v>2026</v>
      </c>
      <c r="P14480" s="2">
        <v>2</v>
      </c>
      <c r="Q14480" t="s">
        <v>80</v>
      </c>
      <c r="R14480" s="8">
        <v>46267</v>
      </c>
      <c r="S14480" s="2">
        <v>1</v>
      </c>
      <c r="T14480" s="2" t="s">
        <v>81</v>
      </c>
    </row>
    <row r="14481" spans="1:20" x14ac:dyDescent="0.25">
      <c r="A14481">
        <v>1120429238</v>
      </c>
      <c r="B14481">
        <v>120751325</v>
      </c>
      <c r="C14481" t="s">
        <v>85</v>
      </c>
      <c r="D14481" t="s">
        <v>88</v>
      </c>
      <c r="E14481" t="s">
        <v>76</v>
      </c>
      <c r="F14481" s="7">
        <v>44292</v>
      </c>
      <c r="G14481" s="7">
        <v>44657</v>
      </c>
      <c r="H14481" t="s">
        <v>77</v>
      </c>
      <c r="I14481" t="s">
        <v>78</v>
      </c>
      <c r="J14481" s="7">
        <v>45919</v>
      </c>
      <c r="K14481" s="7">
        <v>45772</v>
      </c>
      <c r="L14481" s="7">
        <v>44657</v>
      </c>
      <c r="M14481" t="s">
        <v>77</v>
      </c>
      <c r="N14481" t="s">
        <v>79</v>
      </c>
      <c r="O14481">
        <v>2026</v>
      </c>
      <c r="P14481" s="2">
        <v>2</v>
      </c>
      <c r="Q14481" t="s">
        <v>80</v>
      </c>
      <c r="R14481" s="8">
        <v>46267</v>
      </c>
      <c r="S14481" s="2">
        <v>1</v>
      </c>
      <c r="T14481" s="2" t="s">
        <v>81</v>
      </c>
    </row>
    <row r="14482" spans="1:20" x14ac:dyDescent="0.25">
      <c r="A14482">
        <v>1120429246</v>
      </c>
      <c r="B14482">
        <v>120767394</v>
      </c>
      <c r="C14482" t="s">
        <v>95</v>
      </c>
      <c r="D14482" t="s">
        <v>88</v>
      </c>
      <c r="E14482" t="s">
        <v>76</v>
      </c>
      <c r="F14482" s="7">
        <v>44294</v>
      </c>
      <c r="G14482" s="7">
        <v>44659</v>
      </c>
      <c r="H14482" t="s">
        <v>77</v>
      </c>
      <c r="I14482" t="s">
        <v>78</v>
      </c>
      <c r="J14482" s="7">
        <v>46067</v>
      </c>
      <c r="K14482" s="7">
        <v>46079</v>
      </c>
      <c r="L14482" s="7">
        <v>44659</v>
      </c>
      <c r="M14482" t="s">
        <v>77</v>
      </c>
      <c r="N14482" t="s">
        <v>79</v>
      </c>
      <c r="O14482">
        <v>2026</v>
      </c>
      <c r="P14482" s="2">
        <v>2</v>
      </c>
      <c r="Q14482" t="s">
        <v>80</v>
      </c>
      <c r="R14482" s="8">
        <v>46267</v>
      </c>
      <c r="S14482" s="2">
        <v>1</v>
      </c>
      <c r="T14482" s="2" t="s">
        <v>81</v>
      </c>
    </row>
    <row r="14483" spans="1:20" x14ac:dyDescent="0.25">
      <c r="A14483">
        <v>1120429280</v>
      </c>
      <c r="B14483">
        <v>120812626</v>
      </c>
      <c r="C14483" t="s">
        <v>95</v>
      </c>
      <c r="D14483" t="s">
        <v>83</v>
      </c>
      <c r="E14483" t="s">
        <v>76</v>
      </c>
      <c r="F14483" s="7">
        <v>44300</v>
      </c>
      <c r="G14483" s="7">
        <v>46126</v>
      </c>
      <c r="H14483" t="s">
        <v>77</v>
      </c>
      <c r="I14483" t="s">
        <v>84</v>
      </c>
      <c r="J14483" s="7">
        <v>45607</v>
      </c>
      <c r="K14483" s="7">
        <v>45951</v>
      </c>
      <c r="L14483" s="7">
        <v>46126</v>
      </c>
      <c r="M14483" t="s">
        <v>77</v>
      </c>
      <c r="N14483" t="s">
        <v>79</v>
      </c>
      <c r="O14483">
        <v>2026</v>
      </c>
      <c r="P14483" s="2">
        <v>2</v>
      </c>
      <c r="Q14483" t="s">
        <v>80</v>
      </c>
      <c r="R14483" s="8">
        <v>46267</v>
      </c>
      <c r="S14483" s="2">
        <v>1</v>
      </c>
      <c r="T14483" s="2" t="s">
        <v>81</v>
      </c>
    </row>
    <row r="14484" spans="1:20" x14ac:dyDescent="0.25">
      <c r="A14484">
        <v>1120429443</v>
      </c>
      <c r="B14484">
        <v>121187942</v>
      </c>
      <c r="C14484" t="s">
        <v>96</v>
      </c>
      <c r="D14484" t="s">
        <v>75</v>
      </c>
      <c r="E14484" t="s">
        <v>76</v>
      </c>
      <c r="F14484" s="7">
        <v>44327</v>
      </c>
      <c r="G14484" s="7">
        <v>44692</v>
      </c>
      <c r="H14484" t="s">
        <v>77</v>
      </c>
      <c r="I14484" t="s">
        <v>78</v>
      </c>
      <c r="J14484" s="7">
        <v>46169</v>
      </c>
      <c r="K14484" s="7">
        <v>46192</v>
      </c>
      <c r="L14484" s="7">
        <v>44692</v>
      </c>
      <c r="M14484" t="s">
        <v>77</v>
      </c>
      <c r="N14484" t="s">
        <v>79</v>
      </c>
      <c r="O14484">
        <v>2026</v>
      </c>
      <c r="P14484" s="2">
        <v>2</v>
      </c>
      <c r="Q14484" t="s">
        <v>80</v>
      </c>
      <c r="R14484" s="8">
        <v>46267</v>
      </c>
      <c r="S14484" s="2">
        <v>1</v>
      </c>
      <c r="T14484" s="2" t="s">
        <v>81</v>
      </c>
    </row>
    <row r="14485" spans="1:20" x14ac:dyDescent="0.25">
      <c r="A14485">
        <v>1120429484</v>
      </c>
      <c r="B14485">
        <v>121345115</v>
      </c>
      <c r="C14485" t="s">
        <v>85</v>
      </c>
      <c r="D14485" t="s">
        <v>83</v>
      </c>
      <c r="E14485" t="s">
        <v>76</v>
      </c>
      <c r="F14485" s="7">
        <v>44333</v>
      </c>
      <c r="G14485" s="7">
        <v>46159</v>
      </c>
      <c r="H14485" t="s">
        <v>86</v>
      </c>
      <c r="I14485" t="s">
        <v>87</v>
      </c>
      <c r="J14485" s="7">
        <v>45861</v>
      </c>
      <c r="K14485" s="7">
        <v>44580</v>
      </c>
      <c r="L14485" s="7">
        <v>46159</v>
      </c>
      <c r="M14485" t="s">
        <v>86</v>
      </c>
      <c r="N14485" t="s">
        <v>79</v>
      </c>
      <c r="O14485">
        <v>2026</v>
      </c>
      <c r="P14485" s="2">
        <v>2</v>
      </c>
      <c r="Q14485" t="s">
        <v>80</v>
      </c>
      <c r="R14485" s="8">
        <v>46267</v>
      </c>
      <c r="S14485" s="2">
        <v>1</v>
      </c>
      <c r="T14485" s="2" t="s">
        <v>81</v>
      </c>
    </row>
    <row r="14486" spans="1:20" x14ac:dyDescent="0.25">
      <c r="A14486">
        <v>1120429608</v>
      </c>
      <c r="B14486">
        <v>121484769</v>
      </c>
      <c r="C14486" t="s">
        <v>90</v>
      </c>
      <c r="D14486" t="s">
        <v>88</v>
      </c>
      <c r="E14486" t="s">
        <v>76</v>
      </c>
      <c r="F14486" s="7">
        <v>44354</v>
      </c>
      <c r="G14486" s="7">
        <v>44719</v>
      </c>
      <c r="H14486" t="s">
        <v>77</v>
      </c>
      <c r="I14486" t="s">
        <v>78</v>
      </c>
      <c r="J14486" s="7">
        <v>45509</v>
      </c>
      <c r="K14486" s="7">
        <v>45538</v>
      </c>
      <c r="L14486" s="7">
        <v>44719</v>
      </c>
      <c r="M14486" t="s">
        <v>77</v>
      </c>
      <c r="N14486" t="s">
        <v>79</v>
      </c>
      <c r="O14486">
        <v>2026</v>
      </c>
      <c r="P14486" s="2">
        <v>2</v>
      </c>
      <c r="Q14486" t="s">
        <v>80</v>
      </c>
      <c r="R14486" s="8">
        <v>46267</v>
      </c>
      <c r="S14486" s="2">
        <v>1</v>
      </c>
      <c r="T14486" s="2" t="s">
        <v>81</v>
      </c>
    </row>
    <row r="14487" spans="1:20" x14ac:dyDescent="0.25">
      <c r="A14487">
        <v>1120429637</v>
      </c>
      <c r="B14487">
        <v>121528930</v>
      </c>
      <c r="C14487" t="s">
        <v>85</v>
      </c>
      <c r="D14487" t="s">
        <v>75</v>
      </c>
      <c r="E14487" t="s">
        <v>76</v>
      </c>
      <c r="F14487" s="7">
        <v>44360</v>
      </c>
      <c r="G14487" s="7">
        <v>44725</v>
      </c>
      <c r="H14487" t="s">
        <v>77</v>
      </c>
      <c r="I14487" t="s">
        <v>78</v>
      </c>
      <c r="J14487" s="7">
        <v>46163</v>
      </c>
      <c r="K14487" s="7">
        <v>44363</v>
      </c>
      <c r="L14487" s="7">
        <v>44725</v>
      </c>
      <c r="M14487" t="s">
        <v>77</v>
      </c>
      <c r="N14487" t="s">
        <v>79</v>
      </c>
      <c r="O14487">
        <v>2026</v>
      </c>
      <c r="P14487" s="2">
        <v>2</v>
      </c>
      <c r="Q14487" t="s">
        <v>80</v>
      </c>
      <c r="R14487" s="8">
        <v>46267</v>
      </c>
      <c r="S14487" s="2">
        <v>1</v>
      </c>
      <c r="T14487" s="2" t="s">
        <v>81</v>
      </c>
    </row>
    <row r="14488" spans="1:20" x14ac:dyDescent="0.25">
      <c r="A14488">
        <v>1120429853</v>
      </c>
      <c r="B14488">
        <v>121690732</v>
      </c>
      <c r="C14488" t="s">
        <v>74</v>
      </c>
      <c r="D14488" t="s">
        <v>75</v>
      </c>
      <c r="E14488" t="s">
        <v>76</v>
      </c>
      <c r="F14488" s="7">
        <v>44385</v>
      </c>
      <c r="G14488" s="7">
        <v>44569</v>
      </c>
      <c r="H14488" t="s">
        <v>77</v>
      </c>
      <c r="I14488" t="s">
        <v>78</v>
      </c>
      <c r="J14488" s="7"/>
      <c r="K14488" s="7">
        <v>44389</v>
      </c>
      <c r="L14488" s="7">
        <v>44569</v>
      </c>
      <c r="M14488" t="s">
        <v>77</v>
      </c>
      <c r="N14488"/>
      <c r="O14488">
        <v>2026</v>
      </c>
      <c r="P14488" s="2">
        <v>2</v>
      </c>
      <c r="Q14488" t="s">
        <v>80</v>
      </c>
      <c r="R14488" s="8">
        <v>46267</v>
      </c>
      <c r="S14488" s="2">
        <v>1</v>
      </c>
      <c r="T14488" s="2" t="s">
        <v>81</v>
      </c>
    </row>
    <row r="14489" spans="1:20" x14ac:dyDescent="0.25">
      <c r="A14489">
        <v>1120429884</v>
      </c>
      <c r="B14489">
        <v>121713106</v>
      </c>
      <c r="C14489" t="s">
        <v>90</v>
      </c>
      <c r="D14489" t="s">
        <v>88</v>
      </c>
      <c r="E14489" t="s">
        <v>76</v>
      </c>
      <c r="F14489" s="7">
        <v>44389</v>
      </c>
      <c r="G14489" s="7">
        <v>44754</v>
      </c>
      <c r="H14489" t="s">
        <v>77</v>
      </c>
      <c r="I14489" t="s">
        <v>78</v>
      </c>
      <c r="J14489" s="7">
        <v>45620</v>
      </c>
      <c r="K14489" s="7">
        <v>45544</v>
      </c>
      <c r="L14489" s="7">
        <v>44754</v>
      </c>
      <c r="M14489" t="s">
        <v>77</v>
      </c>
      <c r="N14489" t="s">
        <v>92</v>
      </c>
      <c r="O14489">
        <v>2026</v>
      </c>
      <c r="P14489" s="2">
        <v>2</v>
      </c>
      <c r="Q14489" t="s">
        <v>80</v>
      </c>
      <c r="R14489" s="8">
        <v>46267</v>
      </c>
      <c r="S14489" s="2">
        <v>1</v>
      </c>
      <c r="T14489" s="2" t="s">
        <v>81</v>
      </c>
    </row>
    <row r="14490" spans="1:20" x14ac:dyDescent="0.25">
      <c r="A14490">
        <v>1120430102</v>
      </c>
      <c r="B14490">
        <v>121840668</v>
      </c>
      <c r="C14490" t="s">
        <v>74</v>
      </c>
      <c r="D14490" t="s">
        <v>75</v>
      </c>
      <c r="E14490" t="s">
        <v>76</v>
      </c>
      <c r="F14490" s="7">
        <v>44412</v>
      </c>
      <c r="G14490" s="7">
        <v>46238</v>
      </c>
      <c r="H14490" t="s">
        <v>86</v>
      </c>
      <c r="I14490" t="s">
        <v>87</v>
      </c>
      <c r="J14490" s="7"/>
      <c r="K14490" s="7">
        <v>44412</v>
      </c>
      <c r="L14490" s="7">
        <v>46238</v>
      </c>
      <c r="M14490" t="s">
        <v>86</v>
      </c>
      <c r="N14490"/>
      <c r="O14490">
        <v>2026</v>
      </c>
      <c r="P14490" s="2">
        <v>2</v>
      </c>
      <c r="Q14490" t="s">
        <v>80</v>
      </c>
      <c r="R14490" s="8">
        <v>46267</v>
      </c>
      <c r="S14490" s="2">
        <v>1</v>
      </c>
      <c r="T14490" s="2" t="s">
        <v>81</v>
      </c>
    </row>
    <row r="14491" spans="1:20" x14ac:dyDescent="0.25">
      <c r="A14491">
        <v>1120430900</v>
      </c>
      <c r="B14491">
        <v>122166464</v>
      </c>
      <c r="C14491" t="s">
        <v>93</v>
      </c>
      <c r="D14491" t="s">
        <v>75</v>
      </c>
      <c r="E14491" t="s">
        <v>76</v>
      </c>
      <c r="F14491" s="7">
        <v>44477</v>
      </c>
      <c r="G14491" s="7">
        <v>44842</v>
      </c>
      <c r="H14491" t="s">
        <v>77</v>
      </c>
      <c r="I14491" t="s">
        <v>78</v>
      </c>
      <c r="J14491" s="7">
        <v>45562</v>
      </c>
      <c r="K14491" s="7">
        <v>44481</v>
      </c>
      <c r="L14491" s="7">
        <v>44842</v>
      </c>
      <c r="M14491" t="s">
        <v>77</v>
      </c>
      <c r="N14491" t="s">
        <v>79</v>
      </c>
      <c r="O14491">
        <v>2026</v>
      </c>
      <c r="P14491" s="2">
        <v>2</v>
      </c>
      <c r="Q14491" t="s">
        <v>80</v>
      </c>
      <c r="R14491" s="8">
        <v>46267</v>
      </c>
      <c r="S14491" s="2">
        <v>1</v>
      </c>
      <c r="T14491" s="2" t="s">
        <v>81</v>
      </c>
    </row>
    <row r="14492" spans="1:20" x14ac:dyDescent="0.25">
      <c r="A14492">
        <v>1120431040</v>
      </c>
      <c r="B14492">
        <v>122232597</v>
      </c>
      <c r="C14492" t="s">
        <v>82</v>
      </c>
      <c r="D14492" t="s">
        <v>88</v>
      </c>
      <c r="E14492" t="s">
        <v>76</v>
      </c>
      <c r="F14492" s="7">
        <v>44489</v>
      </c>
      <c r="G14492" s="7">
        <v>44854</v>
      </c>
      <c r="H14492" t="s">
        <v>77</v>
      </c>
      <c r="I14492" t="s">
        <v>78</v>
      </c>
      <c r="J14492" s="7">
        <v>45553</v>
      </c>
      <c r="K14492" s="7">
        <v>45623</v>
      </c>
      <c r="L14492" s="7">
        <v>44854</v>
      </c>
      <c r="M14492" t="s">
        <v>77</v>
      </c>
      <c r="N14492" t="s">
        <v>79</v>
      </c>
      <c r="O14492">
        <v>2026</v>
      </c>
      <c r="P14492" s="2">
        <v>2</v>
      </c>
      <c r="Q14492" t="s">
        <v>80</v>
      </c>
      <c r="R14492" s="8">
        <v>46267</v>
      </c>
      <c r="S14492" s="2">
        <v>1</v>
      </c>
      <c r="T14492" s="2" t="s">
        <v>81</v>
      </c>
    </row>
    <row r="14493" spans="1:20" x14ac:dyDescent="0.25">
      <c r="A14493">
        <v>1120431081</v>
      </c>
      <c r="B14493">
        <v>122247575</v>
      </c>
      <c r="C14493" t="s">
        <v>82</v>
      </c>
      <c r="D14493" t="s">
        <v>75</v>
      </c>
      <c r="E14493" t="s">
        <v>76</v>
      </c>
      <c r="F14493" s="7">
        <v>44491</v>
      </c>
      <c r="G14493" s="7">
        <v>46317</v>
      </c>
      <c r="H14493" t="s">
        <v>77</v>
      </c>
      <c r="I14493" t="s">
        <v>78</v>
      </c>
      <c r="J14493" s="7">
        <v>46168</v>
      </c>
      <c r="K14493" s="7">
        <v>46191</v>
      </c>
      <c r="L14493" s="7">
        <v>46317</v>
      </c>
      <c r="M14493" t="s">
        <v>77</v>
      </c>
      <c r="N14493" t="s">
        <v>79</v>
      </c>
      <c r="O14493">
        <v>2026</v>
      </c>
      <c r="P14493" s="2">
        <v>2</v>
      </c>
      <c r="Q14493" t="s">
        <v>80</v>
      </c>
      <c r="R14493" s="8">
        <v>46267</v>
      </c>
      <c r="S14493" s="2">
        <v>1</v>
      </c>
      <c r="T14493" s="2" t="s">
        <v>81</v>
      </c>
    </row>
    <row r="14494" spans="1:20" x14ac:dyDescent="0.25">
      <c r="A14494">
        <v>1120431795</v>
      </c>
      <c r="B14494">
        <v>123251545</v>
      </c>
      <c r="C14494" t="s">
        <v>91</v>
      </c>
      <c r="D14494" t="s">
        <v>88</v>
      </c>
      <c r="E14494" t="s">
        <v>76</v>
      </c>
      <c r="F14494" s="7">
        <v>44656</v>
      </c>
      <c r="G14494" s="7">
        <v>46482</v>
      </c>
      <c r="H14494" t="s">
        <v>77</v>
      </c>
      <c r="I14494" t="s">
        <v>78</v>
      </c>
      <c r="J14494" s="7">
        <v>45571</v>
      </c>
      <c r="K14494" s="7">
        <v>44657</v>
      </c>
      <c r="L14494" s="7">
        <v>46482</v>
      </c>
      <c r="M14494" t="s">
        <v>77</v>
      </c>
      <c r="N14494" t="s">
        <v>79</v>
      </c>
      <c r="O14494">
        <v>2026</v>
      </c>
      <c r="P14494" s="2">
        <v>2</v>
      </c>
      <c r="Q14494" t="s">
        <v>80</v>
      </c>
      <c r="R14494" s="8">
        <v>46267</v>
      </c>
      <c r="S14494" s="2">
        <v>1</v>
      </c>
      <c r="T14494" s="2" t="s">
        <v>81</v>
      </c>
    </row>
    <row r="14495" spans="1:20" x14ac:dyDescent="0.25">
      <c r="A14495">
        <v>1120432259</v>
      </c>
      <c r="B14495">
        <v>123533369</v>
      </c>
      <c r="C14495" t="s">
        <v>97</v>
      </c>
      <c r="D14495" t="s">
        <v>75</v>
      </c>
      <c r="E14495" t="s">
        <v>76</v>
      </c>
      <c r="F14495" s="7">
        <v>44688</v>
      </c>
      <c r="G14495" s="7">
        <v>46514</v>
      </c>
      <c r="H14495" t="s">
        <v>77</v>
      </c>
      <c r="I14495" t="s">
        <v>78</v>
      </c>
      <c r="J14495" s="7">
        <v>46135</v>
      </c>
      <c r="K14495" s="7">
        <v>46140</v>
      </c>
      <c r="L14495" s="7">
        <v>46514</v>
      </c>
      <c r="M14495" t="s">
        <v>77</v>
      </c>
      <c r="N14495" t="s">
        <v>79</v>
      </c>
      <c r="O14495">
        <v>2026</v>
      </c>
      <c r="P14495" s="2">
        <v>2</v>
      </c>
      <c r="Q14495" t="s">
        <v>80</v>
      </c>
      <c r="R14495" s="8">
        <v>46267</v>
      </c>
      <c r="S14495" s="2">
        <v>1</v>
      </c>
      <c r="T14495" s="2" t="s">
        <v>81</v>
      </c>
    </row>
    <row r="14496" spans="1:20" x14ac:dyDescent="0.25">
      <c r="A14496">
        <v>1120432463</v>
      </c>
      <c r="B14496">
        <v>123662790</v>
      </c>
      <c r="C14496" t="s">
        <v>97</v>
      </c>
      <c r="D14496" t="s">
        <v>88</v>
      </c>
      <c r="E14496" t="s">
        <v>76</v>
      </c>
      <c r="F14496" s="7">
        <v>44703</v>
      </c>
      <c r="G14496" s="7">
        <v>44887</v>
      </c>
      <c r="H14496" t="s">
        <v>77</v>
      </c>
      <c r="I14496" t="s">
        <v>78</v>
      </c>
      <c r="J14496" s="7">
        <v>46082</v>
      </c>
      <c r="K14496" s="7">
        <v>44712</v>
      </c>
      <c r="L14496" s="7">
        <v>44887</v>
      </c>
      <c r="M14496" t="s">
        <v>77</v>
      </c>
      <c r="N14496" t="s">
        <v>79</v>
      </c>
      <c r="O14496">
        <v>2026</v>
      </c>
      <c r="P14496" s="2">
        <v>2</v>
      </c>
      <c r="Q14496" t="s">
        <v>80</v>
      </c>
      <c r="R14496" s="8">
        <v>46267</v>
      </c>
      <c r="S14496" s="2">
        <v>1</v>
      </c>
      <c r="T14496" s="2" t="s">
        <v>81</v>
      </c>
    </row>
    <row r="14497" spans="1:20" x14ac:dyDescent="0.25">
      <c r="A14497">
        <v>1120432502</v>
      </c>
      <c r="B14497">
        <v>123686858</v>
      </c>
      <c r="C14497" t="s">
        <v>82</v>
      </c>
      <c r="D14497" t="s">
        <v>88</v>
      </c>
      <c r="E14497" t="s">
        <v>76</v>
      </c>
      <c r="F14497" s="7">
        <v>44706</v>
      </c>
      <c r="G14497" s="7">
        <v>46532</v>
      </c>
      <c r="H14497" t="s">
        <v>77</v>
      </c>
      <c r="I14497" t="s">
        <v>78</v>
      </c>
      <c r="J14497" s="7">
        <v>45831</v>
      </c>
      <c r="K14497" s="7">
        <v>45885</v>
      </c>
      <c r="L14497" s="7">
        <v>46532</v>
      </c>
      <c r="M14497" t="s">
        <v>77</v>
      </c>
      <c r="N14497" t="s">
        <v>92</v>
      </c>
      <c r="O14497">
        <v>2026</v>
      </c>
      <c r="P14497" s="2">
        <v>2</v>
      </c>
      <c r="Q14497" t="s">
        <v>80</v>
      </c>
      <c r="R14497" s="8">
        <v>46267</v>
      </c>
      <c r="S14497" s="2">
        <v>1</v>
      </c>
      <c r="T14497" s="2" t="s">
        <v>81</v>
      </c>
    </row>
    <row r="14498" spans="1:20" x14ac:dyDescent="0.25">
      <c r="A14498">
        <v>1120433370</v>
      </c>
      <c r="B14498">
        <v>124100932</v>
      </c>
      <c r="C14498" t="s">
        <v>82</v>
      </c>
      <c r="D14498" t="s">
        <v>88</v>
      </c>
      <c r="E14498" t="s">
        <v>76</v>
      </c>
      <c r="F14498" s="7">
        <v>44759</v>
      </c>
      <c r="G14498" s="7">
        <v>45124</v>
      </c>
      <c r="H14498" t="s">
        <v>77</v>
      </c>
      <c r="I14498" t="s">
        <v>78</v>
      </c>
      <c r="J14498" s="7">
        <v>45464</v>
      </c>
      <c r="K14498" s="7">
        <v>45971</v>
      </c>
      <c r="L14498" s="7">
        <v>45124</v>
      </c>
      <c r="M14498" t="s">
        <v>77</v>
      </c>
      <c r="N14498" t="s">
        <v>79</v>
      </c>
      <c r="O14498">
        <v>2026</v>
      </c>
      <c r="P14498" s="2">
        <v>2</v>
      </c>
      <c r="Q14498" t="s">
        <v>80</v>
      </c>
      <c r="R14498" s="8">
        <v>46267</v>
      </c>
      <c r="S14498" s="2">
        <v>1</v>
      </c>
      <c r="T14498" s="2" t="s">
        <v>81</v>
      </c>
    </row>
    <row r="14499" spans="1:20" x14ac:dyDescent="0.25">
      <c r="A14499">
        <v>1120433371</v>
      </c>
      <c r="B14499">
        <v>124100932</v>
      </c>
      <c r="C14499" t="s">
        <v>82</v>
      </c>
      <c r="D14499" t="s">
        <v>88</v>
      </c>
      <c r="E14499" t="s">
        <v>76</v>
      </c>
      <c r="F14499" s="7">
        <v>44759</v>
      </c>
      <c r="G14499" s="7">
        <v>45124</v>
      </c>
      <c r="H14499" t="s">
        <v>77</v>
      </c>
      <c r="I14499" t="s">
        <v>78</v>
      </c>
      <c r="J14499" s="7">
        <v>45464</v>
      </c>
      <c r="K14499" s="7">
        <v>45667</v>
      </c>
      <c r="L14499" s="7">
        <v>45124</v>
      </c>
      <c r="M14499" t="s">
        <v>77</v>
      </c>
      <c r="N14499" t="s">
        <v>79</v>
      </c>
      <c r="O14499">
        <v>2026</v>
      </c>
      <c r="P14499" s="2">
        <v>2</v>
      </c>
      <c r="Q14499" t="s">
        <v>80</v>
      </c>
      <c r="R14499" s="8">
        <v>46267</v>
      </c>
      <c r="S14499" s="2">
        <v>1</v>
      </c>
      <c r="T14499" s="2" t="s">
        <v>81</v>
      </c>
    </row>
    <row r="14500" spans="1:20" x14ac:dyDescent="0.25">
      <c r="A14500">
        <v>1120433431</v>
      </c>
      <c r="B14500">
        <v>124126541</v>
      </c>
      <c r="C14500" t="s">
        <v>82</v>
      </c>
      <c r="D14500" t="s">
        <v>88</v>
      </c>
      <c r="E14500" t="s">
        <v>76</v>
      </c>
      <c r="F14500" s="7">
        <v>44762</v>
      </c>
      <c r="G14500" s="7">
        <v>45127</v>
      </c>
      <c r="H14500" t="s">
        <v>77</v>
      </c>
      <c r="I14500" t="s">
        <v>84</v>
      </c>
      <c r="J14500" s="7">
        <v>45740</v>
      </c>
      <c r="K14500" s="7">
        <v>45610</v>
      </c>
      <c r="L14500" s="7">
        <v>45127</v>
      </c>
      <c r="M14500" t="s">
        <v>77</v>
      </c>
      <c r="N14500" t="s">
        <v>79</v>
      </c>
      <c r="O14500">
        <v>2026</v>
      </c>
      <c r="P14500" s="2">
        <v>2</v>
      </c>
      <c r="Q14500" t="s">
        <v>80</v>
      </c>
      <c r="R14500" s="8">
        <v>46267</v>
      </c>
      <c r="S14500" s="2">
        <v>1</v>
      </c>
      <c r="T14500" s="2" t="s">
        <v>81</v>
      </c>
    </row>
    <row r="14501" spans="1:20" x14ac:dyDescent="0.25">
      <c r="A14501">
        <v>1120434861</v>
      </c>
      <c r="B14501">
        <v>124625564</v>
      </c>
      <c r="C14501" t="s">
        <v>82</v>
      </c>
      <c r="D14501" t="s">
        <v>75</v>
      </c>
      <c r="E14501" t="s">
        <v>76</v>
      </c>
      <c r="F14501" s="7">
        <v>44839</v>
      </c>
      <c r="G14501" s="7">
        <v>45204</v>
      </c>
      <c r="H14501" t="s">
        <v>77</v>
      </c>
      <c r="I14501" t="s">
        <v>78</v>
      </c>
      <c r="J14501" s="7">
        <v>45138</v>
      </c>
      <c r="K14501" s="7">
        <v>46184</v>
      </c>
      <c r="L14501" s="7">
        <v>45204</v>
      </c>
      <c r="M14501" t="s">
        <v>77</v>
      </c>
      <c r="N14501" t="s">
        <v>92</v>
      </c>
      <c r="O14501">
        <v>2026</v>
      </c>
      <c r="P14501" s="2">
        <v>2</v>
      </c>
      <c r="Q14501" t="s">
        <v>80</v>
      </c>
      <c r="R14501" s="8">
        <v>46267</v>
      </c>
      <c r="S14501" s="2">
        <v>1</v>
      </c>
      <c r="T14501" s="2" t="s">
        <v>81</v>
      </c>
    </row>
    <row r="14502" spans="1:20" x14ac:dyDescent="0.25">
      <c r="A14502">
        <v>1120434878</v>
      </c>
      <c r="B14502">
        <v>124630138</v>
      </c>
      <c r="C14502" t="s">
        <v>93</v>
      </c>
      <c r="D14502" t="s">
        <v>83</v>
      </c>
      <c r="E14502" t="s">
        <v>76</v>
      </c>
      <c r="F14502" s="7">
        <v>44093</v>
      </c>
      <c r="G14502" s="7">
        <v>44274</v>
      </c>
      <c r="H14502" t="s">
        <v>77</v>
      </c>
      <c r="I14502" t="s">
        <v>78</v>
      </c>
      <c r="J14502" s="7">
        <v>45966</v>
      </c>
      <c r="K14502" s="7">
        <v>45747</v>
      </c>
      <c r="L14502" s="7">
        <v>44274</v>
      </c>
      <c r="M14502" t="s">
        <v>77</v>
      </c>
      <c r="N14502" t="s">
        <v>79</v>
      </c>
      <c r="O14502">
        <v>2026</v>
      </c>
      <c r="P14502" s="2">
        <v>2</v>
      </c>
      <c r="Q14502" t="s">
        <v>80</v>
      </c>
      <c r="R14502" s="8">
        <v>46267</v>
      </c>
      <c r="S14502" s="2">
        <v>1</v>
      </c>
      <c r="T14502" s="2" t="s">
        <v>81</v>
      </c>
    </row>
    <row r="14503" spans="1:20" x14ac:dyDescent="0.25">
      <c r="A14503">
        <v>1120435131</v>
      </c>
      <c r="B14503">
        <v>124762799</v>
      </c>
      <c r="C14503" t="s">
        <v>82</v>
      </c>
      <c r="D14503" t="s">
        <v>88</v>
      </c>
      <c r="E14503" t="s">
        <v>76</v>
      </c>
      <c r="F14503" s="7">
        <v>44856</v>
      </c>
      <c r="G14503" s="7">
        <v>45221</v>
      </c>
      <c r="H14503" t="s">
        <v>77</v>
      </c>
      <c r="I14503" t="s">
        <v>78</v>
      </c>
      <c r="J14503" s="7">
        <v>45845</v>
      </c>
      <c r="K14503" s="7">
        <v>45908</v>
      </c>
      <c r="L14503" s="7">
        <v>45221</v>
      </c>
      <c r="M14503" t="s">
        <v>77</v>
      </c>
      <c r="N14503" t="s">
        <v>79</v>
      </c>
      <c r="O14503">
        <v>2026</v>
      </c>
      <c r="P14503" s="2">
        <v>2</v>
      </c>
      <c r="Q14503" t="s">
        <v>80</v>
      </c>
      <c r="R14503" s="8">
        <v>46267</v>
      </c>
      <c r="S14503" s="2">
        <v>1</v>
      </c>
      <c r="T14503" s="2" t="s">
        <v>81</v>
      </c>
    </row>
    <row r="14504" spans="1:20" x14ac:dyDescent="0.25">
      <c r="A14504">
        <v>1120436118</v>
      </c>
      <c r="B14504">
        <v>126130117</v>
      </c>
      <c r="C14504" t="s">
        <v>74</v>
      </c>
      <c r="D14504" t="s">
        <v>75</v>
      </c>
      <c r="E14504" t="s">
        <v>76</v>
      </c>
      <c r="F14504" s="7">
        <v>45061</v>
      </c>
      <c r="G14504" s="7">
        <v>46888</v>
      </c>
      <c r="H14504" t="s">
        <v>86</v>
      </c>
      <c r="I14504" t="s">
        <v>87</v>
      </c>
      <c r="J14504" s="7"/>
      <c r="K14504" s="7">
        <v>45065</v>
      </c>
      <c r="L14504" s="7">
        <v>46888</v>
      </c>
      <c r="M14504" t="s">
        <v>86</v>
      </c>
      <c r="N14504"/>
      <c r="O14504">
        <v>2026</v>
      </c>
      <c r="P14504" s="2">
        <v>2</v>
      </c>
      <c r="Q14504" t="s">
        <v>80</v>
      </c>
      <c r="R14504" s="8">
        <v>46267</v>
      </c>
      <c r="S14504" s="2">
        <v>1</v>
      </c>
      <c r="T14504" s="2" t="s">
        <v>81</v>
      </c>
    </row>
    <row r="14505" spans="1:20" x14ac:dyDescent="0.25">
      <c r="A14505">
        <v>1120436303</v>
      </c>
      <c r="B14505">
        <v>126218510</v>
      </c>
      <c r="C14505" t="s">
        <v>98</v>
      </c>
      <c r="D14505" t="s">
        <v>88</v>
      </c>
      <c r="E14505" t="s">
        <v>76</v>
      </c>
      <c r="F14505" s="7">
        <v>45070</v>
      </c>
      <c r="G14505" s="7">
        <v>45436</v>
      </c>
      <c r="H14505" t="s">
        <v>77</v>
      </c>
      <c r="I14505" t="s">
        <v>78</v>
      </c>
      <c r="J14505" s="7">
        <v>46187</v>
      </c>
      <c r="K14505" s="7">
        <v>46051</v>
      </c>
      <c r="L14505" s="7">
        <v>45436</v>
      </c>
      <c r="M14505" t="s">
        <v>77</v>
      </c>
      <c r="N14505" t="s">
        <v>79</v>
      </c>
      <c r="O14505">
        <v>2026</v>
      </c>
      <c r="P14505" s="2">
        <v>2</v>
      </c>
      <c r="Q14505" t="s">
        <v>80</v>
      </c>
      <c r="R14505" s="8">
        <v>46267</v>
      </c>
      <c r="S14505" s="2">
        <v>1</v>
      </c>
      <c r="T14505" s="2" t="s">
        <v>81</v>
      </c>
    </row>
    <row r="14506" spans="1:20" x14ac:dyDescent="0.25">
      <c r="A14506">
        <v>1120436496</v>
      </c>
      <c r="B14506">
        <v>126321840</v>
      </c>
      <c r="C14506" t="s">
        <v>82</v>
      </c>
      <c r="D14506" t="s">
        <v>88</v>
      </c>
      <c r="E14506" t="s">
        <v>76</v>
      </c>
      <c r="F14506" s="7">
        <v>45085</v>
      </c>
      <c r="G14506" s="7">
        <v>46912</v>
      </c>
      <c r="H14506" t="s">
        <v>77</v>
      </c>
      <c r="I14506" t="s">
        <v>84</v>
      </c>
      <c r="J14506" s="7">
        <v>45533</v>
      </c>
      <c r="K14506" s="7">
        <v>45954</v>
      </c>
      <c r="L14506" s="7">
        <v>46912</v>
      </c>
      <c r="M14506" t="s">
        <v>77</v>
      </c>
      <c r="N14506" t="s">
        <v>79</v>
      </c>
      <c r="O14506">
        <v>2026</v>
      </c>
      <c r="P14506" s="2">
        <v>2</v>
      </c>
      <c r="Q14506" t="s">
        <v>80</v>
      </c>
      <c r="R14506" s="8">
        <v>46267</v>
      </c>
      <c r="S14506" s="2">
        <v>1</v>
      </c>
      <c r="T14506" s="2" t="s">
        <v>81</v>
      </c>
    </row>
    <row r="14507" spans="1:20" x14ac:dyDescent="0.25">
      <c r="A14507">
        <v>1120436554</v>
      </c>
      <c r="B14507">
        <v>126353094</v>
      </c>
      <c r="C14507" t="s">
        <v>74</v>
      </c>
      <c r="D14507" t="s">
        <v>83</v>
      </c>
      <c r="E14507" t="s">
        <v>76</v>
      </c>
      <c r="F14507" s="7">
        <v>45089</v>
      </c>
      <c r="G14507" s="7">
        <v>45272</v>
      </c>
      <c r="H14507" t="s">
        <v>77</v>
      </c>
      <c r="I14507" t="s">
        <v>84</v>
      </c>
      <c r="J14507" s="7">
        <v>45455</v>
      </c>
      <c r="K14507" s="7">
        <v>45093</v>
      </c>
      <c r="L14507" s="7">
        <v>45272</v>
      </c>
      <c r="M14507" t="s">
        <v>77</v>
      </c>
      <c r="N14507" t="s">
        <v>79</v>
      </c>
      <c r="O14507">
        <v>2026</v>
      </c>
      <c r="P14507" s="2">
        <v>2</v>
      </c>
      <c r="Q14507" t="s">
        <v>80</v>
      </c>
      <c r="R14507" s="8">
        <v>46267</v>
      </c>
      <c r="S14507" s="2">
        <v>1</v>
      </c>
      <c r="T14507" s="2" t="s">
        <v>81</v>
      </c>
    </row>
    <row r="14508" spans="1:20" x14ac:dyDescent="0.25">
      <c r="A14508">
        <v>1120436555</v>
      </c>
      <c r="B14508">
        <v>126353094</v>
      </c>
      <c r="C14508" t="s">
        <v>74</v>
      </c>
      <c r="D14508" t="s">
        <v>83</v>
      </c>
      <c r="E14508" t="s">
        <v>76</v>
      </c>
      <c r="F14508" s="7">
        <v>45089</v>
      </c>
      <c r="G14508" s="7">
        <v>45272</v>
      </c>
      <c r="H14508" t="s">
        <v>77</v>
      </c>
      <c r="I14508" t="s">
        <v>84</v>
      </c>
      <c r="J14508" s="7">
        <v>45455</v>
      </c>
      <c r="K14508" s="7">
        <v>45748</v>
      </c>
      <c r="L14508" s="7">
        <v>45272</v>
      </c>
      <c r="M14508" t="s">
        <v>77</v>
      </c>
      <c r="N14508" t="s">
        <v>79</v>
      </c>
      <c r="O14508">
        <v>2026</v>
      </c>
      <c r="P14508" s="2">
        <v>2</v>
      </c>
      <c r="Q14508" t="s">
        <v>80</v>
      </c>
      <c r="R14508" s="8">
        <v>46267</v>
      </c>
      <c r="S14508" s="2">
        <v>1</v>
      </c>
      <c r="T14508" s="2" t="s">
        <v>81</v>
      </c>
    </row>
    <row r="14509" spans="1:20" x14ac:dyDescent="0.25">
      <c r="A14509">
        <v>1120436556</v>
      </c>
      <c r="B14509">
        <v>126353094</v>
      </c>
      <c r="C14509" t="s">
        <v>74</v>
      </c>
      <c r="D14509" t="s">
        <v>83</v>
      </c>
      <c r="E14509" t="s">
        <v>76</v>
      </c>
      <c r="F14509" s="7">
        <v>45089</v>
      </c>
      <c r="G14509" s="7">
        <v>45272</v>
      </c>
      <c r="H14509" t="s">
        <v>77</v>
      </c>
      <c r="I14509" t="s">
        <v>84</v>
      </c>
      <c r="J14509" s="7">
        <v>45455</v>
      </c>
      <c r="K14509" s="7">
        <v>45953</v>
      </c>
      <c r="L14509" s="7">
        <v>45272</v>
      </c>
      <c r="M14509" t="s">
        <v>77</v>
      </c>
      <c r="N14509" t="s">
        <v>79</v>
      </c>
      <c r="O14509">
        <v>2026</v>
      </c>
      <c r="P14509" s="2">
        <v>2</v>
      </c>
      <c r="Q14509" t="s">
        <v>80</v>
      </c>
      <c r="R14509" s="8">
        <v>46267</v>
      </c>
      <c r="S14509" s="2">
        <v>1</v>
      </c>
      <c r="T14509" s="2" t="s">
        <v>81</v>
      </c>
    </row>
    <row r="14510" spans="1:20" x14ac:dyDescent="0.25">
      <c r="A14510">
        <v>1120436557</v>
      </c>
      <c r="B14510">
        <v>126353094</v>
      </c>
      <c r="C14510" t="s">
        <v>74</v>
      </c>
      <c r="D14510" t="s">
        <v>83</v>
      </c>
      <c r="E14510" t="s">
        <v>76</v>
      </c>
      <c r="F14510" s="7">
        <v>45089</v>
      </c>
      <c r="G14510" s="7">
        <v>45272</v>
      </c>
      <c r="H14510" t="s">
        <v>77</v>
      </c>
      <c r="I14510" t="s">
        <v>84</v>
      </c>
      <c r="J14510" s="7">
        <v>45455</v>
      </c>
      <c r="K14510" s="7">
        <v>46176</v>
      </c>
      <c r="L14510" s="7">
        <v>45272</v>
      </c>
      <c r="M14510" t="s">
        <v>77</v>
      </c>
      <c r="N14510" t="s">
        <v>79</v>
      </c>
      <c r="O14510">
        <v>2026</v>
      </c>
      <c r="P14510" s="2">
        <v>2</v>
      </c>
      <c r="Q14510" t="s">
        <v>80</v>
      </c>
      <c r="R14510" s="8">
        <v>46267</v>
      </c>
      <c r="S14510" s="2">
        <v>1</v>
      </c>
      <c r="T14510" s="2" t="s">
        <v>81</v>
      </c>
    </row>
    <row r="14511" spans="1:20" x14ac:dyDescent="0.25">
      <c r="A14511">
        <v>1120436571</v>
      </c>
      <c r="B14511">
        <v>126355894</v>
      </c>
      <c r="C14511" t="s">
        <v>82</v>
      </c>
      <c r="D14511" t="s">
        <v>88</v>
      </c>
      <c r="E14511" t="s">
        <v>76</v>
      </c>
      <c r="F14511" s="7">
        <v>45089</v>
      </c>
      <c r="G14511" s="7">
        <v>45455</v>
      </c>
      <c r="H14511" t="s">
        <v>77</v>
      </c>
      <c r="I14511" t="s">
        <v>84</v>
      </c>
      <c r="J14511" s="7">
        <v>45740</v>
      </c>
      <c r="K14511" s="7">
        <v>45562</v>
      </c>
      <c r="L14511" s="7">
        <v>45455</v>
      </c>
      <c r="M14511" t="s">
        <v>77</v>
      </c>
      <c r="N14511" t="s">
        <v>79</v>
      </c>
      <c r="O14511">
        <v>2026</v>
      </c>
      <c r="P14511" s="2">
        <v>2</v>
      </c>
      <c r="Q14511" t="s">
        <v>80</v>
      </c>
      <c r="R14511" s="8">
        <v>46267</v>
      </c>
      <c r="S14511" s="2">
        <v>1</v>
      </c>
      <c r="T14511" s="2" t="s">
        <v>81</v>
      </c>
    </row>
    <row r="14512" spans="1:20" x14ac:dyDescent="0.25">
      <c r="A14512">
        <v>1120436787</v>
      </c>
      <c r="B14512">
        <v>126451454</v>
      </c>
      <c r="C14512" t="s">
        <v>82</v>
      </c>
      <c r="D14512" t="s">
        <v>88</v>
      </c>
      <c r="E14512" t="s">
        <v>76</v>
      </c>
      <c r="F14512" s="7">
        <v>45103</v>
      </c>
      <c r="G14512" s="7">
        <v>45469</v>
      </c>
      <c r="H14512" t="s">
        <v>77</v>
      </c>
      <c r="I14512" t="s">
        <v>78</v>
      </c>
      <c r="J14512" s="7">
        <v>45571</v>
      </c>
      <c r="K14512" s="7">
        <v>46070</v>
      </c>
      <c r="L14512" s="7">
        <v>45469</v>
      </c>
      <c r="M14512" t="s">
        <v>77</v>
      </c>
      <c r="N14512" t="s">
        <v>79</v>
      </c>
      <c r="O14512">
        <v>2026</v>
      </c>
      <c r="P14512" s="2">
        <v>2</v>
      </c>
      <c r="Q14512" t="s">
        <v>80</v>
      </c>
      <c r="R14512" s="8">
        <v>46267</v>
      </c>
      <c r="S14512" s="2">
        <v>1</v>
      </c>
      <c r="T14512" s="2" t="s">
        <v>81</v>
      </c>
    </row>
    <row r="14513" spans="1:20" x14ac:dyDescent="0.25">
      <c r="A14513">
        <v>1120436863</v>
      </c>
      <c r="B14513">
        <v>126482385</v>
      </c>
      <c r="C14513" t="s">
        <v>82</v>
      </c>
      <c r="D14513" t="s">
        <v>88</v>
      </c>
      <c r="E14513" t="s">
        <v>76</v>
      </c>
      <c r="F14513" s="7">
        <v>45101</v>
      </c>
      <c r="G14513" s="7">
        <v>45467</v>
      </c>
      <c r="H14513" t="s">
        <v>77</v>
      </c>
      <c r="I14513" t="s">
        <v>84</v>
      </c>
      <c r="J14513" s="7">
        <v>45633</v>
      </c>
      <c r="K14513" s="7">
        <v>45748</v>
      </c>
      <c r="L14513" s="7">
        <v>45467</v>
      </c>
      <c r="M14513" t="s">
        <v>77</v>
      </c>
      <c r="N14513" t="s">
        <v>79</v>
      </c>
      <c r="O14513">
        <v>2026</v>
      </c>
      <c r="P14513" s="2">
        <v>2</v>
      </c>
      <c r="Q14513" t="s">
        <v>80</v>
      </c>
      <c r="R14513" s="8">
        <v>46267</v>
      </c>
      <c r="S14513" s="2">
        <v>1</v>
      </c>
      <c r="T14513" s="2" t="s">
        <v>81</v>
      </c>
    </row>
    <row r="14514" spans="1:20" x14ac:dyDescent="0.25">
      <c r="A14514">
        <v>1120436864</v>
      </c>
      <c r="B14514">
        <v>126482385</v>
      </c>
      <c r="C14514" t="s">
        <v>82</v>
      </c>
      <c r="D14514" t="s">
        <v>88</v>
      </c>
      <c r="E14514" t="s">
        <v>76</v>
      </c>
      <c r="F14514" s="7">
        <v>45101</v>
      </c>
      <c r="G14514" s="7">
        <v>45467</v>
      </c>
      <c r="H14514" t="s">
        <v>77</v>
      </c>
      <c r="I14514" t="s">
        <v>84</v>
      </c>
      <c r="J14514" s="7">
        <v>45633</v>
      </c>
      <c r="K14514" s="7">
        <v>45631</v>
      </c>
      <c r="L14514" s="7">
        <v>45467</v>
      </c>
      <c r="M14514" t="s">
        <v>77</v>
      </c>
      <c r="N14514" t="s">
        <v>79</v>
      </c>
      <c r="O14514">
        <v>2026</v>
      </c>
      <c r="P14514" s="2">
        <v>2</v>
      </c>
      <c r="Q14514" t="s">
        <v>80</v>
      </c>
      <c r="R14514" s="8">
        <v>46267</v>
      </c>
      <c r="S14514" s="2">
        <v>1</v>
      </c>
      <c r="T14514" s="2" t="s">
        <v>81</v>
      </c>
    </row>
    <row r="14515" spans="1:20" x14ac:dyDescent="0.25">
      <c r="A14515">
        <v>1120437278</v>
      </c>
      <c r="B14515">
        <v>126656145</v>
      </c>
      <c r="C14515" t="s">
        <v>74</v>
      </c>
      <c r="D14515" t="s">
        <v>88</v>
      </c>
      <c r="E14515" t="s">
        <v>76</v>
      </c>
      <c r="F14515" s="7">
        <v>45131</v>
      </c>
      <c r="G14515" s="7">
        <v>45497</v>
      </c>
      <c r="H14515" t="s">
        <v>86</v>
      </c>
      <c r="I14515" t="s">
        <v>87</v>
      </c>
      <c r="J14515" s="7">
        <v>46211</v>
      </c>
      <c r="K14515" s="7">
        <v>46055</v>
      </c>
      <c r="L14515" s="7">
        <v>45497</v>
      </c>
      <c r="M14515" t="s">
        <v>86</v>
      </c>
      <c r="N14515" t="s">
        <v>79</v>
      </c>
      <c r="O14515">
        <v>2026</v>
      </c>
      <c r="P14515" s="2">
        <v>2</v>
      </c>
      <c r="Q14515" t="s">
        <v>80</v>
      </c>
      <c r="R14515" s="8">
        <v>46267</v>
      </c>
      <c r="S14515" s="2">
        <v>1</v>
      </c>
      <c r="T14515" s="2" t="s">
        <v>81</v>
      </c>
    </row>
    <row r="14516" spans="1:20" x14ac:dyDescent="0.25">
      <c r="A14516">
        <v>1120437299</v>
      </c>
      <c r="B14516">
        <v>126661543</v>
      </c>
      <c r="C14516" t="s">
        <v>74</v>
      </c>
      <c r="D14516" t="s">
        <v>75</v>
      </c>
      <c r="E14516" t="s">
        <v>76</v>
      </c>
      <c r="F14516" s="7">
        <v>45131</v>
      </c>
      <c r="G14516" s="7">
        <v>45497</v>
      </c>
      <c r="H14516" t="s">
        <v>77</v>
      </c>
      <c r="I14516" t="s">
        <v>84</v>
      </c>
      <c r="J14516" s="7"/>
      <c r="K14516" s="7">
        <v>45137</v>
      </c>
      <c r="L14516" s="7">
        <v>45497</v>
      </c>
      <c r="M14516" t="s">
        <v>77</v>
      </c>
      <c r="N14516"/>
      <c r="O14516">
        <v>2026</v>
      </c>
      <c r="P14516" s="2">
        <v>2</v>
      </c>
      <c r="Q14516" t="s">
        <v>80</v>
      </c>
      <c r="R14516" s="8">
        <v>46267</v>
      </c>
      <c r="S14516" s="2">
        <v>1</v>
      </c>
      <c r="T14516" s="2" t="s">
        <v>81</v>
      </c>
    </row>
    <row r="14517" spans="1:20" x14ac:dyDescent="0.25">
      <c r="A14517">
        <v>1120437376</v>
      </c>
      <c r="B14517">
        <v>126686927</v>
      </c>
      <c r="C14517" t="s">
        <v>82</v>
      </c>
      <c r="D14517" t="s">
        <v>75</v>
      </c>
      <c r="E14517" t="s">
        <v>76</v>
      </c>
      <c r="F14517" s="7">
        <v>45134</v>
      </c>
      <c r="G14517" s="7">
        <v>45226</v>
      </c>
      <c r="H14517" t="s">
        <v>77</v>
      </c>
      <c r="I14517" t="s">
        <v>78</v>
      </c>
      <c r="J14517" s="7">
        <v>45231</v>
      </c>
      <c r="K14517" s="7">
        <v>45258</v>
      </c>
      <c r="L14517" s="7">
        <v>45226</v>
      </c>
      <c r="M14517" t="s">
        <v>77</v>
      </c>
      <c r="N14517" t="s">
        <v>92</v>
      </c>
      <c r="O14517">
        <v>2026</v>
      </c>
      <c r="P14517" s="2">
        <v>2</v>
      </c>
      <c r="Q14517" t="s">
        <v>80</v>
      </c>
      <c r="R14517" s="8">
        <v>46267</v>
      </c>
      <c r="S14517" s="2">
        <v>1</v>
      </c>
      <c r="T14517" s="2" t="s">
        <v>81</v>
      </c>
    </row>
    <row r="14518" spans="1:20" x14ac:dyDescent="0.25">
      <c r="A14518">
        <v>1120437526</v>
      </c>
      <c r="B14518">
        <v>126735923</v>
      </c>
      <c r="C14518" t="s">
        <v>90</v>
      </c>
      <c r="D14518" t="s">
        <v>88</v>
      </c>
      <c r="E14518" t="s">
        <v>76</v>
      </c>
      <c r="F14518" s="7">
        <v>45141</v>
      </c>
      <c r="G14518" s="7">
        <v>45507</v>
      </c>
      <c r="H14518" t="s">
        <v>77</v>
      </c>
      <c r="I14518" t="s">
        <v>78</v>
      </c>
      <c r="J14518" s="7">
        <v>46167</v>
      </c>
      <c r="K14518" s="7">
        <v>45623</v>
      </c>
      <c r="L14518" s="7">
        <v>45507</v>
      </c>
      <c r="M14518" t="s">
        <v>77</v>
      </c>
      <c r="N14518" t="s">
        <v>79</v>
      </c>
      <c r="O14518">
        <v>2026</v>
      </c>
      <c r="P14518" s="2">
        <v>2</v>
      </c>
      <c r="Q14518" t="s">
        <v>80</v>
      </c>
      <c r="R14518" s="8">
        <v>46267</v>
      </c>
      <c r="S14518" s="2">
        <v>1</v>
      </c>
      <c r="T14518" s="2" t="s">
        <v>81</v>
      </c>
    </row>
    <row r="14519" spans="1:20" x14ac:dyDescent="0.25">
      <c r="A14519">
        <v>1120437553</v>
      </c>
      <c r="B14519">
        <v>126746419</v>
      </c>
      <c r="C14519" t="s">
        <v>82</v>
      </c>
      <c r="D14519" t="s">
        <v>88</v>
      </c>
      <c r="E14519" t="s">
        <v>76</v>
      </c>
      <c r="F14519" s="7">
        <v>45142</v>
      </c>
      <c r="G14519" s="7">
        <v>45508</v>
      </c>
      <c r="H14519" t="s">
        <v>86</v>
      </c>
      <c r="I14519" t="s">
        <v>87</v>
      </c>
      <c r="J14519" s="7">
        <v>45795</v>
      </c>
      <c r="K14519" s="7">
        <v>45827</v>
      </c>
      <c r="L14519" s="7">
        <v>45508</v>
      </c>
      <c r="M14519" t="s">
        <v>86</v>
      </c>
      <c r="N14519" t="s">
        <v>79</v>
      </c>
      <c r="O14519">
        <v>2026</v>
      </c>
      <c r="P14519" s="2">
        <v>2</v>
      </c>
      <c r="Q14519" t="s">
        <v>80</v>
      </c>
      <c r="R14519" s="8">
        <v>46267</v>
      </c>
      <c r="S14519" s="2">
        <v>1</v>
      </c>
      <c r="T14519" s="2" t="s">
        <v>81</v>
      </c>
    </row>
    <row r="14520" spans="1:20" x14ac:dyDescent="0.25">
      <c r="A14520">
        <v>1120438608</v>
      </c>
      <c r="B14520">
        <v>127148954</v>
      </c>
      <c r="C14520" t="s">
        <v>82</v>
      </c>
      <c r="D14520" t="s">
        <v>88</v>
      </c>
      <c r="E14520" t="s">
        <v>76</v>
      </c>
      <c r="F14520" s="7">
        <v>45196</v>
      </c>
      <c r="G14520" s="7">
        <v>45562</v>
      </c>
      <c r="H14520" t="s">
        <v>86</v>
      </c>
      <c r="I14520" t="s">
        <v>87</v>
      </c>
      <c r="J14520" s="7">
        <v>45923</v>
      </c>
      <c r="K14520" s="7">
        <v>46143</v>
      </c>
      <c r="L14520" s="7">
        <v>45562</v>
      </c>
      <c r="M14520" t="s">
        <v>86</v>
      </c>
      <c r="N14520" t="s">
        <v>79</v>
      </c>
      <c r="O14520">
        <v>2026</v>
      </c>
      <c r="P14520" s="2">
        <v>2</v>
      </c>
      <c r="Q14520" t="s">
        <v>80</v>
      </c>
      <c r="R14520" s="8">
        <v>46267</v>
      </c>
      <c r="S14520" s="2">
        <v>1</v>
      </c>
      <c r="T14520" s="2" t="s">
        <v>81</v>
      </c>
    </row>
    <row r="14521" spans="1:20" x14ac:dyDescent="0.25">
      <c r="A14521">
        <v>1120438736</v>
      </c>
      <c r="B14521">
        <v>127200274</v>
      </c>
      <c r="C14521" t="s">
        <v>93</v>
      </c>
      <c r="D14521" t="s">
        <v>88</v>
      </c>
      <c r="E14521" t="s">
        <v>76</v>
      </c>
      <c r="F14521" s="7">
        <v>45204</v>
      </c>
      <c r="G14521" s="7">
        <v>45570</v>
      </c>
      <c r="H14521" t="s">
        <v>77</v>
      </c>
      <c r="I14521" t="s">
        <v>78</v>
      </c>
      <c r="J14521" s="7">
        <v>45830</v>
      </c>
      <c r="K14521" s="7">
        <v>45777</v>
      </c>
      <c r="L14521" s="7">
        <v>45570</v>
      </c>
      <c r="M14521" t="s">
        <v>77</v>
      </c>
      <c r="N14521" t="s">
        <v>79</v>
      </c>
      <c r="O14521">
        <v>2026</v>
      </c>
      <c r="P14521" s="2">
        <v>2</v>
      </c>
      <c r="Q14521" t="s">
        <v>80</v>
      </c>
      <c r="R14521" s="8">
        <v>46267</v>
      </c>
      <c r="S14521" s="2">
        <v>1</v>
      </c>
      <c r="T14521" s="2" t="s">
        <v>81</v>
      </c>
    </row>
    <row r="14522" spans="1:20" x14ac:dyDescent="0.25">
      <c r="A14522">
        <v>1120439726</v>
      </c>
      <c r="B14522">
        <v>127546511</v>
      </c>
      <c r="C14522" t="s">
        <v>74</v>
      </c>
      <c r="D14522" t="s">
        <v>88</v>
      </c>
      <c r="E14522" t="s">
        <v>76</v>
      </c>
      <c r="F14522" s="7">
        <v>45265</v>
      </c>
      <c r="G14522" s="7">
        <v>45631</v>
      </c>
      <c r="H14522" t="s">
        <v>77</v>
      </c>
      <c r="I14522" t="s">
        <v>84</v>
      </c>
      <c r="J14522" s="7">
        <v>45716</v>
      </c>
      <c r="K14522" s="7">
        <v>45689</v>
      </c>
      <c r="L14522" s="7">
        <v>45631</v>
      </c>
      <c r="M14522" t="s">
        <v>77</v>
      </c>
      <c r="N14522" t="s">
        <v>79</v>
      </c>
      <c r="O14522">
        <v>2026</v>
      </c>
      <c r="P14522" s="2">
        <v>2</v>
      </c>
      <c r="Q14522" t="s">
        <v>80</v>
      </c>
      <c r="R14522" s="8">
        <v>46267</v>
      </c>
      <c r="S14522" s="2">
        <v>1</v>
      </c>
      <c r="T14522" s="2" t="s">
        <v>81</v>
      </c>
    </row>
    <row r="14523" spans="1:20" x14ac:dyDescent="0.25">
      <c r="A14523">
        <v>1120439860</v>
      </c>
      <c r="B14523">
        <v>128272032</v>
      </c>
      <c r="C14523" t="s">
        <v>96</v>
      </c>
      <c r="D14523" t="s">
        <v>75</v>
      </c>
      <c r="E14523" t="s">
        <v>76</v>
      </c>
      <c r="F14523" s="7">
        <v>45362</v>
      </c>
      <c r="G14523" s="7">
        <v>45727</v>
      </c>
      <c r="H14523" t="s">
        <v>77</v>
      </c>
      <c r="I14523" t="s">
        <v>78</v>
      </c>
      <c r="J14523" s="7"/>
      <c r="K14523" s="7">
        <v>45369</v>
      </c>
      <c r="L14523" s="7">
        <v>45727</v>
      </c>
      <c r="M14523" t="s">
        <v>77</v>
      </c>
      <c r="N14523"/>
      <c r="O14523">
        <v>2026</v>
      </c>
      <c r="P14523" s="2">
        <v>2</v>
      </c>
      <c r="Q14523" t="s">
        <v>80</v>
      </c>
      <c r="R14523" s="8">
        <v>46267</v>
      </c>
      <c r="S14523" s="2">
        <v>1</v>
      </c>
      <c r="T14523" s="2" t="s">
        <v>81</v>
      </c>
    </row>
    <row r="14524" spans="1:20" x14ac:dyDescent="0.25">
      <c r="A14524">
        <v>1120440012</v>
      </c>
      <c r="B14524">
        <v>128404640</v>
      </c>
      <c r="C14524" t="s">
        <v>82</v>
      </c>
      <c r="D14524" t="s">
        <v>88</v>
      </c>
      <c r="E14524" t="s">
        <v>76</v>
      </c>
      <c r="F14524" s="7">
        <v>45380</v>
      </c>
      <c r="G14524" s="7">
        <v>45745</v>
      </c>
      <c r="H14524" t="s">
        <v>77</v>
      </c>
      <c r="I14524" t="s">
        <v>78</v>
      </c>
      <c r="J14524" s="7"/>
      <c r="K14524" s="7">
        <v>45623</v>
      </c>
      <c r="L14524" s="7">
        <v>45745</v>
      </c>
      <c r="M14524" t="s">
        <v>77</v>
      </c>
      <c r="N14524"/>
      <c r="O14524">
        <v>2026</v>
      </c>
      <c r="P14524" s="2">
        <v>2</v>
      </c>
      <c r="Q14524" t="s">
        <v>80</v>
      </c>
      <c r="R14524" s="8">
        <v>46267</v>
      </c>
      <c r="S14524" s="2">
        <v>1</v>
      </c>
      <c r="T14524" s="2" t="s">
        <v>81</v>
      </c>
    </row>
    <row r="14525" spans="1:20" x14ac:dyDescent="0.25">
      <c r="A14525">
        <v>1120440164</v>
      </c>
      <c r="B14525">
        <v>128584874</v>
      </c>
      <c r="C14525" t="s">
        <v>82</v>
      </c>
      <c r="D14525" t="s">
        <v>75</v>
      </c>
      <c r="E14525" t="s">
        <v>76</v>
      </c>
      <c r="F14525" s="7">
        <v>45401</v>
      </c>
      <c r="G14525" s="7">
        <v>45584</v>
      </c>
      <c r="H14525" t="s">
        <v>77</v>
      </c>
      <c r="I14525" t="s">
        <v>78</v>
      </c>
      <c r="J14525" s="7"/>
      <c r="K14525" s="7">
        <v>45747</v>
      </c>
      <c r="L14525" s="7">
        <v>45584</v>
      </c>
      <c r="M14525" t="s">
        <v>77</v>
      </c>
      <c r="N14525"/>
      <c r="O14525">
        <v>2026</v>
      </c>
      <c r="P14525" s="2">
        <v>2</v>
      </c>
      <c r="Q14525" t="s">
        <v>80</v>
      </c>
      <c r="R14525" s="8">
        <v>46267</v>
      </c>
      <c r="S14525" s="2">
        <v>1</v>
      </c>
      <c r="T14525" s="2" t="s">
        <v>81</v>
      </c>
    </row>
    <row r="14526" spans="1:20" x14ac:dyDescent="0.25">
      <c r="A14526">
        <v>1120440636</v>
      </c>
      <c r="B14526">
        <v>129096285</v>
      </c>
      <c r="C14526" t="s">
        <v>90</v>
      </c>
      <c r="D14526" t="s">
        <v>88</v>
      </c>
      <c r="E14526" t="s">
        <v>76</v>
      </c>
      <c r="F14526" s="7">
        <v>45461</v>
      </c>
      <c r="G14526" s="7">
        <v>45641</v>
      </c>
      <c r="H14526" t="s">
        <v>77</v>
      </c>
      <c r="I14526" t="s">
        <v>84</v>
      </c>
      <c r="J14526" s="7"/>
      <c r="K14526" s="7">
        <v>45552</v>
      </c>
      <c r="L14526" s="7">
        <v>45641</v>
      </c>
      <c r="M14526" t="s">
        <v>77</v>
      </c>
      <c r="N14526"/>
      <c r="O14526">
        <v>2026</v>
      </c>
      <c r="P14526" s="2">
        <v>2</v>
      </c>
      <c r="Q14526" t="s">
        <v>80</v>
      </c>
      <c r="R14526" s="8">
        <v>46267</v>
      </c>
      <c r="S14526" s="2">
        <v>1</v>
      </c>
      <c r="T14526" s="2" t="s">
        <v>81</v>
      </c>
    </row>
    <row r="14527" spans="1:20" x14ac:dyDescent="0.25">
      <c r="A14527">
        <v>1120440640</v>
      </c>
      <c r="B14527">
        <v>129096320</v>
      </c>
      <c r="C14527" t="s">
        <v>98</v>
      </c>
      <c r="D14527" t="s">
        <v>88</v>
      </c>
      <c r="E14527" t="s">
        <v>76</v>
      </c>
      <c r="F14527" s="7">
        <v>45460</v>
      </c>
      <c r="G14527" s="7">
        <v>45640</v>
      </c>
      <c r="H14527" t="s">
        <v>77</v>
      </c>
      <c r="I14527" t="s">
        <v>84</v>
      </c>
      <c r="J14527" s="7"/>
      <c r="K14527" s="7">
        <v>45748</v>
      </c>
      <c r="L14527" s="7">
        <v>45640</v>
      </c>
      <c r="M14527" t="s">
        <v>77</v>
      </c>
      <c r="N14527"/>
      <c r="O14527">
        <v>2026</v>
      </c>
      <c r="P14527" s="2">
        <v>2</v>
      </c>
      <c r="Q14527" t="s">
        <v>80</v>
      </c>
      <c r="R14527" s="8">
        <v>46267</v>
      </c>
      <c r="S14527" s="2">
        <v>1</v>
      </c>
      <c r="T14527" s="2" t="s">
        <v>81</v>
      </c>
    </row>
    <row r="14528" spans="1:20" x14ac:dyDescent="0.25">
      <c r="A14528">
        <v>1120440958</v>
      </c>
      <c r="B14528">
        <v>129300834</v>
      </c>
      <c r="C14528" t="s">
        <v>82</v>
      </c>
      <c r="D14528" t="s">
        <v>88</v>
      </c>
      <c r="E14528" t="s">
        <v>76</v>
      </c>
      <c r="F14528" s="7">
        <v>45499</v>
      </c>
      <c r="G14528" s="7">
        <v>45864</v>
      </c>
      <c r="H14528" t="s">
        <v>77</v>
      </c>
      <c r="I14528" t="s">
        <v>78</v>
      </c>
      <c r="J14528" s="7"/>
      <c r="K14528" s="7">
        <v>46072</v>
      </c>
      <c r="L14528" s="7">
        <v>45864</v>
      </c>
      <c r="M14528" t="s">
        <v>77</v>
      </c>
      <c r="N14528"/>
      <c r="O14528">
        <v>2026</v>
      </c>
      <c r="P14528" s="2">
        <v>2</v>
      </c>
      <c r="Q14528" t="s">
        <v>80</v>
      </c>
      <c r="R14528" s="8">
        <v>46267</v>
      </c>
      <c r="S14528" s="2">
        <v>1</v>
      </c>
      <c r="T14528" s="2" t="s">
        <v>81</v>
      </c>
    </row>
    <row r="14529" spans="1:20" x14ac:dyDescent="0.25">
      <c r="A14529">
        <v>1120441944</v>
      </c>
      <c r="B14529">
        <v>129645296</v>
      </c>
      <c r="C14529" t="s">
        <v>91</v>
      </c>
      <c r="D14529" t="s">
        <v>88</v>
      </c>
      <c r="E14529" t="s">
        <v>76</v>
      </c>
      <c r="F14529" s="7">
        <v>45566</v>
      </c>
      <c r="G14529" s="7">
        <v>47392</v>
      </c>
      <c r="H14529" t="s">
        <v>77</v>
      </c>
      <c r="I14529" t="s">
        <v>78</v>
      </c>
      <c r="J14529" s="7"/>
      <c r="K14529" s="7">
        <v>45589</v>
      </c>
      <c r="L14529" s="7">
        <v>47392</v>
      </c>
      <c r="M14529" t="s">
        <v>77</v>
      </c>
      <c r="N14529"/>
      <c r="O14529">
        <v>2026</v>
      </c>
      <c r="P14529" s="2">
        <v>2</v>
      </c>
      <c r="Q14529" t="s">
        <v>80</v>
      </c>
      <c r="R14529" s="8">
        <v>46267</v>
      </c>
      <c r="S14529" s="2">
        <v>1</v>
      </c>
      <c r="T14529" s="2" t="s">
        <v>81</v>
      </c>
    </row>
    <row r="14530" spans="1:20" x14ac:dyDescent="0.25">
      <c r="A14530">
        <v>1120442244</v>
      </c>
      <c r="B14530">
        <v>129750140</v>
      </c>
      <c r="C14530" t="s">
        <v>82</v>
      </c>
      <c r="D14530" t="s">
        <v>75</v>
      </c>
      <c r="E14530" t="s">
        <v>76</v>
      </c>
      <c r="F14530" s="7">
        <v>45595</v>
      </c>
      <c r="G14530" s="7">
        <v>46690</v>
      </c>
      <c r="H14530" t="s">
        <v>77</v>
      </c>
      <c r="I14530" t="s">
        <v>89</v>
      </c>
      <c r="J14530" s="7">
        <v>46131</v>
      </c>
      <c r="K14530" s="7">
        <v>45665</v>
      </c>
      <c r="L14530" s="7">
        <v>46690</v>
      </c>
      <c r="M14530" t="s">
        <v>77</v>
      </c>
      <c r="N14530" t="s">
        <v>79</v>
      </c>
      <c r="O14530">
        <v>2026</v>
      </c>
      <c r="P14530" s="2">
        <v>2</v>
      </c>
      <c r="Q14530" t="s">
        <v>80</v>
      </c>
      <c r="R14530" s="8">
        <v>46267</v>
      </c>
      <c r="S14530" s="2">
        <v>1</v>
      </c>
      <c r="T14530" s="2" t="s">
        <v>81</v>
      </c>
    </row>
    <row r="14531" spans="1:20" x14ac:dyDescent="0.25">
      <c r="A14531">
        <v>1120443247</v>
      </c>
      <c r="B14531">
        <v>131149519</v>
      </c>
      <c r="C14531" t="s">
        <v>74</v>
      </c>
      <c r="D14531" t="s">
        <v>75</v>
      </c>
      <c r="E14531" t="s">
        <v>76</v>
      </c>
      <c r="F14531" s="7">
        <v>45769</v>
      </c>
      <c r="G14531" s="7">
        <v>46865</v>
      </c>
      <c r="H14531" t="s">
        <v>86</v>
      </c>
      <c r="I14531" t="s">
        <v>87</v>
      </c>
      <c r="J14531" s="7"/>
      <c r="K14531" s="7">
        <v>45775</v>
      </c>
      <c r="L14531" s="7">
        <v>46865</v>
      </c>
      <c r="M14531" t="s">
        <v>86</v>
      </c>
      <c r="N14531"/>
      <c r="O14531">
        <v>2026</v>
      </c>
      <c r="P14531" s="2">
        <v>2</v>
      </c>
      <c r="Q14531" t="s">
        <v>80</v>
      </c>
      <c r="R14531" s="8">
        <v>46267</v>
      </c>
      <c r="S14531" s="2">
        <v>1</v>
      </c>
      <c r="T14531" s="2" t="s">
        <v>81</v>
      </c>
    </row>
    <row r="14532" spans="1:20" x14ac:dyDescent="0.25">
      <c r="A14532">
        <v>1120443854</v>
      </c>
      <c r="B14532">
        <v>131446891</v>
      </c>
      <c r="C14532" t="s">
        <v>91</v>
      </c>
      <c r="D14532" t="s">
        <v>75</v>
      </c>
      <c r="E14532" t="s">
        <v>76</v>
      </c>
      <c r="F14532" s="7">
        <v>45847</v>
      </c>
      <c r="G14532" s="7">
        <v>45854</v>
      </c>
      <c r="H14532" t="s">
        <v>77</v>
      </c>
      <c r="I14532" t="s">
        <v>89</v>
      </c>
      <c r="J14532" s="7"/>
      <c r="K14532" s="7">
        <v>46066</v>
      </c>
      <c r="L14532" s="7">
        <v>45854</v>
      </c>
      <c r="M14532" t="s">
        <v>77</v>
      </c>
      <c r="N14532"/>
      <c r="O14532">
        <v>2026</v>
      </c>
      <c r="P14532" s="2">
        <v>2</v>
      </c>
      <c r="Q14532" t="s">
        <v>80</v>
      </c>
      <c r="R14532" s="8">
        <v>46267</v>
      </c>
      <c r="S14532" s="2">
        <v>1</v>
      </c>
      <c r="T14532" s="2" t="s">
        <v>81</v>
      </c>
    </row>
    <row r="14533" spans="1:20" x14ac:dyDescent="0.25">
      <c r="A14533">
        <v>1120446613</v>
      </c>
      <c r="B14533">
        <v>111907802</v>
      </c>
      <c r="C14533" t="s">
        <v>74</v>
      </c>
      <c r="D14533" t="s">
        <v>75</v>
      </c>
      <c r="E14533" t="s">
        <v>76</v>
      </c>
      <c r="F14533" s="7">
        <v>42595</v>
      </c>
      <c r="G14533" s="7">
        <v>44298</v>
      </c>
      <c r="H14533" t="s">
        <v>86</v>
      </c>
      <c r="I14533" t="s">
        <v>87</v>
      </c>
      <c r="J14533" s="7">
        <v>46162</v>
      </c>
      <c r="K14533" s="7">
        <v>46185</v>
      </c>
      <c r="L14533" s="7">
        <v>44298</v>
      </c>
      <c r="M14533" t="s">
        <v>86</v>
      </c>
      <c r="N14533" t="s">
        <v>79</v>
      </c>
      <c r="O14533">
        <v>2026</v>
      </c>
      <c r="P14533" s="2">
        <v>2</v>
      </c>
      <c r="Q14533" t="s">
        <v>80</v>
      </c>
      <c r="R14533" s="8">
        <v>46267</v>
      </c>
      <c r="S14533" s="2">
        <v>1</v>
      </c>
      <c r="T14533" s="2" t="s">
        <v>81</v>
      </c>
    </row>
    <row r="14534" spans="1:20" x14ac:dyDescent="0.25">
      <c r="A14534">
        <v>1120447230</v>
      </c>
      <c r="B14534">
        <v>114724205</v>
      </c>
      <c r="C14534" t="s">
        <v>91</v>
      </c>
      <c r="D14534" t="s">
        <v>75</v>
      </c>
      <c r="E14534" t="s">
        <v>76</v>
      </c>
      <c r="F14534" s="7">
        <v>43274</v>
      </c>
      <c r="G14534" s="7">
        <v>45100</v>
      </c>
      <c r="H14534" t="s">
        <v>77</v>
      </c>
      <c r="I14534" t="s">
        <v>78</v>
      </c>
      <c r="J14534" s="7">
        <v>45167</v>
      </c>
      <c r="K14534" s="7">
        <v>45996</v>
      </c>
      <c r="L14534" s="7">
        <v>45100</v>
      </c>
      <c r="M14534" t="s">
        <v>77</v>
      </c>
      <c r="N14534" t="s">
        <v>92</v>
      </c>
      <c r="O14534">
        <v>2026</v>
      </c>
      <c r="P14534" s="2">
        <v>2</v>
      </c>
      <c r="Q14534" t="s">
        <v>80</v>
      </c>
      <c r="R14534" s="8">
        <v>46267</v>
      </c>
      <c r="S14534" s="2">
        <v>1</v>
      </c>
      <c r="T14534" s="2" t="s">
        <v>81</v>
      </c>
    </row>
    <row r="14535" spans="1:20" x14ac:dyDescent="0.25">
      <c r="A14535">
        <v>1120447352</v>
      </c>
      <c r="B14535">
        <v>115448931</v>
      </c>
      <c r="C14535" t="s">
        <v>74</v>
      </c>
      <c r="D14535" t="s">
        <v>75</v>
      </c>
      <c r="E14535" t="s">
        <v>76</v>
      </c>
      <c r="F14535" s="7">
        <v>43434</v>
      </c>
      <c r="G14535" s="7">
        <v>43909</v>
      </c>
      <c r="H14535" t="s">
        <v>77</v>
      </c>
      <c r="I14535" t="s">
        <v>78</v>
      </c>
      <c r="J14535" s="7">
        <v>45791</v>
      </c>
      <c r="K14535" s="7">
        <v>46118</v>
      </c>
      <c r="L14535" s="7">
        <v>43909</v>
      </c>
      <c r="M14535" t="s">
        <v>77</v>
      </c>
      <c r="N14535" t="s">
        <v>79</v>
      </c>
      <c r="O14535">
        <v>2026</v>
      </c>
      <c r="P14535" s="2">
        <v>2</v>
      </c>
      <c r="Q14535" t="s">
        <v>80</v>
      </c>
      <c r="R14535" s="8">
        <v>46267</v>
      </c>
      <c r="S14535" s="2">
        <v>1</v>
      </c>
      <c r="T14535" s="2" t="s">
        <v>81</v>
      </c>
    </row>
    <row r="14536" spans="1:20" x14ac:dyDescent="0.25">
      <c r="A14536">
        <v>1120447422</v>
      </c>
      <c r="B14536">
        <v>116734166</v>
      </c>
      <c r="C14536" t="s">
        <v>85</v>
      </c>
      <c r="D14536" t="s">
        <v>83</v>
      </c>
      <c r="E14536" t="s">
        <v>76</v>
      </c>
      <c r="F14536" s="7">
        <v>43538</v>
      </c>
      <c r="G14536" s="7">
        <v>45365</v>
      </c>
      <c r="H14536" t="s">
        <v>77</v>
      </c>
      <c r="I14536" t="s">
        <v>84</v>
      </c>
      <c r="J14536" s="7">
        <v>45517</v>
      </c>
      <c r="K14536" s="7">
        <v>45971</v>
      </c>
      <c r="L14536" s="7">
        <v>45365</v>
      </c>
      <c r="M14536" t="s">
        <v>77</v>
      </c>
      <c r="N14536" t="s">
        <v>79</v>
      </c>
      <c r="O14536">
        <v>2026</v>
      </c>
      <c r="P14536" s="2">
        <v>2</v>
      </c>
      <c r="Q14536" t="s">
        <v>80</v>
      </c>
      <c r="R14536" s="8">
        <v>46267</v>
      </c>
      <c r="S14536" s="2">
        <v>1</v>
      </c>
      <c r="T14536" s="2" t="s">
        <v>81</v>
      </c>
    </row>
    <row r="14537" spans="1:20" x14ac:dyDescent="0.25">
      <c r="A14537">
        <v>1120447536</v>
      </c>
      <c r="B14537">
        <v>116913635</v>
      </c>
      <c r="C14537" t="s">
        <v>90</v>
      </c>
      <c r="D14537" t="s">
        <v>88</v>
      </c>
      <c r="E14537" t="s">
        <v>76</v>
      </c>
      <c r="F14537" s="7">
        <v>43557</v>
      </c>
      <c r="G14537" s="7">
        <v>43923</v>
      </c>
      <c r="H14537" t="s">
        <v>77</v>
      </c>
      <c r="I14537" t="s">
        <v>78</v>
      </c>
      <c r="J14537" s="7">
        <v>45432</v>
      </c>
      <c r="K14537" s="7">
        <v>43658</v>
      </c>
      <c r="L14537" s="7">
        <v>43923</v>
      </c>
      <c r="M14537" t="s">
        <v>77</v>
      </c>
      <c r="N14537" t="s">
        <v>79</v>
      </c>
      <c r="O14537">
        <v>2026</v>
      </c>
      <c r="P14537" s="2">
        <v>2</v>
      </c>
      <c r="Q14537" t="s">
        <v>80</v>
      </c>
      <c r="R14537" s="8">
        <v>46267</v>
      </c>
      <c r="S14537" s="2">
        <v>1</v>
      </c>
      <c r="T14537" s="2" t="s">
        <v>81</v>
      </c>
    </row>
    <row r="14538" spans="1:20" x14ac:dyDescent="0.25">
      <c r="A14538">
        <v>1120447537</v>
      </c>
      <c r="B14538">
        <v>116913635</v>
      </c>
      <c r="C14538" t="s">
        <v>90</v>
      </c>
      <c r="D14538" t="s">
        <v>88</v>
      </c>
      <c r="E14538" t="s">
        <v>76</v>
      </c>
      <c r="F14538" s="7">
        <v>43557</v>
      </c>
      <c r="G14538" s="7">
        <v>43923</v>
      </c>
      <c r="H14538" t="s">
        <v>77</v>
      </c>
      <c r="I14538" t="s">
        <v>78</v>
      </c>
      <c r="J14538" s="7">
        <v>45432</v>
      </c>
      <c r="K14538" s="7">
        <v>45546</v>
      </c>
      <c r="L14538" s="7">
        <v>43923</v>
      </c>
      <c r="M14538" t="s">
        <v>77</v>
      </c>
      <c r="N14538" t="s">
        <v>79</v>
      </c>
      <c r="O14538">
        <v>2026</v>
      </c>
      <c r="P14538" s="2">
        <v>2</v>
      </c>
      <c r="Q14538" t="s">
        <v>80</v>
      </c>
      <c r="R14538" s="8">
        <v>46267</v>
      </c>
      <c r="S14538" s="2">
        <v>1</v>
      </c>
      <c r="T14538" s="2" t="s">
        <v>81</v>
      </c>
    </row>
    <row r="14539" spans="1:20" x14ac:dyDescent="0.25">
      <c r="A14539">
        <v>1120447550</v>
      </c>
      <c r="B14539">
        <v>116955547</v>
      </c>
      <c r="C14539" t="s">
        <v>85</v>
      </c>
      <c r="D14539" t="s">
        <v>83</v>
      </c>
      <c r="E14539" t="s">
        <v>76</v>
      </c>
      <c r="F14539" s="7">
        <v>43559</v>
      </c>
      <c r="G14539" s="7">
        <v>43742</v>
      </c>
      <c r="H14539" t="s">
        <v>77</v>
      </c>
      <c r="I14539" t="s">
        <v>78</v>
      </c>
      <c r="J14539" s="7">
        <v>45437</v>
      </c>
      <c r="K14539" s="7">
        <v>45440</v>
      </c>
      <c r="L14539" s="7">
        <v>43742</v>
      </c>
      <c r="M14539" t="s">
        <v>77</v>
      </c>
      <c r="N14539" t="s">
        <v>79</v>
      </c>
      <c r="O14539">
        <v>2026</v>
      </c>
      <c r="P14539" s="2">
        <v>2</v>
      </c>
      <c r="Q14539" t="s">
        <v>80</v>
      </c>
      <c r="R14539" s="8">
        <v>46267</v>
      </c>
      <c r="S14539" s="2">
        <v>1</v>
      </c>
      <c r="T14539" s="2" t="s">
        <v>81</v>
      </c>
    </row>
    <row r="14540" spans="1:20" x14ac:dyDescent="0.25">
      <c r="A14540">
        <v>1120447582</v>
      </c>
      <c r="B14540">
        <v>116982820</v>
      </c>
      <c r="C14540" t="s">
        <v>82</v>
      </c>
      <c r="D14540" t="s">
        <v>88</v>
      </c>
      <c r="E14540" t="s">
        <v>76</v>
      </c>
      <c r="F14540" s="7">
        <v>43563</v>
      </c>
      <c r="G14540" s="7">
        <v>43929</v>
      </c>
      <c r="H14540" t="s">
        <v>77</v>
      </c>
      <c r="I14540" t="s">
        <v>78</v>
      </c>
      <c r="J14540" s="7">
        <v>45491</v>
      </c>
      <c r="K14540" s="7">
        <v>45623</v>
      </c>
      <c r="L14540" s="7">
        <v>43929</v>
      </c>
      <c r="M14540" t="s">
        <v>77</v>
      </c>
      <c r="N14540" t="s">
        <v>79</v>
      </c>
      <c r="O14540">
        <v>2026</v>
      </c>
      <c r="P14540" s="2">
        <v>2</v>
      </c>
      <c r="Q14540" t="s">
        <v>80</v>
      </c>
      <c r="R14540" s="8">
        <v>46267</v>
      </c>
      <c r="S14540" s="2">
        <v>1</v>
      </c>
      <c r="T14540" s="2" t="s">
        <v>81</v>
      </c>
    </row>
    <row r="14541" spans="1:20" x14ac:dyDescent="0.25">
      <c r="A14541">
        <v>1120447621</v>
      </c>
      <c r="B14541">
        <v>117032236</v>
      </c>
      <c r="C14541" t="s">
        <v>82</v>
      </c>
      <c r="D14541" t="s">
        <v>83</v>
      </c>
      <c r="E14541" t="s">
        <v>76</v>
      </c>
      <c r="F14541" s="7">
        <v>43570</v>
      </c>
      <c r="G14541" s="7">
        <v>43753</v>
      </c>
      <c r="H14541" t="s">
        <v>77</v>
      </c>
      <c r="I14541" t="s">
        <v>78</v>
      </c>
      <c r="J14541" s="7">
        <v>45432</v>
      </c>
      <c r="K14541" s="7">
        <v>43658</v>
      </c>
      <c r="L14541" s="7">
        <v>43753</v>
      </c>
      <c r="M14541" t="s">
        <v>77</v>
      </c>
      <c r="N14541" t="s">
        <v>79</v>
      </c>
      <c r="O14541">
        <v>2026</v>
      </c>
      <c r="P14541" s="2">
        <v>2</v>
      </c>
      <c r="Q14541" t="s">
        <v>80</v>
      </c>
      <c r="R14541" s="8">
        <v>46267</v>
      </c>
      <c r="S14541" s="2">
        <v>1</v>
      </c>
      <c r="T14541" s="2" t="s">
        <v>81</v>
      </c>
    </row>
    <row r="14542" spans="1:20" x14ac:dyDescent="0.25">
      <c r="A14542">
        <v>1120447632</v>
      </c>
      <c r="B14542">
        <v>117047780</v>
      </c>
      <c r="C14542" t="s">
        <v>90</v>
      </c>
      <c r="D14542" t="s">
        <v>88</v>
      </c>
      <c r="E14542" t="s">
        <v>76</v>
      </c>
      <c r="F14542" s="7">
        <v>43572</v>
      </c>
      <c r="G14542" s="7">
        <v>43938</v>
      </c>
      <c r="H14542" t="s">
        <v>77</v>
      </c>
      <c r="I14542" t="s">
        <v>78</v>
      </c>
      <c r="J14542" s="7">
        <v>45819</v>
      </c>
      <c r="K14542" s="7">
        <v>45546</v>
      </c>
      <c r="L14542" s="7">
        <v>43938</v>
      </c>
      <c r="M14542" t="s">
        <v>77</v>
      </c>
      <c r="N14542" t="s">
        <v>92</v>
      </c>
      <c r="O14542">
        <v>2026</v>
      </c>
      <c r="P14542" s="2">
        <v>2</v>
      </c>
      <c r="Q14542" t="s">
        <v>80</v>
      </c>
      <c r="R14542" s="8">
        <v>46267</v>
      </c>
      <c r="S14542" s="2">
        <v>1</v>
      </c>
      <c r="T14542" s="2" t="s">
        <v>81</v>
      </c>
    </row>
    <row r="14543" spans="1:20" x14ac:dyDescent="0.25">
      <c r="A14543">
        <v>1120447640</v>
      </c>
      <c r="B14543">
        <v>117054226</v>
      </c>
      <c r="C14543" t="s">
        <v>82</v>
      </c>
      <c r="D14543" t="s">
        <v>83</v>
      </c>
      <c r="E14543" t="s">
        <v>76</v>
      </c>
      <c r="F14543" s="7">
        <v>43573</v>
      </c>
      <c r="G14543" s="7">
        <v>43756</v>
      </c>
      <c r="H14543" t="s">
        <v>77</v>
      </c>
      <c r="I14543" t="s">
        <v>78</v>
      </c>
      <c r="J14543" s="7">
        <v>45972</v>
      </c>
      <c r="K14543" s="7">
        <v>45748</v>
      </c>
      <c r="L14543" s="7">
        <v>43756</v>
      </c>
      <c r="M14543" t="s">
        <v>77</v>
      </c>
      <c r="N14543" t="s">
        <v>79</v>
      </c>
      <c r="O14543">
        <v>2026</v>
      </c>
      <c r="P14543" s="2">
        <v>2</v>
      </c>
      <c r="Q14543" t="s">
        <v>80</v>
      </c>
      <c r="R14543" s="8">
        <v>46267</v>
      </c>
      <c r="S14543" s="2">
        <v>1</v>
      </c>
      <c r="T14543" s="2" t="s">
        <v>81</v>
      </c>
    </row>
    <row r="14544" spans="1:20" x14ac:dyDescent="0.25">
      <c r="A14544">
        <v>1120447652</v>
      </c>
      <c r="B14544">
        <v>117072428</v>
      </c>
      <c r="C14544" t="s">
        <v>82</v>
      </c>
      <c r="D14544" t="s">
        <v>83</v>
      </c>
      <c r="E14544" t="s">
        <v>76</v>
      </c>
      <c r="F14544" s="7">
        <v>43576</v>
      </c>
      <c r="G14544" s="7">
        <v>43759</v>
      </c>
      <c r="H14544" t="s">
        <v>77</v>
      </c>
      <c r="I14544" t="s">
        <v>78</v>
      </c>
      <c r="J14544" s="7">
        <v>45923</v>
      </c>
      <c r="K14544" s="7">
        <v>45748</v>
      </c>
      <c r="L14544" s="7">
        <v>43759</v>
      </c>
      <c r="M14544" t="s">
        <v>77</v>
      </c>
      <c r="N14544" t="s">
        <v>79</v>
      </c>
      <c r="O14544">
        <v>2026</v>
      </c>
      <c r="P14544" s="2">
        <v>2</v>
      </c>
      <c r="Q14544" t="s">
        <v>80</v>
      </c>
      <c r="R14544" s="8">
        <v>46267</v>
      </c>
      <c r="S14544" s="2">
        <v>1</v>
      </c>
      <c r="T14544" s="2" t="s">
        <v>81</v>
      </c>
    </row>
    <row r="14545" spans="1:20" x14ac:dyDescent="0.25">
      <c r="A14545">
        <v>1120447676</v>
      </c>
      <c r="B14545">
        <v>117102912</v>
      </c>
      <c r="C14545" t="s">
        <v>82</v>
      </c>
      <c r="D14545" t="s">
        <v>88</v>
      </c>
      <c r="E14545" t="s">
        <v>76</v>
      </c>
      <c r="F14545" s="7">
        <v>43580</v>
      </c>
      <c r="G14545" s="7">
        <v>43946</v>
      </c>
      <c r="H14545" t="s">
        <v>77</v>
      </c>
      <c r="I14545" t="s">
        <v>78</v>
      </c>
      <c r="J14545" s="7">
        <v>45633</v>
      </c>
      <c r="K14545" s="7">
        <v>44730</v>
      </c>
      <c r="L14545" s="7">
        <v>43946</v>
      </c>
      <c r="M14545" t="s">
        <v>77</v>
      </c>
      <c r="N14545" t="s">
        <v>79</v>
      </c>
      <c r="O14545">
        <v>2026</v>
      </c>
      <c r="P14545" s="2">
        <v>2</v>
      </c>
      <c r="Q14545" t="s">
        <v>80</v>
      </c>
      <c r="R14545" s="8">
        <v>46267</v>
      </c>
      <c r="S14545" s="2">
        <v>1</v>
      </c>
      <c r="T14545" s="2" t="s">
        <v>81</v>
      </c>
    </row>
    <row r="14546" spans="1:20" x14ac:dyDescent="0.25">
      <c r="A14546">
        <v>1120447682</v>
      </c>
      <c r="B14546">
        <v>117111000</v>
      </c>
      <c r="C14546" t="s">
        <v>82</v>
      </c>
      <c r="D14546" t="s">
        <v>75</v>
      </c>
      <c r="E14546" t="s">
        <v>76</v>
      </c>
      <c r="F14546" s="7">
        <v>43582</v>
      </c>
      <c r="G14546" s="7">
        <v>43948</v>
      </c>
      <c r="H14546" t="s">
        <v>77</v>
      </c>
      <c r="I14546" t="s">
        <v>78</v>
      </c>
      <c r="J14546" s="7">
        <v>45557</v>
      </c>
      <c r="K14546" s="7">
        <v>44154</v>
      </c>
      <c r="L14546" s="7">
        <v>43948</v>
      </c>
      <c r="M14546" t="s">
        <v>77</v>
      </c>
      <c r="N14546" t="s">
        <v>79</v>
      </c>
      <c r="O14546">
        <v>2026</v>
      </c>
      <c r="P14546" s="2">
        <v>2</v>
      </c>
      <c r="Q14546" t="s">
        <v>80</v>
      </c>
      <c r="R14546" s="8">
        <v>46267</v>
      </c>
      <c r="S14546" s="2">
        <v>1</v>
      </c>
      <c r="T14546" s="2" t="s">
        <v>81</v>
      </c>
    </row>
    <row r="14547" spans="1:20" x14ac:dyDescent="0.25">
      <c r="A14547">
        <v>1120447710</v>
      </c>
      <c r="B14547">
        <v>117128657</v>
      </c>
      <c r="C14547" t="s">
        <v>82</v>
      </c>
      <c r="D14547" t="s">
        <v>88</v>
      </c>
      <c r="E14547" t="s">
        <v>76</v>
      </c>
      <c r="F14547" s="7">
        <v>43585</v>
      </c>
      <c r="G14547" s="7">
        <v>43951</v>
      </c>
      <c r="H14547" t="s">
        <v>77</v>
      </c>
      <c r="I14547" t="s">
        <v>78</v>
      </c>
      <c r="J14547" s="7">
        <v>45118</v>
      </c>
      <c r="K14547" s="7">
        <v>43991</v>
      </c>
      <c r="L14547" s="7">
        <v>43951</v>
      </c>
      <c r="M14547" t="s">
        <v>77</v>
      </c>
      <c r="N14547" t="s">
        <v>92</v>
      </c>
      <c r="O14547">
        <v>2026</v>
      </c>
      <c r="P14547" s="2">
        <v>2</v>
      </c>
      <c r="Q14547" t="s">
        <v>80</v>
      </c>
      <c r="R14547" s="8">
        <v>46267</v>
      </c>
      <c r="S14547" s="2">
        <v>1</v>
      </c>
      <c r="T14547" s="2" t="s">
        <v>81</v>
      </c>
    </row>
    <row r="14548" spans="1:20" x14ac:dyDescent="0.25">
      <c r="A14548">
        <v>1120447714</v>
      </c>
      <c r="B14548">
        <v>117132068</v>
      </c>
      <c r="C14548" t="s">
        <v>74</v>
      </c>
      <c r="D14548" t="s">
        <v>88</v>
      </c>
      <c r="E14548" t="s">
        <v>76</v>
      </c>
      <c r="F14548" s="7">
        <v>43585</v>
      </c>
      <c r="G14548" s="7">
        <v>43951</v>
      </c>
      <c r="H14548" t="s">
        <v>77</v>
      </c>
      <c r="I14548" t="s">
        <v>78</v>
      </c>
      <c r="J14548" s="7">
        <v>44719</v>
      </c>
      <c r="K14548" s="7">
        <v>45057</v>
      </c>
      <c r="L14548" s="7">
        <v>43951</v>
      </c>
      <c r="M14548" t="s">
        <v>77</v>
      </c>
      <c r="N14548" t="s">
        <v>92</v>
      </c>
      <c r="O14548">
        <v>2026</v>
      </c>
      <c r="P14548" s="2">
        <v>2</v>
      </c>
      <c r="Q14548" t="s">
        <v>80</v>
      </c>
      <c r="R14548" s="8">
        <v>46267</v>
      </c>
      <c r="S14548" s="2">
        <v>1</v>
      </c>
      <c r="T14548" s="2" t="s">
        <v>81</v>
      </c>
    </row>
    <row r="14549" spans="1:20" x14ac:dyDescent="0.25">
      <c r="A14549">
        <v>1120447724</v>
      </c>
      <c r="B14549">
        <v>117137139</v>
      </c>
      <c r="C14549" t="s">
        <v>74</v>
      </c>
      <c r="D14549" t="s">
        <v>83</v>
      </c>
      <c r="E14549" t="s">
        <v>76</v>
      </c>
      <c r="F14549" s="7">
        <v>43556</v>
      </c>
      <c r="G14549" s="7">
        <v>43739</v>
      </c>
      <c r="H14549" t="s">
        <v>77</v>
      </c>
      <c r="I14549" t="s">
        <v>78</v>
      </c>
      <c r="J14549" s="7">
        <v>45923</v>
      </c>
      <c r="K14549" s="7">
        <v>45748</v>
      </c>
      <c r="L14549" s="7">
        <v>43739</v>
      </c>
      <c r="M14549" t="s">
        <v>77</v>
      </c>
      <c r="N14549" t="s">
        <v>79</v>
      </c>
      <c r="O14549">
        <v>2026</v>
      </c>
      <c r="P14549" s="2">
        <v>2</v>
      </c>
      <c r="Q14549" t="s">
        <v>80</v>
      </c>
      <c r="R14549" s="8">
        <v>46267</v>
      </c>
      <c r="S14549" s="2">
        <v>1</v>
      </c>
      <c r="T14549" s="2" t="s">
        <v>81</v>
      </c>
    </row>
    <row r="14550" spans="1:20" x14ac:dyDescent="0.25">
      <c r="A14550">
        <v>1120447725</v>
      </c>
      <c r="B14550">
        <v>117137139</v>
      </c>
      <c r="C14550" t="s">
        <v>74</v>
      </c>
      <c r="D14550" t="s">
        <v>83</v>
      </c>
      <c r="E14550" t="s">
        <v>76</v>
      </c>
      <c r="F14550" s="7">
        <v>43556</v>
      </c>
      <c r="G14550" s="7">
        <v>43739</v>
      </c>
      <c r="H14550" t="s">
        <v>77</v>
      </c>
      <c r="I14550" t="s">
        <v>78</v>
      </c>
      <c r="J14550" s="7">
        <v>45923</v>
      </c>
      <c r="K14550" s="7">
        <v>43667</v>
      </c>
      <c r="L14550" s="7">
        <v>43739</v>
      </c>
      <c r="M14550" t="s">
        <v>77</v>
      </c>
      <c r="N14550" t="s">
        <v>79</v>
      </c>
      <c r="O14550">
        <v>2026</v>
      </c>
      <c r="P14550" s="2">
        <v>2</v>
      </c>
      <c r="Q14550" t="s">
        <v>80</v>
      </c>
      <c r="R14550" s="8">
        <v>46267</v>
      </c>
      <c r="S14550" s="2">
        <v>1</v>
      </c>
      <c r="T14550" s="2" t="s">
        <v>81</v>
      </c>
    </row>
    <row r="14551" spans="1:20" x14ac:dyDescent="0.25">
      <c r="A14551">
        <v>1120447728</v>
      </c>
      <c r="B14551">
        <v>117144362</v>
      </c>
      <c r="C14551" t="s">
        <v>82</v>
      </c>
      <c r="D14551" t="s">
        <v>83</v>
      </c>
      <c r="E14551" t="s">
        <v>76</v>
      </c>
      <c r="F14551" s="7">
        <v>43587</v>
      </c>
      <c r="G14551" s="7">
        <v>43767</v>
      </c>
      <c r="H14551" t="s">
        <v>77</v>
      </c>
      <c r="I14551" t="s">
        <v>78</v>
      </c>
      <c r="J14551" s="7">
        <v>45850</v>
      </c>
      <c r="K14551" s="7">
        <v>45748</v>
      </c>
      <c r="L14551" s="7">
        <v>43767</v>
      </c>
      <c r="M14551" t="s">
        <v>77</v>
      </c>
      <c r="N14551" t="s">
        <v>79</v>
      </c>
      <c r="O14551">
        <v>2026</v>
      </c>
      <c r="P14551" s="2">
        <v>2</v>
      </c>
      <c r="Q14551" t="s">
        <v>80</v>
      </c>
      <c r="R14551" s="8">
        <v>46267</v>
      </c>
      <c r="S14551" s="2">
        <v>1</v>
      </c>
      <c r="T14551" s="2" t="s">
        <v>81</v>
      </c>
    </row>
    <row r="14552" spans="1:20" x14ac:dyDescent="0.25">
      <c r="A14552">
        <v>1120447757</v>
      </c>
      <c r="B14552">
        <v>117163280</v>
      </c>
      <c r="C14552" t="s">
        <v>82</v>
      </c>
      <c r="D14552" t="s">
        <v>88</v>
      </c>
      <c r="E14552" t="s">
        <v>76</v>
      </c>
      <c r="F14552" s="7">
        <v>43590</v>
      </c>
      <c r="G14552" s="7">
        <v>43956</v>
      </c>
      <c r="H14552" t="s">
        <v>77</v>
      </c>
      <c r="I14552" t="s">
        <v>84</v>
      </c>
      <c r="J14552" s="7">
        <v>46205</v>
      </c>
      <c r="K14552" s="7">
        <v>46129</v>
      </c>
      <c r="L14552" s="7">
        <v>43956</v>
      </c>
      <c r="M14552" t="s">
        <v>77</v>
      </c>
      <c r="N14552" t="s">
        <v>92</v>
      </c>
      <c r="O14552">
        <v>2026</v>
      </c>
      <c r="P14552" s="2">
        <v>2</v>
      </c>
      <c r="Q14552" t="s">
        <v>80</v>
      </c>
      <c r="R14552" s="8">
        <v>46267</v>
      </c>
      <c r="S14552" s="2">
        <v>1</v>
      </c>
      <c r="T14552" s="2" t="s">
        <v>81</v>
      </c>
    </row>
    <row r="14553" spans="1:20" x14ac:dyDescent="0.25">
      <c r="A14553">
        <v>1120447846</v>
      </c>
      <c r="B14553">
        <v>117267746</v>
      </c>
      <c r="C14553" t="s">
        <v>82</v>
      </c>
      <c r="D14553" t="s">
        <v>83</v>
      </c>
      <c r="E14553" t="s">
        <v>76</v>
      </c>
      <c r="F14553" s="7">
        <v>43602</v>
      </c>
      <c r="G14553" s="7">
        <v>43782</v>
      </c>
      <c r="H14553" t="s">
        <v>77</v>
      </c>
      <c r="I14553" t="s">
        <v>78</v>
      </c>
      <c r="J14553" s="7">
        <v>45432</v>
      </c>
      <c r="K14553" s="7">
        <v>43701</v>
      </c>
      <c r="L14553" s="7">
        <v>43782</v>
      </c>
      <c r="M14553" t="s">
        <v>77</v>
      </c>
      <c r="N14553" t="s">
        <v>79</v>
      </c>
      <c r="O14553">
        <v>2026</v>
      </c>
      <c r="P14553" s="2">
        <v>2</v>
      </c>
      <c r="Q14553" t="s">
        <v>80</v>
      </c>
      <c r="R14553" s="8">
        <v>46267</v>
      </c>
      <c r="S14553" s="2">
        <v>1</v>
      </c>
      <c r="T14553" s="2" t="s">
        <v>81</v>
      </c>
    </row>
    <row r="14554" spans="1:20" x14ac:dyDescent="0.25">
      <c r="A14554">
        <v>1120447854</v>
      </c>
      <c r="B14554">
        <v>117274524</v>
      </c>
      <c r="C14554" t="s">
        <v>97</v>
      </c>
      <c r="D14554" t="s">
        <v>83</v>
      </c>
      <c r="E14554" t="s">
        <v>76</v>
      </c>
      <c r="F14554" s="7">
        <v>43604</v>
      </c>
      <c r="G14554" s="7">
        <v>43784</v>
      </c>
      <c r="H14554" t="s">
        <v>77</v>
      </c>
      <c r="I14554" t="s">
        <v>78</v>
      </c>
      <c r="J14554" s="7">
        <v>45437</v>
      </c>
      <c r="K14554" s="7">
        <v>45748</v>
      </c>
      <c r="L14554" s="7">
        <v>43784</v>
      </c>
      <c r="M14554" t="s">
        <v>77</v>
      </c>
      <c r="N14554" t="s">
        <v>79</v>
      </c>
      <c r="O14554">
        <v>2026</v>
      </c>
      <c r="P14554" s="2">
        <v>2</v>
      </c>
      <c r="Q14554" t="s">
        <v>80</v>
      </c>
      <c r="R14554" s="8">
        <v>46267</v>
      </c>
      <c r="S14554" s="2">
        <v>1</v>
      </c>
      <c r="T14554" s="2" t="s">
        <v>81</v>
      </c>
    </row>
    <row r="14555" spans="1:20" x14ac:dyDescent="0.25">
      <c r="A14555">
        <v>1120447994</v>
      </c>
      <c r="B14555">
        <v>117583730</v>
      </c>
      <c r="C14555" t="s">
        <v>82</v>
      </c>
      <c r="D14555" t="s">
        <v>75</v>
      </c>
      <c r="E14555" t="s">
        <v>76</v>
      </c>
      <c r="F14555" s="7">
        <v>43637</v>
      </c>
      <c r="G14555" s="7">
        <v>45426</v>
      </c>
      <c r="H14555" t="s">
        <v>77</v>
      </c>
      <c r="I14555" t="s">
        <v>78</v>
      </c>
      <c r="J14555" s="7">
        <v>45538</v>
      </c>
      <c r="K14555" s="7">
        <v>43678</v>
      </c>
      <c r="L14555" s="7">
        <v>45426</v>
      </c>
      <c r="M14555" t="s">
        <v>77</v>
      </c>
      <c r="N14555" t="s">
        <v>79</v>
      </c>
      <c r="O14555">
        <v>2026</v>
      </c>
      <c r="P14555" s="2">
        <v>2</v>
      </c>
      <c r="Q14555" t="s">
        <v>80</v>
      </c>
      <c r="R14555" s="8">
        <v>46267</v>
      </c>
      <c r="S14555" s="2">
        <v>1</v>
      </c>
      <c r="T14555" s="2" t="s">
        <v>81</v>
      </c>
    </row>
    <row r="14556" spans="1:20" x14ac:dyDescent="0.25">
      <c r="A14556">
        <v>1120448031</v>
      </c>
      <c r="B14556">
        <v>117673884</v>
      </c>
      <c r="C14556" t="s">
        <v>74</v>
      </c>
      <c r="D14556" t="s">
        <v>75</v>
      </c>
      <c r="E14556" t="s">
        <v>76</v>
      </c>
      <c r="F14556" s="7">
        <v>43677</v>
      </c>
      <c r="G14556" s="7">
        <v>44043</v>
      </c>
      <c r="H14556" t="s">
        <v>86</v>
      </c>
      <c r="I14556" t="s">
        <v>87</v>
      </c>
      <c r="J14556" s="7">
        <v>45471</v>
      </c>
      <c r="K14556" s="7">
        <v>45856</v>
      </c>
      <c r="L14556" s="7">
        <v>44043</v>
      </c>
      <c r="M14556" t="s">
        <v>86</v>
      </c>
      <c r="N14556" t="s">
        <v>79</v>
      </c>
      <c r="O14556">
        <v>2026</v>
      </c>
      <c r="P14556" s="2">
        <v>2</v>
      </c>
      <c r="Q14556" t="s">
        <v>80</v>
      </c>
      <c r="R14556" s="8">
        <v>46267</v>
      </c>
      <c r="S14556" s="2">
        <v>1</v>
      </c>
      <c r="T14556" s="2" t="s">
        <v>81</v>
      </c>
    </row>
    <row r="14557" spans="1:20" x14ac:dyDescent="0.25">
      <c r="A14557">
        <v>1120448112</v>
      </c>
      <c r="B14557">
        <v>117842890</v>
      </c>
      <c r="C14557" t="s">
        <v>82</v>
      </c>
      <c r="D14557" t="s">
        <v>88</v>
      </c>
      <c r="E14557" t="s">
        <v>76</v>
      </c>
      <c r="F14557" s="7">
        <v>43712</v>
      </c>
      <c r="G14557" s="7">
        <v>44078</v>
      </c>
      <c r="H14557" t="s">
        <v>77</v>
      </c>
      <c r="I14557" t="s">
        <v>84</v>
      </c>
      <c r="J14557" s="7">
        <v>45432</v>
      </c>
      <c r="K14557" s="7">
        <v>46189</v>
      </c>
      <c r="L14557" s="7">
        <v>44078</v>
      </c>
      <c r="M14557" t="s">
        <v>77</v>
      </c>
      <c r="N14557" t="s">
        <v>79</v>
      </c>
      <c r="O14557">
        <v>2026</v>
      </c>
      <c r="P14557" s="2">
        <v>2</v>
      </c>
      <c r="Q14557" t="s">
        <v>80</v>
      </c>
      <c r="R14557" s="8">
        <v>46267</v>
      </c>
      <c r="S14557" s="2">
        <v>1</v>
      </c>
      <c r="T14557" s="2" t="s">
        <v>81</v>
      </c>
    </row>
    <row r="14558" spans="1:20" x14ac:dyDescent="0.25">
      <c r="A14558">
        <v>1120448114</v>
      </c>
      <c r="B14558">
        <v>117842890</v>
      </c>
      <c r="C14558" t="s">
        <v>82</v>
      </c>
      <c r="D14558" t="s">
        <v>88</v>
      </c>
      <c r="E14558" t="s">
        <v>76</v>
      </c>
      <c r="F14558" s="7">
        <v>43712</v>
      </c>
      <c r="G14558" s="7">
        <v>44078</v>
      </c>
      <c r="H14558" t="s">
        <v>77</v>
      </c>
      <c r="I14558" t="s">
        <v>84</v>
      </c>
      <c r="J14558" s="7">
        <v>45432</v>
      </c>
      <c r="K14558" s="7">
        <v>45471</v>
      </c>
      <c r="L14558" s="7">
        <v>44078</v>
      </c>
      <c r="M14558" t="s">
        <v>77</v>
      </c>
      <c r="N14558" t="s">
        <v>79</v>
      </c>
      <c r="O14558">
        <v>2026</v>
      </c>
      <c r="P14558" s="2">
        <v>2</v>
      </c>
      <c r="Q14558" t="s">
        <v>80</v>
      </c>
      <c r="R14558" s="8">
        <v>46267</v>
      </c>
      <c r="S14558" s="2">
        <v>1</v>
      </c>
      <c r="T14558" s="2" t="s">
        <v>81</v>
      </c>
    </row>
    <row r="14559" spans="1:20" x14ac:dyDescent="0.25">
      <c r="A14559">
        <v>1120448347</v>
      </c>
      <c r="B14559">
        <v>118950596</v>
      </c>
      <c r="C14559" t="s">
        <v>82</v>
      </c>
      <c r="D14559" t="s">
        <v>75</v>
      </c>
      <c r="E14559" t="s">
        <v>76</v>
      </c>
      <c r="F14559" s="7">
        <v>43907</v>
      </c>
      <c r="G14559" s="7">
        <v>45733</v>
      </c>
      <c r="H14559" t="s">
        <v>77</v>
      </c>
      <c r="I14559" t="s">
        <v>78</v>
      </c>
      <c r="J14559" s="7">
        <v>45479</v>
      </c>
      <c r="K14559" s="7">
        <v>43948</v>
      </c>
      <c r="L14559" s="7">
        <v>45733</v>
      </c>
      <c r="M14559" t="s">
        <v>77</v>
      </c>
      <c r="N14559" t="s">
        <v>79</v>
      </c>
      <c r="O14559">
        <v>2026</v>
      </c>
      <c r="P14559" s="2">
        <v>2</v>
      </c>
      <c r="Q14559" t="s">
        <v>80</v>
      </c>
      <c r="R14559" s="8">
        <v>46267</v>
      </c>
      <c r="S14559" s="2">
        <v>1</v>
      </c>
      <c r="T14559" s="2" t="s">
        <v>81</v>
      </c>
    </row>
    <row r="14560" spans="1:20" x14ac:dyDescent="0.25">
      <c r="A14560">
        <v>1120448778</v>
      </c>
      <c r="B14560">
        <v>119469619</v>
      </c>
      <c r="C14560" t="s">
        <v>96</v>
      </c>
      <c r="D14560" t="s">
        <v>75</v>
      </c>
      <c r="E14560" t="s">
        <v>76</v>
      </c>
      <c r="F14560" s="7">
        <v>44029</v>
      </c>
      <c r="G14560" s="7">
        <v>44394</v>
      </c>
      <c r="H14560" t="s">
        <v>86</v>
      </c>
      <c r="I14560" t="s">
        <v>87</v>
      </c>
      <c r="J14560" s="7">
        <v>45734</v>
      </c>
      <c r="K14560" s="7">
        <v>44038</v>
      </c>
      <c r="L14560" s="7">
        <v>44394</v>
      </c>
      <c r="M14560" t="s">
        <v>86</v>
      </c>
      <c r="N14560" t="s">
        <v>79</v>
      </c>
      <c r="O14560">
        <v>2026</v>
      </c>
      <c r="P14560" s="2">
        <v>2</v>
      </c>
      <c r="Q14560" t="s">
        <v>80</v>
      </c>
      <c r="R14560" s="8">
        <v>46267</v>
      </c>
      <c r="S14560" s="2">
        <v>1</v>
      </c>
      <c r="T14560" s="2" t="s">
        <v>81</v>
      </c>
    </row>
    <row r="14561" spans="1:20" x14ac:dyDescent="0.25">
      <c r="A14561">
        <v>1120448971</v>
      </c>
      <c r="B14561">
        <v>119593789</v>
      </c>
      <c r="C14561" t="s">
        <v>74</v>
      </c>
      <c r="D14561" t="s">
        <v>75</v>
      </c>
      <c r="E14561" t="s">
        <v>76</v>
      </c>
      <c r="F14561" s="7">
        <v>44053</v>
      </c>
      <c r="G14561" s="7">
        <v>44418</v>
      </c>
      <c r="H14561" t="s">
        <v>86</v>
      </c>
      <c r="I14561" t="s">
        <v>87</v>
      </c>
      <c r="J14561" s="7">
        <v>45846</v>
      </c>
      <c r="K14561" s="7">
        <v>44160</v>
      </c>
      <c r="L14561" s="7">
        <v>44418</v>
      </c>
      <c r="M14561" t="s">
        <v>86</v>
      </c>
      <c r="N14561" t="s">
        <v>79</v>
      </c>
      <c r="O14561">
        <v>2026</v>
      </c>
      <c r="P14561" s="2">
        <v>2</v>
      </c>
      <c r="Q14561" t="s">
        <v>80</v>
      </c>
      <c r="R14561" s="8">
        <v>46267</v>
      </c>
      <c r="S14561" s="2">
        <v>1</v>
      </c>
      <c r="T14561" s="2" t="s">
        <v>81</v>
      </c>
    </row>
    <row r="14562" spans="1:20" x14ac:dyDescent="0.25">
      <c r="A14562">
        <v>1120449471</v>
      </c>
      <c r="B14562">
        <v>119855221</v>
      </c>
      <c r="C14562" t="s">
        <v>74</v>
      </c>
      <c r="D14562" t="s">
        <v>75</v>
      </c>
      <c r="E14562" t="s">
        <v>76</v>
      </c>
      <c r="F14562" s="7">
        <v>44109</v>
      </c>
      <c r="G14562" s="7">
        <v>44474</v>
      </c>
      <c r="H14562" t="s">
        <v>77</v>
      </c>
      <c r="I14562" t="s">
        <v>78</v>
      </c>
      <c r="J14562" s="7">
        <v>45881</v>
      </c>
      <c r="K14562" s="7">
        <v>44110</v>
      </c>
      <c r="L14562" s="7">
        <v>44474</v>
      </c>
      <c r="M14562" t="s">
        <v>77</v>
      </c>
      <c r="N14562" t="s">
        <v>79</v>
      </c>
      <c r="O14562">
        <v>2026</v>
      </c>
      <c r="P14562" s="2">
        <v>2</v>
      </c>
      <c r="Q14562" t="s">
        <v>80</v>
      </c>
      <c r="R14562" s="8">
        <v>46267</v>
      </c>
      <c r="S14562" s="2">
        <v>1</v>
      </c>
      <c r="T14562" s="2" t="s">
        <v>81</v>
      </c>
    </row>
    <row r="14563" spans="1:20" x14ac:dyDescent="0.25">
      <c r="A14563">
        <v>1120449979</v>
      </c>
      <c r="B14563">
        <v>120769970</v>
      </c>
      <c r="C14563" t="s">
        <v>82</v>
      </c>
      <c r="D14563" t="s">
        <v>75</v>
      </c>
      <c r="E14563" t="s">
        <v>76</v>
      </c>
      <c r="F14563" s="7">
        <v>44295</v>
      </c>
      <c r="G14563" s="7">
        <v>44660</v>
      </c>
      <c r="H14563" t="s">
        <v>77</v>
      </c>
      <c r="I14563" t="s">
        <v>78</v>
      </c>
      <c r="J14563" s="7">
        <v>45113</v>
      </c>
      <c r="K14563" s="7">
        <v>44298</v>
      </c>
      <c r="L14563" s="7">
        <v>44660</v>
      </c>
      <c r="M14563" t="s">
        <v>77</v>
      </c>
      <c r="N14563" t="s">
        <v>92</v>
      </c>
      <c r="O14563">
        <v>2026</v>
      </c>
      <c r="P14563" s="2">
        <v>2</v>
      </c>
      <c r="Q14563" t="s">
        <v>80</v>
      </c>
      <c r="R14563" s="8">
        <v>46267</v>
      </c>
      <c r="S14563" s="2">
        <v>1</v>
      </c>
      <c r="T14563" s="2" t="s">
        <v>81</v>
      </c>
    </row>
    <row r="14564" spans="1:20" x14ac:dyDescent="0.25">
      <c r="A14564">
        <v>1120450064</v>
      </c>
      <c r="B14564">
        <v>120878490</v>
      </c>
      <c r="C14564" t="s">
        <v>82</v>
      </c>
      <c r="D14564" t="s">
        <v>75</v>
      </c>
      <c r="E14564" t="s">
        <v>76</v>
      </c>
      <c r="F14564" s="7">
        <v>44310</v>
      </c>
      <c r="G14564" s="7">
        <v>44675</v>
      </c>
      <c r="H14564" t="s">
        <v>77</v>
      </c>
      <c r="I14564" t="s">
        <v>78</v>
      </c>
      <c r="J14564" s="7">
        <v>46175</v>
      </c>
      <c r="K14564" s="7">
        <v>46140</v>
      </c>
      <c r="L14564" s="7">
        <v>44675</v>
      </c>
      <c r="M14564" t="s">
        <v>77</v>
      </c>
      <c r="N14564" t="s">
        <v>79</v>
      </c>
      <c r="O14564">
        <v>2026</v>
      </c>
      <c r="P14564" s="2">
        <v>2</v>
      </c>
      <c r="Q14564" t="s">
        <v>80</v>
      </c>
      <c r="R14564" s="8">
        <v>46267</v>
      </c>
      <c r="S14564" s="2">
        <v>1</v>
      </c>
      <c r="T14564" s="2" t="s">
        <v>81</v>
      </c>
    </row>
    <row r="14565" spans="1:20" x14ac:dyDescent="0.25">
      <c r="A14565">
        <v>1120450277</v>
      </c>
      <c r="B14565">
        <v>121406827</v>
      </c>
      <c r="C14565" t="s">
        <v>96</v>
      </c>
      <c r="D14565" t="s">
        <v>75</v>
      </c>
      <c r="E14565" t="s">
        <v>76</v>
      </c>
      <c r="F14565" s="7">
        <v>44343</v>
      </c>
      <c r="G14565" s="7">
        <v>44708</v>
      </c>
      <c r="H14565" t="s">
        <v>77</v>
      </c>
      <c r="I14565" t="s">
        <v>78</v>
      </c>
      <c r="J14565" s="7">
        <v>46148</v>
      </c>
      <c r="K14565" s="7">
        <v>46160</v>
      </c>
      <c r="L14565" s="7">
        <v>44708</v>
      </c>
      <c r="M14565" t="s">
        <v>77</v>
      </c>
      <c r="N14565" t="s">
        <v>79</v>
      </c>
      <c r="O14565">
        <v>2026</v>
      </c>
      <c r="P14565" s="2">
        <v>2</v>
      </c>
      <c r="Q14565" t="s">
        <v>80</v>
      </c>
      <c r="R14565" s="8">
        <v>46267</v>
      </c>
      <c r="S14565" s="2">
        <v>1</v>
      </c>
      <c r="T14565" s="2" t="s">
        <v>81</v>
      </c>
    </row>
    <row r="14566" spans="1:20" x14ac:dyDescent="0.25">
      <c r="A14566">
        <v>1120450498</v>
      </c>
      <c r="B14566">
        <v>121647033</v>
      </c>
      <c r="C14566" t="s">
        <v>82</v>
      </c>
      <c r="D14566" t="s">
        <v>75</v>
      </c>
      <c r="E14566" t="s">
        <v>76</v>
      </c>
      <c r="F14566" s="7">
        <v>44378</v>
      </c>
      <c r="G14566" s="7">
        <v>44743</v>
      </c>
      <c r="H14566" t="s">
        <v>77</v>
      </c>
      <c r="I14566" t="s">
        <v>89</v>
      </c>
      <c r="J14566" s="7">
        <v>46113</v>
      </c>
      <c r="K14566" s="7">
        <v>44384</v>
      </c>
      <c r="L14566" s="7">
        <v>44743</v>
      </c>
      <c r="M14566" t="s">
        <v>77</v>
      </c>
      <c r="N14566" t="s">
        <v>79</v>
      </c>
      <c r="O14566">
        <v>2026</v>
      </c>
      <c r="P14566" s="2">
        <v>2</v>
      </c>
      <c r="Q14566" t="s">
        <v>80</v>
      </c>
      <c r="R14566" s="8">
        <v>46267</v>
      </c>
      <c r="S14566" s="2">
        <v>1</v>
      </c>
      <c r="T14566" s="2" t="s">
        <v>81</v>
      </c>
    </row>
    <row r="14567" spans="1:20" x14ac:dyDescent="0.25">
      <c r="A14567">
        <v>1120450763</v>
      </c>
      <c r="B14567">
        <v>121795323</v>
      </c>
      <c r="C14567" t="s">
        <v>85</v>
      </c>
      <c r="D14567" t="s">
        <v>75</v>
      </c>
      <c r="E14567" t="s">
        <v>76</v>
      </c>
      <c r="F14567" s="7">
        <v>44403</v>
      </c>
      <c r="G14567" s="7">
        <v>44768</v>
      </c>
      <c r="H14567" t="s">
        <v>77</v>
      </c>
      <c r="I14567" t="s">
        <v>89</v>
      </c>
      <c r="J14567" s="7">
        <v>46087</v>
      </c>
      <c r="K14567" s="7">
        <v>44405</v>
      </c>
      <c r="L14567" s="7">
        <v>44768</v>
      </c>
      <c r="M14567" t="s">
        <v>77</v>
      </c>
      <c r="N14567" t="s">
        <v>79</v>
      </c>
      <c r="O14567">
        <v>2026</v>
      </c>
      <c r="P14567" s="2">
        <v>2</v>
      </c>
      <c r="Q14567" t="s">
        <v>80</v>
      </c>
      <c r="R14567" s="8">
        <v>46267</v>
      </c>
      <c r="S14567" s="2">
        <v>1</v>
      </c>
      <c r="T14567" s="2" t="s">
        <v>81</v>
      </c>
    </row>
    <row r="14568" spans="1:20" x14ac:dyDescent="0.25">
      <c r="A14568">
        <v>1120450808</v>
      </c>
      <c r="B14568">
        <v>121825952</v>
      </c>
      <c r="C14568" t="s">
        <v>98</v>
      </c>
      <c r="D14568" t="s">
        <v>88</v>
      </c>
      <c r="E14568" t="s">
        <v>76</v>
      </c>
      <c r="F14568" s="7">
        <v>44408</v>
      </c>
      <c r="G14568" s="7">
        <v>46234</v>
      </c>
      <c r="H14568" t="s">
        <v>77</v>
      </c>
      <c r="I14568" t="s">
        <v>78</v>
      </c>
      <c r="J14568" s="7">
        <v>45939</v>
      </c>
      <c r="K14568" s="7">
        <v>44409</v>
      </c>
      <c r="L14568" s="7">
        <v>46234</v>
      </c>
      <c r="M14568" t="s">
        <v>77</v>
      </c>
      <c r="N14568" t="s">
        <v>79</v>
      </c>
      <c r="O14568">
        <v>2026</v>
      </c>
      <c r="P14568" s="2">
        <v>2</v>
      </c>
      <c r="Q14568" t="s">
        <v>80</v>
      </c>
      <c r="R14568" s="8">
        <v>46267</v>
      </c>
      <c r="S14568" s="2">
        <v>1</v>
      </c>
      <c r="T14568" s="2" t="s">
        <v>81</v>
      </c>
    </row>
    <row r="14569" spans="1:20" x14ac:dyDescent="0.25">
      <c r="A14569">
        <v>1120452196</v>
      </c>
      <c r="B14569">
        <v>122419859</v>
      </c>
      <c r="C14569" t="s">
        <v>74</v>
      </c>
      <c r="D14569" t="s">
        <v>75</v>
      </c>
      <c r="E14569" t="s">
        <v>76</v>
      </c>
      <c r="F14569" s="7">
        <v>44528</v>
      </c>
      <c r="G14569" s="7">
        <v>44893</v>
      </c>
      <c r="H14569" t="s">
        <v>86</v>
      </c>
      <c r="I14569" t="s">
        <v>87</v>
      </c>
      <c r="J14569" s="7">
        <v>46125</v>
      </c>
      <c r="K14569" s="7">
        <v>46130</v>
      </c>
      <c r="L14569" s="7">
        <v>44893</v>
      </c>
      <c r="M14569" t="s">
        <v>86</v>
      </c>
      <c r="N14569" t="s">
        <v>79</v>
      </c>
      <c r="O14569">
        <v>2026</v>
      </c>
      <c r="P14569" s="2">
        <v>2</v>
      </c>
      <c r="Q14569" t="s">
        <v>80</v>
      </c>
      <c r="R14569" s="8">
        <v>46267</v>
      </c>
      <c r="S14569" s="2">
        <v>1</v>
      </c>
      <c r="T14569" s="2" t="s">
        <v>81</v>
      </c>
    </row>
    <row r="14570" spans="1:20" x14ac:dyDescent="0.25">
      <c r="A14570">
        <v>1120452479</v>
      </c>
      <c r="B14570">
        <v>123229598</v>
      </c>
      <c r="C14570" t="s">
        <v>82</v>
      </c>
      <c r="D14570" t="s">
        <v>75</v>
      </c>
      <c r="E14570" t="s">
        <v>76</v>
      </c>
      <c r="F14570" s="7">
        <v>44652</v>
      </c>
      <c r="G14570" s="7">
        <v>45017</v>
      </c>
      <c r="H14570" t="s">
        <v>77</v>
      </c>
      <c r="I14570" t="s">
        <v>78</v>
      </c>
      <c r="J14570" s="7"/>
      <c r="K14570" s="7">
        <v>44656</v>
      </c>
      <c r="L14570" s="7">
        <v>45017</v>
      </c>
      <c r="M14570" t="s">
        <v>77</v>
      </c>
      <c r="N14570"/>
      <c r="O14570">
        <v>2026</v>
      </c>
      <c r="P14570" s="2">
        <v>2</v>
      </c>
      <c r="Q14570" t="s">
        <v>80</v>
      </c>
      <c r="R14570" s="8">
        <v>46267</v>
      </c>
      <c r="S14570" s="2">
        <v>1</v>
      </c>
      <c r="T14570" s="2" t="s">
        <v>81</v>
      </c>
    </row>
    <row r="14571" spans="1:20" x14ac:dyDescent="0.25">
      <c r="A14571">
        <v>1120453505</v>
      </c>
      <c r="B14571">
        <v>123838258</v>
      </c>
      <c r="C14571" t="s">
        <v>90</v>
      </c>
      <c r="D14571" t="s">
        <v>83</v>
      </c>
      <c r="E14571" t="s">
        <v>76</v>
      </c>
      <c r="F14571" s="7">
        <v>44726</v>
      </c>
      <c r="G14571" s="7">
        <v>44909</v>
      </c>
      <c r="H14571" t="s">
        <v>77</v>
      </c>
      <c r="I14571" t="s">
        <v>78</v>
      </c>
      <c r="J14571" s="7">
        <v>45914</v>
      </c>
      <c r="K14571" s="7">
        <v>45776</v>
      </c>
      <c r="L14571" s="7">
        <v>44909</v>
      </c>
      <c r="M14571" t="s">
        <v>77</v>
      </c>
      <c r="N14571" t="s">
        <v>79</v>
      </c>
      <c r="O14571">
        <v>2026</v>
      </c>
      <c r="P14571" s="2">
        <v>2</v>
      </c>
      <c r="Q14571" t="s">
        <v>80</v>
      </c>
      <c r="R14571" s="8">
        <v>46267</v>
      </c>
      <c r="S14571" s="2">
        <v>1</v>
      </c>
      <c r="T14571" s="2" t="s">
        <v>81</v>
      </c>
    </row>
    <row r="14572" spans="1:20" x14ac:dyDescent="0.25">
      <c r="A14572">
        <v>1120453571</v>
      </c>
      <c r="B14572">
        <v>123873664</v>
      </c>
      <c r="C14572" t="s">
        <v>74</v>
      </c>
      <c r="D14572" t="s">
        <v>75</v>
      </c>
      <c r="E14572" t="s">
        <v>76</v>
      </c>
      <c r="F14572" s="7">
        <v>44730</v>
      </c>
      <c r="G14572" s="7">
        <v>45095</v>
      </c>
      <c r="H14572" t="s">
        <v>77</v>
      </c>
      <c r="I14572" t="s">
        <v>89</v>
      </c>
      <c r="J14572" s="7">
        <v>46000</v>
      </c>
      <c r="K14572" s="7">
        <v>46170</v>
      </c>
      <c r="L14572" s="7">
        <v>45095</v>
      </c>
      <c r="M14572" t="s">
        <v>77</v>
      </c>
      <c r="N14572" t="s">
        <v>79</v>
      </c>
      <c r="O14572">
        <v>2026</v>
      </c>
      <c r="P14572" s="2">
        <v>2</v>
      </c>
      <c r="Q14572" t="s">
        <v>80</v>
      </c>
      <c r="R14572" s="8">
        <v>46267</v>
      </c>
      <c r="S14572" s="2">
        <v>1</v>
      </c>
      <c r="T14572" s="2" t="s">
        <v>81</v>
      </c>
    </row>
    <row r="14573" spans="1:20" x14ac:dyDescent="0.25">
      <c r="A14573">
        <v>1120453771</v>
      </c>
      <c r="B14573">
        <v>123956187</v>
      </c>
      <c r="C14573" t="s">
        <v>96</v>
      </c>
      <c r="D14573" t="s">
        <v>75</v>
      </c>
      <c r="E14573" t="s">
        <v>76</v>
      </c>
      <c r="F14573" s="7">
        <v>44741</v>
      </c>
      <c r="G14573" s="7">
        <v>45106</v>
      </c>
      <c r="H14573" t="s">
        <v>77</v>
      </c>
      <c r="I14573" t="s">
        <v>89</v>
      </c>
      <c r="J14573" s="7">
        <v>46085</v>
      </c>
      <c r="K14573" s="7">
        <v>46094</v>
      </c>
      <c r="L14573" s="7">
        <v>45106</v>
      </c>
      <c r="M14573" t="s">
        <v>77</v>
      </c>
      <c r="N14573" t="s">
        <v>79</v>
      </c>
      <c r="O14573">
        <v>2026</v>
      </c>
      <c r="P14573" s="2">
        <v>2</v>
      </c>
      <c r="Q14573" t="s">
        <v>80</v>
      </c>
      <c r="R14573" s="8">
        <v>46267</v>
      </c>
      <c r="S14573" s="2">
        <v>1</v>
      </c>
      <c r="T14573" s="2" t="s">
        <v>81</v>
      </c>
    </row>
    <row r="14574" spans="1:20" x14ac:dyDescent="0.25">
      <c r="A14574">
        <v>1120453809</v>
      </c>
      <c r="B14574">
        <v>123980637</v>
      </c>
      <c r="C14574" t="s">
        <v>82</v>
      </c>
      <c r="D14574" t="s">
        <v>88</v>
      </c>
      <c r="E14574" t="s">
        <v>76</v>
      </c>
      <c r="F14574" s="7">
        <v>44743</v>
      </c>
      <c r="G14574" s="7">
        <v>45108</v>
      </c>
      <c r="H14574" t="s">
        <v>77</v>
      </c>
      <c r="I14574" t="s">
        <v>84</v>
      </c>
      <c r="J14574" s="7">
        <v>45495</v>
      </c>
      <c r="K14574" s="7">
        <v>46177</v>
      </c>
      <c r="L14574" s="7">
        <v>45108</v>
      </c>
      <c r="M14574" t="s">
        <v>77</v>
      </c>
      <c r="N14574" t="s">
        <v>79</v>
      </c>
      <c r="O14574">
        <v>2026</v>
      </c>
      <c r="P14574" s="2">
        <v>2</v>
      </c>
      <c r="Q14574" t="s">
        <v>80</v>
      </c>
      <c r="R14574" s="8">
        <v>46267</v>
      </c>
      <c r="S14574" s="2">
        <v>1</v>
      </c>
      <c r="T14574" s="2" t="s">
        <v>81</v>
      </c>
    </row>
    <row r="14575" spans="1:20" x14ac:dyDescent="0.25">
      <c r="A14575">
        <v>1120454034</v>
      </c>
      <c r="B14575">
        <v>124095747</v>
      </c>
      <c r="C14575" t="s">
        <v>82</v>
      </c>
      <c r="D14575" t="s">
        <v>88</v>
      </c>
      <c r="E14575" t="s">
        <v>76</v>
      </c>
      <c r="F14575" s="7">
        <v>44758</v>
      </c>
      <c r="G14575" s="7">
        <v>45123</v>
      </c>
      <c r="H14575" t="s">
        <v>77</v>
      </c>
      <c r="I14575" t="s">
        <v>78</v>
      </c>
      <c r="J14575" s="7">
        <v>45544</v>
      </c>
      <c r="K14575" s="7">
        <v>45748</v>
      </c>
      <c r="L14575" s="7">
        <v>45123</v>
      </c>
      <c r="M14575" t="s">
        <v>77</v>
      </c>
      <c r="N14575" t="s">
        <v>79</v>
      </c>
      <c r="O14575">
        <v>2026</v>
      </c>
      <c r="P14575" s="2">
        <v>2</v>
      </c>
      <c r="Q14575" t="s">
        <v>80</v>
      </c>
      <c r="R14575" s="8">
        <v>46267</v>
      </c>
      <c r="S14575" s="2">
        <v>1</v>
      </c>
      <c r="T14575" s="2" t="s">
        <v>81</v>
      </c>
    </row>
    <row r="14576" spans="1:20" x14ac:dyDescent="0.25">
      <c r="A14576">
        <v>1120454223</v>
      </c>
      <c r="B14576">
        <v>124172452</v>
      </c>
      <c r="C14576" t="s">
        <v>82</v>
      </c>
      <c r="D14576" t="s">
        <v>88</v>
      </c>
      <c r="E14576" t="s">
        <v>76</v>
      </c>
      <c r="F14576" s="7">
        <v>44769</v>
      </c>
      <c r="G14576" s="7">
        <v>45134</v>
      </c>
      <c r="H14576" t="s">
        <v>77</v>
      </c>
      <c r="I14576" t="s">
        <v>78</v>
      </c>
      <c r="J14576" s="7">
        <v>45437</v>
      </c>
      <c r="K14576" s="7">
        <v>45999</v>
      </c>
      <c r="L14576" s="7">
        <v>45134</v>
      </c>
      <c r="M14576" t="s">
        <v>77</v>
      </c>
      <c r="N14576" t="s">
        <v>79</v>
      </c>
      <c r="O14576">
        <v>2026</v>
      </c>
      <c r="P14576" s="2">
        <v>2</v>
      </c>
      <c r="Q14576" t="s">
        <v>80</v>
      </c>
      <c r="R14576" s="8">
        <v>46267</v>
      </c>
      <c r="S14576" s="2">
        <v>1</v>
      </c>
      <c r="T14576" s="2" t="s">
        <v>81</v>
      </c>
    </row>
    <row r="14577" spans="1:20" x14ac:dyDescent="0.25">
      <c r="A14577">
        <v>1120456149</v>
      </c>
      <c r="B14577">
        <v>125582971</v>
      </c>
      <c r="C14577" t="s">
        <v>85</v>
      </c>
      <c r="D14577" t="s">
        <v>83</v>
      </c>
      <c r="E14577" t="s">
        <v>76</v>
      </c>
      <c r="F14577" s="7">
        <v>44987</v>
      </c>
      <c r="G14577" s="7">
        <v>46814</v>
      </c>
      <c r="H14577" t="s">
        <v>86</v>
      </c>
      <c r="I14577" t="s">
        <v>87</v>
      </c>
      <c r="J14577" s="7">
        <v>45504</v>
      </c>
      <c r="K14577" s="7">
        <v>45562</v>
      </c>
      <c r="L14577" s="7">
        <v>46814</v>
      </c>
      <c r="M14577" t="s">
        <v>86</v>
      </c>
      <c r="N14577" t="s">
        <v>79</v>
      </c>
      <c r="O14577">
        <v>2026</v>
      </c>
      <c r="P14577" s="2">
        <v>2</v>
      </c>
      <c r="Q14577" t="s">
        <v>80</v>
      </c>
      <c r="R14577" s="8">
        <v>46267</v>
      </c>
      <c r="S14577" s="2">
        <v>1</v>
      </c>
      <c r="T14577" s="2" t="s">
        <v>81</v>
      </c>
    </row>
    <row r="14578" spans="1:20" x14ac:dyDescent="0.25">
      <c r="A14578">
        <v>1120456481</v>
      </c>
      <c r="B14578">
        <v>126014094</v>
      </c>
      <c r="C14578" t="s">
        <v>82</v>
      </c>
      <c r="D14578" t="s">
        <v>75</v>
      </c>
      <c r="E14578" t="s">
        <v>76</v>
      </c>
      <c r="F14578" s="7">
        <v>45044</v>
      </c>
      <c r="G14578" s="7">
        <v>46871</v>
      </c>
      <c r="H14578" t="s">
        <v>77</v>
      </c>
      <c r="I14578" t="s">
        <v>78</v>
      </c>
      <c r="J14578" s="7"/>
      <c r="K14578" s="7">
        <v>45061</v>
      </c>
      <c r="L14578" s="7">
        <v>46871</v>
      </c>
      <c r="M14578" t="s">
        <v>77</v>
      </c>
      <c r="N14578"/>
      <c r="O14578">
        <v>2026</v>
      </c>
      <c r="P14578" s="2">
        <v>2</v>
      </c>
      <c r="Q14578" t="s">
        <v>80</v>
      </c>
      <c r="R14578" s="8">
        <v>46267</v>
      </c>
      <c r="S14578" s="2">
        <v>1</v>
      </c>
      <c r="T14578" s="2" t="s">
        <v>81</v>
      </c>
    </row>
    <row r="14579" spans="1:20" x14ac:dyDescent="0.25">
      <c r="A14579">
        <v>1120456562</v>
      </c>
      <c r="B14579">
        <v>126039939</v>
      </c>
      <c r="C14579" t="s">
        <v>82</v>
      </c>
      <c r="D14579" t="s">
        <v>88</v>
      </c>
      <c r="E14579" t="s">
        <v>76</v>
      </c>
      <c r="F14579" s="7">
        <v>45049</v>
      </c>
      <c r="G14579" s="7">
        <v>45415</v>
      </c>
      <c r="H14579" t="s">
        <v>77</v>
      </c>
      <c r="I14579" t="s">
        <v>78</v>
      </c>
      <c r="J14579" s="7"/>
      <c r="K14579" s="7">
        <v>45457</v>
      </c>
      <c r="L14579" s="7">
        <v>45415</v>
      </c>
      <c r="M14579" t="s">
        <v>77</v>
      </c>
      <c r="N14579"/>
      <c r="O14579">
        <v>2026</v>
      </c>
      <c r="P14579" s="2">
        <v>2</v>
      </c>
      <c r="Q14579" t="s">
        <v>80</v>
      </c>
      <c r="R14579" s="8">
        <v>46267</v>
      </c>
      <c r="S14579" s="2">
        <v>1</v>
      </c>
      <c r="T14579" s="2" t="s">
        <v>81</v>
      </c>
    </row>
    <row r="14580" spans="1:20" x14ac:dyDescent="0.25">
      <c r="A14580">
        <v>1120456987</v>
      </c>
      <c r="B14580">
        <v>126249472</v>
      </c>
      <c r="C14580" t="s">
        <v>90</v>
      </c>
      <c r="D14580" t="s">
        <v>88</v>
      </c>
      <c r="E14580" t="s">
        <v>76</v>
      </c>
      <c r="F14580" s="7">
        <v>45076</v>
      </c>
      <c r="G14580" s="7">
        <v>45442</v>
      </c>
      <c r="H14580" t="s">
        <v>77</v>
      </c>
      <c r="I14580" t="s">
        <v>78</v>
      </c>
      <c r="J14580" s="7">
        <v>45633</v>
      </c>
      <c r="K14580" s="7">
        <v>45541</v>
      </c>
      <c r="L14580" s="7">
        <v>45442</v>
      </c>
      <c r="M14580" t="s">
        <v>77</v>
      </c>
      <c r="N14580" t="s">
        <v>79</v>
      </c>
      <c r="O14580">
        <v>2026</v>
      </c>
      <c r="P14580" s="2">
        <v>2</v>
      </c>
      <c r="Q14580" t="s">
        <v>80</v>
      </c>
      <c r="R14580" s="8">
        <v>46267</v>
      </c>
      <c r="S14580" s="2">
        <v>1</v>
      </c>
      <c r="T14580" s="2" t="s">
        <v>81</v>
      </c>
    </row>
    <row r="14581" spans="1:20" x14ac:dyDescent="0.25">
      <c r="A14581">
        <v>1120457078</v>
      </c>
      <c r="B14581">
        <v>126294287</v>
      </c>
      <c r="C14581" t="s">
        <v>82</v>
      </c>
      <c r="D14581" t="s">
        <v>88</v>
      </c>
      <c r="E14581" t="s">
        <v>76</v>
      </c>
      <c r="F14581" s="7">
        <v>45082</v>
      </c>
      <c r="G14581" s="7">
        <v>45448</v>
      </c>
      <c r="H14581" t="s">
        <v>77</v>
      </c>
      <c r="I14581" t="s">
        <v>78</v>
      </c>
      <c r="J14581" s="7">
        <v>45437</v>
      </c>
      <c r="K14581" s="7">
        <v>45623</v>
      </c>
      <c r="L14581" s="7">
        <v>45448</v>
      </c>
      <c r="M14581" t="s">
        <v>77</v>
      </c>
      <c r="N14581" t="s">
        <v>79</v>
      </c>
      <c r="O14581">
        <v>2026</v>
      </c>
      <c r="P14581" s="2">
        <v>2</v>
      </c>
      <c r="Q14581" t="s">
        <v>80</v>
      </c>
      <c r="R14581" s="8">
        <v>46267</v>
      </c>
      <c r="S14581" s="2">
        <v>1</v>
      </c>
      <c r="T14581" s="2" t="s">
        <v>81</v>
      </c>
    </row>
    <row r="14582" spans="1:20" x14ac:dyDescent="0.25">
      <c r="A14582">
        <v>1120457103</v>
      </c>
      <c r="B14582">
        <v>126309094</v>
      </c>
      <c r="C14582" t="s">
        <v>74</v>
      </c>
      <c r="D14582" t="s">
        <v>83</v>
      </c>
      <c r="E14582" t="s">
        <v>76</v>
      </c>
      <c r="F14582" s="7">
        <v>45084</v>
      </c>
      <c r="G14582" s="7">
        <v>45267</v>
      </c>
      <c r="H14582" t="s">
        <v>77</v>
      </c>
      <c r="I14582" t="s">
        <v>78</v>
      </c>
      <c r="J14582" s="7">
        <v>45488</v>
      </c>
      <c r="K14582" s="7">
        <v>45546</v>
      </c>
      <c r="L14582" s="7">
        <v>45267</v>
      </c>
      <c r="M14582" t="s">
        <v>77</v>
      </c>
      <c r="N14582" t="s">
        <v>79</v>
      </c>
      <c r="O14582">
        <v>2026</v>
      </c>
      <c r="P14582" s="2">
        <v>2</v>
      </c>
      <c r="Q14582" t="s">
        <v>80</v>
      </c>
      <c r="R14582" s="8">
        <v>46267</v>
      </c>
      <c r="S14582" s="2">
        <v>1</v>
      </c>
      <c r="T14582" s="2" t="s">
        <v>81</v>
      </c>
    </row>
    <row r="14583" spans="1:20" x14ac:dyDescent="0.25">
      <c r="A14583">
        <v>1120457847</v>
      </c>
      <c r="B14583">
        <v>126661915</v>
      </c>
      <c r="C14583" t="s">
        <v>93</v>
      </c>
      <c r="D14583" t="s">
        <v>88</v>
      </c>
      <c r="E14583" t="s">
        <v>76</v>
      </c>
      <c r="F14583" s="7">
        <v>45131</v>
      </c>
      <c r="G14583" s="7">
        <v>45497</v>
      </c>
      <c r="H14583" t="s">
        <v>77</v>
      </c>
      <c r="I14583" t="s">
        <v>78</v>
      </c>
      <c r="J14583" s="7">
        <v>46167</v>
      </c>
      <c r="K14583" s="7">
        <v>46192</v>
      </c>
      <c r="L14583" s="7">
        <v>45497</v>
      </c>
      <c r="M14583" t="s">
        <v>77</v>
      </c>
      <c r="N14583" t="s">
        <v>79</v>
      </c>
      <c r="O14583">
        <v>2026</v>
      </c>
      <c r="P14583" s="2">
        <v>2</v>
      </c>
      <c r="Q14583" t="s">
        <v>80</v>
      </c>
      <c r="R14583" s="8">
        <v>46267</v>
      </c>
      <c r="S14583" s="2">
        <v>1</v>
      </c>
      <c r="T14583" s="2" t="s">
        <v>81</v>
      </c>
    </row>
    <row r="14584" spans="1:20" x14ac:dyDescent="0.25">
      <c r="A14584">
        <v>1120457874</v>
      </c>
      <c r="B14584">
        <v>126674029</v>
      </c>
      <c r="C14584" t="s">
        <v>98</v>
      </c>
      <c r="D14584" t="s">
        <v>75</v>
      </c>
      <c r="E14584" t="s">
        <v>76</v>
      </c>
      <c r="F14584" s="7">
        <v>45133</v>
      </c>
      <c r="G14584" s="7">
        <v>45499</v>
      </c>
      <c r="H14584" t="s">
        <v>77</v>
      </c>
      <c r="I14584" t="s">
        <v>84</v>
      </c>
      <c r="J14584" s="7"/>
      <c r="K14584" s="7">
        <v>46036</v>
      </c>
      <c r="L14584" s="7">
        <v>45499</v>
      </c>
      <c r="M14584" t="s">
        <v>77</v>
      </c>
      <c r="N14584"/>
      <c r="O14584">
        <v>2026</v>
      </c>
      <c r="P14584" s="2">
        <v>2</v>
      </c>
      <c r="Q14584" t="s">
        <v>80</v>
      </c>
      <c r="R14584" s="8">
        <v>46267</v>
      </c>
      <c r="S14584" s="2">
        <v>1</v>
      </c>
      <c r="T14584" s="2" t="s">
        <v>81</v>
      </c>
    </row>
    <row r="14585" spans="1:20" x14ac:dyDescent="0.25">
      <c r="A14585">
        <v>1120458192</v>
      </c>
      <c r="B14585">
        <v>126776061</v>
      </c>
      <c r="C14585" t="s">
        <v>74</v>
      </c>
      <c r="D14585" t="s">
        <v>88</v>
      </c>
      <c r="E14585" t="s">
        <v>76</v>
      </c>
      <c r="F14585" s="7">
        <v>45146</v>
      </c>
      <c r="G14585" s="7">
        <v>45512</v>
      </c>
      <c r="H14585" t="s">
        <v>77</v>
      </c>
      <c r="I14585" t="s">
        <v>84</v>
      </c>
      <c r="J14585" s="7">
        <v>45618</v>
      </c>
      <c r="K14585" s="7">
        <v>45752</v>
      </c>
      <c r="L14585" s="7">
        <v>45512</v>
      </c>
      <c r="M14585" t="s">
        <v>77</v>
      </c>
      <c r="N14585" t="s">
        <v>79</v>
      </c>
      <c r="O14585">
        <v>2026</v>
      </c>
      <c r="P14585" s="2">
        <v>2</v>
      </c>
      <c r="Q14585" t="s">
        <v>80</v>
      </c>
      <c r="R14585" s="8">
        <v>46267</v>
      </c>
      <c r="S14585" s="2">
        <v>1</v>
      </c>
      <c r="T14585" s="2" t="s">
        <v>81</v>
      </c>
    </row>
    <row r="14586" spans="1:20" x14ac:dyDescent="0.25">
      <c r="A14586">
        <v>1120458647</v>
      </c>
      <c r="B14586">
        <v>126968460</v>
      </c>
      <c r="C14586" t="s">
        <v>93</v>
      </c>
      <c r="D14586" t="s">
        <v>88</v>
      </c>
      <c r="E14586" t="s">
        <v>76</v>
      </c>
      <c r="F14586" s="7">
        <v>45170</v>
      </c>
      <c r="G14586" s="7">
        <v>45536</v>
      </c>
      <c r="H14586" t="s">
        <v>77</v>
      </c>
      <c r="I14586" t="s">
        <v>78</v>
      </c>
      <c r="J14586" s="7">
        <v>45562</v>
      </c>
      <c r="K14586" s="7">
        <v>45946</v>
      </c>
      <c r="L14586" s="7">
        <v>45536</v>
      </c>
      <c r="M14586" t="s">
        <v>77</v>
      </c>
      <c r="N14586" t="s">
        <v>79</v>
      </c>
      <c r="O14586">
        <v>2026</v>
      </c>
      <c r="P14586" s="2">
        <v>2</v>
      </c>
      <c r="Q14586" t="s">
        <v>80</v>
      </c>
      <c r="R14586" s="8">
        <v>46267</v>
      </c>
      <c r="S14586" s="2">
        <v>1</v>
      </c>
      <c r="T14586" s="2" t="s">
        <v>81</v>
      </c>
    </row>
    <row r="14587" spans="1:20" x14ac:dyDescent="0.25">
      <c r="A14587">
        <v>1120459033</v>
      </c>
      <c r="B14587">
        <v>127114419</v>
      </c>
      <c r="C14587" t="s">
        <v>82</v>
      </c>
      <c r="D14587" t="s">
        <v>75</v>
      </c>
      <c r="E14587" t="s">
        <v>76</v>
      </c>
      <c r="F14587" s="7">
        <v>45176</v>
      </c>
      <c r="G14587" s="7">
        <v>47003</v>
      </c>
      <c r="H14587" t="s">
        <v>77</v>
      </c>
      <c r="I14587" t="s">
        <v>78</v>
      </c>
      <c r="J14587" s="7">
        <v>45450</v>
      </c>
      <c r="K14587" s="7">
        <v>45191</v>
      </c>
      <c r="L14587" s="7">
        <v>47003</v>
      </c>
      <c r="M14587" t="s">
        <v>77</v>
      </c>
      <c r="N14587" t="s">
        <v>79</v>
      </c>
      <c r="O14587">
        <v>2026</v>
      </c>
      <c r="P14587" s="2">
        <v>2</v>
      </c>
      <c r="Q14587" t="s">
        <v>80</v>
      </c>
      <c r="R14587" s="8">
        <v>46267</v>
      </c>
      <c r="S14587" s="2">
        <v>1</v>
      </c>
      <c r="T14587" s="2" t="s">
        <v>81</v>
      </c>
    </row>
    <row r="14588" spans="1:20" x14ac:dyDescent="0.25">
      <c r="A14588">
        <v>1120459260</v>
      </c>
      <c r="B14588">
        <v>127198962</v>
      </c>
      <c r="C14588" t="s">
        <v>74</v>
      </c>
      <c r="D14588" t="s">
        <v>88</v>
      </c>
      <c r="E14588" t="s">
        <v>76</v>
      </c>
      <c r="F14588" s="7">
        <v>45203</v>
      </c>
      <c r="G14588" s="7">
        <v>47030</v>
      </c>
      <c r="H14588" t="s">
        <v>77</v>
      </c>
      <c r="I14588" t="s">
        <v>84</v>
      </c>
      <c r="J14588" s="7"/>
      <c r="K14588" s="7">
        <v>46064</v>
      </c>
      <c r="L14588" s="7">
        <v>47030</v>
      </c>
      <c r="M14588" t="s">
        <v>77</v>
      </c>
      <c r="N14588"/>
      <c r="O14588">
        <v>2026</v>
      </c>
      <c r="P14588" s="2">
        <v>2</v>
      </c>
      <c r="Q14588" t="s">
        <v>80</v>
      </c>
      <c r="R14588" s="8">
        <v>46267</v>
      </c>
      <c r="S14588" s="2">
        <v>1</v>
      </c>
      <c r="T14588" s="2" t="s">
        <v>81</v>
      </c>
    </row>
    <row r="14589" spans="1:20" x14ac:dyDescent="0.25">
      <c r="A14589">
        <v>1120460811</v>
      </c>
      <c r="B14589">
        <v>128746940</v>
      </c>
      <c r="C14589" t="s">
        <v>82</v>
      </c>
      <c r="D14589" t="s">
        <v>83</v>
      </c>
      <c r="E14589" t="s">
        <v>76</v>
      </c>
      <c r="F14589" s="7">
        <v>45422</v>
      </c>
      <c r="G14589" s="7">
        <v>45606</v>
      </c>
      <c r="H14589" t="s">
        <v>77</v>
      </c>
      <c r="I14589" t="s">
        <v>78</v>
      </c>
      <c r="J14589" s="7"/>
      <c r="K14589" s="7">
        <v>45691</v>
      </c>
      <c r="L14589" s="7">
        <v>45606</v>
      </c>
      <c r="M14589" t="s">
        <v>77</v>
      </c>
      <c r="N14589"/>
      <c r="O14589">
        <v>2026</v>
      </c>
      <c r="P14589" s="2">
        <v>2</v>
      </c>
      <c r="Q14589" t="s">
        <v>80</v>
      </c>
      <c r="R14589" s="8">
        <v>46267</v>
      </c>
      <c r="S14589" s="2">
        <v>1</v>
      </c>
      <c r="T14589" s="2" t="s">
        <v>81</v>
      </c>
    </row>
    <row r="14590" spans="1:20" x14ac:dyDescent="0.25">
      <c r="A14590">
        <v>1120461000</v>
      </c>
      <c r="B14590">
        <v>129033708</v>
      </c>
      <c r="C14590" t="s">
        <v>97</v>
      </c>
      <c r="D14590" t="s">
        <v>75</v>
      </c>
      <c r="E14590" t="s">
        <v>76</v>
      </c>
      <c r="F14590" s="7">
        <v>45450</v>
      </c>
      <c r="G14590" s="7">
        <v>46530</v>
      </c>
      <c r="H14590" t="s">
        <v>86</v>
      </c>
      <c r="I14590" t="s">
        <v>87</v>
      </c>
      <c r="J14590" s="7"/>
      <c r="K14590" s="7">
        <v>45450</v>
      </c>
      <c r="L14590" s="7">
        <v>46530</v>
      </c>
      <c r="M14590" t="s">
        <v>86</v>
      </c>
      <c r="N14590"/>
      <c r="O14590">
        <v>2026</v>
      </c>
      <c r="P14590" s="2">
        <v>2</v>
      </c>
      <c r="Q14590" t="s">
        <v>80</v>
      </c>
      <c r="R14590" s="8">
        <v>46267</v>
      </c>
      <c r="S14590" s="2">
        <v>1</v>
      </c>
      <c r="T14590" s="2" t="s">
        <v>81</v>
      </c>
    </row>
    <row r="14591" spans="1:20" x14ac:dyDescent="0.25">
      <c r="A14591">
        <v>1120461009</v>
      </c>
      <c r="B14591">
        <v>129038315</v>
      </c>
      <c r="C14591" t="s">
        <v>98</v>
      </c>
      <c r="D14591" t="s">
        <v>83</v>
      </c>
      <c r="E14591" t="s">
        <v>76</v>
      </c>
      <c r="F14591" s="7">
        <v>45451</v>
      </c>
      <c r="G14591" s="7">
        <v>45631</v>
      </c>
      <c r="H14591" t="s">
        <v>77</v>
      </c>
      <c r="I14591" t="s">
        <v>84</v>
      </c>
      <c r="J14591" s="7"/>
      <c r="K14591" s="7">
        <v>45547</v>
      </c>
      <c r="L14591" s="7">
        <v>45631</v>
      </c>
      <c r="M14591" t="s">
        <v>77</v>
      </c>
      <c r="N14591"/>
      <c r="O14591">
        <v>2026</v>
      </c>
      <c r="P14591" s="2">
        <v>2</v>
      </c>
      <c r="Q14591" t="s">
        <v>80</v>
      </c>
      <c r="R14591" s="8">
        <v>46267</v>
      </c>
      <c r="S14591" s="2">
        <v>1</v>
      </c>
      <c r="T14591" s="2" t="s">
        <v>81</v>
      </c>
    </row>
    <row r="14592" spans="1:20" x14ac:dyDescent="0.25">
      <c r="A14592">
        <v>1120461133</v>
      </c>
      <c r="B14592">
        <v>129107787</v>
      </c>
      <c r="C14592" t="s">
        <v>82</v>
      </c>
      <c r="D14592" t="s">
        <v>83</v>
      </c>
      <c r="E14592" t="s">
        <v>76</v>
      </c>
      <c r="F14592" s="7">
        <v>45463</v>
      </c>
      <c r="G14592" s="7">
        <v>45646</v>
      </c>
      <c r="H14592" t="s">
        <v>77</v>
      </c>
      <c r="I14592" t="s">
        <v>84</v>
      </c>
      <c r="J14592" s="7"/>
      <c r="K14592" s="7">
        <v>45748</v>
      </c>
      <c r="L14592" s="7">
        <v>45646</v>
      </c>
      <c r="M14592" t="s">
        <v>77</v>
      </c>
      <c r="N14592"/>
      <c r="O14592">
        <v>2026</v>
      </c>
      <c r="P14592" s="2">
        <v>2</v>
      </c>
      <c r="Q14592" t="s">
        <v>80</v>
      </c>
      <c r="R14592" s="8">
        <v>46267</v>
      </c>
      <c r="S14592" s="2">
        <v>1</v>
      </c>
      <c r="T14592" s="2" t="s">
        <v>81</v>
      </c>
    </row>
    <row r="14593" spans="1:20" x14ac:dyDescent="0.25">
      <c r="A14593">
        <v>1120461189</v>
      </c>
      <c r="B14593">
        <v>129138137</v>
      </c>
      <c r="C14593" t="s">
        <v>82</v>
      </c>
      <c r="D14593" t="s">
        <v>75</v>
      </c>
      <c r="E14593" t="s">
        <v>76</v>
      </c>
      <c r="F14593" s="7">
        <v>45470</v>
      </c>
      <c r="G14593" s="7">
        <v>46550</v>
      </c>
      <c r="H14593" t="s">
        <v>77</v>
      </c>
      <c r="I14593" t="s">
        <v>78</v>
      </c>
      <c r="J14593" s="7"/>
      <c r="K14593" s="7">
        <v>45484</v>
      </c>
      <c r="L14593" s="7">
        <v>46550</v>
      </c>
      <c r="M14593" t="s">
        <v>77</v>
      </c>
      <c r="N14593"/>
      <c r="O14593">
        <v>2026</v>
      </c>
      <c r="P14593" s="2">
        <v>2</v>
      </c>
      <c r="Q14593" t="s">
        <v>80</v>
      </c>
      <c r="R14593" s="8">
        <v>46267</v>
      </c>
      <c r="S14593" s="2">
        <v>1</v>
      </c>
      <c r="T14593" s="2" t="s">
        <v>81</v>
      </c>
    </row>
    <row r="14594" spans="1:20" x14ac:dyDescent="0.25">
      <c r="A14594">
        <v>1120461211</v>
      </c>
      <c r="B14594">
        <v>129147297</v>
      </c>
      <c r="C14594" t="s">
        <v>74</v>
      </c>
      <c r="D14594" t="s">
        <v>83</v>
      </c>
      <c r="E14594" t="s">
        <v>76</v>
      </c>
      <c r="F14594" s="7">
        <v>45471</v>
      </c>
      <c r="G14594" s="7">
        <v>45654</v>
      </c>
      <c r="H14594" t="s">
        <v>77</v>
      </c>
      <c r="I14594" t="s">
        <v>84</v>
      </c>
      <c r="J14594" s="7"/>
      <c r="K14594" s="7">
        <v>45748</v>
      </c>
      <c r="L14594" s="7">
        <v>45654</v>
      </c>
      <c r="M14594" t="s">
        <v>77</v>
      </c>
      <c r="N14594"/>
      <c r="O14594">
        <v>2026</v>
      </c>
      <c r="P14594" s="2">
        <v>2</v>
      </c>
      <c r="Q14594" t="s">
        <v>80</v>
      </c>
      <c r="R14594" s="8">
        <v>46267</v>
      </c>
      <c r="S14594" s="2">
        <v>1</v>
      </c>
      <c r="T14594" s="2" t="s">
        <v>81</v>
      </c>
    </row>
    <row r="14595" spans="1:20" x14ac:dyDescent="0.25">
      <c r="A14595">
        <v>1120461713</v>
      </c>
      <c r="B14595">
        <v>129409862</v>
      </c>
      <c r="C14595" t="s">
        <v>96</v>
      </c>
      <c r="D14595" t="s">
        <v>88</v>
      </c>
      <c r="E14595" t="s">
        <v>76</v>
      </c>
      <c r="F14595" s="7">
        <v>45523</v>
      </c>
      <c r="G14595" s="7">
        <v>45888</v>
      </c>
      <c r="H14595" t="s">
        <v>77</v>
      </c>
      <c r="I14595" t="s">
        <v>78</v>
      </c>
      <c r="J14595" s="7"/>
      <c r="K14595" s="7">
        <v>45553</v>
      </c>
      <c r="L14595" s="7">
        <v>45888</v>
      </c>
      <c r="M14595" t="s">
        <v>77</v>
      </c>
      <c r="N14595"/>
      <c r="O14595">
        <v>2026</v>
      </c>
      <c r="P14595" s="2">
        <v>2</v>
      </c>
      <c r="Q14595" t="s">
        <v>80</v>
      </c>
      <c r="R14595" s="8">
        <v>46267</v>
      </c>
      <c r="S14595" s="2">
        <v>1</v>
      </c>
      <c r="T14595" s="2" t="s">
        <v>81</v>
      </c>
    </row>
    <row r="14596" spans="1:20" x14ac:dyDescent="0.25">
      <c r="A14596">
        <v>1120462464</v>
      </c>
      <c r="B14596">
        <v>129645961</v>
      </c>
      <c r="C14596" t="s">
        <v>96</v>
      </c>
      <c r="D14596" t="s">
        <v>83</v>
      </c>
      <c r="E14596" t="s">
        <v>76</v>
      </c>
      <c r="F14596" s="7">
        <v>45569</v>
      </c>
      <c r="G14596" s="7">
        <v>45751</v>
      </c>
      <c r="H14596" t="s">
        <v>77</v>
      </c>
      <c r="I14596" t="s">
        <v>84</v>
      </c>
      <c r="J14596" s="7"/>
      <c r="K14596" s="7">
        <v>45743</v>
      </c>
      <c r="L14596" s="7">
        <v>45751</v>
      </c>
      <c r="M14596" t="s">
        <v>77</v>
      </c>
      <c r="N14596"/>
      <c r="O14596">
        <v>2026</v>
      </c>
      <c r="P14596" s="2">
        <v>2</v>
      </c>
      <c r="Q14596" t="s">
        <v>80</v>
      </c>
      <c r="R14596" s="8">
        <v>46267</v>
      </c>
      <c r="S14596" s="2">
        <v>1</v>
      </c>
      <c r="T14596" s="2" t="s">
        <v>81</v>
      </c>
    </row>
    <row r="14597" spans="1:20" x14ac:dyDescent="0.25">
      <c r="A14597">
        <v>1120463973</v>
      </c>
      <c r="B14597">
        <v>131232179</v>
      </c>
      <c r="C14597" t="s">
        <v>98</v>
      </c>
      <c r="D14597" t="s">
        <v>88</v>
      </c>
      <c r="E14597" t="s">
        <v>76</v>
      </c>
      <c r="F14597" s="7">
        <v>45782</v>
      </c>
      <c r="G14597" s="7">
        <v>46147</v>
      </c>
      <c r="H14597" t="s">
        <v>77</v>
      </c>
      <c r="I14597" t="s">
        <v>78</v>
      </c>
      <c r="J14597" s="7"/>
      <c r="K14597" s="7">
        <v>45897</v>
      </c>
      <c r="L14597" s="7">
        <v>46147</v>
      </c>
      <c r="M14597" t="s">
        <v>77</v>
      </c>
      <c r="N14597"/>
      <c r="O14597">
        <v>2026</v>
      </c>
      <c r="P14597" s="2">
        <v>2</v>
      </c>
      <c r="Q14597" t="s">
        <v>80</v>
      </c>
      <c r="R14597" s="8">
        <v>46267</v>
      </c>
      <c r="S14597" s="2">
        <v>1</v>
      </c>
      <c r="T14597" s="2" t="s">
        <v>81</v>
      </c>
    </row>
    <row r="14598" spans="1:20" x14ac:dyDescent="0.25">
      <c r="A14598">
        <v>1120464154</v>
      </c>
      <c r="B14598">
        <v>131334068</v>
      </c>
      <c r="C14598" t="s">
        <v>93</v>
      </c>
      <c r="D14598" t="s">
        <v>88</v>
      </c>
      <c r="E14598" t="s">
        <v>76</v>
      </c>
      <c r="F14598" s="7">
        <v>45817</v>
      </c>
      <c r="G14598" s="7">
        <v>47643</v>
      </c>
      <c r="H14598" t="s">
        <v>77</v>
      </c>
      <c r="I14598" t="s">
        <v>78</v>
      </c>
      <c r="J14598" s="7">
        <v>45874</v>
      </c>
      <c r="K14598" s="7">
        <v>45824</v>
      </c>
      <c r="L14598" s="7">
        <v>47643</v>
      </c>
      <c r="M14598" t="s">
        <v>77</v>
      </c>
      <c r="N14598" t="s">
        <v>92</v>
      </c>
      <c r="O14598">
        <v>2026</v>
      </c>
      <c r="P14598" s="2">
        <v>2</v>
      </c>
      <c r="Q14598" t="s">
        <v>80</v>
      </c>
      <c r="R14598" s="8">
        <v>46267</v>
      </c>
      <c r="S14598" s="2">
        <v>1</v>
      </c>
      <c r="T14598" s="2" t="s">
        <v>81</v>
      </c>
    </row>
    <row r="14599" spans="1:20" x14ac:dyDescent="0.25">
      <c r="A14599">
        <v>1120464629</v>
      </c>
      <c r="B14599">
        <v>131540943</v>
      </c>
      <c r="C14599" t="s">
        <v>93</v>
      </c>
      <c r="D14599" t="s">
        <v>83</v>
      </c>
      <c r="E14599" t="s">
        <v>76</v>
      </c>
      <c r="F14599" s="7">
        <v>44315</v>
      </c>
      <c r="G14599" s="7">
        <v>44498</v>
      </c>
      <c r="H14599" t="s">
        <v>77</v>
      </c>
      <c r="I14599" t="s">
        <v>78</v>
      </c>
      <c r="J14599" s="7"/>
      <c r="K14599" s="7">
        <v>46125</v>
      </c>
      <c r="L14599" s="7">
        <v>44498</v>
      </c>
      <c r="M14599" t="s">
        <v>77</v>
      </c>
      <c r="N14599"/>
      <c r="O14599">
        <v>2026</v>
      </c>
      <c r="P14599" s="2">
        <v>2</v>
      </c>
      <c r="Q14599" t="s">
        <v>80</v>
      </c>
      <c r="R14599" s="8">
        <v>46267</v>
      </c>
      <c r="S14599" s="2">
        <v>1</v>
      </c>
      <c r="T14599" s="2" t="s">
        <v>81</v>
      </c>
    </row>
    <row r="14600" spans="1:20" x14ac:dyDescent="0.25">
      <c r="A14600">
        <v>1120467526</v>
      </c>
      <c r="B14600">
        <v>112963225</v>
      </c>
      <c r="C14600" t="s">
        <v>85</v>
      </c>
      <c r="D14600" t="s">
        <v>83</v>
      </c>
      <c r="E14600" t="s">
        <v>76</v>
      </c>
      <c r="F14600" s="7">
        <v>42900</v>
      </c>
      <c r="G14600" s="7">
        <v>44726</v>
      </c>
      <c r="H14600" t="s">
        <v>86</v>
      </c>
      <c r="I14600" t="s">
        <v>87</v>
      </c>
      <c r="J14600" s="7">
        <v>45914</v>
      </c>
      <c r="K14600" s="7">
        <v>43683</v>
      </c>
      <c r="L14600" s="7">
        <v>44726</v>
      </c>
      <c r="M14600" t="s">
        <v>86</v>
      </c>
      <c r="N14600" t="s">
        <v>79</v>
      </c>
      <c r="O14600">
        <v>2026</v>
      </c>
      <c r="P14600" s="2">
        <v>2</v>
      </c>
      <c r="Q14600" t="s">
        <v>80</v>
      </c>
      <c r="R14600" s="8">
        <v>46267</v>
      </c>
      <c r="S14600" s="2">
        <v>1</v>
      </c>
      <c r="T14600" s="2" t="s">
        <v>81</v>
      </c>
    </row>
    <row r="14601" spans="1:20" x14ac:dyDescent="0.25">
      <c r="A14601">
        <v>1120467663</v>
      </c>
      <c r="B14601">
        <v>113212766</v>
      </c>
      <c r="C14601" t="s">
        <v>74</v>
      </c>
      <c r="D14601" t="s">
        <v>75</v>
      </c>
      <c r="E14601" t="s">
        <v>76</v>
      </c>
      <c r="F14601" s="7">
        <v>42979</v>
      </c>
      <c r="G14601" s="7">
        <v>44805</v>
      </c>
      <c r="H14601" t="s">
        <v>77</v>
      </c>
      <c r="I14601" t="s">
        <v>78</v>
      </c>
      <c r="J14601" s="7">
        <v>44773</v>
      </c>
      <c r="K14601" s="7">
        <v>42979</v>
      </c>
      <c r="L14601" s="7">
        <v>44805</v>
      </c>
      <c r="M14601" t="s">
        <v>77</v>
      </c>
      <c r="N14601" t="s">
        <v>92</v>
      </c>
      <c r="O14601">
        <v>2026</v>
      </c>
      <c r="P14601" s="2">
        <v>2</v>
      </c>
      <c r="Q14601" t="s">
        <v>80</v>
      </c>
      <c r="R14601" s="8">
        <v>46267</v>
      </c>
      <c r="S14601" s="2">
        <v>1</v>
      </c>
      <c r="T14601" s="2" t="s">
        <v>81</v>
      </c>
    </row>
    <row r="14602" spans="1:20" x14ac:dyDescent="0.25">
      <c r="A14602">
        <v>1120467947</v>
      </c>
      <c r="B14602">
        <v>115036182</v>
      </c>
      <c r="C14602" t="s">
        <v>74</v>
      </c>
      <c r="D14602" t="s">
        <v>83</v>
      </c>
      <c r="E14602" t="s">
        <v>76</v>
      </c>
      <c r="F14602" s="7">
        <v>43382</v>
      </c>
      <c r="G14602" s="7">
        <v>43563</v>
      </c>
      <c r="H14602" t="s">
        <v>77</v>
      </c>
      <c r="I14602" t="s">
        <v>78</v>
      </c>
      <c r="J14602" s="7">
        <v>45929</v>
      </c>
      <c r="K14602" s="7">
        <v>44350</v>
      </c>
      <c r="L14602" s="7">
        <v>43563</v>
      </c>
      <c r="M14602" t="s">
        <v>77</v>
      </c>
      <c r="N14602" t="s">
        <v>79</v>
      </c>
      <c r="O14602">
        <v>2026</v>
      </c>
      <c r="P14602" s="2">
        <v>2</v>
      </c>
      <c r="Q14602" t="s">
        <v>80</v>
      </c>
      <c r="R14602" s="8">
        <v>46267</v>
      </c>
      <c r="S14602" s="2">
        <v>1</v>
      </c>
      <c r="T14602" s="2" t="s">
        <v>81</v>
      </c>
    </row>
    <row r="14603" spans="1:20" x14ac:dyDescent="0.25">
      <c r="A14603">
        <v>1120468023</v>
      </c>
      <c r="B14603">
        <v>116713717</v>
      </c>
      <c r="C14603" t="s">
        <v>91</v>
      </c>
      <c r="D14603" t="s">
        <v>88</v>
      </c>
      <c r="E14603" t="s">
        <v>76</v>
      </c>
      <c r="F14603" s="7">
        <v>43536</v>
      </c>
      <c r="G14603" s="7">
        <v>43902</v>
      </c>
      <c r="H14603" t="s">
        <v>77</v>
      </c>
      <c r="I14603" t="s">
        <v>78</v>
      </c>
      <c r="J14603" s="7">
        <v>46131</v>
      </c>
      <c r="K14603" s="7">
        <v>45057</v>
      </c>
      <c r="L14603" s="7">
        <v>43902</v>
      </c>
      <c r="M14603" t="s">
        <v>77</v>
      </c>
      <c r="N14603" t="s">
        <v>79</v>
      </c>
      <c r="O14603">
        <v>2026</v>
      </c>
      <c r="P14603" s="2">
        <v>2</v>
      </c>
      <c r="Q14603" t="s">
        <v>80</v>
      </c>
      <c r="R14603" s="8">
        <v>46267</v>
      </c>
      <c r="S14603" s="2">
        <v>1</v>
      </c>
      <c r="T14603" s="2" t="s">
        <v>81</v>
      </c>
    </row>
    <row r="14604" spans="1:20" x14ac:dyDescent="0.25">
      <c r="A14604">
        <v>1120468030</v>
      </c>
      <c r="B14604">
        <v>116722186</v>
      </c>
      <c r="C14604" t="s">
        <v>101</v>
      </c>
      <c r="D14604" t="s">
        <v>88</v>
      </c>
      <c r="E14604" t="s">
        <v>76</v>
      </c>
      <c r="F14604" s="7">
        <v>43537</v>
      </c>
      <c r="G14604" s="7">
        <v>43903</v>
      </c>
      <c r="H14604" t="s">
        <v>77</v>
      </c>
      <c r="I14604" t="s">
        <v>78</v>
      </c>
      <c r="J14604" s="7">
        <v>46132</v>
      </c>
      <c r="K14604" s="7">
        <v>44249</v>
      </c>
      <c r="L14604" s="7">
        <v>43903</v>
      </c>
      <c r="M14604" t="s">
        <v>77</v>
      </c>
      <c r="N14604" t="s">
        <v>79</v>
      </c>
      <c r="O14604">
        <v>2026</v>
      </c>
      <c r="P14604" s="2">
        <v>2</v>
      </c>
      <c r="Q14604" t="s">
        <v>80</v>
      </c>
      <c r="R14604" s="8">
        <v>46267</v>
      </c>
      <c r="S14604" s="2">
        <v>1</v>
      </c>
      <c r="T14604" s="2" t="s">
        <v>81</v>
      </c>
    </row>
    <row r="14605" spans="1:20" x14ac:dyDescent="0.25">
      <c r="A14605">
        <v>1120468076</v>
      </c>
      <c r="B14605">
        <v>116813742</v>
      </c>
      <c r="C14605" t="s">
        <v>82</v>
      </c>
      <c r="D14605" t="s">
        <v>88</v>
      </c>
      <c r="E14605" t="s">
        <v>76</v>
      </c>
      <c r="F14605" s="7">
        <v>43546</v>
      </c>
      <c r="G14605" s="7">
        <v>43912</v>
      </c>
      <c r="H14605" t="s">
        <v>77</v>
      </c>
      <c r="I14605" t="s">
        <v>84</v>
      </c>
      <c r="J14605" s="7">
        <v>45737</v>
      </c>
      <c r="K14605" s="7">
        <v>45748</v>
      </c>
      <c r="L14605" s="7">
        <v>43912</v>
      </c>
      <c r="M14605" t="s">
        <v>77</v>
      </c>
      <c r="N14605" t="s">
        <v>79</v>
      </c>
      <c r="O14605">
        <v>2026</v>
      </c>
      <c r="P14605" s="2">
        <v>2</v>
      </c>
      <c r="Q14605" t="s">
        <v>80</v>
      </c>
      <c r="R14605" s="8">
        <v>46267</v>
      </c>
      <c r="S14605" s="2">
        <v>1</v>
      </c>
      <c r="T14605" s="2" t="s">
        <v>81</v>
      </c>
    </row>
    <row r="14606" spans="1:20" x14ac:dyDescent="0.25">
      <c r="A14606">
        <v>1120468077</v>
      </c>
      <c r="B14606">
        <v>116813742</v>
      </c>
      <c r="C14606" t="s">
        <v>82</v>
      </c>
      <c r="D14606" t="s">
        <v>88</v>
      </c>
      <c r="E14606" t="s">
        <v>76</v>
      </c>
      <c r="F14606" s="7">
        <v>43546</v>
      </c>
      <c r="G14606" s="7">
        <v>43912</v>
      </c>
      <c r="H14606" t="s">
        <v>77</v>
      </c>
      <c r="I14606" t="s">
        <v>84</v>
      </c>
      <c r="J14606" s="7">
        <v>45737</v>
      </c>
      <c r="K14606" s="7">
        <v>45748</v>
      </c>
      <c r="L14606" s="7">
        <v>43912</v>
      </c>
      <c r="M14606" t="s">
        <v>77</v>
      </c>
      <c r="N14606" t="s">
        <v>79</v>
      </c>
      <c r="O14606">
        <v>2026</v>
      </c>
      <c r="P14606" s="2">
        <v>2</v>
      </c>
      <c r="Q14606" t="s">
        <v>80</v>
      </c>
      <c r="R14606" s="8">
        <v>46267</v>
      </c>
      <c r="S14606" s="2">
        <v>1</v>
      </c>
      <c r="T14606" s="2" t="s">
        <v>81</v>
      </c>
    </row>
    <row r="14607" spans="1:20" x14ac:dyDescent="0.25">
      <c r="A14607">
        <v>1120468081</v>
      </c>
      <c r="B14607">
        <v>116815126</v>
      </c>
      <c r="C14607" t="s">
        <v>82</v>
      </c>
      <c r="D14607" t="s">
        <v>88</v>
      </c>
      <c r="E14607" t="s">
        <v>76</v>
      </c>
      <c r="F14607" s="7">
        <v>43546</v>
      </c>
      <c r="G14607" s="7">
        <v>43912</v>
      </c>
      <c r="H14607" t="s">
        <v>77</v>
      </c>
      <c r="I14607" t="s">
        <v>78</v>
      </c>
      <c r="J14607" s="7">
        <v>45850</v>
      </c>
      <c r="K14607" s="7">
        <v>44241</v>
      </c>
      <c r="L14607" s="7">
        <v>43912</v>
      </c>
      <c r="M14607" t="s">
        <v>77</v>
      </c>
      <c r="N14607" t="s">
        <v>79</v>
      </c>
      <c r="O14607">
        <v>2026</v>
      </c>
      <c r="P14607" s="2">
        <v>2</v>
      </c>
      <c r="Q14607" t="s">
        <v>80</v>
      </c>
      <c r="R14607" s="8">
        <v>46267</v>
      </c>
      <c r="S14607" s="2">
        <v>1</v>
      </c>
      <c r="T14607" s="2" t="s">
        <v>81</v>
      </c>
    </row>
    <row r="14608" spans="1:20" x14ac:dyDescent="0.25">
      <c r="A14608">
        <v>1120468109</v>
      </c>
      <c r="B14608">
        <v>116846970</v>
      </c>
      <c r="C14608" t="s">
        <v>82</v>
      </c>
      <c r="D14608" t="s">
        <v>83</v>
      </c>
      <c r="E14608" t="s">
        <v>76</v>
      </c>
      <c r="F14608" s="7">
        <v>43551</v>
      </c>
      <c r="G14608" s="7">
        <v>43735</v>
      </c>
      <c r="H14608" t="s">
        <v>77</v>
      </c>
      <c r="I14608" t="s">
        <v>78</v>
      </c>
      <c r="J14608" s="7">
        <v>45542</v>
      </c>
      <c r="K14608" s="7">
        <v>45057</v>
      </c>
      <c r="L14608" s="7">
        <v>43735</v>
      </c>
      <c r="M14608" t="s">
        <v>77</v>
      </c>
      <c r="N14608" t="s">
        <v>79</v>
      </c>
      <c r="O14608">
        <v>2026</v>
      </c>
      <c r="P14608" s="2">
        <v>2</v>
      </c>
      <c r="Q14608" t="s">
        <v>80</v>
      </c>
      <c r="R14608" s="8">
        <v>46267</v>
      </c>
      <c r="S14608" s="2">
        <v>1</v>
      </c>
      <c r="T14608" s="2" t="s">
        <v>81</v>
      </c>
    </row>
    <row r="14609" spans="1:20" x14ac:dyDescent="0.25">
      <c r="A14609">
        <v>1120468176</v>
      </c>
      <c r="B14609">
        <v>116985508</v>
      </c>
      <c r="C14609" t="s">
        <v>93</v>
      </c>
      <c r="D14609" t="s">
        <v>83</v>
      </c>
      <c r="E14609" t="s">
        <v>76</v>
      </c>
      <c r="F14609" s="7">
        <v>43564</v>
      </c>
      <c r="G14609" s="7">
        <v>43744</v>
      </c>
      <c r="H14609" t="s">
        <v>77</v>
      </c>
      <c r="I14609" t="s">
        <v>78</v>
      </c>
      <c r="J14609" s="7">
        <v>45591</v>
      </c>
      <c r="K14609" s="7">
        <v>43667</v>
      </c>
      <c r="L14609" s="7">
        <v>43744</v>
      </c>
      <c r="M14609" t="s">
        <v>77</v>
      </c>
      <c r="N14609" t="s">
        <v>79</v>
      </c>
      <c r="O14609">
        <v>2026</v>
      </c>
      <c r="P14609" s="2">
        <v>2</v>
      </c>
      <c r="Q14609" t="s">
        <v>80</v>
      </c>
      <c r="R14609" s="8">
        <v>46267</v>
      </c>
      <c r="S14609" s="2">
        <v>1</v>
      </c>
      <c r="T14609" s="2" t="s">
        <v>81</v>
      </c>
    </row>
    <row r="14610" spans="1:20" x14ac:dyDescent="0.25">
      <c r="A14610">
        <v>1120468208</v>
      </c>
      <c r="B14610">
        <v>117022027</v>
      </c>
      <c r="C14610" t="s">
        <v>96</v>
      </c>
      <c r="D14610" t="s">
        <v>83</v>
      </c>
      <c r="E14610" t="s">
        <v>76</v>
      </c>
      <c r="F14610" s="7">
        <v>43568</v>
      </c>
      <c r="G14610" s="7">
        <v>43751</v>
      </c>
      <c r="H14610" t="s">
        <v>77</v>
      </c>
      <c r="I14610" t="s">
        <v>78</v>
      </c>
      <c r="J14610" s="7">
        <v>45919</v>
      </c>
      <c r="K14610" s="7">
        <v>45742</v>
      </c>
      <c r="L14610" s="7">
        <v>43751</v>
      </c>
      <c r="M14610" t="s">
        <v>77</v>
      </c>
      <c r="N14610" t="s">
        <v>79</v>
      </c>
      <c r="O14610">
        <v>2026</v>
      </c>
      <c r="P14610" s="2">
        <v>2</v>
      </c>
      <c r="Q14610" t="s">
        <v>80</v>
      </c>
      <c r="R14610" s="8">
        <v>46267</v>
      </c>
      <c r="S14610" s="2">
        <v>1</v>
      </c>
      <c r="T14610" s="2" t="s">
        <v>81</v>
      </c>
    </row>
    <row r="14611" spans="1:20" x14ac:dyDescent="0.25">
      <c r="A14611">
        <v>1120468224</v>
      </c>
      <c r="B14611">
        <v>117041427</v>
      </c>
      <c r="C14611" t="s">
        <v>82</v>
      </c>
      <c r="D14611" t="s">
        <v>83</v>
      </c>
      <c r="E14611" t="s">
        <v>76</v>
      </c>
      <c r="F14611" s="7">
        <v>43571</v>
      </c>
      <c r="G14611" s="7">
        <v>43751</v>
      </c>
      <c r="H14611" t="s">
        <v>77</v>
      </c>
      <c r="I14611" t="s">
        <v>78</v>
      </c>
      <c r="J14611" s="7">
        <v>45914</v>
      </c>
      <c r="K14611" s="7">
        <v>43658</v>
      </c>
      <c r="L14611" s="7">
        <v>43751</v>
      </c>
      <c r="M14611" t="s">
        <v>77</v>
      </c>
      <c r="N14611" t="s">
        <v>79</v>
      </c>
      <c r="O14611">
        <v>2026</v>
      </c>
      <c r="P14611" s="2">
        <v>2</v>
      </c>
      <c r="Q14611" t="s">
        <v>80</v>
      </c>
      <c r="R14611" s="8">
        <v>46267</v>
      </c>
      <c r="S14611" s="2">
        <v>1</v>
      </c>
      <c r="T14611" s="2" t="s">
        <v>81</v>
      </c>
    </row>
    <row r="14612" spans="1:20" x14ac:dyDescent="0.25">
      <c r="A14612">
        <v>1120468227</v>
      </c>
      <c r="B14612">
        <v>117047427</v>
      </c>
      <c r="C14612" t="s">
        <v>82</v>
      </c>
      <c r="D14612" t="s">
        <v>83</v>
      </c>
      <c r="E14612" t="s">
        <v>76</v>
      </c>
      <c r="F14612" s="7">
        <v>43572</v>
      </c>
      <c r="G14612" s="7">
        <v>43752</v>
      </c>
      <c r="H14612" t="s">
        <v>77</v>
      </c>
      <c r="I14612" t="s">
        <v>78</v>
      </c>
      <c r="J14612" s="7">
        <v>45914</v>
      </c>
      <c r="K14612" s="7">
        <v>45748</v>
      </c>
      <c r="L14612" s="7">
        <v>43752</v>
      </c>
      <c r="M14612" t="s">
        <v>77</v>
      </c>
      <c r="N14612" t="s">
        <v>79</v>
      </c>
      <c r="O14612">
        <v>2026</v>
      </c>
      <c r="P14612" s="2">
        <v>2</v>
      </c>
      <c r="Q14612" t="s">
        <v>80</v>
      </c>
      <c r="R14612" s="8">
        <v>46267</v>
      </c>
      <c r="S14612" s="2">
        <v>1</v>
      </c>
      <c r="T14612" s="2" t="s">
        <v>81</v>
      </c>
    </row>
    <row r="14613" spans="1:20" x14ac:dyDescent="0.25">
      <c r="A14613">
        <v>1120468230</v>
      </c>
      <c r="B14613">
        <v>117049480</v>
      </c>
      <c r="C14613" t="s">
        <v>82</v>
      </c>
      <c r="D14613" t="s">
        <v>88</v>
      </c>
      <c r="E14613" t="s">
        <v>76</v>
      </c>
      <c r="F14613" s="7">
        <v>43572</v>
      </c>
      <c r="G14613" s="7">
        <v>43938</v>
      </c>
      <c r="H14613" t="s">
        <v>77</v>
      </c>
      <c r="I14613" t="s">
        <v>78</v>
      </c>
      <c r="J14613" s="7">
        <v>46156</v>
      </c>
      <c r="K14613" s="7">
        <v>45831</v>
      </c>
      <c r="L14613" s="7">
        <v>43938</v>
      </c>
      <c r="M14613" t="s">
        <v>77</v>
      </c>
      <c r="N14613" t="s">
        <v>79</v>
      </c>
      <c r="O14613">
        <v>2026</v>
      </c>
      <c r="P14613" s="2">
        <v>2</v>
      </c>
      <c r="Q14613" t="s">
        <v>80</v>
      </c>
      <c r="R14613" s="8">
        <v>46267</v>
      </c>
      <c r="S14613" s="2">
        <v>1</v>
      </c>
      <c r="T14613" s="2" t="s">
        <v>81</v>
      </c>
    </row>
    <row r="14614" spans="1:20" x14ac:dyDescent="0.25">
      <c r="A14614">
        <v>1120468285</v>
      </c>
      <c r="B14614">
        <v>117095510</v>
      </c>
      <c r="C14614" t="s">
        <v>74</v>
      </c>
      <c r="D14614" t="s">
        <v>88</v>
      </c>
      <c r="E14614" t="s">
        <v>76</v>
      </c>
      <c r="F14614" s="7">
        <v>43578</v>
      </c>
      <c r="G14614" s="7">
        <v>43944</v>
      </c>
      <c r="H14614" t="s">
        <v>77</v>
      </c>
      <c r="I14614" t="s">
        <v>78</v>
      </c>
      <c r="J14614" s="7">
        <v>45845</v>
      </c>
      <c r="K14614" s="7">
        <v>44237</v>
      </c>
      <c r="L14614" s="7">
        <v>43944</v>
      </c>
      <c r="M14614" t="s">
        <v>77</v>
      </c>
      <c r="N14614" t="s">
        <v>79</v>
      </c>
      <c r="O14614">
        <v>2026</v>
      </c>
      <c r="P14614" s="2">
        <v>2</v>
      </c>
      <c r="Q14614" t="s">
        <v>80</v>
      </c>
      <c r="R14614" s="8">
        <v>46267</v>
      </c>
      <c r="S14614" s="2">
        <v>1</v>
      </c>
      <c r="T14614" s="2" t="s">
        <v>81</v>
      </c>
    </row>
    <row r="14615" spans="1:20" x14ac:dyDescent="0.25">
      <c r="A14615">
        <v>1120468288</v>
      </c>
      <c r="B14615">
        <v>117097338</v>
      </c>
      <c r="C14615" t="s">
        <v>82</v>
      </c>
      <c r="D14615" t="s">
        <v>83</v>
      </c>
      <c r="E14615" t="s">
        <v>76</v>
      </c>
      <c r="F14615" s="7">
        <v>43580</v>
      </c>
      <c r="G14615" s="7">
        <v>43760</v>
      </c>
      <c r="H14615" t="s">
        <v>77</v>
      </c>
      <c r="I14615" t="s">
        <v>78</v>
      </c>
      <c r="J14615" s="7">
        <v>45540</v>
      </c>
      <c r="K14615" s="7">
        <v>43658</v>
      </c>
      <c r="L14615" s="7">
        <v>43760</v>
      </c>
      <c r="M14615" t="s">
        <v>77</v>
      </c>
      <c r="N14615" t="s">
        <v>92</v>
      </c>
      <c r="O14615">
        <v>2026</v>
      </c>
      <c r="P14615" s="2">
        <v>2</v>
      </c>
      <c r="Q14615" t="s">
        <v>80</v>
      </c>
      <c r="R14615" s="8">
        <v>46267</v>
      </c>
      <c r="S14615" s="2">
        <v>1</v>
      </c>
      <c r="T14615" s="2" t="s">
        <v>81</v>
      </c>
    </row>
    <row r="14616" spans="1:20" x14ac:dyDescent="0.25">
      <c r="A14616">
        <v>1120468339</v>
      </c>
      <c r="B14616">
        <v>117134634</v>
      </c>
      <c r="C14616" t="s">
        <v>74</v>
      </c>
      <c r="D14616" t="s">
        <v>83</v>
      </c>
      <c r="E14616" t="s">
        <v>76</v>
      </c>
      <c r="F14616" s="7">
        <v>43586</v>
      </c>
      <c r="G14616" s="7">
        <v>43766</v>
      </c>
      <c r="H14616" t="s">
        <v>77</v>
      </c>
      <c r="I14616" t="s">
        <v>78</v>
      </c>
      <c r="J14616" s="7">
        <v>45850</v>
      </c>
      <c r="K14616" s="7">
        <v>45748</v>
      </c>
      <c r="L14616" s="7">
        <v>43766</v>
      </c>
      <c r="M14616" t="s">
        <v>77</v>
      </c>
      <c r="N14616" t="s">
        <v>79</v>
      </c>
      <c r="O14616">
        <v>2026</v>
      </c>
      <c r="P14616" s="2">
        <v>2</v>
      </c>
      <c r="Q14616" t="s">
        <v>80</v>
      </c>
      <c r="R14616" s="8">
        <v>46267</v>
      </c>
      <c r="S14616" s="2">
        <v>1</v>
      </c>
      <c r="T14616" s="2" t="s">
        <v>81</v>
      </c>
    </row>
    <row r="14617" spans="1:20" x14ac:dyDescent="0.25">
      <c r="A14617">
        <v>1120468402</v>
      </c>
      <c r="B14617">
        <v>117187415</v>
      </c>
      <c r="C14617" t="s">
        <v>74</v>
      </c>
      <c r="D14617" t="s">
        <v>88</v>
      </c>
      <c r="E14617" t="s">
        <v>76</v>
      </c>
      <c r="F14617" s="7">
        <v>43593</v>
      </c>
      <c r="G14617" s="7">
        <v>43959</v>
      </c>
      <c r="H14617" t="s">
        <v>77</v>
      </c>
      <c r="I14617" t="s">
        <v>78</v>
      </c>
      <c r="J14617" s="7">
        <v>45205</v>
      </c>
      <c r="K14617" s="7">
        <v>45057</v>
      </c>
      <c r="L14617" s="7">
        <v>43959</v>
      </c>
      <c r="M14617" t="s">
        <v>77</v>
      </c>
      <c r="N14617" t="s">
        <v>92</v>
      </c>
      <c r="O14617">
        <v>2026</v>
      </c>
      <c r="P14617" s="2">
        <v>2</v>
      </c>
      <c r="Q14617" t="s">
        <v>80</v>
      </c>
      <c r="R14617" s="8">
        <v>46267</v>
      </c>
      <c r="S14617" s="2">
        <v>1</v>
      </c>
      <c r="T14617" s="2" t="s">
        <v>81</v>
      </c>
    </row>
    <row r="14618" spans="1:20" x14ac:dyDescent="0.25">
      <c r="A14618">
        <v>1120468490</v>
      </c>
      <c r="B14618">
        <v>117272850</v>
      </c>
      <c r="C14618" t="s">
        <v>82</v>
      </c>
      <c r="D14618" t="s">
        <v>88</v>
      </c>
      <c r="E14618" t="s">
        <v>76</v>
      </c>
      <c r="F14618" s="7">
        <v>43604</v>
      </c>
      <c r="G14618" s="7">
        <v>43970</v>
      </c>
      <c r="H14618" t="s">
        <v>77</v>
      </c>
      <c r="I14618" t="s">
        <v>78</v>
      </c>
      <c r="J14618" s="7">
        <v>45826</v>
      </c>
      <c r="K14618" s="7">
        <v>45831</v>
      </c>
      <c r="L14618" s="7">
        <v>43970</v>
      </c>
      <c r="M14618" t="s">
        <v>77</v>
      </c>
      <c r="N14618" t="s">
        <v>92</v>
      </c>
      <c r="O14618">
        <v>2026</v>
      </c>
      <c r="P14618" s="2">
        <v>2</v>
      </c>
      <c r="Q14618" t="s">
        <v>80</v>
      </c>
      <c r="R14618" s="8">
        <v>46267</v>
      </c>
      <c r="S14618" s="2">
        <v>1</v>
      </c>
      <c r="T14618" s="2" t="s">
        <v>81</v>
      </c>
    </row>
    <row r="14619" spans="1:20" x14ac:dyDescent="0.25">
      <c r="A14619">
        <v>1120468634</v>
      </c>
      <c r="B14619">
        <v>117619434</v>
      </c>
      <c r="C14619" t="s">
        <v>93</v>
      </c>
      <c r="D14619" t="s">
        <v>75</v>
      </c>
      <c r="E14619" t="s">
        <v>76</v>
      </c>
      <c r="F14619" s="7">
        <v>43665</v>
      </c>
      <c r="G14619" s="7">
        <v>44031</v>
      </c>
      <c r="H14619" t="s">
        <v>77</v>
      </c>
      <c r="I14619" t="s">
        <v>78</v>
      </c>
      <c r="J14619" s="7">
        <v>45587</v>
      </c>
      <c r="K14619" s="7">
        <v>45057</v>
      </c>
      <c r="L14619" s="7">
        <v>44031</v>
      </c>
      <c r="M14619" t="s">
        <v>77</v>
      </c>
      <c r="N14619" t="s">
        <v>79</v>
      </c>
      <c r="O14619">
        <v>2026</v>
      </c>
      <c r="P14619" s="2">
        <v>2</v>
      </c>
      <c r="Q14619" t="s">
        <v>80</v>
      </c>
      <c r="R14619" s="8">
        <v>46267</v>
      </c>
      <c r="S14619" s="2">
        <v>1</v>
      </c>
      <c r="T14619" s="2" t="s">
        <v>81</v>
      </c>
    </row>
    <row r="14620" spans="1:20" x14ac:dyDescent="0.25">
      <c r="A14620">
        <v>1120468905</v>
      </c>
      <c r="B14620">
        <v>118552680</v>
      </c>
      <c r="C14620" t="s">
        <v>96</v>
      </c>
      <c r="D14620" t="s">
        <v>83</v>
      </c>
      <c r="E14620" t="s">
        <v>76</v>
      </c>
      <c r="F14620" s="7">
        <v>43881</v>
      </c>
      <c r="G14620" s="7">
        <v>44063</v>
      </c>
      <c r="H14620" t="s">
        <v>77</v>
      </c>
      <c r="I14620" t="s">
        <v>84</v>
      </c>
      <c r="J14620" s="7">
        <v>46121</v>
      </c>
      <c r="K14620" s="7">
        <v>45747</v>
      </c>
      <c r="L14620" s="7">
        <v>44063</v>
      </c>
      <c r="M14620" t="s">
        <v>77</v>
      </c>
      <c r="N14620" t="s">
        <v>79</v>
      </c>
      <c r="O14620">
        <v>2026</v>
      </c>
      <c r="P14620" s="2">
        <v>2</v>
      </c>
      <c r="Q14620" t="s">
        <v>80</v>
      </c>
      <c r="R14620" s="8">
        <v>46267</v>
      </c>
      <c r="S14620" s="2">
        <v>1</v>
      </c>
      <c r="T14620" s="2" t="s">
        <v>81</v>
      </c>
    </row>
    <row r="14621" spans="1:20" x14ac:dyDescent="0.25">
      <c r="A14621">
        <v>1120469041</v>
      </c>
      <c r="B14621">
        <v>119111286</v>
      </c>
      <c r="C14621" t="s">
        <v>82</v>
      </c>
      <c r="D14621" t="s">
        <v>83</v>
      </c>
      <c r="E14621" t="s">
        <v>76</v>
      </c>
      <c r="F14621" s="7">
        <v>43987</v>
      </c>
      <c r="G14621" s="7">
        <v>44170</v>
      </c>
      <c r="H14621" t="s">
        <v>77</v>
      </c>
      <c r="I14621" t="s">
        <v>78</v>
      </c>
      <c r="J14621" s="7">
        <v>45495</v>
      </c>
      <c r="K14621" s="7">
        <v>45748</v>
      </c>
      <c r="L14621" s="7">
        <v>44170</v>
      </c>
      <c r="M14621" t="s">
        <v>77</v>
      </c>
      <c r="N14621" t="s">
        <v>79</v>
      </c>
      <c r="O14621">
        <v>2026</v>
      </c>
      <c r="P14621" s="2">
        <v>2</v>
      </c>
      <c r="Q14621" t="s">
        <v>80</v>
      </c>
      <c r="R14621" s="8">
        <v>46267</v>
      </c>
      <c r="S14621" s="2">
        <v>1</v>
      </c>
      <c r="T14621" s="2" t="s">
        <v>81</v>
      </c>
    </row>
    <row r="14622" spans="1:20" x14ac:dyDescent="0.25">
      <c r="A14622">
        <v>1120469108</v>
      </c>
      <c r="B14622">
        <v>119195147</v>
      </c>
      <c r="C14622" t="s">
        <v>82</v>
      </c>
      <c r="D14622" t="s">
        <v>83</v>
      </c>
      <c r="E14622" t="s">
        <v>76</v>
      </c>
      <c r="F14622" s="7">
        <v>44002</v>
      </c>
      <c r="G14622" s="7">
        <v>44185</v>
      </c>
      <c r="H14622" t="s">
        <v>77</v>
      </c>
      <c r="I14622" t="s">
        <v>78</v>
      </c>
      <c r="J14622" s="7">
        <v>45737</v>
      </c>
      <c r="K14622" s="7">
        <v>45820</v>
      </c>
      <c r="L14622" s="7">
        <v>44185</v>
      </c>
      <c r="M14622" t="s">
        <v>77</v>
      </c>
      <c r="N14622" t="s">
        <v>79</v>
      </c>
      <c r="O14622">
        <v>2026</v>
      </c>
      <c r="P14622" s="2">
        <v>2</v>
      </c>
      <c r="Q14622" t="s">
        <v>80</v>
      </c>
      <c r="R14622" s="8">
        <v>46267</v>
      </c>
      <c r="S14622" s="2">
        <v>1</v>
      </c>
      <c r="T14622" s="2" t="s">
        <v>81</v>
      </c>
    </row>
    <row r="14623" spans="1:20" x14ac:dyDescent="0.25">
      <c r="A14623">
        <v>1120469127</v>
      </c>
      <c r="B14623">
        <v>119207491</v>
      </c>
      <c r="C14623" t="s">
        <v>82</v>
      </c>
      <c r="D14623" t="s">
        <v>75</v>
      </c>
      <c r="E14623" t="s">
        <v>76</v>
      </c>
      <c r="F14623" s="7">
        <v>44006</v>
      </c>
      <c r="G14623" s="7">
        <v>44371</v>
      </c>
      <c r="H14623" t="s">
        <v>77</v>
      </c>
      <c r="I14623" t="s">
        <v>78</v>
      </c>
      <c r="J14623" s="7">
        <v>45804</v>
      </c>
      <c r="K14623" s="7">
        <v>45699</v>
      </c>
      <c r="L14623" s="7">
        <v>44371</v>
      </c>
      <c r="M14623" t="s">
        <v>77</v>
      </c>
      <c r="N14623" t="s">
        <v>79</v>
      </c>
      <c r="O14623">
        <v>2026</v>
      </c>
      <c r="P14623" s="2">
        <v>2</v>
      </c>
      <c r="Q14623" t="s">
        <v>80</v>
      </c>
      <c r="R14623" s="8">
        <v>46267</v>
      </c>
      <c r="S14623" s="2">
        <v>1</v>
      </c>
      <c r="T14623" s="2" t="s">
        <v>81</v>
      </c>
    </row>
    <row r="14624" spans="1:20" x14ac:dyDescent="0.25">
      <c r="A14624">
        <v>1120469151</v>
      </c>
      <c r="B14624">
        <v>119222532</v>
      </c>
      <c r="C14624" t="s">
        <v>96</v>
      </c>
      <c r="D14624" t="s">
        <v>83</v>
      </c>
      <c r="E14624" t="s">
        <v>76</v>
      </c>
      <c r="F14624" s="7">
        <v>44008</v>
      </c>
      <c r="G14624" s="7">
        <v>44191</v>
      </c>
      <c r="H14624" t="s">
        <v>77</v>
      </c>
      <c r="I14624" t="s">
        <v>84</v>
      </c>
      <c r="J14624" s="7">
        <v>45618</v>
      </c>
      <c r="K14624" s="7">
        <v>45747</v>
      </c>
      <c r="L14624" s="7">
        <v>44191</v>
      </c>
      <c r="M14624" t="s">
        <v>77</v>
      </c>
      <c r="N14624" t="s">
        <v>79</v>
      </c>
      <c r="O14624">
        <v>2026</v>
      </c>
      <c r="P14624" s="2">
        <v>2</v>
      </c>
      <c r="Q14624" t="s">
        <v>80</v>
      </c>
      <c r="R14624" s="8">
        <v>46267</v>
      </c>
      <c r="S14624" s="2">
        <v>1</v>
      </c>
      <c r="T14624" s="2" t="s">
        <v>81</v>
      </c>
    </row>
    <row r="14625" spans="1:20" x14ac:dyDescent="0.25">
      <c r="A14625">
        <v>1120469181</v>
      </c>
      <c r="B14625">
        <v>119235021</v>
      </c>
      <c r="C14625" t="s">
        <v>93</v>
      </c>
      <c r="D14625" t="s">
        <v>88</v>
      </c>
      <c r="E14625" t="s">
        <v>76</v>
      </c>
      <c r="F14625" s="7">
        <v>44012</v>
      </c>
      <c r="G14625" s="7">
        <v>44377</v>
      </c>
      <c r="H14625" t="s">
        <v>77</v>
      </c>
      <c r="I14625" t="s">
        <v>78</v>
      </c>
      <c r="J14625" s="7">
        <v>46000</v>
      </c>
      <c r="K14625" s="7">
        <v>45888</v>
      </c>
      <c r="L14625" s="7">
        <v>44377</v>
      </c>
      <c r="M14625" t="s">
        <v>77</v>
      </c>
      <c r="N14625" t="s">
        <v>79</v>
      </c>
      <c r="O14625">
        <v>2026</v>
      </c>
      <c r="P14625" s="2">
        <v>2</v>
      </c>
      <c r="Q14625" t="s">
        <v>80</v>
      </c>
      <c r="R14625" s="8">
        <v>46267</v>
      </c>
      <c r="S14625" s="2">
        <v>1</v>
      </c>
      <c r="T14625" s="2" t="s">
        <v>81</v>
      </c>
    </row>
    <row r="14626" spans="1:20" x14ac:dyDescent="0.25">
      <c r="A14626">
        <v>1120469923</v>
      </c>
      <c r="B14626">
        <v>119774922</v>
      </c>
      <c r="C14626" t="s">
        <v>74</v>
      </c>
      <c r="D14626" t="s">
        <v>75</v>
      </c>
      <c r="E14626" t="s">
        <v>76</v>
      </c>
      <c r="F14626" s="7">
        <v>44090</v>
      </c>
      <c r="G14626" s="7">
        <v>45916</v>
      </c>
      <c r="H14626" t="s">
        <v>77</v>
      </c>
      <c r="I14626" t="s">
        <v>78</v>
      </c>
      <c r="J14626" s="7">
        <v>45901</v>
      </c>
      <c r="K14626" s="7">
        <v>44128</v>
      </c>
      <c r="L14626" s="7">
        <v>45916</v>
      </c>
      <c r="M14626" t="s">
        <v>77</v>
      </c>
      <c r="N14626" t="s">
        <v>79</v>
      </c>
      <c r="O14626">
        <v>2026</v>
      </c>
      <c r="P14626" s="2">
        <v>2</v>
      </c>
      <c r="Q14626" t="s">
        <v>80</v>
      </c>
      <c r="R14626" s="8">
        <v>46267</v>
      </c>
      <c r="S14626" s="2">
        <v>1</v>
      </c>
      <c r="T14626" s="2" t="s">
        <v>81</v>
      </c>
    </row>
    <row r="14627" spans="1:20" x14ac:dyDescent="0.25">
      <c r="A14627">
        <v>1120469963</v>
      </c>
      <c r="B14627">
        <v>119787724</v>
      </c>
      <c r="C14627" t="s">
        <v>74</v>
      </c>
      <c r="D14627" t="s">
        <v>75</v>
      </c>
      <c r="E14627" t="s">
        <v>76</v>
      </c>
      <c r="F14627" s="7">
        <v>44093</v>
      </c>
      <c r="G14627" s="7">
        <v>44458</v>
      </c>
      <c r="H14627" t="s">
        <v>86</v>
      </c>
      <c r="I14627" t="s">
        <v>87</v>
      </c>
      <c r="J14627" s="7">
        <v>45726</v>
      </c>
      <c r="K14627" s="7">
        <v>44169</v>
      </c>
      <c r="L14627" s="7">
        <v>44458</v>
      </c>
      <c r="M14627" t="s">
        <v>86</v>
      </c>
      <c r="N14627" t="s">
        <v>79</v>
      </c>
      <c r="O14627">
        <v>2026</v>
      </c>
      <c r="P14627" s="2">
        <v>2</v>
      </c>
      <c r="Q14627" t="s">
        <v>80</v>
      </c>
      <c r="R14627" s="8">
        <v>46267</v>
      </c>
      <c r="S14627" s="2">
        <v>1</v>
      </c>
      <c r="T14627" s="2" t="s">
        <v>81</v>
      </c>
    </row>
    <row r="14628" spans="1:20" x14ac:dyDescent="0.25">
      <c r="A14628">
        <v>1120470566</v>
      </c>
      <c r="B14628">
        <v>120728015</v>
      </c>
      <c r="C14628" t="s">
        <v>82</v>
      </c>
      <c r="D14628" t="s">
        <v>75</v>
      </c>
      <c r="E14628" t="s">
        <v>76</v>
      </c>
      <c r="F14628" s="7">
        <v>44287</v>
      </c>
      <c r="G14628" s="7">
        <v>44652</v>
      </c>
      <c r="H14628" t="s">
        <v>77</v>
      </c>
      <c r="I14628" t="s">
        <v>78</v>
      </c>
      <c r="J14628" s="7">
        <v>46148</v>
      </c>
      <c r="K14628" s="7">
        <v>46093</v>
      </c>
      <c r="L14628" s="7">
        <v>44652</v>
      </c>
      <c r="M14628" t="s">
        <v>77</v>
      </c>
      <c r="N14628" t="s">
        <v>79</v>
      </c>
      <c r="O14628">
        <v>2026</v>
      </c>
      <c r="P14628" s="2">
        <v>2</v>
      </c>
      <c r="Q14628" t="s">
        <v>80</v>
      </c>
      <c r="R14628" s="8">
        <v>46267</v>
      </c>
      <c r="S14628" s="2">
        <v>1</v>
      </c>
      <c r="T14628" s="2" t="s">
        <v>81</v>
      </c>
    </row>
    <row r="14629" spans="1:20" x14ac:dyDescent="0.25">
      <c r="A14629">
        <v>1120470615</v>
      </c>
      <c r="B14629">
        <v>120795742</v>
      </c>
      <c r="C14629" t="s">
        <v>82</v>
      </c>
      <c r="D14629" t="s">
        <v>75</v>
      </c>
      <c r="E14629" t="s">
        <v>76</v>
      </c>
      <c r="F14629" s="7">
        <v>44259</v>
      </c>
      <c r="G14629" s="7">
        <v>46085</v>
      </c>
      <c r="H14629" t="s">
        <v>77</v>
      </c>
      <c r="I14629" t="s">
        <v>78</v>
      </c>
      <c r="J14629" s="7">
        <v>45528</v>
      </c>
      <c r="K14629" s="7">
        <v>45057</v>
      </c>
      <c r="L14629" s="7">
        <v>46085</v>
      </c>
      <c r="M14629" t="s">
        <v>77</v>
      </c>
      <c r="N14629" t="s">
        <v>79</v>
      </c>
      <c r="O14629">
        <v>2026</v>
      </c>
      <c r="P14629" s="2">
        <v>2</v>
      </c>
      <c r="Q14629" t="s">
        <v>80</v>
      </c>
      <c r="R14629" s="8">
        <v>46267</v>
      </c>
      <c r="S14629" s="2">
        <v>1</v>
      </c>
      <c r="T14629" s="2" t="s">
        <v>81</v>
      </c>
    </row>
    <row r="14630" spans="1:20" x14ac:dyDescent="0.25">
      <c r="A14630">
        <v>1120470997</v>
      </c>
      <c r="B14630">
        <v>121487282</v>
      </c>
      <c r="C14630" t="s">
        <v>74</v>
      </c>
      <c r="D14630" t="s">
        <v>83</v>
      </c>
      <c r="E14630" t="s">
        <v>76</v>
      </c>
      <c r="F14630" s="7">
        <v>44351</v>
      </c>
      <c r="G14630" s="7">
        <v>44534</v>
      </c>
      <c r="H14630" t="s">
        <v>77</v>
      </c>
      <c r="I14630" t="s">
        <v>78</v>
      </c>
      <c r="J14630" s="7">
        <v>45972</v>
      </c>
      <c r="K14630" s="7">
        <v>45737</v>
      </c>
      <c r="L14630" s="7">
        <v>44534</v>
      </c>
      <c r="M14630" t="s">
        <v>77</v>
      </c>
      <c r="N14630" t="s">
        <v>79</v>
      </c>
      <c r="O14630">
        <v>2026</v>
      </c>
      <c r="P14630" s="2">
        <v>2</v>
      </c>
      <c r="Q14630" t="s">
        <v>80</v>
      </c>
      <c r="R14630" s="8">
        <v>46267</v>
      </c>
      <c r="S14630" s="2">
        <v>1</v>
      </c>
      <c r="T14630" s="2" t="s">
        <v>81</v>
      </c>
    </row>
    <row r="14631" spans="1:20" x14ac:dyDescent="0.25">
      <c r="A14631">
        <v>1120471461</v>
      </c>
      <c r="B14631">
        <v>121813995</v>
      </c>
      <c r="C14631" t="s">
        <v>74</v>
      </c>
      <c r="D14631" t="s">
        <v>88</v>
      </c>
      <c r="E14631" t="s">
        <v>76</v>
      </c>
      <c r="F14631" s="7">
        <v>44406</v>
      </c>
      <c r="G14631" s="7">
        <v>44771</v>
      </c>
      <c r="H14631" t="s">
        <v>77</v>
      </c>
      <c r="I14631" t="s">
        <v>78</v>
      </c>
      <c r="J14631" s="7">
        <v>45826</v>
      </c>
      <c r="K14631" s="7">
        <v>45832</v>
      </c>
      <c r="L14631" s="7">
        <v>44771</v>
      </c>
      <c r="M14631" t="s">
        <v>77</v>
      </c>
      <c r="N14631" t="s">
        <v>92</v>
      </c>
      <c r="O14631">
        <v>2026</v>
      </c>
      <c r="P14631" s="2">
        <v>2</v>
      </c>
      <c r="Q14631" t="s">
        <v>80</v>
      </c>
      <c r="R14631" s="8">
        <v>46267</v>
      </c>
      <c r="S14631" s="2">
        <v>1</v>
      </c>
      <c r="T14631" s="2" t="s">
        <v>81</v>
      </c>
    </row>
    <row r="14632" spans="1:20" x14ac:dyDescent="0.25">
      <c r="A14632">
        <v>1120471585</v>
      </c>
      <c r="B14632">
        <v>121865780</v>
      </c>
      <c r="C14632" t="s">
        <v>85</v>
      </c>
      <c r="D14632" t="s">
        <v>75</v>
      </c>
      <c r="E14632" t="s">
        <v>76</v>
      </c>
      <c r="F14632" s="7">
        <v>44417</v>
      </c>
      <c r="G14632" s="7">
        <v>44782</v>
      </c>
      <c r="H14632" t="s">
        <v>86</v>
      </c>
      <c r="I14632" t="s">
        <v>87</v>
      </c>
      <c r="J14632" s="7">
        <v>46174</v>
      </c>
      <c r="K14632" s="7">
        <v>44420</v>
      </c>
      <c r="L14632" s="7">
        <v>44782</v>
      </c>
      <c r="M14632" t="s">
        <v>86</v>
      </c>
      <c r="N14632" t="s">
        <v>79</v>
      </c>
      <c r="O14632">
        <v>2026</v>
      </c>
      <c r="P14632" s="2">
        <v>2</v>
      </c>
      <c r="Q14632" t="s">
        <v>80</v>
      </c>
      <c r="R14632" s="8">
        <v>46267</v>
      </c>
      <c r="S14632" s="2">
        <v>1</v>
      </c>
      <c r="T14632" s="2" t="s">
        <v>81</v>
      </c>
    </row>
    <row r="14633" spans="1:20" x14ac:dyDescent="0.25">
      <c r="A14633">
        <v>1120472028</v>
      </c>
      <c r="B14633">
        <v>122072870</v>
      </c>
      <c r="C14633" t="s">
        <v>85</v>
      </c>
      <c r="D14633" t="s">
        <v>75</v>
      </c>
      <c r="E14633" t="s">
        <v>76</v>
      </c>
      <c r="F14633" s="7">
        <v>44459</v>
      </c>
      <c r="G14633" s="7">
        <v>44824</v>
      </c>
      <c r="H14633" t="s">
        <v>86</v>
      </c>
      <c r="I14633" t="s">
        <v>87</v>
      </c>
      <c r="J14633" s="7">
        <v>46127</v>
      </c>
      <c r="K14633" s="7">
        <v>44459</v>
      </c>
      <c r="L14633" s="7">
        <v>44824</v>
      </c>
      <c r="M14633" t="s">
        <v>86</v>
      </c>
      <c r="N14633" t="s">
        <v>79</v>
      </c>
      <c r="O14633">
        <v>2026</v>
      </c>
      <c r="P14633" s="2">
        <v>2</v>
      </c>
      <c r="Q14633" t="s">
        <v>80</v>
      </c>
      <c r="R14633" s="8">
        <v>46267</v>
      </c>
      <c r="S14633" s="2">
        <v>1</v>
      </c>
      <c r="T14633" s="2" t="s">
        <v>81</v>
      </c>
    </row>
    <row r="14634" spans="1:20" x14ac:dyDescent="0.25">
      <c r="A14634">
        <v>1120472183</v>
      </c>
      <c r="B14634">
        <v>122121661</v>
      </c>
      <c r="C14634" t="s">
        <v>96</v>
      </c>
      <c r="D14634" t="s">
        <v>75</v>
      </c>
      <c r="E14634" t="s">
        <v>76</v>
      </c>
      <c r="F14634" s="7">
        <v>44468</v>
      </c>
      <c r="G14634" s="7">
        <v>46294</v>
      </c>
      <c r="H14634" t="s">
        <v>77</v>
      </c>
      <c r="I14634" t="s">
        <v>78</v>
      </c>
      <c r="J14634" s="7">
        <v>44590</v>
      </c>
      <c r="K14634" s="7">
        <v>44470</v>
      </c>
      <c r="L14634" s="7">
        <v>46294</v>
      </c>
      <c r="M14634" t="s">
        <v>77</v>
      </c>
      <c r="N14634" t="s">
        <v>92</v>
      </c>
      <c r="O14634">
        <v>2026</v>
      </c>
      <c r="P14634" s="2">
        <v>2</v>
      </c>
      <c r="Q14634" t="s">
        <v>80</v>
      </c>
      <c r="R14634" s="8">
        <v>46267</v>
      </c>
      <c r="S14634" s="2">
        <v>1</v>
      </c>
      <c r="T14634" s="2" t="s">
        <v>81</v>
      </c>
    </row>
    <row r="14635" spans="1:20" x14ac:dyDescent="0.25">
      <c r="A14635">
        <v>1120472221</v>
      </c>
      <c r="B14635">
        <v>122139513</v>
      </c>
      <c r="C14635" t="s">
        <v>74</v>
      </c>
      <c r="D14635" t="s">
        <v>75</v>
      </c>
      <c r="E14635" t="s">
        <v>76</v>
      </c>
      <c r="F14635" s="7">
        <v>44471</v>
      </c>
      <c r="G14635" s="7">
        <v>44836</v>
      </c>
      <c r="H14635" t="s">
        <v>86</v>
      </c>
      <c r="I14635" t="s">
        <v>87</v>
      </c>
      <c r="J14635" s="7">
        <v>44634</v>
      </c>
      <c r="K14635" s="7">
        <v>44474</v>
      </c>
      <c r="L14635" s="7">
        <v>44836</v>
      </c>
      <c r="M14635" t="s">
        <v>86</v>
      </c>
      <c r="N14635" t="s">
        <v>92</v>
      </c>
      <c r="O14635">
        <v>2026</v>
      </c>
      <c r="P14635" s="2">
        <v>2</v>
      </c>
      <c r="Q14635" t="s">
        <v>80</v>
      </c>
      <c r="R14635" s="8">
        <v>46267</v>
      </c>
      <c r="S14635" s="2">
        <v>1</v>
      </c>
      <c r="T14635" s="2" t="s">
        <v>81</v>
      </c>
    </row>
    <row r="14636" spans="1:20" x14ac:dyDescent="0.25">
      <c r="A14636">
        <v>1120472497</v>
      </c>
      <c r="B14636">
        <v>122258765</v>
      </c>
      <c r="C14636" t="s">
        <v>82</v>
      </c>
      <c r="D14636" t="s">
        <v>83</v>
      </c>
      <c r="E14636" t="s">
        <v>76</v>
      </c>
      <c r="F14636" s="7">
        <v>44495</v>
      </c>
      <c r="G14636" s="7">
        <v>44677</v>
      </c>
      <c r="H14636" t="s">
        <v>77</v>
      </c>
      <c r="I14636" t="s">
        <v>84</v>
      </c>
      <c r="J14636" s="7">
        <v>45737</v>
      </c>
      <c r="K14636" s="7">
        <v>45457</v>
      </c>
      <c r="L14636" s="7">
        <v>44677</v>
      </c>
      <c r="M14636" t="s">
        <v>77</v>
      </c>
      <c r="N14636" t="s">
        <v>79</v>
      </c>
      <c r="O14636">
        <v>2026</v>
      </c>
      <c r="P14636" s="2">
        <v>2</v>
      </c>
      <c r="Q14636" t="s">
        <v>80</v>
      </c>
      <c r="R14636" s="8">
        <v>46267</v>
      </c>
      <c r="S14636" s="2">
        <v>1</v>
      </c>
      <c r="T14636" s="2" t="s">
        <v>81</v>
      </c>
    </row>
    <row r="14637" spans="1:20" x14ac:dyDescent="0.25">
      <c r="A14637">
        <v>1120472943</v>
      </c>
      <c r="B14637">
        <v>122446888</v>
      </c>
      <c r="C14637" t="s">
        <v>91</v>
      </c>
      <c r="D14637" t="s">
        <v>75</v>
      </c>
      <c r="E14637" t="s">
        <v>76</v>
      </c>
      <c r="F14637" s="7">
        <v>44536</v>
      </c>
      <c r="G14637" s="7">
        <v>44718</v>
      </c>
      <c r="H14637" t="s">
        <v>77</v>
      </c>
      <c r="I14637" t="s">
        <v>78</v>
      </c>
      <c r="J14637" s="7"/>
      <c r="K14637" s="7">
        <v>44539</v>
      </c>
      <c r="L14637" s="7">
        <v>44718</v>
      </c>
      <c r="M14637" t="s">
        <v>77</v>
      </c>
      <c r="N14637"/>
      <c r="O14637">
        <v>2026</v>
      </c>
      <c r="P14637" s="2">
        <v>2</v>
      </c>
      <c r="Q14637" t="s">
        <v>80</v>
      </c>
      <c r="R14637" s="8">
        <v>46267</v>
      </c>
      <c r="S14637" s="2">
        <v>1</v>
      </c>
      <c r="T14637" s="2" t="s">
        <v>81</v>
      </c>
    </row>
    <row r="14638" spans="1:20" x14ac:dyDescent="0.25">
      <c r="A14638">
        <v>1120473020</v>
      </c>
      <c r="B14638">
        <v>122551299</v>
      </c>
      <c r="C14638" t="s">
        <v>85</v>
      </c>
      <c r="D14638" t="s">
        <v>75</v>
      </c>
      <c r="E14638" t="s">
        <v>76</v>
      </c>
      <c r="F14638" s="7">
        <v>44566</v>
      </c>
      <c r="G14638" s="7">
        <v>44931</v>
      </c>
      <c r="H14638" t="s">
        <v>77</v>
      </c>
      <c r="I14638" t="s">
        <v>78</v>
      </c>
      <c r="J14638" s="7">
        <v>45473</v>
      </c>
      <c r="K14638" s="7">
        <v>44566</v>
      </c>
      <c r="L14638" s="7">
        <v>44931</v>
      </c>
      <c r="M14638" t="s">
        <v>77</v>
      </c>
      <c r="N14638" t="s">
        <v>79</v>
      </c>
      <c r="O14638">
        <v>2026</v>
      </c>
      <c r="P14638" s="2">
        <v>2</v>
      </c>
      <c r="Q14638" t="s">
        <v>80</v>
      </c>
      <c r="R14638" s="8">
        <v>46267</v>
      </c>
      <c r="S14638" s="2">
        <v>1</v>
      </c>
      <c r="T14638" s="2" t="s">
        <v>81</v>
      </c>
    </row>
    <row r="14639" spans="1:20" x14ac:dyDescent="0.25">
      <c r="A14639">
        <v>1120473263</v>
      </c>
      <c r="B14639">
        <v>123295110</v>
      </c>
      <c r="C14639" t="s">
        <v>93</v>
      </c>
      <c r="D14639" t="s">
        <v>88</v>
      </c>
      <c r="E14639" t="s">
        <v>76</v>
      </c>
      <c r="F14639" s="7">
        <v>44662</v>
      </c>
      <c r="G14639" s="7">
        <v>45027</v>
      </c>
      <c r="H14639" t="s">
        <v>77</v>
      </c>
      <c r="I14639" t="s">
        <v>78</v>
      </c>
      <c r="J14639" s="7">
        <v>45907</v>
      </c>
      <c r="K14639" s="7">
        <v>45747</v>
      </c>
      <c r="L14639" s="7">
        <v>45027</v>
      </c>
      <c r="M14639" t="s">
        <v>77</v>
      </c>
      <c r="N14639" t="s">
        <v>79</v>
      </c>
      <c r="O14639">
        <v>2026</v>
      </c>
      <c r="P14639" s="2">
        <v>2</v>
      </c>
      <c r="Q14639" t="s">
        <v>80</v>
      </c>
      <c r="R14639" s="8">
        <v>46267</v>
      </c>
      <c r="S14639" s="2">
        <v>1</v>
      </c>
      <c r="T14639" s="2" t="s">
        <v>81</v>
      </c>
    </row>
    <row r="14640" spans="1:20" x14ac:dyDescent="0.25">
      <c r="A14640">
        <v>1120474143</v>
      </c>
      <c r="B14640">
        <v>123795658</v>
      </c>
      <c r="C14640" t="s">
        <v>85</v>
      </c>
      <c r="D14640" t="s">
        <v>83</v>
      </c>
      <c r="E14640" t="s">
        <v>76</v>
      </c>
      <c r="F14640" s="7">
        <v>44719</v>
      </c>
      <c r="G14640" s="7">
        <v>44902</v>
      </c>
      <c r="H14640" t="s">
        <v>86</v>
      </c>
      <c r="I14640" t="s">
        <v>87</v>
      </c>
      <c r="J14640" s="7">
        <v>45972</v>
      </c>
      <c r="K14640" s="7">
        <v>45973</v>
      </c>
      <c r="L14640" s="7">
        <v>44902</v>
      </c>
      <c r="M14640" t="s">
        <v>86</v>
      </c>
      <c r="N14640" t="s">
        <v>79</v>
      </c>
      <c r="O14640">
        <v>2026</v>
      </c>
      <c r="P14640" s="2">
        <v>2</v>
      </c>
      <c r="Q14640" t="s">
        <v>80</v>
      </c>
      <c r="R14640" s="8">
        <v>46267</v>
      </c>
      <c r="S14640" s="2">
        <v>1</v>
      </c>
      <c r="T14640" s="2" t="s">
        <v>81</v>
      </c>
    </row>
    <row r="14641" spans="1:20" x14ac:dyDescent="0.25">
      <c r="A14641">
        <v>1120474383</v>
      </c>
      <c r="B14641">
        <v>123913468</v>
      </c>
      <c r="C14641" t="s">
        <v>96</v>
      </c>
      <c r="D14641" t="s">
        <v>75</v>
      </c>
      <c r="E14641" t="s">
        <v>76</v>
      </c>
      <c r="F14641" s="7">
        <v>44736</v>
      </c>
      <c r="G14641" s="7">
        <v>45101</v>
      </c>
      <c r="H14641" t="s">
        <v>77</v>
      </c>
      <c r="I14641" t="s">
        <v>78</v>
      </c>
      <c r="J14641" s="7"/>
      <c r="K14641" s="7">
        <v>44807</v>
      </c>
      <c r="L14641" s="7">
        <v>45101</v>
      </c>
      <c r="M14641" t="s">
        <v>77</v>
      </c>
      <c r="N14641"/>
      <c r="O14641">
        <v>2026</v>
      </c>
      <c r="P14641" s="2">
        <v>2</v>
      </c>
      <c r="Q14641" t="s">
        <v>80</v>
      </c>
      <c r="R14641" s="8">
        <v>46267</v>
      </c>
      <c r="S14641" s="2">
        <v>1</v>
      </c>
      <c r="T14641" s="2" t="s">
        <v>81</v>
      </c>
    </row>
    <row r="14642" spans="1:20" x14ac:dyDescent="0.25">
      <c r="A14642">
        <v>1120474676</v>
      </c>
      <c r="B14642">
        <v>124055905</v>
      </c>
      <c r="C14642" t="s">
        <v>82</v>
      </c>
      <c r="D14642" t="s">
        <v>83</v>
      </c>
      <c r="E14642" t="s">
        <v>76</v>
      </c>
      <c r="F14642" s="7">
        <v>44753</v>
      </c>
      <c r="G14642" s="7">
        <v>44937</v>
      </c>
      <c r="H14642" t="s">
        <v>77</v>
      </c>
      <c r="I14642" t="s">
        <v>84</v>
      </c>
      <c r="J14642" s="7">
        <v>45472</v>
      </c>
      <c r="K14642" s="7">
        <v>46069</v>
      </c>
      <c r="L14642" s="7">
        <v>44937</v>
      </c>
      <c r="M14642" t="s">
        <v>77</v>
      </c>
      <c r="N14642" t="s">
        <v>79</v>
      </c>
      <c r="O14642">
        <v>2026</v>
      </c>
      <c r="P14642" s="2">
        <v>2</v>
      </c>
      <c r="Q14642" t="s">
        <v>80</v>
      </c>
      <c r="R14642" s="8">
        <v>46267</v>
      </c>
      <c r="S14642" s="2">
        <v>1</v>
      </c>
      <c r="T14642" s="2" t="s">
        <v>81</v>
      </c>
    </row>
    <row r="14643" spans="1:20" x14ac:dyDescent="0.25">
      <c r="A14643">
        <v>1120477531</v>
      </c>
      <c r="B14643">
        <v>126193469</v>
      </c>
      <c r="C14643" t="s">
        <v>82</v>
      </c>
      <c r="D14643" t="s">
        <v>88</v>
      </c>
      <c r="E14643" t="s">
        <v>76</v>
      </c>
      <c r="F14643" s="7">
        <v>45066</v>
      </c>
      <c r="G14643" s="7">
        <v>45432</v>
      </c>
      <c r="H14643" t="s">
        <v>86</v>
      </c>
      <c r="I14643" t="s">
        <v>87</v>
      </c>
      <c r="J14643" s="7">
        <v>45491</v>
      </c>
      <c r="K14643" s="7">
        <v>45457</v>
      </c>
      <c r="L14643" s="7">
        <v>45432</v>
      </c>
      <c r="M14643" t="s">
        <v>86</v>
      </c>
      <c r="N14643" t="s">
        <v>79</v>
      </c>
      <c r="O14643">
        <v>2026</v>
      </c>
      <c r="P14643" s="2">
        <v>2</v>
      </c>
      <c r="Q14643" t="s">
        <v>80</v>
      </c>
      <c r="R14643" s="8">
        <v>46267</v>
      </c>
      <c r="S14643" s="2">
        <v>1</v>
      </c>
      <c r="T14643" s="2" t="s">
        <v>81</v>
      </c>
    </row>
    <row r="14644" spans="1:20" x14ac:dyDescent="0.25">
      <c r="A14644">
        <v>1120477805</v>
      </c>
      <c r="B14644">
        <v>126328541</v>
      </c>
      <c r="C14644" t="s">
        <v>98</v>
      </c>
      <c r="D14644" t="s">
        <v>88</v>
      </c>
      <c r="E14644" t="s">
        <v>76</v>
      </c>
      <c r="F14644" s="7">
        <v>45086</v>
      </c>
      <c r="G14644" s="7">
        <v>45452</v>
      </c>
      <c r="H14644" t="s">
        <v>77</v>
      </c>
      <c r="I14644" t="s">
        <v>84</v>
      </c>
      <c r="J14644" s="7">
        <v>45747</v>
      </c>
      <c r="K14644" s="7">
        <v>46129</v>
      </c>
      <c r="L14644" s="7">
        <v>45452</v>
      </c>
      <c r="M14644" t="s">
        <v>77</v>
      </c>
      <c r="N14644" t="s">
        <v>92</v>
      </c>
      <c r="O14644">
        <v>2026</v>
      </c>
      <c r="P14644" s="2">
        <v>2</v>
      </c>
      <c r="Q14644" t="s">
        <v>80</v>
      </c>
      <c r="R14644" s="8">
        <v>46267</v>
      </c>
      <c r="S14644" s="2">
        <v>1</v>
      </c>
      <c r="T14644" s="2" t="s">
        <v>81</v>
      </c>
    </row>
    <row r="14645" spans="1:20" x14ac:dyDescent="0.25">
      <c r="A14645">
        <v>1120477806</v>
      </c>
      <c r="B14645">
        <v>126328541</v>
      </c>
      <c r="C14645" t="s">
        <v>98</v>
      </c>
      <c r="D14645" t="s">
        <v>88</v>
      </c>
      <c r="E14645" t="s">
        <v>76</v>
      </c>
      <c r="F14645" s="7">
        <v>45086</v>
      </c>
      <c r="G14645" s="7">
        <v>45452</v>
      </c>
      <c r="H14645" t="s">
        <v>77</v>
      </c>
      <c r="I14645" t="s">
        <v>84</v>
      </c>
      <c r="J14645" s="7">
        <v>45747</v>
      </c>
      <c r="K14645" s="7">
        <v>45748</v>
      </c>
      <c r="L14645" s="7">
        <v>45452</v>
      </c>
      <c r="M14645" t="s">
        <v>77</v>
      </c>
      <c r="N14645" t="s">
        <v>92</v>
      </c>
      <c r="O14645">
        <v>2026</v>
      </c>
      <c r="P14645" s="2">
        <v>2</v>
      </c>
      <c r="Q14645" t="s">
        <v>80</v>
      </c>
      <c r="R14645" s="8">
        <v>46267</v>
      </c>
      <c r="S14645" s="2">
        <v>1</v>
      </c>
      <c r="T14645" s="2" t="s">
        <v>81</v>
      </c>
    </row>
    <row r="14646" spans="1:20" x14ac:dyDescent="0.25">
      <c r="A14646">
        <v>1120479988</v>
      </c>
      <c r="B14646">
        <v>127187216</v>
      </c>
      <c r="C14646" t="s">
        <v>85</v>
      </c>
      <c r="D14646" t="s">
        <v>88</v>
      </c>
      <c r="E14646" t="s">
        <v>76</v>
      </c>
      <c r="F14646" s="7">
        <v>45202</v>
      </c>
      <c r="G14646" s="7">
        <v>45568</v>
      </c>
      <c r="H14646" t="s">
        <v>77</v>
      </c>
      <c r="I14646" t="s">
        <v>78</v>
      </c>
      <c r="J14646" s="7">
        <v>46082</v>
      </c>
      <c r="K14646" s="7">
        <v>45886</v>
      </c>
      <c r="L14646" s="7">
        <v>45568</v>
      </c>
      <c r="M14646" t="s">
        <v>77</v>
      </c>
      <c r="N14646" t="s">
        <v>79</v>
      </c>
      <c r="O14646">
        <v>2026</v>
      </c>
      <c r="P14646" s="2">
        <v>2</v>
      </c>
      <c r="Q14646" t="s">
        <v>80</v>
      </c>
      <c r="R14646" s="8">
        <v>46267</v>
      </c>
      <c r="S14646" s="2">
        <v>1</v>
      </c>
      <c r="T14646" s="2" t="s">
        <v>81</v>
      </c>
    </row>
    <row r="14647" spans="1:20" x14ac:dyDescent="0.25">
      <c r="A14647">
        <v>1120481477</v>
      </c>
      <c r="B14647">
        <v>128678553</v>
      </c>
      <c r="C14647" t="s">
        <v>82</v>
      </c>
      <c r="D14647" t="s">
        <v>75</v>
      </c>
      <c r="E14647" t="s">
        <v>76</v>
      </c>
      <c r="F14647" s="7">
        <v>45411</v>
      </c>
      <c r="G14647" s="7">
        <v>47237</v>
      </c>
      <c r="H14647" t="s">
        <v>77</v>
      </c>
      <c r="I14647" t="s">
        <v>78</v>
      </c>
      <c r="J14647" s="7"/>
      <c r="K14647" s="7">
        <v>45923</v>
      </c>
      <c r="L14647" s="7">
        <v>47237</v>
      </c>
      <c r="M14647" t="s">
        <v>77</v>
      </c>
      <c r="N14647"/>
      <c r="O14647">
        <v>2026</v>
      </c>
      <c r="P14647" s="2">
        <v>2</v>
      </c>
      <c r="Q14647" t="s">
        <v>80</v>
      </c>
      <c r="R14647" s="8">
        <v>46267</v>
      </c>
      <c r="S14647" s="2">
        <v>1</v>
      </c>
      <c r="T14647" s="2" t="s">
        <v>81</v>
      </c>
    </row>
    <row r="14648" spans="1:20" x14ac:dyDescent="0.25">
      <c r="A14648">
        <v>1120481798</v>
      </c>
      <c r="B14648">
        <v>129069320</v>
      </c>
      <c r="C14648" t="s">
        <v>82</v>
      </c>
      <c r="D14648" t="s">
        <v>83</v>
      </c>
      <c r="E14648" t="s">
        <v>76</v>
      </c>
      <c r="F14648" s="7">
        <v>45455</v>
      </c>
      <c r="G14648" s="7">
        <v>45638</v>
      </c>
      <c r="H14648" t="s">
        <v>77</v>
      </c>
      <c r="I14648" t="s">
        <v>78</v>
      </c>
      <c r="J14648" s="7"/>
      <c r="K14648" s="7">
        <v>46133</v>
      </c>
      <c r="L14648" s="7">
        <v>45638</v>
      </c>
      <c r="M14648" t="s">
        <v>77</v>
      </c>
      <c r="N14648"/>
      <c r="O14648">
        <v>2026</v>
      </c>
      <c r="P14648" s="2">
        <v>2</v>
      </c>
      <c r="Q14648" t="s">
        <v>80</v>
      </c>
      <c r="R14648" s="8">
        <v>46267</v>
      </c>
      <c r="S14648" s="2">
        <v>1</v>
      </c>
      <c r="T14648" s="2" t="s">
        <v>81</v>
      </c>
    </row>
    <row r="14649" spans="1:20" x14ac:dyDescent="0.25">
      <c r="A14649">
        <v>1120481869</v>
      </c>
      <c r="B14649">
        <v>129107688</v>
      </c>
      <c r="C14649" t="s">
        <v>91</v>
      </c>
      <c r="D14649" t="s">
        <v>83</v>
      </c>
      <c r="E14649" t="s">
        <v>76</v>
      </c>
      <c r="F14649" s="7">
        <v>45463</v>
      </c>
      <c r="G14649" s="7">
        <v>45646</v>
      </c>
      <c r="H14649" t="s">
        <v>77</v>
      </c>
      <c r="I14649" t="s">
        <v>84</v>
      </c>
      <c r="J14649" s="7"/>
      <c r="K14649" s="7">
        <v>46153</v>
      </c>
      <c r="L14649" s="7">
        <v>45646</v>
      </c>
      <c r="M14649" t="s">
        <v>77</v>
      </c>
      <c r="N14649"/>
      <c r="O14649">
        <v>2026</v>
      </c>
      <c r="P14649" s="2">
        <v>2</v>
      </c>
      <c r="Q14649" t="s">
        <v>80</v>
      </c>
      <c r="R14649" s="8">
        <v>46267</v>
      </c>
      <c r="S14649" s="2">
        <v>1</v>
      </c>
      <c r="T14649" s="2" t="s">
        <v>81</v>
      </c>
    </row>
    <row r="14650" spans="1:20" x14ac:dyDescent="0.25">
      <c r="A14650">
        <v>1120481935</v>
      </c>
      <c r="B14650">
        <v>129136302</v>
      </c>
      <c r="C14650" t="s">
        <v>91</v>
      </c>
      <c r="D14650" t="s">
        <v>83</v>
      </c>
      <c r="E14650" t="s">
        <v>76</v>
      </c>
      <c r="F14650" s="7">
        <v>45469</v>
      </c>
      <c r="G14650" s="7">
        <v>45652</v>
      </c>
      <c r="H14650" t="s">
        <v>77</v>
      </c>
      <c r="I14650" t="s">
        <v>84</v>
      </c>
      <c r="J14650" s="7">
        <v>46151</v>
      </c>
      <c r="K14650" s="7">
        <v>46047</v>
      </c>
      <c r="L14650" s="7">
        <v>45652</v>
      </c>
      <c r="M14650" t="s">
        <v>77</v>
      </c>
      <c r="N14650" t="s">
        <v>79</v>
      </c>
      <c r="O14650">
        <v>2026</v>
      </c>
      <c r="P14650" s="2">
        <v>2</v>
      </c>
      <c r="Q14650" t="s">
        <v>80</v>
      </c>
      <c r="R14650" s="8">
        <v>46267</v>
      </c>
      <c r="S14650" s="2">
        <v>1</v>
      </c>
      <c r="T14650" s="2" t="s">
        <v>81</v>
      </c>
    </row>
    <row r="14651" spans="1:20" x14ac:dyDescent="0.25">
      <c r="A14651">
        <v>1120482046</v>
      </c>
      <c r="B14651">
        <v>129215161</v>
      </c>
      <c r="C14651" t="s">
        <v>82</v>
      </c>
      <c r="D14651" t="s">
        <v>88</v>
      </c>
      <c r="E14651" t="s">
        <v>76</v>
      </c>
      <c r="F14651" s="7">
        <v>45485</v>
      </c>
      <c r="G14651" s="7">
        <v>47311</v>
      </c>
      <c r="H14651" t="s">
        <v>77</v>
      </c>
      <c r="I14651" t="s">
        <v>78</v>
      </c>
      <c r="J14651" s="7"/>
      <c r="K14651" s="7">
        <v>45748</v>
      </c>
      <c r="L14651" s="7">
        <v>47311</v>
      </c>
      <c r="M14651" t="s">
        <v>77</v>
      </c>
      <c r="N14651"/>
      <c r="O14651">
        <v>2026</v>
      </c>
      <c r="P14651" s="2">
        <v>2</v>
      </c>
      <c r="Q14651" t="s">
        <v>80</v>
      </c>
      <c r="R14651" s="8">
        <v>46267</v>
      </c>
      <c r="S14651" s="2">
        <v>1</v>
      </c>
      <c r="T14651" s="2" t="s">
        <v>81</v>
      </c>
    </row>
    <row r="14652" spans="1:20" x14ac:dyDescent="0.25">
      <c r="A14652">
        <v>1120482070</v>
      </c>
      <c r="B14652">
        <v>129226207</v>
      </c>
      <c r="C14652" t="s">
        <v>82</v>
      </c>
      <c r="D14652" t="s">
        <v>83</v>
      </c>
      <c r="E14652" t="s">
        <v>76</v>
      </c>
      <c r="F14652" s="7">
        <v>45485</v>
      </c>
      <c r="G14652" s="7">
        <v>45669</v>
      </c>
      <c r="H14652" t="s">
        <v>77</v>
      </c>
      <c r="I14652" t="s">
        <v>84</v>
      </c>
      <c r="J14652" s="7"/>
      <c r="K14652" s="7">
        <v>46034</v>
      </c>
      <c r="L14652" s="7">
        <v>45669</v>
      </c>
      <c r="M14652" t="s">
        <v>77</v>
      </c>
      <c r="N14652"/>
      <c r="O14652">
        <v>2026</v>
      </c>
      <c r="P14652" s="2">
        <v>2</v>
      </c>
      <c r="Q14652" t="s">
        <v>80</v>
      </c>
      <c r="R14652" s="8">
        <v>46267</v>
      </c>
      <c r="S14652" s="2">
        <v>1</v>
      </c>
      <c r="T14652" s="2" t="s">
        <v>81</v>
      </c>
    </row>
    <row r="14653" spans="1:20" x14ac:dyDescent="0.25">
      <c r="A14653">
        <v>1120483154</v>
      </c>
      <c r="B14653">
        <v>129638634</v>
      </c>
      <c r="C14653" t="s">
        <v>74</v>
      </c>
      <c r="D14653" t="s">
        <v>88</v>
      </c>
      <c r="E14653" t="s">
        <v>76</v>
      </c>
      <c r="F14653" s="7">
        <v>45570</v>
      </c>
      <c r="G14653" s="7">
        <v>47396</v>
      </c>
      <c r="H14653" t="s">
        <v>77</v>
      </c>
      <c r="I14653" t="s">
        <v>78</v>
      </c>
      <c r="J14653" s="7">
        <v>46211</v>
      </c>
      <c r="K14653" s="7">
        <v>46134</v>
      </c>
      <c r="L14653" s="7">
        <v>47396</v>
      </c>
      <c r="M14653" t="s">
        <v>77</v>
      </c>
      <c r="N14653" t="s">
        <v>79</v>
      </c>
      <c r="O14653">
        <v>2026</v>
      </c>
      <c r="P14653" s="2">
        <v>2</v>
      </c>
      <c r="Q14653" t="s">
        <v>80</v>
      </c>
      <c r="R14653" s="8">
        <v>46267</v>
      </c>
      <c r="S14653" s="2">
        <v>1</v>
      </c>
      <c r="T14653" s="2" t="s">
        <v>81</v>
      </c>
    </row>
    <row r="14654" spans="1:20" x14ac:dyDescent="0.25">
      <c r="A14654">
        <v>1120483333</v>
      </c>
      <c r="B14654">
        <v>129683081</v>
      </c>
      <c r="C14654" t="s">
        <v>96</v>
      </c>
      <c r="D14654" t="s">
        <v>83</v>
      </c>
      <c r="E14654" t="s">
        <v>76</v>
      </c>
      <c r="F14654" s="7">
        <v>45575</v>
      </c>
      <c r="G14654" s="7">
        <v>45757</v>
      </c>
      <c r="H14654" t="s">
        <v>77</v>
      </c>
      <c r="I14654" t="s">
        <v>84</v>
      </c>
      <c r="J14654" s="7"/>
      <c r="K14654" s="7">
        <v>46196</v>
      </c>
      <c r="L14654" s="7">
        <v>45757</v>
      </c>
      <c r="M14654" t="s">
        <v>77</v>
      </c>
      <c r="N14654"/>
      <c r="O14654">
        <v>2026</v>
      </c>
      <c r="P14654" s="2">
        <v>2</v>
      </c>
      <c r="Q14654" t="s">
        <v>80</v>
      </c>
      <c r="R14654" s="8">
        <v>46267</v>
      </c>
      <c r="S14654" s="2">
        <v>1</v>
      </c>
      <c r="T14654" s="2" t="s">
        <v>81</v>
      </c>
    </row>
    <row r="14655" spans="1:20" x14ac:dyDescent="0.25">
      <c r="A14655">
        <v>1120483724</v>
      </c>
      <c r="B14655">
        <v>129809528</v>
      </c>
      <c r="C14655" t="s">
        <v>96</v>
      </c>
      <c r="D14655" t="s">
        <v>75</v>
      </c>
      <c r="E14655" t="s">
        <v>76</v>
      </c>
      <c r="F14655" s="7">
        <v>45609</v>
      </c>
      <c r="G14655" s="7">
        <v>47435</v>
      </c>
      <c r="H14655" t="s">
        <v>86</v>
      </c>
      <c r="I14655" t="s">
        <v>87</v>
      </c>
      <c r="J14655" s="7"/>
      <c r="K14655" s="7">
        <v>45612</v>
      </c>
      <c r="L14655" s="7">
        <v>47435</v>
      </c>
      <c r="M14655" t="s">
        <v>86</v>
      </c>
      <c r="N14655"/>
      <c r="O14655">
        <v>2026</v>
      </c>
      <c r="P14655" s="2">
        <v>2</v>
      </c>
      <c r="Q14655" t="s">
        <v>80</v>
      </c>
      <c r="R14655" s="8">
        <v>46267</v>
      </c>
      <c r="S14655" s="2">
        <v>1</v>
      </c>
      <c r="T14655" s="2" t="s">
        <v>81</v>
      </c>
    </row>
    <row r="14656" spans="1:20" x14ac:dyDescent="0.25">
      <c r="A14656">
        <v>1120485517</v>
      </c>
      <c r="B14656">
        <v>131597497</v>
      </c>
      <c r="C14656" t="s">
        <v>82</v>
      </c>
      <c r="D14656" t="s">
        <v>83</v>
      </c>
      <c r="E14656" t="s">
        <v>76</v>
      </c>
      <c r="F14656" s="7">
        <v>45804</v>
      </c>
      <c r="G14656" s="7">
        <v>47630</v>
      </c>
      <c r="H14656" t="s">
        <v>77</v>
      </c>
      <c r="I14656" t="s">
        <v>84</v>
      </c>
      <c r="J14656" s="7">
        <v>46131</v>
      </c>
      <c r="K14656" s="7">
        <v>46135</v>
      </c>
      <c r="L14656" s="7">
        <v>47630</v>
      </c>
      <c r="M14656" t="s">
        <v>77</v>
      </c>
      <c r="N14656" t="s">
        <v>79</v>
      </c>
      <c r="O14656">
        <v>2026</v>
      </c>
      <c r="P14656" s="2">
        <v>2</v>
      </c>
      <c r="Q14656" t="s">
        <v>80</v>
      </c>
      <c r="R14656" s="8">
        <v>46267</v>
      </c>
      <c r="S14656" s="2">
        <v>1</v>
      </c>
      <c r="T14656" s="2" t="s">
        <v>81</v>
      </c>
    </row>
    <row r="14657" spans="1:20" x14ac:dyDescent="0.25">
      <c r="A14657">
        <v>1120487709</v>
      </c>
      <c r="B14657">
        <v>110707635</v>
      </c>
      <c r="C14657" t="s">
        <v>85</v>
      </c>
      <c r="D14657" t="s">
        <v>88</v>
      </c>
      <c r="E14657" t="s">
        <v>76</v>
      </c>
      <c r="F14657" s="7">
        <v>42279</v>
      </c>
      <c r="G14657" s="7">
        <v>43946</v>
      </c>
      <c r="H14657" t="s">
        <v>77</v>
      </c>
      <c r="I14657" t="s">
        <v>78</v>
      </c>
      <c r="J14657" s="7">
        <v>45432</v>
      </c>
      <c r="K14657" s="7">
        <v>46050</v>
      </c>
      <c r="L14657" s="7">
        <v>43946</v>
      </c>
      <c r="M14657" t="s">
        <v>77</v>
      </c>
      <c r="N14657" t="s">
        <v>79</v>
      </c>
      <c r="O14657">
        <v>2026</v>
      </c>
      <c r="P14657" s="2">
        <v>2</v>
      </c>
      <c r="Q14657" t="s">
        <v>80</v>
      </c>
      <c r="R14657" s="8">
        <v>46267</v>
      </c>
      <c r="S14657" s="2">
        <v>1</v>
      </c>
      <c r="T14657" s="2" t="s">
        <v>81</v>
      </c>
    </row>
    <row r="14658" spans="1:20" x14ac:dyDescent="0.25">
      <c r="A14658">
        <v>1120488107</v>
      </c>
      <c r="B14658">
        <v>111989833</v>
      </c>
      <c r="C14658" t="s">
        <v>74</v>
      </c>
      <c r="D14658" t="s">
        <v>75</v>
      </c>
      <c r="E14658" t="s">
        <v>76</v>
      </c>
      <c r="F14658" s="7">
        <v>42621</v>
      </c>
      <c r="G14658" s="7">
        <v>44243</v>
      </c>
      <c r="H14658" t="s">
        <v>86</v>
      </c>
      <c r="I14658" t="s">
        <v>87</v>
      </c>
      <c r="J14658" s="7">
        <v>46043</v>
      </c>
      <c r="K14658" s="7">
        <v>46057</v>
      </c>
      <c r="L14658" s="7">
        <v>44243</v>
      </c>
      <c r="M14658" t="s">
        <v>86</v>
      </c>
      <c r="N14658" t="s">
        <v>79</v>
      </c>
      <c r="O14658">
        <v>2026</v>
      </c>
      <c r="P14658" s="2">
        <v>2</v>
      </c>
      <c r="Q14658" t="s">
        <v>80</v>
      </c>
      <c r="R14658" s="8">
        <v>46267</v>
      </c>
      <c r="S14658" s="2">
        <v>1</v>
      </c>
      <c r="T14658" s="2" t="s">
        <v>81</v>
      </c>
    </row>
    <row r="14659" spans="1:20" x14ac:dyDescent="0.25">
      <c r="A14659">
        <v>1120488283</v>
      </c>
      <c r="B14659">
        <v>112844586</v>
      </c>
      <c r="C14659" t="s">
        <v>74</v>
      </c>
      <c r="D14659" t="s">
        <v>83</v>
      </c>
      <c r="E14659" t="s">
        <v>76</v>
      </c>
      <c r="F14659" s="7">
        <v>42863</v>
      </c>
      <c r="G14659" s="7">
        <v>44689</v>
      </c>
      <c r="H14659" t="s">
        <v>86</v>
      </c>
      <c r="I14659" t="s">
        <v>87</v>
      </c>
      <c r="J14659" s="7">
        <v>45607</v>
      </c>
      <c r="K14659" s="7">
        <v>43658</v>
      </c>
      <c r="L14659" s="7">
        <v>44689</v>
      </c>
      <c r="M14659" t="s">
        <v>86</v>
      </c>
      <c r="N14659" t="s">
        <v>79</v>
      </c>
      <c r="O14659">
        <v>2026</v>
      </c>
      <c r="P14659" s="2">
        <v>2</v>
      </c>
      <c r="Q14659" t="s">
        <v>80</v>
      </c>
      <c r="R14659" s="8">
        <v>46267</v>
      </c>
      <c r="S14659" s="2">
        <v>1</v>
      </c>
      <c r="T14659" s="2" t="s">
        <v>81</v>
      </c>
    </row>
    <row r="14660" spans="1:20" x14ac:dyDescent="0.25">
      <c r="A14660">
        <v>1120488554</v>
      </c>
      <c r="B14660">
        <v>113819044</v>
      </c>
      <c r="C14660" t="s">
        <v>82</v>
      </c>
      <c r="D14660" t="s">
        <v>88</v>
      </c>
      <c r="E14660" t="s">
        <v>76</v>
      </c>
      <c r="F14660" s="7">
        <v>43054</v>
      </c>
      <c r="G14660" s="7">
        <v>44880</v>
      </c>
      <c r="H14660" t="s">
        <v>77</v>
      </c>
      <c r="I14660" t="s">
        <v>78</v>
      </c>
      <c r="J14660" s="7">
        <v>45752</v>
      </c>
      <c r="K14660" s="7">
        <v>45808</v>
      </c>
      <c r="L14660" s="7">
        <v>44880</v>
      </c>
      <c r="M14660" t="s">
        <v>77</v>
      </c>
      <c r="N14660" t="s">
        <v>79</v>
      </c>
      <c r="O14660">
        <v>2026</v>
      </c>
      <c r="P14660" s="2">
        <v>2</v>
      </c>
      <c r="Q14660" t="s">
        <v>80</v>
      </c>
      <c r="R14660" s="8">
        <v>46267</v>
      </c>
      <c r="S14660" s="2">
        <v>1</v>
      </c>
      <c r="T14660" s="2" t="s">
        <v>81</v>
      </c>
    </row>
    <row r="14661" spans="1:20" x14ac:dyDescent="0.25">
      <c r="A14661">
        <v>1120488778</v>
      </c>
      <c r="B14661">
        <v>116638727</v>
      </c>
      <c r="C14661" t="s">
        <v>82</v>
      </c>
      <c r="D14661" t="s">
        <v>88</v>
      </c>
      <c r="E14661" t="s">
        <v>76</v>
      </c>
      <c r="F14661" s="7">
        <v>43529</v>
      </c>
      <c r="G14661" s="7">
        <v>43895</v>
      </c>
      <c r="H14661" t="s">
        <v>77</v>
      </c>
      <c r="I14661" t="s">
        <v>84</v>
      </c>
      <c r="J14661" s="7">
        <v>46131</v>
      </c>
      <c r="K14661" s="7">
        <v>46011</v>
      </c>
      <c r="L14661" s="7">
        <v>43895</v>
      </c>
      <c r="M14661" t="s">
        <v>77</v>
      </c>
      <c r="N14661" t="s">
        <v>79</v>
      </c>
      <c r="O14661">
        <v>2026</v>
      </c>
      <c r="P14661" s="2">
        <v>2</v>
      </c>
      <c r="Q14661" t="s">
        <v>80</v>
      </c>
      <c r="R14661" s="8">
        <v>46267</v>
      </c>
      <c r="S14661" s="2">
        <v>1</v>
      </c>
      <c r="T14661" s="2" t="s">
        <v>81</v>
      </c>
    </row>
    <row r="14662" spans="1:20" x14ac:dyDescent="0.25">
      <c r="A14662">
        <v>1120488795</v>
      </c>
      <c r="B14662">
        <v>116733869</v>
      </c>
      <c r="C14662" t="s">
        <v>85</v>
      </c>
      <c r="D14662" t="s">
        <v>83</v>
      </c>
      <c r="E14662" t="s">
        <v>76</v>
      </c>
      <c r="F14662" s="7">
        <v>43538</v>
      </c>
      <c r="G14662" s="7">
        <v>43722</v>
      </c>
      <c r="H14662" t="s">
        <v>77</v>
      </c>
      <c r="I14662" t="s">
        <v>78</v>
      </c>
      <c r="J14662" s="7">
        <v>45878</v>
      </c>
      <c r="K14662" s="7">
        <v>44880</v>
      </c>
      <c r="L14662" s="7">
        <v>43722</v>
      </c>
      <c r="M14662" t="s">
        <v>77</v>
      </c>
      <c r="N14662" t="s">
        <v>79</v>
      </c>
      <c r="O14662">
        <v>2026</v>
      </c>
      <c r="P14662" s="2">
        <v>2</v>
      </c>
      <c r="Q14662" t="s">
        <v>80</v>
      </c>
      <c r="R14662" s="8">
        <v>46267</v>
      </c>
      <c r="S14662" s="2">
        <v>1</v>
      </c>
      <c r="T14662" s="2" t="s">
        <v>81</v>
      </c>
    </row>
    <row r="14663" spans="1:20" x14ac:dyDescent="0.25">
      <c r="A14663">
        <v>1120488857</v>
      </c>
      <c r="B14663">
        <v>116821698</v>
      </c>
      <c r="C14663" t="s">
        <v>82</v>
      </c>
      <c r="D14663" t="s">
        <v>83</v>
      </c>
      <c r="E14663" t="s">
        <v>76</v>
      </c>
      <c r="F14663" s="7">
        <v>43547</v>
      </c>
      <c r="G14663" s="7">
        <v>43727</v>
      </c>
      <c r="H14663" t="s">
        <v>77</v>
      </c>
      <c r="I14663" t="s">
        <v>78</v>
      </c>
      <c r="J14663" s="7">
        <v>45472</v>
      </c>
      <c r="K14663" s="7">
        <v>45748</v>
      </c>
      <c r="L14663" s="7">
        <v>43727</v>
      </c>
      <c r="M14663" t="s">
        <v>77</v>
      </c>
      <c r="N14663" t="s">
        <v>79</v>
      </c>
      <c r="O14663">
        <v>2026</v>
      </c>
      <c r="P14663" s="2">
        <v>2</v>
      </c>
      <c r="Q14663" t="s">
        <v>80</v>
      </c>
      <c r="R14663" s="8">
        <v>46267</v>
      </c>
      <c r="S14663" s="2">
        <v>1</v>
      </c>
      <c r="T14663" s="2" t="s">
        <v>81</v>
      </c>
    </row>
    <row r="14664" spans="1:20" x14ac:dyDescent="0.25">
      <c r="A14664">
        <v>1120488923</v>
      </c>
      <c r="B14664">
        <v>116940802</v>
      </c>
      <c r="C14664" t="s">
        <v>82</v>
      </c>
      <c r="D14664" t="s">
        <v>88</v>
      </c>
      <c r="E14664" t="s">
        <v>76</v>
      </c>
      <c r="F14664" s="7">
        <v>43558</v>
      </c>
      <c r="G14664" s="7">
        <v>43924</v>
      </c>
      <c r="H14664" t="s">
        <v>77</v>
      </c>
      <c r="I14664" t="s">
        <v>78</v>
      </c>
      <c r="J14664" s="7">
        <v>45455</v>
      </c>
      <c r="K14664" s="7">
        <v>45748</v>
      </c>
      <c r="L14664" s="7">
        <v>43924</v>
      </c>
      <c r="M14664" t="s">
        <v>77</v>
      </c>
      <c r="N14664" t="s">
        <v>79</v>
      </c>
      <c r="O14664">
        <v>2026</v>
      </c>
      <c r="P14664" s="2">
        <v>2</v>
      </c>
      <c r="Q14664" t="s">
        <v>80</v>
      </c>
      <c r="R14664" s="8">
        <v>46267</v>
      </c>
      <c r="S14664" s="2">
        <v>1</v>
      </c>
      <c r="T14664" s="2" t="s">
        <v>81</v>
      </c>
    </row>
    <row r="14665" spans="1:20" x14ac:dyDescent="0.25">
      <c r="A14665">
        <v>1120488931</v>
      </c>
      <c r="B14665">
        <v>116949176</v>
      </c>
      <c r="C14665" t="s">
        <v>82</v>
      </c>
      <c r="D14665" t="s">
        <v>88</v>
      </c>
      <c r="E14665" t="s">
        <v>76</v>
      </c>
      <c r="F14665" s="7">
        <v>43558</v>
      </c>
      <c r="G14665" s="7">
        <v>43924</v>
      </c>
      <c r="H14665" t="s">
        <v>77</v>
      </c>
      <c r="I14665" t="s">
        <v>84</v>
      </c>
      <c r="J14665" s="7">
        <v>45795</v>
      </c>
      <c r="K14665" s="7">
        <v>45478</v>
      </c>
      <c r="L14665" s="7">
        <v>43924</v>
      </c>
      <c r="M14665" t="s">
        <v>77</v>
      </c>
      <c r="N14665" t="s">
        <v>79</v>
      </c>
      <c r="O14665">
        <v>2026</v>
      </c>
      <c r="P14665" s="2">
        <v>2</v>
      </c>
      <c r="Q14665" t="s">
        <v>80</v>
      </c>
      <c r="R14665" s="8">
        <v>46267</v>
      </c>
      <c r="S14665" s="2">
        <v>1</v>
      </c>
      <c r="T14665" s="2" t="s">
        <v>81</v>
      </c>
    </row>
    <row r="14666" spans="1:20" x14ac:dyDescent="0.25">
      <c r="A14666">
        <v>1120488971</v>
      </c>
      <c r="B14666">
        <v>116983294</v>
      </c>
      <c r="C14666" t="s">
        <v>82</v>
      </c>
      <c r="D14666" t="s">
        <v>83</v>
      </c>
      <c r="E14666" t="s">
        <v>76</v>
      </c>
      <c r="F14666" s="7">
        <v>43563</v>
      </c>
      <c r="G14666" s="7">
        <v>43743</v>
      </c>
      <c r="H14666" t="s">
        <v>77</v>
      </c>
      <c r="I14666" t="s">
        <v>78</v>
      </c>
      <c r="J14666" s="7">
        <v>45915</v>
      </c>
      <c r="K14666" s="7">
        <v>43658</v>
      </c>
      <c r="L14666" s="7">
        <v>43743</v>
      </c>
      <c r="M14666" t="s">
        <v>77</v>
      </c>
      <c r="N14666" t="s">
        <v>79</v>
      </c>
      <c r="O14666">
        <v>2026</v>
      </c>
      <c r="P14666" s="2">
        <v>2</v>
      </c>
      <c r="Q14666" t="s">
        <v>80</v>
      </c>
      <c r="R14666" s="8">
        <v>46267</v>
      </c>
      <c r="S14666" s="2">
        <v>1</v>
      </c>
      <c r="T14666" s="2" t="s">
        <v>81</v>
      </c>
    </row>
    <row r="14667" spans="1:20" x14ac:dyDescent="0.25">
      <c r="A14667">
        <v>1120488977</v>
      </c>
      <c r="B14667">
        <v>117000485</v>
      </c>
      <c r="C14667" t="s">
        <v>82</v>
      </c>
      <c r="D14667" t="s">
        <v>83</v>
      </c>
      <c r="E14667" t="s">
        <v>76</v>
      </c>
      <c r="F14667" s="7">
        <v>43565</v>
      </c>
      <c r="G14667" s="7">
        <v>43748</v>
      </c>
      <c r="H14667" t="s">
        <v>77</v>
      </c>
      <c r="I14667" t="s">
        <v>87</v>
      </c>
      <c r="J14667" s="7">
        <v>45872</v>
      </c>
      <c r="K14667" s="7">
        <v>45748</v>
      </c>
      <c r="L14667" s="7">
        <v>43748</v>
      </c>
      <c r="M14667" t="s">
        <v>77</v>
      </c>
      <c r="N14667" t="s">
        <v>79</v>
      </c>
      <c r="O14667">
        <v>2026</v>
      </c>
      <c r="P14667" s="2">
        <v>2</v>
      </c>
      <c r="Q14667" t="s">
        <v>80</v>
      </c>
      <c r="R14667" s="8">
        <v>46267</v>
      </c>
      <c r="S14667" s="2">
        <v>1</v>
      </c>
      <c r="T14667" s="2" t="s">
        <v>81</v>
      </c>
    </row>
    <row r="14668" spans="1:20" x14ac:dyDescent="0.25">
      <c r="A14668">
        <v>1120488984</v>
      </c>
      <c r="B14668">
        <v>117004574</v>
      </c>
      <c r="C14668" t="s">
        <v>98</v>
      </c>
      <c r="D14668" t="s">
        <v>83</v>
      </c>
      <c r="E14668" t="s">
        <v>76</v>
      </c>
      <c r="F14668" s="7">
        <v>43565</v>
      </c>
      <c r="G14668" s="7">
        <v>43748</v>
      </c>
      <c r="H14668" t="s">
        <v>77</v>
      </c>
      <c r="I14668" t="s">
        <v>84</v>
      </c>
      <c r="J14668" s="7">
        <v>45437</v>
      </c>
      <c r="K14668" s="7">
        <v>46028</v>
      </c>
      <c r="L14668" s="7">
        <v>43748</v>
      </c>
      <c r="M14668" t="s">
        <v>77</v>
      </c>
      <c r="N14668" t="s">
        <v>79</v>
      </c>
      <c r="O14668">
        <v>2026</v>
      </c>
      <c r="P14668" s="2">
        <v>2</v>
      </c>
      <c r="Q14668" t="s">
        <v>80</v>
      </c>
      <c r="R14668" s="8">
        <v>46267</v>
      </c>
      <c r="S14668" s="2">
        <v>1</v>
      </c>
      <c r="T14668" s="2" t="s">
        <v>81</v>
      </c>
    </row>
    <row r="14669" spans="1:20" x14ac:dyDescent="0.25">
      <c r="A14669">
        <v>1120489003</v>
      </c>
      <c r="B14669">
        <v>117015933</v>
      </c>
      <c r="C14669" t="s">
        <v>82</v>
      </c>
      <c r="D14669" t="s">
        <v>88</v>
      </c>
      <c r="E14669" t="s">
        <v>76</v>
      </c>
      <c r="F14669" s="7">
        <v>43567</v>
      </c>
      <c r="G14669" s="7">
        <v>43933</v>
      </c>
      <c r="H14669" t="s">
        <v>77</v>
      </c>
      <c r="I14669" t="s">
        <v>84</v>
      </c>
      <c r="J14669" s="7">
        <v>45533</v>
      </c>
      <c r="K14669" s="7">
        <v>45748</v>
      </c>
      <c r="L14669" s="7">
        <v>43933</v>
      </c>
      <c r="M14669" t="s">
        <v>77</v>
      </c>
      <c r="N14669" t="s">
        <v>79</v>
      </c>
      <c r="O14669">
        <v>2026</v>
      </c>
      <c r="P14669" s="2">
        <v>2</v>
      </c>
      <c r="Q14669" t="s">
        <v>80</v>
      </c>
      <c r="R14669" s="8">
        <v>46267</v>
      </c>
      <c r="S14669" s="2">
        <v>1</v>
      </c>
      <c r="T14669" s="2" t="s">
        <v>81</v>
      </c>
    </row>
    <row r="14670" spans="1:20" x14ac:dyDescent="0.25">
      <c r="A14670">
        <v>1120489006</v>
      </c>
      <c r="B14670">
        <v>117016313</v>
      </c>
      <c r="C14670" t="s">
        <v>82</v>
      </c>
      <c r="D14670" t="s">
        <v>88</v>
      </c>
      <c r="E14670" t="s">
        <v>76</v>
      </c>
      <c r="F14670" s="7">
        <v>43567</v>
      </c>
      <c r="G14670" s="7">
        <v>43933</v>
      </c>
      <c r="H14670" t="s">
        <v>77</v>
      </c>
      <c r="I14670" t="s">
        <v>78</v>
      </c>
      <c r="J14670" s="7">
        <v>45542</v>
      </c>
      <c r="K14670" s="7">
        <v>45425</v>
      </c>
      <c r="L14670" s="7">
        <v>43933</v>
      </c>
      <c r="M14670" t="s">
        <v>77</v>
      </c>
      <c r="N14670" t="s">
        <v>79</v>
      </c>
      <c r="O14670">
        <v>2026</v>
      </c>
      <c r="P14670" s="2">
        <v>2</v>
      </c>
      <c r="Q14670" t="s">
        <v>80</v>
      </c>
      <c r="R14670" s="8">
        <v>46267</v>
      </c>
      <c r="S14670" s="2">
        <v>1</v>
      </c>
      <c r="T14670" s="2" t="s">
        <v>81</v>
      </c>
    </row>
    <row r="14671" spans="1:20" x14ac:dyDescent="0.25">
      <c r="A14671">
        <v>1120489048</v>
      </c>
      <c r="B14671">
        <v>117058629</v>
      </c>
      <c r="C14671" t="s">
        <v>82</v>
      </c>
      <c r="D14671" t="s">
        <v>88</v>
      </c>
      <c r="E14671" t="s">
        <v>76</v>
      </c>
      <c r="F14671" s="7">
        <v>43573</v>
      </c>
      <c r="G14671" s="7">
        <v>43939</v>
      </c>
      <c r="H14671" t="s">
        <v>77</v>
      </c>
      <c r="I14671" t="s">
        <v>78</v>
      </c>
      <c r="J14671" s="7">
        <v>45196</v>
      </c>
      <c r="K14671" s="7">
        <v>45057</v>
      </c>
      <c r="L14671" s="7">
        <v>43939</v>
      </c>
      <c r="M14671" t="s">
        <v>77</v>
      </c>
      <c r="N14671" t="s">
        <v>92</v>
      </c>
      <c r="O14671">
        <v>2026</v>
      </c>
      <c r="P14671" s="2">
        <v>2</v>
      </c>
      <c r="Q14671" t="s">
        <v>80</v>
      </c>
      <c r="R14671" s="8">
        <v>46267</v>
      </c>
      <c r="S14671" s="2">
        <v>1</v>
      </c>
      <c r="T14671" s="2" t="s">
        <v>81</v>
      </c>
    </row>
    <row r="14672" spans="1:20" x14ac:dyDescent="0.25">
      <c r="A14672">
        <v>1120489062</v>
      </c>
      <c r="B14672">
        <v>117071833</v>
      </c>
      <c r="C14672" t="s">
        <v>91</v>
      </c>
      <c r="D14672" t="s">
        <v>83</v>
      </c>
      <c r="E14672" t="s">
        <v>76</v>
      </c>
      <c r="F14672" s="7">
        <v>43575</v>
      </c>
      <c r="G14672" s="7">
        <v>43755</v>
      </c>
      <c r="H14672" t="s">
        <v>77</v>
      </c>
      <c r="I14672" t="s">
        <v>78</v>
      </c>
      <c r="J14672" s="7">
        <v>45966</v>
      </c>
      <c r="K14672" s="7">
        <v>43701</v>
      </c>
      <c r="L14672" s="7">
        <v>43755</v>
      </c>
      <c r="M14672" t="s">
        <v>77</v>
      </c>
      <c r="N14672" t="s">
        <v>79</v>
      </c>
      <c r="O14672">
        <v>2026</v>
      </c>
      <c r="P14672" s="2">
        <v>2</v>
      </c>
      <c r="Q14672" t="s">
        <v>80</v>
      </c>
      <c r="R14672" s="8">
        <v>46267</v>
      </c>
      <c r="S14672" s="2">
        <v>1</v>
      </c>
      <c r="T14672" s="2" t="s">
        <v>81</v>
      </c>
    </row>
    <row r="14673" spans="1:20" x14ac:dyDescent="0.25">
      <c r="A14673">
        <v>1120489089</v>
      </c>
      <c r="B14673">
        <v>117086838</v>
      </c>
      <c r="C14673" t="s">
        <v>74</v>
      </c>
      <c r="D14673" t="s">
        <v>83</v>
      </c>
      <c r="E14673" t="s">
        <v>76</v>
      </c>
      <c r="F14673" s="7">
        <v>43578</v>
      </c>
      <c r="G14673" s="7">
        <v>43761</v>
      </c>
      <c r="H14673" t="s">
        <v>77</v>
      </c>
      <c r="I14673" t="s">
        <v>78</v>
      </c>
      <c r="J14673" s="7">
        <v>45869</v>
      </c>
      <c r="K14673" s="7">
        <v>43701</v>
      </c>
      <c r="L14673" s="7">
        <v>43761</v>
      </c>
      <c r="M14673" t="s">
        <v>77</v>
      </c>
      <c r="N14673" t="s">
        <v>79</v>
      </c>
      <c r="O14673">
        <v>2026</v>
      </c>
      <c r="P14673" s="2">
        <v>2</v>
      </c>
      <c r="Q14673" t="s">
        <v>80</v>
      </c>
      <c r="R14673" s="8">
        <v>46267</v>
      </c>
      <c r="S14673" s="2">
        <v>1</v>
      </c>
      <c r="T14673" s="2" t="s">
        <v>81</v>
      </c>
    </row>
    <row r="14674" spans="1:20" x14ac:dyDescent="0.25">
      <c r="A14674">
        <v>1120489161</v>
      </c>
      <c r="B14674">
        <v>117174222</v>
      </c>
      <c r="C14674" t="s">
        <v>82</v>
      </c>
      <c r="D14674" t="s">
        <v>75</v>
      </c>
      <c r="E14674" t="s">
        <v>76</v>
      </c>
      <c r="F14674" s="7">
        <v>43591</v>
      </c>
      <c r="G14674" s="7">
        <v>43957</v>
      </c>
      <c r="H14674" t="s">
        <v>77</v>
      </c>
      <c r="I14674" t="s">
        <v>78</v>
      </c>
      <c r="J14674" s="7">
        <v>44751</v>
      </c>
      <c r="K14674" s="7">
        <v>44243</v>
      </c>
      <c r="L14674" s="7">
        <v>43957</v>
      </c>
      <c r="M14674" t="s">
        <v>77</v>
      </c>
      <c r="N14674" t="s">
        <v>92</v>
      </c>
      <c r="O14674">
        <v>2026</v>
      </c>
      <c r="P14674" s="2">
        <v>2</v>
      </c>
      <c r="Q14674" t="s">
        <v>80</v>
      </c>
      <c r="R14674" s="8">
        <v>46267</v>
      </c>
      <c r="S14674" s="2">
        <v>1</v>
      </c>
      <c r="T14674" s="2" t="s">
        <v>81</v>
      </c>
    </row>
    <row r="14675" spans="1:20" x14ac:dyDescent="0.25">
      <c r="A14675">
        <v>1120489177</v>
      </c>
      <c r="B14675">
        <v>117187838</v>
      </c>
      <c r="C14675" t="s">
        <v>82</v>
      </c>
      <c r="D14675" t="s">
        <v>88</v>
      </c>
      <c r="E14675" t="s">
        <v>76</v>
      </c>
      <c r="F14675" s="7">
        <v>43593</v>
      </c>
      <c r="G14675" s="7">
        <v>43959</v>
      </c>
      <c r="H14675" t="s">
        <v>77</v>
      </c>
      <c r="I14675" t="s">
        <v>78</v>
      </c>
      <c r="J14675" s="7">
        <v>45431</v>
      </c>
      <c r="K14675" s="7">
        <v>45747</v>
      </c>
      <c r="L14675" s="7">
        <v>43959</v>
      </c>
      <c r="M14675" t="s">
        <v>77</v>
      </c>
      <c r="N14675" t="s">
        <v>79</v>
      </c>
      <c r="O14675">
        <v>2026</v>
      </c>
      <c r="P14675" s="2">
        <v>2</v>
      </c>
      <c r="Q14675" t="s">
        <v>80</v>
      </c>
      <c r="R14675" s="8">
        <v>46267</v>
      </c>
      <c r="S14675" s="2">
        <v>1</v>
      </c>
      <c r="T14675" s="2" t="s">
        <v>81</v>
      </c>
    </row>
    <row r="14676" spans="1:20" x14ac:dyDescent="0.25">
      <c r="A14676">
        <v>1120489241</v>
      </c>
      <c r="B14676">
        <v>117269787</v>
      </c>
      <c r="C14676" t="s">
        <v>74</v>
      </c>
      <c r="D14676" t="s">
        <v>83</v>
      </c>
      <c r="E14676" t="s">
        <v>76</v>
      </c>
      <c r="F14676" s="7">
        <v>43603</v>
      </c>
      <c r="G14676" s="7">
        <v>43783</v>
      </c>
      <c r="H14676" t="s">
        <v>77</v>
      </c>
      <c r="I14676" t="s">
        <v>78</v>
      </c>
      <c r="J14676" s="7">
        <v>45919</v>
      </c>
      <c r="K14676" s="7">
        <v>43658</v>
      </c>
      <c r="L14676" s="7">
        <v>43783</v>
      </c>
      <c r="M14676" t="s">
        <v>77</v>
      </c>
      <c r="N14676" t="s">
        <v>79</v>
      </c>
      <c r="O14676">
        <v>2026</v>
      </c>
      <c r="P14676" s="2">
        <v>2</v>
      </c>
      <c r="Q14676" t="s">
        <v>80</v>
      </c>
      <c r="R14676" s="8">
        <v>46267</v>
      </c>
      <c r="S14676" s="2">
        <v>1</v>
      </c>
      <c r="T14676" s="2" t="s">
        <v>81</v>
      </c>
    </row>
    <row r="14677" spans="1:20" x14ac:dyDescent="0.25">
      <c r="A14677">
        <v>1120489274</v>
      </c>
      <c r="B14677">
        <v>117309507</v>
      </c>
      <c r="C14677" t="s">
        <v>82</v>
      </c>
      <c r="D14677" t="s">
        <v>83</v>
      </c>
      <c r="E14677" t="s">
        <v>76</v>
      </c>
      <c r="F14677" s="7">
        <v>43608</v>
      </c>
      <c r="G14677" s="7">
        <v>43792</v>
      </c>
      <c r="H14677" t="s">
        <v>77</v>
      </c>
      <c r="I14677" t="s">
        <v>78</v>
      </c>
      <c r="J14677" s="7">
        <v>45972</v>
      </c>
      <c r="K14677" s="7">
        <v>45748</v>
      </c>
      <c r="L14677" s="7">
        <v>43792</v>
      </c>
      <c r="M14677" t="s">
        <v>77</v>
      </c>
      <c r="N14677" t="s">
        <v>79</v>
      </c>
      <c r="O14677">
        <v>2026</v>
      </c>
      <c r="P14677" s="2">
        <v>2</v>
      </c>
      <c r="Q14677" t="s">
        <v>80</v>
      </c>
      <c r="R14677" s="8">
        <v>46267</v>
      </c>
      <c r="S14677" s="2">
        <v>1</v>
      </c>
      <c r="T14677" s="2" t="s">
        <v>81</v>
      </c>
    </row>
    <row r="14678" spans="1:20" x14ac:dyDescent="0.25">
      <c r="A14678">
        <v>1120489286</v>
      </c>
      <c r="B14678">
        <v>117321779</v>
      </c>
      <c r="C14678" t="s">
        <v>74</v>
      </c>
      <c r="D14678" t="s">
        <v>83</v>
      </c>
      <c r="E14678" t="s">
        <v>76</v>
      </c>
      <c r="F14678" s="7">
        <v>43610</v>
      </c>
      <c r="G14678" s="7">
        <v>43794</v>
      </c>
      <c r="H14678" t="s">
        <v>77</v>
      </c>
      <c r="I14678" t="s">
        <v>84</v>
      </c>
      <c r="J14678" s="7">
        <v>45432</v>
      </c>
      <c r="K14678" s="7">
        <v>45446</v>
      </c>
      <c r="L14678" s="7">
        <v>43794</v>
      </c>
      <c r="M14678" t="s">
        <v>77</v>
      </c>
      <c r="N14678" t="s">
        <v>79</v>
      </c>
      <c r="O14678">
        <v>2026</v>
      </c>
      <c r="P14678" s="2">
        <v>2</v>
      </c>
      <c r="Q14678" t="s">
        <v>80</v>
      </c>
      <c r="R14678" s="8">
        <v>46267</v>
      </c>
      <c r="S14678" s="2">
        <v>1</v>
      </c>
      <c r="T14678" s="2" t="s">
        <v>81</v>
      </c>
    </row>
    <row r="14679" spans="1:20" x14ac:dyDescent="0.25">
      <c r="A14679">
        <v>1120489372</v>
      </c>
      <c r="B14679">
        <v>117603413</v>
      </c>
      <c r="C14679" t="s">
        <v>98</v>
      </c>
      <c r="D14679" t="s">
        <v>75</v>
      </c>
      <c r="E14679" t="s">
        <v>76</v>
      </c>
      <c r="F14679" s="7">
        <v>43662</v>
      </c>
      <c r="G14679" s="7">
        <v>45489</v>
      </c>
      <c r="H14679" t="s">
        <v>77</v>
      </c>
      <c r="I14679" t="s">
        <v>78</v>
      </c>
      <c r="J14679" s="7">
        <v>45538</v>
      </c>
      <c r="K14679" s="7">
        <v>43683</v>
      </c>
      <c r="L14679" s="7">
        <v>45489</v>
      </c>
      <c r="M14679" t="s">
        <v>77</v>
      </c>
      <c r="N14679" t="s">
        <v>79</v>
      </c>
      <c r="O14679">
        <v>2026</v>
      </c>
      <c r="P14679" s="2">
        <v>2</v>
      </c>
      <c r="Q14679" t="s">
        <v>80</v>
      </c>
      <c r="R14679" s="8">
        <v>46267</v>
      </c>
      <c r="S14679" s="2">
        <v>1</v>
      </c>
      <c r="T14679" s="2" t="s">
        <v>81</v>
      </c>
    </row>
    <row r="14680" spans="1:20" x14ac:dyDescent="0.25">
      <c r="A14680">
        <v>1120489415</v>
      </c>
      <c r="B14680">
        <v>117685722</v>
      </c>
      <c r="C14680" t="s">
        <v>82</v>
      </c>
      <c r="D14680" t="s">
        <v>83</v>
      </c>
      <c r="E14680" t="s">
        <v>76</v>
      </c>
      <c r="F14680" s="7">
        <v>43677</v>
      </c>
      <c r="G14680" s="7">
        <v>43861</v>
      </c>
      <c r="H14680" t="s">
        <v>77</v>
      </c>
      <c r="I14680" t="s">
        <v>84</v>
      </c>
      <c r="J14680" s="7">
        <v>45326</v>
      </c>
      <c r="K14680" s="7">
        <v>46155</v>
      </c>
      <c r="L14680" s="7">
        <v>43861</v>
      </c>
      <c r="M14680" t="s">
        <v>77</v>
      </c>
      <c r="N14680" t="s">
        <v>79</v>
      </c>
      <c r="O14680">
        <v>2026</v>
      </c>
      <c r="P14680" s="2">
        <v>2</v>
      </c>
      <c r="Q14680" t="s">
        <v>80</v>
      </c>
      <c r="R14680" s="8">
        <v>46267</v>
      </c>
      <c r="S14680" s="2">
        <v>1</v>
      </c>
      <c r="T14680" s="2" t="s">
        <v>81</v>
      </c>
    </row>
    <row r="14681" spans="1:20" x14ac:dyDescent="0.25">
      <c r="A14681">
        <v>1120489481</v>
      </c>
      <c r="B14681">
        <v>117784951</v>
      </c>
      <c r="C14681" t="s">
        <v>93</v>
      </c>
      <c r="D14681" t="s">
        <v>75</v>
      </c>
      <c r="E14681" t="s">
        <v>76</v>
      </c>
      <c r="F14681" s="7">
        <v>43682</v>
      </c>
      <c r="G14681" s="7">
        <v>45509</v>
      </c>
      <c r="H14681" t="s">
        <v>77</v>
      </c>
      <c r="I14681" t="s">
        <v>78</v>
      </c>
      <c r="J14681" s="7">
        <v>45576</v>
      </c>
      <c r="K14681" s="7">
        <v>43712</v>
      </c>
      <c r="L14681" s="7">
        <v>45509</v>
      </c>
      <c r="M14681" t="s">
        <v>77</v>
      </c>
      <c r="N14681" t="s">
        <v>79</v>
      </c>
      <c r="O14681">
        <v>2026</v>
      </c>
      <c r="P14681" s="2">
        <v>2</v>
      </c>
      <c r="Q14681" t="s">
        <v>80</v>
      </c>
      <c r="R14681" s="8">
        <v>46267</v>
      </c>
      <c r="S14681" s="2">
        <v>1</v>
      </c>
      <c r="T14681" s="2" t="s">
        <v>81</v>
      </c>
    </row>
    <row r="14682" spans="1:20" x14ac:dyDescent="0.25">
      <c r="A14682">
        <v>1120489502</v>
      </c>
      <c r="B14682">
        <v>117842880</v>
      </c>
      <c r="C14682" t="s">
        <v>82</v>
      </c>
      <c r="D14682" t="s">
        <v>88</v>
      </c>
      <c r="E14682" t="s">
        <v>76</v>
      </c>
      <c r="F14682" s="7">
        <v>43712</v>
      </c>
      <c r="G14682" s="7">
        <v>44078</v>
      </c>
      <c r="H14682" t="s">
        <v>77</v>
      </c>
      <c r="I14682" t="s">
        <v>84</v>
      </c>
      <c r="J14682" s="7">
        <v>45432</v>
      </c>
      <c r="K14682" s="7">
        <v>46189</v>
      </c>
      <c r="L14682" s="7">
        <v>44078</v>
      </c>
      <c r="M14682" t="s">
        <v>77</v>
      </c>
      <c r="N14682" t="s">
        <v>79</v>
      </c>
      <c r="O14682">
        <v>2026</v>
      </c>
      <c r="P14682" s="2">
        <v>2</v>
      </c>
      <c r="Q14682" t="s">
        <v>80</v>
      </c>
      <c r="R14682" s="8">
        <v>46267</v>
      </c>
      <c r="S14682" s="2">
        <v>1</v>
      </c>
      <c r="T14682" s="2" t="s">
        <v>81</v>
      </c>
    </row>
    <row r="14683" spans="1:20" x14ac:dyDescent="0.25">
      <c r="A14683">
        <v>1120489536</v>
      </c>
      <c r="B14683">
        <v>117881391</v>
      </c>
      <c r="C14683" t="s">
        <v>91</v>
      </c>
      <c r="D14683" t="s">
        <v>75</v>
      </c>
      <c r="E14683" t="s">
        <v>76</v>
      </c>
      <c r="F14683" s="7">
        <v>43721</v>
      </c>
      <c r="G14683" s="7">
        <v>44087</v>
      </c>
      <c r="H14683" t="s">
        <v>77</v>
      </c>
      <c r="I14683" t="s">
        <v>78</v>
      </c>
      <c r="J14683" s="7">
        <v>44544</v>
      </c>
      <c r="K14683" s="7">
        <v>43724</v>
      </c>
      <c r="L14683" s="7">
        <v>44087</v>
      </c>
      <c r="M14683" t="s">
        <v>77</v>
      </c>
      <c r="N14683" t="s">
        <v>92</v>
      </c>
      <c r="O14683">
        <v>2026</v>
      </c>
      <c r="P14683" s="2">
        <v>2</v>
      </c>
      <c r="Q14683" t="s">
        <v>80</v>
      </c>
      <c r="R14683" s="8">
        <v>46267</v>
      </c>
      <c r="S14683" s="2">
        <v>1</v>
      </c>
      <c r="T14683" s="2" t="s">
        <v>81</v>
      </c>
    </row>
    <row r="14684" spans="1:20" x14ac:dyDescent="0.25">
      <c r="A14684">
        <v>1120489729</v>
      </c>
      <c r="B14684">
        <v>118408374</v>
      </c>
      <c r="C14684" t="s">
        <v>74</v>
      </c>
      <c r="D14684" t="s">
        <v>88</v>
      </c>
      <c r="E14684" t="s">
        <v>76</v>
      </c>
      <c r="F14684" s="7">
        <v>43788</v>
      </c>
      <c r="G14684" s="7">
        <v>44154</v>
      </c>
      <c r="H14684" t="s">
        <v>77</v>
      </c>
      <c r="I14684" t="s">
        <v>78</v>
      </c>
      <c r="J14684" s="7">
        <v>44782</v>
      </c>
      <c r="K14684" s="7">
        <v>44243</v>
      </c>
      <c r="L14684" s="7">
        <v>44154</v>
      </c>
      <c r="M14684" t="s">
        <v>77</v>
      </c>
      <c r="N14684" t="s">
        <v>92</v>
      </c>
      <c r="O14684">
        <v>2026</v>
      </c>
      <c r="P14684" s="2">
        <v>2</v>
      </c>
      <c r="Q14684" t="s">
        <v>80</v>
      </c>
      <c r="R14684" s="8">
        <v>46267</v>
      </c>
      <c r="S14684" s="2">
        <v>1</v>
      </c>
      <c r="T14684" s="2" t="s">
        <v>81</v>
      </c>
    </row>
    <row r="14685" spans="1:20" x14ac:dyDescent="0.25">
      <c r="A14685">
        <v>1120489922</v>
      </c>
      <c r="B14685">
        <v>119168680</v>
      </c>
      <c r="C14685" t="s">
        <v>82</v>
      </c>
      <c r="D14685" t="s">
        <v>88</v>
      </c>
      <c r="E14685" t="s">
        <v>76</v>
      </c>
      <c r="F14685" s="7">
        <v>43997</v>
      </c>
      <c r="G14685" s="7">
        <v>44362</v>
      </c>
      <c r="H14685" t="s">
        <v>77</v>
      </c>
      <c r="I14685" t="s">
        <v>78</v>
      </c>
      <c r="J14685" s="7">
        <v>45824</v>
      </c>
      <c r="K14685" s="7">
        <v>44284</v>
      </c>
      <c r="L14685" s="7">
        <v>44362</v>
      </c>
      <c r="M14685" t="s">
        <v>77</v>
      </c>
      <c r="N14685" t="s">
        <v>79</v>
      </c>
      <c r="O14685">
        <v>2026</v>
      </c>
      <c r="P14685" s="2">
        <v>2</v>
      </c>
      <c r="Q14685" t="s">
        <v>80</v>
      </c>
      <c r="R14685" s="8">
        <v>46267</v>
      </c>
      <c r="S14685" s="2">
        <v>1</v>
      </c>
      <c r="T14685" s="2" t="s">
        <v>81</v>
      </c>
    </row>
    <row r="14686" spans="1:20" x14ac:dyDescent="0.25">
      <c r="A14686">
        <v>1120489968</v>
      </c>
      <c r="B14686">
        <v>119204040</v>
      </c>
      <c r="C14686" t="s">
        <v>82</v>
      </c>
      <c r="D14686" t="s">
        <v>88</v>
      </c>
      <c r="E14686" t="s">
        <v>76</v>
      </c>
      <c r="F14686" s="7">
        <v>43986</v>
      </c>
      <c r="G14686" s="7">
        <v>44351</v>
      </c>
      <c r="H14686" t="s">
        <v>77</v>
      </c>
      <c r="I14686" t="s">
        <v>78</v>
      </c>
      <c r="J14686" s="7">
        <v>45790</v>
      </c>
      <c r="K14686" s="7">
        <v>44313</v>
      </c>
      <c r="L14686" s="7">
        <v>44351</v>
      </c>
      <c r="M14686" t="s">
        <v>77</v>
      </c>
      <c r="N14686" t="s">
        <v>79</v>
      </c>
      <c r="O14686">
        <v>2026</v>
      </c>
      <c r="P14686" s="2">
        <v>2</v>
      </c>
      <c r="Q14686" t="s">
        <v>80</v>
      </c>
      <c r="R14686" s="8">
        <v>46267</v>
      </c>
      <c r="S14686" s="2">
        <v>1</v>
      </c>
      <c r="T14686" s="2" t="s">
        <v>81</v>
      </c>
    </row>
    <row r="14687" spans="1:20" x14ac:dyDescent="0.25">
      <c r="A14687">
        <v>1120490018</v>
      </c>
      <c r="B14687">
        <v>119235969</v>
      </c>
      <c r="C14687" t="s">
        <v>74</v>
      </c>
      <c r="D14687" t="s">
        <v>75</v>
      </c>
      <c r="E14687" t="s">
        <v>76</v>
      </c>
      <c r="F14687" s="7">
        <v>44012</v>
      </c>
      <c r="G14687" s="7">
        <v>45838</v>
      </c>
      <c r="H14687" t="s">
        <v>77</v>
      </c>
      <c r="I14687" t="s">
        <v>78</v>
      </c>
      <c r="J14687" s="7">
        <v>45745</v>
      </c>
      <c r="K14687" s="7">
        <v>46117</v>
      </c>
      <c r="L14687" s="7">
        <v>45838</v>
      </c>
      <c r="M14687" t="s">
        <v>77</v>
      </c>
      <c r="N14687" t="s">
        <v>79</v>
      </c>
      <c r="O14687">
        <v>2026</v>
      </c>
      <c r="P14687" s="2">
        <v>2</v>
      </c>
      <c r="Q14687" t="s">
        <v>80</v>
      </c>
      <c r="R14687" s="8">
        <v>46267</v>
      </c>
      <c r="S14687" s="2">
        <v>1</v>
      </c>
      <c r="T14687" s="2" t="s">
        <v>81</v>
      </c>
    </row>
    <row r="14688" spans="1:20" x14ac:dyDescent="0.25">
      <c r="A14688">
        <v>1120490222</v>
      </c>
      <c r="B14688">
        <v>119514302</v>
      </c>
      <c r="C14688" t="s">
        <v>82</v>
      </c>
      <c r="D14688" t="s">
        <v>88</v>
      </c>
      <c r="E14688" t="s">
        <v>76</v>
      </c>
      <c r="F14688" s="7">
        <v>44040</v>
      </c>
      <c r="G14688" s="7">
        <v>44405</v>
      </c>
      <c r="H14688" t="s">
        <v>77</v>
      </c>
      <c r="I14688" t="s">
        <v>89</v>
      </c>
      <c r="J14688" s="7">
        <v>45889</v>
      </c>
      <c r="K14688" s="7">
        <v>45896</v>
      </c>
      <c r="L14688" s="7">
        <v>44405</v>
      </c>
      <c r="M14688" t="s">
        <v>77</v>
      </c>
      <c r="N14688" t="s">
        <v>79</v>
      </c>
      <c r="O14688">
        <v>2026</v>
      </c>
      <c r="P14688" s="2">
        <v>2</v>
      </c>
      <c r="Q14688" t="s">
        <v>80</v>
      </c>
      <c r="R14688" s="8">
        <v>46267</v>
      </c>
      <c r="S14688" s="2">
        <v>1</v>
      </c>
      <c r="T14688" s="2" t="s">
        <v>81</v>
      </c>
    </row>
    <row r="14689" spans="1:20" x14ac:dyDescent="0.25">
      <c r="A14689">
        <v>1120490234</v>
      </c>
      <c r="B14689">
        <v>119517813</v>
      </c>
      <c r="C14689" t="s">
        <v>91</v>
      </c>
      <c r="D14689" t="s">
        <v>75</v>
      </c>
      <c r="E14689" t="s">
        <v>76</v>
      </c>
      <c r="F14689" s="7">
        <v>44040</v>
      </c>
      <c r="G14689" s="7">
        <v>44405</v>
      </c>
      <c r="H14689" t="s">
        <v>77</v>
      </c>
      <c r="I14689" t="s">
        <v>78</v>
      </c>
      <c r="J14689" s="7">
        <v>45716</v>
      </c>
      <c r="K14689" s="7">
        <v>45719</v>
      </c>
      <c r="L14689" s="7">
        <v>44405</v>
      </c>
      <c r="M14689" t="s">
        <v>77</v>
      </c>
      <c r="N14689" t="s">
        <v>79</v>
      </c>
      <c r="O14689">
        <v>2026</v>
      </c>
      <c r="P14689" s="2">
        <v>2</v>
      </c>
      <c r="Q14689" t="s">
        <v>80</v>
      </c>
      <c r="R14689" s="8">
        <v>46267</v>
      </c>
      <c r="S14689" s="2">
        <v>1</v>
      </c>
      <c r="T14689" s="2" t="s">
        <v>81</v>
      </c>
    </row>
    <row r="14690" spans="1:20" x14ac:dyDescent="0.25">
      <c r="A14690">
        <v>1120490340</v>
      </c>
      <c r="B14690">
        <v>119579342</v>
      </c>
      <c r="C14690" t="s">
        <v>91</v>
      </c>
      <c r="D14690" t="s">
        <v>75</v>
      </c>
      <c r="E14690" t="s">
        <v>76</v>
      </c>
      <c r="F14690" s="7">
        <v>44051</v>
      </c>
      <c r="G14690" s="7">
        <v>45877</v>
      </c>
      <c r="H14690" t="s">
        <v>77</v>
      </c>
      <c r="I14690" t="s">
        <v>78</v>
      </c>
      <c r="J14690" s="7">
        <v>45935</v>
      </c>
      <c r="K14690" s="7">
        <v>44143</v>
      </c>
      <c r="L14690" s="7">
        <v>45877</v>
      </c>
      <c r="M14690" t="s">
        <v>77</v>
      </c>
      <c r="N14690" t="s">
        <v>79</v>
      </c>
      <c r="O14690">
        <v>2026</v>
      </c>
      <c r="P14690" s="2">
        <v>2</v>
      </c>
      <c r="Q14690" t="s">
        <v>80</v>
      </c>
      <c r="R14690" s="8">
        <v>46267</v>
      </c>
      <c r="S14690" s="2">
        <v>1</v>
      </c>
      <c r="T14690" s="2" t="s">
        <v>81</v>
      </c>
    </row>
    <row r="14691" spans="1:20" x14ac:dyDescent="0.25">
      <c r="A14691">
        <v>1120490346</v>
      </c>
      <c r="B14691">
        <v>119579752</v>
      </c>
      <c r="C14691" t="s">
        <v>85</v>
      </c>
      <c r="D14691" t="s">
        <v>75</v>
      </c>
      <c r="E14691" t="s">
        <v>76</v>
      </c>
      <c r="F14691" s="7">
        <v>44051</v>
      </c>
      <c r="G14691" s="7">
        <v>44416</v>
      </c>
      <c r="H14691" t="s">
        <v>86</v>
      </c>
      <c r="I14691" t="s">
        <v>87</v>
      </c>
      <c r="J14691" s="7">
        <v>45916</v>
      </c>
      <c r="K14691" s="7">
        <v>46113</v>
      </c>
      <c r="L14691" s="7">
        <v>44416</v>
      </c>
      <c r="M14691" t="s">
        <v>86</v>
      </c>
      <c r="N14691" t="s">
        <v>79</v>
      </c>
      <c r="O14691">
        <v>2026</v>
      </c>
      <c r="P14691" s="2">
        <v>2</v>
      </c>
      <c r="Q14691" t="s">
        <v>80</v>
      </c>
      <c r="R14691" s="8">
        <v>46267</v>
      </c>
      <c r="S14691" s="2">
        <v>1</v>
      </c>
      <c r="T14691" s="2" t="s">
        <v>81</v>
      </c>
    </row>
    <row r="14692" spans="1:20" x14ac:dyDescent="0.25">
      <c r="A14692">
        <v>1120490355</v>
      </c>
      <c r="B14692">
        <v>119580665</v>
      </c>
      <c r="C14692" t="s">
        <v>74</v>
      </c>
      <c r="D14692" t="s">
        <v>75</v>
      </c>
      <c r="E14692" t="s">
        <v>76</v>
      </c>
      <c r="F14692" s="7">
        <v>44051</v>
      </c>
      <c r="G14692" s="7">
        <v>44416</v>
      </c>
      <c r="H14692" t="s">
        <v>86</v>
      </c>
      <c r="I14692" t="s">
        <v>87</v>
      </c>
      <c r="J14692" s="7">
        <v>45945</v>
      </c>
      <c r="K14692" s="7">
        <v>44175</v>
      </c>
      <c r="L14692" s="7">
        <v>44416</v>
      </c>
      <c r="M14692" t="s">
        <v>86</v>
      </c>
      <c r="N14692" t="s">
        <v>79</v>
      </c>
      <c r="O14692">
        <v>2026</v>
      </c>
      <c r="P14692" s="2">
        <v>2</v>
      </c>
      <c r="Q14692" t="s">
        <v>80</v>
      </c>
      <c r="R14692" s="8">
        <v>46267</v>
      </c>
      <c r="S14692" s="2">
        <v>1</v>
      </c>
      <c r="T14692" s="2" t="s">
        <v>81</v>
      </c>
    </row>
    <row r="14693" spans="1:20" x14ac:dyDescent="0.25">
      <c r="A14693">
        <v>1120490513</v>
      </c>
      <c r="B14693">
        <v>119648082</v>
      </c>
      <c r="C14693" t="s">
        <v>85</v>
      </c>
      <c r="D14693" t="s">
        <v>75</v>
      </c>
      <c r="E14693" t="s">
        <v>76</v>
      </c>
      <c r="F14693" s="7">
        <v>44064</v>
      </c>
      <c r="G14693" s="7">
        <v>44429</v>
      </c>
      <c r="H14693" t="s">
        <v>86</v>
      </c>
      <c r="I14693" t="s">
        <v>87</v>
      </c>
      <c r="J14693" s="7">
        <v>45786</v>
      </c>
      <c r="K14693" s="7">
        <v>46085</v>
      </c>
      <c r="L14693" s="7">
        <v>44429</v>
      </c>
      <c r="M14693" t="s">
        <v>86</v>
      </c>
      <c r="N14693" t="s">
        <v>79</v>
      </c>
      <c r="O14693">
        <v>2026</v>
      </c>
      <c r="P14693" s="2">
        <v>2</v>
      </c>
      <c r="Q14693" t="s">
        <v>80</v>
      </c>
      <c r="R14693" s="8">
        <v>46267</v>
      </c>
      <c r="S14693" s="2">
        <v>1</v>
      </c>
      <c r="T14693" s="2" t="s">
        <v>81</v>
      </c>
    </row>
    <row r="14694" spans="1:20" x14ac:dyDescent="0.25">
      <c r="A14694">
        <v>1120490714</v>
      </c>
      <c r="B14694">
        <v>119720194</v>
      </c>
      <c r="C14694" t="s">
        <v>93</v>
      </c>
      <c r="D14694" t="s">
        <v>75</v>
      </c>
      <c r="E14694" t="s">
        <v>76</v>
      </c>
      <c r="F14694" s="7">
        <v>44079</v>
      </c>
      <c r="G14694" s="7">
        <v>45905</v>
      </c>
      <c r="H14694" t="s">
        <v>77</v>
      </c>
      <c r="I14694" t="s">
        <v>78</v>
      </c>
      <c r="J14694" s="7">
        <v>45716</v>
      </c>
      <c r="K14694" s="7">
        <v>46126</v>
      </c>
      <c r="L14694" s="7">
        <v>45905</v>
      </c>
      <c r="M14694" t="s">
        <v>77</v>
      </c>
      <c r="N14694" t="s">
        <v>79</v>
      </c>
      <c r="O14694">
        <v>2026</v>
      </c>
      <c r="P14694" s="2">
        <v>2</v>
      </c>
      <c r="Q14694" t="s">
        <v>80</v>
      </c>
      <c r="R14694" s="8">
        <v>46267</v>
      </c>
      <c r="S14694" s="2">
        <v>1</v>
      </c>
      <c r="T14694" s="2" t="s">
        <v>81</v>
      </c>
    </row>
    <row r="14695" spans="1:20" x14ac:dyDescent="0.25">
      <c r="A14695">
        <v>1120491316</v>
      </c>
      <c r="B14695">
        <v>120113129</v>
      </c>
      <c r="C14695" t="s">
        <v>96</v>
      </c>
      <c r="D14695" t="s">
        <v>75</v>
      </c>
      <c r="E14695" t="s">
        <v>76</v>
      </c>
      <c r="F14695" s="7">
        <v>44166</v>
      </c>
      <c r="G14695" s="7">
        <v>44531</v>
      </c>
      <c r="H14695" t="s">
        <v>86</v>
      </c>
      <c r="I14695" t="s">
        <v>87</v>
      </c>
      <c r="J14695" s="7">
        <v>45881</v>
      </c>
      <c r="K14695" s="7">
        <v>44174</v>
      </c>
      <c r="L14695" s="7">
        <v>44531</v>
      </c>
      <c r="M14695" t="s">
        <v>86</v>
      </c>
      <c r="N14695" t="s">
        <v>79</v>
      </c>
      <c r="O14695">
        <v>2026</v>
      </c>
      <c r="P14695" s="2">
        <v>2</v>
      </c>
      <c r="Q14695" t="s">
        <v>80</v>
      </c>
      <c r="R14695" s="8">
        <v>46267</v>
      </c>
      <c r="S14695" s="2">
        <v>1</v>
      </c>
      <c r="T14695" s="2" t="s">
        <v>81</v>
      </c>
    </row>
    <row r="14696" spans="1:20" x14ac:dyDescent="0.25">
      <c r="A14696">
        <v>1120491364</v>
      </c>
      <c r="B14696">
        <v>120146042</v>
      </c>
      <c r="C14696" t="s">
        <v>74</v>
      </c>
      <c r="D14696" t="s">
        <v>75</v>
      </c>
      <c r="E14696" t="s">
        <v>76</v>
      </c>
      <c r="F14696" s="7">
        <v>44174</v>
      </c>
      <c r="G14696" s="7">
        <v>44539</v>
      </c>
      <c r="H14696" t="s">
        <v>86</v>
      </c>
      <c r="I14696" t="s">
        <v>87</v>
      </c>
      <c r="J14696" s="7">
        <v>45910</v>
      </c>
      <c r="K14696" s="7">
        <v>44177</v>
      </c>
      <c r="L14696" s="7">
        <v>44539</v>
      </c>
      <c r="M14696" t="s">
        <v>86</v>
      </c>
      <c r="N14696" t="s">
        <v>79</v>
      </c>
      <c r="O14696">
        <v>2026</v>
      </c>
      <c r="P14696" s="2">
        <v>2</v>
      </c>
      <c r="Q14696" t="s">
        <v>80</v>
      </c>
      <c r="R14696" s="8">
        <v>46267</v>
      </c>
      <c r="S14696" s="2">
        <v>1</v>
      </c>
      <c r="T14696" s="2" t="s">
        <v>81</v>
      </c>
    </row>
    <row r="14697" spans="1:20" x14ac:dyDescent="0.25">
      <c r="A14697">
        <v>1120491367</v>
      </c>
      <c r="B14697">
        <v>120147128</v>
      </c>
      <c r="C14697" t="s">
        <v>85</v>
      </c>
      <c r="D14697" t="s">
        <v>75</v>
      </c>
      <c r="E14697" t="s">
        <v>76</v>
      </c>
      <c r="F14697" s="7">
        <v>44174</v>
      </c>
      <c r="G14697" s="7">
        <v>44539</v>
      </c>
      <c r="H14697" t="s">
        <v>86</v>
      </c>
      <c r="I14697" t="s">
        <v>87</v>
      </c>
      <c r="J14697" s="7">
        <v>45874</v>
      </c>
      <c r="K14697" s="7">
        <v>44177</v>
      </c>
      <c r="L14697" s="7">
        <v>44539</v>
      </c>
      <c r="M14697" t="s">
        <v>86</v>
      </c>
      <c r="N14697" t="s">
        <v>79</v>
      </c>
      <c r="O14697">
        <v>2026</v>
      </c>
      <c r="P14697" s="2">
        <v>2</v>
      </c>
      <c r="Q14697" t="s">
        <v>80</v>
      </c>
      <c r="R14697" s="8">
        <v>46267</v>
      </c>
      <c r="S14697" s="2">
        <v>1</v>
      </c>
      <c r="T14697" s="2" t="s">
        <v>81</v>
      </c>
    </row>
    <row r="14698" spans="1:20" x14ac:dyDescent="0.25">
      <c r="A14698">
        <v>1120491477</v>
      </c>
      <c r="B14698">
        <v>120742747</v>
      </c>
      <c r="C14698" t="s">
        <v>85</v>
      </c>
      <c r="D14698" t="s">
        <v>88</v>
      </c>
      <c r="E14698" t="s">
        <v>76</v>
      </c>
      <c r="F14698" s="7">
        <v>44291</v>
      </c>
      <c r="G14698" s="7">
        <v>44656</v>
      </c>
      <c r="H14698" t="s">
        <v>77</v>
      </c>
      <c r="I14698" t="s">
        <v>78</v>
      </c>
      <c r="J14698" s="7">
        <v>46118</v>
      </c>
      <c r="K14698" s="7">
        <v>45915</v>
      </c>
      <c r="L14698" s="7">
        <v>44656</v>
      </c>
      <c r="M14698" t="s">
        <v>77</v>
      </c>
      <c r="N14698" t="s">
        <v>79</v>
      </c>
      <c r="O14698">
        <v>2026</v>
      </c>
      <c r="P14698" s="2">
        <v>2</v>
      </c>
      <c r="Q14698" t="s">
        <v>80</v>
      </c>
      <c r="R14698" s="8">
        <v>46267</v>
      </c>
      <c r="S14698" s="2">
        <v>1</v>
      </c>
      <c r="T14698" s="2" t="s">
        <v>81</v>
      </c>
    </row>
    <row r="14699" spans="1:20" x14ac:dyDescent="0.25">
      <c r="A14699">
        <v>1120491496</v>
      </c>
      <c r="B14699">
        <v>120756486</v>
      </c>
      <c r="C14699" t="s">
        <v>82</v>
      </c>
      <c r="D14699" t="s">
        <v>88</v>
      </c>
      <c r="E14699" t="s">
        <v>76</v>
      </c>
      <c r="F14699" s="7">
        <v>44293</v>
      </c>
      <c r="G14699" s="7">
        <v>46119</v>
      </c>
      <c r="H14699" t="s">
        <v>77</v>
      </c>
      <c r="I14699" t="s">
        <v>78</v>
      </c>
      <c r="J14699" s="7">
        <v>45737</v>
      </c>
      <c r="K14699" s="7">
        <v>45961</v>
      </c>
      <c r="L14699" s="7">
        <v>46119</v>
      </c>
      <c r="M14699" t="s">
        <v>77</v>
      </c>
      <c r="N14699" t="s">
        <v>79</v>
      </c>
      <c r="O14699">
        <v>2026</v>
      </c>
      <c r="P14699" s="2">
        <v>2</v>
      </c>
      <c r="Q14699" t="s">
        <v>80</v>
      </c>
      <c r="R14699" s="8">
        <v>46267</v>
      </c>
      <c r="S14699" s="2">
        <v>1</v>
      </c>
      <c r="T14699" s="2" t="s">
        <v>81</v>
      </c>
    </row>
    <row r="14700" spans="1:20" x14ac:dyDescent="0.25">
      <c r="A14700">
        <v>1120491498</v>
      </c>
      <c r="B14700">
        <v>120756486</v>
      </c>
      <c r="C14700" t="s">
        <v>82</v>
      </c>
      <c r="D14700" t="s">
        <v>88</v>
      </c>
      <c r="E14700" t="s">
        <v>76</v>
      </c>
      <c r="F14700" s="7">
        <v>44293</v>
      </c>
      <c r="G14700" s="7">
        <v>46119</v>
      </c>
      <c r="H14700" t="s">
        <v>77</v>
      </c>
      <c r="I14700" t="s">
        <v>78</v>
      </c>
      <c r="J14700" s="7">
        <v>45737</v>
      </c>
      <c r="K14700" s="7">
        <v>45111</v>
      </c>
      <c r="L14700" s="7">
        <v>46119</v>
      </c>
      <c r="M14700" t="s">
        <v>77</v>
      </c>
      <c r="N14700" t="s">
        <v>79</v>
      </c>
      <c r="O14700">
        <v>2026</v>
      </c>
      <c r="P14700" s="2">
        <v>2</v>
      </c>
      <c r="Q14700" t="s">
        <v>80</v>
      </c>
      <c r="R14700" s="8">
        <v>46267</v>
      </c>
      <c r="S14700" s="2">
        <v>1</v>
      </c>
      <c r="T14700" s="2" t="s">
        <v>81</v>
      </c>
    </row>
    <row r="14701" spans="1:20" x14ac:dyDescent="0.25">
      <c r="A14701">
        <v>1120491510</v>
      </c>
      <c r="B14701">
        <v>120771317</v>
      </c>
      <c r="C14701" t="s">
        <v>82</v>
      </c>
      <c r="D14701" t="s">
        <v>88</v>
      </c>
      <c r="E14701" t="s">
        <v>76</v>
      </c>
      <c r="F14701" s="7">
        <v>44295</v>
      </c>
      <c r="G14701" s="7">
        <v>44660</v>
      </c>
      <c r="H14701" t="s">
        <v>77</v>
      </c>
      <c r="I14701" t="s">
        <v>78</v>
      </c>
      <c r="J14701" s="7">
        <v>45722</v>
      </c>
      <c r="K14701" s="7">
        <v>45747</v>
      </c>
      <c r="L14701" s="7">
        <v>44660</v>
      </c>
      <c r="M14701" t="s">
        <v>77</v>
      </c>
      <c r="N14701" t="s">
        <v>79</v>
      </c>
      <c r="O14701">
        <v>2026</v>
      </c>
      <c r="P14701" s="2">
        <v>2</v>
      </c>
      <c r="Q14701" t="s">
        <v>80</v>
      </c>
      <c r="R14701" s="8">
        <v>46267</v>
      </c>
      <c r="S14701" s="2">
        <v>1</v>
      </c>
      <c r="T14701" s="2" t="s">
        <v>81</v>
      </c>
    </row>
    <row r="14702" spans="1:20" x14ac:dyDescent="0.25">
      <c r="A14702">
        <v>1120491515</v>
      </c>
      <c r="B14702">
        <v>120772792</v>
      </c>
      <c r="C14702" t="s">
        <v>74</v>
      </c>
      <c r="D14702" t="s">
        <v>83</v>
      </c>
      <c r="E14702" t="s">
        <v>76</v>
      </c>
      <c r="F14702" s="7">
        <v>44295</v>
      </c>
      <c r="G14702" s="7">
        <v>44478</v>
      </c>
      <c r="H14702" t="s">
        <v>77</v>
      </c>
      <c r="I14702" t="s">
        <v>78</v>
      </c>
      <c r="J14702" s="7">
        <v>45742</v>
      </c>
      <c r="K14702" s="7">
        <v>44295</v>
      </c>
      <c r="L14702" s="7">
        <v>44478</v>
      </c>
      <c r="M14702" t="s">
        <v>77</v>
      </c>
      <c r="N14702" t="s">
        <v>79</v>
      </c>
      <c r="O14702">
        <v>2026</v>
      </c>
      <c r="P14702" s="2">
        <v>2</v>
      </c>
      <c r="Q14702" t="s">
        <v>80</v>
      </c>
      <c r="R14702" s="8">
        <v>46267</v>
      </c>
      <c r="S14702" s="2">
        <v>1</v>
      </c>
      <c r="T14702" s="2" t="s">
        <v>81</v>
      </c>
    </row>
    <row r="14703" spans="1:20" x14ac:dyDescent="0.25">
      <c r="A14703">
        <v>1120491808</v>
      </c>
      <c r="B14703">
        <v>121451663</v>
      </c>
      <c r="C14703" t="s">
        <v>74</v>
      </c>
      <c r="D14703" t="s">
        <v>75</v>
      </c>
      <c r="E14703" t="s">
        <v>76</v>
      </c>
      <c r="F14703" s="7">
        <v>44350</v>
      </c>
      <c r="G14703" s="7">
        <v>44715</v>
      </c>
      <c r="H14703" t="s">
        <v>86</v>
      </c>
      <c r="I14703" t="s">
        <v>87</v>
      </c>
      <c r="J14703" s="7">
        <v>46090</v>
      </c>
      <c r="K14703" s="7">
        <v>46097</v>
      </c>
      <c r="L14703" s="7">
        <v>44715</v>
      </c>
      <c r="M14703" t="s">
        <v>86</v>
      </c>
      <c r="N14703" t="s">
        <v>79</v>
      </c>
      <c r="O14703">
        <v>2026</v>
      </c>
      <c r="P14703" s="2">
        <v>2</v>
      </c>
      <c r="Q14703" t="s">
        <v>80</v>
      </c>
      <c r="R14703" s="8">
        <v>46267</v>
      </c>
      <c r="S14703" s="2">
        <v>1</v>
      </c>
      <c r="T14703" s="2" t="s">
        <v>81</v>
      </c>
    </row>
    <row r="14704" spans="1:20" x14ac:dyDescent="0.25">
      <c r="A14704">
        <v>1120491925</v>
      </c>
      <c r="B14704">
        <v>121581855</v>
      </c>
      <c r="C14704" t="s">
        <v>82</v>
      </c>
      <c r="D14704" t="s">
        <v>88</v>
      </c>
      <c r="E14704" t="s">
        <v>76</v>
      </c>
      <c r="F14704" s="7">
        <v>44369</v>
      </c>
      <c r="G14704" s="7">
        <v>44734</v>
      </c>
      <c r="H14704" t="s">
        <v>77</v>
      </c>
      <c r="I14704" t="s">
        <v>78</v>
      </c>
      <c r="J14704" s="7">
        <v>45747</v>
      </c>
      <c r="K14704" s="7">
        <v>46204</v>
      </c>
      <c r="L14704" s="7">
        <v>44734</v>
      </c>
      <c r="M14704" t="s">
        <v>77</v>
      </c>
      <c r="N14704" t="s">
        <v>79</v>
      </c>
      <c r="O14704">
        <v>2026</v>
      </c>
      <c r="P14704" s="2">
        <v>2</v>
      </c>
      <c r="Q14704" t="s">
        <v>80</v>
      </c>
      <c r="R14704" s="8">
        <v>46267</v>
      </c>
      <c r="S14704" s="2">
        <v>1</v>
      </c>
      <c r="T14704" s="2" t="s">
        <v>81</v>
      </c>
    </row>
    <row r="14705" spans="1:20" x14ac:dyDescent="0.25">
      <c r="A14705">
        <v>1120493841</v>
      </c>
      <c r="B14705">
        <v>122440929</v>
      </c>
      <c r="C14705" t="s">
        <v>93</v>
      </c>
      <c r="D14705" t="s">
        <v>88</v>
      </c>
      <c r="E14705" t="s">
        <v>76</v>
      </c>
      <c r="F14705" s="7">
        <v>44533</v>
      </c>
      <c r="G14705" s="7">
        <v>44898</v>
      </c>
      <c r="H14705" t="s">
        <v>77</v>
      </c>
      <c r="I14705" t="s">
        <v>78</v>
      </c>
      <c r="J14705" s="7">
        <v>45859</v>
      </c>
      <c r="K14705" s="7">
        <v>45747</v>
      </c>
      <c r="L14705" s="7">
        <v>44898</v>
      </c>
      <c r="M14705" t="s">
        <v>77</v>
      </c>
      <c r="N14705" t="s">
        <v>79</v>
      </c>
      <c r="O14705">
        <v>2026</v>
      </c>
      <c r="P14705" s="2">
        <v>2</v>
      </c>
      <c r="Q14705" t="s">
        <v>80</v>
      </c>
      <c r="R14705" s="8">
        <v>46267</v>
      </c>
      <c r="S14705" s="2">
        <v>1</v>
      </c>
      <c r="T14705" s="2" t="s">
        <v>81</v>
      </c>
    </row>
    <row r="14706" spans="1:20" x14ac:dyDescent="0.25">
      <c r="A14706">
        <v>1120494545</v>
      </c>
      <c r="B14706">
        <v>123492921</v>
      </c>
      <c r="C14706" t="s">
        <v>82</v>
      </c>
      <c r="D14706" t="s">
        <v>88</v>
      </c>
      <c r="E14706" t="s">
        <v>76</v>
      </c>
      <c r="F14706" s="7">
        <v>44685</v>
      </c>
      <c r="G14706" s="7">
        <v>45050</v>
      </c>
      <c r="H14706" t="s">
        <v>77</v>
      </c>
      <c r="I14706" t="s">
        <v>78</v>
      </c>
      <c r="J14706" s="7">
        <v>45633</v>
      </c>
      <c r="K14706" s="7">
        <v>45546</v>
      </c>
      <c r="L14706" s="7">
        <v>45050</v>
      </c>
      <c r="M14706" t="s">
        <v>77</v>
      </c>
      <c r="N14706" t="s">
        <v>79</v>
      </c>
      <c r="O14706">
        <v>2026</v>
      </c>
      <c r="P14706" s="2">
        <v>2</v>
      </c>
      <c r="Q14706" t="s">
        <v>80</v>
      </c>
      <c r="R14706" s="8">
        <v>46267</v>
      </c>
      <c r="S14706" s="2">
        <v>1</v>
      </c>
      <c r="T14706" s="2" t="s">
        <v>81</v>
      </c>
    </row>
    <row r="14707" spans="1:20" x14ac:dyDescent="0.25">
      <c r="A14707">
        <v>1120494877</v>
      </c>
      <c r="B14707">
        <v>123685002</v>
      </c>
      <c r="C14707" t="s">
        <v>85</v>
      </c>
      <c r="D14707" t="s">
        <v>83</v>
      </c>
      <c r="E14707" t="s">
        <v>76</v>
      </c>
      <c r="F14707" s="7">
        <v>44704</v>
      </c>
      <c r="G14707" s="7">
        <v>46530</v>
      </c>
      <c r="H14707" t="s">
        <v>77</v>
      </c>
      <c r="I14707" t="s">
        <v>78</v>
      </c>
      <c r="J14707" s="7">
        <v>45919</v>
      </c>
      <c r="K14707" s="7">
        <v>44943</v>
      </c>
      <c r="L14707" s="7">
        <v>46530</v>
      </c>
      <c r="M14707" t="s">
        <v>77</v>
      </c>
      <c r="N14707" t="s">
        <v>79</v>
      </c>
      <c r="O14707">
        <v>2026</v>
      </c>
      <c r="P14707" s="2">
        <v>2</v>
      </c>
      <c r="Q14707" t="s">
        <v>80</v>
      </c>
      <c r="R14707" s="8">
        <v>46267</v>
      </c>
      <c r="S14707" s="2">
        <v>1</v>
      </c>
      <c r="T14707" s="2" t="s">
        <v>81</v>
      </c>
    </row>
    <row r="14708" spans="1:20" x14ac:dyDescent="0.25">
      <c r="A14708">
        <v>1120494899</v>
      </c>
      <c r="B14708">
        <v>123696891</v>
      </c>
      <c r="C14708" t="s">
        <v>93</v>
      </c>
      <c r="D14708" t="s">
        <v>83</v>
      </c>
      <c r="E14708" t="s">
        <v>76</v>
      </c>
      <c r="F14708" s="7">
        <v>44707</v>
      </c>
      <c r="G14708" s="7">
        <v>44891</v>
      </c>
      <c r="H14708" t="s">
        <v>77</v>
      </c>
      <c r="I14708" t="s">
        <v>78</v>
      </c>
      <c r="J14708" s="7">
        <v>45557</v>
      </c>
      <c r="K14708" s="7">
        <v>44806</v>
      </c>
      <c r="L14708" s="7">
        <v>44891</v>
      </c>
      <c r="M14708" t="s">
        <v>77</v>
      </c>
      <c r="N14708" t="s">
        <v>79</v>
      </c>
      <c r="O14708">
        <v>2026</v>
      </c>
      <c r="P14708" s="2">
        <v>2</v>
      </c>
      <c r="Q14708" t="s">
        <v>80</v>
      </c>
      <c r="R14708" s="8">
        <v>46267</v>
      </c>
      <c r="S14708" s="2">
        <v>1</v>
      </c>
      <c r="T14708" s="2" t="s">
        <v>81</v>
      </c>
    </row>
    <row r="14709" spans="1:20" x14ac:dyDescent="0.25">
      <c r="A14709">
        <v>1120495214</v>
      </c>
      <c r="B14709">
        <v>123873994</v>
      </c>
      <c r="C14709" t="s">
        <v>85</v>
      </c>
      <c r="D14709" t="s">
        <v>75</v>
      </c>
      <c r="E14709" t="s">
        <v>76</v>
      </c>
      <c r="F14709" s="7">
        <v>44730</v>
      </c>
      <c r="G14709" s="7">
        <v>45095</v>
      </c>
      <c r="H14709" t="s">
        <v>77</v>
      </c>
      <c r="I14709" t="s">
        <v>78</v>
      </c>
      <c r="J14709" s="7">
        <v>44767</v>
      </c>
      <c r="K14709" s="7">
        <v>44733</v>
      </c>
      <c r="L14709" s="7">
        <v>45095</v>
      </c>
      <c r="M14709" t="s">
        <v>77</v>
      </c>
      <c r="N14709" t="s">
        <v>92</v>
      </c>
      <c r="O14709">
        <v>2026</v>
      </c>
      <c r="P14709" s="2">
        <v>2</v>
      </c>
      <c r="Q14709" t="s">
        <v>80</v>
      </c>
      <c r="R14709" s="8">
        <v>46267</v>
      </c>
      <c r="S14709" s="2">
        <v>1</v>
      </c>
      <c r="T14709" s="2" t="s">
        <v>81</v>
      </c>
    </row>
    <row r="14710" spans="1:20" x14ac:dyDescent="0.25">
      <c r="A14710">
        <v>1120495280</v>
      </c>
      <c r="B14710">
        <v>123896306</v>
      </c>
      <c r="C14710" t="s">
        <v>82</v>
      </c>
      <c r="D14710" t="s">
        <v>88</v>
      </c>
      <c r="E14710" t="s">
        <v>76</v>
      </c>
      <c r="F14710" s="7">
        <v>44734</v>
      </c>
      <c r="G14710" s="7">
        <v>45099</v>
      </c>
      <c r="H14710" t="s">
        <v>77</v>
      </c>
      <c r="I14710" t="s">
        <v>78</v>
      </c>
      <c r="J14710" s="7">
        <v>45790</v>
      </c>
      <c r="K14710" s="7">
        <v>45841</v>
      </c>
      <c r="L14710" s="7">
        <v>45099</v>
      </c>
      <c r="M14710" t="s">
        <v>77</v>
      </c>
      <c r="N14710" t="s">
        <v>79</v>
      </c>
      <c r="O14710">
        <v>2026</v>
      </c>
      <c r="P14710" s="2">
        <v>2</v>
      </c>
      <c r="Q14710" t="s">
        <v>80</v>
      </c>
      <c r="R14710" s="8">
        <v>46267</v>
      </c>
      <c r="S14710" s="2">
        <v>1</v>
      </c>
      <c r="T14710" s="2" t="s">
        <v>81</v>
      </c>
    </row>
    <row r="14711" spans="1:20" x14ac:dyDescent="0.25">
      <c r="A14711">
        <v>1120495405</v>
      </c>
      <c r="B14711">
        <v>123942712</v>
      </c>
      <c r="C14711" t="s">
        <v>85</v>
      </c>
      <c r="D14711" t="s">
        <v>83</v>
      </c>
      <c r="E14711" t="s">
        <v>76</v>
      </c>
      <c r="F14711" s="7">
        <v>44740</v>
      </c>
      <c r="G14711" s="7">
        <v>44923</v>
      </c>
      <c r="H14711" t="s">
        <v>86</v>
      </c>
      <c r="I14711" t="s">
        <v>87</v>
      </c>
      <c r="J14711" s="7">
        <v>46000</v>
      </c>
      <c r="K14711" s="7">
        <v>45754</v>
      </c>
      <c r="L14711" s="7">
        <v>44923</v>
      </c>
      <c r="M14711" t="s">
        <v>86</v>
      </c>
      <c r="N14711" t="s">
        <v>79</v>
      </c>
      <c r="O14711">
        <v>2026</v>
      </c>
      <c r="P14711" s="2">
        <v>2</v>
      </c>
      <c r="Q14711" t="s">
        <v>80</v>
      </c>
      <c r="R14711" s="8">
        <v>46267</v>
      </c>
      <c r="S14711" s="2">
        <v>1</v>
      </c>
      <c r="T14711" s="2" t="s">
        <v>81</v>
      </c>
    </row>
    <row r="14712" spans="1:20" x14ac:dyDescent="0.25">
      <c r="A14712">
        <v>1120495594</v>
      </c>
      <c r="B14712">
        <v>124049321</v>
      </c>
      <c r="C14712" t="s">
        <v>74</v>
      </c>
      <c r="D14712" t="s">
        <v>83</v>
      </c>
      <c r="E14712" t="s">
        <v>76</v>
      </c>
      <c r="F14712" s="7">
        <v>44752</v>
      </c>
      <c r="G14712" s="7">
        <v>44936</v>
      </c>
      <c r="H14712" t="s">
        <v>77</v>
      </c>
      <c r="I14712" t="s">
        <v>84</v>
      </c>
      <c r="J14712" s="7">
        <v>45432</v>
      </c>
      <c r="K14712" s="7">
        <v>45623</v>
      </c>
      <c r="L14712" s="7">
        <v>44936</v>
      </c>
      <c r="M14712" t="s">
        <v>77</v>
      </c>
      <c r="N14712" t="s">
        <v>79</v>
      </c>
      <c r="O14712">
        <v>2026</v>
      </c>
      <c r="P14712" s="2">
        <v>2</v>
      </c>
      <c r="Q14712" t="s">
        <v>80</v>
      </c>
      <c r="R14712" s="8">
        <v>46267</v>
      </c>
      <c r="S14712" s="2">
        <v>1</v>
      </c>
      <c r="T14712" s="2" t="s">
        <v>81</v>
      </c>
    </row>
    <row r="14713" spans="1:20" x14ac:dyDescent="0.25">
      <c r="A14713">
        <v>1120495686</v>
      </c>
      <c r="B14713">
        <v>124096174</v>
      </c>
      <c r="C14713" t="s">
        <v>96</v>
      </c>
      <c r="D14713" t="s">
        <v>75</v>
      </c>
      <c r="E14713" t="s">
        <v>76</v>
      </c>
      <c r="F14713" s="7">
        <v>44758</v>
      </c>
      <c r="G14713" s="7">
        <v>45123</v>
      </c>
      <c r="H14713" t="s">
        <v>77</v>
      </c>
      <c r="I14713" t="s">
        <v>84</v>
      </c>
      <c r="J14713" s="7">
        <v>45919</v>
      </c>
      <c r="K14713" s="7">
        <v>45945</v>
      </c>
      <c r="L14713" s="7">
        <v>45123</v>
      </c>
      <c r="M14713" t="s">
        <v>77</v>
      </c>
      <c r="N14713" t="s">
        <v>79</v>
      </c>
      <c r="O14713">
        <v>2026</v>
      </c>
      <c r="P14713" s="2">
        <v>2</v>
      </c>
      <c r="Q14713" t="s">
        <v>80</v>
      </c>
      <c r="R14713" s="8">
        <v>46267</v>
      </c>
      <c r="S14713" s="2">
        <v>1</v>
      </c>
      <c r="T14713" s="2" t="s">
        <v>81</v>
      </c>
    </row>
    <row r="14714" spans="1:20" x14ac:dyDescent="0.25">
      <c r="A14714">
        <v>1120495928</v>
      </c>
      <c r="B14714">
        <v>124203848</v>
      </c>
      <c r="C14714" t="s">
        <v>74</v>
      </c>
      <c r="D14714" t="s">
        <v>75</v>
      </c>
      <c r="E14714" t="s">
        <v>76</v>
      </c>
      <c r="F14714" s="7">
        <v>44326</v>
      </c>
      <c r="G14714" s="7">
        <v>44418</v>
      </c>
      <c r="H14714" t="s">
        <v>77</v>
      </c>
      <c r="I14714" t="s">
        <v>78</v>
      </c>
      <c r="J14714" s="7"/>
      <c r="K14714" s="7">
        <v>44778</v>
      </c>
      <c r="L14714" s="7">
        <v>44418</v>
      </c>
      <c r="M14714" t="s">
        <v>77</v>
      </c>
      <c r="N14714"/>
      <c r="O14714">
        <v>2026</v>
      </c>
      <c r="P14714" s="2">
        <v>2</v>
      </c>
      <c r="Q14714" t="s">
        <v>80</v>
      </c>
      <c r="R14714" s="8">
        <v>46267</v>
      </c>
      <c r="S14714" s="2">
        <v>1</v>
      </c>
      <c r="T14714" s="2" t="s">
        <v>81</v>
      </c>
    </row>
    <row r="14715" spans="1:20" x14ac:dyDescent="0.25">
      <c r="A14715">
        <v>1120496241</v>
      </c>
      <c r="B14715">
        <v>124285496</v>
      </c>
      <c r="C14715" t="s">
        <v>82</v>
      </c>
      <c r="D14715" t="s">
        <v>75</v>
      </c>
      <c r="E14715" t="s">
        <v>76</v>
      </c>
      <c r="F14715" s="7">
        <v>44785</v>
      </c>
      <c r="G14715" s="7">
        <v>45150</v>
      </c>
      <c r="H14715" t="s">
        <v>77</v>
      </c>
      <c r="I14715" t="s">
        <v>78</v>
      </c>
      <c r="J14715" s="7"/>
      <c r="K14715" s="7">
        <v>44897</v>
      </c>
      <c r="L14715" s="7">
        <v>45150</v>
      </c>
      <c r="M14715" t="s">
        <v>77</v>
      </c>
      <c r="N14715"/>
      <c r="O14715">
        <v>2026</v>
      </c>
      <c r="P14715" s="2">
        <v>2</v>
      </c>
      <c r="Q14715" t="s">
        <v>80</v>
      </c>
      <c r="R14715" s="8">
        <v>46267</v>
      </c>
      <c r="S14715" s="2">
        <v>1</v>
      </c>
      <c r="T14715" s="2" t="s">
        <v>81</v>
      </c>
    </row>
    <row r="14716" spans="1:20" x14ac:dyDescent="0.25">
      <c r="A14716">
        <v>1120498345</v>
      </c>
      <c r="B14716">
        <v>126083136</v>
      </c>
      <c r="C14716" t="s">
        <v>82</v>
      </c>
      <c r="D14716" t="s">
        <v>88</v>
      </c>
      <c r="E14716" t="s">
        <v>76</v>
      </c>
      <c r="F14716" s="7">
        <v>45055</v>
      </c>
      <c r="G14716" s="7">
        <v>45421</v>
      </c>
      <c r="H14716" t="s">
        <v>77</v>
      </c>
      <c r="I14716" t="s">
        <v>84</v>
      </c>
      <c r="J14716" s="7">
        <v>45749</v>
      </c>
      <c r="K14716" s="7">
        <v>45689</v>
      </c>
      <c r="L14716" s="7">
        <v>45421</v>
      </c>
      <c r="M14716" t="s">
        <v>77</v>
      </c>
      <c r="N14716" t="s">
        <v>79</v>
      </c>
      <c r="O14716">
        <v>2026</v>
      </c>
      <c r="P14716" s="2">
        <v>2</v>
      </c>
      <c r="Q14716" t="s">
        <v>80</v>
      </c>
      <c r="R14716" s="8">
        <v>46267</v>
      </c>
      <c r="S14716" s="2">
        <v>1</v>
      </c>
      <c r="T14716" s="2" t="s">
        <v>81</v>
      </c>
    </row>
    <row r="14717" spans="1:20" x14ac:dyDescent="0.25">
      <c r="A14717">
        <v>1120498525</v>
      </c>
      <c r="B14717">
        <v>126192049</v>
      </c>
      <c r="C14717" t="s">
        <v>74</v>
      </c>
      <c r="D14717" t="s">
        <v>88</v>
      </c>
      <c r="E14717" t="s">
        <v>76</v>
      </c>
      <c r="F14717" s="7">
        <v>45066</v>
      </c>
      <c r="G14717" s="7">
        <v>45432</v>
      </c>
      <c r="H14717" t="s">
        <v>77</v>
      </c>
      <c r="I14717" t="s">
        <v>78</v>
      </c>
      <c r="J14717" s="7">
        <v>45737</v>
      </c>
      <c r="K14717" s="7">
        <v>45623</v>
      </c>
      <c r="L14717" s="7">
        <v>45432</v>
      </c>
      <c r="M14717" t="s">
        <v>77</v>
      </c>
      <c r="N14717" t="s">
        <v>79</v>
      </c>
      <c r="O14717">
        <v>2026</v>
      </c>
      <c r="P14717" s="2">
        <v>2</v>
      </c>
      <c r="Q14717" t="s">
        <v>80</v>
      </c>
      <c r="R14717" s="8">
        <v>46267</v>
      </c>
      <c r="S14717" s="2">
        <v>1</v>
      </c>
      <c r="T14717" s="2" t="s">
        <v>81</v>
      </c>
    </row>
    <row r="14718" spans="1:20" x14ac:dyDescent="0.25">
      <c r="A14718">
        <v>1120498713</v>
      </c>
      <c r="B14718">
        <v>126281406</v>
      </c>
      <c r="C14718" t="s">
        <v>82</v>
      </c>
      <c r="D14718" t="s">
        <v>88</v>
      </c>
      <c r="E14718" t="s">
        <v>76</v>
      </c>
      <c r="F14718" s="7">
        <v>45079</v>
      </c>
      <c r="G14718" s="7">
        <v>46906</v>
      </c>
      <c r="H14718" t="s">
        <v>77</v>
      </c>
      <c r="I14718" t="s">
        <v>84</v>
      </c>
      <c r="J14718" s="7">
        <v>45719</v>
      </c>
      <c r="K14718" s="7">
        <v>45165</v>
      </c>
      <c r="L14718" s="7">
        <v>46906</v>
      </c>
      <c r="M14718" t="s">
        <v>77</v>
      </c>
      <c r="N14718" t="s">
        <v>79</v>
      </c>
      <c r="O14718">
        <v>2026</v>
      </c>
      <c r="P14718" s="2">
        <v>2</v>
      </c>
      <c r="Q14718" t="s">
        <v>80</v>
      </c>
      <c r="R14718" s="8">
        <v>46267</v>
      </c>
      <c r="S14718" s="2">
        <v>1</v>
      </c>
      <c r="T14718" s="2" t="s">
        <v>81</v>
      </c>
    </row>
    <row r="14719" spans="1:20" x14ac:dyDescent="0.25">
      <c r="A14719">
        <v>1120498784</v>
      </c>
      <c r="B14719">
        <v>126316867</v>
      </c>
      <c r="C14719" t="s">
        <v>74</v>
      </c>
      <c r="D14719" t="s">
        <v>88</v>
      </c>
      <c r="E14719" t="s">
        <v>76</v>
      </c>
      <c r="F14719" s="7">
        <v>45085</v>
      </c>
      <c r="G14719" s="7">
        <v>45451</v>
      </c>
      <c r="H14719" t="s">
        <v>77</v>
      </c>
      <c r="I14719" t="s">
        <v>78</v>
      </c>
      <c r="J14719" s="7">
        <v>45737</v>
      </c>
      <c r="K14719" s="7">
        <v>45534</v>
      </c>
      <c r="L14719" s="7">
        <v>45451</v>
      </c>
      <c r="M14719" t="s">
        <v>77</v>
      </c>
      <c r="N14719" t="s">
        <v>79</v>
      </c>
      <c r="O14719">
        <v>2026</v>
      </c>
      <c r="P14719" s="2">
        <v>2</v>
      </c>
      <c r="Q14719" t="s">
        <v>80</v>
      </c>
      <c r="R14719" s="8">
        <v>46267</v>
      </c>
      <c r="S14719" s="2">
        <v>1</v>
      </c>
      <c r="T14719" s="2" t="s">
        <v>81</v>
      </c>
    </row>
    <row r="14720" spans="1:20" x14ac:dyDescent="0.25">
      <c r="A14720">
        <v>1120498921</v>
      </c>
      <c r="B14720">
        <v>126398517</v>
      </c>
      <c r="C14720" t="s">
        <v>74</v>
      </c>
      <c r="D14720" t="s">
        <v>83</v>
      </c>
      <c r="E14720" t="s">
        <v>76</v>
      </c>
      <c r="F14720" s="7">
        <v>45094</v>
      </c>
      <c r="G14720" s="7">
        <v>45277</v>
      </c>
      <c r="H14720" t="s">
        <v>77</v>
      </c>
      <c r="I14720" t="s">
        <v>84</v>
      </c>
      <c r="J14720" s="7">
        <v>46180</v>
      </c>
      <c r="K14720" s="7">
        <v>45552</v>
      </c>
      <c r="L14720" s="7">
        <v>45277</v>
      </c>
      <c r="M14720" t="s">
        <v>77</v>
      </c>
      <c r="N14720" t="s">
        <v>79</v>
      </c>
      <c r="O14720">
        <v>2026</v>
      </c>
      <c r="P14720" s="2">
        <v>2</v>
      </c>
      <c r="Q14720" t="s">
        <v>80</v>
      </c>
      <c r="R14720" s="8">
        <v>46267</v>
      </c>
      <c r="S14720" s="2">
        <v>1</v>
      </c>
      <c r="T14720" s="2" t="s">
        <v>81</v>
      </c>
    </row>
    <row r="14721" spans="1:20" x14ac:dyDescent="0.25">
      <c r="A14721">
        <v>1120498922</v>
      </c>
      <c r="B14721">
        <v>126398517</v>
      </c>
      <c r="C14721" t="s">
        <v>74</v>
      </c>
      <c r="D14721" t="s">
        <v>83</v>
      </c>
      <c r="E14721" t="s">
        <v>76</v>
      </c>
      <c r="F14721" s="7">
        <v>45094</v>
      </c>
      <c r="G14721" s="7">
        <v>45277</v>
      </c>
      <c r="H14721" t="s">
        <v>77</v>
      </c>
      <c r="I14721" t="s">
        <v>84</v>
      </c>
      <c r="J14721" s="7">
        <v>46180</v>
      </c>
      <c r="K14721" s="7">
        <v>45971</v>
      </c>
      <c r="L14721" s="7">
        <v>45277</v>
      </c>
      <c r="M14721" t="s">
        <v>77</v>
      </c>
      <c r="N14721" t="s">
        <v>79</v>
      </c>
      <c r="O14721">
        <v>2026</v>
      </c>
      <c r="P14721" s="2">
        <v>2</v>
      </c>
      <c r="Q14721" t="s">
        <v>80</v>
      </c>
      <c r="R14721" s="8">
        <v>46267</v>
      </c>
      <c r="S14721" s="2">
        <v>1</v>
      </c>
      <c r="T14721" s="2" t="s">
        <v>81</v>
      </c>
    </row>
    <row r="14722" spans="1:20" x14ac:dyDescent="0.25">
      <c r="A14722">
        <v>1120499703</v>
      </c>
      <c r="B14722">
        <v>126740052</v>
      </c>
      <c r="C14722" t="s">
        <v>85</v>
      </c>
      <c r="D14722" t="s">
        <v>88</v>
      </c>
      <c r="E14722" t="s">
        <v>76</v>
      </c>
      <c r="F14722" s="7">
        <v>45141</v>
      </c>
      <c r="G14722" s="7">
        <v>45507</v>
      </c>
      <c r="H14722" t="s">
        <v>86</v>
      </c>
      <c r="I14722" t="s">
        <v>87</v>
      </c>
      <c r="J14722" s="7"/>
      <c r="K14722" s="7">
        <v>45918</v>
      </c>
      <c r="L14722" s="7">
        <v>45507</v>
      </c>
      <c r="M14722" t="s">
        <v>86</v>
      </c>
      <c r="N14722"/>
      <c r="O14722">
        <v>2026</v>
      </c>
      <c r="P14722" s="2">
        <v>2</v>
      </c>
      <c r="Q14722" t="s">
        <v>80</v>
      </c>
      <c r="R14722" s="8">
        <v>46267</v>
      </c>
      <c r="S14722" s="2">
        <v>1</v>
      </c>
      <c r="T14722" s="2" t="s">
        <v>81</v>
      </c>
    </row>
    <row r="14723" spans="1:20" x14ac:dyDescent="0.25">
      <c r="A14723">
        <v>1120499713</v>
      </c>
      <c r="B14723">
        <v>126743528</v>
      </c>
      <c r="C14723" t="s">
        <v>82</v>
      </c>
      <c r="D14723" t="s">
        <v>83</v>
      </c>
      <c r="E14723" t="s">
        <v>76</v>
      </c>
      <c r="F14723" s="7">
        <v>45140</v>
      </c>
      <c r="G14723" s="7">
        <v>45324</v>
      </c>
      <c r="H14723" t="s">
        <v>77</v>
      </c>
      <c r="I14723" t="s">
        <v>78</v>
      </c>
      <c r="J14723" s="7">
        <v>45633</v>
      </c>
      <c r="K14723" s="7">
        <v>45483</v>
      </c>
      <c r="L14723" s="7">
        <v>45324</v>
      </c>
      <c r="M14723" t="s">
        <v>77</v>
      </c>
      <c r="N14723" t="s">
        <v>79</v>
      </c>
      <c r="O14723">
        <v>2026</v>
      </c>
      <c r="P14723" s="2">
        <v>2</v>
      </c>
      <c r="Q14723" t="s">
        <v>80</v>
      </c>
      <c r="R14723" s="8">
        <v>46267</v>
      </c>
      <c r="S14723" s="2">
        <v>1</v>
      </c>
      <c r="T14723" s="2" t="s">
        <v>81</v>
      </c>
    </row>
    <row r="14724" spans="1:20" x14ac:dyDescent="0.25">
      <c r="A14724">
        <v>1120500279</v>
      </c>
      <c r="B14724">
        <v>126978553</v>
      </c>
      <c r="C14724" t="s">
        <v>85</v>
      </c>
      <c r="D14724" t="s">
        <v>75</v>
      </c>
      <c r="E14724" t="s">
        <v>76</v>
      </c>
      <c r="F14724" s="7">
        <v>45174</v>
      </c>
      <c r="G14724" s="7">
        <v>45540</v>
      </c>
      <c r="H14724" t="s">
        <v>86</v>
      </c>
      <c r="I14724" t="s">
        <v>87</v>
      </c>
      <c r="J14724" s="7"/>
      <c r="K14724" s="7">
        <v>45175</v>
      </c>
      <c r="L14724" s="7">
        <v>45540</v>
      </c>
      <c r="M14724" t="s">
        <v>86</v>
      </c>
      <c r="N14724"/>
      <c r="O14724">
        <v>2026</v>
      </c>
      <c r="P14724" s="2">
        <v>2</v>
      </c>
      <c r="Q14724" t="s">
        <v>80</v>
      </c>
      <c r="R14724" s="8">
        <v>46267</v>
      </c>
      <c r="S14724" s="2">
        <v>1</v>
      </c>
      <c r="T14724" s="2" t="s">
        <v>81</v>
      </c>
    </row>
    <row r="14725" spans="1:20" x14ac:dyDescent="0.25">
      <c r="A14725">
        <v>1120500506</v>
      </c>
      <c r="B14725">
        <v>127071828</v>
      </c>
      <c r="C14725" t="s">
        <v>82</v>
      </c>
      <c r="D14725" t="s">
        <v>83</v>
      </c>
      <c r="E14725" t="s">
        <v>76</v>
      </c>
      <c r="F14725" s="7">
        <v>45185</v>
      </c>
      <c r="G14725" s="7">
        <v>45367</v>
      </c>
      <c r="H14725" t="s">
        <v>77</v>
      </c>
      <c r="I14725" t="s">
        <v>78</v>
      </c>
      <c r="J14725" s="7">
        <v>46178</v>
      </c>
      <c r="K14725" s="7">
        <v>45538</v>
      </c>
      <c r="L14725" s="7">
        <v>45367</v>
      </c>
      <c r="M14725" t="s">
        <v>77</v>
      </c>
      <c r="N14725" t="s">
        <v>79</v>
      </c>
      <c r="O14725">
        <v>2026</v>
      </c>
      <c r="P14725" s="2">
        <v>2</v>
      </c>
      <c r="Q14725" t="s">
        <v>80</v>
      </c>
      <c r="R14725" s="8">
        <v>46267</v>
      </c>
      <c r="S14725" s="2">
        <v>1</v>
      </c>
      <c r="T14725" s="2" t="s">
        <v>81</v>
      </c>
    </row>
    <row r="14726" spans="1:20" x14ac:dyDescent="0.25">
      <c r="A14726">
        <v>1120500630</v>
      </c>
      <c r="B14726">
        <v>127116915</v>
      </c>
      <c r="C14726" t="s">
        <v>82</v>
      </c>
      <c r="D14726" t="s">
        <v>75</v>
      </c>
      <c r="E14726" t="s">
        <v>76</v>
      </c>
      <c r="F14726" s="7">
        <v>45191</v>
      </c>
      <c r="G14726" s="7">
        <v>45557</v>
      </c>
      <c r="H14726" t="s">
        <v>77</v>
      </c>
      <c r="I14726" t="s">
        <v>78</v>
      </c>
      <c r="J14726" s="7"/>
      <c r="K14726" s="7">
        <v>46086</v>
      </c>
      <c r="L14726" s="7">
        <v>45557</v>
      </c>
      <c r="M14726" t="s">
        <v>77</v>
      </c>
      <c r="N14726"/>
      <c r="O14726">
        <v>2026</v>
      </c>
      <c r="P14726" s="2">
        <v>2</v>
      </c>
      <c r="Q14726" t="s">
        <v>80</v>
      </c>
      <c r="R14726" s="8">
        <v>46267</v>
      </c>
      <c r="S14726" s="2">
        <v>1</v>
      </c>
      <c r="T14726" s="2" t="s">
        <v>81</v>
      </c>
    </row>
    <row r="14727" spans="1:20" x14ac:dyDescent="0.25">
      <c r="A14727">
        <v>1120501063</v>
      </c>
      <c r="B14727">
        <v>127283841</v>
      </c>
      <c r="C14727" t="s">
        <v>74</v>
      </c>
      <c r="D14727" t="s">
        <v>88</v>
      </c>
      <c r="E14727" t="s">
        <v>76</v>
      </c>
      <c r="F14727" s="7">
        <v>45215</v>
      </c>
      <c r="G14727" s="7">
        <v>45581</v>
      </c>
      <c r="H14727" t="s">
        <v>77</v>
      </c>
      <c r="I14727" t="s">
        <v>78</v>
      </c>
      <c r="J14727" s="7">
        <v>46178</v>
      </c>
      <c r="K14727" s="7">
        <v>45747</v>
      </c>
      <c r="L14727" s="7">
        <v>45581</v>
      </c>
      <c r="M14727" t="s">
        <v>77</v>
      </c>
      <c r="N14727" t="s">
        <v>79</v>
      </c>
      <c r="O14727">
        <v>2026</v>
      </c>
      <c r="P14727" s="2">
        <v>2</v>
      </c>
      <c r="Q14727" t="s">
        <v>80</v>
      </c>
      <c r="R14727" s="8">
        <v>46267</v>
      </c>
      <c r="S14727" s="2">
        <v>1</v>
      </c>
      <c r="T14727" s="2" t="s">
        <v>81</v>
      </c>
    </row>
    <row r="14728" spans="1:20" x14ac:dyDescent="0.25">
      <c r="A14728">
        <v>1120502055</v>
      </c>
      <c r="B14728">
        <v>128496864</v>
      </c>
      <c r="C14728" t="s">
        <v>82</v>
      </c>
      <c r="D14728" t="s">
        <v>83</v>
      </c>
      <c r="E14728" t="s">
        <v>76</v>
      </c>
      <c r="F14728" s="7">
        <v>45390</v>
      </c>
      <c r="G14728" s="7">
        <v>45573</v>
      </c>
      <c r="H14728" t="s">
        <v>77</v>
      </c>
      <c r="I14728" t="s">
        <v>84</v>
      </c>
      <c r="J14728" s="7">
        <v>45737</v>
      </c>
      <c r="K14728" s="7">
        <v>46028</v>
      </c>
      <c r="L14728" s="7">
        <v>45573</v>
      </c>
      <c r="M14728" t="s">
        <v>77</v>
      </c>
      <c r="N14728" t="s">
        <v>79</v>
      </c>
      <c r="O14728">
        <v>2026</v>
      </c>
      <c r="P14728" s="2">
        <v>2</v>
      </c>
      <c r="Q14728" t="s">
        <v>80</v>
      </c>
      <c r="R14728" s="8">
        <v>46267</v>
      </c>
      <c r="S14728" s="2">
        <v>1</v>
      </c>
      <c r="T14728" s="2" t="s">
        <v>81</v>
      </c>
    </row>
    <row r="14729" spans="1:20" x14ac:dyDescent="0.25">
      <c r="A14729">
        <v>1120502310</v>
      </c>
      <c r="B14729">
        <v>128776187</v>
      </c>
      <c r="C14729" t="s">
        <v>82</v>
      </c>
      <c r="D14729" t="s">
        <v>83</v>
      </c>
      <c r="E14729" t="s">
        <v>76</v>
      </c>
      <c r="F14729" s="7">
        <v>45426</v>
      </c>
      <c r="G14729" s="7">
        <v>45610</v>
      </c>
      <c r="H14729" t="s">
        <v>77</v>
      </c>
      <c r="I14729" t="s">
        <v>84</v>
      </c>
      <c r="J14729" s="7"/>
      <c r="K14729" s="7">
        <v>46184</v>
      </c>
      <c r="L14729" s="7">
        <v>45610</v>
      </c>
      <c r="M14729" t="s">
        <v>77</v>
      </c>
      <c r="N14729"/>
      <c r="O14729">
        <v>2026</v>
      </c>
      <c r="P14729" s="2">
        <v>2</v>
      </c>
      <c r="Q14729" t="s">
        <v>80</v>
      </c>
      <c r="R14729" s="8">
        <v>46267</v>
      </c>
      <c r="S14729" s="2">
        <v>1</v>
      </c>
      <c r="T14729" s="2" t="s">
        <v>81</v>
      </c>
    </row>
    <row r="14730" spans="1:20" x14ac:dyDescent="0.25">
      <c r="A14730">
        <v>1120502411</v>
      </c>
      <c r="B14730">
        <v>128911939</v>
      </c>
      <c r="C14730" t="s">
        <v>91</v>
      </c>
      <c r="D14730" t="s">
        <v>88</v>
      </c>
      <c r="E14730" t="s">
        <v>76</v>
      </c>
      <c r="F14730" s="7">
        <v>45441</v>
      </c>
      <c r="G14730" s="7">
        <v>45806</v>
      </c>
      <c r="H14730" t="s">
        <v>77</v>
      </c>
      <c r="I14730" t="s">
        <v>84</v>
      </c>
      <c r="J14730" s="7"/>
      <c r="K14730" s="7">
        <v>46157</v>
      </c>
      <c r="L14730" s="7">
        <v>45806</v>
      </c>
      <c r="M14730" t="s">
        <v>77</v>
      </c>
      <c r="N14730"/>
      <c r="O14730">
        <v>2026</v>
      </c>
      <c r="P14730" s="2">
        <v>2</v>
      </c>
      <c r="Q14730" t="s">
        <v>80</v>
      </c>
      <c r="R14730" s="8">
        <v>46267</v>
      </c>
      <c r="S14730" s="2">
        <v>1</v>
      </c>
      <c r="T14730" s="2" t="s">
        <v>81</v>
      </c>
    </row>
    <row r="14731" spans="1:20" x14ac:dyDescent="0.25">
      <c r="A14731">
        <v>1120502570</v>
      </c>
      <c r="B14731">
        <v>129093491</v>
      </c>
      <c r="C14731" t="s">
        <v>82</v>
      </c>
      <c r="D14731" t="s">
        <v>83</v>
      </c>
      <c r="E14731" t="s">
        <v>76</v>
      </c>
      <c r="F14731" s="7">
        <v>45461</v>
      </c>
      <c r="G14731" s="7">
        <v>45644</v>
      </c>
      <c r="H14731" t="s">
        <v>77</v>
      </c>
      <c r="I14731" t="s">
        <v>84</v>
      </c>
      <c r="J14731" s="7">
        <v>45607</v>
      </c>
      <c r="K14731" s="7">
        <v>46045</v>
      </c>
      <c r="L14731" s="7">
        <v>45644</v>
      </c>
      <c r="M14731" t="s">
        <v>77</v>
      </c>
      <c r="N14731" t="s">
        <v>79</v>
      </c>
      <c r="O14731">
        <v>2026</v>
      </c>
      <c r="P14731" s="2">
        <v>2</v>
      </c>
      <c r="Q14731" t="s">
        <v>80</v>
      </c>
      <c r="R14731" s="8">
        <v>46267</v>
      </c>
      <c r="S14731" s="2">
        <v>1</v>
      </c>
      <c r="T14731" s="2" t="s">
        <v>81</v>
      </c>
    </row>
    <row r="14732" spans="1:20" x14ac:dyDescent="0.25">
      <c r="A14732">
        <v>1120502632</v>
      </c>
      <c r="B14732">
        <v>129119259</v>
      </c>
      <c r="C14732" t="s">
        <v>85</v>
      </c>
      <c r="D14732" t="s">
        <v>88</v>
      </c>
      <c r="E14732" t="s">
        <v>76</v>
      </c>
      <c r="F14732" s="7">
        <v>45467</v>
      </c>
      <c r="G14732" s="7">
        <v>47293</v>
      </c>
      <c r="H14732" t="s">
        <v>86</v>
      </c>
      <c r="I14732" t="s">
        <v>87</v>
      </c>
      <c r="J14732" s="7">
        <v>45728</v>
      </c>
      <c r="K14732" s="7">
        <v>45889</v>
      </c>
      <c r="L14732" s="7">
        <v>47293</v>
      </c>
      <c r="M14732" t="s">
        <v>86</v>
      </c>
      <c r="N14732" t="s">
        <v>79</v>
      </c>
      <c r="O14732">
        <v>2026</v>
      </c>
      <c r="P14732" s="2">
        <v>2</v>
      </c>
      <c r="Q14732" t="s">
        <v>80</v>
      </c>
      <c r="R14732" s="8">
        <v>46267</v>
      </c>
      <c r="S14732" s="2">
        <v>1</v>
      </c>
      <c r="T14732" s="2" t="s">
        <v>81</v>
      </c>
    </row>
    <row r="14733" spans="1:20" x14ac:dyDescent="0.25">
      <c r="A14733">
        <v>1120503416</v>
      </c>
      <c r="B14733">
        <v>129474734</v>
      </c>
      <c r="C14733" t="s">
        <v>74</v>
      </c>
      <c r="D14733" t="s">
        <v>83</v>
      </c>
      <c r="E14733" t="s">
        <v>76</v>
      </c>
      <c r="F14733" s="7">
        <v>45539</v>
      </c>
      <c r="G14733" s="7">
        <v>45720</v>
      </c>
      <c r="H14733" t="s">
        <v>77</v>
      </c>
      <c r="I14733" t="s">
        <v>84</v>
      </c>
      <c r="J14733" s="7"/>
      <c r="K14733" s="7">
        <v>45541</v>
      </c>
      <c r="L14733" s="7">
        <v>45720</v>
      </c>
      <c r="M14733" t="s">
        <v>77</v>
      </c>
      <c r="N14733"/>
      <c r="O14733">
        <v>2026</v>
      </c>
      <c r="P14733" s="2">
        <v>2</v>
      </c>
      <c r="Q14733" t="s">
        <v>80</v>
      </c>
      <c r="R14733" s="8">
        <v>46267</v>
      </c>
      <c r="S14733" s="2">
        <v>1</v>
      </c>
      <c r="T14733" s="2" t="s">
        <v>81</v>
      </c>
    </row>
    <row r="14734" spans="1:20" x14ac:dyDescent="0.25">
      <c r="A14734">
        <v>1120503748</v>
      </c>
      <c r="B14734">
        <v>129599839</v>
      </c>
      <c r="C14734" t="s">
        <v>98</v>
      </c>
      <c r="D14734" t="s">
        <v>83</v>
      </c>
      <c r="E14734" t="s">
        <v>76</v>
      </c>
      <c r="F14734" s="7">
        <v>45404</v>
      </c>
      <c r="G14734" s="7">
        <v>45495</v>
      </c>
      <c r="H14734" t="s">
        <v>77</v>
      </c>
      <c r="I14734" t="s">
        <v>78</v>
      </c>
      <c r="J14734" s="7"/>
      <c r="K14734" s="7">
        <v>45563</v>
      </c>
      <c r="L14734" s="7">
        <v>45495</v>
      </c>
      <c r="M14734" t="s">
        <v>77</v>
      </c>
      <c r="N14734"/>
      <c r="O14734">
        <v>2026</v>
      </c>
      <c r="P14734" s="2">
        <v>2</v>
      </c>
      <c r="Q14734" t="s">
        <v>80</v>
      </c>
      <c r="R14734" s="8">
        <v>46267</v>
      </c>
      <c r="S14734" s="2">
        <v>1</v>
      </c>
      <c r="T14734" s="2" t="s">
        <v>81</v>
      </c>
    </row>
    <row r="14735" spans="1:20" x14ac:dyDescent="0.25">
      <c r="A14735">
        <v>1120503749</v>
      </c>
      <c r="B14735">
        <v>129599839</v>
      </c>
      <c r="C14735" t="s">
        <v>98</v>
      </c>
      <c r="D14735" t="s">
        <v>83</v>
      </c>
      <c r="E14735" t="s">
        <v>76</v>
      </c>
      <c r="F14735" s="7">
        <v>45404</v>
      </c>
      <c r="G14735" s="7">
        <v>45495</v>
      </c>
      <c r="H14735" t="s">
        <v>77</v>
      </c>
      <c r="I14735" t="s">
        <v>78</v>
      </c>
      <c r="J14735" s="7"/>
      <c r="K14735" s="7">
        <v>45565</v>
      </c>
      <c r="L14735" s="7">
        <v>45495</v>
      </c>
      <c r="M14735" t="s">
        <v>77</v>
      </c>
      <c r="N14735"/>
      <c r="O14735">
        <v>2026</v>
      </c>
      <c r="P14735" s="2">
        <v>2</v>
      </c>
      <c r="Q14735" t="s">
        <v>80</v>
      </c>
      <c r="R14735" s="8">
        <v>46267</v>
      </c>
      <c r="S14735" s="2">
        <v>1</v>
      </c>
      <c r="T14735" s="2" t="s">
        <v>81</v>
      </c>
    </row>
    <row r="14736" spans="1:20" x14ac:dyDescent="0.25">
      <c r="A14736">
        <v>1120504827</v>
      </c>
      <c r="B14736">
        <v>130883012</v>
      </c>
      <c r="C14736" t="s">
        <v>93</v>
      </c>
      <c r="D14736" t="s">
        <v>83</v>
      </c>
      <c r="E14736" t="s">
        <v>76</v>
      </c>
      <c r="F14736" s="7">
        <v>45710</v>
      </c>
      <c r="G14736" s="7">
        <v>45891</v>
      </c>
      <c r="H14736" t="s">
        <v>77</v>
      </c>
      <c r="I14736" t="s">
        <v>78</v>
      </c>
      <c r="J14736" s="7"/>
      <c r="K14736" s="7">
        <v>46084</v>
      </c>
      <c r="L14736" s="7">
        <v>45891</v>
      </c>
      <c r="M14736" t="s">
        <v>77</v>
      </c>
      <c r="N14736"/>
      <c r="O14736">
        <v>2026</v>
      </c>
      <c r="P14736" s="2">
        <v>2</v>
      </c>
      <c r="Q14736" t="s">
        <v>80</v>
      </c>
      <c r="R14736" s="8">
        <v>46267</v>
      </c>
      <c r="S14736" s="2">
        <v>1</v>
      </c>
      <c r="T14736" s="2" t="s">
        <v>81</v>
      </c>
    </row>
    <row r="14737" spans="1:20" x14ac:dyDescent="0.25">
      <c r="A14737">
        <v>1120505101</v>
      </c>
      <c r="B14737">
        <v>131033313</v>
      </c>
      <c r="C14737" t="s">
        <v>96</v>
      </c>
      <c r="D14737" t="s">
        <v>75</v>
      </c>
      <c r="E14737" t="s">
        <v>76</v>
      </c>
      <c r="F14737" s="7">
        <v>45748</v>
      </c>
      <c r="G14737" s="7">
        <v>46844</v>
      </c>
      <c r="H14737" t="s">
        <v>86</v>
      </c>
      <c r="I14737" t="s">
        <v>87</v>
      </c>
      <c r="J14737" s="7"/>
      <c r="K14737" s="7">
        <v>45761</v>
      </c>
      <c r="L14737" s="7">
        <v>46844</v>
      </c>
      <c r="M14737" t="s">
        <v>86</v>
      </c>
      <c r="N14737"/>
      <c r="O14737">
        <v>2026</v>
      </c>
      <c r="P14737" s="2">
        <v>2</v>
      </c>
      <c r="Q14737" t="s">
        <v>80</v>
      </c>
      <c r="R14737" s="8">
        <v>46267</v>
      </c>
      <c r="S14737" s="2">
        <v>1</v>
      </c>
      <c r="T14737" s="2" t="s">
        <v>81</v>
      </c>
    </row>
    <row r="14738" spans="1:20" x14ac:dyDescent="0.25">
      <c r="A14738">
        <v>1120509476</v>
      </c>
      <c r="B14738">
        <v>116760411</v>
      </c>
      <c r="C14738" t="s">
        <v>82</v>
      </c>
      <c r="D14738" t="s">
        <v>83</v>
      </c>
      <c r="E14738" t="s">
        <v>76</v>
      </c>
      <c r="F14738" s="7">
        <v>43542</v>
      </c>
      <c r="G14738" s="7">
        <v>43722</v>
      </c>
      <c r="H14738" t="s">
        <v>77</v>
      </c>
      <c r="I14738" t="s">
        <v>78</v>
      </c>
      <c r="J14738" s="7">
        <v>45461</v>
      </c>
      <c r="K14738" s="7">
        <v>45999</v>
      </c>
      <c r="L14738" s="7">
        <v>43722</v>
      </c>
      <c r="M14738" t="s">
        <v>77</v>
      </c>
      <c r="N14738" t="s">
        <v>79</v>
      </c>
      <c r="O14738">
        <v>2026</v>
      </c>
      <c r="P14738" s="2">
        <v>2</v>
      </c>
      <c r="Q14738" t="s">
        <v>80</v>
      </c>
      <c r="R14738" s="8">
        <v>46267</v>
      </c>
      <c r="S14738" s="2">
        <v>1</v>
      </c>
      <c r="T14738" s="2" t="s">
        <v>81</v>
      </c>
    </row>
    <row r="14739" spans="1:20" x14ac:dyDescent="0.25">
      <c r="A14739">
        <v>1120509477</v>
      </c>
      <c r="B14739">
        <v>116760411</v>
      </c>
      <c r="C14739" t="s">
        <v>82</v>
      </c>
      <c r="D14739" t="s">
        <v>83</v>
      </c>
      <c r="E14739" t="s">
        <v>76</v>
      </c>
      <c r="F14739" s="7">
        <v>43542</v>
      </c>
      <c r="G14739" s="7">
        <v>43722</v>
      </c>
      <c r="H14739" t="s">
        <v>77</v>
      </c>
      <c r="I14739" t="s">
        <v>78</v>
      </c>
      <c r="J14739" s="7">
        <v>45461</v>
      </c>
      <c r="K14739" s="7">
        <v>43667</v>
      </c>
      <c r="L14739" s="7">
        <v>43722</v>
      </c>
      <c r="M14739" t="s">
        <v>77</v>
      </c>
      <c r="N14739" t="s">
        <v>79</v>
      </c>
      <c r="O14739">
        <v>2026</v>
      </c>
      <c r="P14739" s="2">
        <v>2</v>
      </c>
      <c r="Q14739" t="s">
        <v>80</v>
      </c>
      <c r="R14739" s="8">
        <v>46267</v>
      </c>
      <c r="S14739" s="2">
        <v>1</v>
      </c>
      <c r="T14739" s="2" t="s">
        <v>81</v>
      </c>
    </row>
    <row r="14740" spans="1:20" x14ac:dyDescent="0.25">
      <c r="A14740">
        <v>1120509537</v>
      </c>
      <c r="B14740">
        <v>116846659</v>
      </c>
      <c r="C14740" t="s">
        <v>74</v>
      </c>
      <c r="D14740" t="s">
        <v>88</v>
      </c>
      <c r="E14740" t="s">
        <v>76</v>
      </c>
      <c r="F14740" s="7">
        <v>43551</v>
      </c>
      <c r="G14740" s="7">
        <v>43917</v>
      </c>
      <c r="H14740" t="s">
        <v>77</v>
      </c>
      <c r="I14740" t="s">
        <v>78</v>
      </c>
      <c r="J14740" s="7">
        <v>46131</v>
      </c>
      <c r="K14740" s="7">
        <v>46134</v>
      </c>
      <c r="L14740" s="7">
        <v>43917</v>
      </c>
      <c r="M14740" t="s">
        <v>77</v>
      </c>
      <c r="N14740" t="s">
        <v>79</v>
      </c>
      <c r="O14740">
        <v>2026</v>
      </c>
      <c r="P14740" s="2">
        <v>2</v>
      </c>
      <c r="Q14740" t="s">
        <v>80</v>
      </c>
      <c r="R14740" s="8">
        <v>46267</v>
      </c>
      <c r="S14740" s="2">
        <v>1</v>
      </c>
      <c r="T14740" s="2" t="s">
        <v>81</v>
      </c>
    </row>
    <row r="14741" spans="1:20" x14ac:dyDescent="0.25">
      <c r="A14741">
        <v>1120509559</v>
      </c>
      <c r="B14741">
        <v>116864401</v>
      </c>
      <c r="C14741" t="s">
        <v>95</v>
      </c>
      <c r="D14741" t="s">
        <v>88</v>
      </c>
      <c r="E14741" t="s">
        <v>76</v>
      </c>
      <c r="F14741" s="7">
        <v>43552</v>
      </c>
      <c r="G14741" s="7">
        <v>43918</v>
      </c>
      <c r="H14741" t="s">
        <v>77</v>
      </c>
      <c r="I14741" t="s">
        <v>78</v>
      </c>
      <c r="J14741" s="7">
        <v>46192</v>
      </c>
      <c r="K14741" s="7">
        <v>45057</v>
      </c>
      <c r="L14741" s="7">
        <v>43918</v>
      </c>
      <c r="M14741" t="s">
        <v>77</v>
      </c>
      <c r="N14741" t="s">
        <v>79</v>
      </c>
      <c r="O14741">
        <v>2026</v>
      </c>
      <c r="P14741" s="2">
        <v>2</v>
      </c>
      <c r="Q14741" t="s">
        <v>80</v>
      </c>
      <c r="R14741" s="8">
        <v>46267</v>
      </c>
      <c r="S14741" s="2">
        <v>1</v>
      </c>
      <c r="T14741" s="2" t="s">
        <v>81</v>
      </c>
    </row>
    <row r="14742" spans="1:20" x14ac:dyDescent="0.25">
      <c r="A14742">
        <v>1120509642</v>
      </c>
      <c r="B14742">
        <v>116977106</v>
      </c>
      <c r="C14742" t="s">
        <v>85</v>
      </c>
      <c r="D14742" t="s">
        <v>83</v>
      </c>
      <c r="E14742" t="s">
        <v>76</v>
      </c>
      <c r="F14742" s="7">
        <v>43563</v>
      </c>
      <c r="G14742" s="7">
        <v>43746</v>
      </c>
      <c r="H14742" t="s">
        <v>77</v>
      </c>
      <c r="I14742" t="s">
        <v>78</v>
      </c>
      <c r="J14742" s="7">
        <v>45929</v>
      </c>
      <c r="K14742" s="7">
        <v>43667</v>
      </c>
      <c r="L14742" s="7">
        <v>43746</v>
      </c>
      <c r="M14742" t="s">
        <v>77</v>
      </c>
      <c r="N14742" t="s">
        <v>79</v>
      </c>
      <c r="O14742">
        <v>2026</v>
      </c>
      <c r="P14742" s="2">
        <v>2</v>
      </c>
      <c r="Q14742" t="s">
        <v>80</v>
      </c>
      <c r="R14742" s="8">
        <v>46267</v>
      </c>
      <c r="S14742" s="2">
        <v>1</v>
      </c>
      <c r="T14742" s="2" t="s">
        <v>81</v>
      </c>
    </row>
    <row r="14743" spans="1:20" x14ac:dyDescent="0.25">
      <c r="A14743">
        <v>1120509646</v>
      </c>
      <c r="B14743">
        <v>116978697</v>
      </c>
      <c r="C14743" t="s">
        <v>82</v>
      </c>
      <c r="D14743" t="s">
        <v>83</v>
      </c>
      <c r="E14743" t="s">
        <v>76</v>
      </c>
      <c r="F14743" s="7">
        <v>43563</v>
      </c>
      <c r="G14743" s="7">
        <v>43743</v>
      </c>
      <c r="H14743" t="s">
        <v>77</v>
      </c>
      <c r="I14743" t="s">
        <v>89</v>
      </c>
      <c r="J14743" s="7">
        <v>46134</v>
      </c>
      <c r="K14743" s="7">
        <v>45748</v>
      </c>
      <c r="L14743" s="7">
        <v>43743</v>
      </c>
      <c r="M14743" t="s">
        <v>77</v>
      </c>
      <c r="N14743" t="s">
        <v>79</v>
      </c>
      <c r="O14743">
        <v>2026</v>
      </c>
      <c r="P14743" s="2">
        <v>2</v>
      </c>
      <c r="Q14743" t="s">
        <v>80</v>
      </c>
      <c r="R14743" s="8">
        <v>46267</v>
      </c>
      <c r="S14743" s="2">
        <v>1</v>
      </c>
      <c r="T14743" s="2" t="s">
        <v>81</v>
      </c>
    </row>
    <row r="14744" spans="1:20" x14ac:dyDescent="0.25">
      <c r="A14744">
        <v>1120509715</v>
      </c>
      <c r="B14744">
        <v>117034242</v>
      </c>
      <c r="C14744" t="s">
        <v>82</v>
      </c>
      <c r="D14744" t="s">
        <v>83</v>
      </c>
      <c r="E14744" t="s">
        <v>76</v>
      </c>
      <c r="F14744" s="7">
        <v>43570</v>
      </c>
      <c r="G14744" s="7">
        <v>43750</v>
      </c>
      <c r="H14744" t="s">
        <v>77</v>
      </c>
      <c r="I14744" t="s">
        <v>78</v>
      </c>
      <c r="J14744" s="7">
        <v>45432</v>
      </c>
      <c r="K14744" s="7">
        <v>45748</v>
      </c>
      <c r="L14744" s="7">
        <v>43750</v>
      </c>
      <c r="M14744" t="s">
        <v>77</v>
      </c>
      <c r="N14744" t="s">
        <v>79</v>
      </c>
      <c r="O14744">
        <v>2026</v>
      </c>
      <c r="P14744" s="2">
        <v>2</v>
      </c>
      <c r="Q14744" t="s">
        <v>80</v>
      </c>
      <c r="R14744" s="8">
        <v>46267</v>
      </c>
      <c r="S14744" s="2">
        <v>1</v>
      </c>
      <c r="T14744" s="2" t="s">
        <v>81</v>
      </c>
    </row>
    <row r="14745" spans="1:20" x14ac:dyDescent="0.25">
      <c r="A14745">
        <v>1120509731</v>
      </c>
      <c r="B14745">
        <v>117051074</v>
      </c>
      <c r="C14745" t="s">
        <v>91</v>
      </c>
      <c r="D14745" t="s">
        <v>83</v>
      </c>
      <c r="E14745" t="s">
        <v>76</v>
      </c>
      <c r="F14745" s="7">
        <v>43572</v>
      </c>
      <c r="G14745" s="7">
        <v>43755</v>
      </c>
      <c r="H14745" t="s">
        <v>77</v>
      </c>
      <c r="I14745" t="s">
        <v>78</v>
      </c>
      <c r="J14745" s="7">
        <v>45812</v>
      </c>
      <c r="K14745" s="7">
        <v>44693</v>
      </c>
      <c r="L14745" s="7">
        <v>43755</v>
      </c>
      <c r="M14745" t="s">
        <v>77</v>
      </c>
      <c r="N14745" t="s">
        <v>79</v>
      </c>
      <c r="O14745">
        <v>2026</v>
      </c>
      <c r="P14745" s="2">
        <v>2</v>
      </c>
      <c r="Q14745" t="s">
        <v>80</v>
      </c>
      <c r="R14745" s="8">
        <v>46267</v>
      </c>
      <c r="S14745" s="2">
        <v>1</v>
      </c>
      <c r="T14745" s="2" t="s">
        <v>81</v>
      </c>
    </row>
    <row r="14746" spans="1:20" x14ac:dyDescent="0.25">
      <c r="A14746">
        <v>1120509806</v>
      </c>
      <c r="B14746">
        <v>117114198</v>
      </c>
      <c r="C14746" t="s">
        <v>94</v>
      </c>
      <c r="D14746" t="s">
        <v>83</v>
      </c>
      <c r="E14746" t="s">
        <v>76</v>
      </c>
      <c r="F14746" s="7">
        <v>43583</v>
      </c>
      <c r="G14746" s="7">
        <v>43766</v>
      </c>
      <c r="H14746" t="s">
        <v>77</v>
      </c>
      <c r="I14746" t="s">
        <v>78</v>
      </c>
      <c r="J14746" s="7">
        <v>45824</v>
      </c>
      <c r="K14746" s="7">
        <v>43667</v>
      </c>
      <c r="L14746" s="7">
        <v>43766</v>
      </c>
      <c r="M14746" t="s">
        <v>77</v>
      </c>
      <c r="N14746" t="s">
        <v>79</v>
      </c>
      <c r="O14746">
        <v>2026</v>
      </c>
      <c r="P14746" s="2">
        <v>2</v>
      </c>
      <c r="Q14746" t="s">
        <v>80</v>
      </c>
      <c r="R14746" s="8">
        <v>46267</v>
      </c>
      <c r="S14746" s="2">
        <v>1</v>
      </c>
      <c r="T14746" s="2" t="s">
        <v>81</v>
      </c>
    </row>
    <row r="14747" spans="1:20" x14ac:dyDescent="0.25">
      <c r="A14747">
        <v>1120509830</v>
      </c>
      <c r="B14747">
        <v>117136254</v>
      </c>
      <c r="C14747" t="s">
        <v>82</v>
      </c>
      <c r="D14747" t="s">
        <v>75</v>
      </c>
      <c r="E14747" t="s">
        <v>76</v>
      </c>
      <c r="F14747" s="7">
        <v>43586</v>
      </c>
      <c r="G14747" s="7">
        <v>43952</v>
      </c>
      <c r="H14747" t="s">
        <v>77</v>
      </c>
      <c r="I14747" t="s">
        <v>78</v>
      </c>
      <c r="J14747" s="7">
        <v>46148</v>
      </c>
      <c r="K14747" s="7">
        <v>45057</v>
      </c>
      <c r="L14747" s="7">
        <v>43952</v>
      </c>
      <c r="M14747" t="s">
        <v>77</v>
      </c>
      <c r="N14747" t="s">
        <v>79</v>
      </c>
      <c r="O14747">
        <v>2026</v>
      </c>
      <c r="P14747" s="2">
        <v>2</v>
      </c>
      <c r="Q14747" t="s">
        <v>80</v>
      </c>
      <c r="R14747" s="8">
        <v>46267</v>
      </c>
      <c r="S14747" s="2">
        <v>1</v>
      </c>
      <c r="T14747" s="2" t="s">
        <v>81</v>
      </c>
    </row>
    <row r="14748" spans="1:20" x14ac:dyDescent="0.25">
      <c r="A14748">
        <v>1120509882</v>
      </c>
      <c r="B14748">
        <v>117184311</v>
      </c>
      <c r="C14748" t="s">
        <v>82</v>
      </c>
      <c r="D14748" t="s">
        <v>88</v>
      </c>
      <c r="E14748" t="s">
        <v>76</v>
      </c>
      <c r="F14748" s="7">
        <v>43593</v>
      </c>
      <c r="G14748" s="7">
        <v>43959</v>
      </c>
      <c r="H14748" t="s">
        <v>77</v>
      </c>
      <c r="I14748" t="s">
        <v>78</v>
      </c>
      <c r="J14748" s="7">
        <v>45132</v>
      </c>
      <c r="K14748" s="7">
        <v>45748</v>
      </c>
      <c r="L14748" s="7">
        <v>43959</v>
      </c>
      <c r="M14748" t="s">
        <v>77</v>
      </c>
      <c r="N14748" t="s">
        <v>92</v>
      </c>
      <c r="O14748">
        <v>2026</v>
      </c>
      <c r="P14748" s="2">
        <v>2</v>
      </c>
      <c r="Q14748" t="s">
        <v>80</v>
      </c>
      <c r="R14748" s="8">
        <v>46267</v>
      </c>
      <c r="S14748" s="2">
        <v>1</v>
      </c>
      <c r="T14748" s="2" t="s">
        <v>81</v>
      </c>
    </row>
    <row r="14749" spans="1:20" x14ac:dyDescent="0.25">
      <c r="A14749">
        <v>1120509893</v>
      </c>
      <c r="B14749">
        <v>117191020</v>
      </c>
      <c r="C14749" t="s">
        <v>82</v>
      </c>
      <c r="D14749" t="s">
        <v>88</v>
      </c>
      <c r="E14749" t="s">
        <v>76</v>
      </c>
      <c r="F14749" s="7">
        <v>43594</v>
      </c>
      <c r="G14749" s="7">
        <v>43960</v>
      </c>
      <c r="H14749" t="s">
        <v>77</v>
      </c>
      <c r="I14749" t="s">
        <v>78</v>
      </c>
      <c r="J14749" s="7">
        <v>45591</v>
      </c>
      <c r="K14749" s="7">
        <v>43628</v>
      </c>
      <c r="L14749" s="7">
        <v>43960</v>
      </c>
      <c r="M14749" t="s">
        <v>77</v>
      </c>
      <c r="N14749" t="s">
        <v>79</v>
      </c>
      <c r="O14749">
        <v>2026</v>
      </c>
      <c r="P14749" s="2">
        <v>2</v>
      </c>
      <c r="Q14749" t="s">
        <v>80</v>
      </c>
      <c r="R14749" s="8">
        <v>46267</v>
      </c>
      <c r="S14749" s="2">
        <v>1</v>
      </c>
      <c r="T14749" s="2" t="s">
        <v>81</v>
      </c>
    </row>
    <row r="14750" spans="1:20" x14ac:dyDescent="0.25">
      <c r="A14750">
        <v>1120509950</v>
      </c>
      <c r="B14750">
        <v>117241997</v>
      </c>
      <c r="C14750" t="s">
        <v>91</v>
      </c>
      <c r="D14750" t="s">
        <v>83</v>
      </c>
      <c r="E14750" t="s">
        <v>76</v>
      </c>
      <c r="F14750" s="7">
        <v>43600</v>
      </c>
      <c r="G14750" s="7">
        <v>43784</v>
      </c>
      <c r="H14750" t="s">
        <v>77</v>
      </c>
      <c r="I14750" t="s">
        <v>78</v>
      </c>
      <c r="J14750" s="7">
        <v>45468</v>
      </c>
      <c r="K14750" s="7">
        <v>44785</v>
      </c>
      <c r="L14750" s="7">
        <v>43784</v>
      </c>
      <c r="M14750" t="s">
        <v>77</v>
      </c>
      <c r="N14750" t="s">
        <v>79</v>
      </c>
      <c r="O14750">
        <v>2026</v>
      </c>
      <c r="P14750" s="2">
        <v>2</v>
      </c>
      <c r="Q14750" t="s">
        <v>80</v>
      </c>
      <c r="R14750" s="8">
        <v>46267</v>
      </c>
      <c r="S14750" s="2">
        <v>1</v>
      </c>
      <c r="T14750" s="2" t="s">
        <v>81</v>
      </c>
    </row>
    <row r="14751" spans="1:20" x14ac:dyDescent="0.25">
      <c r="A14751">
        <v>1120509965</v>
      </c>
      <c r="B14751">
        <v>117265036</v>
      </c>
      <c r="C14751" t="s">
        <v>82</v>
      </c>
      <c r="D14751" t="s">
        <v>75</v>
      </c>
      <c r="E14751" t="s">
        <v>76</v>
      </c>
      <c r="F14751" s="7">
        <v>43602</v>
      </c>
      <c r="G14751" s="7">
        <v>43968</v>
      </c>
      <c r="H14751" t="s">
        <v>77</v>
      </c>
      <c r="I14751" t="s">
        <v>78</v>
      </c>
      <c r="J14751" s="7">
        <v>45972</v>
      </c>
      <c r="K14751" s="7">
        <v>44235</v>
      </c>
      <c r="L14751" s="7">
        <v>43968</v>
      </c>
      <c r="M14751" t="s">
        <v>77</v>
      </c>
      <c r="N14751" t="s">
        <v>79</v>
      </c>
      <c r="O14751">
        <v>2026</v>
      </c>
      <c r="P14751" s="2">
        <v>2</v>
      </c>
      <c r="Q14751" t="s">
        <v>80</v>
      </c>
      <c r="R14751" s="8">
        <v>46267</v>
      </c>
      <c r="S14751" s="2">
        <v>1</v>
      </c>
      <c r="T14751" s="2" t="s">
        <v>81</v>
      </c>
    </row>
    <row r="14752" spans="1:20" x14ac:dyDescent="0.25">
      <c r="A14752">
        <v>1120510015</v>
      </c>
      <c r="B14752">
        <v>117310033</v>
      </c>
      <c r="C14752" t="s">
        <v>82</v>
      </c>
      <c r="D14752" t="s">
        <v>88</v>
      </c>
      <c r="E14752" t="s">
        <v>76</v>
      </c>
      <c r="F14752" s="7">
        <v>43608</v>
      </c>
      <c r="G14752" s="7">
        <v>43974</v>
      </c>
      <c r="H14752" t="s">
        <v>77</v>
      </c>
      <c r="I14752" t="s">
        <v>84</v>
      </c>
      <c r="J14752" s="7">
        <v>45432</v>
      </c>
      <c r="K14752" s="7">
        <v>46189</v>
      </c>
      <c r="L14752" s="7">
        <v>43974</v>
      </c>
      <c r="M14752" t="s">
        <v>77</v>
      </c>
      <c r="N14752" t="s">
        <v>79</v>
      </c>
      <c r="O14752">
        <v>2026</v>
      </c>
      <c r="P14752" s="2">
        <v>2</v>
      </c>
      <c r="Q14752" t="s">
        <v>80</v>
      </c>
      <c r="R14752" s="8">
        <v>46267</v>
      </c>
      <c r="S14752" s="2">
        <v>1</v>
      </c>
      <c r="T14752" s="2" t="s">
        <v>81</v>
      </c>
    </row>
    <row r="14753" spans="1:20" x14ac:dyDescent="0.25">
      <c r="A14753">
        <v>1120510026</v>
      </c>
      <c r="B14753">
        <v>117317367</v>
      </c>
      <c r="C14753" t="s">
        <v>82</v>
      </c>
      <c r="D14753" t="s">
        <v>83</v>
      </c>
      <c r="E14753" t="s">
        <v>76</v>
      </c>
      <c r="F14753" s="7">
        <v>43609</v>
      </c>
      <c r="G14753" s="7">
        <v>43793</v>
      </c>
      <c r="H14753" t="s">
        <v>77</v>
      </c>
      <c r="I14753" t="s">
        <v>78</v>
      </c>
      <c r="J14753" s="7">
        <v>45432</v>
      </c>
      <c r="K14753" s="7">
        <v>43701</v>
      </c>
      <c r="L14753" s="7">
        <v>43793</v>
      </c>
      <c r="M14753" t="s">
        <v>77</v>
      </c>
      <c r="N14753" t="s">
        <v>79</v>
      </c>
      <c r="O14753">
        <v>2026</v>
      </c>
      <c r="P14753" s="2">
        <v>2</v>
      </c>
      <c r="Q14753" t="s">
        <v>80</v>
      </c>
      <c r="R14753" s="8">
        <v>46267</v>
      </c>
      <c r="S14753" s="2">
        <v>1</v>
      </c>
      <c r="T14753" s="2" t="s">
        <v>81</v>
      </c>
    </row>
    <row r="14754" spans="1:20" x14ac:dyDescent="0.25">
      <c r="A14754">
        <v>1120510041</v>
      </c>
      <c r="B14754">
        <v>117324356</v>
      </c>
      <c r="C14754" t="s">
        <v>82</v>
      </c>
      <c r="D14754" t="s">
        <v>83</v>
      </c>
      <c r="E14754" t="s">
        <v>76</v>
      </c>
      <c r="F14754" s="7">
        <v>43612</v>
      </c>
      <c r="G14754" s="7">
        <v>43796</v>
      </c>
      <c r="H14754" t="s">
        <v>77</v>
      </c>
      <c r="I14754" t="s">
        <v>84</v>
      </c>
      <c r="J14754" s="7">
        <v>45432</v>
      </c>
      <c r="K14754" s="7">
        <v>45748</v>
      </c>
      <c r="L14754" s="7">
        <v>43796</v>
      </c>
      <c r="M14754" t="s">
        <v>77</v>
      </c>
      <c r="N14754" t="s">
        <v>79</v>
      </c>
      <c r="O14754">
        <v>2026</v>
      </c>
      <c r="P14754" s="2">
        <v>2</v>
      </c>
      <c r="Q14754" t="s">
        <v>80</v>
      </c>
      <c r="R14754" s="8">
        <v>46267</v>
      </c>
      <c r="S14754" s="2">
        <v>1</v>
      </c>
      <c r="T14754" s="2" t="s">
        <v>81</v>
      </c>
    </row>
    <row r="14755" spans="1:20" x14ac:dyDescent="0.25">
      <c r="A14755">
        <v>1120510399</v>
      </c>
      <c r="B14755">
        <v>118268226</v>
      </c>
      <c r="C14755" t="s">
        <v>95</v>
      </c>
      <c r="D14755" t="s">
        <v>83</v>
      </c>
      <c r="E14755" t="s">
        <v>76</v>
      </c>
      <c r="F14755" s="7">
        <v>43812</v>
      </c>
      <c r="G14755" s="7">
        <v>43995</v>
      </c>
      <c r="H14755" t="s">
        <v>77</v>
      </c>
      <c r="I14755" t="s">
        <v>78</v>
      </c>
      <c r="J14755" s="7">
        <v>45966</v>
      </c>
      <c r="K14755" s="7">
        <v>45057</v>
      </c>
      <c r="L14755" s="7">
        <v>43995</v>
      </c>
      <c r="M14755" t="s">
        <v>77</v>
      </c>
      <c r="N14755" t="s">
        <v>79</v>
      </c>
      <c r="O14755">
        <v>2026</v>
      </c>
      <c r="P14755" s="2">
        <v>2</v>
      </c>
      <c r="Q14755" t="s">
        <v>80</v>
      </c>
      <c r="R14755" s="8">
        <v>46267</v>
      </c>
      <c r="S14755" s="2">
        <v>1</v>
      </c>
      <c r="T14755" s="2" t="s">
        <v>81</v>
      </c>
    </row>
    <row r="14756" spans="1:20" x14ac:dyDescent="0.25">
      <c r="A14756">
        <v>1120510559</v>
      </c>
      <c r="B14756">
        <v>119096943</v>
      </c>
      <c r="C14756" t="s">
        <v>91</v>
      </c>
      <c r="D14756" t="s">
        <v>88</v>
      </c>
      <c r="E14756" t="s">
        <v>76</v>
      </c>
      <c r="F14756" s="7">
        <v>43984</v>
      </c>
      <c r="G14756" s="7">
        <v>45810</v>
      </c>
      <c r="H14756" t="s">
        <v>77</v>
      </c>
      <c r="I14756" t="s">
        <v>78</v>
      </c>
      <c r="J14756" s="7">
        <v>45112</v>
      </c>
      <c r="K14756" s="7">
        <v>46055</v>
      </c>
      <c r="L14756" s="7">
        <v>45810</v>
      </c>
      <c r="M14756" t="s">
        <v>77</v>
      </c>
      <c r="N14756" t="s">
        <v>92</v>
      </c>
      <c r="O14756">
        <v>2026</v>
      </c>
      <c r="P14756" s="2">
        <v>2</v>
      </c>
      <c r="Q14756" t="s">
        <v>80</v>
      </c>
      <c r="R14756" s="8">
        <v>46267</v>
      </c>
      <c r="S14756" s="2">
        <v>1</v>
      </c>
      <c r="T14756" s="2" t="s">
        <v>81</v>
      </c>
    </row>
    <row r="14757" spans="1:20" x14ac:dyDescent="0.25">
      <c r="A14757">
        <v>1120510579</v>
      </c>
      <c r="B14757">
        <v>119127783</v>
      </c>
      <c r="C14757" t="s">
        <v>74</v>
      </c>
      <c r="D14757" t="s">
        <v>88</v>
      </c>
      <c r="E14757" t="s">
        <v>76</v>
      </c>
      <c r="F14757" s="7">
        <v>43991</v>
      </c>
      <c r="G14757" s="7">
        <v>44356</v>
      </c>
      <c r="H14757" t="s">
        <v>77</v>
      </c>
      <c r="I14757" t="s">
        <v>84</v>
      </c>
      <c r="J14757" s="7">
        <v>45461</v>
      </c>
      <c r="K14757" s="7">
        <v>45457</v>
      </c>
      <c r="L14757" s="7">
        <v>44356</v>
      </c>
      <c r="M14757" t="s">
        <v>77</v>
      </c>
      <c r="N14757" t="s">
        <v>79</v>
      </c>
      <c r="O14757">
        <v>2026</v>
      </c>
      <c r="P14757" s="2">
        <v>2</v>
      </c>
      <c r="Q14757" t="s">
        <v>80</v>
      </c>
      <c r="R14757" s="8">
        <v>46267</v>
      </c>
      <c r="S14757" s="2">
        <v>1</v>
      </c>
      <c r="T14757" s="2" t="s">
        <v>81</v>
      </c>
    </row>
    <row r="14758" spans="1:20" x14ac:dyDescent="0.25">
      <c r="A14758">
        <v>1120510580</v>
      </c>
      <c r="B14758">
        <v>119127783</v>
      </c>
      <c r="C14758" t="s">
        <v>74</v>
      </c>
      <c r="D14758" t="s">
        <v>88</v>
      </c>
      <c r="E14758" t="s">
        <v>76</v>
      </c>
      <c r="F14758" s="7">
        <v>43991</v>
      </c>
      <c r="G14758" s="7">
        <v>44356</v>
      </c>
      <c r="H14758" t="s">
        <v>77</v>
      </c>
      <c r="I14758" t="s">
        <v>84</v>
      </c>
      <c r="J14758" s="7">
        <v>45461</v>
      </c>
      <c r="K14758" s="7">
        <v>45748</v>
      </c>
      <c r="L14758" s="7">
        <v>44356</v>
      </c>
      <c r="M14758" t="s">
        <v>77</v>
      </c>
      <c r="N14758" t="s">
        <v>79</v>
      </c>
      <c r="O14758">
        <v>2026</v>
      </c>
      <c r="P14758" s="2">
        <v>2</v>
      </c>
      <c r="Q14758" t="s">
        <v>80</v>
      </c>
      <c r="R14758" s="8">
        <v>46267</v>
      </c>
      <c r="S14758" s="2">
        <v>1</v>
      </c>
      <c r="T14758" s="2" t="s">
        <v>81</v>
      </c>
    </row>
    <row r="14759" spans="1:20" x14ac:dyDescent="0.25">
      <c r="A14759">
        <v>1120510661</v>
      </c>
      <c r="B14759">
        <v>119199415</v>
      </c>
      <c r="C14759" t="s">
        <v>82</v>
      </c>
      <c r="D14759" t="s">
        <v>83</v>
      </c>
      <c r="E14759" t="s">
        <v>76</v>
      </c>
      <c r="F14759" s="7">
        <v>44005</v>
      </c>
      <c r="G14759" s="7">
        <v>44188</v>
      </c>
      <c r="H14759" t="s">
        <v>77</v>
      </c>
      <c r="I14759" t="s">
        <v>78</v>
      </c>
      <c r="J14759" s="7">
        <v>45914</v>
      </c>
      <c r="K14759" s="7">
        <v>45782</v>
      </c>
      <c r="L14759" s="7">
        <v>44188</v>
      </c>
      <c r="M14759" t="s">
        <v>77</v>
      </c>
      <c r="N14759" t="s">
        <v>79</v>
      </c>
      <c r="O14759">
        <v>2026</v>
      </c>
      <c r="P14759" s="2">
        <v>2</v>
      </c>
      <c r="Q14759" t="s">
        <v>80</v>
      </c>
      <c r="R14759" s="8">
        <v>46267</v>
      </c>
      <c r="S14759" s="2">
        <v>1</v>
      </c>
      <c r="T14759" s="2" t="s">
        <v>81</v>
      </c>
    </row>
    <row r="14760" spans="1:20" x14ac:dyDescent="0.25">
      <c r="A14760">
        <v>1120510681</v>
      </c>
      <c r="B14760">
        <v>119211795</v>
      </c>
      <c r="C14760" t="s">
        <v>96</v>
      </c>
      <c r="D14760" t="s">
        <v>75</v>
      </c>
      <c r="E14760" t="s">
        <v>76</v>
      </c>
      <c r="F14760" s="7">
        <v>44007</v>
      </c>
      <c r="G14760" s="7">
        <v>45833</v>
      </c>
      <c r="H14760" t="s">
        <v>77</v>
      </c>
      <c r="I14760" t="s">
        <v>78</v>
      </c>
      <c r="J14760" s="7">
        <v>45904</v>
      </c>
      <c r="K14760" s="7">
        <v>46116</v>
      </c>
      <c r="L14760" s="7">
        <v>45833</v>
      </c>
      <c r="M14760" t="s">
        <v>77</v>
      </c>
      <c r="N14760" t="s">
        <v>79</v>
      </c>
      <c r="O14760">
        <v>2026</v>
      </c>
      <c r="P14760" s="2">
        <v>2</v>
      </c>
      <c r="Q14760" t="s">
        <v>80</v>
      </c>
      <c r="R14760" s="8">
        <v>46267</v>
      </c>
      <c r="S14760" s="2">
        <v>1</v>
      </c>
      <c r="T14760" s="2" t="s">
        <v>81</v>
      </c>
    </row>
    <row r="14761" spans="1:20" x14ac:dyDescent="0.25">
      <c r="A14761">
        <v>1120510728</v>
      </c>
      <c r="B14761">
        <v>119290147</v>
      </c>
      <c r="C14761" t="s">
        <v>74</v>
      </c>
      <c r="D14761" t="s">
        <v>75</v>
      </c>
      <c r="E14761" t="s">
        <v>76</v>
      </c>
      <c r="F14761" s="7">
        <v>44013</v>
      </c>
      <c r="G14761" s="7">
        <v>44378</v>
      </c>
      <c r="H14761" t="s">
        <v>86</v>
      </c>
      <c r="I14761" t="s">
        <v>87</v>
      </c>
      <c r="J14761" s="7">
        <v>45894</v>
      </c>
      <c r="K14761" s="7">
        <v>44013</v>
      </c>
      <c r="L14761" s="7">
        <v>44378</v>
      </c>
      <c r="M14761" t="s">
        <v>86</v>
      </c>
      <c r="N14761" t="s">
        <v>79</v>
      </c>
      <c r="O14761">
        <v>2026</v>
      </c>
      <c r="P14761" s="2">
        <v>2</v>
      </c>
      <c r="Q14761" t="s">
        <v>80</v>
      </c>
      <c r="R14761" s="8">
        <v>46267</v>
      </c>
      <c r="S14761" s="2">
        <v>1</v>
      </c>
      <c r="T14761" s="2" t="s">
        <v>81</v>
      </c>
    </row>
    <row r="14762" spans="1:20" x14ac:dyDescent="0.25">
      <c r="A14762">
        <v>1120510839</v>
      </c>
      <c r="B14762">
        <v>119377192</v>
      </c>
      <c r="C14762" t="s">
        <v>74</v>
      </c>
      <c r="D14762" t="s">
        <v>75</v>
      </c>
      <c r="E14762" t="s">
        <v>76</v>
      </c>
      <c r="F14762" s="7">
        <v>44027</v>
      </c>
      <c r="G14762" s="7">
        <v>44392</v>
      </c>
      <c r="H14762" t="s">
        <v>86</v>
      </c>
      <c r="I14762" t="s">
        <v>87</v>
      </c>
      <c r="J14762" s="7">
        <v>45953</v>
      </c>
      <c r="K14762" s="7">
        <v>44046</v>
      </c>
      <c r="L14762" s="7">
        <v>44392</v>
      </c>
      <c r="M14762" t="s">
        <v>86</v>
      </c>
      <c r="N14762" t="s">
        <v>79</v>
      </c>
      <c r="O14762">
        <v>2026</v>
      </c>
      <c r="P14762" s="2">
        <v>2</v>
      </c>
      <c r="Q14762" t="s">
        <v>80</v>
      </c>
      <c r="R14762" s="8">
        <v>46267</v>
      </c>
      <c r="S14762" s="2">
        <v>1</v>
      </c>
      <c r="T14762" s="2" t="s">
        <v>81</v>
      </c>
    </row>
    <row r="14763" spans="1:20" x14ac:dyDescent="0.25">
      <c r="A14763">
        <v>1120511033</v>
      </c>
      <c r="B14763">
        <v>119563309</v>
      </c>
      <c r="C14763" t="s">
        <v>82</v>
      </c>
      <c r="D14763" t="s">
        <v>83</v>
      </c>
      <c r="E14763" t="s">
        <v>76</v>
      </c>
      <c r="F14763" s="7">
        <v>44048</v>
      </c>
      <c r="G14763" s="7">
        <v>44232</v>
      </c>
      <c r="H14763" t="s">
        <v>77</v>
      </c>
      <c r="I14763" t="s">
        <v>78</v>
      </c>
      <c r="J14763" s="7">
        <v>45633</v>
      </c>
      <c r="K14763" s="7">
        <v>45919</v>
      </c>
      <c r="L14763" s="7">
        <v>44232</v>
      </c>
      <c r="M14763" t="s">
        <v>77</v>
      </c>
      <c r="N14763" t="s">
        <v>79</v>
      </c>
      <c r="O14763">
        <v>2026</v>
      </c>
      <c r="P14763" s="2">
        <v>2</v>
      </c>
      <c r="Q14763" t="s">
        <v>80</v>
      </c>
      <c r="R14763" s="8">
        <v>46267</v>
      </c>
      <c r="S14763" s="2">
        <v>1</v>
      </c>
      <c r="T14763" s="2" t="s">
        <v>81</v>
      </c>
    </row>
    <row r="14764" spans="1:20" x14ac:dyDescent="0.25">
      <c r="A14764">
        <v>1120511059</v>
      </c>
      <c r="B14764">
        <v>119577576</v>
      </c>
      <c r="C14764" t="s">
        <v>93</v>
      </c>
      <c r="D14764" t="s">
        <v>75</v>
      </c>
      <c r="E14764" t="s">
        <v>76</v>
      </c>
      <c r="F14764" s="7">
        <v>44050</v>
      </c>
      <c r="G14764" s="7">
        <v>45876</v>
      </c>
      <c r="H14764" t="s">
        <v>77</v>
      </c>
      <c r="I14764" t="s">
        <v>78</v>
      </c>
      <c r="J14764" s="7">
        <v>45793</v>
      </c>
      <c r="K14764" s="7">
        <v>44169</v>
      </c>
      <c r="L14764" s="7">
        <v>45876</v>
      </c>
      <c r="M14764" t="s">
        <v>77</v>
      </c>
      <c r="N14764" t="s">
        <v>79</v>
      </c>
      <c r="O14764">
        <v>2026</v>
      </c>
      <c r="P14764" s="2">
        <v>2</v>
      </c>
      <c r="Q14764" t="s">
        <v>80</v>
      </c>
      <c r="R14764" s="8">
        <v>46267</v>
      </c>
      <c r="S14764" s="2">
        <v>1</v>
      </c>
      <c r="T14764" s="2" t="s">
        <v>81</v>
      </c>
    </row>
    <row r="14765" spans="1:20" x14ac:dyDescent="0.25">
      <c r="A14765">
        <v>1120511313</v>
      </c>
      <c r="B14765">
        <v>119696027</v>
      </c>
      <c r="C14765" t="s">
        <v>74</v>
      </c>
      <c r="D14765" t="s">
        <v>83</v>
      </c>
      <c r="E14765" t="s">
        <v>76</v>
      </c>
      <c r="F14765" s="7">
        <v>44074</v>
      </c>
      <c r="G14765" s="7">
        <v>44255</v>
      </c>
      <c r="H14765" t="s">
        <v>86</v>
      </c>
      <c r="I14765" t="s">
        <v>87</v>
      </c>
      <c r="J14765" s="7">
        <v>46192</v>
      </c>
      <c r="K14765" s="7">
        <v>44147</v>
      </c>
      <c r="L14765" s="7">
        <v>44255</v>
      </c>
      <c r="M14765" t="s">
        <v>86</v>
      </c>
      <c r="N14765" t="s">
        <v>79</v>
      </c>
      <c r="O14765">
        <v>2026</v>
      </c>
      <c r="P14765" s="2">
        <v>2</v>
      </c>
      <c r="Q14765" t="s">
        <v>80</v>
      </c>
      <c r="R14765" s="8">
        <v>46267</v>
      </c>
      <c r="S14765" s="2">
        <v>1</v>
      </c>
      <c r="T14765" s="2" t="s">
        <v>81</v>
      </c>
    </row>
    <row r="14766" spans="1:20" x14ac:dyDescent="0.25">
      <c r="A14766">
        <v>1120511508</v>
      </c>
      <c r="B14766">
        <v>119802512</v>
      </c>
      <c r="C14766" t="s">
        <v>96</v>
      </c>
      <c r="D14766" t="s">
        <v>75</v>
      </c>
      <c r="E14766" t="s">
        <v>76</v>
      </c>
      <c r="F14766" s="7">
        <v>44097</v>
      </c>
      <c r="G14766" s="7">
        <v>44462</v>
      </c>
      <c r="H14766" t="s">
        <v>86</v>
      </c>
      <c r="I14766" t="s">
        <v>87</v>
      </c>
      <c r="J14766" s="7">
        <v>45943</v>
      </c>
      <c r="K14766" s="7">
        <v>44165</v>
      </c>
      <c r="L14766" s="7">
        <v>44462</v>
      </c>
      <c r="M14766" t="s">
        <v>86</v>
      </c>
      <c r="N14766" t="s">
        <v>79</v>
      </c>
      <c r="O14766">
        <v>2026</v>
      </c>
      <c r="P14766" s="2">
        <v>2</v>
      </c>
      <c r="Q14766" t="s">
        <v>80</v>
      </c>
      <c r="R14766" s="8">
        <v>46267</v>
      </c>
      <c r="S14766" s="2">
        <v>1</v>
      </c>
      <c r="T14766" s="2" t="s">
        <v>81</v>
      </c>
    </row>
    <row r="14767" spans="1:20" x14ac:dyDescent="0.25">
      <c r="A14767">
        <v>1120512123</v>
      </c>
      <c r="B14767">
        <v>120706525</v>
      </c>
      <c r="C14767" t="s">
        <v>82</v>
      </c>
      <c r="D14767" t="s">
        <v>83</v>
      </c>
      <c r="E14767" t="s">
        <v>76</v>
      </c>
      <c r="F14767" s="7">
        <v>44284</v>
      </c>
      <c r="G14767" s="7">
        <v>44468</v>
      </c>
      <c r="H14767" t="s">
        <v>77</v>
      </c>
      <c r="I14767" t="s">
        <v>84</v>
      </c>
      <c r="J14767" s="7">
        <v>45498</v>
      </c>
      <c r="K14767" s="7">
        <v>45915</v>
      </c>
      <c r="L14767" s="7">
        <v>44468</v>
      </c>
      <c r="M14767" t="s">
        <v>77</v>
      </c>
      <c r="N14767" t="s">
        <v>79</v>
      </c>
      <c r="O14767">
        <v>2026</v>
      </c>
      <c r="P14767" s="2">
        <v>2</v>
      </c>
      <c r="Q14767" t="s">
        <v>80</v>
      </c>
      <c r="R14767" s="8">
        <v>46267</v>
      </c>
      <c r="S14767" s="2">
        <v>1</v>
      </c>
      <c r="T14767" s="2" t="s">
        <v>81</v>
      </c>
    </row>
    <row r="14768" spans="1:20" x14ac:dyDescent="0.25">
      <c r="A14768">
        <v>1120512221</v>
      </c>
      <c r="B14768">
        <v>120858020</v>
      </c>
      <c r="C14768" t="s">
        <v>82</v>
      </c>
      <c r="D14768" t="s">
        <v>75</v>
      </c>
      <c r="E14768" t="s">
        <v>76</v>
      </c>
      <c r="F14768" s="7">
        <v>44307</v>
      </c>
      <c r="G14768" s="7">
        <v>46133</v>
      </c>
      <c r="H14768" t="s">
        <v>77</v>
      </c>
      <c r="I14768" t="s">
        <v>89</v>
      </c>
      <c r="J14768" s="7">
        <v>46111</v>
      </c>
      <c r="K14768" s="7">
        <v>46118</v>
      </c>
      <c r="L14768" s="7">
        <v>46133</v>
      </c>
      <c r="M14768" t="s">
        <v>77</v>
      </c>
      <c r="N14768" t="s">
        <v>79</v>
      </c>
      <c r="O14768">
        <v>2026</v>
      </c>
      <c r="P14768" s="2">
        <v>2</v>
      </c>
      <c r="Q14768" t="s">
        <v>80</v>
      </c>
      <c r="R14768" s="8">
        <v>46267</v>
      </c>
      <c r="S14768" s="2">
        <v>1</v>
      </c>
      <c r="T14768" s="2" t="s">
        <v>81</v>
      </c>
    </row>
    <row r="14769" spans="1:20" x14ac:dyDescent="0.25">
      <c r="A14769">
        <v>1120512319</v>
      </c>
      <c r="B14769">
        <v>120943109</v>
      </c>
      <c r="C14769" t="s">
        <v>82</v>
      </c>
      <c r="D14769" t="s">
        <v>83</v>
      </c>
      <c r="E14769" t="s">
        <v>76</v>
      </c>
      <c r="F14769" s="7">
        <v>44322</v>
      </c>
      <c r="G14769" s="7">
        <v>44506</v>
      </c>
      <c r="H14769" t="s">
        <v>77</v>
      </c>
      <c r="I14769" t="s">
        <v>84</v>
      </c>
      <c r="J14769" s="7">
        <v>45512</v>
      </c>
      <c r="K14769" s="7">
        <v>46111</v>
      </c>
      <c r="L14769" s="7">
        <v>44506</v>
      </c>
      <c r="M14769" t="s">
        <v>77</v>
      </c>
      <c r="N14769" t="s">
        <v>79</v>
      </c>
      <c r="O14769">
        <v>2026</v>
      </c>
      <c r="P14769" s="2">
        <v>2</v>
      </c>
      <c r="Q14769" t="s">
        <v>80</v>
      </c>
      <c r="R14769" s="8">
        <v>46267</v>
      </c>
      <c r="S14769" s="2">
        <v>1</v>
      </c>
      <c r="T14769" s="2" t="s">
        <v>81</v>
      </c>
    </row>
    <row r="14770" spans="1:20" x14ac:dyDescent="0.25">
      <c r="A14770">
        <v>1120512320</v>
      </c>
      <c r="B14770">
        <v>120943109</v>
      </c>
      <c r="C14770" t="s">
        <v>82</v>
      </c>
      <c r="D14770" t="s">
        <v>83</v>
      </c>
      <c r="E14770" t="s">
        <v>76</v>
      </c>
      <c r="F14770" s="7">
        <v>44322</v>
      </c>
      <c r="G14770" s="7">
        <v>44506</v>
      </c>
      <c r="H14770" t="s">
        <v>77</v>
      </c>
      <c r="I14770" t="s">
        <v>84</v>
      </c>
      <c r="J14770" s="7">
        <v>45512</v>
      </c>
      <c r="K14770" s="7">
        <v>44322</v>
      </c>
      <c r="L14770" s="7">
        <v>44506</v>
      </c>
      <c r="M14770" t="s">
        <v>77</v>
      </c>
      <c r="N14770" t="s">
        <v>79</v>
      </c>
      <c r="O14770">
        <v>2026</v>
      </c>
      <c r="P14770" s="2">
        <v>2</v>
      </c>
      <c r="Q14770" t="s">
        <v>80</v>
      </c>
      <c r="R14770" s="8">
        <v>46267</v>
      </c>
      <c r="S14770" s="2">
        <v>1</v>
      </c>
      <c r="T14770" s="2" t="s">
        <v>81</v>
      </c>
    </row>
    <row r="14771" spans="1:20" x14ac:dyDescent="0.25">
      <c r="A14771">
        <v>1120512359</v>
      </c>
      <c r="B14771">
        <v>121321392</v>
      </c>
      <c r="C14771" t="s">
        <v>82</v>
      </c>
      <c r="D14771" t="s">
        <v>75</v>
      </c>
      <c r="E14771" t="s">
        <v>76</v>
      </c>
      <c r="F14771" s="7">
        <v>44328</v>
      </c>
      <c r="G14771" s="7">
        <v>46154</v>
      </c>
      <c r="H14771" t="s">
        <v>77</v>
      </c>
      <c r="I14771" t="s">
        <v>78</v>
      </c>
      <c r="J14771" s="7">
        <v>46050</v>
      </c>
      <c r="K14771" s="7">
        <v>46066</v>
      </c>
      <c r="L14771" s="7">
        <v>46154</v>
      </c>
      <c r="M14771" t="s">
        <v>77</v>
      </c>
      <c r="N14771" t="s">
        <v>79</v>
      </c>
      <c r="O14771">
        <v>2026</v>
      </c>
      <c r="P14771" s="2">
        <v>2</v>
      </c>
      <c r="Q14771" t="s">
        <v>80</v>
      </c>
      <c r="R14771" s="8">
        <v>46267</v>
      </c>
      <c r="S14771" s="2">
        <v>1</v>
      </c>
      <c r="T14771" s="2" t="s">
        <v>81</v>
      </c>
    </row>
    <row r="14772" spans="1:20" x14ac:dyDescent="0.25">
      <c r="A14772">
        <v>1120512449</v>
      </c>
      <c r="B14772">
        <v>121427111</v>
      </c>
      <c r="C14772" t="s">
        <v>82</v>
      </c>
      <c r="D14772" t="s">
        <v>88</v>
      </c>
      <c r="E14772" t="s">
        <v>76</v>
      </c>
      <c r="F14772" s="7">
        <v>44344</v>
      </c>
      <c r="G14772" s="7">
        <v>44709</v>
      </c>
      <c r="H14772" t="s">
        <v>77</v>
      </c>
      <c r="I14772" t="s">
        <v>78</v>
      </c>
      <c r="J14772" s="7">
        <v>45824</v>
      </c>
      <c r="K14772" s="7">
        <v>45884</v>
      </c>
      <c r="L14772" s="7">
        <v>44709</v>
      </c>
      <c r="M14772" t="s">
        <v>77</v>
      </c>
      <c r="N14772" t="s">
        <v>79</v>
      </c>
      <c r="O14772">
        <v>2026</v>
      </c>
      <c r="P14772" s="2">
        <v>2</v>
      </c>
      <c r="Q14772" t="s">
        <v>80</v>
      </c>
      <c r="R14772" s="8">
        <v>46267</v>
      </c>
      <c r="S14772" s="2">
        <v>1</v>
      </c>
      <c r="T14772" s="2" t="s">
        <v>81</v>
      </c>
    </row>
    <row r="14773" spans="1:20" x14ac:dyDescent="0.25">
      <c r="A14773">
        <v>1120512923</v>
      </c>
      <c r="B14773">
        <v>121821660</v>
      </c>
      <c r="C14773" t="s">
        <v>93</v>
      </c>
      <c r="D14773" t="s">
        <v>83</v>
      </c>
      <c r="E14773" t="s">
        <v>76</v>
      </c>
      <c r="F14773" s="7">
        <v>44407</v>
      </c>
      <c r="G14773" s="7">
        <v>44591</v>
      </c>
      <c r="H14773" t="s">
        <v>77</v>
      </c>
      <c r="I14773" t="s">
        <v>78</v>
      </c>
      <c r="J14773" s="7">
        <v>45929</v>
      </c>
      <c r="K14773" s="7">
        <v>44416</v>
      </c>
      <c r="L14773" s="7">
        <v>44591</v>
      </c>
      <c r="M14773" t="s">
        <v>77</v>
      </c>
      <c r="N14773" t="s">
        <v>79</v>
      </c>
      <c r="O14773">
        <v>2026</v>
      </c>
      <c r="P14773" s="2">
        <v>2</v>
      </c>
      <c r="Q14773" t="s">
        <v>80</v>
      </c>
      <c r="R14773" s="8">
        <v>46267</v>
      </c>
      <c r="S14773" s="2">
        <v>1</v>
      </c>
      <c r="T14773" s="2" t="s">
        <v>81</v>
      </c>
    </row>
    <row r="14774" spans="1:20" x14ac:dyDescent="0.25">
      <c r="A14774">
        <v>1120512987</v>
      </c>
      <c r="B14774">
        <v>121843997</v>
      </c>
      <c r="C14774" t="s">
        <v>74</v>
      </c>
      <c r="D14774" t="s">
        <v>75</v>
      </c>
      <c r="E14774" t="s">
        <v>76</v>
      </c>
      <c r="F14774" s="7">
        <v>44412</v>
      </c>
      <c r="G14774" s="7">
        <v>44777</v>
      </c>
      <c r="H14774" t="s">
        <v>86</v>
      </c>
      <c r="I14774" t="s">
        <v>87</v>
      </c>
      <c r="J14774" s="7">
        <v>45607</v>
      </c>
      <c r="K14774" s="7">
        <v>45670</v>
      </c>
      <c r="L14774" s="7">
        <v>44777</v>
      </c>
      <c r="M14774" t="s">
        <v>86</v>
      </c>
      <c r="N14774" t="s">
        <v>79</v>
      </c>
      <c r="O14774">
        <v>2026</v>
      </c>
      <c r="P14774" s="2">
        <v>2</v>
      </c>
      <c r="Q14774" t="s">
        <v>80</v>
      </c>
      <c r="R14774" s="8">
        <v>46267</v>
      </c>
      <c r="S14774" s="2">
        <v>1</v>
      </c>
      <c r="T14774" s="2" t="s">
        <v>81</v>
      </c>
    </row>
    <row r="14775" spans="1:20" x14ac:dyDescent="0.25">
      <c r="A14775">
        <v>1120514030</v>
      </c>
      <c r="B14775">
        <v>122280943</v>
      </c>
      <c r="C14775" t="s">
        <v>82</v>
      </c>
      <c r="D14775" t="s">
        <v>75</v>
      </c>
      <c r="E14775" t="s">
        <v>76</v>
      </c>
      <c r="F14775" s="7">
        <v>44501</v>
      </c>
      <c r="G14775" s="7">
        <v>44734</v>
      </c>
      <c r="H14775" t="s">
        <v>77</v>
      </c>
      <c r="I14775" t="s">
        <v>78</v>
      </c>
      <c r="J14775" s="7"/>
      <c r="K14775" s="7">
        <v>44501</v>
      </c>
      <c r="L14775" s="7">
        <v>44734</v>
      </c>
      <c r="M14775" t="s">
        <v>77</v>
      </c>
      <c r="N14775"/>
      <c r="O14775">
        <v>2026</v>
      </c>
      <c r="P14775" s="2">
        <v>2</v>
      </c>
      <c r="Q14775" t="s">
        <v>80</v>
      </c>
      <c r="R14775" s="8">
        <v>46267</v>
      </c>
      <c r="S14775" s="2">
        <v>1</v>
      </c>
      <c r="T14775" s="2" t="s">
        <v>81</v>
      </c>
    </row>
    <row r="14776" spans="1:20" x14ac:dyDescent="0.25">
      <c r="A14776">
        <v>1120514370</v>
      </c>
      <c r="B14776">
        <v>122455502</v>
      </c>
      <c r="C14776" t="s">
        <v>74</v>
      </c>
      <c r="D14776" t="s">
        <v>75</v>
      </c>
      <c r="E14776" t="s">
        <v>76</v>
      </c>
      <c r="F14776" s="7">
        <v>44538</v>
      </c>
      <c r="G14776" s="7">
        <v>44903</v>
      </c>
      <c r="H14776" t="s">
        <v>77</v>
      </c>
      <c r="I14776" t="s">
        <v>89</v>
      </c>
      <c r="J14776" s="7">
        <v>46170</v>
      </c>
      <c r="K14776" s="7">
        <v>46190</v>
      </c>
      <c r="L14776" s="7">
        <v>44903</v>
      </c>
      <c r="M14776" t="s">
        <v>77</v>
      </c>
      <c r="N14776" t="s">
        <v>79</v>
      </c>
      <c r="O14776">
        <v>2026</v>
      </c>
      <c r="P14776" s="2">
        <v>2</v>
      </c>
      <c r="Q14776" t="s">
        <v>80</v>
      </c>
      <c r="R14776" s="8">
        <v>46267</v>
      </c>
      <c r="S14776" s="2">
        <v>1</v>
      </c>
      <c r="T14776" s="2" t="s">
        <v>81</v>
      </c>
    </row>
    <row r="14777" spans="1:20" x14ac:dyDescent="0.25">
      <c r="A14777">
        <v>1120514827</v>
      </c>
      <c r="B14777">
        <v>123379621</v>
      </c>
      <c r="C14777" t="s">
        <v>82</v>
      </c>
      <c r="D14777" t="s">
        <v>88</v>
      </c>
      <c r="E14777" t="s">
        <v>76</v>
      </c>
      <c r="F14777" s="7">
        <v>44671</v>
      </c>
      <c r="G14777" s="7">
        <v>46497</v>
      </c>
      <c r="H14777" t="s">
        <v>77</v>
      </c>
      <c r="I14777" t="s">
        <v>78</v>
      </c>
      <c r="J14777" s="7">
        <v>45756</v>
      </c>
      <c r="K14777" s="7">
        <v>44677</v>
      </c>
      <c r="L14777" s="7">
        <v>46497</v>
      </c>
      <c r="M14777" t="s">
        <v>77</v>
      </c>
      <c r="N14777" t="s">
        <v>79</v>
      </c>
      <c r="O14777">
        <v>2026</v>
      </c>
      <c r="P14777" s="2">
        <v>2</v>
      </c>
      <c r="Q14777" t="s">
        <v>80</v>
      </c>
      <c r="R14777" s="8">
        <v>46267</v>
      </c>
      <c r="S14777" s="2">
        <v>1</v>
      </c>
      <c r="T14777" s="2" t="s">
        <v>81</v>
      </c>
    </row>
    <row r="14778" spans="1:20" x14ac:dyDescent="0.25">
      <c r="A14778">
        <v>1120515079</v>
      </c>
      <c r="B14778">
        <v>123525674</v>
      </c>
      <c r="C14778" t="s">
        <v>82</v>
      </c>
      <c r="D14778" t="s">
        <v>83</v>
      </c>
      <c r="E14778" t="s">
        <v>76</v>
      </c>
      <c r="F14778" s="7">
        <v>44687</v>
      </c>
      <c r="G14778" s="7">
        <v>44871</v>
      </c>
      <c r="H14778" t="s">
        <v>77</v>
      </c>
      <c r="I14778" t="s">
        <v>84</v>
      </c>
      <c r="J14778" s="7">
        <v>46088</v>
      </c>
      <c r="K14778" s="7">
        <v>46183</v>
      </c>
      <c r="L14778" s="7">
        <v>44871</v>
      </c>
      <c r="M14778" t="s">
        <v>77</v>
      </c>
      <c r="N14778" t="s">
        <v>79</v>
      </c>
      <c r="O14778">
        <v>2026</v>
      </c>
      <c r="P14778" s="2">
        <v>2</v>
      </c>
      <c r="Q14778" t="s">
        <v>80</v>
      </c>
      <c r="R14778" s="8">
        <v>46267</v>
      </c>
      <c r="S14778" s="2">
        <v>1</v>
      </c>
      <c r="T14778" s="2" t="s">
        <v>81</v>
      </c>
    </row>
    <row r="14779" spans="1:20" x14ac:dyDescent="0.25">
      <c r="A14779">
        <v>1120515202</v>
      </c>
      <c r="B14779">
        <v>123597316</v>
      </c>
      <c r="C14779" t="s">
        <v>95</v>
      </c>
      <c r="D14779" t="s">
        <v>88</v>
      </c>
      <c r="E14779" t="s">
        <v>76</v>
      </c>
      <c r="F14779" s="7">
        <v>44695</v>
      </c>
      <c r="G14779" s="7">
        <v>46521</v>
      </c>
      <c r="H14779" t="s">
        <v>77</v>
      </c>
      <c r="I14779" t="s">
        <v>78</v>
      </c>
      <c r="J14779" s="7">
        <v>45571</v>
      </c>
      <c r="K14779" s="7">
        <v>44710</v>
      </c>
      <c r="L14779" s="7">
        <v>46521</v>
      </c>
      <c r="M14779" t="s">
        <v>77</v>
      </c>
      <c r="N14779" t="s">
        <v>79</v>
      </c>
      <c r="O14779">
        <v>2026</v>
      </c>
      <c r="P14779" s="2">
        <v>2</v>
      </c>
      <c r="Q14779" t="s">
        <v>80</v>
      </c>
      <c r="R14779" s="8">
        <v>46267</v>
      </c>
      <c r="S14779" s="2">
        <v>1</v>
      </c>
      <c r="T14779" s="2" t="s">
        <v>81</v>
      </c>
    </row>
    <row r="14780" spans="1:20" x14ac:dyDescent="0.25">
      <c r="A14780">
        <v>1120515924</v>
      </c>
      <c r="B14780">
        <v>123954504</v>
      </c>
      <c r="C14780" t="s">
        <v>98</v>
      </c>
      <c r="D14780" t="s">
        <v>83</v>
      </c>
      <c r="E14780" t="s">
        <v>76</v>
      </c>
      <c r="F14780" s="7">
        <v>44741</v>
      </c>
      <c r="G14780" s="7">
        <v>46567</v>
      </c>
      <c r="H14780" t="s">
        <v>77</v>
      </c>
      <c r="I14780" t="s">
        <v>84</v>
      </c>
      <c r="J14780" s="7">
        <v>45855</v>
      </c>
      <c r="K14780" s="7">
        <v>45903</v>
      </c>
      <c r="L14780" s="7">
        <v>46567</v>
      </c>
      <c r="M14780" t="s">
        <v>77</v>
      </c>
      <c r="N14780" t="s">
        <v>79</v>
      </c>
      <c r="O14780">
        <v>2026</v>
      </c>
      <c r="P14780" s="2">
        <v>2</v>
      </c>
      <c r="Q14780" t="s">
        <v>80</v>
      </c>
      <c r="R14780" s="8">
        <v>46267</v>
      </c>
      <c r="S14780" s="2">
        <v>1</v>
      </c>
      <c r="T14780" s="2" t="s">
        <v>81</v>
      </c>
    </row>
    <row r="14781" spans="1:20" x14ac:dyDescent="0.25">
      <c r="A14781">
        <v>1120517556</v>
      </c>
      <c r="B14781">
        <v>124576839</v>
      </c>
      <c r="C14781" t="s">
        <v>93</v>
      </c>
      <c r="D14781" t="s">
        <v>88</v>
      </c>
      <c r="E14781" t="s">
        <v>76</v>
      </c>
      <c r="F14781" s="7">
        <v>44831</v>
      </c>
      <c r="G14781" s="7">
        <v>45196</v>
      </c>
      <c r="H14781" t="s">
        <v>77</v>
      </c>
      <c r="I14781" t="s">
        <v>84</v>
      </c>
      <c r="J14781" s="7">
        <v>45830</v>
      </c>
      <c r="K14781" s="7">
        <v>46078</v>
      </c>
      <c r="L14781" s="7">
        <v>45196</v>
      </c>
      <c r="M14781" t="s">
        <v>77</v>
      </c>
      <c r="N14781" t="s">
        <v>79</v>
      </c>
      <c r="O14781">
        <v>2026</v>
      </c>
      <c r="P14781" s="2">
        <v>2</v>
      </c>
      <c r="Q14781" t="s">
        <v>80</v>
      </c>
      <c r="R14781" s="8">
        <v>46267</v>
      </c>
      <c r="S14781" s="2">
        <v>1</v>
      </c>
      <c r="T14781" s="2" t="s">
        <v>81</v>
      </c>
    </row>
    <row r="14782" spans="1:20" x14ac:dyDescent="0.25">
      <c r="A14782">
        <v>1120517558</v>
      </c>
      <c r="B14782">
        <v>124576839</v>
      </c>
      <c r="C14782" t="s">
        <v>93</v>
      </c>
      <c r="D14782" t="s">
        <v>88</v>
      </c>
      <c r="E14782" t="s">
        <v>76</v>
      </c>
      <c r="F14782" s="7">
        <v>44831</v>
      </c>
      <c r="G14782" s="7">
        <v>45196</v>
      </c>
      <c r="H14782" t="s">
        <v>77</v>
      </c>
      <c r="I14782" t="s">
        <v>84</v>
      </c>
      <c r="J14782" s="7">
        <v>45830</v>
      </c>
      <c r="K14782" s="7">
        <v>45779</v>
      </c>
      <c r="L14782" s="7">
        <v>45196</v>
      </c>
      <c r="M14782" t="s">
        <v>77</v>
      </c>
      <c r="N14782" t="s">
        <v>79</v>
      </c>
      <c r="O14782">
        <v>2026</v>
      </c>
      <c r="P14782" s="2">
        <v>2</v>
      </c>
      <c r="Q14782" t="s">
        <v>80</v>
      </c>
      <c r="R14782" s="8">
        <v>46267</v>
      </c>
      <c r="S14782" s="2">
        <v>1</v>
      </c>
      <c r="T14782" s="2" t="s">
        <v>81</v>
      </c>
    </row>
    <row r="14783" spans="1:20" x14ac:dyDescent="0.25">
      <c r="A14783">
        <v>1120518311</v>
      </c>
      <c r="B14783">
        <v>125738297</v>
      </c>
      <c r="C14783" t="s">
        <v>96</v>
      </c>
      <c r="D14783" t="s">
        <v>75</v>
      </c>
      <c r="E14783" t="s">
        <v>76</v>
      </c>
      <c r="F14783" s="7">
        <v>45012</v>
      </c>
      <c r="G14783" s="7">
        <v>45378</v>
      </c>
      <c r="H14783" t="s">
        <v>86</v>
      </c>
      <c r="I14783" t="s">
        <v>87</v>
      </c>
      <c r="J14783" s="7">
        <v>45483</v>
      </c>
      <c r="K14783" s="7">
        <v>45012</v>
      </c>
      <c r="L14783" s="7">
        <v>45378</v>
      </c>
      <c r="M14783" t="s">
        <v>86</v>
      </c>
      <c r="N14783" t="s">
        <v>79</v>
      </c>
      <c r="O14783">
        <v>2026</v>
      </c>
      <c r="P14783" s="2">
        <v>2</v>
      </c>
      <c r="Q14783" t="s">
        <v>80</v>
      </c>
      <c r="R14783" s="8">
        <v>46267</v>
      </c>
      <c r="S14783" s="2">
        <v>1</v>
      </c>
      <c r="T14783" s="2" t="s">
        <v>81</v>
      </c>
    </row>
    <row r="14784" spans="1:20" x14ac:dyDescent="0.25">
      <c r="A14784">
        <v>1120518666</v>
      </c>
      <c r="B14784">
        <v>126024500</v>
      </c>
      <c r="C14784" t="s">
        <v>82</v>
      </c>
      <c r="D14784" t="s">
        <v>88</v>
      </c>
      <c r="E14784" t="s">
        <v>76</v>
      </c>
      <c r="F14784" s="7">
        <v>45047</v>
      </c>
      <c r="G14784" s="7">
        <v>46874</v>
      </c>
      <c r="H14784" t="s">
        <v>77</v>
      </c>
      <c r="I14784" t="s">
        <v>78</v>
      </c>
      <c r="J14784" s="7">
        <v>46136</v>
      </c>
      <c r="K14784" s="7">
        <v>45059</v>
      </c>
      <c r="L14784" s="7">
        <v>46874</v>
      </c>
      <c r="M14784" t="s">
        <v>77</v>
      </c>
      <c r="N14784" t="s">
        <v>79</v>
      </c>
      <c r="O14784">
        <v>2026</v>
      </c>
      <c r="P14784" s="2">
        <v>2</v>
      </c>
      <c r="Q14784" t="s">
        <v>80</v>
      </c>
      <c r="R14784" s="8">
        <v>46267</v>
      </c>
      <c r="S14784" s="2">
        <v>1</v>
      </c>
      <c r="T14784" s="2" t="s">
        <v>81</v>
      </c>
    </row>
    <row r="14785" spans="1:20" x14ac:dyDescent="0.25">
      <c r="A14785">
        <v>1120519317</v>
      </c>
      <c r="B14785">
        <v>126358436</v>
      </c>
      <c r="C14785" t="s">
        <v>82</v>
      </c>
      <c r="D14785" t="s">
        <v>88</v>
      </c>
      <c r="E14785" t="s">
        <v>76</v>
      </c>
      <c r="F14785" s="7">
        <v>45086</v>
      </c>
      <c r="G14785" s="7">
        <v>45452</v>
      </c>
      <c r="H14785" t="s">
        <v>77</v>
      </c>
      <c r="I14785" t="s">
        <v>78</v>
      </c>
      <c r="J14785" s="7">
        <v>45432</v>
      </c>
      <c r="K14785" s="7">
        <v>45953</v>
      </c>
      <c r="L14785" s="7">
        <v>45452</v>
      </c>
      <c r="M14785" t="s">
        <v>77</v>
      </c>
      <c r="N14785" t="s">
        <v>79</v>
      </c>
      <c r="O14785">
        <v>2026</v>
      </c>
      <c r="P14785" s="2">
        <v>2</v>
      </c>
      <c r="Q14785" t="s">
        <v>80</v>
      </c>
      <c r="R14785" s="8">
        <v>46267</v>
      </c>
      <c r="S14785" s="2">
        <v>1</v>
      </c>
      <c r="T14785" s="2" t="s">
        <v>81</v>
      </c>
    </row>
    <row r="14786" spans="1:20" x14ac:dyDescent="0.25">
      <c r="A14786">
        <v>1120519389</v>
      </c>
      <c r="B14786">
        <v>126388171</v>
      </c>
      <c r="C14786" t="s">
        <v>74</v>
      </c>
      <c r="D14786" t="s">
        <v>88</v>
      </c>
      <c r="E14786" t="s">
        <v>76</v>
      </c>
      <c r="F14786" s="7">
        <v>45093</v>
      </c>
      <c r="G14786" s="7">
        <v>45459</v>
      </c>
      <c r="H14786" t="s">
        <v>77</v>
      </c>
      <c r="I14786" t="s">
        <v>84</v>
      </c>
      <c r="J14786" s="7">
        <v>45432</v>
      </c>
      <c r="K14786" s="7">
        <v>45623</v>
      </c>
      <c r="L14786" s="7">
        <v>45459</v>
      </c>
      <c r="M14786" t="s">
        <v>77</v>
      </c>
      <c r="N14786" t="s">
        <v>79</v>
      </c>
      <c r="O14786">
        <v>2026</v>
      </c>
      <c r="P14786" s="2">
        <v>2</v>
      </c>
      <c r="Q14786" t="s">
        <v>80</v>
      </c>
      <c r="R14786" s="8">
        <v>46267</v>
      </c>
      <c r="S14786" s="2">
        <v>1</v>
      </c>
      <c r="T14786" s="2" t="s">
        <v>81</v>
      </c>
    </row>
    <row r="14787" spans="1:20" x14ac:dyDescent="0.25">
      <c r="A14787">
        <v>1120519458</v>
      </c>
      <c r="B14787">
        <v>126427478</v>
      </c>
      <c r="C14787" t="s">
        <v>82</v>
      </c>
      <c r="D14787" t="s">
        <v>88</v>
      </c>
      <c r="E14787" t="s">
        <v>76</v>
      </c>
      <c r="F14787" s="7">
        <v>45099</v>
      </c>
      <c r="G14787" s="7">
        <v>45465</v>
      </c>
      <c r="H14787" t="s">
        <v>77</v>
      </c>
      <c r="I14787" t="s">
        <v>84</v>
      </c>
      <c r="J14787" s="7">
        <v>45461</v>
      </c>
      <c r="K14787" s="7">
        <v>46105</v>
      </c>
      <c r="L14787" s="7">
        <v>45465</v>
      </c>
      <c r="M14787" t="s">
        <v>77</v>
      </c>
      <c r="N14787" t="s">
        <v>79</v>
      </c>
      <c r="O14787">
        <v>2026</v>
      </c>
      <c r="P14787" s="2">
        <v>2</v>
      </c>
      <c r="Q14787" t="s">
        <v>80</v>
      </c>
      <c r="R14787" s="8">
        <v>46267</v>
      </c>
      <c r="S14787" s="2">
        <v>1</v>
      </c>
      <c r="T14787" s="2" t="s">
        <v>81</v>
      </c>
    </row>
    <row r="14788" spans="1:20" x14ac:dyDescent="0.25">
      <c r="A14788">
        <v>1120520701</v>
      </c>
      <c r="B14788">
        <v>126919949</v>
      </c>
      <c r="C14788" t="s">
        <v>85</v>
      </c>
      <c r="D14788" t="s">
        <v>88</v>
      </c>
      <c r="E14788" t="s">
        <v>76</v>
      </c>
      <c r="F14788" s="7">
        <v>45164</v>
      </c>
      <c r="G14788" s="7">
        <v>45530</v>
      </c>
      <c r="H14788" t="s">
        <v>86</v>
      </c>
      <c r="I14788" t="s">
        <v>87</v>
      </c>
      <c r="J14788" s="7"/>
      <c r="K14788" s="7">
        <v>45167</v>
      </c>
      <c r="L14788" s="7">
        <v>45530</v>
      </c>
      <c r="M14788" t="s">
        <v>86</v>
      </c>
      <c r="N14788"/>
      <c r="O14788">
        <v>2026</v>
      </c>
      <c r="P14788" s="2">
        <v>2</v>
      </c>
      <c r="Q14788" t="s">
        <v>80</v>
      </c>
      <c r="R14788" s="8">
        <v>46267</v>
      </c>
      <c r="S14788" s="2">
        <v>1</v>
      </c>
      <c r="T14788" s="2" t="s">
        <v>81</v>
      </c>
    </row>
    <row r="14789" spans="1:20" x14ac:dyDescent="0.25">
      <c r="A14789">
        <v>1120520816</v>
      </c>
      <c r="B14789">
        <v>126966998</v>
      </c>
      <c r="C14789" t="s">
        <v>74</v>
      </c>
      <c r="D14789" t="s">
        <v>88</v>
      </c>
      <c r="E14789" t="s">
        <v>76</v>
      </c>
      <c r="F14789" s="7">
        <v>45170</v>
      </c>
      <c r="G14789" s="7">
        <v>45536</v>
      </c>
      <c r="H14789" t="s">
        <v>86</v>
      </c>
      <c r="I14789" t="s">
        <v>87</v>
      </c>
      <c r="J14789" s="7">
        <v>45845</v>
      </c>
      <c r="K14789" s="7">
        <v>45177</v>
      </c>
      <c r="L14789" s="7">
        <v>45536</v>
      </c>
      <c r="M14789" t="s">
        <v>86</v>
      </c>
      <c r="N14789" t="s">
        <v>79</v>
      </c>
      <c r="O14789">
        <v>2026</v>
      </c>
      <c r="P14789" s="2">
        <v>2</v>
      </c>
      <c r="Q14789" t="s">
        <v>80</v>
      </c>
      <c r="R14789" s="8">
        <v>46267</v>
      </c>
      <c r="S14789" s="2">
        <v>1</v>
      </c>
      <c r="T14789" s="2" t="s">
        <v>81</v>
      </c>
    </row>
    <row r="14790" spans="1:20" x14ac:dyDescent="0.25">
      <c r="A14790">
        <v>1120521004</v>
      </c>
      <c r="B14790">
        <v>127047800</v>
      </c>
      <c r="C14790" t="s">
        <v>74</v>
      </c>
      <c r="D14790" t="s">
        <v>75</v>
      </c>
      <c r="E14790" t="s">
        <v>76</v>
      </c>
      <c r="F14790" s="7">
        <v>45182</v>
      </c>
      <c r="G14790" s="7">
        <v>47009</v>
      </c>
      <c r="H14790" t="s">
        <v>86</v>
      </c>
      <c r="I14790" t="s">
        <v>87</v>
      </c>
      <c r="J14790" s="7"/>
      <c r="K14790" s="7">
        <v>45909</v>
      </c>
      <c r="L14790" s="7">
        <v>47009</v>
      </c>
      <c r="M14790" t="s">
        <v>86</v>
      </c>
      <c r="N14790"/>
      <c r="O14790">
        <v>2026</v>
      </c>
      <c r="P14790" s="2">
        <v>2</v>
      </c>
      <c r="Q14790" t="s">
        <v>80</v>
      </c>
      <c r="R14790" s="8">
        <v>46267</v>
      </c>
      <c r="S14790" s="2">
        <v>1</v>
      </c>
      <c r="T14790" s="2" t="s">
        <v>81</v>
      </c>
    </row>
    <row r="14791" spans="1:20" x14ac:dyDescent="0.25">
      <c r="A14791">
        <v>1120521965</v>
      </c>
      <c r="B14791">
        <v>127351521</v>
      </c>
      <c r="C14791" t="s">
        <v>90</v>
      </c>
      <c r="D14791" t="s">
        <v>88</v>
      </c>
      <c r="E14791" t="s">
        <v>76</v>
      </c>
      <c r="F14791" s="7">
        <v>45225</v>
      </c>
      <c r="G14791" s="7">
        <v>45591</v>
      </c>
      <c r="H14791" t="s">
        <v>77</v>
      </c>
      <c r="I14791" t="s">
        <v>78</v>
      </c>
      <c r="J14791" s="7">
        <v>45501</v>
      </c>
      <c r="K14791" s="7">
        <v>45226</v>
      </c>
      <c r="L14791" s="7">
        <v>45591</v>
      </c>
      <c r="M14791" t="s">
        <v>77</v>
      </c>
      <c r="N14791" t="s">
        <v>79</v>
      </c>
      <c r="O14791">
        <v>2026</v>
      </c>
      <c r="P14791" s="2">
        <v>2</v>
      </c>
      <c r="Q14791" t="s">
        <v>80</v>
      </c>
      <c r="R14791" s="8">
        <v>46267</v>
      </c>
      <c r="S14791" s="2">
        <v>1</v>
      </c>
      <c r="T14791" s="2" t="s">
        <v>81</v>
      </c>
    </row>
    <row r="14792" spans="1:20" x14ac:dyDescent="0.25">
      <c r="A14792">
        <v>1120522395</v>
      </c>
      <c r="B14792">
        <v>127542981</v>
      </c>
      <c r="C14792" t="s">
        <v>74</v>
      </c>
      <c r="D14792" t="s">
        <v>88</v>
      </c>
      <c r="E14792" t="s">
        <v>76</v>
      </c>
      <c r="F14792" s="7">
        <v>45264</v>
      </c>
      <c r="G14792" s="7">
        <v>45630</v>
      </c>
      <c r="H14792" t="s">
        <v>77</v>
      </c>
      <c r="I14792" t="s">
        <v>78</v>
      </c>
      <c r="J14792" s="7">
        <v>46067</v>
      </c>
      <c r="K14792" s="7">
        <v>45265</v>
      </c>
      <c r="L14792" s="7">
        <v>45630</v>
      </c>
      <c r="M14792" t="s">
        <v>77</v>
      </c>
      <c r="N14792" t="s">
        <v>79</v>
      </c>
      <c r="O14792">
        <v>2026</v>
      </c>
      <c r="P14792" s="2">
        <v>2</v>
      </c>
      <c r="Q14792" t="s">
        <v>80</v>
      </c>
      <c r="R14792" s="8">
        <v>46267</v>
      </c>
      <c r="S14792" s="2">
        <v>1</v>
      </c>
      <c r="T14792" s="2" t="s">
        <v>81</v>
      </c>
    </row>
    <row r="14793" spans="1:20" x14ac:dyDescent="0.25">
      <c r="A14793">
        <v>1120522584</v>
      </c>
      <c r="B14793">
        <v>128302321</v>
      </c>
      <c r="C14793" t="s">
        <v>98</v>
      </c>
      <c r="D14793" t="s">
        <v>88</v>
      </c>
      <c r="E14793" t="s">
        <v>76</v>
      </c>
      <c r="F14793" s="7">
        <v>45363</v>
      </c>
      <c r="G14793" s="7">
        <v>45455</v>
      </c>
      <c r="H14793" t="s">
        <v>77</v>
      </c>
      <c r="I14793" t="s">
        <v>78</v>
      </c>
      <c r="J14793" s="7"/>
      <c r="K14793" s="7">
        <v>45534</v>
      </c>
      <c r="L14793" s="7">
        <v>45455</v>
      </c>
      <c r="M14793" t="s">
        <v>77</v>
      </c>
      <c r="N14793"/>
      <c r="O14793">
        <v>2026</v>
      </c>
      <c r="P14793" s="2">
        <v>2</v>
      </c>
      <c r="Q14793" t="s">
        <v>80</v>
      </c>
      <c r="R14793" s="8">
        <v>46267</v>
      </c>
      <c r="S14793" s="2">
        <v>1</v>
      </c>
      <c r="T14793" s="2" t="s">
        <v>81</v>
      </c>
    </row>
    <row r="14794" spans="1:20" x14ac:dyDescent="0.25">
      <c r="A14794">
        <v>1120522778</v>
      </c>
      <c r="B14794">
        <v>128543163</v>
      </c>
      <c r="C14794" t="s">
        <v>82</v>
      </c>
      <c r="D14794" t="s">
        <v>83</v>
      </c>
      <c r="E14794" t="s">
        <v>76</v>
      </c>
      <c r="F14794" s="7">
        <v>45393</v>
      </c>
      <c r="G14794" s="7">
        <v>45576</v>
      </c>
      <c r="H14794" t="s">
        <v>77</v>
      </c>
      <c r="I14794" t="s">
        <v>84</v>
      </c>
      <c r="J14794" s="7">
        <v>45827</v>
      </c>
      <c r="K14794" s="7">
        <v>45875</v>
      </c>
      <c r="L14794" s="7">
        <v>45576</v>
      </c>
      <c r="M14794" t="s">
        <v>77</v>
      </c>
      <c r="N14794" t="s">
        <v>92</v>
      </c>
      <c r="O14794">
        <v>2026</v>
      </c>
      <c r="P14794" s="2">
        <v>2</v>
      </c>
      <c r="Q14794" t="s">
        <v>80</v>
      </c>
      <c r="R14794" s="8">
        <v>46267</v>
      </c>
      <c r="S14794" s="2">
        <v>1</v>
      </c>
      <c r="T14794" s="2" t="s">
        <v>81</v>
      </c>
    </row>
    <row r="14795" spans="1:20" x14ac:dyDescent="0.25">
      <c r="A14795">
        <v>1120522779</v>
      </c>
      <c r="B14795">
        <v>128543163</v>
      </c>
      <c r="C14795" t="s">
        <v>82</v>
      </c>
      <c r="D14795" t="s">
        <v>83</v>
      </c>
      <c r="E14795" t="s">
        <v>76</v>
      </c>
      <c r="F14795" s="7">
        <v>45393</v>
      </c>
      <c r="G14795" s="7">
        <v>45576</v>
      </c>
      <c r="H14795" t="s">
        <v>77</v>
      </c>
      <c r="I14795" t="s">
        <v>84</v>
      </c>
      <c r="J14795" s="7">
        <v>45827</v>
      </c>
      <c r="K14795" s="7">
        <v>46056</v>
      </c>
      <c r="L14795" s="7">
        <v>45576</v>
      </c>
      <c r="M14795" t="s">
        <v>77</v>
      </c>
      <c r="N14795" t="s">
        <v>92</v>
      </c>
      <c r="O14795">
        <v>2026</v>
      </c>
      <c r="P14795" s="2">
        <v>2</v>
      </c>
      <c r="Q14795" t="s">
        <v>80</v>
      </c>
      <c r="R14795" s="8">
        <v>46267</v>
      </c>
      <c r="S14795" s="2">
        <v>1</v>
      </c>
      <c r="T14795" s="2" t="s">
        <v>81</v>
      </c>
    </row>
    <row r="14796" spans="1:20" x14ac:dyDescent="0.25">
      <c r="A14796">
        <v>1120522969</v>
      </c>
      <c r="B14796">
        <v>128724654</v>
      </c>
      <c r="C14796" t="s">
        <v>97</v>
      </c>
      <c r="D14796" t="s">
        <v>88</v>
      </c>
      <c r="E14796" t="s">
        <v>76</v>
      </c>
      <c r="F14796" s="7">
        <v>45419</v>
      </c>
      <c r="G14796" s="7">
        <v>47245</v>
      </c>
      <c r="H14796" t="s">
        <v>77</v>
      </c>
      <c r="I14796" t="s">
        <v>78</v>
      </c>
      <c r="J14796" s="7"/>
      <c r="K14796" s="7">
        <v>45444</v>
      </c>
      <c r="L14796" s="7">
        <v>47245</v>
      </c>
      <c r="M14796" t="s">
        <v>77</v>
      </c>
      <c r="N14796"/>
      <c r="O14796">
        <v>2026</v>
      </c>
      <c r="P14796" s="2">
        <v>2</v>
      </c>
      <c r="Q14796" t="s">
        <v>80</v>
      </c>
      <c r="R14796" s="8">
        <v>46267</v>
      </c>
      <c r="S14796" s="2">
        <v>1</v>
      </c>
      <c r="T14796" s="2" t="s">
        <v>81</v>
      </c>
    </row>
    <row r="14797" spans="1:20" x14ac:dyDescent="0.25">
      <c r="A14797">
        <v>1120523103</v>
      </c>
      <c r="B14797">
        <v>128894316</v>
      </c>
      <c r="C14797" t="s">
        <v>90</v>
      </c>
      <c r="D14797" t="s">
        <v>83</v>
      </c>
      <c r="E14797" t="s">
        <v>76</v>
      </c>
      <c r="F14797" s="7">
        <v>45433</v>
      </c>
      <c r="G14797" s="7">
        <v>45613</v>
      </c>
      <c r="H14797" t="s">
        <v>77</v>
      </c>
      <c r="I14797" t="s">
        <v>84</v>
      </c>
      <c r="J14797" s="7">
        <v>46131</v>
      </c>
      <c r="K14797" s="7">
        <v>45548</v>
      </c>
      <c r="L14797" s="7">
        <v>45613</v>
      </c>
      <c r="M14797" t="s">
        <v>77</v>
      </c>
      <c r="N14797" t="s">
        <v>79</v>
      </c>
      <c r="O14797">
        <v>2026</v>
      </c>
      <c r="P14797" s="2">
        <v>2</v>
      </c>
      <c r="Q14797" t="s">
        <v>80</v>
      </c>
      <c r="R14797" s="8">
        <v>46267</v>
      </c>
      <c r="S14797" s="2">
        <v>1</v>
      </c>
      <c r="T14797" s="2" t="s">
        <v>81</v>
      </c>
    </row>
    <row r="14798" spans="1:20" x14ac:dyDescent="0.25">
      <c r="A14798">
        <v>1120523707</v>
      </c>
      <c r="B14798">
        <v>129329953</v>
      </c>
      <c r="C14798" t="s">
        <v>96</v>
      </c>
      <c r="D14798" t="s">
        <v>88</v>
      </c>
      <c r="E14798" t="s">
        <v>76</v>
      </c>
      <c r="F14798" s="7">
        <v>45509</v>
      </c>
      <c r="G14798" s="7">
        <v>47335</v>
      </c>
      <c r="H14798" t="s">
        <v>77</v>
      </c>
      <c r="I14798" t="s">
        <v>78</v>
      </c>
      <c r="J14798" s="7">
        <v>46099</v>
      </c>
      <c r="K14798" s="7">
        <v>45926</v>
      </c>
      <c r="L14798" s="7">
        <v>47335</v>
      </c>
      <c r="M14798" t="s">
        <v>77</v>
      </c>
      <c r="N14798" t="s">
        <v>79</v>
      </c>
      <c r="O14798">
        <v>2026</v>
      </c>
      <c r="P14798" s="2">
        <v>2</v>
      </c>
      <c r="Q14798" t="s">
        <v>80</v>
      </c>
      <c r="R14798" s="8">
        <v>46267</v>
      </c>
      <c r="S14798" s="2">
        <v>1</v>
      </c>
      <c r="T14798" s="2" t="s">
        <v>81</v>
      </c>
    </row>
    <row r="14799" spans="1:20" x14ac:dyDescent="0.25">
      <c r="A14799">
        <v>1120523812</v>
      </c>
      <c r="B14799">
        <v>129378724</v>
      </c>
      <c r="C14799" t="s">
        <v>93</v>
      </c>
      <c r="D14799" t="s">
        <v>88</v>
      </c>
      <c r="E14799" t="s">
        <v>76</v>
      </c>
      <c r="F14799" s="7">
        <v>45516</v>
      </c>
      <c r="G14799" s="7">
        <v>45881</v>
      </c>
      <c r="H14799" t="s">
        <v>77</v>
      </c>
      <c r="I14799" t="s">
        <v>78</v>
      </c>
      <c r="J14799" s="7"/>
      <c r="K14799" s="7">
        <v>45522</v>
      </c>
      <c r="L14799" s="7">
        <v>45881</v>
      </c>
      <c r="M14799" t="s">
        <v>77</v>
      </c>
      <c r="N14799"/>
      <c r="O14799">
        <v>2026</v>
      </c>
      <c r="P14799" s="2">
        <v>2</v>
      </c>
      <c r="Q14799" t="s">
        <v>80</v>
      </c>
      <c r="R14799" s="8">
        <v>46267</v>
      </c>
      <c r="S14799" s="2">
        <v>1</v>
      </c>
      <c r="T14799" s="2" t="s">
        <v>81</v>
      </c>
    </row>
    <row r="14800" spans="1:20" x14ac:dyDescent="0.25">
      <c r="A14800">
        <v>1120524745</v>
      </c>
      <c r="B14800">
        <v>129680590</v>
      </c>
      <c r="C14800" t="s">
        <v>82</v>
      </c>
      <c r="D14800" t="s">
        <v>83</v>
      </c>
      <c r="E14800" t="s">
        <v>76</v>
      </c>
      <c r="F14800" s="7">
        <v>45572</v>
      </c>
      <c r="G14800" s="7">
        <v>45754</v>
      </c>
      <c r="H14800" t="s">
        <v>77</v>
      </c>
      <c r="I14800" t="s">
        <v>84</v>
      </c>
      <c r="J14800" s="7"/>
      <c r="K14800" s="7">
        <v>45747</v>
      </c>
      <c r="L14800" s="7">
        <v>45754</v>
      </c>
      <c r="M14800" t="s">
        <v>77</v>
      </c>
      <c r="N14800"/>
      <c r="O14800">
        <v>2026</v>
      </c>
      <c r="P14800" s="2">
        <v>2</v>
      </c>
      <c r="Q14800" t="s">
        <v>80</v>
      </c>
      <c r="R14800" s="8">
        <v>46267</v>
      </c>
      <c r="S14800" s="2">
        <v>1</v>
      </c>
      <c r="T14800" s="2" t="s">
        <v>81</v>
      </c>
    </row>
    <row r="14801" spans="1:20" x14ac:dyDescent="0.25">
      <c r="A14801">
        <v>1120528222</v>
      </c>
      <c r="B14801">
        <v>132951376</v>
      </c>
      <c r="C14801" t="s">
        <v>85</v>
      </c>
      <c r="D14801" t="s">
        <v>75</v>
      </c>
      <c r="E14801" t="s">
        <v>76</v>
      </c>
      <c r="F14801" s="7">
        <v>46058</v>
      </c>
      <c r="G14801" s="7">
        <v>47884</v>
      </c>
      <c r="H14801" t="s">
        <v>77</v>
      </c>
      <c r="I14801" t="s">
        <v>78</v>
      </c>
      <c r="J14801" s="7"/>
      <c r="K14801" s="7">
        <v>46083</v>
      </c>
      <c r="L14801" s="7">
        <v>47884</v>
      </c>
      <c r="M14801" t="s">
        <v>77</v>
      </c>
      <c r="N14801"/>
      <c r="O14801">
        <v>2026</v>
      </c>
      <c r="P14801" s="2">
        <v>2</v>
      </c>
      <c r="Q14801" t="s">
        <v>80</v>
      </c>
      <c r="R14801" s="8">
        <v>46267</v>
      </c>
      <c r="S14801" s="2">
        <v>1</v>
      </c>
      <c r="T14801" s="2" t="s">
        <v>81</v>
      </c>
    </row>
    <row r="14802" spans="1:20" x14ac:dyDescent="0.25">
      <c r="A14802">
        <v>1120529082</v>
      </c>
      <c r="B14802">
        <v>110559451</v>
      </c>
      <c r="C14802" t="s">
        <v>96</v>
      </c>
      <c r="D14802" t="s">
        <v>75</v>
      </c>
      <c r="E14802" t="s">
        <v>76</v>
      </c>
      <c r="F14802" s="7">
        <v>42203</v>
      </c>
      <c r="G14802" s="7">
        <v>44030</v>
      </c>
      <c r="H14802" t="s">
        <v>86</v>
      </c>
      <c r="I14802" t="s">
        <v>87</v>
      </c>
      <c r="J14802" s="7">
        <v>45847</v>
      </c>
      <c r="K14802" s="7">
        <v>46119</v>
      </c>
      <c r="L14802" s="7">
        <v>44030</v>
      </c>
      <c r="M14802" t="s">
        <v>86</v>
      </c>
      <c r="N14802" t="s">
        <v>79</v>
      </c>
      <c r="O14802">
        <v>2026</v>
      </c>
      <c r="P14802" s="2">
        <v>2</v>
      </c>
      <c r="Q14802" t="s">
        <v>80</v>
      </c>
      <c r="R14802" s="8">
        <v>46267</v>
      </c>
      <c r="S14802" s="2">
        <v>1</v>
      </c>
      <c r="T14802" s="2" t="s">
        <v>81</v>
      </c>
    </row>
    <row r="14803" spans="1:20" x14ac:dyDescent="0.25">
      <c r="A14803">
        <v>1120529523</v>
      </c>
      <c r="B14803">
        <v>111902866</v>
      </c>
      <c r="C14803" t="s">
        <v>90</v>
      </c>
      <c r="D14803" t="s">
        <v>88</v>
      </c>
      <c r="E14803" t="s">
        <v>76</v>
      </c>
      <c r="F14803" s="7">
        <v>42584</v>
      </c>
      <c r="G14803" s="7">
        <v>44410</v>
      </c>
      <c r="H14803" t="s">
        <v>77</v>
      </c>
      <c r="I14803" t="s">
        <v>78</v>
      </c>
      <c r="J14803" s="7">
        <v>46105</v>
      </c>
      <c r="K14803" s="7">
        <v>45410</v>
      </c>
      <c r="L14803" s="7">
        <v>44410</v>
      </c>
      <c r="M14803" t="s">
        <v>77</v>
      </c>
      <c r="N14803" t="s">
        <v>79</v>
      </c>
      <c r="O14803">
        <v>2026</v>
      </c>
      <c r="P14803" s="2">
        <v>2</v>
      </c>
      <c r="Q14803" t="s">
        <v>80</v>
      </c>
      <c r="R14803" s="8">
        <v>46267</v>
      </c>
      <c r="S14803" s="2">
        <v>1</v>
      </c>
      <c r="T14803" s="2" t="s">
        <v>81</v>
      </c>
    </row>
    <row r="14804" spans="1:20" x14ac:dyDescent="0.25">
      <c r="A14804">
        <v>1120529548</v>
      </c>
      <c r="B14804">
        <v>111969154</v>
      </c>
      <c r="C14804" t="s">
        <v>85</v>
      </c>
      <c r="D14804" t="s">
        <v>75</v>
      </c>
      <c r="E14804" t="s">
        <v>76</v>
      </c>
      <c r="F14804" s="7">
        <v>42606</v>
      </c>
      <c r="G14804" s="7">
        <v>44233</v>
      </c>
      <c r="H14804" t="s">
        <v>86</v>
      </c>
      <c r="I14804" t="s">
        <v>87</v>
      </c>
      <c r="J14804" s="7">
        <v>46108</v>
      </c>
      <c r="K14804" s="7">
        <v>46116</v>
      </c>
      <c r="L14804" s="7">
        <v>44233</v>
      </c>
      <c r="M14804" t="s">
        <v>86</v>
      </c>
      <c r="N14804" t="s">
        <v>79</v>
      </c>
      <c r="O14804">
        <v>2026</v>
      </c>
      <c r="P14804" s="2">
        <v>2</v>
      </c>
      <c r="Q14804" t="s">
        <v>80</v>
      </c>
      <c r="R14804" s="8">
        <v>46267</v>
      </c>
      <c r="S14804" s="2">
        <v>1</v>
      </c>
      <c r="T14804" s="2" t="s">
        <v>81</v>
      </c>
    </row>
    <row r="14805" spans="1:20" x14ac:dyDescent="0.25">
      <c r="A14805">
        <v>1120529805</v>
      </c>
      <c r="B14805">
        <v>113033309</v>
      </c>
      <c r="C14805" t="s">
        <v>90</v>
      </c>
      <c r="D14805" t="s">
        <v>83</v>
      </c>
      <c r="E14805" t="s">
        <v>76</v>
      </c>
      <c r="F14805" s="7">
        <v>42926</v>
      </c>
      <c r="G14805" s="7">
        <v>44752</v>
      </c>
      <c r="H14805" t="s">
        <v>77</v>
      </c>
      <c r="I14805" t="s">
        <v>78</v>
      </c>
      <c r="J14805" s="7">
        <v>45417</v>
      </c>
      <c r="K14805" s="7">
        <v>45547</v>
      </c>
      <c r="L14805" s="7">
        <v>44752</v>
      </c>
      <c r="M14805" t="s">
        <v>77</v>
      </c>
      <c r="N14805" t="s">
        <v>79</v>
      </c>
      <c r="O14805">
        <v>2026</v>
      </c>
      <c r="P14805" s="2">
        <v>2</v>
      </c>
      <c r="Q14805" t="s">
        <v>80</v>
      </c>
      <c r="R14805" s="8">
        <v>46267</v>
      </c>
      <c r="S14805" s="2">
        <v>1</v>
      </c>
      <c r="T14805" s="2" t="s">
        <v>81</v>
      </c>
    </row>
    <row r="14806" spans="1:20" x14ac:dyDescent="0.25">
      <c r="A14806">
        <v>1120530294</v>
      </c>
      <c r="B14806">
        <v>116825353</v>
      </c>
      <c r="C14806" t="s">
        <v>82</v>
      </c>
      <c r="D14806" t="s">
        <v>83</v>
      </c>
      <c r="E14806" t="s">
        <v>76</v>
      </c>
      <c r="F14806" s="7">
        <v>43549</v>
      </c>
      <c r="G14806" s="7">
        <v>43729</v>
      </c>
      <c r="H14806" t="s">
        <v>77</v>
      </c>
      <c r="I14806" t="s">
        <v>78</v>
      </c>
      <c r="J14806" s="7">
        <v>45919</v>
      </c>
      <c r="K14806" s="7">
        <v>43658</v>
      </c>
      <c r="L14806" s="7">
        <v>43729</v>
      </c>
      <c r="M14806" t="s">
        <v>77</v>
      </c>
      <c r="N14806" t="s">
        <v>79</v>
      </c>
      <c r="O14806">
        <v>2026</v>
      </c>
      <c r="P14806" s="2">
        <v>2</v>
      </c>
      <c r="Q14806" t="s">
        <v>80</v>
      </c>
      <c r="R14806" s="8">
        <v>46267</v>
      </c>
      <c r="S14806" s="2">
        <v>1</v>
      </c>
      <c r="T14806" s="2" t="s">
        <v>81</v>
      </c>
    </row>
    <row r="14807" spans="1:20" x14ac:dyDescent="0.25">
      <c r="A14807">
        <v>1120530412</v>
      </c>
      <c r="B14807">
        <v>117012107</v>
      </c>
      <c r="C14807" t="s">
        <v>82</v>
      </c>
      <c r="D14807" t="s">
        <v>88</v>
      </c>
      <c r="E14807" t="s">
        <v>76</v>
      </c>
      <c r="F14807" s="7">
        <v>43566</v>
      </c>
      <c r="G14807" s="7">
        <v>43932</v>
      </c>
      <c r="H14807" t="s">
        <v>77</v>
      </c>
      <c r="I14807" t="s">
        <v>84</v>
      </c>
      <c r="J14807" s="7">
        <v>45525</v>
      </c>
      <c r="K14807" s="7">
        <v>44601</v>
      </c>
      <c r="L14807" s="7">
        <v>43932</v>
      </c>
      <c r="M14807" t="s">
        <v>77</v>
      </c>
      <c r="N14807" t="s">
        <v>79</v>
      </c>
      <c r="O14807">
        <v>2026</v>
      </c>
      <c r="P14807" s="2">
        <v>2</v>
      </c>
      <c r="Q14807" t="s">
        <v>80</v>
      </c>
      <c r="R14807" s="8">
        <v>46267</v>
      </c>
      <c r="S14807" s="2">
        <v>1</v>
      </c>
      <c r="T14807" s="2" t="s">
        <v>81</v>
      </c>
    </row>
    <row r="14808" spans="1:20" x14ac:dyDescent="0.25">
      <c r="A14808">
        <v>1120530449</v>
      </c>
      <c r="B14808">
        <v>117045990</v>
      </c>
      <c r="C14808" t="s">
        <v>85</v>
      </c>
      <c r="D14808" t="s">
        <v>83</v>
      </c>
      <c r="E14808" t="s">
        <v>76</v>
      </c>
      <c r="F14808" s="7">
        <v>43571</v>
      </c>
      <c r="G14808" s="7">
        <v>43754</v>
      </c>
      <c r="H14808" t="s">
        <v>77</v>
      </c>
      <c r="I14808" t="s">
        <v>78</v>
      </c>
      <c r="J14808" s="7">
        <v>45850</v>
      </c>
      <c r="K14808" s="7">
        <v>43667</v>
      </c>
      <c r="L14808" s="7">
        <v>43754</v>
      </c>
      <c r="M14808" t="s">
        <v>77</v>
      </c>
      <c r="N14808" t="s">
        <v>79</v>
      </c>
      <c r="O14808">
        <v>2026</v>
      </c>
      <c r="P14808" s="2">
        <v>2</v>
      </c>
      <c r="Q14808" t="s">
        <v>80</v>
      </c>
      <c r="R14808" s="8">
        <v>46267</v>
      </c>
      <c r="S14808" s="2">
        <v>1</v>
      </c>
      <c r="T14808" s="2" t="s">
        <v>81</v>
      </c>
    </row>
    <row r="14809" spans="1:20" x14ac:dyDescent="0.25">
      <c r="A14809">
        <v>1120530476</v>
      </c>
      <c r="B14809">
        <v>117076487</v>
      </c>
      <c r="C14809" t="s">
        <v>74</v>
      </c>
      <c r="D14809" t="s">
        <v>83</v>
      </c>
      <c r="E14809" t="s">
        <v>76</v>
      </c>
      <c r="F14809" s="7">
        <v>43577</v>
      </c>
      <c r="G14809" s="7">
        <v>43760</v>
      </c>
      <c r="H14809" t="s">
        <v>77</v>
      </c>
      <c r="I14809" t="s">
        <v>78</v>
      </c>
      <c r="J14809" s="7">
        <v>45914</v>
      </c>
      <c r="K14809" s="7">
        <v>43579</v>
      </c>
      <c r="L14809" s="7">
        <v>43760</v>
      </c>
      <c r="M14809" t="s">
        <v>77</v>
      </c>
      <c r="N14809" t="s">
        <v>79</v>
      </c>
      <c r="O14809">
        <v>2026</v>
      </c>
      <c r="P14809" s="2">
        <v>2</v>
      </c>
      <c r="Q14809" t="s">
        <v>80</v>
      </c>
      <c r="R14809" s="8">
        <v>46267</v>
      </c>
      <c r="S14809" s="2">
        <v>1</v>
      </c>
      <c r="T14809" s="2" t="s">
        <v>81</v>
      </c>
    </row>
    <row r="14810" spans="1:20" x14ac:dyDescent="0.25">
      <c r="A14810">
        <v>1120530477</v>
      </c>
      <c r="B14810">
        <v>117076487</v>
      </c>
      <c r="C14810" t="s">
        <v>74</v>
      </c>
      <c r="D14810" t="s">
        <v>83</v>
      </c>
      <c r="E14810" t="s">
        <v>76</v>
      </c>
      <c r="F14810" s="7">
        <v>43577</v>
      </c>
      <c r="G14810" s="7">
        <v>43760</v>
      </c>
      <c r="H14810" t="s">
        <v>77</v>
      </c>
      <c r="I14810" t="s">
        <v>78</v>
      </c>
      <c r="J14810" s="7">
        <v>45914</v>
      </c>
      <c r="K14810" s="7">
        <v>43977</v>
      </c>
      <c r="L14810" s="7">
        <v>43760</v>
      </c>
      <c r="M14810" t="s">
        <v>77</v>
      </c>
      <c r="N14810" t="s">
        <v>79</v>
      </c>
      <c r="O14810">
        <v>2026</v>
      </c>
      <c r="P14810" s="2">
        <v>2</v>
      </c>
      <c r="Q14810" t="s">
        <v>80</v>
      </c>
      <c r="R14810" s="8">
        <v>46267</v>
      </c>
      <c r="S14810" s="2">
        <v>1</v>
      </c>
      <c r="T14810" s="2" t="s">
        <v>81</v>
      </c>
    </row>
    <row r="14811" spans="1:20" x14ac:dyDescent="0.25">
      <c r="A14811">
        <v>1120530502</v>
      </c>
      <c r="B14811">
        <v>117097992</v>
      </c>
      <c r="C14811" t="s">
        <v>74</v>
      </c>
      <c r="D14811" t="s">
        <v>83</v>
      </c>
      <c r="E14811" t="s">
        <v>76</v>
      </c>
      <c r="F14811" s="7">
        <v>43580</v>
      </c>
      <c r="G14811" s="7">
        <v>43760</v>
      </c>
      <c r="H14811" t="s">
        <v>77</v>
      </c>
      <c r="I14811" t="s">
        <v>84</v>
      </c>
      <c r="J14811" s="7">
        <v>45618</v>
      </c>
      <c r="K14811" s="7">
        <v>46184</v>
      </c>
      <c r="L14811" s="7">
        <v>43760</v>
      </c>
      <c r="M14811" t="s">
        <v>77</v>
      </c>
      <c r="N14811" t="s">
        <v>79</v>
      </c>
      <c r="O14811">
        <v>2026</v>
      </c>
      <c r="P14811" s="2">
        <v>2</v>
      </c>
      <c r="Q14811" t="s">
        <v>80</v>
      </c>
      <c r="R14811" s="8">
        <v>46267</v>
      </c>
      <c r="S14811" s="2">
        <v>1</v>
      </c>
      <c r="T14811" s="2" t="s">
        <v>81</v>
      </c>
    </row>
    <row r="14812" spans="1:20" x14ac:dyDescent="0.25">
      <c r="A14812">
        <v>1120530565</v>
      </c>
      <c r="B14812">
        <v>117156905</v>
      </c>
      <c r="C14812" t="s">
        <v>91</v>
      </c>
      <c r="D14812" t="s">
        <v>83</v>
      </c>
      <c r="E14812" t="s">
        <v>76</v>
      </c>
      <c r="F14812" s="7">
        <v>43588</v>
      </c>
      <c r="G14812" s="7">
        <v>43772</v>
      </c>
      <c r="H14812" t="s">
        <v>77</v>
      </c>
      <c r="I14812" t="s">
        <v>78</v>
      </c>
      <c r="J14812" s="7">
        <v>46126</v>
      </c>
      <c r="K14812" s="7">
        <v>43809</v>
      </c>
      <c r="L14812" s="7">
        <v>43772</v>
      </c>
      <c r="M14812" t="s">
        <v>77</v>
      </c>
      <c r="N14812" t="s">
        <v>79</v>
      </c>
      <c r="O14812">
        <v>2026</v>
      </c>
      <c r="P14812" s="2">
        <v>2</v>
      </c>
      <c r="Q14812" t="s">
        <v>80</v>
      </c>
      <c r="R14812" s="8">
        <v>46267</v>
      </c>
      <c r="S14812" s="2">
        <v>1</v>
      </c>
      <c r="T14812" s="2" t="s">
        <v>81</v>
      </c>
    </row>
    <row r="14813" spans="1:20" x14ac:dyDescent="0.25">
      <c r="A14813">
        <v>1120530712</v>
      </c>
      <c r="B14813">
        <v>117315436</v>
      </c>
      <c r="C14813" t="s">
        <v>82</v>
      </c>
      <c r="D14813" t="s">
        <v>83</v>
      </c>
      <c r="E14813" t="s">
        <v>76</v>
      </c>
      <c r="F14813" s="7">
        <v>43609</v>
      </c>
      <c r="G14813" s="7">
        <v>43793</v>
      </c>
      <c r="H14813" t="s">
        <v>77</v>
      </c>
      <c r="I14813" t="s">
        <v>78</v>
      </c>
      <c r="J14813" s="7">
        <v>45498</v>
      </c>
      <c r="K14813" s="7">
        <v>45057</v>
      </c>
      <c r="L14813" s="7">
        <v>43793</v>
      </c>
      <c r="M14813" t="s">
        <v>77</v>
      </c>
      <c r="N14813" t="s">
        <v>79</v>
      </c>
      <c r="O14813">
        <v>2026</v>
      </c>
      <c r="P14813" s="2">
        <v>2</v>
      </c>
      <c r="Q14813" t="s">
        <v>80</v>
      </c>
      <c r="R14813" s="8">
        <v>46267</v>
      </c>
      <c r="S14813" s="2">
        <v>1</v>
      </c>
      <c r="T14813" s="2" t="s">
        <v>81</v>
      </c>
    </row>
    <row r="14814" spans="1:20" x14ac:dyDescent="0.25">
      <c r="A14814">
        <v>1120530728</v>
      </c>
      <c r="B14814">
        <v>117324983</v>
      </c>
      <c r="C14814" t="s">
        <v>82</v>
      </c>
      <c r="D14814" t="s">
        <v>83</v>
      </c>
      <c r="E14814" t="s">
        <v>76</v>
      </c>
      <c r="F14814" s="7">
        <v>43612</v>
      </c>
      <c r="G14814" s="7">
        <v>43796</v>
      </c>
      <c r="H14814" t="s">
        <v>77</v>
      </c>
      <c r="I14814" t="s">
        <v>84</v>
      </c>
      <c r="J14814" s="7">
        <v>45855</v>
      </c>
      <c r="K14814" s="7">
        <v>45748</v>
      </c>
      <c r="L14814" s="7">
        <v>43796</v>
      </c>
      <c r="M14814" t="s">
        <v>77</v>
      </c>
      <c r="N14814" t="s">
        <v>79</v>
      </c>
      <c r="O14814">
        <v>2026</v>
      </c>
      <c r="P14814" s="2">
        <v>2</v>
      </c>
      <c r="Q14814" t="s">
        <v>80</v>
      </c>
      <c r="R14814" s="8">
        <v>46267</v>
      </c>
      <c r="S14814" s="2">
        <v>1</v>
      </c>
      <c r="T14814" s="2" t="s">
        <v>81</v>
      </c>
    </row>
    <row r="14815" spans="1:20" x14ac:dyDescent="0.25">
      <c r="A14815">
        <v>1120531039</v>
      </c>
      <c r="B14815">
        <v>118172903</v>
      </c>
      <c r="C14815" t="s">
        <v>82</v>
      </c>
      <c r="D14815" t="s">
        <v>88</v>
      </c>
      <c r="E14815" t="s">
        <v>76</v>
      </c>
      <c r="F14815" s="7">
        <v>43783</v>
      </c>
      <c r="G14815" s="7">
        <v>44149</v>
      </c>
      <c r="H14815" t="s">
        <v>77</v>
      </c>
      <c r="I14815" t="s">
        <v>78</v>
      </c>
      <c r="J14815" s="7">
        <v>45870</v>
      </c>
      <c r="K14815" s="7">
        <v>44048</v>
      </c>
      <c r="L14815" s="7">
        <v>44149</v>
      </c>
      <c r="M14815" t="s">
        <v>77</v>
      </c>
      <c r="N14815" t="s">
        <v>79</v>
      </c>
      <c r="O14815">
        <v>2026</v>
      </c>
      <c r="P14815" s="2">
        <v>2</v>
      </c>
      <c r="Q14815" t="s">
        <v>80</v>
      </c>
      <c r="R14815" s="8">
        <v>46267</v>
      </c>
      <c r="S14815" s="2">
        <v>1</v>
      </c>
      <c r="T14815" s="2" t="s">
        <v>81</v>
      </c>
    </row>
    <row r="14816" spans="1:20" x14ac:dyDescent="0.25">
      <c r="A14816">
        <v>1120531164</v>
      </c>
      <c r="B14816">
        <v>119027154</v>
      </c>
      <c r="C14816" t="s">
        <v>74</v>
      </c>
      <c r="D14816" t="s">
        <v>88</v>
      </c>
      <c r="E14816" t="s">
        <v>76</v>
      </c>
      <c r="F14816" s="7">
        <v>43962</v>
      </c>
      <c r="G14816" s="7">
        <v>44203</v>
      </c>
      <c r="H14816" t="s">
        <v>77</v>
      </c>
      <c r="I14816" t="s">
        <v>78</v>
      </c>
      <c r="J14816" s="7">
        <v>45437</v>
      </c>
      <c r="K14816" s="7">
        <v>46063</v>
      </c>
      <c r="L14816" s="7">
        <v>44203</v>
      </c>
      <c r="M14816" t="s">
        <v>77</v>
      </c>
      <c r="N14816" t="s">
        <v>79</v>
      </c>
      <c r="O14816">
        <v>2026</v>
      </c>
      <c r="P14816" s="2">
        <v>2</v>
      </c>
      <c r="Q14816" t="s">
        <v>80</v>
      </c>
      <c r="R14816" s="8">
        <v>46267</v>
      </c>
      <c r="S14816" s="2">
        <v>1</v>
      </c>
      <c r="T14816" s="2" t="s">
        <v>81</v>
      </c>
    </row>
    <row r="14817" spans="1:20" x14ac:dyDescent="0.25">
      <c r="A14817">
        <v>1120531232</v>
      </c>
      <c r="B14817">
        <v>119100998</v>
      </c>
      <c r="C14817" t="s">
        <v>96</v>
      </c>
      <c r="D14817" t="s">
        <v>88</v>
      </c>
      <c r="E14817" t="s">
        <v>76</v>
      </c>
      <c r="F14817" s="7">
        <v>43985</v>
      </c>
      <c r="G14817" s="7">
        <v>44350</v>
      </c>
      <c r="H14817" t="s">
        <v>77</v>
      </c>
      <c r="I14817" t="s">
        <v>78</v>
      </c>
      <c r="J14817" s="7">
        <v>45136</v>
      </c>
      <c r="K14817" s="7">
        <v>45773</v>
      </c>
      <c r="L14817" s="7">
        <v>44350</v>
      </c>
      <c r="M14817" t="s">
        <v>77</v>
      </c>
      <c r="N14817" t="s">
        <v>92</v>
      </c>
      <c r="O14817">
        <v>2026</v>
      </c>
      <c r="P14817" s="2">
        <v>2</v>
      </c>
      <c r="Q14817" t="s">
        <v>80</v>
      </c>
      <c r="R14817" s="8">
        <v>46267</v>
      </c>
      <c r="S14817" s="2">
        <v>1</v>
      </c>
      <c r="T14817" s="2" t="s">
        <v>81</v>
      </c>
    </row>
    <row r="14818" spans="1:20" x14ac:dyDescent="0.25">
      <c r="A14818">
        <v>1120531252</v>
      </c>
      <c r="B14818">
        <v>119120101</v>
      </c>
      <c r="C14818" t="s">
        <v>85</v>
      </c>
      <c r="D14818" t="s">
        <v>75</v>
      </c>
      <c r="E14818" t="s">
        <v>76</v>
      </c>
      <c r="F14818" s="7">
        <v>43990</v>
      </c>
      <c r="G14818" s="7">
        <v>44355</v>
      </c>
      <c r="H14818" t="s">
        <v>77</v>
      </c>
      <c r="I14818" t="s">
        <v>78</v>
      </c>
      <c r="J14818" s="7">
        <v>45407</v>
      </c>
      <c r="K14818" s="7">
        <v>45747</v>
      </c>
      <c r="L14818" s="7">
        <v>44355</v>
      </c>
      <c r="M14818" t="s">
        <v>77</v>
      </c>
      <c r="N14818" t="s">
        <v>79</v>
      </c>
      <c r="O14818">
        <v>2026</v>
      </c>
      <c r="P14818" s="2">
        <v>2</v>
      </c>
      <c r="Q14818" t="s">
        <v>80</v>
      </c>
      <c r="R14818" s="8">
        <v>46267</v>
      </c>
      <c r="S14818" s="2">
        <v>1</v>
      </c>
      <c r="T14818" s="2" t="s">
        <v>81</v>
      </c>
    </row>
    <row r="14819" spans="1:20" x14ac:dyDescent="0.25">
      <c r="A14819">
        <v>1120531384</v>
      </c>
      <c r="B14819">
        <v>119232945</v>
      </c>
      <c r="C14819" t="s">
        <v>82</v>
      </c>
      <c r="D14819" t="s">
        <v>83</v>
      </c>
      <c r="E14819" t="s">
        <v>76</v>
      </c>
      <c r="F14819" s="7">
        <v>44011</v>
      </c>
      <c r="G14819" s="7">
        <v>44194</v>
      </c>
      <c r="H14819" t="s">
        <v>77</v>
      </c>
      <c r="I14819" t="s">
        <v>78</v>
      </c>
      <c r="J14819" s="7">
        <v>45932</v>
      </c>
      <c r="K14819" s="7">
        <v>45748</v>
      </c>
      <c r="L14819" s="7">
        <v>44194</v>
      </c>
      <c r="M14819" t="s">
        <v>77</v>
      </c>
      <c r="N14819" t="s">
        <v>79</v>
      </c>
      <c r="O14819">
        <v>2026</v>
      </c>
      <c r="P14819" s="2">
        <v>2</v>
      </c>
      <c r="Q14819" t="s">
        <v>80</v>
      </c>
      <c r="R14819" s="8">
        <v>46267</v>
      </c>
      <c r="S14819" s="2">
        <v>1</v>
      </c>
      <c r="T14819" s="2" t="s">
        <v>81</v>
      </c>
    </row>
    <row r="14820" spans="1:20" x14ac:dyDescent="0.25">
      <c r="A14820">
        <v>1120531974</v>
      </c>
      <c r="B14820">
        <v>119681744</v>
      </c>
      <c r="C14820" t="s">
        <v>98</v>
      </c>
      <c r="D14820" t="s">
        <v>75</v>
      </c>
      <c r="E14820" t="s">
        <v>76</v>
      </c>
      <c r="F14820" s="7">
        <v>44070</v>
      </c>
      <c r="G14820" s="7">
        <v>45896</v>
      </c>
      <c r="H14820" t="s">
        <v>77</v>
      </c>
      <c r="I14820" t="s">
        <v>78</v>
      </c>
      <c r="J14820" s="7">
        <v>45771</v>
      </c>
      <c r="K14820" s="7">
        <v>44178</v>
      </c>
      <c r="L14820" s="7">
        <v>45896</v>
      </c>
      <c r="M14820" t="s">
        <v>77</v>
      </c>
      <c r="N14820" t="s">
        <v>79</v>
      </c>
      <c r="O14820">
        <v>2026</v>
      </c>
      <c r="P14820" s="2">
        <v>2</v>
      </c>
      <c r="Q14820" t="s">
        <v>80</v>
      </c>
      <c r="R14820" s="8">
        <v>46267</v>
      </c>
      <c r="S14820" s="2">
        <v>1</v>
      </c>
      <c r="T14820" s="2" t="s">
        <v>81</v>
      </c>
    </row>
    <row r="14821" spans="1:20" x14ac:dyDescent="0.25">
      <c r="A14821">
        <v>1120532079</v>
      </c>
      <c r="B14821">
        <v>119719703</v>
      </c>
      <c r="C14821" t="s">
        <v>96</v>
      </c>
      <c r="D14821" t="s">
        <v>75</v>
      </c>
      <c r="E14821" t="s">
        <v>76</v>
      </c>
      <c r="F14821" s="7">
        <v>44079</v>
      </c>
      <c r="G14821" s="7">
        <v>44444</v>
      </c>
      <c r="H14821" t="s">
        <v>86</v>
      </c>
      <c r="I14821" t="s">
        <v>87</v>
      </c>
      <c r="J14821" s="7">
        <v>45799</v>
      </c>
      <c r="K14821" s="7">
        <v>44155</v>
      </c>
      <c r="L14821" s="7">
        <v>44444</v>
      </c>
      <c r="M14821" t="s">
        <v>86</v>
      </c>
      <c r="N14821" t="s">
        <v>79</v>
      </c>
      <c r="O14821">
        <v>2026</v>
      </c>
      <c r="P14821" s="2">
        <v>2</v>
      </c>
      <c r="Q14821" t="s">
        <v>80</v>
      </c>
      <c r="R14821" s="8">
        <v>46267</v>
      </c>
      <c r="S14821" s="2">
        <v>1</v>
      </c>
      <c r="T14821" s="2" t="s">
        <v>81</v>
      </c>
    </row>
    <row r="14822" spans="1:20" x14ac:dyDescent="0.25">
      <c r="A14822">
        <v>1120532168</v>
      </c>
      <c r="B14822">
        <v>119783375</v>
      </c>
      <c r="C14822" t="s">
        <v>74</v>
      </c>
      <c r="D14822" t="s">
        <v>75</v>
      </c>
      <c r="E14822" t="s">
        <v>76</v>
      </c>
      <c r="F14822" s="7">
        <v>44092</v>
      </c>
      <c r="G14822" s="7">
        <v>45918</v>
      </c>
      <c r="H14822" t="s">
        <v>86</v>
      </c>
      <c r="I14822" t="s">
        <v>87</v>
      </c>
      <c r="J14822" s="7">
        <v>45839</v>
      </c>
      <c r="K14822" s="7">
        <v>44180</v>
      </c>
      <c r="L14822" s="7">
        <v>45918</v>
      </c>
      <c r="M14822" t="s">
        <v>86</v>
      </c>
      <c r="N14822" t="s">
        <v>79</v>
      </c>
      <c r="O14822">
        <v>2026</v>
      </c>
      <c r="P14822" s="2">
        <v>2</v>
      </c>
      <c r="Q14822" t="s">
        <v>80</v>
      </c>
      <c r="R14822" s="8">
        <v>46267</v>
      </c>
      <c r="S14822" s="2">
        <v>1</v>
      </c>
      <c r="T14822" s="2" t="s">
        <v>81</v>
      </c>
    </row>
    <row r="14823" spans="1:20" x14ac:dyDescent="0.25">
      <c r="A14823">
        <v>1120532410</v>
      </c>
      <c r="B14823">
        <v>119929102</v>
      </c>
      <c r="C14823" t="s">
        <v>82</v>
      </c>
      <c r="D14823" t="s">
        <v>75</v>
      </c>
      <c r="E14823" t="s">
        <v>76</v>
      </c>
      <c r="F14823" s="7">
        <v>44124</v>
      </c>
      <c r="G14823" s="7">
        <v>45950</v>
      </c>
      <c r="H14823" t="s">
        <v>77</v>
      </c>
      <c r="I14823" t="s">
        <v>89</v>
      </c>
      <c r="J14823" s="7">
        <v>46129</v>
      </c>
      <c r="K14823" s="7">
        <v>46134</v>
      </c>
      <c r="L14823" s="7">
        <v>45950</v>
      </c>
      <c r="M14823" t="s">
        <v>77</v>
      </c>
      <c r="N14823" t="s">
        <v>79</v>
      </c>
      <c r="O14823">
        <v>2026</v>
      </c>
      <c r="P14823" s="2">
        <v>2</v>
      </c>
      <c r="Q14823" t="s">
        <v>80</v>
      </c>
      <c r="R14823" s="8">
        <v>46267</v>
      </c>
      <c r="S14823" s="2">
        <v>1</v>
      </c>
      <c r="T14823" s="2" t="s">
        <v>81</v>
      </c>
    </row>
    <row r="14824" spans="1:20" x14ac:dyDescent="0.25">
      <c r="A14824">
        <v>1120532626</v>
      </c>
      <c r="B14824">
        <v>120073931</v>
      </c>
      <c r="C14824" t="s">
        <v>74</v>
      </c>
      <c r="D14824" t="s">
        <v>75</v>
      </c>
      <c r="E14824" t="s">
        <v>76</v>
      </c>
      <c r="F14824" s="7">
        <v>44154</v>
      </c>
      <c r="G14824" s="7">
        <v>44519</v>
      </c>
      <c r="H14824" t="s">
        <v>86</v>
      </c>
      <c r="I14824" t="s">
        <v>87</v>
      </c>
      <c r="J14824" s="7">
        <v>45827</v>
      </c>
      <c r="K14824" s="7">
        <v>46085</v>
      </c>
      <c r="L14824" s="7">
        <v>44519</v>
      </c>
      <c r="M14824" t="s">
        <v>86</v>
      </c>
      <c r="N14824" t="s">
        <v>79</v>
      </c>
      <c r="O14824">
        <v>2026</v>
      </c>
      <c r="P14824" s="2">
        <v>2</v>
      </c>
      <c r="Q14824" t="s">
        <v>80</v>
      </c>
      <c r="R14824" s="8">
        <v>46267</v>
      </c>
      <c r="S14824" s="2">
        <v>1</v>
      </c>
      <c r="T14824" s="2" t="s">
        <v>81</v>
      </c>
    </row>
    <row r="14825" spans="1:20" x14ac:dyDescent="0.25">
      <c r="A14825">
        <v>1120532980</v>
      </c>
      <c r="B14825">
        <v>120918779</v>
      </c>
      <c r="C14825" t="s">
        <v>74</v>
      </c>
      <c r="D14825" t="s">
        <v>75</v>
      </c>
      <c r="E14825" t="s">
        <v>76</v>
      </c>
      <c r="F14825" s="7">
        <v>44318</v>
      </c>
      <c r="G14825" s="7">
        <v>46144</v>
      </c>
      <c r="H14825" t="s">
        <v>77</v>
      </c>
      <c r="I14825" t="s">
        <v>78</v>
      </c>
      <c r="J14825" s="7">
        <v>45798</v>
      </c>
      <c r="K14825" s="7">
        <v>46116</v>
      </c>
      <c r="L14825" s="7">
        <v>46144</v>
      </c>
      <c r="M14825" t="s">
        <v>77</v>
      </c>
      <c r="N14825" t="s">
        <v>79</v>
      </c>
      <c r="O14825">
        <v>2026</v>
      </c>
      <c r="P14825" s="2">
        <v>2</v>
      </c>
      <c r="Q14825" t="s">
        <v>80</v>
      </c>
      <c r="R14825" s="8">
        <v>46267</v>
      </c>
      <c r="S14825" s="2">
        <v>1</v>
      </c>
      <c r="T14825" s="2" t="s">
        <v>81</v>
      </c>
    </row>
    <row r="14826" spans="1:20" x14ac:dyDescent="0.25">
      <c r="A14826">
        <v>1120533225</v>
      </c>
      <c r="B14826">
        <v>121524842</v>
      </c>
      <c r="C14826" t="s">
        <v>94</v>
      </c>
      <c r="D14826" t="s">
        <v>88</v>
      </c>
      <c r="E14826" t="s">
        <v>76</v>
      </c>
      <c r="F14826" s="7">
        <v>44359</v>
      </c>
      <c r="G14826" s="7">
        <v>44724</v>
      </c>
      <c r="H14826" t="s">
        <v>77</v>
      </c>
      <c r="I14826" t="s">
        <v>78</v>
      </c>
      <c r="J14826" s="7">
        <v>45518</v>
      </c>
      <c r="K14826" s="7">
        <v>45604</v>
      </c>
      <c r="L14826" s="7">
        <v>44724</v>
      </c>
      <c r="M14826" t="s">
        <v>77</v>
      </c>
      <c r="N14826" t="s">
        <v>79</v>
      </c>
      <c r="O14826">
        <v>2026</v>
      </c>
      <c r="P14826" s="2">
        <v>2</v>
      </c>
      <c r="Q14826" t="s">
        <v>80</v>
      </c>
      <c r="R14826" s="8">
        <v>46267</v>
      </c>
      <c r="S14826" s="2">
        <v>1</v>
      </c>
      <c r="T14826" s="2" t="s">
        <v>81</v>
      </c>
    </row>
    <row r="14827" spans="1:20" x14ac:dyDescent="0.25">
      <c r="A14827">
        <v>1120533324</v>
      </c>
      <c r="B14827">
        <v>121606764</v>
      </c>
      <c r="C14827" t="s">
        <v>82</v>
      </c>
      <c r="D14827" t="s">
        <v>88</v>
      </c>
      <c r="E14827" t="s">
        <v>76</v>
      </c>
      <c r="F14827" s="7">
        <v>44373</v>
      </c>
      <c r="G14827" s="7">
        <v>46199</v>
      </c>
      <c r="H14827" t="s">
        <v>77</v>
      </c>
      <c r="I14827" t="s">
        <v>89</v>
      </c>
      <c r="J14827" s="7">
        <v>46046</v>
      </c>
      <c r="K14827" s="7">
        <v>45927</v>
      </c>
      <c r="L14827" s="7">
        <v>46199</v>
      </c>
      <c r="M14827" t="s">
        <v>77</v>
      </c>
      <c r="N14827" t="s">
        <v>79</v>
      </c>
      <c r="O14827">
        <v>2026</v>
      </c>
      <c r="P14827" s="2">
        <v>2</v>
      </c>
      <c r="Q14827" t="s">
        <v>80</v>
      </c>
      <c r="R14827" s="8">
        <v>46267</v>
      </c>
      <c r="S14827" s="2">
        <v>1</v>
      </c>
      <c r="T14827" s="2" t="s">
        <v>81</v>
      </c>
    </row>
    <row r="14828" spans="1:20" x14ac:dyDescent="0.25">
      <c r="A14828">
        <v>1120533341</v>
      </c>
      <c r="B14828">
        <v>121618623</v>
      </c>
      <c r="C14828" t="s">
        <v>74</v>
      </c>
      <c r="D14828" t="s">
        <v>88</v>
      </c>
      <c r="E14828" t="s">
        <v>76</v>
      </c>
      <c r="F14828" s="7">
        <v>44374</v>
      </c>
      <c r="G14828" s="7">
        <v>46200</v>
      </c>
      <c r="H14828" t="s">
        <v>77</v>
      </c>
      <c r="I14828" t="s">
        <v>84</v>
      </c>
      <c r="J14828" s="7">
        <v>45523</v>
      </c>
      <c r="K14828" s="7">
        <v>45057</v>
      </c>
      <c r="L14828" s="7">
        <v>46200</v>
      </c>
      <c r="M14828" t="s">
        <v>77</v>
      </c>
      <c r="N14828" t="s">
        <v>79</v>
      </c>
      <c r="O14828">
        <v>2026</v>
      </c>
      <c r="P14828" s="2">
        <v>2</v>
      </c>
      <c r="Q14828" t="s">
        <v>80</v>
      </c>
      <c r="R14828" s="8">
        <v>46267</v>
      </c>
      <c r="S14828" s="2">
        <v>1</v>
      </c>
      <c r="T14828" s="2" t="s">
        <v>81</v>
      </c>
    </row>
    <row r="14829" spans="1:20" x14ac:dyDescent="0.25">
      <c r="A14829">
        <v>1120533353</v>
      </c>
      <c r="B14829">
        <v>121630087</v>
      </c>
      <c r="C14829" t="s">
        <v>85</v>
      </c>
      <c r="D14829" t="s">
        <v>75</v>
      </c>
      <c r="E14829" t="s">
        <v>76</v>
      </c>
      <c r="F14829" s="7">
        <v>44376</v>
      </c>
      <c r="G14829" s="7">
        <v>44741</v>
      </c>
      <c r="H14829" t="s">
        <v>86</v>
      </c>
      <c r="I14829" t="s">
        <v>87</v>
      </c>
      <c r="J14829" s="7">
        <v>45184</v>
      </c>
      <c r="K14829" s="7">
        <v>46198</v>
      </c>
      <c r="L14829" s="7">
        <v>44741</v>
      </c>
      <c r="M14829" t="s">
        <v>86</v>
      </c>
      <c r="N14829" t="s">
        <v>92</v>
      </c>
      <c r="O14829">
        <v>2026</v>
      </c>
      <c r="P14829" s="2">
        <v>2</v>
      </c>
      <c r="Q14829" t="s">
        <v>80</v>
      </c>
      <c r="R14829" s="8">
        <v>46267</v>
      </c>
      <c r="S14829" s="2">
        <v>1</v>
      </c>
      <c r="T14829" s="2" t="s">
        <v>81</v>
      </c>
    </row>
    <row r="14830" spans="1:20" x14ac:dyDescent="0.25">
      <c r="A14830">
        <v>1120533908</v>
      </c>
      <c r="B14830">
        <v>121916686</v>
      </c>
      <c r="C14830" t="s">
        <v>74</v>
      </c>
      <c r="D14830" t="s">
        <v>83</v>
      </c>
      <c r="E14830" t="s">
        <v>76</v>
      </c>
      <c r="F14830" s="7">
        <v>44426</v>
      </c>
      <c r="G14830" s="7">
        <v>44610</v>
      </c>
      <c r="H14830" t="s">
        <v>77</v>
      </c>
      <c r="I14830" t="s">
        <v>78</v>
      </c>
      <c r="J14830" s="7">
        <v>45182</v>
      </c>
      <c r="K14830" s="7">
        <v>45747</v>
      </c>
      <c r="L14830" s="7">
        <v>44610</v>
      </c>
      <c r="M14830" t="s">
        <v>77</v>
      </c>
      <c r="N14830" t="s">
        <v>92</v>
      </c>
      <c r="O14830">
        <v>2026</v>
      </c>
      <c r="P14830" s="2">
        <v>2</v>
      </c>
      <c r="Q14830" t="s">
        <v>80</v>
      </c>
      <c r="R14830" s="8">
        <v>46267</v>
      </c>
      <c r="S14830" s="2">
        <v>1</v>
      </c>
      <c r="T14830" s="2" t="s">
        <v>81</v>
      </c>
    </row>
    <row r="14831" spans="1:20" x14ac:dyDescent="0.25">
      <c r="A14831">
        <v>1120533998</v>
      </c>
      <c r="B14831">
        <v>121956318</v>
      </c>
      <c r="C14831" t="s">
        <v>74</v>
      </c>
      <c r="D14831" t="s">
        <v>75</v>
      </c>
      <c r="E14831" t="s">
        <v>76</v>
      </c>
      <c r="F14831" s="7">
        <v>44433</v>
      </c>
      <c r="G14831" s="7">
        <v>44798</v>
      </c>
      <c r="H14831" t="s">
        <v>86</v>
      </c>
      <c r="I14831" t="s">
        <v>87</v>
      </c>
      <c r="J14831" s="7">
        <v>46094</v>
      </c>
      <c r="K14831" s="7">
        <v>44434</v>
      </c>
      <c r="L14831" s="7">
        <v>44798</v>
      </c>
      <c r="M14831" t="s">
        <v>86</v>
      </c>
      <c r="N14831" t="s">
        <v>79</v>
      </c>
      <c r="O14831">
        <v>2026</v>
      </c>
      <c r="P14831" s="2">
        <v>2</v>
      </c>
      <c r="Q14831" t="s">
        <v>80</v>
      </c>
      <c r="R14831" s="8">
        <v>46267</v>
      </c>
      <c r="S14831" s="2">
        <v>1</v>
      </c>
      <c r="T14831" s="2" t="s">
        <v>81</v>
      </c>
    </row>
    <row r="14832" spans="1:20" x14ac:dyDescent="0.25">
      <c r="A14832">
        <v>1120534833</v>
      </c>
      <c r="B14832">
        <v>122337683</v>
      </c>
      <c r="C14832" t="s">
        <v>94</v>
      </c>
      <c r="D14832" t="s">
        <v>75</v>
      </c>
      <c r="E14832" t="s">
        <v>76</v>
      </c>
      <c r="F14832" s="7">
        <v>44508</v>
      </c>
      <c r="G14832" s="7">
        <v>44813</v>
      </c>
      <c r="H14832" t="s">
        <v>77</v>
      </c>
      <c r="I14832" t="s">
        <v>78</v>
      </c>
      <c r="J14832" s="7">
        <v>44733</v>
      </c>
      <c r="K14832" s="7">
        <v>44509</v>
      </c>
      <c r="L14832" s="7">
        <v>44813</v>
      </c>
      <c r="M14832" t="s">
        <v>77</v>
      </c>
      <c r="N14832" t="s">
        <v>92</v>
      </c>
      <c r="O14832">
        <v>2026</v>
      </c>
      <c r="P14832" s="2">
        <v>2</v>
      </c>
      <c r="Q14832" t="s">
        <v>80</v>
      </c>
      <c r="R14832" s="8">
        <v>46267</v>
      </c>
      <c r="S14832" s="2">
        <v>1</v>
      </c>
      <c r="T14832" s="2" t="s">
        <v>81</v>
      </c>
    </row>
    <row r="14833" spans="1:20" x14ac:dyDescent="0.25">
      <c r="A14833">
        <v>1120535070</v>
      </c>
      <c r="B14833">
        <v>122437068</v>
      </c>
      <c r="C14833" t="s">
        <v>82</v>
      </c>
      <c r="D14833" t="s">
        <v>75</v>
      </c>
      <c r="E14833" t="s">
        <v>76</v>
      </c>
      <c r="F14833" s="7">
        <v>44532</v>
      </c>
      <c r="G14833" s="7">
        <v>44714</v>
      </c>
      <c r="H14833" t="s">
        <v>77</v>
      </c>
      <c r="I14833" t="s">
        <v>78</v>
      </c>
      <c r="J14833" s="7"/>
      <c r="K14833" s="7">
        <v>44534</v>
      </c>
      <c r="L14833" s="7">
        <v>44714</v>
      </c>
      <c r="M14833" t="s">
        <v>77</v>
      </c>
      <c r="N14833"/>
      <c r="O14833">
        <v>2026</v>
      </c>
      <c r="P14833" s="2">
        <v>2</v>
      </c>
      <c r="Q14833" t="s">
        <v>80</v>
      </c>
      <c r="R14833" s="8">
        <v>46267</v>
      </c>
      <c r="S14833" s="2">
        <v>1</v>
      </c>
      <c r="T14833" s="2" t="s">
        <v>81</v>
      </c>
    </row>
    <row r="14834" spans="1:20" x14ac:dyDescent="0.25">
      <c r="A14834">
        <v>1120535315</v>
      </c>
      <c r="B14834">
        <v>123189279</v>
      </c>
      <c r="C14834" t="s">
        <v>91</v>
      </c>
      <c r="D14834" t="s">
        <v>75</v>
      </c>
      <c r="E14834" t="s">
        <v>76</v>
      </c>
      <c r="F14834" s="7">
        <v>44652</v>
      </c>
      <c r="G14834" s="7">
        <v>45017</v>
      </c>
      <c r="H14834" t="s">
        <v>77</v>
      </c>
      <c r="I14834" t="s">
        <v>78</v>
      </c>
      <c r="J14834" s="7"/>
      <c r="K14834" s="7">
        <v>44652</v>
      </c>
      <c r="L14834" s="7">
        <v>45017</v>
      </c>
      <c r="M14834" t="s">
        <v>77</v>
      </c>
      <c r="N14834"/>
      <c r="O14834">
        <v>2026</v>
      </c>
      <c r="P14834" s="2">
        <v>2</v>
      </c>
      <c r="Q14834" t="s">
        <v>80</v>
      </c>
      <c r="R14834" s="8">
        <v>46267</v>
      </c>
      <c r="S14834" s="2">
        <v>1</v>
      </c>
      <c r="T14834" s="2" t="s">
        <v>81</v>
      </c>
    </row>
    <row r="14835" spans="1:20" x14ac:dyDescent="0.25">
      <c r="A14835">
        <v>1120535439</v>
      </c>
      <c r="B14835">
        <v>123312921</v>
      </c>
      <c r="C14835" t="s">
        <v>91</v>
      </c>
      <c r="D14835" t="s">
        <v>75</v>
      </c>
      <c r="E14835" t="s">
        <v>76</v>
      </c>
      <c r="F14835" s="7">
        <v>44663</v>
      </c>
      <c r="G14835" s="7">
        <v>46489</v>
      </c>
      <c r="H14835" t="s">
        <v>77</v>
      </c>
      <c r="I14835" t="s">
        <v>78</v>
      </c>
      <c r="J14835" s="7">
        <v>45453</v>
      </c>
      <c r="K14835" s="7">
        <v>46043</v>
      </c>
      <c r="L14835" s="7">
        <v>46489</v>
      </c>
      <c r="M14835" t="s">
        <v>77</v>
      </c>
      <c r="N14835" t="s">
        <v>79</v>
      </c>
      <c r="O14835">
        <v>2026</v>
      </c>
      <c r="P14835" s="2">
        <v>2</v>
      </c>
      <c r="Q14835" t="s">
        <v>80</v>
      </c>
      <c r="R14835" s="8">
        <v>46267</v>
      </c>
      <c r="S14835" s="2">
        <v>1</v>
      </c>
      <c r="T14835" s="2" t="s">
        <v>81</v>
      </c>
    </row>
    <row r="14836" spans="1:20" x14ac:dyDescent="0.25">
      <c r="A14836">
        <v>1120535932</v>
      </c>
      <c r="B14836">
        <v>123590555</v>
      </c>
      <c r="C14836" t="s">
        <v>96</v>
      </c>
      <c r="D14836" t="s">
        <v>83</v>
      </c>
      <c r="E14836" t="s">
        <v>76</v>
      </c>
      <c r="F14836" s="7">
        <v>44694</v>
      </c>
      <c r="G14836" s="7">
        <v>44878</v>
      </c>
      <c r="H14836" t="s">
        <v>77</v>
      </c>
      <c r="I14836" t="s">
        <v>84</v>
      </c>
      <c r="J14836" s="7">
        <v>45732</v>
      </c>
      <c r="K14836" s="7">
        <v>46028</v>
      </c>
      <c r="L14836" s="7">
        <v>44878</v>
      </c>
      <c r="M14836" t="s">
        <v>77</v>
      </c>
      <c r="N14836" t="s">
        <v>79</v>
      </c>
      <c r="O14836">
        <v>2026</v>
      </c>
      <c r="P14836" s="2">
        <v>2</v>
      </c>
      <c r="Q14836" t="s">
        <v>80</v>
      </c>
      <c r="R14836" s="8">
        <v>46267</v>
      </c>
      <c r="S14836" s="2">
        <v>1</v>
      </c>
      <c r="T14836" s="2" t="s">
        <v>81</v>
      </c>
    </row>
    <row r="14837" spans="1:20" x14ac:dyDescent="0.25">
      <c r="A14837">
        <v>1120536151</v>
      </c>
      <c r="B14837">
        <v>123725193</v>
      </c>
      <c r="C14837" t="s">
        <v>74</v>
      </c>
      <c r="D14837" t="s">
        <v>75</v>
      </c>
      <c r="E14837" t="s">
        <v>76</v>
      </c>
      <c r="F14837" s="7">
        <v>44712</v>
      </c>
      <c r="G14837" s="7">
        <v>45077</v>
      </c>
      <c r="H14837" t="s">
        <v>77</v>
      </c>
      <c r="I14837" t="s">
        <v>78</v>
      </c>
      <c r="J14837" s="7"/>
      <c r="K14837" s="7">
        <v>44729</v>
      </c>
      <c r="L14837" s="7">
        <v>45077</v>
      </c>
      <c r="M14837" t="s">
        <v>77</v>
      </c>
      <c r="N14837"/>
      <c r="O14837">
        <v>2026</v>
      </c>
      <c r="P14837" s="2">
        <v>2</v>
      </c>
      <c r="Q14837" t="s">
        <v>80</v>
      </c>
      <c r="R14837" s="8">
        <v>46267</v>
      </c>
      <c r="S14837" s="2">
        <v>1</v>
      </c>
      <c r="T14837" s="2" t="s">
        <v>81</v>
      </c>
    </row>
    <row r="14838" spans="1:20" x14ac:dyDescent="0.25">
      <c r="A14838">
        <v>1120536215</v>
      </c>
      <c r="B14838">
        <v>123763635</v>
      </c>
      <c r="C14838" t="s">
        <v>82</v>
      </c>
      <c r="D14838" t="s">
        <v>83</v>
      </c>
      <c r="E14838" t="s">
        <v>76</v>
      </c>
      <c r="F14838" s="7">
        <v>44716</v>
      </c>
      <c r="G14838" s="7">
        <v>44899</v>
      </c>
      <c r="H14838" t="s">
        <v>77</v>
      </c>
      <c r="I14838" t="s">
        <v>78</v>
      </c>
      <c r="J14838" s="7">
        <v>45633</v>
      </c>
      <c r="K14838" s="7">
        <v>45748</v>
      </c>
      <c r="L14838" s="7">
        <v>44899</v>
      </c>
      <c r="M14838" t="s">
        <v>77</v>
      </c>
      <c r="N14838" t="s">
        <v>79</v>
      </c>
      <c r="O14838">
        <v>2026</v>
      </c>
      <c r="P14838" s="2">
        <v>2</v>
      </c>
      <c r="Q14838" t="s">
        <v>80</v>
      </c>
      <c r="R14838" s="8">
        <v>46267</v>
      </c>
      <c r="S14838" s="2">
        <v>1</v>
      </c>
      <c r="T14838" s="2" t="s">
        <v>81</v>
      </c>
    </row>
    <row r="14839" spans="1:20" x14ac:dyDescent="0.25">
      <c r="A14839">
        <v>1120536283</v>
      </c>
      <c r="B14839">
        <v>123791536</v>
      </c>
      <c r="C14839" t="s">
        <v>82</v>
      </c>
      <c r="D14839" t="s">
        <v>88</v>
      </c>
      <c r="E14839" t="s">
        <v>76</v>
      </c>
      <c r="F14839" s="7">
        <v>44720</v>
      </c>
      <c r="G14839" s="7">
        <v>45085</v>
      </c>
      <c r="H14839" t="s">
        <v>77</v>
      </c>
      <c r="I14839" t="s">
        <v>78</v>
      </c>
      <c r="J14839" s="7">
        <v>45725</v>
      </c>
      <c r="K14839" s="7">
        <v>45691</v>
      </c>
      <c r="L14839" s="7">
        <v>45085</v>
      </c>
      <c r="M14839" t="s">
        <v>77</v>
      </c>
      <c r="N14839" t="s">
        <v>79</v>
      </c>
      <c r="O14839">
        <v>2026</v>
      </c>
      <c r="P14839" s="2">
        <v>2</v>
      </c>
      <c r="Q14839" t="s">
        <v>80</v>
      </c>
      <c r="R14839" s="8">
        <v>46267</v>
      </c>
      <c r="S14839" s="2">
        <v>1</v>
      </c>
      <c r="T14839" s="2" t="s">
        <v>81</v>
      </c>
    </row>
    <row r="14840" spans="1:20" x14ac:dyDescent="0.25">
      <c r="A14840">
        <v>1120536287</v>
      </c>
      <c r="B14840">
        <v>123792326</v>
      </c>
      <c r="C14840" t="s">
        <v>74</v>
      </c>
      <c r="D14840" t="s">
        <v>75</v>
      </c>
      <c r="E14840" t="s">
        <v>76</v>
      </c>
      <c r="F14840" s="7">
        <v>44720</v>
      </c>
      <c r="G14840" s="7">
        <v>46546</v>
      </c>
      <c r="H14840" t="s">
        <v>77</v>
      </c>
      <c r="I14840" t="s">
        <v>78</v>
      </c>
      <c r="J14840" s="7">
        <v>45972</v>
      </c>
      <c r="K14840" s="7">
        <v>44750</v>
      </c>
      <c r="L14840" s="7">
        <v>46546</v>
      </c>
      <c r="M14840" t="s">
        <v>77</v>
      </c>
      <c r="N14840" t="s">
        <v>79</v>
      </c>
      <c r="O14840">
        <v>2026</v>
      </c>
      <c r="P14840" s="2">
        <v>2</v>
      </c>
      <c r="Q14840" t="s">
        <v>80</v>
      </c>
      <c r="R14840" s="8">
        <v>46267</v>
      </c>
      <c r="S14840" s="2">
        <v>1</v>
      </c>
      <c r="T14840" s="2" t="s">
        <v>81</v>
      </c>
    </row>
    <row r="14841" spans="1:20" x14ac:dyDescent="0.25">
      <c r="A14841">
        <v>1120536744</v>
      </c>
      <c r="B14841">
        <v>124000445</v>
      </c>
      <c r="C14841" t="s">
        <v>82</v>
      </c>
      <c r="D14841" t="s">
        <v>83</v>
      </c>
      <c r="E14841" t="s">
        <v>76</v>
      </c>
      <c r="F14841" s="7">
        <v>44747</v>
      </c>
      <c r="G14841" s="7">
        <v>44931</v>
      </c>
      <c r="H14841" t="s">
        <v>77</v>
      </c>
      <c r="I14841" t="s">
        <v>84</v>
      </c>
      <c r="J14841" s="7">
        <v>45432</v>
      </c>
      <c r="K14841" s="7">
        <v>46184</v>
      </c>
      <c r="L14841" s="7">
        <v>44931</v>
      </c>
      <c r="M14841" t="s">
        <v>77</v>
      </c>
      <c r="N14841" t="s">
        <v>79</v>
      </c>
      <c r="O14841">
        <v>2026</v>
      </c>
      <c r="P14841" s="2">
        <v>2</v>
      </c>
      <c r="Q14841" t="s">
        <v>80</v>
      </c>
      <c r="R14841" s="8">
        <v>46267</v>
      </c>
      <c r="S14841" s="2">
        <v>1</v>
      </c>
      <c r="T14841" s="2" t="s">
        <v>81</v>
      </c>
    </row>
    <row r="14842" spans="1:20" x14ac:dyDescent="0.25">
      <c r="A14842">
        <v>1120536866</v>
      </c>
      <c r="B14842">
        <v>124076543</v>
      </c>
      <c r="C14842" t="s">
        <v>82</v>
      </c>
      <c r="D14842" t="s">
        <v>88</v>
      </c>
      <c r="E14842" t="s">
        <v>76</v>
      </c>
      <c r="F14842" s="7">
        <v>44755</v>
      </c>
      <c r="G14842" s="7">
        <v>45120</v>
      </c>
      <c r="H14842" t="s">
        <v>77</v>
      </c>
      <c r="I14842" t="s">
        <v>78</v>
      </c>
      <c r="J14842" s="7">
        <v>45886</v>
      </c>
      <c r="K14842" s="7">
        <v>46059</v>
      </c>
      <c r="L14842" s="7">
        <v>45120</v>
      </c>
      <c r="M14842" t="s">
        <v>77</v>
      </c>
      <c r="N14842" t="s">
        <v>79</v>
      </c>
      <c r="O14842">
        <v>2026</v>
      </c>
      <c r="P14842" s="2">
        <v>2</v>
      </c>
      <c r="Q14842" t="s">
        <v>80</v>
      </c>
      <c r="R14842" s="8">
        <v>46267</v>
      </c>
      <c r="S14842" s="2">
        <v>1</v>
      </c>
      <c r="T14842" s="2" t="s">
        <v>81</v>
      </c>
    </row>
    <row r="14843" spans="1:20" x14ac:dyDescent="0.25">
      <c r="A14843">
        <v>1120536917</v>
      </c>
      <c r="B14843">
        <v>124095786</v>
      </c>
      <c r="C14843" t="s">
        <v>93</v>
      </c>
      <c r="D14843" t="s">
        <v>88</v>
      </c>
      <c r="E14843" t="s">
        <v>76</v>
      </c>
      <c r="F14843" s="7">
        <v>44758</v>
      </c>
      <c r="G14843" s="7">
        <v>46584</v>
      </c>
      <c r="H14843" t="s">
        <v>77</v>
      </c>
      <c r="I14843" t="s">
        <v>84</v>
      </c>
      <c r="J14843" s="7">
        <v>45510</v>
      </c>
      <c r="K14843" s="7">
        <v>45112</v>
      </c>
      <c r="L14843" s="7">
        <v>46584</v>
      </c>
      <c r="M14843" t="s">
        <v>77</v>
      </c>
      <c r="N14843" t="s">
        <v>79</v>
      </c>
      <c r="O14843">
        <v>2026</v>
      </c>
      <c r="P14843" s="2">
        <v>2</v>
      </c>
      <c r="Q14843" t="s">
        <v>80</v>
      </c>
      <c r="R14843" s="8">
        <v>46267</v>
      </c>
      <c r="S14843" s="2">
        <v>1</v>
      </c>
      <c r="T14843" s="2" t="s">
        <v>81</v>
      </c>
    </row>
    <row r="14844" spans="1:20" x14ac:dyDescent="0.25">
      <c r="A14844">
        <v>1120536965</v>
      </c>
      <c r="B14844">
        <v>124113514</v>
      </c>
      <c r="C14844" t="s">
        <v>74</v>
      </c>
      <c r="D14844" t="s">
        <v>75</v>
      </c>
      <c r="E14844" t="s">
        <v>76</v>
      </c>
      <c r="F14844" s="7">
        <v>44761</v>
      </c>
      <c r="G14844" s="7">
        <v>45126</v>
      </c>
      <c r="H14844" t="s">
        <v>86</v>
      </c>
      <c r="I14844" t="s">
        <v>87</v>
      </c>
      <c r="J14844" s="7">
        <v>45576</v>
      </c>
      <c r="K14844" s="7">
        <v>44826</v>
      </c>
      <c r="L14844" s="7">
        <v>45126</v>
      </c>
      <c r="M14844" t="s">
        <v>86</v>
      </c>
      <c r="N14844" t="s">
        <v>79</v>
      </c>
      <c r="O14844">
        <v>2026</v>
      </c>
      <c r="P14844" s="2">
        <v>2</v>
      </c>
      <c r="Q14844" t="s">
        <v>80</v>
      </c>
      <c r="R14844" s="8">
        <v>46267</v>
      </c>
      <c r="S14844" s="2">
        <v>1</v>
      </c>
      <c r="T14844" s="2" t="s">
        <v>81</v>
      </c>
    </row>
    <row r="14845" spans="1:20" x14ac:dyDescent="0.25">
      <c r="A14845">
        <v>1120537108</v>
      </c>
      <c r="B14845">
        <v>124163771</v>
      </c>
      <c r="C14845" t="s">
        <v>82</v>
      </c>
      <c r="D14845" t="s">
        <v>88</v>
      </c>
      <c r="E14845" t="s">
        <v>76</v>
      </c>
      <c r="F14845" s="7">
        <v>44768</v>
      </c>
      <c r="G14845" s="7">
        <v>45133</v>
      </c>
      <c r="H14845" t="s">
        <v>77</v>
      </c>
      <c r="I14845" t="s">
        <v>78</v>
      </c>
      <c r="J14845" s="7">
        <v>46088</v>
      </c>
      <c r="K14845" s="7">
        <v>45903</v>
      </c>
      <c r="L14845" s="7">
        <v>45133</v>
      </c>
      <c r="M14845" t="s">
        <v>77</v>
      </c>
      <c r="N14845" t="s">
        <v>79</v>
      </c>
      <c r="O14845">
        <v>2026</v>
      </c>
      <c r="P14845" s="2">
        <v>2</v>
      </c>
      <c r="Q14845" t="s">
        <v>80</v>
      </c>
      <c r="R14845" s="8">
        <v>46267</v>
      </c>
      <c r="S14845" s="2">
        <v>1</v>
      </c>
      <c r="T14845" s="2" t="s">
        <v>81</v>
      </c>
    </row>
    <row r="14846" spans="1:20" x14ac:dyDescent="0.25">
      <c r="A14846">
        <v>1120538661</v>
      </c>
      <c r="B14846">
        <v>124762173</v>
      </c>
      <c r="C14846" t="s">
        <v>74</v>
      </c>
      <c r="D14846" t="s">
        <v>75</v>
      </c>
      <c r="E14846" t="s">
        <v>76</v>
      </c>
      <c r="F14846" s="7">
        <v>44856</v>
      </c>
      <c r="G14846" s="7">
        <v>45221</v>
      </c>
      <c r="H14846" t="s">
        <v>77</v>
      </c>
      <c r="I14846" t="s">
        <v>78</v>
      </c>
      <c r="J14846" s="7"/>
      <c r="K14846" s="7">
        <v>44902</v>
      </c>
      <c r="L14846" s="7">
        <v>45221</v>
      </c>
      <c r="M14846" t="s">
        <v>77</v>
      </c>
      <c r="N14846"/>
      <c r="O14846">
        <v>2026</v>
      </c>
      <c r="P14846" s="2">
        <v>2</v>
      </c>
      <c r="Q14846" t="s">
        <v>80</v>
      </c>
      <c r="R14846" s="8">
        <v>46267</v>
      </c>
      <c r="S14846" s="2">
        <v>1</v>
      </c>
      <c r="T14846" s="2" t="s">
        <v>81</v>
      </c>
    </row>
    <row r="14847" spans="1:20" x14ac:dyDescent="0.25">
      <c r="A14847">
        <v>1120538892</v>
      </c>
      <c r="B14847">
        <v>124886226</v>
      </c>
      <c r="C14847" t="s">
        <v>74</v>
      </c>
      <c r="D14847" t="s">
        <v>83</v>
      </c>
      <c r="E14847" t="s">
        <v>76</v>
      </c>
      <c r="F14847" s="7">
        <v>44868</v>
      </c>
      <c r="G14847" s="7">
        <v>45049</v>
      </c>
      <c r="H14847" t="s">
        <v>77</v>
      </c>
      <c r="I14847" t="s">
        <v>84</v>
      </c>
      <c r="J14847" s="7"/>
      <c r="K14847" s="7">
        <v>45747</v>
      </c>
      <c r="L14847" s="7">
        <v>45049</v>
      </c>
      <c r="M14847" t="s">
        <v>77</v>
      </c>
      <c r="N14847"/>
      <c r="O14847">
        <v>2026</v>
      </c>
      <c r="P14847" s="2">
        <v>2</v>
      </c>
      <c r="Q14847" t="s">
        <v>80</v>
      </c>
      <c r="R14847" s="8">
        <v>46267</v>
      </c>
      <c r="S14847" s="2">
        <v>1</v>
      </c>
      <c r="T14847" s="2" t="s">
        <v>81</v>
      </c>
    </row>
    <row r="14848" spans="1:20" x14ac:dyDescent="0.25">
      <c r="A14848">
        <v>1120539512</v>
      </c>
      <c r="B14848">
        <v>126070047</v>
      </c>
      <c r="C14848" t="s">
        <v>85</v>
      </c>
      <c r="D14848" t="s">
        <v>75</v>
      </c>
      <c r="E14848" t="s">
        <v>76</v>
      </c>
      <c r="F14848" s="7">
        <v>45054</v>
      </c>
      <c r="G14848" s="7">
        <v>45420</v>
      </c>
      <c r="H14848" t="s">
        <v>86</v>
      </c>
      <c r="I14848" t="s">
        <v>87</v>
      </c>
      <c r="J14848" s="7"/>
      <c r="K14848" s="7">
        <v>46040</v>
      </c>
      <c r="L14848" s="7">
        <v>45420</v>
      </c>
      <c r="M14848" t="s">
        <v>86</v>
      </c>
      <c r="N14848"/>
      <c r="O14848">
        <v>2026</v>
      </c>
      <c r="P14848" s="2">
        <v>2</v>
      </c>
      <c r="Q14848" t="s">
        <v>80</v>
      </c>
      <c r="R14848" s="8">
        <v>46267</v>
      </c>
      <c r="S14848" s="2">
        <v>1</v>
      </c>
      <c r="T14848" s="2" t="s">
        <v>81</v>
      </c>
    </row>
    <row r="14849" spans="1:20" x14ac:dyDescent="0.25">
      <c r="A14849">
        <v>1120539726</v>
      </c>
      <c r="B14849">
        <v>126190312</v>
      </c>
      <c r="C14849" t="s">
        <v>82</v>
      </c>
      <c r="D14849" t="s">
        <v>88</v>
      </c>
      <c r="E14849" t="s">
        <v>76</v>
      </c>
      <c r="F14849" s="7">
        <v>45065</v>
      </c>
      <c r="G14849" s="7">
        <v>45431</v>
      </c>
      <c r="H14849" t="s">
        <v>77</v>
      </c>
      <c r="I14849" t="s">
        <v>78</v>
      </c>
      <c r="J14849" s="7">
        <v>45432</v>
      </c>
      <c r="K14849" s="7">
        <v>45073</v>
      </c>
      <c r="L14849" s="7">
        <v>45431</v>
      </c>
      <c r="M14849" t="s">
        <v>77</v>
      </c>
      <c r="N14849" t="s">
        <v>79</v>
      </c>
      <c r="O14849">
        <v>2026</v>
      </c>
      <c r="P14849" s="2">
        <v>2</v>
      </c>
      <c r="Q14849" t="s">
        <v>80</v>
      </c>
      <c r="R14849" s="8">
        <v>46267</v>
      </c>
      <c r="S14849" s="2">
        <v>1</v>
      </c>
      <c r="T14849" s="2" t="s">
        <v>81</v>
      </c>
    </row>
    <row r="14850" spans="1:20" x14ac:dyDescent="0.25">
      <c r="A14850">
        <v>1120540296</v>
      </c>
      <c r="B14850">
        <v>126463362</v>
      </c>
      <c r="C14850" t="s">
        <v>74</v>
      </c>
      <c r="D14850" t="s">
        <v>88</v>
      </c>
      <c r="E14850" t="s">
        <v>76</v>
      </c>
      <c r="F14850" s="7">
        <v>45104</v>
      </c>
      <c r="G14850" s="7">
        <v>45470</v>
      </c>
      <c r="H14850" t="s">
        <v>86</v>
      </c>
      <c r="I14850" t="s">
        <v>87</v>
      </c>
      <c r="J14850" s="7">
        <v>45875</v>
      </c>
      <c r="K14850" s="7">
        <v>45964</v>
      </c>
      <c r="L14850" s="7">
        <v>45470</v>
      </c>
      <c r="M14850" t="s">
        <v>86</v>
      </c>
      <c r="N14850" t="s">
        <v>79</v>
      </c>
      <c r="O14850">
        <v>2026</v>
      </c>
      <c r="P14850" s="2">
        <v>2</v>
      </c>
      <c r="Q14850" t="s">
        <v>80</v>
      </c>
      <c r="R14850" s="8">
        <v>46267</v>
      </c>
      <c r="S14850" s="2">
        <v>1</v>
      </c>
      <c r="T14850" s="2" t="s">
        <v>81</v>
      </c>
    </row>
    <row r="14851" spans="1:20" x14ac:dyDescent="0.25">
      <c r="A14851">
        <v>1120540926</v>
      </c>
      <c r="B14851">
        <v>126717269</v>
      </c>
      <c r="C14851" t="s">
        <v>82</v>
      </c>
      <c r="D14851" t="s">
        <v>75</v>
      </c>
      <c r="E14851" t="s">
        <v>76</v>
      </c>
      <c r="F14851" s="7">
        <v>45139</v>
      </c>
      <c r="G14851" s="7">
        <v>45505</v>
      </c>
      <c r="H14851" t="s">
        <v>77</v>
      </c>
      <c r="I14851" t="s">
        <v>78</v>
      </c>
      <c r="J14851" s="7"/>
      <c r="K14851" s="7">
        <v>45910</v>
      </c>
      <c r="L14851" s="7">
        <v>45505</v>
      </c>
      <c r="M14851" t="s">
        <v>77</v>
      </c>
      <c r="N14851"/>
      <c r="O14851">
        <v>2026</v>
      </c>
      <c r="P14851" s="2">
        <v>2</v>
      </c>
      <c r="Q14851" t="s">
        <v>80</v>
      </c>
      <c r="R14851" s="8">
        <v>46267</v>
      </c>
      <c r="S14851" s="2">
        <v>1</v>
      </c>
      <c r="T14851" s="2" t="s">
        <v>81</v>
      </c>
    </row>
    <row r="14852" spans="1:20" x14ac:dyDescent="0.25">
      <c r="A14852">
        <v>1120541930</v>
      </c>
      <c r="B14852">
        <v>127127201</v>
      </c>
      <c r="C14852" t="s">
        <v>74</v>
      </c>
      <c r="D14852" t="s">
        <v>88</v>
      </c>
      <c r="E14852" t="s">
        <v>76</v>
      </c>
      <c r="F14852" s="7">
        <v>45194</v>
      </c>
      <c r="G14852" s="7">
        <v>45560</v>
      </c>
      <c r="H14852" t="s">
        <v>86</v>
      </c>
      <c r="I14852" t="s">
        <v>87</v>
      </c>
      <c r="J14852" s="7">
        <v>46148</v>
      </c>
      <c r="K14852" s="7">
        <v>45196</v>
      </c>
      <c r="L14852" s="7">
        <v>45560</v>
      </c>
      <c r="M14852" t="s">
        <v>86</v>
      </c>
      <c r="N14852" t="s">
        <v>79</v>
      </c>
      <c r="O14852">
        <v>2026</v>
      </c>
      <c r="P14852" s="2">
        <v>2</v>
      </c>
      <c r="Q14852" t="s">
        <v>80</v>
      </c>
      <c r="R14852" s="8">
        <v>46267</v>
      </c>
      <c r="S14852" s="2">
        <v>1</v>
      </c>
      <c r="T14852" s="2" t="s">
        <v>81</v>
      </c>
    </row>
    <row r="14853" spans="1:20" x14ac:dyDescent="0.25">
      <c r="A14853">
        <v>1120543039</v>
      </c>
      <c r="B14853">
        <v>127501780</v>
      </c>
      <c r="C14853" t="s">
        <v>93</v>
      </c>
      <c r="D14853" t="s">
        <v>88</v>
      </c>
      <c r="E14853" t="s">
        <v>76</v>
      </c>
      <c r="F14853" s="7">
        <v>45250</v>
      </c>
      <c r="G14853" s="7">
        <v>45616</v>
      </c>
      <c r="H14853" t="s">
        <v>77</v>
      </c>
      <c r="I14853" t="s">
        <v>78</v>
      </c>
      <c r="J14853" s="7">
        <v>46068</v>
      </c>
      <c r="K14853" s="7">
        <v>45747</v>
      </c>
      <c r="L14853" s="7">
        <v>45616</v>
      </c>
      <c r="M14853" t="s">
        <v>77</v>
      </c>
      <c r="N14853" t="s">
        <v>79</v>
      </c>
      <c r="O14853">
        <v>2026</v>
      </c>
      <c r="P14853" s="2">
        <v>2</v>
      </c>
      <c r="Q14853" t="s">
        <v>80</v>
      </c>
      <c r="R14853" s="8">
        <v>46267</v>
      </c>
      <c r="S14853" s="2">
        <v>1</v>
      </c>
      <c r="T14853" s="2" t="s">
        <v>81</v>
      </c>
    </row>
    <row r="14854" spans="1:20" x14ac:dyDescent="0.25">
      <c r="A14854">
        <v>1120543152</v>
      </c>
      <c r="B14854">
        <v>128228520</v>
      </c>
      <c r="C14854" t="s">
        <v>96</v>
      </c>
      <c r="D14854" t="s">
        <v>75</v>
      </c>
      <c r="E14854" t="s">
        <v>76</v>
      </c>
      <c r="F14854" s="7">
        <v>45351</v>
      </c>
      <c r="G14854" s="7">
        <v>45716</v>
      </c>
      <c r="H14854" t="s">
        <v>86</v>
      </c>
      <c r="I14854" t="s">
        <v>87</v>
      </c>
      <c r="J14854" s="7"/>
      <c r="K14854" s="7">
        <v>45364</v>
      </c>
      <c r="L14854" s="7">
        <v>45716</v>
      </c>
      <c r="M14854" t="s">
        <v>86</v>
      </c>
      <c r="N14854"/>
      <c r="O14854">
        <v>2026</v>
      </c>
      <c r="P14854" s="2">
        <v>2</v>
      </c>
      <c r="Q14854" t="s">
        <v>80</v>
      </c>
      <c r="R14854" s="8">
        <v>46267</v>
      </c>
      <c r="S14854" s="2">
        <v>1</v>
      </c>
      <c r="T14854" s="2" t="s">
        <v>81</v>
      </c>
    </row>
    <row r="14855" spans="1:20" x14ac:dyDescent="0.25">
      <c r="A14855">
        <v>1120543407</v>
      </c>
      <c r="B14855">
        <v>128496342</v>
      </c>
      <c r="C14855" t="s">
        <v>90</v>
      </c>
      <c r="D14855" t="s">
        <v>83</v>
      </c>
      <c r="E14855" t="s">
        <v>76</v>
      </c>
      <c r="F14855" s="7">
        <v>45387</v>
      </c>
      <c r="G14855" s="7">
        <v>45567</v>
      </c>
      <c r="H14855" t="s">
        <v>77</v>
      </c>
      <c r="I14855" t="s">
        <v>78</v>
      </c>
      <c r="J14855" s="7"/>
      <c r="K14855" s="7">
        <v>45555</v>
      </c>
      <c r="L14855" s="7">
        <v>45567</v>
      </c>
      <c r="M14855" t="s">
        <v>77</v>
      </c>
      <c r="N14855"/>
      <c r="O14855">
        <v>2026</v>
      </c>
      <c r="P14855" s="2">
        <v>2</v>
      </c>
      <c r="Q14855" t="s">
        <v>80</v>
      </c>
      <c r="R14855" s="8">
        <v>46267</v>
      </c>
      <c r="S14855" s="2">
        <v>1</v>
      </c>
      <c r="T14855" s="2" t="s">
        <v>81</v>
      </c>
    </row>
    <row r="14856" spans="1:20" x14ac:dyDescent="0.25">
      <c r="A14856">
        <v>1120543941</v>
      </c>
      <c r="B14856">
        <v>129096913</v>
      </c>
      <c r="C14856" t="s">
        <v>91</v>
      </c>
      <c r="D14856" t="s">
        <v>83</v>
      </c>
      <c r="E14856" t="s">
        <v>76</v>
      </c>
      <c r="F14856" s="7">
        <v>45460</v>
      </c>
      <c r="G14856" s="7">
        <v>45643</v>
      </c>
      <c r="H14856" t="s">
        <v>77</v>
      </c>
      <c r="I14856" t="s">
        <v>78</v>
      </c>
      <c r="J14856" s="7"/>
      <c r="K14856" s="7">
        <v>46034</v>
      </c>
      <c r="L14856" s="7">
        <v>45643</v>
      </c>
      <c r="M14856" t="s">
        <v>77</v>
      </c>
      <c r="N14856"/>
      <c r="O14856">
        <v>2026</v>
      </c>
      <c r="P14856" s="2">
        <v>2</v>
      </c>
      <c r="Q14856" t="s">
        <v>80</v>
      </c>
      <c r="R14856" s="8">
        <v>46267</v>
      </c>
      <c r="S14856" s="2">
        <v>1</v>
      </c>
      <c r="T14856" s="2" t="s">
        <v>81</v>
      </c>
    </row>
    <row r="14857" spans="1:20" x14ac:dyDescent="0.25">
      <c r="A14857">
        <v>1120544128</v>
      </c>
      <c r="B14857">
        <v>129219578</v>
      </c>
      <c r="C14857" t="s">
        <v>74</v>
      </c>
      <c r="D14857" t="s">
        <v>75</v>
      </c>
      <c r="E14857" t="s">
        <v>76</v>
      </c>
      <c r="F14857" s="7">
        <v>45299</v>
      </c>
      <c r="G14857" s="7">
        <v>45710</v>
      </c>
      <c r="H14857" t="s">
        <v>77</v>
      </c>
      <c r="I14857" t="s">
        <v>78</v>
      </c>
      <c r="J14857" s="7">
        <v>45827</v>
      </c>
      <c r="K14857" s="7">
        <v>45492</v>
      </c>
      <c r="L14857" s="7">
        <v>45710</v>
      </c>
      <c r="M14857" t="s">
        <v>77</v>
      </c>
      <c r="N14857" t="s">
        <v>92</v>
      </c>
      <c r="O14857">
        <v>2026</v>
      </c>
      <c r="P14857" s="2">
        <v>2</v>
      </c>
      <c r="Q14857" t="s">
        <v>80</v>
      </c>
      <c r="R14857" s="8">
        <v>46267</v>
      </c>
      <c r="S14857" s="2">
        <v>1</v>
      </c>
      <c r="T14857" s="2" t="s">
        <v>81</v>
      </c>
    </row>
    <row r="14858" spans="1:20" x14ac:dyDescent="0.25">
      <c r="A14858">
        <v>1120544130</v>
      </c>
      <c r="B14858">
        <v>129219578</v>
      </c>
      <c r="C14858" t="s">
        <v>74</v>
      </c>
      <c r="D14858" t="s">
        <v>75</v>
      </c>
      <c r="E14858" t="s">
        <v>76</v>
      </c>
      <c r="F14858" s="7">
        <v>45299</v>
      </c>
      <c r="G14858" s="7">
        <v>45710</v>
      </c>
      <c r="H14858" t="s">
        <v>77</v>
      </c>
      <c r="I14858" t="s">
        <v>78</v>
      </c>
      <c r="J14858" s="7">
        <v>45827</v>
      </c>
      <c r="K14858" s="7">
        <v>45830</v>
      </c>
      <c r="L14858" s="7">
        <v>45710</v>
      </c>
      <c r="M14858" t="s">
        <v>77</v>
      </c>
      <c r="N14858" t="s">
        <v>92</v>
      </c>
      <c r="O14858">
        <v>2026</v>
      </c>
      <c r="P14858" s="2">
        <v>2</v>
      </c>
      <c r="Q14858" t="s">
        <v>80</v>
      </c>
      <c r="R14858" s="8">
        <v>46267</v>
      </c>
      <c r="S14858" s="2">
        <v>1</v>
      </c>
      <c r="T14858" s="2" t="s">
        <v>81</v>
      </c>
    </row>
    <row r="14859" spans="1:20" x14ac:dyDescent="0.25">
      <c r="A14859">
        <v>1120544710</v>
      </c>
      <c r="B14859">
        <v>129457205</v>
      </c>
      <c r="C14859" t="s">
        <v>74</v>
      </c>
      <c r="D14859" t="s">
        <v>75</v>
      </c>
      <c r="E14859" t="s">
        <v>76</v>
      </c>
      <c r="F14859" s="7">
        <v>45533</v>
      </c>
      <c r="G14859" s="7">
        <v>46613</v>
      </c>
      <c r="H14859" t="s">
        <v>77</v>
      </c>
      <c r="I14859" t="s">
        <v>78</v>
      </c>
      <c r="J14859" s="7"/>
      <c r="K14859" s="7">
        <v>45536</v>
      </c>
      <c r="L14859" s="7">
        <v>46613</v>
      </c>
      <c r="M14859" t="s">
        <v>77</v>
      </c>
      <c r="N14859"/>
      <c r="O14859">
        <v>2026</v>
      </c>
      <c r="P14859" s="2">
        <v>2</v>
      </c>
      <c r="Q14859" t="s">
        <v>80</v>
      </c>
      <c r="R14859" s="8">
        <v>46267</v>
      </c>
      <c r="S14859" s="2">
        <v>1</v>
      </c>
      <c r="T14859" s="2" t="s">
        <v>81</v>
      </c>
    </row>
    <row r="14860" spans="1:20" x14ac:dyDescent="0.25">
      <c r="A14860">
        <v>1120549167</v>
      </c>
      <c r="B14860">
        <v>133124780</v>
      </c>
      <c r="C14860" t="s">
        <v>74</v>
      </c>
      <c r="D14860" t="s">
        <v>75</v>
      </c>
      <c r="E14860" t="s">
        <v>76</v>
      </c>
      <c r="F14860" s="7">
        <v>46097</v>
      </c>
      <c r="G14860" s="7">
        <v>47193</v>
      </c>
      <c r="H14860" t="s">
        <v>77</v>
      </c>
      <c r="I14860" t="s">
        <v>89</v>
      </c>
      <c r="J14860" s="7">
        <v>46119</v>
      </c>
      <c r="K14860" s="7">
        <v>46098</v>
      </c>
      <c r="L14860" s="7">
        <v>47193</v>
      </c>
      <c r="M14860" t="s">
        <v>77</v>
      </c>
      <c r="N14860" t="s">
        <v>79</v>
      </c>
      <c r="O14860">
        <v>2026</v>
      </c>
      <c r="P14860" s="2">
        <v>2</v>
      </c>
      <c r="Q14860" t="s">
        <v>80</v>
      </c>
      <c r="R14860" s="8">
        <v>46267</v>
      </c>
      <c r="S14860" s="2">
        <v>1</v>
      </c>
      <c r="T14860" s="2" t="s">
        <v>81</v>
      </c>
    </row>
    <row r="14861" spans="1:20" x14ac:dyDescent="0.25">
      <c r="A14861">
        <v>1120549495</v>
      </c>
      <c r="B14861">
        <v>133471271</v>
      </c>
      <c r="C14861" t="s">
        <v>82</v>
      </c>
      <c r="D14861" t="s">
        <v>75</v>
      </c>
      <c r="E14861" t="s">
        <v>76</v>
      </c>
      <c r="F14861" s="7">
        <v>42607</v>
      </c>
      <c r="G14861" s="7">
        <v>44433</v>
      </c>
      <c r="H14861" t="s">
        <v>77</v>
      </c>
      <c r="I14861" t="s">
        <v>89</v>
      </c>
      <c r="J14861" s="7"/>
      <c r="K14861" s="7">
        <v>46169</v>
      </c>
      <c r="L14861" s="7">
        <v>44433</v>
      </c>
      <c r="M14861" t="s">
        <v>77</v>
      </c>
      <c r="N14861"/>
      <c r="O14861">
        <v>2026</v>
      </c>
      <c r="P14861" s="2">
        <v>2</v>
      </c>
      <c r="Q14861" t="s">
        <v>80</v>
      </c>
      <c r="R14861" s="8">
        <v>46267</v>
      </c>
      <c r="S14861" s="2">
        <v>1</v>
      </c>
      <c r="T14861" s="2" t="s">
        <v>81</v>
      </c>
    </row>
    <row r="14862" spans="1:20" x14ac:dyDescent="0.25">
      <c r="A14862">
        <v>1120549763</v>
      </c>
      <c r="B14862">
        <v>110624821</v>
      </c>
      <c r="C14862" t="s">
        <v>85</v>
      </c>
      <c r="D14862" t="s">
        <v>83</v>
      </c>
      <c r="E14862" t="s">
        <v>76</v>
      </c>
      <c r="F14862" s="7">
        <v>42251</v>
      </c>
      <c r="G14862" s="7">
        <v>43974</v>
      </c>
      <c r="H14862" t="s">
        <v>86</v>
      </c>
      <c r="I14862" t="s">
        <v>87</v>
      </c>
      <c r="J14862" s="7">
        <v>45953</v>
      </c>
      <c r="K14862" s="7">
        <v>45748</v>
      </c>
      <c r="L14862" s="7">
        <v>43974</v>
      </c>
      <c r="M14862" t="s">
        <v>86</v>
      </c>
      <c r="N14862" t="s">
        <v>79</v>
      </c>
      <c r="O14862">
        <v>2026</v>
      </c>
      <c r="P14862" s="2">
        <v>2</v>
      </c>
      <c r="Q14862" t="s">
        <v>80</v>
      </c>
      <c r="R14862" s="8">
        <v>46267</v>
      </c>
      <c r="S14862" s="2">
        <v>1</v>
      </c>
      <c r="T14862" s="2" t="s">
        <v>81</v>
      </c>
    </row>
    <row r="14863" spans="1:20" x14ac:dyDescent="0.25">
      <c r="A14863">
        <v>1120550510</v>
      </c>
      <c r="B14863">
        <v>113063402</v>
      </c>
      <c r="C14863" t="s">
        <v>91</v>
      </c>
      <c r="D14863" t="s">
        <v>75</v>
      </c>
      <c r="E14863" t="s">
        <v>76</v>
      </c>
      <c r="F14863" s="7">
        <v>42922</v>
      </c>
      <c r="G14863" s="7">
        <v>44748</v>
      </c>
      <c r="H14863" t="s">
        <v>77</v>
      </c>
      <c r="I14863" t="s">
        <v>78</v>
      </c>
      <c r="J14863" s="7">
        <v>44778</v>
      </c>
      <c r="K14863" s="7">
        <v>46077</v>
      </c>
      <c r="L14863" s="7">
        <v>44748</v>
      </c>
      <c r="M14863" t="s">
        <v>77</v>
      </c>
      <c r="N14863" t="s">
        <v>92</v>
      </c>
      <c r="O14863">
        <v>2026</v>
      </c>
      <c r="P14863" s="2">
        <v>2</v>
      </c>
      <c r="Q14863" t="s">
        <v>80</v>
      </c>
      <c r="R14863" s="8">
        <v>46267</v>
      </c>
      <c r="S14863" s="2">
        <v>1</v>
      </c>
      <c r="T14863" s="2" t="s">
        <v>81</v>
      </c>
    </row>
    <row r="14864" spans="1:20" x14ac:dyDescent="0.25">
      <c r="A14864">
        <v>1120550967</v>
      </c>
      <c r="B14864">
        <v>116818811</v>
      </c>
      <c r="C14864" t="s">
        <v>82</v>
      </c>
      <c r="D14864" t="s">
        <v>83</v>
      </c>
      <c r="E14864" t="s">
        <v>76</v>
      </c>
      <c r="F14864" s="7">
        <v>43547</v>
      </c>
      <c r="G14864" s="7">
        <v>43731</v>
      </c>
      <c r="H14864" t="s">
        <v>77</v>
      </c>
      <c r="I14864" t="s">
        <v>78</v>
      </c>
      <c r="J14864" s="7">
        <v>45542</v>
      </c>
      <c r="K14864" s="7">
        <v>43683</v>
      </c>
      <c r="L14864" s="7">
        <v>43731</v>
      </c>
      <c r="M14864" t="s">
        <v>77</v>
      </c>
      <c r="N14864" t="s">
        <v>79</v>
      </c>
      <c r="O14864">
        <v>2026</v>
      </c>
      <c r="P14864" s="2">
        <v>2</v>
      </c>
      <c r="Q14864" t="s">
        <v>80</v>
      </c>
      <c r="R14864" s="8">
        <v>46267</v>
      </c>
      <c r="S14864" s="2">
        <v>1</v>
      </c>
      <c r="T14864" s="2" t="s">
        <v>81</v>
      </c>
    </row>
    <row r="14865" spans="1:20" x14ac:dyDescent="0.25">
      <c r="A14865">
        <v>1120550968</v>
      </c>
      <c r="B14865">
        <v>116818811</v>
      </c>
      <c r="C14865" t="s">
        <v>82</v>
      </c>
      <c r="D14865" t="s">
        <v>83</v>
      </c>
      <c r="E14865" t="s">
        <v>76</v>
      </c>
      <c r="F14865" s="7">
        <v>43547</v>
      </c>
      <c r="G14865" s="7">
        <v>43731</v>
      </c>
      <c r="H14865" t="s">
        <v>77</v>
      </c>
      <c r="I14865" t="s">
        <v>78</v>
      </c>
      <c r="J14865" s="7">
        <v>45542</v>
      </c>
      <c r="K14865" s="7">
        <v>43554</v>
      </c>
      <c r="L14865" s="7">
        <v>43731</v>
      </c>
      <c r="M14865" t="s">
        <v>77</v>
      </c>
      <c r="N14865" t="s">
        <v>79</v>
      </c>
      <c r="O14865">
        <v>2026</v>
      </c>
      <c r="P14865" s="2">
        <v>2</v>
      </c>
      <c r="Q14865" t="s">
        <v>80</v>
      </c>
      <c r="R14865" s="8">
        <v>46267</v>
      </c>
      <c r="S14865" s="2">
        <v>1</v>
      </c>
      <c r="T14865" s="2" t="s">
        <v>81</v>
      </c>
    </row>
    <row r="14866" spans="1:20" x14ac:dyDescent="0.25">
      <c r="A14866">
        <v>1120551055</v>
      </c>
      <c r="B14866">
        <v>116967456</v>
      </c>
      <c r="C14866" t="s">
        <v>82</v>
      </c>
      <c r="D14866" t="s">
        <v>88</v>
      </c>
      <c r="E14866" t="s">
        <v>76</v>
      </c>
      <c r="F14866" s="7">
        <v>43560</v>
      </c>
      <c r="G14866" s="7">
        <v>43926</v>
      </c>
      <c r="H14866" t="s">
        <v>77</v>
      </c>
      <c r="I14866" t="s">
        <v>84</v>
      </c>
      <c r="J14866" s="7">
        <v>45427</v>
      </c>
      <c r="K14866" s="7">
        <v>45748</v>
      </c>
      <c r="L14866" s="7">
        <v>43926</v>
      </c>
      <c r="M14866" t="s">
        <v>77</v>
      </c>
      <c r="N14866" t="s">
        <v>79</v>
      </c>
      <c r="O14866">
        <v>2026</v>
      </c>
      <c r="P14866" s="2">
        <v>2</v>
      </c>
      <c r="Q14866" t="s">
        <v>80</v>
      </c>
      <c r="R14866" s="8">
        <v>46267</v>
      </c>
      <c r="S14866" s="2">
        <v>1</v>
      </c>
      <c r="T14866" s="2" t="s">
        <v>81</v>
      </c>
    </row>
    <row r="14867" spans="1:20" x14ac:dyDescent="0.25">
      <c r="A14867">
        <v>1120551066</v>
      </c>
      <c r="B14867">
        <v>116971150</v>
      </c>
      <c r="C14867" t="s">
        <v>82</v>
      </c>
      <c r="D14867" t="s">
        <v>88</v>
      </c>
      <c r="E14867" t="s">
        <v>76</v>
      </c>
      <c r="F14867" s="7">
        <v>43561</v>
      </c>
      <c r="G14867" s="7">
        <v>43927</v>
      </c>
      <c r="H14867" t="s">
        <v>77</v>
      </c>
      <c r="I14867" t="s">
        <v>84</v>
      </c>
      <c r="J14867" s="7">
        <v>45427</v>
      </c>
      <c r="K14867" s="7">
        <v>45925</v>
      </c>
      <c r="L14867" s="7">
        <v>43927</v>
      </c>
      <c r="M14867" t="s">
        <v>77</v>
      </c>
      <c r="N14867" t="s">
        <v>79</v>
      </c>
      <c r="O14867">
        <v>2026</v>
      </c>
      <c r="P14867" s="2">
        <v>2</v>
      </c>
      <c r="Q14867" t="s">
        <v>80</v>
      </c>
      <c r="R14867" s="8">
        <v>46267</v>
      </c>
      <c r="S14867" s="2">
        <v>1</v>
      </c>
      <c r="T14867" s="2" t="s">
        <v>81</v>
      </c>
    </row>
    <row r="14868" spans="1:20" x14ac:dyDescent="0.25">
      <c r="A14868">
        <v>1120551106</v>
      </c>
      <c r="B14868">
        <v>117016772</v>
      </c>
      <c r="C14868" t="s">
        <v>82</v>
      </c>
      <c r="D14868" t="s">
        <v>83</v>
      </c>
      <c r="E14868" t="s">
        <v>76</v>
      </c>
      <c r="F14868" s="7">
        <v>43567</v>
      </c>
      <c r="G14868" s="7">
        <v>43747</v>
      </c>
      <c r="H14868" t="s">
        <v>77</v>
      </c>
      <c r="I14868" t="s">
        <v>78</v>
      </c>
      <c r="J14868" s="7">
        <v>45838</v>
      </c>
      <c r="K14868" s="7">
        <v>45748</v>
      </c>
      <c r="L14868" s="7">
        <v>43747</v>
      </c>
      <c r="M14868" t="s">
        <v>77</v>
      </c>
      <c r="N14868" t="s">
        <v>79</v>
      </c>
      <c r="O14868">
        <v>2026</v>
      </c>
      <c r="P14868" s="2">
        <v>2</v>
      </c>
      <c r="Q14868" t="s">
        <v>80</v>
      </c>
      <c r="R14868" s="8">
        <v>46267</v>
      </c>
      <c r="S14868" s="2">
        <v>1</v>
      </c>
      <c r="T14868" s="2" t="s">
        <v>81</v>
      </c>
    </row>
    <row r="14869" spans="1:20" x14ac:dyDescent="0.25">
      <c r="A14869">
        <v>1120551173</v>
      </c>
      <c r="B14869">
        <v>117077819</v>
      </c>
      <c r="C14869" t="s">
        <v>82</v>
      </c>
      <c r="D14869" t="s">
        <v>83</v>
      </c>
      <c r="E14869" t="s">
        <v>76</v>
      </c>
      <c r="F14869" s="7">
        <v>43577</v>
      </c>
      <c r="G14869" s="7">
        <v>43760</v>
      </c>
      <c r="H14869" t="s">
        <v>77</v>
      </c>
      <c r="I14869" t="s">
        <v>78</v>
      </c>
      <c r="J14869" s="7">
        <v>45740</v>
      </c>
      <c r="K14869" s="7">
        <v>45688</v>
      </c>
      <c r="L14869" s="7">
        <v>43760</v>
      </c>
      <c r="M14869" t="s">
        <v>77</v>
      </c>
      <c r="N14869" t="s">
        <v>79</v>
      </c>
      <c r="O14869">
        <v>2026</v>
      </c>
      <c r="P14869" s="2">
        <v>2</v>
      </c>
      <c r="Q14869" t="s">
        <v>80</v>
      </c>
      <c r="R14869" s="8">
        <v>46267</v>
      </c>
      <c r="S14869" s="2">
        <v>1</v>
      </c>
      <c r="T14869" s="2" t="s">
        <v>81</v>
      </c>
    </row>
    <row r="14870" spans="1:20" x14ac:dyDescent="0.25">
      <c r="A14870">
        <v>1120551195</v>
      </c>
      <c r="B14870">
        <v>117099260</v>
      </c>
      <c r="C14870" t="s">
        <v>82</v>
      </c>
      <c r="D14870" t="s">
        <v>83</v>
      </c>
      <c r="E14870" t="s">
        <v>76</v>
      </c>
      <c r="F14870" s="7">
        <v>43580</v>
      </c>
      <c r="G14870" s="7">
        <v>43760</v>
      </c>
      <c r="H14870" t="s">
        <v>77</v>
      </c>
      <c r="I14870" t="s">
        <v>78</v>
      </c>
      <c r="J14870" s="7">
        <v>45565</v>
      </c>
      <c r="K14870" s="7">
        <v>43683</v>
      </c>
      <c r="L14870" s="7">
        <v>43760</v>
      </c>
      <c r="M14870" t="s">
        <v>77</v>
      </c>
      <c r="N14870" t="s">
        <v>79</v>
      </c>
      <c r="O14870">
        <v>2026</v>
      </c>
      <c r="P14870" s="2">
        <v>2</v>
      </c>
      <c r="Q14870" t="s">
        <v>80</v>
      </c>
      <c r="R14870" s="8">
        <v>46267</v>
      </c>
      <c r="S14870" s="2">
        <v>1</v>
      </c>
      <c r="T14870" s="2" t="s">
        <v>81</v>
      </c>
    </row>
    <row r="14871" spans="1:20" x14ac:dyDescent="0.25">
      <c r="A14871">
        <v>1120551218</v>
      </c>
      <c r="B14871">
        <v>117120712</v>
      </c>
      <c r="C14871" t="s">
        <v>74</v>
      </c>
      <c r="D14871" t="s">
        <v>83</v>
      </c>
      <c r="E14871" t="s">
        <v>76</v>
      </c>
      <c r="F14871" s="7">
        <v>43584</v>
      </c>
      <c r="G14871" s="7">
        <v>43767</v>
      </c>
      <c r="H14871" t="s">
        <v>77</v>
      </c>
      <c r="I14871" t="s">
        <v>78</v>
      </c>
      <c r="J14871" s="7">
        <v>45731</v>
      </c>
      <c r="K14871" s="7">
        <v>45057</v>
      </c>
      <c r="L14871" s="7">
        <v>43767</v>
      </c>
      <c r="M14871" t="s">
        <v>77</v>
      </c>
      <c r="N14871" t="s">
        <v>79</v>
      </c>
      <c r="O14871">
        <v>2026</v>
      </c>
      <c r="P14871" s="2">
        <v>2</v>
      </c>
      <c r="Q14871" t="s">
        <v>80</v>
      </c>
      <c r="R14871" s="8">
        <v>46267</v>
      </c>
      <c r="S14871" s="2">
        <v>1</v>
      </c>
      <c r="T14871" s="2" t="s">
        <v>81</v>
      </c>
    </row>
    <row r="14872" spans="1:20" x14ac:dyDescent="0.25">
      <c r="A14872">
        <v>1120551292</v>
      </c>
      <c r="B14872">
        <v>117206851</v>
      </c>
      <c r="C14872" t="s">
        <v>74</v>
      </c>
      <c r="D14872" t="s">
        <v>88</v>
      </c>
      <c r="E14872" t="s">
        <v>76</v>
      </c>
      <c r="F14872" s="7">
        <v>43595</v>
      </c>
      <c r="G14872" s="7">
        <v>43961</v>
      </c>
      <c r="H14872" t="s">
        <v>77</v>
      </c>
      <c r="I14872" t="s">
        <v>89</v>
      </c>
      <c r="J14872" s="7">
        <v>45204</v>
      </c>
      <c r="K14872" s="7">
        <v>45057</v>
      </c>
      <c r="L14872" s="7">
        <v>43961</v>
      </c>
      <c r="M14872" t="s">
        <v>77</v>
      </c>
      <c r="N14872" t="s">
        <v>92</v>
      </c>
      <c r="O14872">
        <v>2026</v>
      </c>
      <c r="P14872" s="2">
        <v>2</v>
      </c>
      <c r="Q14872" t="s">
        <v>80</v>
      </c>
      <c r="R14872" s="8">
        <v>46267</v>
      </c>
      <c r="S14872" s="2">
        <v>1</v>
      </c>
      <c r="T14872" s="2" t="s">
        <v>81</v>
      </c>
    </row>
    <row r="14873" spans="1:20" x14ac:dyDescent="0.25">
      <c r="A14873">
        <v>1120551331</v>
      </c>
      <c r="B14873">
        <v>117243674</v>
      </c>
      <c r="C14873" t="s">
        <v>82</v>
      </c>
      <c r="D14873" t="s">
        <v>88</v>
      </c>
      <c r="E14873" t="s">
        <v>76</v>
      </c>
      <c r="F14873" s="7">
        <v>43600</v>
      </c>
      <c r="G14873" s="7">
        <v>43966</v>
      </c>
      <c r="H14873" t="s">
        <v>77</v>
      </c>
      <c r="I14873" t="s">
        <v>78</v>
      </c>
      <c r="J14873" s="7">
        <v>45850</v>
      </c>
      <c r="K14873" s="7">
        <v>45057</v>
      </c>
      <c r="L14873" s="7">
        <v>43966</v>
      </c>
      <c r="M14873" t="s">
        <v>77</v>
      </c>
      <c r="N14873" t="s">
        <v>79</v>
      </c>
      <c r="O14873">
        <v>2026</v>
      </c>
      <c r="P14873" s="2">
        <v>2</v>
      </c>
      <c r="Q14873" t="s">
        <v>80</v>
      </c>
      <c r="R14873" s="8">
        <v>46267</v>
      </c>
      <c r="S14873" s="2">
        <v>1</v>
      </c>
      <c r="T14873" s="2" t="s">
        <v>81</v>
      </c>
    </row>
    <row r="14874" spans="1:20" x14ac:dyDescent="0.25">
      <c r="A14874">
        <v>1120551619</v>
      </c>
      <c r="B14874">
        <v>117854187</v>
      </c>
      <c r="C14874" t="s">
        <v>82</v>
      </c>
      <c r="D14874" t="s">
        <v>75</v>
      </c>
      <c r="E14874" t="s">
        <v>76</v>
      </c>
      <c r="F14874" s="7">
        <v>43717</v>
      </c>
      <c r="G14874" s="7">
        <v>44083</v>
      </c>
      <c r="H14874" t="s">
        <v>77</v>
      </c>
      <c r="I14874" t="s">
        <v>78</v>
      </c>
      <c r="J14874" s="7">
        <v>45609</v>
      </c>
      <c r="K14874" s="7">
        <v>45446</v>
      </c>
      <c r="L14874" s="7">
        <v>44083</v>
      </c>
      <c r="M14874" t="s">
        <v>77</v>
      </c>
      <c r="N14874" t="s">
        <v>79</v>
      </c>
      <c r="O14874">
        <v>2026</v>
      </c>
      <c r="P14874" s="2">
        <v>2</v>
      </c>
      <c r="Q14874" t="s">
        <v>80</v>
      </c>
      <c r="R14874" s="8">
        <v>46267</v>
      </c>
      <c r="S14874" s="2">
        <v>1</v>
      </c>
      <c r="T14874" s="2" t="s">
        <v>81</v>
      </c>
    </row>
    <row r="14875" spans="1:20" x14ac:dyDescent="0.25">
      <c r="A14875">
        <v>1120551740</v>
      </c>
      <c r="B14875">
        <v>118173237</v>
      </c>
      <c r="C14875" t="s">
        <v>82</v>
      </c>
      <c r="D14875" t="s">
        <v>88</v>
      </c>
      <c r="E14875" t="s">
        <v>76</v>
      </c>
      <c r="F14875" s="7">
        <v>43783</v>
      </c>
      <c r="G14875" s="7">
        <v>44149</v>
      </c>
      <c r="H14875" t="s">
        <v>77</v>
      </c>
      <c r="I14875" t="s">
        <v>84</v>
      </c>
      <c r="J14875" s="7">
        <v>45763</v>
      </c>
      <c r="K14875" s="7">
        <v>45811</v>
      </c>
      <c r="L14875" s="7">
        <v>44149</v>
      </c>
      <c r="M14875" t="s">
        <v>77</v>
      </c>
      <c r="N14875" t="s">
        <v>79</v>
      </c>
      <c r="O14875">
        <v>2026</v>
      </c>
      <c r="P14875" s="2">
        <v>2</v>
      </c>
      <c r="Q14875" t="s">
        <v>80</v>
      </c>
      <c r="R14875" s="8">
        <v>46267</v>
      </c>
      <c r="S14875" s="2">
        <v>1</v>
      </c>
      <c r="T14875" s="2" t="s">
        <v>81</v>
      </c>
    </row>
    <row r="14876" spans="1:20" x14ac:dyDescent="0.25">
      <c r="A14876">
        <v>1120551741</v>
      </c>
      <c r="B14876">
        <v>118173237</v>
      </c>
      <c r="C14876" t="s">
        <v>82</v>
      </c>
      <c r="D14876" t="s">
        <v>88</v>
      </c>
      <c r="E14876" t="s">
        <v>76</v>
      </c>
      <c r="F14876" s="7">
        <v>43783</v>
      </c>
      <c r="G14876" s="7">
        <v>44149</v>
      </c>
      <c r="H14876" t="s">
        <v>77</v>
      </c>
      <c r="I14876" t="s">
        <v>84</v>
      </c>
      <c r="J14876" s="7">
        <v>45763</v>
      </c>
      <c r="K14876" s="7">
        <v>45748</v>
      </c>
      <c r="L14876" s="7">
        <v>44149</v>
      </c>
      <c r="M14876" t="s">
        <v>77</v>
      </c>
      <c r="N14876" t="s">
        <v>79</v>
      </c>
      <c r="O14876">
        <v>2026</v>
      </c>
      <c r="P14876" s="2">
        <v>2</v>
      </c>
      <c r="Q14876" t="s">
        <v>80</v>
      </c>
      <c r="R14876" s="8">
        <v>46267</v>
      </c>
      <c r="S14876" s="2">
        <v>1</v>
      </c>
      <c r="T14876" s="2" t="s">
        <v>81</v>
      </c>
    </row>
    <row r="14877" spans="1:20" x14ac:dyDescent="0.25">
      <c r="A14877">
        <v>1120551973</v>
      </c>
      <c r="B14877">
        <v>119122412</v>
      </c>
      <c r="C14877" t="s">
        <v>91</v>
      </c>
      <c r="D14877" t="s">
        <v>83</v>
      </c>
      <c r="E14877" t="s">
        <v>76</v>
      </c>
      <c r="F14877" s="7">
        <v>43990</v>
      </c>
      <c r="G14877" s="7">
        <v>44173</v>
      </c>
      <c r="H14877" t="s">
        <v>77</v>
      </c>
      <c r="I14877" t="s">
        <v>78</v>
      </c>
      <c r="J14877" s="7">
        <v>45916</v>
      </c>
      <c r="K14877" s="7">
        <v>45777</v>
      </c>
      <c r="L14877" s="7">
        <v>44173</v>
      </c>
      <c r="M14877" t="s">
        <v>77</v>
      </c>
      <c r="N14877" t="s">
        <v>92</v>
      </c>
      <c r="O14877">
        <v>2026</v>
      </c>
      <c r="P14877" s="2">
        <v>2</v>
      </c>
      <c r="Q14877" t="s">
        <v>80</v>
      </c>
      <c r="R14877" s="8">
        <v>46267</v>
      </c>
      <c r="S14877" s="2">
        <v>1</v>
      </c>
      <c r="T14877" s="2" t="s">
        <v>81</v>
      </c>
    </row>
    <row r="14878" spans="1:20" x14ac:dyDescent="0.25">
      <c r="A14878">
        <v>1120552032</v>
      </c>
      <c r="B14878">
        <v>119189928</v>
      </c>
      <c r="C14878" t="s">
        <v>74</v>
      </c>
      <c r="D14878" t="s">
        <v>88</v>
      </c>
      <c r="E14878" t="s">
        <v>76</v>
      </c>
      <c r="F14878" s="7">
        <v>44001</v>
      </c>
      <c r="G14878" s="7">
        <v>45827</v>
      </c>
      <c r="H14878" t="s">
        <v>77</v>
      </c>
      <c r="I14878" t="s">
        <v>78</v>
      </c>
      <c r="J14878" s="7">
        <v>45546</v>
      </c>
      <c r="K14878" s="7">
        <v>45946</v>
      </c>
      <c r="L14878" s="7">
        <v>45827</v>
      </c>
      <c r="M14878" t="s">
        <v>77</v>
      </c>
      <c r="N14878" t="s">
        <v>79</v>
      </c>
      <c r="O14878">
        <v>2026</v>
      </c>
      <c r="P14878" s="2">
        <v>2</v>
      </c>
      <c r="Q14878" t="s">
        <v>80</v>
      </c>
      <c r="R14878" s="8">
        <v>46267</v>
      </c>
      <c r="S14878" s="2">
        <v>1</v>
      </c>
      <c r="T14878" s="2" t="s">
        <v>81</v>
      </c>
    </row>
    <row r="14879" spans="1:20" x14ac:dyDescent="0.25">
      <c r="A14879">
        <v>1120552090</v>
      </c>
      <c r="B14879">
        <v>119220885</v>
      </c>
      <c r="C14879" t="s">
        <v>82</v>
      </c>
      <c r="D14879" t="s">
        <v>83</v>
      </c>
      <c r="E14879" t="s">
        <v>76</v>
      </c>
      <c r="F14879" s="7">
        <v>44008</v>
      </c>
      <c r="G14879" s="7">
        <v>44191</v>
      </c>
      <c r="H14879" t="s">
        <v>77</v>
      </c>
      <c r="I14879" t="s">
        <v>89</v>
      </c>
      <c r="J14879" s="7">
        <v>46131</v>
      </c>
      <c r="K14879" s="7">
        <v>46135</v>
      </c>
      <c r="L14879" s="7">
        <v>44191</v>
      </c>
      <c r="M14879" t="s">
        <v>77</v>
      </c>
      <c r="N14879" t="s">
        <v>79</v>
      </c>
      <c r="O14879">
        <v>2026</v>
      </c>
      <c r="P14879" s="2">
        <v>2</v>
      </c>
      <c r="Q14879" t="s">
        <v>80</v>
      </c>
      <c r="R14879" s="8">
        <v>46267</v>
      </c>
      <c r="S14879" s="2">
        <v>1</v>
      </c>
      <c r="T14879" s="2" t="s">
        <v>81</v>
      </c>
    </row>
    <row r="14880" spans="1:20" x14ac:dyDescent="0.25">
      <c r="A14880">
        <v>1120552092</v>
      </c>
      <c r="B14880">
        <v>119220885</v>
      </c>
      <c r="C14880" t="s">
        <v>82</v>
      </c>
      <c r="D14880" t="s">
        <v>83</v>
      </c>
      <c r="E14880" t="s">
        <v>76</v>
      </c>
      <c r="F14880" s="7">
        <v>44008</v>
      </c>
      <c r="G14880" s="7">
        <v>44191</v>
      </c>
      <c r="H14880" t="s">
        <v>77</v>
      </c>
      <c r="I14880" t="s">
        <v>89</v>
      </c>
      <c r="J14880" s="7">
        <v>46131</v>
      </c>
      <c r="K14880" s="7">
        <v>45273</v>
      </c>
      <c r="L14880" s="7">
        <v>44191</v>
      </c>
      <c r="M14880" t="s">
        <v>77</v>
      </c>
      <c r="N14880" t="s">
        <v>79</v>
      </c>
      <c r="O14880">
        <v>2026</v>
      </c>
      <c r="P14880" s="2">
        <v>2</v>
      </c>
      <c r="Q14880" t="s">
        <v>80</v>
      </c>
      <c r="R14880" s="8">
        <v>46267</v>
      </c>
      <c r="S14880" s="2">
        <v>1</v>
      </c>
      <c r="T14880" s="2" t="s">
        <v>81</v>
      </c>
    </row>
    <row r="14881" spans="1:20" x14ac:dyDescent="0.25">
      <c r="A14881">
        <v>1120552105</v>
      </c>
      <c r="B14881">
        <v>119231933</v>
      </c>
      <c r="C14881" t="s">
        <v>82</v>
      </c>
      <c r="D14881" t="s">
        <v>88</v>
      </c>
      <c r="E14881" t="s">
        <v>76</v>
      </c>
      <c r="F14881" s="7">
        <v>44011</v>
      </c>
      <c r="G14881" s="7">
        <v>44376</v>
      </c>
      <c r="H14881" t="s">
        <v>77</v>
      </c>
      <c r="I14881" t="s">
        <v>78</v>
      </c>
      <c r="J14881" s="7">
        <v>45550</v>
      </c>
      <c r="K14881" s="7">
        <v>44980</v>
      </c>
      <c r="L14881" s="7">
        <v>44376</v>
      </c>
      <c r="M14881" t="s">
        <v>77</v>
      </c>
      <c r="N14881" t="s">
        <v>79</v>
      </c>
      <c r="O14881">
        <v>2026</v>
      </c>
      <c r="P14881" s="2">
        <v>2</v>
      </c>
      <c r="Q14881" t="s">
        <v>80</v>
      </c>
      <c r="R14881" s="8">
        <v>46267</v>
      </c>
      <c r="S14881" s="2">
        <v>1</v>
      </c>
      <c r="T14881" s="2" t="s">
        <v>81</v>
      </c>
    </row>
    <row r="14882" spans="1:20" x14ac:dyDescent="0.25">
      <c r="A14882">
        <v>1120552406</v>
      </c>
      <c r="B14882">
        <v>119549619</v>
      </c>
      <c r="C14882" t="s">
        <v>98</v>
      </c>
      <c r="D14882" t="s">
        <v>75</v>
      </c>
      <c r="E14882" t="s">
        <v>76</v>
      </c>
      <c r="F14882" s="7">
        <v>44046</v>
      </c>
      <c r="G14882" s="7">
        <v>44230</v>
      </c>
      <c r="H14882" t="s">
        <v>86</v>
      </c>
      <c r="I14882" t="s">
        <v>87</v>
      </c>
      <c r="J14882" s="7">
        <v>45685</v>
      </c>
      <c r="K14882" s="7">
        <v>46104</v>
      </c>
      <c r="L14882" s="7">
        <v>44230</v>
      </c>
      <c r="M14882" t="s">
        <v>86</v>
      </c>
      <c r="N14882" t="s">
        <v>79</v>
      </c>
      <c r="O14882">
        <v>2026</v>
      </c>
      <c r="P14882" s="2">
        <v>2</v>
      </c>
      <c r="Q14882" t="s">
        <v>80</v>
      </c>
      <c r="R14882" s="8">
        <v>46267</v>
      </c>
      <c r="S14882" s="2">
        <v>1</v>
      </c>
      <c r="T14882" s="2" t="s">
        <v>81</v>
      </c>
    </row>
    <row r="14883" spans="1:20" x14ac:dyDescent="0.25">
      <c r="A14883">
        <v>1120552427</v>
      </c>
      <c r="B14883">
        <v>119556642</v>
      </c>
      <c r="C14883" t="s">
        <v>82</v>
      </c>
      <c r="D14883" t="s">
        <v>88</v>
      </c>
      <c r="E14883" t="s">
        <v>76</v>
      </c>
      <c r="F14883" s="7">
        <v>44047</v>
      </c>
      <c r="G14883" s="7">
        <v>44412</v>
      </c>
      <c r="H14883" t="s">
        <v>77</v>
      </c>
      <c r="I14883" t="s">
        <v>78</v>
      </c>
      <c r="J14883" s="7">
        <v>45504</v>
      </c>
      <c r="K14883" s="7">
        <v>45545</v>
      </c>
      <c r="L14883" s="7">
        <v>44412</v>
      </c>
      <c r="M14883" t="s">
        <v>77</v>
      </c>
      <c r="N14883" t="s">
        <v>79</v>
      </c>
      <c r="O14883">
        <v>2026</v>
      </c>
      <c r="P14883" s="2">
        <v>2</v>
      </c>
      <c r="Q14883" t="s">
        <v>80</v>
      </c>
      <c r="R14883" s="8">
        <v>46267</v>
      </c>
      <c r="S14883" s="2">
        <v>1</v>
      </c>
      <c r="T14883" s="2" t="s">
        <v>81</v>
      </c>
    </row>
    <row r="14884" spans="1:20" x14ac:dyDescent="0.25">
      <c r="A14884">
        <v>1120552491</v>
      </c>
      <c r="B14884">
        <v>119605133</v>
      </c>
      <c r="C14884" t="s">
        <v>74</v>
      </c>
      <c r="D14884" t="s">
        <v>75</v>
      </c>
      <c r="E14884" t="s">
        <v>76</v>
      </c>
      <c r="F14884" s="7">
        <v>44055</v>
      </c>
      <c r="G14884" s="7">
        <v>44420</v>
      </c>
      <c r="H14884" t="s">
        <v>86</v>
      </c>
      <c r="I14884" t="s">
        <v>87</v>
      </c>
      <c r="J14884" s="7">
        <v>45880</v>
      </c>
      <c r="K14884" s="7">
        <v>44173</v>
      </c>
      <c r="L14884" s="7">
        <v>44420</v>
      </c>
      <c r="M14884" t="s">
        <v>86</v>
      </c>
      <c r="N14884" t="s">
        <v>79</v>
      </c>
      <c r="O14884">
        <v>2026</v>
      </c>
      <c r="P14884" s="2">
        <v>2</v>
      </c>
      <c r="Q14884" t="s">
        <v>80</v>
      </c>
      <c r="R14884" s="8">
        <v>46267</v>
      </c>
      <c r="S14884" s="2">
        <v>1</v>
      </c>
      <c r="T14884" s="2" t="s">
        <v>81</v>
      </c>
    </row>
    <row r="14885" spans="1:20" x14ac:dyDescent="0.25">
      <c r="A14885">
        <v>1120552551</v>
      </c>
      <c r="B14885">
        <v>119629791</v>
      </c>
      <c r="C14885" t="s">
        <v>82</v>
      </c>
      <c r="D14885" t="s">
        <v>75</v>
      </c>
      <c r="E14885" t="s">
        <v>76</v>
      </c>
      <c r="F14885" s="7">
        <v>44061</v>
      </c>
      <c r="G14885" s="7">
        <v>45887</v>
      </c>
      <c r="H14885" t="s">
        <v>77</v>
      </c>
      <c r="I14885" t="s">
        <v>78</v>
      </c>
      <c r="J14885" s="7">
        <v>45923</v>
      </c>
      <c r="K14885" s="7">
        <v>46126</v>
      </c>
      <c r="L14885" s="7">
        <v>45887</v>
      </c>
      <c r="M14885" t="s">
        <v>77</v>
      </c>
      <c r="N14885" t="s">
        <v>79</v>
      </c>
      <c r="O14885">
        <v>2026</v>
      </c>
      <c r="P14885" s="2">
        <v>2</v>
      </c>
      <c r="Q14885" t="s">
        <v>80</v>
      </c>
      <c r="R14885" s="8">
        <v>46267</v>
      </c>
      <c r="S14885" s="2">
        <v>1</v>
      </c>
      <c r="T14885" s="2" t="s">
        <v>81</v>
      </c>
    </row>
    <row r="14886" spans="1:20" x14ac:dyDescent="0.25">
      <c r="A14886">
        <v>1120552659</v>
      </c>
      <c r="B14886">
        <v>119675048</v>
      </c>
      <c r="C14886" t="s">
        <v>96</v>
      </c>
      <c r="D14886" t="s">
        <v>75</v>
      </c>
      <c r="E14886" t="s">
        <v>76</v>
      </c>
      <c r="F14886" s="7">
        <v>44069</v>
      </c>
      <c r="G14886" s="7">
        <v>45895</v>
      </c>
      <c r="H14886" t="s">
        <v>77</v>
      </c>
      <c r="I14886" t="s">
        <v>78</v>
      </c>
      <c r="J14886" s="7">
        <v>45780</v>
      </c>
      <c r="K14886" s="7">
        <v>44121</v>
      </c>
      <c r="L14886" s="7">
        <v>45895</v>
      </c>
      <c r="M14886" t="s">
        <v>77</v>
      </c>
      <c r="N14886" t="s">
        <v>79</v>
      </c>
      <c r="O14886">
        <v>2026</v>
      </c>
      <c r="P14886" s="2">
        <v>2</v>
      </c>
      <c r="Q14886" t="s">
        <v>80</v>
      </c>
      <c r="R14886" s="8">
        <v>46267</v>
      </c>
      <c r="S14886" s="2">
        <v>1</v>
      </c>
      <c r="T14886" s="2" t="s">
        <v>81</v>
      </c>
    </row>
    <row r="14887" spans="1:20" x14ac:dyDescent="0.25">
      <c r="A14887">
        <v>1120552746</v>
      </c>
      <c r="B14887">
        <v>119709414</v>
      </c>
      <c r="C14887" t="s">
        <v>96</v>
      </c>
      <c r="D14887" t="s">
        <v>75</v>
      </c>
      <c r="E14887" t="s">
        <v>76</v>
      </c>
      <c r="F14887" s="7">
        <v>44075</v>
      </c>
      <c r="G14887" s="7">
        <v>45901</v>
      </c>
      <c r="H14887" t="s">
        <v>77</v>
      </c>
      <c r="I14887" t="s">
        <v>78</v>
      </c>
      <c r="J14887" s="7">
        <v>45756</v>
      </c>
      <c r="K14887" s="7">
        <v>44121</v>
      </c>
      <c r="L14887" s="7">
        <v>45901</v>
      </c>
      <c r="M14887" t="s">
        <v>77</v>
      </c>
      <c r="N14887" t="s">
        <v>79</v>
      </c>
      <c r="O14887">
        <v>2026</v>
      </c>
      <c r="P14887" s="2">
        <v>2</v>
      </c>
      <c r="Q14887" t="s">
        <v>80</v>
      </c>
      <c r="R14887" s="8">
        <v>46267</v>
      </c>
      <c r="S14887" s="2">
        <v>1</v>
      </c>
      <c r="T14887" s="2" t="s">
        <v>81</v>
      </c>
    </row>
    <row r="14888" spans="1:20" x14ac:dyDescent="0.25">
      <c r="A14888">
        <v>1120552751</v>
      </c>
      <c r="B14888">
        <v>119710312</v>
      </c>
      <c r="C14888" t="s">
        <v>74</v>
      </c>
      <c r="D14888" t="s">
        <v>75</v>
      </c>
      <c r="E14888" t="s">
        <v>76</v>
      </c>
      <c r="F14888" s="7">
        <v>44077</v>
      </c>
      <c r="G14888" s="7">
        <v>44442</v>
      </c>
      <c r="H14888" t="s">
        <v>77</v>
      </c>
      <c r="I14888" t="s">
        <v>78</v>
      </c>
      <c r="J14888" s="7">
        <v>45924</v>
      </c>
      <c r="K14888" s="7">
        <v>46105</v>
      </c>
      <c r="L14888" s="7">
        <v>44442</v>
      </c>
      <c r="M14888" t="s">
        <v>77</v>
      </c>
      <c r="N14888" t="s">
        <v>79</v>
      </c>
      <c r="O14888">
        <v>2026</v>
      </c>
      <c r="P14888" s="2">
        <v>2</v>
      </c>
      <c r="Q14888" t="s">
        <v>80</v>
      </c>
      <c r="R14888" s="8">
        <v>46267</v>
      </c>
      <c r="S14888" s="2">
        <v>1</v>
      </c>
      <c r="T14888" s="2" t="s">
        <v>81</v>
      </c>
    </row>
    <row r="14889" spans="1:20" x14ac:dyDescent="0.25">
      <c r="A14889">
        <v>1120552917</v>
      </c>
      <c r="B14889">
        <v>119807667</v>
      </c>
      <c r="C14889" t="s">
        <v>85</v>
      </c>
      <c r="D14889" t="s">
        <v>75</v>
      </c>
      <c r="E14889" t="s">
        <v>76</v>
      </c>
      <c r="F14889" s="7">
        <v>44098</v>
      </c>
      <c r="G14889" s="7">
        <v>44463</v>
      </c>
      <c r="H14889" t="s">
        <v>86</v>
      </c>
      <c r="I14889" t="s">
        <v>87</v>
      </c>
      <c r="J14889" s="7">
        <v>45743</v>
      </c>
      <c r="K14889" s="7">
        <v>46086</v>
      </c>
      <c r="L14889" s="7">
        <v>44463</v>
      </c>
      <c r="M14889" t="s">
        <v>86</v>
      </c>
      <c r="N14889" t="s">
        <v>79</v>
      </c>
      <c r="O14889">
        <v>2026</v>
      </c>
      <c r="P14889" s="2">
        <v>2</v>
      </c>
      <c r="Q14889" t="s">
        <v>80</v>
      </c>
      <c r="R14889" s="8">
        <v>46267</v>
      </c>
      <c r="S14889" s="2">
        <v>1</v>
      </c>
      <c r="T14889" s="2" t="s">
        <v>81</v>
      </c>
    </row>
    <row r="14890" spans="1:20" x14ac:dyDescent="0.25">
      <c r="A14890">
        <v>1120552932</v>
      </c>
      <c r="B14890">
        <v>119816862</v>
      </c>
      <c r="C14890" t="s">
        <v>74</v>
      </c>
      <c r="D14890" t="s">
        <v>75</v>
      </c>
      <c r="E14890" t="s">
        <v>76</v>
      </c>
      <c r="F14890" s="7">
        <v>44099</v>
      </c>
      <c r="G14890" s="7">
        <v>44464</v>
      </c>
      <c r="H14890" t="s">
        <v>86</v>
      </c>
      <c r="I14890" t="s">
        <v>87</v>
      </c>
      <c r="J14890" s="7">
        <v>45786</v>
      </c>
      <c r="K14890" s="7">
        <v>46108</v>
      </c>
      <c r="L14890" s="7">
        <v>44464</v>
      </c>
      <c r="M14890" t="s">
        <v>86</v>
      </c>
      <c r="N14890" t="s">
        <v>79</v>
      </c>
      <c r="O14890">
        <v>2026</v>
      </c>
      <c r="P14890" s="2">
        <v>2</v>
      </c>
      <c r="Q14890" t="s">
        <v>80</v>
      </c>
      <c r="R14890" s="8">
        <v>46267</v>
      </c>
      <c r="S14890" s="2">
        <v>1</v>
      </c>
      <c r="T14890" s="2" t="s">
        <v>81</v>
      </c>
    </row>
    <row r="14891" spans="1:20" x14ac:dyDescent="0.25">
      <c r="A14891">
        <v>1120553141</v>
      </c>
      <c r="B14891">
        <v>119959914</v>
      </c>
      <c r="C14891" t="s">
        <v>74</v>
      </c>
      <c r="D14891" t="s">
        <v>75</v>
      </c>
      <c r="E14891" t="s">
        <v>76</v>
      </c>
      <c r="F14891" s="7">
        <v>44133</v>
      </c>
      <c r="G14891" s="7">
        <v>44498</v>
      </c>
      <c r="H14891" t="s">
        <v>86</v>
      </c>
      <c r="I14891" t="s">
        <v>87</v>
      </c>
      <c r="J14891" s="7">
        <v>45900</v>
      </c>
      <c r="K14891" s="7">
        <v>44155</v>
      </c>
      <c r="L14891" s="7">
        <v>44498</v>
      </c>
      <c r="M14891" t="s">
        <v>86</v>
      </c>
      <c r="N14891" t="s">
        <v>79</v>
      </c>
      <c r="O14891">
        <v>2026</v>
      </c>
      <c r="P14891" s="2">
        <v>2</v>
      </c>
      <c r="Q14891" t="s">
        <v>80</v>
      </c>
      <c r="R14891" s="8">
        <v>46267</v>
      </c>
      <c r="S14891" s="2">
        <v>1</v>
      </c>
      <c r="T14891" s="2" t="s">
        <v>81</v>
      </c>
    </row>
    <row r="14892" spans="1:20" x14ac:dyDescent="0.25">
      <c r="A14892">
        <v>1120553226</v>
      </c>
      <c r="B14892">
        <v>119995505</v>
      </c>
      <c r="C14892" t="s">
        <v>85</v>
      </c>
      <c r="D14892" t="s">
        <v>75</v>
      </c>
      <c r="E14892" t="s">
        <v>76</v>
      </c>
      <c r="F14892" s="7">
        <v>44142</v>
      </c>
      <c r="G14892" s="7">
        <v>44507</v>
      </c>
      <c r="H14892" t="s">
        <v>86</v>
      </c>
      <c r="I14892" t="s">
        <v>87</v>
      </c>
      <c r="J14892" s="7">
        <v>45800</v>
      </c>
      <c r="K14892" s="7">
        <v>46087</v>
      </c>
      <c r="L14892" s="7">
        <v>44507</v>
      </c>
      <c r="M14892" t="s">
        <v>86</v>
      </c>
      <c r="N14892" t="s">
        <v>79</v>
      </c>
      <c r="O14892">
        <v>2026</v>
      </c>
      <c r="P14892" s="2">
        <v>2</v>
      </c>
      <c r="Q14892" t="s">
        <v>80</v>
      </c>
      <c r="R14892" s="8">
        <v>46267</v>
      </c>
      <c r="S14892" s="2">
        <v>1</v>
      </c>
      <c r="T14892" s="2" t="s">
        <v>81</v>
      </c>
    </row>
    <row r="14893" spans="1:20" x14ac:dyDescent="0.25">
      <c r="A14893">
        <v>1120553249</v>
      </c>
      <c r="B14893">
        <v>120007640</v>
      </c>
      <c r="C14893" t="s">
        <v>74</v>
      </c>
      <c r="D14893" t="s">
        <v>75</v>
      </c>
      <c r="E14893" t="s">
        <v>76</v>
      </c>
      <c r="F14893" s="7">
        <v>44145</v>
      </c>
      <c r="G14893" s="7">
        <v>44510</v>
      </c>
      <c r="H14893" t="s">
        <v>86</v>
      </c>
      <c r="I14893" t="s">
        <v>87</v>
      </c>
      <c r="J14893" s="7">
        <v>45831</v>
      </c>
      <c r="K14893" s="7">
        <v>46108</v>
      </c>
      <c r="L14893" s="7">
        <v>44510</v>
      </c>
      <c r="M14893" t="s">
        <v>86</v>
      </c>
      <c r="N14893" t="s">
        <v>79</v>
      </c>
      <c r="O14893">
        <v>2026</v>
      </c>
      <c r="P14893" s="2">
        <v>2</v>
      </c>
      <c r="Q14893" t="s">
        <v>80</v>
      </c>
      <c r="R14893" s="8">
        <v>46267</v>
      </c>
      <c r="S14893" s="2">
        <v>1</v>
      </c>
      <c r="T14893" s="2" t="s">
        <v>81</v>
      </c>
    </row>
    <row r="14894" spans="1:20" x14ac:dyDescent="0.25">
      <c r="A14894">
        <v>1120553469</v>
      </c>
      <c r="B14894">
        <v>120586541</v>
      </c>
      <c r="C14894" t="s">
        <v>82</v>
      </c>
      <c r="D14894" t="s">
        <v>88</v>
      </c>
      <c r="E14894" t="s">
        <v>76</v>
      </c>
      <c r="F14894" s="7">
        <v>44253</v>
      </c>
      <c r="G14894" s="7">
        <v>46079</v>
      </c>
      <c r="H14894" t="s">
        <v>77</v>
      </c>
      <c r="I14894" t="s">
        <v>78</v>
      </c>
      <c r="J14894" s="7">
        <v>46156</v>
      </c>
      <c r="K14894" s="7">
        <v>44256</v>
      </c>
      <c r="L14894" s="7">
        <v>46079</v>
      </c>
      <c r="M14894" t="s">
        <v>77</v>
      </c>
      <c r="N14894" t="s">
        <v>79</v>
      </c>
      <c r="O14894">
        <v>2026</v>
      </c>
      <c r="P14894" s="2">
        <v>2</v>
      </c>
      <c r="Q14894" t="s">
        <v>80</v>
      </c>
      <c r="R14894" s="8">
        <v>46267</v>
      </c>
      <c r="S14894" s="2">
        <v>1</v>
      </c>
      <c r="T14894" s="2" t="s">
        <v>81</v>
      </c>
    </row>
    <row r="14895" spans="1:20" x14ac:dyDescent="0.25">
      <c r="A14895">
        <v>1120553564</v>
      </c>
      <c r="B14895">
        <v>120805557</v>
      </c>
      <c r="C14895" t="s">
        <v>74</v>
      </c>
      <c r="D14895" t="s">
        <v>83</v>
      </c>
      <c r="E14895" t="s">
        <v>76</v>
      </c>
      <c r="F14895" s="7">
        <v>44299</v>
      </c>
      <c r="G14895" s="7">
        <v>44306</v>
      </c>
      <c r="H14895" t="s">
        <v>77</v>
      </c>
      <c r="I14895" t="s">
        <v>78</v>
      </c>
      <c r="J14895" s="7">
        <v>45863</v>
      </c>
      <c r="K14895" s="7">
        <v>45863</v>
      </c>
      <c r="L14895" s="7">
        <v>44306</v>
      </c>
      <c r="M14895" t="s">
        <v>77</v>
      </c>
      <c r="N14895" t="s">
        <v>92</v>
      </c>
      <c r="O14895">
        <v>2026</v>
      </c>
      <c r="P14895" s="2">
        <v>2</v>
      </c>
      <c r="Q14895" t="s">
        <v>80</v>
      </c>
      <c r="R14895" s="8">
        <v>46267</v>
      </c>
      <c r="S14895" s="2">
        <v>1</v>
      </c>
      <c r="T14895" s="2" t="s">
        <v>81</v>
      </c>
    </row>
    <row r="14896" spans="1:20" x14ac:dyDescent="0.25">
      <c r="A14896">
        <v>1120553596</v>
      </c>
      <c r="B14896">
        <v>120830548</v>
      </c>
      <c r="C14896" t="s">
        <v>82</v>
      </c>
      <c r="D14896" t="s">
        <v>75</v>
      </c>
      <c r="E14896" t="s">
        <v>76</v>
      </c>
      <c r="F14896" s="7">
        <v>44302</v>
      </c>
      <c r="G14896" s="7">
        <v>44667</v>
      </c>
      <c r="H14896" t="s">
        <v>77</v>
      </c>
      <c r="I14896" t="s">
        <v>78</v>
      </c>
      <c r="J14896" s="7">
        <v>46163</v>
      </c>
      <c r="K14896" s="7">
        <v>46188</v>
      </c>
      <c r="L14896" s="7">
        <v>44667</v>
      </c>
      <c r="M14896" t="s">
        <v>77</v>
      </c>
      <c r="N14896" t="s">
        <v>79</v>
      </c>
      <c r="O14896">
        <v>2026</v>
      </c>
      <c r="P14896" s="2">
        <v>2</v>
      </c>
      <c r="Q14896" t="s">
        <v>80</v>
      </c>
      <c r="R14896" s="8">
        <v>46267</v>
      </c>
      <c r="S14896" s="2">
        <v>1</v>
      </c>
      <c r="T14896" s="2" t="s">
        <v>81</v>
      </c>
    </row>
    <row r="14897" spans="1:20" x14ac:dyDescent="0.25">
      <c r="A14897">
        <v>1120553724</v>
      </c>
      <c r="B14897">
        <v>121191024</v>
      </c>
      <c r="C14897" t="s">
        <v>74</v>
      </c>
      <c r="D14897" t="s">
        <v>83</v>
      </c>
      <c r="E14897" t="s">
        <v>76</v>
      </c>
      <c r="F14897" s="7">
        <v>44327</v>
      </c>
      <c r="G14897" s="7">
        <v>44511</v>
      </c>
      <c r="H14897" t="s">
        <v>77</v>
      </c>
      <c r="I14897" t="s">
        <v>84</v>
      </c>
      <c r="J14897" s="7">
        <v>45504</v>
      </c>
      <c r="K14897" s="7">
        <v>45623</v>
      </c>
      <c r="L14897" s="7">
        <v>44511</v>
      </c>
      <c r="M14897" t="s">
        <v>77</v>
      </c>
      <c r="N14897" t="s">
        <v>79</v>
      </c>
      <c r="O14897">
        <v>2026</v>
      </c>
      <c r="P14897" s="2">
        <v>2</v>
      </c>
      <c r="Q14897" t="s">
        <v>80</v>
      </c>
      <c r="R14897" s="8">
        <v>46267</v>
      </c>
      <c r="S14897" s="2">
        <v>1</v>
      </c>
      <c r="T14897" s="2" t="s">
        <v>81</v>
      </c>
    </row>
    <row r="14898" spans="1:20" x14ac:dyDescent="0.25">
      <c r="A14898">
        <v>1120553773</v>
      </c>
      <c r="B14898">
        <v>121362155</v>
      </c>
      <c r="C14898" t="s">
        <v>96</v>
      </c>
      <c r="D14898" t="s">
        <v>75</v>
      </c>
      <c r="E14898" t="s">
        <v>76</v>
      </c>
      <c r="F14898" s="7">
        <v>44335</v>
      </c>
      <c r="G14898" s="7">
        <v>44700</v>
      </c>
      <c r="H14898" t="s">
        <v>77</v>
      </c>
      <c r="I14898" t="s">
        <v>78</v>
      </c>
      <c r="J14898" s="7"/>
      <c r="K14898" s="7">
        <v>44336</v>
      </c>
      <c r="L14898" s="7">
        <v>44700</v>
      </c>
      <c r="M14898" t="s">
        <v>77</v>
      </c>
      <c r="N14898"/>
      <c r="O14898">
        <v>2026</v>
      </c>
      <c r="P14898" s="2">
        <v>2</v>
      </c>
      <c r="Q14898" t="s">
        <v>80</v>
      </c>
      <c r="R14898" s="8">
        <v>46267</v>
      </c>
      <c r="S14898" s="2">
        <v>1</v>
      </c>
      <c r="T14898" s="2" t="s">
        <v>81</v>
      </c>
    </row>
    <row r="14899" spans="1:20" x14ac:dyDescent="0.25">
      <c r="A14899">
        <v>1120553890</v>
      </c>
      <c r="B14899">
        <v>121520836</v>
      </c>
      <c r="C14899" t="s">
        <v>82</v>
      </c>
      <c r="D14899" t="s">
        <v>75</v>
      </c>
      <c r="E14899" t="s">
        <v>76</v>
      </c>
      <c r="F14899" s="7">
        <v>44358</v>
      </c>
      <c r="G14899" s="7">
        <v>44723</v>
      </c>
      <c r="H14899" t="s">
        <v>86</v>
      </c>
      <c r="I14899" t="s">
        <v>87</v>
      </c>
      <c r="J14899" s="7">
        <v>45155</v>
      </c>
      <c r="K14899" s="7">
        <v>45805</v>
      </c>
      <c r="L14899" s="7">
        <v>44723</v>
      </c>
      <c r="M14899" t="s">
        <v>86</v>
      </c>
      <c r="N14899" t="s">
        <v>92</v>
      </c>
      <c r="O14899">
        <v>2026</v>
      </c>
      <c r="P14899" s="2">
        <v>2</v>
      </c>
      <c r="Q14899" t="s">
        <v>80</v>
      </c>
      <c r="R14899" s="8">
        <v>46267</v>
      </c>
      <c r="S14899" s="2">
        <v>1</v>
      </c>
      <c r="T14899" s="2" t="s">
        <v>81</v>
      </c>
    </row>
    <row r="14900" spans="1:20" x14ac:dyDescent="0.25">
      <c r="A14900">
        <v>1120553972</v>
      </c>
      <c r="B14900">
        <v>121595877</v>
      </c>
      <c r="C14900" t="s">
        <v>82</v>
      </c>
      <c r="D14900" t="s">
        <v>83</v>
      </c>
      <c r="E14900" t="s">
        <v>76</v>
      </c>
      <c r="F14900" s="7">
        <v>44371</v>
      </c>
      <c r="G14900" s="7">
        <v>44554</v>
      </c>
      <c r="H14900" t="s">
        <v>77</v>
      </c>
      <c r="I14900" t="s">
        <v>84</v>
      </c>
      <c r="J14900" s="7">
        <v>45432</v>
      </c>
      <c r="K14900" s="7">
        <v>45748</v>
      </c>
      <c r="L14900" s="7">
        <v>44554</v>
      </c>
      <c r="M14900" t="s">
        <v>77</v>
      </c>
      <c r="N14900" t="s">
        <v>79</v>
      </c>
      <c r="O14900">
        <v>2026</v>
      </c>
      <c r="P14900" s="2">
        <v>2</v>
      </c>
      <c r="Q14900" t="s">
        <v>80</v>
      </c>
      <c r="R14900" s="8">
        <v>46267</v>
      </c>
      <c r="S14900" s="2">
        <v>1</v>
      </c>
      <c r="T14900" s="2" t="s">
        <v>81</v>
      </c>
    </row>
    <row r="14901" spans="1:20" x14ac:dyDescent="0.25">
      <c r="A14901">
        <v>1120554099</v>
      </c>
      <c r="B14901">
        <v>121677546</v>
      </c>
      <c r="C14901" t="s">
        <v>74</v>
      </c>
      <c r="D14901" t="s">
        <v>75</v>
      </c>
      <c r="E14901" t="s">
        <v>76</v>
      </c>
      <c r="F14901" s="7">
        <v>44384</v>
      </c>
      <c r="G14901" s="7">
        <v>44749</v>
      </c>
      <c r="H14901" t="s">
        <v>77</v>
      </c>
      <c r="I14901" t="s">
        <v>89</v>
      </c>
      <c r="J14901" s="7">
        <v>46168</v>
      </c>
      <c r="K14901" s="7">
        <v>46191</v>
      </c>
      <c r="L14901" s="7">
        <v>44749</v>
      </c>
      <c r="M14901" t="s">
        <v>77</v>
      </c>
      <c r="N14901" t="s">
        <v>79</v>
      </c>
      <c r="O14901">
        <v>2026</v>
      </c>
      <c r="P14901" s="2">
        <v>2</v>
      </c>
      <c r="Q14901" t="s">
        <v>80</v>
      </c>
      <c r="R14901" s="8">
        <v>46267</v>
      </c>
      <c r="S14901" s="2">
        <v>1</v>
      </c>
      <c r="T14901" s="2" t="s">
        <v>81</v>
      </c>
    </row>
    <row r="14902" spans="1:20" x14ac:dyDescent="0.25">
      <c r="A14902">
        <v>1120554729</v>
      </c>
      <c r="B14902">
        <v>121973955</v>
      </c>
      <c r="C14902" t="s">
        <v>85</v>
      </c>
      <c r="D14902" t="s">
        <v>75</v>
      </c>
      <c r="E14902" t="s">
        <v>76</v>
      </c>
      <c r="F14902" s="7">
        <v>44438</v>
      </c>
      <c r="G14902" s="7">
        <v>46264</v>
      </c>
      <c r="H14902" t="s">
        <v>86</v>
      </c>
      <c r="I14902" t="s">
        <v>87</v>
      </c>
      <c r="J14902" s="7">
        <v>46176</v>
      </c>
      <c r="K14902" s="7">
        <v>44544</v>
      </c>
      <c r="L14902" s="7">
        <v>46264</v>
      </c>
      <c r="M14902" t="s">
        <v>86</v>
      </c>
      <c r="N14902" t="s">
        <v>79</v>
      </c>
      <c r="O14902">
        <v>2026</v>
      </c>
      <c r="P14902" s="2">
        <v>2</v>
      </c>
      <c r="Q14902" t="s">
        <v>80</v>
      </c>
      <c r="R14902" s="8">
        <v>46267</v>
      </c>
      <c r="S14902" s="2">
        <v>1</v>
      </c>
      <c r="T14902" s="2" t="s">
        <v>81</v>
      </c>
    </row>
    <row r="14903" spans="1:20" x14ac:dyDescent="0.25">
      <c r="A14903">
        <v>1120555080</v>
      </c>
      <c r="B14903">
        <v>122139322</v>
      </c>
      <c r="C14903" t="s">
        <v>96</v>
      </c>
      <c r="D14903" t="s">
        <v>75</v>
      </c>
      <c r="E14903" t="s">
        <v>76</v>
      </c>
      <c r="F14903" s="7">
        <v>44471</v>
      </c>
      <c r="G14903" s="7">
        <v>44836</v>
      </c>
      <c r="H14903" t="s">
        <v>86</v>
      </c>
      <c r="I14903" t="s">
        <v>87</v>
      </c>
      <c r="J14903" s="7">
        <v>46171</v>
      </c>
      <c r="K14903" s="7">
        <v>46196</v>
      </c>
      <c r="L14903" s="7">
        <v>44836</v>
      </c>
      <c r="M14903" t="s">
        <v>86</v>
      </c>
      <c r="N14903" t="s">
        <v>79</v>
      </c>
      <c r="O14903">
        <v>2026</v>
      </c>
      <c r="P14903" s="2">
        <v>2</v>
      </c>
      <c r="Q14903" t="s">
        <v>80</v>
      </c>
      <c r="R14903" s="8">
        <v>46267</v>
      </c>
      <c r="S14903" s="2">
        <v>1</v>
      </c>
      <c r="T14903" s="2" t="s">
        <v>81</v>
      </c>
    </row>
    <row r="14904" spans="1:20" x14ac:dyDescent="0.25">
      <c r="A14904">
        <v>1120555618</v>
      </c>
      <c r="B14904">
        <v>122382776</v>
      </c>
      <c r="C14904" t="s">
        <v>82</v>
      </c>
      <c r="D14904" t="s">
        <v>75</v>
      </c>
      <c r="E14904" t="s">
        <v>76</v>
      </c>
      <c r="F14904" s="7">
        <v>44516</v>
      </c>
      <c r="G14904" s="7">
        <v>44881</v>
      </c>
      <c r="H14904" t="s">
        <v>77</v>
      </c>
      <c r="I14904" t="s">
        <v>78</v>
      </c>
      <c r="J14904" s="7"/>
      <c r="K14904" s="7">
        <v>44517</v>
      </c>
      <c r="L14904" s="7">
        <v>44881</v>
      </c>
      <c r="M14904" t="s">
        <v>77</v>
      </c>
      <c r="N14904"/>
      <c r="O14904">
        <v>2026</v>
      </c>
      <c r="P14904" s="2">
        <v>2</v>
      </c>
      <c r="Q14904" t="s">
        <v>80</v>
      </c>
      <c r="R14904" s="8">
        <v>46267</v>
      </c>
      <c r="S14904" s="2">
        <v>1</v>
      </c>
      <c r="T14904" s="2" t="s">
        <v>81</v>
      </c>
    </row>
    <row r="14905" spans="1:20" x14ac:dyDescent="0.25">
      <c r="A14905">
        <v>1120555905</v>
      </c>
      <c r="B14905">
        <v>123018767</v>
      </c>
      <c r="C14905" t="s">
        <v>98</v>
      </c>
      <c r="D14905" t="s">
        <v>88</v>
      </c>
      <c r="E14905" t="s">
        <v>76</v>
      </c>
      <c r="F14905" s="7">
        <v>44616</v>
      </c>
      <c r="G14905" s="7">
        <v>46442</v>
      </c>
      <c r="H14905" t="s">
        <v>77</v>
      </c>
      <c r="I14905" t="s">
        <v>78</v>
      </c>
      <c r="J14905" s="7">
        <v>45237</v>
      </c>
      <c r="K14905" s="7">
        <v>44616</v>
      </c>
      <c r="L14905" s="7">
        <v>46442</v>
      </c>
      <c r="M14905" t="s">
        <v>77</v>
      </c>
      <c r="N14905" t="s">
        <v>92</v>
      </c>
      <c r="O14905">
        <v>2026</v>
      </c>
      <c r="P14905" s="2">
        <v>2</v>
      </c>
      <c r="Q14905" t="s">
        <v>80</v>
      </c>
      <c r="R14905" s="8">
        <v>46267</v>
      </c>
      <c r="S14905" s="2">
        <v>1</v>
      </c>
      <c r="T14905" s="2" t="s">
        <v>81</v>
      </c>
    </row>
    <row r="14906" spans="1:20" x14ac:dyDescent="0.25">
      <c r="A14906">
        <v>1120555909</v>
      </c>
      <c r="B14906">
        <v>123053463</v>
      </c>
      <c r="C14906" t="s">
        <v>74</v>
      </c>
      <c r="D14906" t="s">
        <v>83</v>
      </c>
      <c r="E14906" t="s">
        <v>76</v>
      </c>
      <c r="F14906" s="7">
        <v>44624</v>
      </c>
      <c r="G14906" s="7">
        <v>44808</v>
      </c>
      <c r="H14906" t="s">
        <v>77</v>
      </c>
      <c r="I14906" t="s">
        <v>84</v>
      </c>
      <c r="J14906" s="7">
        <v>44671</v>
      </c>
      <c r="K14906" s="7">
        <v>45747</v>
      </c>
      <c r="L14906" s="7">
        <v>44808</v>
      </c>
      <c r="M14906" t="s">
        <v>77</v>
      </c>
      <c r="N14906" t="s">
        <v>92</v>
      </c>
      <c r="O14906">
        <v>2026</v>
      </c>
      <c r="P14906" s="2">
        <v>2</v>
      </c>
      <c r="Q14906" t="s">
        <v>80</v>
      </c>
      <c r="R14906" s="8">
        <v>46267</v>
      </c>
      <c r="S14906" s="2">
        <v>1</v>
      </c>
      <c r="T14906" s="2" t="s">
        <v>81</v>
      </c>
    </row>
    <row r="14907" spans="1:20" x14ac:dyDescent="0.25">
      <c r="A14907">
        <v>1120556078</v>
      </c>
      <c r="B14907">
        <v>123256459</v>
      </c>
      <c r="C14907" t="s">
        <v>82</v>
      </c>
      <c r="D14907" t="s">
        <v>75</v>
      </c>
      <c r="E14907" t="s">
        <v>76</v>
      </c>
      <c r="F14907" s="7">
        <v>44657</v>
      </c>
      <c r="G14907" s="7">
        <v>45022</v>
      </c>
      <c r="H14907" t="s">
        <v>77</v>
      </c>
      <c r="I14907" t="s">
        <v>78</v>
      </c>
      <c r="J14907" s="7"/>
      <c r="K14907" s="7">
        <v>44659</v>
      </c>
      <c r="L14907" s="7">
        <v>45022</v>
      </c>
      <c r="M14907" t="s">
        <v>77</v>
      </c>
      <c r="N14907"/>
      <c r="O14907">
        <v>2026</v>
      </c>
      <c r="P14907" s="2">
        <v>2</v>
      </c>
      <c r="Q14907" t="s">
        <v>80</v>
      </c>
      <c r="R14907" s="8">
        <v>46267</v>
      </c>
      <c r="S14907" s="2">
        <v>1</v>
      </c>
      <c r="T14907" s="2" t="s">
        <v>81</v>
      </c>
    </row>
    <row r="14908" spans="1:20" x14ac:dyDescent="0.25">
      <c r="A14908">
        <v>1120556511</v>
      </c>
      <c r="B14908">
        <v>123510095</v>
      </c>
      <c r="C14908" t="s">
        <v>74</v>
      </c>
      <c r="D14908" t="s">
        <v>83</v>
      </c>
      <c r="E14908" t="s">
        <v>76</v>
      </c>
      <c r="F14908" s="7">
        <v>44686</v>
      </c>
      <c r="G14908" s="7">
        <v>44870</v>
      </c>
      <c r="H14908" t="s">
        <v>77</v>
      </c>
      <c r="I14908" t="s">
        <v>78</v>
      </c>
      <c r="J14908" s="7">
        <v>45850</v>
      </c>
      <c r="K14908" s="7">
        <v>45918</v>
      </c>
      <c r="L14908" s="7">
        <v>44870</v>
      </c>
      <c r="M14908" t="s">
        <v>77</v>
      </c>
      <c r="N14908" t="s">
        <v>79</v>
      </c>
      <c r="O14908">
        <v>2026</v>
      </c>
      <c r="P14908" s="2">
        <v>2</v>
      </c>
      <c r="Q14908" t="s">
        <v>80</v>
      </c>
      <c r="R14908" s="8">
        <v>46267</v>
      </c>
      <c r="S14908" s="2">
        <v>1</v>
      </c>
      <c r="T14908" s="2" t="s">
        <v>81</v>
      </c>
    </row>
    <row r="14909" spans="1:20" x14ac:dyDescent="0.25">
      <c r="A14909">
        <v>1120556528</v>
      </c>
      <c r="B14909">
        <v>123519392</v>
      </c>
      <c r="C14909" t="s">
        <v>82</v>
      </c>
      <c r="D14909" t="s">
        <v>83</v>
      </c>
      <c r="E14909" t="s">
        <v>76</v>
      </c>
      <c r="F14909" s="7">
        <v>44686</v>
      </c>
      <c r="G14909" s="7">
        <v>44870</v>
      </c>
      <c r="H14909" t="s">
        <v>77</v>
      </c>
      <c r="I14909" t="s">
        <v>84</v>
      </c>
      <c r="J14909" s="7">
        <v>45427</v>
      </c>
      <c r="K14909" s="7">
        <v>45538</v>
      </c>
      <c r="L14909" s="7">
        <v>44870</v>
      </c>
      <c r="M14909" t="s">
        <v>77</v>
      </c>
      <c r="N14909" t="s">
        <v>79</v>
      </c>
      <c r="O14909">
        <v>2026</v>
      </c>
      <c r="P14909" s="2">
        <v>2</v>
      </c>
      <c r="Q14909" t="s">
        <v>80</v>
      </c>
      <c r="R14909" s="8">
        <v>46267</v>
      </c>
      <c r="S14909" s="2">
        <v>1</v>
      </c>
      <c r="T14909" s="2" t="s">
        <v>81</v>
      </c>
    </row>
    <row r="14910" spans="1:20" x14ac:dyDescent="0.25">
      <c r="A14910">
        <v>1120556572</v>
      </c>
      <c r="B14910">
        <v>123542319</v>
      </c>
      <c r="C14910" t="s">
        <v>85</v>
      </c>
      <c r="D14910" t="s">
        <v>83</v>
      </c>
      <c r="E14910" t="s">
        <v>76</v>
      </c>
      <c r="F14910" s="7">
        <v>44690</v>
      </c>
      <c r="G14910" s="7">
        <v>44874</v>
      </c>
      <c r="H14910" t="s">
        <v>77</v>
      </c>
      <c r="I14910" t="s">
        <v>78</v>
      </c>
      <c r="J14910" s="7">
        <v>45550</v>
      </c>
      <c r="K14910" s="7">
        <v>45748</v>
      </c>
      <c r="L14910" s="7">
        <v>44874</v>
      </c>
      <c r="M14910" t="s">
        <v>77</v>
      </c>
      <c r="N14910" t="s">
        <v>79</v>
      </c>
      <c r="O14910">
        <v>2026</v>
      </c>
      <c r="P14910" s="2">
        <v>2</v>
      </c>
      <c r="Q14910" t="s">
        <v>80</v>
      </c>
      <c r="R14910" s="8">
        <v>46267</v>
      </c>
      <c r="S14910" s="2">
        <v>1</v>
      </c>
      <c r="T14910" s="2" t="s">
        <v>81</v>
      </c>
    </row>
    <row r="14911" spans="1:20" x14ac:dyDescent="0.25">
      <c r="A14911">
        <v>1120556637</v>
      </c>
      <c r="B14911">
        <v>123584544</v>
      </c>
      <c r="C14911" t="s">
        <v>82</v>
      </c>
      <c r="D14911" t="s">
        <v>83</v>
      </c>
      <c r="E14911" t="s">
        <v>76</v>
      </c>
      <c r="F14911" s="7">
        <v>44694</v>
      </c>
      <c r="G14911" s="7">
        <v>44878</v>
      </c>
      <c r="H14911" t="s">
        <v>77</v>
      </c>
      <c r="I14911" t="s">
        <v>84</v>
      </c>
      <c r="J14911" s="7">
        <v>45495</v>
      </c>
      <c r="K14911" s="7">
        <v>46033</v>
      </c>
      <c r="L14911" s="7">
        <v>44878</v>
      </c>
      <c r="M14911" t="s">
        <v>77</v>
      </c>
      <c r="N14911" t="s">
        <v>79</v>
      </c>
      <c r="O14911">
        <v>2026</v>
      </c>
      <c r="P14911" s="2">
        <v>2</v>
      </c>
      <c r="Q14911" t="s">
        <v>80</v>
      </c>
      <c r="R14911" s="8">
        <v>46267</v>
      </c>
      <c r="S14911" s="2">
        <v>1</v>
      </c>
      <c r="T14911" s="2" t="s">
        <v>81</v>
      </c>
    </row>
    <row r="14912" spans="1:20" x14ac:dyDescent="0.25">
      <c r="A14912">
        <v>1120556902</v>
      </c>
      <c r="B14912">
        <v>123761326</v>
      </c>
      <c r="C14912" t="s">
        <v>93</v>
      </c>
      <c r="D14912" t="s">
        <v>83</v>
      </c>
      <c r="E14912" t="s">
        <v>76</v>
      </c>
      <c r="F14912" s="7">
        <v>44716</v>
      </c>
      <c r="G14912" s="7">
        <v>44899</v>
      </c>
      <c r="H14912" t="s">
        <v>77</v>
      </c>
      <c r="I14912" t="s">
        <v>84</v>
      </c>
      <c r="J14912" s="7">
        <v>45495</v>
      </c>
      <c r="K14912" s="7">
        <v>45747</v>
      </c>
      <c r="L14912" s="7">
        <v>44899</v>
      </c>
      <c r="M14912" t="s">
        <v>77</v>
      </c>
      <c r="N14912" t="s">
        <v>79</v>
      </c>
      <c r="O14912">
        <v>2026</v>
      </c>
      <c r="P14912" s="2">
        <v>2</v>
      </c>
      <c r="Q14912" t="s">
        <v>80</v>
      </c>
      <c r="R14912" s="8">
        <v>46267</v>
      </c>
      <c r="S14912" s="2">
        <v>1</v>
      </c>
      <c r="T14912" s="2" t="s">
        <v>81</v>
      </c>
    </row>
    <row r="14913" spans="1:20" x14ac:dyDescent="0.25">
      <c r="A14913">
        <v>1120556996</v>
      </c>
      <c r="B14913">
        <v>123792478</v>
      </c>
      <c r="C14913" t="s">
        <v>98</v>
      </c>
      <c r="D14913" t="s">
        <v>75</v>
      </c>
      <c r="E14913" t="s">
        <v>76</v>
      </c>
      <c r="F14913" s="7">
        <v>44720</v>
      </c>
      <c r="G14913" s="7">
        <v>46546</v>
      </c>
      <c r="H14913" t="s">
        <v>77</v>
      </c>
      <c r="I14913" t="s">
        <v>78</v>
      </c>
      <c r="J14913" s="7"/>
      <c r="K14913" s="7">
        <v>45927</v>
      </c>
      <c r="L14913" s="7">
        <v>46546</v>
      </c>
      <c r="M14913" t="s">
        <v>77</v>
      </c>
      <c r="N14913"/>
      <c r="O14913">
        <v>2026</v>
      </c>
      <c r="P14913" s="2">
        <v>2</v>
      </c>
      <c r="Q14913" t="s">
        <v>80</v>
      </c>
      <c r="R14913" s="8">
        <v>46267</v>
      </c>
      <c r="S14913" s="2">
        <v>1</v>
      </c>
      <c r="T14913" s="2" t="s">
        <v>81</v>
      </c>
    </row>
    <row r="14914" spans="1:20" x14ac:dyDescent="0.25">
      <c r="A14914">
        <v>1120557047</v>
      </c>
      <c r="B14914">
        <v>123828049</v>
      </c>
      <c r="C14914" t="s">
        <v>82</v>
      </c>
      <c r="D14914" t="s">
        <v>83</v>
      </c>
      <c r="E14914" t="s">
        <v>76</v>
      </c>
      <c r="F14914" s="7">
        <v>44724</v>
      </c>
      <c r="G14914" s="7">
        <v>44907</v>
      </c>
      <c r="H14914" t="s">
        <v>77</v>
      </c>
      <c r="I14914" t="s">
        <v>78</v>
      </c>
      <c r="J14914" s="7">
        <v>46000</v>
      </c>
      <c r="K14914" s="7">
        <v>45747</v>
      </c>
      <c r="L14914" s="7">
        <v>44907</v>
      </c>
      <c r="M14914" t="s">
        <v>77</v>
      </c>
      <c r="N14914" t="s">
        <v>92</v>
      </c>
      <c r="O14914">
        <v>2026</v>
      </c>
      <c r="P14914" s="2">
        <v>2</v>
      </c>
      <c r="Q14914" t="s">
        <v>80</v>
      </c>
      <c r="R14914" s="8">
        <v>46267</v>
      </c>
      <c r="S14914" s="2">
        <v>1</v>
      </c>
      <c r="T14914" s="2" t="s">
        <v>81</v>
      </c>
    </row>
    <row r="14915" spans="1:20" x14ac:dyDescent="0.25">
      <c r="A14915">
        <v>1120557529</v>
      </c>
      <c r="B14915">
        <v>124065326</v>
      </c>
      <c r="C14915" t="s">
        <v>82</v>
      </c>
      <c r="D14915" t="s">
        <v>88</v>
      </c>
      <c r="E14915" t="s">
        <v>76</v>
      </c>
      <c r="F14915" s="7">
        <v>44754</v>
      </c>
      <c r="G14915" s="7">
        <v>45119</v>
      </c>
      <c r="H14915" t="s">
        <v>77</v>
      </c>
      <c r="I14915" t="s">
        <v>78</v>
      </c>
      <c r="J14915" s="7">
        <v>45498</v>
      </c>
      <c r="K14915" s="7">
        <v>45539</v>
      </c>
      <c r="L14915" s="7">
        <v>45119</v>
      </c>
      <c r="M14915" t="s">
        <v>77</v>
      </c>
      <c r="N14915" t="s">
        <v>79</v>
      </c>
      <c r="O14915">
        <v>2026</v>
      </c>
      <c r="P14915" s="2">
        <v>2</v>
      </c>
      <c r="Q14915" t="s">
        <v>80</v>
      </c>
      <c r="R14915" s="8">
        <v>46267</v>
      </c>
      <c r="S14915" s="2">
        <v>1</v>
      </c>
      <c r="T14915" s="2" t="s">
        <v>81</v>
      </c>
    </row>
    <row r="14916" spans="1:20" x14ac:dyDescent="0.25">
      <c r="A14916">
        <v>1120557606</v>
      </c>
      <c r="B14916">
        <v>124099482</v>
      </c>
      <c r="C14916" t="s">
        <v>85</v>
      </c>
      <c r="D14916" t="s">
        <v>83</v>
      </c>
      <c r="E14916" t="s">
        <v>76</v>
      </c>
      <c r="F14916" s="7">
        <v>44757</v>
      </c>
      <c r="G14916" s="7">
        <v>46583</v>
      </c>
      <c r="H14916" t="s">
        <v>77</v>
      </c>
      <c r="I14916" t="s">
        <v>78</v>
      </c>
      <c r="J14916" s="7">
        <v>45923</v>
      </c>
      <c r="K14916" s="7">
        <v>44810</v>
      </c>
      <c r="L14916" s="7">
        <v>46583</v>
      </c>
      <c r="M14916" t="s">
        <v>77</v>
      </c>
      <c r="N14916" t="s">
        <v>79</v>
      </c>
      <c r="O14916">
        <v>2026</v>
      </c>
      <c r="P14916" s="2">
        <v>2</v>
      </c>
      <c r="Q14916" t="s">
        <v>80</v>
      </c>
      <c r="R14916" s="8">
        <v>46267</v>
      </c>
      <c r="S14916" s="2">
        <v>1</v>
      </c>
      <c r="T14916" s="2" t="s">
        <v>81</v>
      </c>
    </row>
    <row r="14917" spans="1:20" x14ac:dyDescent="0.25">
      <c r="A14917">
        <v>1120557615</v>
      </c>
      <c r="B14917">
        <v>124100011</v>
      </c>
      <c r="C14917" t="s">
        <v>91</v>
      </c>
      <c r="D14917" t="s">
        <v>88</v>
      </c>
      <c r="E14917" t="s">
        <v>76</v>
      </c>
      <c r="F14917" s="7">
        <v>44759</v>
      </c>
      <c r="G14917" s="7">
        <v>45124</v>
      </c>
      <c r="H14917" t="s">
        <v>77</v>
      </c>
      <c r="I14917" t="s">
        <v>78</v>
      </c>
      <c r="J14917" s="7">
        <v>45855</v>
      </c>
      <c r="K14917" s="7">
        <v>45859</v>
      </c>
      <c r="L14917" s="7">
        <v>45124</v>
      </c>
      <c r="M14917" t="s">
        <v>77</v>
      </c>
      <c r="N14917" t="s">
        <v>79</v>
      </c>
      <c r="O14917">
        <v>2026</v>
      </c>
      <c r="P14917" s="2">
        <v>2</v>
      </c>
      <c r="Q14917" t="s">
        <v>80</v>
      </c>
      <c r="R14917" s="8">
        <v>46267</v>
      </c>
      <c r="S14917" s="2">
        <v>1</v>
      </c>
      <c r="T14917" s="2" t="s">
        <v>81</v>
      </c>
    </row>
    <row r="14918" spans="1:20" x14ac:dyDescent="0.25">
      <c r="A14918">
        <v>1120558206</v>
      </c>
      <c r="B14918">
        <v>124293520</v>
      </c>
      <c r="C14918" t="s">
        <v>94</v>
      </c>
      <c r="D14918" t="s">
        <v>75</v>
      </c>
      <c r="E14918" t="s">
        <v>76</v>
      </c>
      <c r="F14918" s="7">
        <v>44788</v>
      </c>
      <c r="G14918" s="7">
        <v>46614</v>
      </c>
      <c r="H14918" t="s">
        <v>77</v>
      </c>
      <c r="I14918" t="s">
        <v>78</v>
      </c>
      <c r="J14918" s="7"/>
      <c r="K14918" s="7">
        <v>46028</v>
      </c>
      <c r="L14918" s="7">
        <v>46614</v>
      </c>
      <c r="M14918" t="s">
        <v>77</v>
      </c>
      <c r="N14918"/>
      <c r="O14918">
        <v>2026</v>
      </c>
      <c r="P14918" s="2">
        <v>2</v>
      </c>
      <c r="Q14918" t="s">
        <v>80</v>
      </c>
      <c r="R14918" s="8">
        <v>46267</v>
      </c>
      <c r="S14918" s="2">
        <v>1</v>
      </c>
      <c r="T14918" s="2" t="s">
        <v>81</v>
      </c>
    </row>
    <row r="14919" spans="1:20" x14ac:dyDescent="0.25">
      <c r="A14919">
        <v>1120559685</v>
      </c>
      <c r="B14919">
        <v>125423429</v>
      </c>
      <c r="C14919" t="s">
        <v>82</v>
      </c>
      <c r="D14919" t="s">
        <v>88</v>
      </c>
      <c r="E14919" t="s">
        <v>76</v>
      </c>
      <c r="F14919" s="7">
        <v>44958</v>
      </c>
      <c r="G14919" s="7">
        <v>45323</v>
      </c>
      <c r="H14919" t="s">
        <v>77</v>
      </c>
      <c r="I14919" t="s">
        <v>78</v>
      </c>
      <c r="J14919" s="7">
        <v>45571</v>
      </c>
      <c r="K14919" s="7">
        <v>45916</v>
      </c>
      <c r="L14919" s="7">
        <v>45323</v>
      </c>
      <c r="M14919" t="s">
        <v>77</v>
      </c>
      <c r="N14919" t="s">
        <v>79</v>
      </c>
      <c r="O14919">
        <v>2026</v>
      </c>
      <c r="P14919" s="2">
        <v>2</v>
      </c>
      <c r="Q14919" t="s">
        <v>80</v>
      </c>
      <c r="R14919" s="8">
        <v>46267</v>
      </c>
      <c r="S14919" s="2">
        <v>1</v>
      </c>
      <c r="T14919" s="2" t="s">
        <v>81</v>
      </c>
    </row>
    <row r="14920" spans="1:20" x14ac:dyDescent="0.25">
      <c r="A14920">
        <v>1120560499</v>
      </c>
      <c r="B14920">
        <v>126206649</v>
      </c>
      <c r="C14920" t="s">
        <v>93</v>
      </c>
      <c r="D14920" t="s">
        <v>88</v>
      </c>
      <c r="E14920" t="s">
        <v>76</v>
      </c>
      <c r="F14920" s="7">
        <v>44831</v>
      </c>
      <c r="G14920" s="7">
        <v>45196</v>
      </c>
      <c r="H14920" t="s">
        <v>77</v>
      </c>
      <c r="I14920" t="s">
        <v>84</v>
      </c>
      <c r="J14920" s="7">
        <v>45592</v>
      </c>
      <c r="K14920" s="7">
        <v>45689</v>
      </c>
      <c r="L14920" s="7">
        <v>45196</v>
      </c>
      <c r="M14920" t="s">
        <v>77</v>
      </c>
      <c r="N14920" t="s">
        <v>79</v>
      </c>
      <c r="O14920">
        <v>2026</v>
      </c>
      <c r="P14920" s="2">
        <v>2</v>
      </c>
      <c r="Q14920" t="s">
        <v>80</v>
      </c>
      <c r="R14920" s="8">
        <v>46267</v>
      </c>
      <c r="S14920" s="2">
        <v>1</v>
      </c>
      <c r="T14920" s="2" t="s">
        <v>81</v>
      </c>
    </row>
    <row r="14921" spans="1:20" x14ac:dyDescent="0.25">
      <c r="A14921">
        <v>1120561126</v>
      </c>
      <c r="B14921">
        <v>126522712</v>
      </c>
      <c r="C14921" t="s">
        <v>85</v>
      </c>
      <c r="D14921" t="s">
        <v>88</v>
      </c>
      <c r="E14921" t="s">
        <v>76</v>
      </c>
      <c r="F14921" s="7">
        <v>45114</v>
      </c>
      <c r="G14921" s="7">
        <v>45480</v>
      </c>
      <c r="H14921" t="s">
        <v>86</v>
      </c>
      <c r="I14921" t="s">
        <v>87</v>
      </c>
      <c r="J14921" s="7"/>
      <c r="K14921" s="7">
        <v>45115</v>
      </c>
      <c r="L14921" s="7">
        <v>45480</v>
      </c>
      <c r="M14921" t="s">
        <v>86</v>
      </c>
      <c r="N14921"/>
      <c r="O14921">
        <v>2026</v>
      </c>
      <c r="P14921" s="2">
        <v>2</v>
      </c>
      <c r="Q14921" t="s">
        <v>80</v>
      </c>
      <c r="R14921" s="8">
        <v>46267</v>
      </c>
      <c r="S14921" s="2">
        <v>1</v>
      </c>
      <c r="T14921" s="2" t="s">
        <v>81</v>
      </c>
    </row>
    <row r="14922" spans="1:20" x14ac:dyDescent="0.25">
      <c r="A14922">
        <v>1120561659</v>
      </c>
      <c r="B14922">
        <v>126736375</v>
      </c>
      <c r="C14922" t="s">
        <v>74</v>
      </c>
      <c r="D14922" t="s">
        <v>88</v>
      </c>
      <c r="E14922" t="s">
        <v>76</v>
      </c>
      <c r="F14922" s="7">
        <v>45141</v>
      </c>
      <c r="G14922" s="7">
        <v>45507</v>
      </c>
      <c r="H14922" t="s">
        <v>77</v>
      </c>
      <c r="I14922" t="s">
        <v>78</v>
      </c>
      <c r="J14922" s="7">
        <v>45580</v>
      </c>
      <c r="K14922" s="7">
        <v>45623</v>
      </c>
      <c r="L14922" s="7">
        <v>45507</v>
      </c>
      <c r="M14922" t="s">
        <v>77</v>
      </c>
      <c r="N14922" t="s">
        <v>79</v>
      </c>
      <c r="O14922">
        <v>2026</v>
      </c>
      <c r="P14922" s="2">
        <v>2</v>
      </c>
      <c r="Q14922" t="s">
        <v>80</v>
      </c>
      <c r="R14922" s="8">
        <v>46267</v>
      </c>
      <c r="S14922" s="2">
        <v>1</v>
      </c>
      <c r="T14922" s="2" t="s">
        <v>81</v>
      </c>
    </row>
    <row r="14923" spans="1:20" x14ac:dyDescent="0.25">
      <c r="A14923">
        <v>1120561660</v>
      </c>
      <c r="B14923">
        <v>126736375</v>
      </c>
      <c r="C14923" t="s">
        <v>74</v>
      </c>
      <c r="D14923" t="s">
        <v>88</v>
      </c>
      <c r="E14923" t="s">
        <v>76</v>
      </c>
      <c r="F14923" s="7">
        <v>45141</v>
      </c>
      <c r="G14923" s="7">
        <v>45507</v>
      </c>
      <c r="H14923" t="s">
        <v>77</v>
      </c>
      <c r="I14923" t="s">
        <v>78</v>
      </c>
      <c r="J14923" s="7">
        <v>45580</v>
      </c>
      <c r="K14923" s="7">
        <v>45918</v>
      </c>
      <c r="L14923" s="7">
        <v>45507</v>
      </c>
      <c r="M14923" t="s">
        <v>77</v>
      </c>
      <c r="N14923" t="s">
        <v>79</v>
      </c>
      <c r="O14923">
        <v>2026</v>
      </c>
      <c r="P14923" s="2">
        <v>2</v>
      </c>
      <c r="Q14923" t="s">
        <v>80</v>
      </c>
      <c r="R14923" s="8">
        <v>46267</v>
      </c>
      <c r="S14923" s="2">
        <v>1</v>
      </c>
      <c r="T14923" s="2" t="s">
        <v>81</v>
      </c>
    </row>
    <row r="14924" spans="1:20" x14ac:dyDescent="0.25">
      <c r="A14924">
        <v>1120561687</v>
      </c>
      <c r="B14924">
        <v>126747129</v>
      </c>
      <c r="C14924" t="s">
        <v>82</v>
      </c>
      <c r="D14924" t="s">
        <v>88</v>
      </c>
      <c r="E14924" t="s">
        <v>76</v>
      </c>
      <c r="F14924" s="7">
        <v>45142</v>
      </c>
      <c r="G14924" s="7">
        <v>45508</v>
      </c>
      <c r="H14924" t="s">
        <v>77</v>
      </c>
      <c r="I14924" t="s">
        <v>78</v>
      </c>
      <c r="J14924" s="7">
        <v>46155</v>
      </c>
      <c r="K14924" s="7">
        <v>46182</v>
      </c>
      <c r="L14924" s="7">
        <v>45508</v>
      </c>
      <c r="M14924" t="s">
        <v>77</v>
      </c>
      <c r="N14924" t="s">
        <v>79</v>
      </c>
      <c r="O14924">
        <v>2026</v>
      </c>
      <c r="P14924" s="2">
        <v>2</v>
      </c>
      <c r="Q14924" t="s">
        <v>80</v>
      </c>
      <c r="R14924" s="8">
        <v>46267</v>
      </c>
      <c r="S14924" s="2">
        <v>1</v>
      </c>
      <c r="T14924" s="2" t="s">
        <v>81</v>
      </c>
    </row>
    <row r="14925" spans="1:20" x14ac:dyDescent="0.25">
      <c r="A14925">
        <v>1120562038</v>
      </c>
      <c r="B14925">
        <v>126886487</v>
      </c>
      <c r="C14925" t="s">
        <v>85</v>
      </c>
      <c r="D14925" t="s">
        <v>88</v>
      </c>
      <c r="E14925" t="s">
        <v>76</v>
      </c>
      <c r="F14925" s="7">
        <v>45160</v>
      </c>
      <c r="G14925" s="7">
        <v>45526</v>
      </c>
      <c r="H14925" t="s">
        <v>86</v>
      </c>
      <c r="I14925" t="s">
        <v>87</v>
      </c>
      <c r="J14925" s="7">
        <v>45565</v>
      </c>
      <c r="K14925" s="7">
        <v>45161</v>
      </c>
      <c r="L14925" s="7">
        <v>45526</v>
      </c>
      <c r="M14925" t="s">
        <v>86</v>
      </c>
      <c r="N14925" t="s">
        <v>79</v>
      </c>
      <c r="O14925">
        <v>2026</v>
      </c>
      <c r="P14925" s="2">
        <v>2</v>
      </c>
      <c r="Q14925" t="s">
        <v>80</v>
      </c>
      <c r="R14925" s="8">
        <v>46267</v>
      </c>
      <c r="S14925" s="2">
        <v>1</v>
      </c>
      <c r="T14925" s="2" t="s">
        <v>81</v>
      </c>
    </row>
    <row r="14926" spans="1:20" x14ac:dyDescent="0.25">
      <c r="A14926">
        <v>1120562532</v>
      </c>
      <c r="B14926">
        <v>127086466</v>
      </c>
      <c r="C14926" t="s">
        <v>82</v>
      </c>
      <c r="D14926" t="s">
        <v>88</v>
      </c>
      <c r="E14926" t="s">
        <v>76</v>
      </c>
      <c r="F14926" s="7">
        <v>45188</v>
      </c>
      <c r="G14926" s="7">
        <v>45554</v>
      </c>
      <c r="H14926" t="s">
        <v>77</v>
      </c>
      <c r="I14926" t="s">
        <v>84</v>
      </c>
      <c r="J14926" s="7">
        <v>45790</v>
      </c>
      <c r="K14926" s="7">
        <v>45748</v>
      </c>
      <c r="L14926" s="7">
        <v>45554</v>
      </c>
      <c r="M14926" t="s">
        <v>77</v>
      </c>
      <c r="N14926" t="s">
        <v>79</v>
      </c>
      <c r="O14926">
        <v>2026</v>
      </c>
      <c r="P14926" s="2">
        <v>2</v>
      </c>
      <c r="Q14926" t="s">
        <v>80</v>
      </c>
      <c r="R14926" s="8">
        <v>46267</v>
      </c>
      <c r="S14926" s="2">
        <v>1</v>
      </c>
      <c r="T14926" s="2" t="s">
        <v>81</v>
      </c>
    </row>
    <row r="14927" spans="1:20" x14ac:dyDescent="0.25">
      <c r="A14927">
        <v>1120563626</v>
      </c>
      <c r="B14927">
        <v>127427984</v>
      </c>
      <c r="C14927" t="s">
        <v>74</v>
      </c>
      <c r="D14927" t="s">
        <v>75</v>
      </c>
      <c r="E14927" t="s">
        <v>76</v>
      </c>
      <c r="F14927" s="7">
        <v>45237</v>
      </c>
      <c r="G14927" s="7">
        <v>45603</v>
      </c>
      <c r="H14927" t="s">
        <v>77</v>
      </c>
      <c r="I14927" t="s">
        <v>78</v>
      </c>
      <c r="J14927" s="7"/>
      <c r="K14927" s="7">
        <v>45244</v>
      </c>
      <c r="L14927" s="7">
        <v>45603</v>
      </c>
      <c r="M14927" t="s">
        <v>77</v>
      </c>
      <c r="N14927"/>
      <c r="O14927">
        <v>2026</v>
      </c>
      <c r="P14927" s="2">
        <v>2</v>
      </c>
      <c r="Q14927" t="s">
        <v>80</v>
      </c>
      <c r="R14927" s="8">
        <v>46267</v>
      </c>
      <c r="S14927" s="2">
        <v>1</v>
      </c>
      <c r="T14927" s="2" t="s">
        <v>81</v>
      </c>
    </row>
    <row r="14928" spans="1:20" x14ac:dyDescent="0.25">
      <c r="A14928">
        <v>1120563707</v>
      </c>
      <c r="B14928">
        <v>127464067</v>
      </c>
      <c r="C14928" t="s">
        <v>85</v>
      </c>
      <c r="D14928" t="s">
        <v>88</v>
      </c>
      <c r="E14928" t="s">
        <v>76</v>
      </c>
      <c r="F14928" s="7">
        <v>45240</v>
      </c>
      <c r="G14928" s="7">
        <v>45606</v>
      </c>
      <c r="H14928" t="s">
        <v>86</v>
      </c>
      <c r="I14928" t="s">
        <v>87</v>
      </c>
      <c r="J14928" s="7"/>
      <c r="K14928" s="7">
        <v>45241</v>
      </c>
      <c r="L14928" s="7">
        <v>45606</v>
      </c>
      <c r="M14928" t="s">
        <v>86</v>
      </c>
      <c r="N14928"/>
      <c r="O14928">
        <v>2026</v>
      </c>
      <c r="P14928" s="2">
        <v>2</v>
      </c>
      <c r="Q14928" t="s">
        <v>80</v>
      </c>
      <c r="R14928" s="8">
        <v>46267</v>
      </c>
      <c r="S14928" s="2">
        <v>1</v>
      </c>
      <c r="T14928" s="2" t="s">
        <v>81</v>
      </c>
    </row>
    <row r="14929" spans="1:20" x14ac:dyDescent="0.25">
      <c r="A14929">
        <v>1120564771</v>
      </c>
      <c r="B14929">
        <v>129096839</v>
      </c>
      <c r="C14929" t="s">
        <v>74</v>
      </c>
      <c r="D14929" t="s">
        <v>83</v>
      </c>
      <c r="E14929" t="s">
        <v>76</v>
      </c>
      <c r="F14929" s="7">
        <v>45460</v>
      </c>
      <c r="G14929" s="7">
        <v>45643</v>
      </c>
      <c r="H14929" t="s">
        <v>77</v>
      </c>
      <c r="I14929" t="s">
        <v>84</v>
      </c>
      <c r="J14929" s="7"/>
      <c r="K14929" s="7">
        <v>46111</v>
      </c>
      <c r="L14929" s="7">
        <v>45643</v>
      </c>
      <c r="M14929" t="s">
        <v>77</v>
      </c>
      <c r="N14929"/>
      <c r="O14929">
        <v>2026</v>
      </c>
      <c r="P14929" s="2">
        <v>2</v>
      </c>
      <c r="Q14929" t="s">
        <v>80</v>
      </c>
      <c r="R14929" s="8">
        <v>46267</v>
      </c>
      <c r="S14929" s="2">
        <v>1</v>
      </c>
      <c r="T14929" s="2" t="s">
        <v>81</v>
      </c>
    </row>
    <row r="14930" spans="1:20" x14ac:dyDescent="0.25">
      <c r="A14930">
        <v>1120564772</v>
      </c>
      <c r="B14930">
        <v>129096839</v>
      </c>
      <c r="C14930" t="s">
        <v>74</v>
      </c>
      <c r="D14930" t="s">
        <v>83</v>
      </c>
      <c r="E14930" t="s">
        <v>76</v>
      </c>
      <c r="F14930" s="7">
        <v>45460</v>
      </c>
      <c r="G14930" s="7">
        <v>45643</v>
      </c>
      <c r="H14930" t="s">
        <v>77</v>
      </c>
      <c r="I14930" t="s">
        <v>84</v>
      </c>
      <c r="J14930" s="7"/>
      <c r="K14930" s="7">
        <v>45874</v>
      </c>
      <c r="L14930" s="7">
        <v>45643</v>
      </c>
      <c r="M14930" t="s">
        <v>77</v>
      </c>
      <c r="N14930"/>
      <c r="O14930">
        <v>2026</v>
      </c>
      <c r="P14930" s="2">
        <v>2</v>
      </c>
      <c r="Q14930" t="s">
        <v>80</v>
      </c>
      <c r="R14930" s="8">
        <v>46267</v>
      </c>
      <c r="S14930" s="2">
        <v>1</v>
      </c>
      <c r="T14930" s="2" t="s">
        <v>81</v>
      </c>
    </row>
    <row r="14931" spans="1:20" x14ac:dyDescent="0.25">
      <c r="A14931">
        <v>1120565124</v>
      </c>
      <c r="B14931">
        <v>129329130</v>
      </c>
      <c r="C14931" t="s">
        <v>93</v>
      </c>
      <c r="D14931" t="s">
        <v>83</v>
      </c>
      <c r="E14931" t="s">
        <v>76</v>
      </c>
      <c r="F14931" s="7">
        <v>45509</v>
      </c>
      <c r="G14931" s="7">
        <v>45693</v>
      </c>
      <c r="H14931" t="s">
        <v>77</v>
      </c>
      <c r="I14931" t="s">
        <v>84</v>
      </c>
      <c r="J14931" s="7"/>
      <c r="K14931" s="7">
        <v>45747</v>
      </c>
      <c r="L14931" s="7">
        <v>45693</v>
      </c>
      <c r="M14931" t="s">
        <v>77</v>
      </c>
      <c r="N14931"/>
      <c r="O14931">
        <v>2026</v>
      </c>
      <c r="P14931" s="2">
        <v>2</v>
      </c>
      <c r="Q14931" t="s">
        <v>80</v>
      </c>
      <c r="R14931" s="8">
        <v>46267</v>
      </c>
      <c r="S14931" s="2">
        <v>1</v>
      </c>
      <c r="T14931" s="2" t="s">
        <v>81</v>
      </c>
    </row>
    <row r="14932" spans="1:20" x14ac:dyDescent="0.25">
      <c r="A14932">
        <v>1120565151</v>
      </c>
      <c r="B14932">
        <v>129335729</v>
      </c>
      <c r="C14932" t="s">
        <v>93</v>
      </c>
      <c r="D14932" t="s">
        <v>88</v>
      </c>
      <c r="E14932" t="s">
        <v>76</v>
      </c>
      <c r="F14932" s="7">
        <v>45510</v>
      </c>
      <c r="G14932" s="7">
        <v>47336</v>
      </c>
      <c r="H14932" t="s">
        <v>77</v>
      </c>
      <c r="I14932" t="s">
        <v>78</v>
      </c>
      <c r="J14932" s="7">
        <v>46067</v>
      </c>
      <c r="K14932" s="7">
        <v>46056</v>
      </c>
      <c r="L14932" s="7">
        <v>47336</v>
      </c>
      <c r="M14932" t="s">
        <v>77</v>
      </c>
      <c r="N14932" t="s">
        <v>79</v>
      </c>
      <c r="O14932">
        <v>2026</v>
      </c>
      <c r="P14932" s="2">
        <v>2</v>
      </c>
      <c r="Q14932" t="s">
        <v>80</v>
      </c>
      <c r="R14932" s="8">
        <v>46267</v>
      </c>
      <c r="S14932" s="2">
        <v>1</v>
      </c>
      <c r="T14932" s="2" t="s">
        <v>81</v>
      </c>
    </row>
    <row r="14933" spans="1:20" x14ac:dyDescent="0.25">
      <c r="A14933">
        <v>1120565173</v>
      </c>
      <c r="B14933">
        <v>129348267</v>
      </c>
      <c r="C14933" t="s">
        <v>82</v>
      </c>
      <c r="D14933" t="s">
        <v>88</v>
      </c>
      <c r="E14933" t="s">
        <v>76</v>
      </c>
      <c r="F14933" s="7">
        <v>45511</v>
      </c>
      <c r="G14933" s="7">
        <v>45876</v>
      </c>
      <c r="H14933" t="s">
        <v>77</v>
      </c>
      <c r="I14933" t="s">
        <v>78</v>
      </c>
      <c r="J14933" s="7">
        <v>45524</v>
      </c>
      <c r="K14933" s="7">
        <v>46063</v>
      </c>
      <c r="L14933" s="7">
        <v>45876</v>
      </c>
      <c r="M14933" t="s">
        <v>77</v>
      </c>
      <c r="N14933" t="s">
        <v>92</v>
      </c>
      <c r="O14933">
        <v>2026</v>
      </c>
      <c r="P14933" s="2">
        <v>2</v>
      </c>
      <c r="Q14933" t="s">
        <v>80</v>
      </c>
      <c r="R14933" s="8">
        <v>46267</v>
      </c>
      <c r="S14933" s="2">
        <v>1</v>
      </c>
      <c r="T14933" s="2" t="s">
        <v>81</v>
      </c>
    </row>
    <row r="14934" spans="1:20" x14ac:dyDescent="0.25">
      <c r="A14934">
        <v>1120565379</v>
      </c>
      <c r="B14934">
        <v>129430357</v>
      </c>
      <c r="C14934" t="s">
        <v>74</v>
      </c>
      <c r="D14934" t="s">
        <v>75</v>
      </c>
      <c r="E14934" t="s">
        <v>76</v>
      </c>
      <c r="F14934" s="7">
        <v>45527</v>
      </c>
      <c r="G14934" s="7">
        <v>46607</v>
      </c>
      <c r="H14934" t="s">
        <v>77</v>
      </c>
      <c r="I14934" t="s">
        <v>78</v>
      </c>
      <c r="J14934" s="7"/>
      <c r="K14934" s="7">
        <v>45537</v>
      </c>
      <c r="L14934" s="7">
        <v>46607</v>
      </c>
      <c r="M14934" t="s">
        <v>77</v>
      </c>
      <c r="N14934"/>
      <c r="O14934">
        <v>2026</v>
      </c>
      <c r="P14934" s="2">
        <v>2</v>
      </c>
      <c r="Q14934" t="s">
        <v>80</v>
      </c>
      <c r="R14934" s="8">
        <v>46267</v>
      </c>
      <c r="S14934" s="2">
        <v>1</v>
      </c>
      <c r="T14934" s="2" t="s">
        <v>81</v>
      </c>
    </row>
    <row r="14935" spans="1:20" x14ac:dyDescent="0.25">
      <c r="A14935">
        <v>1120565564</v>
      </c>
      <c r="B14935">
        <v>129475616</v>
      </c>
      <c r="C14935" t="s">
        <v>96</v>
      </c>
      <c r="D14935" t="s">
        <v>75</v>
      </c>
      <c r="E14935" t="s">
        <v>76</v>
      </c>
      <c r="F14935" s="7">
        <v>45539</v>
      </c>
      <c r="G14935" s="7">
        <v>46619</v>
      </c>
      <c r="H14935" t="s">
        <v>77</v>
      </c>
      <c r="I14935" t="s">
        <v>78</v>
      </c>
      <c r="J14935" s="7"/>
      <c r="K14935" s="7">
        <v>45541</v>
      </c>
      <c r="L14935" s="7">
        <v>46619</v>
      </c>
      <c r="M14935" t="s">
        <v>77</v>
      </c>
      <c r="N14935"/>
      <c r="O14935">
        <v>2026</v>
      </c>
      <c r="P14935" s="2">
        <v>2</v>
      </c>
      <c r="Q14935" t="s">
        <v>80</v>
      </c>
      <c r="R14935" s="8">
        <v>46267</v>
      </c>
      <c r="S14935" s="2">
        <v>1</v>
      </c>
      <c r="T14935" s="2" t="s">
        <v>81</v>
      </c>
    </row>
    <row r="14936" spans="1:20" x14ac:dyDescent="0.25">
      <c r="A14936">
        <v>1120566765</v>
      </c>
      <c r="B14936">
        <v>130087205</v>
      </c>
      <c r="C14936" t="s">
        <v>85</v>
      </c>
      <c r="D14936" t="s">
        <v>83</v>
      </c>
      <c r="E14936" t="s">
        <v>76</v>
      </c>
      <c r="F14936" s="7">
        <v>45630</v>
      </c>
      <c r="G14936" s="7">
        <v>47456</v>
      </c>
      <c r="H14936" t="s">
        <v>77</v>
      </c>
      <c r="I14936" t="s">
        <v>84</v>
      </c>
      <c r="J14936" s="7"/>
      <c r="K14936" s="7">
        <v>45644</v>
      </c>
      <c r="L14936" s="7">
        <v>47456</v>
      </c>
      <c r="M14936" t="s">
        <v>77</v>
      </c>
      <c r="N14936"/>
      <c r="O14936">
        <v>2026</v>
      </c>
      <c r="P14936" s="2">
        <v>2</v>
      </c>
      <c r="Q14936" t="s">
        <v>80</v>
      </c>
      <c r="R14936" s="8">
        <v>46267</v>
      </c>
      <c r="S14936" s="2">
        <v>1</v>
      </c>
      <c r="T14936" s="2" t="s">
        <v>81</v>
      </c>
    </row>
    <row r="14937" spans="1:20" x14ac:dyDescent="0.25">
      <c r="A14937">
        <v>1120566787</v>
      </c>
      <c r="B14937">
        <v>130781893</v>
      </c>
      <c r="C14937" t="s">
        <v>96</v>
      </c>
      <c r="D14937" t="s">
        <v>75</v>
      </c>
      <c r="E14937" t="s">
        <v>76</v>
      </c>
      <c r="F14937" s="7">
        <v>45679</v>
      </c>
      <c r="G14937" s="7">
        <v>46044</v>
      </c>
      <c r="H14937" t="s">
        <v>77</v>
      </c>
      <c r="I14937" t="s">
        <v>78</v>
      </c>
      <c r="J14937" s="7"/>
      <c r="K14937" s="7">
        <v>45680</v>
      </c>
      <c r="L14937" s="7">
        <v>46044</v>
      </c>
      <c r="M14937" t="s">
        <v>77</v>
      </c>
      <c r="N14937"/>
      <c r="O14937">
        <v>2026</v>
      </c>
      <c r="P14937" s="2">
        <v>2</v>
      </c>
      <c r="Q14937" t="s">
        <v>80</v>
      </c>
      <c r="R14937" s="8">
        <v>46267</v>
      </c>
      <c r="S14937" s="2">
        <v>1</v>
      </c>
      <c r="T14937" s="2" t="s">
        <v>81</v>
      </c>
    </row>
    <row r="14938" spans="1:20" x14ac:dyDescent="0.25">
      <c r="A14938">
        <v>1120569698</v>
      </c>
      <c r="B14938">
        <v>132979475</v>
      </c>
      <c r="C14938" t="s">
        <v>82</v>
      </c>
      <c r="D14938" t="s">
        <v>88</v>
      </c>
      <c r="E14938" t="s">
        <v>76</v>
      </c>
      <c r="F14938" s="7">
        <v>46063</v>
      </c>
      <c r="G14938" s="7">
        <v>46428</v>
      </c>
      <c r="H14938" t="s">
        <v>77</v>
      </c>
      <c r="I14938" t="s">
        <v>78</v>
      </c>
      <c r="J14938" s="7"/>
      <c r="K14938" s="7">
        <v>46112</v>
      </c>
      <c r="L14938" s="7">
        <v>46428</v>
      </c>
      <c r="M14938" t="s">
        <v>77</v>
      </c>
      <c r="N14938"/>
      <c r="O14938">
        <v>2026</v>
      </c>
      <c r="P14938" s="2">
        <v>2</v>
      </c>
      <c r="Q14938" t="s">
        <v>80</v>
      </c>
      <c r="R14938" s="8">
        <v>46267</v>
      </c>
      <c r="S14938" s="2">
        <v>1</v>
      </c>
      <c r="T14938" s="2" t="s">
        <v>81</v>
      </c>
    </row>
    <row r="14939" spans="1:20" x14ac:dyDescent="0.25">
      <c r="A14939">
        <v>1120571137</v>
      </c>
      <c r="B14939">
        <v>112962805</v>
      </c>
      <c r="C14939" t="s">
        <v>82</v>
      </c>
      <c r="D14939" t="s">
        <v>75</v>
      </c>
      <c r="E14939" t="s">
        <v>76</v>
      </c>
      <c r="F14939" s="7">
        <v>42900</v>
      </c>
      <c r="G14939" s="7">
        <v>44726</v>
      </c>
      <c r="H14939" t="s">
        <v>77</v>
      </c>
      <c r="I14939" t="s">
        <v>78</v>
      </c>
      <c r="J14939" s="7">
        <v>46148</v>
      </c>
      <c r="K14939" s="7">
        <v>46162</v>
      </c>
      <c r="L14939" s="7">
        <v>44726</v>
      </c>
      <c r="M14939" t="s">
        <v>77</v>
      </c>
      <c r="N14939" t="s">
        <v>79</v>
      </c>
      <c r="O14939">
        <v>2026</v>
      </c>
      <c r="P14939" s="2">
        <v>2</v>
      </c>
      <c r="Q14939" t="s">
        <v>80</v>
      </c>
      <c r="R14939" s="8">
        <v>46267</v>
      </c>
      <c r="S14939" s="2">
        <v>1</v>
      </c>
      <c r="T14939" s="2" t="s">
        <v>81</v>
      </c>
    </row>
    <row r="14940" spans="1:20" x14ac:dyDescent="0.25">
      <c r="A14940">
        <v>1120571249</v>
      </c>
      <c r="B14940">
        <v>113133668</v>
      </c>
      <c r="C14940" t="s">
        <v>74</v>
      </c>
      <c r="D14940" t="s">
        <v>75</v>
      </c>
      <c r="E14940" t="s">
        <v>76</v>
      </c>
      <c r="F14940" s="7">
        <v>42875</v>
      </c>
      <c r="G14940" s="7">
        <v>44701</v>
      </c>
      <c r="H14940" t="s">
        <v>77</v>
      </c>
      <c r="I14940" t="s">
        <v>78</v>
      </c>
      <c r="J14940" s="7">
        <v>44777</v>
      </c>
      <c r="K14940" s="7">
        <v>46048</v>
      </c>
      <c r="L14940" s="7">
        <v>44701</v>
      </c>
      <c r="M14940" t="s">
        <v>77</v>
      </c>
      <c r="N14940" t="s">
        <v>92</v>
      </c>
      <c r="O14940">
        <v>2026</v>
      </c>
      <c r="P14940" s="2">
        <v>2</v>
      </c>
      <c r="Q14940" t="s">
        <v>80</v>
      </c>
      <c r="R14940" s="8">
        <v>46267</v>
      </c>
      <c r="S14940" s="2">
        <v>1</v>
      </c>
      <c r="T14940" s="2" t="s">
        <v>81</v>
      </c>
    </row>
    <row r="14941" spans="1:20" x14ac:dyDescent="0.25">
      <c r="A14941">
        <v>1120571297</v>
      </c>
      <c r="B14941">
        <v>113241197</v>
      </c>
      <c r="C14941" t="s">
        <v>93</v>
      </c>
      <c r="D14941" t="s">
        <v>75</v>
      </c>
      <c r="E14941" t="s">
        <v>76</v>
      </c>
      <c r="F14941" s="7">
        <v>42990</v>
      </c>
      <c r="G14941" s="7">
        <v>44816</v>
      </c>
      <c r="H14941" t="s">
        <v>77</v>
      </c>
      <c r="I14941" t="s">
        <v>78</v>
      </c>
      <c r="J14941" s="7">
        <v>44715</v>
      </c>
      <c r="K14941" s="7">
        <v>45697</v>
      </c>
      <c r="L14941" s="7">
        <v>44816</v>
      </c>
      <c r="M14941" t="s">
        <v>77</v>
      </c>
      <c r="N14941" t="s">
        <v>92</v>
      </c>
      <c r="O14941">
        <v>2026</v>
      </c>
      <c r="P14941" s="2">
        <v>2</v>
      </c>
      <c r="Q14941" t="s">
        <v>80</v>
      </c>
      <c r="R14941" s="8">
        <v>46267</v>
      </c>
      <c r="S14941" s="2">
        <v>1</v>
      </c>
      <c r="T14941" s="2" t="s">
        <v>81</v>
      </c>
    </row>
    <row r="14942" spans="1:20" x14ac:dyDescent="0.25">
      <c r="A14942">
        <v>1120571308</v>
      </c>
      <c r="B14942">
        <v>113624266</v>
      </c>
      <c r="C14942" t="s">
        <v>82</v>
      </c>
      <c r="D14942" t="s">
        <v>75</v>
      </c>
      <c r="E14942" t="s">
        <v>76</v>
      </c>
      <c r="F14942" s="7">
        <v>42997</v>
      </c>
      <c r="G14942" s="7">
        <v>44621</v>
      </c>
      <c r="H14942" t="s">
        <v>77</v>
      </c>
      <c r="I14942" t="s">
        <v>78</v>
      </c>
      <c r="J14942" s="7">
        <v>44909</v>
      </c>
      <c r="K14942" s="7">
        <v>43005</v>
      </c>
      <c r="L14942" s="7">
        <v>44621</v>
      </c>
      <c r="M14942" t="s">
        <v>77</v>
      </c>
      <c r="N14942" t="s">
        <v>92</v>
      </c>
      <c r="O14942">
        <v>2026</v>
      </c>
      <c r="P14942" s="2">
        <v>2</v>
      </c>
      <c r="Q14942" t="s">
        <v>80</v>
      </c>
      <c r="R14942" s="8">
        <v>46267</v>
      </c>
      <c r="S14942" s="2">
        <v>1</v>
      </c>
      <c r="T14942" s="2" t="s">
        <v>81</v>
      </c>
    </row>
    <row r="14943" spans="1:20" x14ac:dyDescent="0.25">
      <c r="A14943">
        <v>1120571355</v>
      </c>
      <c r="B14943">
        <v>114039569</v>
      </c>
      <c r="C14943" t="s">
        <v>82</v>
      </c>
      <c r="D14943" t="s">
        <v>75</v>
      </c>
      <c r="E14943" t="s">
        <v>76</v>
      </c>
      <c r="F14943" s="7">
        <v>43069</v>
      </c>
      <c r="G14943" s="7">
        <v>44895</v>
      </c>
      <c r="H14943" t="s">
        <v>77</v>
      </c>
      <c r="I14943" t="s">
        <v>78</v>
      </c>
      <c r="J14943" s="7">
        <v>45597</v>
      </c>
      <c r="K14943" s="7">
        <v>46119</v>
      </c>
      <c r="L14943" s="7">
        <v>44895</v>
      </c>
      <c r="M14943" t="s">
        <v>77</v>
      </c>
      <c r="N14943" t="s">
        <v>79</v>
      </c>
      <c r="O14943">
        <v>2026</v>
      </c>
      <c r="P14943" s="2">
        <v>2</v>
      </c>
      <c r="Q14943" t="s">
        <v>80</v>
      </c>
      <c r="R14943" s="8">
        <v>46267</v>
      </c>
      <c r="S14943" s="2">
        <v>1</v>
      </c>
      <c r="T14943" s="2" t="s">
        <v>81</v>
      </c>
    </row>
    <row r="14944" spans="1:20" x14ac:dyDescent="0.25">
      <c r="A14944">
        <v>1120571582</v>
      </c>
      <c r="B14944">
        <v>115542192</v>
      </c>
      <c r="C14944" t="s">
        <v>98</v>
      </c>
      <c r="D14944" t="s">
        <v>88</v>
      </c>
      <c r="E14944" t="s">
        <v>76</v>
      </c>
      <c r="F14944" s="7">
        <v>43452</v>
      </c>
      <c r="G14944" s="7">
        <v>43817</v>
      </c>
      <c r="H14944" t="s">
        <v>77</v>
      </c>
      <c r="I14944" t="s">
        <v>78</v>
      </c>
      <c r="J14944" s="7">
        <v>46174</v>
      </c>
      <c r="K14944" s="7">
        <v>45535</v>
      </c>
      <c r="L14944" s="7">
        <v>43817</v>
      </c>
      <c r="M14944" t="s">
        <v>77</v>
      </c>
      <c r="N14944" t="s">
        <v>79</v>
      </c>
      <c r="O14944">
        <v>2026</v>
      </c>
      <c r="P14944" s="2">
        <v>2</v>
      </c>
      <c r="Q14944" t="s">
        <v>80</v>
      </c>
      <c r="R14944" s="8">
        <v>46267</v>
      </c>
      <c r="S14944" s="2">
        <v>1</v>
      </c>
      <c r="T14944" s="2" t="s">
        <v>81</v>
      </c>
    </row>
    <row r="14945" spans="1:20" x14ac:dyDescent="0.25">
      <c r="A14945">
        <v>1120571625</v>
      </c>
      <c r="B14945">
        <v>116710780</v>
      </c>
      <c r="C14945" t="s">
        <v>94</v>
      </c>
      <c r="D14945" t="s">
        <v>88</v>
      </c>
      <c r="E14945" t="s">
        <v>76</v>
      </c>
      <c r="F14945" s="7">
        <v>43535</v>
      </c>
      <c r="G14945" s="7">
        <v>43901</v>
      </c>
      <c r="H14945" t="s">
        <v>77</v>
      </c>
      <c r="I14945" t="s">
        <v>78</v>
      </c>
      <c r="J14945" s="7">
        <v>45848</v>
      </c>
      <c r="K14945" s="7">
        <v>44234</v>
      </c>
      <c r="L14945" s="7">
        <v>43901</v>
      </c>
      <c r="M14945" t="s">
        <v>77</v>
      </c>
      <c r="N14945" t="s">
        <v>79</v>
      </c>
      <c r="O14945">
        <v>2026</v>
      </c>
      <c r="P14945" s="2">
        <v>2</v>
      </c>
      <c r="Q14945" t="s">
        <v>80</v>
      </c>
      <c r="R14945" s="8">
        <v>46267</v>
      </c>
      <c r="S14945" s="2">
        <v>1</v>
      </c>
      <c r="T14945" s="2" t="s">
        <v>81</v>
      </c>
    </row>
    <row r="14946" spans="1:20" x14ac:dyDescent="0.25">
      <c r="A14946">
        <v>1120571644</v>
      </c>
      <c r="B14946">
        <v>116740357</v>
      </c>
      <c r="C14946" t="s">
        <v>74</v>
      </c>
      <c r="D14946" t="s">
        <v>83</v>
      </c>
      <c r="E14946" t="s">
        <v>76</v>
      </c>
      <c r="F14946" s="7">
        <v>43539</v>
      </c>
      <c r="G14946" s="7">
        <v>43723</v>
      </c>
      <c r="H14946" t="s">
        <v>77</v>
      </c>
      <c r="I14946" t="s">
        <v>78</v>
      </c>
      <c r="J14946" s="7">
        <v>45914</v>
      </c>
      <c r="K14946" s="7">
        <v>45748</v>
      </c>
      <c r="L14946" s="7">
        <v>43723</v>
      </c>
      <c r="M14946" t="s">
        <v>77</v>
      </c>
      <c r="N14946" t="s">
        <v>79</v>
      </c>
      <c r="O14946">
        <v>2026</v>
      </c>
      <c r="P14946" s="2">
        <v>2</v>
      </c>
      <c r="Q14946" t="s">
        <v>80</v>
      </c>
      <c r="R14946" s="8">
        <v>46267</v>
      </c>
      <c r="S14946" s="2">
        <v>1</v>
      </c>
      <c r="T14946" s="2" t="s">
        <v>81</v>
      </c>
    </row>
    <row r="14947" spans="1:20" x14ac:dyDescent="0.25">
      <c r="A14947">
        <v>1120571685</v>
      </c>
      <c r="B14947">
        <v>116805713</v>
      </c>
      <c r="C14947" t="s">
        <v>82</v>
      </c>
      <c r="D14947" t="s">
        <v>88</v>
      </c>
      <c r="E14947" t="s">
        <v>76</v>
      </c>
      <c r="F14947" s="7">
        <v>43545</v>
      </c>
      <c r="G14947" s="7">
        <v>43911</v>
      </c>
      <c r="H14947" t="s">
        <v>77</v>
      </c>
      <c r="I14947" t="s">
        <v>78</v>
      </c>
      <c r="J14947" s="7">
        <v>46055</v>
      </c>
      <c r="K14947" s="7">
        <v>45057</v>
      </c>
      <c r="L14947" s="7">
        <v>43911</v>
      </c>
      <c r="M14947" t="s">
        <v>77</v>
      </c>
      <c r="N14947" t="s">
        <v>79</v>
      </c>
      <c r="O14947">
        <v>2026</v>
      </c>
      <c r="P14947" s="2">
        <v>2</v>
      </c>
      <c r="Q14947" t="s">
        <v>80</v>
      </c>
      <c r="R14947" s="8">
        <v>46267</v>
      </c>
      <c r="S14947" s="2">
        <v>1</v>
      </c>
      <c r="T14947" s="2" t="s">
        <v>81</v>
      </c>
    </row>
    <row r="14948" spans="1:20" x14ac:dyDescent="0.25">
      <c r="A14948">
        <v>1120571736</v>
      </c>
      <c r="B14948">
        <v>116864720</v>
      </c>
      <c r="C14948" t="s">
        <v>82</v>
      </c>
      <c r="D14948" t="s">
        <v>88</v>
      </c>
      <c r="E14948" t="s">
        <v>76</v>
      </c>
      <c r="F14948" s="7">
        <v>43552</v>
      </c>
      <c r="G14948" s="7">
        <v>43918</v>
      </c>
      <c r="H14948" t="s">
        <v>77</v>
      </c>
      <c r="I14948" t="s">
        <v>78</v>
      </c>
      <c r="J14948" s="7">
        <v>45723</v>
      </c>
      <c r="K14948" s="7">
        <v>45057</v>
      </c>
      <c r="L14948" s="7">
        <v>43918</v>
      </c>
      <c r="M14948" t="s">
        <v>77</v>
      </c>
      <c r="N14948" t="s">
        <v>79</v>
      </c>
      <c r="O14948">
        <v>2026</v>
      </c>
      <c r="P14948" s="2">
        <v>2</v>
      </c>
      <c r="Q14948" t="s">
        <v>80</v>
      </c>
      <c r="R14948" s="8">
        <v>46267</v>
      </c>
      <c r="S14948" s="2">
        <v>1</v>
      </c>
      <c r="T14948" s="2" t="s">
        <v>81</v>
      </c>
    </row>
    <row r="14949" spans="1:20" x14ac:dyDescent="0.25">
      <c r="A14949">
        <v>1120571762</v>
      </c>
      <c r="B14949">
        <v>116884767</v>
      </c>
      <c r="C14949" t="s">
        <v>82</v>
      </c>
      <c r="D14949" t="s">
        <v>75</v>
      </c>
      <c r="E14949" t="s">
        <v>76</v>
      </c>
      <c r="F14949" s="7">
        <v>43556</v>
      </c>
      <c r="G14949" s="7">
        <v>43922</v>
      </c>
      <c r="H14949" t="s">
        <v>77</v>
      </c>
      <c r="I14949" t="s">
        <v>78</v>
      </c>
      <c r="J14949" s="7">
        <v>45131</v>
      </c>
      <c r="K14949" s="7">
        <v>45057</v>
      </c>
      <c r="L14949" s="7">
        <v>43922</v>
      </c>
      <c r="M14949" t="s">
        <v>77</v>
      </c>
      <c r="N14949" t="s">
        <v>92</v>
      </c>
      <c r="O14949">
        <v>2026</v>
      </c>
      <c r="P14949" s="2">
        <v>2</v>
      </c>
      <c r="Q14949" t="s">
        <v>80</v>
      </c>
      <c r="R14949" s="8">
        <v>46267</v>
      </c>
      <c r="S14949" s="2">
        <v>1</v>
      </c>
      <c r="T14949" s="2" t="s">
        <v>81</v>
      </c>
    </row>
    <row r="14950" spans="1:20" x14ac:dyDescent="0.25">
      <c r="A14950">
        <v>1120571778</v>
      </c>
      <c r="B14950">
        <v>116960657</v>
      </c>
      <c r="C14950" t="s">
        <v>82</v>
      </c>
      <c r="D14950" t="s">
        <v>88</v>
      </c>
      <c r="E14950" t="s">
        <v>76</v>
      </c>
      <c r="F14950" s="7">
        <v>43559</v>
      </c>
      <c r="G14950" s="7">
        <v>43925</v>
      </c>
      <c r="H14950" t="s">
        <v>77</v>
      </c>
      <c r="I14950" t="s">
        <v>84</v>
      </c>
      <c r="J14950" s="7">
        <v>46175</v>
      </c>
      <c r="K14950" s="7">
        <v>45748</v>
      </c>
      <c r="L14950" s="7">
        <v>43925</v>
      </c>
      <c r="M14950" t="s">
        <v>77</v>
      </c>
      <c r="N14950" t="s">
        <v>79</v>
      </c>
      <c r="O14950">
        <v>2026</v>
      </c>
      <c r="P14950" s="2">
        <v>2</v>
      </c>
      <c r="Q14950" t="s">
        <v>80</v>
      </c>
      <c r="R14950" s="8">
        <v>46267</v>
      </c>
      <c r="S14950" s="2">
        <v>1</v>
      </c>
      <c r="T14950" s="2" t="s">
        <v>81</v>
      </c>
    </row>
    <row r="14951" spans="1:20" x14ac:dyDescent="0.25">
      <c r="A14951">
        <v>1120571923</v>
      </c>
      <c r="B14951">
        <v>117106425</v>
      </c>
      <c r="C14951" t="s">
        <v>82</v>
      </c>
      <c r="D14951" t="s">
        <v>88</v>
      </c>
      <c r="E14951" t="s">
        <v>76</v>
      </c>
      <c r="F14951" s="7">
        <v>43581</v>
      </c>
      <c r="G14951" s="7">
        <v>43947</v>
      </c>
      <c r="H14951" t="s">
        <v>77</v>
      </c>
      <c r="I14951" t="s">
        <v>84</v>
      </c>
      <c r="J14951" s="7">
        <v>46167</v>
      </c>
      <c r="K14951" s="7">
        <v>44496</v>
      </c>
      <c r="L14951" s="7">
        <v>43947</v>
      </c>
      <c r="M14951" t="s">
        <v>77</v>
      </c>
      <c r="N14951" t="s">
        <v>79</v>
      </c>
      <c r="O14951">
        <v>2026</v>
      </c>
      <c r="P14951" s="2">
        <v>2</v>
      </c>
      <c r="Q14951" t="s">
        <v>80</v>
      </c>
      <c r="R14951" s="8">
        <v>46267</v>
      </c>
      <c r="S14951" s="2">
        <v>1</v>
      </c>
      <c r="T14951" s="2" t="s">
        <v>81</v>
      </c>
    </row>
    <row r="14952" spans="1:20" x14ac:dyDescent="0.25">
      <c r="A14952">
        <v>1120571926</v>
      </c>
      <c r="B14952">
        <v>117106425</v>
      </c>
      <c r="C14952" t="s">
        <v>82</v>
      </c>
      <c r="D14952" t="s">
        <v>88</v>
      </c>
      <c r="E14952" t="s">
        <v>76</v>
      </c>
      <c r="F14952" s="7">
        <v>43581</v>
      </c>
      <c r="G14952" s="7">
        <v>43947</v>
      </c>
      <c r="H14952" t="s">
        <v>77</v>
      </c>
      <c r="I14952" t="s">
        <v>84</v>
      </c>
      <c r="J14952" s="7">
        <v>46167</v>
      </c>
      <c r="K14952" s="7">
        <v>44601</v>
      </c>
      <c r="L14952" s="7">
        <v>43947</v>
      </c>
      <c r="M14952" t="s">
        <v>77</v>
      </c>
      <c r="N14952" t="s">
        <v>79</v>
      </c>
      <c r="O14952">
        <v>2026</v>
      </c>
      <c r="P14952" s="2">
        <v>2</v>
      </c>
      <c r="Q14952" t="s">
        <v>80</v>
      </c>
      <c r="R14952" s="8">
        <v>46267</v>
      </c>
      <c r="S14952" s="2">
        <v>1</v>
      </c>
      <c r="T14952" s="2" t="s">
        <v>81</v>
      </c>
    </row>
    <row r="14953" spans="1:20" x14ac:dyDescent="0.25">
      <c r="A14953">
        <v>1120571971</v>
      </c>
      <c r="B14953">
        <v>117156906</v>
      </c>
      <c r="C14953" t="s">
        <v>85</v>
      </c>
      <c r="D14953" t="s">
        <v>83</v>
      </c>
      <c r="E14953" t="s">
        <v>76</v>
      </c>
      <c r="F14953" s="7">
        <v>43588</v>
      </c>
      <c r="G14953" s="7">
        <v>43772</v>
      </c>
      <c r="H14953" t="s">
        <v>77</v>
      </c>
      <c r="I14953" t="s">
        <v>78</v>
      </c>
      <c r="J14953" s="7">
        <v>46126</v>
      </c>
      <c r="K14953" s="7">
        <v>43990</v>
      </c>
      <c r="L14953" s="7">
        <v>43772</v>
      </c>
      <c r="M14953" t="s">
        <v>77</v>
      </c>
      <c r="N14953" t="s">
        <v>79</v>
      </c>
      <c r="O14953">
        <v>2026</v>
      </c>
      <c r="P14953" s="2">
        <v>2</v>
      </c>
      <c r="Q14953" t="s">
        <v>80</v>
      </c>
      <c r="R14953" s="8">
        <v>46267</v>
      </c>
      <c r="S14953" s="2">
        <v>1</v>
      </c>
      <c r="T14953" s="2" t="s">
        <v>81</v>
      </c>
    </row>
    <row r="14954" spans="1:20" x14ac:dyDescent="0.25">
      <c r="A14954">
        <v>1120572041</v>
      </c>
      <c r="B14954">
        <v>117219323</v>
      </c>
      <c r="C14954" t="s">
        <v>90</v>
      </c>
      <c r="D14954" t="s">
        <v>83</v>
      </c>
      <c r="E14954" t="s">
        <v>76</v>
      </c>
      <c r="F14954" s="7">
        <v>43597</v>
      </c>
      <c r="G14954" s="7">
        <v>43777</v>
      </c>
      <c r="H14954" t="s">
        <v>77</v>
      </c>
      <c r="I14954" t="s">
        <v>84</v>
      </c>
      <c r="J14954" s="7">
        <v>45432</v>
      </c>
      <c r="K14954" s="7">
        <v>45547</v>
      </c>
      <c r="L14954" s="7">
        <v>43777</v>
      </c>
      <c r="M14954" t="s">
        <v>77</v>
      </c>
      <c r="N14954" t="s">
        <v>79</v>
      </c>
      <c r="O14954">
        <v>2026</v>
      </c>
      <c r="P14954" s="2">
        <v>2</v>
      </c>
      <c r="Q14954" t="s">
        <v>80</v>
      </c>
      <c r="R14954" s="8">
        <v>46267</v>
      </c>
      <c r="S14954" s="2">
        <v>1</v>
      </c>
      <c r="T14954" s="2" t="s">
        <v>81</v>
      </c>
    </row>
    <row r="14955" spans="1:20" x14ac:dyDescent="0.25">
      <c r="A14955">
        <v>1120572074</v>
      </c>
      <c r="B14955">
        <v>117274550</v>
      </c>
      <c r="C14955" t="s">
        <v>82</v>
      </c>
      <c r="D14955" t="s">
        <v>83</v>
      </c>
      <c r="E14955" t="s">
        <v>76</v>
      </c>
      <c r="F14955" s="7">
        <v>43604</v>
      </c>
      <c r="G14955" s="7">
        <v>43788</v>
      </c>
      <c r="H14955" t="s">
        <v>77</v>
      </c>
      <c r="I14955" t="s">
        <v>78</v>
      </c>
      <c r="J14955" s="7">
        <v>45432</v>
      </c>
      <c r="K14955" s="7">
        <v>45748</v>
      </c>
      <c r="L14955" s="7">
        <v>43788</v>
      </c>
      <c r="M14955" t="s">
        <v>77</v>
      </c>
      <c r="N14955" t="s">
        <v>79</v>
      </c>
      <c r="O14955">
        <v>2026</v>
      </c>
      <c r="P14955" s="2">
        <v>2</v>
      </c>
      <c r="Q14955" t="s">
        <v>80</v>
      </c>
      <c r="R14955" s="8">
        <v>46267</v>
      </c>
      <c r="S14955" s="2">
        <v>1</v>
      </c>
      <c r="T14955" s="2" t="s">
        <v>81</v>
      </c>
    </row>
    <row r="14956" spans="1:20" x14ac:dyDescent="0.25">
      <c r="A14956">
        <v>1120572690</v>
      </c>
      <c r="B14956">
        <v>119191497</v>
      </c>
      <c r="C14956" t="s">
        <v>82</v>
      </c>
      <c r="D14956" t="s">
        <v>83</v>
      </c>
      <c r="E14956" t="s">
        <v>76</v>
      </c>
      <c r="F14956" s="7">
        <v>44002</v>
      </c>
      <c r="G14956" s="7">
        <v>44185</v>
      </c>
      <c r="H14956" t="s">
        <v>77</v>
      </c>
      <c r="I14956" t="s">
        <v>84</v>
      </c>
      <c r="J14956" s="7">
        <v>45633</v>
      </c>
      <c r="K14956" s="7">
        <v>45748</v>
      </c>
      <c r="L14956" s="7">
        <v>44185</v>
      </c>
      <c r="M14956" t="s">
        <v>77</v>
      </c>
      <c r="N14956" t="s">
        <v>79</v>
      </c>
      <c r="O14956">
        <v>2026</v>
      </c>
      <c r="P14956" s="2">
        <v>2</v>
      </c>
      <c r="Q14956" t="s">
        <v>80</v>
      </c>
      <c r="R14956" s="8">
        <v>46267</v>
      </c>
      <c r="S14956" s="2">
        <v>1</v>
      </c>
      <c r="T14956" s="2" t="s">
        <v>81</v>
      </c>
    </row>
    <row r="14957" spans="1:20" x14ac:dyDescent="0.25">
      <c r="A14957">
        <v>1120573130</v>
      </c>
      <c r="B14957">
        <v>119592481</v>
      </c>
      <c r="C14957" t="s">
        <v>74</v>
      </c>
      <c r="D14957" t="s">
        <v>75</v>
      </c>
      <c r="E14957" t="s">
        <v>76</v>
      </c>
      <c r="F14957" s="7">
        <v>44053</v>
      </c>
      <c r="G14957" s="7">
        <v>44418</v>
      </c>
      <c r="H14957" t="s">
        <v>86</v>
      </c>
      <c r="I14957" t="s">
        <v>87</v>
      </c>
      <c r="J14957" s="7">
        <v>45947</v>
      </c>
      <c r="K14957" s="7">
        <v>44165</v>
      </c>
      <c r="L14957" s="7">
        <v>44418</v>
      </c>
      <c r="M14957" t="s">
        <v>86</v>
      </c>
      <c r="N14957" t="s">
        <v>79</v>
      </c>
      <c r="O14957">
        <v>2026</v>
      </c>
      <c r="P14957" s="2">
        <v>2</v>
      </c>
      <c r="Q14957" t="s">
        <v>80</v>
      </c>
      <c r="R14957" s="8">
        <v>46267</v>
      </c>
      <c r="S14957" s="2">
        <v>1</v>
      </c>
      <c r="T14957" s="2" t="s">
        <v>81</v>
      </c>
    </row>
    <row r="14958" spans="1:20" x14ac:dyDescent="0.25">
      <c r="A14958">
        <v>1120573336</v>
      </c>
      <c r="B14958">
        <v>119666920</v>
      </c>
      <c r="C14958" t="s">
        <v>74</v>
      </c>
      <c r="D14958" t="s">
        <v>75</v>
      </c>
      <c r="E14958" t="s">
        <v>76</v>
      </c>
      <c r="F14958" s="7">
        <v>44068</v>
      </c>
      <c r="G14958" s="7">
        <v>44252</v>
      </c>
      <c r="H14958" t="s">
        <v>86</v>
      </c>
      <c r="I14958" t="s">
        <v>87</v>
      </c>
      <c r="J14958" s="7">
        <v>45848</v>
      </c>
      <c r="K14958" s="7">
        <v>44159</v>
      </c>
      <c r="L14958" s="7">
        <v>44252</v>
      </c>
      <c r="M14958" t="s">
        <v>86</v>
      </c>
      <c r="N14958" t="s">
        <v>79</v>
      </c>
      <c r="O14958">
        <v>2026</v>
      </c>
      <c r="P14958" s="2">
        <v>2</v>
      </c>
      <c r="Q14958" t="s">
        <v>80</v>
      </c>
      <c r="R14958" s="8">
        <v>46267</v>
      </c>
      <c r="S14958" s="2">
        <v>1</v>
      </c>
      <c r="T14958" s="2" t="s">
        <v>81</v>
      </c>
    </row>
    <row r="14959" spans="1:20" x14ac:dyDescent="0.25">
      <c r="A14959">
        <v>1120573504</v>
      </c>
      <c r="B14959">
        <v>119725463</v>
      </c>
      <c r="C14959" t="s">
        <v>74</v>
      </c>
      <c r="D14959" t="s">
        <v>75</v>
      </c>
      <c r="E14959" t="s">
        <v>76</v>
      </c>
      <c r="F14959" s="7">
        <v>44082</v>
      </c>
      <c r="G14959" s="7">
        <v>44447</v>
      </c>
      <c r="H14959" t="s">
        <v>86</v>
      </c>
      <c r="I14959" t="s">
        <v>87</v>
      </c>
      <c r="J14959" s="7">
        <v>45869</v>
      </c>
      <c r="K14959" s="7">
        <v>44156</v>
      </c>
      <c r="L14959" s="7">
        <v>44447</v>
      </c>
      <c r="M14959" t="s">
        <v>86</v>
      </c>
      <c r="N14959" t="s">
        <v>79</v>
      </c>
      <c r="O14959">
        <v>2026</v>
      </c>
      <c r="P14959" s="2">
        <v>2</v>
      </c>
      <c r="Q14959" t="s">
        <v>80</v>
      </c>
      <c r="R14959" s="8">
        <v>46267</v>
      </c>
      <c r="S14959" s="2">
        <v>1</v>
      </c>
      <c r="T14959" s="2" t="s">
        <v>81</v>
      </c>
    </row>
    <row r="14960" spans="1:20" x14ac:dyDescent="0.25">
      <c r="A14960">
        <v>1120573520</v>
      </c>
      <c r="B14960">
        <v>119753572</v>
      </c>
      <c r="C14960" t="s">
        <v>98</v>
      </c>
      <c r="D14960" t="s">
        <v>75</v>
      </c>
      <c r="E14960" t="s">
        <v>76</v>
      </c>
      <c r="F14960" s="7">
        <v>44085</v>
      </c>
      <c r="G14960" s="7">
        <v>44450</v>
      </c>
      <c r="H14960" t="s">
        <v>77</v>
      </c>
      <c r="I14960" t="s">
        <v>78</v>
      </c>
      <c r="J14960" s="7">
        <v>45796</v>
      </c>
      <c r="K14960" s="7">
        <v>46101</v>
      </c>
      <c r="L14960" s="7">
        <v>44450</v>
      </c>
      <c r="M14960" t="s">
        <v>77</v>
      </c>
      <c r="N14960" t="s">
        <v>79</v>
      </c>
      <c r="O14960">
        <v>2026</v>
      </c>
      <c r="P14960" s="2">
        <v>2</v>
      </c>
      <c r="Q14960" t="s">
        <v>80</v>
      </c>
      <c r="R14960" s="8">
        <v>46267</v>
      </c>
      <c r="S14960" s="2">
        <v>1</v>
      </c>
      <c r="T14960" s="2" t="s">
        <v>81</v>
      </c>
    </row>
    <row r="14961" spans="1:20" x14ac:dyDescent="0.25">
      <c r="A14961">
        <v>1120573844</v>
      </c>
      <c r="B14961">
        <v>119958229</v>
      </c>
      <c r="C14961" t="s">
        <v>91</v>
      </c>
      <c r="D14961" t="s">
        <v>75</v>
      </c>
      <c r="E14961" t="s">
        <v>76</v>
      </c>
      <c r="F14961" s="7">
        <v>44133</v>
      </c>
      <c r="G14961" s="7">
        <v>45959</v>
      </c>
      <c r="H14961" t="s">
        <v>77</v>
      </c>
      <c r="I14961" t="s">
        <v>78</v>
      </c>
      <c r="J14961" s="7">
        <v>45883</v>
      </c>
      <c r="K14961" s="7">
        <v>44158</v>
      </c>
      <c r="L14961" s="7">
        <v>45959</v>
      </c>
      <c r="M14961" t="s">
        <v>77</v>
      </c>
      <c r="N14961" t="s">
        <v>79</v>
      </c>
      <c r="O14961">
        <v>2026</v>
      </c>
      <c r="P14961" s="2">
        <v>2</v>
      </c>
      <c r="Q14961" t="s">
        <v>80</v>
      </c>
      <c r="R14961" s="8">
        <v>46267</v>
      </c>
      <c r="S14961" s="2">
        <v>1</v>
      </c>
      <c r="T14961" s="2" t="s">
        <v>81</v>
      </c>
    </row>
    <row r="14962" spans="1:20" x14ac:dyDescent="0.25">
      <c r="A14962">
        <v>1120574000</v>
      </c>
      <c r="B14962">
        <v>120044098</v>
      </c>
      <c r="C14962" t="s">
        <v>93</v>
      </c>
      <c r="D14962" t="s">
        <v>75</v>
      </c>
      <c r="E14962" t="s">
        <v>76</v>
      </c>
      <c r="F14962" s="7">
        <v>44151</v>
      </c>
      <c r="G14962" s="7">
        <v>44516</v>
      </c>
      <c r="H14962" t="s">
        <v>86</v>
      </c>
      <c r="I14962" t="s">
        <v>87</v>
      </c>
      <c r="J14962" s="7">
        <v>45932</v>
      </c>
      <c r="K14962" s="7">
        <v>44168</v>
      </c>
      <c r="L14962" s="7">
        <v>44516</v>
      </c>
      <c r="M14962" t="s">
        <v>86</v>
      </c>
      <c r="N14962" t="s">
        <v>79</v>
      </c>
      <c r="O14962">
        <v>2026</v>
      </c>
      <c r="P14962" s="2">
        <v>2</v>
      </c>
      <c r="Q14962" t="s">
        <v>80</v>
      </c>
      <c r="R14962" s="8">
        <v>46267</v>
      </c>
      <c r="S14962" s="2">
        <v>1</v>
      </c>
      <c r="T14962" s="2" t="s">
        <v>81</v>
      </c>
    </row>
    <row r="14963" spans="1:20" x14ac:dyDescent="0.25">
      <c r="A14963">
        <v>1120574299</v>
      </c>
      <c r="B14963">
        <v>120822671</v>
      </c>
      <c r="C14963" t="s">
        <v>82</v>
      </c>
      <c r="D14963" t="s">
        <v>88</v>
      </c>
      <c r="E14963" t="s">
        <v>76</v>
      </c>
      <c r="F14963" s="7">
        <v>44301</v>
      </c>
      <c r="G14963" s="7">
        <v>46127</v>
      </c>
      <c r="H14963" t="s">
        <v>77</v>
      </c>
      <c r="I14963" t="s">
        <v>84</v>
      </c>
      <c r="J14963" s="7">
        <v>45737</v>
      </c>
      <c r="K14963" s="7">
        <v>45099</v>
      </c>
      <c r="L14963" s="7">
        <v>46127</v>
      </c>
      <c r="M14963" t="s">
        <v>77</v>
      </c>
      <c r="N14963" t="s">
        <v>79</v>
      </c>
      <c r="O14963">
        <v>2026</v>
      </c>
      <c r="P14963" s="2">
        <v>2</v>
      </c>
      <c r="Q14963" t="s">
        <v>80</v>
      </c>
      <c r="R14963" s="8">
        <v>46267</v>
      </c>
      <c r="S14963" s="2">
        <v>1</v>
      </c>
      <c r="T14963" s="2" t="s">
        <v>81</v>
      </c>
    </row>
    <row r="14964" spans="1:20" x14ac:dyDescent="0.25">
      <c r="A14964">
        <v>1120574300</v>
      </c>
      <c r="B14964">
        <v>120822671</v>
      </c>
      <c r="C14964" t="s">
        <v>82</v>
      </c>
      <c r="D14964" t="s">
        <v>88</v>
      </c>
      <c r="E14964" t="s">
        <v>76</v>
      </c>
      <c r="F14964" s="7">
        <v>44301</v>
      </c>
      <c r="G14964" s="7">
        <v>46127</v>
      </c>
      <c r="H14964" t="s">
        <v>77</v>
      </c>
      <c r="I14964" t="s">
        <v>84</v>
      </c>
      <c r="J14964" s="7">
        <v>45737</v>
      </c>
      <c r="K14964" s="7">
        <v>45748</v>
      </c>
      <c r="L14964" s="7">
        <v>46127</v>
      </c>
      <c r="M14964" t="s">
        <v>77</v>
      </c>
      <c r="N14964" t="s">
        <v>79</v>
      </c>
      <c r="O14964">
        <v>2026</v>
      </c>
      <c r="P14964" s="2">
        <v>2</v>
      </c>
      <c r="Q14964" t="s">
        <v>80</v>
      </c>
      <c r="R14964" s="8">
        <v>46267</v>
      </c>
      <c r="S14964" s="2">
        <v>1</v>
      </c>
      <c r="T14964" s="2" t="s">
        <v>81</v>
      </c>
    </row>
    <row r="14965" spans="1:20" x14ac:dyDescent="0.25">
      <c r="A14965">
        <v>1120574828</v>
      </c>
      <c r="B14965">
        <v>121671973</v>
      </c>
      <c r="C14965" t="s">
        <v>82</v>
      </c>
      <c r="D14965" t="s">
        <v>83</v>
      </c>
      <c r="E14965" t="s">
        <v>76</v>
      </c>
      <c r="F14965" s="7">
        <v>44382</v>
      </c>
      <c r="G14965" s="7">
        <v>44566</v>
      </c>
      <c r="H14965" t="s">
        <v>77</v>
      </c>
      <c r="I14965" t="s">
        <v>78</v>
      </c>
      <c r="J14965" s="7">
        <v>46013</v>
      </c>
      <c r="K14965" s="7">
        <v>45748</v>
      </c>
      <c r="L14965" s="7">
        <v>44566</v>
      </c>
      <c r="M14965" t="s">
        <v>77</v>
      </c>
      <c r="N14965" t="s">
        <v>79</v>
      </c>
      <c r="O14965">
        <v>2026</v>
      </c>
      <c r="P14965" s="2">
        <v>2</v>
      </c>
      <c r="Q14965" t="s">
        <v>80</v>
      </c>
      <c r="R14965" s="8">
        <v>46267</v>
      </c>
      <c r="S14965" s="2">
        <v>1</v>
      </c>
      <c r="T14965" s="2" t="s">
        <v>81</v>
      </c>
    </row>
    <row r="14966" spans="1:20" x14ac:dyDescent="0.25">
      <c r="A14966">
        <v>1120575074</v>
      </c>
      <c r="B14966">
        <v>121818615</v>
      </c>
      <c r="C14966" t="s">
        <v>82</v>
      </c>
      <c r="D14966" t="s">
        <v>75</v>
      </c>
      <c r="E14966" t="s">
        <v>76</v>
      </c>
      <c r="F14966" s="7">
        <v>44406</v>
      </c>
      <c r="G14966" s="7">
        <v>44771</v>
      </c>
      <c r="H14966" t="s">
        <v>77</v>
      </c>
      <c r="I14966" t="s">
        <v>78</v>
      </c>
      <c r="J14966" s="7">
        <v>46196</v>
      </c>
      <c r="K14966" s="7">
        <v>45748</v>
      </c>
      <c r="L14966" s="7">
        <v>44771</v>
      </c>
      <c r="M14966" t="s">
        <v>77</v>
      </c>
      <c r="N14966" t="s">
        <v>79</v>
      </c>
      <c r="O14966">
        <v>2026</v>
      </c>
      <c r="P14966" s="2">
        <v>2</v>
      </c>
      <c r="Q14966" t="s">
        <v>80</v>
      </c>
      <c r="R14966" s="8">
        <v>46267</v>
      </c>
      <c r="S14966" s="2">
        <v>1</v>
      </c>
      <c r="T14966" s="2" t="s">
        <v>81</v>
      </c>
    </row>
    <row r="14967" spans="1:20" x14ac:dyDescent="0.25">
      <c r="A14967">
        <v>1120575181</v>
      </c>
      <c r="B14967">
        <v>121858978</v>
      </c>
      <c r="C14967" t="s">
        <v>74</v>
      </c>
      <c r="D14967" t="s">
        <v>75</v>
      </c>
      <c r="E14967" t="s">
        <v>76</v>
      </c>
      <c r="F14967" s="7">
        <v>44415</v>
      </c>
      <c r="G14967" s="7">
        <v>44780</v>
      </c>
      <c r="H14967" t="s">
        <v>86</v>
      </c>
      <c r="I14967" t="s">
        <v>87</v>
      </c>
      <c r="J14967" s="7">
        <v>46101</v>
      </c>
      <c r="K14967" s="7">
        <v>46111</v>
      </c>
      <c r="L14967" s="7">
        <v>44780</v>
      </c>
      <c r="M14967" t="s">
        <v>86</v>
      </c>
      <c r="N14967" t="s">
        <v>79</v>
      </c>
      <c r="O14967">
        <v>2026</v>
      </c>
      <c r="P14967" s="2">
        <v>2</v>
      </c>
      <c r="Q14967" t="s">
        <v>80</v>
      </c>
      <c r="R14967" s="8">
        <v>46267</v>
      </c>
      <c r="S14967" s="2">
        <v>1</v>
      </c>
      <c r="T14967" s="2" t="s">
        <v>81</v>
      </c>
    </row>
    <row r="14968" spans="1:20" x14ac:dyDescent="0.25">
      <c r="A14968">
        <v>1120575238</v>
      </c>
      <c r="B14968">
        <v>121883853</v>
      </c>
      <c r="C14968" t="s">
        <v>74</v>
      </c>
      <c r="D14968" t="s">
        <v>75</v>
      </c>
      <c r="E14968" t="s">
        <v>76</v>
      </c>
      <c r="F14968" s="7">
        <v>44419</v>
      </c>
      <c r="G14968" s="7">
        <v>46245</v>
      </c>
      <c r="H14968" t="s">
        <v>86</v>
      </c>
      <c r="I14968" t="s">
        <v>87</v>
      </c>
      <c r="J14968" s="7">
        <v>46051</v>
      </c>
      <c r="K14968" s="7">
        <v>44425</v>
      </c>
      <c r="L14968" s="7">
        <v>46245</v>
      </c>
      <c r="M14968" t="s">
        <v>86</v>
      </c>
      <c r="N14968" t="s">
        <v>79</v>
      </c>
      <c r="O14968">
        <v>2026</v>
      </c>
      <c r="P14968" s="2">
        <v>2</v>
      </c>
      <c r="Q14968" t="s">
        <v>80</v>
      </c>
      <c r="R14968" s="8">
        <v>46267</v>
      </c>
      <c r="S14968" s="2">
        <v>1</v>
      </c>
      <c r="T14968" s="2" t="s">
        <v>81</v>
      </c>
    </row>
    <row r="14969" spans="1:20" x14ac:dyDescent="0.25">
      <c r="A14969">
        <v>1120576241</v>
      </c>
      <c r="B14969">
        <v>122334936</v>
      </c>
      <c r="C14969" t="s">
        <v>74</v>
      </c>
      <c r="D14969" t="s">
        <v>75</v>
      </c>
      <c r="E14969" t="s">
        <v>76</v>
      </c>
      <c r="F14969" s="7">
        <v>44508</v>
      </c>
      <c r="G14969" s="7">
        <v>44873</v>
      </c>
      <c r="H14969" t="s">
        <v>86</v>
      </c>
      <c r="I14969" t="s">
        <v>87</v>
      </c>
      <c r="J14969" s="7">
        <v>46066</v>
      </c>
      <c r="K14969" s="7">
        <v>44509</v>
      </c>
      <c r="L14969" s="7">
        <v>44873</v>
      </c>
      <c r="M14969" t="s">
        <v>86</v>
      </c>
      <c r="N14969" t="s">
        <v>79</v>
      </c>
      <c r="O14969">
        <v>2026</v>
      </c>
      <c r="P14969" s="2">
        <v>2</v>
      </c>
      <c r="Q14969" t="s">
        <v>80</v>
      </c>
      <c r="R14969" s="8">
        <v>46267</v>
      </c>
      <c r="S14969" s="2">
        <v>1</v>
      </c>
      <c r="T14969" s="2" t="s">
        <v>81</v>
      </c>
    </row>
    <row r="14970" spans="1:20" x14ac:dyDescent="0.25">
      <c r="A14970">
        <v>1120576352</v>
      </c>
      <c r="B14970">
        <v>122381878</v>
      </c>
      <c r="C14970" t="s">
        <v>74</v>
      </c>
      <c r="D14970" t="s">
        <v>75</v>
      </c>
      <c r="E14970" t="s">
        <v>76</v>
      </c>
      <c r="F14970" s="7">
        <v>44516</v>
      </c>
      <c r="G14970" s="7">
        <v>46342</v>
      </c>
      <c r="H14970" t="s">
        <v>86</v>
      </c>
      <c r="I14970" t="s">
        <v>87</v>
      </c>
      <c r="J14970" s="7">
        <v>46000</v>
      </c>
      <c r="K14970" s="7">
        <v>45929</v>
      </c>
      <c r="L14970" s="7">
        <v>46342</v>
      </c>
      <c r="M14970" t="s">
        <v>86</v>
      </c>
      <c r="N14970" t="s">
        <v>79</v>
      </c>
      <c r="O14970">
        <v>2026</v>
      </c>
      <c r="P14970" s="2">
        <v>2</v>
      </c>
      <c r="Q14970" t="s">
        <v>80</v>
      </c>
      <c r="R14970" s="8">
        <v>46267</v>
      </c>
      <c r="S14970" s="2">
        <v>1</v>
      </c>
      <c r="T14970" s="2" t="s">
        <v>81</v>
      </c>
    </row>
    <row r="14971" spans="1:20" x14ac:dyDescent="0.25">
      <c r="A14971">
        <v>1120576378</v>
      </c>
      <c r="B14971">
        <v>122388044</v>
      </c>
      <c r="C14971" t="s">
        <v>82</v>
      </c>
      <c r="D14971" t="s">
        <v>75</v>
      </c>
      <c r="E14971" t="s">
        <v>76</v>
      </c>
      <c r="F14971" s="7">
        <v>44517</v>
      </c>
      <c r="G14971" s="7">
        <v>44882</v>
      </c>
      <c r="H14971" t="s">
        <v>77</v>
      </c>
      <c r="I14971" t="s">
        <v>78</v>
      </c>
      <c r="J14971" s="7"/>
      <c r="K14971" s="7">
        <v>44518</v>
      </c>
      <c r="L14971" s="7">
        <v>44882</v>
      </c>
      <c r="M14971" t="s">
        <v>77</v>
      </c>
      <c r="N14971"/>
      <c r="O14971">
        <v>2026</v>
      </c>
      <c r="P14971" s="2">
        <v>2</v>
      </c>
      <c r="Q14971" t="s">
        <v>80</v>
      </c>
      <c r="R14971" s="8">
        <v>46267</v>
      </c>
      <c r="S14971" s="2">
        <v>1</v>
      </c>
      <c r="T14971" s="2" t="s">
        <v>81</v>
      </c>
    </row>
    <row r="14972" spans="1:20" x14ac:dyDescent="0.25">
      <c r="A14972">
        <v>1120577162</v>
      </c>
      <c r="B14972">
        <v>123463521</v>
      </c>
      <c r="C14972" t="s">
        <v>97</v>
      </c>
      <c r="D14972" t="s">
        <v>75</v>
      </c>
      <c r="E14972" t="s">
        <v>76</v>
      </c>
      <c r="F14972" s="7">
        <v>44681</v>
      </c>
      <c r="G14972" s="7">
        <v>45046</v>
      </c>
      <c r="H14972" t="s">
        <v>77</v>
      </c>
      <c r="I14972" t="s">
        <v>89</v>
      </c>
      <c r="J14972" s="7"/>
      <c r="K14972" s="7">
        <v>44683</v>
      </c>
      <c r="L14972" s="7">
        <v>45046</v>
      </c>
      <c r="M14972" t="s">
        <v>77</v>
      </c>
      <c r="N14972"/>
      <c r="O14972">
        <v>2026</v>
      </c>
      <c r="P14972" s="2">
        <v>2</v>
      </c>
      <c r="Q14972" t="s">
        <v>80</v>
      </c>
      <c r="R14972" s="8">
        <v>46267</v>
      </c>
      <c r="S14972" s="2">
        <v>1</v>
      </c>
      <c r="T14972" s="2" t="s">
        <v>81</v>
      </c>
    </row>
    <row r="14973" spans="1:20" x14ac:dyDescent="0.25">
      <c r="A14973">
        <v>1120577269</v>
      </c>
      <c r="B14973">
        <v>123530307</v>
      </c>
      <c r="C14973" t="s">
        <v>96</v>
      </c>
      <c r="D14973" t="s">
        <v>75</v>
      </c>
      <c r="E14973" t="s">
        <v>76</v>
      </c>
      <c r="F14973" s="7">
        <v>44687</v>
      </c>
      <c r="G14973" s="7">
        <v>46513</v>
      </c>
      <c r="H14973" t="s">
        <v>77</v>
      </c>
      <c r="I14973" t="s">
        <v>78</v>
      </c>
      <c r="J14973" s="7">
        <v>46135</v>
      </c>
      <c r="K14973" s="7">
        <v>46105</v>
      </c>
      <c r="L14973" s="7">
        <v>46513</v>
      </c>
      <c r="M14973" t="s">
        <v>77</v>
      </c>
      <c r="N14973" t="s">
        <v>79</v>
      </c>
      <c r="O14973">
        <v>2026</v>
      </c>
      <c r="P14973" s="2">
        <v>2</v>
      </c>
      <c r="Q14973" t="s">
        <v>80</v>
      </c>
      <c r="R14973" s="8">
        <v>46267</v>
      </c>
      <c r="S14973" s="2">
        <v>1</v>
      </c>
      <c r="T14973" s="2" t="s">
        <v>81</v>
      </c>
    </row>
    <row r="14974" spans="1:20" x14ac:dyDescent="0.25">
      <c r="A14974">
        <v>1120577497</v>
      </c>
      <c r="B14974">
        <v>123661137</v>
      </c>
      <c r="C14974" t="s">
        <v>82</v>
      </c>
      <c r="D14974" t="s">
        <v>88</v>
      </c>
      <c r="E14974" t="s">
        <v>76</v>
      </c>
      <c r="F14974" s="7">
        <v>44703</v>
      </c>
      <c r="G14974" s="7">
        <v>45068</v>
      </c>
      <c r="H14974" t="s">
        <v>77</v>
      </c>
      <c r="I14974" t="s">
        <v>78</v>
      </c>
      <c r="J14974" s="7">
        <v>46175</v>
      </c>
      <c r="K14974" s="7">
        <v>45834</v>
      </c>
      <c r="L14974" s="7">
        <v>45068</v>
      </c>
      <c r="M14974" t="s">
        <v>77</v>
      </c>
      <c r="N14974" t="s">
        <v>79</v>
      </c>
      <c r="O14974">
        <v>2026</v>
      </c>
      <c r="P14974" s="2">
        <v>2</v>
      </c>
      <c r="Q14974" t="s">
        <v>80</v>
      </c>
      <c r="R14974" s="8">
        <v>46267</v>
      </c>
      <c r="S14974" s="2">
        <v>1</v>
      </c>
      <c r="T14974" s="2" t="s">
        <v>81</v>
      </c>
    </row>
    <row r="14975" spans="1:20" x14ac:dyDescent="0.25">
      <c r="A14975">
        <v>1120577703</v>
      </c>
      <c r="B14975">
        <v>123764492</v>
      </c>
      <c r="C14975" t="s">
        <v>98</v>
      </c>
      <c r="D14975" t="s">
        <v>83</v>
      </c>
      <c r="E14975" t="s">
        <v>76</v>
      </c>
      <c r="F14975" s="7">
        <v>44717</v>
      </c>
      <c r="G14975" s="7">
        <v>44900</v>
      </c>
      <c r="H14975" t="s">
        <v>77</v>
      </c>
      <c r="I14975" t="s">
        <v>84</v>
      </c>
      <c r="J14975" s="7">
        <v>45461</v>
      </c>
      <c r="K14975" s="7">
        <v>45558</v>
      </c>
      <c r="L14975" s="7">
        <v>44900</v>
      </c>
      <c r="M14975" t="s">
        <v>77</v>
      </c>
      <c r="N14975" t="s">
        <v>79</v>
      </c>
      <c r="O14975">
        <v>2026</v>
      </c>
      <c r="P14975" s="2">
        <v>2</v>
      </c>
      <c r="Q14975" t="s">
        <v>80</v>
      </c>
      <c r="R14975" s="8">
        <v>46267</v>
      </c>
      <c r="S14975" s="2">
        <v>1</v>
      </c>
      <c r="T14975" s="2" t="s">
        <v>81</v>
      </c>
    </row>
    <row r="14976" spans="1:20" x14ac:dyDescent="0.25">
      <c r="A14976">
        <v>1120577765</v>
      </c>
      <c r="B14976">
        <v>123797850</v>
      </c>
      <c r="C14976" t="s">
        <v>82</v>
      </c>
      <c r="D14976" t="s">
        <v>75</v>
      </c>
      <c r="E14976" t="s">
        <v>76</v>
      </c>
      <c r="F14976" s="7">
        <v>44721</v>
      </c>
      <c r="G14976" s="7">
        <v>45086</v>
      </c>
      <c r="H14976" t="s">
        <v>77</v>
      </c>
      <c r="I14976" t="s">
        <v>78</v>
      </c>
      <c r="J14976" s="7"/>
      <c r="K14976" s="7">
        <v>44756</v>
      </c>
      <c r="L14976" s="7">
        <v>45086</v>
      </c>
      <c r="M14976" t="s">
        <v>77</v>
      </c>
      <c r="N14976"/>
      <c r="O14976">
        <v>2026</v>
      </c>
      <c r="P14976" s="2">
        <v>2</v>
      </c>
      <c r="Q14976" t="s">
        <v>80</v>
      </c>
      <c r="R14976" s="8">
        <v>46267</v>
      </c>
      <c r="S14976" s="2">
        <v>1</v>
      </c>
      <c r="T14976" s="2" t="s">
        <v>81</v>
      </c>
    </row>
    <row r="14977" spans="1:20" x14ac:dyDescent="0.25">
      <c r="A14977">
        <v>1120578030</v>
      </c>
      <c r="B14977">
        <v>123917647</v>
      </c>
      <c r="C14977" t="s">
        <v>98</v>
      </c>
      <c r="D14977" t="s">
        <v>88</v>
      </c>
      <c r="E14977" t="s">
        <v>76</v>
      </c>
      <c r="F14977" s="7">
        <v>44736</v>
      </c>
      <c r="G14977" s="7">
        <v>45101</v>
      </c>
      <c r="H14977" t="s">
        <v>77</v>
      </c>
      <c r="I14977" t="s">
        <v>78</v>
      </c>
      <c r="J14977" s="7">
        <v>45414</v>
      </c>
      <c r="K14977" s="7">
        <v>45438</v>
      </c>
      <c r="L14977" s="7">
        <v>45101</v>
      </c>
      <c r="M14977" t="s">
        <v>77</v>
      </c>
      <c r="N14977" t="s">
        <v>79</v>
      </c>
      <c r="O14977">
        <v>2026</v>
      </c>
      <c r="P14977" s="2">
        <v>2</v>
      </c>
      <c r="Q14977" t="s">
        <v>80</v>
      </c>
      <c r="R14977" s="8">
        <v>46267</v>
      </c>
      <c r="S14977" s="2">
        <v>1</v>
      </c>
      <c r="T14977" s="2" t="s">
        <v>81</v>
      </c>
    </row>
    <row r="14978" spans="1:20" x14ac:dyDescent="0.25">
      <c r="A14978">
        <v>1120578303</v>
      </c>
      <c r="B14978">
        <v>124048689</v>
      </c>
      <c r="C14978" t="s">
        <v>90</v>
      </c>
      <c r="D14978" t="s">
        <v>83</v>
      </c>
      <c r="E14978" t="s">
        <v>76</v>
      </c>
      <c r="F14978" s="7">
        <v>44752</v>
      </c>
      <c r="G14978" s="7">
        <v>46578</v>
      </c>
      <c r="H14978" t="s">
        <v>77</v>
      </c>
      <c r="I14978" t="s">
        <v>78</v>
      </c>
      <c r="J14978" s="7">
        <v>45725</v>
      </c>
      <c r="K14978" s="7">
        <v>45909</v>
      </c>
      <c r="L14978" s="7">
        <v>46578</v>
      </c>
      <c r="M14978" t="s">
        <v>77</v>
      </c>
      <c r="N14978" t="s">
        <v>79</v>
      </c>
      <c r="O14978">
        <v>2026</v>
      </c>
      <c r="P14978" s="2">
        <v>2</v>
      </c>
      <c r="Q14978" t="s">
        <v>80</v>
      </c>
      <c r="R14978" s="8">
        <v>46267</v>
      </c>
      <c r="S14978" s="2">
        <v>1</v>
      </c>
      <c r="T14978" s="2" t="s">
        <v>81</v>
      </c>
    </row>
    <row r="14979" spans="1:20" x14ac:dyDescent="0.25">
      <c r="A14979">
        <v>1120578307</v>
      </c>
      <c r="B14979">
        <v>124048948</v>
      </c>
      <c r="C14979" t="s">
        <v>74</v>
      </c>
      <c r="D14979" t="s">
        <v>83</v>
      </c>
      <c r="E14979" t="s">
        <v>76</v>
      </c>
      <c r="F14979" s="7">
        <v>44752</v>
      </c>
      <c r="G14979" s="7">
        <v>44936</v>
      </c>
      <c r="H14979" t="s">
        <v>77</v>
      </c>
      <c r="I14979" t="s">
        <v>78</v>
      </c>
      <c r="J14979" s="7">
        <v>45432</v>
      </c>
      <c r="K14979" s="7">
        <v>45748</v>
      </c>
      <c r="L14979" s="7">
        <v>44936</v>
      </c>
      <c r="M14979" t="s">
        <v>77</v>
      </c>
      <c r="N14979" t="s">
        <v>79</v>
      </c>
      <c r="O14979">
        <v>2026</v>
      </c>
      <c r="P14979" s="2">
        <v>2</v>
      </c>
      <c r="Q14979" t="s">
        <v>80</v>
      </c>
      <c r="R14979" s="8">
        <v>46267</v>
      </c>
      <c r="S14979" s="2">
        <v>1</v>
      </c>
      <c r="T14979" s="2" t="s">
        <v>81</v>
      </c>
    </row>
    <row r="14980" spans="1:20" x14ac:dyDescent="0.25">
      <c r="A14980">
        <v>1120578402</v>
      </c>
      <c r="B14980">
        <v>124087880</v>
      </c>
      <c r="C14980" t="s">
        <v>74</v>
      </c>
      <c r="D14980" t="s">
        <v>83</v>
      </c>
      <c r="E14980" t="s">
        <v>76</v>
      </c>
      <c r="F14980" s="7">
        <v>44757</v>
      </c>
      <c r="G14980" s="7">
        <v>44941</v>
      </c>
      <c r="H14980" t="s">
        <v>77</v>
      </c>
      <c r="I14980" t="s">
        <v>84</v>
      </c>
      <c r="J14980" s="7">
        <v>45426</v>
      </c>
      <c r="K14980" s="7">
        <v>45689</v>
      </c>
      <c r="L14980" s="7">
        <v>44941</v>
      </c>
      <c r="M14980" t="s">
        <v>77</v>
      </c>
      <c r="N14980" t="s">
        <v>79</v>
      </c>
      <c r="O14980">
        <v>2026</v>
      </c>
      <c r="P14980" s="2">
        <v>2</v>
      </c>
      <c r="Q14980" t="s">
        <v>80</v>
      </c>
      <c r="R14980" s="8">
        <v>46267</v>
      </c>
      <c r="S14980" s="2">
        <v>1</v>
      </c>
      <c r="T14980" s="2" t="s">
        <v>81</v>
      </c>
    </row>
    <row r="14981" spans="1:20" x14ac:dyDescent="0.25">
      <c r="A14981">
        <v>1120578430</v>
      </c>
      <c r="B14981">
        <v>124099485</v>
      </c>
      <c r="C14981" t="s">
        <v>85</v>
      </c>
      <c r="D14981" t="s">
        <v>83</v>
      </c>
      <c r="E14981" t="s">
        <v>76</v>
      </c>
      <c r="F14981" s="7">
        <v>44758</v>
      </c>
      <c r="G14981" s="7">
        <v>44942</v>
      </c>
      <c r="H14981" t="s">
        <v>77</v>
      </c>
      <c r="I14981" t="s">
        <v>78</v>
      </c>
      <c r="J14981" s="7">
        <v>45941</v>
      </c>
      <c r="K14981" s="7">
        <v>45712</v>
      </c>
      <c r="L14981" s="7">
        <v>44942</v>
      </c>
      <c r="M14981" t="s">
        <v>77</v>
      </c>
      <c r="N14981" t="s">
        <v>79</v>
      </c>
      <c r="O14981">
        <v>2026</v>
      </c>
      <c r="P14981" s="2">
        <v>2</v>
      </c>
      <c r="Q14981" t="s">
        <v>80</v>
      </c>
      <c r="R14981" s="8">
        <v>46267</v>
      </c>
      <c r="S14981" s="2">
        <v>1</v>
      </c>
      <c r="T14981" s="2" t="s">
        <v>81</v>
      </c>
    </row>
    <row r="14982" spans="1:20" x14ac:dyDescent="0.25">
      <c r="A14982">
        <v>1120578561</v>
      </c>
      <c r="B14982">
        <v>124159882</v>
      </c>
      <c r="C14982" t="s">
        <v>95</v>
      </c>
      <c r="D14982" t="s">
        <v>83</v>
      </c>
      <c r="E14982" t="s">
        <v>76</v>
      </c>
      <c r="F14982" s="7">
        <v>44767</v>
      </c>
      <c r="G14982" s="7">
        <v>44951</v>
      </c>
      <c r="H14982" t="s">
        <v>77</v>
      </c>
      <c r="I14982" t="s">
        <v>78</v>
      </c>
      <c r="J14982" s="7">
        <v>45953</v>
      </c>
      <c r="K14982" s="7">
        <v>45964</v>
      </c>
      <c r="L14982" s="7">
        <v>44951</v>
      </c>
      <c r="M14982" t="s">
        <v>77</v>
      </c>
      <c r="N14982" t="s">
        <v>79</v>
      </c>
      <c r="O14982">
        <v>2026</v>
      </c>
      <c r="P14982" s="2">
        <v>2</v>
      </c>
      <c r="Q14982" t="s">
        <v>80</v>
      </c>
      <c r="R14982" s="8">
        <v>46267</v>
      </c>
      <c r="S14982" s="2">
        <v>1</v>
      </c>
      <c r="T14982" s="2" t="s">
        <v>81</v>
      </c>
    </row>
    <row r="14983" spans="1:20" x14ac:dyDescent="0.25">
      <c r="A14983">
        <v>1120580031</v>
      </c>
      <c r="B14983">
        <v>124699075</v>
      </c>
      <c r="C14983" t="s">
        <v>74</v>
      </c>
      <c r="D14983" t="s">
        <v>75</v>
      </c>
      <c r="E14983" t="s">
        <v>76</v>
      </c>
      <c r="F14983" s="7">
        <v>44846</v>
      </c>
      <c r="G14983" s="7">
        <v>46672</v>
      </c>
      <c r="H14983" t="s">
        <v>86</v>
      </c>
      <c r="I14983" t="s">
        <v>87</v>
      </c>
      <c r="J14983" s="7"/>
      <c r="K14983" s="7">
        <v>44916</v>
      </c>
      <c r="L14983" s="7">
        <v>46672</v>
      </c>
      <c r="M14983" t="s">
        <v>86</v>
      </c>
      <c r="N14983"/>
      <c r="O14983">
        <v>2026</v>
      </c>
      <c r="P14983" s="2">
        <v>2</v>
      </c>
      <c r="Q14983" t="s">
        <v>80</v>
      </c>
      <c r="R14983" s="8">
        <v>46267</v>
      </c>
      <c r="S14983" s="2">
        <v>1</v>
      </c>
      <c r="T14983" s="2" t="s">
        <v>81</v>
      </c>
    </row>
    <row r="14984" spans="1:20" x14ac:dyDescent="0.25">
      <c r="A14984">
        <v>1120580243</v>
      </c>
      <c r="B14984">
        <v>124782660</v>
      </c>
      <c r="C14984" t="s">
        <v>82</v>
      </c>
      <c r="D14984" t="s">
        <v>88</v>
      </c>
      <c r="E14984" t="s">
        <v>76</v>
      </c>
      <c r="F14984" s="7">
        <v>44860</v>
      </c>
      <c r="G14984" s="7">
        <v>45225</v>
      </c>
      <c r="H14984" t="s">
        <v>77</v>
      </c>
      <c r="I14984" t="s">
        <v>78</v>
      </c>
      <c r="J14984" s="7">
        <v>45845</v>
      </c>
      <c r="K14984" s="7">
        <v>45908</v>
      </c>
      <c r="L14984" s="7">
        <v>45225</v>
      </c>
      <c r="M14984" t="s">
        <v>77</v>
      </c>
      <c r="N14984" t="s">
        <v>79</v>
      </c>
      <c r="O14984">
        <v>2026</v>
      </c>
      <c r="P14984" s="2">
        <v>2</v>
      </c>
      <c r="Q14984" t="s">
        <v>80</v>
      </c>
      <c r="R14984" s="8">
        <v>46267</v>
      </c>
      <c r="S14984" s="2">
        <v>1</v>
      </c>
      <c r="T14984" s="2" t="s">
        <v>81</v>
      </c>
    </row>
    <row r="14985" spans="1:20" x14ac:dyDescent="0.25">
      <c r="A14985">
        <v>1120580566</v>
      </c>
      <c r="B14985">
        <v>125561767</v>
      </c>
      <c r="C14985" t="s">
        <v>93</v>
      </c>
      <c r="D14985" t="s">
        <v>88</v>
      </c>
      <c r="E14985" t="s">
        <v>76</v>
      </c>
      <c r="F14985" s="7">
        <v>44970</v>
      </c>
      <c r="G14985" s="7">
        <v>45335</v>
      </c>
      <c r="H14985" t="s">
        <v>77</v>
      </c>
      <c r="I14985" t="s">
        <v>84</v>
      </c>
      <c r="J14985" s="7">
        <v>45114</v>
      </c>
      <c r="K14985" s="7">
        <v>45446</v>
      </c>
      <c r="L14985" s="7">
        <v>45335</v>
      </c>
      <c r="M14985" t="s">
        <v>77</v>
      </c>
      <c r="N14985" t="s">
        <v>92</v>
      </c>
      <c r="O14985">
        <v>2026</v>
      </c>
      <c r="P14985" s="2">
        <v>2</v>
      </c>
      <c r="Q14985" t="s">
        <v>80</v>
      </c>
      <c r="R14985" s="8">
        <v>46267</v>
      </c>
      <c r="S14985" s="2">
        <v>1</v>
      </c>
      <c r="T14985" s="2" t="s">
        <v>81</v>
      </c>
    </row>
    <row r="14986" spans="1:20" x14ac:dyDescent="0.25">
      <c r="A14986">
        <v>1120580781</v>
      </c>
      <c r="B14986">
        <v>125953790</v>
      </c>
      <c r="C14986" t="s">
        <v>82</v>
      </c>
      <c r="D14986" t="s">
        <v>83</v>
      </c>
      <c r="E14986" t="s">
        <v>76</v>
      </c>
      <c r="F14986" s="7">
        <v>45035</v>
      </c>
      <c r="G14986" s="7">
        <v>45218</v>
      </c>
      <c r="H14986" t="s">
        <v>77</v>
      </c>
      <c r="I14986" t="s">
        <v>84</v>
      </c>
      <c r="J14986" s="7">
        <v>45713</v>
      </c>
      <c r="K14986" s="7">
        <v>45736</v>
      </c>
      <c r="L14986" s="7">
        <v>45218</v>
      </c>
      <c r="M14986" t="s">
        <v>77</v>
      </c>
      <c r="N14986" t="s">
        <v>79</v>
      </c>
      <c r="O14986">
        <v>2026</v>
      </c>
      <c r="P14986" s="2">
        <v>2</v>
      </c>
      <c r="Q14986" t="s">
        <v>80</v>
      </c>
      <c r="R14986" s="8">
        <v>46267</v>
      </c>
      <c r="S14986" s="2">
        <v>1</v>
      </c>
      <c r="T14986" s="2" t="s">
        <v>81</v>
      </c>
    </row>
    <row r="14987" spans="1:20" x14ac:dyDescent="0.25">
      <c r="A14987">
        <v>1120581374</v>
      </c>
      <c r="B14987">
        <v>126216969</v>
      </c>
      <c r="C14987" t="s">
        <v>95</v>
      </c>
      <c r="D14987" t="s">
        <v>88</v>
      </c>
      <c r="E14987" t="s">
        <v>76</v>
      </c>
      <c r="F14987" s="7">
        <v>45070</v>
      </c>
      <c r="G14987" s="7">
        <v>45436</v>
      </c>
      <c r="H14987" t="s">
        <v>77</v>
      </c>
      <c r="I14987" t="s">
        <v>78</v>
      </c>
      <c r="J14987" s="7">
        <v>45483</v>
      </c>
      <c r="K14987" s="7">
        <v>45540</v>
      </c>
      <c r="L14987" s="7">
        <v>45436</v>
      </c>
      <c r="M14987" t="s">
        <v>77</v>
      </c>
      <c r="N14987" t="s">
        <v>79</v>
      </c>
      <c r="O14987">
        <v>2026</v>
      </c>
      <c r="P14987" s="2">
        <v>2</v>
      </c>
      <c r="Q14987" t="s">
        <v>80</v>
      </c>
      <c r="R14987" s="8">
        <v>46267</v>
      </c>
      <c r="S14987" s="2">
        <v>1</v>
      </c>
      <c r="T14987" s="2" t="s">
        <v>81</v>
      </c>
    </row>
    <row r="14988" spans="1:20" x14ac:dyDescent="0.25">
      <c r="A14988">
        <v>1120581529</v>
      </c>
      <c r="B14988">
        <v>126300533</v>
      </c>
      <c r="C14988" t="s">
        <v>82</v>
      </c>
      <c r="D14988" t="s">
        <v>88</v>
      </c>
      <c r="E14988" t="s">
        <v>76</v>
      </c>
      <c r="F14988" s="7">
        <v>45083</v>
      </c>
      <c r="G14988" s="7">
        <v>45449</v>
      </c>
      <c r="H14988" t="s">
        <v>77</v>
      </c>
      <c r="I14988" t="s">
        <v>78</v>
      </c>
      <c r="J14988" s="7">
        <v>45459</v>
      </c>
      <c r="K14988" s="7">
        <v>45962</v>
      </c>
      <c r="L14988" s="7">
        <v>45449</v>
      </c>
      <c r="M14988" t="s">
        <v>77</v>
      </c>
      <c r="N14988" t="s">
        <v>79</v>
      </c>
      <c r="O14988">
        <v>2026</v>
      </c>
      <c r="P14988" s="2">
        <v>2</v>
      </c>
      <c r="Q14988" t="s">
        <v>80</v>
      </c>
      <c r="R14988" s="8">
        <v>46267</v>
      </c>
      <c r="S14988" s="2">
        <v>1</v>
      </c>
      <c r="T14988" s="2" t="s">
        <v>81</v>
      </c>
    </row>
    <row r="14989" spans="1:20" x14ac:dyDescent="0.25">
      <c r="A14989">
        <v>1120581544</v>
      </c>
      <c r="B14989">
        <v>126303553</v>
      </c>
      <c r="C14989" t="s">
        <v>85</v>
      </c>
      <c r="D14989" t="s">
        <v>88</v>
      </c>
      <c r="E14989" t="s">
        <v>76</v>
      </c>
      <c r="F14989" s="7">
        <v>45083</v>
      </c>
      <c r="G14989" s="7">
        <v>46910</v>
      </c>
      <c r="H14989" t="s">
        <v>77</v>
      </c>
      <c r="I14989" t="s">
        <v>84</v>
      </c>
      <c r="J14989" s="7">
        <v>46131</v>
      </c>
      <c r="K14989" s="7">
        <v>46069</v>
      </c>
      <c r="L14989" s="7">
        <v>46910</v>
      </c>
      <c r="M14989" t="s">
        <v>77</v>
      </c>
      <c r="N14989" t="s">
        <v>79</v>
      </c>
      <c r="O14989">
        <v>2026</v>
      </c>
      <c r="P14989" s="2">
        <v>2</v>
      </c>
      <c r="Q14989" t="s">
        <v>80</v>
      </c>
      <c r="R14989" s="8">
        <v>46267</v>
      </c>
      <c r="S14989" s="2">
        <v>1</v>
      </c>
      <c r="T14989" s="2" t="s">
        <v>81</v>
      </c>
    </row>
    <row r="14990" spans="1:20" x14ac:dyDescent="0.25">
      <c r="A14990">
        <v>1120581675</v>
      </c>
      <c r="B14990">
        <v>126371080</v>
      </c>
      <c r="C14990" t="s">
        <v>98</v>
      </c>
      <c r="D14990" t="s">
        <v>88</v>
      </c>
      <c r="E14990" t="s">
        <v>76</v>
      </c>
      <c r="F14990" s="7">
        <v>45091</v>
      </c>
      <c r="G14990" s="7">
        <v>45457</v>
      </c>
      <c r="H14990" t="s">
        <v>77</v>
      </c>
      <c r="I14990" t="s">
        <v>78</v>
      </c>
      <c r="J14990" s="7">
        <v>45437</v>
      </c>
      <c r="K14990" s="7">
        <v>45436</v>
      </c>
      <c r="L14990" s="7">
        <v>45457</v>
      </c>
      <c r="M14990" t="s">
        <v>77</v>
      </c>
      <c r="N14990" t="s">
        <v>79</v>
      </c>
      <c r="O14990">
        <v>2026</v>
      </c>
      <c r="P14990" s="2">
        <v>2</v>
      </c>
      <c r="Q14990" t="s">
        <v>80</v>
      </c>
      <c r="R14990" s="8">
        <v>46267</v>
      </c>
      <c r="S14990" s="2">
        <v>1</v>
      </c>
      <c r="T14990" s="2" t="s">
        <v>81</v>
      </c>
    </row>
    <row r="14991" spans="1:20" x14ac:dyDescent="0.25">
      <c r="A14991">
        <v>1120581817</v>
      </c>
      <c r="B14991">
        <v>126444467</v>
      </c>
      <c r="C14991" t="s">
        <v>91</v>
      </c>
      <c r="D14991" t="s">
        <v>88</v>
      </c>
      <c r="E14991" t="s">
        <v>76</v>
      </c>
      <c r="F14991" s="7">
        <v>45101</v>
      </c>
      <c r="G14991" s="7">
        <v>45467</v>
      </c>
      <c r="H14991" t="s">
        <v>77</v>
      </c>
      <c r="I14991" t="s">
        <v>84</v>
      </c>
      <c r="J14991" s="7">
        <v>45740</v>
      </c>
      <c r="K14991" s="7">
        <v>46059</v>
      </c>
      <c r="L14991" s="7">
        <v>45467</v>
      </c>
      <c r="M14991" t="s">
        <v>77</v>
      </c>
      <c r="N14991" t="s">
        <v>79</v>
      </c>
      <c r="O14991">
        <v>2026</v>
      </c>
      <c r="P14991" s="2">
        <v>2</v>
      </c>
      <c r="Q14991" t="s">
        <v>80</v>
      </c>
      <c r="R14991" s="8">
        <v>46267</v>
      </c>
      <c r="S14991" s="2">
        <v>1</v>
      </c>
      <c r="T14991" s="2" t="s">
        <v>81</v>
      </c>
    </row>
    <row r="14992" spans="1:20" x14ac:dyDescent="0.25">
      <c r="A14992">
        <v>1120582695</v>
      </c>
      <c r="B14992">
        <v>126800850</v>
      </c>
      <c r="C14992" t="s">
        <v>82</v>
      </c>
      <c r="D14992" t="s">
        <v>83</v>
      </c>
      <c r="E14992" t="s">
        <v>76</v>
      </c>
      <c r="F14992" s="7">
        <v>45148</v>
      </c>
      <c r="G14992" s="7">
        <v>45332</v>
      </c>
      <c r="H14992" t="s">
        <v>77</v>
      </c>
      <c r="I14992" t="s">
        <v>84</v>
      </c>
      <c r="J14992" s="7">
        <v>45633</v>
      </c>
      <c r="K14992" s="7">
        <v>45747</v>
      </c>
      <c r="L14992" s="7">
        <v>45332</v>
      </c>
      <c r="M14992" t="s">
        <v>77</v>
      </c>
      <c r="N14992" t="s">
        <v>79</v>
      </c>
      <c r="O14992">
        <v>2026</v>
      </c>
      <c r="P14992" s="2">
        <v>2</v>
      </c>
      <c r="Q14992" t="s">
        <v>80</v>
      </c>
      <c r="R14992" s="8">
        <v>46267</v>
      </c>
      <c r="S14992" s="2">
        <v>1</v>
      </c>
      <c r="T14992" s="2" t="s">
        <v>81</v>
      </c>
    </row>
    <row r="14993" spans="1:20" x14ac:dyDescent="0.25">
      <c r="A14993">
        <v>1120583422</v>
      </c>
      <c r="B14993">
        <v>127097791</v>
      </c>
      <c r="C14993" t="s">
        <v>93</v>
      </c>
      <c r="D14993" t="s">
        <v>88</v>
      </c>
      <c r="E14993" t="s">
        <v>76</v>
      </c>
      <c r="F14993" s="7">
        <v>45189</v>
      </c>
      <c r="G14993" s="7">
        <v>45555</v>
      </c>
      <c r="H14993" t="s">
        <v>77</v>
      </c>
      <c r="I14993" t="s">
        <v>78</v>
      </c>
      <c r="J14993" s="7">
        <v>45562</v>
      </c>
      <c r="K14993" s="7">
        <v>45747</v>
      </c>
      <c r="L14993" s="7">
        <v>45555</v>
      </c>
      <c r="M14993" t="s">
        <v>77</v>
      </c>
      <c r="N14993" t="s">
        <v>79</v>
      </c>
      <c r="O14993">
        <v>2026</v>
      </c>
      <c r="P14993" s="2">
        <v>2</v>
      </c>
      <c r="Q14993" t="s">
        <v>80</v>
      </c>
      <c r="R14993" s="8">
        <v>46267</v>
      </c>
      <c r="S14993" s="2">
        <v>1</v>
      </c>
      <c r="T14993" s="2" t="s">
        <v>81</v>
      </c>
    </row>
    <row r="14994" spans="1:20" x14ac:dyDescent="0.25">
      <c r="A14994">
        <v>1120583671</v>
      </c>
      <c r="B14994">
        <v>127197004</v>
      </c>
      <c r="C14994" t="s">
        <v>97</v>
      </c>
      <c r="D14994" t="s">
        <v>88</v>
      </c>
      <c r="E14994" t="s">
        <v>76</v>
      </c>
      <c r="F14994" s="7">
        <v>45203</v>
      </c>
      <c r="G14994" s="7">
        <v>45569</v>
      </c>
      <c r="H14994" t="s">
        <v>77</v>
      </c>
      <c r="I14994" t="s">
        <v>78</v>
      </c>
      <c r="J14994" s="7">
        <v>45562</v>
      </c>
      <c r="K14994" s="7">
        <v>45748</v>
      </c>
      <c r="L14994" s="7">
        <v>45569</v>
      </c>
      <c r="M14994" t="s">
        <v>77</v>
      </c>
      <c r="N14994" t="s">
        <v>79</v>
      </c>
      <c r="O14994">
        <v>2026</v>
      </c>
      <c r="P14994" s="2">
        <v>2</v>
      </c>
      <c r="Q14994" t="s">
        <v>80</v>
      </c>
      <c r="R14994" s="8">
        <v>46267</v>
      </c>
      <c r="S14994" s="2">
        <v>1</v>
      </c>
      <c r="T14994" s="2" t="s">
        <v>81</v>
      </c>
    </row>
    <row r="14995" spans="1:20" x14ac:dyDescent="0.25">
      <c r="A14995">
        <v>1120584186</v>
      </c>
      <c r="B14995">
        <v>127357079</v>
      </c>
      <c r="C14995" t="s">
        <v>93</v>
      </c>
      <c r="D14995" t="s">
        <v>88</v>
      </c>
      <c r="E14995" t="s">
        <v>76</v>
      </c>
      <c r="F14995" s="7">
        <v>45226</v>
      </c>
      <c r="G14995" s="7">
        <v>45592</v>
      </c>
      <c r="H14995" t="s">
        <v>77</v>
      </c>
      <c r="I14995" t="s">
        <v>78</v>
      </c>
      <c r="J14995" s="7">
        <v>45760</v>
      </c>
      <c r="K14995" s="7">
        <v>45747</v>
      </c>
      <c r="L14995" s="7">
        <v>45592</v>
      </c>
      <c r="M14995" t="s">
        <v>77</v>
      </c>
      <c r="N14995" t="s">
        <v>79</v>
      </c>
      <c r="O14995">
        <v>2026</v>
      </c>
      <c r="P14995" s="2">
        <v>2</v>
      </c>
      <c r="Q14995" t="s">
        <v>80</v>
      </c>
      <c r="R14995" s="8">
        <v>46267</v>
      </c>
      <c r="S14995" s="2">
        <v>1</v>
      </c>
      <c r="T14995" s="2" t="s">
        <v>81</v>
      </c>
    </row>
    <row r="14996" spans="1:20" x14ac:dyDescent="0.25">
      <c r="A14996">
        <v>1120584366</v>
      </c>
      <c r="B14996">
        <v>127413597</v>
      </c>
      <c r="C14996" t="s">
        <v>82</v>
      </c>
      <c r="D14996" t="s">
        <v>88</v>
      </c>
      <c r="E14996" t="s">
        <v>76</v>
      </c>
      <c r="F14996" s="7">
        <v>45234</v>
      </c>
      <c r="G14996" s="7">
        <v>45600</v>
      </c>
      <c r="H14996" t="s">
        <v>77</v>
      </c>
      <c r="I14996" t="s">
        <v>78</v>
      </c>
      <c r="J14996" s="7">
        <v>46124</v>
      </c>
      <c r="K14996" s="7">
        <v>46077</v>
      </c>
      <c r="L14996" s="7">
        <v>45600</v>
      </c>
      <c r="M14996" t="s">
        <v>77</v>
      </c>
      <c r="N14996" t="s">
        <v>79</v>
      </c>
      <c r="O14996">
        <v>2026</v>
      </c>
      <c r="P14996" s="2">
        <v>2</v>
      </c>
      <c r="Q14996" t="s">
        <v>80</v>
      </c>
      <c r="R14996" s="8">
        <v>46267</v>
      </c>
      <c r="S14996" s="2">
        <v>1</v>
      </c>
      <c r="T14996" s="2" t="s">
        <v>81</v>
      </c>
    </row>
    <row r="14997" spans="1:20" x14ac:dyDescent="0.25">
      <c r="A14997">
        <v>1120584676</v>
      </c>
      <c r="B14997">
        <v>128123136</v>
      </c>
      <c r="C14997" t="s">
        <v>82</v>
      </c>
      <c r="D14997" t="s">
        <v>88</v>
      </c>
      <c r="E14997" t="s">
        <v>76</v>
      </c>
      <c r="F14997" s="7">
        <v>45204</v>
      </c>
      <c r="G14997" s="7">
        <v>45570</v>
      </c>
      <c r="H14997" t="s">
        <v>77</v>
      </c>
      <c r="I14997" t="s">
        <v>78</v>
      </c>
      <c r="J14997" s="7">
        <v>45496</v>
      </c>
      <c r="K14997" s="7">
        <v>46132</v>
      </c>
      <c r="L14997" s="7">
        <v>45570</v>
      </c>
      <c r="M14997" t="s">
        <v>77</v>
      </c>
      <c r="N14997" t="s">
        <v>79</v>
      </c>
      <c r="O14997">
        <v>2026</v>
      </c>
      <c r="P14997" s="2">
        <v>2</v>
      </c>
      <c r="Q14997" t="s">
        <v>80</v>
      </c>
      <c r="R14997" s="8">
        <v>46267</v>
      </c>
      <c r="S14997" s="2">
        <v>1</v>
      </c>
      <c r="T14997" s="2" t="s">
        <v>81</v>
      </c>
    </row>
    <row r="14998" spans="1:20" x14ac:dyDescent="0.25">
      <c r="A14998">
        <v>1120584876</v>
      </c>
      <c r="B14998">
        <v>128343616</v>
      </c>
      <c r="C14998" t="s">
        <v>82</v>
      </c>
      <c r="D14998" t="s">
        <v>83</v>
      </c>
      <c r="E14998" t="s">
        <v>76</v>
      </c>
      <c r="F14998" s="7">
        <v>45372</v>
      </c>
      <c r="G14998" s="7">
        <v>45556</v>
      </c>
      <c r="H14998" t="s">
        <v>77</v>
      </c>
      <c r="I14998" t="s">
        <v>84</v>
      </c>
      <c r="J14998" s="7">
        <v>45492</v>
      </c>
      <c r="K14998" s="7">
        <v>45971</v>
      </c>
      <c r="L14998" s="7">
        <v>45556</v>
      </c>
      <c r="M14998" t="s">
        <v>77</v>
      </c>
      <c r="N14998" t="s">
        <v>79</v>
      </c>
      <c r="O14998">
        <v>2026</v>
      </c>
      <c r="P14998" s="2">
        <v>2</v>
      </c>
      <c r="Q14998" t="s">
        <v>80</v>
      </c>
      <c r="R14998" s="8">
        <v>46267</v>
      </c>
      <c r="S14998" s="2">
        <v>1</v>
      </c>
      <c r="T14998" s="2" t="s">
        <v>81</v>
      </c>
    </row>
    <row r="14999" spans="1:20" x14ac:dyDescent="0.25">
      <c r="A14999">
        <v>1120585548</v>
      </c>
      <c r="B14999">
        <v>129096806</v>
      </c>
      <c r="C14999" t="s">
        <v>93</v>
      </c>
      <c r="D14999" t="s">
        <v>83</v>
      </c>
      <c r="E14999" t="s">
        <v>76</v>
      </c>
      <c r="F14999" s="7">
        <v>45458</v>
      </c>
      <c r="G14999" s="7">
        <v>45641</v>
      </c>
      <c r="H14999" t="s">
        <v>77</v>
      </c>
      <c r="I14999" t="s">
        <v>84</v>
      </c>
      <c r="J14999" s="7">
        <v>45607</v>
      </c>
      <c r="K14999" s="7">
        <v>45875</v>
      </c>
      <c r="L14999" s="7">
        <v>45641</v>
      </c>
      <c r="M14999" t="s">
        <v>77</v>
      </c>
      <c r="N14999" t="s">
        <v>79</v>
      </c>
      <c r="O14999">
        <v>2026</v>
      </c>
      <c r="P14999" s="2">
        <v>2</v>
      </c>
      <c r="Q14999" t="s">
        <v>80</v>
      </c>
      <c r="R14999" s="8">
        <v>46267</v>
      </c>
      <c r="S14999" s="2">
        <v>1</v>
      </c>
      <c r="T14999" s="2" t="s">
        <v>81</v>
      </c>
    </row>
    <row r="15000" spans="1:20" x14ac:dyDescent="0.25">
      <c r="A15000">
        <v>1120585646</v>
      </c>
      <c r="B15000">
        <v>129147476</v>
      </c>
      <c r="C15000" t="s">
        <v>82</v>
      </c>
      <c r="D15000" t="s">
        <v>88</v>
      </c>
      <c r="E15000" t="s">
        <v>76</v>
      </c>
      <c r="F15000" s="7">
        <v>45471</v>
      </c>
      <c r="G15000" s="7">
        <v>45836</v>
      </c>
      <c r="H15000" t="s">
        <v>77</v>
      </c>
      <c r="I15000" t="s">
        <v>78</v>
      </c>
      <c r="J15000" s="7"/>
      <c r="K15000" s="7">
        <v>45748</v>
      </c>
      <c r="L15000" s="7">
        <v>45836</v>
      </c>
      <c r="M15000" t="s">
        <v>77</v>
      </c>
      <c r="N15000"/>
      <c r="O15000">
        <v>2026</v>
      </c>
      <c r="P15000" s="2">
        <v>2</v>
      </c>
      <c r="Q15000" t="s">
        <v>80</v>
      </c>
      <c r="R15000" s="8">
        <v>46267</v>
      </c>
      <c r="S15000" s="2">
        <v>1</v>
      </c>
      <c r="T15000" s="2" t="s">
        <v>81</v>
      </c>
    </row>
    <row r="15001" spans="1:20" x14ac:dyDescent="0.25">
      <c r="A15001">
        <v>1120586228</v>
      </c>
      <c r="B15001">
        <v>129439347</v>
      </c>
      <c r="C15001" t="s">
        <v>82</v>
      </c>
      <c r="D15001" t="s">
        <v>88</v>
      </c>
      <c r="E15001" t="s">
        <v>76</v>
      </c>
      <c r="F15001" s="7">
        <v>45526</v>
      </c>
      <c r="G15001" s="7">
        <v>45891</v>
      </c>
      <c r="H15001" t="s">
        <v>77</v>
      </c>
      <c r="I15001" t="s">
        <v>78</v>
      </c>
      <c r="J15001" s="7"/>
      <c r="K15001" s="7">
        <v>45747</v>
      </c>
      <c r="L15001" s="7">
        <v>45891</v>
      </c>
      <c r="M15001" t="s">
        <v>77</v>
      </c>
      <c r="N15001"/>
      <c r="O15001">
        <v>2026</v>
      </c>
      <c r="P15001" s="2">
        <v>2</v>
      </c>
      <c r="Q15001" t="s">
        <v>80</v>
      </c>
      <c r="R15001" s="8">
        <v>46267</v>
      </c>
      <c r="S15001" s="2">
        <v>1</v>
      </c>
      <c r="T15001" s="2" t="s">
        <v>81</v>
      </c>
    </row>
    <row r="15002" spans="1:20" x14ac:dyDescent="0.25">
      <c r="A15002">
        <v>1120586345</v>
      </c>
      <c r="B15002">
        <v>129473049</v>
      </c>
      <c r="C15002" t="s">
        <v>74</v>
      </c>
      <c r="D15002" t="s">
        <v>88</v>
      </c>
      <c r="E15002" t="s">
        <v>76</v>
      </c>
      <c r="F15002" s="7">
        <v>45539</v>
      </c>
      <c r="G15002" s="7">
        <v>45904</v>
      </c>
      <c r="H15002" t="s">
        <v>77</v>
      </c>
      <c r="I15002" t="s">
        <v>78</v>
      </c>
      <c r="J15002" s="7"/>
      <c r="K15002" s="7">
        <v>45545</v>
      </c>
      <c r="L15002" s="7">
        <v>45904</v>
      </c>
      <c r="M15002" t="s">
        <v>77</v>
      </c>
      <c r="N15002"/>
      <c r="O15002">
        <v>2026</v>
      </c>
      <c r="P15002" s="2">
        <v>2</v>
      </c>
      <c r="Q15002" t="s">
        <v>80</v>
      </c>
      <c r="R15002" s="8">
        <v>46267</v>
      </c>
      <c r="S15002" s="2">
        <v>1</v>
      </c>
      <c r="T15002" s="2" t="s">
        <v>81</v>
      </c>
    </row>
    <row r="15003" spans="1:20" x14ac:dyDescent="0.25">
      <c r="A15003">
        <v>1120587030</v>
      </c>
      <c r="B15003">
        <v>129695635</v>
      </c>
      <c r="C15003" t="s">
        <v>96</v>
      </c>
      <c r="D15003" t="s">
        <v>75</v>
      </c>
      <c r="E15003" t="s">
        <v>76</v>
      </c>
      <c r="F15003" s="7">
        <v>45581</v>
      </c>
      <c r="G15003" s="7">
        <v>47407</v>
      </c>
      <c r="H15003" t="s">
        <v>77</v>
      </c>
      <c r="I15003" t="s">
        <v>78</v>
      </c>
      <c r="J15003" s="7">
        <v>45659</v>
      </c>
      <c r="K15003" s="7">
        <v>45582</v>
      </c>
      <c r="L15003" s="7">
        <v>47407</v>
      </c>
      <c r="M15003" t="s">
        <v>77</v>
      </c>
      <c r="N15003" t="s">
        <v>92</v>
      </c>
      <c r="O15003">
        <v>2026</v>
      </c>
      <c r="P15003" s="2">
        <v>2</v>
      </c>
      <c r="Q15003" t="s">
        <v>80</v>
      </c>
      <c r="R15003" s="8">
        <v>46267</v>
      </c>
      <c r="S15003" s="2">
        <v>1</v>
      </c>
      <c r="T15003" s="2" t="s">
        <v>81</v>
      </c>
    </row>
    <row r="15004" spans="1:20" x14ac:dyDescent="0.25">
      <c r="A15004">
        <v>1120590882</v>
      </c>
      <c r="B15004">
        <v>133290380</v>
      </c>
      <c r="C15004" t="s">
        <v>93</v>
      </c>
      <c r="D15004" t="s">
        <v>88</v>
      </c>
      <c r="E15004" t="s">
        <v>76</v>
      </c>
      <c r="F15004" s="7">
        <v>46131</v>
      </c>
      <c r="G15004" s="7">
        <v>46222</v>
      </c>
      <c r="H15004" t="s">
        <v>77</v>
      </c>
      <c r="I15004" t="s">
        <v>89</v>
      </c>
      <c r="J15004" s="7"/>
      <c r="K15004" s="7">
        <v>46183</v>
      </c>
      <c r="L15004" s="7">
        <v>46222</v>
      </c>
      <c r="M15004" t="s">
        <v>77</v>
      </c>
      <c r="N15004"/>
      <c r="O15004">
        <v>2026</v>
      </c>
      <c r="P15004" s="2">
        <v>2</v>
      </c>
      <c r="Q15004" t="s">
        <v>80</v>
      </c>
      <c r="R15004" s="8">
        <v>46267</v>
      </c>
      <c r="S15004" s="2">
        <v>1</v>
      </c>
      <c r="T15004" s="2" t="s">
        <v>81</v>
      </c>
    </row>
    <row r="15005" spans="1:20" x14ac:dyDescent="0.25">
      <c r="A15005">
        <v>1120591796</v>
      </c>
      <c r="B15005">
        <v>112778016</v>
      </c>
      <c r="C15005" t="s">
        <v>74</v>
      </c>
      <c r="D15005" t="s">
        <v>75</v>
      </c>
      <c r="E15005" t="s">
        <v>76</v>
      </c>
      <c r="F15005" s="7">
        <v>42835</v>
      </c>
      <c r="G15005" s="7">
        <v>44661</v>
      </c>
      <c r="H15005" t="s">
        <v>86</v>
      </c>
      <c r="I15005" t="s">
        <v>87</v>
      </c>
      <c r="J15005" s="7">
        <v>44688</v>
      </c>
      <c r="K15005" s="7">
        <v>46171</v>
      </c>
      <c r="L15005" s="7">
        <v>44661</v>
      </c>
      <c r="M15005" t="s">
        <v>86</v>
      </c>
      <c r="N15005" t="s">
        <v>92</v>
      </c>
      <c r="O15005">
        <v>2026</v>
      </c>
      <c r="P15005" s="2">
        <v>2</v>
      </c>
      <c r="Q15005" t="s">
        <v>80</v>
      </c>
      <c r="R15005" s="8">
        <v>46267</v>
      </c>
      <c r="S15005" s="2">
        <v>1</v>
      </c>
      <c r="T15005" s="2" t="s">
        <v>81</v>
      </c>
    </row>
    <row r="15006" spans="1:20" x14ac:dyDescent="0.25">
      <c r="A15006">
        <v>1120591932</v>
      </c>
      <c r="B15006">
        <v>113008395</v>
      </c>
      <c r="C15006" t="s">
        <v>85</v>
      </c>
      <c r="D15006" t="s">
        <v>83</v>
      </c>
      <c r="E15006" t="s">
        <v>76</v>
      </c>
      <c r="F15006" s="7">
        <v>42915</v>
      </c>
      <c r="G15006" s="7">
        <v>44741</v>
      </c>
      <c r="H15006" t="s">
        <v>86</v>
      </c>
      <c r="I15006" t="s">
        <v>87</v>
      </c>
      <c r="J15006" s="7">
        <v>45427</v>
      </c>
      <c r="K15006" s="7">
        <v>43701</v>
      </c>
      <c r="L15006" s="7">
        <v>44741</v>
      </c>
      <c r="M15006" t="s">
        <v>86</v>
      </c>
      <c r="N15006" t="s">
        <v>79</v>
      </c>
      <c r="O15006">
        <v>2026</v>
      </c>
      <c r="P15006" s="2">
        <v>2</v>
      </c>
      <c r="Q15006" t="s">
        <v>80</v>
      </c>
      <c r="R15006" s="8">
        <v>46267</v>
      </c>
      <c r="S15006" s="2">
        <v>1</v>
      </c>
      <c r="T15006" s="2" t="s">
        <v>81</v>
      </c>
    </row>
    <row r="15007" spans="1:20" x14ac:dyDescent="0.25">
      <c r="A15007">
        <v>1120592052</v>
      </c>
      <c r="B15007">
        <v>113261531</v>
      </c>
      <c r="C15007" t="s">
        <v>93</v>
      </c>
      <c r="D15007" t="s">
        <v>83</v>
      </c>
      <c r="E15007" t="s">
        <v>76</v>
      </c>
      <c r="F15007" s="7">
        <v>42997</v>
      </c>
      <c r="G15007" s="7">
        <v>44823</v>
      </c>
      <c r="H15007" t="s">
        <v>77</v>
      </c>
      <c r="I15007" t="s">
        <v>78</v>
      </c>
      <c r="J15007" s="7">
        <v>45850</v>
      </c>
      <c r="K15007" s="7">
        <v>43667</v>
      </c>
      <c r="L15007" s="7">
        <v>44823</v>
      </c>
      <c r="M15007" t="s">
        <v>77</v>
      </c>
      <c r="N15007" t="s">
        <v>79</v>
      </c>
      <c r="O15007">
        <v>2026</v>
      </c>
      <c r="P15007" s="2">
        <v>2</v>
      </c>
      <c r="Q15007" t="s">
        <v>80</v>
      </c>
      <c r="R15007" s="8">
        <v>46267</v>
      </c>
      <c r="S15007" s="2">
        <v>1</v>
      </c>
      <c r="T15007" s="2" t="s">
        <v>81</v>
      </c>
    </row>
    <row r="15008" spans="1:20" x14ac:dyDescent="0.25">
      <c r="A15008">
        <v>1120592358</v>
      </c>
      <c r="B15008">
        <v>116743631</v>
      </c>
      <c r="C15008" t="s">
        <v>85</v>
      </c>
      <c r="D15008" t="s">
        <v>75</v>
      </c>
      <c r="E15008" t="s">
        <v>76</v>
      </c>
      <c r="F15008" s="7">
        <v>43537</v>
      </c>
      <c r="G15008" s="7">
        <v>45364</v>
      </c>
      <c r="H15008" t="s">
        <v>77</v>
      </c>
      <c r="I15008" t="s">
        <v>78</v>
      </c>
      <c r="J15008" s="7">
        <v>45924</v>
      </c>
      <c r="K15008" s="7">
        <v>46128</v>
      </c>
      <c r="L15008" s="7">
        <v>45364</v>
      </c>
      <c r="M15008" t="s">
        <v>77</v>
      </c>
      <c r="N15008" t="s">
        <v>79</v>
      </c>
      <c r="O15008">
        <v>2026</v>
      </c>
      <c r="P15008" s="2">
        <v>2</v>
      </c>
      <c r="Q15008" t="s">
        <v>80</v>
      </c>
      <c r="R15008" s="8">
        <v>46267</v>
      </c>
      <c r="S15008" s="2">
        <v>1</v>
      </c>
      <c r="T15008" s="2" t="s">
        <v>81</v>
      </c>
    </row>
    <row r="15009" spans="1:20" x14ac:dyDescent="0.25">
      <c r="A15009">
        <v>1120592424</v>
      </c>
      <c r="B15009">
        <v>116825505</v>
      </c>
      <c r="C15009" t="s">
        <v>96</v>
      </c>
      <c r="D15009" t="s">
        <v>83</v>
      </c>
      <c r="E15009" t="s">
        <v>76</v>
      </c>
      <c r="F15009" s="7">
        <v>43549</v>
      </c>
      <c r="G15009" s="7">
        <v>43733</v>
      </c>
      <c r="H15009" t="s">
        <v>77</v>
      </c>
      <c r="I15009" t="s">
        <v>78</v>
      </c>
      <c r="J15009" s="7">
        <v>45872</v>
      </c>
      <c r="K15009" s="7">
        <v>43990</v>
      </c>
      <c r="L15009" s="7">
        <v>43733</v>
      </c>
      <c r="M15009" t="s">
        <v>77</v>
      </c>
      <c r="N15009" t="s">
        <v>79</v>
      </c>
      <c r="O15009">
        <v>2026</v>
      </c>
      <c r="P15009" s="2">
        <v>2</v>
      </c>
      <c r="Q15009" t="s">
        <v>80</v>
      </c>
      <c r="R15009" s="8">
        <v>46267</v>
      </c>
      <c r="S15009" s="2">
        <v>1</v>
      </c>
      <c r="T15009" s="2" t="s">
        <v>81</v>
      </c>
    </row>
    <row r="15010" spans="1:20" x14ac:dyDescent="0.25">
      <c r="A15010">
        <v>1120592455</v>
      </c>
      <c r="B15010">
        <v>116860166</v>
      </c>
      <c r="C15010" t="s">
        <v>82</v>
      </c>
      <c r="D15010" t="s">
        <v>83</v>
      </c>
      <c r="E15010" t="s">
        <v>76</v>
      </c>
      <c r="F15010" s="7">
        <v>43552</v>
      </c>
      <c r="G15010" s="7">
        <v>43736</v>
      </c>
      <c r="H15010" t="s">
        <v>77</v>
      </c>
      <c r="I15010" t="s">
        <v>78</v>
      </c>
      <c r="J15010" s="7">
        <v>45899</v>
      </c>
      <c r="K15010" s="7">
        <v>45748</v>
      </c>
      <c r="L15010" s="7">
        <v>43736</v>
      </c>
      <c r="M15010" t="s">
        <v>77</v>
      </c>
      <c r="N15010" t="s">
        <v>79</v>
      </c>
      <c r="O15010">
        <v>2026</v>
      </c>
      <c r="P15010" s="2">
        <v>2</v>
      </c>
      <c r="Q15010" t="s">
        <v>80</v>
      </c>
      <c r="R15010" s="8">
        <v>46267</v>
      </c>
      <c r="S15010" s="2">
        <v>1</v>
      </c>
      <c r="T15010" s="2" t="s">
        <v>81</v>
      </c>
    </row>
    <row r="15011" spans="1:20" x14ac:dyDescent="0.25">
      <c r="A15011">
        <v>1120592468</v>
      </c>
      <c r="B15011">
        <v>116872104</v>
      </c>
      <c r="C15011" t="s">
        <v>91</v>
      </c>
      <c r="D15011" t="s">
        <v>83</v>
      </c>
      <c r="E15011" t="s">
        <v>76</v>
      </c>
      <c r="F15011" s="7">
        <v>43554</v>
      </c>
      <c r="G15011" s="7">
        <v>43738</v>
      </c>
      <c r="H15011" t="s">
        <v>77</v>
      </c>
      <c r="I15011" t="s">
        <v>78</v>
      </c>
      <c r="J15011" s="7">
        <v>45790</v>
      </c>
      <c r="K15011" s="7">
        <v>43701</v>
      </c>
      <c r="L15011" s="7">
        <v>43738</v>
      </c>
      <c r="M15011" t="s">
        <v>77</v>
      </c>
      <c r="N15011" t="s">
        <v>79</v>
      </c>
      <c r="O15011">
        <v>2026</v>
      </c>
      <c r="P15011" s="2">
        <v>2</v>
      </c>
      <c r="Q15011" t="s">
        <v>80</v>
      </c>
      <c r="R15011" s="8">
        <v>46267</v>
      </c>
      <c r="S15011" s="2">
        <v>1</v>
      </c>
      <c r="T15011" s="2" t="s">
        <v>81</v>
      </c>
    </row>
    <row r="15012" spans="1:20" x14ac:dyDescent="0.25">
      <c r="A15012">
        <v>1120592505</v>
      </c>
      <c r="B15012">
        <v>116955820</v>
      </c>
      <c r="C15012" t="s">
        <v>91</v>
      </c>
      <c r="D15012" t="s">
        <v>83</v>
      </c>
      <c r="E15012" t="s">
        <v>76</v>
      </c>
      <c r="F15012" s="7">
        <v>43559</v>
      </c>
      <c r="G15012" s="7">
        <v>43742</v>
      </c>
      <c r="H15012" t="s">
        <v>77</v>
      </c>
      <c r="I15012" t="s">
        <v>78</v>
      </c>
      <c r="J15012" s="7">
        <v>45829</v>
      </c>
      <c r="K15012" s="7">
        <v>43812</v>
      </c>
      <c r="L15012" s="7">
        <v>43742</v>
      </c>
      <c r="M15012" t="s">
        <v>77</v>
      </c>
      <c r="N15012" t="s">
        <v>79</v>
      </c>
      <c r="O15012">
        <v>2026</v>
      </c>
      <c r="P15012" s="2">
        <v>2</v>
      </c>
      <c r="Q15012" t="s">
        <v>80</v>
      </c>
      <c r="R15012" s="8">
        <v>46267</v>
      </c>
      <c r="S15012" s="2">
        <v>1</v>
      </c>
      <c r="T15012" s="2" t="s">
        <v>81</v>
      </c>
    </row>
    <row r="15013" spans="1:20" x14ac:dyDescent="0.25">
      <c r="A15013">
        <v>1120592554</v>
      </c>
      <c r="B15013">
        <v>117012809</v>
      </c>
      <c r="C15013" t="s">
        <v>82</v>
      </c>
      <c r="D15013" t="s">
        <v>83</v>
      </c>
      <c r="E15013" t="s">
        <v>76</v>
      </c>
      <c r="F15013" s="7">
        <v>43566</v>
      </c>
      <c r="G15013" s="7">
        <v>43746</v>
      </c>
      <c r="H15013" t="s">
        <v>77</v>
      </c>
      <c r="I15013" t="s">
        <v>78</v>
      </c>
      <c r="J15013" s="7">
        <v>45953</v>
      </c>
      <c r="K15013" s="7">
        <v>45748</v>
      </c>
      <c r="L15013" s="7">
        <v>43746</v>
      </c>
      <c r="M15013" t="s">
        <v>77</v>
      </c>
      <c r="N15013" t="s">
        <v>79</v>
      </c>
      <c r="O15013">
        <v>2026</v>
      </c>
      <c r="P15013" s="2">
        <v>2</v>
      </c>
      <c r="Q15013" t="s">
        <v>80</v>
      </c>
      <c r="R15013" s="8">
        <v>46267</v>
      </c>
      <c r="S15013" s="2">
        <v>1</v>
      </c>
      <c r="T15013" s="2" t="s">
        <v>81</v>
      </c>
    </row>
    <row r="15014" spans="1:20" x14ac:dyDescent="0.25">
      <c r="A15014">
        <v>1120592566</v>
      </c>
      <c r="B15014">
        <v>117022014</v>
      </c>
      <c r="C15014" t="s">
        <v>74</v>
      </c>
      <c r="D15014" t="s">
        <v>83</v>
      </c>
      <c r="E15014" t="s">
        <v>76</v>
      </c>
      <c r="F15014" s="7">
        <v>43568</v>
      </c>
      <c r="G15014" s="7">
        <v>43751</v>
      </c>
      <c r="H15014" t="s">
        <v>77</v>
      </c>
      <c r="I15014" t="s">
        <v>78</v>
      </c>
      <c r="J15014" s="7">
        <v>45914</v>
      </c>
      <c r="K15014" s="7">
        <v>43683</v>
      </c>
      <c r="L15014" s="7">
        <v>43751</v>
      </c>
      <c r="M15014" t="s">
        <v>77</v>
      </c>
      <c r="N15014" t="s">
        <v>79</v>
      </c>
      <c r="O15014">
        <v>2026</v>
      </c>
      <c r="P15014" s="2">
        <v>2</v>
      </c>
      <c r="Q15014" t="s">
        <v>80</v>
      </c>
      <c r="R15014" s="8">
        <v>46267</v>
      </c>
      <c r="S15014" s="2">
        <v>1</v>
      </c>
      <c r="T15014" s="2" t="s">
        <v>81</v>
      </c>
    </row>
    <row r="15015" spans="1:20" x14ac:dyDescent="0.25">
      <c r="A15015">
        <v>1120592576</v>
      </c>
      <c r="B15015">
        <v>117031951</v>
      </c>
      <c r="C15015" t="s">
        <v>82</v>
      </c>
      <c r="D15015" t="s">
        <v>83</v>
      </c>
      <c r="E15015" t="s">
        <v>76</v>
      </c>
      <c r="F15015" s="7">
        <v>43570</v>
      </c>
      <c r="G15015" s="7">
        <v>43750</v>
      </c>
      <c r="H15015" t="s">
        <v>77</v>
      </c>
      <c r="I15015" t="s">
        <v>78</v>
      </c>
      <c r="J15015" s="7">
        <v>45432</v>
      </c>
      <c r="K15015" s="7">
        <v>45748</v>
      </c>
      <c r="L15015" s="7">
        <v>43750</v>
      </c>
      <c r="M15015" t="s">
        <v>77</v>
      </c>
      <c r="N15015" t="s">
        <v>79</v>
      </c>
      <c r="O15015">
        <v>2026</v>
      </c>
      <c r="P15015" s="2">
        <v>2</v>
      </c>
      <c r="Q15015" t="s">
        <v>80</v>
      </c>
      <c r="R15015" s="8">
        <v>46267</v>
      </c>
      <c r="S15015" s="2">
        <v>1</v>
      </c>
      <c r="T15015" s="2" t="s">
        <v>81</v>
      </c>
    </row>
    <row r="15016" spans="1:20" x14ac:dyDescent="0.25">
      <c r="A15016">
        <v>1120592686</v>
      </c>
      <c r="B15016">
        <v>117153922</v>
      </c>
      <c r="C15016" t="s">
        <v>74</v>
      </c>
      <c r="D15016" t="s">
        <v>83</v>
      </c>
      <c r="E15016" t="s">
        <v>76</v>
      </c>
      <c r="F15016" s="7">
        <v>43588</v>
      </c>
      <c r="G15016" s="7">
        <v>43768</v>
      </c>
      <c r="H15016" t="s">
        <v>77</v>
      </c>
      <c r="I15016" t="s">
        <v>78</v>
      </c>
      <c r="J15016" s="7">
        <v>45845</v>
      </c>
      <c r="K15016" s="7">
        <v>44971</v>
      </c>
      <c r="L15016" s="7">
        <v>43768</v>
      </c>
      <c r="M15016" t="s">
        <v>77</v>
      </c>
      <c r="N15016" t="s">
        <v>79</v>
      </c>
      <c r="O15016">
        <v>2026</v>
      </c>
      <c r="P15016" s="2">
        <v>2</v>
      </c>
      <c r="Q15016" t="s">
        <v>80</v>
      </c>
      <c r="R15016" s="8">
        <v>46267</v>
      </c>
      <c r="S15016" s="2">
        <v>1</v>
      </c>
      <c r="T15016" s="2" t="s">
        <v>81</v>
      </c>
    </row>
    <row r="15017" spans="1:20" x14ac:dyDescent="0.25">
      <c r="A15017">
        <v>1120592690</v>
      </c>
      <c r="B15017">
        <v>117156841</v>
      </c>
      <c r="C15017" t="s">
        <v>82</v>
      </c>
      <c r="D15017" t="s">
        <v>88</v>
      </c>
      <c r="E15017" t="s">
        <v>76</v>
      </c>
      <c r="F15017" s="7">
        <v>43588</v>
      </c>
      <c r="G15017" s="7">
        <v>43954</v>
      </c>
      <c r="H15017" t="s">
        <v>77</v>
      </c>
      <c r="I15017" t="s">
        <v>84</v>
      </c>
      <c r="J15017" s="7">
        <v>45733</v>
      </c>
      <c r="K15017" s="7">
        <v>45748</v>
      </c>
      <c r="L15017" s="7">
        <v>43954</v>
      </c>
      <c r="M15017" t="s">
        <v>77</v>
      </c>
      <c r="N15017" t="s">
        <v>79</v>
      </c>
      <c r="O15017">
        <v>2026</v>
      </c>
      <c r="P15017" s="2">
        <v>2</v>
      </c>
      <c r="Q15017" t="s">
        <v>80</v>
      </c>
      <c r="R15017" s="8">
        <v>46267</v>
      </c>
      <c r="S15017" s="2">
        <v>1</v>
      </c>
      <c r="T15017" s="2" t="s">
        <v>81</v>
      </c>
    </row>
    <row r="15018" spans="1:20" x14ac:dyDescent="0.25">
      <c r="A15018">
        <v>1120592715</v>
      </c>
      <c r="B15018">
        <v>117178526</v>
      </c>
      <c r="C15018" t="s">
        <v>82</v>
      </c>
      <c r="D15018" t="s">
        <v>83</v>
      </c>
      <c r="E15018" t="s">
        <v>76</v>
      </c>
      <c r="F15018" s="7">
        <v>43592</v>
      </c>
      <c r="G15018" s="7">
        <v>43772</v>
      </c>
      <c r="H15018" t="s">
        <v>77</v>
      </c>
      <c r="I15018" t="s">
        <v>78</v>
      </c>
      <c r="J15018" s="7">
        <v>45740</v>
      </c>
      <c r="K15018" s="7">
        <v>45748</v>
      </c>
      <c r="L15018" s="7">
        <v>43772</v>
      </c>
      <c r="M15018" t="s">
        <v>77</v>
      </c>
      <c r="N15018" t="s">
        <v>79</v>
      </c>
      <c r="O15018">
        <v>2026</v>
      </c>
      <c r="P15018" s="2">
        <v>2</v>
      </c>
      <c r="Q15018" t="s">
        <v>80</v>
      </c>
      <c r="R15018" s="8">
        <v>46267</v>
      </c>
      <c r="S15018" s="2">
        <v>1</v>
      </c>
      <c r="T15018" s="2" t="s">
        <v>81</v>
      </c>
    </row>
    <row r="15019" spans="1:20" x14ac:dyDescent="0.25">
      <c r="A15019">
        <v>1120592720</v>
      </c>
      <c r="B15019">
        <v>117181112</v>
      </c>
      <c r="C15019" t="s">
        <v>85</v>
      </c>
      <c r="D15019" t="s">
        <v>83</v>
      </c>
      <c r="E15019" t="s">
        <v>76</v>
      </c>
      <c r="F15019" s="7">
        <v>43592</v>
      </c>
      <c r="G15019" s="7">
        <v>43776</v>
      </c>
      <c r="H15019" t="s">
        <v>77</v>
      </c>
      <c r="I15019" t="s">
        <v>78</v>
      </c>
      <c r="J15019" s="7">
        <v>45941</v>
      </c>
      <c r="K15019" s="7">
        <v>43595</v>
      </c>
      <c r="L15019" s="7">
        <v>43776</v>
      </c>
      <c r="M15019" t="s">
        <v>77</v>
      </c>
      <c r="N15019" t="s">
        <v>79</v>
      </c>
      <c r="O15019">
        <v>2026</v>
      </c>
      <c r="P15019" s="2">
        <v>2</v>
      </c>
      <c r="Q15019" t="s">
        <v>80</v>
      </c>
      <c r="R15019" s="8">
        <v>46267</v>
      </c>
      <c r="S15019" s="2">
        <v>1</v>
      </c>
      <c r="T15019" s="2" t="s">
        <v>81</v>
      </c>
    </row>
    <row r="15020" spans="1:20" x14ac:dyDescent="0.25">
      <c r="A15020">
        <v>1120592860</v>
      </c>
      <c r="B15020">
        <v>117316071</v>
      </c>
      <c r="C15020" t="s">
        <v>82</v>
      </c>
      <c r="D15020" t="s">
        <v>88</v>
      </c>
      <c r="E15020" t="s">
        <v>76</v>
      </c>
      <c r="F15020" s="7">
        <v>43609</v>
      </c>
      <c r="G15020" s="7">
        <v>43975</v>
      </c>
      <c r="H15020" t="s">
        <v>77</v>
      </c>
      <c r="I15020" t="s">
        <v>78</v>
      </c>
      <c r="J15020" s="7">
        <v>46102</v>
      </c>
      <c r="K15020" s="7">
        <v>44245</v>
      </c>
      <c r="L15020" s="7">
        <v>43975</v>
      </c>
      <c r="M15020" t="s">
        <v>77</v>
      </c>
      <c r="N15020" t="s">
        <v>79</v>
      </c>
      <c r="O15020">
        <v>2026</v>
      </c>
      <c r="P15020" s="2">
        <v>2</v>
      </c>
      <c r="Q15020" t="s">
        <v>80</v>
      </c>
      <c r="R15020" s="8">
        <v>46267</v>
      </c>
      <c r="S15020" s="2">
        <v>1</v>
      </c>
      <c r="T15020" s="2" t="s">
        <v>81</v>
      </c>
    </row>
    <row r="15021" spans="1:20" x14ac:dyDescent="0.25">
      <c r="A15021">
        <v>1120592971</v>
      </c>
      <c r="B15021">
        <v>117593328</v>
      </c>
      <c r="C15021" t="s">
        <v>74</v>
      </c>
      <c r="D15021" t="s">
        <v>75</v>
      </c>
      <c r="E15021" t="s">
        <v>76</v>
      </c>
      <c r="F15021" s="7">
        <v>43656</v>
      </c>
      <c r="G15021" s="7">
        <v>44022</v>
      </c>
      <c r="H15021" t="s">
        <v>77</v>
      </c>
      <c r="I15021" t="s">
        <v>78</v>
      </c>
      <c r="J15021" s="7">
        <v>45972</v>
      </c>
      <c r="K15021" s="7">
        <v>44236</v>
      </c>
      <c r="L15021" s="7">
        <v>44022</v>
      </c>
      <c r="M15021" t="s">
        <v>77</v>
      </c>
      <c r="N15021" t="s">
        <v>79</v>
      </c>
      <c r="O15021">
        <v>2026</v>
      </c>
      <c r="P15021" s="2">
        <v>2</v>
      </c>
      <c r="Q15021" t="s">
        <v>80</v>
      </c>
      <c r="R15021" s="8">
        <v>46267</v>
      </c>
      <c r="S15021" s="2">
        <v>1</v>
      </c>
      <c r="T15021" s="2" t="s">
        <v>81</v>
      </c>
    </row>
    <row r="15022" spans="1:20" x14ac:dyDescent="0.25">
      <c r="A15022">
        <v>1120592998</v>
      </c>
      <c r="B15022">
        <v>117685572</v>
      </c>
      <c r="C15022" t="s">
        <v>82</v>
      </c>
      <c r="D15022" t="s">
        <v>88</v>
      </c>
      <c r="E15022" t="s">
        <v>76</v>
      </c>
      <c r="F15022" s="7">
        <v>43677</v>
      </c>
      <c r="G15022" s="7">
        <v>44043</v>
      </c>
      <c r="H15022" t="s">
        <v>77</v>
      </c>
      <c r="I15022" t="s">
        <v>78</v>
      </c>
      <c r="J15022" s="7">
        <v>45342</v>
      </c>
      <c r="K15022" s="7">
        <v>45635</v>
      </c>
      <c r="L15022" s="7">
        <v>44043</v>
      </c>
      <c r="M15022" t="s">
        <v>77</v>
      </c>
      <c r="N15022" t="s">
        <v>79</v>
      </c>
      <c r="O15022">
        <v>2026</v>
      </c>
      <c r="P15022" s="2">
        <v>2</v>
      </c>
      <c r="Q15022" t="s">
        <v>80</v>
      </c>
      <c r="R15022" s="8">
        <v>46267</v>
      </c>
      <c r="S15022" s="2">
        <v>1</v>
      </c>
      <c r="T15022" s="2" t="s">
        <v>81</v>
      </c>
    </row>
    <row r="15023" spans="1:20" x14ac:dyDescent="0.25">
      <c r="A15023">
        <v>1120593027</v>
      </c>
      <c r="B15023">
        <v>117722718</v>
      </c>
      <c r="C15023" t="s">
        <v>82</v>
      </c>
      <c r="D15023" t="s">
        <v>75</v>
      </c>
      <c r="E15023" t="s">
        <v>76</v>
      </c>
      <c r="F15023" s="7">
        <v>43684</v>
      </c>
      <c r="G15023" s="7">
        <v>44050</v>
      </c>
      <c r="H15023" t="s">
        <v>77</v>
      </c>
      <c r="I15023" t="s">
        <v>78</v>
      </c>
      <c r="J15023" s="7">
        <v>45552</v>
      </c>
      <c r="K15023" s="7">
        <v>43916</v>
      </c>
      <c r="L15023" s="7">
        <v>44050</v>
      </c>
      <c r="M15023" t="s">
        <v>77</v>
      </c>
      <c r="N15023" t="s">
        <v>79</v>
      </c>
      <c r="O15023">
        <v>2026</v>
      </c>
      <c r="P15023" s="2">
        <v>2</v>
      </c>
      <c r="Q15023" t="s">
        <v>80</v>
      </c>
      <c r="R15023" s="8">
        <v>46267</v>
      </c>
      <c r="S15023" s="2">
        <v>1</v>
      </c>
      <c r="T15023" s="2" t="s">
        <v>81</v>
      </c>
    </row>
    <row r="15024" spans="1:20" x14ac:dyDescent="0.25">
      <c r="A15024">
        <v>1120593460</v>
      </c>
      <c r="B15024">
        <v>119197170</v>
      </c>
      <c r="C15024" t="s">
        <v>97</v>
      </c>
      <c r="D15024" t="s">
        <v>75</v>
      </c>
      <c r="E15024" t="s">
        <v>76</v>
      </c>
      <c r="F15024" s="7">
        <v>44004</v>
      </c>
      <c r="G15024" s="7">
        <v>45830</v>
      </c>
      <c r="H15024" t="s">
        <v>77</v>
      </c>
      <c r="I15024" t="s">
        <v>89</v>
      </c>
      <c r="J15024" s="7">
        <v>46130</v>
      </c>
      <c r="K15024" s="7">
        <v>44035</v>
      </c>
      <c r="L15024" s="7">
        <v>45830</v>
      </c>
      <c r="M15024" t="s">
        <v>77</v>
      </c>
      <c r="N15024" t="s">
        <v>92</v>
      </c>
      <c r="O15024">
        <v>2026</v>
      </c>
      <c r="P15024" s="2">
        <v>2</v>
      </c>
      <c r="Q15024" t="s">
        <v>80</v>
      </c>
      <c r="R15024" s="8">
        <v>46267</v>
      </c>
      <c r="S15024" s="2">
        <v>1</v>
      </c>
      <c r="T15024" s="2" t="s">
        <v>81</v>
      </c>
    </row>
    <row r="15025" spans="1:20" x14ac:dyDescent="0.25">
      <c r="A15025">
        <v>1120593487</v>
      </c>
      <c r="B15025">
        <v>119213987</v>
      </c>
      <c r="C15025" t="s">
        <v>82</v>
      </c>
      <c r="D15025" t="s">
        <v>83</v>
      </c>
      <c r="E15025" t="s">
        <v>76</v>
      </c>
      <c r="F15025" s="7">
        <v>44007</v>
      </c>
      <c r="G15025" s="7">
        <v>44190</v>
      </c>
      <c r="H15025" t="s">
        <v>77</v>
      </c>
      <c r="I15025" t="s">
        <v>84</v>
      </c>
      <c r="J15025" s="7">
        <v>46131</v>
      </c>
      <c r="K15025" s="7">
        <v>45965</v>
      </c>
      <c r="L15025" s="7">
        <v>44190</v>
      </c>
      <c r="M15025" t="s">
        <v>77</v>
      </c>
      <c r="N15025" t="s">
        <v>79</v>
      </c>
      <c r="O15025">
        <v>2026</v>
      </c>
      <c r="P15025" s="2">
        <v>2</v>
      </c>
      <c r="Q15025" t="s">
        <v>80</v>
      </c>
      <c r="R15025" s="8">
        <v>46267</v>
      </c>
      <c r="S15025" s="2">
        <v>1</v>
      </c>
      <c r="T15025" s="2" t="s">
        <v>81</v>
      </c>
    </row>
    <row r="15026" spans="1:20" x14ac:dyDescent="0.25">
      <c r="A15026">
        <v>1120594240</v>
      </c>
      <c r="B15026">
        <v>119758608</v>
      </c>
      <c r="C15026" t="s">
        <v>102</v>
      </c>
      <c r="D15026" t="s">
        <v>75</v>
      </c>
      <c r="E15026" t="s">
        <v>76</v>
      </c>
      <c r="F15026" s="7">
        <v>44088</v>
      </c>
      <c r="G15026" s="7">
        <v>44453</v>
      </c>
      <c r="H15026" t="s">
        <v>77</v>
      </c>
      <c r="I15026" t="s">
        <v>78</v>
      </c>
      <c r="J15026" s="7">
        <v>45807</v>
      </c>
      <c r="K15026" s="7">
        <v>44129</v>
      </c>
      <c r="L15026" s="7">
        <v>44453</v>
      </c>
      <c r="M15026" t="s">
        <v>77</v>
      </c>
      <c r="N15026" t="s">
        <v>79</v>
      </c>
      <c r="O15026">
        <v>2026</v>
      </c>
      <c r="P15026" s="2">
        <v>2</v>
      </c>
      <c r="Q15026" t="s">
        <v>80</v>
      </c>
      <c r="R15026" s="8">
        <v>46267</v>
      </c>
      <c r="S15026" s="2">
        <v>1</v>
      </c>
      <c r="T15026" s="2" t="s">
        <v>81</v>
      </c>
    </row>
    <row r="15027" spans="1:20" x14ac:dyDescent="0.25">
      <c r="A15027">
        <v>1120594360</v>
      </c>
      <c r="B15027">
        <v>119807613</v>
      </c>
      <c r="C15027" t="s">
        <v>96</v>
      </c>
      <c r="D15027" t="s">
        <v>75</v>
      </c>
      <c r="E15027" t="s">
        <v>76</v>
      </c>
      <c r="F15027" s="7">
        <v>44098</v>
      </c>
      <c r="G15027" s="7">
        <v>44463</v>
      </c>
      <c r="H15027" t="s">
        <v>86</v>
      </c>
      <c r="I15027" t="s">
        <v>87</v>
      </c>
      <c r="J15027" s="7">
        <v>45789</v>
      </c>
      <c r="K15027" s="7">
        <v>44168</v>
      </c>
      <c r="L15027" s="7">
        <v>44463</v>
      </c>
      <c r="M15027" t="s">
        <v>86</v>
      </c>
      <c r="N15027" t="s">
        <v>79</v>
      </c>
      <c r="O15027">
        <v>2026</v>
      </c>
      <c r="P15027" s="2">
        <v>2</v>
      </c>
      <c r="Q15027" t="s">
        <v>80</v>
      </c>
      <c r="R15027" s="8">
        <v>46267</v>
      </c>
      <c r="S15027" s="2">
        <v>1</v>
      </c>
      <c r="T15027" s="2" t="s">
        <v>81</v>
      </c>
    </row>
    <row r="15028" spans="1:20" x14ac:dyDescent="0.25">
      <c r="A15028">
        <v>1120594817</v>
      </c>
      <c r="B15028">
        <v>120074378</v>
      </c>
      <c r="C15028" t="s">
        <v>85</v>
      </c>
      <c r="D15028" t="s">
        <v>75</v>
      </c>
      <c r="E15028" t="s">
        <v>76</v>
      </c>
      <c r="F15028" s="7">
        <v>44154</v>
      </c>
      <c r="G15028" s="7">
        <v>45980</v>
      </c>
      <c r="H15028" t="s">
        <v>77</v>
      </c>
      <c r="I15028" t="s">
        <v>78</v>
      </c>
      <c r="J15028" s="7">
        <v>45912</v>
      </c>
      <c r="K15028" s="7">
        <v>46114</v>
      </c>
      <c r="L15028" s="7">
        <v>45980</v>
      </c>
      <c r="M15028" t="s">
        <v>77</v>
      </c>
      <c r="N15028" t="s">
        <v>79</v>
      </c>
      <c r="O15028">
        <v>2026</v>
      </c>
      <c r="P15028" s="2">
        <v>2</v>
      </c>
      <c r="Q15028" t="s">
        <v>80</v>
      </c>
      <c r="R15028" s="8">
        <v>46267</v>
      </c>
      <c r="S15028" s="2">
        <v>1</v>
      </c>
      <c r="T15028" s="2" t="s">
        <v>81</v>
      </c>
    </row>
    <row r="15029" spans="1:20" x14ac:dyDescent="0.25">
      <c r="A15029">
        <v>1120594987</v>
      </c>
      <c r="B15029">
        <v>120708289</v>
      </c>
      <c r="C15029" t="s">
        <v>91</v>
      </c>
      <c r="D15029" t="s">
        <v>88</v>
      </c>
      <c r="E15029" t="s">
        <v>76</v>
      </c>
      <c r="F15029" s="7">
        <v>44278</v>
      </c>
      <c r="G15029" s="7">
        <v>46104</v>
      </c>
      <c r="H15029" t="s">
        <v>77</v>
      </c>
      <c r="I15029" t="s">
        <v>78</v>
      </c>
      <c r="J15029" s="7">
        <v>45737</v>
      </c>
      <c r="K15029" s="7">
        <v>45721</v>
      </c>
      <c r="L15029" s="7">
        <v>46104</v>
      </c>
      <c r="M15029" t="s">
        <v>77</v>
      </c>
      <c r="N15029" t="s">
        <v>79</v>
      </c>
      <c r="O15029">
        <v>2026</v>
      </c>
      <c r="P15029" s="2">
        <v>2</v>
      </c>
      <c r="Q15029" t="s">
        <v>80</v>
      </c>
      <c r="R15029" s="8">
        <v>46267</v>
      </c>
      <c r="S15029" s="2">
        <v>1</v>
      </c>
      <c r="T15029" s="2" t="s">
        <v>81</v>
      </c>
    </row>
    <row r="15030" spans="1:20" x14ac:dyDescent="0.25">
      <c r="A15030">
        <v>1120595104</v>
      </c>
      <c r="B15030">
        <v>120870561</v>
      </c>
      <c r="C15030" t="s">
        <v>82</v>
      </c>
      <c r="D15030" t="s">
        <v>88</v>
      </c>
      <c r="E15030" t="s">
        <v>76</v>
      </c>
      <c r="F15030" s="7">
        <v>44308</v>
      </c>
      <c r="G15030" s="7">
        <v>44673</v>
      </c>
      <c r="H15030" t="s">
        <v>77</v>
      </c>
      <c r="I15030" t="s">
        <v>78</v>
      </c>
      <c r="J15030" s="7">
        <v>45450</v>
      </c>
      <c r="K15030" s="7">
        <v>45667</v>
      </c>
      <c r="L15030" s="7">
        <v>44673</v>
      </c>
      <c r="M15030" t="s">
        <v>77</v>
      </c>
      <c r="N15030" t="s">
        <v>79</v>
      </c>
      <c r="O15030">
        <v>2026</v>
      </c>
      <c r="P15030" s="2">
        <v>2</v>
      </c>
      <c r="Q15030" t="s">
        <v>80</v>
      </c>
      <c r="R15030" s="8">
        <v>46267</v>
      </c>
      <c r="S15030" s="2">
        <v>1</v>
      </c>
      <c r="T15030" s="2" t="s">
        <v>81</v>
      </c>
    </row>
    <row r="15031" spans="1:20" x14ac:dyDescent="0.25">
      <c r="A15031">
        <v>1120595110</v>
      </c>
      <c r="B15031">
        <v>120875075</v>
      </c>
      <c r="C15031" t="s">
        <v>74</v>
      </c>
      <c r="D15031" t="s">
        <v>75</v>
      </c>
      <c r="E15031" t="s">
        <v>76</v>
      </c>
      <c r="F15031" s="7">
        <v>44309</v>
      </c>
      <c r="G15031" s="7">
        <v>44674</v>
      </c>
      <c r="H15031" t="s">
        <v>86</v>
      </c>
      <c r="I15031" t="s">
        <v>87</v>
      </c>
      <c r="J15031" s="7">
        <v>45068</v>
      </c>
      <c r="K15031" s="7">
        <v>44309</v>
      </c>
      <c r="L15031" s="7">
        <v>44674</v>
      </c>
      <c r="M15031" t="s">
        <v>86</v>
      </c>
      <c r="N15031" t="s">
        <v>92</v>
      </c>
      <c r="O15031">
        <v>2026</v>
      </c>
      <c r="P15031" s="2">
        <v>2</v>
      </c>
      <c r="Q15031" t="s">
        <v>80</v>
      </c>
      <c r="R15031" s="8">
        <v>46267</v>
      </c>
      <c r="S15031" s="2">
        <v>1</v>
      </c>
      <c r="T15031" s="2" t="s">
        <v>81</v>
      </c>
    </row>
    <row r="15032" spans="1:20" x14ac:dyDescent="0.25">
      <c r="A15032">
        <v>1120595116</v>
      </c>
      <c r="B15032">
        <v>120879357</v>
      </c>
      <c r="C15032" t="s">
        <v>82</v>
      </c>
      <c r="D15032" t="s">
        <v>75</v>
      </c>
      <c r="E15032" t="s">
        <v>76</v>
      </c>
      <c r="F15032" s="7">
        <v>44310</v>
      </c>
      <c r="G15032" s="7">
        <v>44675</v>
      </c>
      <c r="H15032" t="s">
        <v>77</v>
      </c>
      <c r="I15032" t="s">
        <v>89</v>
      </c>
      <c r="J15032" s="7">
        <v>46177</v>
      </c>
      <c r="K15032" s="7">
        <v>46204</v>
      </c>
      <c r="L15032" s="7">
        <v>44675</v>
      </c>
      <c r="M15032" t="s">
        <v>77</v>
      </c>
      <c r="N15032" t="s">
        <v>79</v>
      </c>
      <c r="O15032">
        <v>2026</v>
      </c>
      <c r="P15032" s="2">
        <v>2</v>
      </c>
      <c r="Q15032" t="s">
        <v>80</v>
      </c>
      <c r="R15032" s="8">
        <v>46267</v>
      </c>
      <c r="S15032" s="2">
        <v>1</v>
      </c>
      <c r="T15032" s="2" t="s">
        <v>81</v>
      </c>
    </row>
    <row r="15033" spans="1:20" x14ac:dyDescent="0.25">
      <c r="A15033">
        <v>1120595494</v>
      </c>
      <c r="B15033">
        <v>121611093</v>
      </c>
      <c r="C15033" t="s">
        <v>74</v>
      </c>
      <c r="D15033" t="s">
        <v>83</v>
      </c>
      <c r="E15033" t="s">
        <v>76</v>
      </c>
      <c r="F15033" s="7">
        <v>44373</v>
      </c>
      <c r="G15033" s="7">
        <v>44556</v>
      </c>
      <c r="H15033" t="s">
        <v>77</v>
      </c>
      <c r="I15033" t="s">
        <v>84</v>
      </c>
      <c r="J15033" s="7">
        <v>45749</v>
      </c>
      <c r="K15033" s="7">
        <v>46104</v>
      </c>
      <c r="L15033" s="7">
        <v>44556</v>
      </c>
      <c r="M15033" t="s">
        <v>77</v>
      </c>
      <c r="N15033" t="s">
        <v>79</v>
      </c>
      <c r="O15033">
        <v>2026</v>
      </c>
      <c r="P15033" s="2">
        <v>2</v>
      </c>
      <c r="Q15033" t="s">
        <v>80</v>
      </c>
      <c r="R15033" s="8">
        <v>46267</v>
      </c>
      <c r="S15033" s="2">
        <v>1</v>
      </c>
      <c r="T15033" s="2" t="s">
        <v>81</v>
      </c>
    </row>
    <row r="15034" spans="1:20" x14ac:dyDescent="0.25">
      <c r="A15034">
        <v>1120595749</v>
      </c>
      <c r="B15034">
        <v>121754437</v>
      </c>
      <c r="C15034" t="s">
        <v>82</v>
      </c>
      <c r="D15034" t="s">
        <v>83</v>
      </c>
      <c r="E15034" t="s">
        <v>76</v>
      </c>
      <c r="F15034" s="7">
        <v>44396</v>
      </c>
      <c r="G15034" s="7">
        <v>44580</v>
      </c>
      <c r="H15034" t="s">
        <v>77</v>
      </c>
      <c r="I15034" t="s">
        <v>89</v>
      </c>
      <c r="J15034" s="7">
        <v>45923</v>
      </c>
      <c r="K15034" s="7">
        <v>46146</v>
      </c>
      <c r="L15034" s="7">
        <v>44580</v>
      </c>
      <c r="M15034" t="s">
        <v>77</v>
      </c>
      <c r="N15034" t="s">
        <v>79</v>
      </c>
      <c r="O15034">
        <v>2026</v>
      </c>
      <c r="P15034" s="2">
        <v>2</v>
      </c>
      <c r="Q15034" t="s">
        <v>80</v>
      </c>
      <c r="R15034" s="8">
        <v>46267</v>
      </c>
      <c r="S15034" s="2">
        <v>1</v>
      </c>
      <c r="T15034" s="2" t="s">
        <v>81</v>
      </c>
    </row>
    <row r="15035" spans="1:20" x14ac:dyDescent="0.25">
      <c r="A15035">
        <v>1120596010</v>
      </c>
      <c r="B15035">
        <v>121879817</v>
      </c>
      <c r="C15035" t="s">
        <v>82</v>
      </c>
      <c r="D15035" t="s">
        <v>75</v>
      </c>
      <c r="E15035" t="s">
        <v>76</v>
      </c>
      <c r="F15035" s="7">
        <v>44418</v>
      </c>
      <c r="G15035" s="7">
        <v>44783</v>
      </c>
      <c r="H15035" t="s">
        <v>77</v>
      </c>
      <c r="I15035" t="s">
        <v>78</v>
      </c>
      <c r="J15035" s="7"/>
      <c r="K15035" s="7">
        <v>44421</v>
      </c>
      <c r="L15035" s="7">
        <v>44783</v>
      </c>
      <c r="M15035" t="s">
        <v>77</v>
      </c>
      <c r="N15035"/>
      <c r="O15035">
        <v>2026</v>
      </c>
      <c r="P15035" s="2">
        <v>2</v>
      </c>
      <c r="Q15035" t="s">
        <v>80</v>
      </c>
      <c r="R15035" s="8">
        <v>46267</v>
      </c>
      <c r="S15035" s="2">
        <v>1</v>
      </c>
      <c r="T15035" s="2" t="s">
        <v>81</v>
      </c>
    </row>
    <row r="15036" spans="1:20" x14ac:dyDescent="0.25">
      <c r="A15036">
        <v>1120597210</v>
      </c>
      <c r="B15036">
        <v>122415234</v>
      </c>
      <c r="C15036" t="s">
        <v>74</v>
      </c>
      <c r="D15036" t="s">
        <v>75</v>
      </c>
      <c r="E15036" t="s">
        <v>76</v>
      </c>
      <c r="F15036" s="7">
        <v>44524</v>
      </c>
      <c r="G15036" s="7">
        <v>44889</v>
      </c>
      <c r="H15036" t="s">
        <v>86</v>
      </c>
      <c r="I15036" t="s">
        <v>87</v>
      </c>
      <c r="J15036" s="7">
        <v>44752</v>
      </c>
      <c r="K15036" s="7">
        <v>46183</v>
      </c>
      <c r="L15036" s="7">
        <v>44889</v>
      </c>
      <c r="M15036" t="s">
        <v>86</v>
      </c>
      <c r="N15036" t="s">
        <v>92</v>
      </c>
      <c r="O15036">
        <v>2026</v>
      </c>
      <c r="P15036" s="2">
        <v>2</v>
      </c>
      <c r="Q15036" t="s">
        <v>80</v>
      </c>
      <c r="R15036" s="8">
        <v>46267</v>
      </c>
      <c r="S15036" s="2">
        <v>1</v>
      </c>
      <c r="T15036" s="2" t="s">
        <v>81</v>
      </c>
    </row>
    <row r="15037" spans="1:20" x14ac:dyDescent="0.25">
      <c r="A15037">
        <v>1120597645</v>
      </c>
      <c r="B15037">
        <v>123320367</v>
      </c>
      <c r="C15037" t="s">
        <v>91</v>
      </c>
      <c r="D15037" t="s">
        <v>75</v>
      </c>
      <c r="E15037" t="s">
        <v>76</v>
      </c>
      <c r="F15037" s="7">
        <v>44664</v>
      </c>
      <c r="G15037" s="7">
        <v>45029</v>
      </c>
      <c r="H15037" t="s">
        <v>77</v>
      </c>
      <c r="I15037" t="s">
        <v>78</v>
      </c>
      <c r="J15037" s="7"/>
      <c r="K15037" s="7">
        <v>44665</v>
      </c>
      <c r="L15037" s="7">
        <v>45029</v>
      </c>
      <c r="M15037" t="s">
        <v>77</v>
      </c>
      <c r="N15037"/>
      <c r="O15037">
        <v>2026</v>
      </c>
      <c r="P15037" s="2">
        <v>2</v>
      </c>
      <c r="Q15037" t="s">
        <v>80</v>
      </c>
      <c r="R15037" s="8">
        <v>46267</v>
      </c>
      <c r="S15037" s="2">
        <v>1</v>
      </c>
      <c r="T15037" s="2" t="s">
        <v>81</v>
      </c>
    </row>
    <row r="15038" spans="1:20" x14ac:dyDescent="0.25">
      <c r="A15038">
        <v>1120597915</v>
      </c>
      <c r="B15038">
        <v>123450901</v>
      </c>
      <c r="C15038" t="s">
        <v>93</v>
      </c>
      <c r="D15038" t="s">
        <v>75</v>
      </c>
      <c r="E15038" t="s">
        <v>76</v>
      </c>
      <c r="F15038" s="7">
        <v>44679</v>
      </c>
      <c r="G15038" s="7">
        <v>45044</v>
      </c>
      <c r="H15038" t="s">
        <v>77</v>
      </c>
      <c r="I15038" t="s">
        <v>78</v>
      </c>
      <c r="J15038" s="7">
        <v>45099</v>
      </c>
      <c r="K15038" s="7">
        <v>45100</v>
      </c>
      <c r="L15038" s="7">
        <v>45044</v>
      </c>
      <c r="M15038" t="s">
        <v>77</v>
      </c>
      <c r="N15038" t="s">
        <v>92</v>
      </c>
      <c r="O15038">
        <v>2026</v>
      </c>
      <c r="P15038" s="2">
        <v>2</v>
      </c>
      <c r="Q15038" t="s">
        <v>80</v>
      </c>
      <c r="R15038" s="8">
        <v>46267</v>
      </c>
      <c r="S15038" s="2">
        <v>1</v>
      </c>
      <c r="T15038" s="2" t="s">
        <v>81</v>
      </c>
    </row>
    <row r="15039" spans="1:20" x14ac:dyDescent="0.25">
      <c r="A15039">
        <v>1120598655</v>
      </c>
      <c r="B15039">
        <v>123864283</v>
      </c>
      <c r="C15039" t="s">
        <v>93</v>
      </c>
      <c r="D15039" t="s">
        <v>83</v>
      </c>
      <c r="E15039" t="s">
        <v>76</v>
      </c>
      <c r="F15039" s="7">
        <v>44729</v>
      </c>
      <c r="G15039" s="7">
        <v>44912</v>
      </c>
      <c r="H15039" t="s">
        <v>77</v>
      </c>
      <c r="I15039" t="s">
        <v>84</v>
      </c>
      <c r="J15039" s="7">
        <v>45461</v>
      </c>
      <c r="K15039" s="7">
        <v>45748</v>
      </c>
      <c r="L15039" s="7">
        <v>44912</v>
      </c>
      <c r="M15039" t="s">
        <v>77</v>
      </c>
      <c r="N15039" t="s">
        <v>79</v>
      </c>
      <c r="O15039">
        <v>2026</v>
      </c>
      <c r="P15039" s="2">
        <v>2</v>
      </c>
      <c r="Q15039" t="s">
        <v>80</v>
      </c>
      <c r="R15039" s="8">
        <v>46267</v>
      </c>
      <c r="S15039" s="2">
        <v>1</v>
      </c>
      <c r="T15039" s="2" t="s">
        <v>81</v>
      </c>
    </row>
    <row r="15040" spans="1:20" x14ac:dyDescent="0.25">
      <c r="A15040">
        <v>1120598755</v>
      </c>
      <c r="B15040">
        <v>123897601</v>
      </c>
      <c r="C15040" t="s">
        <v>85</v>
      </c>
      <c r="D15040" t="s">
        <v>75</v>
      </c>
      <c r="E15040" t="s">
        <v>76</v>
      </c>
      <c r="F15040" s="7">
        <v>44734</v>
      </c>
      <c r="G15040" s="7">
        <v>45099</v>
      </c>
      <c r="H15040" t="s">
        <v>86</v>
      </c>
      <c r="I15040" t="s">
        <v>87</v>
      </c>
      <c r="J15040" s="7">
        <v>45104</v>
      </c>
      <c r="K15040" s="7">
        <v>44734</v>
      </c>
      <c r="L15040" s="7">
        <v>45099</v>
      </c>
      <c r="M15040" t="s">
        <v>86</v>
      </c>
      <c r="N15040" t="s">
        <v>92</v>
      </c>
      <c r="O15040">
        <v>2026</v>
      </c>
      <c r="P15040" s="2">
        <v>2</v>
      </c>
      <c r="Q15040" t="s">
        <v>80</v>
      </c>
      <c r="R15040" s="8">
        <v>46267</v>
      </c>
      <c r="S15040" s="2">
        <v>1</v>
      </c>
      <c r="T15040" s="2" t="s">
        <v>81</v>
      </c>
    </row>
    <row r="15041" spans="1:20" x14ac:dyDescent="0.25">
      <c r="A15041">
        <v>1120599131</v>
      </c>
      <c r="B15041">
        <v>124079286</v>
      </c>
      <c r="C15041" t="s">
        <v>93</v>
      </c>
      <c r="D15041" t="s">
        <v>88</v>
      </c>
      <c r="E15041" t="s">
        <v>76</v>
      </c>
      <c r="F15041" s="7">
        <v>44756</v>
      </c>
      <c r="G15041" s="7">
        <v>45121</v>
      </c>
      <c r="H15041" t="s">
        <v>77</v>
      </c>
      <c r="I15041" t="s">
        <v>78</v>
      </c>
      <c r="J15041" s="7">
        <v>46163</v>
      </c>
      <c r="K15041" s="7">
        <v>46185</v>
      </c>
      <c r="L15041" s="7">
        <v>45121</v>
      </c>
      <c r="M15041" t="s">
        <v>77</v>
      </c>
      <c r="N15041" t="s">
        <v>79</v>
      </c>
      <c r="O15041">
        <v>2026</v>
      </c>
      <c r="P15041" s="2">
        <v>2</v>
      </c>
      <c r="Q15041" t="s">
        <v>80</v>
      </c>
      <c r="R15041" s="8">
        <v>46267</v>
      </c>
      <c r="S15041" s="2">
        <v>1</v>
      </c>
      <c r="T15041" s="2" t="s">
        <v>81</v>
      </c>
    </row>
    <row r="15042" spans="1:20" x14ac:dyDescent="0.25">
      <c r="A15042">
        <v>1120599295</v>
      </c>
      <c r="B15042">
        <v>124143731</v>
      </c>
      <c r="C15042" t="s">
        <v>82</v>
      </c>
      <c r="D15042" t="s">
        <v>83</v>
      </c>
      <c r="E15042" t="s">
        <v>76</v>
      </c>
      <c r="F15042" s="7">
        <v>44764</v>
      </c>
      <c r="G15042" s="7">
        <v>44948</v>
      </c>
      <c r="H15042" t="s">
        <v>77</v>
      </c>
      <c r="I15042" t="s">
        <v>84</v>
      </c>
      <c r="J15042" s="7">
        <v>45326</v>
      </c>
      <c r="K15042" s="7">
        <v>46155</v>
      </c>
      <c r="L15042" s="7">
        <v>44948</v>
      </c>
      <c r="M15042" t="s">
        <v>77</v>
      </c>
      <c r="N15042" t="s">
        <v>79</v>
      </c>
      <c r="O15042">
        <v>2026</v>
      </c>
      <c r="P15042" s="2">
        <v>2</v>
      </c>
      <c r="Q15042" t="s">
        <v>80</v>
      </c>
      <c r="R15042" s="8">
        <v>46267</v>
      </c>
      <c r="S15042" s="2">
        <v>1</v>
      </c>
      <c r="T15042" s="2" t="s">
        <v>81</v>
      </c>
    </row>
    <row r="15043" spans="1:20" x14ac:dyDescent="0.25">
      <c r="A15043">
        <v>1120599397</v>
      </c>
      <c r="B15043">
        <v>124194962</v>
      </c>
      <c r="C15043" t="s">
        <v>93</v>
      </c>
      <c r="D15043" t="s">
        <v>75</v>
      </c>
      <c r="E15043" t="s">
        <v>76</v>
      </c>
      <c r="F15043" s="7">
        <v>44771</v>
      </c>
      <c r="G15043" s="7">
        <v>44863</v>
      </c>
      <c r="H15043" t="s">
        <v>77</v>
      </c>
      <c r="I15043" t="s">
        <v>78</v>
      </c>
      <c r="J15043" s="7">
        <v>45840</v>
      </c>
      <c r="K15043" s="7">
        <v>44834</v>
      </c>
      <c r="L15043" s="7">
        <v>44863</v>
      </c>
      <c r="M15043" t="s">
        <v>77</v>
      </c>
      <c r="N15043" t="s">
        <v>92</v>
      </c>
      <c r="O15043">
        <v>2026</v>
      </c>
      <c r="P15043" s="2">
        <v>2</v>
      </c>
      <c r="Q15043" t="s">
        <v>80</v>
      </c>
      <c r="R15043" s="8">
        <v>46267</v>
      </c>
      <c r="S15043" s="2">
        <v>1</v>
      </c>
      <c r="T15043" s="2" t="s">
        <v>81</v>
      </c>
    </row>
    <row r="15044" spans="1:20" x14ac:dyDescent="0.25">
      <c r="A15044">
        <v>1120599651</v>
      </c>
      <c r="B15044">
        <v>124268660</v>
      </c>
      <c r="C15044" t="s">
        <v>85</v>
      </c>
      <c r="D15044" t="s">
        <v>75</v>
      </c>
      <c r="E15044" t="s">
        <v>76</v>
      </c>
      <c r="F15044" s="7">
        <v>44783</v>
      </c>
      <c r="G15044" s="7">
        <v>45148</v>
      </c>
      <c r="H15044" t="s">
        <v>77</v>
      </c>
      <c r="I15044" t="s">
        <v>78</v>
      </c>
      <c r="J15044" s="7"/>
      <c r="K15044" s="7">
        <v>44783</v>
      </c>
      <c r="L15044" s="7">
        <v>45148</v>
      </c>
      <c r="M15044" t="s">
        <v>77</v>
      </c>
      <c r="N15044"/>
      <c r="O15044">
        <v>2026</v>
      </c>
      <c r="P15044" s="2">
        <v>2</v>
      </c>
      <c r="Q15044" t="s">
        <v>80</v>
      </c>
      <c r="R15044" s="8">
        <v>46267</v>
      </c>
      <c r="S15044" s="2">
        <v>1</v>
      </c>
      <c r="T15044" s="2" t="s">
        <v>81</v>
      </c>
    </row>
    <row r="15045" spans="1:20" x14ac:dyDescent="0.25">
      <c r="A15045">
        <v>1120600182</v>
      </c>
      <c r="B15045">
        <v>124430679</v>
      </c>
      <c r="C15045" t="s">
        <v>82</v>
      </c>
      <c r="D15045" t="s">
        <v>83</v>
      </c>
      <c r="E15045" t="s">
        <v>76</v>
      </c>
      <c r="F15045" s="7">
        <v>44804</v>
      </c>
      <c r="G15045" s="7">
        <v>44985</v>
      </c>
      <c r="H15045" t="s">
        <v>77</v>
      </c>
      <c r="I15045" t="s">
        <v>84</v>
      </c>
      <c r="J15045" s="7">
        <v>45432</v>
      </c>
      <c r="K15045" s="7">
        <v>46126</v>
      </c>
      <c r="L15045" s="7">
        <v>44985</v>
      </c>
      <c r="M15045" t="s">
        <v>77</v>
      </c>
      <c r="N15045" t="s">
        <v>79</v>
      </c>
      <c r="O15045">
        <v>2026</v>
      </c>
      <c r="P15045" s="2">
        <v>2</v>
      </c>
      <c r="Q15045" t="s">
        <v>80</v>
      </c>
      <c r="R15045" s="8">
        <v>46267</v>
      </c>
      <c r="S15045" s="2">
        <v>1</v>
      </c>
      <c r="T15045" s="2" t="s">
        <v>81</v>
      </c>
    </row>
    <row r="15046" spans="1:20" x14ac:dyDescent="0.25">
      <c r="A15046">
        <v>1120601438</v>
      </c>
      <c r="B15046">
        <v>125870092</v>
      </c>
      <c r="C15046" t="s">
        <v>74</v>
      </c>
      <c r="D15046" t="s">
        <v>88</v>
      </c>
      <c r="E15046" t="s">
        <v>76</v>
      </c>
      <c r="F15046" s="7">
        <v>45028</v>
      </c>
      <c r="G15046" s="7">
        <v>45028</v>
      </c>
      <c r="H15046" t="s">
        <v>77</v>
      </c>
      <c r="I15046" t="s">
        <v>84</v>
      </c>
      <c r="J15046" s="7">
        <v>45496</v>
      </c>
      <c r="K15046" s="7">
        <v>45748</v>
      </c>
      <c r="L15046" s="7">
        <v>45028</v>
      </c>
      <c r="M15046" t="s">
        <v>77</v>
      </c>
      <c r="N15046" t="s">
        <v>79</v>
      </c>
      <c r="O15046">
        <v>2026</v>
      </c>
      <c r="P15046" s="2">
        <v>2</v>
      </c>
      <c r="Q15046" t="s">
        <v>80</v>
      </c>
      <c r="R15046" s="8">
        <v>46267</v>
      </c>
      <c r="S15046" s="2">
        <v>1</v>
      </c>
      <c r="T15046" s="2" t="s">
        <v>81</v>
      </c>
    </row>
    <row r="15047" spans="1:20" x14ac:dyDescent="0.25">
      <c r="A15047">
        <v>1120601439</v>
      </c>
      <c r="B15047">
        <v>125870092</v>
      </c>
      <c r="C15047" t="s">
        <v>74</v>
      </c>
      <c r="D15047" t="s">
        <v>88</v>
      </c>
      <c r="E15047" t="s">
        <v>76</v>
      </c>
      <c r="F15047" s="7">
        <v>45028</v>
      </c>
      <c r="G15047" s="7">
        <v>45028</v>
      </c>
      <c r="H15047" t="s">
        <v>77</v>
      </c>
      <c r="I15047" t="s">
        <v>84</v>
      </c>
      <c r="J15047" s="7">
        <v>45496</v>
      </c>
      <c r="K15047" s="7">
        <v>46069</v>
      </c>
      <c r="L15047" s="7">
        <v>45028</v>
      </c>
      <c r="M15047" t="s">
        <v>77</v>
      </c>
      <c r="N15047" t="s">
        <v>79</v>
      </c>
      <c r="O15047">
        <v>2026</v>
      </c>
      <c r="P15047" s="2">
        <v>2</v>
      </c>
      <c r="Q15047" t="s">
        <v>80</v>
      </c>
      <c r="R15047" s="8">
        <v>46267</v>
      </c>
      <c r="S15047" s="2">
        <v>1</v>
      </c>
      <c r="T15047" s="2" t="s">
        <v>81</v>
      </c>
    </row>
    <row r="15048" spans="1:20" x14ac:dyDescent="0.25">
      <c r="A15048">
        <v>1120602243</v>
      </c>
      <c r="B15048">
        <v>126280604</v>
      </c>
      <c r="C15048" t="s">
        <v>93</v>
      </c>
      <c r="D15048" t="s">
        <v>88</v>
      </c>
      <c r="E15048" t="s">
        <v>76</v>
      </c>
      <c r="F15048" s="7">
        <v>45079</v>
      </c>
      <c r="G15048" s="7">
        <v>45445</v>
      </c>
      <c r="H15048" t="s">
        <v>77</v>
      </c>
      <c r="I15048" t="s">
        <v>78</v>
      </c>
      <c r="J15048" s="7">
        <v>45437</v>
      </c>
      <c r="K15048" s="7">
        <v>45623</v>
      </c>
      <c r="L15048" s="7">
        <v>45445</v>
      </c>
      <c r="M15048" t="s">
        <v>77</v>
      </c>
      <c r="N15048" t="s">
        <v>79</v>
      </c>
      <c r="O15048">
        <v>2026</v>
      </c>
      <c r="P15048" s="2">
        <v>2</v>
      </c>
      <c r="Q15048" t="s">
        <v>80</v>
      </c>
      <c r="R15048" s="8">
        <v>46267</v>
      </c>
      <c r="S15048" s="2">
        <v>1</v>
      </c>
      <c r="T15048" s="2" t="s">
        <v>81</v>
      </c>
    </row>
    <row r="15049" spans="1:20" x14ac:dyDescent="0.25">
      <c r="A15049">
        <v>1120602447</v>
      </c>
      <c r="B15049">
        <v>126380529</v>
      </c>
      <c r="C15049" t="s">
        <v>74</v>
      </c>
      <c r="D15049" t="s">
        <v>88</v>
      </c>
      <c r="E15049" t="s">
        <v>76</v>
      </c>
      <c r="F15049" s="7">
        <v>45092</v>
      </c>
      <c r="G15049" s="7">
        <v>45458</v>
      </c>
      <c r="H15049" t="s">
        <v>77</v>
      </c>
      <c r="I15049" t="s">
        <v>89</v>
      </c>
      <c r="J15049" s="7">
        <v>46085</v>
      </c>
      <c r="K15049" s="7">
        <v>45098</v>
      </c>
      <c r="L15049" s="7">
        <v>45458</v>
      </c>
      <c r="M15049" t="s">
        <v>77</v>
      </c>
      <c r="N15049" t="s">
        <v>79</v>
      </c>
      <c r="O15049">
        <v>2026</v>
      </c>
      <c r="P15049" s="2">
        <v>2</v>
      </c>
      <c r="Q15049" t="s">
        <v>80</v>
      </c>
      <c r="R15049" s="8">
        <v>46267</v>
      </c>
      <c r="S15049" s="2">
        <v>1</v>
      </c>
      <c r="T15049" s="2" t="s">
        <v>81</v>
      </c>
    </row>
    <row r="15050" spans="1:20" x14ac:dyDescent="0.25">
      <c r="A15050">
        <v>1120602673</v>
      </c>
      <c r="B15050">
        <v>126482339</v>
      </c>
      <c r="C15050" t="s">
        <v>82</v>
      </c>
      <c r="D15050" t="s">
        <v>88</v>
      </c>
      <c r="E15050" t="s">
        <v>76</v>
      </c>
      <c r="F15050" s="7">
        <v>45101</v>
      </c>
      <c r="G15050" s="7">
        <v>45467</v>
      </c>
      <c r="H15050" t="s">
        <v>77</v>
      </c>
      <c r="I15050" t="s">
        <v>78</v>
      </c>
      <c r="J15050" s="7">
        <v>45633</v>
      </c>
      <c r="K15050" s="7">
        <v>45687</v>
      </c>
      <c r="L15050" s="7">
        <v>45467</v>
      </c>
      <c r="M15050" t="s">
        <v>77</v>
      </c>
      <c r="N15050" t="s">
        <v>79</v>
      </c>
      <c r="O15050">
        <v>2026</v>
      </c>
      <c r="P15050" s="2">
        <v>2</v>
      </c>
      <c r="Q15050" t="s">
        <v>80</v>
      </c>
      <c r="R15050" s="8">
        <v>46267</v>
      </c>
      <c r="S15050" s="2">
        <v>1</v>
      </c>
      <c r="T15050" s="2" t="s">
        <v>81</v>
      </c>
    </row>
    <row r="15051" spans="1:20" x14ac:dyDescent="0.25">
      <c r="A15051">
        <v>1120602726</v>
      </c>
      <c r="B15051">
        <v>126509449</v>
      </c>
      <c r="C15051" t="s">
        <v>82</v>
      </c>
      <c r="D15051" t="s">
        <v>83</v>
      </c>
      <c r="E15051" t="s">
        <v>76</v>
      </c>
      <c r="F15051" s="7">
        <v>45108</v>
      </c>
      <c r="G15051" s="7">
        <v>45292</v>
      </c>
      <c r="H15051" t="s">
        <v>77</v>
      </c>
      <c r="I15051" t="s">
        <v>84</v>
      </c>
      <c r="J15051" s="7">
        <v>45838</v>
      </c>
      <c r="K15051" s="7">
        <v>45876</v>
      </c>
      <c r="L15051" s="7">
        <v>45292</v>
      </c>
      <c r="M15051" t="s">
        <v>77</v>
      </c>
      <c r="N15051" t="s">
        <v>79</v>
      </c>
      <c r="O15051">
        <v>2026</v>
      </c>
      <c r="P15051" s="2">
        <v>2</v>
      </c>
      <c r="Q15051" t="s">
        <v>80</v>
      </c>
      <c r="R15051" s="8">
        <v>46267</v>
      </c>
      <c r="S15051" s="2">
        <v>1</v>
      </c>
      <c r="T15051" s="2" t="s">
        <v>81</v>
      </c>
    </row>
    <row r="15052" spans="1:20" x14ac:dyDescent="0.25">
      <c r="A15052">
        <v>1120604066</v>
      </c>
      <c r="B15052">
        <v>127046979</v>
      </c>
      <c r="C15052" t="s">
        <v>93</v>
      </c>
      <c r="D15052" t="s">
        <v>88</v>
      </c>
      <c r="E15052" t="s">
        <v>76</v>
      </c>
      <c r="F15052" s="7">
        <v>45176</v>
      </c>
      <c r="G15052" s="7">
        <v>45542</v>
      </c>
      <c r="H15052" t="s">
        <v>77</v>
      </c>
      <c r="I15052" t="s">
        <v>84</v>
      </c>
      <c r="J15052" s="7">
        <v>45437</v>
      </c>
      <c r="K15052" s="7">
        <v>45185</v>
      </c>
      <c r="L15052" s="7">
        <v>45542</v>
      </c>
      <c r="M15052" t="s">
        <v>77</v>
      </c>
      <c r="N15052" t="s">
        <v>79</v>
      </c>
      <c r="O15052">
        <v>2026</v>
      </c>
      <c r="P15052" s="2">
        <v>2</v>
      </c>
      <c r="Q15052" t="s">
        <v>80</v>
      </c>
      <c r="R15052" s="8">
        <v>46267</v>
      </c>
      <c r="S15052" s="2">
        <v>1</v>
      </c>
      <c r="T15052" s="2" t="s">
        <v>81</v>
      </c>
    </row>
    <row r="15053" spans="1:20" x14ac:dyDescent="0.25">
      <c r="A15053">
        <v>1120604178</v>
      </c>
      <c r="B15053">
        <v>127077314</v>
      </c>
      <c r="C15053" t="s">
        <v>82</v>
      </c>
      <c r="D15053" t="s">
        <v>88</v>
      </c>
      <c r="E15053" t="s">
        <v>76</v>
      </c>
      <c r="F15053" s="7">
        <v>45183</v>
      </c>
      <c r="G15053" s="7">
        <v>45549</v>
      </c>
      <c r="H15053" t="s">
        <v>77</v>
      </c>
      <c r="I15053" t="s">
        <v>78</v>
      </c>
      <c r="J15053" s="7">
        <v>45742</v>
      </c>
      <c r="K15053" s="7">
        <v>45623</v>
      </c>
      <c r="L15053" s="7">
        <v>45549</v>
      </c>
      <c r="M15053" t="s">
        <v>77</v>
      </c>
      <c r="N15053" t="s">
        <v>79</v>
      </c>
      <c r="O15053">
        <v>2026</v>
      </c>
      <c r="P15053" s="2">
        <v>2</v>
      </c>
      <c r="Q15053" t="s">
        <v>80</v>
      </c>
      <c r="R15053" s="8">
        <v>46267</v>
      </c>
      <c r="S15053" s="2">
        <v>1</v>
      </c>
      <c r="T15053" s="2" t="s">
        <v>81</v>
      </c>
    </row>
    <row r="15054" spans="1:20" x14ac:dyDescent="0.25">
      <c r="A15054">
        <v>1120604509</v>
      </c>
      <c r="B15054">
        <v>127198905</v>
      </c>
      <c r="C15054" t="s">
        <v>93</v>
      </c>
      <c r="D15054" t="s">
        <v>88</v>
      </c>
      <c r="E15054" t="s">
        <v>76</v>
      </c>
      <c r="F15054" s="7">
        <v>45203</v>
      </c>
      <c r="G15054" s="7">
        <v>45569</v>
      </c>
      <c r="H15054" t="s">
        <v>77</v>
      </c>
      <c r="I15054" t="s">
        <v>84</v>
      </c>
      <c r="J15054" s="7"/>
      <c r="K15054" s="7">
        <v>45204</v>
      </c>
      <c r="L15054" s="7">
        <v>45569</v>
      </c>
      <c r="M15054" t="s">
        <v>77</v>
      </c>
      <c r="N15054"/>
      <c r="O15054">
        <v>2026</v>
      </c>
      <c r="P15054" s="2">
        <v>2</v>
      </c>
      <c r="Q15054" t="s">
        <v>80</v>
      </c>
      <c r="R15054" s="8">
        <v>46267</v>
      </c>
      <c r="S15054" s="2">
        <v>1</v>
      </c>
      <c r="T15054" s="2" t="s">
        <v>81</v>
      </c>
    </row>
    <row r="15055" spans="1:20" x14ac:dyDescent="0.25">
      <c r="A15055">
        <v>1120605572</v>
      </c>
      <c r="B15055">
        <v>128268461</v>
      </c>
      <c r="C15055" t="s">
        <v>74</v>
      </c>
      <c r="D15055" t="s">
        <v>88</v>
      </c>
      <c r="E15055" t="s">
        <v>76</v>
      </c>
      <c r="F15055" s="7">
        <v>45357</v>
      </c>
      <c r="G15055" s="7">
        <v>45449</v>
      </c>
      <c r="H15055" t="s">
        <v>77</v>
      </c>
      <c r="I15055" t="s">
        <v>78</v>
      </c>
      <c r="J15055" s="7">
        <v>46052</v>
      </c>
      <c r="K15055" s="7">
        <v>45372</v>
      </c>
      <c r="L15055" s="7">
        <v>45449</v>
      </c>
      <c r="M15055" t="s">
        <v>77</v>
      </c>
      <c r="N15055" t="s">
        <v>79</v>
      </c>
      <c r="O15055">
        <v>2026</v>
      </c>
      <c r="P15055" s="2">
        <v>2</v>
      </c>
      <c r="Q15055" t="s">
        <v>80</v>
      </c>
      <c r="R15055" s="8">
        <v>46267</v>
      </c>
      <c r="S15055" s="2">
        <v>1</v>
      </c>
      <c r="T15055" s="2" t="s">
        <v>81</v>
      </c>
    </row>
    <row r="15056" spans="1:20" x14ac:dyDescent="0.25">
      <c r="A15056">
        <v>1120605640</v>
      </c>
      <c r="B15056">
        <v>128299863</v>
      </c>
      <c r="C15056" t="s">
        <v>82</v>
      </c>
      <c r="D15056" t="s">
        <v>83</v>
      </c>
      <c r="E15056" t="s">
        <v>76</v>
      </c>
      <c r="F15056" s="7">
        <v>44788</v>
      </c>
      <c r="G15056" s="7">
        <v>45734</v>
      </c>
      <c r="H15056" t="s">
        <v>86</v>
      </c>
      <c r="I15056" t="s">
        <v>87</v>
      </c>
      <c r="J15056" s="7">
        <v>45496</v>
      </c>
      <c r="K15056" s="7">
        <v>45370</v>
      </c>
      <c r="L15056" s="7">
        <v>45734</v>
      </c>
      <c r="M15056" t="s">
        <v>86</v>
      </c>
      <c r="N15056" t="s">
        <v>79</v>
      </c>
      <c r="O15056">
        <v>2026</v>
      </c>
      <c r="P15056" s="2">
        <v>2</v>
      </c>
      <c r="Q15056" t="s">
        <v>80</v>
      </c>
      <c r="R15056" s="8">
        <v>46267</v>
      </c>
      <c r="S15056" s="2">
        <v>1</v>
      </c>
      <c r="T15056" s="2" t="s">
        <v>81</v>
      </c>
    </row>
    <row r="15057" spans="1:20" x14ac:dyDescent="0.25">
      <c r="A15057">
        <v>1120605740</v>
      </c>
      <c r="B15057">
        <v>128402350</v>
      </c>
      <c r="C15057" t="s">
        <v>82</v>
      </c>
      <c r="D15057" t="s">
        <v>83</v>
      </c>
      <c r="E15057" t="s">
        <v>76</v>
      </c>
      <c r="F15057" s="7">
        <v>45379</v>
      </c>
      <c r="G15057" s="7">
        <v>45563</v>
      </c>
      <c r="H15057" t="s">
        <v>77</v>
      </c>
      <c r="I15057" t="s">
        <v>78</v>
      </c>
      <c r="J15057" s="7">
        <v>45418</v>
      </c>
      <c r="K15057" s="7">
        <v>45748</v>
      </c>
      <c r="L15057" s="7">
        <v>45563</v>
      </c>
      <c r="M15057" t="s">
        <v>77</v>
      </c>
      <c r="N15057" t="s">
        <v>92</v>
      </c>
      <c r="O15057">
        <v>2026</v>
      </c>
      <c r="P15057" s="2">
        <v>2</v>
      </c>
      <c r="Q15057" t="s">
        <v>80</v>
      </c>
      <c r="R15057" s="8">
        <v>46267</v>
      </c>
      <c r="S15057" s="2">
        <v>1</v>
      </c>
      <c r="T15057" s="2" t="s">
        <v>81</v>
      </c>
    </row>
    <row r="15058" spans="1:20" x14ac:dyDescent="0.25">
      <c r="A15058">
        <v>1120606237</v>
      </c>
      <c r="B15058">
        <v>129030608</v>
      </c>
      <c r="C15058" t="s">
        <v>98</v>
      </c>
      <c r="D15058" t="s">
        <v>75</v>
      </c>
      <c r="E15058" t="s">
        <v>76</v>
      </c>
      <c r="F15058" s="7">
        <v>45449</v>
      </c>
      <c r="G15058" s="7">
        <v>47275</v>
      </c>
      <c r="H15058" t="s">
        <v>77</v>
      </c>
      <c r="I15058" t="s">
        <v>78</v>
      </c>
      <c r="J15058" s="7"/>
      <c r="K15058" s="7">
        <v>46035</v>
      </c>
      <c r="L15058" s="7">
        <v>47275</v>
      </c>
      <c r="M15058" t="s">
        <v>77</v>
      </c>
      <c r="N15058"/>
      <c r="O15058">
        <v>2026</v>
      </c>
      <c r="P15058" s="2">
        <v>2</v>
      </c>
      <c r="Q15058" t="s">
        <v>80</v>
      </c>
      <c r="R15058" s="8">
        <v>46267</v>
      </c>
      <c r="S15058" s="2">
        <v>1</v>
      </c>
      <c r="T15058" s="2" t="s">
        <v>81</v>
      </c>
    </row>
    <row r="15059" spans="1:20" x14ac:dyDescent="0.25">
      <c r="A15059">
        <v>1120606972</v>
      </c>
      <c r="B15059">
        <v>129409645</v>
      </c>
      <c r="C15059" t="s">
        <v>98</v>
      </c>
      <c r="D15059" t="s">
        <v>83</v>
      </c>
      <c r="E15059" t="s">
        <v>76</v>
      </c>
      <c r="F15059" s="7">
        <v>45523</v>
      </c>
      <c r="G15059" s="7">
        <v>45707</v>
      </c>
      <c r="H15059" t="s">
        <v>77</v>
      </c>
      <c r="I15059" t="s">
        <v>84</v>
      </c>
      <c r="J15059" s="7"/>
      <c r="K15059" s="7">
        <v>46149</v>
      </c>
      <c r="L15059" s="7">
        <v>45707</v>
      </c>
      <c r="M15059" t="s">
        <v>77</v>
      </c>
      <c r="N15059"/>
      <c r="O15059">
        <v>2026</v>
      </c>
      <c r="P15059" s="2">
        <v>2</v>
      </c>
      <c r="Q15059" t="s">
        <v>80</v>
      </c>
      <c r="R15059" s="8">
        <v>46267</v>
      </c>
      <c r="S15059" s="2">
        <v>1</v>
      </c>
      <c r="T15059" s="2" t="s">
        <v>81</v>
      </c>
    </row>
    <row r="15060" spans="1:20" x14ac:dyDescent="0.25">
      <c r="A15060">
        <v>1120607011</v>
      </c>
      <c r="B15060">
        <v>129422365</v>
      </c>
      <c r="C15060" t="s">
        <v>82</v>
      </c>
      <c r="D15060" t="s">
        <v>75</v>
      </c>
      <c r="E15060" t="s">
        <v>76</v>
      </c>
      <c r="F15060" s="7">
        <v>45526</v>
      </c>
      <c r="G15060" s="7">
        <v>45891</v>
      </c>
      <c r="H15060" t="s">
        <v>77</v>
      </c>
      <c r="I15060" t="s">
        <v>78</v>
      </c>
      <c r="J15060" s="7"/>
      <c r="K15060" s="7">
        <v>46154</v>
      </c>
      <c r="L15060" s="7">
        <v>45891</v>
      </c>
      <c r="M15060" t="s">
        <v>77</v>
      </c>
      <c r="N15060"/>
      <c r="O15060">
        <v>2026</v>
      </c>
      <c r="P15060" s="2">
        <v>2</v>
      </c>
      <c r="Q15060" t="s">
        <v>80</v>
      </c>
      <c r="R15060" s="8">
        <v>46267</v>
      </c>
      <c r="S15060" s="2">
        <v>1</v>
      </c>
      <c r="T15060" s="2" t="s">
        <v>81</v>
      </c>
    </row>
    <row r="15061" spans="1:20" x14ac:dyDescent="0.25">
      <c r="A15061">
        <v>1120611098</v>
      </c>
      <c r="B15061">
        <v>132847536</v>
      </c>
      <c r="C15061" t="s">
        <v>85</v>
      </c>
      <c r="D15061" t="s">
        <v>88</v>
      </c>
      <c r="E15061" t="s">
        <v>76</v>
      </c>
      <c r="F15061" s="7">
        <v>46031</v>
      </c>
      <c r="G15061" s="7">
        <v>47857</v>
      </c>
      <c r="H15061" t="s">
        <v>86</v>
      </c>
      <c r="I15061" t="s">
        <v>87</v>
      </c>
      <c r="J15061" s="7"/>
      <c r="K15061" s="7">
        <v>46204</v>
      </c>
      <c r="L15061" s="7">
        <v>47857</v>
      </c>
      <c r="M15061" t="s">
        <v>86</v>
      </c>
      <c r="N15061"/>
      <c r="O15061">
        <v>2026</v>
      </c>
      <c r="P15061" s="2">
        <v>2</v>
      </c>
      <c r="Q15061" t="s">
        <v>80</v>
      </c>
      <c r="R15061" s="8">
        <v>46267</v>
      </c>
      <c r="S15061" s="2">
        <v>1</v>
      </c>
      <c r="T15061" s="2" t="s">
        <v>81</v>
      </c>
    </row>
    <row r="15062" spans="1:20" x14ac:dyDescent="0.25">
      <c r="A15062">
        <v>1120611382</v>
      </c>
      <c r="B15062">
        <v>133072441</v>
      </c>
      <c r="C15062" t="s">
        <v>85</v>
      </c>
      <c r="D15062" t="s">
        <v>75</v>
      </c>
      <c r="E15062" t="s">
        <v>76</v>
      </c>
      <c r="F15062" s="7">
        <v>46090</v>
      </c>
      <c r="G15062" s="7">
        <v>47916</v>
      </c>
      <c r="H15062" t="s">
        <v>86</v>
      </c>
      <c r="I15062" t="s">
        <v>87</v>
      </c>
      <c r="J15062" s="7"/>
      <c r="K15062" s="7">
        <v>46124</v>
      </c>
      <c r="L15062" s="7">
        <v>47916</v>
      </c>
      <c r="M15062" t="s">
        <v>86</v>
      </c>
      <c r="N15062"/>
      <c r="O15062">
        <v>2026</v>
      </c>
      <c r="P15062" s="2">
        <v>2</v>
      </c>
      <c r="Q15062" t="s">
        <v>80</v>
      </c>
      <c r="R15062" s="8">
        <v>46267</v>
      </c>
      <c r="S15062" s="2">
        <v>1</v>
      </c>
      <c r="T15062" s="2" t="s">
        <v>81</v>
      </c>
    </row>
    <row r="15063" spans="1:20" x14ac:dyDescent="0.25">
      <c r="A15063">
        <v>1120611383</v>
      </c>
      <c r="B15063">
        <v>133072441</v>
      </c>
      <c r="C15063" t="s">
        <v>85</v>
      </c>
      <c r="D15063" t="s">
        <v>75</v>
      </c>
      <c r="E15063" t="s">
        <v>76</v>
      </c>
      <c r="F15063" s="7">
        <v>46090</v>
      </c>
      <c r="G15063" s="7">
        <v>47916</v>
      </c>
      <c r="H15063" t="s">
        <v>86</v>
      </c>
      <c r="I15063" t="s">
        <v>87</v>
      </c>
      <c r="J15063" s="7"/>
      <c r="K15063" s="7">
        <v>46125</v>
      </c>
      <c r="L15063" s="7">
        <v>47916</v>
      </c>
      <c r="M15063" t="s">
        <v>86</v>
      </c>
      <c r="N15063"/>
      <c r="O15063">
        <v>2026</v>
      </c>
      <c r="P15063" s="2">
        <v>2</v>
      </c>
      <c r="Q15063" t="s">
        <v>80</v>
      </c>
      <c r="R15063" s="8">
        <v>46267</v>
      </c>
      <c r="S15063" s="2">
        <v>1</v>
      </c>
      <c r="T15063" s="2" t="s">
        <v>81</v>
      </c>
    </row>
    <row r="15064" spans="1:20" x14ac:dyDescent="0.25">
      <c r="A15064">
        <v>1120612304</v>
      </c>
      <c r="B15064">
        <v>111684954</v>
      </c>
      <c r="C15064" t="s">
        <v>91</v>
      </c>
      <c r="D15064" t="s">
        <v>83</v>
      </c>
      <c r="E15064" t="s">
        <v>76</v>
      </c>
      <c r="F15064" s="7">
        <v>42508</v>
      </c>
      <c r="G15064" s="7">
        <v>44334</v>
      </c>
      <c r="H15064" t="s">
        <v>77</v>
      </c>
      <c r="I15064" t="s">
        <v>84</v>
      </c>
      <c r="J15064" s="7">
        <v>45747</v>
      </c>
      <c r="K15064" s="7">
        <v>45748</v>
      </c>
      <c r="L15064" s="7">
        <v>44334</v>
      </c>
      <c r="M15064" t="s">
        <v>77</v>
      </c>
      <c r="N15064" t="s">
        <v>79</v>
      </c>
      <c r="O15064">
        <v>2026</v>
      </c>
      <c r="P15064" s="2">
        <v>2</v>
      </c>
      <c r="Q15064" t="s">
        <v>80</v>
      </c>
      <c r="R15064" s="8">
        <v>46267</v>
      </c>
      <c r="S15064" s="2">
        <v>1</v>
      </c>
      <c r="T15064" s="2" t="s">
        <v>81</v>
      </c>
    </row>
    <row r="15065" spans="1:20" x14ac:dyDescent="0.25">
      <c r="A15065">
        <v>1120612305</v>
      </c>
      <c r="B15065">
        <v>111684954</v>
      </c>
      <c r="C15065" t="s">
        <v>91</v>
      </c>
      <c r="D15065" t="s">
        <v>83</v>
      </c>
      <c r="E15065" t="s">
        <v>76</v>
      </c>
      <c r="F15065" s="7">
        <v>42508</v>
      </c>
      <c r="G15065" s="7">
        <v>44334</v>
      </c>
      <c r="H15065" t="s">
        <v>77</v>
      </c>
      <c r="I15065" t="s">
        <v>84</v>
      </c>
      <c r="J15065" s="7">
        <v>45747</v>
      </c>
      <c r="K15065" s="7">
        <v>45971</v>
      </c>
      <c r="L15065" s="7">
        <v>44334</v>
      </c>
      <c r="M15065" t="s">
        <v>77</v>
      </c>
      <c r="N15065" t="s">
        <v>79</v>
      </c>
      <c r="O15065">
        <v>2026</v>
      </c>
      <c r="P15065" s="2">
        <v>2</v>
      </c>
      <c r="Q15065" t="s">
        <v>80</v>
      </c>
      <c r="R15065" s="8">
        <v>46267</v>
      </c>
      <c r="S15065" s="2">
        <v>1</v>
      </c>
      <c r="T15065" s="2" t="s">
        <v>81</v>
      </c>
    </row>
    <row r="15066" spans="1:20" x14ac:dyDescent="0.25">
      <c r="A15066">
        <v>1120612366</v>
      </c>
      <c r="B15066">
        <v>111791246</v>
      </c>
      <c r="C15066" t="s">
        <v>82</v>
      </c>
      <c r="D15066" t="s">
        <v>83</v>
      </c>
      <c r="E15066" t="s">
        <v>76</v>
      </c>
      <c r="F15066" s="7">
        <v>42551</v>
      </c>
      <c r="G15066" s="7">
        <v>44937</v>
      </c>
      <c r="H15066" t="s">
        <v>77</v>
      </c>
      <c r="I15066" t="s">
        <v>84</v>
      </c>
      <c r="J15066" s="7">
        <v>45756</v>
      </c>
      <c r="K15066" s="7">
        <v>44754</v>
      </c>
      <c r="L15066" s="7">
        <v>44937</v>
      </c>
      <c r="M15066" t="s">
        <v>77</v>
      </c>
      <c r="N15066" t="s">
        <v>79</v>
      </c>
      <c r="O15066">
        <v>2026</v>
      </c>
      <c r="P15066" s="2">
        <v>2</v>
      </c>
      <c r="Q15066" t="s">
        <v>80</v>
      </c>
      <c r="R15066" s="8">
        <v>46267</v>
      </c>
      <c r="S15066" s="2">
        <v>1</v>
      </c>
      <c r="T15066" s="2" t="s">
        <v>81</v>
      </c>
    </row>
    <row r="15067" spans="1:20" x14ac:dyDescent="0.25">
      <c r="A15067">
        <v>1120612818</v>
      </c>
      <c r="B15067">
        <v>113162065</v>
      </c>
      <c r="C15067" t="s">
        <v>82</v>
      </c>
      <c r="D15067" t="s">
        <v>75</v>
      </c>
      <c r="E15067" t="s">
        <v>76</v>
      </c>
      <c r="F15067" s="7">
        <v>42867</v>
      </c>
      <c r="G15067" s="7">
        <v>44693</v>
      </c>
      <c r="H15067" t="s">
        <v>77</v>
      </c>
      <c r="I15067" t="s">
        <v>78</v>
      </c>
      <c r="J15067" s="7">
        <v>44718</v>
      </c>
      <c r="K15067" s="7">
        <v>42969</v>
      </c>
      <c r="L15067" s="7">
        <v>44693</v>
      </c>
      <c r="M15067" t="s">
        <v>77</v>
      </c>
      <c r="N15067" t="s">
        <v>92</v>
      </c>
      <c r="O15067">
        <v>2026</v>
      </c>
      <c r="P15067" s="2">
        <v>2</v>
      </c>
      <c r="Q15067" t="s">
        <v>80</v>
      </c>
      <c r="R15067" s="8">
        <v>46267</v>
      </c>
      <c r="S15067" s="2">
        <v>1</v>
      </c>
      <c r="T15067" s="2" t="s">
        <v>81</v>
      </c>
    </row>
    <row r="15068" spans="1:20" x14ac:dyDescent="0.25">
      <c r="A15068">
        <v>1120613215</v>
      </c>
      <c r="B15068">
        <v>116751534</v>
      </c>
      <c r="C15068" t="s">
        <v>82</v>
      </c>
      <c r="D15068" t="s">
        <v>88</v>
      </c>
      <c r="E15068" t="s">
        <v>76</v>
      </c>
      <c r="F15068" s="7">
        <v>43541</v>
      </c>
      <c r="G15068" s="7">
        <v>43907</v>
      </c>
      <c r="H15068" t="s">
        <v>77</v>
      </c>
      <c r="I15068" t="s">
        <v>78</v>
      </c>
      <c r="J15068" s="7">
        <v>45444</v>
      </c>
      <c r="K15068" s="7">
        <v>45057</v>
      </c>
      <c r="L15068" s="7">
        <v>43907</v>
      </c>
      <c r="M15068" t="s">
        <v>77</v>
      </c>
      <c r="N15068" t="s">
        <v>79</v>
      </c>
      <c r="O15068">
        <v>2026</v>
      </c>
      <c r="P15068" s="2">
        <v>2</v>
      </c>
      <c r="Q15068" t="s">
        <v>80</v>
      </c>
      <c r="R15068" s="8">
        <v>46267</v>
      </c>
      <c r="S15068" s="2">
        <v>1</v>
      </c>
      <c r="T15068" s="2" t="s">
        <v>81</v>
      </c>
    </row>
    <row r="15069" spans="1:20" x14ac:dyDescent="0.25">
      <c r="A15069">
        <v>1120613254</v>
      </c>
      <c r="B15069">
        <v>116812896</v>
      </c>
      <c r="C15069" t="s">
        <v>91</v>
      </c>
      <c r="D15069" t="s">
        <v>83</v>
      </c>
      <c r="E15069" t="s">
        <v>76</v>
      </c>
      <c r="F15069" s="7">
        <v>43546</v>
      </c>
      <c r="G15069" s="7">
        <v>43730</v>
      </c>
      <c r="H15069" t="s">
        <v>77</v>
      </c>
      <c r="I15069" t="s">
        <v>89</v>
      </c>
      <c r="J15069" s="7">
        <v>45923</v>
      </c>
      <c r="K15069" s="7">
        <v>45820</v>
      </c>
      <c r="L15069" s="7">
        <v>43730</v>
      </c>
      <c r="M15069" t="s">
        <v>77</v>
      </c>
      <c r="N15069" t="s">
        <v>79</v>
      </c>
      <c r="O15069">
        <v>2026</v>
      </c>
      <c r="P15069" s="2">
        <v>2</v>
      </c>
      <c r="Q15069" t="s">
        <v>80</v>
      </c>
      <c r="R15069" s="8">
        <v>46267</v>
      </c>
      <c r="S15069" s="2">
        <v>1</v>
      </c>
      <c r="T15069" s="2" t="s">
        <v>81</v>
      </c>
    </row>
    <row r="15070" spans="1:20" x14ac:dyDescent="0.25">
      <c r="A15070">
        <v>1120613281</v>
      </c>
      <c r="B15070">
        <v>116847855</v>
      </c>
      <c r="C15070" t="s">
        <v>82</v>
      </c>
      <c r="D15070" t="s">
        <v>83</v>
      </c>
      <c r="E15070" t="s">
        <v>76</v>
      </c>
      <c r="F15070" s="7">
        <v>43551</v>
      </c>
      <c r="G15070" s="7">
        <v>43731</v>
      </c>
      <c r="H15070" t="s">
        <v>77</v>
      </c>
      <c r="I15070" t="s">
        <v>78</v>
      </c>
      <c r="J15070" s="7">
        <v>45899</v>
      </c>
      <c r="K15070" s="7">
        <v>45748</v>
      </c>
      <c r="L15070" s="7">
        <v>43731</v>
      </c>
      <c r="M15070" t="s">
        <v>77</v>
      </c>
      <c r="N15070" t="s">
        <v>79</v>
      </c>
      <c r="O15070">
        <v>2026</v>
      </c>
      <c r="P15070" s="2">
        <v>2</v>
      </c>
      <c r="Q15070" t="s">
        <v>80</v>
      </c>
      <c r="R15070" s="8">
        <v>46267</v>
      </c>
      <c r="S15070" s="2">
        <v>1</v>
      </c>
      <c r="T15070" s="2" t="s">
        <v>81</v>
      </c>
    </row>
    <row r="15071" spans="1:20" x14ac:dyDescent="0.25">
      <c r="A15071">
        <v>1120613289</v>
      </c>
      <c r="B15071">
        <v>116860318</v>
      </c>
      <c r="C15071" t="s">
        <v>85</v>
      </c>
      <c r="D15071" t="s">
        <v>83</v>
      </c>
      <c r="E15071" t="s">
        <v>76</v>
      </c>
      <c r="F15071" s="7">
        <v>43552</v>
      </c>
      <c r="G15071" s="7">
        <v>43736</v>
      </c>
      <c r="H15071" t="s">
        <v>77</v>
      </c>
      <c r="I15071" t="s">
        <v>84</v>
      </c>
      <c r="J15071" s="7">
        <v>45907</v>
      </c>
      <c r="K15071" s="7">
        <v>45748</v>
      </c>
      <c r="L15071" s="7">
        <v>43736</v>
      </c>
      <c r="M15071" t="s">
        <v>77</v>
      </c>
      <c r="N15071" t="s">
        <v>79</v>
      </c>
      <c r="O15071">
        <v>2026</v>
      </c>
      <c r="P15071" s="2">
        <v>2</v>
      </c>
      <c r="Q15071" t="s">
        <v>80</v>
      </c>
      <c r="R15071" s="8">
        <v>46267</v>
      </c>
      <c r="S15071" s="2">
        <v>1</v>
      </c>
      <c r="T15071" s="2" t="s">
        <v>81</v>
      </c>
    </row>
    <row r="15072" spans="1:20" x14ac:dyDescent="0.25">
      <c r="A15072">
        <v>1120613339</v>
      </c>
      <c r="B15072">
        <v>116962200</v>
      </c>
      <c r="C15072" t="s">
        <v>82</v>
      </c>
      <c r="D15072" t="s">
        <v>88</v>
      </c>
      <c r="E15072" t="s">
        <v>76</v>
      </c>
      <c r="F15072" s="7">
        <v>43560</v>
      </c>
      <c r="G15072" s="7">
        <v>45387</v>
      </c>
      <c r="H15072" t="s">
        <v>77</v>
      </c>
      <c r="I15072" t="s">
        <v>78</v>
      </c>
      <c r="J15072" s="7">
        <v>45518</v>
      </c>
      <c r="K15072" s="7">
        <v>43701</v>
      </c>
      <c r="L15072" s="7">
        <v>45387</v>
      </c>
      <c r="M15072" t="s">
        <v>77</v>
      </c>
      <c r="N15072" t="s">
        <v>79</v>
      </c>
      <c r="O15072">
        <v>2026</v>
      </c>
      <c r="P15072" s="2">
        <v>2</v>
      </c>
      <c r="Q15072" t="s">
        <v>80</v>
      </c>
      <c r="R15072" s="8">
        <v>46267</v>
      </c>
      <c r="S15072" s="2">
        <v>1</v>
      </c>
      <c r="T15072" s="2" t="s">
        <v>81</v>
      </c>
    </row>
    <row r="15073" spans="1:20" x14ac:dyDescent="0.25">
      <c r="A15073">
        <v>1120613374</v>
      </c>
      <c r="B15073">
        <v>117011536</v>
      </c>
      <c r="C15073" t="s">
        <v>82</v>
      </c>
      <c r="D15073" t="s">
        <v>88</v>
      </c>
      <c r="E15073" t="s">
        <v>76</v>
      </c>
      <c r="F15073" s="7">
        <v>43566</v>
      </c>
      <c r="G15073" s="7">
        <v>43932</v>
      </c>
      <c r="H15073" t="s">
        <v>77</v>
      </c>
      <c r="I15073" t="s">
        <v>78</v>
      </c>
      <c r="J15073" s="7">
        <v>45525</v>
      </c>
      <c r="K15073" s="7">
        <v>45425</v>
      </c>
      <c r="L15073" s="7">
        <v>43932</v>
      </c>
      <c r="M15073" t="s">
        <v>77</v>
      </c>
      <c r="N15073" t="s">
        <v>79</v>
      </c>
      <c r="O15073">
        <v>2026</v>
      </c>
      <c r="P15073" s="2">
        <v>2</v>
      </c>
      <c r="Q15073" t="s">
        <v>80</v>
      </c>
      <c r="R15073" s="8">
        <v>46267</v>
      </c>
      <c r="S15073" s="2">
        <v>1</v>
      </c>
      <c r="T15073" s="2" t="s">
        <v>81</v>
      </c>
    </row>
    <row r="15074" spans="1:20" x14ac:dyDescent="0.25">
      <c r="A15074">
        <v>1120613376</v>
      </c>
      <c r="B15074">
        <v>117011536</v>
      </c>
      <c r="C15074" t="s">
        <v>82</v>
      </c>
      <c r="D15074" t="s">
        <v>88</v>
      </c>
      <c r="E15074" t="s">
        <v>76</v>
      </c>
      <c r="F15074" s="7">
        <v>43566</v>
      </c>
      <c r="G15074" s="7">
        <v>43932</v>
      </c>
      <c r="H15074" t="s">
        <v>77</v>
      </c>
      <c r="I15074" t="s">
        <v>78</v>
      </c>
      <c r="J15074" s="7">
        <v>45525</v>
      </c>
      <c r="K15074" s="7">
        <v>44601</v>
      </c>
      <c r="L15074" s="7">
        <v>43932</v>
      </c>
      <c r="M15074" t="s">
        <v>77</v>
      </c>
      <c r="N15074" t="s">
        <v>79</v>
      </c>
      <c r="O15074">
        <v>2026</v>
      </c>
      <c r="P15074" s="2">
        <v>2</v>
      </c>
      <c r="Q15074" t="s">
        <v>80</v>
      </c>
      <c r="R15074" s="8">
        <v>46267</v>
      </c>
      <c r="S15074" s="2">
        <v>1</v>
      </c>
      <c r="T15074" s="2" t="s">
        <v>81</v>
      </c>
    </row>
    <row r="15075" spans="1:20" x14ac:dyDescent="0.25">
      <c r="A15075">
        <v>1120613398</v>
      </c>
      <c r="B15075">
        <v>117026015</v>
      </c>
      <c r="C15075" t="s">
        <v>82</v>
      </c>
      <c r="D15075" t="s">
        <v>88</v>
      </c>
      <c r="E15075" t="s">
        <v>76</v>
      </c>
      <c r="F15075" s="7">
        <v>43569</v>
      </c>
      <c r="G15075" s="7">
        <v>43749</v>
      </c>
      <c r="H15075" t="s">
        <v>77</v>
      </c>
      <c r="I15075" t="s">
        <v>78</v>
      </c>
      <c r="J15075" s="7">
        <v>45432</v>
      </c>
      <c r="K15075" s="7">
        <v>43658</v>
      </c>
      <c r="L15075" s="7">
        <v>43749</v>
      </c>
      <c r="M15075" t="s">
        <v>77</v>
      </c>
      <c r="N15075" t="s">
        <v>79</v>
      </c>
      <c r="O15075">
        <v>2026</v>
      </c>
      <c r="P15075" s="2">
        <v>2</v>
      </c>
      <c r="Q15075" t="s">
        <v>80</v>
      </c>
      <c r="R15075" s="8">
        <v>46267</v>
      </c>
      <c r="S15075" s="2">
        <v>1</v>
      </c>
      <c r="T15075" s="2" t="s">
        <v>81</v>
      </c>
    </row>
    <row r="15076" spans="1:20" x14ac:dyDescent="0.25">
      <c r="A15076">
        <v>1120613436</v>
      </c>
      <c r="B15076">
        <v>117055844</v>
      </c>
      <c r="C15076" t="s">
        <v>82</v>
      </c>
      <c r="D15076" t="s">
        <v>75</v>
      </c>
      <c r="E15076" t="s">
        <v>76</v>
      </c>
      <c r="F15076" s="7">
        <v>43573</v>
      </c>
      <c r="G15076" s="7">
        <v>43939</v>
      </c>
      <c r="H15076" t="s">
        <v>77</v>
      </c>
      <c r="I15076" t="s">
        <v>78</v>
      </c>
      <c r="J15076" s="7">
        <v>46144</v>
      </c>
      <c r="K15076" s="7">
        <v>44242</v>
      </c>
      <c r="L15076" s="7">
        <v>43939</v>
      </c>
      <c r="M15076" t="s">
        <v>77</v>
      </c>
      <c r="N15076" t="s">
        <v>79</v>
      </c>
      <c r="O15076">
        <v>2026</v>
      </c>
      <c r="P15076" s="2">
        <v>2</v>
      </c>
      <c r="Q15076" t="s">
        <v>80</v>
      </c>
      <c r="R15076" s="8">
        <v>46267</v>
      </c>
      <c r="S15076" s="2">
        <v>1</v>
      </c>
      <c r="T15076" s="2" t="s">
        <v>81</v>
      </c>
    </row>
    <row r="15077" spans="1:20" x14ac:dyDescent="0.25">
      <c r="A15077">
        <v>1120613437</v>
      </c>
      <c r="B15077">
        <v>117055844</v>
      </c>
      <c r="C15077" t="s">
        <v>82</v>
      </c>
      <c r="D15077" t="s">
        <v>75</v>
      </c>
      <c r="E15077" t="s">
        <v>76</v>
      </c>
      <c r="F15077" s="7">
        <v>43573</v>
      </c>
      <c r="G15077" s="7">
        <v>43939</v>
      </c>
      <c r="H15077" t="s">
        <v>77</v>
      </c>
      <c r="I15077" t="s">
        <v>78</v>
      </c>
      <c r="J15077" s="7">
        <v>46144</v>
      </c>
      <c r="K15077" s="7">
        <v>43578</v>
      </c>
      <c r="L15077" s="7">
        <v>43939</v>
      </c>
      <c r="M15077" t="s">
        <v>77</v>
      </c>
      <c r="N15077" t="s">
        <v>79</v>
      </c>
      <c r="O15077">
        <v>2026</v>
      </c>
      <c r="P15077" s="2">
        <v>2</v>
      </c>
      <c r="Q15077" t="s">
        <v>80</v>
      </c>
      <c r="R15077" s="8">
        <v>46267</v>
      </c>
      <c r="S15077" s="2">
        <v>1</v>
      </c>
      <c r="T15077" s="2" t="s">
        <v>81</v>
      </c>
    </row>
    <row r="15078" spans="1:20" x14ac:dyDescent="0.25">
      <c r="A15078">
        <v>1120613540</v>
      </c>
      <c r="B15078">
        <v>117137219</v>
      </c>
      <c r="C15078" t="s">
        <v>91</v>
      </c>
      <c r="D15078" t="s">
        <v>88</v>
      </c>
      <c r="E15078" t="s">
        <v>76</v>
      </c>
      <c r="F15078" s="7">
        <v>43586</v>
      </c>
      <c r="G15078" s="7">
        <v>43952</v>
      </c>
      <c r="H15078" t="s">
        <v>77</v>
      </c>
      <c r="I15078" t="s">
        <v>78</v>
      </c>
      <c r="J15078" s="7">
        <v>45795</v>
      </c>
      <c r="K15078" s="7">
        <v>43990</v>
      </c>
      <c r="L15078" s="7">
        <v>43952</v>
      </c>
      <c r="M15078" t="s">
        <v>77</v>
      </c>
      <c r="N15078" t="s">
        <v>79</v>
      </c>
      <c r="O15078">
        <v>2026</v>
      </c>
      <c r="P15078" s="2">
        <v>2</v>
      </c>
      <c r="Q15078" t="s">
        <v>80</v>
      </c>
      <c r="R15078" s="8">
        <v>46267</v>
      </c>
      <c r="S15078" s="2">
        <v>1</v>
      </c>
      <c r="T15078" s="2" t="s">
        <v>81</v>
      </c>
    </row>
    <row r="15079" spans="1:20" x14ac:dyDescent="0.25">
      <c r="A15079">
        <v>1120613793</v>
      </c>
      <c r="B15079">
        <v>117584146</v>
      </c>
      <c r="C15079" t="s">
        <v>82</v>
      </c>
      <c r="D15079" t="s">
        <v>75</v>
      </c>
      <c r="E15079" t="s">
        <v>76</v>
      </c>
      <c r="F15079" s="7">
        <v>43637</v>
      </c>
      <c r="G15079" s="7">
        <v>45426</v>
      </c>
      <c r="H15079" t="s">
        <v>77</v>
      </c>
      <c r="I15079" t="s">
        <v>78</v>
      </c>
      <c r="J15079" s="7">
        <v>45534</v>
      </c>
      <c r="K15079" s="7">
        <v>46115</v>
      </c>
      <c r="L15079" s="7">
        <v>45426</v>
      </c>
      <c r="M15079" t="s">
        <v>77</v>
      </c>
      <c r="N15079" t="s">
        <v>79</v>
      </c>
      <c r="O15079">
        <v>2026</v>
      </c>
      <c r="P15079" s="2">
        <v>2</v>
      </c>
      <c r="Q15079" t="s">
        <v>80</v>
      </c>
      <c r="R15079" s="8">
        <v>46267</v>
      </c>
      <c r="S15079" s="2">
        <v>1</v>
      </c>
      <c r="T15079" s="2" t="s">
        <v>81</v>
      </c>
    </row>
    <row r="15080" spans="1:20" x14ac:dyDescent="0.25">
      <c r="A15080">
        <v>1120614145</v>
      </c>
      <c r="B15080">
        <v>118649292</v>
      </c>
      <c r="C15080" t="s">
        <v>85</v>
      </c>
      <c r="D15080" t="s">
        <v>88</v>
      </c>
      <c r="E15080" t="s">
        <v>76</v>
      </c>
      <c r="F15080" s="7">
        <v>43896</v>
      </c>
      <c r="G15080" s="7">
        <v>45722</v>
      </c>
      <c r="H15080" t="s">
        <v>77</v>
      </c>
      <c r="I15080" t="s">
        <v>78</v>
      </c>
      <c r="J15080" s="7">
        <v>45581</v>
      </c>
      <c r="K15080" s="7">
        <v>43899</v>
      </c>
      <c r="L15080" s="7">
        <v>45722</v>
      </c>
      <c r="M15080" t="s">
        <v>77</v>
      </c>
      <c r="N15080" t="s">
        <v>79</v>
      </c>
      <c r="O15080">
        <v>2026</v>
      </c>
      <c r="P15080" s="2">
        <v>2</v>
      </c>
      <c r="Q15080" t="s">
        <v>80</v>
      </c>
      <c r="R15080" s="8">
        <v>46267</v>
      </c>
      <c r="S15080" s="2">
        <v>1</v>
      </c>
      <c r="T15080" s="2" t="s">
        <v>81</v>
      </c>
    </row>
    <row r="15081" spans="1:20" x14ac:dyDescent="0.25">
      <c r="A15081">
        <v>1120614180</v>
      </c>
      <c r="B15081">
        <v>119004824</v>
      </c>
      <c r="C15081" t="s">
        <v>90</v>
      </c>
      <c r="D15081" t="s">
        <v>83</v>
      </c>
      <c r="E15081" t="s">
        <v>76</v>
      </c>
      <c r="F15081" s="7">
        <v>43960</v>
      </c>
      <c r="G15081" s="7">
        <v>44144</v>
      </c>
      <c r="H15081" t="s">
        <v>77</v>
      </c>
      <c r="I15081" t="s">
        <v>78</v>
      </c>
      <c r="J15081" s="7">
        <v>45803</v>
      </c>
      <c r="K15081" s="7">
        <v>45885</v>
      </c>
      <c r="L15081" s="7">
        <v>44144</v>
      </c>
      <c r="M15081" t="s">
        <v>77</v>
      </c>
      <c r="N15081" t="s">
        <v>79</v>
      </c>
      <c r="O15081">
        <v>2026</v>
      </c>
      <c r="P15081" s="2">
        <v>2</v>
      </c>
      <c r="Q15081" t="s">
        <v>80</v>
      </c>
      <c r="R15081" s="8">
        <v>46267</v>
      </c>
      <c r="S15081" s="2">
        <v>1</v>
      </c>
      <c r="T15081" s="2" t="s">
        <v>81</v>
      </c>
    </row>
    <row r="15082" spans="1:20" x14ac:dyDescent="0.25">
      <c r="A15082">
        <v>1120614222</v>
      </c>
      <c r="B15082">
        <v>119048514</v>
      </c>
      <c r="C15082" t="s">
        <v>93</v>
      </c>
      <c r="D15082" t="s">
        <v>75</v>
      </c>
      <c r="E15082" t="s">
        <v>76</v>
      </c>
      <c r="F15082" s="7">
        <v>43564</v>
      </c>
      <c r="G15082" s="7">
        <v>43979</v>
      </c>
      <c r="H15082" t="s">
        <v>86</v>
      </c>
      <c r="I15082" t="s">
        <v>87</v>
      </c>
      <c r="J15082" s="7">
        <v>45355</v>
      </c>
      <c r="K15082" s="7">
        <v>43973</v>
      </c>
      <c r="L15082" s="7">
        <v>43979</v>
      </c>
      <c r="M15082" t="s">
        <v>86</v>
      </c>
      <c r="N15082" t="s">
        <v>79</v>
      </c>
      <c r="O15082">
        <v>2026</v>
      </c>
      <c r="P15082" s="2">
        <v>2</v>
      </c>
      <c r="Q15082" t="s">
        <v>80</v>
      </c>
      <c r="R15082" s="8">
        <v>46267</v>
      </c>
      <c r="S15082" s="2">
        <v>1</v>
      </c>
      <c r="T15082" s="2" t="s">
        <v>81</v>
      </c>
    </row>
    <row r="15083" spans="1:20" x14ac:dyDescent="0.25">
      <c r="A15083">
        <v>1120614307</v>
      </c>
      <c r="B15083">
        <v>119158190</v>
      </c>
      <c r="C15083" t="s">
        <v>82</v>
      </c>
      <c r="D15083" t="s">
        <v>88</v>
      </c>
      <c r="E15083" t="s">
        <v>76</v>
      </c>
      <c r="F15083" s="7">
        <v>43993</v>
      </c>
      <c r="G15083" s="7">
        <v>44347</v>
      </c>
      <c r="H15083" t="s">
        <v>77</v>
      </c>
      <c r="I15083" t="s">
        <v>78</v>
      </c>
      <c r="J15083" s="7">
        <v>45845</v>
      </c>
      <c r="K15083" s="7">
        <v>45057</v>
      </c>
      <c r="L15083" s="7">
        <v>44347</v>
      </c>
      <c r="M15083" t="s">
        <v>77</v>
      </c>
      <c r="N15083" t="s">
        <v>79</v>
      </c>
      <c r="O15083">
        <v>2026</v>
      </c>
      <c r="P15083" s="2">
        <v>2</v>
      </c>
      <c r="Q15083" t="s">
        <v>80</v>
      </c>
      <c r="R15083" s="8">
        <v>46267</v>
      </c>
      <c r="S15083" s="2">
        <v>1</v>
      </c>
      <c r="T15083" s="2" t="s">
        <v>81</v>
      </c>
    </row>
    <row r="15084" spans="1:20" x14ac:dyDescent="0.25">
      <c r="A15084">
        <v>1120614432</v>
      </c>
      <c r="B15084">
        <v>119326901</v>
      </c>
      <c r="C15084" t="s">
        <v>96</v>
      </c>
      <c r="D15084" t="s">
        <v>75</v>
      </c>
      <c r="E15084" t="s">
        <v>76</v>
      </c>
      <c r="F15084" s="7">
        <v>44019</v>
      </c>
      <c r="G15084" s="7">
        <v>44384</v>
      </c>
      <c r="H15084" t="s">
        <v>86</v>
      </c>
      <c r="I15084" t="s">
        <v>87</v>
      </c>
      <c r="J15084" s="7">
        <v>45843</v>
      </c>
      <c r="K15084" s="7">
        <v>46085</v>
      </c>
      <c r="L15084" s="7">
        <v>44384</v>
      </c>
      <c r="M15084" t="s">
        <v>86</v>
      </c>
      <c r="N15084" t="s">
        <v>79</v>
      </c>
      <c r="O15084">
        <v>2026</v>
      </c>
      <c r="P15084" s="2">
        <v>2</v>
      </c>
      <c r="Q15084" t="s">
        <v>80</v>
      </c>
      <c r="R15084" s="8">
        <v>46267</v>
      </c>
      <c r="S15084" s="2">
        <v>1</v>
      </c>
      <c r="T15084" s="2" t="s">
        <v>81</v>
      </c>
    </row>
    <row r="15085" spans="1:20" x14ac:dyDescent="0.25">
      <c r="A15085">
        <v>1120615236</v>
      </c>
      <c r="B15085">
        <v>119813347</v>
      </c>
      <c r="C15085" t="s">
        <v>74</v>
      </c>
      <c r="D15085" t="s">
        <v>75</v>
      </c>
      <c r="E15085" t="s">
        <v>76</v>
      </c>
      <c r="F15085" s="7">
        <v>44099</v>
      </c>
      <c r="G15085" s="7">
        <v>44464</v>
      </c>
      <c r="H15085" t="s">
        <v>86</v>
      </c>
      <c r="I15085" t="s">
        <v>87</v>
      </c>
      <c r="J15085" s="7">
        <v>45756</v>
      </c>
      <c r="K15085" s="7">
        <v>44154</v>
      </c>
      <c r="L15085" s="7">
        <v>44464</v>
      </c>
      <c r="M15085" t="s">
        <v>86</v>
      </c>
      <c r="N15085" t="s">
        <v>79</v>
      </c>
      <c r="O15085">
        <v>2026</v>
      </c>
      <c r="P15085" s="2">
        <v>2</v>
      </c>
      <c r="Q15085" t="s">
        <v>80</v>
      </c>
      <c r="R15085" s="8">
        <v>46267</v>
      </c>
      <c r="S15085" s="2">
        <v>1</v>
      </c>
      <c r="T15085" s="2" t="s">
        <v>81</v>
      </c>
    </row>
    <row r="15086" spans="1:20" x14ac:dyDescent="0.25">
      <c r="A15086">
        <v>1120615259</v>
      </c>
      <c r="B15086">
        <v>119825523</v>
      </c>
      <c r="C15086" t="s">
        <v>96</v>
      </c>
      <c r="D15086" t="s">
        <v>75</v>
      </c>
      <c r="E15086" t="s">
        <v>76</v>
      </c>
      <c r="F15086" s="7">
        <v>44103</v>
      </c>
      <c r="G15086" s="7">
        <v>44468</v>
      </c>
      <c r="H15086" t="s">
        <v>86</v>
      </c>
      <c r="I15086" t="s">
        <v>87</v>
      </c>
      <c r="J15086" s="7">
        <v>45887</v>
      </c>
      <c r="K15086" s="7">
        <v>46105</v>
      </c>
      <c r="L15086" s="7">
        <v>44468</v>
      </c>
      <c r="M15086" t="s">
        <v>86</v>
      </c>
      <c r="N15086" t="s">
        <v>79</v>
      </c>
      <c r="O15086">
        <v>2026</v>
      </c>
      <c r="P15086" s="2">
        <v>2</v>
      </c>
      <c r="Q15086" t="s">
        <v>80</v>
      </c>
      <c r="R15086" s="8">
        <v>46267</v>
      </c>
      <c r="S15086" s="2">
        <v>1</v>
      </c>
      <c r="T15086" s="2" t="s">
        <v>81</v>
      </c>
    </row>
    <row r="15087" spans="1:20" x14ac:dyDescent="0.25">
      <c r="A15087">
        <v>1120615342</v>
      </c>
      <c r="B15087">
        <v>119887742</v>
      </c>
      <c r="C15087" t="s">
        <v>74</v>
      </c>
      <c r="D15087" t="s">
        <v>75</v>
      </c>
      <c r="E15087" t="s">
        <v>76</v>
      </c>
      <c r="F15087" s="7">
        <v>44114</v>
      </c>
      <c r="G15087" s="7">
        <v>44479</v>
      </c>
      <c r="H15087" t="s">
        <v>86</v>
      </c>
      <c r="I15087" t="s">
        <v>87</v>
      </c>
      <c r="J15087" s="7">
        <v>45920</v>
      </c>
      <c r="K15087" s="7">
        <v>46105</v>
      </c>
      <c r="L15087" s="7">
        <v>44479</v>
      </c>
      <c r="M15087" t="s">
        <v>86</v>
      </c>
      <c r="N15087" t="s">
        <v>79</v>
      </c>
      <c r="O15087">
        <v>2026</v>
      </c>
      <c r="P15087" s="2">
        <v>2</v>
      </c>
      <c r="Q15087" t="s">
        <v>80</v>
      </c>
      <c r="R15087" s="8">
        <v>46267</v>
      </c>
      <c r="S15087" s="2">
        <v>1</v>
      </c>
      <c r="T15087" s="2" t="s">
        <v>81</v>
      </c>
    </row>
    <row r="15088" spans="1:20" x14ac:dyDescent="0.25">
      <c r="A15088">
        <v>1120615508</v>
      </c>
      <c r="B15088">
        <v>119988074</v>
      </c>
      <c r="C15088" t="s">
        <v>74</v>
      </c>
      <c r="D15088" t="s">
        <v>75</v>
      </c>
      <c r="E15088" t="s">
        <v>76</v>
      </c>
      <c r="F15088" s="7">
        <v>44140</v>
      </c>
      <c r="G15088" s="7">
        <v>44505</v>
      </c>
      <c r="H15088" t="s">
        <v>86</v>
      </c>
      <c r="I15088" t="s">
        <v>87</v>
      </c>
      <c r="J15088" s="7">
        <v>45905</v>
      </c>
      <c r="K15088" s="7">
        <v>46091</v>
      </c>
      <c r="L15088" s="7">
        <v>44505</v>
      </c>
      <c r="M15088" t="s">
        <v>86</v>
      </c>
      <c r="N15088" t="s">
        <v>79</v>
      </c>
      <c r="O15088">
        <v>2026</v>
      </c>
      <c r="P15088" s="2">
        <v>2</v>
      </c>
      <c r="Q15088" t="s">
        <v>80</v>
      </c>
      <c r="R15088" s="8">
        <v>46267</v>
      </c>
      <c r="S15088" s="2">
        <v>1</v>
      </c>
      <c r="T15088" s="2" t="s">
        <v>81</v>
      </c>
    </row>
    <row r="15089" spans="1:20" x14ac:dyDescent="0.25">
      <c r="A15089">
        <v>1120615749</v>
      </c>
      <c r="B15089">
        <v>120141502</v>
      </c>
      <c r="C15089" t="s">
        <v>74</v>
      </c>
      <c r="D15089" t="s">
        <v>75</v>
      </c>
      <c r="E15089" t="s">
        <v>76</v>
      </c>
      <c r="F15089" s="7">
        <v>44173</v>
      </c>
      <c r="G15089" s="7">
        <v>44538</v>
      </c>
      <c r="H15089" t="s">
        <v>86</v>
      </c>
      <c r="I15089" t="s">
        <v>87</v>
      </c>
      <c r="J15089" s="7">
        <v>45910</v>
      </c>
      <c r="K15089" s="7">
        <v>44177</v>
      </c>
      <c r="L15089" s="7">
        <v>44538</v>
      </c>
      <c r="M15089" t="s">
        <v>86</v>
      </c>
      <c r="N15089" t="s">
        <v>79</v>
      </c>
      <c r="O15089">
        <v>2026</v>
      </c>
      <c r="P15089" s="2">
        <v>2</v>
      </c>
      <c r="Q15089" t="s">
        <v>80</v>
      </c>
      <c r="R15089" s="8">
        <v>46267</v>
      </c>
      <c r="S15089" s="2">
        <v>1</v>
      </c>
      <c r="T15089" s="2" t="s">
        <v>81</v>
      </c>
    </row>
    <row r="15090" spans="1:20" x14ac:dyDescent="0.25">
      <c r="A15090">
        <v>1120615851</v>
      </c>
      <c r="B15090">
        <v>120742875</v>
      </c>
      <c r="C15090" t="s">
        <v>74</v>
      </c>
      <c r="D15090" t="s">
        <v>75</v>
      </c>
      <c r="E15090" t="s">
        <v>76</v>
      </c>
      <c r="F15090" s="7">
        <v>44291</v>
      </c>
      <c r="G15090" s="7">
        <v>44656</v>
      </c>
      <c r="H15090" t="s">
        <v>77</v>
      </c>
      <c r="I15090" t="s">
        <v>89</v>
      </c>
      <c r="J15090" s="7">
        <v>46106</v>
      </c>
      <c r="K15090" s="7">
        <v>46114</v>
      </c>
      <c r="L15090" s="7">
        <v>44656</v>
      </c>
      <c r="M15090" t="s">
        <v>77</v>
      </c>
      <c r="N15090" t="s">
        <v>79</v>
      </c>
      <c r="O15090">
        <v>2026</v>
      </c>
      <c r="P15090" s="2">
        <v>2</v>
      </c>
      <c r="Q15090" t="s">
        <v>80</v>
      </c>
      <c r="R15090" s="8">
        <v>46267</v>
      </c>
      <c r="S15090" s="2">
        <v>1</v>
      </c>
      <c r="T15090" s="2" t="s">
        <v>81</v>
      </c>
    </row>
    <row r="15091" spans="1:20" x14ac:dyDescent="0.25">
      <c r="A15091">
        <v>1120616067</v>
      </c>
      <c r="B15091">
        <v>121004679</v>
      </c>
      <c r="C15091" t="s">
        <v>93</v>
      </c>
      <c r="D15091" t="s">
        <v>83</v>
      </c>
      <c r="E15091" t="s">
        <v>76</v>
      </c>
      <c r="F15091" s="7">
        <v>44326</v>
      </c>
      <c r="G15091" s="7">
        <v>44510</v>
      </c>
      <c r="H15091" t="s">
        <v>77</v>
      </c>
      <c r="I15091" t="s">
        <v>78</v>
      </c>
      <c r="J15091" s="7">
        <v>45972</v>
      </c>
      <c r="K15091" s="7">
        <v>45978</v>
      </c>
      <c r="L15091" s="7">
        <v>44510</v>
      </c>
      <c r="M15091" t="s">
        <v>77</v>
      </c>
      <c r="N15091" t="s">
        <v>79</v>
      </c>
      <c r="O15091">
        <v>2026</v>
      </c>
      <c r="P15091" s="2">
        <v>2</v>
      </c>
      <c r="Q15091" t="s">
        <v>80</v>
      </c>
      <c r="R15091" s="8">
        <v>46267</v>
      </c>
      <c r="S15091" s="2">
        <v>1</v>
      </c>
      <c r="T15091" s="2" t="s">
        <v>81</v>
      </c>
    </row>
    <row r="15092" spans="1:20" x14ac:dyDescent="0.25">
      <c r="A15092">
        <v>1120616148</v>
      </c>
      <c r="B15092">
        <v>121386316</v>
      </c>
      <c r="C15092" t="s">
        <v>82</v>
      </c>
      <c r="D15092" t="s">
        <v>88</v>
      </c>
      <c r="E15092" t="s">
        <v>76</v>
      </c>
      <c r="F15092" s="7">
        <v>44338</v>
      </c>
      <c r="G15092" s="7">
        <v>44703</v>
      </c>
      <c r="H15092" t="s">
        <v>77</v>
      </c>
      <c r="I15092" t="s">
        <v>84</v>
      </c>
      <c r="J15092" s="7">
        <v>45432</v>
      </c>
      <c r="K15092" s="7">
        <v>45471</v>
      </c>
      <c r="L15092" s="7">
        <v>44703</v>
      </c>
      <c r="M15092" t="s">
        <v>77</v>
      </c>
      <c r="N15092" t="s">
        <v>79</v>
      </c>
      <c r="O15092">
        <v>2026</v>
      </c>
      <c r="P15092" s="2">
        <v>2</v>
      </c>
      <c r="Q15092" t="s">
        <v>80</v>
      </c>
      <c r="R15092" s="8">
        <v>46267</v>
      </c>
      <c r="S15092" s="2">
        <v>1</v>
      </c>
      <c r="T15092" s="2" t="s">
        <v>81</v>
      </c>
    </row>
    <row r="15093" spans="1:20" x14ac:dyDescent="0.25">
      <c r="A15093">
        <v>1120616248</v>
      </c>
      <c r="B15093">
        <v>121488291</v>
      </c>
      <c r="C15093" t="s">
        <v>82</v>
      </c>
      <c r="D15093" t="s">
        <v>83</v>
      </c>
      <c r="E15093" t="s">
        <v>76</v>
      </c>
      <c r="F15093" s="7">
        <v>44355</v>
      </c>
      <c r="G15093" s="7">
        <v>44538</v>
      </c>
      <c r="H15093" t="s">
        <v>77</v>
      </c>
      <c r="I15093" t="s">
        <v>84</v>
      </c>
      <c r="J15093" s="7">
        <v>45633</v>
      </c>
      <c r="K15093" s="7">
        <v>45701</v>
      </c>
      <c r="L15093" s="7">
        <v>44538</v>
      </c>
      <c r="M15093" t="s">
        <v>77</v>
      </c>
      <c r="N15093" t="s">
        <v>79</v>
      </c>
      <c r="O15093">
        <v>2026</v>
      </c>
      <c r="P15093" s="2">
        <v>2</v>
      </c>
      <c r="Q15093" t="s">
        <v>80</v>
      </c>
      <c r="R15093" s="8">
        <v>46267</v>
      </c>
      <c r="S15093" s="2">
        <v>1</v>
      </c>
      <c r="T15093" s="2" t="s">
        <v>81</v>
      </c>
    </row>
    <row r="15094" spans="1:20" x14ac:dyDescent="0.25">
      <c r="A15094">
        <v>1120616597</v>
      </c>
      <c r="B15094">
        <v>121761598</v>
      </c>
      <c r="C15094" t="s">
        <v>98</v>
      </c>
      <c r="D15094" t="s">
        <v>88</v>
      </c>
      <c r="E15094" t="s">
        <v>76</v>
      </c>
      <c r="F15094" s="7">
        <v>44397</v>
      </c>
      <c r="G15094" s="7">
        <v>44762</v>
      </c>
      <c r="H15094" t="s">
        <v>77</v>
      </c>
      <c r="I15094" t="s">
        <v>78</v>
      </c>
      <c r="J15094" s="7">
        <v>46118</v>
      </c>
      <c r="K15094" s="7">
        <v>45533</v>
      </c>
      <c r="L15094" s="7">
        <v>44762</v>
      </c>
      <c r="M15094" t="s">
        <v>77</v>
      </c>
      <c r="N15094" t="s">
        <v>79</v>
      </c>
      <c r="O15094">
        <v>2026</v>
      </c>
      <c r="P15094" s="2">
        <v>2</v>
      </c>
      <c r="Q15094" t="s">
        <v>80</v>
      </c>
      <c r="R15094" s="8">
        <v>46267</v>
      </c>
      <c r="S15094" s="2">
        <v>1</v>
      </c>
      <c r="T15094" s="2" t="s">
        <v>81</v>
      </c>
    </row>
    <row r="15095" spans="1:20" x14ac:dyDescent="0.25">
      <c r="A15095">
        <v>1120617039</v>
      </c>
      <c r="B15095">
        <v>121968820</v>
      </c>
      <c r="C15095" t="s">
        <v>82</v>
      </c>
      <c r="D15095" t="s">
        <v>75</v>
      </c>
      <c r="E15095" t="s">
        <v>76</v>
      </c>
      <c r="F15095" s="7">
        <v>44436</v>
      </c>
      <c r="G15095" s="7">
        <v>46262</v>
      </c>
      <c r="H15095" t="s">
        <v>77</v>
      </c>
      <c r="I15095" t="s">
        <v>78</v>
      </c>
      <c r="J15095" s="7"/>
      <c r="K15095" s="7">
        <v>45057</v>
      </c>
      <c r="L15095" s="7">
        <v>46262</v>
      </c>
      <c r="M15095" t="s">
        <v>77</v>
      </c>
      <c r="N15095"/>
      <c r="O15095">
        <v>2026</v>
      </c>
      <c r="P15095" s="2">
        <v>2</v>
      </c>
      <c r="Q15095" t="s">
        <v>80</v>
      </c>
      <c r="R15095" s="8">
        <v>46267</v>
      </c>
      <c r="S15095" s="2">
        <v>1</v>
      </c>
      <c r="T15095" s="2" t="s">
        <v>81</v>
      </c>
    </row>
    <row r="15096" spans="1:20" x14ac:dyDescent="0.25">
      <c r="A15096">
        <v>1120617771</v>
      </c>
      <c r="B15096">
        <v>122287729</v>
      </c>
      <c r="C15096" t="s">
        <v>82</v>
      </c>
      <c r="D15096" t="s">
        <v>75</v>
      </c>
      <c r="E15096" t="s">
        <v>76</v>
      </c>
      <c r="F15096" s="7">
        <v>44502</v>
      </c>
      <c r="G15096" s="7">
        <v>45598</v>
      </c>
      <c r="H15096" t="s">
        <v>77</v>
      </c>
      <c r="I15096" t="s">
        <v>78</v>
      </c>
      <c r="J15096" s="7">
        <v>46060</v>
      </c>
      <c r="K15096" s="7">
        <v>44502</v>
      </c>
      <c r="L15096" s="7">
        <v>45598</v>
      </c>
      <c r="M15096" t="s">
        <v>77</v>
      </c>
      <c r="N15096" t="s">
        <v>79</v>
      </c>
      <c r="O15096">
        <v>2026</v>
      </c>
      <c r="P15096" s="2">
        <v>2</v>
      </c>
      <c r="Q15096" t="s">
        <v>80</v>
      </c>
      <c r="R15096" s="8">
        <v>46267</v>
      </c>
      <c r="S15096" s="2">
        <v>1</v>
      </c>
      <c r="T15096" s="2" t="s">
        <v>81</v>
      </c>
    </row>
    <row r="15097" spans="1:20" x14ac:dyDescent="0.25">
      <c r="A15097">
        <v>1120618215</v>
      </c>
      <c r="B15097">
        <v>122905849</v>
      </c>
      <c r="C15097" t="s">
        <v>85</v>
      </c>
      <c r="D15097" t="s">
        <v>75</v>
      </c>
      <c r="E15097" t="s">
        <v>76</v>
      </c>
      <c r="F15097" s="7">
        <v>44592</v>
      </c>
      <c r="G15097" s="7">
        <v>44957</v>
      </c>
      <c r="H15097" t="s">
        <v>77</v>
      </c>
      <c r="I15097" t="s">
        <v>78</v>
      </c>
      <c r="J15097" s="7">
        <v>45482</v>
      </c>
      <c r="K15097" s="7">
        <v>44593</v>
      </c>
      <c r="L15097" s="7">
        <v>44957</v>
      </c>
      <c r="M15097" t="s">
        <v>77</v>
      </c>
      <c r="N15097" t="s">
        <v>79</v>
      </c>
      <c r="O15097">
        <v>2026</v>
      </c>
      <c r="P15097" s="2">
        <v>2</v>
      </c>
      <c r="Q15097" t="s">
        <v>80</v>
      </c>
      <c r="R15097" s="8">
        <v>46267</v>
      </c>
      <c r="S15097" s="2">
        <v>1</v>
      </c>
      <c r="T15097" s="2" t="s">
        <v>81</v>
      </c>
    </row>
    <row r="15098" spans="1:20" x14ac:dyDescent="0.25">
      <c r="A15098">
        <v>1120618546</v>
      </c>
      <c r="B15098">
        <v>123354023</v>
      </c>
      <c r="C15098" t="s">
        <v>91</v>
      </c>
      <c r="D15098" t="s">
        <v>88</v>
      </c>
      <c r="E15098" t="s">
        <v>76</v>
      </c>
      <c r="F15098" s="7">
        <v>44669</v>
      </c>
      <c r="G15098" s="7">
        <v>45034</v>
      </c>
      <c r="H15098" t="s">
        <v>77</v>
      </c>
      <c r="I15098" t="s">
        <v>78</v>
      </c>
      <c r="J15098" s="7">
        <v>45504</v>
      </c>
      <c r="K15098" s="7">
        <v>45911</v>
      </c>
      <c r="L15098" s="7">
        <v>45034</v>
      </c>
      <c r="M15098" t="s">
        <v>77</v>
      </c>
      <c r="N15098" t="s">
        <v>79</v>
      </c>
      <c r="O15098">
        <v>2026</v>
      </c>
      <c r="P15098" s="2">
        <v>2</v>
      </c>
      <c r="Q15098" t="s">
        <v>80</v>
      </c>
      <c r="R15098" s="8">
        <v>46267</v>
      </c>
      <c r="S15098" s="2">
        <v>1</v>
      </c>
      <c r="T15098" s="2" t="s">
        <v>81</v>
      </c>
    </row>
    <row r="15099" spans="1:20" x14ac:dyDescent="0.25">
      <c r="A15099">
        <v>1120618689</v>
      </c>
      <c r="B15099">
        <v>123444264</v>
      </c>
      <c r="C15099" t="s">
        <v>82</v>
      </c>
      <c r="D15099" t="s">
        <v>88</v>
      </c>
      <c r="E15099" t="s">
        <v>76</v>
      </c>
      <c r="F15099" s="7">
        <v>44679</v>
      </c>
      <c r="G15099" s="7">
        <v>45044</v>
      </c>
      <c r="H15099" t="s">
        <v>77</v>
      </c>
      <c r="I15099" t="s">
        <v>78</v>
      </c>
      <c r="J15099" s="7">
        <v>45488</v>
      </c>
      <c r="K15099" s="7">
        <v>45495</v>
      </c>
      <c r="L15099" s="7">
        <v>45044</v>
      </c>
      <c r="M15099" t="s">
        <v>77</v>
      </c>
      <c r="N15099" t="s">
        <v>79</v>
      </c>
      <c r="O15099">
        <v>2026</v>
      </c>
      <c r="P15099" s="2">
        <v>2</v>
      </c>
      <c r="Q15099" t="s">
        <v>80</v>
      </c>
      <c r="R15099" s="8">
        <v>46267</v>
      </c>
      <c r="S15099" s="2">
        <v>1</v>
      </c>
      <c r="T15099" s="2" t="s">
        <v>81</v>
      </c>
    </row>
    <row r="15100" spans="1:20" x14ac:dyDescent="0.25">
      <c r="A15100">
        <v>1120618801</v>
      </c>
      <c r="B15100">
        <v>123495829</v>
      </c>
      <c r="C15100" t="s">
        <v>82</v>
      </c>
      <c r="D15100" t="s">
        <v>88</v>
      </c>
      <c r="E15100" t="s">
        <v>76</v>
      </c>
      <c r="F15100" s="7">
        <v>44685</v>
      </c>
      <c r="G15100" s="7">
        <v>45050</v>
      </c>
      <c r="H15100" t="s">
        <v>77</v>
      </c>
      <c r="I15100" t="s">
        <v>78</v>
      </c>
      <c r="J15100" s="7">
        <v>45472</v>
      </c>
      <c r="K15100" s="7">
        <v>45534</v>
      </c>
      <c r="L15100" s="7">
        <v>45050</v>
      </c>
      <c r="M15100" t="s">
        <v>77</v>
      </c>
      <c r="N15100" t="s">
        <v>79</v>
      </c>
      <c r="O15100">
        <v>2026</v>
      </c>
      <c r="P15100" s="2">
        <v>2</v>
      </c>
      <c r="Q15100" t="s">
        <v>80</v>
      </c>
      <c r="R15100" s="8">
        <v>46267</v>
      </c>
      <c r="S15100" s="2">
        <v>1</v>
      </c>
      <c r="T15100" s="2" t="s">
        <v>81</v>
      </c>
    </row>
    <row r="15101" spans="1:20" x14ac:dyDescent="0.25">
      <c r="A15101">
        <v>1120619022</v>
      </c>
      <c r="B15101">
        <v>123641171</v>
      </c>
      <c r="C15101" t="s">
        <v>74</v>
      </c>
      <c r="D15101" t="s">
        <v>83</v>
      </c>
      <c r="E15101" t="s">
        <v>76</v>
      </c>
      <c r="F15101" s="7">
        <v>44700</v>
      </c>
      <c r="G15101" s="7">
        <v>44884</v>
      </c>
      <c r="H15101" t="s">
        <v>77</v>
      </c>
      <c r="I15101" t="s">
        <v>84</v>
      </c>
      <c r="J15101" s="7">
        <v>45427</v>
      </c>
      <c r="K15101" s="7">
        <v>46163</v>
      </c>
      <c r="L15101" s="7">
        <v>44884</v>
      </c>
      <c r="M15101" t="s">
        <v>77</v>
      </c>
      <c r="N15101" t="s">
        <v>79</v>
      </c>
      <c r="O15101">
        <v>2026</v>
      </c>
      <c r="P15101" s="2">
        <v>2</v>
      </c>
      <c r="Q15101" t="s">
        <v>80</v>
      </c>
      <c r="R15101" s="8">
        <v>46267</v>
      </c>
      <c r="S15101" s="2">
        <v>1</v>
      </c>
      <c r="T15101" s="2" t="s">
        <v>81</v>
      </c>
    </row>
    <row r="15102" spans="1:20" x14ac:dyDescent="0.25">
      <c r="A15102">
        <v>1120619133</v>
      </c>
      <c r="B15102">
        <v>123709695</v>
      </c>
      <c r="C15102" t="s">
        <v>82</v>
      </c>
      <c r="D15102" t="s">
        <v>88</v>
      </c>
      <c r="E15102" t="s">
        <v>76</v>
      </c>
      <c r="F15102" s="7">
        <v>44708</v>
      </c>
      <c r="G15102" s="7">
        <v>45073</v>
      </c>
      <c r="H15102" t="s">
        <v>77</v>
      </c>
      <c r="I15102" t="s">
        <v>78</v>
      </c>
      <c r="J15102" s="7">
        <v>45826</v>
      </c>
      <c r="K15102" s="7">
        <v>45833</v>
      </c>
      <c r="L15102" s="7">
        <v>45073</v>
      </c>
      <c r="M15102" t="s">
        <v>77</v>
      </c>
      <c r="N15102" t="s">
        <v>92</v>
      </c>
      <c r="O15102">
        <v>2026</v>
      </c>
      <c r="P15102" s="2">
        <v>2</v>
      </c>
      <c r="Q15102" t="s">
        <v>80</v>
      </c>
      <c r="R15102" s="8">
        <v>46267</v>
      </c>
      <c r="S15102" s="2">
        <v>1</v>
      </c>
      <c r="T15102" s="2" t="s">
        <v>81</v>
      </c>
    </row>
    <row r="15103" spans="1:20" x14ac:dyDescent="0.25">
      <c r="A15103">
        <v>1120619135</v>
      </c>
      <c r="B15103">
        <v>123709695</v>
      </c>
      <c r="C15103" t="s">
        <v>82</v>
      </c>
      <c r="D15103" t="s">
        <v>88</v>
      </c>
      <c r="E15103" t="s">
        <v>76</v>
      </c>
      <c r="F15103" s="7">
        <v>44708</v>
      </c>
      <c r="G15103" s="7">
        <v>45073</v>
      </c>
      <c r="H15103" t="s">
        <v>77</v>
      </c>
      <c r="I15103" t="s">
        <v>78</v>
      </c>
      <c r="J15103" s="7">
        <v>45826</v>
      </c>
      <c r="K15103" s="7">
        <v>45523</v>
      </c>
      <c r="L15103" s="7">
        <v>45073</v>
      </c>
      <c r="M15103" t="s">
        <v>77</v>
      </c>
      <c r="N15103" t="s">
        <v>92</v>
      </c>
      <c r="O15103">
        <v>2026</v>
      </c>
      <c r="P15103" s="2">
        <v>2</v>
      </c>
      <c r="Q15103" t="s">
        <v>80</v>
      </c>
      <c r="R15103" s="8">
        <v>46267</v>
      </c>
      <c r="S15103" s="2">
        <v>1</v>
      </c>
      <c r="T15103" s="2" t="s">
        <v>81</v>
      </c>
    </row>
    <row r="15104" spans="1:20" x14ac:dyDescent="0.25">
      <c r="A15104">
        <v>1120619857</v>
      </c>
      <c r="B15104">
        <v>124057059</v>
      </c>
      <c r="C15104" t="s">
        <v>91</v>
      </c>
      <c r="D15104" t="s">
        <v>75</v>
      </c>
      <c r="E15104" t="s">
        <v>76</v>
      </c>
      <c r="F15104" s="7">
        <v>44753</v>
      </c>
      <c r="G15104" s="7">
        <v>45118</v>
      </c>
      <c r="H15104" t="s">
        <v>77</v>
      </c>
      <c r="I15104" t="s">
        <v>78</v>
      </c>
      <c r="J15104" s="7"/>
      <c r="K15104" s="7">
        <v>45747</v>
      </c>
      <c r="L15104" s="7">
        <v>45118</v>
      </c>
      <c r="M15104" t="s">
        <v>77</v>
      </c>
      <c r="N15104"/>
      <c r="O15104">
        <v>2026</v>
      </c>
      <c r="P15104" s="2">
        <v>2</v>
      </c>
      <c r="Q15104" t="s">
        <v>80</v>
      </c>
      <c r="R15104" s="8">
        <v>46267</v>
      </c>
      <c r="S15104" s="2">
        <v>1</v>
      </c>
      <c r="T15104" s="2" t="s">
        <v>81</v>
      </c>
    </row>
    <row r="15105" spans="1:20" x14ac:dyDescent="0.25">
      <c r="A15105">
        <v>1120619901</v>
      </c>
      <c r="B15105">
        <v>124080385</v>
      </c>
      <c r="C15105" t="s">
        <v>85</v>
      </c>
      <c r="D15105" t="s">
        <v>75</v>
      </c>
      <c r="E15105" t="s">
        <v>76</v>
      </c>
      <c r="F15105" s="7">
        <v>44756</v>
      </c>
      <c r="G15105" s="7">
        <v>46582</v>
      </c>
      <c r="H15105" t="s">
        <v>77</v>
      </c>
      <c r="I15105" t="s">
        <v>78</v>
      </c>
      <c r="J15105" s="7">
        <v>45229</v>
      </c>
      <c r="K15105" s="7">
        <v>44804</v>
      </c>
      <c r="L15105" s="7">
        <v>46582</v>
      </c>
      <c r="M15105" t="s">
        <v>77</v>
      </c>
      <c r="N15105" t="s">
        <v>92</v>
      </c>
      <c r="O15105">
        <v>2026</v>
      </c>
      <c r="P15105" s="2">
        <v>2</v>
      </c>
      <c r="Q15105" t="s">
        <v>80</v>
      </c>
      <c r="R15105" s="8">
        <v>46267</v>
      </c>
      <c r="S15105" s="2">
        <v>1</v>
      </c>
      <c r="T15105" s="2" t="s">
        <v>81</v>
      </c>
    </row>
    <row r="15106" spans="1:20" x14ac:dyDescent="0.25">
      <c r="A15106">
        <v>1120622526</v>
      </c>
      <c r="B15106">
        <v>126076806</v>
      </c>
      <c r="C15106" t="s">
        <v>98</v>
      </c>
      <c r="D15106" t="s">
        <v>88</v>
      </c>
      <c r="E15106" t="s">
        <v>76</v>
      </c>
      <c r="F15106" s="7">
        <v>45055</v>
      </c>
      <c r="G15106" s="7">
        <v>45421</v>
      </c>
      <c r="H15106" t="s">
        <v>77</v>
      </c>
      <c r="I15106" t="s">
        <v>78</v>
      </c>
      <c r="J15106" s="7">
        <v>45633</v>
      </c>
      <c r="K15106" s="7">
        <v>45540</v>
      </c>
      <c r="L15106" s="7">
        <v>45421</v>
      </c>
      <c r="M15106" t="s">
        <v>77</v>
      </c>
      <c r="N15106" t="s">
        <v>79</v>
      </c>
      <c r="O15106">
        <v>2026</v>
      </c>
      <c r="P15106" s="2">
        <v>2</v>
      </c>
      <c r="Q15106" t="s">
        <v>80</v>
      </c>
      <c r="R15106" s="8">
        <v>46267</v>
      </c>
      <c r="S15106" s="2">
        <v>1</v>
      </c>
      <c r="T15106" s="2" t="s">
        <v>81</v>
      </c>
    </row>
    <row r="15107" spans="1:20" x14ac:dyDescent="0.25">
      <c r="A15107">
        <v>1120623031</v>
      </c>
      <c r="B15107">
        <v>126327136</v>
      </c>
      <c r="C15107" t="s">
        <v>82</v>
      </c>
      <c r="D15107" t="s">
        <v>88</v>
      </c>
      <c r="E15107" t="s">
        <v>76</v>
      </c>
      <c r="F15107" s="7">
        <v>45086</v>
      </c>
      <c r="G15107" s="7">
        <v>46913</v>
      </c>
      <c r="H15107" t="s">
        <v>77</v>
      </c>
      <c r="I15107" t="s">
        <v>78</v>
      </c>
      <c r="J15107" s="7">
        <v>45725</v>
      </c>
      <c r="K15107" s="7">
        <v>45089</v>
      </c>
      <c r="L15107" s="7">
        <v>46913</v>
      </c>
      <c r="M15107" t="s">
        <v>77</v>
      </c>
      <c r="N15107" t="s">
        <v>79</v>
      </c>
      <c r="O15107">
        <v>2026</v>
      </c>
      <c r="P15107" s="2">
        <v>2</v>
      </c>
      <c r="Q15107" t="s">
        <v>80</v>
      </c>
      <c r="R15107" s="8">
        <v>46267</v>
      </c>
      <c r="S15107" s="2">
        <v>1</v>
      </c>
      <c r="T15107" s="2" t="s">
        <v>81</v>
      </c>
    </row>
    <row r="15108" spans="1:20" x14ac:dyDescent="0.25">
      <c r="A15108">
        <v>1120623230</v>
      </c>
      <c r="B15108">
        <v>126416237</v>
      </c>
      <c r="C15108" t="s">
        <v>93</v>
      </c>
      <c r="D15108" t="s">
        <v>88</v>
      </c>
      <c r="E15108" t="s">
        <v>76</v>
      </c>
      <c r="F15108" s="7">
        <v>45098</v>
      </c>
      <c r="G15108" s="7">
        <v>45464</v>
      </c>
      <c r="H15108" t="s">
        <v>77</v>
      </c>
      <c r="I15108" t="s">
        <v>84</v>
      </c>
      <c r="J15108" s="7">
        <v>45727</v>
      </c>
      <c r="K15108" s="7">
        <v>46148</v>
      </c>
      <c r="L15108" s="7">
        <v>45464</v>
      </c>
      <c r="M15108" t="s">
        <v>77</v>
      </c>
      <c r="N15108" t="s">
        <v>79</v>
      </c>
      <c r="O15108">
        <v>2026</v>
      </c>
      <c r="P15108" s="2">
        <v>2</v>
      </c>
      <c r="Q15108" t="s">
        <v>80</v>
      </c>
      <c r="R15108" s="8">
        <v>46267</v>
      </c>
      <c r="S15108" s="2">
        <v>1</v>
      </c>
      <c r="T15108" s="2" t="s">
        <v>81</v>
      </c>
    </row>
    <row r="15109" spans="1:20" x14ac:dyDescent="0.25">
      <c r="A15109">
        <v>1120623905</v>
      </c>
      <c r="B15109">
        <v>126716897</v>
      </c>
      <c r="C15109" t="s">
        <v>82</v>
      </c>
      <c r="D15109" t="s">
        <v>88</v>
      </c>
      <c r="E15109" t="s">
        <v>76</v>
      </c>
      <c r="F15109" s="7">
        <v>45131</v>
      </c>
      <c r="G15109" s="7">
        <v>45497</v>
      </c>
      <c r="H15109" t="s">
        <v>77</v>
      </c>
      <c r="I15109" t="s">
        <v>78</v>
      </c>
      <c r="J15109" s="7">
        <v>45633</v>
      </c>
      <c r="K15109" s="7">
        <v>45687</v>
      </c>
      <c r="L15109" s="7">
        <v>45497</v>
      </c>
      <c r="M15109" t="s">
        <v>77</v>
      </c>
      <c r="N15109" t="s">
        <v>79</v>
      </c>
      <c r="O15109">
        <v>2026</v>
      </c>
      <c r="P15109" s="2">
        <v>2</v>
      </c>
      <c r="Q15109" t="s">
        <v>80</v>
      </c>
      <c r="R15109" s="8">
        <v>46267</v>
      </c>
      <c r="S15109" s="2">
        <v>1</v>
      </c>
      <c r="T15109" s="2" t="s">
        <v>81</v>
      </c>
    </row>
    <row r="15110" spans="1:20" x14ac:dyDescent="0.25">
      <c r="A15110">
        <v>1120624934</v>
      </c>
      <c r="B15110">
        <v>127116879</v>
      </c>
      <c r="C15110" t="s">
        <v>82</v>
      </c>
      <c r="D15110" t="s">
        <v>75</v>
      </c>
      <c r="E15110" t="s">
        <v>76</v>
      </c>
      <c r="F15110" s="7">
        <v>45191</v>
      </c>
      <c r="G15110" s="7">
        <v>45557</v>
      </c>
      <c r="H15110" t="s">
        <v>77</v>
      </c>
      <c r="I15110" t="s">
        <v>78</v>
      </c>
      <c r="J15110" s="7"/>
      <c r="K15110" s="7">
        <v>46086</v>
      </c>
      <c r="L15110" s="7">
        <v>45557</v>
      </c>
      <c r="M15110" t="s">
        <v>77</v>
      </c>
      <c r="N15110"/>
      <c r="O15110">
        <v>2026</v>
      </c>
      <c r="P15110" s="2">
        <v>2</v>
      </c>
      <c r="Q15110" t="s">
        <v>80</v>
      </c>
      <c r="R15110" s="8">
        <v>46267</v>
      </c>
      <c r="S15110" s="2">
        <v>1</v>
      </c>
      <c r="T15110" s="2" t="s">
        <v>81</v>
      </c>
    </row>
    <row r="15111" spans="1:20" x14ac:dyDescent="0.25">
      <c r="A15111">
        <v>1120625053</v>
      </c>
      <c r="B15111">
        <v>127152704</v>
      </c>
      <c r="C15111" t="s">
        <v>74</v>
      </c>
      <c r="D15111" t="s">
        <v>88</v>
      </c>
      <c r="E15111" t="s">
        <v>76</v>
      </c>
      <c r="F15111" s="7">
        <v>45197</v>
      </c>
      <c r="G15111" s="7">
        <v>45563</v>
      </c>
      <c r="H15111" t="s">
        <v>86</v>
      </c>
      <c r="I15111" t="s">
        <v>87</v>
      </c>
      <c r="J15111" s="7"/>
      <c r="K15111" s="7">
        <v>46174</v>
      </c>
      <c r="L15111" s="7">
        <v>45563</v>
      </c>
      <c r="M15111" t="s">
        <v>86</v>
      </c>
      <c r="N15111"/>
      <c r="O15111">
        <v>2026</v>
      </c>
      <c r="P15111" s="2">
        <v>2</v>
      </c>
      <c r="Q15111" t="s">
        <v>80</v>
      </c>
      <c r="R15111" s="8">
        <v>46267</v>
      </c>
      <c r="S15111" s="2">
        <v>1</v>
      </c>
      <c r="T15111" s="2" t="s">
        <v>81</v>
      </c>
    </row>
    <row r="15112" spans="1:20" x14ac:dyDescent="0.25">
      <c r="A15112">
        <v>1120626895</v>
      </c>
      <c r="B15112">
        <v>128909542</v>
      </c>
      <c r="C15112" t="s">
        <v>93</v>
      </c>
      <c r="D15112" t="s">
        <v>75</v>
      </c>
      <c r="E15112" t="s">
        <v>76</v>
      </c>
      <c r="F15112" s="7">
        <v>45441</v>
      </c>
      <c r="G15112" s="7">
        <v>46521</v>
      </c>
      <c r="H15112" t="s">
        <v>77</v>
      </c>
      <c r="I15112" t="s">
        <v>78</v>
      </c>
      <c r="J15112" s="7"/>
      <c r="K15112" s="7">
        <v>45446</v>
      </c>
      <c r="L15112" s="7">
        <v>46521</v>
      </c>
      <c r="M15112" t="s">
        <v>77</v>
      </c>
      <c r="N15112"/>
      <c r="O15112">
        <v>2026</v>
      </c>
      <c r="P15112" s="2">
        <v>2</v>
      </c>
      <c r="Q15112" t="s">
        <v>80</v>
      </c>
      <c r="R15112" s="8">
        <v>46267</v>
      </c>
      <c r="S15112" s="2">
        <v>1</v>
      </c>
      <c r="T15112" s="2" t="s">
        <v>81</v>
      </c>
    </row>
    <row r="15113" spans="1:20" x14ac:dyDescent="0.25">
      <c r="A15113">
        <v>1120627387</v>
      </c>
      <c r="B15113">
        <v>129318665</v>
      </c>
      <c r="C15113" t="s">
        <v>93</v>
      </c>
      <c r="D15113" t="s">
        <v>83</v>
      </c>
      <c r="E15113" t="s">
        <v>76</v>
      </c>
      <c r="F15113" s="7">
        <v>45502</v>
      </c>
      <c r="G15113" s="7">
        <v>45686</v>
      </c>
      <c r="H15113" t="s">
        <v>77</v>
      </c>
      <c r="I15113" t="s">
        <v>84</v>
      </c>
      <c r="J15113" s="7"/>
      <c r="K15113" s="7">
        <v>45507</v>
      </c>
      <c r="L15113" s="7">
        <v>45686</v>
      </c>
      <c r="M15113" t="s">
        <v>77</v>
      </c>
      <c r="N15113"/>
      <c r="O15113">
        <v>2026</v>
      </c>
      <c r="P15113" s="2">
        <v>2</v>
      </c>
      <c r="Q15113" t="s">
        <v>80</v>
      </c>
      <c r="R15113" s="8">
        <v>46267</v>
      </c>
      <c r="S15113" s="2">
        <v>1</v>
      </c>
      <c r="T15113" s="2" t="s">
        <v>81</v>
      </c>
    </row>
    <row r="15114" spans="1:20" x14ac:dyDescent="0.25">
      <c r="A15114">
        <v>1120627776</v>
      </c>
      <c r="B15114">
        <v>129444722</v>
      </c>
      <c r="C15114" t="s">
        <v>96</v>
      </c>
      <c r="D15114" t="s">
        <v>75</v>
      </c>
      <c r="E15114" t="s">
        <v>76</v>
      </c>
      <c r="F15114" s="7">
        <v>45531</v>
      </c>
      <c r="G15114" s="7">
        <v>47357</v>
      </c>
      <c r="H15114" t="s">
        <v>77</v>
      </c>
      <c r="I15114" t="s">
        <v>78</v>
      </c>
      <c r="J15114" s="7"/>
      <c r="K15114" s="7">
        <v>46049</v>
      </c>
      <c r="L15114" s="7">
        <v>47357</v>
      </c>
      <c r="M15114" t="s">
        <v>77</v>
      </c>
      <c r="N15114"/>
      <c r="O15114">
        <v>2026</v>
      </c>
      <c r="P15114" s="2">
        <v>2</v>
      </c>
      <c r="Q15114" t="s">
        <v>80</v>
      </c>
      <c r="R15114" s="8">
        <v>46267</v>
      </c>
      <c r="S15114" s="2">
        <v>1</v>
      </c>
      <c r="T15114" s="2" t="s">
        <v>81</v>
      </c>
    </row>
    <row r="15115" spans="1:20" x14ac:dyDescent="0.25">
      <c r="A15115">
        <v>1120628216</v>
      </c>
      <c r="B15115">
        <v>129600278</v>
      </c>
      <c r="C15115" t="s">
        <v>91</v>
      </c>
      <c r="D15115" t="s">
        <v>83</v>
      </c>
      <c r="E15115" t="s">
        <v>76</v>
      </c>
      <c r="F15115" s="7">
        <v>45561</v>
      </c>
      <c r="G15115" s="7">
        <v>45741</v>
      </c>
      <c r="H15115" t="s">
        <v>77</v>
      </c>
      <c r="I15115" t="s">
        <v>84</v>
      </c>
      <c r="J15115" s="7">
        <v>45828</v>
      </c>
      <c r="K15115" s="7">
        <v>45575</v>
      </c>
      <c r="L15115" s="7">
        <v>45741</v>
      </c>
      <c r="M15115" t="s">
        <v>77</v>
      </c>
      <c r="N15115" t="s">
        <v>92</v>
      </c>
      <c r="O15115">
        <v>2026</v>
      </c>
      <c r="P15115" s="2">
        <v>2</v>
      </c>
      <c r="Q15115" t="s">
        <v>80</v>
      </c>
      <c r="R15115" s="8">
        <v>46267</v>
      </c>
      <c r="S15115" s="2">
        <v>1</v>
      </c>
      <c r="T15115" s="2" t="s">
        <v>81</v>
      </c>
    </row>
    <row r="15116" spans="1:20" x14ac:dyDescent="0.25">
      <c r="A15116">
        <v>1120628341</v>
      </c>
      <c r="B15116">
        <v>129642647</v>
      </c>
      <c r="C15116" t="s">
        <v>74</v>
      </c>
      <c r="D15116" t="s">
        <v>83</v>
      </c>
      <c r="E15116" t="s">
        <v>76</v>
      </c>
      <c r="F15116" s="7">
        <v>45565</v>
      </c>
      <c r="G15116" s="7">
        <v>45746</v>
      </c>
      <c r="H15116" t="s">
        <v>77</v>
      </c>
      <c r="I15116" t="s">
        <v>78</v>
      </c>
      <c r="J15116" s="7"/>
      <c r="K15116" s="7">
        <v>45575</v>
      </c>
      <c r="L15116" s="7">
        <v>45746</v>
      </c>
      <c r="M15116" t="s">
        <v>77</v>
      </c>
      <c r="N15116"/>
      <c r="O15116">
        <v>2026</v>
      </c>
      <c r="P15116" s="2">
        <v>2</v>
      </c>
      <c r="Q15116" t="s">
        <v>80</v>
      </c>
      <c r="R15116" s="8">
        <v>46267</v>
      </c>
      <c r="S15116" s="2">
        <v>1</v>
      </c>
      <c r="T15116" s="2" t="s">
        <v>81</v>
      </c>
    </row>
    <row r="15117" spans="1:20" x14ac:dyDescent="0.25">
      <c r="A15117">
        <v>1120628900</v>
      </c>
      <c r="B15117">
        <v>129812383</v>
      </c>
      <c r="C15117" t="s">
        <v>85</v>
      </c>
      <c r="D15117" t="s">
        <v>88</v>
      </c>
      <c r="E15117" t="s">
        <v>76</v>
      </c>
      <c r="F15117" s="7">
        <v>45609</v>
      </c>
      <c r="G15117" s="7">
        <v>47435</v>
      </c>
      <c r="H15117" t="s">
        <v>77</v>
      </c>
      <c r="I15117" t="s">
        <v>78</v>
      </c>
      <c r="J15117" s="7">
        <v>46141</v>
      </c>
      <c r="K15117" s="7">
        <v>46150</v>
      </c>
      <c r="L15117" s="7">
        <v>47435</v>
      </c>
      <c r="M15117" t="s">
        <v>77</v>
      </c>
      <c r="N15117" t="s">
        <v>79</v>
      </c>
      <c r="O15117">
        <v>2026</v>
      </c>
      <c r="P15117" s="2">
        <v>2</v>
      </c>
      <c r="Q15117" t="s">
        <v>80</v>
      </c>
      <c r="R15117" s="8">
        <v>46267</v>
      </c>
      <c r="S15117" s="2">
        <v>1</v>
      </c>
      <c r="T15117" s="2" t="s">
        <v>81</v>
      </c>
    </row>
    <row r="15118" spans="1:20" x14ac:dyDescent="0.25">
      <c r="A15118">
        <v>1120633627</v>
      </c>
      <c r="B15118">
        <v>113780761</v>
      </c>
      <c r="C15118" t="s">
        <v>82</v>
      </c>
      <c r="D15118" t="s">
        <v>83</v>
      </c>
      <c r="E15118" t="s">
        <v>76</v>
      </c>
      <c r="F15118" s="7">
        <v>42712</v>
      </c>
      <c r="G15118" s="7">
        <v>44538</v>
      </c>
      <c r="H15118" t="s">
        <v>86</v>
      </c>
      <c r="I15118" t="s">
        <v>87</v>
      </c>
      <c r="J15118" s="7">
        <v>45929</v>
      </c>
      <c r="K15118" s="7">
        <v>43658</v>
      </c>
      <c r="L15118" s="7">
        <v>44538</v>
      </c>
      <c r="M15118" t="s">
        <v>86</v>
      </c>
      <c r="N15118" t="s">
        <v>79</v>
      </c>
      <c r="O15118">
        <v>2026</v>
      </c>
      <c r="P15118" s="2">
        <v>2</v>
      </c>
      <c r="Q15118" t="s">
        <v>80</v>
      </c>
      <c r="R15118" s="8">
        <v>46267</v>
      </c>
      <c r="S15118" s="2">
        <v>1</v>
      </c>
      <c r="T15118" s="2" t="s">
        <v>81</v>
      </c>
    </row>
    <row r="15119" spans="1:20" x14ac:dyDescent="0.25">
      <c r="A15119">
        <v>1120633667</v>
      </c>
      <c r="B15119">
        <v>114082953</v>
      </c>
      <c r="C15119" t="s">
        <v>74</v>
      </c>
      <c r="D15119" t="s">
        <v>75</v>
      </c>
      <c r="E15119" t="s">
        <v>76</v>
      </c>
      <c r="F15119" s="7">
        <v>43080</v>
      </c>
      <c r="G15119" s="7">
        <v>44769</v>
      </c>
      <c r="H15119" t="s">
        <v>86</v>
      </c>
      <c r="I15119" t="s">
        <v>87</v>
      </c>
      <c r="J15119" s="7">
        <v>44798</v>
      </c>
      <c r="K15119" s="7">
        <v>43082</v>
      </c>
      <c r="L15119" s="7">
        <v>44769</v>
      </c>
      <c r="M15119" t="s">
        <v>86</v>
      </c>
      <c r="N15119" t="s">
        <v>92</v>
      </c>
      <c r="O15119">
        <v>2026</v>
      </c>
      <c r="P15119" s="2">
        <v>2</v>
      </c>
      <c r="Q15119" t="s">
        <v>80</v>
      </c>
      <c r="R15119" s="8">
        <v>46267</v>
      </c>
      <c r="S15119" s="2">
        <v>1</v>
      </c>
      <c r="T15119" s="2" t="s">
        <v>81</v>
      </c>
    </row>
    <row r="15120" spans="1:20" x14ac:dyDescent="0.25">
      <c r="A15120">
        <v>1120633846</v>
      </c>
      <c r="B15120">
        <v>115092991</v>
      </c>
      <c r="C15120" t="s">
        <v>85</v>
      </c>
      <c r="D15120" t="s">
        <v>75</v>
      </c>
      <c r="E15120" t="s">
        <v>76</v>
      </c>
      <c r="F15120" s="7">
        <v>43885</v>
      </c>
      <c r="G15120" s="7">
        <v>44130</v>
      </c>
      <c r="H15120" t="s">
        <v>77</v>
      </c>
      <c r="I15120" t="s">
        <v>78</v>
      </c>
      <c r="J15120" s="7"/>
      <c r="K15120" s="7">
        <v>43404</v>
      </c>
      <c r="L15120" s="7">
        <v>44130</v>
      </c>
      <c r="M15120" t="s">
        <v>77</v>
      </c>
      <c r="N15120"/>
      <c r="O15120">
        <v>2026</v>
      </c>
      <c r="P15120" s="2">
        <v>2</v>
      </c>
      <c r="Q15120" t="s">
        <v>80</v>
      </c>
      <c r="R15120" s="8">
        <v>46267</v>
      </c>
      <c r="S15120" s="2">
        <v>1</v>
      </c>
      <c r="T15120" s="2" t="s">
        <v>81</v>
      </c>
    </row>
    <row r="15121" spans="1:20" x14ac:dyDescent="0.25">
      <c r="A15121">
        <v>1120633931</v>
      </c>
      <c r="B15121">
        <v>116718412</v>
      </c>
      <c r="C15121" t="s">
        <v>94</v>
      </c>
      <c r="D15121" t="s">
        <v>83</v>
      </c>
      <c r="E15121" t="s">
        <v>76</v>
      </c>
      <c r="F15121" s="7">
        <v>43536</v>
      </c>
      <c r="G15121" s="7">
        <v>43720</v>
      </c>
      <c r="H15121" t="s">
        <v>77</v>
      </c>
      <c r="I15121" t="s">
        <v>78</v>
      </c>
      <c r="J15121" s="7">
        <v>45589</v>
      </c>
      <c r="K15121" s="7">
        <v>43701</v>
      </c>
      <c r="L15121" s="7">
        <v>43720</v>
      </c>
      <c r="M15121" t="s">
        <v>77</v>
      </c>
      <c r="N15121" t="s">
        <v>92</v>
      </c>
      <c r="O15121">
        <v>2026</v>
      </c>
      <c r="P15121" s="2">
        <v>2</v>
      </c>
      <c r="Q15121" t="s">
        <v>80</v>
      </c>
      <c r="R15121" s="8">
        <v>46267</v>
      </c>
      <c r="S15121" s="2">
        <v>1</v>
      </c>
      <c r="T15121" s="2" t="s">
        <v>81</v>
      </c>
    </row>
    <row r="15122" spans="1:20" x14ac:dyDescent="0.25">
      <c r="A15122">
        <v>1120633966</v>
      </c>
      <c r="B15122">
        <v>116804985</v>
      </c>
      <c r="C15122" t="s">
        <v>82</v>
      </c>
      <c r="D15122" t="s">
        <v>88</v>
      </c>
      <c r="E15122" t="s">
        <v>76</v>
      </c>
      <c r="F15122" s="7">
        <v>43545</v>
      </c>
      <c r="G15122" s="7">
        <v>43911</v>
      </c>
      <c r="H15122" t="s">
        <v>77</v>
      </c>
      <c r="I15122" t="s">
        <v>84</v>
      </c>
      <c r="J15122" s="7">
        <v>45737</v>
      </c>
      <c r="K15122" s="7">
        <v>46189</v>
      </c>
      <c r="L15122" s="7">
        <v>43911</v>
      </c>
      <c r="M15122" t="s">
        <v>77</v>
      </c>
      <c r="N15122" t="s">
        <v>79</v>
      </c>
      <c r="O15122">
        <v>2026</v>
      </c>
      <c r="P15122" s="2">
        <v>2</v>
      </c>
      <c r="Q15122" t="s">
        <v>80</v>
      </c>
      <c r="R15122" s="8">
        <v>46267</v>
      </c>
      <c r="S15122" s="2">
        <v>1</v>
      </c>
      <c r="T15122" s="2" t="s">
        <v>81</v>
      </c>
    </row>
    <row r="15123" spans="1:20" x14ac:dyDescent="0.25">
      <c r="A15123">
        <v>1120634034</v>
      </c>
      <c r="B15123">
        <v>116866500</v>
      </c>
      <c r="C15123" t="s">
        <v>93</v>
      </c>
      <c r="D15123" t="s">
        <v>83</v>
      </c>
      <c r="E15123" t="s">
        <v>76</v>
      </c>
      <c r="F15123" s="7">
        <v>43553</v>
      </c>
      <c r="G15123" s="7">
        <v>43737</v>
      </c>
      <c r="H15123" t="s">
        <v>77</v>
      </c>
      <c r="I15123" t="s">
        <v>84</v>
      </c>
      <c r="J15123" s="7">
        <v>45633</v>
      </c>
      <c r="K15123" s="7">
        <v>46104</v>
      </c>
      <c r="L15123" s="7">
        <v>43737</v>
      </c>
      <c r="M15123" t="s">
        <v>77</v>
      </c>
      <c r="N15123" t="s">
        <v>79</v>
      </c>
      <c r="O15123">
        <v>2026</v>
      </c>
      <c r="P15123" s="2">
        <v>2</v>
      </c>
      <c r="Q15123" t="s">
        <v>80</v>
      </c>
      <c r="R15123" s="8">
        <v>46267</v>
      </c>
      <c r="S15123" s="2">
        <v>1</v>
      </c>
      <c r="T15123" s="2" t="s">
        <v>81</v>
      </c>
    </row>
    <row r="15124" spans="1:20" x14ac:dyDescent="0.25">
      <c r="A15124">
        <v>1120634057</v>
      </c>
      <c r="B15124">
        <v>116937120</v>
      </c>
      <c r="C15124" t="s">
        <v>82</v>
      </c>
      <c r="D15124" t="s">
        <v>83</v>
      </c>
      <c r="E15124" t="s">
        <v>76</v>
      </c>
      <c r="F15124" s="7">
        <v>43557</v>
      </c>
      <c r="G15124" s="7">
        <v>43740</v>
      </c>
      <c r="H15124" t="s">
        <v>77</v>
      </c>
      <c r="I15124" t="s">
        <v>78</v>
      </c>
      <c r="J15124" s="7">
        <v>46129</v>
      </c>
      <c r="K15124" s="7">
        <v>45057</v>
      </c>
      <c r="L15124" s="7">
        <v>43740</v>
      </c>
      <c r="M15124" t="s">
        <v>77</v>
      </c>
      <c r="N15124" t="s">
        <v>79</v>
      </c>
      <c r="O15124">
        <v>2026</v>
      </c>
      <c r="P15124" s="2">
        <v>2</v>
      </c>
      <c r="Q15124" t="s">
        <v>80</v>
      </c>
      <c r="R15124" s="8">
        <v>46267</v>
      </c>
      <c r="S15124" s="2">
        <v>1</v>
      </c>
      <c r="T15124" s="2" t="s">
        <v>81</v>
      </c>
    </row>
    <row r="15125" spans="1:20" x14ac:dyDescent="0.25">
      <c r="A15125">
        <v>1120634063</v>
      </c>
      <c r="B15125">
        <v>116939508</v>
      </c>
      <c r="C15125" t="s">
        <v>74</v>
      </c>
      <c r="D15125" t="s">
        <v>88</v>
      </c>
      <c r="E15125" t="s">
        <v>76</v>
      </c>
      <c r="F15125" s="7">
        <v>43557</v>
      </c>
      <c r="G15125" s="7">
        <v>43923</v>
      </c>
      <c r="H15125" t="s">
        <v>77</v>
      </c>
      <c r="I15125" t="s">
        <v>78</v>
      </c>
      <c r="J15125" s="7">
        <v>46000</v>
      </c>
      <c r="K15125" s="7">
        <v>44235</v>
      </c>
      <c r="L15125" s="7">
        <v>43923</v>
      </c>
      <c r="M15125" t="s">
        <v>77</v>
      </c>
      <c r="N15125" t="s">
        <v>79</v>
      </c>
      <c r="O15125">
        <v>2026</v>
      </c>
      <c r="P15125" s="2">
        <v>2</v>
      </c>
      <c r="Q15125" t="s">
        <v>80</v>
      </c>
      <c r="R15125" s="8">
        <v>46267</v>
      </c>
      <c r="S15125" s="2">
        <v>1</v>
      </c>
      <c r="T15125" s="2" t="s">
        <v>81</v>
      </c>
    </row>
    <row r="15126" spans="1:20" x14ac:dyDescent="0.25">
      <c r="A15126">
        <v>1120634076</v>
      </c>
      <c r="B15126">
        <v>116951234</v>
      </c>
      <c r="C15126" t="s">
        <v>82</v>
      </c>
      <c r="D15126" t="s">
        <v>75</v>
      </c>
      <c r="E15126" t="s">
        <v>76</v>
      </c>
      <c r="F15126" s="7">
        <v>43558</v>
      </c>
      <c r="G15126" s="7">
        <v>45385</v>
      </c>
      <c r="H15126" t="s">
        <v>77</v>
      </c>
      <c r="I15126" t="s">
        <v>78</v>
      </c>
      <c r="J15126" s="7">
        <v>44726</v>
      </c>
      <c r="K15126" s="7">
        <v>46170</v>
      </c>
      <c r="L15126" s="7">
        <v>45385</v>
      </c>
      <c r="M15126" t="s">
        <v>77</v>
      </c>
      <c r="N15126" t="s">
        <v>92</v>
      </c>
      <c r="O15126">
        <v>2026</v>
      </c>
      <c r="P15126" s="2">
        <v>2</v>
      </c>
      <c r="Q15126" t="s">
        <v>80</v>
      </c>
      <c r="R15126" s="8">
        <v>46267</v>
      </c>
      <c r="S15126" s="2">
        <v>1</v>
      </c>
      <c r="T15126" s="2" t="s">
        <v>81</v>
      </c>
    </row>
    <row r="15127" spans="1:20" x14ac:dyDescent="0.25">
      <c r="A15127">
        <v>1120634094</v>
      </c>
      <c r="B15127">
        <v>116962348</v>
      </c>
      <c r="C15127" t="s">
        <v>82</v>
      </c>
      <c r="D15127" t="s">
        <v>88</v>
      </c>
      <c r="E15127" t="s">
        <v>76</v>
      </c>
      <c r="F15127" s="7">
        <v>43560</v>
      </c>
      <c r="G15127" s="7">
        <v>43926</v>
      </c>
      <c r="H15127" t="s">
        <v>77</v>
      </c>
      <c r="I15127" t="s">
        <v>84</v>
      </c>
      <c r="J15127" s="7">
        <v>46192</v>
      </c>
      <c r="K15127" s="7">
        <v>45924</v>
      </c>
      <c r="L15127" s="7">
        <v>43926</v>
      </c>
      <c r="M15127" t="s">
        <v>77</v>
      </c>
      <c r="N15127" t="s">
        <v>79</v>
      </c>
      <c r="O15127">
        <v>2026</v>
      </c>
      <c r="P15127" s="2">
        <v>2</v>
      </c>
      <c r="Q15127" t="s">
        <v>80</v>
      </c>
      <c r="R15127" s="8">
        <v>46267</v>
      </c>
      <c r="S15127" s="2">
        <v>1</v>
      </c>
      <c r="T15127" s="2" t="s">
        <v>81</v>
      </c>
    </row>
    <row r="15128" spans="1:20" x14ac:dyDescent="0.25">
      <c r="A15128">
        <v>1120634119</v>
      </c>
      <c r="B15128">
        <v>116986268</v>
      </c>
      <c r="C15128" t="s">
        <v>82</v>
      </c>
      <c r="D15128" t="s">
        <v>88</v>
      </c>
      <c r="E15128" t="s">
        <v>76</v>
      </c>
      <c r="F15128" s="7">
        <v>43564</v>
      </c>
      <c r="G15128" s="7">
        <v>43930</v>
      </c>
      <c r="H15128" t="s">
        <v>77</v>
      </c>
      <c r="I15128" t="s">
        <v>78</v>
      </c>
      <c r="J15128" s="7">
        <v>45894</v>
      </c>
      <c r="K15128" s="7">
        <v>45748</v>
      </c>
      <c r="L15128" s="7">
        <v>43930</v>
      </c>
      <c r="M15128" t="s">
        <v>77</v>
      </c>
      <c r="N15128" t="s">
        <v>79</v>
      </c>
      <c r="O15128">
        <v>2026</v>
      </c>
      <c r="P15128" s="2">
        <v>2</v>
      </c>
      <c r="Q15128" t="s">
        <v>80</v>
      </c>
      <c r="R15128" s="8">
        <v>46267</v>
      </c>
      <c r="S15128" s="2">
        <v>1</v>
      </c>
      <c r="T15128" s="2" t="s">
        <v>81</v>
      </c>
    </row>
    <row r="15129" spans="1:20" x14ac:dyDescent="0.25">
      <c r="A15129">
        <v>1120634160</v>
      </c>
      <c r="B15129">
        <v>117029908</v>
      </c>
      <c r="C15129" t="s">
        <v>82</v>
      </c>
      <c r="D15129" t="s">
        <v>83</v>
      </c>
      <c r="E15129" t="s">
        <v>76</v>
      </c>
      <c r="F15129" s="7">
        <v>43569</v>
      </c>
      <c r="G15129" s="7">
        <v>43752</v>
      </c>
      <c r="H15129" t="s">
        <v>77</v>
      </c>
      <c r="I15129" t="s">
        <v>84</v>
      </c>
      <c r="J15129" s="7">
        <v>46203</v>
      </c>
      <c r="K15129" s="7">
        <v>45748</v>
      </c>
      <c r="L15129" s="7">
        <v>43752</v>
      </c>
      <c r="M15129" t="s">
        <v>77</v>
      </c>
      <c r="N15129" t="s">
        <v>79</v>
      </c>
      <c r="O15129">
        <v>2026</v>
      </c>
      <c r="P15129" s="2">
        <v>2</v>
      </c>
      <c r="Q15129" t="s">
        <v>80</v>
      </c>
      <c r="R15129" s="8">
        <v>46267</v>
      </c>
      <c r="S15129" s="2">
        <v>1</v>
      </c>
      <c r="T15129" s="2" t="s">
        <v>81</v>
      </c>
    </row>
    <row r="15130" spans="1:20" x14ac:dyDescent="0.25">
      <c r="A15130">
        <v>1120634165</v>
      </c>
      <c r="B15130">
        <v>117030362</v>
      </c>
      <c r="C15130" t="s">
        <v>98</v>
      </c>
      <c r="D15130" t="s">
        <v>88</v>
      </c>
      <c r="E15130" t="s">
        <v>76</v>
      </c>
      <c r="F15130" s="7">
        <v>43570</v>
      </c>
      <c r="G15130" s="7">
        <v>43936</v>
      </c>
      <c r="H15130" t="s">
        <v>77</v>
      </c>
      <c r="I15130" t="s">
        <v>78</v>
      </c>
      <c r="J15130" s="7">
        <v>45469</v>
      </c>
      <c r="K15130" s="7">
        <v>45057</v>
      </c>
      <c r="L15130" s="7">
        <v>43936</v>
      </c>
      <c r="M15130" t="s">
        <v>77</v>
      </c>
      <c r="N15130" t="s">
        <v>79</v>
      </c>
      <c r="O15130">
        <v>2026</v>
      </c>
      <c r="P15130" s="2">
        <v>2</v>
      </c>
      <c r="Q15130" t="s">
        <v>80</v>
      </c>
      <c r="R15130" s="8">
        <v>46267</v>
      </c>
      <c r="S15130" s="2">
        <v>1</v>
      </c>
      <c r="T15130" s="2" t="s">
        <v>81</v>
      </c>
    </row>
    <row r="15131" spans="1:20" x14ac:dyDescent="0.25">
      <c r="A15131">
        <v>1120634166</v>
      </c>
      <c r="B15131">
        <v>117030362</v>
      </c>
      <c r="C15131" t="s">
        <v>98</v>
      </c>
      <c r="D15131" t="s">
        <v>88</v>
      </c>
      <c r="E15131" t="s">
        <v>76</v>
      </c>
      <c r="F15131" s="7">
        <v>43570</v>
      </c>
      <c r="G15131" s="7">
        <v>43936</v>
      </c>
      <c r="H15131" t="s">
        <v>77</v>
      </c>
      <c r="I15131" t="s">
        <v>78</v>
      </c>
      <c r="J15131" s="7">
        <v>45469</v>
      </c>
      <c r="K15131" s="7">
        <v>43983</v>
      </c>
      <c r="L15131" s="7">
        <v>43936</v>
      </c>
      <c r="M15131" t="s">
        <v>77</v>
      </c>
      <c r="N15131" t="s">
        <v>79</v>
      </c>
      <c r="O15131">
        <v>2026</v>
      </c>
      <c r="P15131" s="2">
        <v>2</v>
      </c>
      <c r="Q15131" t="s">
        <v>80</v>
      </c>
      <c r="R15131" s="8">
        <v>46267</v>
      </c>
      <c r="S15131" s="2">
        <v>1</v>
      </c>
      <c r="T15131" s="2" t="s">
        <v>81</v>
      </c>
    </row>
    <row r="15132" spans="1:20" x14ac:dyDescent="0.25">
      <c r="A15132">
        <v>1120634174</v>
      </c>
      <c r="B15132">
        <v>117034985</v>
      </c>
      <c r="C15132" t="s">
        <v>74</v>
      </c>
      <c r="D15132" t="s">
        <v>88</v>
      </c>
      <c r="E15132" t="s">
        <v>76</v>
      </c>
      <c r="F15132" s="7">
        <v>43570</v>
      </c>
      <c r="G15132" s="7">
        <v>43936</v>
      </c>
      <c r="H15132" t="s">
        <v>77</v>
      </c>
      <c r="I15132" t="s">
        <v>78</v>
      </c>
      <c r="J15132" s="7">
        <v>45437</v>
      </c>
      <c r="K15132" s="7">
        <v>46001</v>
      </c>
      <c r="L15132" s="7">
        <v>43936</v>
      </c>
      <c r="M15132" t="s">
        <v>77</v>
      </c>
      <c r="N15132" t="s">
        <v>79</v>
      </c>
      <c r="O15132">
        <v>2026</v>
      </c>
      <c r="P15132" s="2">
        <v>2</v>
      </c>
      <c r="Q15132" t="s">
        <v>80</v>
      </c>
      <c r="R15132" s="8">
        <v>46267</v>
      </c>
      <c r="S15132" s="2">
        <v>1</v>
      </c>
      <c r="T15132" s="2" t="s">
        <v>81</v>
      </c>
    </row>
    <row r="15133" spans="1:20" x14ac:dyDescent="0.25">
      <c r="A15133">
        <v>1120634231</v>
      </c>
      <c r="B15133">
        <v>117093609</v>
      </c>
      <c r="C15133" t="s">
        <v>91</v>
      </c>
      <c r="D15133" t="s">
        <v>83</v>
      </c>
      <c r="E15133" t="s">
        <v>76</v>
      </c>
      <c r="F15133" s="7">
        <v>43579</v>
      </c>
      <c r="G15133" s="7">
        <v>43762</v>
      </c>
      <c r="H15133" t="s">
        <v>77</v>
      </c>
      <c r="I15133" t="s">
        <v>78</v>
      </c>
      <c r="J15133" s="7">
        <v>45803</v>
      </c>
      <c r="K15133" s="7">
        <v>44857</v>
      </c>
      <c r="L15133" s="7">
        <v>43762</v>
      </c>
      <c r="M15133" t="s">
        <v>77</v>
      </c>
      <c r="N15133" t="s">
        <v>79</v>
      </c>
      <c r="O15133">
        <v>2026</v>
      </c>
      <c r="P15133" s="2">
        <v>2</v>
      </c>
      <c r="Q15133" t="s">
        <v>80</v>
      </c>
      <c r="R15133" s="8">
        <v>46267</v>
      </c>
      <c r="S15133" s="2">
        <v>1</v>
      </c>
      <c r="T15133" s="2" t="s">
        <v>81</v>
      </c>
    </row>
    <row r="15134" spans="1:20" x14ac:dyDescent="0.25">
      <c r="A15134">
        <v>1120634300</v>
      </c>
      <c r="B15134">
        <v>117154950</v>
      </c>
      <c r="C15134" t="s">
        <v>82</v>
      </c>
      <c r="D15134" t="s">
        <v>88</v>
      </c>
      <c r="E15134" t="s">
        <v>76</v>
      </c>
      <c r="F15134" s="7">
        <v>43588</v>
      </c>
      <c r="G15134" s="7">
        <v>43954</v>
      </c>
      <c r="H15134" t="s">
        <v>77</v>
      </c>
      <c r="I15134" t="s">
        <v>78</v>
      </c>
      <c r="J15134" s="7">
        <v>45557</v>
      </c>
      <c r="K15134" s="7">
        <v>45310</v>
      </c>
      <c r="L15134" s="7">
        <v>43954</v>
      </c>
      <c r="M15134" t="s">
        <v>77</v>
      </c>
      <c r="N15134" t="s">
        <v>79</v>
      </c>
      <c r="O15134">
        <v>2026</v>
      </c>
      <c r="P15134" s="2">
        <v>2</v>
      </c>
      <c r="Q15134" t="s">
        <v>80</v>
      </c>
      <c r="R15134" s="8">
        <v>46267</v>
      </c>
      <c r="S15134" s="2">
        <v>1</v>
      </c>
      <c r="T15134" s="2" t="s">
        <v>81</v>
      </c>
    </row>
    <row r="15135" spans="1:20" x14ac:dyDescent="0.25">
      <c r="A15135">
        <v>1120634322</v>
      </c>
      <c r="B15135">
        <v>117175081</v>
      </c>
      <c r="C15135" t="s">
        <v>82</v>
      </c>
      <c r="D15135" t="s">
        <v>83</v>
      </c>
      <c r="E15135" t="s">
        <v>76</v>
      </c>
      <c r="F15135" s="7">
        <v>43592</v>
      </c>
      <c r="G15135" s="7">
        <v>43772</v>
      </c>
      <c r="H15135" t="s">
        <v>77</v>
      </c>
      <c r="I15135" t="s">
        <v>78</v>
      </c>
      <c r="J15135" s="7">
        <v>46135</v>
      </c>
      <c r="K15135" s="7">
        <v>44232</v>
      </c>
      <c r="L15135" s="7">
        <v>43772</v>
      </c>
      <c r="M15135" t="s">
        <v>77</v>
      </c>
      <c r="N15135" t="s">
        <v>79</v>
      </c>
      <c r="O15135">
        <v>2026</v>
      </c>
      <c r="P15135" s="2">
        <v>2</v>
      </c>
      <c r="Q15135" t="s">
        <v>80</v>
      </c>
      <c r="R15135" s="8">
        <v>46267</v>
      </c>
      <c r="S15135" s="2">
        <v>1</v>
      </c>
      <c r="T15135" s="2" t="s">
        <v>81</v>
      </c>
    </row>
    <row r="15136" spans="1:20" x14ac:dyDescent="0.25">
      <c r="A15136">
        <v>1120634331</v>
      </c>
      <c r="B15136">
        <v>117187430</v>
      </c>
      <c r="C15136" t="s">
        <v>82</v>
      </c>
      <c r="D15136" t="s">
        <v>83</v>
      </c>
      <c r="E15136" t="s">
        <v>76</v>
      </c>
      <c r="F15136" s="7">
        <v>43593</v>
      </c>
      <c r="G15136" s="7">
        <v>43777</v>
      </c>
      <c r="H15136" t="s">
        <v>77</v>
      </c>
      <c r="I15136" t="s">
        <v>84</v>
      </c>
      <c r="J15136" s="7">
        <v>45607</v>
      </c>
      <c r="K15136" s="7">
        <v>44785</v>
      </c>
      <c r="L15136" s="7">
        <v>43777</v>
      </c>
      <c r="M15136" t="s">
        <v>77</v>
      </c>
      <c r="N15136" t="s">
        <v>79</v>
      </c>
      <c r="O15136">
        <v>2026</v>
      </c>
      <c r="P15136" s="2">
        <v>2</v>
      </c>
      <c r="Q15136" t="s">
        <v>80</v>
      </c>
      <c r="R15136" s="8">
        <v>46267</v>
      </c>
      <c r="S15136" s="2">
        <v>1</v>
      </c>
      <c r="T15136" s="2" t="s">
        <v>81</v>
      </c>
    </row>
    <row r="15137" spans="1:20" x14ac:dyDescent="0.25">
      <c r="A15137">
        <v>1120634359</v>
      </c>
      <c r="B15137">
        <v>117222667</v>
      </c>
      <c r="C15137" t="s">
        <v>82</v>
      </c>
      <c r="D15137" t="s">
        <v>83</v>
      </c>
      <c r="E15137" t="s">
        <v>76</v>
      </c>
      <c r="F15137" s="7">
        <v>43598</v>
      </c>
      <c r="G15137" s="7">
        <v>43778</v>
      </c>
      <c r="H15137" t="s">
        <v>77</v>
      </c>
      <c r="I15137" t="s">
        <v>78</v>
      </c>
      <c r="J15137" s="7">
        <v>45914</v>
      </c>
      <c r="K15137" s="7">
        <v>43658</v>
      </c>
      <c r="L15137" s="7">
        <v>43778</v>
      </c>
      <c r="M15137" t="s">
        <v>77</v>
      </c>
      <c r="N15137" t="s">
        <v>79</v>
      </c>
      <c r="O15137">
        <v>2026</v>
      </c>
      <c r="P15137" s="2">
        <v>2</v>
      </c>
      <c r="Q15137" t="s">
        <v>80</v>
      </c>
      <c r="R15137" s="8">
        <v>46267</v>
      </c>
      <c r="S15137" s="2">
        <v>1</v>
      </c>
      <c r="T15137" s="2" t="s">
        <v>81</v>
      </c>
    </row>
    <row r="15138" spans="1:20" x14ac:dyDescent="0.25">
      <c r="A15138">
        <v>1120634370</v>
      </c>
      <c r="B15138">
        <v>117232613</v>
      </c>
      <c r="C15138" t="s">
        <v>82</v>
      </c>
      <c r="D15138" t="s">
        <v>83</v>
      </c>
      <c r="E15138" t="s">
        <v>76</v>
      </c>
      <c r="F15138" s="7">
        <v>43599</v>
      </c>
      <c r="G15138" s="7">
        <v>43779</v>
      </c>
      <c r="H15138" t="s">
        <v>77</v>
      </c>
      <c r="I15138" t="s">
        <v>78</v>
      </c>
      <c r="J15138" s="7">
        <v>46152</v>
      </c>
      <c r="K15138" s="7">
        <v>43667</v>
      </c>
      <c r="L15138" s="7">
        <v>43779</v>
      </c>
      <c r="M15138" t="s">
        <v>77</v>
      </c>
      <c r="N15138" t="s">
        <v>79</v>
      </c>
      <c r="O15138">
        <v>2026</v>
      </c>
      <c r="P15138" s="2">
        <v>2</v>
      </c>
      <c r="Q15138" t="s">
        <v>80</v>
      </c>
      <c r="R15138" s="8">
        <v>46267</v>
      </c>
      <c r="S15138" s="2">
        <v>1</v>
      </c>
      <c r="T15138" s="2" t="s">
        <v>81</v>
      </c>
    </row>
    <row r="15139" spans="1:20" x14ac:dyDescent="0.25">
      <c r="A15139">
        <v>1120634406</v>
      </c>
      <c r="B15139">
        <v>117274525</v>
      </c>
      <c r="C15139" t="s">
        <v>82</v>
      </c>
      <c r="D15139" t="s">
        <v>83</v>
      </c>
      <c r="E15139" t="s">
        <v>76</v>
      </c>
      <c r="F15139" s="7">
        <v>43604</v>
      </c>
      <c r="G15139" s="7">
        <v>43784</v>
      </c>
      <c r="H15139" t="s">
        <v>77</v>
      </c>
      <c r="I15139" t="s">
        <v>78</v>
      </c>
      <c r="J15139" s="7">
        <v>45432</v>
      </c>
      <c r="K15139" s="7">
        <v>45748</v>
      </c>
      <c r="L15139" s="7">
        <v>43784</v>
      </c>
      <c r="M15139" t="s">
        <v>77</v>
      </c>
      <c r="N15139" t="s">
        <v>79</v>
      </c>
      <c r="O15139">
        <v>2026</v>
      </c>
      <c r="P15139" s="2">
        <v>2</v>
      </c>
      <c r="Q15139" t="s">
        <v>80</v>
      </c>
      <c r="R15139" s="8">
        <v>46267</v>
      </c>
      <c r="S15139" s="2">
        <v>1</v>
      </c>
      <c r="T15139" s="2" t="s">
        <v>81</v>
      </c>
    </row>
    <row r="15140" spans="1:20" x14ac:dyDescent="0.25">
      <c r="A15140">
        <v>1120634435</v>
      </c>
      <c r="B15140">
        <v>117307468</v>
      </c>
      <c r="C15140" t="s">
        <v>91</v>
      </c>
      <c r="D15140" t="s">
        <v>83</v>
      </c>
      <c r="E15140" t="s">
        <v>76</v>
      </c>
      <c r="F15140" s="7">
        <v>43608</v>
      </c>
      <c r="G15140" s="7">
        <v>43792</v>
      </c>
      <c r="H15140" t="s">
        <v>77</v>
      </c>
      <c r="I15140" t="s">
        <v>78</v>
      </c>
      <c r="J15140" s="7">
        <v>46000</v>
      </c>
      <c r="K15140" s="7">
        <v>45748</v>
      </c>
      <c r="L15140" s="7">
        <v>43792</v>
      </c>
      <c r="M15140" t="s">
        <v>77</v>
      </c>
      <c r="N15140" t="s">
        <v>79</v>
      </c>
      <c r="O15140">
        <v>2026</v>
      </c>
      <c r="P15140" s="2">
        <v>2</v>
      </c>
      <c r="Q15140" t="s">
        <v>80</v>
      </c>
      <c r="R15140" s="8">
        <v>46267</v>
      </c>
      <c r="S15140" s="2">
        <v>1</v>
      </c>
      <c r="T15140" s="2" t="s">
        <v>81</v>
      </c>
    </row>
    <row r="15141" spans="1:20" x14ac:dyDescent="0.25">
      <c r="A15141">
        <v>1120634521</v>
      </c>
      <c r="B15141">
        <v>117473732</v>
      </c>
      <c r="C15141" t="s">
        <v>94</v>
      </c>
      <c r="D15141" t="s">
        <v>83</v>
      </c>
      <c r="E15141" t="s">
        <v>76</v>
      </c>
      <c r="F15141" s="7">
        <v>43636</v>
      </c>
      <c r="G15141" s="7">
        <v>45344</v>
      </c>
      <c r="H15141" t="s">
        <v>77</v>
      </c>
      <c r="I15141" t="s">
        <v>78</v>
      </c>
      <c r="J15141" s="7">
        <v>45509</v>
      </c>
      <c r="K15141" s="7">
        <v>45748</v>
      </c>
      <c r="L15141" s="7">
        <v>45344</v>
      </c>
      <c r="M15141" t="s">
        <v>77</v>
      </c>
      <c r="N15141" t="s">
        <v>79</v>
      </c>
      <c r="O15141">
        <v>2026</v>
      </c>
      <c r="P15141" s="2">
        <v>2</v>
      </c>
      <c r="Q15141" t="s">
        <v>80</v>
      </c>
      <c r="R15141" s="8">
        <v>46267</v>
      </c>
      <c r="S15141" s="2">
        <v>1</v>
      </c>
      <c r="T15141" s="2" t="s">
        <v>81</v>
      </c>
    </row>
    <row r="15142" spans="1:20" x14ac:dyDescent="0.25">
      <c r="A15142">
        <v>1120634728</v>
      </c>
      <c r="B15142">
        <v>118007275</v>
      </c>
      <c r="C15142" t="s">
        <v>74</v>
      </c>
      <c r="D15142" t="s">
        <v>75</v>
      </c>
      <c r="E15142" t="s">
        <v>76</v>
      </c>
      <c r="F15142" s="7">
        <v>43753</v>
      </c>
      <c r="G15142" s="7">
        <v>44119</v>
      </c>
      <c r="H15142" t="s">
        <v>86</v>
      </c>
      <c r="I15142" t="s">
        <v>87</v>
      </c>
      <c r="J15142" s="7">
        <v>45586</v>
      </c>
      <c r="K15142" s="7">
        <v>46130</v>
      </c>
      <c r="L15142" s="7">
        <v>44119</v>
      </c>
      <c r="M15142" t="s">
        <v>86</v>
      </c>
      <c r="N15142" t="s">
        <v>79</v>
      </c>
      <c r="O15142">
        <v>2026</v>
      </c>
      <c r="P15142" s="2">
        <v>2</v>
      </c>
      <c r="Q15142" t="s">
        <v>80</v>
      </c>
      <c r="R15142" s="8">
        <v>46267</v>
      </c>
      <c r="S15142" s="2">
        <v>1</v>
      </c>
      <c r="T15142" s="2" t="s">
        <v>81</v>
      </c>
    </row>
    <row r="15143" spans="1:20" x14ac:dyDescent="0.25">
      <c r="A15143">
        <v>1120634899</v>
      </c>
      <c r="B15143">
        <v>118992004</v>
      </c>
      <c r="C15143" t="s">
        <v>82</v>
      </c>
      <c r="D15143" t="s">
        <v>83</v>
      </c>
      <c r="E15143" t="s">
        <v>76</v>
      </c>
      <c r="F15143" s="7">
        <v>43957</v>
      </c>
      <c r="G15143" s="7">
        <v>44141</v>
      </c>
      <c r="H15143" t="s">
        <v>77</v>
      </c>
      <c r="I15143" t="s">
        <v>84</v>
      </c>
      <c r="J15143" s="7">
        <v>45432</v>
      </c>
      <c r="K15143" s="7">
        <v>44049</v>
      </c>
      <c r="L15143" s="7">
        <v>44141</v>
      </c>
      <c r="M15143" t="s">
        <v>77</v>
      </c>
      <c r="N15143" t="s">
        <v>79</v>
      </c>
      <c r="O15143">
        <v>2026</v>
      </c>
      <c r="P15143" s="2">
        <v>2</v>
      </c>
      <c r="Q15143" t="s">
        <v>80</v>
      </c>
      <c r="R15143" s="8">
        <v>46267</v>
      </c>
      <c r="S15143" s="2">
        <v>1</v>
      </c>
      <c r="T15143" s="2" t="s">
        <v>81</v>
      </c>
    </row>
    <row r="15144" spans="1:20" x14ac:dyDescent="0.25">
      <c r="A15144">
        <v>1120634911</v>
      </c>
      <c r="B15144">
        <v>119018785</v>
      </c>
      <c r="C15144" t="s">
        <v>82</v>
      </c>
      <c r="D15144" t="s">
        <v>88</v>
      </c>
      <c r="E15144" t="s">
        <v>76</v>
      </c>
      <c r="F15144" s="7">
        <v>43963</v>
      </c>
      <c r="G15144" s="7">
        <v>44328</v>
      </c>
      <c r="H15144" t="s">
        <v>77</v>
      </c>
      <c r="I15144" t="s">
        <v>84</v>
      </c>
      <c r="J15144" s="7">
        <v>45432</v>
      </c>
      <c r="K15144" s="7">
        <v>45688</v>
      </c>
      <c r="L15144" s="7">
        <v>44328</v>
      </c>
      <c r="M15144" t="s">
        <v>77</v>
      </c>
      <c r="N15144" t="s">
        <v>79</v>
      </c>
      <c r="O15144">
        <v>2026</v>
      </c>
      <c r="P15144" s="2">
        <v>2</v>
      </c>
      <c r="Q15144" t="s">
        <v>80</v>
      </c>
      <c r="R15144" s="8">
        <v>46267</v>
      </c>
      <c r="S15144" s="2">
        <v>1</v>
      </c>
      <c r="T15144" s="2" t="s">
        <v>81</v>
      </c>
    </row>
    <row r="15145" spans="1:20" x14ac:dyDescent="0.25">
      <c r="A15145">
        <v>1120634943</v>
      </c>
      <c r="B15145">
        <v>119049342</v>
      </c>
      <c r="C15145" t="s">
        <v>98</v>
      </c>
      <c r="D15145" t="s">
        <v>88</v>
      </c>
      <c r="E15145" t="s">
        <v>76</v>
      </c>
      <c r="F15145" s="7">
        <v>43971</v>
      </c>
      <c r="G15145" s="7">
        <v>44336</v>
      </c>
      <c r="H15145" t="s">
        <v>77</v>
      </c>
      <c r="I15145" t="s">
        <v>78</v>
      </c>
      <c r="J15145" s="7">
        <v>45455</v>
      </c>
      <c r="K15145" s="7">
        <v>45464</v>
      </c>
      <c r="L15145" s="7">
        <v>44336</v>
      </c>
      <c r="M15145" t="s">
        <v>77</v>
      </c>
      <c r="N15145" t="s">
        <v>79</v>
      </c>
      <c r="O15145">
        <v>2026</v>
      </c>
      <c r="P15145" s="2">
        <v>2</v>
      </c>
      <c r="Q15145" t="s">
        <v>80</v>
      </c>
      <c r="R15145" s="8">
        <v>46267</v>
      </c>
      <c r="S15145" s="2">
        <v>1</v>
      </c>
      <c r="T15145" s="2" t="s">
        <v>81</v>
      </c>
    </row>
    <row r="15146" spans="1:20" x14ac:dyDescent="0.25">
      <c r="A15146">
        <v>1120634947</v>
      </c>
      <c r="B15146">
        <v>119057127</v>
      </c>
      <c r="C15146" t="s">
        <v>91</v>
      </c>
      <c r="D15146" t="s">
        <v>83</v>
      </c>
      <c r="E15146" t="s">
        <v>76</v>
      </c>
      <c r="F15146" s="7">
        <v>43973</v>
      </c>
      <c r="G15146" s="7">
        <v>45799</v>
      </c>
      <c r="H15146" t="s">
        <v>77</v>
      </c>
      <c r="I15146" t="s">
        <v>84</v>
      </c>
      <c r="J15146" s="7">
        <v>45417</v>
      </c>
      <c r="K15146" s="7">
        <v>46012</v>
      </c>
      <c r="L15146" s="7">
        <v>45799</v>
      </c>
      <c r="M15146" t="s">
        <v>77</v>
      </c>
      <c r="N15146" t="s">
        <v>79</v>
      </c>
      <c r="O15146">
        <v>2026</v>
      </c>
      <c r="P15146" s="2">
        <v>2</v>
      </c>
      <c r="Q15146" t="s">
        <v>80</v>
      </c>
      <c r="R15146" s="8">
        <v>46267</v>
      </c>
      <c r="S15146" s="2">
        <v>1</v>
      </c>
      <c r="T15146" s="2" t="s">
        <v>81</v>
      </c>
    </row>
    <row r="15147" spans="1:20" x14ac:dyDescent="0.25">
      <c r="A15147">
        <v>1120635023</v>
      </c>
      <c r="B15147">
        <v>119163418</v>
      </c>
      <c r="C15147" t="s">
        <v>74</v>
      </c>
      <c r="D15147" t="s">
        <v>83</v>
      </c>
      <c r="E15147" t="s">
        <v>76</v>
      </c>
      <c r="F15147" s="7">
        <v>43995</v>
      </c>
      <c r="G15147" s="7">
        <v>44178</v>
      </c>
      <c r="H15147" t="s">
        <v>77</v>
      </c>
      <c r="I15147" t="s">
        <v>84</v>
      </c>
      <c r="J15147" s="7">
        <v>45899</v>
      </c>
      <c r="K15147" s="7">
        <v>46065</v>
      </c>
      <c r="L15147" s="7">
        <v>44178</v>
      </c>
      <c r="M15147" t="s">
        <v>77</v>
      </c>
      <c r="N15147" t="s">
        <v>79</v>
      </c>
      <c r="O15147">
        <v>2026</v>
      </c>
      <c r="P15147" s="2">
        <v>2</v>
      </c>
      <c r="Q15147" t="s">
        <v>80</v>
      </c>
      <c r="R15147" s="8">
        <v>46267</v>
      </c>
      <c r="S15147" s="2">
        <v>1</v>
      </c>
      <c r="T15147" s="2" t="s">
        <v>81</v>
      </c>
    </row>
    <row r="15148" spans="1:20" x14ac:dyDescent="0.25">
      <c r="A15148">
        <v>1120635037</v>
      </c>
      <c r="B15148">
        <v>119176804</v>
      </c>
      <c r="C15148" t="s">
        <v>82</v>
      </c>
      <c r="D15148" t="s">
        <v>75</v>
      </c>
      <c r="E15148" t="s">
        <v>76</v>
      </c>
      <c r="F15148" s="7">
        <v>43983</v>
      </c>
      <c r="G15148" s="7">
        <v>45809</v>
      </c>
      <c r="H15148" t="s">
        <v>77</v>
      </c>
      <c r="I15148" t="s">
        <v>78</v>
      </c>
      <c r="J15148" s="7"/>
      <c r="K15148" s="7">
        <v>46044</v>
      </c>
      <c r="L15148" s="7">
        <v>45809</v>
      </c>
      <c r="M15148" t="s">
        <v>77</v>
      </c>
      <c r="N15148"/>
      <c r="O15148">
        <v>2026</v>
      </c>
      <c r="P15148" s="2">
        <v>2</v>
      </c>
      <c r="Q15148" t="s">
        <v>80</v>
      </c>
      <c r="R15148" s="8">
        <v>46267</v>
      </c>
      <c r="S15148" s="2">
        <v>1</v>
      </c>
      <c r="T15148" s="2" t="s">
        <v>81</v>
      </c>
    </row>
    <row r="15149" spans="1:20" x14ac:dyDescent="0.25">
      <c r="A15149">
        <v>1120635053</v>
      </c>
      <c r="B15149">
        <v>119192448</v>
      </c>
      <c r="C15149" t="s">
        <v>82</v>
      </c>
      <c r="D15149" t="s">
        <v>83</v>
      </c>
      <c r="E15149" t="s">
        <v>76</v>
      </c>
      <c r="F15149" s="7">
        <v>44002</v>
      </c>
      <c r="G15149" s="7">
        <v>44185</v>
      </c>
      <c r="H15149" t="s">
        <v>77</v>
      </c>
      <c r="I15149" t="s">
        <v>84</v>
      </c>
      <c r="J15149" s="7">
        <v>45427</v>
      </c>
      <c r="K15149" s="7">
        <v>45673</v>
      </c>
      <c r="L15149" s="7">
        <v>44185</v>
      </c>
      <c r="M15149" t="s">
        <v>77</v>
      </c>
      <c r="N15149" t="s">
        <v>79</v>
      </c>
      <c r="O15149">
        <v>2026</v>
      </c>
      <c r="P15149" s="2">
        <v>2</v>
      </c>
      <c r="Q15149" t="s">
        <v>80</v>
      </c>
      <c r="R15149" s="8">
        <v>46267</v>
      </c>
      <c r="S15149" s="2">
        <v>1</v>
      </c>
      <c r="T15149" s="2" t="s">
        <v>81</v>
      </c>
    </row>
    <row r="15150" spans="1:20" x14ac:dyDescent="0.25">
      <c r="A15150">
        <v>1120635054</v>
      </c>
      <c r="B15150">
        <v>119192448</v>
      </c>
      <c r="C15150" t="s">
        <v>82</v>
      </c>
      <c r="D15150" t="s">
        <v>83</v>
      </c>
      <c r="E15150" t="s">
        <v>76</v>
      </c>
      <c r="F15150" s="7">
        <v>44002</v>
      </c>
      <c r="G15150" s="7">
        <v>44185</v>
      </c>
      <c r="H15150" t="s">
        <v>77</v>
      </c>
      <c r="I15150" t="s">
        <v>84</v>
      </c>
      <c r="J15150" s="7">
        <v>45427</v>
      </c>
      <c r="K15150" s="7">
        <v>46126</v>
      </c>
      <c r="L15150" s="7">
        <v>44185</v>
      </c>
      <c r="M15150" t="s">
        <v>77</v>
      </c>
      <c r="N15150" t="s">
        <v>79</v>
      </c>
      <c r="O15150">
        <v>2026</v>
      </c>
      <c r="P15150" s="2">
        <v>2</v>
      </c>
      <c r="Q15150" t="s">
        <v>80</v>
      </c>
      <c r="R15150" s="8">
        <v>46267</v>
      </c>
      <c r="S15150" s="2">
        <v>1</v>
      </c>
      <c r="T15150" s="2" t="s">
        <v>81</v>
      </c>
    </row>
    <row r="15151" spans="1:20" x14ac:dyDescent="0.25">
      <c r="A15151">
        <v>1120635057</v>
      </c>
      <c r="B15151">
        <v>119194668</v>
      </c>
      <c r="C15151" t="s">
        <v>74</v>
      </c>
      <c r="D15151" t="s">
        <v>75</v>
      </c>
      <c r="E15151" t="s">
        <v>76</v>
      </c>
      <c r="F15151" s="7">
        <v>44004</v>
      </c>
      <c r="G15151" s="7">
        <v>44369</v>
      </c>
      <c r="H15151" t="s">
        <v>86</v>
      </c>
      <c r="I15151" t="s">
        <v>87</v>
      </c>
      <c r="J15151" s="7">
        <v>45908</v>
      </c>
      <c r="K15151" s="7">
        <v>44144</v>
      </c>
      <c r="L15151" s="7">
        <v>44369</v>
      </c>
      <c r="M15151" t="s">
        <v>86</v>
      </c>
      <c r="N15151" t="s">
        <v>79</v>
      </c>
      <c r="O15151">
        <v>2026</v>
      </c>
      <c r="P15151" s="2">
        <v>2</v>
      </c>
      <c r="Q15151" t="s">
        <v>80</v>
      </c>
      <c r="R15151" s="8">
        <v>46267</v>
      </c>
      <c r="S15151" s="2">
        <v>1</v>
      </c>
      <c r="T15151" s="2" t="s">
        <v>81</v>
      </c>
    </row>
    <row r="15152" spans="1:20" x14ac:dyDescent="0.25">
      <c r="A15152">
        <v>1120635401</v>
      </c>
      <c r="B15152">
        <v>119558282</v>
      </c>
      <c r="C15152" t="s">
        <v>85</v>
      </c>
      <c r="D15152" t="s">
        <v>88</v>
      </c>
      <c r="E15152" t="s">
        <v>76</v>
      </c>
      <c r="F15152" s="7">
        <v>44047</v>
      </c>
      <c r="G15152" s="7">
        <v>44412</v>
      </c>
      <c r="H15152" t="s">
        <v>86</v>
      </c>
      <c r="I15152" t="s">
        <v>87</v>
      </c>
      <c r="J15152" s="7">
        <v>46175</v>
      </c>
      <c r="K15152" s="7">
        <v>44162</v>
      </c>
      <c r="L15152" s="7">
        <v>44412</v>
      </c>
      <c r="M15152" t="s">
        <v>86</v>
      </c>
      <c r="N15152" t="s">
        <v>79</v>
      </c>
      <c r="O15152">
        <v>2026</v>
      </c>
      <c r="P15152" s="2">
        <v>2</v>
      </c>
      <c r="Q15152" t="s">
        <v>80</v>
      </c>
      <c r="R15152" s="8">
        <v>46267</v>
      </c>
      <c r="S15152" s="2">
        <v>1</v>
      </c>
      <c r="T15152" s="2" t="s">
        <v>81</v>
      </c>
    </row>
    <row r="15153" spans="1:20" x14ac:dyDescent="0.25">
      <c r="A15153">
        <v>1120635556</v>
      </c>
      <c r="B15153">
        <v>119635549</v>
      </c>
      <c r="C15153" t="s">
        <v>85</v>
      </c>
      <c r="D15153" t="s">
        <v>75</v>
      </c>
      <c r="E15153" t="s">
        <v>76</v>
      </c>
      <c r="F15153" s="7">
        <v>44062</v>
      </c>
      <c r="G15153" s="7">
        <v>44427</v>
      </c>
      <c r="H15153" t="s">
        <v>86</v>
      </c>
      <c r="I15153" t="s">
        <v>87</v>
      </c>
      <c r="J15153" s="7">
        <v>45862</v>
      </c>
      <c r="K15153" s="7">
        <v>45981</v>
      </c>
      <c r="L15153" s="7">
        <v>44427</v>
      </c>
      <c r="M15153" t="s">
        <v>86</v>
      </c>
      <c r="N15153" t="s">
        <v>79</v>
      </c>
      <c r="O15153">
        <v>2026</v>
      </c>
      <c r="P15153" s="2">
        <v>2</v>
      </c>
      <c r="Q15153" t="s">
        <v>80</v>
      </c>
      <c r="R15153" s="8">
        <v>46267</v>
      </c>
      <c r="S15153" s="2">
        <v>1</v>
      </c>
      <c r="T15153" s="2" t="s">
        <v>81</v>
      </c>
    </row>
    <row r="15154" spans="1:20" x14ac:dyDescent="0.25">
      <c r="A15154">
        <v>1120636114</v>
      </c>
      <c r="B15154">
        <v>119943004</v>
      </c>
      <c r="C15154" t="s">
        <v>74</v>
      </c>
      <c r="D15154" t="s">
        <v>75</v>
      </c>
      <c r="E15154" t="s">
        <v>76</v>
      </c>
      <c r="F15154" s="7">
        <v>44127</v>
      </c>
      <c r="G15154" s="7">
        <v>44492</v>
      </c>
      <c r="H15154" t="s">
        <v>86</v>
      </c>
      <c r="I15154" t="s">
        <v>87</v>
      </c>
      <c r="J15154" s="7">
        <v>45826</v>
      </c>
      <c r="K15154" s="7">
        <v>46100</v>
      </c>
      <c r="L15154" s="7">
        <v>44492</v>
      </c>
      <c r="M15154" t="s">
        <v>86</v>
      </c>
      <c r="N15154" t="s">
        <v>79</v>
      </c>
      <c r="O15154">
        <v>2026</v>
      </c>
      <c r="P15154" s="2">
        <v>2</v>
      </c>
      <c r="Q15154" t="s">
        <v>80</v>
      </c>
      <c r="R15154" s="8">
        <v>46267</v>
      </c>
      <c r="S15154" s="2">
        <v>1</v>
      </c>
      <c r="T15154" s="2" t="s">
        <v>81</v>
      </c>
    </row>
    <row r="15155" spans="1:20" x14ac:dyDescent="0.25">
      <c r="A15155">
        <v>1120636151</v>
      </c>
      <c r="B15155">
        <v>119965094</v>
      </c>
      <c r="C15155" t="s">
        <v>97</v>
      </c>
      <c r="D15155" t="s">
        <v>75</v>
      </c>
      <c r="E15155" t="s">
        <v>76</v>
      </c>
      <c r="F15155" s="7">
        <v>44134</v>
      </c>
      <c r="G15155" s="7">
        <v>44499</v>
      </c>
      <c r="H15155" t="s">
        <v>77</v>
      </c>
      <c r="I15155" t="s">
        <v>78</v>
      </c>
      <c r="J15155" s="7">
        <v>45768</v>
      </c>
      <c r="K15155" s="7">
        <v>44188</v>
      </c>
      <c r="L15155" s="7">
        <v>44499</v>
      </c>
      <c r="M15155" t="s">
        <v>77</v>
      </c>
      <c r="N15155" t="s">
        <v>79</v>
      </c>
      <c r="O15155">
        <v>2026</v>
      </c>
      <c r="P15155" s="2">
        <v>2</v>
      </c>
      <c r="Q15155" t="s">
        <v>80</v>
      </c>
      <c r="R15155" s="8">
        <v>46267</v>
      </c>
      <c r="S15155" s="2">
        <v>1</v>
      </c>
      <c r="T15155" s="2" t="s">
        <v>81</v>
      </c>
    </row>
    <row r="15156" spans="1:20" x14ac:dyDescent="0.25">
      <c r="A15156">
        <v>1120636326</v>
      </c>
      <c r="B15156">
        <v>120078438</v>
      </c>
      <c r="C15156" t="s">
        <v>91</v>
      </c>
      <c r="D15156" t="s">
        <v>75</v>
      </c>
      <c r="E15156" t="s">
        <v>76</v>
      </c>
      <c r="F15156" s="7">
        <v>44153</v>
      </c>
      <c r="G15156" s="7">
        <v>45979</v>
      </c>
      <c r="H15156" t="s">
        <v>77</v>
      </c>
      <c r="I15156" t="s">
        <v>78</v>
      </c>
      <c r="J15156" s="7">
        <v>45819</v>
      </c>
      <c r="K15156" s="7">
        <v>45821</v>
      </c>
      <c r="L15156" s="7">
        <v>45979</v>
      </c>
      <c r="M15156" t="s">
        <v>77</v>
      </c>
      <c r="N15156" t="s">
        <v>79</v>
      </c>
      <c r="O15156">
        <v>2026</v>
      </c>
      <c r="P15156" s="2">
        <v>2</v>
      </c>
      <c r="Q15156" t="s">
        <v>80</v>
      </c>
      <c r="R15156" s="8">
        <v>46267</v>
      </c>
      <c r="S15156" s="2">
        <v>1</v>
      </c>
      <c r="T15156" s="2" t="s">
        <v>81</v>
      </c>
    </row>
    <row r="15157" spans="1:20" x14ac:dyDescent="0.25">
      <c r="A15157">
        <v>1120636503</v>
      </c>
      <c r="B15157">
        <v>120737213</v>
      </c>
      <c r="C15157" t="s">
        <v>74</v>
      </c>
      <c r="D15157" t="s">
        <v>75</v>
      </c>
      <c r="E15157" t="s">
        <v>76</v>
      </c>
      <c r="F15157" s="7">
        <v>44288</v>
      </c>
      <c r="G15157" s="7">
        <v>46114</v>
      </c>
      <c r="H15157" t="s">
        <v>77</v>
      </c>
      <c r="I15157" t="s">
        <v>78</v>
      </c>
      <c r="J15157" s="7">
        <v>44750</v>
      </c>
      <c r="K15157" s="7">
        <v>44291</v>
      </c>
      <c r="L15157" s="7">
        <v>46114</v>
      </c>
      <c r="M15157" t="s">
        <v>77</v>
      </c>
      <c r="N15157" t="s">
        <v>92</v>
      </c>
      <c r="O15157">
        <v>2026</v>
      </c>
      <c r="P15157" s="2">
        <v>2</v>
      </c>
      <c r="Q15157" t="s">
        <v>80</v>
      </c>
      <c r="R15157" s="8">
        <v>46267</v>
      </c>
      <c r="S15157" s="2">
        <v>1</v>
      </c>
      <c r="T15157" s="2" t="s">
        <v>81</v>
      </c>
    </row>
    <row r="15158" spans="1:20" x14ac:dyDescent="0.25">
      <c r="A15158">
        <v>1120636699</v>
      </c>
      <c r="B15158">
        <v>120929173</v>
      </c>
      <c r="C15158" t="s">
        <v>91</v>
      </c>
      <c r="D15158" t="s">
        <v>75</v>
      </c>
      <c r="E15158" t="s">
        <v>76</v>
      </c>
      <c r="F15158" s="7">
        <v>44320</v>
      </c>
      <c r="G15158" s="7">
        <v>44685</v>
      </c>
      <c r="H15158" t="s">
        <v>77</v>
      </c>
      <c r="I15158" t="s">
        <v>78</v>
      </c>
      <c r="J15158" s="7">
        <v>46148</v>
      </c>
      <c r="K15158" s="7">
        <v>46106</v>
      </c>
      <c r="L15158" s="7">
        <v>44685</v>
      </c>
      <c r="M15158" t="s">
        <v>77</v>
      </c>
      <c r="N15158" t="s">
        <v>79</v>
      </c>
      <c r="O15158">
        <v>2026</v>
      </c>
      <c r="P15158" s="2">
        <v>2</v>
      </c>
      <c r="Q15158" t="s">
        <v>80</v>
      </c>
      <c r="R15158" s="8">
        <v>46267</v>
      </c>
      <c r="S15158" s="2">
        <v>1</v>
      </c>
      <c r="T15158" s="2" t="s">
        <v>81</v>
      </c>
    </row>
    <row r="15159" spans="1:20" x14ac:dyDescent="0.25">
      <c r="A15159">
        <v>1120636896</v>
      </c>
      <c r="B15159">
        <v>121466635</v>
      </c>
      <c r="C15159" t="s">
        <v>82</v>
      </c>
      <c r="D15159" t="s">
        <v>75</v>
      </c>
      <c r="E15159" t="s">
        <v>76</v>
      </c>
      <c r="F15159" s="7">
        <v>44351</v>
      </c>
      <c r="G15159" s="7">
        <v>46177</v>
      </c>
      <c r="H15159" t="s">
        <v>77</v>
      </c>
      <c r="I15159" t="s">
        <v>78</v>
      </c>
      <c r="J15159" s="7">
        <v>46148</v>
      </c>
      <c r="K15159" s="7">
        <v>44353</v>
      </c>
      <c r="L15159" s="7">
        <v>46177</v>
      </c>
      <c r="M15159" t="s">
        <v>77</v>
      </c>
      <c r="N15159" t="s">
        <v>79</v>
      </c>
      <c r="O15159">
        <v>2026</v>
      </c>
      <c r="P15159" s="2">
        <v>2</v>
      </c>
      <c r="Q15159" t="s">
        <v>80</v>
      </c>
      <c r="R15159" s="8">
        <v>46267</v>
      </c>
      <c r="S15159" s="2">
        <v>1</v>
      </c>
      <c r="T15159" s="2" t="s">
        <v>81</v>
      </c>
    </row>
    <row r="15160" spans="1:20" x14ac:dyDescent="0.25">
      <c r="A15160">
        <v>1120636909</v>
      </c>
      <c r="B15160">
        <v>121474988</v>
      </c>
      <c r="C15160" t="s">
        <v>82</v>
      </c>
      <c r="D15160" t="s">
        <v>88</v>
      </c>
      <c r="E15160" t="s">
        <v>76</v>
      </c>
      <c r="F15160" s="7">
        <v>44352</v>
      </c>
      <c r="G15160" s="7">
        <v>44717</v>
      </c>
      <c r="H15160" t="s">
        <v>77</v>
      </c>
      <c r="I15160" t="s">
        <v>78</v>
      </c>
      <c r="J15160" s="7">
        <v>46114</v>
      </c>
      <c r="K15160" s="7">
        <v>46121</v>
      </c>
      <c r="L15160" s="7">
        <v>44717</v>
      </c>
      <c r="M15160" t="s">
        <v>77</v>
      </c>
      <c r="N15160" t="s">
        <v>79</v>
      </c>
      <c r="O15160">
        <v>2026</v>
      </c>
      <c r="P15160" s="2">
        <v>2</v>
      </c>
      <c r="Q15160" t="s">
        <v>80</v>
      </c>
      <c r="R15160" s="8">
        <v>46267</v>
      </c>
      <c r="S15160" s="2">
        <v>1</v>
      </c>
      <c r="T15160" s="2" t="s">
        <v>81</v>
      </c>
    </row>
    <row r="15161" spans="1:20" x14ac:dyDescent="0.25">
      <c r="A15161">
        <v>1120636919</v>
      </c>
      <c r="B15161">
        <v>121481025</v>
      </c>
      <c r="C15161" t="s">
        <v>82</v>
      </c>
      <c r="D15161" t="s">
        <v>88</v>
      </c>
      <c r="E15161" t="s">
        <v>76</v>
      </c>
      <c r="F15161" s="7">
        <v>44354</v>
      </c>
      <c r="G15161" s="7">
        <v>44719</v>
      </c>
      <c r="H15161" t="s">
        <v>77</v>
      </c>
      <c r="I15161" t="s">
        <v>78</v>
      </c>
      <c r="J15161" s="7">
        <v>46131</v>
      </c>
      <c r="K15161" s="7">
        <v>45863</v>
      </c>
      <c r="L15161" s="7">
        <v>44719</v>
      </c>
      <c r="M15161" t="s">
        <v>77</v>
      </c>
      <c r="N15161" t="s">
        <v>79</v>
      </c>
      <c r="O15161">
        <v>2026</v>
      </c>
      <c r="P15161" s="2">
        <v>2</v>
      </c>
      <c r="Q15161" t="s">
        <v>80</v>
      </c>
      <c r="R15161" s="8">
        <v>46267</v>
      </c>
      <c r="S15161" s="2">
        <v>1</v>
      </c>
      <c r="T15161" s="2" t="s">
        <v>81</v>
      </c>
    </row>
    <row r="15162" spans="1:20" x14ac:dyDescent="0.25">
      <c r="A15162">
        <v>1120636927</v>
      </c>
      <c r="B15162">
        <v>121484059</v>
      </c>
      <c r="C15162" t="s">
        <v>74</v>
      </c>
      <c r="D15162" t="s">
        <v>75</v>
      </c>
      <c r="E15162" t="s">
        <v>76</v>
      </c>
      <c r="F15162" s="7">
        <v>44353</v>
      </c>
      <c r="G15162" s="7">
        <v>44718</v>
      </c>
      <c r="H15162" t="s">
        <v>86</v>
      </c>
      <c r="I15162" t="s">
        <v>87</v>
      </c>
      <c r="J15162" s="7">
        <v>44744</v>
      </c>
      <c r="K15162" s="7">
        <v>44355</v>
      </c>
      <c r="L15162" s="7">
        <v>44718</v>
      </c>
      <c r="M15162" t="s">
        <v>86</v>
      </c>
      <c r="N15162" t="s">
        <v>92</v>
      </c>
      <c r="O15162">
        <v>2026</v>
      </c>
      <c r="P15162" s="2">
        <v>2</v>
      </c>
      <c r="Q15162" t="s">
        <v>80</v>
      </c>
      <c r="R15162" s="8">
        <v>46267</v>
      </c>
      <c r="S15162" s="2">
        <v>1</v>
      </c>
      <c r="T15162" s="2" t="s">
        <v>81</v>
      </c>
    </row>
    <row r="15163" spans="1:20" x14ac:dyDescent="0.25">
      <c r="A15163">
        <v>1120636978</v>
      </c>
      <c r="B15163">
        <v>121556939</v>
      </c>
      <c r="C15163" t="s">
        <v>98</v>
      </c>
      <c r="D15163" t="s">
        <v>83</v>
      </c>
      <c r="E15163" t="s">
        <v>76</v>
      </c>
      <c r="F15163" s="7">
        <v>44364</v>
      </c>
      <c r="G15163" s="7">
        <v>44547</v>
      </c>
      <c r="H15163" t="s">
        <v>77</v>
      </c>
      <c r="I15163" t="s">
        <v>84</v>
      </c>
      <c r="J15163" s="7">
        <v>45450</v>
      </c>
      <c r="K15163" s="7">
        <v>45460</v>
      </c>
      <c r="L15163" s="7">
        <v>44547</v>
      </c>
      <c r="M15163" t="s">
        <v>77</v>
      </c>
      <c r="N15163" t="s">
        <v>79</v>
      </c>
      <c r="O15163">
        <v>2026</v>
      </c>
      <c r="P15163" s="2">
        <v>2</v>
      </c>
      <c r="Q15163" t="s">
        <v>80</v>
      </c>
      <c r="R15163" s="8">
        <v>46267</v>
      </c>
      <c r="S15163" s="2">
        <v>1</v>
      </c>
      <c r="T15163" s="2" t="s">
        <v>81</v>
      </c>
    </row>
    <row r="15164" spans="1:20" x14ac:dyDescent="0.25">
      <c r="A15164">
        <v>1120637030</v>
      </c>
      <c r="B15164">
        <v>121609856</v>
      </c>
      <c r="C15164" t="s">
        <v>97</v>
      </c>
      <c r="D15164" t="s">
        <v>83</v>
      </c>
      <c r="E15164" t="s">
        <v>76</v>
      </c>
      <c r="F15164" s="7">
        <v>44373</v>
      </c>
      <c r="G15164" s="7">
        <v>46199</v>
      </c>
      <c r="H15164" t="s">
        <v>77</v>
      </c>
      <c r="I15164" t="s">
        <v>84</v>
      </c>
      <c r="J15164" s="7">
        <v>45417</v>
      </c>
      <c r="K15164" s="7">
        <v>44377</v>
      </c>
      <c r="L15164" s="7">
        <v>46199</v>
      </c>
      <c r="M15164" t="s">
        <v>77</v>
      </c>
      <c r="N15164" t="s">
        <v>79</v>
      </c>
      <c r="O15164">
        <v>2026</v>
      </c>
      <c r="P15164" s="2">
        <v>2</v>
      </c>
      <c r="Q15164" t="s">
        <v>80</v>
      </c>
      <c r="R15164" s="8">
        <v>46267</v>
      </c>
      <c r="S15164" s="2">
        <v>1</v>
      </c>
      <c r="T15164" s="2" t="s">
        <v>81</v>
      </c>
    </row>
    <row r="15165" spans="1:20" x14ac:dyDescent="0.25">
      <c r="A15165">
        <v>1120637244</v>
      </c>
      <c r="B15165">
        <v>121743619</v>
      </c>
      <c r="C15165" t="s">
        <v>96</v>
      </c>
      <c r="D15165" t="s">
        <v>88</v>
      </c>
      <c r="E15165" t="s">
        <v>76</v>
      </c>
      <c r="F15165" s="7">
        <v>44393</v>
      </c>
      <c r="G15165" s="7">
        <v>44758</v>
      </c>
      <c r="H15165" t="s">
        <v>77</v>
      </c>
      <c r="I15165" t="s">
        <v>78</v>
      </c>
      <c r="J15165" s="7">
        <v>45944</v>
      </c>
      <c r="K15165" s="7">
        <v>45951</v>
      </c>
      <c r="L15165" s="7">
        <v>44758</v>
      </c>
      <c r="M15165" t="s">
        <v>77</v>
      </c>
      <c r="N15165" t="s">
        <v>79</v>
      </c>
      <c r="O15165">
        <v>2026</v>
      </c>
      <c r="P15165" s="2">
        <v>2</v>
      </c>
      <c r="Q15165" t="s">
        <v>80</v>
      </c>
      <c r="R15165" s="8">
        <v>46267</v>
      </c>
      <c r="S15165" s="2">
        <v>1</v>
      </c>
      <c r="T15165" s="2" t="s">
        <v>81</v>
      </c>
    </row>
    <row r="15166" spans="1:20" x14ac:dyDescent="0.25">
      <c r="A15166">
        <v>1120637386</v>
      </c>
      <c r="B15166">
        <v>121807404</v>
      </c>
      <c r="C15166" t="s">
        <v>74</v>
      </c>
      <c r="D15166" t="s">
        <v>75</v>
      </c>
      <c r="E15166" t="s">
        <v>76</v>
      </c>
      <c r="F15166" s="7">
        <v>44405</v>
      </c>
      <c r="G15166" s="7">
        <v>44770</v>
      </c>
      <c r="H15166" t="s">
        <v>86</v>
      </c>
      <c r="I15166" t="s">
        <v>87</v>
      </c>
      <c r="J15166" s="7"/>
      <c r="K15166" s="7">
        <v>44410</v>
      </c>
      <c r="L15166" s="7">
        <v>44770</v>
      </c>
      <c r="M15166" t="s">
        <v>86</v>
      </c>
      <c r="N15166"/>
      <c r="O15166">
        <v>2026</v>
      </c>
      <c r="P15166" s="2">
        <v>2</v>
      </c>
      <c r="Q15166" t="s">
        <v>80</v>
      </c>
      <c r="R15166" s="8">
        <v>46267</v>
      </c>
      <c r="S15166" s="2">
        <v>1</v>
      </c>
      <c r="T15166" s="2" t="s">
        <v>81</v>
      </c>
    </row>
    <row r="15167" spans="1:20" x14ac:dyDescent="0.25">
      <c r="A15167">
        <v>1120637443</v>
      </c>
      <c r="B15167">
        <v>121838739</v>
      </c>
      <c r="C15167" t="s">
        <v>74</v>
      </c>
      <c r="D15167" t="s">
        <v>75</v>
      </c>
      <c r="E15167" t="s">
        <v>76</v>
      </c>
      <c r="F15167" s="7">
        <v>44411</v>
      </c>
      <c r="G15167" s="7">
        <v>44776</v>
      </c>
      <c r="H15167" t="s">
        <v>77</v>
      </c>
      <c r="I15167" t="s">
        <v>89</v>
      </c>
      <c r="J15167" s="7">
        <v>46176</v>
      </c>
      <c r="K15167" s="7">
        <v>46198</v>
      </c>
      <c r="L15167" s="7">
        <v>44776</v>
      </c>
      <c r="M15167" t="s">
        <v>77</v>
      </c>
      <c r="N15167" t="s">
        <v>79</v>
      </c>
      <c r="O15167">
        <v>2026</v>
      </c>
      <c r="P15167" s="2">
        <v>2</v>
      </c>
      <c r="Q15167" t="s">
        <v>80</v>
      </c>
      <c r="R15167" s="8">
        <v>46267</v>
      </c>
      <c r="S15167" s="2">
        <v>1</v>
      </c>
      <c r="T15167" s="2" t="s">
        <v>81</v>
      </c>
    </row>
    <row r="15168" spans="1:20" x14ac:dyDescent="0.25">
      <c r="A15168">
        <v>1120637478</v>
      </c>
      <c r="B15168">
        <v>121854382</v>
      </c>
      <c r="C15168" t="s">
        <v>82</v>
      </c>
      <c r="D15168" t="s">
        <v>75</v>
      </c>
      <c r="E15168" t="s">
        <v>76</v>
      </c>
      <c r="F15168" s="7">
        <v>44414</v>
      </c>
      <c r="G15168" s="7">
        <v>46240</v>
      </c>
      <c r="H15168" t="s">
        <v>77</v>
      </c>
      <c r="I15168" t="s">
        <v>78</v>
      </c>
      <c r="J15168" s="7">
        <v>46164</v>
      </c>
      <c r="K15168" s="7">
        <v>44414</v>
      </c>
      <c r="L15168" s="7">
        <v>46240</v>
      </c>
      <c r="M15168" t="s">
        <v>77</v>
      </c>
      <c r="N15168" t="s">
        <v>79</v>
      </c>
      <c r="O15168">
        <v>2026</v>
      </c>
      <c r="P15168" s="2">
        <v>2</v>
      </c>
      <c r="Q15168" t="s">
        <v>80</v>
      </c>
      <c r="R15168" s="8">
        <v>46267</v>
      </c>
      <c r="S15168" s="2">
        <v>1</v>
      </c>
      <c r="T15168" s="2" t="s">
        <v>81</v>
      </c>
    </row>
    <row r="15169" spans="1:20" x14ac:dyDescent="0.25">
      <c r="A15169">
        <v>1120637734</v>
      </c>
      <c r="B15169">
        <v>121948621</v>
      </c>
      <c r="C15169" t="s">
        <v>74</v>
      </c>
      <c r="D15169" t="s">
        <v>75</v>
      </c>
      <c r="E15169" t="s">
        <v>76</v>
      </c>
      <c r="F15169" s="7">
        <v>44432</v>
      </c>
      <c r="G15169" s="7">
        <v>44797</v>
      </c>
      <c r="H15169" t="s">
        <v>77</v>
      </c>
      <c r="I15169" t="s">
        <v>78</v>
      </c>
      <c r="J15169" s="7">
        <v>46076</v>
      </c>
      <c r="K15169" s="7">
        <v>46015</v>
      </c>
      <c r="L15169" s="7">
        <v>44797</v>
      </c>
      <c r="M15169" t="s">
        <v>77</v>
      </c>
      <c r="N15169" t="s">
        <v>79</v>
      </c>
      <c r="O15169">
        <v>2026</v>
      </c>
      <c r="P15169" s="2">
        <v>2</v>
      </c>
      <c r="Q15169" t="s">
        <v>80</v>
      </c>
      <c r="R15169" s="8">
        <v>46267</v>
      </c>
      <c r="S15169" s="2">
        <v>1</v>
      </c>
      <c r="T15169" s="2" t="s">
        <v>81</v>
      </c>
    </row>
    <row r="15170" spans="1:20" x14ac:dyDescent="0.25">
      <c r="A15170">
        <v>1120638011</v>
      </c>
      <c r="B15170">
        <v>122101112</v>
      </c>
      <c r="C15170" t="s">
        <v>74</v>
      </c>
      <c r="D15170" t="s">
        <v>75</v>
      </c>
      <c r="E15170" t="s">
        <v>76</v>
      </c>
      <c r="F15170" s="7">
        <v>44464</v>
      </c>
      <c r="G15170" s="7">
        <v>46290</v>
      </c>
      <c r="H15170" t="s">
        <v>86</v>
      </c>
      <c r="I15170" t="s">
        <v>87</v>
      </c>
      <c r="J15170" s="7">
        <v>46202</v>
      </c>
      <c r="K15170" s="7">
        <v>44468</v>
      </c>
      <c r="L15170" s="7">
        <v>46290</v>
      </c>
      <c r="M15170" t="s">
        <v>86</v>
      </c>
      <c r="N15170" t="s">
        <v>79</v>
      </c>
      <c r="O15170">
        <v>2026</v>
      </c>
      <c r="P15170" s="2">
        <v>2</v>
      </c>
      <c r="Q15170" t="s">
        <v>80</v>
      </c>
      <c r="R15170" s="8">
        <v>46267</v>
      </c>
      <c r="S15170" s="2">
        <v>1</v>
      </c>
      <c r="T15170" s="2" t="s">
        <v>81</v>
      </c>
    </row>
    <row r="15171" spans="1:20" x14ac:dyDescent="0.25">
      <c r="A15171">
        <v>1120638706</v>
      </c>
      <c r="B15171">
        <v>122392966</v>
      </c>
      <c r="C15171" t="s">
        <v>74</v>
      </c>
      <c r="D15171" t="s">
        <v>75</v>
      </c>
      <c r="E15171" t="s">
        <v>76</v>
      </c>
      <c r="F15171" s="7">
        <v>44518</v>
      </c>
      <c r="G15171" s="7">
        <v>44883</v>
      </c>
      <c r="H15171" t="s">
        <v>86</v>
      </c>
      <c r="I15171" t="s">
        <v>87</v>
      </c>
      <c r="J15171" s="7">
        <v>46048</v>
      </c>
      <c r="K15171" s="7">
        <v>46064</v>
      </c>
      <c r="L15171" s="7">
        <v>44883</v>
      </c>
      <c r="M15171" t="s">
        <v>86</v>
      </c>
      <c r="N15171" t="s">
        <v>79</v>
      </c>
      <c r="O15171">
        <v>2026</v>
      </c>
      <c r="P15171" s="2">
        <v>2</v>
      </c>
      <c r="Q15171" t="s">
        <v>80</v>
      </c>
      <c r="R15171" s="8">
        <v>46267</v>
      </c>
      <c r="S15171" s="2">
        <v>1</v>
      </c>
      <c r="T15171" s="2" t="s">
        <v>81</v>
      </c>
    </row>
    <row r="15172" spans="1:20" x14ac:dyDescent="0.25">
      <c r="A15172">
        <v>1120639263</v>
      </c>
      <c r="B15172">
        <v>123355486</v>
      </c>
      <c r="C15172" t="s">
        <v>82</v>
      </c>
      <c r="D15172" t="s">
        <v>83</v>
      </c>
      <c r="E15172" t="s">
        <v>76</v>
      </c>
      <c r="F15172" s="7">
        <v>44645</v>
      </c>
      <c r="G15172" s="7">
        <v>44829</v>
      </c>
      <c r="H15172" t="s">
        <v>77</v>
      </c>
      <c r="I15172" t="s">
        <v>84</v>
      </c>
      <c r="J15172" s="7">
        <v>45735</v>
      </c>
      <c r="K15172" s="7">
        <v>46104</v>
      </c>
      <c r="L15172" s="7">
        <v>44829</v>
      </c>
      <c r="M15172" t="s">
        <v>77</v>
      </c>
      <c r="N15172" t="s">
        <v>79</v>
      </c>
      <c r="O15172">
        <v>2026</v>
      </c>
      <c r="P15172" s="2">
        <v>2</v>
      </c>
      <c r="Q15172" t="s">
        <v>80</v>
      </c>
      <c r="R15172" s="8">
        <v>46267</v>
      </c>
      <c r="S15172" s="2">
        <v>1</v>
      </c>
      <c r="T15172" s="2" t="s">
        <v>81</v>
      </c>
    </row>
    <row r="15173" spans="1:20" x14ac:dyDescent="0.25">
      <c r="A15173">
        <v>1120639877</v>
      </c>
      <c r="B15173">
        <v>123719417</v>
      </c>
      <c r="C15173" t="s">
        <v>82</v>
      </c>
      <c r="D15173" t="s">
        <v>88</v>
      </c>
      <c r="E15173" t="s">
        <v>76</v>
      </c>
      <c r="F15173" s="7">
        <v>44712</v>
      </c>
      <c r="G15173" s="7">
        <v>45077</v>
      </c>
      <c r="H15173" t="s">
        <v>77</v>
      </c>
      <c r="I15173" t="s">
        <v>78</v>
      </c>
      <c r="J15173" s="7">
        <v>45850</v>
      </c>
      <c r="K15173" s="7">
        <v>45852</v>
      </c>
      <c r="L15173" s="7">
        <v>45077</v>
      </c>
      <c r="M15173" t="s">
        <v>77</v>
      </c>
      <c r="N15173" t="s">
        <v>79</v>
      </c>
      <c r="O15173">
        <v>2026</v>
      </c>
      <c r="P15173" s="2">
        <v>2</v>
      </c>
      <c r="Q15173" t="s">
        <v>80</v>
      </c>
      <c r="R15173" s="8">
        <v>46267</v>
      </c>
      <c r="S15173" s="2">
        <v>1</v>
      </c>
      <c r="T15173" s="2" t="s">
        <v>81</v>
      </c>
    </row>
    <row r="15174" spans="1:20" x14ac:dyDescent="0.25">
      <c r="A15174">
        <v>1120639902</v>
      </c>
      <c r="B15174">
        <v>123730603</v>
      </c>
      <c r="C15174" t="s">
        <v>82</v>
      </c>
      <c r="D15174" t="s">
        <v>83</v>
      </c>
      <c r="E15174" t="s">
        <v>76</v>
      </c>
      <c r="F15174" s="7">
        <v>44713</v>
      </c>
      <c r="G15174" s="7">
        <v>44896</v>
      </c>
      <c r="H15174" t="s">
        <v>77</v>
      </c>
      <c r="I15174" t="s">
        <v>78</v>
      </c>
      <c r="J15174" s="7">
        <v>45775</v>
      </c>
      <c r="K15174" s="7">
        <v>46122</v>
      </c>
      <c r="L15174" s="7">
        <v>44896</v>
      </c>
      <c r="M15174" t="s">
        <v>77</v>
      </c>
      <c r="N15174" t="s">
        <v>79</v>
      </c>
      <c r="O15174">
        <v>2026</v>
      </c>
      <c r="P15174" s="2">
        <v>2</v>
      </c>
      <c r="Q15174" t="s">
        <v>80</v>
      </c>
      <c r="R15174" s="8">
        <v>46267</v>
      </c>
      <c r="S15174" s="2">
        <v>1</v>
      </c>
      <c r="T15174" s="2" t="s">
        <v>81</v>
      </c>
    </row>
    <row r="15175" spans="1:20" x14ac:dyDescent="0.25">
      <c r="A15175">
        <v>1120640141</v>
      </c>
      <c r="B15175">
        <v>123856510</v>
      </c>
      <c r="C15175" t="s">
        <v>82</v>
      </c>
      <c r="D15175" t="s">
        <v>88</v>
      </c>
      <c r="E15175" t="s">
        <v>76</v>
      </c>
      <c r="F15175" s="7">
        <v>44728</v>
      </c>
      <c r="G15175" s="7">
        <v>46554</v>
      </c>
      <c r="H15175" t="s">
        <v>77</v>
      </c>
      <c r="I15175" t="s">
        <v>78</v>
      </c>
      <c r="J15175" s="7">
        <v>45719</v>
      </c>
      <c r="K15175" s="7">
        <v>44768</v>
      </c>
      <c r="L15175" s="7">
        <v>46554</v>
      </c>
      <c r="M15175" t="s">
        <v>77</v>
      </c>
      <c r="N15175" t="s">
        <v>79</v>
      </c>
      <c r="O15175">
        <v>2026</v>
      </c>
      <c r="P15175" s="2">
        <v>2</v>
      </c>
      <c r="Q15175" t="s">
        <v>80</v>
      </c>
      <c r="R15175" s="8">
        <v>46267</v>
      </c>
      <c r="S15175" s="2">
        <v>1</v>
      </c>
      <c r="T15175" s="2" t="s">
        <v>81</v>
      </c>
    </row>
    <row r="15176" spans="1:20" x14ac:dyDescent="0.25">
      <c r="A15176">
        <v>1120640476</v>
      </c>
      <c r="B15176">
        <v>123999180</v>
      </c>
      <c r="C15176" t="s">
        <v>82</v>
      </c>
      <c r="D15176" t="s">
        <v>83</v>
      </c>
      <c r="E15176" t="s">
        <v>76</v>
      </c>
      <c r="F15176" s="7">
        <v>44747</v>
      </c>
      <c r="G15176" s="7">
        <v>44931</v>
      </c>
      <c r="H15176" t="s">
        <v>77</v>
      </c>
      <c r="I15176" t="s">
        <v>84</v>
      </c>
      <c r="J15176" s="7">
        <v>45432</v>
      </c>
      <c r="K15176" s="7">
        <v>45689</v>
      </c>
      <c r="L15176" s="7">
        <v>44931</v>
      </c>
      <c r="M15176" t="s">
        <v>77</v>
      </c>
      <c r="N15176" t="s">
        <v>79</v>
      </c>
      <c r="O15176">
        <v>2026</v>
      </c>
      <c r="P15176" s="2">
        <v>2</v>
      </c>
      <c r="Q15176" t="s">
        <v>80</v>
      </c>
      <c r="R15176" s="8">
        <v>46267</v>
      </c>
      <c r="S15176" s="2">
        <v>1</v>
      </c>
      <c r="T15176" s="2" t="s">
        <v>81</v>
      </c>
    </row>
    <row r="15177" spans="1:20" x14ac:dyDescent="0.25">
      <c r="A15177">
        <v>1120640561</v>
      </c>
      <c r="B15177">
        <v>124054256</v>
      </c>
      <c r="C15177" t="s">
        <v>98</v>
      </c>
      <c r="D15177" t="s">
        <v>88</v>
      </c>
      <c r="E15177" t="s">
        <v>76</v>
      </c>
      <c r="F15177" s="7">
        <v>44753</v>
      </c>
      <c r="G15177" s="7">
        <v>45118</v>
      </c>
      <c r="H15177" t="s">
        <v>77</v>
      </c>
      <c r="I15177" t="s">
        <v>78</v>
      </c>
      <c r="J15177" s="7">
        <v>45491</v>
      </c>
      <c r="K15177" s="7">
        <v>45539</v>
      </c>
      <c r="L15177" s="7">
        <v>45118</v>
      </c>
      <c r="M15177" t="s">
        <v>77</v>
      </c>
      <c r="N15177" t="s">
        <v>79</v>
      </c>
      <c r="O15177">
        <v>2026</v>
      </c>
      <c r="P15177" s="2">
        <v>2</v>
      </c>
      <c r="Q15177" t="s">
        <v>80</v>
      </c>
      <c r="R15177" s="8">
        <v>46267</v>
      </c>
      <c r="S15177" s="2">
        <v>1</v>
      </c>
      <c r="T15177" s="2" t="s">
        <v>81</v>
      </c>
    </row>
    <row r="15178" spans="1:20" x14ac:dyDescent="0.25">
      <c r="A15178">
        <v>1120640633</v>
      </c>
      <c r="B15178">
        <v>124091162</v>
      </c>
      <c r="C15178" t="s">
        <v>82</v>
      </c>
      <c r="D15178" t="s">
        <v>88</v>
      </c>
      <c r="E15178" t="s">
        <v>76</v>
      </c>
      <c r="F15178" s="7">
        <v>44757</v>
      </c>
      <c r="G15178" s="7">
        <v>45122</v>
      </c>
      <c r="H15178" t="s">
        <v>77</v>
      </c>
      <c r="I15178" t="s">
        <v>84</v>
      </c>
      <c r="J15178" s="7">
        <v>45432</v>
      </c>
      <c r="K15178" s="7">
        <v>45748</v>
      </c>
      <c r="L15178" s="7">
        <v>45122</v>
      </c>
      <c r="M15178" t="s">
        <v>77</v>
      </c>
      <c r="N15178" t="s">
        <v>79</v>
      </c>
      <c r="O15178">
        <v>2026</v>
      </c>
      <c r="P15178" s="2">
        <v>2</v>
      </c>
      <c r="Q15178" t="s">
        <v>80</v>
      </c>
      <c r="R15178" s="8">
        <v>46267</v>
      </c>
      <c r="S15178" s="2">
        <v>1</v>
      </c>
      <c r="T15178" s="2" t="s">
        <v>81</v>
      </c>
    </row>
    <row r="15179" spans="1:20" x14ac:dyDescent="0.25">
      <c r="A15179">
        <v>1120640634</v>
      </c>
      <c r="B15179">
        <v>124091162</v>
      </c>
      <c r="C15179" t="s">
        <v>82</v>
      </c>
      <c r="D15179" t="s">
        <v>88</v>
      </c>
      <c r="E15179" t="s">
        <v>76</v>
      </c>
      <c r="F15179" s="7">
        <v>44757</v>
      </c>
      <c r="G15179" s="7">
        <v>45122</v>
      </c>
      <c r="H15179" t="s">
        <v>77</v>
      </c>
      <c r="I15179" t="s">
        <v>84</v>
      </c>
      <c r="J15179" s="7">
        <v>45432</v>
      </c>
      <c r="K15179" s="7">
        <v>46148</v>
      </c>
      <c r="L15179" s="7">
        <v>45122</v>
      </c>
      <c r="M15179" t="s">
        <v>77</v>
      </c>
      <c r="N15179" t="s">
        <v>79</v>
      </c>
      <c r="O15179">
        <v>2026</v>
      </c>
      <c r="P15179" s="2">
        <v>2</v>
      </c>
      <c r="Q15179" t="s">
        <v>80</v>
      </c>
      <c r="R15179" s="8">
        <v>46267</v>
      </c>
      <c r="S15179" s="2">
        <v>1</v>
      </c>
      <c r="T15179" s="2" t="s">
        <v>81</v>
      </c>
    </row>
    <row r="15180" spans="1:20" x14ac:dyDescent="0.25">
      <c r="A15180">
        <v>1120640678</v>
      </c>
      <c r="B15180">
        <v>124106641</v>
      </c>
      <c r="C15180" t="s">
        <v>96</v>
      </c>
      <c r="D15180" t="s">
        <v>75</v>
      </c>
      <c r="E15180" t="s">
        <v>76</v>
      </c>
      <c r="F15180" s="7">
        <v>44760</v>
      </c>
      <c r="G15180" s="7">
        <v>45125</v>
      </c>
      <c r="H15180" t="s">
        <v>77</v>
      </c>
      <c r="I15180" t="s">
        <v>78</v>
      </c>
      <c r="J15180" s="7"/>
      <c r="K15180" s="7">
        <v>45484</v>
      </c>
      <c r="L15180" s="7">
        <v>45125</v>
      </c>
      <c r="M15180" t="s">
        <v>77</v>
      </c>
      <c r="N15180"/>
      <c r="O15180">
        <v>2026</v>
      </c>
      <c r="P15180" s="2">
        <v>2</v>
      </c>
      <c r="Q15180" t="s">
        <v>80</v>
      </c>
      <c r="R15180" s="8">
        <v>46267</v>
      </c>
      <c r="S15180" s="2">
        <v>1</v>
      </c>
      <c r="T15180" s="2" t="s">
        <v>81</v>
      </c>
    </row>
    <row r="15181" spans="1:20" x14ac:dyDescent="0.25">
      <c r="A15181">
        <v>1120641667</v>
      </c>
      <c r="B15181">
        <v>124491707</v>
      </c>
      <c r="C15181" t="s">
        <v>82</v>
      </c>
      <c r="D15181" t="s">
        <v>88</v>
      </c>
      <c r="E15181" t="s">
        <v>76</v>
      </c>
      <c r="F15181" s="7">
        <v>44816</v>
      </c>
      <c r="G15181" s="7">
        <v>45181</v>
      </c>
      <c r="H15181" t="s">
        <v>77</v>
      </c>
      <c r="I15181" t="s">
        <v>78</v>
      </c>
      <c r="J15181" s="7">
        <v>45633</v>
      </c>
      <c r="K15181" s="7">
        <v>45995</v>
      </c>
      <c r="L15181" s="7">
        <v>45181</v>
      </c>
      <c r="M15181" t="s">
        <v>77</v>
      </c>
      <c r="N15181" t="s">
        <v>79</v>
      </c>
      <c r="O15181">
        <v>2026</v>
      </c>
      <c r="P15181" s="2">
        <v>2</v>
      </c>
      <c r="Q15181" t="s">
        <v>80</v>
      </c>
      <c r="R15181" s="8">
        <v>46267</v>
      </c>
      <c r="S15181" s="2">
        <v>1</v>
      </c>
      <c r="T15181" s="2" t="s">
        <v>81</v>
      </c>
    </row>
    <row r="15182" spans="1:20" x14ac:dyDescent="0.25">
      <c r="A15182">
        <v>1120642208</v>
      </c>
      <c r="B15182">
        <v>124719165</v>
      </c>
      <c r="C15182" t="s">
        <v>74</v>
      </c>
      <c r="D15182" t="s">
        <v>88</v>
      </c>
      <c r="E15182" t="s">
        <v>76</v>
      </c>
      <c r="F15182" s="7">
        <v>44849</v>
      </c>
      <c r="G15182" s="7">
        <v>45214</v>
      </c>
      <c r="H15182" t="s">
        <v>77</v>
      </c>
      <c r="I15182" t="s">
        <v>84</v>
      </c>
      <c r="J15182" s="7">
        <v>45550</v>
      </c>
      <c r="K15182" s="7">
        <v>45748</v>
      </c>
      <c r="L15182" s="7">
        <v>45214</v>
      </c>
      <c r="M15182" t="s">
        <v>77</v>
      </c>
      <c r="N15182" t="s">
        <v>79</v>
      </c>
      <c r="O15182">
        <v>2026</v>
      </c>
      <c r="P15182" s="2">
        <v>2</v>
      </c>
      <c r="Q15182" t="s">
        <v>80</v>
      </c>
      <c r="R15182" s="8">
        <v>46267</v>
      </c>
      <c r="S15182" s="2">
        <v>1</v>
      </c>
      <c r="T15182" s="2" t="s">
        <v>81</v>
      </c>
    </row>
    <row r="15183" spans="1:20" x14ac:dyDescent="0.25">
      <c r="A15183">
        <v>1120643188</v>
      </c>
      <c r="B15183">
        <v>126069722</v>
      </c>
      <c r="C15183" t="s">
        <v>82</v>
      </c>
      <c r="D15183" t="s">
        <v>88</v>
      </c>
      <c r="E15183" t="s">
        <v>76</v>
      </c>
      <c r="F15183" s="7">
        <v>45048</v>
      </c>
      <c r="G15183" s="7">
        <v>45414</v>
      </c>
      <c r="H15183" t="s">
        <v>77</v>
      </c>
      <c r="I15183" t="s">
        <v>84</v>
      </c>
      <c r="J15183" s="7">
        <v>45790</v>
      </c>
      <c r="K15183" s="7">
        <v>45747</v>
      </c>
      <c r="L15183" s="7">
        <v>45414</v>
      </c>
      <c r="M15183" t="s">
        <v>77</v>
      </c>
      <c r="N15183" t="s">
        <v>79</v>
      </c>
      <c r="O15183">
        <v>2026</v>
      </c>
      <c r="P15183" s="2">
        <v>2</v>
      </c>
      <c r="Q15183" t="s">
        <v>80</v>
      </c>
      <c r="R15183" s="8">
        <v>46267</v>
      </c>
      <c r="S15183" s="2">
        <v>1</v>
      </c>
      <c r="T15183" s="2" t="s">
        <v>81</v>
      </c>
    </row>
    <row r="15184" spans="1:20" x14ac:dyDescent="0.25">
      <c r="A15184">
        <v>1120643243</v>
      </c>
      <c r="B15184">
        <v>126104565</v>
      </c>
      <c r="C15184" t="s">
        <v>96</v>
      </c>
      <c r="D15184" t="s">
        <v>75</v>
      </c>
      <c r="E15184" t="s">
        <v>76</v>
      </c>
      <c r="F15184" s="7">
        <v>45057</v>
      </c>
      <c r="G15184" s="7">
        <v>45423</v>
      </c>
      <c r="H15184" t="s">
        <v>77</v>
      </c>
      <c r="I15184" t="s">
        <v>78</v>
      </c>
      <c r="J15184" s="7"/>
      <c r="K15184" s="7">
        <v>45061</v>
      </c>
      <c r="L15184" s="7">
        <v>45423</v>
      </c>
      <c r="M15184" t="s">
        <v>77</v>
      </c>
      <c r="N15184"/>
      <c r="O15184">
        <v>2026</v>
      </c>
      <c r="P15184" s="2">
        <v>2</v>
      </c>
      <c r="Q15184" t="s">
        <v>80</v>
      </c>
      <c r="R15184" s="8">
        <v>46267</v>
      </c>
      <c r="S15184" s="2">
        <v>1</v>
      </c>
      <c r="T15184" s="2" t="s">
        <v>81</v>
      </c>
    </row>
    <row r="15185" spans="1:20" x14ac:dyDescent="0.25">
      <c r="A15185">
        <v>1120644054</v>
      </c>
      <c r="B15185">
        <v>126506495</v>
      </c>
      <c r="C15185" t="s">
        <v>98</v>
      </c>
      <c r="D15185" t="s">
        <v>88</v>
      </c>
      <c r="E15185" t="s">
        <v>76</v>
      </c>
      <c r="F15185" s="7">
        <v>45112</v>
      </c>
      <c r="G15185" s="7">
        <v>45478</v>
      </c>
      <c r="H15185" t="s">
        <v>77</v>
      </c>
      <c r="I15185" t="s">
        <v>78</v>
      </c>
      <c r="J15185" s="7">
        <v>46197</v>
      </c>
      <c r="K15185" s="7">
        <v>45539</v>
      </c>
      <c r="L15185" s="7">
        <v>45478</v>
      </c>
      <c r="M15185" t="s">
        <v>77</v>
      </c>
      <c r="N15185" t="s">
        <v>79</v>
      </c>
      <c r="O15185">
        <v>2026</v>
      </c>
      <c r="P15185" s="2">
        <v>2</v>
      </c>
      <c r="Q15185" t="s">
        <v>80</v>
      </c>
      <c r="R15185" s="8">
        <v>46267</v>
      </c>
      <c r="S15185" s="2">
        <v>1</v>
      </c>
      <c r="T15185" s="2" t="s">
        <v>81</v>
      </c>
    </row>
    <row r="15186" spans="1:20" x14ac:dyDescent="0.25">
      <c r="A15186">
        <v>1120644143</v>
      </c>
      <c r="B15186">
        <v>126562207</v>
      </c>
      <c r="C15186" t="s">
        <v>82</v>
      </c>
      <c r="D15186" t="s">
        <v>88</v>
      </c>
      <c r="E15186" t="s">
        <v>76</v>
      </c>
      <c r="F15186" s="7">
        <v>45118</v>
      </c>
      <c r="G15186" s="7">
        <v>45484</v>
      </c>
      <c r="H15186" t="s">
        <v>77</v>
      </c>
      <c r="I15186" t="s">
        <v>78</v>
      </c>
      <c r="J15186" s="7"/>
      <c r="K15186" s="7">
        <v>45952</v>
      </c>
      <c r="L15186" s="7">
        <v>45484</v>
      </c>
      <c r="M15186" t="s">
        <v>77</v>
      </c>
      <c r="N15186"/>
      <c r="O15186">
        <v>2026</v>
      </c>
      <c r="P15186" s="2">
        <v>2</v>
      </c>
      <c r="Q15186" t="s">
        <v>80</v>
      </c>
      <c r="R15186" s="8">
        <v>46267</v>
      </c>
      <c r="S15186" s="2">
        <v>1</v>
      </c>
      <c r="T15186" s="2" t="s">
        <v>81</v>
      </c>
    </row>
    <row r="15187" spans="1:20" x14ac:dyDescent="0.25">
      <c r="A15187">
        <v>1120645925</v>
      </c>
      <c r="B15187">
        <v>127216220</v>
      </c>
      <c r="C15187" t="s">
        <v>74</v>
      </c>
      <c r="D15187" t="s">
        <v>88</v>
      </c>
      <c r="E15187" t="s">
        <v>76</v>
      </c>
      <c r="F15187" s="7">
        <v>45205</v>
      </c>
      <c r="G15187" s="7">
        <v>47032</v>
      </c>
      <c r="H15187" t="s">
        <v>77</v>
      </c>
      <c r="I15187" t="s">
        <v>78</v>
      </c>
      <c r="J15187" s="7"/>
      <c r="K15187" s="7">
        <v>45747</v>
      </c>
      <c r="L15187" s="7">
        <v>47032</v>
      </c>
      <c r="M15187" t="s">
        <v>77</v>
      </c>
      <c r="N15187"/>
      <c r="O15187">
        <v>2026</v>
      </c>
      <c r="P15187" s="2">
        <v>2</v>
      </c>
      <c r="Q15187" t="s">
        <v>80</v>
      </c>
      <c r="R15187" s="8">
        <v>46267</v>
      </c>
      <c r="S15187" s="2">
        <v>1</v>
      </c>
      <c r="T15187" s="2" t="s">
        <v>81</v>
      </c>
    </row>
    <row r="15188" spans="1:20" x14ac:dyDescent="0.25">
      <c r="A15188">
        <v>1120646547</v>
      </c>
      <c r="B15188">
        <v>127402206</v>
      </c>
      <c r="C15188" t="s">
        <v>85</v>
      </c>
      <c r="D15188" t="s">
        <v>88</v>
      </c>
      <c r="E15188" t="s">
        <v>76</v>
      </c>
      <c r="F15188" s="7">
        <v>45232</v>
      </c>
      <c r="G15188" s="7">
        <v>45598</v>
      </c>
      <c r="H15188" t="s">
        <v>77</v>
      </c>
      <c r="I15188" t="s">
        <v>78</v>
      </c>
      <c r="J15188" s="7">
        <v>45488</v>
      </c>
      <c r="K15188" s="7">
        <v>45628</v>
      </c>
      <c r="L15188" s="7">
        <v>45598</v>
      </c>
      <c r="M15188" t="s">
        <v>77</v>
      </c>
      <c r="N15188" t="s">
        <v>79</v>
      </c>
      <c r="O15188">
        <v>2026</v>
      </c>
      <c r="P15188" s="2">
        <v>2</v>
      </c>
      <c r="Q15188" t="s">
        <v>80</v>
      </c>
      <c r="R15188" s="8">
        <v>46267</v>
      </c>
      <c r="S15188" s="2">
        <v>1</v>
      </c>
      <c r="T15188" s="2" t="s">
        <v>81</v>
      </c>
    </row>
    <row r="15189" spans="1:20" x14ac:dyDescent="0.25">
      <c r="A15189">
        <v>1120647072</v>
      </c>
      <c r="B15189">
        <v>128326005</v>
      </c>
      <c r="C15189" t="s">
        <v>82</v>
      </c>
      <c r="D15189" t="s">
        <v>75</v>
      </c>
      <c r="E15189" t="s">
        <v>76</v>
      </c>
      <c r="F15189" s="7">
        <v>45371</v>
      </c>
      <c r="G15189" s="7">
        <v>45736</v>
      </c>
      <c r="H15189" t="s">
        <v>77</v>
      </c>
      <c r="I15189" t="s">
        <v>78</v>
      </c>
      <c r="J15189" s="7"/>
      <c r="K15189" s="7">
        <v>45748</v>
      </c>
      <c r="L15189" s="7">
        <v>45736</v>
      </c>
      <c r="M15189" t="s">
        <v>77</v>
      </c>
      <c r="N15189"/>
      <c r="O15189">
        <v>2026</v>
      </c>
      <c r="P15189" s="2">
        <v>2</v>
      </c>
      <c r="Q15189" t="s">
        <v>80</v>
      </c>
      <c r="R15189" s="8">
        <v>46267</v>
      </c>
      <c r="S15189" s="2">
        <v>1</v>
      </c>
      <c r="T15189" s="2" t="s">
        <v>81</v>
      </c>
    </row>
    <row r="15190" spans="1:20" x14ac:dyDescent="0.25">
      <c r="A15190">
        <v>1120648255</v>
      </c>
      <c r="B15190">
        <v>129378378</v>
      </c>
      <c r="C15190" t="s">
        <v>90</v>
      </c>
      <c r="D15190" t="s">
        <v>83</v>
      </c>
      <c r="E15190" t="s">
        <v>76</v>
      </c>
      <c r="F15190" s="7">
        <v>45516</v>
      </c>
      <c r="G15190" s="7">
        <v>45696</v>
      </c>
      <c r="H15190" t="s">
        <v>77</v>
      </c>
      <c r="I15190" t="s">
        <v>84</v>
      </c>
      <c r="J15190" s="7"/>
      <c r="K15190" s="7">
        <v>45548</v>
      </c>
      <c r="L15190" s="7">
        <v>45696</v>
      </c>
      <c r="M15190" t="s">
        <v>77</v>
      </c>
      <c r="N15190"/>
      <c r="O15190">
        <v>2026</v>
      </c>
      <c r="P15190" s="2">
        <v>2</v>
      </c>
      <c r="Q15190" t="s">
        <v>80</v>
      </c>
      <c r="R15190" s="8">
        <v>46267</v>
      </c>
      <c r="S15190" s="2">
        <v>1</v>
      </c>
      <c r="T15190" s="2" t="s">
        <v>81</v>
      </c>
    </row>
    <row r="15191" spans="1:20" x14ac:dyDescent="0.25">
      <c r="A15191">
        <v>1120650272</v>
      </c>
      <c r="B15191">
        <v>131036054</v>
      </c>
      <c r="C15191" t="s">
        <v>93</v>
      </c>
      <c r="D15191" t="s">
        <v>83</v>
      </c>
      <c r="E15191" t="s">
        <v>76</v>
      </c>
      <c r="F15191" s="7">
        <v>45744</v>
      </c>
      <c r="G15191" s="7">
        <v>45928</v>
      </c>
      <c r="H15191" t="s">
        <v>77</v>
      </c>
      <c r="I15191" t="s">
        <v>84</v>
      </c>
      <c r="J15191" s="7"/>
      <c r="K15191" s="7">
        <v>45750</v>
      </c>
      <c r="L15191" s="7">
        <v>45928</v>
      </c>
      <c r="M15191" t="s">
        <v>77</v>
      </c>
      <c r="N15191"/>
      <c r="O15191">
        <v>2026</v>
      </c>
      <c r="P15191" s="2">
        <v>2</v>
      </c>
      <c r="Q15191" t="s">
        <v>80</v>
      </c>
      <c r="R15191" s="8">
        <v>46267</v>
      </c>
      <c r="S15191" s="2">
        <v>1</v>
      </c>
      <c r="T15191" s="2" t="s">
        <v>81</v>
      </c>
    </row>
    <row r="15192" spans="1:20" x14ac:dyDescent="0.25">
      <c r="A15192">
        <v>1120651279</v>
      </c>
      <c r="B15192">
        <v>131543454</v>
      </c>
      <c r="C15192" t="s">
        <v>94</v>
      </c>
      <c r="D15192" t="s">
        <v>88</v>
      </c>
      <c r="E15192" t="s">
        <v>76</v>
      </c>
      <c r="F15192" s="7">
        <v>44035</v>
      </c>
      <c r="G15192" s="7">
        <v>45875</v>
      </c>
      <c r="H15192" t="s">
        <v>77</v>
      </c>
      <c r="I15192" t="s">
        <v>78</v>
      </c>
      <c r="J15192" s="7">
        <v>46148</v>
      </c>
      <c r="K15192" s="7">
        <v>46163</v>
      </c>
      <c r="L15192" s="7">
        <v>45875</v>
      </c>
      <c r="M15192" t="s">
        <v>77</v>
      </c>
      <c r="N15192" t="s">
        <v>79</v>
      </c>
      <c r="O15192">
        <v>2026</v>
      </c>
      <c r="P15192" s="2">
        <v>2</v>
      </c>
      <c r="Q15192" t="s">
        <v>80</v>
      </c>
      <c r="R15192" s="8">
        <v>46267</v>
      </c>
      <c r="S15192" s="2">
        <v>1</v>
      </c>
      <c r="T15192" s="2" t="s">
        <v>81</v>
      </c>
    </row>
    <row r="15193" spans="1:20" x14ac:dyDescent="0.25">
      <c r="A15193">
        <v>1120651434</v>
      </c>
      <c r="B15193">
        <v>131621490</v>
      </c>
      <c r="C15193" t="s">
        <v>91</v>
      </c>
      <c r="D15193" t="s">
        <v>88</v>
      </c>
      <c r="E15193" t="s">
        <v>76</v>
      </c>
      <c r="F15193" s="7">
        <v>44760</v>
      </c>
      <c r="G15193" s="7">
        <v>46586</v>
      </c>
      <c r="H15193" t="s">
        <v>77</v>
      </c>
      <c r="I15193" t="s">
        <v>78</v>
      </c>
      <c r="J15193" s="7"/>
      <c r="K15193" s="7">
        <v>46051</v>
      </c>
      <c r="L15193" s="7">
        <v>46586</v>
      </c>
      <c r="M15193" t="s">
        <v>77</v>
      </c>
      <c r="N15193"/>
      <c r="O15193">
        <v>2026</v>
      </c>
      <c r="P15193" s="2">
        <v>2</v>
      </c>
      <c r="Q15193" t="s">
        <v>80</v>
      </c>
      <c r="R15193" s="8">
        <v>46267</v>
      </c>
      <c r="S15193" s="2">
        <v>1</v>
      </c>
      <c r="T15193" s="2" t="s">
        <v>81</v>
      </c>
    </row>
    <row r="15194" spans="1:20" x14ac:dyDescent="0.25">
      <c r="A15194">
        <v>1120651473</v>
      </c>
      <c r="B15194">
        <v>131633400</v>
      </c>
      <c r="C15194" t="s">
        <v>85</v>
      </c>
      <c r="D15194" t="s">
        <v>83</v>
      </c>
      <c r="E15194" t="s">
        <v>76</v>
      </c>
      <c r="F15194" s="7">
        <v>45889</v>
      </c>
      <c r="G15194" s="7">
        <v>46985</v>
      </c>
      <c r="H15194" t="s">
        <v>77</v>
      </c>
      <c r="I15194" t="s">
        <v>84</v>
      </c>
      <c r="J15194" s="7"/>
      <c r="K15194" s="7">
        <v>45905</v>
      </c>
      <c r="L15194" s="7">
        <v>46985</v>
      </c>
      <c r="M15194" t="s">
        <v>77</v>
      </c>
      <c r="N15194"/>
      <c r="O15194">
        <v>2026</v>
      </c>
      <c r="P15194" s="2">
        <v>2</v>
      </c>
      <c r="Q15194" t="s">
        <v>80</v>
      </c>
      <c r="R15194" s="8">
        <v>46267</v>
      </c>
      <c r="S15194" s="2">
        <v>1</v>
      </c>
      <c r="T15194" s="2" t="s">
        <v>81</v>
      </c>
    </row>
    <row r="15195" spans="1:20" x14ac:dyDescent="0.25">
      <c r="A15195">
        <v>1120653389</v>
      </c>
      <c r="B15195">
        <v>109613270</v>
      </c>
      <c r="C15195" t="s">
        <v>95</v>
      </c>
      <c r="D15195" t="s">
        <v>83</v>
      </c>
      <c r="E15195" t="s">
        <v>76</v>
      </c>
      <c r="F15195" s="7">
        <v>41946</v>
      </c>
      <c r="G15195" s="7">
        <v>43772</v>
      </c>
      <c r="H15195" t="s">
        <v>77</v>
      </c>
      <c r="I15195" t="s">
        <v>78</v>
      </c>
      <c r="J15195" s="7">
        <v>45496</v>
      </c>
      <c r="K15195" s="7">
        <v>43642</v>
      </c>
      <c r="L15195" s="7">
        <v>43772</v>
      </c>
      <c r="M15195" t="s">
        <v>77</v>
      </c>
      <c r="N15195" t="s">
        <v>79</v>
      </c>
      <c r="O15195">
        <v>2026</v>
      </c>
      <c r="P15195" s="2">
        <v>2</v>
      </c>
      <c r="Q15195" t="s">
        <v>80</v>
      </c>
      <c r="R15195" s="8">
        <v>46267</v>
      </c>
      <c r="S15195" s="2">
        <v>1</v>
      </c>
      <c r="T15195" s="2" t="s">
        <v>81</v>
      </c>
    </row>
    <row r="15196" spans="1:20" x14ac:dyDescent="0.25">
      <c r="A15196">
        <v>1120653504</v>
      </c>
      <c r="B15196">
        <v>110538655</v>
      </c>
      <c r="C15196" t="s">
        <v>85</v>
      </c>
      <c r="D15196" t="s">
        <v>83</v>
      </c>
      <c r="E15196" t="s">
        <v>76</v>
      </c>
      <c r="F15196" s="7">
        <v>42207</v>
      </c>
      <c r="G15196" s="7">
        <v>43876</v>
      </c>
      <c r="H15196" t="s">
        <v>86</v>
      </c>
      <c r="I15196" t="s">
        <v>87</v>
      </c>
      <c r="J15196" s="7">
        <v>45565</v>
      </c>
      <c r="K15196" s="7">
        <v>45748</v>
      </c>
      <c r="L15196" s="7">
        <v>43876</v>
      </c>
      <c r="M15196" t="s">
        <v>86</v>
      </c>
      <c r="N15196" t="s">
        <v>79</v>
      </c>
      <c r="O15196">
        <v>2026</v>
      </c>
      <c r="P15196" s="2">
        <v>2</v>
      </c>
      <c r="Q15196" t="s">
        <v>80</v>
      </c>
      <c r="R15196" s="8">
        <v>46267</v>
      </c>
      <c r="S15196" s="2">
        <v>1</v>
      </c>
      <c r="T15196" s="2" t="s">
        <v>81</v>
      </c>
    </row>
    <row r="15197" spans="1:20" x14ac:dyDescent="0.25">
      <c r="A15197">
        <v>1120653719</v>
      </c>
      <c r="B15197">
        <v>111513801</v>
      </c>
      <c r="C15197" t="s">
        <v>74</v>
      </c>
      <c r="D15197" t="s">
        <v>88</v>
      </c>
      <c r="E15197" t="s">
        <v>76</v>
      </c>
      <c r="F15197" s="7">
        <v>42457</v>
      </c>
      <c r="G15197" s="7">
        <v>44283</v>
      </c>
      <c r="H15197" t="s">
        <v>86</v>
      </c>
      <c r="I15197" t="s">
        <v>87</v>
      </c>
      <c r="J15197" s="7">
        <v>46118</v>
      </c>
      <c r="K15197" s="7">
        <v>45747</v>
      </c>
      <c r="L15197" s="7">
        <v>44283</v>
      </c>
      <c r="M15197" t="s">
        <v>86</v>
      </c>
      <c r="N15197" t="s">
        <v>79</v>
      </c>
      <c r="O15197">
        <v>2026</v>
      </c>
      <c r="P15197" s="2">
        <v>2</v>
      </c>
      <c r="Q15197" t="s">
        <v>80</v>
      </c>
      <c r="R15197" s="8">
        <v>46267</v>
      </c>
      <c r="S15197" s="2">
        <v>1</v>
      </c>
      <c r="T15197" s="2" t="s">
        <v>81</v>
      </c>
    </row>
    <row r="15198" spans="1:20" x14ac:dyDescent="0.25">
      <c r="A15198">
        <v>1120654410</v>
      </c>
      <c r="B15198">
        <v>113826447</v>
      </c>
      <c r="C15198" t="s">
        <v>82</v>
      </c>
      <c r="D15198" t="s">
        <v>75</v>
      </c>
      <c r="E15198" t="s">
        <v>76</v>
      </c>
      <c r="F15198" s="7">
        <v>43056</v>
      </c>
      <c r="G15198" s="7">
        <v>44652</v>
      </c>
      <c r="H15198" t="s">
        <v>77</v>
      </c>
      <c r="I15198" t="s">
        <v>78</v>
      </c>
      <c r="J15198" s="7">
        <v>46093</v>
      </c>
      <c r="K15198" s="7">
        <v>46099</v>
      </c>
      <c r="L15198" s="7">
        <v>44652</v>
      </c>
      <c r="M15198" t="s">
        <v>77</v>
      </c>
      <c r="N15198" t="s">
        <v>79</v>
      </c>
      <c r="O15198">
        <v>2026</v>
      </c>
      <c r="P15198" s="2">
        <v>2</v>
      </c>
      <c r="Q15198" t="s">
        <v>80</v>
      </c>
      <c r="R15198" s="8">
        <v>46267</v>
      </c>
      <c r="S15198" s="2">
        <v>1</v>
      </c>
      <c r="T15198" s="2" t="s">
        <v>81</v>
      </c>
    </row>
    <row r="15199" spans="1:20" x14ac:dyDescent="0.25">
      <c r="A15199">
        <v>1120654694</v>
      </c>
      <c r="B15199">
        <v>116756536</v>
      </c>
      <c r="C15199" t="s">
        <v>82</v>
      </c>
      <c r="D15199" t="s">
        <v>83</v>
      </c>
      <c r="E15199" t="s">
        <v>76</v>
      </c>
      <c r="F15199" s="7">
        <v>43542</v>
      </c>
      <c r="G15199" s="7">
        <v>43722</v>
      </c>
      <c r="H15199" t="s">
        <v>77</v>
      </c>
      <c r="I15199" t="s">
        <v>78</v>
      </c>
      <c r="J15199" s="7">
        <v>45923</v>
      </c>
      <c r="K15199" s="7">
        <v>45748</v>
      </c>
      <c r="L15199" s="7">
        <v>43722</v>
      </c>
      <c r="M15199" t="s">
        <v>77</v>
      </c>
      <c r="N15199" t="s">
        <v>79</v>
      </c>
      <c r="O15199">
        <v>2026</v>
      </c>
      <c r="P15199" s="2">
        <v>2</v>
      </c>
      <c r="Q15199" t="s">
        <v>80</v>
      </c>
      <c r="R15199" s="8">
        <v>46267</v>
      </c>
      <c r="S15199" s="2">
        <v>1</v>
      </c>
      <c r="T15199" s="2" t="s">
        <v>81</v>
      </c>
    </row>
    <row r="15200" spans="1:20" x14ac:dyDescent="0.25">
      <c r="A15200">
        <v>1120654725</v>
      </c>
      <c r="B15200">
        <v>116821248</v>
      </c>
      <c r="C15200" t="s">
        <v>82</v>
      </c>
      <c r="D15200" t="s">
        <v>88</v>
      </c>
      <c r="E15200" t="s">
        <v>76</v>
      </c>
      <c r="F15200" s="7">
        <v>43548</v>
      </c>
      <c r="G15200" s="7">
        <v>43914</v>
      </c>
      <c r="H15200" t="s">
        <v>77</v>
      </c>
      <c r="I15200" t="s">
        <v>78</v>
      </c>
      <c r="J15200" s="7">
        <v>46211</v>
      </c>
      <c r="K15200" s="7">
        <v>45810</v>
      </c>
      <c r="L15200" s="7">
        <v>43914</v>
      </c>
      <c r="M15200" t="s">
        <v>77</v>
      </c>
      <c r="N15200" t="s">
        <v>79</v>
      </c>
      <c r="O15200">
        <v>2026</v>
      </c>
      <c r="P15200" s="2">
        <v>2</v>
      </c>
      <c r="Q15200" t="s">
        <v>80</v>
      </c>
      <c r="R15200" s="8">
        <v>46267</v>
      </c>
      <c r="S15200" s="2">
        <v>1</v>
      </c>
      <c r="T15200" s="2" t="s">
        <v>81</v>
      </c>
    </row>
    <row r="15201" spans="1:20" x14ac:dyDescent="0.25">
      <c r="A15201">
        <v>1120654779</v>
      </c>
      <c r="B15201">
        <v>116877656</v>
      </c>
      <c r="C15201" t="s">
        <v>82</v>
      </c>
      <c r="D15201" t="s">
        <v>88</v>
      </c>
      <c r="E15201" t="s">
        <v>76</v>
      </c>
      <c r="F15201" s="7">
        <v>43555</v>
      </c>
      <c r="G15201" s="7">
        <v>43921</v>
      </c>
      <c r="H15201" t="s">
        <v>77</v>
      </c>
      <c r="I15201" t="s">
        <v>78</v>
      </c>
      <c r="J15201" s="7">
        <v>46198</v>
      </c>
      <c r="K15201" s="7">
        <v>45057</v>
      </c>
      <c r="L15201" s="7">
        <v>43921</v>
      </c>
      <c r="M15201" t="s">
        <v>77</v>
      </c>
      <c r="N15201" t="s">
        <v>79</v>
      </c>
      <c r="O15201">
        <v>2026</v>
      </c>
      <c r="P15201" s="2">
        <v>2</v>
      </c>
      <c r="Q15201" t="s">
        <v>80</v>
      </c>
      <c r="R15201" s="8">
        <v>46267</v>
      </c>
      <c r="S15201" s="2">
        <v>1</v>
      </c>
      <c r="T15201" s="2" t="s">
        <v>81</v>
      </c>
    </row>
    <row r="15202" spans="1:20" x14ac:dyDescent="0.25">
      <c r="A15202">
        <v>1120654791</v>
      </c>
      <c r="B15202">
        <v>116952451</v>
      </c>
      <c r="C15202" t="s">
        <v>85</v>
      </c>
      <c r="D15202" t="s">
        <v>88</v>
      </c>
      <c r="E15202" t="s">
        <v>76</v>
      </c>
      <c r="F15202" s="7">
        <v>43558</v>
      </c>
      <c r="G15202" s="7">
        <v>43924</v>
      </c>
      <c r="H15202" t="s">
        <v>77</v>
      </c>
      <c r="I15202" t="s">
        <v>78</v>
      </c>
      <c r="J15202" s="7">
        <v>45495</v>
      </c>
      <c r="K15202" s="7">
        <v>44460</v>
      </c>
      <c r="L15202" s="7">
        <v>43924</v>
      </c>
      <c r="M15202" t="s">
        <v>77</v>
      </c>
      <c r="N15202" t="s">
        <v>79</v>
      </c>
      <c r="O15202">
        <v>2026</v>
      </c>
      <c r="P15202" s="2">
        <v>2</v>
      </c>
      <c r="Q15202" t="s">
        <v>80</v>
      </c>
      <c r="R15202" s="8">
        <v>46267</v>
      </c>
      <c r="S15202" s="2">
        <v>1</v>
      </c>
      <c r="T15202" s="2" t="s">
        <v>81</v>
      </c>
    </row>
    <row r="15203" spans="1:20" x14ac:dyDescent="0.25">
      <c r="A15203">
        <v>1120654819</v>
      </c>
      <c r="B15203">
        <v>116970091</v>
      </c>
      <c r="C15203" t="s">
        <v>85</v>
      </c>
      <c r="D15203" t="s">
        <v>83</v>
      </c>
      <c r="E15203" t="s">
        <v>76</v>
      </c>
      <c r="F15203" s="7">
        <v>43561</v>
      </c>
      <c r="G15203" s="7">
        <v>43744</v>
      </c>
      <c r="H15203" t="s">
        <v>77</v>
      </c>
      <c r="I15203" t="s">
        <v>78</v>
      </c>
      <c r="J15203" s="7">
        <v>45966</v>
      </c>
      <c r="K15203" s="7">
        <v>45551</v>
      </c>
      <c r="L15203" s="7">
        <v>43744</v>
      </c>
      <c r="M15203" t="s">
        <v>77</v>
      </c>
      <c r="N15203" t="s">
        <v>79</v>
      </c>
      <c r="O15203">
        <v>2026</v>
      </c>
      <c r="P15203" s="2">
        <v>2</v>
      </c>
      <c r="Q15203" t="s">
        <v>80</v>
      </c>
      <c r="R15203" s="8">
        <v>46267</v>
      </c>
      <c r="S15203" s="2">
        <v>1</v>
      </c>
      <c r="T15203" s="2" t="s">
        <v>81</v>
      </c>
    </row>
    <row r="15204" spans="1:20" x14ac:dyDescent="0.25">
      <c r="A15204">
        <v>1120654820</v>
      </c>
      <c r="B15204">
        <v>116970091</v>
      </c>
      <c r="C15204" t="s">
        <v>85</v>
      </c>
      <c r="D15204" t="s">
        <v>83</v>
      </c>
      <c r="E15204" t="s">
        <v>76</v>
      </c>
      <c r="F15204" s="7">
        <v>43561</v>
      </c>
      <c r="G15204" s="7">
        <v>43744</v>
      </c>
      <c r="H15204" t="s">
        <v>77</v>
      </c>
      <c r="I15204" t="s">
        <v>78</v>
      </c>
      <c r="J15204" s="7">
        <v>45966</v>
      </c>
      <c r="K15204" s="7">
        <v>43605</v>
      </c>
      <c r="L15204" s="7">
        <v>43744</v>
      </c>
      <c r="M15204" t="s">
        <v>77</v>
      </c>
      <c r="N15204" t="s">
        <v>79</v>
      </c>
      <c r="O15204">
        <v>2026</v>
      </c>
      <c r="P15204" s="2">
        <v>2</v>
      </c>
      <c r="Q15204" t="s">
        <v>80</v>
      </c>
      <c r="R15204" s="8">
        <v>46267</v>
      </c>
      <c r="S15204" s="2">
        <v>1</v>
      </c>
      <c r="T15204" s="2" t="s">
        <v>81</v>
      </c>
    </row>
    <row r="15205" spans="1:20" x14ac:dyDescent="0.25">
      <c r="A15205">
        <v>1120654848</v>
      </c>
      <c r="B15205">
        <v>117012531</v>
      </c>
      <c r="C15205" t="s">
        <v>94</v>
      </c>
      <c r="D15205" t="s">
        <v>83</v>
      </c>
      <c r="E15205" t="s">
        <v>76</v>
      </c>
      <c r="F15205" s="7">
        <v>43566</v>
      </c>
      <c r="G15205" s="7">
        <v>43749</v>
      </c>
      <c r="H15205" t="s">
        <v>77</v>
      </c>
      <c r="I15205" t="s">
        <v>84</v>
      </c>
      <c r="J15205" s="7">
        <v>45483</v>
      </c>
      <c r="K15205" s="7">
        <v>45748</v>
      </c>
      <c r="L15205" s="7">
        <v>43749</v>
      </c>
      <c r="M15205" t="s">
        <v>77</v>
      </c>
      <c r="N15205" t="s">
        <v>79</v>
      </c>
      <c r="O15205">
        <v>2026</v>
      </c>
      <c r="P15205" s="2">
        <v>2</v>
      </c>
      <c r="Q15205" t="s">
        <v>80</v>
      </c>
      <c r="R15205" s="8">
        <v>46267</v>
      </c>
      <c r="S15205" s="2">
        <v>1</v>
      </c>
      <c r="T15205" s="2" t="s">
        <v>81</v>
      </c>
    </row>
    <row r="15206" spans="1:20" x14ac:dyDescent="0.25">
      <c r="A15206">
        <v>1120654880</v>
      </c>
      <c r="B15206">
        <v>117035419</v>
      </c>
      <c r="C15206" t="s">
        <v>82</v>
      </c>
      <c r="D15206" t="s">
        <v>83</v>
      </c>
      <c r="E15206" t="s">
        <v>76</v>
      </c>
      <c r="F15206" s="7">
        <v>43570</v>
      </c>
      <c r="G15206" s="7">
        <v>43753</v>
      </c>
      <c r="H15206" t="s">
        <v>77</v>
      </c>
      <c r="I15206" t="s">
        <v>78</v>
      </c>
      <c r="J15206" s="7">
        <v>45882</v>
      </c>
      <c r="K15206" s="7">
        <v>43571</v>
      </c>
      <c r="L15206" s="7">
        <v>43753</v>
      </c>
      <c r="M15206" t="s">
        <v>77</v>
      </c>
      <c r="N15206" t="s">
        <v>79</v>
      </c>
      <c r="O15206">
        <v>2026</v>
      </c>
      <c r="P15206" s="2">
        <v>2</v>
      </c>
      <c r="Q15206" t="s">
        <v>80</v>
      </c>
      <c r="R15206" s="8">
        <v>46267</v>
      </c>
      <c r="S15206" s="2">
        <v>1</v>
      </c>
      <c r="T15206" s="2" t="s">
        <v>81</v>
      </c>
    </row>
    <row r="15207" spans="1:20" x14ac:dyDescent="0.25">
      <c r="A15207">
        <v>1120654903</v>
      </c>
      <c r="B15207">
        <v>117064538</v>
      </c>
      <c r="C15207" t="s">
        <v>93</v>
      </c>
      <c r="D15207" t="s">
        <v>83</v>
      </c>
      <c r="E15207" t="s">
        <v>76</v>
      </c>
      <c r="F15207" s="7">
        <v>43574</v>
      </c>
      <c r="G15207" s="7">
        <v>43757</v>
      </c>
      <c r="H15207" t="s">
        <v>77</v>
      </c>
      <c r="I15207" t="s">
        <v>78</v>
      </c>
      <c r="J15207" s="7">
        <v>45737</v>
      </c>
      <c r="K15207" s="7">
        <v>43667</v>
      </c>
      <c r="L15207" s="7">
        <v>43757</v>
      </c>
      <c r="M15207" t="s">
        <v>77</v>
      </c>
      <c r="N15207" t="s">
        <v>79</v>
      </c>
      <c r="O15207">
        <v>2026</v>
      </c>
      <c r="P15207" s="2">
        <v>2</v>
      </c>
      <c r="Q15207" t="s">
        <v>80</v>
      </c>
      <c r="R15207" s="8">
        <v>46267</v>
      </c>
      <c r="S15207" s="2">
        <v>1</v>
      </c>
      <c r="T15207" s="2" t="s">
        <v>81</v>
      </c>
    </row>
    <row r="15208" spans="1:20" x14ac:dyDescent="0.25">
      <c r="A15208">
        <v>1120654907</v>
      </c>
      <c r="B15208">
        <v>117065689</v>
      </c>
      <c r="C15208" t="s">
        <v>96</v>
      </c>
      <c r="D15208" t="s">
        <v>88</v>
      </c>
      <c r="E15208" t="s">
        <v>76</v>
      </c>
      <c r="F15208" s="7">
        <v>43573</v>
      </c>
      <c r="G15208" s="7">
        <v>43939</v>
      </c>
      <c r="H15208" t="s">
        <v>77</v>
      </c>
      <c r="I15208" t="s">
        <v>78</v>
      </c>
      <c r="J15208" s="7">
        <v>46187</v>
      </c>
      <c r="K15208" s="7">
        <v>45057</v>
      </c>
      <c r="L15208" s="7">
        <v>43939</v>
      </c>
      <c r="M15208" t="s">
        <v>77</v>
      </c>
      <c r="N15208" t="s">
        <v>79</v>
      </c>
      <c r="O15208">
        <v>2026</v>
      </c>
      <c r="P15208" s="2">
        <v>2</v>
      </c>
      <c r="Q15208" t="s">
        <v>80</v>
      </c>
      <c r="R15208" s="8">
        <v>46267</v>
      </c>
      <c r="S15208" s="2">
        <v>1</v>
      </c>
      <c r="T15208" s="2" t="s">
        <v>81</v>
      </c>
    </row>
    <row r="15209" spans="1:20" x14ac:dyDescent="0.25">
      <c r="A15209">
        <v>1120654925</v>
      </c>
      <c r="B15209">
        <v>117077345</v>
      </c>
      <c r="C15209" t="s">
        <v>74</v>
      </c>
      <c r="D15209" t="s">
        <v>75</v>
      </c>
      <c r="E15209" t="s">
        <v>76</v>
      </c>
      <c r="F15209" s="7">
        <v>43577</v>
      </c>
      <c r="G15209" s="7">
        <v>43943</v>
      </c>
      <c r="H15209" t="s">
        <v>86</v>
      </c>
      <c r="I15209" t="s">
        <v>87</v>
      </c>
      <c r="J15209" s="7">
        <v>45488</v>
      </c>
      <c r="K15209" s="7">
        <v>46038</v>
      </c>
      <c r="L15209" s="7">
        <v>43943</v>
      </c>
      <c r="M15209" t="s">
        <v>86</v>
      </c>
      <c r="N15209" t="s">
        <v>79</v>
      </c>
      <c r="O15209">
        <v>2026</v>
      </c>
      <c r="P15209" s="2">
        <v>2</v>
      </c>
      <c r="Q15209" t="s">
        <v>80</v>
      </c>
      <c r="R15209" s="8">
        <v>46267</v>
      </c>
      <c r="S15209" s="2">
        <v>1</v>
      </c>
      <c r="T15209" s="2" t="s">
        <v>81</v>
      </c>
    </row>
    <row r="15210" spans="1:20" x14ac:dyDescent="0.25">
      <c r="A15210">
        <v>1120654933</v>
      </c>
      <c r="B15210">
        <v>117087972</v>
      </c>
      <c r="C15210" t="s">
        <v>85</v>
      </c>
      <c r="D15210" t="s">
        <v>83</v>
      </c>
      <c r="E15210" t="s">
        <v>76</v>
      </c>
      <c r="F15210" s="7">
        <v>43578</v>
      </c>
      <c r="G15210" s="7">
        <v>43761</v>
      </c>
      <c r="H15210" t="s">
        <v>86</v>
      </c>
      <c r="I15210" t="s">
        <v>87</v>
      </c>
      <c r="J15210" s="7">
        <v>45914</v>
      </c>
      <c r="K15210" s="7">
        <v>43587</v>
      </c>
      <c r="L15210" s="7">
        <v>43761</v>
      </c>
      <c r="M15210" t="s">
        <v>86</v>
      </c>
      <c r="N15210" t="s">
        <v>79</v>
      </c>
      <c r="O15210">
        <v>2026</v>
      </c>
      <c r="P15210" s="2">
        <v>2</v>
      </c>
      <c r="Q15210" t="s">
        <v>80</v>
      </c>
      <c r="R15210" s="8">
        <v>46267</v>
      </c>
      <c r="S15210" s="2">
        <v>1</v>
      </c>
      <c r="T15210" s="2" t="s">
        <v>81</v>
      </c>
    </row>
    <row r="15211" spans="1:20" x14ac:dyDescent="0.25">
      <c r="A15211">
        <v>1120654966</v>
      </c>
      <c r="B15211">
        <v>117115211</v>
      </c>
      <c r="C15211" t="s">
        <v>82</v>
      </c>
      <c r="D15211" t="s">
        <v>83</v>
      </c>
      <c r="E15211" t="s">
        <v>76</v>
      </c>
      <c r="F15211" s="7">
        <v>43583</v>
      </c>
      <c r="G15211" s="7">
        <v>43763</v>
      </c>
      <c r="H15211" t="s">
        <v>77</v>
      </c>
      <c r="I15211" t="s">
        <v>78</v>
      </c>
      <c r="J15211" s="7">
        <v>45861</v>
      </c>
      <c r="K15211" s="7">
        <v>43667</v>
      </c>
      <c r="L15211" s="7">
        <v>43763</v>
      </c>
      <c r="M15211" t="s">
        <v>77</v>
      </c>
      <c r="N15211" t="s">
        <v>79</v>
      </c>
      <c r="O15211">
        <v>2026</v>
      </c>
      <c r="P15211" s="2">
        <v>2</v>
      </c>
      <c r="Q15211" t="s">
        <v>80</v>
      </c>
      <c r="R15211" s="8">
        <v>46267</v>
      </c>
      <c r="S15211" s="2">
        <v>1</v>
      </c>
      <c r="T15211" s="2" t="s">
        <v>81</v>
      </c>
    </row>
    <row r="15212" spans="1:20" x14ac:dyDescent="0.25">
      <c r="A15212">
        <v>1120655019</v>
      </c>
      <c r="B15212">
        <v>117160513</v>
      </c>
      <c r="C15212" t="s">
        <v>98</v>
      </c>
      <c r="D15212" t="s">
        <v>83</v>
      </c>
      <c r="E15212" t="s">
        <v>76</v>
      </c>
      <c r="F15212" s="7">
        <v>43589</v>
      </c>
      <c r="G15212" s="7">
        <v>43769</v>
      </c>
      <c r="H15212" t="s">
        <v>77</v>
      </c>
      <c r="I15212" t="s">
        <v>78</v>
      </c>
      <c r="J15212" s="7">
        <v>45504</v>
      </c>
      <c r="K15212" s="7">
        <v>44880</v>
      </c>
      <c r="L15212" s="7">
        <v>43769</v>
      </c>
      <c r="M15212" t="s">
        <v>77</v>
      </c>
      <c r="N15212" t="s">
        <v>79</v>
      </c>
      <c r="O15212">
        <v>2026</v>
      </c>
      <c r="P15212" s="2">
        <v>2</v>
      </c>
      <c r="Q15212" t="s">
        <v>80</v>
      </c>
      <c r="R15212" s="8">
        <v>46267</v>
      </c>
      <c r="S15212" s="2">
        <v>1</v>
      </c>
      <c r="T15212" s="2" t="s">
        <v>81</v>
      </c>
    </row>
    <row r="15213" spans="1:20" x14ac:dyDescent="0.25">
      <c r="A15213">
        <v>1120655021</v>
      </c>
      <c r="B15213">
        <v>117160513</v>
      </c>
      <c r="C15213" t="s">
        <v>98</v>
      </c>
      <c r="D15213" t="s">
        <v>83</v>
      </c>
      <c r="E15213" t="s">
        <v>76</v>
      </c>
      <c r="F15213" s="7">
        <v>43589</v>
      </c>
      <c r="G15213" s="7">
        <v>43769</v>
      </c>
      <c r="H15213" t="s">
        <v>77</v>
      </c>
      <c r="I15213" t="s">
        <v>78</v>
      </c>
      <c r="J15213" s="7">
        <v>45504</v>
      </c>
      <c r="K15213" s="7">
        <v>45552</v>
      </c>
      <c r="L15213" s="7">
        <v>43769</v>
      </c>
      <c r="M15213" t="s">
        <v>77</v>
      </c>
      <c r="N15213" t="s">
        <v>79</v>
      </c>
      <c r="O15213">
        <v>2026</v>
      </c>
      <c r="P15213" s="2">
        <v>2</v>
      </c>
      <c r="Q15213" t="s">
        <v>80</v>
      </c>
      <c r="R15213" s="8">
        <v>46267</v>
      </c>
      <c r="S15213" s="2">
        <v>1</v>
      </c>
      <c r="T15213" s="2" t="s">
        <v>81</v>
      </c>
    </row>
    <row r="15214" spans="1:20" x14ac:dyDescent="0.25">
      <c r="A15214">
        <v>1120655038</v>
      </c>
      <c r="B15214">
        <v>117175462</v>
      </c>
      <c r="C15214" t="s">
        <v>82</v>
      </c>
      <c r="D15214" t="s">
        <v>83</v>
      </c>
      <c r="E15214" t="s">
        <v>76</v>
      </c>
      <c r="F15214" s="7">
        <v>43592</v>
      </c>
      <c r="G15214" s="7">
        <v>43776</v>
      </c>
      <c r="H15214" t="s">
        <v>77</v>
      </c>
      <c r="I15214" t="s">
        <v>84</v>
      </c>
      <c r="J15214" s="7">
        <v>45544</v>
      </c>
      <c r="K15214" s="7">
        <v>45748</v>
      </c>
      <c r="L15214" s="7">
        <v>43776</v>
      </c>
      <c r="M15214" t="s">
        <v>77</v>
      </c>
      <c r="N15214" t="s">
        <v>92</v>
      </c>
      <c r="O15214">
        <v>2026</v>
      </c>
      <c r="P15214" s="2">
        <v>2</v>
      </c>
      <c r="Q15214" t="s">
        <v>80</v>
      </c>
      <c r="R15214" s="8">
        <v>46267</v>
      </c>
      <c r="S15214" s="2">
        <v>1</v>
      </c>
      <c r="T15214" s="2" t="s">
        <v>81</v>
      </c>
    </row>
    <row r="15215" spans="1:20" x14ac:dyDescent="0.25">
      <c r="A15215">
        <v>1120655059</v>
      </c>
      <c r="B15215">
        <v>117194776</v>
      </c>
      <c r="C15215" t="s">
        <v>82</v>
      </c>
      <c r="D15215" t="s">
        <v>83</v>
      </c>
      <c r="E15215" t="s">
        <v>76</v>
      </c>
      <c r="F15215" s="7">
        <v>43594</v>
      </c>
      <c r="G15215" s="7">
        <v>43747</v>
      </c>
      <c r="H15215" t="s">
        <v>77</v>
      </c>
      <c r="I15215" t="s">
        <v>78</v>
      </c>
      <c r="J15215" s="7">
        <v>45899</v>
      </c>
      <c r="K15215" s="7">
        <v>44207</v>
      </c>
      <c r="L15215" s="7">
        <v>43747</v>
      </c>
      <c r="M15215" t="s">
        <v>77</v>
      </c>
      <c r="N15215" t="s">
        <v>79</v>
      </c>
      <c r="O15215">
        <v>2026</v>
      </c>
      <c r="P15215" s="2">
        <v>2</v>
      </c>
      <c r="Q15215" t="s">
        <v>80</v>
      </c>
      <c r="R15215" s="8">
        <v>46267</v>
      </c>
      <c r="S15215" s="2">
        <v>1</v>
      </c>
      <c r="T15215" s="2" t="s">
        <v>81</v>
      </c>
    </row>
    <row r="15216" spans="1:20" x14ac:dyDescent="0.25">
      <c r="A15216">
        <v>1120655077</v>
      </c>
      <c r="B15216">
        <v>117211809</v>
      </c>
      <c r="C15216" t="s">
        <v>82</v>
      </c>
      <c r="D15216" t="s">
        <v>88</v>
      </c>
      <c r="E15216" t="s">
        <v>76</v>
      </c>
      <c r="F15216" s="7">
        <v>43595</v>
      </c>
      <c r="G15216" s="7">
        <v>43961</v>
      </c>
      <c r="H15216" t="s">
        <v>77</v>
      </c>
      <c r="I15216" t="s">
        <v>78</v>
      </c>
      <c r="J15216" s="7">
        <v>45740</v>
      </c>
      <c r="K15216" s="7">
        <v>45935</v>
      </c>
      <c r="L15216" s="7">
        <v>43961</v>
      </c>
      <c r="M15216" t="s">
        <v>77</v>
      </c>
      <c r="N15216" t="s">
        <v>79</v>
      </c>
      <c r="O15216">
        <v>2026</v>
      </c>
      <c r="P15216" s="2">
        <v>2</v>
      </c>
      <c r="Q15216" t="s">
        <v>80</v>
      </c>
      <c r="R15216" s="8">
        <v>46267</v>
      </c>
      <c r="S15216" s="2">
        <v>1</v>
      </c>
      <c r="T15216" s="2" t="s">
        <v>81</v>
      </c>
    </row>
    <row r="15217" spans="1:20" x14ac:dyDescent="0.25">
      <c r="A15217">
        <v>1120655094</v>
      </c>
      <c r="B15217">
        <v>117227440</v>
      </c>
      <c r="C15217" t="s">
        <v>82</v>
      </c>
      <c r="D15217" t="s">
        <v>83</v>
      </c>
      <c r="E15217" t="s">
        <v>76</v>
      </c>
      <c r="F15217" s="7">
        <v>43598</v>
      </c>
      <c r="G15217" s="7">
        <v>43778</v>
      </c>
      <c r="H15217" t="s">
        <v>77</v>
      </c>
      <c r="I15217" t="s">
        <v>84</v>
      </c>
      <c r="J15217" s="7">
        <v>45845</v>
      </c>
      <c r="K15217" s="7">
        <v>44785</v>
      </c>
      <c r="L15217" s="7">
        <v>43778</v>
      </c>
      <c r="M15217" t="s">
        <v>77</v>
      </c>
      <c r="N15217" t="s">
        <v>79</v>
      </c>
      <c r="O15217">
        <v>2026</v>
      </c>
      <c r="P15217" s="2">
        <v>2</v>
      </c>
      <c r="Q15217" t="s">
        <v>80</v>
      </c>
      <c r="R15217" s="8">
        <v>46267</v>
      </c>
      <c r="S15217" s="2">
        <v>1</v>
      </c>
      <c r="T15217" s="2" t="s">
        <v>81</v>
      </c>
    </row>
    <row r="15218" spans="1:20" x14ac:dyDescent="0.25">
      <c r="A15218">
        <v>1120655113</v>
      </c>
      <c r="B15218">
        <v>117246938</v>
      </c>
      <c r="C15218" t="s">
        <v>82</v>
      </c>
      <c r="D15218" t="s">
        <v>88</v>
      </c>
      <c r="E15218" t="s">
        <v>76</v>
      </c>
      <c r="F15218" s="7">
        <v>43601</v>
      </c>
      <c r="G15218" s="7">
        <v>43967</v>
      </c>
      <c r="H15218" t="s">
        <v>77</v>
      </c>
      <c r="I15218" t="s">
        <v>78</v>
      </c>
      <c r="J15218" s="7">
        <v>45763</v>
      </c>
      <c r="K15218" s="7">
        <v>45425</v>
      </c>
      <c r="L15218" s="7">
        <v>43967</v>
      </c>
      <c r="M15218" t="s">
        <v>77</v>
      </c>
      <c r="N15218" t="s">
        <v>79</v>
      </c>
      <c r="O15218">
        <v>2026</v>
      </c>
      <c r="P15218" s="2">
        <v>2</v>
      </c>
      <c r="Q15218" t="s">
        <v>80</v>
      </c>
      <c r="R15218" s="8">
        <v>46267</v>
      </c>
      <c r="S15218" s="2">
        <v>1</v>
      </c>
      <c r="T15218" s="2" t="s">
        <v>81</v>
      </c>
    </row>
    <row r="15219" spans="1:20" x14ac:dyDescent="0.25">
      <c r="A15219">
        <v>1120655151</v>
      </c>
      <c r="B15219">
        <v>117296320</v>
      </c>
      <c r="C15219" t="s">
        <v>82</v>
      </c>
      <c r="D15219" t="s">
        <v>88</v>
      </c>
      <c r="E15219" t="s">
        <v>76</v>
      </c>
      <c r="F15219" s="7">
        <v>43606</v>
      </c>
      <c r="G15219" s="7">
        <v>43972</v>
      </c>
      <c r="H15219" t="s">
        <v>77</v>
      </c>
      <c r="I15219" t="s">
        <v>78</v>
      </c>
      <c r="J15219" s="7">
        <v>45845</v>
      </c>
      <c r="K15219" s="7">
        <v>44957</v>
      </c>
      <c r="L15219" s="7">
        <v>43972</v>
      </c>
      <c r="M15219" t="s">
        <v>77</v>
      </c>
      <c r="N15219" t="s">
        <v>79</v>
      </c>
      <c r="O15219">
        <v>2026</v>
      </c>
      <c r="P15219" s="2">
        <v>2</v>
      </c>
      <c r="Q15219" t="s">
        <v>80</v>
      </c>
      <c r="R15219" s="8">
        <v>46267</v>
      </c>
      <c r="S15219" s="2">
        <v>1</v>
      </c>
      <c r="T15219" s="2" t="s">
        <v>81</v>
      </c>
    </row>
    <row r="15220" spans="1:20" x14ac:dyDescent="0.25">
      <c r="A15220">
        <v>1120655188</v>
      </c>
      <c r="B15220">
        <v>117328847</v>
      </c>
      <c r="C15220" t="s">
        <v>82</v>
      </c>
      <c r="D15220" t="s">
        <v>83</v>
      </c>
      <c r="E15220" t="s">
        <v>76</v>
      </c>
      <c r="F15220" s="7">
        <v>43613</v>
      </c>
      <c r="G15220" s="7">
        <v>43793</v>
      </c>
      <c r="H15220" t="s">
        <v>77</v>
      </c>
      <c r="I15220" t="s">
        <v>78</v>
      </c>
      <c r="J15220" s="7">
        <v>45432</v>
      </c>
      <c r="K15220" s="7">
        <v>45057</v>
      </c>
      <c r="L15220" s="7">
        <v>43793</v>
      </c>
      <c r="M15220" t="s">
        <v>77</v>
      </c>
      <c r="N15220" t="s">
        <v>79</v>
      </c>
      <c r="O15220">
        <v>2026</v>
      </c>
      <c r="P15220" s="2">
        <v>2</v>
      </c>
      <c r="Q15220" t="s">
        <v>80</v>
      </c>
      <c r="R15220" s="8">
        <v>46267</v>
      </c>
      <c r="S15220" s="2">
        <v>1</v>
      </c>
      <c r="T15220" s="2" t="s">
        <v>81</v>
      </c>
    </row>
    <row r="15221" spans="1:20" x14ac:dyDescent="0.25">
      <c r="A15221">
        <v>1120655370</v>
      </c>
      <c r="B15221">
        <v>117771819</v>
      </c>
      <c r="C15221" t="s">
        <v>82</v>
      </c>
      <c r="D15221" t="s">
        <v>75</v>
      </c>
      <c r="E15221" t="s">
        <v>76</v>
      </c>
      <c r="F15221" s="7">
        <v>43693</v>
      </c>
      <c r="G15221" s="7">
        <v>44058</v>
      </c>
      <c r="H15221" t="s">
        <v>77</v>
      </c>
      <c r="I15221" t="s">
        <v>78</v>
      </c>
      <c r="J15221" s="7">
        <v>45034</v>
      </c>
      <c r="K15221" s="7">
        <v>45057</v>
      </c>
      <c r="L15221" s="7">
        <v>44058</v>
      </c>
      <c r="M15221" t="s">
        <v>77</v>
      </c>
      <c r="N15221" t="s">
        <v>92</v>
      </c>
      <c r="O15221">
        <v>2026</v>
      </c>
      <c r="P15221" s="2">
        <v>2</v>
      </c>
      <c r="Q15221" t="s">
        <v>80</v>
      </c>
      <c r="R15221" s="8">
        <v>46267</v>
      </c>
      <c r="S15221" s="2">
        <v>1</v>
      </c>
      <c r="T15221" s="2" t="s">
        <v>81</v>
      </c>
    </row>
    <row r="15222" spans="1:20" x14ac:dyDescent="0.25">
      <c r="A15222">
        <v>1120655701</v>
      </c>
      <c r="B15222">
        <v>119086005</v>
      </c>
      <c r="C15222" t="s">
        <v>74</v>
      </c>
      <c r="D15222" t="s">
        <v>75</v>
      </c>
      <c r="E15222" t="s">
        <v>76</v>
      </c>
      <c r="F15222" s="7">
        <v>43983</v>
      </c>
      <c r="G15222" s="7">
        <v>44348</v>
      </c>
      <c r="H15222" t="s">
        <v>86</v>
      </c>
      <c r="I15222" t="s">
        <v>87</v>
      </c>
      <c r="J15222" s="7">
        <v>45745</v>
      </c>
      <c r="K15222" s="7">
        <v>44170</v>
      </c>
      <c r="L15222" s="7">
        <v>44348</v>
      </c>
      <c r="M15222" t="s">
        <v>86</v>
      </c>
      <c r="N15222" t="s">
        <v>79</v>
      </c>
      <c r="O15222">
        <v>2026</v>
      </c>
      <c r="P15222" s="2">
        <v>2</v>
      </c>
      <c r="Q15222" t="s">
        <v>80</v>
      </c>
      <c r="R15222" s="8">
        <v>46267</v>
      </c>
      <c r="S15222" s="2">
        <v>1</v>
      </c>
      <c r="T15222" s="2" t="s">
        <v>81</v>
      </c>
    </row>
    <row r="15223" spans="1:20" x14ac:dyDescent="0.25">
      <c r="A15223">
        <v>1120655785</v>
      </c>
      <c r="B15223">
        <v>119175949</v>
      </c>
      <c r="C15223" t="s">
        <v>82</v>
      </c>
      <c r="D15223" t="s">
        <v>83</v>
      </c>
      <c r="E15223" t="s">
        <v>76</v>
      </c>
      <c r="F15223" s="7">
        <v>43998</v>
      </c>
      <c r="G15223" s="7">
        <v>44181</v>
      </c>
      <c r="H15223" t="s">
        <v>77</v>
      </c>
      <c r="I15223" t="s">
        <v>78</v>
      </c>
      <c r="J15223" s="7">
        <v>45907</v>
      </c>
      <c r="K15223" s="7">
        <v>44313</v>
      </c>
      <c r="L15223" s="7">
        <v>44181</v>
      </c>
      <c r="M15223" t="s">
        <v>77</v>
      </c>
      <c r="N15223" t="s">
        <v>79</v>
      </c>
      <c r="O15223">
        <v>2026</v>
      </c>
      <c r="P15223" s="2">
        <v>2</v>
      </c>
      <c r="Q15223" t="s">
        <v>80</v>
      </c>
      <c r="R15223" s="8">
        <v>46267</v>
      </c>
      <c r="S15223" s="2">
        <v>1</v>
      </c>
      <c r="T15223" s="2" t="s">
        <v>81</v>
      </c>
    </row>
    <row r="15224" spans="1:20" x14ac:dyDescent="0.25">
      <c r="A15224">
        <v>1120655828</v>
      </c>
      <c r="B15224">
        <v>119206533</v>
      </c>
      <c r="C15224" t="s">
        <v>98</v>
      </c>
      <c r="D15224" t="s">
        <v>75</v>
      </c>
      <c r="E15224" t="s">
        <v>76</v>
      </c>
      <c r="F15224" s="7">
        <v>44006</v>
      </c>
      <c r="G15224" s="7">
        <v>45832</v>
      </c>
      <c r="H15224" t="s">
        <v>77</v>
      </c>
      <c r="I15224" t="s">
        <v>78</v>
      </c>
      <c r="J15224" s="7">
        <v>45903</v>
      </c>
      <c r="K15224" s="7">
        <v>44123</v>
      </c>
      <c r="L15224" s="7">
        <v>45832</v>
      </c>
      <c r="M15224" t="s">
        <v>77</v>
      </c>
      <c r="N15224" t="s">
        <v>79</v>
      </c>
      <c r="O15224">
        <v>2026</v>
      </c>
      <c r="P15224" s="2">
        <v>2</v>
      </c>
      <c r="Q15224" t="s">
        <v>80</v>
      </c>
      <c r="R15224" s="8">
        <v>46267</v>
      </c>
      <c r="S15224" s="2">
        <v>1</v>
      </c>
      <c r="T15224" s="2" t="s">
        <v>81</v>
      </c>
    </row>
    <row r="15225" spans="1:20" x14ac:dyDescent="0.25">
      <c r="A15225">
        <v>1120655926</v>
      </c>
      <c r="B15225">
        <v>119328435</v>
      </c>
      <c r="C15225" t="s">
        <v>82</v>
      </c>
      <c r="D15225" t="s">
        <v>75</v>
      </c>
      <c r="E15225" t="s">
        <v>76</v>
      </c>
      <c r="F15225" s="7">
        <v>44019</v>
      </c>
      <c r="G15225" s="7">
        <v>44384</v>
      </c>
      <c r="H15225" t="s">
        <v>77</v>
      </c>
      <c r="I15225" t="s">
        <v>78</v>
      </c>
      <c r="J15225" s="7">
        <v>45740</v>
      </c>
      <c r="K15225" s="7">
        <v>45853</v>
      </c>
      <c r="L15225" s="7">
        <v>44384</v>
      </c>
      <c r="M15225" t="s">
        <v>77</v>
      </c>
      <c r="N15225" t="s">
        <v>79</v>
      </c>
      <c r="O15225">
        <v>2026</v>
      </c>
      <c r="P15225" s="2">
        <v>2</v>
      </c>
      <c r="Q15225" t="s">
        <v>80</v>
      </c>
      <c r="R15225" s="8">
        <v>46267</v>
      </c>
      <c r="S15225" s="2">
        <v>1</v>
      </c>
      <c r="T15225" s="2" t="s">
        <v>81</v>
      </c>
    </row>
    <row r="15226" spans="1:20" x14ac:dyDescent="0.25">
      <c r="A15226">
        <v>1120655928</v>
      </c>
      <c r="B15226">
        <v>119329547</v>
      </c>
      <c r="C15226" t="s">
        <v>82</v>
      </c>
      <c r="D15226" t="s">
        <v>83</v>
      </c>
      <c r="E15226" t="s">
        <v>76</v>
      </c>
      <c r="F15226" s="7">
        <v>44020</v>
      </c>
      <c r="G15226" s="7">
        <v>45846</v>
      </c>
      <c r="H15226" t="s">
        <v>77</v>
      </c>
      <c r="I15226" t="s">
        <v>78</v>
      </c>
      <c r="J15226" s="7">
        <v>45525</v>
      </c>
      <c r="K15226" s="7">
        <v>46210</v>
      </c>
      <c r="L15226" s="7">
        <v>45846</v>
      </c>
      <c r="M15226" t="s">
        <v>77</v>
      </c>
      <c r="N15226" t="s">
        <v>79</v>
      </c>
      <c r="O15226">
        <v>2026</v>
      </c>
      <c r="P15226" s="2">
        <v>2</v>
      </c>
      <c r="Q15226" t="s">
        <v>80</v>
      </c>
      <c r="R15226" s="8">
        <v>46267</v>
      </c>
      <c r="S15226" s="2">
        <v>1</v>
      </c>
      <c r="T15226" s="2" t="s">
        <v>81</v>
      </c>
    </row>
    <row r="15227" spans="1:20" x14ac:dyDescent="0.25">
      <c r="A15227">
        <v>1120655948</v>
      </c>
      <c r="B15227">
        <v>119340078</v>
      </c>
      <c r="C15227" t="s">
        <v>82</v>
      </c>
      <c r="D15227" t="s">
        <v>83</v>
      </c>
      <c r="E15227" t="s">
        <v>76</v>
      </c>
      <c r="F15227" s="7">
        <v>44021</v>
      </c>
      <c r="G15227" s="7">
        <v>44205</v>
      </c>
      <c r="H15227" t="s">
        <v>77</v>
      </c>
      <c r="I15227" t="s">
        <v>78</v>
      </c>
      <c r="J15227" s="7">
        <v>45972</v>
      </c>
      <c r="K15227" s="7">
        <v>45923</v>
      </c>
      <c r="L15227" s="7">
        <v>44205</v>
      </c>
      <c r="M15227" t="s">
        <v>77</v>
      </c>
      <c r="N15227" t="s">
        <v>79</v>
      </c>
      <c r="O15227">
        <v>2026</v>
      </c>
      <c r="P15227" s="2">
        <v>2</v>
      </c>
      <c r="Q15227" t="s">
        <v>80</v>
      </c>
      <c r="R15227" s="8">
        <v>46267</v>
      </c>
      <c r="S15227" s="2">
        <v>1</v>
      </c>
      <c r="T15227" s="2" t="s">
        <v>81</v>
      </c>
    </row>
    <row r="15228" spans="1:20" x14ac:dyDescent="0.25">
      <c r="A15228">
        <v>1120656315</v>
      </c>
      <c r="B15228">
        <v>119630301</v>
      </c>
      <c r="C15228" t="s">
        <v>74</v>
      </c>
      <c r="D15228" t="s">
        <v>75</v>
      </c>
      <c r="E15228" t="s">
        <v>76</v>
      </c>
      <c r="F15228" s="7">
        <v>44061</v>
      </c>
      <c r="G15228" s="7">
        <v>44426</v>
      </c>
      <c r="H15228" t="s">
        <v>86</v>
      </c>
      <c r="I15228" t="s">
        <v>87</v>
      </c>
      <c r="J15228" s="7">
        <v>45703</v>
      </c>
      <c r="K15228" s="7">
        <v>44169</v>
      </c>
      <c r="L15228" s="7">
        <v>44426</v>
      </c>
      <c r="M15228" t="s">
        <v>86</v>
      </c>
      <c r="N15228" t="s">
        <v>79</v>
      </c>
      <c r="O15228">
        <v>2026</v>
      </c>
      <c r="P15228" s="2">
        <v>2</v>
      </c>
      <c r="Q15228" t="s">
        <v>80</v>
      </c>
      <c r="R15228" s="8">
        <v>46267</v>
      </c>
      <c r="S15228" s="2">
        <v>1</v>
      </c>
      <c r="T15228" s="2" t="s">
        <v>81</v>
      </c>
    </row>
    <row r="15229" spans="1:20" x14ac:dyDescent="0.25">
      <c r="A15229">
        <v>1120656320</v>
      </c>
      <c r="B15229">
        <v>119632331</v>
      </c>
      <c r="C15229" t="s">
        <v>98</v>
      </c>
      <c r="D15229" t="s">
        <v>75</v>
      </c>
      <c r="E15229" t="s">
        <v>76</v>
      </c>
      <c r="F15229" s="7">
        <v>44061</v>
      </c>
      <c r="G15229" s="7">
        <v>45887</v>
      </c>
      <c r="H15229" t="s">
        <v>77</v>
      </c>
      <c r="I15229" t="s">
        <v>78</v>
      </c>
      <c r="J15229" s="7">
        <v>45687</v>
      </c>
      <c r="K15229" s="7">
        <v>46125</v>
      </c>
      <c r="L15229" s="7">
        <v>45887</v>
      </c>
      <c r="M15229" t="s">
        <v>77</v>
      </c>
      <c r="N15229" t="s">
        <v>79</v>
      </c>
      <c r="O15229">
        <v>2026</v>
      </c>
      <c r="P15229" s="2">
        <v>2</v>
      </c>
      <c r="Q15229" t="s">
        <v>80</v>
      </c>
      <c r="R15229" s="8">
        <v>46267</v>
      </c>
      <c r="S15229" s="2">
        <v>1</v>
      </c>
      <c r="T15229" s="2" t="s">
        <v>81</v>
      </c>
    </row>
    <row r="15230" spans="1:20" x14ac:dyDescent="0.25">
      <c r="A15230">
        <v>1120656768</v>
      </c>
      <c r="B15230">
        <v>119888492</v>
      </c>
      <c r="C15230" t="s">
        <v>82</v>
      </c>
      <c r="D15230" t="s">
        <v>75</v>
      </c>
      <c r="E15230" t="s">
        <v>76</v>
      </c>
      <c r="F15230" s="7">
        <v>44114</v>
      </c>
      <c r="G15230" s="7">
        <v>45940</v>
      </c>
      <c r="H15230" t="s">
        <v>77</v>
      </c>
      <c r="I15230" t="s">
        <v>78</v>
      </c>
      <c r="J15230" s="7">
        <v>45720</v>
      </c>
      <c r="K15230" s="7">
        <v>46125</v>
      </c>
      <c r="L15230" s="7">
        <v>45940</v>
      </c>
      <c r="M15230" t="s">
        <v>77</v>
      </c>
      <c r="N15230" t="s">
        <v>79</v>
      </c>
      <c r="O15230">
        <v>2026</v>
      </c>
      <c r="P15230" s="2">
        <v>2</v>
      </c>
      <c r="Q15230" t="s">
        <v>80</v>
      </c>
      <c r="R15230" s="8">
        <v>46267</v>
      </c>
      <c r="S15230" s="2">
        <v>1</v>
      </c>
      <c r="T15230" s="2" t="s">
        <v>81</v>
      </c>
    </row>
    <row r="15231" spans="1:20" x14ac:dyDescent="0.25">
      <c r="A15231">
        <v>1120657058</v>
      </c>
      <c r="B15231">
        <v>120085885</v>
      </c>
      <c r="C15231" t="s">
        <v>82</v>
      </c>
      <c r="D15231" t="s">
        <v>75</v>
      </c>
      <c r="E15231" t="s">
        <v>76</v>
      </c>
      <c r="F15231" s="7">
        <v>44158</v>
      </c>
      <c r="G15231" s="7">
        <v>45984</v>
      </c>
      <c r="H15231" t="s">
        <v>77</v>
      </c>
      <c r="I15231" t="s">
        <v>78</v>
      </c>
      <c r="J15231" s="7">
        <v>45867</v>
      </c>
      <c r="K15231" s="7">
        <v>44168</v>
      </c>
      <c r="L15231" s="7">
        <v>45984</v>
      </c>
      <c r="M15231" t="s">
        <v>77</v>
      </c>
      <c r="N15231" t="s">
        <v>79</v>
      </c>
      <c r="O15231">
        <v>2026</v>
      </c>
      <c r="P15231" s="2">
        <v>2</v>
      </c>
      <c r="Q15231" t="s">
        <v>80</v>
      </c>
      <c r="R15231" s="8">
        <v>46267</v>
      </c>
      <c r="S15231" s="2">
        <v>1</v>
      </c>
      <c r="T15231" s="2" t="s">
        <v>81</v>
      </c>
    </row>
    <row r="15232" spans="1:20" x14ac:dyDescent="0.25">
      <c r="A15232">
        <v>1120657162</v>
      </c>
      <c r="B15232">
        <v>120481217</v>
      </c>
      <c r="C15232" t="s">
        <v>74</v>
      </c>
      <c r="D15232" t="s">
        <v>83</v>
      </c>
      <c r="E15232" t="s">
        <v>76</v>
      </c>
      <c r="F15232" s="7">
        <v>44226</v>
      </c>
      <c r="G15232" s="7">
        <v>46052</v>
      </c>
      <c r="H15232" t="s">
        <v>77</v>
      </c>
      <c r="I15232" t="s">
        <v>84</v>
      </c>
      <c r="J15232" s="7">
        <v>45873</v>
      </c>
      <c r="K15232" s="7">
        <v>46028</v>
      </c>
      <c r="L15232" s="7">
        <v>46052</v>
      </c>
      <c r="M15232" t="s">
        <v>77</v>
      </c>
      <c r="N15232" t="s">
        <v>79</v>
      </c>
      <c r="O15232">
        <v>2026</v>
      </c>
      <c r="P15232" s="2">
        <v>2</v>
      </c>
      <c r="Q15232" t="s">
        <v>80</v>
      </c>
      <c r="R15232" s="8">
        <v>46267</v>
      </c>
      <c r="S15232" s="2">
        <v>1</v>
      </c>
      <c r="T15232" s="2" t="s">
        <v>81</v>
      </c>
    </row>
    <row r="15233" spans="1:20" x14ac:dyDescent="0.25">
      <c r="A15233">
        <v>1120657163</v>
      </c>
      <c r="B15233">
        <v>120481217</v>
      </c>
      <c r="C15233" t="s">
        <v>74</v>
      </c>
      <c r="D15233" t="s">
        <v>83</v>
      </c>
      <c r="E15233" t="s">
        <v>76</v>
      </c>
      <c r="F15233" s="7">
        <v>44226</v>
      </c>
      <c r="G15233" s="7">
        <v>46052</v>
      </c>
      <c r="H15233" t="s">
        <v>77</v>
      </c>
      <c r="I15233" t="s">
        <v>84</v>
      </c>
      <c r="J15233" s="7">
        <v>45873</v>
      </c>
      <c r="K15233" s="7">
        <v>45035</v>
      </c>
      <c r="L15233" s="7">
        <v>46052</v>
      </c>
      <c r="M15233" t="s">
        <v>77</v>
      </c>
      <c r="N15233" t="s">
        <v>79</v>
      </c>
      <c r="O15233">
        <v>2026</v>
      </c>
      <c r="P15233" s="2">
        <v>2</v>
      </c>
      <c r="Q15233" t="s">
        <v>80</v>
      </c>
      <c r="R15233" s="8">
        <v>46267</v>
      </c>
      <c r="S15233" s="2">
        <v>1</v>
      </c>
      <c r="T15233" s="2" t="s">
        <v>81</v>
      </c>
    </row>
    <row r="15234" spans="1:20" x14ac:dyDescent="0.25">
      <c r="A15234">
        <v>1120657164</v>
      </c>
      <c r="B15234">
        <v>120481217</v>
      </c>
      <c r="C15234" t="s">
        <v>74</v>
      </c>
      <c r="D15234" t="s">
        <v>83</v>
      </c>
      <c r="E15234" t="s">
        <v>76</v>
      </c>
      <c r="F15234" s="7">
        <v>44226</v>
      </c>
      <c r="G15234" s="7">
        <v>46052</v>
      </c>
      <c r="H15234" t="s">
        <v>77</v>
      </c>
      <c r="I15234" t="s">
        <v>84</v>
      </c>
      <c r="J15234" s="7">
        <v>45873</v>
      </c>
      <c r="K15234" s="7">
        <v>44330</v>
      </c>
      <c r="L15234" s="7">
        <v>46052</v>
      </c>
      <c r="M15234" t="s">
        <v>77</v>
      </c>
      <c r="N15234" t="s">
        <v>79</v>
      </c>
      <c r="O15234">
        <v>2026</v>
      </c>
      <c r="P15234" s="2">
        <v>2</v>
      </c>
      <c r="Q15234" t="s">
        <v>80</v>
      </c>
      <c r="R15234" s="8">
        <v>46267</v>
      </c>
      <c r="S15234" s="2">
        <v>1</v>
      </c>
      <c r="T15234" s="2" t="s">
        <v>81</v>
      </c>
    </row>
    <row r="15235" spans="1:20" x14ac:dyDescent="0.25">
      <c r="A15235">
        <v>1120657311</v>
      </c>
      <c r="B15235">
        <v>120858124</v>
      </c>
      <c r="C15235" t="s">
        <v>85</v>
      </c>
      <c r="D15235" t="s">
        <v>75</v>
      </c>
      <c r="E15235" t="s">
        <v>76</v>
      </c>
      <c r="F15235" s="7">
        <v>44307</v>
      </c>
      <c r="G15235" s="7">
        <v>46133</v>
      </c>
      <c r="H15235" t="s">
        <v>86</v>
      </c>
      <c r="I15235" t="s">
        <v>87</v>
      </c>
      <c r="J15235" s="7">
        <v>46101</v>
      </c>
      <c r="K15235" s="7">
        <v>46098</v>
      </c>
      <c r="L15235" s="7">
        <v>46133</v>
      </c>
      <c r="M15235" t="s">
        <v>86</v>
      </c>
      <c r="N15235" t="s">
        <v>79</v>
      </c>
      <c r="O15235">
        <v>2026</v>
      </c>
      <c r="P15235" s="2">
        <v>2</v>
      </c>
      <c r="Q15235" t="s">
        <v>80</v>
      </c>
      <c r="R15235" s="8">
        <v>46267</v>
      </c>
      <c r="S15235" s="2">
        <v>1</v>
      </c>
      <c r="T15235" s="2" t="s">
        <v>81</v>
      </c>
    </row>
    <row r="15236" spans="1:20" x14ac:dyDescent="0.25">
      <c r="A15236">
        <v>1120657319</v>
      </c>
      <c r="B15236">
        <v>120864249</v>
      </c>
      <c r="C15236" t="s">
        <v>74</v>
      </c>
      <c r="D15236" t="s">
        <v>75</v>
      </c>
      <c r="E15236" t="s">
        <v>76</v>
      </c>
      <c r="F15236" s="7">
        <v>44308</v>
      </c>
      <c r="G15236" s="7">
        <v>46134</v>
      </c>
      <c r="H15236" t="s">
        <v>77</v>
      </c>
      <c r="I15236" t="s">
        <v>78</v>
      </c>
      <c r="J15236" s="7">
        <v>46140</v>
      </c>
      <c r="K15236" s="7">
        <v>44308</v>
      </c>
      <c r="L15236" s="7">
        <v>46134</v>
      </c>
      <c r="M15236" t="s">
        <v>77</v>
      </c>
      <c r="N15236" t="s">
        <v>79</v>
      </c>
      <c r="O15236">
        <v>2026</v>
      </c>
      <c r="P15236" s="2">
        <v>2</v>
      </c>
      <c r="Q15236" t="s">
        <v>80</v>
      </c>
      <c r="R15236" s="8">
        <v>46267</v>
      </c>
      <c r="S15236" s="2">
        <v>1</v>
      </c>
      <c r="T15236" s="2" t="s">
        <v>81</v>
      </c>
    </row>
    <row r="15237" spans="1:20" x14ac:dyDescent="0.25">
      <c r="A15237">
        <v>1120657393</v>
      </c>
      <c r="B15237">
        <v>120928457</v>
      </c>
      <c r="C15237" t="s">
        <v>95</v>
      </c>
      <c r="D15237" t="s">
        <v>83</v>
      </c>
      <c r="E15237" t="s">
        <v>76</v>
      </c>
      <c r="F15237" s="7">
        <v>44320</v>
      </c>
      <c r="G15237" s="7">
        <v>46146</v>
      </c>
      <c r="H15237" t="s">
        <v>77</v>
      </c>
      <c r="I15237" t="s">
        <v>84</v>
      </c>
      <c r="J15237" s="7">
        <v>45511</v>
      </c>
      <c r="K15237" s="7">
        <v>46050</v>
      </c>
      <c r="L15237" s="7">
        <v>46146</v>
      </c>
      <c r="M15237" t="s">
        <v>77</v>
      </c>
      <c r="N15237" t="s">
        <v>79</v>
      </c>
      <c r="O15237">
        <v>2026</v>
      </c>
      <c r="P15237" s="2">
        <v>2</v>
      </c>
      <c r="Q15237" t="s">
        <v>80</v>
      </c>
      <c r="R15237" s="8">
        <v>46267</v>
      </c>
      <c r="S15237" s="2">
        <v>1</v>
      </c>
      <c r="T15237" s="2" t="s">
        <v>81</v>
      </c>
    </row>
    <row r="15238" spans="1:20" x14ac:dyDescent="0.25">
      <c r="A15238">
        <v>1120657433</v>
      </c>
      <c r="B15238">
        <v>120994340</v>
      </c>
      <c r="C15238" t="s">
        <v>98</v>
      </c>
      <c r="D15238" t="s">
        <v>83</v>
      </c>
      <c r="E15238" t="s">
        <v>76</v>
      </c>
      <c r="F15238" s="7">
        <v>44324</v>
      </c>
      <c r="G15238" s="7">
        <v>44508</v>
      </c>
      <c r="H15238" t="s">
        <v>77</v>
      </c>
      <c r="I15238" t="s">
        <v>78</v>
      </c>
      <c r="J15238" s="7">
        <v>45929</v>
      </c>
      <c r="K15238" s="7">
        <v>45902</v>
      </c>
      <c r="L15238" s="7">
        <v>44508</v>
      </c>
      <c r="M15238" t="s">
        <v>77</v>
      </c>
      <c r="N15238" t="s">
        <v>79</v>
      </c>
      <c r="O15238">
        <v>2026</v>
      </c>
      <c r="P15238" s="2">
        <v>2</v>
      </c>
      <c r="Q15238" t="s">
        <v>80</v>
      </c>
      <c r="R15238" s="8">
        <v>46267</v>
      </c>
      <c r="S15238" s="2">
        <v>1</v>
      </c>
      <c r="T15238" s="2" t="s">
        <v>81</v>
      </c>
    </row>
    <row r="15239" spans="1:20" x14ac:dyDescent="0.25">
      <c r="A15239">
        <v>1120657715</v>
      </c>
      <c r="B15239">
        <v>121608862</v>
      </c>
      <c r="C15239" t="s">
        <v>98</v>
      </c>
      <c r="D15239" t="s">
        <v>88</v>
      </c>
      <c r="E15239" t="s">
        <v>76</v>
      </c>
      <c r="F15239" s="7">
        <v>44373</v>
      </c>
      <c r="G15239" s="7">
        <v>44738</v>
      </c>
      <c r="H15239" t="s">
        <v>77</v>
      </c>
      <c r="I15239" t="s">
        <v>78</v>
      </c>
      <c r="J15239" s="7">
        <v>45939</v>
      </c>
      <c r="K15239" s="7">
        <v>45902</v>
      </c>
      <c r="L15239" s="7">
        <v>44738</v>
      </c>
      <c r="M15239" t="s">
        <v>77</v>
      </c>
      <c r="N15239" t="s">
        <v>79</v>
      </c>
      <c r="O15239">
        <v>2026</v>
      </c>
      <c r="P15239" s="2">
        <v>2</v>
      </c>
      <c r="Q15239" t="s">
        <v>80</v>
      </c>
      <c r="R15239" s="8">
        <v>46267</v>
      </c>
      <c r="S15239" s="2">
        <v>1</v>
      </c>
      <c r="T15239" s="2" t="s">
        <v>81</v>
      </c>
    </row>
    <row r="15240" spans="1:20" x14ac:dyDescent="0.25">
      <c r="A15240">
        <v>1120657920</v>
      </c>
      <c r="B15240">
        <v>121735614</v>
      </c>
      <c r="C15240" t="s">
        <v>90</v>
      </c>
      <c r="D15240" t="s">
        <v>88</v>
      </c>
      <c r="E15240" t="s">
        <v>76</v>
      </c>
      <c r="F15240" s="7">
        <v>44392</v>
      </c>
      <c r="G15240" s="7">
        <v>44757</v>
      </c>
      <c r="H15240" t="s">
        <v>77</v>
      </c>
      <c r="I15240" t="s">
        <v>89</v>
      </c>
      <c r="J15240" s="7">
        <v>46151</v>
      </c>
      <c r="K15240" s="7">
        <v>46107</v>
      </c>
      <c r="L15240" s="7">
        <v>44757</v>
      </c>
      <c r="M15240" t="s">
        <v>77</v>
      </c>
      <c r="N15240" t="s">
        <v>79</v>
      </c>
      <c r="O15240">
        <v>2026</v>
      </c>
      <c r="P15240" s="2">
        <v>2</v>
      </c>
      <c r="Q15240" t="s">
        <v>80</v>
      </c>
      <c r="R15240" s="8">
        <v>46267</v>
      </c>
      <c r="S15240" s="2">
        <v>1</v>
      </c>
      <c r="T15240" s="2" t="s">
        <v>81</v>
      </c>
    </row>
    <row r="15241" spans="1:20" x14ac:dyDescent="0.25">
      <c r="A15241">
        <v>1120658042</v>
      </c>
      <c r="B15241">
        <v>121799340</v>
      </c>
      <c r="C15241" t="s">
        <v>82</v>
      </c>
      <c r="D15241" t="s">
        <v>88</v>
      </c>
      <c r="E15241" t="s">
        <v>76</v>
      </c>
      <c r="F15241" s="7">
        <v>44403</v>
      </c>
      <c r="G15241" s="7">
        <v>46229</v>
      </c>
      <c r="H15241" t="s">
        <v>77</v>
      </c>
      <c r="I15241" t="s">
        <v>78</v>
      </c>
      <c r="J15241" s="7">
        <v>45488</v>
      </c>
      <c r="K15241" s="7">
        <v>45798</v>
      </c>
      <c r="L15241" s="7">
        <v>46229</v>
      </c>
      <c r="M15241" t="s">
        <v>77</v>
      </c>
      <c r="N15241" t="s">
        <v>79</v>
      </c>
      <c r="O15241">
        <v>2026</v>
      </c>
      <c r="P15241" s="2">
        <v>2</v>
      </c>
      <c r="Q15241" t="s">
        <v>80</v>
      </c>
      <c r="R15241" s="8">
        <v>46267</v>
      </c>
      <c r="S15241" s="2">
        <v>1</v>
      </c>
      <c r="T15241" s="2" t="s">
        <v>81</v>
      </c>
    </row>
    <row r="15242" spans="1:20" x14ac:dyDescent="0.25">
      <c r="A15242">
        <v>1120658091</v>
      </c>
      <c r="B15242">
        <v>121831932</v>
      </c>
      <c r="C15242" t="s">
        <v>74</v>
      </c>
      <c r="D15242" t="s">
        <v>75</v>
      </c>
      <c r="E15242" t="s">
        <v>76</v>
      </c>
      <c r="F15242" s="7">
        <v>44410</v>
      </c>
      <c r="G15242" s="7">
        <v>44775</v>
      </c>
      <c r="H15242" t="s">
        <v>86</v>
      </c>
      <c r="I15242" t="s">
        <v>87</v>
      </c>
      <c r="J15242" s="7">
        <v>44800</v>
      </c>
      <c r="K15242" s="7">
        <v>44410</v>
      </c>
      <c r="L15242" s="7">
        <v>44775</v>
      </c>
      <c r="M15242" t="s">
        <v>86</v>
      </c>
      <c r="N15242" t="s">
        <v>92</v>
      </c>
      <c r="O15242">
        <v>2026</v>
      </c>
      <c r="P15242" s="2">
        <v>2</v>
      </c>
      <c r="Q15242" t="s">
        <v>80</v>
      </c>
      <c r="R15242" s="8">
        <v>46267</v>
      </c>
      <c r="S15242" s="2">
        <v>1</v>
      </c>
      <c r="T15242" s="2" t="s">
        <v>81</v>
      </c>
    </row>
    <row r="15243" spans="1:20" x14ac:dyDescent="0.25">
      <c r="A15243">
        <v>1120660702</v>
      </c>
      <c r="B15243">
        <v>123771568</v>
      </c>
      <c r="C15243" t="s">
        <v>85</v>
      </c>
      <c r="D15243" t="s">
        <v>88</v>
      </c>
      <c r="E15243" t="s">
        <v>76</v>
      </c>
      <c r="F15243" s="7">
        <v>44718</v>
      </c>
      <c r="G15243" s="7">
        <v>45083</v>
      </c>
      <c r="H15243" t="s">
        <v>77</v>
      </c>
      <c r="I15243" t="s">
        <v>78</v>
      </c>
      <c r="J15243" s="7">
        <v>46151</v>
      </c>
      <c r="K15243" s="7">
        <v>44750</v>
      </c>
      <c r="L15243" s="7">
        <v>45083</v>
      </c>
      <c r="M15243" t="s">
        <v>77</v>
      </c>
      <c r="N15243" t="s">
        <v>79</v>
      </c>
      <c r="O15243">
        <v>2026</v>
      </c>
      <c r="P15243" s="2">
        <v>2</v>
      </c>
      <c r="Q15243" t="s">
        <v>80</v>
      </c>
      <c r="R15243" s="8">
        <v>46267</v>
      </c>
      <c r="S15243" s="2">
        <v>1</v>
      </c>
      <c r="T15243" s="2" t="s">
        <v>81</v>
      </c>
    </row>
    <row r="15244" spans="1:20" x14ac:dyDescent="0.25">
      <c r="A15244">
        <v>1120660954</v>
      </c>
      <c r="B15244">
        <v>123897498</v>
      </c>
      <c r="C15244" t="s">
        <v>98</v>
      </c>
      <c r="D15244" t="s">
        <v>83</v>
      </c>
      <c r="E15244" t="s">
        <v>76</v>
      </c>
      <c r="F15244" s="7">
        <v>44734</v>
      </c>
      <c r="G15244" s="7">
        <v>44917</v>
      </c>
      <c r="H15244" t="s">
        <v>77</v>
      </c>
      <c r="I15244" t="s">
        <v>78</v>
      </c>
      <c r="J15244" s="7">
        <v>45498</v>
      </c>
      <c r="K15244" s="7">
        <v>45504</v>
      </c>
      <c r="L15244" s="7">
        <v>44917</v>
      </c>
      <c r="M15244" t="s">
        <v>77</v>
      </c>
      <c r="N15244" t="s">
        <v>79</v>
      </c>
      <c r="O15244">
        <v>2026</v>
      </c>
      <c r="P15244" s="2">
        <v>2</v>
      </c>
      <c r="Q15244" t="s">
        <v>80</v>
      </c>
      <c r="R15244" s="8">
        <v>46267</v>
      </c>
      <c r="S15244" s="2">
        <v>1</v>
      </c>
      <c r="T15244" s="2" t="s">
        <v>81</v>
      </c>
    </row>
    <row r="15245" spans="1:20" x14ac:dyDescent="0.25">
      <c r="A15245">
        <v>1120660978</v>
      </c>
      <c r="B15245">
        <v>123907205</v>
      </c>
      <c r="C15245" t="s">
        <v>98</v>
      </c>
      <c r="D15245" t="s">
        <v>88</v>
      </c>
      <c r="E15245" t="s">
        <v>76</v>
      </c>
      <c r="F15245" s="7">
        <v>44735</v>
      </c>
      <c r="G15245" s="7">
        <v>45100</v>
      </c>
      <c r="H15245" t="s">
        <v>77</v>
      </c>
      <c r="I15245" t="s">
        <v>78</v>
      </c>
      <c r="J15245" s="7">
        <v>45504</v>
      </c>
      <c r="K15245" s="7">
        <v>45532</v>
      </c>
      <c r="L15245" s="7">
        <v>45100</v>
      </c>
      <c r="M15245" t="s">
        <v>77</v>
      </c>
      <c r="N15245" t="s">
        <v>79</v>
      </c>
      <c r="O15245">
        <v>2026</v>
      </c>
      <c r="P15245" s="2">
        <v>2</v>
      </c>
      <c r="Q15245" t="s">
        <v>80</v>
      </c>
      <c r="R15245" s="8">
        <v>46267</v>
      </c>
      <c r="S15245" s="2">
        <v>1</v>
      </c>
      <c r="T15245" s="2" t="s">
        <v>81</v>
      </c>
    </row>
    <row r="15246" spans="1:20" x14ac:dyDescent="0.25">
      <c r="A15246">
        <v>1120661261</v>
      </c>
      <c r="B15246">
        <v>124063515</v>
      </c>
      <c r="C15246" t="s">
        <v>82</v>
      </c>
      <c r="D15246" t="s">
        <v>88</v>
      </c>
      <c r="E15246" t="s">
        <v>76</v>
      </c>
      <c r="F15246" s="7">
        <v>44754</v>
      </c>
      <c r="G15246" s="7">
        <v>45119</v>
      </c>
      <c r="H15246" t="s">
        <v>77</v>
      </c>
      <c r="I15246" t="s">
        <v>84</v>
      </c>
      <c r="J15246" s="7">
        <v>45760</v>
      </c>
      <c r="K15246" s="7">
        <v>45748</v>
      </c>
      <c r="L15246" s="7">
        <v>45119</v>
      </c>
      <c r="M15246" t="s">
        <v>77</v>
      </c>
      <c r="N15246" t="s">
        <v>79</v>
      </c>
      <c r="O15246">
        <v>2026</v>
      </c>
      <c r="P15246" s="2">
        <v>2</v>
      </c>
      <c r="Q15246" t="s">
        <v>80</v>
      </c>
      <c r="R15246" s="8">
        <v>46267</v>
      </c>
      <c r="S15246" s="2">
        <v>1</v>
      </c>
      <c r="T15246" s="2" t="s">
        <v>81</v>
      </c>
    </row>
    <row r="15247" spans="1:20" x14ac:dyDescent="0.25">
      <c r="A15247">
        <v>1120661262</v>
      </c>
      <c r="B15247">
        <v>124063515</v>
      </c>
      <c r="C15247" t="s">
        <v>82</v>
      </c>
      <c r="D15247" t="s">
        <v>88</v>
      </c>
      <c r="E15247" t="s">
        <v>76</v>
      </c>
      <c r="F15247" s="7">
        <v>44754</v>
      </c>
      <c r="G15247" s="7">
        <v>45119</v>
      </c>
      <c r="H15247" t="s">
        <v>77</v>
      </c>
      <c r="I15247" t="s">
        <v>84</v>
      </c>
      <c r="J15247" s="7">
        <v>45760</v>
      </c>
      <c r="K15247" s="7">
        <v>45569</v>
      </c>
      <c r="L15247" s="7">
        <v>45119</v>
      </c>
      <c r="M15247" t="s">
        <v>77</v>
      </c>
      <c r="N15247" t="s">
        <v>79</v>
      </c>
      <c r="O15247">
        <v>2026</v>
      </c>
      <c r="P15247" s="2">
        <v>2</v>
      </c>
      <c r="Q15247" t="s">
        <v>80</v>
      </c>
      <c r="R15247" s="8">
        <v>46267</v>
      </c>
      <c r="S15247" s="2">
        <v>1</v>
      </c>
      <c r="T15247" s="2" t="s">
        <v>81</v>
      </c>
    </row>
    <row r="15248" spans="1:20" x14ac:dyDescent="0.25">
      <c r="A15248">
        <v>1120661736</v>
      </c>
      <c r="B15248">
        <v>124254363</v>
      </c>
      <c r="C15248" t="s">
        <v>74</v>
      </c>
      <c r="D15248" t="s">
        <v>75</v>
      </c>
      <c r="E15248" t="s">
        <v>76</v>
      </c>
      <c r="F15248" s="7">
        <v>44782</v>
      </c>
      <c r="G15248" s="7">
        <v>45147</v>
      </c>
      <c r="H15248" t="s">
        <v>86</v>
      </c>
      <c r="I15248" t="s">
        <v>87</v>
      </c>
      <c r="J15248" s="7"/>
      <c r="K15248" s="7">
        <v>46022</v>
      </c>
      <c r="L15248" s="7">
        <v>45147</v>
      </c>
      <c r="M15248" t="s">
        <v>86</v>
      </c>
      <c r="N15248"/>
      <c r="O15248">
        <v>2026</v>
      </c>
      <c r="P15248" s="2">
        <v>2</v>
      </c>
      <c r="Q15248" t="s">
        <v>80</v>
      </c>
      <c r="R15248" s="8">
        <v>46267</v>
      </c>
      <c r="S15248" s="2">
        <v>1</v>
      </c>
      <c r="T15248" s="2" t="s">
        <v>81</v>
      </c>
    </row>
    <row r="15249" spans="1:20" x14ac:dyDescent="0.25">
      <c r="A15249">
        <v>1120661737</v>
      </c>
      <c r="B15249">
        <v>124254363</v>
      </c>
      <c r="C15249" t="s">
        <v>74</v>
      </c>
      <c r="D15249" t="s">
        <v>75</v>
      </c>
      <c r="E15249" t="s">
        <v>76</v>
      </c>
      <c r="F15249" s="7">
        <v>44782</v>
      </c>
      <c r="G15249" s="7">
        <v>45147</v>
      </c>
      <c r="H15249" t="s">
        <v>86</v>
      </c>
      <c r="I15249" t="s">
        <v>87</v>
      </c>
      <c r="J15249" s="7"/>
      <c r="K15249" s="7">
        <v>46087</v>
      </c>
      <c r="L15249" s="7">
        <v>45147</v>
      </c>
      <c r="M15249" t="s">
        <v>86</v>
      </c>
      <c r="N15249"/>
      <c r="O15249">
        <v>2026</v>
      </c>
      <c r="P15249" s="2">
        <v>2</v>
      </c>
      <c r="Q15249" t="s">
        <v>80</v>
      </c>
      <c r="R15249" s="8">
        <v>46267</v>
      </c>
      <c r="S15249" s="2">
        <v>1</v>
      </c>
      <c r="T15249" s="2" t="s">
        <v>81</v>
      </c>
    </row>
    <row r="15250" spans="1:20" x14ac:dyDescent="0.25">
      <c r="A15250">
        <v>1120664081</v>
      </c>
      <c r="B15250">
        <v>126134223</v>
      </c>
      <c r="C15250" t="s">
        <v>82</v>
      </c>
      <c r="D15250" t="s">
        <v>75</v>
      </c>
      <c r="E15250" t="s">
        <v>76</v>
      </c>
      <c r="F15250" s="7">
        <v>45061</v>
      </c>
      <c r="G15250" s="7">
        <v>45427</v>
      </c>
      <c r="H15250" t="s">
        <v>77</v>
      </c>
      <c r="I15250" t="s">
        <v>78</v>
      </c>
      <c r="J15250" s="7"/>
      <c r="K15250" s="7">
        <v>45457</v>
      </c>
      <c r="L15250" s="7">
        <v>45427</v>
      </c>
      <c r="M15250" t="s">
        <v>77</v>
      </c>
      <c r="N15250"/>
      <c r="O15250">
        <v>2026</v>
      </c>
      <c r="P15250" s="2">
        <v>2</v>
      </c>
      <c r="Q15250" t="s">
        <v>80</v>
      </c>
      <c r="R15250" s="8">
        <v>46267</v>
      </c>
      <c r="S15250" s="2">
        <v>1</v>
      </c>
      <c r="T15250" s="2" t="s">
        <v>81</v>
      </c>
    </row>
    <row r="15251" spans="1:20" x14ac:dyDescent="0.25">
      <c r="A15251">
        <v>1120664089</v>
      </c>
      <c r="B15251">
        <v>126138085</v>
      </c>
      <c r="C15251" t="s">
        <v>94</v>
      </c>
      <c r="D15251" t="s">
        <v>88</v>
      </c>
      <c r="E15251" t="s">
        <v>76</v>
      </c>
      <c r="F15251" s="7">
        <v>45062</v>
      </c>
      <c r="G15251" s="7">
        <v>45428</v>
      </c>
      <c r="H15251" t="s">
        <v>77</v>
      </c>
      <c r="I15251" t="s">
        <v>78</v>
      </c>
      <c r="J15251" s="7">
        <v>45491</v>
      </c>
      <c r="K15251" s="7">
        <v>45995</v>
      </c>
      <c r="L15251" s="7">
        <v>45428</v>
      </c>
      <c r="M15251" t="s">
        <v>77</v>
      </c>
      <c r="N15251" t="s">
        <v>79</v>
      </c>
      <c r="O15251">
        <v>2026</v>
      </c>
      <c r="P15251" s="2">
        <v>2</v>
      </c>
      <c r="Q15251" t="s">
        <v>80</v>
      </c>
      <c r="R15251" s="8">
        <v>46267</v>
      </c>
      <c r="S15251" s="2">
        <v>1</v>
      </c>
      <c r="T15251" s="2" t="s">
        <v>81</v>
      </c>
    </row>
    <row r="15252" spans="1:20" x14ac:dyDescent="0.25">
      <c r="A15252">
        <v>1120664154</v>
      </c>
      <c r="B15252">
        <v>126167415</v>
      </c>
      <c r="C15252" t="s">
        <v>82</v>
      </c>
      <c r="D15252" t="s">
        <v>88</v>
      </c>
      <c r="E15252" t="s">
        <v>76</v>
      </c>
      <c r="F15252" s="7">
        <v>45064</v>
      </c>
      <c r="G15252" s="7">
        <v>45430</v>
      </c>
      <c r="H15252" t="s">
        <v>77</v>
      </c>
      <c r="I15252" t="s">
        <v>84</v>
      </c>
      <c r="J15252" s="7">
        <v>45537</v>
      </c>
      <c r="K15252" s="7">
        <v>46176</v>
      </c>
      <c r="L15252" s="7">
        <v>45430</v>
      </c>
      <c r="M15252" t="s">
        <v>77</v>
      </c>
      <c r="N15252" t="s">
        <v>79</v>
      </c>
      <c r="O15252">
        <v>2026</v>
      </c>
      <c r="P15252" s="2">
        <v>2</v>
      </c>
      <c r="Q15252" t="s">
        <v>80</v>
      </c>
      <c r="R15252" s="8">
        <v>46267</v>
      </c>
      <c r="S15252" s="2">
        <v>1</v>
      </c>
      <c r="T15252" s="2" t="s">
        <v>81</v>
      </c>
    </row>
    <row r="15253" spans="1:20" x14ac:dyDescent="0.25">
      <c r="A15253">
        <v>1120664155</v>
      </c>
      <c r="B15253">
        <v>126167415</v>
      </c>
      <c r="C15253" t="s">
        <v>82</v>
      </c>
      <c r="D15253" t="s">
        <v>88</v>
      </c>
      <c r="E15253" t="s">
        <v>76</v>
      </c>
      <c r="F15253" s="7">
        <v>45064</v>
      </c>
      <c r="G15253" s="7">
        <v>45430</v>
      </c>
      <c r="H15253" t="s">
        <v>77</v>
      </c>
      <c r="I15253" t="s">
        <v>84</v>
      </c>
      <c r="J15253" s="7">
        <v>45537</v>
      </c>
      <c r="K15253" s="7">
        <v>45457</v>
      </c>
      <c r="L15253" s="7">
        <v>45430</v>
      </c>
      <c r="M15253" t="s">
        <v>77</v>
      </c>
      <c r="N15253" t="s">
        <v>79</v>
      </c>
      <c r="O15253">
        <v>2026</v>
      </c>
      <c r="P15253" s="2">
        <v>2</v>
      </c>
      <c r="Q15253" t="s">
        <v>80</v>
      </c>
      <c r="R15253" s="8">
        <v>46267</v>
      </c>
      <c r="S15253" s="2">
        <v>1</v>
      </c>
      <c r="T15253" s="2" t="s">
        <v>81</v>
      </c>
    </row>
    <row r="15254" spans="1:20" x14ac:dyDescent="0.25">
      <c r="A15254">
        <v>1120664560</v>
      </c>
      <c r="B15254">
        <v>126386793</v>
      </c>
      <c r="C15254" t="s">
        <v>74</v>
      </c>
      <c r="D15254" t="s">
        <v>75</v>
      </c>
      <c r="E15254" t="s">
        <v>76</v>
      </c>
      <c r="F15254" s="7">
        <v>45093</v>
      </c>
      <c r="G15254" s="7">
        <v>45459</v>
      </c>
      <c r="H15254" t="s">
        <v>86</v>
      </c>
      <c r="I15254" t="s">
        <v>87</v>
      </c>
      <c r="J15254" s="7"/>
      <c r="K15254" s="7">
        <v>45093</v>
      </c>
      <c r="L15254" s="7">
        <v>45459</v>
      </c>
      <c r="M15254" t="s">
        <v>86</v>
      </c>
      <c r="N15254"/>
      <c r="O15254">
        <v>2026</v>
      </c>
      <c r="P15254" s="2">
        <v>2</v>
      </c>
      <c r="Q15254" t="s">
        <v>80</v>
      </c>
      <c r="R15254" s="8">
        <v>46267</v>
      </c>
      <c r="S15254" s="2">
        <v>1</v>
      </c>
      <c r="T15254" s="2" t="s">
        <v>81</v>
      </c>
    </row>
    <row r="15255" spans="1:20" x14ac:dyDescent="0.25">
      <c r="A15255">
        <v>1120664679</v>
      </c>
      <c r="B15255">
        <v>126441345</v>
      </c>
      <c r="C15255" t="s">
        <v>74</v>
      </c>
      <c r="D15255" t="s">
        <v>88</v>
      </c>
      <c r="E15255" t="s">
        <v>76</v>
      </c>
      <c r="F15255" s="7">
        <v>45101</v>
      </c>
      <c r="G15255" s="7">
        <v>45467</v>
      </c>
      <c r="H15255" t="s">
        <v>77</v>
      </c>
      <c r="I15255" t="s">
        <v>78</v>
      </c>
      <c r="J15255" s="7">
        <v>46111</v>
      </c>
      <c r="K15255" s="7">
        <v>46119</v>
      </c>
      <c r="L15255" s="7">
        <v>45467</v>
      </c>
      <c r="M15255" t="s">
        <v>77</v>
      </c>
      <c r="N15255" t="s">
        <v>79</v>
      </c>
      <c r="O15255">
        <v>2026</v>
      </c>
      <c r="P15255" s="2">
        <v>2</v>
      </c>
      <c r="Q15255" t="s">
        <v>80</v>
      </c>
      <c r="R15255" s="8">
        <v>46267</v>
      </c>
      <c r="S15255" s="2">
        <v>1</v>
      </c>
      <c r="T15255" s="2" t="s">
        <v>81</v>
      </c>
    </row>
    <row r="15256" spans="1:20" x14ac:dyDescent="0.25">
      <c r="A15256">
        <v>1120664924</v>
      </c>
      <c r="B15256">
        <v>126565187</v>
      </c>
      <c r="C15256" t="s">
        <v>98</v>
      </c>
      <c r="D15256" t="s">
        <v>88</v>
      </c>
      <c r="E15256" t="s">
        <v>76</v>
      </c>
      <c r="F15256" s="7">
        <v>45118</v>
      </c>
      <c r="G15256" s="7">
        <v>45484</v>
      </c>
      <c r="H15256" t="s">
        <v>77</v>
      </c>
      <c r="I15256" t="s">
        <v>78</v>
      </c>
      <c r="J15256" s="7">
        <v>45413</v>
      </c>
      <c r="K15256" s="7">
        <v>45553</v>
      </c>
      <c r="L15256" s="7">
        <v>45484</v>
      </c>
      <c r="M15256" t="s">
        <v>77</v>
      </c>
      <c r="N15256" t="s">
        <v>79</v>
      </c>
      <c r="O15256">
        <v>2026</v>
      </c>
      <c r="P15256" s="2">
        <v>2</v>
      </c>
      <c r="Q15256" t="s">
        <v>80</v>
      </c>
      <c r="R15256" s="8">
        <v>46267</v>
      </c>
      <c r="S15256" s="2">
        <v>1</v>
      </c>
      <c r="T15256" s="2" t="s">
        <v>81</v>
      </c>
    </row>
    <row r="15257" spans="1:20" x14ac:dyDescent="0.25">
      <c r="A15257">
        <v>1120665497</v>
      </c>
      <c r="B15257">
        <v>126770036</v>
      </c>
      <c r="C15257" t="s">
        <v>82</v>
      </c>
      <c r="D15257" t="s">
        <v>88</v>
      </c>
      <c r="E15257" t="s">
        <v>76</v>
      </c>
      <c r="F15257" s="7">
        <v>45146</v>
      </c>
      <c r="G15257" s="7">
        <v>45512</v>
      </c>
      <c r="H15257" t="s">
        <v>77</v>
      </c>
      <c r="I15257" t="s">
        <v>78</v>
      </c>
      <c r="J15257" s="7">
        <v>46148</v>
      </c>
      <c r="K15257" s="7">
        <v>46163</v>
      </c>
      <c r="L15257" s="7">
        <v>45512</v>
      </c>
      <c r="M15257" t="s">
        <v>77</v>
      </c>
      <c r="N15257" t="s">
        <v>79</v>
      </c>
      <c r="O15257">
        <v>2026</v>
      </c>
      <c r="P15257" s="2">
        <v>2</v>
      </c>
      <c r="Q15257" t="s">
        <v>80</v>
      </c>
      <c r="R15257" s="8">
        <v>46267</v>
      </c>
      <c r="S15257" s="2">
        <v>1</v>
      </c>
      <c r="T15257" s="2" t="s">
        <v>81</v>
      </c>
    </row>
    <row r="15258" spans="1:20" x14ac:dyDescent="0.25">
      <c r="A15258">
        <v>1120665928</v>
      </c>
      <c r="B15258">
        <v>126945151</v>
      </c>
      <c r="C15258" t="s">
        <v>82</v>
      </c>
      <c r="D15258" t="s">
        <v>88</v>
      </c>
      <c r="E15258" t="s">
        <v>76</v>
      </c>
      <c r="F15258" s="7">
        <v>45090</v>
      </c>
      <c r="G15258" s="7">
        <v>45456</v>
      </c>
      <c r="H15258" t="s">
        <v>77</v>
      </c>
      <c r="I15258" t="s">
        <v>78</v>
      </c>
      <c r="J15258" s="7">
        <v>45510</v>
      </c>
      <c r="K15258" s="7">
        <v>45935</v>
      </c>
      <c r="L15258" s="7">
        <v>45456</v>
      </c>
      <c r="M15258" t="s">
        <v>77</v>
      </c>
      <c r="N15258" t="s">
        <v>79</v>
      </c>
      <c r="O15258">
        <v>2026</v>
      </c>
      <c r="P15258" s="2">
        <v>2</v>
      </c>
      <c r="Q15258" t="s">
        <v>80</v>
      </c>
      <c r="R15258" s="8">
        <v>46267</v>
      </c>
      <c r="S15258" s="2">
        <v>1</v>
      </c>
      <c r="T15258" s="2" t="s">
        <v>81</v>
      </c>
    </row>
    <row r="15259" spans="1:20" x14ac:dyDescent="0.25">
      <c r="A15259">
        <v>1120666252</v>
      </c>
      <c r="B15259">
        <v>127079513</v>
      </c>
      <c r="C15259" t="s">
        <v>93</v>
      </c>
      <c r="D15259" t="s">
        <v>75</v>
      </c>
      <c r="E15259" t="s">
        <v>76</v>
      </c>
      <c r="F15259" s="7">
        <v>45187</v>
      </c>
      <c r="G15259" s="7">
        <v>47014</v>
      </c>
      <c r="H15259" t="s">
        <v>86</v>
      </c>
      <c r="I15259" t="s">
        <v>87</v>
      </c>
      <c r="J15259" s="7"/>
      <c r="K15259" s="7">
        <v>45187</v>
      </c>
      <c r="L15259" s="7">
        <v>47014</v>
      </c>
      <c r="M15259" t="s">
        <v>86</v>
      </c>
      <c r="N15259"/>
      <c r="O15259">
        <v>2026</v>
      </c>
      <c r="P15259" s="2">
        <v>2</v>
      </c>
      <c r="Q15259" t="s">
        <v>80</v>
      </c>
      <c r="R15259" s="8">
        <v>46267</v>
      </c>
      <c r="S15259" s="2">
        <v>1</v>
      </c>
      <c r="T15259" s="2" t="s">
        <v>81</v>
      </c>
    </row>
    <row r="15260" spans="1:20" x14ac:dyDescent="0.25">
      <c r="A15260">
        <v>1120666322</v>
      </c>
      <c r="B15260">
        <v>127103893</v>
      </c>
      <c r="C15260" t="s">
        <v>82</v>
      </c>
      <c r="D15260" t="s">
        <v>88</v>
      </c>
      <c r="E15260" t="s">
        <v>76</v>
      </c>
      <c r="F15260" s="7">
        <v>45190</v>
      </c>
      <c r="G15260" s="7">
        <v>45556</v>
      </c>
      <c r="H15260" t="s">
        <v>77</v>
      </c>
      <c r="I15260" t="s">
        <v>78</v>
      </c>
      <c r="J15260" s="7">
        <v>46175</v>
      </c>
      <c r="K15260" s="7">
        <v>46176</v>
      </c>
      <c r="L15260" s="7">
        <v>45556</v>
      </c>
      <c r="M15260" t="s">
        <v>77</v>
      </c>
      <c r="N15260" t="s">
        <v>79</v>
      </c>
      <c r="O15260">
        <v>2026</v>
      </c>
      <c r="P15260" s="2">
        <v>2</v>
      </c>
      <c r="Q15260" t="s">
        <v>80</v>
      </c>
      <c r="R15260" s="8">
        <v>46267</v>
      </c>
      <c r="S15260" s="2">
        <v>1</v>
      </c>
      <c r="T15260" s="2" t="s">
        <v>81</v>
      </c>
    </row>
    <row r="15261" spans="1:20" x14ac:dyDescent="0.25">
      <c r="A15261">
        <v>1120668103</v>
      </c>
      <c r="B15261">
        <v>128724602</v>
      </c>
      <c r="C15261" t="s">
        <v>98</v>
      </c>
      <c r="D15261" t="s">
        <v>83</v>
      </c>
      <c r="E15261" t="s">
        <v>76</v>
      </c>
      <c r="F15261" s="7">
        <v>45419</v>
      </c>
      <c r="G15261" s="7">
        <v>45599</v>
      </c>
      <c r="H15261" t="s">
        <v>77</v>
      </c>
      <c r="I15261" t="s">
        <v>84</v>
      </c>
      <c r="J15261" s="7"/>
      <c r="K15261" s="7">
        <v>45747</v>
      </c>
      <c r="L15261" s="7">
        <v>45599</v>
      </c>
      <c r="M15261" t="s">
        <v>77</v>
      </c>
      <c r="N15261"/>
      <c r="O15261">
        <v>2026</v>
      </c>
      <c r="P15261" s="2">
        <v>2</v>
      </c>
      <c r="Q15261" t="s">
        <v>80</v>
      </c>
      <c r="R15261" s="8">
        <v>46267</v>
      </c>
      <c r="S15261" s="2">
        <v>1</v>
      </c>
      <c r="T15261" s="2" t="s">
        <v>81</v>
      </c>
    </row>
    <row r="15262" spans="1:20" x14ac:dyDescent="0.25">
      <c r="A15262">
        <v>1120668545</v>
      </c>
      <c r="B15262">
        <v>129155789</v>
      </c>
      <c r="C15262" t="s">
        <v>82</v>
      </c>
      <c r="D15262" t="s">
        <v>88</v>
      </c>
      <c r="E15262" t="s">
        <v>76</v>
      </c>
      <c r="F15262" s="7">
        <v>45472</v>
      </c>
      <c r="G15262" s="7">
        <v>45837</v>
      </c>
      <c r="H15262" t="s">
        <v>77</v>
      </c>
      <c r="I15262" t="s">
        <v>84</v>
      </c>
      <c r="J15262" s="7"/>
      <c r="K15262" s="7">
        <v>46129</v>
      </c>
      <c r="L15262" s="7">
        <v>45837</v>
      </c>
      <c r="M15262" t="s">
        <v>77</v>
      </c>
      <c r="N15262"/>
      <c r="O15262">
        <v>2026</v>
      </c>
      <c r="P15262" s="2">
        <v>2</v>
      </c>
      <c r="Q15262" t="s">
        <v>80</v>
      </c>
      <c r="R15262" s="8">
        <v>46267</v>
      </c>
      <c r="S15262" s="2">
        <v>1</v>
      </c>
      <c r="T15262" s="2" t="s">
        <v>81</v>
      </c>
    </row>
    <row r="15263" spans="1:20" x14ac:dyDescent="0.25">
      <c r="A15263">
        <v>1120668917</v>
      </c>
      <c r="B15263">
        <v>129349230</v>
      </c>
      <c r="C15263" t="s">
        <v>93</v>
      </c>
      <c r="D15263" t="s">
        <v>83</v>
      </c>
      <c r="E15263" t="s">
        <v>76</v>
      </c>
      <c r="F15263" s="7">
        <v>45512</v>
      </c>
      <c r="G15263" s="7">
        <v>47338</v>
      </c>
      <c r="H15263" t="s">
        <v>77</v>
      </c>
      <c r="I15263" t="s">
        <v>78</v>
      </c>
      <c r="J15263" s="7">
        <v>46000</v>
      </c>
      <c r="K15263" s="7">
        <v>46006</v>
      </c>
      <c r="L15263" s="7">
        <v>47338</v>
      </c>
      <c r="M15263" t="s">
        <v>77</v>
      </c>
      <c r="N15263" t="s">
        <v>79</v>
      </c>
      <c r="O15263">
        <v>2026</v>
      </c>
      <c r="P15263" s="2">
        <v>2</v>
      </c>
      <c r="Q15263" t="s">
        <v>80</v>
      </c>
      <c r="R15263" s="8">
        <v>46267</v>
      </c>
      <c r="S15263" s="2">
        <v>1</v>
      </c>
      <c r="T15263" s="2" t="s">
        <v>81</v>
      </c>
    </row>
    <row r="15264" spans="1:20" x14ac:dyDescent="0.25">
      <c r="A15264">
        <v>1120669344</v>
      </c>
      <c r="B15264">
        <v>129487037</v>
      </c>
      <c r="C15264" t="s">
        <v>85</v>
      </c>
      <c r="D15264" t="s">
        <v>88</v>
      </c>
      <c r="E15264" t="s">
        <v>76</v>
      </c>
      <c r="F15264" s="7">
        <v>45540</v>
      </c>
      <c r="G15264" s="7">
        <v>47366</v>
      </c>
      <c r="H15264" t="s">
        <v>77</v>
      </c>
      <c r="I15264" t="s">
        <v>78</v>
      </c>
      <c r="J15264" s="7"/>
      <c r="K15264" s="7">
        <v>45554</v>
      </c>
      <c r="L15264" s="7">
        <v>47366</v>
      </c>
      <c r="M15264" t="s">
        <v>77</v>
      </c>
      <c r="N15264"/>
      <c r="O15264">
        <v>2026</v>
      </c>
      <c r="P15264" s="2">
        <v>2</v>
      </c>
      <c r="Q15264" t="s">
        <v>80</v>
      </c>
      <c r="R15264" s="8">
        <v>46267</v>
      </c>
      <c r="S15264" s="2">
        <v>1</v>
      </c>
      <c r="T15264" s="2" t="s">
        <v>81</v>
      </c>
    </row>
    <row r="15265" spans="1:20" x14ac:dyDescent="0.25">
      <c r="A15265">
        <v>1120669836</v>
      </c>
      <c r="B15265">
        <v>129644484</v>
      </c>
      <c r="C15265" t="s">
        <v>82</v>
      </c>
      <c r="D15265" t="s">
        <v>88</v>
      </c>
      <c r="E15265" t="s">
        <v>76</v>
      </c>
      <c r="F15265" s="7">
        <v>45565</v>
      </c>
      <c r="G15265" s="7">
        <v>45930</v>
      </c>
      <c r="H15265" t="s">
        <v>77</v>
      </c>
      <c r="I15265" t="s">
        <v>84</v>
      </c>
      <c r="J15265" s="7"/>
      <c r="K15265" s="7">
        <v>45875</v>
      </c>
      <c r="L15265" s="7">
        <v>45930</v>
      </c>
      <c r="M15265" t="s">
        <v>77</v>
      </c>
      <c r="N15265"/>
      <c r="O15265">
        <v>2026</v>
      </c>
      <c r="P15265" s="2">
        <v>2</v>
      </c>
      <c r="Q15265" t="s">
        <v>80</v>
      </c>
      <c r="R15265" s="8">
        <v>46267</v>
      </c>
      <c r="S15265" s="2">
        <v>1</v>
      </c>
      <c r="T15265" s="2" t="s">
        <v>81</v>
      </c>
    </row>
    <row r="15266" spans="1:20" x14ac:dyDescent="0.25">
      <c r="A15266">
        <v>1120670717</v>
      </c>
      <c r="B15266">
        <v>130868875</v>
      </c>
      <c r="C15266" t="s">
        <v>93</v>
      </c>
      <c r="D15266" t="s">
        <v>88</v>
      </c>
      <c r="E15266" t="s">
        <v>76</v>
      </c>
      <c r="F15266" s="7">
        <v>45700</v>
      </c>
      <c r="G15266" s="7">
        <v>46065</v>
      </c>
      <c r="H15266" t="s">
        <v>77</v>
      </c>
      <c r="I15266" t="s">
        <v>84</v>
      </c>
      <c r="J15266" s="7"/>
      <c r="K15266" s="7">
        <v>45707</v>
      </c>
      <c r="L15266" s="7">
        <v>46065</v>
      </c>
      <c r="M15266" t="s">
        <v>77</v>
      </c>
      <c r="N15266"/>
      <c r="O15266">
        <v>2026</v>
      </c>
      <c r="P15266" s="2">
        <v>2</v>
      </c>
      <c r="Q15266" t="s">
        <v>80</v>
      </c>
      <c r="R15266" s="8">
        <v>46267</v>
      </c>
      <c r="S15266" s="2">
        <v>1</v>
      </c>
      <c r="T15266" s="2" t="s">
        <v>81</v>
      </c>
    </row>
    <row r="15267" spans="1:20" x14ac:dyDescent="0.25">
      <c r="A15267">
        <v>1120672500</v>
      </c>
      <c r="B15267">
        <v>131757094</v>
      </c>
      <c r="C15267" t="s">
        <v>82</v>
      </c>
      <c r="D15267" t="s">
        <v>83</v>
      </c>
      <c r="E15267" t="s">
        <v>76</v>
      </c>
      <c r="F15267" s="7">
        <v>45917</v>
      </c>
      <c r="G15267" s="7">
        <v>46098</v>
      </c>
      <c r="H15267" t="s">
        <v>77</v>
      </c>
      <c r="I15267" t="s">
        <v>89</v>
      </c>
      <c r="J15267" s="7"/>
      <c r="K15267" s="7">
        <v>45918</v>
      </c>
      <c r="L15267" s="7">
        <v>46098</v>
      </c>
      <c r="M15267" t="s">
        <v>77</v>
      </c>
      <c r="N15267"/>
      <c r="O15267">
        <v>2026</v>
      </c>
      <c r="P15267" s="2">
        <v>2</v>
      </c>
      <c r="Q15267" t="s">
        <v>80</v>
      </c>
      <c r="R15267" s="8">
        <v>46267</v>
      </c>
      <c r="S15267" s="2">
        <v>1</v>
      </c>
      <c r="T15267" s="2" t="s">
        <v>81</v>
      </c>
    </row>
    <row r="15268" spans="1:20" x14ac:dyDescent="0.25">
      <c r="A15268">
        <v>1120675246</v>
      </c>
      <c r="B15268">
        <v>114371442</v>
      </c>
      <c r="C15268" t="s">
        <v>82</v>
      </c>
      <c r="D15268" t="s">
        <v>83</v>
      </c>
      <c r="E15268" t="s">
        <v>76</v>
      </c>
      <c r="F15268" s="7">
        <v>43167</v>
      </c>
      <c r="G15268" s="7">
        <v>44993</v>
      </c>
      <c r="H15268" t="s">
        <v>77</v>
      </c>
      <c r="I15268" t="s">
        <v>78</v>
      </c>
      <c r="J15268" s="7">
        <v>45919</v>
      </c>
      <c r="K15268" s="7">
        <v>43667</v>
      </c>
      <c r="L15268" s="7">
        <v>44993</v>
      </c>
      <c r="M15268" t="s">
        <v>77</v>
      </c>
      <c r="N15268" t="s">
        <v>79</v>
      </c>
      <c r="O15268">
        <v>2026</v>
      </c>
      <c r="P15268" s="2">
        <v>2</v>
      </c>
      <c r="Q15268" t="s">
        <v>80</v>
      </c>
      <c r="R15268" s="8">
        <v>46267</v>
      </c>
      <c r="S15268" s="2">
        <v>1</v>
      </c>
      <c r="T15268" s="2" t="s">
        <v>81</v>
      </c>
    </row>
    <row r="15269" spans="1:20" x14ac:dyDescent="0.25">
      <c r="A15269">
        <v>1120675314</v>
      </c>
      <c r="B15269">
        <v>114807857</v>
      </c>
      <c r="C15269" t="s">
        <v>82</v>
      </c>
      <c r="D15269" t="s">
        <v>75</v>
      </c>
      <c r="E15269" t="s">
        <v>76</v>
      </c>
      <c r="F15269" s="7">
        <v>43302</v>
      </c>
      <c r="G15269" s="7">
        <v>45017</v>
      </c>
      <c r="H15269" t="s">
        <v>77</v>
      </c>
      <c r="I15269" t="s">
        <v>78</v>
      </c>
      <c r="J15269" s="7">
        <v>45150</v>
      </c>
      <c r="K15269" s="7">
        <v>45523</v>
      </c>
      <c r="L15269" s="7">
        <v>45017</v>
      </c>
      <c r="M15269" t="s">
        <v>77</v>
      </c>
      <c r="N15269" t="s">
        <v>92</v>
      </c>
      <c r="O15269">
        <v>2026</v>
      </c>
      <c r="P15269" s="2">
        <v>2</v>
      </c>
      <c r="Q15269" t="s">
        <v>80</v>
      </c>
      <c r="R15269" s="8">
        <v>46267</v>
      </c>
      <c r="S15269" s="2">
        <v>1</v>
      </c>
      <c r="T15269" s="2" t="s">
        <v>81</v>
      </c>
    </row>
    <row r="15270" spans="1:20" x14ac:dyDescent="0.25">
      <c r="A15270">
        <v>1120675444</v>
      </c>
      <c r="B15270">
        <v>116713358</v>
      </c>
      <c r="C15270" t="s">
        <v>82</v>
      </c>
      <c r="D15270" t="s">
        <v>88</v>
      </c>
      <c r="E15270" t="s">
        <v>76</v>
      </c>
      <c r="F15270" s="7">
        <v>43536</v>
      </c>
      <c r="G15270" s="7">
        <v>43902</v>
      </c>
      <c r="H15270" t="s">
        <v>77</v>
      </c>
      <c r="I15270" t="s">
        <v>78</v>
      </c>
      <c r="J15270" s="7">
        <v>45889</v>
      </c>
      <c r="K15270" s="7">
        <v>43667</v>
      </c>
      <c r="L15270" s="7">
        <v>43902</v>
      </c>
      <c r="M15270" t="s">
        <v>77</v>
      </c>
      <c r="N15270" t="s">
        <v>79</v>
      </c>
      <c r="O15270">
        <v>2026</v>
      </c>
      <c r="P15270" s="2">
        <v>2</v>
      </c>
      <c r="Q15270" t="s">
        <v>80</v>
      </c>
      <c r="R15270" s="8">
        <v>46267</v>
      </c>
      <c r="S15270" s="2">
        <v>1</v>
      </c>
      <c r="T15270" s="2" t="s">
        <v>81</v>
      </c>
    </row>
    <row r="15271" spans="1:20" x14ac:dyDescent="0.25">
      <c r="A15271">
        <v>1120675446</v>
      </c>
      <c r="B15271">
        <v>116713358</v>
      </c>
      <c r="C15271" t="s">
        <v>82</v>
      </c>
      <c r="D15271" t="s">
        <v>88</v>
      </c>
      <c r="E15271" t="s">
        <v>76</v>
      </c>
      <c r="F15271" s="7">
        <v>43536</v>
      </c>
      <c r="G15271" s="7">
        <v>43902</v>
      </c>
      <c r="H15271" t="s">
        <v>77</v>
      </c>
      <c r="I15271" t="s">
        <v>78</v>
      </c>
      <c r="J15271" s="7">
        <v>45889</v>
      </c>
      <c r="K15271" s="7">
        <v>45748</v>
      </c>
      <c r="L15271" s="7">
        <v>43902</v>
      </c>
      <c r="M15271" t="s">
        <v>77</v>
      </c>
      <c r="N15271" t="s">
        <v>79</v>
      </c>
      <c r="O15271">
        <v>2026</v>
      </c>
      <c r="P15271" s="2">
        <v>2</v>
      </c>
      <c r="Q15271" t="s">
        <v>80</v>
      </c>
      <c r="R15271" s="8">
        <v>46267</v>
      </c>
      <c r="S15271" s="2">
        <v>1</v>
      </c>
      <c r="T15271" s="2" t="s">
        <v>81</v>
      </c>
    </row>
    <row r="15272" spans="1:20" x14ac:dyDescent="0.25">
      <c r="A15272">
        <v>1120675513</v>
      </c>
      <c r="B15272">
        <v>116820668</v>
      </c>
      <c r="C15272" t="s">
        <v>82</v>
      </c>
      <c r="D15272" t="s">
        <v>88</v>
      </c>
      <c r="E15272" t="s">
        <v>76</v>
      </c>
      <c r="F15272" s="7">
        <v>43547</v>
      </c>
      <c r="G15272" s="7">
        <v>43913</v>
      </c>
      <c r="H15272" t="s">
        <v>77</v>
      </c>
      <c r="I15272" t="s">
        <v>84</v>
      </c>
      <c r="J15272" s="7">
        <v>45740</v>
      </c>
      <c r="K15272" s="7">
        <v>46027</v>
      </c>
      <c r="L15272" s="7">
        <v>43913</v>
      </c>
      <c r="M15272" t="s">
        <v>77</v>
      </c>
      <c r="N15272" t="s">
        <v>79</v>
      </c>
      <c r="O15272">
        <v>2026</v>
      </c>
      <c r="P15272" s="2">
        <v>2</v>
      </c>
      <c r="Q15272" t="s">
        <v>80</v>
      </c>
      <c r="R15272" s="8">
        <v>46267</v>
      </c>
      <c r="S15272" s="2">
        <v>1</v>
      </c>
      <c r="T15272" s="2" t="s">
        <v>81</v>
      </c>
    </row>
    <row r="15273" spans="1:20" x14ac:dyDescent="0.25">
      <c r="A15273">
        <v>1120675515</v>
      </c>
      <c r="B15273">
        <v>116820668</v>
      </c>
      <c r="C15273" t="s">
        <v>82</v>
      </c>
      <c r="D15273" t="s">
        <v>88</v>
      </c>
      <c r="E15273" t="s">
        <v>76</v>
      </c>
      <c r="F15273" s="7">
        <v>43547</v>
      </c>
      <c r="G15273" s="7">
        <v>43913</v>
      </c>
      <c r="H15273" t="s">
        <v>77</v>
      </c>
      <c r="I15273" t="s">
        <v>84</v>
      </c>
      <c r="J15273" s="7">
        <v>45740</v>
      </c>
      <c r="K15273" s="7">
        <v>45748</v>
      </c>
      <c r="L15273" s="7">
        <v>43913</v>
      </c>
      <c r="M15273" t="s">
        <v>77</v>
      </c>
      <c r="N15273" t="s">
        <v>79</v>
      </c>
      <c r="O15273">
        <v>2026</v>
      </c>
      <c r="P15273" s="2">
        <v>2</v>
      </c>
      <c r="Q15273" t="s">
        <v>80</v>
      </c>
      <c r="R15273" s="8">
        <v>46267</v>
      </c>
      <c r="S15273" s="2">
        <v>1</v>
      </c>
      <c r="T15273" s="2" t="s">
        <v>81</v>
      </c>
    </row>
    <row r="15274" spans="1:20" x14ac:dyDescent="0.25">
      <c r="A15274">
        <v>1120675516</v>
      </c>
      <c r="B15274">
        <v>116820668</v>
      </c>
      <c r="C15274" t="s">
        <v>82</v>
      </c>
      <c r="D15274" t="s">
        <v>88</v>
      </c>
      <c r="E15274" t="s">
        <v>76</v>
      </c>
      <c r="F15274" s="7">
        <v>43547</v>
      </c>
      <c r="G15274" s="7">
        <v>43913</v>
      </c>
      <c r="H15274" t="s">
        <v>77</v>
      </c>
      <c r="I15274" t="s">
        <v>84</v>
      </c>
      <c r="J15274" s="7">
        <v>45740</v>
      </c>
      <c r="K15274" s="7">
        <v>44785</v>
      </c>
      <c r="L15274" s="7">
        <v>43913</v>
      </c>
      <c r="M15274" t="s">
        <v>77</v>
      </c>
      <c r="N15274" t="s">
        <v>79</v>
      </c>
      <c r="O15274">
        <v>2026</v>
      </c>
      <c r="P15274" s="2">
        <v>2</v>
      </c>
      <c r="Q15274" t="s">
        <v>80</v>
      </c>
      <c r="R15274" s="8">
        <v>46267</v>
      </c>
      <c r="S15274" s="2">
        <v>1</v>
      </c>
      <c r="T15274" s="2" t="s">
        <v>81</v>
      </c>
    </row>
    <row r="15275" spans="1:20" x14ac:dyDescent="0.25">
      <c r="A15275">
        <v>1120675554</v>
      </c>
      <c r="B15275">
        <v>116858402</v>
      </c>
      <c r="C15275" t="s">
        <v>82</v>
      </c>
      <c r="D15275" t="s">
        <v>88</v>
      </c>
      <c r="E15275" t="s">
        <v>76</v>
      </c>
      <c r="F15275" s="7">
        <v>43552</v>
      </c>
      <c r="G15275" s="7">
        <v>43918</v>
      </c>
      <c r="H15275" t="s">
        <v>77</v>
      </c>
      <c r="I15275" t="s">
        <v>78</v>
      </c>
      <c r="J15275" s="7">
        <v>45722</v>
      </c>
      <c r="K15275" s="7">
        <v>45057</v>
      </c>
      <c r="L15275" s="7">
        <v>43918</v>
      </c>
      <c r="M15275" t="s">
        <v>77</v>
      </c>
      <c r="N15275" t="s">
        <v>79</v>
      </c>
      <c r="O15275">
        <v>2026</v>
      </c>
      <c r="P15275" s="2">
        <v>2</v>
      </c>
      <c r="Q15275" t="s">
        <v>80</v>
      </c>
      <c r="R15275" s="8">
        <v>46267</v>
      </c>
      <c r="S15275" s="2">
        <v>1</v>
      </c>
      <c r="T15275" s="2" t="s">
        <v>81</v>
      </c>
    </row>
    <row r="15276" spans="1:20" x14ac:dyDescent="0.25">
      <c r="A15276">
        <v>1120675561</v>
      </c>
      <c r="B15276">
        <v>116865437</v>
      </c>
      <c r="C15276" t="s">
        <v>82</v>
      </c>
      <c r="D15276" t="s">
        <v>83</v>
      </c>
      <c r="E15276" t="s">
        <v>76</v>
      </c>
      <c r="F15276" s="7">
        <v>43553</v>
      </c>
      <c r="G15276" s="7">
        <v>43737</v>
      </c>
      <c r="H15276" t="s">
        <v>77</v>
      </c>
      <c r="I15276" t="s">
        <v>78</v>
      </c>
      <c r="J15276" s="7">
        <v>45929</v>
      </c>
      <c r="K15276" s="7">
        <v>44940</v>
      </c>
      <c r="L15276" s="7">
        <v>43737</v>
      </c>
      <c r="M15276" t="s">
        <v>77</v>
      </c>
      <c r="N15276" t="s">
        <v>79</v>
      </c>
      <c r="O15276">
        <v>2026</v>
      </c>
      <c r="P15276" s="2">
        <v>2</v>
      </c>
      <c r="Q15276" t="s">
        <v>80</v>
      </c>
      <c r="R15276" s="8">
        <v>46267</v>
      </c>
      <c r="S15276" s="2">
        <v>1</v>
      </c>
      <c r="T15276" s="2" t="s">
        <v>81</v>
      </c>
    </row>
    <row r="15277" spans="1:20" x14ac:dyDescent="0.25">
      <c r="A15277">
        <v>1120675577</v>
      </c>
      <c r="B15277">
        <v>116880959</v>
      </c>
      <c r="C15277" t="s">
        <v>82</v>
      </c>
      <c r="D15277" t="s">
        <v>88</v>
      </c>
      <c r="E15277" t="s">
        <v>76</v>
      </c>
      <c r="F15277" s="7">
        <v>43556</v>
      </c>
      <c r="G15277" s="7">
        <v>43922</v>
      </c>
      <c r="H15277" t="s">
        <v>77</v>
      </c>
      <c r="I15277" t="s">
        <v>78</v>
      </c>
      <c r="J15277" s="7">
        <v>45591</v>
      </c>
      <c r="K15277" s="7">
        <v>45680</v>
      </c>
      <c r="L15277" s="7">
        <v>43922</v>
      </c>
      <c r="M15277" t="s">
        <v>77</v>
      </c>
      <c r="N15277" t="s">
        <v>79</v>
      </c>
      <c r="O15277">
        <v>2026</v>
      </c>
      <c r="P15277" s="2">
        <v>2</v>
      </c>
      <c r="Q15277" t="s">
        <v>80</v>
      </c>
      <c r="R15277" s="8">
        <v>46267</v>
      </c>
      <c r="S15277" s="2">
        <v>1</v>
      </c>
      <c r="T15277" s="2" t="s">
        <v>81</v>
      </c>
    </row>
    <row r="15278" spans="1:20" x14ac:dyDescent="0.25">
      <c r="A15278">
        <v>1120675588</v>
      </c>
      <c r="B15278">
        <v>116941679</v>
      </c>
      <c r="C15278" t="s">
        <v>82</v>
      </c>
      <c r="D15278" t="s">
        <v>83</v>
      </c>
      <c r="E15278" t="s">
        <v>76</v>
      </c>
      <c r="F15278" s="7">
        <v>43558</v>
      </c>
      <c r="G15278" s="7">
        <v>43738</v>
      </c>
      <c r="H15278" t="s">
        <v>77</v>
      </c>
      <c r="I15278" t="s">
        <v>78</v>
      </c>
      <c r="J15278" s="7">
        <v>45750</v>
      </c>
      <c r="K15278" s="7">
        <v>45748</v>
      </c>
      <c r="L15278" s="7">
        <v>43738</v>
      </c>
      <c r="M15278" t="s">
        <v>77</v>
      </c>
      <c r="N15278" t="s">
        <v>79</v>
      </c>
      <c r="O15278">
        <v>2026</v>
      </c>
      <c r="P15278" s="2">
        <v>2</v>
      </c>
      <c r="Q15278" t="s">
        <v>80</v>
      </c>
      <c r="R15278" s="8">
        <v>46267</v>
      </c>
      <c r="S15278" s="2">
        <v>1</v>
      </c>
      <c r="T15278" s="2" t="s">
        <v>81</v>
      </c>
    </row>
    <row r="15279" spans="1:20" x14ac:dyDescent="0.25">
      <c r="A15279">
        <v>1120675652</v>
      </c>
      <c r="B15279">
        <v>117010192</v>
      </c>
      <c r="C15279" t="s">
        <v>85</v>
      </c>
      <c r="D15279" t="s">
        <v>83</v>
      </c>
      <c r="E15279" t="s">
        <v>76</v>
      </c>
      <c r="F15279" s="7">
        <v>43566</v>
      </c>
      <c r="G15279" s="7">
        <v>43749</v>
      </c>
      <c r="H15279" t="s">
        <v>77</v>
      </c>
      <c r="I15279" t="s">
        <v>84</v>
      </c>
      <c r="J15279" s="7">
        <v>46120</v>
      </c>
      <c r="K15279" s="7">
        <v>45838</v>
      </c>
      <c r="L15279" s="7">
        <v>43749</v>
      </c>
      <c r="M15279" t="s">
        <v>77</v>
      </c>
      <c r="N15279" t="s">
        <v>79</v>
      </c>
      <c r="O15279">
        <v>2026</v>
      </c>
      <c r="P15279" s="2">
        <v>2</v>
      </c>
      <c r="Q15279" t="s">
        <v>80</v>
      </c>
      <c r="R15279" s="8">
        <v>46267</v>
      </c>
      <c r="S15279" s="2">
        <v>1</v>
      </c>
      <c r="T15279" s="2" t="s">
        <v>81</v>
      </c>
    </row>
    <row r="15280" spans="1:20" x14ac:dyDescent="0.25">
      <c r="A15280">
        <v>1120675662</v>
      </c>
      <c r="B15280">
        <v>117016203</v>
      </c>
      <c r="C15280" t="s">
        <v>91</v>
      </c>
      <c r="D15280" t="s">
        <v>83</v>
      </c>
      <c r="E15280" t="s">
        <v>76</v>
      </c>
      <c r="F15280" s="7">
        <v>43567</v>
      </c>
      <c r="G15280" s="7">
        <v>43750</v>
      </c>
      <c r="H15280" t="s">
        <v>77</v>
      </c>
      <c r="I15280" t="s">
        <v>78</v>
      </c>
      <c r="J15280" s="7">
        <v>45824</v>
      </c>
      <c r="K15280" s="7">
        <v>43811</v>
      </c>
      <c r="L15280" s="7">
        <v>43750</v>
      </c>
      <c r="M15280" t="s">
        <v>77</v>
      </c>
      <c r="N15280" t="s">
        <v>79</v>
      </c>
      <c r="O15280">
        <v>2026</v>
      </c>
      <c r="P15280" s="2">
        <v>2</v>
      </c>
      <c r="Q15280" t="s">
        <v>80</v>
      </c>
      <c r="R15280" s="8">
        <v>46267</v>
      </c>
      <c r="S15280" s="2">
        <v>1</v>
      </c>
      <c r="T15280" s="2" t="s">
        <v>81</v>
      </c>
    </row>
    <row r="15281" spans="1:20" x14ac:dyDescent="0.25">
      <c r="A15281">
        <v>1120675669</v>
      </c>
      <c r="B15281">
        <v>117019312</v>
      </c>
      <c r="C15281" t="s">
        <v>82</v>
      </c>
      <c r="D15281" t="s">
        <v>75</v>
      </c>
      <c r="E15281" t="s">
        <v>76</v>
      </c>
      <c r="F15281" s="7">
        <v>43567</v>
      </c>
      <c r="G15281" s="7">
        <v>45352</v>
      </c>
      <c r="H15281" t="s">
        <v>77</v>
      </c>
      <c r="I15281" t="s">
        <v>78</v>
      </c>
      <c r="J15281" s="7">
        <v>45356</v>
      </c>
      <c r="K15281" s="7">
        <v>43642</v>
      </c>
      <c r="L15281" s="7">
        <v>45352</v>
      </c>
      <c r="M15281" t="s">
        <v>77</v>
      </c>
      <c r="N15281" t="s">
        <v>79</v>
      </c>
      <c r="O15281">
        <v>2026</v>
      </c>
      <c r="P15281" s="2">
        <v>2</v>
      </c>
      <c r="Q15281" t="s">
        <v>80</v>
      </c>
      <c r="R15281" s="8">
        <v>46267</v>
      </c>
      <c r="S15281" s="2">
        <v>1</v>
      </c>
      <c r="T15281" s="2" t="s">
        <v>81</v>
      </c>
    </row>
    <row r="15282" spans="1:20" x14ac:dyDescent="0.25">
      <c r="A15282">
        <v>1120675731</v>
      </c>
      <c r="B15282">
        <v>117069927</v>
      </c>
      <c r="C15282" t="s">
        <v>91</v>
      </c>
      <c r="D15282" t="s">
        <v>83</v>
      </c>
      <c r="E15282" t="s">
        <v>76</v>
      </c>
      <c r="F15282" s="7">
        <v>43575</v>
      </c>
      <c r="G15282" s="7">
        <v>43758</v>
      </c>
      <c r="H15282" t="s">
        <v>77</v>
      </c>
      <c r="I15282" t="s">
        <v>78</v>
      </c>
      <c r="J15282" s="7">
        <v>45437</v>
      </c>
      <c r="K15282" s="7">
        <v>43642</v>
      </c>
      <c r="L15282" s="7">
        <v>43758</v>
      </c>
      <c r="M15282" t="s">
        <v>77</v>
      </c>
      <c r="N15282" t="s">
        <v>79</v>
      </c>
      <c r="O15282">
        <v>2026</v>
      </c>
      <c r="P15282" s="2">
        <v>2</v>
      </c>
      <c r="Q15282" t="s">
        <v>80</v>
      </c>
      <c r="R15282" s="8">
        <v>46267</v>
      </c>
      <c r="S15282" s="2">
        <v>1</v>
      </c>
      <c r="T15282" s="2" t="s">
        <v>81</v>
      </c>
    </row>
    <row r="15283" spans="1:20" x14ac:dyDescent="0.25">
      <c r="A15283">
        <v>1120675753</v>
      </c>
      <c r="B15283">
        <v>117076461</v>
      </c>
      <c r="C15283" t="s">
        <v>74</v>
      </c>
      <c r="D15283" t="s">
        <v>83</v>
      </c>
      <c r="E15283" t="s">
        <v>76</v>
      </c>
      <c r="F15283" s="7">
        <v>43577</v>
      </c>
      <c r="G15283" s="7">
        <v>43757</v>
      </c>
      <c r="H15283" t="s">
        <v>77</v>
      </c>
      <c r="I15283" t="s">
        <v>78</v>
      </c>
      <c r="J15283" s="7">
        <v>45899</v>
      </c>
      <c r="K15283" s="7">
        <v>45420</v>
      </c>
      <c r="L15283" s="7">
        <v>43757</v>
      </c>
      <c r="M15283" t="s">
        <v>77</v>
      </c>
      <c r="N15283" t="s">
        <v>79</v>
      </c>
      <c r="O15283">
        <v>2026</v>
      </c>
      <c r="P15283" s="2">
        <v>2</v>
      </c>
      <c r="Q15283" t="s">
        <v>80</v>
      </c>
      <c r="R15283" s="8">
        <v>46267</v>
      </c>
      <c r="S15283" s="2">
        <v>1</v>
      </c>
      <c r="T15283" s="2" t="s">
        <v>81</v>
      </c>
    </row>
    <row r="15284" spans="1:20" x14ac:dyDescent="0.25">
      <c r="A15284">
        <v>1120675768</v>
      </c>
      <c r="B15284">
        <v>117084849</v>
      </c>
      <c r="C15284" t="s">
        <v>85</v>
      </c>
      <c r="D15284" t="s">
        <v>75</v>
      </c>
      <c r="E15284" t="s">
        <v>76</v>
      </c>
      <c r="F15284" s="7">
        <v>43578</v>
      </c>
      <c r="G15284" s="7">
        <v>45360</v>
      </c>
      <c r="H15284" t="s">
        <v>77</v>
      </c>
      <c r="I15284" t="s">
        <v>78</v>
      </c>
      <c r="J15284" s="7">
        <v>45565</v>
      </c>
      <c r="K15284" s="7">
        <v>43682</v>
      </c>
      <c r="L15284" s="7">
        <v>45360</v>
      </c>
      <c r="M15284" t="s">
        <v>77</v>
      </c>
      <c r="N15284" t="s">
        <v>79</v>
      </c>
      <c r="O15284">
        <v>2026</v>
      </c>
      <c r="P15284" s="2">
        <v>2</v>
      </c>
      <c r="Q15284" t="s">
        <v>80</v>
      </c>
      <c r="R15284" s="8">
        <v>46267</v>
      </c>
      <c r="S15284" s="2">
        <v>1</v>
      </c>
      <c r="T15284" s="2" t="s">
        <v>81</v>
      </c>
    </row>
    <row r="15285" spans="1:20" x14ac:dyDescent="0.25">
      <c r="A15285">
        <v>1120675800</v>
      </c>
      <c r="B15285">
        <v>117114554</v>
      </c>
      <c r="C15285" t="s">
        <v>82</v>
      </c>
      <c r="D15285" t="s">
        <v>83</v>
      </c>
      <c r="E15285" t="s">
        <v>76</v>
      </c>
      <c r="F15285" s="7">
        <v>43583</v>
      </c>
      <c r="G15285" s="7">
        <v>43763</v>
      </c>
      <c r="H15285" t="s">
        <v>77</v>
      </c>
      <c r="I15285" t="s">
        <v>78</v>
      </c>
      <c r="J15285" s="7">
        <v>45869</v>
      </c>
      <c r="K15285" s="7">
        <v>44230</v>
      </c>
      <c r="L15285" s="7">
        <v>43763</v>
      </c>
      <c r="M15285" t="s">
        <v>77</v>
      </c>
      <c r="N15285" t="s">
        <v>79</v>
      </c>
      <c r="O15285">
        <v>2026</v>
      </c>
      <c r="P15285" s="2">
        <v>2</v>
      </c>
      <c r="Q15285" t="s">
        <v>80</v>
      </c>
      <c r="R15285" s="8">
        <v>46267</v>
      </c>
      <c r="S15285" s="2">
        <v>1</v>
      </c>
      <c r="T15285" s="2" t="s">
        <v>81</v>
      </c>
    </row>
    <row r="15286" spans="1:20" x14ac:dyDescent="0.25">
      <c r="A15286">
        <v>1120675818</v>
      </c>
      <c r="B15286">
        <v>117127302</v>
      </c>
      <c r="C15286" t="s">
        <v>74</v>
      </c>
      <c r="D15286" t="s">
        <v>88</v>
      </c>
      <c r="E15286" t="s">
        <v>76</v>
      </c>
      <c r="F15286" s="7">
        <v>43585</v>
      </c>
      <c r="G15286" s="7">
        <v>43951</v>
      </c>
      <c r="H15286" t="s">
        <v>77</v>
      </c>
      <c r="I15286" t="s">
        <v>84</v>
      </c>
      <c r="J15286" s="7">
        <v>45716</v>
      </c>
      <c r="K15286" s="7">
        <v>46078</v>
      </c>
      <c r="L15286" s="7">
        <v>43951</v>
      </c>
      <c r="M15286" t="s">
        <v>77</v>
      </c>
      <c r="N15286" t="s">
        <v>79</v>
      </c>
      <c r="O15286">
        <v>2026</v>
      </c>
      <c r="P15286" s="2">
        <v>2</v>
      </c>
      <c r="Q15286" t="s">
        <v>80</v>
      </c>
      <c r="R15286" s="8">
        <v>46267</v>
      </c>
      <c r="S15286" s="2">
        <v>1</v>
      </c>
      <c r="T15286" s="2" t="s">
        <v>81</v>
      </c>
    </row>
    <row r="15287" spans="1:20" x14ac:dyDescent="0.25">
      <c r="A15287">
        <v>1120675882</v>
      </c>
      <c r="B15287">
        <v>117195589</v>
      </c>
      <c r="C15287" t="s">
        <v>82</v>
      </c>
      <c r="D15287" t="s">
        <v>83</v>
      </c>
      <c r="E15287" t="s">
        <v>76</v>
      </c>
      <c r="F15287" s="7">
        <v>43594</v>
      </c>
      <c r="G15287" s="7">
        <v>43774</v>
      </c>
      <c r="H15287" t="s">
        <v>77</v>
      </c>
      <c r="I15287" t="s">
        <v>78</v>
      </c>
      <c r="J15287" s="7">
        <v>45485</v>
      </c>
      <c r="K15287" s="7">
        <v>45748</v>
      </c>
      <c r="L15287" s="7">
        <v>43774</v>
      </c>
      <c r="M15287" t="s">
        <v>77</v>
      </c>
      <c r="N15287" t="s">
        <v>79</v>
      </c>
      <c r="O15287">
        <v>2026</v>
      </c>
      <c r="P15287" s="2">
        <v>2</v>
      </c>
      <c r="Q15287" t="s">
        <v>80</v>
      </c>
      <c r="R15287" s="8">
        <v>46267</v>
      </c>
      <c r="S15287" s="2">
        <v>1</v>
      </c>
      <c r="T15287" s="2" t="s">
        <v>81</v>
      </c>
    </row>
    <row r="15288" spans="1:20" x14ac:dyDescent="0.25">
      <c r="A15288">
        <v>1120675921</v>
      </c>
      <c r="B15288">
        <v>117220077</v>
      </c>
      <c r="C15288" t="s">
        <v>82</v>
      </c>
      <c r="D15288" t="s">
        <v>88</v>
      </c>
      <c r="E15288" t="s">
        <v>76</v>
      </c>
      <c r="F15288" s="7">
        <v>43597</v>
      </c>
      <c r="G15288" s="7">
        <v>43963</v>
      </c>
      <c r="H15288" t="s">
        <v>77</v>
      </c>
      <c r="I15288" t="s">
        <v>78</v>
      </c>
      <c r="J15288" s="7">
        <v>45205</v>
      </c>
      <c r="K15288" s="7">
        <v>45057</v>
      </c>
      <c r="L15288" s="7">
        <v>43963</v>
      </c>
      <c r="M15288" t="s">
        <v>77</v>
      </c>
      <c r="N15288" t="s">
        <v>92</v>
      </c>
      <c r="O15288">
        <v>2026</v>
      </c>
      <c r="P15288" s="2">
        <v>2</v>
      </c>
      <c r="Q15288" t="s">
        <v>80</v>
      </c>
      <c r="R15288" s="8">
        <v>46267</v>
      </c>
      <c r="S15288" s="2">
        <v>1</v>
      </c>
      <c r="T15288" s="2" t="s">
        <v>81</v>
      </c>
    </row>
    <row r="15289" spans="1:20" x14ac:dyDescent="0.25">
      <c r="A15289">
        <v>1120676008</v>
      </c>
      <c r="B15289">
        <v>117324598</v>
      </c>
      <c r="C15289" t="s">
        <v>82</v>
      </c>
      <c r="D15289" t="s">
        <v>75</v>
      </c>
      <c r="E15289" t="s">
        <v>76</v>
      </c>
      <c r="F15289" s="7">
        <v>43612</v>
      </c>
      <c r="G15289" s="7">
        <v>45439</v>
      </c>
      <c r="H15289" t="s">
        <v>86</v>
      </c>
      <c r="I15289" t="s">
        <v>87</v>
      </c>
      <c r="J15289" s="7">
        <v>46175</v>
      </c>
      <c r="K15289" s="7">
        <v>46198</v>
      </c>
      <c r="L15289" s="7">
        <v>45439</v>
      </c>
      <c r="M15289" t="s">
        <v>86</v>
      </c>
      <c r="N15289" t="s">
        <v>79</v>
      </c>
      <c r="O15289">
        <v>2026</v>
      </c>
      <c r="P15289" s="2">
        <v>2</v>
      </c>
      <c r="Q15289" t="s">
        <v>80</v>
      </c>
      <c r="R15289" s="8">
        <v>46267</v>
      </c>
      <c r="S15289" s="2">
        <v>1</v>
      </c>
      <c r="T15289" s="2" t="s">
        <v>81</v>
      </c>
    </row>
    <row r="15290" spans="1:20" x14ac:dyDescent="0.25">
      <c r="A15290">
        <v>1120676067</v>
      </c>
      <c r="B15290">
        <v>117452780</v>
      </c>
      <c r="C15290" t="s">
        <v>93</v>
      </c>
      <c r="D15290" t="s">
        <v>75</v>
      </c>
      <c r="E15290" t="s">
        <v>76</v>
      </c>
      <c r="F15290" s="7">
        <v>43633</v>
      </c>
      <c r="G15290" s="7">
        <v>43999</v>
      </c>
      <c r="H15290" t="s">
        <v>77</v>
      </c>
      <c r="I15290" t="s">
        <v>78</v>
      </c>
      <c r="J15290" s="7">
        <v>45548</v>
      </c>
      <c r="K15290" s="7">
        <v>43963</v>
      </c>
      <c r="L15290" s="7">
        <v>43999</v>
      </c>
      <c r="M15290" t="s">
        <v>77</v>
      </c>
      <c r="N15290" t="s">
        <v>79</v>
      </c>
      <c r="O15290">
        <v>2026</v>
      </c>
      <c r="P15290" s="2">
        <v>2</v>
      </c>
      <c r="Q15290" t="s">
        <v>80</v>
      </c>
      <c r="R15290" s="8">
        <v>46267</v>
      </c>
      <c r="S15290" s="2">
        <v>1</v>
      </c>
      <c r="T15290" s="2" t="s">
        <v>81</v>
      </c>
    </row>
    <row r="15291" spans="1:20" x14ac:dyDescent="0.25">
      <c r="A15291">
        <v>1120676075</v>
      </c>
      <c r="B15291">
        <v>117471367</v>
      </c>
      <c r="C15291" t="s">
        <v>82</v>
      </c>
      <c r="D15291" t="s">
        <v>88</v>
      </c>
      <c r="E15291" t="s">
        <v>76</v>
      </c>
      <c r="F15291" s="7">
        <v>43561</v>
      </c>
      <c r="G15291" s="7">
        <v>43744</v>
      </c>
      <c r="H15291" t="s">
        <v>77</v>
      </c>
      <c r="I15291" t="s">
        <v>78</v>
      </c>
      <c r="J15291" s="7">
        <v>45861</v>
      </c>
      <c r="K15291" s="7">
        <v>45863</v>
      </c>
      <c r="L15291" s="7">
        <v>43744</v>
      </c>
      <c r="M15291" t="s">
        <v>77</v>
      </c>
      <c r="N15291" t="s">
        <v>92</v>
      </c>
      <c r="O15291">
        <v>2026</v>
      </c>
      <c r="P15291" s="2">
        <v>2</v>
      </c>
      <c r="Q15291" t="s">
        <v>80</v>
      </c>
      <c r="R15291" s="8">
        <v>46267</v>
      </c>
      <c r="S15291" s="2">
        <v>1</v>
      </c>
      <c r="T15291" s="2" t="s">
        <v>81</v>
      </c>
    </row>
    <row r="15292" spans="1:20" x14ac:dyDescent="0.25">
      <c r="A15292">
        <v>1120676562</v>
      </c>
      <c r="B15292">
        <v>119125030</v>
      </c>
      <c r="C15292" t="s">
        <v>74</v>
      </c>
      <c r="D15292" t="s">
        <v>88</v>
      </c>
      <c r="E15292" t="s">
        <v>76</v>
      </c>
      <c r="F15292" s="7">
        <v>43990</v>
      </c>
      <c r="G15292" s="7">
        <v>45816</v>
      </c>
      <c r="H15292" t="s">
        <v>77</v>
      </c>
      <c r="I15292" t="s">
        <v>84</v>
      </c>
      <c r="J15292" s="7">
        <v>45394</v>
      </c>
      <c r="K15292" s="7">
        <v>45748</v>
      </c>
      <c r="L15292" s="7">
        <v>45816</v>
      </c>
      <c r="M15292" t="s">
        <v>77</v>
      </c>
      <c r="N15292" t="s">
        <v>79</v>
      </c>
      <c r="O15292">
        <v>2026</v>
      </c>
      <c r="P15292" s="2">
        <v>2</v>
      </c>
      <c r="Q15292" t="s">
        <v>80</v>
      </c>
      <c r="R15292" s="8">
        <v>46267</v>
      </c>
      <c r="S15292" s="2">
        <v>1</v>
      </c>
      <c r="T15292" s="2" t="s">
        <v>81</v>
      </c>
    </row>
    <row r="15293" spans="1:20" x14ac:dyDescent="0.25">
      <c r="A15293">
        <v>1120676766</v>
      </c>
      <c r="B15293">
        <v>119331056</v>
      </c>
      <c r="C15293" t="s">
        <v>98</v>
      </c>
      <c r="D15293" t="s">
        <v>75</v>
      </c>
      <c r="E15293" t="s">
        <v>76</v>
      </c>
      <c r="F15293" s="7">
        <v>44020</v>
      </c>
      <c r="G15293" s="7">
        <v>45846</v>
      </c>
      <c r="H15293" t="s">
        <v>77</v>
      </c>
      <c r="I15293" t="s">
        <v>78</v>
      </c>
      <c r="J15293" s="7">
        <v>45889</v>
      </c>
      <c r="K15293" s="7">
        <v>44144</v>
      </c>
      <c r="L15293" s="7">
        <v>45846</v>
      </c>
      <c r="M15293" t="s">
        <v>77</v>
      </c>
      <c r="N15293" t="s">
        <v>79</v>
      </c>
      <c r="O15293">
        <v>2026</v>
      </c>
      <c r="P15293" s="2">
        <v>2</v>
      </c>
      <c r="Q15293" t="s">
        <v>80</v>
      </c>
      <c r="R15293" s="8">
        <v>46267</v>
      </c>
      <c r="S15293" s="2">
        <v>1</v>
      </c>
      <c r="T15293" s="2" t="s">
        <v>81</v>
      </c>
    </row>
    <row r="15294" spans="1:20" x14ac:dyDescent="0.25">
      <c r="A15294">
        <v>1120677187</v>
      </c>
      <c r="B15294">
        <v>119647391</v>
      </c>
      <c r="C15294" t="s">
        <v>98</v>
      </c>
      <c r="D15294" t="s">
        <v>75</v>
      </c>
      <c r="E15294" t="s">
        <v>76</v>
      </c>
      <c r="F15294" s="7">
        <v>44064</v>
      </c>
      <c r="G15294" s="7">
        <v>45890</v>
      </c>
      <c r="H15294" t="s">
        <v>77</v>
      </c>
      <c r="I15294" t="s">
        <v>78</v>
      </c>
      <c r="J15294" s="7">
        <v>45826</v>
      </c>
      <c r="K15294" s="7">
        <v>44110</v>
      </c>
      <c r="L15294" s="7">
        <v>45890</v>
      </c>
      <c r="M15294" t="s">
        <v>77</v>
      </c>
      <c r="N15294" t="s">
        <v>79</v>
      </c>
      <c r="O15294">
        <v>2026</v>
      </c>
      <c r="P15294" s="2">
        <v>2</v>
      </c>
      <c r="Q15294" t="s">
        <v>80</v>
      </c>
      <c r="R15294" s="8">
        <v>46267</v>
      </c>
      <c r="S15294" s="2">
        <v>1</v>
      </c>
      <c r="T15294" s="2" t="s">
        <v>81</v>
      </c>
    </row>
    <row r="15295" spans="1:20" x14ac:dyDescent="0.25">
      <c r="A15295">
        <v>1120677633</v>
      </c>
      <c r="B15295">
        <v>119897481</v>
      </c>
      <c r="C15295" t="s">
        <v>96</v>
      </c>
      <c r="D15295" t="s">
        <v>75</v>
      </c>
      <c r="E15295" t="s">
        <v>76</v>
      </c>
      <c r="F15295" s="7">
        <v>44117</v>
      </c>
      <c r="G15295" s="7">
        <v>44482</v>
      </c>
      <c r="H15295" t="s">
        <v>86</v>
      </c>
      <c r="I15295" t="s">
        <v>87</v>
      </c>
      <c r="J15295" s="7">
        <v>45880</v>
      </c>
      <c r="K15295" s="7">
        <v>46113</v>
      </c>
      <c r="L15295" s="7">
        <v>44482</v>
      </c>
      <c r="M15295" t="s">
        <v>86</v>
      </c>
      <c r="N15295" t="s">
        <v>79</v>
      </c>
      <c r="O15295">
        <v>2026</v>
      </c>
      <c r="P15295" s="2">
        <v>2</v>
      </c>
      <c r="Q15295" t="s">
        <v>80</v>
      </c>
      <c r="R15295" s="8">
        <v>46267</v>
      </c>
      <c r="S15295" s="2">
        <v>1</v>
      </c>
      <c r="T15295" s="2" t="s">
        <v>81</v>
      </c>
    </row>
    <row r="15296" spans="1:20" x14ac:dyDescent="0.25">
      <c r="A15296">
        <v>1120678096</v>
      </c>
      <c r="B15296">
        <v>120749413</v>
      </c>
      <c r="C15296" t="s">
        <v>82</v>
      </c>
      <c r="D15296" t="s">
        <v>83</v>
      </c>
      <c r="E15296" t="s">
        <v>76</v>
      </c>
      <c r="F15296" s="7">
        <v>44292</v>
      </c>
      <c r="G15296" s="7">
        <v>44475</v>
      </c>
      <c r="H15296" t="s">
        <v>77</v>
      </c>
      <c r="I15296" t="s">
        <v>78</v>
      </c>
      <c r="J15296" s="7">
        <v>45069</v>
      </c>
      <c r="K15296" s="7">
        <v>45747</v>
      </c>
      <c r="L15296" s="7">
        <v>44475</v>
      </c>
      <c r="M15296" t="s">
        <v>77</v>
      </c>
      <c r="N15296" t="s">
        <v>92</v>
      </c>
      <c r="O15296">
        <v>2026</v>
      </c>
      <c r="P15296" s="2">
        <v>2</v>
      </c>
      <c r="Q15296" t="s">
        <v>80</v>
      </c>
      <c r="R15296" s="8">
        <v>46267</v>
      </c>
      <c r="S15296" s="2">
        <v>1</v>
      </c>
      <c r="T15296" s="2" t="s">
        <v>81</v>
      </c>
    </row>
    <row r="15297" spans="1:20" x14ac:dyDescent="0.25">
      <c r="A15297">
        <v>1120678139</v>
      </c>
      <c r="B15297">
        <v>120808923</v>
      </c>
      <c r="C15297" t="s">
        <v>90</v>
      </c>
      <c r="D15297" t="s">
        <v>83</v>
      </c>
      <c r="E15297" t="s">
        <v>76</v>
      </c>
      <c r="F15297" s="7">
        <v>44299</v>
      </c>
      <c r="G15297" s="7">
        <v>44482</v>
      </c>
      <c r="H15297" t="s">
        <v>77</v>
      </c>
      <c r="I15297" t="s">
        <v>84</v>
      </c>
      <c r="J15297" s="7">
        <v>45425</v>
      </c>
      <c r="K15297" s="7">
        <v>45442</v>
      </c>
      <c r="L15297" s="7">
        <v>44482</v>
      </c>
      <c r="M15297" t="s">
        <v>77</v>
      </c>
      <c r="N15297" t="s">
        <v>79</v>
      </c>
      <c r="O15297">
        <v>2026</v>
      </c>
      <c r="P15297" s="2">
        <v>2</v>
      </c>
      <c r="Q15297" t="s">
        <v>80</v>
      </c>
      <c r="R15297" s="8">
        <v>46267</v>
      </c>
      <c r="S15297" s="2">
        <v>1</v>
      </c>
      <c r="T15297" s="2" t="s">
        <v>81</v>
      </c>
    </row>
    <row r="15298" spans="1:20" x14ac:dyDescent="0.25">
      <c r="A15298">
        <v>1120678140</v>
      </c>
      <c r="B15298">
        <v>120808923</v>
      </c>
      <c r="C15298" t="s">
        <v>90</v>
      </c>
      <c r="D15298" t="s">
        <v>83</v>
      </c>
      <c r="E15298" t="s">
        <v>76</v>
      </c>
      <c r="F15298" s="7">
        <v>44299</v>
      </c>
      <c r="G15298" s="7">
        <v>44482</v>
      </c>
      <c r="H15298" t="s">
        <v>77</v>
      </c>
      <c r="I15298" t="s">
        <v>84</v>
      </c>
      <c r="J15298" s="7">
        <v>45425</v>
      </c>
      <c r="K15298" s="7">
        <v>46083</v>
      </c>
      <c r="L15298" s="7">
        <v>44482</v>
      </c>
      <c r="M15298" t="s">
        <v>77</v>
      </c>
      <c r="N15298" t="s">
        <v>79</v>
      </c>
      <c r="O15298">
        <v>2026</v>
      </c>
      <c r="P15298" s="2">
        <v>2</v>
      </c>
      <c r="Q15298" t="s">
        <v>80</v>
      </c>
      <c r="R15298" s="8">
        <v>46267</v>
      </c>
      <c r="S15298" s="2">
        <v>1</v>
      </c>
      <c r="T15298" s="2" t="s">
        <v>81</v>
      </c>
    </row>
    <row r="15299" spans="1:20" x14ac:dyDescent="0.25">
      <c r="A15299">
        <v>1120678351</v>
      </c>
      <c r="B15299">
        <v>121348052</v>
      </c>
      <c r="C15299" t="s">
        <v>82</v>
      </c>
      <c r="D15299" t="s">
        <v>75</v>
      </c>
      <c r="E15299" t="s">
        <v>76</v>
      </c>
      <c r="F15299" s="7">
        <v>44333</v>
      </c>
      <c r="G15299" s="7">
        <v>44698</v>
      </c>
      <c r="H15299" t="s">
        <v>77</v>
      </c>
      <c r="I15299" t="s">
        <v>78</v>
      </c>
      <c r="J15299" s="7">
        <v>45094</v>
      </c>
      <c r="K15299" s="7">
        <v>45915</v>
      </c>
      <c r="L15299" s="7">
        <v>44698</v>
      </c>
      <c r="M15299" t="s">
        <v>77</v>
      </c>
      <c r="N15299" t="s">
        <v>92</v>
      </c>
      <c r="O15299">
        <v>2026</v>
      </c>
      <c r="P15299" s="2">
        <v>2</v>
      </c>
      <c r="Q15299" t="s">
        <v>80</v>
      </c>
      <c r="R15299" s="8">
        <v>46267</v>
      </c>
      <c r="S15299" s="2">
        <v>1</v>
      </c>
      <c r="T15299" s="2" t="s">
        <v>81</v>
      </c>
    </row>
    <row r="15300" spans="1:20" x14ac:dyDescent="0.25">
      <c r="A15300">
        <v>1120678581</v>
      </c>
      <c r="B15300">
        <v>121596268</v>
      </c>
      <c r="C15300" t="s">
        <v>85</v>
      </c>
      <c r="D15300" t="s">
        <v>88</v>
      </c>
      <c r="E15300" t="s">
        <v>76</v>
      </c>
      <c r="F15300" s="7">
        <v>44371</v>
      </c>
      <c r="G15300" s="7">
        <v>44736</v>
      </c>
      <c r="H15300" t="s">
        <v>77</v>
      </c>
      <c r="I15300" t="s">
        <v>78</v>
      </c>
      <c r="J15300" s="7">
        <v>45932</v>
      </c>
      <c r="K15300" s="7">
        <v>45904</v>
      </c>
      <c r="L15300" s="7">
        <v>44736</v>
      </c>
      <c r="M15300" t="s">
        <v>77</v>
      </c>
      <c r="N15300" t="s">
        <v>79</v>
      </c>
      <c r="O15300">
        <v>2026</v>
      </c>
      <c r="P15300" s="2">
        <v>2</v>
      </c>
      <c r="Q15300" t="s">
        <v>80</v>
      </c>
      <c r="R15300" s="8">
        <v>46267</v>
      </c>
      <c r="S15300" s="2">
        <v>1</v>
      </c>
      <c r="T15300" s="2" t="s">
        <v>81</v>
      </c>
    </row>
    <row r="15301" spans="1:20" x14ac:dyDescent="0.25">
      <c r="A15301">
        <v>1120678781</v>
      </c>
      <c r="B15301">
        <v>121733556</v>
      </c>
      <c r="C15301" t="s">
        <v>82</v>
      </c>
      <c r="D15301" t="s">
        <v>88</v>
      </c>
      <c r="E15301" t="s">
        <v>76</v>
      </c>
      <c r="F15301" s="7">
        <v>44392</v>
      </c>
      <c r="G15301" s="7">
        <v>44757</v>
      </c>
      <c r="H15301" t="s">
        <v>77</v>
      </c>
      <c r="I15301" t="s">
        <v>84</v>
      </c>
      <c r="J15301" s="7">
        <v>45542</v>
      </c>
      <c r="K15301" s="7">
        <v>45457</v>
      </c>
      <c r="L15301" s="7">
        <v>44757</v>
      </c>
      <c r="M15301" t="s">
        <v>77</v>
      </c>
      <c r="N15301" t="s">
        <v>79</v>
      </c>
      <c r="O15301">
        <v>2026</v>
      </c>
      <c r="P15301" s="2">
        <v>2</v>
      </c>
      <c r="Q15301" t="s">
        <v>80</v>
      </c>
      <c r="R15301" s="8">
        <v>46267</v>
      </c>
      <c r="S15301" s="2">
        <v>1</v>
      </c>
      <c r="T15301" s="2" t="s">
        <v>81</v>
      </c>
    </row>
    <row r="15302" spans="1:20" x14ac:dyDescent="0.25">
      <c r="A15302">
        <v>1120680640</v>
      </c>
      <c r="B15302">
        <v>123227893</v>
      </c>
      <c r="C15302" t="s">
        <v>96</v>
      </c>
      <c r="D15302" t="s">
        <v>88</v>
      </c>
      <c r="E15302" t="s">
        <v>76</v>
      </c>
      <c r="F15302" s="7">
        <v>44652</v>
      </c>
      <c r="G15302" s="7">
        <v>46478</v>
      </c>
      <c r="H15302" t="s">
        <v>77</v>
      </c>
      <c r="I15302" t="s">
        <v>78</v>
      </c>
      <c r="J15302" s="7">
        <v>45756</v>
      </c>
      <c r="K15302" s="7">
        <v>44652</v>
      </c>
      <c r="L15302" s="7">
        <v>46478</v>
      </c>
      <c r="M15302" t="s">
        <v>77</v>
      </c>
      <c r="N15302" t="s">
        <v>92</v>
      </c>
      <c r="O15302">
        <v>2026</v>
      </c>
      <c r="P15302" s="2">
        <v>2</v>
      </c>
      <c r="Q15302" t="s">
        <v>80</v>
      </c>
      <c r="R15302" s="8">
        <v>46267</v>
      </c>
      <c r="S15302" s="2">
        <v>1</v>
      </c>
      <c r="T15302" s="2" t="s">
        <v>81</v>
      </c>
    </row>
    <row r="15303" spans="1:20" x14ac:dyDescent="0.25">
      <c r="A15303">
        <v>1120680877</v>
      </c>
      <c r="B15303">
        <v>123354865</v>
      </c>
      <c r="C15303" t="s">
        <v>82</v>
      </c>
      <c r="D15303" t="s">
        <v>83</v>
      </c>
      <c r="E15303" t="s">
        <v>76</v>
      </c>
      <c r="F15303" s="7">
        <v>44602</v>
      </c>
      <c r="G15303" s="7">
        <v>44783</v>
      </c>
      <c r="H15303" t="s">
        <v>77</v>
      </c>
      <c r="I15303" t="s">
        <v>84</v>
      </c>
      <c r="J15303" s="7">
        <v>45517</v>
      </c>
      <c r="K15303" s="7">
        <v>45623</v>
      </c>
      <c r="L15303" s="7">
        <v>44783</v>
      </c>
      <c r="M15303" t="s">
        <v>77</v>
      </c>
      <c r="N15303" t="s">
        <v>92</v>
      </c>
      <c r="O15303">
        <v>2026</v>
      </c>
      <c r="P15303" s="2">
        <v>2</v>
      </c>
      <c r="Q15303" t="s">
        <v>80</v>
      </c>
      <c r="R15303" s="8">
        <v>46267</v>
      </c>
      <c r="S15303" s="2">
        <v>1</v>
      </c>
      <c r="T15303" s="2" t="s">
        <v>81</v>
      </c>
    </row>
    <row r="15304" spans="1:20" x14ac:dyDescent="0.25">
      <c r="A15304">
        <v>1120680878</v>
      </c>
      <c r="B15304">
        <v>123354865</v>
      </c>
      <c r="C15304" t="s">
        <v>82</v>
      </c>
      <c r="D15304" t="s">
        <v>83</v>
      </c>
      <c r="E15304" t="s">
        <v>76</v>
      </c>
      <c r="F15304" s="7">
        <v>44602</v>
      </c>
      <c r="G15304" s="7">
        <v>44783</v>
      </c>
      <c r="H15304" t="s">
        <v>77</v>
      </c>
      <c r="I15304" t="s">
        <v>84</v>
      </c>
      <c r="J15304" s="7">
        <v>45517</v>
      </c>
      <c r="K15304" s="7">
        <v>45438</v>
      </c>
      <c r="L15304" s="7">
        <v>44783</v>
      </c>
      <c r="M15304" t="s">
        <v>77</v>
      </c>
      <c r="N15304" t="s">
        <v>92</v>
      </c>
      <c r="O15304">
        <v>2026</v>
      </c>
      <c r="P15304" s="2">
        <v>2</v>
      </c>
      <c r="Q15304" t="s">
        <v>80</v>
      </c>
      <c r="R15304" s="8">
        <v>46267</v>
      </c>
      <c r="S15304" s="2">
        <v>1</v>
      </c>
      <c r="T15304" s="2" t="s">
        <v>81</v>
      </c>
    </row>
    <row r="15305" spans="1:20" x14ac:dyDescent="0.25">
      <c r="A15305">
        <v>1120681365</v>
      </c>
      <c r="B15305">
        <v>123632058</v>
      </c>
      <c r="C15305" t="s">
        <v>90</v>
      </c>
      <c r="D15305" t="s">
        <v>88</v>
      </c>
      <c r="E15305" t="s">
        <v>76</v>
      </c>
      <c r="F15305" s="7">
        <v>44699</v>
      </c>
      <c r="G15305" s="7">
        <v>45064</v>
      </c>
      <c r="H15305" t="s">
        <v>77</v>
      </c>
      <c r="I15305" t="s">
        <v>78</v>
      </c>
      <c r="J15305" s="7">
        <v>45512</v>
      </c>
      <c r="K15305" s="7">
        <v>45545</v>
      </c>
      <c r="L15305" s="7">
        <v>45064</v>
      </c>
      <c r="M15305" t="s">
        <v>77</v>
      </c>
      <c r="N15305" t="s">
        <v>79</v>
      </c>
      <c r="O15305">
        <v>2026</v>
      </c>
      <c r="P15305" s="2">
        <v>2</v>
      </c>
      <c r="Q15305" t="s">
        <v>80</v>
      </c>
      <c r="R15305" s="8">
        <v>46267</v>
      </c>
      <c r="S15305" s="2">
        <v>1</v>
      </c>
      <c r="T15305" s="2" t="s">
        <v>81</v>
      </c>
    </row>
    <row r="15306" spans="1:20" x14ac:dyDescent="0.25">
      <c r="A15306">
        <v>1120681686</v>
      </c>
      <c r="B15306">
        <v>123825504</v>
      </c>
      <c r="C15306" t="s">
        <v>82</v>
      </c>
      <c r="D15306" t="s">
        <v>88</v>
      </c>
      <c r="E15306" t="s">
        <v>76</v>
      </c>
      <c r="F15306" s="7">
        <v>44723</v>
      </c>
      <c r="G15306" s="7">
        <v>46549</v>
      </c>
      <c r="H15306" t="s">
        <v>77</v>
      </c>
      <c r="I15306" t="s">
        <v>78</v>
      </c>
      <c r="J15306" s="7">
        <v>45812</v>
      </c>
      <c r="K15306" s="7">
        <v>44772</v>
      </c>
      <c r="L15306" s="7">
        <v>46549</v>
      </c>
      <c r="M15306" t="s">
        <v>77</v>
      </c>
      <c r="N15306" t="s">
        <v>79</v>
      </c>
      <c r="O15306">
        <v>2026</v>
      </c>
      <c r="P15306" s="2">
        <v>2</v>
      </c>
      <c r="Q15306" t="s">
        <v>80</v>
      </c>
      <c r="R15306" s="8">
        <v>46267</v>
      </c>
      <c r="S15306" s="2">
        <v>1</v>
      </c>
      <c r="T15306" s="2" t="s">
        <v>81</v>
      </c>
    </row>
    <row r="15307" spans="1:20" x14ac:dyDescent="0.25">
      <c r="A15307">
        <v>1120682035</v>
      </c>
      <c r="B15307">
        <v>123988993</v>
      </c>
      <c r="C15307" t="s">
        <v>74</v>
      </c>
      <c r="D15307" t="s">
        <v>83</v>
      </c>
      <c r="E15307" t="s">
        <v>76</v>
      </c>
      <c r="F15307" s="7">
        <v>44745</v>
      </c>
      <c r="G15307" s="7">
        <v>46571</v>
      </c>
      <c r="H15307" t="s">
        <v>77</v>
      </c>
      <c r="I15307" t="s">
        <v>84</v>
      </c>
      <c r="J15307" s="7">
        <v>45777</v>
      </c>
      <c r="K15307" s="7">
        <v>45110</v>
      </c>
      <c r="L15307" s="7">
        <v>46571</v>
      </c>
      <c r="M15307" t="s">
        <v>77</v>
      </c>
      <c r="N15307" t="s">
        <v>79</v>
      </c>
      <c r="O15307">
        <v>2026</v>
      </c>
      <c r="P15307" s="2">
        <v>2</v>
      </c>
      <c r="Q15307" t="s">
        <v>80</v>
      </c>
      <c r="R15307" s="8">
        <v>46267</v>
      </c>
      <c r="S15307" s="2">
        <v>1</v>
      </c>
      <c r="T15307" s="2" t="s">
        <v>81</v>
      </c>
    </row>
    <row r="15308" spans="1:20" x14ac:dyDescent="0.25">
      <c r="A15308">
        <v>1120682132</v>
      </c>
      <c r="B15308">
        <v>124055523</v>
      </c>
      <c r="C15308" t="s">
        <v>96</v>
      </c>
      <c r="D15308" t="s">
        <v>83</v>
      </c>
      <c r="E15308" t="s">
        <v>76</v>
      </c>
      <c r="F15308" s="7">
        <v>44753</v>
      </c>
      <c r="G15308" s="7">
        <v>44937</v>
      </c>
      <c r="H15308" t="s">
        <v>77</v>
      </c>
      <c r="I15308" t="s">
        <v>78</v>
      </c>
      <c r="J15308" s="7">
        <v>45719</v>
      </c>
      <c r="K15308" s="7">
        <v>45862</v>
      </c>
      <c r="L15308" s="7">
        <v>44937</v>
      </c>
      <c r="M15308" t="s">
        <v>77</v>
      </c>
      <c r="N15308" t="s">
        <v>79</v>
      </c>
      <c r="O15308">
        <v>2026</v>
      </c>
      <c r="P15308" s="2">
        <v>2</v>
      </c>
      <c r="Q15308" t="s">
        <v>80</v>
      </c>
      <c r="R15308" s="8">
        <v>46267</v>
      </c>
      <c r="S15308" s="2">
        <v>1</v>
      </c>
      <c r="T15308" s="2" t="s">
        <v>81</v>
      </c>
    </row>
    <row r="15309" spans="1:20" x14ac:dyDescent="0.25">
      <c r="A15309">
        <v>1120682198</v>
      </c>
      <c r="B15309">
        <v>124088466</v>
      </c>
      <c r="C15309" t="s">
        <v>74</v>
      </c>
      <c r="D15309" t="s">
        <v>75</v>
      </c>
      <c r="E15309" t="s">
        <v>76</v>
      </c>
      <c r="F15309" s="7">
        <v>44757</v>
      </c>
      <c r="G15309" s="7">
        <v>46583</v>
      </c>
      <c r="H15309" t="s">
        <v>86</v>
      </c>
      <c r="I15309" t="s">
        <v>87</v>
      </c>
      <c r="J15309" s="7"/>
      <c r="K15309" s="7">
        <v>44770</v>
      </c>
      <c r="L15309" s="7">
        <v>46583</v>
      </c>
      <c r="M15309" t="s">
        <v>86</v>
      </c>
      <c r="N15309"/>
      <c r="O15309">
        <v>2026</v>
      </c>
      <c r="P15309" s="2">
        <v>2</v>
      </c>
      <c r="Q15309" t="s">
        <v>80</v>
      </c>
      <c r="R15309" s="8">
        <v>46267</v>
      </c>
      <c r="S15309" s="2">
        <v>1</v>
      </c>
      <c r="T15309" s="2" t="s">
        <v>81</v>
      </c>
    </row>
    <row r="15310" spans="1:20" x14ac:dyDescent="0.25">
      <c r="A15310">
        <v>1120682217</v>
      </c>
      <c r="B15310">
        <v>124096237</v>
      </c>
      <c r="C15310" t="s">
        <v>96</v>
      </c>
      <c r="D15310" t="s">
        <v>75</v>
      </c>
      <c r="E15310" t="s">
        <v>76</v>
      </c>
      <c r="F15310" s="7">
        <v>44758</v>
      </c>
      <c r="G15310" s="7">
        <v>45123</v>
      </c>
      <c r="H15310" t="s">
        <v>77</v>
      </c>
      <c r="I15310" t="s">
        <v>84</v>
      </c>
      <c r="J15310" s="7">
        <v>45884</v>
      </c>
      <c r="K15310" s="7">
        <v>45747</v>
      </c>
      <c r="L15310" s="7">
        <v>45123</v>
      </c>
      <c r="M15310" t="s">
        <v>77</v>
      </c>
      <c r="N15310" t="s">
        <v>79</v>
      </c>
      <c r="O15310">
        <v>2026</v>
      </c>
      <c r="P15310" s="2">
        <v>2</v>
      </c>
      <c r="Q15310" t="s">
        <v>80</v>
      </c>
      <c r="R15310" s="8">
        <v>46267</v>
      </c>
      <c r="S15310" s="2">
        <v>1</v>
      </c>
      <c r="T15310" s="2" t="s">
        <v>81</v>
      </c>
    </row>
    <row r="15311" spans="1:20" x14ac:dyDescent="0.25">
      <c r="A15311">
        <v>1120683255</v>
      </c>
      <c r="B15311">
        <v>124448524</v>
      </c>
      <c r="C15311" t="s">
        <v>82</v>
      </c>
      <c r="D15311" t="s">
        <v>83</v>
      </c>
      <c r="E15311" t="s">
        <v>76</v>
      </c>
      <c r="F15311" s="7">
        <v>44810</v>
      </c>
      <c r="G15311" s="7">
        <v>44991</v>
      </c>
      <c r="H15311" t="s">
        <v>77</v>
      </c>
      <c r="I15311" t="s">
        <v>78</v>
      </c>
      <c r="J15311" s="7">
        <v>45777</v>
      </c>
      <c r="K15311" s="7">
        <v>45623</v>
      </c>
      <c r="L15311" s="7">
        <v>44991</v>
      </c>
      <c r="M15311" t="s">
        <v>77</v>
      </c>
      <c r="N15311" t="s">
        <v>79</v>
      </c>
      <c r="O15311">
        <v>2026</v>
      </c>
      <c r="P15311" s="2">
        <v>2</v>
      </c>
      <c r="Q15311" t="s">
        <v>80</v>
      </c>
      <c r="R15311" s="8">
        <v>46267</v>
      </c>
      <c r="S15311" s="2">
        <v>1</v>
      </c>
      <c r="T15311" s="2" t="s">
        <v>81</v>
      </c>
    </row>
    <row r="15312" spans="1:20" x14ac:dyDescent="0.25">
      <c r="A15312">
        <v>1120684431</v>
      </c>
      <c r="B15312">
        <v>125876675</v>
      </c>
      <c r="C15312" t="s">
        <v>96</v>
      </c>
      <c r="D15312" t="s">
        <v>83</v>
      </c>
      <c r="E15312" t="s">
        <v>76</v>
      </c>
      <c r="F15312" s="7">
        <v>44825</v>
      </c>
      <c r="G15312" s="7">
        <v>46651</v>
      </c>
      <c r="H15312" t="s">
        <v>77</v>
      </c>
      <c r="I15312" t="s">
        <v>78</v>
      </c>
      <c r="J15312" s="7">
        <v>45417</v>
      </c>
      <c r="K15312" s="7">
        <v>45747</v>
      </c>
      <c r="L15312" s="7">
        <v>46651</v>
      </c>
      <c r="M15312" t="s">
        <v>77</v>
      </c>
      <c r="N15312" t="s">
        <v>79</v>
      </c>
      <c r="O15312">
        <v>2026</v>
      </c>
      <c r="P15312" s="2">
        <v>2</v>
      </c>
      <c r="Q15312" t="s">
        <v>80</v>
      </c>
      <c r="R15312" s="8">
        <v>46267</v>
      </c>
      <c r="S15312" s="2">
        <v>1</v>
      </c>
      <c r="T15312" s="2" t="s">
        <v>81</v>
      </c>
    </row>
    <row r="15313" spans="1:20" x14ac:dyDescent="0.25">
      <c r="A15313">
        <v>1120686160</v>
      </c>
      <c r="B15313">
        <v>126679753</v>
      </c>
      <c r="C15313" t="s">
        <v>82</v>
      </c>
      <c r="D15313" t="s">
        <v>88</v>
      </c>
      <c r="E15313" t="s">
        <v>76</v>
      </c>
      <c r="F15313" s="7">
        <v>45133</v>
      </c>
      <c r="G15313" s="7">
        <v>45499</v>
      </c>
      <c r="H15313" t="s">
        <v>77</v>
      </c>
      <c r="I15313" t="s">
        <v>84</v>
      </c>
      <c r="J15313" s="7"/>
      <c r="K15313" s="7">
        <v>45932</v>
      </c>
      <c r="L15313" s="7">
        <v>45499</v>
      </c>
      <c r="M15313" t="s">
        <v>77</v>
      </c>
      <c r="N15313"/>
      <c r="O15313">
        <v>2026</v>
      </c>
      <c r="P15313" s="2">
        <v>2</v>
      </c>
      <c r="Q15313" t="s">
        <v>80</v>
      </c>
      <c r="R15313" s="8">
        <v>46267</v>
      </c>
      <c r="S15313" s="2">
        <v>1</v>
      </c>
      <c r="T15313" s="2" t="s">
        <v>81</v>
      </c>
    </row>
    <row r="15314" spans="1:20" x14ac:dyDescent="0.25">
      <c r="A15314">
        <v>1120686621</v>
      </c>
      <c r="B15314">
        <v>126842959</v>
      </c>
      <c r="C15314" t="s">
        <v>74</v>
      </c>
      <c r="D15314" t="s">
        <v>88</v>
      </c>
      <c r="E15314" t="s">
        <v>76</v>
      </c>
      <c r="F15314" s="7">
        <v>45155</v>
      </c>
      <c r="G15314" s="7">
        <v>45521</v>
      </c>
      <c r="H15314" t="s">
        <v>77</v>
      </c>
      <c r="I15314" t="s">
        <v>78</v>
      </c>
      <c r="J15314" s="7">
        <v>46136</v>
      </c>
      <c r="K15314" s="7">
        <v>45833</v>
      </c>
      <c r="L15314" s="7">
        <v>45521</v>
      </c>
      <c r="M15314" t="s">
        <v>77</v>
      </c>
      <c r="N15314" t="s">
        <v>79</v>
      </c>
      <c r="O15314">
        <v>2026</v>
      </c>
      <c r="P15314" s="2">
        <v>2</v>
      </c>
      <c r="Q15314" t="s">
        <v>80</v>
      </c>
      <c r="R15314" s="8">
        <v>46267</v>
      </c>
      <c r="S15314" s="2">
        <v>1</v>
      </c>
      <c r="T15314" s="2" t="s">
        <v>81</v>
      </c>
    </row>
    <row r="15315" spans="1:20" x14ac:dyDescent="0.25">
      <c r="A15315">
        <v>1120687169</v>
      </c>
      <c r="B15315">
        <v>127066851</v>
      </c>
      <c r="C15315" t="s">
        <v>85</v>
      </c>
      <c r="D15315" t="s">
        <v>88</v>
      </c>
      <c r="E15315" t="s">
        <v>76</v>
      </c>
      <c r="F15315" s="7">
        <v>45184</v>
      </c>
      <c r="G15315" s="7">
        <v>47011</v>
      </c>
      <c r="H15315" t="s">
        <v>77</v>
      </c>
      <c r="I15315" t="s">
        <v>78</v>
      </c>
      <c r="J15315" s="7"/>
      <c r="K15315" s="7">
        <v>45747</v>
      </c>
      <c r="L15315" s="7">
        <v>47011</v>
      </c>
      <c r="M15315" t="s">
        <v>77</v>
      </c>
      <c r="N15315"/>
      <c r="O15315">
        <v>2026</v>
      </c>
      <c r="P15315" s="2">
        <v>2</v>
      </c>
      <c r="Q15315" t="s">
        <v>80</v>
      </c>
      <c r="R15315" s="8">
        <v>46267</v>
      </c>
      <c r="S15315" s="2">
        <v>1</v>
      </c>
      <c r="T15315" s="2" t="s">
        <v>81</v>
      </c>
    </row>
    <row r="15316" spans="1:20" x14ac:dyDescent="0.25">
      <c r="A15316">
        <v>1120687396</v>
      </c>
      <c r="B15316">
        <v>127128990</v>
      </c>
      <c r="C15316" t="s">
        <v>91</v>
      </c>
      <c r="D15316" t="s">
        <v>88</v>
      </c>
      <c r="E15316" t="s">
        <v>76</v>
      </c>
      <c r="F15316" s="7">
        <v>45194</v>
      </c>
      <c r="G15316" s="7">
        <v>45560</v>
      </c>
      <c r="H15316" t="s">
        <v>77</v>
      </c>
      <c r="I15316" t="s">
        <v>78</v>
      </c>
      <c r="J15316" s="7">
        <v>46063</v>
      </c>
      <c r="K15316" s="7">
        <v>45196</v>
      </c>
      <c r="L15316" s="7">
        <v>45560</v>
      </c>
      <c r="M15316" t="s">
        <v>77</v>
      </c>
      <c r="N15316" t="s">
        <v>79</v>
      </c>
      <c r="O15316">
        <v>2026</v>
      </c>
      <c r="P15316" s="2">
        <v>2</v>
      </c>
      <c r="Q15316" t="s">
        <v>80</v>
      </c>
      <c r="R15316" s="8">
        <v>46267</v>
      </c>
      <c r="S15316" s="2">
        <v>1</v>
      </c>
      <c r="T15316" s="2" t="s">
        <v>81</v>
      </c>
    </row>
    <row r="15317" spans="1:20" x14ac:dyDescent="0.25">
      <c r="A15317">
        <v>1120687927</v>
      </c>
      <c r="B15317">
        <v>127301342</v>
      </c>
      <c r="C15317" t="s">
        <v>85</v>
      </c>
      <c r="D15317" t="s">
        <v>75</v>
      </c>
      <c r="E15317" t="s">
        <v>76</v>
      </c>
      <c r="F15317" s="7">
        <v>45217</v>
      </c>
      <c r="G15317" s="7">
        <v>47044</v>
      </c>
      <c r="H15317" t="s">
        <v>86</v>
      </c>
      <c r="I15317" t="s">
        <v>87</v>
      </c>
      <c r="J15317" s="7"/>
      <c r="K15317" s="7">
        <v>45227</v>
      </c>
      <c r="L15317" s="7">
        <v>47044</v>
      </c>
      <c r="M15317" t="s">
        <v>86</v>
      </c>
      <c r="N15317"/>
      <c r="O15317">
        <v>2026</v>
      </c>
      <c r="P15317" s="2">
        <v>2</v>
      </c>
      <c r="Q15317" t="s">
        <v>80</v>
      </c>
      <c r="R15317" s="8">
        <v>46267</v>
      </c>
      <c r="S15317" s="2">
        <v>1</v>
      </c>
      <c r="T15317" s="2" t="s">
        <v>81</v>
      </c>
    </row>
    <row r="15318" spans="1:20" x14ac:dyDescent="0.25">
      <c r="A15318">
        <v>1120688304</v>
      </c>
      <c r="B15318">
        <v>127414536</v>
      </c>
      <c r="C15318" t="s">
        <v>74</v>
      </c>
      <c r="D15318" t="s">
        <v>75</v>
      </c>
      <c r="E15318" t="s">
        <v>76</v>
      </c>
      <c r="F15318" s="7">
        <v>45234</v>
      </c>
      <c r="G15318" s="7">
        <v>45600</v>
      </c>
      <c r="H15318" t="s">
        <v>86</v>
      </c>
      <c r="I15318" t="s">
        <v>87</v>
      </c>
      <c r="J15318" s="7"/>
      <c r="K15318" s="7">
        <v>46022</v>
      </c>
      <c r="L15318" s="7">
        <v>45600</v>
      </c>
      <c r="M15318" t="s">
        <v>86</v>
      </c>
      <c r="N15318"/>
      <c r="O15318">
        <v>2026</v>
      </c>
      <c r="P15318" s="2">
        <v>2</v>
      </c>
      <c r="Q15318" t="s">
        <v>80</v>
      </c>
      <c r="R15318" s="8">
        <v>46267</v>
      </c>
      <c r="S15318" s="2">
        <v>1</v>
      </c>
      <c r="T15318" s="2" t="s">
        <v>81</v>
      </c>
    </row>
    <row r="15319" spans="1:20" x14ac:dyDescent="0.25">
      <c r="A15319">
        <v>1120688806</v>
      </c>
      <c r="B15319">
        <v>128400896</v>
      </c>
      <c r="C15319" t="s">
        <v>98</v>
      </c>
      <c r="D15319" t="s">
        <v>83</v>
      </c>
      <c r="E15319" t="s">
        <v>76</v>
      </c>
      <c r="F15319" s="7">
        <v>45378</v>
      </c>
      <c r="G15319" s="7">
        <v>45558</v>
      </c>
      <c r="H15319" t="s">
        <v>77</v>
      </c>
      <c r="I15319" t="s">
        <v>84</v>
      </c>
      <c r="J15319" s="7"/>
      <c r="K15319" s="7">
        <v>45548</v>
      </c>
      <c r="L15319" s="7">
        <v>45558</v>
      </c>
      <c r="M15319" t="s">
        <v>77</v>
      </c>
      <c r="N15319"/>
      <c r="O15319">
        <v>2026</v>
      </c>
      <c r="P15319" s="2">
        <v>2</v>
      </c>
      <c r="Q15319" t="s">
        <v>80</v>
      </c>
      <c r="R15319" s="8">
        <v>46267</v>
      </c>
      <c r="S15319" s="2">
        <v>1</v>
      </c>
      <c r="T15319" s="2" t="s">
        <v>81</v>
      </c>
    </row>
    <row r="15320" spans="1:20" x14ac:dyDescent="0.25">
      <c r="A15320">
        <v>1120689362</v>
      </c>
      <c r="B15320">
        <v>129068147</v>
      </c>
      <c r="C15320" t="s">
        <v>90</v>
      </c>
      <c r="D15320" t="s">
        <v>83</v>
      </c>
      <c r="E15320" t="s">
        <v>76</v>
      </c>
      <c r="F15320" s="7">
        <v>45443</v>
      </c>
      <c r="G15320" s="7">
        <v>45623</v>
      </c>
      <c r="H15320" t="s">
        <v>77</v>
      </c>
      <c r="I15320" t="s">
        <v>84</v>
      </c>
      <c r="J15320" s="7"/>
      <c r="K15320" s="7">
        <v>45555</v>
      </c>
      <c r="L15320" s="7">
        <v>45623</v>
      </c>
      <c r="M15320" t="s">
        <v>77</v>
      </c>
      <c r="N15320"/>
      <c r="O15320">
        <v>2026</v>
      </c>
      <c r="P15320" s="2">
        <v>2</v>
      </c>
      <c r="Q15320" t="s">
        <v>80</v>
      </c>
      <c r="R15320" s="8">
        <v>46267</v>
      </c>
      <c r="S15320" s="2">
        <v>1</v>
      </c>
      <c r="T15320" s="2" t="s">
        <v>81</v>
      </c>
    </row>
    <row r="15321" spans="1:20" x14ac:dyDescent="0.25">
      <c r="A15321">
        <v>1120689376</v>
      </c>
      <c r="B15321">
        <v>129072212</v>
      </c>
      <c r="C15321" t="s">
        <v>93</v>
      </c>
      <c r="D15321" t="s">
        <v>75</v>
      </c>
      <c r="E15321" t="s">
        <v>76</v>
      </c>
      <c r="F15321" s="7">
        <v>45456</v>
      </c>
      <c r="G15321" s="7">
        <v>46536</v>
      </c>
      <c r="H15321" t="s">
        <v>77</v>
      </c>
      <c r="I15321" t="s">
        <v>78</v>
      </c>
      <c r="J15321" s="7">
        <v>46200</v>
      </c>
      <c r="K15321" s="7">
        <v>45779</v>
      </c>
      <c r="L15321" s="7">
        <v>46536</v>
      </c>
      <c r="M15321" t="s">
        <v>77</v>
      </c>
      <c r="N15321" t="s">
        <v>79</v>
      </c>
      <c r="O15321">
        <v>2026</v>
      </c>
      <c r="P15321" s="2">
        <v>2</v>
      </c>
      <c r="Q15321" t="s">
        <v>80</v>
      </c>
      <c r="R15321" s="8">
        <v>46267</v>
      </c>
      <c r="S15321" s="2">
        <v>1</v>
      </c>
      <c r="T15321" s="2" t="s">
        <v>81</v>
      </c>
    </row>
    <row r="15322" spans="1:20" x14ac:dyDescent="0.25">
      <c r="A15322">
        <v>1120689688</v>
      </c>
      <c r="B15322">
        <v>129294020</v>
      </c>
      <c r="C15322" t="s">
        <v>82</v>
      </c>
      <c r="D15322" t="s">
        <v>83</v>
      </c>
      <c r="E15322" t="s">
        <v>76</v>
      </c>
      <c r="F15322" s="7">
        <v>45498</v>
      </c>
      <c r="G15322" s="7">
        <v>45678</v>
      </c>
      <c r="H15322" t="s">
        <v>77</v>
      </c>
      <c r="I15322" t="s">
        <v>84</v>
      </c>
      <c r="J15322" s="7"/>
      <c r="K15322" s="7">
        <v>46188</v>
      </c>
      <c r="L15322" s="7">
        <v>45678</v>
      </c>
      <c r="M15322" t="s">
        <v>77</v>
      </c>
      <c r="N15322"/>
      <c r="O15322">
        <v>2026</v>
      </c>
      <c r="P15322" s="2">
        <v>2</v>
      </c>
      <c r="Q15322" t="s">
        <v>80</v>
      </c>
      <c r="R15322" s="8">
        <v>46267</v>
      </c>
      <c r="S15322" s="2">
        <v>1</v>
      </c>
      <c r="T15322" s="2" t="s">
        <v>81</v>
      </c>
    </row>
    <row r="15323" spans="1:20" x14ac:dyDescent="0.25">
      <c r="A15323">
        <v>1120690534</v>
      </c>
      <c r="B15323">
        <v>129600151</v>
      </c>
      <c r="C15323" t="s">
        <v>97</v>
      </c>
      <c r="D15323" t="s">
        <v>88</v>
      </c>
      <c r="E15323" t="s">
        <v>76</v>
      </c>
      <c r="F15323" s="7">
        <v>45562</v>
      </c>
      <c r="G15323" s="7">
        <v>47388</v>
      </c>
      <c r="H15323" t="s">
        <v>77</v>
      </c>
      <c r="I15323" t="s">
        <v>78</v>
      </c>
      <c r="J15323" s="7">
        <v>46177</v>
      </c>
      <c r="K15323" s="7">
        <v>46143</v>
      </c>
      <c r="L15323" s="7">
        <v>47388</v>
      </c>
      <c r="M15323" t="s">
        <v>77</v>
      </c>
      <c r="N15323" t="s">
        <v>79</v>
      </c>
      <c r="O15323">
        <v>2026</v>
      </c>
      <c r="P15323" s="2">
        <v>2</v>
      </c>
      <c r="Q15323" t="s">
        <v>80</v>
      </c>
      <c r="R15323" s="8">
        <v>46267</v>
      </c>
      <c r="S15323" s="2">
        <v>1</v>
      </c>
      <c r="T15323" s="2" t="s">
        <v>81</v>
      </c>
    </row>
    <row r="15324" spans="1:20" x14ac:dyDescent="0.25">
      <c r="A15324">
        <v>1120690773</v>
      </c>
      <c r="B15324">
        <v>129679625</v>
      </c>
      <c r="C15324" t="s">
        <v>82</v>
      </c>
      <c r="D15324" t="s">
        <v>83</v>
      </c>
      <c r="E15324" t="s">
        <v>76</v>
      </c>
      <c r="F15324" s="7">
        <v>45578</v>
      </c>
      <c r="G15324" s="7">
        <v>45760</v>
      </c>
      <c r="H15324" t="s">
        <v>77</v>
      </c>
      <c r="I15324" t="s">
        <v>78</v>
      </c>
      <c r="J15324" s="7"/>
      <c r="K15324" s="7">
        <v>46112</v>
      </c>
      <c r="L15324" s="7">
        <v>45760</v>
      </c>
      <c r="M15324" t="s">
        <v>77</v>
      </c>
      <c r="N15324"/>
      <c r="O15324">
        <v>2026</v>
      </c>
      <c r="P15324" s="2">
        <v>2</v>
      </c>
      <c r="Q15324" t="s">
        <v>80</v>
      </c>
      <c r="R15324" s="8">
        <v>46267</v>
      </c>
      <c r="S15324" s="2">
        <v>1</v>
      </c>
      <c r="T15324" s="2" t="s">
        <v>81</v>
      </c>
    </row>
    <row r="15325" spans="1:20" x14ac:dyDescent="0.25">
      <c r="A15325">
        <v>1120692096</v>
      </c>
      <c r="B15325">
        <v>131155018</v>
      </c>
      <c r="C15325" t="s">
        <v>96</v>
      </c>
      <c r="D15325" t="s">
        <v>88</v>
      </c>
      <c r="E15325" t="s">
        <v>76</v>
      </c>
      <c r="F15325" s="7">
        <v>45747</v>
      </c>
      <c r="G15325" s="7">
        <v>46112</v>
      </c>
      <c r="H15325" t="s">
        <v>77</v>
      </c>
      <c r="I15325" t="s">
        <v>84</v>
      </c>
      <c r="J15325" s="7"/>
      <c r="K15325" s="7">
        <v>45785</v>
      </c>
      <c r="L15325" s="7">
        <v>46112</v>
      </c>
      <c r="M15325" t="s">
        <v>77</v>
      </c>
      <c r="N15325"/>
      <c r="O15325">
        <v>2026</v>
      </c>
      <c r="P15325" s="2">
        <v>2</v>
      </c>
      <c r="Q15325" t="s">
        <v>80</v>
      </c>
      <c r="R15325" s="8">
        <v>46267</v>
      </c>
      <c r="S15325" s="2">
        <v>1</v>
      </c>
      <c r="T15325" s="2" t="s">
        <v>81</v>
      </c>
    </row>
    <row r="15326" spans="1:20" x14ac:dyDescent="0.25">
      <c r="A15326">
        <v>1120692210</v>
      </c>
      <c r="B15326">
        <v>131237950</v>
      </c>
      <c r="C15326" t="s">
        <v>82</v>
      </c>
      <c r="D15326" t="s">
        <v>75</v>
      </c>
      <c r="E15326" t="s">
        <v>76</v>
      </c>
      <c r="F15326" s="7">
        <v>45790</v>
      </c>
      <c r="G15326" s="7">
        <v>46886</v>
      </c>
      <c r="H15326" t="s">
        <v>77</v>
      </c>
      <c r="I15326" t="s">
        <v>89</v>
      </c>
      <c r="J15326" s="7"/>
      <c r="K15326" s="7">
        <v>46063</v>
      </c>
      <c r="L15326" s="7">
        <v>46886</v>
      </c>
      <c r="M15326" t="s">
        <v>77</v>
      </c>
      <c r="N15326"/>
      <c r="O15326">
        <v>2026</v>
      </c>
      <c r="P15326" s="2">
        <v>2</v>
      </c>
      <c r="Q15326" t="s">
        <v>80</v>
      </c>
      <c r="R15326" s="8">
        <v>46267</v>
      </c>
      <c r="S15326" s="2">
        <v>1</v>
      </c>
      <c r="T15326" s="2" t="s">
        <v>81</v>
      </c>
    </row>
    <row r="15327" spans="1:20" x14ac:dyDescent="0.25">
      <c r="A15327">
        <v>1120695027</v>
      </c>
      <c r="B15327">
        <v>110530138</v>
      </c>
      <c r="C15327" t="s">
        <v>74</v>
      </c>
      <c r="D15327" t="s">
        <v>75</v>
      </c>
      <c r="E15327" t="s">
        <v>76</v>
      </c>
      <c r="F15327" s="7">
        <v>42187</v>
      </c>
      <c r="G15327" s="7">
        <v>44014</v>
      </c>
      <c r="H15327" t="s">
        <v>86</v>
      </c>
      <c r="I15327" t="s">
        <v>87</v>
      </c>
      <c r="J15327" s="7">
        <v>45716</v>
      </c>
      <c r="K15327" s="7">
        <v>46073</v>
      </c>
      <c r="L15327" s="7">
        <v>44014</v>
      </c>
      <c r="M15327" t="s">
        <v>86</v>
      </c>
      <c r="N15327" t="s">
        <v>79</v>
      </c>
      <c r="O15327">
        <v>2026</v>
      </c>
      <c r="P15327" s="2">
        <v>2</v>
      </c>
      <c r="Q15327" t="s">
        <v>80</v>
      </c>
      <c r="R15327" s="8">
        <v>46267</v>
      </c>
      <c r="S15327" s="2">
        <v>1</v>
      </c>
      <c r="T15327" s="2" t="s">
        <v>81</v>
      </c>
    </row>
    <row r="15328" spans="1:20" x14ac:dyDescent="0.25">
      <c r="A15328">
        <v>1120695391</v>
      </c>
      <c r="B15328">
        <v>111767938</v>
      </c>
      <c r="C15328" t="s">
        <v>91</v>
      </c>
      <c r="D15328" t="s">
        <v>83</v>
      </c>
      <c r="E15328" t="s">
        <v>76</v>
      </c>
      <c r="F15328" s="7">
        <v>42543</v>
      </c>
      <c r="G15328" s="7">
        <v>44369</v>
      </c>
      <c r="H15328" t="s">
        <v>77</v>
      </c>
      <c r="I15328" t="s">
        <v>78</v>
      </c>
      <c r="J15328" s="7">
        <v>45795</v>
      </c>
      <c r="K15328" s="7">
        <v>45689</v>
      </c>
      <c r="L15328" s="7">
        <v>44369</v>
      </c>
      <c r="M15328" t="s">
        <v>77</v>
      </c>
      <c r="N15328" t="s">
        <v>79</v>
      </c>
      <c r="O15328">
        <v>2026</v>
      </c>
      <c r="P15328" s="2">
        <v>2</v>
      </c>
      <c r="Q15328" t="s">
        <v>80</v>
      </c>
      <c r="R15328" s="8">
        <v>46267</v>
      </c>
      <c r="S15328" s="2">
        <v>1</v>
      </c>
      <c r="T15328" s="2" t="s">
        <v>81</v>
      </c>
    </row>
    <row r="15329" spans="1:20" x14ac:dyDescent="0.25">
      <c r="A15329">
        <v>1120695702</v>
      </c>
      <c r="B15329">
        <v>112858861</v>
      </c>
      <c r="C15329" t="s">
        <v>74</v>
      </c>
      <c r="D15329" t="s">
        <v>75</v>
      </c>
      <c r="E15329" t="s">
        <v>76</v>
      </c>
      <c r="F15329" s="7">
        <v>42865</v>
      </c>
      <c r="G15329" s="7">
        <v>44681</v>
      </c>
      <c r="H15329" t="s">
        <v>77</v>
      </c>
      <c r="I15329" t="s">
        <v>78</v>
      </c>
      <c r="J15329" s="7">
        <v>44798</v>
      </c>
      <c r="K15329" s="7">
        <v>42867</v>
      </c>
      <c r="L15329" s="7">
        <v>44681</v>
      </c>
      <c r="M15329" t="s">
        <v>77</v>
      </c>
      <c r="N15329" t="s">
        <v>92</v>
      </c>
      <c r="O15329">
        <v>2026</v>
      </c>
      <c r="P15329" s="2">
        <v>2</v>
      </c>
      <c r="Q15329" t="s">
        <v>80</v>
      </c>
      <c r="R15329" s="8">
        <v>46267</v>
      </c>
      <c r="S15329" s="2">
        <v>1</v>
      </c>
      <c r="T15329" s="2" t="s">
        <v>81</v>
      </c>
    </row>
    <row r="15330" spans="1:20" x14ac:dyDescent="0.25">
      <c r="A15330">
        <v>1120695973</v>
      </c>
      <c r="B15330">
        <v>114115167</v>
      </c>
      <c r="C15330" t="s">
        <v>82</v>
      </c>
      <c r="D15330" t="s">
        <v>75</v>
      </c>
      <c r="E15330" t="s">
        <v>76</v>
      </c>
      <c r="F15330" s="7">
        <v>43088</v>
      </c>
      <c r="G15330" s="7">
        <v>44914</v>
      </c>
      <c r="H15330" t="s">
        <v>77</v>
      </c>
      <c r="I15330" t="s">
        <v>78</v>
      </c>
      <c r="J15330" s="7">
        <v>44866</v>
      </c>
      <c r="K15330" s="7">
        <v>43089</v>
      </c>
      <c r="L15330" s="7">
        <v>44914</v>
      </c>
      <c r="M15330" t="s">
        <v>77</v>
      </c>
      <c r="N15330" t="s">
        <v>92</v>
      </c>
      <c r="O15330">
        <v>2026</v>
      </c>
      <c r="P15330" s="2">
        <v>2</v>
      </c>
      <c r="Q15330" t="s">
        <v>80</v>
      </c>
      <c r="R15330" s="8">
        <v>46267</v>
      </c>
      <c r="S15330" s="2">
        <v>1</v>
      </c>
      <c r="T15330" s="2" t="s">
        <v>81</v>
      </c>
    </row>
    <row r="15331" spans="1:20" x14ac:dyDescent="0.25">
      <c r="A15331">
        <v>1120696082</v>
      </c>
      <c r="B15331">
        <v>114991829</v>
      </c>
      <c r="C15331" t="s">
        <v>74</v>
      </c>
      <c r="D15331" t="s">
        <v>83</v>
      </c>
      <c r="E15331" t="s">
        <v>76</v>
      </c>
      <c r="F15331" s="7">
        <v>43364</v>
      </c>
      <c r="G15331" s="7">
        <v>45190</v>
      </c>
      <c r="H15331" t="s">
        <v>86</v>
      </c>
      <c r="I15331" t="s">
        <v>87</v>
      </c>
      <c r="J15331" s="7">
        <v>45972</v>
      </c>
      <c r="K15331" s="7">
        <v>45906</v>
      </c>
      <c r="L15331" s="7">
        <v>45190</v>
      </c>
      <c r="M15331" t="s">
        <v>86</v>
      </c>
      <c r="N15331" t="s">
        <v>79</v>
      </c>
      <c r="O15331">
        <v>2026</v>
      </c>
      <c r="P15331" s="2">
        <v>2</v>
      </c>
      <c r="Q15331" t="s">
        <v>80</v>
      </c>
      <c r="R15331" s="8">
        <v>46267</v>
      </c>
      <c r="S15331" s="2">
        <v>1</v>
      </c>
      <c r="T15331" s="2" t="s">
        <v>81</v>
      </c>
    </row>
    <row r="15332" spans="1:20" x14ac:dyDescent="0.25">
      <c r="A15332">
        <v>1120696260</v>
      </c>
      <c r="B15332">
        <v>116823480</v>
      </c>
      <c r="C15332" t="s">
        <v>82</v>
      </c>
      <c r="D15332" t="s">
        <v>83</v>
      </c>
      <c r="E15332" t="s">
        <v>76</v>
      </c>
      <c r="F15332" s="7">
        <v>43548</v>
      </c>
      <c r="G15332" s="7">
        <v>43732</v>
      </c>
      <c r="H15332" t="s">
        <v>77</v>
      </c>
      <c r="I15332" t="s">
        <v>78</v>
      </c>
      <c r="J15332" s="7">
        <v>45472</v>
      </c>
      <c r="K15332" s="7">
        <v>43550</v>
      </c>
      <c r="L15332" s="7">
        <v>43732</v>
      </c>
      <c r="M15332" t="s">
        <v>77</v>
      </c>
      <c r="N15332" t="s">
        <v>79</v>
      </c>
      <c r="O15332">
        <v>2026</v>
      </c>
      <c r="P15332" s="2">
        <v>2</v>
      </c>
      <c r="Q15332" t="s">
        <v>80</v>
      </c>
      <c r="R15332" s="8">
        <v>46267</v>
      </c>
      <c r="S15332" s="2">
        <v>1</v>
      </c>
      <c r="T15332" s="2" t="s">
        <v>81</v>
      </c>
    </row>
    <row r="15333" spans="1:20" x14ac:dyDescent="0.25">
      <c r="A15333">
        <v>1120696264</v>
      </c>
      <c r="B15333">
        <v>116823893</v>
      </c>
      <c r="C15333" t="s">
        <v>82</v>
      </c>
      <c r="D15333" t="s">
        <v>83</v>
      </c>
      <c r="E15333" t="s">
        <v>76</v>
      </c>
      <c r="F15333" s="7">
        <v>43548</v>
      </c>
      <c r="G15333" s="7">
        <v>43732</v>
      </c>
      <c r="H15333" t="s">
        <v>77</v>
      </c>
      <c r="I15333" t="s">
        <v>78</v>
      </c>
      <c r="J15333" s="7">
        <v>45929</v>
      </c>
      <c r="K15333" s="7">
        <v>45748</v>
      </c>
      <c r="L15333" s="7">
        <v>43732</v>
      </c>
      <c r="M15333" t="s">
        <v>77</v>
      </c>
      <c r="N15333" t="s">
        <v>79</v>
      </c>
      <c r="O15333">
        <v>2026</v>
      </c>
      <c r="P15333" s="2">
        <v>2</v>
      </c>
      <c r="Q15333" t="s">
        <v>80</v>
      </c>
      <c r="R15333" s="8">
        <v>46267</v>
      </c>
      <c r="S15333" s="2">
        <v>1</v>
      </c>
      <c r="T15333" s="2" t="s">
        <v>81</v>
      </c>
    </row>
    <row r="15334" spans="1:20" x14ac:dyDescent="0.25">
      <c r="A15334">
        <v>1120696297</v>
      </c>
      <c r="B15334">
        <v>116866333</v>
      </c>
      <c r="C15334" t="s">
        <v>85</v>
      </c>
      <c r="D15334" t="s">
        <v>83</v>
      </c>
      <c r="E15334" t="s">
        <v>76</v>
      </c>
      <c r="F15334" s="7">
        <v>43553</v>
      </c>
      <c r="G15334" s="7">
        <v>43737</v>
      </c>
      <c r="H15334" t="s">
        <v>77</v>
      </c>
      <c r="I15334" t="s">
        <v>78</v>
      </c>
      <c r="J15334" s="7">
        <v>45951</v>
      </c>
      <c r="K15334" s="7">
        <v>43701</v>
      </c>
      <c r="L15334" s="7">
        <v>43737</v>
      </c>
      <c r="M15334" t="s">
        <v>77</v>
      </c>
      <c r="N15334" t="s">
        <v>92</v>
      </c>
      <c r="O15334">
        <v>2026</v>
      </c>
      <c r="P15334" s="2">
        <v>2</v>
      </c>
      <c r="Q15334" t="s">
        <v>80</v>
      </c>
      <c r="R15334" s="8">
        <v>46267</v>
      </c>
      <c r="S15334" s="2">
        <v>1</v>
      </c>
      <c r="T15334" s="2" t="s">
        <v>81</v>
      </c>
    </row>
    <row r="15335" spans="1:20" x14ac:dyDescent="0.25">
      <c r="A15335">
        <v>1120696314</v>
      </c>
      <c r="B15335">
        <v>116881426</v>
      </c>
      <c r="C15335" t="s">
        <v>74</v>
      </c>
      <c r="D15335" t="s">
        <v>83</v>
      </c>
      <c r="E15335" t="s">
        <v>76</v>
      </c>
      <c r="F15335" s="7">
        <v>43556</v>
      </c>
      <c r="G15335" s="7">
        <v>43739</v>
      </c>
      <c r="H15335" t="s">
        <v>77</v>
      </c>
      <c r="I15335" t="s">
        <v>78</v>
      </c>
      <c r="J15335" s="7">
        <v>45884</v>
      </c>
      <c r="K15335" s="7">
        <v>45748</v>
      </c>
      <c r="L15335" s="7">
        <v>43739</v>
      </c>
      <c r="M15335" t="s">
        <v>77</v>
      </c>
      <c r="N15335" t="s">
        <v>79</v>
      </c>
      <c r="O15335">
        <v>2026</v>
      </c>
      <c r="P15335" s="2">
        <v>2</v>
      </c>
      <c r="Q15335" t="s">
        <v>80</v>
      </c>
      <c r="R15335" s="8">
        <v>46267</v>
      </c>
      <c r="S15335" s="2">
        <v>1</v>
      </c>
      <c r="T15335" s="2" t="s">
        <v>81</v>
      </c>
    </row>
    <row r="15336" spans="1:20" x14ac:dyDescent="0.25">
      <c r="A15336">
        <v>1120696377</v>
      </c>
      <c r="B15336">
        <v>117002660</v>
      </c>
      <c r="C15336" t="s">
        <v>82</v>
      </c>
      <c r="D15336" t="s">
        <v>83</v>
      </c>
      <c r="E15336" t="s">
        <v>76</v>
      </c>
      <c r="F15336" s="7">
        <v>43565</v>
      </c>
      <c r="G15336" s="7">
        <v>43748</v>
      </c>
      <c r="H15336" t="s">
        <v>77</v>
      </c>
      <c r="I15336" t="s">
        <v>78</v>
      </c>
      <c r="J15336" s="7">
        <v>45905</v>
      </c>
      <c r="K15336" s="7">
        <v>45748</v>
      </c>
      <c r="L15336" s="7">
        <v>43748</v>
      </c>
      <c r="M15336" t="s">
        <v>77</v>
      </c>
      <c r="N15336" t="s">
        <v>79</v>
      </c>
      <c r="O15336">
        <v>2026</v>
      </c>
      <c r="P15336" s="2">
        <v>2</v>
      </c>
      <c r="Q15336" t="s">
        <v>80</v>
      </c>
      <c r="R15336" s="8">
        <v>46267</v>
      </c>
      <c r="S15336" s="2">
        <v>1</v>
      </c>
      <c r="T15336" s="2" t="s">
        <v>81</v>
      </c>
    </row>
    <row r="15337" spans="1:20" x14ac:dyDescent="0.25">
      <c r="A15337">
        <v>1120696379</v>
      </c>
      <c r="B15337">
        <v>117002660</v>
      </c>
      <c r="C15337" t="s">
        <v>82</v>
      </c>
      <c r="D15337" t="s">
        <v>83</v>
      </c>
      <c r="E15337" t="s">
        <v>76</v>
      </c>
      <c r="F15337" s="7">
        <v>43565</v>
      </c>
      <c r="G15337" s="7">
        <v>43748</v>
      </c>
      <c r="H15337" t="s">
        <v>77</v>
      </c>
      <c r="I15337" t="s">
        <v>78</v>
      </c>
      <c r="J15337" s="7">
        <v>45905</v>
      </c>
      <c r="K15337" s="7">
        <v>43667</v>
      </c>
      <c r="L15337" s="7">
        <v>43748</v>
      </c>
      <c r="M15337" t="s">
        <v>77</v>
      </c>
      <c r="N15337" t="s">
        <v>79</v>
      </c>
      <c r="O15337">
        <v>2026</v>
      </c>
      <c r="P15337" s="2">
        <v>2</v>
      </c>
      <c r="Q15337" t="s">
        <v>80</v>
      </c>
      <c r="R15337" s="8">
        <v>46267</v>
      </c>
      <c r="S15337" s="2">
        <v>1</v>
      </c>
      <c r="T15337" s="2" t="s">
        <v>81</v>
      </c>
    </row>
    <row r="15338" spans="1:20" x14ac:dyDescent="0.25">
      <c r="A15338">
        <v>1120696418</v>
      </c>
      <c r="B15338">
        <v>117030887</v>
      </c>
      <c r="C15338" t="s">
        <v>82</v>
      </c>
      <c r="D15338" t="s">
        <v>83</v>
      </c>
      <c r="E15338" t="s">
        <v>76</v>
      </c>
      <c r="F15338" s="7">
        <v>43570</v>
      </c>
      <c r="G15338" s="7">
        <v>43750</v>
      </c>
      <c r="H15338" t="s">
        <v>77</v>
      </c>
      <c r="I15338" t="s">
        <v>78</v>
      </c>
      <c r="J15338" s="7">
        <v>45907</v>
      </c>
      <c r="K15338" s="7">
        <v>45748</v>
      </c>
      <c r="L15338" s="7">
        <v>43750</v>
      </c>
      <c r="M15338" t="s">
        <v>77</v>
      </c>
      <c r="N15338" t="s">
        <v>79</v>
      </c>
      <c r="O15338">
        <v>2026</v>
      </c>
      <c r="P15338" s="2">
        <v>2</v>
      </c>
      <c r="Q15338" t="s">
        <v>80</v>
      </c>
      <c r="R15338" s="8">
        <v>46267</v>
      </c>
      <c r="S15338" s="2">
        <v>1</v>
      </c>
      <c r="T15338" s="2" t="s">
        <v>81</v>
      </c>
    </row>
    <row r="15339" spans="1:20" x14ac:dyDescent="0.25">
      <c r="A15339">
        <v>1120696422</v>
      </c>
      <c r="B15339">
        <v>117032620</v>
      </c>
      <c r="C15339" t="s">
        <v>82</v>
      </c>
      <c r="D15339" t="s">
        <v>88</v>
      </c>
      <c r="E15339" t="s">
        <v>76</v>
      </c>
      <c r="F15339" s="7">
        <v>43570</v>
      </c>
      <c r="G15339" s="7">
        <v>43936</v>
      </c>
      <c r="H15339" t="s">
        <v>77</v>
      </c>
      <c r="I15339" t="s">
        <v>78</v>
      </c>
      <c r="J15339" s="7">
        <v>45525</v>
      </c>
      <c r="K15339" s="7">
        <v>44785</v>
      </c>
      <c r="L15339" s="7">
        <v>43936</v>
      </c>
      <c r="M15339" t="s">
        <v>77</v>
      </c>
      <c r="N15339" t="s">
        <v>79</v>
      </c>
      <c r="O15339">
        <v>2026</v>
      </c>
      <c r="P15339" s="2">
        <v>2</v>
      </c>
      <c r="Q15339" t="s">
        <v>80</v>
      </c>
      <c r="R15339" s="8">
        <v>46267</v>
      </c>
      <c r="S15339" s="2">
        <v>1</v>
      </c>
      <c r="T15339" s="2" t="s">
        <v>81</v>
      </c>
    </row>
    <row r="15340" spans="1:20" x14ac:dyDescent="0.25">
      <c r="A15340">
        <v>1120696461</v>
      </c>
      <c r="B15340">
        <v>117065437</v>
      </c>
      <c r="C15340" t="s">
        <v>82</v>
      </c>
      <c r="D15340" t="s">
        <v>83</v>
      </c>
      <c r="E15340" t="s">
        <v>76</v>
      </c>
      <c r="F15340" s="7">
        <v>43574</v>
      </c>
      <c r="G15340" s="7">
        <v>43757</v>
      </c>
      <c r="H15340" t="s">
        <v>77</v>
      </c>
      <c r="I15340" t="s">
        <v>78</v>
      </c>
      <c r="J15340" s="7">
        <v>45914</v>
      </c>
      <c r="K15340" s="7">
        <v>45748</v>
      </c>
      <c r="L15340" s="7">
        <v>43757</v>
      </c>
      <c r="M15340" t="s">
        <v>77</v>
      </c>
      <c r="N15340" t="s">
        <v>79</v>
      </c>
      <c r="O15340">
        <v>2026</v>
      </c>
      <c r="P15340" s="2">
        <v>2</v>
      </c>
      <c r="Q15340" t="s">
        <v>80</v>
      </c>
      <c r="R15340" s="8">
        <v>46267</v>
      </c>
      <c r="S15340" s="2">
        <v>1</v>
      </c>
      <c r="T15340" s="2" t="s">
        <v>81</v>
      </c>
    </row>
    <row r="15341" spans="1:20" x14ac:dyDescent="0.25">
      <c r="A15341">
        <v>1120696478</v>
      </c>
      <c r="B15341">
        <v>117073103</v>
      </c>
      <c r="C15341" t="s">
        <v>74</v>
      </c>
      <c r="D15341" t="s">
        <v>75</v>
      </c>
      <c r="E15341" t="s">
        <v>76</v>
      </c>
      <c r="F15341" s="7">
        <v>43576</v>
      </c>
      <c r="G15341" s="7">
        <v>43942</v>
      </c>
      <c r="H15341" t="s">
        <v>86</v>
      </c>
      <c r="I15341" t="s">
        <v>87</v>
      </c>
      <c r="J15341" s="7">
        <v>45734</v>
      </c>
      <c r="K15341" s="7">
        <v>44239</v>
      </c>
      <c r="L15341" s="7">
        <v>43942</v>
      </c>
      <c r="M15341" t="s">
        <v>86</v>
      </c>
      <c r="N15341" t="s">
        <v>79</v>
      </c>
      <c r="O15341">
        <v>2026</v>
      </c>
      <c r="P15341" s="2">
        <v>2</v>
      </c>
      <c r="Q15341" t="s">
        <v>80</v>
      </c>
      <c r="R15341" s="8">
        <v>46267</v>
      </c>
      <c r="S15341" s="2">
        <v>1</v>
      </c>
      <c r="T15341" s="2" t="s">
        <v>81</v>
      </c>
    </row>
    <row r="15342" spans="1:20" x14ac:dyDescent="0.25">
      <c r="A15342">
        <v>1120696596</v>
      </c>
      <c r="B15342">
        <v>117184557</v>
      </c>
      <c r="C15342" t="s">
        <v>82</v>
      </c>
      <c r="D15342" t="s">
        <v>88</v>
      </c>
      <c r="E15342" t="s">
        <v>76</v>
      </c>
      <c r="F15342" s="7">
        <v>43593</v>
      </c>
      <c r="G15342" s="7">
        <v>43959</v>
      </c>
      <c r="H15342" t="s">
        <v>77</v>
      </c>
      <c r="I15342" t="s">
        <v>84</v>
      </c>
      <c r="J15342" s="7">
        <v>46190</v>
      </c>
      <c r="K15342" s="7">
        <v>45748</v>
      </c>
      <c r="L15342" s="7">
        <v>43959</v>
      </c>
      <c r="M15342" t="s">
        <v>77</v>
      </c>
      <c r="N15342" t="s">
        <v>79</v>
      </c>
      <c r="O15342">
        <v>2026</v>
      </c>
      <c r="P15342" s="2">
        <v>2</v>
      </c>
      <c r="Q15342" t="s">
        <v>80</v>
      </c>
      <c r="R15342" s="8">
        <v>46267</v>
      </c>
      <c r="S15342" s="2">
        <v>1</v>
      </c>
      <c r="T15342" s="2" t="s">
        <v>81</v>
      </c>
    </row>
    <row r="15343" spans="1:20" x14ac:dyDescent="0.25">
      <c r="A15343">
        <v>1120696636</v>
      </c>
      <c r="B15343">
        <v>117224053</v>
      </c>
      <c r="C15343" t="s">
        <v>82</v>
      </c>
      <c r="D15343" t="s">
        <v>88</v>
      </c>
      <c r="E15343" t="s">
        <v>76</v>
      </c>
      <c r="F15343" s="7">
        <v>43598</v>
      </c>
      <c r="G15343" s="7">
        <v>43964</v>
      </c>
      <c r="H15343" t="s">
        <v>77</v>
      </c>
      <c r="I15343" t="s">
        <v>78</v>
      </c>
      <c r="J15343" s="7">
        <v>45919</v>
      </c>
      <c r="K15343" s="7">
        <v>44238</v>
      </c>
      <c r="L15343" s="7">
        <v>43964</v>
      </c>
      <c r="M15343" t="s">
        <v>77</v>
      </c>
      <c r="N15343" t="s">
        <v>79</v>
      </c>
      <c r="O15343">
        <v>2026</v>
      </c>
      <c r="P15343" s="2">
        <v>2</v>
      </c>
      <c r="Q15343" t="s">
        <v>80</v>
      </c>
      <c r="R15343" s="8">
        <v>46267</v>
      </c>
      <c r="S15343" s="2">
        <v>1</v>
      </c>
      <c r="T15343" s="2" t="s">
        <v>81</v>
      </c>
    </row>
    <row r="15344" spans="1:20" x14ac:dyDescent="0.25">
      <c r="A15344">
        <v>1120696660</v>
      </c>
      <c r="B15344">
        <v>117254759</v>
      </c>
      <c r="C15344" t="s">
        <v>85</v>
      </c>
      <c r="D15344" t="s">
        <v>75</v>
      </c>
      <c r="E15344" t="s">
        <v>76</v>
      </c>
      <c r="F15344" s="7">
        <v>43602</v>
      </c>
      <c r="G15344" s="7">
        <v>43968</v>
      </c>
      <c r="H15344" t="s">
        <v>77</v>
      </c>
      <c r="I15344" t="s">
        <v>84</v>
      </c>
      <c r="J15344" s="7">
        <v>45510</v>
      </c>
      <c r="K15344" s="7">
        <v>43684</v>
      </c>
      <c r="L15344" s="7">
        <v>43968</v>
      </c>
      <c r="M15344" t="s">
        <v>77</v>
      </c>
      <c r="N15344" t="s">
        <v>79</v>
      </c>
      <c r="O15344">
        <v>2026</v>
      </c>
      <c r="P15344" s="2">
        <v>2</v>
      </c>
      <c r="Q15344" t="s">
        <v>80</v>
      </c>
      <c r="R15344" s="8">
        <v>46267</v>
      </c>
      <c r="S15344" s="2">
        <v>1</v>
      </c>
      <c r="T15344" s="2" t="s">
        <v>81</v>
      </c>
    </row>
    <row r="15345" spans="1:20" x14ac:dyDescent="0.25">
      <c r="A15345">
        <v>1120696673</v>
      </c>
      <c r="B15345">
        <v>117268944</v>
      </c>
      <c r="C15345" t="s">
        <v>82</v>
      </c>
      <c r="D15345" t="s">
        <v>83</v>
      </c>
      <c r="E15345" t="s">
        <v>76</v>
      </c>
      <c r="F15345" s="7">
        <v>43603</v>
      </c>
      <c r="G15345" s="7">
        <v>43783</v>
      </c>
      <c r="H15345" t="s">
        <v>77</v>
      </c>
      <c r="I15345" t="s">
        <v>78</v>
      </c>
      <c r="J15345" s="7">
        <v>45740</v>
      </c>
      <c r="K15345" s="7">
        <v>43658</v>
      </c>
      <c r="L15345" s="7">
        <v>43783</v>
      </c>
      <c r="M15345" t="s">
        <v>77</v>
      </c>
      <c r="N15345" t="s">
        <v>79</v>
      </c>
      <c r="O15345">
        <v>2026</v>
      </c>
      <c r="P15345" s="2">
        <v>2</v>
      </c>
      <c r="Q15345" t="s">
        <v>80</v>
      </c>
      <c r="R15345" s="8">
        <v>46267</v>
      </c>
      <c r="S15345" s="2">
        <v>1</v>
      </c>
      <c r="T15345" s="2" t="s">
        <v>81</v>
      </c>
    </row>
    <row r="15346" spans="1:20" x14ac:dyDescent="0.25">
      <c r="A15346">
        <v>1120696751</v>
      </c>
      <c r="B15346">
        <v>117403419</v>
      </c>
      <c r="C15346" t="s">
        <v>82</v>
      </c>
      <c r="D15346" t="s">
        <v>75</v>
      </c>
      <c r="E15346" t="s">
        <v>76</v>
      </c>
      <c r="F15346" s="7">
        <v>43622</v>
      </c>
      <c r="G15346" s="7">
        <v>43988</v>
      </c>
      <c r="H15346" t="s">
        <v>86</v>
      </c>
      <c r="I15346" t="s">
        <v>87</v>
      </c>
      <c r="J15346" s="7">
        <v>45557</v>
      </c>
      <c r="K15346" s="7">
        <v>45996</v>
      </c>
      <c r="L15346" s="7">
        <v>43988</v>
      </c>
      <c r="M15346" t="s">
        <v>86</v>
      </c>
      <c r="N15346" t="s">
        <v>79</v>
      </c>
      <c r="O15346">
        <v>2026</v>
      </c>
      <c r="P15346" s="2">
        <v>2</v>
      </c>
      <c r="Q15346" t="s">
        <v>80</v>
      </c>
      <c r="R15346" s="8">
        <v>46267</v>
      </c>
      <c r="S15346" s="2">
        <v>1</v>
      </c>
      <c r="T15346" s="2" t="s">
        <v>81</v>
      </c>
    </row>
    <row r="15347" spans="1:20" x14ac:dyDescent="0.25">
      <c r="A15347">
        <v>1120696770</v>
      </c>
      <c r="B15347">
        <v>117442675</v>
      </c>
      <c r="C15347" t="s">
        <v>82</v>
      </c>
      <c r="D15347" t="s">
        <v>75</v>
      </c>
      <c r="E15347" t="s">
        <v>76</v>
      </c>
      <c r="F15347" s="7">
        <v>43629</v>
      </c>
      <c r="G15347" s="7">
        <v>45394</v>
      </c>
      <c r="H15347" t="s">
        <v>77</v>
      </c>
      <c r="I15347" t="s">
        <v>78</v>
      </c>
      <c r="J15347" s="7">
        <v>45552</v>
      </c>
      <c r="K15347" s="7">
        <v>43682</v>
      </c>
      <c r="L15347" s="7">
        <v>45394</v>
      </c>
      <c r="M15347" t="s">
        <v>77</v>
      </c>
      <c r="N15347" t="s">
        <v>79</v>
      </c>
      <c r="O15347">
        <v>2026</v>
      </c>
      <c r="P15347" s="2">
        <v>2</v>
      </c>
      <c r="Q15347" t="s">
        <v>80</v>
      </c>
      <c r="R15347" s="8">
        <v>46267</v>
      </c>
      <c r="S15347" s="2">
        <v>1</v>
      </c>
      <c r="T15347" s="2" t="s">
        <v>81</v>
      </c>
    </row>
    <row r="15348" spans="1:20" x14ac:dyDescent="0.25">
      <c r="A15348">
        <v>1120696857</v>
      </c>
      <c r="B15348">
        <v>117692110</v>
      </c>
      <c r="C15348" t="s">
        <v>93</v>
      </c>
      <c r="D15348" t="s">
        <v>83</v>
      </c>
      <c r="E15348" t="s">
        <v>76</v>
      </c>
      <c r="F15348" s="7">
        <v>43677</v>
      </c>
      <c r="G15348" s="7">
        <v>43861</v>
      </c>
      <c r="H15348" t="s">
        <v>77</v>
      </c>
      <c r="I15348" t="s">
        <v>78</v>
      </c>
      <c r="J15348" s="7">
        <v>45953</v>
      </c>
      <c r="K15348" s="7">
        <v>44551</v>
      </c>
      <c r="L15348" s="7">
        <v>43861</v>
      </c>
      <c r="M15348" t="s">
        <v>77</v>
      </c>
      <c r="N15348" t="s">
        <v>79</v>
      </c>
      <c r="O15348">
        <v>2026</v>
      </c>
      <c r="P15348" s="2">
        <v>2</v>
      </c>
      <c r="Q15348" t="s">
        <v>80</v>
      </c>
      <c r="R15348" s="8">
        <v>46267</v>
      </c>
      <c r="S15348" s="2">
        <v>1</v>
      </c>
      <c r="T15348" s="2" t="s">
        <v>81</v>
      </c>
    </row>
    <row r="15349" spans="1:20" x14ac:dyDescent="0.25">
      <c r="A15349">
        <v>1120697037</v>
      </c>
      <c r="B15349">
        <v>118164152</v>
      </c>
      <c r="C15349" t="s">
        <v>91</v>
      </c>
      <c r="D15349" t="s">
        <v>75</v>
      </c>
      <c r="E15349" t="s">
        <v>76</v>
      </c>
      <c r="F15349" s="7">
        <v>43781</v>
      </c>
      <c r="G15349" s="7">
        <v>44147</v>
      </c>
      <c r="H15349" t="s">
        <v>77</v>
      </c>
      <c r="I15349" t="s">
        <v>78</v>
      </c>
      <c r="J15349" s="7">
        <v>45884</v>
      </c>
      <c r="K15349" s="7">
        <v>45933</v>
      </c>
      <c r="L15349" s="7">
        <v>44147</v>
      </c>
      <c r="M15349" t="s">
        <v>77</v>
      </c>
      <c r="N15349" t="s">
        <v>79</v>
      </c>
      <c r="O15349">
        <v>2026</v>
      </c>
      <c r="P15349" s="2">
        <v>2</v>
      </c>
      <c r="Q15349" t="s">
        <v>80</v>
      </c>
      <c r="R15349" s="8">
        <v>46267</v>
      </c>
      <c r="S15349" s="2">
        <v>1</v>
      </c>
      <c r="T15349" s="2" t="s">
        <v>81</v>
      </c>
    </row>
    <row r="15350" spans="1:20" x14ac:dyDescent="0.25">
      <c r="A15350">
        <v>1120697208</v>
      </c>
      <c r="B15350">
        <v>119062058</v>
      </c>
      <c r="C15350" t="s">
        <v>82</v>
      </c>
      <c r="D15350" t="s">
        <v>88</v>
      </c>
      <c r="E15350" t="s">
        <v>76</v>
      </c>
      <c r="F15350" s="7">
        <v>43975</v>
      </c>
      <c r="G15350" s="7">
        <v>45801</v>
      </c>
      <c r="H15350" t="s">
        <v>77</v>
      </c>
      <c r="I15350" t="s">
        <v>78</v>
      </c>
      <c r="J15350" s="7">
        <v>45149</v>
      </c>
      <c r="K15350" s="7">
        <v>44071</v>
      </c>
      <c r="L15350" s="7">
        <v>45801</v>
      </c>
      <c r="M15350" t="s">
        <v>77</v>
      </c>
      <c r="N15350" t="s">
        <v>92</v>
      </c>
      <c r="O15350">
        <v>2026</v>
      </c>
      <c r="P15350" s="2">
        <v>2</v>
      </c>
      <c r="Q15350" t="s">
        <v>80</v>
      </c>
      <c r="R15350" s="8">
        <v>46267</v>
      </c>
      <c r="S15350" s="2">
        <v>1</v>
      </c>
      <c r="T15350" s="2" t="s">
        <v>81</v>
      </c>
    </row>
    <row r="15351" spans="1:20" x14ac:dyDescent="0.25">
      <c r="A15351">
        <v>1120697383</v>
      </c>
      <c r="B15351">
        <v>119232938</v>
      </c>
      <c r="C15351" t="s">
        <v>82</v>
      </c>
      <c r="D15351" t="s">
        <v>83</v>
      </c>
      <c r="E15351" t="s">
        <v>76</v>
      </c>
      <c r="F15351" s="7">
        <v>44011</v>
      </c>
      <c r="G15351" s="7">
        <v>44194</v>
      </c>
      <c r="H15351" t="s">
        <v>77</v>
      </c>
      <c r="I15351" t="s">
        <v>84</v>
      </c>
      <c r="J15351" s="7">
        <v>45135</v>
      </c>
      <c r="K15351" s="7">
        <v>45748</v>
      </c>
      <c r="L15351" s="7">
        <v>44194</v>
      </c>
      <c r="M15351" t="s">
        <v>77</v>
      </c>
      <c r="N15351" t="s">
        <v>92</v>
      </c>
      <c r="O15351">
        <v>2026</v>
      </c>
      <c r="P15351" s="2">
        <v>2</v>
      </c>
      <c r="Q15351" t="s">
        <v>80</v>
      </c>
      <c r="R15351" s="8">
        <v>46267</v>
      </c>
      <c r="S15351" s="2">
        <v>1</v>
      </c>
      <c r="T15351" s="2" t="s">
        <v>81</v>
      </c>
    </row>
    <row r="15352" spans="1:20" x14ac:dyDescent="0.25">
      <c r="A15352">
        <v>1120697656</v>
      </c>
      <c r="B15352">
        <v>119555597</v>
      </c>
      <c r="C15352" t="s">
        <v>85</v>
      </c>
      <c r="D15352" t="s">
        <v>88</v>
      </c>
      <c r="E15352" t="s">
        <v>76</v>
      </c>
      <c r="F15352" s="7">
        <v>44047</v>
      </c>
      <c r="G15352" s="7">
        <v>44412</v>
      </c>
      <c r="H15352" t="s">
        <v>86</v>
      </c>
      <c r="I15352" t="s">
        <v>87</v>
      </c>
      <c r="J15352" s="7">
        <v>46187</v>
      </c>
      <c r="K15352" s="7">
        <v>46210</v>
      </c>
      <c r="L15352" s="7">
        <v>44412</v>
      </c>
      <c r="M15352" t="s">
        <v>86</v>
      </c>
      <c r="N15352" t="s">
        <v>79</v>
      </c>
      <c r="O15352">
        <v>2026</v>
      </c>
      <c r="P15352" s="2">
        <v>2</v>
      </c>
      <c r="Q15352" t="s">
        <v>80</v>
      </c>
      <c r="R15352" s="8">
        <v>46267</v>
      </c>
      <c r="S15352" s="2">
        <v>1</v>
      </c>
      <c r="T15352" s="2" t="s">
        <v>81</v>
      </c>
    </row>
    <row r="15353" spans="1:20" x14ac:dyDescent="0.25">
      <c r="A15353">
        <v>1120697677</v>
      </c>
      <c r="B15353">
        <v>119564206</v>
      </c>
      <c r="C15353" t="s">
        <v>74</v>
      </c>
      <c r="D15353" t="s">
        <v>75</v>
      </c>
      <c r="E15353" t="s">
        <v>76</v>
      </c>
      <c r="F15353" s="7">
        <v>44048</v>
      </c>
      <c r="G15353" s="7">
        <v>45874</v>
      </c>
      <c r="H15353" t="s">
        <v>77</v>
      </c>
      <c r="I15353" t="s">
        <v>78</v>
      </c>
      <c r="J15353" s="7">
        <v>45923</v>
      </c>
      <c r="K15353" s="7">
        <v>46121</v>
      </c>
      <c r="L15353" s="7">
        <v>45874</v>
      </c>
      <c r="M15353" t="s">
        <v>77</v>
      </c>
      <c r="N15353" t="s">
        <v>79</v>
      </c>
      <c r="O15353">
        <v>2026</v>
      </c>
      <c r="P15353" s="2">
        <v>2</v>
      </c>
      <c r="Q15353" t="s">
        <v>80</v>
      </c>
      <c r="R15353" s="8">
        <v>46267</v>
      </c>
      <c r="S15353" s="2">
        <v>1</v>
      </c>
      <c r="T15353" s="2" t="s">
        <v>81</v>
      </c>
    </row>
    <row r="15354" spans="1:20" x14ac:dyDescent="0.25">
      <c r="A15354">
        <v>1120697878</v>
      </c>
      <c r="B15354">
        <v>119657459</v>
      </c>
      <c r="C15354" t="s">
        <v>74</v>
      </c>
      <c r="D15354" t="s">
        <v>75</v>
      </c>
      <c r="E15354" t="s">
        <v>76</v>
      </c>
      <c r="F15354" s="7">
        <v>44065</v>
      </c>
      <c r="G15354" s="7">
        <v>45891</v>
      </c>
      <c r="H15354" t="s">
        <v>77</v>
      </c>
      <c r="I15354" t="s">
        <v>78</v>
      </c>
      <c r="J15354" s="7">
        <v>45782</v>
      </c>
      <c r="K15354" s="7">
        <v>44137</v>
      </c>
      <c r="L15354" s="7">
        <v>45891</v>
      </c>
      <c r="M15354" t="s">
        <v>77</v>
      </c>
      <c r="N15354" t="s">
        <v>79</v>
      </c>
      <c r="O15354">
        <v>2026</v>
      </c>
      <c r="P15354" s="2">
        <v>2</v>
      </c>
      <c r="Q15354" t="s">
        <v>80</v>
      </c>
      <c r="R15354" s="8">
        <v>46267</v>
      </c>
      <c r="S15354" s="2">
        <v>1</v>
      </c>
      <c r="T15354" s="2" t="s">
        <v>81</v>
      </c>
    </row>
    <row r="15355" spans="1:20" x14ac:dyDescent="0.25">
      <c r="A15355">
        <v>1120698026</v>
      </c>
      <c r="B15355">
        <v>119709881</v>
      </c>
      <c r="C15355" t="s">
        <v>97</v>
      </c>
      <c r="D15355" t="s">
        <v>75</v>
      </c>
      <c r="E15355" t="s">
        <v>76</v>
      </c>
      <c r="F15355" s="7">
        <v>44077</v>
      </c>
      <c r="G15355" s="7">
        <v>44442</v>
      </c>
      <c r="H15355" t="s">
        <v>86</v>
      </c>
      <c r="I15355" t="s">
        <v>87</v>
      </c>
      <c r="J15355" s="7">
        <v>45867</v>
      </c>
      <c r="K15355" s="7">
        <v>46101</v>
      </c>
      <c r="L15355" s="7">
        <v>44442</v>
      </c>
      <c r="M15355" t="s">
        <v>86</v>
      </c>
      <c r="N15355" t="s">
        <v>79</v>
      </c>
      <c r="O15355">
        <v>2026</v>
      </c>
      <c r="P15355" s="2">
        <v>2</v>
      </c>
      <c r="Q15355" t="s">
        <v>80</v>
      </c>
      <c r="R15355" s="8">
        <v>46267</v>
      </c>
      <c r="S15355" s="2">
        <v>1</v>
      </c>
      <c r="T15355" s="2" t="s">
        <v>81</v>
      </c>
    </row>
    <row r="15356" spans="1:20" x14ac:dyDescent="0.25">
      <c r="A15356">
        <v>1120698033</v>
      </c>
      <c r="B15356">
        <v>119711658</v>
      </c>
      <c r="C15356" t="s">
        <v>85</v>
      </c>
      <c r="D15356" t="s">
        <v>75</v>
      </c>
      <c r="E15356" t="s">
        <v>76</v>
      </c>
      <c r="F15356" s="7">
        <v>44077</v>
      </c>
      <c r="G15356" s="7">
        <v>45903</v>
      </c>
      <c r="H15356" t="s">
        <v>77</v>
      </c>
      <c r="I15356" t="s">
        <v>78</v>
      </c>
      <c r="J15356" s="7">
        <v>45782</v>
      </c>
      <c r="K15356" s="7">
        <v>46122</v>
      </c>
      <c r="L15356" s="7">
        <v>45903</v>
      </c>
      <c r="M15356" t="s">
        <v>77</v>
      </c>
      <c r="N15356" t="s">
        <v>79</v>
      </c>
      <c r="O15356">
        <v>2026</v>
      </c>
      <c r="P15356" s="2">
        <v>2</v>
      </c>
      <c r="Q15356" t="s">
        <v>80</v>
      </c>
      <c r="R15356" s="8">
        <v>46267</v>
      </c>
      <c r="S15356" s="2">
        <v>1</v>
      </c>
      <c r="T15356" s="2" t="s">
        <v>81</v>
      </c>
    </row>
    <row r="15357" spans="1:20" x14ac:dyDescent="0.25">
      <c r="A15357">
        <v>1120698343</v>
      </c>
      <c r="B15357">
        <v>119891019</v>
      </c>
      <c r="C15357" t="s">
        <v>74</v>
      </c>
      <c r="D15357" t="s">
        <v>75</v>
      </c>
      <c r="E15357" t="s">
        <v>76</v>
      </c>
      <c r="F15357" s="7">
        <v>44116</v>
      </c>
      <c r="G15357" s="7">
        <v>45942</v>
      </c>
      <c r="H15357" t="s">
        <v>77</v>
      </c>
      <c r="I15357" t="s">
        <v>78</v>
      </c>
      <c r="J15357" s="7">
        <v>45247</v>
      </c>
      <c r="K15357" s="7">
        <v>45889</v>
      </c>
      <c r="L15357" s="7">
        <v>45942</v>
      </c>
      <c r="M15357" t="s">
        <v>77</v>
      </c>
      <c r="N15357" t="s">
        <v>92</v>
      </c>
      <c r="O15357">
        <v>2026</v>
      </c>
      <c r="P15357" s="2">
        <v>2</v>
      </c>
      <c r="Q15357" t="s">
        <v>80</v>
      </c>
      <c r="R15357" s="8">
        <v>46267</v>
      </c>
      <c r="S15357" s="2">
        <v>1</v>
      </c>
      <c r="T15357" s="2" t="s">
        <v>81</v>
      </c>
    </row>
    <row r="15358" spans="1:20" x14ac:dyDescent="0.25">
      <c r="A15358">
        <v>1120698351</v>
      </c>
      <c r="B15358">
        <v>119895160</v>
      </c>
      <c r="C15358" t="s">
        <v>82</v>
      </c>
      <c r="D15358" t="s">
        <v>75</v>
      </c>
      <c r="E15358" t="s">
        <v>76</v>
      </c>
      <c r="F15358" s="7">
        <v>44117</v>
      </c>
      <c r="G15358" s="7">
        <v>44482</v>
      </c>
      <c r="H15358" t="s">
        <v>77</v>
      </c>
      <c r="I15358" t="s">
        <v>89</v>
      </c>
      <c r="J15358" s="7">
        <v>45940</v>
      </c>
      <c r="K15358" s="7">
        <v>46113</v>
      </c>
      <c r="L15358" s="7">
        <v>44482</v>
      </c>
      <c r="M15358" t="s">
        <v>77</v>
      </c>
      <c r="N15358" t="s">
        <v>79</v>
      </c>
      <c r="O15358">
        <v>2026</v>
      </c>
      <c r="P15358" s="2">
        <v>2</v>
      </c>
      <c r="Q15358" t="s">
        <v>80</v>
      </c>
      <c r="R15358" s="8">
        <v>46267</v>
      </c>
      <c r="S15358" s="2">
        <v>1</v>
      </c>
      <c r="T15358" s="2" t="s">
        <v>81</v>
      </c>
    </row>
    <row r="15359" spans="1:20" x14ac:dyDescent="0.25">
      <c r="A15359">
        <v>1120698724</v>
      </c>
      <c r="B15359">
        <v>120165280</v>
      </c>
      <c r="C15359" t="s">
        <v>74</v>
      </c>
      <c r="D15359" t="s">
        <v>75</v>
      </c>
      <c r="E15359" t="s">
        <v>76</v>
      </c>
      <c r="F15359" s="7">
        <v>44176</v>
      </c>
      <c r="G15359" s="7">
        <v>44541</v>
      </c>
      <c r="H15359" t="s">
        <v>86</v>
      </c>
      <c r="I15359" t="s">
        <v>87</v>
      </c>
      <c r="J15359" s="7">
        <v>45877</v>
      </c>
      <c r="K15359" s="7">
        <v>46024</v>
      </c>
      <c r="L15359" s="7">
        <v>44541</v>
      </c>
      <c r="M15359" t="s">
        <v>86</v>
      </c>
      <c r="N15359" t="s">
        <v>79</v>
      </c>
      <c r="O15359">
        <v>2026</v>
      </c>
      <c r="P15359" s="2">
        <v>2</v>
      </c>
      <c r="Q15359" t="s">
        <v>80</v>
      </c>
      <c r="R15359" s="8">
        <v>46267</v>
      </c>
      <c r="S15359" s="2">
        <v>1</v>
      </c>
      <c r="T15359" s="2" t="s">
        <v>81</v>
      </c>
    </row>
    <row r="15360" spans="1:20" x14ac:dyDescent="0.25">
      <c r="A15360">
        <v>1120698914</v>
      </c>
      <c r="B15360">
        <v>120889941</v>
      </c>
      <c r="C15360" t="s">
        <v>91</v>
      </c>
      <c r="D15360" t="s">
        <v>88</v>
      </c>
      <c r="E15360" t="s">
        <v>76</v>
      </c>
      <c r="F15360" s="7">
        <v>44313</v>
      </c>
      <c r="G15360" s="7">
        <v>46139</v>
      </c>
      <c r="H15360" t="s">
        <v>77</v>
      </c>
      <c r="I15360" t="s">
        <v>78</v>
      </c>
      <c r="J15360" s="7">
        <v>46149</v>
      </c>
      <c r="K15360" s="7">
        <v>44313</v>
      </c>
      <c r="L15360" s="7">
        <v>46139</v>
      </c>
      <c r="M15360" t="s">
        <v>77</v>
      </c>
      <c r="N15360" t="s">
        <v>79</v>
      </c>
      <c r="O15360">
        <v>2026</v>
      </c>
      <c r="P15360" s="2">
        <v>2</v>
      </c>
      <c r="Q15360" t="s">
        <v>80</v>
      </c>
      <c r="R15360" s="8">
        <v>46267</v>
      </c>
      <c r="S15360" s="2">
        <v>1</v>
      </c>
      <c r="T15360" s="2" t="s">
        <v>81</v>
      </c>
    </row>
    <row r="15361" spans="1:20" x14ac:dyDescent="0.25">
      <c r="A15361">
        <v>1120699020</v>
      </c>
      <c r="B15361">
        <v>121323844</v>
      </c>
      <c r="C15361" t="s">
        <v>82</v>
      </c>
      <c r="D15361" t="s">
        <v>75</v>
      </c>
      <c r="E15361" t="s">
        <v>76</v>
      </c>
      <c r="F15361" s="7">
        <v>44329</v>
      </c>
      <c r="G15361" s="7">
        <v>44694</v>
      </c>
      <c r="H15361" t="s">
        <v>77</v>
      </c>
      <c r="I15361" t="s">
        <v>78</v>
      </c>
      <c r="J15361" s="7">
        <v>46130</v>
      </c>
      <c r="K15361" s="7">
        <v>46135</v>
      </c>
      <c r="L15361" s="7">
        <v>44694</v>
      </c>
      <c r="M15361" t="s">
        <v>77</v>
      </c>
      <c r="N15361" t="s">
        <v>79</v>
      </c>
      <c r="O15361">
        <v>2026</v>
      </c>
      <c r="P15361" s="2">
        <v>2</v>
      </c>
      <c r="Q15361" t="s">
        <v>80</v>
      </c>
      <c r="R15361" s="8">
        <v>46267</v>
      </c>
      <c r="S15361" s="2">
        <v>1</v>
      </c>
      <c r="T15361" s="2" t="s">
        <v>81</v>
      </c>
    </row>
    <row r="15362" spans="1:20" x14ac:dyDescent="0.25">
      <c r="A15362">
        <v>1120699653</v>
      </c>
      <c r="B15362">
        <v>121818616</v>
      </c>
      <c r="C15362" t="s">
        <v>82</v>
      </c>
      <c r="D15362" t="s">
        <v>75</v>
      </c>
      <c r="E15362" t="s">
        <v>76</v>
      </c>
      <c r="F15362" s="7">
        <v>44407</v>
      </c>
      <c r="G15362" s="7">
        <v>44772</v>
      </c>
      <c r="H15362" t="s">
        <v>77</v>
      </c>
      <c r="I15362" t="s">
        <v>78</v>
      </c>
      <c r="J15362" s="7">
        <v>46149</v>
      </c>
      <c r="K15362" s="7">
        <v>45748</v>
      </c>
      <c r="L15362" s="7">
        <v>44772</v>
      </c>
      <c r="M15362" t="s">
        <v>77</v>
      </c>
      <c r="N15362" t="s">
        <v>79</v>
      </c>
      <c r="O15362">
        <v>2026</v>
      </c>
      <c r="P15362" s="2">
        <v>2</v>
      </c>
      <c r="Q15362" t="s">
        <v>80</v>
      </c>
      <c r="R15362" s="8">
        <v>46267</v>
      </c>
      <c r="S15362" s="2">
        <v>1</v>
      </c>
      <c r="T15362" s="2" t="s">
        <v>81</v>
      </c>
    </row>
    <row r="15363" spans="1:20" x14ac:dyDescent="0.25">
      <c r="A15363">
        <v>1120699786</v>
      </c>
      <c r="B15363">
        <v>121878158</v>
      </c>
      <c r="C15363" t="s">
        <v>85</v>
      </c>
      <c r="D15363" t="s">
        <v>75</v>
      </c>
      <c r="E15363" t="s">
        <v>76</v>
      </c>
      <c r="F15363" s="7">
        <v>44417</v>
      </c>
      <c r="G15363" s="7">
        <v>44782</v>
      </c>
      <c r="H15363" t="s">
        <v>77</v>
      </c>
      <c r="I15363" t="s">
        <v>78</v>
      </c>
      <c r="J15363" s="7">
        <v>46050</v>
      </c>
      <c r="K15363" s="7">
        <v>44424</v>
      </c>
      <c r="L15363" s="7">
        <v>44782</v>
      </c>
      <c r="M15363" t="s">
        <v>77</v>
      </c>
      <c r="N15363" t="s">
        <v>79</v>
      </c>
      <c r="O15363">
        <v>2026</v>
      </c>
      <c r="P15363" s="2">
        <v>2</v>
      </c>
      <c r="Q15363" t="s">
        <v>80</v>
      </c>
      <c r="R15363" s="8">
        <v>46267</v>
      </c>
      <c r="S15363" s="2">
        <v>1</v>
      </c>
      <c r="T15363" s="2" t="s">
        <v>81</v>
      </c>
    </row>
    <row r="15364" spans="1:20" x14ac:dyDescent="0.25">
      <c r="A15364">
        <v>1120700885</v>
      </c>
      <c r="B15364">
        <v>122343020</v>
      </c>
      <c r="C15364" t="s">
        <v>74</v>
      </c>
      <c r="D15364" t="s">
        <v>83</v>
      </c>
      <c r="E15364" t="s">
        <v>76</v>
      </c>
      <c r="F15364" s="7">
        <v>44501</v>
      </c>
      <c r="G15364" s="7">
        <v>44682</v>
      </c>
      <c r="H15364" t="s">
        <v>77</v>
      </c>
      <c r="I15364" t="s">
        <v>84</v>
      </c>
      <c r="J15364" s="7">
        <v>46131</v>
      </c>
      <c r="K15364" s="7">
        <v>45748</v>
      </c>
      <c r="L15364" s="7">
        <v>44682</v>
      </c>
      <c r="M15364" t="s">
        <v>77</v>
      </c>
      <c r="N15364" t="s">
        <v>79</v>
      </c>
      <c r="O15364">
        <v>2026</v>
      </c>
      <c r="P15364" s="2">
        <v>2</v>
      </c>
      <c r="Q15364" t="s">
        <v>80</v>
      </c>
      <c r="R15364" s="8">
        <v>46267</v>
      </c>
      <c r="S15364" s="2">
        <v>1</v>
      </c>
      <c r="T15364" s="2" t="s">
        <v>81</v>
      </c>
    </row>
    <row r="15365" spans="1:20" x14ac:dyDescent="0.25">
      <c r="A15365">
        <v>1120700886</v>
      </c>
      <c r="B15365">
        <v>122343020</v>
      </c>
      <c r="C15365" t="s">
        <v>74</v>
      </c>
      <c r="D15365" t="s">
        <v>83</v>
      </c>
      <c r="E15365" t="s">
        <v>76</v>
      </c>
      <c r="F15365" s="7">
        <v>44501</v>
      </c>
      <c r="G15365" s="7">
        <v>44682</v>
      </c>
      <c r="H15365" t="s">
        <v>77</v>
      </c>
      <c r="I15365" t="s">
        <v>84</v>
      </c>
      <c r="J15365" s="7">
        <v>46131</v>
      </c>
      <c r="K15365" s="7">
        <v>45672</v>
      </c>
      <c r="L15365" s="7">
        <v>44682</v>
      </c>
      <c r="M15365" t="s">
        <v>77</v>
      </c>
      <c r="N15365" t="s">
        <v>79</v>
      </c>
      <c r="O15365">
        <v>2026</v>
      </c>
      <c r="P15365" s="2">
        <v>2</v>
      </c>
      <c r="Q15365" t="s">
        <v>80</v>
      </c>
      <c r="R15365" s="8">
        <v>46267</v>
      </c>
      <c r="S15365" s="2">
        <v>1</v>
      </c>
      <c r="T15365" s="2" t="s">
        <v>81</v>
      </c>
    </row>
    <row r="15366" spans="1:20" x14ac:dyDescent="0.25">
      <c r="A15366">
        <v>1120700919</v>
      </c>
      <c r="B15366">
        <v>122368069</v>
      </c>
      <c r="C15366" t="s">
        <v>85</v>
      </c>
      <c r="D15366" t="s">
        <v>88</v>
      </c>
      <c r="E15366" t="s">
        <v>76</v>
      </c>
      <c r="F15366" s="7">
        <v>44512</v>
      </c>
      <c r="G15366" s="7">
        <v>44877</v>
      </c>
      <c r="H15366" t="s">
        <v>77</v>
      </c>
      <c r="I15366" t="s">
        <v>78</v>
      </c>
      <c r="J15366" s="7">
        <v>46120</v>
      </c>
      <c r="K15366" s="7">
        <v>45957</v>
      </c>
      <c r="L15366" s="7">
        <v>44877</v>
      </c>
      <c r="M15366" t="s">
        <v>77</v>
      </c>
      <c r="N15366" t="s">
        <v>79</v>
      </c>
      <c r="O15366">
        <v>2026</v>
      </c>
      <c r="P15366" s="2">
        <v>2</v>
      </c>
      <c r="Q15366" t="s">
        <v>80</v>
      </c>
      <c r="R15366" s="8">
        <v>46267</v>
      </c>
      <c r="S15366" s="2">
        <v>1</v>
      </c>
      <c r="T15366" s="2" t="s">
        <v>81</v>
      </c>
    </row>
    <row r="15367" spans="1:20" x14ac:dyDescent="0.25">
      <c r="A15367">
        <v>1120701278</v>
      </c>
      <c r="B15367">
        <v>123085726</v>
      </c>
      <c r="C15367" t="s">
        <v>91</v>
      </c>
      <c r="D15367" t="s">
        <v>75</v>
      </c>
      <c r="E15367" t="s">
        <v>76</v>
      </c>
      <c r="F15367" s="7">
        <v>44630</v>
      </c>
      <c r="G15367" s="7">
        <v>44995</v>
      </c>
      <c r="H15367" t="s">
        <v>77</v>
      </c>
      <c r="I15367" t="s">
        <v>78</v>
      </c>
      <c r="J15367" s="7"/>
      <c r="K15367" s="7">
        <v>44630</v>
      </c>
      <c r="L15367" s="7">
        <v>44995</v>
      </c>
      <c r="M15367" t="s">
        <v>77</v>
      </c>
      <c r="N15367"/>
      <c r="O15367">
        <v>2026</v>
      </c>
      <c r="P15367" s="2">
        <v>2</v>
      </c>
      <c r="Q15367" t="s">
        <v>80</v>
      </c>
      <c r="R15367" s="8">
        <v>46267</v>
      </c>
      <c r="S15367" s="2">
        <v>1</v>
      </c>
      <c r="T15367" s="2" t="s">
        <v>81</v>
      </c>
    </row>
    <row r="15368" spans="1:20" x14ac:dyDescent="0.25">
      <c r="A15368">
        <v>1120701663</v>
      </c>
      <c r="B15368">
        <v>123399521</v>
      </c>
      <c r="C15368" t="s">
        <v>82</v>
      </c>
      <c r="D15368" t="s">
        <v>83</v>
      </c>
      <c r="E15368" t="s">
        <v>76</v>
      </c>
      <c r="F15368" s="7">
        <v>44674</v>
      </c>
      <c r="G15368" s="7">
        <v>46500</v>
      </c>
      <c r="H15368" t="s">
        <v>77</v>
      </c>
      <c r="I15368" t="s">
        <v>84</v>
      </c>
      <c r="J15368" s="7">
        <v>45533</v>
      </c>
      <c r="K15368" s="7">
        <v>45885</v>
      </c>
      <c r="L15368" s="7">
        <v>46500</v>
      </c>
      <c r="M15368" t="s">
        <v>77</v>
      </c>
      <c r="N15368" t="s">
        <v>79</v>
      </c>
      <c r="O15368">
        <v>2026</v>
      </c>
      <c r="P15368" s="2">
        <v>2</v>
      </c>
      <c r="Q15368" t="s">
        <v>80</v>
      </c>
      <c r="R15368" s="8">
        <v>46267</v>
      </c>
      <c r="S15368" s="2">
        <v>1</v>
      </c>
      <c r="T15368" s="2" t="s">
        <v>81</v>
      </c>
    </row>
    <row r="15369" spans="1:20" x14ac:dyDescent="0.25">
      <c r="A15369">
        <v>1120702227</v>
      </c>
      <c r="B15369">
        <v>123743908</v>
      </c>
      <c r="C15369" t="s">
        <v>94</v>
      </c>
      <c r="D15369" t="s">
        <v>75</v>
      </c>
      <c r="E15369" t="s">
        <v>76</v>
      </c>
      <c r="F15369" s="7">
        <v>44714</v>
      </c>
      <c r="G15369" s="7">
        <v>45079</v>
      </c>
      <c r="H15369" t="s">
        <v>77</v>
      </c>
      <c r="I15369" t="s">
        <v>78</v>
      </c>
      <c r="J15369" s="7"/>
      <c r="K15369" s="7">
        <v>44734</v>
      </c>
      <c r="L15369" s="7">
        <v>45079</v>
      </c>
      <c r="M15369" t="s">
        <v>77</v>
      </c>
      <c r="N15369"/>
      <c r="O15369">
        <v>2026</v>
      </c>
      <c r="P15369" s="2">
        <v>2</v>
      </c>
      <c r="Q15369" t="s">
        <v>80</v>
      </c>
      <c r="R15369" s="8">
        <v>46267</v>
      </c>
      <c r="S15369" s="2">
        <v>1</v>
      </c>
      <c r="T15369" s="2" t="s">
        <v>81</v>
      </c>
    </row>
    <row r="15370" spans="1:20" x14ac:dyDescent="0.25">
      <c r="A15370">
        <v>1120702293</v>
      </c>
      <c r="B15370">
        <v>123778553</v>
      </c>
      <c r="C15370" t="s">
        <v>82</v>
      </c>
      <c r="D15370" t="s">
        <v>83</v>
      </c>
      <c r="E15370" t="s">
        <v>76</v>
      </c>
      <c r="F15370" s="7">
        <v>44719</v>
      </c>
      <c r="G15370" s="7">
        <v>44902</v>
      </c>
      <c r="H15370" t="s">
        <v>77</v>
      </c>
      <c r="I15370" t="s">
        <v>78</v>
      </c>
      <c r="J15370" s="7">
        <v>46105</v>
      </c>
      <c r="K15370" s="7">
        <v>45747</v>
      </c>
      <c r="L15370" s="7">
        <v>44902</v>
      </c>
      <c r="M15370" t="s">
        <v>77</v>
      </c>
      <c r="N15370" t="s">
        <v>79</v>
      </c>
      <c r="O15370">
        <v>2026</v>
      </c>
      <c r="P15370" s="2">
        <v>2</v>
      </c>
      <c r="Q15370" t="s">
        <v>80</v>
      </c>
      <c r="R15370" s="8">
        <v>46267</v>
      </c>
      <c r="S15370" s="2">
        <v>1</v>
      </c>
      <c r="T15370" s="2" t="s">
        <v>81</v>
      </c>
    </row>
    <row r="15371" spans="1:20" x14ac:dyDescent="0.25">
      <c r="A15371">
        <v>1120702740</v>
      </c>
      <c r="B15371">
        <v>123983605</v>
      </c>
      <c r="C15371" t="s">
        <v>98</v>
      </c>
      <c r="D15371" t="s">
        <v>88</v>
      </c>
      <c r="E15371" t="s">
        <v>76</v>
      </c>
      <c r="F15371" s="7">
        <v>44744</v>
      </c>
      <c r="G15371" s="7">
        <v>45109</v>
      </c>
      <c r="H15371" t="s">
        <v>77</v>
      </c>
      <c r="I15371" t="s">
        <v>78</v>
      </c>
      <c r="J15371" s="7">
        <v>45417</v>
      </c>
      <c r="K15371" s="7">
        <v>45438</v>
      </c>
      <c r="L15371" s="7">
        <v>45109</v>
      </c>
      <c r="M15371" t="s">
        <v>77</v>
      </c>
      <c r="N15371" t="s">
        <v>79</v>
      </c>
      <c r="O15371">
        <v>2026</v>
      </c>
      <c r="P15371" s="2">
        <v>2</v>
      </c>
      <c r="Q15371" t="s">
        <v>80</v>
      </c>
      <c r="R15371" s="8">
        <v>46267</v>
      </c>
      <c r="S15371" s="2">
        <v>1</v>
      </c>
      <c r="T15371" s="2" t="s">
        <v>81</v>
      </c>
    </row>
    <row r="15372" spans="1:20" x14ac:dyDescent="0.25">
      <c r="A15372">
        <v>1120702952</v>
      </c>
      <c r="B15372">
        <v>124087683</v>
      </c>
      <c r="C15372" t="s">
        <v>93</v>
      </c>
      <c r="D15372" t="s">
        <v>88</v>
      </c>
      <c r="E15372" t="s">
        <v>76</v>
      </c>
      <c r="F15372" s="7">
        <v>44757</v>
      </c>
      <c r="G15372" s="7">
        <v>46583</v>
      </c>
      <c r="H15372" t="s">
        <v>77</v>
      </c>
      <c r="I15372" t="s">
        <v>78</v>
      </c>
      <c r="J15372" s="7">
        <v>45895</v>
      </c>
      <c r="K15372" s="7">
        <v>45947</v>
      </c>
      <c r="L15372" s="7">
        <v>46583</v>
      </c>
      <c r="M15372" t="s">
        <v>77</v>
      </c>
      <c r="N15372" t="s">
        <v>79</v>
      </c>
      <c r="O15372">
        <v>2026</v>
      </c>
      <c r="P15372" s="2">
        <v>2</v>
      </c>
      <c r="Q15372" t="s">
        <v>80</v>
      </c>
      <c r="R15372" s="8">
        <v>46267</v>
      </c>
      <c r="S15372" s="2">
        <v>1</v>
      </c>
      <c r="T15372" s="2" t="s">
        <v>81</v>
      </c>
    </row>
    <row r="15373" spans="1:20" x14ac:dyDescent="0.25">
      <c r="A15373">
        <v>1120703038</v>
      </c>
      <c r="B15373">
        <v>124124349</v>
      </c>
      <c r="C15373" t="s">
        <v>95</v>
      </c>
      <c r="D15373" t="s">
        <v>88</v>
      </c>
      <c r="E15373" t="s">
        <v>76</v>
      </c>
      <c r="F15373" s="7">
        <v>44762</v>
      </c>
      <c r="G15373" s="7">
        <v>45127</v>
      </c>
      <c r="H15373" t="s">
        <v>77</v>
      </c>
      <c r="I15373" t="s">
        <v>84</v>
      </c>
      <c r="J15373" s="7">
        <v>45826</v>
      </c>
      <c r="K15373" s="7">
        <v>45972</v>
      </c>
      <c r="L15373" s="7">
        <v>45127</v>
      </c>
      <c r="M15373" t="s">
        <v>77</v>
      </c>
      <c r="N15373" t="s">
        <v>92</v>
      </c>
      <c r="O15373">
        <v>2026</v>
      </c>
      <c r="P15373" s="2">
        <v>2</v>
      </c>
      <c r="Q15373" t="s">
        <v>80</v>
      </c>
      <c r="R15373" s="8">
        <v>46267</v>
      </c>
      <c r="S15373" s="2">
        <v>1</v>
      </c>
      <c r="T15373" s="2" t="s">
        <v>81</v>
      </c>
    </row>
    <row r="15374" spans="1:20" x14ac:dyDescent="0.25">
      <c r="A15374">
        <v>1120703606</v>
      </c>
      <c r="B15374">
        <v>124306735</v>
      </c>
      <c r="C15374" t="s">
        <v>85</v>
      </c>
      <c r="D15374" t="s">
        <v>75</v>
      </c>
      <c r="E15374" t="s">
        <v>76</v>
      </c>
      <c r="F15374" s="7">
        <v>44790</v>
      </c>
      <c r="G15374" s="7">
        <v>45155</v>
      </c>
      <c r="H15374" t="s">
        <v>86</v>
      </c>
      <c r="I15374" t="s">
        <v>87</v>
      </c>
      <c r="J15374" s="7">
        <v>46178</v>
      </c>
      <c r="K15374" s="7">
        <v>44903</v>
      </c>
      <c r="L15374" s="7">
        <v>45155</v>
      </c>
      <c r="M15374" t="s">
        <v>86</v>
      </c>
      <c r="N15374" t="s">
        <v>79</v>
      </c>
      <c r="O15374">
        <v>2026</v>
      </c>
      <c r="P15374" s="2">
        <v>2</v>
      </c>
      <c r="Q15374" t="s">
        <v>80</v>
      </c>
      <c r="R15374" s="8">
        <v>46267</v>
      </c>
      <c r="S15374" s="2">
        <v>1</v>
      </c>
      <c r="T15374" s="2" t="s">
        <v>81</v>
      </c>
    </row>
    <row r="15375" spans="1:20" x14ac:dyDescent="0.25">
      <c r="A15375">
        <v>1120703694</v>
      </c>
      <c r="B15375">
        <v>124328295</v>
      </c>
      <c r="C15375" t="s">
        <v>74</v>
      </c>
      <c r="D15375" t="s">
        <v>75</v>
      </c>
      <c r="E15375" t="s">
        <v>76</v>
      </c>
      <c r="F15375" s="7">
        <v>44792</v>
      </c>
      <c r="G15375" s="7">
        <v>45157</v>
      </c>
      <c r="H15375" t="s">
        <v>77</v>
      </c>
      <c r="I15375" t="s">
        <v>78</v>
      </c>
      <c r="J15375" s="7"/>
      <c r="K15375" s="7">
        <v>46175</v>
      </c>
      <c r="L15375" s="7">
        <v>45157</v>
      </c>
      <c r="M15375" t="s">
        <v>77</v>
      </c>
      <c r="N15375"/>
      <c r="O15375">
        <v>2026</v>
      </c>
      <c r="P15375" s="2">
        <v>2</v>
      </c>
      <c r="Q15375" t="s">
        <v>80</v>
      </c>
      <c r="R15375" s="8">
        <v>46267</v>
      </c>
      <c r="S15375" s="2">
        <v>1</v>
      </c>
      <c r="T15375" s="2" t="s">
        <v>81</v>
      </c>
    </row>
    <row r="15376" spans="1:20" x14ac:dyDescent="0.25">
      <c r="A15376">
        <v>1120704290</v>
      </c>
      <c r="B15376">
        <v>124582125</v>
      </c>
      <c r="C15376" t="s">
        <v>94</v>
      </c>
      <c r="D15376" t="s">
        <v>75</v>
      </c>
      <c r="E15376" t="s">
        <v>76</v>
      </c>
      <c r="F15376" s="7">
        <v>44832</v>
      </c>
      <c r="G15376" s="7">
        <v>45197</v>
      </c>
      <c r="H15376" t="s">
        <v>77</v>
      </c>
      <c r="I15376" t="s">
        <v>78</v>
      </c>
      <c r="J15376" s="7"/>
      <c r="K15376" s="7">
        <v>44909</v>
      </c>
      <c r="L15376" s="7">
        <v>45197</v>
      </c>
      <c r="M15376" t="s">
        <v>77</v>
      </c>
      <c r="N15376"/>
      <c r="O15376">
        <v>2026</v>
      </c>
      <c r="P15376" s="2">
        <v>2</v>
      </c>
      <c r="Q15376" t="s">
        <v>80</v>
      </c>
      <c r="R15376" s="8">
        <v>46267</v>
      </c>
      <c r="S15376" s="2">
        <v>1</v>
      </c>
      <c r="T15376" s="2" t="s">
        <v>81</v>
      </c>
    </row>
    <row r="15377" spans="1:20" x14ac:dyDescent="0.25">
      <c r="A15377">
        <v>1120706100</v>
      </c>
      <c r="B15377">
        <v>126380740</v>
      </c>
      <c r="C15377" t="s">
        <v>82</v>
      </c>
      <c r="D15377" t="s">
        <v>88</v>
      </c>
      <c r="E15377" t="s">
        <v>76</v>
      </c>
      <c r="F15377" s="7">
        <v>45092</v>
      </c>
      <c r="G15377" s="7">
        <v>45458</v>
      </c>
      <c r="H15377" t="s">
        <v>77</v>
      </c>
      <c r="I15377" t="s">
        <v>78</v>
      </c>
      <c r="J15377" s="7">
        <v>46163</v>
      </c>
      <c r="K15377" s="7">
        <v>46188</v>
      </c>
      <c r="L15377" s="7">
        <v>45458</v>
      </c>
      <c r="M15377" t="s">
        <v>77</v>
      </c>
      <c r="N15377" t="s">
        <v>79</v>
      </c>
      <c r="O15377">
        <v>2026</v>
      </c>
      <c r="P15377" s="2">
        <v>2</v>
      </c>
      <c r="Q15377" t="s">
        <v>80</v>
      </c>
      <c r="R15377" s="8">
        <v>46267</v>
      </c>
      <c r="S15377" s="2">
        <v>1</v>
      </c>
      <c r="T15377" s="2" t="s">
        <v>81</v>
      </c>
    </row>
    <row r="15378" spans="1:20" x14ac:dyDescent="0.25">
      <c r="A15378">
        <v>1120706378</v>
      </c>
      <c r="B15378">
        <v>126512232</v>
      </c>
      <c r="C15378" t="s">
        <v>74</v>
      </c>
      <c r="D15378" t="s">
        <v>88</v>
      </c>
      <c r="E15378" t="s">
        <v>76</v>
      </c>
      <c r="F15378" s="7">
        <v>45113</v>
      </c>
      <c r="G15378" s="7">
        <v>45479</v>
      </c>
      <c r="H15378" t="s">
        <v>77</v>
      </c>
      <c r="I15378" t="s">
        <v>78</v>
      </c>
      <c r="J15378" s="7">
        <v>45550</v>
      </c>
      <c r="K15378" s="7">
        <v>45916</v>
      </c>
      <c r="L15378" s="7">
        <v>45479</v>
      </c>
      <c r="M15378" t="s">
        <v>77</v>
      </c>
      <c r="N15378" t="s">
        <v>79</v>
      </c>
      <c r="O15378">
        <v>2026</v>
      </c>
      <c r="P15378" s="2">
        <v>2</v>
      </c>
      <c r="Q15378" t="s">
        <v>80</v>
      </c>
      <c r="R15378" s="8">
        <v>46267</v>
      </c>
      <c r="S15378" s="2">
        <v>1</v>
      </c>
      <c r="T15378" s="2" t="s">
        <v>81</v>
      </c>
    </row>
    <row r="15379" spans="1:20" x14ac:dyDescent="0.25">
      <c r="A15379">
        <v>1120706394</v>
      </c>
      <c r="B15379">
        <v>126520876</v>
      </c>
      <c r="C15379" t="s">
        <v>85</v>
      </c>
      <c r="D15379" t="s">
        <v>88</v>
      </c>
      <c r="E15379" t="s">
        <v>76</v>
      </c>
      <c r="F15379" s="7">
        <v>45114</v>
      </c>
      <c r="G15379" s="7">
        <v>46941</v>
      </c>
      <c r="H15379" t="s">
        <v>77</v>
      </c>
      <c r="I15379" t="s">
        <v>84</v>
      </c>
      <c r="J15379" s="7">
        <v>45846</v>
      </c>
      <c r="K15379" s="7">
        <v>45929</v>
      </c>
      <c r="L15379" s="7">
        <v>46941</v>
      </c>
      <c r="M15379" t="s">
        <v>77</v>
      </c>
      <c r="N15379" t="s">
        <v>92</v>
      </c>
      <c r="O15379">
        <v>2026</v>
      </c>
      <c r="P15379" s="2">
        <v>2</v>
      </c>
      <c r="Q15379" t="s">
        <v>80</v>
      </c>
      <c r="R15379" s="8">
        <v>46267</v>
      </c>
      <c r="S15379" s="2">
        <v>1</v>
      </c>
      <c r="T15379" s="2" t="s">
        <v>81</v>
      </c>
    </row>
    <row r="15380" spans="1:20" x14ac:dyDescent="0.25">
      <c r="A15380">
        <v>1120706401</v>
      </c>
      <c r="B15380">
        <v>126521638</v>
      </c>
      <c r="C15380" t="s">
        <v>82</v>
      </c>
      <c r="D15380" t="s">
        <v>88</v>
      </c>
      <c r="E15380" t="s">
        <v>76</v>
      </c>
      <c r="F15380" s="7">
        <v>45114</v>
      </c>
      <c r="G15380" s="7">
        <v>45480</v>
      </c>
      <c r="H15380" t="s">
        <v>77</v>
      </c>
      <c r="I15380" t="s">
        <v>84</v>
      </c>
      <c r="J15380" s="7">
        <v>45732</v>
      </c>
      <c r="K15380" s="7">
        <v>46003</v>
      </c>
      <c r="L15380" s="7">
        <v>45480</v>
      </c>
      <c r="M15380" t="s">
        <v>77</v>
      </c>
      <c r="N15380" t="s">
        <v>79</v>
      </c>
      <c r="O15380">
        <v>2026</v>
      </c>
      <c r="P15380" s="2">
        <v>2</v>
      </c>
      <c r="Q15380" t="s">
        <v>80</v>
      </c>
      <c r="R15380" s="8">
        <v>46267</v>
      </c>
      <c r="S15380" s="2">
        <v>1</v>
      </c>
      <c r="T15380" s="2" t="s">
        <v>81</v>
      </c>
    </row>
    <row r="15381" spans="1:20" x14ac:dyDescent="0.25">
      <c r="A15381">
        <v>1120706432</v>
      </c>
      <c r="B15381">
        <v>126537822</v>
      </c>
      <c r="C15381" t="s">
        <v>96</v>
      </c>
      <c r="D15381" t="s">
        <v>88</v>
      </c>
      <c r="E15381" t="s">
        <v>76</v>
      </c>
      <c r="F15381" s="7">
        <v>45116</v>
      </c>
      <c r="G15381" s="7">
        <v>45482</v>
      </c>
      <c r="H15381" t="s">
        <v>77</v>
      </c>
      <c r="I15381" t="s">
        <v>84</v>
      </c>
      <c r="J15381" s="7">
        <v>45737</v>
      </c>
      <c r="K15381" s="7">
        <v>45446</v>
      </c>
      <c r="L15381" s="7">
        <v>45482</v>
      </c>
      <c r="M15381" t="s">
        <v>77</v>
      </c>
      <c r="N15381" t="s">
        <v>79</v>
      </c>
      <c r="O15381">
        <v>2026</v>
      </c>
      <c r="P15381" s="2">
        <v>2</v>
      </c>
      <c r="Q15381" t="s">
        <v>80</v>
      </c>
      <c r="R15381" s="8">
        <v>46267</v>
      </c>
      <c r="S15381" s="2">
        <v>1</v>
      </c>
      <c r="T15381" s="2" t="s">
        <v>81</v>
      </c>
    </row>
    <row r="15382" spans="1:20" x14ac:dyDescent="0.25">
      <c r="A15382">
        <v>1120706446</v>
      </c>
      <c r="B15382">
        <v>126551464</v>
      </c>
      <c r="C15382" t="s">
        <v>74</v>
      </c>
      <c r="D15382" t="s">
        <v>88</v>
      </c>
      <c r="E15382" t="s">
        <v>76</v>
      </c>
      <c r="F15382" s="7">
        <v>45117</v>
      </c>
      <c r="G15382" s="7">
        <v>45483</v>
      </c>
      <c r="H15382" t="s">
        <v>86</v>
      </c>
      <c r="I15382" t="s">
        <v>87</v>
      </c>
      <c r="J15382" s="7">
        <v>46197</v>
      </c>
      <c r="K15382" s="7">
        <v>45938</v>
      </c>
      <c r="L15382" s="7">
        <v>45483</v>
      </c>
      <c r="M15382" t="s">
        <v>86</v>
      </c>
      <c r="N15382" t="s">
        <v>79</v>
      </c>
      <c r="O15382">
        <v>2026</v>
      </c>
      <c r="P15382" s="2">
        <v>2</v>
      </c>
      <c r="Q15382" t="s">
        <v>80</v>
      </c>
      <c r="R15382" s="8">
        <v>46267</v>
      </c>
      <c r="S15382" s="2">
        <v>1</v>
      </c>
      <c r="T15382" s="2" t="s">
        <v>81</v>
      </c>
    </row>
    <row r="15383" spans="1:20" x14ac:dyDescent="0.25">
      <c r="A15383">
        <v>1120706612</v>
      </c>
      <c r="B15383">
        <v>126607057</v>
      </c>
      <c r="C15383" t="s">
        <v>82</v>
      </c>
      <c r="D15383" t="s">
        <v>88</v>
      </c>
      <c r="E15383" t="s">
        <v>76</v>
      </c>
      <c r="F15383" s="7">
        <v>45124</v>
      </c>
      <c r="G15383" s="7">
        <v>45490</v>
      </c>
      <c r="H15383" t="s">
        <v>77</v>
      </c>
      <c r="I15383" t="s">
        <v>78</v>
      </c>
      <c r="J15383" s="7">
        <v>46124</v>
      </c>
      <c r="K15383" s="7">
        <v>46129</v>
      </c>
      <c r="L15383" s="7">
        <v>45490</v>
      </c>
      <c r="M15383" t="s">
        <v>77</v>
      </c>
      <c r="N15383" t="s">
        <v>79</v>
      </c>
      <c r="O15383">
        <v>2026</v>
      </c>
      <c r="P15383" s="2">
        <v>2</v>
      </c>
      <c r="Q15383" t="s">
        <v>80</v>
      </c>
      <c r="R15383" s="8">
        <v>46267</v>
      </c>
      <c r="S15383" s="2">
        <v>1</v>
      </c>
      <c r="T15383" s="2" t="s">
        <v>81</v>
      </c>
    </row>
    <row r="15384" spans="1:20" x14ac:dyDescent="0.25">
      <c r="A15384">
        <v>1120706941</v>
      </c>
      <c r="B15384">
        <v>126718105</v>
      </c>
      <c r="C15384" t="s">
        <v>85</v>
      </c>
      <c r="D15384" t="s">
        <v>88</v>
      </c>
      <c r="E15384" t="s">
        <v>76</v>
      </c>
      <c r="F15384" s="7">
        <v>45139</v>
      </c>
      <c r="G15384" s="7">
        <v>45505</v>
      </c>
      <c r="H15384" t="s">
        <v>77</v>
      </c>
      <c r="I15384" t="s">
        <v>78</v>
      </c>
      <c r="J15384" s="7">
        <v>46124</v>
      </c>
      <c r="K15384" s="7">
        <v>46049</v>
      </c>
      <c r="L15384" s="7">
        <v>45505</v>
      </c>
      <c r="M15384" t="s">
        <v>77</v>
      </c>
      <c r="N15384" t="s">
        <v>79</v>
      </c>
      <c r="O15384">
        <v>2026</v>
      </c>
      <c r="P15384" s="2">
        <v>2</v>
      </c>
      <c r="Q15384" t="s">
        <v>80</v>
      </c>
      <c r="R15384" s="8">
        <v>46267</v>
      </c>
      <c r="S15384" s="2">
        <v>1</v>
      </c>
      <c r="T15384" s="2" t="s">
        <v>81</v>
      </c>
    </row>
    <row r="15385" spans="1:20" x14ac:dyDescent="0.25">
      <c r="A15385">
        <v>1120707107</v>
      </c>
      <c r="B15385">
        <v>126781169</v>
      </c>
      <c r="C15385" t="s">
        <v>82</v>
      </c>
      <c r="D15385" t="s">
        <v>88</v>
      </c>
      <c r="E15385" t="s">
        <v>76</v>
      </c>
      <c r="F15385" s="7">
        <v>45147</v>
      </c>
      <c r="G15385" s="7">
        <v>45513</v>
      </c>
      <c r="H15385" t="s">
        <v>86</v>
      </c>
      <c r="I15385" t="s">
        <v>87</v>
      </c>
      <c r="J15385" s="7"/>
      <c r="K15385" s="7">
        <v>45174</v>
      </c>
      <c r="L15385" s="7">
        <v>45513</v>
      </c>
      <c r="M15385" t="s">
        <v>86</v>
      </c>
      <c r="N15385"/>
      <c r="O15385">
        <v>2026</v>
      </c>
      <c r="P15385" s="2">
        <v>2</v>
      </c>
      <c r="Q15385" t="s">
        <v>80</v>
      </c>
      <c r="R15385" s="8">
        <v>46267</v>
      </c>
      <c r="S15385" s="2">
        <v>1</v>
      </c>
      <c r="T15385" s="2" t="s">
        <v>81</v>
      </c>
    </row>
    <row r="15386" spans="1:20" x14ac:dyDescent="0.25">
      <c r="A15386">
        <v>1120708972</v>
      </c>
      <c r="B15386">
        <v>127430447</v>
      </c>
      <c r="C15386" t="s">
        <v>74</v>
      </c>
      <c r="D15386" t="s">
        <v>75</v>
      </c>
      <c r="E15386" t="s">
        <v>76</v>
      </c>
      <c r="F15386" s="7">
        <v>45237</v>
      </c>
      <c r="G15386" s="7">
        <v>45329</v>
      </c>
      <c r="H15386" t="s">
        <v>77</v>
      </c>
      <c r="I15386" t="s">
        <v>78</v>
      </c>
      <c r="J15386" s="7"/>
      <c r="K15386" s="7">
        <v>45246</v>
      </c>
      <c r="L15386" s="7">
        <v>45329</v>
      </c>
      <c r="M15386" t="s">
        <v>77</v>
      </c>
      <c r="N15386"/>
      <c r="O15386">
        <v>2026</v>
      </c>
      <c r="P15386" s="2">
        <v>2</v>
      </c>
      <c r="Q15386" t="s">
        <v>80</v>
      </c>
      <c r="R15386" s="8">
        <v>46267</v>
      </c>
      <c r="S15386" s="2">
        <v>1</v>
      </c>
      <c r="T15386" s="2" t="s">
        <v>81</v>
      </c>
    </row>
    <row r="15387" spans="1:20" x14ac:dyDescent="0.25">
      <c r="A15387">
        <v>1120709227</v>
      </c>
      <c r="B15387">
        <v>128169364</v>
      </c>
      <c r="C15387" t="s">
        <v>74</v>
      </c>
      <c r="D15387" t="s">
        <v>88</v>
      </c>
      <c r="E15387" t="s">
        <v>76</v>
      </c>
      <c r="F15387" s="7">
        <v>45327</v>
      </c>
      <c r="G15387" s="7">
        <v>47154</v>
      </c>
      <c r="H15387" t="s">
        <v>86</v>
      </c>
      <c r="I15387" t="s">
        <v>87</v>
      </c>
      <c r="J15387" s="7"/>
      <c r="K15387" s="7">
        <v>45747</v>
      </c>
      <c r="L15387" s="7">
        <v>47154</v>
      </c>
      <c r="M15387" t="s">
        <v>86</v>
      </c>
      <c r="N15387"/>
      <c r="O15387">
        <v>2026</v>
      </c>
      <c r="P15387" s="2">
        <v>2</v>
      </c>
      <c r="Q15387" t="s">
        <v>80</v>
      </c>
      <c r="R15387" s="8">
        <v>46267</v>
      </c>
      <c r="S15387" s="2">
        <v>1</v>
      </c>
      <c r="T15387" s="2" t="s">
        <v>81</v>
      </c>
    </row>
    <row r="15388" spans="1:20" x14ac:dyDescent="0.25">
      <c r="A15388">
        <v>1120709978</v>
      </c>
      <c r="B15388">
        <v>129059025</v>
      </c>
      <c r="C15388" t="s">
        <v>74</v>
      </c>
      <c r="D15388" t="s">
        <v>75</v>
      </c>
      <c r="E15388" t="s">
        <v>76</v>
      </c>
      <c r="F15388" s="7">
        <v>45454</v>
      </c>
      <c r="G15388" s="7">
        <v>47280</v>
      </c>
      <c r="H15388" t="s">
        <v>86</v>
      </c>
      <c r="I15388" t="s">
        <v>87</v>
      </c>
      <c r="J15388" s="7"/>
      <c r="K15388" s="7">
        <v>45468</v>
      </c>
      <c r="L15388" s="7">
        <v>47280</v>
      </c>
      <c r="M15388" t="s">
        <v>86</v>
      </c>
      <c r="N15388"/>
      <c r="O15388">
        <v>2026</v>
      </c>
      <c r="P15388" s="2">
        <v>2</v>
      </c>
      <c r="Q15388" t="s">
        <v>80</v>
      </c>
      <c r="R15388" s="8">
        <v>46267</v>
      </c>
      <c r="S15388" s="2">
        <v>1</v>
      </c>
      <c r="T15388" s="2" t="s">
        <v>81</v>
      </c>
    </row>
    <row r="15389" spans="1:20" x14ac:dyDescent="0.25">
      <c r="A15389">
        <v>1120710563</v>
      </c>
      <c r="B15389">
        <v>129406545</v>
      </c>
      <c r="C15389" t="s">
        <v>85</v>
      </c>
      <c r="D15389" t="s">
        <v>88</v>
      </c>
      <c r="E15389" t="s">
        <v>76</v>
      </c>
      <c r="F15389" s="7">
        <v>44338</v>
      </c>
      <c r="G15389" s="7">
        <v>44703</v>
      </c>
      <c r="H15389" t="s">
        <v>77</v>
      </c>
      <c r="I15389" t="s">
        <v>84</v>
      </c>
      <c r="J15389" s="7">
        <v>45738</v>
      </c>
      <c r="K15389" s="7">
        <v>45531</v>
      </c>
      <c r="L15389" s="7">
        <v>44703</v>
      </c>
      <c r="M15389" t="s">
        <v>77</v>
      </c>
      <c r="N15389" t="s">
        <v>79</v>
      </c>
      <c r="O15389">
        <v>2026</v>
      </c>
      <c r="P15389" s="2">
        <v>2</v>
      </c>
      <c r="Q15389" t="s">
        <v>80</v>
      </c>
      <c r="R15389" s="8">
        <v>46267</v>
      </c>
      <c r="S15389" s="2">
        <v>1</v>
      </c>
      <c r="T15389" s="2" t="s">
        <v>81</v>
      </c>
    </row>
    <row r="15390" spans="1:20" x14ac:dyDescent="0.25">
      <c r="A15390">
        <v>1120712280</v>
      </c>
      <c r="B15390">
        <v>130944351</v>
      </c>
      <c r="C15390" t="s">
        <v>85</v>
      </c>
      <c r="D15390" t="s">
        <v>75</v>
      </c>
      <c r="E15390" t="s">
        <v>76</v>
      </c>
      <c r="F15390" s="7">
        <v>45724</v>
      </c>
      <c r="G15390" s="7">
        <v>47550</v>
      </c>
      <c r="H15390" t="s">
        <v>86</v>
      </c>
      <c r="I15390" t="s">
        <v>87</v>
      </c>
      <c r="J15390" s="7"/>
      <c r="K15390" s="7">
        <v>45725</v>
      </c>
      <c r="L15390" s="7">
        <v>47550</v>
      </c>
      <c r="M15390" t="s">
        <v>86</v>
      </c>
      <c r="N15390"/>
      <c r="O15390">
        <v>2026</v>
      </c>
      <c r="P15390" s="2">
        <v>2</v>
      </c>
      <c r="Q15390" t="s">
        <v>80</v>
      </c>
      <c r="R15390" s="8">
        <v>46267</v>
      </c>
      <c r="S15390" s="2">
        <v>1</v>
      </c>
      <c r="T15390" s="2" t="s">
        <v>81</v>
      </c>
    </row>
    <row r="15391" spans="1:20" x14ac:dyDescent="0.25">
      <c r="A15391">
        <v>1120713169</v>
      </c>
      <c r="B15391">
        <v>131425851</v>
      </c>
      <c r="C15391" t="s">
        <v>85</v>
      </c>
      <c r="D15391" t="s">
        <v>83</v>
      </c>
      <c r="E15391" t="s">
        <v>76</v>
      </c>
      <c r="F15391" s="7">
        <v>45839</v>
      </c>
      <c r="G15391" s="7">
        <v>47665</v>
      </c>
      <c r="H15391" t="s">
        <v>77</v>
      </c>
      <c r="I15391" t="s">
        <v>84</v>
      </c>
      <c r="J15391" s="7">
        <v>45855</v>
      </c>
      <c r="K15391" s="7">
        <v>45841</v>
      </c>
      <c r="L15391" s="7">
        <v>47665</v>
      </c>
      <c r="M15391" t="s">
        <v>77</v>
      </c>
      <c r="N15391" t="s">
        <v>79</v>
      </c>
      <c r="O15391">
        <v>2026</v>
      </c>
      <c r="P15391" s="2">
        <v>2</v>
      </c>
      <c r="Q15391" t="s">
        <v>80</v>
      </c>
      <c r="R15391" s="8">
        <v>46267</v>
      </c>
      <c r="S15391" s="2">
        <v>1</v>
      </c>
      <c r="T15391" s="2" t="s">
        <v>81</v>
      </c>
    </row>
    <row r="15392" spans="1:20" x14ac:dyDescent="0.25">
      <c r="A15392">
        <v>1120713717</v>
      </c>
      <c r="B15392">
        <v>131683776</v>
      </c>
      <c r="C15392" t="s">
        <v>74</v>
      </c>
      <c r="D15392" t="s">
        <v>83</v>
      </c>
      <c r="E15392" t="s">
        <v>76</v>
      </c>
      <c r="F15392" s="7">
        <v>45902</v>
      </c>
      <c r="G15392" s="7">
        <v>46216</v>
      </c>
      <c r="H15392" t="s">
        <v>77</v>
      </c>
      <c r="I15392" t="s">
        <v>89</v>
      </c>
      <c r="J15392" s="7"/>
      <c r="K15392" s="7">
        <v>46125</v>
      </c>
      <c r="L15392" s="7">
        <v>46216</v>
      </c>
      <c r="M15392" t="s">
        <v>77</v>
      </c>
      <c r="N15392"/>
      <c r="O15392">
        <v>2026</v>
      </c>
      <c r="P15392" s="2">
        <v>2</v>
      </c>
      <c r="Q15392" t="s">
        <v>80</v>
      </c>
      <c r="R15392" s="8">
        <v>46267</v>
      </c>
      <c r="S15392" s="2">
        <v>1</v>
      </c>
      <c r="T15392" s="2" t="s">
        <v>81</v>
      </c>
    </row>
    <row r="15393" spans="1:20" x14ac:dyDescent="0.25">
      <c r="A15393">
        <v>1120713738</v>
      </c>
      <c r="B15393">
        <v>131686999</v>
      </c>
      <c r="C15393" t="s">
        <v>74</v>
      </c>
      <c r="D15393" t="s">
        <v>75</v>
      </c>
      <c r="E15393" t="s">
        <v>76</v>
      </c>
      <c r="F15393" s="7">
        <v>45900</v>
      </c>
      <c r="G15393" s="7">
        <v>47726</v>
      </c>
      <c r="H15393" t="s">
        <v>77</v>
      </c>
      <c r="I15393" t="s">
        <v>78</v>
      </c>
      <c r="J15393" s="7"/>
      <c r="K15393" s="7">
        <v>46171</v>
      </c>
      <c r="L15393" s="7">
        <v>47726</v>
      </c>
      <c r="M15393" t="s">
        <v>77</v>
      </c>
      <c r="N15393"/>
      <c r="O15393">
        <v>2026</v>
      </c>
      <c r="P15393" s="2">
        <v>2</v>
      </c>
      <c r="Q15393" t="s">
        <v>80</v>
      </c>
      <c r="R15393" s="8">
        <v>46267</v>
      </c>
      <c r="S15393" s="2">
        <v>1</v>
      </c>
      <c r="T15393" s="2" t="s">
        <v>81</v>
      </c>
    </row>
    <row r="15394" spans="1:20" x14ac:dyDescent="0.25">
      <c r="A15394">
        <v>1120715434</v>
      </c>
      <c r="B15394">
        <v>133471273</v>
      </c>
      <c r="C15394" t="s">
        <v>82</v>
      </c>
      <c r="D15394" t="s">
        <v>75</v>
      </c>
      <c r="E15394" t="s">
        <v>76</v>
      </c>
      <c r="F15394" s="7">
        <v>42607</v>
      </c>
      <c r="G15394" s="7">
        <v>44433</v>
      </c>
      <c r="H15394" t="s">
        <v>77</v>
      </c>
      <c r="I15394" t="s">
        <v>89</v>
      </c>
      <c r="J15394" s="7"/>
      <c r="K15394" s="7">
        <v>46169</v>
      </c>
      <c r="L15394" s="7">
        <v>44433</v>
      </c>
      <c r="M15394" t="s">
        <v>77</v>
      </c>
      <c r="N15394"/>
      <c r="O15394">
        <v>2026</v>
      </c>
      <c r="P15394" s="2">
        <v>2</v>
      </c>
      <c r="Q15394" t="s">
        <v>80</v>
      </c>
      <c r="R15394" s="8">
        <v>46267</v>
      </c>
      <c r="S15394" s="2">
        <v>1</v>
      </c>
      <c r="T15394" s="2" t="s">
        <v>81</v>
      </c>
    </row>
    <row r="15395" spans="1:20" x14ac:dyDescent="0.25">
      <c r="A15395">
        <v>1120715906</v>
      </c>
      <c r="B15395">
        <v>111629528</v>
      </c>
      <c r="C15395" t="s">
        <v>82</v>
      </c>
      <c r="D15395" t="s">
        <v>83</v>
      </c>
      <c r="E15395" t="s">
        <v>76</v>
      </c>
      <c r="F15395" s="7">
        <v>42488</v>
      </c>
      <c r="G15395" s="7">
        <v>44314</v>
      </c>
      <c r="H15395" t="s">
        <v>77</v>
      </c>
      <c r="I15395" t="s">
        <v>84</v>
      </c>
      <c r="J15395" s="7">
        <v>45855</v>
      </c>
      <c r="K15395" s="7">
        <v>45748</v>
      </c>
      <c r="L15395" s="7">
        <v>44314</v>
      </c>
      <c r="M15395" t="s">
        <v>77</v>
      </c>
      <c r="N15395" t="s">
        <v>79</v>
      </c>
      <c r="O15395">
        <v>2026</v>
      </c>
      <c r="P15395" s="2">
        <v>2</v>
      </c>
      <c r="Q15395" t="s">
        <v>80</v>
      </c>
      <c r="R15395" s="8">
        <v>46267</v>
      </c>
      <c r="S15395" s="2">
        <v>1</v>
      </c>
      <c r="T15395" s="2" t="s">
        <v>81</v>
      </c>
    </row>
    <row r="15396" spans="1:20" x14ac:dyDescent="0.25">
      <c r="A15396">
        <v>1120716260</v>
      </c>
      <c r="B15396">
        <v>112692962</v>
      </c>
      <c r="C15396" t="s">
        <v>82</v>
      </c>
      <c r="D15396" t="s">
        <v>88</v>
      </c>
      <c r="E15396" t="s">
        <v>76</v>
      </c>
      <c r="F15396" s="7">
        <v>42811</v>
      </c>
      <c r="G15396" s="7">
        <v>44637</v>
      </c>
      <c r="H15396" t="s">
        <v>86</v>
      </c>
      <c r="I15396" t="s">
        <v>87</v>
      </c>
      <c r="J15396" s="7">
        <v>45932</v>
      </c>
      <c r="K15396" s="7">
        <v>45933</v>
      </c>
      <c r="L15396" s="7">
        <v>44637</v>
      </c>
      <c r="M15396" t="s">
        <v>86</v>
      </c>
      <c r="N15396" t="s">
        <v>79</v>
      </c>
      <c r="O15396">
        <v>2026</v>
      </c>
      <c r="P15396" s="2">
        <v>2</v>
      </c>
      <c r="Q15396" t="s">
        <v>80</v>
      </c>
      <c r="R15396" s="8">
        <v>46267</v>
      </c>
      <c r="S15396" s="2">
        <v>1</v>
      </c>
      <c r="T15396" s="2" t="s">
        <v>81</v>
      </c>
    </row>
    <row r="15397" spans="1:20" x14ac:dyDescent="0.25">
      <c r="A15397">
        <v>1120716740</v>
      </c>
      <c r="B15397">
        <v>115012631</v>
      </c>
      <c r="C15397" t="s">
        <v>82</v>
      </c>
      <c r="D15397" t="s">
        <v>75</v>
      </c>
      <c r="E15397" t="s">
        <v>76</v>
      </c>
      <c r="F15397" s="7">
        <v>43339</v>
      </c>
      <c r="G15397" s="7">
        <v>45165</v>
      </c>
      <c r="H15397" t="s">
        <v>86</v>
      </c>
      <c r="I15397" t="s">
        <v>87</v>
      </c>
      <c r="J15397" s="7">
        <v>45538</v>
      </c>
      <c r="K15397" s="7">
        <v>43374</v>
      </c>
      <c r="L15397" s="7">
        <v>45165</v>
      </c>
      <c r="M15397" t="s">
        <v>86</v>
      </c>
      <c r="N15397" t="s">
        <v>79</v>
      </c>
      <c r="O15397">
        <v>2026</v>
      </c>
      <c r="P15397" s="2">
        <v>2</v>
      </c>
      <c r="Q15397" t="s">
        <v>80</v>
      </c>
      <c r="R15397" s="8">
        <v>46267</v>
      </c>
      <c r="S15397" s="2">
        <v>1</v>
      </c>
      <c r="T15397" s="2" t="s">
        <v>81</v>
      </c>
    </row>
    <row r="15398" spans="1:20" x14ac:dyDescent="0.25">
      <c r="A15398">
        <v>1120716835</v>
      </c>
      <c r="B15398">
        <v>116749792</v>
      </c>
      <c r="C15398" t="s">
        <v>82</v>
      </c>
      <c r="D15398" t="s">
        <v>88</v>
      </c>
      <c r="E15398" t="s">
        <v>76</v>
      </c>
      <c r="F15398" s="7">
        <v>43540</v>
      </c>
      <c r="G15398" s="7">
        <v>43906</v>
      </c>
      <c r="H15398" t="s">
        <v>77</v>
      </c>
      <c r="I15398" t="s">
        <v>78</v>
      </c>
      <c r="J15398" s="7">
        <v>45812</v>
      </c>
      <c r="K15398" s="7">
        <v>44239</v>
      </c>
      <c r="L15398" s="7">
        <v>43906</v>
      </c>
      <c r="M15398" t="s">
        <v>77</v>
      </c>
      <c r="N15398" t="s">
        <v>79</v>
      </c>
      <c r="O15398">
        <v>2026</v>
      </c>
      <c r="P15398" s="2">
        <v>2</v>
      </c>
      <c r="Q15398" t="s">
        <v>80</v>
      </c>
      <c r="R15398" s="8">
        <v>46267</v>
      </c>
      <c r="S15398" s="2">
        <v>1</v>
      </c>
      <c r="T15398" s="2" t="s">
        <v>81</v>
      </c>
    </row>
    <row r="15399" spans="1:20" x14ac:dyDescent="0.25">
      <c r="A15399">
        <v>1120716868</v>
      </c>
      <c r="B15399">
        <v>116802174</v>
      </c>
      <c r="C15399" t="s">
        <v>82</v>
      </c>
      <c r="D15399" t="s">
        <v>83</v>
      </c>
      <c r="E15399" t="s">
        <v>76</v>
      </c>
      <c r="F15399" s="7">
        <v>43544</v>
      </c>
      <c r="G15399" s="7">
        <v>43724</v>
      </c>
      <c r="H15399" t="s">
        <v>77</v>
      </c>
      <c r="I15399" t="s">
        <v>78</v>
      </c>
      <c r="J15399" s="7">
        <v>45521</v>
      </c>
      <c r="K15399" s="7">
        <v>43658</v>
      </c>
      <c r="L15399" s="7">
        <v>43724</v>
      </c>
      <c r="M15399" t="s">
        <v>77</v>
      </c>
      <c r="N15399" t="s">
        <v>79</v>
      </c>
      <c r="O15399">
        <v>2026</v>
      </c>
      <c r="P15399" s="2">
        <v>2</v>
      </c>
      <c r="Q15399" t="s">
        <v>80</v>
      </c>
      <c r="R15399" s="8">
        <v>46267</v>
      </c>
      <c r="S15399" s="2">
        <v>1</v>
      </c>
      <c r="T15399" s="2" t="s">
        <v>81</v>
      </c>
    </row>
    <row r="15400" spans="1:20" x14ac:dyDescent="0.25">
      <c r="A15400">
        <v>1120716879</v>
      </c>
      <c r="B15400">
        <v>116815079</v>
      </c>
      <c r="C15400" t="s">
        <v>82</v>
      </c>
      <c r="D15400" t="s">
        <v>83</v>
      </c>
      <c r="E15400" t="s">
        <v>76</v>
      </c>
      <c r="F15400" s="7">
        <v>43546</v>
      </c>
      <c r="G15400" s="7">
        <v>43730</v>
      </c>
      <c r="H15400" t="s">
        <v>77</v>
      </c>
      <c r="I15400" t="s">
        <v>78</v>
      </c>
      <c r="J15400" s="7">
        <v>45546</v>
      </c>
      <c r="K15400" s="7">
        <v>43990</v>
      </c>
      <c r="L15400" s="7">
        <v>43730</v>
      </c>
      <c r="M15400" t="s">
        <v>77</v>
      </c>
      <c r="N15400" t="s">
        <v>79</v>
      </c>
      <c r="O15400">
        <v>2026</v>
      </c>
      <c r="P15400" s="2">
        <v>2</v>
      </c>
      <c r="Q15400" t="s">
        <v>80</v>
      </c>
      <c r="R15400" s="8">
        <v>46267</v>
      </c>
      <c r="S15400" s="2">
        <v>1</v>
      </c>
      <c r="T15400" s="2" t="s">
        <v>81</v>
      </c>
    </row>
    <row r="15401" spans="1:20" x14ac:dyDescent="0.25">
      <c r="A15401">
        <v>1120716921</v>
      </c>
      <c r="B15401">
        <v>116867341</v>
      </c>
      <c r="C15401" t="s">
        <v>82</v>
      </c>
      <c r="D15401" t="s">
        <v>88</v>
      </c>
      <c r="E15401" t="s">
        <v>76</v>
      </c>
      <c r="F15401" s="7">
        <v>43553</v>
      </c>
      <c r="G15401" s="7">
        <v>43919</v>
      </c>
      <c r="H15401" t="s">
        <v>77</v>
      </c>
      <c r="I15401" t="s">
        <v>78</v>
      </c>
      <c r="J15401" s="7">
        <v>45850</v>
      </c>
      <c r="K15401" s="7">
        <v>45693</v>
      </c>
      <c r="L15401" s="7">
        <v>43919</v>
      </c>
      <c r="M15401" t="s">
        <v>77</v>
      </c>
      <c r="N15401" t="s">
        <v>79</v>
      </c>
      <c r="O15401">
        <v>2026</v>
      </c>
      <c r="P15401" s="2">
        <v>2</v>
      </c>
      <c r="Q15401" t="s">
        <v>80</v>
      </c>
      <c r="R15401" s="8">
        <v>46267</v>
      </c>
      <c r="S15401" s="2">
        <v>1</v>
      </c>
      <c r="T15401" s="2" t="s">
        <v>81</v>
      </c>
    </row>
    <row r="15402" spans="1:20" x14ac:dyDescent="0.25">
      <c r="A15402">
        <v>1120717003</v>
      </c>
      <c r="B15402">
        <v>116983713</v>
      </c>
      <c r="C15402" t="s">
        <v>98</v>
      </c>
      <c r="D15402" t="s">
        <v>88</v>
      </c>
      <c r="E15402" t="s">
        <v>76</v>
      </c>
      <c r="F15402" s="7">
        <v>43564</v>
      </c>
      <c r="G15402" s="7">
        <v>43930</v>
      </c>
      <c r="H15402" t="s">
        <v>77</v>
      </c>
      <c r="I15402" t="s">
        <v>78</v>
      </c>
      <c r="J15402" s="7">
        <v>45509</v>
      </c>
      <c r="K15402" s="7">
        <v>45535</v>
      </c>
      <c r="L15402" s="7">
        <v>43930</v>
      </c>
      <c r="M15402" t="s">
        <v>77</v>
      </c>
      <c r="N15402" t="s">
        <v>79</v>
      </c>
      <c r="O15402">
        <v>2026</v>
      </c>
      <c r="P15402" s="2">
        <v>2</v>
      </c>
      <c r="Q15402" t="s">
        <v>80</v>
      </c>
      <c r="R15402" s="8">
        <v>46267</v>
      </c>
      <c r="S15402" s="2">
        <v>1</v>
      </c>
      <c r="T15402" s="2" t="s">
        <v>81</v>
      </c>
    </row>
    <row r="15403" spans="1:20" x14ac:dyDescent="0.25">
      <c r="A15403">
        <v>1120717007</v>
      </c>
      <c r="B15403">
        <v>116984032</v>
      </c>
      <c r="C15403" t="s">
        <v>82</v>
      </c>
      <c r="D15403" t="s">
        <v>83</v>
      </c>
      <c r="E15403" t="s">
        <v>76</v>
      </c>
      <c r="F15403" s="7">
        <v>43564</v>
      </c>
      <c r="G15403" s="7">
        <v>43744</v>
      </c>
      <c r="H15403" t="s">
        <v>77</v>
      </c>
      <c r="I15403" t="s">
        <v>78</v>
      </c>
      <c r="J15403" s="7">
        <v>45539</v>
      </c>
      <c r="K15403" s="7">
        <v>43667</v>
      </c>
      <c r="L15403" s="7">
        <v>43744</v>
      </c>
      <c r="M15403" t="s">
        <v>77</v>
      </c>
      <c r="N15403" t="s">
        <v>79</v>
      </c>
      <c r="O15403">
        <v>2026</v>
      </c>
      <c r="P15403" s="2">
        <v>2</v>
      </c>
      <c r="Q15403" t="s">
        <v>80</v>
      </c>
      <c r="R15403" s="8">
        <v>46267</v>
      </c>
      <c r="S15403" s="2">
        <v>1</v>
      </c>
      <c r="T15403" s="2" t="s">
        <v>81</v>
      </c>
    </row>
    <row r="15404" spans="1:20" x14ac:dyDescent="0.25">
      <c r="A15404">
        <v>1120717012</v>
      </c>
      <c r="B15404">
        <v>116989983</v>
      </c>
      <c r="C15404" t="s">
        <v>82</v>
      </c>
      <c r="D15404" t="s">
        <v>88</v>
      </c>
      <c r="E15404" t="s">
        <v>76</v>
      </c>
      <c r="F15404" s="7">
        <v>43564</v>
      </c>
      <c r="G15404" s="7">
        <v>43930</v>
      </c>
      <c r="H15404" t="s">
        <v>77</v>
      </c>
      <c r="I15404" t="s">
        <v>78</v>
      </c>
      <c r="J15404" s="7">
        <v>45515</v>
      </c>
      <c r="K15404" s="7">
        <v>43571</v>
      </c>
      <c r="L15404" s="7">
        <v>43930</v>
      </c>
      <c r="M15404" t="s">
        <v>77</v>
      </c>
      <c r="N15404" t="s">
        <v>79</v>
      </c>
      <c r="O15404">
        <v>2026</v>
      </c>
      <c r="P15404" s="2">
        <v>2</v>
      </c>
      <c r="Q15404" t="s">
        <v>80</v>
      </c>
      <c r="R15404" s="8">
        <v>46267</v>
      </c>
      <c r="S15404" s="2">
        <v>1</v>
      </c>
      <c r="T15404" s="2" t="s">
        <v>81</v>
      </c>
    </row>
    <row r="15405" spans="1:20" x14ac:dyDescent="0.25">
      <c r="A15405">
        <v>1120717024</v>
      </c>
      <c r="B15405">
        <v>117005326</v>
      </c>
      <c r="C15405" t="s">
        <v>82</v>
      </c>
      <c r="D15405" t="s">
        <v>83</v>
      </c>
      <c r="E15405" t="s">
        <v>76</v>
      </c>
      <c r="F15405" s="7">
        <v>43565</v>
      </c>
      <c r="G15405" s="7">
        <v>43745</v>
      </c>
      <c r="H15405" t="s">
        <v>77</v>
      </c>
      <c r="I15405" t="s">
        <v>78</v>
      </c>
      <c r="J15405" s="7">
        <v>45907</v>
      </c>
      <c r="K15405" s="7">
        <v>43683</v>
      </c>
      <c r="L15405" s="7">
        <v>43745</v>
      </c>
      <c r="M15405" t="s">
        <v>77</v>
      </c>
      <c r="N15405" t="s">
        <v>79</v>
      </c>
      <c r="O15405">
        <v>2026</v>
      </c>
      <c r="P15405" s="2">
        <v>2</v>
      </c>
      <c r="Q15405" t="s">
        <v>80</v>
      </c>
      <c r="R15405" s="8">
        <v>46267</v>
      </c>
      <c r="S15405" s="2">
        <v>1</v>
      </c>
      <c r="T15405" s="2" t="s">
        <v>81</v>
      </c>
    </row>
    <row r="15406" spans="1:20" x14ac:dyDescent="0.25">
      <c r="A15406">
        <v>1120717223</v>
      </c>
      <c r="B15406">
        <v>117183266</v>
      </c>
      <c r="C15406" t="s">
        <v>98</v>
      </c>
      <c r="D15406" t="s">
        <v>83</v>
      </c>
      <c r="E15406" t="s">
        <v>76</v>
      </c>
      <c r="F15406" s="7">
        <v>43593</v>
      </c>
      <c r="G15406" s="7">
        <v>43777</v>
      </c>
      <c r="H15406" t="s">
        <v>77</v>
      </c>
      <c r="I15406" t="s">
        <v>78</v>
      </c>
      <c r="J15406" s="7">
        <v>45536</v>
      </c>
      <c r="K15406" s="7">
        <v>45960</v>
      </c>
      <c r="L15406" s="7">
        <v>43777</v>
      </c>
      <c r="M15406" t="s">
        <v>77</v>
      </c>
      <c r="N15406" t="s">
        <v>79</v>
      </c>
      <c r="O15406">
        <v>2026</v>
      </c>
      <c r="P15406" s="2">
        <v>2</v>
      </c>
      <c r="Q15406" t="s">
        <v>80</v>
      </c>
      <c r="R15406" s="8">
        <v>46267</v>
      </c>
      <c r="S15406" s="2">
        <v>1</v>
      </c>
      <c r="T15406" s="2" t="s">
        <v>81</v>
      </c>
    </row>
    <row r="15407" spans="1:20" x14ac:dyDescent="0.25">
      <c r="A15407">
        <v>1120717224</v>
      </c>
      <c r="B15407">
        <v>117183266</v>
      </c>
      <c r="C15407" t="s">
        <v>98</v>
      </c>
      <c r="D15407" t="s">
        <v>83</v>
      </c>
      <c r="E15407" t="s">
        <v>76</v>
      </c>
      <c r="F15407" s="7">
        <v>43593</v>
      </c>
      <c r="G15407" s="7">
        <v>43777</v>
      </c>
      <c r="H15407" t="s">
        <v>77</v>
      </c>
      <c r="I15407" t="s">
        <v>78</v>
      </c>
      <c r="J15407" s="7">
        <v>45536</v>
      </c>
      <c r="K15407" s="7">
        <v>45747</v>
      </c>
      <c r="L15407" s="7">
        <v>43777</v>
      </c>
      <c r="M15407" t="s">
        <v>77</v>
      </c>
      <c r="N15407" t="s">
        <v>79</v>
      </c>
      <c r="O15407">
        <v>2026</v>
      </c>
      <c r="P15407" s="2">
        <v>2</v>
      </c>
      <c r="Q15407" t="s">
        <v>80</v>
      </c>
      <c r="R15407" s="8">
        <v>46267</v>
      </c>
      <c r="S15407" s="2">
        <v>1</v>
      </c>
      <c r="T15407" s="2" t="s">
        <v>81</v>
      </c>
    </row>
    <row r="15408" spans="1:20" x14ac:dyDescent="0.25">
      <c r="A15408">
        <v>1120717235</v>
      </c>
      <c r="B15408">
        <v>117205183</v>
      </c>
      <c r="C15408" t="s">
        <v>82</v>
      </c>
      <c r="D15408" t="s">
        <v>83</v>
      </c>
      <c r="E15408" t="s">
        <v>76</v>
      </c>
      <c r="F15408" s="7">
        <v>43594</v>
      </c>
      <c r="G15408" s="7">
        <v>43774</v>
      </c>
      <c r="H15408" t="s">
        <v>77</v>
      </c>
      <c r="I15408" t="s">
        <v>84</v>
      </c>
      <c r="J15408" s="7">
        <v>45579</v>
      </c>
      <c r="K15408" s="7">
        <v>46128</v>
      </c>
      <c r="L15408" s="7">
        <v>43774</v>
      </c>
      <c r="M15408" t="s">
        <v>77</v>
      </c>
      <c r="N15408" t="s">
        <v>79</v>
      </c>
      <c r="O15408">
        <v>2026</v>
      </c>
      <c r="P15408" s="2">
        <v>2</v>
      </c>
      <c r="Q15408" t="s">
        <v>80</v>
      </c>
      <c r="R15408" s="8">
        <v>46267</v>
      </c>
      <c r="S15408" s="2">
        <v>1</v>
      </c>
      <c r="T15408" s="2" t="s">
        <v>81</v>
      </c>
    </row>
    <row r="15409" spans="1:20" x14ac:dyDescent="0.25">
      <c r="A15409">
        <v>1120717318</v>
      </c>
      <c r="B15409">
        <v>117316184</v>
      </c>
      <c r="C15409" t="s">
        <v>82</v>
      </c>
      <c r="D15409" t="s">
        <v>75</v>
      </c>
      <c r="E15409" t="s">
        <v>76</v>
      </c>
      <c r="F15409" s="7">
        <v>43609</v>
      </c>
      <c r="G15409" s="7">
        <v>43975</v>
      </c>
      <c r="H15409" t="s">
        <v>77</v>
      </c>
      <c r="I15409" t="s">
        <v>78</v>
      </c>
      <c r="J15409" s="7">
        <v>44315</v>
      </c>
      <c r="K15409" s="7">
        <v>44245</v>
      </c>
      <c r="L15409" s="7">
        <v>43975</v>
      </c>
      <c r="M15409" t="s">
        <v>77</v>
      </c>
      <c r="N15409" t="s">
        <v>92</v>
      </c>
      <c r="O15409">
        <v>2026</v>
      </c>
      <c r="P15409" s="2">
        <v>2</v>
      </c>
      <c r="Q15409" t="s">
        <v>80</v>
      </c>
      <c r="R15409" s="8">
        <v>46267</v>
      </c>
      <c r="S15409" s="2">
        <v>1</v>
      </c>
      <c r="T15409" s="2" t="s">
        <v>81</v>
      </c>
    </row>
    <row r="15410" spans="1:20" x14ac:dyDescent="0.25">
      <c r="A15410">
        <v>1120717349</v>
      </c>
      <c r="B15410">
        <v>117365824</v>
      </c>
      <c r="C15410" t="s">
        <v>74</v>
      </c>
      <c r="D15410" t="s">
        <v>88</v>
      </c>
      <c r="E15410" t="s">
        <v>76</v>
      </c>
      <c r="F15410" s="7">
        <v>43616</v>
      </c>
      <c r="G15410" s="7">
        <v>43982</v>
      </c>
      <c r="H15410" t="s">
        <v>77</v>
      </c>
      <c r="I15410" t="s">
        <v>78</v>
      </c>
      <c r="J15410" s="7">
        <v>46192</v>
      </c>
      <c r="K15410" s="7">
        <v>45057</v>
      </c>
      <c r="L15410" s="7">
        <v>43982</v>
      </c>
      <c r="M15410" t="s">
        <v>77</v>
      </c>
      <c r="N15410" t="s">
        <v>79</v>
      </c>
      <c r="O15410">
        <v>2026</v>
      </c>
      <c r="P15410" s="2">
        <v>2</v>
      </c>
      <c r="Q15410" t="s">
        <v>80</v>
      </c>
      <c r="R15410" s="8">
        <v>46267</v>
      </c>
      <c r="S15410" s="2">
        <v>1</v>
      </c>
      <c r="T15410" s="2" t="s">
        <v>81</v>
      </c>
    </row>
    <row r="15411" spans="1:20" x14ac:dyDescent="0.25">
      <c r="A15411">
        <v>1120718250</v>
      </c>
      <c r="B15411">
        <v>119527122</v>
      </c>
      <c r="C15411" t="s">
        <v>85</v>
      </c>
      <c r="D15411" t="s">
        <v>75</v>
      </c>
      <c r="E15411" t="s">
        <v>76</v>
      </c>
      <c r="F15411" s="7">
        <v>44042</v>
      </c>
      <c r="G15411" s="7">
        <v>45868</v>
      </c>
      <c r="H15411" t="s">
        <v>77</v>
      </c>
      <c r="I15411" t="s">
        <v>78</v>
      </c>
      <c r="J15411" s="7">
        <v>45876</v>
      </c>
      <c r="K15411" s="7">
        <v>44143</v>
      </c>
      <c r="L15411" s="7">
        <v>45868</v>
      </c>
      <c r="M15411" t="s">
        <v>77</v>
      </c>
      <c r="N15411" t="s">
        <v>79</v>
      </c>
      <c r="O15411">
        <v>2026</v>
      </c>
      <c r="P15411" s="2">
        <v>2</v>
      </c>
      <c r="Q15411" t="s">
        <v>80</v>
      </c>
      <c r="R15411" s="8">
        <v>46267</v>
      </c>
      <c r="S15411" s="2">
        <v>1</v>
      </c>
      <c r="T15411" s="2" t="s">
        <v>81</v>
      </c>
    </row>
    <row r="15412" spans="1:20" x14ac:dyDescent="0.25">
      <c r="A15412">
        <v>1120719023</v>
      </c>
      <c r="B15412">
        <v>119953224</v>
      </c>
      <c r="C15412" t="s">
        <v>82</v>
      </c>
      <c r="D15412" t="s">
        <v>75</v>
      </c>
      <c r="E15412" t="s">
        <v>76</v>
      </c>
      <c r="F15412" s="7">
        <v>44117</v>
      </c>
      <c r="G15412" s="7">
        <v>45943</v>
      </c>
      <c r="H15412" t="s">
        <v>77</v>
      </c>
      <c r="I15412" t="s">
        <v>78</v>
      </c>
      <c r="J15412" s="7">
        <v>45051</v>
      </c>
      <c r="K15412" s="7">
        <v>44162</v>
      </c>
      <c r="L15412" s="7">
        <v>45943</v>
      </c>
      <c r="M15412" t="s">
        <v>77</v>
      </c>
      <c r="N15412" t="s">
        <v>92</v>
      </c>
      <c r="O15412">
        <v>2026</v>
      </c>
      <c r="P15412" s="2">
        <v>2</v>
      </c>
      <c r="Q15412" t="s">
        <v>80</v>
      </c>
      <c r="R15412" s="8">
        <v>46267</v>
      </c>
      <c r="S15412" s="2">
        <v>1</v>
      </c>
      <c r="T15412" s="2" t="s">
        <v>81</v>
      </c>
    </row>
    <row r="15413" spans="1:20" x14ac:dyDescent="0.25">
      <c r="A15413">
        <v>1120719148</v>
      </c>
      <c r="B15413">
        <v>120015513</v>
      </c>
      <c r="C15413" t="s">
        <v>85</v>
      </c>
      <c r="D15413" t="s">
        <v>75</v>
      </c>
      <c r="E15413" t="s">
        <v>76</v>
      </c>
      <c r="F15413" s="7">
        <v>44147</v>
      </c>
      <c r="G15413" s="7">
        <v>44512</v>
      </c>
      <c r="H15413" t="s">
        <v>86</v>
      </c>
      <c r="I15413" t="s">
        <v>87</v>
      </c>
      <c r="J15413" s="7">
        <v>45833</v>
      </c>
      <c r="K15413" s="7">
        <v>44153</v>
      </c>
      <c r="L15413" s="7">
        <v>44512</v>
      </c>
      <c r="M15413" t="s">
        <v>86</v>
      </c>
      <c r="N15413" t="s">
        <v>79</v>
      </c>
      <c r="O15413">
        <v>2026</v>
      </c>
      <c r="P15413" s="2">
        <v>2</v>
      </c>
      <c r="Q15413" t="s">
        <v>80</v>
      </c>
      <c r="R15413" s="8">
        <v>46267</v>
      </c>
      <c r="S15413" s="2">
        <v>1</v>
      </c>
      <c r="T15413" s="2" t="s">
        <v>81</v>
      </c>
    </row>
    <row r="15414" spans="1:20" x14ac:dyDescent="0.25">
      <c r="A15414">
        <v>1120719307</v>
      </c>
      <c r="B15414">
        <v>120218528</v>
      </c>
      <c r="C15414" t="s">
        <v>82</v>
      </c>
      <c r="D15414" t="s">
        <v>75</v>
      </c>
      <c r="E15414" t="s">
        <v>76</v>
      </c>
      <c r="F15414" s="7">
        <v>44182</v>
      </c>
      <c r="G15414" s="7">
        <v>44547</v>
      </c>
      <c r="H15414" t="s">
        <v>77</v>
      </c>
      <c r="I15414" t="s">
        <v>78</v>
      </c>
      <c r="J15414" s="7">
        <v>44686</v>
      </c>
      <c r="K15414" s="7">
        <v>44186</v>
      </c>
      <c r="L15414" s="7">
        <v>44547</v>
      </c>
      <c r="M15414" t="s">
        <v>77</v>
      </c>
      <c r="N15414" t="s">
        <v>92</v>
      </c>
      <c r="O15414">
        <v>2026</v>
      </c>
      <c r="P15414" s="2">
        <v>2</v>
      </c>
      <c r="Q15414" t="s">
        <v>80</v>
      </c>
      <c r="R15414" s="8">
        <v>46267</v>
      </c>
      <c r="S15414" s="2">
        <v>1</v>
      </c>
      <c r="T15414" s="2" t="s">
        <v>81</v>
      </c>
    </row>
    <row r="15415" spans="1:20" x14ac:dyDescent="0.25">
      <c r="A15415">
        <v>1120719622</v>
      </c>
      <c r="B15415">
        <v>120949314</v>
      </c>
      <c r="C15415" t="s">
        <v>82</v>
      </c>
      <c r="D15415" t="s">
        <v>83</v>
      </c>
      <c r="E15415" t="s">
        <v>76</v>
      </c>
      <c r="F15415" s="7">
        <v>44323</v>
      </c>
      <c r="G15415" s="7">
        <v>44507</v>
      </c>
      <c r="H15415" t="s">
        <v>77</v>
      </c>
      <c r="I15415" t="s">
        <v>78</v>
      </c>
      <c r="J15415" s="7">
        <v>45565</v>
      </c>
      <c r="K15415" s="7">
        <v>45748</v>
      </c>
      <c r="L15415" s="7">
        <v>44507</v>
      </c>
      <c r="M15415" t="s">
        <v>77</v>
      </c>
      <c r="N15415" t="s">
        <v>79</v>
      </c>
      <c r="O15415">
        <v>2026</v>
      </c>
      <c r="P15415" s="2">
        <v>2</v>
      </c>
      <c r="Q15415" t="s">
        <v>80</v>
      </c>
      <c r="R15415" s="8">
        <v>46267</v>
      </c>
      <c r="S15415" s="2">
        <v>1</v>
      </c>
      <c r="T15415" s="2" t="s">
        <v>81</v>
      </c>
    </row>
    <row r="15416" spans="1:20" x14ac:dyDescent="0.25">
      <c r="A15416">
        <v>1120719660</v>
      </c>
      <c r="B15416">
        <v>121332491</v>
      </c>
      <c r="C15416" t="s">
        <v>93</v>
      </c>
      <c r="D15416" t="s">
        <v>75</v>
      </c>
      <c r="E15416" t="s">
        <v>76</v>
      </c>
      <c r="F15416" s="7">
        <v>44330</v>
      </c>
      <c r="G15416" s="7">
        <v>44695</v>
      </c>
      <c r="H15416" t="s">
        <v>77</v>
      </c>
      <c r="I15416" t="s">
        <v>78</v>
      </c>
      <c r="J15416" s="7">
        <v>46151</v>
      </c>
      <c r="K15416" s="7">
        <v>46111</v>
      </c>
      <c r="L15416" s="7">
        <v>44695</v>
      </c>
      <c r="M15416" t="s">
        <v>77</v>
      </c>
      <c r="N15416" t="s">
        <v>79</v>
      </c>
      <c r="O15416">
        <v>2026</v>
      </c>
      <c r="P15416" s="2">
        <v>2</v>
      </c>
      <c r="Q15416" t="s">
        <v>80</v>
      </c>
      <c r="R15416" s="8">
        <v>46267</v>
      </c>
      <c r="S15416" s="2">
        <v>1</v>
      </c>
      <c r="T15416" s="2" t="s">
        <v>81</v>
      </c>
    </row>
    <row r="15417" spans="1:20" x14ac:dyDescent="0.25">
      <c r="A15417">
        <v>1120719708</v>
      </c>
      <c r="B15417">
        <v>121386302</v>
      </c>
      <c r="C15417" t="s">
        <v>82</v>
      </c>
      <c r="D15417" t="s">
        <v>88</v>
      </c>
      <c r="E15417" t="s">
        <v>76</v>
      </c>
      <c r="F15417" s="7">
        <v>44338</v>
      </c>
      <c r="G15417" s="7">
        <v>44703</v>
      </c>
      <c r="H15417" t="s">
        <v>77</v>
      </c>
      <c r="I15417" t="s">
        <v>84</v>
      </c>
      <c r="J15417" s="7">
        <v>45432</v>
      </c>
      <c r="K15417" s="7">
        <v>45748</v>
      </c>
      <c r="L15417" s="7">
        <v>44703</v>
      </c>
      <c r="M15417" t="s">
        <v>77</v>
      </c>
      <c r="N15417" t="s">
        <v>79</v>
      </c>
      <c r="O15417">
        <v>2026</v>
      </c>
      <c r="P15417" s="2">
        <v>2</v>
      </c>
      <c r="Q15417" t="s">
        <v>80</v>
      </c>
      <c r="R15417" s="8">
        <v>46267</v>
      </c>
      <c r="S15417" s="2">
        <v>1</v>
      </c>
      <c r="T15417" s="2" t="s">
        <v>81</v>
      </c>
    </row>
    <row r="15418" spans="1:20" x14ac:dyDescent="0.25">
      <c r="A15418">
        <v>1120721924</v>
      </c>
      <c r="B15418">
        <v>122942625</v>
      </c>
      <c r="C15418" t="s">
        <v>82</v>
      </c>
      <c r="D15418" t="s">
        <v>75</v>
      </c>
      <c r="E15418" t="s">
        <v>76</v>
      </c>
      <c r="F15418" s="7">
        <v>44599</v>
      </c>
      <c r="G15418" s="7">
        <v>44964</v>
      </c>
      <c r="H15418" t="s">
        <v>77</v>
      </c>
      <c r="I15418" t="s">
        <v>78</v>
      </c>
      <c r="J15418" s="7">
        <v>45825</v>
      </c>
      <c r="K15418" s="7">
        <v>45776</v>
      </c>
      <c r="L15418" s="7">
        <v>44964</v>
      </c>
      <c r="M15418" t="s">
        <v>77</v>
      </c>
      <c r="N15418" t="s">
        <v>92</v>
      </c>
      <c r="O15418">
        <v>2026</v>
      </c>
      <c r="P15418" s="2">
        <v>2</v>
      </c>
      <c r="Q15418" t="s">
        <v>80</v>
      </c>
      <c r="R15418" s="8">
        <v>46267</v>
      </c>
      <c r="S15418" s="2">
        <v>1</v>
      </c>
      <c r="T15418" s="2" t="s">
        <v>81</v>
      </c>
    </row>
    <row r="15419" spans="1:20" x14ac:dyDescent="0.25">
      <c r="A15419">
        <v>1120722283</v>
      </c>
      <c r="B15419">
        <v>123363521</v>
      </c>
      <c r="C15419" t="s">
        <v>82</v>
      </c>
      <c r="D15419" t="s">
        <v>88</v>
      </c>
      <c r="E15419" t="s">
        <v>76</v>
      </c>
      <c r="F15419" s="7">
        <v>44670</v>
      </c>
      <c r="G15419" s="7">
        <v>46496</v>
      </c>
      <c r="H15419" t="s">
        <v>77</v>
      </c>
      <c r="I15419" t="s">
        <v>78</v>
      </c>
      <c r="J15419" s="7">
        <v>45591</v>
      </c>
      <c r="K15419" s="7">
        <v>44670</v>
      </c>
      <c r="L15419" s="7">
        <v>46496</v>
      </c>
      <c r="M15419" t="s">
        <v>77</v>
      </c>
      <c r="N15419" t="s">
        <v>79</v>
      </c>
      <c r="O15419">
        <v>2026</v>
      </c>
      <c r="P15419" s="2">
        <v>2</v>
      </c>
      <c r="Q15419" t="s">
        <v>80</v>
      </c>
      <c r="R15419" s="8">
        <v>46267</v>
      </c>
      <c r="S15419" s="2">
        <v>1</v>
      </c>
      <c r="T15419" s="2" t="s">
        <v>81</v>
      </c>
    </row>
    <row r="15420" spans="1:20" x14ac:dyDescent="0.25">
      <c r="A15420">
        <v>1120722384</v>
      </c>
      <c r="B15420">
        <v>123441722</v>
      </c>
      <c r="C15420" t="s">
        <v>82</v>
      </c>
      <c r="D15420" t="s">
        <v>88</v>
      </c>
      <c r="E15420" t="s">
        <v>76</v>
      </c>
      <c r="F15420" s="7">
        <v>44679</v>
      </c>
      <c r="G15420" s="7">
        <v>45044</v>
      </c>
      <c r="H15420" t="s">
        <v>77</v>
      </c>
      <c r="I15420" t="s">
        <v>78</v>
      </c>
      <c r="J15420" s="7">
        <v>45884</v>
      </c>
      <c r="K15420" s="7">
        <v>45773</v>
      </c>
      <c r="L15420" s="7">
        <v>45044</v>
      </c>
      <c r="M15420" t="s">
        <v>77</v>
      </c>
      <c r="N15420" t="s">
        <v>79</v>
      </c>
      <c r="O15420">
        <v>2026</v>
      </c>
      <c r="P15420" s="2">
        <v>2</v>
      </c>
      <c r="Q15420" t="s">
        <v>80</v>
      </c>
      <c r="R15420" s="8">
        <v>46267</v>
      </c>
      <c r="S15420" s="2">
        <v>1</v>
      </c>
      <c r="T15420" s="2" t="s">
        <v>81</v>
      </c>
    </row>
    <row r="15421" spans="1:20" x14ac:dyDescent="0.25">
      <c r="A15421">
        <v>1120722779</v>
      </c>
      <c r="B15421">
        <v>123669833</v>
      </c>
      <c r="C15421" t="s">
        <v>91</v>
      </c>
      <c r="D15421" t="s">
        <v>88</v>
      </c>
      <c r="E15421" t="s">
        <v>76</v>
      </c>
      <c r="F15421" s="7">
        <v>44704</v>
      </c>
      <c r="G15421" s="7">
        <v>46530</v>
      </c>
      <c r="H15421" t="s">
        <v>77</v>
      </c>
      <c r="I15421" t="s">
        <v>78</v>
      </c>
      <c r="J15421" s="7">
        <v>45824</v>
      </c>
      <c r="K15421" s="7">
        <v>44719</v>
      </c>
      <c r="L15421" s="7">
        <v>46530</v>
      </c>
      <c r="M15421" t="s">
        <v>77</v>
      </c>
      <c r="N15421" t="s">
        <v>79</v>
      </c>
      <c r="O15421">
        <v>2026</v>
      </c>
      <c r="P15421" s="2">
        <v>2</v>
      </c>
      <c r="Q15421" t="s">
        <v>80</v>
      </c>
      <c r="R15421" s="8">
        <v>46267</v>
      </c>
      <c r="S15421" s="2">
        <v>1</v>
      </c>
      <c r="T15421" s="2" t="s">
        <v>81</v>
      </c>
    </row>
    <row r="15422" spans="1:20" x14ac:dyDescent="0.25">
      <c r="A15422">
        <v>1120723122</v>
      </c>
      <c r="B15422">
        <v>123873037</v>
      </c>
      <c r="C15422" t="s">
        <v>82</v>
      </c>
      <c r="D15422" t="s">
        <v>88</v>
      </c>
      <c r="E15422" t="s">
        <v>76</v>
      </c>
      <c r="F15422" s="7">
        <v>44730</v>
      </c>
      <c r="G15422" s="7">
        <v>45095</v>
      </c>
      <c r="H15422" t="s">
        <v>77</v>
      </c>
      <c r="I15422" t="s">
        <v>78</v>
      </c>
      <c r="J15422" s="7">
        <v>45824</v>
      </c>
      <c r="K15422" s="7">
        <v>45778</v>
      </c>
      <c r="L15422" s="7">
        <v>45095</v>
      </c>
      <c r="M15422" t="s">
        <v>77</v>
      </c>
      <c r="N15422" t="s">
        <v>79</v>
      </c>
      <c r="O15422">
        <v>2026</v>
      </c>
      <c r="P15422" s="2">
        <v>2</v>
      </c>
      <c r="Q15422" t="s">
        <v>80</v>
      </c>
      <c r="R15422" s="8">
        <v>46267</v>
      </c>
      <c r="S15422" s="2">
        <v>1</v>
      </c>
      <c r="T15422" s="2" t="s">
        <v>81</v>
      </c>
    </row>
    <row r="15423" spans="1:20" x14ac:dyDescent="0.25">
      <c r="A15423">
        <v>1120723461</v>
      </c>
      <c r="B15423">
        <v>124033957</v>
      </c>
      <c r="C15423" t="s">
        <v>74</v>
      </c>
      <c r="D15423" t="s">
        <v>75</v>
      </c>
      <c r="E15423" t="s">
        <v>76</v>
      </c>
      <c r="F15423" s="7">
        <v>44751</v>
      </c>
      <c r="G15423" s="7">
        <v>44843</v>
      </c>
      <c r="H15423" t="s">
        <v>77</v>
      </c>
      <c r="I15423" t="s">
        <v>78</v>
      </c>
      <c r="J15423" s="7">
        <v>45404</v>
      </c>
      <c r="K15423" s="7">
        <v>44851</v>
      </c>
      <c r="L15423" s="7">
        <v>44843</v>
      </c>
      <c r="M15423" t="s">
        <v>77</v>
      </c>
      <c r="N15423" t="s">
        <v>79</v>
      </c>
      <c r="O15423">
        <v>2026</v>
      </c>
      <c r="P15423" s="2">
        <v>2</v>
      </c>
      <c r="Q15423" t="s">
        <v>80</v>
      </c>
      <c r="R15423" s="8">
        <v>46267</v>
      </c>
      <c r="S15423" s="2">
        <v>1</v>
      </c>
      <c r="T15423" s="2" t="s">
        <v>81</v>
      </c>
    </row>
    <row r="15424" spans="1:20" x14ac:dyDescent="0.25">
      <c r="A15424">
        <v>1120723679</v>
      </c>
      <c r="B15424">
        <v>124143138</v>
      </c>
      <c r="C15424" t="s">
        <v>82</v>
      </c>
      <c r="D15424" t="s">
        <v>88</v>
      </c>
      <c r="E15424" t="s">
        <v>76</v>
      </c>
      <c r="F15424" s="7">
        <v>44764</v>
      </c>
      <c r="G15424" s="7">
        <v>45129</v>
      </c>
      <c r="H15424" t="s">
        <v>77</v>
      </c>
      <c r="I15424" t="s">
        <v>78</v>
      </c>
      <c r="J15424" s="7">
        <v>45482</v>
      </c>
      <c r="K15424" s="7">
        <v>45535</v>
      </c>
      <c r="L15424" s="7">
        <v>45129</v>
      </c>
      <c r="M15424" t="s">
        <v>77</v>
      </c>
      <c r="N15424" t="s">
        <v>79</v>
      </c>
      <c r="O15424">
        <v>2026</v>
      </c>
      <c r="P15424" s="2">
        <v>2</v>
      </c>
      <c r="Q15424" t="s">
        <v>80</v>
      </c>
      <c r="R15424" s="8">
        <v>46267</v>
      </c>
      <c r="S15424" s="2">
        <v>1</v>
      </c>
      <c r="T15424" s="2" t="s">
        <v>81</v>
      </c>
    </row>
    <row r="15425" spans="1:20" x14ac:dyDescent="0.25">
      <c r="A15425">
        <v>1120723964</v>
      </c>
      <c r="B15425">
        <v>124245830</v>
      </c>
      <c r="C15425" t="s">
        <v>93</v>
      </c>
      <c r="D15425" t="s">
        <v>75</v>
      </c>
      <c r="E15425" t="s">
        <v>76</v>
      </c>
      <c r="F15425" s="7">
        <v>44781</v>
      </c>
      <c r="G15425" s="7">
        <v>45146</v>
      </c>
      <c r="H15425" t="s">
        <v>77</v>
      </c>
      <c r="I15425" t="s">
        <v>78</v>
      </c>
      <c r="J15425" s="7"/>
      <c r="K15425" s="7">
        <v>44853</v>
      </c>
      <c r="L15425" s="7">
        <v>45146</v>
      </c>
      <c r="M15425" t="s">
        <v>77</v>
      </c>
      <c r="N15425"/>
      <c r="O15425">
        <v>2026</v>
      </c>
      <c r="P15425" s="2">
        <v>2</v>
      </c>
      <c r="Q15425" t="s">
        <v>80</v>
      </c>
      <c r="R15425" s="8">
        <v>46267</v>
      </c>
      <c r="S15425" s="2">
        <v>1</v>
      </c>
      <c r="T15425" s="2" t="s">
        <v>81</v>
      </c>
    </row>
    <row r="15426" spans="1:20" x14ac:dyDescent="0.25">
      <c r="A15426">
        <v>1120724770</v>
      </c>
      <c r="B15426">
        <v>124536236</v>
      </c>
      <c r="C15426" t="s">
        <v>74</v>
      </c>
      <c r="D15426" t="s">
        <v>75</v>
      </c>
      <c r="E15426" t="s">
        <v>76</v>
      </c>
      <c r="F15426" s="7">
        <v>44824</v>
      </c>
      <c r="G15426" s="7">
        <v>45189</v>
      </c>
      <c r="H15426" t="s">
        <v>77</v>
      </c>
      <c r="I15426" t="s">
        <v>78</v>
      </c>
      <c r="J15426" s="7"/>
      <c r="K15426" s="7">
        <v>44950</v>
      </c>
      <c r="L15426" s="7">
        <v>45189</v>
      </c>
      <c r="M15426" t="s">
        <v>77</v>
      </c>
      <c r="N15426"/>
      <c r="O15426">
        <v>2026</v>
      </c>
      <c r="P15426" s="2">
        <v>2</v>
      </c>
      <c r="Q15426" t="s">
        <v>80</v>
      </c>
      <c r="R15426" s="8">
        <v>46267</v>
      </c>
      <c r="S15426" s="2">
        <v>1</v>
      </c>
      <c r="T15426" s="2" t="s">
        <v>81</v>
      </c>
    </row>
    <row r="15427" spans="1:20" x14ac:dyDescent="0.25">
      <c r="A15427">
        <v>1120725750</v>
      </c>
      <c r="B15427">
        <v>125857128</v>
      </c>
      <c r="C15427" t="s">
        <v>91</v>
      </c>
      <c r="D15427" t="s">
        <v>75</v>
      </c>
      <c r="E15427" t="s">
        <v>76</v>
      </c>
      <c r="F15427" s="7">
        <v>45027</v>
      </c>
      <c r="G15427" s="7">
        <v>45393</v>
      </c>
      <c r="H15427" t="s">
        <v>77</v>
      </c>
      <c r="I15427" t="s">
        <v>78</v>
      </c>
      <c r="J15427" s="7"/>
      <c r="K15427" s="7">
        <v>45027</v>
      </c>
      <c r="L15427" s="7">
        <v>45393</v>
      </c>
      <c r="M15427" t="s">
        <v>77</v>
      </c>
      <c r="N15427"/>
      <c r="O15427">
        <v>2026</v>
      </c>
      <c r="P15427" s="2">
        <v>2</v>
      </c>
      <c r="Q15427" t="s">
        <v>80</v>
      </c>
      <c r="R15427" s="8">
        <v>46267</v>
      </c>
      <c r="S15427" s="2">
        <v>1</v>
      </c>
      <c r="T15427" s="2" t="s">
        <v>81</v>
      </c>
    </row>
    <row r="15428" spans="1:20" x14ac:dyDescent="0.25">
      <c r="A15428">
        <v>1120725809</v>
      </c>
      <c r="B15428">
        <v>125903834</v>
      </c>
      <c r="C15428" t="s">
        <v>96</v>
      </c>
      <c r="D15428" t="s">
        <v>75</v>
      </c>
      <c r="E15428" t="s">
        <v>76</v>
      </c>
      <c r="F15428" s="7">
        <v>45029</v>
      </c>
      <c r="G15428" s="7">
        <v>45395</v>
      </c>
      <c r="H15428" t="s">
        <v>77</v>
      </c>
      <c r="I15428" t="s">
        <v>78</v>
      </c>
      <c r="J15428" s="7"/>
      <c r="K15428" s="7">
        <v>45042</v>
      </c>
      <c r="L15428" s="7">
        <v>45395</v>
      </c>
      <c r="M15428" t="s">
        <v>77</v>
      </c>
      <c r="N15428"/>
      <c r="O15428">
        <v>2026</v>
      </c>
      <c r="P15428" s="2">
        <v>2</v>
      </c>
      <c r="Q15428" t="s">
        <v>80</v>
      </c>
      <c r="R15428" s="8">
        <v>46267</v>
      </c>
      <c r="S15428" s="2">
        <v>1</v>
      </c>
      <c r="T15428" s="2" t="s">
        <v>81</v>
      </c>
    </row>
    <row r="15429" spans="1:20" x14ac:dyDescent="0.25">
      <c r="A15429">
        <v>1120726652</v>
      </c>
      <c r="B15429">
        <v>126319739</v>
      </c>
      <c r="C15429" t="s">
        <v>82</v>
      </c>
      <c r="D15429" t="s">
        <v>88</v>
      </c>
      <c r="E15429" t="s">
        <v>76</v>
      </c>
      <c r="F15429" s="7">
        <v>45085</v>
      </c>
      <c r="G15429" s="7">
        <v>45451</v>
      </c>
      <c r="H15429" t="s">
        <v>77</v>
      </c>
      <c r="I15429" t="s">
        <v>84</v>
      </c>
      <c r="J15429" s="7">
        <v>45737</v>
      </c>
      <c r="K15429" s="7">
        <v>45748</v>
      </c>
      <c r="L15429" s="7">
        <v>45451</v>
      </c>
      <c r="M15429" t="s">
        <v>77</v>
      </c>
      <c r="N15429" t="s">
        <v>79</v>
      </c>
      <c r="O15429">
        <v>2026</v>
      </c>
      <c r="P15429" s="2">
        <v>2</v>
      </c>
      <c r="Q15429" t="s">
        <v>80</v>
      </c>
      <c r="R15429" s="8">
        <v>46267</v>
      </c>
      <c r="S15429" s="2">
        <v>1</v>
      </c>
      <c r="T15429" s="2" t="s">
        <v>81</v>
      </c>
    </row>
    <row r="15430" spans="1:20" x14ac:dyDescent="0.25">
      <c r="A15430">
        <v>1120726658</v>
      </c>
      <c r="B15430">
        <v>126321503</v>
      </c>
      <c r="C15430" t="s">
        <v>98</v>
      </c>
      <c r="D15430" t="s">
        <v>88</v>
      </c>
      <c r="E15430" t="s">
        <v>76</v>
      </c>
      <c r="F15430" s="7">
        <v>45085</v>
      </c>
      <c r="G15430" s="7">
        <v>45451</v>
      </c>
      <c r="H15430" t="s">
        <v>77</v>
      </c>
      <c r="I15430" t="s">
        <v>78</v>
      </c>
      <c r="J15430" s="7">
        <v>46163</v>
      </c>
      <c r="K15430" s="7">
        <v>45499</v>
      </c>
      <c r="L15430" s="7">
        <v>45451</v>
      </c>
      <c r="M15430" t="s">
        <v>77</v>
      </c>
      <c r="N15430" t="s">
        <v>79</v>
      </c>
      <c r="O15430">
        <v>2026</v>
      </c>
      <c r="P15430" s="2">
        <v>2</v>
      </c>
      <c r="Q15430" t="s">
        <v>80</v>
      </c>
      <c r="R15430" s="8">
        <v>46267</v>
      </c>
      <c r="S15430" s="2">
        <v>1</v>
      </c>
      <c r="T15430" s="2" t="s">
        <v>81</v>
      </c>
    </row>
    <row r="15431" spans="1:20" x14ac:dyDescent="0.25">
      <c r="A15431">
        <v>1120727542</v>
      </c>
      <c r="B15431">
        <v>126710921</v>
      </c>
      <c r="C15431" t="s">
        <v>85</v>
      </c>
      <c r="D15431" t="s">
        <v>88</v>
      </c>
      <c r="E15431" t="s">
        <v>76</v>
      </c>
      <c r="F15431" s="7">
        <v>45138</v>
      </c>
      <c r="G15431" s="7">
        <v>45504</v>
      </c>
      <c r="H15431" t="s">
        <v>77</v>
      </c>
      <c r="I15431" t="s">
        <v>84</v>
      </c>
      <c r="J15431" s="7">
        <v>45803</v>
      </c>
      <c r="K15431" s="7">
        <v>45139</v>
      </c>
      <c r="L15431" s="7">
        <v>45504</v>
      </c>
      <c r="M15431" t="s">
        <v>77</v>
      </c>
      <c r="N15431" t="s">
        <v>79</v>
      </c>
      <c r="O15431">
        <v>2026</v>
      </c>
      <c r="P15431" s="2">
        <v>2</v>
      </c>
      <c r="Q15431" t="s">
        <v>80</v>
      </c>
      <c r="R15431" s="8">
        <v>46267</v>
      </c>
      <c r="S15431" s="2">
        <v>1</v>
      </c>
      <c r="T15431" s="2" t="s">
        <v>81</v>
      </c>
    </row>
    <row r="15432" spans="1:20" x14ac:dyDescent="0.25">
      <c r="A15432">
        <v>1120728055</v>
      </c>
      <c r="B15432">
        <v>126904876</v>
      </c>
      <c r="C15432" t="s">
        <v>85</v>
      </c>
      <c r="D15432" t="s">
        <v>88</v>
      </c>
      <c r="E15432" t="s">
        <v>76</v>
      </c>
      <c r="F15432" s="7">
        <v>45162</v>
      </c>
      <c r="G15432" s="7">
        <v>45528</v>
      </c>
      <c r="H15432" t="s">
        <v>86</v>
      </c>
      <c r="I15432" t="s">
        <v>87</v>
      </c>
      <c r="J15432" s="7">
        <v>46192</v>
      </c>
      <c r="K15432" s="7">
        <v>46052</v>
      </c>
      <c r="L15432" s="7">
        <v>45528</v>
      </c>
      <c r="M15432" t="s">
        <v>86</v>
      </c>
      <c r="N15432" t="s">
        <v>79</v>
      </c>
      <c r="O15432">
        <v>2026</v>
      </c>
      <c r="P15432" s="2">
        <v>2</v>
      </c>
      <c r="Q15432" t="s">
        <v>80</v>
      </c>
      <c r="R15432" s="8">
        <v>46267</v>
      </c>
      <c r="S15432" s="2">
        <v>1</v>
      </c>
      <c r="T15432" s="2" t="s">
        <v>81</v>
      </c>
    </row>
    <row r="15433" spans="1:20" x14ac:dyDescent="0.25">
      <c r="A15433">
        <v>1120728233</v>
      </c>
      <c r="B15433">
        <v>126972646</v>
      </c>
      <c r="C15433" t="s">
        <v>85</v>
      </c>
      <c r="D15433" t="s">
        <v>75</v>
      </c>
      <c r="E15433" t="s">
        <v>76</v>
      </c>
      <c r="F15433" s="7">
        <v>45171</v>
      </c>
      <c r="G15433" s="7">
        <v>46998</v>
      </c>
      <c r="H15433" t="s">
        <v>86</v>
      </c>
      <c r="I15433" t="s">
        <v>87</v>
      </c>
      <c r="J15433" s="7"/>
      <c r="K15433" s="7">
        <v>45174</v>
      </c>
      <c r="L15433" s="7">
        <v>46998</v>
      </c>
      <c r="M15433" t="s">
        <v>86</v>
      </c>
      <c r="N15433"/>
      <c r="O15433">
        <v>2026</v>
      </c>
      <c r="P15433" s="2">
        <v>2</v>
      </c>
      <c r="Q15433" t="s">
        <v>80</v>
      </c>
      <c r="R15433" s="8">
        <v>46267</v>
      </c>
      <c r="S15433" s="2">
        <v>1</v>
      </c>
      <c r="T15433" s="2" t="s">
        <v>81</v>
      </c>
    </row>
    <row r="15434" spans="1:20" x14ac:dyDescent="0.25">
      <c r="A15434">
        <v>1120728592</v>
      </c>
      <c r="B15434">
        <v>127111943</v>
      </c>
      <c r="C15434" t="s">
        <v>98</v>
      </c>
      <c r="D15434" t="s">
        <v>75</v>
      </c>
      <c r="E15434" t="s">
        <v>76</v>
      </c>
      <c r="F15434" s="7">
        <v>45191</v>
      </c>
      <c r="G15434" s="7">
        <v>45557</v>
      </c>
      <c r="H15434" t="s">
        <v>77</v>
      </c>
      <c r="I15434" t="s">
        <v>78</v>
      </c>
      <c r="J15434" s="7"/>
      <c r="K15434" s="7">
        <v>45194</v>
      </c>
      <c r="L15434" s="7">
        <v>45557</v>
      </c>
      <c r="M15434" t="s">
        <v>77</v>
      </c>
      <c r="N15434"/>
      <c r="O15434">
        <v>2026</v>
      </c>
      <c r="P15434" s="2">
        <v>2</v>
      </c>
      <c r="Q15434" t="s">
        <v>80</v>
      </c>
      <c r="R15434" s="8">
        <v>46267</v>
      </c>
      <c r="S15434" s="2">
        <v>1</v>
      </c>
      <c r="T15434" s="2" t="s">
        <v>81</v>
      </c>
    </row>
    <row r="15435" spans="1:20" x14ac:dyDescent="0.25">
      <c r="A15435">
        <v>1120728961</v>
      </c>
      <c r="B15435">
        <v>127247156</v>
      </c>
      <c r="C15435" t="s">
        <v>74</v>
      </c>
      <c r="D15435" t="s">
        <v>88</v>
      </c>
      <c r="E15435" t="s">
        <v>76</v>
      </c>
      <c r="F15435" s="7">
        <v>45209</v>
      </c>
      <c r="G15435" s="7">
        <v>45575</v>
      </c>
      <c r="H15435" t="s">
        <v>86</v>
      </c>
      <c r="I15435" t="s">
        <v>87</v>
      </c>
      <c r="J15435" s="7">
        <v>46067</v>
      </c>
      <c r="K15435" s="7">
        <v>45210</v>
      </c>
      <c r="L15435" s="7">
        <v>45575</v>
      </c>
      <c r="M15435" t="s">
        <v>86</v>
      </c>
      <c r="N15435" t="s">
        <v>79</v>
      </c>
      <c r="O15435">
        <v>2026</v>
      </c>
      <c r="P15435" s="2">
        <v>2</v>
      </c>
      <c r="Q15435" t="s">
        <v>80</v>
      </c>
      <c r="R15435" s="8">
        <v>46267</v>
      </c>
      <c r="S15435" s="2">
        <v>1</v>
      </c>
      <c r="T15435" s="2" t="s">
        <v>81</v>
      </c>
    </row>
    <row r="15436" spans="1:20" x14ac:dyDescent="0.25">
      <c r="A15436">
        <v>1120729797</v>
      </c>
      <c r="B15436">
        <v>128082645</v>
      </c>
      <c r="C15436" t="s">
        <v>82</v>
      </c>
      <c r="D15436" t="s">
        <v>88</v>
      </c>
      <c r="E15436" t="s">
        <v>76</v>
      </c>
      <c r="F15436" s="7">
        <v>45316</v>
      </c>
      <c r="G15436" s="7">
        <v>45682</v>
      </c>
      <c r="H15436" t="s">
        <v>77</v>
      </c>
      <c r="I15436" t="s">
        <v>78</v>
      </c>
      <c r="J15436" s="7"/>
      <c r="K15436" s="7">
        <v>45779</v>
      </c>
      <c r="L15436" s="7">
        <v>45682</v>
      </c>
      <c r="M15436" t="s">
        <v>77</v>
      </c>
      <c r="N15436"/>
      <c r="O15436">
        <v>2026</v>
      </c>
      <c r="P15436" s="2">
        <v>2</v>
      </c>
      <c r="Q15436" t="s">
        <v>80</v>
      </c>
      <c r="R15436" s="8">
        <v>46267</v>
      </c>
      <c r="S15436" s="2">
        <v>1</v>
      </c>
      <c r="T15436" s="2" t="s">
        <v>81</v>
      </c>
    </row>
    <row r="15437" spans="1:20" x14ac:dyDescent="0.25">
      <c r="A15437">
        <v>1120729840</v>
      </c>
      <c r="B15437">
        <v>128217765</v>
      </c>
      <c r="C15437" t="s">
        <v>82</v>
      </c>
      <c r="D15437" t="s">
        <v>83</v>
      </c>
      <c r="E15437" t="s">
        <v>76</v>
      </c>
      <c r="F15437" s="7">
        <v>45349</v>
      </c>
      <c r="G15437" s="7">
        <v>45531</v>
      </c>
      <c r="H15437" t="s">
        <v>77</v>
      </c>
      <c r="I15437" t="s">
        <v>84</v>
      </c>
      <c r="J15437" s="7"/>
      <c r="K15437" s="7">
        <v>46155</v>
      </c>
      <c r="L15437" s="7">
        <v>45531</v>
      </c>
      <c r="M15437" t="s">
        <v>77</v>
      </c>
      <c r="N15437"/>
      <c r="O15437">
        <v>2026</v>
      </c>
      <c r="P15437" s="2">
        <v>2</v>
      </c>
      <c r="Q15437" t="s">
        <v>80</v>
      </c>
      <c r="R15437" s="8">
        <v>46267</v>
      </c>
      <c r="S15437" s="2">
        <v>1</v>
      </c>
      <c r="T15437" s="2" t="s">
        <v>81</v>
      </c>
    </row>
    <row r="15438" spans="1:20" x14ac:dyDescent="0.25">
      <c r="A15438">
        <v>1120730682</v>
      </c>
      <c r="B15438">
        <v>129120037</v>
      </c>
      <c r="C15438" t="s">
        <v>98</v>
      </c>
      <c r="D15438" t="s">
        <v>75</v>
      </c>
      <c r="E15438" t="s">
        <v>76</v>
      </c>
      <c r="F15438" s="7">
        <v>45467</v>
      </c>
      <c r="G15438" s="7">
        <v>47293</v>
      </c>
      <c r="H15438" t="s">
        <v>86</v>
      </c>
      <c r="I15438" t="s">
        <v>87</v>
      </c>
      <c r="J15438" s="7"/>
      <c r="K15438" s="7">
        <v>45540</v>
      </c>
      <c r="L15438" s="7">
        <v>47293</v>
      </c>
      <c r="M15438" t="s">
        <v>86</v>
      </c>
      <c r="N15438"/>
      <c r="O15438">
        <v>2026</v>
      </c>
      <c r="P15438" s="2">
        <v>2</v>
      </c>
      <c r="Q15438" t="s">
        <v>80</v>
      </c>
      <c r="R15438" s="8">
        <v>46267</v>
      </c>
      <c r="S15438" s="2">
        <v>1</v>
      </c>
      <c r="T15438" s="2" t="s">
        <v>81</v>
      </c>
    </row>
    <row r="15439" spans="1:20" x14ac:dyDescent="0.25">
      <c r="A15439">
        <v>1120731096</v>
      </c>
      <c r="B15439">
        <v>129348169</v>
      </c>
      <c r="C15439" t="s">
        <v>85</v>
      </c>
      <c r="D15439" t="s">
        <v>83</v>
      </c>
      <c r="E15439" t="s">
        <v>76</v>
      </c>
      <c r="F15439" s="7">
        <v>45511</v>
      </c>
      <c r="G15439" s="7">
        <v>45695</v>
      </c>
      <c r="H15439" t="s">
        <v>77</v>
      </c>
      <c r="I15439" t="s">
        <v>84</v>
      </c>
      <c r="J15439" s="7"/>
      <c r="K15439" s="7">
        <v>46156</v>
      </c>
      <c r="L15439" s="7">
        <v>45695</v>
      </c>
      <c r="M15439" t="s">
        <v>77</v>
      </c>
      <c r="N15439"/>
      <c r="O15439">
        <v>2026</v>
      </c>
      <c r="P15439" s="2">
        <v>2</v>
      </c>
      <c r="Q15439" t="s">
        <v>80</v>
      </c>
      <c r="R15439" s="8">
        <v>46267</v>
      </c>
      <c r="S15439" s="2">
        <v>1</v>
      </c>
      <c r="T15439" s="2" t="s">
        <v>81</v>
      </c>
    </row>
    <row r="15440" spans="1:20" x14ac:dyDescent="0.25">
      <c r="A15440">
        <v>1120731209</v>
      </c>
      <c r="B15440">
        <v>129401533</v>
      </c>
      <c r="C15440" t="s">
        <v>82</v>
      </c>
      <c r="D15440" t="s">
        <v>75</v>
      </c>
      <c r="E15440" t="s">
        <v>76</v>
      </c>
      <c r="F15440" s="7">
        <v>45521</v>
      </c>
      <c r="G15440" s="7">
        <v>47347</v>
      </c>
      <c r="H15440" t="s">
        <v>77</v>
      </c>
      <c r="I15440" t="s">
        <v>78</v>
      </c>
      <c r="J15440" s="7"/>
      <c r="K15440" s="7">
        <v>45916</v>
      </c>
      <c r="L15440" s="7">
        <v>47347</v>
      </c>
      <c r="M15440" t="s">
        <v>77</v>
      </c>
      <c r="N15440"/>
      <c r="O15440">
        <v>2026</v>
      </c>
      <c r="P15440" s="2">
        <v>2</v>
      </c>
      <c r="Q15440" t="s">
        <v>80</v>
      </c>
      <c r="R15440" s="8">
        <v>46267</v>
      </c>
      <c r="S15440" s="2">
        <v>1</v>
      </c>
      <c r="T15440" s="2" t="s">
        <v>81</v>
      </c>
    </row>
    <row r="15441" spans="1:20" x14ac:dyDescent="0.25">
      <c r="A15441">
        <v>1120734466</v>
      </c>
      <c r="B15441">
        <v>131681611</v>
      </c>
      <c r="C15441" t="s">
        <v>74</v>
      </c>
      <c r="D15441" t="s">
        <v>83</v>
      </c>
      <c r="E15441" t="s">
        <v>76</v>
      </c>
      <c r="F15441" s="7">
        <v>45902</v>
      </c>
      <c r="G15441" s="7">
        <v>46083</v>
      </c>
      <c r="H15441" t="s">
        <v>86</v>
      </c>
      <c r="I15441" t="s">
        <v>87</v>
      </c>
      <c r="J15441" s="7"/>
      <c r="K15441" s="7">
        <v>46177</v>
      </c>
      <c r="L15441" s="7">
        <v>46083</v>
      </c>
      <c r="M15441" t="s">
        <v>86</v>
      </c>
      <c r="N15441"/>
      <c r="O15441">
        <v>2026</v>
      </c>
      <c r="P15441" s="2">
        <v>2</v>
      </c>
      <c r="Q15441" t="s">
        <v>80</v>
      </c>
      <c r="R15441" s="8">
        <v>46267</v>
      </c>
      <c r="S15441" s="2">
        <v>1</v>
      </c>
      <c r="T15441" s="2" t="s">
        <v>81</v>
      </c>
    </row>
    <row r="15442" spans="1:20" x14ac:dyDescent="0.25">
      <c r="A15442">
        <v>1120736685</v>
      </c>
      <c r="B15442">
        <v>111643130</v>
      </c>
      <c r="C15442" t="s">
        <v>82</v>
      </c>
      <c r="D15442" t="s">
        <v>83</v>
      </c>
      <c r="E15442" t="s">
        <v>76</v>
      </c>
      <c r="F15442" s="7">
        <v>42478</v>
      </c>
      <c r="G15442" s="7">
        <v>44304</v>
      </c>
      <c r="H15442" t="s">
        <v>77</v>
      </c>
      <c r="I15442" t="s">
        <v>84</v>
      </c>
      <c r="J15442" s="7">
        <v>45719</v>
      </c>
      <c r="K15442" s="7">
        <v>46062</v>
      </c>
      <c r="L15442" s="7">
        <v>44304</v>
      </c>
      <c r="M15442" t="s">
        <v>77</v>
      </c>
      <c r="N15442" t="s">
        <v>79</v>
      </c>
      <c r="O15442">
        <v>2026</v>
      </c>
      <c r="P15442" s="2">
        <v>2</v>
      </c>
      <c r="Q15442" t="s">
        <v>80</v>
      </c>
      <c r="R15442" s="8">
        <v>46267</v>
      </c>
      <c r="S15442" s="2">
        <v>1</v>
      </c>
      <c r="T15442" s="2" t="s">
        <v>81</v>
      </c>
    </row>
    <row r="15443" spans="1:20" x14ac:dyDescent="0.25">
      <c r="A15443">
        <v>1120736686</v>
      </c>
      <c r="B15443">
        <v>111643130</v>
      </c>
      <c r="C15443" t="s">
        <v>82</v>
      </c>
      <c r="D15443" t="s">
        <v>83</v>
      </c>
      <c r="E15443" t="s">
        <v>76</v>
      </c>
      <c r="F15443" s="7">
        <v>42478</v>
      </c>
      <c r="G15443" s="7">
        <v>44304</v>
      </c>
      <c r="H15443" t="s">
        <v>77</v>
      </c>
      <c r="I15443" t="s">
        <v>84</v>
      </c>
      <c r="J15443" s="7">
        <v>45719</v>
      </c>
      <c r="K15443" s="7">
        <v>43642</v>
      </c>
      <c r="L15443" s="7">
        <v>44304</v>
      </c>
      <c r="M15443" t="s">
        <v>77</v>
      </c>
      <c r="N15443" t="s">
        <v>79</v>
      </c>
      <c r="O15443">
        <v>2026</v>
      </c>
      <c r="P15443" s="2">
        <v>2</v>
      </c>
      <c r="Q15443" t="s">
        <v>80</v>
      </c>
      <c r="R15443" s="8">
        <v>46267</v>
      </c>
      <c r="S15443" s="2">
        <v>1</v>
      </c>
      <c r="T15443" s="2" t="s">
        <v>81</v>
      </c>
    </row>
    <row r="15444" spans="1:20" x14ac:dyDescent="0.25">
      <c r="A15444">
        <v>1120737050</v>
      </c>
      <c r="B15444">
        <v>112854438</v>
      </c>
      <c r="C15444" t="s">
        <v>82</v>
      </c>
      <c r="D15444" t="s">
        <v>75</v>
      </c>
      <c r="E15444" t="s">
        <v>76</v>
      </c>
      <c r="F15444" s="7">
        <v>42865</v>
      </c>
      <c r="G15444" s="7">
        <v>44691</v>
      </c>
      <c r="H15444" t="s">
        <v>77</v>
      </c>
      <c r="I15444" t="s">
        <v>78</v>
      </c>
      <c r="J15444" s="7">
        <v>46192</v>
      </c>
      <c r="K15444" s="7">
        <v>44902</v>
      </c>
      <c r="L15444" s="7">
        <v>44691</v>
      </c>
      <c r="M15444" t="s">
        <v>77</v>
      </c>
      <c r="N15444" t="s">
        <v>79</v>
      </c>
      <c r="O15444">
        <v>2026</v>
      </c>
      <c r="P15444" s="2">
        <v>2</v>
      </c>
      <c r="Q15444" t="s">
        <v>80</v>
      </c>
      <c r="R15444" s="8">
        <v>46267</v>
      </c>
      <c r="S15444" s="2">
        <v>1</v>
      </c>
      <c r="T15444" s="2" t="s">
        <v>81</v>
      </c>
    </row>
    <row r="15445" spans="1:20" x14ac:dyDescent="0.25">
      <c r="A15445">
        <v>1120737606</v>
      </c>
      <c r="B15445">
        <v>116741123</v>
      </c>
      <c r="C15445" t="s">
        <v>82</v>
      </c>
      <c r="D15445" t="s">
        <v>88</v>
      </c>
      <c r="E15445" t="s">
        <v>76</v>
      </c>
      <c r="F15445" s="7">
        <v>43539</v>
      </c>
      <c r="G15445" s="7">
        <v>43905</v>
      </c>
      <c r="H15445" t="s">
        <v>77</v>
      </c>
      <c r="I15445" t="s">
        <v>78</v>
      </c>
      <c r="J15445" s="7">
        <v>46111</v>
      </c>
      <c r="K15445" s="7">
        <v>44753</v>
      </c>
      <c r="L15445" s="7">
        <v>43905</v>
      </c>
      <c r="M15445" t="s">
        <v>77</v>
      </c>
      <c r="N15445" t="s">
        <v>79</v>
      </c>
      <c r="O15445">
        <v>2026</v>
      </c>
      <c r="P15445" s="2">
        <v>2</v>
      </c>
      <c r="Q15445" t="s">
        <v>80</v>
      </c>
      <c r="R15445" s="8">
        <v>46267</v>
      </c>
      <c r="S15445" s="2">
        <v>1</v>
      </c>
      <c r="T15445" s="2" t="s">
        <v>81</v>
      </c>
    </row>
    <row r="15446" spans="1:20" x14ac:dyDescent="0.25">
      <c r="A15446">
        <v>1120737621</v>
      </c>
      <c r="B15446">
        <v>116762818</v>
      </c>
      <c r="C15446" t="s">
        <v>82</v>
      </c>
      <c r="D15446" t="s">
        <v>88</v>
      </c>
      <c r="E15446" t="s">
        <v>76</v>
      </c>
      <c r="F15446" s="7">
        <v>43543</v>
      </c>
      <c r="G15446" s="7">
        <v>43909</v>
      </c>
      <c r="H15446" t="s">
        <v>77</v>
      </c>
      <c r="I15446" t="s">
        <v>78</v>
      </c>
      <c r="J15446" s="7">
        <v>45513</v>
      </c>
      <c r="K15446" s="7">
        <v>45057</v>
      </c>
      <c r="L15446" s="7">
        <v>43909</v>
      </c>
      <c r="M15446" t="s">
        <v>77</v>
      </c>
      <c r="N15446" t="s">
        <v>92</v>
      </c>
      <c r="O15446">
        <v>2026</v>
      </c>
      <c r="P15446" s="2">
        <v>2</v>
      </c>
      <c r="Q15446" t="s">
        <v>80</v>
      </c>
      <c r="R15446" s="8">
        <v>46267</v>
      </c>
      <c r="S15446" s="2">
        <v>1</v>
      </c>
      <c r="T15446" s="2" t="s">
        <v>81</v>
      </c>
    </row>
    <row r="15447" spans="1:20" x14ac:dyDescent="0.25">
      <c r="A15447">
        <v>1120737622</v>
      </c>
      <c r="B15447">
        <v>116762818</v>
      </c>
      <c r="C15447" t="s">
        <v>82</v>
      </c>
      <c r="D15447" t="s">
        <v>88</v>
      </c>
      <c r="E15447" t="s">
        <v>76</v>
      </c>
      <c r="F15447" s="7">
        <v>43543</v>
      </c>
      <c r="G15447" s="7">
        <v>43909</v>
      </c>
      <c r="H15447" t="s">
        <v>77</v>
      </c>
      <c r="I15447" t="s">
        <v>78</v>
      </c>
      <c r="J15447" s="7">
        <v>45513</v>
      </c>
      <c r="K15447" s="7">
        <v>43918</v>
      </c>
      <c r="L15447" s="7">
        <v>43909</v>
      </c>
      <c r="M15447" t="s">
        <v>77</v>
      </c>
      <c r="N15447" t="s">
        <v>92</v>
      </c>
      <c r="O15447">
        <v>2026</v>
      </c>
      <c r="P15447" s="2">
        <v>2</v>
      </c>
      <c r="Q15447" t="s">
        <v>80</v>
      </c>
      <c r="R15447" s="8">
        <v>46267</v>
      </c>
      <c r="S15447" s="2">
        <v>1</v>
      </c>
      <c r="T15447" s="2" t="s">
        <v>81</v>
      </c>
    </row>
    <row r="15448" spans="1:20" x14ac:dyDescent="0.25">
      <c r="A15448">
        <v>1120737663</v>
      </c>
      <c r="B15448">
        <v>116842035</v>
      </c>
      <c r="C15448" t="s">
        <v>85</v>
      </c>
      <c r="D15448" t="s">
        <v>88</v>
      </c>
      <c r="E15448" t="s">
        <v>76</v>
      </c>
      <c r="F15448" s="7">
        <v>43550</v>
      </c>
      <c r="G15448" s="7">
        <v>43916</v>
      </c>
      <c r="H15448" t="s">
        <v>77</v>
      </c>
      <c r="I15448" t="s">
        <v>78</v>
      </c>
      <c r="J15448" s="7">
        <v>45495</v>
      </c>
      <c r="K15448" s="7">
        <v>45546</v>
      </c>
      <c r="L15448" s="7">
        <v>43916</v>
      </c>
      <c r="M15448" t="s">
        <v>77</v>
      </c>
      <c r="N15448" t="s">
        <v>79</v>
      </c>
      <c r="O15448">
        <v>2026</v>
      </c>
      <c r="P15448" s="2">
        <v>2</v>
      </c>
      <c r="Q15448" t="s">
        <v>80</v>
      </c>
      <c r="R15448" s="8">
        <v>46267</v>
      </c>
      <c r="S15448" s="2">
        <v>1</v>
      </c>
      <c r="T15448" s="2" t="s">
        <v>81</v>
      </c>
    </row>
    <row r="15449" spans="1:20" x14ac:dyDescent="0.25">
      <c r="A15449">
        <v>1120737679</v>
      </c>
      <c r="B15449">
        <v>116868501</v>
      </c>
      <c r="C15449" t="s">
        <v>91</v>
      </c>
      <c r="D15449" t="s">
        <v>83</v>
      </c>
      <c r="E15449" t="s">
        <v>76</v>
      </c>
      <c r="F15449" s="7">
        <v>43553</v>
      </c>
      <c r="G15449" s="7">
        <v>43737</v>
      </c>
      <c r="H15449" t="s">
        <v>77</v>
      </c>
      <c r="I15449" t="s">
        <v>78</v>
      </c>
      <c r="J15449" s="7">
        <v>45872</v>
      </c>
      <c r="K15449" s="7">
        <v>45748</v>
      </c>
      <c r="L15449" s="7">
        <v>43737</v>
      </c>
      <c r="M15449" t="s">
        <v>77</v>
      </c>
      <c r="N15449" t="s">
        <v>79</v>
      </c>
      <c r="O15449">
        <v>2026</v>
      </c>
      <c r="P15449" s="2">
        <v>2</v>
      </c>
      <c r="Q15449" t="s">
        <v>80</v>
      </c>
      <c r="R15449" s="8">
        <v>46267</v>
      </c>
      <c r="S15449" s="2">
        <v>1</v>
      </c>
      <c r="T15449" s="2" t="s">
        <v>81</v>
      </c>
    </row>
    <row r="15450" spans="1:20" x14ac:dyDescent="0.25">
      <c r="A15450">
        <v>1120737695</v>
      </c>
      <c r="B15450">
        <v>116939326</v>
      </c>
      <c r="C15450" t="s">
        <v>82</v>
      </c>
      <c r="D15450" t="s">
        <v>88</v>
      </c>
      <c r="E15450" t="s">
        <v>76</v>
      </c>
      <c r="F15450" s="7">
        <v>43557</v>
      </c>
      <c r="G15450" s="7">
        <v>43923</v>
      </c>
      <c r="H15450" t="s">
        <v>77</v>
      </c>
      <c r="I15450" t="s">
        <v>78</v>
      </c>
      <c r="J15450" s="7">
        <v>45784</v>
      </c>
      <c r="K15450" s="7">
        <v>45362</v>
      </c>
      <c r="L15450" s="7">
        <v>43923</v>
      </c>
      <c r="M15450" t="s">
        <v>77</v>
      </c>
      <c r="N15450" t="s">
        <v>79</v>
      </c>
      <c r="O15450">
        <v>2026</v>
      </c>
      <c r="P15450" s="2">
        <v>2</v>
      </c>
      <c r="Q15450" t="s">
        <v>80</v>
      </c>
      <c r="R15450" s="8">
        <v>46267</v>
      </c>
      <c r="S15450" s="2">
        <v>1</v>
      </c>
      <c r="T15450" s="2" t="s">
        <v>81</v>
      </c>
    </row>
    <row r="15451" spans="1:20" x14ac:dyDescent="0.25">
      <c r="A15451">
        <v>1120737705</v>
      </c>
      <c r="B15451">
        <v>116955492</v>
      </c>
      <c r="C15451" t="s">
        <v>82</v>
      </c>
      <c r="D15451" t="s">
        <v>88</v>
      </c>
      <c r="E15451" t="s">
        <v>76</v>
      </c>
      <c r="F15451" s="7">
        <v>43559</v>
      </c>
      <c r="G15451" s="7">
        <v>43925</v>
      </c>
      <c r="H15451" t="s">
        <v>77</v>
      </c>
      <c r="I15451" t="s">
        <v>89</v>
      </c>
      <c r="J15451" s="7">
        <v>45914</v>
      </c>
      <c r="K15451" s="7">
        <v>45916</v>
      </c>
      <c r="L15451" s="7">
        <v>43925</v>
      </c>
      <c r="M15451" t="s">
        <v>77</v>
      </c>
      <c r="N15451" t="s">
        <v>79</v>
      </c>
      <c r="O15451">
        <v>2026</v>
      </c>
      <c r="P15451" s="2">
        <v>2</v>
      </c>
      <c r="Q15451" t="s">
        <v>80</v>
      </c>
      <c r="R15451" s="8">
        <v>46267</v>
      </c>
      <c r="S15451" s="2">
        <v>1</v>
      </c>
      <c r="T15451" s="2" t="s">
        <v>81</v>
      </c>
    </row>
    <row r="15452" spans="1:20" x14ac:dyDescent="0.25">
      <c r="A15452">
        <v>1120737707</v>
      </c>
      <c r="B15452">
        <v>116955542</v>
      </c>
      <c r="C15452" t="s">
        <v>74</v>
      </c>
      <c r="D15452" t="s">
        <v>88</v>
      </c>
      <c r="E15452" t="s">
        <v>76</v>
      </c>
      <c r="F15452" s="7">
        <v>43559</v>
      </c>
      <c r="G15452" s="7">
        <v>43925</v>
      </c>
      <c r="H15452" t="s">
        <v>77</v>
      </c>
      <c r="I15452" t="s">
        <v>78</v>
      </c>
      <c r="J15452" s="7">
        <v>45827</v>
      </c>
      <c r="K15452" s="7">
        <v>45447</v>
      </c>
      <c r="L15452" s="7">
        <v>43925</v>
      </c>
      <c r="M15452" t="s">
        <v>77</v>
      </c>
      <c r="N15452" t="s">
        <v>92</v>
      </c>
      <c r="O15452">
        <v>2026</v>
      </c>
      <c r="P15452" s="2">
        <v>2</v>
      </c>
      <c r="Q15452" t="s">
        <v>80</v>
      </c>
      <c r="R15452" s="8">
        <v>46267</v>
      </c>
      <c r="S15452" s="2">
        <v>1</v>
      </c>
      <c r="T15452" s="2" t="s">
        <v>81</v>
      </c>
    </row>
    <row r="15453" spans="1:20" x14ac:dyDescent="0.25">
      <c r="A15453">
        <v>1120737712</v>
      </c>
      <c r="B15453">
        <v>116959520</v>
      </c>
      <c r="C15453" t="s">
        <v>74</v>
      </c>
      <c r="D15453" t="s">
        <v>75</v>
      </c>
      <c r="E15453" t="s">
        <v>76</v>
      </c>
      <c r="F15453" s="7">
        <v>43559</v>
      </c>
      <c r="G15453" s="7">
        <v>43925</v>
      </c>
      <c r="H15453" t="s">
        <v>86</v>
      </c>
      <c r="I15453" t="s">
        <v>87</v>
      </c>
      <c r="J15453" s="7">
        <v>45439</v>
      </c>
      <c r="K15453" s="7">
        <v>43565</v>
      </c>
      <c r="L15453" s="7">
        <v>43925</v>
      </c>
      <c r="M15453" t="s">
        <v>86</v>
      </c>
      <c r="N15453" t="s">
        <v>79</v>
      </c>
      <c r="O15453">
        <v>2026</v>
      </c>
      <c r="P15453" s="2">
        <v>2</v>
      </c>
      <c r="Q15453" t="s">
        <v>80</v>
      </c>
      <c r="R15453" s="8">
        <v>46267</v>
      </c>
      <c r="S15453" s="2">
        <v>1</v>
      </c>
      <c r="T15453" s="2" t="s">
        <v>81</v>
      </c>
    </row>
    <row r="15454" spans="1:20" x14ac:dyDescent="0.25">
      <c r="A15454">
        <v>1120737748</v>
      </c>
      <c r="B15454">
        <v>117003557</v>
      </c>
      <c r="C15454" t="s">
        <v>91</v>
      </c>
      <c r="D15454" t="s">
        <v>88</v>
      </c>
      <c r="E15454" t="s">
        <v>76</v>
      </c>
      <c r="F15454" s="7">
        <v>43565</v>
      </c>
      <c r="G15454" s="7">
        <v>43931</v>
      </c>
      <c r="H15454" t="s">
        <v>77</v>
      </c>
      <c r="I15454" t="s">
        <v>78</v>
      </c>
      <c r="J15454" s="7">
        <v>46152</v>
      </c>
      <c r="K15454" s="7">
        <v>45057</v>
      </c>
      <c r="L15454" s="7">
        <v>43931</v>
      </c>
      <c r="M15454" t="s">
        <v>77</v>
      </c>
      <c r="N15454" t="s">
        <v>79</v>
      </c>
      <c r="O15454">
        <v>2026</v>
      </c>
      <c r="P15454" s="2">
        <v>2</v>
      </c>
      <c r="Q15454" t="s">
        <v>80</v>
      </c>
      <c r="R15454" s="8">
        <v>46267</v>
      </c>
      <c r="S15454" s="2">
        <v>1</v>
      </c>
      <c r="T15454" s="2" t="s">
        <v>81</v>
      </c>
    </row>
    <row r="15455" spans="1:20" x14ac:dyDescent="0.25">
      <c r="A15455">
        <v>1120737850</v>
      </c>
      <c r="B15455">
        <v>117094938</v>
      </c>
      <c r="C15455" t="s">
        <v>96</v>
      </c>
      <c r="D15455" t="s">
        <v>83</v>
      </c>
      <c r="E15455" t="s">
        <v>76</v>
      </c>
      <c r="F15455" s="7">
        <v>43579</v>
      </c>
      <c r="G15455" s="7">
        <v>43762</v>
      </c>
      <c r="H15455" t="s">
        <v>86</v>
      </c>
      <c r="I15455" t="s">
        <v>87</v>
      </c>
      <c r="J15455" s="7">
        <v>45953</v>
      </c>
      <c r="K15455" s="7">
        <v>43667</v>
      </c>
      <c r="L15455" s="7">
        <v>43762</v>
      </c>
      <c r="M15455" t="s">
        <v>86</v>
      </c>
      <c r="N15455" t="s">
        <v>79</v>
      </c>
      <c r="O15455">
        <v>2026</v>
      </c>
      <c r="P15455" s="2">
        <v>2</v>
      </c>
      <c r="Q15455" t="s">
        <v>80</v>
      </c>
      <c r="R15455" s="8">
        <v>46267</v>
      </c>
      <c r="S15455" s="2">
        <v>1</v>
      </c>
      <c r="T15455" s="2" t="s">
        <v>81</v>
      </c>
    </row>
    <row r="15456" spans="1:20" x14ac:dyDescent="0.25">
      <c r="A15456">
        <v>1120737853</v>
      </c>
      <c r="B15456">
        <v>117095627</v>
      </c>
      <c r="C15456" t="s">
        <v>96</v>
      </c>
      <c r="D15456" t="s">
        <v>83</v>
      </c>
      <c r="E15456" t="s">
        <v>76</v>
      </c>
      <c r="F15456" s="7">
        <v>43580</v>
      </c>
      <c r="G15456" s="7">
        <v>43763</v>
      </c>
      <c r="H15456" t="s">
        <v>77</v>
      </c>
      <c r="I15456" t="s">
        <v>78</v>
      </c>
      <c r="J15456" s="7">
        <v>45953</v>
      </c>
      <c r="K15456" s="7">
        <v>43683</v>
      </c>
      <c r="L15456" s="7">
        <v>43763</v>
      </c>
      <c r="M15456" t="s">
        <v>77</v>
      </c>
      <c r="N15456" t="s">
        <v>79</v>
      </c>
      <c r="O15456">
        <v>2026</v>
      </c>
      <c r="P15456" s="2">
        <v>2</v>
      </c>
      <c r="Q15456" t="s">
        <v>80</v>
      </c>
      <c r="R15456" s="8">
        <v>46267</v>
      </c>
      <c r="S15456" s="2">
        <v>1</v>
      </c>
      <c r="T15456" s="2" t="s">
        <v>81</v>
      </c>
    </row>
    <row r="15457" spans="1:20" x14ac:dyDescent="0.25">
      <c r="A15457">
        <v>1120737871</v>
      </c>
      <c r="B15457">
        <v>117118838</v>
      </c>
      <c r="C15457" t="s">
        <v>82</v>
      </c>
      <c r="D15457" t="s">
        <v>88</v>
      </c>
      <c r="E15457" t="s">
        <v>76</v>
      </c>
      <c r="F15457" s="7">
        <v>43584</v>
      </c>
      <c r="G15457" s="7">
        <v>43950</v>
      </c>
      <c r="H15457" t="s">
        <v>77</v>
      </c>
      <c r="I15457" t="s">
        <v>78</v>
      </c>
      <c r="J15457" s="7">
        <v>45877</v>
      </c>
      <c r="K15457" s="7">
        <v>44241</v>
      </c>
      <c r="L15457" s="7">
        <v>43950</v>
      </c>
      <c r="M15457" t="s">
        <v>77</v>
      </c>
      <c r="N15457" t="s">
        <v>79</v>
      </c>
      <c r="O15457">
        <v>2026</v>
      </c>
      <c r="P15457" s="2">
        <v>2</v>
      </c>
      <c r="Q15457" t="s">
        <v>80</v>
      </c>
      <c r="R15457" s="8">
        <v>46267</v>
      </c>
      <c r="S15457" s="2">
        <v>1</v>
      </c>
      <c r="T15457" s="2" t="s">
        <v>81</v>
      </c>
    </row>
    <row r="15458" spans="1:20" x14ac:dyDescent="0.25">
      <c r="A15458">
        <v>1120737890</v>
      </c>
      <c r="B15458">
        <v>117129093</v>
      </c>
      <c r="C15458" t="s">
        <v>82</v>
      </c>
      <c r="D15458" t="s">
        <v>83</v>
      </c>
      <c r="E15458" t="s">
        <v>76</v>
      </c>
      <c r="F15458" s="7">
        <v>43585</v>
      </c>
      <c r="G15458" s="7">
        <v>43768</v>
      </c>
      <c r="H15458" t="s">
        <v>77</v>
      </c>
      <c r="I15458" t="s">
        <v>78</v>
      </c>
      <c r="J15458" s="7">
        <v>45322</v>
      </c>
      <c r="K15458" s="7">
        <v>45748</v>
      </c>
      <c r="L15458" s="7">
        <v>43768</v>
      </c>
      <c r="M15458" t="s">
        <v>77</v>
      </c>
      <c r="N15458" t="s">
        <v>92</v>
      </c>
      <c r="O15458">
        <v>2026</v>
      </c>
      <c r="P15458" s="2">
        <v>2</v>
      </c>
      <c r="Q15458" t="s">
        <v>80</v>
      </c>
      <c r="R15458" s="8">
        <v>46267</v>
      </c>
      <c r="S15458" s="2">
        <v>1</v>
      </c>
      <c r="T15458" s="2" t="s">
        <v>81</v>
      </c>
    </row>
    <row r="15459" spans="1:20" x14ac:dyDescent="0.25">
      <c r="A15459">
        <v>1120737958</v>
      </c>
      <c r="B15459">
        <v>117189227</v>
      </c>
      <c r="C15459" t="s">
        <v>93</v>
      </c>
      <c r="D15459" t="s">
        <v>83</v>
      </c>
      <c r="E15459" t="s">
        <v>76</v>
      </c>
      <c r="F15459" s="7">
        <v>43593</v>
      </c>
      <c r="G15459" s="7">
        <v>43777</v>
      </c>
      <c r="H15459" t="s">
        <v>77</v>
      </c>
      <c r="I15459" t="s">
        <v>84</v>
      </c>
      <c r="J15459" s="7">
        <v>45944</v>
      </c>
      <c r="K15459" s="7">
        <v>45748</v>
      </c>
      <c r="L15459" s="7">
        <v>43777</v>
      </c>
      <c r="M15459" t="s">
        <v>77</v>
      </c>
      <c r="N15459" t="s">
        <v>79</v>
      </c>
      <c r="O15459">
        <v>2026</v>
      </c>
      <c r="P15459" s="2">
        <v>2</v>
      </c>
      <c r="Q15459" t="s">
        <v>80</v>
      </c>
      <c r="R15459" s="8">
        <v>46267</v>
      </c>
      <c r="S15459" s="2">
        <v>1</v>
      </c>
      <c r="T15459" s="2" t="s">
        <v>81</v>
      </c>
    </row>
    <row r="15460" spans="1:20" x14ac:dyDescent="0.25">
      <c r="A15460">
        <v>1120738023</v>
      </c>
      <c r="B15460">
        <v>117290341</v>
      </c>
      <c r="C15460" t="s">
        <v>91</v>
      </c>
      <c r="D15460" t="s">
        <v>88</v>
      </c>
      <c r="E15460" t="s">
        <v>76</v>
      </c>
      <c r="F15460" s="7">
        <v>43605</v>
      </c>
      <c r="G15460" s="7">
        <v>43971</v>
      </c>
      <c r="H15460" t="s">
        <v>77</v>
      </c>
      <c r="I15460" t="s">
        <v>78</v>
      </c>
      <c r="J15460" s="7">
        <v>46175</v>
      </c>
      <c r="K15460" s="7">
        <v>45701</v>
      </c>
      <c r="L15460" s="7">
        <v>43971</v>
      </c>
      <c r="M15460" t="s">
        <v>77</v>
      </c>
      <c r="N15460" t="s">
        <v>79</v>
      </c>
      <c r="O15460">
        <v>2026</v>
      </c>
      <c r="P15460" s="2">
        <v>2</v>
      </c>
      <c r="Q15460" t="s">
        <v>80</v>
      </c>
      <c r="R15460" s="8">
        <v>46267</v>
      </c>
      <c r="S15460" s="2">
        <v>1</v>
      </c>
      <c r="T15460" s="2" t="s">
        <v>81</v>
      </c>
    </row>
    <row r="15461" spans="1:20" x14ac:dyDescent="0.25">
      <c r="A15461">
        <v>1120738266</v>
      </c>
      <c r="B15461">
        <v>117809675</v>
      </c>
      <c r="C15461" t="s">
        <v>82</v>
      </c>
      <c r="D15461" t="s">
        <v>75</v>
      </c>
      <c r="E15461" t="s">
        <v>76</v>
      </c>
      <c r="F15461" s="7">
        <v>43679</v>
      </c>
      <c r="G15461" s="7">
        <v>45506</v>
      </c>
      <c r="H15461" t="s">
        <v>77</v>
      </c>
      <c r="I15461" t="s">
        <v>78</v>
      </c>
      <c r="J15461" s="7">
        <v>45579</v>
      </c>
      <c r="K15461" s="7">
        <v>43703</v>
      </c>
      <c r="L15461" s="7">
        <v>45506</v>
      </c>
      <c r="M15461" t="s">
        <v>77</v>
      </c>
      <c r="N15461" t="s">
        <v>79</v>
      </c>
      <c r="O15461">
        <v>2026</v>
      </c>
      <c r="P15461" s="2">
        <v>2</v>
      </c>
      <c r="Q15461" t="s">
        <v>80</v>
      </c>
      <c r="R15461" s="8">
        <v>46267</v>
      </c>
      <c r="S15461" s="2">
        <v>1</v>
      </c>
      <c r="T15461" s="2" t="s">
        <v>81</v>
      </c>
    </row>
    <row r="15462" spans="1:20" x14ac:dyDescent="0.25">
      <c r="A15462">
        <v>1120738534</v>
      </c>
      <c r="B15462">
        <v>119018481</v>
      </c>
      <c r="C15462" t="s">
        <v>82</v>
      </c>
      <c r="D15462" t="s">
        <v>83</v>
      </c>
      <c r="E15462" t="s">
        <v>76</v>
      </c>
      <c r="F15462" s="7">
        <v>43963</v>
      </c>
      <c r="G15462" s="7">
        <v>44147</v>
      </c>
      <c r="H15462" t="s">
        <v>77</v>
      </c>
      <c r="I15462" t="s">
        <v>84</v>
      </c>
      <c r="J15462" s="7">
        <v>45633</v>
      </c>
      <c r="K15462" s="7">
        <v>45688</v>
      </c>
      <c r="L15462" s="7">
        <v>44147</v>
      </c>
      <c r="M15462" t="s">
        <v>77</v>
      </c>
      <c r="N15462" t="s">
        <v>79</v>
      </c>
      <c r="O15462">
        <v>2026</v>
      </c>
      <c r="P15462" s="2">
        <v>2</v>
      </c>
      <c r="Q15462" t="s">
        <v>80</v>
      </c>
      <c r="R15462" s="8">
        <v>46267</v>
      </c>
      <c r="S15462" s="2">
        <v>1</v>
      </c>
      <c r="T15462" s="2" t="s">
        <v>81</v>
      </c>
    </row>
    <row r="15463" spans="1:20" x14ac:dyDescent="0.25">
      <c r="A15463">
        <v>1120738556</v>
      </c>
      <c r="B15463">
        <v>119038413</v>
      </c>
      <c r="C15463" t="s">
        <v>74</v>
      </c>
      <c r="D15463" t="s">
        <v>75</v>
      </c>
      <c r="E15463" t="s">
        <v>76</v>
      </c>
      <c r="F15463" s="7">
        <v>43969</v>
      </c>
      <c r="G15463" s="7">
        <v>44334</v>
      </c>
      <c r="H15463" t="s">
        <v>86</v>
      </c>
      <c r="I15463" t="s">
        <v>87</v>
      </c>
      <c r="J15463" s="7">
        <v>45684</v>
      </c>
      <c r="K15463" s="7">
        <v>46084</v>
      </c>
      <c r="L15463" s="7">
        <v>44334</v>
      </c>
      <c r="M15463" t="s">
        <v>86</v>
      </c>
      <c r="N15463" t="s">
        <v>79</v>
      </c>
      <c r="O15463">
        <v>2026</v>
      </c>
      <c r="P15463" s="2">
        <v>2</v>
      </c>
      <c r="Q15463" t="s">
        <v>80</v>
      </c>
      <c r="R15463" s="8">
        <v>46267</v>
      </c>
      <c r="S15463" s="2">
        <v>1</v>
      </c>
      <c r="T15463" s="2" t="s">
        <v>81</v>
      </c>
    </row>
    <row r="15464" spans="1:20" x14ac:dyDescent="0.25">
      <c r="A15464">
        <v>1120738572</v>
      </c>
      <c r="B15464">
        <v>119051877</v>
      </c>
      <c r="C15464" t="s">
        <v>91</v>
      </c>
      <c r="D15464" t="s">
        <v>88</v>
      </c>
      <c r="E15464" t="s">
        <v>76</v>
      </c>
      <c r="F15464" s="7">
        <v>43972</v>
      </c>
      <c r="G15464" s="7">
        <v>45798</v>
      </c>
      <c r="H15464" t="s">
        <v>77</v>
      </c>
      <c r="I15464" t="s">
        <v>78</v>
      </c>
      <c r="J15464" s="7">
        <v>45530</v>
      </c>
      <c r="K15464" s="7">
        <v>45946</v>
      </c>
      <c r="L15464" s="7">
        <v>45798</v>
      </c>
      <c r="M15464" t="s">
        <v>77</v>
      </c>
      <c r="N15464" t="s">
        <v>79</v>
      </c>
      <c r="O15464">
        <v>2026</v>
      </c>
      <c r="P15464" s="2">
        <v>2</v>
      </c>
      <c r="Q15464" t="s">
        <v>80</v>
      </c>
      <c r="R15464" s="8">
        <v>46267</v>
      </c>
      <c r="S15464" s="2">
        <v>1</v>
      </c>
      <c r="T15464" s="2" t="s">
        <v>81</v>
      </c>
    </row>
    <row r="15465" spans="1:20" x14ac:dyDescent="0.25">
      <c r="A15465">
        <v>1120738583</v>
      </c>
      <c r="B15465">
        <v>119061547</v>
      </c>
      <c r="C15465" t="s">
        <v>96</v>
      </c>
      <c r="D15465" t="s">
        <v>75</v>
      </c>
      <c r="E15465" t="s">
        <v>76</v>
      </c>
      <c r="F15465" s="7">
        <v>43975</v>
      </c>
      <c r="G15465" s="7">
        <v>44340</v>
      </c>
      <c r="H15465" t="s">
        <v>77</v>
      </c>
      <c r="I15465" t="s">
        <v>78</v>
      </c>
      <c r="J15465" s="7">
        <v>45735</v>
      </c>
      <c r="K15465" s="7">
        <v>46111</v>
      </c>
      <c r="L15465" s="7">
        <v>44340</v>
      </c>
      <c r="M15465" t="s">
        <v>77</v>
      </c>
      <c r="N15465" t="s">
        <v>79</v>
      </c>
      <c r="O15465">
        <v>2026</v>
      </c>
      <c r="P15465" s="2">
        <v>2</v>
      </c>
      <c r="Q15465" t="s">
        <v>80</v>
      </c>
      <c r="R15465" s="8">
        <v>46267</v>
      </c>
      <c r="S15465" s="2">
        <v>1</v>
      </c>
      <c r="T15465" s="2" t="s">
        <v>81</v>
      </c>
    </row>
    <row r="15466" spans="1:20" x14ac:dyDescent="0.25">
      <c r="A15466">
        <v>1120738631</v>
      </c>
      <c r="B15466">
        <v>119123623</v>
      </c>
      <c r="C15466" t="s">
        <v>82</v>
      </c>
      <c r="D15466" t="s">
        <v>83</v>
      </c>
      <c r="E15466" t="s">
        <v>76</v>
      </c>
      <c r="F15466" s="7">
        <v>43990</v>
      </c>
      <c r="G15466" s="7">
        <v>45816</v>
      </c>
      <c r="H15466" t="s">
        <v>77</v>
      </c>
      <c r="I15466" t="s">
        <v>84</v>
      </c>
      <c r="J15466" s="7">
        <v>45719</v>
      </c>
      <c r="K15466" s="7">
        <v>45730</v>
      </c>
      <c r="L15466" s="7">
        <v>45816</v>
      </c>
      <c r="M15466" t="s">
        <v>77</v>
      </c>
      <c r="N15466" t="s">
        <v>79</v>
      </c>
      <c r="O15466">
        <v>2026</v>
      </c>
      <c r="P15466" s="2">
        <v>2</v>
      </c>
      <c r="Q15466" t="s">
        <v>80</v>
      </c>
      <c r="R15466" s="8">
        <v>46267</v>
      </c>
      <c r="S15466" s="2">
        <v>1</v>
      </c>
      <c r="T15466" s="2" t="s">
        <v>81</v>
      </c>
    </row>
    <row r="15467" spans="1:20" x14ac:dyDescent="0.25">
      <c r="A15467">
        <v>1120738662</v>
      </c>
      <c r="B15467">
        <v>119166276</v>
      </c>
      <c r="C15467" t="s">
        <v>82</v>
      </c>
      <c r="D15467" t="s">
        <v>83</v>
      </c>
      <c r="E15467" t="s">
        <v>76</v>
      </c>
      <c r="F15467" s="7">
        <v>43997</v>
      </c>
      <c r="G15467" s="7">
        <v>44180</v>
      </c>
      <c r="H15467" t="s">
        <v>77</v>
      </c>
      <c r="I15467" t="s">
        <v>78</v>
      </c>
      <c r="J15467" s="7">
        <v>45432</v>
      </c>
      <c r="K15467" s="7">
        <v>45447</v>
      </c>
      <c r="L15467" s="7">
        <v>44180</v>
      </c>
      <c r="M15467" t="s">
        <v>77</v>
      </c>
      <c r="N15467" t="s">
        <v>79</v>
      </c>
      <c r="O15467">
        <v>2026</v>
      </c>
      <c r="P15467" s="2">
        <v>2</v>
      </c>
      <c r="Q15467" t="s">
        <v>80</v>
      </c>
      <c r="R15467" s="8">
        <v>46267</v>
      </c>
      <c r="S15467" s="2">
        <v>1</v>
      </c>
      <c r="T15467" s="2" t="s">
        <v>81</v>
      </c>
    </row>
    <row r="15468" spans="1:20" x14ac:dyDescent="0.25">
      <c r="A15468">
        <v>1120738735</v>
      </c>
      <c r="B15468">
        <v>119221735</v>
      </c>
      <c r="C15468" t="s">
        <v>98</v>
      </c>
      <c r="D15468" t="s">
        <v>83</v>
      </c>
      <c r="E15468" t="s">
        <v>76</v>
      </c>
      <c r="F15468" s="7">
        <v>44008</v>
      </c>
      <c r="G15468" s="7">
        <v>44191</v>
      </c>
      <c r="H15468" t="s">
        <v>77</v>
      </c>
      <c r="I15468" t="s">
        <v>84</v>
      </c>
      <c r="J15468" s="7">
        <v>45427</v>
      </c>
      <c r="K15468" s="7">
        <v>45862</v>
      </c>
      <c r="L15468" s="7">
        <v>44191</v>
      </c>
      <c r="M15468" t="s">
        <v>77</v>
      </c>
      <c r="N15468" t="s">
        <v>79</v>
      </c>
      <c r="O15468">
        <v>2026</v>
      </c>
      <c r="P15468" s="2">
        <v>2</v>
      </c>
      <c r="Q15468" t="s">
        <v>80</v>
      </c>
      <c r="R15468" s="8">
        <v>46267</v>
      </c>
      <c r="S15468" s="2">
        <v>1</v>
      </c>
      <c r="T15468" s="2" t="s">
        <v>81</v>
      </c>
    </row>
    <row r="15469" spans="1:20" x14ac:dyDescent="0.25">
      <c r="A15469">
        <v>1120739161</v>
      </c>
      <c r="B15469">
        <v>119602698</v>
      </c>
      <c r="C15469" t="s">
        <v>82</v>
      </c>
      <c r="D15469" t="s">
        <v>83</v>
      </c>
      <c r="E15469" t="s">
        <v>76</v>
      </c>
      <c r="F15469" s="7">
        <v>44054</v>
      </c>
      <c r="G15469" s="7">
        <v>44238</v>
      </c>
      <c r="H15469" t="s">
        <v>77</v>
      </c>
      <c r="I15469" t="s">
        <v>78</v>
      </c>
      <c r="J15469" s="7">
        <v>44370</v>
      </c>
      <c r="K15469" s="7">
        <v>45483</v>
      </c>
      <c r="L15469" s="7">
        <v>44238</v>
      </c>
      <c r="M15469" t="s">
        <v>77</v>
      </c>
      <c r="N15469" t="s">
        <v>92</v>
      </c>
      <c r="O15469">
        <v>2026</v>
      </c>
      <c r="P15469" s="2">
        <v>2</v>
      </c>
      <c r="Q15469" t="s">
        <v>80</v>
      </c>
      <c r="R15469" s="8">
        <v>46267</v>
      </c>
      <c r="S15469" s="2">
        <v>1</v>
      </c>
      <c r="T15469" s="2" t="s">
        <v>81</v>
      </c>
    </row>
    <row r="15470" spans="1:20" x14ac:dyDescent="0.25">
      <c r="A15470">
        <v>1120739219</v>
      </c>
      <c r="B15470">
        <v>119620702</v>
      </c>
      <c r="C15470" t="s">
        <v>74</v>
      </c>
      <c r="D15470" t="s">
        <v>75</v>
      </c>
      <c r="E15470" t="s">
        <v>76</v>
      </c>
      <c r="F15470" s="7">
        <v>44058</v>
      </c>
      <c r="G15470" s="7">
        <v>44423</v>
      </c>
      <c r="H15470" t="s">
        <v>77</v>
      </c>
      <c r="I15470" t="s">
        <v>78</v>
      </c>
      <c r="J15470" s="7">
        <v>45761</v>
      </c>
      <c r="K15470" s="7">
        <v>44133</v>
      </c>
      <c r="L15470" s="7">
        <v>44423</v>
      </c>
      <c r="M15470" t="s">
        <v>77</v>
      </c>
      <c r="N15470" t="s">
        <v>79</v>
      </c>
      <c r="O15470">
        <v>2026</v>
      </c>
      <c r="P15470" s="2">
        <v>2</v>
      </c>
      <c r="Q15470" t="s">
        <v>80</v>
      </c>
      <c r="R15470" s="8">
        <v>46267</v>
      </c>
      <c r="S15470" s="2">
        <v>1</v>
      </c>
      <c r="T15470" s="2" t="s">
        <v>81</v>
      </c>
    </row>
    <row r="15471" spans="1:20" x14ac:dyDescent="0.25">
      <c r="A15471">
        <v>1120739971</v>
      </c>
      <c r="B15471">
        <v>120018428</v>
      </c>
      <c r="C15471" t="s">
        <v>74</v>
      </c>
      <c r="D15471" t="s">
        <v>75</v>
      </c>
      <c r="E15471" t="s">
        <v>76</v>
      </c>
      <c r="F15471" s="7">
        <v>44148</v>
      </c>
      <c r="G15471" s="7">
        <v>44513</v>
      </c>
      <c r="H15471" t="s">
        <v>86</v>
      </c>
      <c r="I15471" t="s">
        <v>87</v>
      </c>
      <c r="J15471" s="7">
        <v>45840</v>
      </c>
      <c r="K15471" s="7">
        <v>46072</v>
      </c>
      <c r="L15471" s="7">
        <v>44513</v>
      </c>
      <c r="M15471" t="s">
        <v>86</v>
      </c>
      <c r="N15471" t="s">
        <v>79</v>
      </c>
      <c r="O15471">
        <v>2026</v>
      </c>
      <c r="P15471" s="2">
        <v>2</v>
      </c>
      <c r="Q15471" t="s">
        <v>80</v>
      </c>
      <c r="R15471" s="8">
        <v>46267</v>
      </c>
      <c r="S15471" s="2">
        <v>1</v>
      </c>
      <c r="T15471" s="2" t="s">
        <v>81</v>
      </c>
    </row>
    <row r="15472" spans="1:20" x14ac:dyDescent="0.25">
      <c r="A15472">
        <v>1120740166</v>
      </c>
      <c r="B15472">
        <v>120678635</v>
      </c>
      <c r="C15472" t="s">
        <v>82</v>
      </c>
      <c r="D15472" t="s">
        <v>88</v>
      </c>
      <c r="E15472" t="s">
        <v>76</v>
      </c>
      <c r="F15472" s="7">
        <v>44278</v>
      </c>
      <c r="G15472" s="7">
        <v>44643</v>
      </c>
      <c r="H15472" t="s">
        <v>77</v>
      </c>
      <c r="I15472" t="s">
        <v>78</v>
      </c>
      <c r="J15472" s="7">
        <v>46178</v>
      </c>
      <c r="K15472" s="7">
        <v>45748</v>
      </c>
      <c r="L15472" s="7">
        <v>44643</v>
      </c>
      <c r="M15472" t="s">
        <v>77</v>
      </c>
      <c r="N15472" t="s">
        <v>79</v>
      </c>
      <c r="O15472">
        <v>2026</v>
      </c>
      <c r="P15472" s="2">
        <v>2</v>
      </c>
      <c r="Q15472" t="s">
        <v>80</v>
      </c>
      <c r="R15472" s="8">
        <v>46267</v>
      </c>
      <c r="S15472" s="2">
        <v>1</v>
      </c>
      <c r="T15472" s="2" t="s">
        <v>81</v>
      </c>
    </row>
    <row r="15473" spans="1:20" x14ac:dyDescent="0.25">
      <c r="A15473">
        <v>1120740373</v>
      </c>
      <c r="B15473">
        <v>120928391</v>
      </c>
      <c r="C15473" t="s">
        <v>82</v>
      </c>
      <c r="D15473" t="s">
        <v>83</v>
      </c>
      <c r="E15473" t="s">
        <v>76</v>
      </c>
      <c r="F15473" s="7">
        <v>44319</v>
      </c>
      <c r="G15473" s="7">
        <v>44503</v>
      </c>
      <c r="H15473" t="s">
        <v>77</v>
      </c>
      <c r="I15473" t="s">
        <v>78</v>
      </c>
      <c r="J15473" s="7">
        <v>45511</v>
      </c>
      <c r="K15473" s="7">
        <v>45747</v>
      </c>
      <c r="L15473" s="7">
        <v>44503</v>
      </c>
      <c r="M15473" t="s">
        <v>77</v>
      </c>
      <c r="N15473" t="s">
        <v>79</v>
      </c>
      <c r="O15473">
        <v>2026</v>
      </c>
      <c r="P15473" s="2">
        <v>2</v>
      </c>
      <c r="Q15473" t="s">
        <v>80</v>
      </c>
      <c r="R15473" s="8">
        <v>46267</v>
      </c>
      <c r="S15473" s="2">
        <v>1</v>
      </c>
      <c r="T15473" s="2" t="s">
        <v>81</v>
      </c>
    </row>
    <row r="15474" spans="1:20" x14ac:dyDescent="0.25">
      <c r="A15474">
        <v>1120741004</v>
      </c>
      <c r="B15474">
        <v>121792983</v>
      </c>
      <c r="C15474" t="s">
        <v>85</v>
      </c>
      <c r="D15474" t="s">
        <v>88</v>
      </c>
      <c r="E15474" t="s">
        <v>76</v>
      </c>
      <c r="F15474" s="7">
        <v>44402</v>
      </c>
      <c r="G15474" s="7">
        <v>46228</v>
      </c>
      <c r="H15474" t="s">
        <v>77</v>
      </c>
      <c r="I15474" t="s">
        <v>78</v>
      </c>
      <c r="J15474" s="7">
        <v>45541</v>
      </c>
      <c r="K15474" s="7">
        <v>45805</v>
      </c>
      <c r="L15474" s="7">
        <v>46228</v>
      </c>
      <c r="M15474" t="s">
        <v>77</v>
      </c>
      <c r="N15474" t="s">
        <v>92</v>
      </c>
      <c r="O15474">
        <v>2026</v>
      </c>
      <c r="P15474" s="2">
        <v>2</v>
      </c>
      <c r="Q15474" t="s">
        <v>80</v>
      </c>
      <c r="R15474" s="8">
        <v>46267</v>
      </c>
      <c r="S15474" s="2">
        <v>1</v>
      </c>
      <c r="T15474" s="2" t="s">
        <v>81</v>
      </c>
    </row>
    <row r="15475" spans="1:20" x14ac:dyDescent="0.25">
      <c r="A15475">
        <v>1120741059</v>
      </c>
      <c r="B15475">
        <v>121826987</v>
      </c>
      <c r="C15475" t="s">
        <v>82</v>
      </c>
      <c r="D15475" t="s">
        <v>88</v>
      </c>
      <c r="E15475" t="s">
        <v>76</v>
      </c>
      <c r="F15475" s="7">
        <v>44409</v>
      </c>
      <c r="G15475" s="7">
        <v>46235</v>
      </c>
      <c r="H15475" t="s">
        <v>77</v>
      </c>
      <c r="I15475" t="s">
        <v>78</v>
      </c>
      <c r="J15475" s="7">
        <v>45929</v>
      </c>
      <c r="K15475" s="7">
        <v>44409</v>
      </c>
      <c r="L15475" s="7">
        <v>46235</v>
      </c>
      <c r="M15475" t="s">
        <v>77</v>
      </c>
      <c r="N15475" t="s">
        <v>79</v>
      </c>
      <c r="O15475">
        <v>2026</v>
      </c>
      <c r="P15475" s="2">
        <v>2</v>
      </c>
      <c r="Q15475" t="s">
        <v>80</v>
      </c>
      <c r="R15475" s="8">
        <v>46267</v>
      </c>
      <c r="S15475" s="2">
        <v>1</v>
      </c>
      <c r="T15475" s="2" t="s">
        <v>81</v>
      </c>
    </row>
    <row r="15476" spans="1:20" x14ac:dyDescent="0.25">
      <c r="A15476">
        <v>1120741075</v>
      </c>
      <c r="B15476">
        <v>121833232</v>
      </c>
      <c r="C15476" t="s">
        <v>85</v>
      </c>
      <c r="D15476" t="s">
        <v>75</v>
      </c>
      <c r="E15476" t="s">
        <v>76</v>
      </c>
      <c r="F15476" s="7">
        <v>44410</v>
      </c>
      <c r="G15476" s="7">
        <v>44775</v>
      </c>
      <c r="H15476" t="s">
        <v>77</v>
      </c>
      <c r="I15476" t="s">
        <v>89</v>
      </c>
      <c r="J15476" s="7">
        <v>46168</v>
      </c>
      <c r="K15476" s="7">
        <v>46112</v>
      </c>
      <c r="L15476" s="7">
        <v>44775</v>
      </c>
      <c r="M15476" t="s">
        <v>77</v>
      </c>
      <c r="N15476" t="s">
        <v>92</v>
      </c>
      <c r="O15476">
        <v>2026</v>
      </c>
      <c r="P15476" s="2">
        <v>2</v>
      </c>
      <c r="Q15476" t="s">
        <v>80</v>
      </c>
      <c r="R15476" s="8">
        <v>46267</v>
      </c>
      <c r="S15476" s="2">
        <v>1</v>
      </c>
      <c r="T15476" s="2" t="s">
        <v>81</v>
      </c>
    </row>
    <row r="15477" spans="1:20" x14ac:dyDescent="0.25">
      <c r="A15477">
        <v>1120741100</v>
      </c>
      <c r="B15477">
        <v>121842015</v>
      </c>
      <c r="C15477" t="s">
        <v>74</v>
      </c>
      <c r="D15477" t="s">
        <v>75</v>
      </c>
      <c r="E15477" t="s">
        <v>76</v>
      </c>
      <c r="F15477" s="7">
        <v>44412</v>
      </c>
      <c r="G15477" s="7">
        <v>46238</v>
      </c>
      <c r="H15477" t="s">
        <v>77</v>
      </c>
      <c r="I15477" t="s">
        <v>78</v>
      </c>
      <c r="J15477" s="7">
        <v>46064</v>
      </c>
      <c r="K15477" s="7">
        <v>46080</v>
      </c>
      <c r="L15477" s="7">
        <v>46238</v>
      </c>
      <c r="M15477" t="s">
        <v>77</v>
      </c>
      <c r="N15477" t="s">
        <v>79</v>
      </c>
      <c r="O15477">
        <v>2026</v>
      </c>
      <c r="P15477" s="2">
        <v>2</v>
      </c>
      <c r="Q15477" t="s">
        <v>80</v>
      </c>
      <c r="R15477" s="8">
        <v>46267</v>
      </c>
      <c r="S15477" s="2">
        <v>1</v>
      </c>
      <c r="T15477" s="2" t="s">
        <v>81</v>
      </c>
    </row>
    <row r="15478" spans="1:20" x14ac:dyDescent="0.25">
      <c r="A15478">
        <v>1120741304</v>
      </c>
      <c r="B15478">
        <v>121920727</v>
      </c>
      <c r="C15478" t="s">
        <v>74</v>
      </c>
      <c r="D15478" t="s">
        <v>83</v>
      </c>
      <c r="E15478" t="s">
        <v>76</v>
      </c>
      <c r="F15478" s="7">
        <v>44389</v>
      </c>
      <c r="G15478" s="7">
        <v>44573</v>
      </c>
      <c r="H15478" t="s">
        <v>86</v>
      </c>
      <c r="I15478" t="s">
        <v>87</v>
      </c>
      <c r="J15478" s="7">
        <v>46000</v>
      </c>
      <c r="K15478" s="7">
        <v>44438</v>
      </c>
      <c r="L15478" s="7">
        <v>44573</v>
      </c>
      <c r="M15478" t="s">
        <v>86</v>
      </c>
      <c r="N15478" t="s">
        <v>79</v>
      </c>
      <c r="O15478">
        <v>2026</v>
      </c>
      <c r="P15478" s="2">
        <v>2</v>
      </c>
      <c r="Q15478" t="s">
        <v>80</v>
      </c>
      <c r="R15478" s="8">
        <v>46267</v>
      </c>
      <c r="S15478" s="2">
        <v>1</v>
      </c>
      <c r="T15478" s="2" t="s">
        <v>81</v>
      </c>
    </row>
    <row r="15479" spans="1:20" x14ac:dyDescent="0.25">
      <c r="A15479">
        <v>1120742243</v>
      </c>
      <c r="B15479">
        <v>122358799</v>
      </c>
      <c r="C15479" t="s">
        <v>96</v>
      </c>
      <c r="D15479" t="s">
        <v>75</v>
      </c>
      <c r="E15479" t="s">
        <v>76</v>
      </c>
      <c r="F15479" s="7">
        <v>44510</v>
      </c>
      <c r="G15479" s="7">
        <v>46336</v>
      </c>
      <c r="H15479" t="s">
        <v>77</v>
      </c>
      <c r="I15479" t="s">
        <v>78</v>
      </c>
      <c r="J15479" s="7">
        <v>46079</v>
      </c>
      <c r="K15479" s="7">
        <v>46083</v>
      </c>
      <c r="L15479" s="7">
        <v>46336</v>
      </c>
      <c r="M15479" t="s">
        <v>77</v>
      </c>
      <c r="N15479" t="s">
        <v>79</v>
      </c>
      <c r="O15479">
        <v>2026</v>
      </c>
      <c r="P15479" s="2">
        <v>2</v>
      </c>
      <c r="Q15479" t="s">
        <v>80</v>
      </c>
      <c r="R15479" s="8">
        <v>46267</v>
      </c>
      <c r="S15479" s="2">
        <v>1</v>
      </c>
      <c r="T15479" s="2" t="s">
        <v>81</v>
      </c>
    </row>
    <row r="15480" spans="1:20" x14ac:dyDescent="0.25">
      <c r="A15480">
        <v>1120742628</v>
      </c>
      <c r="B15480">
        <v>122942906</v>
      </c>
      <c r="C15480" t="s">
        <v>98</v>
      </c>
      <c r="D15480" t="s">
        <v>75</v>
      </c>
      <c r="E15480" t="s">
        <v>76</v>
      </c>
      <c r="F15480" s="7">
        <v>42246</v>
      </c>
      <c r="G15480" s="7">
        <v>44073</v>
      </c>
      <c r="H15480" t="s">
        <v>86</v>
      </c>
      <c r="I15480" t="s">
        <v>87</v>
      </c>
      <c r="J15480" s="7">
        <v>45761</v>
      </c>
      <c r="K15480" s="7">
        <v>44660</v>
      </c>
      <c r="L15480" s="7">
        <v>44073</v>
      </c>
      <c r="M15480" t="s">
        <v>86</v>
      </c>
      <c r="N15480" t="s">
        <v>79</v>
      </c>
      <c r="O15480">
        <v>2026</v>
      </c>
      <c r="P15480" s="2">
        <v>2</v>
      </c>
      <c r="Q15480" t="s">
        <v>80</v>
      </c>
      <c r="R15480" s="8">
        <v>46267</v>
      </c>
      <c r="S15480" s="2">
        <v>1</v>
      </c>
      <c r="T15480" s="2" t="s">
        <v>81</v>
      </c>
    </row>
    <row r="15481" spans="1:20" x14ac:dyDescent="0.25">
      <c r="A15481">
        <v>1120743169</v>
      </c>
      <c r="B15481">
        <v>123466582</v>
      </c>
      <c r="C15481" t="s">
        <v>98</v>
      </c>
      <c r="D15481" t="s">
        <v>83</v>
      </c>
      <c r="E15481" t="s">
        <v>76</v>
      </c>
      <c r="F15481" s="7">
        <v>44681</v>
      </c>
      <c r="G15481" s="7">
        <v>44864</v>
      </c>
      <c r="H15481" t="s">
        <v>77</v>
      </c>
      <c r="I15481" t="s">
        <v>84</v>
      </c>
      <c r="J15481" s="7">
        <v>45722</v>
      </c>
      <c r="K15481" s="7">
        <v>45545</v>
      </c>
      <c r="L15481" s="7">
        <v>44864</v>
      </c>
      <c r="M15481" t="s">
        <v>77</v>
      </c>
      <c r="N15481" t="s">
        <v>79</v>
      </c>
      <c r="O15481">
        <v>2026</v>
      </c>
      <c r="P15481" s="2">
        <v>2</v>
      </c>
      <c r="Q15481" t="s">
        <v>80</v>
      </c>
      <c r="R15481" s="8">
        <v>46267</v>
      </c>
      <c r="S15481" s="2">
        <v>1</v>
      </c>
      <c r="T15481" s="2" t="s">
        <v>81</v>
      </c>
    </row>
    <row r="15482" spans="1:20" x14ac:dyDescent="0.25">
      <c r="A15482">
        <v>1120743170</v>
      </c>
      <c r="B15482">
        <v>123466582</v>
      </c>
      <c r="C15482" t="s">
        <v>98</v>
      </c>
      <c r="D15482" t="s">
        <v>83</v>
      </c>
      <c r="E15482" t="s">
        <v>76</v>
      </c>
      <c r="F15482" s="7">
        <v>44681</v>
      </c>
      <c r="G15482" s="7">
        <v>44864</v>
      </c>
      <c r="H15482" t="s">
        <v>77</v>
      </c>
      <c r="I15482" t="s">
        <v>84</v>
      </c>
      <c r="J15482" s="7">
        <v>45722</v>
      </c>
      <c r="K15482" s="7">
        <v>46177</v>
      </c>
      <c r="L15482" s="7">
        <v>44864</v>
      </c>
      <c r="M15482" t="s">
        <v>77</v>
      </c>
      <c r="N15482" t="s">
        <v>79</v>
      </c>
      <c r="O15482">
        <v>2026</v>
      </c>
      <c r="P15482" s="2">
        <v>2</v>
      </c>
      <c r="Q15482" t="s">
        <v>80</v>
      </c>
      <c r="R15482" s="8">
        <v>46267</v>
      </c>
      <c r="S15482" s="2">
        <v>1</v>
      </c>
      <c r="T15482" s="2" t="s">
        <v>81</v>
      </c>
    </row>
    <row r="15483" spans="1:20" x14ac:dyDescent="0.25">
      <c r="A15483">
        <v>1120743171</v>
      </c>
      <c r="B15483">
        <v>123466582</v>
      </c>
      <c r="C15483" t="s">
        <v>98</v>
      </c>
      <c r="D15483" t="s">
        <v>83</v>
      </c>
      <c r="E15483" t="s">
        <v>76</v>
      </c>
      <c r="F15483" s="7">
        <v>44681</v>
      </c>
      <c r="G15483" s="7">
        <v>44864</v>
      </c>
      <c r="H15483" t="s">
        <v>77</v>
      </c>
      <c r="I15483" t="s">
        <v>84</v>
      </c>
      <c r="J15483" s="7">
        <v>45722</v>
      </c>
      <c r="K15483" s="7">
        <v>45545</v>
      </c>
      <c r="L15483" s="7">
        <v>44864</v>
      </c>
      <c r="M15483" t="s">
        <v>77</v>
      </c>
      <c r="N15483" t="s">
        <v>79</v>
      </c>
      <c r="O15483">
        <v>2026</v>
      </c>
      <c r="P15483" s="2">
        <v>2</v>
      </c>
      <c r="Q15483" t="s">
        <v>80</v>
      </c>
      <c r="R15483" s="8">
        <v>46267</v>
      </c>
      <c r="S15483" s="2">
        <v>1</v>
      </c>
      <c r="T15483" s="2" t="s">
        <v>81</v>
      </c>
    </row>
    <row r="15484" spans="1:20" x14ac:dyDescent="0.25">
      <c r="A15484">
        <v>1120743422</v>
      </c>
      <c r="B15484">
        <v>123601377</v>
      </c>
      <c r="C15484" t="s">
        <v>74</v>
      </c>
      <c r="D15484" t="s">
        <v>75</v>
      </c>
      <c r="E15484" t="s">
        <v>76</v>
      </c>
      <c r="F15484" s="7">
        <v>44696</v>
      </c>
      <c r="G15484" s="7">
        <v>46522</v>
      </c>
      <c r="H15484" t="s">
        <v>86</v>
      </c>
      <c r="I15484" t="s">
        <v>87</v>
      </c>
      <c r="J15484" s="7"/>
      <c r="K15484" s="7">
        <v>44720</v>
      </c>
      <c r="L15484" s="7">
        <v>46522</v>
      </c>
      <c r="M15484" t="s">
        <v>86</v>
      </c>
      <c r="N15484"/>
      <c r="O15484">
        <v>2026</v>
      </c>
      <c r="P15484" s="2">
        <v>2</v>
      </c>
      <c r="Q15484" t="s">
        <v>80</v>
      </c>
      <c r="R15484" s="8">
        <v>46267</v>
      </c>
      <c r="S15484" s="2">
        <v>1</v>
      </c>
      <c r="T15484" s="2" t="s">
        <v>81</v>
      </c>
    </row>
    <row r="15485" spans="1:20" x14ac:dyDescent="0.25">
      <c r="A15485">
        <v>1120745617</v>
      </c>
      <c r="B15485">
        <v>124565980</v>
      </c>
      <c r="C15485" t="s">
        <v>93</v>
      </c>
      <c r="D15485" t="s">
        <v>75</v>
      </c>
      <c r="E15485" t="s">
        <v>76</v>
      </c>
      <c r="F15485" s="7">
        <v>44830</v>
      </c>
      <c r="G15485" s="7">
        <v>45195</v>
      </c>
      <c r="H15485" t="s">
        <v>77</v>
      </c>
      <c r="I15485" t="s">
        <v>78</v>
      </c>
      <c r="J15485" s="7"/>
      <c r="K15485" s="7">
        <v>44929</v>
      </c>
      <c r="L15485" s="7">
        <v>45195</v>
      </c>
      <c r="M15485" t="s">
        <v>77</v>
      </c>
      <c r="N15485"/>
      <c r="O15485">
        <v>2026</v>
      </c>
      <c r="P15485" s="2">
        <v>2</v>
      </c>
      <c r="Q15485" t="s">
        <v>80</v>
      </c>
      <c r="R15485" s="8">
        <v>46267</v>
      </c>
      <c r="S15485" s="2">
        <v>1</v>
      </c>
      <c r="T15485" s="2" t="s">
        <v>81</v>
      </c>
    </row>
    <row r="15486" spans="1:20" x14ac:dyDescent="0.25">
      <c r="A15486">
        <v>1120745805</v>
      </c>
      <c r="B15486">
        <v>124637461</v>
      </c>
      <c r="C15486" t="s">
        <v>82</v>
      </c>
      <c r="D15486" t="s">
        <v>83</v>
      </c>
      <c r="E15486" t="s">
        <v>76</v>
      </c>
      <c r="F15486" s="7">
        <v>44840</v>
      </c>
      <c r="G15486" s="7">
        <v>45022</v>
      </c>
      <c r="H15486" t="s">
        <v>77</v>
      </c>
      <c r="I15486" t="s">
        <v>84</v>
      </c>
      <c r="J15486" s="7">
        <v>45737</v>
      </c>
      <c r="K15486" s="7">
        <v>45673</v>
      </c>
      <c r="L15486" s="7">
        <v>45022</v>
      </c>
      <c r="M15486" t="s">
        <v>77</v>
      </c>
      <c r="N15486" t="s">
        <v>79</v>
      </c>
      <c r="O15486">
        <v>2026</v>
      </c>
      <c r="P15486" s="2">
        <v>2</v>
      </c>
      <c r="Q15486" t="s">
        <v>80</v>
      </c>
      <c r="R15486" s="8">
        <v>46267</v>
      </c>
      <c r="S15486" s="2">
        <v>1</v>
      </c>
      <c r="T15486" s="2" t="s">
        <v>81</v>
      </c>
    </row>
    <row r="15487" spans="1:20" x14ac:dyDescent="0.25">
      <c r="A15487">
        <v>1120746037</v>
      </c>
      <c r="B15487">
        <v>124764972</v>
      </c>
      <c r="C15487" t="s">
        <v>85</v>
      </c>
      <c r="D15487" t="s">
        <v>88</v>
      </c>
      <c r="E15487" t="s">
        <v>76</v>
      </c>
      <c r="F15487" s="7">
        <v>44858</v>
      </c>
      <c r="G15487" s="7">
        <v>45223</v>
      </c>
      <c r="H15487" t="s">
        <v>77</v>
      </c>
      <c r="I15487" t="s">
        <v>84</v>
      </c>
      <c r="J15487" s="7">
        <v>45737</v>
      </c>
      <c r="K15487" s="7">
        <v>46086</v>
      </c>
      <c r="L15487" s="7">
        <v>45223</v>
      </c>
      <c r="M15487" t="s">
        <v>77</v>
      </c>
      <c r="N15487" t="s">
        <v>79</v>
      </c>
      <c r="O15487">
        <v>2026</v>
      </c>
      <c r="P15487" s="2">
        <v>2</v>
      </c>
      <c r="Q15487" t="s">
        <v>80</v>
      </c>
      <c r="R15487" s="8">
        <v>46267</v>
      </c>
      <c r="S15487" s="2">
        <v>1</v>
      </c>
      <c r="T15487" s="2" t="s">
        <v>81</v>
      </c>
    </row>
    <row r="15488" spans="1:20" x14ac:dyDescent="0.25">
      <c r="A15488">
        <v>1120746434</v>
      </c>
      <c r="B15488">
        <v>125802003</v>
      </c>
      <c r="C15488" t="s">
        <v>74</v>
      </c>
      <c r="D15488" t="s">
        <v>75</v>
      </c>
      <c r="E15488" t="s">
        <v>76</v>
      </c>
      <c r="F15488" s="7">
        <v>45021</v>
      </c>
      <c r="G15488" s="7">
        <v>45387</v>
      </c>
      <c r="H15488" t="s">
        <v>77</v>
      </c>
      <c r="I15488" t="s">
        <v>78</v>
      </c>
      <c r="J15488" s="7"/>
      <c r="K15488" s="7">
        <v>45022</v>
      </c>
      <c r="L15488" s="7">
        <v>45387</v>
      </c>
      <c r="M15488" t="s">
        <v>77</v>
      </c>
      <c r="N15488"/>
      <c r="O15488">
        <v>2026</v>
      </c>
      <c r="P15488" s="2">
        <v>2</v>
      </c>
      <c r="Q15488" t="s">
        <v>80</v>
      </c>
      <c r="R15488" s="8">
        <v>46267</v>
      </c>
      <c r="S15488" s="2">
        <v>1</v>
      </c>
      <c r="T15488" s="2" t="s">
        <v>81</v>
      </c>
    </row>
    <row r="15489" spans="1:20" x14ac:dyDescent="0.25">
      <c r="A15489">
        <v>1120746718</v>
      </c>
      <c r="B15489">
        <v>125999948</v>
      </c>
      <c r="C15489" t="s">
        <v>82</v>
      </c>
      <c r="D15489" t="s">
        <v>75</v>
      </c>
      <c r="E15489" t="s">
        <v>76</v>
      </c>
      <c r="F15489" s="7">
        <v>45042</v>
      </c>
      <c r="G15489" s="7">
        <v>45408</v>
      </c>
      <c r="H15489" t="s">
        <v>77</v>
      </c>
      <c r="I15489" t="s">
        <v>78</v>
      </c>
      <c r="J15489" s="7"/>
      <c r="K15489" s="7">
        <v>45049</v>
      </c>
      <c r="L15489" s="7">
        <v>45408</v>
      </c>
      <c r="M15489" t="s">
        <v>77</v>
      </c>
      <c r="N15489"/>
      <c r="O15489">
        <v>2026</v>
      </c>
      <c r="P15489" s="2">
        <v>2</v>
      </c>
      <c r="Q15489" t="s">
        <v>80</v>
      </c>
      <c r="R15489" s="8">
        <v>46267</v>
      </c>
      <c r="S15489" s="2">
        <v>1</v>
      </c>
      <c r="T15489" s="2" t="s">
        <v>81</v>
      </c>
    </row>
    <row r="15490" spans="1:20" x14ac:dyDescent="0.25">
      <c r="A15490">
        <v>1120747434</v>
      </c>
      <c r="B15490">
        <v>126356855</v>
      </c>
      <c r="C15490" t="s">
        <v>82</v>
      </c>
      <c r="D15490" t="s">
        <v>88</v>
      </c>
      <c r="E15490" t="s">
        <v>76</v>
      </c>
      <c r="F15490" s="7">
        <v>45090</v>
      </c>
      <c r="G15490" s="7">
        <v>45456</v>
      </c>
      <c r="H15490" t="s">
        <v>77</v>
      </c>
      <c r="I15490" t="s">
        <v>78</v>
      </c>
      <c r="J15490" s="7">
        <v>45437</v>
      </c>
      <c r="K15490" s="7">
        <v>45918</v>
      </c>
      <c r="L15490" s="7">
        <v>45456</v>
      </c>
      <c r="M15490" t="s">
        <v>77</v>
      </c>
      <c r="N15490" t="s">
        <v>79</v>
      </c>
      <c r="O15490">
        <v>2026</v>
      </c>
      <c r="P15490" s="2">
        <v>2</v>
      </c>
      <c r="Q15490" t="s">
        <v>80</v>
      </c>
      <c r="R15490" s="8">
        <v>46267</v>
      </c>
      <c r="S15490" s="2">
        <v>1</v>
      </c>
      <c r="T15490" s="2" t="s">
        <v>81</v>
      </c>
    </row>
    <row r="15491" spans="1:20" x14ac:dyDescent="0.25">
      <c r="A15491">
        <v>1120747435</v>
      </c>
      <c r="B15491">
        <v>126356855</v>
      </c>
      <c r="C15491" t="s">
        <v>82</v>
      </c>
      <c r="D15491" t="s">
        <v>88</v>
      </c>
      <c r="E15491" t="s">
        <v>76</v>
      </c>
      <c r="F15491" s="7">
        <v>45090</v>
      </c>
      <c r="G15491" s="7">
        <v>45456</v>
      </c>
      <c r="H15491" t="s">
        <v>77</v>
      </c>
      <c r="I15491" t="s">
        <v>78</v>
      </c>
      <c r="J15491" s="7">
        <v>45437</v>
      </c>
      <c r="K15491" s="7">
        <v>45623</v>
      </c>
      <c r="L15491" s="7">
        <v>45456</v>
      </c>
      <c r="M15491" t="s">
        <v>77</v>
      </c>
      <c r="N15491" t="s">
        <v>79</v>
      </c>
      <c r="O15491">
        <v>2026</v>
      </c>
      <c r="P15491" s="2">
        <v>2</v>
      </c>
      <c r="Q15491" t="s">
        <v>80</v>
      </c>
      <c r="R15491" s="8">
        <v>46267</v>
      </c>
      <c r="S15491" s="2">
        <v>1</v>
      </c>
      <c r="T15491" s="2" t="s">
        <v>81</v>
      </c>
    </row>
    <row r="15492" spans="1:20" x14ac:dyDescent="0.25">
      <c r="A15492">
        <v>1120747473</v>
      </c>
      <c r="B15492">
        <v>126374802</v>
      </c>
      <c r="C15492" t="s">
        <v>74</v>
      </c>
      <c r="D15492" t="s">
        <v>75</v>
      </c>
      <c r="E15492" t="s">
        <v>76</v>
      </c>
      <c r="F15492" s="7">
        <v>45091</v>
      </c>
      <c r="G15492" s="7">
        <v>45457</v>
      </c>
      <c r="H15492" t="s">
        <v>86</v>
      </c>
      <c r="I15492" t="s">
        <v>87</v>
      </c>
      <c r="J15492" s="7"/>
      <c r="K15492" s="7">
        <v>45092</v>
      </c>
      <c r="L15492" s="7">
        <v>45457</v>
      </c>
      <c r="M15492" t="s">
        <v>86</v>
      </c>
      <c r="N15492"/>
      <c r="O15492">
        <v>2026</v>
      </c>
      <c r="P15492" s="2">
        <v>2</v>
      </c>
      <c r="Q15492" t="s">
        <v>80</v>
      </c>
      <c r="R15492" s="8">
        <v>46267</v>
      </c>
      <c r="S15492" s="2">
        <v>1</v>
      </c>
      <c r="T15492" s="2" t="s">
        <v>81</v>
      </c>
    </row>
    <row r="15493" spans="1:20" x14ac:dyDescent="0.25">
      <c r="A15493">
        <v>1120747569</v>
      </c>
      <c r="B15493">
        <v>126417724</v>
      </c>
      <c r="C15493" t="s">
        <v>85</v>
      </c>
      <c r="D15493" t="s">
        <v>88</v>
      </c>
      <c r="E15493" t="s">
        <v>76</v>
      </c>
      <c r="F15493" s="7">
        <v>45098</v>
      </c>
      <c r="G15493" s="7">
        <v>45464</v>
      </c>
      <c r="H15493" t="s">
        <v>77</v>
      </c>
      <c r="I15493" t="s">
        <v>78</v>
      </c>
      <c r="J15493" s="7">
        <v>46082</v>
      </c>
      <c r="K15493" s="7">
        <v>45909</v>
      </c>
      <c r="L15493" s="7">
        <v>45464</v>
      </c>
      <c r="M15493" t="s">
        <v>77</v>
      </c>
      <c r="N15493" t="s">
        <v>79</v>
      </c>
      <c r="O15493">
        <v>2026</v>
      </c>
      <c r="P15493" s="2">
        <v>2</v>
      </c>
      <c r="Q15493" t="s">
        <v>80</v>
      </c>
      <c r="R15493" s="8">
        <v>46267</v>
      </c>
      <c r="S15493" s="2">
        <v>1</v>
      </c>
      <c r="T15493" s="2" t="s">
        <v>81</v>
      </c>
    </row>
    <row r="15494" spans="1:20" x14ac:dyDescent="0.25">
      <c r="A15494">
        <v>1120748566</v>
      </c>
      <c r="B15494">
        <v>126831926</v>
      </c>
      <c r="C15494" t="s">
        <v>82</v>
      </c>
      <c r="D15494" t="s">
        <v>88</v>
      </c>
      <c r="E15494" t="s">
        <v>76</v>
      </c>
      <c r="F15494" s="7">
        <v>45153</v>
      </c>
      <c r="G15494" s="7">
        <v>45519</v>
      </c>
      <c r="H15494" t="s">
        <v>77</v>
      </c>
      <c r="I15494" t="s">
        <v>78</v>
      </c>
      <c r="J15494" s="7">
        <v>46077</v>
      </c>
      <c r="K15494" s="7">
        <v>46080</v>
      </c>
      <c r="L15494" s="7">
        <v>45519</v>
      </c>
      <c r="M15494" t="s">
        <v>77</v>
      </c>
      <c r="N15494" t="s">
        <v>79</v>
      </c>
      <c r="O15494">
        <v>2026</v>
      </c>
      <c r="P15494" s="2">
        <v>2</v>
      </c>
      <c r="Q15494" t="s">
        <v>80</v>
      </c>
      <c r="R15494" s="8">
        <v>46267</v>
      </c>
      <c r="S15494" s="2">
        <v>1</v>
      </c>
      <c r="T15494" s="2" t="s">
        <v>81</v>
      </c>
    </row>
    <row r="15495" spans="1:20" x14ac:dyDescent="0.25">
      <c r="A15495">
        <v>1120748813</v>
      </c>
      <c r="B15495">
        <v>126938852</v>
      </c>
      <c r="C15495" t="s">
        <v>93</v>
      </c>
      <c r="D15495" t="s">
        <v>88</v>
      </c>
      <c r="E15495" t="s">
        <v>76</v>
      </c>
      <c r="F15495" s="7">
        <v>45167</v>
      </c>
      <c r="G15495" s="7">
        <v>45533</v>
      </c>
      <c r="H15495" t="s">
        <v>77</v>
      </c>
      <c r="I15495" t="s">
        <v>78</v>
      </c>
      <c r="J15495" s="7">
        <v>45496</v>
      </c>
      <c r="K15495" s="7">
        <v>45747</v>
      </c>
      <c r="L15495" s="7">
        <v>45533</v>
      </c>
      <c r="M15495" t="s">
        <v>77</v>
      </c>
      <c r="N15495" t="s">
        <v>79</v>
      </c>
      <c r="O15495">
        <v>2026</v>
      </c>
      <c r="P15495" s="2">
        <v>2</v>
      </c>
      <c r="Q15495" t="s">
        <v>80</v>
      </c>
      <c r="R15495" s="8">
        <v>46267</v>
      </c>
      <c r="S15495" s="2">
        <v>1</v>
      </c>
      <c r="T15495" s="2" t="s">
        <v>81</v>
      </c>
    </row>
    <row r="15496" spans="1:20" x14ac:dyDescent="0.25">
      <c r="A15496">
        <v>1120749682</v>
      </c>
      <c r="B15496">
        <v>127246683</v>
      </c>
      <c r="C15496" t="s">
        <v>98</v>
      </c>
      <c r="D15496" t="s">
        <v>88</v>
      </c>
      <c r="E15496" t="s">
        <v>76</v>
      </c>
      <c r="F15496" s="7">
        <v>45209</v>
      </c>
      <c r="G15496" s="7">
        <v>45575</v>
      </c>
      <c r="H15496" t="s">
        <v>77</v>
      </c>
      <c r="I15496" t="s">
        <v>78</v>
      </c>
      <c r="J15496" s="7">
        <v>46175</v>
      </c>
      <c r="K15496" s="7">
        <v>46174</v>
      </c>
      <c r="L15496" s="7">
        <v>45575</v>
      </c>
      <c r="M15496" t="s">
        <v>77</v>
      </c>
      <c r="N15496" t="s">
        <v>79</v>
      </c>
      <c r="O15496">
        <v>2026</v>
      </c>
      <c r="P15496" s="2">
        <v>2</v>
      </c>
      <c r="Q15496" t="s">
        <v>80</v>
      </c>
      <c r="R15496" s="8">
        <v>46267</v>
      </c>
      <c r="S15496" s="2">
        <v>1</v>
      </c>
      <c r="T15496" s="2" t="s">
        <v>81</v>
      </c>
    </row>
    <row r="15497" spans="1:20" x14ac:dyDescent="0.25">
      <c r="A15497">
        <v>1120750478</v>
      </c>
      <c r="B15497">
        <v>127491513</v>
      </c>
      <c r="C15497" t="s">
        <v>82</v>
      </c>
      <c r="D15497" t="s">
        <v>88</v>
      </c>
      <c r="E15497" t="s">
        <v>76</v>
      </c>
      <c r="F15497" s="7">
        <v>45246</v>
      </c>
      <c r="G15497" s="7">
        <v>45612</v>
      </c>
      <c r="H15497" t="s">
        <v>77</v>
      </c>
      <c r="I15497" t="s">
        <v>78</v>
      </c>
      <c r="J15497" s="7">
        <v>45557</v>
      </c>
      <c r="K15497" s="7">
        <v>45748</v>
      </c>
      <c r="L15497" s="7">
        <v>45612</v>
      </c>
      <c r="M15497" t="s">
        <v>77</v>
      </c>
      <c r="N15497" t="s">
        <v>79</v>
      </c>
      <c r="O15497">
        <v>2026</v>
      </c>
      <c r="P15497" s="2">
        <v>2</v>
      </c>
      <c r="Q15497" t="s">
        <v>80</v>
      </c>
      <c r="R15497" s="8">
        <v>46267</v>
      </c>
      <c r="S15497" s="2">
        <v>1</v>
      </c>
      <c r="T15497" s="2" t="s">
        <v>81</v>
      </c>
    </row>
    <row r="15498" spans="1:20" x14ac:dyDescent="0.25">
      <c r="A15498">
        <v>1120750971</v>
      </c>
      <c r="B15498">
        <v>128570309</v>
      </c>
      <c r="C15498" t="s">
        <v>90</v>
      </c>
      <c r="D15498" t="s">
        <v>83</v>
      </c>
      <c r="E15498" t="s">
        <v>76</v>
      </c>
      <c r="F15498" s="7">
        <v>45397</v>
      </c>
      <c r="G15498" s="7">
        <v>45577</v>
      </c>
      <c r="H15498" t="s">
        <v>77</v>
      </c>
      <c r="I15498" t="s">
        <v>84</v>
      </c>
      <c r="J15498" s="7"/>
      <c r="K15498" s="7">
        <v>46174</v>
      </c>
      <c r="L15498" s="7">
        <v>45577</v>
      </c>
      <c r="M15498" t="s">
        <v>77</v>
      </c>
      <c r="N15498"/>
      <c r="O15498">
        <v>2026</v>
      </c>
      <c r="P15498" s="2">
        <v>2</v>
      </c>
      <c r="Q15498" t="s">
        <v>80</v>
      </c>
      <c r="R15498" s="8">
        <v>46267</v>
      </c>
      <c r="S15498" s="2">
        <v>1</v>
      </c>
      <c r="T15498" s="2" t="s">
        <v>81</v>
      </c>
    </row>
    <row r="15499" spans="1:20" x14ac:dyDescent="0.25">
      <c r="A15499">
        <v>1120751086</v>
      </c>
      <c r="B15499">
        <v>128703255</v>
      </c>
      <c r="C15499" t="s">
        <v>82</v>
      </c>
      <c r="D15499" t="s">
        <v>83</v>
      </c>
      <c r="E15499" t="s">
        <v>76</v>
      </c>
      <c r="F15499" s="7">
        <v>45414</v>
      </c>
      <c r="G15499" s="7">
        <v>45598</v>
      </c>
      <c r="H15499" t="s">
        <v>77</v>
      </c>
      <c r="I15499" t="s">
        <v>84</v>
      </c>
      <c r="J15499" s="7">
        <v>45869</v>
      </c>
      <c r="K15499" s="7">
        <v>46044</v>
      </c>
      <c r="L15499" s="7">
        <v>45598</v>
      </c>
      <c r="M15499" t="s">
        <v>77</v>
      </c>
      <c r="N15499" t="s">
        <v>79</v>
      </c>
      <c r="O15499">
        <v>2026</v>
      </c>
      <c r="P15499" s="2">
        <v>2</v>
      </c>
      <c r="Q15499" t="s">
        <v>80</v>
      </c>
      <c r="R15499" s="8">
        <v>46267</v>
      </c>
      <c r="S15499" s="2">
        <v>1</v>
      </c>
      <c r="T15499" s="2" t="s">
        <v>81</v>
      </c>
    </row>
    <row r="15500" spans="1:20" x14ac:dyDescent="0.25">
      <c r="A15500">
        <v>1120751192</v>
      </c>
      <c r="B15500">
        <v>128776132</v>
      </c>
      <c r="C15500" t="s">
        <v>74</v>
      </c>
      <c r="D15500" t="s">
        <v>83</v>
      </c>
      <c r="E15500" t="s">
        <v>76</v>
      </c>
      <c r="F15500" s="7">
        <v>45426</v>
      </c>
      <c r="G15500" s="7">
        <v>45610</v>
      </c>
      <c r="H15500" t="s">
        <v>77</v>
      </c>
      <c r="I15500" t="s">
        <v>78</v>
      </c>
      <c r="J15500" s="7"/>
      <c r="K15500" s="7">
        <v>46120</v>
      </c>
      <c r="L15500" s="7">
        <v>45610</v>
      </c>
      <c r="M15500" t="s">
        <v>77</v>
      </c>
      <c r="N15500"/>
      <c r="O15500">
        <v>2026</v>
      </c>
      <c r="P15500" s="2">
        <v>2</v>
      </c>
      <c r="Q15500" t="s">
        <v>80</v>
      </c>
      <c r="R15500" s="8">
        <v>46267</v>
      </c>
      <c r="S15500" s="2">
        <v>1</v>
      </c>
      <c r="T15500" s="2" t="s">
        <v>81</v>
      </c>
    </row>
    <row r="15501" spans="1:20" x14ac:dyDescent="0.25">
      <c r="A15501">
        <v>1120751544</v>
      </c>
      <c r="B15501">
        <v>129127413</v>
      </c>
      <c r="C15501" t="s">
        <v>98</v>
      </c>
      <c r="D15501" t="s">
        <v>83</v>
      </c>
      <c r="E15501" t="s">
        <v>76</v>
      </c>
      <c r="F15501" s="7">
        <v>45468</v>
      </c>
      <c r="G15501" s="7">
        <v>45648</v>
      </c>
      <c r="H15501" t="s">
        <v>77</v>
      </c>
      <c r="I15501" t="s">
        <v>84</v>
      </c>
      <c r="J15501" s="7"/>
      <c r="K15501" s="7">
        <v>45540</v>
      </c>
      <c r="L15501" s="7">
        <v>45648</v>
      </c>
      <c r="M15501" t="s">
        <v>77</v>
      </c>
      <c r="N15501"/>
      <c r="O15501">
        <v>2026</v>
      </c>
      <c r="P15501" s="2">
        <v>2</v>
      </c>
      <c r="Q15501" t="s">
        <v>80</v>
      </c>
      <c r="R15501" s="8">
        <v>46267</v>
      </c>
      <c r="S15501" s="2">
        <v>1</v>
      </c>
      <c r="T15501" s="2" t="s">
        <v>81</v>
      </c>
    </row>
    <row r="15502" spans="1:20" x14ac:dyDescent="0.25">
      <c r="A15502">
        <v>1120751686</v>
      </c>
      <c r="B15502">
        <v>129239935</v>
      </c>
      <c r="C15502" t="s">
        <v>93</v>
      </c>
      <c r="D15502" t="s">
        <v>83</v>
      </c>
      <c r="E15502" t="s">
        <v>76</v>
      </c>
      <c r="F15502" s="7">
        <v>45490</v>
      </c>
      <c r="G15502" s="7">
        <v>45674</v>
      </c>
      <c r="H15502" t="s">
        <v>77</v>
      </c>
      <c r="I15502" t="s">
        <v>84</v>
      </c>
      <c r="J15502" s="7"/>
      <c r="K15502" s="7">
        <v>46009</v>
      </c>
      <c r="L15502" s="7">
        <v>45674</v>
      </c>
      <c r="M15502" t="s">
        <v>77</v>
      </c>
      <c r="N15502"/>
      <c r="O15502">
        <v>2026</v>
      </c>
      <c r="P15502" s="2">
        <v>2</v>
      </c>
      <c r="Q15502" t="s">
        <v>80</v>
      </c>
      <c r="R15502" s="8">
        <v>46267</v>
      </c>
      <c r="S15502" s="2">
        <v>1</v>
      </c>
      <c r="T15502" s="2" t="s">
        <v>81</v>
      </c>
    </row>
    <row r="15503" spans="1:20" x14ac:dyDescent="0.25">
      <c r="A15503">
        <v>1120752257</v>
      </c>
      <c r="B15503">
        <v>129465263</v>
      </c>
      <c r="C15503" t="s">
        <v>82</v>
      </c>
      <c r="D15503" t="s">
        <v>88</v>
      </c>
      <c r="E15503" t="s">
        <v>76</v>
      </c>
      <c r="F15503" s="7">
        <v>45534</v>
      </c>
      <c r="G15503" s="7">
        <v>45714</v>
      </c>
      <c r="H15503" t="s">
        <v>77</v>
      </c>
      <c r="I15503" t="s">
        <v>78</v>
      </c>
      <c r="J15503" s="7">
        <v>45826</v>
      </c>
      <c r="K15503" s="7">
        <v>45830</v>
      </c>
      <c r="L15503" s="7">
        <v>45714</v>
      </c>
      <c r="M15503" t="s">
        <v>77</v>
      </c>
      <c r="N15503" t="s">
        <v>92</v>
      </c>
      <c r="O15503">
        <v>2026</v>
      </c>
      <c r="P15503" s="2">
        <v>2</v>
      </c>
      <c r="Q15503" t="s">
        <v>80</v>
      </c>
      <c r="R15503" s="8">
        <v>46267</v>
      </c>
      <c r="S15503" s="2">
        <v>1</v>
      </c>
      <c r="T15503" s="2" t="s">
        <v>81</v>
      </c>
    </row>
    <row r="15504" spans="1:20" x14ac:dyDescent="0.25">
      <c r="A15504">
        <v>1120753515</v>
      </c>
      <c r="B15504">
        <v>130800362</v>
      </c>
      <c r="C15504" t="s">
        <v>74</v>
      </c>
      <c r="D15504" t="s">
        <v>75</v>
      </c>
      <c r="E15504" t="s">
        <v>76</v>
      </c>
      <c r="F15504" s="7">
        <v>45685</v>
      </c>
      <c r="G15504" s="7">
        <v>46780</v>
      </c>
      <c r="H15504" t="s">
        <v>86</v>
      </c>
      <c r="I15504" t="s">
        <v>87</v>
      </c>
      <c r="J15504" s="7"/>
      <c r="K15504" s="7">
        <v>46042</v>
      </c>
      <c r="L15504" s="7">
        <v>46780</v>
      </c>
      <c r="M15504" t="s">
        <v>86</v>
      </c>
      <c r="N15504"/>
      <c r="O15504">
        <v>2026</v>
      </c>
      <c r="P15504" s="2">
        <v>2</v>
      </c>
      <c r="Q15504" t="s">
        <v>80</v>
      </c>
      <c r="R15504" s="8">
        <v>46267</v>
      </c>
      <c r="S15504" s="2">
        <v>1</v>
      </c>
      <c r="T15504" s="2" t="s">
        <v>81</v>
      </c>
    </row>
    <row r="15505" spans="1:20" x14ac:dyDescent="0.25">
      <c r="A15505">
        <v>1120756995</v>
      </c>
      <c r="B15505">
        <v>133301752</v>
      </c>
      <c r="C15505" t="s">
        <v>82</v>
      </c>
      <c r="D15505" t="s">
        <v>83</v>
      </c>
      <c r="E15505" t="s">
        <v>76</v>
      </c>
      <c r="F15505" s="7">
        <v>46129</v>
      </c>
      <c r="G15505" s="7">
        <v>46312</v>
      </c>
      <c r="H15505" t="s">
        <v>77</v>
      </c>
      <c r="I15505" t="s">
        <v>89</v>
      </c>
      <c r="J15505" s="7"/>
      <c r="K15505" s="7">
        <v>46134</v>
      </c>
      <c r="L15505" s="7">
        <v>46312</v>
      </c>
      <c r="M15505" t="s">
        <v>77</v>
      </c>
      <c r="N15505"/>
      <c r="O15505">
        <v>2026</v>
      </c>
      <c r="P15505" s="2">
        <v>2</v>
      </c>
      <c r="Q15505" t="s">
        <v>80</v>
      </c>
      <c r="R15505" s="8">
        <v>46267</v>
      </c>
      <c r="S15505" s="2">
        <v>1</v>
      </c>
      <c r="T15505" s="2" t="s">
        <v>81</v>
      </c>
    </row>
    <row r="15506" spans="1:20" x14ac:dyDescent="0.25">
      <c r="A15506">
        <v>1120757253</v>
      </c>
      <c r="B15506">
        <v>110419061</v>
      </c>
      <c r="C15506" t="s">
        <v>85</v>
      </c>
      <c r="D15506" t="s">
        <v>75</v>
      </c>
      <c r="E15506" t="s">
        <v>76</v>
      </c>
      <c r="F15506" s="7">
        <v>42117</v>
      </c>
      <c r="G15506" s="7">
        <v>43944</v>
      </c>
      <c r="H15506" t="s">
        <v>77</v>
      </c>
      <c r="I15506" t="s">
        <v>89</v>
      </c>
      <c r="J15506" s="7">
        <v>46140</v>
      </c>
      <c r="K15506" s="7">
        <v>46149</v>
      </c>
      <c r="L15506" s="7">
        <v>43944</v>
      </c>
      <c r="M15506" t="s">
        <v>77</v>
      </c>
      <c r="N15506" t="s">
        <v>92</v>
      </c>
      <c r="O15506">
        <v>2026</v>
      </c>
      <c r="P15506" s="2">
        <v>2</v>
      </c>
      <c r="Q15506" t="s">
        <v>80</v>
      </c>
      <c r="R15506" s="8">
        <v>46267</v>
      </c>
      <c r="S15506" s="2">
        <v>1</v>
      </c>
      <c r="T15506" s="2" t="s">
        <v>81</v>
      </c>
    </row>
    <row r="15507" spans="1:20" x14ac:dyDescent="0.25">
      <c r="A15507">
        <v>1120758157</v>
      </c>
      <c r="B15507">
        <v>113758202</v>
      </c>
      <c r="C15507" t="s">
        <v>91</v>
      </c>
      <c r="D15507" t="s">
        <v>75</v>
      </c>
      <c r="E15507" t="s">
        <v>76</v>
      </c>
      <c r="F15507" s="7">
        <v>42888</v>
      </c>
      <c r="G15507" s="7">
        <v>44714</v>
      </c>
      <c r="H15507" t="s">
        <v>77</v>
      </c>
      <c r="I15507" t="s">
        <v>78</v>
      </c>
      <c r="J15507" s="7">
        <v>44788</v>
      </c>
      <c r="K15507" s="7">
        <v>46008</v>
      </c>
      <c r="L15507" s="7">
        <v>44714</v>
      </c>
      <c r="M15507" t="s">
        <v>77</v>
      </c>
      <c r="N15507" t="s">
        <v>92</v>
      </c>
      <c r="O15507">
        <v>2026</v>
      </c>
      <c r="P15507" s="2">
        <v>2</v>
      </c>
      <c r="Q15507" t="s">
        <v>80</v>
      </c>
      <c r="R15507" s="8">
        <v>46267</v>
      </c>
      <c r="S15507" s="2">
        <v>1</v>
      </c>
      <c r="T15507" s="2" t="s">
        <v>81</v>
      </c>
    </row>
    <row r="15508" spans="1:20" x14ac:dyDescent="0.25">
      <c r="A15508">
        <v>1120758308</v>
      </c>
      <c r="B15508">
        <v>114742245</v>
      </c>
      <c r="C15508" t="s">
        <v>82</v>
      </c>
      <c r="D15508" t="s">
        <v>88</v>
      </c>
      <c r="E15508" t="s">
        <v>76</v>
      </c>
      <c r="F15508" s="7">
        <v>43280</v>
      </c>
      <c r="G15508" s="7">
        <v>45106</v>
      </c>
      <c r="H15508" t="s">
        <v>77</v>
      </c>
      <c r="I15508" t="s">
        <v>78</v>
      </c>
      <c r="J15508" s="7">
        <v>45512</v>
      </c>
      <c r="K15508" s="7">
        <v>45518</v>
      </c>
      <c r="L15508" s="7">
        <v>45106</v>
      </c>
      <c r="M15508" t="s">
        <v>77</v>
      </c>
      <c r="N15508" t="s">
        <v>79</v>
      </c>
      <c r="O15508">
        <v>2026</v>
      </c>
      <c r="P15508" s="2">
        <v>2</v>
      </c>
      <c r="Q15508" t="s">
        <v>80</v>
      </c>
      <c r="R15508" s="8">
        <v>46267</v>
      </c>
      <c r="S15508" s="2">
        <v>1</v>
      </c>
      <c r="T15508" s="2" t="s">
        <v>81</v>
      </c>
    </row>
    <row r="15509" spans="1:20" x14ac:dyDescent="0.25">
      <c r="A15509">
        <v>1120758368</v>
      </c>
      <c r="B15509">
        <v>115012634</v>
      </c>
      <c r="C15509" t="s">
        <v>82</v>
      </c>
      <c r="D15509" t="s">
        <v>75</v>
      </c>
      <c r="E15509" t="s">
        <v>76</v>
      </c>
      <c r="F15509" s="7">
        <v>43339</v>
      </c>
      <c r="G15509" s="7">
        <v>45165</v>
      </c>
      <c r="H15509" t="s">
        <v>86</v>
      </c>
      <c r="I15509" t="s">
        <v>87</v>
      </c>
      <c r="J15509" s="7">
        <v>45538</v>
      </c>
      <c r="K15509" s="7">
        <v>43374</v>
      </c>
      <c r="L15509" s="7">
        <v>45165</v>
      </c>
      <c r="M15509" t="s">
        <v>86</v>
      </c>
      <c r="N15509" t="s">
        <v>79</v>
      </c>
      <c r="O15509">
        <v>2026</v>
      </c>
      <c r="P15509" s="2">
        <v>2</v>
      </c>
      <c r="Q15509" t="s">
        <v>80</v>
      </c>
      <c r="R15509" s="8">
        <v>46267</v>
      </c>
      <c r="S15509" s="2">
        <v>1</v>
      </c>
      <c r="T15509" s="2" t="s">
        <v>81</v>
      </c>
    </row>
    <row r="15510" spans="1:20" x14ac:dyDescent="0.25">
      <c r="A15510">
        <v>1120758395</v>
      </c>
      <c r="B15510">
        <v>115134381</v>
      </c>
      <c r="C15510" t="s">
        <v>82</v>
      </c>
      <c r="D15510" t="s">
        <v>75</v>
      </c>
      <c r="E15510" t="s">
        <v>76</v>
      </c>
      <c r="F15510" s="7">
        <v>43406</v>
      </c>
      <c r="G15510" s="7">
        <v>43971</v>
      </c>
      <c r="H15510" t="s">
        <v>86</v>
      </c>
      <c r="I15510" t="s">
        <v>87</v>
      </c>
      <c r="J15510" s="7">
        <v>45230</v>
      </c>
      <c r="K15510" s="7">
        <v>43887</v>
      </c>
      <c r="L15510" s="7">
        <v>43971</v>
      </c>
      <c r="M15510" t="s">
        <v>86</v>
      </c>
      <c r="N15510" t="s">
        <v>92</v>
      </c>
      <c r="O15510">
        <v>2026</v>
      </c>
      <c r="P15510" s="2">
        <v>2</v>
      </c>
      <c r="Q15510" t="s">
        <v>80</v>
      </c>
      <c r="R15510" s="8">
        <v>46267</v>
      </c>
      <c r="S15510" s="2">
        <v>1</v>
      </c>
      <c r="T15510" s="2" t="s">
        <v>81</v>
      </c>
    </row>
    <row r="15511" spans="1:20" x14ac:dyDescent="0.25">
      <c r="A15511">
        <v>1120758604</v>
      </c>
      <c r="B15511">
        <v>116972600</v>
      </c>
      <c r="C15511" t="s">
        <v>82</v>
      </c>
      <c r="D15511" t="s">
        <v>83</v>
      </c>
      <c r="E15511" t="s">
        <v>76</v>
      </c>
      <c r="F15511" s="7">
        <v>43561</v>
      </c>
      <c r="G15511" s="7">
        <v>43741</v>
      </c>
      <c r="H15511" t="s">
        <v>77</v>
      </c>
      <c r="I15511" t="s">
        <v>78</v>
      </c>
      <c r="J15511" s="7">
        <v>45929</v>
      </c>
      <c r="K15511" s="7">
        <v>43667</v>
      </c>
      <c r="L15511" s="7">
        <v>43741</v>
      </c>
      <c r="M15511" t="s">
        <v>77</v>
      </c>
      <c r="N15511" t="s">
        <v>79</v>
      </c>
      <c r="O15511">
        <v>2026</v>
      </c>
      <c r="P15511" s="2">
        <v>2</v>
      </c>
      <c r="Q15511" t="s">
        <v>80</v>
      </c>
      <c r="R15511" s="8">
        <v>46267</v>
      </c>
      <c r="S15511" s="2">
        <v>1</v>
      </c>
      <c r="T15511" s="2" t="s">
        <v>81</v>
      </c>
    </row>
    <row r="15512" spans="1:20" x14ac:dyDescent="0.25">
      <c r="A15512">
        <v>1120758641</v>
      </c>
      <c r="B15512">
        <v>117017885</v>
      </c>
      <c r="C15512" t="s">
        <v>82</v>
      </c>
      <c r="D15512" t="s">
        <v>75</v>
      </c>
      <c r="E15512" t="s">
        <v>76</v>
      </c>
      <c r="F15512" s="7">
        <v>43567</v>
      </c>
      <c r="G15512" s="7">
        <v>45394</v>
      </c>
      <c r="H15512" t="s">
        <v>77</v>
      </c>
      <c r="I15512" t="s">
        <v>78</v>
      </c>
      <c r="J15512" s="7">
        <v>46050</v>
      </c>
      <c r="K15512" s="7">
        <v>43683</v>
      </c>
      <c r="L15512" s="7">
        <v>45394</v>
      </c>
      <c r="M15512" t="s">
        <v>77</v>
      </c>
      <c r="N15512" t="s">
        <v>79</v>
      </c>
      <c r="O15512">
        <v>2026</v>
      </c>
      <c r="P15512" s="2">
        <v>2</v>
      </c>
      <c r="Q15512" t="s">
        <v>80</v>
      </c>
      <c r="R15512" s="8">
        <v>46267</v>
      </c>
      <c r="S15512" s="2">
        <v>1</v>
      </c>
      <c r="T15512" s="2" t="s">
        <v>81</v>
      </c>
    </row>
    <row r="15513" spans="1:20" x14ac:dyDescent="0.25">
      <c r="A15513">
        <v>1120758649</v>
      </c>
      <c r="B15513">
        <v>117025902</v>
      </c>
      <c r="C15513" t="s">
        <v>82</v>
      </c>
      <c r="D15513" t="s">
        <v>83</v>
      </c>
      <c r="E15513" t="s">
        <v>76</v>
      </c>
      <c r="F15513" s="7">
        <v>43569</v>
      </c>
      <c r="G15513" s="7">
        <v>43749</v>
      </c>
      <c r="H15513" t="s">
        <v>77</v>
      </c>
      <c r="I15513" t="s">
        <v>78</v>
      </c>
      <c r="J15513" s="7">
        <v>45919</v>
      </c>
      <c r="K15513" s="7">
        <v>43683</v>
      </c>
      <c r="L15513" s="7">
        <v>43749</v>
      </c>
      <c r="M15513" t="s">
        <v>77</v>
      </c>
      <c r="N15513" t="s">
        <v>79</v>
      </c>
      <c r="O15513">
        <v>2026</v>
      </c>
      <c r="P15513" s="2">
        <v>2</v>
      </c>
      <c r="Q15513" t="s">
        <v>80</v>
      </c>
      <c r="R15513" s="8">
        <v>46267</v>
      </c>
      <c r="S15513" s="2">
        <v>1</v>
      </c>
      <c r="T15513" s="2" t="s">
        <v>81</v>
      </c>
    </row>
    <row r="15514" spans="1:20" x14ac:dyDescent="0.25">
      <c r="A15514">
        <v>1120758656</v>
      </c>
      <c r="B15514">
        <v>117030614</v>
      </c>
      <c r="C15514" t="s">
        <v>82</v>
      </c>
      <c r="D15514" t="s">
        <v>83</v>
      </c>
      <c r="E15514" t="s">
        <v>76</v>
      </c>
      <c r="F15514" s="7">
        <v>43570</v>
      </c>
      <c r="G15514" s="7">
        <v>43750</v>
      </c>
      <c r="H15514" t="s">
        <v>77</v>
      </c>
      <c r="I15514" t="s">
        <v>78</v>
      </c>
      <c r="J15514" s="7">
        <v>45432</v>
      </c>
      <c r="K15514" s="7">
        <v>45748</v>
      </c>
      <c r="L15514" s="7">
        <v>43750</v>
      </c>
      <c r="M15514" t="s">
        <v>77</v>
      </c>
      <c r="N15514" t="s">
        <v>79</v>
      </c>
      <c r="O15514">
        <v>2026</v>
      </c>
      <c r="P15514" s="2">
        <v>2</v>
      </c>
      <c r="Q15514" t="s">
        <v>80</v>
      </c>
      <c r="R15514" s="8">
        <v>46267</v>
      </c>
      <c r="S15514" s="2">
        <v>1</v>
      </c>
      <c r="T15514" s="2" t="s">
        <v>81</v>
      </c>
    </row>
    <row r="15515" spans="1:20" x14ac:dyDescent="0.25">
      <c r="A15515">
        <v>1120758696</v>
      </c>
      <c r="B15515">
        <v>117060565</v>
      </c>
      <c r="C15515" t="s">
        <v>98</v>
      </c>
      <c r="D15515" t="s">
        <v>75</v>
      </c>
      <c r="E15515" t="s">
        <v>76</v>
      </c>
      <c r="F15515" s="7">
        <v>43573</v>
      </c>
      <c r="G15515" s="7">
        <v>45360</v>
      </c>
      <c r="H15515" t="s">
        <v>77</v>
      </c>
      <c r="I15515" t="s">
        <v>78</v>
      </c>
      <c r="J15515" s="7">
        <v>45457</v>
      </c>
      <c r="K15515" s="7">
        <v>44766</v>
      </c>
      <c r="L15515" s="7">
        <v>45360</v>
      </c>
      <c r="M15515" t="s">
        <v>77</v>
      </c>
      <c r="N15515" t="s">
        <v>79</v>
      </c>
      <c r="O15515">
        <v>2026</v>
      </c>
      <c r="P15515" s="2">
        <v>2</v>
      </c>
      <c r="Q15515" t="s">
        <v>80</v>
      </c>
      <c r="R15515" s="8">
        <v>46267</v>
      </c>
      <c r="S15515" s="2">
        <v>1</v>
      </c>
      <c r="T15515" s="2" t="s">
        <v>81</v>
      </c>
    </row>
    <row r="15516" spans="1:20" x14ac:dyDescent="0.25">
      <c r="A15516">
        <v>1120758702</v>
      </c>
      <c r="B15516">
        <v>117067393</v>
      </c>
      <c r="C15516" t="s">
        <v>82</v>
      </c>
      <c r="D15516" t="s">
        <v>83</v>
      </c>
      <c r="E15516" t="s">
        <v>76</v>
      </c>
      <c r="F15516" s="7">
        <v>43574</v>
      </c>
      <c r="G15516" s="7">
        <v>43754</v>
      </c>
      <c r="H15516" t="s">
        <v>77</v>
      </c>
      <c r="I15516" t="s">
        <v>78</v>
      </c>
      <c r="J15516" s="7">
        <v>45882</v>
      </c>
      <c r="K15516" s="7">
        <v>45748</v>
      </c>
      <c r="L15516" s="7">
        <v>43754</v>
      </c>
      <c r="M15516" t="s">
        <v>77</v>
      </c>
      <c r="N15516" t="s">
        <v>92</v>
      </c>
      <c r="O15516">
        <v>2026</v>
      </c>
      <c r="P15516" s="2">
        <v>2</v>
      </c>
      <c r="Q15516" t="s">
        <v>80</v>
      </c>
      <c r="R15516" s="8">
        <v>46267</v>
      </c>
      <c r="S15516" s="2">
        <v>1</v>
      </c>
      <c r="T15516" s="2" t="s">
        <v>81</v>
      </c>
    </row>
    <row r="15517" spans="1:20" x14ac:dyDescent="0.25">
      <c r="A15517">
        <v>1120758715</v>
      </c>
      <c r="B15517">
        <v>117072611</v>
      </c>
      <c r="C15517" t="s">
        <v>85</v>
      </c>
      <c r="D15517" t="s">
        <v>83</v>
      </c>
      <c r="E15517" t="s">
        <v>76</v>
      </c>
      <c r="F15517" s="7">
        <v>43576</v>
      </c>
      <c r="G15517" s="7">
        <v>43759</v>
      </c>
      <c r="H15517" t="s">
        <v>77</v>
      </c>
      <c r="I15517" t="s">
        <v>78</v>
      </c>
      <c r="J15517" s="7">
        <v>45829</v>
      </c>
      <c r="K15517" s="7">
        <v>45748</v>
      </c>
      <c r="L15517" s="7">
        <v>43759</v>
      </c>
      <c r="M15517" t="s">
        <v>77</v>
      </c>
      <c r="N15517" t="s">
        <v>79</v>
      </c>
      <c r="O15517">
        <v>2026</v>
      </c>
      <c r="P15517" s="2">
        <v>2</v>
      </c>
      <c r="Q15517" t="s">
        <v>80</v>
      </c>
      <c r="R15517" s="8">
        <v>46267</v>
      </c>
      <c r="S15517" s="2">
        <v>1</v>
      </c>
      <c r="T15517" s="2" t="s">
        <v>81</v>
      </c>
    </row>
    <row r="15518" spans="1:20" x14ac:dyDescent="0.25">
      <c r="A15518">
        <v>1120758739</v>
      </c>
      <c r="B15518">
        <v>117099262</v>
      </c>
      <c r="C15518" t="s">
        <v>96</v>
      </c>
      <c r="D15518" t="s">
        <v>83</v>
      </c>
      <c r="E15518" t="s">
        <v>76</v>
      </c>
      <c r="F15518" s="7">
        <v>43580</v>
      </c>
      <c r="G15518" s="7">
        <v>43760</v>
      </c>
      <c r="H15518" t="s">
        <v>77</v>
      </c>
      <c r="I15518" t="s">
        <v>78</v>
      </c>
      <c r="J15518" s="7">
        <v>45565</v>
      </c>
      <c r="K15518" s="7">
        <v>43683</v>
      </c>
      <c r="L15518" s="7">
        <v>43760</v>
      </c>
      <c r="M15518" t="s">
        <v>77</v>
      </c>
      <c r="N15518" t="s">
        <v>79</v>
      </c>
      <c r="O15518">
        <v>2026</v>
      </c>
      <c r="P15518" s="2">
        <v>2</v>
      </c>
      <c r="Q15518" t="s">
        <v>80</v>
      </c>
      <c r="R15518" s="8">
        <v>46267</v>
      </c>
      <c r="S15518" s="2">
        <v>1</v>
      </c>
      <c r="T15518" s="2" t="s">
        <v>81</v>
      </c>
    </row>
    <row r="15519" spans="1:20" x14ac:dyDescent="0.25">
      <c r="A15519">
        <v>1120758745</v>
      </c>
      <c r="B15519">
        <v>117104911</v>
      </c>
      <c r="C15519" t="s">
        <v>91</v>
      </c>
      <c r="D15519" t="s">
        <v>83</v>
      </c>
      <c r="E15519" t="s">
        <v>76</v>
      </c>
      <c r="F15519" s="7">
        <v>43581</v>
      </c>
      <c r="G15519" s="7">
        <v>43764</v>
      </c>
      <c r="H15519" t="s">
        <v>77</v>
      </c>
      <c r="I15519" t="s">
        <v>78</v>
      </c>
      <c r="J15519" s="7">
        <v>45541</v>
      </c>
      <c r="K15519" s="7">
        <v>45590</v>
      </c>
      <c r="L15519" s="7">
        <v>43764</v>
      </c>
      <c r="M15519" t="s">
        <v>77</v>
      </c>
      <c r="N15519" t="s">
        <v>92</v>
      </c>
      <c r="O15519">
        <v>2026</v>
      </c>
      <c r="P15519" s="2">
        <v>2</v>
      </c>
      <c r="Q15519" t="s">
        <v>80</v>
      </c>
      <c r="R15519" s="8">
        <v>46267</v>
      </c>
      <c r="S15519" s="2">
        <v>1</v>
      </c>
      <c r="T15519" s="2" t="s">
        <v>81</v>
      </c>
    </row>
    <row r="15520" spans="1:20" x14ac:dyDescent="0.25">
      <c r="A15520">
        <v>1120758799</v>
      </c>
      <c r="B15520">
        <v>117163655</v>
      </c>
      <c r="C15520" t="s">
        <v>85</v>
      </c>
      <c r="D15520" t="s">
        <v>88</v>
      </c>
      <c r="E15520" t="s">
        <v>76</v>
      </c>
      <c r="F15520" s="7">
        <v>43590</v>
      </c>
      <c r="G15520" s="7">
        <v>43956</v>
      </c>
      <c r="H15520" t="s">
        <v>77</v>
      </c>
      <c r="I15520" t="s">
        <v>78</v>
      </c>
      <c r="J15520" s="7">
        <v>46175</v>
      </c>
      <c r="K15520" s="7">
        <v>45978</v>
      </c>
      <c r="L15520" s="7">
        <v>43956</v>
      </c>
      <c r="M15520" t="s">
        <v>77</v>
      </c>
      <c r="N15520" t="s">
        <v>79</v>
      </c>
      <c r="O15520">
        <v>2026</v>
      </c>
      <c r="P15520" s="2">
        <v>2</v>
      </c>
      <c r="Q15520" t="s">
        <v>80</v>
      </c>
      <c r="R15520" s="8">
        <v>46267</v>
      </c>
      <c r="S15520" s="2">
        <v>1</v>
      </c>
      <c r="T15520" s="2" t="s">
        <v>81</v>
      </c>
    </row>
    <row r="15521" spans="1:20" x14ac:dyDescent="0.25">
      <c r="A15521">
        <v>1120758804</v>
      </c>
      <c r="B15521">
        <v>117165158</v>
      </c>
      <c r="C15521" t="s">
        <v>82</v>
      </c>
      <c r="D15521" t="s">
        <v>83</v>
      </c>
      <c r="E15521" t="s">
        <v>76</v>
      </c>
      <c r="F15521" s="7">
        <v>43590</v>
      </c>
      <c r="G15521" s="7">
        <v>45383</v>
      </c>
      <c r="H15521" t="s">
        <v>77</v>
      </c>
      <c r="I15521" t="s">
        <v>87</v>
      </c>
      <c r="J15521" s="7">
        <v>45450</v>
      </c>
      <c r="K15521" s="7">
        <v>43683</v>
      </c>
      <c r="L15521" s="7">
        <v>45383</v>
      </c>
      <c r="M15521" t="s">
        <v>77</v>
      </c>
      <c r="N15521" t="s">
        <v>79</v>
      </c>
      <c r="O15521">
        <v>2026</v>
      </c>
      <c r="P15521" s="2">
        <v>2</v>
      </c>
      <c r="Q15521" t="s">
        <v>80</v>
      </c>
      <c r="R15521" s="8">
        <v>46267</v>
      </c>
      <c r="S15521" s="2">
        <v>1</v>
      </c>
      <c r="T15521" s="2" t="s">
        <v>81</v>
      </c>
    </row>
    <row r="15522" spans="1:20" x14ac:dyDescent="0.25">
      <c r="A15522">
        <v>1120758875</v>
      </c>
      <c r="B15522">
        <v>117233137</v>
      </c>
      <c r="C15522" t="s">
        <v>82</v>
      </c>
      <c r="D15522" t="s">
        <v>83</v>
      </c>
      <c r="E15522" t="s">
        <v>76</v>
      </c>
      <c r="F15522" s="7">
        <v>43599</v>
      </c>
      <c r="G15522" s="7">
        <v>43783</v>
      </c>
      <c r="H15522" t="s">
        <v>77</v>
      </c>
      <c r="I15522" t="s">
        <v>84</v>
      </c>
      <c r="J15522" s="7">
        <v>45607</v>
      </c>
      <c r="K15522" s="7">
        <v>45747</v>
      </c>
      <c r="L15522" s="7">
        <v>43783</v>
      </c>
      <c r="M15522" t="s">
        <v>77</v>
      </c>
      <c r="N15522" t="s">
        <v>79</v>
      </c>
      <c r="O15522">
        <v>2026</v>
      </c>
      <c r="P15522" s="2">
        <v>2</v>
      </c>
      <c r="Q15522" t="s">
        <v>80</v>
      </c>
      <c r="R15522" s="8">
        <v>46267</v>
      </c>
      <c r="S15522" s="2">
        <v>1</v>
      </c>
      <c r="T15522" s="2" t="s">
        <v>81</v>
      </c>
    </row>
    <row r="15523" spans="1:20" x14ac:dyDescent="0.25">
      <c r="A15523">
        <v>1120758881</v>
      </c>
      <c r="B15523">
        <v>117239528</v>
      </c>
      <c r="C15523" t="s">
        <v>82</v>
      </c>
      <c r="D15523" t="s">
        <v>88</v>
      </c>
      <c r="E15523" t="s">
        <v>76</v>
      </c>
      <c r="F15523" s="7">
        <v>43600</v>
      </c>
      <c r="G15523" s="7">
        <v>43966</v>
      </c>
      <c r="H15523" t="s">
        <v>77</v>
      </c>
      <c r="I15523" t="s">
        <v>78</v>
      </c>
      <c r="J15523" s="7">
        <v>46098</v>
      </c>
      <c r="K15523" s="7">
        <v>45057</v>
      </c>
      <c r="L15523" s="7">
        <v>43966</v>
      </c>
      <c r="M15523" t="s">
        <v>77</v>
      </c>
      <c r="N15523" t="s">
        <v>79</v>
      </c>
      <c r="O15523">
        <v>2026</v>
      </c>
      <c r="P15523" s="2">
        <v>2</v>
      </c>
      <c r="Q15523" t="s">
        <v>80</v>
      </c>
      <c r="R15523" s="8">
        <v>46267</v>
      </c>
      <c r="S15523" s="2">
        <v>1</v>
      </c>
      <c r="T15523" s="2" t="s">
        <v>81</v>
      </c>
    </row>
    <row r="15524" spans="1:20" x14ac:dyDescent="0.25">
      <c r="A15524">
        <v>1120758882</v>
      </c>
      <c r="B15524">
        <v>117239528</v>
      </c>
      <c r="C15524" t="s">
        <v>82</v>
      </c>
      <c r="D15524" t="s">
        <v>88</v>
      </c>
      <c r="E15524" t="s">
        <v>76</v>
      </c>
      <c r="F15524" s="7">
        <v>43600</v>
      </c>
      <c r="G15524" s="7">
        <v>43966</v>
      </c>
      <c r="H15524" t="s">
        <v>77</v>
      </c>
      <c r="I15524" t="s">
        <v>78</v>
      </c>
      <c r="J15524" s="7">
        <v>46098</v>
      </c>
      <c r="K15524" s="7">
        <v>43690</v>
      </c>
      <c r="L15524" s="7">
        <v>43966</v>
      </c>
      <c r="M15524" t="s">
        <v>77</v>
      </c>
      <c r="N15524" t="s">
        <v>79</v>
      </c>
      <c r="O15524">
        <v>2026</v>
      </c>
      <c r="P15524" s="2">
        <v>2</v>
      </c>
      <c r="Q15524" t="s">
        <v>80</v>
      </c>
      <c r="R15524" s="8">
        <v>46267</v>
      </c>
      <c r="S15524" s="2">
        <v>1</v>
      </c>
      <c r="T15524" s="2" t="s">
        <v>81</v>
      </c>
    </row>
    <row r="15525" spans="1:20" x14ac:dyDescent="0.25">
      <c r="A15525">
        <v>1120758903</v>
      </c>
      <c r="B15525">
        <v>117256339</v>
      </c>
      <c r="C15525" t="s">
        <v>82</v>
      </c>
      <c r="D15525" t="s">
        <v>83</v>
      </c>
      <c r="E15525" t="s">
        <v>76</v>
      </c>
      <c r="F15525" s="7">
        <v>43602</v>
      </c>
      <c r="G15525" s="7">
        <v>43782</v>
      </c>
      <c r="H15525" t="s">
        <v>77</v>
      </c>
      <c r="I15525" t="s">
        <v>84</v>
      </c>
      <c r="J15525" s="7">
        <v>45633</v>
      </c>
      <c r="K15525" s="7">
        <v>45748</v>
      </c>
      <c r="L15525" s="7">
        <v>43782</v>
      </c>
      <c r="M15525" t="s">
        <v>77</v>
      </c>
      <c r="N15525" t="s">
        <v>79</v>
      </c>
      <c r="O15525">
        <v>2026</v>
      </c>
      <c r="P15525" s="2">
        <v>2</v>
      </c>
      <c r="Q15525" t="s">
        <v>80</v>
      </c>
      <c r="R15525" s="8">
        <v>46267</v>
      </c>
      <c r="S15525" s="2">
        <v>1</v>
      </c>
      <c r="T15525" s="2" t="s">
        <v>81</v>
      </c>
    </row>
    <row r="15526" spans="1:20" x14ac:dyDescent="0.25">
      <c r="A15526">
        <v>1120758904</v>
      </c>
      <c r="B15526">
        <v>117256339</v>
      </c>
      <c r="C15526" t="s">
        <v>82</v>
      </c>
      <c r="D15526" t="s">
        <v>83</v>
      </c>
      <c r="E15526" t="s">
        <v>76</v>
      </c>
      <c r="F15526" s="7">
        <v>43602</v>
      </c>
      <c r="G15526" s="7">
        <v>43782</v>
      </c>
      <c r="H15526" t="s">
        <v>77</v>
      </c>
      <c r="I15526" t="s">
        <v>84</v>
      </c>
      <c r="J15526" s="7">
        <v>45633</v>
      </c>
      <c r="K15526" s="7">
        <v>46133</v>
      </c>
      <c r="L15526" s="7">
        <v>43782</v>
      </c>
      <c r="M15526" t="s">
        <v>77</v>
      </c>
      <c r="N15526" t="s">
        <v>79</v>
      </c>
      <c r="O15526">
        <v>2026</v>
      </c>
      <c r="P15526" s="2">
        <v>2</v>
      </c>
      <c r="Q15526" t="s">
        <v>80</v>
      </c>
      <c r="R15526" s="8">
        <v>46267</v>
      </c>
      <c r="S15526" s="2">
        <v>1</v>
      </c>
      <c r="T15526" s="2" t="s">
        <v>81</v>
      </c>
    </row>
    <row r="15527" spans="1:20" x14ac:dyDescent="0.25">
      <c r="A15527">
        <v>1120759048</v>
      </c>
      <c r="B15527">
        <v>117465050</v>
      </c>
      <c r="C15527" t="s">
        <v>82</v>
      </c>
      <c r="D15527" t="s">
        <v>75</v>
      </c>
      <c r="E15527" t="s">
        <v>76</v>
      </c>
      <c r="F15527" s="7">
        <v>43635</v>
      </c>
      <c r="G15527" s="7">
        <v>44001</v>
      </c>
      <c r="H15527" t="s">
        <v>77</v>
      </c>
      <c r="I15527" t="s">
        <v>78</v>
      </c>
      <c r="J15527" s="7">
        <v>45534</v>
      </c>
      <c r="K15527" s="7">
        <v>45057</v>
      </c>
      <c r="L15527" s="7">
        <v>44001</v>
      </c>
      <c r="M15527" t="s">
        <v>77</v>
      </c>
      <c r="N15527" t="s">
        <v>79</v>
      </c>
      <c r="O15527">
        <v>2026</v>
      </c>
      <c r="P15527" s="2">
        <v>2</v>
      </c>
      <c r="Q15527" t="s">
        <v>80</v>
      </c>
      <c r="R15527" s="8">
        <v>46267</v>
      </c>
      <c r="S15527" s="2">
        <v>1</v>
      </c>
      <c r="T15527" s="2" t="s">
        <v>81</v>
      </c>
    </row>
    <row r="15528" spans="1:20" x14ac:dyDescent="0.25">
      <c r="A15528">
        <v>1120759109</v>
      </c>
      <c r="B15528">
        <v>117608306</v>
      </c>
      <c r="C15528" t="s">
        <v>74</v>
      </c>
      <c r="D15528" t="s">
        <v>75</v>
      </c>
      <c r="E15528" t="s">
        <v>76</v>
      </c>
      <c r="F15528" s="7">
        <v>43663</v>
      </c>
      <c r="G15528" s="7">
        <v>45437</v>
      </c>
      <c r="H15528" t="s">
        <v>77</v>
      </c>
      <c r="I15528" t="s">
        <v>78</v>
      </c>
      <c r="J15528" s="7">
        <v>45576</v>
      </c>
      <c r="K15528" s="7">
        <v>43684</v>
      </c>
      <c r="L15528" s="7">
        <v>45437</v>
      </c>
      <c r="M15528" t="s">
        <v>77</v>
      </c>
      <c r="N15528" t="s">
        <v>79</v>
      </c>
      <c r="O15528">
        <v>2026</v>
      </c>
      <c r="P15528" s="2">
        <v>2</v>
      </c>
      <c r="Q15528" t="s">
        <v>80</v>
      </c>
      <c r="R15528" s="8">
        <v>46267</v>
      </c>
      <c r="S15528" s="2">
        <v>1</v>
      </c>
      <c r="T15528" s="2" t="s">
        <v>81</v>
      </c>
    </row>
    <row r="15529" spans="1:20" x14ac:dyDescent="0.25">
      <c r="A15529">
        <v>1120759179</v>
      </c>
      <c r="B15529">
        <v>117757073</v>
      </c>
      <c r="C15529" t="s">
        <v>85</v>
      </c>
      <c r="D15529" t="s">
        <v>75</v>
      </c>
      <c r="E15529" t="s">
        <v>76</v>
      </c>
      <c r="F15529" s="7">
        <v>43691</v>
      </c>
      <c r="G15529" s="7">
        <v>45518</v>
      </c>
      <c r="H15529" t="s">
        <v>86</v>
      </c>
      <c r="I15529" t="s">
        <v>87</v>
      </c>
      <c r="J15529" s="7">
        <v>45406</v>
      </c>
      <c r="K15529" s="7">
        <v>45812</v>
      </c>
      <c r="L15529" s="7">
        <v>45518</v>
      </c>
      <c r="M15529" t="s">
        <v>86</v>
      </c>
      <c r="N15529" t="s">
        <v>92</v>
      </c>
      <c r="O15529">
        <v>2026</v>
      </c>
      <c r="P15529" s="2">
        <v>2</v>
      </c>
      <c r="Q15529" t="s">
        <v>80</v>
      </c>
      <c r="R15529" s="8">
        <v>46267</v>
      </c>
      <c r="S15529" s="2">
        <v>1</v>
      </c>
      <c r="T15529" s="2" t="s">
        <v>81</v>
      </c>
    </row>
    <row r="15530" spans="1:20" x14ac:dyDescent="0.25">
      <c r="A15530">
        <v>1120759462</v>
      </c>
      <c r="B15530">
        <v>118979631</v>
      </c>
      <c r="C15530" t="s">
        <v>82</v>
      </c>
      <c r="D15530" t="s">
        <v>83</v>
      </c>
      <c r="E15530" t="s">
        <v>76</v>
      </c>
      <c r="F15530" s="7">
        <v>43955</v>
      </c>
      <c r="G15530" s="7">
        <v>45781</v>
      </c>
      <c r="H15530" t="s">
        <v>77</v>
      </c>
      <c r="I15530" t="s">
        <v>84</v>
      </c>
      <c r="J15530" s="7">
        <v>46161</v>
      </c>
      <c r="K15530" s="7">
        <v>45041</v>
      </c>
      <c r="L15530" s="7">
        <v>45781</v>
      </c>
      <c r="M15530" t="s">
        <v>77</v>
      </c>
      <c r="N15530" t="s">
        <v>79</v>
      </c>
      <c r="O15530">
        <v>2026</v>
      </c>
      <c r="P15530" s="2">
        <v>2</v>
      </c>
      <c r="Q15530" t="s">
        <v>80</v>
      </c>
      <c r="R15530" s="8">
        <v>46267</v>
      </c>
      <c r="S15530" s="2">
        <v>1</v>
      </c>
      <c r="T15530" s="2" t="s">
        <v>81</v>
      </c>
    </row>
    <row r="15531" spans="1:20" x14ac:dyDescent="0.25">
      <c r="A15531">
        <v>1120759664</v>
      </c>
      <c r="B15531">
        <v>119228299</v>
      </c>
      <c r="C15531" t="s">
        <v>82</v>
      </c>
      <c r="D15531" t="s">
        <v>88</v>
      </c>
      <c r="E15531" t="s">
        <v>76</v>
      </c>
      <c r="F15531" s="7">
        <v>44011</v>
      </c>
      <c r="G15531" s="7">
        <v>44376</v>
      </c>
      <c r="H15531" t="s">
        <v>77</v>
      </c>
      <c r="I15531" t="s">
        <v>84</v>
      </c>
      <c r="J15531" s="7">
        <v>46131</v>
      </c>
      <c r="K15531" s="7">
        <v>45811</v>
      </c>
      <c r="L15531" s="7">
        <v>44376</v>
      </c>
      <c r="M15531" t="s">
        <v>77</v>
      </c>
      <c r="N15531" t="s">
        <v>79</v>
      </c>
      <c r="O15531">
        <v>2026</v>
      </c>
      <c r="P15531" s="2">
        <v>2</v>
      </c>
      <c r="Q15531" t="s">
        <v>80</v>
      </c>
      <c r="R15531" s="8">
        <v>46267</v>
      </c>
      <c r="S15531" s="2">
        <v>1</v>
      </c>
      <c r="T15531" s="2" t="s">
        <v>81</v>
      </c>
    </row>
    <row r="15532" spans="1:20" x14ac:dyDescent="0.25">
      <c r="A15532">
        <v>1120759930</v>
      </c>
      <c r="B15532">
        <v>119521131</v>
      </c>
      <c r="C15532" t="s">
        <v>98</v>
      </c>
      <c r="D15532" t="s">
        <v>83</v>
      </c>
      <c r="E15532" t="s">
        <v>76</v>
      </c>
      <c r="F15532" s="7">
        <v>44041</v>
      </c>
      <c r="G15532" s="7">
        <v>44225</v>
      </c>
      <c r="H15532" t="s">
        <v>77</v>
      </c>
      <c r="I15532" t="s">
        <v>78</v>
      </c>
      <c r="J15532" s="7">
        <v>45501</v>
      </c>
      <c r="K15532" s="7">
        <v>45510</v>
      </c>
      <c r="L15532" s="7">
        <v>44225</v>
      </c>
      <c r="M15532" t="s">
        <v>77</v>
      </c>
      <c r="N15532" t="s">
        <v>79</v>
      </c>
      <c r="O15532">
        <v>2026</v>
      </c>
      <c r="P15532" s="2">
        <v>2</v>
      </c>
      <c r="Q15532" t="s">
        <v>80</v>
      </c>
      <c r="R15532" s="8">
        <v>46267</v>
      </c>
      <c r="S15532" s="2">
        <v>1</v>
      </c>
      <c r="T15532" s="2" t="s">
        <v>81</v>
      </c>
    </row>
    <row r="15533" spans="1:20" x14ac:dyDescent="0.25">
      <c r="A15533">
        <v>1120760536</v>
      </c>
      <c r="B15533">
        <v>119826938</v>
      </c>
      <c r="C15533" t="s">
        <v>82</v>
      </c>
      <c r="D15533" t="s">
        <v>75</v>
      </c>
      <c r="E15533" t="s">
        <v>76</v>
      </c>
      <c r="F15533" s="7">
        <v>44084</v>
      </c>
      <c r="G15533" s="7">
        <v>44449</v>
      </c>
      <c r="H15533" t="s">
        <v>77</v>
      </c>
      <c r="I15533" t="s">
        <v>78</v>
      </c>
      <c r="J15533" s="7">
        <v>44376</v>
      </c>
      <c r="K15533" s="7">
        <v>45847</v>
      </c>
      <c r="L15533" s="7">
        <v>44449</v>
      </c>
      <c r="M15533" t="s">
        <v>77</v>
      </c>
      <c r="N15533" t="s">
        <v>92</v>
      </c>
      <c r="O15533">
        <v>2026</v>
      </c>
      <c r="P15533" s="2">
        <v>2</v>
      </c>
      <c r="Q15533" t="s">
        <v>80</v>
      </c>
      <c r="R15533" s="8">
        <v>46267</v>
      </c>
      <c r="S15533" s="2">
        <v>1</v>
      </c>
      <c r="T15533" s="2" t="s">
        <v>81</v>
      </c>
    </row>
    <row r="15534" spans="1:20" x14ac:dyDescent="0.25">
      <c r="A15534">
        <v>1120760573</v>
      </c>
      <c r="B15534">
        <v>119850482</v>
      </c>
      <c r="C15534" t="s">
        <v>85</v>
      </c>
      <c r="D15534" t="s">
        <v>75</v>
      </c>
      <c r="E15534" t="s">
        <v>76</v>
      </c>
      <c r="F15534" s="7">
        <v>44107</v>
      </c>
      <c r="G15534" s="7">
        <v>44289</v>
      </c>
      <c r="H15534" t="s">
        <v>86</v>
      </c>
      <c r="I15534" t="s">
        <v>87</v>
      </c>
      <c r="J15534" s="7">
        <v>45864</v>
      </c>
      <c r="K15534" s="7">
        <v>44109</v>
      </c>
      <c r="L15534" s="7">
        <v>44289</v>
      </c>
      <c r="M15534" t="s">
        <v>86</v>
      </c>
      <c r="N15534" t="s">
        <v>79</v>
      </c>
      <c r="O15534">
        <v>2026</v>
      </c>
      <c r="P15534" s="2">
        <v>2</v>
      </c>
      <c r="Q15534" t="s">
        <v>80</v>
      </c>
      <c r="R15534" s="8">
        <v>46267</v>
      </c>
      <c r="S15534" s="2">
        <v>1</v>
      </c>
      <c r="T15534" s="2" t="s">
        <v>81</v>
      </c>
    </row>
    <row r="15535" spans="1:20" x14ac:dyDescent="0.25">
      <c r="A15535">
        <v>1120761488</v>
      </c>
      <c r="B15535">
        <v>121453126</v>
      </c>
      <c r="C15535" t="s">
        <v>74</v>
      </c>
      <c r="D15535" t="s">
        <v>75</v>
      </c>
      <c r="E15535" t="s">
        <v>76</v>
      </c>
      <c r="F15535" s="7">
        <v>44350</v>
      </c>
      <c r="G15535" s="7">
        <v>44715</v>
      </c>
      <c r="H15535" t="s">
        <v>77</v>
      </c>
      <c r="I15535" t="s">
        <v>78</v>
      </c>
      <c r="J15535" s="7">
        <v>46182</v>
      </c>
      <c r="K15535" s="7">
        <v>45916</v>
      </c>
      <c r="L15535" s="7">
        <v>44715</v>
      </c>
      <c r="M15535" t="s">
        <v>77</v>
      </c>
      <c r="N15535" t="s">
        <v>79</v>
      </c>
      <c r="O15535">
        <v>2026</v>
      </c>
      <c r="P15535" s="2">
        <v>2</v>
      </c>
      <c r="Q15535" t="s">
        <v>80</v>
      </c>
      <c r="R15535" s="8">
        <v>46267</v>
      </c>
      <c r="S15535" s="2">
        <v>1</v>
      </c>
      <c r="T15535" s="2" t="s">
        <v>81</v>
      </c>
    </row>
    <row r="15536" spans="1:20" x14ac:dyDescent="0.25">
      <c r="A15536">
        <v>1120761825</v>
      </c>
      <c r="B15536">
        <v>121745093</v>
      </c>
      <c r="C15536" t="s">
        <v>96</v>
      </c>
      <c r="D15536" t="s">
        <v>75</v>
      </c>
      <c r="E15536" t="s">
        <v>76</v>
      </c>
      <c r="F15536" s="7">
        <v>44393</v>
      </c>
      <c r="G15536" s="7">
        <v>44758</v>
      </c>
      <c r="H15536" t="s">
        <v>77</v>
      </c>
      <c r="I15536" t="s">
        <v>78</v>
      </c>
      <c r="J15536" s="7">
        <v>46136</v>
      </c>
      <c r="K15536" s="7">
        <v>46083</v>
      </c>
      <c r="L15536" s="7">
        <v>44758</v>
      </c>
      <c r="M15536" t="s">
        <v>77</v>
      </c>
      <c r="N15536" t="s">
        <v>79</v>
      </c>
      <c r="O15536">
        <v>2026</v>
      </c>
      <c r="P15536" s="2">
        <v>2</v>
      </c>
      <c r="Q15536" t="s">
        <v>80</v>
      </c>
      <c r="R15536" s="8">
        <v>46267</v>
      </c>
      <c r="S15536" s="2">
        <v>1</v>
      </c>
      <c r="T15536" s="2" t="s">
        <v>81</v>
      </c>
    </row>
    <row r="15537" spans="1:20" x14ac:dyDescent="0.25">
      <c r="A15537">
        <v>1120761912</v>
      </c>
      <c r="B15537">
        <v>121785531</v>
      </c>
      <c r="C15537" t="s">
        <v>85</v>
      </c>
      <c r="D15537" t="s">
        <v>75</v>
      </c>
      <c r="E15537" t="s">
        <v>76</v>
      </c>
      <c r="F15537" s="7">
        <v>44400</v>
      </c>
      <c r="G15537" s="7">
        <v>44765</v>
      </c>
      <c r="H15537" t="s">
        <v>86</v>
      </c>
      <c r="I15537" t="s">
        <v>87</v>
      </c>
      <c r="J15537" s="7">
        <v>46085</v>
      </c>
      <c r="K15537" s="7">
        <v>46094</v>
      </c>
      <c r="L15537" s="7">
        <v>44765</v>
      </c>
      <c r="M15537" t="s">
        <v>86</v>
      </c>
      <c r="N15537" t="s">
        <v>79</v>
      </c>
      <c r="O15537">
        <v>2026</v>
      </c>
      <c r="P15537" s="2">
        <v>2</v>
      </c>
      <c r="Q15537" t="s">
        <v>80</v>
      </c>
      <c r="R15537" s="8">
        <v>46267</v>
      </c>
      <c r="S15537" s="2">
        <v>1</v>
      </c>
      <c r="T15537" s="2" t="s">
        <v>81</v>
      </c>
    </row>
    <row r="15538" spans="1:20" x14ac:dyDescent="0.25">
      <c r="A15538">
        <v>1120762096</v>
      </c>
      <c r="B15538">
        <v>121880942</v>
      </c>
      <c r="C15538" t="s">
        <v>82</v>
      </c>
      <c r="D15538" t="s">
        <v>75</v>
      </c>
      <c r="E15538" t="s">
        <v>76</v>
      </c>
      <c r="F15538" s="7">
        <v>44418</v>
      </c>
      <c r="G15538" s="7">
        <v>45148</v>
      </c>
      <c r="H15538" t="s">
        <v>77</v>
      </c>
      <c r="I15538" t="s">
        <v>78</v>
      </c>
      <c r="J15538" s="7"/>
      <c r="K15538" s="7">
        <v>45057</v>
      </c>
      <c r="L15538" s="7">
        <v>45148</v>
      </c>
      <c r="M15538" t="s">
        <v>77</v>
      </c>
      <c r="N15538"/>
      <c r="O15538">
        <v>2026</v>
      </c>
      <c r="P15538" s="2">
        <v>2</v>
      </c>
      <c r="Q15538" t="s">
        <v>80</v>
      </c>
      <c r="R15538" s="8">
        <v>46267</v>
      </c>
      <c r="S15538" s="2">
        <v>1</v>
      </c>
      <c r="T15538" s="2" t="s">
        <v>81</v>
      </c>
    </row>
    <row r="15539" spans="1:20" x14ac:dyDescent="0.25">
      <c r="A15539">
        <v>1120763406</v>
      </c>
      <c r="B15539">
        <v>122484067</v>
      </c>
      <c r="C15539" t="s">
        <v>96</v>
      </c>
      <c r="D15539" t="s">
        <v>75</v>
      </c>
      <c r="E15539" t="s">
        <v>76</v>
      </c>
      <c r="F15539" s="7">
        <v>44055</v>
      </c>
      <c r="G15539" s="7">
        <v>45881</v>
      </c>
      <c r="H15539" t="s">
        <v>77</v>
      </c>
      <c r="I15539" t="s">
        <v>78</v>
      </c>
      <c r="J15539" s="7">
        <v>46094</v>
      </c>
      <c r="K15539" s="7">
        <v>46099</v>
      </c>
      <c r="L15539" s="7">
        <v>45881</v>
      </c>
      <c r="M15539" t="s">
        <v>77</v>
      </c>
      <c r="N15539" t="s">
        <v>79</v>
      </c>
      <c r="O15539">
        <v>2026</v>
      </c>
      <c r="P15539" s="2">
        <v>2</v>
      </c>
      <c r="Q15539" t="s">
        <v>80</v>
      </c>
      <c r="R15539" s="8">
        <v>46267</v>
      </c>
      <c r="S15539" s="2">
        <v>1</v>
      </c>
      <c r="T15539" s="2" t="s">
        <v>81</v>
      </c>
    </row>
    <row r="15540" spans="1:20" x14ac:dyDescent="0.25">
      <c r="A15540">
        <v>1120763510</v>
      </c>
      <c r="B15540">
        <v>123126400</v>
      </c>
      <c r="C15540" t="s">
        <v>74</v>
      </c>
      <c r="D15540" t="s">
        <v>75</v>
      </c>
      <c r="E15540" t="s">
        <v>76</v>
      </c>
      <c r="F15540" s="7">
        <v>44637</v>
      </c>
      <c r="G15540" s="7">
        <v>45002</v>
      </c>
      <c r="H15540" t="s">
        <v>86</v>
      </c>
      <c r="I15540" t="s">
        <v>87</v>
      </c>
      <c r="J15540" s="7"/>
      <c r="K15540" s="7">
        <v>44637</v>
      </c>
      <c r="L15540" s="7">
        <v>45002</v>
      </c>
      <c r="M15540" t="s">
        <v>86</v>
      </c>
      <c r="N15540"/>
      <c r="O15540">
        <v>2026</v>
      </c>
      <c r="P15540" s="2">
        <v>2</v>
      </c>
      <c r="Q15540" t="s">
        <v>80</v>
      </c>
      <c r="R15540" s="8">
        <v>46267</v>
      </c>
      <c r="S15540" s="2">
        <v>1</v>
      </c>
      <c r="T15540" s="2" t="s">
        <v>81</v>
      </c>
    </row>
    <row r="15541" spans="1:20" x14ac:dyDescent="0.25">
      <c r="A15541">
        <v>1120764145</v>
      </c>
      <c r="B15541">
        <v>123541516</v>
      </c>
      <c r="C15541" t="s">
        <v>98</v>
      </c>
      <c r="D15541" t="s">
        <v>83</v>
      </c>
      <c r="E15541" t="s">
        <v>76</v>
      </c>
      <c r="F15541" s="7">
        <v>44690</v>
      </c>
      <c r="G15541" s="7">
        <v>46516</v>
      </c>
      <c r="H15541" t="s">
        <v>77</v>
      </c>
      <c r="I15541" t="s">
        <v>84</v>
      </c>
      <c r="J15541" s="7">
        <v>45607</v>
      </c>
      <c r="K15541" s="7">
        <v>45747</v>
      </c>
      <c r="L15541" s="7">
        <v>46516</v>
      </c>
      <c r="M15541" t="s">
        <v>77</v>
      </c>
      <c r="N15541" t="s">
        <v>79</v>
      </c>
      <c r="O15541">
        <v>2026</v>
      </c>
      <c r="P15541" s="2">
        <v>2</v>
      </c>
      <c r="Q15541" t="s">
        <v>80</v>
      </c>
      <c r="R15541" s="8">
        <v>46267</v>
      </c>
      <c r="S15541" s="2">
        <v>1</v>
      </c>
      <c r="T15541" s="2" t="s">
        <v>81</v>
      </c>
    </row>
    <row r="15542" spans="1:20" x14ac:dyDescent="0.25">
      <c r="A15542">
        <v>1120764421</v>
      </c>
      <c r="B15542">
        <v>123712389</v>
      </c>
      <c r="C15542" t="s">
        <v>91</v>
      </c>
      <c r="D15542" t="s">
        <v>88</v>
      </c>
      <c r="E15542" t="s">
        <v>76</v>
      </c>
      <c r="F15542" s="7">
        <v>44708</v>
      </c>
      <c r="G15542" s="7">
        <v>46534</v>
      </c>
      <c r="H15542" t="s">
        <v>77</v>
      </c>
      <c r="I15542" t="s">
        <v>78</v>
      </c>
      <c r="J15542" s="7">
        <v>45509</v>
      </c>
      <c r="K15542" s="7">
        <v>44728</v>
      </c>
      <c r="L15542" s="7">
        <v>46534</v>
      </c>
      <c r="M15542" t="s">
        <v>77</v>
      </c>
      <c r="N15542" t="s">
        <v>79</v>
      </c>
      <c r="O15542">
        <v>2026</v>
      </c>
      <c r="P15542" s="2">
        <v>2</v>
      </c>
      <c r="Q15542" t="s">
        <v>80</v>
      </c>
      <c r="R15542" s="8">
        <v>46267</v>
      </c>
      <c r="S15542" s="2">
        <v>1</v>
      </c>
      <c r="T15542" s="2" t="s">
        <v>81</v>
      </c>
    </row>
    <row r="15543" spans="1:20" x14ac:dyDescent="0.25">
      <c r="A15543">
        <v>1120764831</v>
      </c>
      <c r="B15543">
        <v>123915720</v>
      </c>
      <c r="C15543" t="s">
        <v>74</v>
      </c>
      <c r="D15543" t="s">
        <v>83</v>
      </c>
      <c r="E15543" t="s">
        <v>76</v>
      </c>
      <c r="F15543" s="7">
        <v>44736</v>
      </c>
      <c r="G15543" s="7">
        <v>46562</v>
      </c>
      <c r="H15543" t="s">
        <v>77</v>
      </c>
      <c r="I15543" t="s">
        <v>78</v>
      </c>
      <c r="J15543" s="7">
        <v>45607</v>
      </c>
      <c r="K15543" s="7">
        <v>44768</v>
      </c>
      <c r="L15543" s="7">
        <v>46562</v>
      </c>
      <c r="M15543" t="s">
        <v>77</v>
      </c>
      <c r="N15543" t="s">
        <v>79</v>
      </c>
      <c r="O15543">
        <v>2026</v>
      </c>
      <c r="P15543" s="2">
        <v>2</v>
      </c>
      <c r="Q15543" t="s">
        <v>80</v>
      </c>
      <c r="R15543" s="8">
        <v>46267</v>
      </c>
      <c r="S15543" s="2">
        <v>1</v>
      </c>
      <c r="T15543" s="2" t="s">
        <v>81</v>
      </c>
    </row>
    <row r="15544" spans="1:20" x14ac:dyDescent="0.25">
      <c r="A15544">
        <v>1120765118</v>
      </c>
      <c r="B15544">
        <v>124048192</v>
      </c>
      <c r="C15544" t="s">
        <v>74</v>
      </c>
      <c r="D15544" t="s">
        <v>75</v>
      </c>
      <c r="E15544" t="s">
        <v>76</v>
      </c>
      <c r="F15544" s="7">
        <v>44752</v>
      </c>
      <c r="G15544" s="7">
        <v>45117</v>
      </c>
      <c r="H15544" t="s">
        <v>77</v>
      </c>
      <c r="I15544" t="s">
        <v>78</v>
      </c>
      <c r="J15544" s="7"/>
      <c r="K15544" s="7">
        <v>45894</v>
      </c>
      <c r="L15544" s="7">
        <v>45117</v>
      </c>
      <c r="M15544" t="s">
        <v>77</v>
      </c>
      <c r="N15544"/>
      <c r="O15544">
        <v>2026</v>
      </c>
      <c r="P15544" s="2">
        <v>2</v>
      </c>
      <c r="Q15544" t="s">
        <v>80</v>
      </c>
      <c r="R15544" s="8">
        <v>46267</v>
      </c>
      <c r="S15544" s="2">
        <v>1</v>
      </c>
      <c r="T15544" s="2" t="s">
        <v>81</v>
      </c>
    </row>
    <row r="15545" spans="1:20" x14ac:dyDescent="0.25">
      <c r="A15545">
        <v>1120766181</v>
      </c>
      <c r="B15545">
        <v>124444739</v>
      </c>
      <c r="C15545" t="s">
        <v>74</v>
      </c>
      <c r="D15545" t="s">
        <v>75</v>
      </c>
      <c r="E15545" t="s">
        <v>76</v>
      </c>
      <c r="F15545" s="7">
        <v>44807</v>
      </c>
      <c r="G15545" s="7">
        <v>44986</v>
      </c>
      <c r="H15545" t="s">
        <v>77</v>
      </c>
      <c r="I15545" t="s">
        <v>78</v>
      </c>
      <c r="J15545" s="7">
        <v>45547</v>
      </c>
      <c r="K15545" s="7">
        <v>44929</v>
      </c>
      <c r="L15545" s="7">
        <v>44986</v>
      </c>
      <c r="M15545" t="s">
        <v>77</v>
      </c>
      <c r="N15545" t="s">
        <v>79</v>
      </c>
      <c r="O15545">
        <v>2026</v>
      </c>
      <c r="P15545" s="2">
        <v>2</v>
      </c>
      <c r="Q15545" t="s">
        <v>80</v>
      </c>
      <c r="R15545" s="8">
        <v>46267</v>
      </c>
      <c r="S15545" s="2">
        <v>1</v>
      </c>
      <c r="T15545" s="2" t="s">
        <v>81</v>
      </c>
    </row>
    <row r="15546" spans="1:20" x14ac:dyDescent="0.25">
      <c r="A15546">
        <v>1120766350</v>
      </c>
      <c r="B15546">
        <v>124524060</v>
      </c>
      <c r="C15546" t="s">
        <v>98</v>
      </c>
      <c r="D15546" t="s">
        <v>75</v>
      </c>
      <c r="E15546" t="s">
        <v>76</v>
      </c>
      <c r="F15546" s="7">
        <v>44821</v>
      </c>
      <c r="G15546" s="7">
        <v>46647</v>
      </c>
      <c r="H15546" t="s">
        <v>77</v>
      </c>
      <c r="I15546" t="s">
        <v>78</v>
      </c>
      <c r="J15546" s="7"/>
      <c r="K15546" s="7">
        <v>44904</v>
      </c>
      <c r="L15546" s="7">
        <v>46647</v>
      </c>
      <c r="M15546" t="s">
        <v>77</v>
      </c>
      <c r="N15546"/>
      <c r="O15546">
        <v>2026</v>
      </c>
      <c r="P15546" s="2">
        <v>2</v>
      </c>
      <c r="Q15546" t="s">
        <v>80</v>
      </c>
      <c r="R15546" s="8">
        <v>46267</v>
      </c>
      <c r="S15546" s="2">
        <v>1</v>
      </c>
      <c r="T15546" s="2" t="s">
        <v>81</v>
      </c>
    </row>
    <row r="15547" spans="1:20" x14ac:dyDescent="0.25">
      <c r="A15547">
        <v>1120766475</v>
      </c>
      <c r="B15547">
        <v>124562452</v>
      </c>
      <c r="C15547" t="s">
        <v>82</v>
      </c>
      <c r="D15547" t="s">
        <v>75</v>
      </c>
      <c r="E15547" t="s">
        <v>76</v>
      </c>
      <c r="F15547" s="7">
        <v>44828</v>
      </c>
      <c r="G15547" s="7">
        <v>45193</v>
      </c>
      <c r="H15547" t="s">
        <v>86</v>
      </c>
      <c r="I15547" t="s">
        <v>87</v>
      </c>
      <c r="J15547" s="7"/>
      <c r="K15547" s="7">
        <v>46168</v>
      </c>
      <c r="L15547" s="7">
        <v>45193</v>
      </c>
      <c r="M15547" t="s">
        <v>86</v>
      </c>
      <c r="N15547"/>
      <c r="O15547">
        <v>2026</v>
      </c>
      <c r="P15547" s="2">
        <v>2</v>
      </c>
      <c r="Q15547" t="s">
        <v>80</v>
      </c>
      <c r="R15547" s="8">
        <v>46267</v>
      </c>
      <c r="S15547" s="2">
        <v>1</v>
      </c>
      <c r="T15547" s="2" t="s">
        <v>81</v>
      </c>
    </row>
    <row r="15548" spans="1:20" x14ac:dyDescent="0.25">
      <c r="A15548">
        <v>1120766476</v>
      </c>
      <c r="B15548">
        <v>124562452</v>
      </c>
      <c r="C15548" t="s">
        <v>82</v>
      </c>
      <c r="D15548" t="s">
        <v>75</v>
      </c>
      <c r="E15548" t="s">
        <v>76</v>
      </c>
      <c r="F15548" s="7">
        <v>44828</v>
      </c>
      <c r="G15548" s="7">
        <v>45193</v>
      </c>
      <c r="H15548" t="s">
        <v>86</v>
      </c>
      <c r="I15548" t="s">
        <v>87</v>
      </c>
      <c r="J15548" s="7"/>
      <c r="K15548" s="7">
        <v>45926</v>
      </c>
      <c r="L15548" s="7">
        <v>45193</v>
      </c>
      <c r="M15548" t="s">
        <v>86</v>
      </c>
      <c r="N15548"/>
      <c r="O15548">
        <v>2026</v>
      </c>
      <c r="P15548" s="2">
        <v>2</v>
      </c>
      <c r="Q15548" t="s">
        <v>80</v>
      </c>
      <c r="R15548" s="8">
        <v>46267</v>
      </c>
      <c r="S15548" s="2">
        <v>1</v>
      </c>
      <c r="T15548" s="2" t="s">
        <v>81</v>
      </c>
    </row>
    <row r="15549" spans="1:20" x14ac:dyDescent="0.25">
      <c r="A15549">
        <v>1120766779</v>
      </c>
      <c r="B15549">
        <v>124699255</v>
      </c>
      <c r="C15549" t="s">
        <v>82</v>
      </c>
      <c r="D15549" t="s">
        <v>88</v>
      </c>
      <c r="E15549" t="s">
        <v>76</v>
      </c>
      <c r="F15549" s="7">
        <v>44846</v>
      </c>
      <c r="G15549" s="7">
        <v>45211</v>
      </c>
      <c r="H15549" t="s">
        <v>77</v>
      </c>
      <c r="I15549" t="s">
        <v>78</v>
      </c>
      <c r="J15549" s="7">
        <v>45633</v>
      </c>
      <c r="K15549" s="7">
        <v>45447</v>
      </c>
      <c r="L15549" s="7">
        <v>45211</v>
      </c>
      <c r="M15549" t="s">
        <v>77</v>
      </c>
      <c r="N15549" t="s">
        <v>79</v>
      </c>
      <c r="O15549">
        <v>2026</v>
      </c>
      <c r="P15549" s="2">
        <v>2</v>
      </c>
      <c r="Q15549" t="s">
        <v>80</v>
      </c>
      <c r="R15549" s="8">
        <v>46267</v>
      </c>
      <c r="S15549" s="2">
        <v>1</v>
      </c>
      <c r="T15549" s="2" t="s">
        <v>81</v>
      </c>
    </row>
    <row r="15550" spans="1:20" x14ac:dyDescent="0.25">
      <c r="A15550">
        <v>1120767649</v>
      </c>
      <c r="B15550">
        <v>126015272</v>
      </c>
      <c r="C15550" t="s">
        <v>74</v>
      </c>
      <c r="D15550" t="s">
        <v>88</v>
      </c>
      <c r="E15550" t="s">
        <v>76</v>
      </c>
      <c r="F15550" s="7">
        <v>45044</v>
      </c>
      <c r="G15550" s="7">
        <v>45410</v>
      </c>
      <c r="H15550" t="s">
        <v>77</v>
      </c>
      <c r="I15550" t="s">
        <v>78</v>
      </c>
      <c r="J15550" s="7">
        <v>46203</v>
      </c>
      <c r="K15550" s="7">
        <v>45102</v>
      </c>
      <c r="L15550" s="7">
        <v>45410</v>
      </c>
      <c r="M15550" t="s">
        <v>77</v>
      </c>
      <c r="N15550" t="s">
        <v>79</v>
      </c>
      <c r="O15550">
        <v>2026</v>
      </c>
      <c r="P15550" s="2">
        <v>2</v>
      </c>
      <c r="Q15550" t="s">
        <v>80</v>
      </c>
      <c r="R15550" s="8">
        <v>46267</v>
      </c>
      <c r="S15550" s="2">
        <v>1</v>
      </c>
      <c r="T15550" s="2" t="s">
        <v>81</v>
      </c>
    </row>
    <row r="15551" spans="1:20" x14ac:dyDescent="0.25">
      <c r="A15551">
        <v>1120767705</v>
      </c>
      <c r="B15551">
        <v>126033854</v>
      </c>
      <c r="C15551" t="s">
        <v>91</v>
      </c>
      <c r="D15551" t="s">
        <v>75</v>
      </c>
      <c r="E15551" t="s">
        <v>76</v>
      </c>
      <c r="F15551" s="7">
        <v>45048</v>
      </c>
      <c r="G15551" s="7">
        <v>45414</v>
      </c>
      <c r="H15551" t="s">
        <v>77</v>
      </c>
      <c r="I15551" t="s">
        <v>78</v>
      </c>
      <c r="J15551" s="7"/>
      <c r="K15551" s="7">
        <v>45052</v>
      </c>
      <c r="L15551" s="7">
        <v>45414</v>
      </c>
      <c r="M15551" t="s">
        <v>77</v>
      </c>
      <c r="N15551"/>
      <c r="O15551">
        <v>2026</v>
      </c>
      <c r="P15551" s="2">
        <v>2</v>
      </c>
      <c r="Q15551" t="s">
        <v>80</v>
      </c>
      <c r="R15551" s="8">
        <v>46267</v>
      </c>
      <c r="S15551" s="2">
        <v>1</v>
      </c>
      <c r="T15551" s="2" t="s">
        <v>81</v>
      </c>
    </row>
    <row r="15552" spans="1:20" x14ac:dyDescent="0.25">
      <c r="A15552">
        <v>1120767873</v>
      </c>
      <c r="B15552">
        <v>126114235</v>
      </c>
      <c r="C15552" t="s">
        <v>82</v>
      </c>
      <c r="D15552" t="s">
        <v>88</v>
      </c>
      <c r="E15552" t="s">
        <v>76</v>
      </c>
      <c r="F15552" s="7">
        <v>45058</v>
      </c>
      <c r="G15552" s="7">
        <v>45424</v>
      </c>
      <c r="H15552" t="s">
        <v>77</v>
      </c>
      <c r="I15552" t="s">
        <v>78</v>
      </c>
      <c r="J15552" s="7">
        <v>45305</v>
      </c>
      <c r="K15552" s="7">
        <v>45748</v>
      </c>
      <c r="L15552" s="7">
        <v>45424</v>
      </c>
      <c r="M15552" t="s">
        <v>77</v>
      </c>
      <c r="N15552" t="s">
        <v>92</v>
      </c>
      <c r="O15552">
        <v>2026</v>
      </c>
      <c r="P15552" s="2">
        <v>2</v>
      </c>
      <c r="Q15552" t="s">
        <v>80</v>
      </c>
      <c r="R15552" s="8">
        <v>46267</v>
      </c>
      <c r="S15552" s="2">
        <v>1</v>
      </c>
      <c r="T15552" s="2" t="s">
        <v>81</v>
      </c>
    </row>
    <row r="15553" spans="1:20" x14ac:dyDescent="0.25">
      <c r="A15553">
        <v>1120768024</v>
      </c>
      <c r="B15553">
        <v>126194751</v>
      </c>
      <c r="C15553" t="s">
        <v>93</v>
      </c>
      <c r="D15553" t="s">
        <v>88</v>
      </c>
      <c r="E15553" t="s">
        <v>76</v>
      </c>
      <c r="F15553" s="7">
        <v>45066</v>
      </c>
      <c r="G15553" s="7">
        <v>45432</v>
      </c>
      <c r="H15553" t="s">
        <v>77</v>
      </c>
      <c r="I15553" t="s">
        <v>84</v>
      </c>
      <c r="J15553" s="7">
        <v>45491</v>
      </c>
      <c r="K15553" s="7">
        <v>45748</v>
      </c>
      <c r="L15553" s="7">
        <v>45432</v>
      </c>
      <c r="M15553" t="s">
        <v>77</v>
      </c>
      <c r="N15553" t="s">
        <v>79</v>
      </c>
      <c r="O15553">
        <v>2026</v>
      </c>
      <c r="P15553" s="2">
        <v>2</v>
      </c>
      <c r="Q15553" t="s">
        <v>80</v>
      </c>
      <c r="R15553" s="8">
        <v>46267</v>
      </c>
      <c r="S15553" s="2">
        <v>1</v>
      </c>
      <c r="T15553" s="2" t="s">
        <v>81</v>
      </c>
    </row>
    <row r="15554" spans="1:20" x14ac:dyDescent="0.25">
      <c r="A15554">
        <v>1120768112</v>
      </c>
      <c r="B15554">
        <v>126228938</v>
      </c>
      <c r="C15554" t="s">
        <v>98</v>
      </c>
      <c r="D15554" t="s">
        <v>88</v>
      </c>
      <c r="E15554" t="s">
        <v>76</v>
      </c>
      <c r="F15554" s="7">
        <v>45071</v>
      </c>
      <c r="G15554" s="7">
        <v>45437</v>
      </c>
      <c r="H15554" t="s">
        <v>77</v>
      </c>
      <c r="I15554" t="s">
        <v>78</v>
      </c>
      <c r="J15554" s="7">
        <v>45474</v>
      </c>
      <c r="K15554" s="7">
        <v>45482</v>
      </c>
      <c r="L15554" s="7">
        <v>45437</v>
      </c>
      <c r="M15554" t="s">
        <v>77</v>
      </c>
      <c r="N15554" t="s">
        <v>79</v>
      </c>
      <c r="O15554">
        <v>2026</v>
      </c>
      <c r="P15554" s="2">
        <v>2</v>
      </c>
      <c r="Q15554" t="s">
        <v>80</v>
      </c>
      <c r="R15554" s="8">
        <v>46267</v>
      </c>
      <c r="S15554" s="2">
        <v>1</v>
      </c>
      <c r="T15554" s="2" t="s">
        <v>81</v>
      </c>
    </row>
    <row r="15555" spans="1:20" x14ac:dyDescent="0.25">
      <c r="A15555">
        <v>1120768114</v>
      </c>
      <c r="B15555">
        <v>126229353</v>
      </c>
      <c r="C15555" t="s">
        <v>91</v>
      </c>
      <c r="D15555" t="s">
        <v>75</v>
      </c>
      <c r="E15555" t="s">
        <v>76</v>
      </c>
      <c r="F15555" s="7">
        <v>45071</v>
      </c>
      <c r="G15555" s="7">
        <v>45437</v>
      </c>
      <c r="H15555" t="s">
        <v>77</v>
      </c>
      <c r="I15555" t="s">
        <v>78</v>
      </c>
      <c r="J15555" s="7"/>
      <c r="K15555" s="7">
        <v>45073</v>
      </c>
      <c r="L15555" s="7">
        <v>45437</v>
      </c>
      <c r="M15555" t="s">
        <v>77</v>
      </c>
      <c r="N15555"/>
      <c r="O15555">
        <v>2026</v>
      </c>
      <c r="P15555" s="2">
        <v>2</v>
      </c>
      <c r="Q15555" t="s">
        <v>80</v>
      </c>
      <c r="R15555" s="8">
        <v>46267</v>
      </c>
      <c r="S15555" s="2">
        <v>1</v>
      </c>
      <c r="T15555" s="2" t="s">
        <v>81</v>
      </c>
    </row>
    <row r="15556" spans="1:20" x14ac:dyDescent="0.25">
      <c r="A15556">
        <v>1120768268</v>
      </c>
      <c r="B15556">
        <v>126318838</v>
      </c>
      <c r="C15556" t="s">
        <v>82</v>
      </c>
      <c r="D15556" t="s">
        <v>88</v>
      </c>
      <c r="E15556" t="s">
        <v>76</v>
      </c>
      <c r="F15556" s="7">
        <v>45085</v>
      </c>
      <c r="G15556" s="7">
        <v>45451</v>
      </c>
      <c r="H15556" t="s">
        <v>77</v>
      </c>
      <c r="I15556" t="s">
        <v>78</v>
      </c>
      <c r="J15556" s="7">
        <v>45459</v>
      </c>
      <c r="K15556" s="7">
        <v>45747</v>
      </c>
      <c r="L15556" s="7">
        <v>45451</v>
      </c>
      <c r="M15556" t="s">
        <v>77</v>
      </c>
      <c r="N15556" t="s">
        <v>79</v>
      </c>
      <c r="O15556">
        <v>2026</v>
      </c>
      <c r="P15556" s="2">
        <v>2</v>
      </c>
      <c r="Q15556" t="s">
        <v>80</v>
      </c>
      <c r="R15556" s="8">
        <v>46267</v>
      </c>
      <c r="S15556" s="2">
        <v>1</v>
      </c>
      <c r="T15556" s="2" t="s">
        <v>81</v>
      </c>
    </row>
    <row r="15557" spans="1:20" x14ac:dyDescent="0.25">
      <c r="A15557">
        <v>1120768461</v>
      </c>
      <c r="B15557">
        <v>126418609</v>
      </c>
      <c r="C15557" t="s">
        <v>82</v>
      </c>
      <c r="D15557" t="s">
        <v>88</v>
      </c>
      <c r="E15557" t="s">
        <v>76</v>
      </c>
      <c r="F15557" s="7">
        <v>45098</v>
      </c>
      <c r="G15557" s="7">
        <v>45464</v>
      </c>
      <c r="H15557" t="s">
        <v>77</v>
      </c>
      <c r="I15557" t="s">
        <v>84</v>
      </c>
      <c r="J15557" s="7">
        <v>45468</v>
      </c>
      <c r="K15557" s="7">
        <v>45457</v>
      </c>
      <c r="L15557" s="7">
        <v>45464</v>
      </c>
      <c r="M15557" t="s">
        <v>77</v>
      </c>
      <c r="N15557" t="s">
        <v>79</v>
      </c>
      <c r="O15557">
        <v>2026</v>
      </c>
      <c r="P15557" s="2">
        <v>2</v>
      </c>
      <c r="Q15557" t="s">
        <v>80</v>
      </c>
      <c r="R15557" s="8">
        <v>46267</v>
      </c>
      <c r="S15557" s="2">
        <v>1</v>
      </c>
      <c r="T15557" s="2" t="s">
        <v>81</v>
      </c>
    </row>
    <row r="15558" spans="1:20" x14ac:dyDescent="0.25">
      <c r="A15558">
        <v>1120769030</v>
      </c>
      <c r="B15558">
        <v>126689188</v>
      </c>
      <c r="C15558" t="s">
        <v>91</v>
      </c>
      <c r="D15558" t="s">
        <v>83</v>
      </c>
      <c r="E15558" t="s">
        <v>76</v>
      </c>
      <c r="F15558" s="7">
        <v>45134</v>
      </c>
      <c r="G15558" s="7">
        <v>45318</v>
      </c>
      <c r="H15558" t="s">
        <v>77</v>
      </c>
      <c r="I15558" t="s">
        <v>84</v>
      </c>
      <c r="J15558" s="7">
        <v>45427</v>
      </c>
      <c r="K15558" s="7">
        <v>45553</v>
      </c>
      <c r="L15558" s="7">
        <v>45318</v>
      </c>
      <c r="M15558" t="s">
        <v>77</v>
      </c>
      <c r="N15558" t="s">
        <v>79</v>
      </c>
      <c r="O15558">
        <v>2026</v>
      </c>
      <c r="P15558" s="2">
        <v>2</v>
      </c>
      <c r="Q15558" t="s">
        <v>80</v>
      </c>
      <c r="R15558" s="8">
        <v>46267</v>
      </c>
      <c r="S15558" s="2">
        <v>1</v>
      </c>
      <c r="T15558" s="2" t="s">
        <v>81</v>
      </c>
    </row>
    <row r="15559" spans="1:20" x14ac:dyDescent="0.25">
      <c r="A15559">
        <v>1120769063</v>
      </c>
      <c r="B15559">
        <v>126699728</v>
      </c>
      <c r="C15559" t="s">
        <v>85</v>
      </c>
      <c r="D15559" t="s">
        <v>88</v>
      </c>
      <c r="E15559" t="s">
        <v>76</v>
      </c>
      <c r="F15559" s="7">
        <v>45136</v>
      </c>
      <c r="G15559" s="7">
        <v>45502</v>
      </c>
      <c r="H15559" t="s">
        <v>86</v>
      </c>
      <c r="I15559" t="s">
        <v>87</v>
      </c>
      <c r="J15559" s="7">
        <v>46148</v>
      </c>
      <c r="K15559" s="7">
        <v>46158</v>
      </c>
      <c r="L15559" s="7">
        <v>45502</v>
      </c>
      <c r="M15559" t="s">
        <v>86</v>
      </c>
      <c r="N15559" t="s">
        <v>79</v>
      </c>
      <c r="O15559">
        <v>2026</v>
      </c>
      <c r="P15559" s="2">
        <v>2</v>
      </c>
      <c r="Q15559" t="s">
        <v>80</v>
      </c>
      <c r="R15559" s="8">
        <v>46267</v>
      </c>
      <c r="S15559" s="2">
        <v>1</v>
      </c>
      <c r="T15559" s="2" t="s">
        <v>81</v>
      </c>
    </row>
    <row r="15560" spans="1:20" x14ac:dyDescent="0.25">
      <c r="A15560">
        <v>1120769078</v>
      </c>
      <c r="B15560">
        <v>126701937</v>
      </c>
      <c r="C15560" t="s">
        <v>82</v>
      </c>
      <c r="D15560" t="s">
        <v>75</v>
      </c>
      <c r="E15560" t="s">
        <v>76</v>
      </c>
      <c r="F15560" s="7">
        <v>45136</v>
      </c>
      <c r="G15560" s="7">
        <v>45228</v>
      </c>
      <c r="H15560" t="s">
        <v>77</v>
      </c>
      <c r="I15560" t="s">
        <v>78</v>
      </c>
      <c r="J15560" s="7">
        <v>45830</v>
      </c>
      <c r="K15560" s="7">
        <v>45138</v>
      </c>
      <c r="L15560" s="7">
        <v>45228</v>
      </c>
      <c r="M15560" t="s">
        <v>77</v>
      </c>
      <c r="N15560" t="s">
        <v>92</v>
      </c>
      <c r="O15560">
        <v>2026</v>
      </c>
      <c r="P15560" s="2">
        <v>2</v>
      </c>
      <c r="Q15560" t="s">
        <v>80</v>
      </c>
      <c r="R15560" s="8">
        <v>46267</v>
      </c>
      <c r="S15560" s="2">
        <v>1</v>
      </c>
      <c r="T15560" s="2" t="s">
        <v>81</v>
      </c>
    </row>
    <row r="15561" spans="1:20" x14ac:dyDescent="0.25">
      <c r="A15561">
        <v>1120769209</v>
      </c>
      <c r="B15561">
        <v>126751974</v>
      </c>
      <c r="C15561" t="s">
        <v>85</v>
      </c>
      <c r="D15561" t="s">
        <v>88</v>
      </c>
      <c r="E15561" t="s">
        <v>76</v>
      </c>
      <c r="F15561" s="7">
        <v>45143</v>
      </c>
      <c r="G15561" s="7">
        <v>45509</v>
      </c>
      <c r="H15561" t="s">
        <v>77</v>
      </c>
      <c r="I15561" t="s">
        <v>78</v>
      </c>
      <c r="J15561" s="7"/>
      <c r="K15561" s="7">
        <v>46003</v>
      </c>
      <c r="L15561" s="7">
        <v>45509</v>
      </c>
      <c r="M15561" t="s">
        <v>77</v>
      </c>
      <c r="N15561"/>
      <c r="O15561">
        <v>2026</v>
      </c>
      <c r="P15561" s="2">
        <v>2</v>
      </c>
      <c r="Q15561" t="s">
        <v>80</v>
      </c>
      <c r="R15561" s="8">
        <v>46267</v>
      </c>
      <c r="S15561" s="2">
        <v>1</v>
      </c>
      <c r="T15561" s="2" t="s">
        <v>81</v>
      </c>
    </row>
    <row r="15562" spans="1:20" x14ac:dyDescent="0.25">
      <c r="A15562">
        <v>1120769616</v>
      </c>
      <c r="B15562">
        <v>126914881</v>
      </c>
      <c r="C15562" t="s">
        <v>85</v>
      </c>
      <c r="D15562" t="s">
        <v>88</v>
      </c>
      <c r="E15562" t="s">
        <v>76</v>
      </c>
      <c r="F15562" s="7">
        <v>45163</v>
      </c>
      <c r="G15562" s="7">
        <v>45529</v>
      </c>
      <c r="H15562" t="s">
        <v>77</v>
      </c>
      <c r="I15562" t="s">
        <v>78</v>
      </c>
      <c r="J15562" s="7">
        <v>45542</v>
      </c>
      <c r="K15562" s="7">
        <v>45748</v>
      </c>
      <c r="L15562" s="7">
        <v>45529</v>
      </c>
      <c r="M15562" t="s">
        <v>77</v>
      </c>
      <c r="N15562" t="s">
        <v>79</v>
      </c>
      <c r="O15562">
        <v>2026</v>
      </c>
      <c r="P15562" s="2">
        <v>2</v>
      </c>
      <c r="Q15562" t="s">
        <v>80</v>
      </c>
      <c r="R15562" s="8">
        <v>46267</v>
      </c>
      <c r="S15562" s="2">
        <v>1</v>
      </c>
      <c r="T15562" s="2" t="s">
        <v>81</v>
      </c>
    </row>
    <row r="15563" spans="1:20" x14ac:dyDescent="0.25">
      <c r="A15563">
        <v>1120769678</v>
      </c>
      <c r="B15563">
        <v>126934275</v>
      </c>
      <c r="C15563" t="s">
        <v>74</v>
      </c>
      <c r="D15563" t="s">
        <v>75</v>
      </c>
      <c r="E15563" t="s">
        <v>76</v>
      </c>
      <c r="F15563" s="7">
        <v>45166</v>
      </c>
      <c r="G15563" s="7">
        <v>46993</v>
      </c>
      <c r="H15563" t="s">
        <v>86</v>
      </c>
      <c r="I15563" t="s">
        <v>87</v>
      </c>
      <c r="J15563" s="7"/>
      <c r="K15563" s="7">
        <v>45894</v>
      </c>
      <c r="L15563" s="7">
        <v>46993</v>
      </c>
      <c r="M15563" t="s">
        <v>86</v>
      </c>
      <c r="N15563"/>
      <c r="O15563">
        <v>2026</v>
      </c>
      <c r="P15563" s="2">
        <v>2</v>
      </c>
      <c r="Q15563" t="s">
        <v>80</v>
      </c>
      <c r="R15563" s="8">
        <v>46267</v>
      </c>
      <c r="S15563" s="2">
        <v>1</v>
      </c>
      <c r="T15563" s="2" t="s">
        <v>81</v>
      </c>
    </row>
    <row r="15564" spans="1:20" x14ac:dyDescent="0.25">
      <c r="A15564">
        <v>1120771603</v>
      </c>
      <c r="B15564">
        <v>128355835</v>
      </c>
      <c r="C15564" t="s">
        <v>95</v>
      </c>
      <c r="D15564" t="s">
        <v>83</v>
      </c>
      <c r="E15564" t="s">
        <v>76</v>
      </c>
      <c r="F15564" s="7">
        <v>45372</v>
      </c>
      <c r="G15564" s="7">
        <v>45556</v>
      </c>
      <c r="H15564" t="s">
        <v>77</v>
      </c>
      <c r="I15564" t="s">
        <v>84</v>
      </c>
      <c r="J15564" s="7">
        <v>46125</v>
      </c>
      <c r="K15564" s="7">
        <v>46163</v>
      </c>
      <c r="L15564" s="7">
        <v>45556</v>
      </c>
      <c r="M15564" t="s">
        <v>77</v>
      </c>
      <c r="N15564" t="s">
        <v>92</v>
      </c>
      <c r="O15564">
        <v>2026</v>
      </c>
      <c r="P15564" s="2">
        <v>2</v>
      </c>
      <c r="Q15564" t="s">
        <v>80</v>
      </c>
      <c r="R15564" s="8">
        <v>46267</v>
      </c>
      <c r="S15564" s="2">
        <v>1</v>
      </c>
      <c r="T15564" s="2" t="s">
        <v>81</v>
      </c>
    </row>
    <row r="15565" spans="1:20" x14ac:dyDescent="0.25">
      <c r="A15565">
        <v>1120771659</v>
      </c>
      <c r="B15565">
        <v>128400121</v>
      </c>
      <c r="C15565" t="s">
        <v>96</v>
      </c>
      <c r="D15565" t="s">
        <v>88</v>
      </c>
      <c r="E15565" t="s">
        <v>76</v>
      </c>
      <c r="F15565" s="7">
        <v>45377</v>
      </c>
      <c r="G15565" s="7">
        <v>45742</v>
      </c>
      <c r="H15565" t="s">
        <v>77</v>
      </c>
      <c r="I15565" t="s">
        <v>78</v>
      </c>
      <c r="J15565" s="7"/>
      <c r="K15565" s="7">
        <v>46135</v>
      </c>
      <c r="L15565" s="7">
        <v>45742</v>
      </c>
      <c r="M15565" t="s">
        <v>77</v>
      </c>
      <c r="N15565"/>
      <c r="O15565">
        <v>2026</v>
      </c>
      <c r="P15565" s="2">
        <v>2</v>
      </c>
      <c r="Q15565" t="s">
        <v>80</v>
      </c>
      <c r="R15565" s="8">
        <v>46267</v>
      </c>
      <c r="S15565" s="2">
        <v>1</v>
      </c>
      <c r="T15565" s="2" t="s">
        <v>81</v>
      </c>
    </row>
    <row r="15566" spans="1:20" x14ac:dyDescent="0.25">
      <c r="A15566">
        <v>1120771971</v>
      </c>
      <c r="B15566">
        <v>128751282</v>
      </c>
      <c r="C15566" t="s">
        <v>90</v>
      </c>
      <c r="D15566" t="s">
        <v>88</v>
      </c>
      <c r="E15566" t="s">
        <v>76</v>
      </c>
      <c r="F15566" s="7">
        <v>45422</v>
      </c>
      <c r="G15566" s="7">
        <v>45602</v>
      </c>
      <c r="H15566" t="s">
        <v>77</v>
      </c>
      <c r="I15566" t="s">
        <v>84</v>
      </c>
      <c r="J15566" s="7"/>
      <c r="K15566" s="7">
        <v>45747</v>
      </c>
      <c r="L15566" s="7">
        <v>45602</v>
      </c>
      <c r="M15566" t="s">
        <v>77</v>
      </c>
      <c r="N15566"/>
      <c r="O15566">
        <v>2026</v>
      </c>
      <c r="P15566" s="2">
        <v>2</v>
      </c>
      <c r="Q15566" t="s">
        <v>80</v>
      </c>
      <c r="R15566" s="8">
        <v>46267</v>
      </c>
      <c r="S15566" s="2">
        <v>1</v>
      </c>
      <c r="T15566" s="2" t="s">
        <v>81</v>
      </c>
    </row>
    <row r="15567" spans="1:20" x14ac:dyDescent="0.25">
      <c r="A15567">
        <v>1120772633</v>
      </c>
      <c r="B15567">
        <v>129318617</v>
      </c>
      <c r="C15567" t="s">
        <v>102</v>
      </c>
      <c r="D15567" t="s">
        <v>83</v>
      </c>
      <c r="E15567" t="s">
        <v>76</v>
      </c>
      <c r="F15567" s="7">
        <v>45503</v>
      </c>
      <c r="G15567" s="7">
        <v>45687</v>
      </c>
      <c r="H15567" t="s">
        <v>77</v>
      </c>
      <c r="I15567" t="s">
        <v>84</v>
      </c>
      <c r="J15567" s="7"/>
      <c r="K15567" s="7">
        <v>45554</v>
      </c>
      <c r="L15567" s="7">
        <v>45687</v>
      </c>
      <c r="M15567" t="s">
        <v>77</v>
      </c>
      <c r="N15567"/>
      <c r="O15567">
        <v>2026</v>
      </c>
      <c r="P15567" s="2">
        <v>2</v>
      </c>
      <c r="Q15567" t="s">
        <v>80</v>
      </c>
      <c r="R15567" s="8">
        <v>46267</v>
      </c>
      <c r="S15567" s="2">
        <v>1</v>
      </c>
      <c r="T15567" s="2" t="s">
        <v>81</v>
      </c>
    </row>
    <row r="15568" spans="1:20" x14ac:dyDescent="0.25">
      <c r="A15568">
        <v>1120773014</v>
      </c>
      <c r="B15568">
        <v>129456983</v>
      </c>
      <c r="C15568" t="s">
        <v>95</v>
      </c>
      <c r="D15568" t="s">
        <v>88</v>
      </c>
      <c r="E15568" t="s">
        <v>76</v>
      </c>
      <c r="F15568" s="7">
        <v>45532</v>
      </c>
      <c r="G15568" s="7">
        <v>45897</v>
      </c>
      <c r="H15568" t="s">
        <v>77</v>
      </c>
      <c r="I15568" t="s">
        <v>78</v>
      </c>
      <c r="J15568" s="7">
        <v>45824</v>
      </c>
      <c r="K15568" s="7">
        <v>45747</v>
      </c>
      <c r="L15568" s="7">
        <v>45897</v>
      </c>
      <c r="M15568" t="s">
        <v>77</v>
      </c>
      <c r="N15568" t="s">
        <v>79</v>
      </c>
      <c r="O15568">
        <v>2026</v>
      </c>
      <c r="P15568" s="2">
        <v>2</v>
      </c>
      <c r="Q15568" t="s">
        <v>80</v>
      </c>
      <c r="R15568" s="8">
        <v>46267</v>
      </c>
      <c r="S15568" s="2">
        <v>1</v>
      </c>
      <c r="T15568" s="2" t="s">
        <v>81</v>
      </c>
    </row>
    <row r="15569" spans="1:20" x14ac:dyDescent="0.25">
      <c r="A15569">
        <v>1120773741</v>
      </c>
      <c r="B15569">
        <v>129707398</v>
      </c>
      <c r="C15569" t="s">
        <v>82</v>
      </c>
      <c r="D15569" t="s">
        <v>88</v>
      </c>
      <c r="E15569" t="s">
        <v>76</v>
      </c>
      <c r="F15569" s="7">
        <v>45584</v>
      </c>
      <c r="G15569" s="7">
        <v>45949</v>
      </c>
      <c r="H15569" t="s">
        <v>77</v>
      </c>
      <c r="I15569" t="s">
        <v>84</v>
      </c>
      <c r="J15569" s="7"/>
      <c r="K15569" s="7">
        <v>45586</v>
      </c>
      <c r="L15569" s="7">
        <v>45949</v>
      </c>
      <c r="M15569" t="s">
        <v>77</v>
      </c>
      <c r="N15569"/>
      <c r="O15569">
        <v>2026</v>
      </c>
      <c r="P15569" s="2">
        <v>2</v>
      </c>
      <c r="Q15569" t="s">
        <v>80</v>
      </c>
      <c r="R15569" s="8">
        <v>46267</v>
      </c>
      <c r="S15569" s="2">
        <v>1</v>
      </c>
      <c r="T15569" s="2" t="s">
        <v>81</v>
      </c>
    </row>
    <row r="15570" spans="1:20" x14ac:dyDescent="0.25">
      <c r="A15570">
        <v>1120774295</v>
      </c>
      <c r="B15570">
        <v>130794792</v>
      </c>
      <c r="C15570" t="s">
        <v>94</v>
      </c>
      <c r="D15570" t="s">
        <v>83</v>
      </c>
      <c r="E15570" t="s">
        <v>76</v>
      </c>
      <c r="F15570" s="7">
        <v>45684</v>
      </c>
      <c r="G15570" s="7">
        <v>47510</v>
      </c>
      <c r="H15570" t="s">
        <v>77</v>
      </c>
      <c r="I15570" t="s">
        <v>78</v>
      </c>
      <c r="J15570" s="7">
        <v>45722</v>
      </c>
      <c r="K15570" s="7">
        <v>45685</v>
      </c>
      <c r="L15570" s="7">
        <v>47510</v>
      </c>
      <c r="M15570" t="s">
        <v>77</v>
      </c>
      <c r="N15570" t="s">
        <v>79</v>
      </c>
      <c r="O15570">
        <v>2026</v>
      </c>
      <c r="P15570" s="2">
        <v>2</v>
      </c>
      <c r="Q15570" t="s">
        <v>80</v>
      </c>
      <c r="R15570" s="8">
        <v>46267</v>
      </c>
      <c r="S15570" s="2">
        <v>1</v>
      </c>
      <c r="T15570" s="2" t="s">
        <v>81</v>
      </c>
    </row>
    <row r="15571" spans="1:20" x14ac:dyDescent="0.25">
      <c r="A15571">
        <v>1120774822</v>
      </c>
      <c r="B15571">
        <v>131123549</v>
      </c>
      <c r="C15571" t="s">
        <v>96</v>
      </c>
      <c r="D15571" t="s">
        <v>88</v>
      </c>
      <c r="E15571" t="s">
        <v>76</v>
      </c>
      <c r="F15571" s="7">
        <v>45761</v>
      </c>
      <c r="G15571" s="7">
        <v>46126</v>
      </c>
      <c r="H15571" t="s">
        <v>77</v>
      </c>
      <c r="I15571" t="s">
        <v>78</v>
      </c>
      <c r="J15571" s="7"/>
      <c r="K15571" s="7">
        <v>46063</v>
      </c>
      <c r="L15571" s="7">
        <v>46126</v>
      </c>
      <c r="M15571" t="s">
        <v>77</v>
      </c>
      <c r="N15571"/>
      <c r="O15571">
        <v>2026</v>
      </c>
      <c r="P15571" s="2">
        <v>2</v>
      </c>
      <c r="Q15571" t="s">
        <v>80</v>
      </c>
      <c r="R15571" s="8">
        <v>46267</v>
      </c>
      <c r="S15571" s="2">
        <v>1</v>
      </c>
      <c r="T15571" s="2" t="s">
        <v>81</v>
      </c>
    </row>
    <row r="15572" spans="1:20" x14ac:dyDescent="0.25">
      <c r="A15572">
        <v>1120776816</v>
      </c>
      <c r="B15572">
        <v>131989917</v>
      </c>
      <c r="C15572" t="s">
        <v>91</v>
      </c>
      <c r="D15572" t="s">
        <v>83</v>
      </c>
      <c r="E15572" t="s">
        <v>76</v>
      </c>
      <c r="F15572" s="7">
        <v>45968</v>
      </c>
      <c r="G15572" s="7">
        <v>46060</v>
      </c>
      <c r="H15572" t="s">
        <v>77</v>
      </c>
      <c r="I15572" t="s">
        <v>78</v>
      </c>
      <c r="J15572" s="7"/>
      <c r="K15572" s="7">
        <v>46115</v>
      </c>
      <c r="L15572" s="7">
        <v>46060</v>
      </c>
      <c r="M15572" t="s">
        <v>77</v>
      </c>
      <c r="N15572"/>
      <c r="O15572">
        <v>2026</v>
      </c>
      <c r="P15572" s="2">
        <v>2</v>
      </c>
      <c r="Q15572" t="s">
        <v>80</v>
      </c>
      <c r="R15572" s="8">
        <v>46267</v>
      </c>
      <c r="S15572" s="2">
        <v>1</v>
      </c>
      <c r="T15572" s="2" t="s">
        <v>81</v>
      </c>
    </row>
    <row r="15573" spans="1:20" x14ac:dyDescent="0.25">
      <c r="A15573">
        <v>1120778381</v>
      </c>
      <c r="B15573">
        <v>112168009</v>
      </c>
      <c r="C15573" t="s">
        <v>74</v>
      </c>
      <c r="D15573" t="s">
        <v>83</v>
      </c>
      <c r="E15573" t="s">
        <v>76</v>
      </c>
      <c r="F15573" s="7">
        <v>42662</v>
      </c>
      <c r="G15573" s="7">
        <v>44284</v>
      </c>
      <c r="H15573" t="s">
        <v>86</v>
      </c>
      <c r="I15573" t="s">
        <v>87</v>
      </c>
      <c r="J15573" s="7">
        <v>45899</v>
      </c>
      <c r="K15573" s="7">
        <v>43658</v>
      </c>
      <c r="L15573" s="7">
        <v>44284</v>
      </c>
      <c r="M15573" t="s">
        <v>86</v>
      </c>
      <c r="N15573" t="s">
        <v>79</v>
      </c>
      <c r="O15573">
        <v>2026</v>
      </c>
      <c r="P15573" s="2">
        <v>2</v>
      </c>
      <c r="Q15573" t="s">
        <v>80</v>
      </c>
      <c r="R15573" s="8">
        <v>46267</v>
      </c>
      <c r="S15573" s="2">
        <v>1</v>
      </c>
      <c r="T15573" s="2" t="s">
        <v>81</v>
      </c>
    </row>
    <row r="15574" spans="1:20" x14ac:dyDescent="0.25">
      <c r="A15574">
        <v>1120778489</v>
      </c>
      <c r="B15574">
        <v>112766198</v>
      </c>
      <c r="C15574" t="s">
        <v>85</v>
      </c>
      <c r="D15574" t="s">
        <v>88</v>
      </c>
      <c r="E15574" t="s">
        <v>76</v>
      </c>
      <c r="F15574" s="7">
        <v>42811</v>
      </c>
      <c r="G15574" s="7">
        <v>44637</v>
      </c>
      <c r="H15574" t="s">
        <v>77</v>
      </c>
      <c r="I15574" t="s">
        <v>78</v>
      </c>
      <c r="J15574" s="7">
        <v>45872</v>
      </c>
      <c r="K15574" s="7">
        <v>42842</v>
      </c>
      <c r="L15574" s="7">
        <v>44637</v>
      </c>
      <c r="M15574" t="s">
        <v>77</v>
      </c>
      <c r="N15574" t="s">
        <v>79</v>
      </c>
      <c r="O15574">
        <v>2026</v>
      </c>
      <c r="P15574" s="2">
        <v>2</v>
      </c>
      <c r="Q15574" t="s">
        <v>80</v>
      </c>
      <c r="R15574" s="8">
        <v>46267</v>
      </c>
      <c r="S15574" s="2">
        <v>1</v>
      </c>
      <c r="T15574" s="2" t="s">
        <v>81</v>
      </c>
    </row>
    <row r="15575" spans="1:20" x14ac:dyDescent="0.25">
      <c r="A15575">
        <v>1120778787</v>
      </c>
      <c r="B15575">
        <v>114151476</v>
      </c>
      <c r="C15575" t="s">
        <v>74</v>
      </c>
      <c r="D15575" t="s">
        <v>75</v>
      </c>
      <c r="E15575" t="s">
        <v>76</v>
      </c>
      <c r="F15575" s="7">
        <v>43103</v>
      </c>
      <c r="G15575" s="7">
        <v>44926</v>
      </c>
      <c r="H15575" t="s">
        <v>77</v>
      </c>
      <c r="I15575" t="s">
        <v>78</v>
      </c>
      <c r="J15575" s="7">
        <v>45475</v>
      </c>
      <c r="K15575" s="7">
        <v>43105</v>
      </c>
      <c r="L15575" s="7">
        <v>44926</v>
      </c>
      <c r="M15575" t="s">
        <v>77</v>
      </c>
      <c r="N15575" t="s">
        <v>79</v>
      </c>
      <c r="O15575">
        <v>2026</v>
      </c>
      <c r="P15575" s="2">
        <v>2</v>
      </c>
      <c r="Q15575" t="s">
        <v>80</v>
      </c>
      <c r="R15575" s="8">
        <v>46267</v>
      </c>
      <c r="S15575" s="2">
        <v>1</v>
      </c>
      <c r="T15575" s="2" t="s">
        <v>81</v>
      </c>
    </row>
    <row r="15576" spans="1:20" x14ac:dyDescent="0.25">
      <c r="A15576">
        <v>1120778884</v>
      </c>
      <c r="B15576">
        <v>114856554</v>
      </c>
      <c r="C15576" t="s">
        <v>85</v>
      </c>
      <c r="D15576" t="s">
        <v>83</v>
      </c>
      <c r="E15576" t="s">
        <v>76</v>
      </c>
      <c r="F15576" s="7">
        <v>43318</v>
      </c>
      <c r="G15576" s="7">
        <v>43502</v>
      </c>
      <c r="H15576" t="s">
        <v>77</v>
      </c>
      <c r="I15576" t="s">
        <v>78</v>
      </c>
      <c r="J15576" s="7">
        <v>45935</v>
      </c>
      <c r="K15576" s="7">
        <v>43701</v>
      </c>
      <c r="L15576" s="7">
        <v>43502</v>
      </c>
      <c r="M15576" t="s">
        <v>77</v>
      </c>
      <c r="N15576" t="s">
        <v>79</v>
      </c>
      <c r="O15576">
        <v>2026</v>
      </c>
      <c r="P15576" s="2">
        <v>2</v>
      </c>
      <c r="Q15576" t="s">
        <v>80</v>
      </c>
      <c r="R15576" s="8">
        <v>46267</v>
      </c>
      <c r="S15576" s="2">
        <v>1</v>
      </c>
      <c r="T15576" s="2" t="s">
        <v>81</v>
      </c>
    </row>
    <row r="15577" spans="1:20" x14ac:dyDescent="0.25">
      <c r="A15577">
        <v>1120779016</v>
      </c>
      <c r="B15577">
        <v>116715848</v>
      </c>
      <c r="C15577" t="s">
        <v>85</v>
      </c>
      <c r="D15577" t="s">
        <v>83</v>
      </c>
      <c r="E15577" t="s">
        <v>76</v>
      </c>
      <c r="F15577" s="7">
        <v>43536</v>
      </c>
      <c r="G15577" s="7">
        <v>43720</v>
      </c>
      <c r="H15577" t="s">
        <v>77</v>
      </c>
      <c r="I15577" t="s">
        <v>78</v>
      </c>
      <c r="J15577" s="7">
        <v>45539</v>
      </c>
      <c r="K15577" s="7">
        <v>45887</v>
      </c>
      <c r="L15577" s="7">
        <v>43720</v>
      </c>
      <c r="M15577" t="s">
        <v>77</v>
      </c>
      <c r="N15577" t="s">
        <v>79</v>
      </c>
      <c r="O15577">
        <v>2026</v>
      </c>
      <c r="P15577" s="2">
        <v>2</v>
      </c>
      <c r="Q15577" t="s">
        <v>80</v>
      </c>
      <c r="R15577" s="8">
        <v>46267</v>
      </c>
      <c r="S15577" s="2">
        <v>1</v>
      </c>
      <c r="T15577" s="2" t="s">
        <v>81</v>
      </c>
    </row>
    <row r="15578" spans="1:20" x14ac:dyDescent="0.25">
      <c r="A15578">
        <v>1120779019</v>
      </c>
      <c r="B15578">
        <v>116721809</v>
      </c>
      <c r="C15578" t="s">
        <v>94</v>
      </c>
      <c r="D15578" t="s">
        <v>88</v>
      </c>
      <c r="E15578" t="s">
        <v>76</v>
      </c>
      <c r="F15578" s="7">
        <v>43537</v>
      </c>
      <c r="G15578" s="7">
        <v>43903</v>
      </c>
      <c r="H15578" t="s">
        <v>77</v>
      </c>
      <c r="I15578" t="s">
        <v>78</v>
      </c>
      <c r="J15578" s="7">
        <v>45719</v>
      </c>
      <c r="K15578" s="7">
        <v>45057</v>
      </c>
      <c r="L15578" s="7">
        <v>43903</v>
      </c>
      <c r="M15578" t="s">
        <v>77</v>
      </c>
      <c r="N15578" t="s">
        <v>79</v>
      </c>
      <c r="O15578">
        <v>2026</v>
      </c>
      <c r="P15578" s="2">
        <v>2</v>
      </c>
      <c r="Q15578" t="s">
        <v>80</v>
      </c>
      <c r="R15578" s="8">
        <v>46267</v>
      </c>
      <c r="S15578" s="2">
        <v>1</v>
      </c>
      <c r="T15578" s="2" t="s">
        <v>81</v>
      </c>
    </row>
    <row r="15579" spans="1:20" x14ac:dyDescent="0.25">
      <c r="A15579">
        <v>1120779040</v>
      </c>
      <c r="B15579">
        <v>116751509</v>
      </c>
      <c r="C15579" t="s">
        <v>82</v>
      </c>
      <c r="D15579" t="s">
        <v>88</v>
      </c>
      <c r="E15579" t="s">
        <v>76</v>
      </c>
      <c r="F15579" s="7">
        <v>43541</v>
      </c>
      <c r="G15579" s="7">
        <v>43907</v>
      </c>
      <c r="H15579" t="s">
        <v>77</v>
      </c>
      <c r="I15579" t="s">
        <v>78</v>
      </c>
      <c r="J15579" s="7">
        <v>45935</v>
      </c>
      <c r="K15579" s="7">
        <v>44279</v>
      </c>
      <c r="L15579" s="7">
        <v>43907</v>
      </c>
      <c r="M15579" t="s">
        <v>77</v>
      </c>
      <c r="N15579" t="s">
        <v>79</v>
      </c>
      <c r="O15579">
        <v>2026</v>
      </c>
      <c r="P15579" s="2">
        <v>2</v>
      </c>
      <c r="Q15579" t="s">
        <v>80</v>
      </c>
      <c r="R15579" s="8">
        <v>46267</v>
      </c>
      <c r="S15579" s="2">
        <v>1</v>
      </c>
      <c r="T15579" s="2" t="s">
        <v>81</v>
      </c>
    </row>
    <row r="15580" spans="1:20" x14ac:dyDescent="0.25">
      <c r="A15580">
        <v>1120779045</v>
      </c>
      <c r="B15580">
        <v>116754662</v>
      </c>
      <c r="C15580" t="s">
        <v>82</v>
      </c>
      <c r="D15580" t="s">
        <v>88</v>
      </c>
      <c r="E15580" t="s">
        <v>76</v>
      </c>
      <c r="F15580" s="7">
        <v>43542</v>
      </c>
      <c r="G15580" s="7">
        <v>43908</v>
      </c>
      <c r="H15580" t="s">
        <v>77</v>
      </c>
      <c r="I15580" t="s">
        <v>78</v>
      </c>
      <c r="J15580" s="7">
        <v>45562</v>
      </c>
      <c r="K15580" s="7">
        <v>45057</v>
      </c>
      <c r="L15580" s="7">
        <v>43908</v>
      </c>
      <c r="M15580" t="s">
        <v>77</v>
      </c>
      <c r="N15580" t="s">
        <v>79</v>
      </c>
      <c r="O15580">
        <v>2026</v>
      </c>
      <c r="P15580" s="2">
        <v>2</v>
      </c>
      <c r="Q15580" t="s">
        <v>80</v>
      </c>
      <c r="R15580" s="8">
        <v>46267</v>
      </c>
      <c r="S15580" s="2">
        <v>1</v>
      </c>
      <c r="T15580" s="2" t="s">
        <v>81</v>
      </c>
    </row>
    <row r="15581" spans="1:20" x14ac:dyDescent="0.25">
      <c r="A15581">
        <v>1120779085</v>
      </c>
      <c r="B15581">
        <v>116817444</v>
      </c>
      <c r="C15581" t="s">
        <v>82</v>
      </c>
      <c r="D15581" t="s">
        <v>88</v>
      </c>
      <c r="E15581" t="s">
        <v>76</v>
      </c>
      <c r="F15581" s="7">
        <v>43547</v>
      </c>
      <c r="G15581" s="7">
        <v>43913</v>
      </c>
      <c r="H15581" t="s">
        <v>77</v>
      </c>
      <c r="I15581" t="s">
        <v>78</v>
      </c>
      <c r="J15581" s="7">
        <v>45829</v>
      </c>
      <c r="K15581" s="7">
        <v>44302</v>
      </c>
      <c r="L15581" s="7">
        <v>43913</v>
      </c>
      <c r="M15581" t="s">
        <v>77</v>
      </c>
      <c r="N15581" t="s">
        <v>79</v>
      </c>
      <c r="O15581">
        <v>2026</v>
      </c>
      <c r="P15581" s="2">
        <v>2</v>
      </c>
      <c r="Q15581" t="s">
        <v>80</v>
      </c>
      <c r="R15581" s="8">
        <v>46267</v>
      </c>
      <c r="S15581" s="2">
        <v>1</v>
      </c>
      <c r="T15581" s="2" t="s">
        <v>81</v>
      </c>
    </row>
    <row r="15582" spans="1:20" x14ac:dyDescent="0.25">
      <c r="A15582">
        <v>1120779107</v>
      </c>
      <c r="B15582">
        <v>116829383</v>
      </c>
      <c r="C15582" t="s">
        <v>82</v>
      </c>
      <c r="D15582" t="s">
        <v>88</v>
      </c>
      <c r="E15582" t="s">
        <v>76</v>
      </c>
      <c r="F15582" s="7">
        <v>43549</v>
      </c>
      <c r="G15582" s="7">
        <v>43915</v>
      </c>
      <c r="H15582" t="s">
        <v>77</v>
      </c>
      <c r="I15582" t="s">
        <v>78</v>
      </c>
      <c r="J15582" s="7">
        <v>45824</v>
      </c>
      <c r="K15582" s="7">
        <v>45057</v>
      </c>
      <c r="L15582" s="7">
        <v>43915</v>
      </c>
      <c r="M15582" t="s">
        <v>77</v>
      </c>
      <c r="N15582" t="s">
        <v>79</v>
      </c>
      <c r="O15582">
        <v>2026</v>
      </c>
      <c r="P15582" s="2">
        <v>2</v>
      </c>
      <c r="Q15582" t="s">
        <v>80</v>
      </c>
      <c r="R15582" s="8">
        <v>46267</v>
      </c>
      <c r="S15582" s="2">
        <v>1</v>
      </c>
      <c r="T15582" s="2" t="s">
        <v>81</v>
      </c>
    </row>
    <row r="15583" spans="1:20" x14ac:dyDescent="0.25">
      <c r="A15583">
        <v>1120779123</v>
      </c>
      <c r="B15583">
        <v>116851729</v>
      </c>
      <c r="C15583" t="s">
        <v>82</v>
      </c>
      <c r="D15583" t="s">
        <v>83</v>
      </c>
      <c r="E15583" t="s">
        <v>76</v>
      </c>
      <c r="F15583" s="7">
        <v>43551</v>
      </c>
      <c r="G15583" s="7">
        <v>43735</v>
      </c>
      <c r="H15583" t="s">
        <v>77</v>
      </c>
      <c r="I15583" t="s">
        <v>78</v>
      </c>
      <c r="J15583" s="7">
        <v>45899</v>
      </c>
      <c r="K15583" s="7">
        <v>43658</v>
      </c>
      <c r="L15583" s="7">
        <v>43735</v>
      </c>
      <c r="M15583" t="s">
        <v>77</v>
      </c>
      <c r="N15583" t="s">
        <v>79</v>
      </c>
      <c r="O15583">
        <v>2026</v>
      </c>
      <c r="P15583" s="2">
        <v>2</v>
      </c>
      <c r="Q15583" t="s">
        <v>80</v>
      </c>
      <c r="R15583" s="8">
        <v>46267</v>
      </c>
      <c r="S15583" s="2">
        <v>1</v>
      </c>
      <c r="T15583" s="2" t="s">
        <v>81</v>
      </c>
    </row>
    <row r="15584" spans="1:20" x14ac:dyDescent="0.25">
      <c r="A15584">
        <v>1120779224</v>
      </c>
      <c r="B15584">
        <v>116981853</v>
      </c>
      <c r="C15584" t="s">
        <v>82</v>
      </c>
      <c r="D15584" t="s">
        <v>83</v>
      </c>
      <c r="E15584" t="s">
        <v>76</v>
      </c>
      <c r="F15584" s="7">
        <v>43563</v>
      </c>
      <c r="G15584" s="7">
        <v>43746</v>
      </c>
      <c r="H15584" t="s">
        <v>77</v>
      </c>
      <c r="I15584" t="s">
        <v>78</v>
      </c>
      <c r="J15584" s="7">
        <v>45467</v>
      </c>
      <c r="K15584" s="7">
        <v>43642</v>
      </c>
      <c r="L15584" s="7">
        <v>43746</v>
      </c>
      <c r="M15584" t="s">
        <v>77</v>
      </c>
      <c r="N15584" t="s">
        <v>92</v>
      </c>
      <c r="O15584">
        <v>2026</v>
      </c>
      <c r="P15584" s="2">
        <v>2</v>
      </c>
      <c r="Q15584" t="s">
        <v>80</v>
      </c>
      <c r="R15584" s="8">
        <v>46267</v>
      </c>
      <c r="S15584" s="2">
        <v>1</v>
      </c>
      <c r="T15584" s="2" t="s">
        <v>81</v>
      </c>
    </row>
    <row r="15585" spans="1:20" x14ac:dyDescent="0.25">
      <c r="A15585">
        <v>1120779225</v>
      </c>
      <c r="B15585">
        <v>116981853</v>
      </c>
      <c r="C15585" t="s">
        <v>82</v>
      </c>
      <c r="D15585" t="s">
        <v>83</v>
      </c>
      <c r="E15585" t="s">
        <v>76</v>
      </c>
      <c r="F15585" s="7">
        <v>43563</v>
      </c>
      <c r="G15585" s="7">
        <v>43746</v>
      </c>
      <c r="H15585" t="s">
        <v>77</v>
      </c>
      <c r="I15585" t="s">
        <v>78</v>
      </c>
      <c r="J15585" s="7">
        <v>45467</v>
      </c>
      <c r="K15585" s="7">
        <v>45747</v>
      </c>
      <c r="L15585" s="7">
        <v>43746</v>
      </c>
      <c r="M15585" t="s">
        <v>77</v>
      </c>
      <c r="N15585" t="s">
        <v>92</v>
      </c>
      <c r="O15585">
        <v>2026</v>
      </c>
      <c r="P15585" s="2">
        <v>2</v>
      </c>
      <c r="Q15585" t="s">
        <v>80</v>
      </c>
      <c r="R15585" s="8">
        <v>46267</v>
      </c>
      <c r="S15585" s="2">
        <v>1</v>
      </c>
      <c r="T15585" s="2" t="s">
        <v>81</v>
      </c>
    </row>
    <row r="15586" spans="1:20" x14ac:dyDescent="0.25">
      <c r="A15586">
        <v>1120779258</v>
      </c>
      <c r="B15586">
        <v>117021955</v>
      </c>
      <c r="C15586" t="s">
        <v>74</v>
      </c>
      <c r="D15586" t="s">
        <v>83</v>
      </c>
      <c r="E15586" t="s">
        <v>76</v>
      </c>
      <c r="F15586" s="7">
        <v>43568</v>
      </c>
      <c r="G15586" s="7">
        <v>43748</v>
      </c>
      <c r="H15586" t="s">
        <v>77</v>
      </c>
      <c r="I15586" t="s">
        <v>78</v>
      </c>
      <c r="J15586" s="7">
        <v>45607</v>
      </c>
      <c r="K15586" s="7">
        <v>44460</v>
      </c>
      <c r="L15586" s="7">
        <v>43748</v>
      </c>
      <c r="M15586" t="s">
        <v>77</v>
      </c>
      <c r="N15586" t="s">
        <v>79</v>
      </c>
      <c r="O15586">
        <v>2026</v>
      </c>
      <c r="P15586" s="2">
        <v>2</v>
      </c>
      <c r="Q15586" t="s">
        <v>80</v>
      </c>
      <c r="R15586" s="8">
        <v>46267</v>
      </c>
      <c r="S15586" s="2">
        <v>1</v>
      </c>
      <c r="T15586" s="2" t="s">
        <v>81</v>
      </c>
    </row>
    <row r="15587" spans="1:20" x14ac:dyDescent="0.25">
      <c r="A15587">
        <v>1120779351</v>
      </c>
      <c r="B15587">
        <v>117122702</v>
      </c>
      <c r="C15587" t="s">
        <v>91</v>
      </c>
      <c r="D15587" t="s">
        <v>83</v>
      </c>
      <c r="E15587" t="s">
        <v>76</v>
      </c>
      <c r="F15587" s="7">
        <v>43584</v>
      </c>
      <c r="G15587" s="7">
        <v>43767</v>
      </c>
      <c r="H15587" t="s">
        <v>77</v>
      </c>
      <c r="I15587" t="s">
        <v>78</v>
      </c>
      <c r="J15587" s="7">
        <v>45741</v>
      </c>
      <c r="K15587" s="7">
        <v>45748</v>
      </c>
      <c r="L15587" s="7">
        <v>43767</v>
      </c>
      <c r="M15587" t="s">
        <v>77</v>
      </c>
      <c r="N15587" t="s">
        <v>79</v>
      </c>
      <c r="O15587">
        <v>2026</v>
      </c>
      <c r="P15587" s="2">
        <v>2</v>
      </c>
      <c r="Q15587" t="s">
        <v>80</v>
      </c>
      <c r="R15587" s="8">
        <v>46267</v>
      </c>
      <c r="S15587" s="2">
        <v>1</v>
      </c>
      <c r="T15587" s="2" t="s">
        <v>81</v>
      </c>
    </row>
    <row r="15588" spans="1:20" x14ac:dyDescent="0.25">
      <c r="A15588">
        <v>1120779403</v>
      </c>
      <c r="B15588">
        <v>117177372</v>
      </c>
      <c r="C15588" t="s">
        <v>82</v>
      </c>
      <c r="D15588" t="s">
        <v>83</v>
      </c>
      <c r="E15588" t="s">
        <v>76</v>
      </c>
      <c r="F15588" s="7">
        <v>43592</v>
      </c>
      <c r="G15588" s="7">
        <v>43776</v>
      </c>
      <c r="H15588" t="s">
        <v>77</v>
      </c>
      <c r="I15588" t="s">
        <v>78</v>
      </c>
      <c r="J15588" s="7">
        <v>45542</v>
      </c>
      <c r="K15588" s="7">
        <v>45748</v>
      </c>
      <c r="L15588" s="7">
        <v>43776</v>
      </c>
      <c r="M15588" t="s">
        <v>77</v>
      </c>
      <c r="N15588" t="s">
        <v>79</v>
      </c>
      <c r="O15588">
        <v>2026</v>
      </c>
      <c r="P15588" s="2">
        <v>2</v>
      </c>
      <c r="Q15588" t="s">
        <v>80</v>
      </c>
      <c r="R15588" s="8">
        <v>46267</v>
      </c>
      <c r="S15588" s="2">
        <v>1</v>
      </c>
      <c r="T15588" s="2" t="s">
        <v>81</v>
      </c>
    </row>
    <row r="15589" spans="1:20" x14ac:dyDescent="0.25">
      <c r="A15589">
        <v>1120779451</v>
      </c>
      <c r="B15589">
        <v>117239957</v>
      </c>
      <c r="C15589" t="s">
        <v>82</v>
      </c>
      <c r="D15589" t="s">
        <v>83</v>
      </c>
      <c r="E15589" t="s">
        <v>76</v>
      </c>
      <c r="F15589" s="7">
        <v>43600</v>
      </c>
      <c r="G15589" s="7">
        <v>43780</v>
      </c>
      <c r="H15589" t="s">
        <v>77</v>
      </c>
      <c r="I15589" t="s">
        <v>84</v>
      </c>
      <c r="J15589" s="7">
        <v>45607</v>
      </c>
      <c r="K15589" s="7">
        <v>43667</v>
      </c>
      <c r="L15589" s="7">
        <v>43780</v>
      </c>
      <c r="M15589" t="s">
        <v>77</v>
      </c>
      <c r="N15589" t="s">
        <v>79</v>
      </c>
      <c r="O15589">
        <v>2026</v>
      </c>
      <c r="P15589" s="2">
        <v>2</v>
      </c>
      <c r="Q15589" t="s">
        <v>80</v>
      </c>
      <c r="R15589" s="8">
        <v>46267</v>
      </c>
      <c r="S15589" s="2">
        <v>1</v>
      </c>
      <c r="T15589" s="2" t="s">
        <v>81</v>
      </c>
    </row>
    <row r="15590" spans="1:20" x14ac:dyDescent="0.25">
      <c r="A15590">
        <v>1120779510</v>
      </c>
      <c r="B15590">
        <v>117320750</v>
      </c>
      <c r="C15590" t="s">
        <v>82</v>
      </c>
      <c r="D15590" t="s">
        <v>88</v>
      </c>
      <c r="E15590" t="s">
        <v>76</v>
      </c>
      <c r="F15590" s="7">
        <v>43610</v>
      </c>
      <c r="G15590" s="7">
        <v>43976</v>
      </c>
      <c r="H15590" t="s">
        <v>77</v>
      </c>
      <c r="I15590" t="s">
        <v>78</v>
      </c>
      <c r="J15590" s="7">
        <v>45740</v>
      </c>
      <c r="K15590" s="7">
        <v>43701</v>
      </c>
      <c r="L15590" s="7">
        <v>43976</v>
      </c>
      <c r="M15590" t="s">
        <v>77</v>
      </c>
      <c r="N15590" t="s">
        <v>79</v>
      </c>
      <c r="O15590">
        <v>2026</v>
      </c>
      <c r="P15590" s="2">
        <v>2</v>
      </c>
      <c r="Q15590" t="s">
        <v>80</v>
      </c>
      <c r="R15590" s="8">
        <v>46267</v>
      </c>
      <c r="S15590" s="2">
        <v>1</v>
      </c>
      <c r="T15590" s="2" t="s">
        <v>81</v>
      </c>
    </row>
    <row r="15591" spans="1:20" x14ac:dyDescent="0.25">
      <c r="A15591">
        <v>1120779952</v>
      </c>
      <c r="B15591">
        <v>119028707</v>
      </c>
      <c r="C15591" t="s">
        <v>91</v>
      </c>
      <c r="D15591" t="s">
        <v>88</v>
      </c>
      <c r="E15591" t="s">
        <v>76</v>
      </c>
      <c r="F15591" s="7">
        <v>43965</v>
      </c>
      <c r="G15591" s="7">
        <v>45791</v>
      </c>
      <c r="H15591" t="s">
        <v>77</v>
      </c>
      <c r="I15591" t="s">
        <v>84</v>
      </c>
      <c r="J15591" s="7">
        <v>46192</v>
      </c>
      <c r="K15591" s="7">
        <v>46149</v>
      </c>
      <c r="L15591" s="7">
        <v>45791</v>
      </c>
      <c r="M15591" t="s">
        <v>77</v>
      </c>
      <c r="N15591" t="s">
        <v>79</v>
      </c>
      <c r="O15591">
        <v>2026</v>
      </c>
      <c r="P15591" s="2">
        <v>2</v>
      </c>
      <c r="Q15591" t="s">
        <v>80</v>
      </c>
      <c r="R15591" s="8">
        <v>46267</v>
      </c>
      <c r="S15591" s="2">
        <v>1</v>
      </c>
      <c r="T15591" s="2" t="s">
        <v>81</v>
      </c>
    </row>
    <row r="15592" spans="1:20" x14ac:dyDescent="0.25">
      <c r="A15592">
        <v>1120779965</v>
      </c>
      <c r="B15592">
        <v>119043317</v>
      </c>
      <c r="C15592" t="s">
        <v>74</v>
      </c>
      <c r="D15592" t="s">
        <v>88</v>
      </c>
      <c r="E15592" t="s">
        <v>76</v>
      </c>
      <c r="F15592" s="7">
        <v>43970</v>
      </c>
      <c r="G15592" s="7">
        <v>45796</v>
      </c>
      <c r="H15592" t="s">
        <v>77</v>
      </c>
      <c r="I15592" t="s">
        <v>84</v>
      </c>
      <c r="J15592" s="7">
        <v>45105</v>
      </c>
      <c r="K15592" s="7">
        <v>45689</v>
      </c>
      <c r="L15592" s="7">
        <v>45796</v>
      </c>
      <c r="M15592" t="s">
        <v>77</v>
      </c>
      <c r="N15592" t="s">
        <v>92</v>
      </c>
      <c r="O15592">
        <v>2026</v>
      </c>
      <c r="P15592" s="2">
        <v>2</v>
      </c>
      <c r="Q15592" t="s">
        <v>80</v>
      </c>
      <c r="R15592" s="8">
        <v>46267</v>
      </c>
      <c r="S15592" s="2">
        <v>1</v>
      </c>
      <c r="T15592" s="2" t="s">
        <v>81</v>
      </c>
    </row>
    <row r="15593" spans="1:20" x14ac:dyDescent="0.25">
      <c r="A15593">
        <v>1120779966</v>
      </c>
      <c r="B15593">
        <v>119043317</v>
      </c>
      <c r="C15593" t="s">
        <v>74</v>
      </c>
      <c r="D15593" t="s">
        <v>88</v>
      </c>
      <c r="E15593" t="s">
        <v>76</v>
      </c>
      <c r="F15593" s="7">
        <v>43970</v>
      </c>
      <c r="G15593" s="7">
        <v>45796</v>
      </c>
      <c r="H15593" t="s">
        <v>77</v>
      </c>
      <c r="I15593" t="s">
        <v>84</v>
      </c>
      <c r="J15593" s="7">
        <v>45105</v>
      </c>
      <c r="K15593" s="7">
        <v>44488</v>
      </c>
      <c r="L15593" s="7">
        <v>45796</v>
      </c>
      <c r="M15593" t="s">
        <v>77</v>
      </c>
      <c r="N15593" t="s">
        <v>92</v>
      </c>
      <c r="O15593">
        <v>2026</v>
      </c>
      <c r="P15593" s="2">
        <v>2</v>
      </c>
      <c r="Q15593" t="s">
        <v>80</v>
      </c>
      <c r="R15593" s="8">
        <v>46267</v>
      </c>
      <c r="S15593" s="2">
        <v>1</v>
      </c>
      <c r="T15593" s="2" t="s">
        <v>81</v>
      </c>
    </row>
    <row r="15594" spans="1:20" x14ac:dyDescent="0.25">
      <c r="A15594">
        <v>1120780128</v>
      </c>
      <c r="B15594">
        <v>119212108</v>
      </c>
      <c r="C15594" t="s">
        <v>82</v>
      </c>
      <c r="D15594" t="s">
        <v>83</v>
      </c>
      <c r="E15594" t="s">
        <v>76</v>
      </c>
      <c r="F15594" s="7">
        <v>44007</v>
      </c>
      <c r="G15594" s="7">
        <v>44190</v>
      </c>
      <c r="H15594" t="s">
        <v>77</v>
      </c>
      <c r="I15594" t="s">
        <v>84</v>
      </c>
      <c r="J15594" s="7">
        <v>45714</v>
      </c>
      <c r="K15594" s="7">
        <v>45689</v>
      </c>
      <c r="L15594" s="7">
        <v>44190</v>
      </c>
      <c r="M15594" t="s">
        <v>77</v>
      </c>
      <c r="N15594" t="s">
        <v>79</v>
      </c>
      <c r="O15594">
        <v>2026</v>
      </c>
      <c r="P15594" s="2">
        <v>2</v>
      </c>
      <c r="Q15594" t="s">
        <v>80</v>
      </c>
      <c r="R15594" s="8">
        <v>46267</v>
      </c>
      <c r="S15594" s="2">
        <v>1</v>
      </c>
      <c r="T15594" s="2" t="s">
        <v>81</v>
      </c>
    </row>
    <row r="15595" spans="1:20" x14ac:dyDescent="0.25">
      <c r="A15595">
        <v>1120780191</v>
      </c>
      <c r="B15595">
        <v>119310265</v>
      </c>
      <c r="C15595" t="s">
        <v>98</v>
      </c>
      <c r="D15595" t="s">
        <v>83</v>
      </c>
      <c r="E15595" t="s">
        <v>76</v>
      </c>
      <c r="F15595" s="7">
        <v>44015</v>
      </c>
      <c r="G15595" s="7">
        <v>44199</v>
      </c>
      <c r="H15595" t="s">
        <v>77</v>
      </c>
      <c r="I15595" t="s">
        <v>78</v>
      </c>
      <c r="J15595" s="7">
        <v>45474</v>
      </c>
      <c r="K15595" s="7">
        <v>45538</v>
      </c>
      <c r="L15595" s="7">
        <v>44199</v>
      </c>
      <c r="M15595" t="s">
        <v>77</v>
      </c>
      <c r="N15595" t="s">
        <v>79</v>
      </c>
      <c r="O15595">
        <v>2026</v>
      </c>
      <c r="P15595" s="2">
        <v>2</v>
      </c>
      <c r="Q15595" t="s">
        <v>80</v>
      </c>
      <c r="R15595" s="8">
        <v>46267</v>
      </c>
      <c r="S15595" s="2">
        <v>1</v>
      </c>
      <c r="T15595" s="2" t="s">
        <v>81</v>
      </c>
    </row>
    <row r="15596" spans="1:20" x14ac:dyDescent="0.25">
      <c r="A15596">
        <v>1120780782</v>
      </c>
      <c r="B15596">
        <v>119685897</v>
      </c>
      <c r="C15596" t="s">
        <v>82</v>
      </c>
      <c r="D15596" t="s">
        <v>88</v>
      </c>
      <c r="E15596" t="s">
        <v>76</v>
      </c>
      <c r="F15596" s="7">
        <v>44071</v>
      </c>
      <c r="G15596" s="7">
        <v>44436</v>
      </c>
      <c r="H15596" t="s">
        <v>77</v>
      </c>
      <c r="I15596" t="s">
        <v>78</v>
      </c>
      <c r="J15596" s="7">
        <v>46136</v>
      </c>
      <c r="K15596" s="7">
        <v>44260</v>
      </c>
      <c r="L15596" s="7">
        <v>44436</v>
      </c>
      <c r="M15596" t="s">
        <v>77</v>
      </c>
      <c r="N15596" t="s">
        <v>79</v>
      </c>
      <c r="O15596">
        <v>2026</v>
      </c>
      <c r="P15596" s="2">
        <v>2</v>
      </c>
      <c r="Q15596" t="s">
        <v>80</v>
      </c>
      <c r="R15596" s="8">
        <v>46267</v>
      </c>
      <c r="S15596" s="2">
        <v>1</v>
      </c>
      <c r="T15596" s="2" t="s">
        <v>81</v>
      </c>
    </row>
    <row r="15597" spans="1:20" x14ac:dyDescent="0.25">
      <c r="A15597">
        <v>1120781147</v>
      </c>
      <c r="B15597">
        <v>119875001</v>
      </c>
      <c r="C15597" t="s">
        <v>96</v>
      </c>
      <c r="D15597" t="s">
        <v>75</v>
      </c>
      <c r="E15597" t="s">
        <v>76</v>
      </c>
      <c r="F15597" s="7">
        <v>44113</v>
      </c>
      <c r="G15597" s="7">
        <v>45939</v>
      </c>
      <c r="H15597" t="s">
        <v>77</v>
      </c>
      <c r="I15597" t="s">
        <v>78</v>
      </c>
      <c r="J15597" s="7">
        <v>45908</v>
      </c>
      <c r="K15597" s="7">
        <v>44139</v>
      </c>
      <c r="L15597" s="7">
        <v>45939</v>
      </c>
      <c r="M15597" t="s">
        <v>77</v>
      </c>
      <c r="N15597" t="s">
        <v>79</v>
      </c>
      <c r="O15597">
        <v>2026</v>
      </c>
      <c r="P15597" s="2">
        <v>2</v>
      </c>
      <c r="Q15597" t="s">
        <v>80</v>
      </c>
      <c r="R15597" s="8">
        <v>46267</v>
      </c>
      <c r="S15597" s="2">
        <v>1</v>
      </c>
      <c r="T15597" s="2" t="s">
        <v>81</v>
      </c>
    </row>
    <row r="15598" spans="1:20" x14ac:dyDescent="0.25">
      <c r="A15598">
        <v>1120781274</v>
      </c>
      <c r="B15598">
        <v>119959183</v>
      </c>
      <c r="C15598" t="s">
        <v>74</v>
      </c>
      <c r="D15598" t="s">
        <v>75</v>
      </c>
      <c r="E15598" t="s">
        <v>76</v>
      </c>
      <c r="F15598" s="7">
        <v>44133</v>
      </c>
      <c r="G15598" s="7">
        <v>44498</v>
      </c>
      <c r="H15598" t="s">
        <v>86</v>
      </c>
      <c r="I15598" t="s">
        <v>87</v>
      </c>
      <c r="J15598" s="7">
        <v>45900</v>
      </c>
      <c r="K15598" s="7">
        <v>44155</v>
      </c>
      <c r="L15598" s="7">
        <v>44498</v>
      </c>
      <c r="M15598" t="s">
        <v>86</v>
      </c>
      <c r="N15598" t="s">
        <v>79</v>
      </c>
      <c r="O15598">
        <v>2026</v>
      </c>
      <c r="P15598" s="2">
        <v>2</v>
      </c>
      <c r="Q15598" t="s">
        <v>80</v>
      </c>
      <c r="R15598" s="8">
        <v>46267</v>
      </c>
      <c r="S15598" s="2">
        <v>1</v>
      </c>
      <c r="T15598" s="2" t="s">
        <v>81</v>
      </c>
    </row>
    <row r="15599" spans="1:20" x14ac:dyDescent="0.25">
      <c r="A15599">
        <v>1120781327</v>
      </c>
      <c r="B15599">
        <v>119986159</v>
      </c>
      <c r="C15599" t="s">
        <v>85</v>
      </c>
      <c r="D15599" t="s">
        <v>75</v>
      </c>
      <c r="E15599" t="s">
        <v>76</v>
      </c>
      <c r="F15599" s="7">
        <v>44140</v>
      </c>
      <c r="G15599" s="7">
        <v>44505</v>
      </c>
      <c r="H15599" t="s">
        <v>86</v>
      </c>
      <c r="I15599" t="s">
        <v>87</v>
      </c>
      <c r="J15599" s="7">
        <v>45873</v>
      </c>
      <c r="K15599" s="7">
        <v>44149</v>
      </c>
      <c r="L15599" s="7">
        <v>44505</v>
      </c>
      <c r="M15599" t="s">
        <v>86</v>
      </c>
      <c r="N15599" t="s">
        <v>79</v>
      </c>
      <c r="O15599">
        <v>2026</v>
      </c>
      <c r="P15599" s="2">
        <v>2</v>
      </c>
      <c r="Q15599" t="s">
        <v>80</v>
      </c>
      <c r="R15599" s="8">
        <v>46267</v>
      </c>
      <c r="S15599" s="2">
        <v>1</v>
      </c>
      <c r="T15599" s="2" t="s">
        <v>81</v>
      </c>
    </row>
    <row r="15600" spans="1:20" x14ac:dyDescent="0.25">
      <c r="A15600">
        <v>1120781488</v>
      </c>
      <c r="B15600">
        <v>120108526</v>
      </c>
      <c r="C15600" t="s">
        <v>74</v>
      </c>
      <c r="D15600" t="s">
        <v>75</v>
      </c>
      <c r="E15600" t="s">
        <v>76</v>
      </c>
      <c r="F15600" s="7">
        <v>44165</v>
      </c>
      <c r="G15600" s="7">
        <v>44530</v>
      </c>
      <c r="H15600" t="s">
        <v>86</v>
      </c>
      <c r="I15600" t="s">
        <v>87</v>
      </c>
      <c r="J15600" s="7">
        <v>45703</v>
      </c>
      <c r="K15600" s="7">
        <v>44173</v>
      </c>
      <c r="L15600" s="7">
        <v>44530</v>
      </c>
      <c r="M15600" t="s">
        <v>86</v>
      </c>
      <c r="N15600" t="s">
        <v>79</v>
      </c>
      <c r="O15600">
        <v>2026</v>
      </c>
      <c r="P15600" s="2">
        <v>2</v>
      </c>
      <c r="Q15600" t="s">
        <v>80</v>
      </c>
      <c r="R15600" s="8">
        <v>46267</v>
      </c>
      <c r="S15600" s="2">
        <v>1</v>
      </c>
      <c r="T15600" s="2" t="s">
        <v>81</v>
      </c>
    </row>
    <row r="15601" spans="1:20" x14ac:dyDescent="0.25">
      <c r="A15601">
        <v>1120782265</v>
      </c>
      <c r="B15601">
        <v>121709090</v>
      </c>
      <c r="C15601" t="s">
        <v>82</v>
      </c>
      <c r="D15601" t="s">
        <v>88</v>
      </c>
      <c r="E15601" t="s">
        <v>76</v>
      </c>
      <c r="F15601" s="7">
        <v>44388</v>
      </c>
      <c r="G15601" s="7">
        <v>44753</v>
      </c>
      <c r="H15601" t="s">
        <v>77</v>
      </c>
      <c r="I15601" t="s">
        <v>78</v>
      </c>
      <c r="J15601" s="7">
        <v>45827</v>
      </c>
      <c r="K15601" s="7">
        <v>45833</v>
      </c>
      <c r="L15601" s="7">
        <v>44753</v>
      </c>
      <c r="M15601" t="s">
        <v>77</v>
      </c>
      <c r="N15601" t="s">
        <v>92</v>
      </c>
      <c r="O15601">
        <v>2026</v>
      </c>
      <c r="P15601" s="2">
        <v>2</v>
      </c>
      <c r="Q15601" t="s">
        <v>80</v>
      </c>
      <c r="R15601" s="8">
        <v>46267</v>
      </c>
      <c r="S15601" s="2">
        <v>1</v>
      </c>
      <c r="T15601" s="2" t="s">
        <v>81</v>
      </c>
    </row>
    <row r="15602" spans="1:20" x14ac:dyDescent="0.25">
      <c r="A15602">
        <v>1120782418</v>
      </c>
      <c r="B15602">
        <v>121793815</v>
      </c>
      <c r="C15602" t="s">
        <v>74</v>
      </c>
      <c r="D15602" t="s">
        <v>75</v>
      </c>
      <c r="E15602" t="s">
        <v>76</v>
      </c>
      <c r="F15602" s="7">
        <v>44401</v>
      </c>
      <c r="G15602" s="7">
        <v>44766</v>
      </c>
      <c r="H15602" t="s">
        <v>86</v>
      </c>
      <c r="I15602" t="s">
        <v>87</v>
      </c>
      <c r="J15602" s="7"/>
      <c r="K15602" s="7">
        <v>44402</v>
      </c>
      <c r="L15602" s="7">
        <v>44766</v>
      </c>
      <c r="M15602" t="s">
        <v>86</v>
      </c>
      <c r="N15602"/>
      <c r="O15602">
        <v>2026</v>
      </c>
      <c r="P15602" s="2">
        <v>2</v>
      </c>
      <c r="Q15602" t="s">
        <v>80</v>
      </c>
      <c r="R15602" s="8">
        <v>46267</v>
      </c>
      <c r="S15602" s="2">
        <v>1</v>
      </c>
      <c r="T15602" s="2" t="s">
        <v>81</v>
      </c>
    </row>
    <row r="15603" spans="1:20" x14ac:dyDescent="0.25">
      <c r="A15603">
        <v>1120783713</v>
      </c>
      <c r="B15603">
        <v>122380305</v>
      </c>
      <c r="C15603" t="s">
        <v>94</v>
      </c>
      <c r="D15603" t="s">
        <v>75</v>
      </c>
      <c r="E15603" t="s">
        <v>76</v>
      </c>
      <c r="F15603" s="7">
        <v>44516</v>
      </c>
      <c r="G15603" s="7">
        <v>44608</v>
      </c>
      <c r="H15603" t="s">
        <v>77</v>
      </c>
      <c r="I15603" t="s">
        <v>78</v>
      </c>
      <c r="J15603" s="7">
        <v>44728</v>
      </c>
      <c r="K15603" s="7">
        <v>44516</v>
      </c>
      <c r="L15603" s="7">
        <v>44608</v>
      </c>
      <c r="M15603" t="s">
        <v>77</v>
      </c>
      <c r="N15603" t="s">
        <v>92</v>
      </c>
      <c r="O15603">
        <v>2026</v>
      </c>
      <c r="P15603" s="2">
        <v>2</v>
      </c>
      <c r="Q15603" t="s">
        <v>80</v>
      </c>
      <c r="R15603" s="8">
        <v>46267</v>
      </c>
      <c r="S15603" s="2">
        <v>1</v>
      </c>
      <c r="T15603" s="2" t="s">
        <v>81</v>
      </c>
    </row>
    <row r="15604" spans="1:20" x14ac:dyDescent="0.25">
      <c r="A15604">
        <v>1120783763</v>
      </c>
      <c r="B15604">
        <v>122392137</v>
      </c>
      <c r="C15604" t="s">
        <v>93</v>
      </c>
      <c r="D15604" t="s">
        <v>83</v>
      </c>
      <c r="E15604" t="s">
        <v>76</v>
      </c>
      <c r="F15604" s="7">
        <v>44518</v>
      </c>
      <c r="G15604" s="7">
        <v>44699</v>
      </c>
      <c r="H15604" t="s">
        <v>77</v>
      </c>
      <c r="I15604" t="s">
        <v>84</v>
      </c>
      <c r="J15604" s="7">
        <v>45607</v>
      </c>
      <c r="K15604" s="7">
        <v>44518</v>
      </c>
      <c r="L15604" s="7">
        <v>44699</v>
      </c>
      <c r="M15604" t="s">
        <v>77</v>
      </c>
      <c r="N15604" t="s">
        <v>79</v>
      </c>
      <c r="O15604">
        <v>2026</v>
      </c>
      <c r="P15604" s="2">
        <v>2</v>
      </c>
      <c r="Q15604" t="s">
        <v>80</v>
      </c>
      <c r="R15604" s="8">
        <v>46267</v>
      </c>
      <c r="S15604" s="2">
        <v>1</v>
      </c>
      <c r="T15604" s="2" t="s">
        <v>81</v>
      </c>
    </row>
    <row r="15605" spans="1:20" x14ac:dyDescent="0.25">
      <c r="A15605">
        <v>1120783919</v>
      </c>
      <c r="B15605">
        <v>122453056</v>
      </c>
      <c r="C15605" t="s">
        <v>85</v>
      </c>
      <c r="D15605" t="s">
        <v>83</v>
      </c>
      <c r="E15605" t="s">
        <v>76</v>
      </c>
      <c r="F15605" s="7">
        <v>43937</v>
      </c>
      <c r="G15605" s="7">
        <v>45763</v>
      </c>
      <c r="H15605" t="s">
        <v>86</v>
      </c>
      <c r="I15605" t="s">
        <v>87</v>
      </c>
      <c r="J15605" s="7">
        <v>45394</v>
      </c>
      <c r="K15605" s="7">
        <v>44537</v>
      </c>
      <c r="L15605" s="7">
        <v>45763</v>
      </c>
      <c r="M15605" t="s">
        <v>86</v>
      </c>
      <c r="N15605" t="s">
        <v>79</v>
      </c>
      <c r="O15605">
        <v>2026</v>
      </c>
      <c r="P15605" s="2">
        <v>2</v>
      </c>
      <c r="Q15605" t="s">
        <v>80</v>
      </c>
      <c r="R15605" s="8">
        <v>46267</v>
      </c>
      <c r="S15605" s="2">
        <v>1</v>
      </c>
      <c r="T15605" s="2" t="s">
        <v>81</v>
      </c>
    </row>
    <row r="15606" spans="1:20" x14ac:dyDescent="0.25">
      <c r="A15606">
        <v>1120783959</v>
      </c>
      <c r="B15606">
        <v>122488331</v>
      </c>
      <c r="C15606" t="s">
        <v>90</v>
      </c>
      <c r="D15606" t="s">
        <v>88</v>
      </c>
      <c r="E15606" t="s">
        <v>76</v>
      </c>
      <c r="F15606" s="7">
        <v>44544</v>
      </c>
      <c r="G15606" s="7">
        <v>44909</v>
      </c>
      <c r="H15606" t="s">
        <v>77</v>
      </c>
      <c r="I15606" t="s">
        <v>78</v>
      </c>
      <c r="J15606" s="7">
        <v>46206</v>
      </c>
      <c r="K15606" s="7">
        <v>45505</v>
      </c>
      <c r="L15606" s="7">
        <v>44909</v>
      </c>
      <c r="M15606" t="s">
        <v>77</v>
      </c>
      <c r="N15606" t="s">
        <v>79</v>
      </c>
      <c r="O15606">
        <v>2026</v>
      </c>
      <c r="P15606" s="2">
        <v>2</v>
      </c>
      <c r="Q15606" t="s">
        <v>80</v>
      </c>
      <c r="R15606" s="8">
        <v>46267</v>
      </c>
      <c r="S15606" s="2">
        <v>1</v>
      </c>
      <c r="T15606" s="2" t="s">
        <v>81</v>
      </c>
    </row>
    <row r="15607" spans="1:20" x14ac:dyDescent="0.25">
      <c r="A15607">
        <v>1120784011</v>
      </c>
      <c r="B15607">
        <v>123000215</v>
      </c>
      <c r="C15607" t="s">
        <v>85</v>
      </c>
      <c r="D15607" t="s">
        <v>88</v>
      </c>
      <c r="E15607" t="s">
        <v>76</v>
      </c>
      <c r="F15607" s="7">
        <v>44611</v>
      </c>
      <c r="G15607" s="7">
        <v>46437</v>
      </c>
      <c r="H15607" t="s">
        <v>77</v>
      </c>
      <c r="I15607" t="s">
        <v>89</v>
      </c>
      <c r="J15607" s="7">
        <v>46111</v>
      </c>
      <c r="K15607" s="7">
        <v>46119</v>
      </c>
      <c r="L15607" s="7">
        <v>46437</v>
      </c>
      <c r="M15607" t="s">
        <v>77</v>
      </c>
      <c r="N15607" t="s">
        <v>79</v>
      </c>
      <c r="O15607">
        <v>2026</v>
      </c>
      <c r="P15607" s="2">
        <v>2</v>
      </c>
      <c r="Q15607" t="s">
        <v>80</v>
      </c>
      <c r="R15607" s="8">
        <v>46267</v>
      </c>
      <c r="S15607" s="2">
        <v>1</v>
      </c>
      <c r="T15607" s="2" t="s">
        <v>81</v>
      </c>
    </row>
    <row r="15608" spans="1:20" x14ac:dyDescent="0.25">
      <c r="A15608">
        <v>1120784690</v>
      </c>
      <c r="B15608">
        <v>123589496</v>
      </c>
      <c r="C15608" t="s">
        <v>74</v>
      </c>
      <c r="D15608" t="s">
        <v>88</v>
      </c>
      <c r="E15608" t="s">
        <v>76</v>
      </c>
      <c r="F15608" s="7">
        <v>44694</v>
      </c>
      <c r="G15608" s="7">
        <v>45059</v>
      </c>
      <c r="H15608" t="s">
        <v>77</v>
      </c>
      <c r="I15608" t="s">
        <v>89</v>
      </c>
      <c r="J15608" s="7">
        <v>45760</v>
      </c>
      <c r="K15608" s="7">
        <v>44699</v>
      </c>
      <c r="L15608" s="7">
        <v>45059</v>
      </c>
      <c r="M15608" t="s">
        <v>77</v>
      </c>
      <c r="N15608" t="s">
        <v>79</v>
      </c>
      <c r="O15608">
        <v>2026</v>
      </c>
      <c r="P15608" s="2">
        <v>2</v>
      </c>
      <c r="Q15608" t="s">
        <v>80</v>
      </c>
      <c r="R15608" s="8">
        <v>46267</v>
      </c>
      <c r="S15608" s="2">
        <v>1</v>
      </c>
      <c r="T15608" s="2" t="s">
        <v>81</v>
      </c>
    </row>
    <row r="15609" spans="1:20" x14ac:dyDescent="0.25">
      <c r="A15609">
        <v>1120785572</v>
      </c>
      <c r="B15609">
        <v>124048321</v>
      </c>
      <c r="C15609" t="s">
        <v>82</v>
      </c>
      <c r="D15609" t="s">
        <v>88</v>
      </c>
      <c r="E15609" t="s">
        <v>76</v>
      </c>
      <c r="F15609" s="7">
        <v>44752</v>
      </c>
      <c r="G15609" s="7">
        <v>45117</v>
      </c>
      <c r="H15609" t="s">
        <v>77</v>
      </c>
      <c r="I15609" t="s">
        <v>78</v>
      </c>
      <c r="J15609" s="7">
        <v>45845</v>
      </c>
      <c r="K15609" s="7">
        <v>45747</v>
      </c>
      <c r="L15609" s="7">
        <v>45117</v>
      </c>
      <c r="M15609" t="s">
        <v>77</v>
      </c>
      <c r="N15609" t="s">
        <v>79</v>
      </c>
      <c r="O15609">
        <v>2026</v>
      </c>
      <c r="P15609" s="2">
        <v>2</v>
      </c>
      <c r="Q15609" t="s">
        <v>80</v>
      </c>
      <c r="R15609" s="8">
        <v>46267</v>
      </c>
      <c r="S15609" s="2">
        <v>1</v>
      </c>
      <c r="T15609" s="2" t="s">
        <v>81</v>
      </c>
    </row>
    <row r="15610" spans="1:20" x14ac:dyDescent="0.25">
      <c r="A15610">
        <v>1120787199</v>
      </c>
      <c r="B15610">
        <v>124636817</v>
      </c>
      <c r="C15610" t="s">
        <v>82</v>
      </c>
      <c r="D15610" t="s">
        <v>83</v>
      </c>
      <c r="E15610" t="s">
        <v>76</v>
      </c>
      <c r="F15610" s="7">
        <v>44840</v>
      </c>
      <c r="G15610" s="7">
        <v>45022</v>
      </c>
      <c r="H15610" t="s">
        <v>77</v>
      </c>
      <c r="I15610" t="s">
        <v>78</v>
      </c>
      <c r="J15610" s="7">
        <v>46126</v>
      </c>
      <c r="K15610" s="7">
        <v>44859</v>
      </c>
      <c r="L15610" s="7">
        <v>45022</v>
      </c>
      <c r="M15610" t="s">
        <v>77</v>
      </c>
      <c r="N15610" t="s">
        <v>79</v>
      </c>
      <c r="O15610">
        <v>2026</v>
      </c>
      <c r="P15610" s="2">
        <v>2</v>
      </c>
      <c r="Q15610" t="s">
        <v>80</v>
      </c>
      <c r="R15610" s="8">
        <v>46267</v>
      </c>
      <c r="S15610" s="2">
        <v>1</v>
      </c>
      <c r="T15610" s="2" t="s">
        <v>81</v>
      </c>
    </row>
    <row r="15611" spans="1:20" x14ac:dyDescent="0.25">
      <c r="A15611">
        <v>1120787966</v>
      </c>
      <c r="B15611">
        <v>125930697</v>
      </c>
      <c r="C15611" t="s">
        <v>85</v>
      </c>
      <c r="D15611" t="s">
        <v>75</v>
      </c>
      <c r="E15611" t="s">
        <v>76</v>
      </c>
      <c r="F15611" s="7">
        <v>45032</v>
      </c>
      <c r="G15611" s="7">
        <v>45398</v>
      </c>
      <c r="H15611" t="s">
        <v>86</v>
      </c>
      <c r="I15611" t="s">
        <v>87</v>
      </c>
      <c r="J15611" s="7"/>
      <c r="K15611" s="7">
        <v>46037</v>
      </c>
      <c r="L15611" s="7">
        <v>45398</v>
      </c>
      <c r="M15611" t="s">
        <v>86</v>
      </c>
      <c r="N15611"/>
      <c r="O15611">
        <v>2026</v>
      </c>
      <c r="P15611" s="2">
        <v>2</v>
      </c>
      <c r="Q15611" t="s">
        <v>80</v>
      </c>
      <c r="R15611" s="8">
        <v>46267</v>
      </c>
      <c r="S15611" s="2">
        <v>1</v>
      </c>
      <c r="T15611" s="2" t="s">
        <v>81</v>
      </c>
    </row>
    <row r="15612" spans="1:20" x14ac:dyDescent="0.25">
      <c r="A15612">
        <v>1120788148</v>
      </c>
      <c r="B15612">
        <v>126019059</v>
      </c>
      <c r="C15612" t="s">
        <v>82</v>
      </c>
      <c r="D15612" t="s">
        <v>88</v>
      </c>
      <c r="E15612" t="s">
        <v>76</v>
      </c>
      <c r="F15612" s="7">
        <v>45045</v>
      </c>
      <c r="G15612" s="7">
        <v>45411</v>
      </c>
      <c r="H15612" t="s">
        <v>77</v>
      </c>
      <c r="I15612" t="s">
        <v>78</v>
      </c>
      <c r="J15612" s="7">
        <v>46175</v>
      </c>
      <c r="K15612" s="7">
        <v>45102</v>
      </c>
      <c r="L15612" s="7">
        <v>45411</v>
      </c>
      <c r="M15612" t="s">
        <v>77</v>
      </c>
      <c r="N15612" t="s">
        <v>79</v>
      </c>
      <c r="O15612">
        <v>2026</v>
      </c>
      <c r="P15612" s="2">
        <v>2</v>
      </c>
      <c r="Q15612" t="s">
        <v>80</v>
      </c>
      <c r="R15612" s="8">
        <v>46267</v>
      </c>
      <c r="S15612" s="2">
        <v>1</v>
      </c>
      <c r="T15612" s="2" t="s">
        <v>81</v>
      </c>
    </row>
    <row r="15613" spans="1:20" x14ac:dyDescent="0.25">
      <c r="A15613">
        <v>1120788583</v>
      </c>
      <c r="B15613">
        <v>126206723</v>
      </c>
      <c r="C15613" t="s">
        <v>82</v>
      </c>
      <c r="D15613" t="s">
        <v>83</v>
      </c>
      <c r="E15613" t="s">
        <v>76</v>
      </c>
      <c r="F15613" s="7">
        <v>45069</v>
      </c>
      <c r="G15613" s="7">
        <v>45253</v>
      </c>
      <c r="H15613" t="s">
        <v>77</v>
      </c>
      <c r="I15613" t="s">
        <v>78</v>
      </c>
      <c r="J15613" s="7">
        <v>45432</v>
      </c>
      <c r="K15613" s="7">
        <v>45948</v>
      </c>
      <c r="L15613" s="7">
        <v>45253</v>
      </c>
      <c r="M15613" t="s">
        <v>77</v>
      </c>
      <c r="N15613" t="s">
        <v>79</v>
      </c>
      <c r="O15613">
        <v>2026</v>
      </c>
      <c r="P15613" s="2">
        <v>2</v>
      </c>
      <c r="Q15613" t="s">
        <v>80</v>
      </c>
      <c r="R15613" s="8">
        <v>46267</v>
      </c>
      <c r="S15613" s="2">
        <v>1</v>
      </c>
      <c r="T15613" s="2" t="s">
        <v>81</v>
      </c>
    </row>
    <row r="15614" spans="1:20" x14ac:dyDescent="0.25">
      <c r="A15614">
        <v>1120788711</v>
      </c>
      <c r="B15614">
        <v>126285934</v>
      </c>
      <c r="C15614" t="s">
        <v>93</v>
      </c>
      <c r="D15614" t="s">
        <v>75</v>
      </c>
      <c r="E15614" t="s">
        <v>76</v>
      </c>
      <c r="F15614" s="7">
        <v>45080</v>
      </c>
      <c r="G15614" s="7">
        <v>46907</v>
      </c>
      <c r="H15614" t="s">
        <v>77</v>
      </c>
      <c r="I15614" t="s">
        <v>78</v>
      </c>
      <c r="J15614" s="7"/>
      <c r="K15614" s="7">
        <v>45083</v>
      </c>
      <c r="L15614" s="7">
        <v>46907</v>
      </c>
      <c r="M15614" t="s">
        <v>77</v>
      </c>
      <c r="N15614"/>
      <c r="O15614">
        <v>2026</v>
      </c>
      <c r="P15614" s="2">
        <v>2</v>
      </c>
      <c r="Q15614" t="s">
        <v>80</v>
      </c>
      <c r="R15614" s="8">
        <v>46267</v>
      </c>
      <c r="S15614" s="2">
        <v>1</v>
      </c>
      <c r="T15614" s="2" t="s">
        <v>81</v>
      </c>
    </row>
    <row r="15615" spans="1:20" x14ac:dyDescent="0.25">
      <c r="A15615">
        <v>1120788734</v>
      </c>
      <c r="B15615">
        <v>126299630</v>
      </c>
      <c r="C15615" t="s">
        <v>98</v>
      </c>
      <c r="D15615" t="s">
        <v>88</v>
      </c>
      <c r="E15615" t="s">
        <v>76</v>
      </c>
      <c r="F15615" s="7">
        <v>45083</v>
      </c>
      <c r="G15615" s="7">
        <v>45449</v>
      </c>
      <c r="H15615" t="s">
        <v>77</v>
      </c>
      <c r="I15615" t="s">
        <v>78</v>
      </c>
      <c r="J15615" s="7">
        <v>46102</v>
      </c>
      <c r="K15615" s="7">
        <v>45084</v>
      </c>
      <c r="L15615" s="7">
        <v>45449</v>
      </c>
      <c r="M15615" t="s">
        <v>77</v>
      </c>
      <c r="N15615" t="s">
        <v>79</v>
      </c>
      <c r="O15615">
        <v>2026</v>
      </c>
      <c r="P15615" s="2">
        <v>2</v>
      </c>
      <c r="Q15615" t="s">
        <v>80</v>
      </c>
      <c r="R15615" s="8">
        <v>46267</v>
      </c>
      <c r="S15615" s="2">
        <v>1</v>
      </c>
      <c r="T15615" s="2" t="s">
        <v>81</v>
      </c>
    </row>
    <row r="15616" spans="1:20" x14ac:dyDescent="0.25">
      <c r="A15616">
        <v>1120788778</v>
      </c>
      <c r="B15616">
        <v>126316116</v>
      </c>
      <c r="C15616" t="s">
        <v>82</v>
      </c>
      <c r="D15616" t="s">
        <v>88</v>
      </c>
      <c r="E15616" t="s">
        <v>76</v>
      </c>
      <c r="F15616" s="7">
        <v>45085</v>
      </c>
      <c r="G15616" s="7">
        <v>45451</v>
      </c>
      <c r="H15616" t="s">
        <v>77</v>
      </c>
      <c r="I15616" t="s">
        <v>89</v>
      </c>
      <c r="J15616" s="7">
        <v>46120</v>
      </c>
      <c r="K15616" s="7">
        <v>45941</v>
      </c>
      <c r="L15616" s="7">
        <v>45451</v>
      </c>
      <c r="M15616" t="s">
        <v>77</v>
      </c>
      <c r="N15616" t="s">
        <v>79</v>
      </c>
      <c r="O15616">
        <v>2026</v>
      </c>
      <c r="P15616" s="2">
        <v>2</v>
      </c>
      <c r="Q15616" t="s">
        <v>80</v>
      </c>
      <c r="R15616" s="8">
        <v>46267</v>
      </c>
      <c r="S15616" s="2">
        <v>1</v>
      </c>
      <c r="T15616" s="2" t="s">
        <v>81</v>
      </c>
    </row>
    <row r="15617" spans="1:20" x14ac:dyDescent="0.25">
      <c r="A15617">
        <v>1120788982</v>
      </c>
      <c r="B15617">
        <v>126420678</v>
      </c>
      <c r="C15617" t="s">
        <v>82</v>
      </c>
      <c r="D15617" t="s">
        <v>88</v>
      </c>
      <c r="E15617" t="s">
        <v>76</v>
      </c>
      <c r="F15617" s="7">
        <v>45098</v>
      </c>
      <c r="G15617" s="7">
        <v>46925</v>
      </c>
      <c r="H15617" t="s">
        <v>77</v>
      </c>
      <c r="I15617" t="s">
        <v>84</v>
      </c>
      <c r="J15617" s="7">
        <v>45777</v>
      </c>
      <c r="K15617" s="7">
        <v>45968</v>
      </c>
      <c r="L15617" s="7">
        <v>46925</v>
      </c>
      <c r="M15617" t="s">
        <v>77</v>
      </c>
      <c r="N15617" t="s">
        <v>79</v>
      </c>
      <c r="O15617">
        <v>2026</v>
      </c>
      <c r="P15617" s="2">
        <v>2</v>
      </c>
      <c r="Q15617" t="s">
        <v>80</v>
      </c>
      <c r="R15617" s="8">
        <v>46267</v>
      </c>
      <c r="S15617" s="2">
        <v>1</v>
      </c>
      <c r="T15617" s="2" t="s">
        <v>81</v>
      </c>
    </row>
    <row r="15618" spans="1:20" x14ac:dyDescent="0.25">
      <c r="A15618">
        <v>1120789121</v>
      </c>
      <c r="B15618">
        <v>126487287</v>
      </c>
      <c r="C15618" t="s">
        <v>98</v>
      </c>
      <c r="D15618" t="s">
        <v>88</v>
      </c>
      <c r="E15618" t="s">
        <v>76</v>
      </c>
      <c r="F15618" s="7">
        <v>45107</v>
      </c>
      <c r="G15618" s="7">
        <v>45473</v>
      </c>
      <c r="H15618" t="s">
        <v>77</v>
      </c>
      <c r="I15618" t="s">
        <v>84</v>
      </c>
      <c r="J15618" s="7">
        <v>45777</v>
      </c>
      <c r="K15618" s="7">
        <v>45551</v>
      </c>
      <c r="L15618" s="7">
        <v>45473</v>
      </c>
      <c r="M15618" t="s">
        <v>77</v>
      </c>
      <c r="N15618" t="s">
        <v>79</v>
      </c>
      <c r="O15618">
        <v>2026</v>
      </c>
      <c r="P15618" s="2">
        <v>2</v>
      </c>
      <c r="Q15618" t="s">
        <v>80</v>
      </c>
      <c r="R15618" s="8">
        <v>46267</v>
      </c>
      <c r="S15618" s="2">
        <v>1</v>
      </c>
      <c r="T15618" s="2" t="s">
        <v>81</v>
      </c>
    </row>
    <row r="15619" spans="1:20" x14ac:dyDescent="0.25">
      <c r="A15619">
        <v>1120789122</v>
      </c>
      <c r="B15619">
        <v>126487287</v>
      </c>
      <c r="C15619" t="s">
        <v>98</v>
      </c>
      <c r="D15619" t="s">
        <v>88</v>
      </c>
      <c r="E15619" t="s">
        <v>76</v>
      </c>
      <c r="F15619" s="7">
        <v>45107</v>
      </c>
      <c r="G15619" s="7">
        <v>45473</v>
      </c>
      <c r="H15619" t="s">
        <v>77</v>
      </c>
      <c r="I15619" t="s">
        <v>84</v>
      </c>
      <c r="J15619" s="7">
        <v>45777</v>
      </c>
      <c r="K15619" s="7">
        <v>46062</v>
      </c>
      <c r="L15619" s="7">
        <v>45473</v>
      </c>
      <c r="M15619" t="s">
        <v>77</v>
      </c>
      <c r="N15619" t="s">
        <v>79</v>
      </c>
      <c r="O15619">
        <v>2026</v>
      </c>
      <c r="P15619" s="2">
        <v>2</v>
      </c>
      <c r="Q15619" t="s">
        <v>80</v>
      </c>
      <c r="R15619" s="8">
        <v>46267</v>
      </c>
      <c r="S15619" s="2">
        <v>1</v>
      </c>
      <c r="T15619" s="2" t="s">
        <v>81</v>
      </c>
    </row>
    <row r="15620" spans="1:20" x14ac:dyDescent="0.25">
      <c r="A15620">
        <v>1120789147</v>
      </c>
      <c r="B15620">
        <v>126495220</v>
      </c>
      <c r="C15620" t="s">
        <v>74</v>
      </c>
      <c r="D15620" t="s">
        <v>88</v>
      </c>
      <c r="E15620" t="s">
        <v>76</v>
      </c>
      <c r="F15620" s="7">
        <v>45108</v>
      </c>
      <c r="G15620" s="7">
        <v>45474</v>
      </c>
      <c r="H15620" t="s">
        <v>77</v>
      </c>
      <c r="I15620" t="s">
        <v>78</v>
      </c>
      <c r="J15620" s="7">
        <v>46141</v>
      </c>
      <c r="K15620" s="7">
        <v>45747</v>
      </c>
      <c r="L15620" s="7">
        <v>45474</v>
      </c>
      <c r="M15620" t="s">
        <v>77</v>
      </c>
      <c r="N15620" t="s">
        <v>79</v>
      </c>
      <c r="O15620">
        <v>2026</v>
      </c>
      <c r="P15620" s="2">
        <v>2</v>
      </c>
      <c r="Q15620" t="s">
        <v>80</v>
      </c>
      <c r="R15620" s="8">
        <v>46267</v>
      </c>
      <c r="S15620" s="2">
        <v>1</v>
      </c>
      <c r="T15620" s="2" t="s">
        <v>81</v>
      </c>
    </row>
    <row r="15621" spans="1:20" x14ac:dyDescent="0.25">
      <c r="A15621">
        <v>1120789187</v>
      </c>
      <c r="B15621">
        <v>126523122</v>
      </c>
      <c r="C15621" t="s">
        <v>90</v>
      </c>
      <c r="D15621" t="s">
        <v>75</v>
      </c>
      <c r="E15621" t="s">
        <v>76</v>
      </c>
      <c r="F15621" s="7">
        <v>45114</v>
      </c>
      <c r="G15621" s="7">
        <v>45480</v>
      </c>
      <c r="H15621" t="s">
        <v>77</v>
      </c>
      <c r="I15621" t="s">
        <v>84</v>
      </c>
      <c r="J15621" s="7"/>
      <c r="K15621" s="7">
        <v>45115</v>
      </c>
      <c r="L15621" s="7">
        <v>45480</v>
      </c>
      <c r="M15621" t="s">
        <v>77</v>
      </c>
      <c r="N15621"/>
      <c r="O15621">
        <v>2026</v>
      </c>
      <c r="P15621" s="2">
        <v>2</v>
      </c>
      <c r="Q15621" t="s">
        <v>80</v>
      </c>
      <c r="R15621" s="8">
        <v>46267</v>
      </c>
      <c r="S15621" s="2">
        <v>1</v>
      </c>
      <c r="T15621" s="2" t="s">
        <v>81</v>
      </c>
    </row>
    <row r="15622" spans="1:20" x14ac:dyDescent="0.25">
      <c r="A15622">
        <v>1120789193</v>
      </c>
      <c r="B15622">
        <v>126526060</v>
      </c>
      <c r="C15622" t="s">
        <v>90</v>
      </c>
      <c r="D15622" t="s">
        <v>88</v>
      </c>
      <c r="E15622" t="s">
        <v>76</v>
      </c>
      <c r="F15622" s="7">
        <v>45114</v>
      </c>
      <c r="G15622" s="7">
        <v>45480</v>
      </c>
      <c r="H15622" t="s">
        <v>77</v>
      </c>
      <c r="I15622" t="s">
        <v>78</v>
      </c>
      <c r="J15622" s="7">
        <v>45498</v>
      </c>
      <c r="K15622" s="7">
        <v>45532</v>
      </c>
      <c r="L15622" s="7">
        <v>45480</v>
      </c>
      <c r="M15622" t="s">
        <v>77</v>
      </c>
      <c r="N15622" t="s">
        <v>79</v>
      </c>
      <c r="O15622">
        <v>2026</v>
      </c>
      <c r="P15622" s="2">
        <v>2</v>
      </c>
      <c r="Q15622" t="s">
        <v>80</v>
      </c>
      <c r="R15622" s="8">
        <v>46267</v>
      </c>
      <c r="S15622" s="2">
        <v>1</v>
      </c>
      <c r="T15622" s="2" t="s">
        <v>81</v>
      </c>
    </row>
    <row r="15623" spans="1:20" x14ac:dyDescent="0.25">
      <c r="A15623">
        <v>1120789230</v>
      </c>
      <c r="B15623">
        <v>126556195</v>
      </c>
      <c r="C15623" t="s">
        <v>82</v>
      </c>
      <c r="D15623" t="s">
        <v>88</v>
      </c>
      <c r="E15623" t="s">
        <v>76</v>
      </c>
      <c r="F15623" s="7">
        <v>45117</v>
      </c>
      <c r="G15623" s="7">
        <v>46944</v>
      </c>
      <c r="H15623" t="s">
        <v>77</v>
      </c>
      <c r="I15623" t="s">
        <v>78</v>
      </c>
      <c r="J15623" s="7">
        <v>46063</v>
      </c>
      <c r="K15623" s="7">
        <v>45120</v>
      </c>
      <c r="L15623" s="7">
        <v>46944</v>
      </c>
      <c r="M15623" t="s">
        <v>77</v>
      </c>
      <c r="N15623" t="s">
        <v>79</v>
      </c>
      <c r="O15623">
        <v>2026</v>
      </c>
      <c r="P15623" s="2">
        <v>2</v>
      </c>
      <c r="Q15623" t="s">
        <v>80</v>
      </c>
      <c r="R15623" s="8">
        <v>46267</v>
      </c>
      <c r="S15623" s="2">
        <v>1</v>
      </c>
      <c r="T15623" s="2" t="s">
        <v>81</v>
      </c>
    </row>
    <row r="15624" spans="1:20" x14ac:dyDescent="0.25">
      <c r="A15624">
        <v>1120789406</v>
      </c>
      <c r="B15624">
        <v>126610972</v>
      </c>
      <c r="C15624" t="s">
        <v>90</v>
      </c>
      <c r="D15624" t="s">
        <v>88</v>
      </c>
      <c r="E15624" t="s">
        <v>76</v>
      </c>
      <c r="F15624" s="7">
        <v>45124</v>
      </c>
      <c r="G15624" s="7">
        <v>45490</v>
      </c>
      <c r="H15624" t="s">
        <v>77</v>
      </c>
      <c r="I15624" t="s">
        <v>84</v>
      </c>
      <c r="J15624" s="7">
        <v>45533</v>
      </c>
      <c r="K15624" s="7">
        <v>45615</v>
      </c>
      <c r="L15624" s="7">
        <v>45490</v>
      </c>
      <c r="M15624" t="s">
        <v>77</v>
      </c>
      <c r="N15624" t="s">
        <v>79</v>
      </c>
      <c r="O15624">
        <v>2026</v>
      </c>
      <c r="P15624" s="2">
        <v>2</v>
      </c>
      <c r="Q15624" t="s">
        <v>80</v>
      </c>
      <c r="R15624" s="8">
        <v>46267</v>
      </c>
      <c r="S15624" s="2">
        <v>1</v>
      </c>
      <c r="T15624" s="2" t="s">
        <v>81</v>
      </c>
    </row>
    <row r="15625" spans="1:20" x14ac:dyDescent="0.25">
      <c r="A15625">
        <v>1120789562</v>
      </c>
      <c r="B15625">
        <v>126671218</v>
      </c>
      <c r="C15625" t="s">
        <v>74</v>
      </c>
      <c r="D15625" t="s">
        <v>88</v>
      </c>
      <c r="E15625" t="s">
        <v>76</v>
      </c>
      <c r="F15625" s="7">
        <v>45132</v>
      </c>
      <c r="G15625" s="7">
        <v>46959</v>
      </c>
      <c r="H15625" t="s">
        <v>77</v>
      </c>
      <c r="I15625" t="s">
        <v>78</v>
      </c>
      <c r="J15625" s="7">
        <v>45533</v>
      </c>
      <c r="K15625" s="7">
        <v>45138</v>
      </c>
      <c r="L15625" s="7">
        <v>46959</v>
      </c>
      <c r="M15625" t="s">
        <v>77</v>
      </c>
      <c r="N15625" t="s">
        <v>79</v>
      </c>
      <c r="O15625">
        <v>2026</v>
      </c>
      <c r="P15625" s="2">
        <v>2</v>
      </c>
      <c r="Q15625" t="s">
        <v>80</v>
      </c>
      <c r="R15625" s="8">
        <v>46267</v>
      </c>
      <c r="S15625" s="2">
        <v>1</v>
      </c>
      <c r="T15625" s="2" t="s">
        <v>81</v>
      </c>
    </row>
    <row r="15626" spans="1:20" x14ac:dyDescent="0.25">
      <c r="A15626">
        <v>1120789609</v>
      </c>
      <c r="B15626">
        <v>126688920</v>
      </c>
      <c r="C15626" t="s">
        <v>74</v>
      </c>
      <c r="D15626" t="s">
        <v>88</v>
      </c>
      <c r="E15626" t="s">
        <v>76</v>
      </c>
      <c r="F15626" s="7">
        <v>45134</v>
      </c>
      <c r="G15626" s="7">
        <v>45500</v>
      </c>
      <c r="H15626" t="s">
        <v>77</v>
      </c>
      <c r="I15626" t="s">
        <v>84</v>
      </c>
      <c r="J15626" s="7">
        <v>45432</v>
      </c>
      <c r="K15626" s="7">
        <v>45623</v>
      </c>
      <c r="L15626" s="7">
        <v>45500</v>
      </c>
      <c r="M15626" t="s">
        <v>77</v>
      </c>
      <c r="N15626" t="s">
        <v>79</v>
      </c>
      <c r="O15626">
        <v>2026</v>
      </c>
      <c r="P15626" s="2">
        <v>2</v>
      </c>
      <c r="Q15626" t="s">
        <v>80</v>
      </c>
      <c r="R15626" s="8">
        <v>46267</v>
      </c>
      <c r="S15626" s="2">
        <v>1</v>
      </c>
      <c r="T15626" s="2" t="s">
        <v>81</v>
      </c>
    </row>
    <row r="15627" spans="1:20" x14ac:dyDescent="0.25">
      <c r="A15627">
        <v>1120789742</v>
      </c>
      <c r="B15627">
        <v>126723680</v>
      </c>
      <c r="C15627" t="s">
        <v>82</v>
      </c>
      <c r="D15627" t="s">
        <v>75</v>
      </c>
      <c r="E15627" t="s">
        <v>76</v>
      </c>
      <c r="F15627" s="7">
        <v>45140</v>
      </c>
      <c r="G15627" s="7">
        <v>46967</v>
      </c>
      <c r="H15627" t="s">
        <v>77</v>
      </c>
      <c r="I15627" t="s">
        <v>78</v>
      </c>
      <c r="J15627" s="7"/>
      <c r="K15627" s="7">
        <v>45146</v>
      </c>
      <c r="L15627" s="7">
        <v>46967</v>
      </c>
      <c r="M15627" t="s">
        <v>77</v>
      </c>
      <c r="N15627"/>
      <c r="O15627">
        <v>2026</v>
      </c>
      <c r="P15627" s="2">
        <v>2</v>
      </c>
      <c r="Q15627" t="s">
        <v>80</v>
      </c>
      <c r="R15627" s="8">
        <v>46267</v>
      </c>
      <c r="S15627" s="2">
        <v>1</v>
      </c>
      <c r="T15627" s="2" t="s">
        <v>81</v>
      </c>
    </row>
    <row r="15628" spans="1:20" x14ac:dyDescent="0.25">
      <c r="A15628">
        <v>1120789837</v>
      </c>
      <c r="B15628">
        <v>126756662</v>
      </c>
      <c r="C15628" t="s">
        <v>91</v>
      </c>
      <c r="D15628" t="s">
        <v>88</v>
      </c>
      <c r="E15628" t="s">
        <v>76</v>
      </c>
      <c r="F15628" s="7">
        <v>45144</v>
      </c>
      <c r="G15628" s="7">
        <v>45333</v>
      </c>
      <c r="H15628" t="s">
        <v>77</v>
      </c>
      <c r="I15628" t="s">
        <v>78</v>
      </c>
      <c r="J15628" s="7"/>
      <c r="K15628" s="7">
        <v>45971</v>
      </c>
      <c r="L15628" s="7">
        <v>45333</v>
      </c>
      <c r="M15628" t="s">
        <v>77</v>
      </c>
      <c r="N15628"/>
      <c r="O15628">
        <v>2026</v>
      </c>
      <c r="P15628" s="2">
        <v>2</v>
      </c>
      <c r="Q15628" t="s">
        <v>80</v>
      </c>
      <c r="R15628" s="8">
        <v>46267</v>
      </c>
      <c r="S15628" s="2">
        <v>1</v>
      </c>
      <c r="T15628" s="2" t="s">
        <v>81</v>
      </c>
    </row>
    <row r="15629" spans="1:20" x14ac:dyDescent="0.25">
      <c r="A15629">
        <v>1120792366</v>
      </c>
      <c r="B15629">
        <v>128549535</v>
      </c>
      <c r="C15629" t="s">
        <v>97</v>
      </c>
      <c r="D15629" t="s">
        <v>75</v>
      </c>
      <c r="E15629" t="s">
        <v>76</v>
      </c>
      <c r="F15629" s="7">
        <v>45395</v>
      </c>
      <c r="G15629" s="7">
        <v>47221</v>
      </c>
      <c r="H15629" t="s">
        <v>86</v>
      </c>
      <c r="I15629" t="s">
        <v>87</v>
      </c>
      <c r="J15629" s="7"/>
      <c r="K15629" s="7">
        <v>45405</v>
      </c>
      <c r="L15629" s="7">
        <v>47221</v>
      </c>
      <c r="M15629" t="s">
        <v>86</v>
      </c>
      <c r="N15629"/>
      <c r="O15629">
        <v>2026</v>
      </c>
      <c r="P15629" s="2">
        <v>2</v>
      </c>
      <c r="Q15629" t="s">
        <v>80</v>
      </c>
      <c r="R15629" s="8">
        <v>46267</v>
      </c>
      <c r="S15629" s="2">
        <v>1</v>
      </c>
      <c r="T15629" s="2" t="s">
        <v>81</v>
      </c>
    </row>
    <row r="15630" spans="1:20" x14ac:dyDescent="0.25">
      <c r="A15630">
        <v>1120792381</v>
      </c>
      <c r="B15630">
        <v>128570756</v>
      </c>
      <c r="C15630" t="s">
        <v>95</v>
      </c>
      <c r="D15630" t="s">
        <v>83</v>
      </c>
      <c r="E15630" t="s">
        <v>76</v>
      </c>
      <c r="F15630" s="7">
        <v>45398</v>
      </c>
      <c r="G15630" s="7">
        <v>45581</v>
      </c>
      <c r="H15630" t="s">
        <v>77</v>
      </c>
      <c r="I15630" t="s">
        <v>84</v>
      </c>
      <c r="J15630" s="7"/>
      <c r="K15630" s="7">
        <v>45623</v>
      </c>
      <c r="L15630" s="7">
        <v>45581</v>
      </c>
      <c r="M15630" t="s">
        <v>77</v>
      </c>
      <c r="N15630"/>
      <c r="O15630">
        <v>2026</v>
      </c>
      <c r="P15630" s="2">
        <v>2</v>
      </c>
      <c r="Q15630" t="s">
        <v>80</v>
      </c>
      <c r="R15630" s="8">
        <v>46267</v>
      </c>
      <c r="S15630" s="2">
        <v>1</v>
      </c>
      <c r="T15630" s="2" t="s">
        <v>81</v>
      </c>
    </row>
    <row r="15631" spans="1:20" x14ac:dyDescent="0.25">
      <c r="A15631">
        <v>1120792450</v>
      </c>
      <c r="B15631">
        <v>128680724</v>
      </c>
      <c r="C15631" t="s">
        <v>90</v>
      </c>
      <c r="D15631" t="s">
        <v>83</v>
      </c>
      <c r="E15631" t="s">
        <v>76</v>
      </c>
      <c r="F15631" s="7">
        <v>45405</v>
      </c>
      <c r="G15631" s="7">
        <v>45496</v>
      </c>
      <c r="H15631" t="s">
        <v>77</v>
      </c>
      <c r="I15631" t="s">
        <v>84</v>
      </c>
      <c r="J15631" s="7"/>
      <c r="K15631" s="7">
        <v>45538</v>
      </c>
      <c r="L15631" s="7">
        <v>45496</v>
      </c>
      <c r="M15631" t="s">
        <v>77</v>
      </c>
      <c r="N15631"/>
      <c r="O15631">
        <v>2026</v>
      </c>
      <c r="P15631" s="2">
        <v>2</v>
      </c>
      <c r="Q15631" t="s">
        <v>80</v>
      </c>
      <c r="R15631" s="8">
        <v>46267</v>
      </c>
      <c r="S15631" s="2">
        <v>1</v>
      </c>
      <c r="T15631" s="2" t="s">
        <v>81</v>
      </c>
    </row>
    <row r="15632" spans="1:20" x14ac:dyDescent="0.25">
      <c r="A15632">
        <v>1120792460</v>
      </c>
      <c r="B15632">
        <v>128681745</v>
      </c>
      <c r="C15632" t="s">
        <v>95</v>
      </c>
      <c r="D15632" t="s">
        <v>83</v>
      </c>
      <c r="E15632" t="s">
        <v>76</v>
      </c>
      <c r="F15632" s="7">
        <v>45408</v>
      </c>
      <c r="G15632" s="7">
        <v>45591</v>
      </c>
      <c r="H15632" t="s">
        <v>77</v>
      </c>
      <c r="I15632" t="s">
        <v>78</v>
      </c>
      <c r="J15632" s="7">
        <v>46155</v>
      </c>
      <c r="K15632" s="7">
        <v>46118</v>
      </c>
      <c r="L15632" s="7">
        <v>45591</v>
      </c>
      <c r="M15632" t="s">
        <v>77</v>
      </c>
      <c r="N15632" t="s">
        <v>79</v>
      </c>
      <c r="O15632">
        <v>2026</v>
      </c>
      <c r="P15632" s="2">
        <v>2</v>
      </c>
      <c r="Q15632" t="s">
        <v>80</v>
      </c>
      <c r="R15632" s="8">
        <v>46267</v>
      </c>
      <c r="S15632" s="2">
        <v>1</v>
      </c>
      <c r="T15632" s="2" t="s">
        <v>81</v>
      </c>
    </row>
    <row r="15633" spans="1:20" x14ac:dyDescent="0.25">
      <c r="A15633">
        <v>1120792511</v>
      </c>
      <c r="B15633">
        <v>128717354</v>
      </c>
      <c r="C15633" t="s">
        <v>93</v>
      </c>
      <c r="D15633" t="s">
        <v>83</v>
      </c>
      <c r="E15633" t="s">
        <v>76</v>
      </c>
      <c r="F15633" s="7">
        <v>45415</v>
      </c>
      <c r="G15633" s="7">
        <v>47241</v>
      </c>
      <c r="H15633" t="s">
        <v>77</v>
      </c>
      <c r="I15633" t="s">
        <v>78</v>
      </c>
      <c r="J15633" s="7">
        <v>45427</v>
      </c>
      <c r="K15633" s="7">
        <v>45859</v>
      </c>
      <c r="L15633" s="7">
        <v>47241</v>
      </c>
      <c r="M15633" t="s">
        <v>77</v>
      </c>
      <c r="N15633" t="s">
        <v>92</v>
      </c>
      <c r="O15633">
        <v>2026</v>
      </c>
      <c r="P15633" s="2">
        <v>2</v>
      </c>
      <c r="Q15633" t="s">
        <v>80</v>
      </c>
      <c r="R15633" s="8">
        <v>46267</v>
      </c>
      <c r="S15633" s="2">
        <v>1</v>
      </c>
      <c r="T15633" s="2" t="s">
        <v>81</v>
      </c>
    </row>
    <row r="15634" spans="1:20" x14ac:dyDescent="0.25">
      <c r="A15634">
        <v>1120792574</v>
      </c>
      <c r="B15634">
        <v>128751573</v>
      </c>
      <c r="C15634" t="s">
        <v>82</v>
      </c>
      <c r="D15634" t="s">
        <v>83</v>
      </c>
      <c r="E15634" t="s">
        <v>76</v>
      </c>
      <c r="F15634" s="7">
        <v>45423</v>
      </c>
      <c r="G15634" s="7">
        <v>45607</v>
      </c>
      <c r="H15634" t="s">
        <v>77</v>
      </c>
      <c r="I15634" t="s">
        <v>84</v>
      </c>
      <c r="J15634" s="7"/>
      <c r="K15634" s="7">
        <v>45686</v>
      </c>
      <c r="L15634" s="7">
        <v>45607</v>
      </c>
      <c r="M15634" t="s">
        <v>77</v>
      </c>
      <c r="N15634"/>
      <c r="O15634">
        <v>2026</v>
      </c>
      <c r="P15634" s="2">
        <v>2</v>
      </c>
      <c r="Q15634" t="s">
        <v>80</v>
      </c>
      <c r="R15634" s="8">
        <v>46267</v>
      </c>
      <c r="S15634" s="2">
        <v>1</v>
      </c>
      <c r="T15634" s="2" t="s">
        <v>81</v>
      </c>
    </row>
    <row r="15635" spans="1:20" x14ac:dyDescent="0.25">
      <c r="A15635">
        <v>1120792801</v>
      </c>
      <c r="B15635">
        <v>129068198</v>
      </c>
      <c r="C15635" t="s">
        <v>90</v>
      </c>
      <c r="D15635" t="s">
        <v>88</v>
      </c>
      <c r="E15635" t="s">
        <v>76</v>
      </c>
      <c r="F15635" s="7">
        <v>45442</v>
      </c>
      <c r="G15635" s="7">
        <v>45622</v>
      </c>
      <c r="H15635" t="s">
        <v>77</v>
      </c>
      <c r="I15635" t="s">
        <v>84</v>
      </c>
      <c r="J15635" s="7"/>
      <c r="K15635" s="7">
        <v>45551</v>
      </c>
      <c r="L15635" s="7">
        <v>45622</v>
      </c>
      <c r="M15635" t="s">
        <v>77</v>
      </c>
      <c r="N15635"/>
      <c r="O15635">
        <v>2026</v>
      </c>
      <c r="P15635" s="2">
        <v>2</v>
      </c>
      <c r="Q15635" t="s">
        <v>80</v>
      </c>
      <c r="R15635" s="8">
        <v>46267</v>
      </c>
      <c r="S15635" s="2">
        <v>1</v>
      </c>
      <c r="T15635" s="2" t="s">
        <v>81</v>
      </c>
    </row>
    <row r="15636" spans="1:20" x14ac:dyDescent="0.25">
      <c r="A15636">
        <v>1120792814</v>
      </c>
      <c r="B15636">
        <v>129069254</v>
      </c>
      <c r="C15636" t="s">
        <v>82</v>
      </c>
      <c r="D15636" t="s">
        <v>83</v>
      </c>
      <c r="E15636" t="s">
        <v>76</v>
      </c>
      <c r="F15636" s="7">
        <v>45454</v>
      </c>
      <c r="G15636" s="7">
        <v>45637</v>
      </c>
      <c r="H15636" t="s">
        <v>77</v>
      </c>
      <c r="I15636" t="s">
        <v>78</v>
      </c>
      <c r="J15636" s="7">
        <v>45607</v>
      </c>
      <c r="K15636" s="7">
        <v>45747</v>
      </c>
      <c r="L15636" s="7">
        <v>45637</v>
      </c>
      <c r="M15636" t="s">
        <v>77</v>
      </c>
      <c r="N15636" t="s">
        <v>79</v>
      </c>
      <c r="O15636">
        <v>2026</v>
      </c>
      <c r="P15636" s="2">
        <v>2</v>
      </c>
      <c r="Q15636" t="s">
        <v>80</v>
      </c>
      <c r="R15636" s="8">
        <v>46267</v>
      </c>
      <c r="S15636" s="2">
        <v>1</v>
      </c>
      <c r="T15636" s="2" t="s">
        <v>81</v>
      </c>
    </row>
    <row r="15637" spans="1:20" x14ac:dyDescent="0.25">
      <c r="A15637">
        <v>1120792971</v>
      </c>
      <c r="B15637">
        <v>129162756</v>
      </c>
      <c r="C15637" t="s">
        <v>93</v>
      </c>
      <c r="D15637" t="s">
        <v>88</v>
      </c>
      <c r="E15637" t="s">
        <v>76</v>
      </c>
      <c r="F15637" s="7">
        <v>45376</v>
      </c>
      <c r="G15637" s="7">
        <v>47202</v>
      </c>
      <c r="H15637" t="s">
        <v>86</v>
      </c>
      <c r="I15637" t="s">
        <v>87</v>
      </c>
      <c r="J15637" s="7"/>
      <c r="K15637" s="7">
        <v>45747</v>
      </c>
      <c r="L15637" s="7">
        <v>47202</v>
      </c>
      <c r="M15637" t="s">
        <v>86</v>
      </c>
      <c r="N15637"/>
      <c r="O15637">
        <v>2026</v>
      </c>
      <c r="P15637" s="2">
        <v>2</v>
      </c>
      <c r="Q15637" t="s">
        <v>80</v>
      </c>
      <c r="R15637" s="8">
        <v>46267</v>
      </c>
      <c r="S15637" s="2">
        <v>1</v>
      </c>
      <c r="T15637" s="2" t="s">
        <v>81</v>
      </c>
    </row>
    <row r="15638" spans="1:20" x14ac:dyDescent="0.25">
      <c r="A15638">
        <v>1120793025</v>
      </c>
      <c r="B15638">
        <v>129218985</v>
      </c>
      <c r="C15638" t="s">
        <v>74</v>
      </c>
      <c r="D15638" t="s">
        <v>83</v>
      </c>
      <c r="E15638" t="s">
        <v>76</v>
      </c>
      <c r="F15638" s="7">
        <v>45487</v>
      </c>
      <c r="G15638" s="7">
        <v>45671</v>
      </c>
      <c r="H15638" t="s">
        <v>77</v>
      </c>
      <c r="I15638" t="s">
        <v>78</v>
      </c>
      <c r="J15638" s="7">
        <v>46067</v>
      </c>
      <c r="K15638" s="7">
        <v>45747</v>
      </c>
      <c r="L15638" s="7">
        <v>45671</v>
      </c>
      <c r="M15638" t="s">
        <v>77</v>
      </c>
      <c r="N15638" t="s">
        <v>79</v>
      </c>
      <c r="O15638">
        <v>2026</v>
      </c>
      <c r="P15638" s="2">
        <v>2</v>
      </c>
      <c r="Q15638" t="s">
        <v>80</v>
      </c>
      <c r="R15638" s="8">
        <v>46267</v>
      </c>
      <c r="S15638" s="2">
        <v>1</v>
      </c>
      <c r="T15638" s="2" t="s">
        <v>81</v>
      </c>
    </row>
    <row r="15639" spans="1:20" x14ac:dyDescent="0.25">
      <c r="A15639">
        <v>1120793059</v>
      </c>
      <c r="B15639">
        <v>129236990</v>
      </c>
      <c r="C15639" t="s">
        <v>93</v>
      </c>
      <c r="D15639" t="s">
        <v>83</v>
      </c>
      <c r="E15639" t="s">
        <v>76</v>
      </c>
      <c r="F15639" s="7">
        <v>45491</v>
      </c>
      <c r="G15639" s="7">
        <v>45675</v>
      </c>
      <c r="H15639" t="s">
        <v>77</v>
      </c>
      <c r="I15639" t="s">
        <v>84</v>
      </c>
      <c r="J15639" s="7"/>
      <c r="K15639" s="7">
        <v>45496</v>
      </c>
      <c r="L15639" s="7">
        <v>45675</v>
      </c>
      <c r="M15639" t="s">
        <v>77</v>
      </c>
      <c r="N15639"/>
      <c r="O15639">
        <v>2026</v>
      </c>
      <c r="P15639" s="2">
        <v>2</v>
      </c>
      <c r="Q15639" t="s">
        <v>80</v>
      </c>
      <c r="R15639" s="8">
        <v>46267</v>
      </c>
      <c r="S15639" s="2">
        <v>1</v>
      </c>
      <c r="T15639" s="2" t="s">
        <v>81</v>
      </c>
    </row>
    <row r="15640" spans="1:20" x14ac:dyDescent="0.25">
      <c r="A15640">
        <v>1120793425</v>
      </c>
      <c r="B15640">
        <v>129403243</v>
      </c>
      <c r="C15640" t="s">
        <v>82</v>
      </c>
      <c r="D15640" t="s">
        <v>88</v>
      </c>
      <c r="E15640" t="s">
        <v>76</v>
      </c>
      <c r="F15640" s="7">
        <v>45521</v>
      </c>
      <c r="G15640" s="7">
        <v>45701</v>
      </c>
      <c r="H15640" t="s">
        <v>77</v>
      </c>
      <c r="I15640" t="s">
        <v>78</v>
      </c>
      <c r="J15640" s="7">
        <v>45826</v>
      </c>
      <c r="K15640" s="7">
        <v>45830</v>
      </c>
      <c r="L15640" s="7">
        <v>45701</v>
      </c>
      <c r="M15640" t="s">
        <v>77</v>
      </c>
      <c r="N15640" t="s">
        <v>92</v>
      </c>
      <c r="O15640">
        <v>2026</v>
      </c>
      <c r="P15640" s="2">
        <v>2</v>
      </c>
      <c r="Q15640" t="s">
        <v>80</v>
      </c>
      <c r="R15640" s="8">
        <v>46267</v>
      </c>
      <c r="S15640" s="2">
        <v>1</v>
      </c>
      <c r="T15640" s="2" t="s">
        <v>81</v>
      </c>
    </row>
    <row r="15641" spans="1:20" x14ac:dyDescent="0.25">
      <c r="A15641">
        <v>1120794219</v>
      </c>
      <c r="B15641">
        <v>129680711</v>
      </c>
      <c r="C15641" t="s">
        <v>93</v>
      </c>
      <c r="D15641" t="s">
        <v>83</v>
      </c>
      <c r="E15641" t="s">
        <v>76</v>
      </c>
      <c r="F15641" s="7">
        <v>45573</v>
      </c>
      <c r="G15641" s="7">
        <v>45755</v>
      </c>
      <c r="H15641" t="s">
        <v>77</v>
      </c>
      <c r="I15641" t="s">
        <v>84</v>
      </c>
      <c r="J15641" s="7"/>
      <c r="K15641" s="7">
        <v>45875</v>
      </c>
      <c r="L15641" s="7">
        <v>45755</v>
      </c>
      <c r="M15641" t="s">
        <v>77</v>
      </c>
      <c r="N15641"/>
      <c r="O15641">
        <v>2026</v>
      </c>
      <c r="P15641" s="2">
        <v>2</v>
      </c>
      <c r="Q15641" t="s">
        <v>80</v>
      </c>
      <c r="R15641" s="8">
        <v>46267</v>
      </c>
      <c r="S15641" s="2">
        <v>1</v>
      </c>
      <c r="T15641" s="2" t="s">
        <v>81</v>
      </c>
    </row>
    <row r="15642" spans="1:20" x14ac:dyDescent="0.25">
      <c r="A15642">
        <v>1120794606</v>
      </c>
      <c r="B15642">
        <v>129786201</v>
      </c>
      <c r="C15642" t="s">
        <v>74</v>
      </c>
      <c r="D15642" t="s">
        <v>75</v>
      </c>
      <c r="E15642" t="s">
        <v>76</v>
      </c>
      <c r="F15642" s="7">
        <v>45603</v>
      </c>
      <c r="G15642" s="7">
        <v>46683</v>
      </c>
      <c r="H15642" t="s">
        <v>77</v>
      </c>
      <c r="I15642" t="s">
        <v>78</v>
      </c>
      <c r="J15642" s="7"/>
      <c r="K15642" s="7">
        <v>45620</v>
      </c>
      <c r="L15642" s="7">
        <v>46683</v>
      </c>
      <c r="M15642" t="s">
        <v>77</v>
      </c>
      <c r="N15642"/>
      <c r="O15642">
        <v>2026</v>
      </c>
      <c r="P15642" s="2">
        <v>2</v>
      </c>
      <c r="Q15642" t="s">
        <v>80</v>
      </c>
      <c r="R15642" s="8">
        <v>46267</v>
      </c>
      <c r="S15642" s="2">
        <v>1</v>
      </c>
      <c r="T15642" s="2" t="s">
        <v>81</v>
      </c>
    </row>
    <row r="15643" spans="1:20" x14ac:dyDescent="0.25">
      <c r="A15643">
        <v>1120797029</v>
      </c>
      <c r="B15643">
        <v>131851869</v>
      </c>
      <c r="C15643" t="s">
        <v>82</v>
      </c>
      <c r="D15643" t="s">
        <v>75</v>
      </c>
      <c r="E15643" t="s">
        <v>76</v>
      </c>
      <c r="F15643" s="7">
        <v>45934</v>
      </c>
      <c r="G15643" s="7">
        <v>46664</v>
      </c>
      <c r="H15643" t="s">
        <v>77</v>
      </c>
      <c r="I15643" t="s">
        <v>89</v>
      </c>
      <c r="J15643" s="7"/>
      <c r="K15643" s="7">
        <v>45936</v>
      </c>
      <c r="L15643" s="7">
        <v>46664</v>
      </c>
      <c r="M15643" t="s">
        <v>77</v>
      </c>
      <c r="N15643"/>
      <c r="O15643">
        <v>2026</v>
      </c>
      <c r="P15643" s="2">
        <v>2</v>
      </c>
      <c r="Q15643" t="s">
        <v>80</v>
      </c>
      <c r="R15643" s="8">
        <v>46267</v>
      </c>
      <c r="S15643" s="2">
        <v>1</v>
      </c>
      <c r="T15643" s="2" t="s">
        <v>81</v>
      </c>
    </row>
    <row r="15644" spans="1:20" x14ac:dyDescent="0.25">
      <c r="A15644">
        <v>1120798629</v>
      </c>
      <c r="B15644">
        <v>110877715</v>
      </c>
      <c r="C15644" t="s">
        <v>82</v>
      </c>
      <c r="D15644" t="s">
        <v>83</v>
      </c>
      <c r="E15644" t="s">
        <v>76</v>
      </c>
      <c r="F15644" s="7">
        <v>42318</v>
      </c>
      <c r="G15644" s="7">
        <v>43983</v>
      </c>
      <c r="H15644" t="s">
        <v>86</v>
      </c>
      <c r="I15644" t="s">
        <v>87</v>
      </c>
      <c r="J15644" s="7">
        <v>45923</v>
      </c>
      <c r="K15644" s="7">
        <v>43701</v>
      </c>
      <c r="L15644" s="7">
        <v>43983</v>
      </c>
      <c r="M15644" t="s">
        <v>86</v>
      </c>
      <c r="N15644" t="s">
        <v>79</v>
      </c>
      <c r="O15644">
        <v>2026</v>
      </c>
      <c r="P15644" s="2">
        <v>2</v>
      </c>
      <c r="Q15644" t="s">
        <v>80</v>
      </c>
      <c r="R15644" s="8">
        <v>46267</v>
      </c>
      <c r="S15644" s="2">
        <v>1</v>
      </c>
      <c r="T15644" s="2" t="s">
        <v>81</v>
      </c>
    </row>
    <row r="15645" spans="1:20" x14ac:dyDescent="0.25">
      <c r="A15645">
        <v>1120799137</v>
      </c>
      <c r="B15645">
        <v>112804806</v>
      </c>
      <c r="C15645" t="s">
        <v>97</v>
      </c>
      <c r="D15645" t="s">
        <v>88</v>
      </c>
      <c r="E15645" t="s">
        <v>76</v>
      </c>
      <c r="F15645" s="7">
        <v>42821</v>
      </c>
      <c r="G15645" s="7">
        <v>44647</v>
      </c>
      <c r="H15645" t="s">
        <v>77</v>
      </c>
      <c r="I15645" t="s">
        <v>78</v>
      </c>
      <c r="J15645" s="7">
        <v>45824</v>
      </c>
      <c r="K15645" s="7">
        <v>42856</v>
      </c>
      <c r="L15645" s="7">
        <v>44647</v>
      </c>
      <c r="M15645" t="s">
        <v>77</v>
      </c>
      <c r="N15645" t="s">
        <v>79</v>
      </c>
      <c r="O15645">
        <v>2026</v>
      </c>
      <c r="P15645" s="2">
        <v>2</v>
      </c>
      <c r="Q15645" t="s">
        <v>80</v>
      </c>
      <c r="R15645" s="8">
        <v>46267</v>
      </c>
      <c r="S15645" s="2">
        <v>1</v>
      </c>
      <c r="T15645" s="2" t="s">
        <v>81</v>
      </c>
    </row>
    <row r="15646" spans="1:20" x14ac:dyDescent="0.25">
      <c r="A15646">
        <v>1120799324</v>
      </c>
      <c r="B15646">
        <v>113160781</v>
      </c>
      <c r="C15646" t="s">
        <v>85</v>
      </c>
      <c r="D15646" t="s">
        <v>75</v>
      </c>
      <c r="E15646" t="s">
        <v>76</v>
      </c>
      <c r="F15646" s="7">
        <v>42962</v>
      </c>
      <c r="G15646" s="7">
        <v>44647</v>
      </c>
      <c r="H15646" t="s">
        <v>77</v>
      </c>
      <c r="I15646" t="s">
        <v>78</v>
      </c>
      <c r="J15646" s="7">
        <v>44853</v>
      </c>
      <c r="K15646" s="7">
        <v>42963</v>
      </c>
      <c r="L15646" s="7">
        <v>44647</v>
      </c>
      <c r="M15646" t="s">
        <v>77</v>
      </c>
      <c r="N15646" t="s">
        <v>92</v>
      </c>
      <c r="O15646">
        <v>2026</v>
      </c>
      <c r="P15646" s="2">
        <v>2</v>
      </c>
      <c r="Q15646" t="s">
        <v>80</v>
      </c>
      <c r="R15646" s="8">
        <v>46267</v>
      </c>
      <c r="S15646" s="2">
        <v>1</v>
      </c>
      <c r="T15646" s="2" t="s">
        <v>81</v>
      </c>
    </row>
    <row r="15647" spans="1:20" x14ac:dyDescent="0.25">
      <c r="A15647">
        <v>1120799529</v>
      </c>
      <c r="B15647">
        <v>114668425</v>
      </c>
      <c r="C15647" t="s">
        <v>82</v>
      </c>
      <c r="D15647" t="s">
        <v>88</v>
      </c>
      <c r="E15647" t="s">
        <v>76</v>
      </c>
      <c r="F15647" s="7">
        <v>43257</v>
      </c>
      <c r="G15647" s="7">
        <v>43622</v>
      </c>
      <c r="H15647" t="s">
        <v>77</v>
      </c>
      <c r="I15647" t="s">
        <v>78</v>
      </c>
      <c r="J15647" s="7">
        <v>46098</v>
      </c>
      <c r="K15647" s="7">
        <v>45495</v>
      </c>
      <c r="L15647" s="7">
        <v>43622</v>
      </c>
      <c r="M15647" t="s">
        <v>77</v>
      </c>
      <c r="N15647" t="s">
        <v>79</v>
      </c>
      <c r="O15647">
        <v>2026</v>
      </c>
      <c r="P15647" s="2">
        <v>2</v>
      </c>
      <c r="Q15647" t="s">
        <v>80</v>
      </c>
      <c r="R15647" s="8">
        <v>46267</v>
      </c>
      <c r="S15647" s="2">
        <v>1</v>
      </c>
      <c r="T15647" s="2" t="s">
        <v>81</v>
      </c>
    </row>
    <row r="15648" spans="1:20" x14ac:dyDescent="0.25">
      <c r="A15648">
        <v>1120799670</v>
      </c>
      <c r="B15648">
        <v>116628329</v>
      </c>
      <c r="C15648" t="s">
        <v>85</v>
      </c>
      <c r="D15648" t="s">
        <v>88</v>
      </c>
      <c r="E15648" t="s">
        <v>76</v>
      </c>
      <c r="F15648" s="7">
        <v>43527</v>
      </c>
      <c r="G15648" s="7">
        <v>43893</v>
      </c>
      <c r="H15648" t="s">
        <v>86</v>
      </c>
      <c r="I15648" t="s">
        <v>87</v>
      </c>
      <c r="J15648" s="7">
        <v>45845</v>
      </c>
      <c r="K15648" s="7">
        <v>45813</v>
      </c>
      <c r="L15648" s="7">
        <v>43893</v>
      </c>
      <c r="M15648" t="s">
        <v>86</v>
      </c>
      <c r="N15648" t="s">
        <v>79</v>
      </c>
      <c r="O15648">
        <v>2026</v>
      </c>
      <c r="P15648" s="2">
        <v>2</v>
      </c>
      <c r="Q15648" t="s">
        <v>80</v>
      </c>
      <c r="R15648" s="8">
        <v>46267</v>
      </c>
      <c r="S15648" s="2">
        <v>1</v>
      </c>
      <c r="T15648" s="2" t="s">
        <v>81</v>
      </c>
    </row>
    <row r="15649" spans="1:20" x14ac:dyDescent="0.25">
      <c r="A15649">
        <v>1120799686</v>
      </c>
      <c r="B15649">
        <v>116714071</v>
      </c>
      <c r="C15649" t="s">
        <v>85</v>
      </c>
      <c r="D15649" t="s">
        <v>83</v>
      </c>
      <c r="E15649" t="s">
        <v>76</v>
      </c>
      <c r="F15649" s="7">
        <v>43536</v>
      </c>
      <c r="G15649" s="7">
        <v>43720</v>
      </c>
      <c r="H15649" t="s">
        <v>77</v>
      </c>
      <c r="I15649" t="s">
        <v>78</v>
      </c>
      <c r="J15649" s="7">
        <v>45941</v>
      </c>
      <c r="K15649" s="7">
        <v>45768</v>
      </c>
      <c r="L15649" s="7">
        <v>43720</v>
      </c>
      <c r="M15649" t="s">
        <v>77</v>
      </c>
      <c r="N15649" t="s">
        <v>79</v>
      </c>
      <c r="O15649">
        <v>2026</v>
      </c>
      <c r="P15649" s="2">
        <v>2</v>
      </c>
      <c r="Q15649" t="s">
        <v>80</v>
      </c>
      <c r="R15649" s="8">
        <v>46267</v>
      </c>
      <c r="S15649" s="2">
        <v>1</v>
      </c>
      <c r="T15649" s="2" t="s">
        <v>81</v>
      </c>
    </row>
    <row r="15650" spans="1:20" x14ac:dyDescent="0.25">
      <c r="A15650">
        <v>1120799742</v>
      </c>
      <c r="B15650">
        <v>116808917</v>
      </c>
      <c r="C15650" t="s">
        <v>82</v>
      </c>
      <c r="D15650" t="s">
        <v>83</v>
      </c>
      <c r="E15650" t="s">
        <v>76</v>
      </c>
      <c r="F15650" s="7">
        <v>43545</v>
      </c>
      <c r="G15650" s="7">
        <v>43725</v>
      </c>
      <c r="H15650" t="s">
        <v>77</v>
      </c>
      <c r="I15650" t="s">
        <v>78</v>
      </c>
      <c r="J15650" s="7">
        <v>45521</v>
      </c>
      <c r="K15650" s="7">
        <v>45748</v>
      </c>
      <c r="L15650" s="7">
        <v>43725</v>
      </c>
      <c r="M15650" t="s">
        <v>77</v>
      </c>
      <c r="N15650" t="s">
        <v>79</v>
      </c>
      <c r="O15650">
        <v>2026</v>
      </c>
      <c r="P15650" s="2">
        <v>2</v>
      </c>
      <c r="Q15650" t="s">
        <v>80</v>
      </c>
      <c r="R15650" s="8">
        <v>46267</v>
      </c>
      <c r="S15650" s="2">
        <v>1</v>
      </c>
      <c r="T15650" s="2" t="s">
        <v>81</v>
      </c>
    </row>
    <row r="15651" spans="1:20" x14ac:dyDescent="0.25">
      <c r="A15651">
        <v>1120799757</v>
      </c>
      <c r="B15651">
        <v>116822309</v>
      </c>
      <c r="C15651" t="s">
        <v>96</v>
      </c>
      <c r="D15651" t="s">
        <v>83</v>
      </c>
      <c r="E15651" t="s">
        <v>76</v>
      </c>
      <c r="F15651" s="7">
        <v>43548</v>
      </c>
      <c r="G15651" s="7">
        <v>43732</v>
      </c>
      <c r="H15651" t="s">
        <v>77</v>
      </c>
      <c r="I15651" t="s">
        <v>84</v>
      </c>
      <c r="J15651" s="7">
        <v>45824</v>
      </c>
      <c r="K15651" s="7">
        <v>45619</v>
      </c>
      <c r="L15651" s="7">
        <v>43732</v>
      </c>
      <c r="M15651" t="s">
        <v>77</v>
      </c>
      <c r="N15651" t="s">
        <v>79</v>
      </c>
      <c r="O15651">
        <v>2026</v>
      </c>
      <c r="P15651" s="2">
        <v>2</v>
      </c>
      <c r="Q15651" t="s">
        <v>80</v>
      </c>
      <c r="R15651" s="8">
        <v>46267</v>
      </c>
      <c r="S15651" s="2">
        <v>1</v>
      </c>
      <c r="T15651" s="2" t="s">
        <v>81</v>
      </c>
    </row>
    <row r="15652" spans="1:20" x14ac:dyDescent="0.25">
      <c r="A15652">
        <v>1120799766</v>
      </c>
      <c r="B15652">
        <v>116826618</v>
      </c>
      <c r="C15652" t="s">
        <v>90</v>
      </c>
      <c r="D15652" t="s">
        <v>88</v>
      </c>
      <c r="E15652" t="s">
        <v>76</v>
      </c>
      <c r="F15652" s="7">
        <v>43549</v>
      </c>
      <c r="G15652" s="7">
        <v>45376</v>
      </c>
      <c r="H15652" t="s">
        <v>77</v>
      </c>
      <c r="I15652" t="s">
        <v>78</v>
      </c>
      <c r="J15652" s="7">
        <v>45712</v>
      </c>
      <c r="K15652" s="7">
        <v>45057</v>
      </c>
      <c r="L15652" s="7">
        <v>45376</v>
      </c>
      <c r="M15652" t="s">
        <v>77</v>
      </c>
      <c r="N15652" t="s">
        <v>79</v>
      </c>
      <c r="O15652">
        <v>2026</v>
      </c>
      <c r="P15652" s="2">
        <v>2</v>
      </c>
      <c r="Q15652" t="s">
        <v>80</v>
      </c>
      <c r="R15652" s="8">
        <v>46267</v>
      </c>
      <c r="S15652" s="2">
        <v>1</v>
      </c>
      <c r="T15652" s="2" t="s">
        <v>81</v>
      </c>
    </row>
    <row r="15653" spans="1:20" x14ac:dyDescent="0.25">
      <c r="A15653">
        <v>1120799774</v>
      </c>
      <c r="B15653">
        <v>116841678</v>
      </c>
      <c r="C15653" t="s">
        <v>82</v>
      </c>
      <c r="D15653" t="s">
        <v>83</v>
      </c>
      <c r="E15653" t="s">
        <v>76</v>
      </c>
      <c r="F15653" s="7">
        <v>43550</v>
      </c>
      <c r="G15653" s="7">
        <v>43734</v>
      </c>
      <c r="H15653" t="s">
        <v>77</v>
      </c>
      <c r="I15653" t="s">
        <v>78</v>
      </c>
      <c r="J15653" s="7">
        <v>45935</v>
      </c>
      <c r="K15653" s="7">
        <v>43658</v>
      </c>
      <c r="L15653" s="7">
        <v>43734</v>
      </c>
      <c r="M15653" t="s">
        <v>77</v>
      </c>
      <c r="N15653" t="s">
        <v>79</v>
      </c>
      <c r="O15653">
        <v>2026</v>
      </c>
      <c r="P15653" s="2">
        <v>2</v>
      </c>
      <c r="Q15653" t="s">
        <v>80</v>
      </c>
      <c r="R15653" s="8">
        <v>46267</v>
      </c>
      <c r="S15653" s="2">
        <v>1</v>
      </c>
      <c r="T15653" s="2" t="s">
        <v>81</v>
      </c>
    </row>
    <row r="15654" spans="1:20" x14ac:dyDescent="0.25">
      <c r="A15654">
        <v>1120799802</v>
      </c>
      <c r="B15654">
        <v>116871997</v>
      </c>
      <c r="C15654" t="s">
        <v>82</v>
      </c>
      <c r="D15654" t="s">
        <v>88</v>
      </c>
      <c r="E15654" t="s">
        <v>76</v>
      </c>
      <c r="F15654" s="7">
        <v>43540</v>
      </c>
      <c r="G15654" s="7">
        <v>43906</v>
      </c>
      <c r="H15654" t="s">
        <v>77</v>
      </c>
      <c r="I15654" t="s">
        <v>78</v>
      </c>
      <c r="J15654" s="7">
        <v>45803</v>
      </c>
      <c r="K15654" s="7">
        <v>45806</v>
      </c>
      <c r="L15654" s="7">
        <v>43906</v>
      </c>
      <c r="M15654" t="s">
        <v>77</v>
      </c>
      <c r="N15654" t="s">
        <v>79</v>
      </c>
      <c r="O15654">
        <v>2026</v>
      </c>
      <c r="P15654" s="2">
        <v>2</v>
      </c>
      <c r="Q15654" t="s">
        <v>80</v>
      </c>
      <c r="R15654" s="8">
        <v>46267</v>
      </c>
      <c r="S15654" s="2">
        <v>1</v>
      </c>
      <c r="T15654" s="2" t="s">
        <v>81</v>
      </c>
    </row>
    <row r="15655" spans="1:20" x14ac:dyDescent="0.25">
      <c r="A15655">
        <v>1120799814</v>
      </c>
      <c r="B15655">
        <v>116883235</v>
      </c>
      <c r="C15655" t="s">
        <v>98</v>
      </c>
      <c r="D15655" t="s">
        <v>88</v>
      </c>
      <c r="E15655" t="s">
        <v>76</v>
      </c>
      <c r="F15655" s="7">
        <v>43556</v>
      </c>
      <c r="G15655" s="7">
        <v>43922</v>
      </c>
      <c r="H15655" t="s">
        <v>77</v>
      </c>
      <c r="I15655" t="s">
        <v>78</v>
      </c>
      <c r="J15655" s="7">
        <v>45437</v>
      </c>
      <c r="K15655" s="7">
        <v>45542</v>
      </c>
      <c r="L15655" s="7">
        <v>43922</v>
      </c>
      <c r="M15655" t="s">
        <v>77</v>
      </c>
      <c r="N15655" t="s">
        <v>79</v>
      </c>
      <c r="O15655">
        <v>2026</v>
      </c>
      <c r="P15655" s="2">
        <v>2</v>
      </c>
      <c r="Q15655" t="s">
        <v>80</v>
      </c>
      <c r="R15655" s="8">
        <v>46267</v>
      </c>
      <c r="S15655" s="2">
        <v>1</v>
      </c>
      <c r="T15655" s="2" t="s">
        <v>81</v>
      </c>
    </row>
    <row r="15656" spans="1:20" x14ac:dyDescent="0.25">
      <c r="A15656">
        <v>1120799846</v>
      </c>
      <c r="B15656">
        <v>116958209</v>
      </c>
      <c r="C15656" t="s">
        <v>82</v>
      </c>
      <c r="D15656" t="s">
        <v>83</v>
      </c>
      <c r="E15656" t="s">
        <v>76</v>
      </c>
      <c r="F15656" s="7">
        <v>43559</v>
      </c>
      <c r="G15656" s="7">
        <v>43742</v>
      </c>
      <c r="H15656" t="s">
        <v>77</v>
      </c>
      <c r="I15656" t="s">
        <v>78</v>
      </c>
      <c r="J15656" s="7">
        <v>45829</v>
      </c>
      <c r="K15656" s="7">
        <v>45748</v>
      </c>
      <c r="L15656" s="7">
        <v>43742</v>
      </c>
      <c r="M15656" t="s">
        <v>77</v>
      </c>
      <c r="N15656" t="s">
        <v>79</v>
      </c>
      <c r="O15656">
        <v>2026</v>
      </c>
      <c r="P15656" s="2">
        <v>2</v>
      </c>
      <c r="Q15656" t="s">
        <v>80</v>
      </c>
      <c r="R15656" s="8">
        <v>46267</v>
      </c>
      <c r="S15656" s="2">
        <v>1</v>
      </c>
      <c r="T15656" s="2" t="s">
        <v>81</v>
      </c>
    </row>
    <row r="15657" spans="1:20" x14ac:dyDescent="0.25">
      <c r="A15657">
        <v>1120799855</v>
      </c>
      <c r="B15657">
        <v>116964067</v>
      </c>
      <c r="C15657" t="s">
        <v>82</v>
      </c>
      <c r="D15657" t="s">
        <v>88</v>
      </c>
      <c r="E15657" t="s">
        <v>76</v>
      </c>
      <c r="F15657" s="7">
        <v>43560</v>
      </c>
      <c r="G15657" s="7">
        <v>43926</v>
      </c>
      <c r="H15657" t="s">
        <v>77</v>
      </c>
      <c r="I15657" t="s">
        <v>84</v>
      </c>
      <c r="J15657" s="7">
        <v>45432</v>
      </c>
      <c r="K15657" s="7">
        <v>45924</v>
      </c>
      <c r="L15657" s="7">
        <v>43926</v>
      </c>
      <c r="M15657" t="s">
        <v>77</v>
      </c>
      <c r="N15657" t="s">
        <v>79</v>
      </c>
      <c r="O15657">
        <v>2026</v>
      </c>
      <c r="P15657" s="2">
        <v>2</v>
      </c>
      <c r="Q15657" t="s">
        <v>80</v>
      </c>
      <c r="R15657" s="8">
        <v>46267</v>
      </c>
      <c r="S15657" s="2">
        <v>1</v>
      </c>
      <c r="T15657" s="2" t="s">
        <v>81</v>
      </c>
    </row>
    <row r="15658" spans="1:20" x14ac:dyDescent="0.25">
      <c r="A15658">
        <v>1120799869</v>
      </c>
      <c r="B15658">
        <v>116978417</v>
      </c>
      <c r="C15658" t="s">
        <v>82</v>
      </c>
      <c r="D15658" t="s">
        <v>83</v>
      </c>
      <c r="E15658" t="s">
        <v>76</v>
      </c>
      <c r="F15658" s="7">
        <v>43563</v>
      </c>
      <c r="G15658" s="7">
        <v>43746</v>
      </c>
      <c r="H15658" t="s">
        <v>77</v>
      </c>
      <c r="I15658" t="s">
        <v>78</v>
      </c>
      <c r="J15658" s="7">
        <v>46141</v>
      </c>
      <c r="K15658" s="7">
        <v>45747</v>
      </c>
      <c r="L15658" s="7">
        <v>43746</v>
      </c>
      <c r="M15658" t="s">
        <v>77</v>
      </c>
      <c r="N15658" t="s">
        <v>79</v>
      </c>
      <c r="O15658">
        <v>2026</v>
      </c>
      <c r="P15658" s="2">
        <v>2</v>
      </c>
      <c r="Q15658" t="s">
        <v>80</v>
      </c>
      <c r="R15658" s="8">
        <v>46267</v>
      </c>
      <c r="S15658" s="2">
        <v>1</v>
      </c>
      <c r="T15658" s="2" t="s">
        <v>81</v>
      </c>
    </row>
    <row r="15659" spans="1:20" x14ac:dyDescent="0.25">
      <c r="A15659">
        <v>1120799913</v>
      </c>
      <c r="B15659">
        <v>117022169</v>
      </c>
      <c r="C15659" t="s">
        <v>91</v>
      </c>
      <c r="D15659" t="s">
        <v>83</v>
      </c>
      <c r="E15659" t="s">
        <v>76</v>
      </c>
      <c r="F15659" s="7">
        <v>43568</v>
      </c>
      <c r="G15659" s="7">
        <v>43751</v>
      </c>
      <c r="H15659" t="s">
        <v>77</v>
      </c>
      <c r="I15659" t="s">
        <v>78</v>
      </c>
      <c r="J15659" s="7">
        <v>45604</v>
      </c>
      <c r="K15659" s="7">
        <v>43658</v>
      </c>
      <c r="L15659" s="7">
        <v>43751</v>
      </c>
      <c r="M15659" t="s">
        <v>77</v>
      </c>
      <c r="N15659" t="s">
        <v>79</v>
      </c>
      <c r="O15659">
        <v>2026</v>
      </c>
      <c r="P15659" s="2">
        <v>2</v>
      </c>
      <c r="Q15659" t="s">
        <v>80</v>
      </c>
      <c r="R15659" s="8">
        <v>46267</v>
      </c>
      <c r="S15659" s="2">
        <v>1</v>
      </c>
      <c r="T15659" s="2" t="s">
        <v>81</v>
      </c>
    </row>
    <row r="15660" spans="1:20" x14ac:dyDescent="0.25">
      <c r="A15660">
        <v>1120799930</v>
      </c>
      <c r="B15660">
        <v>117030488</v>
      </c>
      <c r="C15660" t="s">
        <v>82</v>
      </c>
      <c r="D15660" t="s">
        <v>83</v>
      </c>
      <c r="E15660" t="s">
        <v>76</v>
      </c>
      <c r="F15660" s="7">
        <v>43570</v>
      </c>
      <c r="G15660" s="7">
        <v>43753</v>
      </c>
      <c r="H15660" t="s">
        <v>77</v>
      </c>
      <c r="I15660" t="s">
        <v>84</v>
      </c>
      <c r="J15660" s="7">
        <v>46192</v>
      </c>
      <c r="K15660" s="7">
        <v>45457</v>
      </c>
      <c r="L15660" s="7">
        <v>43753</v>
      </c>
      <c r="M15660" t="s">
        <v>77</v>
      </c>
      <c r="N15660" t="s">
        <v>79</v>
      </c>
      <c r="O15660">
        <v>2026</v>
      </c>
      <c r="P15660" s="2">
        <v>2</v>
      </c>
      <c r="Q15660" t="s">
        <v>80</v>
      </c>
      <c r="R15660" s="8">
        <v>46267</v>
      </c>
      <c r="S15660" s="2">
        <v>1</v>
      </c>
      <c r="T15660" s="2" t="s">
        <v>81</v>
      </c>
    </row>
    <row r="15661" spans="1:20" x14ac:dyDescent="0.25">
      <c r="A15661">
        <v>1120799931</v>
      </c>
      <c r="B15661">
        <v>117030488</v>
      </c>
      <c r="C15661" t="s">
        <v>82</v>
      </c>
      <c r="D15661" t="s">
        <v>83</v>
      </c>
      <c r="E15661" t="s">
        <v>76</v>
      </c>
      <c r="F15661" s="7">
        <v>43570</v>
      </c>
      <c r="G15661" s="7">
        <v>43753</v>
      </c>
      <c r="H15661" t="s">
        <v>77</v>
      </c>
      <c r="I15661" t="s">
        <v>84</v>
      </c>
      <c r="J15661" s="7">
        <v>46192</v>
      </c>
      <c r="K15661" s="7">
        <v>45748</v>
      </c>
      <c r="L15661" s="7">
        <v>43753</v>
      </c>
      <c r="M15661" t="s">
        <v>77</v>
      </c>
      <c r="N15661" t="s">
        <v>79</v>
      </c>
      <c r="O15661">
        <v>2026</v>
      </c>
      <c r="P15661" s="2">
        <v>2</v>
      </c>
      <c r="Q15661" t="s">
        <v>80</v>
      </c>
      <c r="R15661" s="8">
        <v>46267</v>
      </c>
      <c r="S15661" s="2">
        <v>1</v>
      </c>
      <c r="T15661" s="2" t="s">
        <v>81</v>
      </c>
    </row>
    <row r="15662" spans="1:20" x14ac:dyDescent="0.25">
      <c r="A15662">
        <v>1120799941</v>
      </c>
      <c r="B15662">
        <v>117037765</v>
      </c>
      <c r="C15662" t="s">
        <v>82</v>
      </c>
      <c r="D15662" t="s">
        <v>83</v>
      </c>
      <c r="E15662" t="s">
        <v>76</v>
      </c>
      <c r="F15662" s="7">
        <v>43571</v>
      </c>
      <c r="G15662" s="7">
        <v>43754</v>
      </c>
      <c r="H15662" t="s">
        <v>77</v>
      </c>
      <c r="I15662" t="s">
        <v>78</v>
      </c>
      <c r="J15662" s="7">
        <v>45975</v>
      </c>
      <c r="K15662" s="7">
        <v>43658</v>
      </c>
      <c r="L15662" s="7">
        <v>43754</v>
      </c>
      <c r="M15662" t="s">
        <v>77</v>
      </c>
      <c r="N15662" t="s">
        <v>92</v>
      </c>
      <c r="O15662">
        <v>2026</v>
      </c>
      <c r="P15662" s="2">
        <v>2</v>
      </c>
      <c r="Q15662" t="s">
        <v>80</v>
      </c>
      <c r="R15662" s="8">
        <v>46267</v>
      </c>
      <c r="S15662" s="2">
        <v>1</v>
      </c>
      <c r="T15662" s="2" t="s">
        <v>81</v>
      </c>
    </row>
    <row r="15663" spans="1:20" x14ac:dyDescent="0.25">
      <c r="A15663">
        <v>1120799953</v>
      </c>
      <c r="B15663">
        <v>117052290</v>
      </c>
      <c r="C15663" t="s">
        <v>82</v>
      </c>
      <c r="D15663" t="s">
        <v>83</v>
      </c>
      <c r="E15663" t="s">
        <v>76</v>
      </c>
      <c r="F15663" s="7">
        <v>43572</v>
      </c>
      <c r="G15663" s="7">
        <v>43752</v>
      </c>
      <c r="H15663" t="s">
        <v>77</v>
      </c>
      <c r="I15663" t="s">
        <v>78</v>
      </c>
      <c r="J15663" s="7">
        <v>45824</v>
      </c>
      <c r="K15663" s="7">
        <v>45748</v>
      </c>
      <c r="L15663" s="7">
        <v>43752</v>
      </c>
      <c r="M15663" t="s">
        <v>77</v>
      </c>
      <c r="N15663" t="s">
        <v>79</v>
      </c>
      <c r="O15663">
        <v>2026</v>
      </c>
      <c r="P15663" s="2">
        <v>2</v>
      </c>
      <c r="Q15663" t="s">
        <v>80</v>
      </c>
      <c r="R15663" s="8">
        <v>46267</v>
      </c>
      <c r="S15663" s="2">
        <v>1</v>
      </c>
      <c r="T15663" s="2" t="s">
        <v>81</v>
      </c>
    </row>
    <row r="15664" spans="1:20" x14ac:dyDescent="0.25">
      <c r="A15664">
        <v>1120800006</v>
      </c>
      <c r="B15664">
        <v>117096751</v>
      </c>
      <c r="C15664" t="s">
        <v>82</v>
      </c>
      <c r="D15664" t="s">
        <v>88</v>
      </c>
      <c r="E15664" t="s">
        <v>76</v>
      </c>
      <c r="F15664" s="7">
        <v>43580</v>
      </c>
      <c r="G15664" s="7">
        <v>43946</v>
      </c>
      <c r="H15664" t="s">
        <v>77</v>
      </c>
      <c r="I15664" t="s">
        <v>78</v>
      </c>
      <c r="J15664" s="7">
        <v>45633</v>
      </c>
      <c r="K15664" s="7">
        <v>45916</v>
      </c>
      <c r="L15664" s="7">
        <v>43946</v>
      </c>
      <c r="M15664" t="s">
        <v>77</v>
      </c>
      <c r="N15664" t="s">
        <v>79</v>
      </c>
      <c r="O15664">
        <v>2026</v>
      </c>
      <c r="P15664" s="2">
        <v>2</v>
      </c>
      <c r="Q15664" t="s">
        <v>80</v>
      </c>
      <c r="R15664" s="8">
        <v>46267</v>
      </c>
      <c r="S15664" s="2">
        <v>1</v>
      </c>
      <c r="T15664" s="2" t="s">
        <v>81</v>
      </c>
    </row>
    <row r="15665" spans="1:20" x14ac:dyDescent="0.25">
      <c r="A15665">
        <v>1120800036</v>
      </c>
      <c r="B15665">
        <v>117123284</v>
      </c>
      <c r="C15665" t="s">
        <v>82</v>
      </c>
      <c r="D15665" t="s">
        <v>83</v>
      </c>
      <c r="E15665" t="s">
        <v>76</v>
      </c>
      <c r="F15665" s="7">
        <v>43584</v>
      </c>
      <c r="G15665" s="7">
        <v>43764</v>
      </c>
      <c r="H15665" t="s">
        <v>77</v>
      </c>
      <c r="I15665" t="s">
        <v>78</v>
      </c>
      <c r="J15665" s="7">
        <v>45923</v>
      </c>
      <c r="K15665" s="7">
        <v>43667</v>
      </c>
      <c r="L15665" s="7">
        <v>43764</v>
      </c>
      <c r="M15665" t="s">
        <v>77</v>
      </c>
      <c r="N15665" t="s">
        <v>79</v>
      </c>
      <c r="O15665">
        <v>2026</v>
      </c>
      <c r="P15665" s="2">
        <v>2</v>
      </c>
      <c r="Q15665" t="s">
        <v>80</v>
      </c>
      <c r="R15665" s="8">
        <v>46267</v>
      </c>
      <c r="S15665" s="2">
        <v>1</v>
      </c>
      <c r="T15665" s="2" t="s">
        <v>81</v>
      </c>
    </row>
    <row r="15666" spans="1:20" x14ac:dyDescent="0.25">
      <c r="A15666">
        <v>1120800217</v>
      </c>
      <c r="B15666">
        <v>117290342</v>
      </c>
      <c r="C15666" t="s">
        <v>82</v>
      </c>
      <c r="D15666" t="s">
        <v>88</v>
      </c>
      <c r="E15666" t="s">
        <v>76</v>
      </c>
      <c r="F15666" s="7">
        <v>43605</v>
      </c>
      <c r="G15666" s="7">
        <v>43971</v>
      </c>
      <c r="H15666" t="s">
        <v>77</v>
      </c>
      <c r="I15666" t="s">
        <v>84</v>
      </c>
      <c r="J15666" s="7">
        <v>46175</v>
      </c>
      <c r="K15666" s="7">
        <v>45748</v>
      </c>
      <c r="L15666" s="7">
        <v>43971</v>
      </c>
      <c r="M15666" t="s">
        <v>77</v>
      </c>
      <c r="N15666" t="s">
        <v>79</v>
      </c>
      <c r="O15666">
        <v>2026</v>
      </c>
      <c r="P15666" s="2">
        <v>2</v>
      </c>
      <c r="Q15666" t="s">
        <v>80</v>
      </c>
      <c r="R15666" s="8">
        <v>46267</v>
      </c>
      <c r="S15666" s="2">
        <v>1</v>
      </c>
      <c r="T15666" s="2" t="s">
        <v>81</v>
      </c>
    </row>
    <row r="15667" spans="1:20" x14ac:dyDescent="0.25">
      <c r="A15667">
        <v>1120800218</v>
      </c>
      <c r="B15667">
        <v>117290342</v>
      </c>
      <c r="C15667" t="s">
        <v>82</v>
      </c>
      <c r="D15667" t="s">
        <v>88</v>
      </c>
      <c r="E15667" t="s">
        <v>76</v>
      </c>
      <c r="F15667" s="7">
        <v>43605</v>
      </c>
      <c r="G15667" s="7">
        <v>43971</v>
      </c>
      <c r="H15667" t="s">
        <v>77</v>
      </c>
      <c r="I15667" t="s">
        <v>84</v>
      </c>
      <c r="J15667" s="7">
        <v>46175</v>
      </c>
      <c r="K15667" s="7">
        <v>46069</v>
      </c>
      <c r="L15667" s="7">
        <v>43971</v>
      </c>
      <c r="M15667" t="s">
        <v>77</v>
      </c>
      <c r="N15667" t="s">
        <v>79</v>
      </c>
      <c r="O15667">
        <v>2026</v>
      </c>
      <c r="P15667" s="2">
        <v>2</v>
      </c>
      <c r="Q15667" t="s">
        <v>80</v>
      </c>
      <c r="R15667" s="8">
        <v>46267</v>
      </c>
      <c r="S15667" s="2">
        <v>1</v>
      </c>
      <c r="T15667" s="2" t="s">
        <v>81</v>
      </c>
    </row>
    <row r="15668" spans="1:20" x14ac:dyDescent="0.25">
      <c r="A15668">
        <v>1120800317</v>
      </c>
      <c r="B15668">
        <v>117480623</v>
      </c>
      <c r="C15668" t="s">
        <v>98</v>
      </c>
      <c r="D15668" t="s">
        <v>75</v>
      </c>
      <c r="E15668" t="s">
        <v>76</v>
      </c>
      <c r="F15668" s="7">
        <v>43638</v>
      </c>
      <c r="G15668" s="7">
        <v>44004</v>
      </c>
      <c r="H15668" t="s">
        <v>77</v>
      </c>
      <c r="I15668" t="s">
        <v>78</v>
      </c>
      <c r="J15668" s="7">
        <v>45489</v>
      </c>
      <c r="K15668" s="7">
        <v>43684</v>
      </c>
      <c r="L15668" s="7">
        <v>44004</v>
      </c>
      <c r="M15668" t="s">
        <v>77</v>
      </c>
      <c r="N15668" t="s">
        <v>79</v>
      </c>
      <c r="O15668">
        <v>2026</v>
      </c>
      <c r="P15668" s="2">
        <v>2</v>
      </c>
      <c r="Q15668" t="s">
        <v>80</v>
      </c>
      <c r="R15668" s="8">
        <v>46267</v>
      </c>
      <c r="S15668" s="2">
        <v>1</v>
      </c>
      <c r="T15668" s="2" t="s">
        <v>81</v>
      </c>
    </row>
    <row r="15669" spans="1:20" x14ac:dyDescent="0.25">
      <c r="A15669">
        <v>1120800399</v>
      </c>
      <c r="B15669">
        <v>117691627</v>
      </c>
      <c r="C15669" t="s">
        <v>74</v>
      </c>
      <c r="D15669" t="s">
        <v>88</v>
      </c>
      <c r="E15669" t="s">
        <v>76</v>
      </c>
      <c r="F15669" s="7">
        <v>43677</v>
      </c>
      <c r="G15669" s="7">
        <v>44043</v>
      </c>
      <c r="H15669" t="s">
        <v>77</v>
      </c>
      <c r="I15669" t="s">
        <v>78</v>
      </c>
      <c r="J15669" s="7">
        <v>46063</v>
      </c>
      <c r="K15669" s="7">
        <v>43727</v>
      </c>
      <c r="L15669" s="7">
        <v>44043</v>
      </c>
      <c r="M15669" t="s">
        <v>77</v>
      </c>
      <c r="N15669" t="s">
        <v>79</v>
      </c>
      <c r="O15669">
        <v>2026</v>
      </c>
      <c r="P15669" s="2">
        <v>2</v>
      </c>
      <c r="Q15669" t="s">
        <v>80</v>
      </c>
      <c r="R15669" s="8">
        <v>46267</v>
      </c>
      <c r="S15669" s="2">
        <v>1</v>
      </c>
      <c r="T15669" s="2" t="s">
        <v>81</v>
      </c>
    </row>
    <row r="15670" spans="1:20" x14ac:dyDescent="0.25">
      <c r="A15670">
        <v>1120800424</v>
      </c>
      <c r="B15670">
        <v>117725086</v>
      </c>
      <c r="C15670" t="s">
        <v>90</v>
      </c>
      <c r="D15670" t="s">
        <v>75</v>
      </c>
      <c r="E15670" t="s">
        <v>76</v>
      </c>
      <c r="F15670" s="7">
        <v>43658</v>
      </c>
      <c r="G15670" s="7">
        <v>45485</v>
      </c>
      <c r="H15670" t="s">
        <v>77</v>
      </c>
      <c r="I15670" t="s">
        <v>78</v>
      </c>
      <c r="J15670" s="7">
        <v>45539</v>
      </c>
      <c r="K15670" s="7">
        <v>46115</v>
      </c>
      <c r="L15670" s="7">
        <v>45485</v>
      </c>
      <c r="M15670" t="s">
        <v>77</v>
      </c>
      <c r="N15670" t="s">
        <v>79</v>
      </c>
      <c r="O15670">
        <v>2026</v>
      </c>
      <c r="P15670" s="2">
        <v>2</v>
      </c>
      <c r="Q15670" t="s">
        <v>80</v>
      </c>
      <c r="R15670" s="8">
        <v>46267</v>
      </c>
      <c r="S15670" s="2">
        <v>1</v>
      </c>
      <c r="T15670" s="2" t="s">
        <v>81</v>
      </c>
    </row>
    <row r="15671" spans="1:20" x14ac:dyDescent="0.25">
      <c r="A15671">
        <v>1120800747</v>
      </c>
      <c r="B15671">
        <v>119061187</v>
      </c>
      <c r="C15671" t="s">
        <v>74</v>
      </c>
      <c r="D15671" t="s">
        <v>83</v>
      </c>
      <c r="E15671" t="s">
        <v>76</v>
      </c>
      <c r="F15671" s="7">
        <v>43974</v>
      </c>
      <c r="G15671" s="7">
        <v>45800</v>
      </c>
      <c r="H15671" t="s">
        <v>77</v>
      </c>
      <c r="I15671" t="s">
        <v>89</v>
      </c>
      <c r="J15671" s="7">
        <v>45923</v>
      </c>
      <c r="K15671" s="7">
        <v>45923</v>
      </c>
      <c r="L15671" s="7">
        <v>45800</v>
      </c>
      <c r="M15671" t="s">
        <v>77</v>
      </c>
      <c r="N15671" t="s">
        <v>79</v>
      </c>
      <c r="O15671">
        <v>2026</v>
      </c>
      <c r="P15671" s="2">
        <v>2</v>
      </c>
      <c r="Q15671" t="s">
        <v>80</v>
      </c>
      <c r="R15671" s="8">
        <v>46267</v>
      </c>
      <c r="S15671" s="2">
        <v>1</v>
      </c>
      <c r="T15671" s="2" t="s">
        <v>81</v>
      </c>
    </row>
    <row r="15672" spans="1:20" x14ac:dyDescent="0.25">
      <c r="A15672">
        <v>1120800885</v>
      </c>
      <c r="B15672">
        <v>119209100</v>
      </c>
      <c r="C15672" t="s">
        <v>98</v>
      </c>
      <c r="D15672" t="s">
        <v>75</v>
      </c>
      <c r="E15672" t="s">
        <v>76</v>
      </c>
      <c r="F15672" s="7">
        <v>44007</v>
      </c>
      <c r="G15672" s="7">
        <v>45833</v>
      </c>
      <c r="H15672" t="s">
        <v>77</v>
      </c>
      <c r="I15672" t="s">
        <v>78</v>
      </c>
      <c r="J15672" s="7">
        <v>45789</v>
      </c>
      <c r="K15672" s="7">
        <v>46115</v>
      </c>
      <c r="L15672" s="7">
        <v>45833</v>
      </c>
      <c r="M15672" t="s">
        <v>77</v>
      </c>
      <c r="N15672" t="s">
        <v>79</v>
      </c>
      <c r="O15672">
        <v>2026</v>
      </c>
      <c r="P15672" s="2">
        <v>2</v>
      </c>
      <c r="Q15672" t="s">
        <v>80</v>
      </c>
      <c r="R15672" s="8">
        <v>46267</v>
      </c>
      <c r="S15672" s="2">
        <v>1</v>
      </c>
      <c r="T15672" s="2" t="s">
        <v>81</v>
      </c>
    </row>
    <row r="15673" spans="1:20" x14ac:dyDescent="0.25">
      <c r="A15673">
        <v>1120801438</v>
      </c>
      <c r="B15673">
        <v>119658579</v>
      </c>
      <c r="C15673" t="s">
        <v>74</v>
      </c>
      <c r="D15673" t="s">
        <v>75</v>
      </c>
      <c r="E15673" t="s">
        <v>76</v>
      </c>
      <c r="F15673" s="7">
        <v>44065</v>
      </c>
      <c r="G15673" s="7">
        <v>44430</v>
      </c>
      <c r="H15673" t="s">
        <v>86</v>
      </c>
      <c r="I15673" t="s">
        <v>87</v>
      </c>
      <c r="J15673" s="7">
        <v>45831</v>
      </c>
      <c r="K15673" s="7">
        <v>44161</v>
      </c>
      <c r="L15673" s="7">
        <v>44430</v>
      </c>
      <c r="M15673" t="s">
        <v>86</v>
      </c>
      <c r="N15673" t="s">
        <v>79</v>
      </c>
      <c r="O15673">
        <v>2026</v>
      </c>
      <c r="P15673" s="2">
        <v>2</v>
      </c>
      <c r="Q15673" t="s">
        <v>80</v>
      </c>
      <c r="R15673" s="8">
        <v>46267</v>
      </c>
      <c r="S15673" s="2">
        <v>1</v>
      </c>
      <c r="T15673" s="2" t="s">
        <v>81</v>
      </c>
    </row>
    <row r="15674" spans="1:20" x14ac:dyDescent="0.25">
      <c r="A15674">
        <v>1120801621</v>
      </c>
      <c r="B15674">
        <v>119758543</v>
      </c>
      <c r="C15674" t="s">
        <v>74</v>
      </c>
      <c r="D15674" t="s">
        <v>75</v>
      </c>
      <c r="E15674" t="s">
        <v>76</v>
      </c>
      <c r="F15674" s="7">
        <v>44086</v>
      </c>
      <c r="G15674" s="7">
        <v>45912</v>
      </c>
      <c r="H15674" t="s">
        <v>77</v>
      </c>
      <c r="I15674" t="s">
        <v>78</v>
      </c>
      <c r="J15674" s="7">
        <v>45717</v>
      </c>
      <c r="K15674" s="7">
        <v>44129</v>
      </c>
      <c r="L15674" s="7">
        <v>45912</v>
      </c>
      <c r="M15674" t="s">
        <v>77</v>
      </c>
      <c r="N15674" t="s">
        <v>79</v>
      </c>
      <c r="O15674">
        <v>2026</v>
      </c>
      <c r="P15674" s="2">
        <v>2</v>
      </c>
      <c r="Q15674" t="s">
        <v>80</v>
      </c>
      <c r="R15674" s="8">
        <v>46267</v>
      </c>
      <c r="S15674" s="2">
        <v>1</v>
      </c>
      <c r="T15674" s="2" t="s">
        <v>81</v>
      </c>
    </row>
    <row r="15675" spans="1:20" x14ac:dyDescent="0.25">
      <c r="A15675">
        <v>1120801837</v>
      </c>
      <c r="B15675">
        <v>119897866</v>
      </c>
      <c r="C15675" t="s">
        <v>91</v>
      </c>
      <c r="D15675" t="s">
        <v>75</v>
      </c>
      <c r="E15675" t="s">
        <v>76</v>
      </c>
      <c r="F15675" s="7">
        <v>44117</v>
      </c>
      <c r="G15675" s="7">
        <v>45943</v>
      </c>
      <c r="H15675" t="s">
        <v>77</v>
      </c>
      <c r="I15675" t="s">
        <v>78</v>
      </c>
      <c r="J15675" s="7">
        <v>45952</v>
      </c>
      <c r="K15675" s="7">
        <v>46125</v>
      </c>
      <c r="L15675" s="7">
        <v>45943</v>
      </c>
      <c r="M15675" t="s">
        <v>77</v>
      </c>
      <c r="N15675" t="s">
        <v>79</v>
      </c>
      <c r="O15675">
        <v>2026</v>
      </c>
      <c r="P15675" s="2">
        <v>2</v>
      </c>
      <c r="Q15675" t="s">
        <v>80</v>
      </c>
      <c r="R15675" s="8">
        <v>46267</v>
      </c>
      <c r="S15675" s="2">
        <v>1</v>
      </c>
      <c r="T15675" s="2" t="s">
        <v>81</v>
      </c>
    </row>
    <row r="15676" spans="1:20" x14ac:dyDescent="0.25">
      <c r="A15676">
        <v>1120801960</v>
      </c>
      <c r="B15676">
        <v>119976905</v>
      </c>
      <c r="C15676" t="s">
        <v>96</v>
      </c>
      <c r="D15676" t="s">
        <v>75</v>
      </c>
      <c r="E15676" t="s">
        <v>76</v>
      </c>
      <c r="F15676" s="7">
        <v>44138</v>
      </c>
      <c r="G15676" s="7">
        <v>44503</v>
      </c>
      <c r="H15676" t="s">
        <v>86</v>
      </c>
      <c r="I15676" t="s">
        <v>87</v>
      </c>
      <c r="J15676" s="7">
        <v>45875</v>
      </c>
      <c r="K15676" s="7">
        <v>46107</v>
      </c>
      <c r="L15676" s="7">
        <v>44503</v>
      </c>
      <c r="M15676" t="s">
        <v>86</v>
      </c>
      <c r="N15676" t="s">
        <v>79</v>
      </c>
      <c r="O15676">
        <v>2026</v>
      </c>
      <c r="P15676" s="2">
        <v>2</v>
      </c>
      <c r="Q15676" t="s">
        <v>80</v>
      </c>
      <c r="R15676" s="8">
        <v>46267</v>
      </c>
      <c r="S15676" s="2">
        <v>1</v>
      </c>
      <c r="T15676" s="2" t="s">
        <v>81</v>
      </c>
    </row>
    <row r="15677" spans="1:20" x14ac:dyDescent="0.25">
      <c r="A15677">
        <v>1120802267</v>
      </c>
      <c r="B15677">
        <v>120696552</v>
      </c>
      <c r="C15677" t="s">
        <v>82</v>
      </c>
      <c r="D15677" t="s">
        <v>88</v>
      </c>
      <c r="E15677" t="s">
        <v>76</v>
      </c>
      <c r="F15677" s="7">
        <v>44281</v>
      </c>
      <c r="G15677" s="7">
        <v>46107</v>
      </c>
      <c r="H15677" t="s">
        <v>77</v>
      </c>
      <c r="I15677" t="s">
        <v>78</v>
      </c>
      <c r="J15677" s="7">
        <v>45737</v>
      </c>
      <c r="K15677" s="7">
        <v>45057</v>
      </c>
      <c r="L15677" s="7">
        <v>46107</v>
      </c>
      <c r="M15677" t="s">
        <v>77</v>
      </c>
      <c r="N15677" t="s">
        <v>79</v>
      </c>
      <c r="O15677">
        <v>2026</v>
      </c>
      <c r="P15677" s="2">
        <v>2</v>
      </c>
      <c r="Q15677" t="s">
        <v>80</v>
      </c>
      <c r="R15677" s="8">
        <v>46267</v>
      </c>
      <c r="S15677" s="2">
        <v>1</v>
      </c>
      <c r="T15677" s="2" t="s">
        <v>81</v>
      </c>
    </row>
    <row r="15678" spans="1:20" x14ac:dyDescent="0.25">
      <c r="A15678">
        <v>1120802285</v>
      </c>
      <c r="B15678">
        <v>120717533</v>
      </c>
      <c r="C15678" t="s">
        <v>82</v>
      </c>
      <c r="D15678" t="s">
        <v>83</v>
      </c>
      <c r="E15678" t="s">
        <v>76</v>
      </c>
      <c r="F15678" s="7">
        <v>44286</v>
      </c>
      <c r="G15678" s="7">
        <v>44469</v>
      </c>
      <c r="H15678" t="s">
        <v>77</v>
      </c>
      <c r="I15678" t="s">
        <v>84</v>
      </c>
      <c r="J15678" s="7">
        <v>45495</v>
      </c>
      <c r="K15678" s="7">
        <v>44286</v>
      </c>
      <c r="L15678" s="7">
        <v>44469</v>
      </c>
      <c r="M15678" t="s">
        <v>77</v>
      </c>
      <c r="N15678" t="s">
        <v>79</v>
      </c>
      <c r="O15678">
        <v>2026</v>
      </c>
      <c r="P15678" s="2">
        <v>2</v>
      </c>
      <c r="Q15678" t="s">
        <v>80</v>
      </c>
      <c r="R15678" s="8">
        <v>46267</v>
      </c>
      <c r="S15678" s="2">
        <v>1</v>
      </c>
      <c r="T15678" s="2" t="s">
        <v>81</v>
      </c>
    </row>
    <row r="15679" spans="1:20" x14ac:dyDescent="0.25">
      <c r="A15679">
        <v>1120802287</v>
      </c>
      <c r="B15679">
        <v>120717533</v>
      </c>
      <c r="C15679" t="s">
        <v>82</v>
      </c>
      <c r="D15679" t="s">
        <v>83</v>
      </c>
      <c r="E15679" t="s">
        <v>76</v>
      </c>
      <c r="F15679" s="7">
        <v>44286</v>
      </c>
      <c r="G15679" s="7">
        <v>44469</v>
      </c>
      <c r="H15679" t="s">
        <v>77</v>
      </c>
      <c r="I15679" t="s">
        <v>84</v>
      </c>
      <c r="J15679" s="7">
        <v>45495</v>
      </c>
      <c r="K15679" s="7">
        <v>46033</v>
      </c>
      <c r="L15679" s="7">
        <v>44469</v>
      </c>
      <c r="M15679" t="s">
        <v>77</v>
      </c>
      <c r="N15679" t="s">
        <v>79</v>
      </c>
      <c r="O15679">
        <v>2026</v>
      </c>
      <c r="P15679" s="2">
        <v>2</v>
      </c>
      <c r="Q15679" t="s">
        <v>80</v>
      </c>
      <c r="R15679" s="8">
        <v>46267</v>
      </c>
      <c r="S15679" s="2">
        <v>1</v>
      </c>
      <c r="T15679" s="2" t="s">
        <v>81</v>
      </c>
    </row>
    <row r="15680" spans="1:20" x14ac:dyDescent="0.25">
      <c r="A15680">
        <v>1120802292</v>
      </c>
      <c r="B15680">
        <v>120726372</v>
      </c>
      <c r="C15680" t="s">
        <v>82</v>
      </c>
      <c r="D15680" t="s">
        <v>83</v>
      </c>
      <c r="E15680" t="s">
        <v>76</v>
      </c>
      <c r="F15680" s="7">
        <v>44287</v>
      </c>
      <c r="G15680" s="7">
        <v>46113</v>
      </c>
      <c r="H15680" t="s">
        <v>77</v>
      </c>
      <c r="I15680" t="s">
        <v>78</v>
      </c>
      <c r="J15680" s="7">
        <v>45777</v>
      </c>
      <c r="K15680" s="7">
        <v>44288</v>
      </c>
      <c r="L15680" s="7">
        <v>46113</v>
      </c>
      <c r="M15680" t="s">
        <v>77</v>
      </c>
      <c r="N15680" t="s">
        <v>79</v>
      </c>
      <c r="O15680">
        <v>2026</v>
      </c>
      <c r="P15680" s="2">
        <v>2</v>
      </c>
      <c r="Q15680" t="s">
        <v>80</v>
      </c>
      <c r="R15680" s="8">
        <v>46267</v>
      </c>
      <c r="S15680" s="2">
        <v>1</v>
      </c>
      <c r="T15680" s="2" t="s">
        <v>81</v>
      </c>
    </row>
    <row r="15681" spans="1:20" x14ac:dyDescent="0.25">
      <c r="A15681">
        <v>1120802330</v>
      </c>
      <c r="B15681">
        <v>120773618</v>
      </c>
      <c r="C15681" t="s">
        <v>82</v>
      </c>
      <c r="D15681" t="s">
        <v>88</v>
      </c>
      <c r="E15681" t="s">
        <v>76</v>
      </c>
      <c r="F15681" s="7">
        <v>44295</v>
      </c>
      <c r="G15681" s="7">
        <v>46121</v>
      </c>
      <c r="H15681" t="s">
        <v>86</v>
      </c>
      <c r="I15681" t="s">
        <v>87</v>
      </c>
      <c r="J15681" s="7">
        <v>46211</v>
      </c>
      <c r="K15681" s="7">
        <v>45078</v>
      </c>
      <c r="L15681" s="7">
        <v>46121</v>
      </c>
      <c r="M15681" t="s">
        <v>86</v>
      </c>
      <c r="N15681" t="s">
        <v>79</v>
      </c>
      <c r="O15681">
        <v>2026</v>
      </c>
      <c r="P15681" s="2">
        <v>2</v>
      </c>
      <c r="Q15681" t="s">
        <v>80</v>
      </c>
      <c r="R15681" s="8">
        <v>46267</v>
      </c>
      <c r="S15681" s="2">
        <v>1</v>
      </c>
      <c r="T15681" s="2" t="s">
        <v>81</v>
      </c>
    </row>
    <row r="15682" spans="1:20" x14ac:dyDescent="0.25">
      <c r="A15682">
        <v>1120802793</v>
      </c>
      <c r="B15682">
        <v>121622995</v>
      </c>
      <c r="C15682" t="s">
        <v>82</v>
      </c>
      <c r="D15682" t="s">
        <v>83</v>
      </c>
      <c r="E15682" t="s">
        <v>76</v>
      </c>
      <c r="F15682" s="7">
        <v>44375</v>
      </c>
      <c r="G15682" s="7">
        <v>44558</v>
      </c>
      <c r="H15682" t="s">
        <v>77</v>
      </c>
      <c r="I15682" t="s">
        <v>78</v>
      </c>
      <c r="J15682" s="7">
        <v>45826</v>
      </c>
      <c r="K15682" s="7">
        <v>45376</v>
      </c>
      <c r="L15682" s="7">
        <v>44558</v>
      </c>
      <c r="M15682" t="s">
        <v>77</v>
      </c>
      <c r="N15682" t="s">
        <v>92</v>
      </c>
      <c r="O15682">
        <v>2026</v>
      </c>
      <c r="P15682" s="2">
        <v>2</v>
      </c>
      <c r="Q15682" t="s">
        <v>80</v>
      </c>
      <c r="R15682" s="8">
        <v>46267</v>
      </c>
      <c r="S15682" s="2">
        <v>1</v>
      </c>
      <c r="T15682" s="2" t="s">
        <v>81</v>
      </c>
    </row>
    <row r="15683" spans="1:20" x14ac:dyDescent="0.25">
      <c r="A15683">
        <v>1120802843</v>
      </c>
      <c r="B15683">
        <v>121660715</v>
      </c>
      <c r="C15683" t="s">
        <v>90</v>
      </c>
      <c r="D15683" t="s">
        <v>88</v>
      </c>
      <c r="E15683" t="s">
        <v>76</v>
      </c>
      <c r="F15683" s="7">
        <v>44380</v>
      </c>
      <c r="G15683" s="7">
        <v>44745</v>
      </c>
      <c r="H15683" t="s">
        <v>77</v>
      </c>
      <c r="I15683" t="s">
        <v>78</v>
      </c>
      <c r="J15683" s="7">
        <v>45488</v>
      </c>
      <c r="K15683" s="7">
        <v>45623</v>
      </c>
      <c r="L15683" s="7">
        <v>44745</v>
      </c>
      <c r="M15683" t="s">
        <v>77</v>
      </c>
      <c r="N15683" t="s">
        <v>79</v>
      </c>
      <c r="O15683">
        <v>2026</v>
      </c>
      <c r="P15683" s="2">
        <v>2</v>
      </c>
      <c r="Q15683" t="s">
        <v>80</v>
      </c>
      <c r="R15683" s="8">
        <v>46267</v>
      </c>
      <c r="S15683" s="2">
        <v>1</v>
      </c>
      <c r="T15683" s="2" t="s">
        <v>81</v>
      </c>
    </row>
    <row r="15684" spans="1:20" x14ac:dyDescent="0.25">
      <c r="A15684">
        <v>1120802931</v>
      </c>
      <c r="B15684">
        <v>121710969</v>
      </c>
      <c r="C15684" t="s">
        <v>74</v>
      </c>
      <c r="D15684" t="s">
        <v>83</v>
      </c>
      <c r="E15684" t="s">
        <v>76</v>
      </c>
      <c r="F15684" s="7">
        <v>44388</v>
      </c>
      <c r="G15684" s="7">
        <v>44572</v>
      </c>
      <c r="H15684" t="s">
        <v>77</v>
      </c>
      <c r="I15684" t="s">
        <v>78</v>
      </c>
      <c r="J15684" s="7">
        <v>45964</v>
      </c>
      <c r="K15684" s="7">
        <v>45057</v>
      </c>
      <c r="L15684" s="7">
        <v>44572</v>
      </c>
      <c r="M15684" t="s">
        <v>77</v>
      </c>
      <c r="N15684" t="s">
        <v>92</v>
      </c>
      <c r="O15684">
        <v>2026</v>
      </c>
      <c r="P15684" s="2">
        <v>2</v>
      </c>
      <c r="Q15684" t="s">
        <v>80</v>
      </c>
      <c r="R15684" s="8">
        <v>46267</v>
      </c>
      <c r="S15684" s="2">
        <v>1</v>
      </c>
      <c r="T15684" s="2" t="s">
        <v>81</v>
      </c>
    </row>
    <row r="15685" spans="1:20" x14ac:dyDescent="0.25">
      <c r="A15685">
        <v>1120803027</v>
      </c>
      <c r="B15685">
        <v>121750460</v>
      </c>
      <c r="C15685" t="s">
        <v>82</v>
      </c>
      <c r="D15685" t="s">
        <v>75</v>
      </c>
      <c r="E15685" t="s">
        <v>76</v>
      </c>
      <c r="F15685" s="7">
        <v>44394</v>
      </c>
      <c r="G15685" s="7">
        <v>44759</v>
      </c>
      <c r="H15685" t="s">
        <v>77</v>
      </c>
      <c r="I15685" t="s">
        <v>78</v>
      </c>
      <c r="J15685" s="7">
        <v>45812</v>
      </c>
      <c r="K15685" s="7">
        <v>45270</v>
      </c>
      <c r="L15685" s="7">
        <v>44759</v>
      </c>
      <c r="M15685" t="s">
        <v>77</v>
      </c>
      <c r="N15685" t="s">
        <v>79</v>
      </c>
      <c r="O15685">
        <v>2026</v>
      </c>
      <c r="P15685" s="2">
        <v>2</v>
      </c>
      <c r="Q15685" t="s">
        <v>80</v>
      </c>
      <c r="R15685" s="8">
        <v>46267</v>
      </c>
      <c r="S15685" s="2">
        <v>1</v>
      </c>
      <c r="T15685" s="2" t="s">
        <v>81</v>
      </c>
    </row>
    <row r="15686" spans="1:20" x14ac:dyDescent="0.25">
      <c r="A15686">
        <v>1120803103</v>
      </c>
      <c r="B15686">
        <v>121786849</v>
      </c>
      <c r="C15686" t="s">
        <v>74</v>
      </c>
      <c r="D15686" t="s">
        <v>75</v>
      </c>
      <c r="E15686" t="s">
        <v>76</v>
      </c>
      <c r="F15686" s="7">
        <v>44400</v>
      </c>
      <c r="G15686" s="7">
        <v>44615</v>
      </c>
      <c r="H15686" t="s">
        <v>86</v>
      </c>
      <c r="I15686" t="s">
        <v>87</v>
      </c>
      <c r="J15686" s="7">
        <v>45847</v>
      </c>
      <c r="K15686" s="7">
        <v>46084</v>
      </c>
      <c r="L15686" s="7">
        <v>44615</v>
      </c>
      <c r="M15686" t="s">
        <v>86</v>
      </c>
      <c r="N15686" t="s">
        <v>79</v>
      </c>
      <c r="O15686">
        <v>2026</v>
      </c>
      <c r="P15686" s="2">
        <v>2</v>
      </c>
      <c r="Q15686" t="s">
        <v>80</v>
      </c>
      <c r="R15686" s="8">
        <v>46267</v>
      </c>
      <c r="S15686" s="2">
        <v>1</v>
      </c>
      <c r="T15686" s="2" t="s">
        <v>81</v>
      </c>
    </row>
    <row r="15687" spans="1:20" x14ac:dyDescent="0.25">
      <c r="A15687">
        <v>1120803688</v>
      </c>
      <c r="B15687">
        <v>122064325</v>
      </c>
      <c r="C15687" t="s">
        <v>82</v>
      </c>
      <c r="D15687" t="s">
        <v>88</v>
      </c>
      <c r="E15687" t="s">
        <v>76</v>
      </c>
      <c r="F15687" s="7">
        <v>44456</v>
      </c>
      <c r="G15687" s="7">
        <v>46282</v>
      </c>
      <c r="H15687" t="s">
        <v>86</v>
      </c>
      <c r="I15687" t="s">
        <v>87</v>
      </c>
      <c r="J15687" s="7">
        <v>45496</v>
      </c>
      <c r="K15687" s="7">
        <v>45748</v>
      </c>
      <c r="L15687" s="7">
        <v>46282</v>
      </c>
      <c r="M15687" t="s">
        <v>86</v>
      </c>
      <c r="N15687" t="s">
        <v>79</v>
      </c>
      <c r="O15687">
        <v>2026</v>
      </c>
      <c r="P15687" s="2">
        <v>2</v>
      </c>
      <c r="Q15687" t="s">
        <v>80</v>
      </c>
      <c r="R15687" s="8">
        <v>46267</v>
      </c>
      <c r="S15687" s="2">
        <v>1</v>
      </c>
      <c r="T15687" s="2" t="s">
        <v>81</v>
      </c>
    </row>
    <row r="15688" spans="1:20" x14ac:dyDescent="0.25">
      <c r="A15688">
        <v>1120804058</v>
      </c>
      <c r="B15688">
        <v>122207431</v>
      </c>
      <c r="C15688" t="s">
        <v>98</v>
      </c>
      <c r="D15688" t="s">
        <v>83</v>
      </c>
      <c r="E15688" t="s">
        <v>76</v>
      </c>
      <c r="F15688" s="7">
        <v>44483</v>
      </c>
      <c r="G15688" s="7">
        <v>46309</v>
      </c>
      <c r="H15688" t="s">
        <v>86</v>
      </c>
      <c r="I15688" t="s">
        <v>87</v>
      </c>
      <c r="J15688" s="7"/>
      <c r="K15688" s="7">
        <v>45747</v>
      </c>
      <c r="L15688" s="7">
        <v>46309</v>
      </c>
      <c r="M15688" t="s">
        <v>86</v>
      </c>
      <c r="N15688"/>
      <c r="O15688">
        <v>2026</v>
      </c>
      <c r="P15688" s="2">
        <v>2</v>
      </c>
      <c r="Q15688" t="s">
        <v>80</v>
      </c>
      <c r="R15688" s="8">
        <v>46267</v>
      </c>
      <c r="S15688" s="2">
        <v>1</v>
      </c>
      <c r="T15688" s="2" t="s">
        <v>81</v>
      </c>
    </row>
    <row r="15689" spans="1:20" x14ac:dyDescent="0.25">
      <c r="A15689">
        <v>1120804585</v>
      </c>
      <c r="B15689">
        <v>122445313</v>
      </c>
      <c r="C15689" t="s">
        <v>91</v>
      </c>
      <c r="D15689" t="s">
        <v>75</v>
      </c>
      <c r="E15689" t="s">
        <v>76</v>
      </c>
      <c r="F15689" s="7">
        <v>44534</v>
      </c>
      <c r="G15689" s="7">
        <v>46360</v>
      </c>
      <c r="H15689" t="s">
        <v>77</v>
      </c>
      <c r="I15689" t="s">
        <v>78</v>
      </c>
      <c r="J15689" s="7">
        <v>46196</v>
      </c>
      <c r="K15689" s="7">
        <v>46177</v>
      </c>
      <c r="L15689" s="7">
        <v>46360</v>
      </c>
      <c r="M15689" t="s">
        <v>77</v>
      </c>
      <c r="N15689" t="s">
        <v>79</v>
      </c>
      <c r="O15689">
        <v>2026</v>
      </c>
      <c r="P15689" s="2">
        <v>2</v>
      </c>
      <c r="Q15689" t="s">
        <v>80</v>
      </c>
      <c r="R15689" s="8">
        <v>46267</v>
      </c>
      <c r="S15689" s="2">
        <v>1</v>
      </c>
      <c r="T15689" s="2" t="s">
        <v>81</v>
      </c>
    </row>
    <row r="15690" spans="1:20" x14ac:dyDescent="0.25">
      <c r="A15690">
        <v>1120805033</v>
      </c>
      <c r="B15690">
        <v>123352344</v>
      </c>
      <c r="C15690" t="s">
        <v>98</v>
      </c>
      <c r="D15690" t="s">
        <v>88</v>
      </c>
      <c r="E15690" t="s">
        <v>76</v>
      </c>
      <c r="F15690" s="7">
        <v>44558</v>
      </c>
      <c r="G15690" s="7">
        <v>44923</v>
      </c>
      <c r="H15690" t="s">
        <v>77</v>
      </c>
      <c r="I15690" t="s">
        <v>78</v>
      </c>
      <c r="J15690" s="7">
        <v>45427</v>
      </c>
      <c r="K15690" s="7">
        <v>45433</v>
      </c>
      <c r="L15690" s="7">
        <v>44923</v>
      </c>
      <c r="M15690" t="s">
        <v>77</v>
      </c>
      <c r="N15690" t="s">
        <v>79</v>
      </c>
      <c r="O15690">
        <v>2026</v>
      </c>
      <c r="P15690" s="2">
        <v>2</v>
      </c>
      <c r="Q15690" t="s">
        <v>80</v>
      </c>
      <c r="R15690" s="8">
        <v>46267</v>
      </c>
      <c r="S15690" s="2">
        <v>1</v>
      </c>
      <c r="T15690" s="2" t="s">
        <v>81</v>
      </c>
    </row>
    <row r="15691" spans="1:20" x14ac:dyDescent="0.25">
      <c r="A15691">
        <v>1120807399</v>
      </c>
      <c r="B15691">
        <v>124443921</v>
      </c>
      <c r="C15691" t="s">
        <v>74</v>
      </c>
      <c r="D15691" t="s">
        <v>75</v>
      </c>
      <c r="E15691" t="s">
        <v>76</v>
      </c>
      <c r="F15691" s="7">
        <v>44807</v>
      </c>
      <c r="G15691" s="7">
        <v>45172</v>
      </c>
      <c r="H15691" t="s">
        <v>86</v>
      </c>
      <c r="I15691" t="s">
        <v>87</v>
      </c>
      <c r="J15691" s="7"/>
      <c r="K15691" s="7">
        <v>46022</v>
      </c>
      <c r="L15691" s="7">
        <v>45172</v>
      </c>
      <c r="M15691" t="s">
        <v>86</v>
      </c>
      <c r="N15691"/>
      <c r="O15691">
        <v>2026</v>
      </c>
      <c r="P15691" s="2">
        <v>2</v>
      </c>
      <c r="Q15691" t="s">
        <v>80</v>
      </c>
      <c r="R15691" s="8">
        <v>46267</v>
      </c>
      <c r="S15691" s="2">
        <v>1</v>
      </c>
      <c r="T15691" s="2" t="s">
        <v>81</v>
      </c>
    </row>
    <row r="15692" spans="1:20" x14ac:dyDescent="0.25">
      <c r="A15692">
        <v>1120807438</v>
      </c>
      <c r="B15692">
        <v>124483380</v>
      </c>
      <c r="C15692" t="s">
        <v>94</v>
      </c>
      <c r="D15692" t="s">
        <v>75</v>
      </c>
      <c r="E15692" t="s">
        <v>76</v>
      </c>
      <c r="F15692" s="7">
        <v>44814</v>
      </c>
      <c r="G15692" s="7">
        <v>44995</v>
      </c>
      <c r="H15692" t="s">
        <v>77</v>
      </c>
      <c r="I15692" t="s">
        <v>78</v>
      </c>
      <c r="J15692" s="7"/>
      <c r="K15692" s="7">
        <v>44816</v>
      </c>
      <c r="L15692" s="7">
        <v>44995</v>
      </c>
      <c r="M15692" t="s">
        <v>77</v>
      </c>
      <c r="N15692"/>
      <c r="O15692">
        <v>2026</v>
      </c>
      <c r="P15692" s="2">
        <v>2</v>
      </c>
      <c r="Q15692" t="s">
        <v>80</v>
      </c>
      <c r="R15692" s="8">
        <v>46267</v>
      </c>
      <c r="S15692" s="2">
        <v>1</v>
      </c>
      <c r="T15692" s="2" t="s">
        <v>81</v>
      </c>
    </row>
    <row r="15693" spans="1:20" x14ac:dyDescent="0.25">
      <c r="A15693">
        <v>1120807439</v>
      </c>
      <c r="B15693">
        <v>124483380</v>
      </c>
      <c r="C15693" t="s">
        <v>94</v>
      </c>
      <c r="D15693" t="s">
        <v>75</v>
      </c>
      <c r="E15693" t="s">
        <v>76</v>
      </c>
      <c r="F15693" s="7">
        <v>44814</v>
      </c>
      <c r="G15693" s="7">
        <v>44995</v>
      </c>
      <c r="H15693" t="s">
        <v>77</v>
      </c>
      <c r="I15693" t="s">
        <v>78</v>
      </c>
      <c r="J15693" s="7"/>
      <c r="K15693" s="7">
        <v>45748</v>
      </c>
      <c r="L15693" s="7">
        <v>44995</v>
      </c>
      <c r="M15693" t="s">
        <v>77</v>
      </c>
      <c r="N15693"/>
      <c r="O15693">
        <v>2026</v>
      </c>
      <c r="P15693" s="2">
        <v>2</v>
      </c>
      <c r="Q15693" t="s">
        <v>80</v>
      </c>
      <c r="R15693" s="8">
        <v>46267</v>
      </c>
      <c r="S15693" s="2">
        <v>1</v>
      </c>
      <c r="T15693" s="2" t="s">
        <v>81</v>
      </c>
    </row>
    <row r="15694" spans="1:20" x14ac:dyDescent="0.25">
      <c r="A15694">
        <v>1120807610</v>
      </c>
      <c r="B15694">
        <v>124536618</v>
      </c>
      <c r="C15694" t="s">
        <v>90</v>
      </c>
      <c r="D15694" t="s">
        <v>75</v>
      </c>
      <c r="E15694" t="s">
        <v>76</v>
      </c>
      <c r="F15694" s="7">
        <v>44824</v>
      </c>
      <c r="G15694" s="7">
        <v>45189</v>
      </c>
      <c r="H15694" t="s">
        <v>77</v>
      </c>
      <c r="I15694" t="s">
        <v>78</v>
      </c>
      <c r="J15694" s="7"/>
      <c r="K15694" s="7">
        <v>44991</v>
      </c>
      <c r="L15694" s="7">
        <v>45189</v>
      </c>
      <c r="M15694" t="s">
        <v>77</v>
      </c>
      <c r="N15694"/>
      <c r="O15694">
        <v>2026</v>
      </c>
      <c r="P15694" s="2">
        <v>2</v>
      </c>
      <c r="Q15694" t="s">
        <v>80</v>
      </c>
      <c r="R15694" s="8">
        <v>46267</v>
      </c>
      <c r="S15694" s="2">
        <v>1</v>
      </c>
      <c r="T15694" s="2" t="s">
        <v>81</v>
      </c>
    </row>
    <row r="15695" spans="1:20" x14ac:dyDescent="0.25">
      <c r="A15695">
        <v>1120809087</v>
      </c>
      <c r="B15695">
        <v>126137870</v>
      </c>
      <c r="C15695" t="s">
        <v>85</v>
      </c>
      <c r="D15695" t="s">
        <v>88</v>
      </c>
      <c r="E15695" t="s">
        <v>76</v>
      </c>
      <c r="F15695" s="7">
        <v>45062</v>
      </c>
      <c r="G15695" s="7">
        <v>45428</v>
      </c>
      <c r="H15695" t="s">
        <v>86</v>
      </c>
      <c r="I15695" t="s">
        <v>87</v>
      </c>
      <c r="J15695" s="7"/>
      <c r="K15695" s="7">
        <v>45917</v>
      </c>
      <c r="L15695" s="7">
        <v>45428</v>
      </c>
      <c r="M15695" t="s">
        <v>86</v>
      </c>
      <c r="N15695"/>
      <c r="O15695">
        <v>2026</v>
      </c>
      <c r="P15695" s="2">
        <v>2</v>
      </c>
      <c r="Q15695" t="s">
        <v>80</v>
      </c>
      <c r="R15695" s="8">
        <v>46267</v>
      </c>
      <c r="S15695" s="2">
        <v>1</v>
      </c>
      <c r="T15695" s="2" t="s">
        <v>81</v>
      </c>
    </row>
    <row r="15696" spans="1:20" x14ac:dyDescent="0.25">
      <c r="A15696">
        <v>1120809495</v>
      </c>
      <c r="B15696">
        <v>126351611</v>
      </c>
      <c r="C15696" t="s">
        <v>90</v>
      </c>
      <c r="D15696" t="s">
        <v>88</v>
      </c>
      <c r="E15696" t="s">
        <v>76</v>
      </c>
      <c r="F15696" s="7">
        <v>45089</v>
      </c>
      <c r="G15696" s="7">
        <v>45455</v>
      </c>
      <c r="H15696" t="s">
        <v>77</v>
      </c>
      <c r="I15696" t="s">
        <v>84</v>
      </c>
      <c r="J15696" s="7">
        <v>45518</v>
      </c>
      <c r="K15696" s="7">
        <v>45434</v>
      </c>
      <c r="L15696" s="7">
        <v>45455</v>
      </c>
      <c r="M15696" t="s">
        <v>77</v>
      </c>
      <c r="N15696" t="s">
        <v>92</v>
      </c>
      <c r="O15696">
        <v>2026</v>
      </c>
      <c r="P15696" s="2">
        <v>2</v>
      </c>
      <c r="Q15696" t="s">
        <v>80</v>
      </c>
      <c r="R15696" s="8">
        <v>46267</v>
      </c>
      <c r="S15696" s="2">
        <v>1</v>
      </c>
      <c r="T15696" s="2" t="s">
        <v>81</v>
      </c>
    </row>
    <row r="15697" spans="1:20" x14ac:dyDescent="0.25">
      <c r="A15697">
        <v>1120809496</v>
      </c>
      <c r="B15697">
        <v>126351611</v>
      </c>
      <c r="C15697" t="s">
        <v>90</v>
      </c>
      <c r="D15697" t="s">
        <v>88</v>
      </c>
      <c r="E15697" t="s">
        <v>76</v>
      </c>
      <c r="F15697" s="7">
        <v>45089</v>
      </c>
      <c r="G15697" s="7">
        <v>45455</v>
      </c>
      <c r="H15697" t="s">
        <v>77</v>
      </c>
      <c r="I15697" t="s">
        <v>84</v>
      </c>
      <c r="J15697" s="7">
        <v>45518</v>
      </c>
      <c r="K15697" s="7">
        <v>45546</v>
      </c>
      <c r="L15697" s="7">
        <v>45455</v>
      </c>
      <c r="M15697" t="s">
        <v>77</v>
      </c>
      <c r="N15697" t="s">
        <v>92</v>
      </c>
      <c r="O15697">
        <v>2026</v>
      </c>
      <c r="P15697" s="2">
        <v>2</v>
      </c>
      <c r="Q15697" t="s">
        <v>80</v>
      </c>
      <c r="R15697" s="8">
        <v>46267</v>
      </c>
      <c r="S15697" s="2">
        <v>1</v>
      </c>
      <c r="T15697" s="2" t="s">
        <v>81</v>
      </c>
    </row>
    <row r="15698" spans="1:20" x14ac:dyDescent="0.25">
      <c r="A15698">
        <v>1120810196</v>
      </c>
      <c r="B15698">
        <v>126642252</v>
      </c>
      <c r="C15698" t="s">
        <v>93</v>
      </c>
      <c r="D15698" t="s">
        <v>88</v>
      </c>
      <c r="E15698" t="s">
        <v>76</v>
      </c>
      <c r="F15698" s="7">
        <v>45128</v>
      </c>
      <c r="G15698" s="7">
        <v>45494</v>
      </c>
      <c r="H15698" t="s">
        <v>77</v>
      </c>
      <c r="I15698" t="s">
        <v>78</v>
      </c>
      <c r="J15698" s="7"/>
      <c r="K15698" s="7">
        <v>46132</v>
      </c>
      <c r="L15698" s="7">
        <v>45494</v>
      </c>
      <c r="M15698" t="s">
        <v>77</v>
      </c>
      <c r="N15698"/>
      <c r="O15698">
        <v>2026</v>
      </c>
      <c r="P15698" s="2">
        <v>2</v>
      </c>
      <c r="Q15698" t="s">
        <v>80</v>
      </c>
      <c r="R15698" s="8">
        <v>46267</v>
      </c>
      <c r="S15698" s="2">
        <v>1</v>
      </c>
      <c r="T15698" s="2" t="s">
        <v>81</v>
      </c>
    </row>
    <row r="15699" spans="1:20" x14ac:dyDescent="0.25">
      <c r="A15699">
        <v>1120810197</v>
      </c>
      <c r="B15699">
        <v>126642252</v>
      </c>
      <c r="C15699" t="s">
        <v>93</v>
      </c>
      <c r="D15699" t="s">
        <v>88</v>
      </c>
      <c r="E15699" t="s">
        <v>76</v>
      </c>
      <c r="F15699" s="7">
        <v>45128</v>
      </c>
      <c r="G15699" s="7">
        <v>45494</v>
      </c>
      <c r="H15699" t="s">
        <v>77</v>
      </c>
      <c r="I15699" t="s">
        <v>78</v>
      </c>
      <c r="J15699" s="7"/>
      <c r="K15699" s="7">
        <v>45747</v>
      </c>
      <c r="L15699" s="7">
        <v>45494</v>
      </c>
      <c r="M15699" t="s">
        <v>77</v>
      </c>
      <c r="N15699"/>
      <c r="O15699">
        <v>2026</v>
      </c>
      <c r="P15699" s="2">
        <v>2</v>
      </c>
      <c r="Q15699" t="s">
        <v>80</v>
      </c>
      <c r="R15699" s="8">
        <v>46267</v>
      </c>
      <c r="S15699" s="2">
        <v>1</v>
      </c>
      <c r="T15699" s="2" t="s">
        <v>81</v>
      </c>
    </row>
    <row r="15700" spans="1:20" x14ac:dyDescent="0.25">
      <c r="A15700">
        <v>1120810617</v>
      </c>
      <c r="B15700">
        <v>126781113</v>
      </c>
      <c r="C15700" t="s">
        <v>98</v>
      </c>
      <c r="D15700" t="s">
        <v>83</v>
      </c>
      <c r="E15700" t="s">
        <v>76</v>
      </c>
      <c r="F15700" s="7">
        <v>45133</v>
      </c>
      <c r="G15700" s="7">
        <v>45317</v>
      </c>
      <c r="H15700" t="s">
        <v>77</v>
      </c>
      <c r="I15700" t="s">
        <v>84</v>
      </c>
      <c r="J15700" s="7">
        <v>46080</v>
      </c>
      <c r="K15700" s="7">
        <v>45546</v>
      </c>
      <c r="L15700" s="7">
        <v>45317</v>
      </c>
      <c r="M15700" t="s">
        <v>77</v>
      </c>
      <c r="N15700" t="s">
        <v>79</v>
      </c>
      <c r="O15700">
        <v>2026</v>
      </c>
      <c r="P15700" s="2">
        <v>2</v>
      </c>
      <c r="Q15700" t="s">
        <v>80</v>
      </c>
      <c r="R15700" s="8">
        <v>46267</v>
      </c>
      <c r="S15700" s="2">
        <v>1</v>
      </c>
      <c r="T15700" s="2" t="s">
        <v>81</v>
      </c>
    </row>
    <row r="15701" spans="1:20" x14ac:dyDescent="0.25">
      <c r="A15701">
        <v>1120811547</v>
      </c>
      <c r="B15701">
        <v>127139556</v>
      </c>
      <c r="C15701" t="s">
        <v>82</v>
      </c>
      <c r="D15701" t="s">
        <v>88</v>
      </c>
      <c r="E15701" t="s">
        <v>76</v>
      </c>
      <c r="F15701" s="7">
        <v>45195</v>
      </c>
      <c r="G15701" s="7">
        <v>47022</v>
      </c>
      <c r="H15701" t="s">
        <v>86</v>
      </c>
      <c r="I15701" t="s">
        <v>87</v>
      </c>
      <c r="J15701" s="7"/>
      <c r="K15701" s="7">
        <v>45747</v>
      </c>
      <c r="L15701" s="7">
        <v>47022</v>
      </c>
      <c r="M15701" t="s">
        <v>86</v>
      </c>
      <c r="N15701"/>
      <c r="O15701">
        <v>2026</v>
      </c>
      <c r="P15701" s="2">
        <v>2</v>
      </c>
      <c r="Q15701" t="s">
        <v>80</v>
      </c>
      <c r="R15701" s="8">
        <v>46267</v>
      </c>
      <c r="S15701" s="2">
        <v>1</v>
      </c>
      <c r="T15701" s="2" t="s">
        <v>81</v>
      </c>
    </row>
    <row r="15702" spans="1:20" x14ac:dyDescent="0.25">
      <c r="A15702">
        <v>1120812180</v>
      </c>
      <c r="B15702">
        <v>127341079</v>
      </c>
      <c r="C15702" t="s">
        <v>94</v>
      </c>
      <c r="D15702" t="s">
        <v>88</v>
      </c>
      <c r="E15702" t="s">
        <v>76</v>
      </c>
      <c r="F15702" s="7">
        <v>45224</v>
      </c>
      <c r="G15702" s="7">
        <v>47051</v>
      </c>
      <c r="H15702" t="s">
        <v>77</v>
      </c>
      <c r="I15702" t="s">
        <v>84</v>
      </c>
      <c r="J15702" s="7">
        <v>45431</v>
      </c>
      <c r="K15702" s="7">
        <v>45747</v>
      </c>
      <c r="L15702" s="7">
        <v>47051</v>
      </c>
      <c r="M15702" t="s">
        <v>77</v>
      </c>
      <c r="N15702" t="s">
        <v>79</v>
      </c>
      <c r="O15702">
        <v>2026</v>
      </c>
      <c r="P15702" s="2">
        <v>2</v>
      </c>
      <c r="Q15702" t="s">
        <v>80</v>
      </c>
      <c r="R15702" s="8">
        <v>46267</v>
      </c>
      <c r="S15702" s="2">
        <v>1</v>
      </c>
      <c r="T15702" s="2" t="s">
        <v>81</v>
      </c>
    </row>
    <row r="15703" spans="1:20" x14ac:dyDescent="0.25">
      <c r="A15703">
        <v>1120812671</v>
      </c>
      <c r="B15703">
        <v>127537551</v>
      </c>
      <c r="C15703" t="s">
        <v>85</v>
      </c>
      <c r="D15703" t="s">
        <v>75</v>
      </c>
      <c r="E15703" t="s">
        <v>76</v>
      </c>
      <c r="F15703" s="7">
        <v>45263</v>
      </c>
      <c r="G15703" s="7">
        <v>45629</v>
      </c>
      <c r="H15703" t="s">
        <v>86</v>
      </c>
      <c r="I15703" t="s">
        <v>87</v>
      </c>
      <c r="J15703" s="7">
        <v>45833</v>
      </c>
      <c r="K15703" s="7">
        <v>45267</v>
      </c>
      <c r="L15703" s="7">
        <v>45629</v>
      </c>
      <c r="M15703" t="s">
        <v>86</v>
      </c>
      <c r="N15703" t="s">
        <v>79</v>
      </c>
      <c r="O15703">
        <v>2026</v>
      </c>
      <c r="P15703" s="2">
        <v>2</v>
      </c>
      <c r="Q15703" t="s">
        <v>80</v>
      </c>
      <c r="R15703" s="8">
        <v>46267</v>
      </c>
      <c r="S15703" s="2">
        <v>1</v>
      </c>
      <c r="T15703" s="2" t="s">
        <v>81</v>
      </c>
    </row>
    <row r="15704" spans="1:20" x14ac:dyDescent="0.25">
      <c r="A15704">
        <v>1120812711</v>
      </c>
      <c r="B15704">
        <v>128152150</v>
      </c>
      <c r="C15704" t="s">
        <v>85</v>
      </c>
      <c r="D15704" t="s">
        <v>88</v>
      </c>
      <c r="E15704" t="s">
        <v>76</v>
      </c>
      <c r="F15704" s="7">
        <v>45328</v>
      </c>
      <c r="G15704" s="7">
        <v>47155</v>
      </c>
      <c r="H15704" t="s">
        <v>77</v>
      </c>
      <c r="I15704" t="s">
        <v>78</v>
      </c>
      <c r="J15704" s="7">
        <v>45972</v>
      </c>
      <c r="K15704" s="7">
        <v>45332</v>
      </c>
      <c r="L15704" s="7">
        <v>47155</v>
      </c>
      <c r="M15704" t="s">
        <v>77</v>
      </c>
      <c r="N15704" t="s">
        <v>79</v>
      </c>
      <c r="O15704">
        <v>2026</v>
      </c>
      <c r="P15704" s="2">
        <v>2</v>
      </c>
      <c r="Q15704" t="s">
        <v>80</v>
      </c>
      <c r="R15704" s="8">
        <v>46267</v>
      </c>
      <c r="S15704" s="2">
        <v>1</v>
      </c>
      <c r="T15704" s="2" t="s">
        <v>81</v>
      </c>
    </row>
    <row r="15705" spans="1:20" x14ac:dyDescent="0.25">
      <c r="A15705">
        <v>1120812775</v>
      </c>
      <c r="B15705">
        <v>128250172</v>
      </c>
      <c r="C15705" t="s">
        <v>74</v>
      </c>
      <c r="D15705" t="s">
        <v>88</v>
      </c>
      <c r="E15705" t="s">
        <v>76</v>
      </c>
      <c r="F15705" s="7">
        <v>45355</v>
      </c>
      <c r="G15705" s="7">
        <v>45720</v>
      </c>
      <c r="H15705" t="s">
        <v>77</v>
      </c>
      <c r="I15705" t="s">
        <v>84</v>
      </c>
      <c r="J15705" s="7">
        <v>45709</v>
      </c>
      <c r="K15705" s="7">
        <v>45446</v>
      </c>
      <c r="L15705" s="7">
        <v>45720</v>
      </c>
      <c r="M15705" t="s">
        <v>77</v>
      </c>
      <c r="N15705" t="s">
        <v>79</v>
      </c>
      <c r="O15705">
        <v>2026</v>
      </c>
      <c r="P15705" s="2">
        <v>2</v>
      </c>
      <c r="Q15705" t="s">
        <v>80</v>
      </c>
      <c r="R15705" s="8">
        <v>46267</v>
      </c>
      <c r="S15705" s="2">
        <v>1</v>
      </c>
      <c r="T15705" s="2" t="s">
        <v>81</v>
      </c>
    </row>
    <row r="15706" spans="1:20" x14ac:dyDescent="0.25">
      <c r="A15706">
        <v>1120812776</v>
      </c>
      <c r="B15706">
        <v>128250172</v>
      </c>
      <c r="C15706" t="s">
        <v>74</v>
      </c>
      <c r="D15706" t="s">
        <v>88</v>
      </c>
      <c r="E15706" t="s">
        <v>76</v>
      </c>
      <c r="F15706" s="7">
        <v>45355</v>
      </c>
      <c r="G15706" s="7">
        <v>45720</v>
      </c>
      <c r="H15706" t="s">
        <v>77</v>
      </c>
      <c r="I15706" t="s">
        <v>84</v>
      </c>
      <c r="J15706" s="7">
        <v>45709</v>
      </c>
      <c r="K15706" s="7">
        <v>45748</v>
      </c>
      <c r="L15706" s="7">
        <v>45720</v>
      </c>
      <c r="M15706" t="s">
        <v>77</v>
      </c>
      <c r="N15706" t="s">
        <v>79</v>
      </c>
      <c r="O15706">
        <v>2026</v>
      </c>
      <c r="P15706" s="2">
        <v>2</v>
      </c>
      <c r="Q15706" t="s">
        <v>80</v>
      </c>
      <c r="R15706" s="8">
        <v>46267</v>
      </c>
      <c r="S15706" s="2">
        <v>1</v>
      </c>
      <c r="T15706" s="2" t="s">
        <v>81</v>
      </c>
    </row>
    <row r="15707" spans="1:20" x14ac:dyDescent="0.25">
      <c r="A15707">
        <v>1120812851</v>
      </c>
      <c r="B15707">
        <v>128301843</v>
      </c>
      <c r="C15707" t="s">
        <v>82</v>
      </c>
      <c r="D15707" t="s">
        <v>88</v>
      </c>
      <c r="E15707" t="s">
        <v>76</v>
      </c>
      <c r="F15707" s="7">
        <v>45361</v>
      </c>
      <c r="G15707" s="7">
        <v>45726</v>
      </c>
      <c r="H15707" t="s">
        <v>77</v>
      </c>
      <c r="I15707" t="s">
        <v>78</v>
      </c>
      <c r="J15707" s="7">
        <v>45752</v>
      </c>
      <c r="K15707" s="7">
        <v>45623</v>
      </c>
      <c r="L15707" s="7">
        <v>45726</v>
      </c>
      <c r="M15707" t="s">
        <v>77</v>
      </c>
      <c r="N15707" t="s">
        <v>79</v>
      </c>
      <c r="O15707">
        <v>2026</v>
      </c>
      <c r="P15707" s="2">
        <v>2</v>
      </c>
      <c r="Q15707" t="s">
        <v>80</v>
      </c>
      <c r="R15707" s="8">
        <v>46267</v>
      </c>
      <c r="S15707" s="2">
        <v>1</v>
      </c>
      <c r="T15707" s="2" t="s">
        <v>81</v>
      </c>
    </row>
    <row r="15708" spans="1:20" x14ac:dyDescent="0.25">
      <c r="A15708">
        <v>1120813042</v>
      </c>
      <c r="B15708">
        <v>128529131</v>
      </c>
      <c r="C15708" t="s">
        <v>82</v>
      </c>
      <c r="D15708" t="s">
        <v>88</v>
      </c>
      <c r="E15708" t="s">
        <v>76</v>
      </c>
      <c r="F15708" s="7">
        <v>45391</v>
      </c>
      <c r="G15708" s="7">
        <v>45756</v>
      </c>
      <c r="H15708" t="s">
        <v>77</v>
      </c>
      <c r="I15708" t="s">
        <v>84</v>
      </c>
      <c r="J15708" s="7">
        <v>45777</v>
      </c>
      <c r="K15708" s="7">
        <v>45513</v>
      </c>
      <c r="L15708" s="7">
        <v>45756</v>
      </c>
      <c r="M15708" t="s">
        <v>77</v>
      </c>
      <c r="N15708" t="s">
        <v>79</v>
      </c>
      <c r="O15708">
        <v>2026</v>
      </c>
      <c r="P15708" s="2">
        <v>2</v>
      </c>
      <c r="Q15708" t="s">
        <v>80</v>
      </c>
      <c r="R15708" s="8">
        <v>46267</v>
      </c>
      <c r="S15708" s="2">
        <v>1</v>
      </c>
      <c r="T15708" s="2" t="s">
        <v>81</v>
      </c>
    </row>
    <row r="15709" spans="1:20" x14ac:dyDescent="0.25">
      <c r="A15709">
        <v>1120813065</v>
      </c>
      <c r="B15709">
        <v>128553477</v>
      </c>
      <c r="C15709" t="s">
        <v>74</v>
      </c>
      <c r="D15709" t="s">
        <v>75</v>
      </c>
      <c r="E15709" t="s">
        <v>76</v>
      </c>
      <c r="F15709" s="7">
        <v>45398</v>
      </c>
      <c r="G15709" s="7">
        <v>45763</v>
      </c>
      <c r="H15709" t="s">
        <v>86</v>
      </c>
      <c r="I15709" t="s">
        <v>87</v>
      </c>
      <c r="J15709" s="7">
        <v>45748</v>
      </c>
      <c r="K15709" s="7">
        <v>45794</v>
      </c>
      <c r="L15709" s="7">
        <v>45763</v>
      </c>
      <c r="M15709" t="s">
        <v>86</v>
      </c>
      <c r="N15709" t="s">
        <v>79</v>
      </c>
      <c r="O15709">
        <v>2026</v>
      </c>
      <c r="P15709" s="2">
        <v>2</v>
      </c>
      <c r="Q15709" t="s">
        <v>80</v>
      </c>
      <c r="R15709" s="8">
        <v>46267</v>
      </c>
      <c r="S15709" s="2">
        <v>1</v>
      </c>
      <c r="T15709" s="2" t="s">
        <v>81</v>
      </c>
    </row>
    <row r="15710" spans="1:20" x14ac:dyDescent="0.25">
      <c r="A15710">
        <v>1120813148</v>
      </c>
      <c r="B15710">
        <v>128680735</v>
      </c>
      <c r="C15710" t="s">
        <v>98</v>
      </c>
      <c r="D15710" t="s">
        <v>83</v>
      </c>
      <c r="E15710" t="s">
        <v>76</v>
      </c>
      <c r="F15710" s="7">
        <v>45405</v>
      </c>
      <c r="G15710" s="7">
        <v>45588</v>
      </c>
      <c r="H15710" t="s">
        <v>77</v>
      </c>
      <c r="I15710" t="s">
        <v>84</v>
      </c>
      <c r="J15710" s="7"/>
      <c r="K15710" s="7">
        <v>46033</v>
      </c>
      <c r="L15710" s="7">
        <v>45588</v>
      </c>
      <c r="M15710" t="s">
        <v>77</v>
      </c>
      <c r="N15710"/>
      <c r="O15710">
        <v>2026</v>
      </c>
      <c r="P15710" s="2">
        <v>2</v>
      </c>
      <c r="Q15710" t="s">
        <v>80</v>
      </c>
      <c r="R15710" s="8">
        <v>46267</v>
      </c>
      <c r="S15710" s="2">
        <v>1</v>
      </c>
      <c r="T15710" s="2" t="s">
        <v>81</v>
      </c>
    </row>
    <row r="15711" spans="1:20" x14ac:dyDescent="0.25">
      <c r="A15711">
        <v>1120813231</v>
      </c>
      <c r="B15711">
        <v>128733735</v>
      </c>
      <c r="C15711" t="s">
        <v>95</v>
      </c>
      <c r="D15711" t="s">
        <v>83</v>
      </c>
      <c r="E15711" t="s">
        <v>76</v>
      </c>
      <c r="F15711" s="7">
        <v>45420</v>
      </c>
      <c r="G15711" s="7">
        <v>45604</v>
      </c>
      <c r="H15711" t="s">
        <v>77</v>
      </c>
      <c r="I15711" t="s">
        <v>84</v>
      </c>
      <c r="J15711" s="7"/>
      <c r="K15711" s="7">
        <v>46058</v>
      </c>
      <c r="L15711" s="7">
        <v>45604</v>
      </c>
      <c r="M15711" t="s">
        <v>77</v>
      </c>
      <c r="N15711"/>
      <c r="O15711">
        <v>2026</v>
      </c>
      <c r="P15711" s="2">
        <v>2</v>
      </c>
      <c r="Q15711" t="s">
        <v>80</v>
      </c>
      <c r="R15711" s="8">
        <v>46267</v>
      </c>
      <c r="S15711" s="2">
        <v>1</v>
      </c>
      <c r="T15711" s="2" t="s">
        <v>81</v>
      </c>
    </row>
    <row r="15712" spans="1:20" x14ac:dyDescent="0.25">
      <c r="A15712">
        <v>1120813429</v>
      </c>
      <c r="B15712">
        <v>129034750</v>
      </c>
      <c r="C15712" t="s">
        <v>74</v>
      </c>
      <c r="D15712" t="s">
        <v>88</v>
      </c>
      <c r="E15712" t="s">
        <v>76</v>
      </c>
      <c r="F15712" s="7">
        <v>45450</v>
      </c>
      <c r="G15712" s="7">
        <v>47276</v>
      </c>
      <c r="H15712" t="s">
        <v>77</v>
      </c>
      <c r="I15712" t="s">
        <v>78</v>
      </c>
      <c r="J15712" s="7">
        <v>46187</v>
      </c>
      <c r="K15712" s="7">
        <v>46190</v>
      </c>
      <c r="L15712" s="7">
        <v>47276</v>
      </c>
      <c r="M15712" t="s">
        <v>77</v>
      </c>
      <c r="N15712" t="s">
        <v>79</v>
      </c>
      <c r="O15712">
        <v>2026</v>
      </c>
      <c r="P15712" s="2">
        <v>2</v>
      </c>
      <c r="Q15712" t="s">
        <v>80</v>
      </c>
      <c r="R15712" s="8">
        <v>46267</v>
      </c>
      <c r="S15712" s="2">
        <v>1</v>
      </c>
      <c r="T15712" s="2" t="s">
        <v>81</v>
      </c>
    </row>
    <row r="15713" spans="1:20" x14ac:dyDescent="0.25">
      <c r="A15713">
        <v>1120813440</v>
      </c>
      <c r="B15713">
        <v>129039710</v>
      </c>
      <c r="C15713" t="s">
        <v>98</v>
      </c>
      <c r="D15713" t="s">
        <v>88</v>
      </c>
      <c r="E15713" t="s">
        <v>76</v>
      </c>
      <c r="F15713" s="7">
        <v>45448</v>
      </c>
      <c r="G15713" s="7">
        <v>45628</v>
      </c>
      <c r="H15713" t="s">
        <v>77</v>
      </c>
      <c r="I15713" t="s">
        <v>84</v>
      </c>
      <c r="J15713" s="7"/>
      <c r="K15713" s="7">
        <v>45747</v>
      </c>
      <c r="L15713" s="7">
        <v>45628</v>
      </c>
      <c r="M15713" t="s">
        <v>77</v>
      </c>
      <c r="N15713"/>
      <c r="O15713">
        <v>2026</v>
      </c>
      <c r="P15713" s="2">
        <v>2</v>
      </c>
      <c r="Q15713" t="s">
        <v>80</v>
      </c>
      <c r="R15713" s="8">
        <v>46267</v>
      </c>
      <c r="S15713" s="2">
        <v>1</v>
      </c>
      <c r="T15713" s="2" t="s">
        <v>81</v>
      </c>
    </row>
    <row r="15714" spans="1:20" x14ac:dyDescent="0.25">
      <c r="A15714">
        <v>1120813556</v>
      </c>
      <c r="B15714">
        <v>129096680</v>
      </c>
      <c r="C15714" t="s">
        <v>91</v>
      </c>
      <c r="D15714" t="s">
        <v>88</v>
      </c>
      <c r="E15714" t="s">
        <v>76</v>
      </c>
      <c r="F15714" s="7">
        <v>45458</v>
      </c>
      <c r="G15714" s="7">
        <v>45823</v>
      </c>
      <c r="H15714" t="s">
        <v>77</v>
      </c>
      <c r="I15714" t="s">
        <v>78</v>
      </c>
      <c r="J15714" s="7"/>
      <c r="K15714" s="7">
        <v>45474</v>
      </c>
      <c r="L15714" s="7">
        <v>45823</v>
      </c>
      <c r="M15714" t="s">
        <v>77</v>
      </c>
      <c r="N15714"/>
      <c r="O15714">
        <v>2026</v>
      </c>
      <c r="P15714" s="2">
        <v>2</v>
      </c>
      <c r="Q15714" t="s">
        <v>80</v>
      </c>
      <c r="R15714" s="8">
        <v>46267</v>
      </c>
      <c r="S15714" s="2">
        <v>1</v>
      </c>
      <c r="T15714" s="2" t="s">
        <v>81</v>
      </c>
    </row>
    <row r="15715" spans="1:20" x14ac:dyDescent="0.25">
      <c r="A15715">
        <v>1120814451</v>
      </c>
      <c r="B15715">
        <v>129486706</v>
      </c>
      <c r="C15715" t="s">
        <v>82</v>
      </c>
      <c r="D15715" t="s">
        <v>88</v>
      </c>
      <c r="E15715" t="s">
        <v>76</v>
      </c>
      <c r="F15715" s="7">
        <v>45540</v>
      </c>
      <c r="G15715" s="7">
        <v>47366</v>
      </c>
      <c r="H15715" t="s">
        <v>77</v>
      </c>
      <c r="I15715" t="s">
        <v>78</v>
      </c>
      <c r="J15715" s="7">
        <v>46091</v>
      </c>
      <c r="K15715" s="7">
        <v>45552</v>
      </c>
      <c r="L15715" s="7">
        <v>47366</v>
      </c>
      <c r="M15715" t="s">
        <v>77</v>
      </c>
      <c r="N15715" t="s">
        <v>79</v>
      </c>
      <c r="O15715">
        <v>2026</v>
      </c>
      <c r="P15715" s="2">
        <v>2</v>
      </c>
      <c r="Q15715" t="s">
        <v>80</v>
      </c>
      <c r="R15715" s="8">
        <v>46267</v>
      </c>
      <c r="S15715" s="2">
        <v>1</v>
      </c>
      <c r="T15715" s="2" t="s">
        <v>81</v>
      </c>
    </row>
    <row r="15716" spans="1:20" x14ac:dyDescent="0.25">
      <c r="A15716">
        <v>1120815025</v>
      </c>
      <c r="B15716">
        <v>129682983</v>
      </c>
      <c r="C15716" t="s">
        <v>97</v>
      </c>
      <c r="D15716" t="s">
        <v>88</v>
      </c>
      <c r="E15716" t="s">
        <v>76</v>
      </c>
      <c r="F15716" s="7">
        <v>45572</v>
      </c>
      <c r="G15716" s="7">
        <v>45937</v>
      </c>
      <c r="H15716" t="s">
        <v>77</v>
      </c>
      <c r="I15716" t="s">
        <v>78</v>
      </c>
      <c r="J15716" s="7">
        <v>45850</v>
      </c>
      <c r="K15716" s="7">
        <v>45588</v>
      </c>
      <c r="L15716" s="7">
        <v>45937</v>
      </c>
      <c r="M15716" t="s">
        <v>77</v>
      </c>
      <c r="N15716" t="s">
        <v>79</v>
      </c>
      <c r="O15716">
        <v>2026</v>
      </c>
      <c r="P15716" s="2">
        <v>2</v>
      </c>
      <c r="Q15716" t="s">
        <v>80</v>
      </c>
      <c r="R15716" s="8">
        <v>46267</v>
      </c>
      <c r="S15716" s="2">
        <v>1</v>
      </c>
      <c r="T15716" s="2" t="s">
        <v>81</v>
      </c>
    </row>
    <row r="15717" spans="1:20" x14ac:dyDescent="0.25">
      <c r="A15717">
        <v>1120815810</v>
      </c>
      <c r="B15717">
        <v>130885716</v>
      </c>
      <c r="C15717" t="s">
        <v>85</v>
      </c>
      <c r="D15717" t="s">
        <v>75</v>
      </c>
      <c r="E15717" t="s">
        <v>76</v>
      </c>
      <c r="F15717" s="7">
        <v>45712</v>
      </c>
      <c r="G15717" s="7">
        <v>47538</v>
      </c>
      <c r="H15717" t="s">
        <v>77</v>
      </c>
      <c r="I15717" t="s">
        <v>78</v>
      </c>
      <c r="J15717" s="7"/>
      <c r="K15717" s="7">
        <v>45713</v>
      </c>
      <c r="L15717" s="7">
        <v>47538</v>
      </c>
      <c r="M15717" t="s">
        <v>77</v>
      </c>
      <c r="N15717"/>
      <c r="O15717">
        <v>2026</v>
      </c>
      <c r="P15717" s="2">
        <v>2</v>
      </c>
      <c r="Q15717" t="s">
        <v>80</v>
      </c>
      <c r="R15717" s="8">
        <v>46267</v>
      </c>
      <c r="S15717" s="2">
        <v>1</v>
      </c>
      <c r="T15717" s="2" t="s">
        <v>81</v>
      </c>
    </row>
    <row r="15718" spans="1:20" x14ac:dyDescent="0.25">
      <c r="A15718">
        <v>1120816387</v>
      </c>
      <c r="B15718">
        <v>131263907</v>
      </c>
      <c r="C15718" t="s">
        <v>85</v>
      </c>
      <c r="D15718" t="s">
        <v>75</v>
      </c>
      <c r="E15718" t="s">
        <v>76</v>
      </c>
      <c r="F15718" s="7">
        <v>45797</v>
      </c>
      <c r="G15718" s="7">
        <v>45889</v>
      </c>
      <c r="H15718" t="s">
        <v>77</v>
      </c>
      <c r="I15718" t="s">
        <v>78</v>
      </c>
      <c r="J15718" s="7">
        <v>45858</v>
      </c>
      <c r="K15718" s="7">
        <v>45853</v>
      </c>
      <c r="L15718" s="7">
        <v>45889</v>
      </c>
      <c r="M15718" t="s">
        <v>77</v>
      </c>
      <c r="N15718" t="s">
        <v>79</v>
      </c>
      <c r="O15718">
        <v>2026</v>
      </c>
      <c r="P15718" s="2">
        <v>2</v>
      </c>
      <c r="Q15718" t="s">
        <v>80</v>
      </c>
      <c r="R15718" s="8">
        <v>46267</v>
      </c>
      <c r="S15718" s="2">
        <v>1</v>
      </c>
      <c r="T15718" s="2" t="s">
        <v>81</v>
      </c>
    </row>
    <row r="15719" spans="1:20" x14ac:dyDescent="0.25">
      <c r="A15719">
        <v>1120818539</v>
      </c>
      <c r="B15719">
        <v>133073948</v>
      </c>
      <c r="C15719" t="s">
        <v>96</v>
      </c>
      <c r="D15719" t="s">
        <v>75</v>
      </c>
      <c r="E15719" t="s">
        <v>76</v>
      </c>
      <c r="F15719" s="7">
        <v>46090</v>
      </c>
      <c r="G15719" s="7">
        <v>47186</v>
      </c>
      <c r="H15719" t="s">
        <v>77</v>
      </c>
      <c r="I15719" t="s">
        <v>78</v>
      </c>
      <c r="J15719" s="7"/>
      <c r="K15719" s="7">
        <v>46132</v>
      </c>
      <c r="L15719" s="7">
        <v>47186</v>
      </c>
      <c r="M15719" t="s">
        <v>77</v>
      </c>
      <c r="N15719"/>
      <c r="O15719">
        <v>2026</v>
      </c>
      <c r="P15719" s="2">
        <v>2</v>
      </c>
      <c r="Q15719" t="s">
        <v>80</v>
      </c>
      <c r="R15719" s="8">
        <v>46267</v>
      </c>
      <c r="S15719" s="2">
        <v>1</v>
      </c>
      <c r="T15719" s="2" t="s">
        <v>81</v>
      </c>
    </row>
    <row r="15720" spans="1:20" x14ac:dyDescent="0.25">
      <c r="A15720">
        <v>1120819950</v>
      </c>
      <c r="B15720">
        <v>113159169</v>
      </c>
      <c r="C15720" t="s">
        <v>74</v>
      </c>
      <c r="D15720" t="s">
        <v>75</v>
      </c>
      <c r="E15720" t="s">
        <v>76</v>
      </c>
      <c r="F15720" s="7">
        <v>42866</v>
      </c>
      <c r="G15720" s="7">
        <v>44692</v>
      </c>
      <c r="H15720" t="s">
        <v>77</v>
      </c>
      <c r="I15720" t="s">
        <v>78</v>
      </c>
      <c r="J15720" s="7">
        <v>44679</v>
      </c>
      <c r="K15720" s="7">
        <v>42968</v>
      </c>
      <c r="L15720" s="7">
        <v>44692</v>
      </c>
      <c r="M15720" t="s">
        <v>77</v>
      </c>
      <c r="N15720" t="s">
        <v>92</v>
      </c>
      <c r="O15720">
        <v>2026</v>
      </c>
      <c r="P15720" s="2">
        <v>2</v>
      </c>
      <c r="Q15720" t="s">
        <v>80</v>
      </c>
      <c r="R15720" s="8">
        <v>46267</v>
      </c>
      <c r="S15720" s="2">
        <v>1</v>
      </c>
      <c r="T15720" s="2" t="s">
        <v>81</v>
      </c>
    </row>
    <row r="15721" spans="1:20" x14ac:dyDescent="0.25">
      <c r="A15721">
        <v>1120819975</v>
      </c>
      <c r="B15721">
        <v>113238095</v>
      </c>
      <c r="C15721" t="s">
        <v>82</v>
      </c>
      <c r="D15721" t="s">
        <v>88</v>
      </c>
      <c r="E15721" t="s">
        <v>76</v>
      </c>
      <c r="F15721" s="7">
        <v>42989</v>
      </c>
      <c r="G15721" s="7">
        <v>44652</v>
      </c>
      <c r="H15721" t="s">
        <v>77</v>
      </c>
      <c r="I15721" t="s">
        <v>87</v>
      </c>
      <c r="J15721" s="7">
        <v>45565</v>
      </c>
      <c r="K15721" s="7">
        <v>45057</v>
      </c>
      <c r="L15721" s="7">
        <v>44652</v>
      </c>
      <c r="M15721" t="s">
        <v>77</v>
      </c>
      <c r="N15721" t="s">
        <v>79</v>
      </c>
      <c r="O15721">
        <v>2026</v>
      </c>
      <c r="P15721" s="2">
        <v>2</v>
      </c>
      <c r="Q15721" t="s">
        <v>80</v>
      </c>
      <c r="R15721" s="8">
        <v>46267</v>
      </c>
      <c r="S15721" s="2">
        <v>1</v>
      </c>
      <c r="T15721" s="2" t="s">
        <v>81</v>
      </c>
    </row>
    <row r="15722" spans="1:20" x14ac:dyDescent="0.25">
      <c r="A15722">
        <v>1120820300</v>
      </c>
      <c r="B15722">
        <v>116740547</v>
      </c>
      <c r="C15722" t="s">
        <v>93</v>
      </c>
      <c r="D15722" t="s">
        <v>88</v>
      </c>
      <c r="E15722" t="s">
        <v>76</v>
      </c>
      <c r="F15722" s="7">
        <v>43539</v>
      </c>
      <c r="G15722" s="7">
        <v>43905</v>
      </c>
      <c r="H15722" t="s">
        <v>77</v>
      </c>
      <c r="I15722" t="s">
        <v>78</v>
      </c>
      <c r="J15722" s="7">
        <v>45889</v>
      </c>
      <c r="K15722" s="7">
        <v>45057</v>
      </c>
      <c r="L15722" s="7">
        <v>43905</v>
      </c>
      <c r="M15722" t="s">
        <v>77</v>
      </c>
      <c r="N15722" t="s">
        <v>79</v>
      </c>
      <c r="O15722">
        <v>2026</v>
      </c>
      <c r="P15722" s="2">
        <v>2</v>
      </c>
      <c r="Q15722" t="s">
        <v>80</v>
      </c>
      <c r="R15722" s="8">
        <v>46267</v>
      </c>
      <c r="S15722" s="2">
        <v>1</v>
      </c>
      <c r="T15722" s="2" t="s">
        <v>81</v>
      </c>
    </row>
    <row r="15723" spans="1:20" x14ac:dyDescent="0.25">
      <c r="A15723">
        <v>1120820363</v>
      </c>
      <c r="B15723">
        <v>116833163</v>
      </c>
      <c r="C15723" t="s">
        <v>82</v>
      </c>
      <c r="D15723" t="s">
        <v>83</v>
      </c>
      <c r="E15723" t="s">
        <v>76</v>
      </c>
      <c r="F15723" s="7">
        <v>43549</v>
      </c>
      <c r="G15723" s="7">
        <v>43733</v>
      </c>
      <c r="H15723" t="s">
        <v>77</v>
      </c>
      <c r="I15723" t="s">
        <v>78</v>
      </c>
      <c r="J15723" s="7">
        <v>45918</v>
      </c>
      <c r="K15723" s="7">
        <v>44785</v>
      </c>
      <c r="L15723" s="7">
        <v>43733</v>
      </c>
      <c r="M15723" t="s">
        <v>77</v>
      </c>
      <c r="N15723" t="s">
        <v>92</v>
      </c>
      <c r="O15723">
        <v>2026</v>
      </c>
      <c r="P15723" s="2">
        <v>2</v>
      </c>
      <c r="Q15723" t="s">
        <v>80</v>
      </c>
      <c r="R15723" s="8">
        <v>46267</v>
      </c>
      <c r="S15723" s="2">
        <v>1</v>
      </c>
      <c r="T15723" s="2" t="s">
        <v>81</v>
      </c>
    </row>
    <row r="15724" spans="1:20" x14ac:dyDescent="0.25">
      <c r="A15724">
        <v>1120820367</v>
      </c>
      <c r="B15724">
        <v>116842158</v>
      </c>
      <c r="C15724" t="s">
        <v>91</v>
      </c>
      <c r="D15724" t="s">
        <v>88</v>
      </c>
      <c r="E15724" t="s">
        <v>76</v>
      </c>
      <c r="F15724" s="7">
        <v>43550</v>
      </c>
      <c r="G15724" s="7">
        <v>43916</v>
      </c>
      <c r="H15724" t="s">
        <v>77</v>
      </c>
      <c r="I15724" t="s">
        <v>78</v>
      </c>
      <c r="J15724" s="7">
        <v>45826</v>
      </c>
      <c r="K15724" s="7">
        <v>45832</v>
      </c>
      <c r="L15724" s="7">
        <v>43916</v>
      </c>
      <c r="M15724" t="s">
        <v>77</v>
      </c>
      <c r="N15724" t="s">
        <v>92</v>
      </c>
      <c r="O15724">
        <v>2026</v>
      </c>
      <c r="P15724" s="2">
        <v>2</v>
      </c>
      <c r="Q15724" t="s">
        <v>80</v>
      </c>
      <c r="R15724" s="8">
        <v>46267</v>
      </c>
      <c r="S15724" s="2">
        <v>1</v>
      </c>
      <c r="T15724" s="2" t="s">
        <v>81</v>
      </c>
    </row>
    <row r="15725" spans="1:20" x14ac:dyDescent="0.25">
      <c r="A15725">
        <v>1120820416</v>
      </c>
      <c r="B15725">
        <v>116937671</v>
      </c>
      <c r="C15725" t="s">
        <v>82</v>
      </c>
      <c r="D15725" t="s">
        <v>83</v>
      </c>
      <c r="E15725" t="s">
        <v>76</v>
      </c>
      <c r="F15725" s="7">
        <v>43557</v>
      </c>
      <c r="G15725" s="7">
        <v>43740</v>
      </c>
      <c r="H15725" t="s">
        <v>77</v>
      </c>
      <c r="I15725" t="s">
        <v>78</v>
      </c>
      <c r="J15725" s="7">
        <v>46000</v>
      </c>
      <c r="K15725" s="7">
        <v>43701</v>
      </c>
      <c r="L15725" s="7">
        <v>43740</v>
      </c>
      <c r="M15725" t="s">
        <v>77</v>
      </c>
      <c r="N15725" t="s">
        <v>79</v>
      </c>
      <c r="O15725">
        <v>2026</v>
      </c>
      <c r="P15725" s="2">
        <v>2</v>
      </c>
      <c r="Q15725" t="s">
        <v>80</v>
      </c>
      <c r="R15725" s="8">
        <v>46267</v>
      </c>
      <c r="S15725" s="2">
        <v>1</v>
      </c>
      <c r="T15725" s="2" t="s">
        <v>81</v>
      </c>
    </row>
    <row r="15726" spans="1:20" x14ac:dyDescent="0.25">
      <c r="A15726">
        <v>1120820426</v>
      </c>
      <c r="B15726">
        <v>116948514</v>
      </c>
      <c r="C15726" t="s">
        <v>82</v>
      </c>
      <c r="D15726" t="s">
        <v>83</v>
      </c>
      <c r="E15726" t="s">
        <v>76</v>
      </c>
      <c r="F15726" s="7">
        <v>43558</v>
      </c>
      <c r="G15726" s="7">
        <v>43741</v>
      </c>
      <c r="H15726" t="s">
        <v>77</v>
      </c>
      <c r="I15726" t="s">
        <v>78</v>
      </c>
      <c r="J15726" s="7">
        <v>45868</v>
      </c>
      <c r="K15726" s="7">
        <v>43683</v>
      </c>
      <c r="L15726" s="7">
        <v>43741</v>
      </c>
      <c r="M15726" t="s">
        <v>77</v>
      </c>
      <c r="N15726" t="s">
        <v>92</v>
      </c>
      <c r="O15726">
        <v>2026</v>
      </c>
      <c r="P15726" s="2">
        <v>2</v>
      </c>
      <c r="Q15726" t="s">
        <v>80</v>
      </c>
      <c r="R15726" s="8">
        <v>46267</v>
      </c>
      <c r="S15726" s="2">
        <v>1</v>
      </c>
      <c r="T15726" s="2" t="s">
        <v>81</v>
      </c>
    </row>
    <row r="15727" spans="1:20" x14ac:dyDescent="0.25">
      <c r="A15727">
        <v>1120820489</v>
      </c>
      <c r="B15727">
        <v>117022699</v>
      </c>
      <c r="C15727" t="s">
        <v>82</v>
      </c>
      <c r="D15727" t="s">
        <v>83</v>
      </c>
      <c r="E15727" t="s">
        <v>76</v>
      </c>
      <c r="F15727" s="7">
        <v>43568</v>
      </c>
      <c r="G15727" s="7">
        <v>43751</v>
      </c>
      <c r="H15727" t="s">
        <v>77</v>
      </c>
      <c r="I15727" t="s">
        <v>78</v>
      </c>
      <c r="J15727" s="7">
        <v>45432</v>
      </c>
      <c r="K15727" s="7">
        <v>45748</v>
      </c>
      <c r="L15727" s="7">
        <v>43751</v>
      </c>
      <c r="M15727" t="s">
        <v>77</v>
      </c>
      <c r="N15727" t="s">
        <v>79</v>
      </c>
      <c r="O15727">
        <v>2026</v>
      </c>
      <c r="P15727" s="2">
        <v>2</v>
      </c>
      <c r="Q15727" t="s">
        <v>80</v>
      </c>
      <c r="R15727" s="8">
        <v>46267</v>
      </c>
      <c r="S15727" s="2">
        <v>1</v>
      </c>
      <c r="T15727" s="2" t="s">
        <v>81</v>
      </c>
    </row>
    <row r="15728" spans="1:20" x14ac:dyDescent="0.25">
      <c r="A15728">
        <v>1120820491</v>
      </c>
      <c r="B15728">
        <v>117023113</v>
      </c>
      <c r="C15728" t="s">
        <v>82</v>
      </c>
      <c r="D15728" t="s">
        <v>88</v>
      </c>
      <c r="E15728" t="s">
        <v>76</v>
      </c>
      <c r="F15728" s="7">
        <v>43568</v>
      </c>
      <c r="G15728" s="7">
        <v>43934</v>
      </c>
      <c r="H15728" t="s">
        <v>77</v>
      </c>
      <c r="I15728" t="s">
        <v>78</v>
      </c>
      <c r="J15728" s="7">
        <v>46176</v>
      </c>
      <c r="K15728" s="7">
        <v>43989</v>
      </c>
      <c r="L15728" s="7">
        <v>43934</v>
      </c>
      <c r="M15728" t="s">
        <v>77</v>
      </c>
      <c r="N15728" t="s">
        <v>79</v>
      </c>
      <c r="O15728">
        <v>2026</v>
      </c>
      <c r="P15728" s="2">
        <v>2</v>
      </c>
      <c r="Q15728" t="s">
        <v>80</v>
      </c>
      <c r="R15728" s="8">
        <v>46267</v>
      </c>
      <c r="S15728" s="2">
        <v>1</v>
      </c>
      <c r="T15728" s="2" t="s">
        <v>81</v>
      </c>
    </row>
    <row r="15729" spans="1:20" x14ac:dyDescent="0.25">
      <c r="A15729">
        <v>1120820531</v>
      </c>
      <c r="B15729">
        <v>117055138</v>
      </c>
      <c r="C15729" t="s">
        <v>74</v>
      </c>
      <c r="D15729" t="s">
        <v>83</v>
      </c>
      <c r="E15729" t="s">
        <v>76</v>
      </c>
      <c r="F15729" s="7">
        <v>43573</v>
      </c>
      <c r="G15729" s="7">
        <v>43756</v>
      </c>
      <c r="H15729" t="s">
        <v>77</v>
      </c>
      <c r="I15729" t="s">
        <v>78</v>
      </c>
      <c r="J15729" s="7">
        <v>45899</v>
      </c>
      <c r="K15729" s="7">
        <v>43658</v>
      </c>
      <c r="L15729" s="7">
        <v>43756</v>
      </c>
      <c r="M15729" t="s">
        <v>77</v>
      </c>
      <c r="N15729" t="s">
        <v>79</v>
      </c>
      <c r="O15729">
        <v>2026</v>
      </c>
      <c r="P15729" s="2">
        <v>2</v>
      </c>
      <c r="Q15729" t="s">
        <v>80</v>
      </c>
      <c r="R15729" s="8">
        <v>46267</v>
      </c>
      <c r="S15729" s="2">
        <v>1</v>
      </c>
      <c r="T15729" s="2" t="s">
        <v>81</v>
      </c>
    </row>
    <row r="15730" spans="1:20" x14ac:dyDescent="0.25">
      <c r="A15730">
        <v>1120820547</v>
      </c>
      <c r="B15730">
        <v>117069530</v>
      </c>
      <c r="C15730" t="s">
        <v>82</v>
      </c>
      <c r="D15730" t="s">
        <v>83</v>
      </c>
      <c r="E15730" t="s">
        <v>76</v>
      </c>
      <c r="F15730" s="7">
        <v>43575</v>
      </c>
      <c r="G15730" s="7">
        <v>43758</v>
      </c>
      <c r="H15730" t="s">
        <v>77</v>
      </c>
      <c r="I15730" t="s">
        <v>78</v>
      </c>
      <c r="J15730" s="7">
        <v>45929</v>
      </c>
      <c r="K15730" s="7">
        <v>43667</v>
      </c>
      <c r="L15730" s="7">
        <v>43758</v>
      </c>
      <c r="M15730" t="s">
        <v>77</v>
      </c>
      <c r="N15730" t="s">
        <v>79</v>
      </c>
      <c r="O15730">
        <v>2026</v>
      </c>
      <c r="P15730" s="2">
        <v>2</v>
      </c>
      <c r="Q15730" t="s">
        <v>80</v>
      </c>
      <c r="R15730" s="8">
        <v>46267</v>
      </c>
      <c r="S15730" s="2">
        <v>1</v>
      </c>
      <c r="T15730" s="2" t="s">
        <v>81</v>
      </c>
    </row>
    <row r="15731" spans="1:20" x14ac:dyDescent="0.25">
      <c r="A15731">
        <v>1120820594</v>
      </c>
      <c r="B15731">
        <v>117115484</v>
      </c>
      <c r="C15731" t="s">
        <v>85</v>
      </c>
      <c r="D15731" t="s">
        <v>75</v>
      </c>
      <c r="E15731" t="s">
        <v>76</v>
      </c>
      <c r="F15731" s="7">
        <v>43583</v>
      </c>
      <c r="G15731" s="7">
        <v>45410</v>
      </c>
      <c r="H15731" t="s">
        <v>77</v>
      </c>
      <c r="I15731" t="s">
        <v>78</v>
      </c>
      <c r="J15731" s="7">
        <v>45426</v>
      </c>
      <c r="K15731" s="7">
        <v>46119</v>
      </c>
      <c r="L15731" s="7">
        <v>45410</v>
      </c>
      <c r="M15731" t="s">
        <v>77</v>
      </c>
      <c r="N15731" t="s">
        <v>79</v>
      </c>
      <c r="O15731">
        <v>2026</v>
      </c>
      <c r="P15731" s="2">
        <v>2</v>
      </c>
      <c r="Q15731" t="s">
        <v>80</v>
      </c>
      <c r="R15731" s="8">
        <v>46267</v>
      </c>
      <c r="S15731" s="2">
        <v>1</v>
      </c>
      <c r="T15731" s="2" t="s">
        <v>81</v>
      </c>
    </row>
    <row r="15732" spans="1:20" x14ac:dyDescent="0.25">
      <c r="A15732">
        <v>1120820609</v>
      </c>
      <c r="B15732">
        <v>117128787</v>
      </c>
      <c r="C15732" t="s">
        <v>91</v>
      </c>
      <c r="D15732" t="s">
        <v>83</v>
      </c>
      <c r="E15732" t="s">
        <v>76</v>
      </c>
      <c r="F15732" s="7">
        <v>43585</v>
      </c>
      <c r="G15732" s="7">
        <v>43768</v>
      </c>
      <c r="H15732" t="s">
        <v>77</v>
      </c>
      <c r="I15732" t="s">
        <v>78</v>
      </c>
      <c r="J15732" s="7">
        <v>45607</v>
      </c>
      <c r="K15732" s="7">
        <v>45057</v>
      </c>
      <c r="L15732" s="7">
        <v>43768</v>
      </c>
      <c r="M15732" t="s">
        <v>77</v>
      </c>
      <c r="N15732" t="s">
        <v>79</v>
      </c>
      <c r="O15732">
        <v>2026</v>
      </c>
      <c r="P15732" s="2">
        <v>2</v>
      </c>
      <c r="Q15732" t="s">
        <v>80</v>
      </c>
      <c r="R15732" s="8">
        <v>46267</v>
      </c>
      <c r="S15732" s="2">
        <v>1</v>
      </c>
      <c r="T15732" s="2" t="s">
        <v>81</v>
      </c>
    </row>
    <row r="15733" spans="1:20" x14ac:dyDescent="0.25">
      <c r="A15733">
        <v>1120820616</v>
      </c>
      <c r="B15733">
        <v>117134151</v>
      </c>
      <c r="C15733" t="s">
        <v>82</v>
      </c>
      <c r="D15733" t="s">
        <v>88</v>
      </c>
      <c r="E15733" t="s">
        <v>76</v>
      </c>
      <c r="F15733" s="7">
        <v>43586</v>
      </c>
      <c r="G15733" s="7">
        <v>43952</v>
      </c>
      <c r="H15733" t="s">
        <v>77</v>
      </c>
      <c r="I15733" t="s">
        <v>78</v>
      </c>
      <c r="J15733" s="7">
        <v>45907</v>
      </c>
      <c r="K15733" s="7">
        <v>44243</v>
      </c>
      <c r="L15733" s="7">
        <v>43952</v>
      </c>
      <c r="M15733" t="s">
        <v>77</v>
      </c>
      <c r="N15733" t="s">
        <v>79</v>
      </c>
      <c r="O15733">
        <v>2026</v>
      </c>
      <c r="P15733" s="2">
        <v>2</v>
      </c>
      <c r="Q15733" t="s">
        <v>80</v>
      </c>
      <c r="R15733" s="8">
        <v>46267</v>
      </c>
      <c r="S15733" s="2">
        <v>1</v>
      </c>
      <c r="T15733" s="2" t="s">
        <v>81</v>
      </c>
    </row>
    <row r="15734" spans="1:20" x14ac:dyDescent="0.25">
      <c r="A15734">
        <v>1120820636</v>
      </c>
      <c r="B15734">
        <v>117157349</v>
      </c>
      <c r="C15734" t="s">
        <v>82</v>
      </c>
      <c r="D15734" t="s">
        <v>75</v>
      </c>
      <c r="E15734" t="s">
        <v>76</v>
      </c>
      <c r="F15734" s="7">
        <v>43588</v>
      </c>
      <c r="G15734" s="7">
        <v>45415</v>
      </c>
      <c r="H15734" t="s">
        <v>86</v>
      </c>
      <c r="I15734" t="s">
        <v>87</v>
      </c>
      <c r="J15734" s="7">
        <v>45420</v>
      </c>
      <c r="K15734" s="7">
        <v>46115</v>
      </c>
      <c r="L15734" s="7">
        <v>45415</v>
      </c>
      <c r="M15734" t="s">
        <v>86</v>
      </c>
      <c r="N15734" t="s">
        <v>79</v>
      </c>
      <c r="O15734">
        <v>2026</v>
      </c>
      <c r="P15734" s="2">
        <v>2</v>
      </c>
      <c r="Q15734" t="s">
        <v>80</v>
      </c>
      <c r="R15734" s="8">
        <v>46267</v>
      </c>
      <c r="S15734" s="2">
        <v>1</v>
      </c>
      <c r="T15734" s="2" t="s">
        <v>81</v>
      </c>
    </row>
    <row r="15735" spans="1:20" x14ac:dyDescent="0.25">
      <c r="A15735">
        <v>1120820657</v>
      </c>
      <c r="B15735">
        <v>117174942</v>
      </c>
      <c r="C15735" t="s">
        <v>82</v>
      </c>
      <c r="D15735" t="s">
        <v>88</v>
      </c>
      <c r="E15735" t="s">
        <v>76</v>
      </c>
      <c r="F15735" s="7">
        <v>43592</v>
      </c>
      <c r="G15735" s="7">
        <v>43958</v>
      </c>
      <c r="H15735" t="s">
        <v>77</v>
      </c>
      <c r="I15735" t="s">
        <v>78</v>
      </c>
      <c r="J15735" s="7">
        <v>45860</v>
      </c>
      <c r="K15735" s="7">
        <v>45057</v>
      </c>
      <c r="L15735" s="7">
        <v>43958</v>
      </c>
      <c r="M15735" t="s">
        <v>77</v>
      </c>
      <c r="N15735" t="s">
        <v>79</v>
      </c>
      <c r="O15735">
        <v>2026</v>
      </c>
      <c r="P15735" s="2">
        <v>2</v>
      </c>
      <c r="Q15735" t="s">
        <v>80</v>
      </c>
      <c r="R15735" s="8">
        <v>46267</v>
      </c>
      <c r="S15735" s="2">
        <v>1</v>
      </c>
      <c r="T15735" s="2" t="s">
        <v>81</v>
      </c>
    </row>
    <row r="15736" spans="1:20" x14ac:dyDescent="0.25">
      <c r="A15736">
        <v>1120820681</v>
      </c>
      <c r="B15736">
        <v>117194512</v>
      </c>
      <c r="C15736" t="s">
        <v>82</v>
      </c>
      <c r="D15736" t="s">
        <v>88</v>
      </c>
      <c r="E15736" t="s">
        <v>76</v>
      </c>
      <c r="F15736" s="7">
        <v>43594</v>
      </c>
      <c r="G15736" s="7">
        <v>43960</v>
      </c>
      <c r="H15736" t="s">
        <v>77</v>
      </c>
      <c r="I15736" t="s">
        <v>89</v>
      </c>
      <c r="J15736" s="7">
        <v>45971</v>
      </c>
      <c r="K15736" s="7">
        <v>46107</v>
      </c>
      <c r="L15736" s="7">
        <v>43960</v>
      </c>
      <c r="M15736" t="s">
        <v>77</v>
      </c>
      <c r="N15736" t="s">
        <v>92</v>
      </c>
      <c r="O15736">
        <v>2026</v>
      </c>
      <c r="P15736" s="2">
        <v>2</v>
      </c>
      <c r="Q15736" t="s">
        <v>80</v>
      </c>
      <c r="R15736" s="8">
        <v>46267</v>
      </c>
      <c r="S15736" s="2">
        <v>1</v>
      </c>
      <c r="T15736" s="2" t="s">
        <v>81</v>
      </c>
    </row>
    <row r="15737" spans="1:20" x14ac:dyDescent="0.25">
      <c r="A15737">
        <v>1120820705</v>
      </c>
      <c r="B15737">
        <v>117216139</v>
      </c>
      <c r="C15737" t="s">
        <v>90</v>
      </c>
      <c r="D15737" t="s">
        <v>83</v>
      </c>
      <c r="E15737" t="s">
        <v>76</v>
      </c>
      <c r="F15737" s="7">
        <v>43596</v>
      </c>
      <c r="G15737" s="7">
        <v>43776</v>
      </c>
      <c r="H15737" t="s">
        <v>77</v>
      </c>
      <c r="I15737" t="s">
        <v>78</v>
      </c>
      <c r="J15737" s="7">
        <v>45727</v>
      </c>
      <c r="K15737" s="7">
        <v>45390</v>
      </c>
      <c r="L15737" s="7">
        <v>43776</v>
      </c>
      <c r="M15737" t="s">
        <v>77</v>
      </c>
      <c r="N15737" t="s">
        <v>79</v>
      </c>
      <c r="O15737">
        <v>2026</v>
      </c>
      <c r="P15737" s="2">
        <v>2</v>
      </c>
      <c r="Q15737" t="s">
        <v>80</v>
      </c>
      <c r="R15737" s="8">
        <v>46267</v>
      </c>
      <c r="S15737" s="2">
        <v>1</v>
      </c>
      <c r="T15737" s="2" t="s">
        <v>81</v>
      </c>
    </row>
    <row r="15738" spans="1:20" x14ac:dyDescent="0.25">
      <c r="A15738">
        <v>1120820721</v>
      </c>
      <c r="B15738">
        <v>117227790</v>
      </c>
      <c r="C15738" t="s">
        <v>85</v>
      </c>
      <c r="D15738" t="s">
        <v>88</v>
      </c>
      <c r="E15738" t="s">
        <v>76</v>
      </c>
      <c r="F15738" s="7">
        <v>43598</v>
      </c>
      <c r="G15738" s="7">
        <v>43964</v>
      </c>
      <c r="H15738" t="s">
        <v>77</v>
      </c>
      <c r="I15738" t="s">
        <v>78</v>
      </c>
      <c r="J15738" s="7">
        <v>45719</v>
      </c>
      <c r="K15738" s="7">
        <v>43658</v>
      </c>
      <c r="L15738" s="7">
        <v>43964</v>
      </c>
      <c r="M15738" t="s">
        <v>77</v>
      </c>
      <c r="N15738" t="s">
        <v>79</v>
      </c>
      <c r="O15738">
        <v>2026</v>
      </c>
      <c r="P15738" s="2">
        <v>2</v>
      </c>
      <c r="Q15738" t="s">
        <v>80</v>
      </c>
      <c r="R15738" s="8">
        <v>46267</v>
      </c>
      <c r="S15738" s="2">
        <v>1</v>
      </c>
      <c r="T15738" s="2" t="s">
        <v>81</v>
      </c>
    </row>
    <row r="15739" spans="1:20" x14ac:dyDescent="0.25">
      <c r="A15739">
        <v>1120820722</v>
      </c>
      <c r="B15739">
        <v>117227790</v>
      </c>
      <c r="C15739" t="s">
        <v>85</v>
      </c>
      <c r="D15739" t="s">
        <v>88</v>
      </c>
      <c r="E15739" t="s">
        <v>76</v>
      </c>
      <c r="F15739" s="7">
        <v>43598</v>
      </c>
      <c r="G15739" s="7">
        <v>43964</v>
      </c>
      <c r="H15739" t="s">
        <v>77</v>
      </c>
      <c r="I15739" t="s">
        <v>78</v>
      </c>
      <c r="J15739" s="7">
        <v>45719</v>
      </c>
      <c r="K15739" s="7">
        <v>45721</v>
      </c>
      <c r="L15739" s="7">
        <v>43964</v>
      </c>
      <c r="M15739" t="s">
        <v>77</v>
      </c>
      <c r="N15739" t="s">
        <v>79</v>
      </c>
      <c r="O15739">
        <v>2026</v>
      </c>
      <c r="P15739" s="2">
        <v>2</v>
      </c>
      <c r="Q15739" t="s">
        <v>80</v>
      </c>
      <c r="R15739" s="8">
        <v>46267</v>
      </c>
      <c r="S15739" s="2">
        <v>1</v>
      </c>
      <c r="T15739" s="2" t="s">
        <v>81</v>
      </c>
    </row>
    <row r="15740" spans="1:20" x14ac:dyDescent="0.25">
      <c r="A15740">
        <v>1120820727</v>
      </c>
      <c r="B15740">
        <v>117233021</v>
      </c>
      <c r="C15740" t="s">
        <v>82</v>
      </c>
      <c r="D15740" t="s">
        <v>83</v>
      </c>
      <c r="E15740" t="s">
        <v>76</v>
      </c>
      <c r="F15740" s="7">
        <v>43599</v>
      </c>
      <c r="G15740" s="7">
        <v>43783</v>
      </c>
      <c r="H15740" t="s">
        <v>77</v>
      </c>
      <c r="I15740" t="s">
        <v>78</v>
      </c>
      <c r="J15740" s="7">
        <v>45510</v>
      </c>
      <c r="K15740" s="7">
        <v>43667</v>
      </c>
      <c r="L15740" s="7">
        <v>43783</v>
      </c>
      <c r="M15740" t="s">
        <v>77</v>
      </c>
      <c r="N15740" t="s">
        <v>79</v>
      </c>
      <c r="O15740">
        <v>2026</v>
      </c>
      <c r="P15740" s="2">
        <v>2</v>
      </c>
      <c r="Q15740" t="s">
        <v>80</v>
      </c>
      <c r="R15740" s="8">
        <v>46267</v>
      </c>
      <c r="S15740" s="2">
        <v>1</v>
      </c>
      <c r="T15740" s="2" t="s">
        <v>81</v>
      </c>
    </row>
    <row r="15741" spans="1:20" x14ac:dyDescent="0.25">
      <c r="A15741">
        <v>1120820776</v>
      </c>
      <c r="B15741">
        <v>117303091</v>
      </c>
      <c r="C15741" t="s">
        <v>91</v>
      </c>
      <c r="D15741" t="s">
        <v>83</v>
      </c>
      <c r="E15741" t="s">
        <v>76</v>
      </c>
      <c r="F15741" s="7">
        <v>43607</v>
      </c>
      <c r="G15741" s="7">
        <v>43791</v>
      </c>
      <c r="H15741" t="s">
        <v>86</v>
      </c>
      <c r="I15741" t="s">
        <v>87</v>
      </c>
      <c r="J15741" s="7">
        <v>45895</v>
      </c>
      <c r="K15741" s="7">
        <v>45965</v>
      </c>
      <c r="L15741" s="7">
        <v>43791</v>
      </c>
      <c r="M15741" t="s">
        <v>86</v>
      </c>
      <c r="N15741" t="s">
        <v>79</v>
      </c>
      <c r="O15741">
        <v>2026</v>
      </c>
      <c r="P15741" s="2">
        <v>2</v>
      </c>
      <c r="Q15741" t="s">
        <v>80</v>
      </c>
      <c r="R15741" s="8">
        <v>46267</v>
      </c>
      <c r="S15741" s="2">
        <v>1</v>
      </c>
      <c r="T15741" s="2" t="s">
        <v>81</v>
      </c>
    </row>
    <row r="15742" spans="1:20" x14ac:dyDescent="0.25">
      <c r="A15742">
        <v>1120820817</v>
      </c>
      <c r="B15742">
        <v>117326802</v>
      </c>
      <c r="C15742" t="s">
        <v>82</v>
      </c>
      <c r="D15742" t="s">
        <v>83</v>
      </c>
      <c r="E15742" t="s">
        <v>76</v>
      </c>
      <c r="F15742" s="7">
        <v>43613</v>
      </c>
      <c r="G15742" s="7">
        <v>43793</v>
      </c>
      <c r="H15742" t="s">
        <v>77</v>
      </c>
      <c r="I15742" t="s">
        <v>84</v>
      </c>
      <c r="J15742" s="7">
        <v>45432</v>
      </c>
      <c r="K15742" s="7">
        <v>46082</v>
      </c>
      <c r="L15742" s="7">
        <v>43793</v>
      </c>
      <c r="M15742" t="s">
        <v>77</v>
      </c>
      <c r="N15742" t="s">
        <v>79</v>
      </c>
      <c r="O15742">
        <v>2026</v>
      </c>
      <c r="P15742" s="2">
        <v>2</v>
      </c>
      <c r="Q15742" t="s">
        <v>80</v>
      </c>
      <c r="R15742" s="8">
        <v>46267</v>
      </c>
      <c r="S15742" s="2">
        <v>1</v>
      </c>
      <c r="T15742" s="2" t="s">
        <v>81</v>
      </c>
    </row>
    <row r="15743" spans="1:20" x14ac:dyDescent="0.25">
      <c r="A15743">
        <v>1120820908</v>
      </c>
      <c r="B15743">
        <v>117588155</v>
      </c>
      <c r="C15743" t="s">
        <v>82</v>
      </c>
      <c r="D15743" t="s">
        <v>75</v>
      </c>
      <c r="E15743" t="s">
        <v>76</v>
      </c>
      <c r="F15743" s="7">
        <v>43655</v>
      </c>
      <c r="G15743" s="7">
        <v>44021</v>
      </c>
      <c r="H15743" t="s">
        <v>77</v>
      </c>
      <c r="I15743" t="s">
        <v>78</v>
      </c>
      <c r="J15743" s="7">
        <v>45972</v>
      </c>
      <c r="K15743" s="7">
        <v>45057</v>
      </c>
      <c r="L15743" s="7">
        <v>44021</v>
      </c>
      <c r="M15743" t="s">
        <v>77</v>
      </c>
      <c r="N15743" t="s">
        <v>79</v>
      </c>
      <c r="O15743">
        <v>2026</v>
      </c>
      <c r="P15743" s="2">
        <v>2</v>
      </c>
      <c r="Q15743" t="s">
        <v>80</v>
      </c>
      <c r="R15743" s="8">
        <v>46267</v>
      </c>
      <c r="S15743" s="2">
        <v>1</v>
      </c>
      <c r="T15743" s="2" t="s">
        <v>81</v>
      </c>
    </row>
    <row r="15744" spans="1:20" x14ac:dyDescent="0.25">
      <c r="A15744">
        <v>1120820944</v>
      </c>
      <c r="B15744">
        <v>117687676</v>
      </c>
      <c r="C15744" t="s">
        <v>82</v>
      </c>
      <c r="D15744" t="s">
        <v>75</v>
      </c>
      <c r="E15744" t="s">
        <v>76</v>
      </c>
      <c r="F15744" s="7">
        <v>43677</v>
      </c>
      <c r="G15744" s="7">
        <v>44043</v>
      </c>
      <c r="H15744" t="s">
        <v>77</v>
      </c>
      <c r="I15744" t="s">
        <v>78</v>
      </c>
      <c r="J15744" s="7">
        <v>45305</v>
      </c>
      <c r="K15744" s="7">
        <v>44246</v>
      </c>
      <c r="L15744" s="7">
        <v>44043</v>
      </c>
      <c r="M15744" t="s">
        <v>77</v>
      </c>
      <c r="N15744" t="s">
        <v>92</v>
      </c>
      <c r="O15744">
        <v>2026</v>
      </c>
      <c r="P15744" s="2">
        <v>2</v>
      </c>
      <c r="Q15744" t="s">
        <v>80</v>
      </c>
      <c r="R15744" s="8">
        <v>46267</v>
      </c>
      <c r="S15744" s="2">
        <v>1</v>
      </c>
      <c r="T15744" s="2" t="s">
        <v>81</v>
      </c>
    </row>
    <row r="15745" spans="1:20" x14ac:dyDescent="0.25">
      <c r="A15745">
        <v>1120821407</v>
      </c>
      <c r="B15745">
        <v>119208316</v>
      </c>
      <c r="C15745" t="s">
        <v>98</v>
      </c>
      <c r="D15745" t="s">
        <v>75</v>
      </c>
      <c r="E15745" t="s">
        <v>76</v>
      </c>
      <c r="F15745" s="7">
        <v>44006</v>
      </c>
      <c r="G15745" s="7">
        <v>45832</v>
      </c>
      <c r="H15745" t="s">
        <v>77</v>
      </c>
      <c r="I15745" t="s">
        <v>78</v>
      </c>
      <c r="J15745" s="7">
        <v>45812</v>
      </c>
      <c r="K15745" s="7">
        <v>46127</v>
      </c>
      <c r="L15745" s="7">
        <v>45832</v>
      </c>
      <c r="M15745" t="s">
        <v>77</v>
      </c>
      <c r="N15745" t="s">
        <v>79</v>
      </c>
      <c r="O15745">
        <v>2026</v>
      </c>
      <c r="P15745" s="2">
        <v>2</v>
      </c>
      <c r="Q15745" t="s">
        <v>80</v>
      </c>
      <c r="R15745" s="8">
        <v>46267</v>
      </c>
      <c r="S15745" s="2">
        <v>1</v>
      </c>
      <c r="T15745" s="2" t="s">
        <v>81</v>
      </c>
    </row>
    <row r="15746" spans="1:20" x14ac:dyDescent="0.25">
      <c r="A15746">
        <v>1120821750</v>
      </c>
      <c r="B15746">
        <v>119562834</v>
      </c>
      <c r="C15746" t="s">
        <v>74</v>
      </c>
      <c r="D15746" t="s">
        <v>75</v>
      </c>
      <c r="E15746" t="s">
        <v>76</v>
      </c>
      <c r="F15746" s="7">
        <v>44048</v>
      </c>
      <c r="G15746" s="7">
        <v>44413</v>
      </c>
      <c r="H15746" t="s">
        <v>86</v>
      </c>
      <c r="I15746" t="s">
        <v>87</v>
      </c>
      <c r="J15746" s="7">
        <v>45765</v>
      </c>
      <c r="K15746" s="7">
        <v>45981</v>
      </c>
      <c r="L15746" s="7">
        <v>44413</v>
      </c>
      <c r="M15746" t="s">
        <v>86</v>
      </c>
      <c r="N15746" t="s">
        <v>79</v>
      </c>
      <c r="O15746">
        <v>2026</v>
      </c>
      <c r="P15746" s="2">
        <v>2</v>
      </c>
      <c r="Q15746" t="s">
        <v>80</v>
      </c>
      <c r="R15746" s="8">
        <v>46267</v>
      </c>
      <c r="S15746" s="2">
        <v>1</v>
      </c>
      <c r="T15746" s="2" t="s">
        <v>81</v>
      </c>
    </row>
    <row r="15747" spans="1:20" x14ac:dyDescent="0.25">
      <c r="A15747">
        <v>1120821991</v>
      </c>
      <c r="B15747">
        <v>119671983</v>
      </c>
      <c r="C15747" t="s">
        <v>98</v>
      </c>
      <c r="D15747" t="s">
        <v>88</v>
      </c>
      <c r="E15747" t="s">
        <v>76</v>
      </c>
      <c r="F15747" s="7">
        <v>44068</v>
      </c>
      <c r="G15747" s="7">
        <v>44433</v>
      </c>
      <c r="H15747" t="s">
        <v>77</v>
      </c>
      <c r="I15747" t="s">
        <v>78</v>
      </c>
      <c r="J15747" s="7">
        <v>46175</v>
      </c>
      <c r="K15747" s="7">
        <v>45514</v>
      </c>
      <c r="L15747" s="7">
        <v>44433</v>
      </c>
      <c r="M15747" t="s">
        <v>77</v>
      </c>
      <c r="N15747" t="s">
        <v>79</v>
      </c>
      <c r="O15747">
        <v>2026</v>
      </c>
      <c r="P15747" s="2">
        <v>2</v>
      </c>
      <c r="Q15747" t="s">
        <v>80</v>
      </c>
      <c r="R15747" s="8">
        <v>46267</v>
      </c>
      <c r="S15747" s="2">
        <v>1</v>
      </c>
      <c r="T15747" s="2" t="s">
        <v>81</v>
      </c>
    </row>
    <row r="15748" spans="1:20" x14ac:dyDescent="0.25">
      <c r="A15748">
        <v>1120822247</v>
      </c>
      <c r="B15748">
        <v>119806578</v>
      </c>
      <c r="C15748" t="s">
        <v>74</v>
      </c>
      <c r="D15748" t="s">
        <v>75</v>
      </c>
      <c r="E15748" t="s">
        <v>76</v>
      </c>
      <c r="F15748" s="7">
        <v>44098</v>
      </c>
      <c r="G15748" s="7">
        <v>44463</v>
      </c>
      <c r="H15748" t="s">
        <v>77</v>
      </c>
      <c r="I15748" t="s">
        <v>78</v>
      </c>
      <c r="J15748" s="7">
        <v>45581</v>
      </c>
      <c r="K15748" s="7">
        <v>44165</v>
      </c>
      <c r="L15748" s="7">
        <v>44463</v>
      </c>
      <c r="M15748" t="s">
        <v>77</v>
      </c>
      <c r="N15748" t="s">
        <v>79</v>
      </c>
      <c r="O15748">
        <v>2026</v>
      </c>
      <c r="P15748" s="2">
        <v>2</v>
      </c>
      <c r="Q15748" t="s">
        <v>80</v>
      </c>
      <c r="R15748" s="8">
        <v>46267</v>
      </c>
      <c r="S15748" s="2">
        <v>1</v>
      </c>
      <c r="T15748" s="2" t="s">
        <v>81</v>
      </c>
    </row>
    <row r="15749" spans="1:20" x14ac:dyDescent="0.25">
      <c r="A15749">
        <v>1120822988</v>
      </c>
      <c r="B15749">
        <v>120890324</v>
      </c>
      <c r="C15749" t="s">
        <v>82</v>
      </c>
      <c r="D15749" t="s">
        <v>75</v>
      </c>
      <c r="E15749" t="s">
        <v>76</v>
      </c>
      <c r="F15749" s="7">
        <v>44313</v>
      </c>
      <c r="G15749" s="7">
        <v>45043</v>
      </c>
      <c r="H15749" t="s">
        <v>77</v>
      </c>
      <c r="I15749" t="s">
        <v>78</v>
      </c>
      <c r="J15749" s="7">
        <v>45098</v>
      </c>
      <c r="K15749" s="7">
        <v>44313</v>
      </c>
      <c r="L15749" s="7">
        <v>45043</v>
      </c>
      <c r="M15749" t="s">
        <v>77</v>
      </c>
      <c r="N15749" t="s">
        <v>92</v>
      </c>
      <c r="O15749">
        <v>2026</v>
      </c>
      <c r="P15749" s="2">
        <v>2</v>
      </c>
      <c r="Q15749" t="s">
        <v>80</v>
      </c>
      <c r="R15749" s="8">
        <v>46267</v>
      </c>
      <c r="S15749" s="2">
        <v>1</v>
      </c>
      <c r="T15749" s="2" t="s">
        <v>81</v>
      </c>
    </row>
    <row r="15750" spans="1:20" x14ac:dyDescent="0.25">
      <c r="A15750">
        <v>1120823473</v>
      </c>
      <c r="B15750">
        <v>121694413</v>
      </c>
      <c r="C15750" t="s">
        <v>74</v>
      </c>
      <c r="D15750" t="s">
        <v>83</v>
      </c>
      <c r="E15750" t="s">
        <v>76</v>
      </c>
      <c r="F15750" s="7">
        <v>44386</v>
      </c>
      <c r="G15750" s="7">
        <v>46212</v>
      </c>
      <c r="H15750" t="s">
        <v>77</v>
      </c>
      <c r="I15750" t="s">
        <v>84</v>
      </c>
      <c r="J15750" s="7"/>
      <c r="K15750" s="7">
        <v>45057</v>
      </c>
      <c r="L15750" s="7">
        <v>46212</v>
      </c>
      <c r="M15750" t="s">
        <v>77</v>
      </c>
      <c r="N15750"/>
      <c r="O15750">
        <v>2026</v>
      </c>
      <c r="P15750" s="2">
        <v>2</v>
      </c>
      <c r="Q15750" t="s">
        <v>80</v>
      </c>
      <c r="R15750" s="8">
        <v>46267</v>
      </c>
      <c r="S15750" s="2">
        <v>1</v>
      </c>
      <c r="T15750" s="2" t="s">
        <v>81</v>
      </c>
    </row>
    <row r="15751" spans="1:20" x14ac:dyDescent="0.25">
      <c r="A15751">
        <v>1120824997</v>
      </c>
      <c r="B15751">
        <v>122373435</v>
      </c>
      <c r="C15751" t="s">
        <v>74</v>
      </c>
      <c r="D15751" t="s">
        <v>75</v>
      </c>
      <c r="E15751" t="s">
        <v>76</v>
      </c>
      <c r="F15751" s="7">
        <v>44513</v>
      </c>
      <c r="G15751" s="7">
        <v>44755</v>
      </c>
      <c r="H15751" t="s">
        <v>86</v>
      </c>
      <c r="I15751" t="s">
        <v>87</v>
      </c>
      <c r="J15751" s="7">
        <v>46053</v>
      </c>
      <c r="K15751" s="7">
        <v>46070</v>
      </c>
      <c r="L15751" s="7">
        <v>44755</v>
      </c>
      <c r="M15751" t="s">
        <v>86</v>
      </c>
      <c r="N15751" t="s">
        <v>79</v>
      </c>
      <c r="O15751">
        <v>2026</v>
      </c>
      <c r="P15751" s="2">
        <v>2</v>
      </c>
      <c r="Q15751" t="s">
        <v>80</v>
      </c>
      <c r="R15751" s="8">
        <v>46267</v>
      </c>
      <c r="S15751" s="2">
        <v>1</v>
      </c>
      <c r="T15751" s="2" t="s">
        <v>81</v>
      </c>
    </row>
    <row r="15752" spans="1:20" x14ac:dyDescent="0.25">
      <c r="A15752">
        <v>1120825347</v>
      </c>
      <c r="B15752">
        <v>122964756</v>
      </c>
      <c r="C15752" t="s">
        <v>82</v>
      </c>
      <c r="D15752" t="s">
        <v>75</v>
      </c>
      <c r="E15752" t="s">
        <v>76</v>
      </c>
      <c r="F15752" s="7">
        <v>44602</v>
      </c>
      <c r="G15752" s="7">
        <v>44967</v>
      </c>
      <c r="H15752" t="s">
        <v>77</v>
      </c>
      <c r="I15752" t="s">
        <v>78</v>
      </c>
      <c r="J15752" s="7"/>
      <c r="K15752" s="7">
        <v>44602</v>
      </c>
      <c r="L15752" s="7">
        <v>44967</v>
      </c>
      <c r="M15752" t="s">
        <v>77</v>
      </c>
      <c r="N15752"/>
      <c r="O15752">
        <v>2026</v>
      </c>
      <c r="P15752" s="2">
        <v>2</v>
      </c>
      <c r="Q15752" t="s">
        <v>80</v>
      </c>
      <c r="R15752" s="8">
        <v>46267</v>
      </c>
      <c r="S15752" s="2">
        <v>1</v>
      </c>
      <c r="T15752" s="2" t="s">
        <v>81</v>
      </c>
    </row>
    <row r="15753" spans="1:20" x14ac:dyDescent="0.25">
      <c r="A15753">
        <v>1120825713</v>
      </c>
      <c r="B15753">
        <v>123392074</v>
      </c>
      <c r="C15753" t="s">
        <v>82</v>
      </c>
      <c r="D15753" t="s">
        <v>75</v>
      </c>
      <c r="E15753" t="s">
        <v>76</v>
      </c>
      <c r="F15753" s="7">
        <v>44673</v>
      </c>
      <c r="G15753" s="7">
        <v>45038</v>
      </c>
      <c r="H15753" t="s">
        <v>77</v>
      </c>
      <c r="I15753" t="s">
        <v>78</v>
      </c>
      <c r="J15753" s="7"/>
      <c r="K15753" s="7">
        <v>44677</v>
      </c>
      <c r="L15753" s="7">
        <v>45038</v>
      </c>
      <c r="M15753" t="s">
        <v>77</v>
      </c>
      <c r="N15753"/>
      <c r="O15753">
        <v>2026</v>
      </c>
      <c r="P15753" s="2">
        <v>2</v>
      </c>
      <c r="Q15753" t="s">
        <v>80</v>
      </c>
      <c r="R15753" s="8">
        <v>46267</v>
      </c>
      <c r="S15753" s="2">
        <v>1</v>
      </c>
      <c r="T15753" s="2" t="s">
        <v>81</v>
      </c>
    </row>
    <row r="15754" spans="1:20" x14ac:dyDescent="0.25">
      <c r="A15754">
        <v>1120826074</v>
      </c>
      <c r="B15754">
        <v>123593348</v>
      </c>
      <c r="C15754" t="s">
        <v>82</v>
      </c>
      <c r="D15754" t="s">
        <v>83</v>
      </c>
      <c r="E15754" t="s">
        <v>76</v>
      </c>
      <c r="F15754" s="7">
        <v>44695</v>
      </c>
      <c r="G15754" s="7">
        <v>44879</v>
      </c>
      <c r="H15754" t="s">
        <v>77</v>
      </c>
      <c r="I15754" t="s">
        <v>84</v>
      </c>
      <c r="J15754" s="7">
        <v>45737</v>
      </c>
      <c r="K15754" s="7">
        <v>46183</v>
      </c>
      <c r="L15754" s="7">
        <v>44879</v>
      </c>
      <c r="M15754" t="s">
        <v>77</v>
      </c>
      <c r="N15754" t="s">
        <v>79</v>
      </c>
      <c r="O15754">
        <v>2026</v>
      </c>
      <c r="P15754" s="2">
        <v>2</v>
      </c>
      <c r="Q15754" t="s">
        <v>80</v>
      </c>
      <c r="R15754" s="8">
        <v>46267</v>
      </c>
      <c r="S15754" s="2">
        <v>1</v>
      </c>
      <c r="T15754" s="2" t="s">
        <v>81</v>
      </c>
    </row>
    <row r="15755" spans="1:20" x14ac:dyDescent="0.25">
      <c r="A15755">
        <v>1120826075</v>
      </c>
      <c r="B15755">
        <v>123593348</v>
      </c>
      <c r="C15755" t="s">
        <v>82</v>
      </c>
      <c r="D15755" t="s">
        <v>83</v>
      </c>
      <c r="E15755" t="s">
        <v>76</v>
      </c>
      <c r="F15755" s="7">
        <v>44695</v>
      </c>
      <c r="G15755" s="7">
        <v>44879</v>
      </c>
      <c r="H15755" t="s">
        <v>77</v>
      </c>
      <c r="I15755" t="s">
        <v>84</v>
      </c>
      <c r="J15755" s="7">
        <v>45737</v>
      </c>
      <c r="K15755" s="7">
        <v>45673</v>
      </c>
      <c r="L15755" s="7">
        <v>44879</v>
      </c>
      <c r="M15755" t="s">
        <v>77</v>
      </c>
      <c r="N15755" t="s">
        <v>79</v>
      </c>
      <c r="O15755">
        <v>2026</v>
      </c>
      <c r="P15755" s="2">
        <v>2</v>
      </c>
      <c r="Q15755" t="s">
        <v>80</v>
      </c>
      <c r="R15755" s="8">
        <v>46267</v>
      </c>
      <c r="S15755" s="2">
        <v>1</v>
      </c>
      <c r="T15755" s="2" t="s">
        <v>81</v>
      </c>
    </row>
    <row r="15756" spans="1:20" x14ac:dyDescent="0.25">
      <c r="A15756">
        <v>1120826201</v>
      </c>
      <c r="B15756">
        <v>123662372</v>
      </c>
      <c r="C15756" t="s">
        <v>91</v>
      </c>
      <c r="D15756" t="s">
        <v>83</v>
      </c>
      <c r="E15756" t="s">
        <v>76</v>
      </c>
      <c r="F15756" s="7">
        <v>44703</v>
      </c>
      <c r="G15756" s="7">
        <v>44887</v>
      </c>
      <c r="H15756" t="s">
        <v>77</v>
      </c>
      <c r="I15756" t="s">
        <v>78</v>
      </c>
      <c r="J15756" s="7">
        <v>45855</v>
      </c>
      <c r="K15756" s="7">
        <v>46175</v>
      </c>
      <c r="L15756" s="7">
        <v>44887</v>
      </c>
      <c r="M15756" t="s">
        <v>77</v>
      </c>
      <c r="N15756" t="s">
        <v>79</v>
      </c>
      <c r="O15756">
        <v>2026</v>
      </c>
      <c r="P15756" s="2">
        <v>2</v>
      </c>
      <c r="Q15756" t="s">
        <v>80</v>
      </c>
      <c r="R15756" s="8">
        <v>46267</v>
      </c>
      <c r="S15756" s="2">
        <v>1</v>
      </c>
      <c r="T15756" s="2" t="s">
        <v>81</v>
      </c>
    </row>
    <row r="15757" spans="1:20" x14ac:dyDescent="0.25">
      <c r="A15757">
        <v>1120826217</v>
      </c>
      <c r="B15757">
        <v>123670294</v>
      </c>
      <c r="C15757" t="s">
        <v>95</v>
      </c>
      <c r="D15757" t="s">
        <v>75</v>
      </c>
      <c r="E15757" t="s">
        <v>76</v>
      </c>
      <c r="F15757" s="7">
        <v>44704</v>
      </c>
      <c r="G15757" s="7">
        <v>45069</v>
      </c>
      <c r="H15757" t="s">
        <v>77</v>
      </c>
      <c r="I15757" t="s">
        <v>84</v>
      </c>
      <c r="J15757" s="7">
        <v>45565</v>
      </c>
      <c r="K15757" s="7">
        <v>45747</v>
      </c>
      <c r="L15757" s="7">
        <v>45069</v>
      </c>
      <c r="M15757" t="s">
        <v>77</v>
      </c>
      <c r="N15757" t="s">
        <v>79</v>
      </c>
      <c r="O15757">
        <v>2026</v>
      </c>
      <c r="P15757" s="2">
        <v>2</v>
      </c>
      <c r="Q15757" t="s">
        <v>80</v>
      </c>
      <c r="R15757" s="8">
        <v>46267</v>
      </c>
      <c r="S15757" s="2">
        <v>1</v>
      </c>
      <c r="T15757" s="2" t="s">
        <v>81</v>
      </c>
    </row>
    <row r="15758" spans="1:20" x14ac:dyDescent="0.25">
      <c r="A15758">
        <v>1120827243</v>
      </c>
      <c r="B15758">
        <v>124173651</v>
      </c>
      <c r="C15758" t="s">
        <v>82</v>
      </c>
      <c r="D15758" t="s">
        <v>88</v>
      </c>
      <c r="E15758" t="s">
        <v>76</v>
      </c>
      <c r="F15758" s="7">
        <v>44769</v>
      </c>
      <c r="G15758" s="7">
        <v>45134</v>
      </c>
      <c r="H15758" t="s">
        <v>77</v>
      </c>
      <c r="I15758" t="s">
        <v>78</v>
      </c>
      <c r="J15758" s="7">
        <v>45427</v>
      </c>
      <c r="K15758" s="7">
        <v>45434</v>
      </c>
      <c r="L15758" s="7">
        <v>45134</v>
      </c>
      <c r="M15758" t="s">
        <v>77</v>
      </c>
      <c r="N15758" t="s">
        <v>79</v>
      </c>
      <c r="O15758">
        <v>2026</v>
      </c>
      <c r="P15758" s="2">
        <v>2</v>
      </c>
      <c r="Q15758" t="s">
        <v>80</v>
      </c>
      <c r="R15758" s="8">
        <v>46267</v>
      </c>
      <c r="S15758" s="2">
        <v>1</v>
      </c>
      <c r="T15758" s="2" t="s">
        <v>81</v>
      </c>
    </row>
    <row r="15759" spans="1:20" x14ac:dyDescent="0.25">
      <c r="A15759">
        <v>1120827244</v>
      </c>
      <c r="B15759">
        <v>124173651</v>
      </c>
      <c r="C15759" t="s">
        <v>82</v>
      </c>
      <c r="D15759" t="s">
        <v>88</v>
      </c>
      <c r="E15759" t="s">
        <v>76</v>
      </c>
      <c r="F15759" s="7">
        <v>44769</v>
      </c>
      <c r="G15759" s="7">
        <v>45134</v>
      </c>
      <c r="H15759" t="s">
        <v>77</v>
      </c>
      <c r="I15759" t="s">
        <v>78</v>
      </c>
      <c r="J15759" s="7">
        <v>45427</v>
      </c>
      <c r="K15759" s="7">
        <v>45546</v>
      </c>
      <c r="L15759" s="7">
        <v>45134</v>
      </c>
      <c r="M15759" t="s">
        <v>77</v>
      </c>
      <c r="N15759" t="s">
        <v>79</v>
      </c>
      <c r="O15759">
        <v>2026</v>
      </c>
      <c r="P15759" s="2">
        <v>2</v>
      </c>
      <c r="Q15759" t="s">
        <v>80</v>
      </c>
      <c r="R15759" s="8">
        <v>46267</v>
      </c>
      <c r="S15759" s="2">
        <v>1</v>
      </c>
      <c r="T15759" s="2" t="s">
        <v>81</v>
      </c>
    </row>
    <row r="15760" spans="1:20" x14ac:dyDescent="0.25">
      <c r="A15760">
        <v>1120828529</v>
      </c>
      <c r="B15760">
        <v>124629949</v>
      </c>
      <c r="C15760" t="s">
        <v>74</v>
      </c>
      <c r="D15760" t="s">
        <v>75</v>
      </c>
      <c r="E15760" t="s">
        <v>76</v>
      </c>
      <c r="F15760" s="7">
        <v>44839</v>
      </c>
      <c r="G15760" s="7">
        <v>44931</v>
      </c>
      <c r="H15760" t="s">
        <v>77</v>
      </c>
      <c r="I15760" t="s">
        <v>78</v>
      </c>
      <c r="J15760" s="7">
        <v>45827</v>
      </c>
      <c r="K15760" s="7">
        <v>44943</v>
      </c>
      <c r="L15760" s="7">
        <v>44931</v>
      </c>
      <c r="M15760" t="s">
        <v>77</v>
      </c>
      <c r="N15760" t="s">
        <v>92</v>
      </c>
      <c r="O15760">
        <v>2026</v>
      </c>
      <c r="P15760" s="2">
        <v>2</v>
      </c>
      <c r="Q15760" t="s">
        <v>80</v>
      </c>
      <c r="R15760" s="8">
        <v>46267</v>
      </c>
      <c r="S15760" s="2">
        <v>1</v>
      </c>
      <c r="T15760" s="2" t="s">
        <v>81</v>
      </c>
    </row>
    <row r="15761" spans="1:20" x14ac:dyDescent="0.25">
      <c r="A15761">
        <v>1120829841</v>
      </c>
      <c r="B15761">
        <v>126154817</v>
      </c>
      <c r="C15761" t="s">
        <v>97</v>
      </c>
      <c r="D15761" t="s">
        <v>88</v>
      </c>
      <c r="E15761" t="s">
        <v>76</v>
      </c>
      <c r="F15761" s="7">
        <v>45063</v>
      </c>
      <c r="G15761" s="7">
        <v>46890</v>
      </c>
      <c r="H15761" t="s">
        <v>77</v>
      </c>
      <c r="I15761" t="s">
        <v>78</v>
      </c>
      <c r="J15761" s="7">
        <v>46067</v>
      </c>
      <c r="K15761" s="7">
        <v>46079</v>
      </c>
      <c r="L15761" s="7">
        <v>46890</v>
      </c>
      <c r="M15761" t="s">
        <v>77</v>
      </c>
      <c r="N15761" t="s">
        <v>79</v>
      </c>
      <c r="O15761">
        <v>2026</v>
      </c>
      <c r="P15761" s="2">
        <v>2</v>
      </c>
      <c r="Q15761" t="s">
        <v>80</v>
      </c>
      <c r="R15761" s="8">
        <v>46267</v>
      </c>
      <c r="S15761" s="2">
        <v>1</v>
      </c>
      <c r="T15761" s="2" t="s">
        <v>81</v>
      </c>
    </row>
    <row r="15762" spans="1:20" x14ac:dyDescent="0.25">
      <c r="A15762">
        <v>1120829877</v>
      </c>
      <c r="B15762">
        <v>126174841</v>
      </c>
      <c r="C15762" t="s">
        <v>94</v>
      </c>
      <c r="D15762" t="s">
        <v>88</v>
      </c>
      <c r="E15762" t="s">
        <v>76</v>
      </c>
      <c r="F15762" s="7">
        <v>45065</v>
      </c>
      <c r="G15762" s="7">
        <v>45431</v>
      </c>
      <c r="H15762" t="s">
        <v>77</v>
      </c>
      <c r="I15762" t="s">
        <v>78</v>
      </c>
      <c r="J15762" s="7">
        <v>46084</v>
      </c>
      <c r="K15762" s="7">
        <v>46090</v>
      </c>
      <c r="L15762" s="7">
        <v>45431</v>
      </c>
      <c r="M15762" t="s">
        <v>77</v>
      </c>
      <c r="N15762" t="s">
        <v>79</v>
      </c>
      <c r="O15762">
        <v>2026</v>
      </c>
      <c r="P15762" s="2">
        <v>2</v>
      </c>
      <c r="Q15762" t="s">
        <v>80</v>
      </c>
      <c r="R15762" s="8">
        <v>46267</v>
      </c>
      <c r="S15762" s="2">
        <v>1</v>
      </c>
      <c r="T15762" s="2" t="s">
        <v>81</v>
      </c>
    </row>
    <row r="15763" spans="1:20" x14ac:dyDescent="0.25">
      <c r="A15763">
        <v>1120829988</v>
      </c>
      <c r="B15763">
        <v>126224371</v>
      </c>
      <c r="C15763" t="s">
        <v>90</v>
      </c>
      <c r="D15763" t="s">
        <v>75</v>
      </c>
      <c r="E15763" t="s">
        <v>76</v>
      </c>
      <c r="F15763" s="7">
        <v>45071</v>
      </c>
      <c r="G15763" s="7">
        <v>45437</v>
      </c>
      <c r="H15763" t="s">
        <v>77</v>
      </c>
      <c r="I15763" t="s">
        <v>78</v>
      </c>
      <c r="J15763" s="7"/>
      <c r="K15763" s="7">
        <v>45077</v>
      </c>
      <c r="L15763" s="7">
        <v>45437</v>
      </c>
      <c r="M15763" t="s">
        <v>77</v>
      </c>
      <c r="N15763"/>
      <c r="O15763">
        <v>2026</v>
      </c>
      <c r="P15763" s="2">
        <v>2</v>
      </c>
      <c r="Q15763" t="s">
        <v>80</v>
      </c>
      <c r="R15763" s="8">
        <v>46267</v>
      </c>
      <c r="S15763" s="2">
        <v>1</v>
      </c>
      <c r="T15763" s="2" t="s">
        <v>81</v>
      </c>
    </row>
    <row r="15764" spans="1:20" x14ac:dyDescent="0.25">
      <c r="A15764">
        <v>1120830056</v>
      </c>
      <c r="B15764">
        <v>126264471</v>
      </c>
      <c r="C15764" t="s">
        <v>85</v>
      </c>
      <c r="D15764" t="s">
        <v>75</v>
      </c>
      <c r="E15764" t="s">
        <v>76</v>
      </c>
      <c r="F15764" s="7">
        <v>45078</v>
      </c>
      <c r="G15764" s="7">
        <v>45444</v>
      </c>
      <c r="H15764" t="s">
        <v>86</v>
      </c>
      <c r="I15764" t="s">
        <v>87</v>
      </c>
      <c r="J15764" s="7">
        <v>45264</v>
      </c>
      <c r="K15764" s="7">
        <v>45078</v>
      </c>
      <c r="L15764" s="7">
        <v>45444</v>
      </c>
      <c r="M15764" t="s">
        <v>86</v>
      </c>
      <c r="N15764" t="s">
        <v>92</v>
      </c>
      <c r="O15764">
        <v>2026</v>
      </c>
      <c r="P15764" s="2">
        <v>2</v>
      </c>
      <c r="Q15764" t="s">
        <v>80</v>
      </c>
      <c r="R15764" s="8">
        <v>46267</v>
      </c>
      <c r="S15764" s="2">
        <v>1</v>
      </c>
      <c r="T15764" s="2" t="s">
        <v>81</v>
      </c>
    </row>
    <row r="15765" spans="1:20" x14ac:dyDescent="0.25">
      <c r="A15765">
        <v>1120830108</v>
      </c>
      <c r="B15765">
        <v>126292831</v>
      </c>
      <c r="C15765" t="s">
        <v>74</v>
      </c>
      <c r="D15765" t="s">
        <v>88</v>
      </c>
      <c r="E15765" t="s">
        <v>76</v>
      </c>
      <c r="F15765" s="7">
        <v>45082</v>
      </c>
      <c r="G15765" s="7">
        <v>45448</v>
      </c>
      <c r="H15765" t="s">
        <v>77</v>
      </c>
      <c r="I15765" t="s">
        <v>78</v>
      </c>
      <c r="J15765" s="7">
        <v>45437</v>
      </c>
      <c r="K15765" s="7">
        <v>45623</v>
      </c>
      <c r="L15765" s="7">
        <v>45448</v>
      </c>
      <c r="M15765" t="s">
        <v>77</v>
      </c>
      <c r="N15765" t="s">
        <v>79</v>
      </c>
      <c r="O15765">
        <v>2026</v>
      </c>
      <c r="P15765" s="2">
        <v>2</v>
      </c>
      <c r="Q15765" t="s">
        <v>80</v>
      </c>
      <c r="R15765" s="8">
        <v>46267</v>
      </c>
      <c r="S15765" s="2">
        <v>1</v>
      </c>
      <c r="T15765" s="2" t="s">
        <v>81</v>
      </c>
    </row>
    <row r="15766" spans="1:20" x14ac:dyDescent="0.25">
      <c r="A15766">
        <v>1120830215</v>
      </c>
      <c r="B15766">
        <v>126355274</v>
      </c>
      <c r="C15766" t="s">
        <v>93</v>
      </c>
      <c r="D15766" t="s">
        <v>88</v>
      </c>
      <c r="E15766" t="s">
        <v>76</v>
      </c>
      <c r="F15766" s="7">
        <v>45089</v>
      </c>
      <c r="G15766" s="7">
        <v>45455</v>
      </c>
      <c r="H15766" t="s">
        <v>77</v>
      </c>
      <c r="I15766" t="s">
        <v>78</v>
      </c>
      <c r="J15766" s="7">
        <v>45737</v>
      </c>
      <c r="K15766" s="7">
        <v>45701</v>
      </c>
      <c r="L15766" s="7">
        <v>45455</v>
      </c>
      <c r="M15766" t="s">
        <v>77</v>
      </c>
      <c r="N15766" t="s">
        <v>79</v>
      </c>
      <c r="O15766">
        <v>2026</v>
      </c>
      <c r="P15766" s="2">
        <v>2</v>
      </c>
      <c r="Q15766" t="s">
        <v>80</v>
      </c>
      <c r="R15766" s="8">
        <v>46267</v>
      </c>
      <c r="S15766" s="2">
        <v>1</v>
      </c>
      <c r="T15766" s="2" t="s">
        <v>81</v>
      </c>
    </row>
    <row r="15767" spans="1:20" x14ac:dyDescent="0.25">
      <c r="A15767">
        <v>1120830319</v>
      </c>
      <c r="B15767">
        <v>126406906</v>
      </c>
      <c r="C15767" t="s">
        <v>85</v>
      </c>
      <c r="D15767" t="s">
        <v>88</v>
      </c>
      <c r="E15767" t="s">
        <v>76</v>
      </c>
      <c r="F15767" s="7">
        <v>45097</v>
      </c>
      <c r="G15767" s="7">
        <v>46924</v>
      </c>
      <c r="H15767" t="s">
        <v>77</v>
      </c>
      <c r="I15767" t="s">
        <v>84</v>
      </c>
      <c r="J15767" s="7">
        <v>45713</v>
      </c>
      <c r="K15767" s="7">
        <v>46153</v>
      </c>
      <c r="L15767" s="7">
        <v>46924</v>
      </c>
      <c r="M15767" t="s">
        <v>77</v>
      </c>
      <c r="N15767" t="s">
        <v>79</v>
      </c>
      <c r="O15767">
        <v>2026</v>
      </c>
      <c r="P15767" s="2">
        <v>2</v>
      </c>
      <c r="Q15767" t="s">
        <v>80</v>
      </c>
      <c r="R15767" s="8">
        <v>46267</v>
      </c>
      <c r="S15767" s="2">
        <v>1</v>
      </c>
      <c r="T15767" s="2" t="s">
        <v>81</v>
      </c>
    </row>
    <row r="15768" spans="1:20" x14ac:dyDescent="0.25">
      <c r="A15768">
        <v>1120830568</v>
      </c>
      <c r="B15768">
        <v>126534693</v>
      </c>
      <c r="C15768" t="s">
        <v>85</v>
      </c>
      <c r="D15768" t="s">
        <v>75</v>
      </c>
      <c r="E15768" t="s">
        <v>76</v>
      </c>
      <c r="F15768" s="7">
        <v>45115</v>
      </c>
      <c r="G15768" s="7">
        <v>45481</v>
      </c>
      <c r="H15768" t="s">
        <v>86</v>
      </c>
      <c r="I15768" t="s">
        <v>87</v>
      </c>
      <c r="J15768" s="7">
        <v>45771</v>
      </c>
      <c r="K15768" s="7">
        <v>46072</v>
      </c>
      <c r="L15768" s="7">
        <v>45481</v>
      </c>
      <c r="M15768" t="s">
        <v>86</v>
      </c>
      <c r="N15768" t="s">
        <v>79</v>
      </c>
      <c r="O15768">
        <v>2026</v>
      </c>
      <c r="P15768" s="2">
        <v>2</v>
      </c>
      <c r="Q15768" t="s">
        <v>80</v>
      </c>
      <c r="R15768" s="8">
        <v>46267</v>
      </c>
      <c r="S15768" s="2">
        <v>1</v>
      </c>
      <c r="T15768" s="2" t="s">
        <v>81</v>
      </c>
    </row>
    <row r="15769" spans="1:20" x14ac:dyDescent="0.25">
      <c r="A15769">
        <v>1120831354</v>
      </c>
      <c r="B15769">
        <v>126846290</v>
      </c>
      <c r="C15769" t="s">
        <v>82</v>
      </c>
      <c r="D15769" t="s">
        <v>88</v>
      </c>
      <c r="E15769" t="s">
        <v>76</v>
      </c>
      <c r="F15769" s="7">
        <v>45155</v>
      </c>
      <c r="G15769" s="7">
        <v>45339</v>
      </c>
      <c r="H15769" t="s">
        <v>77</v>
      </c>
      <c r="I15769" t="s">
        <v>89</v>
      </c>
      <c r="J15769" s="7">
        <v>46131</v>
      </c>
      <c r="K15769" s="7">
        <v>45156</v>
      </c>
      <c r="L15769" s="7">
        <v>45339</v>
      </c>
      <c r="M15769" t="s">
        <v>77</v>
      </c>
      <c r="N15769" t="s">
        <v>79</v>
      </c>
      <c r="O15769">
        <v>2026</v>
      </c>
      <c r="P15769" s="2">
        <v>2</v>
      </c>
      <c r="Q15769" t="s">
        <v>80</v>
      </c>
      <c r="R15769" s="8">
        <v>46267</v>
      </c>
      <c r="S15769" s="2">
        <v>1</v>
      </c>
      <c r="T15769" s="2" t="s">
        <v>81</v>
      </c>
    </row>
    <row r="15770" spans="1:20" x14ac:dyDescent="0.25">
      <c r="A15770">
        <v>1120831424</v>
      </c>
      <c r="B15770">
        <v>126879133</v>
      </c>
      <c r="C15770" t="s">
        <v>85</v>
      </c>
      <c r="D15770" t="s">
        <v>88</v>
      </c>
      <c r="E15770" t="s">
        <v>76</v>
      </c>
      <c r="F15770" s="7">
        <v>45159</v>
      </c>
      <c r="G15770" s="7">
        <v>45525</v>
      </c>
      <c r="H15770" t="s">
        <v>86</v>
      </c>
      <c r="I15770" t="s">
        <v>87</v>
      </c>
      <c r="J15770" s="7"/>
      <c r="K15770" s="7">
        <v>45160</v>
      </c>
      <c r="L15770" s="7">
        <v>45525</v>
      </c>
      <c r="M15770" t="s">
        <v>86</v>
      </c>
      <c r="N15770"/>
      <c r="O15770">
        <v>2026</v>
      </c>
      <c r="P15770" s="2">
        <v>2</v>
      </c>
      <c r="Q15770" t="s">
        <v>80</v>
      </c>
      <c r="R15770" s="8">
        <v>46267</v>
      </c>
      <c r="S15770" s="2">
        <v>1</v>
      </c>
      <c r="T15770" s="2" t="s">
        <v>81</v>
      </c>
    </row>
    <row r="15771" spans="1:20" x14ac:dyDescent="0.25">
      <c r="A15771">
        <v>1120831941</v>
      </c>
      <c r="B15771">
        <v>127076274</v>
      </c>
      <c r="C15771" t="s">
        <v>74</v>
      </c>
      <c r="D15771" t="s">
        <v>75</v>
      </c>
      <c r="E15771" t="s">
        <v>76</v>
      </c>
      <c r="F15771" s="7">
        <v>45187</v>
      </c>
      <c r="G15771" s="7">
        <v>45553</v>
      </c>
      <c r="H15771" t="s">
        <v>86</v>
      </c>
      <c r="I15771" t="s">
        <v>87</v>
      </c>
      <c r="J15771" s="7"/>
      <c r="K15771" s="7">
        <v>45197</v>
      </c>
      <c r="L15771" s="7">
        <v>45553</v>
      </c>
      <c r="M15771" t="s">
        <v>86</v>
      </c>
      <c r="N15771"/>
      <c r="O15771">
        <v>2026</v>
      </c>
      <c r="P15771" s="2">
        <v>2</v>
      </c>
      <c r="Q15771" t="s">
        <v>80</v>
      </c>
      <c r="R15771" s="8">
        <v>46267</v>
      </c>
      <c r="S15771" s="2">
        <v>1</v>
      </c>
      <c r="T15771" s="2" t="s">
        <v>81</v>
      </c>
    </row>
    <row r="15772" spans="1:20" x14ac:dyDescent="0.25">
      <c r="A15772">
        <v>1120832520</v>
      </c>
      <c r="B15772">
        <v>127260834</v>
      </c>
      <c r="C15772" t="s">
        <v>85</v>
      </c>
      <c r="D15772" t="s">
        <v>88</v>
      </c>
      <c r="E15772" t="s">
        <v>76</v>
      </c>
      <c r="F15772" s="7">
        <v>45211</v>
      </c>
      <c r="G15772" s="7">
        <v>45577</v>
      </c>
      <c r="H15772" t="s">
        <v>86</v>
      </c>
      <c r="I15772" t="s">
        <v>87</v>
      </c>
      <c r="J15772" s="7">
        <v>46211</v>
      </c>
      <c r="K15772" s="7">
        <v>45943</v>
      </c>
      <c r="L15772" s="7">
        <v>45577</v>
      </c>
      <c r="M15772" t="s">
        <v>86</v>
      </c>
      <c r="N15772" t="s">
        <v>79</v>
      </c>
      <c r="O15772">
        <v>2026</v>
      </c>
      <c r="P15772" s="2">
        <v>2</v>
      </c>
      <c r="Q15772" t="s">
        <v>80</v>
      </c>
      <c r="R15772" s="8">
        <v>46267</v>
      </c>
      <c r="S15772" s="2">
        <v>1</v>
      </c>
      <c r="T15772" s="2" t="s">
        <v>81</v>
      </c>
    </row>
    <row r="15773" spans="1:20" x14ac:dyDescent="0.25">
      <c r="A15773">
        <v>1120832611</v>
      </c>
      <c r="B15773">
        <v>127284699</v>
      </c>
      <c r="C15773" t="s">
        <v>96</v>
      </c>
      <c r="D15773" t="s">
        <v>88</v>
      </c>
      <c r="E15773" t="s">
        <v>76</v>
      </c>
      <c r="F15773" s="7">
        <v>45215</v>
      </c>
      <c r="G15773" s="7">
        <v>45581</v>
      </c>
      <c r="H15773" t="s">
        <v>77</v>
      </c>
      <c r="I15773" t="s">
        <v>78</v>
      </c>
      <c r="J15773" s="7">
        <v>46131</v>
      </c>
      <c r="K15773" s="7">
        <v>46135</v>
      </c>
      <c r="L15773" s="7">
        <v>45581</v>
      </c>
      <c r="M15773" t="s">
        <v>77</v>
      </c>
      <c r="N15773" t="s">
        <v>79</v>
      </c>
      <c r="O15773">
        <v>2026</v>
      </c>
      <c r="P15773" s="2">
        <v>2</v>
      </c>
      <c r="Q15773" t="s">
        <v>80</v>
      </c>
      <c r="R15773" s="8">
        <v>46267</v>
      </c>
      <c r="S15773" s="2">
        <v>1</v>
      </c>
      <c r="T15773" s="2" t="s">
        <v>81</v>
      </c>
    </row>
    <row r="15774" spans="1:20" x14ac:dyDescent="0.25">
      <c r="A15774">
        <v>1120832898</v>
      </c>
      <c r="B15774">
        <v>127367395</v>
      </c>
      <c r="C15774" t="s">
        <v>85</v>
      </c>
      <c r="D15774" t="s">
        <v>88</v>
      </c>
      <c r="E15774" t="s">
        <v>76</v>
      </c>
      <c r="F15774" s="7">
        <v>45228</v>
      </c>
      <c r="G15774" s="7">
        <v>45594</v>
      </c>
      <c r="H15774" t="s">
        <v>86</v>
      </c>
      <c r="I15774" t="s">
        <v>87</v>
      </c>
      <c r="J15774" s="7"/>
      <c r="K15774" s="7">
        <v>45919</v>
      </c>
      <c r="L15774" s="7">
        <v>45594</v>
      </c>
      <c r="M15774" t="s">
        <v>86</v>
      </c>
      <c r="N15774"/>
      <c r="O15774">
        <v>2026</v>
      </c>
      <c r="P15774" s="2">
        <v>2</v>
      </c>
      <c r="Q15774" t="s">
        <v>80</v>
      </c>
      <c r="R15774" s="8">
        <v>46267</v>
      </c>
      <c r="S15774" s="2">
        <v>1</v>
      </c>
      <c r="T15774" s="2" t="s">
        <v>81</v>
      </c>
    </row>
    <row r="15775" spans="1:20" x14ac:dyDescent="0.25">
      <c r="A15775">
        <v>1120833599</v>
      </c>
      <c r="B15775">
        <v>128496065</v>
      </c>
      <c r="C15775" t="s">
        <v>82</v>
      </c>
      <c r="D15775" t="s">
        <v>83</v>
      </c>
      <c r="E15775" t="s">
        <v>76</v>
      </c>
      <c r="F15775" s="7">
        <v>45386</v>
      </c>
      <c r="G15775" s="7">
        <v>45569</v>
      </c>
      <c r="H15775" t="s">
        <v>77</v>
      </c>
      <c r="I15775" t="s">
        <v>84</v>
      </c>
      <c r="J15775" s="7">
        <v>45737</v>
      </c>
      <c r="K15775" s="7">
        <v>45672</v>
      </c>
      <c r="L15775" s="7">
        <v>45569</v>
      </c>
      <c r="M15775" t="s">
        <v>77</v>
      </c>
      <c r="N15775" t="s">
        <v>79</v>
      </c>
      <c r="O15775">
        <v>2026</v>
      </c>
      <c r="P15775" s="2">
        <v>2</v>
      </c>
      <c r="Q15775" t="s">
        <v>80</v>
      </c>
      <c r="R15775" s="8">
        <v>46267</v>
      </c>
      <c r="S15775" s="2">
        <v>1</v>
      </c>
      <c r="T15775" s="2" t="s">
        <v>81</v>
      </c>
    </row>
    <row r="15776" spans="1:20" x14ac:dyDescent="0.25">
      <c r="A15776">
        <v>1120833842</v>
      </c>
      <c r="B15776">
        <v>128751514</v>
      </c>
      <c r="C15776" t="s">
        <v>96</v>
      </c>
      <c r="D15776" t="s">
        <v>83</v>
      </c>
      <c r="E15776" t="s">
        <v>76</v>
      </c>
      <c r="F15776" s="7">
        <v>45423</v>
      </c>
      <c r="G15776" s="7">
        <v>45607</v>
      </c>
      <c r="H15776" t="s">
        <v>77</v>
      </c>
      <c r="I15776" t="s">
        <v>84</v>
      </c>
      <c r="J15776" s="7"/>
      <c r="K15776" s="7">
        <v>45426</v>
      </c>
      <c r="L15776" s="7">
        <v>45607</v>
      </c>
      <c r="M15776" t="s">
        <v>77</v>
      </c>
      <c r="N15776"/>
      <c r="O15776">
        <v>2026</v>
      </c>
      <c r="P15776" s="2">
        <v>2</v>
      </c>
      <c r="Q15776" t="s">
        <v>80</v>
      </c>
      <c r="R15776" s="8">
        <v>46267</v>
      </c>
      <c r="S15776" s="2">
        <v>1</v>
      </c>
      <c r="T15776" s="2" t="s">
        <v>81</v>
      </c>
    </row>
    <row r="15777" spans="1:20" x14ac:dyDescent="0.25">
      <c r="A15777">
        <v>1120833929</v>
      </c>
      <c r="B15777">
        <v>128894672</v>
      </c>
      <c r="C15777" t="s">
        <v>82</v>
      </c>
      <c r="D15777" t="s">
        <v>83</v>
      </c>
      <c r="E15777" t="s">
        <v>76</v>
      </c>
      <c r="F15777" s="7">
        <v>45434</v>
      </c>
      <c r="G15777" s="7">
        <v>47260</v>
      </c>
      <c r="H15777" t="s">
        <v>77</v>
      </c>
      <c r="I15777" t="s">
        <v>78</v>
      </c>
      <c r="J15777" s="7"/>
      <c r="K15777" s="7">
        <v>45483</v>
      </c>
      <c r="L15777" s="7">
        <v>47260</v>
      </c>
      <c r="M15777" t="s">
        <v>77</v>
      </c>
      <c r="N15777"/>
      <c r="O15777">
        <v>2026</v>
      </c>
      <c r="P15777" s="2">
        <v>2</v>
      </c>
      <c r="Q15777" t="s">
        <v>80</v>
      </c>
      <c r="R15777" s="8">
        <v>46267</v>
      </c>
      <c r="S15777" s="2">
        <v>1</v>
      </c>
      <c r="T15777" s="2" t="s">
        <v>81</v>
      </c>
    </row>
    <row r="15778" spans="1:20" x14ac:dyDescent="0.25">
      <c r="A15778">
        <v>1120833931</v>
      </c>
      <c r="B15778">
        <v>128894672</v>
      </c>
      <c r="C15778" t="s">
        <v>82</v>
      </c>
      <c r="D15778" t="s">
        <v>83</v>
      </c>
      <c r="E15778" t="s">
        <v>76</v>
      </c>
      <c r="F15778" s="7">
        <v>45434</v>
      </c>
      <c r="G15778" s="7">
        <v>47260</v>
      </c>
      <c r="H15778" t="s">
        <v>77</v>
      </c>
      <c r="I15778" t="s">
        <v>78</v>
      </c>
      <c r="J15778" s="7"/>
      <c r="K15778" s="7">
        <v>45692</v>
      </c>
      <c r="L15778" s="7">
        <v>47260</v>
      </c>
      <c r="M15778" t="s">
        <v>77</v>
      </c>
      <c r="N15778"/>
      <c r="O15778">
        <v>2026</v>
      </c>
      <c r="P15778" s="2">
        <v>2</v>
      </c>
      <c r="Q15778" t="s">
        <v>80</v>
      </c>
      <c r="R15778" s="8">
        <v>46267</v>
      </c>
      <c r="S15778" s="2">
        <v>1</v>
      </c>
      <c r="T15778" s="2" t="s">
        <v>81</v>
      </c>
    </row>
    <row r="15779" spans="1:20" x14ac:dyDescent="0.25">
      <c r="A15779">
        <v>1120833954</v>
      </c>
      <c r="B15779">
        <v>128911881</v>
      </c>
      <c r="C15779" t="s">
        <v>93</v>
      </c>
      <c r="D15779" t="s">
        <v>83</v>
      </c>
      <c r="E15779" t="s">
        <v>76</v>
      </c>
      <c r="F15779" s="7">
        <v>45441</v>
      </c>
      <c r="G15779" s="7">
        <v>45625</v>
      </c>
      <c r="H15779" t="s">
        <v>77</v>
      </c>
      <c r="I15779" t="s">
        <v>78</v>
      </c>
      <c r="J15779" s="7"/>
      <c r="K15779" s="7">
        <v>45917</v>
      </c>
      <c r="L15779" s="7">
        <v>45625</v>
      </c>
      <c r="M15779" t="s">
        <v>77</v>
      </c>
      <c r="N15779"/>
      <c r="O15779">
        <v>2026</v>
      </c>
      <c r="P15779" s="2">
        <v>2</v>
      </c>
      <c r="Q15779" t="s">
        <v>80</v>
      </c>
      <c r="R15779" s="8">
        <v>46267</v>
      </c>
      <c r="S15779" s="2">
        <v>1</v>
      </c>
      <c r="T15779" s="2" t="s">
        <v>81</v>
      </c>
    </row>
    <row r="15780" spans="1:20" x14ac:dyDescent="0.25">
      <c r="A15780">
        <v>1120833957</v>
      </c>
      <c r="B15780">
        <v>128911974</v>
      </c>
      <c r="C15780" t="s">
        <v>82</v>
      </c>
      <c r="D15780" t="s">
        <v>88</v>
      </c>
      <c r="E15780" t="s">
        <v>76</v>
      </c>
      <c r="F15780" s="7">
        <v>45441</v>
      </c>
      <c r="G15780" s="7">
        <v>45806</v>
      </c>
      <c r="H15780" t="s">
        <v>77</v>
      </c>
      <c r="I15780" t="s">
        <v>78</v>
      </c>
      <c r="J15780" s="7"/>
      <c r="K15780" s="7">
        <v>45747</v>
      </c>
      <c r="L15780" s="7">
        <v>45806</v>
      </c>
      <c r="M15780" t="s">
        <v>77</v>
      </c>
      <c r="N15780"/>
      <c r="O15780">
        <v>2026</v>
      </c>
      <c r="P15780" s="2">
        <v>2</v>
      </c>
      <c r="Q15780" t="s">
        <v>80</v>
      </c>
      <c r="R15780" s="8">
        <v>46267</v>
      </c>
      <c r="S15780" s="2">
        <v>1</v>
      </c>
      <c r="T15780" s="2" t="s">
        <v>81</v>
      </c>
    </row>
    <row r="15781" spans="1:20" x14ac:dyDescent="0.25">
      <c r="A15781">
        <v>1120834182</v>
      </c>
      <c r="B15781">
        <v>129147452</v>
      </c>
      <c r="C15781" t="s">
        <v>82</v>
      </c>
      <c r="D15781" t="s">
        <v>83</v>
      </c>
      <c r="E15781" t="s">
        <v>76</v>
      </c>
      <c r="F15781" s="7">
        <v>45471</v>
      </c>
      <c r="G15781" s="7">
        <v>45654</v>
      </c>
      <c r="H15781" t="s">
        <v>77</v>
      </c>
      <c r="I15781" t="s">
        <v>84</v>
      </c>
      <c r="J15781" s="7">
        <v>45719</v>
      </c>
      <c r="K15781" s="7">
        <v>46007</v>
      </c>
      <c r="L15781" s="7">
        <v>45654</v>
      </c>
      <c r="M15781" t="s">
        <v>77</v>
      </c>
      <c r="N15781" t="s">
        <v>79</v>
      </c>
      <c r="O15781">
        <v>2026</v>
      </c>
      <c r="P15781" s="2">
        <v>2</v>
      </c>
      <c r="Q15781" t="s">
        <v>80</v>
      </c>
      <c r="R15781" s="8">
        <v>46267</v>
      </c>
      <c r="S15781" s="2">
        <v>1</v>
      </c>
      <c r="T15781" s="2" t="s">
        <v>81</v>
      </c>
    </row>
    <row r="15782" spans="1:20" x14ac:dyDescent="0.25">
      <c r="A15782">
        <v>1120834201</v>
      </c>
      <c r="B15782">
        <v>129155800</v>
      </c>
      <c r="C15782" t="s">
        <v>97</v>
      </c>
      <c r="D15782" t="s">
        <v>83</v>
      </c>
      <c r="E15782" t="s">
        <v>76</v>
      </c>
      <c r="F15782" s="7">
        <v>45472</v>
      </c>
      <c r="G15782" s="7">
        <v>45655</v>
      </c>
      <c r="H15782" t="s">
        <v>77</v>
      </c>
      <c r="I15782" t="s">
        <v>78</v>
      </c>
      <c r="J15782" s="7"/>
      <c r="K15782" s="7">
        <v>46034</v>
      </c>
      <c r="L15782" s="7">
        <v>45655</v>
      </c>
      <c r="M15782" t="s">
        <v>77</v>
      </c>
      <c r="N15782"/>
      <c r="O15782">
        <v>2026</v>
      </c>
      <c r="P15782" s="2">
        <v>2</v>
      </c>
      <c r="Q15782" t="s">
        <v>80</v>
      </c>
      <c r="R15782" s="8">
        <v>46267</v>
      </c>
      <c r="S15782" s="2">
        <v>1</v>
      </c>
      <c r="T15782" s="2" t="s">
        <v>81</v>
      </c>
    </row>
    <row r="15783" spans="1:20" x14ac:dyDescent="0.25">
      <c r="A15783">
        <v>1120836439</v>
      </c>
      <c r="B15783">
        <v>130929609</v>
      </c>
      <c r="C15783" t="s">
        <v>93</v>
      </c>
      <c r="D15783" t="s">
        <v>88</v>
      </c>
      <c r="E15783" t="s">
        <v>76</v>
      </c>
      <c r="F15783" s="7">
        <v>45716</v>
      </c>
      <c r="G15783" s="7">
        <v>46081</v>
      </c>
      <c r="H15783" t="s">
        <v>77</v>
      </c>
      <c r="I15783" t="s">
        <v>78</v>
      </c>
      <c r="J15783" s="7"/>
      <c r="K15783" s="7">
        <v>46073</v>
      </c>
      <c r="L15783" s="7">
        <v>46081</v>
      </c>
      <c r="M15783" t="s">
        <v>77</v>
      </c>
      <c r="N15783"/>
      <c r="O15783">
        <v>2026</v>
      </c>
      <c r="P15783" s="2">
        <v>2</v>
      </c>
      <c r="Q15783" t="s">
        <v>80</v>
      </c>
      <c r="R15783" s="8">
        <v>46267</v>
      </c>
      <c r="S15783" s="2">
        <v>1</v>
      </c>
      <c r="T15783" s="2" t="s">
        <v>81</v>
      </c>
    </row>
    <row r="15784" spans="1:20" x14ac:dyDescent="0.25">
      <c r="A15784">
        <v>1120839994</v>
      </c>
      <c r="B15784">
        <v>111692619</v>
      </c>
      <c r="C15784" t="s">
        <v>74</v>
      </c>
      <c r="D15784" t="s">
        <v>83</v>
      </c>
      <c r="E15784" t="s">
        <v>76</v>
      </c>
      <c r="F15784" s="7">
        <v>42508</v>
      </c>
      <c r="G15784" s="7">
        <v>44334</v>
      </c>
      <c r="H15784" t="s">
        <v>77</v>
      </c>
      <c r="I15784" t="s">
        <v>89</v>
      </c>
      <c r="J15784" s="7">
        <v>45972</v>
      </c>
      <c r="K15784" s="7">
        <v>45757</v>
      </c>
      <c r="L15784" s="7">
        <v>44334</v>
      </c>
      <c r="M15784" t="s">
        <v>77</v>
      </c>
      <c r="N15784" t="s">
        <v>79</v>
      </c>
      <c r="O15784">
        <v>2026</v>
      </c>
      <c r="P15784" s="2">
        <v>2</v>
      </c>
      <c r="Q15784" t="s">
        <v>80</v>
      </c>
      <c r="R15784" s="8">
        <v>46267</v>
      </c>
      <c r="S15784" s="2">
        <v>1</v>
      </c>
      <c r="T15784" s="2" t="s">
        <v>81</v>
      </c>
    </row>
    <row r="15785" spans="1:20" x14ac:dyDescent="0.25">
      <c r="A15785">
        <v>1120840007</v>
      </c>
      <c r="B15785">
        <v>111717861</v>
      </c>
      <c r="C15785" t="s">
        <v>74</v>
      </c>
      <c r="D15785" t="s">
        <v>75</v>
      </c>
      <c r="E15785" t="s">
        <v>76</v>
      </c>
      <c r="F15785" s="7">
        <v>42527</v>
      </c>
      <c r="G15785" s="7">
        <v>44353</v>
      </c>
      <c r="H15785" t="s">
        <v>86</v>
      </c>
      <c r="I15785" t="s">
        <v>87</v>
      </c>
      <c r="J15785" s="7">
        <v>46148</v>
      </c>
      <c r="K15785" s="7">
        <v>46157</v>
      </c>
      <c r="L15785" s="7">
        <v>44353</v>
      </c>
      <c r="M15785" t="s">
        <v>86</v>
      </c>
      <c r="N15785" t="s">
        <v>79</v>
      </c>
      <c r="O15785">
        <v>2026</v>
      </c>
      <c r="P15785" s="2">
        <v>2</v>
      </c>
      <c r="Q15785" t="s">
        <v>80</v>
      </c>
      <c r="R15785" s="8">
        <v>46267</v>
      </c>
      <c r="S15785" s="2">
        <v>1</v>
      </c>
      <c r="T15785" s="2" t="s">
        <v>81</v>
      </c>
    </row>
    <row r="15786" spans="1:20" x14ac:dyDescent="0.25">
      <c r="A15786">
        <v>1120840072</v>
      </c>
      <c r="B15786">
        <v>111834042</v>
      </c>
      <c r="C15786" t="s">
        <v>95</v>
      </c>
      <c r="D15786" t="s">
        <v>88</v>
      </c>
      <c r="E15786" t="s">
        <v>76</v>
      </c>
      <c r="F15786" s="7">
        <v>42573</v>
      </c>
      <c r="G15786" s="7">
        <v>44399</v>
      </c>
      <c r="H15786" t="s">
        <v>77</v>
      </c>
      <c r="I15786" t="s">
        <v>84</v>
      </c>
      <c r="J15786" s="7">
        <v>45812</v>
      </c>
      <c r="K15786" s="7">
        <v>45748</v>
      </c>
      <c r="L15786" s="7">
        <v>44399</v>
      </c>
      <c r="M15786" t="s">
        <v>77</v>
      </c>
      <c r="N15786" t="s">
        <v>79</v>
      </c>
      <c r="O15786">
        <v>2026</v>
      </c>
      <c r="P15786" s="2">
        <v>2</v>
      </c>
      <c r="Q15786" t="s">
        <v>80</v>
      </c>
      <c r="R15786" s="8">
        <v>46267</v>
      </c>
      <c r="S15786" s="2">
        <v>1</v>
      </c>
      <c r="T15786" s="2" t="s">
        <v>81</v>
      </c>
    </row>
    <row r="15787" spans="1:20" x14ac:dyDescent="0.25">
      <c r="A15787">
        <v>1120840154</v>
      </c>
      <c r="B15787">
        <v>112049971</v>
      </c>
      <c r="C15787" t="s">
        <v>93</v>
      </c>
      <c r="D15787" t="s">
        <v>75</v>
      </c>
      <c r="E15787" t="s">
        <v>76</v>
      </c>
      <c r="F15787" s="7">
        <v>42659</v>
      </c>
      <c r="G15787" s="7">
        <v>44485</v>
      </c>
      <c r="H15787" t="s">
        <v>86</v>
      </c>
      <c r="I15787" t="s">
        <v>87</v>
      </c>
      <c r="J15787" s="7">
        <v>46200</v>
      </c>
      <c r="K15787" s="7">
        <v>45779</v>
      </c>
      <c r="L15787" s="7">
        <v>44485</v>
      </c>
      <c r="M15787" t="s">
        <v>86</v>
      </c>
      <c r="N15787" t="s">
        <v>79</v>
      </c>
      <c r="O15787">
        <v>2026</v>
      </c>
      <c r="P15787" s="2">
        <v>2</v>
      </c>
      <c r="Q15787" t="s">
        <v>80</v>
      </c>
      <c r="R15787" s="8">
        <v>46267</v>
      </c>
      <c r="S15787" s="2">
        <v>1</v>
      </c>
      <c r="T15787" s="2" t="s">
        <v>81</v>
      </c>
    </row>
    <row r="15788" spans="1:20" x14ac:dyDescent="0.25">
      <c r="A15788">
        <v>1120840722</v>
      </c>
      <c r="B15788">
        <v>114856105</v>
      </c>
      <c r="C15788" t="s">
        <v>82</v>
      </c>
      <c r="D15788" t="s">
        <v>75</v>
      </c>
      <c r="E15788" t="s">
        <v>76</v>
      </c>
      <c r="F15788" s="7">
        <v>43318</v>
      </c>
      <c r="G15788" s="7">
        <v>45144</v>
      </c>
      <c r="H15788" t="s">
        <v>77</v>
      </c>
      <c r="I15788" t="s">
        <v>78</v>
      </c>
      <c r="J15788" s="7">
        <v>45400</v>
      </c>
      <c r="K15788" s="7">
        <v>45265</v>
      </c>
      <c r="L15788" s="7">
        <v>45144</v>
      </c>
      <c r="M15788" t="s">
        <v>77</v>
      </c>
      <c r="N15788" t="s">
        <v>79</v>
      </c>
      <c r="O15788">
        <v>2026</v>
      </c>
      <c r="P15788" s="2">
        <v>2</v>
      </c>
      <c r="Q15788" t="s">
        <v>80</v>
      </c>
      <c r="R15788" s="8">
        <v>46267</v>
      </c>
      <c r="S15788" s="2">
        <v>1</v>
      </c>
      <c r="T15788" s="2" t="s">
        <v>81</v>
      </c>
    </row>
    <row r="15789" spans="1:20" x14ac:dyDescent="0.25">
      <c r="A15789">
        <v>1120840869</v>
      </c>
      <c r="B15789">
        <v>116733884</v>
      </c>
      <c r="C15789" t="s">
        <v>93</v>
      </c>
      <c r="D15789" t="s">
        <v>88</v>
      </c>
      <c r="E15789" t="s">
        <v>76</v>
      </c>
      <c r="F15789" s="7">
        <v>43538</v>
      </c>
      <c r="G15789" s="7">
        <v>43904</v>
      </c>
      <c r="H15789" t="s">
        <v>77</v>
      </c>
      <c r="I15789" t="s">
        <v>78</v>
      </c>
      <c r="J15789" s="7">
        <v>45860</v>
      </c>
      <c r="K15789" s="7">
        <v>45057</v>
      </c>
      <c r="L15789" s="7">
        <v>43904</v>
      </c>
      <c r="M15789" t="s">
        <v>77</v>
      </c>
      <c r="N15789" t="s">
        <v>79</v>
      </c>
      <c r="O15789">
        <v>2026</v>
      </c>
      <c r="P15789" s="2">
        <v>2</v>
      </c>
      <c r="Q15789" t="s">
        <v>80</v>
      </c>
      <c r="R15789" s="8">
        <v>46267</v>
      </c>
      <c r="S15789" s="2">
        <v>1</v>
      </c>
      <c r="T15789" s="2" t="s">
        <v>81</v>
      </c>
    </row>
    <row r="15790" spans="1:20" x14ac:dyDescent="0.25">
      <c r="A15790">
        <v>1120840905</v>
      </c>
      <c r="B15790">
        <v>116805278</v>
      </c>
      <c r="C15790" t="s">
        <v>82</v>
      </c>
      <c r="D15790" t="s">
        <v>88</v>
      </c>
      <c r="E15790" t="s">
        <v>76</v>
      </c>
      <c r="F15790" s="7">
        <v>43545</v>
      </c>
      <c r="G15790" s="7">
        <v>43911</v>
      </c>
      <c r="H15790" t="s">
        <v>77</v>
      </c>
      <c r="I15790" t="s">
        <v>78</v>
      </c>
      <c r="J15790" s="7">
        <v>45491</v>
      </c>
      <c r="K15790" s="7">
        <v>44495</v>
      </c>
      <c r="L15790" s="7">
        <v>43911</v>
      </c>
      <c r="M15790" t="s">
        <v>77</v>
      </c>
      <c r="N15790" t="s">
        <v>79</v>
      </c>
      <c r="O15790">
        <v>2026</v>
      </c>
      <c r="P15790" s="2">
        <v>2</v>
      </c>
      <c r="Q15790" t="s">
        <v>80</v>
      </c>
      <c r="R15790" s="8">
        <v>46267</v>
      </c>
      <c r="S15790" s="2">
        <v>1</v>
      </c>
      <c r="T15790" s="2" t="s">
        <v>81</v>
      </c>
    </row>
    <row r="15791" spans="1:20" x14ac:dyDescent="0.25">
      <c r="A15791">
        <v>1120840918</v>
      </c>
      <c r="B15791">
        <v>116815368</v>
      </c>
      <c r="C15791" t="s">
        <v>90</v>
      </c>
      <c r="D15791" t="s">
        <v>88</v>
      </c>
      <c r="E15791" t="s">
        <v>76</v>
      </c>
      <c r="F15791" s="7">
        <v>43546</v>
      </c>
      <c r="G15791" s="7">
        <v>43912</v>
      </c>
      <c r="H15791" t="s">
        <v>77</v>
      </c>
      <c r="I15791" t="s">
        <v>78</v>
      </c>
      <c r="J15791" s="7">
        <v>46203</v>
      </c>
      <c r="K15791" s="7">
        <v>45554</v>
      </c>
      <c r="L15791" s="7">
        <v>43912</v>
      </c>
      <c r="M15791" t="s">
        <v>77</v>
      </c>
      <c r="N15791" t="s">
        <v>79</v>
      </c>
      <c r="O15791">
        <v>2026</v>
      </c>
      <c r="P15791" s="2">
        <v>2</v>
      </c>
      <c r="Q15791" t="s">
        <v>80</v>
      </c>
      <c r="R15791" s="8">
        <v>46267</v>
      </c>
      <c r="S15791" s="2">
        <v>1</v>
      </c>
      <c r="T15791" s="2" t="s">
        <v>81</v>
      </c>
    </row>
    <row r="15792" spans="1:20" x14ac:dyDescent="0.25">
      <c r="A15792">
        <v>1120840941</v>
      </c>
      <c r="B15792">
        <v>116835870</v>
      </c>
      <c r="C15792" t="s">
        <v>93</v>
      </c>
      <c r="D15792" t="s">
        <v>88</v>
      </c>
      <c r="E15792" t="s">
        <v>76</v>
      </c>
      <c r="F15792" s="7">
        <v>43550</v>
      </c>
      <c r="G15792" s="7">
        <v>43916</v>
      </c>
      <c r="H15792" t="s">
        <v>77</v>
      </c>
      <c r="I15792" t="s">
        <v>78</v>
      </c>
      <c r="J15792" s="7">
        <v>46211</v>
      </c>
      <c r="K15792" s="7">
        <v>44241</v>
      </c>
      <c r="L15792" s="7">
        <v>43916</v>
      </c>
      <c r="M15792" t="s">
        <v>77</v>
      </c>
      <c r="N15792" t="s">
        <v>79</v>
      </c>
      <c r="O15792">
        <v>2026</v>
      </c>
      <c r="P15792" s="2">
        <v>2</v>
      </c>
      <c r="Q15792" t="s">
        <v>80</v>
      </c>
      <c r="R15792" s="8">
        <v>46267</v>
      </c>
      <c r="S15792" s="2">
        <v>1</v>
      </c>
      <c r="T15792" s="2" t="s">
        <v>81</v>
      </c>
    </row>
    <row r="15793" spans="1:20" x14ac:dyDescent="0.25">
      <c r="A15793">
        <v>1120840946</v>
      </c>
      <c r="B15793">
        <v>116841816</v>
      </c>
      <c r="C15793" t="s">
        <v>82</v>
      </c>
      <c r="D15793" t="s">
        <v>83</v>
      </c>
      <c r="E15793" t="s">
        <v>76</v>
      </c>
      <c r="F15793" s="7">
        <v>43550</v>
      </c>
      <c r="G15793" s="7">
        <v>43730</v>
      </c>
      <c r="H15793" t="s">
        <v>77</v>
      </c>
      <c r="I15793" t="s">
        <v>78</v>
      </c>
      <c r="J15793" s="7">
        <v>45472</v>
      </c>
      <c r="K15793" s="7">
        <v>43658</v>
      </c>
      <c r="L15793" s="7">
        <v>43730</v>
      </c>
      <c r="M15793" t="s">
        <v>77</v>
      </c>
      <c r="N15793" t="s">
        <v>79</v>
      </c>
      <c r="O15793">
        <v>2026</v>
      </c>
      <c r="P15793" s="2">
        <v>2</v>
      </c>
      <c r="Q15793" t="s">
        <v>80</v>
      </c>
      <c r="R15793" s="8">
        <v>46267</v>
      </c>
      <c r="S15793" s="2">
        <v>1</v>
      </c>
      <c r="T15793" s="2" t="s">
        <v>81</v>
      </c>
    </row>
    <row r="15794" spans="1:20" x14ac:dyDescent="0.25">
      <c r="A15794">
        <v>1120840950</v>
      </c>
      <c r="B15794">
        <v>116845779</v>
      </c>
      <c r="C15794" t="s">
        <v>82</v>
      </c>
      <c r="D15794" t="s">
        <v>83</v>
      </c>
      <c r="E15794" t="s">
        <v>76</v>
      </c>
      <c r="F15794" s="7">
        <v>43550</v>
      </c>
      <c r="G15794" s="7">
        <v>43730</v>
      </c>
      <c r="H15794" t="s">
        <v>77</v>
      </c>
      <c r="I15794" t="s">
        <v>78</v>
      </c>
      <c r="J15794" s="7">
        <v>45469</v>
      </c>
      <c r="K15794" s="7">
        <v>44349</v>
      </c>
      <c r="L15794" s="7">
        <v>43730</v>
      </c>
      <c r="M15794" t="s">
        <v>77</v>
      </c>
      <c r="N15794" t="s">
        <v>79</v>
      </c>
      <c r="O15794">
        <v>2026</v>
      </c>
      <c r="P15794" s="2">
        <v>2</v>
      </c>
      <c r="Q15794" t="s">
        <v>80</v>
      </c>
      <c r="R15794" s="8">
        <v>46267</v>
      </c>
      <c r="S15794" s="2">
        <v>1</v>
      </c>
      <c r="T15794" s="2" t="s">
        <v>81</v>
      </c>
    </row>
    <row r="15795" spans="1:20" x14ac:dyDescent="0.25">
      <c r="A15795">
        <v>1120840998</v>
      </c>
      <c r="B15795">
        <v>116952031</v>
      </c>
      <c r="C15795" t="s">
        <v>82</v>
      </c>
      <c r="D15795" t="s">
        <v>88</v>
      </c>
      <c r="E15795" t="s">
        <v>76</v>
      </c>
      <c r="F15795" s="7">
        <v>43558</v>
      </c>
      <c r="G15795" s="7">
        <v>43924</v>
      </c>
      <c r="H15795" t="s">
        <v>77</v>
      </c>
      <c r="I15795" t="s">
        <v>84</v>
      </c>
      <c r="J15795" s="7">
        <v>46175</v>
      </c>
      <c r="K15795" s="7">
        <v>45948</v>
      </c>
      <c r="L15795" s="7">
        <v>43924</v>
      </c>
      <c r="M15795" t="s">
        <v>77</v>
      </c>
      <c r="N15795" t="s">
        <v>79</v>
      </c>
      <c r="O15795">
        <v>2026</v>
      </c>
      <c r="P15795" s="2">
        <v>2</v>
      </c>
      <c r="Q15795" t="s">
        <v>80</v>
      </c>
      <c r="R15795" s="8">
        <v>46267</v>
      </c>
      <c r="S15795" s="2">
        <v>1</v>
      </c>
      <c r="T15795" s="2" t="s">
        <v>81</v>
      </c>
    </row>
    <row r="15796" spans="1:20" x14ac:dyDescent="0.25">
      <c r="A15796">
        <v>1120841005</v>
      </c>
      <c r="B15796">
        <v>116953294</v>
      </c>
      <c r="C15796" t="s">
        <v>82</v>
      </c>
      <c r="D15796" t="s">
        <v>83</v>
      </c>
      <c r="E15796" t="s">
        <v>76</v>
      </c>
      <c r="F15796" s="7">
        <v>43558</v>
      </c>
      <c r="G15796" s="7">
        <v>43741</v>
      </c>
      <c r="H15796" t="s">
        <v>77</v>
      </c>
      <c r="I15796" t="s">
        <v>78</v>
      </c>
      <c r="J15796" s="7">
        <v>46000</v>
      </c>
      <c r="K15796" s="7">
        <v>45748</v>
      </c>
      <c r="L15796" s="7">
        <v>43741</v>
      </c>
      <c r="M15796" t="s">
        <v>77</v>
      </c>
      <c r="N15796" t="s">
        <v>79</v>
      </c>
      <c r="O15796">
        <v>2026</v>
      </c>
      <c r="P15796" s="2">
        <v>2</v>
      </c>
      <c r="Q15796" t="s">
        <v>80</v>
      </c>
      <c r="R15796" s="8">
        <v>46267</v>
      </c>
      <c r="S15796" s="2">
        <v>1</v>
      </c>
      <c r="T15796" s="2" t="s">
        <v>81</v>
      </c>
    </row>
    <row r="15797" spans="1:20" x14ac:dyDescent="0.25">
      <c r="A15797">
        <v>1120841006</v>
      </c>
      <c r="B15797">
        <v>116953294</v>
      </c>
      <c r="C15797" t="s">
        <v>82</v>
      </c>
      <c r="D15797" t="s">
        <v>83</v>
      </c>
      <c r="E15797" t="s">
        <v>76</v>
      </c>
      <c r="F15797" s="7">
        <v>43558</v>
      </c>
      <c r="G15797" s="7">
        <v>43741</v>
      </c>
      <c r="H15797" t="s">
        <v>77</v>
      </c>
      <c r="I15797" t="s">
        <v>78</v>
      </c>
      <c r="J15797" s="7">
        <v>46000</v>
      </c>
      <c r="K15797" s="7">
        <v>45833</v>
      </c>
      <c r="L15797" s="7">
        <v>43741</v>
      </c>
      <c r="M15797" t="s">
        <v>77</v>
      </c>
      <c r="N15797" t="s">
        <v>79</v>
      </c>
      <c r="O15797">
        <v>2026</v>
      </c>
      <c r="P15797" s="2">
        <v>2</v>
      </c>
      <c r="Q15797" t="s">
        <v>80</v>
      </c>
      <c r="R15797" s="8">
        <v>46267</v>
      </c>
      <c r="S15797" s="2">
        <v>1</v>
      </c>
      <c r="T15797" s="2" t="s">
        <v>81</v>
      </c>
    </row>
    <row r="15798" spans="1:20" x14ac:dyDescent="0.25">
      <c r="A15798">
        <v>1120841086</v>
      </c>
      <c r="B15798">
        <v>117026755</v>
      </c>
      <c r="C15798" t="s">
        <v>82</v>
      </c>
      <c r="D15798" t="s">
        <v>83</v>
      </c>
      <c r="E15798" t="s">
        <v>76</v>
      </c>
      <c r="F15798" s="7">
        <v>43569</v>
      </c>
      <c r="G15798" s="7">
        <v>43749</v>
      </c>
      <c r="H15798" t="s">
        <v>77</v>
      </c>
      <c r="I15798" t="s">
        <v>78</v>
      </c>
      <c r="J15798" s="7">
        <v>45914</v>
      </c>
      <c r="K15798" s="7">
        <v>45748</v>
      </c>
      <c r="L15798" s="7">
        <v>43749</v>
      </c>
      <c r="M15798" t="s">
        <v>77</v>
      </c>
      <c r="N15798" t="s">
        <v>79</v>
      </c>
      <c r="O15798">
        <v>2026</v>
      </c>
      <c r="P15798" s="2">
        <v>2</v>
      </c>
      <c r="Q15798" t="s">
        <v>80</v>
      </c>
      <c r="R15798" s="8">
        <v>46267</v>
      </c>
      <c r="S15798" s="2">
        <v>1</v>
      </c>
      <c r="T15798" s="2" t="s">
        <v>81</v>
      </c>
    </row>
    <row r="15799" spans="1:20" x14ac:dyDescent="0.25">
      <c r="A15799">
        <v>1120841116</v>
      </c>
      <c r="B15799">
        <v>117056143</v>
      </c>
      <c r="C15799" t="s">
        <v>82</v>
      </c>
      <c r="D15799" t="s">
        <v>75</v>
      </c>
      <c r="E15799" t="s">
        <v>76</v>
      </c>
      <c r="F15799" s="7">
        <v>43489</v>
      </c>
      <c r="G15799" s="7">
        <v>45315</v>
      </c>
      <c r="H15799" t="s">
        <v>86</v>
      </c>
      <c r="I15799" t="s">
        <v>87</v>
      </c>
      <c r="J15799" s="7">
        <v>45244</v>
      </c>
      <c r="K15799" s="7">
        <v>43573</v>
      </c>
      <c r="L15799" s="7">
        <v>45315</v>
      </c>
      <c r="M15799" t="s">
        <v>86</v>
      </c>
      <c r="N15799" t="s">
        <v>92</v>
      </c>
      <c r="O15799">
        <v>2026</v>
      </c>
      <c r="P15799" s="2">
        <v>2</v>
      </c>
      <c r="Q15799" t="s">
        <v>80</v>
      </c>
      <c r="R15799" s="8">
        <v>46267</v>
      </c>
      <c r="S15799" s="2">
        <v>1</v>
      </c>
      <c r="T15799" s="2" t="s">
        <v>81</v>
      </c>
    </row>
    <row r="15800" spans="1:20" x14ac:dyDescent="0.25">
      <c r="A15800">
        <v>1120841151</v>
      </c>
      <c r="B15800">
        <v>117097982</v>
      </c>
      <c r="C15800" t="s">
        <v>91</v>
      </c>
      <c r="D15800" t="s">
        <v>83</v>
      </c>
      <c r="E15800" t="s">
        <v>76</v>
      </c>
      <c r="F15800" s="7">
        <v>43580</v>
      </c>
      <c r="G15800" s="7">
        <v>43763</v>
      </c>
      <c r="H15800" t="s">
        <v>77</v>
      </c>
      <c r="I15800" t="s">
        <v>84</v>
      </c>
      <c r="J15800" s="7">
        <v>45618</v>
      </c>
      <c r="K15800" s="7">
        <v>46184</v>
      </c>
      <c r="L15800" s="7">
        <v>43763</v>
      </c>
      <c r="M15800" t="s">
        <v>77</v>
      </c>
      <c r="N15800" t="s">
        <v>79</v>
      </c>
      <c r="O15800">
        <v>2026</v>
      </c>
      <c r="P15800" s="2">
        <v>2</v>
      </c>
      <c r="Q15800" t="s">
        <v>80</v>
      </c>
      <c r="R15800" s="8">
        <v>46267</v>
      </c>
      <c r="S15800" s="2">
        <v>1</v>
      </c>
      <c r="T15800" s="2" t="s">
        <v>81</v>
      </c>
    </row>
    <row r="15801" spans="1:20" x14ac:dyDescent="0.25">
      <c r="A15801">
        <v>1120841157</v>
      </c>
      <c r="B15801">
        <v>117104474</v>
      </c>
      <c r="C15801" t="s">
        <v>82</v>
      </c>
      <c r="D15801" t="s">
        <v>88</v>
      </c>
      <c r="E15801" t="s">
        <v>76</v>
      </c>
      <c r="F15801" s="7">
        <v>43581</v>
      </c>
      <c r="G15801" s="7">
        <v>43947</v>
      </c>
      <c r="H15801" t="s">
        <v>77</v>
      </c>
      <c r="I15801" t="s">
        <v>78</v>
      </c>
      <c r="J15801" s="7">
        <v>45125</v>
      </c>
      <c r="K15801" s="7">
        <v>46140</v>
      </c>
      <c r="L15801" s="7">
        <v>43947</v>
      </c>
      <c r="M15801" t="s">
        <v>77</v>
      </c>
      <c r="N15801" t="s">
        <v>92</v>
      </c>
      <c r="O15801">
        <v>2026</v>
      </c>
      <c r="P15801" s="2">
        <v>2</v>
      </c>
      <c r="Q15801" t="s">
        <v>80</v>
      </c>
      <c r="R15801" s="8">
        <v>46267</v>
      </c>
      <c r="S15801" s="2">
        <v>1</v>
      </c>
      <c r="T15801" s="2" t="s">
        <v>81</v>
      </c>
    </row>
    <row r="15802" spans="1:20" x14ac:dyDescent="0.25">
      <c r="A15802">
        <v>1120841283</v>
      </c>
      <c r="B15802">
        <v>117217024</v>
      </c>
      <c r="C15802" t="s">
        <v>82</v>
      </c>
      <c r="D15802" t="s">
        <v>88</v>
      </c>
      <c r="E15802" t="s">
        <v>76</v>
      </c>
      <c r="F15802" s="7">
        <v>43596</v>
      </c>
      <c r="G15802" s="7">
        <v>43962</v>
      </c>
      <c r="H15802" t="s">
        <v>77</v>
      </c>
      <c r="I15802" t="s">
        <v>78</v>
      </c>
      <c r="J15802" s="7">
        <v>45812</v>
      </c>
      <c r="K15802" s="7">
        <v>45747</v>
      </c>
      <c r="L15802" s="7">
        <v>43962</v>
      </c>
      <c r="M15802" t="s">
        <v>77</v>
      </c>
      <c r="N15802" t="s">
        <v>79</v>
      </c>
      <c r="O15802">
        <v>2026</v>
      </c>
      <c r="P15802" s="2">
        <v>2</v>
      </c>
      <c r="Q15802" t="s">
        <v>80</v>
      </c>
      <c r="R15802" s="8">
        <v>46267</v>
      </c>
      <c r="S15802" s="2">
        <v>1</v>
      </c>
      <c r="T15802" s="2" t="s">
        <v>81</v>
      </c>
    </row>
    <row r="15803" spans="1:20" x14ac:dyDescent="0.25">
      <c r="A15803">
        <v>1120841313</v>
      </c>
      <c r="B15803">
        <v>117252235</v>
      </c>
      <c r="C15803" t="s">
        <v>82</v>
      </c>
      <c r="D15803" t="s">
        <v>83</v>
      </c>
      <c r="E15803" t="s">
        <v>76</v>
      </c>
      <c r="F15803" s="7">
        <v>43601</v>
      </c>
      <c r="G15803" s="7">
        <v>43781</v>
      </c>
      <c r="H15803" t="s">
        <v>77</v>
      </c>
      <c r="I15803" t="s">
        <v>78</v>
      </c>
      <c r="J15803" s="7">
        <v>45432</v>
      </c>
      <c r="K15803" s="7">
        <v>44773</v>
      </c>
      <c r="L15803" s="7">
        <v>43781</v>
      </c>
      <c r="M15803" t="s">
        <v>77</v>
      </c>
      <c r="N15803" t="s">
        <v>79</v>
      </c>
      <c r="O15803">
        <v>2026</v>
      </c>
      <c r="P15803" s="2">
        <v>2</v>
      </c>
      <c r="Q15803" t="s">
        <v>80</v>
      </c>
      <c r="R15803" s="8">
        <v>46267</v>
      </c>
      <c r="S15803" s="2">
        <v>1</v>
      </c>
      <c r="T15803" s="2" t="s">
        <v>81</v>
      </c>
    </row>
    <row r="15804" spans="1:20" x14ac:dyDescent="0.25">
      <c r="A15804">
        <v>1120841333</v>
      </c>
      <c r="B15804">
        <v>117274553</v>
      </c>
      <c r="C15804" t="s">
        <v>91</v>
      </c>
      <c r="D15804" t="s">
        <v>83</v>
      </c>
      <c r="E15804" t="s">
        <v>76</v>
      </c>
      <c r="F15804" s="7">
        <v>43604</v>
      </c>
      <c r="G15804" s="7">
        <v>43788</v>
      </c>
      <c r="H15804" t="s">
        <v>77</v>
      </c>
      <c r="I15804" t="s">
        <v>78</v>
      </c>
      <c r="J15804" s="7">
        <v>45633</v>
      </c>
      <c r="K15804" s="7">
        <v>45748</v>
      </c>
      <c r="L15804" s="7">
        <v>43788</v>
      </c>
      <c r="M15804" t="s">
        <v>77</v>
      </c>
      <c r="N15804" t="s">
        <v>79</v>
      </c>
      <c r="O15804">
        <v>2026</v>
      </c>
      <c r="P15804" s="2">
        <v>2</v>
      </c>
      <c r="Q15804" t="s">
        <v>80</v>
      </c>
      <c r="R15804" s="8">
        <v>46267</v>
      </c>
      <c r="S15804" s="2">
        <v>1</v>
      </c>
      <c r="T15804" s="2" t="s">
        <v>81</v>
      </c>
    </row>
    <row r="15805" spans="1:20" x14ac:dyDescent="0.25">
      <c r="A15805">
        <v>1120841369</v>
      </c>
      <c r="B15805">
        <v>117316864</v>
      </c>
      <c r="C15805" t="s">
        <v>82</v>
      </c>
      <c r="D15805" t="s">
        <v>83</v>
      </c>
      <c r="E15805" t="s">
        <v>76</v>
      </c>
      <c r="F15805" s="7">
        <v>43609</v>
      </c>
      <c r="G15805" s="7">
        <v>43789</v>
      </c>
      <c r="H15805" t="s">
        <v>77</v>
      </c>
      <c r="I15805" t="s">
        <v>78</v>
      </c>
      <c r="J15805" s="7">
        <v>45432</v>
      </c>
      <c r="K15805" s="7">
        <v>43701</v>
      </c>
      <c r="L15805" s="7">
        <v>43789</v>
      </c>
      <c r="M15805" t="s">
        <v>77</v>
      </c>
      <c r="N15805" t="s">
        <v>79</v>
      </c>
      <c r="O15805">
        <v>2026</v>
      </c>
      <c r="P15805" s="2">
        <v>2</v>
      </c>
      <c r="Q15805" t="s">
        <v>80</v>
      </c>
      <c r="R15805" s="8">
        <v>46267</v>
      </c>
      <c r="S15805" s="2">
        <v>1</v>
      </c>
      <c r="T15805" s="2" t="s">
        <v>81</v>
      </c>
    </row>
    <row r="15806" spans="1:20" x14ac:dyDescent="0.25">
      <c r="A15806">
        <v>1120841824</v>
      </c>
      <c r="B15806">
        <v>119016252</v>
      </c>
      <c r="C15806" t="s">
        <v>82</v>
      </c>
      <c r="D15806" t="s">
        <v>83</v>
      </c>
      <c r="E15806" t="s">
        <v>76</v>
      </c>
      <c r="F15806" s="7">
        <v>43962</v>
      </c>
      <c r="G15806" s="7">
        <v>44146</v>
      </c>
      <c r="H15806" t="s">
        <v>77</v>
      </c>
      <c r="I15806" t="s">
        <v>84</v>
      </c>
      <c r="J15806" s="7">
        <v>45633</v>
      </c>
      <c r="K15806" s="7">
        <v>45748</v>
      </c>
      <c r="L15806" s="7">
        <v>44146</v>
      </c>
      <c r="M15806" t="s">
        <v>77</v>
      </c>
      <c r="N15806" t="s">
        <v>79</v>
      </c>
      <c r="O15806">
        <v>2026</v>
      </c>
      <c r="P15806" s="2">
        <v>2</v>
      </c>
      <c r="Q15806" t="s">
        <v>80</v>
      </c>
      <c r="R15806" s="8">
        <v>46267</v>
      </c>
      <c r="S15806" s="2">
        <v>1</v>
      </c>
      <c r="T15806" s="2" t="s">
        <v>81</v>
      </c>
    </row>
    <row r="15807" spans="1:20" x14ac:dyDescent="0.25">
      <c r="A15807">
        <v>1120841964</v>
      </c>
      <c r="B15807">
        <v>119180342</v>
      </c>
      <c r="C15807" t="s">
        <v>95</v>
      </c>
      <c r="D15807" t="s">
        <v>88</v>
      </c>
      <c r="E15807" t="s">
        <v>76</v>
      </c>
      <c r="F15807" s="7">
        <v>43999</v>
      </c>
      <c r="G15807" s="7">
        <v>44364</v>
      </c>
      <c r="H15807" t="s">
        <v>77</v>
      </c>
      <c r="I15807" t="s">
        <v>78</v>
      </c>
      <c r="J15807" s="7">
        <v>46085</v>
      </c>
      <c r="K15807" s="7">
        <v>45905</v>
      </c>
      <c r="L15807" s="7">
        <v>44364</v>
      </c>
      <c r="M15807" t="s">
        <v>77</v>
      </c>
      <c r="N15807" t="s">
        <v>79</v>
      </c>
      <c r="O15807">
        <v>2026</v>
      </c>
      <c r="P15807" s="2">
        <v>2</v>
      </c>
      <c r="Q15807" t="s">
        <v>80</v>
      </c>
      <c r="R15807" s="8">
        <v>46267</v>
      </c>
      <c r="S15807" s="2">
        <v>1</v>
      </c>
      <c r="T15807" s="2" t="s">
        <v>81</v>
      </c>
    </row>
    <row r="15808" spans="1:20" x14ac:dyDescent="0.25">
      <c r="A15808">
        <v>1120842593</v>
      </c>
      <c r="B15808">
        <v>119686641</v>
      </c>
      <c r="C15808" t="s">
        <v>91</v>
      </c>
      <c r="D15808" t="s">
        <v>75</v>
      </c>
      <c r="E15808" t="s">
        <v>76</v>
      </c>
      <c r="F15808" s="7">
        <v>44071</v>
      </c>
      <c r="G15808" s="7">
        <v>45897</v>
      </c>
      <c r="H15808" t="s">
        <v>77</v>
      </c>
      <c r="I15808" t="s">
        <v>78</v>
      </c>
      <c r="J15808" s="7">
        <v>45757</v>
      </c>
      <c r="K15808" s="7">
        <v>46126</v>
      </c>
      <c r="L15808" s="7">
        <v>45897</v>
      </c>
      <c r="M15808" t="s">
        <v>77</v>
      </c>
      <c r="N15808" t="s">
        <v>79</v>
      </c>
      <c r="O15808">
        <v>2026</v>
      </c>
      <c r="P15808" s="2">
        <v>2</v>
      </c>
      <c r="Q15808" t="s">
        <v>80</v>
      </c>
      <c r="R15808" s="8">
        <v>46267</v>
      </c>
      <c r="S15808" s="2">
        <v>1</v>
      </c>
      <c r="T15808" s="2" t="s">
        <v>81</v>
      </c>
    </row>
    <row r="15809" spans="1:20" x14ac:dyDescent="0.25">
      <c r="A15809">
        <v>1120842861</v>
      </c>
      <c r="B15809">
        <v>119857717</v>
      </c>
      <c r="C15809" t="s">
        <v>97</v>
      </c>
      <c r="D15809" t="s">
        <v>75</v>
      </c>
      <c r="E15809" t="s">
        <v>76</v>
      </c>
      <c r="F15809" s="7">
        <v>44106</v>
      </c>
      <c r="G15809" s="7">
        <v>45932</v>
      </c>
      <c r="H15809" t="s">
        <v>77</v>
      </c>
      <c r="I15809" t="s">
        <v>78</v>
      </c>
      <c r="J15809" s="7">
        <v>45884</v>
      </c>
      <c r="K15809" s="7">
        <v>44127</v>
      </c>
      <c r="L15809" s="7">
        <v>45932</v>
      </c>
      <c r="M15809" t="s">
        <v>77</v>
      </c>
      <c r="N15809" t="s">
        <v>79</v>
      </c>
      <c r="O15809">
        <v>2026</v>
      </c>
      <c r="P15809" s="2">
        <v>2</v>
      </c>
      <c r="Q15809" t="s">
        <v>80</v>
      </c>
      <c r="R15809" s="8">
        <v>46267</v>
      </c>
      <c r="S15809" s="2">
        <v>1</v>
      </c>
      <c r="T15809" s="2" t="s">
        <v>81</v>
      </c>
    </row>
    <row r="15810" spans="1:20" x14ac:dyDescent="0.25">
      <c r="A15810">
        <v>1120843160</v>
      </c>
      <c r="B15810">
        <v>120048903</v>
      </c>
      <c r="C15810" t="s">
        <v>74</v>
      </c>
      <c r="D15810" t="s">
        <v>75</v>
      </c>
      <c r="E15810" t="s">
        <v>76</v>
      </c>
      <c r="F15810" s="7">
        <v>44152</v>
      </c>
      <c r="G15810" s="7">
        <v>44517</v>
      </c>
      <c r="H15810" t="s">
        <v>86</v>
      </c>
      <c r="I15810" t="s">
        <v>87</v>
      </c>
      <c r="J15810" s="7">
        <v>45824</v>
      </c>
      <c r="K15810" s="7">
        <v>46084</v>
      </c>
      <c r="L15810" s="7">
        <v>44517</v>
      </c>
      <c r="M15810" t="s">
        <v>86</v>
      </c>
      <c r="N15810" t="s">
        <v>79</v>
      </c>
      <c r="O15810">
        <v>2026</v>
      </c>
      <c r="P15810" s="2">
        <v>2</v>
      </c>
      <c r="Q15810" t="s">
        <v>80</v>
      </c>
      <c r="R15810" s="8">
        <v>46267</v>
      </c>
      <c r="S15810" s="2">
        <v>1</v>
      </c>
      <c r="T15810" s="2" t="s">
        <v>81</v>
      </c>
    </row>
    <row r="15811" spans="1:20" x14ac:dyDescent="0.25">
      <c r="A15811">
        <v>1120843376</v>
      </c>
      <c r="B15811">
        <v>120765437</v>
      </c>
      <c r="C15811" t="s">
        <v>98</v>
      </c>
      <c r="D15811" t="s">
        <v>88</v>
      </c>
      <c r="E15811" t="s">
        <v>76</v>
      </c>
      <c r="F15811" s="7">
        <v>44294</v>
      </c>
      <c r="G15811" s="7">
        <v>44659</v>
      </c>
      <c r="H15811" t="s">
        <v>77</v>
      </c>
      <c r="I15811" t="s">
        <v>84</v>
      </c>
      <c r="J15811" s="7">
        <v>45417</v>
      </c>
      <c r="K15811" s="7">
        <v>46027</v>
      </c>
      <c r="L15811" s="7">
        <v>44659</v>
      </c>
      <c r="M15811" t="s">
        <v>77</v>
      </c>
      <c r="N15811" t="s">
        <v>79</v>
      </c>
      <c r="O15811">
        <v>2026</v>
      </c>
      <c r="P15811" s="2">
        <v>2</v>
      </c>
      <c r="Q15811" t="s">
        <v>80</v>
      </c>
      <c r="R15811" s="8">
        <v>46267</v>
      </c>
      <c r="S15811" s="2">
        <v>1</v>
      </c>
      <c r="T15811" s="2" t="s">
        <v>81</v>
      </c>
    </row>
    <row r="15812" spans="1:20" x14ac:dyDescent="0.25">
      <c r="A15812">
        <v>1120843377</v>
      </c>
      <c r="B15812">
        <v>120765437</v>
      </c>
      <c r="C15812" t="s">
        <v>98</v>
      </c>
      <c r="D15812" t="s">
        <v>88</v>
      </c>
      <c r="E15812" t="s">
        <v>76</v>
      </c>
      <c r="F15812" s="7">
        <v>44294</v>
      </c>
      <c r="G15812" s="7">
        <v>44659</v>
      </c>
      <c r="H15812" t="s">
        <v>77</v>
      </c>
      <c r="I15812" t="s">
        <v>84</v>
      </c>
      <c r="J15812" s="7">
        <v>45417</v>
      </c>
      <c r="K15812" s="7">
        <v>45554</v>
      </c>
      <c r="L15812" s="7">
        <v>44659</v>
      </c>
      <c r="M15812" t="s">
        <v>77</v>
      </c>
      <c r="N15812" t="s">
        <v>79</v>
      </c>
      <c r="O15812">
        <v>2026</v>
      </c>
      <c r="P15812" s="2">
        <v>2</v>
      </c>
      <c r="Q15812" t="s">
        <v>80</v>
      </c>
      <c r="R15812" s="8">
        <v>46267</v>
      </c>
      <c r="S15812" s="2">
        <v>1</v>
      </c>
      <c r="T15812" s="2" t="s">
        <v>81</v>
      </c>
    </row>
    <row r="15813" spans="1:20" x14ac:dyDescent="0.25">
      <c r="A15813">
        <v>1120843430</v>
      </c>
      <c r="B15813">
        <v>120858338</v>
      </c>
      <c r="C15813" t="s">
        <v>91</v>
      </c>
      <c r="D15813" t="s">
        <v>88</v>
      </c>
      <c r="E15813" t="s">
        <v>76</v>
      </c>
      <c r="F15813" s="7">
        <v>44307</v>
      </c>
      <c r="G15813" s="7">
        <v>46133</v>
      </c>
      <c r="H15813" t="s">
        <v>77</v>
      </c>
      <c r="I15813" t="s">
        <v>84</v>
      </c>
      <c r="J15813" s="7">
        <v>45747</v>
      </c>
      <c r="K15813" s="7">
        <v>45973</v>
      </c>
      <c r="L15813" s="7">
        <v>46133</v>
      </c>
      <c r="M15813" t="s">
        <v>77</v>
      </c>
      <c r="N15813" t="s">
        <v>79</v>
      </c>
      <c r="O15813">
        <v>2026</v>
      </c>
      <c r="P15813" s="2">
        <v>2</v>
      </c>
      <c r="Q15813" t="s">
        <v>80</v>
      </c>
      <c r="R15813" s="8">
        <v>46267</v>
      </c>
      <c r="S15813" s="2">
        <v>1</v>
      </c>
      <c r="T15813" s="2" t="s">
        <v>81</v>
      </c>
    </row>
    <row r="15814" spans="1:20" x14ac:dyDescent="0.25">
      <c r="A15814">
        <v>1120843702</v>
      </c>
      <c r="B15814">
        <v>121452870</v>
      </c>
      <c r="C15814" t="s">
        <v>74</v>
      </c>
      <c r="D15814" t="s">
        <v>88</v>
      </c>
      <c r="E15814" t="s">
        <v>76</v>
      </c>
      <c r="F15814" s="7">
        <v>44350</v>
      </c>
      <c r="G15814" s="7">
        <v>44715</v>
      </c>
      <c r="H15814" t="s">
        <v>77</v>
      </c>
      <c r="I15814" t="s">
        <v>78</v>
      </c>
      <c r="J15814" s="7">
        <v>45495</v>
      </c>
      <c r="K15814" s="7">
        <v>45554</v>
      </c>
      <c r="L15814" s="7">
        <v>44715</v>
      </c>
      <c r="M15814" t="s">
        <v>77</v>
      </c>
      <c r="N15814" t="s">
        <v>79</v>
      </c>
      <c r="O15814">
        <v>2026</v>
      </c>
      <c r="P15814" s="2">
        <v>2</v>
      </c>
      <c r="Q15814" t="s">
        <v>80</v>
      </c>
      <c r="R15814" s="8">
        <v>46267</v>
      </c>
      <c r="S15814" s="2">
        <v>1</v>
      </c>
      <c r="T15814" s="2" t="s">
        <v>81</v>
      </c>
    </row>
    <row r="15815" spans="1:20" x14ac:dyDescent="0.25">
      <c r="A15815">
        <v>1120843868</v>
      </c>
      <c r="B15815">
        <v>121633056</v>
      </c>
      <c r="C15815" t="s">
        <v>82</v>
      </c>
      <c r="D15815" t="s">
        <v>88</v>
      </c>
      <c r="E15815" t="s">
        <v>76</v>
      </c>
      <c r="F15815" s="7">
        <v>44330</v>
      </c>
      <c r="G15815" s="7">
        <v>46156</v>
      </c>
      <c r="H15815" t="s">
        <v>77</v>
      </c>
      <c r="I15815" t="s">
        <v>84</v>
      </c>
      <c r="J15815" s="7">
        <v>45830</v>
      </c>
      <c r="K15815" s="7">
        <v>46059</v>
      </c>
      <c r="L15815" s="7">
        <v>46156</v>
      </c>
      <c r="M15815" t="s">
        <v>77</v>
      </c>
      <c r="N15815" t="s">
        <v>79</v>
      </c>
      <c r="O15815">
        <v>2026</v>
      </c>
      <c r="P15815" s="2">
        <v>2</v>
      </c>
      <c r="Q15815" t="s">
        <v>80</v>
      </c>
      <c r="R15815" s="8">
        <v>46267</v>
      </c>
      <c r="S15815" s="2">
        <v>1</v>
      </c>
      <c r="T15815" s="2" t="s">
        <v>81</v>
      </c>
    </row>
    <row r="15816" spans="1:20" x14ac:dyDescent="0.25">
      <c r="A15816">
        <v>1120843883</v>
      </c>
      <c r="B15816">
        <v>121639164</v>
      </c>
      <c r="C15816" t="s">
        <v>85</v>
      </c>
      <c r="D15816" t="s">
        <v>75</v>
      </c>
      <c r="E15816" t="s">
        <v>76</v>
      </c>
      <c r="F15816" s="7">
        <v>44377</v>
      </c>
      <c r="G15816" s="7">
        <v>44742</v>
      </c>
      <c r="H15816" t="s">
        <v>86</v>
      </c>
      <c r="I15816" t="s">
        <v>87</v>
      </c>
      <c r="J15816" s="7">
        <v>45204</v>
      </c>
      <c r="K15816" s="7">
        <v>45773</v>
      </c>
      <c r="L15816" s="7">
        <v>44742</v>
      </c>
      <c r="M15816" t="s">
        <v>86</v>
      </c>
      <c r="N15816" t="s">
        <v>92</v>
      </c>
      <c r="O15816">
        <v>2026</v>
      </c>
      <c r="P15816" s="2">
        <v>2</v>
      </c>
      <c r="Q15816" t="s">
        <v>80</v>
      </c>
      <c r="R15816" s="8">
        <v>46267</v>
      </c>
      <c r="S15816" s="2">
        <v>1</v>
      </c>
      <c r="T15816" s="2" t="s">
        <v>81</v>
      </c>
    </row>
    <row r="15817" spans="1:20" x14ac:dyDescent="0.25">
      <c r="A15817">
        <v>1120844122</v>
      </c>
      <c r="B15817">
        <v>121779004</v>
      </c>
      <c r="C15817" t="s">
        <v>74</v>
      </c>
      <c r="D15817" t="s">
        <v>75</v>
      </c>
      <c r="E15817" t="s">
        <v>76</v>
      </c>
      <c r="F15817" s="7">
        <v>44399</v>
      </c>
      <c r="G15817" s="7">
        <v>44764</v>
      </c>
      <c r="H15817" t="s">
        <v>86</v>
      </c>
      <c r="I15817" t="s">
        <v>87</v>
      </c>
      <c r="J15817" s="7"/>
      <c r="K15817" s="7">
        <v>46189</v>
      </c>
      <c r="L15817" s="7">
        <v>44764</v>
      </c>
      <c r="M15817" t="s">
        <v>86</v>
      </c>
      <c r="N15817"/>
      <c r="O15817">
        <v>2026</v>
      </c>
      <c r="P15817" s="2">
        <v>2</v>
      </c>
      <c r="Q15817" t="s">
        <v>80</v>
      </c>
      <c r="R15817" s="8">
        <v>46267</v>
      </c>
      <c r="S15817" s="2">
        <v>1</v>
      </c>
      <c r="T15817" s="2" t="s">
        <v>81</v>
      </c>
    </row>
    <row r="15818" spans="1:20" x14ac:dyDescent="0.25">
      <c r="A15818">
        <v>1120844185</v>
      </c>
      <c r="B15818">
        <v>121808068</v>
      </c>
      <c r="C15818" t="s">
        <v>85</v>
      </c>
      <c r="D15818" t="s">
        <v>88</v>
      </c>
      <c r="E15818" t="s">
        <v>76</v>
      </c>
      <c r="F15818" s="7">
        <v>44405</v>
      </c>
      <c r="G15818" s="7">
        <v>44770</v>
      </c>
      <c r="H15818" t="s">
        <v>77</v>
      </c>
      <c r="I15818" t="s">
        <v>78</v>
      </c>
      <c r="J15818" s="7">
        <v>45845</v>
      </c>
      <c r="K15818" s="7">
        <v>45833</v>
      </c>
      <c r="L15818" s="7">
        <v>44770</v>
      </c>
      <c r="M15818" t="s">
        <v>77</v>
      </c>
      <c r="N15818" t="s">
        <v>79</v>
      </c>
      <c r="O15818">
        <v>2026</v>
      </c>
      <c r="P15818" s="2">
        <v>2</v>
      </c>
      <c r="Q15818" t="s">
        <v>80</v>
      </c>
      <c r="R15818" s="8">
        <v>46267</v>
      </c>
      <c r="S15818" s="2">
        <v>1</v>
      </c>
      <c r="T15818" s="2" t="s">
        <v>81</v>
      </c>
    </row>
    <row r="15819" spans="1:20" x14ac:dyDescent="0.25">
      <c r="A15819">
        <v>1120844189</v>
      </c>
      <c r="B15819">
        <v>121809412</v>
      </c>
      <c r="C15819" t="s">
        <v>93</v>
      </c>
      <c r="D15819" t="s">
        <v>75</v>
      </c>
      <c r="E15819" t="s">
        <v>76</v>
      </c>
      <c r="F15819" s="7">
        <v>44370</v>
      </c>
      <c r="G15819" s="7">
        <v>46196</v>
      </c>
      <c r="H15819" t="s">
        <v>77</v>
      </c>
      <c r="I15819" t="s">
        <v>78</v>
      </c>
      <c r="J15819" s="7">
        <v>46168</v>
      </c>
      <c r="K15819" s="7">
        <v>44410</v>
      </c>
      <c r="L15819" s="7">
        <v>46196</v>
      </c>
      <c r="M15819" t="s">
        <v>77</v>
      </c>
      <c r="N15819" t="s">
        <v>79</v>
      </c>
      <c r="O15819">
        <v>2026</v>
      </c>
      <c r="P15819" s="2">
        <v>2</v>
      </c>
      <c r="Q15819" t="s">
        <v>80</v>
      </c>
      <c r="R15819" s="8">
        <v>46267</v>
      </c>
      <c r="S15819" s="2">
        <v>1</v>
      </c>
      <c r="T15819" s="2" t="s">
        <v>81</v>
      </c>
    </row>
    <row r="15820" spans="1:20" x14ac:dyDescent="0.25">
      <c r="A15820">
        <v>1120844198</v>
      </c>
      <c r="B15820">
        <v>121813273</v>
      </c>
      <c r="C15820" t="s">
        <v>82</v>
      </c>
      <c r="D15820" t="s">
        <v>75</v>
      </c>
      <c r="E15820" t="s">
        <v>76</v>
      </c>
      <c r="F15820" s="7">
        <v>44338</v>
      </c>
      <c r="G15820" s="7">
        <v>46164</v>
      </c>
      <c r="H15820" t="s">
        <v>77</v>
      </c>
      <c r="I15820" t="s">
        <v>78</v>
      </c>
      <c r="J15820" s="7">
        <v>45393</v>
      </c>
      <c r="K15820" s="7">
        <v>45294</v>
      </c>
      <c r="L15820" s="7">
        <v>46164</v>
      </c>
      <c r="M15820" t="s">
        <v>77</v>
      </c>
      <c r="N15820" t="s">
        <v>79</v>
      </c>
      <c r="O15820">
        <v>2026</v>
      </c>
      <c r="P15820" s="2">
        <v>2</v>
      </c>
      <c r="Q15820" t="s">
        <v>80</v>
      </c>
      <c r="R15820" s="8">
        <v>46267</v>
      </c>
      <c r="S15820" s="2">
        <v>1</v>
      </c>
      <c r="T15820" s="2" t="s">
        <v>81</v>
      </c>
    </row>
    <row r="15821" spans="1:20" x14ac:dyDescent="0.25">
      <c r="A15821">
        <v>1120844467</v>
      </c>
      <c r="B15821">
        <v>121931948</v>
      </c>
      <c r="C15821" t="s">
        <v>96</v>
      </c>
      <c r="D15821" t="s">
        <v>75</v>
      </c>
      <c r="E15821" t="s">
        <v>76</v>
      </c>
      <c r="F15821" s="7">
        <v>44429</v>
      </c>
      <c r="G15821" s="7">
        <v>44794</v>
      </c>
      <c r="H15821" t="s">
        <v>86</v>
      </c>
      <c r="I15821" t="s">
        <v>87</v>
      </c>
      <c r="J15821" s="7">
        <v>46163</v>
      </c>
      <c r="K15821" s="7">
        <v>46188</v>
      </c>
      <c r="L15821" s="7">
        <v>44794</v>
      </c>
      <c r="M15821" t="s">
        <v>86</v>
      </c>
      <c r="N15821" t="s">
        <v>79</v>
      </c>
      <c r="O15821">
        <v>2026</v>
      </c>
      <c r="P15821" s="2">
        <v>2</v>
      </c>
      <c r="Q15821" t="s">
        <v>80</v>
      </c>
      <c r="R15821" s="8">
        <v>46267</v>
      </c>
      <c r="S15821" s="2">
        <v>1</v>
      </c>
      <c r="T15821" s="2" t="s">
        <v>81</v>
      </c>
    </row>
    <row r="15822" spans="1:20" x14ac:dyDescent="0.25">
      <c r="A15822">
        <v>1120845086</v>
      </c>
      <c r="B15822">
        <v>122195485</v>
      </c>
      <c r="C15822" t="s">
        <v>74</v>
      </c>
      <c r="D15822" t="s">
        <v>75</v>
      </c>
      <c r="E15822" t="s">
        <v>76</v>
      </c>
      <c r="F15822" s="7">
        <v>44482</v>
      </c>
      <c r="G15822" s="7">
        <v>44847</v>
      </c>
      <c r="H15822" t="s">
        <v>86</v>
      </c>
      <c r="I15822" t="s">
        <v>87</v>
      </c>
      <c r="J15822" s="7">
        <v>46127</v>
      </c>
      <c r="K15822" s="7">
        <v>44482</v>
      </c>
      <c r="L15822" s="7">
        <v>44847</v>
      </c>
      <c r="M15822" t="s">
        <v>86</v>
      </c>
      <c r="N15822" t="s">
        <v>79</v>
      </c>
      <c r="O15822">
        <v>2026</v>
      </c>
      <c r="P15822" s="2">
        <v>2</v>
      </c>
      <c r="Q15822" t="s">
        <v>80</v>
      </c>
      <c r="R15822" s="8">
        <v>46267</v>
      </c>
      <c r="S15822" s="2">
        <v>1</v>
      </c>
      <c r="T15822" s="2" t="s">
        <v>81</v>
      </c>
    </row>
    <row r="15823" spans="1:20" x14ac:dyDescent="0.25">
      <c r="A15823">
        <v>1120846202</v>
      </c>
      <c r="B15823">
        <v>123442091</v>
      </c>
      <c r="C15823" t="s">
        <v>74</v>
      </c>
      <c r="D15823" t="s">
        <v>88</v>
      </c>
      <c r="E15823" t="s">
        <v>76</v>
      </c>
      <c r="F15823" s="7">
        <v>44679</v>
      </c>
      <c r="G15823" s="7">
        <v>45044</v>
      </c>
      <c r="H15823" t="s">
        <v>77</v>
      </c>
      <c r="I15823" t="s">
        <v>78</v>
      </c>
      <c r="J15823" s="7">
        <v>46203</v>
      </c>
      <c r="K15823" s="7">
        <v>45853</v>
      </c>
      <c r="L15823" s="7">
        <v>45044</v>
      </c>
      <c r="M15823" t="s">
        <v>77</v>
      </c>
      <c r="N15823" t="s">
        <v>79</v>
      </c>
      <c r="O15823">
        <v>2026</v>
      </c>
      <c r="P15823" s="2">
        <v>2</v>
      </c>
      <c r="Q15823" t="s">
        <v>80</v>
      </c>
      <c r="R15823" s="8">
        <v>46267</v>
      </c>
      <c r="S15823" s="2">
        <v>1</v>
      </c>
      <c r="T15823" s="2" t="s">
        <v>81</v>
      </c>
    </row>
    <row r="15824" spans="1:20" x14ac:dyDescent="0.25">
      <c r="A15824">
        <v>1120847180</v>
      </c>
      <c r="B15824">
        <v>123981334</v>
      </c>
      <c r="C15824" t="s">
        <v>74</v>
      </c>
      <c r="D15824" t="s">
        <v>83</v>
      </c>
      <c r="E15824" t="s">
        <v>76</v>
      </c>
      <c r="F15824" s="7">
        <v>44744</v>
      </c>
      <c r="G15824" s="7">
        <v>46570</v>
      </c>
      <c r="H15824" t="s">
        <v>77</v>
      </c>
      <c r="I15824" t="s">
        <v>78</v>
      </c>
      <c r="J15824" s="7">
        <v>45941</v>
      </c>
      <c r="K15824" s="7">
        <v>45944</v>
      </c>
      <c r="L15824" s="7">
        <v>46570</v>
      </c>
      <c r="M15824" t="s">
        <v>77</v>
      </c>
      <c r="N15824" t="s">
        <v>79</v>
      </c>
      <c r="O15824">
        <v>2026</v>
      </c>
      <c r="P15824" s="2">
        <v>2</v>
      </c>
      <c r="Q15824" t="s">
        <v>80</v>
      </c>
      <c r="R15824" s="8">
        <v>46267</v>
      </c>
      <c r="S15824" s="2">
        <v>1</v>
      </c>
      <c r="T15824" s="2" t="s">
        <v>81</v>
      </c>
    </row>
    <row r="15825" spans="1:20" x14ac:dyDescent="0.25">
      <c r="A15825">
        <v>1120847241</v>
      </c>
      <c r="B15825">
        <v>124005381</v>
      </c>
      <c r="C15825" t="s">
        <v>74</v>
      </c>
      <c r="D15825" t="s">
        <v>75</v>
      </c>
      <c r="E15825" t="s">
        <v>76</v>
      </c>
      <c r="F15825" s="7">
        <v>44748</v>
      </c>
      <c r="G15825" s="7">
        <v>46574</v>
      </c>
      <c r="H15825" t="s">
        <v>77</v>
      </c>
      <c r="I15825" t="s">
        <v>84</v>
      </c>
      <c r="J15825" s="7"/>
      <c r="K15825" s="7">
        <v>45918</v>
      </c>
      <c r="L15825" s="7">
        <v>46574</v>
      </c>
      <c r="M15825" t="s">
        <v>77</v>
      </c>
      <c r="N15825"/>
      <c r="O15825">
        <v>2026</v>
      </c>
      <c r="P15825" s="2">
        <v>2</v>
      </c>
      <c r="Q15825" t="s">
        <v>80</v>
      </c>
      <c r="R15825" s="8">
        <v>46267</v>
      </c>
      <c r="S15825" s="2">
        <v>1</v>
      </c>
      <c r="T15825" s="2" t="s">
        <v>81</v>
      </c>
    </row>
    <row r="15826" spans="1:20" x14ac:dyDescent="0.25">
      <c r="A15826">
        <v>1120847311</v>
      </c>
      <c r="B15826">
        <v>124049626</v>
      </c>
      <c r="C15826" t="s">
        <v>85</v>
      </c>
      <c r="D15826" t="s">
        <v>88</v>
      </c>
      <c r="E15826" t="s">
        <v>76</v>
      </c>
      <c r="F15826" s="7">
        <v>44752</v>
      </c>
      <c r="G15826" s="7">
        <v>45117</v>
      </c>
      <c r="H15826" t="s">
        <v>77</v>
      </c>
      <c r="I15826" t="s">
        <v>78</v>
      </c>
      <c r="J15826" s="7">
        <v>45546</v>
      </c>
      <c r="K15826" s="7">
        <v>45408</v>
      </c>
      <c r="L15826" s="7">
        <v>45117</v>
      </c>
      <c r="M15826" t="s">
        <v>77</v>
      </c>
      <c r="N15826" t="s">
        <v>79</v>
      </c>
      <c r="O15826">
        <v>2026</v>
      </c>
      <c r="P15826" s="2">
        <v>2</v>
      </c>
      <c r="Q15826" t="s">
        <v>80</v>
      </c>
      <c r="R15826" s="8">
        <v>46267</v>
      </c>
      <c r="S15826" s="2">
        <v>1</v>
      </c>
      <c r="T15826" s="2" t="s">
        <v>81</v>
      </c>
    </row>
    <row r="15827" spans="1:20" x14ac:dyDescent="0.25">
      <c r="A15827">
        <v>1120847352</v>
      </c>
      <c r="B15827">
        <v>124063598</v>
      </c>
      <c r="C15827" t="s">
        <v>82</v>
      </c>
      <c r="D15827" t="s">
        <v>83</v>
      </c>
      <c r="E15827" t="s">
        <v>76</v>
      </c>
      <c r="F15827" s="7">
        <v>44754</v>
      </c>
      <c r="G15827" s="7">
        <v>44938</v>
      </c>
      <c r="H15827" t="s">
        <v>77</v>
      </c>
      <c r="I15827" t="s">
        <v>84</v>
      </c>
      <c r="J15827" s="7">
        <v>45432</v>
      </c>
      <c r="K15827" s="7">
        <v>45689</v>
      </c>
      <c r="L15827" s="7">
        <v>44938</v>
      </c>
      <c r="M15827" t="s">
        <v>77</v>
      </c>
      <c r="N15827" t="s">
        <v>79</v>
      </c>
      <c r="O15827">
        <v>2026</v>
      </c>
      <c r="P15827" s="2">
        <v>2</v>
      </c>
      <c r="Q15827" t="s">
        <v>80</v>
      </c>
      <c r="R15827" s="8">
        <v>46267</v>
      </c>
      <c r="S15827" s="2">
        <v>1</v>
      </c>
      <c r="T15827" s="2" t="s">
        <v>81</v>
      </c>
    </row>
    <row r="15828" spans="1:20" x14ac:dyDescent="0.25">
      <c r="A15828">
        <v>1120847586</v>
      </c>
      <c r="B15828">
        <v>124168141</v>
      </c>
      <c r="C15828" t="s">
        <v>98</v>
      </c>
      <c r="D15828" t="s">
        <v>88</v>
      </c>
      <c r="E15828" t="s">
        <v>76</v>
      </c>
      <c r="F15828" s="7">
        <v>44768</v>
      </c>
      <c r="G15828" s="7">
        <v>45133</v>
      </c>
      <c r="H15828" t="s">
        <v>77</v>
      </c>
      <c r="I15828" t="s">
        <v>78</v>
      </c>
      <c r="J15828" s="7">
        <v>45498</v>
      </c>
      <c r="K15828" s="7">
        <v>45552</v>
      </c>
      <c r="L15828" s="7">
        <v>45133</v>
      </c>
      <c r="M15828" t="s">
        <v>77</v>
      </c>
      <c r="N15828" t="s">
        <v>79</v>
      </c>
      <c r="O15828">
        <v>2026</v>
      </c>
      <c r="P15828" s="2">
        <v>2</v>
      </c>
      <c r="Q15828" t="s">
        <v>80</v>
      </c>
      <c r="R15828" s="8">
        <v>46267</v>
      </c>
      <c r="S15828" s="2">
        <v>1</v>
      </c>
      <c r="T15828" s="2" t="s">
        <v>81</v>
      </c>
    </row>
    <row r="15829" spans="1:20" x14ac:dyDescent="0.25">
      <c r="A15829">
        <v>1120848327</v>
      </c>
      <c r="B15829">
        <v>124392931</v>
      </c>
      <c r="C15829" t="s">
        <v>85</v>
      </c>
      <c r="D15829" t="s">
        <v>75</v>
      </c>
      <c r="E15829" t="s">
        <v>76</v>
      </c>
      <c r="F15829" s="7">
        <v>44803</v>
      </c>
      <c r="G15829" s="7">
        <v>45168</v>
      </c>
      <c r="H15829" t="s">
        <v>77</v>
      </c>
      <c r="I15829" t="s">
        <v>78</v>
      </c>
      <c r="J15829" s="7"/>
      <c r="K15829" s="7">
        <v>44978</v>
      </c>
      <c r="L15829" s="7">
        <v>45168</v>
      </c>
      <c r="M15829" t="s">
        <v>77</v>
      </c>
      <c r="N15829"/>
      <c r="O15829">
        <v>2026</v>
      </c>
      <c r="P15829" s="2">
        <v>2</v>
      </c>
      <c r="Q15829" t="s">
        <v>80</v>
      </c>
      <c r="R15829" s="8">
        <v>46267</v>
      </c>
      <c r="S15829" s="2">
        <v>1</v>
      </c>
      <c r="T15829" s="2" t="s">
        <v>81</v>
      </c>
    </row>
    <row r="15830" spans="1:20" x14ac:dyDescent="0.25">
      <c r="A15830">
        <v>1120850141</v>
      </c>
      <c r="B15830">
        <v>126161876</v>
      </c>
      <c r="C15830" t="s">
        <v>91</v>
      </c>
      <c r="D15830" t="s">
        <v>75</v>
      </c>
      <c r="E15830" t="s">
        <v>76</v>
      </c>
      <c r="F15830" s="7">
        <v>45064</v>
      </c>
      <c r="G15830" s="7">
        <v>45430</v>
      </c>
      <c r="H15830" t="s">
        <v>77</v>
      </c>
      <c r="I15830" t="s">
        <v>78</v>
      </c>
      <c r="J15830" s="7"/>
      <c r="K15830" s="7">
        <v>45073</v>
      </c>
      <c r="L15830" s="7">
        <v>45430</v>
      </c>
      <c r="M15830" t="s">
        <v>77</v>
      </c>
      <c r="N15830"/>
      <c r="O15830">
        <v>2026</v>
      </c>
      <c r="P15830" s="2">
        <v>2</v>
      </c>
      <c r="Q15830" t="s">
        <v>80</v>
      </c>
      <c r="R15830" s="8">
        <v>46267</v>
      </c>
      <c r="S15830" s="2">
        <v>1</v>
      </c>
      <c r="T15830" s="2" t="s">
        <v>81</v>
      </c>
    </row>
    <row r="15831" spans="1:20" x14ac:dyDescent="0.25">
      <c r="A15831">
        <v>1120850186</v>
      </c>
      <c r="B15831">
        <v>126197500</v>
      </c>
      <c r="C15831" t="s">
        <v>91</v>
      </c>
      <c r="D15831" t="s">
        <v>75</v>
      </c>
      <c r="E15831" t="s">
        <v>76</v>
      </c>
      <c r="F15831" s="7">
        <v>45067</v>
      </c>
      <c r="G15831" s="7">
        <v>46894</v>
      </c>
      <c r="H15831" t="s">
        <v>77</v>
      </c>
      <c r="I15831" t="s">
        <v>78</v>
      </c>
      <c r="J15831" s="7"/>
      <c r="K15831" s="7">
        <v>45075</v>
      </c>
      <c r="L15831" s="7">
        <v>46894</v>
      </c>
      <c r="M15831" t="s">
        <v>77</v>
      </c>
      <c r="N15831"/>
      <c r="O15831">
        <v>2026</v>
      </c>
      <c r="P15831" s="2">
        <v>2</v>
      </c>
      <c r="Q15831" t="s">
        <v>80</v>
      </c>
      <c r="R15831" s="8">
        <v>46267</v>
      </c>
      <c r="S15831" s="2">
        <v>1</v>
      </c>
      <c r="T15831" s="2" t="s">
        <v>81</v>
      </c>
    </row>
    <row r="15832" spans="1:20" x14ac:dyDescent="0.25">
      <c r="A15832">
        <v>1120850300</v>
      </c>
      <c r="B15832">
        <v>126257058</v>
      </c>
      <c r="C15832" t="s">
        <v>85</v>
      </c>
      <c r="D15832" t="s">
        <v>88</v>
      </c>
      <c r="E15832" t="s">
        <v>76</v>
      </c>
      <c r="F15832" s="7">
        <v>45072</v>
      </c>
      <c r="G15832" s="7">
        <v>45438</v>
      </c>
      <c r="H15832" t="s">
        <v>77</v>
      </c>
      <c r="I15832" t="s">
        <v>78</v>
      </c>
      <c r="J15832" s="7">
        <v>46155</v>
      </c>
      <c r="K15832" s="7">
        <v>45846</v>
      </c>
      <c r="L15832" s="7">
        <v>45438</v>
      </c>
      <c r="M15832" t="s">
        <v>77</v>
      </c>
      <c r="N15832" t="s">
        <v>79</v>
      </c>
      <c r="O15832">
        <v>2026</v>
      </c>
      <c r="P15832" s="2">
        <v>2</v>
      </c>
      <c r="Q15832" t="s">
        <v>80</v>
      </c>
      <c r="R15832" s="8">
        <v>46267</v>
      </c>
      <c r="S15832" s="2">
        <v>1</v>
      </c>
      <c r="T15832" s="2" t="s">
        <v>81</v>
      </c>
    </row>
    <row r="15833" spans="1:20" x14ac:dyDescent="0.25">
      <c r="A15833">
        <v>1120850537</v>
      </c>
      <c r="B15833">
        <v>126396588</v>
      </c>
      <c r="C15833" t="s">
        <v>96</v>
      </c>
      <c r="D15833" t="s">
        <v>88</v>
      </c>
      <c r="E15833" t="s">
        <v>76</v>
      </c>
      <c r="F15833" s="7">
        <v>45094</v>
      </c>
      <c r="G15833" s="7">
        <v>45460</v>
      </c>
      <c r="H15833" t="s">
        <v>77</v>
      </c>
      <c r="I15833" t="s">
        <v>84</v>
      </c>
      <c r="J15833" s="7">
        <v>45825</v>
      </c>
      <c r="K15833" s="7">
        <v>45134</v>
      </c>
      <c r="L15833" s="7">
        <v>45460</v>
      </c>
      <c r="M15833" t="s">
        <v>77</v>
      </c>
      <c r="N15833" t="s">
        <v>92</v>
      </c>
      <c r="O15833">
        <v>2026</v>
      </c>
      <c r="P15833" s="2">
        <v>2</v>
      </c>
      <c r="Q15833" t="s">
        <v>80</v>
      </c>
      <c r="R15833" s="8">
        <v>46267</v>
      </c>
      <c r="S15833" s="2">
        <v>1</v>
      </c>
      <c r="T15833" s="2" t="s">
        <v>81</v>
      </c>
    </row>
    <row r="15834" spans="1:20" x14ac:dyDescent="0.25">
      <c r="A15834">
        <v>1120850538</v>
      </c>
      <c r="B15834">
        <v>126396588</v>
      </c>
      <c r="C15834" t="s">
        <v>96</v>
      </c>
      <c r="D15834" t="s">
        <v>88</v>
      </c>
      <c r="E15834" t="s">
        <v>76</v>
      </c>
      <c r="F15834" s="7">
        <v>45094</v>
      </c>
      <c r="G15834" s="7">
        <v>45460</v>
      </c>
      <c r="H15834" t="s">
        <v>77</v>
      </c>
      <c r="I15834" t="s">
        <v>84</v>
      </c>
      <c r="J15834" s="7">
        <v>45825</v>
      </c>
      <c r="K15834" s="7">
        <v>45831</v>
      </c>
      <c r="L15834" s="7">
        <v>45460</v>
      </c>
      <c r="M15834" t="s">
        <v>77</v>
      </c>
      <c r="N15834" t="s">
        <v>92</v>
      </c>
      <c r="O15834">
        <v>2026</v>
      </c>
      <c r="P15834" s="2">
        <v>2</v>
      </c>
      <c r="Q15834" t="s">
        <v>80</v>
      </c>
      <c r="R15834" s="8">
        <v>46267</v>
      </c>
      <c r="S15834" s="2">
        <v>1</v>
      </c>
      <c r="T15834" s="2" t="s">
        <v>81</v>
      </c>
    </row>
    <row r="15835" spans="1:20" x14ac:dyDescent="0.25">
      <c r="A15835">
        <v>1120850607</v>
      </c>
      <c r="B15835">
        <v>126429024</v>
      </c>
      <c r="C15835" t="s">
        <v>82</v>
      </c>
      <c r="D15835" t="s">
        <v>88</v>
      </c>
      <c r="E15835" t="s">
        <v>76</v>
      </c>
      <c r="F15835" s="7">
        <v>45099</v>
      </c>
      <c r="G15835" s="7">
        <v>45465</v>
      </c>
      <c r="H15835" t="s">
        <v>77</v>
      </c>
      <c r="I15835" t="s">
        <v>78</v>
      </c>
      <c r="J15835" s="7">
        <v>45490</v>
      </c>
      <c r="K15835" s="7">
        <v>45623</v>
      </c>
      <c r="L15835" s="7">
        <v>45465</v>
      </c>
      <c r="M15835" t="s">
        <v>77</v>
      </c>
      <c r="N15835" t="s">
        <v>92</v>
      </c>
      <c r="O15835">
        <v>2026</v>
      </c>
      <c r="P15835" s="2">
        <v>2</v>
      </c>
      <c r="Q15835" t="s">
        <v>80</v>
      </c>
      <c r="R15835" s="8">
        <v>46267</v>
      </c>
      <c r="S15835" s="2">
        <v>1</v>
      </c>
      <c r="T15835" s="2" t="s">
        <v>81</v>
      </c>
    </row>
    <row r="15836" spans="1:20" x14ac:dyDescent="0.25">
      <c r="A15836">
        <v>1120851564</v>
      </c>
      <c r="B15836">
        <v>126827390</v>
      </c>
      <c r="C15836" t="s">
        <v>82</v>
      </c>
      <c r="D15836" t="s">
        <v>88</v>
      </c>
      <c r="E15836" t="s">
        <v>76</v>
      </c>
      <c r="F15836" s="7">
        <v>45153</v>
      </c>
      <c r="G15836" s="7">
        <v>45519</v>
      </c>
      <c r="H15836" t="s">
        <v>77</v>
      </c>
      <c r="I15836" t="s">
        <v>78</v>
      </c>
      <c r="J15836" s="7">
        <v>46131</v>
      </c>
      <c r="K15836" s="7">
        <v>46135</v>
      </c>
      <c r="L15836" s="7">
        <v>45519</v>
      </c>
      <c r="M15836" t="s">
        <v>77</v>
      </c>
      <c r="N15836" t="s">
        <v>79</v>
      </c>
      <c r="O15836">
        <v>2026</v>
      </c>
      <c r="P15836" s="2">
        <v>2</v>
      </c>
      <c r="Q15836" t="s">
        <v>80</v>
      </c>
      <c r="R15836" s="8">
        <v>46267</v>
      </c>
      <c r="S15836" s="2">
        <v>1</v>
      </c>
      <c r="T15836" s="2" t="s">
        <v>81</v>
      </c>
    </row>
    <row r="15837" spans="1:20" x14ac:dyDescent="0.25">
      <c r="A15837">
        <v>1120851847</v>
      </c>
      <c r="B15837">
        <v>126940278</v>
      </c>
      <c r="C15837" t="s">
        <v>85</v>
      </c>
      <c r="D15837" t="s">
        <v>75</v>
      </c>
      <c r="E15837" t="s">
        <v>76</v>
      </c>
      <c r="F15837" s="7">
        <v>45167</v>
      </c>
      <c r="G15837" s="7">
        <v>45533</v>
      </c>
      <c r="H15837" t="s">
        <v>86</v>
      </c>
      <c r="I15837" t="s">
        <v>87</v>
      </c>
      <c r="J15837" s="7">
        <v>45824</v>
      </c>
      <c r="K15837" s="7">
        <v>45174</v>
      </c>
      <c r="L15837" s="7">
        <v>45533</v>
      </c>
      <c r="M15837" t="s">
        <v>86</v>
      </c>
      <c r="N15837" t="s">
        <v>79</v>
      </c>
      <c r="O15837">
        <v>2026</v>
      </c>
      <c r="P15837" s="2">
        <v>2</v>
      </c>
      <c r="Q15837" t="s">
        <v>80</v>
      </c>
      <c r="R15837" s="8">
        <v>46267</v>
      </c>
      <c r="S15837" s="2">
        <v>1</v>
      </c>
      <c r="T15837" s="2" t="s">
        <v>81</v>
      </c>
    </row>
    <row r="15838" spans="1:20" x14ac:dyDescent="0.25">
      <c r="A15838">
        <v>1120851966</v>
      </c>
      <c r="B15838">
        <v>126983181</v>
      </c>
      <c r="C15838" t="s">
        <v>82</v>
      </c>
      <c r="D15838" t="s">
        <v>88</v>
      </c>
      <c r="E15838" t="s">
        <v>76</v>
      </c>
      <c r="F15838" s="7">
        <v>45174</v>
      </c>
      <c r="G15838" s="7">
        <v>45540</v>
      </c>
      <c r="H15838" t="s">
        <v>77</v>
      </c>
      <c r="I15838" t="s">
        <v>78</v>
      </c>
      <c r="J15838" s="7">
        <v>45790</v>
      </c>
      <c r="K15838" s="7">
        <v>45894</v>
      </c>
      <c r="L15838" s="7">
        <v>45540</v>
      </c>
      <c r="M15838" t="s">
        <v>77</v>
      </c>
      <c r="N15838" t="s">
        <v>79</v>
      </c>
      <c r="O15838">
        <v>2026</v>
      </c>
      <c r="P15838" s="2">
        <v>2</v>
      </c>
      <c r="Q15838" t="s">
        <v>80</v>
      </c>
      <c r="R15838" s="8">
        <v>46267</v>
      </c>
      <c r="S15838" s="2">
        <v>1</v>
      </c>
      <c r="T15838" s="2" t="s">
        <v>81</v>
      </c>
    </row>
    <row r="15839" spans="1:20" x14ac:dyDescent="0.25">
      <c r="A15839">
        <v>1120852507</v>
      </c>
      <c r="B15839">
        <v>127180521</v>
      </c>
      <c r="C15839" t="s">
        <v>93</v>
      </c>
      <c r="D15839" t="s">
        <v>88</v>
      </c>
      <c r="E15839" t="s">
        <v>76</v>
      </c>
      <c r="F15839" s="7">
        <v>45201</v>
      </c>
      <c r="G15839" s="7">
        <v>47028</v>
      </c>
      <c r="H15839" t="s">
        <v>77</v>
      </c>
      <c r="I15839" t="s">
        <v>78</v>
      </c>
      <c r="J15839" s="7">
        <v>46065</v>
      </c>
      <c r="K15839" s="7">
        <v>45202</v>
      </c>
      <c r="L15839" s="7">
        <v>47028</v>
      </c>
      <c r="M15839" t="s">
        <v>77</v>
      </c>
      <c r="N15839" t="s">
        <v>79</v>
      </c>
      <c r="O15839">
        <v>2026</v>
      </c>
      <c r="P15839" s="2">
        <v>2</v>
      </c>
      <c r="Q15839" t="s">
        <v>80</v>
      </c>
      <c r="R15839" s="8">
        <v>46267</v>
      </c>
      <c r="S15839" s="2">
        <v>1</v>
      </c>
      <c r="T15839" s="2" t="s">
        <v>81</v>
      </c>
    </row>
    <row r="15840" spans="1:20" x14ac:dyDescent="0.25">
      <c r="A15840">
        <v>1120853151</v>
      </c>
      <c r="B15840">
        <v>127371405</v>
      </c>
      <c r="C15840" t="s">
        <v>74</v>
      </c>
      <c r="D15840" t="s">
        <v>75</v>
      </c>
      <c r="E15840" t="s">
        <v>76</v>
      </c>
      <c r="F15840" s="7">
        <v>45225</v>
      </c>
      <c r="G15840" s="7">
        <v>45591</v>
      </c>
      <c r="H15840" t="s">
        <v>77</v>
      </c>
      <c r="I15840" t="s">
        <v>78</v>
      </c>
      <c r="J15840" s="7"/>
      <c r="K15840" s="7">
        <v>45237</v>
      </c>
      <c r="L15840" s="7">
        <v>45591</v>
      </c>
      <c r="M15840" t="s">
        <v>77</v>
      </c>
      <c r="N15840"/>
      <c r="O15840">
        <v>2026</v>
      </c>
      <c r="P15840" s="2">
        <v>2</v>
      </c>
      <c r="Q15840" t="s">
        <v>80</v>
      </c>
      <c r="R15840" s="8">
        <v>46267</v>
      </c>
      <c r="S15840" s="2">
        <v>1</v>
      </c>
      <c r="T15840" s="2" t="s">
        <v>81</v>
      </c>
    </row>
    <row r="15841" spans="1:20" x14ac:dyDescent="0.25">
      <c r="A15841">
        <v>1120853555</v>
      </c>
      <c r="B15841">
        <v>128079260</v>
      </c>
      <c r="C15841" t="s">
        <v>93</v>
      </c>
      <c r="D15841" t="s">
        <v>88</v>
      </c>
      <c r="E15841" t="s">
        <v>76</v>
      </c>
      <c r="F15841" s="7">
        <v>45315</v>
      </c>
      <c r="G15841" s="7">
        <v>45681</v>
      </c>
      <c r="H15841" t="s">
        <v>77</v>
      </c>
      <c r="I15841" t="s">
        <v>78</v>
      </c>
      <c r="J15841" s="7">
        <v>46118</v>
      </c>
      <c r="K15841" s="7">
        <v>45315</v>
      </c>
      <c r="L15841" s="7">
        <v>45681</v>
      </c>
      <c r="M15841" t="s">
        <v>77</v>
      </c>
      <c r="N15841" t="s">
        <v>79</v>
      </c>
      <c r="O15841">
        <v>2026</v>
      </c>
      <c r="P15841" s="2">
        <v>2</v>
      </c>
      <c r="Q15841" t="s">
        <v>80</v>
      </c>
      <c r="R15841" s="8">
        <v>46267</v>
      </c>
      <c r="S15841" s="2">
        <v>1</v>
      </c>
      <c r="T15841" s="2" t="s">
        <v>81</v>
      </c>
    </row>
    <row r="15842" spans="1:20" x14ac:dyDescent="0.25">
      <c r="A15842">
        <v>1120853626</v>
      </c>
      <c r="B15842">
        <v>128237111</v>
      </c>
      <c r="C15842" t="s">
        <v>98</v>
      </c>
      <c r="D15842" t="s">
        <v>75</v>
      </c>
      <c r="E15842" t="s">
        <v>76</v>
      </c>
      <c r="F15842" s="7">
        <v>45355</v>
      </c>
      <c r="G15842" s="7">
        <v>47181</v>
      </c>
      <c r="H15842" t="s">
        <v>77</v>
      </c>
      <c r="I15842" t="s">
        <v>78</v>
      </c>
      <c r="J15842" s="7">
        <v>45379</v>
      </c>
      <c r="K15842" s="7">
        <v>45364</v>
      </c>
      <c r="L15842" s="7">
        <v>47181</v>
      </c>
      <c r="M15842" t="s">
        <v>77</v>
      </c>
      <c r="N15842" t="s">
        <v>92</v>
      </c>
      <c r="O15842">
        <v>2026</v>
      </c>
      <c r="P15842" s="2">
        <v>2</v>
      </c>
      <c r="Q15842" t="s">
        <v>80</v>
      </c>
      <c r="R15842" s="8">
        <v>46267</v>
      </c>
      <c r="S15842" s="2">
        <v>1</v>
      </c>
      <c r="T15842" s="2" t="s">
        <v>81</v>
      </c>
    </row>
    <row r="15843" spans="1:20" x14ac:dyDescent="0.25">
      <c r="A15843">
        <v>1120853732</v>
      </c>
      <c r="B15843">
        <v>128298366</v>
      </c>
      <c r="C15843" t="s">
        <v>82</v>
      </c>
      <c r="D15843" t="s">
        <v>83</v>
      </c>
      <c r="E15843" t="s">
        <v>76</v>
      </c>
      <c r="F15843" s="7">
        <v>45352</v>
      </c>
      <c r="G15843" s="7">
        <v>47178</v>
      </c>
      <c r="H15843" t="s">
        <v>86</v>
      </c>
      <c r="I15843" t="s">
        <v>87</v>
      </c>
      <c r="J15843" s="7">
        <v>45562</v>
      </c>
      <c r="K15843" s="7">
        <v>45747</v>
      </c>
      <c r="L15843" s="7">
        <v>47178</v>
      </c>
      <c r="M15843" t="s">
        <v>86</v>
      </c>
      <c r="N15843" t="s">
        <v>79</v>
      </c>
      <c r="O15843">
        <v>2026</v>
      </c>
      <c r="P15843" s="2">
        <v>2</v>
      </c>
      <c r="Q15843" t="s">
        <v>80</v>
      </c>
      <c r="R15843" s="8">
        <v>46267</v>
      </c>
      <c r="S15843" s="2">
        <v>1</v>
      </c>
      <c r="T15843" s="2" t="s">
        <v>81</v>
      </c>
    </row>
    <row r="15844" spans="1:20" x14ac:dyDescent="0.25">
      <c r="A15844">
        <v>1120853836</v>
      </c>
      <c r="B15844">
        <v>128399910</v>
      </c>
      <c r="C15844" t="s">
        <v>90</v>
      </c>
      <c r="D15844" t="s">
        <v>83</v>
      </c>
      <c r="E15844" t="s">
        <v>76</v>
      </c>
      <c r="F15844" s="7">
        <v>45377</v>
      </c>
      <c r="G15844" s="7">
        <v>45557</v>
      </c>
      <c r="H15844" t="s">
        <v>77</v>
      </c>
      <c r="I15844" t="s">
        <v>84</v>
      </c>
      <c r="J15844" s="7">
        <v>46178</v>
      </c>
      <c r="K15844" s="7">
        <v>45549</v>
      </c>
      <c r="L15844" s="7">
        <v>45557</v>
      </c>
      <c r="M15844" t="s">
        <v>77</v>
      </c>
      <c r="N15844" t="s">
        <v>79</v>
      </c>
      <c r="O15844">
        <v>2026</v>
      </c>
      <c r="P15844" s="2">
        <v>2</v>
      </c>
      <c r="Q15844" t="s">
        <v>80</v>
      </c>
      <c r="R15844" s="8">
        <v>46267</v>
      </c>
      <c r="S15844" s="2">
        <v>1</v>
      </c>
      <c r="T15844" s="2" t="s">
        <v>81</v>
      </c>
    </row>
    <row r="15845" spans="1:20" x14ac:dyDescent="0.25">
      <c r="A15845">
        <v>1120853847</v>
      </c>
      <c r="B15845">
        <v>128404315</v>
      </c>
      <c r="C15845" t="s">
        <v>90</v>
      </c>
      <c r="D15845" t="s">
        <v>83</v>
      </c>
      <c r="E15845" t="s">
        <v>76</v>
      </c>
      <c r="F15845" s="7">
        <v>45380</v>
      </c>
      <c r="G15845" s="7">
        <v>45560</v>
      </c>
      <c r="H15845" t="s">
        <v>77</v>
      </c>
      <c r="I15845" t="s">
        <v>84</v>
      </c>
      <c r="J15845" s="7"/>
      <c r="K15845" s="7">
        <v>46185</v>
      </c>
      <c r="L15845" s="7">
        <v>45560</v>
      </c>
      <c r="M15845" t="s">
        <v>77</v>
      </c>
      <c r="N15845"/>
      <c r="O15845">
        <v>2026</v>
      </c>
      <c r="P15845" s="2">
        <v>2</v>
      </c>
      <c r="Q15845" t="s">
        <v>80</v>
      </c>
      <c r="R15845" s="8">
        <v>46267</v>
      </c>
      <c r="S15845" s="2">
        <v>1</v>
      </c>
      <c r="T15845" s="2" t="s">
        <v>81</v>
      </c>
    </row>
    <row r="15846" spans="1:20" x14ac:dyDescent="0.25">
      <c r="A15846">
        <v>1120853920</v>
      </c>
      <c r="B15846">
        <v>128529339</v>
      </c>
      <c r="C15846" t="s">
        <v>96</v>
      </c>
      <c r="D15846" t="s">
        <v>83</v>
      </c>
      <c r="E15846" t="s">
        <v>76</v>
      </c>
      <c r="F15846" s="7">
        <v>45391</v>
      </c>
      <c r="G15846" s="7">
        <v>45574</v>
      </c>
      <c r="H15846" t="s">
        <v>77</v>
      </c>
      <c r="I15846" t="s">
        <v>84</v>
      </c>
      <c r="J15846" s="7"/>
      <c r="K15846" s="7">
        <v>45738</v>
      </c>
      <c r="L15846" s="7">
        <v>45574</v>
      </c>
      <c r="M15846" t="s">
        <v>77</v>
      </c>
      <c r="N15846"/>
      <c r="O15846">
        <v>2026</v>
      </c>
      <c r="P15846" s="2">
        <v>2</v>
      </c>
      <c r="Q15846" t="s">
        <v>80</v>
      </c>
      <c r="R15846" s="8">
        <v>46267</v>
      </c>
      <c r="S15846" s="2">
        <v>1</v>
      </c>
      <c r="T15846" s="2" t="s">
        <v>81</v>
      </c>
    </row>
    <row r="15847" spans="1:20" x14ac:dyDescent="0.25">
      <c r="A15847">
        <v>1120854333</v>
      </c>
      <c r="B15847">
        <v>129021446</v>
      </c>
      <c r="C15847" t="s">
        <v>82</v>
      </c>
      <c r="D15847" t="s">
        <v>75</v>
      </c>
      <c r="E15847" t="s">
        <v>76</v>
      </c>
      <c r="F15847" s="7">
        <v>45447</v>
      </c>
      <c r="G15847" s="7">
        <v>45627</v>
      </c>
      <c r="H15847" t="s">
        <v>77</v>
      </c>
      <c r="I15847" t="s">
        <v>78</v>
      </c>
      <c r="J15847" s="7">
        <v>45841</v>
      </c>
      <c r="K15847" s="7">
        <v>45457</v>
      </c>
      <c r="L15847" s="7">
        <v>45627</v>
      </c>
      <c r="M15847" t="s">
        <v>77</v>
      </c>
      <c r="N15847" t="s">
        <v>92</v>
      </c>
      <c r="O15847">
        <v>2026</v>
      </c>
      <c r="P15847" s="2">
        <v>2</v>
      </c>
      <c r="Q15847" t="s">
        <v>80</v>
      </c>
      <c r="R15847" s="8">
        <v>46267</v>
      </c>
      <c r="S15847" s="2">
        <v>1</v>
      </c>
      <c r="T15847" s="2" t="s">
        <v>81</v>
      </c>
    </row>
    <row r="15848" spans="1:20" x14ac:dyDescent="0.25">
      <c r="A15848">
        <v>1120854501</v>
      </c>
      <c r="B15848">
        <v>129113647</v>
      </c>
      <c r="C15848" t="s">
        <v>74</v>
      </c>
      <c r="D15848" t="s">
        <v>83</v>
      </c>
      <c r="E15848" t="s">
        <v>76</v>
      </c>
      <c r="F15848" s="7">
        <v>45465</v>
      </c>
      <c r="G15848" s="7">
        <v>45648</v>
      </c>
      <c r="H15848" t="s">
        <v>77</v>
      </c>
      <c r="I15848" t="s">
        <v>84</v>
      </c>
      <c r="J15848" s="7">
        <v>46203</v>
      </c>
      <c r="K15848" s="7">
        <v>46175</v>
      </c>
      <c r="L15848" s="7">
        <v>45648</v>
      </c>
      <c r="M15848" t="s">
        <v>77</v>
      </c>
      <c r="N15848" t="s">
        <v>79</v>
      </c>
      <c r="O15848">
        <v>2026</v>
      </c>
      <c r="P15848" s="2">
        <v>2</v>
      </c>
      <c r="Q15848" t="s">
        <v>80</v>
      </c>
      <c r="R15848" s="8">
        <v>46267</v>
      </c>
      <c r="S15848" s="2">
        <v>1</v>
      </c>
      <c r="T15848" s="2" t="s">
        <v>81</v>
      </c>
    </row>
    <row r="15849" spans="1:20" x14ac:dyDescent="0.25">
      <c r="A15849">
        <v>1120854884</v>
      </c>
      <c r="B15849">
        <v>129330085</v>
      </c>
      <c r="C15849" t="s">
        <v>90</v>
      </c>
      <c r="D15849" t="s">
        <v>88</v>
      </c>
      <c r="E15849" t="s">
        <v>76</v>
      </c>
      <c r="F15849" s="7">
        <v>45507</v>
      </c>
      <c r="G15849" s="7">
        <v>45687</v>
      </c>
      <c r="H15849" t="s">
        <v>77</v>
      </c>
      <c r="I15849" t="s">
        <v>84</v>
      </c>
      <c r="J15849" s="7"/>
      <c r="K15849" s="7">
        <v>46185</v>
      </c>
      <c r="L15849" s="7">
        <v>45687</v>
      </c>
      <c r="M15849" t="s">
        <v>77</v>
      </c>
      <c r="N15849"/>
      <c r="O15849">
        <v>2026</v>
      </c>
      <c r="P15849" s="2">
        <v>2</v>
      </c>
      <c r="Q15849" t="s">
        <v>80</v>
      </c>
      <c r="R15849" s="8">
        <v>46267</v>
      </c>
      <c r="S15849" s="2">
        <v>1</v>
      </c>
      <c r="T15849" s="2" t="s">
        <v>81</v>
      </c>
    </row>
    <row r="15850" spans="1:20" x14ac:dyDescent="0.25">
      <c r="A15850">
        <v>1120859479</v>
      </c>
      <c r="B15850">
        <v>133100353</v>
      </c>
      <c r="C15850" t="s">
        <v>99</v>
      </c>
      <c r="D15850" t="s">
        <v>75</v>
      </c>
      <c r="E15850" t="s">
        <v>76</v>
      </c>
      <c r="F15850" s="7">
        <v>46091</v>
      </c>
      <c r="G15850" s="7">
        <v>46275</v>
      </c>
      <c r="H15850" t="s">
        <v>77</v>
      </c>
      <c r="I15850" t="s">
        <v>78</v>
      </c>
      <c r="J15850" s="7">
        <v>46140</v>
      </c>
      <c r="K15850" s="7">
        <v>46156</v>
      </c>
      <c r="L15850" s="7">
        <v>46275</v>
      </c>
      <c r="M15850" t="s">
        <v>77</v>
      </c>
      <c r="N15850" t="s">
        <v>79</v>
      </c>
      <c r="O15850">
        <v>2026</v>
      </c>
      <c r="P15850" s="2">
        <v>2</v>
      </c>
      <c r="Q15850" t="s">
        <v>80</v>
      </c>
      <c r="R15850" s="8">
        <v>46267</v>
      </c>
      <c r="S15850" s="2">
        <v>1</v>
      </c>
      <c r="T15850" s="2" t="s">
        <v>81</v>
      </c>
    </row>
    <row r="15851" spans="1:20" x14ac:dyDescent="0.25">
      <c r="A15851">
        <v>1120859739</v>
      </c>
      <c r="B15851">
        <v>133270437</v>
      </c>
      <c r="C15851" t="s">
        <v>85</v>
      </c>
      <c r="D15851" t="s">
        <v>83</v>
      </c>
      <c r="E15851" t="s">
        <v>76</v>
      </c>
      <c r="F15851" s="7">
        <v>46127</v>
      </c>
      <c r="G15851" s="7">
        <v>47953</v>
      </c>
      <c r="H15851" t="s">
        <v>77</v>
      </c>
      <c r="I15851" t="s">
        <v>84</v>
      </c>
      <c r="J15851" s="7"/>
      <c r="K15851" s="7">
        <v>46129</v>
      </c>
      <c r="L15851" s="7">
        <v>47953</v>
      </c>
      <c r="M15851" t="s">
        <v>77</v>
      </c>
      <c r="N15851"/>
      <c r="O15851">
        <v>2026</v>
      </c>
      <c r="P15851" s="2">
        <v>2</v>
      </c>
      <c r="Q15851" t="s">
        <v>80</v>
      </c>
      <c r="R15851" s="8">
        <v>46267</v>
      </c>
      <c r="S15851" s="2">
        <v>1</v>
      </c>
      <c r="T15851" s="2" t="s">
        <v>81</v>
      </c>
    </row>
    <row r="15852" spans="1:20" x14ac:dyDescent="0.25">
      <c r="A15852">
        <v>1120860884</v>
      </c>
      <c r="B15852">
        <v>113187836</v>
      </c>
      <c r="C15852" t="s">
        <v>82</v>
      </c>
      <c r="D15852" t="s">
        <v>88</v>
      </c>
      <c r="E15852" t="s">
        <v>76</v>
      </c>
      <c r="F15852" s="7">
        <v>42970</v>
      </c>
      <c r="G15852" s="7">
        <v>44602</v>
      </c>
      <c r="H15852" t="s">
        <v>77</v>
      </c>
      <c r="I15852" t="s">
        <v>78</v>
      </c>
      <c r="J15852" s="7">
        <v>45189</v>
      </c>
      <c r="K15852" s="7">
        <v>42972</v>
      </c>
      <c r="L15852" s="7">
        <v>44602</v>
      </c>
      <c r="M15852" t="s">
        <v>77</v>
      </c>
      <c r="N15852" t="s">
        <v>92</v>
      </c>
      <c r="O15852">
        <v>2026</v>
      </c>
      <c r="P15852" s="2">
        <v>2</v>
      </c>
      <c r="Q15852" t="s">
        <v>80</v>
      </c>
      <c r="R15852" s="8">
        <v>46267</v>
      </c>
      <c r="S15852" s="2">
        <v>1</v>
      </c>
      <c r="T15852" s="2" t="s">
        <v>81</v>
      </c>
    </row>
    <row r="15853" spans="1:20" x14ac:dyDescent="0.25">
      <c r="A15853">
        <v>1120861002</v>
      </c>
      <c r="B15853">
        <v>114319201</v>
      </c>
      <c r="C15853" t="s">
        <v>82</v>
      </c>
      <c r="D15853" t="s">
        <v>75</v>
      </c>
      <c r="E15853" t="s">
        <v>76</v>
      </c>
      <c r="F15853" s="7">
        <v>43147</v>
      </c>
      <c r="G15853" s="7">
        <v>43921</v>
      </c>
      <c r="H15853" t="s">
        <v>77</v>
      </c>
      <c r="I15853" t="s">
        <v>78</v>
      </c>
      <c r="J15853" s="7">
        <v>45509</v>
      </c>
      <c r="K15853" s="7">
        <v>43151</v>
      </c>
      <c r="L15853" s="7">
        <v>43921</v>
      </c>
      <c r="M15853" t="s">
        <v>77</v>
      </c>
      <c r="N15853" t="s">
        <v>79</v>
      </c>
      <c r="O15853">
        <v>2026</v>
      </c>
      <c r="P15853" s="2">
        <v>2</v>
      </c>
      <c r="Q15853" t="s">
        <v>80</v>
      </c>
      <c r="R15853" s="8">
        <v>46267</v>
      </c>
      <c r="S15853" s="2">
        <v>1</v>
      </c>
      <c r="T15853" s="2" t="s">
        <v>81</v>
      </c>
    </row>
    <row r="15854" spans="1:20" x14ac:dyDescent="0.25">
      <c r="A15854">
        <v>1120861167</v>
      </c>
      <c r="B15854">
        <v>115401879</v>
      </c>
      <c r="C15854" t="s">
        <v>82</v>
      </c>
      <c r="D15854" t="s">
        <v>75</v>
      </c>
      <c r="E15854" t="s">
        <v>76</v>
      </c>
      <c r="F15854" s="7">
        <v>43717</v>
      </c>
      <c r="G15854" s="7">
        <v>44083</v>
      </c>
      <c r="H15854" t="s">
        <v>77</v>
      </c>
      <c r="I15854" t="s">
        <v>78</v>
      </c>
      <c r="J15854" s="7">
        <v>46098</v>
      </c>
      <c r="K15854" s="7">
        <v>43424</v>
      </c>
      <c r="L15854" s="7">
        <v>44083</v>
      </c>
      <c r="M15854" t="s">
        <v>77</v>
      </c>
      <c r="N15854" t="s">
        <v>92</v>
      </c>
      <c r="O15854">
        <v>2026</v>
      </c>
      <c r="P15854" s="2">
        <v>2</v>
      </c>
      <c r="Q15854" t="s">
        <v>80</v>
      </c>
      <c r="R15854" s="8">
        <v>46267</v>
      </c>
      <c r="S15854" s="2">
        <v>1</v>
      </c>
      <c r="T15854" s="2" t="s">
        <v>81</v>
      </c>
    </row>
    <row r="15855" spans="1:20" x14ac:dyDescent="0.25">
      <c r="A15855">
        <v>1120861244</v>
      </c>
      <c r="B15855">
        <v>116739997</v>
      </c>
      <c r="C15855" t="s">
        <v>82</v>
      </c>
      <c r="D15855" t="s">
        <v>88</v>
      </c>
      <c r="E15855" t="s">
        <v>76</v>
      </c>
      <c r="F15855" s="7">
        <v>43539</v>
      </c>
      <c r="G15855" s="7">
        <v>43718</v>
      </c>
      <c r="H15855" t="s">
        <v>77</v>
      </c>
      <c r="I15855" t="s">
        <v>78</v>
      </c>
      <c r="J15855" s="7">
        <v>45923</v>
      </c>
      <c r="K15855" s="7">
        <v>43667</v>
      </c>
      <c r="L15855" s="7">
        <v>43718</v>
      </c>
      <c r="M15855" t="s">
        <v>77</v>
      </c>
      <c r="N15855" t="s">
        <v>79</v>
      </c>
      <c r="O15855">
        <v>2026</v>
      </c>
      <c r="P15855" s="2">
        <v>2</v>
      </c>
      <c r="Q15855" t="s">
        <v>80</v>
      </c>
      <c r="R15855" s="8">
        <v>46267</v>
      </c>
      <c r="S15855" s="2">
        <v>1</v>
      </c>
      <c r="T15855" s="2" t="s">
        <v>81</v>
      </c>
    </row>
    <row r="15856" spans="1:20" x14ac:dyDescent="0.25">
      <c r="A15856">
        <v>1120861323</v>
      </c>
      <c r="B15856">
        <v>116842031</v>
      </c>
      <c r="C15856" t="s">
        <v>82</v>
      </c>
      <c r="D15856" t="s">
        <v>88</v>
      </c>
      <c r="E15856" t="s">
        <v>76</v>
      </c>
      <c r="F15856" s="7">
        <v>43550</v>
      </c>
      <c r="G15856" s="7">
        <v>43916</v>
      </c>
      <c r="H15856" t="s">
        <v>77</v>
      </c>
      <c r="I15856" t="s">
        <v>78</v>
      </c>
      <c r="J15856" s="7">
        <v>45740</v>
      </c>
      <c r="K15856" s="7">
        <v>44584</v>
      </c>
      <c r="L15856" s="7">
        <v>43916</v>
      </c>
      <c r="M15856" t="s">
        <v>77</v>
      </c>
      <c r="N15856" t="s">
        <v>79</v>
      </c>
      <c r="O15856">
        <v>2026</v>
      </c>
      <c r="P15856" s="2">
        <v>2</v>
      </c>
      <c r="Q15856" t="s">
        <v>80</v>
      </c>
      <c r="R15856" s="8">
        <v>46267</v>
      </c>
      <c r="S15856" s="2">
        <v>1</v>
      </c>
      <c r="T15856" s="2" t="s">
        <v>81</v>
      </c>
    </row>
    <row r="15857" spans="1:20" x14ac:dyDescent="0.25">
      <c r="A15857">
        <v>1120861391</v>
      </c>
      <c r="B15857">
        <v>116975383</v>
      </c>
      <c r="C15857" t="s">
        <v>82</v>
      </c>
      <c r="D15857" t="s">
        <v>83</v>
      </c>
      <c r="E15857" t="s">
        <v>76</v>
      </c>
      <c r="F15857" s="7">
        <v>43562</v>
      </c>
      <c r="G15857" s="7">
        <v>43735</v>
      </c>
      <c r="H15857" t="s">
        <v>77</v>
      </c>
      <c r="I15857" t="s">
        <v>78</v>
      </c>
      <c r="J15857" s="7">
        <v>46105</v>
      </c>
      <c r="K15857" s="7">
        <v>45713</v>
      </c>
      <c r="L15857" s="7">
        <v>43735</v>
      </c>
      <c r="M15857" t="s">
        <v>77</v>
      </c>
      <c r="N15857" t="s">
        <v>79</v>
      </c>
      <c r="O15857">
        <v>2026</v>
      </c>
      <c r="P15857" s="2">
        <v>2</v>
      </c>
      <c r="Q15857" t="s">
        <v>80</v>
      </c>
      <c r="R15857" s="8">
        <v>46267</v>
      </c>
      <c r="S15857" s="2">
        <v>1</v>
      </c>
      <c r="T15857" s="2" t="s">
        <v>81</v>
      </c>
    </row>
    <row r="15858" spans="1:20" x14ac:dyDescent="0.25">
      <c r="A15858">
        <v>1120861428</v>
      </c>
      <c r="B15858">
        <v>117019116</v>
      </c>
      <c r="C15858" t="s">
        <v>82</v>
      </c>
      <c r="D15858" t="s">
        <v>83</v>
      </c>
      <c r="E15858" t="s">
        <v>76</v>
      </c>
      <c r="F15858" s="7">
        <v>43567</v>
      </c>
      <c r="G15858" s="7">
        <v>43747</v>
      </c>
      <c r="H15858" t="s">
        <v>77</v>
      </c>
      <c r="I15858" t="s">
        <v>78</v>
      </c>
      <c r="J15858" s="7">
        <v>46000</v>
      </c>
      <c r="K15858" s="7">
        <v>46058</v>
      </c>
      <c r="L15858" s="7">
        <v>43747</v>
      </c>
      <c r="M15858" t="s">
        <v>77</v>
      </c>
      <c r="N15858" t="s">
        <v>79</v>
      </c>
      <c r="O15858">
        <v>2026</v>
      </c>
      <c r="P15858" s="2">
        <v>2</v>
      </c>
      <c r="Q15858" t="s">
        <v>80</v>
      </c>
      <c r="R15858" s="8">
        <v>46267</v>
      </c>
      <c r="S15858" s="2">
        <v>1</v>
      </c>
      <c r="T15858" s="2" t="s">
        <v>81</v>
      </c>
    </row>
    <row r="15859" spans="1:20" x14ac:dyDescent="0.25">
      <c r="A15859">
        <v>1120861434</v>
      </c>
      <c r="B15859">
        <v>117021500</v>
      </c>
      <c r="C15859" t="s">
        <v>85</v>
      </c>
      <c r="D15859" t="s">
        <v>83</v>
      </c>
      <c r="E15859" t="s">
        <v>76</v>
      </c>
      <c r="F15859" s="7">
        <v>43568</v>
      </c>
      <c r="G15859" s="7">
        <v>43751</v>
      </c>
      <c r="H15859" t="s">
        <v>86</v>
      </c>
      <c r="I15859" t="s">
        <v>87</v>
      </c>
      <c r="J15859" s="7">
        <v>45889</v>
      </c>
      <c r="K15859" s="7">
        <v>45748</v>
      </c>
      <c r="L15859" s="7">
        <v>43751</v>
      </c>
      <c r="M15859" t="s">
        <v>86</v>
      </c>
      <c r="N15859" t="s">
        <v>79</v>
      </c>
      <c r="O15859">
        <v>2026</v>
      </c>
      <c r="P15859" s="2">
        <v>2</v>
      </c>
      <c r="Q15859" t="s">
        <v>80</v>
      </c>
      <c r="R15859" s="8">
        <v>46267</v>
      </c>
      <c r="S15859" s="2">
        <v>1</v>
      </c>
      <c r="T15859" s="2" t="s">
        <v>81</v>
      </c>
    </row>
    <row r="15860" spans="1:20" x14ac:dyDescent="0.25">
      <c r="A15860">
        <v>1120861475</v>
      </c>
      <c r="B15860">
        <v>117067398</v>
      </c>
      <c r="C15860" t="s">
        <v>82</v>
      </c>
      <c r="D15860" t="s">
        <v>83</v>
      </c>
      <c r="E15860" t="s">
        <v>76</v>
      </c>
      <c r="F15860" s="7">
        <v>43574</v>
      </c>
      <c r="G15860" s="7">
        <v>43754</v>
      </c>
      <c r="H15860" t="s">
        <v>77</v>
      </c>
      <c r="I15860" t="s">
        <v>78</v>
      </c>
      <c r="J15860" s="7">
        <v>45829</v>
      </c>
      <c r="K15860" s="7">
        <v>43667</v>
      </c>
      <c r="L15860" s="7">
        <v>43754</v>
      </c>
      <c r="M15860" t="s">
        <v>77</v>
      </c>
      <c r="N15860" t="s">
        <v>79</v>
      </c>
      <c r="O15860">
        <v>2026</v>
      </c>
      <c r="P15860" s="2">
        <v>2</v>
      </c>
      <c r="Q15860" t="s">
        <v>80</v>
      </c>
      <c r="R15860" s="8">
        <v>46267</v>
      </c>
      <c r="S15860" s="2">
        <v>1</v>
      </c>
      <c r="T15860" s="2" t="s">
        <v>81</v>
      </c>
    </row>
    <row r="15861" spans="1:20" x14ac:dyDescent="0.25">
      <c r="A15861">
        <v>1120861486</v>
      </c>
      <c r="B15861">
        <v>117075455</v>
      </c>
      <c r="C15861" t="s">
        <v>82</v>
      </c>
      <c r="D15861" t="s">
        <v>88</v>
      </c>
      <c r="E15861" t="s">
        <v>76</v>
      </c>
      <c r="F15861" s="7">
        <v>43577</v>
      </c>
      <c r="G15861" s="7">
        <v>43943</v>
      </c>
      <c r="H15861" t="s">
        <v>77</v>
      </c>
      <c r="I15861" t="s">
        <v>84</v>
      </c>
      <c r="J15861" s="7">
        <v>46131</v>
      </c>
      <c r="K15861" s="7">
        <v>46009</v>
      </c>
      <c r="L15861" s="7">
        <v>43943</v>
      </c>
      <c r="M15861" t="s">
        <v>77</v>
      </c>
      <c r="N15861" t="s">
        <v>79</v>
      </c>
      <c r="O15861">
        <v>2026</v>
      </c>
      <c r="P15861" s="2">
        <v>2</v>
      </c>
      <c r="Q15861" t="s">
        <v>80</v>
      </c>
      <c r="R15861" s="8">
        <v>46267</v>
      </c>
      <c r="S15861" s="2">
        <v>1</v>
      </c>
      <c r="T15861" s="2" t="s">
        <v>81</v>
      </c>
    </row>
    <row r="15862" spans="1:20" x14ac:dyDescent="0.25">
      <c r="A15862">
        <v>1120861487</v>
      </c>
      <c r="B15862">
        <v>117075455</v>
      </c>
      <c r="C15862" t="s">
        <v>82</v>
      </c>
      <c r="D15862" t="s">
        <v>88</v>
      </c>
      <c r="E15862" t="s">
        <v>76</v>
      </c>
      <c r="F15862" s="7">
        <v>43577</v>
      </c>
      <c r="G15862" s="7">
        <v>43943</v>
      </c>
      <c r="H15862" t="s">
        <v>77</v>
      </c>
      <c r="I15862" t="s">
        <v>84</v>
      </c>
      <c r="J15862" s="7">
        <v>46131</v>
      </c>
      <c r="K15862" s="7">
        <v>45736</v>
      </c>
      <c r="L15862" s="7">
        <v>43943</v>
      </c>
      <c r="M15862" t="s">
        <v>77</v>
      </c>
      <c r="N15862" t="s">
        <v>79</v>
      </c>
      <c r="O15862">
        <v>2026</v>
      </c>
      <c r="P15862" s="2">
        <v>2</v>
      </c>
      <c r="Q15862" t="s">
        <v>80</v>
      </c>
      <c r="R15862" s="8">
        <v>46267</v>
      </c>
      <c r="S15862" s="2">
        <v>1</v>
      </c>
      <c r="T15862" s="2" t="s">
        <v>81</v>
      </c>
    </row>
    <row r="15863" spans="1:20" x14ac:dyDescent="0.25">
      <c r="A15863">
        <v>1120861502</v>
      </c>
      <c r="B15863">
        <v>117085133</v>
      </c>
      <c r="C15863" t="s">
        <v>82</v>
      </c>
      <c r="D15863" t="s">
        <v>83</v>
      </c>
      <c r="E15863" t="s">
        <v>76</v>
      </c>
      <c r="F15863" s="7">
        <v>43578</v>
      </c>
      <c r="G15863" s="7">
        <v>43761</v>
      </c>
      <c r="H15863" t="s">
        <v>77</v>
      </c>
      <c r="I15863" t="s">
        <v>78</v>
      </c>
      <c r="J15863" s="7">
        <v>45468</v>
      </c>
      <c r="K15863" s="7">
        <v>45748</v>
      </c>
      <c r="L15863" s="7">
        <v>43761</v>
      </c>
      <c r="M15863" t="s">
        <v>77</v>
      </c>
      <c r="N15863" t="s">
        <v>79</v>
      </c>
      <c r="O15863">
        <v>2026</v>
      </c>
      <c r="P15863" s="2">
        <v>2</v>
      </c>
      <c r="Q15863" t="s">
        <v>80</v>
      </c>
      <c r="R15863" s="8">
        <v>46267</v>
      </c>
      <c r="S15863" s="2">
        <v>1</v>
      </c>
      <c r="T15863" s="2" t="s">
        <v>81</v>
      </c>
    </row>
    <row r="15864" spans="1:20" x14ac:dyDescent="0.25">
      <c r="A15864">
        <v>1120861550</v>
      </c>
      <c r="B15864">
        <v>117122632</v>
      </c>
      <c r="C15864" t="s">
        <v>82</v>
      </c>
      <c r="D15864" t="s">
        <v>88</v>
      </c>
      <c r="E15864" t="s">
        <v>76</v>
      </c>
      <c r="F15864" s="7">
        <v>43584</v>
      </c>
      <c r="G15864" s="7">
        <v>43950</v>
      </c>
      <c r="H15864" t="s">
        <v>77</v>
      </c>
      <c r="I15864" t="s">
        <v>78</v>
      </c>
      <c r="J15864" s="7">
        <v>45944</v>
      </c>
      <c r="K15864" s="7">
        <v>44241</v>
      </c>
      <c r="L15864" s="7">
        <v>43950</v>
      </c>
      <c r="M15864" t="s">
        <v>77</v>
      </c>
      <c r="N15864" t="s">
        <v>79</v>
      </c>
      <c r="O15864">
        <v>2026</v>
      </c>
      <c r="P15864" s="2">
        <v>2</v>
      </c>
      <c r="Q15864" t="s">
        <v>80</v>
      </c>
      <c r="R15864" s="8">
        <v>46267</v>
      </c>
      <c r="S15864" s="2">
        <v>1</v>
      </c>
      <c r="T15864" s="2" t="s">
        <v>81</v>
      </c>
    </row>
    <row r="15865" spans="1:20" x14ac:dyDescent="0.25">
      <c r="A15865">
        <v>1120861594</v>
      </c>
      <c r="B15865">
        <v>117167585</v>
      </c>
      <c r="C15865" t="s">
        <v>82</v>
      </c>
      <c r="D15865" t="s">
        <v>88</v>
      </c>
      <c r="E15865" t="s">
        <v>76</v>
      </c>
      <c r="F15865" s="7">
        <v>43591</v>
      </c>
      <c r="G15865" s="7">
        <v>43957</v>
      </c>
      <c r="H15865" t="s">
        <v>77</v>
      </c>
      <c r="I15865" t="s">
        <v>78</v>
      </c>
      <c r="J15865" s="7">
        <v>45474</v>
      </c>
      <c r="K15865" s="7">
        <v>45748</v>
      </c>
      <c r="L15865" s="7">
        <v>43957</v>
      </c>
      <c r="M15865" t="s">
        <v>77</v>
      </c>
      <c r="N15865" t="s">
        <v>79</v>
      </c>
      <c r="O15865">
        <v>2026</v>
      </c>
      <c r="P15865" s="2">
        <v>2</v>
      </c>
      <c r="Q15865" t="s">
        <v>80</v>
      </c>
      <c r="R15865" s="8">
        <v>46267</v>
      </c>
      <c r="S15865" s="2">
        <v>1</v>
      </c>
      <c r="T15865" s="2" t="s">
        <v>81</v>
      </c>
    </row>
    <row r="15866" spans="1:20" x14ac:dyDescent="0.25">
      <c r="A15866">
        <v>1120861635</v>
      </c>
      <c r="B15866">
        <v>117215962</v>
      </c>
      <c r="C15866" t="s">
        <v>82</v>
      </c>
      <c r="D15866" t="s">
        <v>83</v>
      </c>
      <c r="E15866" t="s">
        <v>76</v>
      </c>
      <c r="F15866" s="7">
        <v>43596</v>
      </c>
      <c r="G15866" s="7">
        <v>43780</v>
      </c>
      <c r="H15866" t="s">
        <v>77</v>
      </c>
      <c r="I15866" t="s">
        <v>78</v>
      </c>
      <c r="J15866" s="7">
        <v>45727</v>
      </c>
      <c r="K15866" s="7">
        <v>45748</v>
      </c>
      <c r="L15866" s="7">
        <v>43780</v>
      </c>
      <c r="M15866" t="s">
        <v>77</v>
      </c>
      <c r="N15866" t="s">
        <v>79</v>
      </c>
      <c r="O15866">
        <v>2026</v>
      </c>
      <c r="P15866" s="2">
        <v>2</v>
      </c>
      <c r="Q15866" t="s">
        <v>80</v>
      </c>
      <c r="R15866" s="8">
        <v>46267</v>
      </c>
      <c r="S15866" s="2">
        <v>1</v>
      </c>
      <c r="T15866" s="2" t="s">
        <v>81</v>
      </c>
    </row>
    <row r="15867" spans="1:20" x14ac:dyDescent="0.25">
      <c r="A15867">
        <v>1120861784</v>
      </c>
      <c r="B15867">
        <v>117444616</v>
      </c>
      <c r="C15867" t="s">
        <v>93</v>
      </c>
      <c r="D15867" t="s">
        <v>83</v>
      </c>
      <c r="E15867" t="s">
        <v>76</v>
      </c>
      <c r="F15867" s="7">
        <v>43629</v>
      </c>
      <c r="G15867" s="7">
        <v>45383</v>
      </c>
      <c r="H15867" t="s">
        <v>77</v>
      </c>
      <c r="I15867" t="s">
        <v>78</v>
      </c>
      <c r="J15867" s="7">
        <v>45553</v>
      </c>
      <c r="K15867" s="7">
        <v>45673</v>
      </c>
      <c r="L15867" s="7">
        <v>45383</v>
      </c>
      <c r="M15867" t="s">
        <v>77</v>
      </c>
      <c r="N15867" t="s">
        <v>79</v>
      </c>
      <c r="O15867">
        <v>2026</v>
      </c>
      <c r="P15867" s="2">
        <v>2</v>
      </c>
      <c r="Q15867" t="s">
        <v>80</v>
      </c>
      <c r="R15867" s="8">
        <v>46267</v>
      </c>
      <c r="S15867" s="2">
        <v>1</v>
      </c>
      <c r="T15867" s="2" t="s">
        <v>81</v>
      </c>
    </row>
    <row r="15868" spans="1:20" x14ac:dyDescent="0.25">
      <c r="A15868">
        <v>1120862066</v>
      </c>
      <c r="B15868">
        <v>118091959</v>
      </c>
      <c r="C15868" t="s">
        <v>91</v>
      </c>
      <c r="D15868" t="s">
        <v>75</v>
      </c>
      <c r="E15868" t="s">
        <v>76</v>
      </c>
      <c r="F15868" s="7">
        <v>43754</v>
      </c>
      <c r="G15868" s="7">
        <v>45581</v>
      </c>
      <c r="H15868" t="s">
        <v>77</v>
      </c>
      <c r="I15868" t="s">
        <v>78</v>
      </c>
      <c r="J15868" s="7">
        <v>45629</v>
      </c>
      <c r="K15868" s="7">
        <v>43761</v>
      </c>
      <c r="L15868" s="7">
        <v>45581</v>
      </c>
      <c r="M15868" t="s">
        <v>77</v>
      </c>
      <c r="N15868" t="s">
        <v>79</v>
      </c>
      <c r="O15868">
        <v>2026</v>
      </c>
      <c r="P15868" s="2">
        <v>2</v>
      </c>
      <c r="Q15868" t="s">
        <v>80</v>
      </c>
      <c r="R15868" s="8">
        <v>46267</v>
      </c>
      <c r="S15868" s="2">
        <v>1</v>
      </c>
      <c r="T15868" s="2" t="s">
        <v>81</v>
      </c>
    </row>
    <row r="15869" spans="1:20" x14ac:dyDescent="0.25">
      <c r="A15869">
        <v>1120862182</v>
      </c>
      <c r="B15869">
        <v>118581840</v>
      </c>
      <c r="C15869" t="s">
        <v>82</v>
      </c>
      <c r="D15869" t="s">
        <v>88</v>
      </c>
      <c r="E15869" t="s">
        <v>76</v>
      </c>
      <c r="F15869" s="7">
        <v>43882</v>
      </c>
      <c r="G15869" s="7">
        <v>44248</v>
      </c>
      <c r="H15869" t="s">
        <v>77</v>
      </c>
      <c r="I15869" t="s">
        <v>78</v>
      </c>
      <c r="J15869" s="7">
        <v>45427</v>
      </c>
      <c r="K15869" s="7">
        <v>45538</v>
      </c>
      <c r="L15869" s="7">
        <v>44248</v>
      </c>
      <c r="M15869" t="s">
        <v>77</v>
      </c>
      <c r="N15869" t="s">
        <v>79</v>
      </c>
      <c r="O15869">
        <v>2026</v>
      </c>
      <c r="P15869" s="2">
        <v>2</v>
      </c>
      <c r="Q15869" t="s">
        <v>80</v>
      </c>
      <c r="R15869" s="8">
        <v>46267</v>
      </c>
      <c r="S15869" s="2">
        <v>1</v>
      </c>
      <c r="T15869" s="2" t="s">
        <v>81</v>
      </c>
    </row>
    <row r="15870" spans="1:20" x14ac:dyDescent="0.25">
      <c r="A15870">
        <v>1120862259</v>
      </c>
      <c r="B15870">
        <v>119049017</v>
      </c>
      <c r="C15870" t="s">
        <v>82</v>
      </c>
      <c r="D15870" t="s">
        <v>83</v>
      </c>
      <c r="E15870" t="s">
        <v>76</v>
      </c>
      <c r="F15870" s="7">
        <v>43965</v>
      </c>
      <c r="G15870" s="7">
        <v>44149</v>
      </c>
      <c r="H15870" t="s">
        <v>77</v>
      </c>
      <c r="I15870" t="s">
        <v>84</v>
      </c>
      <c r="J15870" s="7">
        <v>45855</v>
      </c>
      <c r="K15870" s="7">
        <v>45748</v>
      </c>
      <c r="L15870" s="7">
        <v>44149</v>
      </c>
      <c r="M15870" t="s">
        <v>77</v>
      </c>
      <c r="N15870" t="s">
        <v>79</v>
      </c>
      <c r="O15870">
        <v>2026</v>
      </c>
      <c r="P15870" s="2">
        <v>2</v>
      </c>
      <c r="Q15870" t="s">
        <v>80</v>
      </c>
      <c r="R15870" s="8">
        <v>46267</v>
      </c>
      <c r="S15870" s="2">
        <v>1</v>
      </c>
      <c r="T15870" s="2" t="s">
        <v>81</v>
      </c>
    </row>
    <row r="15871" spans="1:20" x14ac:dyDescent="0.25">
      <c r="A15871">
        <v>1120862260</v>
      </c>
      <c r="B15871">
        <v>119049017</v>
      </c>
      <c r="C15871" t="s">
        <v>82</v>
      </c>
      <c r="D15871" t="s">
        <v>83</v>
      </c>
      <c r="E15871" t="s">
        <v>76</v>
      </c>
      <c r="F15871" s="7">
        <v>43965</v>
      </c>
      <c r="G15871" s="7">
        <v>44149</v>
      </c>
      <c r="H15871" t="s">
        <v>77</v>
      </c>
      <c r="I15871" t="s">
        <v>84</v>
      </c>
      <c r="J15871" s="7">
        <v>45855</v>
      </c>
      <c r="K15871" s="7">
        <v>45457</v>
      </c>
      <c r="L15871" s="7">
        <v>44149</v>
      </c>
      <c r="M15871" t="s">
        <v>77</v>
      </c>
      <c r="N15871" t="s">
        <v>79</v>
      </c>
      <c r="O15871">
        <v>2026</v>
      </c>
      <c r="P15871" s="2">
        <v>2</v>
      </c>
      <c r="Q15871" t="s">
        <v>80</v>
      </c>
      <c r="R15871" s="8">
        <v>46267</v>
      </c>
      <c r="S15871" s="2">
        <v>1</v>
      </c>
      <c r="T15871" s="2" t="s">
        <v>81</v>
      </c>
    </row>
    <row r="15872" spans="1:20" x14ac:dyDescent="0.25">
      <c r="A15872">
        <v>1120862432</v>
      </c>
      <c r="B15872">
        <v>119224560</v>
      </c>
      <c r="C15872" t="s">
        <v>82</v>
      </c>
      <c r="D15872" t="s">
        <v>88</v>
      </c>
      <c r="E15872" t="s">
        <v>76</v>
      </c>
      <c r="F15872" s="7">
        <v>44009</v>
      </c>
      <c r="G15872" s="7">
        <v>44374</v>
      </c>
      <c r="H15872" t="s">
        <v>77</v>
      </c>
      <c r="I15872" t="s">
        <v>78</v>
      </c>
      <c r="J15872" s="7">
        <v>45731</v>
      </c>
      <c r="K15872" s="7">
        <v>44299</v>
      </c>
      <c r="L15872" s="7">
        <v>44374</v>
      </c>
      <c r="M15872" t="s">
        <v>77</v>
      </c>
      <c r="N15872" t="s">
        <v>79</v>
      </c>
      <c r="O15872">
        <v>2026</v>
      </c>
      <c r="P15872" s="2">
        <v>2</v>
      </c>
      <c r="Q15872" t="s">
        <v>80</v>
      </c>
      <c r="R15872" s="8">
        <v>46267</v>
      </c>
      <c r="S15872" s="2">
        <v>1</v>
      </c>
      <c r="T15872" s="2" t="s">
        <v>81</v>
      </c>
    </row>
    <row r="15873" spans="1:20" x14ac:dyDescent="0.25">
      <c r="A15873">
        <v>1120863379</v>
      </c>
      <c r="B15873">
        <v>119920717</v>
      </c>
      <c r="C15873" t="s">
        <v>74</v>
      </c>
      <c r="D15873" t="s">
        <v>75</v>
      </c>
      <c r="E15873" t="s">
        <v>76</v>
      </c>
      <c r="F15873" s="7">
        <v>44123</v>
      </c>
      <c r="G15873" s="7">
        <v>44488</v>
      </c>
      <c r="H15873" t="s">
        <v>86</v>
      </c>
      <c r="I15873" t="s">
        <v>87</v>
      </c>
      <c r="J15873" s="7">
        <v>45876</v>
      </c>
      <c r="K15873" s="7">
        <v>44152</v>
      </c>
      <c r="L15873" s="7">
        <v>44488</v>
      </c>
      <c r="M15873" t="s">
        <v>86</v>
      </c>
      <c r="N15873" t="s">
        <v>79</v>
      </c>
      <c r="O15873">
        <v>2026</v>
      </c>
      <c r="P15873" s="2">
        <v>2</v>
      </c>
      <c r="Q15873" t="s">
        <v>80</v>
      </c>
      <c r="R15873" s="8">
        <v>46267</v>
      </c>
      <c r="S15873" s="2">
        <v>1</v>
      </c>
      <c r="T15873" s="2" t="s">
        <v>81</v>
      </c>
    </row>
    <row r="15874" spans="1:20" x14ac:dyDescent="0.25">
      <c r="A15874">
        <v>1120863472</v>
      </c>
      <c r="B15874">
        <v>119971830</v>
      </c>
      <c r="C15874" t="s">
        <v>97</v>
      </c>
      <c r="D15874" t="s">
        <v>75</v>
      </c>
      <c r="E15874" t="s">
        <v>76</v>
      </c>
      <c r="F15874" s="7">
        <v>44135</v>
      </c>
      <c r="G15874" s="7">
        <v>45961</v>
      </c>
      <c r="H15874" t="s">
        <v>86</v>
      </c>
      <c r="I15874" t="s">
        <v>87</v>
      </c>
      <c r="J15874" s="7">
        <v>45966</v>
      </c>
      <c r="K15874" s="7">
        <v>44154</v>
      </c>
      <c r="L15874" s="7">
        <v>45961</v>
      </c>
      <c r="M15874" t="s">
        <v>86</v>
      </c>
      <c r="N15874" t="s">
        <v>92</v>
      </c>
      <c r="O15874">
        <v>2026</v>
      </c>
      <c r="P15874" s="2">
        <v>2</v>
      </c>
      <c r="Q15874" t="s">
        <v>80</v>
      </c>
      <c r="R15874" s="8">
        <v>46267</v>
      </c>
      <c r="S15874" s="2">
        <v>1</v>
      </c>
      <c r="T15874" s="2" t="s">
        <v>81</v>
      </c>
    </row>
    <row r="15875" spans="1:20" x14ac:dyDescent="0.25">
      <c r="A15875">
        <v>1120863499</v>
      </c>
      <c r="B15875">
        <v>119982547</v>
      </c>
      <c r="C15875" t="s">
        <v>96</v>
      </c>
      <c r="D15875" t="s">
        <v>75</v>
      </c>
      <c r="E15875" t="s">
        <v>76</v>
      </c>
      <c r="F15875" s="7">
        <v>44139</v>
      </c>
      <c r="G15875" s="7">
        <v>44504</v>
      </c>
      <c r="H15875" t="s">
        <v>86</v>
      </c>
      <c r="I15875" t="s">
        <v>87</v>
      </c>
      <c r="J15875" s="7">
        <v>45863</v>
      </c>
      <c r="K15875" s="7">
        <v>46107</v>
      </c>
      <c r="L15875" s="7">
        <v>44504</v>
      </c>
      <c r="M15875" t="s">
        <v>86</v>
      </c>
      <c r="N15875" t="s">
        <v>79</v>
      </c>
      <c r="O15875">
        <v>2026</v>
      </c>
      <c r="P15875" s="2">
        <v>2</v>
      </c>
      <c r="Q15875" t="s">
        <v>80</v>
      </c>
      <c r="R15875" s="8">
        <v>46267</v>
      </c>
      <c r="S15875" s="2">
        <v>1</v>
      </c>
      <c r="T15875" s="2" t="s">
        <v>81</v>
      </c>
    </row>
    <row r="15876" spans="1:20" x14ac:dyDescent="0.25">
      <c r="A15876">
        <v>1120863584</v>
      </c>
      <c r="B15876">
        <v>120044391</v>
      </c>
      <c r="C15876" t="s">
        <v>82</v>
      </c>
      <c r="D15876" t="s">
        <v>75</v>
      </c>
      <c r="E15876" t="s">
        <v>76</v>
      </c>
      <c r="F15876" s="7">
        <v>44151</v>
      </c>
      <c r="G15876" s="7">
        <v>45977</v>
      </c>
      <c r="H15876" t="s">
        <v>77</v>
      </c>
      <c r="I15876" t="s">
        <v>78</v>
      </c>
      <c r="J15876" s="7">
        <v>45839</v>
      </c>
      <c r="K15876" s="7">
        <v>46119</v>
      </c>
      <c r="L15876" s="7">
        <v>45977</v>
      </c>
      <c r="M15876" t="s">
        <v>77</v>
      </c>
      <c r="N15876" t="s">
        <v>79</v>
      </c>
      <c r="O15876">
        <v>2026</v>
      </c>
      <c r="P15876" s="2">
        <v>2</v>
      </c>
      <c r="Q15876" t="s">
        <v>80</v>
      </c>
      <c r="R15876" s="8">
        <v>46267</v>
      </c>
      <c r="S15876" s="2">
        <v>1</v>
      </c>
      <c r="T15876" s="2" t="s">
        <v>81</v>
      </c>
    </row>
    <row r="15877" spans="1:20" x14ac:dyDescent="0.25">
      <c r="A15877">
        <v>1120864143</v>
      </c>
      <c r="B15877">
        <v>121452084</v>
      </c>
      <c r="C15877" t="s">
        <v>82</v>
      </c>
      <c r="D15877" t="s">
        <v>88</v>
      </c>
      <c r="E15877" t="s">
        <v>76</v>
      </c>
      <c r="F15877" s="7">
        <v>44349</v>
      </c>
      <c r="G15877" s="7">
        <v>45079</v>
      </c>
      <c r="H15877" t="s">
        <v>77</v>
      </c>
      <c r="I15877" t="s">
        <v>78</v>
      </c>
      <c r="J15877" s="7">
        <v>45745</v>
      </c>
      <c r="K15877" s="7">
        <v>44350</v>
      </c>
      <c r="L15877" s="7">
        <v>45079</v>
      </c>
      <c r="M15877" t="s">
        <v>77</v>
      </c>
      <c r="N15877" t="s">
        <v>79</v>
      </c>
      <c r="O15877">
        <v>2026</v>
      </c>
      <c r="P15877" s="2">
        <v>2</v>
      </c>
      <c r="Q15877" t="s">
        <v>80</v>
      </c>
      <c r="R15877" s="8">
        <v>46267</v>
      </c>
      <c r="S15877" s="2">
        <v>1</v>
      </c>
      <c r="T15877" s="2" t="s">
        <v>81</v>
      </c>
    </row>
    <row r="15878" spans="1:20" x14ac:dyDescent="0.25">
      <c r="A15878">
        <v>1120864344</v>
      </c>
      <c r="B15878">
        <v>121660966</v>
      </c>
      <c r="C15878" t="s">
        <v>82</v>
      </c>
      <c r="D15878" t="s">
        <v>88</v>
      </c>
      <c r="E15878" t="s">
        <v>76</v>
      </c>
      <c r="F15878" s="7">
        <v>44380</v>
      </c>
      <c r="G15878" s="7">
        <v>44745</v>
      </c>
      <c r="H15878" t="s">
        <v>77</v>
      </c>
      <c r="I15878" t="s">
        <v>78</v>
      </c>
      <c r="J15878" s="7">
        <v>45737</v>
      </c>
      <c r="K15878" s="7">
        <v>45995</v>
      </c>
      <c r="L15878" s="7">
        <v>44745</v>
      </c>
      <c r="M15878" t="s">
        <v>77</v>
      </c>
      <c r="N15878" t="s">
        <v>79</v>
      </c>
      <c r="O15878">
        <v>2026</v>
      </c>
      <c r="P15878" s="2">
        <v>2</v>
      </c>
      <c r="Q15878" t="s">
        <v>80</v>
      </c>
      <c r="R15878" s="8">
        <v>46267</v>
      </c>
      <c r="S15878" s="2">
        <v>1</v>
      </c>
      <c r="T15878" s="2" t="s">
        <v>81</v>
      </c>
    </row>
    <row r="15879" spans="1:20" x14ac:dyDescent="0.25">
      <c r="A15879">
        <v>1120864996</v>
      </c>
      <c r="B15879">
        <v>121984049</v>
      </c>
      <c r="C15879" t="s">
        <v>82</v>
      </c>
      <c r="D15879" t="s">
        <v>75</v>
      </c>
      <c r="E15879" t="s">
        <v>76</v>
      </c>
      <c r="F15879" s="7">
        <v>44440</v>
      </c>
      <c r="G15879" s="7">
        <v>45170</v>
      </c>
      <c r="H15879" t="s">
        <v>77</v>
      </c>
      <c r="I15879" t="s">
        <v>78</v>
      </c>
      <c r="J15879" s="7">
        <v>45618</v>
      </c>
      <c r="K15879" s="7">
        <v>44442</v>
      </c>
      <c r="L15879" s="7">
        <v>45170</v>
      </c>
      <c r="M15879" t="s">
        <v>77</v>
      </c>
      <c r="N15879" t="s">
        <v>79</v>
      </c>
      <c r="O15879">
        <v>2026</v>
      </c>
      <c r="P15879" s="2">
        <v>2</v>
      </c>
      <c r="Q15879" t="s">
        <v>80</v>
      </c>
      <c r="R15879" s="8">
        <v>46267</v>
      </c>
      <c r="S15879" s="2">
        <v>1</v>
      </c>
      <c r="T15879" s="2" t="s">
        <v>81</v>
      </c>
    </row>
    <row r="15880" spans="1:20" x14ac:dyDescent="0.25">
      <c r="A15880">
        <v>1120865652</v>
      </c>
      <c r="B15880">
        <v>122245472</v>
      </c>
      <c r="C15880" t="s">
        <v>74</v>
      </c>
      <c r="D15880" t="s">
        <v>75</v>
      </c>
      <c r="E15880" t="s">
        <v>76</v>
      </c>
      <c r="F15880" s="7">
        <v>44491</v>
      </c>
      <c r="G15880" s="7">
        <v>46317</v>
      </c>
      <c r="H15880" t="s">
        <v>77</v>
      </c>
      <c r="I15880" t="s">
        <v>78</v>
      </c>
      <c r="J15880" s="7">
        <v>46149</v>
      </c>
      <c r="K15880" s="7">
        <v>44493</v>
      </c>
      <c r="L15880" s="7">
        <v>46317</v>
      </c>
      <c r="M15880" t="s">
        <v>77</v>
      </c>
      <c r="N15880" t="s">
        <v>79</v>
      </c>
      <c r="O15880">
        <v>2026</v>
      </c>
      <c r="P15880" s="2">
        <v>2</v>
      </c>
      <c r="Q15880" t="s">
        <v>80</v>
      </c>
      <c r="R15880" s="8">
        <v>46267</v>
      </c>
      <c r="S15880" s="2">
        <v>1</v>
      </c>
      <c r="T15880" s="2" t="s">
        <v>81</v>
      </c>
    </row>
    <row r="15881" spans="1:20" x14ac:dyDescent="0.25">
      <c r="A15881">
        <v>1120866356</v>
      </c>
      <c r="B15881">
        <v>123215703</v>
      </c>
      <c r="C15881" t="s">
        <v>85</v>
      </c>
      <c r="D15881" t="s">
        <v>75</v>
      </c>
      <c r="E15881" t="s">
        <v>76</v>
      </c>
      <c r="F15881" s="7">
        <v>44650</v>
      </c>
      <c r="G15881" s="7">
        <v>45015</v>
      </c>
      <c r="H15881" t="s">
        <v>77</v>
      </c>
      <c r="I15881" t="s">
        <v>78</v>
      </c>
      <c r="J15881" s="7">
        <v>45162</v>
      </c>
      <c r="K15881" s="7">
        <v>44651</v>
      </c>
      <c r="L15881" s="7">
        <v>45015</v>
      </c>
      <c r="M15881" t="s">
        <v>77</v>
      </c>
      <c r="N15881" t="s">
        <v>92</v>
      </c>
      <c r="O15881">
        <v>2026</v>
      </c>
      <c r="P15881" s="2">
        <v>2</v>
      </c>
      <c r="Q15881" t="s">
        <v>80</v>
      </c>
      <c r="R15881" s="8">
        <v>46267</v>
      </c>
      <c r="S15881" s="2">
        <v>1</v>
      </c>
      <c r="T15881" s="2" t="s">
        <v>81</v>
      </c>
    </row>
    <row r="15882" spans="1:20" x14ac:dyDescent="0.25">
      <c r="A15882">
        <v>1120867203</v>
      </c>
      <c r="B15882">
        <v>123737924</v>
      </c>
      <c r="C15882" t="s">
        <v>93</v>
      </c>
      <c r="D15882" t="s">
        <v>83</v>
      </c>
      <c r="E15882" t="s">
        <v>76</v>
      </c>
      <c r="F15882" s="7">
        <v>44713</v>
      </c>
      <c r="G15882" s="7">
        <v>44805</v>
      </c>
      <c r="H15882" t="s">
        <v>77</v>
      </c>
      <c r="I15882" t="s">
        <v>78</v>
      </c>
      <c r="J15882" s="7">
        <v>46187</v>
      </c>
      <c r="K15882" s="7">
        <v>45251</v>
      </c>
      <c r="L15882" s="7">
        <v>44805</v>
      </c>
      <c r="M15882" t="s">
        <v>77</v>
      </c>
      <c r="N15882" t="s">
        <v>79</v>
      </c>
      <c r="O15882">
        <v>2026</v>
      </c>
      <c r="P15882" s="2">
        <v>2</v>
      </c>
      <c r="Q15882" t="s">
        <v>80</v>
      </c>
      <c r="R15882" s="8">
        <v>46267</v>
      </c>
      <c r="S15882" s="2">
        <v>1</v>
      </c>
      <c r="T15882" s="2" t="s">
        <v>81</v>
      </c>
    </row>
    <row r="15883" spans="1:20" x14ac:dyDescent="0.25">
      <c r="A15883">
        <v>1120867404</v>
      </c>
      <c r="B15883">
        <v>123834884</v>
      </c>
      <c r="C15883" t="s">
        <v>82</v>
      </c>
      <c r="D15883" t="s">
        <v>88</v>
      </c>
      <c r="E15883" t="s">
        <v>76</v>
      </c>
      <c r="F15883" s="7">
        <v>44725</v>
      </c>
      <c r="G15883" s="7">
        <v>45090</v>
      </c>
      <c r="H15883" t="s">
        <v>77</v>
      </c>
      <c r="I15883" t="s">
        <v>84</v>
      </c>
      <c r="J15883" s="7">
        <v>45719</v>
      </c>
      <c r="K15883" s="7">
        <v>46008</v>
      </c>
      <c r="L15883" s="7">
        <v>45090</v>
      </c>
      <c r="M15883" t="s">
        <v>77</v>
      </c>
      <c r="N15883" t="s">
        <v>79</v>
      </c>
      <c r="O15883">
        <v>2026</v>
      </c>
      <c r="P15883" s="2">
        <v>2</v>
      </c>
      <c r="Q15883" t="s">
        <v>80</v>
      </c>
      <c r="R15883" s="8">
        <v>46267</v>
      </c>
      <c r="S15883" s="2">
        <v>1</v>
      </c>
      <c r="T15883" s="2" t="s">
        <v>81</v>
      </c>
    </row>
    <row r="15884" spans="1:20" x14ac:dyDescent="0.25">
      <c r="A15884">
        <v>1120867531</v>
      </c>
      <c r="B15884">
        <v>123889303</v>
      </c>
      <c r="C15884" t="s">
        <v>85</v>
      </c>
      <c r="D15884" t="s">
        <v>75</v>
      </c>
      <c r="E15884" t="s">
        <v>76</v>
      </c>
      <c r="F15884" s="7">
        <v>44733</v>
      </c>
      <c r="G15884" s="7">
        <v>45098</v>
      </c>
      <c r="H15884" t="s">
        <v>77</v>
      </c>
      <c r="I15884" t="s">
        <v>78</v>
      </c>
      <c r="J15884" s="7"/>
      <c r="K15884" s="7">
        <v>44759</v>
      </c>
      <c r="L15884" s="7">
        <v>45098</v>
      </c>
      <c r="M15884" t="s">
        <v>77</v>
      </c>
      <c r="N15884"/>
      <c r="O15884">
        <v>2026</v>
      </c>
      <c r="P15884" s="2">
        <v>2</v>
      </c>
      <c r="Q15884" t="s">
        <v>80</v>
      </c>
      <c r="R15884" s="8">
        <v>46267</v>
      </c>
      <c r="S15884" s="2">
        <v>1</v>
      </c>
      <c r="T15884" s="2" t="s">
        <v>81</v>
      </c>
    </row>
    <row r="15885" spans="1:20" x14ac:dyDescent="0.25">
      <c r="A15885">
        <v>1120867629</v>
      </c>
      <c r="B15885">
        <v>123927586</v>
      </c>
      <c r="C15885" t="s">
        <v>98</v>
      </c>
      <c r="D15885" t="s">
        <v>88</v>
      </c>
      <c r="E15885" t="s">
        <v>76</v>
      </c>
      <c r="F15885" s="7">
        <v>44738</v>
      </c>
      <c r="G15885" s="7">
        <v>46564</v>
      </c>
      <c r="H15885" t="s">
        <v>77</v>
      </c>
      <c r="I15885" t="s">
        <v>78</v>
      </c>
      <c r="J15885" s="7">
        <v>46077</v>
      </c>
      <c r="K15885" s="7">
        <v>45902</v>
      </c>
      <c r="L15885" s="7">
        <v>46564</v>
      </c>
      <c r="M15885" t="s">
        <v>77</v>
      </c>
      <c r="N15885" t="s">
        <v>79</v>
      </c>
      <c r="O15885">
        <v>2026</v>
      </c>
      <c r="P15885" s="2">
        <v>2</v>
      </c>
      <c r="Q15885" t="s">
        <v>80</v>
      </c>
      <c r="R15885" s="8">
        <v>46267</v>
      </c>
      <c r="S15885" s="2">
        <v>1</v>
      </c>
      <c r="T15885" s="2" t="s">
        <v>81</v>
      </c>
    </row>
    <row r="15886" spans="1:20" x14ac:dyDescent="0.25">
      <c r="A15886">
        <v>1120868027</v>
      </c>
      <c r="B15886">
        <v>124119600</v>
      </c>
      <c r="C15886" t="s">
        <v>74</v>
      </c>
      <c r="D15886" t="s">
        <v>83</v>
      </c>
      <c r="E15886" t="s">
        <v>76</v>
      </c>
      <c r="F15886" s="7">
        <v>44761</v>
      </c>
      <c r="G15886" s="7">
        <v>44945</v>
      </c>
      <c r="H15886" t="s">
        <v>77</v>
      </c>
      <c r="I15886" t="s">
        <v>78</v>
      </c>
      <c r="J15886" s="7">
        <v>45941</v>
      </c>
      <c r="K15886" s="7">
        <v>46128</v>
      </c>
      <c r="L15886" s="7">
        <v>44945</v>
      </c>
      <c r="M15886" t="s">
        <v>77</v>
      </c>
      <c r="N15886" t="s">
        <v>79</v>
      </c>
      <c r="O15886">
        <v>2026</v>
      </c>
      <c r="P15886" s="2">
        <v>2</v>
      </c>
      <c r="Q15886" t="s">
        <v>80</v>
      </c>
      <c r="R15886" s="8">
        <v>46267</v>
      </c>
      <c r="S15886" s="2">
        <v>1</v>
      </c>
      <c r="T15886" s="2" t="s">
        <v>81</v>
      </c>
    </row>
    <row r="15887" spans="1:20" x14ac:dyDescent="0.25">
      <c r="A15887">
        <v>1120868439</v>
      </c>
      <c r="B15887">
        <v>124269369</v>
      </c>
      <c r="C15887" t="s">
        <v>74</v>
      </c>
      <c r="D15887" t="s">
        <v>75</v>
      </c>
      <c r="E15887" t="s">
        <v>76</v>
      </c>
      <c r="F15887" s="7">
        <v>44783</v>
      </c>
      <c r="G15887" s="7">
        <v>46609</v>
      </c>
      <c r="H15887" t="s">
        <v>86</v>
      </c>
      <c r="I15887" t="s">
        <v>87</v>
      </c>
      <c r="J15887" s="7"/>
      <c r="K15887" s="7">
        <v>44893</v>
      </c>
      <c r="L15887" s="7">
        <v>46609</v>
      </c>
      <c r="M15887" t="s">
        <v>86</v>
      </c>
      <c r="N15887"/>
      <c r="O15887">
        <v>2026</v>
      </c>
      <c r="P15887" s="2">
        <v>2</v>
      </c>
      <c r="Q15887" t="s">
        <v>80</v>
      </c>
      <c r="R15887" s="8">
        <v>46267</v>
      </c>
      <c r="S15887" s="2">
        <v>1</v>
      </c>
      <c r="T15887" s="2" t="s">
        <v>81</v>
      </c>
    </row>
    <row r="15888" spans="1:20" x14ac:dyDescent="0.25">
      <c r="A15888">
        <v>1120870183</v>
      </c>
      <c r="B15888">
        <v>125878152</v>
      </c>
      <c r="C15888" t="s">
        <v>93</v>
      </c>
      <c r="D15888" t="s">
        <v>88</v>
      </c>
      <c r="E15888" t="s">
        <v>76</v>
      </c>
      <c r="F15888" s="7">
        <v>44803</v>
      </c>
      <c r="G15888" s="7">
        <v>45168</v>
      </c>
      <c r="H15888" t="s">
        <v>77</v>
      </c>
      <c r="I15888" t="s">
        <v>78</v>
      </c>
      <c r="J15888" s="7">
        <v>45444</v>
      </c>
      <c r="K15888" s="7">
        <v>45747</v>
      </c>
      <c r="L15888" s="7">
        <v>45168</v>
      </c>
      <c r="M15888" t="s">
        <v>77</v>
      </c>
      <c r="N15888" t="s">
        <v>79</v>
      </c>
      <c r="O15888">
        <v>2026</v>
      </c>
      <c r="P15888" s="2">
        <v>2</v>
      </c>
      <c r="Q15888" t="s">
        <v>80</v>
      </c>
      <c r="R15888" s="8">
        <v>46267</v>
      </c>
      <c r="S15888" s="2">
        <v>1</v>
      </c>
      <c r="T15888" s="2" t="s">
        <v>81</v>
      </c>
    </row>
    <row r="15889" spans="1:20" x14ac:dyDescent="0.25">
      <c r="A15889">
        <v>1120870479</v>
      </c>
      <c r="B15889">
        <v>126034862</v>
      </c>
      <c r="C15889" t="s">
        <v>93</v>
      </c>
      <c r="D15889" t="s">
        <v>88</v>
      </c>
      <c r="E15889" t="s">
        <v>76</v>
      </c>
      <c r="F15889" s="7">
        <v>45048</v>
      </c>
      <c r="G15889" s="7">
        <v>45414</v>
      </c>
      <c r="H15889" t="s">
        <v>77</v>
      </c>
      <c r="I15889" t="s">
        <v>78</v>
      </c>
      <c r="J15889" s="7">
        <v>46120</v>
      </c>
      <c r="K15889" s="7">
        <v>45785</v>
      </c>
      <c r="L15889" s="7">
        <v>45414</v>
      </c>
      <c r="M15889" t="s">
        <v>77</v>
      </c>
      <c r="N15889" t="s">
        <v>79</v>
      </c>
      <c r="O15889">
        <v>2026</v>
      </c>
      <c r="P15889" s="2">
        <v>2</v>
      </c>
      <c r="Q15889" t="s">
        <v>80</v>
      </c>
      <c r="R15889" s="8">
        <v>46267</v>
      </c>
      <c r="S15889" s="2">
        <v>1</v>
      </c>
      <c r="T15889" s="2" t="s">
        <v>81</v>
      </c>
    </row>
    <row r="15890" spans="1:20" x14ac:dyDescent="0.25">
      <c r="A15890">
        <v>1120870809</v>
      </c>
      <c r="B15890">
        <v>126195007</v>
      </c>
      <c r="C15890" t="s">
        <v>82</v>
      </c>
      <c r="D15890" t="s">
        <v>83</v>
      </c>
      <c r="E15890" t="s">
        <v>76</v>
      </c>
      <c r="F15890" s="7">
        <v>45066</v>
      </c>
      <c r="G15890" s="7">
        <v>45250</v>
      </c>
      <c r="H15890" t="s">
        <v>77</v>
      </c>
      <c r="I15890" t="s">
        <v>84</v>
      </c>
      <c r="J15890" s="7">
        <v>45633</v>
      </c>
      <c r="K15890" s="7">
        <v>45748</v>
      </c>
      <c r="L15890" s="7">
        <v>45250</v>
      </c>
      <c r="M15890" t="s">
        <v>77</v>
      </c>
      <c r="N15890" t="s">
        <v>79</v>
      </c>
      <c r="O15890">
        <v>2026</v>
      </c>
      <c r="P15890" s="2">
        <v>2</v>
      </c>
      <c r="Q15890" t="s">
        <v>80</v>
      </c>
      <c r="R15890" s="8">
        <v>46267</v>
      </c>
      <c r="S15890" s="2">
        <v>1</v>
      </c>
      <c r="T15890" s="2" t="s">
        <v>81</v>
      </c>
    </row>
    <row r="15891" spans="1:20" x14ac:dyDescent="0.25">
      <c r="A15891">
        <v>1120871270</v>
      </c>
      <c r="B15891">
        <v>126426643</v>
      </c>
      <c r="C15891" t="s">
        <v>82</v>
      </c>
      <c r="D15891" t="s">
        <v>88</v>
      </c>
      <c r="E15891" t="s">
        <v>76</v>
      </c>
      <c r="F15891" s="7">
        <v>45099</v>
      </c>
      <c r="G15891" s="7">
        <v>45465</v>
      </c>
      <c r="H15891" t="s">
        <v>77</v>
      </c>
      <c r="I15891" t="s">
        <v>78</v>
      </c>
      <c r="J15891" s="7">
        <v>45747</v>
      </c>
      <c r="K15891" s="7">
        <v>45623</v>
      </c>
      <c r="L15891" s="7">
        <v>45465</v>
      </c>
      <c r="M15891" t="s">
        <v>77</v>
      </c>
      <c r="N15891" t="s">
        <v>79</v>
      </c>
      <c r="O15891">
        <v>2026</v>
      </c>
      <c r="P15891" s="2">
        <v>2</v>
      </c>
      <c r="Q15891" t="s">
        <v>80</v>
      </c>
      <c r="R15891" s="8">
        <v>46267</v>
      </c>
      <c r="S15891" s="2">
        <v>1</v>
      </c>
      <c r="T15891" s="2" t="s">
        <v>81</v>
      </c>
    </row>
    <row r="15892" spans="1:20" x14ac:dyDescent="0.25">
      <c r="A15892">
        <v>1120871531</v>
      </c>
      <c r="B15892">
        <v>126560498</v>
      </c>
      <c r="C15892" t="s">
        <v>74</v>
      </c>
      <c r="D15892" t="s">
        <v>75</v>
      </c>
      <c r="E15892" t="s">
        <v>76</v>
      </c>
      <c r="F15892" s="7">
        <v>45118</v>
      </c>
      <c r="G15892" s="7">
        <v>45484</v>
      </c>
      <c r="H15892" t="s">
        <v>86</v>
      </c>
      <c r="I15892" t="s">
        <v>87</v>
      </c>
      <c r="J15892" s="7"/>
      <c r="K15892" s="7">
        <v>46035</v>
      </c>
      <c r="L15892" s="7">
        <v>45484</v>
      </c>
      <c r="M15892" t="s">
        <v>86</v>
      </c>
      <c r="N15892"/>
      <c r="O15892">
        <v>2026</v>
      </c>
      <c r="P15892" s="2">
        <v>2</v>
      </c>
      <c r="Q15892" t="s">
        <v>80</v>
      </c>
      <c r="R15892" s="8">
        <v>46267</v>
      </c>
      <c r="S15892" s="2">
        <v>1</v>
      </c>
      <c r="T15892" s="2" t="s">
        <v>81</v>
      </c>
    </row>
    <row r="15893" spans="1:20" x14ac:dyDescent="0.25">
      <c r="A15893">
        <v>1120871631</v>
      </c>
      <c r="B15893">
        <v>126596849</v>
      </c>
      <c r="C15893" t="s">
        <v>82</v>
      </c>
      <c r="D15893" t="s">
        <v>88</v>
      </c>
      <c r="E15893" t="s">
        <v>76</v>
      </c>
      <c r="F15893" s="7">
        <v>45122</v>
      </c>
      <c r="G15893" s="7">
        <v>45488</v>
      </c>
      <c r="H15893" t="s">
        <v>77</v>
      </c>
      <c r="I15893" t="s">
        <v>84</v>
      </c>
      <c r="J15893" s="7">
        <v>45483</v>
      </c>
      <c r="K15893" s="7">
        <v>46105</v>
      </c>
      <c r="L15893" s="7">
        <v>45488</v>
      </c>
      <c r="M15893" t="s">
        <v>77</v>
      </c>
      <c r="N15893" t="s">
        <v>79</v>
      </c>
      <c r="O15893">
        <v>2026</v>
      </c>
      <c r="P15893" s="2">
        <v>2</v>
      </c>
      <c r="Q15893" t="s">
        <v>80</v>
      </c>
      <c r="R15893" s="8">
        <v>46267</v>
      </c>
      <c r="S15893" s="2">
        <v>1</v>
      </c>
      <c r="T15893" s="2" t="s">
        <v>81</v>
      </c>
    </row>
    <row r="15894" spans="1:20" x14ac:dyDescent="0.25">
      <c r="A15894">
        <v>1120871851</v>
      </c>
      <c r="B15894">
        <v>126665366</v>
      </c>
      <c r="C15894" t="s">
        <v>82</v>
      </c>
      <c r="D15894" t="s">
        <v>88</v>
      </c>
      <c r="E15894" t="s">
        <v>76</v>
      </c>
      <c r="F15894" s="7">
        <v>45132</v>
      </c>
      <c r="G15894" s="7">
        <v>45498</v>
      </c>
      <c r="H15894" t="s">
        <v>77</v>
      </c>
      <c r="I15894" t="s">
        <v>84</v>
      </c>
      <c r="J15894" s="7">
        <v>45472</v>
      </c>
      <c r="K15894" s="7">
        <v>45748</v>
      </c>
      <c r="L15894" s="7">
        <v>45498</v>
      </c>
      <c r="M15894" t="s">
        <v>77</v>
      </c>
      <c r="N15894" t="s">
        <v>79</v>
      </c>
      <c r="O15894">
        <v>2026</v>
      </c>
      <c r="P15894" s="2">
        <v>2</v>
      </c>
      <c r="Q15894" t="s">
        <v>80</v>
      </c>
      <c r="R15894" s="8">
        <v>46267</v>
      </c>
      <c r="S15894" s="2">
        <v>1</v>
      </c>
      <c r="T15894" s="2" t="s">
        <v>81</v>
      </c>
    </row>
    <row r="15895" spans="1:20" x14ac:dyDescent="0.25">
      <c r="A15895">
        <v>1120872117</v>
      </c>
      <c r="B15895">
        <v>126753965</v>
      </c>
      <c r="C15895" t="s">
        <v>96</v>
      </c>
      <c r="D15895" t="s">
        <v>88</v>
      </c>
      <c r="E15895" t="s">
        <v>76</v>
      </c>
      <c r="F15895" s="7">
        <v>45143</v>
      </c>
      <c r="G15895" s="7">
        <v>45509</v>
      </c>
      <c r="H15895" t="s">
        <v>77</v>
      </c>
      <c r="I15895" t="s">
        <v>78</v>
      </c>
      <c r="J15895" s="7">
        <v>46163</v>
      </c>
      <c r="K15895" s="7">
        <v>45938</v>
      </c>
      <c r="L15895" s="7">
        <v>45509</v>
      </c>
      <c r="M15895" t="s">
        <v>77</v>
      </c>
      <c r="N15895" t="s">
        <v>79</v>
      </c>
      <c r="O15895">
        <v>2026</v>
      </c>
      <c r="P15895" s="2">
        <v>2</v>
      </c>
      <c r="Q15895" t="s">
        <v>80</v>
      </c>
      <c r="R15895" s="8">
        <v>46267</v>
      </c>
      <c r="S15895" s="2">
        <v>1</v>
      </c>
      <c r="T15895" s="2" t="s">
        <v>81</v>
      </c>
    </row>
    <row r="15896" spans="1:20" x14ac:dyDescent="0.25">
      <c r="A15896">
        <v>1120872165</v>
      </c>
      <c r="B15896">
        <v>126766603</v>
      </c>
      <c r="C15896" t="s">
        <v>93</v>
      </c>
      <c r="D15896" t="s">
        <v>88</v>
      </c>
      <c r="E15896" t="s">
        <v>76</v>
      </c>
      <c r="F15896" s="7">
        <v>45145</v>
      </c>
      <c r="G15896" s="7">
        <v>45511</v>
      </c>
      <c r="H15896" t="s">
        <v>77</v>
      </c>
      <c r="I15896" t="s">
        <v>78</v>
      </c>
      <c r="J15896" s="7">
        <v>45618</v>
      </c>
      <c r="K15896" s="7">
        <v>45748</v>
      </c>
      <c r="L15896" s="7">
        <v>45511</v>
      </c>
      <c r="M15896" t="s">
        <v>77</v>
      </c>
      <c r="N15896" t="s">
        <v>79</v>
      </c>
      <c r="O15896">
        <v>2026</v>
      </c>
      <c r="P15896" s="2">
        <v>2</v>
      </c>
      <c r="Q15896" t="s">
        <v>80</v>
      </c>
      <c r="R15896" s="8">
        <v>46267</v>
      </c>
      <c r="S15896" s="2">
        <v>1</v>
      </c>
      <c r="T15896" s="2" t="s">
        <v>81</v>
      </c>
    </row>
    <row r="15897" spans="1:20" x14ac:dyDescent="0.25">
      <c r="A15897">
        <v>1120874451</v>
      </c>
      <c r="B15897">
        <v>128383045</v>
      </c>
      <c r="C15897" t="s">
        <v>82</v>
      </c>
      <c r="D15897" t="s">
        <v>88</v>
      </c>
      <c r="E15897" t="s">
        <v>76</v>
      </c>
      <c r="F15897" s="7">
        <v>45379</v>
      </c>
      <c r="G15897" s="7">
        <v>45744</v>
      </c>
      <c r="H15897" t="s">
        <v>77</v>
      </c>
      <c r="I15897" t="s">
        <v>84</v>
      </c>
      <c r="J15897" s="7"/>
      <c r="K15897" s="7">
        <v>46190</v>
      </c>
      <c r="L15897" s="7">
        <v>45744</v>
      </c>
      <c r="M15897" t="s">
        <v>77</v>
      </c>
      <c r="N15897"/>
      <c r="O15897">
        <v>2026</v>
      </c>
      <c r="P15897" s="2">
        <v>2</v>
      </c>
      <c r="Q15897" t="s">
        <v>80</v>
      </c>
      <c r="R15897" s="8">
        <v>46267</v>
      </c>
      <c r="S15897" s="2">
        <v>1</v>
      </c>
      <c r="T15897" s="2" t="s">
        <v>81</v>
      </c>
    </row>
    <row r="15898" spans="1:20" x14ac:dyDescent="0.25">
      <c r="A15898">
        <v>1120874452</v>
      </c>
      <c r="B15898">
        <v>128383045</v>
      </c>
      <c r="C15898" t="s">
        <v>82</v>
      </c>
      <c r="D15898" t="s">
        <v>88</v>
      </c>
      <c r="E15898" t="s">
        <v>76</v>
      </c>
      <c r="F15898" s="7">
        <v>45379</v>
      </c>
      <c r="G15898" s="7">
        <v>45744</v>
      </c>
      <c r="H15898" t="s">
        <v>77</v>
      </c>
      <c r="I15898" t="s">
        <v>84</v>
      </c>
      <c r="J15898" s="7"/>
      <c r="K15898" s="7">
        <v>45446</v>
      </c>
      <c r="L15898" s="7">
        <v>45744</v>
      </c>
      <c r="M15898" t="s">
        <v>77</v>
      </c>
      <c r="N15898"/>
      <c r="O15898">
        <v>2026</v>
      </c>
      <c r="P15898" s="2">
        <v>2</v>
      </c>
      <c r="Q15898" t="s">
        <v>80</v>
      </c>
      <c r="R15898" s="8">
        <v>46267</v>
      </c>
      <c r="S15898" s="2">
        <v>1</v>
      </c>
      <c r="T15898" s="2" t="s">
        <v>81</v>
      </c>
    </row>
    <row r="15899" spans="1:20" x14ac:dyDescent="0.25">
      <c r="A15899">
        <v>1120874567</v>
      </c>
      <c r="B15899">
        <v>128543239</v>
      </c>
      <c r="C15899" t="s">
        <v>82</v>
      </c>
      <c r="D15899" t="s">
        <v>83</v>
      </c>
      <c r="E15899" t="s">
        <v>76</v>
      </c>
      <c r="F15899" s="7">
        <v>45393</v>
      </c>
      <c r="G15899" s="7">
        <v>45576</v>
      </c>
      <c r="H15899" t="s">
        <v>77</v>
      </c>
      <c r="I15899" t="s">
        <v>78</v>
      </c>
      <c r="J15899" s="7"/>
      <c r="K15899" s="7">
        <v>45673</v>
      </c>
      <c r="L15899" s="7">
        <v>45576</v>
      </c>
      <c r="M15899" t="s">
        <v>77</v>
      </c>
      <c r="N15899"/>
      <c r="O15899">
        <v>2026</v>
      </c>
      <c r="P15899" s="2">
        <v>2</v>
      </c>
      <c r="Q15899" t="s">
        <v>80</v>
      </c>
      <c r="R15899" s="8">
        <v>46267</v>
      </c>
      <c r="S15899" s="2">
        <v>1</v>
      </c>
      <c r="T15899" s="2" t="s">
        <v>81</v>
      </c>
    </row>
    <row r="15900" spans="1:20" x14ac:dyDescent="0.25">
      <c r="A15900">
        <v>1120874737</v>
      </c>
      <c r="B15900">
        <v>128724639</v>
      </c>
      <c r="C15900" t="s">
        <v>93</v>
      </c>
      <c r="D15900" t="s">
        <v>83</v>
      </c>
      <c r="E15900" t="s">
        <v>76</v>
      </c>
      <c r="F15900" s="7">
        <v>45419</v>
      </c>
      <c r="G15900" s="7">
        <v>45603</v>
      </c>
      <c r="H15900" t="s">
        <v>77</v>
      </c>
      <c r="I15900" t="s">
        <v>78</v>
      </c>
      <c r="J15900" s="7"/>
      <c r="K15900" s="7">
        <v>45748</v>
      </c>
      <c r="L15900" s="7">
        <v>45603</v>
      </c>
      <c r="M15900" t="s">
        <v>77</v>
      </c>
      <c r="N15900"/>
      <c r="O15900">
        <v>2026</v>
      </c>
      <c r="P15900" s="2">
        <v>2</v>
      </c>
      <c r="Q15900" t="s">
        <v>80</v>
      </c>
      <c r="R15900" s="8">
        <v>46267</v>
      </c>
      <c r="S15900" s="2">
        <v>1</v>
      </c>
      <c r="T15900" s="2" t="s">
        <v>81</v>
      </c>
    </row>
    <row r="15901" spans="1:20" x14ac:dyDescent="0.25">
      <c r="A15901">
        <v>1120874853</v>
      </c>
      <c r="B15901">
        <v>128835096</v>
      </c>
      <c r="C15901" t="s">
        <v>98</v>
      </c>
      <c r="D15901" t="s">
        <v>88</v>
      </c>
      <c r="E15901" t="s">
        <v>76</v>
      </c>
      <c r="F15901" s="7">
        <v>45433</v>
      </c>
      <c r="G15901" s="7">
        <v>45798</v>
      </c>
      <c r="H15901" t="s">
        <v>77</v>
      </c>
      <c r="I15901" t="s">
        <v>78</v>
      </c>
      <c r="J15901" s="7">
        <v>45633</v>
      </c>
      <c r="K15901" s="7">
        <v>45534</v>
      </c>
      <c r="L15901" s="7">
        <v>45798</v>
      </c>
      <c r="M15901" t="s">
        <v>77</v>
      </c>
      <c r="N15901" t="s">
        <v>79</v>
      </c>
      <c r="O15901">
        <v>2026</v>
      </c>
      <c r="P15901" s="2">
        <v>2</v>
      </c>
      <c r="Q15901" t="s">
        <v>80</v>
      </c>
      <c r="R15901" s="8">
        <v>46267</v>
      </c>
      <c r="S15901" s="2">
        <v>1</v>
      </c>
      <c r="T15901" s="2" t="s">
        <v>81</v>
      </c>
    </row>
    <row r="15902" spans="1:20" x14ac:dyDescent="0.25">
      <c r="A15902">
        <v>1120874965</v>
      </c>
      <c r="B15902">
        <v>129038397</v>
      </c>
      <c r="C15902" t="s">
        <v>82</v>
      </c>
      <c r="D15902" t="s">
        <v>75</v>
      </c>
      <c r="E15902" t="s">
        <v>76</v>
      </c>
      <c r="F15902" s="7">
        <v>45451</v>
      </c>
      <c r="G15902" s="7">
        <v>47277</v>
      </c>
      <c r="H15902" t="s">
        <v>77</v>
      </c>
      <c r="I15902" t="s">
        <v>78</v>
      </c>
      <c r="J15902" s="7"/>
      <c r="K15902" s="7">
        <v>45460</v>
      </c>
      <c r="L15902" s="7">
        <v>47277</v>
      </c>
      <c r="M15902" t="s">
        <v>77</v>
      </c>
      <c r="N15902"/>
      <c r="O15902">
        <v>2026</v>
      </c>
      <c r="P15902" s="2">
        <v>2</v>
      </c>
      <c r="Q15902" t="s">
        <v>80</v>
      </c>
      <c r="R15902" s="8">
        <v>46267</v>
      </c>
      <c r="S15902" s="2">
        <v>1</v>
      </c>
      <c r="T15902" s="2" t="s">
        <v>81</v>
      </c>
    </row>
    <row r="15903" spans="1:20" x14ac:dyDescent="0.25">
      <c r="A15903">
        <v>1120875101</v>
      </c>
      <c r="B15903">
        <v>129113838</v>
      </c>
      <c r="C15903" t="s">
        <v>98</v>
      </c>
      <c r="D15903" t="s">
        <v>83</v>
      </c>
      <c r="E15903" t="s">
        <v>76</v>
      </c>
      <c r="F15903" s="7">
        <v>45464</v>
      </c>
      <c r="G15903" s="7">
        <v>45556</v>
      </c>
      <c r="H15903" t="s">
        <v>77</v>
      </c>
      <c r="I15903" t="s">
        <v>84</v>
      </c>
      <c r="J15903" s="7"/>
      <c r="K15903" s="7">
        <v>45552</v>
      </c>
      <c r="L15903" s="7">
        <v>45556</v>
      </c>
      <c r="M15903" t="s">
        <v>77</v>
      </c>
      <c r="N15903"/>
      <c r="O15903">
        <v>2026</v>
      </c>
      <c r="P15903" s="2">
        <v>2</v>
      </c>
      <c r="Q15903" t="s">
        <v>80</v>
      </c>
      <c r="R15903" s="8">
        <v>46267</v>
      </c>
      <c r="S15903" s="2">
        <v>1</v>
      </c>
      <c r="T15903" s="2" t="s">
        <v>81</v>
      </c>
    </row>
    <row r="15904" spans="1:20" x14ac:dyDescent="0.25">
      <c r="A15904">
        <v>1120875187</v>
      </c>
      <c r="B15904">
        <v>129155726</v>
      </c>
      <c r="C15904" t="s">
        <v>82</v>
      </c>
      <c r="D15904" t="s">
        <v>88</v>
      </c>
      <c r="E15904" t="s">
        <v>76</v>
      </c>
      <c r="F15904" s="7">
        <v>45472</v>
      </c>
      <c r="G15904" s="7">
        <v>45837</v>
      </c>
      <c r="H15904" t="s">
        <v>77</v>
      </c>
      <c r="I15904" t="s">
        <v>84</v>
      </c>
      <c r="J15904" s="7"/>
      <c r="K15904" s="7">
        <v>45631</v>
      </c>
      <c r="L15904" s="7">
        <v>45837</v>
      </c>
      <c r="M15904" t="s">
        <v>77</v>
      </c>
      <c r="N15904"/>
      <c r="O15904">
        <v>2026</v>
      </c>
      <c r="P15904" s="2">
        <v>2</v>
      </c>
      <c r="Q15904" t="s">
        <v>80</v>
      </c>
      <c r="R15904" s="8">
        <v>46267</v>
      </c>
      <c r="S15904" s="2">
        <v>1</v>
      </c>
      <c r="T15904" s="2" t="s">
        <v>81</v>
      </c>
    </row>
    <row r="15905" spans="1:20" x14ac:dyDescent="0.25">
      <c r="A15905">
        <v>1120875192</v>
      </c>
      <c r="B15905">
        <v>129157678</v>
      </c>
      <c r="C15905" t="s">
        <v>85</v>
      </c>
      <c r="D15905" t="s">
        <v>83</v>
      </c>
      <c r="E15905" t="s">
        <v>76</v>
      </c>
      <c r="F15905" s="7">
        <v>45475</v>
      </c>
      <c r="G15905" s="7">
        <v>47301</v>
      </c>
      <c r="H15905" t="s">
        <v>77</v>
      </c>
      <c r="I15905" t="s">
        <v>78</v>
      </c>
      <c r="J15905" s="7">
        <v>45914</v>
      </c>
      <c r="K15905" s="7">
        <v>45482</v>
      </c>
      <c r="L15905" s="7">
        <v>47301</v>
      </c>
      <c r="M15905" t="s">
        <v>77</v>
      </c>
      <c r="N15905" t="s">
        <v>79</v>
      </c>
      <c r="O15905">
        <v>2026</v>
      </c>
      <c r="P15905" s="2">
        <v>2</v>
      </c>
      <c r="Q15905" t="s">
        <v>80</v>
      </c>
      <c r="R15905" s="8">
        <v>46267</v>
      </c>
      <c r="S15905" s="2">
        <v>1</v>
      </c>
      <c r="T15905" s="2" t="s">
        <v>81</v>
      </c>
    </row>
    <row r="15906" spans="1:20" x14ac:dyDescent="0.25">
      <c r="A15906">
        <v>1120875286</v>
      </c>
      <c r="B15906">
        <v>129229445</v>
      </c>
      <c r="C15906" t="s">
        <v>85</v>
      </c>
      <c r="D15906" t="s">
        <v>88</v>
      </c>
      <c r="E15906" t="s">
        <v>76</v>
      </c>
      <c r="F15906" s="7">
        <v>45489</v>
      </c>
      <c r="G15906" s="7">
        <v>45854</v>
      </c>
      <c r="H15906" t="s">
        <v>86</v>
      </c>
      <c r="I15906" t="s">
        <v>87</v>
      </c>
      <c r="J15906" s="7">
        <v>46056</v>
      </c>
      <c r="K15906" s="7">
        <v>46072</v>
      </c>
      <c r="L15906" s="7">
        <v>45854</v>
      </c>
      <c r="M15906" t="s">
        <v>86</v>
      </c>
      <c r="N15906" t="s">
        <v>79</v>
      </c>
      <c r="O15906">
        <v>2026</v>
      </c>
      <c r="P15906" s="2">
        <v>2</v>
      </c>
      <c r="Q15906" t="s">
        <v>80</v>
      </c>
      <c r="R15906" s="8">
        <v>46267</v>
      </c>
      <c r="S15906" s="2">
        <v>1</v>
      </c>
      <c r="T15906" s="2" t="s">
        <v>81</v>
      </c>
    </row>
    <row r="15907" spans="1:20" x14ac:dyDescent="0.25">
      <c r="A15907">
        <v>1120875378</v>
      </c>
      <c r="B15907">
        <v>129283247</v>
      </c>
      <c r="C15907" t="s">
        <v>82</v>
      </c>
      <c r="D15907" t="s">
        <v>88</v>
      </c>
      <c r="E15907" t="s">
        <v>76</v>
      </c>
      <c r="F15907" s="7">
        <v>45497</v>
      </c>
      <c r="G15907" s="7">
        <v>45862</v>
      </c>
      <c r="H15907" t="s">
        <v>77</v>
      </c>
      <c r="I15907" t="s">
        <v>78</v>
      </c>
      <c r="J15907" s="7"/>
      <c r="K15907" s="7">
        <v>45667</v>
      </c>
      <c r="L15907" s="7">
        <v>45862</v>
      </c>
      <c r="M15907" t="s">
        <v>77</v>
      </c>
      <c r="N15907"/>
      <c r="O15907">
        <v>2026</v>
      </c>
      <c r="P15907" s="2">
        <v>2</v>
      </c>
      <c r="Q15907" t="s">
        <v>80</v>
      </c>
      <c r="R15907" s="8">
        <v>46267</v>
      </c>
      <c r="S15907" s="2">
        <v>1</v>
      </c>
      <c r="T15907" s="2" t="s">
        <v>81</v>
      </c>
    </row>
    <row r="15908" spans="1:20" x14ac:dyDescent="0.25">
      <c r="A15908">
        <v>1120876709</v>
      </c>
      <c r="B15908">
        <v>129774912</v>
      </c>
      <c r="C15908" t="s">
        <v>74</v>
      </c>
      <c r="D15908" t="s">
        <v>88</v>
      </c>
      <c r="E15908" t="s">
        <v>76</v>
      </c>
      <c r="F15908" s="7">
        <v>45587</v>
      </c>
      <c r="G15908" s="7">
        <v>45952</v>
      </c>
      <c r="H15908" t="s">
        <v>77</v>
      </c>
      <c r="I15908" t="s">
        <v>89</v>
      </c>
      <c r="J15908" s="7">
        <v>46121</v>
      </c>
      <c r="K15908" s="7">
        <v>45604</v>
      </c>
      <c r="L15908" s="7">
        <v>45952</v>
      </c>
      <c r="M15908" t="s">
        <v>77</v>
      </c>
      <c r="N15908" t="s">
        <v>79</v>
      </c>
      <c r="O15908">
        <v>2026</v>
      </c>
      <c r="P15908" s="2">
        <v>2</v>
      </c>
      <c r="Q15908" t="s">
        <v>80</v>
      </c>
      <c r="R15908" s="8">
        <v>46267</v>
      </c>
      <c r="S15908" s="2">
        <v>1</v>
      </c>
      <c r="T15908" s="2" t="s">
        <v>81</v>
      </c>
    </row>
    <row r="15909" spans="1:20" x14ac:dyDescent="0.25">
      <c r="A15909">
        <v>1120877131</v>
      </c>
      <c r="B15909">
        <v>130807511</v>
      </c>
      <c r="C15909" t="s">
        <v>74</v>
      </c>
      <c r="D15909" t="s">
        <v>83</v>
      </c>
      <c r="E15909" t="s">
        <v>76</v>
      </c>
      <c r="F15909" s="7">
        <v>45687</v>
      </c>
      <c r="G15909" s="7">
        <v>45868</v>
      </c>
      <c r="H15909" t="s">
        <v>77</v>
      </c>
      <c r="I15909" t="s">
        <v>84</v>
      </c>
      <c r="J15909" s="7"/>
      <c r="K15909" s="7">
        <v>46163</v>
      </c>
      <c r="L15909" s="7">
        <v>45868</v>
      </c>
      <c r="M15909" t="s">
        <v>77</v>
      </c>
      <c r="N15909"/>
      <c r="O15909">
        <v>2026</v>
      </c>
      <c r="P15909" s="2">
        <v>2</v>
      </c>
      <c r="Q15909" t="s">
        <v>80</v>
      </c>
      <c r="R15909" s="8">
        <v>46267</v>
      </c>
      <c r="S15909" s="2">
        <v>1</v>
      </c>
      <c r="T15909" s="2" t="s">
        <v>81</v>
      </c>
    </row>
    <row r="15910" spans="1:20" x14ac:dyDescent="0.25">
      <c r="A15910">
        <v>1120880293</v>
      </c>
      <c r="B15910">
        <v>133166854</v>
      </c>
      <c r="C15910" t="s">
        <v>98</v>
      </c>
      <c r="D15910" t="s">
        <v>83</v>
      </c>
      <c r="E15910" t="s">
        <v>76</v>
      </c>
      <c r="F15910" s="7">
        <v>46108</v>
      </c>
      <c r="G15910" s="7">
        <v>46292</v>
      </c>
      <c r="H15910" t="s">
        <v>77</v>
      </c>
      <c r="I15910" t="s">
        <v>78</v>
      </c>
      <c r="J15910" s="7"/>
      <c r="K15910" s="7">
        <v>46210</v>
      </c>
      <c r="L15910" s="7">
        <v>46292</v>
      </c>
      <c r="M15910" t="s">
        <v>77</v>
      </c>
      <c r="N15910"/>
      <c r="O15910">
        <v>2026</v>
      </c>
      <c r="P15910" s="2">
        <v>2</v>
      </c>
      <c r="Q15910" t="s">
        <v>80</v>
      </c>
      <c r="R15910" s="8">
        <v>46267</v>
      </c>
      <c r="S15910" s="2">
        <v>1</v>
      </c>
      <c r="T15910" s="2" t="s">
        <v>81</v>
      </c>
    </row>
    <row r="15911" spans="1:20" x14ac:dyDescent="0.25">
      <c r="A15911">
        <v>1120881086</v>
      </c>
      <c r="B15911">
        <v>111746187</v>
      </c>
      <c r="C15911" t="s">
        <v>90</v>
      </c>
      <c r="D15911" t="s">
        <v>83</v>
      </c>
      <c r="E15911" t="s">
        <v>76</v>
      </c>
      <c r="F15911" s="7">
        <v>42543</v>
      </c>
      <c r="G15911" s="7">
        <v>44369</v>
      </c>
      <c r="H15911" t="s">
        <v>77</v>
      </c>
      <c r="I15911" t="s">
        <v>78</v>
      </c>
      <c r="J15911" s="7">
        <v>45889</v>
      </c>
      <c r="K15911" s="7">
        <v>45689</v>
      </c>
      <c r="L15911" s="7">
        <v>44369</v>
      </c>
      <c r="M15911" t="s">
        <v>77</v>
      </c>
      <c r="N15911" t="s">
        <v>79</v>
      </c>
      <c r="O15911">
        <v>2026</v>
      </c>
      <c r="P15911" s="2">
        <v>2</v>
      </c>
      <c r="Q15911" t="s">
        <v>80</v>
      </c>
      <c r="R15911" s="8">
        <v>46267</v>
      </c>
      <c r="S15911" s="2">
        <v>1</v>
      </c>
      <c r="T15911" s="2" t="s">
        <v>81</v>
      </c>
    </row>
    <row r="15912" spans="1:20" x14ac:dyDescent="0.25">
      <c r="A15912">
        <v>1120881402</v>
      </c>
      <c r="B15912">
        <v>112885453</v>
      </c>
      <c r="C15912" t="s">
        <v>82</v>
      </c>
      <c r="D15912" t="s">
        <v>75</v>
      </c>
      <c r="E15912" t="s">
        <v>76</v>
      </c>
      <c r="F15912" s="7">
        <v>42874</v>
      </c>
      <c r="G15912" s="7">
        <v>44700</v>
      </c>
      <c r="H15912" t="s">
        <v>77</v>
      </c>
      <c r="I15912" t="s">
        <v>78</v>
      </c>
      <c r="J15912" s="7">
        <v>45527</v>
      </c>
      <c r="K15912" s="7">
        <v>42885</v>
      </c>
      <c r="L15912" s="7">
        <v>44700</v>
      </c>
      <c r="M15912" t="s">
        <v>77</v>
      </c>
      <c r="N15912" t="s">
        <v>79</v>
      </c>
      <c r="O15912">
        <v>2026</v>
      </c>
      <c r="P15912" s="2">
        <v>2</v>
      </c>
      <c r="Q15912" t="s">
        <v>80</v>
      </c>
      <c r="R15912" s="8">
        <v>46267</v>
      </c>
      <c r="S15912" s="2">
        <v>1</v>
      </c>
      <c r="T15912" s="2" t="s">
        <v>81</v>
      </c>
    </row>
    <row r="15913" spans="1:20" x14ac:dyDescent="0.25">
      <c r="A15913">
        <v>1120881848</v>
      </c>
      <c r="B15913">
        <v>115661198</v>
      </c>
      <c r="C15913" t="s">
        <v>82</v>
      </c>
      <c r="D15913" t="s">
        <v>75</v>
      </c>
      <c r="E15913" t="s">
        <v>76</v>
      </c>
      <c r="F15913" s="7">
        <v>43474</v>
      </c>
      <c r="G15913" s="7">
        <v>43839</v>
      </c>
      <c r="H15913" t="s">
        <v>77</v>
      </c>
      <c r="I15913" t="s">
        <v>78</v>
      </c>
      <c r="J15913" s="7">
        <v>45069</v>
      </c>
      <c r="K15913" s="7">
        <v>44009</v>
      </c>
      <c r="L15913" s="7">
        <v>43839</v>
      </c>
      <c r="M15913" t="s">
        <v>77</v>
      </c>
      <c r="N15913" t="s">
        <v>92</v>
      </c>
      <c r="O15913">
        <v>2026</v>
      </c>
      <c r="P15913" s="2">
        <v>2</v>
      </c>
      <c r="Q15913" t="s">
        <v>80</v>
      </c>
      <c r="R15913" s="8">
        <v>46267</v>
      </c>
      <c r="S15913" s="2">
        <v>1</v>
      </c>
      <c r="T15913" s="2" t="s">
        <v>81</v>
      </c>
    </row>
    <row r="15914" spans="1:20" x14ac:dyDescent="0.25">
      <c r="A15914">
        <v>1120881913</v>
      </c>
      <c r="B15914">
        <v>116747941</v>
      </c>
      <c r="C15914" t="s">
        <v>82</v>
      </c>
      <c r="D15914" t="s">
        <v>88</v>
      </c>
      <c r="E15914" t="s">
        <v>76</v>
      </c>
      <c r="F15914" s="7">
        <v>43540</v>
      </c>
      <c r="G15914" s="7">
        <v>43724</v>
      </c>
      <c r="H15914" t="s">
        <v>77</v>
      </c>
      <c r="I15914" t="s">
        <v>78</v>
      </c>
      <c r="J15914" s="7">
        <v>45923</v>
      </c>
      <c r="K15914" s="7">
        <v>45057</v>
      </c>
      <c r="L15914" s="7">
        <v>43724</v>
      </c>
      <c r="M15914" t="s">
        <v>77</v>
      </c>
      <c r="N15914" t="s">
        <v>79</v>
      </c>
      <c r="O15914">
        <v>2026</v>
      </c>
      <c r="P15914" s="2">
        <v>2</v>
      </c>
      <c r="Q15914" t="s">
        <v>80</v>
      </c>
      <c r="R15914" s="8">
        <v>46267</v>
      </c>
      <c r="S15914" s="2">
        <v>1</v>
      </c>
      <c r="T15914" s="2" t="s">
        <v>81</v>
      </c>
    </row>
    <row r="15915" spans="1:20" x14ac:dyDescent="0.25">
      <c r="A15915">
        <v>1120881939</v>
      </c>
      <c r="B15915">
        <v>116807246</v>
      </c>
      <c r="C15915" t="s">
        <v>82</v>
      </c>
      <c r="D15915" t="s">
        <v>88</v>
      </c>
      <c r="E15915" t="s">
        <v>76</v>
      </c>
      <c r="F15915" s="7">
        <v>43545</v>
      </c>
      <c r="G15915" s="7">
        <v>43911</v>
      </c>
      <c r="H15915" t="s">
        <v>77</v>
      </c>
      <c r="I15915" t="s">
        <v>78</v>
      </c>
      <c r="J15915" s="7">
        <v>45722</v>
      </c>
      <c r="K15915" s="7">
        <v>45748</v>
      </c>
      <c r="L15915" s="7">
        <v>43911</v>
      </c>
      <c r="M15915" t="s">
        <v>77</v>
      </c>
      <c r="N15915" t="s">
        <v>79</v>
      </c>
      <c r="O15915">
        <v>2026</v>
      </c>
      <c r="P15915" s="2">
        <v>2</v>
      </c>
      <c r="Q15915" t="s">
        <v>80</v>
      </c>
      <c r="R15915" s="8">
        <v>46267</v>
      </c>
      <c r="S15915" s="2">
        <v>1</v>
      </c>
      <c r="T15915" s="2" t="s">
        <v>81</v>
      </c>
    </row>
    <row r="15916" spans="1:20" x14ac:dyDescent="0.25">
      <c r="A15916">
        <v>1120881950</v>
      </c>
      <c r="B15916">
        <v>116821353</v>
      </c>
      <c r="C15916" t="s">
        <v>82</v>
      </c>
      <c r="D15916" t="s">
        <v>88</v>
      </c>
      <c r="E15916" t="s">
        <v>76</v>
      </c>
      <c r="F15916" s="7">
        <v>43548</v>
      </c>
      <c r="G15916" s="7">
        <v>43914</v>
      </c>
      <c r="H15916" t="s">
        <v>77</v>
      </c>
      <c r="I15916" t="s">
        <v>78</v>
      </c>
      <c r="J15916" s="7">
        <v>46197</v>
      </c>
      <c r="K15916" s="7">
        <v>44240</v>
      </c>
      <c r="L15916" s="7">
        <v>43914</v>
      </c>
      <c r="M15916" t="s">
        <v>77</v>
      </c>
      <c r="N15916" t="s">
        <v>79</v>
      </c>
      <c r="O15916">
        <v>2026</v>
      </c>
      <c r="P15916" s="2">
        <v>2</v>
      </c>
      <c r="Q15916" t="s">
        <v>80</v>
      </c>
      <c r="R15916" s="8">
        <v>46267</v>
      </c>
      <c r="S15916" s="2">
        <v>1</v>
      </c>
      <c r="T15916" s="2" t="s">
        <v>81</v>
      </c>
    </row>
    <row r="15917" spans="1:20" x14ac:dyDescent="0.25">
      <c r="A15917">
        <v>1120882047</v>
      </c>
      <c r="B15917">
        <v>116982395</v>
      </c>
      <c r="C15917" t="s">
        <v>90</v>
      </c>
      <c r="D15917" t="s">
        <v>83</v>
      </c>
      <c r="E15917" t="s">
        <v>76</v>
      </c>
      <c r="F15917" s="7">
        <v>43563</v>
      </c>
      <c r="G15917" s="7">
        <v>43746</v>
      </c>
      <c r="H15917" t="s">
        <v>77</v>
      </c>
      <c r="I15917" t="s">
        <v>78</v>
      </c>
      <c r="J15917" s="7">
        <v>45633</v>
      </c>
      <c r="K15917" s="7">
        <v>43683</v>
      </c>
      <c r="L15917" s="7">
        <v>43746</v>
      </c>
      <c r="M15917" t="s">
        <v>77</v>
      </c>
      <c r="N15917" t="s">
        <v>79</v>
      </c>
      <c r="O15917">
        <v>2026</v>
      </c>
      <c r="P15917" s="2">
        <v>2</v>
      </c>
      <c r="Q15917" t="s">
        <v>80</v>
      </c>
      <c r="R15917" s="8">
        <v>46267</v>
      </c>
      <c r="S15917" s="2">
        <v>1</v>
      </c>
      <c r="T15917" s="2" t="s">
        <v>81</v>
      </c>
    </row>
    <row r="15918" spans="1:20" x14ac:dyDescent="0.25">
      <c r="A15918">
        <v>1120882056</v>
      </c>
      <c r="B15918">
        <v>117000379</v>
      </c>
      <c r="C15918" t="s">
        <v>82</v>
      </c>
      <c r="D15918" t="s">
        <v>83</v>
      </c>
      <c r="E15918" t="s">
        <v>76</v>
      </c>
      <c r="F15918" s="7">
        <v>43565</v>
      </c>
      <c r="G15918" s="7">
        <v>43745</v>
      </c>
      <c r="H15918" t="s">
        <v>77</v>
      </c>
      <c r="I15918" t="s">
        <v>78</v>
      </c>
      <c r="J15918" s="7">
        <v>45542</v>
      </c>
      <c r="K15918" s="7">
        <v>43667</v>
      </c>
      <c r="L15918" s="7">
        <v>43745</v>
      </c>
      <c r="M15918" t="s">
        <v>77</v>
      </c>
      <c r="N15918" t="s">
        <v>79</v>
      </c>
      <c r="O15918">
        <v>2026</v>
      </c>
      <c r="P15918" s="2">
        <v>2</v>
      </c>
      <c r="Q15918" t="s">
        <v>80</v>
      </c>
      <c r="R15918" s="8">
        <v>46267</v>
      </c>
      <c r="S15918" s="2">
        <v>1</v>
      </c>
      <c r="T15918" s="2" t="s">
        <v>81</v>
      </c>
    </row>
    <row r="15919" spans="1:20" x14ac:dyDescent="0.25">
      <c r="A15919">
        <v>1120882062</v>
      </c>
      <c r="B15919">
        <v>117003289</v>
      </c>
      <c r="C15919" t="s">
        <v>82</v>
      </c>
      <c r="D15919" t="s">
        <v>88</v>
      </c>
      <c r="E15919" t="s">
        <v>76</v>
      </c>
      <c r="F15919" s="7">
        <v>43565</v>
      </c>
      <c r="G15919" s="7">
        <v>43931</v>
      </c>
      <c r="H15919" t="s">
        <v>77</v>
      </c>
      <c r="I15919" t="s">
        <v>78</v>
      </c>
      <c r="J15919" s="7">
        <v>45784</v>
      </c>
      <c r="K15919" s="7">
        <v>45738</v>
      </c>
      <c r="L15919" s="7">
        <v>43931</v>
      </c>
      <c r="M15919" t="s">
        <v>77</v>
      </c>
      <c r="N15919" t="s">
        <v>79</v>
      </c>
      <c r="O15919">
        <v>2026</v>
      </c>
      <c r="P15919" s="2">
        <v>2</v>
      </c>
      <c r="Q15919" t="s">
        <v>80</v>
      </c>
      <c r="R15919" s="8">
        <v>46267</v>
      </c>
      <c r="S15919" s="2">
        <v>1</v>
      </c>
      <c r="T15919" s="2" t="s">
        <v>81</v>
      </c>
    </row>
    <row r="15920" spans="1:20" x14ac:dyDescent="0.25">
      <c r="A15920">
        <v>1120882083</v>
      </c>
      <c r="B15920">
        <v>117022710</v>
      </c>
      <c r="C15920" t="s">
        <v>82</v>
      </c>
      <c r="D15920" t="s">
        <v>83</v>
      </c>
      <c r="E15920" t="s">
        <v>76</v>
      </c>
      <c r="F15920" s="7">
        <v>43568</v>
      </c>
      <c r="G15920" s="7">
        <v>43748</v>
      </c>
      <c r="H15920" t="s">
        <v>77</v>
      </c>
      <c r="I15920" t="s">
        <v>78</v>
      </c>
      <c r="J15920" s="7">
        <v>45432</v>
      </c>
      <c r="K15920" s="7">
        <v>45748</v>
      </c>
      <c r="L15920" s="7">
        <v>43748</v>
      </c>
      <c r="M15920" t="s">
        <v>77</v>
      </c>
      <c r="N15920" t="s">
        <v>79</v>
      </c>
      <c r="O15920">
        <v>2026</v>
      </c>
      <c r="P15920" s="2">
        <v>2</v>
      </c>
      <c r="Q15920" t="s">
        <v>80</v>
      </c>
      <c r="R15920" s="8">
        <v>46267</v>
      </c>
      <c r="S15920" s="2">
        <v>1</v>
      </c>
      <c r="T15920" s="2" t="s">
        <v>81</v>
      </c>
    </row>
    <row r="15921" spans="1:20" x14ac:dyDescent="0.25">
      <c r="A15921">
        <v>1120882161</v>
      </c>
      <c r="B15921">
        <v>117081866</v>
      </c>
      <c r="C15921" t="s">
        <v>82</v>
      </c>
      <c r="D15921" t="s">
        <v>83</v>
      </c>
      <c r="E15921" t="s">
        <v>76</v>
      </c>
      <c r="F15921" s="7">
        <v>43578</v>
      </c>
      <c r="G15921" s="7">
        <v>43761</v>
      </c>
      <c r="H15921" t="s">
        <v>77</v>
      </c>
      <c r="I15921" t="s">
        <v>87</v>
      </c>
      <c r="J15921" s="7">
        <v>45838</v>
      </c>
      <c r="K15921" s="7">
        <v>43587</v>
      </c>
      <c r="L15921" s="7">
        <v>43761</v>
      </c>
      <c r="M15921" t="s">
        <v>77</v>
      </c>
      <c r="N15921" t="s">
        <v>79</v>
      </c>
      <c r="O15921">
        <v>2026</v>
      </c>
      <c r="P15921" s="2">
        <v>2</v>
      </c>
      <c r="Q15921" t="s">
        <v>80</v>
      </c>
      <c r="R15921" s="8">
        <v>46267</v>
      </c>
      <c r="S15921" s="2">
        <v>1</v>
      </c>
      <c r="T15921" s="2" t="s">
        <v>81</v>
      </c>
    </row>
    <row r="15922" spans="1:20" x14ac:dyDescent="0.25">
      <c r="A15922">
        <v>1120882251</v>
      </c>
      <c r="B15922">
        <v>117157616</v>
      </c>
      <c r="C15922" t="s">
        <v>82</v>
      </c>
      <c r="D15922" t="s">
        <v>83</v>
      </c>
      <c r="E15922" t="s">
        <v>76</v>
      </c>
      <c r="F15922" s="7">
        <v>43588</v>
      </c>
      <c r="G15922" s="7">
        <v>43768</v>
      </c>
      <c r="H15922" t="s">
        <v>77</v>
      </c>
      <c r="I15922" t="s">
        <v>78</v>
      </c>
      <c r="J15922" s="7">
        <v>45633</v>
      </c>
      <c r="K15922" s="7">
        <v>43667</v>
      </c>
      <c r="L15922" s="7">
        <v>43768</v>
      </c>
      <c r="M15922" t="s">
        <v>77</v>
      </c>
      <c r="N15922" t="s">
        <v>79</v>
      </c>
      <c r="O15922">
        <v>2026</v>
      </c>
      <c r="P15922" s="2">
        <v>2</v>
      </c>
      <c r="Q15922" t="s">
        <v>80</v>
      </c>
      <c r="R15922" s="8">
        <v>46267</v>
      </c>
      <c r="S15922" s="2">
        <v>1</v>
      </c>
      <c r="T15922" s="2" t="s">
        <v>81</v>
      </c>
    </row>
    <row r="15923" spans="1:20" x14ac:dyDescent="0.25">
      <c r="A15923">
        <v>1120882385</v>
      </c>
      <c r="B15923">
        <v>117296777</v>
      </c>
      <c r="C15923" t="s">
        <v>82</v>
      </c>
      <c r="D15923" t="s">
        <v>83</v>
      </c>
      <c r="E15923" t="s">
        <v>76</v>
      </c>
      <c r="F15923" s="7">
        <v>43606</v>
      </c>
      <c r="G15923" s="7">
        <v>43786</v>
      </c>
      <c r="H15923" t="s">
        <v>77</v>
      </c>
      <c r="I15923" t="s">
        <v>78</v>
      </c>
      <c r="J15923" s="7">
        <v>45553</v>
      </c>
      <c r="K15923" s="7">
        <v>45057</v>
      </c>
      <c r="L15923" s="7">
        <v>43786</v>
      </c>
      <c r="M15923" t="s">
        <v>77</v>
      </c>
      <c r="N15923" t="s">
        <v>79</v>
      </c>
      <c r="O15923">
        <v>2026</v>
      </c>
      <c r="P15923" s="2">
        <v>2</v>
      </c>
      <c r="Q15923" t="s">
        <v>80</v>
      </c>
      <c r="R15923" s="8">
        <v>46267</v>
      </c>
      <c r="S15923" s="2">
        <v>1</v>
      </c>
      <c r="T15923" s="2" t="s">
        <v>81</v>
      </c>
    </row>
    <row r="15924" spans="1:20" x14ac:dyDescent="0.25">
      <c r="A15924">
        <v>1120882400</v>
      </c>
      <c r="B15924">
        <v>117309003</v>
      </c>
      <c r="C15924" t="s">
        <v>90</v>
      </c>
      <c r="D15924" t="s">
        <v>83</v>
      </c>
      <c r="E15924" t="s">
        <v>76</v>
      </c>
      <c r="F15924" s="7">
        <v>43608</v>
      </c>
      <c r="G15924" s="7">
        <v>43788</v>
      </c>
      <c r="H15924" t="s">
        <v>77</v>
      </c>
      <c r="I15924" t="s">
        <v>78</v>
      </c>
      <c r="J15924" s="7">
        <v>45919</v>
      </c>
      <c r="K15924" s="7">
        <v>45748</v>
      </c>
      <c r="L15924" s="7">
        <v>43788</v>
      </c>
      <c r="M15924" t="s">
        <v>77</v>
      </c>
      <c r="N15924" t="s">
        <v>79</v>
      </c>
      <c r="O15924">
        <v>2026</v>
      </c>
      <c r="P15924" s="2">
        <v>2</v>
      </c>
      <c r="Q15924" t="s">
        <v>80</v>
      </c>
      <c r="R15924" s="8">
        <v>46267</v>
      </c>
      <c r="S15924" s="2">
        <v>1</v>
      </c>
      <c r="T15924" s="2" t="s">
        <v>81</v>
      </c>
    </row>
    <row r="15925" spans="1:20" x14ac:dyDescent="0.25">
      <c r="A15925">
        <v>1120882480</v>
      </c>
      <c r="B15925">
        <v>117450338</v>
      </c>
      <c r="C15925" t="s">
        <v>82</v>
      </c>
      <c r="D15925" t="s">
        <v>75</v>
      </c>
      <c r="E15925" t="s">
        <v>76</v>
      </c>
      <c r="F15925" s="7">
        <v>43631</v>
      </c>
      <c r="G15925" s="7">
        <v>43997</v>
      </c>
      <c r="H15925" t="s">
        <v>77</v>
      </c>
      <c r="I15925" t="s">
        <v>78</v>
      </c>
      <c r="J15925" s="7">
        <v>45533</v>
      </c>
      <c r="K15925" s="7">
        <v>45057</v>
      </c>
      <c r="L15925" s="7">
        <v>43997</v>
      </c>
      <c r="M15925" t="s">
        <v>77</v>
      </c>
      <c r="N15925" t="s">
        <v>79</v>
      </c>
      <c r="O15925">
        <v>2026</v>
      </c>
      <c r="P15925" s="2">
        <v>2</v>
      </c>
      <c r="Q15925" t="s">
        <v>80</v>
      </c>
      <c r="R15925" s="8">
        <v>46267</v>
      </c>
      <c r="S15925" s="2">
        <v>1</v>
      </c>
      <c r="T15925" s="2" t="s">
        <v>81</v>
      </c>
    </row>
    <row r="15926" spans="1:20" x14ac:dyDescent="0.25">
      <c r="A15926">
        <v>1120882585</v>
      </c>
      <c r="B15926">
        <v>117750445</v>
      </c>
      <c r="C15926" t="s">
        <v>74</v>
      </c>
      <c r="D15926" t="s">
        <v>75</v>
      </c>
      <c r="E15926" t="s">
        <v>76</v>
      </c>
      <c r="F15926" s="7">
        <v>43690</v>
      </c>
      <c r="G15926" s="7">
        <v>45517</v>
      </c>
      <c r="H15926" t="s">
        <v>77</v>
      </c>
      <c r="I15926" t="s">
        <v>89</v>
      </c>
      <c r="J15926" s="7">
        <v>45850</v>
      </c>
      <c r="K15926" s="7">
        <v>45448</v>
      </c>
      <c r="L15926" s="7">
        <v>45517</v>
      </c>
      <c r="M15926" t="s">
        <v>77</v>
      </c>
      <c r="N15926" t="s">
        <v>92</v>
      </c>
      <c r="O15926">
        <v>2026</v>
      </c>
      <c r="P15926" s="2">
        <v>2</v>
      </c>
      <c r="Q15926" t="s">
        <v>80</v>
      </c>
      <c r="R15926" s="8">
        <v>46267</v>
      </c>
      <c r="S15926" s="2">
        <v>1</v>
      </c>
      <c r="T15926" s="2" t="s">
        <v>81</v>
      </c>
    </row>
    <row r="15927" spans="1:20" x14ac:dyDescent="0.25">
      <c r="A15927">
        <v>1120882865</v>
      </c>
      <c r="B15927">
        <v>118980607</v>
      </c>
      <c r="C15927" t="s">
        <v>82</v>
      </c>
      <c r="D15927" t="s">
        <v>75</v>
      </c>
      <c r="E15927" t="s">
        <v>76</v>
      </c>
      <c r="F15927" s="7">
        <v>43951</v>
      </c>
      <c r="G15927" s="7">
        <v>44316</v>
      </c>
      <c r="H15927" t="s">
        <v>77</v>
      </c>
      <c r="I15927" t="s">
        <v>78</v>
      </c>
      <c r="J15927" s="7">
        <v>45834</v>
      </c>
      <c r="K15927" s="7">
        <v>45167</v>
      </c>
      <c r="L15927" s="7">
        <v>44316</v>
      </c>
      <c r="M15927" t="s">
        <v>77</v>
      </c>
      <c r="N15927" t="s">
        <v>79</v>
      </c>
      <c r="O15927">
        <v>2026</v>
      </c>
      <c r="P15927" s="2">
        <v>2</v>
      </c>
      <c r="Q15927" t="s">
        <v>80</v>
      </c>
      <c r="R15927" s="8">
        <v>46267</v>
      </c>
      <c r="S15927" s="2">
        <v>1</v>
      </c>
      <c r="T15927" s="2" t="s">
        <v>81</v>
      </c>
    </row>
    <row r="15928" spans="1:20" x14ac:dyDescent="0.25">
      <c r="A15928">
        <v>1120882924</v>
      </c>
      <c r="B15928">
        <v>119075241</v>
      </c>
      <c r="C15928" t="s">
        <v>82</v>
      </c>
      <c r="D15928" t="s">
        <v>83</v>
      </c>
      <c r="E15928" t="s">
        <v>76</v>
      </c>
      <c r="F15928" s="7">
        <v>43979</v>
      </c>
      <c r="G15928" s="7">
        <v>44163</v>
      </c>
      <c r="H15928" t="s">
        <v>77</v>
      </c>
      <c r="I15928" t="s">
        <v>84</v>
      </c>
      <c r="J15928" s="7">
        <v>45742</v>
      </c>
      <c r="K15928" s="7">
        <v>46176</v>
      </c>
      <c r="L15928" s="7">
        <v>44163</v>
      </c>
      <c r="M15928" t="s">
        <v>77</v>
      </c>
      <c r="N15928" t="s">
        <v>79</v>
      </c>
      <c r="O15928">
        <v>2026</v>
      </c>
      <c r="P15928" s="2">
        <v>2</v>
      </c>
      <c r="Q15928" t="s">
        <v>80</v>
      </c>
      <c r="R15928" s="8">
        <v>46267</v>
      </c>
      <c r="S15928" s="2">
        <v>1</v>
      </c>
      <c r="T15928" s="2" t="s">
        <v>81</v>
      </c>
    </row>
    <row r="15929" spans="1:20" x14ac:dyDescent="0.25">
      <c r="A15929">
        <v>1120882954</v>
      </c>
      <c r="B15929">
        <v>119107485</v>
      </c>
      <c r="C15929" t="s">
        <v>74</v>
      </c>
      <c r="D15929" t="s">
        <v>75</v>
      </c>
      <c r="E15929" t="s">
        <v>76</v>
      </c>
      <c r="F15929" s="7">
        <v>43986</v>
      </c>
      <c r="G15929" s="7">
        <v>44351</v>
      </c>
      <c r="H15929" t="s">
        <v>86</v>
      </c>
      <c r="I15929" t="s">
        <v>87</v>
      </c>
      <c r="J15929" s="7">
        <v>44741</v>
      </c>
      <c r="K15929" s="7">
        <v>45748</v>
      </c>
      <c r="L15929" s="7">
        <v>44351</v>
      </c>
      <c r="M15929" t="s">
        <v>86</v>
      </c>
      <c r="N15929" t="s">
        <v>92</v>
      </c>
      <c r="O15929">
        <v>2026</v>
      </c>
      <c r="P15929" s="2">
        <v>2</v>
      </c>
      <c r="Q15929" t="s">
        <v>80</v>
      </c>
      <c r="R15929" s="8">
        <v>46267</v>
      </c>
      <c r="S15929" s="2">
        <v>1</v>
      </c>
      <c r="T15929" s="2" t="s">
        <v>81</v>
      </c>
    </row>
    <row r="15930" spans="1:20" x14ac:dyDescent="0.25">
      <c r="A15930">
        <v>1120883226</v>
      </c>
      <c r="B15930">
        <v>119381272</v>
      </c>
      <c r="C15930" t="s">
        <v>74</v>
      </c>
      <c r="D15930" t="s">
        <v>75</v>
      </c>
      <c r="E15930" t="s">
        <v>76</v>
      </c>
      <c r="F15930" s="7">
        <v>44028</v>
      </c>
      <c r="G15930" s="7">
        <v>44393</v>
      </c>
      <c r="H15930" t="s">
        <v>77</v>
      </c>
      <c r="I15930" t="s">
        <v>78</v>
      </c>
      <c r="J15930" s="7">
        <v>45884</v>
      </c>
      <c r="K15930" s="7">
        <v>44050</v>
      </c>
      <c r="L15930" s="7">
        <v>44393</v>
      </c>
      <c r="M15930" t="s">
        <v>77</v>
      </c>
      <c r="N15930" t="s">
        <v>79</v>
      </c>
      <c r="O15930">
        <v>2026</v>
      </c>
      <c r="P15930" s="2">
        <v>2</v>
      </c>
      <c r="Q15930" t="s">
        <v>80</v>
      </c>
      <c r="R15930" s="8">
        <v>46267</v>
      </c>
      <c r="S15930" s="2">
        <v>1</v>
      </c>
      <c r="T15930" s="2" t="s">
        <v>81</v>
      </c>
    </row>
    <row r="15931" spans="1:20" x14ac:dyDescent="0.25">
      <c r="A15931">
        <v>1120883922</v>
      </c>
      <c r="B15931">
        <v>119808094</v>
      </c>
      <c r="C15931" t="s">
        <v>85</v>
      </c>
      <c r="D15931" t="s">
        <v>75</v>
      </c>
      <c r="E15931" t="s">
        <v>76</v>
      </c>
      <c r="F15931" s="7">
        <v>44098</v>
      </c>
      <c r="G15931" s="7">
        <v>44463</v>
      </c>
      <c r="H15931" t="s">
        <v>86</v>
      </c>
      <c r="I15931" t="s">
        <v>87</v>
      </c>
      <c r="J15931" s="7">
        <v>45744</v>
      </c>
      <c r="K15931" s="7">
        <v>46087</v>
      </c>
      <c r="L15931" s="7">
        <v>44463</v>
      </c>
      <c r="M15931" t="s">
        <v>86</v>
      </c>
      <c r="N15931" t="s">
        <v>79</v>
      </c>
      <c r="O15931">
        <v>2026</v>
      </c>
      <c r="P15931" s="2">
        <v>2</v>
      </c>
      <c r="Q15931" t="s">
        <v>80</v>
      </c>
      <c r="R15931" s="8">
        <v>46267</v>
      </c>
      <c r="S15931" s="2">
        <v>1</v>
      </c>
      <c r="T15931" s="2" t="s">
        <v>81</v>
      </c>
    </row>
    <row r="15932" spans="1:20" x14ac:dyDescent="0.25">
      <c r="A15932">
        <v>1120884572</v>
      </c>
      <c r="B15932">
        <v>120786659</v>
      </c>
      <c r="C15932" t="s">
        <v>82</v>
      </c>
      <c r="D15932" t="s">
        <v>75</v>
      </c>
      <c r="E15932" t="s">
        <v>76</v>
      </c>
      <c r="F15932" s="7">
        <v>44296</v>
      </c>
      <c r="G15932" s="7">
        <v>44661</v>
      </c>
      <c r="H15932" t="s">
        <v>77</v>
      </c>
      <c r="I15932" t="s">
        <v>78</v>
      </c>
      <c r="J15932" s="7">
        <v>45077</v>
      </c>
      <c r="K15932" s="7">
        <v>45265</v>
      </c>
      <c r="L15932" s="7">
        <v>44661</v>
      </c>
      <c r="M15932" t="s">
        <v>77</v>
      </c>
      <c r="N15932" t="s">
        <v>92</v>
      </c>
      <c r="O15932">
        <v>2026</v>
      </c>
      <c r="P15932" s="2">
        <v>2</v>
      </c>
      <c r="Q15932" t="s">
        <v>80</v>
      </c>
      <c r="R15932" s="8">
        <v>46267</v>
      </c>
      <c r="S15932" s="2">
        <v>1</v>
      </c>
      <c r="T15932" s="2" t="s">
        <v>81</v>
      </c>
    </row>
    <row r="15933" spans="1:20" x14ac:dyDescent="0.25">
      <c r="A15933">
        <v>1120884598</v>
      </c>
      <c r="B15933">
        <v>120819240</v>
      </c>
      <c r="C15933" t="s">
        <v>82</v>
      </c>
      <c r="D15933" t="s">
        <v>88</v>
      </c>
      <c r="E15933" t="s">
        <v>76</v>
      </c>
      <c r="F15933" s="7">
        <v>44301</v>
      </c>
      <c r="G15933" s="7">
        <v>46127</v>
      </c>
      <c r="H15933" t="s">
        <v>77</v>
      </c>
      <c r="I15933" t="s">
        <v>78</v>
      </c>
      <c r="J15933" s="7">
        <v>46163</v>
      </c>
      <c r="K15933" s="7">
        <v>44301</v>
      </c>
      <c r="L15933" s="7">
        <v>46127</v>
      </c>
      <c r="M15933" t="s">
        <v>77</v>
      </c>
      <c r="N15933" t="s">
        <v>79</v>
      </c>
      <c r="O15933">
        <v>2026</v>
      </c>
      <c r="P15933" s="2">
        <v>2</v>
      </c>
      <c r="Q15933" t="s">
        <v>80</v>
      </c>
      <c r="R15933" s="8">
        <v>46267</v>
      </c>
      <c r="S15933" s="2">
        <v>1</v>
      </c>
      <c r="T15933" s="2" t="s">
        <v>81</v>
      </c>
    </row>
    <row r="15934" spans="1:20" x14ac:dyDescent="0.25">
      <c r="A15934">
        <v>1120885054</v>
      </c>
      <c r="B15934">
        <v>121611010</v>
      </c>
      <c r="C15934" t="s">
        <v>82</v>
      </c>
      <c r="D15934" t="s">
        <v>75</v>
      </c>
      <c r="E15934" t="s">
        <v>76</v>
      </c>
      <c r="F15934" s="7">
        <v>44374</v>
      </c>
      <c r="G15934" s="7">
        <v>46200</v>
      </c>
      <c r="H15934" t="s">
        <v>86</v>
      </c>
      <c r="I15934" t="s">
        <v>87</v>
      </c>
      <c r="J15934" s="7"/>
      <c r="K15934" s="7">
        <v>46205</v>
      </c>
      <c r="L15934" s="7">
        <v>46200</v>
      </c>
      <c r="M15934" t="s">
        <v>86</v>
      </c>
      <c r="N15934"/>
      <c r="O15934">
        <v>2026</v>
      </c>
      <c r="P15934" s="2">
        <v>2</v>
      </c>
      <c r="Q15934" t="s">
        <v>80</v>
      </c>
      <c r="R15934" s="8">
        <v>46267</v>
      </c>
      <c r="S15934" s="2">
        <v>1</v>
      </c>
      <c r="T15934" s="2" t="s">
        <v>81</v>
      </c>
    </row>
    <row r="15935" spans="1:20" x14ac:dyDescent="0.25">
      <c r="A15935">
        <v>1120885071</v>
      </c>
      <c r="B15935">
        <v>121624416</v>
      </c>
      <c r="C15935" t="s">
        <v>82</v>
      </c>
      <c r="D15935" t="s">
        <v>88</v>
      </c>
      <c r="E15935" t="s">
        <v>76</v>
      </c>
      <c r="F15935" s="7">
        <v>44375</v>
      </c>
      <c r="G15935" s="7">
        <v>44740</v>
      </c>
      <c r="H15935" t="s">
        <v>77</v>
      </c>
      <c r="I15935" t="s">
        <v>78</v>
      </c>
      <c r="J15935" s="7">
        <v>45747</v>
      </c>
      <c r="K15935" s="7">
        <v>45748</v>
      </c>
      <c r="L15935" s="7">
        <v>44740</v>
      </c>
      <c r="M15935" t="s">
        <v>77</v>
      </c>
      <c r="N15935" t="s">
        <v>79</v>
      </c>
      <c r="O15935">
        <v>2026</v>
      </c>
      <c r="P15935" s="2">
        <v>2</v>
      </c>
      <c r="Q15935" t="s">
        <v>80</v>
      </c>
      <c r="R15935" s="8">
        <v>46267</v>
      </c>
      <c r="S15935" s="2">
        <v>1</v>
      </c>
      <c r="T15935" s="2" t="s">
        <v>81</v>
      </c>
    </row>
    <row r="15936" spans="1:20" x14ac:dyDescent="0.25">
      <c r="A15936">
        <v>1120885108</v>
      </c>
      <c r="B15936">
        <v>121647837</v>
      </c>
      <c r="C15936" t="s">
        <v>82</v>
      </c>
      <c r="D15936" t="s">
        <v>88</v>
      </c>
      <c r="E15936" t="s">
        <v>76</v>
      </c>
      <c r="F15936" s="7">
        <v>44378</v>
      </c>
      <c r="G15936" s="7">
        <v>46204</v>
      </c>
      <c r="H15936" t="s">
        <v>77</v>
      </c>
      <c r="I15936" t="s">
        <v>78</v>
      </c>
      <c r="J15936" s="7">
        <v>45604</v>
      </c>
      <c r="K15936" s="7">
        <v>45965</v>
      </c>
      <c r="L15936" s="7">
        <v>46204</v>
      </c>
      <c r="M15936" t="s">
        <v>77</v>
      </c>
      <c r="N15936" t="s">
        <v>79</v>
      </c>
      <c r="O15936">
        <v>2026</v>
      </c>
      <c r="P15936" s="2">
        <v>2</v>
      </c>
      <c r="Q15936" t="s">
        <v>80</v>
      </c>
      <c r="R15936" s="8">
        <v>46267</v>
      </c>
      <c r="S15936" s="2">
        <v>1</v>
      </c>
      <c r="T15936" s="2" t="s">
        <v>81</v>
      </c>
    </row>
    <row r="15937" spans="1:20" x14ac:dyDescent="0.25">
      <c r="A15937">
        <v>1120885124</v>
      </c>
      <c r="B15937">
        <v>121660323</v>
      </c>
      <c r="C15937" t="s">
        <v>74</v>
      </c>
      <c r="D15937" t="s">
        <v>83</v>
      </c>
      <c r="E15937" t="s">
        <v>76</v>
      </c>
      <c r="F15937" s="7">
        <v>44379</v>
      </c>
      <c r="G15937" s="7">
        <v>46205</v>
      </c>
      <c r="H15937" t="s">
        <v>77</v>
      </c>
      <c r="I15937" t="s">
        <v>84</v>
      </c>
      <c r="J15937" s="7">
        <v>45403</v>
      </c>
      <c r="K15937" s="7">
        <v>45748</v>
      </c>
      <c r="L15937" s="7">
        <v>46205</v>
      </c>
      <c r="M15937" t="s">
        <v>77</v>
      </c>
      <c r="N15937" t="s">
        <v>79</v>
      </c>
      <c r="O15937">
        <v>2026</v>
      </c>
      <c r="P15937" s="2">
        <v>2</v>
      </c>
      <c r="Q15937" t="s">
        <v>80</v>
      </c>
      <c r="R15937" s="8">
        <v>46267</v>
      </c>
      <c r="S15937" s="2">
        <v>1</v>
      </c>
      <c r="T15937" s="2" t="s">
        <v>81</v>
      </c>
    </row>
    <row r="15938" spans="1:20" x14ac:dyDescent="0.25">
      <c r="A15938">
        <v>1120885378</v>
      </c>
      <c r="B15938">
        <v>121795368</v>
      </c>
      <c r="C15938" t="s">
        <v>82</v>
      </c>
      <c r="D15938" t="s">
        <v>88</v>
      </c>
      <c r="E15938" t="s">
        <v>76</v>
      </c>
      <c r="F15938" s="7">
        <v>44403</v>
      </c>
      <c r="G15938" s="7">
        <v>44526</v>
      </c>
      <c r="H15938" t="s">
        <v>77</v>
      </c>
      <c r="I15938" t="s">
        <v>78</v>
      </c>
      <c r="J15938" s="7">
        <v>45733</v>
      </c>
      <c r="K15938" s="7">
        <v>45852</v>
      </c>
      <c r="L15938" s="7">
        <v>44526</v>
      </c>
      <c r="M15938" t="s">
        <v>77</v>
      </c>
      <c r="N15938" t="s">
        <v>92</v>
      </c>
      <c r="O15938">
        <v>2026</v>
      </c>
      <c r="P15938" s="2">
        <v>2</v>
      </c>
      <c r="Q15938" t="s">
        <v>80</v>
      </c>
      <c r="R15938" s="8">
        <v>46267</v>
      </c>
      <c r="S15938" s="2">
        <v>1</v>
      </c>
      <c r="T15938" s="2" t="s">
        <v>81</v>
      </c>
    </row>
    <row r="15939" spans="1:20" x14ac:dyDescent="0.25">
      <c r="A15939">
        <v>1120885379</v>
      </c>
      <c r="B15939">
        <v>121795368</v>
      </c>
      <c r="C15939" t="s">
        <v>82</v>
      </c>
      <c r="D15939" t="s">
        <v>88</v>
      </c>
      <c r="E15939" t="s">
        <v>76</v>
      </c>
      <c r="F15939" s="7">
        <v>44403</v>
      </c>
      <c r="G15939" s="7">
        <v>44526</v>
      </c>
      <c r="H15939" t="s">
        <v>77</v>
      </c>
      <c r="I15939" t="s">
        <v>78</v>
      </c>
      <c r="J15939" s="7">
        <v>45733</v>
      </c>
      <c r="K15939" s="7">
        <v>45735</v>
      </c>
      <c r="L15939" s="7">
        <v>44526</v>
      </c>
      <c r="M15939" t="s">
        <v>77</v>
      </c>
      <c r="N15939" t="s">
        <v>92</v>
      </c>
      <c r="O15939">
        <v>2026</v>
      </c>
      <c r="P15939" s="2">
        <v>2</v>
      </c>
      <c r="Q15939" t="s">
        <v>80</v>
      </c>
      <c r="R15939" s="8">
        <v>46267</v>
      </c>
      <c r="S15939" s="2">
        <v>1</v>
      </c>
      <c r="T15939" s="2" t="s">
        <v>81</v>
      </c>
    </row>
    <row r="15940" spans="1:20" x14ac:dyDescent="0.25">
      <c r="A15940">
        <v>1120885387</v>
      </c>
      <c r="B15940">
        <v>121799343</v>
      </c>
      <c r="C15940" t="s">
        <v>74</v>
      </c>
      <c r="D15940" t="s">
        <v>83</v>
      </c>
      <c r="E15940" t="s">
        <v>76</v>
      </c>
      <c r="F15940" s="7">
        <v>44403</v>
      </c>
      <c r="G15940" s="7">
        <v>44587</v>
      </c>
      <c r="H15940" t="s">
        <v>77</v>
      </c>
      <c r="I15940" t="s">
        <v>78</v>
      </c>
      <c r="J15940" s="7">
        <v>44746</v>
      </c>
      <c r="K15940" s="7">
        <v>45747</v>
      </c>
      <c r="L15940" s="7">
        <v>44587</v>
      </c>
      <c r="M15940" t="s">
        <v>77</v>
      </c>
      <c r="N15940" t="s">
        <v>92</v>
      </c>
      <c r="O15940">
        <v>2026</v>
      </c>
      <c r="P15940" s="2">
        <v>2</v>
      </c>
      <c r="Q15940" t="s">
        <v>80</v>
      </c>
      <c r="R15940" s="8">
        <v>46267</v>
      </c>
      <c r="S15940" s="2">
        <v>1</v>
      </c>
      <c r="T15940" s="2" t="s">
        <v>81</v>
      </c>
    </row>
    <row r="15941" spans="1:20" x14ac:dyDescent="0.25">
      <c r="A15941">
        <v>1120886002</v>
      </c>
      <c r="B15941">
        <v>122086715</v>
      </c>
      <c r="C15941" t="s">
        <v>74</v>
      </c>
      <c r="D15941" t="s">
        <v>75</v>
      </c>
      <c r="E15941" t="s">
        <v>76</v>
      </c>
      <c r="F15941" s="7">
        <v>44461</v>
      </c>
      <c r="G15941" s="7">
        <v>44826</v>
      </c>
      <c r="H15941" t="s">
        <v>86</v>
      </c>
      <c r="I15941" t="s">
        <v>87</v>
      </c>
      <c r="J15941" s="7">
        <v>46111</v>
      </c>
      <c r="K15941" s="7">
        <v>44462</v>
      </c>
      <c r="L15941" s="7">
        <v>44826</v>
      </c>
      <c r="M15941" t="s">
        <v>86</v>
      </c>
      <c r="N15941" t="s">
        <v>79</v>
      </c>
      <c r="O15941">
        <v>2026</v>
      </c>
      <c r="P15941" s="2">
        <v>2</v>
      </c>
      <c r="Q15941" t="s">
        <v>80</v>
      </c>
      <c r="R15941" s="8">
        <v>46267</v>
      </c>
      <c r="S15941" s="2">
        <v>1</v>
      </c>
      <c r="T15941" s="2" t="s">
        <v>81</v>
      </c>
    </row>
    <row r="15942" spans="1:20" x14ac:dyDescent="0.25">
      <c r="A15942">
        <v>1120886384</v>
      </c>
      <c r="B15942">
        <v>122239543</v>
      </c>
      <c r="C15942" t="s">
        <v>96</v>
      </c>
      <c r="D15942" t="s">
        <v>75</v>
      </c>
      <c r="E15942" t="s">
        <v>76</v>
      </c>
      <c r="F15942" s="7">
        <v>44490</v>
      </c>
      <c r="G15942" s="7">
        <v>44855</v>
      </c>
      <c r="H15942" t="s">
        <v>86</v>
      </c>
      <c r="I15942" t="s">
        <v>87</v>
      </c>
      <c r="J15942" s="7">
        <v>46074</v>
      </c>
      <c r="K15942" s="7">
        <v>46083</v>
      </c>
      <c r="L15942" s="7">
        <v>44855</v>
      </c>
      <c r="M15942" t="s">
        <v>86</v>
      </c>
      <c r="N15942" t="s">
        <v>79</v>
      </c>
      <c r="O15942">
        <v>2026</v>
      </c>
      <c r="P15942" s="2">
        <v>2</v>
      </c>
      <c r="Q15942" t="s">
        <v>80</v>
      </c>
      <c r="R15942" s="8">
        <v>46267</v>
      </c>
      <c r="S15942" s="2">
        <v>1</v>
      </c>
      <c r="T15942" s="2" t="s">
        <v>81</v>
      </c>
    </row>
    <row r="15943" spans="1:20" x14ac:dyDescent="0.25">
      <c r="A15943">
        <v>1120886604</v>
      </c>
      <c r="B15943">
        <v>122358621</v>
      </c>
      <c r="C15943" t="s">
        <v>74</v>
      </c>
      <c r="D15943" t="s">
        <v>88</v>
      </c>
      <c r="E15943" t="s">
        <v>76</v>
      </c>
      <c r="F15943" s="7">
        <v>44460</v>
      </c>
      <c r="G15943" s="7">
        <v>46286</v>
      </c>
      <c r="H15943" t="s">
        <v>86</v>
      </c>
      <c r="I15943" t="s">
        <v>87</v>
      </c>
      <c r="J15943" s="7">
        <v>46120</v>
      </c>
      <c r="K15943" s="7">
        <v>44518</v>
      </c>
      <c r="L15943" s="7">
        <v>46286</v>
      </c>
      <c r="M15943" t="s">
        <v>86</v>
      </c>
      <c r="N15943" t="s">
        <v>79</v>
      </c>
      <c r="O15943">
        <v>2026</v>
      </c>
      <c r="P15943" s="2">
        <v>2</v>
      </c>
      <c r="Q15943" t="s">
        <v>80</v>
      </c>
      <c r="R15943" s="8">
        <v>46267</v>
      </c>
      <c r="S15943" s="2">
        <v>1</v>
      </c>
      <c r="T15943" s="2" t="s">
        <v>81</v>
      </c>
    </row>
    <row r="15944" spans="1:20" x14ac:dyDescent="0.25">
      <c r="A15944">
        <v>1120887317</v>
      </c>
      <c r="B15944">
        <v>123357460</v>
      </c>
      <c r="C15944" t="s">
        <v>91</v>
      </c>
      <c r="D15944" t="s">
        <v>75</v>
      </c>
      <c r="E15944" t="s">
        <v>76</v>
      </c>
      <c r="F15944" s="7">
        <v>44669</v>
      </c>
      <c r="G15944" s="7">
        <v>45034</v>
      </c>
      <c r="H15944" t="s">
        <v>77</v>
      </c>
      <c r="I15944" t="s">
        <v>78</v>
      </c>
      <c r="J15944" s="7"/>
      <c r="K15944" s="7">
        <v>44670</v>
      </c>
      <c r="L15944" s="7">
        <v>45034</v>
      </c>
      <c r="M15944" t="s">
        <v>77</v>
      </c>
      <c r="N15944"/>
      <c r="O15944">
        <v>2026</v>
      </c>
      <c r="P15944" s="2">
        <v>2</v>
      </c>
      <c r="Q15944" t="s">
        <v>80</v>
      </c>
      <c r="R15944" s="8">
        <v>46267</v>
      </c>
      <c r="S15944" s="2">
        <v>1</v>
      </c>
      <c r="T15944" s="2" t="s">
        <v>81</v>
      </c>
    </row>
    <row r="15945" spans="1:20" x14ac:dyDescent="0.25">
      <c r="A15945">
        <v>1120887361</v>
      </c>
      <c r="B15945">
        <v>123379904</v>
      </c>
      <c r="C15945" t="s">
        <v>82</v>
      </c>
      <c r="D15945" t="s">
        <v>88</v>
      </c>
      <c r="E15945" t="s">
        <v>76</v>
      </c>
      <c r="F15945" s="7">
        <v>44671</v>
      </c>
      <c r="G15945" s="7">
        <v>45036</v>
      </c>
      <c r="H15945" t="s">
        <v>77</v>
      </c>
      <c r="I15945" t="s">
        <v>78</v>
      </c>
      <c r="J15945" s="7">
        <v>45929</v>
      </c>
      <c r="K15945" s="7">
        <v>45747</v>
      </c>
      <c r="L15945" s="7">
        <v>45036</v>
      </c>
      <c r="M15945" t="s">
        <v>77</v>
      </c>
      <c r="N15945" t="s">
        <v>79</v>
      </c>
      <c r="O15945">
        <v>2026</v>
      </c>
      <c r="P15945" s="2">
        <v>2</v>
      </c>
      <c r="Q15945" t="s">
        <v>80</v>
      </c>
      <c r="R15945" s="8">
        <v>46267</v>
      </c>
      <c r="S15945" s="2">
        <v>1</v>
      </c>
      <c r="T15945" s="2" t="s">
        <v>81</v>
      </c>
    </row>
    <row r="15946" spans="1:20" x14ac:dyDescent="0.25">
      <c r="A15946">
        <v>1120887541</v>
      </c>
      <c r="B15946">
        <v>123479024</v>
      </c>
      <c r="C15946" t="s">
        <v>82</v>
      </c>
      <c r="D15946" t="s">
        <v>83</v>
      </c>
      <c r="E15946" t="s">
        <v>76</v>
      </c>
      <c r="F15946" s="7">
        <v>44683</v>
      </c>
      <c r="G15946" s="7">
        <v>44867</v>
      </c>
      <c r="H15946" t="s">
        <v>77</v>
      </c>
      <c r="I15946" t="s">
        <v>84</v>
      </c>
      <c r="J15946" s="7">
        <v>45737</v>
      </c>
      <c r="K15946" s="7">
        <v>45433</v>
      </c>
      <c r="L15946" s="7">
        <v>44867</v>
      </c>
      <c r="M15946" t="s">
        <v>77</v>
      </c>
      <c r="N15946" t="s">
        <v>79</v>
      </c>
      <c r="O15946">
        <v>2026</v>
      </c>
      <c r="P15946" s="2">
        <v>2</v>
      </c>
      <c r="Q15946" t="s">
        <v>80</v>
      </c>
      <c r="R15946" s="8">
        <v>46267</v>
      </c>
      <c r="S15946" s="2">
        <v>1</v>
      </c>
      <c r="T15946" s="2" t="s">
        <v>81</v>
      </c>
    </row>
    <row r="15947" spans="1:20" x14ac:dyDescent="0.25">
      <c r="A15947">
        <v>1120887887</v>
      </c>
      <c r="B15947">
        <v>123725200</v>
      </c>
      <c r="C15947" t="s">
        <v>82</v>
      </c>
      <c r="D15947" t="s">
        <v>88</v>
      </c>
      <c r="E15947" t="s">
        <v>76</v>
      </c>
      <c r="F15947" s="7">
        <v>44712</v>
      </c>
      <c r="G15947" s="7">
        <v>45077</v>
      </c>
      <c r="H15947" t="s">
        <v>77</v>
      </c>
      <c r="I15947" t="s">
        <v>78</v>
      </c>
      <c r="J15947" s="7">
        <v>45845</v>
      </c>
      <c r="K15947" s="7">
        <v>45755</v>
      </c>
      <c r="L15947" s="7">
        <v>45077</v>
      </c>
      <c r="M15947" t="s">
        <v>77</v>
      </c>
      <c r="N15947" t="s">
        <v>79</v>
      </c>
      <c r="O15947">
        <v>2026</v>
      </c>
      <c r="P15947" s="2">
        <v>2</v>
      </c>
      <c r="Q15947" t="s">
        <v>80</v>
      </c>
      <c r="R15947" s="8">
        <v>46267</v>
      </c>
      <c r="S15947" s="2">
        <v>1</v>
      </c>
      <c r="T15947" s="2" t="s">
        <v>81</v>
      </c>
    </row>
    <row r="15948" spans="1:20" x14ac:dyDescent="0.25">
      <c r="A15948">
        <v>1120888220</v>
      </c>
      <c r="B15948">
        <v>123890430</v>
      </c>
      <c r="C15948" t="s">
        <v>82</v>
      </c>
      <c r="D15948" t="s">
        <v>88</v>
      </c>
      <c r="E15948" t="s">
        <v>76</v>
      </c>
      <c r="F15948" s="7">
        <v>44733</v>
      </c>
      <c r="G15948" s="7">
        <v>46559</v>
      </c>
      <c r="H15948" t="s">
        <v>77</v>
      </c>
      <c r="I15948" t="s">
        <v>78</v>
      </c>
      <c r="J15948" s="7">
        <v>45546</v>
      </c>
      <c r="K15948" s="7">
        <v>45884</v>
      </c>
      <c r="L15948" s="7">
        <v>46559</v>
      </c>
      <c r="M15948" t="s">
        <v>77</v>
      </c>
      <c r="N15948" t="s">
        <v>79</v>
      </c>
      <c r="O15948">
        <v>2026</v>
      </c>
      <c r="P15948" s="2">
        <v>2</v>
      </c>
      <c r="Q15948" t="s">
        <v>80</v>
      </c>
      <c r="R15948" s="8">
        <v>46267</v>
      </c>
      <c r="S15948" s="2">
        <v>1</v>
      </c>
      <c r="T15948" s="2" t="s">
        <v>81</v>
      </c>
    </row>
    <row r="15949" spans="1:20" x14ac:dyDescent="0.25">
      <c r="A15949">
        <v>1120888235</v>
      </c>
      <c r="B15949">
        <v>123897918</v>
      </c>
      <c r="C15949" t="s">
        <v>97</v>
      </c>
      <c r="D15949" t="s">
        <v>75</v>
      </c>
      <c r="E15949" t="s">
        <v>76</v>
      </c>
      <c r="F15949" s="7">
        <v>44734</v>
      </c>
      <c r="G15949" s="7">
        <v>46560</v>
      </c>
      <c r="H15949" t="s">
        <v>86</v>
      </c>
      <c r="I15949" t="s">
        <v>87</v>
      </c>
      <c r="J15949" s="7"/>
      <c r="K15949" s="7">
        <v>44739</v>
      </c>
      <c r="L15949" s="7">
        <v>46560</v>
      </c>
      <c r="M15949" t="s">
        <v>86</v>
      </c>
      <c r="N15949"/>
      <c r="O15949">
        <v>2026</v>
      </c>
      <c r="P15949" s="2">
        <v>2</v>
      </c>
      <c r="Q15949" t="s">
        <v>80</v>
      </c>
      <c r="R15949" s="8">
        <v>46267</v>
      </c>
      <c r="S15949" s="2">
        <v>1</v>
      </c>
      <c r="T15949" s="2" t="s">
        <v>81</v>
      </c>
    </row>
    <row r="15950" spans="1:20" x14ac:dyDescent="0.25">
      <c r="A15950">
        <v>1120888313</v>
      </c>
      <c r="B15950">
        <v>123927140</v>
      </c>
      <c r="C15950" t="s">
        <v>90</v>
      </c>
      <c r="D15950" t="s">
        <v>88</v>
      </c>
      <c r="E15950" t="s">
        <v>76</v>
      </c>
      <c r="F15950" s="7">
        <v>44738</v>
      </c>
      <c r="G15950" s="7">
        <v>46564</v>
      </c>
      <c r="H15950" t="s">
        <v>77</v>
      </c>
      <c r="I15950" t="s">
        <v>78</v>
      </c>
      <c r="J15950" s="7">
        <v>45972</v>
      </c>
      <c r="K15950" s="7">
        <v>45986</v>
      </c>
      <c r="L15950" s="7">
        <v>46564</v>
      </c>
      <c r="M15950" t="s">
        <v>77</v>
      </c>
      <c r="N15950" t="s">
        <v>79</v>
      </c>
      <c r="O15950">
        <v>2026</v>
      </c>
      <c r="P15950" s="2">
        <v>2</v>
      </c>
      <c r="Q15950" t="s">
        <v>80</v>
      </c>
      <c r="R15950" s="8">
        <v>46267</v>
      </c>
      <c r="S15950" s="2">
        <v>1</v>
      </c>
      <c r="T15950" s="2" t="s">
        <v>81</v>
      </c>
    </row>
    <row r="15951" spans="1:20" x14ac:dyDescent="0.25">
      <c r="A15951">
        <v>1120888483</v>
      </c>
      <c r="B15951">
        <v>123999192</v>
      </c>
      <c r="C15951" t="s">
        <v>82</v>
      </c>
      <c r="D15951" t="s">
        <v>83</v>
      </c>
      <c r="E15951" t="s">
        <v>76</v>
      </c>
      <c r="F15951" s="7">
        <v>44747</v>
      </c>
      <c r="G15951" s="7">
        <v>44931</v>
      </c>
      <c r="H15951" t="s">
        <v>77</v>
      </c>
      <c r="I15951" t="s">
        <v>84</v>
      </c>
      <c r="J15951" s="7">
        <v>45432</v>
      </c>
      <c r="K15951" s="7">
        <v>45689</v>
      </c>
      <c r="L15951" s="7">
        <v>44931</v>
      </c>
      <c r="M15951" t="s">
        <v>77</v>
      </c>
      <c r="N15951" t="s">
        <v>79</v>
      </c>
      <c r="O15951">
        <v>2026</v>
      </c>
      <c r="P15951" s="2">
        <v>2</v>
      </c>
      <c r="Q15951" t="s">
        <v>80</v>
      </c>
      <c r="R15951" s="8">
        <v>46267</v>
      </c>
      <c r="S15951" s="2">
        <v>1</v>
      </c>
      <c r="T15951" s="2" t="s">
        <v>81</v>
      </c>
    </row>
    <row r="15952" spans="1:20" x14ac:dyDescent="0.25">
      <c r="A15952">
        <v>1120888600</v>
      </c>
      <c r="B15952">
        <v>124070734</v>
      </c>
      <c r="C15952" t="s">
        <v>85</v>
      </c>
      <c r="D15952" t="s">
        <v>75</v>
      </c>
      <c r="E15952" t="s">
        <v>76</v>
      </c>
      <c r="F15952" s="7">
        <v>44755</v>
      </c>
      <c r="G15952" s="7">
        <v>46581</v>
      </c>
      <c r="H15952" t="s">
        <v>77</v>
      </c>
      <c r="I15952" t="s">
        <v>78</v>
      </c>
      <c r="J15952" s="7"/>
      <c r="K15952" s="7">
        <v>45747</v>
      </c>
      <c r="L15952" s="7">
        <v>46581</v>
      </c>
      <c r="M15952" t="s">
        <v>77</v>
      </c>
      <c r="N15952"/>
      <c r="O15952">
        <v>2026</v>
      </c>
      <c r="P15952" s="2">
        <v>2</v>
      </c>
      <c r="Q15952" t="s">
        <v>80</v>
      </c>
      <c r="R15952" s="8">
        <v>46267</v>
      </c>
      <c r="S15952" s="2">
        <v>1</v>
      </c>
      <c r="T15952" s="2" t="s">
        <v>81</v>
      </c>
    </row>
    <row r="15953" spans="1:20" x14ac:dyDescent="0.25">
      <c r="A15953">
        <v>1120888716</v>
      </c>
      <c r="B15953">
        <v>124117775</v>
      </c>
      <c r="C15953" t="s">
        <v>85</v>
      </c>
      <c r="D15953" t="s">
        <v>75</v>
      </c>
      <c r="E15953" t="s">
        <v>76</v>
      </c>
      <c r="F15953" s="7">
        <v>44761</v>
      </c>
      <c r="G15953" s="7">
        <v>45126</v>
      </c>
      <c r="H15953" t="s">
        <v>86</v>
      </c>
      <c r="I15953" t="s">
        <v>87</v>
      </c>
      <c r="J15953" s="7"/>
      <c r="K15953" s="7">
        <v>44894</v>
      </c>
      <c r="L15953" s="7">
        <v>45126</v>
      </c>
      <c r="M15953" t="s">
        <v>86</v>
      </c>
      <c r="N15953"/>
      <c r="O15953">
        <v>2026</v>
      </c>
      <c r="P15953" s="2">
        <v>2</v>
      </c>
      <c r="Q15953" t="s">
        <v>80</v>
      </c>
      <c r="R15953" s="8">
        <v>46267</v>
      </c>
      <c r="S15953" s="2">
        <v>1</v>
      </c>
      <c r="T15953" s="2" t="s">
        <v>81</v>
      </c>
    </row>
    <row r="15954" spans="1:20" x14ac:dyDescent="0.25">
      <c r="A15954">
        <v>1120888802</v>
      </c>
      <c r="B15954">
        <v>124162038</v>
      </c>
      <c r="C15954" t="s">
        <v>74</v>
      </c>
      <c r="D15954" t="s">
        <v>88</v>
      </c>
      <c r="E15954" t="s">
        <v>76</v>
      </c>
      <c r="F15954" s="7">
        <v>44767</v>
      </c>
      <c r="G15954" s="7">
        <v>45132</v>
      </c>
      <c r="H15954" t="s">
        <v>77</v>
      </c>
      <c r="I15954" t="s">
        <v>78</v>
      </c>
      <c r="J15954" s="7">
        <v>45845</v>
      </c>
      <c r="K15954" s="7">
        <v>45910</v>
      </c>
      <c r="L15954" s="7">
        <v>45132</v>
      </c>
      <c r="M15954" t="s">
        <v>77</v>
      </c>
      <c r="N15954" t="s">
        <v>79</v>
      </c>
      <c r="O15954">
        <v>2026</v>
      </c>
      <c r="P15954" s="2">
        <v>2</v>
      </c>
      <c r="Q15954" t="s">
        <v>80</v>
      </c>
      <c r="R15954" s="8">
        <v>46267</v>
      </c>
      <c r="S15954" s="2">
        <v>1</v>
      </c>
      <c r="T15954" s="2" t="s">
        <v>81</v>
      </c>
    </row>
    <row r="15955" spans="1:20" x14ac:dyDescent="0.25">
      <c r="A15955">
        <v>1120890778</v>
      </c>
      <c r="B15955">
        <v>125348950</v>
      </c>
      <c r="C15955" t="s">
        <v>85</v>
      </c>
      <c r="D15955" t="s">
        <v>75</v>
      </c>
      <c r="E15955" t="s">
        <v>76</v>
      </c>
      <c r="F15955" s="7">
        <v>44942</v>
      </c>
      <c r="G15955" s="7">
        <v>46768</v>
      </c>
      <c r="H15955" t="s">
        <v>86</v>
      </c>
      <c r="I15955" t="s">
        <v>87</v>
      </c>
      <c r="J15955" s="7"/>
      <c r="K15955" s="7">
        <v>44943</v>
      </c>
      <c r="L15955" s="7">
        <v>46768</v>
      </c>
      <c r="M15955" t="s">
        <v>86</v>
      </c>
      <c r="N15955"/>
      <c r="O15955">
        <v>2026</v>
      </c>
      <c r="P15955" s="2">
        <v>2</v>
      </c>
      <c r="Q15955" t="s">
        <v>80</v>
      </c>
      <c r="R15955" s="8">
        <v>46267</v>
      </c>
      <c r="S15955" s="2">
        <v>1</v>
      </c>
      <c r="T15955" s="2" t="s">
        <v>81</v>
      </c>
    </row>
    <row r="15956" spans="1:20" x14ac:dyDescent="0.25">
      <c r="A15956">
        <v>1120891140</v>
      </c>
      <c r="B15956">
        <v>126003596</v>
      </c>
      <c r="C15956" t="s">
        <v>82</v>
      </c>
      <c r="D15956" t="s">
        <v>75</v>
      </c>
      <c r="E15956" t="s">
        <v>76</v>
      </c>
      <c r="F15956" s="7">
        <v>45029</v>
      </c>
      <c r="G15956" s="7">
        <v>45395</v>
      </c>
      <c r="H15956" t="s">
        <v>77</v>
      </c>
      <c r="I15956" t="s">
        <v>78</v>
      </c>
      <c r="J15956" s="7">
        <v>45592</v>
      </c>
      <c r="K15956" s="7">
        <v>45052</v>
      </c>
      <c r="L15956" s="7">
        <v>45395</v>
      </c>
      <c r="M15956" t="s">
        <v>77</v>
      </c>
      <c r="N15956" t="s">
        <v>79</v>
      </c>
      <c r="O15956">
        <v>2026</v>
      </c>
      <c r="P15956" s="2">
        <v>2</v>
      </c>
      <c r="Q15956" t="s">
        <v>80</v>
      </c>
      <c r="R15956" s="8">
        <v>46267</v>
      </c>
      <c r="S15956" s="2">
        <v>1</v>
      </c>
      <c r="T15956" s="2" t="s">
        <v>81</v>
      </c>
    </row>
    <row r="15957" spans="1:20" x14ac:dyDescent="0.25">
      <c r="A15957">
        <v>1120891281</v>
      </c>
      <c r="B15957">
        <v>126066042</v>
      </c>
      <c r="C15957" t="s">
        <v>74</v>
      </c>
      <c r="D15957" t="s">
        <v>75</v>
      </c>
      <c r="E15957" t="s">
        <v>76</v>
      </c>
      <c r="F15957" s="7">
        <v>45052</v>
      </c>
      <c r="G15957" s="7">
        <v>45418</v>
      </c>
      <c r="H15957" t="s">
        <v>86</v>
      </c>
      <c r="I15957" t="s">
        <v>87</v>
      </c>
      <c r="J15957" s="7"/>
      <c r="K15957" s="7">
        <v>46020</v>
      </c>
      <c r="L15957" s="7">
        <v>45418</v>
      </c>
      <c r="M15957" t="s">
        <v>86</v>
      </c>
      <c r="N15957"/>
      <c r="O15957">
        <v>2026</v>
      </c>
      <c r="P15957" s="2">
        <v>2</v>
      </c>
      <c r="Q15957" t="s">
        <v>80</v>
      </c>
      <c r="R15957" s="8">
        <v>46267</v>
      </c>
      <c r="S15957" s="2">
        <v>1</v>
      </c>
      <c r="T15957" s="2" t="s">
        <v>81</v>
      </c>
    </row>
    <row r="15958" spans="1:20" x14ac:dyDescent="0.25">
      <c r="A15958">
        <v>1120891696</v>
      </c>
      <c r="B15958">
        <v>126279201</v>
      </c>
      <c r="C15958" t="s">
        <v>82</v>
      </c>
      <c r="D15958" t="s">
        <v>75</v>
      </c>
      <c r="E15958" t="s">
        <v>76</v>
      </c>
      <c r="F15958" s="7">
        <v>45079</v>
      </c>
      <c r="G15958" s="7">
        <v>45262</v>
      </c>
      <c r="H15958" t="s">
        <v>77</v>
      </c>
      <c r="I15958" t="s">
        <v>78</v>
      </c>
      <c r="J15958" s="7">
        <v>46105</v>
      </c>
      <c r="K15958" s="7">
        <v>45448</v>
      </c>
      <c r="L15958" s="7">
        <v>45262</v>
      </c>
      <c r="M15958" t="s">
        <v>77</v>
      </c>
      <c r="N15958" t="s">
        <v>79</v>
      </c>
      <c r="O15958">
        <v>2026</v>
      </c>
      <c r="P15958" s="2">
        <v>2</v>
      </c>
      <c r="Q15958" t="s">
        <v>80</v>
      </c>
      <c r="R15958" s="8">
        <v>46267</v>
      </c>
      <c r="S15958" s="2">
        <v>1</v>
      </c>
      <c r="T15958" s="2" t="s">
        <v>81</v>
      </c>
    </row>
    <row r="15959" spans="1:20" x14ac:dyDescent="0.25">
      <c r="A15959">
        <v>1120891734</v>
      </c>
      <c r="B15959">
        <v>126294513</v>
      </c>
      <c r="C15959" t="s">
        <v>91</v>
      </c>
      <c r="D15959" t="s">
        <v>75</v>
      </c>
      <c r="E15959" t="s">
        <v>76</v>
      </c>
      <c r="F15959" s="7">
        <v>45082</v>
      </c>
      <c r="G15959" s="7">
        <v>46909</v>
      </c>
      <c r="H15959" t="s">
        <v>77</v>
      </c>
      <c r="I15959" t="s">
        <v>78</v>
      </c>
      <c r="J15959" s="7"/>
      <c r="K15959" s="7">
        <v>46038</v>
      </c>
      <c r="L15959" s="7">
        <v>46909</v>
      </c>
      <c r="M15959" t="s">
        <v>77</v>
      </c>
      <c r="N15959"/>
      <c r="O15959">
        <v>2026</v>
      </c>
      <c r="P15959" s="2">
        <v>2</v>
      </c>
      <c r="Q15959" t="s">
        <v>80</v>
      </c>
      <c r="R15959" s="8">
        <v>46267</v>
      </c>
      <c r="S15959" s="2">
        <v>1</v>
      </c>
      <c r="T15959" s="2" t="s">
        <v>81</v>
      </c>
    </row>
    <row r="15960" spans="1:20" x14ac:dyDescent="0.25">
      <c r="A15960">
        <v>1120892326</v>
      </c>
      <c r="B15960">
        <v>126588655</v>
      </c>
      <c r="C15960" t="s">
        <v>97</v>
      </c>
      <c r="D15960" t="s">
        <v>88</v>
      </c>
      <c r="E15960" t="s">
        <v>76</v>
      </c>
      <c r="F15960" s="7">
        <v>45121</v>
      </c>
      <c r="G15960" s="7">
        <v>45487</v>
      </c>
      <c r="H15960" t="s">
        <v>77</v>
      </c>
      <c r="I15960" t="s">
        <v>78</v>
      </c>
      <c r="J15960" s="7">
        <v>46082</v>
      </c>
      <c r="K15960" s="7">
        <v>45903</v>
      </c>
      <c r="L15960" s="7">
        <v>45487</v>
      </c>
      <c r="M15960" t="s">
        <v>77</v>
      </c>
      <c r="N15960" t="s">
        <v>79</v>
      </c>
      <c r="O15960">
        <v>2026</v>
      </c>
      <c r="P15960" s="2">
        <v>2</v>
      </c>
      <c r="Q15960" t="s">
        <v>80</v>
      </c>
      <c r="R15960" s="8">
        <v>46267</v>
      </c>
      <c r="S15960" s="2">
        <v>1</v>
      </c>
      <c r="T15960" s="2" t="s">
        <v>81</v>
      </c>
    </row>
    <row r="15961" spans="1:20" x14ac:dyDescent="0.25">
      <c r="A15961">
        <v>1120892942</v>
      </c>
      <c r="B15961">
        <v>126809312</v>
      </c>
      <c r="C15961" t="s">
        <v>91</v>
      </c>
      <c r="D15961" t="s">
        <v>88</v>
      </c>
      <c r="E15961" t="s">
        <v>76</v>
      </c>
      <c r="F15961" s="7">
        <v>45149</v>
      </c>
      <c r="G15961" s="7">
        <v>45515</v>
      </c>
      <c r="H15961" t="s">
        <v>77</v>
      </c>
      <c r="I15961" t="s">
        <v>78</v>
      </c>
      <c r="J15961" s="7">
        <v>45518</v>
      </c>
      <c r="K15961" s="7">
        <v>45152</v>
      </c>
      <c r="L15961" s="7">
        <v>45515</v>
      </c>
      <c r="M15961" t="s">
        <v>77</v>
      </c>
      <c r="N15961" t="s">
        <v>79</v>
      </c>
      <c r="O15961">
        <v>2026</v>
      </c>
      <c r="P15961" s="2">
        <v>2</v>
      </c>
      <c r="Q15961" t="s">
        <v>80</v>
      </c>
      <c r="R15961" s="8">
        <v>46267</v>
      </c>
      <c r="S15961" s="2">
        <v>1</v>
      </c>
      <c r="T15961" s="2" t="s">
        <v>81</v>
      </c>
    </row>
    <row r="15962" spans="1:20" x14ac:dyDescent="0.25">
      <c r="A15962">
        <v>1120893184</v>
      </c>
      <c r="B15962">
        <v>126917710</v>
      </c>
      <c r="C15962" t="s">
        <v>82</v>
      </c>
      <c r="D15962" t="s">
        <v>88</v>
      </c>
      <c r="E15962" t="s">
        <v>76</v>
      </c>
      <c r="F15962" s="7">
        <v>45164</v>
      </c>
      <c r="G15962" s="7">
        <v>45530</v>
      </c>
      <c r="H15962" t="s">
        <v>77</v>
      </c>
      <c r="I15962" t="s">
        <v>78</v>
      </c>
      <c r="J15962" s="7">
        <v>46082</v>
      </c>
      <c r="K15962" s="7">
        <v>46086</v>
      </c>
      <c r="L15962" s="7">
        <v>45530</v>
      </c>
      <c r="M15962" t="s">
        <v>77</v>
      </c>
      <c r="N15962" t="s">
        <v>79</v>
      </c>
      <c r="O15962">
        <v>2026</v>
      </c>
      <c r="P15962" s="2">
        <v>2</v>
      </c>
      <c r="Q15962" t="s">
        <v>80</v>
      </c>
      <c r="R15962" s="8">
        <v>46267</v>
      </c>
      <c r="S15962" s="2">
        <v>1</v>
      </c>
      <c r="T15962" s="2" t="s">
        <v>81</v>
      </c>
    </row>
    <row r="15963" spans="1:20" x14ac:dyDescent="0.25">
      <c r="A15963">
        <v>1120893644</v>
      </c>
      <c r="B15963">
        <v>127085729</v>
      </c>
      <c r="C15963" t="s">
        <v>82</v>
      </c>
      <c r="D15963" t="s">
        <v>83</v>
      </c>
      <c r="E15963" t="s">
        <v>76</v>
      </c>
      <c r="F15963" s="7">
        <v>45188</v>
      </c>
      <c r="G15963" s="7">
        <v>45370</v>
      </c>
      <c r="H15963" t="s">
        <v>77</v>
      </c>
      <c r="I15963" t="s">
        <v>84</v>
      </c>
      <c r="J15963" s="7">
        <v>45719</v>
      </c>
      <c r="K15963" s="7">
        <v>46183</v>
      </c>
      <c r="L15963" s="7">
        <v>45370</v>
      </c>
      <c r="M15963" t="s">
        <v>77</v>
      </c>
      <c r="N15963" t="s">
        <v>79</v>
      </c>
      <c r="O15963">
        <v>2026</v>
      </c>
      <c r="P15963" s="2">
        <v>2</v>
      </c>
      <c r="Q15963" t="s">
        <v>80</v>
      </c>
      <c r="R15963" s="8">
        <v>46267</v>
      </c>
      <c r="S15963" s="2">
        <v>1</v>
      </c>
      <c r="T15963" s="2" t="s">
        <v>81</v>
      </c>
    </row>
    <row r="15964" spans="1:20" x14ac:dyDescent="0.25">
      <c r="A15964">
        <v>1120893666</v>
      </c>
      <c r="B15964">
        <v>127092378</v>
      </c>
      <c r="C15964" t="s">
        <v>93</v>
      </c>
      <c r="D15964" t="s">
        <v>88</v>
      </c>
      <c r="E15964" t="s">
        <v>76</v>
      </c>
      <c r="F15964" s="7">
        <v>45189</v>
      </c>
      <c r="G15964" s="7">
        <v>45555</v>
      </c>
      <c r="H15964" t="s">
        <v>77</v>
      </c>
      <c r="I15964" t="s">
        <v>78</v>
      </c>
      <c r="J15964" s="7"/>
      <c r="K15964" s="7">
        <v>45195</v>
      </c>
      <c r="L15964" s="7">
        <v>45555</v>
      </c>
      <c r="M15964" t="s">
        <v>77</v>
      </c>
      <c r="N15964"/>
      <c r="O15964">
        <v>2026</v>
      </c>
      <c r="P15964" s="2">
        <v>2</v>
      </c>
      <c r="Q15964" t="s">
        <v>80</v>
      </c>
      <c r="R15964" s="8">
        <v>46267</v>
      </c>
      <c r="S15964" s="2">
        <v>1</v>
      </c>
      <c r="T15964" s="2" t="s">
        <v>81</v>
      </c>
    </row>
    <row r="15965" spans="1:20" x14ac:dyDescent="0.25">
      <c r="A15965">
        <v>1120893667</v>
      </c>
      <c r="B15965">
        <v>127092378</v>
      </c>
      <c r="C15965" t="s">
        <v>93</v>
      </c>
      <c r="D15965" t="s">
        <v>88</v>
      </c>
      <c r="E15965" t="s">
        <v>76</v>
      </c>
      <c r="F15965" s="7">
        <v>45189</v>
      </c>
      <c r="G15965" s="7">
        <v>45555</v>
      </c>
      <c r="H15965" t="s">
        <v>77</v>
      </c>
      <c r="I15965" t="s">
        <v>78</v>
      </c>
      <c r="J15965" s="7"/>
      <c r="K15965" s="7">
        <v>45779</v>
      </c>
      <c r="L15965" s="7">
        <v>45555</v>
      </c>
      <c r="M15965" t="s">
        <v>77</v>
      </c>
      <c r="N15965"/>
      <c r="O15965">
        <v>2026</v>
      </c>
      <c r="P15965" s="2">
        <v>2</v>
      </c>
      <c r="Q15965" t="s">
        <v>80</v>
      </c>
      <c r="R15965" s="8">
        <v>46267</v>
      </c>
      <c r="S15965" s="2">
        <v>1</v>
      </c>
      <c r="T15965" s="2" t="s">
        <v>81</v>
      </c>
    </row>
    <row r="15966" spans="1:20" x14ac:dyDescent="0.25">
      <c r="A15966">
        <v>1120893904</v>
      </c>
      <c r="B15966">
        <v>127181096</v>
      </c>
      <c r="C15966" t="s">
        <v>91</v>
      </c>
      <c r="D15966" t="s">
        <v>75</v>
      </c>
      <c r="E15966" t="s">
        <v>76</v>
      </c>
      <c r="F15966" s="7">
        <v>45201</v>
      </c>
      <c r="G15966" s="7">
        <v>45293</v>
      </c>
      <c r="H15966" t="s">
        <v>77</v>
      </c>
      <c r="I15966" t="s">
        <v>78</v>
      </c>
      <c r="J15966" s="7"/>
      <c r="K15966" s="7">
        <v>45866</v>
      </c>
      <c r="L15966" s="7">
        <v>45293</v>
      </c>
      <c r="M15966" t="s">
        <v>77</v>
      </c>
      <c r="N15966"/>
      <c r="O15966">
        <v>2026</v>
      </c>
      <c r="P15966" s="2">
        <v>2</v>
      </c>
      <c r="Q15966" t="s">
        <v>80</v>
      </c>
      <c r="R15966" s="8">
        <v>46267</v>
      </c>
      <c r="S15966" s="2">
        <v>1</v>
      </c>
      <c r="T15966" s="2" t="s">
        <v>81</v>
      </c>
    </row>
    <row r="15967" spans="1:20" x14ac:dyDescent="0.25">
      <c r="A15967">
        <v>1120894980</v>
      </c>
      <c r="B15967">
        <v>128268832</v>
      </c>
      <c r="C15967" t="s">
        <v>91</v>
      </c>
      <c r="D15967" t="s">
        <v>88</v>
      </c>
      <c r="E15967" t="s">
        <v>76</v>
      </c>
      <c r="F15967" s="7">
        <v>45360</v>
      </c>
      <c r="G15967" s="7">
        <v>45725</v>
      </c>
      <c r="H15967" t="s">
        <v>77</v>
      </c>
      <c r="I15967" t="s">
        <v>84</v>
      </c>
      <c r="J15967" s="7">
        <v>45731</v>
      </c>
      <c r="K15967" s="7">
        <v>45623</v>
      </c>
      <c r="L15967" s="7">
        <v>45725</v>
      </c>
      <c r="M15967" t="s">
        <v>77</v>
      </c>
      <c r="N15967" t="s">
        <v>79</v>
      </c>
      <c r="O15967">
        <v>2026</v>
      </c>
      <c r="P15967" s="2">
        <v>2</v>
      </c>
      <c r="Q15967" t="s">
        <v>80</v>
      </c>
      <c r="R15967" s="8">
        <v>46267</v>
      </c>
      <c r="S15967" s="2">
        <v>1</v>
      </c>
      <c r="T15967" s="2" t="s">
        <v>81</v>
      </c>
    </row>
    <row r="15968" spans="1:20" x14ac:dyDescent="0.25">
      <c r="A15968">
        <v>1120895436</v>
      </c>
      <c r="B15968">
        <v>128751459</v>
      </c>
      <c r="C15968" t="s">
        <v>74</v>
      </c>
      <c r="D15968" t="s">
        <v>83</v>
      </c>
      <c r="E15968" t="s">
        <v>76</v>
      </c>
      <c r="F15968" s="7">
        <v>45423</v>
      </c>
      <c r="G15968" s="7">
        <v>45607</v>
      </c>
      <c r="H15968" t="s">
        <v>77</v>
      </c>
      <c r="I15968" t="s">
        <v>78</v>
      </c>
      <c r="J15968" s="7"/>
      <c r="K15968" s="7">
        <v>46009</v>
      </c>
      <c r="L15968" s="7">
        <v>45607</v>
      </c>
      <c r="M15968" t="s">
        <v>77</v>
      </c>
      <c r="N15968"/>
      <c r="O15968">
        <v>2026</v>
      </c>
      <c r="P15968" s="2">
        <v>2</v>
      </c>
      <c r="Q15968" t="s">
        <v>80</v>
      </c>
      <c r="R15968" s="8">
        <v>46267</v>
      </c>
      <c r="S15968" s="2">
        <v>1</v>
      </c>
      <c r="T15968" s="2" t="s">
        <v>81</v>
      </c>
    </row>
    <row r="15969" spans="1:20" x14ac:dyDescent="0.25">
      <c r="A15969">
        <v>1120895698</v>
      </c>
      <c r="B15969">
        <v>129068340</v>
      </c>
      <c r="C15969" t="s">
        <v>82</v>
      </c>
      <c r="D15969" t="s">
        <v>83</v>
      </c>
      <c r="E15969" t="s">
        <v>76</v>
      </c>
      <c r="F15969" s="7">
        <v>45454</v>
      </c>
      <c r="G15969" s="7">
        <v>45637</v>
      </c>
      <c r="H15969" t="s">
        <v>77</v>
      </c>
      <c r="I15969" t="s">
        <v>89</v>
      </c>
      <c r="J15969" s="7">
        <v>46151</v>
      </c>
      <c r="K15969" s="7">
        <v>46171</v>
      </c>
      <c r="L15969" s="7">
        <v>45637</v>
      </c>
      <c r="M15969" t="s">
        <v>77</v>
      </c>
      <c r="N15969" t="s">
        <v>79</v>
      </c>
      <c r="O15969">
        <v>2026</v>
      </c>
      <c r="P15969" s="2">
        <v>2</v>
      </c>
      <c r="Q15969" t="s">
        <v>80</v>
      </c>
      <c r="R15969" s="8">
        <v>46267</v>
      </c>
      <c r="S15969" s="2">
        <v>1</v>
      </c>
      <c r="T15969" s="2" t="s">
        <v>81</v>
      </c>
    </row>
    <row r="15970" spans="1:20" x14ac:dyDescent="0.25">
      <c r="A15970">
        <v>1120895702</v>
      </c>
      <c r="B15970">
        <v>129068529</v>
      </c>
      <c r="C15970" t="s">
        <v>95</v>
      </c>
      <c r="D15970" t="s">
        <v>83</v>
      </c>
      <c r="E15970" t="s">
        <v>76</v>
      </c>
      <c r="F15970" s="7">
        <v>45455</v>
      </c>
      <c r="G15970" s="7">
        <v>45638</v>
      </c>
      <c r="H15970" t="s">
        <v>77</v>
      </c>
      <c r="I15970" t="s">
        <v>84</v>
      </c>
      <c r="J15970" s="7"/>
      <c r="K15970" s="7">
        <v>45748</v>
      </c>
      <c r="L15970" s="7">
        <v>45638</v>
      </c>
      <c r="M15970" t="s">
        <v>77</v>
      </c>
      <c r="N15970"/>
      <c r="O15970">
        <v>2026</v>
      </c>
      <c r="P15970" s="2">
        <v>2</v>
      </c>
      <c r="Q15970" t="s">
        <v>80</v>
      </c>
      <c r="R15970" s="8">
        <v>46267</v>
      </c>
      <c r="S15970" s="2">
        <v>1</v>
      </c>
      <c r="T15970" s="2" t="s">
        <v>81</v>
      </c>
    </row>
    <row r="15971" spans="1:20" x14ac:dyDescent="0.25">
      <c r="A15971">
        <v>1120895757</v>
      </c>
      <c r="B15971">
        <v>129096891</v>
      </c>
      <c r="C15971" t="s">
        <v>82</v>
      </c>
      <c r="D15971" t="s">
        <v>83</v>
      </c>
      <c r="E15971" t="s">
        <v>76</v>
      </c>
      <c r="F15971" s="7">
        <v>45456</v>
      </c>
      <c r="G15971" s="7">
        <v>45639</v>
      </c>
      <c r="H15971" t="s">
        <v>77</v>
      </c>
      <c r="I15971" t="s">
        <v>84</v>
      </c>
      <c r="J15971" s="7">
        <v>45719</v>
      </c>
      <c r="K15971" s="7">
        <v>45686</v>
      </c>
      <c r="L15971" s="7">
        <v>45639</v>
      </c>
      <c r="M15971" t="s">
        <v>77</v>
      </c>
      <c r="N15971" t="s">
        <v>79</v>
      </c>
      <c r="O15971">
        <v>2026</v>
      </c>
      <c r="P15971" s="2">
        <v>2</v>
      </c>
      <c r="Q15971" t="s">
        <v>80</v>
      </c>
      <c r="R15971" s="8">
        <v>46267</v>
      </c>
      <c r="S15971" s="2">
        <v>1</v>
      </c>
      <c r="T15971" s="2" t="s">
        <v>81</v>
      </c>
    </row>
    <row r="15972" spans="1:20" x14ac:dyDescent="0.25">
      <c r="A15972">
        <v>1120896064</v>
      </c>
      <c r="B15972">
        <v>129301055</v>
      </c>
      <c r="C15972" t="s">
        <v>74</v>
      </c>
      <c r="D15972" t="s">
        <v>83</v>
      </c>
      <c r="E15972" t="s">
        <v>76</v>
      </c>
      <c r="F15972" s="7">
        <v>45499</v>
      </c>
      <c r="G15972" s="7">
        <v>45683</v>
      </c>
      <c r="H15972" t="s">
        <v>77</v>
      </c>
      <c r="I15972" t="s">
        <v>78</v>
      </c>
      <c r="J15972" s="7">
        <v>45616</v>
      </c>
      <c r="K15972" s="7">
        <v>45970</v>
      </c>
      <c r="L15972" s="7">
        <v>45683</v>
      </c>
      <c r="M15972" t="s">
        <v>77</v>
      </c>
      <c r="N15972" t="s">
        <v>79</v>
      </c>
      <c r="O15972">
        <v>2026</v>
      </c>
      <c r="P15972" s="2">
        <v>2</v>
      </c>
      <c r="Q15972" t="s">
        <v>80</v>
      </c>
      <c r="R15972" s="8">
        <v>46267</v>
      </c>
      <c r="S15972" s="2">
        <v>1</v>
      </c>
      <c r="T15972" s="2" t="s">
        <v>81</v>
      </c>
    </row>
    <row r="15973" spans="1:20" x14ac:dyDescent="0.25">
      <c r="A15973">
        <v>1120896734</v>
      </c>
      <c r="B15973">
        <v>129536545</v>
      </c>
      <c r="C15973" t="s">
        <v>95</v>
      </c>
      <c r="D15973" t="s">
        <v>88</v>
      </c>
      <c r="E15973" t="s">
        <v>76</v>
      </c>
      <c r="F15973" s="7">
        <v>45551</v>
      </c>
      <c r="G15973" s="7">
        <v>47377</v>
      </c>
      <c r="H15973" t="s">
        <v>77</v>
      </c>
      <c r="I15973" t="s">
        <v>78</v>
      </c>
      <c r="J15973" s="7">
        <v>46189</v>
      </c>
      <c r="K15973" s="7">
        <v>45551</v>
      </c>
      <c r="L15973" s="7">
        <v>47377</v>
      </c>
      <c r="M15973" t="s">
        <v>77</v>
      </c>
      <c r="N15973" t="s">
        <v>79</v>
      </c>
      <c r="O15973">
        <v>2026</v>
      </c>
      <c r="P15973" s="2">
        <v>2</v>
      </c>
      <c r="Q15973" t="s">
        <v>80</v>
      </c>
      <c r="R15973" s="8">
        <v>46267</v>
      </c>
      <c r="S15973" s="2">
        <v>1</v>
      </c>
      <c r="T15973" s="2" t="s">
        <v>81</v>
      </c>
    </row>
    <row r="15974" spans="1:20" x14ac:dyDescent="0.25">
      <c r="A15974">
        <v>1120896957</v>
      </c>
      <c r="B15974">
        <v>129610289</v>
      </c>
      <c r="C15974" t="s">
        <v>85</v>
      </c>
      <c r="D15974" t="s">
        <v>75</v>
      </c>
      <c r="E15974" t="s">
        <v>76</v>
      </c>
      <c r="F15974" s="7">
        <v>45566</v>
      </c>
      <c r="G15974" s="7">
        <v>47392</v>
      </c>
      <c r="H15974" t="s">
        <v>77</v>
      </c>
      <c r="I15974" t="s">
        <v>89</v>
      </c>
      <c r="J15974" s="7">
        <v>46104</v>
      </c>
      <c r="K15974" s="7">
        <v>45567</v>
      </c>
      <c r="L15974" s="7">
        <v>47392</v>
      </c>
      <c r="M15974" t="s">
        <v>77</v>
      </c>
      <c r="N15974" t="s">
        <v>79</v>
      </c>
      <c r="O15974">
        <v>2026</v>
      </c>
      <c r="P15974" s="2">
        <v>2</v>
      </c>
      <c r="Q15974" t="s">
        <v>80</v>
      </c>
      <c r="R15974" s="8">
        <v>46267</v>
      </c>
      <c r="S15974" s="2">
        <v>1</v>
      </c>
      <c r="T15974" s="2" t="s">
        <v>81</v>
      </c>
    </row>
    <row r="15975" spans="1:20" x14ac:dyDescent="0.25">
      <c r="A15975">
        <v>1120897066</v>
      </c>
      <c r="B15975">
        <v>129644985</v>
      </c>
      <c r="C15975" t="s">
        <v>74</v>
      </c>
      <c r="D15975" t="s">
        <v>83</v>
      </c>
      <c r="E15975" t="s">
        <v>76</v>
      </c>
      <c r="F15975" s="7">
        <v>45567</v>
      </c>
      <c r="G15975" s="7">
        <v>45749</v>
      </c>
      <c r="H15975" t="s">
        <v>77</v>
      </c>
      <c r="I15975" t="s">
        <v>84</v>
      </c>
      <c r="J15975" s="7"/>
      <c r="K15975" s="7">
        <v>45875</v>
      </c>
      <c r="L15975" s="7">
        <v>45749</v>
      </c>
      <c r="M15975" t="s">
        <v>77</v>
      </c>
      <c r="N15975"/>
      <c r="O15975">
        <v>2026</v>
      </c>
      <c r="P15975" s="2">
        <v>2</v>
      </c>
      <c r="Q15975" t="s">
        <v>80</v>
      </c>
      <c r="R15975" s="8">
        <v>46267</v>
      </c>
      <c r="S15975" s="2">
        <v>1</v>
      </c>
      <c r="T15975" s="2" t="s">
        <v>81</v>
      </c>
    </row>
    <row r="15976" spans="1:20" x14ac:dyDescent="0.25">
      <c r="A15976">
        <v>1120897077</v>
      </c>
      <c r="B15976">
        <v>129645486</v>
      </c>
      <c r="C15976" t="s">
        <v>93</v>
      </c>
      <c r="D15976" t="s">
        <v>88</v>
      </c>
      <c r="E15976" t="s">
        <v>76</v>
      </c>
      <c r="F15976" s="7">
        <v>45568</v>
      </c>
      <c r="G15976" s="7">
        <v>45933</v>
      </c>
      <c r="H15976" t="s">
        <v>77</v>
      </c>
      <c r="I15976" t="s">
        <v>78</v>
      </c>
      <c r="J15976" s="7"/>
      <c r="K15976" s="7">
        <v>45747</v>
      </c>
      <c r="L15976" s="7">
        <v>45933</v>
      </c>
      <c r="M15976" t="s">
        <v>77</v>
      </c>
      <c r="N15976"/>
      <c r="O15976">
        <v>2026</v>
      </c>
      <c r="P15976" s="2">
        <v>2</v>
      </c>
      <c r="Q15976" t="s">
        <v>80</v>
      </c>
      <c r="R15976" s="8">
        <v>46267</v>
      </c>
      <c r="S15976" s="2">
        <v>1</v>
      </c>
      <c r="T15976" s="2" t="s">
        <v>81</v>
      </c>
    </row>
    <row r="15977" spans="1:20" x14ac:dyDescent="0.25">
      <c r="A15977">
        <v>1120897478</v>
      </c>
      <c r="B15977">
        <v>129777905</v>
      </c>
      <c r="C15977" t="s">
        <v>74</v>
      </c>
      <c r="D15977" t="s">
        <v>83</v>
      </c>
      <c r="E15977" t="s">
        <v>76</v>
      </c>
      <c r="F15977" s="7">
        <v>45593</v>
      </c>
      <c r="G15977" s="7">
        <v>47419</v>
      </c>
      <c r="H15977" t="s">
        <v>77</v>
      </c>
      <c r="I15977" t="s">
        <v>84</v>
      </c>
      <c r="J15977" s="7"/>
      <c r="K15977" s="7">
        <v>45971</v>
      </c>
      <c r="L15977" s="7">
        <v>47419</v>
      </c>
      <c r="M15977" t="s">
        <v>77</v>
      </c>
      <c r="N15977"/>
      <c r="O15977">
        <v>2026</v>
      </c>
      <c r="P15977" s="2">
        <v>2</v>
      </c>
      <c r="Q15977" t="s">
        <v>80</v>
      </c>
      <c r="R15977" s="8">
        <v>46267</v>
      </c>
      <c r="S15977" s="2">
        <v>1</v>
      </c>
      <c r="T15977" s="2" t="s">
        <v>81</v>
      </c>
    </row>
    <row r="15978" spans="1:20" x14ac:dyDescent="0.25">
      <c r="A15978">
        <v>1120071312</v>
      </c>
      <c r="B15978">
        <v>114807021</v>
      </c>
      <c r="C15978" t="s">
        <v>98</v>
      </c>
      <c r="D15978" t="s">
        <v>88</v>
      </c>
      <c r="E15978" t="s">
        <v>76</v>
      </c>
      <c r="F15978" s="7">
        <v>43301</v>
      </c>
      <c r="G15978" s="7">
        <v>44984</v>
      </c>
      <c r="H15978" t="s">
        <v>77</v>
      </c>
      <c r="I15978" t="s">
        <v>78</v>
      </c>
      <c r="J15978" s="7">
        <v>45929</v>
      </c>
      <c r="K15978" s="7">
        <v>46059</v>
      </c>
      <c r="L15978" s="7">
        <v>44984</v>
      </c>
      <c r="M15978" t="s">
        <v>77</v>
      </c>
      <c r="N15978" t="s">
        <v>79</v>
      </c>
      <c r="O15978">
        <v>2026</v>
      </c>
      <c r="P15978" s="2">
        <v>2</v>
      </c>
      <c r="Q15978" t="s">
        <v>80</v>
      </c>
      <c r="R15978" s="8">
        <v>46267</v>
      </c>
      <c r="S15978" s="2">
        <v>1</v>
      </c>
      <c r="T15978" s="2" t="s">
        <v>81</v>
      </c>
    </row>
    <row r="15979" spans="1:20" x14ac:dyDescent="0.25">
      <c r="A15979">
        <v>1120071458</v>
      </c>
      <c r="B15979">
        <v>116617706</v>
      </c>
      <c r="C15979" t="s">
        <v>82</v>
      </c>
      <c r="D15979" t="s">
        <v>88</v>
      </c>
      <c r="E15979" t="s">
        <v>76</v>
      </c>
      <c r="F15979" s="7">
        <v>43524</v>
      </c>
      <c r="G15979" s="7">
        <v>43889</v>
      </c>
      <c r="H15979" t="s">
        <v>77</v>
      </c>
      <c r="I15979" t="s">
        <v>84</v>
      </c>
      <c r="J15979" s="7">
        <v>45795</v>
      </c>
      <c r="K15979" s="7">
        <v>45748</v>
      </c>
      <c r="L15979" s="7">
        <v>43889</v>
      </c>
      <c r="M15979" t="s">
        <v>77</v>
      </c>
      <c r="N15979" t="s">
        <v>79</v>
      </c>
      <c r="O15979">
        <v>2026</v>
      </c>
      <c r="P15979" s="2">
        <v>2</v>
      </c>
      <c r="Q15979" t="s">
        <v>80</v>
      </c>
      <c r="R15979" s="8">
        <v>46267</v>
      </c>
      <c r="S15979" s="2">
        <v>1</v>
      </c>
      <c r="T15979" s="2" t="s">
        <v>81</v>
      </c>
    </row>
    <row r="15980" spans="1:20" x14ac:dyDescent="0.25">
      <c r="A15980">
        <v>1120071498</v>
      </c>
      <c r="B15980">
        <v>116745762</v>
      </c>
      <c r="C15980" t="s">
        <v>74</v>
      </c>
      <c r="D15980" t="s">
        <v>88</v>
      </c>
      <c r="E15980" t="s">
        <v>76</v>
      </c>
      <c r="F15980" s="7">
        <v>43539</v>
      </c>
      <c r="G15980" s="7">
        <v>43905</v>
      </c>
      <c r="H15980" t="s">
        <v>77</v>
      </c>
      <c r="I15980" t="s">
        <v>78</v>
      </c>
      <c r="J15980" s="7">
        <v>45455</v>
      </c>
      <c r="K15980" s="7">
        <v>43667</v>
      </c>
      <c r="L15980" s="7">
        <v>43905</v>
      </c>
      <c r="M15980" t="s">
        <v>77</v>
      </c>
      <c r="N15980" t="s">
        <v>79</v>
      </c>
      <c r="O15980">
        <v>2026</v>
      </c>
      <c r="P15980" s="2">
        <v>2</v>
      </c>
      <c r="Q15980" t="s">
        <v>80</v>
      </c>
      <c r="R15980" s="8">
        <v>46267</v>
      </c>
      <c r="S15980" s="2">
        <v>1</v>
      </c>
      <c r="T15980" s="2" t="s">
        <v>81</v>
      </c>
    </row>
    <row r="15981" spans="1:20" x14ac:dyDescent="0.25">
      <c r="A15981">
        <v>1120071563</v>
      </c>
      <c r="B15981">
        <v>116839402</v>
      </c>
      <c r="C15981" t="s">
        <v>82</v>
      </c>
      <c r="D15981" t="s">
        <v>75</v>
      </c>
      <c r="E15981" t="s">
        <v>76</v>
      </c>
      <c r="F15981" s="7">
        <v>43550</v>
      </c>
      <c r="G15981" s="7">
        <v>43916</v>
      </c>
      <c r="H15981" t="s">
        <v>77</v>
      </c>
      <c r="I15981" t="s">
        <v>78</v>
      </c>
      <c r="J15981" s="7">
        <v>44362</v>
      </c>
      <c r="K15981" s="7">
        <v>45057</v>
      </c>
      <c r="L15981" s="7">
        <v>43916</v>
      </c>
      <c r="M15981" t="s">
        <v>77</v>
      </c>
      <c r="N15981" t="s">
        <v>92</v>
      </c>
      <c r="O15981">
        <v>2026</v>
      </c>
      <c r="P15981" s="2">
        <v>2</v>
      </c>
      <c r="Q15981" t="s">
        <v>80</v>
      </c>
      <c r="R15981" s="8">
        <v>46267</v>
      </c>
      <c r="S15981" s="2">
        <v>1</v>
      </c>
      <c r="T15981" s="2" t="s">
        <v>81</v>
      </c>
    </row>
    <row r="15982" spans="1:20" x14ac:dyDescent="0.25">
      <c r="A15982">
        <v>1120071611</v>
      </c>
      <c r="B15982">
        <v>116874059</v>
      </c>
      <c r="C15982" t="s">
        <v>82</v>
      </c>
      <c r="D15982" t="s">
        <v>83</v>
      </c>
      <c r="E15982" t="s">
        <v>76</v>
      </c>
      <c r="F15982" s="7">
        <v>43554</v>
      </c>
      <c r="G15982" s="7">
        <v>43738</v>
      </c>
      <c r="H15982" t="s">
        <v>77</v>
      </c>
      <c r="I15982" t="s">
        <v>84</v>
      </c>
      <c r="J15982" s="7">
        <v>45491</v>
      </c>
      <c r="K15982" s="7">
        <v>45070</v>
      </c>
      <c r="L15982" s="7">
        <v>43738</v>
      </c>
      <c r="M15982" t="s">
        <v>77</v>
      </c>
      <c r="N15982" t="s">
        <v>79</v>
      </c>
      <c r="O15982">
        <v>2026</v>
      </c>
      <c r="P15982" s="2">
        <v>2</v>
      </c>
      <c r="Q15982" t="s">
        <v>80</v>
      </c>
      <c r="R15982" s="8">
        <v>46267</v>
      </c>
      <c r="S15982" s="2">
        <v>1</v>
      </c>
      <c r="T15982" s="2" t="s">
        <v>81</v>
      </c>
    </row>
    <row r="15983" spans="1:20" x14ac:dyDescent="0.25">
      <c r="A15983">
        <v>1120071630</v>
      </c>
      <c r="B15983">
        <v>116937261</v>
      </c>
      <c r="C15983" t="s">
        <v>91</v>
      </c>
      <c r="D15983" t="s">
        <v>83</v>
      </c>
      <c r="E15983" t="s">
        <v>76</v>
      </c>
      <c r="F15983" s="7">
        <v>43557</v>
      </c>
      <c r="G15983" s="7">
        <v>43740</v>
      </c>
      <c r="H15983" t="s">
        <v>77</v>
      </c>
      <c r="I15983" t="s">
        <v>78</v>
      </c>
      <c r="J15983" s="7">
        <v>45966</v>
      </c>
      <c r="K15983" s="7">
        <v>43701</v>
      </c>
      <c r="L15983" s="7">
        <v>43740</v>
      </c>
      <c r="M15983" t="s">
        <v>77</v>
      </c>
      <c r="N15983" t="s">
        <v>79</v>
      </c>
      <c r="O15983">
        <v>2026</v>
      </c>
      <c r="P15983" s="2">
        <v>2</v>
      </c>
      <c r="Q15983" t="s">
        <v>80</v>
      </c>
      <c r="R15983" s="8">
        <v>46267</v>
      </c>
      <c r="S15983" s="2">
        <v>1</v>
      </c>
      <c r="T15983" s="2" t="s">
        <v>81</v>
      </c>
    </row>
    <row r="15984" spans="1:20" x14ac:dyDescent="0.25">
      <c r="A15984">
        <v>1120071637</v>
      </c>
      <c r="B15984">
        <v>116948262</v>
      </c>
      <c r="C15984" t="s">
        <v>82</v>
      </c>
      <c r="D15984" t="s">
        <v>88</v>
      </c>
      <c r="E15984" t="s">
        <v>76</v>
      </c>
      <c r="F15984" s="7">
        <v>43558</v>
      </c>
      <c r="G15984" s="7">
        <v>43924</v>
      </c>
      <c r="H15984" t="s">
        <v>77</v>
      </c>
      <c r="I15984" t="s">
        <v>78</v>
      </c>
      <c r="J15984" s="7">
        <v>46116</v>
      </c>
      <c r="K15984" s="7">
        <v>44313</v>
      </c>
      <c r="L15984" s="7">
        <v>43924</v>
      </c>
      <c r="M15984" t="s">
        <v>77</v>
      </c>
      <c r="N15984" t="s">
        <v>79</v>
      </c>
      <c r="O15984">
        <v>2026</v>
      </c>
      <c r="P15984" s="2">
        <v>2</v>
      </c>
      <c r="Q15984" t="s">
        <v>80</v>
      </c>
      <c r="R15984" s="8">
        <v>46267</v>
      </c>
      <c r="S15984" s="2">
        <v>1</v>
      </c>
      <c r="T15984" s="2" t="s">
        <v>81</v>
      </c>
    </row>
    <row r="15985" spans="1:20" x14ac:dyDescent="0.25">
      <c r="A15985">
        <v>1120071653</v>
      </c>
      <c r="B15985">
        <v>116957317</v>
      </c>
      <c r="C15985" t="s">
        <v>74</v>
      </c>
      <c r="D15985" t="s">
        <v>83</v>
      </c>
      <c r="E15985" t="s">
        <v>76</v>
      </c>
      <c r="F15985" s="7">
        <v>43559</v>
      </c>
      <c r="G15985" s="7">
        <v>43742</v>
      </c>
      <c r="H15985" t="s">
        <v>77</v>
      </c>
      <c r="I15985" t="s">
        <v>78</v>
      </c>
      <c r="J15985" s="7">
        <v>46000</v>
      </c>
      <c r="K15985" s="7">
        <v>45748</v>
      </c>
      <c r="L15985" s="7">
        <v>43742</v>
      </c>
      <c r="M15985" t="s">
        <v>77</v>
      </c>
      <c r="N15985" t="s">
        <v>79</v>
      </c>
      <c r="O15985">
        <v>2026</v>
      </c>
      <c r="P15985" s="2">
        <v>2</v>
      </c>
      <c r="Q15985" t="s">
        <v>80</v>
      </c>
      <c r="R15985" s="8">
        <v>46267</v>
      </c>
      <c r="S15985" s="2">
        <v>1</v>
      </c>
      <c r="T15985" s="2" t="s">
        <v>81</v>
      </c>
    </row>
    <row r="15986" spans="1:20" x14ac:dyDescent="0.25">
      <c r="A15986">
        <v>1120071681</v>
      </c>
      <c r="B15986">
        <v>116981375</v>
      </c>
      <c r="C15986" t="s">
        <v>82</v>
      </c>
      <c r="D15986" t="s">
        <v>88</v>
      </c>
      <c r="E15986" t="s">
        <v>76</v>
      </c>
      <c r="F15986" s="7">
        <v>43563</v>
      </c>
      <c r="G15986" s="7">
        <v>43929</v>
      </c>
      <c r="H15986" t="s">
        <v>77</v>
      </c>
      <c r="I15986" t="s">
        <v>78</v>
      </c>
      <c r="J15986" s="7">
        <v>45813</v>
      </c>
      <c r="K15986" s="7">
        <v>44313</v>
      </c>
      <c r="L15986" s="7">
        <v>43929</v>
      </c>
      <c r="M15986" t="s">
        <v>77</v>
      </c>
      <c r="N15986" t="s">
        <v>92</v>
      </c>
      <c r="O15986">
        <v>2026</v>
      </c>
      <c r="P15986" s="2">
        <v>2</v>
      </c>
      <c r="Q15986" t="s">
        <v>80</v>
      </c>
      <c r="R15986" s="8">
        <v>46267</v>
      </c>
      <c r="S15986" s="2">
        <v>1</v>
      </c>
      <c r="T15986" s="2" t="s">
        <v>81</v>
      </c>
    </row>
    <row r="15987" spans="1:20" x14ac:dyDescent="0.25">
      <c r="A15987">
        <v>1120071708</v>
      </c>
      <c r="B15987">
        <v>117016049</v>
      </c>
      <c r="C15987" t="s">
        <v>82</v>
      </c>
      <c r="D15987" t="s">
        <v>88</v>
      </c>
      <c r="E15987" t="s">
        <v>76</v>
      </c>
      <c r="F15987" s="7">
        <v>43567</v>
      </c>
      <c r="G15987" s="7">
        <v>43933</v>
      </c>
      <c r="H15987" t="s">
        <v>77</v>
      </c>
      <c r="I15987" t="s">
        <v>84</v>
      </c>
      <c r="J15987" s="7">
        <v>45607</v>
      </c>
      <c r="K15987" s="7">
        <v>44601</v>
      </c>
      <c r="L15987" s="7">
        <v>43933</v>
      </c>
      <c r="M15987" t="s">
        <v>77</v>
      </c>
      <c r="N15987" t="s">
        <v>79</v>
      </c>
      <c r="O15987">
        <v>2026</v>
      </c>
      <c r="P15987" s="2">
        <v>2</v>
      </c>
      <c r="Q15987" t="s">
        <v>80</v>
      </c>
      <c r="R15987" s="8">
        <v>46267</v>
      </c>
      <c r="S15987" s="2">
        <v>1</v>
      </c>
      <c r="T15987" s="2" t="s">
        <v>81</v>
      </c>
    </row>
    <row r="15988" spans="1:20" x14ac:dyDescent="0.25">
      <c r="A15988">
        <v>1120071748</v>
      </c>
      <c r="B15988">
        <v>117052495</v>
      </c>
      <c r="C15988" t="s">
        <v>82</v>
      </c>
      <c r="D15988" t="s">
        <v>83</v>
      </c>
      <c r="E15988" t="s">
        <v>76</v>
      </c>
      <c r="F15988" s="7">
        <v>43572</v>
      </c>
      <c r="G15988" s="7">
        <v>43752</v>
      </c>
      <c r="H15988" t="s">
        <v>77</v>
      </c>
      <c r="I15988" t="s">
        <v>78</v>
      </c>
      <c r="J15988" s="7">
        <v>45953</v>
      </c>
      <c r="K15988" s="7">
        <v>45748</v>
      </c>
      <c r="L15988" s="7">
        <v>43752</v>
      </c>
      <c r="M15988" t="s">
        <v>77</v>
      </c>
      <c r="N15988" t="s">
        <v>79</v>
      </c>
      <c r="O15988">
        <v>2026</v>
      </c>
      <c r="P15988" s="2">
        <v>2</v>
      </c>
      <c r="Q15988" t="s">
        <v>80</v>
      </c>
      <c r="R15988" s="8">
        <v>46267</v>
      </c>
      <c r="S15988" s="2">
        <v>1</v>
      </c>
      <c r="T15988" s="2" t="s">
        <v>81</v>
      </c>
    </row>
    <row r="15989" spans="1:20" x14ac:dyDescent="0.25">
      <c r="A15989">
        <v>1120071853</v>
      </c>
      <c r="B15989">
        <v>117143717</v>
      </c>
      <c r="C15989" t="s">
        <v>91</v>
      </c>
      <c r="D15989" t="s">
        <v>75</v>
      </c>
      <c r="E15989" t="s">
        <v>76</v>
      </c>
      <c r="F15989" s="7">
        <v>43587</v>
      </c>
      <c r="G15989" s="7">
        <v>43953</v>
      </c>
      <c r="H15989" t="s">
        <v>77</v>
      </c>
      <c r="I15989" t="s">
        <v>78</v>
      </c>
      <c r="J15989" s="7">
        <v>46163</v>
      </c>
      <c r="K15989" s="7">
        <v>44235</v>
      </c>
      <c r="L15989" s="7">
        <v>43953</v>
      </c>
      <c r="M15989" t="s">
        <v>77</v>
      </c>
      <c r="N15989" t="s">
        <v>79</v>
      </c>
      <c r="O15989">
        <v>2026</v>
      </c>
      <c r="P15989" s="2">
        <v>2</v>
      </c>
      <c r="Q15989" t="s">
        <v>80</v>
      </c>
      <c r="R15989" s="8">
        <v>46267</v>
      </c>
      <c r="S15989" s="2">
        <v>1</v>
      </c>
      <c r="T15989" s="2" t="s">
        <v>81</v>
      </c>
    </row>
    <row r="15990" spans="1:20" x14ac:dyDescent="0.25">
      <c r="A15990">
        <v>1120071865</v>
      </c>
      <c r="B15990">
        <v>117156373</v>
      </c>
      <c r="C15990" t="s">
        <v>82</v>
      </c>
      <c r="D15990" t="s">
        <v>83</v>
      </c>
      <c r="E15990" t="s">
        <v>76</v>
      </c>
      <c r="F15990" s="7">
        <v>43588</v>
      </c>
      <c r="G15990" s="7">
        <v>43768</v>
      </c>
      <c r="H15990" t="s">
        <v>77</v>
      </c>
      <c r="I15990" t="s">
        <v>78</v>
      </c>
      <c r="J15990" s="7">
        <v>45929</v>
      </c>
      <c r="K15990" s="7">
        <v>44357</v>
      </c>
      <c r="L15990" s="7">
        <v>43768</v>
      </c>
      <c r="M15990" t="s">
        <v>77</v>
      </c>
      <c r="N15990" t="s">
        <v>79</v>
      </c>
      <c r="O15990">
        <v>2026</v>
      </c>
      <c r="P15990" s="2">
        <v>2</v>
      </c>
      <c r="Q15990" t="s">
        <v>80</v>
      </c>
      <c r="R15990" s="8">
        <v>46267</v>
      </c>
      <c r="S15990" s="2">
        <v>1</v>
      </c>
      <c r="T15990" s="2" t="s">
        <v>81</v>
      </c>
    </row>
    <row r="15991" spans="1:20" x14ac:dyDescent="0.25">
      <c r="A15991">
        <v>1120071883</v>
      </c>
      <c r="B15991">
        <v>117174151</v>
      </c>
      <c r="C15991" t="s">
        <v>74</v>
      </c>
      <c r="D15991" t="s">
        <v>75</v>
      </c>
      <c r="E15991" t="s">
        <v>76</v>
      </c>
      <c r="F15991" s="7">
        <v>43591</v>
      </c>
      <c r="G15991" s="7">
        <v>45418</v>
      </c>
      <c r="H15991" t="s">
        <v>77</v>
      </c>
      <c r="I15991" t="s">
        <v>84</v>
      </c>
      <c r="J15991" s="7">
        <v>44758</v>
      </c>
      <c r="K15991" s="7">
        <v>45747</v>
      </c>
      <c r="L15991" s="7">
        <v>45418</v>
      </c>
      <c r="M15991" t="s">
        <v>77</v>
      </c>
      <c r="N15991" t="s">
        <v>92</v>
      </c>
      <c r="O15991">
        <v>2026</v>
      </c>
      <c r="P15991" s="2">
        <v>2</v>
      </c>
      <c r="Q15991" t="s">
        <v>80</v>
      </c>
      <c r="R15991" s="8">
        <v>46267</v>
      </c>
      <c r="S15991" s="2">
        <v>1</v>
      </c>
      <c r="T15991" s="2" t="s">
        <v>81</v>
      </c>
    </row>
    <row r="15992" spans="1:20" x14ac:dyDescent="0.25">
      <c r="A15992">
        <v>1120071979</v>
      </c>
      <c r="B15992">
        <v>117296256</v>
      </c>
      <c r="C15992" t="s">
        <v>82</v>
      </c>
      <c r="D15992" t="s">
        <v>75</v>
      </c>
      <c r="E15992" t="s">
        <v>76</v>
      </c>
      <c r="F15992" s="7">
        <v>43606</v>
      </c>
      <c r="G15992" s="7">
        <v>43972</v>
      </c>
      <c r="H15992" t="s">
        <v>77</v>
      </c>
      <c r="I15992" t="s">
        <v>78</v>
      </c>
      <c r="J15992" s="7">
        <v>44644</v>
      </c>
      <c r="K15992" s="7">
        <v>45057</v>
      </c>
      <c r="L15992" s="7">
        <v>43972</v>
      </c>
      <c r="M15992" t="s">
        <v>77</v>
      </c>
      <c r="N15992" t="s">
        <v>92</v>
      </c>
      <c r="O15992">
        <v>2026</v>
      </c>
      <c r="P15992" s="2">
        <v>2</v>
      </c>
      <c r="Q15992" t="s">
        <v>80</v>
      </c>
      <c r="R15992" s="8">
        <v>46267</v>
      </c>
      <c r="S15992" s="2">
        <v>1</v>
      </c>
      <c r="T15992" s="2" t="s">
        <v>81</v>
      </c>
    </row>
    <row r="15993" spans="1:20" x14ac:dyDescent="0.25">
      <c r="A15993">
        <v>1120072224</v>
      </c>
      <c r="B15993">
        <v>117836192</v>
      </c>
      <c r="C15993" t="s">
        <v>74</v>
      </c>
      <c r="D15993" t="s">
        <v>75</v>
      </c>
      <c r="E15993" t="s">
        <v>76</v>
      </c>
      <c r="F15993" s="7">
        <v>43709</v>
      </c>
      <c r="G15993" s="7">
        <v>44075</v>
      </c>
      <c r="H15993" t="s">
        <v>86</v>
      </c>
      <c r="I15993" t="s">
        <v>87</v>
      </c>
      <c r="J15993" s="7">
        <v>45230</v>
      </c>
      <c r="K15993" s="7">
        <v>46176</v>
      </c>
      <c r="L15993" s="7">
        <v>44075</v>
      </c>
      <c r="M15993" t="s">
        <v>86</v>
      </c>
      <c r="N15993" t="s">
        <v>92</v>
      </c>
      <c r="O15993">
        <v>2026</v>
      </c>
      <c r="P15993" s="2">
        <v>2</v>
      </c>
      <c r="Q15993" t="s">
        <v>80</v>
      </c>
      <c r="R15993" s="8">
        <v>46267</v>
      </c>
      <c r="S15993" s="2">
        <v>1</v>
      </c>
      <c r="T15993" s="2" t="s">
        <v>81</v>
      </c>
    </row>
    <row r="15994" spans="1:20" x14ac:dyDescent="0.25">
      <c r="A15994">
        <v>1120072336</v>
      </c>
      <c r="B15994">
        <v>118181633</v>
      </c>
      <c r="C15994" t="s">
        <v>82</v>
      </c>
      <c r="D15994" t="s">
        <v>88</v>
      </c>
      <c r="E15994" t="s">
        <v>76</v>
      </c>
      <c r="F15994" s="7">
        <v>43787</v>
      </c>
      <c r="G15994" s="7">
        <v>44153</v>
      </c>
      <c r="H15994" t="s">
        <v>77</v>
      </c>
      <c r="I15994" t="s">
        <v>84</v>
      </c>
      <c r="J15994" s="7">
        <v>45914</v>
      </c>
      <c r="K15994" s="7">
        <v>46036</v>
      </c>
      <c r="L15994" s="7">
        <v>44153</v>
      </c>
      <c r="M15994" t="s">
        <v>77</v>
      </c>
      <c r="N15994" t="s">
        <v>79</v>
      </c>
      <c r="O15994">
        <v>2026</v>
      </c>
      <c r="P15994" s="2">
        <v>2</v>
      </c>
      <c r="Q15994" t="s">
        <v>80</v>
      </c>
      <c r="R15994" s="8">
        <v>46267</v>
      </c>
      <c r="S15994" s="2">
        <v>1</v>
      </c>
      <c r="T15994" s="2" t="s">
        <v>81</v>
      </c>
    </row>
    <row r="15995" spans="1:20" x14ac:dyDescent="0.25">
      <c r="A15995">
        <v>1120072455</v>
      </c>
      <c r="B15995">
        <v>119004894</v>
      </c>
      <c r="C15995" t="s">
        <v>82</v>
      </c>
      <c r="D15995" t="s">
        <v>83</v>
      </c>
      <c r="E15995" t="s">
        <v>76</v>
      </c>
      <c r="F15995" s="7">
        <v>43960</v>
      </c>
      <c r="G15995" s="7">
        <v>44144</v>
      </c>
      <c r="H15995" t="s">
        <v>77</v>
      </c>
      <c r="I15995" t="s">
        <v>84</v>
      </c>
      <c r="J15995" s="7">
        <v>45495</v>
      </c>
      <c r="K15995" s="7">
        <v>46033</v>
      </c>
      <c r="L15995" s="7">
        <v>44144</v>
      </c>
      <c r="M15995" t="s">
        <v>77</v>
      </c>
      <c r="N15995" t="s">
        <v>79</v>
      </c>
      <c r="O15995">
        <v>2026</v>
      </c>
      <c r="P15995" s="2">
        <v>2</v>
      </c>
      <c r="Q15995" t="s">
        <v>80</v>
      </c>
      <c r="R15995" s="8">
        <v>46267</v>
      </c>
      <c r="S15995" s="2">
        <v>1</v>
      </c>
      <c r="T15995" s="2" t="s">
        <v>81</v>
      </c>
    </row>
    <row r="15996" spans="1:20" x14ac:dyDescent="0.25">
      <c r="A15996">
        <v>1120072597</v>
      </c>
      <c r="B15996">
        <v>119186929</v>
      </c>
      <c r="C15996" t="s">
        <v>82</v>
      </c>
      <c r="D15996" t="s">
        <v>83</v>
      </c>
      <c r="E15996" t="s">
        <v>76</v>
      </c>
      <c r="F15996" s="7">
        <v>44000</v>
      </c>
      <c r="G15996" s="7">
        <v>45826</v>
      </c>
      <c r="H15996" t="s">
        <v>77</v>
      </c>
      <c r="I15996" t="s">
        <v>84</v>
      </c>
      <c r="J15996" s="7">
        <v>45417</v>
      </c>
      <c r="K15996" s="7">
        <v>45707</v>
      </c>
      <c r="L15996" s="7">
        <v>45826</v>
      </c>
      <c r="M15996" t="s">
        <v>77</v>
      </c>
      <c r="N15996" t="s">
        <v>79</v>
      </c>
      <c r="O15996">
        <v>2026</v>
      </c>
      <c r="P15996" s="2">
        <v>2</v>
      </c>
      <c r="Q15996" t="s">
        <v>80</v>
      </c>
      <c r="R15996" s="8">
        <v>46267</v>
      </c>
      <c r="S15996" s="2">
        <v>1</v>
      </c>
      <c r="T15996" s="2" t="s">
        <v>81</v>
      </c>
    </row>
    <row r="15997" spans="1:20" x14ac:dyDescent="0.25">
      <c r="A15997">
        <v>1120072613</v>
      </c>
      <c r="B15997">
        <v>119198974</v>
      </c>
      <c r="C15997" t="s">
        <v>82</v>
      </c>
      <c r="D15997" t="s">
        <v>75</v>
      </c>
      <c r="E15997" t="s">
        <v>76</v>
      </c>
      <c r="F15997" s="7">
        <v>44005</v>
      </c>
      <c r="G15997" s="7">
        <v>45831</v>
      </c>
      <c r="H15997" t="s">
        <v>77</v>
      </c>
      <c r="I15997" t="s">
        <v>78</v>
      </c>
      <c r="J15997" s="7">
        <v>45785</v>
      </c>
      <c r="K15997" s="7">
        <v>45787</v>
      </c>
      <c r="L15997" s="7">
        <v>45831</v>
      </c>
      <c r="M15997" t="s">
        <v>77</v>
      </c>
      <c r="N15997" t="s">
        <v>79</v>
      </c>
      <c r="O15997">
        <v>2026</v>
      </c>
      <c r="P15997" s="2">
        <v>2</v>
      </c>
      <c r="Q15997" t="s">
        <v>80</v>
      </c>
      <c r="R15997" s="8">
        <v>46267</v>
      </c>
      <c r="S15997" s="2">
        <v>1</v>
      </c>
      <c r="T15997" s="2" t="s">
        <v>81</v>
      </c>
    </row>
    <row r="15998" spans="1:20" x14ac:dyDescent="0.25">
      <c r="A15998">
        <v>1120073135</v>
      </c>
      <c r="B15998">
        <v>119630451</v>
      </c>
      <c r="C15998" t="s">
        <v>82</v>
      </c>
      <c r="D15998" t="s">
        <v>75</v>
      </c>
      <c r="E15998" t="s">
        <v>76</v>
      </c>
      <c r="F15998" s="7">
        <v>44061</v>
      </c>
      <c r="G15998" s="7">
        <v>45887</v>
      </c>
      <c r="H15998" t="s">
        <v>77</v>
      </c>
      <c r="I15998" t="s">
        <v>78</v>
      </c>
      <c r="J15998" s="7">
        <v>45756</v>
      </c>
      <c r="K15998" s="7">
        <v>46122</v>
      </c>
      <c r="L15998" s="7">
        <v>45887</v>
      </c>
      <c r="M15998" t="s">
        <v>77</v>
      </c>
      <c r="N15998" t="s">
        <v>79</v>
      </c>
      <c r="O15998">
        <v>2026</v>
      </c>
      <c r="P15998" s="2">
        <v>2</v>
      </c>
      <c r="Q15998" t="s">
        <v>80</v>
      </c>
      <c r="R15998" s="8">
        <v>46267</v>
      </c>
      <c r="S15998" s="2">
        <v>1</v>
      </c>
      <c r="T15998" s="2" t="s">
        <v>81</v>
      </c>
    </row>
    <row r="15999" spans="1:20" x14ac:dyDescent="0.25">
      <c r="A15999">
        <v>1120073860</v>
      </c>
      <c r="B15999">
        <v>120031483</v>
      </c>
      <c r="C15999" t="s">
        <v>93</v>
      </c>
      <c r="D15999" t="s">
        <v>75</v>
      </c>
      <c r="E15999" t="s">
        <v>76</v>
      </c>
      <c r="F15999" s="7">
        <v>44148</v>
      </c>
      <c r="G15999" s="7">
        <v>45974</v>
      </c>
      <c r="H15999" t="s">
        <v>77</v>
      </c>
      <c r="I15999" t="s">
        <v>78</v>
      </c>
      <c r="J15999" s="7">
        <v>45967</v>
      </c>
      <c r="K15999" s="7">
        <v>45987</v>
      </c>
      <c r="L15999" s="7">
        <v>45974</v>
      </c>
      <c r="M15999" t="s">
        <v>77</v>
      </c>
      <c r="N15999" t="s">
        <v>79</v>
      </c>
      <c r="O15999">
        <v>2026</v>
      </c>
      <c r="P15999" s="2">
        <v>2</v>
      </c>
      <c r="Q15999" t="s">
        <v>80</v>
      </c>
      <c r="R15999" s="8">
        <v>46267</v>
      </c>
      <c r="S15999" s="2">
        <v>1</v>
      </c>
      <c r="T15999" s="2" t="s">
        <v>81</v>
      </c>
    </row>
    <row r="16000" spans="1:20" x14ac:dyDescent="0.25">
      <c r="A16000">
        <v>1120074183</v>
      </c>
      <c r="B16000">
        <v>120835068</v>
      </c>
      <c r="C16000" t="s">
        <v>82</v>
      </c>
      <c r="D16000" t="s">
        <v>75</v>
      </c>
      <c r="E16000" t="s">
        <v>76</v>
      </c>
      <c r="F16000" s="7">
        <v>44303</v>
      </c>
      <c r="G16000" s="7">
        <v>46129</v>
      </c>
      <c r="H16000" t="s">
        <v>77</v>
      </c>
      <c r="I16000" t="s">
        <v>78</v>
      </c>
      <c r="J16000" s="7">
        <v>46137</v>
      </c>
      <c r="K16000" s="7">
        <v>46142</v>
      </c>
      <c r="L16000" s="7">
        <v>46129</v>
      </c>
      <c r="M16000" t="s">
        <v>77</v>
      </c>
      <c r="N16000" t="s">
        <v>79</v>
      </c>
      <c r="O16000">
        <v>2026</v>
      </c>
      <c r="P16000" s="2">
        <v>2</v>
      </c>
      <c r="Q16000" t="s">
        <v>80</v>
      </c>
      <c r="R16000" s="8">
        <v>46267</v>
      </c>
      <c r="S16000" s="2">
        <v>1</v>
      </c>
      <c r="T16000" s="2" t="s">
        <v>81</v>
      </c>
    </row>
    <row r="16001" spans="1:20" x14ac:dyDescent="0.25">
      <c r="A16001">
        <v>1120074186</v>
      </c>
      <c r="B16001">
        <v>120839687</v>
      </c>
      <c r="C16001" t="s">
        <v>82</v>
      </c>
      <c r="D16001" t="s">
        <v>83</v>
      </c>
      <c r="E16001" t="s">
        <v>76</v>
      </c>
      <c r="F16001" s="7">
        <v>44303</v>
      </c>
      <c r="G16001" s="7">
        <v>45399</v>
      </c>
      <c r="H16001" t="s">
        <v>77</v>
      </c>
      <c r="I16001" t="s">
        <v>78</v>
      </c>
      <c r="J16001" s="7">
        <v>45504</v>
      </c>
      <c r="K16001" s="7">
        <v>44940</v>
      </c>
      <c r="L16001" s="7">
        <v>45399</v>
      </c>
      <c r="M16001" t="s">
        <v>77</v>
      </c>
      <c r="N16001" t="s">
        <v>79</v>
      </c>
      <c r="O16001">
        <v>2026</v>
      </c>
      <c r="P16001" s="2">
        <v>2</v>
      </c>
      <c r="Q16001" t="s">
        <v>80</v>
      </c>
      <c r="R16001" s="8">
        <v>46267</v>
      </c>
      <c r="S16001" s="2">
        <v>1</v>
      </c>
      <c r="T16001" s="2" t="s">
        <v>81</v>
      </c>
    </row>
    <row r="16002" spans="1:20" x14ac:dyDescent="0.25">
      <c r="A16002">
        <v>1120074258</v>
      </c>
      <c r="B16002">
        <v>120909848</v>
      </c>
      <c r="C16002" t="s">
        <v>74</v>
      </c>
      <c r="D16002" t="s">
        <v>75</v>
      </c>
      <c r="E16002" t="s">
        <v>76</v>
      </c>
      <c r="F16002" s="7">
        <v>44316</v>
      </c>
      <c r="G16002" s="7">
        <v>46142</v>
      </c>
      <c r="H16002" t="s">
        <v>77</v>
      </c>
      <c r="I16002" t="s">
        <v>78</v>
      </c>
      <c r="J16002" s="7">
        <v>46148</v>
      </c>
      <c r="K16002" s="7">
        <v>46104</v>
      </c>
      <c r="L16002" s="7">
        <v>46142</v>
      </c>
      <c r="M16002" t="s">
        <v>77</v>
      </c>
      <c r="N16002" t="s">
        <v>79</v>
      </c>
      <c r="O16002">
        <v>2026</v>
      </c>
      <c r="P16002" s="2">
        <v>2</v>
      </c>
      <c r="Q16002" t="s">
        <v>80</v>
      </c>
      <c r="R16002" s="8">
        <v>46267</v>
      </c>
      <c r="S16002" s="2">
        <v>1</v>
      </c>
      <c r="T16002" s="2" t="s">
        <v>81</v>
      </c>
    </row>
    <row r="16003" spans="1:20" x14ac:dyDescent="0.25">
      <c r="A16003">
        <v>1120074384</v>
      </c>
      <c r="B16003">
        <v>121373014</v>
      </c>
      <c r="C16003" t="s">
        <v>90</v>
      </c>
      <c r="D16003" t="s">
        <v>88</v>
      </c>
      <c r="E16003" t="s">
        <v>76</v>
      </c>
      <c r="F16003" s="7">
        <v>44337</v>
      </c>
      <c r="G16003" s="7">
        <v>44702</v>
      </c>
      <c r="H16003" t="s">
        <v>77</v>
      </c>
      <c r="I16003" t="s">
        <v>78</v>
      </c>
      <c r="J16003" s="7">
        <v>45504</v>
      </c>
      <c r="K16003" s="7">
        <v>45513</v>
      </c>
      <c r="L16003" s="7">
        <v>44702</v>
      </c>
      <c r="M16003" t="s">
        <v>77</v>
      </c>
      <c r="N16003" t="s">
        <v>79</v>
      </c>
      <c r="O16003">
        <v>2026</v>
      </c>
      <c r="P16003" s="2">
        <v>2</v>
      </c>
      <c r="Q16003" t="s">
        <v>80</v>
      </c>
      <c r="R16003" s="8">
        <v>46267</v>
      </c>
      <c r="S16003" s="2">
        <v>1</v>
      </c>
      <c r="T16003" s="2" t="s">
        <v>81</v>
      </c>
    </row>
    <row r="16004" spans="1:20" x14ac:dyDescent="0.25">
      <c r="A16004">
        <v>1120074512</v>
      </c>
      <c r="B16004">
        <v>121512031</v>
      </c>
      <c r="C16004" t="s">
        <v>82</v>
      </c>
      <c r="D16004" t="s">
        <v>88</v>
      </c>
      <c r="E16004" t="s">
        <v>76</v>
      </c>
      <c r="F16004" s="7">
        <v>44357</v>
      </c>
      <c r="G16004" s="7">
        <v>44722</v>
      </c>
      <c r="H16004" t="s">
        <v>77</v>
      </c>
      <c r="I16004" t="s">
        <v>78</v>
      </c>
      <c r="J16004" s="7">
        <v>45495</v>
      </c>
      <c r="K16004" s="7">
        <v>45502</v>
      </c>
      <c r="L16004" s="7">
        <v>44722</v>
      </c>
      <c r="M16004" t="s">
        <v>77</v>
      </c>
      <c r="N16004" t="s">
        <v>79</v>
      </c>
      <c r="O16004">
        <v>2026</v>
      </c>
      <c r="P16004" s="2">
        <v>2</v>
      </c>
      <c r="Q16004" t="s">
        <v>80</v>
      </c>
      <c r="R16004" s="8">
        <v>46267</v>
      </c>
      <c r="S16004" s="2">
        <v>1</v>
      </c>
      <c r="T16004" s="2" t="s">
        <v>81</v>
      </c>
    </row>
    <row r="16005" spans="1:20" x14ac:dyDescent="0.25">
      <c r="A16005">
        <v>1120075609</v>
      </c>
      <c r="B16005">
        <v>122090626</v>
      </c>
      <c r="C16005" t="s">
        <v>85</v>
      </c>
      <c r="D16005" t="s">
        <v>75</v>
      </c>
      <c r="E16005" t="s">
        <v>76</v>
      </c>
      <c r="F16005" s="7">
        <v>44462</v>
      </c>
      <c r="G16005" s="7">
        <v>46288</v>
      </c>
      <c r="H16005" t="s">
        <v>86</v>
      </c>
      <c r="I16005" t="s">
        <v>87</v>
      </c>
      <c r="J16005" s="7"/>
      <c r="K16005" s="7">
        <v>44463</v>
      </c>
      <c r="L16005" s="7">
        <v>46288</v>
      </c>
      <c r="M16005" t="s">
        <v>86</v>
      </c>
      <c r="N16005"/>
      <c r="O16005">
        <v>2026</v>
      </c>
      <c r="P16005" s="2">
        <v>2</v>
      </c>
      <c r="Q16005" t="s">
        <v>80</v>
      </c>
      <c r="R16005" s="8">
        <v>46267</v>
      </c>
      <c r="S16005" s="2">
        <v>1</v>
      </c>
      <c r="T16005" s="2" t="s">
        <v>81</v>
      </c>
    </row>
    <row r="16006" spans="1:20" x14ac:dyDescent="0.25">
      <c r="A16006">
        <v>1120075789</v>
      </c>
      <c r="B16006">
        <v>122142578</v>
      </c>
      <c r="C16006" t="s">
        <v>97</v>
      </c>
      <c r="D16006" t="s">
        <v>75</v>
      </c>
      <c r="E16006" t="s">
        <v>76</v>
      </c>
      <c r="F16006" s="7">
        <v>44473</v>
      </c>
      <c r="G16006" s="7">
        <v>44838</v>
      </c>
      <c r="H16006" t="s">
        <v>77</v>
      </c>
      <c r="I16006" t="s">
        <v>78</v>
      </c>
      <c r="J16006" s="7">
        <v>45598</v>
      </c>
      <c r="K16006" s="7">
        <v>44477</v>
      </c>
      <c r="L16006" s="7">
        <v>44838</v>
      </c>
      <c r="M16006" t="s">
        <v>77</v>
      </c>
      <c r="N16006" t="s">
        <v>92</v>
      </c>
      <c r="O16006">
        <v>2026</v>
      </c>
      <c r="P16006" s="2">
        <v>2</v>
      </c>
      <c r="Q16006" t="s">
        <v>80</v>
      </c>
      <c r="R16006" s="8">
        <v>46267</v>
      </c>
      <c r="S16006" s="2">
        <v>1</v>
      </c>
      <c r="T16006" s="2" t="s">
        <v>81</v>
      </c>
    </row>
    <row r="16007" spans="1:20" x14ac:dyDescent="0.25">
      <c r="A16007">
        <v>1120076207</v>
      </c>
      <c r="B16007">
        <v>122341175</v>
      </c>
      <c r="C16007" t="s">
        <v>96</v>
      </c>
      <c r="D16007" t="s">
        <v>75</v>
      </c>
      <c r="E16007" t="s">
        <v>76</v>
      </c>
      <c r="F16007" s="7">
        <v>44509</v>
      </c>
      <c r="G16007" s="7">
        <v>44874</v>
      </c>
      <c r="H16007" t="s">
        <v>77</v>
      </c>
      <c r="I16007" t="s">
        <v>78</v>
      </c>
      <c r="J16007" s="7"/>
      <c r="K16007" s="7">
        <v>45962</v>
      </c>
      <c r="L16007" s="7">
        <v>44874</v>
      </c>
      <c r="M16007" t="s">
        <v>77</v>
      </c>
      <c r="N16007"/>
      <c r="O16007">
        <v>2026</v>
      </c>
      <c r="P16007" s="2">
        <v>2</v>
      </c>
      <c r="Q16007" t="s">
        <v>80</v>
      </c>
      <c r="R16007" s="8">
        <v>46267</v>
      </c>
      <c r="S16007" s="2">
        <v>1</v>
      </c>
      <c r="T16007" s="2" t="s">
        <v>81</v>
      </c>
    </row>
    <row r="16008" spans="1:20" x14ac:dyDescent="0.25">
      <c r="A16008">
        <v>1120077606</v>
      </c>
      <c r="B16008">
        <v>123742566</v>
      </c>
      <c r="C16008" t="s">
        <v>97</v>
      </c>
      <c r="D16008" t="s">
        <v>88</v>
      </c>
      <c r="E16008" t="s">
        <v>76</v>
      </c>
      <c r="F16008" s="7">
        <v>44714</v>
      </c>
      <c r="G16008" s="7">
        <v>46540</v>
      </c>
      <c r="H16008" t="s">
        <v>77</v>
      </c>
      <c r="I16008" t="s">
        <v>78</v>
      </c>
      <c r="J16008" s="7">
        <v>45824</v>
      </c>
      <c r="K16008" s="7">
        <v>45951</v>
      </c>
      <c r="L16008" s="7">
        <v>46540</v>
      </c>
      <c r="M16008" t="s">
        <v>77</v>
      </c>
      <c r="N16008" t="s">
        <v>79</v>
      </c>
      <c r="O16008">
        <v>2026</v>
      </c>
      <c r="P16008" s="2">
        <v>2</v>
      </c>
      <c r="Q16008" t="s">
        <v>80</v>
      </c>
      <c r="R16008" s="8">
        <v>46267</v>
      </c>
      <c r="S16008" s="2">
        <v>1</v>
      </c>
      <c r="T16008" s="2" t="s">
        <v>81</v>
      </c>
    </row>
    <row r="16009" spans="1:20" x14ac:dyDescent="0.25">
      <c r="A16009">
        <v>1120078117</v>
      </c>
      <c r="B16009">
        <v>123984511</v>
      </c>
      <c r="C16009" t="s">
        <v>82</v>
      </c>
      <c r="D16009" t="s">
        <v>88</v>
      </c>
      <c r="E16009" t="s">
        <v>76</v>
      </c>
      <c r="F16009" s="7">
        <v>44744</v>
      </c>
      <c r="G16009" s="7">
        <v>45109</v>
      </c>
      <c r="H16009" t="s">
        <v>77</v>
      </c>
      <c r="I16009" t="s">
        <v>78</v>
      </c>
      <c r="J16009" s="7">
        <v>45431</v>
      </c>
      <c r="K16009" s="7">
        <v>45434</v>
      </c>
      <c r="L16009" s="7">
        <v>45109</v>
      </c>
      <c r="M16009" t="s">
        <v>77</v>
      </c>
      <c r="N16009" t="s">
        <v>79</v>
      </c>
      <c r="O16009">
        <v>2026</v>
      </c>
      <c r="P16009" s="2">
        <v>2</v>
      </c>
      <c r="Q16009" t="s">
        <v>80</v>
      </c>
      <c r="R16009" s="8">
        <v>46267</v>
      </c>
      <c r="S16009" s="2">
        <v>1</v>
      </c>
      <c r="T16009" s="2" t="s">
        <v>81</v>
      </c>
    </row>
    <row r="16010" spans="1:20" x14ac:dyDescent="0.25">
      <c r="A16010">
        <v>1120078356</v>
      </c>
      <c r="B16010">
        <v>124102021</v>
      </c>
      <c r="C16010" t="s">
        <v>74</v>
      </c>
      <c r="D16010" t="s">
        <v>75</v>
      </c>
      <c r="E16010" t="s">
        <v>76</v>
      </c>
      <c r="F16010" s="7">
        <v>44759</v>
      </c>
      <c r="G16010" s="7">
        <v>45124</v>
      </c>
      <c r="H16010" t="s">
        <v>86</v>
      </c>
      <c r="I16010" t="s">
        <v>87</v>
      </c>
      <c r="J16010" s="7">
        <v>45450</v>
      </c>
      <c r="K16010" s="7">
        <v>46127</v>
      </c>
      <c r="L16010" s="7">
        <v>45124</v>
      </c>
      <c r="M16010" t="s">
        <v>86</v>
      </c>
      <c r="N16010" t="s">
        <v>79</v>
      </c>
      <c r="O16010">
        <v>2026</v>
      </c>
      <c r="P16010" s="2">
        <v>2</v>
      </c>
      <c r="Q16010" t="s">
        <v>80</v>
      </c>
      <c r="R16010" s="8">
        <v>46267</v>
      </c>
      <c r="S16010" s="2">
        <v>1</v>
      </c>
      <c r="T16010" s="2" t="s">
        <v>81</v>
      </c>
    </row>
    <row r="16011" spans="1:20" x14ac:dyDescent="0.25">
      <c r="A16011">
        <v>1120078377</v>
      </c>
      <c r="B16011">
        <v>124109816</v>
      </c>
      <c r="C16011" t="s">
        <v>98</v>
      </c>
      <c r="D16011" t="s">
        <v>88</v>
      </c>
      <c r="E16011" t="s">
        <v>76</v>
      </c>
      <c r="F16011" s="7">
        <v>44760</v>
      </c>
      <c r="G16011" s="7">
        <v>45125</v>
      </c>
      <c r="H16011" t="s">
        <v>77</v>
      </c>
      <c r="I16011" t="s">
        <v>78</v>
      </c>
      <c r="J16011" s="7">
        <v>45491</v>
      </c>
      <c r="K16011" s="7">
        <v>45495</v>
      </c>
      <c r="L16011" s="7">
        <v>45125</v>
      </c>
      <c r="M16011" t="s">
        <v>77</v>
      </c>
      <c r="N16011" t="s">
        <v>79</v>
      </c>
      <c r="O16011">
        <v>2026</v>
      </c>
      <c r="P16011" s="2">
        <v>2</v>
      </c>
      <c r="Q16011" t="s">
        <v>80</v>
      </c>
      <c r="R16011" s="8">
        <v>46267</v>
      </c>
      <c r="S16011" s="2">
        <v>1</v>
      </c>
      <c r="T16011" s="2" t="s">
        <v>81</v>
      </c>
    </row>
    <row r="16012" spans="1:20" x14ac:dyDescent="0.25">
      <c r="A16012">
        <v>1120078449</v>
      </c>
      <c r="B16012">
        <v>124143801</v>
      </c>
      <c r="C16012" t="s">
        <v>85</v>
      </c>
      <c r="D16012" t="s">
        <v>83</v>
      </c>
      <c r="E16012" t="s">
        <v>76</v>
      </c>
      <c r="F16012" s="7">
        <v>44764</v>
      </c>
      <c r="G16012" s="7">
        <v>44948</v>
      </c>
      <c r="H16012" t="s">
        <v>77</v>
      </c>
      <c r="I16012" t="s">
        <v>84</v>
      </c>
      <c r="J16012" s="7">
        <v>45339</v>
      </c>
      <c r="K16012" s="7">
        <v>46155</v>
      </c>
      <c r="L16012" s="7">
        <v>44948</v>
      </c>
      <c r="M16012" t="s">
        <v>77</v>
      </c>
      <c r="N16012" t="s">
        <v>79</v>
      </c>
      <c r="O16012">
        <v>2026</v>
      </c>
      <c r="P16012" s="2">
        <v>2</v>
      </c>
      <c r="Q16012" t="s">
        <v>80</v>
      </c>
      <c r="R16012" s="8">
        <v>46267</v>
      </c>
      <c r="S16012" s="2">
        <v>1</v>
      </c>
      <c r="T16012" s="2" t="s">
        <v>81</v>
      </c>
    </row>
    <row r="16013" spans="1:20" x14ac:dyDescent="0.25">
      <c r="A16013">
        <v>1120078452</v>
      </c>
      <c r="B16013">
        <v>124143801</v>
      </c>
      <c r="C16013" t="s">
        <v>85</v>
      </c>
      <c r="D16013" t="s">
        <v>83</v>
      </c>
      <c r="E16013" t="s">
        <v>76</v>
      </c>
      <c r="F16013" s="7">
        <v>44764</v>
      </c>
      <c r="G16013" s="7">
        <v>44948</v>
      </c>
      <c r="H16013" t="s">
        <v>77</v>
      </c>
      <c r="I16013" t="s">
        <v>84</v>
      </c>
      <c r="J16013" s="7">
        <v>45339</v>
      </c>
      <c r="K16013" s="7">
        <v>45771</v>
      </c>
      <c r="L16013" s="7">
        <v>44948</v>
      </c>
      <c r="M16013" t="s">
        <v>77</v>
      </c>
      <c r="N16013" t="s">
        <v>79</v>
      </c>
      <c r="O16013">
        <v>2026</v>
      </c>
      <c r="P16013" s="2">
        <v>2</v>
      </c>
      <c r="Q16013" t="s">
        <v>80</v>
      </c>
      <c r="R16013" s="8">
        <v>46267</v>
      </c>
      <c r="S16013" s="2">
        <v>1</v>
      </c>
      <c r="T16013" s="2" t="s">
        <v>81</v>
      </c>
    </row>
    <row r="16014" spans="1:20" x14ac:dyDescent="0.25">
      <c r="A16014">
        <v>1120079647</v>
      </c>
      <c r="B16014">
        <v>124539483</v>
      </c>
      <c r="C16014" t="s">
        <v>82</v>
      </c>
      <c r="D16014" t="s">
        <v>88</v>
      </c>
      <c r="E16014" t="s">
        <v>76</v>
      </c>
      <c r="F16014" s="7">
        <v>44824</v>
      </c>
      <c r="G16014" s="7">
        <v>45189</v>
      </c>
      <c r="H16014" t="s">
        <v>77</v>
      </c>
      <c r="I16014" t="s">
        <v>78</v>
      </c>
      <c r="J16014" s="7">
        <v>46172</v>
      </c>
      <c r="K16014" s="7">
        <v>45748</v>
      </c>
      <c r="L16014" s="7">
        <v>45189</v>
      </c>
      <c r="M16014" t="s">
        <v>77</v>
      </c>
      <c r="N16014" t="s">
        <v>79</v>
      </c>
      <c r="O16014">
        <v>2026</v>
      </c>
      <c r="P16014" s="2">
        <v>2</v>
      </c>
      <c r="Q16014" t="s">
        <v>80</v>
      </c>
      <c r="R16014" s="8">
        <v>46267</v>
      </c>
      <c r="S16014" s="2">
        <v>1</v>
      </c>
      <c r="T16014" s="2" t="s">
        <v>81</v>
      </c>
    </row>
    <row r="16015" spans="1:20" x14ac:dyDescent="0.25">
      <c r="A16015">
        <v>1120080349</v>
      </c>
      <c r="B16015">
        <v>124852495</v>
      </c>
      <c r="C16015" t="s">
        <v>74</v>
      </c>
      <c r="D16015" t="s">
        <v>75</v>
      </c>
      <c r="E16015" t="s">
        <v>76</v>
      </c>
      <c r="F16015" s="7">
        <v>44874</v>
      </c>
      <c r="G16015" s="7">
        <v>45239</v>
      </c>
      <c r="H16015" t="s">
        <v>86</v>
      </c>
      <c r="I16015" t="s">
        <v>87</v>
      </c>
      <c r="J16015" s="7"/>
      <c r="K16015" s="7">
        <v>44938</v>
      </c>
      <c r="L16015" s="7">
        <v>45239</v>
      </c>
      <c r="M16015" t="s">
        <v>86</v>
      </c>
      <c r="N16015"/>
      <c r="O16015">
        <v>2026</v>
      </c>
      <c r="P16015" s="2">
        <v>2</v>
      </c>
      <c r="Q16015" t="s">
        <v>80</v>
      </c>
      <c r="R16015" s="8">
        <v>46267</v>
      </c>
      <c r="S16015" s="2">
        <v>1</v>
      </c>
      <c r="T16015" s="2" t="s">
        <v>81</v>
      </c>
    </row>
    <row r="16016" spans="1:20" x14ac:dyDescent="0.25">
      <c r="A16016">
        <v>1120080604</v>
      </c>
      <c r="B16016">
        <v>125831422</v>
      </c>
      <c r="C16016" t="s">
        <v>74</v>
      </c>
      <c r="D16016" t="s">
        <v>88</v>
      </c>
      <c r="E16016" t="s">
        <v>76</v>
      </c>
      <c r="F16016" s="7">
        <v>45024</v>
      </c>
      <c r="G16016" s="7">
        <v>45390</v>
      </c>
      <c r="H16016" t="s">
        <v>86</v>
      </c>
      <c r="I16016" t="s">
        <v>87</v>
      </c>
      <c r="J16016" s="7"/>
      <c r="K16016" s="7">
        <v>45917</v>
      </c>
      <c r="L16016" s="7">
        <v>45390</v>
      </c>
      <c r="M16016" t="s">
        <v>86</v>
      </c>
      <c r="N16016"/>
      <c r="O16016">
        <v>2026</v>
      </c>
      <c r="P16016" s="2">
        <v>2</v>
      </c>
      <c r="Q16016" t="s">
        <v>80</v>
      </c>
      <c r="R16016" s="8">
        <v>46267</v>
      </c>
      <c r="S16016" s="2">
        <v>1</v>
      </c>
      <c r="T16016" s="2" t="s">
        <v>81</v>
      </c>
    </row>
    <row r="16017" spans="1:20" x14ac:dyDescent="0.25">
      <c r="A16017">
        <v>1120080605</v>
      </c>
      <c r="B16017">
        <v>125831422</v>
      </c>
      <c r="C16017" t="s">
        <v>74</v>
      </c>
      <c r="D16017" t="s">
        <v>88</v>
      </c>
      <c r="E16017" t="s">
        <v>76</v>
      </c>
      <c r="F16017" s="7">
        <v>45024</v>
      </c>
      <c r="G16017" s="7">
        <v>45390</v>
      </c>
      <c r="H16017" t="s">
        <v>86</v>
      </c>
      <c r="I16017" t="s">
        <v>87</v>
      </c>
      <c r="J16017" s="7"/>
      <c r="K16017" s="7">
        <v>45028</v>
      </c>
      <c r="L16017" s="7">
        <v>45390</v>
      </c>
      <c r="M16017" t="s">
        <v>86</v>
      </c>
      <c r="N16017"/>
      <c r="O16017">
        <v>2026</v>
      </c>
      <c r="P16017" s="2">
        <v>2</v>
      </c>
      <c r="Q16017" t="s">
        <v>80</v>
      </c>
      <c r="R16017" s="8">
        <v>46267</v>
      </c>
      <c r="S16017" s="2">
        <v>1</v>
      </c>
      <c r="T16017" s="2" t="s">
        <v>81</v>
      </c>
    </row>
    <row r="16018" spans="1:20" x14ac:dyDescent="0.25">
      <c r="A16018">
        <v>1120081431</v>
      </c>
      <c r="B16018">
        <v>126283233</v>
      </c>
      <c r="C16018" t="s">
        <v>82</v>
      </c>
      <c r="D16018" t="s">
        <v>83</v>
      </c>
      <c r="E16018" t="s">
        <v>76</v>
      </c>
      <c r="F16018" s="7">
        <v>45080</v>
      </c>
      <c r="G16018" s="7">
        <v>45263</v>
      </c>
      <c r="H16018" t="s">
        <v>77</v>
      </c>
      <c r="I16018" t="s">
        <v>84</v>
      </c>
      <c r="J16018" s="7">
        <v>45633</v>
      </c>
      <c r="K16018" s="7">
        <v>45672</v>
      </c>
      <c r="L16018" s="7">
        <v>45263</v>
      </c>
      <c r="M16018" t="s">
        <v>77</v>
      </c>
      <c r="N16018" t="s">
        <v>79</v>
      </c>
      <c r="O16018">
        <v>2026</v>
      </c>
      <c r="P16018" s="2">
        <v>2</v>
      </c>
      <c r="Q16018" t="s">
        <v>80</v>
      </c>
      <c r="R16018" s="8">
        <v>46267</v>
      </c>
      <c r="S16018" s="2">
        <v>1</v>
      </c>
      <c r="T16018" s="2" t="s">
        <v>81</v>
      </c>
    </row>
    <row r="16019" spans="1:20" x14ac:dyDescent="0.25">
      <c r="A16019">
        <v>1120081601</v>
      </c>
      <c r="B16019">
        <v>126360997</v>
      </c>
      <c r="C16019" t="s">
        <v>82</v>
      </c>
      <c r="D16019" t="s">
        <v>75</v>
      </c>
      <c r="E16019" t="s">
        <v>76</v>
      </c>
      <c r="F16019" s="7">
        <v>45090</v>
      </c>
      <c r="G16019" s="7">
        <v>45456</v>
      </c>
      <c r="H16019" t="s">
        <v>77</v>
      </c>
      <c r="I16019" t="s">
        <v>78</v>
      </c>
      <c r="J16019" s="7"/>
      <c r="K16019" s="7">
        <v>45911</v>
      </c>
      <c r="L16019" s="7">
        <v>45456</v>
      </c>
      <c r="M16019" t="s">
        <v>77</v>
      </c>
      <c r="N16019"/>
      <c r="O16019">
        <v>2026</v>
      </c>
      <c r="P16019" s="2">
        <v>2</v>
      </c>
      <c r="Q16019" t="s">
        <v>80</v>
      </c>
      <c r="R16019" s="8">
        <v>46267</v>
      </c>
      <c r="S16019" s="2">
        <v>1</v>
      </c>
      <c r="T16019" s="2" t="s">
        <v>81</v>
      </c>
    </row>
    <row r="16020" spans="1:20" x14ac:dyDescent="0.25">
      <c r="A16020">
        <v>1120081829</v>
      </c>
      <c r="B16020">
        <v>126463775</v>
      </c>
      <c r="C16020" t="s">
        <v>82</v>
      </c>
      <c r="D16020" t="s">
        <v>88</v>
      </c>
      <c r="E16020" t="s">
        <v>76</v>
      </c>
      <c r="F16020" s="7">
        <v>45104</v>
      </c>
      <c r="G16020" s="7">
        <v>45470</v>
      </c>
      <c r="H16020" t="s">
        <v>77</v>
      </c>
      <c r="I16020" t="s">
        <v>78</v>
      </c>
      <c r="J16020" s="7">
        <v>45829</v>
      </c>
      <c r="K16020" s="7">
        <v>45833</v>
      </c>
      <c r="L16020" s="7">
        <v>45470</v>
      </c>
      <c r="M16020" t="s">
        <v>77</v>
      </c>
      <c r="N16020" t="s">
        <v>79</v>
      </c>
      <c r="O16020">
        <v>2026</v>
      </c>
      <c r="P16020" s="2">
        <v>2</v>
      </c>
      <c r="Q16020" t="s">
        <v>80</v>
      </c>
      <c r="R16020" s="8">
        <v>46267</v>
      </c>
      <c r="S16020" s="2">
        <v>1</v>
      </c>
      <c r="T16020" s="2" t="s">
        <v>81</v>
      </c>
    </row>
    <row r="16021" spans="1:20" x14ac:dyDescent="0.25">
      <c r="A16021">
        <v>1120081834</v>
      </c>
      <c r="B16021">
        <v>126466329</v>
      </c>
      <c r="C16021" t="s">
        <v>90</v>
      </c>
      <c r="D16021" t="s">
        <v>88</v>
      </c>
      <c r="E16021" t="s">
        <v>76</v>
      </c>
      <c r="F16021" s="7">
        <v>45104</v>
      </c>
      <c r="G16021" s="7">
        <v>45470</v>
      </c>
      <c r="H16021" t="s">
        <v>77</v>
      </c>
      <c r="I16021" t="s">
        <v>78</v>
      </c>
      <c r="J16021" s="7">
        <v>45633</v>
      </c>
      <c r="K16021" s="7">
        <v>45463</v>
      </c>
      <c r="L16021" s="7">
        <v>45470</v>
      </c>
      <c r="M16021" t="s">
        <v>77</v>
      </c>
      <c r="N16021" t="s">
        <v>79</v>
      </c>
      <c r="O16021">
        <v>2026</v>
      </c>
      <c r="P16021" s="2">
        <v>2</v>
      </c>
      <c r="Q16021" t="s">
        <v>80</v>
      </c>
      <c r="R16021" s="8">
        <v>46267</v>
      </c>
      <c r="S16021" s="2">
        <v>1</v>
      </c>
      <c r="T16021" s="2" t="s">
        <v>81</v>
      </c>
    </row>
    <row r="16022" spans="1:20" x14ac:dyDescent="0.25">
      <c r="A16022">
        <v>1120082102</v>
      </c>
      <c r="B16022">
        <v>126596844</v>
      </c>
      <c r="C16022" t="s">
        <v>82</v>
      </c>
      <c r="D16022" t="s">
        <v>88</v>
      </c>
      <c r="E16022" t="s">
        <v>76</v>
      </c>
      <c r="F16022" s="7">
        <v>45122</v>
      </c>
      <c r="G16022" s="7">
        <v>45488</v>
      </c>
      <c r="H16022" t="s">
        <v>77</v>
      </c>
      <c r="I16022" t="s">
        <v>84</v>
      </c>
      <c r="J16022" s="7">
        <v>45472</v>
      </c>
      <c r="K16022" s="7">
        <v>46105</v>
      </c>
      <c r="L16022" s="7">
        <v>45488</v>
      </c>
      <c r="M16022" t="s">
        <v>77</v>
      </c>
      <c r="N16022" t="s">
        <v>79</v>
      </c>
      <c r="O16022">
        <v>2026</v>
      </c>
      <c r="P16022" s="2">
        <v>2</v>
      </c>
      <c r="Q16022" t="s">
        <v>80</v>
      </c>
      <c r="R16022" s="8">
        <v>46267</v>
      </c>
      <c r="S16022" s="2">
        <v>1</v>
      </c>
      <c r="T16022" s="2" t="s">
        <v>81</v>
      </c>
    </row>
    <row r="16023" spans="1:20" x14ac:dyDescent="0.25">
      <c r="A16023">
        <v>1120082406</v>
      </c>
      <c r="B16023">
        <v>126705626</v>
      </c>
      <c r="C16023" t="s">
        <v>96</v>
      </c>
      <c r="D16023" t="s">
        <v>75</v>
      </c>
      <c r="E16023" t="s">
        <v>76</v>
      </c>
      <c r="F16023" s="7">
        <v>45137</v>
      </c>
      <c r="G16023" s="7">
        <v>45503</v>
      </c>
      <c r="H16023" t="s">
        <v>77</v>
      </c>
      <c r="I16023" t="s">
        <v>78</v>
      </c>
      <c r="J16023" s="7"/>
      <c r="K16023" s="7">
        <v>45138</v>
      </c>
      <c r="L16023" s="7">
        <v>45503</v>
      </c>
      <c r="M16023" t="s">
        <v>77</v>
      </c>
      <c r="N16023"/>
      <c r="O16023">
        <v>2026</v>
      </c>
      <c r="P16023" s="2">
        <v>2</v>
      </c>
      <c r="Q16023" t="s">
        <v>80</v>
      </c>
      <c r="R16023" s="8">
        <v>46267</v>
      </c>
      <c r="S16023" s="2">
        <v>1</v>
      </c>
      <c r="T16023" s="2" t="s">
        <v>81</v>
      </c>
    </row>
    <row r="16024" spans="1:20" x14ac:dyDescent="0.25">
      <c r="A16024">
        <v>1120082677</v>
      </c>
      <c r="B16024">
        <v>126806575</v>
      </c>
      <c r="C16024" t="s">
        <v>82</v>
      </c>
      <c r="D16024" t="s">
        <v>88</v>
      </c>
      <c r="E16024" t="s">
        <v>76</v>
      </c>
      <c r="F16024" s="7">
        <v>45149</v>
      </c>
      <c r="G16024" s="7">
        <v>45515</v>
      </c>
      <c r="H16024" t="s">
        <v>77</v>
      </c>
      <c r="I16024" t="s">
        <v>78</v>
      </c>
      <c r="J16024" s="7"/>
      <c r="K16024" s="7">
        <v>45909</v>
      </c>
      <c r="L16024" s="7">
        <v>45515</v>
      </c>
      <c r="M16024" t="s">
        <v>77</v>
      </c>
      <c r="N16024"/>
      <c r="O16024">
        <v>2026</v>
      </c>
      <c r="P16024" s="2">
        <v>2</v>
      </c>
      <c r="Q16024" t="s">
        <v>80</v>
      </c>
      <c r="R16024" s="8">
        <v>46267</v>
      </c>
      <c r="S16024" s="2">
        <v>1</v>
      </c>
      <c r="T16024" s="2" t="s">
        <v>81</v>
      </c>
    </row>
    <row r="16025" spans="1:20" x14ac:dyDescent="0.25">
      <c r="A16025">
        <v>1120082838</v>
      </c>
      <c r="B16025">
        <v>126877761</v>
      </c>
      <c r="C16025" t="s">
        <v>85</v>
      </c>
      <c r="D16025" t="s">
        <v>88</v>
      </c>
      <c r="E16025" t="s">
        <v>76</v>
      </c>
      <c r="F16025" s="7">
        <v>45159</v>
      </c>
      <c r="G16025" s="7">
        <v>45525</v>
      </c>
      <c r="H16025" t="s">
        <v>86</v>
      </c>
      <c r="I16025" t="s">
        <v>87</v>
      </c>
      <c r="J16025" s="7"/>
      <c r="K16025" s="7">
        <v>45930</v>
      </c>
      <c r="L16025" s="7">
        <v>45525</v>
      </c>
      <c r="M16025" t="s">
        <v>86</v>
      </c>
      <c r="N16025"/>
      <c r="O16025">
        <v>2026</v>
      </c>
      <c r="P16025" s="2">
        <v>2</v>
      </c>
      <c r="Q16025" t="s">
        <v>80</v>
      </c>
      <c r="R16025" s="8">
        <v>46267</v>
      </c>
      <c r="S16025" s="2">
        <v>1</v>
      </c>
      <c r="T16025" s="2" t="s">
        <v>81</v>
      </c>
    </row>
    <row r="16026" spans="1:20" x14ac:dyDescent="0.25">
      <c r="A16026">
        <v>1120083199</v>
      </c>
      <c r="B16026">
        <v>127028044</v>
      </c>
      <c r="C16026" t="s">
        <v>82</v>
      </c>
      <c r="D16026" t="s">
        <v>75</v>
      </c>
      <c r="E16026" t="s">
        <v>76</v>
      </c>
      <c r="F16026" s="7">
        <v>45179</v>
      </c>
      <c r="G16026" s="7">
        <v>45545</v>
      </c>
      <c r="H16026" t="s">
        <v>77</v>
      </c>
      <c r="I16026" t="s">
        <v>78</v>
      </c>
      <c r="J16026" s="7"/>
      <c r="K16026" s="7">
        <v>46086</v>
      </c>
      <c r="L16026" s="7">
        <v>45545</v>
      </c>
      <c r="M16026" t="s">
        <v>77</v>
      </c>
      <c r="N16026"/>
      <c r="O16026">
        <v>2026</v>
      </c>
      <c r="P16026" s="2">
        <v>2</v>
      </c>
      <c r="Q16026" t="s">
        <v>80</v>
      </c>
      <c r="R16026" s="8">
        <v>46267</v>
      </c>
      <c r="S16026" s="2">
        <v>1</v>
      </c>
      <c r="T16026" s="2" t="s">
        <v>81</v>
      </c>
    </row>
    <row r="16027" spans="1:20" x14ac:dyDescent="0.25">
      <c r="A16027">
        <v>1120084027</v>
      </c>
      <c r="B16027">
        <v>127306977</v>
      </c>
      <c r="C16027" t="s">
        <v>85</v>
      </c>
      <c r="D16027" t="s">
        <v>88</v>
      </c>
      <c r="E16027" t="s">
        <v>76</v>
      </c>
      <c r="F16027" s="7">
        <v>45218</v>
      </c>
      <c r="G16027" s="7">
        <v>45584</v>
      </c>
      <c r="H16027" t="s">
        <v>77</v>
      </c>
      <c r="I16027" t="s">
        <v>78</v>
      </c>
      <c r="J16027" s="7">
        <v>46080</v>
      </c>
      <c r="K16027" s="7">
        <v>46083</v>
      </c>
      <c r="L16027" s="7">
        <v>45584</v>
      </c>
      <c r="M16027" t="s">
        <v>77</v>
      </c>
      <c r="N16027" t="s">
        <v>79</v>
      </c>
      <c r="O16027">
        <v>2026</v>
      </c>
      <c r="P16027" s="2">
        <v>2</v>
      </c>
      <c r="Q16027" t="s">
        <v>80</v>
      </c>
      <c r="R16027" s="8">
        <v>46267</v>
      </c>
      <c r="S16027" s="2">
        <v>1</v>
      </c>
      <c r="T16027" s="2" t="s">
        <v>81</v>
      </c>
    </row>
    <row r="16028" spans="1:20" x14ac:dyDescent="0.25">
      <c r="A16028">
        <v>1120084647</v>
      </c>
      <c r="B16028">
        <v>127998691</v>
      </c>
      <c r="C16028" t="s">
        <v>74</v>
      </c>
      <c r="D16028" t="s">
        <v>83</v>
      </c>
      <c r="E16028" t="s">
        <v>76</v>
      </c>
      <c r="F16028" s="7">
        <v>45288</v>
      </c>
      <c r="G16028" s="7">
        <v>45471</v>
      </c>
      <c r="H16028" t="s">
        <v>77</v>
      </c>
      <c r="I16028" t="s">
        <v>84</v>
      </c>
      <c r="J16028" s="7">
        <v>45754</v>
      </c>
      <c r="K16028" s="7">
        <v>45295</v>
      </c>
      <c r="L16028" s="7">
        <v>45471</v>
      </c>
      <c r="M16028" t="s">
        <v>77</v>
      </c>
      <c r="N16028" t="s">
        <v>79</v>
      </c>
      <c r="O16028">
        <v>2026</v>
      </c>
      <c r="P16028" s="2">
        <v>2</v>
      </c>
      <c r="Q16028" t="s">
        <v>80</v>
      </c>
      <c r="R16028" s="8">
        <v>46267</v>
      </c>
      <c r="S16028" s="2">
        <v>1</v>
      </c>
      <c r="T16028" s="2" t="s">
        <v>81</v>
      </c>
    </row>
    <row r="16029" spans="1:20" x14ac:dyDescent="0.25">
      <c r="A16029">
        <v>1120084724</v>
      </c>
      <c r="B16029">
        <v>128243449</v>
      </c>
      <c r="C16029" t="s">
        <v>85</v>
      </c>
      <c r="D16029" t="s">
        <v>75</v>
      </c>
      <c r="E16029" t="s">
        <v>76</v>
      </c>
      <c r="F16029" s="7">
        <v>45356</v>
      </c>
      <c r="G16029" s="7">
        <v>45721</v>
      </c>
      <c r="H16029" t="s">
        <v>86</v>
      </c>
      <c r="I16029" t="s">
        <v>87</v>
      </c>
      <c r="J16029" s="7"/>
      <c r="K16029" s="7">
        <v>46170</v>
      </c>
      <c r="L16029" s="7">
        <v>45721</v>
      </c>
      <c r="M16029" t="s">
        <v>86</v>
      </c>
      <c r="N16029"/>
      <c r="O16029">
        <v>2026</v>
      </c>
      <c r="P16029" s="2">
        <v>2</v>
      </c>
      <c r="Q16029" t="s">
        <v>80</v>
      </c>
      <c r="R16029" s="8">
        <v>46267</v>
      </c>
      <c r="S16029" s="2">
        <v>1</v>
      </c>
      <c r="T16029" s="2" t="s">
        <v>81</v>
      </c>
    </row>
    <row r="16030" spans="1:20" x14ac:dyDescent="0.25">
      <c r="A16030">
        <v>1120084908</v>
      </c>
      <c r="B16030">
        <v>128402693</v>
      </c>
      <c r="C16030" t="s">
        <v>98</v>
      </c>
      <c r="D16030" t="s">
        <v>88</v>
      </c>
      <c r="E16030" t="s">
        <v>76</v>
      </c>
      <c r="F16030" s="7">
        <v>45379</v>
      </c>
      <c r="G16030" s="7">
        <v>45559</v>
      </c>
      <c r="H16030" t="s">
        <v>77</v>
      </c>
      <c r="I16030" t="s">
        <v>78</v>
      </c>
      <c r="J16030" s="7"/>
      <c r="K16030" s="7">
        <v>45995</v>
      </c>
      <c r="L16030" s="7">
        <v>45559</v>
      </c>
      <c r="M16030" t="s">
        <v>77</v>
      </c>
      <c r="N16030"/>
      <c r="O16030">
        <v>2026</v>
      </c>
      <c r="P16030" s="2">
        <v>2</v>
      </c>
      <c r="Q16030" t="s">
        <v>80</v>
      </c>
      <c r="R16030" s="8">
        <v>46267</v>
      </c>
      <c r="S16030" s="2">
        <v>1</v>
      </c>
      <c r="T16030" s="2" t="s">
        <v>81</v>
      </c>
    </row>
    <row r="16031" spans="1:20" x14ac:dyDescent="0.25">
      <c r="A16031">
        <v>1120084909</v>
      </c>
      <c r="B16031">
        <v>128402693</v>
      </c>
      <c r="C16031" t="s">
        <v>98</v>
      </c>
      <c r="D16031" t="s">
        <v>88</v>
      </c>
      <c r="E16031" t="s">
        <v>76</v>
      </c>
      <c r="F16031" s="7">
        <v>45379</v>
      </c>
      <c r="G16031" s="7">
        <v>45559</v>
      </c>
      <c r="H16031" t="s">
        <v>77</v>
      </c>
      <c r="I16031" t="s">
        <v>78</v>
      </c>
      <c r="J16031" s="7"/>
      <c r="K16031" s="7">
        <v>45554</v>
      </c>
      <c r="L16031" s="7">
        <v>45559</v>
      </c>
      <c r="M16031" t="s">
        <v>77</v>
      </c>
      <c r="N16031"/>
      <c r="O16031">
        <v>2026</v>
      </c>
      <c r="P16031" s="2">
        <v>2</v>
      </c>
      <c r="Q16031" t="s">
        <v>80</v>
      </c>
      <c r="R16031" s="8">
        <v>46267</v>
      </c>
      <c r="S16031" s="2">
        <v>1</v>
      </c>
      <c r="T16031" s="2" t="s">
        <v>81</v>
      </c>
    </row>
    <row r="16032" spans="1:20" x14ac:dyDescent="0.25">
      <c r="A16032">
        <v>1120085193</v>
      </c>
      <c r="B16032">
        <v>128724354</v>
      </c>
      <c r="C16032" t="s">
        <v>74</v>
      </c>
      <c r="D16032" t="s">
        <v>88</v>
      </c>
      <c r="E16032" t="s">
        <v>76</v>
      </c>
      <c r="F16032" s="7">
        <v>45418</v>
      </c>
      <c r="G16032" s="7">
        <v>45783</v>
      </c>
      <c r="H16032" t="s">
        <v>77</v>
      </c>
      <c r="I16032" t="s">
        <v>78</v>
      </c>
      <c r="J16032" s="7">
        <v>46204</v>
      </c>
      <c r="K16032" s="7">
        <v>45945</v>
      </c>
      <c r="L16032" s="7">
        <v>45783</v>
      </c>
      <c r="M16032" t="s">
        <v>77</v>
      </c>
      <c r="N16032" t="s">
        <v>79</v>
      </c>
      <c r="O16032">
        <v>2026</v>
      </c>
      <c r="P16032" s="2">
        <v>2</v>
      </c>
      <c r="Q16032" t="s">
        <v>80</v>
      </c>
      <c r="R16032" s="8">
        <v>46267</v>
      </c>
      <c r="S16032" s="2">
        <v>1</v>
      </c>
      <c r="T16032" s="2" t="s">
        <v>81</v>
      </c>
    </row>
    <row r="16033" spans="1:20" x14ac:dyDescent="0.25">
      <c r="A16033">
        <v>1120085272</v>
      </c>
      <c r="B16033">
        <v>128804728</v>
      </c>
      <c r="C16033" t="s">
        <v>82</v>
      </c>
      <c r="D16033" t="s">
        <v>88</v>
      </c>
      <c r="E16033" t="s">
        <v>76</v>
      </c>
      <c r="F16033" s="7">
        <v>45428</v>
      </c>
      <c r="G16033" s="7">
        <v>45793</v>
      </c>
      <c r="H16033" t="s">
        <v>77</v>
      </c>
      <c r="I16033" t="s">
        <v>78</v>
      </c>
      <c r="J16033" s="7"/>
      <c r="K16033" s="7">
        <v>45747</v>
      </c>
      <c r="L16033" s="7">
        <v>45793</v>
      </c>
      <c r="M16033" t="s">
        <v>77</v>
      </c>
      <c r="N16033"/>
      <c r="O16033">
        <v>2026</v>
      </c>
      <c r="P16033" s="2">
        <v>2</v>
      </c>
      <c r="Q16033" t="s">
        <v>80</v>
      </c>
      <c r="R16033" s="8">
        <v>46267</v>
      </c>
      <c r="S16033" s="2">
        <v>1</v>
      </c>
      <c r="T16033" s="2" t="s">
        <v>81</v>
      </c>
    </row>
    <row r="16034" spans="1:20" x14ac:dyDescent="0.25">
      <c r="A16034">
        <v>1120085307</v>
      </c>
      <c r="B16034">
        <v>128841134</v>
      </c>
      <c r="C16034" t="s">
        <v>74</v>
      </c>
      <c r="D16034" t="s">
        <v>88</v>
      </c>
      <c r="E16034" t="s">
        <v>76</v>
      </c>
      <c r="F16034" s="7">
        <v>45434</v>
      </c>
      <c r="G16034" s="7">
        <v>45799</v>
      </c>
      <c r="H16034" t="s">
        <v>77</v>
      </c>
      <c r="I16034" t="s">
        <v>78</v>
      </c>
      <c r="J16034" s="7">
        <v>45633</v>
      </c>
      <c r="K16034" s="7">
        <v>45446</v>
      </c>
      <c r="L16034" s="7">
        <v>45799</v>
      </c>
      <c r="M16034" t="s">
        <v>77</v>
      </c>
      <c r="N16034" t="s">
        <v>79</v>
      </c>
      <c r="O16034">
        <v>2026</v>
      </c>
      <c r="P16034" s="2">
        <v>2</v>
      </c>
      <c r="Q16034" t="s">
        <v>80</v>
      </c>
      <c r="R16034" s="8">
        <v>46267</v>
      </c>
      <c r="S16034" s="2">
        <v>1</v>
      </c>
      <c r="T16034" s="2" t="s">
        <v>81</v>
      </c>
    </row>
    <row r="16035" spans="1:20" x14ac:dyDescent="0.25">
      <c r="A16035">
        <v>1120085695</v>
      </c>
      <c r="B16035">
        <v>129208873</v>
      </c>
      <c r="C16035" t="s">
        <v>98</v>
      </c>
      <c r="D16035" t="s">
        <v>88</v>
      </c>
      <c r="E16035" t="s">
        <v>76</v>
      </c>
      <c r="F16035" s="7">
        <v>45482</v>
      </c>
      <c r="G16035" s="7">
        <v>45662</v>
      </c>
      <c r="H16035" t="s">
        <v>77</v>
      </c>
      <c r="I16035" t="s">
        <v>84</v>
      </c>
      <c r="J16035" s="7"/>
      <c r="K16035" s="7">
        <v>46153</v>
      </c>
      <c r="L16035" s="7">
        <v>45662</v>
      </c>
      <c r="M16035" t="s">
        <v>77</v>
      </c>
      <c r="N16035"/>
      <c r="O16035">
        <v>2026</v>
      </c>
      <c r="P16035" s="2">
        <v>2</v>
      </c>
      <c r="Q16035" t="s">
        <v>80</v>
      </c>
      <c r="R16035" s="8">
        <v>46267</v>
      </c>
      <c r="S16035" s="2">
        <v>1</v>
      </c>
      <c r="T16035" s="2" t="s">
        <v>81</v>
      </c>
    </row>
    <row r="16036" spans="1:20" x14ac:dyDescent="0.25">
      <c r="A16036">
        <v>1120086489</v>
      </c>
      <c r="B16036">
        <v>129533469</v>
      </c>
      <c r="C16036" t="s">
        <v>98</v>
      </c>
      <c r="D16036" t="s">
        <v>75</v>
      </c>
      <c r="E16036" t="s">
        <v>76</v>
      </c>
      <c r="F16036" s="7">
        <v>45549</v>
      </c>
      <c r="G16036" s="7">
        <v>47375</v>
      </c>
      <c r="H16036" t="s">
        <v>86</v>
      </c>
      <c r="I16036" t="s">
        <v>87</v>
      </c>
      <c r="J16036" s="7"/>
      <c r="K16036" s="7">
        <v>45561</v>
      </c>
      <c r="L16036" s="7">
        <v>47375</v>
      </c>
      <c r="M16036" t="s">
        <v>86</v>
      </c>
      <c r="N16036"/>
      <c r="O16036">
        <v>2026</v>
      </c>
      <c r="P16036" s="2">
        <v>2</v>
      </c>
      <c r="Q16036" t="s">
        <v>80</v>
      </c>
      <c r="R16036" s="8">
        <v>46267</v>
      </c>
      <c r="S16036" s="2">
        <v>1</v>
      </c>
      <c r="T16036" s="2" t="s">
        <v>81</v>
      </c>
    </row>
    <row r="16037" spans="1:20" x14ac:dyDescent="0.25">
      <c r="A16037">
        <v>1120087078</v>
      </c>
      <c r="B16037">
        <v>129717477</v>
      </c>
      <c r="C16037" t="s">
        <v>74</v>
      </c>
      <c r="D16037" t="s">
        <v>88</v>
      </c>
      <c r="E16037" t="s">
        <v>76</v>
      </c>
      <c r="F16037" s="7">
        <v>45580</v>
      </c>
      <c r="G16037" s="7">
        <v>45945</v>
      </c>
      <c r="H16037" t="s">
        <v>86</v>
      </c>
      <c r="I16037" t="s">
        <v>87</v>
      </c>
      <c r="J16037" s="7">
        <v>46084</v>
      </c>
      <c r="K16037" s="7">
        <v>45596</v>
      </c>
      <c r="L16037" s="7">
        <v>45945</v>
      </c>
      <c r="M16037" t="s">
        <v>86</v>
      </c>
      <c r="N16037" t="s">
        <v>79</v>
      </c>
      <c r="O16037">
        <v>2026</v>
      </c>
      <c r="P16037" s="2">
        <v>2</v>
      </c>
      <c r="Q16037" t="s">
        <v>80</v>
      </c>
      <c r="R16037" s="8">
        <v>46267</v>
      </c>
      <c r="S16037" s="2">
        <v>1</v>
      </c>
      <c r="T16037" s="2" t="s">
        <v>81</v>
      </c>
    </row>
    <row r="16038" spans="1:20" x14ac:dyDescent="0.25">
      <c r="A16038">
        <v>1120087546</v>
      </c>
      <c r="B16038">
        <v>129858665</v>
      </c>
      <c r="C16038" t="s">
        <v>74</v>
      </c>
      <c r="D16038" t="s">
        <v>75</v>
      </c>
      <c r="E16038" t="s">
        <v>76</v>
      </c>
      <c r="F16038" s="7">
        <v>45609</v>
      </c>
      <c r="G16038" s="7">
        <v>47435</v>
      </c>
      <c r="H16038" t="s">
        <v>77</v>
      </c>
      <c r="I16038" t="s">
        <v>78</v>
      </c>
      <c r="J16038" s="7">
        <v>46049</v>
      </c>
      <c r="K16038" s="7">
        <v>46066</v>
      </c>
      <c r="L16038" s="7">
        <v>47435</v>
      </c>
      <c r="M16038" t="s">
        <v>77</v>
      </c>
      <c r="N16038" t="s">
        <v>79</v>
      </c>
      <c r="O16038">
        <v>2026</v>
      </c>
      <c r="P16038" s="2">
        <v>2</v>
      </c>
      <c r="Q16038" t="s">
        <v>80</v>
      </c>
      <c r="R16038" s="8">
        <v>46267</v>
      </c>
      <c r="S16038" s="2">
        <v>1</v>
      </c>
      <c r="T16038" s="2" t="s">
        <v>81</v>
      </c>
    </row>
    <row r="16039" spans="1:20" x14ac:dyDescent="0.25">
      <c r="A16039">
        <v>1120087985</v>
      </c>
      <c r="B16039">
        <v>130960841</v>
      </c>
      <c r="C16039" t="s">
        <v>74</v>
      </c>
      <c r="D16039" t="s">
        <v>88</v>
      </c>
      <c r="E16039" t="s">
        <v>76</v>
      </c>
      <c r="F16039" s="7">
        <v>45727</v>
      </c>
      <c r="G16039" s="7">
        <v>46092</v>
      </c>
      <c r="H16039" t="s">
        <v>77</v>
      </c>
      <c r="I16039" t="s">
        <v>84</v>
      </c>
      <c r="J16039" s="7"/>
      <c r="K16039" s="7">
        <v>45727</v>
      </c>
      <c r="L16039" s="7">
        <v>46092</v>
      </c>
      <c r="M16039" t="s">
        <v>77</v>
      </c>
      <c r="N16039"/>
      <c r="O16039">
        <v>2026</v>
      </c>
      <c r="P16039" s="2">
        <v>2</v>
      </c>
      <c r="Q16039" t="s">
        <v>80</v>
      </c>
      <c r="R16039" s="8">
        <v>46267</v>
      </c>
      <c r="S16039" s="2">
        <v>1</v>
      </c>
      <c r="T16039" s="2" t="s">
        <v>81</v>
      </c>
    </row>
    <row r="16040" spans="1:20" x14ac:dyDescent="0.25">
      <c r="A16040">
        <v>1120088488</v>
      </c>
      <c r="B16040">
        <v>131259725</v>
      </c>
      <c r="C16040" t="s">
        <v>82</v>
      </c>
      <c r="D16040" t="s">
        <v>75</v>
      </c>
      <c r="E16040" t="s">
        <v>76</v>
      </c>
      <c r="F16040" s="7">
        <v>45796</v>
      </c>
      <c r="G16040" s="7">
        <v>46892</v>
      </c>
      <c r="H16040" t="s">
        <v>77</v>
      </c>
      <c r="I16040" t="s">
        <v>78</v>
      </c>
      <c r="J16040" s="7"/>
      <c r="K16040" s="7">
        <v>45813</v>
      </c>
      <c r="L16040" s="7">
        <v>46892</v>
      </c>
      <c r="M16040" t="s">
        <v>77</v>
      </c>
      <c r="N16040"/>
      <c r="O16040">
        <v>2026</v>
      </c>
      <c r="P16040" s="2">
        <v>2</v>
      </c>
      <c r="Q16040" t="s">
        <v>80</v>
      </c>
      <c r="R16040" s="8">
        <v>46267</v>
      </c>
      <c r="S16040" s="2">
        <v>1</v>
      </c>
      <c r="T16040" s="2" t="s">
        <v>81</v>
      </c>
    </row>
    <row r="16041" spans="1:20" x14ac:dyDescent="0.25">
      <c r="A16041">
        <v>1120088493</v>
      </c>
      <c r="B16041">
        <v>131261764</v>
      </c>
      <c r="C16041" t="s">
        <v>74</v>
      </c>
      <c r="D16041" t="s">
        <v>75</v>
      </c>
      <c r="E16041" t="s">
        <v>76</v>
      </c>
      <c r="F16041" s="7">
        <v>45793</v>
      </c>
      <c r="G16041" s="7">
        <v>46889</v>
      </c>
      <c r="H16041" t="s">
        <v>86</v>
      </c>
      <c r="I16041" t="s">
        <v>87</v>
      </c>
      <c r="J16041" s="7"/>
      <c r="K16041" s="7">
        <v>45811</v>
      </c>
      <c r="L16041" s="7">
        <v>46889</v>
      </c>
      <c r="M16041" t="s">
        <v>86</v>
      </c>
      <c r="N16041"/>
      <c r="O16041">
        <v>2026</v>
      </c>
      <c r="P16041" s="2">
        <v>2</v>
      </c>
      <c r="Q16041" t="s">
        <v>80</v>
      </c>
      <c r="R16041" s="8">
        <v>46267</v>
      </c>
      <c r="S16041" s="2">
        <v>1</v>
      </c>
      <c r="T16041" s="2" t="s">
        <v>81</v>
      </c>
    </row>
    <row r="16042" spans="1:20" x14ac:dyDescent="0.25">
      <c r="A16042">
        <v>1120091194</v>
      </c>
      <c r="B16042">
        <v>133578066</v>
      </c>
      <c r="C16042" t="s">
        <v>82</v>
      </c>
      <c r="D16042" t="s">
        <v>75</v>
      </c>
      <c r="E16042" t="s">
        <v>76</v>
      </c>
      <c r="F16042" s="7">
        <v>46188</v>
      </c>
      <c r="G16042" s="7">
        <v>46553</v>
      </c>
      <c r="H16042" t="s">
        <v>77</v>
      </c>
      <c r="I16042" t="s">
        <v>78</v>
      </c>
      <c r="J16042" s="7"/>
      <c r="K16042" s="7">
        <v>46188</v>
      </c>
      <c r="L16042" s="7">
        <v>46553</v>
      </c>
      <c r="M16042" t="s">
        <v>77</v>
      </c>
      <c r="N16042"/>
      <c r="O16042">
        <v>2026</v>
      </c>
      <c r="P16042" s="2">
        <v>2</v>
      </c>
      <c r="Q16042" t="s">
        <v>80</v>
      </c>
      <c r="R16042" s="8">
        <v>46267</v>
      </c>
      <c r="S16042" s="2">
        <v>1</v>
      </c>
      <c r="T16042" s="2" t="s">
        <v>81</v>
      </c>
    </row>
    <row r="16043" spans="1:20" x14ac:dyDescent="0.25">
      <c r="A16043">
        <v>1120091322</v>
      </c>
      <c r="B16043">
        <v>110357728</v>
      </c>
      <c r="C16043" t="s">
        <v>82</v>
      </c>
      <c r="D16043" t="s">
        <v>88</v>
      </c>
      <c r="E16043" t="s">
        <v>76</v>
      </c>
      <c r="F16043" s="7">
        <v>42114</v>
      </c>
      <c r="G16043" s="7">
        <v>43941</v>
      </c>
      <c r="H16043" t="s">
        <v>77</v>
      </c>
      <c r="I16043" t="s">
        <v>78</v>
      </c>
      <c r="J16043" s="7">
        <v>45501</v>
      </c>
      <c r="K16043" s="7">
        <v>45556</v>
      </c>
      <c r="L16043" s="7">
        <v>43941</v>
      </c>
      <c r="M16043" t="s">
        <v>77</v>
      </c>
      <c r="N16043" t="s">
        <v>79</v>
      </c>
      <c r="O16043">
        <v>2026</v>
      </c>
      <c r="P16043" s="2">
        <v>2</v>
      </c>
      <c r="Q16043" t="s">
        <v>80</v>
      </c>
      <c r="R16043" s="8">
        <v>46267</v>
      </c>
      <c r="S16043" s="2">
        <v>1</v>
      </c>
      <c r="T16043" s="2" t="s">
        <v>81</v>
      </c>
    </row>
    <row r="16044" spans="1:20" x14ac:dyDescent="0.25">
      <c r="A16044">
        <v>1120092016</v>
      </c>
      <c r="B16044">
        <v>112914237</v>
      </c>
      <c r="C16044" t="s">
        <v>91</v>
      </c>
      <c r="D16044" t="s">
        <v>88</v>
      </c>
      <c r="E16044" t="s">
        <v>76</v>
      </c>
      <c r="F16044" s="7">
        <v>42886</v>
      </c>
      <c r="G16044" s="7">
        <v>44702</v>
      </c>
      <c r="H16044" t="s">
        <v>77</v>
      </c>
      <c r="I16044" t="s">
        <v>78</v>
      </c>
      <c r="J16044" s="7">
        <v>45790</v>
      </c>
      <c r="K16044" s="7">
        <v>45425</v>
      </c>
      <c r="L16044" s="7">
        <v>44702</v>
      </c>
      <c r="M16044" t="s">
        <v>77</v>
      </c>
      <c r="N16044" t="s">
        <v>79</v>
      </c>
      <c r="O16044">
        <v>2026</v>
      </c>
      <c r="P16044" s="2">
        <v>2</v>
      </c>
      <c r="Q16044" t="s">
        <v>80</v>
      </c>
      <c r="R16044" s="8">
        <v>46267</v>
      </c>
      <c r="S16044" s="2">
        <v>1</v>
      </c>
      <c r="T16044" s="2" t="s">
        <v>81</v>
      </c>
    </row>
    <row r="16045" spans="1:20" x14ac:dyDescent="0.25">
      <c r="A16045">
        <v>1120092213</v>
      </c>
      <c r="B16045">
        <v>113757442</v>
      </c>
      <c r="C16045" t="s">
        <v>96</v>
      </c>
      <c r="D16045" t="s">
        <v>75</v>
      </c>
      <c r="E16045" t="s">
        <v>76</v>
      </c>
      <c r="F16045" s="7">
        <v>42885</v>
      </c>
      <c r="G16045" s="7">
        <v>44711</v>
      </c>
      <c r="H16045" t="s">
        <v>77</v>
      </c>
      <c r="I16045" t="s">
        <v>78</v>
      </c>
      <c r="J16045" s="7">
        <v>44789</v>
      </c>
      <c r="K16045" s="7">
        <v>46008</v>
      </c>
      <c r="L16045" s="7">
        <v>44711</v>
      </c>
      <c r="M16045" t="s">
        <v>77</v>
      </c>
      <c r="N16045" t="s">
        <v>92</v>
      </c>
      <c r="O16045">
        <v>2026</v>
      </c>
      <c r="P16045" s="2">
        <v>2</v>
      </c>
      <c r="Q16045" t="s">
        <v>80</v>
      </c>
      <c r="R16045" s="8">
        <v>46267</v>
      </c>
      <c r="S16045" s="2">
        <v>1</v>
      </c>
      <c r="T16045" s="2" t="s">
        <v>81</v>
      </c>
    </row>
    <row r="16046" spans="1:20" x14ac:dyDescent="0.25">
      <c r="A16046">
        <v>1120092226</v>
      </c>
      <c r="B16046">
        <v>113810568</v>
      </c>
      <c r="C16046" t="s">
        <v>98</v>
      </c>
      <c r="D16046" t="s">
        <v>83</v>
      </c>
      <c r="E16046" t="s">
        <v>76</v>
      </c>
      <c r="F16046" s="7">
        <v>43052</v>
      </c>
      <c r="G16046" s="7">
        <v>44878</v>
      </c>
      <c r="H16046" t="s">
        <v>77</v>
      </c>
      <c r="I16046" t="s">
        <v>78</v>
      </c>
      <c r="J16046" s="7">
        <v>45899</v>
      </c>
      <c r="K16046" s="7">
        <v>45797</v>
      </c>
      <c r="L16046" s="7">
        <v>44878</v>
      </c>
      <c r="M16046" t="s">
        <v>77</v>
      </c>
      <c r="N16046" t="s">
        <v>79</v>
      </c>
      <c r="O16046">
        <v>2026</v>
      </c>
      <c r="P16046" s="2">
        <v>2</v>
      </c>
      <c r="Q16046" t="s">
        <v>80</v>
      </c>
      <c r="R16046" s="8">
        <v>46267</v>
      </c>
      <c r="S16046" s="2">
        <v>1</v>
      </c>
      <c r="T16046" s="2" t="s">
        <v>81</v>
      </c>
    </row>
    <row r="16047" spans="1:20" x14ac:dyDescent="0.25">
      <c r="A16047">
        <v>1120092486</v>
      </c>
      <c r="B16047">
        <v>116682061</v>
      </c>
      <c r="C16047" t="s">
        <v>82</v>
      </c>
      <c r="D16047" t="s">
        <v>83</v>
      </c>
      <c r="E16047" t="s">
        <v>76</v>
      </c>
      <c r="F16047" s="7">
        <v>43531</v>
      </c>
      <c r="G16047" s="7">
        <v>43715</v>
      </c>
      <c r="H16047" t="s">
        <v>77</v>
      </c>
      <c r="I16047" t="s">
        <v>78</v>
      </c>
      <c r="J16047" s="7">
        <v>45824</v>
      </c>
      <c r="K16047" s="7">
        <v>45748</v>
      </c>
      <c r="L16047" s="7">
        <v>43715</v>
      </c>
      <c r="M16047" t="s">
        <v>77</v>
      </c>
      <c r="N16047" t="s">
        <v>79</v>
      </c>
      <c r="O16047">
        <v>2026</v>
      </c>
      <c r="P16047" s="2">
        <v>2</v>
      </c>
      <c r="Q16047" t="s">
        <v>80</v>
      </c>
      <c r="R16047" s="8">
        <v>46267</v>
      </c>
      <c r="S16047" s="2">
        <v>1</v>
      </c>
      <c r="T16047" s="2" t="s">
        <v>81</v>
      </c>
    </row>
    <row r="16048" spans="1:20" x14ac:dyDescent="0.25">
      <c r="A16048">
        <v>1120092516</v>
      </c>
      <c r="B16048">
        <v>116749657</v>
      </c>
      <c r="C16048" t="s">
        <v>82</v>
      </c>
      <c r="D16048" t="s">
        <v>88</v>
      </c>
      <c r="E16048" t="s">
        <v>76</v>
      </c>
      <c r="F16048" s="7">
        <v>43540</v>
      </c>
      <c r="G16048" s="7">
        <v>43906</v>
      </c>
      <c r="H16048" t="s">
        <v>77</v>
      </c>
      <c r="I16048" t="s">
        <v>78</v>
      </c>
      <c r="J16048" s="7">
        <v>45929</v>
      </c>
      <c r="K16048" s="7">
        <v>45057</v>
      </c>
      <c r="L16048" s="7">
        <v>43906</v>
      </c>
      <c r="M16048" t="s">
        <v>77</v>
      </c>
      <c r="N16048" t="s">
        <v>79</v>
      </c>
      <c r="O16048">
        <v>2026</v>
      </c>
      <c r="P16048" s="2">
        <v>2</v>
      </c>
      <c r="Q16048" t="s">
        <v>80</v>
      </c>
      <c r="R16048" s="8">
        <v>46267</v>
      </c>
      <c r="S16048" s="2">
        <v>1</v>
      </c>
      <c r="T16048" s="2" t="s">
        <v>81</v>
      </c>
    </row>
    <row r="16049" spans="1:20" x14ac:dyDescent="0.25">
      <c r="A16049">
        <v>1120092561</v>
      </c>
      <c r="B16049">
        <v>116825347</v>
      </c>
      <c r="C16049" t="s">
        <v>82</v>
      </c>
      <c r="D16049" t="s">
        <v>83</v>
      </c>
      <c r="E16049" t="s">
        <v>76</v>
      </c>
      <c r="F16049" s="7">
        <v>43549</v>
      </c>
      <c r="G16049" s="7">
        <v>43729</v>
      </c>
      <c r="H16049" t="s">
        <v>77</v>
      </c>
      <c r="I16049" t="s">
        <v>78</v>
      </c>
      <c r="J16049" s="7">
        <v>45914</v>
      </c>
      <c r="K16049" s="7">
        <v>45748</v>
      </c>
      <c r="L16049" s="7">
        <v>43729</v>
      </c>
      <c r="M16049" t="s">
        <v>77</v>
      </c>
      <c r="N16049" t="s">
        <v>79</v>
      </c>
      <c r="O16049">
        <v>2026</v>
      </c>
      <c r="P16049" s="2">
        <v>2</v>
      </c>
      <c r="Q16049" t="s">
        <v>80</v>
      </c>
      <c r="R16049" s="8">
        <v>46267</v>
      </c>
      <c r="S16049" s="2">
        <v>1</v>
      </c>
      <c r="T16049" s="2" t="s">
        <v>81</v>
      </c>
    </row>
    <row r="16050" spans="1:20" x14ac:dyDescent="0.25">
      <c r="A16050">
        <v>1120092577</v>
      </c>
      <c r="B16050">
        <v>116842743</v>
      </c>
      <c r="C16050" t="s">
        <v>82</v>
      </c>
      <c r="D16050" t="s">
        <v>88</v>
      </c>
      <c r="E16050" t="s">
        <v>76</v>
      </c>
      <c r="F16050" s="7">
        <v>43550</v>
      </c>
      <c r="G16050" s="7">
        <v>43916</v>
      </c>
      <c r="H16050" t="s">
        <v>77</v>
      </c>
      <c r="I16050" t="s">
        <v>78</v>
      </c>
      <c r="J16050" s="7">
        <v>46192</v>
      </c>
      <c r="K16050" s="7">
        <v>45057</v>
      </c>
      <c r="L16050" s="7">
        <v>43916</v>
      </c>
      <c r="M16050" t="s">
        <v>77</v>
      </c>
      <c r="N16050" t="s">
        <v>79</v>
      </c>
      <c r="O16050">
        <v>2026</v>
      </c>
      <c r="P16050" s="2">
        <v>2</v>
      </c>
      <c r="Q16050" t="s">
        <v>80</v>
      </c>
      <c r="R16050" s="8">
        <v>46267</v>
      </c>
      <c r="S16050" s="2">
        <v>1</v>
      </c>
      <c r="T16050" s="2" t="s">
        <v>81</v>
      </c>
    </row>
    <row r="16051" spans="1:20" x14ac:dyDescent="0.25">
      <c r="A16051">
        <v>1120092681</v>
      </c>
      <c r="B16051">
        <v>116981550</v>
      </c>
      <c r="C16051" t="s">
        <v>94</v>
      </c>
      <c r="D16051" t="s">
        <v>83</v>
      </c>
      <c r="E16051" t="s">
        <v>76</v>
      </c>
      <c r="F16051" s="7">
        <v>43563</v>
      </c>
      <c r="G16051" s="7">
        <v>43743</v>
      </c>
      <c r="H16051" t="s">
        <v>77</v>
      </c>
      <c r="I16051" t="s">
        <v>78</v>
      </c>
      <c r="J16051" s="7">
        <v>45633</v>
      </c>
      <c r="K16051" s="7">
        <v>43667</v>
      </c>
      <c r="L16051" s="7">
        <v>43743</v>
      </c>
      <c r="M16051" t="s">
        <v>77</v>
      </c>
      <c r="N16051" t="s">
        <v>79</v>
      </c>
      <c r="O16051">
        <v>2026</v>
      </c>
      <c r="P16051" s="2">
        <v>2</v>
      </c>
      <c r="Q16051" t="s">
        <v>80</v>
      </c>
      <c r="R16051" s="8">
        <v>46267</v>
      </c>
      <c r="S16051" s="2">
        <v>1</v>
      </c>
      <c r="T16051" s="2" t="s">
        <v>81</v>
      </c>
    </row>
    <row r="16052" spans="1:20" x14ac:dyDescent="0.25">
      <c r="A16052">
        <v>1120092698</v>
      </c>
      <c r="B16052">
        <v>117009571</v>
      </c>
      <c r="C16052" t="s">
        <v>93</v>
      </c>
      <c r="D16052" t="s">
        <v>83</v>
      </c>
      <c r="E16052" t="s">
        <v>76</v>
      </c>
      <c r="F16052" s="7">
        <v>43566</v>
      </c>
      <c r="G16052" s="7">
        <v>43749</v>
      </c>
      <c r="H16052" t="s">
        <v>77</v>
      </c>
      <c r="I16052" t="s">
        <v>78</v>
      </c>
      <c r="J16052" s="7">
        <v>45542</v>
      </c>
      <c r="K16052" s="7">
        <v>43667</v>
      </c>
      <c r="L16052" s="7">
        <v>43749</v>
      </c>
      <c r="M16052" t="s">
        <v>77</v>
      </c>
      <c r="N16052" t="s">
        <v>79</v>
      </c>
      <c r="O16052">
        <v>2026</v>
      </c>
      <c r="P16052" s="2">
        <v>2</v>
      </c>
      <c r="Q16052" t="s">
        <v>80</v>
      </c>
      <c r="R16052" s="8">
        <v>46267</v>
      </c>
      <c r="S16052" s="2">
        <v>1</v>
      </c>
      <c r="T16052" s="2" t="s">
        <v>81</v>
      </c>
    </row>
    <row r="16053" spans="1:20" x14ac:dyDescent="0.25">
      <c r="A16053">
        <v>1120092707</v>
      </c>
      <c r="B16053">
        <v>117018387</v>
      </c>
      <c r="C16053" t="s">
        <v>96</v>
      </c>
      <c r="D16053" t="s">
        <v>83</v>
      </c>
      <c r="E16053" t="s">
        <v>76</v>
      </c>
      <c r="F16053" s="7">
        <v>43567</v>
      </c>
      <c r="G16053" s="7">
        <v>43750</v>
      </c>
      <c r="H16053" t="s">
        <v>77</v>
      </c>
      <c r="I16053" t="s">
        <v>78</v>
      </c>
      <c r="J16053" s="7">
        <v>45838</v>
      </c>
      <c r="K16053" s="7">
        <v>43683</v>
      </c>
      <c r="L16053" s="7">
        <v>43750</v>
      </c>
      <c r="M16053" t="s">
        <v>77</v>
      </c>
      <c r="N16053" t="s">
        <v>79</v>
      </c>
      <c r="O16053">
        <v>2026</v>
      </c>
      <c r="P16053" s="2">
        <v>2</v>
      </c>
      <c r="Q16053" t="s">
        <v>80</v>
      </c>
      <c r="R16053" s="8">
        <v>46267</v>
      </c>
      <c r="S16053" s="2">
        <v>1</v>
      </c>
      <c r="T16053" s="2" t="s">
        <v>81</v>
      </c>
    </row>
    <row r="16054" spans="1:20" x14ac:dyDescent="0.25">
      <c r="A16054">
        <v>1120092714</v>
      </c>
      <c r="B16054">
        <v>117022170</v>
      </c>
      <c r="C16054" t="s">
        <v>82</v>
      </c>
      <c r="D16054" t="s">
        <v>83</v>
      </c>
      <c r="E16054" t="s">
        <v>76</v>
      </c>
      <c r="F16054" s="7">
        <v>43568</v>
      </c>
      <c r="G16054" s="7">
        <v>43751</v>
      </c>
      <c r="H16054" t="s">
        <v>77</v>
      </c>
      <c r="I16054" t="s">
        <v>78</v>
      </c>
      <c r="J16054" s="7">
        <v>44748</v>
      </c>
      <c r="K16054" s="7">
        <v>43658</v>
      </c>
      <c r="L16054" s="7">
        <v>43751</v>
      </c>
      <c r="M16054" t="s">
        <v>77</v>
      </c>
      <c r="N16054" t="s">
        <v>92</v>
      </c>
      <c r="O16054">
        <v>2026</v>
      </c>
      <c r="P16054" s="2">
        <v>2</v>
      </c>
      <c r="Q16054" t="s">
        <v>80</v>
      </c>
      <c r="R16054" s="8">
        <v>46267</v>
      </c>
      <c r="S16054" s="2">
        <v>1</v>
      </c>
      <c r="T16054" s="2" t="s">
        <v>81</v>
      </c>
    </row>
    <row r="16055" spans="1:20" x14ac:dyDescent="0.25">
      <c r="A16055">
        <v>1120092718</v>
      </c>
      <c r="B16055">
        <v>117023604</v>
      </c>
      <c r="C16055" t="s">
        <v>82</v>
      </c>
      <c r="D16055" t="s">
        <v>88</v>
      </c>
      <c r="E16055" t="s">
        <v>76</v>
      </c>
      <c r="F16055" s="7">
        <v>43568</v>
      </c>
      <c r="G16055" s="7">
        <v>43934</v>
      </c>
      <c r="H16055" t="s">
        <v>77</v>
      </c>
      <c r="I16055" t="s">
        <v>78</v>
      </c>
      <c r="J16055" s="7">
        <v>45530</v>
      </c>
      <c r="K16055" s="7">
        <v>44496</v>
      </c>
      <c r="L16055" s="7">
        <v>43934</v>
      </c>
      <c r="M16055" t="s">
        <v>77</v>
      </c>
      <c r="N16055" t="s">
        <v>79</v>
      </c>
      <c r="O16055">
        <v>2026</v>
      </c>
      <c r="P16055" s="2">
        <v>2</v>
      </c>
      <c r="Q16055" t="s">
        <v>80</v>
      </c>
      <c r="R16055" s="8">
        <v>46267</v>
      </c>
      <c r="S16055" s="2">
        <v>1</v>
      </c>
      <c r="T16055" s="2" t="s">
        <v>81</v>
      </c>
    </row>
    <row r="16056" spans="1:20" x14ac:dyDescent="0.25">
      <c r="A16056">
        <v>1120092814</v>
      </c>
      <c r="B16056">
        <v>117115080</v>
      </c>
      <c r="C16056" t="s">
        <v>82</v>
      </c>
      <c r="D16056" t="s">
        <v>88</v>
      </c>
      <c r="E16056" t="s">
        <v>76</v>
      </c>
      <c r="F16056" s="7">
        <v>43583</v>
      </c>
      <c r="G16056" s="7">
        <v>43949</v>
      </c>
      <c r="H16056" t="s">
        <v>77</v>
      </c>
      <c r="I16056" t="s">
        <v>78</v>
      </c>
      <c r="J16056" s="7">
        <v>45557</v>
      </c>
      <c r="K16056" s="7">
        <v>43741</v>
      </c>
      <c r="L16056" s="7">
        <v>43949</v>
      </c>
      <c r="M16056" t="s">
        <v>77</v>
      </c>
      <c r="N16056" t="s">
        <v>79</v>
      </c>
      <c r="O16056">
        <v>2026</v>
      </c>
      <c r="P16056" s="2">
        <v>2</v>
      </c>
      <c r="Q16056" t="s">
        <v>80</v>
      </c>
      <c r="R16056" s="8">
        <v>46267</v>
      </c>
      <c r="S16056" s="2">
        <v>1</v>
      </c>
      <c r="T16056" s="2" t="s">
        <v>81</v>
      </c>
    </row>
    <row r="16057" spans="1:20" x14ac:dyDescent="0.25">
      <c r="A16057">
        <v>1120092876</v>
      </c>
      <c r="B16057">
        <v>117159400</v>
      </c>
      <c r="C16057" t="s">
        <v>82</v>
      </c>
      <c r="D16057" t="s">
        <v>83</v>
      </c>
      <c r="E16057" t="s">
        <v>76</v>
      </c>
      <c r="F16057" s="7">
        <v>43589</v>
      </c>
      <c r="G16057" s="7">
        <v>43769</v>
      </c>
      <c r="H16057" t="s">
        <v>77</v>
      </c>
      <c r="I16057" t="s">
        <v>78</v>
      </c>
      <c r="J16057" s="7">
        <v>45740</v>
      </c>
      <c r="K16057" s="7">
        <v>43658</v>
      </c>
      <c r="L16057" s="7">
        <v>43769</v>
      </c>
      <c r="M16057" t="s">
        <v>77</v>
      </c>
      <c r="N16057" t="s">
        <v>79</v>
      </c>
      <c r="O16057">
        <v>2026</v>
      </c>
      <c r="P16057" s="2">
        <v>2</v>
      </c>
      <c r="Q16057" t="s">
        <v>80</v>
      </c>
      <c r="R16057" s="8">
        <v>46267</v>
      </c>
      <c r="S16057" s="2">
        <v>1</v>
      </c>
      <c r="T16057" s="2" t="s">
        <v>81</v>
      </c>
    </row>
    <row r="16058" spans="1:20" x14ac:dyDescent="0.25">
      <c r="A16058">
        <v>1120092929</v>
      </c>
      <c r="B16058">
        <v>117194502</v>
      </c>
      <c r="C16058" t="s">
        <v>82</v>
      </c>
      <c r="D16058" t="s">
        <v>83</v>
      </c>
      <c r="E16058" t="s">
        <v>76</v>
      </c>
      <c r="F16058" s="7">
        <v>43594</v>
      </c>
      <c r="G16058" s="7">
        <v>43778</v>
      </c>
      <c r="H16058" t="s">
        <v>77</v>
      </c>
      <c r="I16058" t="s">
        <v>78</v>
      </c>
      <c r="J16058" s="7">
        <v>45542</v>
      </c>
      <c r="K16058" s="7">
        <v>43667</v>
      </c>
      <c r="L16058" s="7">
        <v>43778</v>
      </c>
      <c r="M16058" t="s">
        <v>77</v>
      </c>
      <c r="N16058" t="s">
        <v>79</v>
      </c>
      <c r="O16058">
        <v>2026</v>
      </c>
      <c r="P16058" s="2">
        <v>2</v>
      </c>
      <c r="Q16058" t="s">
        <v>80</v>
      </c>
      <c r="R16058" s="8">
        <v>46267</v>
      </c>
      <c r="S16058" s="2">
        <v>1</v>
      </c>
      <c r="T16058" s="2" t="s">
        <v>81</v>
      </c>
    </row>
    <row r="16059" spans="1:20" x14ac:dyDescent="0.25">
      <c r="A16059">
        <v>1120092978</v>
      </c>
      <c r="B16059">
        <v>117236100</v>
      </c>
      <c r="C16059" t="s">
        <v>82</v>
      </c>
      <c r="D16059" t="s">
        <v>88</v>
      </c>
      <c r="E16059" t="s">
        <v>76</v>
      </c>
      <c r="F16059" s="7">
        <v>43599</v>
      </c>
      <c r="G16059" s="7">
        <v>43965</v>
      </c>
      <c r="H16059" t="s">
        <v>77</v>
      </c>
      <c r="I16059" t="s">
        <v>78</v>
      </c>
      <c r="J16059" s="7">
        <v>46178</v>
      </c>
      <c r="K16059" s="7">
        <v>43600</v>
      </c>
      <c r="L16059" s="7">
        <v>43965</v>
      </c>
      <c r="M16059" t="s">
        <v>77</v>
      </c>
      <c r="N16059" t="s">
        <v>79</v>
      </c>
      <c r="O16059">
        <v>2026</v>
      </c>
      <c r="P16059" s="2">
        <v>2</v>
      </c>
      <c r="Q16059" t="s">
        <v>80</v>
      </c>
      <c r="R16059" s="8">
        <v>46267</v>
      </c>
      <c r="S16059" s="2">
        <v>1</v>
      </c>
      <c r="T16059" s="2" t="s">
        <v>81</v>
      </c>
    </row>
    <row r="16060" spans="1:20" x14ac:dyDescent="0.25">
      <c r="A16060">
        <v>1120092983</v>
      </c>
      <c r="B16060">
        <v>117237686</v>
      </c>
      <c r="C16060" t="s">
        <v>94</v>
      </c>
      <c r="D16060" t="s">
        <v>88</v>
      </c>
      <c r="E16060" t="s">
        <v>76</v>
      </c>
      <c r="F16060" s="7">
        <v>43597</v>
      </c>
      <c r="G16060" s="7">
        <v>43963</v>
      </c>
      <c r="H16060" t="s">
        <v>77</v>
      </c>
      <c r="I16060" t="s">
        <v>78</v>
      </c>
      <c r="J16060" s="7">
        <v>45728</v>
      </c>
      <c r="K16060" s="7">
        <v>44295</v>
      </c>
      <c r="L16060" s="7">
        <v>43963</v>
      </c>
      <c r="M16060" t="s">
        <v>77</v>
      </c>
      <c r="N16060" t="s">
        <v>79</v>
      </c>
      <c r="O16060">
        <v>2026</v>
      </c>
      <c r="P16060" s="2">
        <v>2</v>
      </c>
      <c r="Q16060" t="s">
        <v>80</v>
      </c>
      <c r="R16060" s="8">
        <v>46267</v>
      </c>
      <c r="S16060" s="2">
        <v>1</v>
      </c>
      <c r="T16060" s="2" t="s">
        <v>81</v>
      </c>
    </row>
    <row r="16061" spans="1:20" x14ac:dyDescent="0.25">
      <c r="A16061">
        <v>1120093033</v>
      </c>
      <c r="B16061">
        <v>117276906</v>
      </c>
      <c r="C16061" t="s">
        <v>82</v>
      </c>
      <c r="D16061" t="s">
        <v>83</v>
      </c>
      <c r="E16061" t="s">
        <v>76</v>
      </c>
      <c r="F16061" s="7">
        <v>43605</v>
      </c>
      <c r="G16061" s="7">
        <v>43785</v>
      </c>
      <c r="H16061" t="s">
        <v>77</v>
      </c>
      <c r="I16061" t="s">
        <v>78</v>
      </c>
      <c r="J16061" s="7">
        <v>45919</v>
      </c>
      <c r="K16061" s="7">
        <v>43667</v>
      </c>
      <c r="L16061" s="7">
        <v>43785</v>
      </c>
      <c r="M16061" t="s">
        <v>77</v>
      </c>
      <c r="N16061" t="s">
        <v>79</v>
      </c>
      <c r="O16061">
        <v>2026</v>
      </c>
      <c r="P16061" s="2">
        <v>2</v>
      </c>
      <c r="Q16061" t="s">
        <v>80</v>
      </c>
      <c r="R16061" s="8">
        <v>46267</v>
      </c>
      <c r="S16061" s="2">
        <v>1</v>
      </c>
      <c r="T16061" s="2" t="s">
        <v>81</v>
      </c>
    </row>
    <row r="16062" spans="1:20" x14ac:dyDescent="0.25">
      <c r="A16062">
        <v>1120093072</v>
      </c>
      <c r="B16062">
        <v>117325492</v>
      </c>
      <c r="C16062" t="s">
        <v>82</v>
      </c>
      <c r="D16062" t="s">
        <v>88</v>
      </c>
      <c r="E16062" t="s">
        <v>76</v>
      </c>
      <c r="F16062" s="7">
        <v>43612</v>
      </c>
      <c r="G16062" s="7">
        <v>43978</v>
      </c>
      <c r="H16062" t="s">
        <v>77</v>
      </c>
      <c r="I16062" t="s">
        <v>84</v>
      </c>
      <c r="J16062" s="7">
        <v>45432</v>
      </c>
      <c r="K16062" s="7">
        <v>45748</v>
      </c>
      <c r="L16062" s="7">
        <v>43978</v>
      </c>
      <c r="M16062" t="s">
        <v>77</v>
      </c>
      <c r="N16062" t="s">
        <v>79</v>
      </c>
      <c r="O16062">
        <v>2026</v>
      </c>
      <c r="P16062" s="2">
        <v>2</v>
      </c>
      <c r="Q16062" t="s">
        <v>80</v>
      </c>
      <c r="R16062" s="8">
        <v>46267</v>
      </c>
      <c r="S16062" s="2">
        <v>1</v>
      </c>
      <c r="T16062" s="2" t="s">
        <v>81</v>
      </c>
    </row>
    <row r="16063" spans="1:20" x14ac:dyDescent="0.25">
      <c r="A16063">
        <v>1120093196</v>
      </c>
      <c r="B16063">
        <v>117681877</v>
      </c>
      <c r="C16063" t="s">
        <v>82</v>
      </c>
      <c r="D16063" t="s">
        <v>88</v>
      </c>
      <c r="E16063" t="s">
        <v>76</v>
      </c>
      <c r="F16063" s="7">
        <v>43677</v>
      </c>
      <c r="G16063" s="7">
        <v>44043</v>
      </c>
      <c r="H16063" t="s">
        <v>77</v>
      </c>
      <c r="I16063" t="s">
        <v>78</v>
      </c>
      <c r="J16063" s="7">
        <v>45562</v>
      </c>
      <c r="K16063" s="7">
        <v>45623</v>
      </c>
      <c r="L16063" s="7">
        <v>44043</v>
      </c>
      <c r="M16063" t="s">
        <v>77</v>
      </c>
      <c r="N16063" t="s">
        <v>79</v>
      </c>
      <c r="O16063">
        <v>2026</v>
      </c>
      <c r="P16063" s="2">
        <v>2</v>
      </c>
      <c r="Q16063" t="s">
        <v>80</v>
      </c>
      <c r="R16063" s="8">
        <v>46267</v>
      </c>
      <c r="S16063" s="2">
        <v>1</v>
      </c>
      <c r="T16063" s="2" t="s">
        <v>81</v>
      </c>
    </row>
    <row r="16064" spans="1:20" x14ac:dyDescent="0.25">
      <c r="A16064">
        <v>1120093199</v>
      </c>
      <c r="B16064">
        <v>117683683</v>
      </c>
      <c r="C16064" t="s">
        <v>82</v>
      </c>
      <c r="D16064" t="s">
        <v>83</v>
      </c>
      <c r="E16064" t="s">
        <v>76</v>
      </c>
      <c r="F16064" s="7">
        <v>43677</v>
      </c>
      <c r="G16064" s="7">
        <v>44043</v>
      </c>
      <c r="H16064" t="s">
        <v>77</v>
      </c>
      <c r="I16064" t="s">
        <v>78</v>
      </c>
      <c r="J16064" s="7">
        <v>45546</v>
      </c>
      <c r="K16064" s="7">
        <v>43707</v>
      </c>
      <c r="L16064" s="7">
        <v>44043</v>
      </c>
      <c r="M16064" t="s">
        <v>77</v>
      </c>
      <c r="N16064" t="s">
        <v>79</v>
      </c>
      <c r="O16064">
        <v>2026</v>
      </c>
      <c r="P16064" s="2">
        <v>2</v>
      </c>
      <c r="Q16064" t="s">
        <v>80</v>
      </c>
      <c r="R16064" s="8">
        <v>46267</v>
      </c>
      <c r="S16064" s="2">
        <v>1</v>
      </c>
      <c r="T16064" s="2" t="s">
        <v>81</v>
      </c>
    </row>
    <row r="16065" spans="1:20" x14ac:dyDescent="0.25">
      <c r="A16065">
        <v>1120093269</v>
      </c>
      <c r="B16065">
        <v>117843332</v>
      </c>
      <c r="C16065" t="s">
        <v>85</v>
      </c>
      <c r="D16065" t="s">
        <v>75</v>
      </c>
      <c r="E16065" t="s">
        <v>76</v>
      </c>
      <c r="F16065" s="7">
        <v>43712</v>
      </c>
      <c r="G16065" s="7">
        <v>45539</v>
      </c>
      <c r="H16065" t="s">
        <v>77</v>
      </c>
      <c r="I16065" t="s">
        <v>78</v>
      </c>
      <c r="J16065" s="7">
        <v>45231</v>
      </c>
      <c r="K16065" s="7">
        <v>44313</v>
      </c>
      <c r="L16065" s="7">
        <v>45539</v>
      </c>
      <c r="M16065" t="s">
        <v>77</v>
      </c>
      <c r="N16065" t="s">
        <v>92</v>
      </c>
      <c r="O16065">
        <v>2026</v>
      </c>
      <c r="P16065" s="2">
        <v>2</v>
      </c>
      <c r="Q16065" t="s">
        <v>80</v>
      </c>
      <c r="R16065" s="8">
        <v>46267</v>
      </c>
      <c r="S16065" s="2">
        <v>1</v>
      </c>
      <c r="T16065" s="2" t="s">
        <v>81</v>
      </c>
    </row>
    <row r="16066" spans="1:20" x14ac:dyDescent="0.25">
      <c r="A16066">
        <v>1120093516</v>
      </c>
      <c r="B16066">
        <v>119014315</v>
      </c>
      <c r="C16066" t="s">
        <v>82</v>
      </c>
      <c r="D16066" t="s">
        <v>75</v>
      </c>
      <c r="E16066" t="s">
        <v>76</v>
      </c>
      <c r="F16066" s="7">
        <v>43962</v>
      </c>
      <c r="G16066" s="7">
        <v>45788</v>
      </c>
      <c r="H16066" t="s">
        <v>77</v>
      </c>
      <c r="I16066" t="s">
        <v>78</v>
      </c>
      <c r="J16066" s="7">
        <v>45681</v>
      </c>
      <c r="K16066" s="7">
        <v>44113</v>
      </c>
      <c r="L16066" s="7">
        <v>45788</v>
      </c>
      <c r="M16066" t="s">
        <v>77</v>
      </c>
      <c r="N16066" t="s">
        <v>79</v>
      </c>
      <c r="O16066">
        <v>2026</v>
      </c>
      <c r="P16066" s="2">
        <v>2</v>
      </c>
      <c r="Q16066" t="s">
        <v>80</v>
      </c>
      <c r="R16066" s="8">
        <v>46267</v>
      </c>
      <c r="S16066" s="2">
        <v>1</v>
      </c>
      <c r="T16066" s="2" t="s">
        <v>81</v>
      </c>
    </row>
    <row r="16067" spans="1:20" x14ac:dyDescent="0.25">
      <c r="A16067">
        <v>1120093630</v>
      </c>
      <c r="B16067">
        <v>119124273</v>
      </c>
      <c r="C16067" t="s">
        <v>82</v>
      </c>
      <c r="D16067" t="s">
        <v>88</v>
      </c>
      <c r="E16067" t="s">
        <v>76</v>
      </c>
      <c r="F16067" s="7">
        <v>43990</v>
      </c>
      <c r="G16067" s="7">
        <v>44355</v>
      </c>
      <c r="H16067" t="s">
        <v>77</v>
      </c>
      <c r="I16067" t="s">
        <v>78</v>
      </c>
      <c r="J16067" s="7">
        <v>45905</v>
      </c>
      <c r="K16067" s="7">
        <v>45736</v>
      </c>
      <c r="L16067" s="7">
        <v>44355</v>
      </c>
      <c r="M16067" t="s">
        <v>77</v>
      </c>
      <c r="N16067" t="s">
        <v>79</v>
      </c>
      <c r="O16067">
        <v>2026</v>
      </c>
      <c r="P16067" s="2">
        <v>2</v>
      </c>
      <c r="Q16067" t="s">
        <v>80</v>
      </c>
      <c r="R16067" s="8">
        <v>46267</v>
      </c>
      <c r="S16067" s="2">
        <v>1</v>
      </c>
      <c r="T16067" s="2" t="s">
        <v>81</v>
      </c>
    </row>
    <row r="16068" spans="1:20" x14ac:dyDescent="0.25">
      <c r="A16068">
        <v>1120093951</v>
      </c>
      <c r="B16068">
        <v>119483129</v>
      </c>
      <c r="C16068" t="s">
        <v>74</v>
      </c>
      <c r="D16068" t="s">
        <v>75</v>
      </c>
      <c r="E16068" t="s">
        <v>76</v>
      </c>
      <c r="F16068" s="7">
        <v>44033</v>
      </c>
      <c r="G16068" s="7">
        <v>45859</v>
      </c>
      <c r="H16068" t="s">
        <v>77</v>
      </c>
      <c r="I16068" t="s">
        <v>78</v>
      </c>
      <c r="J16068" s="7">
        <v>45735</v>
      </c>
      <c r="K16068" s="7">
        <v>45857</v>
      </c>
      <c r="L16068" s="7">
        <v>45859</v>
      </c>
      <c r="M16068" t="s">
        <v>77</v>
      </c>
      <c r="N16068" t="s">
        <v>79</v>
      </c>
      <c r="O16068">
        <v>2026</v>
      </c>
      <c r="P16068" s="2">
        <v>2</v>
      </c>
      <c r="Q16068" t="s">
        <v>80</v>
      </c>
      <c r="R16068" s="8">
        <v>46267</v>
      </c>
      <c r="S16068" s="2">
        <v>1</v>
      </c>
      <c r="T16068" s="2" t="s">
        <v>81</v>
      </c>
    </row>
    <row r="16069" spans="1:20" x14ac:dyDescent="0.25">
      <c r="A16069">
        <v>1120094238</v>
      </c>
      <c r="B16069">
        <v>119629567</v>
      </c>
      <c r="C16069" t="s">
        <v>82</v>
      </c>
      <c r="D16069" t="s">
        <v>88</v>
      </c>
      <c r="E16069" t="s">
        <v>76</v>
      </c>
      <c r="F16069" s="7">
        <v>44060</v>
      </c>
      <c r="G16069" s="7">
        <v>44425</v>
      </c>
      <c r="H16069" t="s">
        <v>77</v>
      </c>
      <c r="I16069" t="s">
        <v>78</v>
      </c>
      <c r="J16069" s="7">
        <v>46163</v>
      </c>
      <c r="K16069" s="7">
        <v>45238</v>
      </c>
      <c r="L16069" s="7">
        <v>44425</v>
      </c>
      <c r="M16069" t="s">
        <v>77</v>
      </c>
      <c r="N16069" t="s">
        <v>79</v>
      </c>
      <c r="O16069">
        <v>2026</v>
      </c>
      <c r="P16069" s="2">
        <v>2</v>
      </c>
      <c r="Q16069" t="s">
        <v>80</v>
      </c>
      <c r="R16069" s="8">
        <v>46267</v>
      </c>
      <c r="S16069" s="2">
        <v>1</v>
      </c>
      <c r="T16069" s="2" t="s">
        <v>81</v>
      </c>
    </row>
    <row r="16070" spans="1:20" x14ac:dyDescent="0.25">
      <c r="A16070">
        <v>1120094517</v>
      </c>
      <c r="B16070">
        <v>119755892</v>
      </c>
      <c r="C16070" t="s">
        <v>98</v>
      </c>
      <c r="D16070" t="s">
        <v>75</v>
      </c>
      <c r="E16070" t="s">
        <v>76</v>
      </c>
      <c r="F16070" s="7">
        <v>44086</v>
      </c>
      <c r="G16070" s="7">
        <v>45912</v>
      </c>
      <c r="H16070" t="s">
        <v>77</v>
      </c>
      <c r="I16070" t="s">
        <v>78</v>
      </c>
      <c r="J16070" s="7">
        <v>45734</v>
      </c>
      <c r="K16070" s="7">
        <v>46123</v>
      </c>
      <c r="L16070" s="7">
        <v>45912</v>
      </c>
      <c r="M16070" t="s">
        <v>77</v>
      </c>
      <c r="N16070" t="s">
        <v>79</v>
      </c>
      <c r="O16070">
        <v>2026</v>
      </c>
      <c r="P16070" s="2">
        <v>2</v>
      </c>
      <c r="Q16070" t="s">
        <v>80</v>
      </c>
      <c r="R16070" s="8">
        <v>46267</v>
      </c>
      <c r="S16070" s="2">
        <v>1</v>
      </c>
      <c r="T16070" s="2" t="s">
        <v>81</v>
      </c>
    </row>
    <row r="16071" spans="1:20" x14ac:dyDescent="0.25">
      <c r="A16071">
        <v>1120095295</v>
      </c>
      <c r="B16071">
        <v>120875766</v>
      </c>
      <c r="C16071" t="s">
        <v>74</v>
      </c>
      <c r="D16071" t="s">
        <v>83</v>
      </c>
      <c r="E16071" t="s">
        <v>76</v>
      </c>
      <c r="F16071" s="7">
        <v>44309</v>
      </c>
      <c r="G16071" s="7">
        <v>46135</v>
      </c>
      <c r="H16071" t="s">
        <v>77</v>
      </c>
      <c r="I16071" t="s">
        <v>84</v>
      </c>
      <c r="J16071" s="7">
        <v>45455</v>
      </c>
      <c r="K16071" s="7">
        <v>45971</v>
      </c>
      <c r="L16071" s="7">
        <v>46135</v>
      </c>
      <c r="M16071" t="s">
        <v>77</v>
      </c>
      <c r="N16071" t="s">
        <v>79</v>
      </c>
      <c r="O16071">
        <v>2026</v>
      </c>
      <c r="P16071" s="2">
        <v>2</v>
      </c>
      <c r="Q16071" t="s">
        <v>80</v>
      </c>
      <c r="R16071" s="8">
        <v>46267</v>
      </c>
      <c r="S16071" s="2">
        <v>1</v>
      </c>
      <c r="T16071" s="2" t="s">
        <v>81</v>
      </c>
    </row>
    <row r="16072" spans="1:20" x14ac:dyDescent="0.25">
      <c r="A16072">
        <v>1120095415</v>
      </c>
      <c r="B16072">
        <v>121323890</v>
      </c>
      <c r="C16072" t="s">
        <v>93</v>
      </c>
      <c r="D16072" t="s">
        <v>75</v>
      </c>
      <c r="E16072" t="s">
        <v>76</v>
      </c>
      <c r="F16072" s="7">
        <v>44329</v>
      </c>
      <c r="G16072" s="7">
        <v>46155</v>
      </c>
      <c r="H16072" t="s">
        <v>77</v>
      </c>
      <c r="I16072" t="s">
        <v>78</v>
      </c>
      <c r="J16072" s="7">
        <v>46163</v>
      </c>
      <c r="K16072" s="7">
        <v>46185</v>
      </c>
      <c r="L16072" s="7">
        <v>46155</v>
      </c>
      <c r="M16072" t="s">
        <v>77</v>
      </c>
      <c r="N16072" t="s">
        <v>79</v>
      </c>
      <c r="O16072">
        <v>2026</v>
      </c>
      <c r="P16072" s="2">
        <v>2</v>
      </c>
      <c r="Q16072" t="s">
        <v>80</v>
      </c>
      <c r="R16072" s="8">
        <v>46267</v>
      </c>
      <c r="S16072" s="2">
        <v>1</v>
      </c>
      <c r="T16072" s="2" t="s">
        <v>81</v>
      </c>
    </row>
    <row r="16073" spans="1:20" x14ac:dyDescent="0.25">
      <c r="A16073">
        <v>1120095462</v>
      </c>
      <c r="B16073">
        <v>121386317</v>
      </c>
      <c r="C16073" t="s">
        <v>82</v>
      </c>
      <c r="D16073" t="s">
        <v>88</v>
      </c>
      <c r="E16073" t="s">
        <v>76</v>
      </c>
      <c r="F16073" s="7">
        <v>44338</v>
      </c>
      <c r="G16073" s="7">
        <v>44703</v>
      </c>
      <c r="H16073" t="s">
        <v>77</v>
      </c>
      <c r="I16073" t="s">
        <v>84</v>
      </c>
      <c r="J16073" s="7">
        <v>45738</v>
      </c>
      <c r="K16073" s="7">
        <v>45444</v>
      </c>
      <c r="L16073" s="7">
        <v>44703</v>
      </c>
      <c r="M16073" t="s">
        <v>77</v>
      </c>
      <c r="N16073" t="s">
        <v>79</v>
      </c>
      <c r="O16073">
        <v>2026</v>
      </c>
      <c r="P16073" s="2">
        <v>2</v>
      </c>
      <c r="Q16073" t="s">
        <v>80</v>
      </c>
      <c r="R16073" s="8">
        <v>46267</v>
      </c>
      <c r="S16073" s="2">
        <v>1</v>
      </c>
      <c r="T16073" s="2" t="s">
        <v>81</v>
      </c>
    </row>
    <row r="16074" spans="1:20" x14ac:dyDescent="0.25">
      <c r="A16074">
        <v>1120095463</v>
      </c>
      <c r="B16074">
        <v>121386317</v>
      </c>
      <c r="C16074" t="s">
        <v>82</v>
      </c>
      <c r="D16074" t="s">
        <v>88</v>
      </c>
      <c r="E16074" t="s">
        <v>76</v>
      </c>
      <c r="F16074" s="7">
        <v>44338</v>
      </c>
      <c r="G16074" s="7">
        <v>44703</v>
      </c>
      <c r="H16074" t="s">
        <v>77</v>
      </c>
      <c r="I16074" t="s">
        <v>84</v>
      </c>
      <c r="J16074" s="7">
        <v>45738</v>
      </c>
      <c r="K16074" s="7">
        <v>46188</v>
      </c>
      <c r="L16074" s="7">
        <v>44703</v>
      </c>
      <c r="M16074" t="s">
        <v>77</v>
      </c>
      <c r="N16074" t="s">
        <v>79</v>
      </c>
      <c r="O16074">
        <v>2026</v>
      </c>
      <c r="P16074" s="2">
        <v>2</v>
      </c>
      <c r="Q16074" t="s">
        <v>80</v>
      </c>
      <c r="R16074" s="8">
        <v>46267</v>
      </c>
      <c r="S16074" s="2">
        <v>1</v>
      </c>
      <c r="T16074" s="2" t="s">
        <v>81</v>
      </c>
    </row>
    <row r="16075" spans="1:20" x14ac:dyDescent="0.25">
      <c r="A16075">
        <v>1120095578</v>
      </c>
      <c r="B16075">
        <v>121524733</v>
      </c>
      <c r="C16075" t="s">
        <v>82</v>
      </c>
      <c r="D16075" t="s">
        <v>83</v>
      </c>
      <c r="E16075" t="s">
        <v>76</v>
      </c>
      <c r="F16075" s="7">
        <v>44359</v>
      </c>
      <c r="G16075" s="7">
        <v>46185</v>
      </c>
      <c r="H16075" t="s">
        <v>77</v>
      </c>
      <c r="I16075" t="s">
        <v>78</v>
      </c>
      <c r="J16075" s="7">
        <v>44752</v>
      </c>
      <c r="K16075" s="7">
        <v>45057</v>
      </c>
      <c r="L16075" s="7">
        <v>46185</v>
      </c>
      <c r="M16075" t="s">
        <v>77</v>
      </c>
      <c r="N16075" t="s">
        <v>92</v>
      </c>
      <c r="O16075">
        <v>2026</v>
      </c>
      <c r="P16075" s="2">
        <v>2</v>
      </c>
      <c r="Q16075" t="s">
        <v>80</v>
      </c>
      <c r="R16075" s="8">
        <v>46267</v>
      </c>
      <c r="S16075" s="2">
        <v>1</v>
      </c>
      <c r="T16075" s="2" t="s">
        <v>81</v>
      </c>
    </row>
    <row r="16076" spans="1:20" x14ac:dyDescent="0.25">
      <c r="A16076">
        <v>1120095962</v>
      </c>
      <c r="B16076">
        <v>121796167</v>
      </c>
      <c r="C16076" t="s">
        <v>74</v>
      </c>
      <c r="D16076" t="s">
        <v>88</v>
      </c>
      <c r="E16076" t="s">
        <v>76</v>
      </c>
      <c r="F16076" s="7">
        <v>44403</v>
      </c>
      <c r="G16076" s="7">
        <v>44561</v>
      </c>
      <c r="H16076" t="s">
        <v>77</v>
      </c>
      <c r="I16076" t="s">
        <v>84</v>
      </c>
      <c r="J16076" s="7">
        <v>45135</v>
      </c>
      <c r="K16076" s="7">
        <v>45623</v>
      </c>
      <c r="L16076" s="7">
        <v>44561</v>
      </c>
      <c r="M16076" t="s">
        <v>77</v>
      </c>
      <c r="N16076" t="s">
        <v>92</v>
      </c>
      <c r="O16076">
        <v>2026</v>
      </c>
      <c r="P16076" s="2">
        <v>2</v>
      </c>
      <c r="Q16076" t="s">
        <v>80</v>
      </c>
      <c r="R16076" s="8">
        <v>46267</v>
      </c>
      <c r="S16076" s="2">
        <v>1</v>
      </c>
      <c r="T16076" s="2" t="s">
        <v>81</v>
      </c>
    </row>
    <row r="16077" spans="1:20" x14ac:dyDescent="0.25">
      <c r="A16077">
        <v>1120096051</v>
      </c>
      <c r="B16077">
        <v>121844894</v>
      </c>
      <c r="C16077" t="s">
        <v>82</v>
      </c>
      <c r="D16077" t="s">
        <v>75</v>
      </c>
      <c r="E16077" t="s">
        <v>76</v>
      </c>
      <c r="F16077" s="7">
        <v>44412</v>
      </c>
      <c r="G16077" s="7">
        <v>44777</v>
      </c>
      <c r="H16077" t="s">
        <v>77</v>
      </c>
      <c r="I16077" t="s">
        <v>78</v>
      </c>
      <c r="J16077" s="7">
        <v>46139</v>
      </c>
      <c r="K16077" s="7">
        <v>44413</v>
      </c>
      <c r="L16077" s="7">
        <v>44777</v>
      </c>
      <c r="M16077" t="s">
        <v>77</v>
      </c>
      <c r="N16077" t="s">
        <v>79</v>
      </c>
      <c r="O16077">
        <v>2026</v>
      </c>
      <c r="P16077" s="2">
        <v>2</v>
      </c>
      <c r="Q16077" t="s">
        <v>80</v>
      </c>
      <c r="R16077" s="8">
        <v>46267</v>
      </c>
      <c r="S16077" s="2">
        <v>1</v>
      </c>
      <c r="T16077" s="2" t="s">
        <v>81</v>
      </c>
    </row>
    <row r="16078" spans="1:20" x14ac:dyDescent="0.25">
      <c r="A16078">
        <v>1120096265</v>
      </c>
      <c r="B16078">
        <v>121927340</v>
      </c>
      <c r="C16078" t="s">
        <v>74</v>
      </c>
      <c r="D16078" t="s">
        <v>75</v>
      </c>
      <c r="E16078" t="s">
        <v>76</v>
      </c>
      <c r="F16078" s="7">
        <v>44428</v>
      </c>
      <c r="G16078" s="7">
        <v>44793</v>
      </c>
      <c r="H16078" t="s">
        <v>86</v>
      </c>
      <c r="I16078" t="s">
        <v>87</v>
      </c>
      <c r="J16078" s="7">
        <v>46097</v>
      </c>
      <c r="K16078" s="7">
        <v>46104</v>
      </c>
      <c r="L16078" s="7">
        <v>44793</v>
      </c>
      <c r="M16078" t="s">
        <v>86</v>
      </c>
      <c r="N16078" t="s">
        <v>79</v>
      </c>
      <c r="O16078">
        <v>2026</v>
      </c>
      <c r="P16078" s="2">
        <v>2</v>
      </c>
      <c r="Q16078" t="s">
        <v>80</v>
      </c>
      <c r="R16078" s="8">
        <v>46267</v>
      </c>
      <c r="S16078" s="2">
        <v>1</v>
      </c>
      <c r="T16078" s="2" t="s">
        <v>81</v>
      </c>
    </row>
    <row r="16079" spans="1:20" x14ac:dyDescent="0.25">
      <c r="A16079">
        <v>1120097137</v>
      </c>
      <c r="B16079">
        <v>122314438</v>
      </c>
      <c r="C16079" t="s">
        <v>91</v>
      </c>
      <c r="D16079" t="s">
        <v>75</v>
      </c>
      <c r="E16079" t="s">
        <v>76</v>
      </c>
      <c r="F16079" s="7">
        <v>44504</v>
      </c>
      <c r="G16079" s="7">
        <v>44869</v>
      </c>
      <c r="H16079" t="s">
        <v>77</v>
      </c>
      <c r="I16079" t="s">
        <v>78</v>
      </c>
      <c r="J16079" s="7">
        <v>45852</v>
      </c>
      <c r="K16079" s="7">
        <v>45889</v>
      </c>
      <c r="L16079" s="7">
        <v>44869</v>
      </c>
      <c r="M16079" t="s">
        <v>77</v>
      </c>
      <c r="N16079" t="s">
        <v>92</v>
      </c>
      <c r="O16079">
        <v>2026</v>
      </c>
      <c r="P16079" s="2">
        <v>2</v>
      </c>
      <c r="Q16079" t="s">
        <v>80</v>
      </c>
      <c r="R16079" s="8">
        <v>46267</v>
      </c>
      <c r="S16079" s="2">
        <v>1</v>
      </c>
      <c r="T16079" s="2" t="s">
        <v>81</v>
      </c>
    </row>
    <row r="16080" spans="1:20" x14ac:dyDescent="0.25">
      <c r="A16080">
        <v>1120097145</v>
      </c>
      <c r="B16080">
        <v>122318567</v>
      </c>
      <c r="C16080" t="s">
        <v>98</v>
      </c>
      <c r="D16080" t="s">
        <v>88</v>
      </c>
      <c r="E16080" t="s">
        <v>76</v>
      </c>
      <c r="F16080" s="7">
        <v>44504</v>
      </c>
      <c r="G16080" s="7">
        <v>44869</v>
      </c>
      <c r="H16080" t="s">
        <v>77</v>
      </c>
      <c r="I16080" t="s">
        <v>78</v>
      </c>
      <c r="J16080" s="7">
        <v>45790</v>
      </c>
      <c r="K16080" s="7">
        <v>45532</v>
      </c>
      <c r="L16080" s="7">
        <v>44869</v>
      </c>
      <c r="M16080" t="s">
        <v>77</v>
      </c>
      <c r="N16080" t="s">
        <v>79</v>
      </c>
      <c r="O16080">
        <v>2026</v>
      </c>
      <c r="P16080" s="2">
        <v>2</v>
      </c>
      <c r="Q16080" t="s">
        <v>80</v>
      </c>
      <c r="R16080" s="8">
        <v>46267</v>
      </c>
      <c r="S16080" s="2">
        <v>1</v>
      </c>
      <c r="T16080" s="2" t="s">
        <v>81</v>
      </c>
    </row>
    <row r="16081" spans="1:20" x14ac:dyDescent="0.25">
      <c r="A16081">
        <v>1120097248</v>
      </c>
      <c r="B16081">
        <v>122368624</v>
      </c>
      <c r="C16081" t="s">
        <v>74</v>
      </c>
      <c r="D16081" t="s">
        <v>75</v>
      </c>
      <c r="E16081" t="s">
        <v>76</v>
      </c>
      <c r="F16081" s="7">
        <v>44512</v>
      </c>
      <c r="G16081" s="7">
        <v>44877</v>
      </c>
      <c r="H16081" t="s">
        <v>86</v>
      </c>
      <c r="I16081" t="s">
        <v>87</v>
      </c>
      <c r="J16081" s="7">
        <v>46080</v>
      </c>
      <c r="K16081" s="7">
        <v>46083</v>
      </c>
      <c r="L16081" s="7">
        <v>44877</v>
      </c>
      <c r="M16081" t="s">
        <v>86</v>
      </c>
      <c r="N16081" t="s">
        <v>79</v>
      </c>
      <c r="O16081">
        <v>2026</v>
      </c>
      <c r="P16081" s="2">
        <v>2</v>
      </c>
      <c r="Q16081" t="s">
        <v>80</v>
      </c>
      <c r="R16081" s="8">
        <v>46267</v>
      </c>
      <c r="S16081" s="2">
        <v>1</v>
      </c>
      <c r="T16081" s="2" t="s">
        <v>81</v>
      </c>
    </row>
    <row r="16082" spans="1:20" x14ac:dyDescent="0.25">
      <c r="A16082">
        <v>1120097710</v>
      </c>
      <c r="B16082">
        <v>123180047</v>
      </c>
      <c r="C16082" t="s">
        <v>82</v>
      </c>
      <c r="D16082" t="s">
        <v>75</v>
      </c>
      <c r="E16082" t="s">
        <v>76</v>
      </c>
      <c r="F16082" s="7">
        <v>44644</v>
      </c>
      <c r="G16082" s="7">
        <v>46470</v>
      </c>
      <c r="H16082" t="s">
        <v>86</v>
      </c>
      <c r="I16082" t="s">
        <v>87</v>
      </c>
      <c r="J16082" s="7">
        <v>46077</v>
      </c>
      <c r="K16082" s="7">
        <v>46084</v>
      </c>
      <c r="L16082" s="7">
        <v>46470</v>
      </c>
      <c r="M16082" t="s">
        <v>86</v>
      </c>
      <c r="N16082" t="s">
        <v>79</v>
      </c>
      <c r="O16082">
        <v>2026</v>
      </c>
      <c r="P16082" s="2">
        <v>2</v>
      </c>
      <c r="Q16082" t="s">
        <v>80</v>
      </c>
      <c r="R16082" s="8">
        <v>46267</v>
      </c>
      <c r="S16082" s="2">
        <v>1</v>
      </c>
      <c r="T16082" s="2" t="s">
        <v>81</v>
      </c>
    </row>
    <row r="16083" spans="1:20" x14ac:dyDescent="0.25">
      <c r="A16083">
        <v>1120097784</v>
      </c>
      <c r="B16083">
        <v>123246778</v>
      </c>
      <c r="C16083" t="s">
        <v>85</v>
      </c>
      <c r="D16083" t="s">
        <v>75</v>
      </c>
      <c r="E16083" t="s">
        <v>76</v>
      </c>
      <c r="F16083" s="7">
        <v>44656</v>
      </c>
      <c r="G16083" s="7">
        <v>45021</v>
      </c>
      <c r="H16083" t="s">
        <v>86</v>
      </c>
      <c r="I16083" t="s">
        <v>87</v>
      </c>
      <c r="J16083" s="7"/>
      <c r="K16083" s="7">
        <v>44658</v>
      </c>
      <c r="L16083" s="7">
        <v>45021</v>
      </c>
      <c r="M16083" t="s">
        <v>86</v>
      </c>
      <c r="N16083"/>
      <c r="O16083">
        <v>2026</v>
      </c>
      <c r="P16083" s="2">
        <v>2</v>
      </c>
      <c r="Q16083" t="s">
        <v>80</v>
      </c>
      <c r="R16083" s="8">
        <v>46267</v>
      </c>
      <c r="S16083" s="2">
        <v>1</v>
      </c>
      <c r="T16083" s="2" t="s">
        <v>81</v>
      </c>
    </row>
    <row r="16084" spans="1:20" x14ac:dyDescent="0.25">
      <c r="A16084">
        <v>1120098278</v>
      </c>
      <c r="B16084">
        <v>123516535</v>
      </c>
      <c r="C16084" t="s">
        <v>74</v>
      </c>
      <c r="D16084" t="s">
        <v>75</v>
      </c>
      <c r="E16084" t="s">
        <v>76</v>
      </c>
      <c r="F16084" s="7">
        <v>44686</v>
      </c>
      <c r="G16084" s="7">
        <v>45051</v>
      </c>
      <c r="H16084" t="s">
        <v>77</v>
      </c>
      <c r="I16084" t="s">
        <v>78</v>
      </c>
      <c r="J16084" s="7"/>
      <c r="K16084" s="7">
        <v>44692</v>
      </c>
      <c r="L16084" s="7">
        <v>45051</v>
      </c>
      <c r="M16084" t="s">
        <v>77</v>
      </c>
      <c r="N16084"/>
      <c r="O16084">
        <v>2026</v>
      </c>
      <c r="P16084" s="2">
        <v>2</v>
      </c>
      <c r="Q16084" t="s">
        <v>80</v>
      </c>
      <c r="R16084" s="8">
        <v>46267</v>
      </c>
      <c r="S16084" s="2">
        <v>1</v>
      </c>
      <c r="T16084" s="2" t="s">
        <v>81</v>
      </c>
    </row>
    <row r="16085" spans="1:20" x14ac:dyDescent="0.25">
      <c r="A16085">
        <v>1120098751</v>
      </c>
      <c r="B16085">
        <v>123790678</v>
      </c>
      <c r="C16085" t="s">
        <v>82</v>
      </c>
      <c r="D16085" t="s">
        <v>83</v>
      </c>
      <c r="E16085" t="s">
        <v>76</v>
      </c>
      <c r="F16085" s="7">
        <v>44720</v>
      </c>
      <c r="G16085" s="7">
        <v>44903</v>
      </c>
      <c r="H16085" t="s">
        <v>77</v>
      </c>
      <c r="I16085" t="s">
        <v>84</v>
      </c>
      <c r="J16085" s="7">
        <v>45827</v>
      </c>
      <c r="K16085" s="7">
        <v>45748</v>
      </c>
      <c r="L16085" s="7">
        <v>44903</v>
      </c>
      <c r="M16085" t="s">
        <v>77</v>
      </c>
      <c r="N16085" t="s">
        <v>92</v>
      </c>
      <c r="O16085">
        <v>2026</v>
      </c>
      <c r="P16085" s="2">
        <v>2</v>
      </c>
      <c r="Q16085" t="s">
        <v>80</v>
      </c>
      <c r="R16085" s="8">
        <v>46267</v>
      </c>
      <c r="S16085" s="2">
        <v>1</v>
      </c>
      <c r="T16085" s="2" t="s">
        <v>81</v>
      </c>
    </row>
    <row r="16086" spans="1:20" x14ac:dyDescent="0.25">
      <c r="A16086">
        <v>1120098944</v>
      </c>
      <c r="B16086">
        <v>123882285</v>
      </c>
      <c r="C16086" t="s">
        <v>82</v>
      </c>
      <c r="D16086" t="s">
        <v>88</v>
      </c>
      <c r="E16086" t="s">
        <v>76</v>
      </c>
      <c r="F16086" s="7">
        <v>44732</v>
      </c>
      <c r="G16086" s="7">
        <v>45097</v>
      </c>
      <c r="H16086" t="s">
        <v>77</v>
      </c>
      <c r="I16086" t="s">
        <v>78</v>
      </c>
      <c r="J16086" s="7">
        <v>45790</v>
      </c>
      <c r="K16086" s="7">
        <v>45778</v>
      </c>
      <c r="L16086" s="7">
        <v>45097</v>
      </c>
      <c r="M16086" t="s">
        <v>77</v>
      </c>
      <c r="N16086" t="s">
        <v>79</v>
      </c>
      <c r="O16086">
        <v>2026</v>
      </c>
      <c r="P16086" s="2">
        <v>2</v>
      </c>
      <c r="Q16086" t="s">
        <v>80</v>
      </c>
      <c r="R16086" s="8">
        <v>46267</v>
      </c>
      <c r="S16086" s="2">
        <v>1</v>
      </c>
      <c r="T16086" s="2" t="s">
        <v>81</v>
      </c>
    </row>
    <row r="16087" spans="1:20" x14ac:dyDescent="0.25">
      <c r="A16087">
        <v>1120099191</v>
      </c>
      <c r="B16087">
        <v>123983100</v>
      </c>
      <c r="C16087" t="s">
        <v>93</v>
      </c>
      <c r="D16087" t="s">
        <v>88</v>
      </c>
      <c r="E16087" t="s">
        <v>76</v>
      </c>
      <c r="F16087" s="7">
        <v>44744</v>
      </c>
      <c r="G16087" s="7">
        <v>45109</v>
      </c>
      <c r="H16087" t="s">
        <v>77</v>
      </c>
      <c r="I16087" t="s">
        <v>78</v>
      </c>
      <c r="J16087" s="7">
        <v>46131</v>
      </c>
      <c r="K16087" s="7">
        <v>45896</v>
      </c>
      <c r="L16087" s="7">
        <v>45109</v>
      </c>
      <c r="M16087" t="s">
        <v>77</v>
      </c>
      <c r="N16087" t="s">
        <v>79</v>
      </c>
      <c r="O16087">
        <v>2026</v>
      </c>
      <c r="P16087" s="2">
        <v>2</v>
      </c>
      <c r="Q16087" t="s">
        <v>80</v>
      </c>
      <c r="R16087" s="8">
        <v>46267</v>
      </c>
      <c r="S16087" s="2">
        <v>1</v>
      </c>
      <c r="T16087" s="2" t="s">
        <v>81</v>
      </c>
    </row>
    <row r="16088" spans="1:20" x14ac:dyDescent="0.25">
      <c r="A16088">
        <v>1120099234</v>
      </c>
      <c r="B16088">
        <v>124006684</v>
      </c>
      <c r="C16088" t="s">
        <v>93</v>
      </c>
      <c r="D16088" t="s">
        <v>75</v>
      </c>
      <c r="E16088" t="s">
        <v>76</v>
      </c>
      <c r="F16088" s="7">
        <v>44748</v>
      </c>
      <c r="G16088" s="7">
        <v>45113</v>
      </c>
      <c r="H16088" t="s">
        <v>77</v>
      </c>
      <c r="I16088" t="s">
        <v>78</v>
      </c>
      <c r="J16088" s="7">
        <v>46155</v>
      </c>
      <c r="K16088" s="7">
        <v>46178</v>
      </c>
      <c r="L16088" s="7">
        <v>45113</v>
      </c>
      <c r="M16088" t="s">
        <v>77</v>
      </c>
      <c r="N16088" t="s">
        <v>79</v>
      </c>
      <c r="O16088">
        <v>2026</v>
      </c>
      <c r="P16088" s="2">
        <v>2</v>
      </c>
      <c r="Q16088" t="s">
        <v>80</v>
      </c>
      <c r="R16088" s="8">
        <v>46267</v>
      </c>
      <c r="S16088" s="2">
        <v>1</v>
      </c>
      <c r="T16088" s="2" t="s">
        <v>81</v>
      </c>
    </row>
    <row r="16089" spans="1:20" x14ac:dyDescent="0.25">
      <c r="A16089">
        <v>1120099276</v>
      </c>
      <c r="B16089">
        <v>124035471</v>
      </c>
      <c r="C16089" t="s">
        <v>74</v>
      </c>
      <c r="D16089" t="s">
        <v>88</v>
      </c>
      <c r="E16089" t="s">
        <v>76</v>
      </c>
      <c r="F16089" s="7">
        <v>44751</v>
      </c>
      <c r="G16089" s="7">
        <v>45116</v>
      </c>
      <c r="H16089" t="s">
        <v>77</v>
      </c>
      <c r="I16089" t="s">
        <v>78</v>
      </c>
      <c r="J16089" s="7">
        <v>45953</v>
      </c>
      <c r="K16089" s="7">
        <v>44825</v>
      </c>
      <c r="L16089" s="7">
        <v>45116</v>
      </c>
      <c r="M16089" t="s">
        <v>77</v>
      </c>
      <c r="N16089" t="s">
        <v>79</v>
      </c>
      <c r="O16089">
        <v>2026</v>
      </c>
      <c r="P16089" s="2">
        <v>2</v>
      </c>
      <c r="Q16089" t="s">
        <v>80</v>
      </c>
      <c r="R16089" s="8">
        <v>46267</v>
      </c>
      <c r="S16089" s="2">
        <v>1</v>
      </c>
      <c r="T16089" s="2" t="s">
        <v>81</v>
      </c>
    </row>
    <row r="16090" spans="1:20" x14ac:dyDescent="0.25">
      <c r="A16090">
        <v>1120099391</v>
      </c>
      <c r="B16090">
        <v>124095372</v>
      </c>
      <c r="C16090" t="s">
        <v>82</v>
      </c>
      <c r="D16090" t="s">
        <v>88</v>
      </c>
      <c r="E16090" t="s">
        <v>76</v>
      </c>
      <c r="F16090" s="7">
        <v>44758</v>
      </c>
      <c r="G16090" s="7">
        <v>45123</v>
      </c>
      <c r="H16090" t="s">
        <v>77</v>
      </c>
      <c r="I16090" t="s">
        <v>84</v>
      </c>
      <c r="J16090" s="7">
        <v>45909</v>
      </c>
      <c r="K16090" s="7">
        <v>46036</v>
      </c>
      <c r="L16090" s="7">
        <v>45123</v>
      </c>
      <c r="M16090" t="s">
        <v>77</v>
      </c>
      <c r="N16090" t="s">
        <v>92</v>
      </c>
      <c r="O16090">
        <v>2026</v>
      </c>
      <c r="P16090" s="2">
        <v>2</v>
      </c>
      <c r="Q16090" t="s">
        <v>80</v>
      </c>
      <c r="R16090" s="8">
        <v>46267</v>
      </c>
      <c r="S16090" s="2">
        <v>1</v>
      </c>
      <c r="T16090" s="2" t="s">
        <v>81</v>
      </c>
    </row>
    <row r="16091" spans="1:20" x14ac:dyDescent="0.25">
      <c r="A16091">
        <v>1120099392</v>
      </c>
      <c r="B16091">
        <v>124095372</v>
      </c>
      <c r="C16091" t="s">
        <v>82</v>
      </c>
      <c r="D16091" t="s">
        <v>88</v>
      </c>
      <c r="E16091" t="s">
        <v>76</v>
      </c>
      <c r="F16091" s="7">
        <v>44758</v>
      </c>
      <c r="G16091" s="7">
        <v>45123</v>
      </c>
      <c r="H16091" t="s">
        <v>77</v>
      </c>
      <c r="I16091" t="s">
        <v>84</v>
      </c>
      <c r="J16091" s="7">
        <v>45909</v>
      </c>
      <c r="K16091" s="7">
        <v>45747</v>
      </c>
      <c r="L16091" s="7">
        <v>45123</v>
      </c>
      <c r="M16091" t="s">
        <v>77</v>
      </c>
      <c r="N16091" t="s">
        <v>92</v>
      </c>
      <c r="O16091">
        <v>2026</v>
      </c>
      <c r="P16091" s="2">
        <v>2</v>
      </c>
      <c r="Q16091" t="s">
        <v>80</v>
      </c>
      <c r="R16091" s="8">
        <v>46267</v>
      </c>
      <c r="S16091" s="2">
        <v>1</v>
      </c>
      <c r="T16091" s="2" t="s">
        <v>81</v>
      </c>
    </row>
    <row r="16092" spans="1:20" x14ac:dyDescent="0.25">
      <c r="A16092">
        <v>1120099438</v>
      </c>
      <c r="B16092">
        <v>124109039</v>
      </c>
      <c r="C16092" t="s">
        <v>93</v>
      </c>
      <c r="D16092" t="s">
        <v>88</v>
      </c>
      <c r="E16092" t="s">
        <v>76</v>
      </c>
      <c r="F16092" s="7">
        <v>44760</v>
      </c>
      <c r="G16092" s="7">
        <v>45125</v>
      </c>
      <c r="H16092" t="s">
        <v>77</v>
      </c>
      <c r="I16092" t="s">
        <v>78</v>
      </c>
      <c r="J16092" s="7">
        <v>45732</v>
      </c>
      <c r="K16092" s="7">
        <v>45838</v>
      </c>
      <c r="L16092" s="7">
        <v>45125</v>
      </c>
      <c r="M16092" t="s">
        <v>77</v>
      </c>
      <c r="N16092" t="s">
        <v>79</v>
      </c>
      <c r="O16092">
        <v>2026</v>
      </c>
      <c r="P16092" s="2">
        <v>2</v>
      </c>
      <c r="Q16092" t="s">
        <v>80</v>
      </c>
      <c r="R16092" s="8">
        <v>46267</v>
      </c>
      <c r="S16092" s="2">
        <v>1</v>
      </c>
      <c r="T16092" s="2" t="s">
        <v>81</v>
      </c>
    </row>
    <row r="16093" spans="1:20" x14ac:dyDescent="0.25">
      <c r="A16093">
        <v>1120101632</v>
      </c>
      <c r="B16093">
        <v>125847541</v>
      </c>
      <c r="C16093" t="s">
        <v>74</v>
      </c>
      <c r="D16093" t="s">
        <v>75</v>
      </c>
      <c r="E16093" t="s">
        <v>76</v>
      </c>
      <c r="F16093" s="7">
        <v>45026</v>
      </c>
      <c r="G16093" s="7">
        <v>46853</v>
      </c>
      <c r="H16093" t="s">
        <v>77</v>
      </c>
      <c r="I16093" t="s">
        <v>78</v>
      </c>
      <c r="J16093" s="7"/>
      <c r="K16093" s="7">
        <v>45027</v>
      </c>
      <c r="L16093" s="7">
        <v>46853</v>
      </c>
      <c r="M16093" t="s">
        <v>77</v>
      </c>
      <c r="N16093"/>
      <c r="O16093">
        <v>2026</v>
      </c>
      <c r="P16093" s="2">
        <v>2</v>
      </c>
      <c r="Q16093" t="s">
        <v>80</v>
      </c>
      <c r="R16093" s="8">
        <v>46267</v>
      </c>
      <c r="S16093" s="2">
        <v>1</v>
      </c>
      <c r="T16093" s="2" t="s">
        <v>81</v>
      </c>
    </row>
    <row r="16094" spans="1:20" x14ac:dyDescent="0.25">
      <c r="A16094">
        <v>1120101893</v>
      </c>
      <c r="B16094">
        <v>125996485</v>
      </c>
      <c r="C16094" t="s">
        <v>82</v>
      </c>
      <c r="D16094" t="s">
        <v>75</v>
      </c>
      <c r="E16094" t="s">
        <v>76</v>
      </c>
      <c r="F16094" s="7">
        <v>45042</v>
      </c>
      <c r="G16094" s="7">
        <v>45408</v>
      </c>
      <c r="H16094" t="s">
        <v>77</v>
      </c>
      <c r="I16094" t="s">
        <v>89</v>
      </c>
      <c r="J16094" s="7">
        <v>45518</v>
      </c>
      <c r="K16094" s="7">
        <v>46170</v>
      </c>
      <c r="L16094" s="7">
        <v>45408</v>
      </c>
      <c r="M16094" t="s">
        <v>77</v>
      </c>
      <c r="N16094" t="s">
        <v>79</v>
      </c>
      <c r="O16094">
        <v>2026</v>
      </c>
      <c r="P16094" s="2">
        <v>2</v>
      </c>
      <c r="Q16094" t="s">
        <v>80</v>
      </c>
      <c r="R16094" s="8">
        <v>46267</v>
      </c>
      <c r="S16094" s="2">
        <v>1</v>
      </c>
      <c r="T16094" s="2" t="s">
        <v>81</v>
      </c>
    </row>
    <row r="16095" spans="1:20" x14ac:dyDescent="0.25">
      <c r="A16095">
        <v>1120102240</v>
      </c>
      <c r="B16095">
        <v>126160895</v>
      </c>
      <c r="C16095" t="s">
        <v>85</v>
      </c>
      <c r="D16095" t="s">
        <v>88</v>
      </c>
      <c r="E16095" t="s">
        <v>76</v>
      </c>
      <c r="F16095" s="7">
        <v>45064</v>
      </c>
      <c r="G16095" s="7">
        <v>45430</v>
      </c>
      <c r="H16095" t="s">
        <v>86</v>
      </c>
      <c r="I16095" t="s">
        <v>87</v>
      </c>
      <c r="J16095" s="7"/>
      <c r="K16095" s="7">
        <v>46055</v>
      </c>
      <c r="L16095" s="7">
        <v>45430</v>
      </c>
      <c r="M16095" t="s">
        <v>86</v>
      </c>
      <c r="N16095"/>
      <c r="O16095">
        <v>2026</v>
      </c>
      <c r="P16095" s="2">
        <v>2</v>
      </c>
      <c r="Q16095" t="s">
        <v>80</v>
      </c>
      <c r="R16095" s="8">
        <v>46267</v>
      </c>
      <c r="S16095" s="2">
        <v>1</v>
      </c>
      <c r="T16095" s="2" t="s">
        <v>81</v>
      </c>
    </row>
    <row r="16096" spans="1:20" x14ac:dyDescent="0.25">
      <c r="A16096">
        <v>1120102345</v>
      </c>
      <c r="B16096">
        <v>126216787</v>
      </c>
      <c r="C16096" t="s">
        <v>82</v>
      </c>
      <c r="D16096" t="s">
        <v>75</v>
      </c>
      <c r="E16096" t="s">
        <v>76</v>
      </c>
      <c r="F16096" s="7">
        <v>45070</v>
      </c>
      <c r="G16096" s="7">
        <v>45436</v>
      </c>
      <c r="H16096" t="s">
        <v>77</v>
      </c>
      <c r="I16096" t="s">
        <v>78</v>
      </c>
      <c r="J16096" s="7">
        <v>45231</v>
      </c>
      <c r="K16096" s="7">
        <v>45247</v>
      </c>
      <c r="L16096" s="7">
        <v>45436</v>
      </c>
      <c r="M16096" t="s">
        <v>77</v>
      </c>
      <c r="N16096" t="s">
        <v>92</v>
      </c>
      <c r="O16096">
        <v>2026</v>
      </c>
      <c r="P16096" s="2">
        <v>2</v>
      </c>
      <c r="Q16096" t="s">
        <v>80</v>
      </c>
      <c r="R16096" s="8">
        <v>46267</v>
      </c>
      <c r="S16096" s="2">
        <v>1</v>
      </c>
      <c r="T16096" s="2" t="s">
        <v>81</v>
      </c>
    </row>
    <row r="16097" spans="1:20" x14ac:dyDescent="0.25">
      <c r="A16097">
        <v>1120102572</v>
      </c>
      <c r="B16097">
        <v>126329891</v>
      </c>
      <c r="C16097" t="s">
        <v>82</v>
      </c>
      <c r="D16097" t="s">
        <v>88</v>
      </c>
      <c r="E16097" t="s">
        <v>76</v>
      </c>
      <c r="F16097" s="7">
        <v>45086</v>
      </c>
      <c r="G16097" s="7">
        <v>45452</v>
      </c>
      <c r="H16097" t="s">
        <v>77</v>
      </c>
      <c r="I16097" t="s">
        <v>78</v>
      </c>
      <c r="J16097" s="7">
        <v>45458</v>
      </c>
      <c r="K16097" s="7">
        <v>45961</v>
      </c>
      <c r="L16097" s="7">
        <v>45452</v>
      </c>
      <c r="M16097" t="s">
        <v>77</v>
      </c>
      <c r="N16097" t="s">
        <v>79</v>
      </c>
      <c r="O16097">
        <v>2026</v>
      </c>
      <c r="P16097" s="2">
        <v>2</v>
      </c>
      <c r="Q16097" t="s">
        <v>80</v>
      </c>
      <c r="R16097" s="8">
        <v>46267</v>
      </c>
      <c r="S16097" s="2">
        <v>1</v>
      </c>
      <c r="T16097" s="2" t="s">
        <v>81</v>
      </c>
    </row>
    <row r="16098" spans="1:20" x14ac:dyDescent="0.25">
      <c r="A16098">
        <v>1120102624</v>
      </c>
      <c r="B16098">
        <v>126364910</v>
      </c>
      <c r="C16098" t="s">
        <v>74</v>
      </c>
      <c r="D16098" t="s">
        <v>88</v>
      </c>
      <c r="E16098" t="s">
        <v>76</v>
      </c>
      <c r="F16098" s="7">
        <v>45090</v>
      </c>
      <c r="G16098" s="7">
        <v>45456</v>
      </c>
      <c r="H16098" t="s">
        <v>77</v>
      </c>
      <c r="I16098" t="s">
        <v>78</v>
      </c>
      <c r="J16098" s="7">
        <v>45708</v>
      </c>
      <c r="K16098" s="7">
        <v>45748</v>
      </c>
      <c r="L16098" s="7">
        <v>45456</v>
      </c>
      <c r="M16098" t="s">
        <v>77</v>
      </c>
      <c r="N16098" t="s">
        <v>79</v>
      </c>
      <c r="O16098">
        <v>2026</v>
      </c>
      <c r="P16098" s="2">
        <v>2</v>
      </c>
      <c r="Q16098" t="s">
        <v>80</v>
      </c>
      <c r="R16098" s="8">
        <v>46267</v>
      </c>
      <c r="S16098" s="2">
        <v>1</v>
      </c>
      <c r="T16098" s="2" t="s">
        <v>81</v>
      </c>
    </row>
    <row r="16099" spans="1:20" x14ac:dyDescent="0.25">
      <c r="A16099">
        <v>1120102631</v>
      </c>
      <c r="B16099">
        <v>126368729</v>
      </c>
      <c r="C16099" t="s">
        <v>74</v>
      </c>
      <c r="D16099" t="s">
        <v>88</v>
      </c>
      <c r="E16099" t="s">
        <v>76</v>
      </c>
      <c r="F16099" s="7">
        <v>45091</v>
      </c>
      <c r="G16099" s="7">
        <v>45457</v>
      </c>
      <c r="H16099" t="s">
        <v>77</v>
      </c>
      <c r="I16099" t="s">
        <v>78</v>
      </c>
      <c r="J16099" s="7"/>
      <c r="K16099" s="7">
        <v>45096</v>
      </c>
      <c r="L16099" s="7">
        <v>45457</v>
      </c>
      <c r="M16099" t="s">
        <v>77</v>
      </c>
      <c r="N16099"/>
      <c r="O16099">
        <v>2026</v>
      </c>
      <c r="P16099" s="2">
        <v>2</v>
      </c>
      <c r="Q16099" t="s">
        <v>80</v>
      </c>
      <c r="R16099" s="8">
        <v>46267</v>
      </c>
      <c r="S16099" s="2">
        <v>1</v>
      </c>
      <c r="T16099" s="2" t="s">
        <v>81</v>
      </c>
    </row>
    <row r="16100" spans="1:20" x14ac:dyDescent="0.25">
      <c r="A16100">
        <v>1120102731</v>
      </c>
      <c r="B16100">
        <v>126409117</v>
      </c>
      <c r="C16100" t="s">
        <v>85</v>
      </c>
      <c r="D16100" t="s">
        <v>88</v>
      </c>
      <c r="E16100" t="s">
        <v>76</v>
      </c>
      <c r="F16100" s="7">
        <v>45097</v>
      </c>
      <c r="G16100" s="7">
        <v>45463</v>
      </c>
      <c r="H16100" t="s">
        <v>86</v>
      </c>
      <c r="I16100" t="s">
        <v>87</v>
      </c>
      <c r="J16100" s="7">
        <v>45633</v>
      </c>
      <c r="K16100" s="7">
        <v>45959</v>
      </c>
      <c r="L16100" s="7">
        <v>45463</v>
      </c>
      <c r="M16100" t="s">
        <v>86</v>
      </c>
      <c r="N16100" t="s">
        <v>79</v>
      </c>
      <c r="O16100">
        <v>2026</v>
      </c>
      <c r="P16100" s="2">
        <v>2</v>
      </c>
      <c r="Q16100" t="s">
        <v>80</v>
      </c>
      <c r="R16100" s="8">
        <v>46267</v>
      </c>
      <c r="S16100" s="2">
        <v>1</v>
      </c>
      <c r="T16100" s="2" t="s">
        <v>81</v>
      </c>
    </row>
    <row r="16101" spans="1:20" x14ac:dyDescent="0.25">
      <c r="A16101">
        <v>1120102847</v>
      </c>
      <c r="B16101">
        <v>126454257</v>
      </c>
      <c r="C16101" t="s">
        <v>82</v>
      </c>
      <c r="D16101" t="s">
        <v>88</v>
      </c>
      <c r="E16101" t="s">
        <v>76</v>
      </c>
      <c r="F16101" s="7">
        <v>45103</v>
      </c>
      <c r="G16101" s="7">
        <v>45469</v>
      </c>
      <c r="H16101" t="s">
        <v>77</v>
      </c>
      <c r="I16101" t="s">
        <v>78</v>
      </c>
      <c r="J16101" s="7">
        <v>45737</v>
      </c>
      <c r="K16101" s="7">
        <v>46073</v>
      </c>
      <c r="L16101" s="7">
        <v>45469</v>
      </c>
      <c r="M16101" t="s">
        <v>77</v>
      </c>
      <c r="N16101" t="s">
        <v>79</v>
      </c>
      <c r="O16101">
        <v>2026</v>
      </c>
      <c r="P16101" s="2">
        <v>2</v>
      </c>
      <c r="Q16101" t="s">
        <v>80</v>
      </c>
      <c r="R16101" s="8">
        <v>46267</v>
      </c>
      <c r="S16101" s="2">
        <v>1</v>
      </c>
      <c r="T16101" s="2" t="s">
        <v>81</v>
      </c>
    </row>
    <row r="16102" spans="1:20" x14ac:dyDescent="0.25">
      <c r="A16102">
        <v>1120102941</v>
      </c>
      <c r="B16102">
        <v>126510805</v>
      </c>
      <c r="C16102" t="s">
        <v>95</v>
      </c>
      <c r="D16102" t="s">
        <v>88</v>
      </c>
      <c r="E16102" t="s">
        <v>76</v>
      </c>
      <c r="F16102" s="7">
        <v>45113</v>
      </c>
      <c r="G16102" s="7">
        <v>45479</v>
      </c>
      <c r="H16102" t="s">
        <v>77</v>
      </c>
      <c r="I16102" t="s">
        <v>78</v>
      </c>
      <c r="J16102" s="7">
        <v>45565</v>
      </c>
      <c r="K16102" s="7">
        <v>45916</v>
      </c>
      <c r="L16102" s="7">
        <v>45479</v>
      </c>
      <c r="M16102" t="s">
        <v>77</v>
      </c>
      <c r="N16102" t="s">
        <v>79</v>
      </c>
      <c r="O16102">
        <v>2026</v>
      </c>
      <c r="P16102" s="2">
        <v>2</v>
      </c>
      <c r="Q16102" t="s">
        <v>80</v>
      </c>
      <c r="R16102" s="8">
        <v>46267</v>
      </c>
      <c r="S16102" s="2">
        <v>1</v>
      </c>
      <c r="T16102" s="2" t="s">
        <v>81</v>
      </c>
    </row>
    <row r="16103" spans="1:20" x14ac:dyDescent="0.25">
      <c r="A16103">
        <v>1120102951</v>
      </c>
      <c r="B16103">
        <v>126515398</v>
      </c>
      <c r="C16103" t="s">
        <v>90</v>
      </c>
      <c r="D16103" t="s">
        <v>88</v>
      </c>
      <c r="E16103" t="s">
        <v>76</v>
      </c>
      <c r="F16103" s="7">
        <v>45113</v>
      </c>
      <c r="G16103" s="7">
        <v>45479</v>
      </c>
      <c r="H16103" t="s">
        <v>77</v>
      </c>
      <c r="I16103" t="s">
        <v>78</v>
      </c>
      <c r="J16103" s="7">
        <v>46077</v>
      </c>
      <c r="K16103" s="7">
        <v>45551</v>
      </c>
      <c r="L16103" s="7">
        <v>45479</v>
      </c>
      <c r="M16103" t="s">
        <v>77</v>
      </c>
      <c r="N16103" t="s">
        <v>79</v>
      </c>
      <c r="O16103">
        <v>2026</v>
      </c>
      <c r="P16103" s="2">
        <v>2</v>
      </c>
      <c r="Q16103" t="s">
        <v>80</v>
      </c>
      <c r="R16103" s="8">
        <v>46267</v>
      </c>
      <c r="S16103" s="2">
        <v>1</v>
      </c>
      <c r="T16103" s="2" t="s">
        <v>81</v>
      </c>
    </row>
    <row r="16104" spans="1:20" x14ac:dyDescent="0.25">
      <c r="A16104">
        <v>1120103029</v>
      </c>
      <c r="B16104">
        <v>126561902</v>
      </c>
      <c r="C16104" t="s">
        <v>82</v>
      </c>
      <c r="D16104" t="s">
        <v>75</v>
      </c>
      <c r="E16104" t="s">
        <v>76</v>
      </c>
      <c r="F16104" s="7">
        <v>45118</v>
      </c>
      <c r="G16104" s="7">
        <v>45484</v>
      </c>
      <c r="H16104" t="s">
        <v>77</v>
      </c>
      <c r="I16104" t="s">
        <v>78</v>
      </c>
      <c r="J16104" s="7"/>
      <c r="K16104" s="7">
        <v>46135</v>
      </c>
      <c r="L16104" s="7">
        <v>45484</v>
      </c>
      <c r="M16104" t="s">
        <v>77</v>
      </c>
      <c r="N16104"/>
      <c r="O16104">
        <v>2026</v>
      </c>
      <c r="P16104" s="2">
        <v>2</v>
      </c>
      <c r="Q16104" t="s">
        <v>80</v>
      </c>
      <c r="R16104" s="8">
        <v>46267</v>
      </c>
      <c r="S16104" s="2">
        <v>1</v>
      </c>
      <c r="T16104" s="2" t="s">
        <v>81</v>
      </c>
    </row>
    <row r="16105" spans="1:20" x14ac:dyDescent="0.25">
      <c r="A16105">
        <v>1120104879</v>
      </c>
      <c r="B16105">
        <v>127247902</v>
      </c>
      <c r="C16105" t="s">
        <v>82</v>
      </c>
      <c r="D16105" t="s">
        <v>88</v>
      </c>
      <c r="E16105" t="s">
        <v>76</v>
      </c>
      <c r="F16105" s="7">
        <v>45210</v>
      </c>
      <c r="G16105" s="7">
        <v>45576</v>
      </c>
      <c r="H16105" t="s">
        <v>77</v>
      </c>
      <c r="I16105" t="s">
        <v>78</v>
      </c>
      <c r="J16105" s="7">
        <v>45618</v>
      </c>
      <c r="K16105" s="7">
        <v>45635</v>
      </c>
      <c r="L16105" s="7">
        <v>45576</v>
      </c>
      <c r="M16105" t="s">
        <v>77</v>
      </c>
      <c r="N16105" t="s">
        <v>79</v>
      </c>
      <c r="O16105">
        <v>2026</v>
      </c>
      <c r="P16105" s="2">
        <v>2</v>
      </c>
      <c r="Q16105" t="s">
        <v>80</v>
      </c>
      <c r="R16105" s="8">
        <v>46267</v>
      </c>
      <c r="S16105" s="2">
        <v>1</v>
      </c>
      <c r="T16105" s="2" t="s">
        <v>81</v>
      </c>
    </row>
    <row r="16106" spans="1:20" x14ac:dyDescent="0.25">
      <c r="A16106">
        <v>1120105514</v>
      </c>
      <c r="B16106">
        <v>127425998</v>
      </c>
      <c r="C16106" t="s">
        <v>98</v>
      </c>
      <c r="D16106" t="s">
        <v>88</v>
      </c>
      <c r="E16106" t="s">
        <v>76</v>
      </c>
      <c r="F16106" s="7">
        <v>45237</v>
      </c>
      <c r="G16106" s="7">
        <v>45603</v>
      </c>
      <c r="H16106" t="s">
        <v>77</v>
      </c>
      <c r="I16106" t="s">
        <v>84</v>
      </c>
      <c r="J16106" s="7">
        <v>45633</v>
      </c>
      <c r="K16106" s="7">
        <v>45463</v>
      </c>
      <c r="L16106" s="7">
        <v>45603</v>
      </c>
      <c r="M16106" t="s">
        <v>77</v>
      </c>
      <c r="N16106" t="s">
        <v>79</v>
      </c>
      <c r="O16106">
        <v>2026</v>
      </c>
      <c r="P16106" s="2">
        <v>2</v>
      </c>
      <c r="Q16106" t="s">
        <v>80</v>
      </c>
      <c r="R16106" s="8">
        <v>46267</v>
      </c>
      <c r="S16106" s="2">
        <v>1</v>
      </c>
      <c r="T16106" s="2" t="s">
        <v>81</v>
      </c>
    </row>
    <row r="16107" spans="1:20" x14ac:dyDescent="0.25">
      <c r="A16107">
        <v>1120105718</v>
      </c>
      <c r="B16107">
        <v>127584307</v>
      </c>
      <c r="C16107" t="s">
        <v>93</v>
      </c>
      <c r="D16107" t="s">
        <v>88</v>
      </c>
      <c r="E16107" t="s">
        <v>76</v>
      </c>
      <c r="F16107" s="7">
        <v>45275</v>
      </c>
      <c r="G16107" s="7">
        <v>45641</v>
      </c>
      <c r="H16107" t="s">
        <v>77</v>
      </c>
      <c r="I16107" t="s">
        <v>84</v>
      </c>
      <c r="J16107" s="7"/>
      <c r="K16107" s="7">
        <v>46048</v>
      </c>
      <c r="L16107" s="7">
        <v>45641</v>
      </c>
      <c r="M16107" t="s">
        <v>77</v>
      </c>
      <c r="N16107"/>
      <c r="O16107">
        <v>2026</v>
      </c>
      <c r="P16107" s="2">
        <v>2</v>
      </c>
      <c r="Q16107" t="s">
        <v>80</v>
      </c>
      <c r="R16107" s="8">
        <v>46267</v>
      </c>
      <c r="S16107" s="2">
        <v>1</v>
      </c>
      <c r="T16107" s="2" t="s">
        <v>81</v>
      </c>
    </row>
    <row r="16108" spans="1:20" x14ac:dyDescent="0.25">
      <c r="A16108">
        <v>1120105740</v>
      </c>
      <c r="B16108">
        <v>128086361</v>
      </c>
      <c r="C16108" t="s">
        <v>82</v>
      </c>
      <c r="D16108" t="s">
        <v>88</v>
      </c>
      <c r="E16108" t="s">
        <v>76</v>
      </c>
      <c r="F16108" s="7">
        <v>45174</v>
      </c>
      <c r="G16108" s="7">
        <v>47001</v>
      </c>
      <c r="H16108" t="s">
        <v>77</v>
      </c>
      <c r="I16108" t="s">
        <v>78</v>
      </c>
      <c r="J16108" s="7"/>
      <c r="K16108" s="7">
        <v>45779</v>
      </c>
      <c r="L16108" s="7">
        <v>47001</v>
      </c>
      <c r="M16108" t="s">
        <v>77</v>
      </c>
      <c r="N16108"/>
      <c r="O16108">
        <v>2026</v>
      </c>
      <c r="P16108" s="2">
        <v>2</v>
      </c>
      <c r="Q16108" t="s">
        <v>80</v>
      </c>
      <c r="R16108" s="8">
        <v>46267</v>
      </c>
      <c r="S16108" s="2">
        <v>1</v>
      </c>
      <c r="T16108" s="2" t="s">
        <v>81</v>
      </c>
    </row>
    <row r="16109" spans="1:20" x14ac:dyDescent="0.25">
      <c r="A16109">
        <v>1120105821</v>
      </c>
      <c r="B16109">
        <v>128246931</v>
      </c>
      <c r="C16109" t="s">
        <v>74</v>
      </c>
      <c r="D16109" t="s">
        <v>83</v>
      </c>
      <c r="E16109" t="s">
        <v>76</v>
      </c>
      <c r="F16109" s="7">
        <v>45352</v>
      </c>
      <c r="G16109" s="7">
        <v>47178</v>
      </c>
      <c r="H16109" t="s">
        <v>86</v>
      </c>
      <c r="I16109" t="s">
        <v>87</v>
      </c>
      <c r="J16109" s="7">
        <v>45562</v>
      </c>
      <c r="K16109" s="7">
        <v>45358</v>
      </c>
      <c r="L16109" s="7">
        <v>47178</v>
      </c>
      <c r="M16109" t="s">
        <v>86</v>
      </c>
      <c r="N16109" t="s">
        <v>79</v>
      </c>
      <c r="O16109">
        <v>2026</v>
      </c>
      <c r="P16109" s="2">
        <v>2</v>
      </c>
      <c r="Q16109" t="s">
        <v>80</v>
      </c>
      <c r="R16109" s="8">
        <v>46267</v>
      </c>
      <c r="S16109" s="2">
        <v>1</v>
      </c>
      <c r="T16109" s="2" t="s">
        <v>81</v>
      </c>
    </row>
    <row r="16110" spans="1:20" x14ac:dyDescent="0.25">
      <c r="A16110">
        <v>1120106343</v>
      </c>
      <c r="B16110">
        <v>128804241</v>
      </c>
      <c r="C16110" t="s">
        <v>95</v>
      </c>
      <c r="D16110" t="s">
        <v>83</v>
      </c>
      <c r="E16110" t="s">
        <v>76</v>
      </c>
      <c r="F16110" s="7">
        <v>45427</v>
      </c>
      <c r="G16110" s="7">
        <v>45611</v>
      </c>
      <c r="H16110" t="s">
        <v>77</v>
      </c>
      <c r="I16110" t="s">
        <v>84</v>
      </c>
      <c r="J16110" s="7"/>
      <c r="K16110" s="7">
        <v>46058</v>
      </c>
      <c r="L16110" s="7">
        <v>45611</v>
      </c>
      <c r="M16110" t="s">
        <v>77</v>
      </c>
      <c r="N16110"/>
      <c r="O16110">
        <v>2026</v>
      </c>
      <c r="P16110" s="2">
        <v>2</v>
      </c>
      <c r="Q16110" t="s">
        <v>80</v>
      </c>
      <c r="R16110" s="8">
        <v>46267</v>
      </c>
      <c r="S16110" s="2">
        <v>1</v>
      </c>
      <c r="T16110" s="2" t="s">
        <v>81</v>
      </c>
    </row>
    <row r="16111" spans="1:20" x14ac:dyDescent="0.25">
      <c r="A16111">
        <v>1120106386</v>
      </c>
      <c r="B16111">
        <v>128857001</v>
      </c>
      <c r="C16111" t="s">
        <v>82</v>
      </c>
      <c r="D16111" t="s">
        <v>88</v>
      </c>
      <c r="E16111" t="s">
        <v>76</v>
      </c>
      <c r="F16111" s="7">
        <v>45435</v>
      </c>
      <c r="G16111" s="7">
        <v>45800</v>
      </c>
      <c r="H16111" t="s">
        <v>77</v>
      </c>
      <c r="I16111" t="s">
        <v>78</v>
      </c>
      <c r="J16111" s="7">
        <v>45784</v>
      </c>
      <c r="K16111" s="7">
        <v>45747</v>
      </c>
      <c r="L16111" s="7">
        <v>45800</v>
      </c>
      <c r="M16111" t="s">
        <v>77</v>
      </c>
      <c r="N16111" t="s">
        <v>79</v>
      </c>
      <c r="O16111">
        <v>2026</v>
      </c>
      <c r="P16111" s="2">
        <v>2</v>
      </c>
      <c r="Q16111" t="s">
        <v>80</v>
      </c>
      <c r="R16111" s="8">
        <v>46267</v>
      </c>
      <c r="S16111" s="2">
        <v>1</v>
      </c>
      <c r="T16111" s="2" t="s">
        <v>81</v>
      </c>
    </row>
    <row r="16112" spans="1:20" x14ac:dyDescent="0.25">
      <c r="A16112">
        <v>1120106434</v>
      </c>
      <c r="B16112">
        <v>128911676</v>
      </c>
      <c r="C16112" t="s">
        <v>90</v>
      </c>
      <c r="D16112" t="s">
        <v>88</v>
      </c>
      <c r="E16112" t="s">
        <v>76</v>
      </c>
      <c r="F16112" s="7">
        <v>45440</v>
      </c>
      <c r="G16112" s="7">
        <v>45620</v>
      </c>
      <c r="H16112" t="s">
        <v>77</v>
      </c>
      <c r="I16112" t="s">
        <v>84</v>
      </c>
      <c r="J16112" s="7"/>
      <c r="K16112" s="7">
        <v>45541</v>
      </c>
      <c r="L16112" s="7">
        <v>45620</v>
      </c>
      <c r="M16112" t="s">
        <v>77</v>
      </c>
      <c r="N16112"/>
      <c r="O16112">
        <v>2026</v>
      </c>
      <c r="P16112" s="2">
        <v>2</v>
      </c>
      <c r="Q16112" t="s">
        <v>80</v>
      </c>
      <c r="R16112" s="8">
        <v>46267</v>
      </c>
      <c r="S16112" s="2">
        <v>1</v>
      </c>
      <c r="T16112" s="2" t="s">
        <v>81</v>
      </c>
    </row>
    <row r="16113" spans="1:20" x14ac:dyDescent="0.25">
      <c r="A16113">
        <v>1120106545</v>
      </c>
      <c r="B16113">
        <v>129068140</v>
      </c>
      <c r="C16113" t="s">
        <v>74</v>
      </c>
      <c r="D16113" t="s">
        <v>83</v>
      </c>
      <c r="E16113" t="s">
        <v>76</v>
      </c>
      <c r="F16113" s="7">
        <v>45454</v>
      </c>
      <c r="G16113" s="7">
        <v>45637</v>
      </c>
      <c r="H16113" t="s">
        <v>77</v>
      </c>
      <c r="I16113" t="s">
        <v>84</v>
      </c>
      <c r="J16113" s="7"/>
      <c r="K16113" s="7">
        <v>45552</v>
      </c>
      <c r="L16113" s="7">
        <v>45637</v>
      </c>
      <c r="M16113" t="s">
        <v>77</v>
      </c>
      <c r="N16113"/>
      <c r="O16113">
        <v>2026</v>
      </c>
      <c r="P16113" s="2">
        <v>2</v>
      </c>
      <c r="Q16113" t="s">
        <v>80</v>
      </c>
      <c r="R16113" s="8">
        <v>46267</v>
      </c>
      <c r="S16113" s="2">
        <v>1</v>
      </c>
      <c r="T16113" s="2" t="s">
        <v>81</v>
      </c>
    </row>
    <row r="16114" spans="1:20" x14ac:dyDescent="0.25">
      <c r="A16114">
        <v>1120106605</v>
      </c>
      <c r="B16114">
        <v>129097078</v>
      </c>
      <c r="C16114" t="s">
        <v>93</v>
      </c>
      <c r="D16114" t="s">
        <v>83</v>
      </c>
      <c r="E16114" t="s">
        <v>76</v>
      </c>
      <c r="F16114" s="7">
        <v>45456</v>
      </c>
      <c r="G16114" s="7">
        <v>45639</v>
      </c>
      <c r="H16114" t="s">
        <v>77</v>
      </c>
      <c r="I16114" t="s">
        <v>78</v>
      </c>
      <c r="J16114" s="7"/>
      <c r="K16114" s="7">
        <v>45471</v>
      </c>
      <c r="L16114" s="7">
        <v>45639</v>
      </c>
      <c r="M16114" t="s">
        <v>77</v>
      </c>
      <c r="N16114"/>
      <c r="O16114">
        <v>2026</v>
      </c>
      <c r="P16114" s="2">
        <v>2</v>
      </c>
      <c r="Q16114" t="s">
        <v>80</v>
      </c>
      <c r="R16114" s="8">
        <v>46267</v>
      </c>
      <c r="S16114" s="2">
        <v>1</v>
      </c>
      <c r="T16114" s="2" t="s">
        <v>81</v>
      </c>
    </row>
    <row r="16115" spans="1:20" x14ac:dyDescent="0.25">
      <c r="A16115">
        <v>1120107029</v>
      </c>
      <c r="B16115">
        <v>129339641</v>
      </c>
      <c r="C16115" t="s">
        <v>98</v>
      </c>
      <c r="D16115" t="s">
        <v>88</v>
      </c>
      <c r="E16115" t="s">
        <v>76</v>
      </c>
      <c r="F16115" s="7">
        <v>45510</v>
      </c>
      <c r="G16115" s="7">
        <v>45690</v>
      </c>
      <c r="H16115" t="s">
        <v>77</v>
      </c>
      <c r="I16115" t="s">
        <v>78</v>
      </c>
      <c r="J16115" s="7"/>
      <c r="K16115" s="7">
        <v>46205</v>
      </c>
      <c r="L16115" s="7">
        <v>45690</v>
      </c>
      <c r="M16115" t="s">
        <v>77</v>
      </c>
      <c r="N16115"/>
      <c r="O16115">
        <v>2026</v>
      </c>
      <c r="P16115" s="2">
        <v>2</v>
      </c>
      <c r="Q16115" t="s">
        <v>80</v>
      </c>
      <c r="R16115" s="8">
        <v>46267</v>
      </c>
      <c r="S16115" s="2">
        <v>1</v>
      </c>
      <c r="T16115" s="2" t="s">
        <v>81</v>
      </c>
    </row>
    <row r="16116" spans="1:20" x14ac:dyDescent="0.25">
      <c r="A16116">
        <v>1120107057</v>
      </c>
      <c r="B16116">
        <v>129355354</v>
      </c>
      <c r="C16116" t="s">
        <v>98</v>
      </c>
      <c r="D16116" t="s">
        <v>88</v>
      </c>
      <c r="E16116" t="s">
        <v>76</v>
      </c>
      <c r="F16116" s="7">
        <v>45512</v>
      </c>
      <c r="G16116" s="7">
        <v>45692</v>
      </c>
      <c r="H16116" t="s">
        <v>77</v>
      </c>
      <c r="I16116" t="s">
        <v>84</v>
      </c>
      <c r="J16116" s="7"/>
      <c r="K16116" s="7">
        <v>45552</v>
      </c>
      <c r="L16116" s="7">
        <v>45692</v>
      </c>
      <c r="M16116" t="s">
        <v>77</v>
      </c>
      <c r="N16116"/>
      <c r="O16116">
        <v>2026</v>
      </c>
      <c r="P16116" s="2">
        <v>2</v>
      </c>
      <c r="Q16116" t="s">
        <v>80</v>
      </c>
      <c r="R16116" s="8">
        <v>46267</v>
      </c>
      <c r="S16116" s="2">
        <v>1</v>
      </c>
      <c r="T16116" s="2" t="s">
        <v>81</v>
      </c>
    </row>
    <row r="16117" spans="1:20" x14ac:dyDescent="0.25">
      <c r="A16117">
        <v>1120107059</v>
      </c>
      <c r="B16117">
        <v>129355356</v>
      </c>
      <c r="C16117" t="s">
        <v>98</v>
      </c>
      <c r="D16117" t="s">
        <v>83</v>
      </c>
      <c r="E16117" t="s">
        <v>76</v>
      </c>
      <c r="F16117" s="7">
        <v>45512</v>
      </c>
      <c r="G16117" s="7">
        <v>45692</v>
      </c>
      <c r="H16117" t="s">
        <v>77</v>
      </c>
      <c r="I16117" t="s">
        <v>84</v>
      </c>
      <c r="J16117" s="7"/>
      <c r="K16117" s="7">
        <v>45548</v>
      </c>
      <c r="L16117" s="7">
        <v>45692</v>
      </c>
      <c r="M16117" t="s">
        <v>77</v>
      </c>
      <c r="N16117"/>
      <c r="O16117">
        <v>2026</v>
      </c>
      <c r="P16117" s="2">
        <v>2</v>
      </c>
      <c r="Q16117" t="s">
        <v>80</v>
      </c>
      <c r="R16117" s="8">
        <v>46267</v>
      </c>
      <c r="S16117" s="2">
        <v>1</v>
      </c>
      <c r="T16117" s="2" t="s">
        <v>81</v>
      </c>
    </row>
    <row r="16118" spans="1:20" x14ac:dyDescent="0.25">
      <c r="A16118">
        <v>1120107390</v>
      </c>
      <c r="B16118">
        <v>129462591</v>
      </c>
      <c r="C16118" t="s">
        <v>85</v>
      </c>
      <c r="D16118" t="s">
        <v>75</v>
      </c>
      <c r="E16118" t="s">
        <v>76</v>
      </c>
      <c r="F16118" s="7">
        <v>45535</v>
      </c>
      <c r="G16118" s="7">
        <v>46615</v>
      </c>
      <c r="H16118" t="s">
        <v>86</v>
      </c>
      <c r="I16118" t="s">
        <v>87</v>
      </c>
      <c r="J16118" s="7"/>
      <c r="K16118" s="7">
        <v>46044</v>
      </c>
      <c r="L16118" s="7">
        <v>46615</v>
      </c>
      <c r="M16118" t="s">
        <v>86</v>
      </c>
      <c r="N16118"/>
      <c r="O16118">
        <v>2026</v>
      </c>
      <c r="P16118" s="2">
        <v>2</v>
      </c>
      <c r="Q16118" t="s">
        <v>80</v>
      </c>
      <c r="R16118" s="8">
        <v>46267</v>
      </c>
      <c r="S16118" s="2">
        <v>1</v>
      </c>
      <c r="T16118" s="2" t="s">
        <v>81</v>
      </c>
    </row>
    <row r="16119" spans="1:20" x14ac:dyDescent="0.25">
      <c r="A16119">
        <v>1120108352</v>
      </c>
      <c r="B16119">
        <v>129776607</v>
      </c>
      <c r="C16119" t="s">
        <v>82</v>
      </c>
      <c r="D16119" t="s">
        <v>83</v>
      </c>
      <c r="E16119" t="s">
        <v>76</v>
      </c>
      <c r="F16119" s="7">
        <v>45593</v>
      </c>
      <c r="G16119" s="7">
        <v>47419</v>
      </c>
      <c r="H16119" t="s">
        <v>77</v>
      </c>
      <c r="I16119" t="s">
        <v>78</v>
      </c>
      <c r="J16119" s="7"/>
      <c r="K16119" s="7">
        <v>45689</v>
      </c>
      <c r="L16119" s="7">
        <v>47419</v>
      </c>
      <c r="M16119" t="s">
        <v>77</v>
      </c>
      <c r="N16119"/>
      <c r="O16119">
        <v>2026</v>
      </c>
      <c r="P16119" s="2">
        <v>2</v>
      </c>
      <c r="Q16119" t="s">
        <v>80</v>
      </c>
      <c r="R16119" s="8">
        <v>46267</v>
      </c>
      <c r="S16119" s="2">
        <v>1</v>
      </c>
      <c r="T16119" s="2" t="s">
        <v>81</v>
      </c>
    </row>
    <row r="16120" spans="1:20" x14ac:dyDescent="0.25">
      <c r="A16120">
        <v>1120109006</v>
      </c>
      <c r="B16120">
        <v>130990753</v>
      </c>
      <c r="C16120" t="s">
        <v>82</v>
      </c>
      <c r="D16120" t="s">
        <v>88</v>
      </c>
      <c r="E16120" t="s">
        <v>76</v>
      </c>
      <c r="F16120" s="7">
        <v>45733</v>
      </c>
      <c r="G16120" s="7">
        <v>46098</v>
      </c>
      <c r="H16120" t="s">
        <v>77</v>
      </c>
      <c r="I16120" t="s">
        <v>78</v>
      </c>
      <c r="J16120" s="7"/>
      <c r="K16120" s="7">
        <v>45747</v>
      </c>
      <c r="L16120" s="7">
        <v>46098</v>
      </c>
      <c r="M16120" t="s">
        <v>77</v>
      </c>
      <c r="N16120"/>
      <c r="O16120">
        <v>2026</v>
      </c>
      <c r="P16120" s="2">
        <v>2</v>
      </c>
      <c r="Q16120" t="s">
        <v>80</v>
      </c>
      <c r="R16120" s="8">
        <v>46267</v>
      </c>
      <c r="S16120" s="2">
        <v>1</v>
      </c>
      <c r="T16120" s="2" t="s">
        <v>81</v>
      </c>
    </row>
    <row r="16121" spans="1:20" x14ac:dyDescent="0.25">
      <c r="A16121">
        <v>1120109438</v>
      </c>
      <c r="B16121">
        <v>131257158</v>
      </c>
      <c r="C16121" t="s">
        <v>96</v>
      </c>
      <c r="D16121" t="s">
        <v>75</v>
      </c>
      <c r="E16121" t="s">
        <v>76</v>
      </c>
      <c r="F16121" s="7">
        <v>45794</v>
      </c>
      <c r="G16121" s="7">
        <v>45886</v>
      </c>
      <c r="H16121" t="s">
        <v>77</v>
      </c>
      <c r="I16121" t="s">
        <v>78</v>
      </c>
      <c r="J16121" s="7"/>
      <c r="K16121" s="7">
        <v>45800</v>
      </c>
      <c r="L16121" s="7">
        <v>45886</v>
      </c>
      <c r="M16121" t="s">
        <v>77</v>
      </c>
      <c r="N16121"/>
      <c r="O16121">
        <v>2026</v>
      </c>
      <c r="P16121" s="2">
        <v>2</v>
      </c>
      <c r="Q16121" t="s">
        <v>80</v>
      </c>
      <c r="R16121" s="8">
        <v>46267</v>
      </c>
      <c r="S16121" s="2">
        <v>1</v>
      </c>
      <c r="T16121" s="2" t="s">
        <v>81</v>
      </c>
    </row>
    <row r="16122" spans="1:20" x14ac:dyDescent="0.25">
      <c r="A16122">
        <v>1120112984</v>
      </c>
      <c r="B16122">
        <v>112809079</v>
      </c>
      <c r="C16122" t="s">
        <v>90</v>
      </c>
      <c r="D16122" t="s">
        <v>83</v>
      </c>
      <c r="E16122" t="s">
        <v>76</v>
      </c>
      <c r="F16122" s="7">
        <v>42805</v>
      </c>
      <c r="G16122" s="7">
        <v>44631</v>
      </c>
      <c r="H16122" t="s">
        <v>77</v>
      </c>
      <c r="I16122" t="s">
        <v>78</v>
      </c>
      <c r="J16122" s="7">
        <v>45427</v>
      </c>
      <c r="K16122" s="7">
        <v>45538</v>
      </c>
      <c r="L16122" s="7">
        <v>44631</v>
      </c>
      <c r="M16122" t="s">
        <v>77</v>
      </c>
      <c r="N16122" t="s">
        <v>79</v>
      </c>
      <c r="O16122">
        <v>2026</v>
      </c>
      <c r="P16122" s="2">
        <v>2</v>
      </c>
      <c r="Q16122" t="s">
        <v>80</v>
      </c>
      <c r="R16122" s="8">
        <v>46267</v>
      </c>
      <c r="S16122" s="2">
        <v>1</v>
      </c>
      <c r="T16122" s="2" t="s">
        <v>81</v>
      </c>
    </row>
    <row r="16123" spans="1:20" x14ac:dyDescent="0.25">
      <c r="A16123">
        <v>1120113396</v>
      </c>
      <c r="B16123">
        <v>114803876</v>
      </c>
      <c r="C16123" t="s">
        <v>93</v>
      </c>
      <c r="D16123" t="s">
        <v>75</v>
      </c>
      <c r="E16123" t="s">
        <v>76</v>
      </c>
      <c r="F16123" s="7">
        <v>43300</v>
      </c>
      <c r="G16123" s="7">
        <v>45126</v>
      </c>
      <c r="H16123" t="s">
        <v>77</v>
      </c>
      <c r="I16123" t="s">
        <v>78</v>
      </c>
      <c r="J16123" s="7">
        <v>45182</v>
      </c>
      <c r="K16123" s="7">
        <v>43304</v>
      </c>
      <c r="L16123" s="7">
        <v>45126</v>
      </c>
      <c r="M16123" t="s">
        <v>77</v>
      </c>
      <c r="N16123" t="s">
        <v>92</v>
      </c>
      <c r="O16123">
        <v>2026</v>
      </c>
      <c r="P16123" s="2">
        <v>2</v>
      </c>
      <c r="Q16123" t="s">
        <v>80</v>
      </c>
      <c r="R16123" s="8">
        <v>46267</v>
      </c>
      <c r="S16123" s="2">
        <v>1</v>
      </c>
      <c r="T16123" s="2" t="s">
        <v>81</v>
      </c>
    </row>
    <row r="16124" spans="1:20" x14ac:dyDescent="0.25">
      <c r="A16124">
        <v>1120113507</v>
      </c>
      <c r="B16124">
        <v>115758181</v>
      </c>
      <c r="C16124" t="s">
        <v>82</v>
      </c>
      <c r="D16124" t="s">
        <v>75</v>
      </c>
      <c r="E16124" t="s">
        <v>76</v>
      </c>
      <c r="F16124" s="7">
        <v>43493</v>
      </c>
      <c r="G16124" s="7">
        <v>44589</v>
      </c>
      <c r="H16124" t="s">
        <v>86</v>
      </c>
      <c r="I16124" t="s">
        <v>87</v>
      </c>
      <c r="J16124" s="7">
        <v>45377</v>
      </c>
      <c r="K16124" s="7">
        <v>46133</v>
      </c>
      <c r="L16124" s="7">
        <v>44589</v>
      </c>
      <c r="M16124" t="s">
        <v>86</v>
      </c>
      <c r="N16124" t="s">
        <v>79</v>
      </c>
      <c r="O16124">
        <v>2026</v>
      </c>
      <c r="P16124" s="2">
        <v>2</v>
      </c>
      <c r="Q16124" t="s">
        <v>80</v>
      </c>
      <c r="R16124" s="8">
        <v>46267</v>
      </c>
      <c r="S16124" s="2">
        <v>1</v>
      </c>
      <c r="T16124" s="2" t="s">
        <v>81</v>
      </c>
    </row>
    <row r="16125" spans="1:20" x14ac:dyDescent="0.25">
      <c r="A16125">
        <v>1120113544</v>
      </c>
      <c r="B16125">
        <v>116719512</v>
      </c>
      <c r="C16125" t="s">
        <v>93</v>
      </c>
      <c r="D16125" t="s">
        <v>83</v>
      </c>
      <c r="E16125" t="s">
        <v>76</v>
      </c>
      <c r="F16125" s="7">
        <v>43536</v>
      </c>
      <c r="G16125" s="7">
        <v>43720</v>
      </c>
      <c r="H16125" t="s">
        <v>77</v>
      </c>
      <c r="I16125" t="s">
        <v>78</v>
      </c>
      <c r="J16125" s="7">
        <v>45935</v>
      </c>
      <c r="K16125" s="7">
        <v>43701</v>
      </c>
      <c r="L16125" s="7">
        <v>43720</v>
      </c>
      <c r="M16125" t="s">
        <v>77</v>
      </c>
      <c r="N16125" t="s">
        <v>79</v>
      </c>
      <c r="O16125">
        <v>2026</v>
      </c>
      <c r="P16125" s="2">
        <v>2</v>
      </c>
      <c r="Q16125" t="s">
        <v>80</v>
      </c>
      <c r="R16125" s="8">
        <v>46267</v>
      </c>
      <c r="S16125" s="2">
        <v>1</v>
      </c>
      <c r="T16125" s="2" t="s">
        <v>81</v>
      </c>
    </row>
    <row r="16126" spans="1:20" x14ac:dyDescent="0.25">
      <c r="A16126">
        <v>1120113549</v>
      </c>
      <c r="B16126">
        <v>116721971</v>
      </c>
      <c r="C16126" t="s">
        <v>91</v>
      </c>
      <c r="D16126" t="s">
        <v>88</v>
      </c>
      <c r="E16126" t="s">
        <v>76</v>
      </c>
      <c r="F16126" s="7">
        <v>43537</v>
      </c>
      <c r="G16126" s="7">
        <v>43903</v>
      </c>
      <c r="H16126" t="s">
        <v>77</v>
      </c>
      <c r="I16126" t="s">
        <v>78</v>
      </c>
      <c r="J16126" s="7">
        <v>46203</v>
      </c>
      <c r="K16126" s="7">
        <v>43667</v>
      </c>
      <c r="L16126" s="7">
        <v>43903</v>
      </c>
      <c r="M16126" t="s">
        <v>77</v>
      </c>
      <c r="N16126" t="s">
        <v>79</v>
      </c>
      <c r="O16126">
        <v>2026</v>
      </c>
      <c r="P16126" s="2">
        <v>2</v>
      </c>
      <c r="Q16126" t="s">
        <v>80</v>
      </c>
      <c r="R16126" s="8">
        <v>46267</v>
      </c>
      <c r="S16126" s="2">
        <v>1</v>
      </c>
      <c r="T16126" s="2" t="s">
        <v>81</v>
      </c>
    </row>
    <row r="16127" spans="1:20" x14ac:dyDescent="0.25">
      <c r="A16127">
        <v>1120113550</v>
      </c>
      <c r="B16127">
        <v>116721971</v>
      </c>
      <c r="C16127" t="s">
        <v>91</v>
      </c>
      <c r="D16127" t="s">
        <v>88</v>
      </c>
      <c r="E16127" t="s">
        <v>76</v>
      </c>
      <c r="F16127" s="7">
        <v>43537</v>
      </c>
      <c r="G16127" s="7">
        <v>43903</v>
      </c>
      <c r="H16127" t="s">
        <v>77</v>
      </c>
      <c r="I16127" t="s">
        <v>78</v>
      </c>
      <c r="J16127" s="7">
        <v>46203</v>
      </c>
      <c r="K16127" s="7">
        <v>43542</v>
      </c>
      <c r="L16127" s="7">
        <v>43903</v>
      </c>
      <c r="M16127" t="s">
        <v>77</v>
      </c>
      <c r="N16127" t="s">
        <v>79</v>
      </c>
      <c r="O16127">
        <v>2026</v>
      </c>
      <c r="P16127" s="2">
        <v>2</v>
      </c>
      <c r="Q16127" t="s">
        <v>80</v>
      </c>
      <c r="R16127" s="8">
        <v>46267</v>
      </c>
      <c r="S16127" s="2">
        <v>1</v>
      </c>
      <c r="T16127" s="2" t="s">
        <v>81</v>
      </c>
    </row>
    <row r="16128" spans="1:20" x14ac:dyDescent="0.25">
      <c r="A16128">
        <v>1120113551</v>
      </c>
      <c r="B16128">
        <v>116721971</v>
      </c>
      <c r="C16128" t="s">
        <v>91</v>
      </c>
      <c r="D16128" t="s">
        <v>88</v>
      </c>
      <c r="E16128" t="s">
        <v>76</v>
      </c>
      <c r="F16128" s="7">
        <v>43537</v>
      </c>
      <c r="G16128" s="7">
        <v>43903</v>
      </c>
      <c r="H16128" t="s">
        <v>77</v>
      </c>
      <c r="I16128" t="s">
        <v>78</v>
      </c>
      <c r="J16128" s="7">
        <v>46203</v>
      </c>
      <c r="K16128" s="7">
        <v>45748</v>
      </c>
      <c r="L16128" s="7">
        <v>43903</v>
      </c>
      <c r="M16128" t="s">
        <v>77</v>
      </c>
      <c r="N16128" t="s">
        <v>79</v>
      </c>
      <c r="O16128">
        <v>2026</v>
      </c>
      <c r="P16128" s="2">
        <v>2</v>
      </c>
      <c r="Q16128" t="s">
        <v>80</v>
      </c>
      <c r="R16128" s="8">
        <v>46267</v>
      </c>
      <c r="S16128" s="2">
        <v>1</v>
      </c>
      <c r="T16128" s="2" t="s">
        <v>81</v>
      </c>
    </row>
    <row r="16129" spans="1:20" x14ac:dyDescent="0.25">
      <c r="A16129">
        <v>1120113558</v>
      </c>
      <c r="B16129">
        <v>116732414</v>
      </c>
      <c r="C16129" t="s">
        <v>82</v>
      </c>
      <c r="D16129" t="s">
        <v>83</v>
      </c>
      <c r="E16129" t="s">
        <v>76</v>
      </c>
      <c r="F16129" s="7">
        <v>43538</v>
      </c>
      <c r="G16129" s="7">
        <v>43722</v>
      </c>
      <c r="H16129" t="s">
        <v>77</v>
      </c>
      <c r="I16129" t="s">
        <v>78</v>
      </c>
      <c r="J16129" s="7">
        <v>45824</v>
      </c>
      <c r="K16129" s="7">
        <v>43683</v>
      </c>
      <c r="L16129" s="7">
        <v>43722</v>
      </c>
      <c r="M16129" t="s">
        <v>77</v>
      </c>
      <c r="N16129" t="s">
        <v>79</v>
      </c>
      <c r="O16129">
        <v>2026</v>
      </c>
      <c r="P16129" s="2">
        <v>2</v>
      </c>
      <c r="Q16129" t="s">
        <v>80</v>
      </c>
      <c r="R16129" s="8">
        <v>46267</v>
      </c>
      <c r="S16129" s="2">
        <v>1</v>
      </c>
      <c r="T16129" s="2" t="s">
        <v>81</v>
      </c>
    </row>
    <row r="16130" spans="1:20" x14ac:dyDescent="0.25">
      <c r="A16130">
        <v>1120113643</v>
      </c>
      <c r="B16130">
        <v>116842256</v>
      </c>
      <c r="C16130" t="s">
        <v>82</v>
      </c>
      <c r="D16130" t="s">
        <v>83</v>
      </c>
      <c r="E16130" t="s">
        <v>76</v>
      </c>
      <c r="F16130" s="7">
        <v>43550</v>
      </c>
      <c r="G16130" s="7">
        <v>43734</v>
      </c>
      <c r="H16130" t="s">
        <v>77</v>
      </c>
      <c r="I16130" t="s">
        <v>78</v>
      </c>
      <c r="J16130" s="7">
        <v>45914</v>
      </c>
      <c r="K16130" s="7">
        <v>45748</v>
      </c>
      <c r="L16130" s="7">
        <v>43734</v>
      </c>
      <c r="M16130" t="s">
        <v>77</v>
      </c>
      <c r="N16130" t="s">
        <v>79</v>
      </c>
      <c r="O16130">
        <v>2026</v>
      </c>
      <c r="P16130" s="2">
        <v>2</v>
      </c>
      <c r="Q16130" t="s">
        <v>80</v>
      </c>
      <c r="R16130" s="8">
        <v>46267</v>
      </c>
      <c r="S16130" s="2">
        <v>1</v>
      </c>
      <c r="T16130" s="2" t="s">
        <v>81</v>
      </c>
    </row>
    <row r="16131" spans="1:20" x14ac:dyDescent="0.25">
      <c r="A16131">
        <v>1120113647</v>
      </c>
      <c r="B16131">
        <v>116842427</v>
      </c>
      <c r="C16131" t="s">
        <v>82</v>
      </c>
      <c r="D16131" t="s">
        <v>88</v>
      </c>
      <c r="E16131" t="s">
        <v>76</v>
      </c>
      <c r="F16131" s="7">
        <v>43550</v>
      </c>
      <c r="G16131" s="7">
        <v>43916</v>
      </c>
      <c r="H16131" t="s">
        <v>77</v>
      </c>
      <c r="I16131" t="s">
        <v>78</v>
      </c>
      <c r="J16131" s="7">
        <v>45305</v>
      </c>
      <c r="K16131" s="7">
        <v>45748</v>
      </c>
      <c r="L16131" s="7">
        <v>43916</v>
      </c>
      <c r="M16131" t="s">
        <v>77</v>
      </c>
      <c r="N16131" t="s">
        <v>92</v>
      </c>
      <c r="O16131">
        <v>2026</v>
      </c>
      <c r="P16131" s="2">
        <v>2</v>
      </c>
      <c r="Q16131" t="s">
        <v>80</v>
      </c>
      <c r="R16131" s="8">
        <v>46267</v>
      </c>
      <c r="S16131" s="2">
        <v>1</v>
      </c>
      <c r="T16131" s="2" t="s">
        <v>81</v>
      </c>
    </row>
    <row r="16132" spans="1:20" x14ac:dyDescent="0.25">
      <c r="A16132">
        <v>1120113680</v>
      </c>
      <c r="B16132">
        <v>116882778</v>
      </c>
      <c r="C16132" t="s">
        <v>85</v>
      </c>
      <c r="D16132" t="s">
        <v>83</v>
      </c>
      <c r="E16132" t="s">
        <v>76</v>
      </c>
      <c r="F16132" s="7">
        <v>43556</v>
      </c>
      <c r="G16132" s="7">
        <v>43739</v>
      </c>
      <c r="H16132" t="s">
        <v>77</v>
      </c>
      <c r="I16132" t="s">
        <v>84</v>
      </c>
      <c r="J16132" s="7">
        <v>45883</v>
      </c>
      <c r="K16132" s="7">
        <v>43602</v>
      </c>
      <c r="L16132" s="7">
        <v>43739</v>
      </c>
      <c r="M16132" t="s">
        <v>77</v>
      </c>
      <c r="N16132" t="s">
        <v>92</v>
      </c>
      <c r="O16132">
        <v>2026</v>
      </c>
      <c r="P16132" s="2">
        <v>2</v>
      </c>
      <c r="Q16132" t="s">
        <v>80</v>
      </c>
      <c r="R16132" s="8">
        <v>46267</v>
      </c>
      <c r="S16132" s="2">
        <v>1</v>
      </c>
      <c r="T16132" s="2" t="s">
        <v>81</v>
      </c>
    </row>
    <row r="16133" spans="1:20" x14ac:dyDescent="0.25">
      <c r="A16133">
        <v>1120113687</v>
      </c>
      <c r="B16133">
        <v>116948915</v>
      </c>
      <c r="C16133" t="s">
        <v>82</v>
      </c>
      <c r="D16133" t="s">
        <v>83</v>
      </c>
      <c r="E16133" t="s">
        <v>76</v>
      </c>
      <c r="F16133" s="7">
        <v>43558</v>
      </c>
      <c r="G16133" s="7">
        <v>43738</v>
      </c>
      <c r="H16133" t="s">
        <v>77</v>
      </c>
      <c r="I16133" t="s">
        <v>78</v>
      </c>
      <c r="J16133" s="7">
        <v>45895</v>
      </c>
      <c r="K16133" s="7">
        <v>43683</v>
      </c>
      <c r="L16133" s="7">
        <v>43738</v>
      </c>
      <c r="M16133" t="s">
        <v>77</v>
      </c>
      <c r="N16133" t="s">
        <v>79</v>
      </c>
      <c r="O16133">
        <v>2026</v>
      </c>
      <c r="P16133" s="2">
        <v>2</v>
      </c>
      <c r="Q16133" t="s">
        <v>80</v>
      </c>
      <c r="R16133" s="8">
        <v>46267</v>
      </c>
      <c r="S16133" s="2">
        <v>1</v>
      </c>
      <c r="T16133" s="2" t="s">
        <v>81</v>
      </c>
    </row>
    <row r="16134" spans="1:20" x14ac:dyDescent="0.25">
      <c r="A16134">
        <v>1120113702</v>
      </c>
      <c r="B16134">
        <v>116963574</v>
      </c>
      <c r="C16134" t="s">
        <v>82</v>
      </c>
      <c r="D16134" t="s">
        <v>88</v>
      </c>
      <c r="E16134" t="s">
        <v>76</v>
      </c>
      <c r="F16134" s="7">
        <v>43560</v>
      </c>
      <c r="G16134" s="7">
        <v>43926</v>
      </c>
      <c r="H16134" t="s">
        <v>77</v>
      </c>
      <c r="I16134" t="s">
        <v>78</v>
      </c>
      <c r="J16134" s="7">
        <v>46192</v>
      </c>
      <c r="K16134" s="7">
        <v>45748</v>
      </c>
      <c r="L16134" s="7">
        <v>43926</v>
      </c>
      <c r="M16134" t="s">
        <v>77</v>
      </c>
      <c r="N16134" t="s">
        <v>79</v>
      </c>
      <c r="O16134">
        <v>2026</v>
      </c>
      <c r="P16134" s="2">
        <v>2</v>
      </c>
      <c r="Q16134" t="s">
        <v>80</v>
      </c>
      <c r="R16134" s="8">
        <v>46267</v>
      </c>
      <c r="S16134" s="2">
        <v>1</v>
      </c>
      <c r="T16134" s="2" t="s">
        <v>81</v>
      </c>
    </row>
    <row r="16135" spans="1:20" x14ac:dyDescent="0.25">
      <c r="A16135">
        <v>1120113706</v>
      </c>
      <c r="B16135">
        <v>116967525</v>
      </c>
      <c r="C16135" t="s">
        <v>98</v>
      </c>
      <c r="D16135" t="s">
        <v>75</v>
      </c>
      <c r="E16135" t="s">
        <v>76</v>
      </c>
      <c r="F16135" s="7">
        <v>43560</v>
      </c>
      <c r="G16135" s="7">
        <v>45387</v>
      </c>
      <c r="H16135" t="s">
        <v>77</v>
      </c>
      <c r="I16135" t="s">
        <v>78</v>
      </c>
      <c r="J16135" s="7">
        <v>45460</v>
      </c>
      <c r="K16135" s="7">
        <v>46114</v>
      </c>
      <c r="L16135" s="7">
        <v>45387</v>
      </c>
      <c r="M16135" t="s">
        <v>77</v>
      </c>
      <c r="N16135" t="s">
        <v>79</v>
      </c>
      <c r="O16135">
        <v>2026</v>
      </c>
      <c r="P16135" s="2">
        <v>2</v>
      </c>
      <c r="Q16135" t="s">
        <v>80</v>
      </c>
      <c r="R16135" s="8">
        <v>46267</v>
      </c>
      <c r="S16135" s="2">
        <v>1</v>
      </c>
      <c r="T16135" s="2" t="s">
        <v>81</v>
      </c>
    </row>
    <row r="16136" spans="1:20" x14ac:dyDescent="0.25">
      <c r="A16136">
        <v>1120113762</v>
      </c>
      <c r="B16136">
        <v>117022713</v>
      </c>
      <c r="C16136" t="s">
        <v>82</v>
      </c>
      <c r="D16136" t="s">
        <v>88</v>
      </c>
      <c r="E16136" t="s">
        <v>76</v>
      </c>
      <c r="F16136" s="7">
        <v>43568</v>
      </c>
      <c r="G16136" s="7">
        <v>43934</v>
      </c>
      <c r="H16136" t="s">
        <v>77</v>
      </c>
      <c r="I16136" t="s">
        <v>78</v>
      </c>
      <c r="J16136" s="7">
        <v>46001</v>
      </c>
      <c r="K16136" s="7">
        <v>45425</v>
      </c>
      <c r="L16136" s="7">
        <v>43934</v>
      </c>
      <c r="M16136" t="s">
        <v>77</v>
      </c>
      <c r="N16136" t="s">
        <v>92</v>
      </c>
      <c r="O16136">
        <v>2026</v>
      </c>
      <c r="P16136" s="2">
        <v>2</v>
      </c>
      <c r="Q16136" t="s">
        <v>80</v>
      </c>
      <c r="R16136" s="8">
        <v>46267</v>
      </c>
      <c r="S16136" s="2">
        <v>1</v>
      </c>
      <c r="T16136" s="2" t="s">
        <v>81</v>
      </c>
    </row>
    <row r="16137" spans="1:20" x14ac:dyDescent="0.25">
      <c r="A16137">
        <v>1120113776</v>
      </c>
      <c r="B16137">
        <v>117030317</v>
      </c>
      <c r="C16137" t="s">
        <v>82</v>
      </c>
      <c r="D16137" t="s">
        <v>83</v>
      </c>
      <c r="E16137" t="s">
        <v>76</v>
      </c>
      <c r="F16137" s="7">
        <v>43570</v>
      </c>
      <c r="G16137" s="7">
        <v>43753</v>
      </c>
      <c r="H16137" t="s">
        <v>77</v>
      </c>
      <c r="I16137" t="s">
        <v>84</v>
      </c>
      <c r="J16137" s="7">
        <v>45483</v>
      </c>
      <c r="K16137" s="7">
        <v>45551</v>
      </c>
      <c r="L16137" s="7">
        <v>43753</v>
      </c>
      <c r="M16137" t="s">
        <v>77</v>
      </c>
      <c r="N16137" t="s">
        <v>79</v>
      </c>
      <c r="O16137">
        <v>2026</v>
      </c>
      <c r="P16137" s="2">
        <v>2</v>
      </c>
      <c r="Q16137" t="s">
        <v>80</v>
      </c>
      <c r="R16137" s="8">
        <v>46267</v>
      </c>
      <c r="S16137" s="2">
        <v>1</v>
      </c>
      <c r="T16137" s="2" t="s">
        <v>81</v>
      </c>
    </row>
    <row r="16138" spans="1:20" x14ac:dyDescent="0.25">
      <c r="A16138">
        <v>1120113777</v>
      </c>
      <c r="B16138">
        <v>117030317</v>
      </c>
      <c r="C16138" t="s">
        <v>82</v>
      </c>
      <c r="D16138" t="s">
        <v>83</v>
      </c>
      <c r="E16138" t="s">
        <v>76</v>
      </c>
      <c r="F16138" s="7">
        <v>43570</v>
      </c>
      <c r="G16138" s="7">
        <v>43753</v>
      </c>
      <c r="H16138" t="s">
        <v>77</v>
      </c>
      <c r="I16138" t="s">
        <v>84</v>
      </c>
      <c r="J16138" s="7">
        <v>45483</v>
      </c>
      <c r="K16138" s="7">
        <v>44228</v>
      </c>
      <c r="L16138" s="7">
        <v>43753</v>
      </c>
      <c r="M16138" t="s">
        <v>77</v>
      </c>
      <c r="N16138" t="s">
        <v>79</v>
      </c>
      <c r="O16138">
        <v>2026</v>
      </c>
      <c r="P16138" s="2">
        <v>2</v>
      </c>
      <c r="Q16138" t="s">
        <v>80</v>
      </c>
      <c r="R16138" s="8">
        <v>46267</v>
      </c>
      <c r="S16138" s="2">
        <v>1</v>
      </c>
      <c r="T16138" s="2" t="s">
        <v>81</v>
      </c>
    </row>
    <row r="16139" spans="1:20" x14ac:dyDescent="0.25">
      <c r="A16139">
        <v>1120113823</v>
      </c>
      <c r="B16139">
        <v>117077525</v>
      </c>
      <c r="C16139" t="s">
        <v>93</v>
      </c>
      <c r="D16139" t="s">
        <v>88</v>
      </c>
      <c r="E16139" t="s">
        <v>76</v>
      </c>
      <c r="F16139" s="7">
        <v>43577</v>
      </c>
      <c r="G16139" s="7">
        <v>43943</v>
      </c>
      <c r="H16139" t="s">
        <v>77</v>
      </c>
      <c r="I16139" t="s">
        <v>84</v>
      </c>
      <c r="J16139" s="7">
        <v>45134</v>
      </c>
      <c r="K16139" s="7">
        <v>44601</v>
      </c>
      <c r="L16139" s="7">
        <v>43943</v>
      </c>
      <c r="M16139" t="s">
        <v>77</v>
      </c>
      <c r="N16139" t="s">
        <v>92</v>
      </c>
      <c r="O16139">
        <v>2026</v>
      </c>
      <c r="P16139" s="2">
        <v>2</v>
      </c>
      <c r="Q16139" t="s">
        <v>80</v>
      </c>
      <c r="R16139" s="8">
        <v>46267</v>
      </c>
      <c r="S16139" s="2">
        <v>1</v>
      </c>
      <c r="T16139" s="2" t="s">
        <v>81</v>
      </c>
    </row>
    <row r="16140" spans="1:20" x14ac:dyDescent="0.25">
      <c r="A16140">
        <v>1120113829</v>
      </c>
      <c r="B16140">
        <v>117082415</v>
      </c>
      <c r="C16140" t="s">
        <v>74</v>
      </c>
      <c r="D16140" t="s">
        <v>83</v>
      </c>
      <c r="E16140" t="s">
        <v>76</v>
      </c>
      <c r="F16140" s="7">
        <v>43578</v>
      </c>
      <c r="G16140" s="7">
        <v>43761</v>
      </c>
      <c r="H16140" t="s">
        <v>77</v>
      </c>
      <c r="I16140" t="s">
        <v>78</v>
      </c>
      <c r="J16140" s="7">
        <v>45861</v>
      </c>
      <c r="K16140" s="7">
        <v>45748</v>
      </c>
      <c r="L16140" s="7">
        <v>43761</v>
      </c>
      <c r="M16140" t="s">
        <v>77</v>
      </c>
      <c r="N16140" t="s">
        <v>79</v>
      </c>
      <c r="O16140">
        <v>2026</v>
      </c>
      <c r="P16140" s="2">
        <v>2</v>
      </c>
      <c r="Q16140" t="s">
        <v>80</v>
      </c>
      <c r="R16140" s="8">
        <v>46267</v>
      </c>
      <c r="S16140" s="2">
        <v>1</v>
      </c>
      <c r="T16140" s="2" t="s">
        <v>81</v>
      </c>
    </row>
    <row r="16141" spans="1:20" x14ac:dyDescent="0.25">
      <c r="A16141">
        <v>1120113832</v>
      </c>
      <c r="B16141">
        <v>117085845</v>
      </c>
      <c r="C16141" t="s">
        <v>95</v>
      </c>
      <c r="D16141" t="s">
        <v>83</v>
      </c>
      <c r="E16141" t="s">
        <v>76</v>
      </c>
      <c r="F16141" s="7">
        <v>43578</v>
      </c>
      <c r="G16141" s="7">
        <v>43761</v>
      </c>
      <c r="H16141" t="s">
        <v>77</v>
      </c>
      <c r="I16141" t="s">
        <v>78</v>
      </c>
      <c r="J16141" s="7">
        <v>45907</v>
      </c>
      <c r="K16141" s="7">
        <v>45748</v>
      </c>
      <c r="L16141" s="7">
        <v>43761</v>
      </c>
      <c r="M16141" t="s">
        <v>77</v>
      </c>
      <c r="N16141" t="s">
        <v>79</v>
      </c>
      <c r="O16141">
        <v>2026</v>
      </c>
      <c r="P16141" s="2">
        <v>2</v>
      </c>
      <c r="Q16141" t="s">
        <v>80</v>
      </c>
      <c r="R16141" s="8">
        <v>46267</v>
      </c>
      <c r="S16141" s="2">
        <v>1</v>
      </c>
      <c r="T16141" s="2" t="s">
        <v>81</v>
      </c>
    </row>
    <row r="16142" spans="1:20" x14ac:dyDescent="0.25">
      <c r="A16142">
        <v>1120113835</v>
      </c>
      <c r="B16142">
        <v>117089057</v>
      </c>
      <c r="C16142" t="s">
        <v>96</v>
      </c>
      <c r="D16142" t="s">
        <v>83</v>
      </c>
      <c r="E16142" t="s">
        <v>76</v>
      </c>
      <c r="F16142" s="7">
        <v>43579</v>
      </c>
      <c r="G16142" s="7">
        <v>43759</v>
      </c>
      <c r="H16142" t="s">
        <v>77</v>
      </c>
      <c r="I16142" t="s">
        <v>78</v>
      </c>
      <c r="J16142" s="7">
        <v>45740</v>
      </c>
      <c r="K16142" s="7">
        <v>43667</v>
      </c>
      <c r="L16142" s="7">
        <v>43759</v>
      </c>
      <c r="M16142" t="s">
        <v>77</v>
      </c>
      <c r="N16142" t="s">
        <v>92</v>
      </c>
      <c r="O16142">
        <v>2026</v>
      </c>
      <c r="P16142" s="2">
        <v>2</v>
      </c>
      <c r="Q16142" t="s">
        <v>80</v>
      </c>
      <c r="R16142" s="8">
        <v>46267</v>
      </c>
      <c r="S16142" s="2">
        <v>1</v>
      </c>
      <c r="T16142" s="2" t="s">
        <v>81</v>
      </c>
    </row>
    <row r="16143" spans="1:20" x14ac:dyDescent="0.25">
      <c r="A16143">
        <v>1120113838</v>
      </c>
      <c r="B16143">
        <v>117089582</v>
      </c>
      <c r="C16143" t="s">
        <v>91</v>
      </c>
      <c r="D16143" t="s">
        <v>83</v>
      </c>
      <c r="E16143" t="s">
        <v>76</v>
      </c>
      <c r="F16143" s="7">
        <v>43579</v>
      </c>
      <c r="G16143" s="7">
        <v>43759</v>
      </c>
      <c r="H16143" t="s">
        <v>77</v>
      </c>
      <c r="I16143" t="s">
        <v>78</v>
      </c>
      <c r="J16143" s="7">
        <v>46062</v>
      </c>
      <c r="K16143" s="7">
        <v>44785</v>
      </c>
      <c r="L16143" s="7">
        <v>43759</v>
      </c>
      <c r="M16143" t="s">
        <v>77</v>
      </c>
      <c r="N16143" t="s">
        <v>79</v>
      </c>
      <c r="O16143">
        <v>2026</v>
      </c>
      <c r="P16143" s="2">
        <v>2</v>
      </c>
      <c r="Q16143" t="s">
        <v>80</v>
      </c>
      <c r="R16143" s="8">
        <v>46267</v>
      </c>
      <c r="S16143" s="2">
        <v>1</v>
      </c>
      <c r="T16143" s="2" t="s">
        <v>81</v>
      </c>
    </row>
    <row r="16144" spans="1:20" x14ac:dyDescent="0.25">
      <c r="A16144">
        <v>1120113849</v>
      </c>
      <c r="B16144">
        <v>117105042</v>
      </c>
      <c r="C16144" t="s">
        <v>91</v>
      </c>
      <c r="D16144" t="s">
        <v>88</v>
      </c>
      <c r="E16144" t="s">
        <v>76</v>
      </c>
      <c r="F16144" s="7">
        <v>43581</v>
      </c>
      <c r="G16144" s="7">
        <v>43947</v>
      </c>
      <c r="H16144" t="s">
        <v>77</v>
      </c>
      <c r="I16144" t="s">
        <v>84</v>
      </c>
      <c r="J16144" s="7">
        <v>46178</v>
      </c>
      <c r="K16144" s="7">
        <v>46106</v>
      </c>
      <c r="L16144" s="7">
        <v>43947</v>
      </c>
      <c r="M16144" t="s">
        <v>77</v>
      </c>
      <c r="N16144" t="s">
        <v>79</v>
      </c>
      <c r="O16144">
        <v>2026</v>
      </c>
      <c r="P16144" s="2">
        <v>2</v>
      </c>
      <c r="Q16144" t="s">
        <v>80</v>
      </c>
      <c r="R16144" s="8">
        <v>46267</v>
      </c>
      <c r="S16144" s="2">
        <v>1</v>
      </c>
      <c r="T16144" s="2" t="s">
        <v>81</v>
      </c>
    </row>
    <row r="16145" spans="1:20" x14ac:dyDescent="0.25">
      <c r="A16145">
        <v>1120113861</v>
      </c>
      <c r="B16145">
        <v>117109512</v>
      </c>
      <c r="C16145" t="s">
        <v>82</v>
      </c>
      <c r="D16145" t="s">
        <v>88</v>
      </c>
      <c r="E16145" t="s">
        <v>76</v>
      </c>
      <c r="F16145" s="7">
        <v>43581</v>
      </c>
      <c r="G16145" s="7">
        <v>43947</v>
      </c>
      <c r="H16145" t="s">
        <v>77</v>
      </c>
      <c r="I16145" t="s">
        <v>84</v>
      </c>
      <c r="J16145" s="7">
        <v>45482</v>
      </c>
      <c r="K16145" s="7">
        <v>45934</v>
      </c>
      <c r="L16145" s="7">
        <v>43947</v>
      </c>
      <c r="M16145" t="s">
        <v>77</v>
      </c>
      <c r="N16145" t="s">
        <v>79</v>
      </c>
      <c r="O16145">
        <v>2026</v>
      </c>
      <c r="P16145" s="2">
        <v>2</v>
      </c>
      <c r="Q16145" t="s">
        <v>80</v>
      </c>
      <c r="R16145" s="8">
        <v>46267</v>
      </c>
      <c r="S16145" s="2">
        <v>1</v>
      </c>
      <c r="T16145" s="2" t="s">
        <v>81</v>
      </c>
    </row>
    <row r="16146" spans="1:20" x14ac:dyDescent="0.25">
      <c r="A16146">
        <v>1120113966</v>
      </c>
      <c r="B16146">
        <v>117205683</v>
      </c>
      <c r="C16146" t="s">
        <v>98</v>
      </c>
      <c r="D16146" t="s">
        <v>83</v>
      </c>
      <c r="E16146" t="s">
        <v>76</v>
      </c>
      <c r="F16146" s="7">
        <v>43594</v>
      </c>
      <c r="G16146" s="7">
        <v>43774</v>
      </c>
      <c r="H16146" t="s">
        <v>77</v>
      </c>
      <c r="I16146" t="s">
        <v>78</v>
      </c>
      <c r="J16146" s="7">
        <v>45437</v>
      </c>
      <c r="K16146" s="7">
        <v>45450</v>
      </c>
      <c r="L16146" s="7">
        <v>43774</v>
      </c>
      <c r="M16146" t="s">
        <v>77</v>
      </c>
      <c r="N16146" t="s">
        <v>79</v>
      </c>
      <c r="O16146">
        <v>2026</v>
      </c>
      <c r="P16146" s="2">
        <v>2</v>
      </c>
      <c r="Q16146" t="s">
        <v>80</v>
      </c>
      <c r="R16146" s="8">
        <v>46267</v>
      </c>
      <c r="S16146" s="2">
        <v>1</v>
      </c>
      <c r="T16146" s="2" t="s">
        <v>81</v>
      </c>
    </row>
    <row r="16147" spans="1:20" x14ac:dyDescent="0.25">
      <c r="A16147">
        <v>1120113967</v>
      </c>
      <c r="B16147">
        <v>117205683</v>
      </c>
      <c r="C16147" t="s">
        <v>98</v>
      </c>
      <c r="D16147" t="s">
        <v>83</v>
      </c>
      <c r="E16147" t="s">
        <v>76</v>
      </c>
      <c r="F16147" s="7">
        <v>43594</v>
      </c>
      <c r="G16147" s="7">
        <v>43774</v>
      </c>
      <c r="H16147" t="s">
        <v>77</v>
      </c>
      <c r="I16147" t="s">
        <v>78</v>
      </c>
      <c r="J16147" s="7">
        <v>45437</v>
      </c>
      <c r="K16147" s="7">
        <v>44785</v>
      </c>
      <c r="L16147" s="7">
        <v>43774</v>
      </c>
      <c r="M16147" t="s">
        <v>77</v>
      </c>
      <c r="N16147" t="s">
        <v>79</v>
      </c>
      <c r="O16147">
        <v>2026</v>
      </c>
      <c r="P16147" s="2">
        <v>2</v>
      </c>
      <c r="Q16147" t="s">
        <v>80</v>
      </c>
      <c r="R16147" s="8">
        <v>46267</v>
      </c>
      <c r="S16147" s="2">
        <v>1</v>
      </c>
      <c r="T16147" s="2" t="s">
        <v>81</v>
      </c>
    </row>
    <row r="16148" spans="1:20" x14ac:dyDescent="0.25">
      <c r="A16148">
        <v>1120113984</v>
      </c>
      <c r="B16148">
        <v>117215737</v>
      </c>
      <c r="C16148" t="s">
        <v>82</v>
      </c>
      <c r="D16148" t="s">
        <v>75</v>
      </c>
      <c r="E16148" t="s">
        <v>76</v>
      </c>
      <c r="F16148" s="7">
        <v>43596</v>
      </c>
      <c r="G16148" s="7">
        <v>43962</v>
      </c>
      <c r="H16148" t="s">
        <v>77</v>
      </c>
      <c r="I16148" t="s">
        <v>78</v>
      </c>
      <c r="J16148" s="7">
        <v>44354</v>
      </c>
      <c r="K16148" s="7">
        <v>44244</v>
      </c>
      <c r="L16148" s="7">
        <v>43962</v>
      </c>
      <c r="M16148" t="s">
        <v>77</v>
      </c>
      <c r="N16148" t="s">
        <v>92</v>
      </c>
      <c r="O16148">
        <v>2026</v>
      </c>
      <c r="P16148" s="2">
        <v>2</v>
      </c>
      <c r="Q16148" t="s">
        <v>80</v>
      </c>
      <c r="R16148" s="8">
        <v>46267</v>
      </c>
      <c r="S16148" s="2">
        <v>1</v>
      </c>
      <c r="T16148" s="2" t="s">
        <v>81</v>
      </c>
    </row>
    <row r="16149" spans="1:20" x14ac:dyDescent="0.25">
      <c r="A16149">
        <v>1120114037</v>
      </c>
      <c r="B16149">
        <v>117268205</v>
      </c>
      <c r="C16149" t="s">
        <v>82</v>
      </c>
      <c r="D16149" t="s">
        <v>88</v>
      </c>
      <c r="E16149" t="s">
        <v>76</v>
      </c>
      <c r="F16149" s="7">
        <v>43603</v>
      </c>
      <c r="G16149" s="7">
        <v>43969</v>
      </c>
      <c r="H16149" t="s">
        <v>77</v>
      </c>
      <c r="I16149" t="s">
        <v>78</v>
      </c>
      <c r="J16149" s="7">
        <v>45740</v>
      </c>
      <c r="K16149" s="7">
        <v>46204</v>
      </c>
      <c r="L16149" s="7">
        <v>43969</v>
      </c>
      <c r="M16149" t="s">
        <v>77</v>
      </c>
      <c r="N16149" t="s">
        <v>79</v>
      </c>
      <c r="O16149">
        <v>2026</v>
      </c>
      <c r="P16149" s="2">
        <v>2</v>
      </c>
      <c r="Q16149" t="s">
        <v>80</v>
      </c>
      <c r="R16149" s="8">
        <v>46267</v>
      </c>
      <c r="S16149" s="2">
        <v>1</v>
      </c>
      <c r="T16149" s="2" t="s">
        <v>81</v>
      </c>
    </row>
    <row r="16150" spans="1:20" x14ac:dyDescent="0.25">
      <c r="A16150">
        <v>1120114066</v>
      </c>
      <c r="B16150">
        <v>117302754</v>
      </c>
      <c r="C16150" t="s">
        <v>82</v>
      </c>
      <c r="D16150" t="s">
        <v>75</v>
      </c>
      <c r="E16150" t="s">
        <v>76</v>
      </c>
      <c r="F16150" s="7">
        <v>43607</v>
      </c>
      <c r="G16150" s="7">
        <v>43973</v>
      </c>
      <c r="H16150" t="s">
        <v>77</v>
      </c>
      <c r="I16150" t="s">
        <v>78</v>
      </c>
      <c r="J16150" s="7">
        <v>44680</v>
      </c>
      <c r="K16150" s="7">
        <v>44245</v>
      </c>
      <c r="L16150" s="7">
        <v>43973</v>
      </c>
      <c r="M16150" t="s">
        <v>77</v>
      </c>
      <c r="N16150" t="s">
        <v>92</v>
      </c>
      <c r="O16150">
        <v>2026</v>
      </c>
      <c r="P16150" s="2">
        <v>2</v>
      </c>
      <c r="Q16150" t="s">
        <v>80</v>
      </c>
      <c r="R16150" s="8">
        <v>46267</v>
      </c>
      <c r="S16150" s="2">
        <v>1</v>
      </c>
      <c r="T16150" s="2" t="s">
        <v>81</v>
      </c>
    </row>
    <row r="16151" spans="1:20" x14ac:dyDescent="0.25">
      <c r="A16151">
        <v>1120114232</v>
      </c>
      <c r="B16151">
        <v>117690932</v>
      </c>
      <c r="C16151" t="s">
        <v>82</v>
      </c>
      <c r="D16151" t="s">
        <v>88</v>
      </c>
      <c r="E16151" t="s">
        <v>76</v>
      </c>
      <c r="F16151" s="7">
        <v>43677</v>
      </c>
      <c r="G16151" s="7">
        <v>44043</v>
      </c>
      <c r="H16151" t="s">
        <v>77</v>
      </c>
      <c r="I16151" t="s">
        <v>78</v>
      </c>
      <c r="J16151" s="7">
        <v>45877</v>
      </c>
      <c r="K16151" s="7">
        <v>44313</v>
      </c>
      <c r="L16151" s="7">
        <v>44043</v>
      </c>
      <c r="M16151" t="s">
        <v>77</v>
      </c>
      <c r="N16151" t="s">
        <v>79</v>
      </c>
      <c r="O16151">
        <v>2026</v>
      </c>
      <c r="P16151" s="2">
        <v>2</v>
      </c>
      <c r="Q16151" t="s">
        <v>80</v>
      </c>
      <c r="R16151" s="8">
        <v>46267</v>
      </c>
      <c r="S16151" s="2">
        <v>1</v>
      </c>
      <c r="T16151" s="2" t="s">
        <v>81</v>
      </c>
    </row>
    <row r="16152" spans="1:20" x14ac:dyDescent="0.25">
      <c r="A16152">
        <v>1120114282</v>
      </c>
      <c r="B16152">
        <v>117837149</v>
      </c>
      <c r="C16152" t="s">
        <v>82</v>
      </c>
      <c r="D16152" t="s">
        <v>83</v>
      </c>
      <c r="E16152" t="s">
        <v>76</v>
      </c>
      <c r="F16152" s="7">
        <v>43710</v>
      </c>
      <c r="G16152" s="7">
        <v>43892</v>
      </c>
      <c r="H16152" t="s">
        <v>77</v>
      </c>
      <c r="I16152" t="s">
        <v>78</v>
      </c>
      <c r="J16152" s="7">
        <v>45929</v>
      </c>
      <c r="K16152" s="7">
        <v>44384</v>
      </c>
      <c r="L16152" s="7">
        <v>43892</v>
      </c>
      <c r="M16152" t="s">
        <v>77</v>
      </c>
      <c r="N16152" t="s">
        <v>79</v>
      </c>
      <c r="O16152">
        <v>2026</v>
      </c>
      <c r="P16152" s="2">
        <v>2</v>
      </c>
      <c r="Q16152" t="s">
        <v>80</v>
      </c>
      <c r="R16152" s="8">
        <v>46267</v>
      </c>
      <c r="S16152" s="2">
        <v>1</v>
      </c>
      <c r="T16152" s="2" t="s">
        <v>81</v>
      </c>
    </row>
    <row r="16153" spans="1:20" x14ac:dyDescent="0.25">
      <c r="A16153">
        <v>1120114391</v>
      </c>
      <c r="B16153">
        <v>118142465</v>
      </c>
      <c r="C16153" t="s">
        <v>82</v>
      </c>
      <c r="D16153" t="s">
        <v>75</v>
      </c>
      <c r="E16153" t="s">
        <v>76</v>
      </c>
      <c r="F16153" s="7">
        <v>43774</v>
      </c>
      <c r="G16153" s="7">
        <v>45601</v>
      </c>
      <c r="H16153" t="s">
        <v>77</v>
      </c>
      <c r="I16153" t="s">
        <v>78</v>
      </c>
      <c r="J16153" s="7">
        <v>45575</v>
      </c>
      <c r="K16153" s="7">
        <v>43777</v>
      </c>
      <c r="L16153" s="7">
        <v>45601</v>
      </c>
      <c r="M16153" t="s">
        <v>77</v>
      </c>
      <c r="N16153" t="s">
        <v>79</v>
      </c>
      <c r="O16153">
        <v>2026</v>
      </c>
      <c r="P16153" s="2">
        <v>2</v>
      </c>
      <c r="Q16153" t="s">
        <v>80</v>
      </c>
      <c r="R16153" s="8">
        <v>46267</v>
      </c>
      <c r="S16153" s="2">
        <v>1</v>
      </c>
      <c r="T16153" s="2" t="s">
        <v>81</v>
      </c>
    </row>
    <row r="16154" spans="1:20" x14ac:dyDescent="0.25">
      <c r="A16154">
        <v>1120114516</v>
      </c>
      <c r="B16154">
        <v>118976213</v>
      </c>
      <c r="C16154" t="s">
        <v>82</v>
      </c>
      <c r="D16154" t="s">
        <v>88</v>
      </c>
      <c r="E16154" t="s">
        <v>76</v>
      </c>
      <c r="F16154" s="7">
        <v>43953</v>
      </c>
      <c r="G16154" s="7">
        <v>45779</v>
      </c>
      <c r="H16154" t="s">
        <v>86</v>
      </c>
      <c r="I16154" t="s">
        <v>87</v>
      </c>
      <c r="J16154" s="7">
        <v>44095</v>
      </c>
      <c r="K16154" s="7">
        <v>45922</v>
      </c>
      <c r="L16154" s="7">
        <v>45779</v>
      </c>
      <c r="M16154" t="s">
        <v>86</v>
      </c>
      <c r="N16154" t="s">
        <v>92</v>
      </c>
      <c r="O16154">
        <v>2026</v>
      </c>
      <c r="P16154" s="2">
        <v>2</v>
      </c>
      <c r="Q16154" t="s">
        <v>80</v>
      </c>
      <c r="R16154" s="8">
        <v>46267</v>
      </c>
      <c r="S16154" s="2">
        <v>1</v>
      </c>
      <c r="T16154" s="2" t="s">
        <v>81</v>
      </c>
    </row>
    <row r="16155" spans="1:20" x14ac:dyDescent="0.25">
      <c r="A16155">
        <v>1120114616</v>
      </c>
      <c r="B16155">
        <v>119101434</v>
      </c>
      <c r="C16155" t="s">
        <v>96</v>
      </c>
      <c r="D16155" t="s">
        <v>75</v>
      </c>
      <c r="E16155" t="s">
        <v>76</v>
      </c>
      <c r="F16155" s="7">
        <v>43985</v>
      </c>
      <c r="G16155" s="7">
        <v>44350</v>
      </c>
      <c r="H16155" t="s">
        <v>86</v>
      </c>
      <c r="I16155" t="s">
        <v>87</v>
      </c>
      <c r="J16155" s="7">
        <v>45771</v>
      </c>
      <c r="K16155" s="7">
        <v>44160</v>
      </c>
      <c r="L16155" s="7">
        <v>44350</v>
      </c>
      <c r="M16155" t="s">
        <v>86</v>
      </c>
      <c r="N16155" t="s">
        <v>79</v>
      </c>
      <c r="O16155">
        <v>2026</v>
      </c>
      <c r="P16155" s="2">
        <v>2</v>
      </c>
      <c r="Q16155" t="s">
        <v>80</v>
      </c>
      <c r="R16155" s="8">
        <v>46267</v>
      </c>
      <c r="S16155" s="2">
        <v>1</v>
      </c>
      <c r="T16155" s="2" t="s">
        <v>81</v>
      </c>
    </row>
    <row r="16156" spans="1:20" x14ac:dyDescent="0.25">
      <c r="A16156">
        <v>1120114739</v>
      </c>
      <c r="B16156">
        <v>119219736</v>
      </c>
      <c r="C16156" t="s">
        <v>82</v>
      </c>
      <c r="D16156" t="s">
        <v>83</v>
      </c>
      <c r="E16156" t="s">
        <v>76</v>
      </c>
      <c r="F16156" s="7">
        <v>44008</v>
      </c>
      <c r="G16156" s="7">
        <v>44191</v>
      </c>
      <c r="H16156" t="s">
        <v>77</v>
      </c>
      <c r="I16156" t="s">
        <v>84</v>
      </c>
      <c r="J16156" s="7">
        <v>45633</v>
      </c>
      <c r="K16156" s="7">
        <v>45748</v>
      </c>
      <c r="L16156" s="7">
        <v>44191</v>
      </c>
      <c r="M16156" t="s">
        <v>77</v>
      </c>
      <c r="N16156" t="s">
        <v>79</v>
      </c>
      <c r="O16156">
        <v>2026</v>
      </c>
      <c r="P16156" s="2">
        <v>2</v>
      </c>
      <c r="Q16156" t="s">
        <v>80</v>
      </c>
      <c r="R16156" s="8">
        <v>46267</v>
      </c>
      <c r="S16156" s="2">
        <v>1</v>
      </c>
      <c r="T16156" s="2" t="s">
        <v>81</v>
      </c>
    </row>
    <row r="16157" spans="1:20" x14ac:dyDescent="0.25">
      <c r="A16157">
        <v>1120115625</v>
      </c>
      <c r="B16157">
        <v>119839282</v>
      </c>
      <c r="C16157" t="s">
        <v>74</v>
      </c>
      <c r="D16157" t="s">
        <v>75</v>
      </c>
      <c r="E16157" t="s">
        <v>76</v>
      </c>
      <c r="F16157" s="7">
        <v>44105</v>
      </c>
      <c r="G16157" s="7">
        <v>44470</v>
      </c>
      <c r="H16157" t="s">
        <v>86</v>
      </c>
      <c r="I16157" t="s">
        <v>87</v>
      </c>
      <c r="J16157" s="7">
        <v>45811</v>
      </c>
      <c r="K16157" s="7">
        <v>46108</v>
      </c>
      <c r="L16157" s="7">
        <v>44470</v>
      </c>
      <c r="M16157" t="s">
        <v>86</v>
      </c>
      <c r="N16157" t="s">
        <v>79</v>
      </c>
      <c r="O16157">
        <v>2026</v>
      </c>
      <c r="P16157" s="2">
        <v>2</v>
      </c>
      <c r="Q16157" t="s">
        <v>80</v>
      </c>
      <c r="R16157" s="8">
        <v>46267</v>
      </c>
      <c r="S16157" s="2">
        <v>1</v>
      </c>
      <c r="T16157" s="2" t="s">
        <v>81</v>
      </c>
    </row>
    <row r="16158" spans="1:20" x14ac:dyDescent="0.25">
      <c r="A16158">
        <v>1120115705</v>
      </c>
      <c r="B16158">
        <v>119896583</v>
      </c>
      <c r="C16158" t="s">
        <v>74</v>
      </c>
      <c r="D16158" t="s">
        <v>75</v>
      </c>
      <c r="E16158" t="s">
        <v>76</v>
      </c>
      <c r="F16158" s="7">
        <v>44117</v>
      </c>
      <c r="G16158" s="7">
        <v>44268</v>
      </c>
      <c r="H16158" t="s">
        <v>77</v>
      </c>
      <c r="I16158" t="s">
        <v>78</v>
      </c>
      <c r="J16158" s="7">
        <v>44379</v>
      </c>
      <c r="K16158" s="7">
        <v>44119</v>
      </c>
      <c r="L16158" s="7">
        <v>44268</v>
      </c>
      <c r="M16158" t="s">
        <v>77</v>
      </c>
      <c r="N16158" t="s">
        <v>92</v>
      </c>
      <c r="O16158">
        <v>2026</v>
      </c>
      <c r="P16158" s="2">
        <v>2</v>
      </c>
      <c r="Q16158" t="s">
        <v>80</v>
      </c>
      <c r="R16158" s="8">
        <v>46267</v>
      </c>
      <c r="S16158" s="2">
        <v>1</v>
      </c>
      <c r="T16158" s="2" t="s">
        <v>81</v>
      </c>
    </row>
    <row r="16159" spans="1:20" x14ac:dyDescent="0.25">
      <c r="A16159">
        <v>1120116837</v>
      </c>
      <c r="B16159">
        <v>121722612</v>
      </c>
      <c r="C16159" t="s">
        <v>74</v>
      </c>
      <c r="D16159" t="s">
        <v>75</v>
      </c>
      <c r="E16159" t="s">
        <v>76</v>
      </c>
      <c r="F16159" s="7">
        <v>44390</v>
      </c>
      <c r="G16159" s="7">
        <v>44755</v>
      </c>
      <c r="H16159" t="s">
        <v>77</v>
      </c>
      <c r="I16159" t="s">
        <v>78</v>
      </c>
      <c r="J16159" s="7"/>
      <c r="K16159" s="7">
        <v>44391</v>
      </c>
      <c r="L16159" s="7">
        <v>44755</v>
      </c>
      <c r="M16159" t="s">
        <v>77</v>
      </c>
      <c r="N16159"/>
      <c r="O16159">
        <v>2026</v>
      </c>
      <c r="P16159" s="2">
        <v>2</v>
      </c>
      <c r="Q16159" t="s">
        <v>80</v>
      </c>
      <c r="R16159" s="8">
        <v>46267</v>
      </c>
      <c r="S16159" s="2">
        <v>1</v>
      </c>
      <c r="T16159" s="2" t="s">
        <v>81</v>
      </c>
    </row>
    <row r="16160" spans="1:20" x14ac:dyDescent="0.25">
      <c r="A16160">
        <v>1120116958</v>
      </c>
      <c r="B16160">
        <v>121776971</v>
      </c>
      <c r="C16160" t="s">
        <v>82</v>
      </c>
      <c r="D16160" t="s">
        <v>88</v>
      </c>
      <c r="E16160" t="s">
        <v>76</v>
      </c>
      <c r="F16160" s="7">
        <v>44399</v>
      </c>
      <c r="G16160" s="7">
        <v>44764</v>
      </c>
      <c r="H16160" t="s">
        <v>77</v>
      </c>
      <c r="I16160" t="s">
        <v>78</v>
      </c>
      <c r="J16160" s="7">
        <v>45491</v>
      </c>
      <c r="K16160" s="7">
        <v>44402</v>
      </c>
      <c r="L16160" s="7">
        <v>44764</v>
      </c>
      <c r="M16160" t="s">
        <v>77</v>
      </c>
      <c r="N16160" t="s">
        <v>79</v>
      </c>
      <c r="O16160">
        <v>2026</v>
      </c>
      <c r="P16160" s="2">
        <v>2</v>
      </c>
      <c r="Q16160" t="s">
        <v>80</v>
      </c>
      <c r="R16160" s="8">
        <v>46267</v>
      </c>
      <c r="S16160" s="2">
        <v>1</v>
      </c>
      <c r="T16160" s="2" t="s">
        <v>81</v>
      </c>
    </row>
    <row r="16161" spans="1:20" x14ac:dyDescent="0.25">
      <c r="A16161">
        <v>1120117485</v>
      </c>
      <c r="B16161">
        <v>122018649</v>
      </c>
      <c r="C16161" t="s">
        <v>85</v>
      </c>
      <c r="D16161" t="s">
        <v>75</v>
      </c>
      <c r="E16161" t="s">
        <v>76</v>
      </c>
      <c r="F16161" s="7">
        <v>44448</v>
      </c>
      <c r="G16161" s="7">
        <v>44813</v>
      </c>
      <c r="H16161" t="s">
        <v>86</v>
      </c>
      <c r="I16161" t="s">
        <v>87</v>
      </c>
      <c r="J16161" s="7">
        <v>46136</v>
      </c>
      <c r="K16161" s="7">
        <v>44448</v>
      </c>
      <c r="L16161" s="7">
        <v>44813</v>
      </c>
      <c r="M16161" t="s">
        <v>86</v>
      </c>
      <c r="N16161" t="s">
        <v>79</v>
      </c>
      <c r="O16161">
        <v>2026</v>
      </c>
      <c r="P16161" s="2">
        <v>2</v>
      </c>
      <c r="Q16161" t="s">
        <v>80</v>
      </c>
      <c r="R16161" s="8">
        <v>46267</v>
      </c>
      <c r="S16161" s="2">
        <v>1</v>
      </c>
      <c r="T16161" s="2" t="s">
        <v>81</v>
      </c>
    </row>
    <row r="16162" spans="1:20" x14ac:dyDescent="0.25">
      <c r="A16162">
        <v>1120117695</v>
      </c>
      <c r="B16162">
        <v>122106456</v>
      </c>
      <c r="C16162" t="s">
        <v>82</v>
      </c>
      <c r="D16162" t="s">
        <v>75</v>
      </c>
      <c r="E16162" t="s">
        <v>76</v>
      </c>
      <c r="F16162" s="7">
        <v>44462</v>
      </c>
      <c r="G16162" s="7">
        <v>46288</v>
      </c>
      <c r="H16162" t="s">
        <v>77</v>
      </c>
      <c r="I16162" t="s">
        <v>78</v>
      </c>
      <c r="J16162" s="7">
        <v>45702</v>
      </c>
      <c r="K16162" s="7">
        <v>45057</v>
      </c>
      <c r="L16162" s="7">
        <v>46288</v>
      </c>
      <c r="M16162" t="s">
        <v>77</v>
      </c>
      <c r="N16162" t="s">
        <v>79</v>
      </c>
      <c r="O16162">
        <v>2026</v>
      </c>
      <c r="P16162" s="2">
        <v>2</v>
      </c>
      <c r="Q16162" t="s">
        <v>80</v>
      </c>
      <c r="R16162" s="8">
        <v>46267</v>
      </c>
      <c r="S16162" s="2">
        <v>1</v>
      </c>
      <c r="T16162" s="2" t="s">
        <v>81</v>
      </c>
    </row>
    <row r="16163" spans="1:20" x14ac:dyDescent="0.25">
      <c r="A16163">
        <v>1120118509</v>
      </c>
      <c r="B16163">
        <v>122451033</v>
      </c>
      <c r="C16163" t="s">
        <v>82</v>
      </c>
      <c r="D16163" t="s">
        <v>75</v>
      </c>
      <c r="E16163" t="s">
        <v>76</v>
      </c>
      <c r="F16163" s="7">
        <v>44536</v>
      </c>
      <c r="G16163" s="7">
        <v>46362</v>
      </c>
      <c r="H16163" t="s">
        <v>86</v>
      </c>
      <c r="I16163" t="s">
        <v>87</v>
      </c>
      <c r="J16163" s="7">
        <v>45597</v>
      </c>
      <c r="K16163" s="7">
        <v>44544</v>
      </c>
      <c r="L16163" s="7">
        <v>46362</v>
      </c>
      <c r="M16163" t="s">
        <v>86</v>
      </c>
      <c r="N16163" t="s">
        <v>79</v>
      </c>
      <c r="O16163">
        <v>2026</v>
      </c>
      <c r="P16163" s="2">
        <v>2</v>
      </c>
      <c r="Q16163" t="s">
        <v>80</v>
      </c>
      <c r="R16163" s="8">
        <v>46267</v>
      </c>
      <c r="S16163" s="2">
        <v>1</v>
      </c>
      <c r="T16163" s="2" t="s">
        <v>81</v>
      </c>
    </row>
    <row r="16164" spans="1:20" x14ac:dyDescent="0.25">
      <c r="A16164">
        <v>1120118515</v>
      </c>
      <c r="B16164">
        <v>122451486</v>
      </c>
      <c r="C16164" t="s">
        <v>82</v>
      </c>
      <c r="D16164" t="s">
        <v>75</v>
      </c>
      <c r="E16164" t="s">
        <v>76</v>
      </c>
      <c r="F16164" s="7">
        <v>44536</v>
      </c>
      <c r="G16164" s="7">
        <v>46362</v>
      </c>
      <c r="H16164" t="s">
        <v>86</v>
      </c>
      <c r="I16164" t="s">
        <v>87</v>
      </c>
      <c r="J16164" s="7">
        <v>45596</v>
      </c>
      <c r="K16164" s="7">
        <v>44544</v>
      </c>
      <c r="L16164" s="7">
        <v>46362</v>
      </c>
      <c r="M16164" t="s">
        <v>86</v>
      </c>
      <c r="N16164" t="s">
        <v>79</v>
      </c>
      <c r="O16164">
        <v>2026</v>
      </c>
      <c r="P16164" s="2">
        <v>2</v>
      </c>
      <c r="Q16164" t="s">
        <v>80</v>
      </c>
      <c r="R16164" s="8">
        <v>46267</v>
      </c>
      <c r="S16164" s="2">
        <v>1</v>
      </c>
      <c r="T16164" s="2" t="s">
        <v>81</v>
      </c>
    </row>
    <row r="16165" spans="1:20" x14ac:dyDescent="0.25">
      <c r="A16165">
        <v>1120118972</v>
      </c>
      <c r="B16165">
        <v>123357888</v>
      </c>
      <c r="C16165" t="s">
        <v>85</v>
      </c>
      <c r="D16165" t="s">
        <v>75</v>
      </c>
      <c r="E16165" t="s">
        <v>76</v>
      </c>
      <c r="F16165" s="7">
        <v>44669</v>
      </c>
      <c r="G16165" s="7">
        <v>45034</v>
      </c>
      <c r="H16165" t="s">
        <v>86</v>
      </c>
      <c r="I16165" t="s">
        <v>87</v>
      </c>
      <c r="J16165" s="7">
        <v>45663</v>
      </c>
      <c r="K16165" s="7">
        <v>46072</v>
      </c>
      <c r="L16165" s="7">
        <v>45034</v>
      </c>
      <c r="M16165" t="s">
        <v>86</v>
      </c>
      <c r="N16165" t="s">
        <v>79</v>
      </c>
      <c r="O16165">
        <v>2026</v>
      </c>
      <c r="P16165" s="2">
        <v>2</v>
      </c>
      <c r="Q16165" t="s">
        <v>80</v>
      </c>
      <c r="R16165" s="8">
        <v>46267</v>
      </c>
      <c r="S16165" s="2">
        <v>1</v>
      </c>
      <c r="T16165" s="2" t="s">
        <v>81</v>
      </c>
    </row>
    <row r="16166" spans="1:20" x14ac:dyDescent="0.25">
      <c r="A16166">
        <v>1120119046</v>
      </c>
      <c r="B16166">
        <v>123400123</v>
      </c>
      <c r="C16166" t="s">
        <v>82</v>
      </c>
      <c r="D16166" t="s">
        <v>83</v>
      </c>
      <c r="E16166" t="s">
        <v>76</v>
      </c>
      <c r="F16166" s="7">
        <v>44674</v>
      </c>
      <c r="G16166" s="7">
        <v>46500</v>
      </c>
      <c r="H16166" t="s">
        <v>77</v>
      </c>
      <c r="I16166" t="s">
        <v>84</v>
      </c>
      <c r="J16166" s="7">
        <v>45417</v>
      </c>
      <c r="K16166" s="7">
        <v>45433</v>
      </c>
      <c r="L16166" s="7">
        <v>46500</v>
      </c>
      <c r="M16166" t="s">
        <v>77</v>
      </c>
      <c r="N16166" t="s">
        <v>79</v>
      </c>
      <c r="O16166">
        <v>2026</v>
      </c>
      <c r="P16166" s="2">
        <v>2</v>
      </c>
      <c r="Q16166" t="s">
        <v>80</v>
      </c>
      <c r="R16166" s="8">
        <v>46267</v>
      </c>
      <c r="S16166" s="2">
        <v>1</v>
      </c>
      <c r="T16166" s="2" t="s">
        <v>81</v>
      </c>
    </row>
    <row r="16167" spans="1:20" x14ac:dyDescent="0.25">
      <c r="A16167">
        <v>1120119187</v>
      </c>
      <c r="B16167">
        <v>123466315</v>
      </c>
      <c r="C16167" t="s">
        <v>93</v>
      </c>
      <c r="D16167" t="s">
        <v>83</v>
      </c>
      <c r="E16167" t="s">
        <v>76</v>
      </c>
      <c r="F16167" s="7">
        <v>44681</v>
      </c>
      <c r="G16167" s="7">
        <v>44864</v>
      </c>
      <c r="H16167" t="s">
        <v>77</v>
      </c>
      <c r="I16167" t="s">
        <v>84</v>
      </c>
      <c r="J16167" s="7">
        <v>45722</v>
      </c>
      <c r="K16167" s="7">
        <v>45545</v>
      </c>
      <c r="L16167" s="7">
        <v>44864</v>
      </c>
      <c r="M16167" t="s">
        <v>77</v>
      </c>
      <c r="N16167" t="s">
        <v>79</v>
      </c>
      <c r="O16167">
        <v>2026</v>
      </c>
      <c r="P16167" s="2">
        <v>2</v>
      </c>
      <c r="Q16167" t="s">
        <v>80</v>
      </c>
      <c r="R16167" s="8">
        <v>46267</v>
      </c>
      <c r="S16167" s="2">
        <v>1</v>
      </c>
      <c r="T16167" s="2" t="s">
        <v>81</v>
      </c>
    </row>
    <row r="16168" spans="1:20" x14ac:dyDescent="0.25">
      <c r="A16168">
        <v>1120119188</v>
      </c>
      <c r="B16168">
        <v>123466315</v>
      </c>
      <c r="C16168" t="s">
        <v>93</v>
      </c>
      <c r="D16168" t="s">
        <v>83</v>
      </c>
      <c r="E16168" t="s">
        <v>76</v>
      </c>
      <c r="F16168" s="7">
        <v>44681</v>
      </c>
      <c r="G16168" s="7">
        <v>44864</v>
      </c>
      <c r="H16168" t="s">
        <v>77</v>
      </c>
      <c r="I16168" t="s">
        <v>84</v>
      </c>
      <c r="J16168" s="7">
        <v>45722</v>
      </c>
      <c r="K16168" s="7">
        <v>46177</v>
      </c>
      <c r="L16168" s="7">
        <v>44864</v>
      </c>
      <c r="M16168" t="s">
        <v>77</v>
      </c>
      <c r="N16168" t="s">
        <v>79</v>
      </c>
      <c r="O16168">
        <v>2026</v>
      </c>
      <c r="P16168" s="2">
        <v>2</v>
      </c>
      <c r="Q16168" t="s">
        <v>80</v>
      </c>
      <c r="R16168" s="8">
        <v>46267</v>
      </c>
      <c r="S16168" s="2">
        <v>1</v>
      </c>
      <c r="T16168" s="2" t="s">
        <v>81</v>
      </c>
    </row>
    <row r="16169" spans="1:20" x14ac:dyDescent="0.25">
      <c r="A16169">
        <v>1120119279</v>
      </c>
      <c r="B16169">
        <v>123515990</v>
      </c>
      <c r="C16169" t="s">
        <v>93</v>
      </c>
      <c r="D16169" t="s">
        <v>83</v>
      </c>
      <c r="E16169" t="s">
        <v>76</v>
      </c>
      <c r="F16169" s="7">
        <v>44686</v>
      </c>
      <c r="G16169" s="7">
        <v>44870</v>
      </c>
      <c r="H16169" t="s">
        <v>77</v>
      </c>
      <c r="I16169" t="s">
        <v>78</v>
      </c>
      <c r="J16169" s="7">
        <v>45530</v>
      </c>
      <c r="K16169" s="7">
        <v>46077</v>
      </c>
      <c r="L16169" s="7">
        <v>44870</v>
      </c>
      <c r="M16169" t="s">
        <v>77</v>
      </c>
      <c r="N16169" t="s">
        <v>79</v>
      </c>
      <c r="O16169">
        <v>2026</v>
      </c>
      <c r="P16169" s="2">
        <v>2</v>
      </c>
      <c r="Q16169" t="s">
        <v>80</v>
      </c>
      <c r="R16169" s="8">
        <v>46267</v>
      </c>
      <c r="S16169" s="2">
        <v>1</v>
      </c>
      <c r="T16169" s="2" t="s">
        <v>81</v>
      </c>
    </row>
    <row r="16170" spans="1:20" x14ac:dyDescent="0.25">
      <c r="A16170">
        <v>1120119831</v>
      </c>
      <c r="B16170">
        <v>123839349</v>
      </c>
      <c r="C16170" t="s">
        <v>98</v>
      </c>
      <c r="D16170" t="s">
        <v>83</v>
      </c>
      <c r="E16170" t="s">
        <v>76</v>
      </c>
      <c r="F16170" s="7">
        <v>44726</v>
      </c>
      <c r="G16170" s="7">
        <v>44909</v>
      </c>
      <c r="H16170" t="s">
        <v>77</v>
      </c>
      <c r="I16170" t="s">
        <v>78</v>
      </c>
      <c r="J16170" s="7">
        <v>45427</v>
      </c>
      <c r="K16170" s="7">
        <v>45532</v>
      </c>
      <c r="L16170" s="7">
        <v>44909</v>
      </c>
      <c r="M16170" t="s">
        <v>77</v>
      </c>
      <c r="N16170" t="s">
        <v>79</v>
      </c>
      <c r="O16170">
        <v>2026</v>
      </c>
      <c r="P16170" s="2">
        <v>2</v>
      </c>
      <c r="Q16170" t="s">
        <v>80</v>
      </c>
      <c r="R16170" s="8">
        <v>46267</v>
      </c>
      <c r="S16170" s="2">
        <v>1</v>
      </c>
      <c r="T16170" s="2" t="s">
        <v>81</v>
      </c>
    </row>
    <row r="16171" spans="1:20" x14ac:dyDescent="0.25">
      <c r="A16171">
        <v>1120120010</v>
      </c>
      <c r="B16171">
        <v>123907749</v>
      </c>
      <c r="C16171" t="s">
        <v>74</v>
      </c>
      <c r="D16171" t="s">
        <v>88</v>
      </c>
      <c r="E16171" t="s">
        <v>76</v>
      </c>
      <c r="F16171" s="7">
        <v>44735</v>
      </c>
      <c r="G16171" s="7">
        <v>45100</v>
      </c>
      <c r="H16171" t="s">
        <v>77</v>
      </c>
      <c r="I16171" t="s">
        <v>87</v>
      </c>
      <c r="J16171" s="7">
        <v>45812</v>
      </c>
      <c r="K16171" s="7">
        <v>45778</v>
      </c>
      <c r="L16171" s="7">
        <v>45100</v>
      </c>
      <c r="M16171" t="s">
        <v>77</v>
      </c>
      <c r="N16171" t="s">
        <v>79</v>
      </c>
      <c r="O16171">
        <v>2026</v>
      </c>
      <c r="P16171" s="2">
        <v>2</v>
      </c>
      <c r="Q16171" t="s">
        <v>80</v>
      </c>
      <c r="R16171" s="8">
        <v>46267</v>
      </c>
      <c r="S16171" s="2">
        <v>1</v>
      </c>
      <c r="T16171" s="2" t="s">
        <v>81</v>
      </c>
    </row>
    <row r="16172" spans="1:20" x14ac:dyDescent="0.25">
      <c r="A16172">
        <v>1120120479</v>
      </c>
      <c r="B16172">
        <v>124115321</v>
      </c>
      <c r="C16172" t="s">
        <v>94</v>
      </c>
      <c r="D16172" t="s">
        <v>88</v>
      </c>
      <c r="E16172" t="s">
        <v>76</v>
      </c>
      <c r="F16172" s="7">
        <v>44761</v>
      </c>
      <c r="G16172" s="7">
        <v>45126</v>
      </c>
      <c r="H16172" t="s">
        <v>86</v>
      </c>
      <c r="I16172" t="s">
        <v>87</v>
      </c>
      <c r="J16172" s="7">
        <v>46178</v>
      </c>
      <c r="K16172" s="7">
        <v>44905</v>
      </c>
      <c r="L16172" s="7">
        <v>45126</v>
      </c>
      <c r="M16172" t="s">
        <v>86</v>
      </c>
      <c r="N16172" t="s">
        <v>79</v>
      </c>
      <c r="O16172">
        <v>2026</v>
      </c>
      <c r="P16172" s="2">
        <v>2</v>
      </c>
      <c r="Q16172" t="s">
        <v>80</v>
      </c>
      <c r="R16172" s="8">
        <v>46267</v>
      </c>
      <c r="S16172" s="2">
        <v>1</v>
      </c>
      <c r="T16172" s="2" t="s">
        <v>81</v>
      </c>
    </row>
    <row r="16173" spans="1:20" x14ac:dyDescent="0.25">
      <c r="A16173">
        <v>1120122602</v>
      </c>
      <c r="B16173">
        <v>125347455</v>
      </c>
      <c r="C16173" t="s">
        <v>93</v>
      </c>
      <c r="D16173" t="s">
        <v>75</v>
      </c>
      <c r="E16173" t="s">
        <v>76</v>
      </c>
      <c r="F16173" s="7">
        <v>44941</v>
      </c>
      <c r="G16173" s="7">
        <v>45306</v>
      </c>
      <c r="H16173" t="s">
        <v>77</v>
      </c>
      <c r="I16173" t="s">
        <v>78</v>
      </c>
      <c r="J16173" s="7">
        <v>45508</v>
      </c>
      <c r="K16173" s="7">
        <v>44943</v>
      </c>
      <c r="L16173" s="7">
        <v>45306</v>
      </c>
      <c r="M16173" t="s">
        <v>77</v>
      </c>
      <c r="N16173" t="s">
        <v>79</v>
      </c>
      <c r="O16173">
        <v>2026</v>
      </c>
      <c r="P16173" s="2">
        <v>2</v>
      </c>
      <c r="Q16173" t="s">
        <v>80</v>
      </c>
      <c r="R16173" s="8">
        <v>46267</v>
      </c>
      <c r="S16173" s="2">
        <v>1</v>
      </c>
      <c r="T16173" s="2" t="s">
        <v>81</v>
      </c>
    </row>
    <row r="16174" spans="1:20" x14ac:dyDescent="0.25">
      <c r="A16174">
        <v>1120124193</v>
      </c>
      <c r="B16174">
        <v>126609769</v>
      </c>
      <c r="C16174" t="s">
        <v>74</v>
      </c>
      <c r="D16174" t="s">
        <v>88</v>
      </c>
      <c r="E16174" t="s">
        <v>76</v>
      </c>
      <c r="F16174" s="7">
        <v>45124</v>
      </c>
      <c r="G16174" s="7">
        <v>45490</v>
      </c>
      <c r="H16174" t="s">
        <v>86</v>
      </c>
      <c r="I16174" t="s">
        <v>87</v>
      </c>
      <c r="J16174" s="7"/>
      <c r="K16174" s="7">
        <v>45128</v>
      </c>
      <c r="L16174" s="7">
        <v>45490</v>
      </c>
      <c r="M16174" t="s">
        <v>86</v>
      </c>
      <c r="N16174"/>
      <c r="O16174">
        <v>2026</v>
      </c>
      <c r="P16174" s="2">
        <v>2</v>
      </c>
      <c r="Q16174" t="s">
        <v>80</v>
      </c>
      <c r="R16174" s="8">
        <v>46267</v>
      </c>
      <c r="S16174" s="2">
        <v>1</v>
      </c>
      <c r="T16174" s="2" t="s">
        <v>81</v>
      </c>
    </row>
    <row r="16175" spans="1:20" x14ac:dyDescent="0.25">
      <c r="A16175">
        <v>1120124227</v>
      </c>
      <c r="B16175">
        <v>126623746</v>
      </c>
      <c r="C16175" t="s">
        <v>82</v>
      </c>
      <c r="D16175" t="s">
        <v>88</v>
      </c>
      <c r="E16175" t="s">
        <v>76</v>
      </c>
      <c r="F16175" s="7">
        <v>45126</v>
      </c>
      <c r="G16175" s="7">
        <v>45492</v>
      </c>
      <c r="H16175" t="s">
        <v>77</v>
      </c>
      <c r="I16175" t="s">
        <v>78</v>
      </c>
      <c r="J16175" s="7">
        <v>45461</v>
      </c>
      <c r="K16175" s="7">
        <v>45463</v>
      </c>
      <c r="L16175" s="7">
        <v>45492</v>
      </c>
      <c r="M16175" t="s">
        <v>77</v>
      </c>
      <c r="N16175" t="s">
        <v>79</v>
      </c>
      <c r="O16175">
        <v>2026</v>
      </c>
      <c r="P16175" s="2">
        <v>2</v>
      </c>
      <c r="Q16175" t="s">
        <v>80</v>
      </c>
      <c r="R16175" s="8">
        <v>46267</v>
      </c>
      <c r="S16175" s="2">
        <v>1</v>
      </c>
      <c r="T16175" s="2" t="s">
        <v>81</v>
      </c>
    </row>
    <row r="16176" spans="1:20" x14ac:dyDescent="0.25">
      <c r="A16176">
        <v>1120124356</v>
      </c>
      <c r="B16176">
        <v>126674179</v>
      </c>
      <c r="C16176" t="s">
        <v>74</v>
      </c>
      <c r="D16176" t="s">
        <v>88</v>
      </c>
      <c r="E16176" t="s">
        <v>76</v>
      </c>
      <c r="F16176" s="7">
        <v>45133</v>
      </c>
      <c r="G16176" s="7">
        <v>45499</v>
      </c>
      <c r="H16176" t="s">
        <v>77</v>
      </c>
      <c r="I16176" t="s">
        <v>78</v>
      </c>
      <c r="J16176" s="7">
        <v>46085</v>
      </c>
      <c r="K16176" s="7">
        <v>46090</v>
      </c>
      <c r="L16176" s="7">
        <v>45499</v>
      </c>
      <c r="M16176" t="s">
        <v>77</v>
      </c>
      <c r="N16176" t="s">
        <v>79</v>
      </c>
      <c r="O16176">
        <v>2026</v>
      </c>
      <c r="P16176" s="2">
        <v>2</v>
      </c>
      <c r="Q16176" t="s">
        <v>80</v>
      </c>
      <c r="R16176" s="8">
        <v>46267</v>
      </c>
      <c r="S16176" s="2">
        <v>1</v>
      </c>
      <c r="T16176" s="2" t="s">
        <v>81</v>
      </c>
    </row>
    <row r="16177" spans="1:20" x14ac:dyDescent="0.25">
      <c r="A16177">
        <v>1120124434</v>
      </c>
      <c r="B16177">
        <v>126699722</v>
      </c>
      <c r="C16177" t="s">
        <v>82</v>
      </c>
      <c r="D16177" t="s">
        <v>75</v>
      </c>
      <c r="E16177" t="s">
        <v>76</v>
      </c>
      <c r="F16177" s="7">
        <v>45136</v>
      </c>
      <c r="G16177" s="7">
        <v>45502</v>
      </c>
      <c r="H16177" t="s">
        <v>77</v>
      </c>
      <c r="I16177" t="s">
        <v>78</v>
      </c>
      <c r="J16177" s="7"/>
      <c r="K16177" s="7">
        <v>46132</v>
      </c>
      <c r="L16177" s="7">
        <v>45502</v>
      </c>
      <c r="M16177" t="s">
        <v>77</v>
      </c>
      <c r="N16177"/>
      <c r="O16177">
        <v>2026</v>
      </c>
      <c r="P16177" s="2">
        <v>2</v>
      </c>
      <c r="Q16177" t="s">
        <v>80</v>
      </c>
      <c r="R16177" s="8">
        <v>46267</v>
      </c>
      <c r="S16177" s="2">
        <v>1</v>
      </c>
      <c r="T16177" s="2" t="s">
        <v>81</v>
      </c>
    </row>
    <row r="16178" spans="1:20" x14ac:dyDescent="0.25">
      <c r="A16178">
        <v>1120125062</v>
      </c>
      <c r="B16178">
        <v>126943331</v>
      </c>
      <c r="C16178" t="s">
        <v>74</v>
      </c>
      <c r="D16178" t="s">
        <v>75</v>
      </c>
      <c r="E16178" t="s">
        <v>76</v>
      </c>
      <c r="F16178" s="7">
        <v>45167</v>
      </c>
      <c r="G16178" s="7">
        <v>45533</v>
      </c>
      <c r="H16178" t="s">
        <v>86</v>
      </c>
      <c r="I16178" t="s">
        <v>87</v>
      </c>
      <c r="J16178" s="7"/>
      <c r="K16178" s="7">
        <v>45168</v>
      </c>
      <c r="L16178" s="7">
        <v>45533</v>
      </c>
      <c r="M16178" t="s">
        <v>86</v>
      </c>
      <c r="N16178"/>
      <c r="O16178">
        <v>2026</v>
      </c>
      <c r="P16178" s="2">
        <v>2</v>
      </c>
      <c r="Q16178" t="s">
        <v>80</v>
      </c>
      <c r="R16178" s="8">
        <v>46267</v>
      </c>
      <c r="S16178" s="2">
        <v>1</v>
      </c>
      <c r="T16178" s="2" t="s">
        <v>81</v>
      </c>
    </row>
    <row r="16179" spans="1:20" x14ac:dyDescent="0.25">
      <c r="A16179">
        <v>1120125303</v>
      </c>
      <c r="B16179">
        <v>127042832</v>
      </c>
      <c r="C16179" t="s">
        <v>85</v>
      </c>
      <c r="D16179" t="s">
        <v>75</v>
      </c>
      <c r="E16179" t="s">
        <v>76</v>
      </c>
      <c r="F16179" s="7">
        <v>45181</v>
      </c>
      <c r="G16179" s="7">
        <v>45547</v>
      </c>
      <c r="H16179" t="s">
        <v>77</v>
      </c>
      <c r="I16179" t="s">
        <v>78</v>
      </c>
      <c r="J16179" s="7">
        <v>46065</v>
      </c>
      <c r="K16179" s="7">
        <v>45895</v>
      </c>
      <c r="L16179" s="7">
        <v>45547</v>
      </c>
      <c r="M16179" t="s">
        <v>77</v>
      </c>
      <c r="N16179" t="s">
        <v>79</v>
      </c>
      <c r="O16179">
        <v>2026</v>
      </c>
      <c r="P16179" s="2">
        <v>2</v>
      </c>
      <c r="Q16179" t="s">
        <v>80</v>
      </c>
      <c r="R16179" s="8">
        <v>46267</v>
      </c>
      <c r="S16179" s="2">
        <v>1</v>
      </c>
      <c r="T16179" s="2" t="s">
        <v>81</v>
      </c>
    </row>
    <row r="16180" spans="1:20" x14ac:dyDescent="0.25">
      <c r="A16180">
        <v>1120125304</v>
      </c>
      <c r="B16180">
        <v>127042832</v>
      </c>
      <c r="C16180" t="s">
        <v>85</v>
      </c>
      <c r="D16180" t="s">
        <v>75</v>
      </c>
      <c r="E16180" t="s">
        <v>76</v>
      </c>
      <c r="F16180" s="7">
        <v>45181</v>
      </c>
      <c r="G16180" s="7">
        <v>45547</v>
      </c>
      <c r="H16180" t="s">
        <v>77</v>
      </c>
      <c r="I16180" t="s">
        <v>78</v>
      </c>
      <c r="J16180" s="7">
        <v>46065</v>
      </c>
      <c r="K16180" s="7">
        <v>45184</v>
      </c>
      <c r="L16180" s="7">
        <v>45547</v>
      </c>
      <c r="M16180" t="s">
        <v>77</v>
      </c>
      <c r="N16180" t="s">
        <v>79</v>
      </c>
      <c r="O16180">
        <v>2026</v>
      </c>
      <c r="P16180" s="2">
        <v>2</v>
      </c>
      <c r="Q16180" t="s">
        <v>80</v>
      </c>
      <c r="R16180" s="8">
        <v>46267</v>
      </c>
      <c r="S16180" s="2">
        <v>1</v>
      </c>
      <c r="T16180" s="2" t="s">
        <v>81</v>
      </c>
    </row>
    <row r="16181" spans="1:20" x14ac:dyDescent="0.25">
      <c r="A16181">
        <v>1120125401</v>
      </c>
      <c r="B16181">
        <v>127073446</v>
      </c>
      <c r="C16181" t="s">
        <v>82</v>
      </c>
      <c r="D16181" t="s">
        <v>75</v>
      </c>
      <c r="E16181" t="s">
        <v>76</v>
      </c>
      <c r="F16181" s="7">
        <v>45186</v>
      </c>
      <c r="G16181" s="7">
        <v>45552</v>
      </c>
      <c r="H16181" t="s">
        <v>77</v>
      </c>
      <c r="I16181" t="s">
        <v>78</v>
      </c>
      <c r="J16181" s="7"/>
      <c r="K16181" s="7">
        <v>45909</v>
      </c>
      <c r="L16181" s="7">
        <v>45552</v>
      </c>
      <c r="M16181" t="s">
        <v>77</v>
      </c>
      <c r="N16181"/>
      <c r="O16181">
        <v>2026</v>
      </c>
      <c r="P16181" s="2">
        <v>2</v>
      </c>
      <c r="Q16181" t="s">
        <v>80</v>
      </c>
      <c r="R16181" s="8">
        <v>46267</v>
      </c>
      <c r="S16181" s="2">
        <v>1</v>
      </c>
      <c r="T16181" s="2" t="s">
        <v>81</v>
      </c>
    </row>
    <row r="16182" spans="1:20" x14ac:dyDescent="0.25">
      <c r="A16182">
        <v>1120125435</v>
      </c>
      <c r="B16182">
        <v>127080860</v>
      </c>
      <c r="C16182" t="s">
        <v>82</v>
      </c>
      <c r="D16182" t="s">
        <v>75</v>
      </c>
      <c r="E16182" t="s">
        <v>76</v>
      </c>
      <c r="F16182" s="7">
        <v>45187</v>
      </c>
      <c r="G16182" s="7">
        <v>45248</v>
      </c>
      <c r="H16182" t="s">
        <v>77</v>
      </c>
      <c r="I16182" t="s">
        <v>78</v>
      </c>
      <c r="J16182" s="7">
        <v>45825</v>
      </c>
      <c r="K16182" s="7">
        <v>45831</v>
      </c>
      <c r="L16182" s="7">
        <v>45248</v>
      </c>
      <c r="M16182" t="s">
        <v>77</v>
      </c>
      <c r="N16182" t="s">
        <v>92</v>
      </c>
      <c r="O16182">
        <v>2026</v>
      </c>
      <c r="P16182" s="2">
        <v>2</v>
      </c>
      <c r="Q16182" t="s">
        <v>80</v>
      </c>
      <c r="R16182" s="8">
        <v>46267</v>
      </c>
      <c r="S16182" s="2">
        <v>1</v>
      </c>
      <c r="T16182" s="2" t="s">
        <v>81</v>
      </c>
    </row>
    <row r="16183" spans="1:20" x14ac:dyDescent="0.25">
      <c r="A16183">
        <v>1120126827</v>
      </c>
      <c r="B16183">
        <v>128252533</v>
      </c>
      <c r="C16183" t="s">
        <v>82</v>
      </c>
      <c r="D16183" t="s">
        <v>83</v>
      </c>
      <c r="E16183" t="s">
        <v>76</v>
      </c>
      <c r="F16183" s="7">
        <v>45358</v>
      </c>
      <c r="G16183" s="7">
        <v>47184</v>
      </c>
      <c r="H16183" t="s">
        <v>77</v>
      </c>
      <c r="I16183" t="s">
        <v>84</v>
      </c>
      <c r="J16183" s="7">
        <v>45735</v>
      </c>
      <c r="K16183" s="7">
        <v>46125</v>
      </c>
      <c r="L16183" s="7">
        <v>47184</v>
      </c>
      <c r="M16183" t="s">
        <v>77</v>
      </c>
      <c r="N16183" t="s">
        <v>79</v>
      </c>
      <c r="O16183">
        <v>2026</v>
      </c>
      <c r="P16183" s="2">
        <v>2</v>
      </c>
      <c r="Q16183" t="s">
        <v>80</v>
      </c>
      <c r="R16183" s="8">
        <v>46267</v>
      </c>
      <c r="S16183" s="2">
        <v>1</v>
      </c>
      <c r="T16183" s="2" t="s">
        <v>81</v>
      </c>
    </row>
    <row r="16184" spans="1:20" x14ac:dyDescent="0.25">
      <c r="A16184">
        <v>1120127008</v>
      </c>
      <c r="B16184">
        <v>128399381</v>
      </c>
      <c r="C16184" t="s">
        <v>74</v>
      </c>
      <c r="D16184" t="s">
        <v>83</v>
      </c>
      <c r="E16184" t="s">
        <v>76</v>
      </c>
      <c r="F16184" s="7">
        <v>45377</v>
      </c>
      <c r="G16184" s="7">
        <v>45561</v>
      </c>
      <c r="H16184" t="s">
        <v>77</v>
      </c>
      <c r="I16184" t="s">
        <v>84</v>
      </c>
      <c r="J16184" s="7"/>
      <c r="K16184" s="7">
        <v>46083</v>
      </c>
      <c r="L16184" s="7">
        <v>45561</v>
      </c>
      <c r="M16184" t="s">
        <v>77</v>
      </c>
      <c r="N16184"/>
      <c r="O16184">
        <v>2026</v>
      </c>
      <c r="P16184" s="2">
        <v>2</v>
      </c>
      <c r="Q16184" t="s">
        <v>80</v>
      </c>
      <c r="R16184" s="8">
        <v>46267</v>
      </c>
      <c r="S16184" s="2">
        <v>1</v>
      </c>
      <c r="T16184" s="2" t="s">
        <v>81</v>
      </c>
    </row>
    <row r="16185" spans="1:20" x14ac:dyDescent="0.25">
      <c r="A16185">
        <v>1120127023</v>
      </c>
      <c r="B16185">
        <v>128404173</v>
      </c>
      <c r="C16185" t="s">
        <v>96</v>
      </c>
      <c r="D16185" t="s">
        <v>83</v>
      </c>
      <c r="E16185" t="s">
        <v>76</v>
      </c>
      <c r="F16185" s="7">
        <v>45380</v>
      </c>
      <c r="G16185" s="7">
        <v>45564</v>
      </c>
      <c r="H16185" t="s">
        <v>77</v>
      </c>
      <c r="I16185" t="s">
        <v>84</v>
      </c>
      <c r="J16185" s="7"/>
      <c r="K16185" s="7">
        <v>45971</v>
      </c>
      <c r="L16185" s="7">
        <v>45564</v>
      </c>
      <c r="M16185" t="s">
        <v>77</v>
      </c>
      <c r="N16185"/>
      <c r="O16185">
        <v>2026</v>
      </c>
      <c r="P16185" s="2">
        <v>2</v>
      </c>
      <c r="Q16185" t="s">
        <v>80</v>
      </c>
      <c r="R16185" s="8">
        <v>46267</v>
      </c>
      <c r="S16185" s="2">
        <v>1</v>
      </c>
      <c r="T16185" s="2" t="s">
        <v>81</v>
      </c>
    </row>
    <row r="16186" spans="1:20" x14ac:dyDescent="0.25">
      <c r="A16186">
        <v>1120127361</v>
      </c>
      <c r="B16186">
        <v>128776112</v>
      </c>
      <c r="C16186" t="s">
        <v>98</v>
      </c>
      <c r="D16186" t="s">
        <v>88</v>
      </c>
      <c r="E16186" t="s">
        <v>76</v>
      </c>
      <c r="F16186" s="7">
        <v>45426</v>
      </c>
      <c r="G16186" s="7">
        <v>45606</v>
      </c>
      <c r="H16186" t="s">
        <v>77</v>
      </c>
      <c r="I16186" t="s">
        <v>84</v>
      </c>
      <c r="J16186" s="7"/>
      <c r="K16186" s="7">
        <v>45546</v>
      </c>
      <c r="L16186" s="7">
        <v>45606</v>
      </c>
      <c r="M16186" t="s">
        <v>77</v>
      </c>
      <c r="N16186"/>
      <c r="O16186">
        <v>2026</v>
      </c>
      <c r="P16186" s="2">
        <v>2</v>
      </c>
      <c r="Q16186" t="s">
        <v>80</v>
      </c>
      <c r="R16186" s="8">
        <v>46267</v>
      </c>
      <c r="S16186" s="2">
        <v>1</v>
      </c>
      <c r="T16186" s="2" t="s">
        <v>81</v>
      </c>
    </row>
    <row r="16187" spans="1:20" x14ac:dyDescent="0.25">
      <c r="A16187">
        <v>1120127484</v>
      </c>
      <c r="B16187">
        <v>128964944</v>
      </c>
      <c r="C16187" t="s">
        <v>74</v>
      </c>
      <c r="D16187" t="s">
        <v>75</v>
      </c>
      <c r="E16187" t="s">
        <v>76</v>
      </c>
      <c r="F16187" s="7">
        <v>45444</v>
      </c>
      <c r="G16187" s="7">
        <v>46524</v>
      </c>
      <c r="H16187" t="s">
        <v>86</v>
      </c>
      <c r="I16187" t="s">
        <v>87</v>
      </c>
      <c r="J16187" s="7"/>
      <c r="K16187" s="7">
        <v>46035</v>
      </c>
      <c r="L16187" s="7">
        <v>46524</v>
      </c>
      <c r="M16187" t="s">
        <v>86</v>
      </c>
      <c r="N16187"/>
      <c r="O16187">
        <v>2026</v>
      </c>
      <c r="P16187" s="2">
        <v>2</v>
      </c>
      <c r="Q16187" t="s">
        <v>80</v>
      </c>
      <c r="R16187" s="8">
        <v>46267</v>
      </c>
      <c r="S16187" s="2">
        <v>1</v>
      </c>
      <c r="T16187" s="2" t="s">
        <v>81</v>
      </c>
    </row>
    <row r="16188" spans="1:20" x14ac:dyDescent="0.25">
      <c r="A16188">
        <v>1120127584</v>
      </c>
      <c r="B16188">
        <v>129068528</v>
      </c>
      <c r="C16188" t="s">
        <v>74</v>
      </c>
      <c r="D16188" t="s">
        <v>83</v>
      </c>
      <c r="E16188" t="s">
        <v>76</v>
      </c>
      <c r="F16188" s="7">
        <v>45455</v>
      </c>
      <c r="G16188" s="7">
        <v>45638</v>
      </c>
      <c r="H16188" t="s">
        <v>77</v>
      </c>
      <c r="I16188" t="s">
        <v>78</v>
      </c>
      <c r="J16188" s="7"/>
      <c r="K16188" s="7">
        <v>45686</v>
      </c>
      <c r="L16188" s="7">
        <v>45638</v>
      </c>
      <c r="M16188" t="s">
        <v>77</v>
      </c>
      <c r="N16188"/>
      <c r="O16188">
        <v>2026</v>
      </c>
      <c r="P16188" s="2">
        <v>2</v>
      </c>
      <c r="Q16188" t="s">
        <v>80</v>
      </c>
      <c r="R16188" s="8">
        <v>46267</v>
      </c>
      <c r="S16188" s="2">
        <v>1</v>
      </c>
      <c r="T16188" s="2" t="s">
        <v>81</v>
      </c>
    </row>
    <row r="16189" spans="1:20" x14ac:dyDescent="0.25">
      <c r="A16189">
        <v>1120127697</v>
      </c>
      <c r="B16189">
        <v>129127427</v>
      </c>
      <c r="C16189" t="s">
        <v>98</v>
      </c>
      <c r="D16189" t="s">
        <v>88</v>
      </c>
      <c r="E16189" t="s">
        <v>76</v>
      </c>
      <c r="F16189" s="7">
        <v>45467</v>
      </c>
      <c r="G16189" s="7">
        <v>45647</v>
      </c>
      <c r="H16189" t="s">
        <v>77</v>
      </c>
      <c r="I16189" t="s">
        <v>84</v>
      </c>
      <c r="J16189" s="7">
        <v>45482</v>
      </c>
      <c r="K16189" s="7">
        <v>45748</v>
      </c>
      <c r="L16189" s="7">
        <v>45647</v>
      </c>
      <c r="M16189" t="s">
        <v>77</v>
      </c>
      <c r="N16189" t="s">
        <v>92</v>
      </c>
      <c r="O16189">
        <v>2026</v>
      </c>
      <c r="P16189" s="2">
        <v>2</v>
      </c>
      <c r="Q16189" t="s">
        <v>80</v>
      </c>
      <c r="R16189" s="8">
        <v>46267</v>
      </c>
      <c r="S16189" s="2">
        <v>1</v>
      </c>
      <c r="T16189" s="2" t="s">
        <v>81</v>
      </c>
    </row>
    <row r="16190" spans="1:20" x14ac:dyDescent="0.25">
      <c r="A16190">
        <v>1120127698</v>
      </c>
      <c r="B16190">
        <v>129127427</v>
      </c>
      <c r="C16190" t="s">
        <v>98</v>
      </c>
      <c r="D16190" t="s">
        <v>88</v>
      </c>
      <c r="E16190" t="s">
        <v>76</v>
      </c>
      <c r="F16190" s="7">
        <v>45467</v>
      </c>
      <c r="G16190" s="7">
        <v>45647</v>
      </c>
      <c r="H16190" t="s">
        <v>77</v>
      </c>
      <c r="I16190" t="s">
        <v>84</v>
      </c>
      <c r="J16190" s="7">
        <v>45482</v>
      </c>
      <c r="K16190" s="7">
        <v>45538</v>
      </c>
      <c r="L16190" s="7">
        <v>45647</v>
      </c>
      <c r="M16190" t="s">
        <v>77</v>
      </c>
      <c r="N16190" t="s">
        <v>92</v>
      </c>
      <c r="O16190">
        <v>2026</v>
      </c>
      <c r="P16190" s="2">
        <v>2</v>
      </c>
      <c r="Q16190" t="s">
        <v>80</v>
      </c>
      <c r="R16190" s="8">
        <v>46267</v>
      </c>
      <c r="S16190" s="2">
        <v>1</v>
      </c>
      <c r="T16190" s="2" t="s">
        <v>81</v>
      </c>
    </row>
    <row r="16191" spans="1:20" x14ac:dyDescent="0.25">
      <c r="A16191">
        <v>1120127907</v>
      </c>
      <c r="B16191">
        <v>129277797</v>
      </c>
      <c r="C16191" t="s">
        <v>93</v>
      </c>
      <c r="D16191" t="s">
        <v>83</v>
      </c>
      <c r="E16191" t="s">
        <v>76</v>
      </c>
      <c r="F16191" s="7">
        <v>45496</v>
      </c>
      <c r="G16191" s="7">
        <v>45680</v>
      </c>
      <c r="H16191" t="s">
        <v>77</v>
      </c>
      <c r="I16191" t="s">
        <v>84</v>
      </c>
      <c r="J16191" s="7"/>
      <c r="K16191" s="7">
        <v>45499</v>
      </c>
      <c r="L16191" s="7">
        <v>45680</v>
      </c>
      <c r="M16191" t="s">
        <v>77</v>
      </c>
      <c r="N16191"/>
      <c r="O16191">
        <v>2026</v>
      </c>
      <c r="P16191" s="2">
        <v>2</v>
      </c>
      <c r="Q16191" t="s">
        <v>80</v>
      </c>
      <c r="R16191" s="8">
        <v>46267</v>
      </c>
      <c r="S16191" s="2">
        <v>1</v>
      </c>
      <c r="T16191" s="2" t="s">
        <v>81</v>
      </c>
    </row>
    <row r="16192" spans="1:20" x14ac:dyDescent="0.25">
      <c r="A16192">
        <v>1120128956</v>
      </c>
      <c r="B16192">
        <v>129645116</v>
      </c>
      <c r="C16192" t="s">
        <v>96</v>
      </c>
      <c r="D16192" t="s">
        <v>83</v>
      </c>
      <c r="E16192" t="s">
        <v>76</v>
      </c>
      <c r="F16192" s="7">
        <v>45567</v>
      </c>
      <c r="G16192" s="7">
        <v>47393</v>
      </c>
      <c r="H16192" t="s">
        <v>77</v>
      </c>
      <c r="I16192" t="s">
        <v>78</v>
      </c>
      <c r="J16192" s="7"/>
      <c r="K16192" s="7">
        <v>45583</v>
      </c>
      <c r="L16192" s="7">
        <v>47393</v>
      </c>
      <c r="M16192" t="s">
        <v>77</v>
      </c>
      <c r="N16192"/>
      <c r="O16192">
        <v>2026</v>
      </c>
      <c r="P16192" s="2">
        <v>2</v>
      </c>
      <c r="Q16192" t="s">
        <v>80</v>
      </c>
      <c r="R16192" s="8">
        <v>46267</v>
      </c>
      <c r="S16192" s="2">
        <v>1</v>
      </c>
      <c r="T16192" s="2" t="s">
        <v>81</v>
      </c>
    </row>
    <row r="16193" spans="1:20" x14ac:dyDescent="0.25">
      <c r="A16193">
        <v>1120128967</v>
      </c>
      <c r="B16193">
        <v>129645875</v>
      </c>
      <c r="C16193" t="s">
        <v>98</v>
      </c>
      <c r="D16193" t="s">
        <v>83</v>
      </c>
      <c r="E16193" t="s">
        <v>76</v>
      </c>
      <c r="F16193" s="7">
        <v>45563</v>
      </c>
      <c r="G16193" s="7">
        <v>45744</v>
      </c>
      <c r="H16193" t="s">
        <v>77</v>
      </c>
      <c r="I16193" t="s">
        <v>78</v>
      </c>
      <c r="J16193" s="7"/>
      <c r="K16193" s="7">
        <v>46142</v>
      </c>
      <c r="L16193" s="7">
        <v>45744</v>
      </c>
      <c r="M16193" t="s">
        <v>77</v>
      </c>
      <c r="N16193"/>
      <c r="O16193">
        <v>2026</v>
      </c>
      <c r="P16193" s="2">
        <v>2</v>
      </c>
      <c r="Q16193" t="s">
        <v>80</v>
      </c>
      <c r="R16193" s="8">
        <v>46267</v>
      </c>
      <c r="S16193" s="2">
        <v>1</v>
      </c>
      <c r="T16193" s="2" t="s">
        <v>81</v>
      </c>
    </row>
    <row r="16194" spans="1:20" x14ac:dyDescent="0.25">
      <c r="A16194">
        <v>1120129392</v>
      </c>
      <c r="B16194">
        <v>129778288</v>
      </c>
      <c r="C16194" t="s">
        <v>82</v>
      </c>
      <c r="D16194" t="s">
        <v>88</v>
      </c>
      <c r="E16194" t="s">
        <v>76</v>
      </c>
      <c r="F16194" s="7">
        <v>45588</v>
      </c>
      <c r="G16194" s="7">
        <v>47414</v>
      </c>
      <c r="H16194" t="s">
        <v>77</v>
      </c>
      <c r="I16194" t="s">
        <v>78</v>
      </c>
      <c r="J16194" s="7">
        <v>46182</v>
      </c>
      <c r="K16194" s="7">
        <v>45689</v>
      </c>
      <c r="L16194" s="7">
        <v>47414</v>
      </c>
      <c r="M16194" t="s">
        <v>77</v>
      </c>
      <c r="N16194" t="s">
        <v>79</v>
      </c>
      <c r="O16194">
        <v>2026</v>
      </c>
      <c r="P16194" s="2">
        <v>2</v>
      </c>
      <c r="Q16194" t="s">
        <v>80</v>
      </c>
      <c r="R16194" s="8">
        <v>46267</v>
      </c>
      <c r="S16194" s="2">
        <v>1</v>
      </c>
      <c r="T16194" s="2" t="s">
        <v>81</v>
      </c>
    </row>
    <row r="16195" spans="1:20" x14ac:dyDescent="0.25">
      <c r="A16195">
        <v>1120129953</v>
      </c>
      <c r="B16195">
        <v>130910940</v>
      </c>
      <c r="C16195" t="s">
        <v>85</v>
      </c>
      <c r="D16195" t="s">
        <v>75</v>
      </c>
      <c r="E16195" t="s">
        <v>76</v>
      </c>
      <c r="F16195" s="7">
        <v>45715</v>
      </c>
      <c r="G16195" s="7">
        <v>47541</v>
      </c>
      <c r="H16195" t="s">
        <v>77</v>
      </c>
      <c r="I16195" t="s">
        <v>78</v>
      </c>
      <c r="J16195" s="7"/>
      <c r="K16195" s="7">
        <v>45715</v>
      </c>
      <c r="L16195" s="7">
        <v>47541</v>
      </c>
      <c r="M16195" t="s">
        <v>77</v>
      </c>
      <c r="N16195"/>
      <c r="O16195">
        <v>2026</v>
      </c>
      <c r="P16195" s="2">
        <v>2</v>
      </c>
      <c r="Q16195" t="s">
        <v>80</v>
      </c>
      <c r="R16195" s="8">
        <v>46267</v>
      </c>
      <c r="S16195" s="2">
        <v>1</v>
      </c>
      <c r="T16195" s="2" t="s">
        <v>81</v>
      </c>
    </row>
    <row r="16196" spans="1:20" x14ac:dyDescent="0.25">
      <c r="A16196">
        <v>1120130111</v>
      </c>
      <c r="B16196">
        <v>131003573</v>
      </c>
      <c r="C16196" t="s">
        <v>98</v>
      </c>
      <c r="D16196" t="s">
        <v>88</v>
      </c>
      <c r="E16196" t="s">
        <v>76</v>
      </c>
      <c r="F16196" s="7">
        <v>45737</v>
      </c>
      <c r="G16196" s="7">
        <v>47563</v>
      </c>
      <c r="H16196" t="s">
        <v>77</v>
      </c>
      <c r="I16196" t="s">
        <v>78</v>
      </c>
      <c r="J16196" s="7"/>
      <c r="K16196" s="7">
        <v>45883</v>
      </c>
      <c r="L16196" s="7">
        <v>47563</v>
      </c>
      <c r="M16196" t="s">
        <v>77</v>
      </c>
      <c r="N16196"/>
      <c r="O16196">
        <v>2026</v>
      </c>
      <c r="P16196" s="2">
        <v>2</v>
      </c>
      <c r="Q16196" t="s">
        <v>80</v>
      </c>
      <c r="R16196" s="8">
        <v>46267</v>
      </c>
      <c r="S16196" s="2">
        <v>1</v>
      </c>
      <c r="T16196" s="2" t="s">
        <v>81</v>
      </c>
    </row>
    <row r="16197" spans="1:20" x14ac:dyDescent="0.25">
      <c r="A16197">
        <v>1120130742</v>
      </c>
      <c r="B16197">
        <v>131363536</v>
      </c>
      <c r="C16197" t="s">
        <v>96</v>
      </c>
      <c r="D16197" t="s">
        <v>75</v>
      </c>
      <c r="E16197" t="s">
        <v>76</v>
      </c>
      <c r="F16197" s="7">
        <v>45821</v>
      </c>
      <c r="G16197" s="7">
        <v>46917</v>
      </c>
      <c r="H16197" t="s">
        <v>86</v>
      </c>
      <c r="I16197" t="s">
        <v>87</v>
      </c>
      <c r="J16197" s="7"/>
      <c r="K16197" s="7">
        <v>45827</v>
      </c>
      <c r="L16197" s="7">
        <v>46917</v>
      </c>
      <c r="M16197" t="s">
        <v>86</v>
      </c>
      <c r="N16197"/>
      <c r="O16197">
        <v>2026</v>
      </c>
      <c r="P16197" s="2">
        <v>2</v>
      </c>
      <c r="Q16197" t="s">
        <v>80</v>
      </c>
      <c r="R16197" s="8">
        <v>46267</v>
      </c>
      <c r="S16197" s="2">
        <v>1</v>
      </c>
      <c r="T16197" s="2" t="s">
        <v>81</v>
      </c>
    </row>
    <row r="16198" spans="1:20" x14ac:dyDescent="0.25">
      <c r="A16198">
        <v>1120131086</v>
      </c>
      <c r="B16198">
        <v>131499179</v>
      </c>
      <c r="C16198" t="s">
        <v>91</v>
      </c>
      <c r="D16198" t="s">
        <v>75</v>
      </c>
      <c r="E16198" t="s">
        <v>76</v>
      </c>
      <c r="F16198" s="7">
        <v>45857</v>
      </c>
      <c r="G16198" s="7">
        <v>45949</v>
      </c>
      <c r="H16198" t="s">
        <v>86</v>
      </c>
      <c r="I16198" t="s">
        <v>87</v>
      </c>
      <c r="J16198" s="7"/>
      <c r="K16198" s="7">
        <v>45966</v>
      </c>
      <c r="L16198" s="7">
        <v>45949</v>
      </c>
      <c r="M16198" t="s">
        <v>86</v>
      </c>
      <c r="N16198"/>
      <c r="O16198">
        <v>2026</v>
      </c>
      <c r="P16198" s="2">
        <v>2</v>
      </c>
      <c r="Q16198" t="s">
        <v>80</v>
      </c>
      <c r="R16198" s="8">
        <v>46267</v>
      </c>
      <c r="S16198" s="2">
        <v>1</v>
      </c>
      <c r="T16198" s="2" t="s">
        <v>81</v>
      </c>
    </row>
    <row r="16199" spans="1:20" x14ac:dyDescent="0.25">
      <c r="A16199">
        <v>1120131375</v>
      </c>
      <c r="B16199">
        <v>131632559</v>
      </c>
      <c r="C16199" t="s">
        <v>96</v>
      </c>
      <c r="D16199" t="s">
        <v>83</v>
      </c>
      <c r="E16199" t="s">
        <v>76</v>
      </c>
      <c r="F16199" s="7">
        <v>45889</v>
      </c>
      <c r="G16199" s="7">
        <v>46073</v>
      </c>
      <c r="H16199" t="s">
        <v>77</v>
      </c>
      <c r="I16199" t="s">
        <v>78</v>
      </c>
      <c r="J16199" s="7"/>
      <c r="K16199" s="7">
        <v>45914</v>
      </c>
      <c r="L16199" s="7">
        <v>46073</v>
      </c>
      <c r="M16199" t="s">
        <v>77</v>
      </c>
      <c r="N16199"/>
      <c r="O16199">
        <v>2026</v>
      </c>
      <c r="P16199" s="2">
        <v>2</v>
      </c>
      <c r="Q16199" t="s">
        <v>80</v>
      </c>
      <c r="R16199" s="8">
        <v>46267</v>
      </c>
      <c r="S16199" s="2">
        <v>1</v>
      </c>
      <c r="T16199" s="2" t="s">
        <v>81</v>
      </c>
    </row>
    <row r="16200" spans="1:20" x14ac:dyDescent="0.25">
      <c r="A16200">
        <v>1120133274</v>
      </c>
      <c r="B16200">
        <v>109946010</v>
      </c>
      <c r="C16200" t="s">
        <v>82</v>
      </c>
      <c r="D16200" t="s">
        <v>75</v>
      </c>
      <c r="E16200" t="s">
        <v>76</v>
      </c>
      <c r="F16200" s="7">
        <v>41996</v>
      </c>
      <c r="G16200" s="7">
        <v>43888</v>
      </c>
      <c r="H16200" t="s">
        <v>86</v>
      </c>
      <c r="I16200" t="s">
        <v>87</v>
      </c>
      <c r="J16200" s="7">
        <v>45595</v>
      </c>
      <c r="K16200" s="7">
        <v>45057</v>
      </c>
      <c r="L16200" s="7">
        <v>43888</v>
      </c>
      <c r="M16200" t="s">
        <v>86</v>
      </c>
      <c r="N16200" t="s">
        <v>79</v>
      </c>
      <c r="O16200">
        <v>2026</v>
      </c>
      <c r="P16200" s="2">
        <v>2</v>
      </c>
      <c r="Q16200" t="s">
        <v>80</v>
      </c>
      <c r="R16200" s="8">
        <v>46267</v>
      </c>
      <c r="S16200" s="2">
        <v>1</v>
      </c>
      <c r="T16200" s="2" t="s">
        <v>81</v>
      </c>
    </row>
    <row r="16201" spans="1:20" x14ac:dyDescent="0.25">
      <c r="A16201">
        <v>1120134028</v>
      </c>
      <c r="B16201">
        <v>112689898</v>
      </c>
      <c r="C16201" t="s">
        <v>74</v>
      </c>
      <c r="D16201" t="s">
        <v>75</v>
      </c>
      <c r="E16201" t="s">
        <v>76</v>
      </c>
      <c r="F16201" s="7">
        <v>42781</v>
      </c>
      <c r="G16201" s="7">
        <v>44607</v>
      </c>
      <c r="H16201" t="s">
        <v>86</v>
      </c>
      <c r="I16201" t="s">
        <v>87</v>
      </c>
      <c r="J16201" s="7">
        <v>44658</v>
      </c>
      <c r="K16201" s="7">
        <v>42816</v>
      </c>
      <c r="L16201" s="7">
        <v>44607</v>
      </c>
      <c r="M16201" t="s">
        <v>86</v>
      </c>
      <c r="N16201" t="s">
        <v>92</v>
      </c>
      <c r="O16201">
        <v>2026</v>
      </c>
      <c r="P16201" s="2">
        <v>2</v>
      </c>
      <c r="Q16201" t="s">
        <v>80</v>
      </c>
      <c r="R16201" s="8">
        <v>46267</v>
      </c>
      <c r="S16201" s="2">
        <v>1</v>
      </c>
      <c r="T16201" s="2" t="s">
        <v>81</v>
      </c>
    </row>
    <row r="16202" spans="1:20" x14ac:dyDescent="0.25">
      <c r="A16202">
        <v>1120134046</v>
      </c>
      <c r="B16202">
        <v>112717326</v>
      </c>
      <c r="C16202" t="s">
        <v>82</v>
      </c>
      <c r="D16202" t="s">
        <v>75</v>
      </c>
      <c r="E16202" t="s">
        <v>76</v>
      </c>
      <c r="F16202" s="7">
        <v>42795</v>
      </c>
      <c r="G16202" s="7">
        <v>44621</v>
      </c>
      <c r="H16202" t="s">
        <v>77</v>
      </c>
      <c r="I16202" t="s">
        <v>78</v>
      </c>
      <c r="J16202" s="7">
        <v>45760</v>
      </c>
      <c r="K16202" s="7">
        <v>42824</v>
      </c>
      <c r="L16202" s="7">
        <v>44621</v>
      </c>
      <c r="M16202" t="s">
        <v>77</v>
      </c>
      <c r="N16202" t="s">
        <v>79</v>
      </c>
      <c r="O16202">
        <v>2026</v>
      </c>
      <c r="P16202" s="2">
        <v>2</v>
      </c>
      <c r="Q16202" t="s">
        <v>80</v>
      </c>
      <c r="R16202" s="8">
        <v>46267</v>
      </c>
      <c r="S16202" s="2">
        <v>1</v>
      </c>
      <c r="T16202" s="2" t="s">
        <v>81</v>
      </c>
    </row>
    <row r="16203" spans="1:20" x14ac:dyDescent="0.25">
      <c r="A16203">
        <v>1120134190</v>
      </c>
      <c r="B16203">
        <v>113027360</v>
      </c>
      <c r="C16203" t="s">
        <v>85</v>
      </c>
      <c r="D16203" t="s">
        <v>75</v>
      </c>
      <c r="E16203" t="s">
        <v>76</v>
      </c>
      <c r="F16203" s="7">
        <v>42913</v>
      </c>
      <c r="G16203" s="7">
        <v>44739</v>
      </c>
      <c r="H16203" t="s">
        <v>77</v>
      </c>
      <c r="I16203" t="s">
        <v>78</v>
      </c>
      <c r="J16203" s="7">
        <v>46148</v>
      </c>
      <c r="K16203" s="7">
        <v>42930</v>
      </c>
      <c r="L16203" s="7">
        <v>44739</v>
      </c>
      <c r="M16203" t="s">
        <v>77</v>
      </c>
      <c r="N16203" t="s">
        <v>79</v>
      </c>
      <c r="O16203">
        <v>2026</v>
      </c>
      <c r="P16203" s="2">
        <v>2</v>
      </c>
      <c r="Q16203" t="s">
        <v>80</v>
      </c>
      <c r="R16203" s="8">
        <v>46267</v>
      </c>
      <c r="S16203" s="2">
        <v>1</v>
      </c>
      <c r="T16203" s="2" t="s">
        <v>81</v>
      </c>
    </row>
    <row r="16204" spans="1:20" x14ac:dyDescent="0.25">
      <c r="A16204">
        <v>1120134318</v>
      </c>
      <c r="B16204">
        <v>113255288</v>
      </c>
      <c r="C16204" t="s">
        <v>90</v>
      </c>
      <c r="D16204" t="s">
        <v>83</v>
      </c>
      <c r="E16204" t="s">
        <v>76</v>
      </c>
      <c r="F16204" s="7">
        <v>42993</v>
      </c>
      <c r="G16204" s="7">
        <v>44819</v>
      </c>
      <c r="H16204" t="s">
        <v>77</v>
      </c>
      <c r="I16204" t="s">
        <v>78</v>
      </c>
      <c r="J16204" s="7">
        <v>45850</v>
      </c>
      <c r="K16204" s="7">
        <v>45776</v>
      </c>
      <c r="L16204" s="7">
        <v>44819</v>
      </c>
      <c r="M16204" t="s">
        <v>77</v>
      </c>
      <c r="N16204" t="s">
        <v>79</v>
      </c>
      <c r="O16204">
        <v>2026</v>
      </c>
      <c r="P16204" s="2">
        <v>2</v>
      </c>
      <c r="Q16204" t="s">
        <v>80</v>
      </c>
      <c r="R16204" s="8">
        <v>46267</v>
      </c>
      <c r="S16204" s="2">
        <v>1</v>
      </c>
      <c r="T16204" s="2" t="s">
        <v>81</v>
      </c>
    </row>
    <row r="16205" spans="1:20" x14ac:dyDescent="0.25">
      <c r="A16205">
        <v>1120134398</v>
      </c>
      <c r="B16205">
        <v>114154765</v>
      </c>
      <c r="C16205" t="s">
        <v>93</v>
      </c>
      <c r="D16205" t="s">
        <v>75</v>
      </c>
      <c r="E16205" t="s">
        <v>76</v>
      </c>
      <c r="F16205" s="7">
        <v>43538</v>
      </c>
      <c r="G16205" s="7">
        <v>43904</v>
      </c>
      <c r="H16205" t="s">
        <v>77</v>
      </c>
      <c r="I16205" t="s">
        <v>78</v>
      </c>
      <c r="J16205" s="7">
        <v>45738</v>
      </c>
      <c r="K16205" s="7">
        <v>43538</v>
      </c>
      <c r="L16205" s="7">
        <v>43904</v>
      </c>
      <c r="M16205" t="s">
        <v>77</v>
      </c>
      <c r="N16205" t="s">
        <v>79</v>
      </c>
      <c r="O16205">
        <v>2026</v>
      </c>
      <c r="P16205" s="2">
        <v>2</v>
      </c>
      <c r="Q16205" t="s">
        <v>80</v>
      </c>
      <c r="R16205" s="8">
        <v>46267</v>
      </c>
      <c r="S16205" s="2">
        <v>1</v>
      </c>
      <c r="T16205" s="2" t="s">
        <v>81</v>
      </c>
    </row>
    <row r="16206" spans="1:20" x14ac:dyDescent="0.25">
      <c r="A16206">
        <v>1120134656</v>
      </c>
      <c r="B16206">
        <v>116721024</v>
      </c>
      <c r="C16206" t="s">
        <v>82</v>
      </c>
      <c r="D16206" t="s">
        <v>88</v>
      </c>
      <c r="E16206" t="s">
        <v>76</v>
      </c>
      <c r="F16206" s="7">
        <v>43537</v>
      </c>
      <c r="G16206" s="7">
        <v>43903</v>
      </c>
      <c r="H16206" t="s">
        <v>77</v>
      </c>
      <c r="I16206" t="s">
        <v>78</v>
      </c>
      <c r="J16206" s="7">
        <v>45907</v>
      </c>
      <c r="K16206" s="7">
        <v>43667</v>
      </c>
      <c r="L16206" s="7">
        <v>43903</v>
      </c>
      <c r="M16206" t="s">
        <v>77</v>
      </c>
      <c r="N16206" t="s">
        <v>79</v>
      </c>
      <c r="O16206">
        <v>2026</v>
      </c>
      <c r="P16206" s="2">
        <v>2</v>
      </c>
      <c r="Q16206" t="s">
        <v>80</v>
      </c>
      <c r="R16206" s="8">
        <v>46267</v>
      </c>
      <c r="S16206" s="2">
        <v>1</v>
      </c>
      <c r="T16206" s="2" t="s">
        <v>81</v>
      </c>
    </row>
    <row r="16207" spans="1:20" x14ac:dyDescent="0.25">
      <c r="A16207">
        <v>1120134686</v>
      </c>
      <c r="B16207">
        <v>116773000</v>
      </c>
      <c r="C16207" t="s">
        <v>93</v>
      </c>
      <c r="D16207" t="s">
        <v>83</v>
      </c>
      <c r="E16207" t="s">
        <v>76</v>
      </c>
      <c r="F16207" s="7">
        <v>43543</v>
      </c>
      <c r="G16207" s="7">
        <v>43727</v>
      </c>
      <c r="H16207" t="s">
        <v>77</v>
      </c>
      <c r="I16207" t="s">
        <v>78</v>
      </c>
      <c r="J16207" s="7">
        <v>46187</v>
      </c>
      <c r="K16207" s="7">
        <v>45951</v>
      </c>
      <c r="L16207" s="7">
        <v>43727</v>
      </c>
      <c r="M16207" t="s">
        <v>77</v>
      </c>
      <c r="N16207" t="s">
        <v>79</v>
      </c>
      <c r="O16207">
        <v>2026</v>
      </c>
      <c r="P16207" s="2">
        <v>2</v>
      </c>
      <c r="Q16207" t="s">
        <v>80</v>
      </c>
      <c r="R16207" s="8">
        <v>46267</v>
      </c>
      <c r="S16207" s="2">
        <v>1</v>
      </c>
      <c r="T16207" s="2" t="s">
        <v>81</v>
      </c>
    </row>
    <row r="16208" spans="1:20" x14ac:dyDescent="0.25">
      <c r="A16208">
        <v>1120134720</v>
      </c>
      <c r="B16208">
        <v>116825329</v>
      </c>
      <c r="C16208" t="s">
        <v>82</v>
      </c>
      <c r="D16208" t="s">
        <v>88</v>
      </c>
      <c r="E16208" t="s">
        <v>76</v>
      </c>
      <c r="F16208" s="7">
        <v>43549</v>
      </c>
      <c r="G16208" s="7">
        <v>43915</v>
      </c>
      <c r="H16208" t="s">
        <v>77</v>
      </c>
      <c r="I16208" t="s">
        <v>78</v>
      </c>
      <c r="J16208" s="7">
        <v>46163</v>
      </c>
      <c r="K16208" s="7">
        <v>45057</v>
      </c>
      <c r="L16208" s="7">
        <v>43915</v>
      </c>
      <c r="M16208" t="s">
        <v>77</v>
      </c>
      <c r="N16208" t="s">
        <v>79</v>
      </c>
      <c r="O16208">
        <v>2026</v>
      </c>
      <c r="P16208" s="2">
        <v>2</v>
      </c>
      <c r="Q16208" t="s">
        <v>80</v>
      </c>
      <c r="R16208" s="8">
        <v>46267</v>
      </c>
      <c r="S16208" s="2">
        <v>1</v>
      </c>
      <c r="T16208" s="2" t="s">
        <v>81</v>
      </c>
    </row>
    <row r="16209" spans="1:20" x14ac:dyDescent="0.25">
      <c r="A16209">
        <v>1120134721</v>
      </c>
      <c r="B16209">
        <v>116825329</v>
      </c>
      <c r="C16209" t="s">
        <v>82</v>
      </c>
      <c r="D16209" t="s">
        <v>88</v>
      </c>
      <c r="E16209" t="s">
        <v>76</v>
      </c>
      <c r="F16209" s="7">
        <v>43549</v>
      </c>
      <c r="G16209" s="7">
        <v>43915</v>
      </c>
      <c r="H16209" t="s">
        <v>77</v>
      </c>
      <c r="I16209" t="s">
        <v>78</v>
      </c>
      <c r="J16209" s="7">
        <v>46163</v>
      </c>
      <c r="K16209" s="7">
        <v>44241</v>
      </c>
      <c r="L16209" s="7">
        <v>43915</v>
      </c>
      <c r="M16209" t="s">
        <v>77</v>
      </c>
      <c r="N16209" t="s">
        <v>79</v>
      </c>
      <c r="O16209">
        <v>2026</v>
      </c>
      <c r="P16209" s="2">
        <v>2</v>
      </c>
      <c r="Q16209" t="s">
        <v>80</v>
      </c>
      <c r="R16209" s="8">
        <v>46267</v>
      </c>
      <c r="S16209" s="2">
        <v>1</v>
      </c>
      <c r="T16209" s="2" t="s">
        <v>81</v>
      </c>
    </row>
    <row r="16210" spans="1:20" x14ac:dyDescent="0.25">
      <c r="A16210">
        <v>1120134725</v>
      </c>
      <c r="B16210">
        <v>116829376</v>
      </c>
      <c r="C16210" t="s">
        <v>82</v>
      </c>
      <c r="D16210" t="s">
        <v>88</v>
      </c>
      <c r="E16210" t="s">
        <v>76</v>
      </c>
      <c r="F16210" s="7">
        <v>43549</v>
      </c>
      <c r="G16210" s="7">
        <v>43915</v>
      </c>
      <c r="H16210" t="s">
        <v>77</v>
      </c>
      <c r="I16210" t="s">
        <v>78</v>
      </c>
      <c r="J16210" s="7">
        <v>45736</v>
      </c>
      <c r="K16210" s="7">
        <v>45057</v>
      </c>
      <c r="L16210" s="7">
        <v>43915</v>
      </c>
      <c r="M16210" t="s">
        <v>77</v>
      </c>
      <c r="N16210" t="s">
        <v>79</v>
      </c>
      <c r="O16210">
        <v>2026</v>
      </c>
      <c r="P16210" s="2">
        <v>2</v>
      </c>
      <c r="Q16210" t="s">
        <v>80</v>
      </c>
      <c r="R16210" s="8">
        <v>46267</v>
      </c>
      <c r="S16210" s="2">
        <v>1</v>
      </c>
      <c r="T16210" s="2" t="s">
        <v>81</v>
      </c>
    </row>
    <row r="16211" spans="1:20" x14ac:dyDescent="0.25">
      <c r="A16211">
        <v>1120134755</v>
      </c>
      <c r="B16211">
        <v>116862993</v>
      </c>
      <c r="C16211" t="s">
        <v>93</v>
      </c>
      <c r="D16211" t="s">
        <v>83</v>
      </c>
      <c r="E16211" t="s">
        <v>76</v>
      </c>
      <c r="F16211" s="7">
        <v>43553</v>
      </c>
      <c r="G16211" s="7">
        <v>43737</v>
      </c>
      <c r="H16211" t="s">
        <v>86</v>
      </c>
      <c r="I16211" t="s">
        <v>87</v>
      </c>
      <c r="J16211" s="7">
        <v>45864</v>
      </c>
      <c r="K16211" s="7">
        <v>43683</v>
      </c>
      <c r="L16211" s="7">
        <v>43737</v>
      </c>
      <c r="M16211" t="s">
        <v>86</v>
      </c>
      <c r="N16211" t="s">
        <v>79</v>
      </c>
      <c r="O16211">
        <v>2026</v>
      </c>
      <c r="P16211" s="2">
        <v>2</v>
      </c>
      <c r="Q16211" t="s">
        <v>80</v>
      </c>
      <c r="R16211" s="8">
        <v>46267</v>
      </c>
      <c r="S16211" s="2">
        <v>1</v>
      </c>
      <c r="T16211" s="2" t="s">
        <v>81</v>
      </c>
    </row>
    <row r="16212" spans="1:20" x14ac:dyDescent="0.25">
      <c r="A16212">
        <v>1120134784</v>
      </c>
      <c r="B16212">
        <v>116936993</v>
      </c>
      <c r="C16212" t="s">
        <v>82</v>
      </c>
      <c r="D16212" t="s">
        <v>83</v>
      </c>
      <c r="E16212" t="s">
        <v>76</v>
      </c>
      <c r="F16212" s="7">
        <v>43557</v>
      </c>
      <c r="G16212" s="7">
        <v>45384</v>
      </c>
      <c r="H16212" t="s">
        <v>77</v>
      </c>
      <c r="I16212" t="s">
        <v>78</v>
      </c>
      <c r="J16212" s="7">
        <v>45937</v>
      </c>
      <c r="K16212" s="7">
        <v>45908</v>
      </c>
      <c r="L16212" s="7">
        <v>45384</v>
      </c>
      <c r="M16212" t="s">
        <v>77</v>
      </c>
      <c r="N16212" t="s">
        <v>79</v>
      </c>
      <c r="O16212">
        <v>2026</v>
      </c>
      <c r="P16212" s="2">
        <v>2</v>
      </c>
      <c r="Q16212" t="s">
        <v>80</v>
      </c>
      <c r="R16212" s="8">
        <v>46267</v>
      </c>
      <c r="S16212" s="2">
        <v>1</v>
      </c>
      <c r="T16212" s="2" t="s">
        <v>81</v>
      </c>
    </row>
    <row r="16213" spans="1:20" x14ac:dyDescent="0.25">
      <c r="A16213">
        <v>1120134814</v>
      </c>
      <c r="B16213">
        <v>116967124</v>
      </c>
      <c r="C16213" t="s">
        <v>85</v>
      </c>
      <c r="D16213" t="s">
        <v>83</v>
      </c>
      <c r="E16213" t="s">
        <v>76</v>
      </c>
      <c r="F16213" s="7">
        <v>43560</v>
      </c>
      <c r="G16213" s="7">
        <v>43743</v>
      </c>
      <c r="H16213" t="s">
        <v>77</v>
      </c>
      <c r="I16213" t="s">
        <v>78</v>
      </c>
      <c r="J16213" s="7">
        <v>45941</v>
      </c>
      <c r="K16213" s="7">
        <v>45943</v>
      </c>
      <c r="L16213" s="7">
        <v>43743</v>
      </c>
      <c r="M16213" t="s">
        <v>77</v>
      </c>
      <c r="N16213" t="s">
        <v>79</v>
      </c>
      <c r="O16213">
        <v>2026</v>
      </c>
      <c r="P16213" s="2">
        <v>2</v>
      </c>
      <c r="Q16213" t="s">
        <v>80</v>
      </c>
      <c r="R16213" s="8">
        <v>46267</v>
      </c>
      <c r="S16213" s="2">
        <v>1</v>
      </c>
      <c r="T16213" s="2" t="s">
        <v>81</v>
      </c>
    </row>
    <row r="16214" spans="1:20" x14ac:dyDescent="0.25">
      <c r="A16214">
        <v>1120134816</v>
      </c>
      <c r="B16214">
        <v>116967124</v>
      </c>
      <c r="C16214" t="s">
        <v>85</v>
      </c>
      <c r="D16214" t="s">
        <v>83</v>
      </c>
      <c r="E16214" t="s">
        <v>76</v>
      </c>
      <c r="F16214" s="7">
        <v>43560</v>
      </c>
      <c r="G16214" s="7">
        <v>43743</v>
      </c>
      <c r="H16214" t="s">
        <v>77</v>
      </c>
      <c r="I16214" t="s">
        <v>78</v>
      </c>
      <c r="J16214" s="7">
        <v>45941</v>
      </c>
      <c r="K16214" s="7">
        <v>43667</v>
      </c>
      <c r="L16214" s="7">
        <v>43743</v>
      </c>
      <c r="M16214" t="s">
        <v>77</v>
      </c>
      <c r="N16214" t="s">
        <v>79</v>
      </c>
      <c r="O16214">
        <v>2026</v>
      </c>
      <c r="P16214" s="2">
        <v>2</v>
      </c>
      <c r="Q16214" t="s">
        <v>80</v>
      </c>
      <c r="R16214" s="8">
        <v>46267</v>
      </c>
      <c r="S16214" s="2">
        <v>1</v>
      </c>
      <c r="T16214" s="2" t="s">
        <v>81</v>
      </c>
    </row>
    <row r="16215" spans="1:20" x14ac:dyDescent="0.25">
      <c r="A16215">
        <v>1120134858</v>
      </c>
      <c r="B16215">
        <v>117009883</v>
      </c>
      <c r="C16215" t="s">
        <v>91</v>
      </c>
      <c r="D16215" t="s">
        <v>88</v>
      </c>
      <c r="E16215" t="s">
        <v>76</v>
      </c>
      <c r="F16215" s="7">
        <v>43566</v>
      </c>
      <c r="G16215" s="7">
        <v>43932</v>
      </c>
      <c r="H16215" t="s">
        <v>77</v>
      </c>
      <c r="I16215" t="s">
        <v>78</v>
      </c>
      <c r="J16215" s="7">
        <v>45106</v>
      </c>
      <c r="K16215" s="7">
        <v>43667</v>
      </c>
      <c r="L16215" s="7">
        <v>43932</v>
      </c>
      <c r="M16215" t="s">
        <v>77</v>
      </c>
      <c r="N16215" t="s">
        <v>92</v>
      </c>
      <c r="O16215">
        <v>2026</v>
      </c>
      <c r="P16215" s="2">
        <v>2</v>
      </c>
      <c r="Q16215" t="s">
        <v>80</v>
      </c>
      <c r="R16215" s="8">
        <v>46267</v>
      </c>
      <c r="S16215" s="2">
        <v>1</v>
      </c>
      <c r="T16215" s="2" t="s">
        <v>81</v>
      </c>
    </row>
    <row r="16216" spans="1:20" x14ac:dyDescent="0.25">
      <c r="A16216">
        <v>1120134880</v>
      </c>
      <c r="B16216">
        <v>117026068</v>
      </c>
      <c r="C16216" t="s">
        <v>82</v>
      </c>
      <c r="D16216" t="s">
        <v>88</v>
      </c>
      <c r="E16216" t="s">
        <v>76</v>
      </c>
      <c r="F16216" s="7">
        <v>43569</v>
      </c>
      <c r="G16216" s="7">
        <v>43935</v>
      </c>
      <c r="H16216" t="s">
        <v>77</v>
      </c>
      <c r="I16216" t="s">
        <v>78</v>
      </c>
      <c r="J16216" s="7">
        <v>45829</v>
      </c>
      <c r="K16216" s="7">
        <v>45057</v>
      </c>
      <c r="L16216" s="7">
        <v>43935</v>
      </c>
      <c r="M16216" t="s">
        <v>77</v>
      </c>
      <c r="N16216" t="s">
        <v>79</v>
      </c>
      <c r="O16216">
        <v>2026</v>
      </c>
      <c r="P16216" s="2">
        <v>2</v>
      </c>
      <c r="Q16216" t="s">
        <v>80</v>
      </c>
      <c r="R16216" s="8">
        <v>46267</v>
      </c>
      <c r="S16216" s="2">
        <v>1</v>
      </c>
      <c r="T16216" s="2" t="s">
        <v>81</v>
      </c>
    </row>
    <row r="16217" spans="1:20" x14ac:dyDescent="0.25">
      <c r="A16217">
        <v>1120135040</v>
      </c>
      <c r="B16217">
        <v>117173447</v>
      </c>
      <c r="C16217" t="s">
        <v>82</v>
      </c>
      <c r="D16217" t="s">
        <v>83</v>
      </c>
      <c r="E16217" t="s">
        <v>76</v>
      </c>
      <c r="F16217" s="7">
        <v>43591</v>
      </c>
      <c r="G16217" s="7">
        <v>43771</v>
      </c>
      <c r="H16217" t="s">
        <v>77</v>
      </c>
      <c r="I16217" t="s">
        <v>78</v>
      </c>
      <c r="J16217" s="7">
        <v>45838</v>
      </c>
      <c r="K16217" s="7">
        <v>44590</v>
      </c>
      <c r="L16217" s="7">
        <v>43771</v>
      </c>
      <c r="M16217" t="s">
        <v>77</v>
      </c>
      <c r="N16217" t="s">
        <v>79</v>
      </c>
      <c r="O16217">
        <v>2026</v>
      </c>
      <c r="P16217" s="2">
        <v>2</v>
      </c>
      <c r="Q16217" t="s">
        <v>80</v>
      </c>
      <c r="R16217" s="8">
        <v>46267</v>
      </c>
      <c r="S16217" s="2">
        <v>1</v>
      </c>
      <c r="T16217" s="2" t="s">
        <v>81</v>
      </c>
    </row>
    <row r="16218" spans="1:20" x14ac:dyDescent="0.25">
      <c r="A16218">
        <v>1120135046</v>
      </c>
      <c r="B16218">
        <v>117176167</v>
      </c>
      <c r="C16218" t="s">
        <v>96</v>
      </c>
      <c r="D16218" t="s">
        <v>88</v>
      </c>
      <c r="E16218" t="s">
        <v>76</v>
      </c>
      <c r="F16218" s="7">
        <v>43592</v>
      </c>
      <c r="G16218" s="7">
        <v>43958</v>
      </c>
      <c r="H16218" t="s">
        <v>77</v>
      </c>
      <c r="I16218" t="s">
        <v>78</v>
      </c>
      <c r="J16218" s="7">
        <v>45432</v>
      </c>
      <c r="K16218" s="7">
        <v>45623</v>
      </c>
      <c r="L16218" s="7">
        <v>43958</v>
      </c>
      <c r="M16218" t="s">
        <v>77</v>
      </c>
      <c r="N16218" t="s">
        <v>79</v>
      </c>
      <c r="O16218">
        <v>2026</v>
      </c>
      <c r="P16218" s="2">
        <v>2</v>
      </c>
      <c r="Q16218" t="s">
        <v>80</v>
      </c>
      <c r="R16218" s="8">
        <v>46267</v>
      </c>
      <c r="S16218" s="2">
        <v>1</v>
      </c>
      <c r="T16218" s="2" t="s">
        <v>81</v>
      </c>
    </row>
    <row r="16219" spans="1:20" x14ac:dyDescent="0.25">
      <c r="A16219">
        <v>1120135078</v>
      </c>
      <c r="B16219">
        <v>117212854</v>
      </c>
      <c r="C16219" t="s">
        <v>82</v>
      </c>
      <c r="D16219" t="s">
        <v>88</v>
      </c>
      <c r="E16219" t="s">
        <v>76</v>
      </c>
      <c r="F16219" s="7">
        <v>43595</v>
      </c>
      <c r="G16219" s="7">
        <v>43961</v>
      </c>
      <c r="H16219" t="s">
        <v>77</v>
      </c>
      <c r="I16219" t="s">
        <v>84</v>
      </c>
      <c r="J16219" s="7">
        <v>45722</v>
      </c>
      <c r="K16219" s="7">
        <v>45967</v>
      </c>
      <c r="L16219" s="7">
        <v>43961</v>
      </c>
      <c r="M16219" t="s">
        <v>77</v>
      </c>
      <c r="N16219" t="s">
        <v>79</v>
      </c>
      <c r="O16219">
        <v>2026</v>
      </c>
      <c r="P16219" s="2">
        <v>2</v>
      </c>
      <c r="Q16219" t="s">
        <v>80</v>
      </c>
      <c r="R16219" s="8">
        <v>46267</v>
      </c>
      <c r="S16219" s="2">
        <v>1</v>
      </c>
      <c r="T16219" s="2" t="s">
        <v>81</v>
      </c>
    </row>
    <row r="16220" spans="1:20" x14ac:dyDescent="0.25">
      <c r="A16220">
        <v>1120135093</v>
      </c>
      <c r="B16220">
        <v>117217020</v>
      </c>
      <c r="C16220" t="s">
        <v>82</v>
      </c>
      <c r="D16220" t="s">
        <v>88</v>
      </c>
      <c r="E16220" t="s">
        <v>76</v>
      </c>
      <c r="F16220" s="7">
        <v>43596</v>
      </c>
      <c r="G16220" s="7">
        <v>43962</v>
      </c>
      <c r="H16220" t="s">
        <v>77</v>
      </c>
      <c r="I16220" t="s">
        <v>84</v>
      </c>
      <c r="J16220" s="7">
        <v>45727</v>
      </c>
      <c r="K16220" s="7">
        <v>45748</v>
      </c>
      <c r="L16220" s="7">
        <v>43962</v>
      </c>
      <c r="M16220" t="s">
        <v>77</v>
      </c>
      <c r="N16220" t="s">
        <v>79</v>
      </c>
      <c r="O16220">
        <v>2026</v>
      </c>
      <c r="P16220" s="2">
        <v>2</v>
      </c>
      <c r="Q16220" t="s">
        <v>80</v>
      </c>
      <c r="R16220" s="8">
        <v>46267</v>
      </c>
      <c r="S16220" s="2">
        <v>1</v>
      </c>
      <c r="T16220" s="2" t="s">
        <v>81</v>
      </c>
    </row>
    <row r="16221" spans="1:20" x14ac:dyDescent="0.25">
      <c r="A16221">
        <v>1120135094</v>
      </c>
      <c r="B16221">
        <v>117217020</v>
      </c>
      <c r="C16221" t="s">
        <v>82</v>
      </c>
      <c r="D16221" t="s">
        <v>88</v>
      </c>
      <c r="E16221" t="s">
        <v>76</v>
      </c>
      <c r="F16221" s="7">
        <v>43596</v>
      </c>
      <c r="G16221" s="7">
        <v>43962</v>
      </c>
      <c r="H16221" t="s">
        <v>77</v>
      </c>
      <c r="I16221" t="s">
        <v>84</v>
      </c>
      <c r="J16221" s="7">
        <v>45727</v>
      </c>
      <c r="K16221" s="7">
        <v>46069</v>
      </c>
      <c r="L16221" s="7">
        <v>43962</v>
      </c>
      <c r="M16221" t="s">
        <v>77</v>
      </c>
      <c r="N16221" t="s">
        <v>79</v>
      </c>
      <c r="O16221">
        <v>2026</v>
      </c>
      <c r="P16221" s="2">
        <v>2</v>
      </c>
      <c r="Q16221" t="s">
        <v>80</v>
      </c>
      <c r="R16221" s="8">
        <v>46267</v>
      </c>
      <c r="S16221" s="2">
        <v>1</v>
      </c>
      <c r="T16221" s="2" t="s">
        <v>81</v>
      </c>
    </row>
    <row r="16222" spans="1:20" x14ac:dyDescent="0.25">
      <c r="A16222">
        <v>1120135290</v>
      </c>
      <c r="B16222">
        <v>117660508</v>
      </c>
      <c r="C16222" t="s">
        <v>82</v>
      </c>
      <c r="D16222" t="s">
        <v>75</v>
      </c>
      <c r="E16222" t="s">
        <v>76</v>
      </c>
      <c r="F16222" s="7">
        <v>43538</v>
      </c>
      <c r="G16222" s="7">
        <v>43904</v>
      </c>
      <c r="H16222" t="s">
        <v>77</v>
      </c>
      <c r="I16222" t="s">
        <v>78</v>
      </c>
      <c r="J16222" s="7">
        <v>43959</v>
      </c>
      <c r="K16222" s="7">
        <v>44252</v>
      </c>
      <c r="L16222" s="7">
        <v>43904</v>
      </c>
      <c r="M16222" t="s">
        <v>77</v>
      </c>
      <c r="N16222" t="s">
        <v>92</v>
      </c>
      <c r="O16222">
        <v>2026</v>
      </c>
      <c r="P16222" s="2">
        <v>2</v>
      </c>
      <c r="Q16222" t="s">
        <v>80</v>
      </c>
      <c r="R16222" s="8">
        <v>46267</v>
      </c>
      <c r="S16222" s="2">
        <v>1</v>
      </c>
      <c r="T16222" s="2" t="s">
        <v>81</v>
      </c>
    </row>
    <row r="16223" spans="1:20" x14ac:dyDescent="0.25">
      <c r="A16223">
        <v>1120135503</v>
      </c>
      <c r="B16223">
        <v>118180525</v>
      </c>
      <c r="C16223" t="s">
        <v>82</v>
      </c>
      <c r="D16223" t="s">
        <v>75</v>
      </c>
      <c r="E16223" t="s">
        <v>76</v>
      </c>
      <c r="F16223" s="7">
        <v>43785</v>
      </c>
      <c r="G16223" s="7">
        <v>44151</v>
      </c>
      <c r="H16223" t="s">
        <v>77</v>
      </c>
      <c r="I16223" t="s">
        <v>78</v>
      </c>
      <c r="J16223" s="7">
        <v>45610</v>
      </c>
      <c r="K16223" s="7">
        <v>45728</v>
      </c>
      <c r="L16223" s="7">
        <v>44151</v>
      </c>
      <c r="M16223" t="s">
        <v>77</v>
      </c>
      <c r="N16223" t="s">
        <v>79</v>
      </c>
      <c r="O16223">
        <v>2026</v>
      </c>
      <c r="P16223" s="2">
        <v>2</v>
      </c>
      <c r="Q16223" t="s">
        <v>80</v>
      </c>
      <c r="R16223" s="8">
        <v>46267</v>
      </c>
      <c r="S16223" s="2">
        <v>1</v>
      </c>
      <c r="T16223" s="2" t="s">
        <v>81</v>
      </c>
    </row>
    <row r="16224" spans="1:20" x14ac:dyDescent="0.25">
      <c r="A16224">
        <v>1120135518</v>
      </c>
      <c r="B16224">
        <v>118196072</v>
      </c>
      <c r="C16224" t="s">
        <v>93</v>
      </c>
      <c r="D16224" t="s">
        <v>75</v>
      </c>
      <c r="E16224" t="s">
        <v>76</v>
      </c>
      <c r="F16224" s="7">
        <v>43791</v>
      </c>
      <c r="G16224" s="7">
        <v>44157</v>
      </c>
      <c r="H16224" t="s">
        <v>86</v>
      </c>
      <c r="I16224" t="s">
        <v>87</v>
      </c>
      <c r="J16224" s="7">
        <v>45615</v>
      </c>
      <c r="K16224" s="7">
        <v>43822</v>
      </c>
      <c r="L16224" s="7">
        <v>44157</v>
      </c>
      <c r="M16224" t="s">
        <v>86</v>
      </c>
      <c r="N16224" t="s">
        <v>79</v>
      </c>
      <c r="O16224">
        <v>2026</v>
      </c>
      <c r="P16224" s="2">
        <v>2</v>
      </c>
      <c r="Q16224" t="s">
        <v>80</v>
      </c>
      <c r="R16224" s="8">
        <v>46267</v>
      </c>
      <c r="S16224" s="2">
        <v>1</v>
      </c>
      <c r="T16224" s="2" t="s">
        <v>81</v>
      </c>
    </row>
    <row r="16225" spans="1:20" x14ac:dyDescent="0.25">
      <c r="A16225">
        <v>1120135640</v>
      </c>
      <c r="B16225">
        <v>119028029</v>
      </c>
      <c r="C16225" t="s">
        <v>82</v>
      </c>
      <c r="D16225" t="s">
        <v>88</v>
      </c>
      <c r="E16225" t="s">
        <v>76</v>
      </c>
      <c r="F16225" s="7">
        <v>43965</v>
      </c>
      <c r="G16225" s="7">
        <v>45791</v>
      </c>
      <c r="H16225" t="s">
        <v>77</v>
      </c>
      <c r="I16225" t="s">
        <v>84</v>
      </c>
      <c r="J16225" s="7">
        <v>46167</v>
      </c>
      <c r="K16225" s="7">
        <v>45915</v>
      </c>
      <c r="L16225" s="7">
        <v>45791</v>
      </c>
      <c r="M16225" t="s">
        <v>77</v>
      </c>
      <c r="N16225" t="s">
        <v>79</v>
      </c>
      <c r="O16225">
        <v>2026</v>
      </c>
      <c r="P16225" s="2">
        <v>2</v>
      </c>
      <c r="Q16225" t="s">
        <v>80</v>
      </c>
      <c r="R16225" s="8">
        <v>46267</v>
      </c>
      <c r="S16225" s="2">
        <v>1</v>
      </c>
      <c r="T16225" s="2" t="s">
        <v>81</v>
      </c>
    </row>
    <row r="16226" spans="1:20" x14ac:dyDescent="0.25">
      <c r="A16226">
        <v>1120135650</v>
      </c>
      <c r="B16226">
        <v>119029576</v>
      </c>
      <c r="C16226" t="s">
        <v>82</v>
      </c>
      <c r="D16226" t="s">
        <v>83</v>
      </c>
      <c r="E16226" t="s">
        <v>76</v>
      </c>
      <c r="F16226" s="7">
        <v>43965</v>
      </c>
      <c r="G16226" s="7">
        <v>44149</v>
      </c>
      <c r="H16226" t="s">
        <v>77</v>
      </c>
      <c r="I16226" t="s">
        <v>84</v>
      </c>
      <c r="J16226" s="7">
        <v>45562</v>
      </c>
      <c r="K16226" s="7">
        <v>45748</v>
      </c>
      <c r="L16226" s="7">
        <v>44149</v>
      </c>
      <c r="M16226" t="s">
        <v>77</v>
      </c>
      <c r="N16226" t="s">
        <v>79</v>
      </c>
      <c r="O16226">
        <v>2026</v>
      </c>
      <c r="P16226" s="2">
        <v>2</v>
      </c>
      <c r="Q16226" t="s">
        <v>80</v>
      </c>
      <c r="R16226" s="8">
        <v>46267</v>
      </c>
      <c r="S16226" s="2">
        <v>1</v>
      </c>
      <c r="T16226" s="2" t="s">
        <v>81</v>
      </c>
    </row>
    <row r="16227" spans="1:20" x14ac:dyDescent="0.25">
      <c r="A16227">
        <v>1120135832</v>
      </c>
      <c r="B16227">
        <v>119210229</v>
      </c>
      <c r="C16227" t="s">
        <v>94</v>
      </c>
      <c r="D16227" t="s">
        <v>75</v>
      </c>
      <c r="E16227" t="s">
        <v>76</v>
      </c>
      <c r="F16227" s="7">
        <v>44007</v>
      </c>
      <c r="G16227" s="7">
        <v>45833</v>
      </c>
      <c r="H16227" t="s">
        <v>77</v>
      </c>
      <c r="I16227" t="s">
        <v>78</v>
      </c>
      <c r="J16227" s="7">
        <v>45835</v>
      </c>
      <c r="K16227" s="7">
        <v>44152</v>
      </c>
      <c r="L16227" s="7">
        <v>45833</v>
      </c>
      <c r="M16227" t="s">
        <v>77</v>
      </c>
      <c r="N16227" t="s">
        <v>79</v>
      </c>
      <c r="O16227">
        <v>2026</v>
      </c>
      <c r="P16227" s="2">
        <v>2</v>
      </c>
      <c r="Q16227" t="s">
        <v>80</v>
      </c>
      <c r="R16227" s="8">
        <v>46267</v>
      </c>
      <c r="S16227" s="2">
        <v>1</v>
      </c>
      <c r="T16227" s="2" t="s">
        <v>81</v>
      </c>
    </row>
    <row r="16228" spans="1:20" x14ac:dyDescent="0.25">
      <c r="A16228">
        <v>1120135968</v>
      </c>
      <c r="B16228">
        <v>119372843</v>
      </c>
      <c r="C16228" t="s">
        <v>74</v>
      </c>
      <c r="D16228" t="s">
        <v>83</v>
      </c>
      <c r="E16228" t="s">
        <v>76</v>
      </c>
      <c r="F16228" s="7">
        <v>44027</v>
      </c>
      <c r="G16228" s="7">
        <v>44211</v>
      </c>
      <c r="H16228" t="s">
        <v>77</v>
      </c>
      <c r="I16228" t="s">
        <v>84</v>
      </c>
      <c r="J16228" s="7">
        <v>45727</v>
      </c>
      <c r="K16228" s="7">
        <v>45971</v>
      </c>
      <c r="L16228" s="7">
        <v>44211</v>
      </c>
      <c r="M16228" t="s">
        <v>77</v>
      </c>
      <c r="N16228" t="s">
        <v>79</v>
      </c>
      <c r="O16228">
        <v>2026</v>
      </c>
      <c r="P16228" s="2">
        <v>2</v>
      </c>
      <c r="Q16228" t="s">
        <v>80</v>
      </c>
      <c r="R16228" s="8">
        <v>46267</v>
      </c>
      <c r="S16228" s="2">
        <v>1</v>
      </c>
      <c r="T16228" s="2" t="s">
        <v>81</v>
      </c>
    </row>
    <row r="16229" spans="1:20" x14ac:dyDescent="0.25">
      <c r="A16229">
        <v>1120136862</v>
      </c>
      <c r="B16229">
        <v>119933502</v>
      </c>
      <c r="C16229" t="s">
        <v>74</v>
      </c>
      <c r="D16229" t="s">
        <v>75</v>
      </c>
      <c r="E16229" t="s">
        <v>76</v>
      </c>
      <c r="F16229" s="7">
        <v>44125</v>
      </c>
      <c r="G16229" s="7">
        <v>44490</v>
      </c>
      <c r="H16229" t="s">
        <v>86</v>
      </c>
      <c r="I16229" t="s">
        <v>87</v>
      </c>
      <c r="J16229" s="7">
        <v>45768</v>
      </c>
      <c r="K16229" s="7">
        <v>44166</v>
      </c>
      <c r="L16229" s="7">
        <v>44490</v>
      </c>
      <c r="M16229" t="s">
        <v>86</v>
      </c>
      <c r="N16229" t="s">
        <v>79</v>
      </c>
      <c r="O16229">
        <v>2026</v>
      </c>
      <c r="P16229" s="2">
        <v>2</v>
      </c>
      <c r="Q16229" t="s">
        <v>80</v>
      </c>
      <c r="R16229" s="8">
        <v>46267</v>
      </c>
      <c r="S16229" s="2">
        <v>1</v>
      </c>
      <c r="T16229" s="2" t="s">
        <v>81</v>
      </c>
    </row>
    <row r="16230" spans="1:20" x14ac:dyDescent="0.25">
      <c r="A16230">
        <v>1120137321</v>
      </c>
      <c r="B16230">
        <v>120772998</v>
      </c>
      <c r="C16230" t="s">
        <v>74</v>
      </c>
      <c r="D16230" t="s">
        <v>88</v>
      </c>
      <c r="E16230" t="s">
        <v>76</v>
      </c>
      <c r="F16230" s="7">
        <v>44295</v>
      </c>
      <c r="G16230" s="7">
        <v>46121</v>
      </c>
      <c r="H16230" t="s">
        <v>77</v>
      </c>
      <c r="I16230" t="s">
        <v>78</v>
      </c>
      <c r="J16230" s="7">
        <v>45591</v>
      </c>
      <c r="K16230" s="7">
        <v>45892</v>
      </c>
      <c r="L16230" s="7">
        <v>46121</v>
      </c>
      <c r="M16230" t="s">
        <v>77</v>
      </c>
      <c r="N16230" t="s">
        <v>79</v>
      </c>
      <c r="O16230">
        <v>2026</v>
      </c>
      <c r="P16230" s="2">
        <v>2</v>
      </c>
      <c r="Q16230" t="s">
        <v>80</v>
      </c>
      <c r="R16230" s="8">
        <v>46267</v>
      </c>
      <c r="S16230" s="2">
        <v>1</v>
      </c>
      <c r="T16230" s="2" t="s">
        <v>81</v>
      </c>
    </row>
    <row r="16231" spans="1:20" x14ac:dyDescent="0.25">
      <c r="A16231">
        <v>1120137517</v>
      </c>
      <c r="B16231">
        <v>121318175</v>
      </c>
      <c r="C16231" t="s">
        <v>96</v>
      </c>
      <c r="D16231" t="s">
        <v>75</v>
      </c>
      <c r="E16231" t="s">
        <v>76</v>
      </c>
      <c r="F16231" s="7">
        <v>44328</v>
      </c>
      <c r="G16231" s="7">
        <v>44693</v>
      </c>
      <c r="H16231" t="s">
        <v>77</v>
      </c>
      <c r="I16231" t="s">
        <v>78</v>
      </c>
      <c r="J16231" s="7">
        <v>45137</v>
      </c>
      <c r="K16231" s="7">
        <v>45910</v>
      </c>
      <c r="L16231" s="7">
        <v>44693</v>
      </c>
      <c r="M16231" t="s">
        <v>77</v>
      </c>
      <c r="N16231" t="s">
        <v>92</v>
      </c>
      <c r="O16231">
        <v>2026</v>
      </c>
      <c r="P16231" s="2">
        <v>2</v>
      </c>
      <c r="Q16231" t="s">
        <v>80</v>
      </c>
      <c r="R16231" s="8">
        <v>46267</v>
      </c>
      <c r="S16231" s="2">
        <v>1</v>
      </c>
      <c r="T16231" s="2" t="s">
        <v>81</v>
      </c>
    </row>
    <row r="16232" spans="1:20" x14ac:dyDescent="0.25">
      <c r="A16232">
        <v>1120137621</v>
      </c>
      <c r="B16232">
        <v>121399560</v>
      </c>
      <c r="C16232" t="s">
        <v>82</v>
      </c>
      <c r="D16232" t="s">
        <v>88</v>
      </c>
      <c r="E16232" t="s">
        <v>76</v>
      </c>
      <c r="F16232" s="7">
        <v>44342</v>
      </c>
      <c r="G16232" s="7">
        <v>44707</v>
      </c>
      <c r="H16232" t="s">
        <v>77</v>
      </c>
      <c r="I16232" t="s">
        <v>78</v>
      </c>
      <c r="J16232" s="7">
        <v>45777</v>
      </c>
      <c r="K16232" s="7">
        <v>45407</v>
      </c>
      <c r="L16232" s="7">
        <v>44707</v>
      </c>
      <c r="M16232" t="s">
        <v>77</v>
      </c>
      <c r="N16232" t="s">
        <v>79</v>
      </c>
      <c r="O16232">
        <v>2026</v>
      </c>
      <c r="P16232" s="2">
        <v>2</v>
      </c>
      <c r="Q16232" t="s">
        <v>80</v>
      </c>
      <c r="R16232" s="8">
        <v>46267</v>
      </c>
      <c r="S16232" s="2">
        <v>1</v>
      </c>
      <c r="T16232" s="2" t="s">
        <v>81</v>
      </c>
    </row>
    <row r="16233" spans="1:20" x14ac:dyDescent="0.25">
      <c r="A16233">
        <v>1120137638</v>
      </c>
      <c r="B16233">
        <v>121417404</v>
      </c>
      <c r="C16233" t="s">
        <v>90</v>
      </c>
      <c r="D16233" t="s">
        <v>75</v>
      </c>
      <c r="E16233" t="s">
        <v>76</v>
      </c>
      <c r="F16233" s="7">
        <v>44343</v>
      </c>
      <c r="G16233" s="7">
        <v>44708</v>
      </c>
      <c r="H16233" t="s">
        <v>77</v>
      </c>
      <c r="I16233" t="s">
        <v>78</v>
      </c>
      <c r="J16233" s="7">
        <v>45509</v>
      </c>
      <c r="K16233" s="7">
        <v>45546</v>
      </c>
      <c r="L16233" s="7">
        <v>44708</v>
      </c>
      <c r="M16233" t="s">
        <v>77</v>
      </c>
      <c r="N16233" t="s">
        <v>79</v>
      </c>
      <c r="O16233">
        <v>2026</v>
      </c>
      <c r="P16233" s="2">
        <v>2</v>
      </c>
      <c r="Q16233" t="s">
        <v>80</v>
      </c>
      <c r="R16233" s="8">
        <v>46267</v>
      </c>
      <c r="S16233" s="2">
        <v>1</v>
      </c>
      <c r="T16233" s="2" t="s">
        <v>81</v>
      </c>
    </row>
    <row r="16234" spans="1:20" x14ac:dyDescent="0.25">
      <c r="A16234">
        <v>1120137791</v>
      </c>
      <c r="B16234">
        <v>121602977</v>
      </c>
      <c r="C16234" t="s">
        <v>82</v>
      </c>
      <c r="D16234" t="s">
        <v>88</v>
      </c>
      <c r="E16234" t="s">
        <v>76</v>
      </c>
      <c r="F16234" s="7">
        <v>44372</v>
      </c>
      <c r="G16234" s="7">
        <v>44737</v>
      </c>
      <c r="H16234" t="s">
        <v>77</v>
      </c>
      <c r="I16234" t="s">
        <v>84</v>
      </c>
      <c r="J16234" s="7">
        <v>45719</v>
      </c>
      <c r="K16234" s="7">
        <v>45748</v>
      </c>
      <c r="L16234" s="7">
        <v>44737</v>
      </c>
      <c r="M16234" t="s">
        <v>77</v>
      </c>
      <c r="N16234" t="s">
        <v>79</v>
      </c>
      <c r="O16234">
        <v>2026</v>
      </c>
      <c r="P16234" s="2">
        <v>2</v>
      </c>
      <c r="Q16234" t="s">
        <v>80</v>
      </c>
      <c r="R16234" s="8">
        <v>46267</v>
      </c>
      <c r="S16234" s="2">
        <v>1</v>
      </c>
      <c r="T16234" s="2" t="s">
        <v>81</v>
      </c>
    </row>
    <row r="16235" spans="1:20" x14ac:dyDescent="0.25">
      <c r="A16235">
        <v>1120137831</v>
      </c>
      <c r="B16235">
        <v>121627658</v>
      </c>
      <c r="C16235" t="s">
        <v>85</v>
      </c>
      <c r="D16235" t="s">
        <v>83</v>
      </c>
      <c r="E16235" t="s">
        <v>76</v>
      </c>
      <c r="F16235" s="7">
        <v>44373</v>
      </c>
      <c r="G16235" s="7">
        <v>44556</v>
      </c>
      <c r="H16235" t="s">
        <v>86</v>
      </c>
      <c r="I16235" t="s">
        <v>87</v>
      </c>
      <c r="J16235" s="7">
        <v>45929</v>
      </c>
      <c r="K16235" s="7">
        <v>44379</v>
      </c>
      <c r="L16235" s="7">
        <v>44556</v>
      </c>
      <c r="M16235" t="s">
        <v>86</v>
      </c>
      <c r="N16235" t="s">
        <v>79</v>
      </c>
      <c r="O16235">
        <v>2026</v>
      </c>
      <c r="P16235" s="2">
        <v>2</v>
      </c>
      <c r="Q16235" t="s">
        <v>80</v>
      </c>
      <c r="R16235" s="8">
        <v>46267</v>
      </c>
      <c r="S16235" s="2">
        <v>1</v>
      </c>
      <c r="T16235" s="2" t="s">
        <v>81</v>
      </c>
    </row>
    <row r="16236" spans="1:20" x14ac:dyDescent="0.25">
      <c r="A16236">
        <v>1120137876</v>
      </c>
      <c r="B16236">
        <v>121648224</v>
      </c>
      <c r="C16236" t="s">
        <v>82</v>
      </c>
      <c r="D16236" t="s">
        <v>88</v>
      </c>
      <c r="E16236" t="s">
        <v>76</v>
      </c>
      <c r="F16236" s="7">
        <v>44378</v>
      </c>
      <c r="G16236" s="7">
        <v>44743</v>
      </c>
      <c r="H16236" t="s">
        <v>77</v>
      </c>
      <c r="I16236" t="s">
        <v>84</v>
      </c>
      <c r="J16236" s="7">
        <v>45607</v>
      </c>
      <c r="K16236" s="7">
        <v>44915</v>
      </c>
      <c r="L16236" s="7">
        <v>44743</v>
      </c>
      <c r="M16236" t="s">
        <v>77</v>
      </c>
      <c r="N16236" t="s">
        <v>79</v>
      </c>
      <c r="O16236">
        <v>2026</v>
      </c>
      <c r="P16236" s="2">
        <v>2</v>
      </c>
      <c r="Q16236" t="s">
        <v>80</v>
      </c>
      <c r="R16236" s="8">
        <v>46267</v>
      </c>
      <c r="S16236" s="2">
        <v>1</v>
      </c>
      <c r="T16236" s="2" t="s">
        <v>81</v>
      </c>
    </row>
    <row r="16237" spans="1:20" x14ac:dyDescent="0.25">
      <c r="A16237">
        <v>1120138348</v>
      </c>
      <c r="B16237">
        <v>121886195</v>
      </c>
      <c r="C16237" t="s">
        <v>82</v>
      </c>
      <c r="D16237" t="s">
        <v>75</v>
      </c>
      <c r="E16237" t="s">
        <v>76</v>
      </c>
      <c r="F16237" s="7">
        <v>44419</v>
      </c>
      <c r="G16237" s="7">
        <v>45515</v>
      </c>
      <c r="H16237" t="s">
        <v>77</v>
      </c>
      <c r="I16237" t="s">
        <v>78</v>
      </c>
      <c r="J16237" s="7"/>
      <c r="K16237" s="7">
        <v>44426</v>
      </c>
      <c r="L16237" s="7">
        <v>45515</v>
      </c>
      <c r="M16237" t="s">
        <v>77</v>
      </c>
      <c r="N16237"/>
      <c r="O16237">
        <v>2026</v>
      </c>
      <c r="P16237" s="2">
        <v>2</v>
      </c>
      <c r="Q16237" t="s">
        <v>80</v>
      </c>
      <c r="R16237" s="8">
        <v>46267</v>
      </c>
      <c r="S16237" s="2">
        <v>1</v>
      </c>
      <c r="T16237" s="2" t="s">
        <v>81</v>
      </c>
    </row>
    <row r="16238" spans="1:20" x14ac:dyDescent="0.25">
      <c r="A16238">
        <v>1120139906</v>
      </c>
      <c r="B16238">
        <v>123258506</v>
      </c>
      <c r="C16238" t="s">
        <v>90</v>
      </c>
      <c r="D16238" t="s">
        <v>88</v>
      </c>
      <c r="E16238" t="s">
        <v>76</v>
      </c>
      <c r="F16238" s="7">
        <v>44657</v>
      </c>
      <c r="G16238" s="7">
        <v>45022</v>
      </c>
      <c r="H16238" t="s">
        <v>77</v>
      </c>
      <c r="I16238" t="s">
        <v>78</v>
      </c>
      <c r="J16238" s="7">
        <v>45474</v>
      </c>
      <c r="K16238" s="7">
        <v>45538</v>
      </c>
      <c r="L16238" s="7">
        <v>45022</v>
      </c>
      <c r="M16238" t="s">
        <v>77</v>
      </c>
      <c r="N16238" t="s">
        <v>79</v>
      </c>
      <c r="O16238">
        <v>2026</v>
      </c>
      <c r="P16238" s="2">
        <v>2</v>
      </c>
      <c r="Q16238" t="s">
        <v>80</v>
      </c>
      <c r="R16238" s="8">
        <v>46267</v>
      </c>
      <c r="S16238" s="2">
        <v>1</v>
      </c>
      <c r="T16238" s="2" t="s">
        <v>81</v>
      </c>
    </row>
    <row r="16239" spans="1:20" x14ac:dyDescent="0.25">
      <c r="A16239">
        <v>1120140327</v>
      </c>
      <c r="B16239">
        <v>123476562</v>
      </c>
      <c r="C16239" t="s">
        <v>74</v>
      </c>
      <c r="D16239" t="s">
        <v>75</v>
      </c>
      <c r="E16239" t="s">
        <v>76</v>
      </c>
      <c r="F16239" s="7">
        <v>44683</v>
      </c>
      <c r="G16239" s="7">
        <v>45048</v>
      </c>
      <c r="H16239" t="s">
        <v>86</v>
      </c>
      <c r="I16239" t="s">
        <v>87</v>
      </c>
      <c r="J16239" s="7"/>
      <c r="K16239" s="7">
        <v>46048</v>
      </c>
      <c r="L16239" s="7">
        <v>45048</v>
      </c>
      <c r="M16239" t="s">
        <v>86</v>
      </c>
      <c r="N16239"/>
      <c r="O16239">
        <v>2026</v>
      </c>
      <c r="P16239" s="2">
        <v>2</v>
      </c>
      <c r="Q16239" t="s">
        <v>80</v>
      </c>
      <c r="R16239" s="8">
        <v>46267</v>
      </c>
      <c r="S16239" s="2">
        <v>1</v>
      </c>
      <c r="T16239" s="2" t="s">
        <v>81</v>
      </c>
    </row>
    <row r="16240" spans="1:20" x14ac:dyDescent="0.25">
      <c r="A16240">
        <v>1120140736</v>
      </c>
      <c r="B16240">
        <v>123760722</v>
      </c>
      <c r="C16240" t="s">
        <v>96</v>
      </c>
      <c r="D16240" t="s">
        <v>83</v>
      </c>
      <c r="E16240" t="s">
        <v>76</v>
      </c>
      <c r="F16240" s="7">
        <v>44716</v>
      </c>
      <c r="G16240" s="7">
        <v>44899</v>
      </c>
      <c r="H16240" t="s">
        <v>77</v>
      </c>
      <c r="I16240" t="s">
        <v>78</v>
      </c>
      <c r="J16240" s="7">
        <v>45855</v>
      </c>
      <c r="K16240" s="7">
        <v>45779</v>
      </c>
      <c r="L16240" s="7">
        <v>44899</v>
      </c>
      <c r="M16240" t="s">
        <v>77</v>
      </c>
      <c r="N16240" t="s">
        <v>79</v>
      </c>
      <c r="O16240">
        <v>2026</v>
      </c>
      <c r="P16240" s="2">
        <v>2</v>
      </c>
      <c r="Q16240" t="s">
        <v>80</v>
      </c>
      <c r="R16240" s="8">
        <v>46267</v>
      </c>
      <c r="S16240" s="2">
        <v>1</v>
      </c>
      <c r="T16240" s="2" t="s">
        <v>81</v>
      </c>
    </row>
    <row r="16241" spans="1:20" x14ac:dyDescent="0.25">
      <c r="A16241">
        <v>1120141360</v>
      </c>
      <c r="B16241">
        <v>124072086</v>
      </c>
      <c r="C16241" t="s">
        <v>85</v>
      </c>
      <c r="D16241" t="s">
        <v>83</v>
      </c>
      <c r="E16241" t="s">
        <v>76</v>
      </c>
      <c r="F16241" s="7">
        <v>44755</v>
      </c>
      <c r="G16241" s="7">
        <v>44939</v>
      </c>
      <c r="H16241" t="s">
        <v>86</v>
      </c>
      <c r="I16241" t="s">
        <v>87</v>
      </c>
      <c r="J16241" s="7">
        <v>45914</v>
      </c>
      <c r="K16241" s="7">
        <v>44760</v>
      </c>
      <c r="L16241" s="7">
        <v>44939</v>
      </c>
      <c r="M16241" t="s">
        <v>86</v>
      </c>
      <c r="N16241" t="s">
        <v>79</v>
      </c>
      <c r="O16241">
        <v>2026</v>
      </c>
      <c r="P16241" s="2">
        <v>2</v>
      </c>
      <c r="Q16241" t="s">
        <v>80</v>
      </c>
      <c r="R16241" s="8">
        <v>46267</v>
      </c>
      <c r="S16241" s="2">
        <v>1</v>
      </c>
      <c r="T16241" s="2" t="s">
        <v>81</v>
      </c>
    </row>
    <row r="16242" spans="1:20" x14ac:dyDescent="0.25">
      <c r="A16242">
        <v>1120141389</v>
      </c>
      <c r="B16242">
        <v>124083562</v>
      </c>
      <c r="C16242" t="s">
        <v>97</v>
      </c>
      <c r="D16242" t="s">
        <v>88</v>
      </c>
      <c r="E16242" t="s">
        <v>76</v>
      </c>
      <c r="F16242" s="7">
        <v>44756</v>
      </c>
      <c r="G16242" s="7">
        <v>45121</v>
      </c>
      <c r="H16242" t="s">
        <v>77</v>
      </c>
      <c r="I16242" t="s">
        <v>78</v>
      </c>
      <c r="J16242" s="7">
        <v>45886</v>
      </c>
      <c r="K16242" s="7">
        <v>46059</v>
      </c>
      <c r="L16242" s="7">
        <v>45121</v>
      </c>
      <c r="M16242" t="s">
        <v>77</v>
      </c>
      <c r="N16242" t="s">
        <v>79</v>
      </c>
      <c r="O16242">
        <v>2026</v>
      </c>
      <c r="P16242" s="2">
        <v>2</v>
      </c>
      <c r="Q16242" t="s">
        <v>80</v>
      </c>
      <c r="R16242" s="8">
        <v>46267</v>
      </c>
      <c r="S16242" s="2">
        <v>1</v>
      </c>
      <c r="T16242" s="2" t="s">
        <v>81</v>
      </c>
    </row>
    <row r="16243" spans="1:20" x14ac:dyDescent="0.25">
      <c r="A16243">
        <v>1120141482</v>
      </c>
      <c r="B16243">
        <v>124117109</v>
      </c>
      <c r="C16243" t="s">
        <v>93</v>
      </c>
      <c r="D16243" t="s">
        <v>75</v>
      </c>
      <c r="E16243" t="s">
        <v>76</v>
      </c>
      <c r="F16243" s="7">
        <v>44761</v>
      </c>
      <c r="G16243" s="7">
        <v>45126</v>
      </c>
      <c r="H16243" t="s">
        <v>77</v>
      </c>
      <c r="I16243" t="s">
        <v>78</v>
      </c>
      <c r="J16243" s="7">
        <v>45175</v>
      </c>
      <c r="K16243" s="7">
        <v>44881</v>
      </c>
      <c r="L16243" s="7">
        <v>45126</v>
      </c>
      <c r="M16243" t="s">
        <v>77</v>
      </c>
      <c r="N16243" t="s">
        <v>92</v>
      </c>
      <c r="O16243">
        <v>2026</v>
      </c>
      <c r="P16243" s="2">
        <v>2</v>
      </c>
      <c r="Q16243" t="s">
        <v>80</v>
      </c>
      <c r="R16243" s="8">
        <v>46267</v>
      </c>
      <c r="S16243" s="2">
        <v>1</v>
      </c>
      <c r="T16243" s="2" t="s">
        <v>81</v>
      </c>
    </row>
    <row r="16244" spans="1:20" x14ac:dyDescent="0.25">
      <c r="A16244">
        <v>1120144216</v>
      </c>
      <c r="B16244">
        <v>126155622</v>
      </c>
      <c r="C16244" t="s">
        <v>74</v>
      </c>
      <c r="D16244" t="s">
        <v>88</v>
      </c>
      <c r="E16244" t="s">
        <v>76</v>
      </c>
      <c r="F16244" s="7">
        <v>45063</v>
      </c>
      <c r="G16244" s="7">
        <v>45429</v>
      </c>
      <c r="H16244" t="s">
        <v>77</v>
      </c>
      <c r="I16244" t="s">
        <v>84</v>
      </c>
      <c r="J16244" s="7">
        <v>45498</v>
      </c>
      <c r="K16244" s="7">
        <v>45538</v>
      </c>
      <c r="L16244" s="7">
        <v>45429</v>
      </c>
      <c r="M16244" t="s">
        <v>77</v>
      </c>
      <c r="N16244" t="s">
        <v>79</v>
      </c>
      <c r="O16244">
        <v>2026</v>
      </c>
      <c r="P16244" s="2">
        <v>2</v>
      </c>
      <c r="Q16244" t="s">
        <v>80</v>
      </c>
      <c r="R16244" s="8">
        <v>46267</v>
      </c>
      <c r="S16244" s="2">
        <v>1</v>
      </c>
      <c r="T16244" s="2" t="s">
        <v>81</v>
      </c>
    </row>
    <row r="16245" spans="1:20" x14ac:dyDescent="0.25">
      <c r="A16245">
        <v>1120144218</v>
      </c>
      <c r="B16245">
        <v>126155622</v>
      </c>
      <c r="C16245" t="s">
        <v>74</v>
      </c>
      <c r="D16245" t="s">
        <v>88</v>
      </c>
      <c r="E16245" t="s">
        <v>76</v>
      </c>
      <c r="F16245" s="7">
        <v>45063</v>
      </c>
      <c r="G16245" s="7">
        <v>45429</v>
      </c>
      <c r="H16245" t="s">
        <v>77</v>
      </c>
      <c r="I16245" t="s">
        <v>84</v>
      </c>
      <c r="J16245" s="7">
        <v>45498</v>
      </c>
      <c r="K16245" s="7">
        <v>45505</v>
      </c>
      <c r="L16245" s="7">
        <v>45429</v>
      </c>
      <c r="M16245" t="s">
        <v>77</v>
      </c>
      <c r="N16245" t="s">
        <v>79</v>
      </c>
      <c r="O16245">
        <v>2026</v>
      </c>
      <c r="P16245" s="2">
        <v>2</v>
      </c>
      <c r="Q16245" t="s">
        <v>80</v>
      </c>
      <c r="R16245" s="8">
        <v>46267</v>
      </c>
      <c r="S16245" s="2">
        <v>1</v>
      </c>
      <c r="T16245" s="2" t="s">
        <v>81</v>
      </c>
    </row>
    <row r="16246" spans="1:20" x14ac:dyDescent="0.25">
      <c r="A16246">
        <v>1120144220</v>
      </c>
      <c r="B16246">
        <v>126155923</v>
      </c>
      <c r="C16246" t="s">
        <v>82</v>
      </c>
      <c r="D16246" t="s">
        <v>75</v>
      </c>
      <c r="E16246" t="s">
        <v>76</v>
      </c>
      <c r="F16246" s="7">
        <v>45063</v>
      </c>
      <c r="G16246" s="7">
        <v>45429</v>
      </c>
      <c r="H16246" t="s">
        <v>77</v>
      </c>
      <c r="I16246" t="s">
        <v>78</v>
      </c>
      <c r="J16246" s="7">
        <v>45497</v>
      </c>
      <c r="K16246" s="7">
        <v>45071</v>
      </c>
      <c r="L16246" s="7">
        <v>45429</v>
      </c>
      <c r="M16246" t="s">
        <v>77</v>
      </c>
      <c r="N16246" t="s">
        <v>79</v>
      </c>
      <c r="O16246">
        <v>2026</v>
      </c>
      <c r="P16246" s="2">
        <v>2</v>
      </c>
      <c r="Q16246" t="s">
        <v>80</v>
      </c>
      <c r="R16246" s="8">
        <v>46267</v>
      </c>
      <c r="S16246" s="2">
        <v>1</v>
      </c>
      <c r="T16246" s="2" t="s">
        <v>81</v>
      </c>
    </row>
    <row r="16247" spans="1:20" x14ac:dyDescent="0.25">
      <c r="A16247">
        <v>1120144276</v>
      </c>
      <c r="B16247">
        <v>126193704</v>
      </c>
      <c r="C16247" t="s">
        <v>82</v>
      </c>
      <c r="D16247" t="s">
        <v>88</v>
      </c>
      <c r="E16247" t="s">
        <v>76</v>
      </c>
      <c r="F16247" s="7">
        <v>45066</v>
      </c>
      <c r="G16247" s="7">
        <v>45432</v>
      </c>
      <c r="H16247" t="s">
        <v>77</v>
      </c>
      <c r="I16247" t="s">
        <v>84</v>
      </c>
      <c r="J16247" s="7">
        <v>45491</v>
      </c>
      <c r="K16247" s="7">
        <v>45748</v>
      </c>
      <c r="L16247" s="7">
        <v>45432</v>
      </c>
      <c r="M16247" t="s">
        <v>77</v>
      </c>
      <c r="N16247" t="s">
        <v>79</v>
      </c>
      <c r="O16247">
        <v>2026</v>
      </c>
      <c r="P16247" s="2">
        <v>2</v>
      </c>
      <c r="Q16247" t="s">
        <v>80</v>
      </c>
      <c r="R16247" s="8">
        <v>46267</v>
      </c>
      <c r="S16247" s="2">
        <v>1</v>
      </c>
      <c r="T16247" s="2" t="s">
        <v>81</v>
      </c>
    </row>
    <row r="16248" spans="1:20" x14ac:dyDescent="0.25">
      <c r="A16248">
        <v>1120144569</v>
      </c>
      <c r="B16248">
        <v>126344638</v>
      </c>
      <c r="C16248" t="s">
        <v>74</v>
      </c>
      <c r="D16248" t="s">
        <v>75</v>
      </c>
      <c r="E16248" t="s">
        <v>76</v>
      </c>
      <c r="F16248" s="7">
        <v>45087</v>
      </c>
      <c r="G16248" s="7">
        <v>45453</v>
      </c>
      <c r="H16248" t="s">
        <v>77</v>
      </c>
      <c r="I16248" t="s">
        <v>78</v>
      </c>
      <c r="J16248" s="7"/>
      <c r="K16248" s="7">
        <v>45092</v>
      </c>
      <c r="L16248" s="7">
        <v>45453</v>
      </c>
      <c r="M16248" t="s">
        <v>77</v>
      </c>
      <c r="N16248"/>
      <c r="O16248">
        <v>2026</v>
      </c>
      <c r="P16248" s="2">
        <v>2</v>
      </c>
      <c r="Q16248" t="s">
        <v>80</v>
      </c>
      <c r="R16248" s="8">
        <v>46267</v>
      </c>
      <c r="S16248" s="2">
        <v>1</v>
      </c>
      <c r="T16248" s="2" t="s">
        <v>81</v>
      </c>
    </row>
    <row r="16249" spans="1:20" x14ac:dyDescent="0.25">
      <c r="A16249">
        <v>1120144598</v>
      </c>
      <c r="B16249">
        <v>126360940</v>
      </c>
      <c r="C16249" t="s">
        <v>82</v>
      </c>
      <c r="D16249" t="s">
        <v>83</v>
      </c>
      <c r="E16249" t="s">
        <v>76</v>
      </c>
      <c r="F16249" s="7">
        <v>45090</v>
      </c>
      <c r="G16249" s="7">
        <v>46917</v>
      </c>
      <c r="H16249" t="s">
        <v>77</v>
      </c>
      <c r="I16249" t="s">
        <v>84</v>
      </c>
      <c r="J16249" s="7">
        <v>45830</v>
      </c>
      <c r="K16249" s="7">
        <v>45091</v>
      </c>
      <c r="L16249" s="7">
        <v>46917</v>
      </c>
      <c r="M16249" t="s">
        <v>77</v>
      </c>
      <c r="N16249" t="s">
        <v>79</v>
      </c>
      <c r="O16249">
        <v>2026</v>
      </c>
      <c r="P16249" s="2">
        <v>2</v>
      </c>
      <c r="Q16249" t="s">
        <v>80</v>
      </c>
      <c r="R16249" s="8">
        <v>46267</v>
      </c>
      <c r="S16249" s="2">
        <v>1</v>
      </c>
      <c r="T16249" s="2" t="s">
        <v>81</v>
      </c>
    </row>
    <row r="16250" spans="1:20" x14ac:dyDescent="0.25">
      <c r="A16250">
        <v>1120144957</v>
      </c>
      <c r="B16250">
        <v>126525696</v>
      </c>
      <c r="C16250" t="s">
        <v>82</v>
      </c>
      <c r="D16250" t="s">
        <v>88</v>
      </c>
      <c r="E16250" t="s">
        <v>76</v>
      </c>
      <c r="F16250" s="7">
        <v>45114</v>
      </c>
      <c r="G16250" s="7">
        <v>45480</v>
      </c>
      <c r="H16250" t="s">
        <v>77</v>
      </c>
      <c r="I16250" t="s">
        <v>84</v>
      </c>
      <c r="J16250" s="7">
        <v>45722</v>
      </c>
      <c r="K16250" s="7">
        <v>46076</v>
      </c>
      <c r="L16250" s="7">
        <v>45480</v>
      </c>
      <c r="M16250" t="s">
        <v>77</v>
      </c>
      <c r="N16250" t="s">
        <v>79</v>
      </c>
      <c r="O16250">
        <v>2026</v>
      </c>
      <c r="P16250" s="2">
        <v>2</v>
      </c>
      <c r="Q16250" t="s">
        <v>80</v>
      </c>
      <c r="R16250" s="8">
        <v>46267</v>
      </c>
      <c r="S16250" s="2">
        <v>1</v>
      </c>
      <c r="T16250" s="2" t="s">
        <v>81</v>
      </c>
    </row>
    <row r="16251" spans="1:20" x14ac:dyDescent="0.25">
      <c r="A16251">
        <v>1120145025</v>
      </c>
      <c r="B16251">
        <v>126564004</v>
      </c>
      <c r="C16251" t="s">
        <v>74</v>
      </c>
      <c r="D16251" t="s">
        <v>88</v>
      </c>
      <c r="E16251" t="s">
        <v>76</v>
      </c>
      <c r="F16251" s="7">
        <v>45118</v>
      </c>
      <c r="G16251" s="7">
        <v>45484</v>
      </c>
      <c r="H16251" t="s">
        <v>86</v>
      </c>
      <c r="I16251" t="s">
        <v>87</v>
      </c>
      <c r="J16251" s="7"/>
      <c r="K16251" s="7">
        <v>45123</v>
      </c>
      <c r="L16251" s="7">
        <v>45484</v>
      </c>
      <c r="M16251" t="s">
        <v>86</v>
      </c>
      <c r="N16251"/>
      <c r="O16251">
        <v>2026</v>
      </c>
      <c r="P16251" s="2">
        <v>2</v>
      </c>
      <c r="Q16251" t="s">
        <v>80</v>
      </c>
      <c r="R16251" s="8">
        <v>46267</v>
      </c>
      <c r="S16251" s="2">
        <v>1</v>
      </c>
      <c r="T16251" s="2" t="s">
        <v>81</v>
      </c>
    </row>
    <row r="16252" spans="1:20" x14ac:dyDescent="0.25">
      <c r="A16252">
        <v>1120145069</v>
      </c>
      <c r="B16252">
        <v>126580933</v>
      </c>
      <c r="C16252" t="s">
        <v>85</v>
      </c>
      <c r="D16252" t="s">
        <v>88</v>
      </c>
      <c r="E16252" t="s">
        <v>76</v>
      </c>
      <c r="F16252" s="7">
        <v>45120</v>
      </c>
      <c r="G16252" s="7">
        <v>46947</v>
      </c>
      <c r="H16252" t="s">
        <v>77</v>
      </c>
      <c r="I16252" t="s">
        <v>84</v>
      </c>
      <c r="J16252" s="7">
        <v>45437</v>
      </c>
      <c r="K16252" s="7">
        <v>45747</v>
      </c>
      <c r="L16252" s="7">
        <v>46947</v>
      </c>
      <c r="M16252" t="s">
        <v>77</v>
      </c>
      <c r="N16252" t="s">
        <v>79</v>
      </c>
      <c r="O16252">
        <v>2026</v>
      </c>
      <c r="P16252" s="2">
        <v>2</v>
      </c>
      <c r="Q16252" t="s">
        <v>80</v>
      </c>
      <c r="R16252" s="8">
        <v>46267</v>
      </c>
      <c r="S16252" s="2">
        <v>1</v>
      </c>
      <c r="T16252" s="2" t="s">
        <v>81</v>
      </c>
    </row>
    <row r="16253" spans="1:20" x14ac:dyDescent="0.25">
      <c r="A16253">
        <v>1120145672</v>
      </c>
      <c r="B16253">
        <v>126798683</v>
      </c>
      <c r="C16253" t="s">
        <v>74</v>
      </c>
      <c r="D16253" t="s">
        <v>88</v>
      </c>
      <c r="E16253" t="s">
        <v>76</v>
      </c>
      <c r="F16253" s="7">
        <v>45148</v>
      </c>
      <c r="G16253" s="7">
        <v>45514</v>
      </c>
      <c r="H16253" t="s">
        <v>86</v>
      </c>
      <c r="I16253" t="s">
        <v>87</v>
      </c>
      <c r="J16253" s="7">
        <v>46067</v>
      </c>
      <c r="K16253" s="7">
        <v>46080</v>
      </c>
      <c r="L16253" s="7">
        <v>45514</v>
      </c>
      <c r="M16253" t="s">
        <v>86</v>
      </c>
      <c r="N16253" t="s">
        <v>79</v>
      </c>
      <c r="O16253">
        <v>2026</v>
      </c>
      <c r="P16253" s="2">
        <v>2</v>
      </c>
      <c r="Q16253" t="s">
        <v>80</v>
      </c>
      <c r="R16253" s="8">
        <v>46267</v>
      </c>
      <c r="S16253" s="2">
        <v>1</v>
      </c>
      <c r="T16253" s="2" t="s">
        <v>81</v>
      </c>
    </row>
    <row r="16254" spans="1:20" x14ac:dyDescent="0.25">
      <c r="A16254">
        <v>1120146481</v>
      </c>
      <c r="B16254">
        <v>127119527</v>
      </c>
      <c r="C16254" t="s">
        <v>93</v>
      </c>
      <c r="D16254" t="s">
        <v>88</v>
      </c>
      <c r="E16254" t="s">
        <v>76</v>
      </c>
      <c r="F16254" s="7">
        <v>45192</v>
      </c>
      <c r="G16254" s="7">
        <v>45558</v>
      </c>
      <c r="H16254" t="s">
        <v>77</v>
      </c>
      <c r="I16254" t="s">
        <v>78</v>
      </c>
      <c r="J16254" s="7">
        <v>45663</v>
      </c>
      <c r="K16254" s="7">
        <v>45623</v>
      </c>
      <c r="L16254" s="7">
        <v>45558</v>
      </c>
      <c r="M16254" t="s">
        <v>77</v>
      </c>
      <c r="N16254" t="s">
        <v>79</v>
      </c>
      <c r="O16254">
        <v>2026</v>
      </c>
      <c r="P16254" s="2">
        <v>2</v>
      </c>
      <c r="Q16254" t="s">
        <v>80</v>
      </c>
      <c r="R16254" s="8">
        <v>46267</v>
      </c>
      <c r="S16254" s="2">
        <v>1</v>
      </c>
      <c r="T16254" s="2" t="s">
        <v>81</v>
      </c>
    </row>
    <row r="16255" spans="1:20" x14ac:dyDescent="0.25">
      <c r="A16255">
        <v>1120146777</v>
      </c>
      <c r="B16255">
        <v>127221556</v>
      </c>
      <c r="C16255" t="s">
        <v>85</v>
      </c>
      <c r="D16255" t="s">
        <v>88</v>
      </c>
      <c r="E16255" t="s">
        <v>76</v>
      </c>
      <c r="F16255" s="7">
        <v>45207</v>
      </c>
      <c r="G16255" s="7">
        <v>45573</v>
      </c>
      <c r="H16255" t="s">
        <v>86</v>
      </c>
      <c r="I16255" t="s">
        <v>87</v>
      </c>
      <c r="J16255" s="7"/>
      <c r="K16255" s="7">
        <v>45212</v>
      </c>
      <c r="L16255" s="7">
        <v>45573</v>
      </c>
      <c r="M16255" t="s">
        <v>86</v>
      </c>
      <c r="N16255"/>
      <c r="O16255">
        <v>2026</v>
      </c>
      <c r="P16255" s="2">
        <v>2</v>
      </c>
      <c r="Q16255" t="s">
        <v>80</v>
      </c>
      <c r="R16255" s="8">
        <v>46267</v>
      </c>
      <c r="S16255" s="2">
        <v>1</v>
      </c>
      <c r="T16255" s="2" t="s">
        <v>81</v>
      </c>
    </row>
    <row r="16256" spans="1:20" x14ac:dyDescent="0.25">
      <c r="A16256">
        <v>1120146846</v>
      </c>
      <c r="B16256">
        <v>127247844</v>
      </c>
      <c r="C16256" t="s">
        <v>93</v>
      </c>
      <c r="D16256" t="s">
        <v>88</v>
      </c>
      <c r="E16256" t="s">
        <v>76</v>
      </c>
      <c r="F16256" s="7">
        <v>45210</v>
      </c>
      <c r="G16256" s="7">
        <v>45576</v>
      </c>
      <c r="H16256" t="s">
        <v>77</v>
      </c>
      <c r="I16256" t="s">
        <v>78</v>
      </c>
      <c r="J16256" s="7">
        <v>46114</v>
      </c>
      <c r="K16256" s="7">
        <v>45779</v>
      </c>
      <c r="L16256" s="7">
        <v>45576</v>
      </c>
      <c r="M16256" t="s">
        <v>77</v>
      </c>
      <c r="N16256" t="s">
        <v>79</v>
      </c>
      <c r="O16256">
        <v>2026</v>
      </c>
      <c r="P16256" s="2">
        <v>2</v>
      </c>
      <c r="Q16256" t="s">
        <v>80</v>
      </c>
      <c r="R16256" s="8">
        <v>46267</v>
      </c>
      <c r="S16256" s="2">
        <v>1</v>
      </c>
      <c r="T16256" s="2" t="s">
        <v>81</v>
      </c>
    </row>
    <row r="16257" spans="1:20" x14ac:dyDescent="0.25">
      <c r="A16257">
        <v>1120147954</v>
      </c>
      <c r="B16257">
        <v>128400899</v>
      </c>
      <c r="C16257" t="s">
        <v>90</v>
      </c>
      <c r="D16257" t="s">
        <v>83</v>
      </c>
      <c r="E16257" t="s">
        <v>76</v>
      </c>
      <c r="F16257" s="7">
        <v>45378</v>
      </c>
      <c r="G16257" s="7">
        <v>45558</v>
      </c>
      <c r="H16257" t="s">
        <v>77</v>
      </c>
      <c r="I16257" t="s">
        <v>84</v>
      </c>
      <c r="J16257" s="7"/>
      <c r="K16257" s="7">
        <v>45547</v>
      </c>
      <c r="L16257" s="7">
        <v>45558</v>
      </c>
      <c r="M16257" t="s">
        <v>77</v>
      </c>
      <c r="N16257"/>
      <c r="O16257">
        <v>2026</v>
      </c>
      <c r="P16257" s="2">
        <v>2</v>
      </c>
      <c r="Q16257" t="s">
        <v>80</v>
      </c>
      <c r="R16257" s="8">
        <v>46267</v>
      </c>
      <c r="S16257" s="2">
        <v>1</v>
      </c>
      <c r="T16257" s="2" t="s">
        <v>81</v>
      </c>
    </row>
    <row r="16258" spans="1:20" x14ac:dyDescent="0.25">
      <c r="A16258">
        <v>1120148050</v>
      </c>
      <c r="B16258">
        <v>128529487</v>
      </c>
      <c r="C16258" t="s">
        <v>82</v>
      </c>
      <c r="D16258" t="s">
        <v>88</v>
      </c>
      <c r="E16258" t="s">
        <v>76</v>
      </c>
      <c r="F16258" s="7">
        <v>45392</v>
      </c>
      <c r="G16258" s="7">
        <v>45757</v>
      </c>
      <c r="H16258" t="s">
        <v>77</v>
      </c>
      <c r="I16258" t="s">
        <v>84</v>
      </c>
      <c r="J16258" s="7">
        <v>45750</v>
      </c>
      <c r="K16258" s="7">
        <v>45394</v>
      </c>
      <c r="L16258" s="7">
        <v>45757</v>
      </c>
      <c r="M16258" t="s">
        <v>77</v>
      </c>
      <c r="N16258" t="s">
        <v>79</v>
      </c>
      <c r="O16258">
        <v>2026</v>
      </c>
      <c r="P16258" s="2">
        <v>2</v>
      </c>
      <c r="Q16258" t="s">
        <v>80</v>
      </c>
      <c r="R16258" s="8">
        <v>46267</v>
      </c>
      <c r="S16258" s="2">
        <v>1</v>
      </c>
      <c r="T16258" s="2" t="s">
        <v>81</v>
      </c>
    </row>
    <row r="16259" spans="1:20" x14ac:dyDescent="0.25">
      <c r="A16259">
        <v>1120148161</v>
      </c>
      <c r="B16259">
        <v>128680784</v>
      </c>
      <c r="C16259" t="s">
        <v>98</v>
      </c>
      <c r="D16259" t="s">
        <v>83</v>
      </c>
      <c r="E16259" t="s">
        <v>76</v>
      </c>
      <c r="F16259" s="7">
        <v>45405</v>
      </c>
      <c r="G16259" s="7">
        <v>45585</v>
      </c>
      <c r="H16259" t="s">
        <v>77</v>
      </c>
      <c r="I16259" t="s">
        <v>78</v>
      </c>
      <c r="J16259" s="7"/>
      <c r="K16259" s="7">
        <v>45412</v>
      </c>
      <c r="L16259" s="7">
        <v>45585</v>
      </c>
      <c r="M16259" t="s">
        <v>77</v>
      </c>
      <c r="N16259"/>
      <c r="O16259">
        <v>2026</v>
      </c>
      <c r="P16259" s="2">
        <v>2</v>
      </c>
      <c r="Q16259" t="s">
        <v>80</v>
      </c>
      <c r="R16259" s="8">
        <v>46267</v>
      </c>
      <c r="S16259" s="2">
        <v>1</v>
      </c>
      <c r="T16259" s="2" t="s">
        <v>81</v>
      </c>
    </row>
    <row r="16260" spans="1:20" x14ac:dyDescent="0.25">
      <c r="A16260">
        <v>1120148256</v>
      </c>
      <c r="B16260">
        <v>128733932</v>
      </c>
      <c r="C16260" t="s">
        <v>82</v>
      </c>
      <c r="D16260" t="s">
        <v>88</v>
      </c>
      <c r="E16260" t="s">
        <v>76</v>
      </c>
      <c r="F16260" s="7">
        <v>45421</v>
      </c>
      <c r="G16260" s="7">
        <v>47247</v>
      </c>
      <c r="H16260" t="s">
        <v>77</v>
      </c>
      <c r="I16260" t="s">
        <v>78</v>
      </c>
      <c r="J16260" s="7"/>
      <c r="K16260" s="7">
        <v>45445</v>
      </c>
      <c r="L16260" s="7">
        <v>47247</v>
      </c>
      <c r="M16260" t="s">
        <v>77</v>
      </c>
      <c r="N16260"/>
      <c r="O16260">
        <v>2026</v>
      </c>
      <c r="P16260" s="2">
        <v>2</v>
      </c>
      <c r="Q16260" t="s">
        <v>80</v>
      </c>
      <c r="R16260" s="8">
        <v>46267</v>
      </c>
      <c r="S16260" s="2">
        <v>1</v>
      </c>
      <c r="T16260" s="2" t="s">
        <v>81</v>
      </c>
    </row>
    <row r="16261" spans="1:20" x14ac:dyDescent="0.25">
      <c r="A16261">
        <v>1120148297</v>
      </c>
      <c r="B16261">
        <v>128776272</v>
      </c>
      <c r="C16261" t="s">
        <v>95</v>
      </c>
      <c r="D16261" t="s">
        <v>83</v>
      </c>
      <c r="E16261" t="s">
        <v>76</v>
      </c>
      <c r="F16261" s="7">
        <v>45426</v>
      </c>
      <c r="G16261" s="7">
        <v>45610</v>
      </c>
      <c r="H16261" t="s">
        <v>77</v>
      </c>
      <c r="I16261" t="s">
        <v>84</v>
      </c>
      <c r="J16261" s="7"/>
      <c r="K16261" s="7">
        <v>45686</v>
      </c>
      <c r="L16261" s="7">
        <v>45610</v>
      </c>
      <c r="M16261" t="s">
        <v>77</v>
      </c>
      <c r="N16261"/>
      <c r="O16261">
        <v>2026</v>
      </c>
      <c r="P16261" s="2">
        <v>2</v>
      </c>
      <c r="Q16261" t="s">
        <v>80</v>
      </c>
      <c r="R16261" s="8">
        <v>46267</v>
      </c>
      <c r="S16261" s="2">
        <v>1</v>
      </c>
      <c r="T16261" s="2" t="s">
        <v>81</v>
      </c>
    </row>
    <row r="16262" spans="1:20" x14ac:dyDescent="0.25">
      <c r="A16262">
        <v>1120148459</v>
      </c>
      <c r="B16262">
        <v>129039809</v>
      </c>
      <c r="C16262" t="s">
        <v>93</v>
      </c>
      <c r="D16262" t="s">
        <v>88</v>
      </c>
      <c r="E16262" t="s">
        <v>76</v>
      </c>
      <c r="F16262" s="7">
        <v>45449</v>
      </c>
      <c r="G16262" s="7">
        <v>47275</v>
      </c>
      <c r="H16262" t="s">
        <v>77</v>
      </c>
      <c r="I16262" t="s">
        <v>84</v>
      </c>
      <c r="J16262" s="7"/>
      <c r="K16262" s="7">
        <v>45457</v>
      </c>
      <c r="L16262" s="7">
        <v>47275</v>
      </c>
      <c r="M16262" t="s">
        <v>77</v>
      </c>
      <c r="N16262"/>
      <c r="O16262">
        <v>2026</v>
      </c>
      <c r="P16262" s="2">
        <v>2</v>
      </c>
      <c r="Q16262" t="s">
        <v>80</v>
      </c>
      <c r="R16262" s="8">
        <v>46267</v>
      </c>
      <c r="S16262" s="2">
        <v>1</v>
      </c>
      <c r="T16262" s="2" t="s">
        <v>81</v>
      </c>
    </row>
    <row r="16263" spans="1:20" x14ac:dyDescent="0.25">
      <c r="A16263">
        <v>1120148460</v>
      </c>
      <c r="B16263">
        <v>129039809</v>
      </c>
      <c r="C16263" t="s">
        <v>93</v>
      </c>
      <c r="D16263" t="s">
        <v>88</v>
      </c>
      <c r="E16263" t="s">
        <v>76</v>
      </c>
      <c r="F16263" s="7">
        <v>45449</v>
      </c>
      <c r="G16263" s="7">
        <v>47275</v>
      </c>
      <c r="H16263" t="s">
        <v>77</v>
      </c>
      <c r="I16263" t="s">
        <v>84</v>
      </c>
      <c r="J16263" s="7"/>
      <c r="K16263" s="7">
        <v>45864</v>
      </c>
      <c r="L16263" s="7">
        <v>47275</v>
      </c>
      <c r="M16263" t="s">
        <v>77</v>
      </c>
      <c r="N16263"/>
      <c r="O16263">
        <v>2026</v>
      </c>
      <c r="P16263" s="2">
        <v>2</v>
      </c>
      <c r="Q16263" t="s">
        <v>80</v>
      </c>
      <c r="R16263" s="8">
        <v>46267</v>
      </c>
      <c r="S16263" s="2">
        <v>1</v>
      </c>
      <c r="T16263" s="2" t="s">
        <v>81</v>
      </c>
    </row>
    <row r="16264" spans="1:20" x14ac:dyDescent="0.25">
      <c r="A16264">
        <v>1120148465</v>
      </c>
      <c r="B16264">
        <v>129040119</v>
      </c>
      <c r="C16264" t="s">
        <v>96</v>
      </c>
      <c r="D16264" t="s">
        <v>83</v>
      </c>
      <c r="E16264" t="s">
        <v>76</v>
      </c>
      <c r="F16264" s="7">
        <v>45446</v>
      </c>
      <c r="G16264" s="7">
        <v>45629</v>
      </c>
      <c r="H16264" t="s">
        <v>77</v>
      </c>
      <c r="I16264" t="s">
        <v>78</v>
      </c>
      <c r="J16264" s="7"/>
      <c r="K16264" s="7">
        <v>45747</v>
      </c>
      <c r="L16264" s="7">
        <v>45629</v>
      </c>
      <c r="M16264" t="s">
        <v>77</v>
      </c>
      <c r="N16264"/>
      <c r="O16264">
        <v>2026</v>
      </c>
      <c r="P16264" s="2">
        <v>2</v>
      </c>
      <c r="Q16264" t="s">
        <v>80</v>
      </c>
      <c r="R16264" s="8">
        <v>46267</v>
      </c>
      <c r="S16264" s="2">
        <v>1</v>
      </c>
      <c r="T16264" s="2" t="s">
        <v>81</v>
      </c>
    </row>
    <row r="16265" spans="1:20" x14ac:dyDescent="0.25">
      <c r="A16265">
        <v>1120148575</v>
      </c>
      <c r="B16265">
        <v>129096573</v>
      </c>
      <c r="C16265" t="s">
        <v>74</v>
      </c>
      <c r="D16265" t="s">
        <v>83</v>
      </c>
      <c r="E16265" t="s">
        <v>76</v>
      </c>
      <c r="F16265" s="7">
        <v>45457</v>
      </c>
      <c r="G16265" s="7">
        <v>45640</v>
      </c>
      <c r="H16265" t="s">
        <v>77</v>
      </c>
      <c r="I16265" t="s">
        <v>84</v>
      </c>
      <c r="J16265" s="7"/>
      <c r="K16265" s="7">
        <v>45686</v>
      </c>
      <c r="L16265" s="7">
        <v>45640</v>
      </c>
      <c r="M16265" t="s">
        <v>77</v>
      </c>
      <c r="N16265"/>
      <c r="O16265">
        <v>2026</v>
      </c>
      <c r="P16265" s="2">
        <v>2</v>
      </c>
      <c r="Q16265" t="s">
        <v>80</v>
      </c>
      <c r="R16265" s="8">
        <v>46267</v>
      </c>
      <c r="S16265" s="2">
        <v>1</v>
      </c>
      <c r="T16265" s="2" t="s">
        <v>81</v>
      </c>
    </row>
    <row r="16266" spans="1:20" x14ac:dyDescent="0.25">
      <c r="A16266">
        <v>1120149759</v>
      </c>
      <c r="B16266">
        <v>129601103</v>
      </c>
      <c r="C16266" t="s">
        <v>74</v>
      </c>
      <c r="D16266" t="s">
        <v>83</v>
      </c>
      <c r="E16266" t="s">
        <v>76</v>
      </c>
      <c r="F16266" s="7">
        <v>45562</v>
      </c>
      <c r="G16266" s="7">
        <v>45743</v>
      </c>
      <c r="H16266" t="s">
        <v>77</v>
      </c>
      <c r="I16266" t="s">
        <v>78</v>
      </c>
      <c r="J16266" s="7"/>
      <c r="K16266" s="7">
        <v>46091</v>
      </c>
      <c r="L16266" s="7">
        <v>45743</v>
      </c>
      <c r="M16266" t="s">
        <v>77</v>
      </c>
      <c r="N16266"/>
      <c r="O16266">
        <v>2026</v>
      </c>
      <c r="P16266" s="2">
        <v>2</v>
      </c>
      <c r="Q16266" t="s">
        <v>80</v>
      </c>
      <c r="R16266" s="8">
        <v>46267</v>
      </c>
      <c r="S16266" s="2">
        <v>1</v>
      </c>
      <c r="T16266" s="2" t="s">
        <v>81</v>
      </c>
    </row>
    <row r="16267" spans="1:20" x14ac:dyDescent="0.25">
      <c r="A16267">
        <v>1120150648</v>
      </c>
      <c r="B16267">
        <v>130704340</v>
      </c>
      <c r="C16267" t="s">
        <v>90</v>
      </c>
      <c r="D16267" t="s">
        <v>75</v>
      </c>
      <c r="E16267" t="s">
        <v>76</v>
      </c>
      <c r="F16267" s="7">
        <v>45659</v>
      </c>
      <c r="G16267" s="7">
        <v>46024</v>
      </c>
      <c r="H16267" t="s">
        <v>77</v>
      </c>
      <c r="I16267" t="s">
        <v>78</v>
      </c>
      <c r="J16267" s="7"/>
      <c r="K16267" s="7">
        <v>45673</v>
      </c>
      <c r="L16267" s="7">
        <v>46024</v>
      </c>
      <c r="M16267" t="s">
        <v>77</v>
      </c>
      <c r="N16267"/>
      <c r="O16267">
        <v>2026</v>
      </c>
      <c r="P16267" s="2">
        <v>2</v>
      </c>
      <c r="Q16267" t="s">
        <v>80</v>
      </c>
      <c r="R16267" s="8">
        <v>46267</v>
      </c>
      <c r="S16267" s="2">
        <v>1</v>
      </c>
      <c r="T16267" s="2" t="s">
        <v>81</v>
      </c>
    </row>
    <row r="16268" spans="1:20" x14ac:dyDescent="0.25">
      <c r="A16268">
        <v>1120152329</v>
      </c>
      <c r="B16268">
        <v>131684585</v>
      </c>
      <c r="C16268" t="s">
        <v>74</v>
      </c>
      <c r="D16268" t="s">
        <v>75</v>
      </c>
      <c r="E16268" t="s">
        <v>76</v>
      </c>
      <c r="F16268" s="7">
        <v>45902</v>
      </c>
      <c r="G16268" s="7">
        <v>46998</v>
      </c>
      <c r="H16268" t="s">
        <v>86</v>
      </c>
      <c r="I16268" t="s">
        <v>87</v>
      </c>
      <c r="J16268" s="7"/>
      <c r="K16268" s="7">
        <v>45936</v>
      </c>
      <c r="L16268" s="7">
        <v>46998</v>
      </c>
      <c r="M16268" t="s">
        <v>86</v>
      </c>
      <c r="N16268"/>
      <c r="O16268">
        <v>2026</v>
      </c>
      <c r="P16268" s="2">
        <v>2</v>
      </c>
      <c r="Q16268" t="s">
        <v>80</v>
      </c>
      <c r="R16268" s="8">
        <v>46267</v>
      </c>
      <c r="S16268" s="2">
        <v>1</v>
      </c>
      <c r="T16268" s="2" t="s">
        <v>81</v>
      </c>
    </row>
    <row r="16269" spans="1:20" x14ac:dyDescent="0.25">
      <c r="A16269">
        <v>1120154290</v>
      </c>
      <c r="B16269">
        <v>110666203</v>
      </c>
      <c r="C16269" t="s">
        <v>94</v>
      </c>
      <c r="D16269" t="s">
        <v>83</v>
      </c>
      <c r="E16269" t="s">
        <v>76</v>
      </c>
      <c r="F16269" s="7">
        <v>42270</v>
      </c>
      <c r="G16269" s="7">
        <v>43974</v>
      </c>
      <c r="H16269" t="s">
        <v>77</v>
      </c>
      <c r="I16269" t="s">
        <v>78</v>
      </c>
      <c r="J16269" s="7">
        <v>45966</v>
      </c>
      <c r="K16269" s="7">
        <v>45748</v>
      </c>
      <c r="L16269" s="7">
        <v>43974</v>
      </c>
      <c r="M16269" t="s">
        <v>77</v>
      </c>
      <c r="N16269" t="s">
        <v>79</v>
      </c>
      <c r="O16269">
        <v>2026</v>
      </c>
      <c r="P16269" s="2">
        <v>2</v>
      </c>
      <c r="Q16269" t="s">
        <v>80</v>
      </c>
      <c r="R16269" s="8">
        <v>46267</v>
      </c>
      <c r="S16269" s="2">
        <v>1</v>
      </c>
      <c r="T16269" s="2" t="s">
        <v>81</v>
      </c>
    </row>
    <row r="16270" spans="1:20" x14ac:dyDescent="0.25">
      <c r="A16270">
        <v>1120154291</v>
      </c>
      <c r="B16270">
        <v>110666203</v>
      </c>
      <c r="C16270" t="s">
        <v>94</v>
      </c>
      <c r="D16270" t="s">
        <v>83</v>
      </c>
      <c r="E16270" t="s">
        <v>76</v>
      </c>
      <c r="F16270" s="7">
        <v>42270</v>
      </c>
      <c r="G16270" s="7">
        <v>43974</v>
      </c>
      <c r="H16270" t="s">
        <v>77</v>
      </c>
      <c r="I16270" t="s">
        <v>78</v>
      </c>
      <c r="J16270" s="7">
        <v>45966</v>
      </c>
      <c r="K16270" s="7">
        <v>45892</v>
      </c>
      <c r="L16270" s="7">
        <v>43974</v>
      </c>
      <c r="M16270" t="s">
        <v>77</v>
      </c>
      <c r="N16270" t="s">
        <v>79</v>
      </c>
      <c r="O16270">
        <v>2026</v>
      </c>
      <c r="P16270" s="2">
        <v>2</v>
      </c>
      <c r="Q16270" t="s">
        <v>80</v>
      </c>
      <c r="R16270" s="8">
        <v>46267</v>
      </c>
      <c r="S16270" s="2">
        <v>1</v>
      </c>
      <c r="T16270" s="2" t="s">
        <v>81</v>
      </c>
    </row>
    <row r="16271" spans="1:20" x14ac:dyDescent="0.25">
      <c r="A16271">
        <v>1120155111</v>
      </c>
      <c r="B16271">
        <v>113258350</v>
      </c>
      <c r="C16271" t="s">
        <v>82</v>
      </c>
      <c r="D16271" t="s">
        <v>83</v>
      </c>
      <c r="E16271" t="s">
        <v>76</v>
      </c>
      <c r="F16271" s="7">
        <v>42996</v>
      </c>
      <c r="G16271" s="7">
        <v>44822</v>
      </c>
      <c r="H16271" t="s">
        <v>77</v>
      </c>
      <c r="I16271" t="s">
        <v>78</v>
      </c>
      <c r="J16271" s="7">
        <v>45546</v>
      </c>
      <c r="K16271" s="7">
        <v>43683</v>
      </c>
      <c r="L16271" s="7">
        <v>44822</v>
      </c>
      <c r="M16271" t="s">
        <v>77</v>
      </c>
      <c r="N16271" t="s">
        <v>79</v>
      </c>
      <c r="O16271">
        <v>2026</v>
      </c>
      <c r="P16271" s="2">
        <v>2</v>
      </c>
      <c r="Q16271" t="s">
        <v>80</v>
      </c>
      <c r="R16271" s="8">
        <v>46267</v>
      </c>
      <c r="S16271" s="2">
        <v>1</v>
      </c>
      <c r="T16271" s="2" t="s">
        <v>81</v>
      </c>
    </row>
    <row r="16272" spans="1:20" x14ac:dyDescent="0.25">
      <c r="A16272">
        <v>1120155424</v>
      </c>
      <c r="B16272">
        <v>116734453</v>
      </c>
      <c r="C16272" t="s">
        <v>94</v>
      </c>
      <c r="D16272" t="s">
        <v>88</v>
      </c>
      <c r="E16272" t="s">
        <v>76</v>
      </c>
      <c r="F16272" s="7">
        <v>43538</v>
      </c>
      <c r="G16272" s="7">
        <v>43904</v>
      </c>
      <c r="H16272" t="s">
        <v>77</v>
      </c>
      <c r="I16272" t="s">
        <v>78</v>
      </c>
      <c r="J16272" s="7">
        <v>45861</v>
      </c>
      <c r="K16272" s="7">
        <v>44234</v>
      </c>
      <c r="L16272" s="7">
        <v>43904</v>
      </c>
      <c r="M16272" t="s">
        <v>77</v>
      </c>
      <c r="N16272" t="s">
        <v>79</v>
      </c>
      <c r="O16272">
        <v>2026</v>
      </c>
      <c r="P16272" s="2">
        <v>2</v>
      </c>
      <c r="Q16272" t="s">
        <v>80</v>
      </c>
      <c r="R16272" s="8">
        <v>46267</v>
      </c>
      <c r="S16272" s="2">
        <v>1</v>
      </c>
      <c r="T16272" s="2" t="s">
        <v>81</v>
      </c>
    </row>
    <row r="16273" spans="1:20" x14ac:dyDescent="0.25">
      <c r="A16273">
        <v>1120155443</v>
      </c>
      <c r="B16273">
        <v>116760678</v>
      </c>
      <c r="C16273" t="s">
        <v>82</v>
      </c>
      <c r="D16273" t="s">
        <v>83</v>
      </c>
      <c r="E16273" t="s">
        <v>76</v>
      </c>
      <c r="F16273" s="7">
        <v>43542</v>
      </c>
      <c r="G16273" s="7">
        <v>43722</v>
      </c>
      <c r="H16273" t="s">
        <v>77</v>
      </c>
      <c r="I16273" t="s">
        <v>84</v>
      </c>
      <c r="J16273" s="7">
        <v>45566</v>
      </c>
      <c r="K16273" s="7">
        <v>45747</v>
      </c>
      <c r="L16273" s="7">
        <v>43722</v>
      </c>
      <c r="M16273" t="s">
        <v>77</v>
      </c>
      <c r="N16273" t="s">
        <v>92</v>
      </c>
      <c r="O16273">
        <v>2026</v>
      </c>
      <c r="P16273" s="2">
        <v>2</v>
      </c>
      <c r="Q16273" t="s">
        <v>80</v>
      </c>
      <c r="R16273" s="8">
        <v>46267</v>
      </c>
      <c r="S16273" s="2">
        <v>1</v>
      </c>
      <c r="T16273" s="2" t="s">
        <v>81</v>
      </c>
    </row>
    <row r="16274" spans="1:20" x14ac:dyDescent="0.25">
      <c r="A16274">
        <v>1120155473</v>
      </c>
      <c r="B16274">
        <v>116813997</v>
      </c>
      <c r="C16274" t="s">
        <v>82</v>
      </c>
      <c r="D16274" t="s">
        <v>88</v>
      </c>
      <c r="E16274" t="s">
        <v>76</v>
      </c>
      <c r="F16274" s="7">
        <v>43546</v>
      </c>
      <c r="G16274" s="7">
        <v>43912</v>
      </c>
      <c r="H16274" t="s">
        <v>77</v>
      </c>
      <c r="I16274" t="s">
        <v>78</v>
      </c>
      <c r="J16274" s="7">
        <v>45875</v>
      </c>
      <c r="K16274" s="7">
        <v>45057</v>
      </c>
      <c r="L16274" s="7">
        <v>43912</v>
      </c>
      <c r="M16274" t="s">
        <v>77</v>
      </c>
      <c r="N16274" t="s">
        <v>79</v>
      </c>
      <c r="O16274">
        <v>2026</v>
      </c>
      <c r="P16274" s="2">
        <v>2</v>
      </c>
      <c r="Q16274" t="s">
        <v>80</v>
      </c>
      <c r="R16274" s="8">
        <v>46267</v>
      </c>
      <c r="S16274" s="2">
        <v>1</v>
      </c>
      <c r="T16274" s="2" t="s">
        <v>81</v>
      </c>
    </row>
    <row r="16275" spans="1:20" x14ac:dyDescent="0.25">
      <c r="A16275">
        <v>1120155479</v>
      </c>
      <c r="B16275">
        <v>116817620</v>
      </c>
      <c r="C16275" t="s">
        <v>82</v>
      </c>
      <c r="D16275" t="s">
        <v>88</v>
      </c>
      <c r="E16275" t="s">
        <v>76</v>
      </c>
      <c r="F16275" s="7">
        <v>43547</v>
      </c>
      <c r="G16275" s="7">
        <v>43913</v>
      </c>
      <c r="H16275" t="s">
        <v>77</v>
      </c>
      <c r="I16275" t="s">
        <v>78</v>
      </c>
      <c r="J16275" s="7">
        <v>45437</v>
      </c>
      <c r="K16275" s="7">
        <v>45748</v>
      </c>
      <c r="L16275" s="7">
        <v>43913</v>
      </c>
      <c r="M16275" t="s">
        <v>77</v>
      </c>
      <c r="N16275" t="s">
        <v>79</v>
      </c>
      <c r="O16275">
        <v>2026</v>
      </c>
      <c r="P16275" s="2">
        <v>2</v>
      </c>
      <c r="Q16275" t="s">
        <v>80</v>
      </c>
      <c r="R16275" s="8">
        <v>46267</v>
      </c>
      <c r="S16275" s="2">
        <v>1</v>
      </c>
      <c r="T16275" s="2" t="s">
        <v>81</v>
      </c>
    </row>
    <row r="16276" spans="1:20" x14ac:dyDescent="0.25">
      <c r="A16276">
        <v>1120155509</v>
      </c>
      <c r="B16276">
        <v>116865012</v>
      </c>
      <c r="C16276" t="s">
        <v>82</v>
      </c>
      <c r="D16276" t="s">
        <v>83</v>
      </c>
      <c r="E16276" t="s">
        <v>76</v>
      </c>
      <c r="F16276" s="7">
        <v>43552</v>
      </c>
      <c r="G16276" s="7">
        <v>43736</v>
      </c>
      <c r="H16276" t="s">
        <v>77</v>
      </c>
      <c r="I16276" t="s">
        <v>78</v>
      </c>
      <c r="J16276" s="7">
        <v>46175</v>
      </c>
      <c r="K16276" s="7">
        <v>45748</v>
      </c>
      <c r="L16276" s="7">
        <v>43736</v>
      </c>
      <c r="M16276" t="s">
        <v>77</v>
      </c>
      <c r="N16276" t="s">
        <v>79</v>
      </c>
      <c r="O16276">
        <v>2026</v>
      </c>
      <c r="P16276" s="2">
        <v>2</v>
      </c>
      <c r="Q16276" t="s">
        <v>80</v>
      </c>
      <c r="R16276" s="8">
        <v>46267</v>
      </c>
      <c r="S16276" s="2">
        <v>1</v>
      </c>
      <c r="T16276" s="2" t="s">
        <v>81</v>
      </c>
    </row>
    <row r="16277" spans="1:20" x14ac:dyDescent="0.25">
      <c r="A16277">
        <v>1120155510</v>
      </c>
      <c r="B16277">
        <v>116865012</v>
      </c>
      <c r="C16277" t="s">
        <v>82</v>
      </c>
      <c r="D16277" t="s">
        <v>83</v>
      </c>
      <c r="E16277" t="s">
        <v>76</v>
      </c>
      <c r="F16277" s="7">
        <v>43552</v>
      </c>
      <c r="G16277" s="7">
        <v>43736</v>
      </c>
      <c r="H16277" t="s">
        <v>77</v>
      </c>
      <c r="I16277" t="s">
        <v>78</v>
      </c>
      <c r="J16277" s="7">
        <v>46175</v>
      </c>
      <c r="K16277" s="7">
        <v>43683</v>
      </c>
      <c r="L16277" s="7">
        <v>43736</v>
      </c>
      <c r="M16277" t="s">
        <v>77</v>
      </c>
      <c r="N16277" t="s">
        <v>79</v>
      </c>
      <c r="O16277">
        <v>2026</v>
      </c>
      <c r="P16277" s="2">
        <v>2</v>
      </c>
      <c r="Q16277" t="s">
        <v>80</v>
      </c>
      <c r="R16277" s="8">
        <v>46267</v>
      </c>
      <c r="S16277" s="2">
        <v>1</v>
      </c>
      <c r="T16277" s="2" t="s">
        <v>81</v>
      </c>
    </row>
    <row r="16278" spans="1:20" x14ac:dyDescent="0.25">
      <c r="A16278">
        <v>1120155580</v>
      </c>
      <c r="B16278">
        <v>116983699</v>
      </c>
      <c r="C16278" t="s">
        <v>74</v>
      </c>
      <c r="D16278" t="s">
        <v>75</v>
      </c>
      <c r="E16278" t="s">
        <v>76</v>
      </c>
      <c r="F16278" s="7">
        <v>43564</v>
      </c>
      <c r="G16278" s="7">
        <v>45391</v>
      </c>
      <c r="H16278" t="s">
        <v>77</v>
      </c>
      <c r="I16278" t="s">
        <v>78</v>
      </c>
      <c r="J16278" s="7">
        <v>45447</v>
      </c>
      <c r="K16278" s="7">
        <v>43641</v>
      </c>
      <c r="L16278" s="7">
        <v>45391</v>
      </c>
      <c r="M16278" t="s">
        <v>77</v>
      </c>
      <c r="N16278" t="s">
        <v>79</v>
      </c>
      <c r="O16278">
        <v>2026</v>
      </c>
      <c r="P16278" s="2">
        <v>2</v>
      </c>
      <c r="Q16278" t="s">
        <v>80</v>
      </c>
      <c r="R16278" s="8">
        <v>46267</v>
      </c>
      <c r="S16278" s="2">
        <v>1</v>
      </c>
      <c r="T16278" s="2" t="s">
        <v>81</v>
      </c>
    </row>
    <row r="16279" spans="1:20" x14ac:dyDescent="0.25">
      <c r="A16279">
        <v>1120155596</v>
      </c>
      <c r="B16279">
        <v>117017746</v>
      </c>
      <c r="C16279" t="s">
        <v>82</v>
      </c>
      <c r="D16279" t="s">
        <v>88</v>
      </c>
      <c r="E16279" t="s">
        <v>76</v>
      </c>
      <c r="F16279" s="7">
        <v>43567</v>
      </c>
      <c r="G16279" s="7">
        <v>43933</v>
      </c>
      <c r="H16279" t="s">
        <v>77</v>
      </c>
      <c r="I16279" t="s">
        <v>84</v>
      </c>
      <c r="J16279" s="7">
        <v>45633</v>
      </c>
      <c r="K16279" s="7">
        <v>45748</v>
      </c>
      <c r="L16279" s="7">
        <v>43933</v>
      </c>
      <c r="M16279" t="s">
        <v>77</v>
      </c>
      <c r="N16279" t="s">
        <v>79</v>
      </c>
      <c r="O16279">
        <v>2026</v>
      </c>
      <c r="P16279" s="2">
        <v>2</v>
      </c>
      <c r="Q16279" t="s">
        <v>80</v>
      </c>
      <c r="R16279" s="8">
        <v>46267</v>
      </c>
      <c r="S16279" s="2">
        <v>1</v>
      </c>
      <c r="T16279" s="2" t="s">
        <v>81</v>
      </c>
    </row>
    <row r="16280" spans="1:20" x14ac:dyDescent="0.25">
      <c r="A16280">
        <v>1120155648</v>
      </c>
      <c r="B16280">
        <v>117073757</v>
      </c>
      <c r="C16280" t="s">
        <v>82</v>
      </c>
      <c r="D16280" t="s">
        <v>83</v>
      </c>
      <c r="E16280" t="s">
        <v>76</v>
      </c>
      <c r="F16280" s="7">
        <v>43577</v>
      </c>
      <c r="G16280" s="7">
        <v>43757</v>
      </c>
      <c r="H16280" t="s">
        <v>77</v>
      </c>
      <c r="I16280" t="s">
        <v>78</v>
      </c>
      <c r="J16280" s="7">
        <v>45868</v>
      </c>
      <c r="K16280" s="7">
        <v>43667</v>
      </c>
      <c r="L16280" s="7">
        <v>43757</v>
      </c>
      <c r="M16280" t="s">
        <v>77</v>
      </c>
      <c r="N16280" t="s">
        <v>92</v>
      </c>
      <c r="O16280">
        <v>2026</v>
      </c>
      <c r="P16280" s="2">
        <v>2</v>
      </c>
      <c r="Q16280" t="s">
        <v>80</v>
      </c>
      <c r="R16280" s="8">
        <v>46267</v>
      </c>
      <c r="S16280" s="2">
        <v>1</v>
      </c>
      <c r="T16280" s="2" t="s">
        <v>81</v>
      </c>
    </row>
    <row r="16281" spans="1:20" x14ac:dyDescent="0.25">
      <c r="A16281">
        <v>1120155676</v>
      </c>
      <c r="B16281">
        <v>117104213</v>
      </c>
      <c r="C16281" t="s">
        <v>82</v>
      </c>
      <c r="D16281" t="s">
        <v>88</v>
      </c>
      <c r="E16281" t="s">
        <v>76</v>
      </c>
      <c r="F16281" s="7">
        <v>43581</v>
      </c>
      <c r="G16281" s="7">
        <v>43947</v>
      </c>
      <c r="H16281" t="s">
        <v>77</v>
      </c>
      <c r="I16281" t="s">
        <v>84</v>
      </c>
      <c r="J16281" s="7">
        <v>46178</v>
      </c>
      <c r="K16281" s="7">
        <v>46106</v>
      </c>
      <c r="L16281" s="7">
        <v>43947</v>
      </c>
      <c r="M16281" t="s">
        <v>77</v>
      </c>
      <c r="N16281" t="s">
        <v>79</v>
      </c>
      <c r="O16281">
        <v>2026</v>
      </c>
      <c r="P16281" s="2">
        <v>2</v>
      </c>
      <c r="Q16281" t="s">
        <v>80</v>
      </c>
      <c r="R16281" s="8">
        <v>46267</v>
      </c>
      <c r="S16281" s="2">
        <v>1</v>
      </c>
      <c r="T16281" s="2" t="s">
        <v>81</v>
      </c>
    </row>
    <row r="16282" spans="1:20" x14ac:dyDescent="0.25">
      <c r="A16282">
        <v>1120155677</v>
      </c>
      <c r="B16282">
        <v>117104213</v>
      </c>
      <c r="C16282" t="s">
        <v>82</v>
      </c>
      <c r="D16282" t="s">
        <v>88</v>
      </c>
      <c r="E16282" t="s">
        <v>76</v>
      </c>
      <c r="F16282" s="7">
        <v>43581</v>
      </c>
      <c r="G16282" s="7">
        <v>43947</v>
      </c>
      <c r="H16282" t="s">
        <v>77</v>
      </c>
      <c r="I16282" t="s">
        <v>84</v>
      </c>
      <c r="J16282" s="7">
        <v>46178</v>
      </c>
      <c r="K16282" s="7">
        <v>45748</v>
      </c>
      <c r="L16282" s="7">
        <v>43947</v>
      </c>
      <c r="M16282" t="s">
        <v>77</v>
      </c>
      <c r="N16282" t="s">
        <v>79</v>
      </c>
      <c r="O16282">
        <v>2026</v>
      </c>
      <c r="P16282" s="2">
        <v>2</v>
      </c>
      <c r="Q16282" t="s">
        <v>80</v>
      </c>
      <c r="R16282" s="8">
        <v>46267</v>
      </c>
      <c r="S16282" s="2">
        <v>1</v>
      </c>
      <c r="T16282" s="2" t="s">
        <v>81</v>
      </c>
    </row>
    <row r="16283" spans="1:20" x14ac:dyDescent="0.25">
      <c r="A16283">
        <v>1120155678</v>
      </c>
      <c r="B16283">
        <v>117104213</v>
      </c>
      <c r="C16283" t="s">
        <v>82</v>
      </c>
      <c r="D16283" t="s">
        <v>88</v>
      </c>
      <c r="E16283" t="s">
        <v>76</v>
      </c>
      <c r="F16283" s="7">
        <v>43581</v>
      </c>
      <c r="G16283" s="7">
        <v>43947</v>
      </c>
      <c r="H16283" t="s">
        <v>77</v>
      </c>
      <c r="I16283" t="s">
        <v>84</v>
      </c>
      <c r="J16283" s="7">
        <v>46178</v>
      </c>
      <c r="K16283" s="7">
        <v>44601</v>
      </c>
      <c r="L16283" s="7">
        <v>43947</v>
      </c>
      <c r="M16283" t="s">
        <v>77</v>
      </c>
      <c r="N16283" t="s">
        <v>79</v>
      </c>
      <c r="O16283">
        <v>2026</v>
      </c>
      <c r="P16283" s="2">
        <v>2</v>
      </c>
      <c r="Q16283" t="s">
        <v>80</v>
      </c>
      <c r="R16283" s="8">
        <v>46267</v>
      </c>
      <c r="S16283" s="2">
        <v>1</v>
      </c>
      <c r="T16283" s="2" t="s">
        <v>81</v>
      </c>
    </row>
    <row r="16284" spans="1:20" x14ac:dyDescent="0.25">
      <c r="A16284">
        <v>1120155679</v>
      </c>
      <c r="B16284">
        <v>117104213</v>
      </c>
      <c r="C16284" t="s">
        <v>82</v>
      </c>
      <c r="D16284" t="s">
        <v>88</v>
      </c>
      <c r="E16284" t="s">
        <v>76</v>
      </c>
      <c r="F16284" s="7">
        <v>43581</v>
      </c>
      <c r="G16284" s="7">
        <v>43947</v>
      </c>
      <c r="H16284" t="s">
        <v>77</v>
      </c>
      <c r="I16284" t="s">
        <v>84</v>
      </c>
      <c r="J16284" s="7">
        <v>46178</v>
      </c>
      <c r="K16284" s="7">
        <v>44488</v>
      </c>
      <c r="L16284" s="7">
        <v>43947</v>
      </c>
      <c r="M16284" t="s">
        <v>77</v>
      </c>
      <c r="N16284" t="s">
        <v>79</v>
      </c>
      <c r="O16284">
        <v>2026</v>
      </c>
      <c r="P16284" s="2">
        <v>2</v>
      </c>
      <c r="Q16284" t="s">
        <v>80</v>
      </c>
      <c r="R16284" s="8">
        <v>46267</v>
      </c>
      <c r="S16284" s="2">
        <v>1</v>
      </c>
      <c r="T16284" s="2" t="s">
        <v>81</v>
      </c>
    </row>
    <row r="16285" spans="1:20" x14ac:dyDescent="0.25">
      <c r="A16285">
        <v>1120155712</v>
      </c>
      <c r="B16285">
        <v>117135543</v>
      </c>
      <c r="C16285" t="s">
        <v>82</v>
      </c>
      <c r="D16285" t="s">
        <v>88</v>
      </c>
      <c r="E16285" t="s">
        <v>76</v>
      </c>
      <c r="F16285" s="7">
        <v>43586</v>
      </c>
      <c r="G16285" s="7">
        <v>43952</v>
      </c>
      <c r="H16285" t="s">
        <v>77</v>
      </c>
      <c r="I16285" t="s">
        <v>78</v>
      </c>
      <c r="J16285" s="7">
        <v>45633</v>
      </c>
      <c r="K16285" s="7">
        <v>44284</v>
      </c>
      <c r="L16285" s="7">
        <v>43952</v>
      </c>
      <c r="M16285" t="s">
        <v>77</v>
      </c>
      <c r="N16285" t="s">
        <v>79</v>
      </c>
      <c r="O16285">
        <v>2026</v>
      </c>
      <c r="P16285" s="2">
        <v>2</v>
      </c>
      <c r="Q16285" t="s">
        <v>80</v>
      </c>
      <c r="R16285" s="8">
        <v>46267</v>
      </c>
      <c r="S16285" s="2">
        <v>1</v>
      </c>
      <c r="T16285" s="2" t="s">
        <v>81</v>
      </c>
    </row>
    <row r="16286" spans="1:20" x14ac:dyDescent="0.25">
      <c r="A16286">
        <v>1120155745</v>
      </c>
      <c r="B16286">
        <v>117164989</v>
      </c>
      <c r="C16286" t="s">
        <v>82</v>
      </c>
      <c r="D16286" t="s">
        <v>75</v>
      </c>
      <c r="E16286" t="s">
        <v>76</v>
      </c>
      <c r="F16286" s="7">
        <v>43590</v>
      </c>
      <c r="G16286" s="7">
        <v>43956</v>
      </c>
      <c r="H16286" t="s">
        <v>77</v>
      </c>
      <c r="I16286" t="s">
        <v>78</v>
      </c>
      <c r="J16286" s="7">
        <v>45546</v>
      </c>
      <c r="K16286" s="7">
        <v>45057</v>
      </c>
      <c r="L16286" s="7">
        <v>43956</v>
      </c>
      <c r="M16286" t="s">
        <v>77</v>
      </c>
      <c r="N16286" t="s">
        <v>79</v>
      </c>
      <c r="O16286">
        <v>2026</v>
      </c>
      <c r="P16286" s="2">
        <v>2</v>
      </c>
      <c r="Q16286" t="s">
        <v>80</v>
      </c>
      <c r="R16286" s="8">
        <v>46267</v>
      </c>
      <c r="S16286" s="2">
        <v>1</v>
      </c>
      <c r="T16286" s="2" t="s">
        <v>81</v>
      </c>
    </row>
    <row r="16287" spans="1:20" x14ac:dyDescent="0.25">
      <c r="A16287">
        <v>1120155829</v>
      </c>
      <c r="B16287">
        <v>117248735</v>
      </c>
      <c r="C16287" t="s">
        <v>82</v>
      </c>
      <c r="D16287" t="s">
        <v>88</v>
      </c>
      <c r="E16287" t="s">
        <v>76</v>
      </c>
      <c r="F16287" s="7">
        <v>43601</v>
      </c>
      <c r="G16287" s="7">
        <v>43967</v>
      </c>
      <c r="H16287" t="s">
        <v>77</v>
      </c>
      <c r="I16287" t="s">
        <v>78</v>
      </c>
      <c r="J16287" s="7">
        <v>45728</v>
      </c>
      <c r="K16287" s="7">
        <v>45057</v>
      </c>
      <c r="L16287" s="7">
        <v>43967</v>
      </c>
      <c r="M16287" t="s">
        <v>77</v>
      </c>
      <c r="N16287" t="s">
        <v>79</v>
      </c>
      <c r="O16287">
        <v>2026</v>
      </c>
      <c r="P16287" s="2">
        <v>2</v>
      </c>
      <c r="Q16287" t="s">
        <v>80</v>
      </c>
      <c r="R16287" s="8">
        <v>46267</v>
      </c>
      <c r="S16287" s="2">
        <v>1</v>
      </c>
      <c r="T16287" s="2" t="s">
        <v>81</v>
      </c>
    </row>
    <row r="16288" spans="1:20" x14ac:dyDescent="0.25">
      <c r="A16288">
        <v>1120155834</v>
      </c>
      <c r="B16288">
        <v>117251103</v>
      </c>
      <c r="C16288" t="s">
        <v>82</v>
      </c>
      <c r="D16288" t="s">
        <v>75</v>
      </c>
      <c r="E16288" t="s">
        <v>76</v>
      </c>
      <c r="F16288" s="7">
        <v>43601</v>
      </c>
      <c r="G16288" s="7">
        <v>43967</v>
      </c>
      <c r="H16288" t="s">
        <v>77</v>
      </c>
      <c r="I16288" t="s">
        <v>78</v>
      </c>
      <c r="J16288" s="7">
        <v>45549</v>
      </c>
      <c r="K16288" s="7">
        <v>44238</v>
      </c>
      <c r="L16288" s="7">
        <v>43967</v>
      </c>
      <c r="M16288" t="s">
        <v>77</v>
      </c>
      <c r="N16288" t="s">
        <v>79</v>
      </c>
      <c r="O16288">
        <v>2026</v>
      </c>
      <c r="P16288" s="2">
        <v>2</v>
      </c>
      <c r="Q16288" t="s">
        <v>80</v>
      </c>
      <c r="R16288" s="8">
        <v>46267</v>
      </c>
      <c r="S16288" s="2">
        <v>1</v>
      </c>
      <c r="T16288" s="2" t="s">
        <v>81</v>
      </c>
    </row>
    <row r="16289" spans="1:20" x14ac:dyDescent="0.25">
      <c r="A16289">
        <v>1120155953</v>
      </c>
      <c r="B16289">
        <v>117456150</v>
      </c>
      <c r="C16289" t="s">
        <v>91</v>
      </c>
      <c r="D16289" t="s">
        <v>75</v>
      </c>
      <c r="E16289" t="s">
        <v>76</v>
      </c>
      <c r="F16289" s="7">
        <v>43633</v>
      </c>
      <c r="G16289" s="7">
        <v>43999</v>
      </c>
      <c r="H16289" t="s">
        <v>77</v>
      </c>
      <c r="I16289" t="s">
        <v>78</v>
      </c>
      <c r="J16289" s="7">
        <v>45555</v>
      </c>
      <c r="K16289" s="7">
        <v>46118</v>
      </c>
      <c r="L16289" s="7">
        <v>43999</v>
      </c>
      <c r="M16289" t="s">
        <v>77</v>
      </c>
      <c r="N16289" t="s">
        <v>79</v>
      </c>
      <c r="O16289">
        <v>2026</v>
      </c>
      <c r="P16289" s="2">
        <v>2</v>
      </c>
      <c r="Q16289" t="s">
        <v>80</v>
      </c>
      <c r="R16289" s="8">
        <v>46267</v>
      </c>
      <c r="S16289" s="2">
        <v>1</v>
      </c>
      <c r="T16289" s="2" t="s">
        <v>81</v>
      </c>
    </row>
    <row r="16290" spans="1:20" x14ac:dyDescent="0.25">
      <c r="A16290">
        <v>1120155956</v>
      </c>
      <c r="B16290">
        <v>117459048</v>
      </c>
      <c r="C16290" t="s">
        <v>91</v>
      </c>
      <c r="D16290" t="s">
        <v>75</v>
      </c>
      <c r="E16290" t="s">
        <v>76</v>
      </c>
      <c r="F16290" s="7">
        <v>43634</v>
      </c>
      <c r="G16290" s="7">
        <v>44000</v>
      </c>
      <c r="H16290" t="s">
        <v>77</v>
      </c>
      <c r="I16290" t="s">
        <v>78</v>
      </c>
      <c r="J16290" s="7">
        <v>45540</v>
      </c>
      <c r="K16290" s="7">
        <v>45057</v>
      </c>
      <c r="L16290" s="7">
        <v>44000</v>
      </c>
      <c r="M16290" t="s">
        <v>77</v>
      </c>
      <c r="N16290" t="s">
        <v>79</v>
      </c>
      <c r="O16290">
        <v>2026</v>
      </c>
      <c r="P16290" s="2">
        <v>2</v>
      </c>
      <c r="Q16290" t="s">
        <v>80</v>
      </c>
      <c r="R16290" s="8">
        <v>46267</v>
      </c>
      <c r="S16290" s="2">
        <v>1</v>
      </c>
      <c r="T16290" s="2" t="s">
        <v>81</v>
      </c>
    </row>
    <row r="16291" spans="1:20" x14ac:dyDescent="0.25">
      <c r="A16291">
        <v>1120155961</v>
      </c>
      <c r="B16291">
        <v>117459667</v>
      </c>
      <c r="C16291" t="s">
        <v>91</v>
      </c>
      <c r="D16291" t="s">
        <v>75</v>
      </c>
      <c r="E16291" t="s">
        <v>76</v>
      </c>
      <c r="F16291" s="7">
        <v>43634</v>
      </c>
      <c r="G16291" s="7">
        <v>44000</v>
      </c>
      <c r="H16291" t="s">
        <v>77</v>
      </c>
      <c r="I16291" t="s">
        <v>78</v>
      </c>
      <c r="J16291" s="7">
        <v>45544</v>
      </c>
      <c r="K16291" s="7">
        <v>45057</v>
      </c>
      <c r="L16291" s="7">
        <v>44000</v>
      </c>
      <c r="M16291" t="s">
        <v>77</v>
      </c>
      <c r="N16291" t="s">
        <v>79</v>
      </c>
      <c r="O16291">
        <v>2026</v>
      </c>
      <c r="P16291" s="2">
        <v>2</v>
      </c>
      <c r="Q16291" t="s">
        <v>80</v>
      </c>
      <c r="R16291" s="8">
        <v>46267</v>
      </c>
      <c r="S16291" s="2">
        <v>1</v>
      </c>
      <c r="T16291" s="2" t="s">
        <v>81</v>
      </c>
    </row>
    <row r="16292" spans="1:20" x14ac:dyDescent="0.25">
      <c r="A16292">
        <v>1120156044</v>
      </c>
      <c r="B16292">
        <v>117685516</v>
      </c>
      <c r="C16292" t="s">
        <v>82</v>
      </c>
      <c r="D16292" t="s">
        <v>83</v>
      </c>
      <c r="E16292" t="s">
        <v>76</v>
      </c>
      <c r="F16292" s="7">
        <v>43677</v>
      </c>
      <c r="G16292" s="7">
        <v>43861</v>
      </c>
      <c r="H16292" t="s">
        <v>77</v>
      </c>
      <c r="I16292" t="s">
        <v>78</v>
      </c>
      <c r="J16292" s="7">
        <v>45749</v>
      </c>
      <c r="K16292" s="7">
        <v>45748</v>
      </c>
      <c r="L16292" s="7">
        <v>43861</v>
      </c>
      <c r="M16292" t="s">
        <v>77</v>
      </c>
      <c r="N16292" t="s">
        <v>79</v>
      </c>
      <c r="O16292">
        <v>2026</v>
      </c>
      <c r="P16292" s="2">
        <v>2</v>
      </c>
      <c r="Q16292" t="s">
        <v>80</v>
      </c>
      <c r="R16292" s="8">
        <v>46267</v>
      </c>
      <c r="S16292" s="2">
        <v>1</v>
      </c>
      <c r="T16292" s="2" t="s">
        <v>81</v>
      </c>
    </row>
    <row r="16293" spans="1:20" x14ac:dyDescent="0.25">
      <c r="A16293">
        <v>1120156472</v>
      </c>
      <c r="B16293">
        <v>119116498</v>
      </c>
      <c r="C16293" t="s">
        <v>97</v>
      </c>
      <c r="D16293" t="s">
        <v>88</v>
      </c>
      <c r="E16293" t="s">
        <v>76</v>
      </c>
      <c r="F16293" s="7">
        <v>43988</v>
      </c>
      <c r="G16293" s="7">
        <v>45814</v>
      </c>
      <c r="H16293" t="s">
        <v>77</v>
      </c>
      <c r="I16293" t="s">
        <v>78</v>
      </c>
      <c r="J16293" s="7">
        <v>45184</v>
      </c>
      <c r="K16293" s="7">
        <v>45189</v>
      </c>
      <c r="L16293" s="7">
        <v>45814</v>
      </c>
      <c r="M16293" t="s">
        <v>77</v>
      </c>
      <c r="N16293" t="s">
        <v>92</v>
      </c>
      <c r="O16293">
        <v>2026</v>
      </c>
      <c r="P16293" s="2">
        <v>2</v>
      </c>
      <c r="Q16293" t="s">
        <v>80</v>
      </c>
      <c r="R16293" s="8">
        <v>46267</v>
      </c>
      <c r="S16293" s="2">
        <v>1</v>
      </c>
      <c r="T16293" s="2" t="s">
        <v>81</v>
      </c>
    </row>
    <row r="16294" spans="1:20" x14ac:dyDescent="0.25">
      <c r="A16294">
        <v>1120156963</v>
      </c>
      <c r="B16294">
        <v>119576736</v>
      </c>
      <c r="C16294" t="s">
        <v>82</v>
      </c>
      <c r="D16294" t="s">
        <v>88</v>
      </c>
      <c r="E16294" t="s">
        <v>76</v>
      </c>
      <c r="F16294" s="7">
        <v>44050</v>
      </c>
      <c r="G16294" s="7">
        <v>45876</v>
      </c>
      <c r="H16294" t="s">
        <v>77</v>
      </c>
      <c r="I16294" t="s">
        <v>78</v>
      </c>
      <c r="J16294" s="7">
        <v>45919</v>
      </c>
      <c r="K16294" s="7">
        <v>44141</v>
      </c>
      <c r="L16294" s="7">
        <v>45876</v>
      </c>
      <c r="M16294" t="s">
        <v>77</v>
      </c>
      <c r="N16294" t="s">
        <v>79</v>
      </c>
      <c r="O16294">
        <v>2026</v>
      </c>
      <c r="P16294" s="2">
        <v>2</v>
      </c>
      <c r="Q16294" t="s">
        <v>80</v>
      </c>
      <c r="R16294" s="8">
        <v>46267</v>
      </c>
      <c r="S16294" s="2">
        <v>1</v>
      </c>
      <c r="T16294" s="2" t="s">
        <v>81</v>
      </c>
    </row>
    <row r="16295" spans="1:20" x14ac:dyDescent="0.25">
      <c r="A16295">
        <v>1120157040</v>
      </c>
      <c r="B16295">
        <v>119615326</v>
      </c>
      <c r="C16295" t="s">
        <v>85</v>
      </c>
      <c r="D16295" t="s">
        <v>75</v>
      </c>
      <c r="E16295" t="s">
        <v>76</v>
      </c>
      <c r="F16295" s="7">
        <v>44057</v>
      </c>
      <c r="G16295" s="7">
        <v>44422</v>
      </c>
      <c r="H16295" t="s">
        <v>86</v>
      </c>
      <c r="I16295" t="s">
        <v>87</v>
      </c>
      <c r="J16295" s="7">
        <v>45943</v>
      </c>
      <c r="K16295" s="7">
        <v>46100</v>
      </c>
      <c r="L16295" s="7">
        <v>44422</v>
      </c>
      <c r="M16295" t="s">
        <v>86</v>
      </c>
      <c r="N16295" t="s">
        <v>79</v>
      </c>
      <c r="O16295">
        <v>2026</v>
      </c>
      <c r="P16295" s="2">
        <v>2</v>
      </c>
      <c r="Q16295" t="s">
        <v>80</v>
      </c>
      <c r="R16295" s="8">
        <v>46267</v>
      </c>
      <c r="S16295" s="2">
        <v>1</v>
      </c>
      <c r="T16295" s="2" t="s">
        <v>81</v>
      </c>
    </row>
    <row r="16296" spans="1:20" x14ac:dyDescent="0.25">
      <c r="A16296">
        <v>1120157058</v>
      </c>
      <c r="B16296">
        <v>119620937</v>
      </c>
      <c r="C16296" t="s">
        <v>93</v>
      </c>
      <c r="D16296" t="s">
        <v>75</v>
      </c>
      <c r="E16296" t="s">
        <v>76</v>
      </c>
      <c r="F16296" s="7">
        <v>44058</v>
      </c>
      <c r="G16296" s="7">
        <v>45884</v>
      </c>
      <c r="H16296" t="s">
        <v>77</v>
      </c>
      <c r="I16296" t="s">
        <v>78</v>
      </c>
      <c r="J16296" s="7">
        <v>45776</v>
      </c>
      <c r="K16296" s="7">
        <v>45778</v>
      </c>
      <c r="L16296" s="7">
        <v>45884</v>
      </c>
      <c r="M16296" t="s">
        <v>77</v>
      </c>
      <c r="N16296" t="s">
        <v>79</v>
      </c>
      <c r="O16296">
        <v>2026</v>
      </c>
      <c r="P16296" s="2">
        <v>2</v>
      </c>
      <c r="Q16296" t="s">
        <v>80</v>
      </c>
      <c r="R16296" s="8">
        <v>46267</v>
      </c>
      <c r="S16296" s="2">
        <v>1</v>
      </c>
      <c r="T16296" s="2" t="s">
        <v>81</v>
      </c>
    </row>
    <row r="16297" spans="1:20" x14ac:dyDescent="0.25">
      <c r="A16297">
        <v>1120157685</v>
      </c>
      <c r="B16297">
        <v>119968441</v>
      </c>
      <c r="C16297" t="s">
        <v>74</v>
      </c>
      <c r="D16297" t="s">
        <v>75</v>
      </c>
      <c r="E16297" t="s">
        <v>76</v>
      </c>
      <c r="F16297" s="7">
        <v>44135</v>
      </c>
      <c r="G16297" s="7">
        <v>44500</v>
      </c>
      <c r="H16297" t="s">
        <v>86</v>
      </c>
      <c r="I16297" t="s">
        <v>87</v>
      </c>
      <c r="J16297" s="7">
        <v>45877</v>
      </c>
      <c r="K16297" s="7">
        <v>44173</v>
      </c>
      <c r="L16297" s="7">
        <v>44500</v>
      </c>
      <c r="M16297" t="s">
        <v>86</v>
      </c>
      <c r="N16297" t="s">
        <v>79</v>
      </c>
      <c r="O16297">
        <v>2026</v>
      </c>
      <c r="P16297" s="2">
        <v>2</v>
      </c>
      <c r="Q16297" t="s">
        <v>80</v>
      </c>
      <c r="R16297" s="8">
        <v>46267</v>
      </c>
      <c r="S16297" s="2">
        <v>1</v>
      </c>
      <c r="T16297" s="2" t="s">
        <v>81</v>
      </c>
    </row>
    <row r="16298" spans="1:20" x14ac:dyDescent="0.25">
      <c r="A16298">
        <v>1120157942</v>
      </c>
      <c r="B16298">
        <v>120149095</v>
      </c>
      <c r="C16298" t="s">
        <v>94</v>
      </c>
      <c r="D16298" t="s">
        <v>75</v>
      </c>
      <c r="E16298" t="s">
        <v>76</v>
      </c>
      <c r="F16298" s="7">
        <v>44174</v>
      </c>
      <c r="G16298" s="7">
        <v>44539</v>
      </c>
      <c r="H16298" t="s">
        <v>77</v>
      </c>
      <c r="I16298" t="s">
        <v>78</v>
      </c>
      <c r="J16298" s="7">
        <v>45698</v>
      </c>
      <c r="K16298" s="7">
        <v>45701</v>
      </c>
      <c r="L16298" s="7">
        <v>44539</v>
      </c>
      <c r="M16298" t="s">
        <v>77</v>
      </c>
      <c r="N16298" t="s">
        <v>79</v>
      </c>
      <c r="O16298">
        <v>2026</v>
      </c>
      <c r="P16298" s="2">
        <v>2</v>
      </c>
      <c r="Q16298" t="s">
        <v>80</v>
      </c>
      <c r="R16298" s="8">
        <v>46267</v>
      </c>
      <c r="S16298" s="2">
        <v>1</v>
      </c>
      <c r="T16298" s="2" t="s">
        <v>81</v>
      </c>
    </row>
    <row r="16299" spans="1:20" x14ac:dyDescent="0.25">
      <c r="A16299">
        <v>1120158070</v>
      </c>
      <c r="B16299">
        <v>120785695</v>
      </c>
      <c r="C16299" t="s">
        <v>91</v>
      </c>
      <c r="D16299" t="s">
        <v>88</v>
      </c>
      <c r="E16299" t="s">
        <v>76</v>
      </c>
      <c r="F16299" s="7">
        <v>44295</v>
      </c>
      <c r="G16299" s="7">
        <v>46121</v>
      </c>
      <c r="H16299" t="s">
        <v>86</v>
      </c>
      <c r="I16299" t="s">
        <v>87</v>
      </c>
      <c r="J16299" s="7">
        <v>46077</v>
      </c>
      <c r="K16299" s="7">
        <v>45904</v>
      </c>
      <c r="L16299" s="7">
        <v>46121</v>
      </c>
      <c r="M16299" t="s">
        <v>86</v>
      </c>
      <c r="N16299" t="s">
        <v>79</v>
      </c>
      <c r="O16299">
        <v>2026</v>
      </c>
      <c r="P16299" s="2">
        <v>2</v>
      </c>
      <c r="Q16299" t="s">
        <v>80</v>
      </c>
      <c r="R16299" s="8">
        <v>46267</v>
      </c>
      <c r="S16299" s="2">
        <v>1</v>
      </c>
      <c r="T16299" s="2" t="s">
        <v>81</v>
      </c>
    </row>
    <row r="16300" spans="1:20" x14ac:dyDescent="0.25">
      <c r="A16300">
        <v>1120158380</v>
      </c>
      <c r="B16300">
        <v>121444201</v>
      </c>
      <c r="C16300" t="s">
        <v>82</v>
      </c>
      <c r="D16300" t="s">
        <v>75</v>
      </c>
      <c r="E16300" t="s">
        <v>76</v>
      </c>
      <c r="F16300" s="7">
        <v>44349</v>
      </c>
      <c r="G16300" s="7">
        <v>46175</v>
      </c>
      <c r="H16300" t="s">
        <v>77</v>
      </c>
      <c r="I16300" t="s">
        <v>78</v>
      </c>
      <c r="J16300" s="7">
        <v>45465</v>
      </c>
      <c r="K16300" s="7">
        <v>44349</v>
      </c>
      <c r="L16300" s="7">
        <v>46175</v>
      </c>
      <c r="M16300" t="s">
        <v>77</v>
      </c>
      <c r="N16300" t="s">
        <v>79</v>
      </c>
      <c r="O16300">
        <v>2026</v>
      </c>
      <c r="P16300" s="2">
        <v>2</v>
      </c>
      <c r="Q16300" t="s">
        <v>80</v>
      </c>
      <c r="R16300" s="8">
        <v>46267</v>
      </c>
      <c r="S16300" s="2">
        <v>1</v>
      </c>
      <c r="T16300" s="2" t="s">
        <v>81</v>
      </c>
    </row>
    <row r="16301" spans="1:20" x14ac:dyDescent="0.25">
      <c r="A16301">
        <v>1120158563</v>
      </c>
      <c r="B16301">
        <v>121631247</v>
      </c>
      <c r="C16301" t="s">
        <v>82</v>
      </c>
      <c r="D16301" t="s">
        <v>88</v>
      </c>
      <c r="E16301" t="s">
        <v>76</v>
      </c>
      <c r="F16301" s="7">
        <v>44376</v>
      </c>
      <c r="G16301" s="7">
        <v>44741</v>
      </c>
      <c r="H16301" t="s">
        <v>77</v>
      </c>
      <c r="I16301" t="s">
        <v>78</v>
      </c>
      <c r="J16301" s="7">
        <v>45495</v>
      </c>
      <c r="K16301" s="7">
        <v>45995</v>
      </c>
      <c r="L16301" s="7">
        <v>44741</v>
      </c>
      <c r="M16301" t="s">
        <v>77</v>
      </c>
      <c r="N16301" t="s">
        <v>79</v>
      </c>
      <c r="O16301">
        <v>2026</v>
      </c>
      <c r="P16301" s="2">
        <v>2</v>
      </c>
      <c r="Q16301" t="s">
        <v>80</v>
      </c>
      <c r="R16301" s="8">
        <v>46267</v>
      </c>
      <c r="S16301" s="2">
        <v>1</v>
      </c>
      <c r="T16301" s="2" t="s">
        <v>81</v>
      </c>
    </row>
    <row r="16302" spans="1:20" x14ac:dyDescent="0.25">
      <c r="A16302">
        <v>1120158850</v>
      </c>
      <c r="B16302">
        <v>121784397</v>
      </c>
      <c r="C16302" t="s">
        <v>82</v>
      </c>
      <c r="D16302" t="s">
        <v>75</v>
      </c>
      <c r="E16302" t="s">
        <v>76</v>
      </c>
      <c r="F16302" s="7">
        <v>44341</v>
      </c>
      <c r="G16302" s="7">
        <v>44706</v>
      </c>
      <c r="H16302" t="s">
        <v>77</v>
      </c>
      <c r="I16302" t="s">
        <v>78</v>
      </c>
      <c r="J16302" s="7">
        <v>44719</v>
      </c>
      <c r="K16302" s="7">
        <v>44403</v>
      </c>
      <c r="L16302" s="7">
        <v>44706</v>
      </c>
      <c r="M16302" t="s">
        <v>77</v>
      </c>
      <c r="N16302" t="s">
        <v>92</v>
      </c>
      <c r="O16302">
        <v>2026</v>
      </c>
      <c r="P16302" s="2">
        <v>2</v>
      </c>
      <c r="Q16302" t="s">
        <v>80</v>
      </c>
      <c r="R16302" s="8">
        <v>46267</v>
      </c>
      <c r="S16302" s="2">
        <v>1</v>
      </c>
      <c r="T16302" s="2" t="s">
        <v>81</v>
      </c>
    </row>
    <row r="16303" spans="1:20" x14ac:dyDescent="0.25">
      <c r="A16303">
        <v>1120158962</v>
      </c>
      <c r="B16303">
        <v>121835753</v>
      </c>
      <c r="C16303" t="s">
        <v>74</v>
      </c>
      <c r="D16303" t="s">
        <v>75</v>
      </c>
      <c r="E16303" t="s">
        <v>76</v>
      </c>
      <c r="F16303" s="7">
        <v>44408</v>
      </c>
      <c r="G16303" s="7">
        <v>44773</v>
      </c>
      <c r="H16303" t="s">
        <v>86</v>
      </c>
      <c r="I16303" t="s">
        <v>87</v>
      </c>
      <c r="J16303" s="7">
        <v>46089</v>
      </c>
      <c r="K16303" s="7">
        <v>46096</v>
      </c>
      <c r="L16303" s="7">
        <v>44773</v>
      </c>
      <c r="M16303" t="s">
        <v>86</v>
      </c>
      <c r="N16303" t="s">
        <v>79</v>
      </c>
      <c r="O16303">
        <v>2026</v>
      </c>
      <c r="P16303" s="2">
        <v>2</v>
      </c>
      <c r="Q16303" t="s">
        <v>80</v>
      </c>
      <c r="R16303" s="8">
        <v>46267</v>
      </c>
      <c r="S16303" s="2">
        <v>1</v>
      </c>
      <c r="T16303" s="2" t="s">
        <v>81</v>
      </c>
    </row>
    <row r="16304" spans="1:20" x14ac:dyDescent="0.25">
      <c r="A16304">
        <v>1120159372</v>
      </c>
      <c r="B16304">
        <v>121992190</v>
      </c>
      <c r="C16304" t="s">
        <v>93</v>
      </c>
      <c r="D16304" t="s">
        <v>83</v>
      </c>
      <c r="E16304" t="s">
        <v>76</v>
      </c>
      <c r="F16304" s="7">
        <v>44139</v>
      </c>
      <c r="G16304" s="7">
        <v>44449</v>
      </c>
      <c r="H16304" t="s">
        <v>77</v>
      </c>
      <c r="I16304" t="s">
        <v>84</v>
      </c>
      <c r="J16304" s="7">
        <v>45496</v>
      </c>
      <c r="K16304" s="7">
        <v>46163</v>
      </c>
      <c r="L16304" s="7">
        <v>44449</v>
      </c>
      <c r="M16304" t="s">
        <v>77</v>
      </c>
      <c r="N16304" t="s">
        <v>79</v>
      </c>
      <c r="O16304">
        <v>2026</v>
      </c>
      <c r="P16304" s="2">
        <v>2</v>
      </c>
      <c r="Q16304" t="s">
        <v>80</v>
      </c>
      <c r="R16304" s="8">
        <v>46267</v>
      </c>
      <c r="S16304" s="2">
        <v>1</v>
      </c>
      <c r="T16304" s="2" t="s">
        <v>81</v>
      </c>
    </row>
    <row r="16305" spans="1:20" x14ac:dyDescent="0.25">
      <c r="A16305">
        <v>1120159466</v>
      </c>
      <c r="B16305">
        <v>122052934</v>
      </c>
      <c r="C16305" t="s">
        <v>74</v>
      </c>
      <c r="D16305" t="s">
        <v>75</v>
      </c>
      <c r="E16305" t="s">
        <v>76</v>
      </c>
      <c r="F16305" s="7">
        <v>44415</v>
      </c>
      <c r="G16305" s="7">
        <v>46241</v>
      </c>
      <c r="H16305" t="s">
        <v>86</v>
      </c>
      <c r="I16305" t="s">
        <v>87</v>
      </c>
      <c r="J16305" s="7"/>
      <c r="K16305" s="7">
        <v>44466</v>
      </c>
      <c r="L16305" s="7">
        <v>46241</v>
      </c>
      <c r="M16305" t="s">
        <v>86</v>
      </c>
      <c r="N16305"/>
      <c r="O16305">
        <v>2026</v>
      </c>
      <c r="P16305" s="2">
        <v>2</v>
      </c>
      <c r="Q16305" t="s">
        <v>80</v>
      </c>
      <c r="R16305" s="8">
        <v>46267</v>
      </c>
      <c r="S16305" s="2">
        <v>1</v>
      </c>
      <c r="T16305" s="2" t="s">
        <v>81</v>
      </c>
    </row>
    <row r="16306" spans="1:20" x14ac:dyDescent="0.25">
      <c r="A16306">
        <v>1120159556</v>
      </c>
      <c r="B16306">
        <v>122089969</v>
      </c>
      <c r="C16306" t="s">
        <v>91</v>
      </c>
      <c r="D16306" t="s">
        <v>75</v>
      </c>
      <c r="E16306" t="s">
        <v>76</v>
      </c>
      <c r="F16306" s="7">
        <v>44462</v>
      </c>
      <c r="G16306" s="7">
        <v>45923</v>
      </c>
      <c r="H16306" t="s">
        <v>77</v>
      </c>
      <c r="I16306" t="s">
        <v>78</v>
      </c>
      <c r="J16306" s="7">
        <v>46090</v>
      </c>
      <c r="K16306" s="7">
        <v>44463</v>
      </c>
      <c r="L16306" s="7">
        <v>45923</v>
      </c>
      <c r="M16306" t="s">
        <v>77</v>
      </c>
      <c r="N16306" t="s">
        <v>79</v>
      </c>
      <c r="O16306">
        <v>2026</v>
      </c>
      <c r="P16306" s="2">
        <v>2</v>
      </c>
      <c r="Q16306" t="s">
        <v>80</v>
      </c>
      <c r="R16306" s="8">
        <v>46267</v>
      </c>
      <c r="S16306" s="2">
        <v>1</v>
      </c>
      <c r="T16306" s="2" t="s">
        <v>81</v>
      </c>
    </row>
    <row r="16307" spans="1:20" x14ac:dyDescent="0.25">
      <c r="A16307">
        <v>1120160802</v>
      </c>
      <c r="B16307">
        <v>123332000</v>
      </c>
      <c r="C16307" t="s">
        <v>82</v>
      </c>
      <c r="D16307" t="s">
        <v>88</v>
      </c>
      <c r="E16307" t="s">
        <v>76</v>
      </c>
      <c r="F16307" s="7">
        <v>44665</v>
      </c>
      <c r="G16307" s="7">
        <v>45030</v>
      </c>
      <c r="H16307" t="s">
        <v>86</v>
      </c>
      <c r="I16307" t="s">
        <v>87</v>
      </c>
      <c r="J16307" s="7">
        <v>45756</v>
      </c>
      <c r="K16307" s="7">
        <v>45981</v>
      </c>
      <c r="L16307" s="7">
        <v>45030</v>
      </c>
      <c r="M16307" t="s">
        <v>86</v>
      </c>
      <c r="N16307" t="s">
        <v>79</v>
      </c>
      <c r="O16307">
        <v>2026</v>
      </c>
      <c r="P16307" s="2">
        <v>2</v>
      </c>
      <c r="Q16307" t="s">
        <v>80</v>
      </c>
      <c r="R16307" s="8">
        <v>46267</v>
      </c>
      <c r="S16307" s="2">
        <v>1</v>
      </c>
      <c r="T16307" s="2" t="s">
        <v>81</v>
      </c>
    </row>
    <row r="16308" spans="1:20" x14ac:dyDescent="0.25">
      <c r="A16308">
        <v>1120161139</v>
      </c>
      <c r="B16308">
        <v>123485351</v>
      </c>
      <c r="C16308" t="s">
        <v>99</v>
      </c>
      <c r="D16308" t="s">
        <v>83</v>
      </c>
      <c r="E16308" t="s">
        <v>76</v>
      </c>
      <c r="F16308" s="7">
        <v>44684</v>
      </c>
      <c r="G16308" s="7">
        <v>44868</v>
      </c>
      <c r="H16308" t="s">
        <v>77</v>
      </c>
      <c r="I16308" t="s">
        <v>89</v>
      </c>
      <c r="J16308" s="7">
        <v>46163</v>
      </c>
      <c r="K16308" s="7">
        <v>45710</v>
      </c>
      <c r="L16308" s="7">
        <v>44868</v>
      </c>
      <c r="M16308" t="s">
        <v>77</v>
      </c>
      <c r="N16308" t="s">
        <v>79</v>
      </c>
      <c r="O16308">
        <v>2026</v>
      </c>
      <c r="P16308" s="2">
        <v>2</v>
      </c>
      <c r="Q16308" t="s">
        <v>80</v>
      </c>
      <c r="R16308" s="8">
        <v>46267</v>
      </c>
      <c r="S16308" s="2">
        <v>1</v>
      </c>
      <c r="T16308" s="2" t="s">
        <v>81</v>
      </c>
    </row>
    <row r="16309" spans="1:20" x14ac:dyDescent="0.25">
      <c r="A16309">
        <v>1120161140</v>
      </c>
      <c r="B16309">
        <v>123485351</v>
      </c>
      <c r="C16309" t="s">
        <v>99</v>
      </c>
      <c r="D16309" t="s">
        <v>83</v>
      </c>
      <c r="E16309" t="s">
        <v>76</v>
      </c>
      <c r="F16309" s="7">
        <v>44684</v>
      </c>
      <c r="G16309" s="7">
        <v>44868</v>
      </c>
      <c r="H16309" t="s">
        <v>77</v>
      </c>
      <c r="I16309" t="s">
        <v>89</v>
      </c>
      <c r="J16309" s="7">
        <v>46163</v>
      </c>
      <c r="K16309" s="7">
        <v>46188</v>
      </c>
      <c r="L16309" s="7">
        <v>44868</v>
      </c>
      <c r="M16309" t="s">
        <v>77</v>
      </c>
      <c r="N16309" t="s">
        <v>79</v>
      </c>
      <c r="O16309">
        <v>2026</v>
      </c>
      <c r="P16309" s="2">
        <v>2</v>
      </c>
      <c r="Q16309" t="s">
        <v>80</v>
      </c>
      <c r="R16309" s="8">
        <v>46267</v>
      </c>
      <c r="S16309" s="2">
        <v>1</v>
      </c>
      <c r="T16309" s="2" t="s">
        <v>81</v>
      </c>
    </row>
    <row r="16310" spans="1:20" x14ac:dyDescent="0.25">
      <c r="A16310">
        <v>1120161341</v>
      </c>
      <c r="B16310">
        <v>123604195</v>
      </c>
      <c r="C16310" t="s">
        <v>98</v>
      </c>
      <c r="D16310" t="s">
        <v>83</v>
      </c>
      <c r="E16310" t="s">
        <v>76</v>
      </c>
      <c r="F16310" s="7">
        <v>44697</v>
      </c>
      <c r="G16310" s="7">
        <v>44881</v>
      </c>
      <c r="H16310" t="s">
        <v>77</v>
      </c>
      <c r="I16310" t="s">
        <v>78</v>
      </c>
      <c r="J16310" s="7">
        <v>45427</v>
      </c>
      <c r="K16310" s="7">
        <v>45433</v>
      </c>
      <c r="L16310" s="7">
        <v>44881</v>
      </c>
      <c r="M16310" t="s">
        <v>77</v>
      </c>
      <c r="N16310" t="s">
        <v>79</v>
      </c>
      <c r="O16310">
        <v>2026</v>
      </c>
      <c r="P16310" s="2">
        <v>2</v>
      </c>
      <c r="Q16310" t="s">
        <v>80</v>
      </c>
      <c r="R16310" s="8">
        <v>46267</v>
      </c>
      <c r="S16310" s="2">
        <v>1</v>
      </c>
      <c r="T16310" s="2" t="s">
        <v>81</v>
      </c>
    </row>
    <row r="16311" spans="1:20" x14ac:dyDescent="0.25">
      <c r="A16311">
        <v>1120161438</v>
      </c>
      <c r="B16311">
        <v>123659716</v>
      </c>
      <c r="C16311" t="s">
        <v>91</v>
      </c>
      <c r="D16311" t="s">
        <v>83</v>
      </c>
      <c r="E16311" t="s">
        <v>76</v>
      </c>
      <c r="F16311" s="7">
        <v>44702</v>
      </c>
      <c r="G16311" s="7">
        <v>46528</v>
      </c>
      <c r="H16311" t="s">
        <v>77</v>
      </c>
      <c r="I16311" t="s">
        <v>78</v>
      </c>
      <c r="J16311" s="7">
        <v>45929</v>
      </c>
      <c r="K16311" s="7">
        <v>44718</v>
      </c>
      <c r="L16311" s="7">
        <v>46528</v>
      </c>
      <c r="M16311" t="s">
        <v>77</v>
      </c>
      <c r="N16311" t="s">
        <v>79</v>
      </c>
      <c r="O16311">
        <v>2026</v>
      </c>
      <c r="P16311" s="2">
        <v>2</v>
      </c>
      <c r="Q16311" t="s">
        <v>80</v>
      </c>
      <c r="R16311" s="8">
        <v>46267</v>
      </c>
      <c r="S16311" s="2">
        <v>1</v>
      </c>
      <c r="T16311" s="2" t="s">
        <v>81</v>
      </c>
    </row>
    <row r="16312" spans="1:20" x14ac:dyDescent="0.25">
      <c r="A16312">
        <v>1120161551</v>
      </c>
      <c r="B16312">
        <v>123720133</v>
      </c>
      <c r="C16312" t="s">
        <v>74</v>
      </c>
      <c r="D16312" t="s">
        <v>83</v>
      </c>
      <c r="E16312" t="s">
        <v>76</v>
      </c>
      <c r="F16312" s="7">
        <v>44712</v>
      </c>
      <c r="G16312" s="7">
        <v>46538</v>
      </c>
      <c r="H16312" t="s">
        <v>77</v>
      </c>
      <c r="I16312" t="s">
        <v>84</v>
      </c>
      <c r="J16312" s="7">
        <v>45894</v>
      </c>
      <c r="K16312" s="7">
        <v>46061</v>
      </c>
      <c r="L16312" s="7">
        <v>46538</v>
      </c>
      <c r="M16312" t="s">
        <v>77</v>
      </c>
      <c r="N16312" t="s">
        <v>79</v>
      </c>
      <c r="O16312">
        <v>2026</v>
      </c>
      <c r="P16312" s="2">
        <v>2</v>
      </c>
      <c r="Q16312" t="s">
        <v>80</v>
      </c>
      <c r="R16312" s="8">
        <v>46267</v>
      </c>
      <c r="S16312" s="2">
        <v>1</v>
      </c>
      <c r="T16312" s="2" t="s">
        <v>81</v>
      </c>
    </row>
    <row r="16313" spans="1:20" x14ac:dyDescent="0.25">
      <c r="A16313">
        <v>1120161752</v>
      </c>
      <c r="B16313">
        <v>123832429</v>
      </c>
      <c r="C16313" t="s">
        <v>98</v>
      </c>
      <c r="D16313" t="s">
        <v>83</v>
      </c>
      <c r="E16313" t="s">
        <v>76</v>
      </c>
      <c r="F16313" s="7">
        <v>44725</v>
      </c>
      <c r="G16313" s="7">
        <v>44908</v>
      </c>
      <c r="H16313" t="s">
        <v>77</v>
      </c>
      <c r="I16313" t="s">
        <v>78</v>
      </c>
      <c r="J16313" s="7">
        <v>45417</v>
      </c>
      <c r="K16313" s="7">
        <v>45436</v>
      </c>
      <c r="L16313" s="7">
        <v>44908</v>
      </c>
      <c r="M16313" t="s">
        <v>77</v>
      </c>
      <c r="N16313" t="s">
        <v>79</v>
      </c>
      <c r="O16313">
        <v>2026</v>
      </c>
      <c r="P16313" s="2">
        <v>2</v>
      </c>
      <c r="Q16313" t="s">
        <v>80</v>
      </c>
      <c r="R16313" s="8">
        <v>46267</v>
      </c>
      <c r="S16313" s="2">
        <v>1</v>
      </c>
      <c r="T16313" s="2" t="s">
        <v>81</v>
      </c>
    </row>
    <row r="16314" spans="1:20" x14ac:dyDescent="0.25">
      <c r="A16314">
        <v>1120161811</v>
      </c>
      <c r="B16314">
        <v>123857333</v>
      </c>
      <c r="C16314" t="s">
        <v>98</v>
      </c>
      <c r="D16314" t="s">
        <v>88</v>
      </c>
      <c r="E16314" t="s">
        <v>76</v>
      </c>
      <c r="F16314" s="7">
        <v>44728</v>
      </c>
      <c r="G16314" s="7">
        <v>45093</v>
      </c>
      <c r="H16314" t="s">
        <v>77</v>
      </c>
      <c r="I16314" t="s">
        <v>78</v>
      </c>
      <c r="J16314" s="7">
        <v>45437</v>
      </c>
      <c r="K16314" s="7">
        <v>45438</v>
      </c>
      <c r="L16314" s="7">
        <v>45093</v>
      </c>
      <c r="M16314" t="s">
        <v>77</v>
      </c>
      <c r="N16314" t="s">
        <v>79</v>
      </c>
      <c r="O16314">
        <v>2026</v>
      </c>
      <c r="P16314" s="2">
        <v>2</v>
      </c>
      <c r="Q16314" t="s">
        <v>80</v>
      </c>
      <c r="R16314" s="8">
        <v>46267</v>
      </c>
      <c r="S16314" s="2">
        <v>1</v>
      </c>
      <c r="T16314" s="2" t="s">
        <v>81</v>
      </c>
    </row>
    <row r="16315" spans="1:20" x14ac:dyDescent="0.25">
      <c r="A16315">
        <v>1120162231</v>
      </c>
      <c r="B16315">
        <v>124048848</v>
      </c>
      <c r="C16315" t="s">
        <v>82</v>
      </c>
      <c r="D16315" t="s">
        <v>83</v>
      </c>
      <c r="E16315" t="s">
        <v>76</v>
      </c>
      <c r="F16315" s="7">
        <v>44752</v>
      </c>
      <c r="G16315" s="7">
        <v>44936</v>
      </c>
      <c r="H16315" t="s">
        <v>77</v>
      </c>
      <c r="I16315" t="s">
        <v>84</v>
      </c>
      <c r="J16315" s="7">
        <v>45450</v>
      </c>
      <c r="K16315" s="7">
        <v>46070</v>
      </c>
      <c r="L16315" s="7">
        <v>44936</v>
      </c>
      <c r="M16315" t="s">
        <v>77</v>
      </c>
      <c r="N16315" t="s">
        <v>79</v>
      </c>
      <c r="O16315">
        <v>2026</v>
      </c>
      <c r="P16315" s="2">
        <v>2</v>
      </c>
      <c r="Q16315" t="s">
        <v>80</v>
      </c>
      <c r="R16315" s="8">
        <v>46267</v>
      </c>
      <c r="S16315" s="2">
        <v>1</v>
      </c>
      <c r="T16315" s="2" t="s">
        <v>81</v>
      </c>
    </row>
    <row r="16316" spans="1:20" x14ac:dyDescent="0.25">
      <c r="A16316">
        <v>1120162416</v>
      </c>
      <c r="B16316">
        <v>124126088</v>
      </c>
      <c r="C16316" t="s">
        <v>91</v>
      </c>
      <c r="D16316" t="s">
        <v>88</v>
      </c>
      <c r="E16316" t="s">
        <v>76</v>
      </c>
      <c r="F16316" s="7">
        <v>44762</v>
      </c>
      <c r="G16316" s="7">
        <v>45127</v>
      </c>
      <c r="H16316" t="s">
        <v>77</v>
      </c>
      <c r="I16316" t="s">
        <v>84</v>
      </c>
      <c r="J16316" s="7">
        <v>45714</v>
      </c>
      <c r="K16316" s="7">
        <v>45569</v>
      </c>
      <c r="L16316" s="7">
        <v>45127</v>
      </c>
      <c r="M16316" t="s">
        <v>77</v>
      </c>
      <c r="N16316" t="s">
        <v>79</v>
      </c>
      <c r="O16316">
        <v>2026</v>
      </c>
      <c r="P16316" s="2">
        <v>2</v>
      </c>
      <c r="Q16316" t="s">
        <v>80</v>
      </c>
      <c r="R16316" s="8">
        <v>46267</v>
      </c>
      <c r="S16316" s="2">
        <v>1</v>
      </c>
      <c r="T16316" s="2" t="s">
        <v>81</v>
      </c>
    </row>
    <row r="16317" spans="1:20" x14ac:dyDescent="0.25">
      <c r="A16317">
        <v>1120162454</v>
      </c>
      <c r="B16317">
        <v>124147971</v>
      </c>
      <c r="C16317" t="s">
        <v>82</v>
      </c>
      <c r="D16317" t="s">
        <v>83</v>
      </c>
      <c r="E16317" t="s">
        <v>76</v>
      </c>
      <c r="F16317" s="7">
        <v>44765</v>
      </c>
      <c r="G16317" s="7">
        <v>44949</v>
      </c>
      <c r="H16317" t="s">
        <v>77</v>
      </c>
      <c r="I16317" t="s">
        <v>84</v>
      </c>
      <c r="J16317" s="7">
        <v>45738</v>
      </c>
      <c r="K16317" s="7">
        <v>45471</v>
      </c>
      <c r="L16317" s="7">
        <v>44949</v>
      </c>
      <c r="M16317" t="s">
        <v>77</v>
      </c>
      <c r="N16317" t="s">
        <v>79</v>
      </c>
      <c r="O16317">
        <v>2026</v>
      </c>
      <c r="P16317" s="2">
        <v>2</v>
      </c>
      <c r="Q16317" t="s">
        <v>80</v>
      </c>
      <c r="R16317" s="8">
        <v>46267</v>
      </c>
      <c r="S16317" s="2">
        <v>1</v>
      </c>
      <c r="T16317" s="2" t="s">
        <v>81</v>
      </c>
    </row>
    <row r="16318" spans="1:20" x14ac:dyDescent="0.25">
      <c r="A16318">
        <v>1120162831</v>
      </c>
      <c r="B16318">
        <v>124276730</v>
      </c>
      <c r="C16318" t="s">
        <v>85</v>
      </c>
      <c r="D16318" t="s">
        <v>83</v>
      </c>
      <c r="E16318" t="s">
        <v>76</v>
      </c>
      <c r="F16318" s="7">
        <v>44774</v>
      </c>
      <c r="G16318" s="7">
        <v>45505</v>
      </c>
      <c r="H16318" t="s">
        <v>77</v>
      </c>
      <c r="I16318" t="s">
        <v>84</v>
      </c>
      <c r="J16318" s="7">
        <v>45914</v>
      </c>
      <c r="K16318" s="7">
        <v>44829</v>
      </c>
      <c r="L16318" s="7">
        <v>45505</v>
      </c>
      <c r="M16318" t="s">
        <v>77</v>
      </c>
      <c r="N16318" t="s">
        <v>79</v>
      </c>
      <c r="O16318">
        <v>2026</v>
      </c>
      <c r="P16318" s="2">
        <v>2</v>
      </c>
      <c r="Q16318" t="s">
        <v>80</v>
      </c>
      <c r="R16318" s="8">
        <v>46267</v>
      </c>
      <c r="S16318" s="2">
        <v>1</v>
      </c>
      <c r="T16318" s="2" t="s">
        <v>81</v>
      </c>
    </row>
    <row r="16319" spans="1:20" x14ac:dyDescent="0.25">
      <c r="A16319">
        <v>1120162832</v>
      </c>
      <c r="B16319">
        <v>124276730</v>
      </c>
      <c r="C16319" t="s">
        <v>85</v>
      </c>
      <c r="D16319" t="s">
        <v>83</v>
      </c>
      <c r="E16319" t="s">
        <v>76</v>
      </c>
      <c r="F16319" s="7">
        <v>44774</v>
      </c>
      <c r="G16319" s="7">
        <v>45505</v>
      </c>
      <c r="H16319" t="s">
        <v>77</v>
      </c>
      <c r="I16319" t="s">
        <v>84</v>
      </c>
      <c r="J16319" s="7">
        <v>45914</v>
      </c>
      <c r="K16319" s="7">
        <v>45328</v>
      </c>
      <c r="L16319" s="7">
        <v>45505</v>
      </c>
      <c r="M16319" t="s">
        <v>77</v>
      </c>
      <c r="N16319" t="s">
        <v>79</v>
      </c>
      <c r="O16319">
        <v>2026</v>
      </c>
      <c r="P16319" s="2">
        <v>2</v>
      </c>
      <c r="Q16319" t="s">
        <v>80</v>
      </c>
      <c r="R16319" s="8">
        <v>46267</v>
      </c>
      <c r="S16319" s="2">
        <v>1</v>
      </c>
      <c r="T16319" s="2" t="s">
        <v>81</v>
      </c>
    </row>
    <row r="16320" spans="1:20" x14ac:dyDescent="0.25">
      <c r="A16320">
        <v>1120163190</v>
      </c>
      <c r="B16320">
        <v>124379341</v>
      </c>
      <c r="C16320" t="s">
        <v>93</v>
      </c>
      <c r="D16320" t="s">
        <v>75</v>
      </c>
      <c r="E16320" t="s">
        <v>76</v>
      </c>
      <c r="F16320" s="7">
        <v>44799</v>
      </c>
      <c r="G16320" s="7">
        <v>46625</v>
      </c>
      <c r="H16320" t="s">
        <v>77</v>
      </c>
      <c r="I16320" t="s">
        <v>78</v>
      </c>
      <c r="J16320" s="7">
        <v>46175</v>
      </c>
      <c r="K16320" s="7">
        <v>45926</v>
      </c>
      <c r="L16320" s="7">
        <v>46625</v>
      </c>
      <c r="M16320" t="s">
        <v>77</v>
      </c>
      <c r="N16320" t="s">
        <v>79</v>
      </c>
      <c r="O16320">
        <v>2026</v>
      </c>
      <c r="P16320" s="2">
        <v>2</v>
      </c>
      <c r="Q16320" t="s">
        <v>80</v>
      </c>
      <c r="R16320" s="8">
        <v>46267</v>
      </c>
      <c r="S16320" s="2">
        <v>1</v>
      </c>
      <c r="T16320" s="2" t="s">
        <v>81</v>
      </c>
    </row>
    <row r="16321" spans="1:20" x14ac:dyDescent="0.25">
      <c r="A16321">
        <v>1120165034</v>
      </c>
      <c r="B16321">
        <v>126131103</v>
      </c>
      <c r="C16321" t="s">
        <v>74</v>
      </c>
      <c r="D16321" t="s">
        <v>75</v>
      </c>
      <c r="E16321" t="s">
        <v>76</v>
      </c>
      <c r="F16321" s="7">
        <v>45061</v>
      </c>
      <c r="G16321" s="7">
        <v>45427</v>
      </c>
      <c r="H16321" t="s">
        <v>77</v>
      </c>
      <c r="I16321" t="s">
        <v>78</v>
      </c>
      <c r="J16321" s="7">
        <v>45490</v>
      </c>
      <c r="K16321" s="7">
        <v>45457</v>
      </c>
      <c r="L16321" s="7">
        <v>45427</v>
      </c>
      <c r="M16321" t="s">
        <v>77</v>
      </c>
      <c r="N16321" t="s">
        <v>79</v>
      </c>
      <c r="O16321">
        <v>2026</v>
      </c>
      <c r="P16321" s="2">
        <v>2</v>
      </c>
      <c r="Q16321" t="s">
        <v>80</v>
      </c>
      <c r="R16321" s="8">
        <v>46267</v>
      </c>
      <c r="S16321" s="2">
        <v>1</v>
      </c>
      <c r="T16321" s="2" t="s">
        <v>81</v>
      </c>
    </row>
    <row r="16322" spans="1:20" x14ac:dyDescent="0.25">
      <c r="A16322">
        <v>1120165302</v>
      </c>
      <c r="B16322">
        <v>126258274</v>
      </c>
      <c r="C16322" t="s">
        <v>74</v>
      </c>
      <c r="D16322" t="s">
        <v>83</v>
      </c>
      <c r="E16322" t="s">
        <v>76</v>
      </c>
      <c r="F16322" s="7">
        <v>45028</v>
      </c>
      <c r="G16322" s="7">
        <v>46855</v>
      </c>
      <c r="H16322" t="s">
        <v>77</v>
      </c>
      <c r="I16322" t="s">
        <v>78</v>
      </c>
      <c r="J16322" s="7">
        <v>45907</v>
      </c>
      <c r="K16322" s="7">
        <v>45951</v>
      </c>
      <c r="L16322" s="7">
        <v>46855</v>
      </c>
      <c r="M16322" t="s">
        <v>77</v>
      </c>
      <c r="N16322" t="s">
        <v>79</v>
      </c>
      <c r="O16322">
        <v>2026</v>
      </c>
      <c r="P16322" s="2">
        <v>2</v>
      </c>
      <c r="Q16322" t="s">
        <v>80</v>
      </c>
      <c r="R16322" s="8">
        <v>46267</v>
      </c>
      <c r="S16322" s="2">
        <v>1</v>
      </c>
      <c r="T16322" s="2" t="s">
        <v>81</v>
      </c>
    </row>
    <row r="16323" spans="1:20" x14ac:dyDescent="0.25">
      <c r="A16323">
        <v>1120165433</v>
      </c>
      <c r="B16323">
        <v>126329024</v>
      </c>
      <c r="C16323" t="s">
        <v>90</v>
      </c>
      <c r="D16323" t="s">
        <v>88</v>
      </c>
      <c r="E16323" t="s">
        <v>76</v>
      </c>
      <c r="F16323" s="7">
        <v>45086</v>
      </c>
      <c r="G16323" s="7">
        <v>46913</v>
      </c>
      <c r="H16323" t="s">
        <v>77</v>
      </c>
      <c r="I16323" t="s">
        <v>84</v>
      </c>
      <c r="J16323" s="7">
        <v>45450</v>
      </c>
      <c r="K16323" s="7">
        <v>45825</v>
      </c>
      <c r="L16323" s="7">
        <v>46913</v>
      </c>
      <c r="M16323" t="s">
        <v>77</v>
      </c>
      <c r="N16323" t="s">
        <v>79</v>
      </c>
      <c r="O16323">
        <v>2026</v>
      </c>
      <c r="P16323" s="2">
        <v>2</v>
      </c>
      <c r="Q16323" t="s">
        <v>80</v>
      </c>
      <c r="R16323" s="8">
        <v>46267</v>
      </c>
      <c r="S16323" s="2">
        <v>1</v>
      </c>
      <c r="T16323" s="2" t="s">
        <v>81</v>
      </c>
    </row>
    <row r="16324" spans="1:20" x14ac:dyDescent="0.25">
      <c r="A16324">
        <v>1120165446</v>
      </c>
      <c r="B16324">
        <v>126343781</v>
      </c>
      <c r="C16324" t="s">
        <v>74</v>
      </c>
      <c r="D16324" t="s">
        <v>83</v>
      </c>
      <c r="E16324" t="s">
        <v>76</v>
      </c>
      <c r="F16324" s="7">
        <v>45087</v>
      </c>
      <c r="G16324" s="7">
        <v>45270</v>
      </c>
      <c r="H16324" t="s">
        <v>77</v>
      </c>
      <c r="I16324" t="s">
        <v>84</v>
      </c>
      <c r="J16324" s="7">
        <v>45432</v>
      </c>
      <c r="K16324" s="7">
        <v>45623</v>
      </c>
      <c r="L16324" s="7">
        <v>45270</v>
      </c>
      <c r="M16324" t="s">
        <v>77</v>
      </c>
      <c r="N16324" t="s">
        <v>79</v>
      </c>
      <c r="O16324">
        <v>2026</v>
      </c>
      <c r="P16324" s="2">
        <v>2</v>
      </c>
      <c r="Q16324" t="s">
        <v>80</v>
      </c>
      <c r="R16324" s="8">
        <v>46267</v>
      </c>
      <c r="S16324" s="2">
        <v>1</v>
      </c>
      <c r="T16324" s="2" t="s">
        <v>81</v>
      </c>
    </row>
    <row r="16325" spans="1:20" x14ac:dyDescent="0.25">
      <c r="A16325">
        <v>1120165473</v>
      </c>
      <c r="B16325">
        <v>126354419</v>
      </c>
      <c r="C16325" t="s">
        <v>96</v>
      </c>
      <c r="D16325" t="s">
        <v>88</v>
      </c>
      <c r="E16325" t="s">
        <v>76</v>
      </c>
      <c r="F16325" s="7">
        <v>45089</v>
      </c>
      <c r="G16325" s="7">
        <v>45455</v>
      </c>
      <c r="H16325" t="s">
        <v>86</v>
      </c>
      <c r="I16325" t="s">
        <v>87</v>
      </c>
      <c r="J16325" s="7">
        <v>46187</v>
      </c>
      <c r="K16325" s="7">
        <v>45917</v>
      </c>
      <c r="L16325" s="7">
        <v>45455</v>
      </c>
      <c r="M16325" t="s">
        <v>86</v>
      </c>
      <c r="N16325" t="s">
        <v>79</v>
      </c>
      <c r="O16325">
        <v>2026</v>
      </c>
      <c r="P16325" s="2">
        <v>2</v>
      </c>
      <c r="Q16325" t="s">
        <v>80</v>
      </c>
      <c r="R16325" s="8">
        <v>46267</v>
      </c>
      <c r="S16325" s="2">
        <v>1</v>
      </c>
      <c r="T16325" s="2" t="s">
        <v>81</v>
      </c>
    </row>
    <row r="16326" spans="1:20" x14ac:dyDescent="0.25">
      <c r="A16326">
        <v>1120165566</v>
      </c>
      <c r="B16326">
        <v>126397403</v>
      </c>
      <c r="C16326" t="s">
        <v>85</v>
      </c>
      <c r="D16326" t="s">
        <v>88</v>
      </c>
      <c r="E16326" t="s">
        <v>76</v>
      </c>
      <c r="F16326" s="7">
        <v>45094</v>
      </c>
      <c r="G16326" s="7">
        <v>46921</v>
      </c>
      <c r="H16326" t="s">
        <v>77</v>
      </c>
      <c r="I16326" t="s">
        <v>84</v>
      </c>
      <c r="J16326" s="7">
        <v>46163</v>
      </c>
      <c r="K16326" s="7">
        <v>46149</v>
      </c>
      <c r="L16326" s="7">
        <v>46921</v>
      </c>
      <c r="M16326" t="s">
        <v>77</v>
      </c>
      <c r="N16326" t="s">
        <v>79</v>
      </c>
      <c r="O16326">
        <v>2026</v>
      </c>
      <c r="P16326" s="2">
        <v>2</v>
      </c>
      <c r="Q16326" t="s">
        <v>80</v>
      </c>
      <c r="R16326" s="8">
        <v>46267</v>
      </c>
      <c r="S16326" s="2">
        <v>1</v>
      </c>
      <c r="T16326" s="2" t="s">
        <v>81</v>
      </c>
    </row>
    <row r="16327" spans="1:20" x14ac:dyDescent="0.25">
      <c r="A16327">
        <v>1120165596</v>
      </c>
      <c r="B16327">
        <v>126408682</v>
      </c>
      <c r="C16327" t="s">
        <v>91</v>
      </c>
      <c r="D16327" t="s">
        <v>88</v>
      </c>
      <c r="E16327" t="s">
        <v>76</v>
      </c>
      <c r="F16327" s="7">
        <v>45097</v>
      </c>
      <c r="G16327" s="7">
        <v>45463</v>
      </c>
      <c r="H16327" t="s">
        <v>77</v>
      </c>
      <c r="I16327" t="s">
        <v>78</v>
      </c>
      <c r="J16327" s="7">
        <v>46163</v>
      </c>
      <c r="K16327" s="7">
        <v>45814</v>
      </c>
      <c r="L16327" s="7">
        <v>45463</v>
      </c>
      <c r="M16327" t="s">
        <v>77</v>
      </c>
      <c r="N16327" t="s">
        <v>79</v>
      </c>
      <c r="O16327">
        <v>2026</v>
      </c>
      <c r="P16327" s="2">
        <v>2</v>
      </c>
      <c r="Q16327" t="s">
        <v>80</v>
      </c>
      <c r="R16327" s="8">
        <v>46267</v>
      </c>
      <c r="S16327" s="2">
        <v>1</v>
      </c>
      <c r="T16327" s="2" t="s">
        <v>81</v>
      </c>
    </row>
    <row r="16328" spans="1:20" x14ac:dyDescent="0.25">
      <c r="A16328">
        <v>1120165599</v>
      </c>
      <c r="B16328">
        <v>126408923</v>
      </c>
      <c r="C16328" t="s">
        <v>85</v>
      </c>
      <c r="D16328" t="s">
        <v>88</v>
      </c>
      <c r="E16328" t="s">
        <v>76</v>
      </c>
      <c r="F16328" s="7">
        <v>45097</v>
      </c>
      <c r="G16328" s="7">
        <v>46924</v>
      </c>
      <c r="H16328" t="s">
        <v>77</v>
      </c>
      <c r="I16328" t="s">
        <v>78</v>
      </c>
      <c r="J16328" s="7">
        <v>46120</v>
      </c>
      <c r="K16328" s="7">
        <v>45098</v>
      </c>
      <c r="L16328" s="7">
        <v>46924</v>
      </c>
      <c r="M16328" t="s">
        <v>77</v>
      </c>
      <c r="N16328" t="s">
        <v>79</v>
      </c>
      <c r="O16328">
        <v>2026</v>
      </c>
      <c r="P16328" s="2">
        <v>2</v>
      </c>
      <c r="Q16328" t="s">
        <v>80</v>
      </c>
      <c r="R16328" s="8">
        <v>46267</v>
      </c>
      <c r="S16328" s="2">
        <v>1</v>
      </c>
      <c r="T16328" s="2" t="s">
        <v>81</v>
      </c>
    </row>
    <row r="16329" spans="1:20" x14ac:dyDescent="0.25">
      <c r="A16329">
        <v>1120165861</v>
      </c>
      <c r="B16329">
        <v>126562511</v>
      </c>
      <c r="C16329" t="s">
        <v>82</v>
      </c>
      <c r="D16329" t="s">
        <v>88</v>
      </c>
      <c r="E16329" t="s">
        <v>76</v>
      </c>
      <c r="F16329" s="7">
        <v>45118</v>
      </c>
      <c r="G16329" s="7">
        <v>45484</v>
      </c>
      <c r="H16329" t="s">
        <v>77</v>
      </c>
      <c r="I16329" t="s">
        <v>84</v>
      </c>
      <c r="J16329" s="7">
        <v>45737</v>
      </c>
      <c r="K16329" s="7">
        <v>45673</v>
      </c>
      <c r="L16329" s="7">
        <v>45484</v>
      </c>
      <c r="M16329" t="s">
        <v>77</v>
      </c>
      <c r="N16329" t="s">
        <v>79</v>
      </c>
      <c r="O16329">
        <v>2026</v>
      </c>
      <c r="P16329" s="2">
        <v>2</v>
      </c>
      <c r="Q16329" t="s">
        <v>80</v>
      </c>
      <c r="R16329" s="8">
        <v>46267</v>
      </c>
      <c r="S16329" s="2">
        <v>1</v>
      </c>
      <c r="T16329" s="2" t="s">
        <v>81</v>
      </c>
    </row>
    <row r="16330" spans="1:20" x14ac:dyDescent="0.25">
      <c r="A16330">
        <v>1120167628</v>
      </c>
      <c r="B16330">
        <v>127214556</v>
      </c>
      <c r="C16330" t="s">
        <v>85</v>
      </c>
      <c r="D16330" t="s">
        <v>88</v>
      </c>
      <c r="E16330" t="s">
        <v>76</v>
      </c>
      <c r="F16330" s="7">
        <v>45205</v>
      </c>
      <c r="G16330" s="7">
        <v>45571</v>
      </c>
      <c r="H16330" t="s">
        <v>77</v>
      </c>
      <c r="I16330" t="s">
        <v>78</v>
      </c>
      <c r="J16330" s="7">
        <v>46085</v>
      </c>
      <c r="K16330" s="7">
        <v>45919</v>
      </c>
      <c r="L16330" s="7">
        <v>45571</v>
      </c>
      <c r="M16330" t="s">
        <v>77</v>
      </c>
      <c r="N16330" t="s">
        <v>79</v>
      </c>
      <c r="O16330">
        <v>2026</v>
      </c>
      <c r="P16330" s="2">
        <v>2</v>
      </c>
      <c r="Q16330" t="s">
        <v>80</v>
      </c>
      <c r="R16330" s="8">
        <v>46267</v>
      </c>
      <c r="S16330" s="2">
        <v>1</v>
      </c>
      <c r="T16330" s="2" t="s">
        <v>81</v>
      </c>
    </row>
    <row r="16331" spans="1:20" x14ac:dyDescent="0.25">
      <c r="A16331">
        <v>1120167816</v>
      </c>
      <c r="B16331">
        <v>127270135</v>
      </c>
      <c r="C16331" t="s">
        <v>85</v>
      </c>
      <c r="D16331" t="s">
        <v>88</v>
      </c>
      <c r="E16331" t="s">
        <v>76</v>
      </c>
      <c r="F16331" s="7">
        <v>45212</v>
      </c>
      <c r="G16331" s="7">
        <v>45578</v>
      </c>
      <c r="H16331" t="s">
        <v>86</v>
      </c>
      <c r="I16331" t="s">
        <v>87</v>
      </c>
      <c r="J16331" s="7"/>
      <c r="K16331" s="7">
        <v>45215</v>
      </c>
      <c r="L16331" s="7">
        <v>45578</v>
      </c>
      <c r="M16331" t="s">
        <v>86</v>
      </c>
      <c r="N16331"/>
      <c r="O16331">
        <v>2026</v>
      </c>
      <c r="P16331" s="2">
        <v>2</v>
      </c>
      <c r="Q16331" t="s">
        <v>80</v>
      </c>
      <c r="R16331" s="8">
        <v>46267</v>
      </c>
      <c r="S16331" s="2">
        <v>1</v>
      </c>
      <c r="T16331" s="2" t="s">
        <v>81</v>
      </c>
    </row>
    <row r="16332" spans="1:20" x14ac:dyDescent="0.25">
      <c r="A16332">
        <v>1120168568</v>
      </c>
      <c r="B16332">
        <v>127823687</v>
      </c>
      <c r="C16332" t="s">
        <v>82</v>
      </c>
      <c r="D16332" t="s">
        <v>83</v>
      </c>
      <c r="E16332" t="s">
        <v>76</v>
      </c>
      <c r="F16332" s="7">
        <v>44363</v>
      </c>
      <c r="G16332" s="7">
        <v>46189</v>
      </c>
      <c r="H16332" t="s">
        <v>86</v>
      </c>
      <c r="I16332" t="s">
        <v>87</v>
      </c>
      <c r="J16332" s="7"/>
      <c r="K16332" s="7">
        <v>45779</v>
      </c>
      <c r="L16332" s="7">
        <v>46189</v>
      </c>
      <c r="M16332" t="s">
        <v>86</v>
      </c>
      <c r="N16332"/>
      <c r="O16332">
        <v>2026</v>
      </c>
      <c r="P16332" s="2">
        <v>2</v>
      </c>
      <c r="Q16332" t="s">
        <v>80</v>
      </c>
      <c r="R16332" s="8">
        <v>46267</v>
      </c>
      <c r="S16332" s="2">
        <v>1</v>
      </c>
      <c r="T16332" s="2" t="s">
        <v>81</v>
      </c>
    </row>
    <row r="16333" spans="1:20" x14ac:dyDescent="0.25">
      <c r="A16333">
        <v>1120168870</v>
      </c>
      <c r="B16333">
        <v>128470182</v>
      </c>
      <c r="C16333" t="s">
        <v>93</v>
      </c>
      <c r="D16333" t="s">
        <v>88</v>
      </c>
      <c r="E16333" t="s">
        <v>76</v>
      </c>
      <c r="F16333" s="7">
        <v>45389</v>
      </c>
      <c r="G16333" s="7">
        <v>45754</v>
      </c>
      <c r="H16333" t="s">
        <v>77</v>
      </c>
      <c r="I16333" t="s">
        <v>78</v>
      </c>
      <c r="J16333" s="7"/>
      <c r="K16333" s="7">
        <v>45595</v>
      </c>
      <c r="L16333" s="7">
        <v>45754</v>
      </c>
      <c r="M16333" t="s">
        <v>77</v>
      </c>
      <c r="N16333"/>
      <c r="O16333">
        <v>2026</v>
      </c>
      <c r="P16333" s="2">
        <v>2</v>
      </c>
      <c r="Q16333" t="s">
        <v>80</v>
      </c>
      <c r="R16333" s="8">
        <v>46267</v>
      </c>
      <c r="S16333" s="2">
        <v>1</v>
      </c>
      <c r="T16333" s="2" t="s">
        <v>81</v>
      </c>
    </row>
    <row r="16334" spans="1:20" x14ac:dyDescent="0.25">
      <c r="A16334">
        <v>1120168871</v>
      </c>
      <c r="B16334">
        <v>128470182</v>
      </c>
      <c r="C16334" t="s">
        <v>93</v>
      </c>
      <c r="D16334" t="s">
        <v>88</v>
      </c>
      <c r="E16334" t="s">
        <v>76</v>
      </c>
      <c r="F16334" s="7">
        <v>45389</v>
      </c>
      <c r="G16334" s="7">
        <v>45754</v>
      </c>
      <c r="H16334" t="s">
        <v>77</v>
      </c>
      <c r="I16334" t="s">
        <v>78</v>
      </c>
      <c r="J16334" s="7"/>
      <c r="K16334" s="7">
        <v>45779</v>
      </c>
      <c r="L16334" s="7">
        <v>45754</v>
      </c>
      <c r="M16334" t="s">
        <v>77</v>
      </c>
      <c r="N16334"/>
      <c r="O16334">
        <v>2026</v>
      </c>
      <c r="P16334" s="2">
        <v>2</v>
      </c>
      <c r="Q16334" t="s">
        <v>80</v>
      </c>
      <c r="R16334" s="8">
        <v>46267</v>
      </c>
      <c r="S16334" s="2">
        <v>1</v>
      </c>
      <c r="T16334" s="2" t="s">
        <v>81</v>
      </c>
    </row>
    <row r="16335" spans="1:20" x14ac:dyDescent="0.25">
      <c r="A16335">
        <v>1120168889</v>
      </c>
      <c r="B16335">
        <v>128496755</v>
      </c>
      <c r="C16335" t="s">
        <v>90</v>
      </c>
      <c r="D16335" t="s">
        <v>83</v>
      </c>
      <c r="E16335" t="s">
        <v>76</v>
      </c>
      <c r="F16335" s="7">
        <v>45390</v>
      </c>
      <c r="G16335" s="7">
        <v>45570</v>
      </c>
      <c r="H16335" t="s">
        <v>77</v>
      </c>
      <c r="I16335" t="s">
        <v>78</v>
      </c>
      <c r="J16335" s="7"/>
      <c r="K16335" s="7">
        <v>45544</v>
      </c>
      <c r="L16335" s="7">
        <v>45570</v>
      </c>
      <c r="M16335" t="s">
        <v>77</v>
      </c>
      <c r="N16335"/>
      <c r="O16335">
        <v>2026</v>
      </c>
      <c r="P16335" s="2">
        <v>2</v>
      </c>
      <c r="Q16335" t="s">
        <v>80</v>
      </c>
      <c r="R16335" s="8">
        <v>46267</v>
      </c>
      <c r="S16335" s="2">
        <v>1</v>
      </c>
      <c r="T16335" s="2" t="s">
        <v>81</v>
      </c>
    </row>
    <row r="16336" spans="1:20" x14ac:dyDescent="0.25">
      <c r="A16336">
        <v>1120168912</v>
      </c>
      <c r="B16336">
        <v>128529481</v>
      </c>
      <c r="C16336" t="s">
        <v>82</v>
      </c>
      <c r="D16336" t="s">
        <v>88</v>
      </c>
      <c r="E16336" t="s">
        <v>76</v>
      </c>
      <c r="F16336" s="7">
        <v>45392</v>
      </c>
      <c r="G16336" s="7">
        <v>47218</v>
      </c>
      <c r="H16336" t="s">
        <v>77</v>
      </c>
      <c r="I16336" t="s">
        <v>78</v>
      </c>
      <c r="J16336" s="7">
        <v>46095</v>
      </c>
      <c r="K16336" s="7">
        <v>45402</v>
      </c>
      <c r="L16336" s="7">
        <v>47218</v>
      </c>
      <c r="M16336" t="s">
        <v>77</v>
      </c>
      <c r="N16336" t="s">
        <v>79</v>
      </c>
      <c r="O16336">
        <v>2026</v>
      </c>
      <c r="P16336" s="2">
        <v>2</v>
      </c>
      <c r="Q16336" t="s">
        <v>80</v>
      </c>
      <c r="R16336" s="8">
        <v>46267</v>
      </c>
      <c r="S16336" s="2">
        <v>1</v>
      </c>
      <c r="T16336" s="2" t="s">
        <v>81</v>
      </c>
    </row>
    <row r="16337" spans="1:20" x14ac:dyDescent="0.25">
      <c r="A16337">
        <v>1120169100</v>
      </c>
      <c r="B16337">
        <v>128724758</v>
      </c>
      <c r="C16337" t="s">
        <v>90</v>
      </c>
      <c r="D16337" t="s">
        <v>83</v>
      </c>
      <c r="E16337" t="s">
        <v>76</v>
      </c>
      <c r="F16337" s="7">
        <v>45419</v>
      </c>
      <c r="G16337" s="7">
        <v>45599</v>
      </c>
      <c r="H16337" t="s">
        <v>77</v>
      </c>
      <c r="I16337" t="s">
        <v>84</v>
      </c>
      <c r="J16337" s="7"/>
      <c r="K16337" s="7">
        <v>45555</v>
      </c>
      <c r="L16337" s="7">
        <v>45599</v>
      </c>
      <c r="M16337" t="s">
        <v>77</v>
      </c>
      <c r="N16337"/>
      <c r="O16337">
        <v>2026</v>
      </c>
      <c r="P16337" s="2">
        <v>2</v>
      </c>
      <c r="Q16337" t="s">
        <v>80</v>
      </c>
      <c r="R16337" s="8">
        <v>46267</v>
      </c>
      <c r="S16337" s="2">
        <v>1</v>
      </c>
      <c r="T16337" s="2" t="s">
        <v>81</v>
      </c>
    </row>
    <row r="16338" spans="1:20" x14ac:dyDescent="0.25">
      <c r="A16338">
        <v>1120169115</v>
      </c>
      <c r="B16338">
        <v>128731633</v>
      </c>
      <c r="C16338" t="s">
        <v>98</v>
      </c>
      <c r="D16338" t="s">
        <v>88</v>
      </c>
      <c r="E16338" t="s">
        <v>76</v>
      </c>
      <c r="F16338" s="7">
        <v>45421</v>
      </c>
      <c r="G16338" s="7">
        <v>45786</v>
      </c>
      <c r="H16338" t="s">
        <v>77</v>
      </c>
      <c r="I16338" t="s">
        <v>78</v>
      </c>
      <c r="J16338" s="7">
        <v>45591</v>
      </c>
      <c r="K16338" s="7">
        <v>45457</v>
      </c>
      <c r="L16338" s="7">
        <v>45786</v>
      </c>
      <c r="M16338" t="s">
        <v>77</v>
      </c>
      <c r="N16338" t="s">
        <v>79</v>
      </c>
      <c r="O16338">
        <v>2026</v>
      </c>
      <c r="P16338" s="2">
        <v>2</v>
      </c>
      <c r="Q16338" t="s">
        <v>80</v>
      </c>
      <c r="R16338" s="8">
        <v>46267</v>
      </c>
      <c r="S16338" s="2">
        <v>1</v>
      </c>
      <c r="T16338" s="2" t="s">
        <v>81</v>
      </c>
    </row>
    <row r="16339" spans="1:20" x14ac:dyDescent="0.25">
      <c r="A16339">
        <v>1120169177</v>
      </c>
      <c r="B16339">
        <v>128804140</v>
      </c>
      <c r="C16339" t="s">
        <v>74</v>
      </c>
      <c r="D16339" t="s">
        <v>88</v>
      </c>
      <c r="E16339" t="s">
        <v>76</v>
      </c>
      <c r="F16339" s="7">
        <v>45427</v>
      </c>
      <c r="G16339" s="7">
        <v>45792</v>
      </c>
      <c r="H16339" t="s">
        <v>77</v>
      </c>
      <c r="I16339" t="s">
        <v>78</v>
      </c>
      <c r="J16339" s="7">
        <v>45633</v>
      </c>
      <c r="K16339" s="7">
        <v>45935</v>
      </c>
      <c r="L16339" s="7">
        <v>45792</v>
      </c>
      <c r="M16339" t="s">
        <v>77</v>
      </c>
      <c r="N16339" t="s">
        <v>79</v>
      </c>
      <c r="O16339">
        <v>2026</v>
      </c>
      <c r="P16339" s="2">
        <v>2</v>
      </c>
      <c r="Q16339" t="s">
        <v>80</v>
      </c>
      <c r="R16339" s="8">
        <v>46267</v>
      </c>
      <c r="S16339" s="2">
        <v>1</v>
      </c>
      <c r="T16339" s="2" t="s">
        <v>81</v>
      </c>
    </row>
    <row r="16340" spans="1:20" x14ac:dyDescent="0.25">
      <c r="A16340">
        <v>1120169344</v>
      </c>
      <c r="B16340">
        <v>129039781</v>
      </c>
      <c r="C16340" t="s">
        <v>85</v>
      </c>
      <c r="D16340" t="s">
        <v>83</v>
      </c>
      <c r="E16340" t="s">
        <v>76</v>
      </c>
      <c r="F16340" s="7">
        <v>45448</v>
      </c>
      <c r="G16340" s="7">
        <v>45631</v>
      </c>
      <c r="H16340" t="s">
        <v>77</v>
      </c>
      <c r="I16340" t="s">
        <v>78</v>
      </c>
      <c r="J16340" s="7">
        <v>45607</v>
      </c>
      <c r="K16340" s="7">
        <v>45747</v>
      </c>
      <c r="L16340" s="7">
        <v>45631</v>
      </c>
      <c r="M16340" t="s">
        <v>77</v>
      </c>
      <c r="N16340" t="s">
        <v>79</v>
      </c>
      <c r="O16340">
        <v>2026</v>
      </c>
      <c r="P16340" s="2">
        <v>2</v>
      </c>
      <c r="Q16340" t="s">
        <v>80</v>
      </c>
      <c r="R16340" s="8">
        <v>46267</v>
      </c>
      <c r="S16340" s="2">
        <v>1</v>
      </c>
      <c r="T16340" s="2" t="s">
        <v>81</v>
      </c>
    </row>
    <row r="16341" spans="1:20" x14ac:dyDescent="0.25">
      <c r="A16341">
        <v>1120169616</v>
      </c>
      <c r="B16341">
        <v>129226241</v>
      </c>
      <c r="C16341" t="s">
        <v>98</v>
      </c>
      <c r="D16341" t="s">
        <v>83</v>
      </c>
      <c r="E16341" t="s">
        <v>76</v>
      </c>
      <c r="F16341" s="7">
        <v>45488</v>
      </c>
      <c r="G16341" s="7">
        <v>45668</v>
      </c>
      <c r="H16341" t="s">
        <v>77</v>
      </c>
      <c r="I16341" t="s">
        <v>84</v>
      </c>
      <c r="J16341" s="7"/>
      <c r="K16341" s="7">
        <v>45971</v>
      </c>
      <c r="L16341" s="7">
        <v>45668</v>
      </c>
      <c r="M16341" t="s">
        <v>77</v>
      </c>
      <c r="N16341"/>
      <c r="O16341">
        <v>2026</v>
      </c>
      <c r="P16341" s="2">
        <v>2</v>
      </c>
      <c r="Q16341" t="s">
        <v>80</v>
      </c>
      <c r="R16341" s="8">
        <v>46267</v>
      </c>
      <c r="S16341" s="2">
        <v>1</v>
      </c>
      <c r="T16341" s="2" t="s">
        <v>81</v>
      </c>
    </row>
    <row r="16342" spans="1:20" x14ac:dyDescent="0.25">
      <c r="A16342">
        <v>1120169871</v>
      </c>
      <c r="B16342">
        <v>129355719</v>
      </c>
      <c r="C16342" t="s">
        <v>85</v>
      </c>
      <c r="D16342" t="s">
        <v>83</v>
      </c>
      <c r="E16342" t="s">
        <v>76</v>
      </c>
      <c r="F16342" s="7">
        <v>45512</v>
      </c>
      <c r="G16342" s="7">
        <v>45696</v>
      </c>
      <c r="H16342" t="s">
        <v>77</v>
      </c>
      <c r="I16342" t="s">
        <v>78</v>
      </c>
      <c r="J16342" s="7"/>
      <c r="K16342" s="7">
        <v>45747</v>
      </c>
      <c r="L16342" s="7">
        <v>45696</v>
      </c>
      <c r="M16342" t="s">
        <v>77</v>
      </c>
      <c r="N16342"/>
      <c r="O16342">
        <v>2026</v>
      </c>
      <c r="P16342" s="2">
        <v>2</v>
      </c>
      <c r="Q16342" t="s">
        <v>80</v>
      </c>
      <c r="R16342" s="8">
        <v>46267</v>
      </c>
      <c r="S16342" s="2">
        <v>1</v>
      </c>
      <c r="T16342" s="2" t="s">
        <v>81</v>
      </c>
    </row>
    <row r="16343" spans="1:20" x14ac:dyDescent="0.25">
      <c r="A16343">
        <v>1120170372</v>
      </c>
      <c r="B16343">
        <v>129535165</v>
      </c>
      <c r="C16343" t="s">
        <v>93</v>
      </c>
      <c r="D16343" t="s">
        <v>88</v>
      </c>
      <c r="E16343" t="s">
        <v>76</v>
      </c>
      <c r="F16343" s="7">
        <v>45547</v>
      </c>
      <c r="G16343" s="7">
        <v>47373</v>
      </c>
      <c r="H16343" t="s">
        <v>77</v>
      </c>
      <c r="I16343" t="s">
        <v>78</v>
      </c>
      <c r="J16343" s="7"/>
      <c r="K16343" s="7">
        <v>45943</v>
      </c>
      <c r="L16343" s="7">
        <v>47373</v>
      </c>
      <c r="M16343" t="s">
        <v>77</v>
      </c>
      <c r="N16343"/>
      <c r="O16343">
        <v>2026</v>
      </c>
      <c r="P16343" s="2">
        <v>2</v>
      </c>
      <c r="Q16343" t="s">
        <v>80</v>
      </c>
      <c r="R16343" s="8">
        <v>46267</v>
      </c>
      <c r="S16343" s="2">
        <v>1</v>
      </c>
      <c r="T16343" s="2" t="s">
        <v>81</v>
      </c>
    </row>
    <row r="16344" spans="1:20" x14ac:dyDescent="0.25">
      <c r="A16344">
        <v>1120171157</v>
      </c>
      <c r="B16344">
        <v>129786200</v>
      </c>
      <c r="C16344" t="s">
        <v>96</v>
      </c>
      <c r="D16344" t="s">
        <v>75</v>
      </c>
      <c r="E16344" t="s">
        <v>76</v>
      </c>
      <c r="F16344" s="7">
        <v>45603</v>
      </c>
      <c r="G16344" s="7">
        <v>46683</v>
      </c>
      <c r="H16344" t="s">
        <v>77</v>
      </c>
      <c r="I16344" t="s">
        <v>78</v>
      </c>
      <c r="J16344" s="7"/>
      <c r="K16344" s="7">
        <v>45620</v>
      </c>
      <c r="L16344" s="7">
        <v>46683</v>
      </c>
      <c r="M16344" t="s">
        <v>77</v>
      </c>
      <c r="N16344"/>
      <c r="O16344">
        <v>2026</v>
      </c>
      <c r="P16344" s="2">
        <v>2</v>
      </c>
      <c r="Q16344" t="s">
        <v>80</v>
      </c>
      <c r="R16344" s="8">
        <v>46267</v>
      </c>
      <c r="S16344" s="2">
        <v>1</v>
      </c>
      <c r="T16344" s="2" t="s">
        <v>81</v>
      </c>
    </row>
    <row r="16345" spans="1:20" x14ac:dyDescent="0.25">
      <c r="A16345">
        <v>1120172635</v>
      </c>
      <c r="B16345">
        <v>131435634</v>
      </c>
      <c r="C16345" t="s">
        <v>94</v>
      </c>
      <c r="D16345" t="s">
        <v>83</v>
      </c>
      <c r="E16345" t="s">
        <v>76</v>
      </c>
      <c r="F16345" s="7">
        <v>45833</v>
      </c>
      <c r="G16345" s="7">
        <v>46016</v>
      </c>
      <c r="H16345" t="s">
        <v>77</v>
      </c>
      <c r="I16345" t="s">
        <v>78</v>
      </c>
      <c r="J16345" s="7"/>
      <c r="K16345" s="7">
        <v>45857</v>
      </c>
      <c r="L16345" s="7">
        <v>46016</v>
      </c>
      <c r="M16345" t="s">
        <v>77</v>
      </c>
      <c r="N16345"/>
      <c r="O16345">
        <v>2026</v>
      </c>
      <c r="P16345" s="2">
        <v>2</v>
      </c>
      <c r="Q16345" t="s">
        <v>80</v>
      </c>
      <c r="R16345" s="8">
        <v>46267</v>
      </c>
      <c r="S16345" s="2">
        <v>1</v>
      </c>
      <c r="T16345" s="2" t="s">
        <v>81</v>
      </c>
    </row>
    <row r="16346" spans="1:20" x14ac:dyDescent="0.25">
      <c r="A16346">
        <v>1120173017</v>
      </c>
      <c r="B16346">
        <v>131598761</v>
      </c>
      <c r="C16346" t="s">
        <v>82</v>
      </c>
      <c r="D16346" t="s">
        <v>88</v>
      </c>
      <c r="E16346" t="s">
        <v>76</v>
      </c>
      <c r="F16346" s="7">
        <v>45881</v>
      </c>
      <c r="G16346" s="7">
        <v>46246</v>
      </c>
      <c r="H16346" t="s">
        <v>77</v>
      </c>
      <c r="I16346" t="s">
        <v>78</v>
      </c>
      <c r="J16346" s="7"/>
      <c r="K16346" s="7">
        <v>45903</v>
      </c>
      <c r="L16346" s="7">
        <v>46246</v>
      </c>
      <c r="M16346" t="s">
        <v>77</v>
      </c>
      <c r="N16346"/>
      <c r="O16346">
        <v>2026</v>
      </c>
      <c r="P16346" s="2">
        <v>2</v>
      </c>
      <c r="Q16346" t="s">
        <v>80</v>
      </c>
      <c r="R16346" s="8">
        <v>46267</v>
      </c>
      <c r="S16346" s="2">
        <v>1</v>
      </c>
      <c r="T16346" s="2" t="s">
        <v>81</v>
      </c>
    </row>
    <row r="16347" spans="1:20" x14ac:dyDescent="0.25">
      <c r="A16347">
        <v>1120175468</v>
      </c>
      <c r="B16347">
        <v>111632535</v>
      </c>
      <c r="C16347" t="s">
        <v>94</v>
      </c>
      <c r="D16347" t="s">
        <v>83</v>
      </c>
      <c r="E16347" t="s">
        <v>76</v>
      </c>
      <c r="F16347" s="7">
        <v>42488</v>
      </c>
      <c r="G16347" s="7">
        <v>44314</v>
      </c>
      <c r="H16347" t="s">
        <v>77</v>
      </c>
      <c r="I16347" t="s">
        <v>84</v>
      </c>
      <c r="J16347" s="7">
        <v>45855</v>
      </c>
      <c r="K16347" s="7">
        <v>45748</v>
      </c>
      <c r="L16347" s="7">
        <v>44314</v>
      </c>
      <c r="M16347" t="s">
        <v>77</v>
      </c>
      <c r="N16347" t="s">
        <v>79</v>
      </c>
      <c r="O16347">
        <v>2026</v>
      </c>
      <c r="P16347" s="2">
        <v>2</v>
      </c>
      <c r="Q16347" t="s">
        <v>80</v>
      </c>
      <c r="R16347" s="8">
        <v>46267</v>
      </c>
      <c r="S16347" s="2">
        <v>1</v>
      </c>
      <c r="T16347" s="2" t="s">
        <v>81</v>
      </c>
    </row>
    <row r="16348" spans="1:20" x14ac:dyDescent="0.25">
      <c r="A16348">
        <v>1120175469</v>
      </c>
      <c r="B16348">
        <v>111632535</v>
      </c>
      <c r="C16348" t="s">
        <v>94</v>
      </c>
      <c r="D16348" t="s">
        <v>83</v>
      </c>
      <c r="E16348" t="s">
        <v>76</v>
      </c>
      <c r="F16348" s="7">
        <v>42488</v>
      </c>
      <c r="G16348" s="7">
        <v>44314</v>
      </c>
      <c r="H16348" t="s">
        <v>77</v>
      </c>
      <c r="I16348" t="s">
        <v>84</v>
      </c>
      <c r="J16348" s="7">
        <v>45855</v>
      </c>
      <c r="K16348" s="7">
        <v>46051</v>
      </c>
      <c r="L16348" s="7">
        <v>44314</v>
      </c>
      <c r="M16348" t="s">
        <v>77</v>
      </c>
      <c r="N16348" t="s">
        <v>79</v>
      </c>
      <c r="O16348">
        <v>2026</v>
      </c>
      <c r="P16348" s="2">
        <v>2</v>
      </c>
      <c r="Q16348" t="s">
        <v>80</v>
      </c>
      <c r="R16348" s="8">
        <v>46267</v>
      </c>
      <c r="S16348" s="2">
        <v>1</v>
      </c>
      <c r="T16348" s="2" t="s">
        <v>81</v>
      </c>
    </row>
    <row r="16349" spans="1:20" x14ac:dyDescent="0.25">
      <c r="A16349">
        <v>1120175808</v>
      </c>
      <c r="B16349">
        <v>112699138</v>
      </c>
      <c r="C16349" t="s">
        <v>94</v>
      </c>
      <c r="D16349" t="s">
        <v>75</v>
      </c>
      <c r="E16349" t="s">
        <v>76</v>
      </c>
      <c r="F16349" s="7">
        <v>42810</v>
      </c>
      <c r="G16349" s="7">
        <v>44636</v>
      </c>
      <c r="H16349" t="s">
        <v>77</v>
      </c>
      <c r="I16349" t="s">
        <v>78</v>
      </c>
      <c r="J16349" s="7">
        <v>46115</v>
      </c>
      <c r="K16349" s="7">
        <v>42817</v>
      </c>
      <c r="L16349" s="7">
        <v>44636</v>
      </c>
      <c r="M16349" t="s">
        <v>77</v>
      </c>
      <c r="N16349" t="s">
        <v>79</v>
      </c>
      <c r="O16349">
        <v>2026</v>
      </c>
      <c r="P16349" s="2">
        <v>2</v>
      </c>
      <c r="Q16349" t="s">
        <v>80</v>
      </c>
      <c r="R16349" s="8">
        <v>46267</v>
      </c>
      <c r="S16349" s="2">
        <v>1</v>
      </c>
      <c r="T16349" s="2" t="s">
        <v>81</v>
      </c>
    </row>
    <row r="16350" spans="1:20" x14ac:dyDescent="0.25">
      <c r="A16350">
        <v>1120175927</v>
      </c>
      <c r="B16350">
        <v>112992486</v>
      </c>
      <c r="C16350" t="s">
        <v>82</v>
      </c>
      <c r="D16350" t="s">
        <v>83</v>
      </c>
      <c r="E16350" t="s">
        <v>76</v>
      </c>
      <c r="F16350" s="7">
        <v>42907</v>
      </c>
      <c r="G16350" s="7">
        <v>44733</v>
      </c>
      <c r="H16350" t="s">
        <v>77</v>
      </c>
      <c r="I16350" t="s">
        <v>78</v>
      </c>
      <c r="J16350" s="7">
        <v>45432</v>
      </c>
      <c r="K16350" s="7">
        <v>43701</v>
      </c>
      <c r="L16350" s="7">
        <v>44733</v>
      </c>
      <c r="M16350" t="s">
        <v>77</v>
      </c>
      <c r="N16350" t="s">
        <v>79</v>
      </c>
      <c r="O16350">
        <v>2026</v>
      </c>
      <c r="P16350" s="2">
        <v>2</v>
      </c>
      <c r="Q16350" t="s">
        <v>80</v>
      </c>
      <c r="R16350" s="8">
        <v>46267</v>
      </c>
      <c r="S16350" s="2">
        <v>1</v>
      </c>
      <c r="T16350" s="2" t="s">
        <v>81</v>
      </c>
    </row>
    <row r="16351" spans="1:20" x14ac:dyDescent="0.25">
      <c r="A16351">
        <v>1120176069</v>
      </c>
      <c r="B16351">
        <v>113241245</v>
      </c>
      <c r="C16351" t="s">
        <v>97</v>
      </c>
      <c r="D16351" t="s">
        <v>83</v>
      </c>
      <c r="E16351" t="s">
        <v>76</v>
      </c>
      <c r="F16351" s="7">
        <v>42990</v>
      </c>
      <c r="G16351" s="7">
        <v>44652</v>
      </c>
      <c r="H16351" t="s">
        <v>77</v>
      </c>
      <c r="I16351" t="s">
        <v>78</v>
      </c>
      <c r="J16351" s="7">
        <v>45571</v>
      </c>
      <c r="K16351" s="7">
        <v>43683</v>
      </c>
      <c r="L16351" s="7">
        <v>44652</v>
      </c>
      <c r="M16351" t="s">
        <v>77</v>
      </c>
      <c r="N16351" t="s">
        <v>79</v>
      </c>
      <c r="O16351">
        <v>2026</v>
      </c>
      <c r="P16351" s="2">
        <v>2</v>
      </c>
      <c r="Q16351" t="s">
        <v>80</v>
      </c>
      <c r="R16351" s="8">
        <v>46267</v>
      </c>
      <c r="S16351" s="2">
        <v>1</v>
      </c>
      <c r="T16351" s="2" t="s">
        <v>81</v>
      </c>
    </row>
    <row r="16352" spans="1:20" x14ac:dyDescent="0.25">
      <c r="A16352">
        <v>1120176077</v>
      </c>
      <c r="B16352">
        <v>113254829</v>
      </c>
      <c r="C16352" t="s">
        <v>91</v>
      </c>
      <c r="D16352" t="s">
        <v>83</v>
      </c>
      <c r="E16352" t="s">
        <v>76</v>
      </c>
      <c r="F16352" s="7">
        <v>42993</v>
      </c>
      <c r="G16352" s="7">
        <v>44819</v>
      </c>
      <c r="H16352" t="s">
        <v>77</v>
      </c>
      <c r="I16352" t="s">
        <v>78</v>
      </c>
      <c r="J16352" s="7">
        <v>45845</v>
      </c>
      <c r="K16352" s="7">
        <v>43993</v>
      </c>
      <c r="L16352" s="7">
        <v>44819</v>
      </c>
      <c r="M16352" t="s">
        <v>77</v>
      </c>
      <c r="N16352" t="s">
        <v>79</v>
      </c>
      <c r="O16352">
        <v>2026</v>
      </c>
      <c r="P16352" s="2">
        <v>2</v>
      </c>
      <c r="Q16352" t="s">
        <v>80</v>
      </c>
      <c r="R16352" s="8">
        <v>46267</v>
      </c>
      <c r="S16352" s="2">
        <v>1</v>
      </c>
      <c r="T16352" s="2" t="s">
        <v>81</v>
      </c>
    </row>
    <row r="16353" spans="1:20" x14ac:dyDescent="0.25">
      <c r="A16353">
        <v>1120176078</v>
      </c>
      <c r="B16353">
        <v>113254829</v>
      </c>
      <c r="C16353" t="s">
        <v>91</v>
      </c>
      <c r="D16353" t="s">
        <v>83</v>
      </c>
      <c r="E16353" t="s">
        <v>76</v>
      </c>
      <c r="F16353" s="7">
        <v>42993</v>
      </c>
      <c r="G16353" s="7">
        <v>44819</v>
      </c>
      <c r="H16353" t="s">
        <v>77</v>
      </c>
      <c r="I16353" t="s">
        <v>78</v>
      </c>
      <c r="J16353" s="7">
        <v>45845</v>
      </c>
      <c r="K16353" s="7">
        <v>45890</v>
      </c>
      <c r="L16353" s="7">
        <v>44819</v>
      </c>
      <c r="M16353" t="s">
        <v>77</v>
      </c>
      <c r="N16353" t="s">
        <v>79</v>
      </c>
      <c r="O16353">
        <v>2026</v>
      </c>
      <c r="P16353" s="2">
        <v>2</v>
      </c>
      <c r="Q16353" t="s">
        <v>80</v>
      </c>
      <c r="R16353" s="8">
        <v>46267</v>
      </c>
      <c r="S16353" s="2">
        <v>1</v>
      </c>
      <c r="T16353" s="2" t="s">
        <v>81</v>
      </c>
    </row>
    <row r="16354" spans="1:20" x14ac:dyDescent="0.25">
      <c r="A16354">
        <v>1120176316</v>
      </c>
      <c r="B16354">
        <v>115012636</v>
      </c>
      <c r="C16354" t="s">
        <v>82</v>
      </c>
      <c r="D16354" t="s">
        <v>75</v>
      </c>
      <c r="E16354" t="s">
        <v>76</v>
      </c>
      <c r="F16354" s="7">
        <v>43339</v>
      </c>
      <c r="G16354" s="7">
        <v>45165</v>
      </c>
      <c r="H16354" t="s">
        <v>86</v>
      </c>
      <c r="I16354" t="s">
        <v>87</v>
      </c>
      <c r="J16354" s="7">
        <v>45538</v>
      </c>
      <c r="K16354" s="7">
        <v>43382</v>
      </c>
      <c r="L16354" s="7">
        <v>45165</v>
      </c>
      <c r="M16354" t="s">
        <v>86</v>
      </c>
      <c r="N16354" t="s">
        <v>79</v>
      </c>
      <c r="O16354">
        <v>2026</v>
      </c>
      <c r="P16354" s="2">
        <v>2</v>
      </c>
      <c r="Q16354" t="s">
        <v>80</v>
      </c>
      <c r="R16354" s="8">
        <v>46267</v>
      </c>
      <c r="S16354" s="2">
        <v>1</v>
      </c>
      <c r="T16354" s="2" t="s">
        <v>81</v>
      </c>
    </row>
    <row r="16355" spans="1:20" x14ac:dyDescent="0.25">
      <c r="A16355">
        <v>1120176402</v>
      </c>
      <c r="B16355">
        <v>116681905</v>
      </c>
      <c r="C16355" t="s">
        <v>82</v>
      </c>
      <c r="D16355" t="s">
        <v>83</v>
      </c>
      <c r="E16355" t="s">
        <v>76</v>
      </c>
      <c r="F16355" s="7">
        <v>43531</v>
      </c>
      <c r="G16355" s="7">
        <v>43714</v>
      </c>
      <c r="H16355" t="s">
        <v>77</v>
      </c>
      <c r="I16355" t="s">
        <v>78</v>
      </c>
      <c r="J16355" s="7">
        <v>45914</v>
      </c>
      <c r="K16355" s="7">
        <v>45748</v>
      </c>
      <c r="L16355" s="7">
        <v>43714</v>
      </c>
      <c r="M16355" t="s">
        <v>77</v>
      </c>
      <c r="N16355" t="s">
        <v>79</v>
      </c>
      <c r="O16355">
        <v>2026</v>
      </c>
      <c r="P16355" s="2">
        <v>2</v>
      </c>
      <c r="Q16355" t="s">
        <v>80</v>
      </c>
      <c r="R16355" s="8">
        <v>46267</v>
      </c>
      <c r="S16355" s="2">
        <v>1</v>
      </c>
      <c r="T16355" s="2" t="s">
        <v>81</v>
      </c>
    </row>
    <row r="16356" spans="1:20" x14ac:dyDescent="0.25">
      <c r="A16356">
        <v>1120176430</v>
      </c>
      <c r="B16356">
        <v>116748091</v>
      </c>
      <c r="C16356" t="s">
        <v>82</v>
      </c>
      <c r="D16356" t="s">
        <v>88</v>
      </c>
      <c r="E16356" t="s">
        <v>76</v>
      </c>
      <c r="F16356" s="7">
        <v>43540</v>
      </c>
      <c r="G16356" s="7">
        <v>43745</v>
      </c>
      <c r="H16356" t="s">
        <v>77</v>
      </c>
      <c r="I16356" t="s">
        <v>78</v>
      </c>
      <c r="J16356" s="7">
        <v>46013</v>
      </c>
      <c r="K16356" s="7">
        <v>45057</v>
      </c>
      <c r="L16356" s="7">
        <v>43745</v>
      </c>
      <c r="M16356" t="s">
        <v>77</v>
      </c>
      <c r="N16356" t="s">
        <v>79</v>
      </c>
      <c r="O16356">
        <v>2026</v>
      </c>
      <c r="P16356" s="2">
        <v>2</v>
      </c>
      <c r="Q16356" t="s">
        <v>80</v>
      </c>
      <c r="R16356" s="8">
        <v>46267</v>
      </c>
      <c r="S16356" s="2">
        <v>1</v>
      </c>
      <c r="T16356" s="2" t="s">
        <v>81</v>
      </c>
    </row>
    <row r="16357" spans="1:20" x14ac:dyDescent="0.25">
      <c r="A16357">
        <v>1120176475</v>
      </c>
      <c r="B16357">
        <v>116821689</v>
      </c>
      <c r="C16357" t="s">
        <v>82</v>
      </c>
      <c r="D16357" t="s">
        <v>83</v>
      </c>
      <c r="E16357" t="s">
        <v>76</v>
      </c>
      <c r="F16357" s="7">
        <v>43547</v>
      </c>
      <c r="G16357" s="7">
        <v>43727</v>
      </c>
      <c r="H16357" t="s">
        <v>77</v>
      </c>
      <c r="I16357" t="s">
        <v>78</v>
      </c>
      <c r="J16357" s="7">
        <v>45518</v>
      </c>
      <c r="K16357" s="7">
        <v>43658</v>
      </c>
      <c r="L16357" s="7">
        <v>43727</v>
      </c>
      <c r="M16357" t="s">
        <v>77</v>
      </c>
      <c r="N16357" t="s">
        <v>79</v>
      </c>
      <c r="O16357">
        <v>2026</v>
      </c>
      <c r="P16357" s="2">
        <v>2</v>
      </c>
      <c r="Q16357" t="s">
        <v>80</v>
      </c>
      <c r="R16357" s="8">
        <v>46267</v>
      </c>
      <c r="S16357" s="2">
        <v>1</v>
      </c>
      <c r="T16357" s="2" t="s">
        <v>81</v>
      </c>
    </row>
    <row r="16358" spans="1:20" x14ac:dyDescent="0.25">
      <c r="A16358">
        <v>1120176480</v>
      </c>
      <c r="B16358">
        <v>116822329</v>
      </c>
      <c r="C16358" t="s">
        <v>82</v>
      </c>
      <c r="D16358" t="s">
        <v>83</v>
      </c>
      <c r="E16358" t="s">
        <v>76</v>
      </c>
      <c r="F16358" s="7">
        <v>43548</v>
      </c>
      <c r="G16358" s="7">
        <v>43728</v>
      </c>
      <c r="H16358" t="s">
        <v>77</v>
      </c>
      <c r="I16358" t="s">
        <v>78</v>
      </c>
      <c r="J16358" s="7">
        <v>45923</v>
      </c>
      <c r="K16358" s="7">
        <v>44049</v>
      </c>
      <c r="L16358" s="7">
        <v>43728</v>
      </c>
      <c r="M16358" t="s">
        <v>77</v>
      </c>
      <c r="N16358" t="s">
        <v>79</v>
      </c>
      <c r="O16358">
        <v>2026</v>
      </c>
      <c r="P16358" s="2">
        <v>2</v>
      </c>
      <c r="Q16358" t="s">
        <v>80</v>
      </c>
      <c r="R16358" s="8">
        <v>46267</v>
      </c>
      <c r="S16358" s="2">
        <v>1</v>
      </c>
      <c r="T16358" s="2" t="s">
        <v>81</v>
      </c>
    </row>
    <row r="16359" spans="1:20" x14ac:dyDescent="0.25">
      <c r="A16359">
        <v>1120176481</v>
      </c>
      <c r="B16359">
        <v>116822329</v>
      </c>
      <c r="C16359" t="s">
        <v>82</v>
      </c>
      <c r="D16359" t="s">
        <v>83</v>
      </c>
      <c r="E16359" t="s">
        <v>76</v>
      </c>
      <c r="F16359" s="7">
        <v>43548</v>
      </c>
      <c r="G16359" s="7">
        <v>43728</v>
      </c>
      <c r="H16359" t="s">
        <v>77</v>
      </c>
      <c r="I16359" t="s">
        <v>78</v>
      </c>
      <c r="J16359" s="7">
        <v>45923</v>
      </c>
      <c r="K16359" s="7">
        <v>45057</v>
      </c>
      <c r="L16359" s="7">
        <v>43728</v>
      </c>
      <c r="M16359" t="s">
        <v>77</v>
      </c>
      <c r="N16359" t="s">
        <v>79</v>
      </c>
      <c r="O16359">
        <v>2026</v>
      </c>
      <c r="P16359" s="2">
        <v>2</v>
      </c>
      <c r="Q16359" t="s">
        <v>80</v>
      </c>
      <c r="R16359" s="8">
        <v>46267</v>
      </c>
      <c r="S16359" s="2">
        <v>1</v>
      </c>
      <c r="T16359" s="2" t="s">
        <v>81</v>
      </c>
    </row>
    <row r="16360" spans="1:20" x14ac:dyDescent="0.25">
      <c r="A16360">
        <v>1120176563</v>
      </c>
      <c r="B16360">
        <v>116953108</v>
      </c>
      <c r="C16360" t="s">
        <v>82</v>
      </c>
      <c r="D16360" t="s">
        <v>83</v>
      </c>
      <c r="E16360" t="s">
        <v>76</v>
      </c>
      <c r="F16360" s="7">
        <v>43558</v>
      </c>
      <c r="G16360" s="7">
        <v>43738</v>
      </c>
      <c r="H16360" t="s">
        <v>77</v>
      </c>
      <c r="I16360" t="s">
        <v>78</v>
      </c>
      <c r="J16360" s="7">
        <v>45966</v>
      </c>
      <c r="K16360" s="7">
        <v>43667</v>
      </c>
      <c r="L16360" s="7">
        <v>43738</v>
      </c>
      <c r="M16360" t="s">
        <v>77</v>
      </c>
      <c r="N16360" t="s">
        <v>79</v>
      </c>
      <c r="O16360">
        <v>2026</v>
      </c>
      <c r="P16360" s="2">
        <v>2</v>
      </c>
      <c r="Q16360" t="s">
        <v>80</v>
      </c>
      <c r="R16360" s="8">
        <v>46267</v>
      </c>
      <c r="S16360" s="2">
        <v>1</v>
      </c>
      <c r="T16360" s="2" t="s">
        <v>81</v>
      </c>
    </row>
    <row r="16361" spans="1:20" x14ac:dyDescent="0.25">
      <c r="A16361">
        <v>1120176580</v>
      </c>
      <c r="B16361">
        <v>116967893</v>
      </c>
      <c r="C16361" t="s">
        <v>91</v>
      </c>
      <c r="D16361" t="s">
        <v>75</v>
      </c>
      <c r="E16361" t="s">
        <v>76</v>
      </c>
      <c r="F16361" s="7">
        <v>43560</v>
      </c>
      <c r="G16361" s="7">
        <v>45387</v>
      </c>
      <c r="H16361" t="s">
        <v>77</v>
      </c>
      <c r="I16361" t="s">
        <v>78</v>
      </c>
      <c r="J16361" s="7">
        <v>45465</v>
      </c>
      <c r="K16361" s="7">
        <v>45996</v>
      </c>
      <c r="L16361" s="7">
        <v>45387</v>
      </c>
      <c r="M16361" t="s">
        <v>77</v>
      </c>
      <c r="N16361" t="s">
        <v>79</v>
      </c>
      <c r="O16361">
        <v>2026</v>
      </c>
      <c r="P16361" s="2">
        <v>2</v>
      </c>
      <c r="Q16361" t="s">
        <v>80</v>
      </c>
      <c r="R16361" s="8">
        <v>46267</v>
      </c>
      <c r="S16361" s="2">
        <v>1</v>
      </c>
      <c r="T16361" s="2" t="s">
        <v>81</v>
      </c>
    </row>
    <row r="16362" spans="1:20" x14ac:dyDescent="0.25">
      <c r="A16362">
        <v>1120176607</v>
      </c>
      <c r="B16362">
        <v>117001013</v>
      </c>
      <c r="C16362" t="s">
        <v>74</v>
      </c>
      <c r="D16362" t="s">
        <v>75</v>
      </c>
      <c r="E16362" t="s">
        <v>76</v>
      </c>
      <c r="F16362" s="7">
        <v>43564</v>
      </c>
      <c r="G16362" s="7">
        <v>44490</v>
      </c>
      <c r="H16362" t="s">
        <v>77</v>
      </c>
      <c r="I16362" t="s">
        <v>78</v>
      </c>
      <c r="J16362" s="7">
        <v>45790</v>
      </c>
      <c r="K16362" s="7">
        <v>44585</v>
      </c>
      <c r="L16362" s="7">
        <v>44490</v>
      </c>
      <c r="M16362" t="s">
        <v>77</v>
      </c>
      <c r="N16362" t="s">
        <v>79</v>
      </c>
      <c r="O16362">
        <v>2026</v>
      </c>
      <c r="P16362" s="2">
        <v>2</v>
      </c>
      <c r="Q16362" t="s">
        <v>80</v>
      </c>
      <c r="R16362" s="8">
        <v>46267</v>
      </c>
      <c r="S16362" s="2">
        <v>1</v>
      </c>
      <c r="T16362" s="2" t="s">
        <v>81</v>
      </c>
    </row>
    <row r="16363" spans="1:20" x14ac:dyDescent="0.25">
      <c r="A16363">
        <v>1120176631</v>
      </c>
      <c r="B16363">
        <v>117014742</v>
      </c>
      <c r="C16363" t="s">
        <v>74</v>
      </c>
      <c r="D16363" t="s">
        <v>83</v>
      </c>
      <c r="E16363" t="s">
        <v>76</v>
      </c>
      <c r="F16363" s="7">
        <v>43567</v>
      </c>
      <c r="G16363" s="7">
        <v>43739</v>
      </c>
      <c r="H16363" t="s">
        <v>77</v>
      </c>
      <c r="I16363" t="s">
        <v>78</v>
      </c>
      <c r="J16363" s="7">
        <v>45824</v>
      </c>
      <c r="K16363" s="7">
        <v>43683</v>
      </c>
      <c r="L16363" s="7">
        <v>43739</v>
      </c>
      <c r="M16363" t="s">
        <v>77</v>
      </c>
      <c r="N16363" t="s">
        <v>79</v>
      </c>
      <c r="O16363">
        <v>2026</v>
      </c>
      <c r="P16363" s="2">
        <v>2</v>
      </c>
      <c r="Q16363" t="s">
        <v>80</v>
      </c>
      <c r="R16363" s="8">
        <v>46267</v>
      </c>
      <c r="S16363" s="2">
        <v>1</v>
      </c>
      <c r="T16363" s="2" t="s">
        <v>81</v>
      </c>
    </row>
    <row r="16364" spans="1:20" x14ac:dyDescent="0.25">
      <c r="A16364">
        <v>1120176636</v>
      </c>
      <c r="B16364">
        <v>117017833</v>
      </c>
      <c r="C16364" t="s">
        <v>82</v>
      </c>
      <c r="D16364" t="s">
        <v>88</v>
      </c>
      <c r="E16364" t="s">
        <v>76</v>
      </c>
      <c r="F16364" s="7">
        <v>43567</v>
      </c>
      <c r="G16364" s="7">
        <v>43933</v>
      </c>
      <c r="H16364" t="s">
        <v>77</v>
      </c>
      <c r="I16364" t="s">
        <v>84</v>
      </c>
      <c r="J16364" s="7">
        <v>45707</v>
      </c>
      <c r="K16364" s="7">
        <v>44601</v>
      </c>
      <c r="L16364" s="7">
        <v>43933</v>
      </c>
      <c r="M16364" t="s">
        <v>77</v>
      </c>
      <c r="N16364" t="s">
        <v>79</v>
      </c>
      <c r="O16364">
        <v>2026</v>
      </c>
      <c r="P16364" s="2">
        <v>2</v>
      </c>
      <c r="Q16364" t="s">
        <v>80</v>
      </c>
      <c r="R16364" s="8">
        <v>46267</v>
      </c>
      <c r="S16364" s="2">
        <v>1</v>
      </c>
      <c r="T16364" s="2" t="s">
        <v>81</v>
      </c>
    </row>
    <row r="16365" spans="1:20" x14ac:dyDescent="0.25">
      <c r="A16365">
        <v>1120176644</v>
      </c>
      <c r="B16365">
        <v>117022171</v>
      </c>
      <c r="C16365" t="s">
        <v>91</v>
      </c>
      <c r="D16365" t="s">
        <v>83</v>
      </c>
      <c r="E16365" t="s">
        <v>76</v>
      </c>
      <c r="F16365" s="7">
        <v>43568</v>
      </c>
      <c r="G16365" s="7">
        <v>43751</v>
      </c>
      <c r="H16365" t="s">
        <v>77</v>
      </c>
      <c r="I16365" t="s">
        <v>78</v>
      </c>
      <c r="J16365" s="7">
        <v>45604</v>
      </c>
      <c r="K16365" s="7">
        <v>43658</v>
      </c>
      <c r="L16365" s="7">
        <v>43751</v>
      </c>
      <c r="M16365" t="s">
        <v>77</v>
      </c>
      <c r="N16365" t="s">
        <v>79</v>
      </c>
      <c r="O16365">
        <v>2026</v>
      </c>
      <c r="P16365" s="2">
        <v>2</v>
      </c>
      <c r="Q16365" t="s">
        <v>80</v>
      </c>
      <c r="R16365" s="8">
        <v>46267</v>
      </c>
      <c r="S16365" s="2">
        <v>1</v>
      </c>
      <c r="T16365" s="2" t="s">
        <v>81</v>
      </c>
    </row>
    <row r="16366" spans="1:20" x14ac:dyDescent="0.25">
      <c r="A16366">
        <v>1120176732</v>
      </c>
      <c r="B16366">
        <v>117098495</v>
      </c>
      <c r="C16366" t="s">
        <v>82</v>
      </c>
      <c r="D16366" t="s">
        <v>88</v>
      </c>
      <c r="E16366" t="s">
        <v>76</v>
      </c>
      <c r="F16366" s="7">
        <v>43580</v>
      </c>
      <c r="G16366" s="7">
        <v>43946</v>
      </c>
      <c r="H16366" t="s">
        <v>77</v>
      </c>
      <c r="I16366" t="s">
        <v>78</v>
      </c>
      <c r="J16366" s="7">
        <v>45090</v>
      </c>
      <c r="K16366" s="7">
        <v>43965</v>
      </c>
      <c r="L16366" s="7">
        <v>43946</v>
      </c>
      <c r="M16366" t="s">
        <v>77</v>
      </c>
      <c r="N16366" t="s">
        <v>92</v>
      </c>
      <c r="O16366">
        <v>2026</v>
      </c>
      <c r="P16366" s="2">
        <v>2</v>
      </c>
      <c r="Q16366" t="s">
        <v>80</v>
      </c>
      <c r="R16366" s="8">
        <v>46267</v>
      </c>
      <c r="S16366" s="2">
        <v>1</v>
      </c>
      <c r="T16366" s="2" t="s">
        <v>81</v>
      </c>
    </row>
    <row r="16367" spans="1:20" x14ac:dyDescent="0.25">
      <c r="A16367">
        <v>1120176740</v>
      </c>
      <c r="B16367">
        <v>117102889</v>
      </c>
      <c r="C16367" t="s">
        <v>82</v>
      </c>
      <c r="D16367" t="s">
        <v>83</v>
      </c>
      <c r="E16367" t="s">
        <v>76</v>
      </c>
      <c r="F16367" s="7">
        <v>43580</v>
      </c>
      <c r="G16367" s="7">
        <v>43760</v>
      </c>
      <c r="H16367" t="s">
        <v>77</v>
      </c>
      <c r="I16367" t="s">
        <v>78</v>
      </c>
      <c r="J16367" s="7">
        <v>45905</v>
      </c>
      <c r="K16367" s="7">
        <v>45748</v>
      </c>
      <c r="L16367" s="7">
        <v>43760</v>
      </c>
      <c r="M16367" t="s">
        <v>77</v>
      </c>
      <c r="N16367" t="s">
        <v>79</v>
      </c>
      <c r="O16367">
        <v>2026</v>
      </c>
      <c r="P16367" s="2">
        <v>2</v>
      </c>
      <c r="Q16367" t="s">
        <v>80</v>
      </c>
      <c r="R16367" s="8">
        <v>46267</v>
      </c>
      <c r="S16367" s="2">
        <v>1</v>
      </c>
      <c r="T16367" s="2" t="s">
        <v>81</v>
      </c>
    </row>
    <row r="16368" spans="1:20" x14ac:dyDescent="0.25">
      <c r="A16368">
        <v>1120176749</v>
      </c>
      <c r="B16368">
        <v>117115783</v>
      </c>
      <c r="C16368" t="s">
        <v>82</v>
      </c>
      <c r="D16368" t="s">
        <v>88</v>
      </c>
      <c r="E16368" t="s">
        <v>76</v>
      </c>
      <c r="F16368" s="7">
        <v>43583</v>
      </c>
      <c r="G16368" s="7">
        <v>43753</v>
      </c>
      <c r="H16368" t="s">
        <v>77</v>
      </c>
      <c r="I16368" t="s">
        <v>78</v>
      </c>
      <c r="J16368" s="7">
        <v>45740</v>
      </c>
      <c r="K16368" s="7">
        <v>43658</v>
      </c>
      <c r="L16368" s="7">
        <v>43753</v>
      </c>
      <c r="M16368" t="s">
        <v>77</v>
      </c>
      <c r="N16368" t="s">
        <v>79</v>
      </c>
      <c r="O16368">
        <v>2026</v>
      </c>
      <c r="P16368" s="2">
        <v>2</v>
      </c>
      <c r="Q16368" t="s">
        <v>80</v>
      </c>
      <c r="R16368" s="8">
        <v>46267</v>
      </c>
      <c r="S16368" s="2">
        <v>1</v>
      </c>
      <c r="T16368" s="2" t="s">
        <v>81</v>
      </c>
    </row>
    <row r="16369" spans="1:20" x14ac:dyDescent="0.25">
      <c r="A16369">
        <v>1120176791</v>
      </c>
      <c r="B16369">
        <v>117163337</v>
      </c>
      <c r="C16369" t="s">
        <v>82</v>
      </c>
      <c r="D16369" t="s">
        <v>88</v>
      </c>
      <c r="E16369" t="s">
        <v>76</v>
      </c>
      <c r="F16369" s="7">
        <v>43590</v>
      </c>
      <c r="G16369" s="7">
        <v>43956</v>
      </c>
      <c r="H16369" t="s">
        <v>77</v>
      </c>
      <c r="I16369" t="s">
        <v>84</v>
      </c>
      <c r="J16369" s="7">
        <v>45719</v>
      </c>
      <c r="K16369" s="7">
        <v>45748</v>
      </c>
      <c r="L16369" s="7">
        <v>43956</v>
      </c>
      <c r="M16369" t="s">
        <v>77</v>
      </c>
      <c r="N16369" t="s">
        <v>79</v>
      </c>
      <c r="O16369">
        <v>2026</v>
      </c>
      <c r="P16369" s="2">
        <v>2</v>
      </c>
      <c r="Q16369" t="s">
        <v>80</v>
      </c>
      <c r="R16369" s="8">
        <v>46267</v>
      </c>
      <c r="S16369" s="2">
        <v>1</v>
      </c>
      <c r="T16369" s="2" t="s">
        <v>81</v>
      </c>
    </row>
    <row r="16370" spans="1:20" x14ac:dyDescent="0.25">
      <c r="A16370">
        <v>1120176852</v>
      </c>
      <c r="B16370">
        <v>117216608</v>
      </c>
      <c r="C16370" t="s">
        <v>85</v>
      </c>
      <c r="D16370" t="s">
        <v>88</v>
      </c>
      <c r="E16370" t="s">
        <v>76</v>
      </c>
      <c r="F16370" s="7">
        <v>43596</v>
      </c>
      <c r="G16370" s="7">
        <v>43962</v>
      </c>
      <c r="H16370" t="s">
        <v>77</v>
      </c>
      <c r="I16370" t="s">
        <v>78</v>
      </c>
      <c r="J16370" s="7">
        <v>45214</v>
      </c>
      <c r="K16370" s="7">
        <v>44474</v>
      </c>
      <c r="L16370" s="7">
        <v>43962</v>
      </c>
      <c r="M16370" t="s">
        <v>77</v>
      </c>
      <c r="N16370" t="s">
        <v>92</v>
      </c>
      <c r="O16370">
        <v>2026</v>
      </c>
      <c r="P16370" s="2">
        <v>2</v>
      </c>
      <c r="Q16370" t="s">
        <v>80</v>
      </c>
      <c r="R16370" s="8">
        <v>46267</v>
      </c>
      <c r="S16370" s="2">
        <v>1</v>
      </c>
      <c r="T16370" s="2" t="s">
        <v>81</v>
      </c>
    </row>
    <row r="16371" spans="1:20" x14ac:dyDescent="0.25">
      <c r="A16371">
        <v>1120176928</v>
      </c>
      <c r="B16371">
        <v>117301273</v>
      </c>
      <c r="C16371" t="s">
        <v>74</v>
      </c>
      <c r="D16371" t="s">
        <v>83</v>
      </c>
      <c r="E16371" t="s">
        <v>76</v>
      </c>
      <c r="F16371" s="7">
        <v>43607</v>
      </c>
      <c r="G16371" s="7">
        <v>45434</v>
      </c>
      <c r="H16371" t="s">
        <v>86</v>
      </c>
      <c r="I16371" t="s">
        <v>87</v>
      </c>
      <c r="J16371" s="7">
        <v>45882</v>
      </c>
      <c r="K16371" s="7">
        <v>43667</v>
      </c>
      <c r="L16371" s="7">
        <v>45434</v>
      </c>
      <c r="M16371" t="s">
        <v>86</v>
      </c>
      <c r="N16371" t="s">
        <v>79</v>
      </c>
      <c r="O16371">
        <v>2026</v>
      </c>
      <c r="P16371" s="2">
        <v>2</v>
      </c>
      <c r="Q16371" t="s">
        <v>80</v>
      </c>
      <c r="R16371" s="8">
        <v>46267</v>
      </c>
      <c r="S16371" s="2">
        <v>1</v>
      </c>
      <c r="T16371" s="2" t="s">
        <v>81</v>
      </c>
    </row>
    <row r="16372" spans="1:20" x14ac:dyDescent="0.25">
      <c r="A16372">
        <v>1120176956</v>
      </c>
      <c r="B16372">
        <v>117325553</v>
      </c>
      <c r="C16372" t="s">
        <v>82</v>
      </c>
      <c r="D16372" t="s">
        <v>88</v>
      </c>
      <c r="E16372" t="s">
        <v>76</v>
      </c>
      <c r="F16372" s="7">
        <v>43612</v>
      </c>
      <c r="G16372" s="7">
        <v>43978</v>
      </c>
      <c r="H16372" t="s">
        <v>77</v>
      </c>
      <c r="I16372" t="s">
        <v>84</v>
      </c>
      <c r="J16372" s="7">
        <v>45432</v>
      </c>
      <c r="K16372" s="7">
        <v>45748</v>
      </c>
      <c r="L16372" s="7">
        <v>43978</v>
      </c>
      <c r="M16372" t="s">
        <v>77</v>
      </c>
      <c r="N16372" t="s">
        <v>79</v>
      </c>
      <c r="O16372">
        <v>2026</v>
      </c>
      <c r="P16372" s="2">
        <v>2</v>
      </c>
      <c r="Q16372" t="s">
        <v>80</v>
      </c>
      <c r="R16372" s="8">
        <v>46267</v>
      </c>
      <c r="S16372" s="2">
        <v>1</v>
      </c>
      <c r="T16372" s="2" t="s">
        <v>81</v>
      </c>
    </row>
    <row r="16373" spans="1:20" x14ac:dyDescent="0.25">
      <c r="A16373">
        <v>1120176963</v>
      </c>
      <c r="B16373">
        <v>117330373</v>
      </c>
      <c r="C16373" t="s">
        <v>85</v>
      </c>
      <c r="D16373" t="s">
        <v>75</v>
      </c>
      <c r="E16373" t="s">
        <v>76</v>
      </c>
      <c r="F16373" s="7">
        <v>43613</v>
      </c>
      <c r="G16373" s="7">
        <v>45395</v>
      </c>
      <c r="H16373" t="s">
        <v>77</v>
      </c>
      <c r="I16373" t="s">
        <v>78</v>
      </c>
      <c r="J16373" s="7">
        <v>45488</v>
      </c>
      <c r="K16373" s="7">
        <v>43677</v>
      </c>
      <c r="L16373" s="7">
        <v>45395</v>
      </c>
      <c r="M16373" t="s">
        <v>77</v>
      </c>
      <c r="N16373" t="s">
        <v>79</v>
      </c>
      <c r="O16373">
        <v>2026</v>
      </c>
      <c r="P16373" s="2">
        <v>2</v>
      </c>
      <c r="Q16373" t="s">
        <v>80</v>
      </c>
      <c r="R16373" s="8">
        <v>46267</v>
      </c>
      <c r="S16373" s="2">
        <v>1</v>
      </c>
      <c r="T16373" s="2" t="s">
        <v>81</v>
      </c>
    </row>
    <row r="16374" spans="1:20" x14ac:dyDescent="0.25">
      <c r="A16374">
        <v>1120177153</v>
      </c>
      <c r="B16374">
        <v>117835952</v>
      </c>
      <c r="C16374" t="s">
        <v>74</v>
      </c>
      <c r="D16374" t="s">
        <v>75</v>
      </c>
      <c r="E16374" t="s">
        <v>76</v>
      </c>
      <c r="F16374" s="7">
        <v>43708</v>
      </c>
      <c r="G16374" s="7">
        <v>45535</v>
      </c>
      <c r="H16374" t="s">
        <v>77</v>
      </c>
      <c r="I16374" t="s">
        <v>78</v>
      </c>
      <c r="J16374" s="7">
        <v>44751</v>
      </c>
      <c r="K16374" s="7">
        <v>44767</v>
      </c>
      <c r="L16374" s="7">
        <v>45535</v>
      </c>
      <c r="M16374" t="s">
        <v>77</v>
      </c>
      <c r="N16374" t="s">
        <v>92</v>
      </c>
      <c r="O16374">
        <v>2026</v>
      </c>
      <c r="P16374" s="2">
        <v>2</v>
      </c>
      <c r="Q16374" t="s">
        <v>80</v>
      </c>
      <c r="R16374" s="8">
        <v>46267</v>
      </c>
      <c r="S16374" s="2">
        <v>1</v>
      </c>
      <c r="T16374" s="2" t="s">
        <v>81</v>
      </c>
    </row>
    <row r="16375" spans="1:20" x14ac:dyDescent="0.25">
      <c r="A16375">
        <v>1120177217</v>
      </c>
      <c r="B16375">
        <v>117937666</v>
      </c>
      <c r="C16375" t="s">
        <v>90</v>
      </c>
      <c r="D16375" t="s">
        <v>75</v>
      </c>
      <c r="E16375" t="s">
        <v>76</v>
      </c>
      <c r="F16375" s="7">
        <v>43739</v>
      </c>
      <c r="G16375" s="7">
        <v>43922</v>
      </c>
      <c r="H16375" t="s">
        <v>77</v>
      </c>
      <c r="I16375" t="s">
        <v>78</v>
      </c>
      <c r="J16375" s="7">
        <v>45553</v>
      </c>
      <c r="K16375" s="7">
        <v>43960</v>
      </c>
      <c r="L16375" s="7">
        <v>43922</v>
      </c>
      <c r="M16375" t="s">
        <v>77</v>
      </c>
      <c r="N16375" t="s">
        <v>79</v>
      </c>
      <c r="O16375">
        <v>2026</v>
      </c>
      <c r="P16375" s="2">
        <v>2</v>
      </c>
      <c r="Q16375" t="s">
        <v>80</v>
      </c>
      <c r="R16375" s="8">
        <v>46267</v>
      </c>
      <c r="S16375" s="2">
        <v>1</v>
      </c>
      <c r="T16375" s="2" t="s">
        <v>81</v>
      </c>
    </row>
    <row r="16376" spans="1:20" x14ac:dyDescent="0.25">
      <c r="A16376">
        <v>1120177435</v>
      </c>
      <c r="B16376">
        <v>119020018</v>
      </c>
      <c r="C16376" t="s">
        <v>82</v>
      </c>
      <c r="D16376" t="s">
        <v>83</v>
      </c>
      <c r="E16376" t="s">
        <v>76</v>
      </c>
      <c r="F16376" s="7">
        <v>43963</v>
      </c>
      <c r="G16376" s="7">
        <v>44147</v>
      </c>
      <c r="H16376" t="s">
        <v>77</v>
      </c>
      <c r="I16376" t="s">
        <v>84</v>
      </c>
      <c r="J16376" s="7">
        <v>45498</v>
      </c>
      <c r="K16376" s="7">
        <v>45748</v>
      </c>
      <c r="L16376" s="7">
        <v>44147</v>
      </c>
      <c r="M16376" t="s">
        <v>77</v>
      </c>
      <c r="N16376" t="s">
        <v>79</v>
      </c>
      <c r="O16376">
        <v>2026</v>
      </c>
      <c r="P16376" s="2">
        <v>2</v>
      </c>
      <c r="Q16376" t="s">
        <v>80</v>
      </c>
      <c r="R16376" s="8">
        <v>46267</v>
      </c>
      <c r="S16376" s="2">
        <v>1</v>
      </c>
      <c r="T16376" s="2" t="s">
        <v>81</v>
      </c>
    </row>
    <row r="16377" spans="1:20" x14ac:dyDescent="0.25">
      <c r="A16377">
        <v>1120177437</v>
      </c>
      <c r="B16377">
        <v>119020018</v>
      </c>
      <c r="C16377" t="s">
        <v>82</v>
      </c>
      <c r="D16377" t="s">
        <v>83</v>
      </c>
      <c r="E16377" t="s">
        <v>76</v>
      </c>
      <c r="F16377" s="7">
        <v>43963</v>
      </c>
      <c r="G16377" s="7">
        <v>44147</v>
      </c>
      <c r="H16377" t="s">
        <v>77</v>
      </c>
      <c r="I16377" t="s">
        <v>84</v>
      </c>
      <c r="J16377" s="7">
        <v>45498</v>
      </c>
      <c r="K16377" s="7">
        <v>43963</v>
      </c>
      <c r="L16377" s="7">
        <v>44147</v>
      </c>
      <c r="M16377" t="s">
        <v>77</v>
      </c>
      <c r="N16377" t="s">
        <v>79</v>
      </c>
      <c r="O16377">
        <v>2026</v>
      </c>
      <c r="P16377" s="2">
        <v>2</v>
      </c>
      <c r="Q16377" t="s">
        <v>80</v>
      </c>
      <c r="R16377" s="8">
        <v>46267</v>
      </c>
      <c r="S16377" s="2">
        <v>1</v>
      </c>
      <c r="T16377" s="2" t="s">
        <v>81</v>
      </c>
    </row>
    <row r="16378" spans="1:20" x14ac:dyDescent="0.25">
      <c r="A16378">
        <v>1120177438</v>
      </c>
      <c r="B16378">
        <v>119020018</v>
      </c>
      <c r="C16378" t="s">
        <v>82</v>
      </c>
      <c r="D16378" t="s">
        <v>83</v>
      </c>
      <c r="E16378" t="s">
        <v>76</v>
      </c>
      <c r="F16378" s="7">
        <v>43963</v>
      </c>
      <c r="G16378" s="7">
        <v>44147</v>
      </c>
      <c r="H16378" t="s">
        <v>77</v>
      </c>
      <c r="I16378" t="s">
        <v>84</v>
      </c>
      <c r="J16378" s="7">
        <v>45498</v>
      </c>
      <c r="K16378" s="7">
        <v>45748</v>
      </c>
      <c r="L16378" s="7">
        <v>44147</v>
      </c>
      <c r="M16378" t="s">
        <v>77</v>
      </c>
      <c r="N16378" t="s">
        <v>79</v>
      </c>
      <c r="O16378">
        <v>2026</v>
      </c>
      <c r="P16378" s="2">
        <v>2</v>
      </c>
      <c r="Q16378" t="s">
        <v>80</v>
      </c>
      <c r="R16378" s="8">
        <v>46267</v>
      </c>
      <c r="S16378" s="2">
        <v>1</v>
      </c>
      <c r="T16378" s="2" t="s">
        <v>81</v>
      </c>
    </row>
    <row r="16379" spans="1:20" x14ac:dyDescent="0.25">
      <c r="A16379">
        <v>1120177603</v>
      </c>
      <c r="B16379">
        <v>119196205</v>
      </c>
      <c r="C16379" t="s">
        <v>82</v>
      </c>
      <c r="D16379" t="s">
        <v>83</v>
      </c>
      <c r="E16379" t="s">
        <v>76</v>
      </c>
      <c r="F16379" s="7">
        <v>44004</v>
      </c>
      <c r="G16379" s="7">
        <v>44187</v>
      </c>
      <c r="H16379" t="s">
        <v>77</v>
      </c>
      <c r="I16379" t="s">
        <v>78</v>
      </c>
      <c r="J16379" s="7">
        <v>45727</v>
      </c>
      <c r="K16379" s="7">
        <v>44915</v>
      </c>
      <c r="L16379" s="7">
        <v>44187</v>
      </c>
      <c r="M16379" t="s">
        <v>77</v>
      </c>
      <c r="N16379" t="s">
        <v>79</v>
      </c>
      <c r="O16379">
        <v>2026</v>
      </c>
      <c r="P16379" s="2">
        <v>2</v>
      </c>
      <c r="Q16379" t="s">
        <v>80</v>
      </c>
      <c r="R16379" s="8">
        <v>46267</v>
      </c>
      <c r="S16379" s="2">
        <v>1</v>
      </c>
      <c r="T16379" s="2" t="s">
        <v>81</v>
      </c>
    </row>
    <row r="16380" spans="1:20" x14ac:dyDescent="0.25">
      <c r="A16380">
        <v>1120177633</v>
      </c>
      <c r="B16380">
        <v>119219545</v>
      </c>
      <c r="C16380" t="s">
        <v>74</v>
      </c>
      <c r="D16380" t="s">
        <v>75</v>
      </c>
      <c r="E16380" t="s">
        <v>76</v>
      </c>
      <c r="F16380" s="7">
        <v>44008</v>
      </c>
      <c r="G16380" s="7">
        <v>45834</v>
      </c>
      <c r="H16380" t="s">
        <v>77</v>
      </c>
      <c r="I16380" t="s">
        <v>78</v>
      </c>
      <c r="J16380" s="7">
        <v>45778</v>
      </c>
      <c r="K16380" s="7">
        <v>46118</v>
      </c>
      <c r="L16380" s="7">
        <v>45834</v>
      </c>
      <c r="M16380" t="s">
        <v>77</v>
      </c>
      <c r="N16380" t="s">
        <v>79</v>
      </c>
      <c r="O16380">
        <v>2026</v>
      </c>
      <c r="P16380" s="2">
        <v>2</v>
      </c>
      <c r="Q16380" t="s">
        <v>80</v>
      </c>
      <c r="R16380" s="8">
        <v>46267</v>
      </c>
      <c r="S16380" s="2">
        <v>1</v>
      </c>
      <c r="T16380" s="2" t="s">
        <v>81</v>
      </c>
    </row>
    <row r="16381" spans="1:20" x14ac:dyDescent="0.25">
      <c r="A16381">
        <v>1120177730</v>
      </c>
      <c r="B16381">
        <v>119355031</v>
      </c>
      <c r="C16381" t="s">
        <v>85</v>
      </c>
      <c r="D16381" t="s">
        <v>83</v>
      </c>
      <c r="E16381" t="s">
        <v>76</v>
      </c>
      <c r="F16381" s="7">
        <v>44022</v>
      </c>
      <c r="G16381" s="7">
        <v>44206</v>
      </c>
      <c r="H16381" t="s">
        <v>77</v>
      </c>
      <c r="I16381" t="s">
        <v>78</v>
      </c>
      <c r="J16381" s="7">
        <v>45953</v>
      </c>
      <c r="K16381" s="7">
        <v>45910</v>
      </c>
      <c r="L16381" s="7">
        <v>44206</v>
      </c>
      <c r="M16381" t="s">
        <v>77</v>
      </c>
      <c r="N16381" t="s">
        <v>79</v>
      </c>
      <c r="O16381">
        <v>2026</v>
      </c>
      <c r="P16381" s="2">
        <v>2</v>
      </c>
      <c r="Q16381" t="s">
        <v>80</v>
      </c>
      <c r="R16381" s="8">
        <v>46267</v>
      </c>
      <c r="S16381" s="2">
        <v>1</v>
      </c>
      <c r="T16381" s="2" t="s">
        <v>81</v>
      </c>
    </row>
    <row r="16382" spans="1:20" x14ac:dyDescent="0.25">
      <c r="A16382">
        <v>1120177731</v>
      </c>
      <c r="B16382">
        <v>119355031</v>
      </c>
      <c r="C16382" t="s">
        <v>85</v>
      </c>
      <c r="D16382" t="s">
        <v>83</v>
      </c>
      <c r="E16382" t="s">
        <v>76</v>
      </c>
      <c r="F16382" s="7">
        <v>44022</v>
      </c>
      <c r="G16382" s="7">
        <v>44206</v>
      </c>
      <c r="H16382" t="s">
        <v>77</v>
      </c>
      <c r="I16382" t="s">
        <v>78</v>
      </c>
      <c r="J16382" s="7">
        <v>45953</v>
      </c>
      <c r="K16382" s="7">
        <v>44039</v>
      </c>
      <c r="L16382" s="7">
        <v>44206</v>
      </c>
      <c r="M16382" t="s">
        <v>77</v>
      </c>
      <c r="N16382" t="s">
        <v>79</v>
      </c>
      <c r="O16382">
        <v>2026</v>
      </c>
      <c r="P16382" s="2">
        <v>2</v>
      </c>
      <c r="Q16382" t="s">
        <v>80</v>
      </c>
      <c r="R16382" s="8">
        <v>46267</v>
      </c>
      <c r="S16382" s="2">
        <v>1</v>
      </c>
      <c r="T16382" s="2" t="s">
        <v>81</v>
      </c>
    </row>
    <row r="16383" spans="1:20" x14ac:dyDescent="0.25">
      <c r="A16383">
        <v>1120177943</v>
      </c>
      <c r="B16383">
        <v>119550766</v>
      </c>
      <c r="C16383" t="s">
        <v>98</v>
      </c>
      <c r="D16383" t="s">
        <v>75</v>
      </c>
      <c r="E16383" t="s">
        <v>76</v>
      </c>
      <c r="F16383" s="7">
        <v>44046</v>
      </c>
      <c r="G16383" s="7">
        <v>44411</v>
      </c>
      <c r="H16383" t="s">
        <v>86</v>
      </c>
      <c r="I16383" t="s">
        <v>87</v>
      </c>
      <c r="J16383" s="7">
        <v>45699</v>
      </c>
      <c r="K16383" s="7">
        <v>44168</v>
      </c>
      <c r="L16383" s="7">
        <v>44411</v>
      </c>
      <c r="M16383" t="s">
        <v>86</v>
      </c>
      <c r="N16383" t="s">
        <v>79</v>
      </c>
      <c r="O16383">
        <v>2026</v>
      </c>
      <c r="P16383" s="2">
        <v>2</v>
      </c>
      <c r="Q16383" t="s">
        <v>80</v>
      </c>
      <c r="R16383" s="8">
        <v>46267</v>
      </c>
      <c r="S16383" s="2">
        <v>1</v>
      </c>
      <c r="T16383" s="2" t="s">
        <v>81</v>
      </c>
    </row>
    <row r="16384" spans="1:20" x14ac:dyDescent="0.25">
      <c r="A16384">
        <v>1120178307</v>
      </c>
      <c r="B16384">
        <v>119755242</v>
      </c>
      <c r="C16384" t="s">
        <v>82</v>
      </c>
      <c r="D16384" t="s">
        <v>88</v>
      </c>
      <c r="E16384" t="s">
        <v>76</v>
      </c>
      <c r="F16384" s="7">
        <v>44086</v>
      </c>
      <c r="G16384" s="7">
        <v>44451</v>
      </c>
      <c r="H16384" t="s">
        <v>77</v>
      </c>
      <c r="I16384" t="s">
        <v>84</v>
      </c>
      <c r="J16384" s="7">
        <v>45862</v>
      </c>
      <c r="K16384" s="7">
        <v>45748</v>
      </c>
      <c r="L16384" s="7">
        <v>44451</v>
      </c>
      <c r="M16384" t="s">
        <v>77</v>
      </c>
      <c r="N16384" t="s">
        <v>92</v>
      </c>
      <c r="O16384">
        <v>2026</v>
      </c>
      <c r="P16384" s="2">
        <v>2</v>
      </c>
      <c r="Q16384" t="s">
        <v>80</v>
      </c>
      <c r="R16384" s="8">
        <v>46267</v>
      </c>
      <c r="S16384" s="2">
        <v>1</v>
      </c>
      <c r="T16384" s="2" t="s">
        <v>81</v>
      </c>
    </row>
    <row r="16385" spans="1:20" x14ac:dyDescent="0.25">
      <c r="A16385">
        <v>1120178361</v>
      </c>
      <c r="B16385">
        <v>119783633</v>
      </c>
      <c r="C16385" t="s">
        <v>95</v>
      </c>
      <c r="D16385" t="s">
        <v>75</v>
      </c>
      <c r="E16385" t="s">
        <v>76</v>
      </c>
      <c r="F16385" s="7">
        <v>44092</v>
      </c>
      <c r="G16385" s="7">
        <v>44196</v>
      </c>
      <c r="H16385" t="s">
        <v>77</v>
      </c>
      <c r="I16385" t="s">
        <v>78</v>
      </c>
      <c r="J16385" s="7">
        <v>45751</v>
      </c>
      <c r="K16385" s="7">
        <v>46121</v>
      </c>
      <c r="L16385" s="7">
        <v>44196</v>
      </c>
      <c r="M16385" t="s">
        <v>77</v>
      </c>
      <c r="N16385" t="s">
        <v>79</v>
      </c>
      <c r="O16385">
        <v>2026</v>
      </c>
      <c r="P16385" s="2">
        <v>2</v>
      </c>
      <c r="Q16385" t="s">
        <v>80</v>
      </c>
      <c r="R16385" s="8">
        <v>46267</v>
      </c>
      <c r="S16385" s="2">
        <v>1</v>
      </c>
      <c r="T16385" s="2" t="s">
        <v>81</v>
      </c>
    </row>
    <row r="16386" spans="1:20" x14ac:dyDescent="0.25">
      <c r="A16386">
        <v>1120178537</v>
      </c>
      <c r="B16386">
        <v>119891058</v>
      </c>
      <c r="C16386" t="s">
        <v>74</v>
      </c>
      <c r="D16386" t="s">
        <v>75</v>
      </c>
      <c r="E16386" t="s">
        <v>76</v>
      </c>
      <c r="F16386" s="7">
        <v>44116</v>
      </c>
      <c r="G16386" s="7">
        <v>45942</v>
      </c>
      <c r="H16386" t="s">
        <v>77</v>
      </c>
      <c r="I16386" t="s">
        <v>78</v>
      </c>
      <c r="J16386" s="7">
        <v>45247</v>
      </c>
      <c r="K16386" s="7">
        <v>45889</v>
      </c>
      <c r="L16386" s="7">
        <v>45942</v>
      </c>
      <c r="M16386" t="s">
        <v>77</v>
      </c>
      <c r="N16386" t="s">
        <v>92</v>
      </c>
      <c r="O16386">
        <v>2026</v>
      </c>
      <c r="P16386" s="2">
        <v>2</v>
      </c>
      <c r="Q16386" t="s">
        <v>80</v>
      </c>
      <c r="R16386" s="8">
        <v>46267</v>
      </c>
      <c r="S16386" s="2">
        <v>1</v>
      </c>
      <c r="T16386" s="2" t="s">
        <v>81</v>
      </c>
    </row>
    <row r="16387" spans="1:20" x14ac:dyDescent="0.25">
      <c r="A16387">
        <v>1120178671</v>
      </c>
      <c r="B16387">
        <v>119966450</v>
      </c>
      <c r="C16387" t="s">
        <v>74</v>
      </c>
      <c r="D16387" t="s">
        <v>75</v>
      </c>
      <c r="E16387" t="s">
        <v>76</v>
      </c>
      <c r="F16387" s="7">
        <v>44134</v>
      </c>
      <c r="G16387" s="7">
        <v>44499</v>
      </c>
      <c r="H16387" t="s">
        <v>77</v>
      </c>
      <c r="I16387" t="s">
        <v>78</v>
      </c>
      <c r="J16387" s="7">
        <v>45845</v>
      </c>
      <c r="K16387" s="7">
        <v>44167</v>
      </c>
      <c r="L16387" s="7">
        <v>44499</v>
      </c>
      <c r="M16387" t="s">
        <v>77</v>
      </c>
      <c r="N16387" t="s">
        <v>79</v>
      </c>
      <c r="O16387">
        <v>2026</v>
      </c>
      <c r="P16387" s="2">
        <v>2</v>
      </c>
      <c r="Q16387" t="s">
        <v>80</v>
      </c>
      <c r="R16387" s="8">
        <v>46267</v>
      </c>
      <c r="S16387" s="2">
        <v>1</v>
      </c>
      <c r="T16387" s="2" t="s">
        <v>81</v>
      </c>
    </row>
    <row r="16388" spans="1:20" x14ac:dyDescent="0.25">
      <c r="A16388">
        <v>1120179060</v>
      </c>
      <c r="B16388">
        <v>120820928</v>
      </c>
      <c r="C16388" t="s">
        <v>91</v>
      </c>
      <c r="D16388" t="s">
        <v>75</v>
      </c>
      <c r="E16388" t="s">
        <v>76</v>
      </c>
      <c r="F16388" s="7">
        <v>44293</v>
      </c>
      <c r="G16388" s="7">
        <v>46119</v>
      </c>
      <c r="H16388" t="s">
        <v>77</v>
      </c>
      <c r="I16388" t="s">
        <v>78</v>
      </c>
      <c r="J16388" s="7">
        <v>46170</v>
      </c>
      <c r="K16388" s="7">
        <v>46195</v>
      </c>
      <c r="L16388" s="7">
        <v>46119</v>
      </c>
      <c r="M16388" t="s">
        <v>77</v>
      </c>
      <c r="N16388" t="s">
        <v>79</v>
      </c>
      <c r="O16388">
        <v>2026</v>
      </c>
      <c r="P16388" s="2">
        <v>2</v>
      </c>
      <c r="Q16388" t="s">
        <v>80</v>
      </c>
      <c r="R16388" s="8">
        <v>46267</v>
      </c>
      <c r="S16388" s="2">
        <v>1</v>
      </c>
      <c r="T16388" s="2" t="s">
        <v>81</v>
      </c>
    </row>
    <row r="16389" spans="1:20" x14ac:dyDescent="0.25">
      <c r="A16389">
        <v>1120179160</v>
      </c>
      <c r="B16389">
        <v>120920773</v>
      </c>
      <c r="C16389" t="s">
        <v>93</v>
      </c>
      <c r="D16389" t="s">
        <v>75</v>
      </c>
      <c r="E16389" t="s">
        <v>76</v>
      </c>
      <c r="F16389" s="7">
        <v>44319</v>
      </c>
      <c r="G16389" s="7">
        <v>44684</v>
      </c>
      <c r="H16389" t="s">
        <v>77</v>
      </c>
      <c r="I16389" t="s">
        <v>78</v>
      </c>
      <c r="J16389" s="7">
        <v>46151</v>
      </c>
      <c r="K16389" s="7">
        <v>46094</v>
      </c>
      <c r="L16389" s="7">
        <v>44684</v>
      </c>
      <c r="M16389" t="s">
        <v>77</v>
      </c>
      <c r="N16389" t="s">
        <v>79</v>
      </c>
      <c r="O16389">
        <v>2026</v>
      </c>
      <c r="P16389" s="2">
        <v>2</v>
      </c>
      <c r="Q16389" t="s">
        <v>80</v>
      </c>
      <c r="R16389" s="8">
        <v>46267</v>
      </c>
      <c r="S16389" s="2">
        <v>1</v>
      </c>
      <c r="T16389" s="2" t="s">
        <v>81</v>
      </c>
    </row>
    <row r="16390" spans="1:20" x14ac:dyDescent="0.25">
      <c r="A16390">
        <v>1120179291</v>
      </c>
      <c r="B16390">
        <v>121392348</v>
      </c>
      <c r="C16390" t="s">
        <v>82</v>
      </c>
      <c r="D16390" t="s">
        <v>88</v>
      </c>
      <c r="E16390" t="s">
        <v>76</v>
      </c>
      <c r="F16390" s="7">
        <v>44340</v>
      </c>
      <c r="G16390" s="7">
        <v>44705</v>
      </c>
      <c r="H16390" t="s">
        <v>77</v>
      </c>
      <c r="I16390" t="s">
        <v>78</v>
      </c>
      <c r="J16390" s="7">
        <v>46042</v>
      </c>
      <c r="K16390" s="7">
        <v>45542</v>
      </c>
      <c r="L16390" s="7">
        <v>44705</v>
      </c>
      <c r="M16390" t="s">
        <v>77</v>
      </c>
      <c r="N16390" t="s">
        <v>79</v>
      </c>
      <c r="O16390">
        <v>2026</v>
      </c>
      <c r="P16390" s="2">
        <v>2</v>
      </c>
      <c r="Q16390" t="s">
        <v>80</v>
      </c>
      <c r="R16390" s="8">
        <v>46267</v>
      </c>
      <c r="S16390" s="2">
        <v>1</v>
      </c>
      <c r="T16390" s="2" t="s">
        <v>81</v>
      </c>
    </row>
    <row r="16391" spans="1:20" x14ac:dyDescent="0.25">
      <c r="A16391">
        <v>1120180076</v>
      </c>
      <c r="B16391">
        <v>121927030</v>
      </c>
      <c r="C16391" t="s">
        <v>74</v>
      </c>
      <c r="D16391" t="s">
        <v>75</v>
      </c>
      <c r="E16391" t="s">
        <v>76</v>
      </c>
      <c r="F16391" s="7">
        <v>44428</v>
      </c>
      <c r="G16391" s="7">
        <v>44793</v>
      </c>
      <c r="H16391" t="s">
        <v>86</v>
      </c>
      <c r="I16391" t="s">
        <v>87</v>
      </c>
      <c r="J16391" s="7">
        <v>46094</v>
      </c>
      <c r="K16391" s="7">
        <v>44430</v>
      </c>
      <c r="L16391" s="7">
        <v>44793</v>
      </c>
      <c r="M16391" t="s">
        <v>86</v>
      </c>
      <c r="N16391" t="s">
        <v>79</v>
      </c>
      <c r="O16391">
        <v>2026</v>
      </c>
      <c r="P16391" s="2">
        <v>2</v>
      </c>
      <c r="Q16391" t="s">
        <v>80</v>
      </c>
      <c r="R16391" s="8">
        <v>46267</v>
      </c>
      <c r="S16391" s="2">
        <v>1</v>
      </c>
      <c r="T16391" s="2" t="s">
        <v>81</v>
      </c>
    </row>
    <row r="16392" spans="1:20" x14ac:dyDescent="0.25">
      <c r="A16392">
        <v>1120180188</v>
      </c>
      <c r="B16392">
        <v>121969761</v>
      </c>
      <c r="C16392" t="s">
        <v>96</v>
      </c>
      <c r="D16392" t="s">
        <v>83</v>
      </c>
      <c r="E16392" t="s">
        <v>76</v>
      </c>
      <c r="F16392" s="7">
        <v>44436</v>
      </c>
      <c r="G16392" s="7">
        <v>46262</v>
      </c>
      <c r="H16392" t="s">
        <v>77</v>
      </c>
      <c r="I16392" t="s">
        <v>78</v>
      </c>
      <c r="J16392" s="7">
        <v>45819</v>
      </c>
      <c r="K16392" s="7">
        <v>44436</v>
      </c>
      <c r="L16392" s="7">
        <v>46262</v>
      </c>
      <c r="M16392" t="s">
        <v>77</v>
      </c>
      <c r="N16392" t="s">
        <v>92</v>
      </c>
      <c r="O16392">
        <v>2026</v>
      </c>
      <c r="P16392" s="2">
        <v>2</v>
      </c>
      <c r="Q16392" t="s">
        <v>80</v>
      </c>
      <c r="R16392" s="8">
        <v>46267</v>
      </c>
      <c r="S16392" s="2">
        <v>1</v>
      </c>
      <c r="T16392" s="2" t="s">
        <v>81</v>
      </c>
    </row>
    <row r="16393" spans="1:20" x14ac:dyDescent="0.25">
      <c r="A16393">
        <v>1120181812</v>
      </c>
      <c r="B16393">
        <v>123402397</v>
      </c>
      <c r="C16393" t="s">
        <v>93</v>
      </c>
      <c r="D16393" t="s">
        <v>75</v>
      </c>
      <c r="E16393" t="s">
        <v>76</v>
      </c>
      <c r="F16393" s="7">
        <v>44674</v>
      </c>
      <c r="G16393" s="7">
        <v>45039</v>
      </c>
      <c r="H16393" t="s">
        <v>77</v>
      </c>
      <c r="I16393" t="s">
        <v>78</v>
      </c>
      <c r="J16393" s="7"/>
      <c r="K16393" s="7">
        <v>45908</v>
      </c>
      <c r="L16393" s="7">
        <v>45039</v>
      </c>
      <c r="M16393" t="s">
        <v>77</v>
      </c>
      <c r="N16393"/>
      <c r="O16393">
        <v>2026</v>
      </c>
      <c r="P16393" s="2">
        <v>2</v>
      </c>
      <c r="Q16393" t="s">
        <v>80</v>
      </c>
      <c r="R16393" s="8">
        <v>46267</v>
      </c>
      <c r="S16393" s="2">
        <v>1</v>
      </c>
      <c r="T16393" s="2" t="s">
        <v>81</v>
      </c>
    </row>
    <row r="16394" spans="1:20" x14ac:dyDescent="0.25">
      <c r="A16394">
        <v>1120181938</v>
      </c>
      <c r="B16394">
        <v>123474198</v>
      </c>
      <c r="C16394" t="s">
        <v>82</v>
      </c>
      <c r="D16394" t="s">
        <v>83</v>
      </c>
      <c r="E16394" t="s">
        <v>76</v>
      </c>
      <c r="F16394" s="7">
        <v>44683</v>
      </c>
      <c r="G16394" s="7">
        <v>46509</v>
      </c>
      <c r="H16394" t="s">
        <v>77</v>
      </c>
      <c r="I16394" t="s">
        <v>78</v>
      </c>
      <c r="J16394" s="7">
        <v>45592</v>
      </c>
      <c r="K16394" s="7">
        <v>45968</v>
      </c>
      <c r="L16394" s="7">
        <v>46509</v>
      </c>
      <c r="M16394" t="s">
        <v>77</v>
      </c>
      <c r="N16394" t="s">
        <v>79</v>
      </c>
      <c r="O16394">
        <v>2026</v>
      </c>
      <c r="P16394" s="2">
        <v>2</v>
      </c>
      <c r="Q16394" t="s">
        <v>80</v>
      </c>
      <c r="R16394" s="8">
        <v>46267</v>
      </c>
      <c r="S16394" s="2">
        <v>1</v>
      </c>
      <c r="T16394" s="2" t="s">
        <v>81</v>
      </c>
    </row>
    <row r="16395" spans="1:20" x14ac:dyDescent="0.25">
      <c r="A16395">
        <v>1120182618</v>
      </c>
      <c r="B16395">
        <v>123878628</v>
      </c>
      <c r="C16395" t="s">
        <v>85</v>
      </c>
      <c r="D16395" t="s">
        <v>83</v>
      </c>
      <c r="E16395" t="s">
        <v>76</v>
      </c>
      <c r="F16395" s="7">
        <v>44731</v>
      </c>
      <c r="G16395" s="7">
        <v>46557</v>
      </c>
      <c r="H16395" t="s">
        <v>86</v>
      </c>
      <c r="I16395" t="s">
        <v>87</v>
      </c>
      <c r="J16395" s="7">
        <v>45929</v>
      </c>
      <c r="K16395" s="7">
        <v>45649</v>
      </c>
      <c r="L16395" s="7">
        <v>46557</v>
      </c>
      <c r="M16395" t="s">
        <v>86</v>
      </c>
      <c r="N16395" t="s">
        <v>79</v>
      </c>
      <c r="O16395">
        <v>2026</v>
      </c>
      <c r="P16395" s="2">
        <v>2</v>
      </c>
      <c r="Q16395" t="s">
        <v>80</v>
      </c>
      <c r="R16395" s="8">
        <v>46267</v>
      </c>
      <c r="S16395" s="2">
        <v>1</v>
      </c>
      <c r="T16395" s="2" t="s">
        <v>81</v>
      </c>
    </row>
    <row r="16396" spans="1:20" x14ac:dyDescent="0.25">
      <c r="A16396">
        <v>1120182733</v>
      </c>
      <c r="B16396">
        <v>123925761</v>
      </c>
      <c r="C16396" t="s">
        <v>97</v>
      </c>
      <c r="D16396" t="s">
        <v>88</v>
      </c>
      <c r="E16396" t="s">
        <v>76</v>
      </c>
      <c r="F16396" s="7">
        <v>44737</v>
      </c>
      <c r="G16396" s="7">
        <v>45102</v>
      </c>
      <c r="H16396" t="s">
        <v>77</v>
      </c>
      <c r="I16396" t="s">
        <v>78</v>
      </c>
      <c r="J16396" s="7">
        <v>45482</v>
      </c>
      <c r="K16396" s="7">
        <v>45544</v>
      </c>
      <c r="L16396" s="7">
        <v>45102</v>
      </c>
      <c r="M16396" t="s">
        <v>77</v>
      </c>
      <c r="N16396" t="s">
        <v>79</v>
      </c>
      <c r="O16396">
        <v>2026</v>
      </c>
      <c r="P16396" s="2">
        <v>2</v>
      </c>
      <c r="Q16396" t="s">
        <v>80</v>
      </c>
      <c r="R16396" s="8">
        <v>46267</v>
      </c>
      <c r="S16396" s="2">
        <v>1</v>
      </c>
      <c r="T16396" s="2" t="s">
        <v>81</v>
      </c>
    </row>
    <row r="16397" spans="1:20" x14ac:dyDescent="0.25">
      <c r="A16397">
        <v>1120183253</v>
      </c>
      <c r="B16397">
        <v>124159655</v>
      </c>
      <c r="C16397" t="s">
        <v>82</v>
      </c>
      <c r="D16397" t="s">
        <v>88</v>
      </c>
      <c r="E16397" t="s">
        <v>76</v>
      </c>
      <c r="F16397" s="7">
        <v>44767</v>
      </c>
      <c r="G16397" s="7">
        <v>45132</v>
      </c>
      <c r="H16397" t="s">
        <v>77</v>
      </c>
      <c r="I16397" t="s">
        <v>84</v>
      </c>
      <c r="J16397" s="7">
        <v>45432</v>
      </c>
      <c r="K16397" s="7">
        <v>45748</v>
      </c>
      <c r="L16397" s="7">
        <v>45132</v>
      </c>
      <c r="M16397" t="s">
        <v>77</v>
      </c>
      <c r="N16397" t="s">
        <v>79</v>
      </c>
      <c r="O16397">
        <v>2026</v>
      </c>
      <c r="P16397" s="2">
        <v>2</v>
      </c>
      <c r="Q16397" t="s">
        <v>80</v>
      </c>
      <c r="R16397" s="8">
        <v>46267</v>
      </c>
      <c r="S16397" s="2">
        <v>1</v>
      </c>
      <c r="T16397" s="2" t="s">
        <v>81</v>
      </c>
    </row>
    <row r="16398" spans="1:20" x14ac:dyDescent="0.25">
      <c r="A16398">
        <v>1120185797</v>
      </c>
      <c r="B16398">
        <v>126097676</v>
      </c>
      <c r="C16398" t="s">
        <v>93</v>
      </c>
      <c r="D16398" t="s">
        <v>88</v>
      </c>
      <c r="E16398" t="s">
        <v>76</v>
      </c>
      <c r="F16398" s="7">
        <v>45056</v>
      </c>
      <c r="G16398" s="7">
        <v>45422</v>
      </c>
      <c r="H16398" t="s">
        <v>77</v>
      </c>
      <c r="I16398" t="s">
        <v>78</v>
      </c>
      <c r="J16398" s="7">
        <v>46077</v>
      </c>
      <c r="K16398" s="7">
        <v>45903</v>
      </c>
      <c r="L16398" s="7">
        <v>45422</v>
      </c>
      <c r="M16398" t="s">
        <v>77</v>
      </c>
      <c r="N16398" t="s">
        <v>79</v>
      </c>
      <c r="O16398">
        <v>2026</v>
      </c>
      <c r="P16398" s="2">
        <v>2</v>
      </c>
      <c r="Q16398" t="s">
        <v>80</v>
      </c>
      <c r="R16398" s="8">
        <v>46267</v>
      </c>
      <c r="S16398" s="2">
        <v>1</v>
      </c>
      <c r="T16398" s="2" t="s">
        <v>81</v>
      </c>
    </row>
    <row r="16399" spans="1:20" x14ac:dyDescent="0.25">
      <c r="A16399">
        <v>1120186003</v>
      </c>
      <c r="B16399">
        <v>126194588</v>
      </c>
      <c r="C16399" t="s">
        <v>74</v>
      </c>
      <c r="D16399" t="s">
        <v>75</v>
      </c>
      <c r="E16399" t="s">
        <v>76</v>
      </c>
      <c r="F16399" s="7">
        <v>45066</v>
      </c>
      <c r="G16399" s="7">
        <v>46893</v>
      </c>
      <c r="H16399" t="s">
        <v>77</v>
      </c>
      <c r="I16399" t="s">
        <v>78</v>
      </c>
      <c r="J16399" s="7"/>
      <c r="K16399" s="7">
        <v>45747</v>
      </c>
      <c r="L16399" s="7">
        <v>46893</v>
      </c>
      <c r="M16399" t="s">
        <v>77</v>
      </c>
      <c r="N16399"/>
      <c r="O16399">
        <v>2026</v>
      </c>
      <c r="P16399" s="2">
        <v>2</v>
      </c>
      <c r="Q16399" t="s">
        <v>80</v>
      </c>
      <c r="R16399" s="8">
        <v>46267</v>
      </c>
      <c r="S16399" s="2">
        <v>1</v>
      </c>
      <c r="T16399" s="2" t="s">
        <v>81</v>
      </c>
    </row>
    <row r="16400" spans="1:20" x14ac:dyDescent="0.25">
      <c r="A16400">
        <v>1120186099</v>
      </c>
      <c r="B16400">
        <v>126237746</v>
      </c>
      <c r="C16400" t="s">
        <v>85</v>
      </c>
      <c r="D16400" t="s">
        <v>88</v>
      </c>
      <c r="E16400" t="s">
        <v>76</v>
      </c>
      <c r="F16400" s="7">
        <v>45072</v>
      </c>
      <c r="G16400" s="7">
        <v>45438</v>
      </c>
      <c r="H16400" t="s">
        <v>77</v>
      </c>
      <c r="I16400" t="s">
        <v>78</v>
      </c>
      <c r="J16400" s="7"/>
      <c r="K16400" s="7">
        <v>45073</v>
      </c>
      <c r="L16400" s="7">
        <v>45438</v>
      </c>
      <c r="M16400" t="s">
        <v>77</v>
      </c>
      <c r="N16400"/>
      <c r="O16400">
        <v>2026</v>
      </c>
      <c r="P16400" s="2">
        <v>2</v>
      </c>
      <c r="Q16400" t="s">
        <v>80</v>
      </c>
      <c r="R16400" s="8">
        <v>46267</v>
      </c>
      <c r="S16400" s="2">
        <v>1</v>
      </c>
      <c r="T16400" s="2" t="s">
        <v>81</v>
      </c>
    </row>
    <row r="16401" spans="1:20" x14ac:dyDescent="0.25">
      <c r="A16401">
        <v>1120186952</v>
      </c>
      <c r="B16401">
        <v>126645118</v>
      </c>
      <c r="C16401" t="s">
        <v>96</v>
      </c>
      <c r="D16401" t="s">
        <v>88</v>
      </c>
      <c r="E16401" t="s">
        <v>76</v>
      </c>
      <c r="F16401" s="7">
        <v>45128</v>
      </c>
      <c r="G16401" s="7">
        <v>46955</v>
      </c>
      <c r="H16401" t="s">
        <v>77</v>
      </c>
      <c r="I16401" t="s">
        <v>78</v>
      </c>
      <c r="J16401" s="7">
        <v>46114</v>
      </c>
      <c r="K16401" s="7">
        <v>46123</v>
      </c>
      <c r="L16401" s="7">
        <v>46955</v>
      </c>
      <c r="M16401" t="s">
        <v>77</v>
      </c>
      <c r="N16401" t="s">
        <v>79</v>
      </c>
      <c r="O16401">
        <v>2026</v>
      </c>
      <c r="P16401" s="2">
        <v>2</v>
      </c>
      <c r="Q16401" t="s">
        <v>80</v>
      </c>
      <c r="R16401" s="8">
        <v>46267</v>
      </c>
      <c r="S16401" s="2">
        <v>1</v>
      </c>
      <c r="T16401" s="2" t="s">
        <v>81</v>
      </c>
    </row>
    <row r="16402" spans="1:20" x14ac:dyDescent="0.25">
      <c r="A16402">
        <v>1120187187</v>
      </c>
      <c r="B16402">
        <v>126720569</v>
      </c>
      <c r="C16402" t="s">
        <v>82</v>
      </c>
      <c r="D16402" t="s">
        <v>88</v>
      </c>
      <c r="E16402" t="s">
        <v>76</v>
      </c>
      <c r="F16402" s="7">
        <v>45139</v>
      </c>
      <c r="G16402" s="7">
        <v>45505</v>
      </c>
      <c r="H16402" t="s">
        <v>77</v>
      </c>
      <c r="I16402" t="s">
        <v>84</v>
      </c>
      <c r="J16402" s="7">
        <v>45427</v>
      </c>
      <c r="K16402" s="7">
        <v>45434</v>
      </c>
      <c r="L16402" s="7">
        <v>45505</v>
      </c>
      <c r="M16402" t="s">
        <v>77</v>
      </c>
      <c r="N16402" t="s">
        <v>79</v>
      </c>
      <c r="O16402">
        <v>2026</v>
      </c>
      <c r="P16402" s="2">
        <v>2</v>
      </c>
      <c r="Q16402" t="s">
        <v>80</v>
      </c>
      <c r="R16402" s="8">
        <v>46267</v>
      </c>
      <c r="S16402" s="2">
        <v>1</v>
      </c>
      <c r="T16402" s="2" t="s">
        <v>81</v>
      </c>
    </row>
    <row r="16403" spans="1:20" x14ac:dyDescent="0.25">
      <c r="A16403">
        <v>1120187554</v>
      </c>
      <c r="B16403">
        <v>126866039</v>
      </c>
      <c r="C16403" t="s">
        <v>82</v>
      </c>
      <c r="D16403" t="s">
        <v>88</v>
      </c>
      <c r="E16403" t="s">
        <v>76</v>
      </c>
      <c r="F16403" s="7">
        <v>45157</v>
      </c>
      <c r="G16403" s="7">
        <v>45523</v>
      </c>
      <c r="H16403" t="s">
        <v>77</v>
      </c>
      <c r="I16403" t="s">
        <v>78</v>
      </c>
      <c r="J16403" s="7">
        <v>45504</v>
      </c>
      <c r="K16403" s="7">
        <v>45511</v>
      </c>
      <c r="L16403" s="7">
        <v>45523</v>
      </c>
      <c r="M16403" t="s">
        <v>77</v>
      </c>
      <c r="N16403" t="s">
        <v>79</v>
      </c>
      <c r="O16403">
        <v>2026</v>
      </c>
      <c r="P16403" s="2">
        <v>2</v>
      </c>
      <c r="Q16403" t="s">
        <v>80</v>
      </c>
      <c r="R16403" s="8">
        <v>46267</v>
      </c>
      <c r="S16403" s="2">
        <v>1</v>
      </c>
      <c r="T16403" s="2" t="s">
        <v>81</v>
      </c>
    </row>
    <row r="16404" spans="1:20" x14ac:dyDescent="0.25">
      <c r="A16404">
        <v>1120187749</v>
      </c>
      <c r="B16404">
        <v>126942063</v>
      </c>
      <c r="C16404" t="s">
        <v>74</v>
      </c>
      <c r="D16404" t="s">
        <v>88</v>
      </c>
      <c r="E16404" t="s">
        <v>76</v>
      </c>
      <c r="F16404" s="7">
        <v>45167</v>
      </c>
      <c r="G16404" s="7">
        <v>45533</v>
      </c>
      <c r="H16404" t="s">
        <v>77</v>
      </c>
      <c r="I16404" t="s">
        <v>78</v>
      </c>
      <c r="J16404" s="7">
        <v>46080</v>
      </c>
      <c r="K16404" s="7">
        <v>45904</v>
      </c>
      <c r="L16404" s="7">
        <v>45533</v>
      </c>
      <c r="M16404" t="s">
        <v>77</v>
      </c>
      <c r="N16404" t="s">
        <v>79</v>
      </c>
      <c r="O16404">
        <v>2026</v>
      </c>
      <c r="P16404" s="2">
        <v>2</v>
      </c>
      <c r="Q16404" t="s">
        <v>80</v>
      </c>
      <c r="R16404" s="8">
        <v>46267</v>
      </c>
      <c r="S16404" s="2">
        <v>1</v>
      </c>
      <c r="T16404" s="2" t="s">
        <v>81</v>
      </c>
    </row>
    <row r="16405" spans="1:20" x14ac:dyDescent="0.25">
      <c r="A16405">
        <v>1120188485</v>
      </c>
      <c r="B16405">
        <v>127223006</v>
      </c>
      <c r="C16405" t="s">
        <v>85</v>
      </c>
      <c r="D16405" t="s">
        <v>88</v>
      </c>
      <c r="E16405" t="s">
        <v>76</v>
      </c>
      <c r="F16405" s="7">
        <v>45207</v>
      </c>
      <c r="G16405" s="7">
        <v>45573</v>
      </c>
      <c r="H16405" t="s">
        <v>86</v>
      </c>
      <c r="I16405" t="s">
        <v>87</v>
      </c>
      <c r="J16405" s="7">
        <v>45562</v>
      </c>
      <c r="K16405" s="7">
        <v>45215</v>
      </c>
      <c r="L16405" s="7">
        <v>45573</v>
      </c>
      <c r="M16405" t="s">
        <v>86</v>
      </c>
      <c r="N16405" t="s">
        <v>79</v>
      </c>
      <c r="O16405">
        <v>2026</v>
      </c>
      <c r="P16405" s="2">
        <v>2</v>
      </c>
      <c r="Q16405" t="s">
        <v>80</v>
      </c>
      <c r="R16405" s="8">
        <v>46267</v>
      </c>
      <c r="S16405" s="2">
        <v>1</v>
      </c>
      <c r="T16405" s="2" t="s">
        <v>81</v>
      </c>
    </row>
    <row r="16406" spans="1:20" x14ac:dyDescent="0.25">
      <c r="A16406">
        <v>1120188677</v>
      </c>
      <c r="B16406">
        <v>127283985</v>
      </c>
      <c r="C16406" t="s">
        <v>82</v>
      </c>
      <c r="D16406" t="s">
        <v>88</v>
      </c>
      <c r="E16406" t="s">
        <v>76</v>
      </c>
      <c r="F16406" s="7">
        <v>45215</v>
      </c>
      <c r="G16406" s="7">
        <v>45581</v>
      </c>
      <c r="H16406" t="s">
        <v>77</v>
      </c>
      <c r="I16406" t="s">
        <v>78</v>
      </c>
      <c r="J16406" s="7">
        <v>46167</v>
      </c>
      <c r="K16406" s="7">
        <v>45747</v>
      </c>
      <c r="L16406" s="7">
        <v>45581</v>
      </c>
      <c r="M16406" t="s">
        <v>77</v>
      </c>
      <c r="N16406" t="s">
        <v>79</v>
      </c>
      <c r="O16406">
        <v>2026</v>
      </c>
      <c r="P16406" s="2">
        <v>2</v>
      </c>
      <c r="Q16406" t="s">
        <v>80</v>
      </c>
      <c r="R16406" s="8">
        <v>46267</v>
      </c>
      <c r="S16406" s="2">
        <v>1</v>
      </c>
      <c r="T16406" s="2" t="s">
        <v>81</v>
      </c>
    </row>
    <row r="16407" spans="1:20" x14ac:dyDescent="0.25">
      <c r="A16407">
        <v>1120189358</v>
      </c>
      <c r="B16407">
        <v>127580868</v>
      </c>
      <c r="C16407" t="s">
        <v>93</v>
      </c>
      <c r="D16407" t="s">
        <v>88</v>
      </c>
      <c r="E16407" t="s">
        <v>76</v>
      </c>
      <c r="F16407" s="7">
        <v>45274</v>
      </c>
      <c r="G16407" s="7">
        <v>45640</v>
      </c>
      <c r="H16407" t="s">
        <v>77</v>
      </c>
      <c r="I16407" t="s">
        <v>78</v>
      </c>
      <c r="J16407" s="7">
        <v>45496</v>
      </c>
      <c r="K16407" s="7">
        <v>45747</v>
      </c>
      <c r="L16407" s="7">
        <v>45640</v>
      </c>
      <c r="M16407" t="s">
        <v>77</v>
      </c>
      <c r="N16407" t="s">
        <v>79</v>
      </c>
      <c r="O16407">
        <v>2026</v>
      </c>
      <c r="P16407" s="2">
        <v>2</v>
      </c>
      <c r="Q16407" t="s">
        <v>80</v>
      </c>
      <c r="R16407" s="8">
        <v>46267</v>
      </c>
      <c r="S16407" s="2">
        <v>1</v>
      </c>
      <c r="T16407" s="2" t="s">
        <v>81</v>
      </c>
    </row>
    <row r="16408" spans="1:20" x14ac:dyDescent="0.25">
      <c r="A16408">
        <v>1120189944</v>
      </c>
      <c r="B16408">
        <v>128729018</v>
      </c>
      <c r="C16408" t="s">
        <v>74</v>
      </c>
      <c r="D16408" t="s">
        <v>88</v>
      </c>
      <c r="E16408" t="s">
        <v>76</v>
      </c>
      <c r="F16408" s="7">
        <v>45421</v>
      </c>
      <c r="G16408" s="7">
        <v>45786</v>
      </c>
      <c r="H16408" t="s">
        <v>86</v>
      </c>
      <c r="I16408" t="s">
        <v>87</v>
      </c>
      <c r="J16408" s="7"/>
      <c r="K16408" s="7">
        <v>45445</v>
      </c>
      <c r="L16408" s="7">
        <v>45786</v>
      </c>
      <c r="M16408" t="s">
        <v>86</v>
      </c>
      <c r="N16408"/>
      <c r="O16408">
        <v>2026</v>
      </c>
      <c r="P16408" s="2">
        <v>2</v>
      </c>
      <c r="Q16408" t="s">
        <v>80</v>
      </c>
      <c r="R16408" s="8">
        <v>46267</v>
      </c>
      <c r="S16408" s="2">
        <v>1</v>
      </c>
      <c r="T16408" s="2" t="s">
        <v>81</v>
      </c>
    </row>
    <row r="16409" spans="1:20" x14ac:dyDescent="0.25">
      <c r="A16409">
        <v>1120190209</v>
      </c>
      <c r="B16409">
        <v>129068149</v>
      </c>
      <c r="C16409" t="s">
        <v>90</v>
      </c>
      <c r="D16409" t="s">
        <v>83</v>
      </c>
      <c r="E16409" t="s">
        <v>76</v>
      </c>
      <c r="F16409" s="7">
        <v>45443</v>
      </c>
      <c r="G16409" s="7">
        <v>45623</v>
      </c>
      <c r="H16409" t="s">
        <v>77</v>
      </c>
      <c r="I16409" t="s">
        <v>84</v>
      </c>
      <c r="J16409" s="7"/>
      <c r="K16409" s="7">
        <v>46037</v>
      </c>
      <c r="L16409" s="7">
        <v>45623</v>
      </c>
      <c r="M16409" t="s">
        <v>77</v>
      </c>
      <c r="N16409"/>
      <c r="O16409">
        <v>2026</v>
      </c>
      <c r="P16409" s="2">
        <v>2</v>
      </c>
      <c r="Q16409" t="s">
        <v>80</v>
      </c>
      <c r="R16409" s="8">
        <v>46267</v>
      </c>
      <c r="S16409" s="2">
        <v>1</v>
      </c>
      <c r="T16409" s="2" t="s">
        <v>81</v>
      </c>
    </row>
    <row r="16410" spans="1:20" x14ac:dyDescent="0.25">
      <c r="A16410">
        <v>1120190312</v>
      </c>
      <c r="B16410">
        <v>129127437</v>
      </c>
      <c r="C16410" t="s">
        <v>95</v>
      </c>
      <c r="D16410" t="s">
        <v>88</v>
      </c>
      <c r="E16410" t="s">
        <v>76</v>
      </c>
      <c r="F16410" s="7">
        <v>45467</v>
      </c>
      <c r="G16410" s="7">
        <v>45832</v>
      </c>
      <c r="H16410" t="s">
        <v>77</v>
      </c>
      <c r="I16410" t="s">
        <v>84</v>
      </c>
      <c r="J16410" s="7"/>
      <c r="K16410" s="7">
        <v>45667</v>
      </c>
      <c r="L16410" s="7">
        <v>45832</v>
      </c>
      <c r="M16410" t="s">
        <v>77</v>
      </c>
      <c r="N16410"/>
      <c r="O16410">
        <v>2026</v>
      </c>
      <c r="P16410" s="2">
        <v>2</v>
      </c>
      <c r="Q16410" t="s">
        <v>80</v>
      </c>
      <c r="R16410" s="8">
        <v>46267</v>
      </c>
      <c r="S16410" s="2">
        <v>1</v>
      </c>
      <c r="T16410" s="2" t="s">
        <v>81</v>
      </c>
    </row>
    <row r="16411" spans="1:20" x14ac:dyDescent="0.25">
      <c r="A16411">
        <v>1120190313</v>
      </c>
      <c r="B16411">
        <v>129127437</v>
      </c>
      <c r="C16411" t="s">
        <v>95</v>
      </c>
      <c r="D16411" t="s">
        <v>88</v>
      </c>
      <c r="E16411" t="s">
        <v>76</v>
      </c>
      <c r="F16411" s="7">
        <v>45467</v>
      </c>
      <c r="G16411" s="7">
        <v>45832</v>
      </c>
      <c r="H16411" t="s">
        <v>77</v>
      </c>
      <c r="I16411" t="s">
        <v>84</v>
      </c>
      <c r="J16411" s="7"/>
      <c r="K16411" s="7">
        <v>45748</v>
      </c>
      <c r="L16411" s="7">
        <v>45832</v>
      </c>
      <c r="M16411" t="s">
        <v>77</v>
      </c>
      <c r="N16411"/>
      <c r="O16411">
        <v>2026</v>
      </c>
      <c r="P16411" s="2">
        <v>2</v>
      </c>
      <c r="Q16411" t="s">
        <v>80</v>
      </c>
      <c r="R16411" s="8">
        <v>46267</v>
      </c>
      <c r="S16411" s="2">
        <v>1</v>
      </c>
      <c r="T16411" s="2" t="s">
        <v>81</v>
      </c>
    </row>
    <row r="16412" spans="1:20" x14ac:dyDescent="0.25">
      <c r="A16412">
        <v>1120191410</v>
      </c>
      <c r="B16412">
        <v>129601050</v>
      </c>
      <c r="C16412" t="s">
        <v>82</v>
      </c>
      <c r="D16412" t="s">
        <v>83</v>
      </c>
      <c r="E16412" t="s">
        <v>76</v>
      </c>
      <c r="F16412" s="7">
        <v>45562</v>
      </c>
      <c r="G16412" s="7">
        <v>45743</v>
      </c>
      <c r="H16412" t="s">
        <v>77</v>
      </c>
      <c r="I16412" t="s">
        <v>78</v>
      </c>
      <c r="J16412" s="7"/>
      <c r="K16412" s="7">
        <v>46112</v>
      </c>
      <c r="L16412" s="7">
        <v>45743</v>
      </c>
      <c r="M16412" t="s">
        <v>77</v>
      </c>
      <c r="N16412"/>
      <c r="O16412">
        <v>2026</v>
      </c>
      <c r="P16412" s="2">
        <v>2</v>
      </c>
      <c r="Q16412" t="s">
        <v>80</v>
      </c>
      <c r="R16412" s="8">
        <v>46267</v>
      </c>
      <c r="S16412" s="2">
        <v>1</v>
      </c>
      <c r="T16412" s="2" t="s">
        <v>81</v>
      </c>
    </row>
    <row r="16413" spans="1:20" x14ac:dyDescent="0.25">
      <c r="A16413">
        <v>1120191569</v>
      </c>
      <c r="B16413">
        <v>129645973</v>
      </c>
      <c r="C16413" t="s">
        <v>74</v>
      </c>
      <c r="D16413" t="s">
        <v>83</v>
      </c>
      <c r="E16413" t="s">
        <v>76</v>
      </c>
      <c r="F16413" s="7">
        <v>45563</v>
      </c>
      <c r="G16413" s="7">
        <v>45744</v>
      </c>
      <c r="H16413" t="s">
        <v>77</v>
      </c>
      <c r="I16413" t="s">
        <v>84</v>
      </c>
      <c r="J16413" s="7"/>
      <c r="K16413" s="7">
        <v>45874</v>
      </c>
      <c r="L16413" s="7">
        <v>45744</v>
      </c>
      <c r="M16413" t="s">
        <v>77</v>
      </c>
      <c r="N16413"/>
      <c r="O16413">
        <v>2026</v>
      </c>
      <c r="P16413" s="2">
        <v>2</v>
      </c>
      <c r="Q16413" t="s">
        <v>80</v>
      </c>
      <c r="R16413" s="8">
        <v>46267</v>
      </c>
      <c r="S16413" s="2">
        <v>1</v>
      </c>
      <c r="T16413" s="2" t="s">
        <v>81</v>
      </c>
    </row>
    <row r="16414" spans="1:20" x14ac:dyDescent="0.25">
      <c r="A16414">
        <v>1120192306</v>
      </c>
      <c r="B16414">
        <v>130731589</v>
      </c>
      <c r="C16414" t="s">
        <v>96</v>
      </c>
      <c r="D16414" t="s">
        <v>75</v>
      </c>
      <c r="E16414" t="s">
        <v>76</v>
      </c>
      <c r="F16414" s="7">
        <v>45667</v>
      </c>
      <c r="G16414" s="7">
        <v>46762</v>
      </c>
      <c r="H16414" t="s">
        <v>86</v>
      </c>
      <c r="I16414" t="s">
        <v>87</v>
      </c>
      <c r="J16414" s="7">
        <v>45796</v>
      </c>
      <c r="K16414" s="7">
        <v>45667</v>
      </c>
      <c r="L16414" s="7">
        <v>46762</v>
      </c>
      <c r="M16414" t="s">
        <v>86</v>
      </c>
      <c r="N16414" t="s">
        <v>79</v>
      </c>
      <c r="O16414">
        <v>2026</v>
      </c>
      <c r="P16414" s="2">
        <v>2</v>
      </c>
      <c r="Q16414" t="s">
        <v>80</v>
      </c>
      <c r="R16414" s="8">
        <v>46267</v>
      </c>
      <c r="S16414" s="2">
        <v>1</v>
      </c>
      <c r="T16414" s="2" t="s">
        <v>81</v>
      </c>
    </row>
    <row r="16415" spans="1:20" x14ac:dyDescent="0.25">
      <c r="A16415">
        <v>1120192466</v>
      </c>
      <c r="B16415">
        <v>130864165</v>
      </c>
      <c r="C16415" t="s">
        <v>91</v>
      </c>
      <c r="D16415" t="s">
        <v>75</v>
      </c>
      <c r="E16415" t="s">
        <v>76</v>
      </c>
      <c r="F16415" s="7">
        <v>45703</v>
      </c>
      <c r="G16415" s="7">
        <v>45884</v>
      </c>
      <c r="H16415" t="s">
        <v>77</v>
      </c>
      <c r="I16415" t="s">
        <v>78</v>
      </c>
      <c r="J16415" s="7"/>
      <c r="K16415" s="7">
        <v>45848</v>
      </c>
      <c r="L16415" s="7">
        <v>45884</v>
      </c>
      <c r="M16415" t="s">
        <v>77</v>
      </c>
      <c r="N16415"/>
      <c r="O16415">
        <v>2026</v>
      </c>
      <c r="P16415" s="2">
        <v>2</v>
      </c>
      <c r="Q16415" t="s">
        <v>80</v>
      </c>
      <c r="R16415" s="8">
        <v>46267</v>
      </c>
      <c r="S16415" s="2">
        <v>1</v>
      </c>
      <c r="T16415" s="2" t="s">
        <v>81</v>
      </c>
    </row>
    <row r="16416" spans="1:20" x14ac:dyDescent="0.25">
      <c r="A16416">
        <v>1120192671</v>
      </c>
      <c r="B16416">
        <v>130983252</v>
      </c>
      <c r="C16416" t="s">
        <v>74</v>
      </c>
      <c r="D16416" t="s">
        <v>88</v>
      </c>
      <c r="E16416" t="s">
        <v>76</v>
      </c>
      <c r="F16416" s="7">
        <v>45733</v>
      </c>
      <c r="G16416" s="7">
        <v>46098</v>
      </c>
      <c r="H16416" t="s">
        <v>77</v>
      </c>
      <c r="I16416" t="s">
        <v>84</v>
      </c>
      <c r="J16416" s="7">
        <v>45944</v>
      </c>
      <c r="K16416" s="7">
        <v>45733</v>
      </c>
      <c r="L16416" s="7">
        <v>46098</v>
      </c>
      <c r="M16416" t="s">
        <v>77</v>
      </c>
      <c r="N16416" t="s">
        <v>79</v>
      </c>
      <c r="O16416">
        <v>2026</v>
      </c>
      <c r="P16416" s="2">
        <v>2</v>
      </c>
      <c r="Q16416" t="s">
        <v>80</v>
      </c>
      <c r="R16416" s="8">
        <v>46267</v>
      </c>
      <c r="S16416" s="2">
        <v>1</v>
      </c>
      <c r="T16416" s="2" t="s">
        <v>81</v>
      </c>
    </row>
    <row r="16417" spans="1:20" x14ac:dyDescent="0.25">
      <c r="A16417">
        <v>1120193863</v>
      </c>
      <c r="B16417">
        <v>131570275</v>
      </c>
      <c r="C16417" t="s">
        <v>96</v>
      </c>
      <c r="D16417" t="s">
        <v>83</v>
      </c>
      <c r="E16417" t="s">
        <v>76</v>
      </c>
      <c r="F16417" s="7">
        <v>43574</v>
      </c>
      <c r="G16417" s="7">
        <v>45882</v>
      </c>
      <c r="H16417" t="s">
        <v>77</v>
      </c>
      <c r="I16417" t="s">
        <v>78</v>
      </c>
      <c r="J16417" s="7">
        <v>45957</v>
      </c>
      <c r="K16417" s="7">
        <v>46057</v>
      </c>
      <c r="L16417" s="7">
        <v>45882</v>
      </c>
      <c r="M16417" t="s">
        <v>77</v>
      </c>
      <c r="N16417" t="s">
        <v>92</v>
      </c>
      <c r="O16417">
        <v>2026</v>
      </c>
      <c r="P16417" s="2">
        <v>2</v>
      </c>
      <c r="Q16417" t="s">
        <v>80</v>
      </c>
      <c r="R16417" s="8">
        <v>46267</v>
      </c>
      <c r="S16417" s="2">
        <v>1</v>
      </c>
      <c r="T16417" s="2" t="s">
        <v>81</v>
      </c>
    </row>
    <row r="16418" spans="1:20" x14ac:dyDescent="0.25">
      <c r="A16418">
        <v>1120195218</v>
      </c>
      <c r="B16418">
        <v>132951473</v>
      </c>
      <c r="C16418" t="s">
        <v>85</v>
      </c>
      <c r="D16418" t="s">
        <v>75</v>
      </c>
      <c r="E16418" t="s">
        <v>76</v>
      </c>
      <c r="F16418" s="7">
        <v>46058</v>
      </c>
      <c r="G16418" s="7">
        <v>47884</v>
      </c>
      <c r="H16418" t="s">
        <v>77</v>
      </c>
      <c r="I16418" t="s">
        <v>78</v>
      </c>
      <c r="J16418" s="7"/>
      <c r="K16418" s="7">
        <v>46112</v>
      </c>
      <c r="L16418" s="7">
        <v>47884</v>
      </c>
      <c r="M16418" t="s">
        <v>77</v>
      </c>
      <c r="N16418"/>
      <c r="O16418">
        <v>2026</v>
      </c>
      <c r="P16418" s="2">
        <v>2</v>
      </c>
      <c r="Q16418" t="s">
        <v>80</v>
      </c>
      <c r="R16418" s="8">
        <v>46267</v>
      </c>
      <c r="S16418" s="2">
        <v>1</v>
      </c>
      <c r="T16418" s="2" t="s">
        <v>81</v>
      </c>
    </row>
    <row r="16419" spans="1:20" x14ac:dyDescent="0.25">
      <c r="A16419">
        <v>1120195917</v>
      </c>
      <c r="B16419">
        <v>110059360</v>
      </c>
      <c r="C16419" t="s">
        <v>74</v>
      </c>
      <c r="D16419" t="s">
        <v>75</v>
      </c>
      <c r="E16419" t="s">
        <v>76</v>
      </c>
      <c r="F16419" s="7">
        <v>42025</v>
      </c>
      <c r="G16419" s="7">
        <v>43851</v>
      </c>
      <c r="H16419" t="s">
        <v>77</v>
      </c>
      <c r="I16419" t="s">
        <v>78</v>
      </c>
      <c r="J16419" s="7">
        <v>45740</v>
      </c>
      <c r="K16419" s="7">
        <v>45853</v>
      </c>
      <c r="L16419" s="7">
        <v>43851</v>
      </c>
      <c r="M16419" t="s">
        <v>77</v>
      </c>
      <c r="N16419" t="s">
        <v>79</v>
      </c>
      <c r="O16419">
        <v>2026</v>
      </c>
      <c r="P16419" s="2">
        <v>2</v>
      </c>
      <c r="Q16419" t="s">
        <v>80</v>
      </c>
      <c r="R16419" s="8">
        <v>46267</v>
      </c>
      <c r="S16419" s="2">
        <v>1</v>
      </c>
      <c r="T16419" s="2" t="s">
        <v>81</v>
      </c>
    </row>
    <row r="16420" spans="1:20" x14ac:dyDescent="0.25">
      <c r="A16420">
        <v>1120196432</v>
      </c>
      <c r="B16420">
        <v>111918259</v>
      </c>
      <c r="C16420" t="s">
        <v>74</v>
      </c>
      <c r="D16420" t="s">
        <v>75</v>
      </c>
      <c r="E16420" t="s">
        <v>76</v>
      </c>
      <c r="F16420" s="7">
        <v>42591</v>
      </c>
      <c r="G16420" s="7">
        <v>44417</v>
      </c>
      <c r="H16420" t="s">
        <v>86</v>
      </c>
      <c r="I16420" t="s">
        <v>87</v>
      </c>
      <c r="J16420" s="7">
        <v>45663</v>
      </c>
      <c r="K16420" s="7">
        <v>46168</v>
      </c>
      <c r="L16420" s="7">
        <v>44417</v>
      </c>
      <c r="M16420" t="s">
        <v>86</v>
      </c>
      <c r="N16420" t="s">
        <v>79</v>
      </c>
      <c r="O16420">
        <v>2026</v>
      </c>
      <c r="P16420" s="2">
        <v>2</v>
      </c>
      <c r="Q16420" t="s">
        <v>80</v>
      </c>
      <c r="R16420" s="8">
        <v>46267</v>
      </c>
      <c r="S16420" s="2">
        <v>1</v>
      </c>
      <c r="T16420" s="2" t="s">
        <v>81</v>
      </c>
    </row>
    <row r="16421" spans="1:20" x14ac:dyDescent="0.25">
      <c r="A16421">
        <v>1120196868</v>
      </c>
      <c r="B16421">
        <v>113248827</v>
      </c>
      <c r="C16421" t="s">
        <v>85</v>
      </c>
      <c r="D16421" t="s">
        <v>83</v>
      </c>
      <c r="E16421" t="s">
        <v>76</v>
      </c>
      <c r="F16421" s="7">
        <v>42992</v>
      </c>
      <c r="G16421" s="7">
        <v>44204</v>
      </c>
      <c r="H16421" t="s">
        <v>77</v>
      </c>
      <c r="I16421" t="s">
        <v>78</v>
      </c>
      <c r="J16421" s="7">
        <v>45914</v>
      </c>
      <c r="K16421" s="7">
        <v>45924</v>
      </c>
      <c r="L16421" s="7">
        <v>44204</v>
      </c>
      <c r="M16421" t="s">
        <v>77</v>
      </c>
      <c r="N16421" t="s">
        <v>79</v>
      </c>
      <c r="O16421">
        <v>2026</v>
      </c>
      <c r="P16421" s="2">
        <v>2</v>
      </c>
      <c r="Q16421" t="s">
        <v>80</v>
      </c>
      <c r="R16421" s="8">
        <v>46267</v>
      </c>
      <c r="S16421" s="2">
        <v>1</v>
      </c>
      <c r="T16421" s="2" t="s">
        <v>81</v>
      </c>
    </row>
    <row r="16422" spans="1:20" x14ac:dyDescent="0.25">
      <c r="A16422">
        <v>1120196913</v>
      </c>
      <c r="B16422">
        <v>113811200</v>
      </c>
      <c r="C16422" t="s">
        <v>85</v>
      </c>
      <c r="D16422" t="s">
        <v>75</v>
      </c>
      <c r="E16422" t="s">
        <v>76</v>
      </c>
      <c r="F16422" s="7">
        <v>43048</v>
      </c>
      <c r="G16422" s="7">
        <v>43922</v>
      </c>
      <c r="H16422" t="s">
        <v>77</v>
      </c>
      <c r="I16422" t="s">
        <v>78</v>
      </c>
      <c r="J16422" s="7">
        <v>45869</v>
      </c>
      <c r="K16422" s="7">
        <v>46120</v>
      </c>
      <c r="L16422" s="7">
        <v>43922</v>
      </c>
      <c r="M16422" t="s">
        <v>77</v>
      </c>
      <c r="N16422" t="s">
        <v>79</v>
      </c>
      <c r="O16422">
        <v>2026</v>
      </c>
      <c r="P16422" s="2">
        <v>2</v>
      </c>
      <c r="Q16422" t="s">
        <v>80</v>
      </c>
      <c r="R16422" s="8">
        <v>46267</v>
      </c>
      <c r="S16422" s="2">
        <v>1</v>
      </c>
      <c r="T16422" s="2" t="s">
        <v>81</v>
      </c>
    </row>
    <row r="16423" spans="1:20" x14ac:dyDescent="0.25">
      <c r="A16423">
        <v>1120197193</v>
      </c>
      <c r="B16423">
        <v>116675353</v>
      </c>
      <c r="C16423" t="s">
        <v>85</v>
      </c>
      <c r="D16423" t="s">
        <v>75</v>
      </c>
      <c r="E16423" t="s">
        <v>76</v>
      </c>
      <c r="F16423" s="7">
        <v>43528</v>
      </c>
      <c r="G16423" s="7">
        <v>43894</v>
      </c>
      <c r="H16423" t="s">
        <v>77</v>
      </c>
      <c r="I16423" t="s">
        <v>78</v>
      </c>
      <c r="J16423" s="7">
        <v>45916</v>
      </c>
      <c r="K16423" s="7">
        <v>43531</v>
      </c>
      <c r="L16423" s="7">
        <v>43894</v>
      </c>
      <c r="M16423" t="s">
        <v>77</v>
      </c>
      <c r="N16423" t="s">
        <v>79</v>
      </c>
      <c r="O16423">
        <v>2026</v>
      </c>
      <c r="P16423" s="2">
        <v>2</v>
      </c>
      <c r="Q16423" t="s">
        <v>80</v>
      </c>
      <c r="R16423" s="8">
        <v>46267</v>
      </c>
      <c r="S16423" s="2">
        <v>1</v>
      </c>
      <c r="T16423" s="2" t="s">
        <v>81</v>
      </c>
    </row>
    <row r="16424" spans="1:20" x14ac:dyDescent="0.25">
      <c r="A16424">
        <v>1120197198</v>
      </c>
      <c r="B16424">
        <v>116684090</v>
      </c>
      <c r="C16424" t="s">
        <v>95</v>
      </c>
      <c r="D16424" t="s">
        <v>75</v>
      </c>
      <c r="E16424" t="s">
        <v>76</v>
      </c>
      <c r="F16424" s="7">
        <v>43531</v>
      </c>
      <c r="G16424" s="7">
        <v>45358</v>
      </c>
      <c r="H16424" t="s">
        <v>77</v>
      </c>
      <c r="I16424" t="s">
        <v>78</v>
      </c>
      <c r="J16424" s="7">
        <v>45399</v>
      </c>
      <c r="K16424" s="7">
        <v>45581</v>
      </c>
      <c r="L16424" s="7">
        <v>45358</v>
      </c>
      <c r="M16424" t="s">
        <v>77</v>
      </c>
      <c r="N16424" t="s">
        <v>79</v>
      </c>
      <c r="O16424">
        <v>2026</v>
      </c>
      <c r="P16424" s="2">
        <v>2</v>
      </c>
      <c r="Q16424" t="s">
        <v>80</v>
      </c>
      <c r="R16424" s="8">
        <v>46267</v>
      </c>
      <c r="S16424" s="2">
        <v>1</v>
      </c>
      <c r="T16424" s="2" t="s">
        <v>81</v>
      </c>
    </row>
    <row r="16425" spans="1:20" x14ac:dyDescent="0.25">
      <c r="A16425">
        <v>1120197321</v>
      </c>
      <c r="B16425">
        <v>116877212</v>
      </c>
      <c r="C16425" t="s">
        <v>96</v>
      </c>
      <c r="D16425" t="s">
        <v>83</v>
      </c>
      <c r="E16425" t="s">
        <v>76</v>
      </c>
      <c r="F16425" s="7">
        <v>43555</v>
      </c>
      <c r="G16425" s="7">
        <v>43738</v>
      </c>
      <c r="H16425" t="s">
        <v>77</v>
      </c>
      <c r="I16425" t="s">
        <v>78</v>
      </c>
      <c r="J16425" s="7">
        <v>45305</v>
      </c>
      <c r="K16425" s="7">
        <v>43658</v>
      </c>
      <c r="L16425" s="7">
        <v>43738</v>
      </c>
      <c r="M16425" t="s">
        <v>77</v>
      </c>
      <c r="N16425" t="s">
        <v>92</v>
      </c>
      <c r="O16425">
        <v>2026</v>
      </c>
      <c r="P16425" s="2">
        <v>2</v>
      </c>
      <c r="Q16425" t="s">
        <v>80</v>
      </c>
      <c r="R16425" s="8">
        <v>46267</v>
      </c>
      <c r="S16425" s="2">
        <v>1</v>
      </c>
      <c r="T16425" s="2" t="s">
        <v>81</v>
      </c>
    </row>
    <row r="16426" spans="1:20" x14ac:dyDescent="0.25">
      <c r="A16426">
        <v>1120197376</v>
      </c>
      <c r="B16426">
        <v>116985231</v>
      </c>
      <c r="C16426" t="s">
        <v>82</v>
      </c>
      <c r="D16426" t="s">
        <v>83</v>
      </c>
      <c r="E16426" t="s">
        <v>76</v>
      </c>
      <c r="F16426" s="7">
        <v>43564</v>
      </c>
      <c r="G16426" s="7">
        <v>43744</v>
      </c>
      <c r="H16426" t="s">
        <v>77</v>
      </c>
      <c r="I16426" t="s">
        <v>78</v>
      </c>
      <c r="J16426" s="7">
        <v>45533</v>
      </c>
      <c r="K16426" s="7">
        <v>45748</v>
      </c>
      <c r="L16426" s="7">
        <v>43744</v>
      </c>
      <c r="M16426" t="s">
        <v>77</v>
      </c>
      <c r="N16426" t="s">
        <v>79</v>
      </c>
      <c r="O16426">
        <v>2026</v>
      </c>
      <c r="P16426" s="2">
        <v>2</v>
      </c>
      <c r="Q16426" t="s">
        <v>80</v>
      </c>
      <c r="R16426" s="8">
        <v>46267</v>
      </c>
      <c r="S16426" s="2">
        <v>1</v>
      </c>
      <c r="T16426" s="2" t="s">
        <v>81</v>
      </c>
    </row>
    <row r="16427" spans="1:20" x14ac:dyDescent="0.25">
      <c r="A16427">
        <v>1120197406</v>
      </c>
      <c r="B16427">
        <v>117022119</v>
      </c>
      <c r="C16427" t="s">
        <v>82</v>
      </c>
      <c r="D16427" t="s">
        <v>88</v>
      </c>
      <c r="E16427" t="s">
        <v>76</v>
      </c>
      <c r="F16427" s="7">
        <v>43568</v>
      </c>
      <c r="G16427" s="7">
        <v>43934</v>
      </c>
      <c r="H16427" t="s">
        <v>77</v>
      </c>
      <c r="I16427" t="s">
        <v>78</v>
      </c>
      <c r="J16427" s="7">
        <v>45533</v>
      </c>
      <c r="K16427" s="7">
        <v>45425</v>
      </c>
      <c r="L16427" s="7">
        <v>43934</v>
      </c>
      <c r="M16427" t="s">
        <v>77</v>
      </c>
      <c r="N16427" t="s">
        <v>79</v>
      </c>
      <c r="O16427">
        <v>2026</v>
      </c>
      <c r="P16427" s="2">
        <v>2</v>
      </c>
      <c r="Q16427" t="s">
        <v>80</v>
      </c>
      <c r="R16427" s="8">
        <v>46267</v>
      </c>
      <c r="S16427" s="2">
        <v>1</v>
      </c>
      <c r="T16427" s="2" t="s">
        <v>81</v>
      </c>
    </row>
    <row r="16428" spans="1:20" x14ac:dyDescent="0.25">
      <c r="A16428">
        <v>1120197506</v>
      </c>
      <c r="B16428">
        <v>117109785</v>
      </c>
      <c r="C16428" t="s">
        <v>82</v>
      </c>
      <c r="D16428" t="s">
        <v>88</v>
      </c>
      <c r="E16428" t="s">
        <v>76</v>
      </c>
      <c r="F16428" s="7">
        <v>43582</v>
      </c>
      <c r="G16428" s="7">
        <v>43948</v>
      </c>
      <c r="H16428" t="s">
        <v>77</v>
      </c>
      <c r="I16428" t="s">
        <v>78</v>
      </c>
      <c r="J16428" s="7">
        <v>45428</v>
      </c>
      <c r="K16428" s="7">
        <v>45894</v>
      </c>
      <c r="L16428" s="7">
        <v>43948</v>
      </c>
      <c r="M16428" t="s">
        <v>77</v>
      </c>
      <c r="N16428" t="s">
        <v>92</v>
      </c>
      <c r="O16428">
        <v>2026</v>
      </c>
      <c r="P16428" s="2">
        <v>2</v>
      </c>
      <c r="Q16428" t="s">
        <v>80</v>
      </c>
      <c r="R16428" s="8">
        <v>46267</v>
      </c>
      <c r="S16428" s="2">
        <v>1</v>
      </c>
      <c r="T16428" s="2" t="s">
        <v>81</v>
      </c>
    </row>
    <row r="16429" spans="1:20" x14ac:dyDescent="0.25">
      <c r="A16429">
        <v>1120197533</v>
      </c>
      <c r="B16429">
        <v>117130883</v>
      </c>
      <c r="C16429" t="s">
        <v>90</v>
      </c>
      <c r="D16429" t="s">
        <v>88</v>
      </c>
      <c r="E16429" t="s">
        <v>76</v>
      </c>
      <c r="F16429" s="7">
        <v>43585</v>
      </c>
      <c r="G16429" s="7">
        <v>43951</v>
      </c>
      <c r="H16429" t="s">
        <v>77</v>
      </c>
      <c r="I16429" t="s">
        <v>84</v>
      </c>
      <c r="J16429" s="7">
        <v>45716</v>
      </c>
      <c r="K16429" s="7">
        <v>45547</v>
      </c>
      <c r="L16429" s="7">
        <v>43951</v>
      </c>
      <c r="M16429" t="s">
        <v>77</v>
      </c>
      <c r="N16429" t="s">
        <v>79</v>
      </c>
      <c r="O16429">
        <v>2026</v>
      </c>
      <c r="P16429" s="2">
        <v>2</v>
      </c>
      <c r="Q16429" t="s">
        <v>80</v>
      </c>
      <c r="R16429" s="8">
        <v>46267</v>
      </c>
      <c r="S16429" s="2">
        <v>1</v>
      </c>
      <c r="T16429" s="2" t="s">
        <v>81</v>
      </c>
    </row>
    <row r="16430" spans="1:20" x14ac:dyDescent="0.25">
      <c r="A16430">
        <v>1120197548</v>
      </c>
      <c r="B16430">
        <v>117147120</v>
      </c>
      <c r="C16430" t="s">
        <v>82</v>
      </c>
      <c r="D16430" t="s">
        <v>83</v>
      </c>
      <c r="E16430" t="s">
        <v>76</v>
      </c>
      <c r="F16430" s="7">
        <v>43587</v>
      </c>
      <c r="G16430" s="7">
        <v>43767</v>
      </c>
      <c r="H16430" t="s">
        <v>77</v>
      </c>
      <c r="I16430" t="s">
        <v>78</v>
      </c>
      <c r="J16430" s="7">
        <v>45795</v>
      </c>
      <c r="K16430" s="7">
        <v>43667</v>
      </c>
      <c r="L16430" s="7">
        <v>43767</v>
      </c>
      <c r="M16430" t="s">
        <v>77</v>
      </c>
      <c r="N16430" t="s">
        <v>79</v>
      </c>
      <c r="O16430">
        <v>2026</v>
      </c>
      <c r="P16430" s="2">
        <v>2</v>
      </c>
      <c r="Q16430" t="s">
        <v>80</v>
      </c>
      <c r="R16430" s="8">
        <v>46267</v>
      </c>
      <c r="S16430" s="2">
        <v>1</v>
      </c>
      <c r="T16430" s="2" t="s">
        <v>81</v>
      </c>
    </row>
    <row r="16431" spans="1:20" x14ac:dyDescent="0.25">
      <c r="A16431">
        <v>1120197559</v>
      </c>
      <c r="B16431">
        <v>117153248</v>
      </c>
      <c r="C16431" t="s">
        <v>82</v>
      </c>
      <c r="D16431" t="s">
        <v>88</v>
      </c>
      <c r="E16431" t="s">
        <v>76</v>
      </c>
      <c r="F16431" s="7">
        <v>43588</v>
      </c>
      <c r="G16431" s="7">
        <v>43954</v>
      </c>
      <c r="H16431" t="s">
        <v>77</v>
      </c>
      <c r="I16431" t="s">
        <v>78</v>
      </c>
      <c r="J16431" s="7">
        <v>46175</v>
      </c>
      <c r="K16431" s="7">
        <v>45057</v>
      </c>
      <c r="L16431" s="7">
        <v>43954</v>
      </c>
      <c r="M16431" t="s">
        <v>77</v>
      </c>
      <c r="N16431" t="s">
        <v>79</v>
      </c>
      <c r="O16431">
        <v>2026</v>
      </c>
      <c r="P16431" s="2">
        <v>2</v>
      </c>
      <c r="Q16431" t="s">
        <v>80</v>
      </c>
      <c r="R16431" s="8">
        <v>46267</v>
      </c>
      <c r="S16431" s="2">
        <v>1</v>
      </c>
      <c r="T16431" s="2" t="s">
        <v>81</v>
      </c>
    </row>
    <row r="16432" spans="1:20" x14ac:dyDescent="0.25">
      <c r="A16432">
        <v>1120197581</v>
      </c>
      <c r="B16432">
        <v>117163249</v>
      </c>
      <c r="C16432" t="s">
        <v>82</v>
      </c>
      <c r="D16432" t="s">
        <v>88</v>
      </c>
      <c r="E16432" t="s">
        <v>76</v>
      </c>
      <c r="F16432" s="7">
        <v>43590</v>
      </c>
      <c r="G16432" s="7">
        <v>43956</v>
      </c>
      <c r="H16432" t="s">
        <v>77</v>
      </c>
      <c r="I16432" t="s">
        <v>84</v>
      </c>
      <c r="J16432" s="7">
        <v>45482</v>
      </c>
      <c r="K16432" s="7">
        <v>45748</v>
      </c>
      <c r="L16432" s="7">
        <v>43956</v>
      </c>
      <c r="M16432" t="s">
        <v>77</v>
      </c>
      <c r="N16432" t="s">
        <v>79</v>
      </c>
      <c r="O16432">
        <v>2026</v>
      </c>
      <c r="P16432" s="2">
        <v>2</v>
      </c>
      <c r="Q16432" t="s">
        <v>80</v>
      </c>
      <c r="R16432" s="8">
        <v>46267</v>
      </c>
      <c r="S16432" s="2">
        <v>1</v>
      </c>
      <c r="T16432" s="2" t="s">
        <v>81</v>
      </c>
    </row>
    <row r="16433" spans="1:20" x14ac:dyDescent="0.25">
      <c r="A16433">
        <v>1120197757</v>
      </c>
      <c r="B16433">
        <v>117328142</v>
      </c>
      <c r="C16433" t="s">
        <v>82</v>
      </c>
      <c r="D16433" t="s">
        <v>88</v>
      </c>
      <c r="E16433" t="s">
        <v>76</v>
      </c>
      <c r="F16433" s="7">
        <v>43613</v>
      </c>
      <c r="G16433" s="7">
        <v>43979</v>
      </c>
      <c r="H16433" t="s">
        <v>77</v>
      </c>
      <c r="I16433" t="s">
        <v>84</v>
      </c>
      <c r="J16433" s="7">
        <v>45432</v>
      </c>
      <c r="K16433" s="7">
        <v>46188</v>
      </c>
      <c r="L16433" s="7">
        <v>43979</v>
      </c>
      <c r="M16433" t="s">
        <v>77</v>
      </c>
      <c r="N16433" t="s">
        <v>79</v>
      </c>
      <c r="O16433">
        <v>2026</v>
      </c>
      <c r="P16433" s="2">
        <v>2</v>
      </c>
      <c r="Q16433" t="s">
        <v>80</v>
      </c>
      <c r="R16433" s="8">
        <v>46267</v>
      </c>
      <c r="S16433" s="2">
        <v>1</v>
      </c>
      <c r="T16433" s="2" t="s">
        <v>81</v>
      </c>
    </row>
    <row r="16434" spans="1:20" x14ac:dyDescent="0.25">
      <c r="A16434">
        <v>1120197985</v>
      </c>
      <c r="B16434">
        <v>117884021</v>
      </c>
      <c r="C16434" t="s">
        <v>94</v>
      </c>
      <c r="D16434" t="s">
        <v>75</v>
      </c>
      <c r="E16434" t="s">
        <v>76</v>
      </c>
      <c r="F16434" s="7">
        <v>43723</v>
      </c>
      <c r="G16434" s="7">
        <v>45550</v>
      </c>
      <c r="H16434" t="s">
        <v>86</v>
      </c>
      <c r="I16434" t="s">
        <v>87</v>
      </c>
      <c r="J16434" s="7">
        <v>46159</v>
      </c>
      <c r="K16434" s="7">
        <v>46177</v>
      </c>
      <c r="L16434" s="7">
        <v>45550</v>
      </c>
      <c r="M16434" t="s">
        <v>86</v>
      </c>
      <c r="N16434" t="s">
        <v>92</v>
      </c>
      <c r="O16434">
        <v>2026</v>
      </c>
      <c r="P16434" s="2">
        <v>2</v>
      </c>
      <c r="Q16434" t="s">
        <v>80</v>
      </c>
      <c r="R16434" s="8">
        <v>46267</v>
      </c>
      <c r="S16434" s="2">
        <v>1</v>
      </c>
      <c r="T16434" s="2" t="s">
        <v>81</v>
      </c>
    </row>
    <row r="16435" spans="1:20" x14ac:dyDescent="0.25">
      <c r="A16435">
        <v>1120198180</v>
      </c>
      <c r="B16435">
        <v>118510098</v>
      </c>
      <c r="C16435" t="s">
        <v>82</v>
      </c>
      <c r="D16435" t="s">
        <v>75</v>
      </c>
      <c r="E16435" t="s">
        <v>76</v>
      </c>
      <c r="F16435" s="7">
        <v>43870</v>
      </c>
      <c r="G16435" s="7">
        <v>44083</v>
      </c>
      <c r="H16435" t="s">
        <v>77</v>
      </c>
      <c r="I16435" t="s">
        <v>89</v>
      </c>
      <c r="J16435" s="7">
        <v>46099</v>
      </c>
      <c r="K16435" s="7">
        <v>43871</v>
      </c>
      <c r="L16435" s="7">
        <v>44083</v>
      </c>
      <c r="M16435" t="s">
        <v>77</v>
      </c>
      <c r="N16435" t="s">
        <v>79</v>
      </c>
      <c r="O16435">
        <v>2026</v>
      </c>
      <c r="P16435" s="2">
        <v>2</v>
      </c>
      <c r="Q16435" t="s">
        <v>80</v>
      </c>
      <c r="R16435" s="8">
        <v>46267</v>
      </c>
      <c r="S16435" s="2">
        <v>1</v>
      </c>
      <c r="T16435" s="2" t="s">
        <v>81</v>
      </c>
    </row>
    <row r="16436" spans="1:20" x14ac:dyDescent="0.25">
      <c r="A16436">
        <v>1120198196</v>
      </c>
      <c r="B16436">
        <v>118929065</v>
      </c>
      <c r="C16436" t="s">
        <v>82</v>
      </c>
      <c r="D16436" t="s">
        <v>88</v>
      </c>
      <c r="E16436" t="s">
        <v>76</v>
      </c>
      <c r="F16436" s="7">
        <v>43938</v>
      </c>
      <c r="G16436" s="7">
        <v>44303</v>
      </c>
      <c r="H16436" t="s">
        <v>77</v>
      </c>
      <c r="I16436" t="s">
        <v>78</v>
      </c>
      <c r="J16436" s="7">
        <v>45845</v>
      </c>
      <c r="K16436" s="7">
        <v>44302</v>
      </c>
      <c r="L16436" s="7">
        <v>44303</v>
      </c>
      <c r="M16436" t="s">
        <v>77</v>
      </c>
      <c r="N16436" t="s">
        <v>79</v>
      </c>
      <c r="O16436">
        <v>2026</v>
      </c>
      <c r="P16436" s="2">
        <v>2</v>
      </c>
      <c r="Q16436" t="s">
        <v>80</v>
      </c>
      <c r="R16436" s="8">
        <v>46267</v>
      </c>
      <c r="S16436" s="2">
        <v>1</v>
      </c>
      <c r="T16436" s="2" t="s">
        <v>81</v>
      </c>
    </row>
    <row r="16437" spans="1:20" x14ac:dyDescent="0.25">
      <c r="A16437">
        <v>1120198900</v>
      </c>
      <c r="B16437">
        <v>119607403</v>
      </c>
      <c r="C16437" t="s">
        <v>82</v>
      </c>
      <c r="D16437" t="s">
        <v>88</v>
      </c>
      <c r="E16437" t="s">
        <v>76</v>
      </c>
      <c r="F16437" s="7">
        <v>44055</v>
      </c>
      <c r="G16437" s="7">
        <v>44420</v>
      </c>
      <c r="H16437" t="s">
        <v>77</v>
      </c>
      <c r="I16437" t="s">
        <v>78</v>
      </c>
      <c r="J16437" s="7">
        <v>45190</v>
      </c>
      <c r="K16437" s="7">
        <v>44978</v>
      </c>
      <c r="L16437" s="7">
        <v>44420</v>
      </c>
      <c r="M16437" t="s">
        <v>77</v>
      </c>
      <c r="N16437" t="s">
        <v>92</v>
      </c>
      <c r="O16437">
        <v>2026</v>
      </c>
      <c r="P16437" s="2">
        <v>2</v>
      </c>
      <c r="Q16437" t="s">
        <v>80</v>
      </c>
      <c r="R16437" s="8">
        <v>46267</v>
      </c>
      <c r="S16437" s="2">
        <v>1</v>
      </c>
      <c r="T16437" s="2" t="s">
        <v>81</v>
      </c>
    </row>
    <row r="16438" spans="1:20" x14ac:dyDescent="0.25">
      <c r="A16438">
        <v>1120199126</v>
      </c>
      <c r="B16438">
        <v>119691190</v>
      </c>
      <c r="C16438" t="s">
        <v>74</v>
      </c>
      <c r="D16438" t="s">
        <v>75</v>
      </c>
      <c r="E16438" t="s">
        <v>76</v>
      </c>
      <c r="F16438" s="7">
        <v>44072</v>
      </c>
      <c r="G16438" s="7">
        <v>44437</v>
      </c>
      <c r="H16438" t="s">
        <v>77</v>
      </c>
      <c r="I16438" t="s">
        <v>78</v>
      </c>
      <c r="J16438" s="7">
        <v>45749</v>
      </c>
      <c r="K16438" s="7">
        <v>44574</v>
      </c>
      <c r="L16438" s="7">
        <v>44437</v>
      </c>
      <c r="M16438" t="s">
        <v>77</v>
      </c>
      <c r="N16438" t="s">
        <v>79</v>
      </c>
      <c r="O16438">
        <v>2026</v>
      </c>
      <c r="P16438" s="2">
        <v>2</v>
      </c>
      <c r="Q16438" t="s">
        <v>80</v>
      </c>
      <c r="R16438" s="8">
        <v>46267</v>
      </c>
      <c r="S16438" s="2">
        <v>1</v>
      </c>
      <c r="T16438" s="2" t="s">
        <v>81</v>
      </c>
    </row>
    <row r="16439" spans="1:20" x14ac:dyDescent="0.25">
      <c r="A16439">
        <v>1120199532</v>
      </c>
      <c r="B16439">
        <v>119943735</v>
      </c>
      <c r="C16439" t="s">
        <v>74</v>
      </c>
      <c r="D16439" t="s">
        <v>75</v>
      </c>
      <c r="E16439" t="s">
        <v>76</v>
      </c>
      <c r="F16439" s="7">
        <v>44128</v>
      </c>
      <c r="G16439" s="7">
        <v>46105</v>
      </c>
      <c r="H16439" t="s">
        <v>77</v>
      </c>
      <c r="I16439" t="s">
        <v>78</v>
      </c>
      <c r="J16439" s="7">
        <v>45947</v>
      </c>
      <c r="K16439" s="7">
        <v>45950</v>
      </c>
      <c r="L16439" s="7">
        <v>46105</v>
      </c>
      <c r="M16439" t="s">
        <v>77</v>
      </c>
      <c r="N16439" t="s">
        <v>79</v>
      </c>
      <c r="O16439">
        <v>2026</v>
      </c>
      <c r="P16439" s="2">
        <v>2</v>
      </c>
      <c r="Q16439" t="s">
        <v>80</v>
      </c>
      <c r="R16439" s="8">
        <v>46267</v>
      </c>
      <c r="S16439" s="2">
        <v>1</v>
      </c>
      <c r="T16439" s="2" t="s">
        <v>81</v>
      </c>
    </row>
    <row r="16440" spans="1:20" x14ac:dyDescent="0.25">
      <c r="A16440">
        <v>1120199627</v>
      </c>
      <c r="B16440">
        <v>119985452</v>
      </c>
      <c r="C16440" t="s">
        <v>82</v>
      </c>
      <c r="D16440" t="s">
        <v>88</v>
      </c>
      <c r="E16440" t="s">
        <v>76</v>
      </c>
      <c r="F16440" s="7">
        <v>44025</v>
      </c>
      <c r="G16440" s="7">
        <v>44390</v>
      </c>
      <c r="H16440" t="s">
        <v>77</v>
      </c>
      <c r="I16440" t="s">
        <v>78</v>
      </c>
      <c r="J16440" s="7">
        <v>45581</v>
      </c>
      <c r="K16440" s="7">
        <v>44147</v>
      </c>
      <c r="L16440" s="7">
        <v>44390</v>
      </c>
      <c r="M16440" t="s">
        <v>77</v>
      </c>
      <c r="N16440" t="s">
        <v>79</v>
      </c>
      <c r="O16440">
        <v>2026</v>
      </c>
      <c r="P16440" s="2">
        <v>2</v>
      </c>
      <c r="Q16440" t="s">
        <v>80</v>
      </c>
      <c r="R16440" s="8">
        <v>46267</v>
      </c>
      <c r="S16440" s="2">
        <v>1</v>
      </c>
      <c r="T16440" s="2" t="s">
        <v>81</v>
      </c>
    </row>
    <row r="16441" spans="1:20" x14ac:dyDescent="0.25">
      <c r="A16441">
        <v>1120199932</v>
      </c>
      <c r="B16441">
        <v>120739259</v>
      </c>
      <c r="C16441" t="s">
        <v>82</v>
      </c>
      <c r="D16441" t="s">
        <v>88</v>
      </c>
      <c r="E16441" t="s">
        <v>76</v>
      </c>
      <c r="F16441" s="7">
        <v>44289</v>
      </c>
      <c r="G16441" s="7">
        <v>44654</v>
      </c>
      <c r="H16441" t="s">
        <v>77</v>
      </c>
      <c r="I16441" t="s">
        <v>78</v>
      </c>
      <c r="J16441" s="7">
        <v>45504</v>
      </c>
      <c r="K16441" s="7">
        <v>45513</v>
      </c>
      <c r="L16441" s="7">
        <v>44654</v>
      </c>
      <c r="M16441" t="s">
        <v>77</v>
      </c>
      <c r="N16441" t="s">
        <v>79</v>
      </c>
      <c r="O16441">
        <v>2026</v>
      </c>
      <c r="P16441" s="2">
        <v>2</v>
      </c>
      <c r="Q16441" t="s">
        <v>80</v>
      </c>
      <c r="R16441" s="8">
        <v>46267</v>
      </c>
      <c r="S16441" s="2">
        <v>1</v>
      </c>
      <c r="T16441" s="2" t="s">
        <v>81</v>
      </c>
    </row>
    <row r="16442" spans="1:20" x14ac:dyDescent="0.25">
      <c r="A16442">
        <v>1120199960</v>
      </c>
      <c r="B16442">
        <v>120773426</v>
      </c>
      <c r="C16442" t="s">
        <v>96</v>
      </c>
      <c r="D16442" t="s">
        <v>88</v>
      </c>
      <c r="E16442" t="s">
        <v>76</v>
      </c>
      <c r="F16442" s="7">
        <v>44295</v>
      </c>
      <c r="G16442" s="7">
        <v>46121</v>
      </c>
      <c r="H16442" t="s">
        <v>86</v>
      </c>
      <c r="I16442" t="s">
        <v>87</v>
      </c>
      <c r="J16442" s="7">
        <v>45086</v>
      </c>
      <c r="K16442" s="7">
        <v>45106</v>
      </c>
      <c r="L16442" s="7">
        <v>46121</v>
      </c>
      <c r="M16442" t="s">
        <v>86</v>
      </c>
      <c r="N16442" t="s">
        <v>92</v>
      </c>
      <c r="O16442">
        <v>2026</v>
      </c>
      <c r="P16442" s="2">
        <v>2</v>
      </c>
      <c r="Q16442" t="s">
        <v>80</v>
      </c>
      <c r="R16442" s="8">
        <v>46267</v>
      </c>
      <c r="S16442" s="2">
        <v>1</v>
      </c>
      <c r="T16442" s="2" t="s">
        <v>81</v>
      </c>
    </row>
    <row r="16443" spans="1:20" x14ac:dyDescent="0.25">
      <c r="A16443">
        <v>1120200340</v>
      </c>
      <c r="B16443">
        <v>121557405</v>
      </c>
      <c r="C16443" t="s">
        <v>93</v>
      </c>
      <c r="D16443" t="s">
        <v>83</v>
      </c>
      <c r="E16443" t="s">
        <v>76</v>
      </c>
      <c r="F16443" s="7">
        <v>44364</v>
      </c>
      <c r="G16443" s="7">
        <v>46190</v>
      </c>
      <c r="H16443" t="s">
        <v>77</v>
      </c>
      <c r="I16443" t="s">
        <v>84</v>
      </c>
      <c r="J16443" s="7">
        <v>45850</v>
      </c>
      <c r="K16443" s="7">
        <v>45971</v>
      </c>
      <c r="L16443" s="7">
        <v>46190</v>
      </c>
      <c r="M16443" t="s">
        <v>77</v>
      </c>
      <c r="N16443" t="s">
        <v>79</v>
      </c>
      <c r="O16443">
        <v>2026</v>
      </c>
      <c r="P16443" s="2">
        <v>2</v>
      </c>
      <c r="Q16443" t="s">
        <v>80</v>
      </c>
      <c r="R16443" s="8">
        <v>46267</v>
      </c>
      <c r="S16443" s="2">
        <v>1</v>
      </c>
      <c r="T16443" s="2" t="s">
        <v>81</v>
      </c>
    </row>
    <row r="16444" spans="1:20" x14ac:dyDescent="0.25">
      <c r="A16444">
        <v>1120200356</v>
      </c>
      <c r="B16444">
        <v>121585714</v>
      </c>
      <c r="C16444" t="s">
        <v>82</v>
      </c>
      <c r="D16444" t="s">
        <v>88</v>
      </c>
      <c r="E16444" t="s">
        <v>76</v>
      </c>
      <c r="F16444" s="7">
        <v>44370</v>
      </c>
      <c r="G16444" s="7">
        <v>44735</v>
      </c>
      <c r="H16444" t="s">
        <v>77</v>
      </c>
      <c r="I16444" t="s">
        <v>78</v>
      </c>
      <c r="J16444" s="7">
        <v>46144</v>
      </c>
      <c r="K16444" s="7">
        <v>46147</v>
      </c>
      <c r="L16444" s="7">
        <v>44735</v>
      </c>
      <c r="M16444" t="s">
        <v>77</v>
      </c>
      <c r="N16444" t="s">
        <v>79</v>
      </c>
      <c r="O16444">
        <v>2026</v>
      </c>
      <c r="P16444" s="2">
        <v>2</v>
      </c>
      <c r="Q16444" t="s">
        <v>80</v>
      </c>
      <c r="R16444" s="8">
        <v>46267</v>
      </c>
      <c r="S16444" s="2">
        <v>1</v>
      </c>
      <c r="T16444" s="2" t="s">
        <v>81</v>
      </c>
    </row>
    <row r="16445" spans="1:20" x14ac:dyDescent="0.25">
      <c r="A16445">
        <v>1120201593</v>
      </c>
      <c r="B16445">
        <v>122154781</v>
      </c>
      <c r="C16445" t="s">
        <v>74</v>
      </c>
      <c r="D16445" t="s">
        <v>75</v>
      </c>
      <c r="E16445" t="s">
        <v>76</v>
      </c>
      <c r="F16445" s="7">
        <v>44475</v>
      </c>
      <c r="G16445" s="7">
        <v>44598</v>
      </c>
      <c r="H16445" t="s">
        <v>86</v>
      </c>
      <c r="I16445" t="s">
        <v>87</v>
      </c>
      <c r="J16445" s="7">
        <v>46130</v>
      </c>
      <c r="K16445" s="7">
        <v>44477</v>
      </c>
      <c r="L16445" s="7">
        <v>44598</v>
      </c>
      <c r="M16445" t="s">
        <v>86</v>
      </c>
      <c r="N16445" t="s">
        <v>79</v>
      </c>
      <c r="O16445">
        <v>2026</v>
      </c>
      <c r="P16445" s="2">
        <v>2</v>
      </c>
      <c r="Q16445" t="s">
        <v>80</v>
      </c>
      <c r="R16445" s="8">
        <v>46267</v>
      </c>
      <c r="S16445" s="2">
        <v>1</v>
      </c>
      <c r="T16445" s="2" t="s">
        <v>81</v>
      </c>
    </row>
    <row r="16446" spans="1:20" x14ac:dyDescent="0.25">
      <c r="A16446">
        <v>1120202675</v>
      </c>
      <c r="B16446">
        <v>123354654</v>
      </c>
      <c r="C16446" t="s">
        <v>82</v>
      </c>
      <c r="D16446" t="s">
        <v>83</v>
      </c>
      <c r="E16446" t="s">
        <v>76</v>
      </c>
      <c r="F16446" s="7">
        <v>44454</v>
      </c>
      <c r="G16446" s="7">
        <v>44635</v>
      </c>
      <c r="H16446" t="s">
        <v>77</v>
      </c>
      <c r="I16446" t="s">
        <v>78</v>
      </c>
      <c r="J16446" s="7"/>
      <c r="K16446" s="7">
        <v>45919</v>
      </c>
      <c r="L16446" s="7">
        <v>44635</v>
      </c>
      <c r="M16446" t="s">
        <v>77</v>
      </c>
      <c r="N16446"/>
      <c r="O16446">
        <v>2026</v>
      </c>
      <c r="P16446" s="2">
        <v>2</v>
      </c>
      <c r="Q16446" t="s">
        <v>80</v>
      </c>
      <c r="R16446" s="8">
        <v>46267</v>
      </c>
      <c r="S16446" s="2">
        <v>1</v>
      </c>
      <c r="T16446" s="2" t="s">
        <v>81</v>
      </c>
    </row>
    <row r="16447" spans="1:20" x14ac:dyDescent="0.25">
      <c r="A16447">
        <v>1120202949</v>
      </c>
      <c r="B16447">
        <v>123518984</v>
      </c>
      <c r="C16447" t="s">
        <v>95</v>
      </c>
      <c r="D16447" t="s">
        <v>83</v>
      </c>
      <c r="E16447" t="s">
        <v>76</v>
      </c>
      <c r="F16447" s="7">
        <v>44686</v>
      </c>
      <c r="G16447" s="7">
        <v>44870</v>
      </c>
      <c r="H16447" t="s">
        <v>77</v>
      </c>
      <c r="I16447" t="s">
        <v>78</v>
      </c>
      <c r="J16447" s="7">
        <v>45722</v>
      </c>
      <c r="K16447" s="7">
        <v>45438</v>
      </c>
      <c r="L16447" s="7">
        <v>44870</v>
      </c>
      <c r="M16447" t="s">
        <v>77</v>
      </c>
      <c r="N16447" t="s">
        <v>79</v>
      </c>
      <c r="O16447">
        <v>2026</v>
      </c>
      <c r="P16447" s="2">
        <v>2</v>
      </c>
      <c r="Q16447" t="s">
        <v>80</v>
      </c>
      <c r="R16447" s="8">
        <v>46267</v>
      </c>
      <c r="S16447" s="2">
        <v>1</v>
      </c>
      <c r="T16447" s="2" t="s">
        <v>81</v>
      </c>
    </row>
    <row r="16448" spans="1:20" x14ac:dyDescent="0.25">
      <c r="A16448">
        <v>1120202952</v>
      </c>
      <c r="B16448">
        <v>123518984</v>
      </c>
      <c r="C16448" t="s">
        <v>95</v>
      </c>
      <c r="D16448" t="s">
        <v>83</v>
      </c>
      <c r="E16448" t="s">
        <v>76</v>
      </c>
      <c r="F16448" s="7">
        <v>44686</v>
      </c>
      <c r="G16448" s="7">
        <v>44870</v>
      </c>
      <c r="H16448" t="s">
        <v>77</v>
      </c>
      <c r="I16448" t="s">
        <v>78</v>
      </c>
      <c r="J16448" s="7">
        <v>45722</v>
      </c>
      <c r="K16448" s="7">
        <v>45747</v>
      </c>
      <c r="L16448" s="7">
        <v>44870</v>
      </c>
      <c r="M16448" t="s">
        <v>77</v>
      </c>
      <c r="N16448" t="s">
        <v>79</v>
      </c>
      <c r="O16448">
        <v>2026</v>
      </c>
      <c r="P16448" s="2">
        <v>2</v>
      </c>
      <c r="Q16448" t="s">
        <v>80</v>
      </c>
      <c r="R16448" s="8">
        <v>46267</v>
      </c>
      <c r="S16448" s="2">
        <v>1</v>
      </c>
      <c r="T16448" s="2" t="s">
        <v>81</v>
      </c>
    </row>
    <row r="16449" spans="1:20" x14ac:dyDescent="0.25">
      <c r="A16449">
        <v>1120203685</v>
      </c>
      <c r="B16449">
        <v>123907136</v>
      </c>
      <c r="C16449" t="s">
        <v>98</v>
      </c>
      <c r="D16449" t="s">
        <v>88</v>
      </c>
      <c r="E16449" t="s">
        <v>76</v>
      </c>
      <c r="F16449" s="7">
        <v>44735</v>
      </c>
      <c r="G16449" s="7">
        <v>45100</v>
      </c>
      <c r="H16449" t="s">
        <v>77</v>
      </c>
      <c r="I16449" t="s">
        <v>78</v>
      </c>
      <c r="J16449" s="7">
        <v>46203</v>
      </c>
      <c r="K16449" s="7">
        <v>45546</v>
      </c>
      <c r="L16449" s="7">
        <v>45100</v>
      </c>
      <c r="M16449" t="s">
        <v>77</v>
      </c>
      <c r="N16449" t="s">
        <v>79</v>
      </c>
      <c r="O16449">
        <v>2026</v>
      </c>
      <c r="P16449" s="2">
        <v>2</v>
      </c>
      <c r="Q16449" t="s">
        <v>80</v>
      </c>
      <c r="R16449" s="8">
        <v>46267</v>
      </c>
      <c r="S16449" s="2">
        <v>1</v>
      </c>
      <c r="T16449" s="2" t="s">
        <v>81</v>
      </c>
    </row>
    <row r="16450" spans="1:20" x14ac:dyDescent="0.25">
      <c r="A16450">
        <v>1120205130</v>
      </c>
      <c r="B16450">
        <v>124455064</v>
      </c>
      <c r="C16450" t="s">
        <v>74</v>
      </c>
      <c r="D16450" t="s">
        <v>88</v>
      </c>
      <c r="E16450" t="s">
        <v>76</v>
      </c>
      <c r="F16450" s="7">
        <v>44698</v>
      </c>
      <c r="G16450" s="7">
        <v>45063</v>
      </c>
      <c r="H16450" t="s">
        <v>77</v>
      </c>
      <c r="I16450" t="s">
        <v>78</v>
      </c>
      <c r="J16450" s="7">
        <v>45510</v>
      </c>
      <c r="K16450" s="7">
        <v>45935</v>
      </c>
      <c r="L16450" s="7">
        <v>45063</v>
      </c>
      <c r="M16450" t="s">
        <v>77</v>
      </c>
      <c r="N16450" t="s">
        <v>79</v>
      </c>
      <c r="O16450">
        <v>2026</v>
      </c>
      <c r="P16450" s="2">
        <v>2</v>
      </c>
      <c r="Q16450" t="s">
        <v>80</v>
      </c>
      <c r="R16450" s="8">
        <v>46267</v>
      </c>
      <c r="S16450" s="2">
        <v>1</v>
      </c>
      <c r="T16450" s="2" t="s">
        <v>81</v>
      </c>
    </row>
    <row r="16451" spans="1:20" x14ac:dyDescent="0.25">
      <c r="A16451">
        <v>1120205732</v>
      </c>
      <c r="B16451">
        <v>124715950</v>
      </c>
      <c r="C16451" t="s">
        <v>82</v>
      </c>
      <c r="D16451" t="s">
        <v>83</v>
      </c>
      <c r="E16451" t="s">
        <v>76</v>
      </c>
      <c r="F16451" s="7">
        <v>44848</v>
      </c>
      <c r="G16451" s="7">
        <v>45030</v>
      </c>
      <c r="H16451" t="s">
        <v>77</v>
      </c>
      <c r="I16451" t="s">
        <v>84</v>
      </c>
      <c r="J16451" s="7">
        <v>45830</v>
      </c>
      <c r="K16451" s="7">
        <v>44882</v>
      </c>
      <c r="L16451" s="7">
        <v>45030</v>
      </c>
      <c r="M16451" t="s">
        <v>77</v>
      </c>
      <c r="N16451" t="s">
        <v>79</v>
      </c>
      <c r="O16451">
        <v>2026</v>
      </c>
      <c r="P16451" s="2">
        <v>2</v>
      </c>
      <c r="Q16451" t="s">
        <v>80</v>
      </c>
      <c r="R16451" s="8">
        <v>46267</v>
      </c>
      <c r="S16451" s="2">
        <v>1</v>
      </c>
      <c r="T16451" s="2" t="s">
        <v>81</v>
      </c>
    </row>
    <row r="16452" spans="1:20" x14ac:dyDescent="0.25">
      <c r="A16452">
        <v>1120205906</v>
      </c>
      <c r="B16452">
        <v>124778967</v>
      </c>
      <c r="C16452" t="s">
        <v>94</v>
      </c>
      <c r="D16452" t="s">
        <v>88</v>
      </c>
      <c r="E16452" t="s">
        <v>76</v>
      </c>
      <c r="F16452" s="7">
        <v>44845</v>
      </c>
      <c r="G16452" s="7">
        <v>46671</v>
      </c>
      <c r="H16452" t="s">
        <v>86</v>
      </c>
      <c r="I16452" t="s">
        <v>87</v>
      </c>
      <c r="J16452" s="7">
        <v>46131</v>
      </c>
      <c r="K16452" s="7">
        <v>45593</v>
      </c>
      <c r="L16452" s="7">
        <v>46671</v>
      </c>
      <c r="M16452" t="s">
        <v>86</v>
      </c>
      <c r="N16452" t="s">
        <v>79</v>
      </c>
      <c r="O16452">
        <v>2026</v>
      </c>
      <c r="P16452" s="2">
        <v>2</v>
      </c>
      <c r="Q16452" t="s">
        <v>80</v>
      </c>
      <c r="R16452" s="8">
        <v>46267</v>
      </c>
      <c r="S16452" s="2">
        <v>1</v>
      </c>
      <c r="T16452" s="2" t="s">
        <v>81</v>
      </c>
    </row>
    <row r="16453" spans="1:20" x14ac:dyDescent="0.25">
      <c r="A16453">
        <v>1120206274</v>
      </c>
      <c r="B16453">
        <v>125824718</v>
      </c>
      <c r="C16453" t="s">
        <v>82</v>
      </c>
      <c r="D16453" t="s">
        <v>75</v>
      </c>
      <c r="E16453" t="s">
        <v>76</v>
      </c>
      <c r="F16453" s="7">
        <v>45023</v>
      </c>
      <c r="G16453" s="7">
        <v>46850</v>
      </c>
      <c r="H16453" t="s">
        <v>77</v>
      </c>
      <c r="I16453" t="s">
        <v>78</v>
      </c>
      <c r="J16453" s="7"/>
      <c r="K16453" s="7">
        <v>45026</v>
      </c>
      <c r="L16453" s="7">
        <v>46850</v>
      </c>
      <c r="M16453" t="s">
        <v>77</v>
      </c>
      <c r="N16453"/>
      <c r="O16453">
        <v>2026</v>
      </c>
      <c r="P16453" s="2">
        <v>2</v>
      </c>
      <c r="Q16453" t="s">
        <v>80</v>
      </c>
      <c r="R16453" s="8">
        <v>46267</v>
      </c>
      <c r="S16453" s="2">
        <v>1</v>
      </c>
      <c r="T16453" s="2" t="s">
        <v>81</v>
      </c>
    </row>
    <row r="16454" spans="1:20" x14ac:dyDescent="0.25">
      <c r="A16454">
        <v>1120207003</v>
      </c>
      <c r="B16454">
        <v>126210675</v>
      </c>
      <c r="C16454" t="s">
        <v>82</v>
      </c>
      <c r="D16454" t="s">
        <v>83</v>
      </c>
      <c r="E16454" t="s">
        <v>76</v>
      </c>
      <c r="F16454" s="7">
        <v>45069</v>
      </c>
      <c r="G16454" s="7">
        <v>45253</v>
      </c>
      <c r="H16454" t="s">
        <v>77</v>
      </c>
      <c r="I16454" t="s">
        <v>84</v>
      </c>
      <c r="J16454" s="7">
        <v>45633</v>
      </c>
      <c r="K16454" s="7">
        <v>45748</v>
      </c>
      <c r="L16454" s="7">
        <v>45253</v>
      </c>
      <c r="M16454" t="s">
        <v>77</v>
      </c>
      <c r="N16454" t="s">
        <v>79</v>
      </c>
      <c r="O16454">
        <v>2026</v>
      </c>
      <c r="P16454" s="2">
        <v>2</v>
      </c>
      <c r="Q16454" t="s">
        <v>80</v>
      </c>
      <c r="R16454" s="8">
        <v>46267</v>
      </c>
      <c r="S16454" s="2">
        <v>1</v>
      </c>
      <c r="T16454" s="2" t="s">
        <v>81</v>
      </c>
    </row>
    <row r="16455" spans="1:20" x14ac:dyDescent="0.25">
      <c r="A16455">
        <v>1120207295</v>
      </c>
      <c r="B16455">
        <v>126353334</v>
      </c>
      <c r="C16455" t="s">
        <v>82</v>
      </c>
      <c r="D16455" t="s">
        <v>88</v>
      </c>
      <c r="E16455" t="s">
        <v>76</v>
      </c>
      <c r="F16455" s="7">
        <v>45089</v>
      </c>
      <c r="G16455" s="7">
        <v>45455</v>
      </c>
      <c r="H16455" t="s">
        <v>77</v>
      </c>
      <c r="I16455" t="s">
        <v>78</v>
      </c>
      <c r="J16455" s="7">
        <v>45742</v>
      </c>
      <c r="K16455" s="7">
        <v>45562</v>
      </c>
      <c r="L16455" s="7">
        <v>45455</v>
      </c>
      <c r="M16455" t="s">
        <v>77</v>
      </c>
      <c r="N16455" t="s">
        <v>79</v>
      </c>
      <c r="O16455">
        <v>2026</v>
      </c>
      <c r="P16455" s="2">
        <v>2</v>
      </c>
      <c r="Q16455" t="s">
        <v>80</v>
      </c>
      <c r="R16455" s="8">
        <v>46267</v>
      </c>
      <c r="S16455" s="2">
        <v>1</v>
      </c>
      <c r="T16455" s="2" t="s">
        <v>81</v>
      </c>
    </row>
    <row r="16456" spans="1:20" x14ac:dyDescent="0.25">
      <c r="A16456">
        <v>1120207319</v>
      </c>
      <c r="B16456">
        <v>126361704</v>
      </c>
      <c r="C16456" t="s">
        <v>98</v>
      </c>
      <c r="D16456" t="s">
        <v>75</v>
      </c>
      <c r="E16456" t="s">
        <v>76</v>
      </c>
      <c r="F16456" s="7">
        <v>45090</v>
      </c>
      <c r="G16456" s="7">
        <v>45182</v>
      </c>
      <c r="H16456" t="s">
        <v>86</v>
      </c>
      <c r="I16456" t="s">
        <v>87</v>
      </c>
      <c r="J16456" s="7"/>
      <c r="K16456" s="7">
        <v>45132</v>
      </c>
      <c r="L16456" s="7">
        <v>45182</v>
      </c>
      <c r="M16456" t="s">
        <v>86</v>
      </c>
      <c r="N16456"/>
      <c r="O16456">
        <v>2026</v>
      </c>
      <c r="P16456" s="2">
        <v>2</v>
      </c>
      <c r="Q16456" t="s">
        <v>80</v>
      </c>
      <c r="R16456" s="8">
        <v>46267</v>
      </c>
      <c r="S16456" s="2">
        <v>1</v>
      </c>
      <c r="T16456" s="2" t="s">
        <v>81</v>
      </c>
    </row>
    <row r="16457" spans="1:20" x14ac:dyDescent="0.25">
      <c r="A16457">
        <v>1120207393</v>
      </c>
      <c r="B16457">
        <v>126397770</v>
      </c>
      <c r="C16457" t="s">
        <v>85</v>
      </c>
      <c r="D16457" t="s">
        <v>88</v>
      </c>
      <c r="E16457" t="s">
        <v>76</v>
      </c>
      <c r="F16457" s="7">
        <v>45094</v>
      </c>
      <c r="G16457" s="7">
        <v>45460</v>
      </c>
      <c r="H16457" t="s">
        <v>86</v>
      </c>
      <c r="I16457" t="s">
        <v>87</v>
      </c>
      <c r="J16457" s="7">
        <v>45343</v>
      </c>
      <c r="K16457" s="7">
        <v>45503</v>
      </c>
      <c r="L16457" s="7">
        <v>45460</v>
      </c>
      <c r="M16457" t="s">
        <v>86</v>
      </c>
      <c r="N16457" t="s">
        <v>92</v>
      </c>
      <c r="O16457">
        <v>2026</v>
      </c>
      <c r="P16457" s="2">
        <v>2</v>
      </c>
      <c r="Q16457" t="s">
        <v>80</v>
      </c>
      <c r="R16457" s="8">
        <v>46267</v>
      </c>
      <c r="S16457" s="2">
        <v>1</v>
      </c>
      <c r="T16457" s="2" t="s">
        <v>81</v>
      </c>
    </row>
    <row r="16458" spans="1:20" x14ac:dyDescent="0.25">
      <c r="A16458">
        <v>1120207396</v>
      </c>
      <c r="B16458">
        <v>126398285</v>
      </c>
      <c r="C16458" t="s">
        <v>97</v>
      </c>
      <c r="D16458" t="s">
        <v>88</v>
      </c>
      <c r="E16458" t="s">
        <v>76</v>
      </c>
      <c r="F16458" s="7">
        <v>45094</v>
      </c>
      <c r="G16458" s="7">
        <v>45460</v>
      </c>
      <c r="H16458" t="s">
        <v>77</v>
      </c>
      <c r="I16458" t="s">
        <v>78</v>
      </c>
      <c r="J16458" s="7">
        <v>45450</v>
      </c>
      <c r="K16458" s="7">
        <v>45748</v>
      </c>
      <c r="L16458" s="7">
        <v>45460</v>
      </c>
      <c r="M16458" t="s">
        <v>77</v>
      </c>
      <c r="N16458" t="s">
        <v>79</v>
      </c>
      <c r="O16458">
        <v>2026</v>
      </c>
      <c r="P16458" s="2">
        <v>2</v>
      </c>
      <c r="Q16458" t="s">
        <v>80</v>
      </c>
      <c r="R16458" s="8">
        <v>46267</v>
      </c>
      <c r="S16458" s="2">
        <v>1</v>
      </c>
      <c r="T16458" s="2" t="s">
        <v>81</v>
      </c>
    </row>
    <row r="16459" spans="1:20" x14ac:dyDescent="0.25">
      <c r="A16459">
        <v>1120207590</v>
      </c>
      <c r="B16459">
        <v>126482420</v>
      </c>
      <c r="C16459" t="s">
        <v>82</v>
      </c>
      <c r="D16459" t="s">
        <v>83</v>
      </c>
      <c r="E16459" t="s">
        <v>76</v>
      </c>
      <c r="F16459" s="7">
        <v>45101</v>
      </c>
      <c r="G16459" s="7">
        <v>45284</v>
      </c>
      <c r="H16459" t="s">
        <v>77</v>
      </c>
      <c r="I16459" t="s">
        <v>78</v>
      </c>
      <c r="J16459" s="7">
        <v>45633</v>
      </c>
      <c r="K16459" s="7">
        <v>46007</v>
      </c>
      <c r="L16459" s="7">
        <v>45284</v>
      </c>
      <c r="M16459" t="s">
        <v>77</v>
      </c>
      <c r="N16459" t="s">
        <v>79</v>
      </c>
      <c r="O16459">
        <v>2026</v>
      </c>
      <c r="P16459" s="2">
        <v>2</v>
      </c>
      <c r="Q16459" t="s">
        <v>80</v>
      </c>
      <c r="R16459" s="8">
        <v>46267</v>
      </c>
      <c r="S16459" s="2">
        <v>1</v>
      </c>
      <c r="T16459" s="2" t="s">
        <v>81</v>
      </c>
    </row>
    <row r="16460" spans="1:20" x14ac:dyDescent="0.25">
      <c r="A16460">
        <v>1120208669</v>
      </c>
      <c r="B16460">
        <v>126919556</v>
      </c>
      <c r="C16460" t="s">
        <v>82</v>
      </c>
      <c r="D16460" t="s">
        <v>88</v>
      </c>
      <c r="E16460" t="s">
        <v>76</v>
      </c>
      <c r="F16460" s="7">
        <v>45164</v>
      </c>
      <c r="G16460" s="7">
        <v>45530</v>
      </c>
      <c r="H16460" t="s">
        <v>77</v>
      </c>
      <c r="I16460" t="s">
        <v>78</v>
      </c>
      <c r="J16460" s="7">
        <v>45533</v>
      </c>
      <c r="K16460" s="7">
        <v>45692</v>
      </c>
      <c r="L16460" s="7">
        <v>45530</v>
      </c>
      <c r="M16460" t="s">
        <v>77</v>
      </c>
      <c r="N16460" t="s">
        <v>79</v>
      </c>
      <c r="O16460">
        <v>2026</v>
      </c>
      <c r="P16460" s="2">
        <v>2</v>
      </c>
      <c r="Q16460" t="s">
        <v>80</v>
      </c>
      <c r="R16460" s="8">
        <v>46267</v>
      </c>
      <c r="S16460" s="2">
        <v>1</v>
      </c>
      <c r="T16460" s="2" t="s">
        <v>81</v>
      </c>
    </row>
    <row r="16461" spans="1:20" x14ac:dyDescent="0.25">
      <c r="A16461">
        <v>1120209964</v>
      </c>
      <c r="B16461">
        <v>127357854</v>
      </c>
      <c r="C16461" t="s">
        <v>82</v>
      </c>
      <c r="D16461" t="s">
        <v>88</v>
      </c>
      <c r="E16461" t="s">
        <v>76</v>
      </c>
      <c r="F16461" s="7">
        <v>45226</v>
      </c>
      <c r="G16461" s="7">
        <v>45592</v>
      </c>
      <c r="H16461" t="s">
        <v>77</v>
      </c>
      <c r="I16461" t="s">
        <v>78</v>
      </c>
      <c r="J16461" s="7">
        <v>46178</v>
      </c>
      <c r="K16461" s="7">
        <v>46056</v>
      </c>
      <c r="L16461" s="7">
        <v>45592</v>
      </c>
      <c r="M16461" t="s">
        <v>77</v>
      </c>
      <c r="N16461" t="s">
        <v>79</v>
      </c>
      <c r="O16461">
        <v>2026</v>
      </c>
      <c r="P16461" s="2">
        <v>2</v>
      </c>
      <c r="Q16461" t="s">
        <v>80</v>
      </c>
      <c r="R16461" s="8">
        <v>46267</v>
      </c>
      <c r="S16461" s="2">
        <v>1</v>
      </c>
      <c r="T16461" s="2" t="s">
        <v>81</v>
      </c>
    </row>
    <row r="16462" spans="1:20" x14ac:dyDescent="0.25">
      <c r="A16462">
        <v>1120210422</v>
      </c>
      <c r="B16462">
        <v>127823688</v>
      </c>
      <c r="C16462" t="s">
        <v>82</v>
      </c>
      <c r="D16462" t="s">
        <v>83</v>
      </c>
      <c r="E16462" t="s">
        <v>76</v>
      </c>
      <c r="F16462" s="7">
        <v>44363</v>
      </c>
      <c r="G16462" s="7">
        <v>46189</v>
      </c>
      <c r="H16462" t="s">
        <v>86</v>
      </c>
      <c r="I16462" t="s">
        <v>87</v>
      </c>
      <c r="J16462" s="7">
        <v>45830</v>
      </c>
      <c r="K16462" s="7">
        <v>45747</v>
      </c>
      <c r="L16462" s="7">
        <v>46189</v>
      </c>
      <c r="M16462" t="s">
        <v>86</v>
      </c>
      <c r="N16462" t="s">
        <v>79</v>
      </c>
      <c r="O16462">
        <v>2026</v>
      </c>
      <c r="P16462" s="2">
        <v>2</v>
      </c>
      <c r="Q16462" t="s">
        <v>80</v>
      </c>
      <c r="R16462" s="8">
        <v>46267</v>
      </c>
      <c r="S16462" s="2">
        <v>1</v>
      </c>
      <c r="T16462" s="2" t="s">
        <v>81</v>
      </c>
    </row>
    <row r="16463" spans="1:20" x14ac:dyDescent="0.25">
      <c r="A16463">
        <v>1120210446</v>
      </c>
      <c r="B16463">
        <v>128169318</v>
      </c>
      <c r="C16463" t="s">
        <v>82</v>
      </c>
      <c r="D16463" t="s">
        <v>88</v>
      </c>
      <c r="E16463" t="s">
        <v>76</v>
      </c>
      <c r="F16463" s="7">
        <v>45327</v>
      </c>
      <c r="G16463" s="7">
        <v>47154</v>
      </c>
      <c r="H16463" t="s">
        <v>86</v>
      </c>
      <c r="I16463" t="s">
        <v>87</v>
      </c>
      <c r="J16463" s="7"/>
      <c r="K16463" s="7">
        <v>45747</v>
      </c>
      <c r="L16463" s="7">
        <v>47154</v>
      </c>
      <c r="M16463" t="s">
        <v>86</v>
      </c>
      <c r="N16463"/>
      <c r="O16463">
        <v>2026</v>
      </c>
      <c r="P16463" s="2">
        <v>2</v>
      </c>
      <c r="Q16463" t="s">
        <v>80</v>
      </c>
      <c r="R16463" s="8">
        <v>46267</v>
      </c>
      <c r="S16463" s="2">
        <v>1</v>
      </c>
      <c r="T16463" s="2" t="s">
        <v>81</v>
      </c>
    </row>
    <row r="16464" spans="1:20" x14ac:dyDescent="0.25">
      <c r="A16464">
        <v>1120210452</v>
      </c>
      <c r="B16464">
        <v>128192621</v>
      </c>
      <c r="C16464" t="s">
        <v>90</v>
      </c>
      <c r="D16464" t="s">
        <v>75</v>
      </c>
      <c r="E16464" t="s">
        <v>76</v>
      </c>
      <c r="F16464" s="7">
        <v>45339</v>
      </c>
      <c r="G16464" s="7">
        <v>45705</v>
      </c>
      <c r="H16464" t="s">
        <v>77</v>
      </c>
      <c r="I16464" t="s">
        <v>78</v>
      </c>
      <c r="J16464" s="7">
        <v>45350</v>
      </c>
      <c r="K16464" s="7">
        <v>45670</v>
      </c>
      <c r="L16464" s="7">
        <v>45705</v>
      </c>
      <c r="M16464" t="s">
        <v>77</v>
      </c>
      <c r="N16464" t="s">
        <v>92</v>
      </c>
      <c r="O16464">
        <v>2026</v>
      </c>
      <c r="P16464" s="2">
        <v>2</v>
      </c>
      <c r="Q16464" t="s">
        <v>80</v>
      </c>
      <c r="R16464" s="8">
        <v>46267</v>
      </c>
      <c r="S16464" s="2">
        <v>1</v>
      </c>
      <c r="T16464" s="2" t="s">
        <v>81</v>
      </c>
    </row>
    <row r="16465" spans="1:20" x14ac:dyDescent="0.25">
      <c r="A16465">
        <v>1120210605</v>
      </c>
      <c r="B16465">
        <v>128298851</v>
      </c>
      <c r="C16465" t="s">
        <v>82</v>
      </c>
      <c r="D16465" t="s">
        <v>83</v>
      </c>
      <c r="E16465" t="s">
        <v>76</v>
      </c>
      <c r="F16465" s="7">
        <v>45352</v>
      </c>
      <c r="G16465" s="7">
        <v>47178</v>
      </c>
      <c r="H16465" t="s">
        <v>86</v>
      </c>
      <c r="I16465" t="s">
        <v>87</v>
      </c>
      <c r="J16465" s="7">
        <v>45562</v>
      </c>
      <c r="K16465" s="7">
        <v>45779</v>
      </c>
      <c r="L16465" s="7">
        <v>47178</v>
      </c>
      <c r="M16465" t="s">
        <v>86</v>
      </c>
      <c r="N16465" t="s">
        <v>79</v>
      </c>
      <c r="O16465">
        <v>2026</v>
      </c>
      <c r="P16465" s="2">
        <v>2</v>
      </c>
      <c r="Q16465" t="s">
        <v>80</v>
      </c>
      <c r="R16465" s="8">
        <v>46267</v>
      </c>
      <c r="S16465" s="2">
        <v>1</v>
      </c>
      <c r="T16465" s="2" t="s">
        <v>81</v>
      </c>
    </row>
    <row r="16466" spans="1:20" x14ac:dyDescent="0.25">
      <c r="A16466">
        <v>1120210606</v>
      </c>
      <c r="B16466">
        <v>128298851</v>
      </c>
      <c r="C16466" t="s">
        <v>82</v>
      </c>
      <c r="D16466" t="s">
        <v>83</v>
      </c>
      <c r="E16466" t="s">
        <v>76</v>
      </c>
      <c r="F16466" s="7">
        <v>45352</v>
      </c>
      <c r="G16466" s="7">
        <v>47178</v>
      </c>
      <c r="H16466" t="s">
        <v>86</v>
      </c>
      <c r="I16466" t="s">
        <v>87</v>
      </c>
      <c r="J16466" s="7">
        <v>45562</v>
      </c>
      <c r="K16466" s="7">
        <v>45747</v>
      </c>
      <c r="L16466" s="7">
        <v>47178</v>
      </c>
      <c r="M16466" t="s">
        <v>86</v>
      </c>
      <c r="N16466" t="s">
        <v>79</v>
      </c>
      <c r="O16466">
        <v>2026</v>
      </c>
      <c r="P16466" s="2">
        <v>2</v>
      </c>
      <c r="Q16466" t="s">
        <v>80</v>
      </c>
      <c r="R16466" s="8">
        <v>46267</v>
      </c>
      <c r="S16466" s="2">
        <v>1</v>
      </c>
      <c r="T16466" s="2" t="s">
        <v>81</v>
      </c>
    </row>
    <row r="16467" spans="1:20" x14ac:dyDescent="0.25">
      <c r="A16467">
        <v>1120210909</v>
      </c>
      <c r="B16467">
        <v>128681003</v>
      </c>
      <c r="C16467" t="s">
        <v>98</v>
      </c>
      <c r="D16467" t="s">
        <v>88</v>
      </c>
      <c r="E16467" t="s">
        <v>76</v>
      </c>
      <c r="F16467" s="7">
        <v>45406</v>
      </c>
      <c r="G16467" s="7">
        <v>45771</v>
      </c>
      <c r="H16467" t="s">
        <v>77</v>
      </c>
      <c r="I16467" t="s">
        <v>84</v>
      </c>
      <c r="J16467" s="7"/>
      <c r="K16467" s="7">
        <v>45484</v>
      </c>
      <c r="L16467" s="7">
        <v>45771</v>
      </c>
      <c r="M16467" t="s">
        <v>77</v>
      </c>
      <c r="N16467"/>
      <c r="O16467">
        <v>2026</v>
      </c>
      <c r="P16467" s="2">
        <v>2</v>
      </c>
      <c r="Q16467" t="s">
        <v>80</v>
      </c>
      <c r="R16467" s="8">
        <v>46267</v>
      </c>
      <c r="S16467" s="2">
        <v>1</v>
      </c>
      <c r="T16467" s="2" t="s">
        <v>81</v>
      </c>
    </row>
    <row r="16468" spans="1:20" x14ac:dyDescent="0.25">
      <c r="A16468">
        <v>1120210921</v>
      </c>
      <c r="B16468">
        <v>128681741</v>
      </c>
      <c r="C16468" t="s">
        <v>96</v>
      </c>
      <c r="D16468" t="s">
        <v>83</v>
      </c>
      <c r="E16468" t="s">
        <v>76</v>
      </c>
      <c r="F16468" s="7">
        <v>45408</v>
      </c>
      <c r="G16468" s="7">
        <v>47234</v>
      </c>
      <c r="H16468" t="s">
        <v>77</v>
      </c>
      <c r="I16468" t="s">
        <v>78</v>
      </c>
      <c r="J16468" s="7"/>
      <c r="K16468" s="7">
        <v>45432</v>
      </c>
      <c r="L16468" s="7">
        <v>47234</v>
      </c>
      <c r="M16468" t="s">
        <v>77</v>
      </c>
      <c r="N16468"/>
      <c r="O16468">
        <v>2026</v>
      </c>
      <c r="P16468" s="2">
        <v>2</v>
      </c>
      <c r="Q16468" t="s">
        <v>80</v>
      </c>
      <c r="R16468" s="8">
        <v>46267</v>
      </c>
      <c r="S16468" s="2">
        <v>1</v>
      </c>
      <c r="T16468" s="2" t="s">
        <v>81</v>
      </c>
    </row>
    <row r="16469" spans="1:20" x14ac:dyDescent="0.25">
      <c r="A16469">
        <v>1120210925</v>
      </c>
      <c r="B16469">
        <v>128681967</v>
      </c>
      <c r="C16469" t="s">
        <v>98</v>
      </c>
      <c r="D16469" t="s">
        <v>83</v>
      </c>
      <c r="E16469" t="s">
        <v>76</v>
      </c>
      <c r="F16469" s="7">
        <v>45409</v>
      </c>
      <c r="G16469" s="7">
        <v>45505</v>
      </c>
      <c r="H16469" t="s">
        <v>77</v>
      </c>
      <c r="I16469" t="s">
        <v>78</v>
      </c>
      <c r="J16469" s="7">
        <v>45426</v>
      </c>
      <c r="K16469" s="7">
        <v>45413</v>
      </c>
      <c r="L16469" s="7">
        <v>45505</v>
      </c>
      <c r="M16469" t="s">
        <v>77</v>
      </c>
      <c r="N16469" t="s">
        <v>92</v>
      </c>
      <c r="O16469">
        <v>2026</v>
      </c>
      <c r="P16469" s="2">
        <v>2</v>
      </c>
      <c r="Q16469" t="s">
        <v>80</v>
      </c>
      <c r="R16469" s="8">
        <v>46267</v>
      </c>
      <c r="S16469" s="2">
        <v>1</v>
      </c>
      <c r="T16469" s="2" t="s">
        <v>81</v>
      </c>
    </row>
    <row r="16470" spans="1:20" x14ac:dyDescent="0.25">
      <c r="A16470">
        <v>1120211131</v>
      </c>
      <c r="B16470">
        <v>128964243</v>
      </c>
      <c r="C16470" t="s">
        <v>96</v>
      </c>
      <c r="D16470" t="s">
        <v>88</v>
      </c>
      <c r="E16470" t="s">
        <v>76</v>
      </c>
      <c r="F16470" s="7">
        <v>45444</v>
      </c>
      <c r="G16470" s="7">
        <v>45809</v>
      </c>
      <c r="H16470" t="s">
        <v>77</v>
      </c>
      <c r="I16470" t="s">
        <v>78</v>
      </c>
      <c r="J16470" s="7">
        <v>45633</v>
      </c>
      <c r="K16470" s="7">
        <v>45747</v>
      </c>
      <c r="L16470" s="7">
        <v>45809</v>
      </c>
      <c r="M16470" t="s">
        <v>77</v>
      </c>
      <c r="N16470" t="s">
        <v>79</v>
      </c>
      <c r="O16470">
        <v>2026</v>
      </c>
      <c r="P16470" s="2">
        <v>2</v>
      </c>
      <c r="Q16470" t="s">
        <v>80</v>
      </c>
      <c r="R16470" s="8">
        <v>46267</v>
      </c>
      <c r="S16470" s="2">
        <v>1</v>
      </c>
      <c r="T16470" s="2" t="s">
        <v>81</v>
      </c>
    </row>
    <row r="16471" spans="1:20" x14ac:dyDescent="0.25">
      <c r="A16471">
        <v>1120211356</v>
      </c>
      <c r="B16471">
        <v>129142886</v>
      </c>
      <c r="C16471" t="s">
        <v>91</v>
      </c>
      <c r="D16471" t="s">
        <v>83</v>
      </c>
      <c r="E16471" t="s">
        <v>76</v>
      </c>
      <c r="F16471" s="7">
        <v>45471</v>
      </c>
      <c r="G16471" s="7">
        <v>45654</v>
      </c>
      <c r="H16471" t="s">
        <v>77</v>
      </c>
      <c r="I16471" t="s">
        <v>89</v>
      </c>
      <c r="J16471" s="7">
        <v>46151</v>
      </c>
      <c r="K16471" s="7">
        <v>46149</v>
      </c>
      <c r="L16471" s="7">
        <v>45654</v>
      </c>
      <c r="M16471" t="s">
        <v>77</v>
      </c>
      <c r="N16471" t="s">
        <v>79</v>
      </c>
      <c r="O16471">
        <v>2026</v>
      </c>
      <c r="P16471" s="2">
        <v>2</v>
      </c>
      <c r="Q16471" t="s">
        <v>80</v>
      </c>
      <c r="R16471" s="8">
        <v>46267</v>
      </c>
      <c r="S16471" s="2">
        <v>1</v>
      </c>
      <c r="T16471" s="2" t="s">
        <v>81</v>
      </c>
    </row>
    <row r="16472" spans="1:20" x14ac:dyDescent="0.25">
      <c r="A16472">
        <v>1120211421</v>
      </c>
      <c r="B16472">
        <v>129192217</v>
      </c>
      <c r="C16472" t="s">
        <v>90</v>
      </c>
      <c r="D16472" t="s">
        <v>88</v>
      </c>
      <c r="E16472" t="s">
        <v>76</v>
      </c>
      <c r="F16472" s="7">
        <v>45482</v>
      </c>
      <c r="G16472" s="7">
        <v>45847</v>
      </c>
      <c r="H16472" t="s">
        <v>77</v>
      </c>
      <c r="I16472" t="s">
        <v>78</v>
      </c>
      <c r="J16472" s="7">
        <v>45633</v>
      </c>
      <c r="K16472" s="7">
        <v>45540</v>
      </c>
      <c r="L16472" s="7">
        <v>45847</v>
      </c>
      <c r="M16472" t="s">
        <v>77</v>
      </c>
      <c r="N16472" t="s">
        <v>79</v>
      </c>
      <c r="O16472">
        <v>2026</v>
      </c>
      <c r="P16472" s="2">
        <v>2</v>
      </c>
      <c r="Q16472" t="s">
        <v>80</v>
      </c>
      <c r="R16472" s="8">
        <v>46267</v>
      </c>
      <c r="S16472" s="2">
        <v>1</v>
      </c>
      <c r="T16472" s="2" t="s">
        <v>81</v>
      </c>
    </row>
    <row r="16473" spans="1:20" x14ac:dyDescent="0.25">
      <c r="A16473">
        <v>1120211778</v>
      </c>
      <c r="B16473">
        <v>129355362</v>
      </c>
      <c r="C16473" t="s">
        <v>98</v>
      </c>
      <c r="D16473" t="s">
        <v>83</v>
      </c>
      <c r="E16473" t="s">
        <v>76</v>
      </c>
      <c r="F16473" s="7">
        <v>45512</v>
      </c>
      <c r="G16473" s="7">
        <v>45692</v>
      </c>
      <c r="H16473" t="s">
        <v>77</v>
      </c>
      <c r="I16473" t="s">
        <v>84</v>
      </c>
      <c r="J16473" s="7"/>
      <c r="K16473" s="7">
        <v>45747</v>
      </c>
      <c r="L16473" s="7">
        <v>45692</v>
      </c>
      <c r="M16473" t="s">
        <v>77</v>
      </c>
      <c r="N16473"/>
      <c r="O16473">
        <v>2026</v>
      </c>
      <c r="P16473" s="2">
        <v>2</v>
      </c>
      <c r="Q16473" t="s">
        <v>80</v>
      </c>
      <c r="R16473" s="8">
        <v>46267</v>
      </c>
      <c r="S16473" s="2">
        <v>1</v>
      </c>
      <c r="T16473" s="2" t="s">
        <v>81</v>
      </c>
    </row>
    <row r="16474" spans="1:20" x14ac:dyDescent="0.25">
      <c r="A16474">
        <v>1120212141</v>
      </c>
      <c r="B16474">
        <v>129475558</v>
      </c>
      <c r="C16474" t="s">
        <v>98</v>
      </c>
      <c r="D16474" t="s">
        <v>83</v>
      </c>
      <c r="E16474" t="s">
        <v>76</v>
      </c>
      <c r="F16474" s="7">
        <v>45538</v>
      </c>
      <c r="G16474" s="7">
        <v>45719</v>
      </c>
      <c r="H16474" t="s">
        <v>77</v>
      </c>
      <c r="I16474" t="s">
        <v>78</v>
      </c>
      <c r="J16474" s="7"/>
      <c r="K16474" s="7">
        <v>45541</v>
      </c>
      <c r="L16474" s="7">
        <v>45719</v>
      </c>
      <c r="M16474" t="s">
        <v>77</v>
      </c>
      <c r="N16474"/>
      <c r="O16474">
        <v>2026</v>
      </c>
      <c r="P16474" s="2">
        <v>2</v>
      </c>
      <c r="Q16474" t="s">
        <v>80</v>
      </c>
      <c r="R16474" s="8">
        <v>46267</v>
      </c>
      <c r="S16474" s="2">
        <v>1</v>
      </c>
      <c r="T16474" s="2" t="s">
        <v>81</v>
      </c>
    </row>
    <row r="16475" spans="1:20" x14ac:dyDescent="0.25">
      <c r="A16475">
        <v>1120212802</v>
      </c>
      <c r="B16475">
        <v>129711833</v>
      </c>
      <c r="C16475" t="s">
        <v>93</v>
      </c>
      <c r="D16475" t="s">
        <v>88</v>
      </c>
      <c r="E16475" t="s">
        <v>76</v>
      </c>
      <c r="F16475" s="7">
        <v>45586</v>
      </c>
      <c r="G16475" s="7">
        <v>45951</v>
      </c>
      <c r="H16475" t="s">
        <v>77</v>
      </c>
      <c r="I16475" t="s">
        <v>84</v>
      </c>
      <c r="J16475" s="7">
        <v>45830</v>
      </c>
      <c r="K16475" s="7">
        <v>45587</v>
      </c>
      <c r="L16475" s="7">
        <v>45951</v>
      </c>
      <c r="M16475" t="s">
        <v>77</v>
      </c>
      <c r="N16475" t="s">
        <v>79</v>
      </c>
      <c r="O16475">
        <v>2026</v>
      </c>
      <c r="P16475" s="2">
        <v>2</v>
      </c>
      <c r="Q16475" t="s">
        <v>80</v>
      </c>
      <c r="R16475" s="8">
        <v>46267</v>
      </c>
      <c r="S16475" s="2">
        <v>1</v>
      </c>
      <c r="T16475" s="2" t="s">
        <v>81</v>
      </c>
    </row>
    <row r="16476" spans="1:20" x14ac:dyDescent="0.25">
      <c r="A16476">
        <v>1120212868</v>
      </c>
      <c r="B16476">
        <v>129736952</v>
      </c>
      <c r="C16476" t="s">
        <v>82</v>
      </c>
      <c r="D16476" t="s">
        <v>88</v>
      </c>
      <c r="E16476" t="s">
        <v>76</v>
      </c>
      <c r="F16476" s="7">
        <v>45593</v>
      </c>
      <c r="G16476" s="7">
        <v>45958</v>
      </c>
      <c r="H16476" t="s">
        <v>86</v>
      </c>
      <c r="I16476" t="s">
        <v>87</v>
      </c>
      <c r="J16476" s="7"/>
      <c r="K16476" s="7">
        <v>45601</v>
      </c>
      <c r="L16476" s="7">
        <v>45958</v>
      </c>
      <c r="M16476" t="s">
        <v>86</v>
      </c>
      <c r="N16476"/>
      <c r="O16476">
        <v>2026</v>
      </c>
      <c r="P16476" s="2">
        <v>2</v>
      </c>
      <c r="Q16476" t="s">
        <v>80</v>
      </c>
      <c r="R16476" s="8">
        <v>46267</v>
      </c>
      <c r="S16476" s="2">
        <v>1</v>
      </c>
      <c r="T16476" s="2" t="s">
        <v>81</v>
      </c>
    </row>
    <row r="16477" spans="1:20" x14ac:dyDescent="0.25">
      <c r="A16477">
        <v>1120212991</v>
      </c>
      <c r="B16477">
        <v>129775940</v>
      </c>
      <c r="C16477" t="s">
        <v>95</v>
      </c>
      <c r="D16477" t="s">
        <v>83</v>
      </c>
      <c r="E16477" t="s">
        <v>76</v>
      </c>
      <c r="F16477" s="7">
        <v>45590</v>
      </c>
      <c r="G16477" s="7">
        <v>45772</v>
      </c>
      <c r="H16477" t="s">
        <v>77</v>
      </c>
      <c r="I16477" t="s">
        <v>78</v>
      </c>
      <c r="J16477" s="7"/>
      <c r="K16477" s="7">
        <v>45747</v>
      </c>
      <c r="L16477" s="7">
        <v>45772</v>
      </c>
      <c r="M16477" t="s">
        <v>77</v>
      </c>
      <c r="N16477"/>
      <c r="O16477">
        <v>2026</v>
      </c>
      <c r="P16477" s="2">
        <v>2</v>
      </c>
      <c r="Q16477" t="s">
        <v>80</v>
      </c>
      <c r="R16477" s="8">
        <v>46267</v>
      </c>
      <c r="S16477" s="2">
        <v>1</v>
      </c>
      <c r="T16477" s="2" t="s">
        <v>81</v>
      </c>
    </row>
    <row r="16478" spans="1:20" x14ac:dyDescent="0.25">
      <c r="A16478">
        <v>1120214010</v>
      </c>
      <c r="B16478">
        <v>131199974</v>
      </c>
      <c r="C16478" t="s">
        <v>82</v>
      </c>
      <c r="D16478" t="s">
        <v>75</v>
      </c>
      <c r="E16478" t="s">
        <v>76</v>
      </c>
      <c r="F16478" s="7">
        <v>45783</v>
      </c>
      <c r="G16478" s="7">
        <v>46879</v>
      </c>
      <c r="H16478" t="s">
        <v>77</v>
      </c>
      <c r="I16478" t="s">
        <v>78</v>
      </c>
      <c r="J16478" s="7"/>
      <c r="K16478" s="7">
        <v>45789</v>
      </c>
      <c r="L16478" s="7">
        <v>46879</v>
      </c>
      <c r="M16478" t="s">
        <v>77</v>
      </c>
      <c r="N16478"/>
      <c r="O16478">
        <v>2026</v>
      </c>
      <c r="P16478" s="2">
        <v>2</v>
      </c>
      <c r="Q16478" t="s">
        <v>80</v>
      </c>
      <c r="R16478" s="8">
        <v>46267</v>
      </c>
      <c r="S16478" s="2">
        <v>1</v>
      </c>
      <c r="T16478" s="2" t="s">
        <v>81</v>
      </c>
    </row>
    <row r="16479" spans="1:20" x14ac:dyDescent="0.25">
      <c r="A16479">
        <v>1120217086</v>
      </c>
      <c r="B16479">
        <v>111413055</v>
      </c>
      <c r="C16479" t="s">
        <v>91</v>
      </c>
      <c r="D16479" t="s">
        <v>75</v>
      </c>
      <c r="E16479" t="s">
        <v>76</v>
      </c>
      <c r="F16479" s="7">
        <v>42429</v>
      </c>
      <c r="G16479" s="7">
        <v>44255</v>
      </c>
      <c r="H16479" t="s">
        <v>77</v>
      </c>
      <c r="I16479" t="s">
        <v>89</v>
      </c>
      <c r="J16479" s="7">
        <v>46141</v>
      </c>
      <c r="K16479" s="7">
        <v>46008</v>
      </c>
      <c r="L16479" s="7">
        <v>44255</v>
      </c>
      <c r="M16479" t="s">
        <v>77</v>
      </c>
      <c r="N16479" t="s">
        <v>79</v>
      </c>
      <c r="O16479">
        <v>2026</v>
      </c>
      <c r="P16479" s="2">
        <v>2</v>
      </c>
      <c r="Q16479" t="s">
        <v>80</v>
      </c>
      <c r="R16479" s="8">
        <v>46267</v>
      </c>
      <c r="S16479" s="2">
        <v>1</v>
      </c>
      <c r="T16479" s="2" t="s">
        <v>81</v>
      </c>
    </row>
    <row r="16480" spans="1:20" x14ac:dyDescent="0.25">
      <c r="A16480">
        <v>1120217506</v>
      </c>
      <c r="B16480">
        <v>112692308</v>
      </c>
      <c r="C16480" t="s">
        <v>82</v>
      </c>
      <c r="D16480" t="s">
        <v>75</v>
      </c>
      <c r="E16480" t="s">
        <v>76</v>
      </c>
      <c r="F16480" s="7">
        <v>42814</v>
      </c>
      <c r="G16480" s="7">
        <v>44640</v>
      </c>
      <c r="H16480" t="s">
        <v>86</v>
      </c>
      <c r="I16480" t="s">
        <v>87</v>
      </c>
      <c r="J16480" s="7">
        <v>44706</v>
      </c>
      <c r="K16480" s="7">
        <v>45037</v>
      </c>
      <c r="L16480" s="7">
        <v>44640</v>
      </c>
      <c r="M16480" t="s">
        <v>86</v>
      </c>
      <c r="N16480" t="s">
        <v>92</v>
      </c>
      <c r="O16480">
        <v>2026</v>
      </c>
      <c r="P16480" s="2">
        <v>2</v>
      </c>
      <c r="Q16480" t="s">
        <v>80</v>
      </c>
      <c r="R16480" s="8">
        <v>46267</v>
      </c>
      <c r="S16480" s="2">
        <v>1</v>
      </c>
      <c r="T16480" s="2" t="s">
        <v>81</v>
      </c>
    </row>
    <row r="16481" spans="1:20" x14ac:dyDescent="0.25">
      <c r="A16481">
        <v>1120217538</v>
      </c>
      <c r="B16481">
        <v>112786798</v>
      </c>
      <c r="C16481" t="s">
        <v>91</v>
      </c>
      <c r="D16481" t="s">
        <v>83</v>
      </c>
      <c r="E16481" t="s">
        <v>76</v>
      </c>
      <c r="F16481" s="7">
        <v>42845</v>
      </c>
      <c r="G16481" s="7">
        <v>44671</v>
      </c>
      <c r="H16481" t="s">
        <v>77</v>
      </c>
      <c r="I16481" t="s">
        <v>78</v>
      </c>
      <c r="J16481" s="7">
        <v>45795</v>
      </c>
      <c r="K16481" s="7">
        <v>45862</v>
      </c>
      <c r="L16481" s="7">
        <v>44671</v>
      </c>
      <c r="M16481" t="s">
        <v>77</v>
      </c>
      <c r="N16481" t="s">
        <v>79</v>
      </c>
      <c r="O16481">
        <v>2026</v>
      </c>
      <c r="P16481" s="2">
        <v>2</v>
      </c>
      <c r="Q16481" t="s">
        <v>80</v>
      </c>
      <c r="R16481" s="8">
        <v>46267</v>
      </c>
      <c r="S16481" s="2">
        <v>1</v>
      </c>
      <c r="T16481" s="2" t="s">
        <v>81</v>
      </c>
    </row>
    <row r="16482" spans="1:20" x14ac:dyDescent="0.25">
      <c r="A16482">
        <v>1120218120</v>
      </c>
      <c r="B16482">
        <v>115787429</v>
      </c>
      <c r="C16482" t="s">
        <v>82</v>
      </c>
      <c r="D16482" t="s">
        <v>75</v>
      </c>
      <c r="E16482" t="s">
        <v>76</v>
      </c>
      <c r="F16482" s="7">
        <v>43501</v>
      </c>
      <c r="G16482" s="7">
        <v>45327</v>
      </c>
      <c r="H16482" t="s">
        <v>77</v>
      </c>
      <c r="I16482" t="s">
        <v>78</v>
      </c>
      <c r="J16482" s="7">
        <v>45357</v>
      </c>
      <c r="K16482" s="7">
        <v>46119</v>
      </c>
      <c r="L16482" s="7">
        <v>45327</v>
      </c>
      <c r="M16482" t="s">
        <v>77</v>
      </c>
      <c r="N16482" t="s">
        <v>79</v>
      </c>
      <c r="O16482">
        <v>2026</v>
      </c>
      <c r="P16482" s="2">
        <v>2</v>
      </c>
      <c r="Q16482" t="s">
        <v>80</v>
      </c>
      <c r="R16482" s="8">
        <v>46267</v>
      </c>
      <c r="S16482" s="2">
        <v>1</v>
      </c>
      <c r="T16482" s="2" t="s">
        <v>81</v>
      </c>
    </row>
    <row r="16483" spans="1:20" x14ac:dyDescent="0.25">
      <c r="A16483">
        <v>1120218151</v>
      </c>
      <c r="B16483">
        <v>116716751</v>
      </c>
      <c r="C16483" t="s">
        <v>82</v>
      </c>
      <c r="D16483" t="s">
        <v>88</v>
      </c>
      <c r="E16483" t="s">
        <v>76</v>
      </c>
      <c r="F16483" s="7">
        <v>43536</v>
      </c>
      <c r="G16483" s="7">
        <v>43902</v>
      </c>
      <c r="H16483" t="s">
        <v>77</v>
      </c>
      <c r="I16483" t="s">
        <v>78</v>
      </c>
      <c r="J16483" s="7">
        <v>45861</v>
      </c>
      <c r="K16483" s="7">
        <v>44237</v>
      </c>
      <c r="L16483" s="7">
        <v>43902</v>
      </c>
      <c r="M16483" t="s">
        <v>77</v>
      </c>
      <c r="N16483" t="s">
        <v>79</v>
      </c>
      <c r="O16483">
        <v>2026</v>
      </c>
      <c r="P16483" s="2">
        <v>2</v>
      </c>
      <c r="Q16483" t="s">
        <v>80</v>
      </c>
      <c r="R16483" s="8">
        <v>46267</v>
      </c>
      <c r="S16483" s="2">
        <v>1</v>
      </c>
      <c r="T16483" s="2" t="s">
        <v>81</v>
      </c>
    </row>
    <row r="16484" spans="1:20" x14ac:dyDescent="0.25">
      <c r="A16484">
        <v>1120218196</v>
      </c>
      <c r="B16484">
        <v>116817884</v>
      </c>
      <c r="C16484" t="s">
        <v>82</v>
      </c>
      <c r="D16484" t="s">
        <v>83</v>
      </c>
      <c r="E16484" t="s">
        <v>76</v>
      </c>
      <c r="F16484" s="7">
        <v>43546</v>
      </c>
      <c r="G16484" s="7">
        <v>43726</v>
      </c>
      <c r="H16484" t="s">
        <v>77</v>
      </c>
      <c r="I16484" t="s">
        <v>78</v>
      </c>
      <c r="J16484" s="7">
        <v>45518</v>
      </c>
      <c r="K16484" s="7">
        <v>45748</v>
      </c>
      <c r="L16484" s="7">
        <v>43726</v>
      </c>
      <c r="M16484" t="s">
        <v>77</v>
      </c>
      <c r="N16484" t="s">
        <v>79</v>
      </c>
      <c r="O16484">
        <v>2026</v>
      </c>
      <c r="P16484" s="2">
        <v>2</v>
      </c>
      <c r="Q16484" t="s">
        <v>80</v>
      </c>
      <c r="R16484" s="8">
        <v>46267</v>
      </c>
      <c r="S16484" s="2">
        <v>1</v>
      </c>
      <c r="T16484" s="2" t="s">
        <v>81</v>
      </c>
    </row>
    <row r="16485" spans="1:20" x14ac:dyDescent="0.25">
      <c r="A16485">
        <v>1120218210</v>
      </c>
      <c r="B16485">
        <v>116823502</v>
      </c>
      <c r="C16485" t="s">
        <v>82</v>
      </c>
      <c r="D16485" t="s">
        <v>88</v>
      </c>
      <c r="E16485" t="s">
        <v>76</v>
      </c>
      <c r="F16485" s="7">
        <v>43548</v>
      </c>
      <c r="G16485" s="7">
        <v>45375</v>
      </c>
      <c r="H16485" t="s">
        <v>86</v>
      </c>
      <c r="I16485" t="s">
        <v>87</v>
      </c>
      <c r="J16485" s="7">
        <v>45870</v>
      </c>
      <c r="K16485" s="7">
        <v>45832</v>
      </c>
      <c r="L16485" s="7">
        <v>45375</v>
      </c>
      <c r="M16485" t="s">
        <v>86</v>
      </c>
      <c r="N16485" t="s">
        <v>79</v>
      </c>
      <c r="O16485">
        <v>2026</v>
      </c>
      <c r="P16485" s="2">
        <v>2</v>
      </c>
      <c r="Q16485" t="s">
        <v>80</v>
      </c>
      <c r="R16485" s="8">
        <v>46267</v>
      </c>
      <c r="S16485" s="2">
        <v>1</v>
      </c>
      <c r="T16485" s="2" t="s">
        <v>81</v>
      </c>
    </row>
    <row r="16486" spans="1:20" x14ac:dyDescent="0.25">
      <c r="A16486">
        <v>1120218240</v>
      </c>
      <c r="B16486">
        <v>116853640</v>
      </c>
      <c r="C16486" t="s">
        <v>82</v>
      </c>
      <c r="D16486" t="s">
        <v>83</v>
      </c>
      <c r="E16486" t="s">
        <v>76</v>
      </c>
      <c r="F16486" s="7">
        <v>43551</v>
      </c>
      <c r="G16486" s="7">
        <v>43735</v>
      </c>
      <c r="H16486" t="s">
        <v>77</v>
      </c>
      <c r="I16486" t="s">
        <v>78</v>
      </c>
      <c r="J16486" s="7">
        <v>45923</v>
      </c>
      <c r="K16486" s="7">
        <v>43558</v>
      </c>
      <c r="L16486" s="7">
        <v>43735</v>
      </c>
      <c r="M16486" t="s">
        <v>77</v>
      </c>
      <c r="N16486" t="s">
        <v>79</v>
      </c>
      <c r="O16486">
        <v>2026</v>
      </c>
      <c r="P16486" s="2">
        <v>2</v>
      </c>
      <c r="Q16486" t="s">
        <v>80</v>
      </c>
      <c r="R16486" s="8">
        <v>46267</v>
      </c>
      <c r="S16486" s="2">
        <v>1</v>
      </c>
      <c r="T16486" s="2" t="s">
        <v>81</v>
      </c>
    </row>
    <row r="16487" spans="1:20" x14ac:dyDescent="0.25">
      <c r="A16487">
        <v>1120218245</v>
      </c>
      <c r="B16487">
        <v>116860332</v>
      </c>
      <c r="C16487" t="s">
        <v>96</v>
      </c>
      <c r="D16487" t="s">
        <v>83</v>
      </c>
      <c r="E16487" t="s">
        <v>76</v>
      </c>
      <c r="F16487" s="7">
        <v>43552</v>
      </c>
      <c r="G16487" s="7">
        <v>43736</v>
      </c>
      <c r="H16487" t="s">
        <v>86</v>
      </c>
      <c r="I16487" t="s">
        <v>87</v>
      </c>
      <c r="J16487" s="7">
        <v>45929</v>
      </c>
      <c r="K16487" s="7">
        <v>45748</v>
      </c>
      <c r="L16487" s="7">
        <v>43736</v>
      </c>
      <c r="M16487" t="s">
        <v>86</v>
      </c>
      <c r="N16487" t="s">
        <v>79</v>
      </c>
      <c r="O16487">
        <v>2026</v>
      </c>
      <c r="P16487" s="2">
        <v>2</v>
      </c>
      <c r="Q16487" t="s">
        <v>80</v>
      </c>
      <c r="R16487" s="8">
        <v>46267</v>
      </c>
      <c r="S16487" s="2">
        <v>1</v>
      </c>
      <c r="T16487" s="2" t="s">
        <v>81</v>
      </c>
    </row>
    <row r="16488" spans="1:20" x14ac:dyDescent="0.25">
      <c r="A16488">
        <v>1120218264</v>
      </c>
      <c r="B16488">
        <v>116871553</v>
      </c>
      <c r="C16488" t="s">
        <v>74</v>
      </c>
      <c r="D16488" t="s">
        <v>83</v>
      </c>
      <c r="E16488" t="s">
        <v>76</v>
      </c>
      <c r="F16488" s="7">
        <v>43554</v>
      </c>
      <c r="G16488" s="7">
        <v>43734</v>
      </c>
      <c r="H16488" t="s">
        <v>77</v>
      </c>
      <c r="I16488" t="s">
        <v>78</v>
      </c>
      <c r="J16488" s="7">
        <v>45571</v>
      </c>
      <c r="K16488" s="7">
        <v>45748</v>
      </c>
      <c r="L16488" s="7">
        <v>43734</v>
      </c>
      <c r="M16488" t="s">
        <v>77</v>
      </c>
      <c r="N16488" t="s">
        <v>79</v>
      </c>
      <c r="O16488">
        <v>2026</v>
      </c>
      <c r="P16488" s="2">
        <v>2</v>
      </c>
      <c r="Q16488" t="s">
        <v>80</v>
      </c>
      <c r="R16488" s="8">
        <v>46267</v>
      </c>
      <c r="S16488" s="2">
        <v>1</v>
      </c>
      <c r="T16488" s="2" t="s">
        <v>81</v>
      </c>
    </row>
    <row r="16489" spans="1:20" x14ac:dyDescent="0.25">
      <c r="A16489">
        <v>1120218306</v>
      </c>
      <c r="B16489">
        <v>116968848</v>
      </c>
      <c r="C16489" t="s">
        <v>82</v>
      </c>
      <c r="D16489" t="s">
        <v>88</v>
      </c>
      <c r="E16489" t="s">
        <v>76</v>
      </c>
      <c r="F16489" s="7">
        <v>43561</v>
      </c>
      <c r="G16489" s="7">
        <v>43927</v>
      </c>
      <c r="H16489" t="s">
        <v>77</v>
      </c>
      <c r="I16489" t="s">
        <v>84</v>
      </c>
      <c r="J16489" s="7">
        <v>46203</v>
      </c>
      <c r="K16489" s="7">
        <v>45925</v>
      </c>
      <c r="L16489" s="7">
        <v>43927</v>
      </c>
      <c r="M16489" t="s">
        <v>77</v>
      </c>
      <c r="N16489" t="s">
        <v>79</v>
      </c>
      <c r="O16489">
        <v>2026</v>
      </c>
      <c r="P16489" s="2">
        <v>2</v>
      </c>
      <c r="Q16489" t="s">
        <v>80</v>
      </c>
      <c r="R16489" s="8">
        <v>46267</v>
      </c>
      <c r="S16489" s="2">
        <v>1</v>
      </c>
      <c r="T16489" s="2" t="s">
        <v>81</v>
      </c>
    </row>
    <row r="16490" spans="1:20" x14ac:dyDescent="0.25">
      <c r="A16490">
        <v>1120218354</v>
      </c>
      <c r="B16490">
        <v>117009873</v>
      </c>
      <c r="C16490" t="s">
        <v>82</v>
      </c>
      <c r="D16490" t="s">
        <v>88</v>
      </c>
      <c r="E16490" t="s">
        <v>76</v>
      </c>
      <c r="F16490" s="7">
        <v>43566</v>
      </c>
      <c r="G16490" s="7">
        <v>43932</v>
      </c>
      <c r="H16490" t="s">
        <v>77</v>
      </c>
      <c r="I16490" t="s">
        <v>78</v>
      </c>
      <c r="J16490" s="7">
        <v>45107</v>
      </c>
      <c r="K16490" s="7">
        <v>43667</v>
      </c>
      <c r="L16490" s="7">
        <v>43932</v>
      </c>
      <c r="M16490" t="s">
        <v>77</v>
      </c>
      <c r="N16490" t="s">
        <v>92</v>
      </c>
      <c r="O16490">
        <v>2026</v>
      </c>
      <c r="P16490" s="2">
        <v>2</v>
      </c>
      <c r="Q16490" t="s">
        <v>80</v>
      </c>
      <c r="R16490" s="8">
        <v>46267</v>
      </c>
      <c r="S16490" s="2">
        <v>1</v>
      </c>
      <c r="T16490" s="2" t="s">
        <v>81</v>
      </c>
    </row>
    <row r="16491" spans="1:20" x14ac:dyDescent="0.25">
      <c r="A16491">
        <v>1120218376</v>
      </c>
      <c r="B16491">
        <v>117023605</v>
      </c>
      <c r="C16491" t="s">
        <v>82</v>
      </c>
      <c r="D16491" t="s">
        <v>83</v>
      </c>
      <c r="E16491" t="s">
        <v>76</v>
      </c>
      <c r="F16491" s="7">
        <v>43568</v>
      </c>
      <c r="G16491" s="7">
        <v>43748</v>
      </c>
      <c r="H16491" t="s">
        <v>77</v>
      </c>
      <c r="I16491" t="s">
        <v>78</v>
      </c>
      <c r="J16491" s="7">
        <v>45633</v>
      </c>
      <c r="K16491" s="7">
        <v>43658</v>
      </c>
      <c r="L16491" s="7">
        <v>43748</v>
      </c>
      <c r="M16491" t="s">
        <v>77</v>
      </c>
      <c r="N16491" t="s">
        <v>79</v>
      </c>
      <c r="O16491">
        <v>2026</v>
      </c>
      <c r="P16491" s="2">
        <v>2</v>
      </c>
      <c r="Q16491" t="s">
        <v>80</v>
      </c>
      <c r="R16491" s="8">
        <v>46267</v>
      </c>
      <c r="S16491" s="2">
        <v>1</v>
      </c>
      <c r="T16491" s="2" t="s">
        <v>81</v>
      </c>
    </row>
    <row r="16492" spans="1:20" x14ac:dyDescent="0.25">
      <c r="A16492">
        <v>1120218390</v>
      </c>
      <c r="B16492">
        <v>117027981</v>
      </c>
      <c r="C16492" t="s">
        <v>82</v>
      </c>
      <c r="D16492" t="s">
        <v>88</v>
      </c>
      <c r="E16492" t="s">
        <v>76</v>
      </c>
      <c r="F16492" s="7">
        <v>43569</v>
      </c>
      <c r="G16492" s="7">
        <v>43935</v>
      </c>
      <c r="H16492" t="s">
        <v>77</v>
      </c>
      <c r="I16492" t="s">
        <v>84</v>
      </c>
      <c r="J16492" s="7">
        <v>45790</v>
      </c>
      <c r="K16492" s="7">
        <v>45632</v>
      </c>
      <c r="L16492" s="7">
        <v>43935</v>
      </c>
      <c r="M16492" t="s">
        <v>77</v>
      </c>
      <c r="N16492" t="s">
        <v>79</v>
      </c>
      <c r="O16492">
        <v>2026</v>
      </c>
      <c r="P16492" s="2">
        <v>2</v>
      </c>
      <c r="Q16492" t="s">
        <v>80</v>
      </c>
      <c r="R16492" s="8">
        <v>46267</v>
      </c>
      <c r="S16492" s="2">
        <v>1</v>
      </c>
      <c r="T16492" s="2" t="s">
        <v>81</v>
      </c>
    </row>
    <row r="16493" spans="1:20" x14ac:dyDescent="0.25">
      <c r="A16493">
        <v>1120218519</v>
      </c>
      <c r="B16493">
        <v>117136378</v>
      </c>
      <c r="C16493" t="s">
        <v>94</v>
      </c>
      <c r="D16493" t="s">
        <v>83</v>
      </c>
      <c r="E16493" t="s">
        <v>76</v>
      </c>
      <c r="F16493" s="7">
        <v>43586</v>
      </c>
      <c r="G16493" s="7">
        <v>43770</v>
      </c>
      <c r="H16493" t="s">
        <v>77</v>
      </c>
      <c r="I16493" t="s">
        <v>78</v>
      </c>
      <c r="J16493" s="7">
        <v>45929</v>
      </c>
      <c r="K16493" s="7">
        <v>45748</v>
      </c>
      <c r="L16493" s="7">
        <v>43770</v>
      </c>
      <c r="M16493" t="s">
        <v>77</v>
      </c>
      <c r="N16493" t="s">
        <v>79</v>
      </c>
      <c r="O16493">
        <v>2026</v>
      </c>
      <c r="P16493" s="2">
        <v>2</v>
      </c>
      <c r="Q16493" t="s">
        <v>80</v>
      </c>
      <c r="R16493" s="8">
        <v>46267</v>
      </c>
      <c r="S16493" s="2">
        <v>1</v>
      </c>
      <c r="T16493" s="2" t="s">
        <v>81</v>
      </c>
    </row>
    <row r="16494" spans="1:20" x14ac:dyDescent="0.25">
      <c r="A16494">
        <v>1120218537</v>
      </c>
      <c r="B16494">
        <v>117159946</v>
      </c>
      <c r="C16494" t="s">
        <v>91</v>
      </c>
      <c r="D16494" t="s">
        <v>83</v>
      </c>
      <c r="E16494" t="s">
        <v>76</v>
      </c>
      <c r="F16494" s="7">
        <v>43589</v>
      </c>
      <c r="G16494" s="7">
        <v>43773</v>
      </c>
      <c r="H16494" t="s">
        <v>77</v>
      </c>
      <c r="I16494" t="s">
        <v>78</v>
      </c>
      <c r="J16494" s="7">
        <v>45829</v>
      </c>
      <c r="K16494" s="7">
        <v>43667</v>
      </c>
      <c r="L16494" s="7">
        <v>43773</v>
      </c>
      <c r="M16494" t="s">
        <v>77</v>
      </c>
      <c r="N16494" t="s">
        <v>79</v>
      </c>
      <c r="O16494">
        <v>2026</v>
      </c>
      <c r="P16494" s="2">
        <v>2</v>
      </c>
      <c r="Q16494" t="s">
        <v>80</v>
      </c>
      <c r="R16494" s="8">
        <v>46267</v>
      </c>
      <c r="S16494" s="2">
        <v>1</v>
      </c>
      <c r="T16494" s="2" t="s">
        <v>81</v>
      </c>
    </row>
    <row r="16495" spans="1:20" x14ac:dyDescent="0.25">
      <c r="A16495">
        <v>1120218625</v>
      </c>
      <c r="B16495">
        <v>117249131</v>
      </c>
      <c r="C16495" t="s">
        <v>93</v>
      </c>
      <c r="D16495" t="s">
        <v>83</v>
      </c>
      <c r="E16495" t="s">
        <v>76</v>
      </c>
      <c r="F16495" s="7">
        <v>43601</v>
      </c>
      <c r="G16495" s="7">
        <v>43781</v>
      </c>
      <c r="H16495" t="s">
        <v>77</v>
      </c>
      <c r="I16495" t="s">
        <v>84</v>
      </c>
      <c r="J16495" s="7">
        <v>45607</v>
      </c>
      <c r="K16495" s="7">
        <v>43667</v>
      </c>
      <c r="L16495" s="7">
        <v>43781</v>
      </c>
      <c r="M16495" t="s">
        <v>77</v>
      </c>
      <c r="N16495" t="s">
        <v>79</v>
      </c>
      <c r="O16495">
        <v>2026</v>
      </c>
      <c r="P16495" s="2">
        <v>2</v>
      </c>
      <c r="Q16495" t="s">
        <v>80</v>
      </c>
      <c r="R16495" s="8">
        <v>46267</v>
      </c>
      <c r="S16495" s="2">
        <v>1</v>
      </c>
      <c r="T16495" s="2" t="s">
        <v>81</v>
      </c>
    </row>
    <row r="16496" spans="1:20" x14ac:dyDescent="0.25">
      <c r="A16496">
        <v>1120218630</v>
      </c>
      <c r="B16496">
        <v>117250557</v>
      </c>
      <c r="C16496" t="s">
        <v>82</v>
      </c>
      <c r="D16496" t="s">
        <v>83</v>
      </c>
      <c r="E16496" t="s">
        <v>76</v>
      </c>
      <c r="F16496" s="7">
        <v>43601</v>
      </c>
      <c r="G16496" s="7">
        <v>43781</v>
      </c>
      <c r="H16496" t="s">
        <v>77</v>
      </c>
      <c r="I16496" t="s">
        <v>78</v>
      </c>
      <c r="J16496" s="7">
        <v>45923</v>
      </c>
      <c r="K16496" s="7">
        <v>45748</v>
      </c>
      <c r="L16496" s="7">
        <v>43781</v>
      </c>
      <c r="M16496" t="s">
        <v>77</v>
      </c>
      <c r="N16496" t="s">
        <v>92</v>
      </c>
      <c r="O16496">
        <v>2026</v>
      </c>
      <c r="P16496" s="2">
        <v>2</v>
      </c>
      <c r="Q16496" t="s">
        <v>80</v>
      </c>
      <c r="R16496" s="8">
        <v>46267</v>
      </c>
      <c r="S16496" s="2">
        <v>1</v>
      </c>
      <c r="T16496" s="2" t="s">
        <v>81</v>
      </c>
    </row>
    <row r="16497" spans="1:20" x14ac:dyDescent="0.25">
      <c r="A16497">
        <v>1120218752</v>
      </c>
      <c r="B16497">
        <v>117476889</v>
      </c>
      <c r="C16497" t="s">
        <v>91</v>
      </c>
      <c r="D16497" t="s">
        <v>75</v>
      </c>
      <c r="E16497" t="s">
        <v>76</v>
      </c>
      <c r="F16497" s="7">
        <v>43625</v>
      </c>
      <c r="G16497" s="7">
        <v>45452</v>
      </c>
      <c r="H16497" t="s">
        <v>77</v>
      </c>
      <c r="I16497" t="s">
        <v>78</v>
      </c>
      <c r="J16497" s="7">
        <v>45509</v>
      </c>
      <c r="K16497" s="7">
        <v>46117</v>
      </c>
      <c r="L16497" s="7">
        <v>45452</v>
      </c>
      <c r="M16497" t="s">
        <v>77</v>
      </c>
      <c r="N16497" t="s">
        <v>79</v>
      </c>
      <c r="O16497">
        <v>2026</v>
      </c>
      <c r="P16497" s="2">
        <v>2</v>
      </c>
      <c r="Q16497" t="s">
        <v>80</v>
      </c>
      <c r="R16497" s="8">
        <v>46267</v>
      </c>
      <c r="S16497" s="2">
        <v>1</v>
      </c>
      <c r="T16497" s="2" t="s">
        <v>81</v>
      </c>
    </row>
    <row r="16498" spans="1:20" x14ac:dyDescent="0.25">
      <c r="A16498">
        <v>1120218857</v>
      </c>
      <c r="B16498">
        <v>117745510</v>
      </c>
      <c r="C16498" t="s">
        <v>82</v>
      </c>
      <c r="D16498" t="s">
        <v>75</v>
      </c>
      <c r="E16498" t="s">
        <v>76</v>
      </c>
      <c r="F16498" s="7">
        <v>43667</v>
      </c>
      <c r="G16498" s="7">
        <v>45494</v>
      </c>
      <c r="H16498" t="s">
        <v>77</v>
      </c>
      <c r="I16498" t="s">
        <v>78</v>
      </c>
      <c r="J16498" s="7">
        <v>45057</v>
      </c>
      <c r="K16498" s="7">
        <v>45057</v>
      </c>
      <c r="L16498" s="7">
        <v>45494</v>
      </c>
      <c r="M16498" t="s">
        <v>77</v>
      </c>
      <c r="N16498" t="s">
        <v>92</v>
      </c>
      <c r="O16498">
        <v>2026</v>
      </c>
      <c r="P16498" s="2">
        <v>2</v>
      </c>
      <c r="Q16498" t="s">
        <v>80</v>
      </c>
      <c r="R16498" s="8">
        <v>46267</v>
      </c>
      <c r="S16498" s="2">
        <v>1</v>
      </c>
      <c r="T16498" s="2" t="s">
        <v>81</v>
      </c>
    </row>
    <row r="16499" spans="1:20" x14ac:dyDescent="0.25">
      <c r="A16499">
        <v>1120218882</v>
      </c>
      <c r="B16499">
        <v>117809735</v>
      </c>
      <c r="C16499" t="s">
        <v>95</v>
      </c>
      <c r="D16499" t="s">
        <v>75</v>
      </c>
      <c r="E16499" t="s">
        <v>76</v>
      </c>
      <c r="F16499" s="7">
        <v>43679</v>
      </c>
      <c r="G16499" s="7">
        <v>45506</v>
      </c>
      <c r="H16499" t="s">
        <v>77</v>
      </c>
      <c r="I16499" t="s">
        <v>78</v>
      </c>
      <c r="J16499" s="7">
        <v>45561</v>
      </c>
      <c r="K16499" s="7">
        <v>46115</v>
      </c>
      <c r="L16499" s="7">
        <v>45506</v>
      </c>
      <c r="M16499" t="s">
        <v>77</v>
      </c>
      <c r="N16499" t="s">
        <v>79</v>
      </c>
      <c r="O16499">
        <v>2026</v>
      </c>
      <c r="P16499" s="2">
        <v>2</v>
      </c>
      <c r="Q16499" t="s">
        <v>80</v>
      </c>
      <c r="R16499" s="8">
        <v>46267</v>
      </c>
      <c r="S16499" s="2">
        <v>1</v>
      </c>
      <c r="T16499" s="2" t="s">
        <v>81</v>
      </c>
    </row>
    <row r="16500" spans="1:20" x14ac:dyDescent="0.25">
      <c r="A16500">
        <v>1120219378</v>
      </c>
      <c r="B16500">
        <v>119235358</v>
      </c>
      <c r="C16500" t="s">
        <v>85</v>
      </c>
      <c r="D16500" t="s">
        <v>88</v>
      </c>
      <c r="E16500" t="s">
        <v>76</v>
      </c>
      <c r="F16500" s="7">
        <v>44012</v>
      </c>
      <c r="G16500" s="7">
        <v>44377</v>
      </c>
      <c r="H16500" t="s">
        <v>77</v>
      </c>
      <c r="I16500" t="s">
        <v>78</v>
      </c>
      <c r="J16500" s="7">
        <v>46000</v>
      </c>
      <c r="K16500" s="7">
        <v>46057</v>
      </c>
      <c r="L16500" s="7">
        <v>44377</v>
      </c>
      <c r="M16500" t="s">
        <v>77</v>
      </c>
      <c r="N16500" t="s">
        <v>79</v>
      </c>
      <c r="O16500">
        <v>2026</v>
      </c>
      <c r="P16500" s="2">
        <v>2</v>
      </c>
      <c r="Q16500" t="s">
        <v>80</v>
      </c>
      <c r="R16500" s="8">
        <v>46267</v>
      </c>
      <c r="S16500" s="2">
        <v>1</v>
      </c>
      <c r="T16500" s="2" t="s">
        <v>81</v>
      </c>
    </row>
    <row r="16501" spans="1:20" x14ac:dyDescent="0.25">
      <c r="A16501">
        <v>1120219497</v>
      </c>
      <c r="B16501">
        <v>119379442</v>
      </c>
      <c r="C16501" t="s">
        <v>82</v>
      </c>
      <c r="D16501" t="s">
        <v>83</v>
      </c>
      <c r="E16501" t="s">
        <v>76</v>
      </c>
      <c r="F16501" s="7">
        <v>44028</v>
      </c>
      <c r="G16501" s="7">
        <v>44212</v>
      </c>
      <c r="H16501" t="s">
        <v>77</v>
      </c>
      <c r="I16501" t="s">
        <v>84</v>
      </c>
      <c r="J16501" s="7">
        <v>45334</v>
      </c>
      <c r="K16501" s="7">
        <v>45446</v>
      </c>
      <c r="L16501" s="7">
        <v>44212</v>
      </c>
      <c r="M16501" t="s">
        <v>77</v>
      </c>
      <c r="N16501" t="s">
        <v>79</v>
      </c>
      <c r="O16501">
        <v>2026</v>
      </c>
      <c r="P16501" s="2">
        <v>2</v>
      </c>
      <c r="Q16501" t="s">
        <v>80</v>
      </c>
      <c r="R16501" s="8">
        <v>46267</v>
      </c>
      <c r="S16501" s="2">
        <v>1</v>
      </c>
      <c r="T16501" s="2" t="s">
        <v>81</v>
      </c>
    </row>
    <row r="16502" spans="1:20" x14ac:dyDescent="0.25">
      <c r="A16502">
        <v>1120220230</v>
      </c>
      <c r="B16502">
        <v>119838234</v>
      </c>
      <c r="C16502" t="s">
        <v>82</v>
      </c>
      <c r="D16502" t="s">
        <v>88</v>
      </c>
      <c r="E16502" t="s">
        <v>76</v>
      </c>
      <c r="F16502" s="7">
        <v>44105</v>
      </c>
      <c r="G16502" s="7">
        <v>44470</v>
      </c>
      <c r="H16502" t="s">
        <v>77</v>
      </c>
      <c r="I16502" t="s">
        <v>84</v>
      </c>
      <c r="J16502" s="7">
        <v>45432</v>
      </c>
      <c r="K16502" s="7">
        <v>46188</v>
      </c>
      <c r="L16502" s="7">
        <v>44470</v>
      </c>
      <c r="M16502" t="s">
        <v>77</v>
      </c>
      <c r="N16502" t="s">
        <v>79</v>
      </c>
      <c r="O16502">
        <v>2026</v>
      </c>
      <c r="P16502" s="2">
        <v>2</v>
      </c>
      <c r="Q16502" t="s">
        <v>80</v>
      </c>
      <c r="R16502" s="8">
        <v>46267</v>
      </c>
      <c r="S16502" s="2">
        <v>1</v>
      </c>
      <c r="T16502" s="2" t="s">
        <v>81</v>
      </c>
    </row>
    <row r="16503" spans="1:20" x14ac:dyDescent="0.25">
      <c r="A16503">
        <v>1120220425</v>
      </c>
      <c r="B16503">
        <v>119972967</v>
      </c>
      <c r="C16503" t="s">
        <v>85</v>
      </c>
      <c r="D16503" t="s">
        <v>75</v>
      </c>
      <c r="E16503" t="s">
        <v>76</v>
      </c>
      <c r="F16503" s="7">
        <v>44137</v>
      </c>
      <c r="G16503" s="7">
        <v>44502</v>
      </c>
      <c r="H16503" t="s">
        <v>86</v>
      </c>
      <c r="I16503" t="s">
        <v>87</v>
      </c>
      <c r="J16503" s="7">
        <v>45793</v>
      </c>
      <c r="K16503" s="7">
        <v>46089</v>
      </c>
      <c r="L16503" s="7">
        <v>44502</v>
      </c>
      <c r="M16503" t="s">
        <v>86</v>
      </c>
      <c r="N16503" t="s">
        <v>79</v>
      </c>
      <c r="O16503">
        <v>2026</v>
      </c>
      <c r="P16503" s="2">
        <v>2</v>
      </c>
      <c r="Q16503" t="s">
        <v>80</v>
      </c>
      <c r="R16503" s="8">
        <v>46267</v>
      </c>
      <c r="S16503" s="2">
        <v>1</v>
      </c>
      <c r="T16503" s="2" t="s">
        <v>81</v>
      </c>
    </row>
    <row r="16504" spans="1:20" x14ac:dyDescent="0.25">
      <c r="A16504">
        <v>1120220790</v>
      </c>
      <c r="B16504">
        <v>120762789</v>
      </c>
      <c r="C16504" t="s">
        <v>82</v>
      </c>
      <c r="D16504" t="s">
        <v>88</v>
      </c>
      <c r="E16504" t="s">
        <v>76</v>
      </c>
      <c r="F16504" s="7">
        <v>44294</v>
      </c>
      <c r="G16504" s="7">
        <v>44659</v>
      </c>
      <c r="H16504" t="s">
        <v>77</v>
      </c>
      <c r="I16504" t="s">
        <v>78</v>
      </c>
      <c r="J16504" s="7">
        <v>46192</v>
      </c>
      <c r="K16504" s="7">
        <v>44620</v>
      </c>
      <c r="L16504" s="7">
        <v>44659</v>
      </c>
      <c r="M16504" t="s">
        <v>77</v>
      </c>
      <c r="N16504" t="s">
        <v>79</v>
      </c>
      <c r="O16504">
        <v>2026</v>
      </c>
      <c r="P16504" s="2">
        <v>2</v>
      </c>
      <c r="Q16504" t="s">
        <v>80</v>
      </c>
      <c r="R16504" s="8">
        <v>46267</v>
      </c>
      <c r="S16504" s="2">
        <v>1</v>
      </c>
      <c r="T16504" s="2" t="s">
        <v>81</v>
      </c>
    </row>
    <row r="16505" spans="1:20" x14ac:dyDescent="0.25">
      <c r="A16505">
        <v>1120221495</v>
      </c>
      <c r="B16505">
        <v>121768221</v>
      </c>
      <c r="C16505" t="s">
        <v>102</v>
      </c>
      <c r="D16505" t="s">
        <v>75</v>
      </c>
      <c r="E16505" t="s">
        <v>76</v>
      </c>
      <c r="F16505" s="7">
        <v>44398</v>
      </c>
      <c r="G16505" s="7">
        <v>44490</v>
      </c>
      <c r="H16505" t="s">
        <v>77</v>
      </c>
      <c r="I16505" t="s">
        <v>78</v>
      </c>
      <c r="J16505" s="7">
        <v>46147</v>
      </c>
      <c r="K16505" s="7">
        <v>45054</v>
      </c>
      <c r="L16505" s="7">
        <v>44490</v>
      </c>
      <c r="M16505" t="s">
        <v>77</v>
      </c>
      <c r="N16505" t="s">
        <v>79</v>
      </c>
      <c r="O16505">
        <v>2026</v>
      </c>
      <c r="P16505" s="2">
        <v>2</v>
      </c>
      <c r="Q16505" t="s">
        <v>80</v>
      </c>
      <c r="R16505" s="8">
        <v>46267</v>
      </c>
      <c r="S16505" s="2">
        <v>1</v>
      </c>
      <c r="T16505" s="2" t="s">
        <v>81</v>
      </c>
    </row>
    <row r="16506" spans="1:20" x14ac:dyDescent="0.25">
      <c r="A16506">
        <v>1120222327</v>
      </c>
      <c r="B16506">
        <v>122119228</v>
      </c>
      <c r="C16506" t="s">
        <v>74</v>
      </c>
      <c r="D16506" t="s">
        <v>75</v>
      </c>
      <c r="E16506" t="s">
        <v>76</v>
      </c>
      <c r="F16506" s="7">
        <v>44468</v>
      </c>
      <c r="G16506" s="7">
        <v>44833</v>
      </c>
      <c r="H16506" t="s">
        <v>77</v>
      </c>
      <c r="I16506" t="s">
        <v>89</v>
      </c>
      <c r="J16506" s="7"/>
      <c r="K16506" s="7">
        <v>46203</v>
      </c>
      <c r="L16506" s="7">
        <v>44833</v>
      </c>
      <c r="M16506" t="s">
        <v>77</v>
      </c>
      <c r="N16506"/>
      <c r="O16506">
        <v>2026</v>
      </c>
      <c r="P16506" s="2">
        <v>2</v>
      </c>
      <c r="Q16506" t="s">
        <v>80</v>
      </c>
      <c r="R16506" s="8">
        <v>46267</v>
      </c>
      <c r="S16506" s="2">
        <v>1</v>
      </c>
      <c r="T16506" s="2" t="s">
        <v>81</v>
      </c>
    </row>
    <row r="16507" spans="1:20" x14ac:dyDescent="0.25">
      <c r="A16507">
        <v>1120222752</v>
      </c>
      <c r="B16507">
        <v>122312331</v>
      </c>
      <c r="C16507" t="s">
        <v>93</v>
      </c>
      <c r="D16507" t="s">
        <v>75</v>
      </c>
      <c r="E16507" t="s">
        <v>76</v>
      </c>
      <c r="F16507" s="7">
        <v>44503</v>
      </c>
      <c r="G16507" s="7">
        <v>44868</v>
      </c>
      <c r="H16507" t="s">
        <v>77</v>
      </c>
      <c r="I16507" t="s">
        <v>89</v>
      </c>
      <c r="J16507" s="7">
        <v>46126</v>
      </c>
      <c r="K16507" s="7">
        <v>46130</v>
      </c>
      <c r="L16507" s="7">
        <v>44868</v>
      </c>
      <c r="M16507" t="s">
        <v>77</v>
      </c>
      <c r="N16507" t="s">
        <v>79</v>
      </c>
      <c r="O16507">
        <v>2026</v>
      </c>
      <c r="P16507" s="2">
        <v>2</v>
      </c>
      <c r="Q16507" t="s">
        <v>80</v>
      </c>
      <c r="R16507" s="8">
        <v>46267</v>
      </c>
      <c r="S16507" s="2">
        <v>1</v>
      </c>
      <c r="T16507" s="2" t="s">
        <v>81</v>
      </c>
    </row>
    <row r="16508" spans="1:20" x14ac:dyDescent="0.25">
      <c r="A16508">
        <v>1120223134</v>
      </c>
      <c r="B16508">
        <v>122495440</v>
      </c>
      <c r="C16508" t="s">
        <v>96</v>
      </c>
      <c r="D16508" t="s">
        <v>75</v>
      </c>
      <c r="E16508" t="s">
        <v>76</v>
      </c>
      <c r="F16508" s="7">
        <v>44546</v>
      </c>
      <c r="G16508" s="7">
        <v>44911</v>
      </c>
      <c r="H16508" t="s">
        <v>86</v>
      </c>
      <c r="I16508" t="s">
        <v>87</v>
      </c>
      <c r="J16508" s="7">
        <v>46164</v>
      </c>
      <c r="K16508" s="7">
        <v>44550</v>
      </c>
      <c r="L16508" s="7">
        <v>44911</v>
      </c>
      <c r="M16508" t="s">
        <v>86</v>
      </c>
      <c r="N16508" t="s">
        <v>79</v>
      </c>
      <c r="O16508">
        <v>2026</v>
      </c>
      <c r="P16508" s="2">
        <v>2</v>
      </c>
      <c r="Q16508" t="s">
        <v>80</v>
      </c>
      <c r="R16508" s="8">
        <v>46267</v>
      </c>
      <c r="S16508" s="2">
        <v>1</v>
      </c>
      <c r="T16508" s="2" t="s">
        <v>81</v>
      </c>
    </row>
    <row r="16509" spans="1:20" x14ac:dyDescent="0.25">
      <c r="A16509">
        <v>1120223275</v>
      </c>
      <c r="B16509">
        <v>123187995</v>
      </c>
      <c r="C16509" t="s">
        <v>91</v>
      </c>
      <c r="D16509" t="s">
        <v>75</v>
      </c>
      <c r="E16509" t="s">
        <v>76</v>
      </c>
      <c r="F16509" s="7">
        <v>44645</v>
      </c>
      <c r="G16509" s="7">
        <v>45010</v>
      </c>
      <c r="H16509" t="s">
        <v>77</v>
      </c>
      <c r="I16509" t="s">
        <v>78</v>
      </c>
      <c r="J16509" s="7"/>
      <c r="K16509" s="7">
        <v>44645</v>
      </c>
      <c r="L16509" s="7">
        <v>45010</v>
      </c>
      <c r="M16509" t="s">
        <v>77</v>
      </c>
      <c r="N16509"/>
      <c r="O16509">
        <v>2026</v>
      </c>
      <c r="P16509" s="2">
        <v>2</v>
      </c>
      <c r="Q16509" t="s">
        <v>80</v>
      </c>
      <c r="R16509" s="8">
        <v>46267</v>
      </c>
      <c r="S16509" s="2">
        <v>1</v>
      </c>
      <c r="T16509" s="2" t="s">
        <v>81</v>
      </c>
    </row>
    <row r="16510" spans="1:20" x14ac:dyDescent="0.25">
      <c r="A16510">
        <v>1120223279</v>
      </c>
      <c r="B16510">
        <v>123196543</v>
      </c>
      <c r="C16510" t="s">
        <v>82</v>
      </c>
      <c r="D16510" t="s">
        <v>75</v>
      </c>
      <c r="E16510" t="s">
        <v>76</v>
      </c>
      <c r="F16510" s="7">
        <v>44646</v>
      </c>
      <c r="G16510" s="7">
        <v>45011</v>
      </c>
      <c r="H16510" t="s">
        <v>77</v>
      </c>
      <c r="I16510" t="s">
        <v>78</v>
      </c>
      <c r="J16510" s="7"/>
      <c r="K16510" s="7">
        <v>44648</v>
      </c>
      <c r="L16510" s="7">
        <v>45011</v>
      </c>
      <c r="M16510" t="s">
        <v>77</v>
      </c>
      <c r="N16510"/>
      <c r="O16510">
        <v>2026</v>
      </c>
      <c r="P16510" s="2">
        <v>2</v>
      </c>
      <c r="Q16510" t="s">
        <v>80</v>
      </c>
      <c r="R16510" s="8">
        <v>46267</v>
      </c>
      <c r="S16510" s="2">
        <v>1</v>
      </c>
      <c r="T16510" s="2" t="s">
        <v>81</v>
      </c>
    </row>
    <row r="16511" spans="1:20" x14ac:dyDescent="0.25">
      <c r="A16511">
        <v>1120223330</v>
      </c>
      <c r="B16511">
        <v>123239988</v>
      </c>
      <c r="C16511" t="s">
        <v>96</v>
      </c>
      <c r="D16511" t="s">
        <v>88</v>
      </c>
      <c r="E16511" t="s">
        <v>76</v>
      </c>
      <c r="F16511" s="7">
        <v>44655</v>
      </c>
      <c r="G16511" s="7">
        <v>46481</v>
      </c>
      <c r="H16511" t="s">
        <v>77</v>
      </c>
      <c r="I16511" t="s">
        <v>78</v>
      </c>
      <c r="J16511" s="7">
        <v>45870</v>
      </c>
      <c r="K16511" s="7">
        <v>45951</v>
      </c>
      <c r="L16511" s="7">
        <v>46481</v>
      </c>
      <c r="M16511" t="s">
        <v>77</v>
      </c>
      <c r="N16511" t="s">
        <v>79</v>
      </c>
      <c r="O16511">
        <v>2026</v>
      </c>
      <c r="P16511" s="2">
        <v>2</v>
      </c>
      <c r="Q16511" t="s">
        <v>80</v>
      </c>
      <c r="R16511" s="8">
        <v>46267</v>
      </c>
      <c r="S16511" s="2">
        <v>1</v>
      </c>
      <c r="T16511" s="2" t="s">
        <v>81</v>
      </c>
    </row>
    <row r="16512" spans="1:20" x14ac:dyDescent="0.25">
      <c r="A16512">
        <v>1120223357</v>
      </c>
      <c r="B16512">
        <v>123258479</v>
      </c>
      <c r="C16512" t="s">
        <v>82</v>
      </c>
      <c r="D16512" t="s">
        <v>88</v>
      </c>
      <c r="E16512" t="s">
        <v>76</v>
      </c>
      <c r="F16512" s="7">
        <v>44657</v>
      </c>
      <c r="G16512" s="7">
        <v>45022</v>
      </c>
      <c r="H16512" t="s">
        <v>77</v>
      </c>
      <c r="I16512" t="s">
        <v>78</v>
      </c>
      <c r="J16512" s="7">
        <v>45468</v>
      </c>
      <c r="K16512" s="7">
        <v>45748</v>
      </c>
      <c r="L16512" s="7">
        <v>45022</v>
      </c>
      <c r="M16512" t="s">
        <v>77</v>
      </c>
      <c r="N16512" t="s">
        <v>79</v>
      </c>
      <c r="O16512">
        <v>2026</v>
      </c>
      <c r="P16512" s="2">
        <v>2</v>
      </c>
      <c r="Q16512" t="s">
        <v>80</v>
      </c>
      <c r="R16512" s="8">
        <v>46267</v>
      </c>
      <c r="S16512" s="2">
        <v>1</v>
      </c>
      <c r="T16512" s="2" t="s">
        <v>81</v>
      </c>
    </row>
    <row r="16513" spans="1:20" x14ac:dyDescent="0.25">
      <c r="A16513">
        <v>1120223713</v>
      </c>
      <c r="B16513">
        <v>123455111</v>
      </c>
      <c r="C16513" t="s">
        <v>91</v>
      </c>
      <c r="D16513" t="s">
        <v>75</v>
      </c>
      <c r="E16513" t="s">
        <v>76</v>
      </c>
      <c r="F16513" s="7">
        <v>44680</v>
      </c>
      <c r="G16513" s="7">
        <v>45045</v>
      </c>
      <c r="H16513" t="s">
        <v>77</v>
      </c>
      <c r="I16513" t="s">
        <v>78</v>
      </c>
      <c r="J16513" s="7"/>
      <c r="K16513" s="7">
        <v>44684</v>
      </c>
      <c r="L16513" s="7">
        <v>45045</v>
      </c>
      <c r="M16513" t="s">
        <v>77</v>
      </c>
      <c r="N16513"/>
      <c r="O16513">
        <v>2026</v>
      </c>
      <c r="P16513" s="2">
        <v>2</v>
      </c>
      <c r="Q16513" t="s">
        <v>80</v>
      </c>
      <c r="R16513" s="8">
        <v>46267</v>
      </c>
      <c r="S16513" s="2">
        <v>1</v>
      </c>
      <c r="T16513" s="2" t="s">
        <v>81</v>
      </c>
    </row>
    <row r="16514" spans="1:20" x14ac:dyDescent="0.25">
      <c r="A16514">
        <v>1120223877</v>
      </c>
      <c r="B16514">
        <v>123557037</v>
      </c>
      <c r="C16514" t="s">
        <v>93</v>
      </c>
      <c r="D16514" t="s">
        <v>75</v>
      </c>
      <c r="E16514" t="s">
        <v>76</v>
      </c>
      <c r="F16514" s="7">
        <v>44691</v>
      </c>
      <c r="G16514" s="7">
        <v>45056</v>
      </c>
      <c r="H16514" t="s">
        <v>77</v>
      </c>
      <c r="I16514" t="s">
        <v>78</v>
      </c>
      <c r="J16514" s="7">
        <v>45838</v>
      </c>
      <c r="K16514" s="7">
        <v>45188</v>
      </c>
      <c r="L16514" s="7">
        <v>45056</v>
      </c>
      <c r="M16514" t="s">
        <v>77</v>
      </c>
      <c r="N16514" t="s">
        <v>92</v>
      </c>
      <c r="O16514">
        <v>2026</v>
      </c>
      <c r="P16514" s="2">
        <v>2</v>
      </c>
      <c r="Q16514" t="s">
        <v>80</v>
      </c>
      <c r="R16514" s="8">
        <v>46267</v>
      </c>
      <c r="S16514" s="2">
        <v>1</v>
      </c>
      <c r="T16514" s="2" t="s">
        <v>81</v>
      </c>
    </row>
    <row r="16515" spans="1:20" x14ac:dyDescent="0.25">
      <c r="A16515">
        <v>1120223932</v>
      </c>
      <c r="B16515">
        <v>123581408</v>
      </c>
      <c r="C16515" t="s">
        <v>96</v>
      </c>
      <c r="D16515" t="s">
        <v>75</v>
      </c>
      <c r="E16515" t="s">
        <v>76</v>
      </c>
      <c r="F16515" s="7">
        <v>44693</v>
      </c>
      <c r="G16515" s="7">
        <v>45058</v>
      </c>
      <c r="H16515" t="s">
        <v>77</v>
      </c>
      <c r="I16515" t="s">
        <v>78</v>
      </c>
      <c r="J16515" s="7">
        <v>45141</v>
      </c>
      <c r="K16515" s="7">
        <v>44720</v>
      </c>
      <c r="L16515" s="7">
        <v>45058</v>
      </c>
      <c r="M16515" t="s">
        <v>77</v>
      </c>
      <c r="N16515" t="s">
        <v>92</v>
      </c>
      <c r="O16515">
        <v>2026</v>
      </c>
      <c r="P16515" s="2">
        <v>2</v>
      </c>
      <c r="Q16515" t="s">
        <v>80</v>
      </c>
      <c r="R16515" s="8">
        <v>46267</v>
      </c>
      <c r="S16515" s="2">
        <v>1</v>
      </c>
      <c r="T16515" s="2" t="s">
        <v>81</v>
      </c>
    </row>
    <row r="16516" spans="1:20" x14ac:dyDescent="0.25">
      <c r="A16516">
        <v>1120224530</v>
      </c>
      <c r="B16516">
        <v>123885798</v>
      </c>
      <c r="C16516" t="s">
        <v>93</v>
      </c>
      <c r="D16516" t="s">
        <v>83</v>
      </c>
      <c r="E16516" t="s">
        <v>76</v>
      </c>
      <c r="F16516" s="7">
        <v>44727</v>
      </c>
      <c r="G16516" s="7">
        <v>45092</v>
      </c>
      <c r="H16516" t="s">
        <v>77</v>
      </c>
      <c r="I16516" t="s">
        <v>78</v>
      </c>
      <c r="J16516" s="7">
        <v>45830</v>
      </c>
      <c r="K16516" s="7">
        <v>46059</v>
      </c>
      <c r="L16516" s="7">
        <v>45092</v>
      </c>
      <c r="M16516" t="s">
        <v>77</v>
      </c>
      <c r="N16516" t="s">
        <v>79</v>
      </c>
      <c r="O16516">
        <v>2026</v>
      </c>
      <c r="P16516" s="2">
        <v>2</v>
      </c>
      <c r="Q16516" t="s">
        <v>80</v>
      </c>
      <c r="R16516" s="8">
        <v>46267</v>
      </c>
      <c r="S16516" s="2">
        <v>1</v>
      </c>
      <c r="T16516" s="2" t="s">
        <v>81</v>
      </c>
    </row>
    <row r="16517" spans="1:20" x14ac:dyDescent="0.25">
      <c r="A16517">
        <v>1120224813</v>
      </c>
      <c r="B16517">
        <v>124003036</v>
      </c>
      <c r="C16517" t="s">
        <v>82</v>
      </c>
      <c r="D16517" t="s">
        <v>83</v>
      </c>
      <c r="E16517" t="s">
        <v>76</v>
      </c>
      <c r="F16517" s="7">
        <v>44748</v>
      </c>
      <c r="G16517" s="7">
        <v>44932</v>
      </c>
      <c r="H16517" t="s">
        <v>77</v>
      </c>
      <c r="I16517" t="s">
        <v>78</v>
      </c>
      <c r="J16517" s="7">
        <v>45604</v>
      </c>
      <c r="K16517" s="7">
        <v>45747</v>
      </c>
      <c r="L16517" s="7">
        <v>44932</v>
      </c>
      <c r="M16517" t="s">
        <v>77</v>
      </c>
      <c r="N16517" t="s">
        <v>79</v>
      </c>
      <c r="O16517">
        <v>2026</v>
      </c>
      <c r="P16517" s="2">
        <v>2</v>
      </c>
      <c r="Q16517" t="s">
        <v>80</v>
      </c>
      <c r="R16517" s="8">
        <v>46267</v>
      </c>
      <c r="S16517" s="2">
        <v>1</v>
      </c>
      <c r="T16517" s="2" t="s">
        <v>81</v>
      </c>
    </row>
    <row r="16518" spans="1:20" x14ac:dyDescent="0.25">
      <c r="A16518">
        <v>1120224968</v>
      </c>
      <c r="B16518">
        <v>124080911</v>
      </c>
      <c r="C16518" t="s">
        <v>85</v>
      </c>
      <c r="D16518" t="s">
        <v>83</v>
      </c>
      <c r="E16518" t="s">
        <v>76</v>
      </c>
      <c r="F16518" s="7">
        <v>44756</v>
      </c>
      <c r="G16518" s="7">
        <v>44940</v>
      </c>
      <c r="H16518" t="s">
        <v>77</v>
      </c>
      <c r="I16518" t="s">
        <v>78</v>
      </c>
      <c r="J16518" s="7">
        <v>45929</v>
      </c>
      <c r="K16518" s="7">
        <v>45932</v>
      </c>
      <c r="L16518" s="7">
        <v>44940</v>
      </c>
      <c r="M16518" t="s">
        <v>77</v>
      </c>
      <c r="N16518" t="s">
        <v>79</v>
      </c>
      <c r="O16518">
        <v>2026</v>
      </c>
      <c r="P16518" s="2">
        <v>2</v>
      </c>
      <c r="Q16518" t="s">
        <v>80</v>
      </c>
      <c r="R16518" s="8">
        <v>46267</v>
      </c>
      <c r="S16518" s="2">
        <v>1</v>
      </c>
      <c r="T16518" s="2" t="s">
        <v>81</v>
      </c>
    </row>
    <row r="16519" spans="1:20" x14ac:dyDescent="0.25">
      <c r="A16519">
        <v>1120225056</v>
      </c>
      <c r="B16519">
        <v>124113345</v>
      </c>
      <c r="C16519" t="s">
        <v>85</v>
      </c>
      <c r="D16519" t="s">
        <v>75</v>
      </c>
      <c r="E16519" t="s">
        <v>76</v>
      </c>
      <c r="F16519" s="7">
        <v>44761</v>
      </c>
      <c r="G16519" s="7">
        <v>45126</v>
      </c>
      <c r="H16519" t="s">
        <v>86</v>
      </c>
      <c r="I16519" t="s">
        <v>87</v>
      </c>
      <c r="J16519" s="7">
        <v>45576</v>
      </c>
      <c r="K16519" s="7">
        <v>44826</v>
      </c>
      <c r="L16519" s="7">
        <v>45126</v>
      </c>
      <c r="M16519" t="s">
        <v>86</v>
      </c>
      <c r="N16519" t="s">
        <v>79</v>
      </c>
      <c r="O16519">
        <v>2026</v>
      </c>
      <c r="P16519" s="2">
        <v>2</v>
      </c>
      <c r="Q16519" t="s">
        <v>80</v>
      </c>
      <c r="R16519" s="8">
        <v>46267</v>
      </c>
      <c r="S16519" s="2">
        <v>1</v>
      </c>
      <c r="T16519" s="2" t="s">
        <v>81</v>
      </c>
    </row>
    <row r="16520" spans="1:20" x14ac:dyDescent="0.25">
      <c r="A16520">
        <v>1120225453</v>
      </c>
      <c r="B16520">
        <v>124251727</v>
      </c>
      <c r="C16520" t="s">
        <v>74</v>
      </c>
      <c r="D16520" t="s">
        <v>75</v>
      </c>
      <c r="E16520" t="s">
        <v>76</v>
      </c>
      <c r="F16520" s="7">
        <v>44782</v>
      </c>
      <c r="G16520" s="7">
        <v>45154</v>
      </c>
      <c r="H16520" t="s">
        <v>77</v>
      </c>
      <c r="I16520" t="s">
        <v>78</v>
      </c>
      <c r="J16520" s="7"/>
      <c r="K16520" s="7">
        <v>44894</v>
      </c>
      <c r="L16520" s="7">
        <v>45154</v>
      </c>
      <c r="M16520" t="s">
        <v>77</v>
      </c>
      <c r="N16520"/>
      <c r="O16520">
        <v>2026</v>
      </c>
      <c r="P16520" s="2">
        <v>2</v>
      </c>
      <c r="Q16520" t="s">
        <v>80</v>
      </c>
      <c r="R16520" s="8">
        <v>46267</v>
      </c>
      <c r="S16520" s="2">
        <v>1</v>
      </c>
      <c r="T16520" s="2" t="s">
        <v>81</v>
      </c>
    </row>
    <row r="16521" spans="1:20" x14ac:dyDescent="0.25">
      <c r="A16521">
        <v>1120226065</v>
      </c>
      <c r="B16521">
        <v>124493739</v>
      </c>
      <c r="C16521" t="s">
        <v>85</v>
      </c>
      <c r="D16521" t="s">
        <v>75</v>
      </c>
      <c r="E16521" t="s">
        <v>76</v>
      </c>
      <c r="F16521" s="7">
        <v>44817</v>
      </c>
      <c r="G16521" s="7">
        <v>45182</v>
      </c>
      <c r="H16521" t="s">
        <v>86</v>
      </c>
      <c r="I16521" t="s">
        <v>87</v>
      </c>
      <c r="J16521" s="7">
        <v>45771</v>
      </c>
      <c r="K16521" s="7">
        <v>44817</v>
      </c>
      <c r="L16521" s="7">
        <v>45182</v>
      </c>
      <c r="M16521" t="s">
        <v>86</v>
      </c>
      <c r="N16521" t="s">
        <v>79</v>
      </c>
      <c r="O16521">
        <v>2026</v>
      </c>
      <c r="P16521" s="2">
        <v>2</v>
      </c>
      <c r="Q16521" t="s">
        <v>80</v>
      </c>
      <c r="R16521" s="8">
        <v>46267</v>
      </c>
      <c r="S16521" s="2">
        <v>1</v>
      </c>
      <c r="T16521" s="2" t="s">
        <v>81</v>
      </c>
    </row>
    <row r="16522" spans="1:20" x14ac:dyDescent="0.25">
      <c r="A16522">
        <v>1120228844</v>
      </c>
      <c r="B16522">
        <v>126674380</v>
      </c>
      <c r="C16522" t="s">
        <v>74</v>
      </c>
      <c r="D16522" t="s">
        <v>88</v>
      </c>
      <c r="E16522" t="s">
        <v>76</v>
      </c>
      <c r="F16522" s="7">
        <v>45133</v>
      </c>
      <c r="G16522" s="7">
        <v>45499</v>
      </c>
      <c r="H16522" t="s">
        <v>77</v>
      </c>
      <c r="I16522" t="s">
        <v>84</v>
      </c>
      <c r="J16522" s="7"/>
      <c r="K16522" s="7">
        <v>45747</v>
      </c>
      <c r="L16522" s="7">
        <v>45499</v>
      </c>
      <c r="M16522" t="s">
        <v>77</v>
      </c>
      <c r="N16522"/>
      <c r="O16522">
        <v>2026</v>
      </c>
      <c r="P16522" s="2">
        <v>2</v>
      </c>
      <c r="Q16522" t="s">
        <v>80</v>
      </c>
      <c r="R16522" s="8">
        <v>46267</v>
      </c>
      <c r="S16522" s="2">
        <v>1</v>
      </c>
      <c r="T16522" s="2" t="s">
        <v>81</v>
      </c>
    </row>
    <row r="16523" spans="1:20" x14ac:dyDescent="0.25">
      <c r="A16523">
        <v>1120228845</v>
      </c>
      <c r="B16523">
        <v>126674380</v>
      </c>
      <c r="C16523" t="s">
        <v>74</v>
      </c>
      <c r="D16523" t="s">
        <v>88</v>
      </c>
      <c r="E16523" t="s">
        <v>76</v>
      </c>
      <c r="F16523" s="7">
        <v>45133</v>
      </c>
      <c r="G16523" s="7">
        <v>45499</v>
      </c>
      <c r="H16523" t="s">
        <v>77</v>
      </c>
      <c r="I16523" t="s">
        <v>84</v>
      </c>
      <c r="J16523" s="7"/>
      <c r="K16523" s="7">
        <v>46036</v>
      </c>
      <c r="L16523" s="7">
        <v>45499</v>
      </c>
      <c r="M16523" t="s">
        <v>77</v>
      </c>
      <c r="N16523"/>
      <c r="O16523">
        <v>2026</v>
      </c>
      <c r="P16523" s="2">
        <v>2</v>
      </c>
      <c r="Q16523" t="s">
        <v>80</v>
      </c>
      <c r="R16523" s="8">
        <v>46267</v>
      </c>
      <c r="S16523" s="2">
        <v>1</v>
      </c>
      <c r="T16523" s="2" t="s">
        <v>81</v>
      </c>
    </row>
    <row r="16524" spans="1:20" x14ac:dyDescent="0.25">
      <c r="A16524">
        <v>1120228923</v>
      </c>
      <c r="B16524">
        <v>126700836</v>
      </c>
      <c r="C16524" t="s">
        <v>74</v>
      </c>
      <c r="D16524" t="s">
        <v>88</v>
      </c>
      <c r="E16524" t="s">
        <v>76</v>
      </c>
      <c r="F16524" s="7">
        <v>45136</v>
      </c>
      <c r="G16524" s="7">
        <v>45502</v>
      </c>
      <c r="H16524" t="s">
        <v>77</v>
      </c>
      <c r="I16524" t="s">
        <v>84</v>
      </c>
      <c r="J16524" s="7">
        <v>46155</v>
      </c>
      <c r="K16524" s="7">
        <v>45957</v>
      </c>
      <c r="L16524" s="7">
        <v>45502</v>
      </c>
      <c r="M16524" t="s">
        <v>77</v>
      </c>
      <c r="N16524" t="s">
        <v>79</v>
      </c>
      <c r="O16524">
        <v>2026</v>
      </c>
      <c r="P16524" s="2">
        <v>2</v>
      </c>
      <c r="Q16524" t="s">
        <v>80</v>
      </c>
      <c r="R16524" s="8">
        <v>46267</v>
      </c>
      <c r="S16524" s="2">
        <v>1</v>
      </c>
      <c r="T16524" s="2" t="s">
        <v>81</v>
      </c>
    </row>
    <row r="16525" spans="1:20" x14ac:dyDescent="0.25">
      <c r="A16525">
        <v>1120228946</v>
      </c>
      <c r="B16525">
        <v>126705382</v>
      </c>
      <c r="C16525" t="s">
        <v>96</v>
      </c>
      <c r="D16525" t="s">
        <v>88</v>
      </c>
      <c r="E16525" t="s">
        <v>76</v>
      </c>
      <c r="F16525" s="7">
        <v>45137</v>
      </c>
      <c r="G16525" s="7">
        <v>45503</v>
      </c>
      <c r="H16525" t="s">
        <v>77</v>
      </c>
      <c r="I16525" t="s">
        <v>78</v>
      </c>
      <c r="J16525" s="7">
        <v>46118</v>
      </c>
      <c r="K16525" s="7">
        <v>46125</v>
      </c>
      <c r="L16525" s="7">
        <v>45503</v>
      </c>
      <c r="M16525" t="s">
        <v>77</v>
      </c>
      <c r="N16525" t="s">
        <v>79</v>
      </c>
      <c r="O16525">
        <v>2026</v>
      </c>
      <c r="P16525" s="2">
        <v>2</v>
      </c>
      <c r="Q16525" t="s">
        <v>80</v>
      </c>
      <c r="R16525" s="8">
        <v>46267</v>
      </c>
      <c r="S16525" s="2">
        <v>1</v>
      </c>
      <c r="T16525" s="2" t="s">
        <v>81</v>
      </c>
    </row>
    <row r="16526" spans="1:20" x14ac:dyDescent="0.25">
      <c r="A16526">
        <v>1120229271</v>
      </c>
      <c r="B16526">
        <v>126816866</v>
      </c>
      <c r="C16526" t="s">
        <v>96</v>
      </c>
      <c r="D16526" t="s">
        <v>88</v>
      </c>
      <c r="E16526" t="s">
        <v>76</v>
      </c>
      <c r="F16526" s="7">
        <v>45150</v>
      </c>
      <c r="G16526" s="7">
        <v>45516</v>
      </c>
      <c r="H16526" t="s">
        <v>77</v>
      </c>
      <c r="I16526" t="s">
        <v>78</v>
      </c>
      <c r="J16526" s="7">
        <v>46136</v>
      </c>
      <c r="K16526" s="7">
        <v>45930</v>
      </c>
      <c r="L16526" s="7">
        <v>45516</v>
      </c>
      <c r="M16526" t="s">
        <v>77</v>
      </c>
      <c r="N16526" t="s">
        <v>79</v>
      </c>
      <c r="O16526">
        <v>2026</v>
      </c>
      <c r="P16526" s="2">
        <v>2</v>
      </c>
      <c r="Q16526" t="s">
        <v>80</v>
      </c>
      <c r="R16526" s="8">
        <v>46267</v>
      </c>
      <c r="S16526" s="2">
        <v>1</v>
      </c>
      <c r="T16526" s="2" t="s">
        <v>81</v>
      </c>
    </row>
    <row r="16527" spans="1:20" x14ac:dyDescent="0.25">
      <c r="A16527">
        <v>1120229304</v>
      </c>
      <c r="B16527">
        <v>126831483</v>
      </c>
      <c r="C16527" t="s">
        <v>82</v>
      </c>
      <c r="D16527" t="s">
        <v>88</v>
      </c>
      <c r="E16527" t="s">
        <v>76</v>
      </c>
      <c r="F16527" s="7">
        <v>45153</v>
      </c>
      <c r="G16527" s="7">
        <v>45519</v>
      </c>
      <c r="H16527" t="s">
        <v>86</v>
      </c>
      <c r="I16527" t="s">
        <v>87</v>
      </c>
      <c r="J16527" s="7">
        <v>46187</v>
      </c>
      <c r="K16527" s="7">
        <v>46175</v>
      </c>
      <c r="L16527" s="7">
        <v>45519</v>
      </c>
      <c r="M16527" t="s">
        <v>86</v>
      </c>
      <c r="N16527" t="s">
        <v>79</v>
      </c>
      <c r="O16527">
        <v>2026</v>
      </c>
      <c r="P16527" s="2">
        <v>2</v>
      </c>
      <c r="Q16527" t="s">
        <v>80</v>
      </c>
      <c r="R16527" s="8">
        <v>46267</v>
      </c>
      <c r="S16527" s="2">
        <v>1</v>
      </c>
      <c r="T16527" s="2" t="s">
        <v>81</v>
      </c>
    </row>
    <row r="16528" spans="1:20" x14ac:dyDescent="0.25">
      <c r="A16528">
        <v>1120229617</v>
      </c>
      <c r="B16528">
        <v>126968287</v>
      </c>
      <c r="C16528" t="s">
        <v>82</v>
      </c>
      <c r="D16528" t="s">
        <v>88</v>
      </c>
      <c r="E16528" t="s">
        <v>76</v>
      </c>
      <c r="F16528" s="7">
        <v>45170</v>
      </c>
      <c r="G16528" s="7">
        <v>46997</v>
      </c>
      <c r="H16528" t="s">
        <v>77</v>
      </c>
      <c r="I16528" t="s">
        <v>78</v>
      </c>
      <c r="J16528" s="7">
        <v>45557</v>
      </c>
      <c r="K16528" s="7">
        <v>45748</v>
      </c>
      <c r="L16528" s="7">
        <v>46997</v>
      </c>
      <c r="M16528" t="s">
        <v>77</v>
      </c>
      <c r="N16528" t="s">
        <v>79</v>
      </c>
      <c r="O16528">
        <v>2026</v>
      </c>
      <c r="P16528" s="2">
        <v>2</v>
      </c>
      <c r="Q16528" t="s">
        <v>80</v>
      </c>
      <c r="R16528" s="8">
        <v>46267</v>
      </c>
      <c r="S16528" s="2">
        <v>1</v>
      </c>
      <c r="T16528" s="2" t="s">
        <v>81</v>
      </c>
    </row>
    <row r="16529" spans="1:20" x14ac:dyDescent="0.25">
      <c r="A16529">
        <v>1120229618</v>
      </c>
      <c r="B16529">
        <v>126968287</v>
      </c>
      <c r="C16529" t="s">
        <v>82</v>
      </c>
      <c r="D16529" t="s">
        <v>88</v>
      </c>
      <c r="E16529" t="s">
        <v>76</v>
      </c>
      <c r="F16529" s="7">
        <v>45170</v>
      </c>
      <c r="G16529" s="7">
        <v>46997</v>
      </c>
      <c r="H16529" t="s">
        <v>77</v>
      </c>
      <c r="I16529" t="s">
        <v>78</v>
      </c>
      <c r="J16529" s="7">
        <v>45557</v>
      </c>
      <c r="K16529" s="7">
        <v>45701</v>
      </c>
      <c r="L16529" s="7">
        <v>46997</v>
      </c>
      <c r="M16529" t="s">
        <v>77</v>
      </c>
      <c r="N16529" t="s">
        <v>79</v>
      </c>
      <c r="O16529">
        <v>2026</v>
      </c>
      <c r="P16529" s="2">
        <v>2</v>
      </c>
      <c r="Q16529" t="s">
        <v>80</v>
      </c>
      <c r="R16529" s="8">
        <v>46267</v>
      </c>
      <c r="S16529" s="2">
        <v>1</v>
      </c>
      <c r="T16529" s="2" t="s">
        <v>81</v>
      </c>
    </row>
    <row r="16530" spans="1:20" x14ac:dyDescent="0.25">
      <c r="A16530">
        <v>1120229767</v>
      </c>
      <c r="B16530">
        <v>127027875</v>
      </c>
      <c r="C16530" t="s">
        <v>82</v>
      </c>
      <c r="D16530" t="s">
        <v>88</v>
      </c>
      <c r="E16530" t="s">
        <v>76</v>
      </c>
      <c r="F16530" s="7">
        <v>45179</v>
      </c>
      <c r="G16530" s="7">
        <v>45545</v>
      </c>
      <c r="H16530" t="s">
        <v>77</v>
      </c>
      <c r="I16530" t="s">
        <v>78</v>
      </c>
      <c r="J16530" s="7">
        <v>45562</v>
      </c>
      <c r="K16530" s="7">
        <v>45747</v>
      </c>
      <c r="L16530" s="7">
        <v>45545</v>
      </c>
      <c r="M16530" t="s">
        <v>77</v>
      </c>
      <c r="N16530" t="s">
        <v>79</v>
      </c>
      <c r="O16530">
        <v>2026</v>
      </c>
      <c r="P16530" s="2">
        <v>2</v>
      </c>
      <c r="Q16530" t="s">
        <v>80</v>
      </c>
      <c r="R16530" s="8">
        <v>46267</v>
      </c>
      <c r="S16530" s="2">
        <v>1</v>
      </c>
      <c r="T16530" s="2" t="s">
        <v>81</v>
      </c>
    </row>
    <row r="16531" spans="1:20" x14ac:dyDescent="0.25">
      <c r="A16531">
        <v>1120230276</v>
      </c>
      <c r="B16531">
        <v>127216423</v>
      </c>
      <c r="C16531" t="s">
        <v>82</v>
      </c>
      <c r="D16531" t="s">
        <v>88</v>
      </c>
      <c r="E16531" t="s">
        <v>76</v>
      </c>
      <c r="F16531" s="7">
        <v>45205</v>
      </c>
      <c r="G16531" s="7">
        <v>45571</v>
      </c>
      <c r="H16531" t="s">
        <v>77</v>
      </c>
      <c r="I16531" t="s">
        <v>78</v>
      </c>
      <c r="J16531" s="7">
        <v>46088</v>
      </c>
      <c r="K16531" s="7">
        <v>46097</v>
      </c>
      <c r="L16531" s="7">
        <v>45571</v>
      </c>
      <c r="M16531" t="s">
        <v>77</v>
      </c>
      <c r="N16531" t="s">
        <v>79</v>
      </c>
      <c r="O16531">
        <v>2026</v>
      </c>
      <c r="P16531" s="2">
        <v>2</v>
      </c>
      <c r="Q16531" t="s">
        <v>80</v>
      </c>
      <c r="R16531" s="8">
        <v>46267</v>
      </c>
      <c r="S16531" s="2">
        <v>1</v>
      </c>
      <c r="T16531" s="2" t="s">
        <v>81</v>
      </c>
    </row>
    <row r="16532" spans="1:20" x14ac:dyDescent="0.25">
      <c r="A16532">
        <v>1120230915</v>
      </c>
      <c r="B16532">
        <v>127421802</v>
      </c>
      <c r="C16532" t="s">
        <v>82</v>
      </c>
      <c r="D16532" t="s">
        <v>88</v>
      </c>
      <c r="E16532" t="s">
        <v>76</v>
      </c>
      <c r="F16532" s="7">
        <v>45236</v>
      </c>
      <c r="G16532" s="7">
        <v>47063</v>
      </c>
      <c r="H16532" t="s">
        <v>77</v>
      </c>
      <c r="I16532" t="s">
        <v>78</v>
      </c>
      <c r="J16532" s="7">
        <v>46124</v>
      </c>
      <c r="K16532" s="7">
        <v>45240</v>
      </c>
      <c r="L16532" s="7">
        <v>47063</v>
      </c>
      <c r="M16532" t="s">
        <v>77</v>
      </c>
      <c r="N16532" t="s">
        <v>79</v>
      </c>
      <c r="O16532">
        <v>2026</v>
      </c>
      <c r="P16532" s="2">
        <v>2</v>
      </c>
      <c r="Q16532" t="s">
        <v>80</v>
      </c>
      <c r="R16532" s="8">
        <v>46267</v>
      </c>
      <c r="S16532" s="2">
        <v>1</v>
      </c>
      <c r="T16532" s="2" t="s">
        <v>81</v>
      </c>
    </row>
    <row r="16533" spans="1:20" x14ac:dyDescent="0.25">
      <c r="A16533">
        <v>1120231541</v>
      </c>
      <c r="B16533">
        <v>128571002</v>
      </c>
      <c r="C16533" t="s">
        <v>74</v>
      </c>
      <c r="D16533" t="s">
        <v>83</v>
      </c>
      <c r="E16533" t="s">
        <v>76</v>
      </c>
      <c r="F16533" s="7">
        <v>45399</v>
      </c>
      <c r="G16533" s="7">
        <v>45582</v>
      </c>
      <c r="H16533" t="s">
        <v>77</v>
      </c>
      <c r="I16533" t="s">
        <v>78</v>
      </c>
      <c r="J16533" s="7"/>
      <c r="K16533" s="7">
        <v>45747</v>
      </c>
      <c r="L16533" s="7">
        <v>45582</v>
      </c>
      <c r="M16533" t="s">
        <v>77</v>
      </c>
      <c r="N16533"/>
      <c r="O16533">
        <v>2026</v>
      </c>
      <c r="P16533" s="2">
        <v>2</v>
      </c>
      <c r="Q16533" t="s">
        <v>80</v>
      </c>
      <c r="R16533" s="8">
        <v>46267</v>
      </c>
      <c r="S16533" s="2">
        <v>1</v>
      </c>
      <c r="T16533" s="2" t="s">
        <v>81</v>
      </c>
    </row>
    <row r="16534" spans="1:20" x14ac:dyDescent="0.25">
      <c r="A16534">
        <v>1120231640</v>
      </c>
      <c r="B16534">
        <v>128681588</v>
      </c>
      <c r="C16534" t="s">
        <v>95</v>
      </c>
      <c r="D16534" t="s">
        <v>88</v>
      </c>
      <c r="E16534" t="s">
        <v>76</v>
      </c>
      <c r="F16534" s="7">
        <v>45408</v>
      </c>
      <c r="G16534" s="7">
        <v>45773</v>
      </c>
      <c r="H16534" t="s">
        <v>77</v>
      </c>
      <c r="I16534" t="s">
        <v>78</v>
      </c>
      <c r="J16534" s="7">
        <v>46202</v>
      </c>
      <c r="K16534" s="7">
        <v>45945</v>
      </c>
      <c r="L16534" s="7">
        <v>45773</v>
      </c>
      <c r="M16534" t="s">
        <v>77</v>
      </c>
      <c r="N16534" t="s">
        <v>79</v>
      </c>
      <c r="O16534">
        <v>2026</v>
      </c>
      <c r="P16534" s="2">
        <v>2</v>
      </c>
      <c r="Q16534" t="s">
        <v>80</v>
      </c>
      <c r="R16534" s="8">
        <v>46267</v>
      </c>
      <c r="S16534" s="2">
        <v>1</v>
      </c>
      <c r="T16534" s="2" t="s">
        <v>81</v>
      </c>
    </row>
    <row r="16535" spans="1:20" x14ac:dyDescent="0.25">
      <c r="A16535">
        <v>1120231866</v>
      </c>
      <c r="B16535">
        <v>128911723</v>
      </c>
      <c r="C16535" t="s">
        <v>82</v>
      </c>
      <c r="D16535" t="s">
        <v>88</v>
      </c>
      <c r="E16535" t="s">
        <v>76</v>
      </c>
      <c r="F16535" s="7">
        <v>45440</v>
      </c>
      <c r="G16535" s="7">
        <v>45620</v>
      </c>
      <c r="H16535" t="s">
        <v>77</v>
      </c>
      <c r="I16535" t="s">
        <v>78</v>
      </c>
      <c r="J16535" s="7">
        <v>45825</v>
      </c>
      <c r="K16535" s="7">
        <v>45450</v>
      </c>
      <c r="L16535" s="7">
        <v>45620</v>
      </c>
      <c r="M16535" t="s">
        <v>77</v>
      </c>
      <c r="N16535" t="s">
        <v>92</v>
      </c>
      <c r="O16535">
        <v>2026</v>
      </c>
      <c r="P16535" s="2">
        <v>2</v>
      </c>
      <c r="Q16535" t="s">
        <v>80</v>
      </c>
      <c r="R16535" s="8">
        <v>46267</v>
      </c>
      <c r="S16535" s="2">
        <v>1</v>
      </c>
      <c r="T16535" s="2" t="s">
        <v>81</v>
      </c>
    </row>
    <row r="16536" spans="1:20" x14ac:dyDescent="0.25">
      <c r="A16536">
        <v>1120232102</v>
      </c>
      <c r="B16536">
        <v>129147462</v>
      </c>
      <c r="C16536" t="s">
        <v>74</v>
      </c>
      <c r="D16536" t="s">
        <v>83</v>
      </c>
      <c r="E16536" t="s">
        <v>76</v>
      </c>
      <c r="F16536" s="7">
        <v>45470</v>
      </c>
      <c r="G16536" s="7">
        <v>45653</v>
      </c>
      <c r="H16536" t="s">
        <v>77</v>
      </c>
      <c r="I16536" t="s">
        <v>78</v>
      </c>
      <c r="J16536" s="7"/>
      <c r="K16536" s="7">
        <v>45748</v>
      </c>
      <c r="L16536" s="7">
        <v>45653</v>
      </c>
      <c r="M16536" t="s">
        <v>77</v>
      </c>
      <c r="N16536"/>
      <c r="O16536">
        <v>2026</v>
      </c>
      <c r="P16536" s="2">
        <v>2</v>
      </c>
      <c r="Q16536" t="s">
        <v>80</v>
      </c>
      <c r="R16536" s="8">
        <v>46267</v>
      </c>
      <c r="S16536" s="2">
        <v>1</v>
      </c>
      <c r="T16536" s="2" t="s">
        <v>81</v>
      </c>
    </row>
    <row r="16537" spans="1:20" x14ac:dyDescent="0.25">
      <c r="A16537">
        <v>1120233795</v>
      </c>
      <c r="B16537">
        <v>129776650</v>
      </c>
      <c r="C16537" t="s">
        <v>90</v>
      </c>
      <c r="D16537" t="s">
        <v>88</v>
      </c>
      <c r="E16537" t="s">
        <v>76</v>
      </c>
      <c r="F16537" s="7">
        <v>45589</v>
      </c>
      <c r="G16537" s="7">
        <v>45954</v>
      </c>
      <c r="H16537" t="s">
        <v>77</v>
      </c>
      <c r="I16537" t="s">
        <v>78</v>
      </c>
      <c r="J16537" s="7">
        <v>46057</v>
      </c>
      <c r="K16537" s="7">
        <v>45896</v>
      </c>
      <c r="L16537" s="7">
        <v>45954</v>
      </c>
      <c r="M16537" t="s">
        <v>77</v>
      </c>
      <c r="N16537" t="s">
        <v>79</v>
      </c>
      <c r="O16537">
        <v>2026</v>
      </c>
      <c r="P16537" s="2">
        <v>2</v>
      </c>
      <c r="Q16537" t="s">
        <v>80</v>
      </c>
      <c r="R16537" s="8">
        <v>46267</v>
      </c>
      <c r="S16537" s="2">
        <v>1</v>
      </c>
      <c r="T16537" s="2" t="s">
        <v>81</v>
      </c>
    </row>
    <row r="16538" spans="1:20" x14ac:dyDescent="0.25">
      <c r="A16538">
        <v>1120238429</v>
      </c>
      <c r="B16538">
        <v>112742042</v>
      </c>
      <c r="C16538" t="s">
        <v>85</v>
      </c>
      <c r="D16538" t="s">
        <v>83</v>
      </c>
      <c r="E16538" t="s">
        <v>76</v>
      </c>
      <c r="F16538" s="7">
        <v>42830</v>
      </c>
      <c r="G16538" s="7">
        <v>44656</v>
      </c>
      <c r="H16538" t="s">
        <v>77</v>
      </c>
      <c r="I16538" t="s">
        <v>78</v>
      </c>
      <c r="J16538" s="7">
        <v>45907</v>
      </c>
      <c r="K16538" s="7">
        <v>45908</v>
      </c>
      <c r="L16538" s="7">
        <v>44656</v>
      </c>
      <c r="M16538" t="s">
        <v>77</v>
      </c>
      <c r="N16538" t="s">
        <v>79</v>
      </c>
      <c r="O16538">
        <v>2026</v>
      </c>
      <c r="P16538" s="2">
        <v>2</v>
      </c>
      <c r="Q16538" t="s">
        <v>80</v>
      </c>
      <c r="R16538" s="8">
        <v>46267</v>
      </c>
      <c r="S16538" s="2">
        <v>1</v>
      </c>
      <c r="T16538" s="2" t="s">
        <v>81</v>
      </c>
    </row>
    <row r="16539" spans="1:20" x14ac:dyDescent="0.25">
      <c r="A16539">
        <v>1120238430</v>
      </c>
      <c r="B16539">
        <v>112742042</v>
      </c>
      <c r="C16539" t="s">
        <v>85</v>
      </c>
      <c r="D16539" t="s">
        <v>83</v>
      </c>
      <c r="E16539" t="s">
        <v>76</v>
      </c>
      <c r="F16539" s="7">
        <v>42830</v>
      </c>
      <c r="G16539" s="7">
        <v>44656</v>
      </c>
      <c r="H16539" t="s">
        <v>77</v>
      </c>
      <c r="I16539" t="s">
        <v>78</v>
      </c>
      <c r="J16539" s="7">
        <v>45907</v>
      </c>
      <c r="K16539" s="7">
        <v>45689</v>
      </c>
      <c r="L16539" s="7">
        <v>44656</v>
      </c>
      <c r="M16539" t="s">
        <v>77</v>
      </c>
      <c r="N16539" t="s">
        <v>79</v>
      </c>
      <c r="O16539">
        <v>2026</v>
      </c>
      <c r="P16539" s="2">
        <v>2</v>
      </c>
      <c r="Q16539" t="s">
        <v>80</v>
      </c>
      <c r="R16539" s="8">
        <v>46267</v>
      </c>
      <c r="S16539" s="2">
        <v>1</v>
      </c>
      <c r="T16539" s="2" t="s">
        <v>81</v>
      </c>
    </row>
    <row r="16540" spans="1:20" x14ac:dyDescent="0.25">
      <c r="A16540">
        <v>1120238465</v>
      </c>
      <c r="B16540">
        <v>112844703</v>
      </c>
      <c r="C16540" t="s">
        <v>74</v>
      </c>
      <c r="D16540" t="s">
        <v>83</v>
      </c>
      <c r="E16540" t="s">
        <v>76</v>
      </c>
      <c r="F16540" s="7">
        <v>42857</v>
      </c>
      <c r="G16540" s="7">
        <v>44683</v>
      </c>
      <c r="H16540" t="s">
        <v>77</v>
      </c>
      <c r="I16540" t="s">
        <v>78</v>
      </c>
      <c r="J16540" s="7">
        <v>45932</v>
      </c>
      <c r="K16540" s="7">
        <v>42872</v>
      </c>
      <c r="L16540" s="7">
        <v>44683</v>
      </c>
      <c r="M16540" t="s">
        <v>77</v>
      </c>
      <c r="N16540" t="s">
        <v>79</v>
      </c>
      <c r="O16540">
        <v>2026</v>
      </c>
      <c r="P16540" s="2">
        <v>2</v>
      </c>
      <c r="Q16540" t="s">
        <v>80</v>
      </c>
      <c r="R16540" s="8">
        <v>46267</v>
      </c>
      <c r="S16540" s="2">
        <v>1</v>
      </c>
      <c r="T16540" s="2" t="s">
        <v>81</v>
      </c>
    </row>
    <row r="16541" spans="1:20" x14ac:dyDescent="0.25">
      <c r="A16541">
        <v>1120238915</v>
      </c>
      <c r="B16541">
        <v>115051561</v>
      </c>
      <c r="C16541" t="s">
        <v>93</v>
      </c>
      <c r="D16541" t="s">
        <v>75</v>
      </c>
      <c r="E16541" t="s">
        <v>76</v>
      </c>
      <c r="F16541" s="7">
        <v>43384</v>
      </c>
      <c r="G16541" s="7">
        <v>45034</v>
      </c>
      <c r="H16541" t="s">
        <v>77</v>
      </c>
      <c r="I16541" t="s">
        <v>78</v>
      </c>
      <c r="J16541" s="7">
        <v>45237</v>
      </c>
      <c r="K16541" s="7">
        <v>43389</v>
      </c>
      <c r="L16541" s="7">
        <v>45034</v>
      </c>
      <c r="M16541" t="s">
        <v>77</v>
      </c>
      <c r="N16541" t="s">
        <v>92</v>
      </c>
      <c r="O16541">
        <v>2026</v>
      </c>
      <c r="P16541" s="2">
        <v>2</v>
      </c>
      <c r="Q16541" t="s">
        <v>80</v>
      </c>
      <c r="R16541" s="8">
        <v>46267</v>
      </c>
      <c r="S16541" s="2">
        <v>1</v>
      </c>
      <c r="T16541" s="2" t="s">
        <v>81</v>
      </c>
    </row>
    <row r="16542" spans="1:20" x14ac:dyDescent="0.25">
      <c r="A16542">
        <v>1120239038</v>
      </c>
      <c r="B16542">
        <v>116807399</v>
      </c>
      <c r="C16542" t="s">
        <v>82</v>
      </c>
      <c r="D16542" t="s">
        <v>88</v>
      </c>
      <c r="E16542" t="s">
        <v>76</v>
      </c>
      <c r="F16542" s="7">
        <v>43545</v>
      </c>
      <c r="G16542" s="7">
        <v>43911</v>
      </c>
      <c r="H16542" t="s">
        <v>77</v>
      </c>
      <c r="I16542" t="s">
        <v>78</v>
      </c>
      <c r="J16542" s="7">
        <v>45919</v>
      </c>
      <c r="K16542" s="7">
        <v>45057</v>
      </c>
      <c r="L16542" s="7">
        <v>43911</v>
      </c>
      <c r="M16542" t="s">
        <v>77</v>
      </c>
      <c r="N16542" t="s">
        <v>79</v>
      </c>
      <c r="O16542">
        <v>2026</v>
      </c>
      <c r="P16542" s="2">
        <v>2</v>
      </c>
      <c r="Q16542" t="s">
        <v>80</v>
      </c>
      <c r="R16542" s="8">
        <v>46267</v>
      </c>
      <c r="S16542" s="2">
        <v>1</v>
      </c>
      <c r="T16542" s="2" t="s">
        <v>81</v>
      </c>
    </row>
    <row r="16543" spans="1:20" x14ac:dyDescent="0.25">
      <c r="A16543">
        <v>1120239056</v>
      </c>
      <c r="B16543">
        <v>116821993</v>
      </c>
      <c r="C16543" t="s">
        <v>82</v>
      </c>
      <c r="D16543" t="s">
        <v>83</v>
      </c>
      <c r="E16543" t="s">
        <v>76</v>
      </c>
      <c r="F16543" s="7">
        <v>43548</v>
      </c>
      <c r="G16543" s="7">
        <v>43914</v>
      </c>
      <c r="H16543" t="s">
        <v>77</v>
      </c>
      <c r="I16543" t="s">
        <v>78</v>
      </c>
      <c r="J16543" s="7">
        <v>45914</v>
      </c>
      <c r="K16543" s="7">
        <v>44049</v>
      </c>
      <c r="L16543" s="7">
        <v>43914</v>
      </c>
      <c r="M16543" t="s">
        <v>77</v>
      </c>
      <c r="N16543" t="s">
        <v>79</v>
      </c>
      <c r="O16543">
        <v>2026</v>
      </c>
      <c r="P16543" s="2">
        <v>2</v>
      </c>
      <c r="Q16543" t="s">
        <v>80</v>
      </c>
      <c r="R16543" s="8">
        <v>46267</v>
      </c>
      <c r="S16543" s="2">
        <v>1</v>
      </c>
      <c r="T16543" s="2" t="s">
        <v>81</v>
      </c>
    </row>
    <row r="16544" spans="1:20" x14ac:dyDescent="0.25">
      <c r="A16544">
        <v>1120239165</v>
      </c>
      <c r="B16544">
        <v>116977405</v>
      </c>
      <c r="C16544" t="s">
        <v>85</v>
      </c>
      <c r="D16544" t="s">
        <v>83</v>
      </c>
      <c r="E16544" t="s">
        <v>76</v>
      </c>
      <c r="F16544" s="7">
        <v>43563</v>
      </c>
      <c r="G16544" s="7">
        <v>43746</v>
      </c>
      <c r="H16544" t="s">
        <v>77</v>
      </c>
      <c r="I16544" t="s">
        <v>78</v>
      </c>
      <c r="J16544" s="7">
        <v>45899</v>
      </c>
      <c r="K16544" s="7">
        <v>43585</v>
      </c>
      <c r="L16544" s="7">
        <v>43746</v>
      </c>
      <c r="M16544" t="s">
        <v>77</v>
      </c>
      <c r="N16544" t="s">
        <v>79</v>
      </c>
      <c r="O16544">
        <v>2026</v>
      </c>
      <c r="P16544" s="2">
        <v>2</v>
      </c>
      <c r="Q16544" t="s">
        <v>80</v>
      </c>
      <c r="R16544" s="8">
        <v>46267</v>
      </c>
      <c r="S16544" s="2">
        <v>1</v>
      </c>
      <c r="T16544" s="2" t="s">
        <v>81</v>
      </c>
    </row>
    <row r="16545" spans="1:20" x14ac:dyDescent="0.25">
      <c r="A16545">
        <v>1120239203</v>
      </c>
      <c r="B16545">
        <v>117010526</v>
      </c>
      <c r="C16545" t="s">
        <v>82</v>
      </c>
      <c r="D16545" t="s">
        <v>83</v>
      </c>
      <c r="E16545" t="s">
        <v>76</v>
      </c>
      <c r="F16545" s="7">
        <v>43566</v>
      </c>
      <c r="G16545" s="7">
        <v>43746</v>
      </c>
      <c r="H16545" t="s">
        <v>77</v>
      </c>
      <c r="I16545" t="s">
        <v>78</v>
      </c>
      <c r="J16545" s="7">
        <v>45591</v>
      </c>
      <c r="K16545" s="7">
        <v>45748</v>
      </c>
      <c r="L16545" s="7">
        <v>43746</v>
      </c>
      <c r="M16545" t="s">
        <v>77</v>
      </c>
      <c r="N16545" t="s">
        <v>79</v>
      </c>
      <c r="O16545">
        <v>2026</v>
      </c>
      <c r="P16545" s="2">
        <v>2</v>
      </c>
      <c r="Q16545" t="s">
        <v>80</v>
      </c>
      <c r="R16545" s="8">
        <v>46267</v>
      </c>
      <c r="S16545" s="2">
        <v>1</v>
      </c>
      <c r="T16545" s="2" t="s">
        <v>81</v>
      </c>
    </row>
    <row r="16546" spans="1:20" x14ac:dyDescent="0.25">
      <c r="A16546">
        <v>1120239255</v>
      </c>
      <c r="B16546">
        <v>117056140</v>
      </c>
      <c r="C16546" t="s">
        <v>82</v>
      </c>
      <c r="D16546" t="s">
        <v>75</v>
      </c>
      <c r="E16546" t="s">
        <v>76</v>
      </c>
      <c r="F16546" s="7">
        <v>43489</v>
      </c>
      <c r="G16546" s="7">
        <v>45315</v>
      </c>
      <c r="H16546" t="s">
        <v>86</v>
      </c>
      <c r="I16546" t="s">
        <v>87</v>
      </c>
      <c r="J16546" s="7">
        <v>45244</v>
      </c>
      <c r="K16546" s="7">
        <v>43573</v>
      </c>
      <c r="L16546" s="7">
        <v>45315</v>
      </c>
      <c r="M16546" t="s">
        <v>86</v>
      </c>
      <c r="N16546" t="s">
        <v>92</v>
      </c>
      <c r="O16546">
        <v>2026</v>
      </c>
      <c r="P16546" s="2">
        <v>2</v>
      </c>
      <c r="Q16546" t="s">
        <v>80</v>
      </c>
      <c r="R16546" s="8">
        <v>46267</v>
      </c>
      <c r="S16546" s="2">
        <v>1</v>
      </c>
      <c r="T16546" s="2" t="s">
        <v>81</v>
      </c>
    </row>
    <row r="16547" spans="1:20" x14ac:dyDescent="0.25">
      <c r="A16547">
        <v>1120239273</v>
      </c>
      <c r="B16547">
        <v>117074464</v>
      </c>
      <c r="C16547" t="s">
        <v>98</v>
      </c>
      <c r="D16547" t="s">
        <v>88</v>
      </c>
      <c r="E16547" t="s">
        <v>76</v>
      </c>
      <c r="F16547" s="7">
        <v>43577</v>
      </c>
      <c r="G16547" s="7">
        <v>43943</v>
      </c>
      <c r="H16547" t="s">
        <v>77</v>
      </c>
      <c r="I16547" t="s">
        <v>78</v>
      </c>
      <c r="J16547" s="7">
        <v>45427</v>
      </c>
      <c r="K16547" s="7">
        <v>45534</v>
      </c>
      <c r="L16547" s="7">
        <v>43943</v>
      </c>
      <c r="M16547" t="s">
        <v>77</v>
      </c>
      <c r="N16547" t="s">
        <v>79</v>
      </c>
      <c r="O16547">
        <v>2026</v>
      </c>
      <c r="P16547" s="2">
        <v>2</v>
      </c>
      <c r="Q16547" t="s">
        <v>80</v>
      </c>
      <c r="R16547" s="8">
        <v>46267</v>
      </c>
      <c r="S16547" s="2">
        <v>1</v>
      </c>
      <c r="T16547" s="2" t="s">
        <v>81</v>
      </c>
    </row>
    <row r="16548" spans="1:20" x14ac:dyDescent="0.25">
      <c r="A16548">
        <v>1120239280</v>
      </c>
      <c r="B16548">
        <v>117079275</v>
      </c>
      <c r="C16548" t="s">
        <v>82</v>
      </c>
      <c r="D16548" t="s">
        <v>88</v>
      </c>
      <c r="E16548" t="s">
        <v>76</v>
      </c>
      <c r="F16548" s="7">
        <v>43577</v>
      </c>
      <c r="G16548" s="7">
        <v>43943</v>
      </c>
      <c r="H16548" t="s">
        <v>77</v>
      </c>
      <c r="I16548" t="s">
        <v>84</v>
      </c>
      <c r="J16548" s="7">
        <v>46131</v>
      </c>
      <c r="K16548" s="7">
        <v>45748</v>
      </c>
      <c r="L16548" s="7">
        <v>43943</v>
      </c>
      <c r="M16548" t="s">
        <v>77</v>
      </c>
      <c r="N16548" t="s">
        <v>79</v>
      </c>
      <c r="O16548">
        <v>2026</v>
      </c>
      <c r="P16548" s="2">
        <v>2</v>
      </c>
      <c r="Q16548" t="s">
        <v>80</v>
      </c>
      <c r="R16548" s="8">
        <v>46267</v>
      </c>
      <c r="S16548" s="2">
        <v>1</v>
      </c>
      <c r="T16548" s="2" t="s">
        <v>81</v>
      </c>
    </row>
    <row r="16549" spans="1:20" x14ac:dyDescent="0.25">
      <c r="A16549">
        <v>1120239325</v>
      </c>
      <c r="B16549">
        <v>117123854</v>
      </c>
      <c r="C16549" t="s">
        <v>82</v>
      </c>
      <c r="D16549" t="s">
        <v>88</v>
      </c>
      <c r="E16549" t="s">
        <v>76</v>
      </c>
      <c r="F16549" s="7">
        <v>43584</v>
      </c>
      <c r="G16549" s="7">
        <v>43950</v>
      </c>
      <c r="H16549" t="s">
        <v>77</v>
      </c>
      <c r="I16549" t="s">
        <v>84</v>
      </c>
      <c r="J16549" s="7">
        <v>45819</v>
      </c>
      <c r="K16549" s="7">
        <v>43634</v>
      </c>
      <c r="L16549" s="7">
        <v>43950</v>
      </c>
      <c r="M16549" t="s">
        <v>77</v>
      </c>
      <c r="N16549" t="s">
        <v>92</v>
      </c>
      <c r="O16549">
        <v>2026</v>
      </c>
      <c r="P16549" s="2">
        <v>2</v>
      </c>
      <c r="Q16549" t="s">
        <v>80</v>
      </c>
      <c r="R16549" s="8">
        <v>46267</v>
      </c>
      <c r="S16549" s="2">
        <v>1</v>
      </c>
      <c r="T16549" s="2" t="s">
        <v>81</v>
      </c>
    </row>
    <row r="16550" spans="1:20" x14ac:dyDescent="0.25">
      <c r="A16550">
        <v>1120239361</v>
      </c>
      <c r="B16550">
        <v>117161412</v>
      </c>
      <c r="C16550" t="s">
        <v>82</v>
      </c>
      <c r="D16550" t="s">
        <v>83</v>
      </c>
      <c r="E16550" t="s">
        <v>76</v>
      </c>
      <c r="F16550" s="7">
        <v>43589</v>
      </c>
      <c r="G16550" s="7">
        <v>43773</v>
      </c>
      <c r="H16550" t="s">
        <v>77</v>
      </c>
      <c r="I16550" t="s">
        <v>78</v>
      </c>
      <c r="J16550" s="7">
        <v>45727</v>
      </c>
      <c r="K16550" s="7">
        <v>45748</v>
      </c>
      <c r="L16550" s="7">
        <v>43773</v>
      </c>
      <c r="M16550" t="s">
        <v>77</v>
      </c>
      <c r="N16550" t="s">
        <v>79</v>
      </c>
      <c r="O16550">
        <v>2026</v>
      </c>
      <c r="P16550" s="2">
        <v>2</v>
      </c>
      <c r="Q16550" t="s">
        <v>80</v>
      </c>
      <c r="R16550" s="8">
        <v>46267</v>
      </c>
      <c r="S16550" s="2">
        <v>1</v>
      </c>
      <c r="T16550" s="2" t="s">
        <v>81</v>
      </c>
    </row>
    <row r="16551" spans="1:20" x14ac:dyDescent="0.25">
      <c r="A16551">
        <v>1120239386</v>
      </c>
      <c r="B16551">
        <v>117181104</v>
      </c>
      <c r="C16551" t="s">
        <v>82</v>
      </c>
      <c r="D16551" t="s">
        <v>83</v>
      </c>
      <c r="E16551" t="s">
        <v>76</v>
      </c>
      <c r="F16551" s="7">
        <v>43592</v>
      </c>
      <c r="G16551" s="7">
        <v>43776</v>
      </c>
      <c r="H16551" t="s">
        <v>77</v>
      </c>
      <c r="I16551" t="s">
        <v>78</v>
      </c>
      <c r="J16551" s="7">
        <v>45941</v>
      </c>
      <c r="K16551" s="7">
        <v>43683</v>
      </c>
      <c r="L16551" s="7">
        <v>43776</v>
      </c>
      <c r="M16551" t="s">
        <v>77</v>
      </c>
      <c r="N16551" t="s">
        <v>79</v>
      </c>
      <c r="O16551">
        <v>2026</v>
      </c>
      <c r="P16551" s="2">
        <v>2</v>
      </c>
      <c r="Q16551" t="s">
        <v>80</v>
      </c>
      <c r="R16551" s="8">
        <v>46267</v>
      </c>
      <c r="S16551" s="2">
        <v>1</v>
      </c>
      <c r="T16551" s="2" t="s">
        <v>81</v>
      </c>
    </row>
    <row r="16552" spans="1:20" x14ac:dyDescent="0.25">
      <c r="A16552">
        <v>1120239414</v>
      </c>
      <c r="B16552">
        <v>117211438</v>
      </c>
      <c r="C16552" t="s">
        <v>82</v>
      </c>
      <c r="D16552" t="s">
        <v>88</v>
      </c>
      <c r="E16552" t="s">
        <v>76</v>
      </c>
      <c r="F16552" s="7">
        <v>43595</v>
      </c>
      <c r="G16552" s="7">
        <v>43961</v>
      </c>
      <c r="H16552" t="s">
        <v>77</v>
      </c>
      <c r="I16552" t="s">
        <v>78</v>
      </c>
      <c r="J16552" s="7">
        <v>45736</v>
      </c>
      <c r="K16552" s="7">
        <v>44236</v>
      </c>
      <c r="L16552" s="7">
        <v>43961</v>
      </c>
      <c r="M16552" t="s">
        <v>77</v>
      </c>
      <c r="N16552" t="s">
        <v>79</v>
      </c>
      <c r="O16552">
        <v>2026</v>
      </c>
      <c r="P16552" s="2">
        <v>2</v>
      </c>
      <c r="Q16552" t="s">
        <v>80</v>
      </c>
      <c r="R16552" s="8">
        <v>46267</v>
      </c>
      <c r="S16552" s="2">
        <v>1</v>
      </c>
      <c r="T16552" s="2" t="s">
        <v>81</v>
      </c>
    </row>
    <row r="16553" spans="1:20" x14ac:dyDescent="0.25">
      <c r="A16553">
        <v>1120239444</v>
      </c>
      <c r="B16553">
        <v>117231621</v>
      </c>
      <c r="C16553" t="s">
        <v>82</v>
      </c>
      <c r="D16553" t="s">
        <v>83</v>
      </c>
      <c r="E16553" t="s">
        <v>76</v>
      </c>
      <c r="F16553" s="7">
        <v>43599</v>
      </c>
      <c r="G16553" s="7">
        <v>43779</v>
      </c>
      <c r="H16553" t="s">
        <v>77</v>
      </c>
      <c r="I16553" t="s">
        <v>78</v>
      </c>
      <c r="J16553" s="7">
        <v>45845</v>
      </c>
      <c r="K16553" s="7">
        <v>45748</v>
      </c>
      <c r="L16553" s="7">
        <v>43779</v>
      </c>
      <c r="M16553" t="s">
        <v>77</v>
      </c>
      <c r="N16553" t="s">
        <v>79</v>
      </c>
      <c r="O16553">
        <v>2026</v>
      </c>
      <c r="P16553" s="2">
        <v>2</v>
      </c>
      <c r="Q16553" t="s">
        <v>80</v>
      </c>
      <c r="R16553" s="8">
        <v>46267</v>
      </c>
      <c r="S16553" s="2">
        <v>1</v>
      </c>
      <c r="T16553" s="2" t="s">
        <v>81</v>
      </c>
    </row>
    <row r="16554" spans="1:20" x14ac:dyDescent="0.25">
      <c r="A16554">
        <v>1120239469</v>
      </c>
      <c r="B16554">
        <v>117258616</v>
      </c>
      <c r="C16554" t="s">
        <v>82</v>
      </c>
      <c r="D16554" t="s">
        <v>83</v>
      </c>
      <c r="E16554" t="s">
        <v>76</v>
      </c>
      <c r="F16554" s="7">
        <v>43602</v>
      </c>
      <c r="G16554" s="7">
        <v>43786</v>
      </c>
      <c r="H16554" t="s">
        <v>77</v>
      </c>
      <c r="I16554" t="s">
        <v>78</v>
      </c>
      <c r="J16554" s="7">
        <v>45727</v>
      </c>
      <c r="K16554" s="7">
        <v>45748</v>
      </c>
      <c r="L16554" s="7">
        <v>43786</v>
      </c>
      <c r="M16554" t="s">
        <v>77</v>
      </c>
      <c r="N16554" t="s">
        <v>79</v>
      </c>
      <c r="O16554">
        <v>2026</v>
      </c>
      <c r="P16554" s="2">
        <v>2</v>
      </c>
      <c r="Q16554" t="s">
        <v>80</v>
      </c>
      <c r="R16554" s="8">
        <v>46267</v>
      </c>
      <c r="S16554" s="2">
        <v>1</v>
      </c>
      <c r="T16554" s="2" t="s">
        <v>81</v>
      </c>
    </row>
    <row r="16555" spans="1:20" x14ac:dyDescent="0.25">
      <c r="A16555">
        <v>1120239472</v>
      </c>
      <c r="B16555">
        <v>117259076</v>
      </c>
      <c r="C16555" t="s">
        <v>82</v>
      </c>
      <c r="D16555" t="s">
        <v>88</v>
      </c>
      <c r="E16555" t="s">
        <v>76</v>
      </c>
      <c r="F16555" s="7">
        <v>43602</v>
      </c>
      <c r="G16555" s="7">
        <v>43968</v>
      </c>
      <c r="H16555" t="s">
        <v>77</v>
      </c>
      <c r="I16555" t="s">
        <v>78</v>
      </c>
      <c r="J16555" s="7">
        <v>46203</v>
      </c>
      <c r="K16555" s="7">
        <v>44244</v>
      </c>
      <c r="L16555" s="7">
        <v>43968</v>
      </c>
      <c r="M16555" t="s">
        <v>77</v>
      </c>
      <c r="N16555" t="s">
        <v>79</v>
      </c>
      <c r="O16555">
        <v>2026</v>
      </c>
      <c r="P16555" s="2">
        <v>2</v>
      </c>
      <c r="Q16555" t="s">
        <v>80</v>
      </c>
      <c r="R16555" s="8">
        <v>46267</v>
      </c>
      <c r="S16555" s="2">
        <v>1</v>
      </c>
      <c r="T16555" s="2" t="s">
        <v>81</v>
      </c>
    </row>
    <row r="16556" spans="1:20" x14ac:dyDescent="0.25">
      <c r="A16556">
        <v>1120239713</v>
      </c>
      <c r="B16556">
        <v>117809779</v>
      </c>
      <c r="C16556" t="s">
        <v>82</v>
      </c>
      <c r="D16556" t="s">
        <v>75</v>
      </c>
      <c r="E16556" t="s">
        <v>76</v>
      </c>
      <c r="F16556" s="7">
        <v>43679</v>
      </c>
      <c r="G16556" s="7">
        <v>45506</v>
      </c>
      <c r="H16556" t="s">
        <v>77</v>
      </c>
      <c r="I16556" t="s">
        <v>78</v>
      </c>
      <c r="J16556" s="7">
        <v>45561</v>
      </c>
      <c r="K16556" s="7">
        <v>46115</v>
      </c>
      <c r="L16556" s="7">
        <v>45506</v>
      </c>
      <c r="M16556" t="s">
        <v>77</v>
      </c>
      <c r="N16556" t="s">
        <v>79</v>
      </c>
      <c r="O16556">
        <v>2026</v>
      </c>
      <c r="P16556" s="2">
        <v>2</v>
      </c>
      <c r="Q16556" t="s">
        <v>80</v>
      </c>
      <c r="R16556" s="8">
        <v>46267</v>
      </c>
      <c r="S16556" s="2">
        <v>1</v>
      </c>
      <c r="T16556" s="2" t="s">
        <v>81</v>
      </c>
    </row>
    <row r="16557" spans="1:20" x14ac:dyDescent="0.25">
      <c r="A16557">
        <v>1120239832</v>
      </c>
      <c r="B16557">
        <v>118141294</v>
      </c>
      <c r="C16557" t="s">
        <v>82</v>
      </c>
      <c r="D16557" t="s">
        <v>75</v>
      </c>
      <c r="E16557" t="s">
        <v>76</v>
      </c>
      <c r="F16557" s="7">
        <v>43774</v>
      </c>
      <c r="G16557" s="7">
        <v>45601</v>
      </c>
      <c r="H16557" t="s">
        <v>77</v>
      </c>
      <c r="I16557" t="s">
        <v>78</v>
      </c>
      <c r="J16557" s="7">
        <v>45601</v>
      </c>
      <c r="K16557" s="7">
        <v>46118</v>
      </c>
      <c r="L16557" s="7">
        <v>45601</v>
      </c>
      <c r="M16557" t="s">
        <v>77</v>
      </c>
      <c r="N16557" t="s">
        <v>79</v>
      </c>
      <c r="O16557">
        <v>2026</v>
      </c>
      <c r="P16557" s="2">
        <v>2</v>
      </c>
      <c r="Q16557" t="s">
        <v>80</v>
      </c>
      <c r="R16557" s="8">
        <v>46267</v>
      </c>
      <c r="S16557" s="2">
        <v>1</v>
      </c>
      <c r="T16557" s="2" t="s">
        <v>81</v>
      </c>
    </row>
    <row r="16558" spans="1:20" x14ac:dyDescent="0.25">
      <c r="A16558">
        <v>1120239951</v>
      </c>
      <c r="B16558">
        <v>118927809</v>
      </c>
      <c r="C16558" t="s">
        <v>82</v>
      </c>
      <c r="D16558" t="s">
        <v>88</v>
      </c>
      <c r="E16558" t="s">
        <v>76</v>
      </c>
      <c r="F16558" s="7">
        <v>43937</v>
      </c>
      <c r="G16558" s="7">
        <v>45763</v>
      </c>
      <c r="H16558" t="s">
        <v>77</v>
      </c>
      <c r="I16558" t="s">
        <v>84</v>
      </c>
      <c r="J16558" s="7">
        <v>45749</v>
      </c>
      <c r="K16558" s="7">
        <v>46063</v>
      </c>
      <c r="L16558" s="7">
        <v>45763</v>
      </c>
      <c r="M16558" t="s">
        <v>77</v>
      </c>
      <c r="N16558" t="s">
        <v>79</v>
      </c>
      <c r="O16558">
        <v>2026</v>
      </c>
      <c r="P16558" s="2">
        <v>2</v>
      </c>
      <c r="Q16558" t="s">
        <v>80</v>
      </c>
      <c r="R16558" s="8">
        <v>46267</v>
      </c>
      <c r="S16558" s="2">
        <v>1</v>
      </c>
      <c r="T16558" s="2" t="s">
        <v>81</v>
      </c>
    </row>
    <row r="16559" spans="1:20" x14ac:dyDescent="0.25">
      <c r="A16559">
        <v>1120240064</v>
      </c>
      <c r="B16559">
        <v>119104832</v>
      </c>
      <c r="C16559" t="s">
        <v>90</v>
      </c>
      <c r="D16559" t="s">
        <v>83</v>
      </c>
      <c r="E16559" t="s">
        <v>76</v>
      </c>
      <c r="F16559" s="7">
        <v>43986</v>
      </c>
      <c r="G16559" s="7">
        <v>44169</v>
      </c>
      <c r="H16559" t="s">
        <v>77</v>
      </c>
      <c r="I16559" t="s">
        <v>78</v>
      </c>
      <c r="J16559" s="7">
        <v>45425</v>
      </c>
      <c r="K16559" s="7">
        <v>45447</v>
      </c>
      <c r="L16559" s="7">
        <v>44169</v>
      </c>
      <c r="M16559" t="s">
        <v>77</v>
      </c>
      <c r="N16559" t="s">
        <v>79</v>
      </c>
      <c r="O16559">
        <v>2026</v>
      </c>
      <c r="P16559" s="2">
        <v>2</v>
      </c>
      <c r="Q16559" t="s">
        <v>80</v>
      </c>
      <c r="R16559" s="8">
        <v>46267</v>
      </c>
      <c r="S16559" s="2">
        <v>1</v>
      </c>
      <c r="T16559" s="2" t="s">
        <v>81</v>
      </c>
    </row>
    <row r="16560" spans="1:20" x14ac:dyDescent="0.25">
      <c r="A16560">
        <v>1120240132</v>
      </c>
      <c r="B16560">
        <v>119185326</v>
      </c>
      <c r="C16560" t="s">
        <v>90</v>
      </c>
      <c r="D16560" t="s">
        <v>83</v>
      </c>
      <c r="E16560" t="s">
        <v>76</v>
      </c>
      <c r="F16560" s="7">
        <v>44000</v>
      </c>
      <c r="G16560" s="7">
        <v>44183</v>
      </c>
      <c r="H16560" t="s">
        <v>77</v>
      </c>
      <c r="I16560" t="s">
        <v>78</v>
      </c>
      <c r="J16560" s="7">
        <v>45895</v>
      </c>
      <c r="K16560" s="7">
        <v>45923</v>
      </c>
      <c r="L16560" s="7">
        <v>44183</v>
      </c>
      <c r="M16560" t="s">
        <v>77</v>
      </c>
      <c r="N16560" t="s">
        <v>79</v>
      </c>
      <c r="O16560">
        <v>2026</v>
      </c>
      <c r="P16560" s="2">
        <v>2</v>
      </c>
      <c r="Q16560" t="s">
        <v>80</v>
      </c>
      <c r="R16560" s="8">
        <v>46267</v>
      </c>
      <c r="S16560" s="2">
        <v>1</v>
      </c>
      <c r="T16560" s="2" t="s">
        <v>81</v>
      </c>
    </row>
    <row r="16561" spans="1:20" x14ac:dyDescent="0.25">
      <c r="A16561">
        <v>1120240138</v>
      </c>
      <c r="B16561">
        <v>119188217</v>
      </c>
      <c r="C16561" t="s">
        <v>82</v>
      </c>
      <c r="D16561" t="s">
        <v>88</v>
      </c>
      <c r="E16561" t="s">
        <v>76</v>
      </c>
      <c r="F16561" s="7">
        <v>44001</v>
      </c>
      <c r="G16561" s="7">
        <v>45827</v>
      </c>
      <c r="H16561" t="s">
        <v>77</v>
      </c>
      <c r="I16561" t="s">
        <v>78</v>
      </c>
      <c r="J16561" s="7">
        <v>45530</v>
      </c>
      <c r="K16561" s="7">
        <v>44488</v>
      </c>
      <c r="L16561" s="7">
        <v>45827</v>
      </c>
      <c r="M16561" t="s">
        <v>77</v>
      </c>
      <c r="N16561" t="s">
        <v>79</v>
      </c>
      <c r="O16561">
        <v>2026</v>
      </c>
      <c r="P16561" s="2">
        <v>2</v>
      </c>
      <c r="Q16561" t="s">
        <v>80</v>
      </c>
      <c r="R16561" s="8">
        <v>46267</v>
      </c>
      <c r="S16561" s="2">
        <v>1</v>
      </c>
      <c r="T16561" s="2" t="s">
        <v>81</v>
      </c>
    </row>
    <row r="16562" spans="1:20" x14ac:dyDescent="0.25">
      <c r="A16562">
        <v>1120241313</v>
      </c>
      <c r="B16562">
        <v>119995382</v>
      </c>
      <c r="C16562" t="s">
        <v>91</v>
      </c>
      <c r="D16562" t="s">
        <v>75</v>
      </c>
      <c r="E16562" t="s">
        <v>76</v>
      </c>
      <c r="F16562" s="7">
        <v>44142</v>
      </c>
      <c r="G16562" s="7">
        <v>45968</v>
      </c>
      <c r="H16562" t="s">
        <v>77</v>
      </c>
      <c r="I16562" t="s">
        <v>78</v>
      </c>
      <c r="J16562" s="7">
        <v>45811</v>
      </c>
      <c r="K16562" s="7">
        <v>46010</v>
      </c>
      <c r="L16562" s="7">
        <v>45968</v>
      </c>
      <c r="M16562" t="s">
        <v>77</v>
      </c>
      <c r="N16562" t="s">
        <v>79</v>
      </c>
      <c r="O16562">
        <v>2026</v>
      </c>
      <c r="P16562" s="2">
        <v>2</v>
      </c>
      <c r="Q16562" t="s">
        <v>80</v>
      </c>
      <c r="R16562" s="8">
        <v>46267</v>
      </c>
      <c r="S16562" s="2">
        <v>1</v>
      </c>
      <c r="T16562" s="2" t="s">
        <v>81</v>
      </c>
    </row>
    <row r="16563" spans="1:20" x14ac:dyDescent="0.25">
      <c r="A16563">
        <v>1120241331</v>
      </c>
      <c r="B16563">
        <v>119999281</v>
      </c>
      <c r="C16563" t="s">
        <v>82</v>
      </c>
      <c r="D16563" t="s">
        <v>75</v>
      </c>
      <c r="E16563" t="s">
        <v>76</v>
      </c>
      <c r="F16563" s="7">
        <v>44144</v>
      </c>
      <c r="G16563" s="7">
        <v>45970</v>
      </c>
      <c r="H16563" t="s">
        <v>77</v>
      </c>
      <c r="I16563" t="s">
        <v>78</v>
      </c>
      <c r="J16563" s="7">
        <v>45785</v>
      </c>
      <c r="K16563" s="7">
        <v>46122</v>
      </c>
      <c r="L16563" s="7">
        <v>45970</v>
      </c>
      <c r="M16563" t="s">
        <v>77</v>
      </c>
      <c r="N16563" t="s">
        <v>79</v>
      </c>
      <c r="O16563">
        <v>2026</v>
      </c>
      <c r="P16563" s="2">
        <v>2</v>
      </c>
      <c r="Q16563" t="s">
        <v>80</v>
      </c>
      <c r="R16563" s="8">
        <v>46267</v>
      </c>
      <c r="S16563" s="2">
        <v>1</v>
      </c>
      <c r="T16563" s="2" t="s">
        <v>81</v>
      </c>
    </row>
    <row r="16564" spans="1:20" x14ac:dyDescent="0.25">
      <c r="A16564">
        <v>1120241421</v>
      </c>
      <c r="B16564">
        <v>120076247</v>
      </c>
      <c r="C16564" t="s">
        <v>82</v>
      </c>
      <c r="D16564" t="s">
        <v>75</v>
      </c>
      <c r="E16564" t="s">
        <v>76</v>
      </c>
      <c r="F16564" s="7">
        <v>44154</v>
      </c>
      <c r="G16564" s="7">
        <v>44519</v>
      </c>
      <c r="H16564" t="s">
        <v>77</v>
      </c>
      <c r="I16564" t="s">
        <v>78</v>
      </c>
      <c r="J16564" s="7"/>
      <c r="K16564" s="7">
        <v>44182</v>
      </c>
      <c r="L16564" s="7">
        <v>44519</v>
      </c>
      <c r="M16564" t="s">
        <v>77</v>
      </c>
      <c r="N16564"/>
      <c r="O16564">
        <v>2026</v>
      </c>
      <c r="P16564" s="2">
        <v>2</v>
      </c>
      <c r="Q16564" t="s">
        <v>80</v>
      </c>
      <c r="R16564" s="8">
        <v>46267</v>
      </c>
      <c r="S16564" s="2">
        <v>1</v>
      </c>
      <c r="T16564" s="2" t="s">
        <v>81</v>
      </c>
    </row>
    <row r="16565" spans="1:20" x14ac:dyDescent="0.25">
      <c r="A16565">
        <v>1120241631</v>
      </c>
      <c r="B16565">
        <v>120750735</v>
      </c>
      <c r="C16565" t="s">
        <v>96</v>
      </c>
      <c r="D16565" t="s">
        <v>75</v>
      </c>
      <c r="E16565" t="s">
        <v>76</v>
      </c>
      <c r="F16565" s="7">
        <v>44292</v>
      </c>
      <c r="G16565" s="7">
        <v>44414</v>
      </c>
      <c r="H16565" t="s">
        <v>86</v>
      </c>
      <c r="I16565" t="s">
        <v>87</v>
      </c>
      <c r="J16565" s="7">
        <v>45831</v>
      </c>
      <c r="K16565" s="7">
        <v>46072</v>
      </c>
      <c r="L16565" s="7">
        <v>44414</v>
      </c>
      <c r="M16565" t="s">
        <v>86</v>
      </c>
      <c r="N16565" t="s">
        <v>79</v>
      </c>
      <c r="O16565">
        <v>2026</v>
      </c>
      <c r="P16565" s="2">
        <v>2</v>
      </c>
      <c r="Q16565" t="s">
        <v>80</v>
      </c>
      <c r="R16565" s="8">
        <v>46267</v>
      </c>
      <c r="S16565" s="2">
        <v>1</v>
      </c>
      <c r="T16565" s="2" t="s">
        <v>81</v>
      </c>
    </row>
    <row r="16566" spans="1:20" x14ac:dyDescent="0.25">
      <c r="A16566">
        <v>1120241665</v>
      </c>
      <c r="B16566">
        <v>120805258</v>
      </c>
      <c r="C16566" t="s">
        <v>85</v>
      </c>
      <c r="D16566" t="s">
        <v>88</v>
      </c>
      <c r="E16566" t="s">
        <v>76</v>
      </c>
      <c r="F16566" s="7">
        <v>44299</v>
      </c>
      <c r="G16566" s="7">
        <v>44664</v>
      </c>
      <c r="H16566" t="s">
        <v>77</v>
      </c>
      <c r="I16566" t="s">
        <v>78</v>
      </c>
      <c r="J16566" s="7">
        <v>46077</v>
      </c>
      <c r="K16566" s="7">
        <v>45757</v>
      </c>
      <c r="L16566" s="7">
        <v>44664</v>
      </c>
      <c r="M16566" t="s">
        <v>77</v>
      </c>
      <c r="N16566" t="s">
        <v>79</v>
      </c>
      <c r="O16566">
        <v>2026</v>
      </c>
      <c r="P16566" s="2">
        <v>2</v>
      </c>
      <c r="Q16566" t="s">
        <v>80</v>
      </c>
      <c r="R16566" s="8">
        <v>46267</v>
      </c>
      <c r="S16566" s="2">
        <v>1</v>
      </c>
      <c r="T16566" s="2" t="s">
        <v>81</v>
      </c>
    </row>
    <row r="16567" spans="1:20" x14ac:dyDescent="0.25">
      <c r="A16567">
        <v>1120241942</v>
      </c>
      <c r="B16567">
        <v>121417499</v>
      </c>
      <c r="C16567" t="s">
        <v>95</v>
      </c>
      <c r="D16567" t="s">
        <v>83</v>
      </c>
      <c r="E16567" t="s">
        <v>76</v>
      </c>
      <c r="F16567" s="7">
        <v>44343</v>
      </c>
      <c r="G16567" s="7">
        <v>44527</v>
      </c>
      <c r="H16567" t="s">
        <v>77</v>
      </c>
      <c r="I16567" t="s">
        <v>78</v>
      </c>
      <c r="J16567" s="7">
        <v>45432</v>
      </c>
      <c r="K16567" s="7">
        <v>45748</v>
      </c>
      <c r="L16567" s="7">
        <v>44527</v>
      </c>
      <c r="M16567" t="s">
        <v>77</v>
      </c>
      <c r="N16567" t="s">
        <v>79</v>
      </c>
      <c r="O16567">
        <v>2026</v>
      </c>
      <c r="P16567" s="2">
        <v>2</v>
      </c>
      <c r="Q16567" t="s">
        <v>80</v>
      </c>
      <c r="R16567" s="8">
        <v>46267</v>
      </c>
      <c r="S16567" s="2">
        <v>1</v>
      </c>
      <c r="T16567" s="2" t="s">
        <v>81</v>
      </c>
    </row>
    <row r="16568" spans="1:20" x14ac:dyDescent="0.25">
      <c r="A16568">
        <v>1120241969</v>
      </c>
      <c r="B16568">
        <v>121444600</v>
      </c>
      <c r="C16568" t="s">
        <v>90</v>
      </c>
      <c r="D16568" t="s">
        <v>88</v>
      </c>
      <c r="E16568" t="s">
        <v>76</v>
      </c>
      <c r="F16568" s="7">
        <v>44349</v>
      </c>
      <c r="G16568" s="7">
        <v>44714</v>
      </c>
      <c r="H16568" t="s">
        <v>77</v>
      </c>
      <c r="I16568" t="s">
        <v>78</v>
      </c>
      <c r="J16568" s="7">
        <v>45472</v>
      </c>
      <c r="K16568" s="7">
        <v>45549</v>
      </c>
      <c r="L16568" s="7">
        <v>44714</v>
      </c>
      <c r="M16568" t="s">
        <v>77</v>
      </c>
      <c r="N16568" t="s">
        <v>79</v>
      </c>
      <c r="O16568">
        <v>2026</v>
      </c>
      <c r="P16568" s="2">
        <v>2</v>
      </c>
      <c r="Q16568" t="s">
        <v>80</v>
      </c>
      <c r="R16568" s="8">
        <v>46267</v>
      </c>
      <c r="S16568" s="2">
        <v>1</v>
      </c>
      <c r="T16568" s="2" t="s">
        <v>81</v>
      </c>
    </row>
    <row r="16569" spans="1:20" x14ac:dyDescent="0.25">
      <c r="A16569">
        <v>1120242137</v>
      </c>
      <c r="B16569">
        <v>121621137</v>
      </c>
      <c r="C16569" t="s">
        <v>97</v>
      </c>
      <c r="D16569" t="s">
        <v>88</v>
      </c>
      <c r="E16569" t="s">
        <v>76</v>
      </c>
      <c r="F16569" s="7">
        <v>44375</v>
      </c>
      <c r="G16569" s="7">
        <v>44740</v>
      </c>
      <c r="H16569" t="s">
        <v>77</v>
      </c>
      <c r="I16569" t="s">
        <v>78</v>
      </c>
      <c r="J16569" s="7">
        <v>46155</v>
      </c>
      <c r="K16569" s="7">
        <v>45541</v>
      </c>
      <c r="L16569" s="7">
        <v>44740</v>
      </c>
      <c r="M16569" t="s">
        <v>77</v>
      </c>
      <c r="N16569" t="s">
        <v>79</v>
      </c>
      <c r="O16569">
        <v>2026</v>
      </c>
      <c r="P16569" s="2">
        <v>2</v>
      </c>
      <c r="Q16569" t="s">
        <v>80</v>
      </c>
      <c r="R16569" s="8">
        <v>46267</v>
      </c>
      <c r="S16569" s="2">
        <v>1</v>
      </c>
      <c r="T16569" s="2" t="s">
        <v>81</v>
      </c>
    </row>
    <row r="16570" spans="1:20" x14ac:dyDescent="0.25">
      <c r="A16570">
        <v>1120243687</v>
      </c>
      <c r="B16570">
        <v>122365208</v>
      </c>
      <c r="C16570" t="s">
        <v>82</v>
      </c>
      <c r="D16570" t="s">
        <v>75</v>
      </c>
      <c r="E16570" t="s">
        <v>76</v>
      </c>
      <c r="F16570" s="7">
        <v>44511</v>
      </c>
      <c r="G16570" s="7">
        <v>44723</v>
      </c>
      <c r="H16570" t="s">
        <v>77</v>
      </c>
      <c r="I16570" t="s">
        <v>89</v>
      </c>
      <c r="J16570" s="7">
        <v>46084</v>
      </c>
      <c r="K16570" s="7">
        <v>46092</v>
      </c>
      <c r="L16570" s="7">
        <v>44723</v>
      </c>
      <c r="M16570" t="s">
        <v>77</v>
      </c>
      <c r="N16570" t="s">
        <v>79</v>
      </c>
      <c r="O16570">
        <v>2026</v>
      </c>
      <c r="P16570" s="2">
        <v>2</v>
      </c>
      <c r="Q16570" t="s">
        <v>80</v>
      </c>
      <c r="R16570" s="8">
        <v>46267</v>
      </c>
      <c r="S16570" s="2">
        <v>1</v>
      </c>
      <c r="T16570" s="2" t="s">
        <v>81</v>
      </c>
    </row>
    <row r="16571" spans="1:20" x14ac:dyDescent="0.25">
      <c r="A16571">
        <v>1120244397</v>
      </c>
      <c r="B16571">
        <v>123392067</v>
      </c>
      <c r="C16571" t="s">
        <v>98</v>
      </c>
      <c r="D16571" t="s">
        <v>88</v>
      </c>
      <c r="E16571" t="s">
        <v>76</v>
      </c>
      <c r="F16571" s="7">
        <v>44673</v>
      </c>
      <c r="G16571" s="7">
        <v>46499</v>
      </c>
      <c r="H16571" t="s">
        <v>77</v>
      </c>
      <c r="I16571" t="s">
        <v>78</v>
      </c>
      <c r="J16571" s="7">
        <v>45860</v>
      </c>
      <c r="K16571" s="7">
        <v>45951</v>
      </c>
      <c r="L16571" s="7">
        <v>46499</v>
      </c>
      <c r="M16571" t="s">
        <v>77</v>
      </c>
      <c r="N16571" t="s">
        <v>79</v>
      </c>
      <c r="O16571">
        <v>2026</v>
      </c>
      <c r="P16571" s="2">
        <v>2</v>
      </c>
      <c r="Q16571" t="s">
        <v>80</v>
      </c>
      <c r="R16571" s="8">
        <v>46267</v>
      </c>
      <c r="S16571" s="2">
        <v>1</v>
      </c>
      <c r="T16571" s="2" t="s">
        <v>81</v>
      </c>
    </row>
    <row r="16572" spans="1:20" x14ac:dyDescent="0.25">
      <c r="A16572">
        <v>1120245114</v>
      </c>
      <c r="B16572">
        <v>123835854</v>
      </c>
      <c r="C16572" t="s">
        <v>74</v>
      </c>
      <c r="D16572" t="s">
        <v>83</v>
      </c>
      <c r="E16572" t="s">
        <v>76</v>
      </c>
      <c r="F16572" s="7">
        <v>44725</v>
      </c>
      <c r="G16572" s="7">
        <v>46551</v>
      </c>
      <c r="H16572" t="s">
        <v>77</v>
      </c>
      <c r="I16572" t="s">
        <v>78</v>
      </c>
      <c r="J16572" s="7">
        <v>45870</v>
      </c>
      <c r="K16572" s="7">
        <v>45951</v>
      </c>
      <c r="L16572" s="7">
        <v>46551</v>
      </c>
      <c r="M16572" t="s">
        <v>77</v>
      </c>
      <c r="N16572" t="s">
        <v>79</v>
      </c>
      <c r="O16572">
        <v>2026</v>
      </c>
      <c r="P16572" s="2">
        <v>2</v>
      </c>
      <c r="Q16572" t="s">
        <v>80</v>
      </c>
      <c r="R16572" s="8">
        <v>46267</v>
      </c>
      <c r="S16572" s="2">
        <v>1</v>
      </c>
      <c r="T16572" s="2" t="s">
        <v>81</v>
      </c>
    </row>
    <row r="16573" spans="1:20" x14ac:dyDescent="0.25">
      <c r="A16573">
        <v>1120245414</v>
      </c>
      <c r="B16573">
        <v>123969295</v>
      </c>
      <c r="C16573" t="s">
        <v>82</v>
      </c>
      <c r="D16573" t="s">
        <v>83</v>
      </c>
      <c r="E16573" t="s">
        <v>76</v>
      </c>
      <c r="F16573" s="7">
        <v>44743</v>
      </c>
      <c r="G16573" s="7">
        <v>44927</v>
      </c>
      <c r="H16573" t="s">
        <v>77</v>
      </c>
      <c r="I16573" t="s">
        <v>78</v>
      </c>
      <c r="J16573" s="7">
        <v>45432</v>
      </c>
      <c r="K16573" s="7">
        <v>45748</v>
      </c>
      <c r="L16573" s="7">
        <v>44927</v>
      </c>
      <c r="M16573" t="s">
        <v>77</v>
      </c>
      <c r="N16573" t="s">
        <v>79</v>
      </c>
      <c r="O16573">
        <v>2026</v>
      </c>
      <c r="P16573" s="2">
        <v>2</v>
      </c>
      <c r="Q16573" t="s">
        <v>80</v>
      </c>
      <c r="R16573" s="8">
        <v>46267</v>
      </c>
      <c r="S16573" s="2">
        <v>1</v>
      </c>
      <c r="T16573" s="2" t="s">
        <v>81</v>
      </c>
    </row>
    <row r="16574" spans="1:20" x14ac:dyDescent="0.25">
      <c r="A16574">
        <v>1120245858</v>
      </c>
      <c r="B16574">
        <v>124179982</v>
      </c>
      <c r="C16574" t="s">
        <v>97</v>
      </c>
      <c r="D16574" t="s">
        <v>88</v>
      </c>
      <c r="E16574" t="s">
        <v>76</v>
      </c>
      <c r="F16574" s="7">
        <v>44770</v>
      </c>
      <c r="G16574" s="7">
        <v>45135</v>
      </c>
      <c r="H16574" t="s">
        <v>77</v>
      </c>
      <c r="I16574" t="s">
        <v>78</v>
      </c>
      <c r="J16574" s="7">
        <v>46118</v>
      </c>
      <c r="K16574" s="7">
        <v>45943</v>
      </c>
      <c r="L16574" s="7">
        <v>45135</v>
      </c>
      <c r="M16574" t="s">
        <v>77</v>
      </c>
      <c r="N16574" t="s">
        <v>79</v>
      </c>
      <c r="O16574">
        <v>2026</v>
      </c>
      <c r="P16574" s="2">
        <v>2</v>
      </c>
      <c r="Q16574" t="s">
        <v>80</v>
      </c>
      <c r="R16574" s="8">
        <v>46267</v>
      </c>
      <c r="S16574" s="2">
        <v>1</v>
      </c>
      <c r="T16574" s="2" t="s">
        <v>81</v>
      </c>
    </row>
    <row r="16575" spans="1:20" x14ac:dyDescent="0.25">
      <c r="A16575">
        <v>1120246746</v>
      </c>
      <c r="B16575">
        <v>124500037</v>
      </c>
      <c r="C16575" t="s">
        <v>82</v>
      </c>
      <c r="D16575" t="s">
        <v>83</v>
      </c>
      <c r="E16575" t="s">
        <v>76</v>
      </c>
      <c r="F16575" s="7">
        <v>44817</v>
      </c>
      <c r="G16575" s="7">
        <v>44998</v>
      </c>
      <c r="H16575" t="s">
        <v>77</v>
      </c>
      <c r="I16575" t="s">
        <v>84</v>
      </c>
      <c r="J16575" s="7"/>
      <c r="K16575" s="7">
        <v>46176</v>
      </c>
      <c r="L16575" s="7">
        <v>44998</v>
      </c>
      <c r="M16575" t="s">
        <v>77</v>
      </c>
      <c r="N16575"/>
      <c r="O16575">
        <v>2026</v>
      </c>
      <c r="P16575" s="2">
        <v>2</v>
      </c>
      <c r="Q16575" t="s">
        <v>80</v>
      </c>
      <c r="R16575" s="8">
        <v>46267</v>
      </c>
      <c r="S16575" s="2">
        <v>1</v>
      </c>
      <c r="T16575" s="2" t="s">
        <v>81</v>
      </c>
    </row>
    <row r="16576" spans="1:20" x14ac:dyDescent="0.25">
      <c r="A16576">
        <v>1120248359</v>
      </c>
      <c r="B16576">
        <v>126118147</v>
      </c>
      <c r="C16576" t="s">
        <v>82</v>
      </c>
      <c r="D16576" t="s">
        <v>88</v>
      </c>
      <c r="E16576" t="s">
        <v>76</v>
      </c>
      <c r="F16576" s="7">
        <v>45058</v>
      </c>
      <c r="G16576" s="7">
        <v>45424</v>
      </c>
      <c r="H16576" t="s">
        <v>77</v>
      </c>
      <c r="I16576" t="s">
        <v>78</v>
      </c>
      <c r="J16576" s="7">
        <v>46148</v>
      </c>
      <c r="K16576" s="7">
        <v>45785</v>
      </c>
      <c r="L16576" s="7">
        <v>45424</v>
      </c>
      <c r="M16576" t="s">
        <v>77</v>
      </c>
      <c r="N16576" t="s">
        <v>79</v>
      </c>
      <c r="O16576">
        <v>2026</v>
      </c>
      <c r="P16576" s="2">
        <v>2</v>
      </c>
      <c r="Q16576" t="s">
        <v>80</v>
      </c>
      <c r="R16576" s="8">
        <v>46267</v>
      </c>
      <c r="S16576" s="2">
        <v>1</v>
      </c>
      <c r="T16576" s="2" t="s">
        <v>81</v>
      </c>
    </row>
    <row r="16577" spans="1:20" x14ac:dyDescent="0.25">
      <c r="A16577">
        <v>1120248649</v>
      </c>
      <c r="B16577">
        <v>126233706</v>
      </c>
      <c r="C16577" t="s">
        <v>82</v>
      </c>
      <c r="D16577" t="s">
        <v>88</v>
      </c>
      <c r="E16577" t="s">
        <v>76</v>
      </c>
      <c r="F16577" s="7">
        <v>45072</v>
      </c>
      <c r="G16577" s="7">
        <v>45438</v>
      </c>
      <c r="H16577" t="s">
        <v>77</v>
      </c>
      <c r="I16577" t="s">
        <v>84</v>
      </c>
      <c r="J16577" s="7">
        <v>45633</v>
      </c>
      <c r="K16577" s="7">
        <v>45457</v>
      </c>
      <c r="L16577" s="7">
        <v>45438</v>
      </c>
      <c r="M16577" t="s">
        <v>77</v>
      </c>
      <c r="N16577" t="s">
        <v>79</v>
      </c>
      <c r="O16577">
        <v>2026</v>
      </c>
      <c r="P16577" s="2">
        <v>2</v>
      </c>
      <c r="Q16577" t="s">
        <v>80</v>
      </c>
      <c r="R16577" s="8">
        <v>46267</v>
      </c>
      <c r="S16577" s="2">
        <v>1</v>
      </c>
      <c r="T16577" s="2" t="s">
        <v>81</v>
      </c>
    </row>
    <row r="16578" spans="1:20" x14ac:dyDescent="0.25">
      <c r="A16578">
        <v>1120248989</v>
      </c>
      <c r="B16578">
        <v>126418402</v>
      </c>
      <c r="C16578" t="s">
        <v>82</v>
      </c>
      <c r="D16578" t="s">
        <v>88</v>
      </c>
      <c r="E16578" t="s">
        <v>76</v>
      </c>
      <c r="F16578" s="7">
        <v>45098</v>
      </c>
      <c r="G16578" s="7">
        <v>45464</v>
      </c>
      <c r="H16578" t="s">
        <v>77</v>
      </c>
      <c r="I16578" t="s">
        <v>84</v>
      </c>
      <c r="J16578" s="7">
        <v>45633</v>
      </c>
      <c r="K16578" s="7">
        <v>45748</v>
      </c>
      <c r="L16578" s="7">
        <v>45464</v>
      </c>
      <c r="M16578" t="s">
        <v>77</v>
      </c>
      <c r="N16578" t="s">
        <v>79</v>
      </c>
      <c r="O16578">
        <v>2026</v>
      </c>
      <c r="P16578" s="2">
        <v>2</v>
      </c>
      <c r="Q16578" t="s">
        <v>80</v>
      </c>
      <c r="R16578" s="8">
        <v>46267</v>
      </c>
      <c r="S16578" s="2">
        <v>1</v>
      </c>
      <c r="T16578" s="2" t="s">
        <v>81</v>
      </c>
    </row>
    <row r="16579" spans="1:20" x14ac:dyDescent="0.25">
      <c r="A16579">
        <v>1120249670</v>
      </c>
      <c r="B16579">
        <v>126704013</v>
      </c>
      <c r="C16579" t="s">
        <v>91</v>
      </c>
      <c r="D16579" t="s">
        <v>88</v>
      </c>
      <c r="E16579" t="s">
        <v>76</v>
      </c>
      <c r="F16579" s="7">
        <v>45137</v>
      </c>
      <c r="G16579" s="7">
        <v>46964</v>
      </c>
      <c r="H16579" t="s">
        <v>77</v>
      </c>
      <c r="I16579" t="s">
        <v>78</v>
      </c>
      <c r="J16579" s="7">
        <v>46163</v>
      </c>
      <c r="K16579" s="7">
        <v>46185</v>
      </c>
      <c r="L16579" s="7">
        <v>46964</v>
      </c>
      <c r="M16579" t="s">
        <v>77</v>
      </c>
      <c r="N16579" t="s">
        <v>79</v>
      </c>
      <c r="O16579">
        <v>2026</v>
      </c>
      <c r="P16579" s="2">
        <v>2</v>
      </c>
      <c r="Q16579" t="s">
        <v>80</v>
      </c>
      <c r="R16579" s="8">
        <v>46267</v>
      </c>
      <c r="S16579" s="2">
        <v>1</v>
      </c>
      <c r="T16579" s="2" t="s">
        <v>81</v>
      </c>
    </row>
    <row r="16580" spans="1:20" x14ac:dyDescent="0.25">
      <c r="A16580">
        <v>1120249671</v>
      </c>
      <c r="B16580">
        <v>126704013</v>
      </c>
      <c r="C16580" t="s">
        <v>91</v>
      </c>
      <c r="D16580" t="s">
        <v>88</v>
      </c>
      <c r="E16580" t="s">
        <v>76</v>
      </c>
      <c r="F16580" s="7">
        <v>45137</v>
      </c>
      <c r="G16580" s="7">
        <v>46964</v>
      </c>
      <c r="H16580" t="s">
        <v>77</v>
      </c>
      <c r="I16580" t="s">
        <v>78</v>
      </c>
      <c r="J16580" s="7">
        <v>46163</v>
      </c>
      <c r="K16580" s="7">
        <v>45148</v>
      </c>
      <c r="L16580" s="7">
        <v>46964</v>
      </c>
      <c r="M16580" t="s">
        <v>77</v>
      </c>
      <c r="N16580" t="s">
        <v>79</v>
      </c>
      <c r="O16580">
        <v>2026</v>
      </c>
      <c r="P16580" s="2">
        <v>2</v>
      </c>
      <c r="Q16580" t="s">
        <v>80</v>
      </c>
      <c r="R16580" s="8">
        <v>46267</v>
      </c>
      <c r="S16580" s="2">
        <v>1</v>
      </c>
      <c r="T16580" s="2" t="s">
        <v>81</v>
      </c>
    </row>
    <row r="16581" spans="1:20" x14ac:dyDescent="0.25">
      <c r="A16581">
        <v>1120249816</v>
      </c>
      <c r="B16581">
        <v>126758252</v>
      </c>
      <c r="C16581" t="s">
        <v>82</v>
      </c>
      <c r="D16581" t="s">
        <v>75</v>
      </c>
      <c r="E16581" t="s">
        <v>76</v>
      </c>
      <c r="F16581" s="7">
        <v>45144</v>
      </c>
      <c r="G16581" s="7">
        <v>45236</v>
      </c>
      <c r="H16581" t="s">
        <v>77</v>
      </c>
      <c r="I16581" t="s">
        <v>78</v>
      </c>
      <c r="J16581" s="7">
        <v>45830</v>
      </c>
      <c r="K16581" s="7">
        <v>45147</v>
      </c>
      <c r="L16581" s="7">
        <v>45236</v>
      </c>
      <c r="M16581" t="s">
        <v>77</v>
      </c>
      <c r="N16581" t="s">
        <v>92</v>
      </c>
      <c r="O16581">
        <v>2026</v>
      </c>
      <c r="P16581" s="2">
        <v>2</v>
      </c>
      <c r="Q16581" t="s">
        <v>80</v>
      </c>
      <c r="R16581" s="8">
        <v>46267</v>
      </c>
      <c r="S16581" s="2">
        <v>1</v>
      </c>
      <c r="T16581" s="2" t="s">
        <v>81</v>
      </c>
    </row>
    <row r="16582" spans="1:20" x14ac:dyDescent="0.25">
      <c r="A16582">
        <v>1120251001</v>
      </c>
      <c r="B16582">
        <v>127218778</v>
      </c>
      <c r="C16582" t="s">
        <v>95</v>
      </c>
      <c r="D16582" t="s">
        <v>88</v>
      </c>
      <c r="E16582" t="s">
        <v>76</v>
      </c>
      <c r="F16582" s="7">
        <v>45206</v>
      </c>
      <c r="G16582" s="7">
        <v>45572</v>
      </c>
      <c r="H16582" t="s">
        <v>86</v>
      </c>
      <c r="I16582" t="s">
        <v>87</v>
      </c>
      <c r="J16582" s="7">
        <v>46136</v>
      </c>
      <c r="K16582" s="7">
        <v>45209</v>
      </c>
      <c r="L16582" s="7">
        <v>45572</v>
      </c>
      <c r="M16582" t="s">
        <v>86</v>
      </c>
      <c r="N16582" t="s">
        <v>79</v>
      </c>
      <c r="O16582">
        <v>2026</v>
      </c>
      <c r="P16582" s="2">
        <v>2</v>
      </c>
      <c r="Q16582" t="s">
        <v>80</v>
      </c>
      <c r="R16582" s="8">
        <v>46267</v>
      </c>
      <c r="S16582" s="2">
        <v>1</v>
      </c>
      <c r="T16582" s="2" t="s">
        <v>81</v>
      </c>
    </row>
    <row r="16583" spans="1:20" x14ac:dyDescent="0.25">
      <c r="A16583">
        <v>1120252011</v>
      </c>
      <c r="B16583">
        <v>128089495</v>
      </c>
      <c r="C16583" t="s">
        <v>74</v>
      </c>
      <c r="D16583" t="s">
        <v>88</v>
      </c>
      <c r="E16583" t="s">
        <v>76</v>
      </c>
      <c r="F16583" s="7">
        <v>44446</v>
      </c>
      <c r="G16583" s="7">
        <v>46272</v>
      </c>
      <c r="H16583" t="s">
        <v>86</v>
      </c>
      <c r="I16583" t="s">
        <v>87</v>
      </c>
      <c r="J16583" s="7">
        <v>46107</v>
      </c>
      <c r="K16583" s="7">
        <v>45747</v>
      </c>
      <c r="L16583" s="7">
        <v>46272</v>
      </c>
      <c r="M16583" t="s">
        <v>86</v>
      </c>
      <c r="N16583" t="s">
        <v>79</v>
      </c>
      <c r="O16583">
        <v>2026</v>
      </c>
      <c r="P16583" s="2">
        <v>2</v>
      </c>
      <c r="Q16583" t="s">
        <v>80</v>
      </c>
      <c r="R16583" s="8">
        <v>46267</v>
      </c>
      <c r="S16583" s="2">
        <v>1</v>
      </c>
      <c r="T16583" s="2" t="s">
        <v>81</v>
      </c>
    </row>
    <row r="16584" spans="1:20" x14ac:dyDescent="0.25">
      <c r="A16584">
        <v>1120252012</v>
      </c>
      <c r="B16584">
        <v>128089495</v>
      </c>
      <c r="C16584" t="s">
        <v>74</v>
      </c>
      <c r="D16584" t="s">
        <v>88</v>
      </c>
      <c r="E16584" t="s">
        <v>76</v>
      </c>
      <c r="F16584" s="7">
        <v>44446</v>
      </c>
      <c r="G16584" s="7">
        <v>46272</v>
      </c>
      <c r="H16584" t="s">
        <v>86</v>
      </c>
      <c r="I16584" t="s">
        <v>87</v>
      </c>
      <c r="J16584" s="7">
        <v>46107</v>
      </c>
      <c r="K16584" s="7">
        <v>45779</v>
      </c>
      <c r="L16584" s="7">
        <v>46272</v>
      </c>
      <c r="M16584" t="s">
        <v>86</v>
      </c>
      <c r="N16584" t="s">
        <v>79</v>
      </c>
      <c r="O16584">
        <v>2026</v>
      </c>
      <c r="P16584" s="2">
        <v>2</v>
      </c>
      <c r="Q16584" t="s">
        <v>80</v>
      </c>
      <c r="R16584" s="8">
        <v>46267</v>
      </c>
      <c r="S16584" s="2">
        <v>1</v>
      </c>
      <c r="T16584" s="2" t="s">
        <v>81</v>
      </c>
    </row>
    <row r="16585" spans="1:20" x14ac:dyDescent="0.25">
      <c r="A16585">
        <v>1120252026</v>
      </c>
      <c r="B16585">
        <v>128184800</v>
      </c>
      <c r="C16585" t="s">
        <v>74</v>
      </c>
      <c r="D16585" t="s">
        <v>88</v>
      </c>
      <c r="E16585" t="s">
        <v>76</v>
      </c>
      <c r="F16585" s="7">
        <v>45264</v>
      </c>
      <c r="G16585" s="7">
        <v>47091</v>
      </c>
      <c r="H16585" t="s">
        <v>86</v>
      </c>
      <c r="I16585" t="s">
        <v>87</v>
      </c>
      <c r="J16585" s="7">
        <v>46082</v>
      </c>
      <c r="K16585" s="7">
        <v>45337</v>
      </c>
      <c r="L16585" s="7">
        <v>47091</v>
      </c>
      <c r="M16585" t="s">
        <v>86</v>
      </c>
      <c r="N16585" t="s">
        <v>79</v>
      </c>
      <c r="O16585">
        <v>2026</v>
      </c>
      <c r="P16585" s="2">
        <v>2</v>
      </c>
      <c r="Q16585" t="s">
        <v>80</v>
      </c>
      <c r="R16585" s="8">
        <v>46267</v>
      </c>
      <c r="S16585" s="2">
        <v>1</v>
      </c>
      <c r="T16585" s="2" t="s">
        <v>81</v>
      </c>
    </row>
    <row r="16586" spans="1:20" x14ac:dyDescent="0.25">
      <c r="A16586">
        <v>1120252600</v>
      </c>
      <c r="B16586">
        <v>128801953</v>
      </c>
      <c r="C16586" t="s">
        <v>82</v>
      </c>
      <c r="D16586" t="s">
        <v>83</v>
      </c>
      <c r="E16586" t="s">
        <v>76</v>
      </c>
      <c r="F16586" s="7">
        <v>45430</v>
      </c>
      <c r="G16586" s="7">
        <v>45614</v>
      </c>
      <c r="H16586" t="s">
        <v>77</v>
      </c>
      <c r="I16586" t="s">
        <v>84</v>
      </c>
      <c r="J16586" s="7">
        <v>45719</v>
      </c>
      <c r="K16586" s="7">
        <v>45686</v>
      </c>
      <c r="L16586" s="7">
        <v>45614</v>
      </c>
      <c r="M16586" t="s">
        <v>77</v>
      </c>
      <c r="N16586" t="s">
        <v>79</v>
      </c>
      <c r="O16586">
        <v>2026</v>
      </c>
      <c r="P16586" s="2">
        <v>2</v>
      </c>
      <c r="Q16586" t="s">
        <v>80</v>
      </c>
      <c r="R16586" s="8">
        <v>46267</v>
      </c>
      <c r="S16586" s="2">
        <v>1</v>
      </c>
      <c r="T16586" s="2" t="s">
        <v>81</v>
      </c>
    </row>
    <row r="16587" spans="1:20" x14ac:dyDescent="0.25">
      <c r="A16587">
        <v>1120252733</v>
      </c>
      <c r="B16587">
        <v>129024647</v>
      </c>
      <c r="C16587" t="s">
        <v>85</v>
      </c>
      <c r="D16587" t="s">
        <v>83</v>
      </c>
      <c r="E16587" t="s">
        <v>76</v>
      </c>
      <c r="F16587" s="7">
        <v>45448</v>
      </c>
      <c r="G16587" s="7">
        <v>45631</v>
      </c>
      <c r="H16587" t="s">
        <v>86</v>
      </c>
      <c r="I16587" t="s">
        <v>87</v>
      </c>
      <c r="J16587" s="7">
        <v>45501</v>
      </c>
      <c r="K16587" s="7">
        <v>45877</v>
      </c>
      <c r="L16587" s="7">
        <v>45631</v>
      </c>
      <c r="M16587" t="s">
        <v>86</v>
      </c>
      <c r="N16587" t="s">
        <v>79</v>
      </c>
      <c r="O16587">
        <v>2026</v>
      </c>
      <c r="P16587" s="2">
        <v>2</v>
      </c>
      <c r="Q16587" t="s">
        <v>80</v>
      </c>
      <c r="R16587" s="8">
        <v>46267</v>
      </c>
      <c r="S16587" s="2">
        <v>1</v>
      </c>
      <c r="T16587" s="2" t="s">
        <v>81</v>
      </c>
    </row>
    <row r="16588" spans="1:20" x14ac:dyDescent="0.25">
      <c r="A16588">
        <v>1120252805</v>
      </c>
      <c r="B16588">
        <v>129068866</v>
      </c>
      <c r="C16588" t="s">
        <v>82</v>
      </c>
      <c r="D16588" t="s">
        <v>83</v>
      </c>
      <c r="E16588" t="s">
        <v>76</v>
      </c>
      <c r="F16588" s="7">
        <v>45453</v>
      </c>
      <c r="G16588" s="7">
        <v>45636</v>
      </c>
      <c r="H16588" t="s">
        <v>77</v>
      </c>
      <c r="I16588" t="s">
        <v>84</v>
      </c>
      <c r="J16588" s="7"/>
      <c r="K16588" s="7">
        <v>45743</v>
      </c>
      <c r="L16588" s="7">
        <v>45636</v>
      </c>
      <c r="M16588" t="s">
        <v>77</v>
      </c>
      <c r="N16588"/>
      <c r="O16588">
        <v>2026</v>
      </c>
      <c r="P16588" s="2">
        <v>2</v>
      </c>
      <c r="Q16588" t="s">
        <v>80</v>
      </c>
      <c r="R16588" s="8">
        <v>46267</v>
      </c>
      <c r="S16588" s="2">
        <v>1</v>
      </c>
      <c r="T16588" s="2" t="s">
        <v>81</v>
      </c>
    </row>
    <row r="16589" spans="1:20" x14ac:dyDescent="0.25">
      <c r="A16589">
        <v>1120253039</v>
      </c>
      <c r="B16589">
        <v>129214174</v>
      </c>
      <c r="C16589" t="s">
        <v>82</v>
      </c>
      <c r="D16589" t="s">
        <v>75</v>
      </c>
      <c r="E16589" t="s">
        <v>76</v>
      </c>
      <c r="F16589" s="7">
        <v>45485</v>
      </c>
      <c r="G16589" s="7">
        <v>47311</v>
      </c>
      <c r="H16589" t="s">
        <v>77</v>
      </c>
      <c r="I16589" t="s">
        <v>78</v>
      </c>
      <c r="J16589" s="7"/>
      <c r="K16589" s="7">
        <v>45488</v>
      </c>
      <c r="L16589" s="7">
        <v>47311</v>
      </c>
      <c r="M16589" t="s">
        <v>77</v>
      </c>
      <c r="N16589"/>
      <c r="O16589">
        <v>2026</v>
      </c>
      <c r="P16589" s="2">
        <v>2</v>
      </c>
      <c r="Q16589" t="s">
        <v>80</v>
      </c>
      <c r="R16589" s="8">
        <v>46267</v>
      </c>
      <c r="S16589" s="2">
        <v>1</v>
      </c>
      <c r="T16589" s="2" t="s">
        <v>81</v>
      </c>
    </row>
    <row r="16590" spans="1:20" x14ac:dyDescent="0.25">
      <c r="A16590">
        <v>1120253070</v>
      </c>
      <c r="B16590">
        <v>129227859</v>
      </c>
      <c r="C16590" t="s">
        <v>82</v>
      </c>
      <c r="D16590" t="s">
        <v>88</v>
      </c>
      <c r="E16590" t="s">
        <v>76</v>
      </c>
      <c r="F16590" s="7">
        <v>45489</v>
      </c>
      <c r="G16590" s="7">
        <v>45854</v>
      </c>
      <c r="H16590" t="s">
        <v>77</v>
      </c>
      <c r="I16590" t="s">
        <v>84</v>
      </c>
      <c r="J16590" s="7"/>
      <c r="K16590" s="7">
        <v>45995</v>
      </c>
      <c r="L16590" s="7">
        <v>45854</v>
      </c>
      <c r="M16590" t="s">
        <v>77</v>
      </c>
      <c r="N16590"/>
      <c r="O16590">
        <v>2026</v>
      </c>
      <c r="P16590" s="2">
        <v>2</v>
      </c>
      <c r="Q16590" t="s">
        <v>80</v>
      </c>
      <c r="R16590" s="8">
        <v>46267</v>
      </c>
      <c r="S16590" s="2">
        <v>1</v>
      </c>
      <c r="T16590" s="2" t="s">
        <v>81</v>
      </c>
    </row>
    <row r="16591" spans="1:20" x14ac:dyDescent="0.25">
      <c r="A16591">
        <v>1120253602</v>
      </c>
      <c r="B16591">
        <v>129455909</v>
      </c>
      <c r="C16591" t="s">
        <v>82</v>
      </c>
      <c r="D16591" t="s">
        <v>88</v>
      </c>
      <c r="E16591" t="s">
        <v>76</v>
      </c>
      <c r="F16591" s="7">
        <v>45533</v>
      </c>
      <c r="G16591" s="7">
        <v>45898</v>
      </c>
      <c r="H16591" t="s">
        <v>77</v>
      </c>
      <c r="I16591" t="s">
        <v>78</v>
      </c>
      <c r="J16591" s="7">
        <v>46144</v>
      </c>
      <c r="K16591" s="7">
        <v>45908</v>
      </c>
      <c r="L16591" s="7">
        <v>45898</v>
      </c>
      <c r="M16591" t="s">
        <v>77</v>
      </c>
      <c r="N16591" t="s">
        <v>79</v>
      </c>
      <c r="O16591">
        <v>2026</v>
      </c>
      <c r="P16591" s="2">
        <v>2</v>
      </c>
      <c r="Q16591" t="s">
        <v>80</v>
      </c>
      <c r="R16591" s="8">
        <v>46267</v>
      </c>
      <c r="S16591" s="2">
        <v>1</v>
      </c>
      <c r="T16591" s="2" t="s">
        <v>81</v>
      </c>
    </row>
    <row r="16592" spans="1:20" x14ac:dyDescent="0.25">
      <c r="A16592">
        <v>1120254197</v>
      </c>
      <c r="B16592">
        <v>129645031</v>
      </c>
      <c r="C16592" t="s">
        <v>96</v>
      </c>
      <c r="D16592" t="s">
        <v>83</v>
      </c>
      <c r="E16592" t="s">
        <v>76</v>
      </c>
      <c r="F16592" s="7">
        <v>45562</v>
      </c>
      <c r="G16592" s="7">
        <v>45743</v>
      </c>
      <c r="H16592" t="s">
        <v>77</v>
      </c>
      <c r="I16592" t="s">
        <v>78</v>
      </c>
      <c r="J16592" s="7"/>
      <c r="K16592" s="7">
        <v>45747</v>
      </c>
      <c r="L16592" s="7">
        <v>45743</v>
      </c>
      <c r="M16592" t="s">
        <v>77</v>
      </c>
      <c r="N16592"/>
      <c r="O16592">
        <v>2026</v>
      </c>
      <c r="P16592" s="2">
        <v>2</v>
      </c>
      <c r="Q16592" t="s">
        <v>80</v>
      </c>
      <c r="R16592" s="8">
        <v>46267</v>
      </c>
      <c r="S16592" s="2">
        <v>1</v>
      </c>
      <c r="T16592" s="2" t="s">
        <v>81</v>
      </c>
    </row>
    <row r="16593" spans="1:20" x14ac:dyDescent="0.25">
      <c r="A16593">
        <v>1120259306</v>
      </c>
      <c r="B16593">
        <v>112662630</v>
      </c>
      <c r="C16593" t="s">
        <v>93</v>
      </c>
      <c r="D16593" t="s">
        <v>88</v>
      </c>
      <c r="E16593" t="s">
        <v>76</v>
      </c>
      <c r="F16593" s="7">
        <v>42781</v>
      </c>
      <c r="G16593" s="7">
        <v>44607</v>
      </c>
      <c r="H16593" t="s">
        <v>77</v>
      </c>
      <c r="I16593" t="s">
        <v>78</v>
      </c>
      <c r="J16593" s="7">
        <v>45725</v>
      </c>
      <c r="K16593" s="7">
        <v>42804</v>
      </c>
      <c r="L16593" s="7">
        <v>44607</v>
      </c>
      <c r="M16593" t="s">
        <v>77</v>
      </c>
      <c r="N16593" t="s">
        <v>79</v>
      </c>
      <c r="O16593">
        <v>2026</v>
      </c>
      <c r="P16593" s="2">
        <v>2</v>
      </c>
      <c r="Q16593" t="s">
        <v>80</v>
      </c>
      <c r="R16593" s="8">
        <v>46267</v>
      </c>
      <c r="S16593" s="2">
        <v>1</v>
      </c>
      <c r="T16593" s="2" t="s">
        <v>81</v>
      </c>
    </row>
    <row r="16594" spans="1:20" x14ac:dyDescent="0.25">
      <c r="A16594">
        <v>1120259918</v>
      </c>
      <c r="B16594">
        <v>116714916</v>
      </c>
      <c r="C16594" t="s">
        <v>90</v>
      </c>
      <c r="D16594" t="s">
        <v>88</v>
      </c>
      <c r="E16594" t="s">
        <v>76</v>
      </c>
      <c r="F16594" s="7">
        <v>43536</v>
      </c>
      <c r="G16594" s="7">
        <v>43902</v>
      </c>
      <c r="H16594" t="s">
        <v>77</v>
      </c>
      <c r="I16594" t="s">
        <v>78</v>
      </c>
      <c r="J16594" s="7">
        <v>46187</v>
      </c>
      <c r="K16594" s="7">
        <v>45048</v>
      </c>
      <c r="L16594" s="7">
        <v>43902</v>
      </c>
      <c r="M16594" t="s">
        <v>77</v>
      </c>
      <c r="N16594" t="s">
        <v>79</v>
      </c>
      <c r="O16594">
        <v>2026</v>
      </c>
      <c r="P16594" s="2">
        <v>2</v>
      </c>
      <c r="Q16594" t="s">
        <v>80</v>
      </c>
      <c r="R16594" s="8">
        <v>46267</v>
      </c>
      <c r="S16594" s="2">
        <v>1</v>
      </c>
      <c r="T16594" s="2" t="s">
        <v>81</v>
      </c>
    </row>
    <row r="16595" spans="1:20" x14ac:dyDescent="0.25">
      <c r="A16595">
        <v>1120260004</v>
      </c>
      <c r="B16595">
        <v>116819461</v>
      </c>
      <c r="C16595" t="s">
        <v>82</v>
      </c>
      <c r="D16595" t="s">
        <v>83</v>
      </c>
      <c r="E16595" t="s">
        <v>76</v>
      </c>
      <c r="F16595" s="7">
        <v>43547</v>
      </c>
      <c r="G16595" s="7">
        <v>43727</v>
      </c>
      <c r="H16595" t="s">
        <v>77</v>
      </c>
      <c r="I16595" t="s">
        <v>78</v>
      </c>
      <c r="J16595" s="7">
        <v>45914</v>
      </c>
      <c r="K16595" s="7">
        <v>44806</v>
      </c>
      <c r="L16595" s="7">
        <v>43727</v>
      </c>
      <c r="M16595" t="s">
        <v>77</v>
      </c>
      <c r="N16595" t="s">
        <v>79</v>
      </c>
      <c r="O16595">
        <v>2026</v>
      </c>
      <c r="P16595" s="2">
        <v>2</v>
      </c>
      <c r="Q16595" t="s">
        <v>80</v>
      </c>
      <c r="R16595" s="8">
        <v>46267</v>
      </c>
      <c r="S16595" s="2">
        <v>1</v>
      </c>
      <c r="T16595" s="2" t="s">
        <v>81</v>
      </c>
    </row>
    <row r="16596" spans="1:20" x14ac:dyDescent="0.25">
      <c r="A16596">
        <v>1120260029</v>
      </c>
      <c r="B16596">
        <v>116848958</v>
      </c>
      <c r="C16596" t="s">
        <v>82</v>
      </c>
      <c r="D16596" t="s">
        <v>83</v>
      </c>
      <c r="E16596" t="s">
        <v>76</v>
      </c>
      <c r="F16596" s="7">
        <v>43551</v>
      </c>
      <c r="G16596" s="7">
        <v>43731</v>
      </c>
      <c r="H16596" t="s">
        <v>77</v>
      </c>
      <c r="I16596" t="s">
        <v>78</v>
      </c>
      <c r="J16596" s="7">
        <v>45517</v>
      </c>
      <c r="K16596" s="7">
        <v>44785</v>
      </c>
      <c r="L16596" s="7">
        <v>43731</v>
      </c>
      <c r="M16596" t="s">
        <v>77</v>
      </c>
      <c r="N16596" t="s">
        <v>79</v>
      </c>
      <c r="O16596">
        <v>2026</v>
      </c>
      <c r="P16596" s="2">
        <v>2</v>
      </c>
      <c r="Q16596" t="s">
        <v>80</v>
      </c>
      <c r="R16596" s="8">
        <v>46267</v>
      </c>
      <c r="S16596" s="2">
        <v>1</v>
      </c>
      <c r="T16596" s="2" t="s">
        <v>81</v>
      </c>
    </row>
    <row r="16597" spans="1:20" x14ac:dyDescent="0.25">
      <c r="A16597">
        <v>1120260046</v>
      </c>
      <c r="B16597">
        <v>116876105</v>
      </c>
      <c r="C16597" t="s">
        <v>82</v>
      </c>
      <c r="D16597" t="s">
        <v>83</v>
      </c>
      <c r="E16597" t="s">
        <v>76</v>
      </c>
      <c r="F16597" s="7">
        <v>43555</v>
      </c>
      <c r="G16597" s="7">
        <v>45382</v>
      </c>
      <c r="H16597" t="s">
        <v>77</v>
      </c>
      <c r="I16597" t="s">
        <v>78</v>
      </c>
      <c r="J16597" s="7">
        <v>45932</v>
      </c>
      <c r="K16597" s="7">
        <v>46071</v>
      </c>
      <c r="L16597" s="7">
        <v>45382</v>
      </c>
      <c r="M16597" t="s">
        <v>77</v>
      </c>
      <c r="N16597" t="s">
        <v>79</v>
      </c>
      <c r="O16597">
        <v>2026</v>
      </c>
      <c r="P16597" s="2">
        <v>2</v>
      </c>
      <c r="Q16597" t="s">
        <v>80</v>
      </c>
      <c r="R16597" s="8">
        <v>46267</v>
      </c>
      <c r="S16597" s="2">
        <v>1</v>
      </c>
      <c r="T16597" s="2" t="s">
        <v>81</v>
      </c>
    </row>
    <row r="16598" spans="1:20" x14ac:dyDescent="0.25">
      <c r="A16598">
        <v>1120260061</v>
      </c>
      <c r="B16598">
        <v>116952172</v>
      </c>
      <c r="C16598" t="s">
        <v>91</v>
      </c>
      <c r="D16598" t="s">
        <v>83</v>
      </c>
      <c r="E16598" t="s">
        <v>76</v>
      </c>
      <c r="F16598" s="7">
        <v>43558</v>
      </c>
      <c r="G16598" s="7">
        <v>43741</v>
      </c>
      <c r="H16598" t="s">
        <v>77</v>
      </c>
      <c r="I16598" t="s">
        <v>78</v>
      </c>
      <c r="J16598" s="7">
        <v>45829</v>
      </c>
      <c r="K16598" s="7">
        <v>45057</v>
      </c>
      <c r="L16598" s="7">
        <v>43741</v>
      </c>
      <c r="M16598" t="s">
        <v>77</v>
      </c>
      <c r="N16598" t="s">
        <v>79</v>
      </c>
      <c r="O16598">
        <v>2026</v>
      </c>
      <c r="P16598" s="2">
        <v>2</v>
      </c>
      <c r="Q16598" t="s">
        <v>80</v>
      </c>
      <c r="R16598" s="8">
        <v>46267</v>
      </c>
      <c r="S16598" s="2">
        <v>1</v>
      </c>
      <c r="T16598" s="2" t="s">
        <v>81</v>
      </c>
    </row>
    <row r="16599" spans="1:20" x14ac:dyDescent="0.25">
      <c r="A16599">
        <v>1120260103</v>
      </c>
      <c r="B16599">
        <v>117001603</v>
      </c>
      <c r="C16599" t="s">
        <v>74</v>
      </c>
      <c r="D16599" t="s">
        <v>83</v>
      </c>
      <c r="E16599" t="s">
        <v>76</v>
      </c>
      <c r="F16599" s="7">
        <v>43565</v>
      </c>
      <c r="G16599" s="7">
        <v>43748</v>
      </c>
      <c r="H16599" t="s">
        <v>77</v>
      </c>
      <c r="I16599" t="s">
        <v>78</v>
      </c>
      <c r="J16599" s="7">
        <v>45537</v>
      </c>
      <c r="K16599" s="7">
        <v>45748</v>
      </c>
      <c r="L16599" s="7">
        <v>43748</v>
      </c>
      <c r="M16599" t="s">
        <v>77</v>
      </c>
      <c r="N16599" t="s">
        <v>79</v>
      </c>
      <c r="O16599">
        <v>2026</v>
      </c>
      <c r="P16599" s="2">
        <v>2</v>
      </c>
      <c r="Q16599" t="s">
        <v>80</v>
      </c>
      <c r="R16599" s="8">
        <v>46267</v>
      </c>
      <c r="S16599" s="2">
        <v>1</v>
      </c>
      <c r="T16599" s="2" t="s">
        <v>81</v>
      </c>
    </row>
    <row r="16600" spans="1:20" x14ac:dyDescent="0.25">
      <c r="A16600">
        <v>1120260166</v>
      </c>
      <c r="B16600">
        <v>117065679</v>
      </c>
      <c r="C16600" t="s">
        <v>93</v>
      </c>
      <c r="D16600" t="s">
        <v>75</v>
      </c>
      <c r="E16600" t="s">
        <v>76</v>
      </c>
      <c r="F16600" s="7">
        <v>43574</v>
      </c>
      <c r="G16600" s="7">
        <v>43940</v>
      </c>
      <c r="H16600" t="s">
        <v>77</v>
      </c>
      <c r="I16600" t="s">
        <v>87</v>
      </c>
      <c r="J16600" s="7">
        <v>46186</v>
      </c>
      <c r="K16600" s="7">
        <v>44247</v>
      </c>
      <c r="L16600" s="7">
        <v>43940</v>
      </c>
      <c r="M16600" t="s">
        <v>77</v>
      </c>
      <c r="N16600" t="s">
        <v>79</v>
      </c>
      <c r="O16600">
        <v>2026</v>
      </c>
      <c r="P16600" s="2">
        <v>2</v>
      </c>
      <c r="Q16600" t="s">
        <v>80</v>
      </c>
      <c r="R16600" s="8">
        <v>46267</v>
      </c>
      <c r="S16600" s="2">
        <v>1</v>
      </c>
      <c r="T16600" s="2" t="s">
        <v>81</v>
      </c>
    </row>
    <row r="16601" spans="1:20" x14ac:dyDescent="0.25">
      <c r="A16601">
        <v>1120260182</v>
      </c>
      <c r="B16601">
        <v>117077309</v>
      </c>
      <c r="C16601" t="s">
        <v>91</v>
      </c>
      <c r="D16601" t="s">
        <v>83</v>
      </c>
      <c r="E16601" t="s">
        <v>76</v>
      </c>
      <c r="F16601" s="7">
        <v>43577</v>
      </c>
      <c r="G16601" s="7">
        <v>43760</v>
      </c>
      <c r="H16601" t="s">
        <v>77</v>
      </c>
      <c r="I16601" t="s">
        <v>78</v>
      </c>
      <c r="J16601" s="7">
        <v>45437</v>
      </c>
      <c r="K16601" s="7">
        <v>44785</v>
      </c>
      <c r="L16601" s="7">
        <v>43760</v>
      </c>
      <c r="M16601" t="s">
        <v>77</v>
      </c>
      <c r="N16601" t="s">
        <v>79</v>
      </c>
      <c r="O16601">
        <v>2026</v>
      </c>
      <c r="P16601" s="2">
        <v>2</v>
      </c>
      <c r="Q16601" t="s">
        <v>80</v>
      </c>
      <c r="R16601" s="8">
        <v>46267</v>
      </c>
      <c r="S16601" s="2">
        <v>1</v>
      </c>
      <c r="T16601" s="2" t="s">
        <v>81</v>
      </c>
    </row>
    <row r="16602" spans="1:20" x14ac:dyDescent="0.25">
      <c r="A16602">
        <v>1120260198</v>
      </c>
      <c r="B16602">
        <v>117093865</v>
      </c>
      <c r="C16602" t="s">
        <v>96</v>
      </c>
      <c r="D16602" t="s">
        <v>83</v>
      </c>
      <c r="E16602" t="s">
        <v>76</v>
      </c>
      <c r="F16602" s="7">
        <v>43579</v>
      </c>
      <c r="G16602" s="7">
        <v>43762</v>
      </c>
      <c r="H16602" t="s">
        <v>77</v>
      </c>
      <c r="I16602" t="s">
        <v>78</v>
      </c>
      <c r="J16602" s="7">
        <v>45803</v>
      </c>
      <c r="K16602" s="7">
        <v>43683</v>
      </c>
      <c r="L16602" s="7">
        <v>43762</v>
      </c>
      <c r="M16602" t="s">
        <v>77</v>
      </c>
      <c r="N16602" t="s">
        <v>79</v>
      </c>
      <c r="O16602">
        <v>2026</v>
      </c>
      <c r="P16602" s="2">
        <v>2</v>
      </c>
      <c r="Q16602" t="s">
        <v>80</v>
      </c>
      <c r="R16602" s="8">
        <v>46267</v>
      </c>
      <c r="S16602" s="2">
        <v>1</v>
      </c>
      <c r="T16602" s="2" t="s">
        <v>81</v>
      </c>
    </row>
    <row r="16603" spans="1:20" x14ac:dyDescent="0.25">
      <c r="A16603">
        <v>1120260214</v>
      </c>
      <c r="B16603">
        <v>117105679</v>
      </c>
      <c r="C16603" t="s">
        <v>82</v>
      </c>
      <c r="D16603" t="s">
        <v>88</v>
      </c>
      <c r="E16603" t="s">
        <v>76</v>
      </c>
      <c r="F16603" s="7">
        <v>43581</v>
      </c>
      <c r="G16603" s="7">
        <v>43947</v>
      </c>
      <c r="H16603" t="s">
        <v>77</v>
      </c>
      <c r="I16603" t="s">
        <v>84</v>
      </c>
      <c r="J16603" s="7">
        <v>46178</v>
      </c>
      <c r="K16603" s="7">
        <v>44488</v>
      </c>
      <c r="L16603" s="7">
        <v>43947</v>
      </c>
      <c r="M16603" t="s">
        <v>77</v>
      </c>
      <c r="N16603" t="s">
        <v>79</v>
      </c>
      <c r="O16603">
        <v>2026</v>
      </c>
      <c r="P16603" s="2">
        <v>2</v>
      </c>
      <c r="Q16603" t="s">
        <v>80</v>
      </c>
      <c r="R16603" s="8">
        <v>46267</v>
      </c>
      <c r="S16603" s="2">
        <v>1</v>
      </c>
      <c r="T16603" s="2" t="s">
        <v>81</v>
      </c>
    </row>
    <row r="16604" spans="1:20" x14ac:dyDescent="0.25">
      <c r="A16604">
        <v>1120260215</v>
      </c>
      <c r="B16604">
        <v>117105679</v>
      </c>
      <c r="C16604" t="s">
        <v>82</v>
      </c>
      <c r="D16604" t="s">
        <v>88</v>
      </c>
      <c r="E16604" t="s">
        <v>76</v>
      </c>
      <c r="F16604" s="7">
        <v>43581</v>
      </c>
      <c r="G16604" s="7">
        <v>43947</v>
      </c>
      <c r="H16604" t="s">
        <v>77</v>
      </c>
      <c r="I16604" t="s">
        <v>84</v>
      </c>
      <c r="J16604" s="7">
        <v>46178</v>
      </c>
      <c r="K16604" s="7">
        <v>45748</v>
      </c>
      <c r="L16604" s="7">
        <v>43947</v>
      </c>
      <c r="M16604" t="s">
        <v>77</v>
      </c>
      <c r="N16604" t="s">
        <v>79</v>
      </c>
      <c r="O16604">
        <v>2026</v>
      </c>
      <c r="P16604" s="2">
        <v>2</v>
      </c>
      <c r="Q16604" t="s">
        <v>80</v>
      </c>
      <c r="R16604" s="8">
        <v>46267</v>
      </c>
      <c r="S16604" s="2">
        <v>1</v>
      </c>
      <c r="T16604" s="2" t="s">
        <v>81</v>
      </c>
    </row>
    <row r="16605" spans="1:20" x14ac:dyDescent="0.25">
      <c r="A16605">
        <v>1120260218</v>
      </c>
      <c r="B16605">
        <v>117106081</v>
      </c>
      <c r="C16605" t="s">
        <v>82</v>
      </c>
      <c r="D16605" t="s">
        <v>83</v>
      </c>
      <c r="E16605" t="s">
        <v>76</v>
      </c>
      <c r="F16605" s="7">
        <v>43581</v>
      </c>
      <c r="G16605" s="7">
        <v>43761</v>
      </c>
      <c r="H16605" t="s">
        <v>77</v>
      </c>
      <c r="I16605" t="s">
        <v>78</v>
      </c>
      <c r="J16605" s="7">
        <v>45550</v>
      </c>
      <c r="K16605" s="7">
        <v>44785</v>
      </c>
      <c r="L16605" s="7">
        <v>43761</v>
      </c>
      <c r="M16605" t="s">
        <v>77</v>
      </c>
      <c r="N16605" t="s">
        <v>79</v>
      </c>
      <c r="O16605">
        <v>2026</v>
      </c>
      <c r="P16605" s="2">
        <v>2</v>
      </c>
      <c r="Q16605" t="s">
        <v>80</v>
      </c>
      <c r="R16605" s="8">
        <v>46267</v>
      </c>
      <c r="S16605" s="2">
        <v>1</v>
      </c>
      <c r="T16605" s="2" t="s">
        <v>81</v>
      </c>
    </row>
    <row r="16606" spans="1:20" x14ac:dyDescent="0.25">
      <c r="A16606">
        <v>1120260305</v>
      </c>
      <c r="B16606">
        <v>117176372</v>
      </c>
      <c r="C16606" t="s">
        <v>82</v>
      </c>
      <c r="D16606" t="s">
        <v>83</v>
      </c>
      <c r="E16606" t="s">
        <v>76</v>
      </c>
      <c r="F16606" s="7">
        <v>43592</v>
      </c>
      <c r="G16606" s="7">
        <v>43772</v>
      </c>
      <c r="H16606" t="s">
        <v>77</v>
      </c>
      <c r="I16606" t="s">
        <v>84</v>
      </c>
      <c r="J16606" s="7">
        <v>45757</v>
      </c>
      <c r="K16606" s="7">
        <v>43658</v>
      </c>
      <c r="L16606" s="7">
        <v>43772</v>
      </c>
      <c r="M16606" t="s">
        <v>77</v>
      </c>
      <c r="N16606" t="s">
        <v>92</v>
      </c>
      <c r="O16606">
        <v>2026</v>
      </c>
      <c r="P16606" s="2">
        <v>2</v>
      </c>
      <c r="Q16606" t="s">
        <v>80</v>
      </c>
      <c r="R16606" s="8">
        <v>46267</v>
      </c>
      <c r="S16606" s="2">
        <v>1</v>
      </c>
      <c r="T16606" s="2" t="s">
        <v>81</v>
      </c>
    </row>
    <row r="16607" spans="1:20" x14ac:dyDescent="0.25">
      <c r="A16607">
        <v>1120260328</v>
      </c>
      <c r="B16607">
        <v>117193936</v>
      </c>
      <c r="C16607" t="s">
        <v>82</v>
      </c>
      <c r="D16607" t="s">
        <v>83</v>
      </c>
      <c r="E16607" t="s">
        <v>76</v>
      </c>
      <c r="F16607" s="7">
        <v>43594</v>
      </c>
      <c r="G16607" s="7">
        <v>45383</v>
      </c>
      <c r="H16607" t="s">
        <v>77</v>
      </c>
      <c r="I16607" t="s">
        <v>78</v>
      </c>
      <c r="J16607" s="7">
        <v>45450</v>
      </c>
      <c r="K16607" s="7">
        <v>45748</v>
      </c>
      <c r="L16607" s="7">
        <v>45383</v>
      </c>
      <c r="M16607" t="s">
        <v>77</v>
      </c>
      <c r="N16607" t="s">
        <v>79</v>
      </c>
      <c r="O16607">
        <v>2026</v>
      </c>
      <c r="P16607" s="2">
        <v>2</v>
      </c>
      <c r="Q16607" t="s">
        <v>80</v>
      </c>
      <c r="R16607" s="8">
        <v>46267</v>
      </c>
      <c r="S16607" s="2">
        <v>1</v>
      </c>
      <c r="T16607" s="2" t="s">
        <v>81</v>
      </c>
    </row>
    <row r="16608" spans="1:20" x14ac:dyDescent="0.25">
      <c r="A16608">
        <v>1120260329</v>
      </c>
      <c r="B16608">
        <v>117193936</v>
      </c>
      <c r="C16608" t="s">
        <v>82</v>
      </c>
      <c r="D16608" t="s">
        <v>83</v>
      </c>
      <c r="E16608" t="s">
        <v>76</v>
      </c>
      <c r="F16608" s="7">
        <v>43594</v>
      </c>
      <c r="G16608" s="7">
        <v>45383</v>
      </c>
      <c r="H16608" t="s">
        <v>77</v>
      </c>
      <c r="I16608" t="s">
        <v>78</v>
      </c>
      <c r="J16608" s="7">
        <v>45450</v>
      </c>
      <c r="K16608" s="7">
        <v>43683</v>
      </c>
      <c r="L16608" s="7">
        <v>45383</v>
      </c>
      <c r="M16608" t="s">
        <v>77</v>
      </c>
      <c r="N16608" t="s">
        <v>79</v>
      </c>
      <c r="O16608">
        <v>2026</v>
      </c>
      <c r="P16608" s="2">
        <v>2</v>
      </c>
      <c r="Q16608" t="s">
        <v>80</v>
      </c>
      <c r="R16608" s="8">
        <v>46267</v>
      </c>
      <c r="S16608" s="2">
        <v>1</v>
      </c>
      <c r="T16608" s="2" t="s">
        <v>81</v>
      </c>
    </row>
    <row r="16609" spans="1:20" x14ac:dyDescent="0.25">
      <c r="A16609">
        <v>1120260351</v>
      </c>
      <c r="B16609">
        <v>117216632</v>
      </c>
      <c r="C16609" t="s">
        <v>94</v>
      </c>
      <c r="D16609" t="s">
        <v>83</v>
      </c>
      <c r="E16609" t="s">
        <v>76</v>
      </c>
      <c r="F16609" s="7">
        <v>43596</v>
      </c>
      <c r="G16609" s="7">
        <v>43776</v>
      </c>
      <c r="H16609" t="s">
        <v>77</v>
      </c>
      <c r="I16609" t="s">
        <v>84</v>
      </c>
      <c r="J16609" s="7">
        <v>45929</v>
      </c>
      <c r="K16609" s="7">
        <v>44880</v>
      </c>
      <c r="L16609" s="7">
        <v>43776</v>
      </c>
      <c r="M16609" t="s">
        <v>77</v>
      </c>
      <c r="N16609" t="s">
        <v>79</v>
      </c>
      <c r="O16609">
        <v>2026</v>
      </c>
      <c r="P16609" s="2">
        <v>2</v>
      </c>
      <c r="Q16609" t="s">
        <v>80</v>
      </c>
      <c r="R16609" s="8">
        <v>46267</v>
      </c>
      <c r="S16609" s="2">
        <v>1</v>
      </c>
      <c r="T16609" s="2" t="s">
        <v>81</v>
      </c>
    </row>
    <row r="16610" spans="1:20" x14ac:dyDescent="0.25">
      <c r="A16610">
        <v>1120260380</v>
      </c>
      <c r="B16610">
        <v>117230498</v>
      </c>
      <c r="C16610" t="s">
        <v>82</v>
      </c>
      <c r="D16610" t="s">
        <v>83</v>
      </c>
      <c r="E16610" t="s">
        <v>76</v>
      </c>
      <c r="F16610" s="7">
        <v>43599</v>
      </c>
      <c r="G16610" s="7">
        <v>43779</v>
      </c>
      <c r="H16610" t="s">
        <v>77</v>
      </c>
      <c r="I16610" t="s">
        <v>78</v>
      </c>
      <c r="J16610" s="7">
        <v>45854</v>
      </c>
      <c r="K16610" s="7">
        <v>45748</v>
      </c>
      <c r="L16610" s="7">
        <v>43779</v>
      </c>
      <c r="M16610" t="s">
        <v>77</v>
      </c>
      <c r="N16610" t="s">
        <v>92</v>
      </c>
      <c r="O16610">
        <v>2026</v>
      </c>
      <c r="P16610" s="2">
        <v>2</v>
      </c>
      <c r="Q16610" t="s">
        <v>80</v>
      </c>
      <c r="R16610" s="8">
        <v>46267</v>
      </c>
      <c r="S16610" s="2">
        <v>1</v>
      </c>
      <c r="T16610" s="2" t="s">
        <v>81</v>
      </c>
    </row>
    <row r="16611" spans="1:20" x14ac:dyDescent="0.25">
      <c r="A16611">
        <v>1120260384</v>
      </c>
      <c r="B16611">
        <v>117237504</v>
      </c>
      <c r="C16611" t="s">
        <v>82</v>
      </c>
      <c r="D16611" t="s">
        <v>83</v>
      </c>
      <c r="E16611" t="s">
        <v>76</v>
      </c>
      <c r="F16611" s="7">
        <v>43599</v>
      </c>
      <c r="G16611" s="7">
        <v>43779</v>
      </c>
      <c r="H16611" t="s">
        <v>77</v>
      </c>
      <c r="I16611" t="s">
        <v>78</v>
      </c>
      <c r="J16611" s="7">
        <v>45468</v>
      </c>
      <c r="K16611" s="7">
        <v>44785</v>
      </c>
      <c r="L16611" s="7">
        <v>43779</v>
      </c>
      <c r="M16611" t="s">
        <v>77</v>
      </c>
      <c r="N16611" t="s">
        <v>79</v>
      </c>
      <c r="O16611">
        <v>2026</v>
      </c>
      <c r="P16611" s="2">
        <v>2</v>
      </c>
      <c r="Q16611" t="s">
        <v>80</v>
      </c>
      <c r="R16611" s="8">
        <v>46267</v>
      </c>
      <c r="S16611" s="2">
        <v>1</v>
      </c>
      <c r="T16611" s="2" t="s">
        <v>81</v>
      </c>
    </row>
    <row r="16612" spans="1:20" x14ac:dyDescent="0.25">
      <c r="A16612">
        <v>1120260393</v>
      </c>
      <c r="B16612">
        <v>117252576</v>
      </c>
      <c r="C16612" t="s">
        <v>85</v>
      </c>
      <c r="D16612" t="s">
        <v>83</v>
      </c>
      <c r="E16612" t="s">
        <v>76</v>
      </c>
      <c r="F16612" s="7">
        <v>43601</v>
      </c>
      <c r="G16612" s="7">
        <v>43785</v>
      </c>
      <c r="H16612" t="s">
        <v>77</v>
      </c>
      <c r="I16612" t="s">
        <v>78</v>
      </c>
      <c r="J16612" s="7">
        <v>45923</v>
      </c>
      <c r="K16612" s="7">
        <v>43667</v>
      </c>
      <c r="L16612" s="7">
        <v>43785</v>
      </c>
      <c r="M16612" t="s">
        <v>77</v>
      </c>
      <c r="N16612" t="s">
        <v>79</v>
      </c>
      <c r="O16612">
        <v>2026</v>
      </c>
      <c r="P16612" s="2">
        <v>2</v>
      </c>
      <c r="Q16612" t="s">
        <v>80</v>
      </c>
      <c r="R16612" s="8">
        <v>46267</v>
      </c>
      <c r="S16612" s="2">
        <v>1</v>
      </c>
      <c r="T16612" s="2" t="s">
        <v>81</v>
      </c>
    </row>
    <row r="16613" spans="1:20" x14ac:dyDescent="0.25">
      <c r="A16613">
        <v>1120260423</v>
      </c>
      <c r="B16613">
        <v>117293437</v>
      </c>
      <c r="C16613" t="s">
        <v>82</v>
      </c>
      <c r="D16613" t="s">
        <v>75</v>
      </c>
      <c r="E16613" t="s">
        <v>76</v>
      </c>
      <c r="F16613" s="7">
        <v>43606</v>
      </c>
      <c r="G16613" s="7">
        <v>43972</v>
      </c>
      <c r="H16613" t="s">
        <v>77</v>
      </c>
      <c r="I16613" t="s">
        <v>78</v>
      </c>
      <c r="J16613" s="7">
        <v>45293</v>
      </c>
      <c r="K16613" s="7">
        <v>45922</v>
      </c>
      <c r="L16613" s="7">
        <v>43972</v>
      </c>
      <c r="M16613" t="s">
        <v>77</v>
      </c>
      <c r="N16613" t="s">
        <v>92</v>
      </c>
      <c r="O16613">
        <v>2026</v>
      </c>
      <c r="P16613" s="2">
        <v>2</v>
      </c>
      <c r="Q16613" t="s">
        <v>80</v>
      </c>
      <c r="R16613" s="8">
        <v>46267</v>
      </c>
      <c r="S16613" s="2">
        <v>1</v>
      </c>
      <c r="T16613" s="2" t="s">
        <v>81</v>
      </c>
    </row>
    <row r="16614" spans="1:20" x14ac:dyDescent="0.25">
      <c r="A16614">
        <v>1120260528</v>
      </c>
      <c r="B16614">
        <v>117606016</v>
      </c>
      <c r="C16614" t="s">
        <v>85</v>
      </c>
      <c r="D16614" t="s">
        <v>75</v>
      </c>
      <c r="E16614" t="s">
        <v>76</v>
      </c>
      <c r="F16614" s="7">
        <v>43662</v>
      </c>
      <c r="G16614" s="7">
        <v>44028</v>
      </c>
      <c r="H16614" t="s">
        <v>77</v>
      </c>
      <c r="I16614" t="s">
        <v>78</v>
      </c>
      <c r="J16614" s="7">
        <v>45547</v>
      </c>
      <c r="K16614" s="7">
        <v>43954</v>
      </c>
      <c r="L16614" s="7">
        <v>44028</v>
      </c>
      <c r="M16614" t="s">
        <v>77</v>
      </c>
      <c r="N16614" t="s">
        <v>79</v>
      </c>
      <c r="O16614">
        <v>2026</v>
      </c>
      <c r="P16614" s="2">
        <v>2</v>
      </c>
      <c r="Q16614" t="s">
        <v>80</v>
      </c>
      <c r="R16614" s="8">
        <v>46267</v>
      </c>
      <c r="S16614" s="2">
        <v>1</v>
      </c>
      <c r="T16614" s="2" t="s">
        <v>81</v>
      </c>
    </row>
    <row r="16615" spans="1:20" x14ac:dyDescent="0.25">
      <c r="A16615">
        <v>1120260645</v>
      </c>
      <c r="B16615">
        <v>117925077</v>
      </c>
      <c r="C16615" t="s">
        <v>82</v>
      </c>
      <c r="D16615" t="s">
        <v>83</v>
      </c>
      <c r="E16615" t="s">
        <v>76</v>
      </c>
      <c r="F16615" s="7">
        <v>43734</v>
      </c>
      <c r="G16615" s="7">
        <v>43916</v>
      </c>
      <c r="H16615" t="s">
        <v>77</v>
      </c>
      <c r="I16615" t="s">
        <v>78</v>
      </c>
      <c r="J16615" s="7">
        <v>45633</v>
      </c>
      <c r="K16615" s="7">
        <v>44785</v>
      </c>
      <c r="L16615" s="7">
        <v>43916</v>
      </c>
      <c r="M16615" t="s">
        <v>77</v>
      </c>
      <c r="N16615" t="s">
        <v>79</v>
      </c>
      <c r="O16615">
        <v>2026</v>
      </c>
      <c r="P16615" s="2">
        <v>2</v>
      </c>
      <c r="Q16615" t="s">
        <v>80</v>
      </c>
      <c r="R16615" s="8">
        <v>46267</v>
      </c>
      <c r="S16615" s="2">
        <v>1</v>
      </c>
      <c r="T16615" s="2" t="s">
        <v>81</v>
      </c>
    </row>
    <row r="16616" spans="1:20" x14ac:dyDescent="0.25">
      <c r="A16616">
        <v>1120260865</v>
      </c>
      <c r="B16616">
        <v>119027129</v>
      </c>
      <c r="C16616" t="s">
        <v>82</v>
      </c>
      <c r="D16616" t="s">
        <v>88</v>
      </c>
      <c r="E16616" t="s">
        <v>76</v>
      </c>
      <c r="F16616" s="7">
        <v>43962</v>
      </c>
      <c r="G16616" s="7">
        <v>44203</v>
      </c>
      <c r="H16616" t="s">
        <v>77</v>
      </c>
      <c r="I16616" t="s">
        <v>78</v>
      </c>
      <c r="J16616" s="7">
        <v>45107</v>
      </c>
      <c r="K16616" s="7">
        <v>46087</v>
      </c>
      <c r="L16616" s="7">
        <v>44203</v>
      </c>
      <c r="M16616" t="s">
        <v>77</v>
      </c>
      <c r="N16616" t="s">
        <v>92</v>
      </c>
      <c r="O16616">
        <v>2026</v>
      </c>
      <c r="P16616" s="2">
        <v>2</v>
      </c>
      <c r="Q16616" t="s">
        <v>80</v>
      </c>
      <c r="R16616" s="8">
        <v>46267</v>
      </c>
      <c r="S16616" s="2">
        <v>1</v>
      </c>
      <c r="T16616" s="2" t="s">
        <v>81</v>
      </c>
    </row>
    <row r="16617" spans="1:20" x14ac:dyDescent="0.25">
      <c r="A16617">
        <v>1120260972</v>
      </c>
      <c r="B16617">
        <v>119148053</v>
      </c>
      <c r="C16617" t="s">
        <v>82</v>
      </c>
      <c r="D16617" t="s">
        <v>88</v>
      </c>
      <c r="E16617" t="s">
        <v>76</v>
      </c>
      <c r="F16617" s="7">
        <v>43993</v>
      </c>
      <c r="G16617" s="7">
        <v>44358</v>
      </c>
      <c r="H16617" t="s">
        <v>77</v>
      </c>
      <c r="I16617" t="s">
        <v>78</v>
      </c>
      <c r="J16617" s="7">
        <v>45166</v>
      </c>
      <c r="K16617" s="7">
        <v>44281</v>
      </c>
      <c r="L16617" s="7">
        <v>44358</v>
      </c>
      <c r="M16617" t="s">
        <v>77</v>
      </c>
      <c r="N16617" t="s">
        <v>92</v>
      </c>
      <c r="O16617">
        <v>2026</v>
      </c>
      <c r="P16617" s="2">
        <v>2</v>
      </c>
      <c r="Q16617" t="s">
        <v>80</v>
      </c>
      <c r="R16617" s="8">
        <v>46267</v>
      </c>
      <c r="S16617" s="2">
        <v>1</v>
      </c>
      <c r="T16617" s="2" t="s">
        <v>81</v>
      </c>
    </row>
    <row r="16618" spans="1:20" x14ac:dyDescent="0.25">
      <c r="A16618">
        <v>1120260990</v>
      </c>
      <c r="B16618">
        <v>119164970</v>
      </c>
      <c r="C16618" t="s">
        <v>82</v>
      </c>
      <c r="D16618" t="s">
        <v>88</v>
      </c>
      <c r="E16618" t="s">
        <v>76</v>
      </c>
      <c r="F16618" s="7">
        <v>43995</v>
      </c>
      <c r="G16618" s="7">
        <v>44360</v>
      </c>
      <c r="H16618" t="s">
        <v>77</v>
      </c>
      <c r="I16618" t="s">
        <v>78</v>
      </c>
      <c r="J16618" s="7">
        <v>45870</v>
      </c>
      <c r="K16618" s="7">
        <v>44260</v>
      </c>
      <c r="L16618" s="7">
        <v>44360</v>
      </c>
      <c r="M16618" t="s">
        <v>77</v>
      </c>
      <c r="N16618" t="s">
        <v>79</v>
      </c>
      <c r="O16618">
        <v>2026</v>
      </c>
      <c r="P16618" s="2">
        <v>2</v>
      </c>
      <c r="Q16618" t="s">
        <v>80</v>
      </c>
      <c r="R16618" s="8">
        <v>46267</v>
      </c>
      <c r="S16618" s="2">
        <v>1</v>
      </c>
      <c r="T16618" s="2" t="s">
        <v>81</v>
      </c>
    </row>
    <row r="16619" spans="1:20" x14ac:dyDescent="0.25">
      <c r="A16619">
        <v>1120262042</v>
      </c>
      <c r="B16619">
        <v>119866158</v>
      </c>
      <c r="C16619" t="s">
        <v>94</v>
      </c>
      <c r="D16619" t="s">
        <v>75</v>
      </c>
      <c r="E16619" t="s">
        <v>76</v>
      </c>
      <c r="F16619" s="7">
        <v>44111</v>
      </c>
      <c r="G16619" s="7">
        <v>45937</v>
      </c>
      <c r="H16619" t="s">
        <v>77</v>
      </c>
      <c r="I16619" t="s">
        <v>78</v>
      </c>
      <c r="J16619" s="7">
        <v>45734</v>
      </c>
      <c r="K16619" s="7">
        <v>44121</v>
      </c>
      <c r="L16619" s="7">
        <v>45937</v>
      </c>
      <c r="M16619" t="s">
        <v>77</v>
      </c>
      <c r="N16619" t="s">
        <v>79</v>
      </c>
      <c r="O16619">
        <v>2026</v>
      </c>
      <c r="P16619" s="2">
        <v>2</v>
      </c>
      <c r="Q16619" t="s">
        <v>80</v>
      </c>
      <c r="R16619" s="8">
        <v>46267</v>
      </c>
      <c r="S16619" s="2">
        <v>1</v>
      </c>
      <c r="T16619" s="2" t="s">
        <v>81</v>
      </c>
    </row>
    <row r="16620" spans="1:20" x14ac:dyDescent="0.25">
      <c r="A16620">
        <v>1120262463</v>
      </c>
      <c r="B16620">
        <v>120333871</v>
      </c>
      <c r="C16620" t="s">
        <v>82</v>
      </c>
      <c r="D16620" t="s">
        <v>75</v>
      </c>
      <c r="E16620" t="s">
        <v>76</v>
      </c>
      <c r="F16620" s="7">
        <v>44202</v>
      </c>
      <c r="G16620" s="7">
        <v>44353</v>
      </c>
      <c r="H16620" t="s">
        <v>77</v>
      </c>
      <c r="I16620" t="s">
        <v>78</v>
      </c>
      <c r="J16620" s="7">
        <v>45064</v>
      </c>
      <c r="K16620" s="7">
        <v>44203</v>
      </c>
      <c r="L16620" s="7">
        <v>44353</v>
      </c>
      <c r="M16620" t="s">
        <v>77</v>
      </c>
      <c r="N16620" t="s">
        <v>92</v>
      </c>
      <c r="O16620">
        <v>2026</v>
      </c>
      <c r="P16620" s="2">
        <v>2</v>
      </c>
      <c r="Q16620" t="s">
        <v>80</v>
      </c>
      <c r="R16620" s="8">
        <v>46267</v>
      </c>
      <c r="S16620" s="2">
        <v>1</v>
      </c>
      <c r="T16620" s="2" t="s">
        <v>81</v>
      </c>
    </row>
    <row r="16621" spans="1:20" x14ac:dyDescent="0.25">
      <c r="A16621">
        <v>1120262521</v>
      </c>
      <c r="B16621">
        <v>120696117</v>
      </c>
      <c r="C16621" t="s">
        <v>82</v>
      </c>
      <c r="D16621" t="s">
        <v>88</v>
      </c>
      <c r="E16621" t="s">
        <v>76</v>
      </c>
      <c r="F16621" s="7">
        <v>44281</v>
      </c>
      <c r="G16621" s="7">
        <v>44646</v>
      </c>
      <c r="H16621" t="s">
        <v>77</v>
      </c>
      <c r="I16621" t="s">
        <v>78</v>
      </c>
      <c r="J16621" s="7">
        <v>45305</v>
      </c>
      <c r="K16621" s="7">
        <v>45701</v>
      </c>
      <c r="L16621" s="7">
        <v>44646</v>
      </c>
      <c r="M16621" t="s">
        <v>77</v>
      </c>
      <c r="N16621" t="s">
        <v>92</v>
      </c>
      <c r="O16621">
        <v>2026</v>
      </c>
      <c r="P16621" s="2">
        <v>2</v>
      </c>
      <c r="Q16621" t="s">
        <v>80</v>
      </c>
      <c r="R16621" s="8">
        <v>46267</v>
      </c>
      <c r="S16621" s="2">
        <v>1</v>
      </c>
      <c r="T16621" s="2" t="s">
        <v>81</v>
      </c>
    </row>
    <row r="16622" spans="1:20" x14ac:dyDescent="0.25">
      <c r="A16622">
        <v>1120262531</v>
      </c>
      <c r="B16622">
        <v>120712620</v>
      </c>
      <c r="C16622" t="s">
        <v>82</v>
      </c>
      <c r="D16622" t="s">
        <v>83</v>
      </c>
      <c r="E16622" t="s">
        <v>76</v>
      </c>
      <c r="F16622" s="7">
        <v>44285</v>
      </c>
      <c r="G16622" s="7">
        <v>44469</v>
      </c>
      <c r="H16622" t="s">
        <v>77</v>
      </c>
      <c r="I16622" t="s">
        <v>84</v>
      </c>
      <c r="J16622" s="7">
        <v>45491</v>
      </c>
      <c r="K16622" s="7">
        <v>45619</v>
      </c>
      <c r="L16622" s="7">
        <v>44469</v>
      </c>
      <c r="M16622" t="s">
        <v>77</v>
      </c>
      <c r="N16622" t="s">
        <v>79</v>
      </c>
      <c r="O16622">
        <v>2026</v>
      </c>
      <c r="P16622" s="2">
        <v>2</v>
      </c>
      <c r="Q16622" t="s">
        <v>80</v>
      </c>
      <c r="R16622" s="8">
        <v>46267</v>
      </c>
      <c r="S16622" s="2">
        <v>1</v>
      </c>
      <c r="T16622" s="2" t="s">
        <v>81</v>
      </c>
    </row>
    <row r="16623" spans="1:20" x14ac:dyDescent="0.25">
      <c r="A16623">
        <v>1120262564</v>
      </c>
      <c r="B16623">
        <v>120744766</v>
      </c>
      <c r="C16623" t="s">
        <v>85</v>
      </c>
      <c r="D16623" t="s">
        <v>75</v>
      </c>
      <c r="E16623" t="s">
        <v>76</v>
      </c>
      <c r="F16623" s="7">
        <v>44291</v>
      </c>
      <c r="G16623" s="7">
        <v>44656</v>
      </c>
      <c r="H16623" t="s">
        <v>77</v>
      </c>
      <c r="I16623" t="s">
        <v>84</v>
      </c>
      <c r="J16623" s="7">
        <v>45065</v>
      </c>
      <c r="K16623" s="7">
        <v>44294</v>
      </c>
      <c r="L16623" s="7">
        <v>44656</v>
      </c>
      <c r="M16623" t="s">
        <v>77</v>
      </c>
      <c r="N16623" t="s">
        <v>92</v>
      </c>
      <c r="O16623">
        <v>2026</v>
      </c>
      <c r="P16623" s="2">
        <v>2</v>
      </c>
      <c r="Q16623" t="s">
        <v>80</v>
      </c>
      <c r="R16623" s="8">
        <v>46267</v>
      </c>
      <c r="S16623" s="2">
        <v>1</v>
      </c>
      <c r="T16623" s="2" t="s">
        <v>81</v>
      </c>
    </row>
    <row r="16624" spans="1:20" x14ac:dyDescent="0.25">
      <c r="A16624">
        <v>1120262592</v>
      </c>
      <c r="B16624">
        <v>120803927</v>
      </c>
      <c r="C16624" t="s">
        <v>74</v>
      </c>
      <c r="D16624" t="s">
        <v>88</v>
      </c>
      <c r="E16624" t="s">
        <v>76</v>
      </c>
      <c r="F16624" s="7">
        <v>44299</v>
      </c>
      <c r="G16624" s="7">
        <v>44664</v>
      </c>
      <c r="H16624" t="s">
        <v>77</v>
      </c>
      <c r="I16624" t="s">
        <v>78</v>
      </c>
      <c r="J16624" s="7">
        <v>46043</v>
      </c>
      <c r="K16624" s="7">
        <v>45908</v>
      </c>
      <c r="L16624" s="7">
        <v>44664</v>
      </c>
      <c r="M16624" t="s">
        <v>77</v>
      </c>
      <c r="N16624" t="s">
        <v>79</v>
      </c>
      <c r="O16624">
        <v>2026</v>
      </c>
      <c r="P16624" s="2">
        <v>2</v>
      </c>
      <c r="Q16624" t="s">
        <v>80</v>
      </c>
      <c r="R16624" s="8">
        <v>46267</v>
      </c>
      <c r="S16624" s="2">
        <v>1</v>
      </c>
      <c r="T16624" s="2" t="s">
        <v>81</v>
      </c>
    </row>
    <row r="16625" spans="1:20" x14ac:dyDescent="0.25">
      <c r="A16625">
        <v>1120262607</v>
      </c>
      <c r="B16625">
        <v>120819464</v>
      </c>
      <c r="C16625" t="s">
        <v>82</v>
      </c>
      <c r="D16625" t="s">
        <v>75</v>
      </c>
      <c r="E16625" t="s">
        <v>76</v>
      </c>
      <c r="F16625" s="7">
        <v>44301</v>
      </c>
      <c r="G16625" s="7">
        <v>45031</v>
      </c>
      <c r="H16625" t="s">
        <v>86</v>
      </c>
      <c r="I16625" t="s">
        <v>87</v>
      </c>
      <c r="J16625" s="7">
        <v>46209</v>
      </c>
      <c r="K16625" s="7">
        <v>44301</v>
      </c>
      <c r="L16625" s="7">
        <v>45031</v>
      </c>
      <c r="M16625" t="s">
        <v>86</v>
      </c>
      <c r="N16625" t="s">
        <v>79</v>
      </c>
      <c r="O16625">
        <v>2026</v>
      </c>
      <c r="P16625" s="2">
        <v>2</v>
      </c>
      <c r="Q16625" t="s">
        <v>80</v>
      </c>
      <c r="R16625" s="8">
        <v>46267</v>
      </c>
      <c r="S16625" s="2">
        <v>1</v>
      </c>
      <c r="T16625" s="2" t="s">
        <v>81</v>
      </c>
    </row>
    <row r="16626" spans="1:20" x14ac:dyDescent="0.25">
      <c r="A16626">
        <v>1120262627</v>
      </c>
      <c r="B16626">
        <v>120841156</v>
      </c>
      <c r="C16626" t="s">
        <v>82</v>
      </c>
      <c r="D16626" t="s">
        <v>75</v>
      </c>
      <c r="E16626" t="s">
        <v>76</v>
      </c>
      <c r="F16626" s="7">
        <v>44305</v>
      </c>
      <c r="G16626" s="7">
        <v>44670</v>
      </c>
      <c r="H16626" t="s">
        <v>77</v>
      </c>
      <c r="I16626" t="s">
        <v>78</v>
      </c>
      <c r="J16626" s="7">
        <v>45567</v>
      </c>
      <c r="K16626" s="7">
        <v>45748</v>
      </c>
      <c r="L16626" s="7">
        <v>44670</v>
      </c>
      <c r="M16626" t="s">
        <v>77</v>
      </c>
      <c r="N16626" t="s">
        <v>79</v>
      </c>
      <c r="O16626">
        <v>2026</v>
      </c>
      <c r="P16626" s="2">
        <v>2</v>
      </c>
      <c r="Q16626" t="s">
        <v>80</v>
      </c>
      <c r="R16626" s="8">
        <v>46267</v>
      </c>
      <c r="S16626" s="2">
        <v>1</v>
      </c>
      <c r="T16626" s="2" t="s">
        <v>81</v>
      </c>
    </row>
    <row r="16627" spans="1:20" x14ac:dyDescent="0.25">
      <c r="A16627">
        <v>1120262774</v>
      </c>
      <c r="B16627">
        <v>120991171</v>
      </c>
      <c r="C16627" t="s">
        <v>85</v>
      </c>
      <c r="D16627" t="s">
        <v>88</v>
      </c>
      <c r="E16627" t="s">
        <v>76</v>
      </c>
      <c r="F16627" s="7">
        <v>44324</v>
      </c>
      <c r="G16627" s="7">
        <v>44689</v>
      </c>
      <c r="H16627" t="s">
        <v>77</v>
      </c>
      <c r="I16627" t="s">
        <v>78</v>
      </c>
      <c r="J16627" s="7">
        <v>46170</v>
      </c>
      <c r="K16627" s="7">
        <v>46057</v>
      </c>
      <c r="L16627" s="7">
        <v>44689</v>
      </c>
      <c r="M16627" t="s">
        <v>77</v>
      </c>
      <c r="N16627" t="s">
        <v>79</v>
      </c>
      <c r="O16627">
        <v>2026</v>
      </c>
      <c r="P16627" s="2">
        <v>2</v>
      </c>
      <c r="Q16627" t="s">
        <v>80</v>
      </c>
      <c r="R16627" s="8">
        <v>46267</v>
      </c>
      <c r="S16627" s="2">
        <v>1</v>
      </c>
      <c r="T16627" s="2" t="s">
        <v>81</v>
      </c>
    </row>
    <row r="16628" spans="1:20" x14ac:dyDescent="0.25">
      <c r="A16628">
        <v>1120262831</v>
      </c>
      <c r="B16628">
        <v>121365622</v>
      </c>
      <c r="C16628" t="s">
        <v>82</v>
      </c>
      <c r="D16628" t="s">
        <v>88</v>
      </c>
      <c r="E16628" t="s">
        <v>76</v>
      </c>
      <c r="F16628" s="7">
        <v>44336</v>
      </c>
      <c r="G16628" s="7">
        <v>44701</v>
      </c>
      <c r="H16628" t="s">
        <v>77</v>
      </c>
      <c r="I16628" t="s">
        <v>78</v>
      </c>
      <c r="J16628" s="7">
        <v>45512</v>
      </c>
      <c r="K16628" s="7">
        <v>45539</v>
      </c>
      <c r="L16628" s="7">
        <v>44701</v>
      </c>
      <c r="M16628" t="s">
        <v>77</v>
      </c>
      <c r="N16628" t="s">
        <v>92</v>
      </c>
      <c r="O16628">
        <v>2026</v>
      </c>
      <c r="P16628" s="2">
        <v>2</v>
      </c>
      <c r="Q16628" t="s">
        <v>80</v>
      </c>
      <c r="R16628" s="8">
        <v>46267</v>
      </c>
      <c r="S16628" s="2">
        <v>1</v>
      </c>
      <c r="T16628" s="2" t="s">
        <v>81</v>
      </c>
    </row>
    <row r="16629" spans="1:20" x14ac:dyDescent="0.25">
      <c r="A16629">
        <v>1120262844</v>
      </c>
      <c r="B16629">
        <v>121370374</v>
      </c>
      <c r="C16629" t="s">
        <v>98</v>
      </c>
      <c r="D16629" t="s">
        <v>83</v>
      </c>
      <c r="E16629" t="s">
        <v>76</v>
      </c>
      <c r="F16629" s="7">
        <v>44336</v>
      </c>
      <c r="G16629" s="7">
        <v>44520</v>
      </c>
      <c r="H16629" t="s">
        <v>77</v>
      </c>
      <c r="I16629" t="s">
        <v>78</v>
      </c>
      <c r="J16629" s="7">
        <v>46114</v>
      </c>
      <c r="K16629" s="7">
        <v>44340</v>
      </c>
      <c r="L16629" s="7">
        <v>44520</v>
      </c>
      <c r="M16629" t="s">
        <v>77</v>
      </c>
      <c r="N16629" t="s">
        <v>79</v>
      </c>
      <c r="O16629">
        <v>2026</v>
      </c>
      <c r="P16629" s="2">
        <v>2</v>
      </c>
      <c r="Q16629" t="s">
        <v>80</v>
      </c>
      <c r="R16629" s="8">
        <v>46267</v>
      </c>
      <c r="S16629" s="2">
        <v>1</v>
      </c>
      <c r="T16629" s="2" t="s">
        <v>81</v>
      </c>
    </row>
    <row r="16630" spans="1:20" x14ac:dyDescent="0.25">
      <c r="A16630">
        <v>1120262845</v>
      </c>
      <c r="B16630">
        <v>121370374</v>
      </c>
      <c r="C16630" t="s">
        <v>98</v>
      </c>
      <c r="D16630" t="s">
        <v>83</v>
      </c>
      <c r="E16630" t="s">
        <v>76</v>
      </c>
      <c r="F16630" s="7">
        <v>44336</v>
      </c>
      <c r="G16630" s="7">
        <v>44520</v>
      </c>
      <c r="H16630" t="s">
        <v>77</v>
      </c>
      <c r="I16630" t="s">
        <v>78</v>
      </c>
      <c r="J16630" s="7">
        <v>46114</v>
      </c>
      <c r="K16630" s="7">
        <v>44340</v>
      </c>
      <c r="L16630" s="7">
        <v>44520</v>
      </c>
      <c r="M16630" t="s">
        <v>77</v>
      </c>
      <c r="N16630" t="s">
        <v>79</v>
      </c>
      <c r="O16630">
        <v>2026</v>
      </c>
      <c r="P16630" s="2">
        <v>2</v>
      </c>
      <c r="Q16630" t="s">
        <v>80</v>
      </c>
      <c r="R16630" s="8">
        <v>46267</v>
      </c>
      <c r="S16630" s="2">
        <v>1</v>
      </c>
      <c r="T16630" s="2" t="s">
        <v>81</v>
      </c>
    </row>
    <row r="16631" spans="1:20" x14ac:dyDescent="0.25">
      <c r="A16631">
        <v>1120262933</v>
      </c>
      <c r="B16631">
        <v>121451884</v>
      </c>
      <c r="C16631" t="s">
        <v>98</v>
      </c>
      <c r="D16631" t="s">
        <v>88</v>
      </c>
      <c r="E16631" t="s">
        <v>76</v>
      </c>
      <c r="F16631" s="7">
        <v>44350</v>
      </c>
      <c r="G16631" s="7">
        <v>44715</v>
      </c>
      <c r="H16631" t="s">
        <v>77</v>
      </c>
      <c r="I16631" t="s">
        <v>78</v>
      </c>
      <c r="J16631" s="7">
        <v>45539</v>
      </c>
      <c r="K16631" s="7">
        <v>45541</v>
      </c>
      <c r="L16631" s="7">
        <v>44715</v>
      </c>
      <c r="M16631" t="s">
        <v>77</v>
      </c>
      <c r="N16631" t="s">
        <v>79</v>
      </c>
      <c r="O16631">
        <v>2026</v>
      </c>
      <c r="P16631" s="2">
        <v>2</v>
      </c>
      <c r="Q16631" t="s">
        <v>80</v>
      </c>
      <c r="R16631" s="8">
        <v>46267</v>
      </c>
      <c r="S16631" s="2">
        <v>1</v>
      </c>
      <c r="T16631" s="2" t="s">
        <v>81</v>
      </c>
    </row>
    <row r="16632" spans="1:20" x14ac:dyDescent="0.25">
      <c r="A16632">
        <v>1120262934</v>
      </c>
      <c r="B16632">
        <v>121451884</v>
      </c>
      <c r="C16632" t="s">
        <v>98</v>
      </c>
      <c r="D16632" t="s">
        <v>88</v>
      </c>
      <c r="E16632" t="s">
        <v>76</v>
      </c>
      <c r="F16632" s="7">
        <v>44350</v>
      </c>
      <c r="G16632" s="7">
        <v>44715</v>
      </c>
      <c r="H16632" t="s">
        <v>77</v>
      </c>
      <c r="I16632" t="s">
        <v>78</v>
      </c>
      <c r="J16632" s="7">
        <v>45539</v>
      </c>
      <c r="K16632" s="7">
        <v>45546</v>
      </c>
      <c r="L16632" s="7">
        <v>44715</v>
      </c>
      <c r="M16632" t="s">
        <v>77</v>
      </c>
      <c r="N16632" t="s">
        <v>79</v>
      </c>
      <c r="O16632">
        <v>2026</v>
      </c>
      <c r="P16632" s="2">
        <v>2</v>
      </c>
      <c r="Q16632" t="s">
        <v>80</v>
      </c>
      <c r="R16632" s="8">
        <v>46267</v>
      </c>
      <c r="S16632" s="2">
        <v>1</v>
      </c>
      <c r="T16632" s="2" t="s">
        <v>81</v>
      </c>
    </row>
    <row r="16633" spans="1:20" x14ac:dyDescent="0.25">
      <c r="A16633">
        <v>1120262994</v>
      </c>
      <c r="B16633">
        <v>121545390</v>
      </c>
      <c r="C16633" t="s">
        <v>91</v>
      </c>
      <c r="D16633" t="s">
        <v>88</v>
      </c>
      <c r="E16633" t="s">
        <v>76</v>
      </c>
      <c r="F16633" s="7">
        <v>44363</v>
      </c>
      <c r="G16633" s="7">
        <v>44728</v>
      </c>
      <c r="H16633" t="s">
        <v>77</v>
      </c>
      <c r="I16633" t="s">
        <v>78</v>
      </c>
      <c r="J16633" s="7">
        <v>45437</v>
      </c>
      <c r="K16633" s="7">
        <v>46071</v>
      </c>
      <c r="L16633" s="7">
        <v>44728</v>
      </c>
      <c r="M16633" t="s">
        <v>77</v>
      </c>
      <c r="N16633" t="s">
        <v>79</v>
      </c>
      <c r="O16633">
        <v>2026</v>
      </c>
      <c r="P16633" s="2">
        <v>2</v>
      </c>
      <c r="Q16633" t="s">
        <v>80</v>
      </c>
      <c r="R16633" s="8">
        <v>46267</v>
      </c>
      <c r="S16633" s="2">
        <v>1</v>
      </c>
      <c r="T16633" s="2" t="s">
        <v>81</v>
      </c>
    </row>
    <row r="16634" spans="1:20" x14ac:dyDescent="0.25">
      <c r="A16634">
        <v>1120263199</v>
      </c>
      <c r="B16634">
        <v>121694184</v>
      </c>
      <c r="C16634" t="s">
        <v>74</v>
      </c>
      <c r="D16634" t="s">
        <v>88</v>
      </c>
      <c r="E16634" t="s">
        <v>76</v>
      </c>
      <c r="F16634" s="7">
        <v>44386</v>
      </c>
      <c r="G16634" s="7">
        <v>44751</v>
      </c>
      <c r="H16634" t="s">
        <v>77</v>
      </c>
      <c r="I16634" t="s">
        <v>84</v>
      </c>
      <c r="J16634" s="7">
        <v>45521</v>
      </c>
      <c r="K16634" s="7">
        <v>44387</v>
      </c>
      <c r="L16634" s="7">
        <v>44751</v>
      </c>
      <c r="M16634" t="s">
        <v>77</v>
      </c>
      <c r="N16634" t="s">
        <v>79</v>
      </c>
      <c r="O16634">
        <v>2026</v>
      </c>
      <c r="P16634" s="2">
        <v>2</v>
      </c>
      <c r="Q16634" t="s">
        <v>80</v>
      </c>
      <c r="R16634" s="8">
        <v>46267</v>
      </c>
      <c r="S16634" s="2">
        <v>1</v>
      </c>
      <c r="T16634" s="2" t="s">
        <v>81</v>
      </c>
    </row>
    <row r="16635" spans="1:20" x14ac:dyDescent="0.25">
      <c r="A16635">
        <v>1120264149</v>
      </c>
      <c r="B16635">
        <v>122128294</v>
      </c>
      <c r="C16635" t="s">
        <v>94</v>
      </c>
      <c r="D16635" t="s">
        <v>75</v>
      </c>
      <c r="E16635" t="s">
        <v>76</v>
      </c>
      <c r="F16635" s="7">
        <v>44469</v>
      </c>
      <c r="G16635" s="7">
        <v>44834</v>
      </c>
      <c r="H16635" t="s">
        <v>86</v>
      </c>
      <c r="I16635" t="s">
        <v>87</v>
      </c>
      <c r="J16635" s="7">
        <v>46042</v>
      </c>
      <c r="K16635" s="7">
        <v>44473</v>
      </c>
      <c r="L16635" s="7">
        <v>44834</v>
      </c>
      <c r="M16635" t="s">
        <v>86</v>
      </c>
      <c r="N16635" t="s">
        <v>79</v>
      </c>
      <c r="O16635">
        <v>2026</v>
      </c>
      <c r="P16635" s="2">
        <v>2</v>
      </c>
      <c r="Q16635" t="s">
        <v>80</v>
      </c>
      <c r="R16635" s="8">
        <v>46267</v>
      </c>
      <c r="S16635" s="2">
        <v>1</v>
      </c>
      <c r="T16635" s="2" t="s">
        <v>81</v>
      </c>
    </row>
    <row r="16636" spans="1:20" x14ac:dyDescent="0.25">
      <c r="A16636">
        <v>1120264322</v>
      </c>
      <c r="B16636">
        <v>122171353</v>
      </c>
      <c r="C16636" t="s">
        <v>74</v>
      </c>
      <c r="D16636" t="s">
        <v>75</v>
      </c>
      <c r="E16636" t="s">
        <v>76</v>
      </c>
      <c r="F16636" s="7">
        <v>44478</v>
      </c>
      <c r="G16636" s="7">
        <v>44843</v>
      </c>
      <c r="H16636" t="s">
        <v>86</v>
      </c>
      <c r="I16636" t="s">
        <v>87</v>
      </c>
      <c r="J16636" s="7">
        <v>46147</v>
      </c>
      <c r="K16636" s="7">
        <v>44480</v>
      </c>
      <c r="L16636" s="7">
        <v>44843</v>
      </c>
      <c r="M16636" t="s">
        <v>86</v>
      </c>
      <c r="N16636" t="s">
        <v>79</v>
      </c>
      <c r="O16636">
        <v>2026</v>
      </c>
      <c r="P16636" s="2">
        <v>2</v>
      </c>
      <c r="Q16636" t="s">
        <v>80</v>
      </c>
      <c r="R16636" s="8">
        <v>46267</v>
      </c>
      <c r="S16636" s="2">
        <v>1</v>
      </c>
      <c r="T16636" s="2" t="s">
        <v>81</v>
      </c>
    </row>
    <row r="16637" spans="1:20" x14ac:dyDescent="0.25">
      <c r="A16637">
        <v>1120264860</v>
      </c>
      <c r="B16637">
        <v>122427475</v>
      </c>
      <c r="C16637" t="s">
        <v>74</v>
      </c>
      <c r="D16637" t="s">
        <v>75</v>
      </c>
      <c r="E16637" t="s">
        <v>76</v>
      </c>
      <c r="F16637" s="7">
        <v>44530</v>
      </c>
      <c r="G16637" s="7">
        <v>46356</v>
      </c>
      <c r="H16637" t="s">
        <v>77</v>
      </c>
      <c r="I16637" t="s">
        <v>78</v>
      </c>
      <c r="J16637" s="7">
        <v>45181</v>
      </c>
      <c r="K16637" s="7">
        <v>44536</v>
      </c>
      <c r="L16637" s="7">
        <v>46356</v>
      </c>
      <c r="M16637" t="s">
        <v>77</v>
      </c>
      <c r="N16637" t="s">
        <v>92</v>
      </c>
      <c r="O16637">
        <v>2026</v>
      </c>
      <c r="P16637" s="2">
        <v>2</v>
      </c>
      <c r="Q16637" t="s">
        <v>80</v>
      </c>
      <c r="R16637" s="8">
        <v>46267</v>
      </c>
      <c r="S16637" s="2">
        <v>1</v>
      </c>
      <c r="T16637" s="2" t="s">
        <v>81</v>
      </c>
    </row>
    <row r="16638" spans="1:20" x14ac:dyDescent="0.25">
      <c r="A16638">
        <v>1120264987</v>
      </c>
      <c r="B16638">
        <v>122774389</v>
      </c>
      <c r="C16638" t="s">
        <v>82</v>
      </c>
      <c r="D16638" t="s">
        <v>88</v>
      </c>
      <c r="E16638" t="s">
        <v>76</v>
      </c>
      <c r="F16638" s="7">
        <v>44581</v>
      </c>
      <c r="G16638" s="7">
        <v>46407</v>
      </c>
      <c r="H16638" t="s">
        <v>77</v>
      </c>
      <c r="I16638" t="s">
        <v>78</v>
      </c>
      <c r="J16638" s="7">
        <v>46111</v>
      </c>
      <c r="K16638" s="7">
        <v>45782</v>
      </c>
      <c r="L16638" s="7">
        <v>46407</v>
      </c>
      <c r="M16638" t="s">
        <v>77</v>
      </c>
      <c r="N16638" t="s">
        <v>79</v>
      </c>
      <c r="O16638">
        <v>2026</v>
      </c>
      <c r="P16638" s="2">
        <v>2</v>
      </c>
      <c r="Q16638" t="s">
        <v>80</v>
      </c>
      <c r="R16638" s="8">
        <v>46267</v>
      </c>
      <c r="S16638" s="2">
        <v>1</v>
      </c>
      <c r="T16638" s="2" t="s">
        <v>81</v>
      </c>
    </row>
    <row r="16639" spans="1:20" x14ac:dyDescent="0.25">
      <c r="A16639">
        <v>1120265350</v>
      </c>
      <c r="B16639">
        <v>123356323</v>
      </c>
      <c r="C16639" t="s">
        <v>98</v>
      </c>
      <c r="D16639" t="s">
        <v>88</v>
      </c>
      <c r="E16639" t="s">
        <v>76</v>
      </c>
      <c r="F16639" s="7">
        <v>44669</v>
      </c>
      <c r="G16639" s="7">
        <v>45034</v>
      </c>
      <c r="H16639" t="s">
        <v>77</v>
      </c>
      <c r="I16639" t="s">
        <v>78</v>
      </c>
      <c r="J16639" s="7">
        <v>45498</v>
      </c>
      <c r="K16639" s="7">
        <v>45544</v>
      </c>
      <c r="L16639" s="7">
        <v>45034</v>
      </c>
      <c r="M16639" t="s">
        <v>77</v>
      </c>
      <c r="N16639" t="s">
        <v>79</v>
      </c>
      <c r="O16639">
        <v>2026</v>
      </c>
      <c r="P16639" s="2">
        <v>2</v>
      </c>
      <c r="Q16639" t="s">
        <v>80</v>
      </c>
      <c r="R16639" s="8">
        <v>46267</v>
      </c>
      <c r="S16639" s="2">
        <v>1</v>
      </c>
      <c r="T16639" s="2" t="s">
        <v>81</v>
      </c>
    </row>
    <row r="16640" spans="1:20" x14ac:dyDescent="0.25">
      <c r="A16640">
        <v>1120265422</v>
      </c>
      <c r="B16640">
        <v>123402710</v>
      </c>
      <c r="C16640" t="s">
        <v>90</v>
      </c>
      <c r="D16640" t="s">
        <v>83</v>
      </c>
      <c r="E16640" t="s">
        <v>76</v>
      </c>
      <c r="F16640" s="7">
        <v>44674</v>
      </c>
      <c r="G16640" s="7">
        <v>44857</v>
      </c>
      <c r="H16640" t="s">
        <v>77</v>
      </c>
      <c r="I16640" t="s">
        <v>84</v>
      </c>
      <c r="J16640" s="7">
        <v>45469</v>
      </c>
      <c r="K16640" s="7">
        <v>46153</v>
      </c>
      <c r="L16640" s="7">
        <v>44857</v>
      </c>
      <c r="M16640" t="s">
        <v>77</v>
      </c>
      <c r="N16640" t="s">
        <v>79</v>
      </c>
      <c r="O16640">
        <v>2026</v>
      </c>
      <c r="P16640" s="2">
        <v>2</v>
      </c>
      <c r="Q16640" t="s">
        <v>80</v>
      </c>
      <c r="R16640" s="8">
        <v>46267</v>
      </c>
      <c r="S16640" s="2">
        <v>1</v>
      </c>
      <c r="T16640" s="2" t="s">
        <v>81</v>
      </c>
    </row>
    <row r="16641" spans="1:20" x14ac:dyDescent="0.25">
      <c r="A16641">
        <v>1120265811</v>
      </c>
      <c r="B16641">
        <v>123618389</v>
      </c>
      <c r="C16641" t="s">
        <v>82</v>
      </c>
      <c r="D16641" t="s">
        <v>75</v>
      </c>
      <c r="E16641" t="s">
        <v>76</v>
      </c>
      <c r="F16641" s="7">
        <v>44698</v>
      </c>
      <c r="G16641" s="7">
        <v>45063</v>
      </c>
      <c r="H16641" t="s">
        <v>77</v>
      </c>
      <c r="I16641" t="s">
        <v>78</v>
      </c>
      <c r="J16641" s="7">
        <v>46106</v>
      </c>
      <c r="K16641" s="7">
        <v>46007</v>
      </c>
      <c r="L16641" s="7">
        <v>45063</v>
      </c>
      <c r="M16641" t="s">
        <v>77</v>
      </c>
      <c r="N16641" t="s">
        <v>79</v>
      </c>
      <c r="O16641">
        <v>2026</v>
      </c>
      <c r="P16641" s="2">
        <v>2</v>
      </c>
      <c r="Q16641" t="s">
        <v>80</v>
      </c>
      <c r="R16641" s="8">
        <v>46267</v>
      </c>
      <c r="S16641" s="2">
        <v>1</v>
      </c>
      <c r="T16641" s="2" t="s">
        <v>81</v>
      </c>
    </row>
    <row r="16642" spans="1:20" x14ac:dyDescent="0.25">
      <c r="A16642">
        <v>1120266026</v>
      </c>
      <c r="B16642">
        <v>123752007</v>
      </c>
      <c r="C16642" t="s">
        <v>90</v>
      </c>
      <c r="D16642" t="s">
        <v>88</v>
      </c>
      <c r="E16642" t="s">
        <v>76</v>
      </c>
      <c r="F16642" s="7">
        <v>44715</v>
      </c>
      <c r="G16642" s="7">
        <v>45080</v>
      </c>
      <c r="H16642" t="s">
        <v>77</v>
      </c>
      <c r="I16642" t="s">
        <v>78</v>
      </c>
      <c r="J16642" s="7">
        <v>46150</v>
      </c>
      <c r="K16642" s="7">
        <v>45506</v>
      </c>
      <c r="L16642" s="7">
        <v>45080</v>
      </c>
      <c r="M16642" t="s">
        <v>77</v>
      </c>
      <c r="N16642" t="s">
        <v>79</v>
      </c>
      <c r="O16642">
        <v>2026</v>
      </c>
      <c r="P16642" s="2">
        <v>2</v>
      </c>
      <c r="Q16642" t="s">
        <v>80</v>
      </c>
      <c r="R16642" s="8">
        <v>46267</v>
      </c>
      <c r="S16642" s="2">
        <v>1</v>
      </c>
      <c r="T16642" s="2" t="s">
        <v>81</v>
      </c>
    </row>
    <row r="16643" spans="1:20" x14ac:dyDescent="0.25">
      <c r="A16643">
        <v>1120266551</v>
      </c>
      <c r="B16643">
        <v>124000443</v>
      </c>
      <c r="C16643" t="s">
        <v>82</v>
      </c>
      <c r="D16643" t="s">
        <v>83</v>
      </c>
      <c r="E16643" t="s">
        <v>76</v>
      </c>
      <c r="F16643" s="7">
        <v>44747</v>
      </c>
      <c r="G16643" s="7">
        <v>44931</v>
      </c>
      <c r="H16643" t="s">
        <v>77</v>
      </c>
      <c r="I16643" t="s">
        <v>84</v>
      </c>
      <c r="J16643" s="7">
        <v>45466</v>
      </c>
      <c r="K16643" s="7">
        <v>45748</v>
      </c>
      <c r="L16643" s="7">
        <v>44931</v>
      </c>
      <c r="M16643" t="s">
        <v>77</v>
      </c>
      <c r="N16643" t="s">
        <v>92</v>
      </c>
      <c r="O16643">
        <v>2026</v>
      </c>
      <c r="P16643" s="2">
        <v>2</v>
      </c>
      <c r="Q16643" t="s">
        <v>80</v>
      </c>
      <c r="R16643" s="8">
        <v>46267</v>
      </c>
      <c r="S16643" s="2">
        <v>1</v>
      </c>
      <c r="T16643" s="2" t="s">
        <v>81</v>
      </c>
    </row>
    <row r="16644" spans="1:20" x14ac:dyDescent="0.25">
      <c r="A16644">
        <v>1120266710</v>
      </c>
      <c r="B16644">
        <v>124091302</v>
      </c>
      <c r="C16644" t="s">
        <v>82</v>
      </c>
      <c r="D16644" t="s">
        <v>88</v>
      </c>
      <c r="E16644" t="s">
        <v>76</v>
      </c>
      <c r="F16644" s="7">
        <v>44757</v>
      </c>
      <c r="G16644" s="7">
        <v>45122</v>
      </c>
      <c r="H16644" t="s">
        <v>77</v>
      </c>
      <c r="I16644" t="s">
        <v>78</v>
      </c>
      <c r="J16644" s="7">
        <v>45427</v>
      </c>
      <c r="K16644" s="7">
        <v>45545</v>
      </c>
      <c r="L16644" s="7">
        <v>45122</v>
      </c>
      <c r="M16644" t="s">
        <v>77</v>
      </c>
      <c r="N16644" t="s">
        <v>79</v>
      </c>
      <c r="O16644">
        <v>2026</v>
      </c>
      <c r="P16644" s="2">
        <v>2</v>
      </c>
      <c r="Q16644" t="s">
        <v>80</v>
      </c>
      <c r="R16644" s="8">
        <v>46267</v>
      </c>
      <c r="S16644" s="2">
        <v>1</v>
      </c>
      <c r="T16644" s="2" t="s">
        <v>81</v>
      </c>
    </row>
    <row r="16645" spans="1:20" x14ac:dyDescent="0.25">
      <c r="A16645">
        <v>1120267857</v>
      </c>
      <c r="B16645">
        <v>124518081</v>
      </c>
      <c r="C16645" t="s">
        <v>82</v>
      </c>
      <c r="D16645" t="s">
        <v>75</v>
      </c>
      <c r="E16645" t="s">
        <v>76</v>
      </c>
      <c r="F16645" s="7">
        <v>44820</v>
      </c>
      <c r="G16645" s="7">
        <v>45185</v>
      </c>
      <c r="H16645" t="s">
        <v>77</v>
      </c>
      <c r="I16645" t="s">
        <v>78</v>
      </c>
      <c r="J16645" s="7"/>
      <c r="K16645" s="7">
        <v>44949</v>
      </c>
      <c r="L16645" s="7">
        <v>45185</v>
      </c>
      <c r="M16645" t="s">
        <v>77</v>
      </c>
      <c r="N16645"/>
      <c r="O16645">
        <v>2026</v>
      </c>
      <c r="P16645" s="2">
        <v>2</v>
      </c>
      <c r="Q16645" t="s">
        <v>80</v>
      </c>
      <c r="R16645" s="8">
        <v>46267</v>
      </c>
      <c r="S16645" s="2">
        <v>1</v>
      </c>
      <c r="T16645" s="2" t="s">
        <v>81</v>
      </c>
    </row>
    <row r="16646" spans="1:20" x14ac:dyDescent="0.25">
      <c r="A16646">
        <v>1120267990</v>
      </c>
      <c r="B16646">
        <v>124559910</v>
      </c>
      <c r="C16646" t="s">
        <v>82</v>
      </c>
      <c r="D16646" t="s">
        <v>83</v>
      </c>
      <c r="E16646" t="s">
        <v>76</v>
      </c>
      <c r="F16646" s="7">
        <v>44823</v>
      </c>
      <c r="G16646" s="7">
        <v>45004</v>
      </c>
      <c r="H16646" t="s">
        <v>77</v>
      </c>
      <c r="I16646" t="s">
        <v>84</v>
      </c>
      <c r="J16646" s="7">
        <v>45725</v>
      </c>
      <c r="K16646" s="7">
        <v>44830</v>
      </c>
      <c r="L16646" s="7">
        <v>45004</v>
      </c>
      <c r="M16646" t="s">
        <v>77</v>
      </c>
      <c r="N16646" t="s">
        <v>79</v>
      </c>
      <c r="O16646">
        <v>2026</v>
      </c>
      <c r="P16646" s="2">
        <v>2</v>
      </c>
      <c r="Q16646" t="s">
        <v>80</v>
      </c>
      <c r="R16646" s="8">
        <v>46267</v>
      </c>
      <c r="S16646" s="2">
        <v>1</v>
      </c>
      <c r="T16646" s="2" t="s">
        <v>81</v>
      </c>
    </row>
    <row r="16647" spans="1:20" x14ac:dyDescent="0.25">
      <c r="A16647">
        <v>1120269726</v>
      </c>
      <c r="B16647">
        <v>126293336</v>
      </c>
      <c r="C16647" t="s">
        <v>82</v>
      </c>
      <c r="D16647" t="s">
        <v>75</v>
      </c>
      <c r="E16647" t="s">
        <v>76</v>
      </c>
      <c r="F16647" s="7">
        <v>45082</v>
      </c>
      <c r="G16647" s="7">
        <v>45448</v>
      </c>
      <c r="H16647" t="s">
        <v>77</v>
      </c>
      <c r="I16647" t="s">
        <v>78</v>
      </c>
      <c r="J16647" s="7"/>
      <c r="K16647" s="7">
        <v>45085</v>
      </c>
      <c r="L16647" s="7">
        <v>45448</v>
      </c>
      <c r="M16647" t="s">
        <v>77</v>
      </c>
      <c r="N16647"/>
      <c r="O16647">
        <v>2026</v>
      </c>
      <c r="P16647" s="2">
        <v>2</v>
      </c>
      <c r="Q16647" t="s">
        <v>80</v>
      </c>
      <c r="R16647" s="8">
        <v>46267</v>
      </c>
      <c r="S16647" s="2">
        <v>1</v>
      </c>
      <c r="T16647" s="2" t="s">
        <v>81</v>
      </c>
    </row>
    <row r="16648" spans="1:20" x14ac:dyDescent="0.25">
      <c r="A16648">
        <v>1120269752</v>
      </c>
      <c r="B16648">
        <v>126301274</v>
      </c>
      <c r="C16648" t="s">
        <v>74</v>
      </c>
      <c r="D16648" t="s">
        <v>83</v>
      </c>
      <c r="E16648" t="s">
        <v>76</v>
      </c>
      <c r="F16648" s="7">
        <v>45083</v>
      </c>
      <c r="G16648" s="7">
        <v>45266</v>
      </c>
      <c r="H16648" t="s">
        <v>77</v>
      </c>
      <c r="I16648" t="s">
        <v>84</v>
      </c>
      <c r="J16648" s="7">
        <v>45633</v>
      </c>
      <c r="K16648" s="7">
        <v>45672</v>
      </c>
      <c r="L16648" s="7">
        <v>45266</v>
      </c>
      <c r="M16648" t="s">
        <v>77</v>
      </c>
      <c r="N16648" t="s">
        <v>79</v>
      </c>
      <c r="O16648">
        <v>2026</v>
      </c>
      <c r="P16648" s="2">
        <v>2</v>
      </c>
      <c r="Q16648" t="s">
        <v>80</v>
      </c>
      <c r="R16648" s="8">
        <v>46267</v>
      </c>
      <c r="S16648" s="2">
        <v>1</v>
      </c>
      <c r="T16648" s="2" t="s">
        <v>81</v>
      </c>
    </row>
    <row r="16649" spans="1:20" x14ac:dyDescent="0.25">
      <c r="A16649">
        <v>1120269984</v>
      </c>
      <c r="B16649">
        <v>126405760</v>
      </c>
      <c r="C16649" t="s">
        <v>74</v>
      </c>
      <c r="D16649" t="s">
        <v>88</v>
      </c>
      <c r="E16649" t="s">
        <v>76</v>
      </c>
      <c r="F16649" s="7">
        <v>45097</v>
      </c>
      <c r="G16649" s="7">
        <v>45463</v>
      </c>
      <c r="H16649" t="s">
        <v>77</v>
      </c>
      <c r="I16649" t="s">
        <v>84</v>
      </c>
      <c r="J16649" s="7">
        <v>45737</v>
      </c>
      <c r="K16649" s="7">
        <v>45446</v>
      </c>
      <c r="L16649" s="7">
        <v>45463</v>
      </c>
      <c r="M16649" t="s">
        <v>77</v>
      </c>
      <c r="N16649" t="s">
        <v>79</v>
      </c>
      <c r="O16649">
        <v>2026</v>
      </c>
      <c r="P16649" s="2">
        <v>2</v>
      </c>
      <c r="Q16649" t="s">
        <v>80</v>
      </c>
      <c r="R16649" s="8">
        <v>46267</v>
      </c>
      <c r="S16649" s="2">
        <v>1</v>
      </c>
      <c r="T16649" s="2" t="s">
        <v>81</v>
      </c>
    </row>
    <row r="16650" spans="1:20" x14ac:dyDescent="0.25">
      <c r="A16650">
        <v>1120270162</v>
      </c>
      <c r="B16650">
        <v>126477940</v>
      </c>
      <c r="C16650" t="s">
        <v>82</v>
      </c>
      <c r="D16650" t="s">
        <v>88</v>
      </c>
      <c r="E16650" t="s">
        <v>76</v>
      </c>
      <c r="F16650" s="7">
        <v>45106</v>
      </c>
      <c r="G16650" s="7">
        <v>45472</v>
      </c>
      <c r="H16650" t="s">
        <v>77</v>
      </c>
      <c r="I16650" t="s">
        <v>84</v>
      </c>
      <c r="J16650" s="7">
        <v>45737</v>
      </c>
      <c r="K16650" s="7">
        <v>45446</v>
      </c>
      <c r="L16650" s="7">
        <v>45472</v>
      </c>
      <c r="M16650" t="s">
        <v>77</v>
      </c>
      <c r="N16650" t="s">
        <v>79</v>
      </c>
      <c r="O16650">
        <v>2026</v>
      </c>
      <c r="P16650" s="2">
        <v>2</v>
      </c>
      <c r="Q16650" t="s">
        <v>80</v>
      </c>
      <c r="R16650" s="8">
        <v>46267</v>
      </c>
      <c r="S16650" s="2">
        <v>1</v>
      </c>
      <c r="T16650" s="2" t="s">
        <v>81</v>
      </c>
    </row>
    <row r="16651" spans="1:20" x14ac:dyDescent="0.25">
      <c r="A16651">
        <v>1120270308</v>
      </c>
      <c r="B16651">
        <v>126560960</v>
      </c>
      <c r="C16651" t="s">
        <v>82</v>
      </c>
      <c r="D16651" t="s">
        <v>88</v>
      </c>
      <c r="E16651" t="s">
        <v>76</v>
      </c>
      <c r="F16651" s="7">
        <v>45118</v>
      </c>
      <c r="G16651" s="7">
        <v>45484</v>
      </c>
      <c r="H16651" t="s">
        <v>77</v>
      </c>
      <c r="I16651" t="s">
        <v>84</v>
      </c>
      <c r="J16651" s="7">
        <v>45633</v>
      </c>
      <c r="K16651" s="7">
        <v>46031</v>
      </c>
      <c r="L16651" s="7">
        <v>45484</v>
      </c>
      <c r="M16651" t="s">
        <v>77</v>
      </c>
      <c r="N16651" t="s">
        <v>79</v>
      </c>
      <c r="O16651">
        <v>2026</v>
      </c>
      <c r="P16651" s="2">
        <v>2</v>
      </c>
      <c r="Q16651" t="s">
        <v>80</v>
      </c>
      <c r="R16651" s="8">
        <v>46267</v>
      </c>
      <c r="S16651" s="2">
        <v>1</v>
      </c>
      <c r="T16651" s="2" t="s">
        <v>81</v>
      </c>
    </row>
    <row r="16652" spans="1:20" x14ac:dyDescent="0.25">
      <c r="A16652">
        <v>1120270309</v>
      </c>
      <c r="B16652">
        <v>126560960</v>
      </c>
      <c r="C16652" t="s">
        <v>82</v>
      </c>
      <c r="D16652" t="s">
        <v>88</v>
      </c>
      <c r="E16652" t="s">
        <v>76</v>
      </c>
      <c r="F16652" s="7">
        <v>45118</v>
      </c>
      <c r="G16652" s="7">
        <v>45484</v>
      </c>
      <c r="H16652" t="s">
        <v>77</v>
      </c>
      <c r="I16652" t="s">
        <v>84</v>
      </c>
      <c r="J16652" s="7">
        <v>45633</v>
      </c>
      <c r="K16652" s="7">
        <v>45623</v>
      </c>
      <c r="L16652" s="7">
        <v>45484</v>
      </c>
      <c r="M16652" t="s">
        <v>77</v>
      </c>
      <c r="N16652" t="s">
        <v>79</v>
      </c>
      <c r="O16652">
        <v>2026</v>
      </c>
      <c r="P16652" s="2">
        <v>2</v>
      </c>
      <c r="Q16652" t="s">
        <v>80</v>
      </c>
      <c r="R16652" s="8">
        <v>46267</v>
      </c>
      <c r="S16652" s="2">
        <v>1</v>
      </c>
      <c r="T16652" s="2" t="s">
        <v>81</v>
      </c>
    </row>
    <row r="16653" spans="1:20" x14ac:dyDescent="0.25">
      <c r="A16653">
        <v>1120270495</v>
      </c>
      <c r="B16653">
        <v>126625636</v>
      </c>
      <c r="C16653" t="s">
        <v>93</v>
      </c>
      <c r="D16653" t="s">
        <v>88</v>
      </c>
      <c r="E16653" t="s">
        <v>76</v>
      </c>
      <c r="F16653" s="7">
        <v>45126</v>
      </c>
      <c r="G16653" s="7">
        <v>45492</v>
      </c>
      <c r="H16653" t="s">
        <v>77</v>
      </c>
      <c r="I16653" t="s">
        <v>78</v>
      </c>
      <c r="J16653" s="7">
        <v>46067</v>
      </c>
      <c r="K16653" s="7">
        <v>46080</v>
      </c>
      <c r="L16653" s="7">
        <v>45492</v>
      </c>
      <c r="M16653" t="s">
        <v>77</v>
      </c>
      <c r="N16653" t="s">
        <v>79</v>
      </c>
      <c r="O16653">
        <v>2026</v>
      </c>
      <c r="P16653" s="2">
        <v>2</v>
      </c>
      <c r="Q16653" t="s">
        <v>80</v>
      </c>
      <c r="R16653" s="8">
        <v>46267</v>
      </c>
      <c r="S16653" s="2">
        <v>1</v>
      </c>
      <c r="T16653" s="2" t="s">
        <v>81</v>
      </c>
    </row>
    <row r="16654" spans="1:20" x14ac:dyDescent="0.25">
      <c r="A16654">
        <v>1120271280</v>
      </c>
      <c r="B16654">
        <v>126926954</v>
      </c>
      <c r="C16654" t="s">
        <v>82</v>
      </c>
      <c r="D16654" t="s">
        <v>88</v>
      </c>
      <c r="E16654" t="s">
        <v>76</v>
      </c>
      <c r="F16654" s="7">
        <v>45166</v>
      </c>
      <c r="G16654" s="7">
        <v>45532</v>
      </c>
      <c r="H16654" t="s">
        <v>77</v>
      </c>
      <c r="I16654" t="s">
        <v>78</v>
      </c>
      <c r="J16654" s="7">
        <v>45510</v>
      </c>
      <c r="K16654" s="7">
        <v>45545</v>
      </c>
      <c r="L16654" s="7">
        <v>45532</v>
      </c>
      <c r="M16654" t="s">
        <v>77</v>
      </c>
      <c r="N16654" t="s">
        <v>79</v>
      </c>
      <c r="O16654">
        <v>2026</v>
      </c>
      <c r="P16654" s="2">
        <v>2</v>
      </c>
      <c r="Q16654" t="s">
        <v>80</v>
      </c>
      <c r="R16654" s="8">
        <v>46267</v>
      </c>
      <c r="S16654" s="2">
        <v>1</v>
      </c>
      <c r="T16654" s="2" t="s">
        <v>81</v>
      </c>
    </row>
    <row r="16655" spans="1:20" x14ac:dyDescent="0.25">
      <c r="A16655">
        <v>1120273366</v>
      </c>
      <c r="B16655">
        <v>128558423</v>
      </c>
      <c r="C16655" t="s">
        <v>97</v>
      </c>
      <c r="D16655" t="s">
        <v>83</v>
      </c>
      <c r="E16655" t="s">
        <v>76</v>
      </c>
      <c r="F16655" s="7">
        <v>45399</v>
      </c>
      <c r="G16655" s="7">
        <v>47225</v>
      </c>
      <c r="H16655" t="s">
        <v>77</v>
      </c>
      <c r="I16655" t="s">
        <v>78</v>
      </c>
      <c r="J16655" s="7">
        <v>45923</v>
      </c>
      <c r="K16655" s="7">
        <v>46146</v>
      </c>
      <c r="L16655" s="7">
        <v>47225</v>
      </c>
      <c r="M16655" t="s">
        <v>77</v>
      </c>
      <c r="N16655" t="s">
        <v>79</v>
      </c>
      <c r="O16655">
        <v>2026</v>
      </c>
      <c r="P16655" s="2">
        <v>2</v>
      </c>
      <c r="Q16655" t="s">
        <v>80</v>
      </c>
      <c r="R16655" s="8">
        <v>46267</v>
      </c>
      <c r="S16655" s="2">
        <v>1</v>
      </c>
      <c r="T16655" s="2" t="s">
        <v>81</v>
      </c>
    </row>
    <row r="16656" spans="1:20" x14ac:dyDescent="0.25">
      <c r="A16656">
        <v>1120273791</v>
      </c>
      <c r="B16656">
        <v>129040074</v>
      </c>
      <c r="C16656" t="s">
        <v>74</v>
      </c>
      <c r="D16656" t="s">
        <v>83</v>
      </c>
      <c r="E16656" t="s">
        <v>76</v>
      </c>
      <c r="F16656" s="7">
        <v>45448</v>
      </c>
      <c r="G16656" s="7">
        <v>47274</v>
      </c>
      <c r="H16656" t="s">
        <v>77</v>
      </c>
      <c r="I16656" t="s">
        <v>84</v>
      </c>
      <c r="J16656" s="7"/>
      <c r="K16656" s="7">
        <v>45457</v>
      </c>
      <c r="L16656" s="7">
        <v>47274</v>
      </c>
      <c r="M16656" t="s">
        <v>77</v>
      </c>
      <c r="N16656"/>
      <c r="O16656">
        <v>2026</v>
      </c>
      <c r="P16656" s="2">
        <v>2</v>
      </c>
      <c r="Q16656" t="s">
        <v>80</v>
      </c>
      <c r="R16656" s="8">
        <v>46267</v>
      </c>
      <c r="S16656" s="2">
        <v>1</v>
      </c>
      <c r="T16656" s="2" t="s">
        <v>81</v>
      </c>
    </row>
    <row r="16657" spans="1:20" x14ac:dyDescent="0.25">
      <c r="A16657">
        <v>1120273949</v>
      </c>
      <c r="B16657">
        <v>129136358</v>
      </c>
      <c r="C16657" t="s">
        <v>82</v>
      </c>
      <c r="D16657" t="s">
        <v>83</v>
      </c>
      <c r="E16657" t="s">
        <v>76</v>
      </c>
      <c r="F16657" s="7">
        <v>45469</v>
      </c>
      <c r="G16657" s="7">
        <v>45652</v>
      </c>
      <c r="H16657" t="s">
        <v>77</v>
      </c>
      <c r="I16657" t="s">
        <v>78</v>
      </c>
      <c r="J16657" s="7">
        <v>46151</v>
      </c>
      <c r="K16657" s="7">
        <v>46129</v>
      </c>
      <c r="L16657" s="7">
        <v>45652</v>
      </c>
      <c r="M16657" t="s">
        <v>77</v>
      </c>
      <c r="N16657" t="s">
        <v>79</v>
      </c>
      <c r="O16657">
        <v>2026</v>
      </c>
      <c r="P16657" s="2">
        <v>2</v>
      </c>
      <c r="Q16657" t="s">
        <v>80</v>
      </c>
      <c r="R16657" s="8">
        <v>46267</v>
      </c>
      <c r="S16657" s="2">
        <v>1</v>
      </c>
      <c r="T16657" s="2" t="s">
        <v>81</v>
      </c>
    </row>
    <row r="16658" spans="1:20" x14ac:dyDescent="0.25">
      <c r="A16658">
        <v>1120276203</v>
      </c>
      <c r="B16658">
        <v>130907593</v>
      </c>
      <c r="C16658" t="s">
        <v>74</v>
      </c>
      <c r="D16658" t="s">
        <v>88</v>
      </c>
      <c r="E16658" t="s">
        <v>76</v>
      </c>
      <c r="F16658" s="7">
        <v>45707</v>
      </c>
      <c r="G16658" s="7">
        <v>46072</v>
      </c>
      <c r="H16658" t="s">
        <v>77</v>
      </c>
      <c r="I16658" t="s">
        <v>78</v>
      </c>
      <c r="J16658" s="7"/>
      <c r="K16658" s="7">
        <v>45747</v>
      </c>
      <c r="L16658" s="7">
        <v>46072</v>
      </c>
      <c r="M16658" t="s">
        <v>77</v>
      </c>
      <c r="N16658"/>
      <c r="O16658">
        <v>2026</v>
      </c>
      <c r="P16658" s="2">
        <v>2</v>
      </c>
      <c r="Q16658" t="s">
        <v>80</v>
      </c>
      <c r="R16658" s="8">
        <v>46267</v>
      </c>
      <c r="S16658" s="2">
        <v>1</v>
      </c>
      <c r="T16658" s="2" t="s">
        <v>81</v>
      </c>
    </row>
    <row r="16659" spans="1:20" x14ac:dyDescent="0.25">
      <c r="A16659">
        <v>1120276279</v>
      </c>
      <c r="B16659">
        <v>130955595</v>
      </c>
      <c r="C16659" t="s">
        <v>85</v>
      </c>
      <c r="D16659" t="s">
        <v>83</v>
      </c>
      <c r="E16659" t="s">
        <v>76</v>
      </c>
      <c r="F16659" s="7">
        <v>45726</v>
      </c>
      <c r="G16659" s="7">
        <v>47552</v>
      </c>
      <c r="H16659" t="s">
        <v>77</v>
      </c>
      <c r="I16659" t="s">
        <v>78</v>
      </c>
      <c r="J16659" s="7">
        <v>45824</v>
      </c>
      <c r="K16659" s="7">
        <v>45735</v>
      </c>
      <c r="L16659" s="7">
        <v>47552</v>
      </c>
      <c r="M16659" t="s">
        <v>77</v>
      </c>
      <c r="N16659" t="s">
        <v>79</v>
      </c>
      <c r="O16659">
        <v>2026</v>
      </c>
      <c r="P16659" s="2">
        <v>2</v>
      </c>
      <c r="Q16659" t="s">
        <v>80</v>
      </c>
      <c r="R16659" s="8">
        <v>46267</v>
      </c>
      <c r="S16659" s="2">
        <v>1</v>
      </c>
      <c r="T16659" s="2" t="s">
        <v>81</v>
      </c>
    </row>
    <row r="16660" spans="1:20" x14ac:dyDescent="0.25">
      <c r="A16660">
        <v>1120276525</v>
      </c>
      <c r="B16660">
        <v>131066809</v>
      </c>
      <c r="C16660" t="s">
        <v>74</v>
      </c>
      <c r="D16660" t="s">
        <v>75</v>
      </c>
      <c r="E16660" t="s">
        <v>76</v>
      </c>
      <c r="F16660" s="7">
        <v>45756</v>
      </c>
      <c r="G16660" s="7">
        <v>47582</v>
      </c>
      <c r="H16660" t="s">
        <v>77</v>
      </c>
      <c r="I16660" t="s">
        <v>78</v>
      </c>
      <c r="J16660" s="7"/>
      <c r="K16660" s="7">
        <v>45841</v>
      </c>
      <c r="L16660" s="7">
        <v>47582</v>
      </c>
      <c r="M16660" t="s">
        <v>77</v>
      </c>
      <c r="N16660"/>
      <c r="O16660">
        <v>2026</v>
      </c>
      <c r="P16660" s="2">
        <v>2</v>
      </c>
      <c r="Q16660" t="s">
        <v>80</v>
      </c>
      <c r="R16660" s="8">
        <v>46267</v>
      </c>
      <c r="S16660" s="2">
        <v>1</v>
      </c>
      <c r="T16660" s="2" t="s">
        <v>81</v>
      </c>
    </row>
    <row r="16661" spans="1:20" x14ac:dyDescent="0.25">
      <c r="A16661">
        <v>1120280196</v>
      </c>
      <c r="B16661">
        <v>112046657</v>
      </c>
      <c r="C16661" t="s">
        <v>85</v>
      </c>
      <c r="D16661" t="s">
        <v>88</v>
      </c>
      <c r="E16661" t="s">
        <v>76</v>
      </c>
      <c r="F16661" s="7">
        <v>42639</v>
      </c>
      <c r="G16661" s="7">
        <v>44391</v>
      </c>
      <c r="H16661" t="s">
        <v>86</v>
      </c>
      <c r="I16661" t="s">
        <v>87</v>
      </c>
      <c r="J16661" s="7">
        <v>45618</v>
      </c>
      <c r="K16661" s="7">
        <v>43683</v>
      </c>
      <c r="L16661" s="7">
        <v>44391</v>
      </c>
      <c r="M16661" t="s">
        <v>86</v>
      </c>
      <c r="N16661" t="s">
        <v>79</v>
      </c>
      <c r="O16661">
        <v>2026</v>
      </c>
      <c r="P16661" s="2">
        <v>2</v>
      </c>
      <c r="Q16661" t="s">
        <v>80</v>
      </c>
      <c r="R16661" s="8">
        <v>46267</v>
      </c>
      <c r="S16661" s="2">
        <v>1</v>
      </c>
      <c r="T16661" s="2" t="s">
        <v>81</v>
      </c>
    </row>
    <row r="16662" spans="1:20" x14ac:dyDescent="0.25">
      <c r="A16662">
        <v>1120280208</v>
      </c>
      <c r="B16662">
        <v>112120619</v>
      </c>
      <c r="C16662" t="s">
        <v>85</v>
      </c>
      <c r="D16662" t="s">
        <v>75</v>
      </c>
      <c r="E16662" t="s">
        <v>76</v>
      </c>
      <c r="F16662" s="7">
        <v>42658</v>
      </c>
      <c r="G16662" s="7">
        <v>44484</v>
      </c>
      <c r="H16662" t="s">
        <v>86</v>
      </c>
      <c r="I16662" t="s">
        <v>87</v>
      </c>
      <c r="J16662" s="7">
        <v>46058</v>
      </c>
      <c r="K16662" s="7">
        <v>44582</v>
      </c>
      <c r="L16662" s="7">
        <v>44484</v>
      </c>
      <c r="M16662" t="s">
        <v>86</v>
      </c>
      <c r="N16662" t="s">
        <v>79</v>
      </c>
      <c r="O16662">
        <v>2026</v>
      </c>
      <c r="P16662" s="2">
        <v>2</v>
      </c>
      <c r="Q16662" t="s">
        <v>80</v>
      </c>
      <c r="R16662" s="8">
        <v>46267</v>
      </c>
      <c r="S16662" s="2">
        <v>1</v>
      </c>
      <c r="T16662" s="2" t="s">
        <v>81</v>
      </c>
    </row>
    <row r="16663" spans="1:20" x14ac:dyDescent="0.25">
      <c r="A16663">
        <v>1120280233</v>
      </c>
      <c r="B16663">
        <v>112168084</v>
      </c>
      <c r="C16663" t="s">
        <v>97</v>
      </c>
      <c r="D16663" t="s">
        <v>83</v>
      </c>
      <c r="E16663" t="s">
        <v>76</v>
      </c>
      <c r="F16663" s="7">
        <v>42663</v>
      </c>
      <c r="G16663" s="7">
        <v>44489</v>
      </c>
      <c r="H16663" t="s">
        <v>77</v>
      </c>
      <c r="I16663" t="s">
        <v>78</v>
      </c>
      <c r="J16663" s="7">
        <v>45929</v>
      </c>
      <c r="K16663" s="7">
        <v>46147</v>
      </c>
      <c r="L16663" s="7">
        <v>44489</v>
      </c>
      <c r="M16663" t="s">
        <v>77</v>
      </c>
      <c r="N16663" t="s">
        <v>79</v>
      </c>
      <c r="O16663">
        <v>2026</v>
      </c>
      <c r="P16663" s="2">
        <v>2</v>
      </c>
      <c r="Q16663" t="s">
        <v>80</v>
      </c>
      <c r="R16663" s="8">
        <v>46267</v>
      </c>
      <c r="S16663" s="2">
        <v>1</v>
      </c>
      <c r="T16663" s="2" t="s">
        <v>81</v>
      </c>
    </row>
    <row r="16664" spans="1:20" x14ac:dyDescent="0.25">
      <c r="A16664">
        <v>1120280513</v>
      </c>
      <c r="B16664">
        <v>113154521</v>
      </c>
      <c r="C16664" t="s">
        <v>74</v>
      </c>
      <c r="D16664" t="s">
        <v>88</v>
      </c>
      <c r="E16664" t="s">
        <v>76</v>
      </c>
      <c r="F16664" s="7">
        <v>42961</v>
      </c>
      <c r="G16664" s="7">
        <v>44787</v>
      </c>
      <c r="H16664" t="s">
        <v>77</v>
      </c>
      <c r="I16664" t="s">
        <v>89</v>
      </c>
      <c r="J16664" s="7">
        <v>46163</v>
      </c>
      <c r="K16664" s="7">
        <v>46184</v>
      </c>
      <c r="L16664" s="7">
        <v>44787</v>
      </c>
      <c r="M16664" t="s">
        <v>77</v>
      </c>
      <c r="N16664" t="s">
        <v>79</v>
      </c>
      <c r="O16664">
        <v>2026</v>
      </c>
      <c r="P16664" s="2">
        <v>2</v>
      </c>
      <c r="Q16664" t="s">
        <v>80</v>
      </c>
      <c r="R16664" s="8">
        <v>46267</v>
      </c>
      <c r="S16664" s="2">
        <v>1</v>
      </c>
      <c r="T16664" s="2" t="s">
        <v>81</v>
      </c>
    </row>
    <row r="16665" spans="1:20" x14ac:dyDescent="0.25">
      <c r="A16665">
        <v>1120280874</v>
      </c>
      <c r="B16665">
        <v>116686704</v>
      </c>
      <c r="C16665" t="s">
        <v>82</v>
      </c>
      <c r="D16665" t="s">
        <v>83</v>
      </c>
      <c r="E16665" t="s">
        <v>76</v>
      </c>
      <c r="F16665" s="7">
        <v>43532</v>
      </c>
      <c r="G16665" s="7">
        <v>43712</v>
      </c>
      <c r="H16665" t="s">
        <v>77</v>
      </c>
      <c r="I16665" t="s">
        <v>78</v>
      </c>
      <c r="J16665" s="7">
        <v>45899</v>
      </c>
      <c r="K16665" s="7">
        <v>43667</v>
      </c>
      <c r="L16665" s="7">
        <v>43712</v>
      </c>
      <c r="M16665" t="s">
        <v>77</v>
      </c>
      <c r="N16665" t="s">
        <v>79</v>
      </c>
      <c r="O16665">
        <v>2026</v>
      </c>
      <c r="P16665" s="2">
        <v>2</v>
      </c>
      <c r="Q16665" t="s">
        <v>80</v>
      </c>
      <c r="R16665" s="8">
        <v>46267</v>
      </c>
      <c r="S16665" s="2">
        <v>1</v>
      </c>
      <c r="T16665" s="2" t="s">
        <v>81</v>
      </c>
    </row>
    <row r="16666" spans="1:20" x14ac:dyDescent="0.25">
      <c r="A16666">
        <v>1120280878</v>
      </c>
      <c r="B16666">
        <v>116690580</v>
      </c>
      <c r="C16666" t="s">
        <v>82</v>
      </c>
      <c r="D16666" t="s">
        <v>88</v>
      </c>
      <c r="E16666" t="s">
        <v>76</v>
      </c>
      <c r="F16666" s="7">
        <v>43533</v>
      </c>
      <c r="G16666" s="7">
        <v>43899</v>
      </c>
      <c r="H16666" t="s">
        <v>77</v>
      </c>
      <c r="I16666" t="s">
        <v>78</v>
      </c>
      <c r="J16666" s="7">
        <v>46177</v>
      </c>
      <c r="K16666" s="7">
        <v>43948</v>
      </c>
      <c r="L16666" s="7">
        <v>43899</v>
      </c>
      <c r="M16666" t="s">
        <v>77</v>
      </c>
      <c r="N16666" t="s">
        <v>79</v>
      </c>
      <c r="O16666">
        <v>2026</v>
      </c>
      <c r="P16666" s="2">
        <v>2</v>
      </c>
      <c r="Q16666" t="s">
        <v>80</v>
      </c>
      <c r="R16666" s="8">
        <v>46267</v>
      </c>
      <c r="S16666" s="2">
        <v>1</v>
      </c>
      <c r="T16666" s="2" t="s">
        <v>81</v>
      </c>
    </row>
    <row r="16667" spans="1:20" x14ac:dyDescent="0.25">
      <c r="A16667">
        <v>1120280887</v>
      </c>
      <c r="B16667">
        <v>116710455</v>
      </c>
      <c r="C16667" t="s">
        <v>82</v>
      </c>
      <c r="D16667" t="s">
        <v>88</v>
      </c>
      <c r="E16667" t="s">
        <v>76</v>
      </c>
      <c r="F16667" s="7">
        <v>43535</v>
      </c>
      <c r="G16667" s="7">
        <v>43901</v>
      </c>
      <c r="H16667" t="s">
        <v>77</v>
      </c>
      <c r="I16667" t="s">
        <v>78</v>
      </c>
      <c r="J16667" s="7">
        <v>45133</v>
      </c>
      <c r="K16667" s="7">
        <v>44049</v>
      </c>
      <c r="L16667" s="7">
        <v>43901</v>
      </c>
      <c r="M16667" t="s">
        <v>77</v>
      </c>
      <c r="N16667" t="s">
        <v>92</v>
      </c>
      <c r="O16667">
        <v>2026</v>
      </c>
      <c r="P16667" s="2">
        <v>2</v>
      </c>
      <c r="Q16667" t="s">
        <v>80</v>
      </c>
      <c r="R16667" s="8">
        <v>46267</v>
      </c>
      <c r="S16667" s="2">
        <v>1</v>
      </c>
      <c r="T16667" s="2" t="s">
        <v>81</v>
      </c>
    </row>
    <row r="16668" spans="1:20" x14ac:dyDescent="0.25">
      <c r="A16668">
        <v>1120280892</v>
      </c>
      <c r="B16668">
        <v>116713745</v>
      </c>
      <c r="C16668" t="s">
        <v>82</v>
      </c>
      <c r="D16668" t="s">
        <v>88</v>
      </c>
      <c r="E16668" t="s">
        <v>76</v>
      </c>
      <c r="F16668" s="7">
        <v>43536</v>
      </c>
      <c r="G16668" s="7">
        <v>43902</v>
      </c>
      <c r="H16668" t="s">
        <v>77</v>
      </c>
      <c r="I16668" t="s">
        <v>84</v>
      </c>
      <c r="J16668" s="7">
        <v>45580</v>
      </c>
      <c r="K16668" s="7">
        <v>45748</v>
      </c>
      <c r="L16668" s="7">
        <v>43902</v>
      </c>
      <c r="M16668" t="s">
        <v>77</v>
      </c>
      <c r="N16668" t="s">
        <v>79</v>
      </c>
      <c r="O16668">
        <v>2026</v>
      </c>
      <c r="P16668" s="2">
        <v>2</v>
      </c>
      <c r="Q16668" t="s">
        <v>80</v>
      </c>
      <c r="R16668" s="8">
        <v>46267</v>
      </c>
      <c r="S16668" s="2">
        <v>1</v>
      </c>
      <c r="T16668" s="2" t="s">
        <v>81</v>
      </c>
    </row>
    <row r="16669" spans="1:20" x14ac:dyDescent="0.25">
      <c r="A16669">
        <v>1120280975</v>
      </c>
      <c r="B16669">
        <v>116824062</v>
      </c>
      <c r="C16669" t="s">
        <v>85</v>
      </c>
      <c r="D16669" t="s">
        <v>83</v>
      </c>
      <c r="E16669" t="s">
        <v>76</v>
      </c>
      <c r="F16669" s="7">
        <v>43548</v>
      </c>
      <c r="G16669" s="7">
        <v>43732</v>
      </c>
      <c r="H16669" t="s">
        <v>77</v>
      </c>
      <c r="I16669" t="s">
        <v>78</v>
      </c>
      <c r="J16669" s="7">
        <v>45777</v>
      </c>
      <c r="K16669" s="7">
        <v>43701</v>
      </c>
      <c r="L16669" s="7">
        <v>43732</v>
      </c>
      <c r="M16669" t="s">
        <v>77</v>
      </c>
      <c r="N16669" t="s">
        <v>79</v>
      </c>
      <c r="O16669">
        <v>2026</v>
      </c>
      <c r="P16669" s="2">
        <v>2</v>
      </c>
      <c r="Q16669" t="s">
        <v>80</v>
      </c>
      <c r="R16669" s="8">
        <v>46267</v>
      </c>
      <c r="S16669" s="2">
        <v>1</v>
      </c>
      <c r="T16669" s="2" t="s">
        <v>81</v>
      </c>
    </row>
    <row r="16670" spans="1:20" x14ac:dyDescent="0.25">
      <c r="A16670">
        <v>1120281003</v>
      </c>
      <c r="B16670">
        <v>116858339</v>
      </c>
      <c r="C16670" t="s">
        <v>82</v>
      </c>
      <c r="D16670" t="s">
        <v>88</v>
      </c>
      <c r="E16670" t="s">
        <v>76</v>
      </c>
      <c r="F16670" s="7">
        <v>43552</v>
      </c>
      <c r="G16670" s="7">
        <v>43918</v>
      </c>
      <c r="H16670" t="s">
        <v>77</v>
      </c>
      <c r="I16670" t="s">
        <v>78</v>
      </c>
      <c r="J16670" s="7">
        <v>45725</v>
      </c>
      <c r="K16670" s="7">
        <v>45057</v>
      </c>
      <c r="L16670" s="7">
        <v>43918</v>
      </c>
      <c r="M16670" t="s">
        <v>77</v>
      </c>
      <c r="N16670" t="s">
        <v>79</v>
      </c>
      <c r="O16670">
        <v>2026</v>
      </c>
      <c r="P16670" s="2">
        <v>2</v>
      </c>
      <c r="Q16670" t="s">
        <v>80</v>
      </c>
      <c r="R16670" s="8">
        <v>46267</v>
      </c>
      <c r="S16670" s="2">
        <v>1</v>
      </c>
      <c r="T16670" s="2" t="s">
        <v>81</v>
      </c>
    </row>
    <row r="16671" spans="1:20" x14ac:dyDescent="0.25">
      <c r="A16671">
        <v>1120281010</v>
      </c>
      <c r="B16671">
        <v>116871228</v>
      </c>
      <c r="C16671" t="s">
        <v>85</v>
      </c>
      <c r="D16671" t="s">
        <v>83</v>
      </c>
      <c r="E16671" t="s">
        <v>76</v>
      </c>
      <c r="F16671" s="7">
        <v>43554</v>
      </c>
      <c r="G16671" s="7">
        <v>43738</v>
      </c>
      <c r="H16671" t="s">
        <v>77</v>
      </c>
      <c r="I16671" t="s">
        <v>84</v>
      </c>
      <c r="J16671" s="7">
        <v>45498</v>
      </c>
      <c r="K16671" s="7">
        <v>46033</v>
      </c>
      <c r="L16671" s="7">
        <v>43738</v>
      </c>
      <c r="M16671" t="s">
        <v>77</v>
      </c>
      <c r="N16671" t="s">
        <v>79</v>
      </c>
      <c r="O16671">
        <v>2026</v>
      </c>
      <c r="P16671" s="2">
        <v>2</v>
      </c>
      <c r="Q16671" t="s">
        <v>80</v>
      </c>
      <c r="R16671" s="8">
        <v>46267</v>
      </c>
      <c r="S16671" s="2">
        <v>1</v>
      </c>
      <c r="T16671" s="2" t="s">
        <v>81</v>
      </c>
    </row>
    <row r="16672" spans="1:20" x14ac:dyDescent="0.25">
      <c r="A16672">
        <v>1120281011</v>
      </c>
      <c r="B16672">
        <v>116871228</v>
      </c>
      <c r="C16672" t="s">
        <v>85</v>
      </c>
      <c r="D16672" t="s">
        <v>83</v>
      </c>
      <c r="E16672" t="s">
        <v>76</v>
      </c>
      <c r="F16672" s="7">
        <v>43554</v>
      </c>
      <c r="G16672" s="7">
        <v>43738</v>
      </c>
      <c r="H16672" t="s">
        <v>77</v>
      </c>
      <c r="I16672" t="s">
        <v>84</v>
      </c>
      <c r="J16672" s="7">
        <v>45498</v>
      </c>
      <c r="K16672" s="7">
        <v>45748</v>
      </c>
      <c r="L16672" s="7">
        <v>43738</v>
      </c>
      <c r="M16672" t="s">
        <v>77</v>
      </c>
      <c r="N16672" t="s">
        <v>79</v>
      </c>
      <c r="O16672">
        <v>2026</v>
      </c>
      <c r="P16672" s="2">
        <v>2</v>
      </c>
      <c r="Q16672" t="s">
        <v>80</v>
      </c>
      <c r="R16672" s="8">
        <v>46267</v>
      </c>
      <c r="S16672" s="2">
        <v>1</v>
      </c>
      <c r="T16672" s="2" t="s">
        <v>81</v>
      </c>
    </row>
    <row r="16673" spans="1:20" x14ac:dyDescent="0.25">
      <c r="A16673">
        <v>1120281102</v>
      </c>
      <c r="B16673">
        <v>117026813</v>
      </c>
      <c r="C16673" t="s">
        <v>82</v>
      </c>
      <c r="D16673" t="s">
        <v>88</v>
      </c>
      <c r="E16673" t="s">
        <v>76</v>
      </c>
      <c r="F16673" s="7">
        <v>43569</v>
      </c>
      <c r="G16673" s="7">
        <v>43935</v>
      </c>
      <c r="H16673" t="s">
        <v>77</v>
      </c>
      <c r="I16673" t="s">
        <v>84</v>
      </c>
      <c r="J16673" s="7">
        <v>45562</v>
      </c>
      <c r="K16673" s="7">
        <v>43627</v>
      </c>
      <c r="L16673" s="7">
        <v>43935</v>
      </c>
      <c r="M16673" t="s">
        <v>77</v>
      </c>
      <c r="N16673" t="s">
        <v>79</v>
      </c>
      <c r="O16673">
        <v>2026</v>
      </c>
      <c r="P16673" s="2">
        <v>2</v>
      </c>
      <c r="Q16673" t="s">
        <v>80</v>
      </c>
      <c r="R16673" s="8">
        <v>46267</v>
      </c>
      <c r="S16673" s="2">
        <v>1</v>
      </c>
      <c r="T16673" s="2" t="s">
        <v>81</v>
      </c>
    </row>
    <row r="16674" spans="1:20" x14ac:dyDescent="0.25">
      <c r="A16674">
        <v>1120281116</v>
      </c>
      <c r="B16674">
        <v>117039170</v>
      </c>
      <c r="C16674" t="s">
        <v>82</v>
      </c>
      <c r="D16674" t="s">
        <v>83</v>
      </c>
      <c r="E16674" t="s">
        <v>76</v>
      </c>
      <c r="F16674" s="7">
        <v>43571</v>
      </c>
      <c r="G16674" s="7">
        <v>43751</v>
      </c>
      <c r="H16674" t="s">
        <v>77</v>
      </c>
      <c r="I16674" t="s">
        <v>78</v>
      </c>
      <c r="J16674" s="7">
        <v>45953</v>
      </c>
      <c r="K16674" s="7">
        <v>45748</v>
      </c>
      <c r="L16674" s="7">
        <v>43751</v>
      </c>
      <c r="M16674" t="s">
        <v>77</v>
      </c>
      <c r="N16674" t="s">
        <v>79</v>
      </c>
      <c r="O16674">
        <v>2026</v>
      </c>
      <c r="P16674" s="2">
        <v>2</v>
      </c>
      <c r="Q16674" t="s">
        <v>80</v>
      </c>
      <c r="R16674" s="8">
        <v>46267</v>
      </c>
      <c r="S16674" s="2">
        <v>1</v>
      </c>
      <c r="T16674" s="2" t="s">
        <v>81</v>
      </c>
    </row>
    <row r="16675" spans="1:20" x14ac:dyDescent="0.25">
      <c r="A16675">
        <v>1120281149</v>
      </c>
      <c r="B16675">
        <v>117067854</v>
      </c>
      <c r="C16675" t="s">
        <v>91</v>
      </c>
      <c r="D16675" t="s">
        <v>88</v>
      </c>
      <c r="E16675" t="s">
        <v>76</v>
      </c>
      <c r="F16675" s="7">
        <v>43573</v>
      </c>
      <c r="G16675" s="7">
        <v>43939</v>
      </c>
      <c r="H16675" t="s">
        <v>77</v>
      </c>
      <c r="I16675" t="s">
        <v>78</v>
      </c>
      <c r="J16675" s="7">
        <v>45782</v>
      </c>
      <c r="K16675" s="7">
        <v>44235</v>
      </c>
      <c r="L16675" s="7">
        <v>43939</v>
      </c>
      <c r="M16675" t="s">
        <v>77</v>
      </c>
      <c r="N16675" t="s">
        <v>79</v>
      </c>
      <c r="O16675">
        <v>2026</v>
      </c>
      <c r="P16675" s="2">
        <v>2</v>
      </c>
      <c r="Q16675" t="s">
        <v>80</v>
      </c>
      <c r="R16675" s="8">
        <v>46267</v>
      </c>
      <c r="S16675" s="2">
        <v>1</v>
      </c>
      <c r="T16675" s="2" t="s">
        <v>81</v>
      </c>
    </row>
    <row r="16676" spans="1:20" x14ac:dyDescent="0.25">
      <c r="A16676">
        <v>1120281196</v>
      </c>
      <c r="B16676">
        <v>117113538</v>
      </c>
      <c r="C16676" t="s">
        <v>91</v>
      </c>
      <c r="D16676" t="s">
        <v>88</v>
      </c>
      <c r="E16676" t="s">
        <v>76</v>
      </c>
      <c r="F16676" s="7">
        <v>43582</v>
      </c>
      <c r="G16676" s="7">
        <v>43765</v>
      </c>
      <c r="H16676" t="s">
        <v>77</v>
      </c>
      <c r="I16676" t="s">
        <v>78</v>
      </c>
      <c r="J16676" s="7">
        <v>45826</v>
      </c>
      <c r="K16676" s="7">
        <v>44047</v>
      </c>
      <c r="L16676" s="7">
        <v>43765</v>
      </c>
      <c r="M16676" t="s">
        <v>77</v>
      </c>
      <c r="N16676" t="s">
        <v>92</v>
      </c>
      <c r="O16676">
        <v>2026</v>
      </c>
      <c r="P16676" s="2">
        <v>2</v>
      </c>
      <c r="Q16676" t="s">
        <v>80</v>
      </c>
      <c r="R16676" s="8">
        <v>46267</v>
      </c>
      <c r="S16676" s="2">
        <v>1</v>
      </c>
      <c r="T16676" s="2" t="s">
        <v>81</v>
      </c>
    </row>
    <row r="16677" spans="1:20" x14ac:dyDescent="0.25">
      <c r="A16677">
        <v>1120281278</v>
      </c>
      <c r="B16677">
        <v>117188662</v>
      </c>
      <c r="C16677" t="s">
        <v>82</v>
      </c>
      <c r="D16677" t="s">
        <v>83</v>
      </c>
      <c r="E16677" t="s">
        <v>76</v>
      </c>
      <c r="F16677" s="7">
        <v>43593</v>
      </c>
      <c r="G16677" s="7">
        <v>43746</v>
      </c>
      <c r="H16677" t="s">
        <v>77</v>
      </c>
      <c r="I16677" t="s">
        <v>78</v>
      </c>
      <c r="J16677" s="7">
        <v>45889</v>
      </c>
      <c r="K16677" s="7">
        <v>43667</v>
      </c>
      <c r="L16677" s="7">
        <v>43746</v>
      </c>
      <c r="M16677" t="s">
        <v>77</v>
      </c>
      <c r="N16677" t="s">
        <v>79</v>
      </c>
      <c r="O16677">
        <v>2026</v>
      </c>
      <c r="P16677" s="2">
        <v>2</v>
      </c>
      <c r="Q16677" t="s">
        <v>80</v>
      </c>
      <c r="R16677" s="8">
        <v>46267</v>
      </c>
      <c r="S16677" s="2">
        <v>1</v>
      </c>
      <c r="T16677" s="2" t="s">
        <v>81</v>
      </c>
    </row>
    <row r="16678" spans="1:20" x14ac:dyDescent="0.25">
      <c r="A16678">
        <v>1120281310</v>
      </c>
      <c r="B16678">
        <v>117216612</v>
      </c>
      <c r="C16678" t="s">
        <v>74</v>
      </c>
      <c r="D16678" t="s">
        <v>83</v>
      </c>
      <c r="E16678" t="s">
        <v>76</v>
      </c>
      <c r="F16678" s="7">
        <v>43596</v>
      </c>
      <c r="G16678" s="7">
        <v>43780</v>
      </c>
      <c r="H16678" t="s">
        <v>77</v>
      </c>
      <c r="I16678" t="s">
        <v>84</v>
      </c>
      <c r="J16678" s="7">
        <v>45972</v>
      </c>
      <c r="K16678" s="7">
        <v>43683</v>
      </c>
      <c r="L16678" s="7">
        <v>43780</v>
      </c>
      <c r="M16678" t="s">
        <v>77</v>
      </c>
      <c r="N16678" t="s">
        <v>79</v>
      </c>
      <c r="O16678">
        <v>2026</v>
      </c>
      <c r="P16678" s="2">
        <v>2</v>
      </c>
      <c r="Q16678" t="s">
        <v>80</v>
      </c>
      <c r="R16678" s="8">
        <v>46267</v>
      </c>
      <c r="S16678" s="2">
        <v>1</v>
      </c>
      <c r="T16678" s="2" t="s">
        <v>81</v>
      </c>
    </row>
    <row r="16679" spans="1:20" x14ac:dyDescent="0.25">
      <c r="A16679">
        <v>1120281311</v>
      </c>
      <c r="B16679">
        <v>117216612</v>
      </c>
      <c r="C16679" t="s">
        <v>74</v>
      </c>
      <c r="D16679" t="s">
        <v>83</v>
      </c>
      <c r="E16679" t="s">
        <v>76</v>
      </c>
      <c r="F16679" s="7">
        <v>43596</v>
      </c>
      <c r="G16679" s="7">
        <v>43780</v>
      </c>
      <c r="H16679" t="s">
        <v>77</v>
      </c>
      <c r="I16679" t="s">
        <v>84</v>
      </c>
      <c r="J16679" s="7">
        <v>45972</v>
      </c>
      <c r="K16679" s="7">
        <v>44785</v>
      </c>
      <c r="L16679" s="7">
        <v>43780</v>
      </c>
      <c r="M16679" t="s">
        <v>77</v>
      </c>
      <c r="N16679" t="s">
        <v>79</v>
      </c>
      <c r="O16679">
        <v>2026</v>
      </c>
      <c r="P16679" s="2">
        <v>2</v>
      </c>
      <c r="Q16679" t="s">
        <v>80</v>
      </c>
      <c r="R16679" s="8">
        <v>46267</v>
      </c>
      <c r="S16679" s="2">
        <v>1</v>
      </c>
      <c r="T16679" s="2" t="s">
        <v>81</v>
      </c>
    </row>
    <row r="16680" spans="1:20" x14ac:dyDescent="0.25">
      <c r="A16680">
        <v>1120281313</v>
      </c>
      <c r="B16680">
        <v>117217063</v>
      </c>
      <c r="C16680" t="s">
        <v>82</v>
      </c>
      <c r="D16680" t="s">
        <v>88</v>
      </c>
      <c r="E16680" t="s">
        <v>76</v>
      </c>
      <c r="F16680" s="7">
        <v>43596</v>
      </c>
      <c r="G16680" s="7">
        <v>43962</v>
      </c>
      <c r="H16680" t="s">
        <v>77</v>
      </c>
      <c r="I16680" t="s">
        <v>78</v>
      </c>
      <c r="J16680" s="7">
        <v>45723</v>
      </c>
      <c r="K16680" s="7">
        <v>45057</v>
      </c>
      <c r="L16680" s="7">
        <v>43962</v>
      </c>
      <c r="M16680" t="s">
        <v>77</v>
      </c>
      <c r="N16680" t="s">
        <v>79</v>
      </c>
      <c r="O16680">
        <v>2026</v>
      </c>
      <c r="P16680" s="2">
        <v>2</v>
      </c>
      <c r="Q16680" t="s">
        <v>80</v>
      </c>
      <c r="R16680" s="8">
        <v>46267</v>
      </c>
      <c r="S16680" s="2">
        <v>1</v>
      </c>
      <c r="T16680" s="2" t="s">
        <v>81</v>
      </c>
    </row>
    <row r="16681" spans="1:20" x14ac:dyDescent="0.25">
      <c r="A16681">
        <v>1120281321</v>
      </c>
      <c r="B16681">
        <v>117219403</v>
      </c>
      <c r="C16681" t="s">
        <v>82</v>
      </c>
      <c r="D16681" t="s">
        <v>83</v>
      </c>
      <c r="E16681" t="s">
        <v>76</v>
      </c>
      <c r="F16681" s="7">
        <v>43597</v>
      </c>
      <c r="G16681" s="7">
        <v>43777</v>
      </c>
      <c r="H16681" t="s">
        <v>77</v>
      </c>
      <c r="I16681" t="s">
        <v>78</v>
      </c>
      <c r="J16681" s="7">
        <v>45932</v>
      </c>
      <c r="K16681" s="7">
        <v>45748</v>
      </c>
      <c r="L16681" s="7">
        <v>43777</v>
      </c>
      <c r="M16681" t="s">
        <v>77</v>
      </c>
      <c r="N16681" t="s">
        <v>79</v>
      </c>
      <c r="O16681">
        <v>2026</v>
      </c>
      <c r="P16681" s="2">
        <v>2</v>
      </c>
      <c r="Q16681" t="s">
        <v>80</v>
      </c>
      <c r="R16681" s="8">
        <v>46267</v>
      </c>
      <c r="S16681" s="2">
        <v>1</v>
      </c>
      <c r="T16681" s="2" t="s">
        <v>81</v>
      </c>
    </row>
    <row r="16682" spans="1:20" x14ac:dyDescent="0.25">
      <c r="A16682">
        <v>1120281344</v>
      </c>
      <c r="B16682">
        <v>117230137</v>
      </c>
      <c r="C16682" t="s">
        <v>82</v>
      </c>
      <c r="D16682" t="s">
        <v>88</v>
      </c>
      <c r="E16682" t="s">
        <v>76</v>
      </c>
      <c r="F16682" s="7">
        <v>43598</v>
      </c>
      <c r="G16682" s="7">
        <v>43964</v>
      </c>
      <c r="H16682" t="s">
        <v>77</v>
      </c>
      <c r="I16682" t="s">
        <v>84</v>
      </c>
      <c r="J16682" s="7">
        <v>45742</v>
      </c>
      <c r="K16682" s="7">
        <v>44313</v>
      </c>
      <c r="L16682" s="7">
        <v>43964</v>
      </c>
      <c r="M16682" t="s">
        <v>77</v>
      </c>
      <c r="N16682" t="s">
        <v>79</v>
      </c>
      <c r="O16682">
        <v>2026</v>
      </c>
      <c r="P16682" s="2">
        <v>2</v>
      </c>
      <c r="Q16682" t="s">
        <v>80</v>
      </c>
      <c r="R16682" s="8">
        <v>46267</v>
      </c>
      <c r="S16682" s="2">
        <v>1</v>
      </c>
      <c r="T16682" s="2" t="s">
        <v>81</v>
      </c>
    </row>
    <row r="16683" spans="1:20" x14ac:dyDescent="0.25">
      <c r="A16683">
        <v>1120281570</v>
      </c>
      <c r="B16683">
        <v>117748407</v>
      </c>
      <c r="C16683" t="s">
        <v>82</v>
      </c>
      <c r="D16683" t="s">
        <v>75</v>
      </c>
      <c r="E16683" t="s">
        <v>76</v>
      </c>
      <c r="F16683" s="7">
        <v>43664</v>
      </c>
      <c r="G16683" s="7">
        <v>45491</v>
      </c>
      <c r="H16683" t="s">
        <v>77</v>
      </c>
      <c r="I16683" t="s">
        <v>78</v>
      </c>
      <c r="J16683" s="7">
        <v>45513</v>
      </c>
      <c r="K16683" s="7">
        <v>43690</v>
      </c>
      <c r="L16683" s="7">
        <v>45491</v>
      </c>
      <c r="M16683" t="s">
        <v>77</v>
      </c>
      <c r="N16683" t="s">
        <v>79</v>
      </c>
      <c r="O16683">
        <v>2026</v>
      </c>
      <c r="P16683" s="2">
        <v>2</v>
      </c>
      <c r="Q16683" t="s">
        <v>80</v>
      </c>
      <c r="R16683" s="8">
        <v>46267</v>
      </c>
      <c r="S16683" s="2">
        <v>1</v>
      </c>
      <c r="T16683" s="2" t="s">
        <v>81</v>
      </c>
    </row>
    <row r="16684" spans="1:20" x14ac:dyDescent="0.25">
      <c r="A16684">
        <v>1120281721</v>
      </c>
      <c r="B16684">
        <v>118162906</v>
      </c>
      <c r="C16684" t="s">
        <v>97</v>
      </c>
      <c r="D16684" t="s">
        <v>75</v>
      </c>
      <c r="E16684" t="s">
        <v>76</v>
      </c>
      <c r="F16684" s="7">
        <v>43780</v>
      </c>
      <c r="G16684" s="7">
        <v>45607</v>
      </c>
      <c r="H16684" t="s">
        <v>77</v>
      </c>
      <c r="I16684" t="s">
        <v>78</v>
      </c>
      <c r="J16684" s="7">
        <v>44428</v>
      </c>
      <c r="K16684" s="7">
        <v>46038</v>
      </c>
      <c r="L16684" s="7">
        <v>45607</v>
      </c>
      <c r="M16684" t="s">
        <v>77</v>
      </c>
      <c r="N16684" t="s">
        <v>92</v>
      </c>
      <c r="O16684">
        <v>2026</v>
      </c>
      <c r="P16684" s="2">
        <v>2</v>
      </c>
      <c r="Q16684" t="s">
        <v>80</v>
      </c>
      <c r="R16684" s="8">
        <v>46267</v>
      </c>
      <c r="S16684" s="2">
        <v>1</v>
      </c>
      <c r="T16684" s="2" t="s">
        <v>81</v>
      </c>
    </row>
    <row r="16685" spans="1:20" x14ac:dyDescent="0.25">
      <c r="A16685">
        <v>1120281943</v>
      </c>
      <c r="B16685">
        <v>119106711</v>
      </c>
      <c r="C16685" t="s">
        <v>82</v>
      </c>
      <c r="D16685" t="s">
        <v>83</v>
      </c>
      <c r="E16685" t="s">
        <v>76</v>
      </c>
      <c r="F16685" s="7">
        <v>43986</v>
      </c>
      <c r="G16685" s="7">
        <v>44169</v>
      </c>
      <c r="H16685" t="s">
        <v>77</v>
      </c>
      <c r="I16685" t="s">
        <v>78</v>
      </c>
      <c r="J16685" s="7">
        <v>45427</v>
      </c>
      <c r="K16685" s="7">
        <v>45448</v>
      </c>
      <c r="L16685" s="7">
        <v>44169</v>
      </c>
      <c r="M16685" t="s">
        <v>77</v>
      </c>
      <c r="N16685" t="s">
        <v>79</v>
      </c>
      <c r="O16685">
        <v>2026</v>
      </c>
      <c r="P16685" s="2">
        <v>2</v>
      </c>
      <c r="Q16685" t="s">
        <v>80</v>
      </c>
      <c r="R16685" s="8">
        <v>46267</v>
      </c>
      <c r="S16685" s="2">
        <v>1</v>
      </c>
      <c r="T16685" s="2" t="s">
        <v>81</v>
      </c>
    </row>
    <row r="16686" spans="1:20" x14ac:dyDescent="0.25">
      <c r="A16686">
        <v>1120281952</v>
      </c>
      <c r="B16686">
        <v>119114268</v>
      </c>
      <c r="C16686" t="s">
        <v>82</v>
      </c>
      <c r="D16686" t="s">
        <v>88</v>
      </c>
      <c r="E16686" t="s">
        <v>76</v>
      </c>
      <c r="F16686" s="7">
        <v>43987</v>
      </c>
      <c r="G16686" s="7">
        <v>45813</v>
      </c>
      <c r="H16686" t="s">
        <v>77</v>
      </c>
      <c r="I16686" t="s">
        <v>78</v>
      </c>
      <c r="J16686" s="7">
        <v>46203</v>
      </c>
      <c r="K16686" s="7">
        <v>44077</v>
      </c>
      <c r="L16686" s="7">
        <v>45813</v>
      </c>
      <c r="M16686" t="s">
        <v>77</v>
      </c>
      <c r="N16686" t="s">
        <v>79</v>
      </c>
      <c r="O16686">
        <v>2026</v>
      </c>
      <c r="P16686" s="2">
        <v>2</v>
      </c>
      <c r="Q16686" t="s">
        <v>80</v>
      </c>
      <c r="R16686" s="8">
        <v>46267</v>
      </c>
      <c r="S16686" s="2">
        <v>1</v>
      </c>
      <c r="T16686" s="2" t="s">
        <v>81</v>
      </c>
    </row>
    <row r="16687" spans="1:20" x14ac:dyDescent="0.25">
      <c r="A16687">
        <v>1120282708</v>
      </c>
      <c r="B16687">
        <v>119686717</v>
      </c>
      <c r="C16687" t="s">
        <v>74</v>
      </c>
      <c r="D16687" t="s">
        <v>75</v>
      </c>
      <c r="E16687" t="s">
        <v>76</v>
      </c>
      <c r="F16687" s="7">
        <v>44071</v>
      </c>
      <c r="G16687" s="7">
        <v>44436</v>
      </c>
      <c r="H16687" t="s">
        <v>86</v>
      </c>
      <c r="I16687" t="s">
        <v>87</v>
      </c>
      <c r="J16687" s="7">
        <v>45834</v>
      </c>
      <c r="K16687" s="7">
        <v>46111</v>
      </c>
      <c r="L16687" s="7">
        <v>44436</v>
      </c>
      <c r="M16687" t="s">
        <v>86</v>
      </c>
      <c r="N16687" t="s">
        <v>79</v>
      </c>
      <c r="O16687">
        <v>2026</v>
      </c>
      <c r="P16687" s="2">
        <v>2</v>
      </c>
      <c r="Q16687" t="s">
        <v>80</v>
      </c>
      <c r="R16687" s="8">
        <v>46267</v>
      </c>
      <c r="S16687" s="2">
        <v>1</v>
      </c>
      <c r="T16687" s="2" t="s">
        <v>81</v>
      </c>
    </row>
    <row r="16688" spans="1:20" x14ac:dyDescent="0.25">
      <c r="A16688">
        <v>1120282789</v>
      </c>
      <c r="B16688">
        <v>119709383</v>
      </c>
      <c r="C16688" t="s">
        <v>82</v>
      </c>
      <c r="D16688" t="s">
        <v>75</v>
      </c>
      <c r="E16688" t="s">
        <v>76</v>
      </c>
      <c r="F16688" s="7">
        <v>44076</v>
      </c>
      <c r="G16688" s="7">
        <v>45902</v>
      </c>
      <c r="H16688" t="s">
        <v>77</v>
      </c>
      <c r="I16688" t="s">
        <v>78</v>
      </c>
      <c r="J16688" s="7">
        <v>45038</v>
      </c>
      <c r="K16688" s="7">
        <v>45189</v>
      </c>
      <c r="L16688" s="7">
        <v>45902</v>
      </c>
      <c r="M16688" t="s">
        <v>77</v>
      </c>
      <c r="N16688" t="s">
        <v>92</v>
      </c>
      <c r="O16688">
        <v>2026</v>
      </c>
      <c r="P16688" s="2">
        <v>2</v>
      </c>
      <c r="Q16688" t="s">
        <v>80</v>
      </c>
      <c r="R16688" s="8">
        <v>46267</v>
      </c>
      <c r="S16688" s="2">
        <v>1</v>
      </c>
      <c r="T16688" s="2" t="s">
        <v>81</v>
      </c>
    </row>
    <row r="16689" spans="1:20" x14ac:dyDescent="0.25">
      <c r="A16689">
        <v>1120282790</v>
      </c>
      <c r="B16689">
        <v>119709383</v>
      </c>
      <c r="C16689" t="s">
        <v>82</v>
      </c>
      <c r="D16689" t="s">
        <v>75</v>
      </c>
      <c r="E16689" t="s">
        <v>76</v>
      </c>
      <c r="F16689" s="7">
        <v>44076</v>
      </c>
      <c r="G16689" s="7">
        <v>45902</v>
      </c>
      <c r="H16689" t="s">
        <v>77</v>
      </c>
      <c r="I16689" t="s">
        <v>78</v>
      </c>
      <c r="J16689" s="7">
        <v>45038</v>
      </c>
      <c r="K16689" s="7">
        <v>44985</v>
      </c>
      <c r="L16689" s="7">
        <v>45902</v>
      </c>
      <c r="M16689" t="s">
        <v>77</v>
      </c>
      <c r="N16689" t="s">
        <v>92</v>
      </c>
      <c r="O16689">
        <v>2026</v>
      </c>
      <c r="P16689" s="2">
        <v>2</v>
      </c>
      <c r="Q16689" t="s">
        <v>80</v>
      </c>
      <c r="R16689" s="8">
        <v>46267</v>
      </c>
      <c r="S16689" s="2">
        <v>1</v>
      </c>
      <c r="T16689" s="2" t="s">
        <v>81</v>
      </c>
    </row>
    <row r="16690" spans="1:20" x14ac:dyDescent="0.25">
      <c r="A16690">
        <v>1120282793</v>
      </c>
      <c r="B16690">
        <v>119709909</v>
      </c>
      <c r="C16690" t="s">
        <v>98</v>
      </c>
      <c r="D16690" t="s">
        <v>75</v>
      </c>
      <c r="E16690" t="s">
        <v>76</v>
      </c>
      <c r="F16690" s="7">
        <v>44077</v>
      </c>
      <c r="G16690" s="7">
        <v>45903</v>
      </c>
      <c r="H16690" t="s">
        <v>77</v>
      </c>
      <c r="I16690" t="s">
        <v>78</v>
      </c>
      <c r="J16690" s="7">
        <v>45807</v>
      </c>
      <c r="K16690" s="7">
        <v>44083</v>
      </c>
      <c r="L16690" s="7">
        <v>45903</v>
      </c>
      <c r="M16690" t="s">
        <v>77</v>
      </c>
      <c r="N16690" t="s">
        <v>79</v>
      </c>
      <c r="O16690">
        <v>2026</v>
      </c>
      <c r="P16690" s="2">
        <v>2</v>
      </c>
      <c r="Q16690" t="s">
        <v>80</v>
      </c>
      <c r="R16690" s="8">
        <v>46267</v>
      </c>
      <c r="S16690" s="2">
        <v>1</v>
      </c>
      <c r="T16690" s="2" t="s">
        <v>81</v>
      </c>
    </row>
    <row r="16691" spans="1:20" x14ac:dyDescent="0.25">
      <c r="A16691">
        <v>1120283876</v>
      </c>
      <c r="B16691">
        <v>121548974</v>
      </c>
      <c r="C16691" t="s">
        <v>93</v>
      </c>
      <c r="D16691" t="s">
        <v>83</v>
      </c>
      <c r="E16691" t="s">
        <v>76</v>
      </c>
      <c r="F16691" s="7">
        <v>44363</v>
      </c>
      <c r="G16691" s="7">
        <v>46189</v>
      </c>
      <c r="H16691" t="s">
        <v>86</v>
      </c>
      <c r="I16691" t="s">
        <v>87</v>
      </c>
      <c r="J16691" s="7">
        <v>44705</v>
      </c>
      <c r="K16691" s="7">
        <v>45747</v>
      </c>
      <c r="L16691" s="7">
        <v>46189</v>
      </c>
      <c r="M16691" t="s">
        <v>86</v>
      </c>
      <c r="N16691" t="s">
        <v>92</v>
      </c>
      <c r="O16691">
        <v>2026</v>
      </c>
      <c r="P16691" s="2">
        <v>2</v>
      </c>
      <c r="Q16691" t="s">
        <v>80</v>
      </c>
      <c r="R16691" s="8">
        <v>46267</v>
      </c>
      <c r="S16691" s="2">
        <v>1</v>
      </c>
      <c r="T16691" s="2" t="s">
        <v>81</v>
      </c>
    </row>
    <row r="16692" spans="1:20" x14ac:dyDescent="0.25">
      <c r="A16692">
        <v>1120284057</v>
      </c>
      <c r="B16692">
        <v>121708243</v>
      </c>
      <c r="C16692" t="s">
        <v>74</v>
      </c>
      <c r="D16692" t="s">
        <v>75</v>
      </c>
      <c r="E16692" t="s">
        <v>76</v>
      </c>
      <c r="F16692" s="7">
        <v>44387</v>
      </c>
      <c r="G16692" s="7">
        <v>44752</v>
      </c>
      <c r="H16692" t="s">
        <v>77</v>
      </c>
      <c r="I16692" t="s">
        <v>78</v>
      </c>
      <c r="J16692" s="7">
        <v>46186</v>
      </c>
      <c r="K16692" s="7">
        <v>46209</v>
      </c>
      <c r="L16692" s="7">
        <v>44752</v>
      </c>
      <c r="M16692" t="s">
        <v>77</v>
      </c>
      <c r="N16692" t="s">
        <v>79</v>
      </c>
      <c r="O16692">
        <v>2026</v>
      </c>
      <c r="P16692" s="2">
        <v>2</v>
      </c>
      <c r="Q16692" t="s">
        <v>80</v>
      </c>
      <c r="R16692" s="8">
        <v>46267</v>
      </c>
      <c r="S16692" s="2">
        <v>1</v>
      </c>
      <c r="T16692" s="2" t="s">
        <v>81</v>
      </c>
    </row>
    <row r="16693" spans="1:20" x14ac:dyDescent="0.25">
      <c r="A16693">
        <v>1120284286</v>
      </c>
      <c r="B16693">
        <v>121826148</v>
      </c>
      <c r="C16693" t="s">
        <v>85</v>
      </c>
      <c r="D16693" t="s">
        <v>75</v>
      </c>
      <c r="E16693" t="s">
        <v>76</v>
      </c>
      <c r="F16693" s="7">
        <v>44408</v>
      </c>
      <c r="G16693" s="7">
        <v>44773</v>
      </c>
      <c r="H16693" t="s">
        <v>86</v>
      </c>
      <c r="I16693" t="s">
        <v>87</v>
      </c>
      <c r="J16693" s="7">
        <v>45213</v>
      </c>
      <c r="K16693" s="7">
        <v>44408</v>
      </c>
      <c r="L16693" s="7">
        <v>44773</v>
      </c>
      <c r="M16693" t="s">
        <v>86</v>
      </c>
      <c r="N16693" t="s">
        <v>92</v>
      </c>
      <c r="O16693">
        <v>2026</v>
      </c>
      <c r="P16693" s="2">
        <v>2</v>
      </c>
      <c r="Q16693" t="s">
        <v>80</v>
      </c>
      <c r="R16693" s="8">
        <v>46267</v>
      </c>
      <c r="S16693" s="2">
        <v>1</v>
      </c>
      <c r="T16693" s="2" t="s">
        <v>81</v>
      </c>
    </row>
    <row r="16694" spans="1:20" x14ac:dyDescent="0.25">
      <c r="A16694">
        <v>1120284818</v>
      </c>
      <c r="B16694">
        <v>122075808</v>
      </c>
      <c r="C16694" t="s">
        <v>74</v>
      </c>
      <c r="D16694" t="s">
        <v>83</v>
      </c>
      <c r="E16694" t="s">
        <v>76</v>
      </c>
      <c r="F16694" s="7">
        <v>44460</v>
      </c>
      <c r="G16694" s="7">
        <v>45190</v>
      </c>
      <c r="H16694" t="s">
        <v>86</v>
      </c>
      <c r="I16694" t="s">
        <v>87</v>
      </c>
      <c r="J16694" s="7">
        <v>45592</v>
      </c>
      <c r="K16694" s="7">
        <v>45747</v>
      </c>
      <c r="L16694" s="7">
        <v>45190</v>
      </c>
      <c r="M16694" t="s">
        <v>86</v>
      </c>
      <c r="N16694" t="s">
        <v>79</v>
      </c>
      <c r="O16694">
        <v>2026</v>
      </c>
      <c r="P16694" s="2">
        <v>2</v>
      </c>
      <c r="Q16694" t="s">
        <v>80</v>
      </c>
      <c r="R16694" s="8">
        <v>46267</v>
      </c>
      <c r="S16694" s="2">
        <v>1</v>
      </c>
      <c r="T16694" s="2" t="s">
        <v>81</v>
      </c>
    </row>
    <row r="16695" spans="1:20" x14ac:dyDescent="0.25">
      <c r="A16695">
        <v>1120285253</v>
      </c>
      <c r="B16695">
        <v>122249712</v>
      </c>
      <c r="C16695" t="s">
        <v>74</v>
      </c>
      <c r="D16695" t="s">
        <v>75</v>
      </c>
      <c r="E16695" t="s">
        <v>76</v>
      </c>
      <c r="F16695" s="7">
        <v>44492</v>
      </c>
      <c r="G16695" s="7">
        <v>44857</v>
      </c>
      <c r="H16695" t="s">
        <v>77</v>
      </c>
      <c r="I16695" t="s">
        <v>89</v>
      </c>
      <c r="J16695" s="7">
        <v>46150</v>
      </c>
      <c r="K16695" s="7">
        <v>46150</v>
      </c>
      <c r="L16695" s="7">
        <v>44857</v>
      </c>
      <c r="M16695" t="s">
        <v>77</v>
      </c>
      <c r="N16695" t="s">
        <v>79</v>
      </c>
      <c r="O16695">
        <v>2026</v>
      </c>
      <c r="P16695" s="2">
        <v>2</v>
      </c>
      <c r="Q16695" t="s">
        <v>80</v>
      </c>
      <c r="R16695" s="8">
        <v>46267</v>
      </c>
      <c r="S16695" s="2">
        <v>1</v>
      </c>
      <c r="T16695" s="2" t="s">
        <v>81</v>
      </c>
    </row>
    <row r="16696" spans="1:20" x14ac:dyDescent="0.25">
      <c r="A16696">
        <v>1120286413</v>
      </c>
      <c r="B16696">
        <v>123474764</v>
      </c>
      <c r="C16696" t="s">
        <v>82</v>
      </c>
      <c r="D16696" t="s">
        <v>83</v>
      </c>
      <c r="E16696" t="s">
        <v>76</v>
      </c>
      <c r="F16696" s="7">
        <v>44683</v>
      </c>
      <c r="G16696" s="7">
        <v>44867</v>
      </c>
      <c r="H16696" t="s">
        <v>77</v>
      </c>
      <c r="I16696" t="s">
        <v>84</v>
      </c>
      <c r="J16696" s="7">
        <v>45432</v>
      </c>
      <c r="K16696" s="7">
        <v>45748</v>
      </c>
      <c r="L16696" s="7">
        <v>44867</v>
      </c>
      <c r="M16696" t="s">
        <v>77</v>
      </c>
      <c r="N16696" t="s">
        <v>79</v>
      </c>
      <c r="O16696">
        <v>2026</v>
      </c>
      <c r="P16696" s="2">
        <v>2</v>
      </c>
      <c r="Q16696" t="s">
        <v>80</v>
      </c>
      <c r="R16696" s="8">
        <v>46267</v>
      </c>
      <c r="S16696" s="2">
        <v>1</v>
      </c>
      <c r="T16696" s="2" t="s">
        <v>81</v>
      </c>
    </row>
    <row r="16697" spans="1:20" x14ac:dyDescent="0.25">
      <c r="A16697">
        <v>1120286422</v>
      </c>
      <c r="B16697">
        <v>123477009</v>
      </c>
      <c r="C16697" t="s">
        <v>85</v>
      </c>
      <c r="D16697" t="s">
        <v>83</v>
      </c>
      <c r="E16697" t="s">
        <v>76</v>
      </c>
      <c r="F16697" s="7">
        <v>44683</v>
      </c>
      <c r="G16697" s="7">
        <v>44867</v>
      </c>
      <c r="H16697" t="s">
        <v>77</v>
      </c>
      <c r="I16697" t="s">
        <v>78</v>
      </c>
      <c r="J16697" s="7">
        <v>45713</v>
      </c>
      <c r="K16697" s="7">
        <v>45737</v>
      </c>
      <c r="L16697" s="7">
        <v>44867</v>
      </c>
      <c r="M16697" t="s">
        <v>77</v>
      </c>
      <c r="N16697" t="s">
        <v>79</v>
      </c>
      <c r="O16697">
        <v>2026</v>
      </c>
      <c r="P16697" s="2">
        <v>2</v>
      </c>
      <c r="Q16697" t="s">
        <v>80</v>
      </c>
      <c r="R16697" s="8">
        <v>46267</v>
      </c>
      <c r="S16697" s="2">
        <v>1</v>
      </c>
      <c r="T16697" s="2" t="s">
        <v>81</v>
      </c>
    </row>
    <row r="16698" spans="1:20" x14ac:dyDescent="0.25">
      <c r="A16698">
        <v>1120286423</v>
      </c>
      <c r="B16698">
        <v>123477009</v>
      </c>
      <c r="C16698" t="s">
        <v>85</v>
      </c>
      <c r="D16698" t="s">
        <v>83</v>
      </c>
      <c r="E16698" t="s">
        <v>76</v>
      </c>
      <c r="F16698" s="7">
        <v>44683</v>
      </c>
      <c r="G16698" s="7">
        <v>44867</v>
      </c>
      <c r="H16698" t="s">
        <v>77</v>
      </c>
      <c r="I16698" t="s">
        <v>78</v>
      </c>
      <c r="J16698" s="7">
        <v>45713</v>
      </c>
      <c r="K16698" s="7">
        <v>46210</v>
      </c>
      <c r="L16698" s="7">
        <v>44867</v>
      </c>
      <c r="M16698" t="s">
        <v>77</v>
      </c>
      <c r="N16698" t="s">
        <v>79</v>
      </c>
      <c r="O16698">
        <v>2026</v>
      </c>
      <c r="P16698" s="2">
        <v>2</v>
      </c>
      <c r="Q16698" t="s">
        <v>80</v>
      </c>
      <c r="R16698" s="8">
        <v>46267</v>
      </c>
      <c r="S16698" s="2">
        <v>1</v>
      </c>
      <c r="T16698" s="2" t="s">
        <v>81</v>
      </c>
    </row>
    <row r="16699" spans="1:20" x14ac:dyDescent="0.25">
      <c r="A16699">
        <v>1120287406</v>
      </c>
      <c r="B16699">
        <v>124013196</v>
      </c>
      <c r="C16699" t="s">
        <v>93</v>
      </c>
      <c r="D16699" t="s">
        <v>83</v>
      </c>
      <c r="E16699" t="s">
        <v>76</v>
      </c>
      <c r="F16699" s="7">
        <v>44749</v>
      </c>
      <c r="G16699" s="7">
        <v>46575</v>
      </c>
      <c r="H16699" t="s">
        <v>77</v>
      </c>
      <c r="I16699" t="s">
        <v>78</v>
      </c>
      <c r="J16699" s="7">
        <v>45539</v>
      </c>
      <c r="K16699" s="7">
        <v>44795</v>
      </c>
      <c r="L16699" s="7">
        <v>46575</v>
      </c>
      <c r="M16699" t="s">
        <v>77</v>
      </c>
      <c r="N16699" t="s">
        <v>79</v>
      </c>
      <c r="O16699">
        <v>2026</v>
      </c>
      <c r="P16699" s="2">
        <v>2</v>
      </c>
      <c r="Q16699" t="s">
        <v>80</v>
      </c>
      <c r="R16699" s="8">
        <v>46267</v>
      </c>
      <c r="S16699" s="2">
        <v>1</v>
      </c>
      <c r="T16699" s="2" t="s">
        <v>81</v>
      </c>
    </row>
    <row r="16700" spans="1:20" x14ac:dyDescent="0.25">
      <c r="A16700">
        <v>1120287537</v>
      </c>
      <c r="B16700">
        <v>124090605</v>
      </c>
      <c r="C16700" t="s">
        <v>82</v>
      </c>
      <c r="D16700" t="s">
        <v>88</v>
      </c>
      <c r="E16700" t="s">
        <v>76</v>
      </c>
      <c r="F16700" s="7">
        <v>44757</v>
      </c>
      <c r="G16700" s="7">
        <v>45122</v>
      </c>
      <c r="H16700" t="s">
        <v>77</v>
      </c>
      <c r="I16700" t="s">
        <v>84</v>
      </c>
      <c r="J16700" s="7">
        <v>45714</v>
      </c>
      <c r="K16700" s="7">
        <v>45610</v>
      </c>
      <c r="L16700" s="7">
        <v>45122</v>
      </c>
      <c r="M16700" t="s">
        <v>77</v>
      </c>
      <c r="N16700" t="s">
        <v>79</v>
      </c>
      <c r="O16700">
        <v>2026</v>
      </c>
      <c r="P16700" s="2">
        <v>2</v>
      </c>
      <c r="Q16700" t="s">
        <v>80</v>
      </c>
      <c r="R16700" s="8">
        <v>46267</v>
      </c>
      <c r="S16700" s="2">
        <v>1</v>
      </c>
      <c r="T16700" s="2" t="s">
        <v>81</v>
      </c>
    </row>
    <row r="16701" spans="1:20" x14ac:dyDescent="0.25">
      <c r="A16701">
        <v>1120287538</v>
      </c>
      <c r="B16701">
        <v>124090605</v>
      </c>
      <c r="C16701" t="s">
        <v>82</v>
      </c>
      <c r="D16701" t="s">
        <v>88</v>
      </c>
      <c r="E16701" t="s">
        <v>76</v>
      </c>
      <c r="F16701" s="7">
        <v>44757</v>
      </c>
      <c r="G16701" s="7">
        <v>45122</v>
      </c>
      <c r="H16701" t="s">
        <v>77</v>
      </c>
      <c r="I16701" t="s">
        <v>84</v>
      </c>
      <c r="J16701" s="7">
        <v>45714</v>
      </c>
      <c r="K16701" s="7">
        <v>45689</v>
      </c>
      <c r="L16701" s="7">
        <v>45122</v>
      </c>
      <c r="M16701" t="s">
        <v>77</v>
      </c>
      <c r="N16701" t="s">
        <v>79</v>
      </c>
      <c r="O16701">
        <v>2026</v>
      </c>
      <c r="P16701" s="2">
        <v>2</v>
      </c>
      <c r="Q16701" t="s">
        <v>80</v>
      </c>
      <c r="R16701" s="8">
        <v>46267</v>
      </c>
      <c r="S16701" s="2">
        <v>1</v>
      </c>
      <c r="T16701" s="2" t="s">
        <v>81</v>
      </c>
    </row>
    <row r="16702" spans="1:20" x14ac:dyDescent="0.25">
      <c r="A16702">
        <v>1120287607</v>
      </c>
      <c r="B16702">
        <v>124114838</v>
      </c>
      <c r="C16702" t="s">
        <v>95</v>
      </c>
      <c r="D16702" t="s">
        <v>88</v>
      </c>
      <c r="E16702" t="s">
        <v>76</v>
      </c>
      <c r="F16702" s="7">
        <v>44761</v>
      </c>
      <c r="G16702" s="7">
        <v>46587</v>
      </c>
      <c r="H16702" t="s">
        <v>77</v>
      </c>
      <c r="I16702" t="s">
        <v>78</v>
      </c>
      <c r="J16702" s="7">
        <v>45830</v>
      </c>
      <c r="K16702" s="7">
        <v>45953</v>
      </c>
      <c r="L16702" s="7">
        <v>46587</v>
      </c>
      <c r="M16702" t="s">
        <v>77</v>
      </c>
      <c r="N16702" t="s">
        <v>79</v>
      </c>
      <c r="O16702">
        <v>2026</v>
      </c>
      <c r="P16702" s="2">
        <v>2</v>
      </c>
      <c r="Q16702" t="s">
        <v>80</v>
      </c>
      <c r="R16702" s="8">
        <v>46267</v>
      </c>
      <c r="S16702" s="2">
        <v>1</v>
      </c>
      <c r="T16702" s="2" t="s">
        <v>81</v>
      </c>
    </row>
    <row r="16703" spans="1:20" x14ac:dyDescent="0.25">
      <c r="A16703">
        <v>1120287653</v>
      </c>
      <c r="B16703">
        <v>124136166</v>
      </c>
      <c r="C16703" t="s">
        <v>82</v>
      </c>
      <c r="D16703" t="s">
        <v>88</v>
      </c>
      <c r="E16703" t="s">
        <v>76</v>
      </c>
      <c r="F16703" s="7">
        <v>44763</v>
      </c>
      <c r="G16703" s="7">
        <v>45128</v>
      </c>
      <c r="H16703" t="s">
        <v>77</v>
      </c>
      <c r="I16703" t="s">
        <v>78</v>
      </c>
      <c r="J16703" s="7">
        <v>45437</v>
      </c>
      <c r="K16703" s="7">
        <v>45623</v>
      </c>
      <c r="L16703" s="7">
        <v>45128</v>
      </c>
      <c r="M16703" t="s">
        <v>77</v>
      </c>
      <c r="N16703" t="s">
        <v>79</v>
      </c>
      <c r="O16703">
        <v>2026</v>
      </c>
      <c r="P16703" s="2">
        <v>2</v>
      </c>
      <c r="Q16703" t="s">
        <v>80</v>
      </c>
      <c r="R16703" s="8">
        <v>46267</v>
      </c>
      <c r="S16703" s="2">
        <v>1</v>
      </c>
      <c r="T16703" s="2" t="s">
        <v>81</v>
      </c>
    </row>
    <row r="16704" spans="1:20" x14ac:dyDescent="0.25">
      <c r="A16704">
        <v>1120288352</v>
      </c>
      <c r="B16704">
        <v>124345783</v>
      </c>
      <c r="C16704" t="s">
        <v>74</v>
      </c>
      <c r="D16704" t="s">
        <v>75</v>
      </c>
      <c r="E16704" t="s">
        <v>76</v>
      </c>
      <c r="F16704" s="7">
        <v>44796</v>
      </c>
      <c r="G16704" s="7">
        <v>45161</v>
      </c>
      <c r="H16704" t="s">
        <v>86</v>
      </c>
      <c r="I16704" t="s">
        <v>87</v>
      </c>
      <c r="J16704" s="7">
        <v>45771</v>
      </c>
      <c r="K16704" s="7">
        <v>46073</v>
      </c>
      <c r="L16704" s="7">
        <v>45161</v>
      </c>
      <c r="M16704" t="s">
        <v>86</v>
      </c>
      <c r="N16704" t="s">
        <v>79</v>
      </c>
      <c r="O16704">
        <v>2026</v>
      </c>
      <c r="P16704" s="2">
        <v>2</v>
      </c>
      <c r="Q16704" t="s">
        <v>80</v>
      </c>
      <c r="R16704" s="8">
        <v>46267</v>
      </c>
      <c r="S16704" s="2">
        <v>1</v>
      </c>
      <c r="T16704" s="2" t="s">
        <v>81</v>
      </c>
    </row>
    <row r="16705" spans="1:20" x14ac:dyDescent="0.25">
      <c r="A16705">
        <v>1120288848</v>
      </c>
      <c r="B16705">
        <v>124556543</v>
      </c>
      <c r="C16705" t="s">
        <v>74</v>
      </c>
      <c r="D16705" t="s">
        <v>75</v>
      </c>
      <c r="E16705" t="s">
        <v>76</v>
      </c>
      <c r="F16705" s="7">
        <v>44827</v>
      </c>
      <c r="G16705" s="7">
        <v>46653</v>
      </c>
      <c r="H16705" t="s">
        <v>86</v>
      </c>
      <c r="I16705" t="s">
        <v>87</v>
      </c>
      <c r="J16705" s="7"/>
      <c r="K16705" s="7">
        <v>44950</v>
      </c>
      <c r="L16705" s="7">
        <v>46653</v>
      </c>
      <c r="M16705" t="s">
        <v>86</v>
      </c>
      <c r="N16705"/>
      <c r="O16705">
        <v>2026</v>
      </c>
      <c r="P16705" s="2">
        <v>2</v>
      </c>
      <c r="Q16705" t="s">
        <v>80</v>
      </c>
      <c r="R16705" s="8">
        <v>46267</v>
      </c>
      <c r="S16705" s="2">
        <v>1</v>
      </c>
      <c r="T16705" s="2" t="s">
        <v>81</v>
      </c>
    </row>
    <row r="16706" spans="1:20" x14ac:dyDescent="0.25">
      <c r="A16706">
        <v>1120289619</v>
      </c>
      <c r="B16706">
        <v>124973983</v>
      </c>
      <c r="C16706" t="s">
        <v>82</v>
      </c>
      <c r="D16706" t="s">
        <v>75</v>
      </c>
      <c r="E16706" t="s">
        <v>76</v>
      </c>
      <c r="F16706" s="7">
        <v>44896</v>
      </c>
      <c r="G16706" s="7">
        <v>45261</v>
      </c>
      <c r="H16706" t="s">
        <v>77</v>
      </c>
      <c r="I16706" t="s">
        <v>78</v>
      </c>
      <c r="J16706" s="7"/>
      <c r="K16706" s="7">
        <v>44936</v>
      </c>
      <c r="L16706" s="7">
        <v>45261</v>
      </c>
      <c r="M16706" t="s">
        <v>77</v>
      </c>
      <c r="N16706"/>
      <c r="O16706">
        <v>2026</v>
      </c>
      <c r="P16706" s="2">
        <v>2</v>
      </c>
      <c r="Q16706" t="s">
        <v>80</v>
      </c>
      <c r="R16706" s="8">
        <v>46267</v>
      </c>
      <c r="S16706" s="2">
        <v>1</v>
      </c>
      <c r="T16706" s="2" t="s">
        <v>81</v>
      </c>
    </row>
    <row r="16707" spans="1:20" x14ac:dyDescent="0.25">
      <c r="A16707">
        <v>1120291063</v>
      </c>
      <c r="B16707">
        <v>126494618</v>
      </c>
      <c r="C16707" t="s">
        <v>85</v>
      </c>
      <c r="D16707" t="s">
        <v>88</v>
      </c>
      <c r="E16707" t="s">
        <v>76</v>
      </c>
      <c r="F16707" s="7">
        <v>45108</v>
      </c>
      <c r="G16707" s="7">
        <v>45474</v>
      </c>
      <c r="H16707" t="s">
        <v>86</v>
      </c>
      <c r="I16707" t="s">
        <v>87</v>
      </c>
      <c r="J16707" s="7">
        <v>46118</v>
      </c>
      <c r="K16707" s="7">
        <v>45113</v>
      </c>
      <c r="L16707" s="7">
        <v>45474</v>
      </c>
      <c r="M16707" t="s">
        <v>86</v>
      </c>
      <c r="N16707" t="s">
        <v>79</v>
      </c>
      <c r="O16707">
        <v>2026</v>
      </c>
      <c r="P16707" s="2">
        <v>2</v>
      </c>
      <c r="Q16707" t="s">
        <v>80</v>
      </c>
      <c r="R16707" s="8">
        <v>46267</v>
      </c>
      <c r="S16707" s="2">
        <v>1</v>
      </c>
      <c r="T16707" s="2" t="s">
        <v>81</v>
      </c>
    </row>
    <row r="16708" spans="1:20" x14ac:dyDescent="0.25">
      <c r="A16708">
        <v>1120292166</v>
      </c>
      <c r="B16708">
        <v>126922870</v>
      </c>
      <c r="C16708" t="s">
        <v>74</v>
      </c>
      <c r="D16708" t="s">
        <v>75</v>
      </c>
      <c r="E16708" t="s">
        <v>76</v>
      </c>
      <c r="F16708" s="7">
        <v>45165</v>
      </c>
      <c r="G16708" s="7">
        <v>45531</v>
      </c>
      <c r="H16708" t="s">
        <v>77</v>
      </c>
      <c r="I16708" t="s">
        <v>78</v>
      </c>
      <c r="J16708" s="7">
        <v>45826</v>
      </c>
      <c r="K16708" s="7">
        <v>45775</v>
      </c>
      <c r="L16708" s="7">
        <v>45531</v>
      </c>
      <c r="M16708" t="s">
        <v>77</v>
      </c>
      <c r="N16708" t="s">
        <v>92</v>
      </c>
      <c r="O16708">
        <v>2026</v>
      </c>
      <c r="P16708" s="2">
        <v>2</v>
      </c>
      <c r="Q16708" t="s">
        <v>80</v>
      </c>
      <c r="R16708" s="8">
        <v>46267</v>
      </c>
      <c r="S16708" s="2">
        <v>1</v>
      </c>
      <c r="T16708" s="2" t="s">
        <v>81</v>
      </c>
    </row>
    <row r="16709" spans="1:20" x14ac:dyDescent="0.25">
      <c r="A16709">
        <v>1120292247</v>
      </c>
      <c r="B16709">
        <v>126952159</v>
      </c>
      <c r="C16709" t="s">
        <v>82</v>
      </c>
      <c r="D16709" t="s">
        <v>88</v>
      </c>
      <c r="E16709" t="s">
        <v>76</v>
      </c>
      <c r="F16709" s="7">
        <v>45168</v>
      </c>
      <c r="G16709" s="7">
        <v>46995</v>
      </c>
      <c r="H16709" t="s">
        <v>77</v>
      </c>
      <c r="I16709" t="s">
        <v>78</v>
      </c>
      <c r="J16709" s="7"/>
      <c r="K16709" s="7">
        <v>45174</v>
      </c>
      <c r="L16709" s="7">
        <v>46995</v>
      </c>
      <c r="M16709" t="s">
        <v>77</v>
      </c>
      <c r="N16709"/>
      <c r="O16709">
        <v>2026</v>
      </c>
      <c r="P16709" s="2">
        <v>2</v>
      </c>
      <c r="Q16709" t="s">
        <v>80</v>
      </c>
      <c r="R16709" s="8">
        <v>46267</v>
      </c>
      <c r="S16709" s="2">
        <v>1</v>
      </c>
      <c r="T16709" s="2" t="s">
        <v>81</v>
      </c>
    </row>
    <row r="16710" spans="1:20" x14ac:dyDescent="0.25">
      <c r="A16710">
        <v>1120292824</v>
      </c>
      <c r="B16710">
        <v>127162409</v>
      </c>
      <c r="C16710" t="s">
        <v>74</v>
      </c>
      <c r="D16710" t="s">
        <v>75</v>
      </c>
      <c r="E16710" t="s">
        <v>76</v>
      </c>
      <c r="F16710" s="7">
        <v>45198</v>
      </c>
      <c r="G16710" s="7">
        <v>45564</v>
      </c>
      <c r="H16710" t="s">
        <v>77</v>
      </c>
      <c r="I16710" t="s">
        <v>78</v>
      </c>
      <c r="J16710" s="7"/>
      <c r="K16710" s="7">
        <v>45205</v>
      </c>
      <c r="L16710" s="7">
        <v>45564</v>
      </c>
      <c r="M16710" t="s">
        <v>77</v>
      </c>
      <c r="N16710"/>
      <c r="O16710">
        <v>2026</v>
      </c>
      <c r="P16710" s="2">
        <v>2</v>
      </c>
      <c r="Q16710" t="s">
        <v>80</v>
      </c>
      <c r="R16710" s="8">
        <v>46267</v>
      </c>
      <c r="S16710" s="2">
        <v>1</v>
      </c>
      <c r="T16710" s="2" t="s">
        <v>81</v>
      </c>
    </row>
    <row r="16711" spans="1:20" x14ac:dyDescent="0.25">
      <c r="A16711">
        <v>1120293138</v>
      </c>
      <c r="B16711">
        <v>127273222</v>
      </c>
      <c r="C16711" t="s">
        <v>85</v>
      </c>
      <c r="D16711" t="s">
        <v>75</v>
      </c>
      <c r="E16711" t="s">
        <v>76</v>
      </c>
      <c r="F16711" s="7">
        <v>45213</v>
      </c>
      <c r="G16711" s="7">
        <v>45579</v>
      </c>
      <c r="H16711" t="s">
        <v>86</v>
      </c>
      <c r="I16711" t="s">
        <v>87</v>
      </c>
      <c r="J16711" s="7"/>
      <c r="K16711" s="7">
        <v>45215</v>
      </c>
      <c r="L16711" s="7">
        <v>45579</v>
      </c>
      <c r="M16711" t="s">
        <v>86</v>
      </c>
      <c r="N16711"/>
      <c r="O16711">
        <v>2026</v>
      </c>
      <c r="P16711" s="2">
        <v>2</v>
      </c>
      <c r="Q16711" t="s">
        <v>80</v>
      </c>
      <c r="R16711" s="8">
        <v>46267</v>
      </c>
      <c r="S16711" s="2">
        <v>1</v>
      </c>
      <c r="T16711" s="2" t="s">
        <v>81</v>
      </c>
    </row>
    <row r="16712" spans="1:20" x14ac:dyDescent="0.25">
      <c r="A16712">
        <v>1120293863</v>
      </c>
      <c r="B16712">
        <v>127588721</v>
      </c>
      <c r="C16712" t="s">
        <v>93</v>
      </c>
      <c r="D16712" t="s">
        <v>88</v>
      </c>
      <c r="E16712" t="s">
        <v>76</v>
      </c>
      <c r="F16712" s="7">
        <v>45278</v>
      </c>
      <c r="G16712" s="7">
        <v>47105</v>
      </c>
      <c r="H16712" t="s">
        <v>86</v>
      </c>
      <c r="I16712" t="s">
        <v>87</v>
      </c>
      <c r="J16712" s="7">
        <v>46124</v>
      </c>
      <c r="K16712" s="7">
        <v>45280</v>
      </c>
      <c r="L16712" s="7">
        <v>47105</v>
      </c>
      <c r="M16712" t="s">
        <v>86</v>
      </c>
      <c r="N16712" t="s">
        <v>79</v>
      </c>
      <c r="O16712">
        <v>2026</v>
      </c>
      <c r="P16712" s="2">
        <v>2</v>
      </c>
      <c r="Q16712" t="s">
        <v>80</v>
      </c>
      <c r="R16712" s="8">
        <v>46267</v>
      </c>
      <c r="S16712" s="2">
        <v>1</v>
      </c>
      <c r="T16712" s="2" t="s">
        <v>81</v>
      </c>
    </row>
    <row r="16713" spans="1:20" x14ac:dyDescent="0.25">
      <c r="A16713">
        <v>1120294092</v>
      </c>
      <c r="B16713">
        <v>128400834</v>
      </c>
      <c r="C16713" t="s">
        <v>98</v>
      </c>
      <c r="D16713" t="s">
        <v>83</v>
      </c>
      <c r="E16713" t="s">
        <v>76</v>
      </c>
      <c r="F16713" s="7">
        <v>45378</v>
      </c>
      <c r="G16713" s="7">
        <v>45558</v>
      </c>
      <c r="H16713" t="s">
        <v>77</v>
      </c>
      <c r="I16713" t="s">
        <v>84</v>
      </c>
      <c r="J16713" s="7">
        <v>45803</v>
      </c>
      <c r="K16713" s="7">
        <v>45747</v>
      </c>
      <c r="L16713" s="7">
        <v>45558</v>
      </c>
      <c r="M16713" t="s">
        <v>77</v>
      </c>
      <c r="N16713" t="s">
        <v>79</v>
      </c>
      <c r="O16713">
        <v>2026</v>
      </c>
      <c r="P16713" s="2">
        <v>2</v>
      </c>
      <c r="Q16713" t="s">
        <v>80</v>
      </c>
      <c r="R16713" s="8">
        <v>46267</v>
      </c>
      <c r="S16713" s="2">
        <v>1</v>
      </c>
      <c r="T16713" s="2" t="s">
        <v>81</v>
      </c>
    </row>
    <row r="16714" spans="1:20" x14ac:dyDescent="0.25">
      <c r="A16714">
        <v>1120294155</v>
      </c>
      <c r="B16714">
        <v>128495931</v>
      </c>
      <c r="C16714" t="s">
        <v>82</v>
      </c>
      <c r="D16714" t="s">
        <v>88</v>
      </c>
      <c r="E16714" t="s">
        <v>76</v>
      </c>
      <c r="F16714" s="7">
        <v>45385</v>
      </c>
      <c r="G16714" s="7">
        <v>45750</v>
      </c>
      <c r="H16714" t="s">
        <v>77</v>
      </c>
      <c r="I16714" t="s">
        <v>78</v>
      </c>
      <c r="J16714" s="7"/>
      <c r="K16714" s="7">
        <v>45747</v>
      </c>
      <c r="L16714" s="7">
        <v>45750</v>
      </c>
      <c r="M16714" t="s">
        <v>77</v>
      </c>
      <c r="N16714"/>
      <c r="O16714">
        <v>2026</v>
      </c>
      <c r="P16714" s="2">
        <v>2</v>
      </c>
      <c r="Q16714" t="s">
        <v>80</v>
      </c>
      <c r="R16714" s="8">
        <v>46267</v>
      </c>
      <c r="S16714" s="2">
        <v>1</v>
      </c>
      <c r="T16714" s="2" t="s">
        <v>81</v>
      </c>
    </row>
    <row r="16715" spans="1:20" x14ac:dyDescent="0.25">
      <c r="A16715">
        <v>1120294395</v>
      </c>
      <c r="B16715">
        <v>128733864</v>
      </c>
      <c r="C16715" t="s">
        <v>96</v>
      </c>
      <c r="D16715" t="s">
        <v>83</v>
      </c>
      <c r="E16715" t="s">
        <v>76</v>
      </c>
      <c r="F16715" s="7">
        <v>45420</v>
      </c>
      <c r="G16715" s="7">
        <v>45604</v>
      </c>
      <c r="H16715" t="s">
        <v>77</v>
      </c>
      <c r="I16715" t="s">
        <v>84</v>
      </c>
      <c r="J16715" s="7"/>
      <c r="K16715" s="7">
        <v>46184</v>
      </c>
      <c r="L16715" s="7">
        <v>45604</v>
      </c>
      <c r="M16715" t="s">
        <v>77</v>
      </c>
      <c r="N16715"/>
      <c r="O16715">
        <v>2026</v>
      </c>
      <c r="P16715" s="2">
        <v>2</v>
      </c>
      <c r="Q16715" t="s">
        <v>80</v>
      </c>
      <c r="R16715" s="8">
        <v>46267</v>
      </c>
      <c r="S16715" s="2">
        <v>1</v>
      </c>
      <c r="T16715" s="2" t="s">
        <v>81</v>
      </c>
    </row>
    <row r="16716" spans="1:20" x14ac:dyDescent="0.25">
      <c r="A16716">
        <v>1120294565</v>
      </c>
      <c r="B16716">
        <v>129022613</v>
      </c>
      <c r="C16716" t="s">
        <v>74</v>
      </c>
      <c r="D16716" t="s">
        <v>83</v>
      </c>
      <c r="E16716" t="s">
        <v>76</v>
      </c>
      <c r="F16716" s="7">
        <v>45448</v>
      </c>
      <c r="G16716" s="7">
        <v>45631</v>
      </c>
      <c r="H16716" t="s">
        <v>77</v>
      </c>
      <c r="I16716" t="s">
        <v>84</v>
      </c>
      <c r="J16716" s="7">
        <v>45498</v>
      </c>
      <c r="K16716" s="7">
        <v>45748</v>
      </c>
      <c r="L16716" s="7">
        <v>45631</v>
      </c>
      <c r="M16716" t="s">
        <v>77</v>
      </c>
      <c r="N16716" t="s">
        <v>79</v>
      </c>
      <c r="O16716">
        <v>2026</v>
      </c>
      <c r="P16716" s="2">
        <v>2</v>
      </c>
      <c r="Q16716" t="s">
        <v>80</v>
      </c>
      <c r="R16716" s="8">
        <v>46267</v>
      </c>
      <c r="S16716" s="2">
        <v>1</v>
      </c>
      <c r="T16716" s="2" t="s">
        <v>81</v>
      </c>
    </row>
    <row r="16717" spans="1:20" x14ac:dyDescent="0.25">
      <c r="A16717">
        <v>1120294593</v>
      </c>
      <c r="B16717">
        <v>129039664</v>
      </c>
      <c r="C16717" t="s">
        <v>95</v>
      </c>
      <c r="D16717" t="s">
        <v>83</v>
      </c>
      <c r="E16717" t="s">
        <v>76</v>
      </c>
      <c r="F16717" s="7">
        <v>45447</v>
      </c>
      <c r="G16717" s="7">
        <v>45630</v>
      </c>
      <c r="H16717" t="s">
        <v>77</v>
      </c>
      <c r="I16717" t="s">
        <v>84</v>
      </c>
      <c r="J16717" s="7"/>
      <c r="K16717" s="7">
        <v>45454</v>
      </c>
      <c r="L16717" s="7">
        <v>45630</v>
      </c>
      <c r="M16717" t="s">
        <v>77</v>
      </c>
      <c r="N16717"/>
      <c r="O16717">
        <v>2026</v>
      </c>
      <c r="P16717" s="2">
        <v>2</v>
      </c>
      <c r="Q16717" t="s">
        <v>80</v>
      </c>
      <c r="R16717" s="8">
        <v>46267</v>
      </c>
      <c r="S16717" s="2">
        <v>1</v>
      </c>
      <c r="T16717" s="2" t="s">
        <v>81</v>
      </c>
    </row>
    <row r="16718" spans="1:20" x14ac:dyDescent="0.25">
      <c r="A16718">
        <v>1120295068</v>
      </c>
      <c r="B16718">
        <v>129325738</v>
      </c>
      <c r="C16718" t="s">
        <v>97</v>
      </c>
      <c r="D16718" t="s">
        <v>83</v>
      </c>
      <c r="E16718" t="s">
        <v>76</v>
      </c>
      <c r="F16718" s="7">
        <v>45506</v>
      </c>
      <c r="G16718" s="7">
        <v>45690</v>
      </c>
      <c r="H16718" t="s">
        <v>77</v>
      </c>
      <c r="I16718" t="s">
        <v>84</v>
      </c>
      <c r="J16718" s="7"/>
      <c r="K16718" s="7">
        <v>45509</v>
      </c>
      <c r="L16718" s="7">
        <v>45690</v>
      </c>
      <c r="M16718" t="s">
        <v>77</v>
      </c>
      <c r="N16718"/>
      <c r="O16718">
        <v>2026</v>
      </c>
      <c r="P16718" s="2">
        <v>2</v>
      </c>
      <c r="Q16718" t="s">
        <v>80</v>
      </c>
      <c r="R16718" s="8">
        <v>46267</v>
      </c>
      <c r="S16718" s="2">
        <v>1</v>
      </c>
      <c r="T16718" s="2" t="s">
        <v>81</v>
      </c>
    </row>
    <row r="16719" spans="1:20" x14ac:dyDescent="0.25">
      <c r="A16719">
        <v>1120295293</v>
      </c>
      <c r="B16719">
        <v>129413555</v>
      </c>
      <c r="C16719" t="s">
        <v>96</v>
      </c>
      <c r="D16719" t="s">
        <v>88</v>
      </c>
      <c r="E16719" t="s">
        <v>76</v>
      </c>
      <c r="F16719" s="7">
        <v>45524</v>
      </c>
      <c r="G16719" s="7">
        <v>47350</v>
      </c>
      <c r="H16719" t="s">
        <v>77</v>
      </c>
      <c r="I16719" t="s">
        <v>78</v>
      </c>
      <c r="J16719" s="7"/>
      <c r="K16719" s="7">
        <v>45927</v>
      </c>
      <c r="L16719" s="7">
        <v>47350</v>
      </c>
      <c r="M16719" t="s">
        <v>77</v>
      </c>
      <c r="N16719"/>
      <c r="O16719">
        <v>2026</v>
      </c>
      <c r="P16719" s="2">
        <v>2</v>
      </c>
      <c r="Q16719" t="s">
        <v>80</v>
      </c>
      <c r="R16719" s="8">
        <v>46267</v>
      </c>
      <c r="S16719" s="2">
        <v>1</v>
      </c>
      <c r="T16719" s="2" t="s">
        <v>81</v>
      </c>
    </row>
    <row r="16720" spans="1:20" x14ac:dyDescent="0.25">
      <c r="A16720">
        <v>1120295881</v>
      </c>
      <c r="B16720">
        <v>129601126</v>
      </c>
      <c r="C16720" t="s">
        <v>74</v>
      </c>
      <c r="D16720" t="s">
        <v>83</v>
      </c>
      <c r="E16720" t="s">
        <v>76</v>
      </c>
      <c r="F16720" s="7">
        <v>45559</v>
      </c>
      <c r="G16720" s="7">
        <v>45740</v>
      </c>
      <c r="H16720" t="s">
        <v>77</v>
      </c>
      <c r="I16720" t="s">
        <v>78</v>
      </c>
      <c r="J16720" s="7"/>
      <c r="K16720" s="7">
        <v>45949</v>
      </c>
      <c r="L16720" s="7">
        <v>45740</v>
      </c>
      <c r="M16720" t="s">
        <v>77</v>
      </c>
      <c r="N16720"/>
      <c r="O16720">
        <v>2026</v>
      </c>
      <c r="P16720" s="2">
        <v>2</v>
      </c>
      <c r="Q16720" t="s">
        <v>80</v>
      </c>
      <c r="R16720" s="8">
        <v>46267</v>
      </c>
      <c r="S16720" s="2">
        <v>1</v>
      </c>
      <c r="T16720" s="2" t="s">
        <v>81</v>
      </c>
    </row>
    <row r="16721" spans="1:20" x14ac:dyDescent="0.25">
      <c r="A16721">
        <v>1120295995</v>
      </c>
      <c r="B16721">
        <v>129644161</v>
      </c>
      <c r="C16721" t="s">
        <v>74</v>
      </c>
      <c r="D16721" t="s">
        <v>88</v>
      </c>
      <c r="E16721" t="s">
        <v>76</v>
      </c>
      <c r="F16721" s="7">
        <v>45570</v>
      </c>
      <c r="G16721" s="7">
        <v>45935</v>
      </c>
      <c r="H16721" t="s">
        <v>77</v>
      </c>
      <c r="I16721" t="s">
        <v>78</v>
      </c>
      <c r="J16721" s="7">
        <v>46057</v>
      </c>
      <c r="K16721" s="7">
        <v>45892</v>
      </c>
      <c r="L16721" s="7">
        <v>45935</v>
      </c>
      <c r="M16721" t="s">
        <v>77</v>
      </c>
      <c r="N16721" t="s">
        <v>79</v>
      </c>
      <c r="O16721">
        <v>2026</v>
      </c>
      <c r="P16721" s="2">
        <v>2</v>
      </c>
      <c r="Q16721" t="s">
        <v>80</v>
      </c>
      <c r="R16721" s="8">
        <v>46267</v>
      </c>
      <c r="S16721" s="2">
        <v>1</v>
      </c>
      <c r="T16721" s="2" t="s">
        <v>81</v>
      </c>
    </row>
    <row r="16722" spans="1:20" x14ac:dyDescent="0.25">
      <c r="A16722">
        <v>1120296028</v>
      </c>
      <c r="B16722">
        <v>129646014</v>
      </c>
      <c r="C16722" t="s">
        <v>74</v>
      </c>
      <c r="D16722" t="s">
        <v>83</v>
      </c>
      <c r="E16722" t="s">
        <v>76</v>
      </c>
      <c r="F16722" s="7">
        <v>45562</v>
      </c>
      <c r="G16722" s="7">
        <v>45743</v>
      </c>
      <c r="H16722" t="s">
        <v>77</v>
      </c>
      <c r="I16722" t="s">
        <v>78</v>
      </c>
      <c r="J16722" s="7"/>
      <c r="K16722" s="7">
        <v>45743</v>
      </c>
      <c r="L16722" s="7">
        <v>45743</v>
      </c>
      <c r="M16722" t="s">
        <v>77</v>
      </c>
      <c r="N16722"/>
      <c r="O16722">
        <v>2026</v>
      </c>
      <c r="P16722" s="2">
        <v>2</v>
      </c>
      <c r="Q16722" t="s">
        <v>80</v>
      </c>
      <c r="R16722" s="8">
        <v>46267</v>
      </c>
      <c r="S16722" s="2">
        <v>1</v>
      </c>
      <c r="T16722" s="2" t="s">
        <v>81</v>
      </c>
    </row>
    <row r="16723" spans="1:20" x14ac:dyDescent="0.25">
      <c r="A16723">
        <v>1120296716</v>
      </c>
      <c r="B16723">
        <v>129889407</v>
      </c>
      <c r="C16723" t="s">
        <v>91</v>
      </c>
      <c r="D16723" t="s">
        <v>83</v>
      </c>
      <c r="E16723" t="s">
        <v>76</v>
      </c>
      <c r="F16723" s="7">
        <v>45629</v>
      </c>
      <c r="G16723" s="7">
        <v>45811</v>
      </c>
      <c r="H16723" t="s">
        <v>77</v>
      </c>
      <c r="I16723" t="s">
        <v>78</v>
      </c>
      <c r="J16723" s="7">
        <v>45972</v>
      </c>
      <c r="K16723" s="7">
        <v>45923</v>
      </c>
      <c r="L16723" s="7">
        <v>45811</v>
      </c>
      <c r="M16723" t="s">
        <v>77</v>
      </c>
      <c r="N16723" t="s">
        <v>79</v>
      </c>
      <c r="O16723">
        <v>2026</v>
      </c>
      <c r="P16723" s="2">
        <v>2</v>
      </c>
      <c r="Q16723" t="s">
        <v>80</v>
      </c>
      <c r="R16723" s="8">
        <v>46267</v>
      </c>
      <c r="S16723" s="2">
        <v>1</v>
      </c>
      <c r="T16723" s="2" t="s">
        <v>81</v>
      </c>
    </row>
    <row r="16724" spans="1:20" x14ac:dyDescent="0.25">
      <c r="A16724">
        <v>1120297628</v>
      </c>
      <c r="B16724">
        <v>131270101</v>
      </c>
      <c r="C16724" t="s">
        <v>85</v>
      </c>
      <c r="D16724" t="s">
        <v>75</v>
      </c>
      <c r="E16724" t="s">
        <v>76</v>
      </c>
      <c r="F16724" s="7">
        <v>45798</v>
      </c>
      <c r="G16724" s="7">
        <v>46894</v>
      </c>
      <c r="H16724" t="s">
        <v>77</v>
      </c>
      <c r="I16724" t="s">
        <v>78</v>
      </c>
      <c r="J16724" s="7"/>
      <c r="K16724" s="7">
        <v>45799</v>
      </c>
      <c r="L16724" s="7">
        <v>46894</v>
      </c>
      <c r="M16724" t="s">
        <v>77</v>
      </c>
      <c r="N16724"/>
      <c r="O16724">
        <v>2026</v>
      </c>
      <c r="P16724" s="2">
        <v>2</v>
      </c>
      <c r="Q16724" t="s">
        <v>80</v>
      </c>
      <c r="R16724" s="8">
        <v>46267</v>
      </c>
      <c r="S16724" s="2">
        <v>1</v>
      </c>
      <c r="T16724" s="2" t="s">
        <v>81</v>
      </c>
    </row>
    <row r="16725" spans="1:20" x14ac:dyDescent="0.25">
      <c r="A16725">
        <v>1120300766</v>
      </c>
      <c r="B16725">
        <v>111746211</v>
      </c>
      <c r="C16725" t="s">
        <v>85</v>
      </c>
      <c r="D16725" t="s">
        <v>75</v>
      </c>
      <c r="E16725" t="s">
        <v>76</v>
      </c>
      <c r="F16725" s="7">
        <v>42527</v>
      </c>
      <c r="G16725" s="7">
        <v>44353</v>
      </c>
      <c r="H16725" t="s">
        <v>86</v>
      </c>
      <c r="I16725" t="s">
        <v>87</v>
      </c>
      <c r="J16725" s="7">
        <v>46058</v>
      </c>
      <c r="K16725" s="7">
        <v>45685</v>
      </c>
      <c r="L16725" s="7">
        <v>44353</v>
      </c>
      <c r="M16725" t="s">
        <v>86</v>
      </c>
      <c r="N16725" t="s">
        <v>79</v>
      </c>
      <c r="O16725">
        <v>2026</v>
      </c>
      <c r="P16725" s="2">
        <v>2</v>
      </c>
      <c r="Q16725" t="s">
        <v>80</v>
      </c>
      <c r="R16725" s="8">
        <v>46267</v>
      </c>
      <c r="S16725" s="2">
        <v>1</v>
      </c>
      <c r="T16725" s="2" t="s">
        <v>81</v>
      </c>
    </row>
    <row r="16726" spans="1:20" x14ac:dyDescent="0.25">
      <c r="A16726">
        <v>1120300807</v>
      </c>
      <c r="B16726">
        <v>111821078</v>
      </c>
      <c r="C16726" t="s">
        <v>94</v>
      </c>
      <c r="D16726" t="s">
        <v>75</v>
      </c>
      <c r="E16726" t="s">
        <v>76</v>
      </c>
      <c r="F16726" s="7">
        <v>42565</v>
      </c>
      <c r="G16726" s="7">
        <v>44287</v>
      </c>
      <c r="H16726" t="s">
        <v>77</v>
      </c>
      <c r="I16726" t="s">
        <v>78</v>
      </c>
      <c r="J16726" s="7">
        <v>46208</v>
      </c>
      <c r="K16726" s="7">
        <v>43913</v>
      </c>
      <c r="L16726" s="7">
        <v>44287</v>
      </c>
      <c r="M16726" t="s">
        <v>77</v>
      </c>
      <c r="N16726" t="s">
        <v>79</v>
      </c>
      <c r="O16726">
        <v>2026</v>
      </c>
      <c r="P16726" s="2">
        <v>2</v>
      </c>
      <c r="Q16726" t="s">
        <v>80</v>
      </c>
      <c r="R16726" s="8">
        <v>46267</v>
      </c>
      <c r="S16726" s="2">
        <v>1</v>
      </c>
      <c r="T16726" s="2" t="s">
        <v>81</v>
      </c>
    </row>
    <row r="16727" spans="1:20" x14ac:dyDescent="0.25">
      <c r="A16727">
        <v>1120301049</v>
      </c>
      <c r="B16727">
        <v>112776800</v>
      </c>
      <c r="C16727" t="s">
        <v>97</v>
      </c>
      <c r="D16727" t="s">
        <v>75</v>
      </c>
      <c r="E16727" t="s">
        <v>76</v>
      </c>
      <c r="F16727" s="7">
        <v>42823</v>
      </c>
      <c r="G16727" s="7">
        <v>44649</v>
      </c>
      <c r="H16727" t="s">
        <v>77</v>
      </c>
      <c r="I16727" t="s">
        <v>78</v>
      </c>
      <c r="J16727" s="7">
        <v>44734</v>
      </c>
      <c r="K16727" s="7">
        <v>46024</v>
      </c>
      <c r="L16727" s="7">
        <v>44649</v>
      </c>
      <c r="M16727" t="s">
        <v>77</v>
      </c>
      <c r="N16727" t="s">
        <v>92</v>
      </c>
      <c r="O16727">
        <v>2026</v>
      </c>
      <c r="P16727" s="2">
        <v>2</v>
      </c>
      <c r="Q16727" t="s">
        <v>80</v>
      </c>
      <c r="R16727" s="8">
        <v>46267</v>
      </c>
      <c r="S16727" s="2">
        <v>1</v>
      </c>
      <c r="T16727" s="2" t="s">
        <v>81</v>
      </c>
    </row>
    <row r="16728" spans="1:20" x14ac:dyDescent="0.25">
      <c r="A16728">
        <v>1120301440</v>
      </c>
      <c r="B16728">
        <v>114680264</v>
      </c>
      <c r="C16728" t="s">
        <v>91</v>
      </c>
      <c r="D16728" t="s">
        <v>83</v>
      </c>
      <c r="E16728" t="s">
        <v>76</v>
      </c>
      <c r="F16728" s="7">
        <v>43260</v>
      </c>
      <c r="G16728" s="7">
        <v>45086</v>
      </c>
      <c r="H16728" t="s">
        <v>77</v>
      </c>
      <c r="I16728" t="s">
        <v>78</v>
      </c>
      <c r="J16728" s="7">
        <v>45745</v>
      </c>
      <c r="K16728" s="7">
        <v>45748</v>
      </c>
      <c r="L16728" s="7">
        <v>45086</v>
      </c>
      <c r="M16728" t="s">
        <v>77</v>
      </c>
      <c r="N16728" t="s">
        <v>79</v>
      </c>
      <c r="O16728">
        <v>2026</v>
      </c>
      <c r="P16728" s="2">
        <v>2</v>
      </c>
      <c r="Q16728" t="s">
        <v>80</v>
      </c>
      <c r="R16728" s="8">
        <v>46267</v>
      </c>
      <c r="S16728" s="2">
        <v>1</v>
      </c>
      <c r="T16728" s="2" t="s">
        <v>81</v>
      </c>
    </row>
    <row r="16729" spans="1:20" x14ac:dyDescent="0.25">
      <c r="A16729">
        <v>1120301452</v>
      </c>
      <c r="B16729">
        <v>114761576</v>
      </c>
      <c r="C16729" t="s">
        <v>82</v>
      </c>
      <c r="D16729" t="s">
        <v>75</v>
      </c>
      <c r="E16729" t="s">
        <v>76</v>
      </c>
      <c r="F16729" s="7">
        <v>43277</v>
      </c>
      <c r="G16729" s="7">
        <v>45004</v>
      </c>
      <c r="H16729" t="s">
        <v>77</v>
      </c>
      <c r="I16729" t="s">
        <v>78</v>
      </c>
      <c r="J16729" s="7">
        <v>45071</v>
      </c>
      <c r="K16729" s="7">
        <v>43292</v>
      </c>
      <c r="L16729" s="7">
        <v>45004</v>
      </c>
      <c r="M16729" t="s">
        <v>77</v>
      </c>
      <c r="N16729" t="s">
        <v>92</v>
      </c>
      <c r="O16729">
        <v>2026</v>
      </c>
      <c r="P16729" s="2">
        <v>2</v>
      </c>
      <c r="Q16729" t="s">
        <v>80</v>
      </c>
      <c r="R16729" s="8">
        <v>46267</v>
      </c>
      <c r="S16729" s="2">
        <v>1</v>
      </c>
      <c r="T16729" s="2" t="s">
        <v>81</v>
      </c>
    </row>
    <row r="16730" spans="1:20" x14ac:dyDescent="0.25">
      <c r="A16730">
        <v>1120301669</v>
      </c>
      <c r="B16730">
        <v>116816696</v>
      </c>
      <c r="C16730" t="s">
        <v>82</v>
      </c>
      <c r="D16730" t="s">
        <v>88</v>
      </c>
      <c r="E16730" t="s">
        <v>76</v>
      </c>
      <c r="F16730" s="7">
        <v>43547</v>
      </c>
      <c r="G16730" s="7">
        <v>43913</v>
      </c>
      <c r="H16730" t="s">
        <v>77</v>
      </c>
      <c r="I16730" t="s">
        <v>78</v>
      </c>
      <c r="J16730" s="7">
        <v>45217</v>
      </c>
      <c r="K16730" s="7">
        <v>45057</v>
      </c>
      <c r="L16730" s="7">
        <v>43913</v>
      </c>
      <c r="M16730" t="s">
        <v>77</v>
      </c>
      <c r="N16730" t="s">
        <v>92</v>
      </c>
      <c r="O16730">
        <v>2026</v>
      </c>
      <c r="P16730" s="2">
        <v>2</v>
      </c>
      <c r="Q16730" t="s">
        <v>80</v>
      </c>
      <c r="R16730" s="8">
        <v>46267</v>
      </c>
      <c r="S16730" s="2">
        <v>1</v>
      </c>
      <c r="T16730" s="2" t="s">
        <v>81</v>
      </c>
    </row>
    <row r="16731" spans="1:20" x14ac:dyDescent="0.25">
      <c r="A16731">
        <v>1120301671</v>
      </c>
      <c r="B16731">
        <v>116816921</v>
      </c>
      <c r="C16731" t="s">
        <v>82</v>
      </c>
      <c r="D16731" t="s">
        <v>88</v>
      </c>
      <c r="E16731" t="s">
        <v>76</v>
      </c>
      <c r="F16731" s="7">
        <v>43547</v>
      </c>
      <c r="G16731" s="7">
        <v>43913</v>
      </c>
      <c r="H16731" t="s">
        <v>77</v>
      </c>
      <c r="I16731" t="s">
        <v>78</v>
      </c>
      <c r="J16731" s="7">
        <v>46131</v>
      </c>
      <c r="K16731" s="7">
        <v>43636</v>
      </c>
      <c r="L16731" s="7">
        <v>43913</v>
      </c>
      <c r="M16731" t="s">
        <v>77</v>
      </c>
      <c r="N16731" t="s">
        <v>79</v>
      </c>
      <c r="O16731">
        <v>2026</v>
      </c>
      <c r="P16731" s="2">
        <v>2</v>
      </c>
      <c r="Q16731" t="s">
        <v>80</v>
      </c>
      <c r="R16731" s="8">
        <v>46267</v>
      </c>
      <c r="S16731" s="2">
        <v>1</v>
      </c>
      <c r="T16731" s="2" t="s">
        <v>81</v>
      </c>
    </row>
    <row r="16732" spans="1:20" x14ac:dyDescent="0.25">
      <c r="A16732">
        <v>1120301682</v>
      </c>
      <c r="B16732">
        <v>116822564</v>
      </c>
      <c r="C16732" t="s">
        <v>94</v>
      </c>
      <c r="D16732" t="s">
        <v>88</v>
      </c>
      <c r="E16732" t="s">
        <v>76</v>
      </c>
      <c r="F16732" s="7">
        <v>43548</v>
      </c>
      <c r="G16732" s="7">
        <v>43914</v>
      </c>
      <c r="H16732" t="s">
        <v>77</v>
      </c>
      <c r="I16732" t="s">
        <v>78</v>
      </c>
      <c r="J16732" s="7">
        <v>46155</v>
      </c>
      <c r="K16732" s="7">
        <v>44240</v>
      </c>
      <c r="L16732" s="7">
        <v>43914</v>
      </c>
      <c r="M16732" t="s">
        <v>77</v>
      </c>
      <c r="N16732" t="s">
        <v>79</v>
      </c>
      <c r="O16732">
        <v>2026</v>
      </c>
      <c r="P16732" s="2">
        <v>2</v>
      </c>
      <c r="Q16732" t="s">
        <v>80</v>
      </c>
      <c r="R16732" s="8">
        <v>46267</v>
      </c>
      <c r="S16732" s="2">
        <v>1</v>
      </c>
      <c r="T16732" s="2" t="s">
        <v>81</v>
      </c>
    </row>
    <row r="16733" spans="1:20" x14ac:dyDescent="0.25">
      <c r="A16733">
        <v>1120301743</v>
      </c>
      <c r="B16733">
        <v>116938928</v>
      </c>
      <c r="C16733" t="s">
        <v>82</v>
      </c>
      <c r="D16733" t="s">
        <v>88</v>
      </c>
      <c r="E16733" t="s">
        <v>76</v>
      </c>
      <c r="F16733" s="7">
        <v>43557</v>
      </c>
      <c r="G16733" s="7">
        <v>43923</v>
      </c>
      <c r="H16733" t="s">
        <v>77</v>
      </c>
      <c r="I16733" t="s">
        <v>78</v>
      </c>
      <c r="J16733" s="7">
        <v>45722</v>
      </c>
      <c r="K16733" s="7">
        <v>45544</v>
      </c>
      <c r="L16733" s="7">
        <v>43923</v>
      </c>
      <c r="M16733" t="s">
        <v>77</v>
      </c>
      <c r="N16733" t="s">
        <v>79</v>
      </c>
      <c r="O16733">
        <v>2026</v>
      </c>
      <c r="P16733" s="2">
        <v>2</v>
      </c>
      <c r="Q16733" t="s">
        <v>80</v>
      </c>
      <c r="R16733" s="8">
        <v>46267</v>
      </c>
      <c r="S16733" s="2">
        <v>1</v>
      </c>
      <c r="T16733" s="2" t="s">
        <v>81</v>
      </c>
    </row>
    <row r="16734" spans="1:20" x14ac:dyDescent="0.25">
      <c r="A16734">
        <v>1120301784</v>
      </c>
      <c r="B16734">
        <v>116977069</v>
      </c>
      <c r="C16734" t="s">
        <v>82</v>
      </c>
      <c r="D16734" t="s">
        <v>83</v>
      </c>
      <c r="E16734" t="s">
        <v>76</v>
      </c>
      <c r="F16734" s="7">
        <v>43563</v>
      </c>
      <c r="G16734" s="7">
        <v>43743</v>
      </c>
      <c r="H16734" t="s">
        <v>77</v>
      </c>
      <c r="I16734" t="s">
        <v>78</v>
      </c>
      <c r="J16734" s="7">
        <v>45432</v>
      </c>
      <c r="K16734" s="7">
        <v>44785</v>
      </c>
      <c r="L16734" s="7">
        <v>43743</v>
      </c>
      <c r="M16734" t="s">
        <v>77</v>
      </c>
      <c r="N16734" t="s">
        <v>79</v>
      </c>
      <c r="O16734">
        <v>2026</v>
      </c>
      <c r="P16734" s="2">
        <v>2</v>
      </c>
      <c r="Q16734" t="s">
        <v>80</v>
      </c>
      <c r="R16734" s="8">
        <v>46267</v>
      </c>
      <c r="S16734" s="2">
        <v>1</v>
      </c>
      <c r="T16734" s="2" t="s">
        <v>81</v>
      </c>
    </row>
    <row r="16735" spans="1:20" x14ac:dyDescent="0.25">
      <c r="A16735">
        <v>1120301828</v>
      </c>
      <c r="B16735">
        <v>117024126</v>
      </c>
      <c r="C16735" t="s">
        <v>85</v>
      </c>
      <c r="D16735" t="s">
        <v>88</v>
      </c>
      <c r="E16735" t="s">
        <v>76</v>
      </c>
      <c r="F16735" s="7">
        <v>43568</v>
      </c>
      <c r="G16735" s="7">
        <v>45395</v>
      </c>
      <c r="H16735" t="s">
        <v>77</v>
      </c>
      <c r="I16735" t="s">
        <v>78</v>
      </c>
      <c r="J16735" s="7">
        <v>45756</v>
      </c>
      <c r="K16735" s="7">
        <v>43671</v>
      </c>
      <c r="L16735" s="7">
        <v>45395</v>
      </c>
      <c r="M16735" t="s">
        <v>77</v>
      </c>
      <c r="N16735" t="s">
        <v>79</v>
      </c>
      <c r="O16735">
        <v>2026</v>
      </c>
      <c r="P16735" s="2">
        <v>2</v>
      </c>
      <c r="Q16735" t="s">
        <v>80</v>
      </c>
      <c r="R16735" s="8">
        <v>46267</v>
      </c>
      <c r="S16735" s="2">
        <v>1</v>
      </c>
      <c r="T16735" s="2" t="s">
        <v>81</v>
      </c>
    </row>
    <row r="16736" spans="1:20" x14ac:dyDescent="0.25">
      <c r="A16736">
        <v>1120301883</v>
      </c>
      <c r="B16736">
        <v>117076222</v>
      </c>
      <c r="C16736" t="s">
        <v>91</v>
      </c>
      <c r="D16736" t="s">
        <v>88</v>
      </c>
      <c r="E16736" t="s">
        <v>76</v>
      </c>
      <c r="F16736" s="7">
        <v>43577</v>
      </c>
      <c r="G16736" s="7">
        <v>43943</v>
      </c>
      <c r="H16736" t="s">
        <v>77</v>
      </c>
      <c r="I16736" t="s">
        <v>78</v>
      </c>
      <c r="J16736" s="7">
        <v>45108</v>
      </c>
      <c r="K16736" s="7">
        <v>45748</v>
      </c>
      <c r="L16736" s="7">
        <v>43943</v>
      </c>
      <c r="M16736" t="s">
        <v>77</v>
      </c>
      <c r="N16736" t="s">
        <v>92</v>
      </c>
      <c r="O16736">
        <v>2026</v>
      </c>
      <c r="P16736" s="2">
        <v>2</v>
      </c>
      <c r="Q16736" t="s">
        <v>80</v>
      </c>
      <c r="R16736" s="8">
        <v>46267</v>
      </c>
      <c r="S16736" s="2">
        <v>1</v>
      </c>
      <c r="T16736" s="2" t="s">
        <v>81</v>
      </c>
    </row>
    <row r="16737" spans="1:20" x14ac:dyDescent="0.25">
      <c r="A16737">
        <v>1120301894</v>
      </c>
      <c r="B16737">
        <v>117084044</v>
      </c>
      <c r="C16737" t="s">
        <v>74</v>
      </c>
      <c r="D16737" t="s">
        <v>83</v>
      </c>
      <c r="E16737" t="s">
        <v>76</v>
      </c>
      <c r="F16737" s="7">
        <v>43578</v>
      </c>
      <c r="G16737" s="7">
        <v>43761</v>
      </c>
      <c r="H16737" t="s">
        <v>77</v>
      </c>
      <c r="I16737" t="s">
        <v>78</v>
      </c>
      <c r="J16737" s="7">
        <v>45932</v>
      </c>
      <c r="K16737" s="7">
        <v>45748</v>
      </c>
      <c r="L16737" s="7">
        <v>43761</v>
      </c>
      <c r="M16737" t="s">
        <v>77</v>
      </c>
      <c r="N16737" t="s">
        <v>79</v>
      </c>
      <c r="O16737">
        <v>2026</v>
      </c>
      <c r="P16737" s="2">
        <v>2</v>
      </c>
      <c r="Q16737" t="s">
        <v>80</v>
      </c>
      <c r="R16737" s="8">
        <v>46267</v>
      </c>
      <c r="S16737" s="2">
        <v>1</v>
      </c>
      <c r="T16737" s="2" t="s">
        <v>81</v>
      </c>
    </row>
    <row r="16738" spans="1:20" x14ac:dyDescent="0.25">
      <c r="A16738">
        <v>1120301913</v>
      </c>
      <c r="B16738">
        <v>117109511</v>
      </c>
      <c r="C16738" t="s">
        <v>82</v>
      </c>
      <c r="D16738" t="s">
        <v>88</v>
      </c>
      <c r="E16738" t="s">
        <v>76</v>
      </c>
      <c r="F16738" s="7">
        <v>43581</v>
      </c>
      <c r="G16738" s="7">
        <v>43947</v>
      </c>
      <c r="H16738" t="s">
        <v>77</v>
      </c>
      <c r="I16738" t="s">
        <v>84</v>
      </c>
      <c r="J16738" s="7">
        <v>45482</v>
      </c>
      <c r="K16738" s="7">
        <v>44313</v>
      </c>
      <c r="L16738" s="7">
        <v>43947</v>
      </c>
      <c r="M16738" t="s">
        <v>77</v>
      </c>
      <c r="N16738" t="s">
        <v>79</v>
      </c>
      <c r="O16738">
        <v>2026</v>
      </c>
      <c r="P16738" s="2">
        <v>2</v>
      </c>
      <c r="Q16738" t="s">
        <v>80</v>
      </c>
      <c r="R16738" s="8">
        <v>46267</v>
      </c>
      <c r="S16738" s="2">
        <v>1</v>
      </c>
      <c r="T16738" s="2" t="s">
        <v>81</v>
      </c>
    </row>
    <row r="16739" spans="1:20" x14ac:dyDescent="0.25">
      <c r="A16739">
        <v>1120301914</v>
      </c>
      <c r="B16739">
        <v>117109511</v>
      </c>
      <c r="C16739" t="s">
        <v>82</v>
      </c>
      <c r="D16739" t="s">
        <v>88</v>
      </c>
      <c r="E16739" t="s">
        <v>76</v>
      </c>
      <c r="F16739" s="7">
        <v>43581</v>
      </c>
      <c r="G16739" s="7">
        <v>43947</v>
      </c>
      <c r="H16739" t="s">
        <v>77</v>
      </c>
      <c r="I16739" t="s">
        <v>84</v>
      </c>
      <c r="J16739" s="7">
        <v>45482</v>
      </c>
      <c r="K16739" s="7">
        <v>45934</v>
      </c>
      <c r="L16739" s="7">
        <v>43947</v>
      </c>
      <c r="M16739" t="s">
        <v>77</v>
      </c>
      <c r="N16739" t="s">
        <v>79</v>
      </c>
      <c r="O16739">
        <v>2026</v>
      </c>
      <c r="P16739" s="2">
        <v>2</v>
      </c>
      <c r="Q16739" t="s">
        <v>80</v>
      </c>
      <c r="R16739" s="8">
        <v>46267</v>
      </c>
      <c r="S16739" s="2">
        <v>1</v>
      </c>
      <c r="T16739" s="2" t="s">
        <v>81</v>
      </c>
    </row>
    <row r="16740" spans="1:20" x14ac:dyDescent="0.25">
      <c r="A16740">
        <v>1120301925</v>
      </c>
      <c r="B16740">
        <v>117119825</v>
      </c>
      <c r="C16740" t="s">
        <v>74</v>
      </c>
      <c r="D16740" t="s">
        <v>83</v>
      </c>
      <c r="E16740" t="s">
        <v>76</v>
      </c>
      <c r="F16740" s="7">
        <v>43584</v>
      </c>
      <c r="G16740" s="7">
        <v>43764</v>
      </c>
      <c r="H16740" t="s">
        <v>77</v>
      </c>
      <c r="I16740" t="s">
        <v>78</v>
      </c>
      <c r="J16740" s="7">
        <v>45884</v>
      </c>
      <c r="K16740" s="7">
        <v>43667</v>
      </c>
      <c r="L16740" s="7">
        <v>43764</v>
      </c>
      <c r="M16740" t="s">
        <v>77</v>
      </c>
      <c r="N16740" t="s">
        <v>79</v>
      </c>
      <c r="O16740">
        <v>2026</v>
      </c>
      <c r="P16740" s="2">
        <v>2</v>
      </c>
      <c r="Q16740" t="s">
        <v>80</v>
      </c>
      <c r="R16740" s="8">
        <v>46267</v>
      </c>
      <c r="S16740" s="2">
        <v>1</v>
      </c>
      <c r="T16740" s="2" t="s">
        <v>81</v>
      </c>
    </row>
    <row r="16741" spans="1:20" x14ac:dyDescent="0.25">
      <c r="A16741">
        <v>1120301934</v>
      </c>
      <c r="B16741">
        <v>117129042</v>
      </c>
      <c r="C16741" t="s">
        <v>97</v>
      </c>
      <c r="D16741" t="s">
        <v>88</v>
      </c>
      <c r="E16741" t="s">
        <v>76</v>
      </c>
      <c r="F16741" s="7">
        <v>43585</v>
      </c>
      <c r="G16741" s="7">
        <v>43951</v>
      </c>
      <c r="H16741" t="s">
        <v>77</v>
      </c>
      <c r="I16741" t="s">
        <v>78</v>
      </c>
      <c r="J16741" s="7">
        <v>45824</v>
      </c>
      <c r="K16741" s="7">
        <v>43921</v>
      </c>
      <c r="L16741" s="7">
        <v>43951</v>
      </c>
      <c r="M16741" t="s">
        <v>77</v>
      </c>
      <c r="N16741" t="s">
        <v>79</v>
      </c>
      <c r="O16741">
        <v>2026</v>
      </c>
      <c r="P16741" s="2">
        <v>2</v>
      </c>
      <c r="Q16741" t="s">
        <v>80</v>
      </c>
      <c r="R16741" s="8">
        <v>46267</v>
      </c>
      <c r="S16741" s="2">
        <v>1</v>
      </c>
      <c r="T16741" s="2" t="s">
        <v>81</v>
      </c>
    </row>
    <row r="16742" spans="1:20" x14ac:dyDescent="0.25">
      <c r="A16742">
        <v>1120301940</v>
      </c>
      <c r="B16742">
        <v>117134509</v>
      </c>
      <c r="C16742" t="s">
        <v>82</v>
      </c>
      <c r="D16742" t="s">
        <v>83</v>
      </c>
      <c r="E16742" t="s">
        <v>76</v>
      </c>
      <c r="F16742" s="7">
        <v>43586</v>
      </c>
      <c r="G16742" s="7">
        <v>43766</v>
      </c>
      <c r="H16742" t="s">
        <v>77</v>
      </c>
      <c r="I16742" t="s">
        <v>78</v>
      </c>
      <c r="J16742" s="7">
        <v>45482</v>
      </c>
      <c r="K16742" s="7">
        <v>44785</v>
      </c>
      <c r="L16742" s="7">
        <v>43766</v>
      </c>
      <c r="M16742" t="s">
        <v>77</v>
      </c>
      <c r="N16742" t="s">
        <v>79</v>
      </c>
      <c r="O16742">
        <v>2026</v>
      </c>
      <c r="P16742" s="2">
        <v>2</v>
      </c>
      <c r="Q16742" t="s">
        <v>80</v>
      </c>
      <c r="R16742" s="8">
        <v>46267</v>
      </c>
      <c r="S16742" s="2">
        <v>1</v>
      </c>
      <c r="T16742" s="2" t="s">
        <v>81</v>
      </c>
    </row>
    <row r="16743" spans="1:20" x14ac:dyDescent="0.25">
      <c r="A16743">
        <v>1120302005</v>
      </c>
      <c r="B16743">
        <v>117196736</v>
      </c>
      <c r="C16743" t="s">
        <v>82</v>
      </c>
      <c r="D16743" t="s">
        <v>83</v>
      </c>
      <c r="E16743" t="s">
        <v>76</v>
      </c>
      <c r="F16743" s="7">
        <v>43594</v>
      </c>
      <c r="G16743" s="7">
        <v>43774</v>
      </c>
      <c r="H16743" t="s">
        <v>77</v>
      </c>
      <c r="I16743" t="s">
        <v>78</v>
      </c>
      <c r="J16743" s="7">
        <v>45518</v>
      </c>
      <c r="K16743" s="7">
        <v>43658</v>
      </c>
      <c r="L16743" s="7">
        <v>43774</v>
      </c>
      <c r="M16743" t="s">
        <v>77</v>
      </c>
      <c r="N16743" t="s">
        <v>79</v>
      </c>
      <c r="O16743">
        <v>2026</v>
      </c>
      <c r="P16743" s="2">
        <v>2</v>
      </c>
      <c r="Q16743" t="s">
        <v>80</v>
      </c>
      <c r="R16743" s="8">
        <v>46267</v>
      </c>
      <c r="S16743" s="2">
        <v>1</v>
      </c>
      <c r="T16743" s="2" t="s">
        <v>81</v>
      </c>
    </row>
    <row r="16744" spans="1:20" x14ac:dyDescent="0.25">
      <c r="A16744">
        <v>1120302055</v>
      </c>
      <c r="B16744">
        <v>117230342</v>
      </c>
      <c r="C16744" t="s">
        <v>82</v>
      </c>
      <c r="D16744" t="s">
        <v>83</v>
      </c>
      <c r="E16744" t="s">
        <v>76</v>
      </c>
      <c r="F16744" s="7">
        <v>43599</v>
      </c>
      <c r="G16744" s="7">
        <v>43783</v>
      </c>
      <c r="H16744" t="s">
        <v>77</v>
      </c>
      <c r="I16744" t="s">
        <v>78</v>
      </c>
      <c r="J16744" s="7">
        <v>45870</v>
      </c>
      <c r="K16744" s="7">
        <v>45748</v>
      </c>
      <c r="L16744" s="7">
        <v>43783</v>
      </c>
      <c r="M16744" t="s">
        <v>77</v>
      </c>
      <c r="N16744" t="s">
        <v>79</v>
      </c>
      <c r="O16744">
        <v>2026</v>
      </c>
      <c r="P16744" s="2">
        <v>2</v>
      </c>
      <c r="Q16744" t="s">
        <v>80</v>
      </c>
      <c r="R16744" s="8">
        <v>46267</v>
      </c>
      <c r="S16744" s="2">
        <v>1</v>
      </c>
      <c r="T16744" s="2" t="s">
        <v>81</v>
      </c>
    </row>
    <row r="16745" spans="1:20" x14ac:dyDescent="0.25">
      <c r="A16745">
        <v>1120302056</v>
      </c>
      <c r="B16745">
        <v>117230342</v>
      </c>
      <c r="C16745" t="s">
        <v>82</v>
      </c>
      <c r="D16745" t="s">
        <v>83</v>
      </c>
      <c r="E16745" t="s">
        <v>76</v>
      </c>
      <c r="F16745" s="7">
        <v>43599</v>
      </c>
      <c r="G16745" s="7">
        <v>43783</v>
      </c>
      <c r="H16745" t="s">
        <v>77</v>
      </c>
      <c r="I16745" t="s">
        <v>78</v>
      </c>
      <c r="J16745" s="7">
        <v>45870</v>
      </c>
      <c r="K16745" s="7">
        <v>45748</v>
      </c>
      <c r="L16745" s="7">
        <v>43783</v>
      </c>
      <c r="M16745" t="s">
        <v>77</v>
      </c>
      <c r="N16745" t="s">
        <v>79</v>
      </c>
      <c r="O16745">
        <v>2026</v>
      </c>
      <c r="P16745" s="2">
        <v>2</v>
      </c>
      <c r="Q16745" t="s">
        <v>80</v>
      </c>
      <c r="R16745" s="8">
        <v>46267</v>
      </c>
      <c r="S16745" s="2">
        <v>1</v>
      </c>
      <c r="T16745" s="2" t="s">
        <v>81</v>
      </c>
    </row>
    <row r="16746" spans="1:20" x14ac:dyDescent="0.25">
      <c r="A16746">
        <v>1120302057</v>
      </c>
      <c r="B16746">
        <v>117230342</v>
      </c>
      <c r="C16746" t="s">
        <v>82</v>
      </c>
      <c r="D16746" t="s">
        <v>83</v>
      </c>
      <c r="E16746" t="s">
        <v>76</v>
      </c>
      <c r="F16746" s="7">
        <v>43599</v>
      </c>
      <c r="G16746" s="7">
        <v>43783</v>
      </c>
      <c r="H16746" t="s">
        <v>77</v>
      </c>
      <c r="I16746" t="s">
        <v>78</v>
      </c>
      <c r="J16746" s="7">
        <v>45870</v>
      </c>
      <c r="K16746" s="7">
        <v>43600</v>
      </c>
      <c r="L16746" s="7">
        <v>43783</v>
      </c>
      <c r="M16746" t="s">
        <v>77</v>
      </c>
      <c r="N16746" t="s">
        <v>79</v>
      </c>
      <c r="O16746">
        <v>2026</v>
      </c>
      <c r="P16746" s="2">
        <v>2</v>
      </c>
      <c r="Q16746" t="s">
        <v>80</v>
      </c>
      <c r="R16746" s="8">
        <v>46267</v>
      </c>
      <c r="S16746" s="2">
        <v>1</v>
      </c>
      <c r="T16746" s="2" t="s">
        <v>81</v>
      </c>
    </row>
    <row r="16747" spans="1:20" x14ac:dyDescent="0.25">
      <c r="A16747">
        <v>1120302065</v>
      </c>
      <c r="B16747">
        <v>117235572</v>
      </c>
      <c r="C16747" t="s">
        <v>82</v>
      </c>
      <c r="D16747" t="s">
        <v>88</v>
      </c>
      <c r="E16747" t="s">
        <v>76</v>
      </c>
      <c r="F16747" s="7">
        <v>43599</v>
      </c>
      <c r="G16747" s="7">
        <v>43965</v>
      </c>
      <c r="H16747" t="s">
        <v>77</v>
      </c>
      <c r="I16747" t="s">
        <v>78</v>
      </c>
      <c r="J16747" s="7">
        <v>45725</v>
      </c>
      <c r="K16747" s="7">
        <v>44295</v>
      </c>
      <c r="L16747" s="7">
        <v>43965</v>
      </c>
      <c r="M16747" t="s">
        <v>77</v>
      </c>
      <c r="N16747" t="s">
        <v>79</v>
      </c>
      <c r="O16747">
        <v>2026</v>
      </c>
      <c r="P16747" s="2">
        <v>2</v>
      </c>
      <c r="Q16747" t="s">
        <v>80</v>
      </c>
      <c r="R16747" s="8">
        <v>46267</v>
      </c>
      <c r="S16747" s="2">
        <v>1</v>
      </c>
      <c r="T16747" s="2" t="s">
        <v>81</v>
      </c>
    </row>
    <row r="16748" spans="1:20" x14ac:dyDescent="0.25">
      <c r="A16748">
        <v>1120302102</v>
      </c>
      <c r="B16748">
        <v>117274004</v>
      </c>
      <c r="C16748" t="s">
        <v>91</v>
      </c>
      <c r="D16748" t="s">
        <v>83</v>
      </c>
      <c r="E16748" t="s">
        <v>76</v>
      </c>
      <c r="F16748" s="7">
        <v>43604</v>
      </c>
      <c r="G16748" s="7">
        <v>43788</v>
      </c>
      <c r="H16748" t="s">
        <v>77</v>
      </c>
      <c r="I16748" t="s">
        <v>78</v>
      </c>
      <c r="J16748" s="7">
        <v>45826</v>
      </c>
      <c r="K16748" s="7">
        <v>45457</v>
      </c>
      <c r="L16748" s="7">
        <v>43788</v>
      </c>
      <c r="M16748" t="s">
        <v>77</v>
      </c>
      <c r="N16748" t="s">
        <v>92</v>
      </c>
      <c r="O16748">
        <v>2026</v>
      </c>
      <c r="P16748" s="2">
        <v>2</v>
      </c>
      <c r="Q16748" t="s">
        <v>80</v>
      </c>
      <c r="R16748" s="8">
        <v>46267</v>
      </c>
      <c r="S16748" s="2">
        <v>1</v>
      </c>
      <c r="T16748" s="2" t="s">
        <v>81</v>
      </c>
    </row>
    <row r="16749" spans="1:20" x14ac:dyDescent="0.25">
      <c r="A16749">
        <v>1120302142</v>
      </c>
      <c r="B16749">
        <v>117320752</v>
      </c>
      <c r="C16749" t="s">
        <v>82</v>
      </c>
      <c r="D16749" t="s">
        <v>88</v>
      </c>
      <c r="E16749" t="s">
        <v>76</v>
      </c>
      <c r="F16749" s="7">
        <v>43610</v>
      </c>
      <c r="G16749" s="7">
        <v>43976</v>
      </c>
      <c r="H16749" t="s">
        <v>77</v>
      </c>
      <c r="I16749" t="s">
        <v>78</v>
      </c>
      <c r="J16749" s="7">
        <v>45750</v>
      </c>
      <c r="K16749" s="7">
        <v>45748</v>
      </c>
      <c r="L16749" s="7">
        <v>43976</v>
      </c>
      <c r="M16749" t="s">
        <v>77</v>
      </c>
      <c r="N16749" t="s">
        <v>79</v>
      </c>
      <c r="O16749">
        <v>2026</v>
      </c>
      <c r="P16749" s="2">
        <v>2</v>
      </c>
      <c r="Q16749" t="s">
        <v>80</v>
      </c>
      <c r="R16749" s="8">
        <v>46267</v>
      </c>
      <c r="S16749" s="2">
        <v>1</v>
      </c>
      <c r="T16749" s="2" t="s">
        <v>81</v>
      </c>
    </row>
    <row r="16750" spans="1:20" x14ac:dyDescent="0.25">
      <c r="A16750">
        <v>1120302310</v>
      </c>
      <c r="B16750">
        <v>117733256</v>
      </c>
      <c r="C16750" t="s">
        <v>93</v>
      </c>
      <c r="D16750" t="s">
        <v>75</v>
      </c>
      <c r="E16750" t="s">
        <v>76</v>
      </c>
      <c r="F16750" s="7">
        <v>43686</v>
      </c>
      <c r="G16750" s="7">
        <v>45513</v>
      </c>
      <c r="H16750" t="s">
        <v>77</v>
      </c>
      <c r="I16750" t="s">
        <v>78</v>
      </c>
      <c r="J16750" s="7">
        <v>45588</v>
      </c>
      <c r="K16750" s="7">
        <v>45859</v>
      </c>
      <c r="L16750" s="7">
        <v>45513</v>
      </c>
      <c r="M16750" t="s">
        <v>77</v>
      </c>
      <c r="N16750" t="s">
        <v>79</v>
      </c>
      <c r="O16750">
        <v>2026</v>
      </c>
      <c r="P16750" s="2">
        <v>2</v>
      </c>
      <c r="Q16750" t="s">
        <v>80</v>
      </c>
      <c r="R16750" s="8">
        <v>46267</v>
      </c>
      <c r="S16750" s="2">
        <v>1</v>
      </c>
      <c r="T16750" s="2" t="s">
        <v>81</v>
      </c>
    </row>
    <row r="16751" spans="1:20" x14ac:dyDescent="0.25">
      <c r="A16751">
        <v>1120302569</v>
      </c>
      <c r="B16751">
        <v>118761681</v>
      </c>
      <c r="C16751" t="s">
        <v>98</v>
      </c>
      <c r="D16751" t="s">
        <v>75</v>
      </c>
      <c r="E16751" t="s">
        <v>76</v>
      </c>
      <c r="F16751" s="7">
        <v>43921</v>
      </c>
      <c r="G16751" s="7">
        <v>45747</v>
      </c>
      <c r="H16751" t="s">
        <v>77</v>
      </c>
      <c r="I16751" t="s">
        <v>78</v>
      </c>
      <c r="J16751" s="7">
        <v>45713</v>
      </c>
      <c r="K16751" s="7">
        <v>43922</v>
      </c>
      <c r="L16751" s="7">
        <v>45747</v>
      </c>
      <c r="M16751" t="s">
        <v>77</v>
      </c>
      <c r="N16751" t="s">
        <v>79</v>
      </c>
      <c r="O16751">
        <v>2026</v>
      </c>
      <c r="P16751" s="2">
        <v>2</v>
      </c>
      <c r="Q16751" t="s">
        <v>80</v>
      </c>
      <c r="R16751" s="8">
        <v>46267</v>
      </c>
      <c r="S16751" s="2">
        <v>1</v>
      </c>
      <c r="T16751" s="2" t="s">
        <v>81</v>
      </c>
    </row>
    <row r="16752" spans="1:20" x14ac:dyDescent="0.25">
      <c r="A16752">
        <v>1120303042</v>
      </c>
      <c r="B16752">
        <v>119485477</v>
      </c>
      <c r="C16752" t="s">
        <v>82</v>
      </c>
      <c r="D16752" t="s">
        <v>88</v>
      </c>
      <c r="E16752" t="s">
        <v>76</v>
      </c>
      <c r="F16752" s="7">
        <v>44034</v>
      </c>
      <c r="G16752" s="7">
        <v>44399</v>
      </c>
      <c r="H16752" t="s">
        <v>77</v>
      </c>
      <c r="I16752" t="s">
        <v>84</v>
      </c>
      <c r="J16752" s="7">
        <v>45337</v>
      </c>
      <c r="K16752" s="7">
        <v>45446</v>
      </c>
      <c r="L16752" s="7">
        <v>44399</v>
      </c>
      <c r="M16752" t="s">
        <v>77</v>
      </c>
      <c r="N16752" t="s">
        <v>79</v>
      </c>
      <c r="O16752">
        <v>2026</v>
      </c>
      <c r="P16752" s="2">
        <v>2</v>
      </c>
      <c r="Q16752" t="s">
        <v>80</v>
      </c>
      <c r="R16752" s="8">
        <v>46267</v>
      </c>
      <c r="S16752" s="2">
        <v>1</v>
      </c>
      <c r="T16752" s="2" t="s">
        <v>81</v>
      </c>
    </row>
    <row r="16753" spans="1:20" x14ac:dyDescent="0.25">
      <c r="A16753">
        <v>1120303456</v>
      </c>
      <c r="B16753">
        <v>119685260</v>
      </c>
      <c r="C16753" t="s">
        <v>74</v>
      </c>
      <c r="D16753" t="s">
        <v>75</v>
      </c>
      <c r="E16753" t="s">
        <v>76</v>
      </c>
      <c r="F16753" s="7">
        <v>44071</v>
      </c>
      <c r="G16753" s="7">
        <v>44436</v>
      </c>
      <c r="H16753" t="s">
        <v>86</v>
      </c>
      <c r="I16753" t="s">
        <v>87</v>
      </c>
      <c r="J16753" s="7">
        <v>45876</v>
      </c>
      <c r="K16753" s="7">
        <v>46100</v>
      </c>
      <c r="L16753" s="7">
        <v>44436</v>
      </c>
      <c r="M16753" t="s">
        <v>86</v>
      </c>
      <c r="N16753" t="s">
        <v>79</v>
      </c>
      <c r="O16753">
        <v>2026</v>
      </c>
      <c r="P16753" s="2">
        <v>2</v>
      </c>
      <c r="Q16753" t="s">
        <v>80</v>
      </c>
      <c r="R16753" s="8">
        <v>46267</v>
      </c>
      <c r="S16753" s="2">
        <v>1</v>
      </c>
      <c r="T16753" s="2" t="s">
        <v>81</v>
      </c>
    </row>
    <row r="16754" spans="1:20" x14ac:dyDescent="0.25">
      <c r="A16754">
        <v>1120303742</v>
      </c>
      <c r="B16754">
        <v>119827925</v>
      </c>
      <c r="C16754" t="s">
        <v>74</v>
      </c>
      <c r="D16754" t="s">
        <v>75</v>
      </c>
      <c r="E16754" t="s">
        <v>76</v>
      </c>
      <c r="F16754" s="7">
        <v>44103</v>
      </c>
      <c r="G16754" s="7">
        <v>44468</v>
      </c>
      <c r="H16754" t="s">
        <v>86</v>
      </c>
      <c r="I16754" t="s">
        <v>87</v>
      </c>
      <c r="J16754" s="7">
        <v>45706</v>
      </c>
      <c r="K16754" s="7">
        <v>46111</v>
      </c>
      <c r="L16754" s="7">
        <v>44468</v>
      </c>
      <c r="M16754" t="s">
        <v>86</v>
      </c>
      <c r="N16754" t="s">
        <v>79</v>
      </c>
      <c r="O16754">
        <v>2026</v>
      </c>
      <c r="P16754" s="2">
        <v>2</v>
      </c>
      <c r="Q16754" t="s">
        <v>80</v>
      </c>
      <c r="R16754" s="8">
        <v>46267</v>
      </c>
      <c r="S16754" s="2">
        <v>1</v>
      </c>
      <c r="T16754" s="2" t="s">
        <v>81</v>
      </c>
    </row>
    <row r="16755" spans="1:20" x14ac:dyDescent="0.25">
      <c r="A16755">
        <v>1120304473</v>
      </c>
      <c r="B16755">
        <v>120935533</v>
      </c>
      <c r="C16755" t="s">
        <v>82</v>
      </c>
      <c r="D16755" t="s">
        <v>83</v>
      </c>
      <c r="E16755" t="s">
        <v>76</v>
      </c>
      <c r="F16755" s="7">
        <v>44321</v>
      </c>
      <c r="G16755" s="7">
        <v>44505</v>
      </c>
      <c r="H16755" t="s">
        <v>77</v>
      </c>
      <c r="I16755" t="s">
        <v>84</v>
      </c>
      <c r="J16755" s="7">
        <v>46136</v>
      </c>
      <c r="K16755" s="7">
        <v>45310</v>
      </c>
      <c r="L16755" s="7">
        <v>44505</v>
      </c>
      <c r="M16755" t="s">
        <v>77</v>
      </c>
      <c r="N16755" t="s">
        <v>79</v>
      </c>
      <c r="O16755">
        <v>2026</v>
      </c>
      <c r="P16755" s="2">
        <v>2</v>
      </c>
      <c r="Q16755" t="s">
        <v>80</v>
      </c>
      <c r="R16755" s="8">
        <v>46267</v>
      </c>
      <c r="S16755" s="2">
        <v>1</v>
      </c>
      <c r="T16755" s="2" t="s">
        <v>81</v>
      </c>
    </row>
    <row r="16756" spans="1:20" x14ac:dyDescent="0.25">
      <c r="A16756">
        <v>1120306454</v>
      </c>
      <c r="B16756">
        <v>122396755</v>
      </c>
      <c r="C16756" t="s">
        <v>85</v>
      </c>
      <c r="D16756" t="s">
        <v>75</v>
      </c>
      <c r="E16756" t="s">
        <v>76</v>
      </c>
      <c r="F16756" s="7">
        <v>44519</v>
      </c>
      <c r="G16756" s="7">
        <v>44884</v>
      </c>
      <c r="H16756" t="s">
        <v>86</v>
      </c>
      <c r="I16756" t="s">
        <v>87</v>
      </c>
      <c r="J16756" s="7">
        <v>46101</v>
      </c>
      <c r="K16756" s="7">
        <v>46108</v>
      </c>
      <c r="L16756" s="7">
        <v>44884</v>
      </c>
      <c r="M16756" t="s">
        <v>86</v>
      </c>
      <c r="N16756" t="s">
        <v>79</v>
      </c>
      <c r="O16756">
        <v>2026</v>
      </c>
      <c r="P16756" s="2">
        <v>2</v>
      </c>
      <c r="Q16756" t="s">
        <v>80</v>
      </c>
      <c r="R16756" s="8">
        <v>46267</v>
      </c>
      <c r="S16756" s="2">
        <v>1</v>
      </c>
      <c r="T16756" s="2" t="s">
        <v>81</v>
      </c>
    </row>
    <row r="16757" spans="1:20" x14ac:dyDescent="0.25">
      <c r="A16757">
        <v>1120306979</v>
      </c>
      <c r="B16757">
        <v>123348924</v>
      </c>
      <c r="C16757" t="s">
        <v>82</v>
      </c>
      <c r="D16757" t="s">
        <v>88</v>
      </c>
      <c r="E16757" t="s">
        <v>76</v>
      </c>
      <c r="F16757" s="7">
        <v>44505</v>
      </c>
      <c r="G16757" s="7">
        <v>44870</v>
      </c>
      <c r="H16757" t="s">
        <v>77</v>
      </c>
      <c r="I16757" t="s">
        <v>84</v>
      </c>
      <c r="J16757" s="7">
        <v>45719</v>
      </c>
      <c r="K16757" s="7">
        <v>45667</v>
      </c>
      <c r="L16757" s="7">
        <v>44870</v>
      </c>
      <c r="M16757" t="s">
        <v>77</v>
      </c>
      <c r="N16757" t="s">
        <v>79</v>
      </c>
      <c r="O16757">
        <v>2026</v>
      </c>
      <c r="P16757" s="2">
        <v>2</v>
      </c>
      <c r="Q16757" t="s">
        <v>80</v>
      </c>
      <c r="R16757" s="8">
        <v>46267</v>
      </c>
      <c r="S16757" s="2">
        <v>1</v>
      </c>
      <c r="T16757" s="2" t="s">
        <v>81</v>
      </c>
    </row>
    <row r="16758" spans="1:20" x14ac:dyDescent="0.25">
      <c r="A16758">
        <v>1120307257</v>
      </c>
      <c r="B16758">
        <v>123487216</v>
      </c>
      <c r="C16758" t="s">
        <v>98</v>
      </c>
      <c r="D16758" t="s">
        <v>83</v>
      </c>
      <c r="E16758" t="s">
        <v>76</v>
      </c>
      <c r="F16758" s="7">
        <v>44684</v>
      </c>
      <c r="G16758" s="7">
        <v>44868</v>
      </c>
      <c r="H16758" t="s">
        <v>77</v>
      </c>
      <c r="I16758" t="s">
        <v>84</v>
      </c>
      <c r="J16758" s="7">
        <v>45633</v>
      </c>
      <c r="K16758" s="7">
        <v>45701</v>
      </c>
      <c r="L16758" s="7">
        <v>44868</v>
      </c>
      <c r="M16758" t="s">
        <v>77</v>
      </c>
      <c r="N16758" t="s">
        <v>79</v>
      </c>
      <c r="O16758">
        <v>2026</v>
      </c>
      <c r="P16758" s="2">
        <v>2</v>
      </c>
      <c r="Q16758" t="s">
        <v>80</v>
      </c>
      <c r="R16758" s="8">
        <v>46267</v>
      </c>
      <c r="S16758" s="2">
        <v>1</v>
      </c>
      <c r="T16758" s="2" t="s">
        <v>81</v>
      </c>
    </row>
    <row r="16759" spans="1:20" x14ac:dyDescent="0.25">
      <c r="A16759">
        <v>1120307259</v>
      </c>
      <c r="B16759">
        <v>123487216</v>
      </c>
      <c r="C16759" t="s">
        <v>98</v>
      </c>
      <c r="D16759" t="s">
        <v>83</v>
      </c>
      <c r="E16759" t="s">
        <v>76</v>
      </c>
      <c r="F16759" s="7">
        <v>44684</v>
      </c>
      <c r="G16759" s="7">
        <v>44868</v>
      </c>
      <c r="H16759" t="s">
        <v>77</v>
      </c>
      <c r="I16759" t="s">
        <v>84</v>
      </c>
      <c r="J16759" s="7">
        <v>45633</v>
      </c>
      <c r="K16759" s="7">
        <v>45546</v>
      </c>
      <c r="L16759" s="7">
        <v>44868</v>
      </c>
      <c r="M16759" t="s">
        <v>77</v>
      </c>
      <c r="N16759" t="s">
        <v>79</v>
      </c>
      <c r="O16759">
        <v>2026</v>
      </c>
      <c r="P16759" s="2">
        <v>2</v>
      </c>
      <c r="Q16759" t="s">
        <v>80</v>
      </c>
      <c r="R16759" s="8">
        <v>46267</v>
      </c>
      <c r="S16759" s="2">
        <v>1</v>
      </c>
      <c r="T16759" s="2" t="s">
        <v>81</v>
      </c>
    </row>
    <row r="16760" spans="1:20" x14ac:dyDescent="0.25">
      <c r="A16760">
        <v>1120307962</v>
      </c>
      <c r="B16760">
        <v>123895547</v>
      </c>
      <c r="C16760" t="s">
        <v>82</v>
      </c>
      <c r="D16760" t="s">
        <v>88</v>
      </c>
      <c r="E16760" t="s">
        <v>76</v>
      </c>
      <c r="F16760" s="7">
        <v>44734</v>
      </c>
      <c r="G16760" s="7">
        <v>45099</v>
      </c>
      <c r="H16760" t="s">
        <v>77</v>
      </c>
      <c r="I16760" t="s">
        <v>78</v>
      </c>
      <c r="J16760" s="7">
        <v>46124</v>
      </c>
      <c r="K16760" s="7">
        <v>44815</v>
      </c>
      <c r="L16760" s="7">
        <v>45099</v>
      </c>
      <c r="M16760" t="s">
        <v>77</v>
      </c>
      <c r="N16760" t="s">
        <v>79</v>
      </c>
      <c r="O16760">
        <v>2026</v>
      </c>
      <c r="P16760" s="2">
        <v>2</v>
      </c>
      <c r="Q16760" t="s">
        <v>80</v>
      </c>
      <c r="R16760" s="8">
        <v>46267</v>
      </c>
      <c r="S16760" s="2">
        <v>1</v>
      </c>
      <c r="T16760" s="2" t="s">
        <v>81</v>
      </c>
    </row>
    <row r="16761" spans="1:20" x14ac:dyDescent="0.25">
      <c r="A16761">
        <v>1120308448</v>
      </c>
      <c r="B16761">
        <v>124102474</v>
      </c>
      <c r="C16761" t="s">
        <v>98</v>
      </c>
      <c r="D16761" t="s">
        <v>83</v>
      </c>
      <c r="E16761" t="s">
        <v>76</v>
      </c>
      <c r="F16761" s="7">
        <v>44759</v>
      </c>
      <c r="G16761" s="7">
        <v>44943</v>
      </c>
      <c r="H16761" t="s">
        <v>77</v>
      </c>
      <c r="I16761" t="s">
        <v>78</v>
      </c>
      <c r="J16761" s="7">
        <v>45464</v>
      </c>
      <c r="K16761" s="7">
        <v>45489</v>
      </c>
      <c r="L16761" s="7">
        <v>44943</v>
      </c>
      <c r="M16761" t="s">
        <v>77</v>
      </c>
      <c r="N16761" t="s">
        <v>79</v>
      </c>
      <c r="O16761">
        <v>2026</v>
      </c>
      <c r="P16761" s="2">
        <v>2</v>
      </c>
      <c r="Q16761" t="s">
        <v>80</v>
      </c>
      <c r="R16761" s="8">
        <v>46267</v>
      </c>
      <c r="S16761" s="2">
        <v>1</v>
      </c>
      <c r="T16761" s="2" t="s">
        <v>81</v>
      </c>
    </row>
    <row r="16762" spans="1:20" x14ac:dyDescent="0.25">
      <c r="A16762">
        <v>1120308449</v>
      </c>
      <c r="B16762">
        <v>124102474</v>
      </c>
      <c r="C16762" t="s">
        <v>98</v>
      </c>
      <c r="D16762" t="s">
        <v>83</v>
      </c>
      <c r="E16762" t="s">
        <v>76</v>
      </c>
      <c r="F16762" s="7">
        <v>44759</v>
      </c>
      <c r="G16762" s="7">
        <v>44943</v>
      </c>
      <c r="H16762" t="s">
        <v>77</v>
      </c>
      <c r="I16762" t="s">
        <v>78</v>
      </c>
      <c r="J16762" s="7">
        <v>45464</v>
      </c>
      <c r="K16762" s="7">
        <v>44793</v>
      </c>
      <c r="L16762" s="7">
        <v>44943</v>
      </c>
      <c r="M16762" t="s">
        <v>77</v>
      </c>
      <c r="N16762" t="s">
        <v>79</v>
      </c>
      <c r="O16762">
        <v>2026</v>
      </c>
      <c r="P16762" s="2">
        <v>2</v>
      </c>
      <c r="Q16762" t="s">
        <v>80</v>
      </c>
      <c r="R16762" s="8">
        <v>46267</v>
      </c>
      <c r="S16762" s="2">
        <v>1</v>
      </c>
      <c r="T16762" s="2" t="s">
        <v>81</v>
      </c>
    </row>
    <row r="16763" spans="1:20" x14ac:dyDescent="0.25">
      <c r="A16763">
        <v>1120308613</v>
      </c>
      <c r="B16763">
        <v>124174766</v>
      </c>
      <c r="C16763" t="s">
        <v>82</v>
      </c>
      <c r="D16763" t="s">
        <v>83</v>
      </c>
      <c r="E16763" t="s">
        <v>76</v>
      </c>
      <c r="F16763" s="7">
        <v>44769</v>
      </c>
      <c r="G16763" s="7">
        <v>44953</v>
      </c>
      <c r="H16763" t="s">
        <v>77</v>
      </c>
      <c r="I16763" t="s">
        <v>84</v>
      </c>
      <c r="J16763" s="7">
        <v>45633</v>
      </c>
      <c r="K16763" s="7">
        <v>46188</v>
      </c>
      <c r="L16763" s="7">
        <v>44953</v>
      </c>
      <c r="M16763" t="s">
        <v>77</v>
      </c>
      <c r="N16763" t="s">
        <v>79</v>
      </c>
      <c r="O16763">
        <v>2026</v>
      </c>
      <c r="P16763" s="2">
        <v>2</v>
      </c>
      <c r="Q16763" t="s">
        <v>80</v>
      </c>
      <c r="R16763" s="8">
        <v>46267</v>
      </c>
      <c r="S16763" s="2">
        <v>1</v>
      </c>
      <c r="T16763" s="2" t="s">
        <v>81</v>
      </c>
    </row>
    <row r="16764" spans="1:20" x14ac:dyDescent="0.25">
      <c r="A16764">
        <v>1120311132</v>
      </c>
      <c r="B16764">
        <v>126123368</v>
      </c>
      <c r="C16764" t="s">
        <v>93</v>
      </c>
      <c r="D16764" t="s">
        <v>75</v>
      </c>
      <c r="E16764" t="s">
        <v>76</v>
      </c>
      <c r="F16764" s="7">
        <v>45059</v>
      </c>
      <c r="G16764" s="7">
        <v>45425</v>
      </c>
      <c r="H16764" t="s">
        <v>77</v>
      </c>
      <c r="I16764" t="s">
        <v>78</v>
      </c>
      <c r="J16764" s="7"/>
      <c r="K16764" s="7">
        <v>45062</v>
      </c>
      <c r="L16764" s="7">
        <v>45425</v>
      </c>
      <c r="M16764" t="s">
        <v>77</v>
      </c>
      <c r="N16764"/>
      <c r="O16764">
        <v>2026</v>
      </c>
      <c r="P16764" s="2">
        <v>2</v>
      </c>
      <c r="Q16764" t="s">
        <v>80</v>
      </c>
      <c r="R16764" s="8">
        <v>46267</v>
      </c>
      <c r="S16764" s="2">
        <v>1</v>
      </c>
      <c r="T16764" s="2" t="s">
        <v>81</v>
      </c>
    </row>
    <row r="16765" spans="1:20" x14ac:dyDescent="0.25">
      <c r="A16765">
        <v>1120311442</v>
      </c>
      <c r="B16765">
        <v>126283235</v>
      </c>
      <c r="C16765" t="s">
        <v>82</v>
      </c>
      <c r="D16765" t="s">
        <v>83</v>
      </c>
      <c r="E16765" t="s">
        <v>76</v>
      </c>
      <c r="F16765" s="7">
        <v>45080</v>
      </c>
      <c r="G16765" s="7">
        <v>45263</v>
      </c>
      <c r="H16765" t="s">
        <v>77</v>
      </c>
      <c r="I16765" t="s">
        <v>84</v>
      </c>
      <c r="J16765" s="7">
        <v>45740</v>
      </c>
      <c r="K16765" s="7">
        <v>45748</v>
      </c>
      <c r="L16765" s="7">
        <v>45263</v>
      </c>
      <c r="M16765" t="s">
        <v>77</v>
      </c>
      <c r="N16765" t="s">
        <v>79</v>
      </c>
      <c r="O16765">
        <v>2026</v>
      </c>
      <c r="P16765" s="2">
        <v>2</v>
      </c>
      <c r="Q16765" t="s">
        <v>80</v>
      </c>
      <c r="R16765" s="8">
        <v>46267</v>
      </c>
      <c r="S16765" s="2">
        <v>1</v>
      </c>
      <c r="T16765" s="2" t="s">
        <v>81</v>
      </c>
    </row>
    <row r="16766" spans="1:20" x14ac:dyDescent="0.25">
      <c r="A16766">
        <v>1120311734</v>
      </c>
      <c r="B16766">
        <v>126430309</v>
      </c>
      <c r="C16766" t="s">
        <v>74</v>
      </c>
      <c r="D16766" t="s">
        <v>75</v>
      </c>
      <c r="E16766" t="s">
        <v>76</v>
      </c>
      <c r="F16766" s="7">
        <v>45099</v>
      </c>
      <c r="G16766" s="7">
        <v>45465</v>
      </c>
      <c r="H16766" t="s">
        <v>86</v>
      </c>
      <c r="I16766" t="s">
        <v>87</v>
      </c>
      <c r="J16766" s="7">
        <v>45432</v>
      </c>
      <c r="K16766" s="7">
        <v>45439</v>
      </c>
      <c r="L16766" s="7">
        <v>45465</v>
      </c>
      <c r="M16766" t="s">
        <v>86</v>
      </c>
      <c r="N16766" t="s">
        <v>79</v>
      </c>
      <c r="O16766">
        <v>2026</v>
      </c>
      <c r="P16766" s="2">
        <v>2</v>
      </c>
      <c r="Q16766" t="s">
        <v>80</v>
      </c>
      <c r="R16766" s="8">
        <v>46267</v>
      </c>
      <c r="S16766" s="2">
        <v>1</v>
      </c>
      <c r="T16766" s="2" t="s">
        <v>81</v>
      </c>
    </row>
    <row r="16767" spans="1:20" x14ac:dyDescent="0.25">
      <c r="A16767">
        <v>1120311737</v>
      </c>
      <c r="B16767">
        <v>126430309</v>
      </c>
      <c r="C16767" t="s">
        <v>74</v>
      </c>
      <c r="D16767" t="s">
        <v>75</v>
      </c>
      <c r="E16767" t="s">
        <v>76</v>
      </c>
      <c r="F16767" s="7">
        <v>45099</v>
      </c>
      <c r="G16767" s="7">
        <v>45465</v>
      </c>
      <c r="H16767" t="s">
        <v>86</v>
      </c>
      <c r="I16767" t="s">
        <v>87</v>
      </c>
      <c r="J16767" s="7">
        <v>45432</v>
      </c>
      <c r="K16767" s="7">
        <v>45545</v>
      </c>
      <c r="L16767" s="7">
        <v>45465</v>
      </c>
      <c r="M16767" t="s">
        <v>86</v>
      </c>
      <c r="N16767" t="s">
        <v>79</v>
      </c>
      <c r="O16767">
        <v>2026</v>
      </c>
      <c r="P16767" s="2">
        <v>2</v>
      </c>
      <c r="Q16767" t="s">
        <v>80</v>
      </c>
      <c r="R16767" s="8">
        <v>46267</v>
      </c>
      <c r="S16767" s="2">
        <v>1</v>
      </c>
      <c r="T16767" s="2" t="s">
        <v>81</v>
      </c>
    </row>
    <row r="16768" spans="1:20" x14ac:dyDescent="0.25">
      <c r="A16768">
        <v>1120311906</v>
      </c>
      <c r="B16768">
        <v>126511547</v>
      </c>
      <c r="C16768" t="s">
        <v>94</v>
      </c>
      <c r="D16768" t="s">
        <v>88</v>
      </c>
      <c r="E16768" t="s">
        <v>76</v>
      </c>
      <c r="F16768" s="7">
        <v>45113</v>
      </c>
      <c r="G16768" s="7">
        <v>45479</v>
      </c>
      <c r="H16768" t="s">
        <v>77</v>
      </c>
      <c r="I16768" t="s">
        <v>78</v>
      </c>
      <c r="J16768" s="7">
        <v>46082</v>
      </c>
      <c r="K16768" s="7">
        <v>45545</v>
      </c>
      <c r="L16768" s="7">
        <v>45479</v>
      </c>
      <c r="M16768" t="s">
        <v>77</v>
      </c>
      <c r="N16768" t="s">
        <v>79</v>
      </c>
      <c r="O16768">
        <v>2026</v>
      </c>
      <c r="P16768" s="2">
        <v>2</v>
      </c>
      <c r="Q16768" t="s">
        <v>80</v>
      </c>
      <c r="R16768" s="8">
        <v>46267</v>
      </c>
      <c r="S16768" s="2">
        <v>1</v>
      </c>
      <c r="T16768" s="2" t="s">
        <v>81</v>
      </c>
    </row>
    <row r="16769" spans="1:20" x14ac:dyDescent="0.25">
      <c r="A16769">
        <v>1120311940</v>
      </c>
      <c r="B16769">
        <v>126532033</v>
      </c>
      <c r="C16769" t="s">
        <v>93</v>
      </c>
      <c r="D16769" t="s">
        <v>88</v>
      </c>
      <c r="E16769" t="s">
        <v>76</v>
      </c>
      <c r="F16769" s="7">
        <v>45115</v>
      </c>
      <c r="G16769" s="7">
        <v>45481</v>
      </c>
      <c r="H16769" t="s">
        <v>77</v>
      </c>
      <c r="I16769" t="s">
        <v>78</v>
      </c>
      <c r="J16769" s="7">
        <v>46178</v>
      </c>
      <c r="K16769" s="7">
        <v>46199</v>
      </c>
      <c r="L16769" s="7">
        <v>45481</v>
      </c>
      <c r="M16769" t="s">
        <v>77</v>
      </c>
      <c r="N16769" t="s">
        <v>79</v>
      </c>
      <c r="O16769">
        <v>2026</v>
      </c>
      <c r="P16769" s="2">
        <v>2</v>
      </c>
      <c r="Q16769" t="s">
        <v>80</v>
      </c>
      <c r="R16769" s="8">
        <v>46267</v>
      </c>
      <c r="S16769" s="2">
        <v>1</v>
      </c>
      <c r="T16769" s="2" t="s">
        <v>81</v>
      </c>
    </row>
    <row r="16770" spans="1:20" x14ac:dyDescent="0.25">
      <c r="A16770">
        <v>1120312290</v>
      </c>
      <c r="B16770">
        <v>126679332</v>
      </c>
      <c r="C16770" t="s">
        <v>85</v>
      </c>
      <c r="D16770" t="s">
        <v>88</v>
      </c>
      <c r="E16770" t="s">
        <v>76</v>
      </c>
      <c r="F16770" s="7">
        <v>45133</v>
      </c>
      <c r="G16770" s="7">
        <v>45499</v>
      </c>
      <c r="H16770" t="s">
        <v>77</v>
      </c>
      <c r="I16770" t="s">
        <v>84</v>
      </c>
      <c r="J16770" s="7">
        <v>45557</v>
      </c>
      <c r="K16770" s="7">
        <v>46107</v>
      </c>
      <c r="L16770" s="7">
        <v>45499</v>
      </c>
      <c r="M16770" t="s">
        <v>77</v>
      </c>
      <c r="N16770" t="s">
        <v>79</v>
      </c>
      <c r="O16770">
        <v>2026</v>
      </c>
      <c r="P16770" s="2">
        <v>2</v>
      </c>
      <c r="Q16770" t="s">
        <v>80</v>
      </c>
      <c r="R16770" s="8">
        <v>46267</v>
      </c>
      <c r="S16770" s="2">
        <v>1</v>
      </c>
      <c r="T16770" s="2" t="s">
        <v>81</v>
      </c>
    </row>
    <row r="16771" spans="1:20" x14ac:dyDescent="0.25">
      <c r="A16771">
        <v>1120312923</v>
      </c>
      <c r="B16771">
        <v>126916411</v>
      </c>
      <c r="C16771" t="s">
        <v>74</v>
      </c>
      <c r="D16771" t="s">
        <v>75</v>
      </c>
      <c r="E16771" t="s">
        <v>76</v>
      </c>
      <c r="F16771" s="7">
        <v>45163</v>
      </c>
      <c r="G16771" s="7">
        <v>45529</v>
      </c>
      <c r="H16771" t="s">
        <v>86</v>
      </c>
      <c r="I16771" t="s">
        <v>87</v>
      </c>
      <c r="J16771" s="7"/>
      <c r="K16771" s="7">
        <v>45169</v>
      </c>
      <c r="L16771" s="7">
        <v>45529</v>
      </c>
      <c r="M16771" t="s">
        <v>86</v>
      </c>
      <c r="N16771"/>
      <c r="O16771">
        <v>2026</v>
      </c>
      <c r="P16771" s="2">
        <v>2</v>
      </c>
      <c r="Q16771" t="s">
        <v>80</v>
      </c>
      <c r="R16771" s="8">
        <v>46267</v>
      </c>
      <c r="S16771" s="2">
        <v>1</v>
      </c>
      <c r="T16771" s="2" t="s">
        <v>81</v>
      </c>
    </row>
    <row r="16772" spans="1:20" x14ac:dyDescent="0.25">
      <c r="A16772">
        <v>1120313064</v>
      </c>
      <c r="B16772">
        <v>126968461</v>
      </c>
      <c r="C16772" t="s">
        <v>91</v>
      </c>
      <c r="D16772" t="s">
        <v>88</v>
      </c>
      <c r="E16772" t="s">
        <v>76</v>
      </c>
      <c r="F16772" s="7">
        <v>45170</v>
      </c>
      <c r="G16772" s="7">
        <v>45536</v>
      </c>
      <c r="H16772" t="s">
        <v>77</v>
      </c>
      <c r="I16772" t="s">
        <v>84</v>
      </c>
      <c r="J16772" s="7">
        <v>45562</v>
      </c>
      <c r="K16772" s="7">
        <v>45946</v>
      </c>
      <c r="L16772" s="7">
        <v>45536</v>
      </c>
      <c r="M16772" t="s">
        <v>77</v>
      </c>
      <c r="N16772" t="s">
        <v>79</v>
      </c>
      <c r="O16772">
        <v>2026</v>
      </c>
      <c r="P16772" s="2">
        <v>2</v>
      </c>
      <c r="Q16772" t="s">
        <v>80</v>
      </c>
      <c r="R16772" s="8">
        <v>46267</v>
      </c>
      <c r="S16772" s="2">
        <v>1</v>
      </c>
      <c r="T16772" s="2" t="s">
        <v>81</v>
      </c>
    </row>
    <row r="16773" spans="1:20" x14ac:dyDescent="0.25">
      <c r="A16773">
        <v>1120313721</v>
      </c>
      <c r="B16773">
        <v>127214271</v>
      </c>
      <c r="C16773" t="s">
        <v>82</v>
      </c>
      <c r="D16773" t="s">
        <v>88</v>
      </c>
      <c r="E16773" t="s">
        <v>76</v>
      </c>
      <c r="F16773" s="7">
        <v>45205</v>
      </c>
      <c r="G16773" s="7">
        <v>45571</v>
      </c>
      <c r="H16773" t="s">
        <v>77</v>
      </c>
      <c r="I16773" t="s">
        <v>78</v>
      </c>
      <c r="J16773" s="7">
        <v>45562</v>
      </c>
      <c r="K16773" s="7">
        <v>45950</v>
      </c>
      <c r="L16773" s="7">
        <v>45571</v>
      </c>
      <c r="M16773" t="s">
        <v>77</v>
      </c>
      <c r="N16773" t="s">
        <v>79</v>
      </c>
      <c r="O16773">
        <v>2026</v>
      </c>
      <c r="P16773" s="2">
        <v>2</v>
      </c>
      <c r="Q16773" t="s">
        <v>80</v>
      </c>
      <c r="R16773" s="8">
        <v>46267</v>
      </c>
      <c r="S16773" s="2">
        <v>1</v>
      </c>
      <c r="T16773" s="2" t="s">
        <v>81</v>
      </c>
    </row>
    <row r="16774" spans="1:20" x14ac:dyDescent="0.25">
      <c r="A16774">
        <v>1120314025</v>
      </c>
      <c r="B16774">
        <v>127308100</v>
      </c>
      <c r="C16774" t="s">
        <v>74</v>
      </c>
      <c r="D16774" t="s">
        <v>88</v>
      </c>
      <c r="E16774" t="s">
        <v>76</v>
      </c>
      <c r="F16774" s="7">
        <v>45218</v>
      </c>
      <c r="G16774" s="7">
        <v>45584</v>
      </c>
      <c r="H16774" t="s">
        <v>86</v>
      </c>
      <c r="I16774" t="s">
        <v>87</v>
      </c>
      <c r="J16774" s="7"/>
      <c r="K16774" s="7">
        <v>45219</v>
      </c>
      <c r="L16774" s="7">
        <v>45584</v>
      </c>
      <c r="M16774" t="s">
        <v>86</v>
      </c>
      <c r="N16774"/>
      <c r="O16774">
        <v>2026</v>
      </c>
      <c r="P16774" s="2">
        <v>2</v>
      </c>
      <c r="Q16774" t="s">
        <v>80</v>
      </c>
      <c r="R16774" s="8">
        <v>46267</v>
      </c>
      <c r="S16774" s="2">
        <v>1</v>
      </c>
      <c r="T16774" s="2" t="s">
        <v>81</v>
      </c>
    </row>
    <row r="16775" spans="1:20" x14ac:dyDescent="0.25">
      <c r="A16775">
        <v>1120314613</v>
      </c>
      <c r="B16775">
        <v>127801248</v>
      </c>
      <c r="C16775" t="s">
        <v>82</v>
      </c>
      <c r="D16775" t="s">
        <v>83</v>
      </c>
      <c r="E16775" t="s">
        <v>76</v>
      </c>
      <c r="F16775" s="7">
        <v>44848</v>
      </c>
      <c r="G16775" s="7">
        <v>46674</v>
      </c>
      <c r="H16775" t="s">
        <v>77</v>
      </c>
      <c r="I16775" t="s">
        <v>84</v>
      </c>
      <c r="J16775" s="7">
        <v>45830</v>
      </c>
      <c r="K16775" s="7">
        <v>45287</v>
      </c>
      <c r="L16775" s="7">
        <v>46674</v>
      </c>
      <c r="M16775" t="s">
        <v>77</v>
      </c>
      <c r="N16775" t="s">
        <v>79</v>
      </c>
      <c r="O16775">
        <v>2026</v>
      </c>
      <c r="P16775" s="2">
        <v>2</v>
      </c>
      <c r="Q16775" t="s">
        <v>80</v>
      </c>
      <c r="R16775" s="8">
        <v>46267</v>
      </c>
      <c r="S16775" s="2">
        <v>1</v>
      </c>
      <c r="T16775" s="2" t="s">
        <v>81</v>
      </c>
    </row>
    <row r="16776" spans="1:20" x14ac:dyDescent="0.25">
      <c r="A16776">
        <v>1120314895</v>
      </c>
      <c r="B16776">
        <v>128400483</v>
      </c>
      <c r="C16776" t="s">
        <v>98</v>
      </c>
      <c r="D16776" t="s">
        <v>88</v>
      </c>
      <c r="E16776" t="s">
        <v>76</v>
      </c>
      <c r="F16776" s="7">
        <v>45377</v>
      </c>
      <c r="G16776" s="7">
        <v>45742</v>
      </c>
      <c r="H16776" t="s">
        <v>77</v>
      </c>
      <c r="I16776" t="s">
        <v>84</v>
      </c>
      <c r="J16776" s="7">
        <v>45790</v>
      </c>
      <c r="K16776" s="7">
        <v>45748</v>
      </c>
      <c r="L16776" s="7">
        <v>45742</v>
      </c>
      <c r="M16776" t="s">
        <v>77</v>
      </c>
      <c r="N16776" t="s">
        <v>79</v>
      </c>
      <c r="O16776">
        <v>2026</v>
      </c>
      <c r="P16776" s="2">
        <v>2</v>
      </c>
      <c r="Q16776" t="s">
        <v>80</v>
      </c>
      <c r="R16776" s="8">
        <v>46267</v>
      </c>
      <c r="S16776" s="2">
        <v>1</v>
      </c>
      <c r="T16776" s="2" t="s">
        <v>81</v>
      </c>
    </row>
    <row r="16777" spans="1:20" x14ac:dyDescent="0.25">
      <c r="A16777">
        <v>1120315038</v>
      </c>
      <c r="B16777">
        <v>128608765</v>
      </c>
      <c r="C16777" t="s">
        <v>98</v>
      </c>
      <c r="D16777" t="s">
        <v>83</v>
      </c>
      <c r="E16777" t="s">
        <v>76</v>
      </c>
      <c r="F16777" s="7">
        <v>45401</v>
      </c>
      <c r="G16777" s="7">
        <v>45584</v>
      </c>
      <c r="H16777" t="s">
        <v>77</v>
      </c>
      <c r="I16777" t="s">
        <v>78</v>
      </c>
      <c r="J16777" s="7"/>
      <c r="K16777" s="7">
        <v>45747</v>
      </c>
      <c r="L16777" s="7">
        <v>45584</v>
      </c>
      <c r="M16777" t="s">
        <v>77</v>
      </c>
      <c r="N16777"/>
      <c r="O16777">
        <v>2026</v>
      </c>
      <c r="P16777" s="2">
        <v>2</v>
      </c>
      <c r="Q16777" t="s">
        <v>80</v>
      </c>
      <c r="R16777" s="8">
        <v>46267</v>
      </c>
      <c r="S16777" s="2">
        <v>1</v>
      </c>
      <c r="T16777" s="2" t="s">
        <v>81</v>
      </c>
    </row>
    <row r="16778" spans="1:20" x14ac:dyDescent="0.25">
      <c r="A16778">
        <v>1120315474</v>
      </c>
      <c r="B16778">
        <v>129096883</v>
      </c>
      <c r="C16778" t="s">
        <v>82</v>
      </c>
      <c r="D16778" t="s">
        <v>83</v>
      </c>
      <c r="E16778" t="s">
        <v>76</v>
      </c>
      <c r="F16778" s="7">
        <v>45456</v>
      </c>
      <c r="G16778" s="7">
        <v>45639</v>
      </c>
      <c r="H16778" t="s">
        <v>77</v>
      </c>
      <c r="I16778" t="s">
        <v>84</v>
      </c>
      <c r="J16778" s="7"/>
      <c r="K16778" s="7">
        <v>46111</v>
      </c>
      <c r="L16778" s="7">
        <v>45639</v>
      </c>
      <c r="M16778" t="s">
        <v>77</v>
      </c>
      <c r="N16778"/>
      <c r="O16778">
        <v>2026</v>
      </c>
      <c r="P16778" s="2">
        <v>2</v>
      </c>
      <c r="Q16778" t="s">
        <v>80</v>
      </c>
      <c r="R16778" s="8">
        <v>46267</v>
      </c>
      <c r="S16778" s="2">
        <v>1</v>
      </c>
      <c r="T16778" s="2" t="s">
        <v>81</v>
      </c>
    </row>
    <row r="16779" spans="1:20" x14ac:dyDescent="0.25">
      <c r="A16779">
        <v>1120315633</v>
      </c>
      <c r="B16779">
        <v>129218334</v>
      </c>
      <c r="C16779" t="s">
        <v>90</v>
      </c>
      <c r="D16779" t="s">
        <v>75</v>
      </c>
      <c r="E16779" t="s">
        <v>76</v>
      </c>
      <c r="F16779" s="7">
        <v>45486</v>
      </c>
      <c r="G16779" s="7">
        <v>47312</v>
      </c>
      <c r="H16779" t="s">
        <v>77</v>
      </c>
      <c r="I16779" t="s">
        <v>78</v>
      </c>
      <c r="J16779" s="7">
        <v>45533</v>
      </c>
      <c r="K16779" s="7">
        <v>45488</v>
      </c>
      <c r="L16779" s="7">
        <v>47312</v>
      </c>
      <c r="M16779" t="s">
        <v>77</v>
      </c>
      <c r="N16779" t="s">
        <v>92</v>
      </c>
      <c r="O16779">
        <v>2026</v>
      </c>
      <c r="P16779" s="2">
        <v>2</v>
      </c>
      <c r="Q16779" t="s">
        <v>80</v>
      </c>
      <c r="R16779" s="8">
        <v>46267</v>
      </c>
      <c r="S16779" s="2">
        <v>1</v>
      </c>
      <c r="T16779" s="2" t="s">
        <v>81</v>
      </c>
    </row>
    <row r="16780" spans="1:20" x14ac:dyDescent="0.25">
      <c r="A16780">
        <v>1120315682</v>
      </c>
      <c r="B16780">
        <v>129239624</v>
      </c>
      <c r="C16780" t="s">
        <v>82</v>
      </c>
      <c r="D16780" t="s">
        <v>88</v>
      </c>
      <c r="E16780" t="s">
        <v>76</v>
      </c>
      <c r="F16780" s="7">
        <v>45489</v>
      </c>
      <c r="G16780" s="7">
        <v>47315</v>
      </c>
      <c r="H16780" t="s">
        <v>77</v>
      </c>
      <c r="I16780" t="s">
        <v>78</v>
      </c>
      <c r="J16780" s="7"/>
      <c r="K16780" s="7">
        <v>45891</v>
      </c>
      <c r="L16780" s="7">
        <v>47315</v>
      </c>
      <c r="M16780" t="s">
        <v>77</v>
      </c>
      <c r="N16780"/>
      <c r="O16780">
        <v>2026</v>
      </c>
      <c r="P16780" s="2">
        <v>2</v>
      </c>
      <c r="Q16780" t="s">
        <v>80</v>
      </c>
      <c r="R16780" s="8">
        <v>46267</v>
      </c>
      <c r="S16780" s="2">
        <v>1</v>
      </c>
      <c r="T16780" s="2" t="s">
        <v>81</v>
      </c>
    </row>
    <row r="16781" spans="1:20" x14ac:dyDescent="0.25">
      <c r="A16781">
        <v>1120319268</v>
      </c>
      <c r="B16781">
        <v>131677633</v>
      </c>
      <c r="C16781" t="s">
        <v>74</v>
      </c>
      <c r="D16781" t="s">
        <v>88</v>
      </c>
      <c r="E16781" t="s">
        <v>76</v>
      </c>
      <c r="F16781" s="7">
        <v>45901</v>
      </c>
      <c r="G16781" s="7">
        <v>47727</v>
      </c>
      <c r="H16781" t="s">
        <v>77</v>
      </c>
      <c r="I16781" t="s">
        <v>78</v>
      </c>
      <c r="J16781" s="7">
        <v>45941</v>
      </c>
      <c r="K16781" s="7">
        <v>46059</v>
      </c>
      <c r="L16781" s="7">
        <v>47727</v>
      </c>
      <c r="M16781" t="s">
        <v>77</v>
      </c>
      <c r="N16781" t="s">
        <v>79</v>
      </c>
      <c r="O16781">
        <v>2026</v>
      </c>
      <c r="P16781" s="2">
        <v>2</v>
      </c>
      <c r="Q16781" t="s">
        <v>80</v>
      </c>
      <c r="R16781" s="8">
        <v>46267</v>
      </c>
      <c r="S16781" s="2">
        <v>1</v>
      </c>
      <c r="T16781" s="2" t="s">
        <v>81</v>
      </c>
    </row>
    <row r="16782" spans="1:20" x14ac:dyDescent="0.25">
      <c r="A16782">
        <v>1120321578</v>
      </c>
      <c r="B16782">
        <v>111730849</v>
      </c>
      <c r="C16782" t="s">
        <v>82</v>
      </c>
      <c r="D16782" t="s">
        <v>88</v>
      </c>
      <c r="E16782" t="s">
        <v>76</v>
      </c>
      <c r="F16782" s="7">
        <v>42539</v>
      </c>
      <c r="G16782" s="7">
        <v>44365</v>
      </c>
      <c r="H16782" t="s">
        <v>77</v>
      </c>
      <c r="I16782" t="s">
        <v>78</v>
      </c>
      <c r="J16782" s="7">
        <v>46085</v>
      </c>
      <c r="K16782" s="7">
        <v>45527</v>
      </c>
      <c r="L16782" s="7">
        <v>44365</v>
      </c>
      <c r="M16782" t="s">
        <v>77</v>
      </c>
      <c r="N16782" t="s">
        <v>79</v>
      </c>
      <c r="O16782">
        <v>2026</v>
      </c>
      <c r="P16782" s="2">
        <v>2</v>
      </c>
      <c r="Q16782" t="s">
        <v>80</v>
      </c>
      <c r="R16782" s="8">
        <v>46267</v>
      </c>
      <c r="S16782" s="2">
        <v>1</v>
      </c>
      <c r="T16782" s="2" t="s">
        <v>81</v>
      </c>
    </row>
    <row r="16783" spans="1:20" x14ac:dyDescent="0.25">
      <c r="A16783">
        <v>1120321658</v>
      </c>
      <c r="B16783">
        <v>111848868</v>
      </c>
      <c r="C16783" t="s">
        <v>98</v>
      </c>
      <c r="D16783" t="s">
        <v>83</v>
      </c>
      <c r="E16783" t="s">
        <v>76</v>
      </c>
      <c r="F16783" s="7">
        <v>42576</v>
      </c>
      <c r="G16783" s="7">
        <v>44402</v>
      </c>
      <c r="H16783" t="s">
        <v>77</v>
      </c>
      <c r="I16783" t="s">
        <v>84</v>
      </c>
      <c r="J16783" s="7">
        <v>46187</v>
      </c>
      <c r="K16783" s="7">
        <v>45546</v>
      </c>
      <c r="L16783" s="7">
        <v>44402</v>
      </c>
      <c r="M16783" t="s">
        <v>77</v>
      </c>
      <c r="N16783" t="s">
        <v>79</v>
      </c>
      <c r="O16783">
        <v>2026</v>
      </c>
      <c r="P16783" s="2">
        <v>2</v>
      </c>
      <c r="Q16783" t="s">
        <v>80</v>
      </c>
      <c r="R16783" s="8">
        <v>46267</v>
      </c>
      <c r="S16783" s="2">
        <v>1</v>
      </c>
      <c r="T16783" s="2" t="s">
        <v>81</v>
      </c>
    </row>
    <row r="16784" spans="1:20" x14ac:dyDescent="0.25">
      <c r="A16784">
        <v>1120321751</v>
      </c>
      <c r="B16784">
        <v>112098618</v>
      </c>
      <c r="C16784" t="s">
        <v>74</v>
      </c>
      <c r="D16784" t="s">
        <v>88</v>
      </c>
      <c r="E16784" t="s">
        <v>76</v>
      </c>
      <c r="F16784" s="7">
        <v>42655</v>
      </c>
      <c r="G16784" s="7">
        <v>44481</v>
      </c>
      <c r="H16784" t="s">
        <v>86</v>
      </c>
      <c r="I16784" t="s">
        <v>87</v>
      </c>
      <c r="J16784" s="7">
        <v>45953</v>
      </c>
      <c r="K16784" s="7">
        <v>45922</v>
      </c>
      <c r="L16784" s="7">
        <v>44481</v>
      </c>
      <c r="M16784" t="s">
        <v>86</v>
      </c>
      <c r="N16784" t="s">
        <v>79</v>
      </c>
      <c r="O16784">
        <v>2026</v>
      </c>
      <c r="P16784" s="2">
        <v>2</v>
      </c>
      <c r="Q16784" t="s">
        <v>80</v>
      </c>
      <c r="R16784" s="8">
        <v>46267</v>
      </c>
      <c r="S16784" s="2">
        <v>1</v>
      </c>
      <c r="T16784" s="2" t="s">
        <v>81</v>
      </c>
    </row>
    <row r="16785" spans="1:20" x14ac:dyDescent="0.25">
      <c r="A16785">
        <v>1120322245</v>
      </c>
      <c r="B16785">
        <v>114574598</v>
      </c>
      <c r="C16785" t="s">
        <v>82</v>
      </c>
      <c r="D16785" t="s">
        <v>75</v>
      </c>
      <c r="E16785" t="s">
        <v>76</v>
      </c>
      <c r="F16785" s="7">
        <v>43224</v>
      </c>
      <c r="G16785" s="7">
        <v>45050</v>
      </c>
      <c r="H16785" t="s">
        <v>77</v>
      </c>
      <c r="I16785" t="s">
        <v>78</v>
      </c>
      <c r="J16785" s="7">
        <v>44740</v>
      </c>
      <c r="K16785" s="7">
        <v>43231</v>
      </c>
      <c r="L16785" s="7">
        <v>45050</v>
      </c>
      <c r="M16785" t="s">
        <v>77</v>
      </c>
      <c r="N16785" t="s">
        <v>92</v>
      </c>
      <c r="O16785">
        <v>2026</v>
      </c>
      <c r="P16785" s="2">
        <v>2</v>
      </c>
      <c r="Q16785" t="s">
        <v>80</v>
      </c>
      <c r="R16785" s="8">
        <v>46267</v>
      </c>
      <c r="S16785" s="2">
        <v>1</v>
      </c>
      <c r="T16785" s="2" t="s">
        <v>81</v>
      </c>
    </row>
    <row r="16786" spans="1:20" x14ac:dyDescent="0.25">
      <c r="A16786">
        <v>1120322507</v>
      </c>
      <c r="B16786">
        <v>116858452</v>
      </c>
      <c r="C16786" t="s">
        <v>82</v>
      </c>
      <c r="D16786" t="s">
        <v>83</v>
      </c>
      <c r="E16786" t="s">
        <v>76</v>
      </c>
      <c r="F16786" s="7">
        <v>43552</v>
      </c>
      <c r="G16786" s="7">
        <v>43732</v>
      </c>
      <c r="H16786" t="s">
        <v>77</v>
      </c>
      <c r="I16786" t="s">
        <v>78</v>
      </c>
      <c r="J16786" s="7">
        <v>45550</v>
      </c>
      <c r="K16786" s="7">
        <v>45748</v>
      </c>
      <c r="L16786" s="7">
        <v>43732</v>
      </c>
      <c r="M16786" t="s">
        <v>77</v>
      </c>
      <c r="N16786" t="s">
        <v>79</v>
      </c>
      <c r="O16786">
        <v>2026</v>
      </c>
      <c r="P16786" s="2">
        <v>2</v>
      </c>
      <c r="Q16786" t="s">
        <v>80</v>
      </c>
      <c r="R16786" s="8">
        <v>46267</v>
      </c>
      <c r="S16786" s="2">
        <v>1</v>
      </c>
      <c r="T16786" s="2" t="s">
        <v>81</v>
      </c>
    </row>
    <row r="16787" spans="1:20" x14ac:dyDescent="0.25">
      <c r="A16787">
        <v>1120322519</v>
      </c>
      <c r="B16787">
        <v>116863921</v>
      </c>
      <c r="C16787" t="s">
        <v>82</v>
      </c>
      <c r="D16787" t="s">
        <v>83</v>
      </c>
      <c r="E16787" t="s">
        <v>76</v>
      </c>
      <c r="F16787" s="7">
        <v>43552</v>
      </c>
      <c r="G16787" s="7">
        <v>43735</v>
      </c>
      <c r="H16787" t="s">
        <v>77</v>
      </c>
      <c r="I16787" t="s">
        <v>78</v>
      </c>
      <c r="J16787" s="7">
        <v>45919</v>
      </c>
      <c r="K16787" s="7">
        <v>43556</v>
      </c>
      <c r="L16787" s="7">
        <v>43735</v>
      </c>
      <c r="M16787" t="s">
        <v>77</v>
      </c>
      <c r="N16787" t="s">
        <v>79</v>
      </c>
      <c r="O16787">
        <v>2026</v>
      </c>
      <c r="P16787" s="2">
        <v>2</v>
      </c>
      <c r="Q16787" t="s">
        <v>80</v>
      </c>
      <c r="R16787" s="8">
        <v>46267</v>
      </c>
      <c r="S16787" s="2">
        <v>1</v>
      </c>
      <c r="T16787" s="2" t="s">
        <v>81</v>
      </c>
    </row>
    <row r="16788" spans="1:20" x14ac:dyDescent="0.25">
      <c r="A16788">
        <v>1120322521</v>
      </c>
      <c r="B16788">
        <v>116864184</v>
      </c>
      <c r="C16788" t="s">
        <v>82</v>
      </c>
      <c r="D16788" t="s">
        <v>88</v>
      </c>
      <c r="E16788" t="s">
        <v>76</v>
      </c>
      <c r="F16788" s="7">
        <v>43552</v>
      </c>
      <c r="G16788" s="7">
        <v>43918</v>
      </c>
      <c r="H16788" t="s">
        <v>77</v>
      </c>
      <c r="I16788" t="s">
        <v>78</v>
      </c>
      <c r="J16788" s="7">
        <v>45719</v>
      </c>
      <c r="K16788" s="7">
        <v>43914</v>
      </c>
      <c r="L16788" s="7">
        <v>43918</v>
      </c>
      <c r="M16788" t="s">
        <v>77</v>
      </c>
      <c r="N16788" t="s">
        <v>79</v>
      </c>
      <c r="O16788">
        <v>2026</v>
      </c>
      <c r="P16788" s="2">
        <v>2</v>
      </c>
      <c r="Q16788" t="s">
        <v>80</v>
      </c>
      <c r="R16788" s="8">
        <v>46267</v>
      </c>
      <c r="S16788" s="2">
        <v>1</v>
      </c>
      <c r="T16788" s="2" t="s">
        <v>81</v>
      </c>
    </row>
    <row r="16789" spans="1:20" x14ac:dyDescent="0.25">
      <c r="A16789">
        <v>1120322538</v>
      </c>
      <c r="B16789">
        <v>116874126</v>
      </c>
      <c r="C16789" t="s">
        <v>93</v>
      </c>
      <c r="D16789" t="s">
        <v>83</v>
      </c>
      <c r="E16789" t="s">
        <v>76</v>
      </c>
      <c r="F16789" s="7">
        <v>43554</v>
      </c>
      <c r="G16789" s="7">
        <v>43738</v>
      </c>
      <c r="H16789" t="s">
        <v>77</v>
      </c>
      <c r="I16789" t="s">
        <v>78</v>
      </c>
      <c r="J16789" s="7">
        <v>45899</v>
      </c>
      <c r="K16789" s="7">
        <v>43559</v>
      </c>
      <c r="L16789" s="7">
        <v>43738</v>
      </c>
      <c r="M16789" t="s">
        <v>77</v>
      </c>
      <c r="N16789" t="s">
        <v>79</v>
      </c>
      <c r="O16789">
        <v>2026</v>
      </c>
      <c r="P16789" s="2">
        <v>2</v>
      </c>
      <c r="Q16789" t="s">
        <v>80</v>
      </c>
      <c r="R16789" s="8">
        <v>46267</v>
      </c>
      <c r="S16789" s="2">
        <v>1</v>
      </c>
      <c r="T16789" s="2" t="s">
        <v>81</v>
      </c>
    </row>
    <row r="16790" spans="1:20" x14ac:dyDescent="0.25">
      <c r="A16790">
        <v>1120322569</v>
      </c>
      <c r="B16790">
        <v>116949640</v>
      </c>
      <c r="C16790" t="s">
        <v>82</v>
      </c>
      <c r="D16790" t="s">
        <v>88</v>
      </c>
      <c r="E16790" t="s">
        <v>76</v>
      </c>
      <c r="F16790" s="7">
        <v>43558</v>
      </c>
      <c r="G16790" s="7">
        <v>43924</v>
      </c>
      <c r="H16790" t="s">
        <v>77</v>
      </c>
      <c r="I16790" t="s">
        <v>78</v>
      </c>
      <c r="J16790" s="7">
        <v>45725</v>
      </c>
      <c r="K16790" s="7">
        <v>45435</v>
      </c>
      <c r="L16790" s="7">
        <v>43924</v>
      </c>
      <c r="M16790" t="s">
        <v>77</v>
      </c>
      <c r="N16790" t="s">
        <v>79</v>
      </c>
      <c r="O16790">
        <v>2026</v>
      </c>
      <c r="P16790" s="2">
        <v>2</v>
      </c>
      <c r="Q16790" t="s">
        <v>80</v>
      </c>
      <c r="R16790" s="8">
        <v>46267</v>
      </c>
      <c r="S16790" s="2">
        <v>1</v>
      </c>
      <c r="T16790" s="2" t="s">
        <v>81</v>
      </c>
    </row>
    <row r="16791" spans="1:20" x14ac:dyDescent="0.25">
      <c r="A16791">
        <v>1120322612</v>
      </c>
      <c r="B16791">
        <v>116979096</v>
      </c>
      <c r="C16791" t="s">
        <v>85</v>
      </c>
      <c r="D16791" t="s">
        <v>88</v>
      </c>
      <c r="E16791" t="s">
        <v>76</v>
      </c>
      <c r="F16791" s="7">
        <v>43563</v>
      </c>
      <c r="G16791" s="7">
        <v>43929</v>
      </c>
      <c r="H16791" t="s">
        <v>86</v>
      </c>
      <c r="I16791" t="s">
        <v>87</v>
      </c>
      <c r="J16791" s="7">
        <v>46082</v>
      </c>
      <c r="K16791" s="7">
        <v>45833</v>
      </c>
      <c r="L16791" s="7">
        <v>43929</v>
      </c>
      <c r="M16791" t="s">
        <v>86</v>
      </c>
      <c r="N16791" t="s">
        <v>79</v>
      </c>
      <c r="O16791">
        <v>2026</v>
      </c>
      <c r="P16791" s="2">
        <v>2</v>
      </c>
      <c r="Q16791" t="s">
        <v>80</v>
      </c>
      <c r="R16791" s="8">
        <v>46267</v>
      </c>
      <c r="S16791" s="2">
        <v>1</v>
      </c>
      <c r="T16791" s="2" t="s">
        <v>81</v>
      </c>
    </row>
    <row r="16792" spans="1:20" x14ac:dyDescent="0.25">
      <c r="A16792">
        <v>1120322701</v>
      </c>
      <c r="B16792">
        <v>117067956</v>
      </c>
      <c r="C16792" t="s">
        <v>74</v>
      </c>
      <c r="D16792" t="s">
        <v>83</v>
      </c>
      <c r="E16792" t="s">
        <v>76</v>
      </c>
      <c r="F16792" s="7">
        <v>43574</v>
      </c>
      <c r="G16792" s="7">
        <v>43754</v>
      </c>
      <c r="H16792" t="s">
        <v>77</v>
      </c>
      <c r="I16792" t="s">
        <v>78</v>
      </c>
      <c r="J16792" s="7">
        <v>45972</v>
      </c>
      <c r="K16792" s="7">
        <v>45931</v>
      </c>
      <c r="L16792" s="7">
        <v>43754</v>
      </c>
      <c r="M16792" t="s">
        <v>77</v>
      </c>
      <c r="N16792" t="s">
        <v>79</v>
      </c>
      <c r="O16792">
        <v>2026</v>
      </c>
      <c r="P16792" s="2">
        <v>2</v>
      </c>
      <c r="Q16792" t="s">
        <v>80</v>
      </c>
      <c r="R16792" s="8">
        <v>46267</v>
      </c>
      <c r="S16792" s="2">
        <v>1</v>
      </c>
      <c r="T16792" s="2" t="s">
        <v>81</v>
      </c>
    </row>
    <row r="16793" spans="1:20" x14ac:dyDescent="0.25">
      <c r="A16793">
        <v>1120322703</v>
      </c>
      <c r="B16793">
        <v>117068168</v>
      </c>
      <c r="C16793" t="s">
        <v>82</v>
      </c>
      <c r="D16793" t="s">
        <v>88</v>
      </c>
      <c r="E16793" t="s">
        <v>76</v>
      </c>
      <c r="F16793" s="7">
        <v>43574</v>
      </c>
      <c r="G16793" s="7">
        <v>43940</v>
      </c>
      <c r="H16793" t="s">
        <v>77</v>
      </c>
      <c r="I16793" t="s">
        <v>78</v>
      </c>
      <c r="J16793" s="7">
        <v>45546</v>
      </c>
      <c r="K16793" s="7">
        <v>44236</v>
      </c>
      <c r="L16793" s="7">
        <v>43940</v>
      </c>
      <c r="M16793" t="s">
        <v>77</v>
      </c>
      <c r="N16793" t="s">
        <v>79</v>
      </c>
      <c r="O16793">
        <v>2026</v>
      </c>
      <c r="P16793" s="2">
        <v>2</v>
      </c>
      <c r="Q16793" t="s">
        <v>80</v>
      </c>
      <c r="R16793" s="8">
        <v>46267</v>
      </c>
      <c r="S16793" s="2">
        <v>1</v>
      </c>
      <c r="T16793" s="2" t="s">
        <v>81</v>
      </c>
    </row>
    <row r="16794" spans="1:20" x14ac:dyDescent="0.25">
      <c r="A16794">
        <v>1120322744</v>
      </c>
      <c r="B16794">
        <v>117099953</v>
      </c>
      <c r="C16794" t="s">
        <v>82</v>
      </c>
      <c r="D16794" t="s">
        <v>88</v>
      </c>
      <c r="E16794" t="s">
        <v>76</v>
      </c>
      <c r="F16794" s="7">
        <v>43580</v>
      </c>
      <c r="G16794" s="7">
        <v>43946</v>
      </c>
      <c r="H16794" t="s">
        <v>77</v>
      </c>
      <c r="I16794" t="s">
        <v>78</v>
      </c>
      <c r="J16794" s="7">
        <v>45894</v>
      </c>
      <c r="K16794" s="7">
        <v>44239</v>
      </c>
      <c r="L16794" s="7">
        <v>43946</v>
      </c>
      <c r="M16794" t="s">
        <v>77</v>
      </c>
      <c r="N16794" t="s">
        <v>79</v>
      </c>
      <c r="O16794">
        <v>2026</v>
      </c>
      <c r="P16794" s="2">
        <v>2</v>
      </c>
      <c r="Q16794" t="s">
        <v>80</v>
      </c>
      <c r="R16794" s="8">
        <v>46267</v>
      </c>
      <c r="S16794" s="2">
        <v>1</v>
      </c>
      <c r="T16794" s="2" t="s">
        <v>81</v>
      </c>
    </row>
    <row r="16795" spans="1:20" x14ac:dyDescent="0.25">
      <c r="A16795">
        <v>1120322799</v>
      </c>
      <c r="B16795">
        <v>117143072</v>
      </c>
      <c r="C16795" t="s">
        <v>91</v>
      </c>
      <c r="D16795" t="s">
        <v>75</v>
      </c>
      <c r="E16795" t="s">
        <v>76</v>
      </c>
      <c r="F16795" s="7">
        <v>43587</v>
      </c>
      <c r="G16795" s="7">
        <v>45414</v>
      </c>
      <c r="H16795" t="s">
        <v>77</v>
      </c>
      <c r="I16795" t="s">
        <v>78</v>
      </c>
      <c r="J16795" s="7">
        <v>45348</v>
      </c>
      <c r="K16795" s="7">
        <v>46121</v>
      </c>
      <c r="L16795" s="7">
        <v>45414</v>
      </c>
      <c r="M16795" t="s">
        <v>77</v>
      </c>
      <c r="N16795" t="s">
        <v>79</v>
      </c>
      <c r="O16795">
        <v>2026</v>
      </c>
      <c r="P16795" s="2">
        <v>2</v>
      </c>
      <c r="Q16795" t="s">
        <v>80</v>
      </c>
      <c r="R16795" s="8">
        <v>46267</v>
      </c>
      <c r="S16795" s="2">
        <v>1</v>
      </c>
      <c r="T16795" s="2" t="s">
        <v>81</v>
      </c>
    </row>
    <row r="16796" spans="1:20" x14ac:dyDescent="0.25">
      <c r="A16796">
        <v>1120322881</v>
      </c>
      <c r="B16796">
        <v>117231901</v>
      </c>
      <c r="C16796" t="s">
        <v>82</v>
      </c>
      <c r="D16796" t="s">
        <v>83</v>
      </c>
      <c r="E16796" t="s">
        <v>76</v>
      </c>
      <c r="F16796" s="7">
        <v>43599</v>
      </c>
      <c r="G16796" s="7">
        <v>43783</v>
      </c>
      <c r="H16796" t="s">
        <v>77</v>
      </c>
      <c r="I16796" t="s">
        <v>78</v>
      </c>
      <c r="J16796" s="7">
        <v>45322</v>
      </c>
      <c r="K16796" s="7">
        <v>45748</v>
      </c>
      <c r="L16796" s="7">
        <v>43783</v>
      </c>
      <c r="M16796" t="s">
        <v>77</v>
      </c>
      <c r="N16796" t="s">
        <v>92</v>
      </c>
      <c r="O16796">
        <v>2026</v>
      </c>
      <c r="P16796" s="2">
        <v>2</v>
      </c>
      <c r="Q16796" t="s">
        <v>80</v>
      </c>
      <c r="R16796" s="8">
        <v>46267</v>
      </c>
      <c r="S16796" s="2">
        <v>1</v>
      </c>
      <c r="T16796" s="2" t="s">
        <v>81</v>
      </c>
    </row>
    <row r="16797" spans="1:20" x14ac:dyDescent="0.25">
      <c r="A16797">
        <v>1120322895</v>
      </c>
      <c r="B16797">
        <v>117247622</v>
      </c>
      <c r="C16797" t="s">
        <v>85</v>
      </c>
      <c r="D16797" t="s">
        <v>83</v>
      </c>
      <c r="E16797" t="s">
        <v>76</v>
      </c>
      <c r="F16797" s="7">
        <v>43601</v>
      </c>
      <c r="G16797" s="7">
        <v>43785</v>
      </c>
      <c r="H16797" t="s">
        <v>86</v>
      </c>
      <c r="I16797" t="s">
        <v>87</v>
      </c>
      <c r="J16797" s="7">
        <v>45875</v>
      </c>
      <c r="K16797" s="7">
        <v>45748</v>
      </c>
      <c r="L16797" s="7">
        <v>43785</v>
      </c>
      <c r="M16797" t="s">
        <v>86</v>
      </c>
      <c r="N16797" t="s">
        <v>79</v>
      </c>
      <c r="O16797">
        <v>2026</v>
      </c>
      <c r="P16797" s="2">
        <v>2</v>
      </c>
      <c r="Q16797" t="s">
        <v>80</v>
      </c>
      <c r="R16797" s="8">
        <v>46267</v>
      </c>
      <c r="S16797" s="2">
        <v>1</v>
      </c>
      <c r="T16797" s="2" t="s">
        <v>81</v>
      </c>
    </row>
    <row r="16798" spans="1:20" x14ac:dyDescent="0.25">
      <c r="A16798">
        <v>1120322956</v>
      </c>
      <c r="B16798">
        <v>117314296</v>
      </c>
      <c r="C16798" t="s">
        <v>82</v>
      </c>
      <c r="D16798" t="s">
        <v>75</v>
      </c>
      <c r="E16798" t="s">
        <v>76</v>
      </c>
      <c r="F16798" s="7">
        <v>43609</v>
      </c>
      <c r="G16798" s="7">
        <v>43793</v>
      </c>
      <c r="H16798" t="s">
        <v>77</v>
      </c>
      <c r="I16798" t="s">
        <v>78</v>
      </c>
      <c r="J16798" s="7">
        <v>45562</v>
      </c>
      <c r="K16798" s="7">
        <v>45748</v>
      </c>
      <c r="L16798" s="7">
        <v>43793</v>
      </c>
      <c r="M16798" t="s">
        <v>77</v>
      </c>
      <c r="N16798" t="s">
        <v>79</v>
      </c>
      <c r="O16798">
        <v>2026</v>
      </c>
      <c r="P16798" s="2">
        <v>2</v>
      </c>
      <c r="Q16798" t="s">
        <v>80</v>
      </c>
      <c r="R16798" s="8">
        <v>46267</v>
      </c>
      <c r="S16798" s="2">
        <v>1</v>
      </c>
      <c r="T16798" s="2" t="s">
        <v>81</v>
      </c>
    </row>
    <row r="16799" spans="1:20" x14ac:dyDescent="0.25">
      <c r="A16799">
        <v>1120323039</v>
      </c>
      <c r="B16799">
        <v>117487367</v>
      </c>
      <c r="C16799" t="s">
        <v>82</v>
      </c>
      <c r="D16799" t="s">
        <v>83</v>
      </c>
      <c r="E16799" t="s">
        <v>76</v>
      </c>
      <c r="F16799" s="7">
        <v>43640</v>
      </c>
      <c r="G16799" s="7">
        <v>45467</v>
      </c>
      <c r="H16799" t="s">
        <v>77</v>
      </c>
      <c r="I16799" t="s">
        <v>78</v>
      </c>
      <c r="J16799" s="7">
        <v>45790</v>
      </c>
      <c r="K16799" s="7">
        <v>45057</v>
      </c>
      <c r="L16799" s="7">
        <v>45467</v>
      </c>
      <c r="M16799" t="s">
        <v>77</v>
      </c>
      <c r="N16799" t="s">
        <v>79</v>
      </c>
      <c r="O16799">
        <v>2026</v>
      </c>
      <c r="P16799" s="2">
        <v>2</v>
      </c>
      <c r="Q16799" t="s">
        <v>80</v>
      </c>
      <c r="R16799" s="8">
        <v>46267</v>
      </c>
      <c r="S16799" s="2">
        <v>1</v>
      </c>
      <c r="T16799" s="2" t="s">
        <v>81</v>
      </c>
    </row>
    <row r="16800" spans="1:20" x14ac:dyDescent="0.25">
      <c r="A16800">
        <v>1120323068</v>
      </c>
      <c r="B16800">
        <v>117584219</v>
      </c>
      <c r="C16800" t="s">
        <v>82</v>
      </c>
      <c r="D16800" t="s">
        <v>75</v>
      </c>
      <c r="E16800" t="s">
        <v>76</v>
      </c>
      <c r="F16800" s="7">
        <v>43656</v>
      </c>
      <c r="G16800" s="7">
        <v>44022</v>
      </c>
      <c r="H16800" t="s">
        <v>77</v>
      </c>
      <c r="I16800" t="s">
        <v>78</v>
      </c>
      <c r="J16800" s="7">
        <v>45972</v>
      </c>
      <c r="K16800" s="7">
        <v>44236</v>
      </c>
      <c r="L16800" s="7">
        <v>44022</v>
      </c>
      <c r="M16800" t="s">
        <v>77</v>
      </c>
      <c r="N16800" t="s">
        <v>79</v>
      </c>
      <c r="O16800">
        <v>2026</v>
      </c>
      <c r="P16800" s="2">
        <v>2</v>
      </c>
      <c r="Q16800" t="s">
        <v>80</v>
      </c>
      <c r="R16800" s="8">
        <v>46267</v>
      </c>
      <c r="S16800" s="2">
        <v>1</v>
      </c>
      <c r="T16800" s="2" t="s">
        <v>81</v>
      </c>
    </row>
    <row r="16801" spans="1:20" x14ac:dyDescent="0.25">
      <c r="A16801">
        <v>1120323110</v>
      </c>
      <c r="B16801">
        <v>117684240</v>
      </c>
      <c r="C16801" t="s">
        <v>82</v>
      </c>
      <c r="D16801" t="s">
        <v>88</v>
      </c>
      <c r="E16801" t="s">
        <v>76</v>
      </c>
      <c r="F16801" s="7">
        <v>43677</v>
      </c>
      <c r="G16801" s="7">
        <v>44043</v>
      </c>
      <c r="H16801" t="s">
        <v>77</v>
      </c>
      <c r="I16801" t="s">
        <v>84</v>
      </c>
      <c r="J16801" s="7">
        <v>45550</v>
      </c>
      <c r="K16801" s="7">
        <v>45925</v>
      </c>
      <c r="L16801" s="7">
        <v>44043</v>
      </c>
      <c r="M16801" t="s">
        <v>77</v>
      </c>
      <c r="N16801" t="s">
        <v>79</v>
      </c>
      <c r="O16801">
        <v>2026</v>
      </c>
      <c r="P16801" s="2">
        <v>2</v>
      </c>
      <c r="Q16801" t="s">
        <v>80</v>
      </c>
      <c r="R16801" s="8">
        <v>46267</v>
      </c>
      <c r="S16801" s="2">
        <v>1</v>
      </c>
      <c r="T16801" s="2" t="s">
        <v>81</v>
      </c>
    </row>
    <row r="16802" spans="1:20" x14ac:dyDescent="0.25">
      <c r="A16802">
        <v>1120323127</v>
      </c>
      <c r="B16802">
        <v>117713826</v>
      </c>
      <c r="C16802" t="s">
        <v>82</v>
      </c>
      <c r="D16802" t="s">
        <v>88</v>
      </c>
      <c r="E16802" t="s">
        <v>76</v>
      </c>
      <c r="F16802" s="7">
        <v>43682</v>
      </c>
      <c r="G16802" s="7">
        <v>44048</v>
      </c>
      <c r="H16802" t="s">
        <v>77</v>
      </c>
      <c r="I16802" t="s">
        <v>78</v>
      </c>
      <c r="J16802" s="7">
        <v>45824</v>
      </c>
      <c r="K16802" s="7">
        <v>43960</v>
      </c>
      <c r="L16802" s="7">
        <v>44048</v>
      </c>
      <c r="M16802" t="s">
        <v>77</v>
      </c>
      <c r="N16802" t="s">
        <v>79</v>
      </c>
      <c r="O16802">
        <v>2026</v>
      </c>
      <c r="P16802" s="2">
        <v>2</v>
      </c>
      <c r="Q16802" t="s">
        <v>80</v>
      </c>
      <c r="R16802" s="8">
        <v>46267</v>
      </c>
      <c r="S16802" s="2">
        <v>1</v>
      </c>
      <c r="T16802" s="2" t="s">
        <v>81</v>
      </c>
    </row>
    <row r="16803" spans="1:20" x14ac:dyDescent="0.25">
      <c r="A16803">
        <v>1120323224</v>
      </c>
      <c r="B16803">
        <v>117913386</v>
      </c>
      <c r="C16803" t="s">
        <v>74</v>
      </c>
      <c r="D16803" t="s">
        <v>83</v>
      </c>
      <c r="E16803" t="s">
        <v>76</v>
      </c>
      <c r="F16803" s="7">
        <v>43732</v>
      </c>
      <c r="G16803" s="7">
        <v>45559</v>
      </c>
      <c r="H16803" t="s">
        <v>77</v>
      </c>
      <c r="I16803" t="s">
        <v>78</v>
      </c>
      <c r="J16803" s="7">
        <v>46000</v>
      </c>
      <c r="K16803" s="7">
        <v>43738</v>
      </c>
      <c r="L16803" s="7">
        <v>45559</v>
      </c>
      <c r="M16803" t="s">
        <v>77</v>
      </c>
      <c r="N16803" t="s">
        <v>79</v>
      </c>
      <c r="O16803">
        <v>2026</v>
      </c>
      <c r="P16803" s="2">
        <v>2</v>
      </c>
      <c r="Q16803" t="s">
        <v>80</v>
      </c>
      <c r="R16803" s="8">
        <v>46267</v>
      </c>
      <c r="S16803" s="2">
        <v>1</v>
      </c>
      <c r="T16803" s="2" t="s">
        <v>81</v>
      </c>
    </row>
    <row r="16804" spans="1:20" x14ac:dyDescent="0.25">
      <c r="A16804">
        <v>1120323570</v>
      </c>
      <c r="B16804">
        <v>119127118</v>
      </c>
      <c r="C16804" t="s">
        <v>98</v>
      </c>
      <c r="D16804" t="s">
        <v>75</v>
      </c>
      <c r="E16804" t="s">
        <v>76</v>
      </c>
      <c r="F16804" s="7">
        <v>43991</v>
      </c>
      <c r="G16804" s="7">
        <v>45817</v>
      </c>
      <c r="H16804" t="s">
        <v>86</v>
      </c>
      <c r="I16804" t="s">
        <v>87</v>
      </c>
      <c r="J16804" s="7">
        <v>46150</v>
      </c>
      <c r="K16804" s="7">
        <v>46107</v>
      </c>
      <c r="L16804" s="7">
        <v>45817</v>
      </c>
      <c r="M16804" t="s">
        <v>86</v>
      </c>
      <c r="N16804" t="s">
        <v>79</v>
      </c>
      <c r="O16804">
        <v>2026</v>
      </c>
      <c r="P16804" s="2">
        <v>2</v>
      </c>
      <c r="Q16804" t="s">
        <v>80</v>
      </c>
      <c r="R16804" s="8">
        <v>46267</v>
      </c>
      <c r="S16804" s="2">
        <v>1</v>
      </c>
      <c r="T16804" s="2" t="s">
        <v>81</v>
      </c>
    </row>
    <row r="16805" spans="1:20" x14ac:dyDescent="0.25">
      <c r="A16805">
        <v>1120323695</v>
      </c>
      <c r="B16805">
        <v>119228751</v>
      </c>
      <c r="C16805" t="s">
        <v>82</v>
      </c>
      <c r="D16805" t="s">
        <v>83</v>
      </c>
      <c r="E16805" t="s">
        <v>76</v>
      </c>
      <c r="F16805" s="7">
        <v>44011</v>
      </c>
      <c r="G16805" s="7">
        <v>44194</v>
      </c>
      <c r="H16805" t="s">
        <v>77</v>
      </c>
      <c r="I16805" t="s">
        <v>84</v>
      </c>
      <c r="J16805" s="7">
        <v>45432</v>
      </c>
      <c r="K16805" s="7">
        <v>45748</v>
      </c>
      <c r="L16805" s="7">
        <v>44194</v>
      </c>
      <c r="M16805" t="s">
        <v>77</v>
      </c>
      <c r="N16805" t="s">
        <v>79</v>
      </c>
      <c r="O16805">
        <v>2026</v>
      </c>
      <c r="P16805" s="2">
        <v>2</v>
      </c>
      <c r="Q16805" t="s">
        <v>80</v>
      </c>
      <c r="R16805" s="8">
        <v>46267</v>
      </c>
      <c r="S16805" s="2">
        <v>1</v>
      </c>
      <c r="T16805" s="2" t="s">
        <v>81</v>
      </c>
    </row>
    <row r="16806" spans="1:20" x14ac:dyDescent="0.25">
      <c r="A16806">
        <v>1120323738</v>
      </c>
      <c r="B16806">
        <v>119308015</v>
      </c>
      <c r="C16806" t="s">
        <v>82</v>
      </c>
      <c r="D16806" t="s">
        <v>83</v>
      </c>
      <c r="E16806" t="s">
        <v>76</v>
      </c>
      <c r="F16806" s="7">
        <v>44015</v>
      </c>
      <c r="G16806" s="7">
        <v>44199</v>
      </c>
      <c r="H16806" t="s">
        <v>77</v>
      </c>
      <c r="I16806" t="s">
        <v>78</v>
      </c>
      <c r="J16806" s="7">
        <v>45720</v>
      </c>
      <c r="K16806" s="7">
        <v>45446</v>
      </c>
      <c r="L16806" s="7">
        <v>44199</v>
      </c>
      <c r="M16806" t="s">
        <v>77</v>
      </c>
      <c r="N16806" t="s">
        <v>79</v>
      </c>
      <c r="O16806">
        <v>2026</v>
      </c>
      <c r="P16806" s="2">
        <v>2</v>
      </c>
      <c r="Q16806" t="s">
        <v>80</v>
      </c>
      <c r="R16806" s="8">
        <v>46267</v>
      </c>
      <c r="S16806" s="2">
        <v>1</v>
      </c>
      <c r="T16806" s="2" t="s">
        <v>81</v>
      </c>
    </row>
    <row r="16807" spans="1:20" x14ac:dyDescent="0.25">
      <c r="A16807">
        <v>1120323946</v>
      </c>
      <c r="B16807">
        <v>119508776</v>
      </c>
      <c r="C16807" t="s">
        <v>82</v>
      </c>
      <c r="D16807" t="s">
        <v>75</v>
      </c>
      <c r="E16807" t="s">
        <v>76</v>
      </c>
      <c r="F16807" s="7">
        <v>44036</v>
      </c>
      <c r="G16807" s="7">
        <v>45862</v>
      </c>
      <c r="H16807" t="s">
        <v>77</v>
      </c>
      <c r="I16807" t="s">
        <v>78</v>
      </c>
      <c r="J16807" s="7">
        <v>45886</v>
      </c>
      <c r="K16807" s="7">
        <v>45225</v>
      </c>
      <c r="L16807" s="7">
        <v>45862</v>
      </c>
      <c r="M16807" t="s">
        <v>77</v>
      </c>
      <c r="N16807" t="s">
        <v>79</v>
      </c>
      <c r="O16807">
        <v>2026</v>
      </c>
      <c r="P16807" s="2">
        <v>2</v>
      </c>
      <c r="Q16807" t="s">
        <v>80</v>
      </c>
      <c r="R16807" s="8">
        <v>46267</v>
      </c>
      <c r="S16807" s="2">
        <v>1</v>
      </c>
      <c r="T16807" s="2" t="s">
        <v>81</v>
      </c>
    </row>
    <row r="16808" spans="1:20" x14ac:dyDescent="0.25">
      <c r="A16808">
        <v>1120323987</v>
      </c>
      <c r="B16808">
        <v>119534556</v>
      </c>
      <c r="C16808" t="s">
        <v>82</v>
      </c>
      <c r="D16808" t="s">
        <v>75</v>
      </c>
      <c r="E16808" t="s">
        <v>76</v>
      </c>
      <c r="F16808" s="7">
        <v>44043</v>
      </c>
      <c r="G16808" s="7">
        <v>45869</v>
      </c>
      <c r="H16808" t="s">
        <v>77</v>
      </c>
      <c r="I16808" t="s">
        <v>78</v>
      </c>
      <c r="J16808" s="7">
        <v>45897</v>
      </c>
      <c r="K16808" s="7">
        <v>44143</v>
      </c>
      <c r="L16808" s="7">
        <v>45869</v>
      </c>
      <c r="M16808" t="s">
        <v>77</v>
      </c>
      <c r="N16808" t="s">
        <v>92</v>
      </c>
      <c r="O16808">
        <v>2026</v>
      </c>
      <c r="P16808" s="2">
        <v>2</v>
      </c>
      <c r="Q16808" t="s">
        <v>80</v>
      </c>
      <c r="R16808" s="8">
        <v>46267</v>
      </c>
      <c r="S16808" s="2">
        <v>1</v>
      </c>
      <c r="T16808" s="2" t="s">
        <v>81</v>
      </c>
    </row>
    <row r="16809" spans="1:20" x14ac:dyDescent="0.25">
      <c r="A16809">
        <v>1120324206</v>
      </c>
      <c r="B16809">
        <v>119642156</v>
      </c>
      <c r="C16809" t="s">
        <v>85</v>
      </c>
      <c r="D16809" t="s">
        <v>75</v>
      </c>
      <c r="E16809" t="s">
        <v>76</v>
      </c>
      <c r="F16809" s="7">
        <v>44063</v>
      </c>
      <c r="G16809" s="7">
        <v>44428</v>
      </c>
      <c r="H16809" t="s">
        <v>86</v>
      </c>
      <c r="I16809" t="s">
        <v>87</v>
      </c>
      <c r="J16809" s="7">
        <v>45917</v>
      </c>
      <c r="K16809" s="7">
        <v>44152</v>
      </c>
      <c r="L16809" s="7">
        <v>44428</v>
      </c>
      <c r="M16809" t="s">
        <v>86</v>
      </c>
      <c r="N16809" t="s">
        <v>79</v>
      </c>
      <c r="O16809">
        <v>2026</v>
      </c>
      <c r="P16809" s="2">
        <v>2</v>
      </c>
      <c r="Q16809" t="s">
        <v>80</v>
      </c>
      <c r="R16809" s="8">
        <v>46267</v>
      </c>
      <c r="S16809" s="2">
        <v>1</v>
      </c>
      <c r="T16809" s="2" t="s">
        <v>81</v>
      </c>
    </row>
    <row r="16810" spans="1:20" x14ac:dyDescent="0.25">
      <c r="A16810">
        <v>1120324549</v>
      </c>
      <c r="B16810">
        <v>119803937</v>
      </c>
      <c r="C16810" t="s">
        <v>82</v>
      </c>
      <c r="D16810" t="s">
        <v>75</v>
      </c>
      <c r="E16810" t="s">
        <v>76</v>
      </c>
      <c r="F16810" s="7">
        <v>44097</v>
      </c>
      <c r="G16810" s="7">
        <v>44462</v>
      </c>
      <c r="H16810" t="s">
        <v>77</v>
      </c>
      <c r="I16810" t="s">
        <v>78</v>
      </c>
      <c r="J16810" s="7">
        <v>45827</v>
      </c>
      <c r="K16810" s="7">
        <v>44102</v>
      </c>
      <c r="L16810" s="7">
        <v>44462</v>
      </c>
      <c r="M16810" t="s">
        <v>77</v>
      </c>
      <c r="N16810" t="s">
        <v>79</v>
      </c>
      <c r="O16810">
        <v>2026</v>
      </c>
      <c r="P16810" s="2">
        <v>2</v>
      </c>
      <c r="Q16810" t="s">
        <v>80</v>
      </c>
      <c r="R16810" s="8">
        <v>46267</v>
      </c>
      <c r="S16810" s="2">
        <v>1</v>
      </c>
      <c r="T16810" s="2" t="s">
        <v>81</v>
      </c>
    </row>
    <row r="16811" spans="1:20" x14ac:dyDescent="0.25">
      <c r="A16811">
        <v>1120324658</v>
      </c>
      <c r="B16811">
        <v>119877008</v>
      </c>
      <c r="C16811" t="s">
        <v>98</v>
      </c>
      <c r="D16811" t="s">
        <v>75</v>
      </c>
      <c r="E16811" t="s">
        <v>76</v>
      </c>
      <c r="F16811" s="7">
        <v>44113</v>
      </c>
      <c r="G16811" s="7">
        <v>45939</v>
      </c>
      <c r="H16811" t="s">
        <v>77</v>
      </c>
      <c r="I16811" t="s">
        <v>78</v>
      </c>
      <c r="J16811" s="7">
        <v>45882</v>
      </c>
      <c r="K16811" s="7">
        <v>46125</v>
      </c>
      <c r="L16811" s="7">
        <v>45939</v>
      </c>
      <c r="M16811" t="s">
        <v>77</v>
      </c>
      <c r="N16811" t="s">
        <v>79</v>
      </c>
      <c r="O16811">
        <v>2026</v>
      </c>
      <c r="P16811" s="2">
        <v>2</v>
      </c>
      <c r="Q16811" t="s">
        <v>80</v>
      </c>
      <c r="R16811" s="8">
        <v>46267</v>
      </c>
      <c r="S16811" s="2">
        <v>1</v>
      </c>
      <c r="T16811" s="2" t="s">
        <v>81</v>
      </c>
    </row>
    <row r="16812" spans="1:20" x14ac:dyDescent="0.25">
      <c r="A16812">
        <v>1120324770</v>
      </c>
      <c r="B16812">
        <v>119956499</v>
      </c>
      <c r="C16812" t="s">
        <v>82</v>
      </c>
      <c r="D16812" t="s">
        <v>75</v>
      </c>
      <c r="E16812" t="s">
        <v>76</v>
      </c>
      <c r="F16812" s="7">
        <v>44132</v>
      </c>
      <c r="G16812" s="7">
        <v>44317</v>
      </c>
      <c r="H16812" t="s">
        <v>77</v>
      </c>
      <c r="I16812" t="s">
        <v>89</v>
      </c>
      <c r="J16812" s="7">
        <v>46126</v>
      </c>
      <c r="K16812" s="7">
        <v>46130</v>
      </c>
      <c r="L16812" s="7">
        <v>44317</v>
      </c>
      <c r="M16812" t="s">
        <v>77</v>
      </c>
      <c r="N16812" t="s">
        <v>79</v>
      </c>
      <c r="O16812">
        <v>2026</v>
      </c>
      <c r="P16812" s="2">
        <v>2</v>
      </c>
      <c r="Q16812" t="s">
        <v>80</v>
      </c>
      <c r="R16812" s="8">
        <v>46267</v>
      </c>
      <c r="S16812" s="2">
        <v>1</v>
      </c>
      <c r="T16812" s="2" t="s">
        <v>81</v>
      </c>
    </row>
    <row r="16813" spans="1:20" x14ac:dyDescent="0.25">
      <c r="A16813">
        <v>1120324782</v>
      </c>
      <c r="B16813">
        <v>119963871</v>
      </c>
      <c r="C16813" t="s">
        <v>74</v>
      </c>
      <c r="D16813" t="s">
        <v>75</v>
      </c>
      <c r="E16813" t="s">
        <v>76</v>
      </c>
      <c r="F16813" s="7">
        <v>44134</v>
      </c>
      <c r="G16813" s="7">
        <v>45960</v>
      </c>
      <c r="H16813" t="s">
        <v>77</v>
      </c>
      <c r="I16813" t="s">
        <v>78</v>
      </c>
      <c r="J16813" s="7">
        <v>45820</v>
      </c>
      <c r="K16813" s="7">
        <v>46122</v>
      </c>
      <c r="L16813" s="7">
        <v>45960</v>
      </c>
      <c r="M16813" t="s">
        <v>77</v>
      </c>
      <c r="N16813" t="s">
        <v>79</v>
      </c>
      <c r="O16813">
        <v>2026</v>
      </c>
      <c r="P16813" s="2">
        <v>2</v>
      </c>
      <c r="Q16813" t="s">
        <v>80</v>
      </c>
      <c r="R16813" s="8">
        <v>46267</v>
      </c>
      <c r="S16813" s="2">
        <v>1</v>
      </c>
      <c r="T16813" s="2" t="s">
        <v>81</v>
      </c>
    </row>
    <row r="16814" spans="1:20" x14ac:dyDescent="0.25">
      <c r="A16814">
        <v>1120324812</v>
      </c>
      <c r="B16814">
        <v>119976479</v>
      </c>
      <c r="C16814" t="s">
        <v>98</v>
      </c>
      <c r="D16814" t="s">
        <v>75</v>
      </c>
      <c r="E16814" t="s">
        <v>76</v>
      </c>
      <c r="F16814" s="7">
        <v>44138</v>
      </c>
      <c r="G16814" s="7">
        <v>45964</v>
      </c>
      <c r="H16814" t="s">
        <v>77</v>
      </c>
      <c r="I16814" t="s">
        <v>78</v>
      </c>
      <c r="J16814" s="7">
        <v>45814</v>
      </c>
      <c r="K16814" s="7">
        <v>44159</v>
      </c>
      <c r="L16814" s="7">
        <v>45964</v>
      </c>
      <c r="M16814" t="s">
        <v>77</v>
      </c>
      <c r="N16814" t="s">
        <v>79</v>
      </c>
      <c r="O16814">
        <v>2026</v>
      </c>
      <c r="P16814" s="2">
        <v>2</v>
      </c>
      <c r="Q16814" t="s">
        <v>80</v>
      </c>
      <c r="R16814" s="8">
        <v>46267</v>
      </c>
      <c r="S16814" s="2">
        <v>1</v>
      </c>
      <c r="T16814" s="2" t="s">
        <v>81</v>
      </c>
    </row>
    <row r="16815" spans="1:20" x14ac:dyDescent="0.25">
      <c r="A16815">
        <v>1120325144</v>
      </c>
      <c r="B16815">
        <v>120739539</v>
      </c>
      <c r="C16815" t="s">
        <v>82</v>
      </c>
      <c r="D16815" t="s">
        <v>88</v>
      </c>
      <c r="E16815" t="s">
        <v>76</v>
      </c>
      <c r="F16815" s="7">
        <v>44289</v>
      </c>
      <c r="G16815" s="7">
        <v>46115</v>
      </c>
      <c r="H16815" t="s">
        <v>77</v>
      </c>
      <c r="I16815" t="s">
        <v>78</v>
      </c>
      <c r="J16815" s="7">
        <v>45604</v>
      </c>
      <c r="K16815" s="7">
        <v>45726</v>
      </c>
      <c r="L16815" s="7">
        <v>46115</v>
      </c>
      <c r="M16815" t="s">
        <v>77</v>
      </c>
      <c r="N16815" t="s">
        <v>79</v>
      </c>
      <c r="O16815">
        <v>2026</v>
      </c>
      <c r="P16815" s="2">
        <v>2</v>
      </c>
      <c r="Q16815" t="s">
        <v>80</v>
      </c>
      <c r="R16815" s="8">
        <v>46267</v>
      </c>
      <c r="S16815" s="2">
        <v>1</v>
      </c>
      <c r="T16815" s="2" t="s">
        <v>81</v>
      </c>
    </row>
    <row r="16816" spans="1:20" x14ac:dyDescent="0.25">
      <c r="A16816">
        <v>1120325168</v>
      </c>
      <c r="B16816">
        <v>120769573</v>
      </c>
      <c r="C16816" t="s">
        <v>82</v>
      </c>
      <c r="D16816" t="s">
        <v>83</v>
      </c>
      <c r="E16816" t="s">
        <v>76</v>
      </c>
      <c r="F16816" s="7">
        <v>44295</v>
      </c>
      <c r="G16816" s="7">
        <v>44478</v>
      </c>
      <c r="H16816" t="s">
        <v>77</v>
      </c>
      <c r="I16816" t="s">
        <v>84</v>
      </c>
      <c r="J16816" s="7">
        <v>45437</v>
      </c>
      <c r="K16816" s="7">
        <v>45748</v>
      </c>
      <c r="L16816" s="7">
        <v>44478</v>
      </c>
      <c r="M16816" t="s">
        <v>77</v>
      </c>
      <c r="N16816" t="s">
        <v>79</v>
      </c>
      <c r="O16816">
        <v>2026</v>
      </c>
      <c r="P16816" s="2">
        <v>2</v>
      </c>
      <c r="Q16816" t="s">
        <v>80</v>
      </c>
      <c r="R16816" s="8">
        <v>46267</v>
      </c>
      <c r="S16816" s="2">
        <v>1</v>
      </c>
      <c r="T16816" s="2" t="s">
        <v>81</v>
      </c>
    </row>
    <row r="16817" spans="1:20" x14ac:dyDescent="0.25">
      <c r="A16817">
        <v>1120325595</v>
      </c>
      <c r="B16817">
        <v>121587212</v>
      </c>
      <c r="C16817" t="s">
        <v>94</v>
      </c>
      <c r="D16817" t="s">
        <v>88</v>
      </c>
      <c r="E16817" t="s">
        <v>76</v>
      </c>
      <c r="F16817" s="7">
        <v>44370</v>
      </c>
      <c r="G16817" s="7">
        <v>44735</v>
      </c>
      <c r="H16817" t="s">
        <v>77</v>
      </c>
      <c r="I16817" t="s">
        <v>78</v>
      </c>
      <c r="J16817" s="7">
        <v>46084</v>
      </c>
      <c r="K16817" s="7">
        <v>45544</v>
      </c>
      <c r="L16817" s="7">
        <v>44735</v>
      </c>
      <c r="M16817" t="s">
        <v>77</v>
      </c>
      <c r="N16817" t="s">
        <v>79</v>
      </c>
      <c r="O16817">
        <v>2026</v>
      </c>
      <c r="P16817" s="2">
        <v>2</v>
      </c>
      <c r="Q16817" t="s">
        <v>80</v>
      </c>
      <c r="R16817" s="8">
        <v>46267</v>
      </c>
      <c r="S16817" s="2">
        <v>1</v>
      </c>
      <c r="T16817" s="2" t="s">
        <v>81</v>
      </c>
    </row>
    <row r="16818" spans="1:20" x14ac:dyDescent="0.25">
      <c r="A16818">
        <v>1120325753</v>
      </c>
      <c r="B16818">
        <v>121708042</v>
      </c>
      <c r="C16818" t="s">
        <v>82</v>
      </c>
      <c r="D16818" t="s">
        <v>88</v>
      </c>
      <c r="E16818" t="s">
        <v>76</v>
      </c>
      <c r="F16818" s="7">
        <v>44387</v>
      </c>
      <c r="G16818" s="7">
        <v>44752</v>
      </c>
      <c r="H16818" t="s">
        <v>77</v>
      </c>
      <c r="I16818" t="s">
        <v>78</v>
      </c>
      <c r="J16818" s="7">
        <v>46131</v>
      </c>
      <c r="K16818" s="7">
        <v>45779</v>
      </c>
      <c r="L16818" s="7">
        <v>44752</v>
      </c>
      <c r="M16818" t="s">
        <v>77</v>
      </c>
      <c r="N16818" t="s">
        <v>79</v>
      </c>
      <c r="O16818">
        <v>2026</v>
      </c>
      <c r="P16818" s="2">
        <v>2</v>
      </c>
      <c r="Q16818" t="s">
        <v>80</v>
      </c>
      <c r="R16818" s="8">
        <v>46267</v>
      </c>
      <c r="S16818" s="2">
        <v>1</v>
      </c>
      <c r="T16818" s="2" t="s">
        <v>81</v>
      </c>
    </row>
    <row r="16819" spans="1:20" x14ac:dyDescent="0.25">
      <c r="A16819">
        <v>1120326257</v>
      </c>
      <c r="B16819">
        <v>121932926</v>
      </c>
      <c r="C16819" t="s">
        <v>74</v>
      </c>
      <c r="D16819" t="s">
        <v>75</v>
      </c>
      <c r="E16819" t="s">
        <v>76</v>
      </c>
      <c r="F16819" s="7">
        <v>44429</v>
      </c>
      <c r="G16819" s="7">
        <v>46255</v>
      </c>
      <c r="H16819" t="s">
        <v>86</v>
      </c>
      <c r="I16819" t="s">
        <v>87</v>
      </c>
      <c r="J16819" s="7"/>
      <c r="K16819" s="7">
        <v>44431</v>
      </c>
      <c r="L16819" s="7">
        <v>46255</v>
      </c>
      <c r="M16819" t="s">
        <v>86</v>
      </c>
      <c r="N16819"/>
      <c r="O16819">
        <v>2026</v>
      </c>
      <c r="P16819" s="2">
        <v>2</v>
      </c>
      <c r="Q16819" t="s">
        <v>80</v>
      </c>
      <c r="R16819" s="8">
        <v>46267</v>
      </c>
      <c r="S16819" s="2">
        <v>1</v>
      </c>
      <c r="T16819" s="2" t="s">
        <v>81</v>
      </c>
    </row>
    <row r="16820" spans="1:20" x14ac:dyDescent="0.25">
      <c r="A16820">
        <v>1120326711</v>
      </c>
      <c r="B16820">
        <v>122140009</v>
      </c>
      <c r="C16820" t="s">
        <v>74</v>
      </c>
      <c r="D16820" t="s">
        <v>75</v>
      </c>
      <c r="E16820" t="s">
        <v>76</v>
      </c>
      <c r="F16820" s="7">
        <v>44471</v>
      </c>
      <c r="G16820" s="7">
        <v>44836</v>
      </c>
      <c r="H16820" t="s">
        <v>77</v>
      </c>
      <c r="I16820" t="s">
        <v>89</v>
      </c>
      <c r="J16820" s="7">
        <v>46125</v>
      </c>
      <c r="K16820" s="7">
        <v>44475</v>
      </c>
      <c r="L16820" s="7">
        <v>44836</v>
      </c>
      <c r="M16820" t="s">
        <v>77</v>
      </c>
      <c r="N16820" t="s">
        <v>79</v>
      </c>
      <c r="O16820">
        <v>2026</v>
      </c>
      <c r="P16820" s="2">
        <v>2</v>
      </c>
      <c r="Q16820" t="s">
        <v>80</v>
      </c>
      <c r="R16820" s="8">
        <v>46267</v>
      </c>
      <c r="S16820" s="2">
        <v>1</v>
      </c>
      <c r="T16820" s="2" t="s">
        <v>81</v>
      </c>
    </row>
    <row r="16821" spans="1:20" x14ac:dyDescent="0.25">
      <c r="A16821">
        <v>1120327371</v>
      </c>
      <c r="B16821">
        <v>122441758</v>
      </c>
      <c r="C16821" t="s">
        <v>74</v>
      </c>
      <c r="D16821" t="s">
        <v>75</v>
      </c>
      <c r="E16821" t="s">
        <v>76</v>
      </c>
      <c r="F16821" s="7">
        <v>44533</v>
      </c>
      <c r="G16821" s="7">
        <v>44898</v>
      </c>
      <c r="H16821" t="s">
        <v>86</v>
      </c>
      <c r="I16821" t="s">
        <v>87</v>
      </c>
      <c r="J16821" s="7">
        <v>46052</v>
      </c>
      <c r="K16821" s="7">
        <v>46070</v>
      </c>
      <c r="L16821" s="7">
        <v>44898</v>
      </c>
      <c r="M16821" t="s">
        <v>86</v>
      </c>
      <c r="N16821" t="s">
        <v>79</v>
      </c>
      <c r="O16821">
        <v>2026</v>
      </c>
      <c r="P16821" s="2">
        <v>2</v>
      </c>
      <c r="Q16821" t="s">
        <v>80</v>
      </c>
      <c r="R16821" s="8">
        <v>46267</v>
      </c>
      <c r="S16821" s="2">
        <v>1</v>
      </c>
      <c r="T16821" s="2" t="s">
        <v>81</v>
      </c>
    </row>
    <row r="16822" spans="1:20" x14ac:dyDescent="0.25">
      <c r="A16822">
        <v>1120328518</v>
      </c>
      <c r="B16822">
        <v>123749758</v>
      </c>
      <c r="C16822" t="s">
        <v>82</v>
      </c>
      <c r="D16822" t="s">
        <v>75</v>
      </c>
      <c r="E16822" t="s">
        <v>76</v>
      </c>
      <c r="F16822" s="7">
        <v>44715</v>
      </c>
      <c r="G16822" s="7">
        <v>46541</v>
      </c>
      <c r="H16822" t="s">
        <v>77</v>
      </c>
      <c r="I16822" t="s">
        <v>78</v>
      </c>
      <c r="J16822" s="7">
        <v>46175</v>
      </c>
      <c r="K16822" s="7">
        <v>45951</v>
      </c>
      <c r="L16822" s="7">
        <v>46541</v>
      </c>
      <c r="M16822" t="s">
        <v>77</v>
      </c>
      <c r="N16822" t="s">
        <v>79</v>
      </c>
      <c r="O16822">
        <v>2026</v>
      </c>
      <c r="P16822" s="2">
        <v>2</v>
      </c>
      <c r="Q16822" t="s">
        <v>80</v>
      </c>
      <c r="R16822" s="8">
        <v>46267</v>
      </c>
      <c r="S16822" s="2">
        <v>1</v>
      </c>
      <c r="T16822" s="2" t="s">
        <v>81</v>
      </c>
    </row>
    <row r="16823" spans="1:20" x14ac:dyDescent="0.25">
      <c r="A16823">
        <v>1120328627</v>
      </c>
      <c r="B16823">
        <v>123800625</v>
      </c>
      <c r="C16823" t="s">
        <v>93</v>
      </c>
      <c r="D16823" t="s">
        <v>83</v>
      </c>
      <c r="E16823" t="s">
        <v>76</v>
      </c>
      <c r="F16823" s="7">
        <v>44721</v>
      </c>
      <c r="G16823" s="7">
        <v>44904</v>
      </c>
      <c r="H16823" t="s">
        <v>77</v>
      </c>
      <c r="I16823" t="s">
        <v>84</v>
      </c>
      <c r="J16823" s="7">
        <v>45803</v>
      </c>
      <c r="K16823" s="7">
        <v>46059</v>
      </c>
      <c r="L16823" s="7">
        <v>44904</v>
      </c>
      <c r="M16823" t="s">
        <v>77</v>
      </c>
      <c r="N16823" t="s">
        <v>79</v>
      </c>
      <c r="O16823">
        <v>2026</v>
      </c>
      <c r="P16823" s="2">
        <v>2</v>
      </c>
      <c r="Q16823" t="s">
        <v>80</v>
      </c>
      <c r="R16823" s="8">
        <v>46267</v>
      </c>
      <c r="S16823" s="2">
        <v>1</v>
      </c>
      <c r="T16823" s="2" t="s">
        <v>81</v>
      </c>
    </row>
    <row r="16824" spans="1:20" x14ac:dyDescent="0.25">
      <c r="A16824">
        <v>1120328680</v>
      </c>
      <c r="B16824">
        <v>123837241</v>
      </c>
      <c r="C16824" t="s">
        <v>97</v>
      </c>
      <c r="D16824" t="s">
        <v>83</v>
      </c>
      <c r="E16824" t="s">
        <v>76</v>
      </c>
      <c r="F16824" s="7">
        <v>44726</v>
      </c>
      <c r="G16824" s="7">
        <v>44909</v>
      </c>
      <c r="H16824" t="s">
        <v>77</v>
      </c>
      <c r="I16824" t="s">
        <v>78</v>
      </c>
      <c r="J16824" s="7">
        <v>45515</v>
      </c>
      <c r="K16824" s="7">
        <v>45541</v>
      </c>
      <c r="L16824" s="7">
        <v>44909</v>
      </c>
      <c r="M16824" t="s">
        <v>77</v>
      </c>
      <c r="N16824" t="s">
        <v>79</v>
      </c>
      <c r="O16824">
        <v>2026</v>
      </c>
      <c r="P16824" s="2">
        <v>2</v>
      </c>
      <c r="Q16824" t="s">
        <v>80</v>
      </c>
      <c r="R16824" s="8">
        <v>46267</v>
      </c>
      <c r="S16824" s="2">
        <v>1</v>
      </c>
      <c r="T16824" s="2" t="s">
        <v>81</v>
      </c>
    </row>
    <row r="16825" spans="1:20" x14ac:dyDescent="0.25">
      <c r="A16825">
        <v>1120328782</v>
      </c>
      <c r="B16825">
        <v>123881474</v>
      </c>
      <c r="C16825" t="s">
        <v>82</v>
      </c>
      <c r="D16825" t="s">
        <v>83</v>
      </c>
      <c r="E16825" t="s">
        <v>76</v>
      </c>
      <c r="F16825" s="7">
        <v>44732</v>
      </c>
      <c r="G16825" s="7">
        <v>44915</v>
      </c>
      <c r="H16825" t="s">
        <v>77</v>
      </c>
      <c r="I16825" t="s">
        <v>78</v>
      </c>
      <c r="J16825" s="7">
        <v>45355</v>
      </c>
      <c r="K16825" s="7">
        <v>45635</v>
      </c>
      <c r="L16825" s="7">
        <v>44915</v>
      </c>
      <c r="M16825" t="s">
        <v>77</v>
      </c>
      <c r="N16825" t="s">
        <v>79</v>
      </c>
      <c r="O16825">
        <v>2026</v>
      </c>
      <c r="P16825" s="2">
        <v>2</v>
      </c>
      <c r="Q16825" t="s">
        <v>80</v>
      </c>
      <c r="R16825" s="8">
        <v>46267</v>
      </c>
      <c r="S16825" s="2">
        <v>1</v>
      </c>
      <c r="T16825" s="2" t="s">
        <v>81</v>
      </c>
    </row>
    <row r="16826" spans="1:20" x14ac:dyDescent="0.25">
      <c r="A16826">
        <v>1120329189</v>
      </c>
      <c r="B16826">
        <v>124091168</v>
      </c>
      <c r="C16826" t="s">
        <v>98</v>
      </c>
      <c r="D16826" t="s">
        <v>88</v>
      </c>
      <c r="E16826" t="s">
        <v>76</v>
      </c>
      <c r="F16826" s="7">
        <v>44757</v>
      </c>
      <c r="G16826" s="7">
        <v>45122</v>
      </c>
      <c r="H16826" t="s">
        <v>77</v>
      </c>
      <c r="I16826" t="s">
        <v>78</v>
      </c>
      <c r="J16826" s="7">
        <v>45491</v>
      </c>
      <c r="K16826" s="7">
        <v>45496</v>
      </c>
      <c r="L16826" s="7">
        <v>45122</v>
      </c>
      <c r="M16826" t="s">
        <v>77</v>
      </c>
      <c r="N16826" t="s">
        <v>79</v>
      </c>
      <c r="O16826">
        <v>2026</v>
      </c>
      <c r="P16826" s="2">
        <v>2</v>
      </c>
      <c r="Q16826" t="s">
        <v>80</v>
      </c>
      <c r="R16826" s="8">
        <v>46267</v>
      </c>
      <c r="S16826" s="2">
        <v>1</v>
      </c>
      <c r="T16826" s="2" t="s">
        <v>81</v>
      </c>
    </row>
    <row r="16827" spans="1:20" x14ac:dyDescent="0.25">
      <c r="A16827">
        <v>1120329205</v>
      </c>
      <c r="B16827">
        <v>124095527</v>
      </c>
      <c r="C16827" t="s">
        <v>82</v>
      </c>
      <c r="D16827" t="s">
        <v>88</v>
      </c>
      <c r="E16827" t="s">
        <v>76</v>
      </c>
      <c r="F16827" s="7">
        <v>44758</v>
      </c>
      <c r="G16827" s="7">
        <v>45123</v>
      </c>
      <c r="H16827" t="s">
        <v>77</v>
      </c>
      <c r="I16827" t="s">
        <v>78</v>
      </c>
      <c r="J16827" s="7">
        <v>45510</v>
      </c>
      <c r="K16827" s="7">
        <v>45748</v>
      </c>
      <c r="L16827" s="7">
        <v>45123</v>
      </c>
      <c r="M16827" t="s">
        <v>77</v>
      </c>
      <c r="N16827" t="s">
        <v>79</v>
      </c>
      <c r="O16827">
        <v>2026</v>
      </c>
      <c r="P16827" s="2">
        <v>2</v>
      </c>
      <c r="Q16827" t="s">
        <v>80</v>
      </c>
      <c r="R16827" s="8">
        <v>46267</v>
      </c>
      <c r="S16827" s="2">
        <v>1</v>
      </c>
      <c r="T16827" s="2" t="s">
        <v>81</v>
      </c>
    </row>
    <row r="16828" spans="1:20" x14ac:dyDescent="0.25">
      <c r="A16828">
        <v>1120329419</v>
      </c>
      <c r="B16828">
        <v>124195651</v>
      </c>
      <c r="C16828" t="s">
        <v>74</v>
      </c>
      <c r="D16828" t="s">
        <v>88</v>
      </c>
      <c r="E16828" t="s">
        <v>76</v>
      </c>
      <c r="F16828" s="7">
        <v>44771</v>
      </c>
      <c r="G16828" s="7">
        <v>45136</v>
      </c>
      <c r="H16828" t="s">
        <v>77</v>
      </c>
      <c r="I16828" t="s">
        <v>78</v>
      </c>
      <c r="J16828" s="7">
        <v>45737</v>
      </c>
      <c r="K16828" s="7">
        <v>45623</v>
      </c>
      <c r="L16828" s="7">
        <v>45136</v>
      </c>
      <c r="M16828" t="s">
        <v>77</v>
      </c>
      <c r="N16828" t="s">
        <v>79</v>
      </c>
      <c r="O16828">
        <v>2026</v>
      </c>
      <c r="P16828" s="2">
        <v>2</v>
      </c>
      <c r="Q16828" t="s">
        <v>80</v>
      </c>
      <c r="R16828" s="8">
        <v>46267</v>
      </c>
      <c r="S16828" s="2">
        <v>1</v>
      </c>
      <c r="T16828" s="2" t="s">
        <v>81</v>
      </c>
    </row>
    <row r="16829" spans="1:20" x14ac:dyDescent="0.25">
      <c r="A16829">
        <v>1120330881</v>
      </c>
      <c r="B16829">
        <v>124733703</v>
      </c>
      <c r="C16829" t="s">
        <v>74</v>
      </c>
      <c r="D16829" t="s">
        <v>75</v>
      </c>
      <c r="E16829" t="s">
        <v>76</v>
      </c>
      <c r="F16829" s="7">
        <v>44852</v>
      </c>
      <c r="G16829" s="7">
        <v>45217</v>
      </c>
      <c r="H16829" t="s">
        <v>86</v>
      </c>
      <c r="I16829" t="s">
        <v>87</v>
      </c>
      <c r="J16829" s="7"/>
      <c r="K16829" s="7">
        <v>46027</v>
      </c>
      <c r="L16829" s="7">
        <v>45217</v>
      </c>
      <c r="M16829" t="s">
        <v>86</v>
      </c>
      <c r="N16829"/>
      <c r="O16829">
        <v>2026</v>
      </c>
      <c r="P16829" s="2">
        <v>2</v>
      </c>
      <c r="Q16829" t="s">
        <v>80</v>
      </c>
      <c r="R16829" s="8">
        <v>46267</v>
      </c>
      <c r="S16829" s="2">
        <v>1</v>
      </c>
      <c r="T16829" s="2" t="s">
        <v>81</v>
      </c>
    </row>
    <row r="16830" spans="1:20" x14ac:dyDescent="0.25">
      <c r="A16830">
        <v>1120331348</v>
      </c>
      <c r="B16830">
        <v>125469529</v>
      </c>
      <c r="C16830" t="s">
        <v>74</v>
      </c>
      <c r="D16830" t="s">
        <v>75</v>
      </c>
      <c r="E16830" t="s">
        <v>76</v>
      </c>
      <c r="F16830" s="7">
        <v>44814</v>
      </c>
      <c r="G16830" s="7">
        <v>45179</v>
      </c>
      <c r="H16830" t="s">
        <v>77</v>
      </c>
      <c r="I16830" t="s">
        <v>78</v>
      </c>
      <c r="J16830" s="7"/>
      <c r="K16830" s="7">
        <v>44967</v>
      </c>
      <c r="L16830" s="7">
        <v>45179</v>
      </c>
      <c r="M16830" t="s">
        <v>77</v>
      </c>
      <c r="N16830"/>
      <c r="O16830">
        <v>2026</v>
      </c>
      <c r="P16830" s="2">
        <v>2</v>
      </c>
      <c r="Q16830" t="s">
        <v>80</v>
      </c>
      <c r="R16830" s="8">
        <v>46267</v>
      </c>
      <c r="S16830" s="2">
        <v>1</v>
      </c>
      <c r="T16830" s="2" t="s">
        <v>81</v>
      </c>
    </row>
    <row r="16831" spans="1:20" x14ac:dyDescent="0.25">
      <c r="A16831">
        <v>1120331666</v>
      </c>
      <c r="B16831">
        <v>125990072</v>
      </c>
      <c r="C16831" t="s">
        <v>96</v>
      </c>
      <c r="D16831" t="s">
        <v>88</v>
      </c>
      <c r="E16831" t="s">
        <v>76</v>
      </c>
      <c r="F16831" s="7">
        <v>45041</v>
      </c>
      <c r="G16831" s="7">
        <v>45407</v>
      </c>
      <c r="H16831" t="s">
        <v>77</v>
      </c>
      <c r="I16831" t="s">
        <v>84</v>
      </c>
      <c r="J16831" s="7">
        <v>46131</v>
      </c>
      <c r="K16831" s="7">
        <v>45748</v>
      </c>
      <c r="L16831" s="7">
        <v>45407</v>
      </c>
      <c r="M16831" t="s">
        <v>77</v>
      </c>
      <c r="N16831" t="s">
        <v>79</v>
      </c>
      <c r="O16831">
        <v>2026</v>
      </c>
      <c r="P16831" s="2">
        <v>2</v>
      </c>
      <c r="Q16831" t="s">
        <v>80</v>
      </c>
      <c r="R16831" s="8">
        <v>46267</v>
      </c>
      <c r="S16831" s="2">
        <v>1</v>
      </c>
      <c r="T16831" s="2" t="s">
        <v>81</v>
      </c>
    </row>
    <row r="16832" spans="1:20" x14ac:dyDescent="0.25">
      <c r="A16832">
        <v>1120331672</v>
      </c>
      <c r="B16832">
        <v>125993750</v>
      </c>
      <c r="C16832" t="s">
        <v>82</v>
      </c>
      <c r="D16832" t="s">
        <v>88</v>
      </c>
      <c r="E16832" t="s">
        <v>76</v>
      </c>
      <c r="F16832" s="7">
        <v>45042</v>
      </c>
      <c r="G16832" s="7">
        <v>45388</v>
      </c>
      <c r="H16832" t="s">
        <v>77</v>
      </c>
      <c r="I16832" t="s">
        <v>84</v>
      </c>
      <c r="J16832" s="7">
        <v>46131</v>
      </c>
      <c r="K16832" s="7">
        <v>46011</v>
      </c>
      <c r="L16832" s="7">
        <v>45388</v>
      </c>
      <c r="M16832" t="s">
        <v>77</v>
      </c>
      <c r="N16832" t="s">
        <v>79</v>
      </c>
      <c r="O16832">
        <v>2026</v>
      </c>
      <c r="P16832" s="2">
        <v>2</v>
      </c>
      <c r="Q16832" t="s">
        <v>80</v>
      </c>
      <c r="R16832" s="8">
        <v>46267</v>
      </c>
      <c r="S16832" s="2">
        <v>1</v>
      </c>
      <c r="T16832" s="2" t="s">
        <v>81</v>
      </c>
    </row>
    <row r="16833" spans="1:20" x14ac:dyDescent="0.25">
      <c r="A16833">
        <v>1120332216</v>
      </c>
      <c r="B16833">
        <v>126249036</v>
      </c>
      <c r="C16833" t="s">
        <v>85</v>
      </c>
      <c r="D16833" t="s">
        <v>88</v>
      </c>
      <c r="E16833" t="s">
        <v>76</v>
      </c>
      <c r="F16833" s="7">
        <v>45076</v>
      </c>
      <c r="G16833" s="7">
        <v>45442</v>
      </c>
      <c r="H16833" t="s">
        <v>86</v>
      </c>
      <c r="I16833" t="s">
        <v>87</v>
      </c>
      <c r="J16833" s="7"/>
      <c r="K16833" s="7">
        <v>45748</v>
      </c>
      <c r="L16833" s="7">
        <v>45442</v>
      </c>
      <c r="M16833" t="s">
        <v>86</v>
      </c>
      <c r="N16833"/>
      <c r="O16833">
        <v>2026</v>
      </c>
      <c r="P16833" s="2">
        <v>2</v>
      </c>
      <c r="Q16833" t="s">
        <v>80</v>
      </c>
      <c r="R16833" s="8">
        <v>46267</v>
      </c>
      <c r="S16833" s="2">
        <v>1</v>
      </c>
      <c r="T16833" s="2" t="s">
        <v>81</v>
      </c>
    </row>
    <row r="16834" spans="1:20" x14ac:dyDescent="0.25">
      <c r="A16834">
        <v>1120332441</v>
      </c>
      <c r="B16834">
        <v>126373050</v>
      </c>
      <c r="C16834" t="s">
        <v>74</v>
      </c>
      <c r="D16834" t="s">
        <v>88</v>
      </c>
      <c r="E16834" t="s">
        <v>76</v>
      </c>
      <c r="F16834" s="7">
        <v>45091</v>
      </c>
      <c r="G16834" s="7">
        <v>45457</v>
      </c>
      <c r="H16834" t="s">
        <v>77</v>
      </c>
      <c r="I16834" t="s">
        <v>84</v>
      </c>
      <c r="J16834" s="7">
        <v>45737</v>
      </c>
      <c r="K16834" s="7">
        <v>45748</v>
      </c>
      <c r="L16834" s="7">
        <v>45457</v>
      </c>
      <c r="M16834" t="s">
        <v>77</v>
      </c>
      <c r="N16834" t="s">
        <v>79</v>
      </c>
      <c r="O16834">
        <v>2026</v>
      </c>
      <c r="P16834" s="2">
        <v>2</v>
      </c>
      <c r="Q16834" t="s">
        <v>80</v>
      </c>
      <c r="R16834" s="8">
        <v>46267</v>
      </c>
      <c r="S16834" s="2">
        <v>1</v>
      </c>
      <c r="T16834" s="2" t="s">
        <v>81</v>
      </c>
    </row>
    <row r="16835" spans="1:20" x14ac:dyDescent="0.25">
      <c r="A16835">
        <v>1120332550</v>
      </c>
      <c r="B16835">
        <v>126427064</v>
      </c>
      <c r="C16835" t="s">
        <v>74</v>
      </c>
      <c r="D16835" t="s">
        <v>88</v>
      </c>
      <c r="E16835" t="s">
        <v>76</v>
      </c>
      <c r="F16835" s="7">
        <v>45099</v>
      </c>
      <c r="G16835" s="7">
        <v>45465</v>
      </c>
      <c r="H16835" t="s">
        <v>77</v>
      </c>
      <c r="I16835" t="s">
        <v>84</v>
      </c>
      <c r="J16835" s="7">
        <v>45722</v>
      </c>
      <c r="K16835" s="7">
        <v>45100</v>
      </c>
      <c r="L16835" s="7">
        <v>45465</v>
      </c>
      <c r="M16835" t="s">
        <v>77</v>
      </c>
      <c r="N16835" t="s">
        <v>79</v>
      </c>
      <c r="O16835">
        <v>2026</v>
      </c>
      <c r="P16835" s="2">
        <v>2</v>
      </c>
      <c r="Q16835" t="s">
        <v>80</v>
      </c>
      <c r="R16835" s="8">
        <v>46267</v>
      </c>
      <c r="S16835" s="2">
        <v>1</v>
      </c>
      <c r="T16835" s="2" t="s">
        <v>81</v>
      </c>
    </row>
    <row r="16836" spans="1:20" x14ac:dyDescent="0.25">
      <c r="A16836">
        <v>1120332818</v>
      </c>
      <c r="B16836">
        <v>126563507</v>
      </c>
      <c r="C16836" t="s">
        <v>82</v>
      </c>
      <c r="D16836" t="s">
        <v>88</v>
      </c>
      <c r="E16836" t="s">
        <v>76</v>
      </c>
      <c r="F16836" s="7">
        <v>45118</v>
      </c>
      <c r="G16836" s="7">
        <v>45484</v>
      </c>
      <c r="H16836" t="s">
        <v>77</v>
      </c>
      <c r="I16836" t="s">
        <v>84</v>
      </c>
      <c r="J16836" s="7">
        <v>45737</v>
      </c>
      <c r="K16836" s="7">
        <v>45748</v>
      </c>
      <c r="L16836" s="7">
        <v>45484</v>
      </c>
      <c r="M16836" t="s">
        <v>77</v>
      </c>
      <c r="N16836" t="s">
        <v>79</v>
      </c>
      <c r="O16836">
        <v>2026</v>
      </c>
      <c r="P16836" s="2">
        <v>2</v>
      </c>
      <c r="Q16836" t="s">
        <v>80</v>
      </c>
      <c r="R16836" s="8">
        <v>46267</v>
      </c>
      <c r="S16836" s="2">
        <v>1</v>
      </c>
      <c r="T16836" s="2" t="s">
        <v>81</v>
      </c>
    </row>
    <row r="16837" spans="1:20" x14ac:dyDescent="0.25">
      <c r="A16837">
        <v>1120332819</v>
      </c>
      <c r="B16837">
        <v>126563507</v>
      </c>
      <c r="C16837" t="s">
        <v>82</v>
      </c>
      <c r="D16837" t="s">
        <v>88</v>
      </c>
      <c r="E16837" t="s">
        <v>76</v>
      </c>
      <c r="F16837" s="7">
        <v>45118</v>
      </c>
      <c r="G16837" s="7">
        <v>45484</v>
      </c>
      <c r="H16837" t="s">
        <v>77</v>
      </c>
      <c r="I16837" t="s">
        <v>84</v>
      </c>
      <c r="J16837" s="7">
        <v>45737</v>
      </c>
      <c r="K16837" s="7">
        <v>46134</v>
      </c>
      <c r="L16837" s="7">
        <v>45484</v>
      </c>
      <c r="M16837" t="s">
        <v>77</v>
      </c>
      <c r="N16837" t="s">
        <v>79</v>
      </c>
      <c r="O16837">
        <v>2026</v>
      </c>
      <c r="P16837" s="2">
        <v>2</v>
      </c>
      <c r="Q16837" t="s">
        <v>80</v>
      </c>
      <c r="R16837" s="8">
        <v>46267</v>
      </c>
      <c r="S16837" s="2">
        <v>1</v>
      </c>
      <c r="T16837" s="2" t="s">
        <v>81</v>
      </c>
    </row>
    <row r="16838" spans="1:20" x14ac:dyDescent="0.25">
      <c r="A16838">
        <v>1120333792</v>
      </c>
      <c r="B16838">
        <v>126935496</v>
      </c>
      <c r="C16838" t="s">
        <v>91</v>
      </c>
      <c r="D16838" t="s">
        <v>75</v>
      </c>
      <c r="E16838" t="s">
        <v>76</v>
      </c>
      <c r="F16838" s="7">
        <v>45166</v>
      </c>
      <c r="G16838" s="7">
        <v>45532</v>
      </c>
      <c r="H16838" t="s">
        <v>77</v>
      </c>
      <c r="I16838" t="s">
        <v>78</v>
      </c>
      <c r="J16838" s="7"/>
      <c r="K16838" s="7">
        <v>45177</v>
      </c>
      <c r="L16838" s="7">
        <v>45532</v>
      </c>
      <c r="M16838" t="s">
        <v>77</v>
      </c>
      <c r="N16838"/>
      <c r="O16838">
        <v>2026</v>
      </c>
      <c r="P16838" s="2">
        <v>2</v>
      </c>
      <c r="Q16838" t="s">
        <v>80</v>
      </c>
      <c r="R16838" s="8">
        <v>46267</v>
      </c>
      <c r="S16838" s="2">
        <v>1</v>
      </c>
      <c r="T16838" s="2" t="s">
        <v>81</v>
      </c>
    </row>
    <row r="16839" spans="1:20" x14ac:dyDescent="0.25">
      <c r="A16839">
        <v>1120333801</v>
      </c>
      <c r="B16839">
        <v>126940566</v>
      </c>
      <c r="C16839" t="s">
        <v>74</v>
      </c>
      <c r="D16839" t="s">
        <v>88</v>
      </c>
      <c r="E16839" t="s">
        <v>76</v>
      </c>
      <c r="F16839" s="7">
        <v>45167</v>
      </c>
      <c r="G16839" s="7">
        <v>45533</v>
      </c>
      <c r="H16839" t="s">
        <v>77</v>
      </c>
      <c r="I16839" t="s">
        <v>78</v>
      </c>
      <c r="J16839" s="7">
        <v>46067</v>
      </c>
      <c r="K16839" s="7">
        <v>45198</v>
      </c>
      <c r="L16839" s="7">
        <v>45533</v>
      </c>
      <c r="M16839" t="s">
        <v>77</v>
      </c>
      <c r="N16839" t="s">
        <v>79</v>
      </c>
      <c r="O16839">
        <v>2026</v>
      </c>
      <c r="P16839" s="2">
        <v>2</v>
      </c>
      <c r="Q16839" t="s">
        <v>80</v>
      </c>
      <c r="R16839" s="8">
        <v>46267</v>
      </c>
      <c r="S16839" s="2">
        <v>1</v>
      </c>
      <c r="T16839" s="2" t="s">
        <v>81</v>
      </c>
    </row>
    <row r="16840" spans="1:20" x14ac:dyDescent="0.25">
      <c r="A16840">
        <v>1120333803</v>
      </c>
      <c r="B16840">
        <v>126940566</v>
      </c>
      <c r="C16840" t="s">
        <v>74</v>
      </c>
      <c r="D16840" t="s">
        <v>88</v>
      </c>
      <c r="E16840" t="s">
        <v>76</v>
      </c>
      <c r="F16840" s="7">
        <v>45167</v>
      </c>
      <c r="G16840" s="7">
        <v>45533</v>
      </c>
      <c r="H16840" t="s">
        <v>77</v>
      </c>
      <c r="I16840" t="s">
        <v>78</v>
      </c>
      <c r="J16840" s="7">
        <v>46067</v>
      </c>
      <c r="K16840" s="7">
        <v>45747</v>
      </c>
      <c r="L16840" s="7">
        <v>45533</v>
      </c>
      <c r="M16840" t="s">
        <v>77</v>
      </c>
      <c r="N16840" t="s">
        <v>79</v>
      </c>
      <c r="O16840">
        <v>2026</v>
      </c>
      <c r="P16840" s="2">
        <v>2</v>
      </c>
      <c r="Q16840" t="s">
        <v>80</v>
      </c>
      <c r="R16840" s="8">
        <v>46267</v>
      </c>
      <c r="S16840" s="2">
        <v>1</v>
      </c>
      <c r="T16840" s="2" t="s">
        <v>81</v>
      </c>
    </row>
    <row r="16841" spans="1:20" x14ac:dyDescent="0.25">
      <c r="A16841">
        <v>1120334389</v>
      </c>
      <c r="B16841">
        <v>127152304</v>
      </c>
      <c r="C16841" t="s">
        <v>74</v>
      </c>
      <c r="D16841" t="s">
        <v>88</v>
      </c>
      <c r="E16841" t="s">
        <v>76</v>
      </c>
      <c r="F16841" s="7">
        <v>45197</v>
      </c>
      <c r="G16841" s="7">
        <v>45563</v>
      </c>
      <c r="H16841" t="s">
        <v>86</v>
      </c>
      <c r="I16841" t="s">
        <v>87</v>
      </c>
      <c r="J16841" s="7"/>
      <c r="K16841" s="7">
        <v>45199</v>
      </c>
      <c r="L16841" s="7">
        <v>45563</v>
      </c>
      <c r="M16841" t="s">
        <v>86</v>
      </c>
      <c r="N16841"/>
      <c r="O16841">
        <v>2026</v>
      </c>
      <c r="P16841" s="2">
        <v>2</v>
      </c>
      <c r="Q16841" t="s">
        <v>80</v>
      </c>
      <c r="R16841" s="8">
        <v>46267</v>
      </c>
      <c r="S16841" s="2">
        <v>1</v>
      </c>
      <c r="T16841" s="2" t="s">
        <v>81</v>
      </c>
    </row>
    <row r="16842" spans="1:20" x14ac:dyDescent="0.25">
      <c r="A16842">
        <v>1120335502</v>
      </c>
      <c r="B16842">
        <v>128072011</v>
      </c>
      <c r="C16842" t="s">
        <v>93</v>
      </c>
      <c r="D16842" t="s">
        <v>88</v>
      </c>
      <c r="E16842" t="s">
        <v>76</v>
      </c>
      <c r="F16842" s="7">
        <v>45312</v>
      </c>
      <c r="G16842" s="7">
        <v>45678</v>
      </c>
      <c r="H16842" t="s">
        <v>77</v>
      </c>
      <c r="I16842" t="s">
        <v>78</v>
      </c>
      <c r="J16842" s="7"/>
      <c r="K16842" s="7">
        <v>45779</v>
      </c>
      <c r="L16842" s="7">
        <v>45678</v>
      </c>
      <c r="M16842" t="s">
        <v>77</v>
      </c>
      <c r="N16842"/>
      <c r="O16842">
        <v>2026</v>
      </c>
      <c r="P16842" s="2">
        <v>2</v>
      </c>
      <c r="Q16842" t="s">
        <v>80</v>
      </c>
      <c r="R16842" s="8">
        <v>46267</v>
      </c>
      <c r="S16842" s="2">
        <v>1</v>
      </c>
      <c r="T16842" s="2" t="s">
        <v>81</v>
      </c>
    </row>
    <row r="16843" spans="1:20" x14ac:dyDescent="0.25">
      <c r="A16843">
        <v>1120335679</v>
      </c>
      <c r="B16843">
        <v>128342237</v>
      </c>
      <c r="C16843" t="s">
        <v>93</v>
      </c>
      <c r="D16843" t="s">
        <v>88</v>
      </c>
      <c r="E16843" t="s">
        <v>76</v>
      </c>
      <c r="F16843" s="7">
        <v>45372</v>
      </c>
      <c r="G16843" s="7">
        <v>46467</v>
      </c>
      <c r="H16843" t="s">
        <v>77</v>
      </c>
      <c r="I16843" t="s">
        <v>84</v>
      </c>
      <c r="J16843" s="7"/>
      <c r="K16843" s="7">
        <v>46174</v>
      </c>
      <c r="L16843" s="7">
        <v>46467</v>
      </c>
      <c r="M16843" t="s">
        <v>77</v>
      </c>
      <c r="N16843"/>
      <c r="O16843">
        <v>2026</v>
      </c>
      <c r="P16843" s="2">
        <v>2</v>
      </c>
      <c r="Q16843" t="s">
        <v>80</v>
      </c>
      <c r="R16843" s="8">
        <v>46267</v>
      </c>
      <c r="S16843" s="2">
        <v>1</v>
      </c>
      <c r="T16843" s="2" t="s">
        <v>81</v>
      </c>
    </row>
    <row r="16844" spans="1:20" x14ac:dyDescent="0.25">
      <c r="A16844">
        <v>1120335680</v>
      </c>
      <c r="B16844">
        <v>128342237</v>
      </c>
      <c r="C16844" t="s">
        <v>93</v>
      </c>
      <c r="D16844" t="s">
        <v>88</v>
      </c>
      <c r="E16844" t="s">
        <v>76</v>
      </c>
      <c r="F16844" s="7">
        <v>45372</v>
      </c>
      <c r="G16844" s="7">
        <v>46467</v>
      </c>
      <c r="H16844" t="s">
        <v>77</v>
      </c>
      <c r="I16844" t="s">
        <v>84</v>
      </c>
      <c r="J16844" s="7"/>
      <c r="K16844" s="7">
        <v>45747</v>
      </c>
      <c r="L16844" s="7">
        <v>46467</v>
      </c>
      <c r="M16844" t="s">
        <v>77</v>
      </c>
      <c r="N16844"/>
      <c r="O16844">
        <v>2026</v>
      </c>
      <c r="P16844" s="2">
        <v>2</v>
      </c>
      <c r="Q16844" t="s">
        <v>80</v>
      </c>
      <c r="R16844" s="8">
        <v>46267</v>
      </c>
      <c r="S16844" s="2">
        <v>1</v>
      </c>
      <c r="T16844" s="2" t="s">
        <v>81</v>
      </c>
    </row>
    <row r="16845" spans="1:20" x14ac:dyDescent="0.25">
      <c r="A16845">
        <v>1120336293</v>
      </c>
      <c r="B16845">
        <v>129069281</v>
      </c>
      <c r="C16845" t="s">
        <v>82</v>
      </c>
      <c r="D16845" t="s">
        <v>88</v>
      </c>
      <c r="E16845" t="s">
        <v>76</v>
      </c>
      <c r="F16845" s="7">
        <v>45454</v>
      </c>
      <c r="G16845" s="7">
        <v>45819</v>
      </c>
      <c r="H16845" t="s">
        <v>77</v>
      </c>
      <c r="I16845" t="s">
        <v>78</v>
      </c>
      <c r="J16845" s="7"/>
      <c r="K16845" s="7">
        <v>45461</v>
      </c>
      <c r="L16845" s="7">
        <v>45819</v>
      </c>
      <c r="M16845" t="s">
        <v>77</v>
      </c>
      <c r="N16845"/>
      <c r="O16845">
        <v>2026</v>
      </c>
      <c r="P16845" s="2">
        <v>2</v>
      </c>
      <c r="Q16845" t="s">
        <v>80</v>
      </c>
      <c r="R16845" s="8">
        <v>46267</v>
      </c>
      <c r="S16845" s="2">
        <v>1</v>
      </c>
      <c r="T16845" s="2" t="s">
        <v>81</v>
      </c>
    </row>
    <row r="16846" spans="1:20" x14ac:dyDescent="0.25">
      <c r="A16846">
        <v>1120337079</v>
      </c>
      <c r="B16846">
        <v>129439352</v>
      </c>
      <c r="C16846" t="s">
        <v>85</v>
      </c>
      <c r="D16846" t="s">
        <v>83</v>
      </c>
      <c r="E16846" t="s">
        <v>76</v>
      </c>
      <c r="F16846" s="7">
        <v>45528</v>
      </c>
      <c r="G16846" s="7">
        <v>45712</v>
      </c>
      <c r="H16846" t="s">
        <v>77</v>
      </c>
      <c r="I16846" t="s">
        <v>78</v>
      </c>
      <c r="J16846" s="7"/>
      <c r="K16846" s="7">
        <v>45551</v>
      </c>
      <c r="L16846" s="7">
        <v>45712</v>
      </c>
      <c r="M16846" t="s">
        <v>77</v>
      </c>
      <c r="N16846"/>
      <c r="O16846">
        <v>2026</v>
      </c>
      <c r="P16846" s="2">
        <v>2</v>
      </c>
      <c r="Q16846" t="s">
        <v>80</v>
      </c>
      <c r="R16846" s="8">
        <v>46267</v>
      </c>
      <c r="S16846" s="2">
        <v>1</v>
      </c>
      <c r="T16846" s="2" t="s">
        <v>81</v>
      </c>
    </row>
    <row r="16847" spans="1:20" x14ac:dyDescent="0.25">
      <c r="A16847">
        <v>1120337667</v>
      </c>
      <c r="B16847">
        <v>129643467</v>
      </c>
      <c r="C16847" t="s">
        <v>74</v>
      </c>
      <c r="D16847" t="s">
        <v>88</v>
      </c>
      <c r="E16847" t="s">
        <v>76</v>
      </c>
      <c r="F16847" s="7">
        <v>45570</v>
      </c>
      <c r="G16847" s="7">
        <v>47396</v>
      </c>
      <c r="H16847" t="s">
        <v>77</v>
      </c>
      <c r="I16847" t="s">
        <v>78</v>
      </c>
      <c r="J16847" s="7">
        <v>46102</v>
      </c>
      <c r="K16847" s="7">
        <v>45587</v>
      </c>
      <c r="L16847" s="7">
        <v>47396</v>
      </c>
      <c r="M16847" t="s">
        <v>77</v>
      </c>
      <c r="N16847" t="s">
        <v>79</v>
      </c>
      <c r="O16847">
        <v>2026</v>
      </c>
      <c r="P16847" s="2">
        <v>2</v>
      </c>
      <c r="Q16847" t="s">
        <v>80</v>
      </c>
      <c r="R16847" s="8">
        <v>46267</v>
      </c>
      <c r="S16847" s="2">
        <v>1</v>
      </c>
      <c r="T16847" s="2" t="s">
        <v>81</v>
      </c>
    </row>
    <row r="16848" spans="1:20" x14ac:dyDescent="0.25">
      <c r="A16848">
        <v>1120337785</v>
      </c>
      <c r="B16848">
        <v>129681325</v>
      </c>
      <c r="C16848" t="s">
        <v>82</v>
      </c>
      <c r="D16848" t="s">
        <v>88</v>
      </c>
      <c r="E16848" t="s">
        <v>76</v>
      </c>
      <c r="F16848" s="7">
        <v>45573</v>
      </c>
      <c r="G16848" s="7">
        <v>45938</v>
      </c>
      <c r="H16848" t="s">
        <v>77</v>
      </c>
      <c r="I16848" t="s">
        <v>78</v>
      </c>
      <c r="J16848" s="7">
        <v>46108</v>
      </c>
      <c r="K16848" s="7">
        <v>45593</v>
      </c>
      <c r="L16848" s="7">
        <v>45938</v>
      </c>
      <c r="M16848" t="s">
        <v>77</v>
      </c>
      <c r="N16848" t="s">
        <v>79</v>
      </c>
      <c r="O16848">
        <v>2026</v>
      </c>
      <c r="P16848" s="2">
        <v>2</v>
      </c>
      <c r="Q16848" t="s">
        <v>80</v>
      </c>
      <c r="R16848" s="8">
        <v>46267</v>
      </c>
      <c r="S16848" s="2">
        <v>1</v>
      </c>
      <c r="T16848" s="2" t="s">
        <v>81</v>
      </c>
    </row>
    <row r="16849" spans="1:20" x14ac:dyDescent="0.25">
      <c r="A16849">
        <v>1120338250</v>
      </c>
      <c r="B16849">
        <v>129825343</v>
      </c>
      <c r="C16849" t="s">
        <v>97</v>
      </c>
      <c r="D16849" t="s">
        <v>88</v>
      </c>
      <c r="E16849" t="s">
        <v>76</v>
      </c>
      <c r="F16849" s="7">
        <v>45613</v>
      </c>
      <c r="G16849" s="7">
        <v>47439</v>
      </c>
      <c r="H16849" t="s">
        <v>77</v>
      </c>
      <c r="I16849" t="s">
        <v>78</v>
      </c>
      <c r="J16849" s="7">
        <v>45923</v>
      </c>
      <c r="K16849" s="7">
        <v>45616</v>
      </c>
      <c r="L16849" s="7">
        <v>47439</v>
      </c>
      <c r="M16849" t="s">
        <v>77</v>
      </c>
      <c r="N16849" t="s">
        <v>79</v>
      </c>
      <c r="O16849">
        <v>2026</v>
      </c>
      <c r="P16849" s="2">
        <v>2</v>
      </c>
      <c r="Q16849" t="s">
        <v>80</v>
      </c>
      <c r="R16849" s="8">
        <v>46267</v>
      </c>
      <c r="S16849" s="2">
        <v>1</v>
      </c>
      <c r="T16849" s="2" t="s">
        <v>81</v>
      </c>
    </row>
    <row r="16850" spans="1:20" x14ac:dyDescent="0.25">
      <c r="A16850">
        <v>1120338327</v>
      </c>
      <c r="B16850">
        <v>129882180</v>
      </c>
      <c r="C16850" t="s">
        <v>74</v>
      </c>
      <c r="D16850" t="s">
        <v>88</v>
      </c>
      <c r="E16850" t="s">
        <v>76</v>
      </c>
      <c r="F16850" s="7">
        <v>45621</v>
      </c>
      <c r="G16850" s="7">
        <v>45801</v>
      </c>
      <c r="H16850" t="s">
        <v>77</v>
      </c>
      <c r="I16850" t="s">
        <v>78</v>
      </c>
      <c r="J16850" s="7">
        <v>46065</v>
      </c>
      <c r="K16850" s="7">
        <v>45829</v>
      </c>
      <c r="L16850" s="7">
        <v>45801</v>
      </c>
      <c r="M16850" t="s">
        <v>77</v>
      </c>
      <c r="N16850" t="s">
        <v>79</v>
      </c>
      <c r="O16850">
        <v>2026</v>
      </c>
      <c r="P16850" s="2">
        <v>2</v>
      </c>
      <c r="Q16850" t="s">
        <v>80</v>
      </c>
      <c r="R16850" s="8">
        <v>46267</v>
      </c>
      <c r="S16850" s="2">
        <v>1</v>
      </c>
      <c r="T16850" s="2" t="s">
        <v>81</v>
      </c>
    </row>
    <row r="16851" spans="1:20" x14ac:dyDescent="0.25">
      <c r="A16851">
        <v>1120342064</v>
      </c>
      <c r="B16851">
        <v>110478752</v>
      </c>
      <c r="C16851" t="s">
        <v>74</v>
      </c>
      <c r="D16851" t="s">
        <v>75</v>
      </c>
      <c r="E16851" t="s">
        <v>76</v>
      </c>
      <c r="F16851" s="7">
        <v>42157</v>
      </c>
      <c r="G16851" s="7">
        <v>43955</v>
      </c>
      <c r="H16851" t="s">
        <v>86</v>
      </c>
      <c r="I16851" t="s">
        <v>87</v>
      </c>
      <c r="J16851" s="7">
        <v>45856</v>
      </c>
      <c r="K16851" s="7">
        <v>46073</v>
      </c>
      <c r="L16851" s="7">
        <v>43955</v>
      </c>
      <c r="M16851" t="s">
        <v>86</v>
      </c>
      <c r="N16851" t="s">
        <v>79</v>
      </c>
      <c r="O16851">
        <v>2026</v>
      </c>
      <c r="P16851" s="2">
        <v>2</v>
      </c>
      <c r="Q16851" t="s">
        <v>80</v>
      </c>
      <c r="R16851" s="8">
        <v>46267</v>
      </c>
      <c r="S16851" s="2">
        <v>1</v>
      </c>
      <c r="T16851" s="2" t="s">
        <v>81</v>
      </c>
    </row>
    <row r="16852" spans="1:20" x14ac:dyDescent="0.25">
      <c r="A16852">
        <v>1120342572</v>
      </c>
      <c r="B16852">
        <v>112091635</v>
      </c>
      <c r="C16852" t="s">
        <v>96</v>
      </c>
      <c r="D16852" t="s">
        <v>75</v>
      </c>
      <c r="E16852" t="s">
        <v>76</v>
      </c>
      <c r="F16852" s="7">
        <v>42663</v>
      </c>
      <c r="G16852" s="7">
        <v>44489</v>
      </c>
      <c r="H16852" t="s">
        <v>86</v>
      </c>
      <c r="I16852" t="s">
        <v>87</v>
      </c>
      <c r="J16852" s="7">
        <v>46141</v>
      </c>
      <c r="K16852" s="7">
        <v>46151</v>
      </c>
      <c r="L16852" s="7">
        <v>44489</v>
      </c>
      <c r="M16852" t="s">
        <v>86</v>
      </c>
      <c r="N16852" t="s">
        <v>79</v>
      </c>
      <c r="O16852">
        <v>2026</v>
      </c>
      <c r="P16852" s="2">
        <v>2</v>
      </c>
      <c r="Q16852" t="s">
        <v>80</v>
      </c>
      <c r="R16852" s="8">
        <v>46267</v>
      </c>
      <c r="S16852" s="2">
        <v>1</v>
      </c>
      <c r="T16852" s="2" t="s">
        <v>81</v>
      </c>
    </row>
    <row r="16853" spans="1:20" x14ac:dyDescent="0.25">
      <c r="A16853">
        <v>1120342964</v>
      </c>
      <c r="B16853">
        <v>113804513</v>
      </c>
      <c r="C16853" t="s">
        <v>74</v>
      </c>
      <c r="D16853" t="s">
        <v>83</v>
      </c>
      <c r="E16853" t="s">
        <v>76</v>
      </c>
      <c r="F16853" s="7">
        <v>43049</v>
      </c>
      <c r="G16853" s="7">
        <v>44675</v>
      </c>
      <c r="H16853" t="s">
        <v>86</v>
      </c>
      <c r="I16853" t="s">
        <v>87</v>
      </c>
      <c r="J16853" s="7">
        <v>45953</v>
      </c>
      <c r="K16853" s="7">
        <v>43667</v>
      </c>
      <c r="L16853" s="7">
        <v>44675</v>
      </c>
      <c r="M16853" t="s">
        <v>86</v>
      </c>
      <c r="N16853" t="s">
        <v>79</v>
      </c>
      <c r="O16853">
        <v>2026</v>
      </c>
      <c r="P16853" s="2">
        <v>2</v>
      </c>
      <c r="Q16853" t="s">
        <v>80</v>
      </c>
      <c r="R16853" s="8">
        <v>46267</v>
      </c>
      <c r="S16853" s="2">
        <v>1</v>
      </c>
      <c r="T16853" s="2" t="s">
        <v>81</v>
      </c>
    </row>
    <row r="16854" spans="1:20" x14ac:dyDescent="0.25">
      <c r="A16854">
        <v>1120343049</v>
      </c>
      <c r="B16854">
        <v>114449681</v>
      </c>
      <c r="C16854" t="s">
        <v>74</v>
      </c>
      <c r="D16854" t="s">
        <v>75</v>
      </c>
      <c r="E16854" t="s">
        <v>76</v>
      </c>
      <c r="F16854" s="7">
        <v>43187</v>
      </c>
      <c r="G16854" s="7">
        <v>44937</v>
      </c>
      <c r="H16854" t="s">
        <v>77</v>
      </c>
      <c r="I16854" t="s">
        <v>78</v>
      </c>
      <c r="J16854" s="7">
        <v>45062</v>
      </c>
      <c r="K16854" s="7">
        <v>43188</v>
      </c>
      <c r="L16854" s="7">
        <v>44937</v>
      </c>
      <c r="M16854" t="s">
        <v>77</v>
      </c>
      <c r="N16854" t="s">
        <v>92</v>
      </c>
      <c r="O16854">
        <v>2026</v>
      </c>
      <c r="P16854" s="2">
        <v>2</v>
      </c>
      <c r="Q16854" t="s">
        <v>80</v>
      </c>
      <c r="R16854" s="8">
        <v>46267</v>
      </c>
      <c r="S16854" s="2">
        <v>1</v>
      </c>
      <c r="T16854" s="2" t="s">
        <v>81</v>
      </c>
    </row>
    <row r="16855" spans="1:20" x14ac:dyDescent="0.25">
      <c r="A16855">
        <v>1120343204</v>
      </c>
      <c r="B16855">
        <v>116593580</v>
      </c>
      <c r="C16855" t="s">
        <v>93</v>
      </c>
      <c r="D16855" t="s">
        <v>75</v>
      </c>
      <c r="E16855" t="s">
        <v>76</v>
      </c>
      <c r="F16855" s="7">
        <v>43521</v>
      </c>
      <c r="G16855" s="7">
        <v>45347</v>
      </c>
      <c r="H16855" t="s">
        <v>77</v>
      </c>
      <c r="I16855" t="s">
        <v>78</v>
      </c>
      <c r="J16855" s="7">
        <v>45373</v>
      </c>
      <c r="K16855" s="7">
        <v>43521</v>
      </c>
      <c r="L16855" s="7">
        <v>45347</v>
      </c>
      <c r="M16855" t="s">
        <v>77</v>
      </c>
      <c r="N16855" t="s">
        <v>79</v>
      </c>
      <c r="O16855">
        <v>2026</v>
      </c>
      <c r="P16855" s="2">
        <v>2</v>
      </c>
      <c r="Q16855" t="s">
        <v>80</v>
      </c>
      <c r="R16855" s="8">
        <v>46267</v>
      </c>
      <c r="S16855" s="2">
        <v>1</v>
      </c>
      <c r="T16855" s="2" t="s">
        <v>81</v>
      </c>
    </row>
    <row r="16856" spans="1:20" x14ac:dyDescent="0.25">
      <c r="A16856">
        <v>1120343205</v>
      </c>
      <c r="B16856">
        <v>116593580</v>
      </c>
      <c r="C16856" t="s">
        <v>93</v>
      </c>
      <c r="D16856" t="s">
        <v>75</v>
      </c>
      <c r="E16856" t="s">
        <v>76</v>
      </c>
      <c r="F16856" s="7">
        <v>43521</v>
      </c>
      <c r="G16856" s="7">
        <v>45347</v>
      </c>
      <c r="H16856" t="s">
        <v>77</v>
      </c>
      <c r="I16856" t="s">
        <v>78</v>
      </c>
      <c r="J16856" s="7">
        <v>45373</v>
      </c>
      <c r="K16856" s="7">
        <v>45856</v>
      </c>
      <c r="L16856" s="7">
        <v>45347</v>
      </c>
      <c r="M16856" t="s">
        <v>77</v>
      </c>
      <c r="N16856" t="s">
        <v>79</v>
      </c>
      <c r="O16856">
        <v>2026</v>
      </c>
      <c r="P16856" s="2">
        <v>2</v>
      </c>
      <c r="Q16856" t="s">
        <v>80</v>
      </c>
      <c r="R16856" s="8">
        <v>46267</v>
      </c>
      <c r="S16856" s="2">
        <v>1</v>
      </c>
      <c r="T16856" s="2" t="s">
        <v>81</v>
      </c>
    </row>
    <row r="16857" spans="1:20" x14ac:dyDescent="0.25">
      <c r="A16857">
        <v>1120343305</v>
      </c>
      <c r="B16857">
        <v>116825346</v>
      </c>
      <c r="C16857" t="s">
        <v>82</v>
      </c>
      <c r="D16857" t="s">
        <v>83</v>
      </c>
      <c r="E16857" t="s">
        <v>76</v>
      </c>
      <c r="F16857" s="7">
        <v>43549</v>
      </c>
      <c r="G16857" s="7">
        <v>43729</v>
      </c>
      <c r="H16857" t="s">
        <v>77</v>
      </c>
      <c r="I16857" t="s">
        <v>78</v>
      </c>
      <c r="J16857" s="7">
        <v>45923</v>
      </c>
      <c r="K16857" s="7">
        <v>45748</v>
      </c>
      <c r="L16857" s="7">
        <v>43729</v>
      </c>
      <c r="M16857" t="s">
        <v>77</v>
      </c>
      <c r="N16857" t="s">
        <v>79</v>
      </c>
      <c r="O16857">
        <v>2026</v>
      </c>
      <c r="P16857" s="2">
        <v>2</v>
      </c>
      <c r="Q16857" t="s">
        <v>80</v>
      </c>
      <c r="R16857" s="8">
        <v>46267</v>
      </c>
      <c r="S16857" s="2">
        <v>1</v>
      </c>
      <c r="T16857" s="2" t="s">
        <v>81</v>
      </c>
    </row>
    <row r="16858" spans="1:20" x14ac:dyDescent="0.25">
      <c r="A16858">
        <v>1120343322</v>
      </c>
      <c r="B16858">
        <v>116846225</v>
      </c>
      <c r="C16858" t="s">
        <v>82</v>
      </c>
      <c r="D16858" t="s">
        <v>88</v>
      </c>
      <c r="E16858" t="s">
        <v>76</v>
      </c>
      <c r="F16858" s="7">
        <v>43551</v>
      </c>
      <c r="G16858" s="7">
        <v>43740</v>
      </c>
      <c r="H16858" t="s">
        <v>77</v>
      </c>
      <c r="I16858" t="s">
        <v>78</v>
      </c>
      <c r="J16858" s="7">
        <v>45777</v>
      </c>
      <c r="K16858" s="7">
        <v>45057</v>
      </c>
      <c r="L16858" s="7">
        <v>43740</v>
      </c>
      <c r="M16858" t="s">
        <v>77</v>
      </c>
      <c r="N16858" t="s">
        <v>79</v>
      </c>
      <c r="O16858">
        <v>2026</v>
      </c>
      <c r="P16858" s="2">
        <v>2</v>
      </c>
      <c r="Q16858" t="s">
        <v>80</v>
      </c>
      <c r="R16858" s="8">
        <v>46267</v>
      </c>
      <c r="S16858" s="2">
        <v>1</v>
      </c>
      <c r="T16858" s="2" t="s">
        <v>81</v>
      </c>
    </row>
    <row r="16859" spans="1:20" x14ac:dyDescent="0.25">
      <c r="A16859">
        <v>1120343408</v>
      </c>
      <c r="B16859">
        <v>116981879</v>
      </c>
      <c r="C16859" t="s">
        <v>82</v>
      </c>
      <c r="D16859" t="s">
        <v>83</v>
      </c>
      <c r="E16859" t="s">
        <v>76</v>
      </c>
      <c r="F16859" s="7">
        <v>43563</v>
      </c>
      <c r="G16859" s="7">
        <v>43746</v>
      </c>
      <c r="H16859" t="s">
        <v>77</v>
      </c>
      <c r="I16859" t="s">
        <v>84</v>
      </c>
      <c r="J16859" s="7">
        <v>45437</v>
      </c>
      <c r="K16859" s="7">
        <v>43990</v>
      </c>
      <c r="L16859" s="7">
        <v>43746</v>
      </c>
      <c r="M16859" t="s">
        <v>77</v>
      </c>
      <c r="N16859" t="s">
        <v>79</v>
      </c>
      <c r="O16859">
        <v>2026</v>
      </c>
      <c r="P16859" s="2">
        <v>2</v>
      </c>
      <c r="Q16859" t="s">
        <v>80</v>
      </c>
      <c r="R16859" s="8">
        <v>46267</v>
      </c>
      <c r="S16859" s="2">
        <v>1</v>
      </c>
      <c r="T16859" s="2" t="s">
        <v>81</v>
      </c>
    </row>
    <row r="16860" spans="1:20" x14ac:dyDescent="0.25">
      <c r="A16860">
        <v>1120343432</v>
      </c>
      <c r="B16860">
        <v>117015415</v>
      </c>
      <c r="C16860" t="s">
        <v>82</v>
      </c>
      <c r="D16860" t="s">
        <v>88</v>
      </c>
      <c r="E16860" t="s">
        <v>76</v>
      </c>
      <c r="F16860" s="7">
        <v>43567</v>
      </c>
      <c r="G16860" s="7">
        <v>43933</v>
      </c>
      <c r="H16860" t="s">
        <v>77</v>
      </c>
      <c r="I16860" t="s">
        <v>78</v>
      </c>
      <c r="J16860" s="7">
        <v>45546</v>
      </c>
      <c r="K16860" s="7">
        <v>44601</v>
      </c>
      <c r="L16860" s="7">
        <v>43933</v>
      </c>
      <c r="M16860" t="s">
        <v>77</v>
      </c>
      <c r="N16860" t="s">
        <v>79</v>
      </c>
      <c r="O16860">
        <v>2026</v>
      </c>
      <c r="P16860" s="2">
        <v>2</v>
      </c>
      <c r="Q16860" t="s">
        <v>80</v>
      </c>
      <c r="R16860" s="8">
        <v>46267</v>
      </c>
      <c r="S16860" s="2">
        <v>1</v>
      </c>
      <c r="T16860" s="2" t="s">
        <v>81</v>
      </c>
    </row>
    <row r="16861" spans="1:20" x14ac:dyDescent="0.25">
      <c r="A16861">
        <v>1120343467</v>
      </c>
      <c r="B16861">
        <v>117026909</v>
      </c>
      <c r="C16861" t="s">
        <v>85</v>
      </c>
      <c r="D16861" t="s">
        <v>83</v>
      </c>
      <c r="E16861" t="s">
        <v>76</v>
      </c>
      <c r="F16861" s="7">
        <v>43569</v>
      </c>
      <c r="G16861" s="7">
        <v>43752</v>
      </c>
      <c r="H16861" t="s">
        <v>77</v>
      </c>
      <c r="I16861" t="s">
        <v>84</v>
      </c>
      <c r="J16861" s="7">
        <v>46203</v>
      </c>
      <c r="K16861" s="7">
        <v>45457</v>
      </c>
      <c r="L16861" s="7">
        <v>43752</v>
      </c>
      <c r="M16861" t="s">
        <v>77</v>
      </c>
      <c r="N16861" t="s">
        <v>79</v>
      </c>
      <c r="O16861">
        <v>2026</v>
      </c>
      <c r="P16861" s="2">
        <v>2</v>
      </c>
      <c r="Q16861" t="s">
        <v>80</v>
      </c>
      <c r="R16861" s="8">
        <v>46267</v>
      </c>
      <c r="S16861" s="2">
        <v>1</v>
      </c>
      <c r="T16861" s="2" t="s">
        <v>81</v>
      </c>
    </row>
    <row r="16862" spans="1:20" x14ac:dyDescent="0.25">
      <c r="A16862">
        <v>1120343473</v>
      </c>
      <c r="B16862">
        <v>117032716</v>
      </c>
      <c r="C16862" t="s">
        <v>82</v>
      </c>
      <c r="D16862" t="s">
        <v>88</v>
      </c>
      <c r="E16862" t="s">
        <v>76</v>
      </c>
      <c r="F16862" s="7">
        <v>43570</v>
      </c>
      <c r="G16862" s="7">
        <v>43936</v>
      </c>
      <c r="H16862" t="s">
        <v>77</v>
      </c>
      <c r="I16862" t="s">
        <v>78</v>
      </c>
      <c r="J16862" s="7">
        <v>45546</v>
      </c>
      <c r="K16862" s="7">
        <v>44488</v>
      </c>
      <c r="L16862" s="7">
        <v>43936</v>
      </c>
      <c r="M16862" t="s">
        <v>77</v>
      </c>
      <c r="N16862" t="s">
        <v>79</v>
      </c>
      <c r="O16862">
        <v>2026</v>
      </c>
      <c r="P16862" s="2">
        <v>2</v>
      </c>
      <c r="Q16862" t="s">
        <v>80</v>
      </c>
      <c r="R16862" s="8">
        <v>46267</v>
      </c>
      <c r="S16862" s="2">
        <v>1</v>
      </c>
      <c r="T16862" s="2" t="s">
        <v>81</v>
      </c>
    </row>
    <row r="16863" spans="1:20" x14ac:dyDescent="0.25">
      <c r="A16863">
        <v>1120343501</v>
      </c>
      <c r="B16863">
        <v>117067760</v>
      </c>
      <c r="C16863" t="s">
        <v>85</v>
      </c>
      <c r="D16863" t="s">
        <v>83</v>
      </c>
      <c r="E16863" t="s">
        <v>76</v>
      </c>
      <c r="F16863" s="7">
        <v>43574</v>
      </c>
      <c r="G16863" s="7">
        <v>43757</v>
      </c>
      <c r="H16863" t="s">
        <v>77</v>
      </c>
      <c r="I16863" t="s">
        <v>78</v>
      </c>
      <c r="J16863" s="7">
        <v>45935</v>
      </c>
      <c r="K16863" s="7">
        <v>43608</v>
      </c>
      <c r="L16863" s="7">
        <v>43757</v>
      </c>
      <c r="M16863" t="s">
        <v>77</v>
      </c>
      <c r="N16863" t="s">
        <v>79</v>
      </c>
      <c r="O16863">
        <v>2026</v>
      </c>
      <c r="P16863" s="2">
        <v>2</v>
      </c>
      <c r="Q16863" t="s">
        <v>80</v>
      </c>
      <c r="R16863" s="8">
        <v>46267</v>
      </c>
      <c r="S16863" s="2">
        <v>1</v>
      </c>
      <c r="T16863" s="2" t="s">
        <v>81</v>
      </c>
    </row>
    <row r="16864" spans="1:20" x14ac:dyDescent="0.25">
      <c r="A16864">
        <v>1120343502</v>
      </c>
      <c r="B16864">
        <v>117067760</v>
      </c>
      <c r="C16864" t="s">
        <v>85</v>
      </c>
      <c r="D16864" t="s">
        <v>83</v>
      </c>
      <c r="E16864" t="s">
        <v>76</v>
      </c>
      <c r="F16864" s="7">
        <v>43574</v>
      </c>
      <c r="G16864" s="7">
        <v>43757</v>
      </c>
      <c r="H16864" t="s">
        <v>77</v>
      </c>
      <c r="I16864" t="s">
        <v>78</v>
      </c>
      <c r="J16864" s="7">
        <v>45935</v>
      </c>
      <c r="K16864" s="7">
        <v>45748</v>
      </c>
      <c r="L16864" s="7">
        <v>43757</v>
      </c>
      <c r="M16864" t="s">
        <v>77</v>
      </c>
      <c r="N16864" t="s">
        <v>79</v>
      </c>
      <c r="O16864">
        <v>2026</v>
      </c>
      <c r="P16864" s="2">
        <v>2</v>
      </c>
      <c r="Q16864" t="s">
        <v>80</v>
      </c>
      <c r="R16864" s="8">
        <v>46267</v>
      </c>
      <c r="S16864" s="2">
        <v>1</v>
      </c>
      <c r="T16864" s="2" t="s">
        <v>81</v>
      </c>
    </row>
    <row r="16865" spans="1:20" x14ac:dyDescent="0.25">
      <c r="A16865">
        <v>1120343504</v>
      </c>
      <c r="B16865">
        <v>117067767</v>
      </c>
      <c r="C16865" t="s">
        <v>91</v>
      </c>
      <c r="D16865" t="s">
        <v>83</v>
      </c>
      <c r="E16865" t="s">
        <v>76</v>
      </c>
      <c r="F16865" s="7">
        <v>43574</v>
      </c>
      <c r="G16865" s="7">
        <v>43757</v>
      </c>
      <c r="H16865" t="s">
        <v>77</v>
      </c>
      <c r="I16865" t="s">
        <v>78</v>
      </c>
      <c r="J16865" s="7">
        <v>45946</v>
      </c>
      <c r="K16865" s="7">
        <v>43658</v>
      </c>
      <c r="L16865" s="7">
        <v>43757</v>
      </c>
      <c r="M16865" t="s">
        <v>77</v>
      </c>
      <c r="N16865" t="s">
        <v>92</v>
      </c>
      <c r="O16865">
        <v>2026</v>
      </c>
      <c r="P16865" s="2">
        <v>2</v>
      </c>
      <c r="Q16865" t="s">
        <v>80</v>
      </c>
      <c r="R16865" s="8">
        <v>46267</v>
      </c>
      <c r="S16865" s="2">
        <v>1</v>
      </c>
      <c r="T16865" s="2" t="s">
        <v>81</v>
      </c>
    </row>
    <row r="16866" spans="1:20" x14ac:dyDescent="0.25">
      <c r="A16866">
        <v>1120343530</v>
      </c>
      <c r="B16866">
        <v>117083981</v>
      </c>
      <c r="C16866" t="s">
        <v>82</v>
      </c>
      <c r="D16866" t="s">
        <v>83</v>
      </c>
      <c r="E16866" t="s">
        <v>76</v>
      </c>
      <c r="F16866" s="7">
        <v>43578</v>
      </c>
      <c r="G16866" s="7">
        <v>43761</v>
      </c>
      <c r="H16866" t="s">
        <v>77</v>
      </c>
      <c r="I16866" t="s">
        <v>78</v>
      </c>
      <c r="J16866" s="7">
        <v>45914</v>
      </c>
      <c r="K16866" s="7">
        <v>43579</v>
      </c>
      <c r="L16866" s="7">
        <v>43761</v>
      </c>
      <c r="M16866" t="s">
        <v>77</v>
      </c>
      <c r="N16866" t="s">
        <v>79</v>
      </c>
      <c r="O16866">
        <v>2026</v>
      </c>
      <c r="P16866" s="2">
        <v>2</v>
      </c>
      <c r="Q16866" t="s">
        <v>80</v>
      </c>
      <c r="R16866" s="8">
        <v>46267</v>
      </c>
      <c r="S16866" s="2">
        <v>1</v>
      </c>
      <c r="T16866" s="2" t="s">
        <v>81</v>
      </c>
    </row>
    <row r="16867" spans="1:20" x14ac:dyDescent="0.25">
      <c r="A16867">
        <v>1120343567</v>
      </c>
      <c r="B16867">
        <v>117113620</v>
      </c>
      <c r="C16867" t="s">
        <v>82</v>
      </c>
      <c r="D16867" t="s">
        <v>83</v>
      </c>
      <c r="E16867" t="s">
        <v>76</v>
      </c>
      <c r="F16867" s="7">
        <v>43583</v>
      </c>
      <c r="G16867" s="7">
        <v>43763</v>
      </c>
      <c r="H16867" t="s">
        <v>77</v>
      </c>
      <c r="I16867" t="s">
        <v>78</v>
      </c>
      <c r="J16867" s="7">
        <v>45914</v>
      </c>
      <c r="K16867" s="7">
        <v>43741</v>
      </c>
      <c r="L16867" s="7">
        <v>43763</v>
      </c>
      <c r="M16867" t="s">
        <v>77</v>
      </c>
      <c r="N16867" t="s">
        <v>79</v>
      </c>
      <c r="O16867">
        <v>2026</v>
      </c>
      <c r="P16867" s="2">
        <v>2</v>
      </c>
      <c r="Q16867" t="s">
        <v>80</v>
      </c>
      <c r="R16867" s="8">
        <v>46267</v>
      </c>
      <c r="S16867" s="2">
        <v>1</v>
      </c>
      <c r="T16867" s="2" t="s">
        <v>81</v>
      </c>
    </row>
    <row r="16868" spans="1:20" x14ac:dyDescent="0.25">
      <c r="A16868">
        <v>1120343605</v>
      </c>
      <c r="B16868">
        <v>117139128</v>
      </c>
      <c r="C16868" t="s">
        <v>82</v>
      </c>
      <c r="D16868" t="s">
        <v>83</v>
      </c>
      <c r="E16868" t="s">
        <v>76</v>
      </c>
      <c r="F16868" s="7">
        <v>43586</v>
      </c>
      <c r="G16868" s="7">
        <v>43766</v>
      </c>
      <c r="H16868" t="s">
        <v>77</v>
      </c>
      <c r="I16868" t="s">
        <v>84</v>
      </c>
      <c r="J16868" s="7">
        <v>45838</v>
      </c>
      <c r="K16868" s="7">
        <v>45748</v>
      </c>
      <c r="L16868" s="7">
        <v>43766</v>
      </c>
      <c r="M16868" t="s">
        <v>77</v>
      </c>
      <c r="N16868" t="s">
        <v>79</v>
      </c>
      <c r="O16868">
        <v>2026</v>
      </c>
      <c r="P16868" s="2">
        <v>2</v>
      </c>
      <c r="Q16868" t="s">
        <v>80</v>
      </c>
      <c r="R16868" s="8">
        <v>46267</v>
      </c>
      <c r="S16868" s="2">
        <v>1</v>
      </c>
      <c r="T16868" s="2" t="s">
        <v>81</v>
      </c>
    </row>
    <row r="16869" spans="1:20" x14ac:dyDescent="0.25">
      <c r="A16869">
        <v>1120343680</v>
      </c>
      <c r="B16869">
        <v>117218479</v>
      </c>
      <c r="C16869" t="s">
        <v>82</v>
      </c>
      <c r="D16869" t="s">
        <v>83</v>
      </c>
      <c r="E16869" t="s">
        <v>76</v>
      </c>
      <c r="F16869" s="7">
        <v>43597</v>
      </c>
      <c r="G16869" s="7">
        <v>43777</v>
      </c>
      <c r="H16869" t="s">
        <v>77</v>
      </c>
      <c r="I16869" t="s">
        <v>78</v>
      </c>
      <c r="J16869" s="7">
        <v>45305</v>
      </c>
      <c r="K16869" s="7">
        <v>45748</v>
      </c>
      <c r="L16869" s="7">
        <v>43777</v>
      </c>
      <c r="M16869" t="s">
        <v>77</v>
      </c>
      <c r="N16869" t="s">
        <v>92</v>
      </c>
      <c r="O16869">
        <v>2026</v>
      </c>
      <c r="P16869" s="2">
        <v>2</v>
      </c>
      <c r="Q16869" t="s">
        <v>80</v>
      </c>
      <c r="R16869" s="8">
        <v>46267</v>
      </c>
      <c r="S16869" s="2">
        <v>1</v>
      </c>
      <c r="T16869" s="2" t="s">
        <v>81</v>
      </c>
    </row>
    <row r="16870" spans="1:20" x14ac:dyDescent="0.25">
      <c r="A16870">
        <v>1120343685</v>
      </c>
      <c r="B16870">
        <v>117220773</v>
      </c>
      <c r="C16870" t="s">
        <v>85</v>
      </c>
      <c r="D16870" t="s">
        <v>83</v>
      </c>
      <c r="E16870" t="s">
        <v>76</v>
      </c>
      <c r="F16870" s="7">
        <v>43598</v>
      </c>
      <c r="G16870" s="7">
        <v>43782</v>
      </c>
      <c r="H16870" t="s">
        <v>77</v>
      </c>
      <c r="I16870" t="s">
        <v>78</v>
      </c>
      <c r="J16870" s="7">
        <v>45838</v>
      </c>
      <c r="K16870" s="7">
        <v>44968</v>
      </c>
      <c r="L16870" s="7">
        <v>43782</v>
      </c>
      <c r="M16870" t="s">
        <v>77</v>
      </c>
      <c r="N16870" t="s">
        <v>79</v>
      </c>
      <c r="O16870">
        <v>2026</v>
      </c>
      <c r="P16870" s="2">
        <v>2</v>
      </c>
      <c r="Q16870" t="s">
        <v>80</v>
      </c>
      <c r="R16870" s="8">
        <v>46267</v>
      </c>
      <c r="S16870" s="2">
        <v>1</v>
      </c>
      <c r="T16870" s="2" t="s">
        <v>81</v>
      </c>
    </row>
    <row r="16871" spans="1:20" x14ac:dyDescent="0.25">
      <c r="A16871">
        <v>1120343721</v>
      </c>
      <c r="B16871">
        <v>117271642</v>
      </c>
      <c r="C16871" t="s">
        <v>98</v>
      </c>
      <c r="D16871" t="s">
        <v>75</v>
      </c>
      <c r="E16871" t="s">
        <v>76</v>
      </c>
      <c r="F16871" s="7">
        <v>43604</v>
      </c>
      <c r="G16871" s="7">
        <v>45431</v>
      </c>
      <c r="H16871" t="s">
        <v>77</v>
      </c>
      <c r="I16871" t="s">
        <v>78</v>
      </c>
      <c r="J16871" s="7">
        <v>45358</v>
      </c>
      <c r="K16871" s="7">
        <v>43679</v>
      </c>
      <c r="L16871" s="7">
        <v>45431</v>
      </c>
      <c r="M16871" t="s">
        <v>77</v>
      </c>
      <c r="N16871" t="s">
        <v>79</v>
      </c>
      <c r="O16871">
        <v>2026</v>
      </c>
      <c r="P16871" s="2">
        <v>2</v>
      </c>
      <c r="Q16871" t="s">
        <v>80</v>
      </c>
      <c r="R16871" s="8">
        <v>46267</v>
      </c>
      <c r="S16871" s="2">
        <v>1</v>
      </c>
      <c r="T16871" s="2" t="s">
        <v>81</v>
      </c>
    </row>
    <row r="16872" spans="1:20" x14ac:dyDescent="0.25">
      <c r="A16872">
        <v>1120343917</v>
      </c>
      <c r="B16872">
        <v>117725179</v>
      </c>
      <c r="C16872" t="s">
        <v>82</v>
      </c>
      <c r="D16872" t="s">
        <v>75</v>
      </c>
      <c r="E16872" t="s">
        <v>76</v>
      </c>
      <c r="F16872" s="7">
        <v>43658</v>
      </c>
      <c r="G16872" s="7">
        <v>45485</v>
      </c>
      <c r="H16872" t="s">
        <v>77</v>
      </c>
      <c r="I16872" t="s">
        <v>78</v>
      </c>
      <c r="J16872" s="7">
        <v>45511</v>
      </c>
      <c r="K16872" s="7">
        <v>43685</v>
      </c>
      <c r="L16872" s="7">
        <v>45485</v>
      </c>
      <c r="M16872" t="s">
        <v>77</v>
      </c>
      <c r="N16872" t="s">
        <v>79</v>
      </c>
      <c r="O16872">
        <v>2026</v>
      </c>
      <c r="P16872" s="2">
        <v>2</v>
      </c>
      <c r="Q16872" t="s">
        <v>80</v>
      </c>
      <c r="R16872" s="8">
        <v>46267</v>
      </c>
      <c r="S16872" s="2">
        <v>1</v>
      </c>
      <c r="T16872" s="2" t="s">
        <v>81</v>
      </c>
    </row>
    <row r="16873" spans="1:20" x14ac:dyDescent="0.25">
      <c r="A16873">
        <v>1120344277</v>
      </c>
      <c r="B16873">
        <v>119100924</v>
      </c>
      <c r="C16873" t="s">
        <v>93</v>
      </c>
      <c r="D16873" t="s">
        <v>83</v>
      </c>
      <c r="E16873" t="s">
        <v>76</v>
      </c>
      <c r="F16873" s="7">
        <v>43985</v>
      </c>
      <c r="G16873" s="7">
        <v>44168</v>
      </c>
      <c r="H16873" t="s">
        <v>77</v>
      </c>
      <c r="I16873" t="s">
        <v>78</v>
      </c>
      <c r="J16873" s="7">
        <v>46178</v>
      </c>
      <c r="K16873" s="7">
        <v>46203</v>
      </c>
      <c r="L16873" s="7">
        <v>44168</v>
      </c>
      <c r="M16873" t="s">
        <v>77</v>
      </c>
      <c r="N16873" t="s">
        <v>79</v>
      </c>
      <c r="O16873">
        <v>2026</v>
      </c>
      <c r="P16873" s="2">
        <v>2</v>
      </c>
      <c r="Q16873" t="s">
        <v>80</v>
      </c>
      <c r="R16873" s="8">
        <v>46267</v>
      </c>
      <c r="S16873" s="2">
        <v>1</v>
      </c>
      <c r="T16873" s="2" t="s">
        <v>81</v>
      </c>
    </row>
    <row r="16874" spans="1:20" x14ac:dyDescent="0.25">
      <c r="A16874">
        <v>1120344561</v>
      </c>
      <c r="B16874">
        <v>119467468</v>
      </c>
      <c r="C16874" t="s">
        <v>96</v>
      </c>
      <c r="D16874" t="s">
        <v>75</v>
      </c>
      <c r="E16874" t="s">
        <v>76</v>
      </c>
      <c r="F16874" s="7">
        <v>44029</v>
      </c>
      <c r="G16874" s="7">
        <v>44394</v>
      </c>
      <c r="H16874" t="s">
        <v>77</v>
      </c>
      <c r="I16874" t="s">
        <v>78</v>
      </c>
      <c r="J16874" s="7">
        <v>45748</v>
      </c>
      <c r="K16874" s="7">
        <v>46202</v>
      </c>
      <c r="L16874" s="7">
        <v>44394</v>
      </c>
      <c r="M16874" t="s">
        <v>77</v>
      </c>
      <c r="N16874" t="s">
        <v>79</v>
      </c>
      <c r="O16874">
        <v>2026</v>
      </c>
      <c r="P16874" s="2">
        <v>2</v>
      </c>
      <c r="Q16874" t="s">
        <v>80</v>
      </c>
      <c r="R16874" s="8">
        <v>46267</v>
      </c>
      <c r="S16874" s="2">
        <v>1</v>
      </c>
      <c r="T16874" s="2" t="s">
        <v>81</v>
      </c>
    </row>
    <row r="16875" spans="1:20" x14ac:dyDescent="0.25">
      <c r="A16875">
        <v>1120344569</v>
      </c>
      <c r="B16875">
        <v>119468390</v>
      </c>
      <c r="C16875" t="s">
        <v>82</v>
      </c>
      <c r="D16875" t="s">
        <v>75</v>
      </c>
      <c r="E16875" t="s">
        <v>76</v>
      </c>
      <c r="F16875" s="7">
        <v>44029</v>
      </c>
      <c r="G16875" s="7">
        <v>45855</v>
      </c>
      <c r="H16875" t="s">
        <v>77</v>
      </c>
      <c r="I16875" t="s">
        <v>78</v>
      </c>
      <c r="J16875" s="7">
        <v>45837</v>
      </c>
      <c r="K16875" s="7">
        <v>44146</v>
      </c>
      <c r="L16875" s="7">
        <v>45855</v>
      </c>
      <c r="M16875" t="s">
        <v>77</v>
      </c>
      <c r="N16875" t="s">
        <v>79</v>
      </c>
      <c r="O16875">
        <v>2026</v>
      </c>
      <c r="P16875" s="2">
        <v>2</v>
      </c>
      <c r="Q16875" t="s">
        <v>80</v>
      </c>
      <c r="R16875" s="8">
        <v>46267</v>
      </c>
      <c r="S16875" s="2">
        <v>1</v>
      </c>
      <c r="T16875" s="2" t="s">
        <v>81</v>
      </c>
    </row>
    <row r="16876" spans="1:20" x14ac:dyDescent="0.25">
      <c r="A16876">
        <v>1120345924</v>
      </c>
      <c r="B16876">
        <v>120898757</v>
      </c>
      <c r="C16876" t="s">
        <v>82</v>
      </c>
      <c r="D16876" t="s">
        <v>83</v>
      </c>
      <c r="E16876" t="s">
        <v>76</v>
      </c>
      <c r="F16876" s="7">
        <v>44314</v>
      </c>
      <c r="G16876" s="7">
        <v>44497</v>
      </c>
      <c r="H16876" t="s">
        <v>77</v>
      </c>
      <c r="I16876" t="s">
        <v>84</v>
      </c>
      <c r="J16876" s="7">
        <v>45550</v>
      </c>
      <c r="K16876" s="7">
        <v>45748</v>
      </c>
      <c r="L16876" s="7">
        <v>44497</v>
      </c>
      <c r="M16876" t="s">
        <v>77</v>
      </c>
      <c r="N16876" t="s">
        <v>79</v>
      </c>
      <c r="O16876">
        <v>2026</v>
      </c>
      <c r="P16876" s="2">
        <v>2</v>
      </c>
      <c r="Q16876" t="s">
        <v>80</v>
      </c>
      <c r="R16876" s="8">
        <v>46267</v>
      </c>
      <c r="S16876" s="2">
        <v>1</v>
      </c>
      <c r="T16876" s="2" t="s">
        <v>81</v>
      </c>
    </row>
    <row r="16877" spans="1:20" x14ac:dyDescent="0.25">
      <c r="A16877">
        <v>1120345925</v>
      </c>
      <c r="B16877">
        <v>120898757</v>
      </c>
      <c r="C16877" t="s">
        <v>82</v>
      </c>
      <c r="D16877" t="s">
        <v>83</v>
      </c>
      <c r="E16877" t="s">
        <v>76</v>
      </c>
      <c r="F16877" s="7">
        <v>44314</v>
      </c>
      <c r="G16877" s="7">
        <v>44497</v>
      </c>
      <c r="H16877" t="s">
        <v>77</v>
      </c>
      <c r="I16877" t="s">
        <v>84</v>
      </c>
      <c r="J16877" s="7">
        <v>45550</v>
      </c>
      <c r="K16877" s="7">
        <v>45680</v>
      </c>
      <c r="L16877" s="7">
        <v>44497</v>
      </c>
      <c r="M16877" t="s">
        <v>77</v>
      </c>
      <c r="N16877" t="s">
        <v>79</v>
      </c>
      <c r="O16877">
        <v>2026</v>
      </c>
      <c r="P16877" s="2">
        <v>2</v>
      </c>
      <c r="Q16877" t="s">
        <v>80</v>
      </c>
      <c r="R16877" s="8">
        <v>46267</v>
      </c>
      <c r="S16877" s="2">
        <v>1</v>
      </c>
      <c r="T16877" s="2" t="s">
        <v>81</v>
      </c>
    </row>
    <row r="16878" spans="1:20" x14ac:dyDescent="0.25">
      <c r="A16878">
        <v>1120346242</v>
      </c>
      <c r="B16878">
        <v>121564338</v>
      </c>
      <c r="C16878" t="s">
        <v>82</v>
      </c>
      <c r="D16878" t="s">
        <v>88</v>
      </c>
      <c r="E16878" t="s">
        <v>76</v>
      </c>
      <c r="F16878" s="7">
        <v>44365</v>
      </c>
      <c r="G16878" s="7">
        <v>44730</v>
      </c>
      <c r="H16878" t="s">
        <v>77</v>
      </c>
      <c r="I16878" t="s">
        <v>89</v>
      </c>
      <c r="J16878" s="7">
        <v>46151</v>
      </c>
      <c r="K16878" s="7">
        <v>45814</v>
      </c>
      <c r="L16878" s="7">
        <v>44730</v>
      </c>
      <c r="M16878" t="s">
        <v>77</v>
      </c>
      <c r="N16878" t="s">
        <v>79</v>
      </c>
      <c r="O16878">
        <v>2026</v>
      </c>
      <c r="P16878" s="2">
        <v>2</v>
      </c>
      <c r="Q16878" t="s">
        <v>80</v>
      </c>
      <c r="R16878" s="8">
        <v>46267</v>
      </c>
      <c r="S16878" s="2">
        <v>1</v>
      </c>
      <c r="T16878" s="2" t="s">
        <v>81</v>
      </c>
    </row>
    <row r="16879" spans="1:20" x14ac:dyDescent="0.25">
      <c r="A16879">
        <v>1120346613</v>
      </c>
      <c r="B16879">
        <v>121812216</v>
      </c>
      <c r="C16879" t="s">
        <v>82</v>
      </c>
      <c r="D16879" t="s">
        <v>83</v>
      </c>
      <c r="E16879" t="s">
        <v>76</v>
      </c>
      <c r="F16879" s="7">
        <v>44403</v>
      </c>
      <c r="G16879" s="7">
        <v>44587</v>
      </c>
      <c r="H16879" t="s">
        <v>77</v>
      </c>
      <c r="I16879" t="s">
        <v>84</v>
      </c>
      <c r="J16879" s="7">
        <v>45498</v>
      </c>
      <c r="K16879" s="7">
        <v>45748</v>
      </c>
      <c r="L16879" s="7">
        <v>44587</v>
      </c>
      <c r="M16879" t="s">
        <v>77</v>
      </c>
      <c r="N16879" t="s">
        <v>79</v>
      </c>
      <c r="O16879">
        <v>2026</v>
      </c>
      <c r="P16879" s="2">
        <v>2</v>
      </c>
      <c r="Q16879" t="s">
        <v>80</v>
      </c>
      <c r="R16879" s="8">
        <v>46267</v>
      </c>
      <c r="S16879" s="2">
        <v>1</v>
      </c>
      <c r="T16879" s="2" t="s">
        <v>81</v>
      </c>
    </row>
    <row r="16880" spans="1:20" x14ac:dyDescent="0.25">
      <c r="A16880">
        <v>1120347008</v>
      </c>
      <c r="B16880">
        <v>121979035</v>
      </c>
      <c r="C16880" t="s">
        <v>82</v>
      </c>
      <c r="D16880" t="s">
        <v>75</v>
      </c>
      <c r="E16880" t="s">
        <v>76</v>
      </c>
      <c r="F16880" s="7">
        <v>44439</v>
      </c>
      <c r="G16880" s="7">
        <v>46265</v>
      </c>
      <c r="H16880" t="s">
        <v>77</v>
      </c>
      <c r="I16880" t="s">
        <v>78</v>
      </c>
      <c r="J16880" s="7">
        <v>46093</v>
      </c>
      <c r="K16880" s="7">
        <v>44440</v>
      </c>
      <c r="L16880" s="7">
        <v>46265</v>
      </c>
      <c r="M16880" t="s">
        <v>77</v>
      </c>
      <c r="N16880" t="s">
        <v>79</v>
      </c>
      <c r="O16880">
        <v>2026</v>
      </c>
      <c r="P16880" s="2">
        <v>2</v>
      </c>
      <c r="Q16880" t="s">
        <v>80</v>
      </c>
      <c r="R16880" s="8">
        <v>46267</v>
      </c>
      <c r="S16880" s="2">
        <v>1</v>
      </c>
      <c r="T16880" s="2" t="s">
        <v>81</v>
      </c>
    </row>
    <row r="16881" spans="1:20" x14ac:dyDescent="0.25">
      <c r="A16881">
        <v>1120347452</v>
      </c>
      <c r="B16881">
        <v>122156604</v>
      </c>
      <c r="C16881" t="s">
        <v>97</v>
      </c>
      <c r="D16881" t="s">
        <v>75</v>
      </c>
      <c r="E16881" t="s">
        <v>76</v>
      </c>
      <c r="F16881" s="7">
        <v>44475</v>
      </c>
      <c r="G16881" s="7">
        <v>44840</v>
      </c>
      <c r="H16881" t="s">
        <v>77</v>
      </c>
      <c r="I16881" t="s">
        <v>78</v>
      </c>
      <c r="J16881" s="7"/>
      <c r="K16881" s="7">
        <v>44557</v>
      </c>
      <c r="L16881" s="7">
        <v>44840</v>
      </c>
      <c r="M16881" t="s">
        <v>77</v>
      </c>
      <c r="N16881"/>
      <c r="O16881">
        <v>2026</v>
      </c>
      <c r="P16881" s="2">
        <v>2</v>
      </c>
      <c r="Q16881" t="s">
        <v>80</v>
      </c>
      <c r="R16881" s="8">
        <v>46267</v>
      </c>
      <c r="S16881" s="2">
        <v>1</v>
      </c>
      <c r="T16881" s="2" t="s">
        <v>81</v>
      </c>
    </row>
    <row r="16882" spans="1:20" x14ac:dyDescent="0.25">
      <c r="A16882">
        <v>1120349131</v>
      </c>
      <c r="B16882">
        <v>123727529</v>
      </c>
      <c r="C16882" t="s">
        <v>82</v>
      </c>
      <c r="D16882" t="s">
        <v>88</v>
      </c>
      <c r="E16882" t="s">
        <v>76</v>
      </c>
      <c r="F16882" s="7">
        <v>44712</v>
      </c>
      <c r="G16882" s="7">
        <v>45077</v>
      </c>
      <c r="H16882" t="s">
        <v>77</v>
      </c>
      <c r="I16882" t="s">
        <v>78</v>
      </c>
      <c r="J16882" s="7">
        <v>45850</v>
      </c>
      <c r="K16882" s="7">
        <v>45852</v>
      </c>
      <c r="L16882" s="7">
        <v>45077</v>
      </c>
      <c r="M16882" t="s">
        <v>77</v>
      </c>
      <c r="N16882" t="s">
        <v>79</v>
      </c>
      <c r="O16882">
        <v>2026</v>
      </c>
      <c r="P16882" s="2">
        <v>2</v>
      </c>
      <c r="Q16882" t="s">
        <v>80</v>
      </c>
      <c r="R16882" s="8">
        <v>46267</v>
      </c>
      <c r="S16882" s="2">
        <v>1</v>
      </c>
      <c r="T16882" s="2" t="s">
        <v>81</v>
      </c>
    </row>
    <row r="16883" spans="1:20" x14ac:dyDescent="0.25">
      <c r="A16883">
        <v>1120349567</v>
      </c>
      <c r="B16883">
        <v>123922555</v>
      </c>
      <c r="C16883" t="s">
        <v>82</v>
      </c>
      <c r="D16883" t="s">
        <v>83</v>
      </c>
      <c r="E16883" t="s">
        <v>76</v>
      </c>
      <c r="F16883" s="7">
        <v>44737</v>
      </c>
      <c r="G16883" s="7">
        <v>44920</v>
      </c>
      <c r="H16883" t="s">
        <v>77</v>
      </c>
      <c r="I16883" t="s">
        <v>78</v>
      </c>
      <c r="J16883" s="7">
        <v>45734</v>
      </c>
      <c r="K16883" s="7">
        <v>45394</v>
      </c>
      <c r="L16883" s="7">
        <v>44920</v>
      </c>
      <c r="M16883" t="s">
        <v>77</v>
      </c>
      <c r="N16883" t="s">
        <v>79</v>
      </c>
      <c r="O16883">
        <v>2026</v>
      </c>
      <c r="P16883" s="2">
        <v>2</v>
      </c>
      <c r="Q16883" t="s">
        <v>80</v>
      </c>
      <c r="R16883" s="8">
        <v>46267</v>
      </c>
      <c r="S16883" s="2">
        <v>1</v>
      </c>
      <c r="T16883" s="2" t="s">
        <v>81</v>
      </c>
    </row>
    <row r="16884" spans="1:20" x14ac:dyDescent="0.25">
      <c r="A16884">
        <v>1120349951</v>
      </c>
      <c r="B16884">
        <v>124095268</v>
      </c>
      <c r="C16884" t="s">
        <v>74</v>
      </c>
      <c r="D16884" t="s">
        <v>88</v>
      </c>
      <c r="E16884" t="s">
        <v>76</v>
      </c>
      <c r="F16884" s="7">
        <v>44758</v>
      </c>
      <c r="G16884" s="7">
        <v>46584</v>
      </c>
      <c r="H16884" t="s">
        <v>77</v>
      </c>
      <c r="I16884" t="s">
        <v>78</v>
      </c>
      <c r="J16884" s="7">
        <v>46067</v>
      </c>
      <c r="K16884" s="7">
        <v>45891</v>
      </c>
      <c r="L16884" s="7">
        <v>46584</v>
      </c>
      <c r="M16884" t="s">
        <v>77</v>
      </c>
      <c r="N16884" t="s">
        <v>79</v>
      </c>
      <c r="O16884">
        <v>2026</v>
      </c>
      <c r="P16884" s="2">
        <v>2</v>
      </c>
      <c r="Q16884" t="s">
        <v>80</v>
      </c>
      <c r="R16884" s="8">
        <v>46267</v>
      </c>
      <c r="S16884" s="2">
        <v>1</v>
      </c>
      <c r="T16884" s="2" t="s">
        <v>81</v>
      </c>
    </row>
    <row r="16885" spans="1:20" x14ac:dyDescent="0.25">
      <c r="A16885">
        <v>1120351673</v>
      </c>
      <c r="B16885">
        <v>124732620</v>
      </c>
      <c r="C16885" t="s">
        <v>98</v>
      </c>
      <c r="D16885" t="s">
        <v>75</v>
      </c>
      <c r="E16885" t="s">
        <v>76</v>
      </c>
      <c r="F16885" s="7">
        <v>44852</v>
      </c>
      <c r="G16885" s="7">
        <v>46678</v>
      </c>
      <c r="H16885" t="s">
        <v>77</v>
      </c>
      <c r="I16885" t="s">
        <v>78</v>
      </c>
      <c r="J16885" s="7"/>
      <c r="K16885" s="7">
        <v>44932</v>
      </c>
      <c r="L16885" s="7">
        <v>46678</v>
      </c>
      <c r="M16885" t="s">
        <v>77</v>
      </c>
      <c r="N16885"/>
      <c r="O16885">
        <v>2026</v>
      </c>
      <c r="P16885" s="2">
        <v>2</v>
      </c>
      <c r="Q16885" t="s">
        <v>80</v>
      </c>
      <c r="R16885" s="8">
        <v>46267</v>
      </c>
      <c r="S16885" s="2">
        <v>1</v>
      </c>
      <c r="T16885" s="2" t="s">
        <v>81</v>
      </c>
    </row>
    <row r="16886" spans="1:20" x14ac:dyDescent="0.25">
      <c r="A16886">
        <v>1120352545</v>
      </c>
      <c r="B16886">
        <v>126050667</v>
      </c>
      <c r="C16886" t="s">
        <v>82</v>
      </c>
      <c r="D16886" t="s">
        <v>88</v>
      </c>
      <c r="E16886" t="s">
        <v>76</v>
      </c>
      <c r="F16886" s="7">
        <v>45050</v>
      </c>
      <c r="G16886" s="7">
        <v>45416</v>
      </c>
      <c r="H16886" t="s">
        <v>77</v>
      </c>
      <c r="I16886" t="s">
        <v>78</v>
      </c>
      <c r="J16886" s="7">
        <v>46127</v>
      </c>
      <c r="K16886" s="7">
        <v>45861</v>
      </c>
      <c r="L16886" s="7">
        <v>45416</v>
      </c>
      <c r="M16886" t="s">
        <v>77</v>
      </c>
      <c r="N16886" t="s">
        <v>92</v>
      </c>
      <c r="O16886">
        <v>2026</v>
      </c>
      <c r="P16886" s="2">
        <v>2</v>
      </c>
      <c r="Q16886" t="s">
        <v>80</v>
      </c>
      <c r="R16886" s="8">
        <v>46267</v>
      </c>
      <c r="S16886" s="2">
        <v>1</v>
      </c>
      <c r="T16886" s="2" t="s">
        <v>81</v>
      </c>
    </row>
    <row r="16887" spans="1:20" x14ac:dyDescent="0.25">
      <c r="A16887">
        <v>1120352662</v>
      </c>
      <c r="B16887">
        <v>126111166</v>
      </c>
      <c r="C16887" t="s">
        <v>82</v>
      </c>
      <c r="D16887" t="s">
        <v>88</v>
      </c>
      <c r="E16887" t="s">
        <v>76</v>
      </c>
      <c r="F16887" s="7">
        <v>45057</v>
      </c>
      <c r="G16887" s="7">
        <v>45423</v>
      </c>
      <c r="H16887" t="s">
        <v>77</v>
      </c>
      <c r="I16887" t="s">
        <v>84</v>
      </c>
      <c r="J16887" s="7">
        <v>45760</v>
      </c>
      <c r="K16887" s="7">
        <v>45689</v>
      </c>
      <c r="L16887" s="7">
        <v>45423</v>
      </c>
      <c r="M16887" t="s">
        <v>77</v>
      </c>
      <c r="N16887" t="s">
        <v>79</v>
      </c>
      <c r="O16887">
        <v>2026</v>
      </c>
      <c r="P16887" s="2">
        <v>2</v>
      </c>
      <c r="Q16887" t="s">
        <v>80</v>
      </c>
      <c r="R16887" s="8">
        <v>46267</v>
      </c>
      <c r="S16887" s="2">
        <v>1</v>
      </c>
      <c r="T16887" s="2" t="s">
        <v>81</v>
      </c>
    </row>
    <row r="16888" spans="1:20" x14ac:dyDescent="0.25">
      <c r="A16888">
        <v>1120352663</v>
      </c>
      <c r="B16888">
        <v>126111166</v>
      </c>
      <c r="C16888" t="s">
        <v>82</v>
      </c>
      <c r="D16888" t="s">
        <v>88</v>
      </c>
      <c r="E16888" t="s">
        <v>76</v>
      </c>
      <c r="F16888" s="7">
        <v>45057</v>
      </c>
      <c r="G16888" s="7">
        <v>45423</v>
      </c>
      <c r="H16888" t="s">
        <v>77</v>
      </c>
      <c r="I16888" t="s">
        <v>84</v>
      </c>
      <c r="J16888" s="7">
        <v>45760</v>
      </c>
      <c r="K16888" s="7">
        <v>45569</v>
      </c>
      <c r="L16888" s="7">
        <v>45423</v>
      </c>
      <c r="M16888" t="s">
        <v>77</v>
      </c>
      <c r="N16888" t="s">
        <v>79</v>
      </c>
      <c r="O16888">
        <v>2026</v>
      </c>
      <c r="P16888" s="2">
        <v>2</v>
      </c>
      <c r="Q16888" t="s">
        <v>80</v>
      </c>
      <c r="R16888" s="8">
        <v>46267</v>
      </c>
      <c r="S16888" s="2">
        <v>1</v>
      </c>
      <c r="T16888" s="2" t="s">
        <v>81</v>
      </c>
    </row>
    <row r="16889" spans="1:20" x14ac:dyDescent="0.25">
      <c r="A16889">
        <v>1120352732</v>
      </c>
      <c r="B16889">
        <v>126138609</v>
      </c>
      <c r="C16889" t="s">
        <v>82</v>
      </c>
      <c r="D16889" t="s">
        <v>88</v>
      </c>
      <c r="E16889" t="s">
        <v>76</v>
      </c>
      <c r="F16889" s="7">
        <v>45062</v>
      </c>
      <c r="G16889" s="7">
        <v>46889</v>
      </c>
      <c r="H16889" t="s">
        <v>77</v>
      </c>
      <c r="I16889" t="s">
        <v>78</v>
      </c>
      <c r="J16889" s="7">
        <v>45414</v>
      </c>
      <c r="K16889" s="7">
        <v>45896</v>
      </c>
      <c r="L16889" s="7">
        <v>46889</v>
      </c>
      <c r="M16889" t="s">
        <v>77</v>
      </c>
      <c r="N16889" t="s">
        <v>79</v>
      </c>
      <c r="O16889">
        <v>2026</v>
      </c>
      <c r="P16889" s="2">
        <v>2</v>
      </c>
      <c r="Q16889" t="s">
        <v>80</v>
      </c>
      <c r="R16889" s="8">
        <v>46267</v>
      </c>
      <c r="S16889" s="2">
        <v>1</v>
      </c>
      <c r="T16889" s="2" t="s">
        <v>81</v>
      </c>
    </row>
    <row r="16890" spans="1:20" x14ac:dyDescent="0.25">
      <c r="A16890">
        <v>1120352842</v>
      </c>
      <c r="B16890">
        <v>126195758</v>
      </c>
      <c r="C16890" t="s">
        <v>82</v>
      </c>
      <c r="D16890" t="s">
        <v>88</v>
      </c>
      <c r="E16890" t="s">
        <v>76</v>
      </c>
      <c r="F16890" s="7">
        <v>45067</v>
      </c>
      <c r="G16890" s="7">
        <v>45433</v>
      </c>
      <c r="H16890" t="s">
        <v>77</v>
      </c>
      <c r="I16890" t="s">
        <v>84</v>
      </c>
      <c r="J16890" s="7">
        <v>45546</v>
      </c>
      <c r="K16890" s="7">
        <v>45457</v>
      </c>
      <c r="L16890" s="7">
        <v>45433</v>
      </c>
      <c r="M16890" t="s">
        <v>77</v>
      </c>
      <c r="N16890" t="s">
        <v>79</v>
      </c>
      <c r="O16890">
        <v>2026</v>
      </c>
      <c r="P16890" s="2">
        <v>2</v>
      </c>
      <c r="Q16890" t="s">
        <v>80</v>
      </c>
      <c r="R16890" s="8">
        <v>46267</v>
      </c>
      <c r="S16890" s="2">
        <v>1</v>
      </c>
      <c r="T16890" s="2" t="s">
        <v>81</v>
      </c>
    </row>
    <row r="16891" spans="1:20" x14ac:dyDescent="0.25">
      <c r="A16891">
        <v>1120352881</v>
      </c>
      <c r="B16891">
        <v>126208188</v>
      </c>
      <c r="C16891" t="s">
        <v>91</v>
      </c>
      <c r="D16891" t="s">
        <v>88</v>
      </c>
      <c r="E16891" t="s">
        <v>76</v>
      </c>
      <c r="F16891" s="7">
        <v>45069</v>
      </c>
      <c r="G16891" s="7">
        <v>45435</v>
      </c>
      <c r="H16891" t="s">
        <v>77</v>
      </c>
      <c r="I16891" t="s">
        <v>84</v>
      </c>
      <c r="J16891" s="7">
        <v>45488</v>
      </c>
      <c r="K16891" s="7">
        <v>45747</v>
      </c>
      <c r="L16891" s="7">
        <v>45435</v>
      </c>
      <c r="M16891" t="s">
        <v>77</v>
      </c>
      <c r="N16891" t="s">
        <v>79</v>
      </c>
      <c r="O16891">
        <v>2026</v>
      </c>
      <c r="P16891" s="2">
        <v>2</v>
      </c>
      <c r="Q16891" t="s">
        <v>80</v>
      </c>
      <c r="R16891" s="8">
        <v>46267</v>
      </c>
      <c r="S16891" s="2">
        <v>1</v>
      </c>
      <c r="T16891" s="2" t="s">
        <v>81</v>
      </c>
    </row>
    <row r="16892" spans="1:20" x14ac:dyDescent="0.25">
      <c r="A16892">
        <v>1120353034</v>
      </c>
      <c r="B16892">
        <v>126286914</v>
      </c>
      <c r="C16892" t="s">
        <v>98</v>
      </c>
      <c r="D16892" t="s">
        <v>88</v>
      </c>
      <c r="E16892" t="s">
        <v>76</v>
      </c>
      <c r="F16892" s="7">
        <v>45080</v>
      </c>
      <c r="G16892" s="7">
        <v>45446</v>
      </c>
      <c r="H16892" t="s">
        <v>86</v>
      </c>
      <c r="I16892" t="s">
        <v>87</v>
      </c>
      <c r="J16892" s="7">
        <v>45882</v>
      </c>
      <c r="K16892" s="7">
        <v>45910</v>
      </c>
      <c r="L16892" s="7">
        <v>45446</v>
      </c>
      <c r="M16892" t="s">
        <v>86</v>
      </c>
      <c r="N16892" t="s">
        <v>92</v>
      </c>
      <c r="O16892">
        <v>2026</v>
      </c>
      <c r="P16892" s="2">
        <v>2</v>
      </c>
      <c r="Q16892" t="s">
        <v>80</v>
      </c>
      <c r="R16892" s="8">
        <v>46267</v>
      </c>
      <c r="S16892" s="2">
        <v>1</v>
      </c>
      <c r="T16892" s="2" t="s">
        <v>81</v>
      </c>
    </row>
    <row r="16893" spans="1:20" x14ac:dyDescent="0.25">
      <c r="A16893">
        <v>1120353864</v>
      </c>
      <c r="B16893">
        <v>126662009</v>
      </c>
      <c r="C16893" t="s">
        <v>85</v>
      </c>
      <c r="D16893" t="s">
        <v>88</v>
      </c>
      <c r="E16893" t="s">
        <v>76</v>
      </c>
      <c r="F16893" s="7">
        <v>45131</v>
      </c>
      <c r="G16893" s="7">
        <v>45497</v>
      </c>
      <c r="H16893" t="s">
        <v>86</v>
      </c>
      <c r="I16893" t="s">
        <v>87</v>
      </c>
      <c r="J16893" s="7"/>
      <c r="K16893" s="7">
        <v>46058</v>
      </c>
      <c r="L16893" s="7">
        <v>45497</v>
      </c>
      <c r="M16893" t="s">
        <v>86</v>
      </c>
      <c r="N16893"/>
      <c r="O16893">
        <v>2026</v>
      </c>
      <c r="P16893" s="2">
        <v>2</v>
      </c>
      <c r="Q16893" t="s">
        <v>80</v>
      </c>
      <c r="R16893" s="8">
        <v>46267</v>
      </c>
      <c r="S16893" s="2">
        <v>1</v>
      </c>
      <c r="T16893" s="2" t="s">
        <v>81</v>
      </c>
    </row>
    <row r="16894" spans="1:20" x14ac:dyDescent="0.25">
      <c r="A16894">
        <v>1120354478</v>
      </c>
      <c r="B16894">
        <v>126900850</v>
      </c>
      <c r="C16894" t="s">
        <v>74</v>
      </c>
      <c r="D16894" t="s">
        <v>88</v>
      </c>
      <c r="E16894" t="s">
        <v>76</v>
      </c>
      <c r="F16894" s="7">
        <v>45162</v>
      </c>
      <c r="G16894" s="7">
        <v>45528</v>
      </c>
      <c r="H16894" t="s">
        <v>77</v>
      </c>
      <c r="I16894" t="s">
        <v>84</v>
      </c>
      <c r="J16894" s="7">
        <v>45618</v>
      </c>
      <c r="K16894" s="7">
        <v>46076</v>
      </c>
      <c r="L16894" s="7">
        <v>45528</v>
      </c>
      <c r="M16894" t="s">
        <v>77</v>
      </c>
      <c r="N16894" t="s">
        <v>79</v>
      </c>
      <c r="O16894">
        <v>2026</v>
      </c>
      <c r="P16894" s="2">
        <v>2</v>
      </c>
      <c r="Q16894" t="s">
        <v>80</v>
      </c>
      <c r="R16894" s="8">
        <v>46267</v>
      </c>
      <c r="S16894" s="2">
        <v>1</v>
      </c>
      <c r="T16894" s="2" t="s">
        <v>81</v>
      </c>
    </row>
    <row r="16895" spans="1:20" x14ac:dyDescent="0.25">
      <c r="A16895">
        <v>1120355210</v>
      </c>
      <c r="B16895">
        <v>127161369</v>
      </c>
      <c r="C16895" t="s">
        <v>95</v>
      </c>
      <c r="D16895" t="s">
        <v>88</v>
      </c>
      <c r="E16895" t="s">
        <v>76</v>
      </c>
      <c r="F16895" s="7">
        <v>45198</v>
      </c>
      <c r="G16895" s="7">
        <v>47025</v>
      </c>
      <c r="H16895" t="s">
        <v>77</v>
      </c>
      <c r="I16895" t="s">
        <v>78</v>
      </c>
      <c r="J16895" s="7">
        <v>46077</v>
      </c>
      <c r="K16895" s="7">
        <v>45891</v>
      </c>
      <c r="L16895" s="7">
        <v>47025</v>
      </c>
      <c r="M16895" t="s">
        <v>77</v>
      </c>
      <c r="N16895" t="s">
        <v>79</v>
      </c>
      <c r="O16895">
        <v>2026</v>
      </c>
      <c r="P16895" s="2">
        <v>2</v>
      </c>
      <c r="Q16895" t="s">
        <v>80</v>
      </c>
      <c r="R16895" s="8">
        <v>46267</v>
      </c>
      <c r="S16895" s="2">
        <v>1</v>
      </c>
      <c r="T16895" s="2" t="s">
        <v>81</v>
      </c>
    </row>
    <row r="16896" spans="1:20" x14ac:dyDescent="0.25">
      <c r="A16896">
        <v>1120355382</v>
      </c>
      <c r="B16896">
        <v>127220049</v>
      </c>
      <c r="C16896" t="s">
        <v>85</v>
      </c>
      <c r="D16896" t="s">
        <v>88</v>
      </c>
      <c r="E16896" t="s">
        <v>76</v>
      </c>
      <c r="F16896" s="7">
        <v>45206</v>
      </c>
      <c r="G16896" s="7">
        <v>45572</v>
      </c>
      <c r="H16896" t="s">
        <v>86</v>
      </c>
      <c r="I16896" t="s">
        <v>87</v>
      </c>
      <c r="J16896" s="7">
        <v>46197</v>
      </c>
      <c r="K16896" s="7">
        <v>46052</v>
      </c>
      <c r="L16896" s="7">
        <v>45572</v>
      </c>
      <c r="M16896" t="s">
        <v>86</v>
      </c>
      <c r="N16896" t="s">
        <v>79</v>
      </c>
      <c r="O16896">
        <v>2026</v>
      </c>
      <c r="P16896" s="2">
        <v>2</v>
      </c>
      <c r="Q16896" t="s">
        <v>80</v>
      </c>
      <c r="R16896" s="8">
        <v>46267</v>
      </c>
      <c r="S16896" s="2">
        <v>1</v>
      </c>
      <c r="T16896" s="2" t="s">
        <v>81</v>
      </c>
    </row>
    <row r="16897" spans="1:20" x14ac:dyDescent="0.25">
      <c r="A16897">
        <v>1120356955</v>
      </c>
      <c r="B16897">
        <v>128776292</v>
      </c>
      <c r="C16897" t="s">
        <v>82</v>
      </c>
      <c r="D16897" t="s">
        <v>83</v>
      </c>
      <c r="E16897" t="s">
        <v>76</v>
      </c>
      <c r="F16897" s="7">
        <v>45426</v>
      </c>
      <c r="G16897" s="7">
        <v>45610</v>
      </c>
      <c r="H16897" t="s">
        <v>77</v>
      </c>
      <c r="I16897" t="s">
        <v>84</v>
      </c>
      <c r="J16897" s="7">
        <v>45719</v>
      </c>
      <c r="K16897" s="7">
        <v>45748</v>
      </c>
      <c r="L16897" s="7">
        <v>45610</v>
      </c>
      <c r="M16897" t="s">
        <v>77</v>
      </c>
      <c r="N16897" t="s">
        <v>79</v>
      </c>
      <c r="O16897">
        <v>2026</v>
      </c>
      <c r="P16897" s="2">
        <v>2</v>
      </c>
      <c r="Q16897" t="s">
        <v>80</v>
      </c>
      <c r="R16897" s="8">
        <v>46267</v>
      </c>
      <c r="S16897" s="2">
        <v>1</v>
      </c>
      <c r="T16897" s="2" t="s">
        <v>81</v>
      </c>
    </row>
    <row r="16898" spans="1:20" x14ac:dyDescent="0.25">
      <c r="A16898">
        <v>1120357592</v>
      </c>
      <c r="B16898">
        <v>129325000</v>
      </c>
      <c r="C16898" t="s">
        <v>74</v>
      </c>
      <c r="D16898" t="s">
        <v>83</v>
      </c>
      <c r="E16898" t="s">
        <v>76</v>
      </c>
      <c r="F16898" s="7">
        <v>45504</v>
      </c>
      <c r="G16898" s="7">
        <v>45688</v>
      </c>
      <c r="H16898" t="s">
        <v>77</v>
      </c>
      <c r="I16898" t="s">
        <v>84</v>
      </c>
      <c r="J16898" s="7"/>
      <c r="K16898" s="7">
        <v>45747</v>
      </c>
      <c r="L16898" s="7">
        <v>45688</v>
      </c>
      <c r="M16898" t="s">
        <v>77</v>
      </c>
      <c r="N16898"/>
      <c r="O16898">
        <v>2026</v>
      </c>
      <c r="P16898" s="2">
        <v>2</v>
      </c>
      <c r="Q16898" t="s">
        <v>80</v>
      </c>
      <c r="R16898" s="8">
        <v>46267</v>
      </c>
      <c r="S16898" s="2">
        <v>1</v>
      </c>
      <c r="T16898" s="2" t="s">
        <v>81</v>
      </c>
    </row>
    <row r="16899" spans="1:20" x14ac:dyDescent="0.25">
      <c r="A16899">
        <v>1120357782</v>
      </c>
      <c r="B16899">
        <v>129399999</v>
      </c>
      <c r="C16899" t="s">
        <v>85</v>
      </c>
      <c r="D16899" t="s">
        <v>75</v>
      </c>
      <c r="E16899" t="s">
        <v>76</v>
      </c>
      <c r="F16899" s="7">
        <v>45520</v>
      </c>
      <c r="G16899" s="7">
        <v>46600</v>
      </c>
      <c r="H16899" t="s">
        <v>86</v>
      </c>
      <c r="I16899" t="s">
        <v>87</v>
      </c>
      <c r="J16899" s="7"/>
      <c r="K16899" s="7">
        <v>45523</v>
      </c>
      <c r="L16899" s="7">
        <v>46600</v>
      </c>
      <c r="M16899" t="s">
        <v>86</v>
      </c>
      <c r="N16899"/>
      <c r="O16899">
        <v>2026</v>
      </c>
      <c r="P16899" s="2">
        <v>2</v>
      </c>
      <c r="Q16899" t="s">
        <v>80</v>
      </c>
      <c r="R16899" s="8">
        <v>46267</v>
      </c>
      <c r="S16899" s="2">
        <v>1</v>
      </c>
      <c r="T16899" s="2" t="s">
        <v>81</v>
      </c>
    </row>
    <row r="16900" spans="1:20" x14ac:dyDescent="0.25">
      <c r="A16900">
        <v>1120357867</v>
      </c>
      <c r="B16900">
        <v>129421262</v>
      </c>
      <c r="C16900" t="s">
        <v>98</v>
      </c>
      <c r="D16900" t="s">
        <v>88</v>
      </c>
      <c r="E16900" t="s">
        <v>76</v>
      </c>
      <c r="F16900" s="7">
        <v>45524</v>
      </c>
      <c r="G16900" s="7">
        <v>47350</v>
      </c>
      <c r="H16900" t="s">
        <v>77</v>
      </c>
      <c r="I16900" t="s">
        <v>78</v>
      </c>
      <c r="J16900" s="7">
        <v>45572</v>
      </c>
      <c r="K16900" s="7">
        <v>45859</v>
      </c>
      <c r="L16900" s="7">
        <v>47350</v>
      </c>
      <c r="M16900" t="s">
        <v>77</v>
      </c>
      <c r="N16900" t="s">
        <v>92</v>
      </c>
      <c r="O16900">
        <v>2026</v>
      </c>
      <c r="P16900" s="2">
        <v>2</v>
      </c>
      <c r="Q16900" t="s">
        <v>80</v>
      </c>
      <c r="R16900" s="8">
        <v>46267</v>
      </c>
      <c r="S16900" s="2">
        <v>1</v>
      </c>
      <c r="T16900" s="2" t="s">
        <v>81</v>
      </c>
    </row>
    <row r="16901" spans="1:20" x14ac:dyDescent="0.25">
      <c r="A16901">
        <v>1120357935</v>
      </c>
      <c r="B16901">
        <v>129438621</v>
      </c>
      <c r="C16901" t="s">
        <v>93</v>
      </c>
      <c r="D16901" t="s">
        <v>83</v>
      </c>
      <c r="E16901" t="s">
        <v>76</v>
      </c>
      <c r="F16901" s="7">
        <v>45526</v>
      </c>
      <c r="G16901" s="7">
        <v>45710</v>
      </c>
      <c r="H16901" t="s">
        <v>77</v>
      </c>
      <c r="I16901" t="s">
        <v>78</v>
      </c>
      <c r="J16901" s="7"/>
      <c r="K16901" s="7">
        <v>46120</v>
      </c>
      <c r="L16901" s="7">
        <v>45710</v>
      </c>
      <c r="M16901" t="s">
        <v>77</v>
      </c>
      <c r="N16901"/>
      <c r="O16901">
        <v>2026</v>
      </c>
      <c r="P16901" s="2">
        <v>2</v>
      </c>
      <c r="Q16901" t="s">
        <v>80</v>
      </c>
      <c r="R16901" s="8">
        <v>46267</v>
      </c>
      <c r="S16901" s="2">
        <v>1</v>
      </c>
      <c r="T16901" s="2" t="s">
        <v>81</v>
      </c>
    </row>
    <row r="16902" spans="1:20" x14ac:dyDescent="0.25">
      <c r="A16902">
        <v>1120358139</v>
      </c>
      <c r="B16902">
        <v>129512846</v>
      </c>
      <c r="C16902" t="s">
        <v>85</v>
      </c>
      <c r="D16902" t="s">
        <v>75</v>
      </c>
      <c r="E16902" t="s">
        <v>76</v>
      </c>
      <c r="F16902" s="7">
        <v>45546</v>
      </c>
      <c r="G16902" s="7">
        <v>45911</v>
      </c>
      <c r="H16902" t="s">
        <v>86</v>
      </c>
      <c r="I16902" t="s">
        <v>87</v>
      </c>
      <c r="J16902" s="7"/>
      <c r="K16902" s="7">
        <v>46035</v>
      </c>
      <c r="L16902" s="7">
        <v>45911</v>
      </c>
      <c r="M16902" t="s">
        <v>86</v>
      </c>
      <c r="N16902"/>
      <c r="O16902">
        <v>2026</v>
      </c>
      <c r="P16902" s="2">
        <v>2</v>
      </c>
      <c r="Q16902" t="s">
        <v>80</v>
      </c>
      <c r="R16902" s="8">
        <v>46267</v>
      </c>
      <c r="S16902" s="2">
        <v>1</v>
      </c>
      <c r="T16902" s="2" t="s">
        <v>81</v>
      </c>
    </row>
    <row r="16903" spans="1:20" x14ac:dyDescent="0.25">
      <c r="A16903">
        <v>1120358559</v>
      </c>
      <c r="B16903">
        <v>129644958</v>
      </c>
      <c r="C16903" t="s">
        <v>91</v>
      </c>
      <c r="D16903" t="s">
        <v>83</v>
      </c>
      <c r="E16903" t="s">
        <v>76</v>
      </c>
      <c r="F16903" s="7">
        <v>45569</v>
      </c>
      <c r="G16903" s="7">
        <v>45751</v>
      </c>
      <c r="H16903" t="s">
        <v>77</v>
      </c>
      <c r="I16903" t="s">
        <v>78</v>
      </c>
      <c r="J16903" s="7"/>
      <c r="K16903" s="7">
        <v>45747</v>
      </c>
      <c r="L16903" s="7">
        <v>45751</v>
      </c>
      <c r="M16903" t="s">
        <v>77</v>
      </c>
      <c r="N16903"/>
      <c r="O16903">
        <v>2026</v>
      </c>
      <c r="P16903" s="2">
        <v>2</v>
      </c>
      <c r="Q16903" t="s">
        <v>80</v>
      </c>
      <c r="R16903" s="8">
        <v>46267</v>
      </c>
      <c r="S16903" s="2">
        <v>1</v>
      </c>
      <c r="T16903" s="2" t="s">
        <v>81</v>
      </c>
    </row>
    <row r="16904" spans="1:20" x14ac:dyDescent="0.25">
      <c r="A16904">
        <v>1120359227</v>
      </c>
      <c r="B16904">
        <v>129907998</v>
      </c>
      <c r="C16904" t="s">
        <v>74</v>
      </c>
      <c r="D16904" t="s">
        <v>88</v>
      </c>
      <c r="E16904" t="s">
        <v>76</v>
      </c>
      <c r="F16904" s="7">
        <v>45635</v>
      </c>
      <c r="G16904" s="7">
        <v>45931</v>
      </c>
      <c r="H16904" t="s">
        <v>77</v>
      </c>
      <c r="I16904" t="s">
        <v>84</v>
      </c>
      <c r="J16904" s="7"/>
      <c r="K16904" s="7">
        <v>46188</v>
      </c>
      <c r="L16904" s="7">
        <v>45931</v>
      </c>
      <c r="M16904" t="s">
        <v>77</v>
      </c>
      <c r="N16904"/>
      <c r="O16904">
        <v>2026</v>
      </c>
      <c r="P16904" s="2">
        <v>2</v>
      </c>
      <c r="Q16904" t="s">
        <v>80</v>
      </c>
      <c r="R16904" s="8">
        <v>46267</v>
      </c>
      <c r="S16904" s="2">
        <v>1</v>
      </c>
      <c r="T16904" s="2" t="s">
        <v>81</v>
      </c>
    </row>
    <row r="16905" spans="1:20" x14ac:dyDescent="0.25">
      <c r="A16905">
        <v>1120360261</v>
      </c>
      <c r="B16905">
        <v>131310941</v>
      </c>
      <c r="C16905" t="s">
        <v>97</v>
      </c>
      <c r="D16905" t="s">
        <v>83</v>
      </c>
      <c r="E16905" t="s">
        <v>76</v>
      </c>
      <c r="F16905" s="7">
        <v>45806</v>
      </c>
      <c r="G16905" s="7">
        <v>47632</v>
      </c>
      <c r="H16905" t="s">
        <v>77</v>
      </c>
      <c r="I16905" t="s">
        <v>84</v>
      </c>
      <c r="J16905" s="7"/>
      <c r="K16905" s="7">
        <v>45821</v>
      </c>
      <c r="L16905" s="7">
        <v>47632</v>
      </c>
      <c r="M16905" t="s">
        <v>77</v>
      </c>
      <c r="N16905"/>
      <c r="O16905">
        <v>2026</v>
      </c>
      <c r="P16905" s="2">
        <v>2</v>
      </c>
      <c r="Q16905" t="s">
        <v>80</v>
      </c>
      <c r="R16905" s="8">
        <v>46267</v>
      </c>
      <c r="S16905" s="2">
        <v>1</v>
      </c>
      <c r="T16905" s="2" t="s">
        <v>81</v>
      </c>
    </row>
    <row r="16906" spans="1:20" x14ac:dyDescent="0.25">
      <c r="A16906">
        <v>1120363100</v>
      </c>
      <c r="B16906">
        <v>111164953</v>
      </c>
      <c r="C16906" t="s">
        <v>74</v>
      </c>
      <c r="D16906" t="s">
        <v>88</v>
      </c>
      <c r="E16906" t="s">
        <v>76</v>
      </c>
      <c r="F16906" s="7">
        <v>42376</v>
      </c>
      <c r="G16906" s="7">
        <v>44203</v>
      </c>
      <c r="H16906" t="s">
        <v>77</v>
      </c>
      <c r="I16906" t="s">
        <v>78</v>
      </c>
      <c r="J16906" s="7">
        <v>45830</v>
      </c>
      <c r="K16906" s="7">
        <v>46087</v>
      </c>
      <c r="L16906" s="7">
        <v>44203</v>
      </c>
      <c r="M16906" t="s">
        <v>77</v>
      </c>
      <c r="N16906" t="s">
        <v>79</v>
      </c>
      <c r="O16906">
        <v>2026</v>
      </c>
      <c r="P16906" s="2">
        <v>2</v>
      </c>
      <c r="Q16906" t="s">
        <v>80</v>
      </c>
      <c r="R16906" s="8">
        <v>46267</v>
      </c>
      <c r="S16906" s="2">
        <v>1</v>
      </c>
      <c r="T16906" s="2" t="s">
        <v>81</v>
      </c>
    </row>
    <row r="16907" spans="1:20" x14ac:dyDescent="0.25">
      <c r="A16907">
        <v>1120363243</v>
      </c>
      <c r="B16907">
        <v>111634923</v>
      </c>
      <c r="C16907" t="s">
        <v>82</v>
      </c>
      <c r="D16907" t="s">
        <v>83</v>
      </c>
      <c r="E16907" t="s">
        <v>76</v>
      </c>
      <c r="F16907" s="7">
        <v>42500</v>
      </c>
      <c r="G16907" s="7">
        <v>44287</v>
      </c>
      <c r="H16907" t="s">
        <v>77</v>
      </c>
      <c r="I16907" t="s">
        <v>78</v>
      </c>
      <c r="J16907" s="7">
        <v>45869</v>
      </c>
      <c r="K16907" s="7">
        <v>44336</v>
      </c>
      <c r="L16907" s="7">
        <v>44287</v>
      </c>
      <c r="M16907" t="s">
        <v>77</v>
      </c>
      <c r="N16907" t="s">
        <v>79</v>
      </c>
      <c r="O16907">
        <v>2026</v>
      </c>
      <c r="P16907" s="2">
        <v>2</v>
      </c>
      <c r="Q16907" t="s">
        <v>80</v>
      </c>
      <c r="R16907" s="8">
        <v>46267</v>
      </c>
      <c r="S16907" s="2">
        <v>1</v>
      </c>
      <c r="T16907" s="2" t="s">
        <v>81</v>
      </c>
    </row>
    <row r="16908" spans="1:20" x14ac:dyDescent="0.25">
      <c r="A16908">
        <v>1120363766</v>
      </c>
      <c r="B16908">
        <v>113114244</v>
      </c>
      <c r="C16908" t="s">
        <v>82</v>
      </c>
      <c r="D16908" t="s">
        <v>75</v>
      </c>
      <c r="E16908" t="s">
        <v>76</v>
      </c>
      <c r="F16908" s="7">
        <v>42949</v>
      </c>
      <c r="G16908" s="7">
        <v>44652</v>
      </c>
      <c r="H16908" t="s">
        <v>77</v>
      </c>
      <c r="I16908" t="s">
        <v>89</v>
      </c>
      <c r="J16908" s="7">
        <v>46134</v>
      </c>
      <c r="K16908" s="7">
        <v>46099</v>
      </c>
      <c r="L16908" s="7">
        <v>44652</v>
      </c>
      <c r="M16908" t="s">
        <v>77</v>
      </c>
      <c r="N16908" t="s">
        <v>79</v>
      </c>
      <c r="O16908">
        <v>2026</v>
      </c>
      <c r="P16908" s="2">
        <v>2</v>
      </c>
      <c r="Q16908" t="s">
        <v>80</v>
      </c>
      <c r="R16908" s="8">
        <v>46267</v>
      </c>
      <c r="S16908" s="2">
        <v>1</v>
      </c>
      <c r="T16908" s="2" t="s">
        <v>81</v>
      </c>
    </row>
    <row r="16909" spans="1:20" x14ac:dyDescent="0.25">
      <c r="A16909">
        <v>1120363931</v>
      </c>
      <c r="B16909">
        <v>114363583</v>
      </c>
      <c r="C16909" t="s">
        <v>85</v>
      </c>
      <c r="D16909" t="s">
        <v>75</v>
      </c>
      <c r="E16909" t="s">
        <v>76</v>
      </c>
      <c r="F16909" s="7">
        <v>43165</v>
      </c>
      <c r="G16909" s="7">
        <v>44991</v>
      </c>
      <c r="H16909" t="s">
        <v>77</v>
      </c>
      <c r="I16909" t="s">
        <v>78</v>
      </c>
      <c r="J16909" s="7">
        <v>45370</v>
      </c>
      <c r="K16909" s="7">
        <v>43165</v>
      </c>
      <c r="L16909" s="7">
        <v>44991</v>
      </c>
      <c r="M16909" t="s">
        <v>77</v>
      </c>
      <c r="N16909" t="s">
        <v>79</v>
      </c>
      <c r="O16909">
        <v>2026</v>
      </c>
      <c r="P16909" s="2">
        <v>2</v>
      </c>
      <c r="Q16909" t="s">
        <v>80</v>
      </c>
      <c r="R16909" s="8">
        <v>46267</v>
      </c>
      <c r="S16909" s="2">
        <v>1</v>
      </c>
      <c r="T16909" s="2" t="s">
        <v>81</v>
      </c>
    </row>
    <row r="16910" spans="1:20" x14ac:dyDescent="0.25">
      <c r="A16910">
        <v>1120364026</v>
      </c>
      <c r="B16910">
        <v>114924684</v>
      </c>
      <c r="C16910" t="s">
        <v>91</v>
      </c>
      <c r="D16910" t="s">
        <v>88</v>
      </c>
      <c r="E16910" t="s">
        <v>76</v>
      </c>
      <c r="F16910" s="7">
        <v>43340</v>
      </c>
      <c r="G16910" s="7">
        <v>45166</v>
      </c>
      <c r="H16910" t="s">
        <v>86</v>
      </c>
      <c r="I16910" t="s">
        <v>87</v>
      </c>
      <c r="J16910" s="7">
        <v>46118</v>
      </c>
      <c r="K16910" s="7">
        <v>45930</v>
      </c>
      <c r="L16910" s="7">
        <v>45166</v>
      </c>
      <c r="M16910" t="s">
        <v>86</v>
      </c>
      <c r="N16910" t="s">
        <v>79</v>
      </c>
      <c r="O16910">
        <v>2026</v>
      </c>
      <c r="P16910" s="2">
        <v>2</v>
      </c>
      <c r="Q16910" t="s">
        <v>80</v>
      </c>
      <c r="R16910" s="8">
        <v>46267</v>
      </c>
      <c r="S16910" s="2">
        <v>1</v>
      </c>
      <c r="T16910" s="2" t="s">
        <v>81</v>
      </c>
    </row>
    <row r="16911" spans="1:20" x14ac:dyDescent="0.25">
      <c r="A16911">
        <v>1120364157</v>
      </c>
      <c r="B16911">
        <v>116736168</v>
      </c>
      <c r="C16911" t="s">
        <v>82</v>
      </c>
      <c r="D16911" t="s">
        <v>88</v>
      </c>
      <c r="E16911" t="s">
        <v>76</v>
      </c>
      <c r="F16911" s="7">
        <v>43538</v>
      </c>
      <c r="G16911" s="7">
        <v>43718</v>
      </c>
      <c r="H16911" t="s">
        <v>77</v>
      </c>
      <c r="I16911" t="s">
        <v>78</v>
      </c>
      <c r="J16911" s="7">
        <v>45905</v>
      </c>
      <c r="K16911" s="7">
        <v>43667</v>
      </c>
      <c r="L16911" s="7">
        <v>43718</v>
      </c>
      <c r="M16911" t="s">
        <v>77</v>
      </c>
      <c r="N16911" t="s">
        <v>79</v>
      </c>
      <c r="O16911">
        <v>2026</v>
      </c>
      <c r="P16911" s="2">
        <v>2</v>
      </c>
      <c r="Q16911" t="s">
        <v>80</v>
      </c>
      <c r="R16911" s="8">
        <v>46267</v>
      </c>
      <c r="S16911" s="2">
        <v>1</v>
      </c>
      <c r="T16911" s="2" t="s">
        <v>81</v>
      </c>
    </row>
    <row r="16912" spans="1:20" x14ac:dyDescent="0.25">
      <c r="A16912">
        <v>1120364224</v>
      </c>
      <c r="B16912">
        <v>116825041</v>
      </c>
      <c r="C16912" t="s">
        <v>82</v>
      </c>
      <c r="D16912" t="s">
        <v>75</v>
      </c>
      <c r="E16912" t="s">
        <v>76</v>
      </c>
      <c r="F16912" s="7">
        <v>43549</v>
      </c>
      <c r="G16912" s="7">
        <v>43915</v>
      </c>
      <c r="H16912" t="s">
        <v>77</v>
      </c>
      <c r="I16912" t="s">
        <v>78</v>
      </c>
      <c r="J16912" s="7">
        <v>45553</v>
      </c>
      <c r="K16912" s="7">
        <v>45057</v>
      </c>
      <c r="L16912" s="7">
        <v>43915</v>
      </c>
      <c r="M16912" t="s">
        <v>77</v>
      </c>
      <c r="N16912" t="s">
        <v>79</v>
      </c>
      <c r="O16912">
        <v>2026</v>
      </c>
      <c r="P16912" s="2">
        <v>2</v>
      </c>
      <c r="Q16912" t="s">
        <v>80</v>
      </c>
      <c r="R16912" s="8">
        <v>46267</v>
      </c>
      <c r="S16912" s="2">
        <v>1</v>
      </c>
      <c r="T16912" s="2" t="s">
        <v>81</v>
      </c>
    </row>
    <row r="16913" spans="1:20" x14ac:dyDescent="0.25">
      <c r="A16913">
        <v>1120364313</v>
      </c>
      <c r="B16913">
        <v>116975130</v>
      </c>
      <c r="C16913" t="s">
        <v>82</v>
      </c>
      <c r="D16913" t="s">
        <v>83</v>
      </c>
      <c r="E16913" t="s">
        <v>76</v>
      </c>
      <c r="F16913" s="7">
        <v>43562</v>
      </c>
      <c r="G16913" s="7">
        <v>43745</v>
      </c>
      <c r="H16913" t="s">
        <v>77</v>
      </c>
      <c r="I16913" t="s">
        <v>84</v>
      </c>
      <c r="J16913" s="7">
        <v>45518</v>
      </c>
      <c r="K16913" s="7">
        <v>45623</v>
      </c>
      <c r="L16913" s="7">
        <v>43745</v>
      </c>
      <c r="M16913" t="s">
        <v>77</v>
      </c>
      <c r="N16913" t="s">
        <v>79</v>
      </c>
      <c r="O16913">
        <v>2026</v>
      </c>
      <c r="P16913" s="2">
        <v>2</v>
      </c>
      <c r="Q16913" t="s">
        <v>80</v>
      </c>
      <c r="R16913" s="8">
        <v>46267</v>
      </c>
      <c r="S16913" s="2">
        <v>1</v>
      </c>
      <c r="T16913" s="2" t="s">
        <v>81</v>
      </c>
    </row>
    <row r="16914" spans="1:20" x14ac:dyDescent="0.25">
      <c r="A16914">
        <v>1120364314</v>
      </c>
      <c r="B16914">
        <v>116975130</v>
      </c>
      <c r="C16914" t="s">
        <v>82</v>
      </c>
      <c r="D16914" t="s">
        <v>83</v>
      </c>
      <c r="E16914" t="s">
        <v>76</v>
      </c>
      <c r="F16914" s="7">
        <v>43562</v>
      </c>
      <c r="G16914" s="7">
        <v>43745</v>
      </c>
      <c r="H16914" t="s">
        <v>77</v>
      </c>
      <c r="I16914" t="s">
        <v>84</v>
      </c>
      <c r="J16914" s="7">
        <v>45518</v>
      </c>
      <c r="K16914" s="7">
        <v>45748</v>
      </c>
      <c r="L16914" s="7">
        <v>43745</v>
      </c>
      <c r="M16914" t="s">
        <v>77</v>
      </c>
      <c r="N16914" t="s">
        <v>79</v>
      </c>
      <c r="O16914">
        <v>2026</v>
      </c>
      <c r="P16914" s="2">
        <v>2</v>
      </c>
      <c r="Q16914" t="s">
        <v>80</v>
      </c>
      <c r="R16914" s="8">
        <v>46267</v>
      </c>
      <c r="S16914" s="2">
        <v>1</v>
      </c>
      <c r="T16914" s="2" t="s">
        <v>81</v>
      </c>
    </row>
    <row r="16915" spans="1:20" x14ac:dyDescent="0.25">
      <c r="A16915">
        <v>1120364379</v>
      </c>
      <c r="B16915">
        <v>117026106</v>
      </c>
      <c r="C16915" t="s">
        <v>82</v>
      </c>
      <c r="D16915" t="s">
        <v>88</v>
      </c>
      <c r="E16915" t="s">
        <v>76</v>
      </c>
      <c r="F16915" s="7">
        <v>43569</v>
      </c>
      <c r="G16915" s="7">
        <v>43935</v>
      </c>
      <c r="H16915" t="s">
        <v>77</v>
      </c>
      <c r="I16915" t="s">
        <v>78</v>
      </c>
      <c r="J16915" s="7">
        <v>46102</v>
      </c>
      <c r="K16915" s="7">
        <v>43633</v>
      </c>
      <c r="L16915" s="7">
        <v>43935</v>
      </c>
      <c r="M16915" t="s">
        <v>77</v>
      </c>
      <c r="N16915" t="s">
        <v>79</v>
      </c>
      <c r="O16915">
        <v>2026</v>
      </c>
      <c r="P16915" s="2">
        <v>2</v>
      </c>
      <c r="Q16915" t="s">
        <v>80</v>
      </c>
      <c r="R16915" s="8">
        <v>46267</v>
      </c>
      <c r="S16915" s="2">
        <v>1</v>
      </c>
      <c r="T16915" s="2" t="s">
        <v>81</v>
      </c>
    </row>
    <row r="16916" spans="1:20" x14ac:dyDescent="0.25">
      <c r="A16916">
        <v>1120364380</v>
      </c>
      <c r="B16916">
        <v>117026106</v>
      </c>
      <c r="C16916" t="s">
        <v>82</v>
      </c>
      <c r="D16916" t="s">
        <v>88</v>
      </c>
      <c r="E16916" t="s">
        <v>76</v>
      </c>
      <c r="F16916" s="7">
        <v>43569</v>
      </c>
      <c r="G16916" s="7">
        <v>43935</v>
      </c>
      <c r="H16916" t="s">
        <v>77</v>
      </c>
      <c r="I16916" t="s">
        <v>78</v>
      </c>
      <c r="J16916" s="7">
        <v>46102</v>
      </c>
      <c r="K16916" s="7">
        <v>45057</v>
      </c>
      <c r="L16916" s="7">
        <v>43935</v>
      </c>
      <c r="M16916" t="s">
        <v>77</v>
      </c>
      <c r="N16916" t="s">
        <v>79</v>
      </c>
      <c r="O16916">
        <v>2026</v>
      </c>
      <c r="P16916" s="2">
        <v>2</v>
      </c>
      <c r="Q16916" t="s">
        <v>80</v>
      </c>
      <c r="R16916" s="8">
        <v>46267</v>
      </c>
      <c r="S16916" s="2">
        <v>1</v>
      </c>
      <c r="T16916" s="2" t="s">
        <v>81</v>
      </c>
    </row>
    <row r="16917" spans="1:20" x14ac:dyDescent="0.25">
      <c r="A16917">
        <v>1120364409</v>
      </c>
      <c r="B16917">
        <v>117045647</v>
      </c>
      <c r="C16917" t="s">
        <v>82</v>
      </c>
      <c r="D16917" t="s">
        <v>83</v>
      </c>
      <c r="E16917" t="s">
        <v>76</v>
      </c>
      <c r="F16917" s="7">
        <v>43571</v>
      </c>
      <c r="G16917" s="7">
        <v>43751</v>
      </c>
      <c r="H16917" t="s">
        <v>77</v>
      </c>
      <c r="I16917" t="s">
        <v>78</v>
      </c>
      <c r="J16917" s="7">
        <v>46000</v>
      </c>
      <c r="K16917" s="7">
        <v>43683</v>
      </c>
      <c r="L16917" s="7">
        <v>43751</v>
      </c>
      <c r="M16917" t="s">
        <v>77</v>
      </c>
      <c r="N16917" t="s">
        <v>79</v>
      </c>
      <c r="O16917">
        <v>2026</v>
      </c>
      <c r="P16917" s="2">
        <v>2</v>
      </c>
      <c r="Q16917" t="s">
        <v>80</v>
      </c>
      <c r="R16917" s="8">
        <v>46267</v>
      </c>
      <c r="S16917" s="2">
        <v>1</v>
      </c>
      <c r="T16917" s="2" t="s">
        <v>81</v>
      </c>
    </row>
    <row r="16918" spans="1:20" x14ac:dyDescent="0.25">
      <c r="A16918">
        <v>1120364472</v>
      </c>
      <c r="B16918">
        <v>117103931</v>
      </c>
      <c r="C16918" t="s">
        <v>82</v>
      </c>
      <c r="D16918" t="s">
        <v>88</v>
      </c>
      <c r="E16918" t="s">
        <v>76</v>
      </c>
      <c r="F16918" s="7">
        <v>43581</v>
      </c>
      <c r="G16918" s="7">
        <v>43947</v>
      </c>
      <c r="H16918" t="s">
        <v>77</v>
      </c>
      <c r="I16918" t="s">
        <v>78</v>
      </c>
      <c r="J16918" s="7">
        <v>46200</v>
      </c>
      <c r="K16918" s="7">
        <v>45747</v>
      </c>
      <c r="L16918" s="7">
        <v>43947</v>
      </c>
      <c r="M16918" t="s">
        <v>77</v>
      </c>
      <c r="N16918" t="s">
        <v>79</v>
      </c>
      <c r="O16918">
        <v>2026</v>
      </c>
      <c r="P16918" s="2">
        <v>2</v>
      </c>
      <c r="Q16918" t="s">
        <v>80</v>
      </c>
      <c r="R16918" s="8">
        <v>46267</v>
      </c>
      <c r="S16918" s="2">
        <v>1</v>
      </c>
      <c r="T16918" s="2" t="s">
        <v>81</v>
      </c>
    </row>
    <row r="16919" spans="1:20" x14ac:dyDescent="0.25">
      <c r="A16919">
        <v>1120364552</v>
      </c>
      <c r="B16919">
        <v>117174791</v>
      </c>
      <c r="C16919" t="s">
        <v>98</v>
      </c>
      <c r="D16919" t="s">
        <v>75</v>
      </c>
      <c r="E16919" t="s">
        <v>76</v>
      </c>
      <c r="F16919" s="7">
        <v>43592</v>
      </c>
      <c r="G16919" s="7">
        <v>45393</v>
      </c>
      <c r="H16919" t="s">
        <v>77</v>
      </c>
      <c r="I16919" t="s">
        <v>78</v>
      </c>
      <c r="J16919" s="7">
        <v>45427</v>
      </c>
      <c r="K16919" s="7">
        <v>46115</v>
      </c>
      <c r="L16919" s="7">
        <v>45393</v>
      </c>
      <c r="M16919" t="s">
        <v>77</v>
      </c>
      <c r="N16919" t="s">
        <v>79</v>
      </c>
      <c r="O16919">
        <v>2026</v>
      </c>
      <c r="P16919" s="2">
        <v>2</v>
      </c>
      <c r="Q16919" t="s">
        <v>80</v>
      </c>
      <c r="R16919" s="8">
        <v>46267</v>
      </c>
      <c r="S16919" s="2">
        <v>1</v>
      </c>
      <c r="T16919" s="2" t="s">
        <v>81</v>
      </c>
    </row>
    <row r="16920" spans="1:20" x14ac:dyDescent="0.25">
      <c r="A16920">
        <v>1120364570</v>
      </c>
      <c r="B16920">
        <v>117196836</v>
      </c>
      <c r="C16920" t="s">
        <v>91</v>
      </c>
      <c r="D16920" t="s">
        <v>83</v>
      </c>
      <c r="E16920" t="s">
        <v>76</v>
      </c>
      <c r="F16920" s="7">
        <v>43594</v>
      </c>
      <c r="G16920" s="7">
        <v>43778</v>
      </c>
      <c r="H16920" t="s">
        <v>77</v>
      </c>
      <c r="I16920" t="s">
        <v>78</v>
      </c>
      <c r="J16920" s="7">
        <v>46163</v>
      </c>
      <c r="K16920" s="7">
        <v>45952</v>
      </c>
      <c r="L16920" s="7">
        <v>43778</v>
      </c>
      <c r="M16920" t="s">
        <v>77</v>
      </c>
      <c r="N16920" t="s">
        <v>79</v>
      </c>
      <c r="O16920">
        <v>2026</v>
      </c>
      <c r="P16920" s="2">
        <v>2</v>
      </c>
      <c r="Q16920" t="s">
        <v>80</v>
      </c>
      <c r="R16920" s="8">
        <v>46267</v>
      </c>
      <c r="S16920" s="2">
        <v>1</v>
      </c>
      <c r="T16920" s="2" t="s">
        <v>81</v>
      </c>
    </row>
    <row r="16921" spans="1:20" x14ac:dyDescent="0.25">
      <c r="A16921">
        <v>1120364585</v>
      </c>
      <c r="B16921">
        <v>117216617</v>
      </c>
      <c r="C16921" t="s">
        <v>82</v>
      </c>
      <c r="D16921" t="s">
        <v>83</v>
      </c>
      <c r="E16921" t="s">
        <v>76</v>
      </c>
      <c r="F16921" s="7">
        <v>43596</v>
      </c>
      <c r="G16921" s="7">
        <v>43780</v>
      </c>
      <c r="H16921" t="s">
        <v>77</v>
      </c>
      <c r="I16921" t="s">
        <v>78</v>
      </c>
      <c r="J16921" s="7">
        <v>45972</v>
      </c>
      <c r="K16921" s="7">
        <v>43598</v>
      </c>
      <c r="L16921" s="7">
        <v>43780</v>
      </c>
      <c r="M16921" t="s">
        <v>77</v>
      </c>
      <c r="N16921" t="s">
        <v>79</v>
      </c>
      <c r="O16921">
        <v>2026</v>
      </c>
      <c r="P16921" s="2">
        <v>2</v>
      </c>
      <c r="Q16921" t="s">
        <v>80</v>
      </c>
      <c r="R16921" s="8">
        <v>46267</v>
      </c>
      <c r="S16921" s="2">
        <v>1</v>
      </c>
      <c r="T16921" s="2" t="s">
        <v>81</v>
      </c>
    </row>
    <row r="16922" spans="1:20" x14ac:dyDescent="0.25">
      <c r="A16922">
        <v>1120364599</v>
      </c>
      <c r="B16922">
        <v>117226565</v>
      </c>
      <c r="C16922" t="s">
        <v>82</v>
      </c>
      <c r="D16922" t="s">
        <v>88</v>
      </c>
      <c r="E16922" t="s">
        <v>76</v>
      </c>
      <c r="F16922" s="7">
        <v>43598</v>
      </c>
      <c r="G16922" s="7">
        <v>43964</v>
      </c>
      <c r="H16922" t="s">
        <v>77</v>
      </c>
      <c r="I16922" t="s">
        <v>78</v>
      </c>
      <c r="J16922" s="7">
        <v>45827</v>
      </c>
      <c r="K16922" s="7">
        <v>45518</v>
      </c>
      <c r="L16922" s="7">
        <v>43964</v>
      </c>
      <c r="M16922" t="s">
        <v>77</v>
      </c>
      <c r="N16922" t="s">
        <v>92</v>
      </c>
      <c r="O16922">
        <v>2026</v>
      </c>
      <c r="P16922" s="2">
        <v>2</v>
      </c>
      <c r="Q16922" t="s">
        <v>80</v>
      </c>
      <c r="R16922" s="8">
        <v>46267</v>
      </c>
      <c r="S16922" s="2">
        <v>1</v>
      </c>
      <c r="T16922" s="2" t="s">
        <v>81</v>
      </c>
    </row>
    <row r="16923" spans="1:20" x14ac:dyDescent="0.25">
      <c r="A16923">
        <v>1120364633</v>
      </c>
      <c r="B16923">
        <v>117270721</v>
      </c>
      <c r="C16923" t="s">
        <v>82</v>
      </c>
      <c r="D16923" t="s">
        <v>75</v>
      </c>
      <c r="E16923" t="s">
        <v>76</v>
      </c>
      <c r="F16923" s="7">
        <v>43603</v>
      </c>
      <c r="G16923" s="7">
        <v>43969</v>
      </c>
      <c r="H16923" t="s">
        <v>77</v>
      </c>
      <c r="I16923" t="s">
        <v>78</v>
      </c>
      <c r="J16923" s="7">
        <v>45972</v>
      </c>
      <c r="K16923" s="7">
        <v>45057</v>
      </c>
      <c r="L16923" s="7">
        <v>43969</v>
      </c>
      <c r="M16923" t="s">
        <v>77</v>
      </c>
      <c r="N16923" t="s">
        <v>79</v>
      </c>
      <c r="O16923">
        <v>2026</v>
      </c>
      <c r="P16923" s="2">
        <v>2</v>
      </c>
      <c r="Q16923" t="s">
        <v>80</v>
      </c>
      <c r="R16923" s="8">
        <v>46267</v>
      </c>
      <c r="S16923" s="2">
        <v>1</v>
      </c>
      <c r="T16923" s="2" t="s">
        <v>81</v>
      </c>
    </row>
    <row r="16924" spans="1:20" x14ac:dyDescent="0.25">
      <c r="A16924">
        <v>1120364652</v>
      </c>
      <c r="B16924">
        <v>117297803</v>
      </c>
      <c r="C16924" t="s">
        <v>82</v>
      </c>
      <c r="D16924" t="s">
        <v>83</v>
      </c>
      <c r="E16924" t="s">
        <v>76</v>
      </c>
      <c r="F16924" s="7">
        <v>43606</v>
      </c>
      <c r="G16924" s="7">
        <v>43786</v>
      </c>
      <c r="H16924" t="s">
        <v>77</v>
      </c>
      <c r="I16924" t="s">
        <v>78</v>
      </c>
      <c r="J16924" s="7">
        <v>45542</v>
      </c>
      <c r="K16924" s="7">
        <v>45748</v>
      </c>
      <c r="L16924" s="7">
        <v>43786</v>
      </c>
      <c r="M16924" t="s">
        <v>77</v>
      </c>
      <c r="N16924" t="s">
        <v>79</v>
      </c>
      <c r="O16924">
        <v>2026</v>
      </c>
      <c r="P16924" s="2">
        <v>2</v>
      </c>
      <c r="Q16924" t="s">
        <v>80</v>
      </c>
      <c r="R16924" s="8">
        <v>46267</v>
      </c>
      <c r="S16924" s="2">
        <v>1</v>
      </c>
      <c r="T16924" s="2" t="s">
        <v>81</v>
      </c>
    </row>
    <row r="16925" spans="1:20" x14ac:dyDescent="0.25">
      <c r="A16925">
        <v>1120364750</v>
      </c>
      <c r="B16925">
        <v>117491042</v>
      </c>
      <c r="C16925" t="s">
        <v>82</v>
      </c>
      <c r="D16925" t="s">
        <v>83</v>
      </c>
      <c r="E16925" t="s">
        <v>76</v>
      </c>
      <c r="F16925" s="7">
        <v>43641</v>
      </c>
      <c r="G16925" s="7">
        <v>43824</v>
      </c>
      <c r="H16925" t="s">
        <v>77</v>
      </c>
      <c r="I16925" t="s">
        <v>84</v>
      </c>
      <c r="J16925" s="7">
        <v>45723</v>
      </c>
      <c r="K16925" s="7">
        <v>46001</v>
      </c>
      <c r="L16925" s="7">
        <v>43824</v>
      </c>
      <c r="M16925" t="s">
        <v>77</v>
      </c>
      <c r="N16925" t="s">
        <v>79</v>
      </c>
      <c r="O16925">
        <v>2026</v>
      </c>
      <c r="P16925" s="2">
        <v>2</v>
      </c>
      <c r="Q16925" t="s">
        <v>80</v>
      </c>
      <c r="R16925" s="8">
        <v>46267</v>
      </c>
      <c r="S16925" s="2">
        <v>1</v>
      </c>
      <c r="T16925" s="2" t="s">
        <v>81</v>
      </c>
    </row>
    <row r="16926" spans="1:20" x14ac:dyDescent="0.25">
      <c r="A16926">
        <v>1120364885</v>
      </c>
      <c r="B16926">
        <v>117783677</v>
      </c>
      <c r="C16926" t="s">
        <v>93</v>
      </c>
      <c r="D16926" t="s">
        <v>75</v>
      </c>
      <c r="E16926" t="s">
        <v>76</v>
      </c>
      <c r="F16926" s="7">
        <v>43678</v>
      </c>
      <c r="G16926" s="7">
        <v>45505</v>
      </c>
      <c r="H16926" t="s">
        <v>77</v>
      </c>
      <c r="I16926" t="s">
        <v>78</v>
      </c>
      <c r="J16926" s="7">
        <v>45576</v>
      </c>
      <c r="K16926" s="7">
        <v>46115</v>
      </c>
      <c r="L16926" s="7">
        <v>45505</v>
      </c>
      <c r="M16926" t="s">
        <v>77</v>
      </c>
      <c r="N16926" t="s">
        <v>79</v>
      </c>
      <c r="O16926">
        <v>2026</v>
      </c>
      <c r="P16926" s="2">
        <v>2</v>
      </c>
      <c r="Q16926" t="s">
        <v>80</v>
      </c>
      <c r="R16926" s="8">
        <v>46267</v>
      </c>
      <c r="S16926" s="2">
        <v>1</v>
      </c>
      <c r="T16926" s="2" t="s">
        <v>81</v>
      </c>
    </row>
    <row r="16927" spans="1:20" x14ac:dyDescent="0.25">
      <c r="A16927">
        <v>1120364895</v>
      </c>
      <c r="B16927">
        <v>117809638</v>
      </c>
      <c r="C16927" t="s">
        <v>93</v>
      </c>
      <c r="D16927" t="s">
        <v>75</v>
      </c>
      <c r="E16927" t="s">
        <v>76</v>
      </c>
      <c r="F16927" s="7">
        <v>43679</v>
      </c>
      <c r="G16927" s="7">
        <v>45506</v>
      </c>
      <c r="H16927" t="s">
        <v>77</v>
      </c>
      <c r="I16927" t="s">
        <v>78</v>
      </c>
      <c r="J16927" s="7">
        <v>45559</v>
      </c>
      <c r="K16927" s="7">
        <v>46115</v>
      </c>
      <c r="L16927" s="7">
        <v>45506</v>
      </c>
      <c r="M16927" t="s">
        <v>77</v>
      </c>
      <c r="N16927" t="s">
        <v>79</v>
      </c>
      <c r="O16927">
        <v>2026</v>
      </c>
      <c r="P16927" s="2">
        <v>2</v>
      </c>
      <c r="Q16927" t="s">
        <v>80</v>
      </c>
      <c r="R16927" s="8">
        <v>46267</v>
      </c>
      <c r="S16927" s="2">
        <v>1</v>
      </c>
      <c r="T16927" s="2" t="s">
        <v>81</v>
      </c>
    </row>
    <row r="16928" spans="1:20" x14ac:dyDescent="0.25">
      <c r="A16928">
        <v>1120364999</v>
      </c>
      <c r="B16928">
        <v>118141264</v>
      </c>
      <c r="C16928" t="s">
        <v>82</v>
      </c>
      <c r="D16928" t="s">
        <v>75</v>
      </c>
      <c r="E16928" t="s">
        <v>76</v>
      </c>
      <c r="F16928" s="7">
        <v>43774</v>
      </c>
      <c r="G16928" s="7">
        <v>44140</v>
      </c>
      <c r="H16928" t="s">
        <v>77</v>
      </c>
      <c r="I16928" t="s">
        <v>78</v>
      </c>
      <c r="J16928" s="7">
        <v>45600</v>
      </c>
      <c r="K16928" s="7">
        <v>46030</v>
      </c>
      <c r="L16928" s="7">
        <v>44140</v>
      </c>
      <c r="M16928" t="s">
        <v>77</v>
      </c>
      <c r="N16928" t="s">
        <v>79</v>
      </c>
      <c r="O16928">
        <v>2026</v>
      </c>
      <c r="P16928" s="2">
        <v>2</v>
      </c>
      <c r="Q16928" t="s">
        <v>80</v>
      </c>
      <c r="R16928" s="8">
        <v>46267</v>
      </c>
      <c r="S16928" s="2">
        <v>1</v>
      </c>
      <c r="T16928" s="2" t="s">
        <v>81</v>
      </c>
    </row>
    <row r="16929" spans="1:20" x14ac:dyDescent="0.25">
      <c r="A16929">
        <v>1120365162</v>
      </c>
      <c r="B16929">
        <v>119015654</v>
      </c>
      <c r="C16929" t="s">
        <v>82</v>
      </c>
      <c r="D16929" t="s">
        <v>88</v>
      </c>
      <c r="E16929" t="s">
        <v>76</v>
      </c>
      <c r="F16929" s="7">
        <v>43962</v>
      </c>
      <c r="G16929" s="7">
        <v>44327</v>
      </c>
      <c r="H16929" t="s">
        <v>77</v>
      </c>
      <c r="I16929" t="s">
        <v>78</v>
      </c>
      <c r="J16929" s="7">
        <v>45562</v>
      </c>
      <c r="K16929" s="7">
        <v>45747</v>
      </c>
      <c r="L16929" s="7">
        <v>44327</v>
      </c>
      <c r="M16929" t="s">
        <v>77</v>
      </c>
      <c r="N16929" t="s">
        <v>79</v>
      </c>
      <c r="O16929">
        <v>2026</v>
      </c>
      <c r="P16929" s="2">
        <v>2</v>
      </c>
      <c r="Q16929" t="s">
        <v>80</v>
      </c>
      <c r="R16929" s="8">
        <v>46267</v>
      </c>
      <c r="S16929" s="2">
        <v>1</v>
      </c>
      <c r="T16929" s="2" t="s">
        <v>81</v>
      </c>
    </row>
    <row r="16930" spans="1:20" x14ac:dyDescent="0.25">
      <c r="A16930">
        <v>1120365215</v>
      </c>
      <c r="B16930">
        <v>119078695</v>
      </c>
      <c r="C16930" t="s">
        <v>82</v>
      </c>
      <c r="D16930" t="s">
        <v>75</v>
      </c>
      <c r="E16930" t="s">
        <v>76</v>
      </c>
      <c r="F16930" s="7">
        <v>43980</v>
      </c>
      <c r="G16930" s="7">
        <v>45806</v>
      </c>
      <c r="H16930" t="s">
        <v>77</v>
      </c>
      <c r="I16930" t="s">
        <v>78</v>
      </c>
      <c r="J16930" s="7">
        <v>45783</v>
      </c>
      <c r="K16930" s="7">
        <v>46034</v>
      </c>
      <c r="L16930" s="7">
        <v>45806</v>
      </c>
      <c r="M16930" t="s">
        <v>77</v>
      </c>
      <c r="N16930" t="s">
        <v>79</v>
      </c>
      <c r="O16930">
        <v>2026</v>
      </c>
      <c r="P16930" s="2">
        <v>2</v>
      </c>
      <c r="Q16930" t="s">
        <v>80</v>
      </c>
      <c r="R16930" s="8">
        <v>46267</v>
      </c>
      <c r="S16930" s="2">
        <v>1</v>
      </c>
      <c r="T16930" s="2" t="s">
        <v>81</v>
      </c>
    </row>
    <row r="16931" spans="1:20" x14ac:dyDescent="0.25">
      <c r="A16931">
        <v>1120365412</v>
      </c>
      <c r="B16931">
        <v>119317340</v>
      </c>
      <c r="C16931" t="s">
        <v>98</v>
      </c>
      <c r="D16931" t="s">
        <v>88</v>
      </c>
      <c r="E16931" t="s">
        <v>76</v>
      </c>
      <c r="F16931" s="7">
        <v>44018</v>
      </c>
      <c r="G16931" s="7">
        <v>44383</v>
      </c>
      <c r="H16931" t="s">
        <v>77</v>
      </c>
      <c r="I16931" t="s">
        <v>84</v>
      </c>
      <c r="J16931" s="7">
        <v>45437</v>
      </c>
      <c r="K16931" s="7">
        <v>45503</v>
      </c>
      <c r="L16931" s="7">
        <v>44383</v>
      </c>
      <c r="M16931" t="s">
        <v>77</v>
      </c>
      <c r="N16931" t="s">
        <v>79</v>
      </c>
      <c r="O16931">
        <v>2026</v>
      </c>
      <c r="P16931" s="2">
        <v>2</v>
      </c>
      <c r="Q16931" t="s">
        <v>80</v>
      </c>
      <c r="R16931" s="8">
        <v>46267</v>
      </c>
      <c r="S16931" s="2">
        <v>1</v>
      </c>
      <c r="T16931" s="2" t="s">
        <v>81</v>
      </c>
    </row>
    <row r="16932" spans="1:20" x14ac:dyDescent="0.25">
      <c r="A16932">
        <v>1120365426</v>
      </c>
      <c r="B16932">
        <v>119331488</v>
      </c>
      <c r="C16932" t="s">
        <v>82</v>
      </c>
      <c r="D16932" t="s">
        <v>88</v>
      </c>
      <c r="E16932" t="s">
        <v>76</v>
      </c>
      <c r="F16932" s="7">
        <v>44020</v>
      </c>
      <c r="G16932" s="7">
        <v>44385</v>
      </c>
      <c r="H16932" t="s">
        <v>77</v>
      </c>
      <c r="I16932" t="s">
        <v>78</v>
      </c>
      <c r="J16932" s="7">
        <v>45935</v>
      </c>
      <c r="K16932" s="7">
        <v>44246</v>
      </c>
      <c r="L16932" s="7">
        <v>44385</v>
      </c>
      <c r="M16932" t="s">
        <v>77</v>
      </c>
      <c r="N16932" t="s">
        <v>79</v>
      </c>
      <c r="O16932">
        <v>2026</v>
      </c>
      <c r="P16932" s="2">
        <v>2</v>
      </c>
      <c r="Q16932" t="s">
        <v>80</v>
      </c>
      <c r="R16932" s="8">
        <v>46267</v>
      </c>
      <c r="S16932" s="2">
        <v>1</v>
      </c>
      <c r="T16932" s="2" t="s">
        <v>81</v>
      </c>
    </row>
    <row r="16933" spans="1:20" x14ac:dyDescent="0.25">
      <c r="A16933">
        <v>1120365532</v>
      </c>
      <c r="B16933">
        <v>119467278</v>
      </c>
      <c r="C16933" t="s">
        <v>82</v>
      </c>
      <c r="D16933" t="s">
        <v>88</v>
      </c>
      <c r="E16933" t="s">
        <v>76</v>
      </c>
      <c r="F16933" s="7">
        <v>44021</v>
      </c>
      <c r="G16933" s="7">
        <v>44205</v>
      </c>
      <c r="H16933" t="s">
        <v>77</v>
      </c>
      <c r="I16933" t="s">
        <v>84</v>
      </c>
      <c r="J16933" s="7">
        <v>45745</v>
      </c>
      <c r="K16933" s="7">
        <v>45478</v>
      </c>
      <c r="L16933" s="7">
        <v>44205</v>
      </c>
      <c r="M16933" t="s">
        <v>77</v>
      </c>
      <c r="N16933" t="s">
        <v>79</v>
      </c>
      <c r="O16933">
        <v>2026</v>
      </c>
      <c r="P16933" s="2">
        <v>2</v>
      </c>
      <c r="Q16933" t="s">
        <v>80</v>
      </c>
      <c r="R16933" s="8">
        <v>46267</v>
      </c>
      <c r="S16933" s="2">
        <v>1</v>
      </c>
      <c r="T16933" s="2" t="s">
        <v>81</v>
      </c>
    </row>
    <row r="16934" spans="1:20" x14ac:dyDescent="0.25">
      <c r="A16934">
        <v>1120365638</v>
      </c>
      <c r="B16934">
        <v>119520665</v>
      </c>
      <c r="C16934" t="s">
        <v>82</v>
      </c>
      <c r="D16934" t="s">
        <v>88</v>
      </c>
      <c r="E16934" t="s">
        <v>76</v>
      </c>
      <c r="F16934" s="7">
        <v>44041</v>
      </c>
      <c r="G16934" s="7">
        <v>44406</v>
      </c>
      <c r="H16934" t="s">
        <v>77</v>
      </c>
      <c r="I16934" t="s">
        <v>78</v>
      </c>
      <c r="J16934" s="7">
        <v>45468</v>
      </c>
      <c r="K16934" s="7">
        <v>45687</v>
      </c>
      <c r="L16934" s="7">
        <v>44406</v>
      </c>
      <c r="M16934" t="s">
        <v>77</v>
      </c>
      <c r="N16934" t="s">
        <v>79</v>
      </c>
      <c r="O16934">
        <v>2026</v>
      </c>
      <c r="P16934" s="2">
        <v>2</v>
      </c>
      <c r="Q16934" t="s">
        <v>80</v>
      </c>
      <c r="R16934" s="8">
        <v>46267</v>
      </c>
      <c r="S16934" s="2">
        <v>1</v>
      </c>
      <c r="T16934" s="2" t="s">
        <v>81</v>
      </c>
    </row>
    <row r="16935" spans="1:20" x14ac:dyDescent="0.25">
      <c r="A16935">
        <v>1120365728</v>
      </c>
      <c r="B16935">
        <v>119580105</v>
      </c>
      <c r="C16935" t="s">
        <v>82</v>
      </c>
      <c r="D16935" t="s">
        <v>83</v>
      </c>
      <c r="E16935" t="s">
        <v>76</v>
      </c>
      <c r="F16935" s="7">
        <v>44051</v>
      </c>
      <c r="G16935" s="7">
        <v>45877</v>
      </c>
      <c r="H16935" t="s">
        <v>77</v>
      </c>
      <c r="I16935" t="s">
        <v>78</v>
      </c>
      <c r="J16935" s="7">
        <v>45790</v>
      </c>
      <c r="K16935" s="7">
        <v>45861</v>
      </c>
      <c r="L16935" s="7">
        <v>45877</v>
      </c>
      <c r="M16935" t="s">
        <v>77</v>
      </c>
      <c r="N16935" t="s">
        <v>79</v>
      </c>
      <c r="O16935">
        <v>2026</v>
      </c>
      <c r="P16935" s="2">
        <v>2</v>
      </c>
      <c r="Q16935" t="s">
        <v>80</v>
      </c>
      <c r="R16935" s="8">
        <v>46267</v>
      </c>
      <c r="S16935" s="2">
        <v>1</v>
      </c>
      <c r="T16935" s="2" t="s">
        <v>81</v>
      </c>
    </row>
    <row r="16936" spans="1:20" x14ac:dyDescent="0.25">
      <c r="A16936">
        <v>1120365846</v>
      </c>
      <c r="B16936">
        <v>119638754</v>
      </c>
      <c r="C16936" t="s">
        <v>85</v>
      </c>
      <c r="D16936" t="s">
        <v>75</v>
      </c>
      <c r="E16936" t="s">
        <v>76</v>
      </c>
      <c r="F16936" s="7">
        <v>44062</v>
      </c>
      <c r="G16936" s="7">
        <v>44427</v>
      </c>
      <c r="H16936" t="s">
        <v>86</v>
      </c>
      <c r="I16936" t="s">
        <v>87</v>
      </c>
      <c r="J16936" s="7">
        <v>45856</v>
      </c>
      <c r="K16936" s="7">
        <v>44162</v>
      </c>
      <c r="L16936" s="7">
        <v>44427</v>
      </c>
      <c r="M16936" t="s">
        <v>86</v>
      </c>
      <c r="N16936" t="s">
        <v>79</v>
      </c>
      <c r="O16936">
        <v>2026</v>
      </c>
      <c r="P16936" s="2">
        <v>2</v>
      </c>
      <c r="Q16936" t="s">
        <v>80</v>
      </c>
      <c r="R16936" s="8">
        <v>46267</v>
      </c>
      <c r="S16936" s="2">
        <v>1</v>
      </c>
      <c r="T16936" s="2" t="s">
        <v>81</v>
      </c>
    </row>
    <row r="16937" spans="1:20" x14ac:dyDescent="0.25">
      <c r="A16937">
        <v>1120366043</v>
      </c>
      <c r="B16937">
        <v>119719738</v>
      </c>
      <c r="C16937" t="s">
        <v>74</v>
      </c>
      <c r="D16937" t="s">
        <v>75</v>
      </c>
      <c r="E16937" t="s">
        <v>76</v>
      </c>
      <c r="F16937" s="7">
        <v>44079</v>
      </c>
      <c r="G16937" s="7">
        <v>44444</v>
      </c>
      <c r="H16937" t="s">
        <v>86</v>
      </c>
      <c r="I16937" t="s">
        <v>87</v>
      </c>
      <c r="J16937" s="7">
        <v>45730</v>
      </c>
      <c r="K16937" s="7">
        <v>45848</v>
      </c>
      <c r="L16937" s="7">
        <v>44444</v>
      </c>
      <c r="M16937" t="s">
        <v>86</v>
      </c>
      <c r="N16937" t="s">
        <v>79</v>
      </c>
      <c r="O16937">
        <v>2026</v>
      </c>
      <c r="P16937" s="2">
        <v>2</v>
      </c>
      <c r="Q16937" t="s">
        <v>80</v>
      </c>
      <c r="R16937" s="8">
        <v>46267</v>
      </c>
      <c r="S16937" s="2">
        <v>1</v>
      </c>
      <c r="T16937" s="2" t="s">
        <v>81</v>
      </c>
    </row>
    <row r="16938" spans="1:20" x14ac:dyDescent="0.25">
      <c r="A16938">
        <v>1120366481</v>
      </c>
      <c r="B16938">
        <v>119989445</v>
      </c>
      <c r="C16938" t="s">
        <v>74</v>
      </c>
      <c r="D16938" t="s">
        <v>75</v>
      </c>
      <c r="E16938" t="s">
        <v>76</v>
      </c>
      <c r="F16938" s="7">
        <v>44141</v>
      </c>
      <c r="G16938" s="7">
        <v>44506</v>
      </c>
      <c r="H16938" t="s">
        <v>86</v>
      </c>
      <c r="I16938" t="s">
        <v>87</v>
      </c>
      <c r="J16938" s="7">
        <v>45744</v>
      </c>
      <c r="K16938" s="7">
        <v>44165</v>
      </c>
      <c r="L16938" s="7">
        <v>44506</v>
      </c>
      <c r="M16938" t="s">
        <v>86</v>
      </c>
      <c r="N16938" t="s">
        <v>79</v>
      </c>
      <c r="O16938">
        <v>2026</v>
      </c>
      <c r="P16938" s="2">
        <v>2</v>
      </c>
      <c r="Q16938" t="s">
        <v>80</v>
      </c>
      <c r="R16938" s="8">
        <v>46267</v>
      </c>
      <c r="S16938" s="2">
        <v>1</v>
      </c>
      <c r="T16938" s="2" t="s">
        <v>81</v>
      </c>
    </row>
    <row r="16939" spans="1:20" x14ac:dyDescent="0.25">
      <c r="A16939">
        <v>1120366529</v>
      </c>
      <c r="B16939">
        <v>120013613</v>
      </c>
      <c r="C16939" t="s">
        <v>95</v>
      </c>
      <c r="D16939" t="s">
        <v>75</v>
      </c>
      <c r="E16939" t="s">
        <v>76</v>
      </c>
      <c r="F16939" s="7">
        <v>44147</v>
      </c>
      <c r="G16939" s="7">
        <v>45973</v>
      </c>
      <c r="H16939" t="s">
        <v>77</v>
      </c>
      <c r="I16939" t="s">
        <v>78</v>
      </c>
      <c r="J16939" s="7">
        <v>45872</v>
      </c>
      <c r="K16939" s="7">
        <v>44160</v>
      </c>
      <c r="L16939" s="7">
        <v>45973</v>
      </c>
      <c r="M16939" t="s">
        <v>77</v>
      </c>
      <c r="N16939" t="s">
        <v>79</v>
      </c>
      <c r="O16939">
        <v>2026</v>
      </c>
      <c r="P16939" s="2">
        <v>2</v>
      </c>
      <c r="Q16939" t="s">
        <v>80</v>
      </c>
      <c r="R16939" s="8">
        <v>46267</v>
      </c>
      <c r="S16939" s="2">
        <v>1</v>
      </c>
      <c r="T16939" s="2" t="s">
        <v>81</v>
      </c>
    </row>
    <row r="16940" spans="1:20" x14ac:dyDescent="0.25">
      <c r="A16940">
        <v>1120366664</v>
      </c>
      <c r="B16940">
        <v>120117916</v>
      </c>
      <c r="C16940" t="s">
        <v>74</v>
      </c>
      <c r="D16940" t="s">
        <v>75</v>
      </c>
      <c r="E16940" t="s">
        <v>76</v>
      </c>
      <c r="F16940" s="7">
        <v>44167</v>
      </c>
      <c r="G16940" s="7">
        <v>44532</v>
      </c>
      <c r="H16940" t="s">
        <v>86</v>
      </c>
      <c r="I16940" t="s">
        <v>87</v>
      </c>
      <c r="J16940" s="7">
        <v>45790</v>
      </c>
      <c r="K16940" s="7">
        <v>46079</v>
      </c>
      <c r="L16940" s="7">
        <v>44532</v>
      </c>
      <c r="M16940" t="s">
        <v>86</v>
      </c>
      <c r="N16940" t="s">
        <v>79</v>
      </c>
      <c r="O16940">
        <v>2026</v>
      </c>
      <c r="P16940" s="2">
        <v>2</v>
      </c>
      <c r="Q16940" t="s">
        <v>80</v>
      </c>
      <c r="R16940" s="8">
        <v>46267</v>
      </c>
      <c r="S16940" s="2">
        <v>1</v>
      </c>
      <c r="T16940" s="2" t="s">
        <v>81</v>
      </c>
    </row>
    <row r="16941" spans="1:20" x14ac:dyDescent="0.25">
      <c r="A16941">
        <v>1120366858</v>
      </c>
      <c r="B16941">
        <v>120822922</v>
      </c>
      <c r="C16941" t="s">
        <v>74</v>
      </c>
      <c r="D16941" t="s">
        <v>88</v>
      </c>
      <c r="E16941" t="s">
        <v>76</v>
      </c>
      <c r="F16941" s="7">
        <v>44301</v>
      </c>
      <c r="G16941" s="7">
        <v>46127</v>
      </c>
      <c r="H16941" t="s">
        <v>77</v>
      </c>
      <c r="I16941" t="s">
        <v>78</v>
      </c>
      <c r="J16941" s="7">
        <v>46077</v>
      </c>
      <c r="K16941" s="7">
        <v>45898</v>
      </c>
      <c r="L16941" s="7">
        <v>46127</v>
      </c>
      <c r="M16941" t="s">
        <v>77</v>
      </c>
      <c r="N16941" t="s">
        <v>79</v>
      </c>
      <c r="O16941">
        <v>2026</v>
      </c>
      <c r="P16941" s="2">
        <v>2</v>
      </c>
      <c r="Q16941" t="s">
        <v>80</v>
      </c>
      <c r="R16941" s="8">
        <v>46267</v>
      </c>
      <c r="S16941" s="2">
        <v>1</v>
      </c>
      <c r="T16941" s="2" t="s">
        <v>81</v>
      </c>
    </row>
    <row r="16942" spans="1:20" x14ac:dyDescent="0.25">
      <c r="A16942">
        <v>1120366865</v>
      </c>
      <c r="B16942">
        <v>120831207</v>
      </c>
      <c r="C16942" t="s">
        <v>74</v>
      </c>
      <c r="D16942" t="s">
        <v>83</v>
      </c>
      <c r="E16942" t="s">
        <v>76</v>
      </c>
      <c r="F16942" s="7">
        <v>44302</v>
      </c>
      <c r="G16942" s="7">
        <v>46128</v>
      </c>
      <c r="H16942" t="s">
        <v>77</v>
      </c>
      <c r="I16942" t="s">
        <v>84</v>
      </c>
      <c r="J16942" s="7">
        <v>45855</v>
      </c>
      <c r="K16942" s="7">
        <v>45891</v>
      </c>
      <c r="L16942" s="7">
        <v>46128</v>
      </c>
      <c r="M16942" t="s">
        <v>77</v>
      </c>
      <c r="N16942" t="s">
        <v>79</v>
      </c>
      <c r="O16942">
        <v>2026</v>
      </c>
      <c r="P16942" s="2">
        <v>2</v>
      </c>
      <c r="Q16942" t="s">
        <v>80</v>
      </c>
      <c r="R16942" s="8">
        <v>46267</v>
      </c>
      <c r="S16942" s="2">
        <v>1</v>
      </c>
      <c r="T16942" s="2" t="s">
        <v>81</v>
      </c>
    </row>
    <row r="16943" spans="1:20" x14ac:dyDescent="0.25">
      <c r="A16943">
        <v>1120366903</v>
      </c>
      <c r="B16943">
        <v>120871734</v>
      </c>
      <c r="C16943" t="s">
        <v>85</v>
      </c>
      <c r="D16943" t="s">
        <v>75</v>
      </c>
      <c r="E16943" t="s">
        <v>76</v>
      </c>
      <c r="F16943" s="7">
        <v>44308</v>
      </c>
      <c r="G16943" s="7">
        <v>46134</v>
      </c>
      <c r="H16943" t="s">
        <v>77</v>
      </c>
      <c r="I16943" t="s">
        <v>78</v>
      </c>
      <c r="J16943" s="7">
        <v>45571</v>
      </c>
      <c r="K16943" s="7">
        <v>46112</v>
      </c>
      <c r="L16943" s="7">
        <v>46134</v>
      </c>
      <c r="M16943" t="s">
        <v>77</v>
      </c>
      <c r="N16943" t="s">
        <v>79</v>
      </c>
      <c r="O16943">
        <v>2026</v>
      </c>
      <c r="P16943" s="2">
        <v>2</v>
      </c>
      <c r="Q16943" t="s">
        <v>80</v>
      </c>
      <c r="R16943" s="8">
        <v>46267</v>
      </c>
      <c r="S16943" s="2">
        <v>1</v>
      </c>
      <c r="T16943" s="2" t="s">
        <v>81</v>
      </c>
    </row>
    <row r="16944" spans="1:20" x14ac:dyDescent="0.25">
      <c r="A16944">
        <v>1120366995</v>
      </c>
      <c r="B16944">
        <v>120942374</v>
      </c>
      <c r="C16944" t="s">
        <v>82</v>
      </c>
      <c r="D16944" t="s">
        <v>83</v>
      </c>
      <c r="E16944" t="s">
        <v>76</v>
      </c>
      <c r="F16944" s="7">
        <v>44322</v>
      </c>
      <c r="G16944" s="7">
        <v>44506</v>
      </c>
      <c r="H16944" t="s">
        <v>77</v>
      </c>
      <c r="I16944" t="s">
        <v>78</v>
      </c>
      <c r="J16944" s="7">
        <v>46088</v>
      </c>
      <c r="K16944" s="7">
        <v>46129</v>
      </c>
      <c r="L16944" s="7">
        <v>44506</v>
      </c>
      <c r="M16944" t="s">
        <v>77</v>
      </c>
      <c r="N16944" t="s">
        <v>79</v>
      </c>
      <c r="O16944">
        <v>2026</v>
      </c>
      <c r="P16944" s="2">
        <v>2</v>
      </c>
      <c r="Q16944" t="s">
        <v>80</v>
      </c>
      <c r="R16944" s="8">
        <v>46267</v>
      </c>
      <c r="S16944" s="2">
        <v>1</v>
      </c>
      <c r="T16944" s="2" t="s">
        <v>81</v>
      </c>
    </row>
    <row r="16945" spans="1:20" x14ac:dyDescent="0.25">
      <c r="A16945">
        <v>1120367079</v>
      </c>
      <c r="B16945">
        <v>121353887</v>
      </c>
      <c r="C16945" t="s">
        <v>98</v>
      </c>
      <c r="D16945" t="s">
        <v>83</v>
      </c>
      <c r="E16945" t="s">
        <v>76</v>
      </c>
      <c r="F16945" s="7">
        <v>44334</v>
      </c>
      <c r="G16945" s="7">
        <v>44518</v>
      </c>
      <c r="H16945" t="s">
        <v>77</v>
      </c>
      <c r="I16945" t="s">
        <v>78</v>
      </c>
      <c r="J16945" s="7">
        <v>45431</v>
      </c>
      <c r="K16945" s="7">
        <v>45434</v>
      </c>
      <c r="L16945" s="7">
        <v>44518</v>
      </c>
      <c r="M16945" t="s">
        <v>77</v>
      </c>
      <c r="N16945" t="s">
        <v>79</v>
      </c>
      <c r="O16945">
        <v>2026</v>
      </c>
      <c r="P16945" s="2">
        <v>2</v>
      </c>
      <c r="Q16945" t="s">
        <v>80</v>
      </c>
      <c r="R16945" s="8">
        <v>46267</v>
      </c>
      <c r="S16945" s="2">
        <v>1</v>
      </c>
      <c r="T16945" s="2" t="s">
        <v>81</v>
      </c>
    </row>
    <row r="16946" spans="1:20" x14ac:dyDescent="0.25">
      <c r="A16946">
        <v>1120367229</v>
      </c>
      <c r="B16946">
        <v>121526098</v>
      </c>
      <c r="C16946" t="s">
        <v>82</v>
      </c>
      <c r="D16946" t="s">
        <v>88</v>
      </c>
      <c r="E16946" t="s">
        <v>76</v>
      </c>
      <c r="F16946" s="7">
        <v>44359</v>
      </c>
      <c r="G16946" s="7">
        <v>44542</v>
      </c>
      <c r="H16946" t="s">
        <v>77</v>
      </c>
      <c r="I16946" t="s">
        <v>89</v>
      </c>
      <c r="J16946" s="7">
        <v>46053</v>
      </c>
      <c r="K16946" s="7">
        <v>44360</v>
      </c>
      <c r="L16946" s="7">
        <v>44542</v>
      </c>
      <c r="M16946" t="s">
        <v>77</v>
      </c>
      <c r="N16946" t="s">
        <v>79</v>
      </c>
      <c r="O16946">
        <v>2026</v>
      </c>
      <c r="P16946" s="2">
        <v>2</v>
      </c>
      <c r="Q16946" t="s">
        <v>80</v>
      </c>
      <c r="R16946" s="8">
        <v>46267</v>
      </c>
      <c r="S16946" s="2">
        <v>1</v>
      </c>
      <c r="T16946" s="2" t="s">
        <v>81</v>
      </c>
    </row>
    <row r="16947" spans="1:20" x14ac:dyDescent="0.25">
      <c r="A16947">
        <v>1120368099</v>
      </c>
      <c r="B16947">
        <v>122011949</v>
      </c>
      <c r="C16947" t="s">
        <v>85</v>
      </c>
      <c r="D16947" t="s">
        <v>75</v>
      </c>
      <c r="E16947" t="s">
        <v>76</v>
      </c>
      <c r="F16947" s="7">
        <v>44447</v>
      </c>
      <c r="G16947" s="7">
        <v>44812</v>
      </c>
      <c r="H16947" t="s">
        <v>86</v>
      </c>
      <c r="I16947" t="s">
        <v>87</v>
      </c>
      <c r="J16947" s="7">
        <v>46112</v>
      </c>
      <c r="K16947" s="7">
        <v>44447</v>
      </c>
      <c r="L16947" s="7">
        <v>44812</v>
      </c>
      <c r="M16947" t="s">
        <v>86</v>
      </c>
      <c r="N16947" t="s">
        <v>79</v>
      </c>
      <c r="O16947">
        <v>2026</v>
      </c>
      <c r="P16947" s="2">
        <v>2</v>
      </c>
      <c r="Q16947" t="s">
        <v>80</v>
      </c>
      <c r="R16947" s="8">
        <v>46267</v>
      </c>
      <c r="S16947" s="2">
        <v>1</v>
      </c>
      <c r="T16947" s="2" t="s">
        <v>81</v>
      </c>
    </row>
    <row r="16948" spans="1:20" x14ac:dyDescent="0.25">
      <c r="A16948">
        <v>1120369237</v>
      </c>
      <c r="B16948">
        <v>122600903</v>
      </c>
      <c r="C16948" t="s">
        <v>85</v>
      </c>
      <c r="D16948" t="s">
        <v>83</v>
      </c>
      <c r="E16948" t="s">
        <v>76</v>
      </c>
      <c r="F16948" s="7">
        <v>44550</v>
      </c>
      <c r="G16948" s="7">
        <v>44732</v>
      </c>
      <c r="H16948" t="s">
        <v>77</v>
      </c>
      <c r="I16948" t="s">
        <v>78</v>
      </c>
      <c r="J16948" s="7">
        <v>45803</v>
      </c>
      <c r="K16948" s="7">
        <v>44572</v>
      </c>
      <c r="L16948" s="7">
        <v>44732</v>
      </c>
      <c r="M16948" t="s">
        <v>77</v>
      </c>
      <c r="N16948" t="s">
        <v>79</v>
      </c>
      <c r="O16948">
        <v>2026</v>
      </c>
      <c r="P16948" s="2">
        <v>2</v>
      </c>
      <c r="Q16948" t="s">
        <v>80</v>
      </c>
      <c r="R16948" s="8">
        <v>46267</v>
      </c>
      <c r="S16948" s="2">
        <v>1</v>
      </c>
      <c r="T16948" s="2" t="s">
        <v>81</v>
      </c>
    </row>
    <row r="16949" spans="1:20" x14ac:dyDescent="0.25">
      <c r="A16949">
        <v>1120369854</v>
      </c>
      <c r="B16949">
        <v>123477584</v>
      </c>
      <c r="C16949" t="s">
        <v>91</v>
      </c>
      <c r="D16949" t="s">
        <v>75</v>
      </c>
      <c r="E16949" t="s">
        <v>76</v>
      </c>
      <c r="F16949" s="7">
        <v>44683</v>
      </c>
      <c r="G16949" s="7">
        <v>46509</v>
      </c>
      <c r="H16949" t="s">
        <v>86</v>
      </c>
      <c r="I16949" t="s">
        <v>87</v>
      </c>
      <c r="J16949" s="7">
        <v>44733</v>
      </c>
      <c r="K16949" s="7">
        <v>46048</v>
      </c>
      <c r="L16949" s="7">
        <v>46509</v>
      </c>
      <c r="M16949" t="s">
        <v>86</v>
      </c>
      <c r="N16949" t="s">
        <v>92</v>
      </c>
      <c r="O16949">
        <v>2026</v>
      </c>
      <c r="P16949" s="2">
        <v>2</v>
      </c>
      <c r="Q16949" t="s">
        <v>80</v>
      </c>
      <c r="R16949" s="8">
        <v>46267</v>
      </c>
      <c r="S16949" s="2">
        <v>1</v>
      </c>
      <c r="T16949" s="2" t="s">
        <v>81</v>
      </c>
    </row>
    <row r="16950" spans="1:20" x14ac:dyDescent="0.25">
      <c r="A16950">
        <v>1120369882</v>
      </c>
      <c r="B16950">
        <v>123496827</v>
      </c>
      <c r="C16950" t="s">
        <v>93</v>
      </c>
      <c r="D16950" t="s">
        <v>75</v>
      </c>
      <c r="E16950" t="s">
        <v>76</v>
      </c>
      <c r="F16950" s="7">
        <v>44685</v>
      </c>
      <c r="G16950" s="7">
        <v>45050</v>
      </c>
      <c r="H16950" t="s">
        <v>77</v>
      </c>
      <c r="I16950" t="s">
        <v>78</v>
      </c>
      <c r="J16950" s="7"/>
      <c r="K16950" s="7">
        <v>44691</v>
      </c>
      <c r="L16950" s="7">
        <v>45050</v>
      </c>
      <c r="M16950" t="s">
        <v>77</v>
      </c>
      <c r="N16950"/>
      <c r="O16950">
        <v>2026</v>
      </c>
      <c r="P16950" s="2">
        <v>2</v>
      </c>
      <c r="Q16950" t="s">
        <v>80</v>
      </c>
      <c r="R16950" s="8">
        <v>46267</v>
      </c>
      <c r="S16950" s="2">
        <v>1</v>
      </c>
      <c r="T16950" s="2" t="s">
        <v>81</v>
      </c>
    </row>
    <row r="16951" spans="1:20" x14ac:dyDescent="0.25">
      <c r="A16951">
        <v>1120370576</v>
      </c>
      <c r="B16951">
        <v>123882227</v>
      </c>
      <c r="C16951" t="s">
        <v>82</v>
      </c>
      <c r="D16951" t="s">
        <v>75</v>
      </c>
      <c r="E16951" t="s">
        <v>76</v>
      </c>
      <c r="F16951" s="7">
        <v>44732</v>
      </c>
      <c r="G16951" s="7">
        <v>45097</v>
      </c>
      <c r="H16951" t="s">
        <v>77</v>
      </c>
      <c r="I16951" t="s">
        <v>78</v>
      </c>
      <c r="J16951" s="7"/>
      <c r="K16951" s="7">
        <v>44803</v>
      </c>
      <c r="L16951" s="7">
        <v>45097</v>
      </c>
      <c r="M16951" t="s">
        <v>77</v>
      </c>
      <c r="N16951"/>
      <c r="O16951">
        <v>2026</v>
      </c>
      <c r="P16951" s="2">
        <v>2</v>
      </c>
      <c r="Q16951" t="s">
        <v>80</v>
      </c>
      <c r="R16951" s="8">
        <v>46267</v>
      </c>
      <c r="S16951" s="2">
        <v>1</v>
      </c>
      <c r="T16951" s="2" t="s">
        <v>81</v>
      </c>
    </row>
    <row r="16952" spans="1:20" x14ac:dyDescent="0.25">
      <c r="A16952">
        <v>1120370685</v>
      </c>
      <c r="B16952">
        <v>123928447</v>
      </c>
      <c r="C16952" t="s">
        <v>85</v>
      </c>
      <c r="D16952" t="s">
        <v>75</v>
      </c>
      <c r="E16952" t="s">
        <v>76</v>
      </c>
      <c r="F16952" s="7">
        <v>44738</v>
      </c>
      <c r="G16952" s="7">
        <v>45103</v>
      </c>
      <c r="H16952" t="s">
        <v>77</v>
      </c>
      <c r="I16952" t="s">
        <v>78</v>
      </c>
      <c r="J16952" s="7"/>
      <c r="K16952" s="7">
        <v>44825</v>
      </c>
      <c r="L16952" s="7">
        <v>45103</v>
      </c>
      <c r="M16952" t="s">
        <v>77</v>
      </c>
      <c r="N16952"/>
      <c r="O16952">
        <v>2026</v>
      </c>
      <c r="P16952" s="2">
        <v>2</v>
      </c>
      <c r="Q16952" t="s">
        <v>80</v>
      </c>
      <c r="R16952" s="8">
        <v>46267</v>
      </c>
      <c r="S16952" s="2">
        <v>1</v>
      </c>
      <c r="T16952" s="2" t="s">
        <v>81</v>
      </c>
    </row>
    <row r="16953" spans="1:20" x14ac:dyDescent="0.25">
      <c r="A16953">
        <v>1120370695</v>
      </c>
      <c r="B16953">
        <v>123931950</v>
      </c>
      <c r="C16953" t="s">
        <v>82</v>
      </c>
      <c r="D16953" t="s">
        <v>88</v>
      </c>
      <c r="E16953" t="s">
        <v>76</v>
      </c>
      <c r="F16953" s="7">
        <v>44739</v>
      </c>
      <c r="G16953" s="7">
        <v>46565</v>
      </c>
      <c r="H16953" t="s">
        <v>77</v>
      </c>
      <c r="I16953" t="s">
        <v>78</v>
      </c>
      <c r="J16953" s="7">
        <v>45533</v>
      </c>
      <c r="K16953" s="7">
        <v>45951</v>
      </c>
      <c r="L16953" s="7">
        <v>46565</v>
      </c>
      <c r="M16953" t="s">
        <v>77</v>
      </c>
      <c r="N16953" t="s">
        <v>79</v>
      </c>
      <c r="O16953">
        <v>2026</v>
      </c>
      <c r="P16953" s="2">
        <v>2</v>
      </c>
      <c r="Q16953" t="s">
        <v>80</v>
      </c>
      <c r="R16953" s="8">
        <v>46267</v>
      </c>
      <c r="S16953" s="2">
        <v>1</v>
      </c>
      <c r="T16953" s="2" t="s">
        <v>81</v>
      </c>
    </row>
    <row r="16954" spans="1:20" x14ac:dyDescent="0.25">
      <c r="A16954">
        <v>1120370723</v>
      </c>
      <c r="B16954">
        <v>123951822</v>
      </c>
      <c r="C16954" t="s">
        <v>90</v>
      </c>
      <c r="D16954" t="s">
        <v>83</v>
      </c>
      <c r="E16954" t="s">
        <v>76</v>
      </c>
      <c r="F16954" s="7">
        <v>44741</v>
      </c>
      <c r="G16954" s="7">
        <v>44924</v>
      </c>
      <c r="H16954" t="s">
        <v>77</v>
      </c>
      <c r="I16954" t="s">
        <v>78</v>
      </c>
      <c r="J16954" s="7">
        <v>45437</v>
      </c>
      <c r="K16954" s="7">
        <v>45533</v>
      </c>
      <c r="L16954" s="7">
        <v>44924</v>
      </c>
      <c r="M16954" t="s">
        <v>77</v>
      </c>
      <c r="N16954" t="s">
        <v>79</v>
      </c>
      <c r="O16954">
        <v>2026</v>
      </c>
      <c r="P16954" s="2">
        <v>2</v>
      </c>
      <c r="Q16954" t="s">
        <v>80</v>
      </c>
      <c r="R16954" s="8">
        <v>46267</v>
      </c>
      <c r="S16954" s="2">
        <v>1</v>
      </c>
      <c r="T16954" s="2" t="s">
        <v>81</v>
      </c>
    </row>
    <row r="16955" spans="1:20" x14ac:dyDescent="0.25">
      <c r="A16955">
        <v>1120372103</v>
      </c>
      <c r="B16955">
        <v>124500858</v>
      </c>
      <c r="C16955" t="s">
        <v>74</v>
      </c>
      <c r="D16955" t="s">
        <v>75</v>
      </c>
      <c r="E16955" t="s">
        <v>76</v>
      </c>
      <c r="F16955" s="7">
        <v>44818</v>
      </c>
      <c r="G16955" s="7">
        <v>45183</v>
      </c>
      <c r="H16955" t="s">
        <v>86</v>
      </c>
      <c r="I16955" t="s">
        <v>87</v>
      </c>
      <c r="J16955" s="7"/>
      <c r="K16955" s="7">
        <v>44910</v>
      </c>
      <c r="L16955" s="7">
        <v>45183</v>
      </c>
      <c r="M16955" t="s">
        <v>86</v>
      </c>
      <c r="N16955"/>
      <c r="O16955">
        <v>2026</v>
      </c>
      <c r="P16955" s="2">
        <v>2</v>
      </c>
      <c r="Q16955" t="s">
        <v>80</v>
      </c>
      <c r="R16955" s="8">
        <v>46267</v>
      </c>
      <c r="S16955" s="2">
        <v>1</v>
      </c>
      <c r="T16955" s="2" t="s">
        <v>81</v>
      </c>
    </row>
    <row r="16956" spans="1:20" x14ac:dyDescent="0.25">
      <c r="A16956">
        <v>1120373194</v>
      </c>
      <c r="B16956">
        <v>125874174</v>
      </c>
      <c r="C16956" t="s">
        <v>96</v>
      </c>
      <c r="D16956" t="s">
        <v>88</v>
      </c>
      <c r="E16956" t="s">
        <v>76</v>
      </c>
      <c r="F16956" s="7">
        <v>45028</v>
      </c>
      <c r="G16956" s="7">
        <v>45394</v>
      </c>
      <c r="H16956" t="s">
        <v>77</v>
      </c>
      <c r="I16956" t="s">
        <v>78</v>
      </c>
      <c r="J16956" s="7">
        <v>46084</v>
      </c>
      <c r="K16956" s="7">
        <v>45029</v>
      </c>
      <c r="L16956" s="7">
        <v>45394</v>
      </c>
      <c r="M16956" t="s">
        <v>77</v>
      </c>
      <c r="N16956" t="s">
        <v>79</v>
      </c>
      <c r="O16956">
        <v>2026</v>
      </c>
      <c r="P16956" s="2">
        <v>2</v>
      </c>
      <c r="Q16956" t="s">
        <v>80</v>
      </c>
      <c r="R16956" s="8">
        <v>46267</v>
      </c>
      <c r="S16956" s="2">
        <v>1</v>
      </c>
      <c r="T16956" s="2" t="s">
        <v>81</v>
      </c>
    </row>
    <row r="16957" spans="1:20" x14ac:dyDescent="0.25">
      <c r="A16957">
        <v>1120374004</v>
      </c>
      <c r="B16957">
        <v>126280219</v>
      </c>
      <c r="C16957" t="s">
        <v>85</v>
      </c>
      <c r="D16957" t="s">
        <v>83</v>
      </c>
      <c r="E16957" t="s">
        <v>76</v>
      </c>
      <c r="F16957" s="7">
        <v>45079</v>
      </c>
      <c r="G16957" s="7">
        <v>45262</v>
      </c>
      <c r="H16957" t="s">
        <v>77</v>
      </c>
      <c r="I16957" t="s">
        <v>84</v>
      </c>
      <c r="J16957" s="7">
        <v>45633</v>
      </c>
      <c r="K16957" s="7">
        <v>45672</v>
      </c>
      <c r="L16957" s="7">
        <v>45262</v>
      </c>
      <c r="M16957" t="s">
        <v>77</v>
      </c>
      <c r="N16957" t="s">
        <v>79</v>
      </c>
      <c r="O16957">
        <v>2026</v>
      </c>
      <c r="P16957" s="2">
        <v>2</v>
      </c>
      <c r="Q16957" t="s">
        <v>80</v>
      </c>
      <c r="R16957" s="8">
        <v>46267</v>
      </c>
      <c r="S16957" s="2">
        <v>1</v>
      </c>
      <c r="T16957" s="2" t="s">
        <v>81</v>
      </c>
    </row>
    <row r="16958" spans="1:20" x14ac:dyDescent="0.25">
      <c r="A16958">
        <v>1120374208</v>
      </c>
      <c r="B16958">
        <v>126392901</v>
      </c>
      <c r="C16958" t="s">
        <v>74</v>
      </c>
      <c r="D16958" t="s">
        <v>88</v>
      </c>
      <c r="E16958" t="s">
        <v>76</v>
      </c>
      <c r="F16958" s="7">
        <v>45093</v>
      </c>
      <c r="G16958" s="7">
        <v>45459</v>
      </c>
      <c r="H16958" t="s">
        <v>77</v>
      </c>
      <c r="I16958" t="s">
        <v>78</v>
      </c>
      <c r="J16958" s="7">
        <v>45737</v>
      </c>
      <c r="K16958" s="7">
        <v>45545</v>
      </c>
      <c r="L16958" s="7">
        <v>45459</v>
      </c>
      <c r="M16958" t="s">
        <v>77</v>
      </c>
      <c r="N16958" t="s">
        <v>79</v>
      </c>
      <c r="O16958">
        <v>2026</v>
      </c>
      <c r="P16958" s="2">
        <v>2</v>
      </c>
      <c r="Q16958" t="s">
        <v>80</v>
      </c>
      <c r="R16958" s="8">
        <v>46267</v>
      </c>
      <c r="S16958" s="2">
        <v>1</v>
      </c>
      <c r="T16958" s="2" t="s">
        <v>81</v>
      </c>
    </row>
    <row r="16959" spans="1:20" x14ac:dyDescent="0.25">
      <c r="A16959">
        <v>1120374387</v>
      </c>
      <c r="B16959">
        <v>126473732</v>
      </c>
      <c r="C16959" t="s">
        <v>74</v>
      </c>
      <c r="D16959" t="s">
        <v>88</v>
      </c>
      <c r="E16959" t="s">
        <v>76</v>
      </c>
      <c r="F16959" s="7">
        <v>45105</v>
      </c>
      <c r="G16959" s="7">
        <v>45471</v>
      </c>
      <c r="H16959" t="s">
        <v>77</v>
      </c>
      <c r="I16959" t="s">
        <v>78</v>
      </c>
      <c r="J16959" s="7">
        <v>45633</v>
      </c>
      <c r="K16959" s="7">
        <v>45117</v>
      </c>
      <c r="L16959" s="7">
        <v>45471</v>
      </c>
      <c r="M16959" t="s">
        <v>77</v>
      </c>
      <c r="N16959" t="s">
        <v>79</v>
      </c>
      <c r="O16959">
        <v>2026</v>
      </c>
      <c r="P16959" s="2">
        <v>2</v>
      </c>
      <c r="Q16959" t="s">
        <v>80</v>
      </c>
      <c r="R16959" s="8">
        <v>46267</v>
      </c>
      <c r="S16959" s="2">
        <v>1</v>
      </c>
      <c r="T16959" s="2" t="s">
        <v>81</v>
      </c>
    </row>
    <row r="16960" spans="1:20" x14ac:dyDescent="0.25">
      <c r="A16960">
        <v>1120374994</v>
      </c>
      <c r="B16960">
        <v>126705650</v>
      </c>
      <c r="C16960" t="s">
        <v>74</v>
      </c>
      <c r="D16960" t="s">
        <v>88</v>
      </c>
      <c r="E16960" t="s">
        <v>76</v>
      </c>
      <c r="F16960" s="7">
        <v>45137</v>
      </c>
      <c r="G16960" s="7">
        <v>46964</v>
      </c>
      <c r="H16960" t="s">
        <v>77</v>
      </c>
      <c r="I16960" t="s">
        <v>78</v>
      </c>
      <c r="J16960" s="7">
        <v>46148</v>
      </c>
      <c r="K16960" s="7">
        <v>45138</v>
      </c>
      <c r="L16960" s="7">
        <v>46964</v>
      </c>
      <c r="M16960" t="s">
        <v>77</v>
      </c>
      <c r="N16960" t="s">
        <v>79</v>
      </c>
      <c r="O16960">
        <v>2026</v>
      </c>
      <c r="P16960" s="2">
        <v>2</v>
      </c>
      <c r="Q16960" t="s">
        <v>80</v>
      </c>
      <c r="R16960" s="8">
        <v>46267</v>
      </c>
      <c r="S16960" s="2">
        <v>1</v>
      </c>
      <c r="T16960" s="2" t="s">
        <v>81</v>
      </c>
    </row>
    <row r="16961" spans="1:20" x14ac:dyDescent="0.25">
      <c r="A16961">
        <v>1120376157</v>
      </c>
      <c r="B16961">
        <v>127153416</v>
      </c>
      <c r="C16961" t="s">
        <v>82</v>
      </c>
      <c r="D16961" t="s">
        <v>88</v>
      </c>
      <c r="E16961" t="s">
        <v>76</v>
      </c>
      <c r="F16961" s="7">
        <v>45197</v>
      </c>
      <c r="G16961" s="7">
        <v>45563</v>
      </c>
      <c r="H16961" t="s">
        <v>77</v>
      </c>
      <c r="I16961" t="s">
        <v>78</v>
      </c>
      <c r="J16961" s="7">
        <v>45562</v>
      </c>
      <c r="K16961" s="7">
        <v>45623</v>
      </c>
      <c r="L16961" s="7">
        <v>45563</v>
      </c>
      <c r="M16961" t="s">
        <v>77</v>
      </c>
      <c r="N16961" t="s">
        <v>79</v>
      </c>
      <c r="O16961">
        <v>2026</v>
      </c>
      <c r="P16961" s="2">
        <v>2</v>
      </c>
      <c r="Q16961" t="s">
        <v>80</v>
      </c>
      <c r="R16961" s="8">
        <v>46267</v>
      </c>
      <c r="S16961" s="2">
        <v>1</v>
      </c>
      <c r="T16961" s="2" t="s">
        <v>81</v>
      </c>
    </row>
    <row r="16962" spans="1:20" x14ac:dyDescent="0.25">
      <c r="A16962">
        <v>1120377228</v>
      </c>
      <c r="B16962">
        <v>128041209</v>
      </c>
      <c r="C16962" t="s">
        <v>93</v>
      </c>
      <c r="D16962" t="s">
        <v>88</v>
      </c>
      <c r="E16962" t="s">
        <v>76</v>
      </c>
      <c r="F16962" s="7">
        <v>45267</v>
      </c>
      <c r="G16962" s="7">
        <v>45633</v>
      </c>
      <c r="H16962" t="s">
        <v>77</v>
      </c>
      <c r="I16962" t="s">
        <v>84</v>
      </c>
      <c r="J16962" s="7"/>
      <c r="K16962" s="7">
        <v>46028</v>
      </c>
      <c r="L16962" s="7">
        <v>45633</v>
      </c>
      <c r="M16962" t="s">
        <v>77</v>
      </c>
      <c r="N16962"/>
      <c r="O16962">
        <v>2026</v>
      </c>
      <c r="P16962" s="2">
        <v>2</v>
      </c>
      <c r="Q16962" t="s">
        <v>80</v>
      </c>
      <c r="R16962" s="8">
        <v>46267</v>
      </c>
      <c r="S16962" s="2">
        <v>1</v>
      </c>
      <c r="T16962" s="2" t="s">
        <v>81</v>
      </c>
    </row>
    <row r="16963" spans="1:20" x14ac:dyDescent="0.25">
      <c r="A16963">
        <v>1120377234</v>
      </c>
      <c r="B16963">
        <v>128065245</v>
      </c>
      <c r="C16963" t="s">
        <v>82</v>
      </c>
      <c r="D16963" t="s">
        <v>88</v>
      </c>
      <c r="E16963" t="s">
        <v>76</v>
      </c>
      <c r="F16963" s="7">
        <v>45310</v>
      </c>
      <c r="G16963" s="7">
        <v>45676</v>
      </c>
      <c r="H16963" t="s">
        <v>77</v>
      </c>
      <c r="I16963" t="s">
        <v>78</v>
      </c>
      <c r="J16963" s="7">
        <v>46088</v>
      </c>
      <c r="K16963" s="7">
        <v>45542</v>
      </c>
      <c r="L16963" s="7">
        <v>45676</v>
      </c>
      <c r="M16963" t="s">
        <v>77</v>
      </c>
      <c r="N16963" t="s">
        <v>79</v>
      </c>
      <c r="O16963">
        <v>2026</v>
      </c>
      <c r="P16963" s="2">
        <v>2</v>
      </c>
      <c r="Q16963" t="s">
        <v>80</v>
      </c>
      <c r="R16963" s="8">
        <v>46267</v>
      </c>
      <c r="S16963" s="2">
        <v>1</v>
      </c>
      <c r="T16963" s="2" t="s">
        <v>81</v>
      </c>
    </row>
    <row r="16964" spans="1:20" x14ac:dyDescent="0.25">
      <c r="A16964">
        <v>1120377345</v>
      </c>
      <c r="B16964">
        <v>128268276</v>
      </c>
      <c r="C16964" t="s">
        <v>93</v>
      </c>
      <c r="D16964" t="s">
        <v>88</v>
      </c>
      <c r="E16964" t="s">
        <v>76</v>
      </c>
      <c r="F16964" s="7">
        <v>45356</v>
      </c>
      <c r="G16964" s="7">
        <v>45721</v>
      </c>
      <c r="H16964" t="s">
        <v>77</v>
      </c>
      <c r="I16964" t="s">
        <v>78</v>
      </c>
      <c r="J16964" s="7">
        <v>45743</v>
      </c>
      <c r="K16964" s="7">
        <v>45701</v>
      </c>
      <c r="L16964" s="7">
        <v>45721</v>
      </c>
      <c r="M16964" t="s">
        <v>77</v>
      </c>
      <c r="N16964" t="s">
        <v>79</v>
      </c>
      <c r="O16964">
        <v>2026</v>
      </c>
      <c r="P16964" s="2">
        <v>2</v>
      </c>
      <c r="Q16964" t="s">
        <v>80</v>
      </c>
      <c r="R16964" s="8">
        <v>46267</v>
      </c>
      <c r="S16964" s="2">
        <v>1</v>
      </c>
      <c r="T16964" s="2" t="s">
        <v>81</v>
      </c>
    </row>
    <row r="16965" spans="1:20" x14ac:dyDescent="0.25">
      <c r="A16965">
        <v>1120377542</v>
      </c>
      <c r="B16965">
        <v>128469566</v>
      </c>
      <c r="C16965" t="s">
        <v>85</v>
      </c>
      <c r="D16965" t="s">
        <v>83</v>
      </c>
      <c r="E16965" t="s">
        <v>76</v>
      </c>
      <c r="F16965" s="7">
        <v>45371</v>
      </c>
      <c r="G16965" s="7">
        <v>45555</v>
      </c>
      <c r="H16965" t="s">
        <v>77</v>
      </c>
      <c r="I16965" t="s">
        <v>78</v>
      </c>
      <c r="J16965" s="7">
        <v>45829</v>
      </c>
      <c r="K16965" s="7">
        <v>45971</v>
      </c>
      <c r="L16965" s="7">
        <v>45555</v>
      </c>
      <c r="M16965" t="s">
        <v>77</v>
      </c>
      <c r="N16965" t="s">
        <v>79</v>
      </c>
      <c r="O16965">
        <v>2026</v>
      </c>
      <c r="P16965" s="2">
        <v>2</v>
      </c>
      <c r="Q16965" t="s">
        <v>80</v>
      </c>
      <c r="R16965" s="8">
        <v>46267</v>
      </c>
      <c r="S16965" s="2">
        <v>1</v>
      </c>
      <c r="T16965" s="2" t="s">
        <v>81</v>
      </c>
    </row>
    <row r="16966" spans="1:20" x14ac:dyDescent="0.25">
      <c r="A16966">
        <v>1120377574</v>
      </c>
      <c r="B16966">
        <v>128529340</v>
      </c>
      <c r="C16966" t="s">
        <v>82</v>
      </c>
      <c r="D16966" t="s">
        <v>88</v>
      </c>
      <c r="E16966" t="s">
        <v>76</v>
      </c>
      <c r="F16966" s="7">
        <v>45391</v>
      </c>
      <c r="G16966" s="7">
        <v>45756</v>
      </c>
      <c r="H16966" t="s">
        <v>77</v>
      </c>
      <c r="I16966" t="s">
        <v>84</v>
      </c>
      <c r="J16966" s="7">
        <v>45740</v>
      </c>
      <c r="K16966" s="7">
        <v>45701</v>
      </c>
      <c r="L16966" s="7">
        <v>45756</v>
      </c>
      <c r="M16966" t="s">
        <v>77</v>
      </c>
      <c r="N16966" t="s">
        <v>79</v>
      </c>
      <c r="O16966">
        <v>2026</v>
      </c>
      <c r="P16966" s="2">
        <v>2</v>
      </c>
      <c r="Q16966" t="s">
        <v>80</v>
      </c>
      <c r="R16966" s="8">
        <v>46267</v>
      </c>
      <c r="S16966" s="2">
        <v>1</v>
      </c>
      <c r="T16966" s="2" t="s">
        <v>81</v>
      </c>
    </row>
    <row r="16967" spans="1:20" x14ac:dyDescent="0.25">
      <c r="A16967">
        <v>1120378014</v>
      </c>
      <c r="B16967">
        <v>129039657</v>
      </c>
      <c r="C16967" t="s">
        <v>90</v>
      </c>
      <c r="D16967" t="s">
        <v>83</v>
      </c>
      <c r="E16967" t="s">
        <v>76</v>
      </c>
      <c r="F16967" s="7">
        <v>45447</v>
      </c>
      <c r="G16967" s="7">
        <v>45627</v>
      </c>
      <c r="H16967" t="s">
        <v>77</v>
      </c>
      <c r="I16967" t="s">
        <v>84</v>
      </c>
      <c r="J16967" s="7"/>
      <c r="K16967" s="7">
        <v>46037</v>
      </c>
      <c r="L16967" s="7">
        <v>45627</v>
      </c>
      <c r="M16967" t="s">
        <v>77</v>
      </c>
      <c r="N16967"/>
      <c r="O16967">
        <v>2026</v>
      </c>
      <c r="P16967" s="2">
        <v>2</v>
      </c>
      <c r="Q16967" t="s">
        <v>80</v>
      </c>
      <c r="R16967" s="8">
        <v>46267</v>
      </c>
      <c r="S16967" s="2">
        <v>1</v>
      </c>
      <c r="T16967" s="2" t="s">
        <v>81</v>
      </c>
    </row>
    <row r="16968" spans="1:20" x14ac:dyDescent="0.25">
      <c r="A16968">
        <v>1120378182</v>
      </c>
      <c r="B16968">
        <v>129127556</v>
      </c>
      <c r="C16968" t="s">
        <v>93</v>
      </c>
      <c r="D16968" t="s">
        <v>88</v>
      </c>
      <c r="E16968" t="s">
        <v>76</v>
      </c>
      <c r="F16968" s="7">
        <v>45468</v>
      </c>
      <c r="G16968" s="7">
        <v>45833</v>
      </c>
      <c r="H16968" t="s">
        <v>77</v>
      </c>
      <c r="I16968" t="s">
        <v>84</v>
      </c>
      <c r="J16968" s="7">
        <v>45742</v>
      </c>
      <c r="K16968" s="7">
        <v>45972</v>
      </c>
      <c r="L16968" s="7">
        <v>45833</v>
      </c>
      <c r="M16968" t="s">
        <v>77</v>
      </c>
      <c r="N16968" t="s">
        <v>79</v>
      </c>
      <c r="O16968">
        <v>2026</v>
      </c>
      <c r="P16968" s="2">
        <v>2</v>
      </c>
      <c r="Q16968" t="s">
        <v>80</v>
      </c>
      <c r="R16968" s="8">
        <v>46267</v>
      </c>
      <c r="S16968" s="2">
        <v>1</v>
      </c>
      <c r="T16968" s="2" t="s">
        <v>81</v>
      </c>
    </row>
    <row r="16969" spans="1:20" x14ac:dyDescent="0.25">
      <c r="A16969">
        <v>1120378774</v>
      </c>
      <c r="B16969">
        <v>129412293</v>
      </c>
      <c r="C16969" t="s">
        <v>96</v>
      </c>
      <c r="D16969" t="s">
        <v>88</v>
      </c>
      <c r="E16969" t="s">
        <v>76</v>
      </c>
      <c r="F16969" s="7">
        <v>45524</v>
      </c>
      <c r="G16969" s="7">
        <v>47350</v>
      </c>
      <c r="H16969" t="s">
        <v>77</v>
      </c>
      <c r="I16969" t="s">
        <v>78</v>
      </c>
      <c r="J16969" s="7">
        <v>46076</v>
      </c>
      <c r="K16969" s="7">
        <v>45530</v>
      </c>
      <c r="L16969" s="7">
        <v>47350</v>
      </c>
      <c r="M16969" t="s">
        <v>77</v>
      </c>
      <c r="N16969" t="s">
        <v>79</v>
      </c>
      <c r="O16969">
        <v>2026</v>
      </c>
      <c r="P16969" s="2">
        <v>2</v>
      </c>
      <c r="Q16969" t="s">
        <v>80</v>
      </c>
      <c r="R16969" s="8">
        <v>46267</v>
      </c>
      <c r="S16969" s="2">
        <v>1</v>
      </c>
      <c r="T16969" s="2" t="s">
        <v>81</v>
      </c>
    </row>
    <row r="16970" spans="1:20" x14ac:dyDescent="0.25">
      <c r="A16970">
        <v>1120379095</v>
      </c>
      <c r="B16970">
        <v>129520153</v>
      </c>
      <c r="C16970" t="s">
        <v>93</v>
      </c>
      <c r="D16970" t="s">
        <v>88</v>
      </c>
      <c r="E16970" t="s">
        <v>76</v>
      </c>
      <c r="F16970" s="7">
        <v>45544</v>
      </c>
      <c r="G16970" s="7">
        <v>45909</v>
      </c>
      <c r="H16970" t="s">
        <v>77</v>
      </c>
      <c r="I16970" t="s">
        <v>78</v>
      </c>
      <c r="J16970" s="7"/>
      <c r="K16970" s="7">
        <v>45747</v>
      </c>
      <c r="L16970" s="7">
        <v>45909</v>
      </c>
      <c r="M16970" t="s">
        <v>77</v>
      </c>
      <c r="N16970"/>
      <c r="O16970">
        <v>2026</v>
      </c>
      <c r="P16970" s="2">
        <v>2</v>
      </c>
      <c r="Q16970" t="s">
        <v>80</v>
      </c>
      <c r="R16970" s="8">
        <v>46267</v>
      </c>
      <c r="S16970" s="2">
        <v>1</v>
      </c>
      <c r="T16970" s="2" t="s">
        <v>81</v>
      </c>
    </row>
    <row r="16971" spans="1:20" x14ac:dyDescent="0.25">
      <c r="A16971">
        <v>1120379643</v>
      </c>
      <c r="B16971">
        <v>129683073</v>
      </c>
      <c r="C16971" t="s">
        <v>93</v>
      </c>
      <c r="D16971" t="s">
        <v>83</v>
      </c>
      <c r="E16971" t="s">
        <v>76</v>
      </c>
      <c r="F16971" s="7">
        <v>45574</v>
      </c>
      <c r="G16971" s="7">
        <v>45756</v>
      </c>
      <c r="H16971" t="s">
        <v>77</v>
      </c>
      <c r="I16971" t="s">
        <v>78</v>
      </c>
      <c r="J16971" s="7"/>
      <c r="K16971" s="7">
        <v>45747</v>
      </c>
      <c r="L16971" s="7">
        <v>45756</v>
      </c>
      <c r="M16971" t="s">
        <v>77</v>
      </c>
      <c r="N16971"/>
      <c r="O16971">
        <v>2026</v>
      </c>
      <c r="P16971" s="2">
        <v>2</v>
      </c>
      <c r="Q16971" t="s">
        <v>80</v>
      </c>
      <c r="R16971" s="8">
        <v>46267</v>
      </c>
      <c r="S16971" s="2">
        <v>1</v>
      </c>
      <c r="T16971" s="2" t="s">
        <v>81</v>
      </c>
    </row>
    <row r="16972" spans="1:20" x14ac:dyDescent="0.25">
      <c r="A16972">
        <v>1120384575</v>
      </c>
      <c r="B16972">
        <v>112686713</v>
      </c>
      <c r="C16972" t="s">
        <v>82</v>
      </c>
      <c r="D16972" t="s">
        <v>75</v>
      </c>
      <c r="E16972" t="s">
        <v>76</v>
      </c>
      <c r="F16972" s="7">
        <v>42791</v>
      </c>
      <c r="G16972" s="7">
        <v>44617</v>
      </c>
      <c r="H16972" t="s">
        <v>77</v>
      </c>
      <c r="I16972" t="s">
        <v>78</v>
      </c>
      <c r="J16972" s="7">
        <v>44706</v>
      </c>
      <c r="K16972" s="7">
        <v>42815</v>
      </c>
      <c r="L16972" s="7">
        <v>44617</v>
      </c>
      <c r="M16972" t="s">
        <v>77</v>
      </c>
      <c r="N16972" t="s">
        <v>92</v>
      </c>
      <c r="O16972">
        <v>2026</v>
      </c>
      <c r="P16972" s="2">
        <v>2</v>
      </c>
      <c r="Q16972" t="s">
        <v>80</v>
      </c>
      <c r="R16972" s="8">
        <v>46267</v>
      </c>
      <c r="S16972" s="2">
        <v>1</v>
      </c>
      <c r="T16972" s="2" t="s">
        <v>81</v>
      </c>
    </row>
    <row r="16973" spans="1:20" x14ac:dyDescent="0.25">
      <c r="A16973">
        <v>1120384740</v>
      </c>
      <c r="B16973">
        <v>113049566</v>
      </c>
      <c r="C16973" t="s">
        <v>85</v>
      </c>
      <c r="D16973" t="s">
        <v>75</v>
      </c>
      <c r="E16973" t="s">
        <v>76</v>
      </c>
      <c r="F16973" s="7">
        <v>42930</v>
      </c>
      <c r="G16973" s="7">
        <v>44727</v>
      </c>
      <c r="H16973" t="s">
        <v>77</v>
      </c>
      <c r="I16973" t="s">
        <v>78</v>
      </c>
      <c r="J16973" s="7">
        <v>44839</v>
      </c>
      <c r="K16973" s="7">
        <v>45782</v>
      </c>
      <c r="L16973" s="7">
        <v>44727</v>
      </c>
      <c r="M16973" t="s">
        <v>77</v>
      </c>
      <c r="N16973" t="s">
        <v>92</v>
      </c>
      <c r="O16973">
        <v>2026</v>
      </c>
      <c r="P16973" s="2">
        <v>2</v>
      </c>
      <c r="Q16973" t="s">
        <v>80</v>
      </c>
      <c r="R16973" s="8">
        <v>46267</v>
      </c>
      <c r="S16973" s="2">
        <v>1</v>
      </c>
      <c r="T16973" s="2" t="s">
        <v>81</v>
      </c>
    </row>
    <row r="16974" spans="1:20" x14ac:dyDescent="0.25">
      <c r="A16974">
        <v>1120385170</v>
      </c>
      <c r="B16974">
        <v>116709220</v>
      </c>
      <c r="C16974" t="s">
        <v>91</v>
      </c>
      <c r="D16974" t="s">
        <v>83</v>
      </c>
      <c r="E16974" t="s">
        <v>76</v>
      </c>
      <c r="F16974" s="7">
        <v>43535</v>
      </c>
      <c r="G16974" s="7">
        <v>43719</v>
      </c>
      <c r="H16974" t="s">
        <v>77</v>
      </c>
      <c r="I16974" t="s">
        <v>78</v>
      </c>
      <c r="J16974" s="7">
        <v>45530</v>
      </c>
      <c r="K16974" s="7">
        <v>43701</v>
      </c>
      <c r="L16974" s="7">
        <v>43719</v>
      </c>
      <c r="M16974" t="s">
        <v>77</v>
      </c>
      <c r="N16974" t="s">
        <v>79</v>
      </c>
      <c r="O16974">
        <v>2026</v>
      </c>
      <c r="P16974" s="2">
        <v>2</v>
      </c>
      <c r="Q16974" t="s">
        <v>80</v>
      </c>
      <c r="R16974" s="8">
        <v>46267</v>
      </c>
      <c r="S16974" s="2">
        <v>1</v>
      </c>
      <c r="T16974" s="2" t="s">
        <v>81</v>
      </c>
    </row>
    <row r="16975" spans="1:20" x14ac:dyDescent="0.25">
      <c r="A16975">
        <v>1120385175</v>
      </c>
      <c r="B16975">
        <v>116712104</v>
      </c>
      <c r="C16975" t="s">
        <v>94</v>
      </c>
      <c r="D16975" t="s">
        <v>83</v>
      </c>
      <c r="E16975" t="s">
        <v>76</v>
      </c>
      <c r="F16975" s="7">
        <v>43535</v>
      </c>
      <c r="G16975" s="7">
        <v>43720</v>
      </c>
      <c r="H16975" t="s">
        <v>77</v>
      </c>
      <c r="I16975" t="s">
        <v>78</v>
      </c>
      <c r="J16975" s="7">
        <v>45855</v>
      </c>
      <c r="K16975" s="7">
        <v>43566</v>
      </c>
      <c r="L16975" s="7">
        <v>43720</v>
      </c>
      <c r="M16975" t="s">
        <v>77</v>
      </c>
      <c r="N16975" t="s">
        <v>79</v>
      </c>
      <c r="O16975">
        <v>2026</v>
      </c>
      <c r="P16975" s="2">
        <v>2</v>
      </c>
      <c r="Q16975" t="s">
        <v>80</v>
      </c>
      <c r="R16975" s="8">
        <v>46267</v>
      </c>
      <c r="S16975" s="2">
        <v>1</v>
      </c>
      <c r="T16975" s="2" t="s">
        <v>81</v>
      </c>
    </row>
    <row r="16976" spans="1:20" x14ac:dyDescent="0.25">
      <c r="A16976">
        <v>1120385180</v>
      </c>
      <c r="B16976">
        <v>116715804</v>
      </c>
      <c r="C16976" t="s">
        <v>82</v>
      </c>
      <c r="D16976" t="s">
        <v>88</v>
      </c>
      <c r="E16976" t="s">
        <v>76</v>
      </c>
      <c r="F16976" s="7">
        <v>43536</v>
      </c>
      <c r="G16976" s="7">
        <v>43902</v>
      </c>
      <c r="H16976" t="s">
        <v>77</v>
      </c>
      <c r="I16976" t="s">
        <v>78</v>
      </c>
      <c r="J16976" s="7">
        <v>45728</v>
      </c>
      <c r="K16976" s="7">
        <v>44233</v>
      </c>
      <c r="L16976" s="7">
        <v>43902</v>
      </c>
      <c r="M16976" t="s">
        <v>77</v>
      </c>
      <c r="N16976" t="s">
        <v>79</v>
      </c>
      <c r="O16976">
        <v>2026</v>
      </c>
      <c r="P16976" s="2">
        <v>2</v>
      </c>
      <c r="Q16976" t="s">
        <v>80</v>
      </c>
      <c r="R16976" s="8">
        <v>46267</v>
      </c>
      <c r="S16976" s="2">
        <v>1</v>
      </c>
      <c r="T16976" s="2" t="s">
        <v>81</v>
      </c>
    </row>
    <row r="16977" spans="1:20" x14ac:dyDescent="0.25">
      <c r="A16977">
        <v>1120385225</v>
      </c>
      <c r="B16977">
        <v>116814827</v>
      </c>
      <c r="C16977" t="s">
        <v>82</v>
      </c>
      <c r="D16977" t="s">
        <v>88</v>
      </c>
      <c r="E16977" t="s">
        <v>76</v>
      </c>
      <c r="F16977" s="7">
        <v>43546</v>
      </c>
      <c r="G16977" s="7">
        <v>43912</v>
      </c>
      <c r="H16977" t="s">
        <v>77</v>
      </c>
      <c r="I16977" t="s">
        <v>89</v>
      </c>
      <c r="J16977" s="7">
        <v>46113</v>
      </c>
      <c r="K16977" s="7">
        <v>43556</v>
      </c>
      <c r="L16977" s="7">
        <v>43912</v>
      </c>
      <c r="M16977" t="s">
        <v>77</v>
      </c>
      <c r="N16977" t="s">
        <v>79</v>
      </c>
      <c r="O16977">
        <v>2026</v>
      </c>
      <c r="P16977" s="2">
        <v>2</v>
      </c>
      <c r="Q16977" t="s">
        <v>80</v>
      </c>
      <c r="R16977" s="8">
        <v>46267</v>
      </c>
      <c r="S16977" s="2">
        <v>1</v>
      </c>
      <c r="T16977" s="2" t="s">
        <v>81</v>
      </c>
    </row>
    <row r="16978" spans="1:20" x14ac:dyDescent="0.25">
      <c r="A16978">
        <v>1120385234</v>
      </c>
      <c r="B16978">
        <v>116820932</v>
      </c>
      <c r="C16978" t="s">
        <v>82</v>
      </c>
      <c r="D16978" t="s">
        <v>88</v>
      </c>
      <c r="E16978" t="s">
        <v>76</v>
      </c>
      <c r="F16978" s="7">
        <v>43548</v>
      </c>
      <c r="G16978" s="7">
        <v>43914</v>
      </c>
      <c r="H16978" t="s">
        <v>77</v>
      </c>
      <c r="I16978" t="s">
        <v>78</v>
      </c>
      <c r="J16978" s="7">
        <v>45571</v>
      </c>
      <c r="K16978" s="7">
        <v>44398</v>
      </c>
      <c r="L16978" s="7">
        <v>43914</v>
      </c>
      <c r="M16978" t="s">
        <v>77</v>
      </c>
      <c r="N16978" t="s">
        <v>79</v>
      </c>
      <c r="O16978">
        <v>2026</v>
      </c>
      <c r="P16978" s="2">
        <v>2</v>
      </c>
      <c r="Q16978" t="s">
        <v>80</v>
      </c>
      <c r="R16978" s="8">
        <v>46267</v>
      </c>
      <c r="S16978" s="2">
        <v>1</v>
      </c>
      <c r="T16978" s="2" t="s">
        <v>81</v>
      </c>
    </row>
    <row r="16979" spans="1:20" x14ac:dyDescent="0.25">
      <c r="A16979">
        <v>1120385265</v>
      </c>
      <c r="B16979">
        <v>116860168</v>
      </c>
      <c r="C16979" t="s">
        <v>82</v>
      </c>
      <c r="D16979" t="s">
        <v>83</v>
      </c>
      <c r="E16979" t="s">
        <v>76</v>
      </c>
      <c r="F16979" s="7">
        <v>43552</v>
      </c>
      <c r="G16979" s="7">
        <v>43732</v>
      </c>
      <c r="H16979" t="s">
        <v>77</v>
      </c>
      <c r="I16979" t="s">
        <v>78</v>
      </c>
      <c r="J16979" s="7">
        <v>45907</v>
      </c>
      <c r="K16979" s="7">
        <v>43701</v>
      </c>
      <c r="L16979" s="7">
        <v>43732</v>
      </c>
      <c r="M16979" t="s">
        <v>77</v>
      </c>
      <c r="N16979" t="s">
        <v>79</v>
      </c>
      <c r="O16979">
        <v>2026</v>
      </c>
      <c r="P16979" s="2">
        <v>2</v>
      </c>
      <c r="Q16979" t="s">
        <v>80</v>
      </c>
      <c r="R16979" s="8">
        <v>46267</v>
      </c>
      <c r="S16979" s="2">
        <v>1</v>
      </c>
      <c r="T16979" s="2" t="s">
        <v>81</v>
      </c>
    </row>
    <row r="16980" spans="1:20" x14ac:dyDescent="0.25">
      <c r="A16980">
        <v>1120385267</v>
      </c>
      <c r="B16980">
        <v>116860191</v>
      </c>
      <c r="C16980" t="s">
        <v>82</v>
      </c>
      <c r="D16980" t="s">
        <v>83</v>
      </c>
      <c r="E16980" t="s">
        <v>76</v>
      </c>
      <c r="F16980" s="7">
        <v>43552</v>
      </c>
      <c r="G16980" s="7">
        <v>43736</v>
      </c>
      <c r="H16980" t="s">
        <v>77</v>
      </c>
      <c r="I16980" t="s">
        <v>78</v>
      </c>
      <c r="J16980" s="7">
        <v>45923</v>
      </c>
      <c r="K16980" s="7">
        <v>43701</v>
      </c>
      <c r="L16980" s="7">
        <v>43736</v>
      </c>
      <c r="M16980" t="s">
        <v>77</v>
      </c>
      <c r="N16980" t="s">
        <v>79</v>
      </c>
      <c r="O16980">
        <v>2026</v>
      </c>
      <c r="P16980" s="2">
        <v>2</v>
      </c>
      <c r="Q16980" t="s">
        <v>80</v>
      </c>
      <c r="R16980" s="8">
        <v>46267</v>
      </c>
      <c r="S16980" s="2">
        <v>1</v>
      </c>
      <c r="T16980" s="2" t="s">
        <v>81</v>
      </c>
    </row>
    <row r="16981" spans="1:20" x14ac:dyDescent="0.25">
      <c r="A16981">
        <v>1120385310</v>
      </c>
      <c r="B16981">
        <v>116958705</v>
      </c>
      <c r="C16981" t="s">
        <v>82</v>
      </c>
      <c r="D16981" t="s">
        <v>88</v>
      </c>
      <c r="E16981" t="s">
        <v>76</v>
      </c>
      <c r="F16981" s="7">
        <v>43559</v>
      </c>
      <c r="G16981" s="7">
        <v>43925</v>
      </c>
      <c r="H16981" t="s">
        <v>77</v>
      </c>
      <c r="I16981" t="s">
        <v>78</v>
      </c>
      <c r="J16981" s="7">
        <v>45607</v>
      </c>
      <c r="K16981" s="7">
        <v>45412</v>
      </c>
      <c r="L16981" s="7">
        <v>43925</v>
      </c>
      <c r="M16981" t="s">
        <v>77</v>
      </c>
      <c r="N16981" t="s">
        <v>79</v>
      </c>
      <c r="O16981">
        <v>2026</v>
      </c>
      <c r="P16981" s="2">
        <v>2</v>
      </c>
      <c r="Q16981" t="s">
        <v>80</v>
      </c>
      <c r="R16981" s="8">
        <v>46267</v>
      </c>
      <c r="S16981" s="2">
        <v>1</v>
      </c>
      <c r="T16981" s="2" t="s">
        <v>81</v>
      </c>
    </row>
    <row r="16982" spans="1:20" x14ac:dyDescent="0.25">
      <c r="A16982">
        <v>1120385367</v>
      </c>
      <c r="B16982">
        <v>117018541</v>
      </c>
      <c r="C16982" t="s">
        <v>82</v>
      </c>
      <c r="D16982" t="s">
        <v>88</v>
      </c>
      <c r="E16982" t="s">
        <v>76</v>
      </c>
      <c r="F16982" s="7">
        <v>43567</v>
      </c>
      <c r="G16982" s="7">
        <v>43933</v>
      </c>
      <c r="H16982" t="s">
        <v>77</v>
      </c>
      <c r="I16982" t="s">
        <v>78</v>
      </c>
      <c r="J16982" s="7">
        <v>45523</v>
      </c>
      <c r="K16982" s="7">
        <v>44496</v>
      </c>
      <c r="L16982" s="7">
        <v>43933</v>
      </c>
      <c r="M16982" t="s">
        <v>77</v>
      </c>
      <c r="N16982" t="s">
        <v>79</v>
      </c>
      <c r="O16982">
        <v>2026</v>
      </c>
      <c r="P16982" s="2">
        <v>2</v>
      </c>
      <c r="Q16982" t="s">
        <v>80</v>
      </c>
      <c r="R16982" s="8">
        <v>46267</v>
      </c>
      <c r="S16982" s="2">
        <v>1</v>
      </c>
      <c r="T16982" s="2" t="s">
        <v>81</v>
      </c>
    </row>
    <row r="16983" spans="1:20" x14ac:dyDescent="0.25">
      <c r="A16983">
        <v>1120385379</v>
      </c>
      <c r="B16983">
        <v>117028171</v>
      </c>
      <c r="C16983" t="s">
        <v>82</v>
      </c>
      <c r="D16983" t="s">
        <v>88</v>
      </c>
      <c r="E16983" t="s">
        <v>76</v>
      </c>
      <c r="F16983" s="7">
        <v>43569</v>
      </c>
      <c r="G16983" s="7">
        <v>43935</v>
      </c>
      <c r="H16983" t="s">
        <v>77</v>
      </c>
      <c r="I16983" t="s">
        <v>78</v>
      </c>
      <c r="J16983" s="7">
        <v>45546</v>
      </c>
      <c r="K16983" s="7">
        <v>44785</v>
      </c>
      <c r="L16983" s="7">
        <v>43935</v>
      </c>
      <c r="M16983" t="s">
        <v>77</v>
      </c>
      <c r="N16983" t="s">
        <v>79</v>
      </c>
      <c r="O16983">
        <v>2026</v>
      </c>
      <c r="P16983" s="2">
        <v>2</v>
      </c>
      <c r="Q16983" t="s">
        <v>80</v>
      </c>
      <c r="R16983" s="8">
        <v>46267</v>
      </c>
      <c r="S16983" s="2">
        <v>1</v>
      </c>
      <c r="T16983" s="2" t="s">
        <v>81</v>
      </c>
    </row>
    <row r="16984" spans="1:20" x14ac:dyDescent="0.25">
      <c r="A16984">
        <v>1120385381</v>
      </c>
      <c r="B16984">
        <v>117028256</v>
      </c>
      <c r="C16984" t="s">
        <v>82</v>
      </c>
      <c r="D16984" t="s">
        <v>83</v>
      </c>
      <c r="E16984" t="s">
        <v>76</v>
      </c>
      <c r="F16984" s="7">
        <v>43569</v>
      </c>
      <c r="G16984" s="7">
        <v>43752</v>
      </c>
      <c r="H16984" t="s">
        <v>77</v>
      </c>
      <c r="I16984" t="s">
        <v>78</v>
      </c>
      <c r="J16984" s="7">
        <v>45845</v>
      </c>
      <c r="K16984" s="7">
        <v>44880</v>
      </c>
      <c r="L16984" s="7">
        <v>43752</v>
      </c>
      <c r="M16984" t="s">
        <v>77</v>
      </c>
      <c r="N16984" t="s">
        <v>79</v>
      </c>
      <c r="O16984">
        <v>2026</v>
      </c>
      <c r="P16984" s="2">
        <v>2</v>
      </c>
      <c r="Q16984" t="s">
        <v>80</v>
      </c>
      <c r="R16984" s="8">
        <v>46267</v>
      </c>
      <c r="S16984" s="2">
        <v>1</v>
      </c>
      <c r="T16984" s="2" t="s">
        <v>81</v>
      </c>
    </row>
    <row r="16985" spans="1:20" x14ac:dyDescent="0.25">
      <c r="A16985">
        <v>1120385476</v>
      </c>
      <c r="B16985">
        <v>117128198</v>
      </c>
      <c r="C16985" t="s">
        <v>82</v>
      </c>
      <c r="D16985" t="s">
        <v>83</v>
      </c>
      <c r="E16985" t="s">
        <v>76</v>
      </c>
      <c r="F16985" s="7">
        <v>43585</v>
      </c>
      <c r="G16985" s="7">
        <v>43765</v>
      </c>
      <c r="H16985" t="s">
        <v>77</v>
      </c>
      <c r="I16985" t="s">
        <v>78</v>
      </c>
      <c r="J16985" s="7">
        <v>45923</v>
      </c>
      <c r="K16985" s="7">
        <v>43658</v>
      </c>
      <c r="L16985" s="7">
        <v>43765</v>
      </c>
      <c r="M16985" t="s">
        <v>77</v>
      </c>
      <c r="N16985" t="s">
        <v>79</v>
      </c>
      <c r="O16985">
        <v>2026</v>
      </c>
      <c r="P16985" s="2">
        <v>2</v>
      </c>
      <c r="Q16985" t="s">
        <v>80</v>
      </c>
      <c r="R16985" s="8">
        <v>46267</v>
      </c>
      <c r="S16985" s="2">
        <v>1</v>
      </c>
      <c r="T16985" s="2" t="s">
        <v>81</v>
      </c>
    </row>
    <row r="16986" spans="1:20" x14ac:dyDescent="0.25">
      <c r="A16986">
        <v>1120385495</v>
      </c>
      <c r="B16986">
        <v>117144769</v>
      </c>
      <c r="C16986" t="s">
        <v>82</v>
      </c>
      <c r="D16986" t="s">
        <v>83</v>
      </c>
      <c r="E16986" t="s">
        <v>76</v>
      </c>
      <c r="F16986" s="7">
        <v>43587</v>
      </c>
      <c r="G16986" s="7">
        <v>43767</v>
      </c>
      <c r="H16986" t="s">
        <v>77</v>
      </c>
      <c r="I16986" t="s">
        <v>78</v>
      </c>
      <c r="J16986" s="7">
        <v>45812</v>
      </c>
      <c r="K16986" s="7">
        <v>45748</v>
      </c>
      <c r="L16986" s="7">
        <v>43767</v>
      </c>
      <c r="M16986" t="s">
        <v>77</v>
      </c>
      <c r="N16986" t="s">
        <v>79</v>
      </c>
      <c r="O16986">
        <v>2026</v>
      </c>
      <c r="P16986" s="2">
        <v>2</v>
      </c>
      <c r="Q16986" t="s">
        <v>80</v>
      </c>
      <c r="R16986" s="8">
        <v>46267</v>
      </c>
      <c r="S16986" s="2">
        <v>1</v>
      </c>
      <c r="T16986" s="2" t="s">
        <v>81</v>
      </c>
    </row>
    <row r="16987" spans="1:20" x14ac:dyDescent="0.25">
      <c r="A16987">
        <v>1120385673</v>
      </c>
      <c r="B16987">
        <v>117316778</v>
      </c>
      <c r="C16987" t="s">
        <v>82</v>
      </c>
      <c r="D16987" t="s">
        <v>83</v>
      </c>
      <c r="E16987" t="s">
        <v>76</v>
      </c>
      <c r="F16987" s="7">
        <v>43609</v>
      </c>
      <c r="G16987" s="7">
        <v>43789</v>
      </c>
      <c r="H16987" t="s">
        <v>77</v>
      </c>
      <c r="I16987" t="s">
        <v>84</v>
      </c>
      <c r="J16987" s="7">
        <v>45725</v>
      </c>
      <c r="K16987" s="7">
        <v>45446</v>
      </c>
      <c r="L16987" s="7">
        <v>43789</v>
      </c>
      <c r="M16987" t="s">
        <v>77</v>
      </c>
      <c r="N16987" t="s">
        <v>79</v>
      </c>
      <c r="O16987">
        <v>2026</v>
      </c>
      <c r="P16987" s="2">
        <v>2</v>
      </c>
      <c r="Q16987" t="s">
        <v>80</v>
      </c>
      <c r="R16987" s="8">
        <v>46267</v>
      </c>
      <c r="S16987" s="2">
        <v>1</v>
      </c>
      <c r="T16987" s="2" t="s">
        <v>81</v>
      </c>
    </row>
    <row r="16988" spans="1:20" x14ac:dyDescent="0.25">
      <c r="A16988">
        <v>1120385680</v>
      </c>
      <c r="B16988">
        <v>117320753</v>
      </c>
      <c r="C16988" t="s">
        <v>82</v>
      </c>
      <c r="D16988" t="s">
        <v>83</v>
      </c>
      <c r="E16988" t="s">
        <v>76</v>
      </c>
      <c r="F16988" s="7">
        <v>43610</v>
      </c>
      <c r="G16988" s="7">
        <v>43794</v>
      </c>
      <c r="H16988" t="s">
        <v>77</v>
      </c>
      <c r="I16988" t="s">
        <v>78</v>
      </c>
      <c r="J16988" s="7">
        <v>45432</v>
      </c>
      <c r="K16988" s="7">
        <v>45748</v>
      </c>
      <c r="L16988" s="7">
        <v>43794</v>
      </c>
      <c r="M16988" t="s">
        <v>77</v>
      </c>
      <c r="N16988" t="s">
        <v>79</v>
      </c>
      <c r="O16988">
        <v>2026</v>
      </c>
      <c r="P16988" s="2">
        <v>2</v>
      </c>
      <c r="Q16988" t="s">
        <v>80</v>
      </c>
      <c r="R16988" s="8">
        <v>46267</v>
      </c>
      <c r="S16988" s="2">
        <v>1</v>
      </c>
      <c r="T16988" s="2" t="s">
        <v>81</v>
      </c>
    </row>
    <row r="16989" spans="1:20" x14ac:dyDescent="0.25">
      <c r="A16989">
        <v>1120385805</v>
      </c>
      <c r="B16989">
        <v>117584737</v>
      </c>
      <c r="C16989" t="s">
        <v>74</v>
      </c>
      <c r="D16989" t="s">
        <v>75</v>
      </c>
      <c r="E16989" t="s">
        <v>76</v>
      </c>
      <c r="F16989" s="7">
        <v>43639</v>
      </c>
      <c r="G16989" s="7">
        <v>45426</v>
      </c>
      <c r="H16989" t="s">
        <v>77</v>
      </c>
      <c r="I16989" t="s">
        <v>78</v>
      </c>
      <c r="J16989" s="7">
        <v>45532</v>
      </c>
      <c r="K16989" s="7">
        <v>43678</v>
      </c>
      <c r="L16989" s="7">
        <v>45426</v>
      </c>
      <c r="M16989" t="s">
        <v>77</v>
      </c>
      <c r="N16989" t="s">
        <v>79</v>
      </c>
      <c r="O16989">
        <v>2026</v>
      </c>
      <c r="P16989" s="2">
        <v>2</v>
      </c>
      <c r="Q16989" t="s">
        <v>80</v>
      </c>
      <c r="R16989" s="8">
        <v>46267</v>
      </c>
      <c r="S16989" s="2">
        <v>1</v>
      </c>
      <c r="T16989" s="2" t="s">
        <v>81</v>
      </c>
    </row>
    <row r="16990" spans="1:20" x14ac:dyDescent="0.25">
      <c r="A16990">
        <v>1120385943</v>
      </c>
      <c r="B16990">
        <v>117914514</v>
      </c>
      <c r="C16990" t="s">
        <v>93</v>
      </c>
      <c r="D16990" t="s">
        <v>75</v>
      </c>
      <c r="E16990" t="s">
        <v>76</v>
      </c>
      <c r="F16990" s="7">
        <v>43732</v>
      </c>
      <c r="G16990" s="7">
        <v>44098</v>
      </c>
      <c r="H16990" t="s">
        <v>86</v>
      </c>
      <c r="I16990" t="s">
        <v>87</v>
      </c>
      <c r="J16990" s="7">
        <v>45066</v>
      </c>
      <c r="K16990" s="7">
        <v>44313</v>
      </c>
      <c r="L16990" s="7">
        <v>44098</v>
      </c>
      <c r="M16990" t="s">
        <v>86</v>
      </c>
      <c r="N16990" t="s">
        <v>92</v>
      </c>
      <c r="O16990">
        <v>2026</v>
      </c>
      <c r="P16990" s="2">
        <v>2</v>
      </c>
      <c r="Q16990" t="s">
        <v>80</v>
      </c>
      <c r="R16990" s="8">
        <v>46267</v>
      </c>
      <c r="S16990" s="2">
        <v>1</v>
      </c>
      <c r="T16990" s="2" t="s">
        <v>81</v>
      </c>
    </row>
    <row r="16991" spans="1:20" x14ac:dyDescent="0.25">
      <c r="A16991">
        <v>1120385944</v>
      </c>
      <c r="B16991">
        <v>117914514</v>
      </c>
      <c r="C16991" t="s">
        <v>93</v>
      </c>
      <c r="D16991" t="s">
        <v>75</v>
      </c>
      <c r="E16991" t="s">
        <v>76</v>
      </c>
      <c r="F16991" s="7">
        <v>43732</v>
      </c>
      <c r="G16991" s="7">
        <v>44098</v>
      </c>
      <c r="H16991" t="s">
        <v>86</v>
      </c>
      <c r="I16991" t="s">
        <v>87</v>
      </c>
      <c r="J16991" s="7">
        <v>45066</v>
      </c>
      <c r="K16991" s="7">
        <v>43738</v>
      </c>
      <c r="L16991" s="7">
        <v>44098</v>
      </c>
      <c r="M16991" t="s">
        <v>86</v>
      </c>
      <c r="N16991" t="s">
        <v>92</v>
      </c>
      <c r="O16991">
        <v>2026</v>
      </c>
      <c r="P16991" s="2">
        <v>2</v>
      </c>
      <c r="Q16991" t="s">
        <v>80</v>
      </c>
      <c r="R16991" s="8">
        <v>46267</v>
      </c>
      <c r="S16991" s="2">
        <v>1</v>
      </c>
      <c r="T16991" s="2" t="s">
        <v>81</v>
      </c>
    </row>
    <row r="16992" spans="1:20" x14ac:dyDescent="0.25">
      <c r="A16992">
        <v>1120386108</v>
      </c>
      <c r="B16992">
        <v>118719308</v>
      </c>
      <c r="C16992" t="s">
        <v>82</v>
      </c>
      <c r="D16992" t="s">
        <v>75</v>
      </c>
      <c r="E16992" t="s">
        <v>76</v>
      </c>
      <c r="F16992" s="7">
        <v>43480</v>
      </c>
      <c r="G16992" s="7">
        <v>43915</v>
      </c>
      <c r="H16992" t="s">
        <v>77</v>
      </c>
      <c r="I16992" t="s">
        <v>78</v>
      </c>
      <c r="J16992" s="7">
        <v>44324</v>
      </c>
      <c r="K16992" s="7">
        <v>43916</v>
      </c>
      <c r="L16992" s="7">
        <v>43915</v>
      </c>
      <c r="M16992" t="s">
        <v>77</v>
      </c>
      <c r="N16992" t="s">
        <v>92</v>
      </c>
      <c r="O16992">
        <v>2026</v>
      </c>
      <c r="P16992" s="2">
        <v>2</v>
      </c>
      <c r="Q16992" t="s">
        <v>80</v>
      </c>
      <c r="R16992" s="8">
        <v>46267</v>
      </c>
      <c r="S16992" s="2">
        <v>1</v>
      </c>
      <c r="T16992" s="2" t="s">
        <v>81</v>
      </c>
    </row>
    <row r="16993" spans="1:20" x14ac:dyDescent="0.25">
      <c r="A16993">
        <v>1120386110</v>
      </c>
      <c r="B16993">
        <v>118721015</v>
      </c>
      <c r="C16993" t="s">
        <v>82</v>
      </c>
      <c r="D16993" t="s">
        <v>75</v>
      </c>
      <c r="E16993" t="s">
        <v>76</v>
      </c>
      <c r="F16993" s="7">
        <v>43481</v>
      </c>
      <c r="G16993" s="7">
        <v>43846</v>
      </c>
      <c r="H16993" t="s">
        <v>77</v>
      </c>
      <c r="I16993" t="s">
        <v>78</v>
      </c>
      <c r="J16993" s="7">
        <v>45100</v>
      </c>
      <c r="K16993" s="7">
        <v>43920</v>
      </c>
      <c r="L16993" s="7">
        <v>43846</v>
      </c>
      <c r="M16993" t="s">
        <v>77</v>
      </c>
      <c r="N16993" t="s">
        <v>92</v>
      </c>
      <c r="O16993">
        <v>2026</v>
      </c>
      <c r="P16993" s="2">
        <v>2</v>
      </c>
      <c r="Q16993" t="s">
        <v>80</v>
      </c>
      <c r="R16993" s="8">
        <v>46267</v>
      </c>
      <c r="S16993" s="2">
        <v>1</v>
      </c>
      <c r="T16993" s="2" t="s">
        <v>81</v>
      </c>
    </row>
    <row r="16994" spans="1:20" x14ac:dyDescent="0.25">
      <c r="A16994">
        <v>1120386133</v>
      </c>
      <c r="B16994">
        <v>118964485</v>
      </c>
      <c r="C16994" t="s">
        <v>82</v>
      </c>
      <c r="D16994" t="s">
        <v>88</v>
      </c>
      <c r="E16994" t="s">
        <v>76</v>
      </c>
      <c r="F16994" s="7">
        <v>43948</v>
      </c>
      <c r="G16994" s="7">
        <v>44131</v>
      </c>
      <c r="H16994" t="s">
        <v>77</v>
      </c>
      <c r="I16994" t="s">
        <v>78</v>
      </c>
      <c r="J16994" s="7">
        <v>46090</v>
      </c>
      <c r="K16994" s="7">
        <v>45663</v>
      </c>
      <c r="L16994" s="7">
        <v>44131</v>
      </c>
      <c r="M16994" t="s">
        <v>77</v>
      </c>
      <c r="N16994" t="s">
        <v>79</v>
      </c>
      <c r="O16994">
        <v>2026</v>
      </c>
      <c r="P16994" s="2">
        <v>2</v>
      </c>
      <c r="Q16994" t="s">
        <v>80</v>
      </c>
      <c r="R16994" s="8">
        <v>46267</v>
      </c>
      <c r="S16994" s="2">
        <v>1</v>
      </c>
      <c r="T16994" s="2" t="s">
        <v>81</v>
      </c>
    </row>
    <row r="16995" spans="1:20" x14ac:dyDescent="0.25">
      <c r="A16995">
        <v>1120386275</v>
      </c>
      <c r="B16995">
        <v>119163390</v>
      </c>
      <c r="C16995" t="s">
        <v>82</v>
      </c>
      <c r="D16995" t="s">
        <v>83</v>
      </c>
      <c r="E16995" t="s">
        <v>76</v>
      </c>
      <c r="F16995" s="7">
        <v>43995</v>
      </c>
      <c r="G16995" s="7">
        <v>44178</v>
      </c>
      <c r="H16995" t="s">
        <v>77</v>
      </c>
      <c r="I16995" t="s">
        <v>84</v>
      </c>
      <c r="J16995" s="7">
        <v>45518</v>
      </c>
      <c r="K16995" s="7">
        <v>45623</v>
      </c>
      <c r="L16995" s="7">
        <v>44178</v>
      </c>
      <c r="M16995" t="s">
        <v>77</v>
      </c>
      <c r="N16995" t="s">
        <v>79</v>
      </c>
      <c r="O16995">
        <v>2026</v>
      </c>
      <c r="P16995" s="2">
        <v>2</v>
      </c>
      <c r="Q16995" t="s">
        <v>80</v>
      </c>
      <c r="R16995" s="8">
        <v>46267</v>
      </c>
      <c r="S16995" s="2">
        <v>1</v>
      </c>
      <c r="T16995" s="2" t="s">
        <v>81</v>
      </c>
    </row>
    <row r="16996" spans="1:20" x14ac:dyDescent="0.25">
      <c r="A16996">
        <v>1120386496</v>
      </c>
      <c r="B16996">
        <v>119368442</v>
      </c>
      <c r="C16996" t="s">
        <v>74</v>
      </c>
      <c r="D16996" t="s">
        <v>88</v>
      </c>
      <c r="E16996" t="s">
        <v>76</v>
      </c>
      <c r="F16996" s="7">
        <v>44026</v>
      </c>
      <c r="G16996" s="7">
        <v>45852</v>
      </c>
      <c r="H16996" t="s">
        <v>86</v>
      </c>
      <c r="I16996" t="s">
        <v>87</v>
      </c>
      <c r="J16996" s="7">
        <v>45562</v>
      </c>
      <c r="K16996" s="7">
        <v>44313</v>
      </c>
      <c r="L16996" s="7">
        <v>45852</v>
      </c>
      <c r="M16996" t="s">
        <v>86</v>
      </c>
      <c r="N16996" t="s">
        <v>79</v>
      </c>
      <c r="O16996">
        <v>2026</v>
      </c>
      <c r="P16996" s="2">
        <v>2</v>
      </c>
      <c r="Q16996" t="s">
        <v>80</v>
      </c>
      <c r="R16996" s="8">
        <v>46267</v>
      </c>
      <c r="S16996" s="2">
        <v>1</v>
      </c>
      <c r="T16996" s="2" t="s">
        <v>81</v>
      </c>
    </row>
    <row r="16997" spans="1:20" x14ac:dyDescent="0.25">
      <c r="A16997">
        <v>1120386715</v>
      </c>
      <c r="B16997">
        <v>119547344</v>
      </c>
      <c r="C16997" t="s">
        <v>98</v>
      </c>
      <c r="D16997" t="s">
        <v>75</v>
      </c>
      <c r="E16997" t="s">
        <v>76</v>
      </c>
      <c r="F16997" s="7">
        <v>44046</v>
      </c>
      <c r="G16997" s="7">
        <v>45872</v>
      </c>
      <c r="H16997" t="s">
        <v>77</v>
      </c>
      <c r="I16997" t="s">
        <v>78</v>
      </c>
      <c r="J16997" s="7">
        <v>45873</v>
      </c>
      <c r="K16997" s="7">
        <v>44143</v>
      </c>
      <c r="L16997" s="7">
        <v>45872</v>
      </c>
      <c r="M16997" t="s">
        <v>77</v>
      </c>
      <c r="N16997" t="s">
        <v>79</v>
      </c>
      <c r="O16997">
        <v>2026</v>
      </c>
      <c r="P16997" s="2">
        <v>2</v>
      </c>
      <c r="Q16997" t="s">
        <v>80</v>
      </c>
      <c r="R16997" s="8">
        <v>46267</v>
      </c>
      <c r="S16997" s="2">
        <v>1</v>
      </c>
      <c r="T16997" s="2" t="s">
        <v>81</v>
      </c>
    </row>
    <row r="16998" spans="1:20" x14ac:dyDescent="0.25">
      <c r="A16998">
        <v>1120386889</v>
      </c>
      <c r="B16998">
        <v>119630578</v>
      </c>
      <c r="C16998" t="s">
        <v>74</v>
      </c>
      <c r="D16998" t="s">
        <v>75</v>
      </c>
      <c r="E16998" t="s">
        <v>76</v>
      </c>
      <c r="F16998" s="7">
        <v>44061</v>
      </c>
      <c r="G16998" s="7">
        <v>44426</v>
      </c>
      <c r="H16998" t="s">
        <v>77</v>
      </c>
      <c r="I16998" t="s">
        <v>87</v>
      </c>
      <c r="J16998" s="7">
        <v>45747</v>
      </c>
      <c r="K16998" s="7">
        <v>46100</v>
      </c>
      <c r="L16998" s="7">
        <v>44426</v>
      </c>
      <c r="M16998" t="s">
        <v>77</v>
      </c>
      <c r="N16998" t="s">
        <v>79</v>
      </c>
      <c r="O16998">
        <v>2026</v>
      </c>
      <c r="P16998" s="2">
        <v>2</v>
      </c>
      <c r="Q16998" t="s">
        <v>80</v>
      </c>
      <c r="R16998" s="8">
        <v>46267</v>
      </c>
      <c r="S16998" s="2">
        <v>1</v>
      </c>
      <c r="T16998" s="2" t="s">
        <v>81</v>
      </c>
    </row>
    <row r="16999" spans="1:20" x14ac:dyDescent="0.25">
      <c r="A16999">
        <v>1120387409</v>
      </c>
      <c r="B16999">
        <v>119896819</v>
      </c>
      <c r="C16999" t="s">
        <v>85</v>
      </c>
      <c r="D16999" t="s">
        <v>75</v>
      </c>
      <c r="E16999" t="s">
        <v>76</v>
      </c>
      <c r="F16999" s="7">
        <v>44117</v>
      </c>
      <c r="G16999" s="7">
        <v>44482</v>
      </c>
      <c r="H16999" t="s">
        <v>86</v>
      </c>
      <c r="I16999" t="s">
        <v>87</v>
      </c>
      <c r="J16999" s="7">
        <v>45808</v>
      </c>
      <c r="K16999" s="7">
        <v>44169</v>
      </c>
      <c r="L16999" s="7">
        <v>44482</v>
      </c>
      <c r="M16999" t="s">
        <v>86</v>
      </c>
      <c r="N16999" t="s">
        <v>79</v>
      </c>
      <c r="O16999">
        <v>2026</v>
      </c>
      <c r="P16999" s="2">
        <v>2</v>
      </c>
      <c r="Q16999" t="s">
        <v>80</v>
      </c>
      <c r="R16999" s="8">
        <v>46267</v>
      </c>
      <c r="S16999" s="2">
        <v>1</v>
      </c>
      <c r="T16999" s="2" t="s">
        <v>81</v>
      </c>
    </row>
    <row r="17000" spans="1:20" x14ac:dyDescent="0.25">
      <c r="A17000">
        <v>1120388311</v>
      </c>
      <c r="B17000">
        <v>121554601</v>
      </c>
      <c r="C17000" t="s">
        <v>74</v>
      </c>
      <c r="D17000" t="s">
        <v>88</v>
      </c>
      <c r="E17000" t="s">
        <v>76</v>
      </c>
      <c r="F17000" s="7">
        <v>44357</v>
      </c>
      <c r="G17000" s="7">
        <v>44722</v>
      </c>
      <c r="H17000" t="s">
        <v>77</v>
      </c>
      <c r="I17000" t="s">
        <v>78</v>
      </c>
      <c r="J17000" s="7">
        <v>45840</v>
      </c>
      <c r="K17000" s="7">
        <v>45847</v>
      </c>
      <c r="L17000" s="7">
        <v>44722</v>
      </c>
      <c r="M17000" t="s">
        <v>77</v>
      </c>
      <c r="N17000" t="s">
        <v>92</v>
      </c>
      <c r="O17000">
        <v>2026</v>
      </c>
      <c r="P17000" s="2">
        <v>2</v>
      </c>
      <c r="Q17000" t="s">
        <v>80</v>
      </c>
      <c r="R17000" s="8">
        <v>46267</v>
      </c>
      <c r="S17000" s="2">
        <v>1</v>
      </c>
      <c r="T17000" s="2" t="s">
        <v>81</v>
      </c>
    </row>
    <row r="17001" spans="1:20" x14ac:dyDescent="0.25">
      <c r="A17001">
        <v>1120388431</v>
      </c>
      <c r="B17001">
        <v>121666033</v>
      </c>
      <c r="C17001" t="s">
        <v>96</v>
      </c>
      <c r="D17001" t="s">
        <v>83</v>
      </c>
      <c r="E17001" t="s">
        <v>76</v>
      </c>
      <c r="F17001" s="7">
        <v>44380</v>
      </c>
      <c r="G17001" s="7">
        <v>44564</v>
      </c>
      <c r="H17001" t="s">
        <v>77</v>
      </c>
      <c r="I17001" t="s">
        <v>78</v>
      </c>
      <c r="J17001" s="7">
        <v>46148</v>
      </c>
      <c r="K17001" s="7">
        <v>45771</v>
      </c>
      <c r="L17001" s="7">
        <v>44564</v>
      </c>
      <c r="M17001" t="s">
        <v>77</v>
      </c>
      <c r="N17001" t="s">
        <v>79</v>
      </c>
      <c r="O17001">
        <v>2026</v>
      </c>
      <c r="P17001" s="2">
        <v>2</v>
      </c>
      <c r="Q17001" t="s">
        <v>80</v>
      </c>
      <c r="R17001" s="8">
        <v>46267</v>
      </c>
      <c r="S17001" s="2">
        <v>1</v>
      </c>
      <c r="T17001" s="2" t="s">
        <v>81</v>
      </c>
    </row>
    <row r="17002" spans="1:20" x14ac:dyDescent="0.25">
      <c r="A17002">
        <v>1120388800</v>
      </c>
      <c r="B17002">
        <v>121854917</v>
      </c>
      <c r="C17002" t="s">
        <v>91</v>
      </c>
      <c r="D17002" t="s">
        <v>75</v>
      </c>
      <c r="E17002" t="s">
        <v>76</v>
      </c>
      <c r="F17002" s="7">
        <v>44414</v>
      </c>
      <c r="G17002" s="7">
        <v>44779</v>
      </c>
      <c r="H17002" t="s">
        <v>77</v>
      </c>
      <c r="I17002" t="s">
        <v>78</v>
      </c>
      <c r="J17002" s="7"/>
      <c r="K17002" s="7">
        <v>44419</v>
      </c>
      <c r="L17002" s="7">
        <v>44779</v>
      </c>
      <c r="M17002" t="s">
        <v>77</v>
      </c>
      <c r="N17002"/>
      <c r="O17002">
        <v>2026</v>
      </c>
      <c r="P17002" s="2">
        <v>2</v>
      </c>
      <c r="Q17002" t="s">
        <v>80</v>
      </c>
      <c r="R17002" s="8">
        <v>46267</v>
      </c>
      <c r="S17002" s="2">
        <v>1</v>
      </c>
      <c r="T17002" s="2" t="s">
        <v>81</v>
      </c>
    </row>
    <row r="17003" spans="1:20" x14ac:dyDescent="0.25">
      <c r="A17003">
        <v>1120391243</v>
      </c>
      <c r="B17003">
        <v>123743639</v>
      </c>
      <c r="C17003" t="s">
        <v>85</v>
      </c>
      <c r="D17003" t="s">
        <v>83</v>
      </c>
      <c r="E17003" t="s">
        <v>76</v>
      </c>
      <c r="F17003" s="7">
        <v>44714</v>
      </c>
      <c r="G17003" s="7">
        <v>44897</v>
      </c>
      <c r="H17003" t="s">
        <v>86</v>
      </c>
      <c r="I17003" t="s">
        <v>87</v>
      </c>
      <c r="J17003" s="7">
        <v>45838</v>
      </c>
      <c r="K17003" s="7">
        <v>45775</v>
      </c>
      <c r="L17003" s="7">
        <v>44897</v>
      </c>
      <c r="M17003" t="s">
        <v>86</v>
      </c>
      <c r="N17003" t="s">
        <v>79</v>
      </c>
      <c r="O17003">
        <v>2026</v>
      </c>
      <c r="P17003" s="2">
        <v>2</v>
      </c>
      <c r="Q17003" t="s">
        <v>80</v>
      </c>
      <c r="R17003" s="8">
        <v>46267</v>
      </c>
      <c r="S17003" s="2">
        <v>1</v>
      </c>
      <c r="T17003" s="2" t="s">
        <v>81</v>
      </c>
    </row>
    <row r="17004" spans="1:20" x14ac:dyDescent="0.25">
      <c r="A17004">
        <v>1120391562</v>
      </c>
      <c r="B17004">
        <v>123919114</v>
      </c>
      <c r="C17004" t="s">
        <v>91</v>
      </c>
      <c r="D17004" t="s">
        <v>75</v>
      </c>
      <c r="E17004" t="s">
        <v>76</v>
      </c>
      <c r="F17004" s="7">
        <v>44736</v>
      </c>
      <c r="G17004" s="7">
        <v>46562</v>
      </c>
      <c r="H17004" t="s">
        <v>77</v>
      </c>
      <c r="I17004" t="s">
        <v>78</v>
      </c>
      <c r="J17004" s="7">
        <v>45899</v>
      </c>
      <c r="K17004" s="7">
        <v>44799</v>
      </c>
      <c r="L17004" s="7">
        <v>46562</v>
      </c>
      <c r="M17004" t="s">
        <v>77</v>
      </c>
      <c r="N17004" t="s">
        <v>79</v>
      </c>
      <c r="O17004">
        <v>2026</v>
      </c>
      <c r="P17004" s="2">
        <v>2</v>
      </c>
      <c r="Q17004" t="s">
        <v>80</v>
      </c>
      <c r="R17004" s="8">
        <v>46267</v>
      </c>
      <c r="S17004" s="2">
        <v>1</v>
      </c>
      <c r="T17004" s="2" t="s">
        <v>81</v>
      </c>
    </row>
    <row r="17005" spans="1:20" x14ac:dyDescent="0.25">
      <c r="A17005">
        <v>1120391582</v>
      </c>
      <c r="B17005">
        <v>123925006</v>
      </c>
      <c r="C17005" t="s">
        <v>93</v>
      </c>
      <c r="D17005" t="s">
        <v>83</v>
      </c>
      <c r="E17005" t="s">
        <v>76</v>
      </c>
      <c r="F17005" s="7">
        <v>44737</v>
      </c>
      <c r="G17005" s="7">
        <v>44920</v>
      </c>
      <c r="H17005" t="s">
        <v>77</v>
      </c>
      <c r="I17005" t="s">
        <v>78</v>
      </c>
      <c r="J17005" s="7">
        <v>45498</v>
      </c>
      <c r="K17005" s="7">
        <v>45397</v>
      </c>
      <c r="L17005" s="7">
        <v>44920</v>
      </c>
      <c r="M17005" t="s">
        <v>77</v>
      </c>
      <c r="N17005" t="s">
        <v>79</v>
      </c>
      <c r="O17005">
        <v>2026</v>
      </c>
      <c r="P17005" s="2">
        <v>2</v>
      </c>
      <c r="Q17005" t="s">
        <v>80</v>
      </c>
      <c r="R17005" s="8">
        <v>46267</v>
      </c>
      <c r="S17005" s="2">
        <v>1</v>
      </c>
      <c r="T17005" s="2" t="s">
        <v>81</v>
      </c>
    </row>
    <row r="17006" spans="1:20" x14ac:dyDescent="0.25">
      <c r="A17006">
        <v>1120392589</v>
      </c>
      <c r="B17006">
        <v>124323899</v>
      </c>
      <c r="C17006" t="s">
        <v>74</v>
      </c>
      <c r="D17006" t="s">
        <v>75</v>
      </c>
      <c r="E17006" t="s">
        <v>76</v>
      </c>
      <c r="F17006" s="7">
        <v>44791</v>
      </c>
      <c r="G17006" s="7">
        <v>46617</v>
      </c>
      <c r="H17006" t="s">
        <v>86</v>
      </c>
      <c r="I17006" t="s">
        <v>87</v>
      </c>
      <c r="J17006" s="7"/>
      <c r="K17006" s="7">
        <v>44867</v>
      </c>
      <c r="L17006" s="7">
        <v>46617</v>
      </c>
      <c r="M17006" t="s">
        <v>86</v>
      </c>
      <c r="N17006"/>
      <c r="O17006">
        <v>2026</v>
      </c>
      <c r="P17006" s="2">
        <v>2</v>
      </c>
      <c r="Q17006" t="s">
        <v>80</v>
      </c>
      <c r="R17006" s="8">
        <v>46267</v>
      </c>
      <c r="S17006" s="2">
        <v>1</v>
      </c>
      <c r="T17006" s="2" t="s">
        <v>81</v>
      </c>
    </row>
    <row r="17007" spans="1:20" x14ac:dyDescent="0.25">
      <c r="A17007">
        <v>1120392900</v>
      </c>
      <c r="B17007">
        <v>124450500</v>
      </c>
      <c r="C17007" t="s">
        <v>74</v>
      </c>
      <c r="D17007" t="s">
        <v>75</v>
      </c>
      <c r="E17007" t="s">
        <v>76</v>
      </c>
      <c r="F17007" s="7">
        <v>44810</v>
      </c>
      <c r="G17007" s="7">
        <v>45175</v>
      </c>
      <c r="H17007" t="s">
        <v>77</v>
      </c>
      <c r="I17007" t="s">
        <v>78</v>
      </c>
      <c r="J17007" s="7"/>
      <c r="K17007" s="7">
        <v>44868</v>
      </c>
      <c r="L17007" s="7">
        <v>45175</v>
      </c>
      <c r="M17007" t="s">
        <v>77</v>
      </c>
      <c r="N17007"/>
      <c r="O17007">
        <v>2026</v>
      </c>
      <c r="P17007" s="2">
        <v>2</v>
      </c>
      <c r="Q17007" t="s">
        <v>80</v>
      </c>
      <c r="R17007" s="8">
        <v>46267</v>
      </c>
      <c r="S17007" s="2">
        <v>1</v>
      </c>
      <c r="T17007" s="2" t="s">
        <v>81</v>
      </c>
    </row>
    <row r="17008" spans="1:20" x14ac:dyDescent="0.25">
      <c r="A17008">
        <v>1120393338</v>
      </c>
      <c r="B17008">
        <v>124610901</v>
      </c>
      <c r="C17008" t="s">
        <v>82</v>
      </c>
      <c r="D17008" t="s">
        <v>75</v>
      </c>
      <c r="E17008" t="s">
        <v>76</v>
      </c>
      <c r="F17008" s="7">
        <v>44837</v>
      </c>
      <c r="G17008" s="7">
        <v>46663</v>
      </c>
      <c r="H17008" t="s">
        <v>86</v>
      </c>
      <c r="I17008" t="s">
        <v>87</v>
      </c>
      <c r="J17008" s="7">
        <v>45153</v>
      </c>
      <c r="K17008" s="7">
        <v>44894</v>
      </c>
      <c r="L17008" s="7">
        <v>46663</v>
      </c>
      <c r="M17008" t="s">
        <v>86</v>
      </c>
      <c r="N17008" t="s">
        <v>92</v>
      </c>
      <c r="O17008">
        <v>2026</v>
      </c>
      <c r="P17008" s="2">
        <v>2</v>
      </c>
      <c r="Q17008" t="s">
        <v>80</v>
      </c>
      <c r="R17008" s="8">
        <v>46267</v>
      </c>
      <c r="S17008" s="2">
        <v>1</v>
      </c>
      <c r="T17008" s="2" t="s">
        <v>81</v>
      </c>
    </row>
    <row r="17009" spans="1:20" x14ac:dyDescent="0.25">
      <c r="A17009">
        <v>1120393834</v>
      </c>
      <c r="B17009">
        <v>124900308</v>
      </c>
      <c r="C17009" t="s">
        <v>82</v>
      </c>
      <c r="D17009" t="s">
        <v>75</v>
      </c>
      <c r="E17009" t="s">
        <v>76</v>
      </c>
      <c r="F17009" s="7">
        <v>44881</v>
      </c>
      <c r="G17009" s="7">
        <v>45246</v>
      </c>
      <c r="H17009" t="s">
        <v>77</v>
      </c>
      <c r="I17009" t="s">
        <v>78</v>
      </c>
      <c r="J17009" s="7">
        <v>45929</v>
      </c>
      <c r="K17009" s="7">
        <v>45923</v>
      </c>
      <c r="L17009" s="7">
        <v>45246</v>
      </c>
      <c r="M17009" t="s">
        <v>77</v>
      </c>
      <c r="N17009" t="s">
        <v>79</v>
      </c>
      <c r="O17009">
        <v>2026</v>
      </c>
      <c r="P17009" s="2">
        <v>2</v>
      </c>
      <c r="Q17009" t="s">
        <v>80</v>
      </c>
      <c r="R17009" s="8">
        <v>46267</v>
      </c>
      <c r="S17009" s="2">
        <v>1</v>
      </c>
      <c r="T17009" s="2" t="s">
        <v>81</v>
      </c>
    </row>
    <row r="17010" spans="1:20" x14ac:dyDescent="0.25">
      <c r="A17010">
        <v>1120394538</v>
      </c>
      <c r="B17010">
        <v>126117046</v>
      </c>
      <c r="C17010" t="s">
        <v>95</v>
      </c>
      <c r="D17010" t="s">
        <v>75</v>
      </c>
      <c r="E17010" t="s">
        <v>76</v>
      </c>
      <c r="F17010" s="7">
        <v>45058</v>
      </c>
      <c r="G17010" s="7">
        <v>45424</v>
      </c>
      <c r="H17010" t="s">
        <v>77</v>
      </c>
      <c r="I17010" t="s">
        <v>78</v>
      </c>
      <c r="J17010" s="7">
        <v>45281</v>
      </c>
      <c r="K17010" s="7">
        <v>45300</v>
      </c>
      <c r="L17010" s="7">
        <v>45424</v>
      </c>
      <c r="M17010" t="s">
        <v>77</v>
      </c>
      <c r="N17010" t="s">
        <v>92</v>
      </c>
      <c r="O17010">
        <v>2026</v>
      </c>
      <c r="P17010" s="2">
        <v>2</v>
      </c>
      <c r="Q17010" t="s">
        <v>80</v>
      </c>
      <c r="R17010" s="8">
        <v>46267</v>
      </c>
      <c r="S17010" s="2">
        <v>1</v>
      </c>
      <c r="T17010" s="2" t="s">
        <v>81</v>
      </c>
    </row>
    <row r="17011" spans="1:20" x14ac:dyDescent="0.25">
      <c r="A17011">
        <v>1120394590</v>
      </c>
      <c r="B17011">
        <v>126135528</v>
      </c>
      <c r="C17011" t="s">
        <v>85</v>
      </c>
      <c r="D17011" t="s">
        <v>83</v>
      </c>
      <c r="E17011" t="s">
        <v>76</v>
      </c>
      <c r="F17011" s="7">
        <v>45061</v>
      </c>
      <c r="G17011" s="7">
        <v>46888</v>
      </c>
      <c r="H17011" t="s">
        <v>77</v>
      </c>
      <c r="I17011" t="s">
        <v>78</v>
      </c>
      <c r="J17011" s="7">
        <v>45799</v>
      </c>
      <c r="K17011" s="7">
        <v>45708</v>
      </c>
      <c r="L17011" s="7">
        <v>46888</v>
      </c>
      <c r="M17011" t="s">
        <v>77</v>
      </c>
      <c r="N17011" t="s">
        <v>79</v>
      </c>
      <c r="O17011">
        <v>2026</v>
      </c>
      <c r="P17011" s="2">
        <v>2</v>
      </c>
      <c r="Q17011" t="s">
        <v>80</v>
      </c>
      <c r="R17011" s="8">
        <v>46267</v>
      </c>
      <c r="S17011" s="2">
        <v>1</v>
      </c>
      <c r="T17011" s="2" t="s">
        <v>81</v>
      </c>
    </row>
    <row r="17012" spans="1:20" x14ac:dyDescent="0.25">
      <c r="A17012">
        <v>1120394674</v>
      </c>
      <c r="B17012">
        <v>126190314</v>
      </c>
      <c r="C17012" t="s">
        <v>74</v>
      </c>
      <c r="D17012" t="s">
        <v>88</v>
      </c>
      <c r="E17012" t="s">
        <v>76</v>
      </c>
      <c r="F17012" s="7">
        <v>45065</v>
      </c>
      <c r="G17012" s="7">
        <v>45431</v>
      </c>
      <c r="H17012" t="s">
        <v>77</v>
      </c>
      <c r="I17012" t="s">
        <v>84</v>
      </c>
      <c r="J17012" s="7">
        <v>45426</v>
      </c>
      <c r="K17012" s="7">
        <v>45993</v>
      </c>
      <c r="L17012" s="7">
        <v>45431</v>
      </c>
      <c r="M17012" t="s">
        <v>77</v>
      </c>
      <c r="N17012" t="s">
        <v>79</v>
      </c>
      <c r="O17012">
        <v>2026</v>
      </c>
      <c r="P17012" s="2">
        <v>2</v>
      </c>
      <c r="Q17012" t="s">
        <v>80</v>
      </c>
      <c r="R17012" s="8">
        <v>46267</v>
      </c>
      <c r="S17012" s="2">
        <v>1</v>
      </c>
      <c r="T17012" s="2" t="s">
        <v>81</v>
      </c>
    </row>
    <row r="17013" spans="1:20" x14ac:dyDescent="0.25">
      <c r="A17013">
        <v>1120394743</v>
      </c>
      <c r="B17013">
        <v>126217080</v>
      </c>
      <c r="C17013" t="s">
        <v>96</v>
      </c>
      <c r="D17013" t="s">
        <v>75</v>
      </c>
      <c r="E17013" t="s">
        <v>76</v>
      </c>
      <c r="F17013" s="7">
        <v>45070</v>
      </c>
      <c r="G17013" s="7">
        <v>45436</v>
      </c>
      <c r="H17013" t="s">
        <v>77</v>
      </c>
      <c r="I17013" t="s">
        <v>78</v>
      </c>
      <c r="J17013" s="7"/>
      <c r="K17013" s="7">
        <v>45077</v>
      </c>
      <c r="L17013" s="7">
        <v>45436</v>
      </c>
      <c r="M17013" t="s">
        <v>77</v>
      </c>
      <c r="N17013"/>
      <c r="O17013">
        <v>2026</v>
      </c>
      <c r="P17013" s="2">
        <v>2</v>
      </c>
      <c r="Q17013" t="s">
        <v>80</v>
      </c>
      <c r="R17013" s="8">
        <v>46267</v>
      </c>
      <c r="S17013" s="2">
        <v>1</v>
      </c>
      <c r="T17013" s="2" t="s">
        <v>81</v>
      </c>
    </row>
    <row r="17014" spans="1:20" x14ac:dyDescent="0.25">
      <c r="A17014">
        <v>1120394777</v>
      </c>
      <c r="B17014">
        <v>126229589</v>
      </c>
      <c r="C17014" t="s">
        <v>93</v>
      </c>
      <c r="D17014" t="s">
        <v>88</v>
      </c>
      <c r="E17014" t="s">
        <v>76</v>
      </c>
      <c r="F17014" s="7">
        <v>45071</v>
      </c>
      <c r="G17014" s="7">
        <v>45437</v>
      </c>
      <c r="H17014" t="s">
        <v>77</v>
      </c>
      <c r="I17014" t="s">
        <v>84</v>
      </c>
      <c r="J17014" s="7">
        <v>45495</v>
      </c>
      <c r="K17014" s="7">
        <v>45748</v>
      </c>
      <c r="L17014" s="7">
        <v>45437</v>
      </c>
      <c r="M17014" t="s">
        <v>77</v>
      </c>
      <c r="N17014" t="s">
        <v>79</v>
      </c>
      <c r="O17014">
        <v>2026</v>
      </c>
      <c r="P17014" s="2">
        <v>2</v>
      </c>
      <c r="Q17014" t="s">
        <v>80</v>
      </c>
      <c r="R17014" s="8">
        <v>46267</v>
      </c>
      <c r="S17014" s="2">
        <v>1</v>
      </c>
      <c r="T17014" s="2" t="s">
        <v>81</v>
      </c>
    </row>
    <row r="17015" spans="1:20" x14ac:dyDescent="0.25">
      <c r="A17015">
        <v>1120394856</v>
      </c>
      <c r="B17015">
        <v>126281207</v>
      </c>
      <c r="C17015" t="s">
        <v>82</v>
      </c>
      <c r="D17015" t="s">
        <v>88</v>
      </c>
      <c r="E17015" t="s">
        <v>76</v>
      </c>
      <c r="F17015" s="7">
        <v>45079</v>
      </c>
      <c r="G17015" s="7">
        <v>45445</v>
      </c>
      <c r="H17015" t="s">
        <v>77</v>
      </c>
      <c r="I17015" t="s">
        <v>78</v>
      </c>
      <c r="J17015" s="7">
        <v>45432</v>
      </c>
      <c r="K17015" s="7">
        <v>46134</v>
      </c>
      <c r="L17015" s="7">
        <v>45445</v>
      </c>
      <c r="M17015" t="s">
        <v>77</v>
      </c>
      <c r="N17015" t="s">
        <v>79</v>
      </c>
      <c r="O17015">
        <v>2026</v>
      </c>
      <c r="P17015" s="2">
        <v>2</v>
      </c>
      <c r="Q17015" t="s">
        <v>80</v>
      </c>
      <c r="R17015" s="8">
        <v>46267</v>
      </c>
      <c r="S17015" s="2">
        <v>1</v>
      </c>
      <c r="T17015" s="2" t="s">
        <v>81</v>
      </c>
    </row>
    <row r="17016" spans="1:20" x14ac:dyDescent="0.25">
      <c r="A17016">
        <v>1120394998</v>
      </c>
      <c r="B17016">
        <v>126353708</v>
      </c>
      <c r="C17016" t="s">
        <v>82</v>
      </c>
      <c r="D17016" t="s">
        <v>88</v>
      </c>
      <c r="E17016" t="s">
        <v>76</v>
      </c>
      <c r="F17016" s="7">
        <v>45089</v>
      </c>
      <c r="G17016" s="7">
        <v>45455</v>
      </c>
      <c r="H17016" t="s">
        <v>86</v>
      </c>
      <c r="I17016" t="s">
        <v>87</v>
      </c>
      <c r="J17016" s="7">
        <v>45553</v>
      </c>
      <c r="K17016" s="7">
        <v>45642</v>
      </c>
      <c r="L17016" s="7">
        <v>45455</v>
      </c>
      <c r="M17016" t="s">
        <v>86</v>
      </c>
      <c r="N17016" t="s">
        <v>79</v>
      </c>
      <c r="O17016">
        <v>2026</v>
      </c>
      <c r="P17016" s="2">
        <v>2</v>
      </c>
      <c r="Q17016" t="s">
        <v>80</v>
      </c>
      <c r="R17016" s="8">
        <v>46267</v>
      </c>
      <c r="S17016" s="2">
        <v>1</v>
      </c>
      <c r="T17016" s="2" t="s">
        <v>81</v>
      </c>
    </row>
    <row r="17017" spans="1:20" x14ac:dyDescent="0.25">
      <c r="A17017">
        <v>1120395008</v>
      </c>
      <c r="B17017">
        <v>126359709</v>
      </c>
      <c r="C17017" t="s">
        <v>96</v>
      </c>
      <c r="D17017" t="s">
        <v>75</v>
      </c>
      <c r="E17017" t="s">
        <v>76</v>
      </c>
      <c r="F17017" s="7">
        <v>45090</v>
      </c>
      <c r="G17017" s="7">
        <v>45456</v>
      </c>
      <c r="H17017" t="s">
        <v>77</v>
      </c>
      <c r="I17017" t="s">
        <v>78</v>
      </c>
      <c r="J17017" s="7"/>
      <c r="K17017" s="7">
        <v>45094</v>
      </c>
      <c r="L17017" s="7">
        <v>45456</v>
      </c>
      <c r="M17017" t="s">
        <v>77</v>
      </c>
      <c r="N17017"/>
      <c r="O17017">
        <v>2026</v>
      </c>
      <c r="P17017" s="2">
        <v>2</v>
      </c>
      <c r="Q17017" t="s">
        <v>80</v>
      </c>
      <c r="R17017" s="8">
        <v>46267</v>
      </c>
      <c r="S17017" s="2">
        <v>1</v>
      </c>
      <c r="T17017" s="2" t="s">
        <v>81</v>
      </c>
    </row>
    <row r="17018" spans="1:20" x14ac:dyDescent="0.25">
      <c r="A17018">
        <v>1120395165</v>
      </c>
      <c r="B17018">
        <v>126427487</v>
      </c>
      <c r="C17018" t="s">
        <v>82</v>
      </c>
      <c r="D17018" t="s">
        <v>88</v>
      </c>
      <c r="E17018" t="s">
        <v>76</v>
      </c>
      <c r="F17018" s="7">
        <v>45099</v>
      </c>
      <c r="G17018" s="7">
        <v>45465</v>
      </c>
      <c r="H17018" t="s">
        <v>77</v>
      </c>
      <c r="I17018" t="s">
        <v>84</v>
      </c>
      <c r="J17018" s="7">
        <v>45461</v>
      </c>
      <c r="K17018" s="7">
        <v>45968</v>
      </c>
      <c r="L17018" s="7">
        <v>45465</v>
      </c>
      <c r="M17018" t="s">
        <v>77</v>
      </c>
      <c r="N17018" t="s">
        <v>79</v>
      </c>
      <c r="O17018">
        <v>2026</v>
      </c>
      <c r="P17018" s="2">
        <v>2</v>
      </c>
      <c r="Q17018" t="s">
        <v>80</v>
      </c>
      <c r="R17018" s="8">
        <v>46267</v>
      </c>
      <c r="S17018" s="2">
        <v>1</v>
      </c>
      <c r="T17018" s="2" t="s">
        <v>81</v>
      </c>
    </row>
    <row r="17019" spans="1:20" x14ac:dyDescent="0.25">
      <c r="A17019">
        <v>1120395313</v>
      </c>
      <c r="B17019">
        <v>126484766</v>
      </c>
      <c r="C17019" t="s">
        <v>94</v>
      </c>
      <c r="D17019" t="s">
        <v>88</v>
      </c>
      <c r="E17019" t="s">
        <v>76</v>
      </c>
      <c r="F17019" s="7">
        <v>45107</v>
      </c>
      <c r="G17019" s="7">
        <v>45473</v>
      </c>
      <c r="H17019" t="s">
        <v>77</v>
      </c>
      <c r="I17019" t="s">
        <v>78</v>
      </c>
      <c r="J17019" s="7">
        <v>46211</v>
      </c>
      <c r="K17019" s="7">
        <v>45114</v>
      </c>
      <c r="L17019" s="7">
        <v>45473</v>
      </c>
      <c r="M17019" t="s">
        <v>77</v>
      </c>
      <c r="N17019" t="s">
        <v>79</v>
      </c>
      <c r="O17019">
        <v>2026</v>
      </c>
      <c r="P17019" s="2">
        <v>2</v>
      </c>
      <c r="Q17019" t="s">
        <v>80</v>
      </c>
      <c r="R17019" s="8">
        <v>46267</v>
      </c>
      <c r="S17019" s="2">
        <v>1</v>
      </c>
      <c r="T17019" s="2" t="s">
        <v>81</v>
      </c>
    </row>
    <row r="17020" spans="1:20" x14ac:dyDescent="0.25">
      <c r="A17020">
        <v>1120395520</v>
      </c>
      <c r="B17020">
        <v>126582740</v>
      </c>
      <c r="C17020" t="s">
        <v>74</v>
      </c>
      <c r="D17020" t="s">
        <v>88</v>
      </c>
      <c r="E17020" t="s">
        <v>76</v>
      </c>
      <c r="F17020" s="7">
        <v>45120</v>
      </c>
      <c r="G17020" s="7">
        <v>46947</v>
      </c>
      <c r="H17020" t="s">
        <v>77</v>
      </c>
      <c r="I17020" t="s">
        <v>78</v>
      </c>
      <c r="J17020" s="7">
        <v>46131</v>
      </c>
      <c r="K17020" s="7">
        <v>45125</v>
      </c>
      <c r="L17020" s="7">
        <v>46947</v>
      </c>
      <c r="M17020" t="s">
        <v>77</v>
      </c>
      <c r="N17020" t="s">
        <v>79</v>
      </c>
      <c r="O17020">
        <v>2026</v>
      </c>
      <c r="P17020" s="2">
        <v>2</v>
      </c>
      <c r="Q17020" t="s">
        <v>80</v>
      </c>
      <c r="R17020" s="8">
        <v>46267</v>
      </c>
      <c r="S17020" s="2">
        <v>1</v>
      </c>
      <c r="T17020" s="2" t="s">
        <v>81</v>
      </c>
    </row>
    <row r="17021" spans="1:20" x14ac:dyDescent="0.25">
      <c r="A17021">
        <v>1120396329</v>
      </c>
      <c r="B17021">
        <v>126881218</v>
      </c>
      <c r="C17021" t="s">
        <v>96</v>
      </c>
      <c r="D17021" t="s">
        <v>88</v>
      </c>
      <c r="E17021" t="s">
        <v>76</v>
      </c>
      <c r="F17021" s="7">
        <v>45160</v>
      </c>
      <c r="G17021" s="7">
        <v>45526</v>
      </c>
      <c r="H17021" t="s">
        <v>77</v>
      </c>
      <c r="I17021" t="s">
        <v>78</v>
      </c>
      <c r="J17021" s="7">
        <v>45427</v>
      </c>
      <c r="K17021" s="7">
        <v>45434</v>
      </c>
      <c r="L17021" s="7">
        <v>45526</v>
      </c>
      <c r="M17021" t="s">
        <v>77</v>
      </c>
      <c r="N17021" t="s">
        <v>79</v>
      </c>
      <c r="O17021">
        <v>2026</v>
      </c>
      <c r="P17021" s="2">
        <v>2</v>
      </c>
      <c r="Q17021" t="s">
        <v>80</v>
      </c>
      <c r="R17021" s="8">
        <v>46267</v>
      </c>
      <c r="S17021" s="2">
        <v>1</v>
      </c>
      <c r="T17021" s="2" t="s">
        <v>81</v>
      </c>
    </row>
    <row r="17022" spans="1:20" x14ac:dyDescent="0.25">
      <c r="A17022">
        <v>1120396676</v>
      </c>
      <c r="B17022">
        <v>127014486</v>
      </c>
      <c r="C17022" t="s">
        <v>98</v>
      </c>
      <c r="D17022" t="s">
        <v>88</v>
      </c>
      <c r="E17022" t="s">
        <v>76</v>
      </c>
      <c r="F17022" s="7">
        <v>45178</v>
      </c>
      <c r="G17022" s="7">
        <v>45544</v>
      </c>
      <c r="H17022" t="s">
        <v>77</v>
      </c>
      <c r="I17022" t="s">
        <v>78</v>
      </c>
      <c r="J17022" s="7">
        <v>46178</v>
      </c>
      <c r="K17022" s="7">
        <v>46201</v>
      </c>
      <c r="L17022" s="7">
        <v>45544</v>
      </c>
      <c r="M17022" t="s">
        <v>77</v>
      </c>
      <c r="N17022" t="s">
        <v>79</v>
      </c>
      <c r="O17022">
        <v>2026</v>
      </c>
      <c r="P17022" s="2">
        <v>2</v>
      </c>
      <c r="Q17022" t="s">
        <v>80</v>
      </c>
      <c r="R17022" s="8">
        <v>46267</v>
      </c>
      <c r="S17022" s="2">
        <v>1</v>
      </c>
      <c r="T17022" s="2" t="s">
        <v>81</v>
      </c>
    </row>
    <row r="17023" spans="1:20" x14ac:dyDescent="0.25">
      <c r="A17023">
        <v>1120397645</v>
      </c>
      <c r="B17023">
        <v>127333791</v>
      </c>
      <c r="C17023" t="s">
        <v>85</v>
      </c>
      <c r="D17023" t="s">
        <v>75</v>
      </c>
      <c r="E17023" t="s">
        <v>76</v>
      </c>
      <c r="F17023" s="7">
        <v>45223</v>
      </c>
      <c r="G17023" s="7">
        <v>45589</v>
      </c>
      <c r="H17023" t="s">
        <v>86</v>
      </c>
      <c r="I17023" t="s">
        <v>87</v>
      </c>
      <c r="J17023" s="7"/>
      <c r="K17023" s="7">
        <v>45226</v>
      </c>
      <c r="L17023" s="7">
        <v>45589</v>
      </c>
      <c r="M17023" t="s">
        <v>86</v>
      </c>
      <c r="N17023"/>
      <c r="O17023">
        <v>2026</v>
      </c>
      <c r="P17023" s="2">
        <v>2</v>
      </c>
      <c r="Q17023" t="s">
        <v>80</v>
      </c>
      <c r="R17023" s="8">
        <v>46267</v>
      </c>
      <c r="S17023" s="2">
        <v>1</v>
      </c>
      <c r="T17023" s="2" t="s">
        <v>81</v>
      </c>
    </row>
    <row r="17024" spans="1:20" x14ac:dyDescent="0.25">
      <c r="A17024">
        <v>1120398660</v>
      </c>
      <c r="B17024">
        <v>128681199</v>
      </c>
      <c r="C17024" t="s">
        <v>93</v>
      </c>
      <c r="D17024" t="s">
        <v>83</v>
      </c>
      <c r="E17024" t="s">
        <v>76</v>
      </c>
      <c r="F17024" s="7">
        <v>45406</v>
      </c>
      <c r="G17024" s="7">
        <v>45589</v>
      </c>
      <c r="H17024" t="s">
        <v>77</v>
      </c>
      <c r="I17024" t="s">
        <v>78</v>
      </c>
      <c r="J17024" s="7"/>
      <c r="K17024" s="7">
        <v>46140</v>
      </c>
      <c r="L17024" s="7">
        <v>45589</v>
      </c>
      <c r="M17024" t="s">
        <v>77</v>
      </c>
      <c r="N17024"/>
      <c r="O17024">
        <v>2026</v>
      </c>
      <c r="P17024" s="2">
        <v>2</v>
      </c>
      <c r="Q17024" t="s">
        <v>80</v>
      </c>
      <c r="R17024" s="8">
        <v>46267</v>
      </c>
      <c r="S17024" s="2">
        <v>1</v>
      </c>
      <c r="T17024" s="2" t="s">
        <v>81</v>
      </c>
    </row>
    <row r="17025" spans="1:20" x14ac:dyDescent="0.25">
      <c r="A17025">
        <v>1120398742</v>
      </c>
      <c r="B17025">
        <v>128724861</v>
      </c>
      <c r="C17025" t="s">
        <v>90</v>
      </c>
      <c r="D17025" t="s">
        <v>83</v>
      </c>
      <c r="E17025" t="s">
        <v>76</v>
      </c>
      <c r="F17025" s="7">
        <v>45419</v>
      </c>
      <c r="G17025" s="7">
        <v>45599</v>
      </c>
      <c r="H17025" t="s">
        <v>77</v>
      </c>
      <c r="I17025" t="s">
        <v>84</v>
      </c>
      <c r="J17025" s="7"/>
      <c r="K17025" s="7">
        <v>45747</v>
      </c>
      <c r="L17025" s="7">
        <v>45599</v>
      </c>
      <c r="M17025" t="s">
        <v>77</v>
      </c>
      <c r="N17025"/>
      <c r="O17025">
        <v>2026</v>
      </c>
      <c r="P17025" s="2">
        <v>2</v>
      </c>
      <c r="Q17025" t="s">
        <v>80</v>
      </c>
      <c r="R17025" s="8">
        <v>46267</v>
      </c>
      <c r="S17025" s="2">
        <v>1</v>
      </c>
      <c r="T17025" s="2" t="s">
        <v>81</v>
      </c>
    </row>
    <row r="17026" spans="1:20" x14ac:dyDescent="0.25">
      <c r="A17026">
        <v>1120399050</v>
      </c>
      <c r="B17026">
        <v>129096722</v>
      </c>
      <c r="C17026" t="s">
        <v>91</v>
      </c>
      <c r="D17026" t="s">
        <v>83</v>
      </c>
      <c r="E17026" t="s">
        <v>76</v>
      </c>
      <c r="F17026" s="7">
        <v>45460</v>
      </c>
      <c r="G17026" s="7">
        <v>45643</v>
      </c>
      <c r="H17026" t="s">
        <v>77</v>
      </c>
      <c r="I17026" t="s">
        <v>78</v>
      </c>
      <c r="J17026" s="7">
        <v>46192</v>
      </c>
      <c r="K17026" s="7">
        <v>45467</v>
      </c>
      <c r="L17026" s="7">
        <v>45643</v>
      </c>
      <c r="M17026" t="s">
        <v>77</v>
      </c>
      <c r="N17026" t="s">
        <v>79</v>
      </c>
      <c r="O17026">
        <v>2026</v>
      </c>
      <c r="P17026" s="2">
        <v>2</v>
      </c>
      <c r="Q17026" t="s">
        <v>80</v>
      </c>
      <c r="R17026" s="8">
        <v>46267</v>
      </c>
      <c r="S17026" s="2">
        <v>1</v>
      </c>
      <c r="T17026" s="2" t="s">
        <v>81</v>
      </c>
    </row>
    <row r="17027" spans="1:20" x14ac:dyDescent="0.25">
      <c r="A17027">
        <v>1120399480</v>
      </c>
      <c r="B17027">
        <v>129355137</v>
      </c>
      <c r="C17027" t="s">
        <v>90</v>
      </c>
      <c r="D17027" t="s">
        <v>83</v>
      </c>
      <c r="E17027" t="s">
        <v>76</v>
      </c>
      <c r="F17027" s="7">
        <v>45512</v>
      </c>
      <c r="G17027" s="7">
        <v>45692</v>
      </c>
      <c r="H17027" t="s">
        <v>77</v>
      </c>
      <c r="I17027" t="s">
        <v>84</v>
      </c>
      <c r="J17027" s="7"/>
      <c r="K17027" s="7">
        <v>45971</v>
      </c>
      <c r="L17027" s="7">
        <v>45692</v>
      </c>
      <c r="M17027" t="s">
        <v>77</v>
      </c>
      <c r="N17027"/>
      <c r="O17027">
        <v>2026</v>
      </c>
      <c r="P17027" s="2">
        <v>2</v>
      </c>
      <c r="Q17027" t="s">
        <v>80</v>
      </c>
      <c r="R17027" s="8">
        <v>46267</v>
      </c>
      <c r="S17027" s="2">
        <v>1</v>
      </c>
      <c r="T17027" s="2" t="s">
        <v>81</v>
      </c>
    </row>
    <row r="17028" spans="1:20" x14ac:dyDescent="0.25">
      <c r="A17028">
        <v>1120399823</v>
      </c>
      <c r="B17028">
        <v>129473927</v>
      </c>
      <c r="C17028" t="s">
        <v>74</v>
      </c>
      <c r="D17028" t="s">
        <v>88</v>
      </c>
      <c r="E17028" t="s">
        <v>76</v>
      </c>
      <c r="F17028" s="7">
        <v>45539</v>
      </c>
      <c r="G17028" s="7">
        <v>47365</v>
      </c>
      <c r="H17028" t="s">
        <v>77</v>
      </c>
      <c r="I17028" t="s">
        <v>78</v>
      </c>
      <c r="J17028" s="7"/>
      <c r="K17028" s="7">
        <v>45545</v>
      </c>
      <c r="L17028" s="7">
        <v>47365</v>
      </c>
      <c r="M17028" t="s">
        <v>77</v>
      </c>
      <c r="N17028"/>
      <c r="O17028">
        <v>2026</v>
      </c>
      <c r="P17028" s="2">
        <v>2</v>
      </c>
      <c r="Q17028" t="s">
        <v>80</v>
      </c>
      <c r="R17028" s="8">
        <v>46267</v>
      </c>
      <c r="S17028" s="2">
        <v>1</v>
      </c>
      <c r="T17028" s="2" t="s">
        <v>81</v>
      </c>
    </row>
    <row r="17029" spans="1:20" x14ac:dyDescent="0.25">
      <c r="A17029">
        <v>1120400166</v>
      </c>
      <c r="B17029">
        <v>129601041</v>
      </c>
      <c r="C17029" t="s">
        <v>74</v>
      </c>
      <c r="D17029" t="s">
        <v>75</v>
      </c>
      <c r="E17029" t="s">
        <v>76</v>
      </c>
      <c r="F17029" s="7">
        <v>45560</v>
      </c>
      <c r="G17029" s="7">
        <v>45925</v>
      </c>
      <c r="H17029" t="s">
        <v>77</v>
      </c>
      <c r="I17029" t="s">
        <v>78</v>
      </c>
      <c r="J17029" s="7"/>
      <c r="K17029" s="7">
        <v>46119</v>
      </c>
      <c r="L17029" s="7">
        <v>45925</v>
      </c>
      <c r="M17029" t="s">
        <v>77</v>
      </c>
      <c r="N17029"/>
      <c r="O17029">
        <v>2026</v>
      </c>
      <c r="P17029" s="2">
        <v>2</v>
      </c>
      <c r="Q17029" t="s">
        <v>80</v>
      </c>
      <c r="R17029" s="8">
        <v>46267</v>
      </c>
      <c r="S17029" s="2">
        <v>1</v>
      </c>
      <c r="T17029" s="2" t="s">
        <v>81</v>
      </c>
    </row>
    <row r="17030" spans="1:20" x14ac:dyDescent="0.25">
      <c r="A17030">
        <v>1120400307</v>
      </c>
      <c r="B17030">
        <v>129645895</v>
      </c>
      <c r="C17030" t="s">
        <v>94</v>
      </c>
      <c r="D17030" t="s">
        <v>83</v>
      </c>
      <c r="E17030" t="s">
        <v>76</v>
      </c>
      <c r="F17030" s="7">
        <v>45568</v>
      </c>
      <c r="G17030" s="7">
        <v>45750</v>
      </c>
      <c r="H17030" t="s">
        <v>77</v>
      </c>
      <c r="I17030" t="s">
        <v>84</v>
      </c>
      <c r="J17030" s="7"/>
      <c r="K17030" s="7">
        <v>45743</v>
      </c>
      <c r="L17030" s="7">
        <v>45750</v>
      </c>
      <c r="M17030" t="s">
        <v>77</v>
      </c>
      <c r="N17030"/>
      <c r="O17030">
        <v>2026</v>
      </c>
      <c r="P17030" s="2">
        <v>2</v>
      </c>
      <c r="Q17030" t="s">
        <v>80</v>
      </c>
      <c r="R17030" s="8">
        <v>46267</v>
      </c>
      <c r="S17030" s="2">
        <v>1</v>
      </c>
      <c r="T17030" s="2" t="s">
        <v>81</v>
      </c>
    </row>
    <row r="17031" spans="1:20" x14ac:dyDescent="0.25">
      <c r="A17031">
        <v>1120401727</v>
      </c>
      <c r="B17031">
        <v>131179598</v>
      </c>
      <c r="C17031" t="s">
        <v>74</v>
      </c>
      <c r="D17031" t="s">
        <v>88</v>
      </c>
      <c r="E17031" t="s">
        <v>76</v>
      </c>
      <c r="F17031" s="7">
        <v>45777</v>
      </c>
      <c r="G17031" s="7">
        <v>46142</v>
      </c>
      <c r="H17031" t="s">
        <v>77</v>
      </c>
      <c r="I17031" t="s">
        <v>78</v>
      </c>
      <c r="J17031" s="7"/>
      <c r="K17031" s="7">
        <v>45972</v>
      </c>
      <c r="L17031" s="7">
        <v>46142</v>
      </c>
      <c r="M17031" t="s">
        <v>77</v>
      </c>
      <c r="N17031"/>
      <c r="O17031">
        <v>2026</v>
      </c>
      <c r="P17031" s="2">
        <v>2</v>
      </c>
      <c r="Q17031" t="s">
        <v>80</v>
      </c>
      <c r="R17031" s="8">
        <v>46267</v>
      </c>
      <c r="S17031" s="2">
        <v>1</v>
      </c>
      <c r="T17031" s="2" t="s">
        <v>81</v>
      </c>
    </row>
    <row r="17032" spans="1:20" x14ac:dyDescent="0.25">
      <c r="A17032">
        <v>1120405281</v>
      </c>
      <c r="B17032">
        <v>112663413</v>
      </c>
      <c r="C17032" t="s">
        <v>82</v>
      </c>
      <c r="D17032" t="s">
        <v>88</v>
      </c>
      <c r="E17032" t="s">
        <v>76</v>
      </c>
      <c r="F17032" s="7">
        <v>42795</v>
      </c>
      <c r="G17032" s="7">
        <v>44621</v>
      </c>
      <c r="H17032" t="s">
        <v>77</v>
      </c>
      <c r="I17032" t="s">
        <v>78</v>
      </c>
      <c r="J17032" s="7">
        <v>45855</v>
      </c>
      <c r="K17032" s="7">
        <v>45926</v>
      </c>
      <c r="L17032" s="7">
        <v>44621</v>
      </c>
      <c r="M17032" t="s">
        <v>77</v>
      </c>
      <c r="N17032" t="s">
        <v>79</v>
      </c>
      <c r="O17032">
        <v>2026</v>
      </c>
      <c r="P17032" s="2">
        <v>2</v>
      </c>
      <c r="Q17032" t="s">
        <v>80</v>
      </c>
      <c r="R17032" s="8">
        <v>46267</v>
      </c>
      <c r="S17032" s="2">
        <v>1</v>
      </c>
      <c r="T17032" s="2" t="s">
        <v>81</v>
      </c>
    </row>
    <row r="17033" spans="1:20" x14ac:dyDescent="0.25">
      <c r="A17033">
        <v>1120405300</v>
      </c>
      <c r="B17033">
        <v>112699062</v>
      </c>
      <c r="C17033" t="s">
        <v>93</v>
      </c>
      <c r="D17033" t="s">
        <v>75</v>
      </c>
      <c r="E17033" t="s">
        <v>76</v>
      </c>
      <c r="F17033" s="7">
        <v>42791</v>
      </c>
      <c r="G17033" s="7">
        <v>44617</v>
      </c>
      <c r="H17033" t="s">
        <v>77</v>
      </c>
      <c r="I17033" t="s">
        <v>78</v>
      </c>
      <c r="J17033" s="7">
        <v>44693</v>
      </c>
      <c r="K17033" s="7">
        <v>42817</v>
      </c>
      <c r="L17033" s="7">
        <v>44617</v>
      </c>
      <c r="M17033" t="s">
        <v>77</v>
      </c>
      <c r="N17033" t="s">
        <v>92</v>
      </c>
      <c r="O17033">
        <v>2026</v>
      </c>
      <c r="P17033" s="2">
        <v>2</v>
      </c>
      <c r="Q17033" t="s">
        <v>80</v>
      </c>
      <c r="R17033" s="8">
        <v>46267</v>
      </c>
      <c r="S17033" s="2">
        <v>1</v>
      </c>
      <c r="T17033" s="2" t="s">
        <v>81</v>
      </c>
    </row>
    <row r="17034" spans="1:20" x14ac:dyDescent="0.25">
      <c r="A17034">
        <v>1120405830</v>
      </c>
      <c r="B17034">
        <v>115466455</v>
      </c>
      <c r="C17034" t="s">
        <v>85</v>
      </c>
      <c r="D17034" t="s">
        <v>75</v>
      </c>
      <c r="E17034" t="s">
        <v>76</v>
      </c>
      <c r="F17034" s="7">
        <v>43433</v>
      </c>
      <c r="G17034" s="7">
        <v>45060</v>
      </c>
      <c r="H17034" t="s">
        <v>86</v>
      </c>
      <c r="I17034" t="s">
        <v>87</v>
      </c>
      <c r="J17034" s="7">
        <v>45070</v>
      </c>
      <c r="K17034" s="7">
        <v>43496</v>
      </c>
      <c r="L17034" s="7">
        <v>45060</v>
      </c>
      <c r="M17034" t="s">
        <v>86</v>
      </c>
      <c r="N17034" t="s">
        <v>92</v>
      </c>
      <c r="O17034">
        <v>2026</v>
      </c>
      <c r="P17034" s="2">
        <v>2</v>
      </c>
      <c r="Q17034" t="s">
        <v>80</v>
      </c>
      <c r="R17034" s="8">
        <v>46267</v>
      </c>
      <c r="S17034" s="2">
        <v>1</v>
      </c>
      <c r="T17034" s="2" t="s">
        <v>81</v>
      </c>
    </row>
    <row r="17035" spans="1:20" x14ac:dyDescent="0.25">
      <c r="A17035">
        <v>1120406070</v>
      </c>
      <c r="B17035">
        <v>117016738</v>
      </c>
      <c r="C17035" t="s">
        <v>82</v>
      </c>
      <c r="D17035" t="s">
        <v>83</v>
      </c>
      <c r="E17035" t="s">
        <v>76</v>
      </c>
      <c r="F17035" s="7">
        <v>43567</v>
      </c>
      <c r="G17035" s="7">
        <v>43750</v>
      </c>
      <c r="H17035" t="s">
        <v>77</v>
      </c>
      <c r="I17035" t="s">
        <v>78</v>
      </c>
      <c r="J17035" s="7">
        <v>45838</v>
      </c>
      <c r="K17035" s="7">
        <v>43683</v>
      </c>
      <c r="L17035" s="7">
        <v>43750</v>
      </c>
      <c r="M17035" t="s">
        <v>77</v>
      </c>
      <c r="N17035" t="s">
        <v>79</v>
      </c>
      <c r="O17035">
        <v>2026</v>
      </c>
      <c r="P17035" s="2">
        <v>2</v>
      </c>
      <c r="Q17035" t="s">
        <v>80</v>
      </c>
      <c r="R17035" s="8">
        <v>46267</v>
      </c>
      <c r="S17035" s="2">
        <v>1</v>
      </c>
      <c r="T17035" s="2" t="s">
        <v>81</v>
      </c>
    </row>
    <row r="17036" spans="1:20" x14ac:dyDescent="0.25">
      <c r="A17036">
        <v>1120406095</v>
      </c>
      <c r="B17036">
        <v>117030560</v>
      </c>
      <c r="C17036" t="s">
        <v>82</v>
      </c>
      <c r="D17036" t="s">
        <v>83</v>
      </c>
      <c r="E17036" t="s">
        <v>76</v>
      </c>
      <c r="F17036" s="7">
        <v>43570</v>
      </c>
      <c r="G17036" s="7">
        <v>43753</v>
      </c>
      <c r="H17036" t="s">
        <v>77</v>
      </c>
      <c r="I17036" t="s">
        <v>84</v>
      </c>
      <c r="J17036" s="7">
        <v>45498</v>
      </c>
      <c r="K17036" s="7">
        <v>45748</v>
      </c>
      <c r="L17036" s="7">
        <v>43753</v>
      </c>
      <c r="M17036" t="s">
        <v>77</v>
      </c>
      <c r="N17036" t="s">
        <v>79</v>
      </c>
      <c r="O17036">
        <v>2026</v>
      </c>
      <c r="P17036" s="2">
        <v>2</v>
      </c>
      <c r="Q17036" t="s">
        <v>80</v>
      </c>
      <c r="R17036" s="8">
        <v>46267</v>
      </c>
      <c r="S17036" s="2">
        <v>1</v>
      </c>
      <c r="T17036" s="2" t="s">
        <v>81</v>
      </c>
    </row>
    <row r="17037" spans="1:20" x14ac:dyDescent="0.25">
      <c r="A17037">
        <v>1120406115</v>
      </c>
      <c r="B17037">
        <v>117051730</v>
      </c>
      <c r="C17037" t="s">
        <v>82</v>
      </c>
      <c r="D17037" t="s">
        <v>83</v>
      </c>
      <c r="E17037" t="s">
        <v>76</v>
      </c>
      <c r="F17037" s="7">
        <v>43572</v>
      </c>
      <c r="G17037" s="7">
        <v>43755</v>
      </c>
      <c r="H17037" t="s">
        <v>77</v>
      </c>
      <c r="I17037" t="s">
        <v>78</v>
      </c>
      <c r="J17037" s="7">
        <v>45749</v>
      </c>
      <c r="K17037" s="7">
        <v>43667</v>
      </c>
      <c r="L17037" s="7">
        <v>43755</v>
      </c>
      <c r="M17037" t="s">
        <v>77</v>
      </c>
      <c r="N17037" t="s">
        <v>79</v>
      </c>
      <c r="O17037">
        <v>2026</v>
      </c>
      <c r="P17037" s="2">
        <v>2</v>
      </c>
      <c r="Q17037" t="s">
        <v>80</v>
      </c>
      <c r="R17037" s="8">
        <v>46267</v>
      </c>
      <c r="S17037" s="2">
        <v>1</v>
      </c>
      <c r="T17037" s="2" t="s">
        <v>81</v>
      </c>
    </row>
    <row r="17038" spans="1:20" x14ac:dyDescent="0.25">
      <c r="A17038">
        <v>1120406170</v>
      </c>
      <c r="B17038">
        <v>117098082</v>
      </c>
      <c r="C17038" t="s">
        <v>82</v>
      </c>
      <c r="D17038" t="s">
        <v>88</v>
      </c>
      <c r="E17038" t="s">
        <v>76</v>
      </c>
      <c r="F17038" s="7">
        <v>43580</v>
      </c>
      <c r="G17038" s="7">
        <v>43946</v>
      </c>
      <c r="H17038" t="s">
        <v>77</v>
      </c>
      <c r="I17038" t="s">
        <v>78</v>
      </c>
      <c r="J17038" s="7">
        <v>45581</v>
      </c>
      <c r="K17038" s="7">
        <v>44238</v>
      </c>
      <c r="L17038" s="7">
        <v>43946</v>
      </c>
      <c r="M17038" t="s">
        <v>77</v>
      </c>
      <c r="N17038" t="s">
        <v>79</v>
      </c>
      <c r="O17038">
        <v>2026</v>
      </c>
      <c r="P17038" s="2">
        <v>2</v>
      </c>
      <c r="Q17038" t="s">
        <v>80</v>
      </c>
      <c r="R17038" s="8">
        <v>46267</v>
      </c>
      <c r="S17038" s="2">
        <v>1</v>
      </c>
      <c r="T17038" s="2" t="s">
        <v>81</v>
      </c>
    </row>
    <row r="17039" spans="1:20" x14ac:dyDescent="0.25">
      <c r="A17039">
        <v>1120406175</v>
      </c>
      <c r="B17039">
        <v>117102893</v>
      </c>
      <c r="C17039" t="s">
        <v>91</v>
      </c>
      <c r="D17039" t="s">
        <v>83</v>
      </c>
      <c r="E17039" t="s">
        <v>76</v>
      </c>
      <c r="F17039" s="7">
        <v>43580</v>
      </c>
      <c r="G17039" s="7">
        <v>43763</v>
      </c>
      <c r="H17039" t="s">
        <v>77</v>
      </c>
      <c r="I17039" t="s">
        <v>78</v>
      </c>
      <c r="J17039" s="7">
        <v>44722</v>
      </c>
      <c r="K17039" s="7">
        <v>45748</v>
      </c>
      <c r="L17039" s="7">
        <v>43763</v>
      </c>
      <c r="M17039" t="s">
        <v>77</v>
      </c>
      <c r="N17039" t="s">
        <v>92</v>
      </c>
      <c r="O17039">
        <v>2026</v>
      </c>
      <c r="P17039" s="2">
        <v>2</v>
      </c>
      <c r="Q17039" t="s">
        <v>80</v>
      </c>
      <c r="R17039" s="8">
        <v>46267</v>
      </c>
      <c r="S17039" s="2">
        <v>1</v>
      </c>
      <c r="T17039" s="2" t="s">
        <v>81</v>
      </c>
    </row>
    <row r="17040" spans="1:20" x14ac:dyDescent="0.25">
      <c r="A17040">
        <v>1120406275</v>
      </c>
      <c r="B17040">
        <v>117219219</v>
      </c>
      <c r="C17040" t="s">
        <v>82</v>
      </c>
      <c r="D17040" t="s">
        <v>83</v>
      </c>
      <c r="E17040" t="s">
        <v>76</v>
      </c>
      <c r="F17040" s="7">
        <v>43597</v>
      </c>
      <c r="G17040" s="7">
        <v>43777</v>
      </c>
      <c r="H17040" t="s">
        <v>77</v>
      </c>
      <c r="I17040" t="s">
        <v>84</v>
      </c>
      <c r="J17040" s="7">
        <v>45850</v>
      </c>
      <c r="K17040" s="7">
        <v>43667</v>
      </c>
      <c r="L17040" s="7">
        <v>43777</v>
      </c>
      <c r="M17040" t="s">
        <v>77</v>
      </c>
      <c r="N17040" t="s">
        <v>79</v>
      </c>
      <c r="O17040">
        <v>2026</v>
      </c>
      <c r="P17040" s="2">
        <v>2</v>
      </c>
      <c r="Q17040" t="s">
        <v>80</v>
      </c>
      <c r="R17040" s="8">
        <v>46267</v>
      </c>
      <c r="S17040" s="2">
        <v>1</v>
      </c>
      <c r="T17040" s="2" t="s">
        <v>81</v>
      </c>
    </row>
    <row r="17041" spans="1:20" x14ac:dyDescent="0.25">
      <c r="A17041">
        <v>1120406335</v>
      </c>
      <c r="B17041">
        <v>117282719</v>
      </c>
      <c r="C17041" t="s">
        <v>82</v>
      </c>
      <c r="D17041" t="s">
        <v>88</v>
      </c>
      <c r="E17041" t="s">
        <v>76</v>
      </c>
      <c r="F17041" s="7">
        <v>43605</v>
      </c>
      <c r="G17041" s="7">
        <v>43971</v>
      </c>
      <c r="H17041" t="s">
        <v>77</v>
      </c>
      <c r="I17041" t="s">
        <v>78</v>
      </c>
      <c r="J17041" s="7">
        <v>45432</v>
      </c>
      <c r="K17041" s="7">
        <v>45701</v>
      </c>
      <c r="L17041" s="7">
        <v>43971</v>
      </c>
      <c r="M17041" t="s">
        <v>77</v>
      </c>
      <c r="N17041" t="s">
        <v>79</v>
      </c>
      <c r="O17041">
        <v>2026</v>
      </c>
      <c r="P17041" s="2">
        <v>2</v>
      </c>
      <c r="Q17041" t="s">
        <v>80</v>
      </c>
      <c r="R17041" s="8">
        <v>46267</v>
      </c>
      <c r="S17041" s="2">
        <v>1</v>
      </c>
      <c r="T17041" s="2" t="s">
        <v>81</v>
      </c>
    </row>
    <row r="17042" spans="1:20" x14ac:dyDescent="0.25">
      <c r="A17042">
        <v>1120406590</v>
      </c>
      <c r="B17042">
        <v>117839549</v>
      </c>
      <c r="C17042" t="s">
        <v>82</v>
      </c>
      <c r="D17042" t="s">
        <v>75</v>
      </c>
      <c r="E17042" t="s">
        <v>76</v>
      </c>
      <c r="F17042" s="7">
        <v>43711</v>
      </c>
      <c r="G17042" s="7">
        <v>44077</v>
      </c>
      <c r="H17042" t="s">
        <v>77</v>
      </c>
      <c r="I17042" t="s">
        <v>78</v>
      </c>
      <c r="J17042" s="7">
        <v>45827</v>
      </c>
      <c r="K17042" s="7">
        <v>45834</v>
      </c>
      <c r="L17042" s="7">
        <v>44077</v>
      </c>
      <c r="M17042" t="s">
        <v>77</v>
      </c>
      <c r="N17042" t="s">
        <v>92</v>
      </c>
      <c r="O17042">
        <v>2026</v>
      </c>
      <c r="P17042" s="2">
        <v>2</v>
      </c>
      <c r="Q17042" t="s">
        <v>80</v>
      </c>
      <c r="R17042" s="8">
        <v>46267</v>
      </c>
      <c r="S17042" s="2">
        <v>1</v>
      </c>
      <c r="T17042" s="2" t="s">
        <v>81</v>
      </c>
    </row>
    <row r="17043" spans="1:20" x14ac:dyDescent="0.25">
      <c r="A17043">
        <v>1120406879</v>
      </c>
      <c r="B17043">
        <v>119050033</v>
      </c>
      <c r="C17043" t="s">
        <v>93</v>
      </c>
      <c r="D17043" t="s">
        <v>88</v>
      </c>
      <c r="E17043" t="s">
        <v>76</v>
      </c>
      <c r="F17043" s="7">
        <v>43971</v>
      </c>
      <c r="G17043" s="7">
        <v>44336</v>
      </c>
      <c r="H17043" t="s">
        <v>77</v>
      </c>
      <c r="I17043" t="s">
        <v>78</v>
      </c>
      <c r="J17043" s="7">
        <v>45437</v>
      </c>
      <c r="K17043" s="7">
        <v>44785</v>
      </c>
      <c r="L17043" s="7">
        <v>44336</v>
      </c>
      <c r="M17043" t="s">
        <v>77</v>
      </c>
      <c r="N17043" t="s">
        <v>79</v>
      </c>
      <c r="O17043">
        <v>2026</v>
      </c>
      <c r="P17043" s="2">
        <v>2</v>
      </c>
      <c r="Q17043" t="s">
        <v>80</v>
      </c>
      <c r="R17043" s="8">
        <v>46267</v>
      </c>
      <c r="S17043" s="2">
        <v>1</v>
      </c>
      <c r="T17043" s="2" t="s">
        <v>81</v>
      </c>
    </row>
    <row r="17044" spans="1:20" x14ac:dyDescent="0.25">
      <c r="A17044">
        <v>1120406884</v>
      </c>
      <c r="B17044">
        <v>119057126</v>
      </c>
      <c r="C17044" t="s">
        <v>74</v>
      </c>
      <c r="D17044" t="s">
        <v>83</v>
      </c>
      <c r="E17044" t="s">
        <v>76</v>
      </c>
      <c r="F17044" s="7">
        <v>43973</v>
      </c>
      <c r="G17044" s="7">
        <v>45799</v>
      </c>
      <c r="H17044" t="s">
        <v>77</v>
      </c>
      <c r="I17044" t="s">
        <v>84</v>
      </c>
      <c r="J17044" s="7">
        <v>45421</v>
      </c>
      <c r="K17044" s="7">
        <v>46012</v>
      </c>
      <c r="L17044" s="7">
        <v>45799</v>
      </c>
      <c r="M17044" t="s">
        <v>77</v>
      </c>
      <c r="N17044" t="s">
        <v>79</v>
      </c>
      <c r="O17044">
        <v>2026</v>
      </c>
      <c r="P17044" s="2">
        <v>2</v>
      </c>
      <c r="Q17044" t="s">
        <v>80</v>
      </c>
      <c r="R17044" s="8">
        <v>46267</v>
      </c>
      <c r="S17044" s="2">
        <v>1</v>
      </c>
      <c r="T17044" s="2" t="s">
        <v>81</v>
      </c>
    </row>
    <row r="17045" spans="1:20" x14ac:dyDescent="0.25">
      <c r="A17045">
        <v>1120406927</v>
      </c>
      <c r="B17045">
        <v>119104308</v>
      </c>
      <c r="C17045" t="s">
        <v>82</v>
      </c>
      <c r="D17045" t="s">
        <v>88</v>
      </c>
      <c r="E17045" t="s">
        <v>76</v>
      </c>
      <c r="F17045" s="7">
        <v>43986</v>
      </c>
      <c r="G17045" s="7">
        <v>44351</v>
      </c>
      <c r="H17045" t="s">
        <v>77</v>
      </c>
      <c r="I17045" t="s">
        <v>89</v>
      </c>
      <c r="J17045" s="7">
        <v>45839</v>
      </c>
      <c r="K17045" s="7">
        <v>46148</v>
      </c>
      <c r="L17045" s="7">
        <v>44351</v>
      </c>
      <c r="M17045" t="s">
        <v>77</v>
      </c>
      <c r="N17045" t="s">
        <v>92</v>
      </c>
      <c r="O17045">
        <v>2026</v>
      </c>
      <c r="P17045" s="2">
        <v>2</v>
      </c>
      <c r="Q17045" t="s">
        <v>80</v>
      </c>
      <c r="R17045" s="8">
        <v>46267</v>
      </c>
      <c r="S17045" s="2">
        <v>1</v>
      </c>
      <c r="T17045" s="2" t="s">
        <v>81</v>
      </c>
    </row>
    <row r="17046" spans="1:20" x14ac:dyDescent="0.25">
      <c r="A17046">
        <v>1120406941</v>
      </c>
      <c r="B17046">
        <v>119118212</v>
      </c>
      <c r="C17046" t="s">
        <v>82</v>
      </c>
      <c r="D17046" t="s">
        <v>75</v>
      </c>
      <c r="E17046" t="s">
        <v>76</v>
      </c>
      <c r="F17046" s="7">
        <v>43988</v>
      </c>
      <c r="G17046" s="7">
        <v>44353</v>
      </c>
      <c r="H17046" t="s">
        <v>77</v>
      </c>
      <c r="I17046" t="s">
        <v>78</v>
      </c>
      <c r="J17046" s="7">
        <v>44764</v>
      </c>
      <c r="K17046" s="7">
        <v>44154</v>
      </c>
      <c r="L17046" s="7">
        <v>44353</v>
      </c>
      <c r="M17046" t="s">
        <v>77</v>
      </c>
      <c r="N17046" t="s">
        <v>92</v>
      </c>
      <c r="O17046">
        <v>2026</v>
      </c>
      <c r="P17046" s="2">
        <v>2</v>
      </c>
      <c r="Q17046" t="s">
        <v>80</v>
      </c>
      <c r="R17046" s="8">
        <v>46267</v>
      </c>
      <c r="S17046" s="2">
        <v>1</v>
      </c>
      <c r="T17046" s="2" t="s">
        <v>81</v>
      </c>
    </row>
    <row r="17047" spans="1:20" x14ac:dyDescent="0.25">
      <c r="A17047">
        <v>1120407026</v>
      </c>
      <c r="B17047">
        <v>119201040</v>
      </c>
      <c r="C17047" t="s">
        <v>82</v>
      </c>
      <c r="D17047" t="s">
        <v>83</v>
      </c>
      <c r="E17047" t="s">
        <v>76</v>
      </c>
      <c r="F17047" s="7">
        <v>44005</v>
      </c>
      <c r="G17047" s="7">
        <v>45831</v>
      </c>
      <c r="H17047" t="s">
        <v>77</v>
      </c>
      <c r="I17047" t="s">
        <v>84</v>
      </c>
      <c r="J17047" s="7">
        <v>45417</v>
      </c>
      <c r="K17047" s="7">
        <v>45707</v>
      </c>
      <c r="L17047" s="7">
        <v>45831</v>
      </c>
      <c r="M17047" t="s">
        <v>77</v>
      </c>
      <c r="N17047" t="s">
        <v>79</v>
      </c>
      <c r="O17047">
        <v>2026</v>
      </c>
      <c r="P17047" s="2">
        <v>2</v>
      </c>
      <c r="Q17047" t="s">
        <v>80</v>
      </c>
      <c r="R17047" s="8">
        <v>46267</v>
      </c>
      <c r="S17047" s="2">
        <v>1</v>
      </c>
      <c r="T17047" s="2" t="s">
        <v>81</v>
      </c>
    </row>
    <row r="17048" spans="1:20" x14ac:dyDescent="0.25">
      <c r="A17048">
        <v>1120407379</v>
      </c>
      <c r="B17048">
        <v>119554343</v>
      </c>
      <c r="C17048" t="s">
        <v>74</v>
      </c>
      <c r="D17048" t="s">
        <v>83</v>
      </c>
      <c r="E17048" t="s">
        <v>76</v>
      </c>
      <c r="F17048" s="7">
        <v>44046</v>
      </c>
      <c r="G17048" s="7">
        <v>45872</v>
      </c>
      <c r="H17048" t="s">
        <v>77</v>
      </c>
      <c r="I17048" t="s">
        <v>84</v>
      </c>
      <c r="J17048" s="7">
        <v>45607</v>
      </c>
      <c r="K17048" s="7">
        <v>45743</v>
      </c>
      <c r="L17048" s="7">
        <v>45872</v>
      </c>
      <c r="M17048" t="s">
        <v>77</v>
      </c>
      <c r="N17048" t="s">
        <v>79</v>
      </c>
      <c r="O17048">
        <v>2026</v>
      </c>
      <c r="P17048" s="2">
        <v>2</v>
      </c>
      <c r="Q17048" t="s">
        <v>80</v>
      </c>
      <c r="R17048" s="8">
        <v>46267</v>
      </c>
      <c r="S17048" s="2">
        <v>1</v>
      </c>
      <c r="T17048" s="2" t="s">
        <v>81</v>
      </c>
    </row>
    <row r="17049" spans="1:20" x14ac:dyDescent="0.25">
      <c r="A17049">
        <v>1120407384</v>
      </c>
      <c r="B17049">
        <v>119555675</v>
      </c>
      <c r="C17049" t="s">
        <v>85</v>
      </c>
      <c r="D17049" t="s">
        <v>83</v>
      </c>
      <c r="E17049" t="s">
        <v>76</v>
      </c>
      <c r="F17049" s="7">
        <v>44047</v>
      </c>
      <c r="G17049" s="7">
        <v>44231</v>
      </c>
      <c r="H17049" t="s">
        <v>77</v>
      </c>
      <c r="I17049" t="s">
        <v>89</v>
      </c>
      <c r="J17049" s="7">
        <v>45972</v>
      </c>
      <c r="K17049" s="7">
        <v>45720</v>
      </c>
      <c r="L17049" s="7">
        <v>44231</v>
      </c>
      <c r="M17049" t="s">
        <v>77</v>
      </c>
      <c r="N17049" t="s">
        <v>79</v>
      </c>
      <c r="O17049">
        <v>2026</v>
      </c>
      <c r="P17049" s="2">
        <v>2</v>
      </c>
      <c r="Q17049" t="s">
        <v>80</v>
      </c>
      <c r="R17049" s="8">
        <v>46267</v>
      </c>
      <c r="S17049" s="2">
        <v>1</v>
      </c>
      <c r="T17049" s="2" t="s">
        <v>81</v>
      </c>
    </row>
    <row r="17050" spans="1:20" x14ac:dyDescent="0.25">
      <c r="A17050">
        <v>1120407540</v>
      </c>
      <c r="B17050">
        <v>119621044</v>
      </c>
      <c r="C17050" t="s">
        <v>95</v>
      </c>
      <c r="D17050" t="s">
        <v>75</v>
      </c>
      <c r="E17050" t="s">
        <v>76</v>
      </c>
      <c r="F17050" s="7">
        <v>44058</v>
      </c>
      <c r="G17050" s="7">
        <v>45884</v>
      </c>
      <c r="H17050" t="s">
        <v>77</v>
      </c>
      <c r="I17050" t="s">
        <v>78</v>
      </c>
      <c r="J17050" s="7">
        <v>45777</v>
      </c>
      <c r="K17050" s="7">
        <v>46125</v>
      </c>
      <c r="L17050" s="7">
        <v>45884</v>
      </c>
      <c r="M17050" t="s">
        <v>77</v>
      </c>
      <c r="N17050" t="s">
        <v>79</v>
      </c>
      <c r="O17050">
        <v>2026</v>
      </c>
      <c r="P17050" s="2">
        <v>2</v>
      </c>
      <c r="Q17050" t="s">
        <v>80</v>
      </c>
      <c r="R17050" s="8">
        <v>46267</v>
      </c>
      <c r="S17050" s="2">
        <v>1</v>
      </c>
      <c r="T17050" s="2" t="s">
        <v>81</v>
      </c>
    </row>
    <row r="17051" spans="1:20" x14ac:dyDescent="0.25">
      <c r="A17051">
        <v>1120407678</v>
      </c>
      <c r="B17051">
        <v>119675034</v>
      </c>
      <c r="C17051" t="s">
        <v>85</v>
      </c>
      <c r="D17051" t="s">
        <v>83</v>
      </c>
      <c r="E17051" t="s">
        <v>76</v>
      </c>
      <c r="F17051" s="7">
        <v>44069</v>
      </c>
      <c r="G17051" s="7">
        <v>44253</v>
      </c>
      <c r="H17051" t="s">
        <v>77</v>
      </c>
      <c r="I17051" t="s">
        <v>78</v>
      </c>
      <c r="J17051" s="7">
        <v>46175</v>
      </c>
      <c r="K17051" s="7">
        <v>45979</v>
      </c>
      <c r="L17051" s="7">
        <v>44253</v>
      </c>
      <c r="M17051" t="s">
        <v>77</v>
      </c>
      <c r="N17051" t="s">
        <v>79</v>
      </c>
      <c r="O17051">
        <v>2026</v>
      </c>
      <c r="P17051" s="2">
        <v>2</v>
      </c>
      <c r="Q17051" t="s">
        <v>80</v>
      </c>
      <c r="R17051" s="8">
        <v>46267</v>
      </c>
      <c r="S17051" s="2">
        <v>1</v>
      </c>
      <c r="T17051" s="2" t="s">
        <v>81</v>
      </c>
    </row>
    <row r="17052" spans="1:20" x14ac:dyDescent="0.25">
      <c r="A17052">
        <v>1120407995</v>
      </c>
      <c r="B17052">
        <v>119834681</v>
      </c>
      <c r="C17052" t="s">
        <v>85</v>
      </c>
      <c r="D17052" t="s">
        <v>75</v>
      </c>
      <c r="E17052" t="s">
        <v>76</v>
      </c>
      <c r="F17052" s="7">
        <v>44104</v>
      </c>
      <c r="G17052" s="7">
        <v>44469</v>
      </c>
      <c r="H17052" t="s">
        <v>86</v>
      </c>
      <c r="I17052" t="s">
        <v>87</v>
      </c>
      <c r="J17052" s="7">
        <v>45930</v>
      </c>
      <c r="K17052" s="7">
        <v>44165</v>
      </c>
      <c r="L17052" s="7">
        <v>44469</v>
      </c>
      <c r="M17052" t="s">
        <v>86</v>
      </c>
      <c r="N17052" t="s">
        <v>79</v>
      </c>
      <c r="O17052">
        <v>2026</v>
      </c>
      <c r="P17052" s="2">
        <v>2</v>
      </c>
      <c r="Q17052" t="s">
        <v>80</v>
      </c>
      <c r="R17052" s="8">
        <v>46267</v>
      </c>
      <c r="S17052" s="2">
        <v>1</v>
      </c>
      <c r="T17052" s="2" t="s">
        <v>81</v>
      </c>
    </row>
    <row r="17053" spans="1:20" x14ac:dyDescent="0.25">
      <c r="A17053">
        <v>1120408119</v>
      </c>
      <c r="B17053">
        <v>119923823</v>
      </c>
      <c r="C17053" t="s">
        <v>74</v>
      </c>
      <c r="D17053" t="s">
        <v>75</v>
      </c>
      <c r="E17053" t="s">
        <v>76</v>
      </c>
      <c r="F17053" s="7">
        <v>44123</v>
      </c>
      <c r="G17053" s="7">
        <v>44488</v>
      </c>
      <c r="H17053" t="s">
        <v>86</v>
      </c>
      <c r="I17053" t="s">
        <v>87</v>
      </c>
      <c r="J17053" s="7">
        <v>45846</v>
      </c>
      <c r="K17053" s="7">
        <v>46108</v>
      </c>
      <c r="L17053" s="7">
        <v>44488</v>
      </c>
      <c r="M17053" t="s">
        <v>86</v>
      </c>
      <c r="N17053" t="s">
        <v>79</v>
      </c>
      <c r="O17053">
        <v>2026</v>
      </c>
      <c r="P17053" s="2">
        <v>2</v>
      </c>
      <c r="Q17053" t="s">
        <v>80</v>
      </c>
      <c r="R17053" s="8">
        <v>46267</v>
      </c>
      <c r="S17053" s="2">
        <v>1</v>
      </c>
      <c r="T17053" s="2" t="s">
        <v>81</v>
      </c>
    </row>
    <row r="17054" spans="1:20" x14ac:dyDescent="0.25">
      <c r="A17054">
        <v>1120408196</v>
      </c>
      <c r="B17054">
        <v>119975330</v>
      </c>
      <c r="C17054" t="s">
        <v>74</v>
      </c>
      <c r="D17054" t="s">
        <v>83</v>
      </c>
      <c r="E17054" t="s">
        <v>76</v>
      </c>
      <c r="F17054" s="7">
        <v>44138</v>
      </c>
      <c r="G17054" s="7">
        <v>44319</v>
      </c>
      <c r="H17054" t="s">
        <v>86</v>
      </c>
      <c r="I17054" t="s">
        <v>87</v>
      </c>
      <c r="J17054" s="7">
        <v>45939</v>
      </c>
      <c r="K17054" s="7">
        <v>45805</v>
      </c>
      <c r="L17054" s="7">
        <v>44319</v>
      </c>
      <c r="M17054" t="s">
        <v>86</v>
      </c>
      <c r="N17054" t="s">
        <v>79</v>
      </c>
      <c r="O17054">
        <v>2026</v>
      </c>
      <c r="P17054" s="2">
        <v>2</v>
      </c>
      <c r="Q17054" t="s">
        <v>80</v>
      </c>
      <c r="R17054" s="8">
        <v>46267</v>
      </c>
      <c r="S17054" s="2">
        <v>1</v>
      </c>
      <c r="T17054" s="2" t="s">
        <v>81</v>
      </c>
    </row>
    <row r="17055" spans="1:20" x14ac:dyDescent="0.25">
      <c r="A17055">
        <v>1120408332</v>
      </c>
      <c r="B17055">
        <v>120076017</v>
      </c>
      <c r="C17055" t="s">
        <v>74</v>
      </c>
      <c r="D17055" t="s">
        <v>75</v>
      </c>
      <c r="E17055" t="s">
        <v>76</v>
      </c>
      <c r="F17055" s="7">
        <v>44154</v>
      </c>
      <c r="G17055" s="7">
        <v>44519</v>
      </c>
      <c r="H17055" t="s">
        <v>86</v>
      </c>
      <c r="I17055" t="s">
        <v>87</v>
      </c>
      <c r="J17055" s="7">
        <v>45811</v>
      </c>
      <c r="K17055" s="7">
        <v>44172</v>
      </c>
      <c r="L17055" s="7">
        <v>44519</v>
      </c>
      <c r="M17055" t="s">
        <v>86</v>
      </c>
      <c r="N17055" t="s">
        <v>79</v>
      </c>
      <c r="O17055">
        <v>2026</v>
      </c>
      <c r="P17055" s="2">
        <v>2</v>
      </c>
      <c r="Q17055" t="s">
        <v>80</v>
      </c>
      <c r="R17055" s="8">
        <v>46267</v>
      </c>
      <c r="S17055" s="2">
        <v>1</v>
      </c>
      <c r="T17055" s="2" t="s">
        <v>81</v>
      </c>
    </row>
    <row r="17056" spans="1:20" x14ac:dyDescent="0.25">
      <c r="A17056">
        <v>1120409003</v>
      </c>
      <c r="B17056">
        <v>121604599</v>
      </c>
      <c r="C17056" t="s">
        <v>82</v>
      </c>
      <c r="D17056" t="s">
        <v>83</v>
      </c>
      <c r="E17056" t="s">
        <v>76</v>
      </c>
      <c r="F17056" s="7">
        <v>44372</v>
      </c>
      <c r="G17056" s="7">
        <v>44555</v>
      </c>
      <c r="H17056" t="s">
        <v>77</v>
      </c>
      <c r="I17056" t="s">
        <v>84</v>
      </c>
      <c r="J17056" s="7">
        <v>45838</v>
      </c>
      <c r="K17056" s="7">
        <v>46069</v>
      </c>
      <c r="L17056" s="7">
        <v>44555</v>
      </c>
      <c r="M17056" t="s">
        <v>77</v>
      </c>
      <c r="N17056" t="s">
        <v>79</v>
      </c>
      <c r="O17056">
        <v>2026</v>
      </c>
      <c r="P17056" s="2">
        <v>2</v>
      </c>
      <c r="Q17056" t="s">
        <v>80</v>
      </c>
      <c r="R17056" s="8">
        <v>46267</v>
      </c>
      <c r="S17056" s="2">
        <v>1</v>
      </c>
      <c r="T17056" s="2" t="s">
        <v>81</v>
      </c>
    </row>
    <row r="17057" spans="1:20" x14ac:dyDescent="0.25">
      <c r="A17057">
        <v>1120409466</v>
      </c>
      <c r="B17057">
        <v>121855133</v>
      </c>
      <c r="C17057" t="s">
        <v>74</v>
      </c>
      <c r="D17057" t="s">
        <v>75</v>
      </c>
      <c r="E17057" t="s">
        <v>76</v>
      </c>
      <c r="F17057" s="7">
        <v>44414</v>
      </c>
      <c r="G17057" s="7">
        <v>44779</v>
      </c>
      <c r="H17057" t="s">
        <v>86</v>
      </c>
      <c r="I17057" t="s">
        <v>87</v>
      </c>
      <c r="J17057" s="7">
        <v>44908</v>
      </c>
      <c r="K17057" s="7">
        <v>44415</v>
      </c>
      <c r="L17057" s="7">
        <v>44779</v>
      </c>
      <c r="M17057" t="s">
        <v>86</v>
      </c>
      <c r="N17057" t="s">
        <v>92</v>
      </c>
      <c r="O17057">
        <v>2026</v>
      </c>
      <c r="P17057" s="2">
        <v>2</v>
      </c>
      <c r="Q17057" t="s">
        <v>80</v>
      </c>
      <c r="R17057" s="8">
        <v>46267</v>
      </c>
      <c r="S17057" s="2">
        <v>1</v>
      </c>
      <c r="T17057" s="2" t="s">
        <v>81</v>
      </c>
    </row>
    <row r="17058" spans="1:20" x14ac:dyDescent="0.25">
      <c r="A17058">
        <v>1120409639</v>
      </c>
      <c r="B17058">
        <v>121915167</v>
      </c>
      <c r="C17058" t="s">
        <v>82</v>
      </c>
      <c r="D17058" t="s">
        <v>75</v>
      </c>
      <c r="E17058" t="s">
        <v>76</v>
      </c>
      <c r="F17058" s="7">
        <v>44424</v>
      </c>
      <c r="G17058" s="7">
        <v>44789</v>
      </c>
      <c r="H17058" t="s">
        <v>77</v>
      </c>
      <c r="I17058" t="s">
        <v>78</v>
      </c>
      <c r="J17058" s="7"/>
      <c r="K17058" s="7">
        <v>44428</v>
      </c>
      <c r="L17058" s="7">
        <v>44789</v>
      </c>
      <c r="M17058" t="s">
        <v>77</v>
      </c>
      <c r="N17058"/>
      <c r="O17058">
        <v>2026</v>
      </c>
      <c r="P17058" s="2">
        <v>2</v>
      </c>
      <c r="Q17058" t="s">
        <v>80</v>
      </c>
      <c r="R17058" s="8">
        <v>46267</v>
      </c>
      <c r="S17058" s="2">
        <v>1</v>
      </c>
      <c r="T17058" s="2" t="s">
        <v>81</v>
      </c>
    </row>
    <row r="17059" spans="1:20" x14ac:dyDescent="0.25">
      <c r="A17059">
        <v>1120409654</v>
      </c>
      <c r="B17059">
        <v>121926095</v>
      </c>
      <c r="C17059" t="s">
        <v>91</v>
      </c>
      <c r="D17059" t="s">
        <v>75</v>
      </c>
      <c r="E17059" t="s">
        <v>76</v>
      </c>
      <c r="F17059" s="7">
        <v>44428</v>
      </c>
      <c r="G17059" s="7">
        <v>44701</v>
      </c>
      <c r="H17059" t="s">
        <v>77</v>
      </c>
      <c r="I17059" t="s">
        <v>89</v>
      </c>
      <c r="J17059" s="7">
        <v>46143</v>
      </c>
      <c r="K17059" s="7">
        <v>46154</v>
      </c>
      <c r="L17059" s="7">
        <v>44701</v>
      </c>
      <c r="M17059" t="s">
        <v>77</v>
      </c>
      <c r="N17059" t="s">
        <v>79</v>
      </c>
      <c r="O17059">
        <v>2026</v>
      </c>
      <c r="P17059" s="2">
        <v>2</v>
      </c>
      <c r="Q17059" t="s">
        <v>80</v>
      </c>
      <c r="R17059" s="8">
        <v>46267</v>
      </c>
      <c r="S17059" s="2">
        <v>1</v>
      </c>
      <c r="T17059" s="2" t="s">
        <v>81</v>
      </c>
    </row>
    <row r="17060" spans="1:20" x14ac:dyDescent="0.25">
      <c r="A17060">
        <v>1120411468</v>
      </c>
      <c r="B17060">
        <v>123478217</v>
      </c>
      <c r="C17060" t="s">
        <v>82</v>
      </c>
      <c r="D17060" t="s">
        <v>88</v>
      </c>
      <c r="E17060" t="s">
        <v>76</v>
      </c>
      <c r="F17060" s="7">
        <v>44683</v>
      </c>
      <c r="G17060" s="7">
        <v>45048</v>
      </c>
      <c r="H17060" t="s">
        <v>77</v>
      </c>
      <c r="I17060" t="s">
        <v>84</v>
      </c>
      <c r="J17060" s="7">
        <v>45427</v>
      </c>
      <c r="K17060" s="7">
        <v>45433</v>
      </c>
      <c r="L17060" s="7">
        <v>45048</v>
      </c>
      <c r="M17060" t="s">
        <v>77</v>
      </c>
      <c r="N17060" t="s">
        <v>79</v>
      </c>
      <c r="O17060">
        <v>2026</v>
      </c>
      <c r="P17060" s="2">
        <v>2</v>
      </c>
      <c r="Q17060" t="s">
        <v>80</v>
      </c>
      <c r="R17060" s="8">
        <v>46267</v>
      </c>
      <c r="S17060" s="2">
        <v>1</v>
      </c>
      <c r="T17060" s="2" t="s">
        <v>81</v>
      </c>
    </row>
    <row r="17061" spans="1:20" x14ac:dyDescent="0.25">
      <c r="A17061">
        <v>1120411973</v>
      </c>
      <c r="B17061">
        <v>123793839</v>
      </c>
      <c r="C17061" t="s">
        <v>90</v>
      </c>
      <c r="D17061" t="s">
        <v>83</v>
      </c>
      <c r="E17061" t="s">
        <v>76</v>
      </c>
      <c r="F17061" s="7">
        <v>44720</v>
      </c>
      <c r="G17061" s="7">
        <v>44903</v>
      </c>
      <c r="H17061" t="s">
        <v>77</v>
      </c>
      <c r="I17061" t="s">
        <v>78</v>
      </c>
      <c r="J17061" s="7">
        <v>45803</v>
      </c>
      <c r="K17061" s="7">
        <v>45968</v>
      </c>
      <c r="L17061" s="7">
        <v>44903</v>
      </c>
      <c r="M17061" t="s">
        <v>77</v>
      </c>
      <c r="N17061" t="s">
        <v>79</v>
      </c>
      <c r="O17061">
        <v>2026</v>
      </c>
      <c r="P17061" s="2">
        <v>2</v>
      </c>
      <c r="Q17061" t="s">
        <v>80</v>
      </c>
      <c r="R17061" s="8">
        <v>46267</v>
      </c>
      <c r="S17061" s="2">
        <v>1</v>
      </c>
      <c r="T17061" s="2" t="s">
        <v>81</v>
      </c>
    </row>
    <row r="17062" spans="1:20" x14ac:dyDescent="0.25">
      <c r="A17062">
        <v>1120412432</v>
      </c>
      <c r="B17062">
        <v>123992730</v>
      </c>
      <c r="C17062" t="s">
        <v>93</v>
      </c>
      <c r="D17062" t="s">
        <v>88</v>
      </c>
      <c r="E17062" t="s">
        <v>76</v>
      </c>
      <c r="F17062" s="7">
        <v>44746</v>
      </c>
      <c r="G17062" s="7">
        <v>45111</v>
      </c>
      <c r="H17062" t="s">
        <v>77</v>
      </c>
      <c r="I17062" t="s">
        <v>84</v>
      </c>
      <c r="J17062" s="7">
        <v>45495</v>
      </c>
      <c r="K17062" s="7">
        <v>45748</v>
      </c>
      <c r="L17062" s="7">
        <v>45111</v>
      </c>
      <c r="M17062" t="s">
        <v>77</v>
      </c>
      <c r="N17062" t="s">
        <v>79</v>
      </c>
      <c r="O17062">
        <v>2026</v>
      </c>
      <c r="P17062" s="2">
        <v>2</v>
      </c>
      <c r="Q17062" t="s">
        <v>80</v>
      </c>
      <c r="R17062" s="8">
        <v>46267</v>
      </c>
      <c r="S17062" s="2">
        <v>1</v>
      </c>
      <c r="T17062" s="2" t="s">
        <v>81</v>
      </c>
    </row>
    <row r="17063" spans="1:20" x14ac:dyDescent="0.25">
      <c r="A17063">
        <v>1120412468</v>
      </c>
      <c r="B17063">
        <v>124009522</v>
      </c>
      <c r="C17063" t="s">
        <v>82</v>
      </c>
      <c r="D17063" t="s">
        <v>83</v>
      </c>
      <c r="E17063" t="s">
        <v>76</v>
      </c>
      <c r="F17063" s="7">
        <v>44748</v>
      </c>
      <c r="G17063" s="7">
        <v>44932</v>
      </c>
      <c r="H17063" t="s">
        <v>77</v>
      </c>
      <c r="I17063" t="s">
        <v>84</v>
      </c>
      <c r="J17063" s="7">
        <v>45450</v>
      </c>
      <c r="K17063" s="7">
        <v>45748</v>
      </c>
      <c r="L17063" s="7">
        <v>44932</v>
      </c>
      <c r="M17063" t="s">
        <v>77</v>
      </c>
      <c r="N17063" t="s">
        <v>79</v>
      </c>
      <c r="O17063">
        <v>2026</v>
      </c>
      <c r="P17063" s="2">
        <v>2</v>
      </c>
      <c r="Q17063" t="s">
        <v>80</v>
      </c>
      <c r="R17063" s="8">
        <v>46267</v>
      </c>
      <c r="S17063" s="2">
        <v>1</v>
      </c>
      <c r="T17063" s="2" t="s">
        <v>81</v>
      </c>
    </row>
    <row r="17064" spans="1:20" x14ac:dyDescent="0.25">
      <c r="A17064">
        <v>1120412705</v>
      </c>
      <c r="B17064">
        <v>124111422</v>
      </c>
      <c r="C17064" t="s">
        <v>82</v>
      </c>
      <c r="D17064" t="s">
        <v>75</v>
      </c>
      <c r="E17064" t="s">
        <v>76</v>
      </c>
      <c r="F17064" s="7">
        <v>44760</v>
      </c>
      <c r="G17064" s="7">
        <v>46586</v>
      </c>
      <c r="H17064" t="s">
        <v>77</v>
      </c>
      <c r="I17064" t="s">
        <v>78</v>
      </c>
      <c r="J17064" s="7">
        <v>45523</v>
      </c>
      <c r="K17064" s="7">
        <v>44823</v>
      </c>
      <c r="L17064" s="7">
        <v>46586</v>
      </c>
      <c r="M17064" t="s">
        <v>77</v>
      </c>
      <c r="N17064" t="s">
        <v>79</v>
      </c>
      <c r="O17064">
        <v>2026</v>
      </c>
      <c r="P17064" s="2">
        <v>2</v>
      </c>
      <c r="Q17064" t="s">
        <v>80</v>
      </c>
      <c r="R17064" s="8">
        <v>46267</v>
      </c>
      <c r="S17064" s="2">
        <v>1</v>
      </c>
      <c r="T17064" s="2" t="s">
        <v>81</v>
      </c>
    </row>
    <row r="17065" spans="1:20" x14ac:dyDescent="0.25">
      <c r="A17065">
        <v>1120412765</v>
      </c>
      <c r="B17065">
        <v>124143369</v>
      </c>
      <c r="C17065" t="s">
        <v>91</v>
      </c>
      <c r="D17065" t="s">
        <v>75</v>
      </c>
      <c r="E17065" t="s">
        <v>76</v>
      </c>
      <c r="F17065" s="7">
        <v>44764</v>
      </c>
      <c r="G17065" s="7">
        <v>45129</v>
      </c>
      <c r="H17065" t="s">
        <v>77</v>
      </c>
      <c r="I17065" t="s">
        <v>78</v>
      </c>
      <c r="J17065" s="7"/>
      <c r="K17065" s="7">
        <v>44859</v>
      </c>
      <c r="L17065" s="7">
        <v>45129</v>
      </c>
      <c r="M17065" t="s">
        <v>77</v>
      </c>
      <c r="N17065"/>
      <c r="O17065">
        <v>2026</v>
      </c>
      <c r="P17065" s="2">
        <v>2</v>
      </c>
      <c r="Q17065" t="s">
        <v>80</v>
      </c>
      <c r="R17065" s="8">
        <v>46267</v>
      </c>
      <c r="S17065" s="2">
        <v>1</v>
      </c>
      <c r="T17065" s="2" t="s">
        <v>81</v>
      </c>
    </row>
    <row r="17066" spans="1:20" x14ac:dyDescent="0.25">
      <c r="A17066">
        <v>1120412802</v>
      </c>
      <c r="B17066">
        <v>124153513</v>
      </c>
      <c r="C17066" t="s">
        <v>82</v>
      </c>
      <c r="D17066" t="s">
        <v>88</v>
      </c>
      <c r="E17066" t="s">
        <v>76</v>
      </c>
      <c r="F17066" s="7">
        <v>44766</v>
      </c>
      <c r="G17066" s="7">
        <v>45131</v>
      </c>
      <c r="H17066" t="s">
        <v>77</v>
      </c>
      <c r="I17066" t="s">
        <v>78</v>
      </c>
      <c r="J17066" s="7">
        <v>45442</v>
      </c>
      <c r="K17066" s="7">
        <v>45748</v>
      </c>
      <c r="L17066" s="7">
        <v>45131</v>
      </c>
      <c r="M17066" t="s">
        <v>77</v>
      </c>
      <c r="N17066" t="s">
        <v>79</v>
      </c>
      <c r="O17066">
        <v>2026</v>
      </c>
      <c r="P17066" s="2">
        <v>2</v>
      </c>
      <c r="Q17066" t="s">
        <v>80</v>
      </c>
      <c r="R17066" s="8">
        <v>46267</v>
      </c>
      <c r="S17066" s="2">
        <v>1</v>
      </c>
      <c r="T17066" s="2" t="s">
        <v>81</v>
      </c>
    </row>
    <row r="17067" spans="1:20" x14ac:dyDescent="0.25">
      <c r="A17067">
        <v>1120412864</v>
      </c>
      <c r="B17067">
        <v>124185890</v>
      </c>
      <c r="C17067" t="s">
        <v>74</v>
      </c>
      <c r="D17067" t="s">
        <v>83</v>
      </c>
      <c r="E17067" t="s">
        <v>76</v>
      </c>
      <c r="F17067" s="7">
        <v>44770</v>
      </c>
      <c r="G17067" s="7">
        <v>44954</v>
      </c>
      <c r="H17067" t="s">
        <v>77</v>
      </c>
      <c r="I17067" t="s">
        <v>78</v>
      </c>
      <c r="J17067" s="7">
        <v>45432</v>
      </c>
      <c r="K17067" s="7">
        <v>45623</v>
      </c>
      <c r="L17067" s="7">
        <v>44954</v>
      </c>
      <c r="M17067" t="s">
        <v>77</v>
      </c>
      <c r="N17067" t="s">
        <v>79</v>
      </c>
      <c r="O17067">
        <v>2026</v>
      </c>
      <c r="P17067" s="2">
        <v>2</v>
      </c>
      <c r="Q17067" t="s">
        <v>80</v>
      </c>
      <c r="R17067" s="8">
        <v>46267</v>
      </c>
      <c r="S17067" s="2">
        <v>1</v>
      </c>
      <c r="T17067" s="2" t="s">
        <v>81</v>
      </c>
    </row>
    <row r="17068" spans="1:20" x14ac:dyDescent="0.25">
      <c r="A17068">
        <v>1120415443</v>
      </c>
      <c r="B17068">
        <v>126146833</v>
      </c>
      <c r="C17068" t="s">
        <v>95</v>
      </c>
      <c r="D17068" t="s">
        <v>88</v>
      </c>
      <c r="E17068" t="s">
        <v>76</v>
      </c>
      <c r="F17068" s="7">
        <v>45062</v>
      </c>
      <c r="G17068" s="7">
        <v>45428</v>
      </c>
      <c r="H17068" t="s">
        <v>77</v>
      </c>
      <c r="I17068" t="s">
        <v>78</v>
      </c>
      <c r="J17068" s="7">
        <v>46063</v>
      </c>
      <c r="K17068" s="7">
        <v>45902</v>
      </c>
      <c r="L17068" s="7">
        <v>45428</v>
      </c>
      <c r="M17068" t="s">
        <v>77</v>
      </c>
      <c r="N17068" t="s">
        <v>79</v>
      </c>
      <c r="O17068">
        <v>2026</v>
      </c>
      <c r="P17068" s="2">
        <v>2</v>
      </c>
      <c r="Q17068" t="s">
        <v>80</v>
      </c>
      <c r="R17068" s="8">
        <v>46267</v>
      </c>
      <c r="S17068" s="2">
        <v>1</v>
      </c>
      <c r="T17068" s="2" t="s">
        <v>81</v>
      </c>
    </row>
    <row r="17069" spans="1:20" x14ac:dyDescent="0.25">
      <c r="A17069">
        <v>1120415592</v>
      </c>
      <c r="B17069">
        <v>126210771</v>
      </c>
      <c r="C17069" t="s">
        <v>98</v>
      </c>
      <c r="D17069" t="s">
        <v>83</v>
      </c>
      <c r="E17069" t="s">
        <v>76</v>
      </c>
      <c r="F17069" s="7">
        <v>45069</v>
      </c>
      <c r="G17069" s="7">
        <v>45253</v>
      </c>
      <c r="H17069" t="s">
        <v>77</v>
      </c>
      <c r="I17069" t="s">
        <v>84</v>
      </c>
      <c r="J17069" s="7">
        <v>45444</v>
      </c>
      <c r="K17069" s="7">
        <v>45555</v>
      </c>
      <c r="L17069" s="7">
        <v>45253</v>
      </c>
      <c r="M17069" t="s">
        <v>77</v>
      </c>
      <c r="N17069" t="s">
        <v>79</v>
      </c>
      <c r="O17069">
        <v>2026</v>
      </c>
      <c r="P17069" s="2">
        <v>2</v>
      </c>
      <c r="Q17069" t="s">
        <v>80</v>
      </c>
      <c r="R17069" s="8">
        <v>46267</v>
      </c>
      <c r="S17069" s="2">
        <v>1</v>
      </c>
      <c r="T17069" s="2" t="s">
        <v>81</v>
      </c>
    </row>
    <row r="17070" spans="1:20" x14ac:dyDescent="0.25">
      <c r="A17070">
        <v>1120416007</v>
      </c>
      <c r="B17070">
        <v>126417271</v>
      </c>
      <c r="C17070" t="s">
        <v>85</v>
      </c>
      <c r="D17070" t="s">
        <v>88</v>
      </c>
      <c r="E17070" t="s">
        <v>76</v>
      </c>
      <c r="F17070" s="7">
        <v>45098</v>
      </c>
      <c r="G17070" s="7">
        <v>45464</v>
      </c>
      <c r="H17070" t="s">
        <v>77</v>
      </c>
      <c r="I17070" t="s">
        <v>84</v>
      </c>
      <c r="J17070" s="7">
        <v>45777</v>
      </c>
      <c r="K17070" s="7">
        <v>46148</v>
      </c>
      <c r="L17070" s="7">
        <v>45464</v>
      </c>
      <c r="M17070" t="s">
        <v>77</v>
      </c>
      <c r="N17070" t="s">
        <v>79</v>
      </c>
      <c r="O17070">
        <v>2026</v>
      </c>
      <c r="P17070" s="2">
        <v>2</v>
      </c>
      <c r="Q17070" t="s">
        <v>80</v>
      </c>
      <c r="R17070" s="8">
        <v>46267</v>
      </c>
      <c r="S17070" s="2">
        <v>1</v>
      </c>
      <c r="T17070" s="2" t="s">
        <v>81</v>
      </c>
    </row>
    <row r="17071" spans="1:20" x14ac:dyDescent="0.25">
      <c r="A17071">
        <v>1120416252</v>
      </c>
      <c r="B17071">
        <v>126539350</v>
      </c>
      <c r="C17071" t="s">
        <v>82</v>
      </c>
      <c r="D17071" t="s">
        <v>88</v>
      </c>
      <c r="E17071" t="s">
        <v>76</v>
      </c>
      <c r="F17071" s="7">
        <v>45116</v>
      </c>
      <c r="G17071" s="7">
        <v>45482</v>
      </c>
      <c r="H17071" t="s">
        <v>77</v>
      </c>
      <c r="I17071" t="s">
        <v>78</v>
      </c>
      <c r="J17071" s="7">
        <v>45633</v>
      </c>
      <c r="K17071" s="7">
        <v>45272</v>
      </c>
      <c r="L17071" s="7">
        <v>45482</v>
      </c>
      <c r="M17071" t="s">
        <v>77</v>
      </c>
      <c r="N17071" t="s">
        <v>79</v>
      </c>
      <c r="O17071">
        <v>2026</v>
      </c>
      <c r="P17071" s="2">
        <v>2</v>
      </c>
      <c r="Q17071" t="s">
        <v>80</v>
      </c>
      <c r="R17071" s="8">
        <v>46267</v>
      </c>
      <c r="S17071" s="2">
        <v>1</v>
      </c>
      <c r="T17071" s="2" t="s">
        <v>81</v>
      </c>
    </row>
    <row r="17072" spans="1:20" x14ac:dyDescent="0.25">
      <c r="A17072">
        <v>1120416341</v>
      </c>
      <c r="B17072">
        <v>126586491</v>
      </c>
      <c r="C17072" t="s">
        <v>85</v>
      </c>
      <c r="D17072" t="s">
        <v>88</v>
      </c>
      <c r="E17072" t="s">
        <v>76</v>
      </c>
      <c r="F17072" s="7">
        <v>45121</v>
      </c>
      <c r="G17072" s="7">
        <v>45487</v>
      </c>
      <c r="H17072" t="s">
        <v>86</v>
      </c>
      <c r="I17072" t="s">
        <v>87</v>
      </c>
      <c r="J17072" s="7">
        <v>46131</v>
      </c>
      <c r="K17072" s="7">
        <v>45125</v>
      </c>
      <c r="L17072" s="7">
        <v>45487</v>
      </c>
      <c r="M17072" t="s">
        <v>86</v>
      </c>
      <c r="N17072" t="s">
        <v>79</v>
      </c>
      <c r="O17072">
        <v>2026</v>
      </c>
      <c r="P17072" s="2">
        <v>2</v>
      </c>
      <c r="Q17072" t="s">
        <v>80</v>
      </c>
      <c r="R17072" s="8">
        <v>46267</v>
      </c>
      <c r="S17072" s="2">
        <v>1</v>
      </c>
      <c r="T17072" s="2" t="s">
        <v>81</v>
      </c>
    </row>
    <row r="17073" spans="1:20" x14ac:dyDescent="0.25">
      <c r="A17073">
        <v>1120418298</v>
      </c>
      <c r="B17073">
        <v>127291644</v>
      </c>
      <c r="C17073" t="s">
        <v>74</v>
      </c>
      <c r="D17073" t="s">
        <v>88</v>
      </c>
      <c r="E17073" t="s">
        <v>76</v>
      </c>
      <c r="F17073" s="7">
        <v>45216</v>
      </c>
      <c r="G17073" s="7">
        <v>45582</v>
      </c>
      <c r="H17073" t="s">
        <v>86</v>
      </c>
      <c r="I17073" t="s">
        <v>87</v>
      </c>
      <c r="J17073" s="7"/>
      <c r="K17073" s="7">
        <v>45217</v>
      </c>
      <c r="L17073" s="7">
        <v>45582</v>
      </c>
      <c r="M17073" t="s">
        <v>86</v>
      </c>
      <c r="N17073"/>
      <c r="O17073">
        <v>2026</v>
      </c>
      <c r="P17073" s="2">
        <v>2</v>
      </c>
      <c r="Q17073" t="s">
        <v>80</v>
      </c>
      <c r="R17073" s="8">
        <v>46267</v>
      </c>
      <c r="S17073" s="2">
        <v>1</v>
      </c>
      <c r="T17073" s="2" t="s">
        <v>81</v>
      </c>
    </row>
    <row r="17074" spans="1:20" x14ac:dyDescent="0.25">
      <c r="A17074">
        <v>1120419221</v>
      </c>
      <c r="B17074">
        <v>128399522</v>
      </c>
      <c r="C17074" t="s">
        <v>95</v>
      </c>
      <c r="D17074" t="s">
        <v>83</v>
      </c>
      <c r="E17074" t="s">
        <v>76</v>
      </c>
      <c r="F17074" s="7">
        <v>45377</v>
      </c>
      <c r="G17074" s="7">
        <v>45561</v>
      </c>
      <c r="H17074" t="s">
        <v>77</v>
      </c>
      <c r="I17074" t="s">
        <v>84</v>
      </c>
      <c r="J17074" s="7">
        <v>45418</v>
      </c>
      <c r="K17074" s="7">
        <v>45971</v>
      </c>
      <c r="L17074" s="7">
        <v>45561</v>
      </c>
      <c r="M17074" t="s">
        <v>77</v>
      </c>
      <c r="N17074" t="s">
        <v>92</v>
      </c>
      <c r="O17074">
        <v>2026</v>
      </c>
      <c r="P17074" s="2">
        <v>2</v>
      </c>
      <c r="Q17074" t="s">
        <v>80</v>
      </c>
      <c r="R17074" s="8">
        <v>46267</v>
      </c>
      <c r="S17074" s="2">
        <v>1</v>
      </c>
      <c r="T17074" s="2" t="s">
        <v>81</v>
      </c>
    </row>
    <row r="17075" spans="1:20" x14ac:dyDescent="0.25">
      <c r="A17075">
        <v>1120419435</v>
      </c>
      <c r="B17075">
        <v>128681699</v>
      </c>
      <c r="C17075" t="s">
        <v>90</v>
      </c>
      <c r="D17075" t="s">
        <v>88</v>
      </c>
      <c r="E17075" t="s">
        <v>76</v>
      </c>
      <c r="F17075" s="7">
        <v>45408</v>
      </c>
      <c r="G17075" s="7">
        <v>45499</v>
      </c>
      <c r="H17075" t="s">
        <v>77</v>
      </c>
      <c r="I17075" t="s">
        <v>84</v>
      </c>
      <c r="J17075" s="7"/>
      <c r="K17075" s="7">
        <v>45555</v>
      </c>
      <c r="L17075" s="7">
        <v>45499</v>
      </c>
      <c r="M17075" t="s">
        <v>77</v>
      </c>
      <c r="N17075"/>
      <c r="O17075">
        <v>2026</v>
      </c>
      <c r="P17075" s="2">
        <v>2</v>
      </c>
      <c r="Q17075" t="s">
        <v>80</v>
      </c>
      <c r="R17075" s="8">
        <v>46267</v>
      </c>
      <c r="S17075" s="2">
        <v>1</v>
      </c>
      <c r="T17075" s="2" t="s">
        <v>81</v>
      </c>
    </row>
    <row r="17076" spans="1:20" x14ac:dyDescent="0.25">
      <c r="A17076">
        <v>1120419629</v>
      </c>
      <c r="B17076">
        <v>128894557</v>
      </c>
      <c r="C17076" t="s">
        <v>90</v>
      </c>
      <c r="D17076" t="s">
        <v>83</v>
      </c>
      <c r="E17076" t="s">
        <v>76</v>
      </c>
      <c r="F17076" s="7">
        <v>45434</v>
      </c>
      <c r="G17076" s="7">
        <v>45614</v>
      </c>
      <c r="H17076" t="s">
        <v>77</v>
      </c>
      <c r="I17076" t="s">
        <v>78</v>
      </c>
      <c r="J17076" s="7">
        <v>46131</v>
      </c>
      <c r="K17076" s="7">
        <v>45547</v>
      </c>
      <c r="L17076" s="7">
        <v>45614</v>
      </c>
      <c r="M17076" t="s">
        <v>77</v>
      </c>
      <c r="N17076" t="s">
        <v>79</v>
      </c>
      <c r="O17076">
        <v>2026</v>
      </c>
      <c r="P17076" s="2">
        <v>2</v>
      </c>
      <c r="Q17076" t="s">
        <v>80</v>
      </c>
      <c r="R17076" s="8">
        <v>46267</v>
      </c>
      <c r="S17076" s="2">
        <v>1</v>
      </c>
      <c r="T17076" s="2" t="s">
        <v>81</v>
      </c>
    </row>
    <row r="17077" spans="1:20" x14ac:dyDescent="0.25">
      <c r="A17077">
        <v>1120419756</v>
      </c>
      <c r="B17077">
        <v>129068878</v>
      </c>
      <c r="C17077" t="s">
        <v>96</v>
      </c>
      <c r="D17077" t="s">
        <v>83</v>
      </c>
      <c r="E17077" t="s">
        <v>76</v>
      </c>
      <c r="F17077" s="7">
        <v>45454</v>
      </c>
      <c r="G17077" s="7">
        <v>45637</v>
      </c>
      <c r="H17077" t="s">
        <v>77</v>
      </c>
      <c r="I17077" t="s">
        <v>78</v>
      </c>
      <c r="J17077" s="7">
        <v>45607</v>
      </c>
      <c r="K17077" s="7">
        <v>45950</v>
      </c>
      <c r="L17077" s="7">
        <v>45637</v>
      </c>
      <c r="M17077" t="s">
        <v>77</v>
      </c>
      <c r="N17077" t="s">
        <v>79</v>
      </c>
      <c r="O17077">
        <v>2026</v>
      </c>
      <c r="P17077" s="2">
        <v>2</v>
      </c>
      <c r="Q17077" t="s">
        <v>80</v>
      </c>
      <c r="R17077" s="8">
        <v>46267</v>
      </c>
      <c r="S17077" s="2">
        <v>1</v>
      </c>
      <c r="T17077" s="2" t="s">
        <v>81</v>
      </c>
    </row>
    <row r="17078" spans="1:20" x14ac:dyDescent="0.25">
      <c r="A17078">
        <v>1120421925</v>
      </c>
      <c r="B17078">
        <v>130863165</v>
      </c>
      <c r="C17078" t="s">
        <v>96</v>
      </c>
      <c r="D17078" t="s">
        <v>75</v>
      </c>
      <c r="E17078" t="s">
        <v>76</v>
      </c>
      <c r="F17078" s="7">
        <v>45702</v>
      </c>
      <c r="G17078" s="7">
        <v>46797</v>
      </c>
      <c r="H17078" t="s">
        <v>77</v>
      </c>
      <c r="I17078" t="s">
        <v>78</v>
      </c>
      <c r="J17078" s="7"/>
      <c r="K17078" s="7">
        <v>45706</v>
      </c>
      <c r="L17078" s="7">
        <v>46797</v>
      </c>
      <c r="M17078" t="s">
        <v>77</v>
      </c>
      <c r="N17078"/>
      <c r="O17078">
        <v>2026</v>
      </c>
      <c r="P17078" s="2">
        <v>2</v>
      </c>
      <c r="Q17078" t="s">
        <v>80</v>
      </c>
      <c r="R17078" s="8">
        <v>46267</v>
      </c>
      <c r="S17078" s="2">
        <v>1</v>
      </c>
      <c r="T17078" s="2" t="s">
        <v>81</v>
      </c>
    </row>
    <row r="17079" spans="1:20" x14ac:dyDescent="0.25">
      <c r="A17079">
        <v>1120421938</v>
      </c>
      <c r="B17079">
        <v>130869059</v>
      </c>
      <c r="C17079" t="s">
        <v>96</v>
      </c>
      <c r="D17079" t="s">
        <v>88</v>
      </c>
      <c r="E17079" t="s">
        <v>76</v>
      </c>
      <c r="F17079" s="7">
        <v>45702</v>
      </c>
      <c r="G17079" s="7">
        <v>47528</v>
      </c>
      <c r="H17079" t="s">
        <v>77</v>
      </c>
      <c r="I17079" t="s">
        <v>78</v>
      </c>
      <c r="J17079" s="7">
        <v>45769</v>
      </c>
      <c r="K17079" s="7">
        <v>45708</v>
      </c>
      <c r="L17079" s="7">
        <v>47528</v>
      </c>
      <c r="M17079" t="s">
        <v>77</v>
      </c>
      <c r="N17079" t="s">
        <v>92</v>
      </c>
      <c r="O17079">
        <v>2026</v>
      </c>
      <c r="P17079" s="2">
        <v>2</v>
      </c>
      <c r="Q17079" t="s">
        <v>80</v>
      </c>
      <c r="R17079" s="8">
        <v>46267</v>
      </c>
      <c r="S17079" s="2">
        <v>1</v>
      </c>
      <c r="T17079" s="2" t="s">
        <v>81</v>
      </c>
    </row>
    <row r="17080" spans="1:20" x14ac:dyDescent="0.25">
      <c r="A17080">
        <v>1120422074</v>
      </c>
      <c r="B17080">
        <v>130930204</v>
      </c>
      <c r="C17080" t="s">
        <v>74</v>
      </c>
      <c r="D17080" t="s">
        <v>88</v>
      </c>
      <c r="E17080" t="s">
        <v>76</v>
      </c>
      <c r="F17080" s="7">
        <v>45716</v>
      </c>
      <c r="G17080" s="7">
        <v>46081</v>
      </c>
      <c r="H17080" t="s">
        <v>77</v>
      </c>
      <c r="I17080" t="s">
        <v>78</v>
      </c>
      <c r="J17080" s="7"/>
      <c r="K17080" s="7">
        <v>45747</v>
      </c>
      <c r="L17080" s="7">
        <v>46081</v>
      </c>
      <c r="M17080" t="s">
        <v>77</v>
      </c>
      <c r="N17080"/>
      <c r="O17080">
        <v>2026</v>
      </c>
      <c r="P17080" s="2">
        <v>2</v>
      </c>
      <c r="Q17080" t="s">
        <v>80</v>
      </c>
      <c r="R17080" s="8">
        <v>46267</v>
      </c>
      <c r="S17080" s="2">
        <v>1</v>
      </c>
      <c r="T17080" s="2" t="s">
        <v>81</v>
      </c>
    </row>
    <row r="17081" spans="1:20" x14ac:dyDescent="0.25">
      <c r="A17081">
        <v>1120422152</v>
      </c>
      <c r="B17081">
        <v>130990692</v>
      </c>
      <c r="C17081" t="s">
        <v>93</v>
      </c>
      <c r="D17081" t="s">
        <v>83</v>
      </c>
      <c r="E17081" t="s">
        <v>76</v>
      </c>
      <c r="F17081" s="7">
        <v>45733</v>
      </c>
      <c r="G17081" s="7">
        <v>45917</v>
      </c>
      <c r="H17081" t="s">
        <v>77</v>
      </c>
      <c r="I17081" t="s">
        <v>78</v>
      </c>
      <c r="J17081" s="7"/>
      <c r="K17081" s="7">
        <v>45747</v>
      </c>
      <c r="L17081" s="7">
        <v>45917</v>
      </c>
      <c r="M17081" t="s">
        <v>77</v>
      </c>
      <c r="N17081"/>
      <c r="O17081">
        <v>2026</v>
      </c>
      <c r="P17081" s="2">
        <v>2</v>
      </c>
      <c r="Q17081" t="s">
        <v>80</v>
      </c>
      <c r="R17081" s="8">
        <v>46267</v>
      </c>
      <c r="S17081" s="2">
        <v>1</v>
      </c>
      <c r="T17081" s="2" t="s">
        <v>81</v>
      </c>
    </row>
    <row r="17082" spans="1:20" x14ac:dyDescent="0.25">
      <c r="A17082">
        <v>1120422466</v>
      </c>
      <c r="B17082">
        <v>131172804</v>
      </c>
      <c r="C17082" t="s">
        <v>96</v>
      </c>
      <c r="D17082" t="s">
        <v>83</v>
      </c>
      <c r="E17082" t="s">
        <v>76</v>
      </c>
      <c r="F17082" s="7">
        <v>45776</v>
      </c>
      <c r="G17082" s="7">
        <v>47602</v>
      </c>
      <c r="H17082" t="s">
        <v>77</v>
      </c>
      <c r="I17082" t="s">
        <v>78</v>
      </c>
      <c r="J17082" s="7"/>
      <c r="K17082" s="7">
        <v>45965</v>
      </c>
      <c r="L17082" s="7">
        <v>47602</v>
      </c>
      <c r="M17082" t="s">
        <v>77</v>
      </c>
      <c r="N17082"/>
      <c r="O17082">
        <v>2026</v>
      </c>
      <c r="P17082" s="2">
        <v>2</v>
      </c>
      <c r="Q17082" t="s">
        <v>80</v>
      </c>
      <c r="R17082" s="8">
        <v>46267</v>
      </c>
      <c r="S17082" s="2">
        <v>1</v>
      </c>
      <c r="T17082" s="2" t="s">
        <v>81</v>
      </c>
    </row>
    <row r="17083" spans="1:20" x14ac:dyDescent="0.25">
      <c r="A17083">
        <v>1120422705</v>
      </c>
      <c r="B17083">
        <v>131302778</v>
      </c>
      <c r="C17083" t="s">
        <v>85</v>
      </c>
      <c r="D17083" t="s">
        <v>75</v>
      </c>
      <c r="E17083" t="s">
        <v>76</v>
      </c>
      <c r="F17083" s="7">
        <v>45808</v>
      </c>
      <c r="G17083" s="7">
        <v>47634</v>
      </c>
      <c r="H17083" t="s">
        <v>86</v>
      </c>
      <c r="I17083" t="s">
        <v>87</v>
      </c>
      <c r="J17083" s="7"/>
      <c r="K17083" s="7">
        <v>45814</v>
      </c>
      <c r="L17083" s="7">
        <v>47634</v>
      </c>
      <c r="M17083" t="s">
        <v>86</v>
      </c>
      <c r="N17083"/>
      <c r="O17083">
        <v>2026</v>
      </c>
      <c r="P17083" s="2">
        <v>2</v>
      </c>
      <c r="Q17083" t="s">
        <v>80</v>
      </c>
      <c r="R17083" s="8">
        <v>46267</v>
      </c>
      <c r="S17083" s="2">
        <v>1</v>
      </c>
      <c r="T17083" s="2" t="s">
        <v>81</v>
      </c>
    </row>
    <row r="17084" spans="1:20" x14ac:dyDescent="0.25">
      <c r="A17084">
        <v>1120422978</v>
      </c>
      <c r="B17084">
        <v>131435525</v>
      </c>
      <c r="C17084" t="s">
        <v>94</v>
      </c>
      <c r="D17084" t="s">
        <v>83</v>
      </c>
      <c r="E17084" t="s">
        <v>76</v>
      </c>
      <c r="F17084" s="7">
        <v>45834</v>
      </c>
      <c r="G17084" s="7">
        <v>46017</v>
      </c>
      <c r="H17084" t="s">
        <v>77</v>
      </c>
      <c r="I17084" t="s">
        <v>78</v>
      </c>
      <c r="J17084" s="7">
        <v>45861</v>
      </c>
      <c r="K17084" s="7">
        <v>45868</v>
      </c>
      <c r="L17084" s="7">
        <v>46017</v>
      </c>
      <c r="M17084" t="s">
        <v>77</v>
      </c>
      <c r="N17084" t="s">
        <v>92</v>
      </c>
      <c r="O17084">
        <v>2026</v>
      </c>
      <c r="P17084" s="2">
        <v>2</v>
      </c>
      <c r="Q17084" t="s">
        <v>80</v>
      </c>
      <c r="R17084" s="8">
        <v>46267</v>
      </c>
      <c r="S17084" s="2">
        <v>1</v>
      </c>
      <c r="T17084" s="2" t="s">
        <v>81</v>
      </c>
    </row>
    <row r="17085" spans="1:20" x14ac:dyDescent="0.25">
      <c r="A17085">
        <v>1120424353</v>
      </c>
      <c r="B17085">
        <v>132007705</v>
      </c>
      <c r="C17085" t="s">
        <v>85</v>
      </c>
      <c r="D17085" t="s">
        <v>83</v>
      </c>
      <c r="E17085" t="s">
        <v>76</v>
      </c>
      <c r="F17085" s="7">
        <v>45973</v>
      </c>
      <c r="G17085" s="7">
        <v>46154</v>
      </c>
      <c r="H17085" t="s">
        <v>77</v>
      </c>
      <c r="I17085" t="s">
        <v>78</v>
      </c>
      <c r="J17085" s="7"/>
      <c r="K17085" s="7">
        <v>45989</v>
      </c>
      <c r="L17085" s="7">
        <v>46154</v>
      </c>
      <c r="M17085" t="s">
        <v>77</v>
      </c>
      <c r="N17085"/>
      <c r="O17085">
        <v>2026</v>
      </c>
      <c r="P17085" s="2">
        <v>2</v>
      </c>
      <c r="Q17085" t="s">
        <v>80</v>
      </c>
      <c r="R17085" s="8">
        <v>46267</v>
      </c>
      <c r="S17085" s="2">
        <v>1</v>
      </c>
      <c r="T17085" s="2" t="s">
        <v>81</v>
      </c>
    </row>
    <row r="17086" spans="1:20" x14ac:dyDescent="0.25">
      <c r="A17086">
        <v>1120424430</v>
      </c>
      <c r="B17086">
        <v>132097897</v>
      </c>
      <c r="C17086" t="s">
        <v>74</v>
      </c>
      <c r="D17086" t="s">
        <v>88</v>
      </c>
      <c r="E17086" t="s">
        <v>76</v>
      </c>
      <c r="F17086" s="7">
        <v>45987</v>
      </c>
      <c r="G17086" s="7">
        <v>47813</v>
      </c>
      <c r="H17086" t="s">
        <v>77</v>
      </c>
      <c r="I17086" t="s">
        <v>78</v>
      </c>
      <c r="J17086" s="7"/>
      <c r="K17086" s="7">
        <v>46010</v>
      </c>
      <c r="L17086" s="7">
        <v>47813</v>
      </c>
      <c r="M17086" t="s">
        <v>77</v>
      </c>
      <c r="N17086"/>
      <c r="O17086">
        <v>2026</v>
      </c>
      <c r="P17086" s="2">
        <v>2</v>
      </c>
      <c r="Q17086" t="s">
        <v>80</v>
      </c>
      <c r="R17086" s="8">
        <v>46267</v>
      </c>
      <c r="S17086" s="2">
        <v>1</v>
      </c>
      <c r="T17086" s="2" t="s">
        <v>81</v>
      </c>
    </row>
    <row r="17087" spans="1:20" x14ac:dyDescent="0.25">
      <c r="A17087">
        <v>1120424596</v>
      </c>
      <c r="B17087">
        <v>132953033</v>
      </c>
      <c r="C17087" t="s">
        <v>74</v>
      </c>
      <c r="D17087" t="s">
        <v>75</v>
      </c>
      <c r="E17087" t="s">
        <v>76</v>
      </c>
      <c r="F17087" s="7">
        <v>46058</v>
      </c>
      <c r="G17087" s="7">
        <v>47154</v>
      </c>
      <c r="H17087" t="s">
        <v>77</v>
      </c>
      <c r="I17087" t="s">
        <v>89</v>
      </c>
      <c r="J17087" s="7">
        <v>46141</v>
      </c>
      <c r="K17087" s="7">
        <v>46059</v>
      </c>
      <c r="L17087" s="7">
        <v>47154</v>
      </c>
      <c r="M17087" t="s">
        <v>77</v>
      </c>
      <c r="N17087" t="s">
        <v>79</v>
      </c>
      <c r="O17087">
        <v>2026</v>
      </c>
      <c r="P17087" s="2">
        <v>2</v>
      </c>
      <c r="Q17087" t="s">
        <v>80</v>
      </c>
      <c r="R17087" s="8">
        <v>46267</v>
      </c>
      <c r="S17087" s="2">
        <v>1</v>
      </c>
      <c r="T17087" s="2" t="s">
        <v>81</v>
      </c>
    </row>
    <row r="17088" spans="1:20" x14ac:dyDescent="0.25">
      <c r="A17088">
        <v>1120424661</v>
      </c>
      <c r="B17088">
        <v>133028665</v>
      </c>
      <c r="C17088" t="s">
        <v>85</v>
      </c>
      <c r="D17088" t="s">
        <v>75</v>
      </c>
      <c r="E17088" t="s">
        <v>76</v>
      </c>
      <c r="F17088" s="7">
        <v>46077</v>
      </c>
      <c r="G17088" s="7">
        <v>47173</v>
      </c>
      <c r="H17088" t="s">
        <v>77</v>
      </c>
      <c r="I17088" t="s">
        <v>78</v>
      </c>
      <c r="J17088" s="7"/>
      <c r="K17088" s="7">
        <v>46086</v>
      </c>
      <c r="L17088" s="7">
        <v>47173</v>
      </c>
      <c r="M17088" t="s">
        <v>77</v>
      </c>
      <c r="N17088"/>
      <c r="O17088">
        <v>2026</v>
      </c>
      <c r="P17088" s="2">
        <v>2</v>
      </c>
      <c r="Q17088" t="s">
        <v>80</v>
      </c>
      <c r="R17088" s="8">
        <v>46267</v>
      </c>
      <c r="S17088" s="2">
        <v>1</v>
      </c>
      <c r="T17088" s="2" t="s">
        <v>81</v>
      </c>
    </row>
    <row r="17089" spans="1:20" x14ac:dyDescent="0.25">
      <c r="A17089">
        <v>1120425327</v>
      </c>
      <c r="B17089">
        <v>110055415</v>
      </c>
      <c r="C17089" t="s">
        <v>98</v>
      </c>
      <c r="D17089" t="s">
        <v>75</v>
      </c>
      <c r="E17089" t="s">
        <v>76</v>
      </c>
      <c r="F17089" s="7">
        <v>42039</v>
      </c>
      <c r="G17089" s="7">
        <v>43865</v>
      </c>
      <c r="H17089" t="s">
        <v>77</v>
      </c>
      <c r="I17089" t="s">
        <v>78</v>
      </c>
      <c r="J17089" s="7">
        <v>45686</v>
      </c>
      <c r="K17089" s="7">
        <v>45854</v>
      </c>
      <c r="L17089" s="7">
        <v>43865</v>
      </c>
      <c r="M17089" t="s">
        <v>77</v>
      </c>
      <c r="N17089" t="s">
        <v>79</v>
      </c>
      <c r="O17089">
        <v>2026</v>
      </c>
      <c r="P17089" s="2">
        <v>2</v>
      </c>
      <c r="Q17089" t="s">
        <v>80</v>
      </c>
      <c r="R17089" s="8">
        <v>46267</v>
      </c>
      <c r="S17089" s="2">
        <v>1</v>
      </c>
      <c r="T17089" s="2" t="s">
        <v>81</v>
      </c>
    </row>
    <row r="17090" spans="1:20" x14ac:dyDescent="0.25">
      <c r="A17090">
        <v>1120425419</v>
      </c>
      <c r="B17090">
        <v>110506824</v>
      </c>
      <c r="C17090" t="s">
        <v>90</v>
      </c>
      <c r="D17090" t="s">
        <v>83</v>
      </c>
      <c r="E17090" t="s">
        <v>76</v>
      </c>
      <c r="F17090" s="7">
        <v>42185</v>
      </c>
      <c r="G17090" s="7">
        <v>43969</v>
      </c>
      <c r="H17090" t="s">
        <v>77</v>
      </c>
      <c r="I17090" t="s">
        <v>78</v>
      </c>
      <c r="J17090" s="7">
        <v>45737</v>
      </c>
      <c r="K17090" s="7">
        <v>45885</v>
      </c>
      <c r="L17090" s="7">
        <v>43969</v>
      </c>
      <c r="M17090" t="s">
        <v>77</v>
      </c>
      <c r="N17090" t="s">
        <v>79</v>
      </c>
      <c r="O17090">
        <v>2026</v>
      </c>
      <c r="P17090" s="2">
        <v>2</v>
      </c>
      <c r="Q17090" t="s">
        <v>80</v>
      </c>
      <c r="R17090" s="8">
        <v>46267</v>
      </c>
      <c r="S17090" s="2">
        <v>1</v>
      </c>
      <c r="T17090" s="2" t="s">
        <v>81</v>
      </c>
    </row>
    <row r="17091" spans="1:20" x14ac:dyDescent="0.25">
      <c r="A17091">
        <v>1120425420</v>
      </c>
      <c r="B17091">
        <v>110506824</v>
      </c>
      <c r="C17091" t="s">
        <v>90</v>
      </c>
      <c r="D17091" t="s">
        <v>83</v>
      </c>
      <c r="E17091" t="s">
        <v>76</v>
      </c>
      <c r="F17091" s="7">
        <v>42185</v>
      </c>
      <c r="G17091" s="7">
        <v>43969</v>
      </c>
      <c r="H17091" t="s">
        <v>77</v>
      </c>
      <c r="I17091" t="s">
        <v>78</v>
      </c>
      <c r="J17091" s="7">
        <v>45737</v>
      </c>
      <c r="K17091" s="7">
        <v>45748</v>
      </c>
      <c r="L17091" s="7">
        <v>43969</v>
      </c>
      <c r="M17091" t="s">
        <v>77</v>
      </c>
      <c r="N17091" t="s">
        <v>79</v>
      </c>
      <c r="O17091">
        <v>2026</v>
      </c>
      <c r="P17091" s="2">
        <v>2</v>
      </c>
      <c r="Q17091" t="s">
        <v>80</v>
      </c>
      <c r="R17091" s="8">
        <v>46267</v>
      </c>
      <c r="S17091" s="2">
        <v>1</v>
      </c>
      <c r="T17091" s="2" t="s">
        <v>81</v>
      </c>
    </row>
    <row r="17092" spans="1:20" x14ac:dyDescent="0.25">
      <c r="A17092">
        <v>1120425750</v>
      </c>
      <c r="B17092">
        <v>111726261</v>
      </c>
      <c r="C17092" t="s">
        <v>85</v>
      </c>
      <c r="D17092" t="s">
        <v>75</v>
      </c>
      <c r="E17092" t="s">
        <v>76</v>
      </c>
      <c r="F17092" s="7">
        <v>42528</v>
      </c>
      <c r="G17092" s="7">
        <v>44354</v>
      </c>
      <c r="H17092" t="s">
        <v>77</v>
      </c>
      <c r="I17092" t="s">
        <v>89</v>
      </c>
      <c r="J17092" s="7">
        <v>46101</v>
      </c>
      <c r="K17092" s="7">
        <v>46108</v>
      </c>
      <c r="L17092" s="7">
        <v>44354</v>
      </c>
      <c r="M17092" t="s">
        <v>77</v>
      </c>
      <c r="N17092" t="s">
        <v>79</v>
      </c>
      <c r="O17092">
        <v>2026</v>
      </c>
      <c r="P17092" s="2">
        <v>2</v>
      </c>
      <c r="Q17092" t="s">
        <v>80</v>
      </c>
      <c r="R17092" s="8">
        <v>46267</v>
      </c>
      <c r="S17092" s="2">
        <v>1</v>
      </c>
      <c r="T17092" s="2" t="s">
        <v>81</v>
      </c>
    </row>
    <row r="17093" spans="1:20" x14ac:dyDescent="0.25">
      <c r="A17093">
        <v>1120426074</v>
      </c>
      <c r="B17093">
        <v>112923116</v>
      </c>
      <c r="C17093" t="s">
        <v>85</v>
      </c>
      <c r="D17093" t="s">
        <v>88</v>
      </c>
      <c r="E17093" t="s">
        <v>76</v>
      </c>
      <c r="F17093" s="7">
        <v>42888</v>
      </c>
      <c r="G17093" s="7">
        <v>44652</v>
      </c>
      <c r="H17093" t="s">
        <v>77</v>
      </c>
      <c r="I17093" t="s">
        <v>87</v>
      </c>
      <c r="J17093" s="7">
        <v>45163</v>
      </c>
      <c r="K17093" s="7">
        <v>45894</v>
      </c>
      <c r="L17093" s="7">
        <v>44652</v>
      </c>
      <c r="M17093" t="s">
        <v>77</v>
      </c>
      <c r="N17093" t="s">
        <v>92</v>
      </c>
      <c r="O17093">
        <v>2026</v>
      </c>
      <c r="P17093" s="2">
        <v>2</v>
      </c>
      <c r="Q17093" t="s">
        <v>80</v>
      </c>
      <c r="R17093" s="8">
        <v>46267</v>
      </c>
      <c r="S17093" s="2">
        <v>1</v>
      </c>
      <c r="T17093" s="2" t="s">
        <v>81</v>
      </c>
    </row>
    <row r="17094" spans="1:20" x14ac:dyDescent="0.25">
      <c r="A17094">
        <v>1120426413</v>
      </c>
      <c r="B17094">
        <v>114760393</v>
      </c>
      <c r="C17094" t="s">
        <v>85</v>
      </c>
      <c r="D17094" t="s">
        <v>75</v>
      </c>
      <c r="E17094" t="s">
        <v>76</v>
      </c>
      <c r="F17094" s="7">
        <v>43290</v>
      </c>
      <c r="G17094" s="7">
        <v>45047</v>
      </c>
      <c r="H17094" t="s">
        <v>77</v>
      </c>
      <c r="I17094" t="s">
        <v>78</v>
      </c>
      <c r="J17094" s="7">
        <v>46058</v>
      </c>
      <c r="K17094" s="7">
        <v>45196</v>
      </c>
      <c r="L17094" s="7">
        <v>45047</v>
      </c>
      <c r="M17094" t="s">
        <v>77</v>
      </c>
      <c r="N17094" t="s">
        <v>79</v>
      </c>
      <c r="O17094">
        <v>2026</v>
      </c>
      <c r="P17094" s="2">
        <v>2</v>
      </c>
      <c r="Q17094" t="s">
        <v>80</v>
      </c>
      <c r="R17094" s="8">
        <v>46267</v>
      </c>
      <c r="S17094" s="2">
        <v>1</v>
      </c>
      <c r="T17094" s="2" t="s">
        <v>81</v>
      </c>
    </row>
    <row r="17095" spans="1:20" x14ac:dyDescent="0.25">
      <c r="A17095">
        <v>1120426557</v>
      </c>
      <c r="B17095">
        <v>116716276</v>
      </c>
      <c r="C17095" t="s">
        <v>74</v>
      </c>
      <c r="D17095" t="s">
        <v>88</v>
      </c>
      <c r="E17095" t="s">
        <v>76</v>
      </c>
      <c r="F17095" s="7">
        <v>43536</v>
      </c>
      <c r="G17095" s="7">
        <v>43902</v>
      </c>
      <c r="H17095" t="s">
        <v>77</v>
      </c>
      <c r="I17095" t="s">
        <v>78</v>
      </c>
      <c r="J17095" s="7">
        <v>45923</v>
      </c>
      <c r="K17095" s="7">
        <v>45748</v>
      </c>
      <c r="L17095" s="7">
        <v>43902</v>
      </c>
      <c r="M17095" t="s">
        <v>77</v>
      </c>
      <c r="N17095" t="s">
        <v>79</v>
      </c>
      <c r="O17095">
        <v>2026</v>
      </c>
      <c r="P17095" s="2">
        <v>2</v>
      </c>
      <c r="Q17095" t="s">
        <v>80</v>
      </c>
      <c r="R17095" s="8">
        <v>46267</v>
      </c>
      <c r="S17095" s="2">
        <v>1</v>
      </c>
      <c r="T17095" s="2" t="s">
        <v>81</v>
      </c>
    </row>
    <row r="17096" spans="1:20" x14ac:dyDescent="0.25">
      <c r="A17096">
        <v>1120426568</v>
      </c>
      <c r="B17096">
        <v>116722790</v>
      </c>
      <c r="C17096" t="s">
        <v>74</v>
      </c>
      <c r="D17096" t="s">
        <v>83</v>
      </c>
      <c r="E17096" t="s">
        <v>76</v>
      </c>
      <c r="F17096" s="7">
        <v>43537</v>
      </c>
      <c r="G17096" s="7">
        <v>43717</v>
      </c>
      <c r="H17096" t="s">
        <v>77</v>
      </c>
      <c r="I17096" t="s">
        <v>84</v>
      </c>
      <c r="J17096" s="7">
        <v>45775</v>
      </c>
      <c r="K17096" s="7">
        <v>44880</v>
      </c>
      <c r="L17096" s="7">
        <v>43717</v>
      </c>
      <c r="M17096" t="s">
        <v>77</v>
      </c>
      <c r="N17096" t="s">
        <v>92</v>
      </c>
      <c r="O17096">
        <v>2026</v>
      </c>
      <c r="P17096" s="2">
        <v>2</v>
      </c>
      <c r="Q17096" t="s">
        <v>80</v>
      </c>
      <c r="R17096" s="8">
        <v>46267</v>
      </c>
      <c r="S17096" s="2">
        <v>1</v>
      </c>
      <c r="T17096" s="2" t="s">
        <v>81</v>
      </c>
    </row>
    <row r="17097" spans="1:20" x14ac:dyDescent="0.25">
      <c r="A17097">
        <v>1120426569</v>
      </c>
      <c r="B17097">
        <v>116722790</v>
      </c>
      <c r="C17097" t="s">
        <v>74</v>
      </c>
      <c r="D17097" t="s">
        <v>83</v>
      </c>
      <c r="E17097" t="s">
        <v>76</v>
      </c>
      <c r="F17097" s="7">
        <v>43537</v>
      </c>
      <c r="G17097" s="7">
        <v>43717</v>
      </c>
      <c r="H17097" t="s">
        <v>77</v>
      </c>
      <c r="I17097" t="s">
        <v>84</v>
      </c>
      <c r="J17097" s="7">
        <v>45775</v>
      </c>
      <c r="K17097" s="7">
        <v>43544</v>
      </c>
      <c r="L17097" s="7">
        <v>43717</v>
      </c>
      <c r="M17097" t="s">
        <v>77</v>
      </c>
      <c r="N17097" t="s">
        <v>92</v>
      </c>
      <c r="O17097">
        <v>2026</v>
      </c>
      <c r="P17097" s="2">
        <v>2</v>
      </c>
      <c r="Q17097" t="s">
        <v>80</v>
      </c>
      <c r="R17097" s="8">
        <v>46267</v>
      </c>
      <c r="S17097" s="2">
        <v>1</v>
      </c>
      <c r="T17097" s="2" t="s">
        <v>81</v>
      </c>
    </row>
    <row r="17098" spans="1:20" x14ac:dyDescent="0.25">
      <c r="A17098">
        <v>1120426654</v>
      </c>
      <c r="B17098">
        <v>116845792</v>
      </c>
      <c r="C17098" t="s">
        <v>82</v>
      </c>
      <c r="D17098" t="s">
        <v>83</v>
      </c>
      <c r="E17098" t="s">
        <v>76</v>
      </c>
      <c r="F17098" s="7">
        <v>43550</v>
      </c>
      <c r="G17098" s="7">
        <v>43734</v>
      </c>
      <c r="H17098" t="s">
        <v>77</v>
      </c>
      <c r="I17098" t="s">
        <v>78</v>
      </c>
      <c r="J17098" s="7">
        <v>45511</v>
      </c>
      <c r="K17098" s="7">
        <v>43658</v>
      </c>
      <c r="L17098" s="7">
        <v>43734</v>
      </c>
      <c r="M17098" t="s">
        <v>77</v>
      </c>
      <c r="N17098" t="s">
        <v>79</v>
      </c>
      <c r="O17098">
        <v>2026</v>
      </c>
      <c r="P17098" s="2">
        <v>2</v>
      </c>
      <c r="Q17098" t="s">
        <v>80</v>
      </c>
      <c r="R17098" s="8">
        <v>46267</v>
      </c>
      <c r="S17098" s="2">
        <v>1</v>
      </c>
      <c r="T17098" s="2" t="s">
        <v>81</v>
      </c>
    </row>
    <row r="17099" spans="1:20" x14ac:dyDescent="0.25">
      <c r="A17099">
        <v>1120426708</v>
      </c>
      <c r="B17099">
        <v>116967455</v>
      </c>
      <c r="C17099" t="s">
        <v>82</v>
      </c>
      <c r="D17099" t="s">
        <v>88</v>
      </c>
      <c r="E17099" t="s">
        <v>76</v>
      </c>
      <c r="F17099" s="7">
        <v>43560</v>
      </c>
      <c r="G17099" s="7">
        <v>43926</v>
      </c>
      <c r="H17099" t="s">
        <v>77</v>
      </c>
      <c r="I17099" t="s">
        <v>84</v>
      </c>
      <c r="J17099" s="7">
        <v>45427</v>
      </c>
      <c r="K17099" s="7">
        <v>45748</v>
      </c>
      <c r="L17099" s="7">
        <v>43926</v>
      </c>
      <c r="M17099" t="s">
        <v>77</v>
      </c>
      <c r="N17099" t="s">
        <v>79</v>
      </c>
      <c r="O17099">
        <v>2026</v>
      </c>
      <c r="P17099" s="2">
        <v>2</v>
      </c>
      <c r="Q17099" t="s">
        <v>80</v>
      </c>
      <c r="R17099" s="8">
        <v>46267</v>
      </c>
      <c r="S17099" s="2">
        <v>1</v>
      </c>
      <c r="T17099" s="2" t="s">
        <v>81</v>
      </c>
    </row>
    <row r="17100" spans="1:20" x14ac:dyDescent="0.25">
      <c r="A17100">
        <v>1120426709</v>
      </c>
      <c r="B17100">
        <v>116967455</v>
      </c>
      <c r="C17100" t="s">
        <v>82</v>
      </c>
      <c r="D17100" t="s">
        <v>88</v>
      </c>
      <c r="E17100" t="s">
        <v>76</v>
      </c>
      <c r="F17100" s="7">
        <v>43560</v>
      </c>
      <c r="G17100" s="7">
        <v>43926</v>
      </c>
      <c r="H17100" t="s">
        <v>77</v>
      </c>
      <c r="I17100" t="s">
        <v>84</v>
      </c>
      <c r="J17100" s="7">
        <v>45427</v>
      </c>
      <c r="K17100" s="7">
        <v>46049</v>
      </c>
      <c r="L17100" s="7">
        <v>43926</v>
      </c>
      <c r="M17100" t="s">
        <v>77</v>
      </c>
      <c r="N17100" t="s">
        <v>79</v>
      </c>
      <c r="O17100">
        <v>2026</v>
      </c>
      <c r="P17100" s="2">
        <v>2</v>
      </c>
      <c r="Q17100" t="s">
        <v>80</v>
      </c>
      <c r="R17100" s="8">
        <v>46267</v>
      </c>
      <c r="S17100" s="2">
        <v>1</v>
      </c>
      <c r="T17100" s="2" t="s">
        <v>81</v>
      </c>
    </row>
    <row r="17101" spans="1:20" x14ac:dyDescent="0.25">
      <c r="A17101">
        <v>1120426837</v>
      </c>
      <c r="B17101">
        <v>117106154</v>
      </c>
      <c r="C17101" t="s">
        <v>82</v>
      </c>
      <c r="D17101" t="s">
        <v>88</v>
      </c>
      <c r="E17101" t="s">
        <v>76</v>
      </c>
      <c r="F17101" s="7">
        <v>43581</v>
      </c>
      <c r="G17101" s="7">
        <v>43947</v>
      </c>
      <c r="H17101" t="s">
        <v>77</v>
      </c>
      <c r="I17101" t="s">
        <v>78</v>
      </c>
      <c r="J17101" s="7">
        <v>45850</v>
      </c>
      <c r="K17101" s="7">
        <v>44239</v>
      </c>
      <c r="L17101" s="7">
        <v>43947</v>
      </c>
      <c r="M17101" t="s">
        <v>77</v>
      </c>
      <c r="N17101" t="s">
        <v>79</v>
      </c>
      <c r="O17101">
        <v>2026</v>
      </c>
      <c r="P17101" s="2">
        <v>2</v>
      </c>
      <c r="Q17101" t="s">
        <v>80</v>
      </c>
      <c r="R17101" s="8">
        <v>46267</v>
      </c>
      <c r="S17101" s="2">
        <v>1</v>
      </c>
      <c r="T17101" s="2" t="s">
        <v>81</v>
      </c>
    </row>
    <row r="17102" spans="1:20" x14ac:dyDescent="0.25">
      <c r="A17102">
        <v>1120426858</v>
      </c>
      <c r="B17102">
        <v>117124491</v>
      </c>
      <c r="C17102" t="s">
        <v>82</v>
      </c>
      <c r="D17102" t="s">
        <v>83</v>
      </c>
      <c r="E17102" t="s">
        <v>76</v>
      </c>
      <c r="F17102" s="7">
        <v>43584</v>
      </c>
      <c r="G17102" s="7">
        <v>43764</v>
      </c>
      <c r="H17102" t="s">
        <v>77</v>
      </c>
      <c r="I17102" t="s">
        <v>78</v>
      </c>
      <c r="J17102" s="7">
        <v>45455</v>
      </c>
      <c r="K17102" s="7">
        <v>44785</v>
      </c>
      <c r="L17102" s="7">
        <v>43764</v>
      </c>
      <c r="M17102" t="s">
        <v>77</v>
      </c>
      <c r="N17102" t="s">
        <v>79</v>
      </c>
      <c r="O17102">
        <v>2026</v>
      </c>
      <c r="P17102" s="2">
        <v>2</v>
      </c>
      <c r="Q17102" t="s">
        <v>80</v>
      </c>
      <c r="R17102" s="8">
        <v>46267</v>
      </c>
      <c r="S17102" s="2">
        <v>1</v>
      </c>
      <c r="T17102" s="2" t="s">
        <v>81</v>
      </c>
    </row>
    <row r="17103" spans="1:20" x14ac:dyDescent="0.25">
      <c r="A17103">
        <v>1120426946</v>
      </c>
      <c r="B17103">
        <v>117207766</v>
      </c>
      <c r="C17103" t="s">
        <v>82</v>
      </c>
      <c r="D17103" t="s">
        <v>83</v>
      </c>
      <c r="E17103" t="s">
        <v>76</v>
      </c>
      <c r="F17103" s="7">
        <v>43593</v>
      </c>
      <c r="G17103" s="7">
        <v>43773</v>
      </c>
      <c r="H17103" t="s">
        <v>77</v>
      </c>
      <c r="I17103" t="s">
        <v>84</v>
      </c>
      <c r="J17103" s="7">
        <v>45941</v>
      </c>
      <c r="K17103" s="7">
        <v>46128</v>
      </c>
      <c r="L17103" s="7">
        <v>43773</v>
      </c>
      <c r="M17103" t="s">
        <v>77</v>
      </c>
      <c r="N17103" t="s">
        <v>79</v>
      </c>
      <c r="O17103">
        <v>2026</v>
      </c>
      <c r="P17103" s="2">
        <v>2</v>
      </c>
      <c r="Q17103" t="s">
        <v>80</v>
      </c>
      <c r="R17103" s="8">
        <v>46267</v>
      </c>
      <c r="S17103" s="2">
        <v>1</v>
      </c>
      <c r="T17103" s="2" t="s">
        <v>81</v>
      </c>
    </row>
    <row r="17104" spans="1:20" x14ac:dyDescent="0.25">
      <c r="A17104">
        <v>1120426951</v>
      </c>
      <c r="B17104">
        <v>117212094</v>
      </c>
      <c r="C17104" t="s">
        <v>74</v>
      </c>
      <c r="D17104" t="s">
        <v>88</v>
      </c>
      <c r="E17104" t="s">
        <v>76</v>
      </c>
      <c r="F17104" s="7">
        <v>43595</v>
      </c>
      <c r="G17104" s="7">
        <v>43961</v>
      </c>
      <c r="H17104" t="s">
        <v>77</v>
      </c>
      <c r="I17104" t="s">
        <v>89</v>
      </c>
      <c r="J17104" s="7">
        <v>45204</v>
      </c>
      <c r="K17104" s="7">
        <v>44243</v>
      </c>
      <c r="L17104" s="7">
        <v>43961</v>
      </c>
      <c r="M17104" t="s">
        <v>77</v>
      </c>
      <c r="N17104" t="s">
        <v>92</v>
      </c>
      <c r="O17104">
        <v>2026</v>
      </c>
      <c r="P17104" s="2">
        <v>2</v>
      </c>
      <c r="Q17104" t="s">
        <v>80</v>
      </c>
      <c r="R17104" s="8">
        <v>46267</v>
      </c>
      <c r="S17104" s="2">
        <v>1</v>
      </c>
      <c r="T17104" s="2" t="s">
        <v>81</v>
      </c>
    </row>
    <row r="17105" spans="1:20" x14ac:dyDescent="0.25">
      <c r="A17105">
        <v>1120426978</v>
      </c>
      <c r="B17105">
        <v>117237463</v>
      </c>
      <c r="C17105" t="s">
        <v>82</v>
      </c>
      <c r="D17105" t="s">
        <v>88</v>
      </c>
      <c r="E17105" t="s">
        <v>76</v>
      </c>
      <c r="F17105" s="7">
        <v>43599</v>
      </c>
      <c r="G17105" s="7">
        <v>43965</v>
      </c>
      <c r="H17105" t="s">
        <v>77</v>
      </c>
      <c r="I17105" t="s">
        <v>78</v>
      </c>
      <c r="J17105" s="7">
        <v>45855</v>
      </c>
      <c r="K17105" s="7">
        <v>45057</v>
      </c>
      <c r="L17105" s="7">
        <v>43965</v>
      </c>
      <c r="M17105" t="s">
        <v>77</v>
      </c>
      <c r="N17105" t="s">
        <v>79</v>
      </c>
      <c r="O17105">
        <v>2026</v>
      </c>
      <c r="P17105" s="2">
        <v>2</v>
      </c>
      <c r="Q17105" t="s">
        <v>80</v>
      </c>
      <c r="R17105" s="8">
        <v>46267</v>
      </c>
      <c r="S17105" s="2">
        <v>1</v>
      </c>
      <c r="T17105" s="2" t="s">
        <v>81</v>
      </c>
    </row>
    <row r="17106" spans="1:20" x14ac:dyDescent="0.25">
      <c r="A17106">
        <v>1120427019</v>
      </c>
      <c r="B17106">
        <v>117293695</v>
      </c>
      <c r="C17106" t="s">
        <v>74</v>
      </c>
      <c r="D17106" t="s">
        <v>83</v>
      </c>
      <c r="E17106" t="s">
        <v>76</v>
      </c>
      <c r="F17106" s="7">
        <v>43606</v>
      </c>
      <c r="G17106" s="7">
        <v>43790</v>
      </c>
      <c r="H17106" t="s">
        <v>77</v>
      </c>
      <c r="I17106" t="s">
        <v>78</v>
      </c>
      <c r="J17106" s="7">
        <v>45923</v>
      </c>
      <c r="K17106" s="7">
        <v>45425</v>
      </c>
      <c r="L17106" s="7">
        <v>43790</v>
      </c>
      <c r="M17106" t="s">
        <v>77</v>
      </c>
      <c r="N17106" t="s">
        <v>79</v>
      </c>
      <c r="O17106">
        <v>2026</v>
      </c>
      <c r="P17106" s="2">
        <v>2</v>
      </c>
      <c r="Q17106" t="s">
        <v>80</v>
      </c>
      <c r="R17106" s="8">
        <v>46267</v>
      </c>
      <c r="S17106" s="2">
        <v>1</v>
      </c>
      <c r="T17106" s="2" t="s">
        <v>81</v>
      </c>
    </row>
    <row r="17107" spans="1:20" x14ac:dyDescent="0.25">
      <c r="A17107">
        <v>1120427027</v>
      </c>
      <c r="B17107">
        <v>117300878</v>
      </c>
      <c r="C17107" t="s">
        <v>85</v>
      </c>
      <c r="D17107" t="s">
        <v>83</v>
      </c>
      <c r="E17107" t="s">
        <v>76</v>
      </c>
      <c r="F17107" s="7">
        <v>43607</v>
      </c>
      <c r="G17107" s="7">
        <v>43791</v>
      </c>
      <c r="H17107" t="s">
        <v>77</v>
      </c>
      <c r="I17107" t="s">
        <v>84</v>
      </c>
      <c r="J17107" s="7">
        <v>46151</v>
      </c>
      <c r="K17107" s="7">
        <v>45981</v>
      </c>
      <c r="L17107" s="7">
        <v>43791</v>
      </c>
      <c r="M17107" t="s">
        <v>77</v>
      </c>
      <c r="N17107" t="s">
        <v>79</v>
      </c>
      <c r="O17107">
        <v>2026</v>
      </c>
      <c r="P17107" s="2">
        <v>2</v>
      </c>
      <c r="Q17107" t="s">
        <v>80</v>
      </c>
      <c r="R17107" s="8">
        <v>46267</v>
      </c>
      <c r="S17107" s="2">
        <v>1</v>
      </c>
      <c r="T17107" s="2" t="s">
        <v>81</v>
      </c>
    </row>
    <row r="17108" spans="1:20" x14ac:dyDescent="0.25">
      <c r="A17108">
        <v>1120427043</v>
      </c>
      <c r="B17108">
        <v>117320344</v>
      </c>
      <c r="C17108" t="s">
        <v>85</v>
      </c>
      <c r="D17108" t="s">
        <v>88</v>
      </c>
      <c r="E17108" t="s">
        <v>76</v>
      </c>
      <c r="F17108" s="7">
        <v>43609</v>
      </c>
      <c r="G17108" s="7">
        <v>43975</v>
      </c>
      <c r="H17108" t="s">
        <v>77</v>
      </c>
      <c r="I17108" t="s">
        <v>78</v>
      </c>
      <c r="J17108" s="7">
        <v>46187</v>
      </c>
      <c r="K17108" s="7">
        <v>45057</v>
      </c>
      <c r="L17108" s="7">
        <v>43975</v>
      </c>
      <c r="M17108" t="s">
        <v>77</v>
      </c>
      <c r="N17108" t="s">
        <v>79</v>
      </c>
      <c r="O17108">
        <v>2026</v>
      </c>
      <c r="P17108" s="2">
        <v>2</v>
      </c>
      <c r="Q17108" t="s">
        <v>80</v>
      </c>
      <c r="R17108" s="8">
        <v>46267</v>
      </c>
      <c r="S17108" s="2">
        <v>1</v>
      </c>
      <c r="T17108" s="2" t="s">
        <v>81</v>
      </c>
    </row>
    <row r="17109" spans="1:20" x14ac:dyDescent="0.25">
      <c r="A17109">
        <v>1120427101</v>
      </c>
      <c r="B17109">
        <v>117433547</v>
      </c>
      <c r="C17109" t="s">
        <v>82</v>
      </c>
      <c r="D17109" t="s">
        <v>75</v>
      </c>
      <c r="E17109" t="s">
        <v>76</v>
      </c>
      <c r="F17109" s="7">
        <v>43627</v>
      </c>
      <c r="G17109" s="7">
        <v>43993</v>
      </c>
      <c r="H17109" t="s">
        <v>77</v>
      </c>
      <c r="I17109" t="s">
        <v>78</v>
      </c>
      <c r="J17109" s="7">
        <v>45552</v>
      </c>
      <c r="K17109" s="7">
        <v>45057</v>
      </c>
      <c r="L17109" s="7">
        <v>43993</v>
      </c>
      <c r="M17109" t="s">
        <v>77</v>
      </c>
      <c r="N17109" t="s">
        <v>79</v>
      </c>
      <c r="O17109">
        <v>2026</v>
      </c>
      <c r="P17109" s="2">
        <v>2</v>
      </c>
      <c r="Q17109" t="s">
        <v>80</v>
      </c>
      <c r="R17109" s="8">
        <v>46267</v>
      </c>
      <c r="S17109" s="2">
        <v>1</v>
      </c>
      <c r="T17109" s="2" t="s">
        <v>81</v>
      </c>
    </row>
    <row r="17110" spans="1:20" x14ac:dyDescent="0.25">
      <c r="A17110">
        <v>1120427335</v>
      </c>
      <c r="B17110">
        <v>117969957</v>
      </c>
      <c r="C17110" t="s">
        <v>82</v>
      </c>
      <c r="D17110" t="s">
        <v>75</v>
      </c>
      <c r="E17110" t="s">
        <v>76</v>
      </c>
      <c r="F17110" s="7">
        <v>43746</v>
      </c>
      <c r="G17110" s="7">
        <v>44112</v>
      </c>
      <c r="H17110" t="s">
        <v>77</v>
      </c>
      <c r="I17110" t="s">
        <v>78</v>
      </c>
      <c r="J17110" s="7">
        <v>44432</v>
      </c>
      <c r="K17110" s="7">
        <v>45057</v>
      </c>
      <c r="L17110" s="7">
        <v>44112</v>
      </c>
      <c r="M17110" t="s">
        <v>77</v>
      </c>
      <c r="N17110" t="s">
        <v>92</v>
      </c>
      <c r="O17110">
        <v>2026</v>
      </c>
      <c r="P17110" s="2">
        <v>2</v>
      </c>
      <c r="Q17110" t="s">
        <v>80</v>
      </c>
      <c r="R17110" s="8">
        <v>46267</v>
      </c>
      <c r="S17110" s="2">
        <v>1</v>
      </c>
      <c r="T17110" s="2" t="s">
        <v>81</v>
      </c>
    </row>
    <row r="17111" spans="1:20" x14ac:dyDescent="0.25">
      <c r="A17111">
        <v>1120427522</v>
      </c>
      <c r="B17111">
        <v>119001216</v>
      </c>
      <c r="C17111" t="s">
        <v>85</v>
      </c>
      <c r="D17111" t="s">
        <v>75</v>
      </c>
      <c r="E17111" t="s">
        <v>76</v>
      </c>
      <c r="F17111" s="7">
        <v>43954</v>
      </c>
      <c r="G17111" s="7">
        <v>45780</v>
      </c>
      <c r="H17111" t="s">
        <v>77</v>
      </c>
      <c r="I17111" t="s">
        <v>78</v>
      </c>
      <c r="J17111" s="7">
        <v>45854</v>
      </c>
      <c r="K17111" s="7">
        <v>46119</v>
      </c>
      <c r="L17111" s="7">
        <v>45780</v>
      </c>
      <c r="M17111" t="s">
        <v>77</v>
      </c>
      <c r="N17111" t="s">
        <v>79</v>
      </c>
      <c r="O17111">
        <v>2026</v>
      </c>
      <c r="P17111" s="2">
        <v>2</v>
      </c>
      <c r="Q17111" t="s">
        <v>80</v>
      </c>
      <c r="R17111" s="8">
        <v>46267</v>
      </c>
      <c r="S17111" s="2">
        <v>1</v>
      </c>
      <c r="T17111" s="2" t="s">
        <v>81</v>
      </c>
    </row>
    <row r="17112" spans="1:20" x14ac:dyDescent="0.25">
      <c r="A17112">
        <v>1120427538</v>
      </c>
      <c r="B17112">
        <v>119035796</v>
      </c>
      <c r="C17112" t="s">
        <v>74</v>
      </c>
      <c r="D17112" t="s">
        <v>83</v>
      </c>
      <c r="E17112" t="s">
        <v>76</v>
      </c>
      <c r="F17112" s="7">
        <v>43966</v>
      </c>
      <c r="G17112" s="7">
        <v>45792</v>
      </c>
      <c r="H17112" t="s">
        <v>77</v>
      </c>
      <c r="I17112" t="s">
        <v>84</v>
      </c>
      <c r="J17112" s="7">
        <v>45474</v>
      </c>
      <c r="K17112" s="7">
        <v>45730</v>
      </c>
      <c r="L17112" s="7">
        <v>45792</v>
      </c>
      <c r="M17112" t="s">
        <v>77</v>
      </c>
      <c r="N17112" t="s">
        <v>79</v>
      </c>
      <c r="O17112">
        <v>2026</v>
      </c>
      <c r="P17112" s="2">
        <v>2</v>
      </c>
      <c r="Q17112" t="s">
        <v>80</v>
      </c>
      <c r="R17112" s="8">
        <v>46267</v>
      </c>
      <c r="S17112" s="2">
        <v>1</v>
      </c>
      <c r="T17112" s="2" t="s">
        <v>81</v>
      </c>
    </row>
    <row r="17113" spans="1:20" x14ac:dyDescent="0.25">
      <c r="A17113">
        <v>1120427575</v>
      </c>
      <c r="B17113">
        <v>119070872</v>
      </c>
      <c r="C17113" t="s">
        <v>85</v>
      </c>
      <c r="D17113" t="s">
        <v>88</v>
      </c>
      <c r="E17113" t="s">
        <v>76</v>
      </c>
      <c r="F17113" s="7">
        <v>43978</v>
      </c>
      <c r="G17113" s="7">
        <v>44343</v>
      </c>
      <c r="H17113" t="s">
        <v>86</v>
      </c>
      <c r="I17113" t="s">
        <v>87</v>
      </c>
      <c r="J17113" s="7">
        <v>45154</v>
      </c>
      <c r="K17113" s="7">
        <v>46055</v>
      </c>
      <c r="L17113" s="7">
        <v>44343</v>
      </c>
      <c r="M17113" t="s">
        <v>86</v>
      </c>
      <c r="N17113" t="s">
        <v>92</v>
      </c>
      <c r="O17113">
        <v>2026</v>
      </c>
      <c r="P17113" s="2">
        <v>2</v>
      </c>
      <c r="Q17113" t="s">
        <v>80</v>
      </c>
      <c r="R17113" s="8">
        <v>46267</v>
      </c>
      <c r="S17113" s="2">
        <v>1</v>
      </c>
      <c r="T17113" s="2" t="s">
        <v>81</v>
      </c>
    </row>
    <row r="17114" spans="1:20" x14ac:dyDescent="0.25">
      <c r="A17114">
        <v>1120427809</v>
      </c>
      <c r="B17114">
        <v>119350552</v>
      </c>
      <c r="C17114" t="s">
        <v>94</v>
      </c>
      <c r="D17114" t="s">
        <v>75</v>
      </c>
      <c r="E17114" t="s">
        <v>76</v>
      </c>
      <c r="F17114" s="7">
        <v>44022</v>
      </c>
      <c r="G17114" s="7">
        <v>45848</v>
      </c>
      <c r="H17114" t="s">
        <v>77</v>
      </c>
      <c r="I17114" t="s">
        <v>78</v>
      </c>
      <c r="J17114" s="7">
        <v>45772</v>
      </c>
      <c r="K17114" s="7">
        <v>44124</v>
      </c>
      <c r="L17114" s="7">
        <v>45848</v>
      </c>
      <c r="M17114" t="s">
        <v>77</v>
      </c>
      <c r="N17114" t="s">
        <v>79</v>
      </c>
      <c r="O17114">
        <v>2026</v>
      </c>
      <c r="P17114" s="2">
        <v>2</v>
      </c>
      <c r="Q17114" t="s">
        <v>80</v>
      </c>
      <c r="R17114" s="8">
        <v>46267</v>
      </c>
      <c r="S17114" s="2">
        <v>1</v>
      </c>
      <c r="T17114" s="2" t="s">
        <v>81</v>
      </c>
    </row>
    <row r="17115" spans="1:20" x14ac:dyDescent="0.25">
      <c r="A17115">
        <v>1120427951</v>
      </c>
      <c r="B17115">
        <v>119492137</v>
      </c>
      <c r="C17115" t="s">
        <v>98</v>
      </c>
      <c r="D17115" t="s">
        <v>83</v>
      </c>
      <c r="E17115" t="s">
        <v>76</v>
      </c>
      <c r="F17115" s="7">
        <v>44035</v>
      </c>
      <c r="G17115" s="7">
        <v>45861</v>
      </c>
      <c r="H17115" t="s">
        <v>77</v>
      </c>
      <c r="I17115" t="s">
        <v>78</v>
      </c>
      <c r="J17115" s="7">
        <v>45972</v>
      </c>
      <c r="K17115" s="7">
        <v>45979</v>
      </c>
      <c r="L17115" s="7">
        <v>45861</v>
      </c>
      <c r="M17115" t="s">
        <v>77</v>
      </c>
      <c r="N17115" t="s">
        <v>79</v>
      </c>
      <c r="O17115">
        <v>2026</v>
      </c>
      <c r="P17115" s="2">
        <v>2</v>
      </c>
      <c r="Q17115" t="s">
        <v>80</v>
      </c>
      <c r="R17115" s="8">
        <v>46267</v>
      </c>
      <c r="S17115" s="2">
        <v>1</v>
      </c>
      <c r="T17115" s="2" t="s">
        <v>81</v>
      </c>
    </row>
    <row r="17116" spans="1:20" x14ac:dyDescent="0.25">
      <c r="A17116">
        <v>1120427957</v>
      </c>
      <c r="B17116">
        <v>119492572</v>
      </c>
      <c r="C17116" t="s">
        <v>96</v>
      </c>
      <c r="D17116" t="s">
        <v>75</v>
      </c>
      <c r="E17116" t="s">
        <v>76</v>
      </c>
      <c r="F17116" s="7">
        <v>44035</v>
      </c>
      <c r="G17116" s="7">
        <v>44400</v>
      </c>
      <c r="H17116" t="s">
        <v>77</v>
      </c>
      <c r="I17116" t="s">
        <v>78</v>
      </c>
      <c r="J17116" s="7">
        <v>45776</v>
      </c>
      <c r="K17116" s="7">
        <v>46127</v>
      </c>
      <c r="L17116" s="7">
        <v>44400</v>
      </c>
      <c r="M17116" t="s">
        <v>77</v>
      </c>
      <c r="N17116" t="s">
        <v>79</v>
      </c>
      <c r="O17116">
        <v>2026</v>
      </c>
      <c r="P17116" s="2">
        <v>2</v>
      </c>
      <c r="Q17116" t="s">
        <v>80</v>
      </c>
      <c r="R17116" s="8">
        <v>46267</v>
      </c>
      <c r="S17116" s="2">
        <v>1</v>
      </c>
      <c r="T17116" s="2" t="s">
        <v>81</v>
      </c>
    </row>
    <row r="17117" spans="1:20" x14ac:dyDescent="0.25">
      <c r="A17117">
        <v>1120428062</v>
      </c>
      <c r="B17117">
        <v>119562146</v>
      </c>
      <c r="C17117" t="s">
        <v>82</v>
      </c>
      <c r="D17117" t="s">
        <v>75</v>
      </c>
      <c r="E17117" t="s">
        <v>76</v>
      </c>
      <c r="F17117" s="7">
        <v>44048</v>
      </c>
      <c r="G17117" s="7">
        <v>44413</v>
      </c>
      <c r="H17117" t="s">
        <v>86</v>
      </c>
      <c r="I17117" t="s">
        <v>87</v>
      </c>
      <c r="J17117" s="7">
        <v>45955</v>
      </c>
      <c r="K17117" s="7">
        <v>46112</v>
      </c>
      <c r="L17117" s="7">
        <v>44413</v>
      </c>
      <c r="M17117" t="s">
        <v>86</v>
      </c>
      <c r="N17117" t="s">
        <v>79</v>
      </c>
      <c r="O17117">
        <v>2026</v>
      </c>
      <c r="P17117" s="2">
        <v>2</v>
      </c>
      <c r="Q17117" t="s">
        <v>80</v>
      </c>
      <c r="R17117" s="8">
        <v>46267</v>
      </c>
      <c r="S17117" s="2">
        <v>1</v>
      </c>
      <c r="T17117" s="2" t="s">
        <v>81</v>
      </c>
    </row>
    <row r="17118" spans="1:20" x14ac:dyDescent="0.25">
      <c r="A17118">
        <v>1120428267</v>
      </c>
      <c r="B17118">
        <v>119652453</v>
      </c>
      <c r="C17118" t="s">
        <v>82</v>
      </c>
      <c r="D17118" t="s">
        <v>88</v>
      </c>
      <c r="E17118" t="s">
        <v>76</v>
      </c>
      <c r="F17118" s="7">
        <v>44064</v>
      </c>
      <c r="G17118" s="7">
        <v>44429</v>
      </c>
      <c r="H17118" t="s">
        <v>77</v>
      </c>
      <c r="I17118" t="s">
        <v>78</v>
      </c>
      <c r="J17118" s="7">
        <v>45230</v>
      </c>
      <c r="K17118" s="7">
        <v>44142</v>
      </c>
      <c r="L17118" s="7">
        <v>44429</v>
      </c>
      <c r="M17118" t="s">
        <v>77</v>
      </c>
      <c r="N17118" t="s">
        <v>92</v>
      </c>
      <c r="O17118">
        <v>2026</v>
      </c>
      <c r="P17118" s="2">
        <v>2</v>
      </c>
      <c r="Q17118" t="s">
        <v>80</v>
      </c>
      <c r="R17118" s="8">
        <v>46267</v>
      </c>
      <c r="S17118" s="2">
        <v>1</v>
      </c>
      <c r="T17118" s="2" t="s">
        <v>81</v>
      </c>
    </row>
    <row r="17119" spans="1:20" x14ac:dyDescent="0.25">
      <c r="A17119">
        <v>1120428380</v>
      </c>
      <c r="B17119">
        <v>119693359</v>
      </c>
      <c r="C17119" t="s">
        <v>74</v>
      </c>
      <c r="D17119" t="s">
        <v>75</v>
      </c>
      <c r="E17119" t="s">
        <v>76</v>
      </c>
      <c r="F17119" s="7">
        <v>44074</v>
      </c>
      <c r="G17119" s="7">
        <v>44439</v>
      </c>
      <c r="H17119" t="s">
        <v>86</v>
      </c>
      <c r="I17119" t="s">
        <v>87</v>
      </c>
      <c r="J17119" s="7">
        <v>45690</v>
      </c>
      <c r="K17119" s="7">
        <v>46002</v>
      </c>
      <c r="L17119" s="7">
        <v>44439</v>
      </c>
      <c r="M17119" t="s">
        <v>86</v>
      </c>
      <c r="N17119" t="s">
        <v>79</v>
      </c>
      <c r="O17119">
        <v>2026</v>
      </c>
      <c r="P17119" s="2">
        <v>2</v>
      </c>
      <c r="Q17119" t="s">
        <v>80</v>
      </c>
      <c r="R17119" s="8">
        <v>46267</v>
      </c>
      <c r="S17119" s="2">
        <v>1</v>
      </c>
      <c r="T17119" s="2" t="s">
        <v>81</v>
      </c>
    </row>
    <row r="17120" spans="1:20" x14ac:dyDescent="0.25">
      <c r="A17120">
        <v>1120429029</v>
      </c>
      <c r="B17120">
        <v>120061427</v>
      </c>
      <c r="C17120" t="s">
        <v>74</v>
      </c>
      <c r="D17120" t="s">
        <v>75</v>
      </c>
      <c r="E17120" t="s">
        <v>76</v>
      </c>
      <c r="F17120" s="7">
        <v>44153</v>
      </c>
      <c r="G17120" s="7">
        <v>45979</v>
      </c>
      <c r="H17120" t="s">
        <v>77</v>
      </c>
      <c r="I17120" t="s">
        <v>78</v>
      </c>
      <c r="J17120" s="7">
        <v>45820</v>
      </c>
      <c r="K17120" s="7">
        <v>46120</v>
      </c>
      <c r="L17120" s="7">
        <v>45979</v>
      </c>
      <c r="M17120" t="s">
        <v>77</v>
      </c>
      <c r="N17120" t="s">
        <v>79</v>
      </c>
      <c r="O17120">
        <v>2026</v>
      </c>
      <c r="P17120" s="2">
        <v>2</v>
      </c>
      <c r="Q17120" t="s">
        <v>80</v>
      </c>
      <c r="R17120" s="8">
        <v>46267</v>
      </c>
      <c r="S17120" s="2">
        <v>1</v>
      </c>
      <c r="T17120" s="2" t="s">
        <v>81</v>
      </c>
    </row>
    <row r="17121" spans="1:20" x14ac:dyDescent="0.25">
      <c r="A17121">
        <v>1120429032</v>
      </c>
      <c r="B17121">
        <v>120064743</v>
      </c>
      <c r="C17121" t="s">
        <v>74</v>
      </c>
      <c r="D17121" t="s">
        <v>75</v>
      </c>
      <c r="E17121" t="s">
        <v>76</v>
      </c>
      <c r="F17121" s="7">
        <v>44153</v>
      </c>
      <c r="G17121" s="7">
        <v>44518</v>
      </c>
      <c r="H17121" t="s">
        <v>86</v>
      </c>
      <c r="I17121" t="s">
        <v>87</v>
      </c>
      <c r="J17121" s="7">
        <v>45784</v>
      </c>
      <c r="K17121" s="7">
        <v>44163</v>
      </c>
      <c r="L17121" s="7">
        <v>44518</v>
      </c>
      <c r="M17121" t="s">
        <v>86</v>
      </c>
      <c r="N17121" t="s">
        <v>79</v>
      </c>
      <c r="O17121">
        <v>2026</v>
      </c>
      <c r="P17121" s="2">
        <v>2</v>
      </c>
      <c r="Q17121" t="s">
        <v>80</v>
      </c>
      <c r="R17121" s="8">
        <v>46267</v>
      </c>
      <c r="S17121" s="2">
        <v>1</v>
      </c>
      <c r="T17121" s="2" t="s">
        <v>81</v>
      </c>
    </row>
    <row r="17122" spans="1:20" x14ac:dyDescent="0.25">
      <c r="A17122">
        <v>1120429117</v>
      </c>
      <c r="B17122">
        <v>120134453</v>
      </c>
      <c r="C17122" t="s">
        <v>85</v>
      </c>
      <c r="D17122" t="s">
        <v>75</v>
      </c>
      <c r="E17122" t="s">
        <v>76</v>
      </c>
      <c r="F17122" s="7">
        <v>44170</v>
      </c>
      <c r="G17122" s="7">
        <v>44535</v>
      </c>
      <c r="H17122" t="s">
        <v>86</v>
      </c>
      <c r="I17122" t="s">
        <v>87</v>
      </c>
      <c r="J17122" s="7">
        <v>45928</v>
      </c>
      <c r="K17122" s="7">
        <v>44176</v>
      </c>
      <c r="L17122" s="7">
        <v>44535</v>
      </c>
      <c r="M17122" t="s">
        <v>86</v>
      </c>
      <c r="N17122" t="s">
        <v>79</v>
      </c>
      <c r="O17122">
        <v>2026</v>
      </c>
      <c r="P17122" s="2">
        <v>2</v>
      </c>
      <c r="Q17122" t="s">
        <v>80</v>
      </c>
      <c r="R17122" s="8">
        <v>46267</v>
      </c>
      <c r="S17122" s="2">
        <v>1</v>
      </c>
      <c r="T17122" s="2" t="s">
        <v>81</v>
      </c>
    </row>
    <row r="17123" spans="1:20" x14ac:dyDescent="0.25">
      <c r="A17123">
        <v>1120429194</v>
      </c>
      <c r="B17123">
        <v>120680720</v>
      </c>
      <c r="C17123" t="s">
        <v>85</v>
      </c>
      <c r="D17123" t="s">
        <v>75</v>
      </c>
      <c r="E17123" t="s">
        <v>76</v>
      </c>
      <c r="F17123" s="7">
        <v>44278</v>
      </c>
      <c r="G17123" s="7">
        <v>44643</v>
      </c>
      <c r="H17123" t="s">
        <v>77</v>
      </c>
      <c r="I17123" t="s">
        <v>78</v>
      </c>
      <c r="J17123" s="7">
        <v>44791</v>
      </c>
      <c r="K17123" s="7">
        <v>44279</v>
      </c>
      <c r="L17123" s="7">
        <v>44643</v>
      </c>
      <c r="M17123" t="s">
        <v>77</v>
      </c>
      <c r="N17123" t="s">
        <v>92</v>
      </c>
      <c r="O17123">
        <v>2026</v>
      </c>
      <c r="P17123" s="2">
        <v>2</v>
      </c>
      <c r="Q17123" t="s">
        <v>80</v>
      </c>
      <c r="R17123" s="8">
        <v>46267</v>
      </c>
      <c r="S17123" s="2">
        <v>1</v>
      </c>
      <c r="T17123" s="2" t="s">
        <v>81</v>
      </c>
    </row>
    <row r="17124" spans="1:20" x14ac:dyDescent="0.25">
      <c r="A17124">
        <v>1120429278</v>
      </c>
      <c r="B17124">
        <v>120811176</v>
      </c>
      <c r="C17124" t="s">
        <v>82</v>
      </c>
      <c r="D17124" t="s">
        <v>83</v>
      </c>
      <c r="E17124" t="s">
        <v>76</v>
      </c>
      <c r="F17124" s="7">
        <v>44300</v>
      </c>
      <c r="G17124" s="7">
        <v>44483</v>
      </c>
      <c r="H17124" t="s">
        <v>77</v>
      </c>
      <c r="I17124" t="s">
        <v>78</v>
      </c>
      <c r="J17124" s="7">
        <v>45607</v>
      </c>
      <c r="K17124" s="7">
        <v>46174</v>
      </c>
      <c r="L17124" s="7">
        <v>44483</v>
      </c>
      <c r="M17124" t="s">
        <v>77</v>
      </c>
      <c r="N17124" t="s">
        <v>79</v>
      </c>
      <c r="O17124">
        <v>2026</v>
      </c>
      <c r="P17124" s="2">
        <v>2</v>
      </c>
      <c r="Q17124" t="s">
        <v>80</v>
      </c>
      <c r="R17124" s="8">
        <v>46267</v>
      </c>
      <c r="S17124" s="2">
        <v>1</v>
      </c>
      <c r="T17124" s="2" t="s">
        <v>81</v>
      </c>
    </row>
    <row r="17125" spans="1:20" x14ac:dyDescent="0.25">
      <c r="A17125">
        <v>1120429481</v>
      </c>
      <c r="B17125">
        <v>121339783</v>
      </c>
      <c r="C17125" t="s">
        <v>82</v>
      </c>
      <c r="D17125" t="s">
        <v>88</v>
      </c>
      <c r="E17125" t="s">
        <v>76</v>
      </c>
      <c r="F17125" s="7">
        <v>44331</v>
      </c>
      <c r="G17125" s="7">
        <v>46157</v>
      </c>
      <c r="H17125" t="s">
        <v>77</v>
      </c>
      <c r="I17125" t="s">
        <v>78</v>
      </c>
      <c r="J17125" s="7">
        <v>45145</v>
      </c>
      <c r="K17125" s="7">
        <v>44334</v>
      </c>
      <c r="L17125" s="7">
        <v>46157</v>
      </c>
      <c r="M17125" t="s">
        <v>77</v>
      </c>
      <c r="N17125" t="s">
        <v>92</v>
      </c>
      <c r="O17125">
        <v>2026</v>
      </c>
      <c r="P17125" s="2">
        <v>2</v>
      </c>
      <c r="Q17125" t="s">
        <v>80</v>
      </c>
      <c r="R17125" s="8">
        <v>46267</v>
      </c>
      <c r="S17125" s="2">
        <v>1</v>
      </c>
      <c r="T17125" s="2" t="s">
        <v>81</v>
      </c>
    </row>
    <row r="17126" spans="1:20" x14ac:dyDescent="0.25">
      <c r="A17126">
        <v>1120429653</v>
      </c>
      <c r="B17126">
        <v>121537325</v>
      </c>
      <c r="C17126" t="s">
        <v>85</v>
      </c>
      <c r="D17126" t="s">
        <v>83</v>
      </c>
      <c r="E17126" t="s">
        <v>76</v>
      </c>
      <c r="F17126" s="7">
        <v>44361</v>
      </c>
      <c r="G17126" s="7">
        <v>46187</v>
      </c>
      <c r="H17126" t="s">
        <v>77</v>
      </c>
      <c r="I17126" t="s">
        <v>78</v>
      </c>
      <c r="J17126" s="7">
        <v>45860</v>
      </c>
      <c r="K17126" s="7">
        <v>44362</v>
      </c>
      <c r="L17126" s="7">
        <v>46187</v>
      </c>
      <c r="M17126" t="s">
        <v>77</v>
      </c>
      <c r="N17126" t="s">
        <v>79</v>
      </c>
      <c r="O17126">
        <v>2026</v>
      </c>
      <c r="P17126" s="2">
        <v>2</v>
      </c>
      <c r="Q17126" t="s">
        <v>80</v>
      </c>
      <c r="R17126" s="8">
        <v>46267</v>
      </c>
      <c r="S17126" s="2">
        <v>1</v>
      </c>
      <c r="T17126" s="2" t="s">
        <v>81</v>
      </c>
    </row>
    <row r="17127" spans="1:20" x14ac:dyDescent="0.25">
      <c r="A17127">
        <v>1120429669</v>
      </c>
      <c r="B17127">
        <v>121550089</v>
      </c>
      <c r="C17127" t="s">
        <v>96</v>
      </c>
      <c r="D17127" t="s">
        <v>75</v>
      </c>
      <c r="E17127" t="s">
        <v>76</v>
      </c>
      <c r="F17127" s="7">
        <v>44363</v>
      </c>
      <c r="G17127" s="7">
        <v>44728</v>
      </c>
      <c r="H17127" t="s">
        <v>77</v>
      </c>
      <c r="I17127" t="s">
        <v>78</v>
      </c>
      <c r="J17127" s="7">
        <v>46164</v>
      </c>
      <c r="K17127" s="7">
        <v>46125</v>
      </c>
      <c r="L17127" s="7">
        <v>44728</v>
      </c>
      <c r="M17127" t="s">
        <v>77</v>
      </c>
      <c r="N17127" t="s">
        <v>79</v>
      </c>
      <c r="O17127">
        <v>2026</v>
      </c>
      <c r="P17127" s="2">
        <v>2</v>
      </c>
      <c r="Q17127" t="s">
        <v>80</v>
      </c>
      <c r="R17127" s="8">
        <v>46267</v>
      </c>
      <c r="S17127" s="2">
        <v>1</v>
      </c>
      <c r="T17127" s="2" t="s">
        <v>81</v>
      </c>
    </row>
    <row r="17128" spans="1:20" x14ac:dyDescent="0.25">
      <c r="A17128">
        <v>1120429678</v>
      </c>
      <c r="B17128">
        <v>121555302</v>
      </c>
      <c r="C17128" t="s">
        <v>98</v>
      </c>
      <c r="D17128" t="s">
        <v>83</v>
      </c>
      <c r="E17128" t="s">
        <v>76</v>
      </c>
      <c r="F17128" s="7">
        <v>44364</v>
      </c>
      <c r="G17128" s="7">
        <v>44547</v>
      </c>
      <c r="H17128" t="s">
        <v>77</v>
      </c>
      <c r="I17128" t="s">
        <v>78</v>
      </c>
      <c r="J17128" s="7">
        <v>45437</v>
      </c>
      <c r="K17128" s="7">
        <v>45544</v>
      </c>
      <c r="L17128" s="7">
        <v>44547</v>
      </c>
      <c r="M17128" t="s">
        <v>77</v>
      </c>
      <c r="N17128" t="s">
        <v>79</v>
      </c>
      <c r="O17128">
        <v>2026</v>
      </c>
      <c r="P17128" s="2">
        <v>2</v>
      </c>
      <c r="Q17128" t="s">
        <v>80</v>
      </c>
      <c r="R17128" s="8">
        <v>46267</v>
      </c>
      <c r="S17128" s="2">
        <v>1</v>
      </c>
      <c r="T17128" s="2" t="s">
        <v>81</v>
      </c>
    </row>
    <row r="17129" spans="1:20" x14ac:dyDescent="0.25">
      <c r="A17129">
        <v>1120429719</v>
      </c>
      <c r="B17129">
        <v>121599802</v>
      </c>
      <c r="C17129" t="s">
        <v>98</v>
      </c>
      <c r="D17129" t="s">
        <v>88</v>
      </c>
      <c r="E17129" t="s">
        <v>76</v>
      </c>
      <c r="F17129" s="7">
        <v>44372</v>
      </c>
      <c r="G17129" s="7">
        <v>44737</v>
      </c>
      <c r="H17129" t="s">
        <v>77</v>
      </c>
      <c r="I17129" t="s">
        <v>78</v>
      </c>
      <c r="J17129" s="7">
        <v>46085</v>
      </c>
      <c r="K17129" s="7">
        <v>45539</v>
      </c>
      <c r="L17129" s="7">
        <v>44737</v>
      </c>
      <c r="M17129" t="s">
        <v>77</v>
      </c>
      <c r="N17129" t="s">
        <v>79</v>
      </c>
      <c r="O17129">
        <v>2026</v>
      </c>
      <c r="P17129" s="2">
        <v>2</v>
      </c>
      <c r="Q17129" t="s">
        <v>80</v>
      </c>
      <c r="R17129" s="8">
        <v>46267</v>
      </c>
      <c r="S17129" s="2">
        <v>1</v>
      </c>
      <c r="T17129" s="2" t="s">
        <v>81</v>
      </c>
    </row>
    <row r="17130" spans="1:20" x14ac:dyDescent="0.25">
      <c r="A17130">
        <v>1120429885</v>
      </c>
      <c r="B17130">
        <v>121713106</v>
      </c>
      <c r="C17130" t="s">
        <v>90</v>
      </c>
      <c r="D17130" t="s">
        <v>88</v>
      </c>
      <c r="E17130" t="s">
        <v>76</v>
      </c>
      <c r="F17130" s="7">
        <v>44389</v>
      </c>
      <c r="G17130" s="7">
        <v>44754</v>
      </c>
      <c r="H17130" t="s">
        <v>77</v>
      </c>
      <c r="I17130" t="s">
        <v>78</v>
      </c>
      <c r="J17130" s="7">
        <v>45620</v>
      </c>
      <c r="K17130" s="7">
        <v>45546</v>
      </c>
      <c r="L17130" s="7">
        <v>44754</v>
      </c>
      <c r="M17130" t="s">
        <v>77</v>
      </c>
      <c r="N17130" t="s">
        <v>92</v>
      </c>
      <c r="O17130">
        <v>2026</v>
      </c>
      <c r="P17130" s="2">
        <v>2</v>
      </c>
      <c r="Q17130" t="s">
        <v>80</v>
      </c>
      <c r="R17130" s="8">
        <v>46267</v>
      </c>
      <c r="S17130" s="2">
        <v>1</v>
      </c>
      <c r="T17130" s="2" t="s">
        <v>81</v>
      </c>
    </row>
    <row r="17131" spans="1:20" x14ac:dyDescent="0.25">
      <c r="A17131">
        <v>1120430984</v>
      </c>
      <c r="B17131">
        <v>122215565</v>
      </c>
      <c r="C17131" t="s">
        <v>82</v>
      </c>
      <c r="D17131" t="s">
        <v>75</v>
      </c>
      <c r="E17131" t="s">
        <v>76</v>
      </c>
      <c r="F17131" s="7">
        <v>44484</v>
      </c>
      <c r="G17131" s="7">
        <v>44849</v>
      </c>
      <c r="H17131" t="s">
        <v>77</v>
      </c>
      <c r="I17131" t="s">
        <v>89</v>
      </c>
      <c r="J17131" s="7">
        <v>46052</v>
      </c>
      <c r="K17131" s="7">
        <v>46092</v>
      </c>
      <c r="L17131" s="7">
        <v>44849</v>
      </c>
      <c r="M17131" t="s">
        <v>77</v>
      </c>
      <c r="N17131" t="s">
        <v>79</v>
      </c>
      <c r="O17131">
        <v>2026</v>
      </c>
      <c r="P17131" s="2">
        <v>2</v>
      </c>
      <c r="Q17131" t="s">
        <v>80</v>
      </c>
      <c r="R17131" s="8">
        <v>46267</v>
      </c>
      <c r="S17131" s="2">
        <v>1</v>
      </c>
      <c r="T17131" s="2" t="s">
        <v>81</v>
      </c>
    </row>
    <row r="17132" spans="1:20" x14ac:dyDescent="0.25">
      <c r="A17132">
        <v>1120431209</v>
      </c>
      <c r="B17132">
        <v>122326057</v>
      </c>
      <c r="C17132" t="s">
        <v>74</v>
      </c>
      <c r="D17132" t="s">
        <v>75</v>
      </c>
      <c r="E17132" t="s">
        <v>76</v>
      </c>
      <c r="F17132" s="7">
        <v>44505</v>
      </c>
      <c r="G17132" s="7">
        <v>44870</v>
      </c>
      <c r="H17132" t="s">
        <v>86</v>
      </c>
      <c r="I17132" t="s">
        <v>87</v>
      </c>
      <c r="J17132" s="7">
        <v>46056</v>
      </c>
      <c r="K17132" s="7">
        <v>44505</v>
      </c>
      <c r="L17132" s="7">
        <v>44870</v>
      </c>
      <c r="M17132" t="s">
        <v>86</v>
      </c>
      <c r="N17132" t="s">
        <v>79</v>
      </c>
      <c r="O17132">
        <v>2026</v>
      </c>
      <c r="P17132" s="2">
        <v>2</v>
      </c>
      <c r="Q17132" t="s">
        <v>80</v>
      </c>
      <c r="R17132" s="8">
        <v>46267</v>
      </c>
      <c r="S17132" s="2">
        <v>1</v>
      </c>
      <c r="T17132" s="2" t="s">
        <v>81</v>
      </c>
    </row>
    <row r="17133" spans="1:20" x14ac:dyDescent="0.25">
      <c r="A17133">
        <v>1120431969</v>
      </c>
      <c r="B17133">
        <v>123353315</v>
      </c>
      <c r="C17133" t="s">
        <v>82</v>
      </c>
      <c r="D17133" t="s">
        <v>88</v>
      </c>
      <c r="E17133" t="s">
        <v>76</v>
      </c>
      <c r="F17133" s="7">
        <v>44669</v>
      </c>
      <c r="G17133" s="7">
        <v>45034</v>
      </c>
      <c r="H17133" t="s">
        <v>77</v>
      </c>
      <c r="I17133" t="s">
        <v>78</v>
      </c>
      <c r="J17133" s="7">
        <v>45633</v>
      </c>
      <c r="K17133" s="7">
        <v>45393</v>
      </c>
      <c r="L17133" s="7">
        <v>45034</v>
      </c>
      <c r="M17133" t="s">
        <v>77</v>
      </c>
      <c r="N17133" t="s">
        <v>79</v>
      </c>
      <c r="O17133">
        <v>2026</v>
      </c>
      <c r="P17133" s="2">
        <v>2</v>
      </c>
      <c r="Q17133" t="s">
        <v>80</v>
      </c>
      <c r="R17133" s="8">
        <v>46267</v>
      </c>
      <c r="S17133" s="2">
        <v>1</v>
      </c>
      <c r="T17133" s="2" t="s">
        <v>81</v>
      </c>
    </row>
    <row r="17134" spans="1:20" x14ac:dyDescent="0.25">
      <c r="A17134">
        <v>1120431979</v>
      </c>
      <c r="B17134">
        <v>123353870</v>
      </c>
      <c r="C17134" t="s">
        <v>82</v>
      </c>
      <c r="D17134" t="s">
        <v>83</v>
      </c>
      <c r="E17134" t="s">
        <v>76</v>
      </c>
      <c r="F17134" s="7">
        <v>44586</v>
      </c>
      <c r="G17134" s="7">
        <v>44767</v>
      </c>
      <c r="H17134" t="s">
        <v>77</v>
      </c>
      <c r="I17134" t="s">
        <v>84</v>
      </c>
      <c r="J17134" s="7">
        <v>45520</v>
      </c>
      <c r="K17134" s="7">
        <v>45748</v>
      </c>
      <c r="L17134" s="7">
        <v>44767</v>
      </c>
      <c r="M17134" t="s">
        <v>77</v>
      </c>
      <c r="N17134" t="s">
        <v>92</v>
      </c>
      <c r="O17134">
        <v>2026</v>
      </c>
      <c r="P17134" s="2">
        <v>2</v>
      </c>
      <c r="Q17134" t="s">
        <v>80</v>
      </c>
      <c r="R17134" s="8">
        <v>46267</v>
      </c>
      <c r="S17134" s="2">
        <v>1</v>
      </c>
      <c r="T17134" s="2" t="s">
        <v>81</v>
      </c>
    </row>
    <row r="17135" spans="1:20" x14ac:dyDescent="0.25">
      <c r="A17135">
        <v>1120431980</v>
      </c>
      <c r="B17135">
        <v>123353870</v>
      </c>
      <c r="C17135" t="s">
        <v>82</v>
      </c>
      <c r="D17135" t="s">
        <v>83</v>
      </c>
      <c r="E17135" t="s">
        <v>76</v>
      </c>
      <c r="F17135" s="7">
        <v>44586</v>
      </c>
      <c r="G17135" s="7">
        <v>44767</v>
      </c>
      <c r="H17135" t="s">
        <v>77</v>
      </c>
      <c r="I17135" t="s">
        <v>84</v>
      </c>
      <c r="J17135" s="7">
        <v>45520</v>
      </c>
      <c r="K17135" s="7">
        <v>45471</v>
      </c>
      <c r="L17135" s="7">
        <v>44767</v>
      </c>
      <c r="M17135" t="s">
        <v>77</v>
      </c>
      <c r="N17135" t="s">
        <v>92</v>
      </c>
      <c r="O17135">
        <v>2026</v>
      </c>
      <c r="P17135" s="2">
        <v>2</v>
      </c>
      <c r="Q17135" t="s">
        <v>80</v>
      </c>
      <c r="R17135" s="8">
        <v>46267</v>
      </c>
      <c r="S17135" s="2">
        <v>1</v>
      </c>
      <c r="T17135" s="2" t="s">
        <v>81</v>
      </c>
    </row>
    <row r="17136" spans="1:20" x14ac:dyDescent="0.25">
      <c r="A17136">
        <v>1120432009</v>
      </c>
      <c r="B17136">
        <v>123367341</v>
      </c>
      <c r="C17136" t="s">
        <v>82</v>
      </c>
      <c r="D17136" t="s">
        <v>75</v>
      </c>
      <c r="E17136" t="s">
        <v>76</v>
      </c>
      <c r="F17136" s="7">
        <v>44670</v>
      </c>
      <c r="G17136" s="7">
        <v>46496</v>
      </c>
      <c r="H17136" t="s">
        <v>77</v>
      </c>
      <c r="I17136" t="s">
        <v>78</v>
      </c>
      <c r="J17136" s="7">
        <v>45630</v>
      </c>
      <c r="K17136" s="7">
        <v>44671</v>
      </c>
      <c r="L17136" s="7">
        <v>46496</v>
      </c>
      <c r="M17136" t="s">
        <v>77</v>
      </c>
      <c r="N17136" t="s">
        <v>79</v>
      </c>
      <c r="O17136">
        <v>2026</v>
      </c>
      <c r="P17136" s="2">
        <v>2</v>
      </c>
      <c r="Q17136" t="s">
        <v>80</v>
      </c>
      <c r="R17136" s="8">
        <v>46267</v>
      </c>
      <c r="S17136" s="2">
        <v>1</v>
      </c>
      <c r="T17136" s="2" t="s">
        <v>81</v>
      </c>
    </row>
    <row r="17137" spans="1:20" x14ac:dyDescent="0.25">
      <c r="A17137">
        <v>1120432248</v>
      </c>
      <c r="B17137">
        <v>123523483</v>
      </c>
      <c r="C17137" t="s">
        <v>74</v>
      </c>
      <c r="D17137" t="s">
        <v>83</v>
      </c>
      <c r="E17137" t="s">
        <v>76</v>
      </c>
      <c r="F17137" s="7">
        <v>44687</v>
      </c>
      <c r="G17137" s="7">
        <v>46513</v>
      </c>
      <c r="H17137" t="s">
        <v>77</v>
      </c>
      <c r="I17137" t="s">
        <v>84</v>
      </c>
      <c r="J17137" s="7">
        <v>45607</v>
      </c>
      <c r="K17137" s="7">
        <v>45057</v>
      </c>
      <c r="L17137" s="7">
        <v>46513</v>
      </c>
      <c r="M17137" t="s">
        <v>77</v>
      </c>
      <c r="N17137" t="s">
        <v>79</v>
      </c>
      <c r="O17137">
        <v>2026</v>
      </c>
      <c r="P17137" s="2">
        <v>2</v>
      </c>
      <c r="Q17137" t="s">
        <v>80</v>
      </c>
      <c r="R17137" s="8">
        <v>46267</v>
      </c>
      <c r="S17137" s="2">
        <v>1</v>
      </c>
      <c r="T17137" s="2" t="s">
        <v>81</v>
      </c>
    </row>
    <row r="17138" spans="1:20" x14ac:dyDescent="0.25">
      <c r="A17138">
        <v>1120432333</v>
      </c>
      <c r="B17138">
        <v>123588746</v>
      </c>
      <c r="C17138" t="s">
        <v>98</v>
      </c>
      <c r="D17138" t="s">
        <v>83</v>
      </c>
      <c r="E17138" t="s">
        <v>76</v>
      </c>
      <c r="F17138" s="7">
        <v>44694</v>
      </c>
      <c r="G17138" s="7">
        <v>44878</v>
      </c>
      <c r="H17138" t="s">
        <v>77</v>
      </c>
      <c r="I17138" t="s">
        <v>78</v>
      </c>
      <c r="J17138" s="7">
        <v>46187</v>
      </c>
      <c r="K17138" s="7">
        <v>45542</v>
      </c>
      <c r="L17138" s="7">
        <v>44878</v>
      </c>
      <c r="M17138" t="s">
        <v>77</v>
      </c>
      <c r="N17138" t="s">
        <v>79</v>
      </c>
      <c r="O17138">
        <v>2026</v>
      </c>
      <c r="P17138" s="2">
        <v>2</v>
      </c>
      <c r="Q17138" t="s">
        <v>80</v>
      </c>
      <c r="R17138" s="8">
        <v>46267</v>
      </c>
      <c r="S17138" s="2">
        <v>1</v>
      </c>
      <c r="T17138" s="2" t="s">
        <v>81</v>
      </c>
    </row>
    <row r="17139" spans="1:20" x14ac:dyDescent="0.25">
      <c r="A17139">
        <v>1120432634</v>
      </c>
      <c r="B17139">
        <v>123762080</v>
      </c>
      <c r="C17139" t="s">
        <v>82</v>
      </c>
      <c r="D17139" t="s">
        <v>88</v>
      </c>
      <c r="E17139" t="s">
        <v>76</v>
      </c>
      <c r="F17139" s="7">
        <v>44716</v>
      </c>
      <c r="G17139" s="7">
        <v>45081</v>
      </c>
      <c r="H17139" t="s">
        <v>77</v>
      </c>
      <c r="I17139" t="s">
        <v>78</v>
      </c>
      <c r="J17139" s="7">
        <v>45633</v>
      </c>
      <c r="K17139" s="7">
        <v>45964</v>
      </c>
      <c r="L17139" s="7">
        <v>45081</v>
      </c>
      <c r="M17139" t="s">
        <v>77</v>
      </c>
      <c r="N17139" t="s">
        <v>79</v>
      </c>
      <c r="O17139">
        <v>2026</v>
      </c>
      <c r="P17139" s="2">
        <v>2</v>
      </c>
      <c r="Q17139" t="s">
        <v>80</v>
      </c>
      <c r="R17139" s="8">
        <v>46267</v>
      </c>
      <c r="S17139" s="2">
        <v>1</v>
      </c>
      <c r="T17139" s="2" t="s">
        <v>81</v>
      </c>
    </row>
    <row r="17140" spans="1:20" x14ac:dyDescent="0.25">
      <c r="A17140">
        <v>1120432938</v>
      </c>
      <c r="B17140">
        <v>123898092</v>
      </c>
      <c r="C17140" t="s">
        <v>91</v>
      </c>
      <c r="D17140" t="s">
        <v>75</v>
      </c>
      <c r="E17140" t="s">
        <v>76</v>
      </c>
      <c r="F17140" s="7">
        <v>44734</v>
      </c>
      <c r="G17140" s="7">
        <v>45099</v>
      </c>
      <c r="H17140" t="s">
        <v>77</v>
      </c>
      <c r="I17140" t="s">
        <v>78</v>
      </c>
      <c r="J17140" s="7"/>
      <c r="K17140" s="7">
        <v>45922</v>
      </c>
      <c r="L17140" s="7">
        <v>45099</v>
      </c>
      <c r="M17140" t="s">
        <v>77</v>
      </c>
      <c r="N17140"/>
      <c r="O17140">
        <v>2026</v>
      </c>
      <c r="P17140" s="2">
        <v>2</v>
      </c>
      <c r="Q17140" t="s">
        <v>80</v>
      </c>
      <c r="R17140" s="8">
        <v>46267</v>
      </c>
      <c r="S17140" s="2">
        <v>1</v>
      </c>
      <c r="T17140" s="2" t="s">
        <v>81</v>
      </c>
    </row>
    <row r="17141" spans="1:20" x14ac:dyDescent="0.25">
      <c r="A17141">
        <v>1120433136</v>
      </c>
      <c r="B17141">
        <v>123985996</v>
      </c>
      <c r="C17141" t="s">
        <v>90</v>
      </c>
      <c r="D17141" t="s">
        <v>88</v>
      </c>
      <c r="E17141" t="s">
        <v>76</v>
      </c>
      <c r="F17141" s="7">
        <v>44744</v>
      </c>
      <c r="G17141" s="7">
        <v>45109</v>
      </c>
      <c r="H17141" t="s">
        <v>77</v>
      </c>
      <c r="I17141" t="s">
        <v>78</v>
      </c>
      <c r="J17141" s="7">
        <v>45432</v>
      </c>
      <c r="K17141" s="7">
        <v>45544</v>
      </c>
      <c r="L17141" s="7">
        <v>45109</v>
      </c>
      <c r="M17141" t="s">
        <v>77</v>
      </c>
      <c r="N17141" t="s">
        <v>79</v>
      </c>
      <c r="O17141">
        <v>2026</v>
      </c>
      <c r="P17141" s="2">
        <v>2</v>
      </c>
      <c r="Q17141" t="s">
        <v>80</v>
      </c>
      <c r="R17141" s="8">
        <v>46267</v>
      </c>
      <c r="S17141" s="2">
        <v>1</v>
      </c>
      <c r="T17141" s="2" t="s">
        <v>81</v>
      </c>
    </row>
    <row r="17142" spans="1:20" x14ac:dyDescent="0.25">
      <c r="A17142">
        <v>1120433304</v>
      </c>
      <c r="B17142">
        <v>124078785</v>
      </c>
      <c r="C17142" t="s">
        <v>82</v>
      </c>
      <c r="D17142" t="s">
        <v>83</v>
      </c>
      <c r="E17142" t="s">
        <v>76</v>
      </c>
      <c r="F17142" s="7">
        <v>44756</v>
      </c>
      <c r="G17142" s="7">
        <v>46582</v>
      </c>
      <c r="H17142" t="s">
        <v>77</v>
      </c>
      <c r="I17142" t="s">
        <v>78</v>
      </c>
      <c r="J17142" s="7">
        <v>45923</v>
      </c>
      <c r="K17142" s="7">
        <v>44795</v>
      </c>
      <c r="L17142" s="7">
        <v>46582</v>
      </c>
      <c r="M17142" t="s">
        <v>77</v>
      </c>
      <c r="N17142" t="s">
        <v>79</v>
      </c>
      <c r="O17142">
        <v>2026</v>
      </c>
      <c r="P17142" s="2">
        <v>2</v>
      </c>
      <c r="Q17142" t="s">
        <v>80</v>
      </c>
      <c r="R17142" s="8">
        <v>46267</v>
      </c>
      <c r="S17142" s="2">
        <v>1</v>
      </c>
      <c r="T17142" s="2" t="s">
        <v>81</v>
      </c>
    </row>
    <row r="17143" spans="1:20" x14ac:dyDescent="0.25">
      <c r="A17143">
        <v>1120433313</v>
      </c>
      <c r="B17143">
        <v>124086415</v>
      </c>
      <c r="C17143" t="s">
        <v>74</v>
      </c>
      <c r="D17143" t="s">
        <v>75</v>
      </c>
      <c r="E17143" t="s">
        <v>76</v>
      </c>
      <c r="F17143" s="7">
        <v>44756</v>
      </c>
      <c r="G17143" s="7">
        <v>45121</v>
      </c>
      <c r="H17143" t="s">
        <v>86</v>
      </c>
      <c r="I17143" t="s">
        <v>87</v>
      </c>
      <c r="J17143" s="7">
        <v>46167</v>
      </c>
      <c r="K17143" s="7">
        <v>44760</v>
      </c>
      <c r="L17143" s="7">
        <v>45121</v>
      </c>
      <c r="M17143" t="s">
        <v>86</v>
      </c>
      <c r="N17143" t="s">
        <v>79</v>
      </c>
      <c r="O17143">
        <v>2026</v>
      </c>
      <c r="P17143" s="2">
        <v>2</v>
      </c>
      <c r="Q17143" t="s">
        <v>80</v>
      </c>
      <c r="R17143" s="8">
        <v>46267</v>
      </c>
      <c r="S17143" s="2">
        <v>1</v>
      </c>
      <c r="T17143" s="2" t="s">
        <v>81</v>
      </c>
    </row>
    <row r="17144" spans="1:20" x14ac:dyDescent="0.25">
      <c r="A17144">
        <v>1120433344</v>
      </c>
      <c r="B17144">
        <v>124096757</v>
      </c>
      <c r="C17144" t="s">
        <v>82</v>
      </c>
      <c r="D17144" t="s">
        <v>88</v>
      </c>
      <c r="E17144" t="s">
        <v>76</v>
      </c>
      <c r="F17144" s="7">
        <v>44758</v>
      </c>
      <c r="G17144" s="7">
        <v>45123</v>
      </c>
      <c r="H17144" t="s">
        <v>77</v>
      </c>
      <c r="I17144" t="s">
        <v>84</v>
      </c>
      <c r="J17144" s="7">
        <v>45742</v>
      </c>
      <c r="K17144" s="7">
        <v>45968</v>
      </c>
      <c r="L17144" s="7">
        <v>45123</v>
      </c>
      <c r="M17144" t="s">
        <v>77</v>
      </c>
      <c r="N17144" t="s">
        <v>79</v>
      </c>
      <c r="O17144">
        <v>2026</v>
      </c>
      <c r="P17144" s="2">
        <v>2</v>
      </c>
      <c r="Q17144" t="s">
        <v>80</v>
      </c>
      <c r="R17144" s="8">
        <v>46267</v>
      </c>
      <c r="S17144" s="2">
        <v>1</v>
      </c>
      <c r="T17144" s="2" t="s">
        <v>81</v>
      </c>
    </row>
    <row r="17145" spans="1:20" x14ac:dyDescent="0.25">
      <c r="A17145">
        <v>1120433345</v>
      </c>
      <c r="B17145">
        <v>124096757</v>
      </c>
      <c r="C17145" t="s">
        <v>82</v>
      </c>
      <c r="D17145" t="s">
        <v>88</v>
      </c>
      <c r="E17145" t="s">
        <v>76</v>
      </c>
      <c r="F17145" s="7">
        <v>44758</v>
      </c>
      <c r="G17145" s="7">
        <v>45123</v>
      </c>
      <c r="H17145" t="s">
        <v>77</v>
      </c>
      <c r="I17145" t="s">
        <v>84</v>
      </c>
      <c r="J17145" s="7">
        <v>45742</v>
      </c>
      <c r="K17145" s="7">
        <v>45748</v>
      </c>
      <c r="L17145" s="7">
        <v>45123</v>
      </c>
      <c r="M17145" t="s">
        <v>77</v>
      </c>
      <c r="N17145" t="s">
        <v>79</v>
      </c>
      <c r="O17145">
        <v>2026</v>
      </c>
      <c r="P17145" s="2">
        <v>2</v>
      </c>
      <c r="Q17145" t="s">
        <v>80</v>
      </c>
      <c r="R17145" s="8">
        <v>46267</v>
      </c>
      <c r="S17145" s="2">
        <v>1</v>
      </c>
      <c r="T17145" s="2" t="s">
        <v>81</v>
      </c>
    </row>
    <row r="17146" spans="1:20" x14ac:dyDescent="0.25">
      <c r="A17146">
        <v>1120434649</v>
      </c>
      <c r="B17146">
        <v>124549903</v>
      </c>
      <c r="C17146" t="s">
        <v>85</v>
      </c>
      <c r="D17146" t="s">
        <v>75</v>
      </c>
      <c r="E17146" t="s">
        <v>76</v>
      </c>
      <c r="F17146" s="7">
        <v>44798</v>
      </c>
      <c r="G17146" s="7">
        <v>45163</v>
      </c>
      <c r="H17146" t="s">
        <v>77</v>
      </c>
      <c r="I17146" t="s">
        <v>78</v>
      </c>
      <c r="J17146" s="7">
        <v>45847</v>
      </c>
      <c r="K17146" s="7">
        <v>44910</v>
      </c>
      <c r="L17146" s="7">
        <v>45163</v>
      </c>
      <c r="M17146" t="s">
        <v>77</v>
      </c>
      <c r="N17146" t="s">
        <v>79</v>
      </c>
      <c r="O17146">
        <v>2026</v>
      </c>
      <c r="P17146" s="2">
        <v>2</v>
      </c>
      <c r="Q17146" t="s">
        <v>80</v>
      </c>
      <c r="R17146" s="8">
        <v>46267</v>
      </c>
      <c r="S17146" s="2">
        <v>1</v>
      </c>
      <c r="T17146" s="2" t="s">
        <v>81</v>
      </c>
    </row>
    <row r="17147" spans="1:20" x14ac:dyDescent="0.25">
      <c r="A17147">
        <v>1120435203</v>
      </c>
      <c r="B17147">
        <v>124798167</v>
      </c>
      <c r="C17147" t="s">
        <v>74</v>
      </c>
      <c r="D17147" t="s">
        <v>75</v>
      </c>
      <c r="E17147" t="s">
        <v>76</v>
      </c>
      <c r="F17147" s="7">
        <v>44862</v>
      </c>
      <c r="G17147" s="7">
        <v>45227</v>
      </c>
      <c r="H17147" t="s">
        <v>77</v>
      </c>
      <c r="I17147" t="s">
        <v>78</v>
      </c>
      <c r="J17147" s="7"/>
      <c r="K17147" s="7">
        <v>44931</v>
      </c>
      <c r="L17147" s="7">
        <v>45227</v>
      </c>
      <c r="M17147" t="s">
        <v>77</v>
      </c>
      <c r="N17147"/>
      <c r="O17147">
        <v>2026</v>
      </c>
      <c r="P17147" s="2">
        <v>2</v>
      </c>
      <c r="Q17147" t="s">
        <v>80</v>
      </c>
      <c r="R17147" s="8">
        <v>46267</v>
      </c>
      <c r="S17147" s="2">
        <v>1</v>
      </c>
      <c r="T17147" s="2" t="s">
        <v>81</v>
      </c>
    </row>
    <row r="17148" spans="1:20" x14ac:dyDescent="0.25">
      <c r="A17148">
        <v>1120436221</v>
      </c>
      <c r="B17148">
        <v>126193527</v>
      </c>
      <c r="C17148" t="s">
        <v>85</v>
      </c>
      <c r="D17148" t="s">
        <v>75</v>
      </c>
      <c r="E17148" t="s">
        <v>76</v>
      </c>
      <c r="F17148" s="7">
        <v>45066</v>
      </c>
      <c r="G17148" s="7">
        <v>45432</v>
      </c>
      <c r="H17148" t="s">
        <v>77</v>
      </c>
      <c r="I17148" t="s">
        <v>78</v>
      </c>
      <c r="J17148" s="7"/>
      <c r="K17148" s="7">
        <v>45090</v>
      </c>
      <c r="L17148" s="7">
        <v>45432</v>
      </c>
      <c r="M17148" t="s">
        <v>77</v>
      </c>
      <c r="N17148"/>
      <c r="O17148">
        <v>2026</v>
      </c>
      <c r="P17148" s="2">
        <v>2</v>
      </c>
      <c r="Q17148" t="s">
        <v>80</v>
      </c>
      <c r="R17148" s="8">
        <v>46267</v>
      </c>
      <c r="S17148" s="2">
        <v>1</v>
      </c>
      <c r="T17148" s="2" t="s">
        <v>81</v>
      </c>
    </row>
    <row r="17149" spans="1:20" x14ac:dyDescent="0.25">
      <c r="A17149">
        <v>1120436326</v>
      </c>
      <c r="B17149">
        <v>126226884</v>
      </c>
      <c r="C17149" t="s">
        <v>82</v>
      </c>
      <c r="D17149" t="s">
        <v>83</v>
      </c>
      <c r="E17149" t="s">
        <v>76</v>
      </c>
      <c r="F17149" s="7">
        <v>45071</v>
      </c>
      <c r="G17149" s="7">
        <v>45255</v>
      </c>
      <c r="H17149" t="s">
        <v>77</v>
      </c>
      <c r="I17149" t="s">
        <v>84</v>
      </c>
      <c r="J17149" s="7">
        <v>45633</v>
      </c>
      <c r="K17149" s="7">
        <v>45530</v>
      </c>
      <c r="L17149" s="7">
        <v>45255</v>
      </c>
      <c r="M17149" t="s">
        <v>77</v>
      </c>
      <c r="N17149" t="s">
        <v>79</v>
      </c>
      <c r="O17149">
        <v>2026</v>
      </c>
      <c r="P17149" s="2">
        <v>2</v>
      </c>
      <c r="Q17149" t="s">
        <v>80</v>
      </c>
      <c r="R17149" s="8">
        <v>46267</v>
      </c>
      <c r="S17149" s="2">
        <v>1</v>
      </c>
      <c r="T17149" s="2" t="s">
        <v>81</v>
      </c>
    </row>
    <row r="17150" spans="1:20" x14ac:dyDescent="0.25">
      <c r="A17150">
        <v>1120436327</v>
      </c>
      <c r="B17150">
        <v>126226884</v>
      </c>
      <c r="C17150" t="s">
        <v>82</v>
      </c>
      <c r="D17150" t="s">
        <v>83</v>
      </c>
      <c r="E17150" t="s">
        <v>76</v>
      </c>
      <c r="F17150" s="7">
        <v>45071</v>
      </c>
      <c r="G17150" s="7">
        <v>45255</v>
      </c>
      <c r="H17150" t="s">
        <v>77</v>
      </c>
      <c r="I17150" t="s">
        <v>84</v>
      </c>
      <c r="J17150" s="7">
        <v>45633</v>
      </c>
      <c r="K17150" s="7">
        <v>46174</v>
      </c>
      <c r="L17150" s="7">
        <v>45255</v>
      </c>
      <c r="M17150" t="s">
        <v>77</v>
      </c>
      <c r="N17150" t="s">
        <v>79</v>
      </c>
      <c r="O17150">
        <v>2026</v>
      </c>
      <c r="P17150" s="2">
        <v>2</v>
      </c>
      <c r="Q17150" t="s">
        <v>80</v>
      </c>
      <c r="R17150" s="8">
        <v>46267</v>
      </c>
      <c r="S17150" s="2">
        <v>1</v>
      </c>
      <c r="T17150" s="2" t="s">
        <v>81</v>
      </c>
    </row>
    <row r="17151" spans="1:20" x14ac:dyDescent="0.25">
      <c r="A17151">
        <v>1120436733</v>
      </c>
      <c r="B17151">
        <v>126429091</v>
      </c>
      <c r="C17151" t="s">
        <v>74</v>
      </c>
      <c r="D17151" t="s">
        <v>88</v>
      </c>
      <c r="E17151" t="s">
        <v>76</v>
      </c>
      <c r="F17151" s="7">
        <v>45099</v>
      </c>
      <c r="G17151" s="7">
        <v>45465</v>
      </c>
      <c r="H17151" t="s">
        <v>77</v>
      </c>
      <c r="I17151" t="s">
        <v>84</v>
      </c>
      <c r="J17151" s="7">
        <v>45737</v>
      </c>
      <c r="K17151" s="7">
        <v>45103</v>
      </c>
      <c r="L17151" s="7">
        <v>45465</v>
      </c>
      <c r="M17151" t="s">
        <v>77</v>
      </c>
      <c r="N17151" t="s">
        <v>79</v>
      </c>
      <c r="O17151">
        <v>2026</v>
      </c>
      <c r="P17151" s="2">
        <v>2</v>
      </c>
      <c r="Q17151" t="s">
        <v>80</v>
      </c>
      <c r="R17151" s="8">
        <v>46267</v>
      </c>
      <c r="S17151" s="2">
        <v>1</v>
      </c>
      <c r="T17151" s="2" t="s">
        <v>81</v>
      </c>
    </row>
    <row r="17152" spans="1:20" x14ac:dyDescent="0.25">
      <c r="A17152">
        <v>1120436736</v>
      </c>
      <c r="B17152">
        <v>126429091</v>
      </c>
      <c r="C17152" t="s">
        <v>74</v>
      </c>
      <c r="D17152" t="s">
        <v>88</v>
      </c>
      <c r="E17152" t="s">
        <v>76</v>
      </c>
      <c r="F17152" s="7">
        <v>45099</v>
      </c>
      <c r="G17152" s="7">
        <v>45465</v>
      </c>
      <c r="H17152" t="s">
        <v>77</v>
      </c>
      <c r="I17152" t="s">
        <v>84</v>
      </c>
      <c r="J17152" s="7">
        <v>45737</v>
      </c>
      <c r="K17152" s="7">
        <v>45748</v>
      </c>
      <c r="L17152" s="7">
        <v>45465</v>
      </c>
      <c r="M17152" t="s">
        <v>77</v>
      </c>
      <c r="N17152" t="s">
        <v>79</v>
      </c>
      <c r="O17152">
        <v>2026</v>
      </c>
      <c r="P17152" s="2">
        <v>2</v>
      </c>
      <c r="Q17152" t="s">
        <v>80</v>
      </c>
      <c r="R17152" s="8">
        <v>46267</v>
      </c>
      <c r="S17152" s="2">
        <v>1</v>
      </c>
      <c r="T17152" s="2" t="s">
        <v>81</v>
      </c>
    </row>
    <row r="17153" spans="1:20" x14ac:dyDescent="0.25">
      <c r="A17153">
        <v>1120436862</v>
      </c>
      <c r="B17153">
        <v>126482385</v>
      </c>
      <c r="C17153" t="s">
        <v>82</v>
      </c>
      <c r="D17153" t="s">
        <v>88</v>
      </c>
      <c r="E17153" t="s">
        <v>76</v>
      </c>
      <c r="F17153" s="7">
        <v>45101</v>
      </c>
      <c r="G17153" s="7">
        <v>45467</v>
      </c>
      <c r="H17153" t="s">
        <v>77</v>
      </c>
      <c r="I17153" t="s">
        <v>84</v>
      </c>
      <c r="J17153" s="7">
        <v>45633</v>
      </c>
      <c r="K17153" s="7">
        <v>45109</v>
      </c>
      <c r="L17153" s="7">
        <v>45467</v>
      </c>
      <c r="M17153" t="s">
        <v>77</v>
      </c>
      <c r="N17153" t="s">
        <v>79</v>
      </c>
      <c r="O17153">
        <v>2026</v>
      </c>
      <c r="P17153" s="2">
        <v>2</v>
      </c>
      <c r="Q17153" t="s">
        <v>80</v>
      </c>
      <c r="R17153" s="8">
        <v>46267</v>
      </c>
      <c r="S17153" s="2">
        <v>1</v>
      </c>
      <c r="T17153" s="2" t="s">
        <v>81</v>
      </c>
    </row>
    <row r="17154" spans="1:20" x14ac:dyDescent="0.25">
      <c r="A17154">
        <v>1120437002</v>
      </c>
      <c r="B17154">
        <v>126562535</v>
      </c>
      <c r="C17154" t="s">
        <v>82</v>
      </c>
      <c r="D17154" t="s">
        <v>88</v>
      </c>
      <c r="E17154" t="s">
        <v>76</v>
      </c>
      <c r="F17154" s="7">
        <v>45118</v>
      </c>
      <c r="G17154" s="7">
        <v>45484</v>
      </c>
      <c r="H17154" t="s">
        <v>77</v>
      </c>
      <c r="I17154" t="s">
        <v>84</v>
      </c>
      <c r="J17154" s="7">
        <v>45633</v>
      </c>
      <c r="K17154" s="7">
        <v>46031</v>
      </c>
      <c r="L17154" s="7">
        <v>45484</v>
      </c>
      <c r="M17154" t="s">
        <v>77</v>
      </c>
      <c r="N17154" t="s">
        <v>79</v>
      </c>
      <c r="O17154">
        <v>2026</v>
      </c>
      <c r="P17154" s="2">
        <v>2</v>
      </c>
      <c r="Q17154" t="s">
        <v>80</v>
      </c>
      <c r="R17154" s="8">
        <v>46267</v>
      </c>
      <c r="S17154" s="2">
        <v>1</v>
      </c>
      <c r="T17154" s="2" t="s">
        <v>81</v>
      </c>
    </row>
    <row r="17155" spans="1:20" x14ac:dyDescent="0.25">
      <c r="A17155">
        <v>1120437003</v>
      </c>
      <c r="B17155">
        <v>126562535</v>
      </c>
      <c r="C17155" t="s">
        <v>82</v>
      </c>
      <c r="D17155" t="s">
        <v>88</v>
      </c>
      <c r="E17155" t="s">
        <v>76</v>
      </c>
      <c r="F17155" s="7">
        <v>45118</v>
      </c>
      <c r="G17155" s="7">
        <v>45484</v>
      </c>
      <c r="H17155" t="s">
        <v>77</v>
      </c>
      <c r="I17155" t="s">
        <v>84</v>
      </c>
      <c r="J17155" s="7">
        <v>45633</v>
      </c>
      <c r="K17155" s="7">
        <v>45748</v>
      </c>
      <c r="L17155" s="7">
        <v>45484</v>
      </c>
      <c r="M17155" t="s">
        <v>77</v>
      </c>
      <c r="N17155" t="s">
        <v>79</v>
      </c>
      <c r="O17155">
        <v>2026</v>
      </c>
      <c r="P17155" s="2">
        <v>2</v>
      </c>
      <c r="Q17155" t="s">
        <v>80</v>
      </c>
      <c r="R17155" s="8">
        <v>46267</v>
      </c>
      <c r="S17155" s="2">
        <v>1</v>
      </c>
      <c r="T17155" s="2" t="s">
        <v>81</v>
      </c>
    </row>
    <row r="17156" spans="1:20" x14ac:dyDescent="0.25">
      <c r="A17156">
        <v>1120437019</v>
      </c>
      <c r="B17156">
        <v>126569429</v>
      </c>
      <c r="C17156" t="s">
        <v>91</v>
      </c>
      <c r="D17156" t="s">
        <v>88</v>
      </c>
      <c r="E17156" t="s">
        <v>76</v>
      </c>
      <c r="F17156" s="7">
        <v>45119</v>
      </c>
      <c r="G17156" s="7">
        <v>46946</v>
      </c>
      <c r="H17156" t="s">
        <v>77</v>
      </c>
      <c r="I17156" t="s">
        <v>84</v>
      </c>
      <c r="J17156" s="7">
        <v>46131</v>
      </c>
      <c r="K17156" s="7">
        <v>46093</v>
      </c>
      <c r="L17156" s="7">
        <v>46946</v>
      </c>
      <c r="M17156" t="s">
        <v>77</v>
      </c>
      <c r="N17156" t="s">
        <v>79</v>
      </c>
      <c r="O17156">
        <v>2026</v>
      </c>
      <c r="P17156" s="2">
        <v>2</v>
      </c>
      <c r="Q17156" t="s">
        <v>80</v>
      </c>
      <c r="R17156" s="8">
        <v>46267</v>
      </c>
      <c r="S17156" s="2">
        <v>1</v>
      </c>
      <c r="T17156" s="2" t="s">
        <v>81</v>
      </c>
    </row>
    <row r="17157" spans="1:20" x14ac:dyDescent="0.25">
      <c r="A17157">
        <v>1120437115</v>
      </c>
      <c r="B17157">
        <v>126598071</v>
      </c>
      <c r="C17157" t="s">
        <v>85</v>
      </c>
      <c r="D17157" t="s">
        <v>88</v>
      </c>
      <c r="E17157" t="s">
        <v>76</v>
      </c>
      <c r="F17157" s="7">
        <v>45122</v>
      </c>
      <c r="G17157" s="7">
        <v>45488</v>
      </c>
      <c r="H17157" t="s">
        <v>86</v>
      </c>
      <c r="I17157" t="s">
        <v>87</v>
      </c>
      <c r="J17157" s="7"/>
      <c r="K17157" s="7">
        <v>46169</v>
      </c>
      <c r="L17157" s="7">
        <v>45488</v>
      </c>
      <c r="M17157" t="s">
        <v>86</v>
      </c>
      <c r="N17157"/>
      <c r="O17157">
        <v>2026</v>
      </c>
      <c r="P17157" s="2">
        <v>2</v>
      </c>
      <c r="Q17157" t="s">
        <v>80</v>
      </c>
      <c r="R17157" s="8">
        <v>46267</v>
      </c>
      <c r="S17157" s="2">
        <v>1</v>
      </c>
      <c r="T17157" s="2" t="s">
        <v>81</v>
      </c>
    </row>
    <row r="17158" spans="1:20" x14ac:dyDescent="0.25">
      <c r="A17158">
        <v>1120437143</v>
      </c>
      <c r="B17158">
        <v>126605122</v>
      </c>
      <c r="C17158" t="s">
        <v>98</v>
      </c>
      <c r="D17158" t="s">
        <v>88</v>
      </c>
      <c r="E17158" t="s">
        <v>76</v>
      </c>
      <c r="F17158" s="7">
        <v>45124</v>
      </c>
      <c r="G17158" s="7">
        <v>45490</v>
      </c>
      <c r="H17158" t="s">
        <v>86</v>
      </c>
      <c r="I17158" t="s">
        <v>87</v>
      </c>
      <c r="J17158" s="7"/>
      <c r="K17158" s="7">
        <v>45909</v>
      </c>
      <c r="L17158" s="7">
        <v>45490</v>
      </c>
      <c r="M17158" t="s">
        <v>86</v>
      </c>
      <c r="N17158"/>
      <c r="O17158">
        <v>2026</v>
      </c>
      <c r="P17158" s="2">
        <v>2</v>
      </c>
      <c r="Q17158" t="s">
        <v>80</v>
      </c>
      <c r="R17158" s="8">
        <v>46267</v>
      </c>
      <c r="S17158" s="2">
        <v>1</v>
      </c>
      <c r="T17158" s="2" t="s">
        <v>81</v>
      </c>
    </row>
    <row r="17159" spans="1:20" x14ac:dyDescent="0.25">
      <c r="A17159">
        <v>1120437527</v>
      </c>
      <c r="B17159">
        <v>126735923</v>
      </c>
      <c r="C17159" t="s">
        <v>90</v>
      </c>
      <c r="D17159" t="s">
        <v>88</v>
      </c>
      <c r="E17159" t="s">
        <v>76</v>
      </c>
      <c r="F17159" s="7">
        <v>45141</v>
      </c>
      <c r="G17159" s="7">
        <v>45507</v>
      </c>
      <c r="H17159" t="s">
        <v>77</v>
      </c>
      <c r="I17159" t="s">
        <v>78</v>
      </c>
      <c r="J17159" s="7">
        <v>46167</v>
      </c>
      <c r="K17159" s="7">
        <v>45918</v>
      </c>
      <c r="L17159" s="7">
        <v>45507</v>
      </c>
      <c r="M17159" t="s">
        <v>77</v>
      </c>
      <c r="N17159" t="s">
        <v>79</v>
      </c>
      <c r="O17159">
        <v>2026</v>
      </c>
      <c r="P17159" s="2">
        <v>2</v>
      </c>
      <c r="Q17159" t="s">
        <v>80</v>
      </c>
      <c r="R17159" s="8">
        <v>46267</v>
      </c>
      <c r="S17159" s="2">
        <v>1</v>
      </c>
      <c r="T17159" s="2" t="s">
        <v>81</v>
      </c>
    </row>
    <row r="17160" spans="1:20" x14ac:dyDescent="0.25">
      <c r="A17160">
        <v>1120437871</v>
      </c>
      <c r="B17160">
        <v>126873130</v>
      </c>
      <c r="C17160" t="s">
        <v>74</v>
      </c>
      <c r="D17160" t="s">
        <v>88</v>
      </c>
      <c r="E17160" t="s">
        <v>76</v>
      </c>
      <c r="F17160" s="7">
        <v>45159</v>
      </c>
      <c r="G17160" s="7">
        <v>45525</v>
      </c>
      <c r="H17160" t="s">
        <v>77</v>
      </c>
      <c r="I17160" t="s">
        <v>78</v>
      </c>
      <c r="J17160" s="7">
        <v>46167</v>
      </c>
      <c r="K17160" s="7">
        <v>46191</v>
      </c>
      <c r="L17160" s="7">
        <v>45525</v>
      </c>
      <c r="M17160" t="s">
        <v>77</v>
      </c>
      <c r="N17160" t="s">
        <v>79</v>
      </c>
      <c r="O17160">
        <v>2026</v>
      </c>
      <c r="P17160" s="2">
        <v>2</v>
      </c>
      <c r="Q17160" t="s">
        <v>80</v>
      </c>
      <c r="R17160" s="8">
        <v>46267</v>
      </c>
      <c r="S17160" s="2">
        <v>1</v>
      </c>
      <c r="T17160" s="2" t="s">
        <v>81</v>
      </c>
    </row>
    <row r="17161" spans="1:20" x14ac:dyDescent="0.25">
      <c r="A17161">
        <v>1120438954</v>
      </c>
      <c r="B17161">
        <v>127274529</v>
      </c>
      <c r="C17161" t="s">
        <v>74</v>
      </c>
      <c r="D17161" t="s">
        <v>88</v>
      </c>
      <c r="E17161" t="s">
        <v>76</v>
      </c>
      <c r="F17161" s="7">
        <v>45213</v>
      </c>
      <c r="G17161" s="7">
        <v>45579</v>
      </c>
      <c r="H17161" t="s">
        <v>86</v>
      </c>
      <c r="I17161" t="s">
        <v>87</v>
      </c>
      <c r="J17161" s="7"/>
      <c r="K17161" s="7">
        <v>45922</v>
      </c>
      <c r="L17161" s="7">
        <v>45579</v>
      </c>
      <c r="M17161" t="s">
        <v>86</v>
      </c>
      <c r="N17161"/>
      <c r="O17161">
        <v>2026</v>
      </c>
      <c r="P17161" s="2">
        <v>2</v>
      </c>
      <c r="Q17161" t="s">
        <v>80</v>
      </c>
      <c r="R17161" s="8">
        <v>46267</v>
      </c>
      <c r="S17161" s="2">
        <v>1</v>
      </c>
      <c r="T17161" s="2" t="s">
        <v>81</v>
      </c>
    </row>
    <row r="17162" spans="1:20" x14ac:dyDescent="0.25">
      <c r="A17162">
        <v>1120439003</v>
      </c>
      <c r="B17162">
        <v>127282461</v>
      </c>
      <c r="C17162" t="s">
        <v>90</v>
      </c>
      <c r="D17162" t="s">
        <v>75</v>
      </c>
      <c r="E17162" t="s">
        <v>76</v>
      </c>
      <c r="F17162" s="7">
        <v>45215</v>
      </c>
      <c r="G17162" s="7">
        <v>47042</v>
      </c>
      <c r="H17162" t="s">
        <v>77</v>
      </c>
      <c r="I17162" t="s">
        <v>78</v>
      </c>
      <c r="J17162" s="7">
        <v>45571</v>
      </c>
      <c r="K17162" s="7">
        <v>46119</v>
      </c>
      <c r="L17162" s="7">
        <v>47042</v>
      </c>
      <c r="M17162" t="s">
        <v>77</v>
      </c>
      <c r="N17162" t="s">
        <v>79</v>
      </c>
      <c r="O17162">
        <v>2026</v>
      </c>
      <c r="P17162" s="2">
        <v>2</v>
      </c>
      <c r="Q17162" t="s">
        <v>80</v>
      </c>
      <c r="R17162" s="8">
        <v>46267</v>
      </c>
      <c r="S17162" s="2">
        <v>1</v>
      </c>
      <c r="T17162" s="2" t="s">
        <v>81</v>
      </c>
    </row>
    <row r="17163" spans="1:20" x14ac:dyDescent="0.25">
      <c r="A17163">
        <v>1120439727</v>
      </c>
      <c r="B17163">
        <v>127546511</v>
      </c>
      <c r="C17163" t="s">
        <v>74</v>
      </c>
      <c r="D17163" t="s">
        <v>88</v>
      </c>
      <c r="E17163" t="s">
        <v>76</v>
      </c>
      <c r="F17163" s="7">
        <v>45265</v>
      </c>
      <c r="G17163" s="7">
        <v>45631</v>
      </c>
      <c r="H17163" t="s">
        <v>77</v>
      </c>
      <c r="I17163" t="s">
        <v>84</v>
      </c>
      <c r="J17163" s="7">
        <v>45716</v>
      </c>
      <c r="K17163" s="7">
        <v>45747</v>
      </c>
      <c r="L17163" s="7">
        <v>45631</v>
      </c>
      <c r="M17163" t="s">
        <v>77</v>
      </c>
      <c r="N17163" t="s">
        <v>79</v>
      </c>
      <c r="O17163">
        <v>2026</v>
      </c>
      <c r="P17163" s="2">
        <v>2</v>
      </c>
      <c r="Q17163" t="s">
        <v>80</v>
      </c>
      <c r="R17163" s="8">
        <v>46267</v>
      </c>
      <c r="S17163" s="2">
        <v>1</v>
      </c>
      <c r="T17163" s="2" t="s">
        <v>81</v>
      </c>
    </row>
    <row r="17164" spans="1:20" x14ac:dyDescent="0.25">
      <c r="A17164">
        <v>1120439728</v>
      </c>
      <c r="B17164">
        <v>127546511</v>
      </c>
      <c r="C17164" t="s">
        <v>74</v>
      </c>
      <c r="D17164" t="s">
        <v>88</v>
      </c>
      <c r="E17164" t="s">
        <v>76</v>
      </c>
      <c r="F17164" s="7">
        <v>45265</v>
      </c>
      <c r="G17164" s="7">
        <v>45631</v>
      </c>
      <c r="H17164" t="s">
        <v>77</v>
      </c>
      <c r="I17164" t="s">
        <v>84</v>
      </c>
      <c r="J17164" s="7">
        <v>45716</v>
      </c>
      <c r="K17164" s="7">
        <v>45631</v>
      </c>
      <c r="L17164" s="7">
        <v>45631</v>
      </c>
      <c r="M17164" t="s">
        <v>77</v>
      </c>
      <c r="N17164" t="s">
        <v>79</v>
      </c>
      <c r="O17164">
        <v>2026</v>
      </c>
      <c r="P17164" s="2">
        <v>2</v>
      </c>
      <c r="Q17164" t="s">
        <v>80</v>
      </c>
      <c r="R17164" s="8">
        <v>46267</v>
      </c>
      <c r="S17164" s="2">
        <v>1</v>
      </c>
      <c r="T17164" s="2" t="s">
        <v>81</v>
      </c>
    </row>
    <row r="17165" spans="1:20" x14ac:dyDescent="0.25">
      <c r="A17165">
        <v>1120440054</v>
      </c>
      <c r="B17165">
        <v>128495300</v>
      </c>
      <c r="C17165" t="s">
        <v>98</v>
      </c>
      <c r="D17165" t="s">
        <v>83</v>
      </c>
      <c r="E17165" t="s">
        <v>76</v>
      </c>
      <c r="F17165" s="7">
        <v>45383</v>
      </c>
      <c r="G17165" s="7">
        <v>45563</v>
      </c>
      <c r="H17165" t="s">
        <v>77</v>
      </c>
      <c r="I17165" t="s">
        <v>78</v>
      </c>
      <c r="J17165" s="7"/>
      <c r="K17165" s="7">
        <v>45392</v>
      </c>
      <c r="L17165" s="7">
        <v>45563</v>
      </c>
      <c r="M17165" t="s">
        <v>77</v>
      </c>
      <c r="N17165"/>
      <c r="O17165">
        <v>2026</v>
      </c>
      <c r="P17165" s="2">
        <v>2</v>
      </c>
      <c r="Q17165" t="s">
        <v>80</v>
      </c>
      <c r="R17165" s="8">
        <v>46267</v>
      </c>
      <c r="S17165" s="2">
        <v>1</v>
      </c>
      <c r="T17165" s="2" t="s">
        <v>81</v>
      </c>
    </row>
    <row r="17166" spans="1:20" x14ac:dyDescent="0.25">
      <c r="A17166">
        <v>1120440136</v>
      </c>
      <c r="B17166">
        <v>128570473</v>
      </c>
      <c r="C17166" t="s">
        <v>74</v>
      </c>
      <c r="D17166" t="s">
        <v>83</v>
      </c>
      <c r="E17166" t="s">
        <v>76</v>
      </c>
      <c r="F17166" s="7">
        <v>45397</v>
      </c>
      <c r="G17166" s="7">
        <v>45580</v>
      </c>
      <c r="H17166" t="s">
        <v>77</v>
      </c>
      <c r="I17166" t="s">
        <v>84</v>
      </c>
      <c r="J17166" s="7"/>
      <c r="K17166" s="7">
        <v>46156</v>
      </c>
      <c r="L17166" s="7">
        <v>45580</v>
      </c>
      <c r="M17166" t="s">
        <v>77</v>
      </c>
      <c r="N17166"/>
      <c r="O17166">
        <v>2026</v>
      </c>
      <c r="P17166" s="2">
        <v>2</v>
      </c>
      <c r="Q17166" t="s">
        <v>80</v>
      </c>
      <c r="R17166" s="8">
        <v>46267</v>
      </c>
      <c r="S17166" s="2">
        <v>1</v>
      </c>
      <c r="T17166" s="2" t="s">
        <v>81</v>
      </c>
    </row>
    <row r="17167" spans="1:20" x14ac:dyDescent="0.25">
      <c r="A17167">
        <v>1120440137</v>
      </c>
      <c r="B17167">
        <v>128570473</v>
      </c>
      <c r="C17167" t="s">
        <v>74</v>
      </c>
      <c r="D17167" t="s">
        <v>83</v>
      </c>
      <c r="E17167" t="s">
        <v>76</v>
      </c>
      <c r="F17167" s="7">
        <v>45397</v>
      </c>
      <c r="G17167" s="7">
        <v>45580</v>
      </c>
      <c r="H17167" t="s">
        <v>77</v>
      </c>
      <c r="I17167" t="s">
        <v>84</v>
      </c>
      <c r="J17167" s="7"/>
      <c r="K17167" s="7">
        <v>45971</v>
      </c>
      <c r="L17167" s="7">
        <v>45580</v>
      </c>
      <c r="M17167" t="s">
        <v>77</v>
      </c>
      <c r="N17167"/>
      <c r="O17167">
        <v>2026</v>
      </c>
      <c r="P17167" s="2">
        <v>2</v>
      </c>
      <c r="Q17167" t="s">
        <v>80</v>
      </c>
      <c r="R17167" s="8">
        <v>46267</v>
      </c>
      <c r="S17167" s="2">
        <v>1</v>
      </c>
      <c r="T17167" s="2" t="s">
        <v>81</v>
      </c>
    </row>
    <row r="17168" spans="1:20" x14ac:dyDescent="0.25">
      <c r="A17168">
        <v>1120440552</v>
      </c>
      <c r="B17168">
        <v>129039712</v>
      </c>
      <c r="C17168" t="s">
        <v>96</v>
      </c>
      <c r="D17168" t="s">
        <v>88</v>
      </c>
      <c r="E17168" t="s">
        <v>76</v>
      </c>
      <c r="F17168" s="7">
        <v>45448</v>
      </c>
      <c r="G17168" s="7">
        <v>45813</v>
      </c>
      <c r="H17168" t="s">
        <v>77</v>
      </c>
      <c r="I17168" t="s">
        <v>84</v>
      </c>
      <c r="J17168" s="7"/>
      <c r="K17168" s="7">
        <v>45747</v>
      </c>
      <c r="L17168" s="7">
        <v>45813</v>
      </c>
      <c r="M17168" t="s">
        <v>77</v>
      </c>
      <c r="N17168"/>
      <c r="O17168">
        <v>2026</v>
      </c>
      <c r="P17168" s="2">
        <v>2</v>
      </c>
      <c r="Q17168" t="s">
        <v>80</v>
      </c>
      <c r="R17168" s="8">
        <v>46267</v>
      </c>
      <c r="S17168" s="2">
        <v>1</v>
      </c>
      <c r="T17168" s="2" t="s">
        <v>81</v>
      </c>
    </row>
    <row r="17169" spans="1:20" x14ac:dyDescent="0.25">
      <c r="A17169">
        <v>1120440731</v>
      </c>
      <c r="B17169">
        <v>129136343</v>
      </c>
      <c r="C17169" t="s">
        <v>91</v>
      </c>
      <c r="D17169" t="s">
        <v>83</v>
      </c>
      <c r="E17169" t="s">
        <v>76</v>
      </c>
      <c r="F17169" s="7">
        <v>45468</v>
      </c>
      <c r="G17169" s="7">
        <v>45651</v>
      </c>
      <c r="H17169" t="s">
        <v>77</v>
      </c>
      <c r="I17169" t="s">
        <v>84</v>
      </c>
      <c r="J17169" s="7">
        <v>45487</v>
      </c>
      <c r="K17169" s="7">
        <v>45471</v>
      </c>
      <c r="L17169" s="7">
        <v>45651</v>
      </c>
      <c r="M17169" t="s">
        <v>77</v>
      </c>
      <c r="N17169" t="s">
        <v>79</v>
      </c>
      <c r="O17169">
        <v>2026</v>
      </c>
      <c r="P17169" s="2">
        <v>2</v>
      </c>
      <c r="Q17169" t="s">
        <v>80</v>
      </c>
      <c r="R17169" s="8">
        <v>46267</v>
      </c>
      <c r="S17169" s="2">
        <v>1</v>
      </c>
      <c r="T17169" s="2" t="s">
        <v>81</v>
      </c>
    </row>
    <row r="17170" spans="1:20" x14ac:dyDescent="0.25">
      <c r="A17170">
        <v>1120440922</v>
      </c>
      <c r="B17170">
        <v>129283533</v>
      </c>
      <c r="C17170" t="s">
        <v>82</v>
      </c>
      <c r="D17170" t="s">
        <v>75</v>
      </c>
      <c r="E17170" t="s">
        <v>76</v>
      </c>
      <c r="F17170" s="7">
        <v>45497</v>
      </c>
      <c r="G17170" s="7">
        <v>47323</v>
      </c>
      <c r="H17170" t="s">
        <v>77</v>
      </c>
      <c r="I17170" t="s">
        <v>78</v>
      </c>
      <c r="J17170" s="7">
        <v>46014</v>
      </c>
      <c r="K17170" s="7">
        <v>45498</v>
      </c>
      <c r="L17170" s="7">
        <v>47323</v>
      </c>
      <c r="M17170" t="s">
        <v>77</v>
      </c>
      <c r="N17170" t="s">
        <v>92</v>
      </c>
      <c r="O17170">
        <v>2026</v>
      </c>
      <c r="P17170" s="2">
        <v>2</v>
      </c>
      <c r="Q17170" t="s">
        <v>80</v>
      </c>
      <c r="R17170" s="8">
        <v>46267</v>
      </c>
      <c r="S17170" s="2">
        <v>1</v>
      </c>
      <c r="T17170" s="2" t="s">
        <v>81</v>
      </c>
    </row>
    <row r="17171" spans="1:20" x14ac:dyDescent="0.25">
      <c r="A17171">
        <v>1120441696</v>
      </c>
      <c r="B17171">
        <v>129569331</v>
      </c>
      <c r="C17171" t="s">
        <v>74</v>
      </c>
      <c r="D17171" t="s">
        <v>88</v>
      </c>
      <c r="E17171" t="s">
        <v>76</v>
      </c>
      <c r="F17171" s="7">
        <v>45556</v>
      </c>
      <c r="G17171" s="7">
        <v>45921</v>
      </c>
      <c r="H17171" t="s">
        <v>77</v>
      </c>
      <c r="I17171" t="s">
        <v>78</v>
      </c>
      <c r="J17171" s="7">
        <v>46157</v>
      </c>
      <c r="K17171" s="7">
        <v>45971</v>
      </c>
      <c r="L17171" s="7">
        <v>45921</v>
      </c>
      <c r="M17171" t="s">
        <v>77</v>
      </c>
      <c r="N17171" t="s">
        <v>79</v>
      </c>
      <c r="O17171">
        <v>2026</v>
      </c>
      <c r="P17171" s="2">
        <v>2</v>
      </c>
      <c r="Q17171" t="s">
        <v>80</v>
      </c>
      <c r="R17171" s="8">
        <v>46267</v>
      </c>
      <c r="S17171" s="2">
        <v>1</v>
      </c>
      <c r="T17171" s="2" t="s">
        <v>81</v>
      </c>
    </row>
    <row r="17172" spans="1:20" x14ac:dyDescent="0.25">
      <c r="A17172">
        <v>1120445531</v>
      </c>
      <c r="B17172">
        <v>133037472</v>
      </c>
      <c r="C17172" t="s">
        <v>93</v>
      </c>
      <c r="D17172" t="s">
        <v>75</v>
      </c>
      <c r="E17172" t="s">
        <v>76</v>
      </c>
      <c r="F17172" s="7">
        <v>46079</v>
      </c>
      <c r="G17172" s="7">
        <v>47175</v>
      </c>
      <c r="H17172" t="s">
        <v>77</v>
      </c>
      <c r="I17172" t="s">
        <v>89</v>
      </c>
      <c r="J17172" s="7"/>
      <c r="K17172" s="7">
        <v>46087</v>
      </c>
      <c r="L17172" s="7">
        <v>47175</v>
      </c>
      <c r="M17172" t="s">
        <v>77</v>
      </c>
      <c r="N17172"/>
      <c r="O17172">
        <v>2026</v>
      </c>
      <c r="P17172" s="2">
        <v>2</v>
      </c>
      <c r="Q17172" t="s">
        <v>80</v>
      </c>
      <c r="R17172" s="8">
        <v>46267</v>
      </c>
      <c r="S17172" s="2">
        <v>1</v>
      </c>
      <c r="T17172" s="2" t="s">
        <v>81</v>
      </c>
    </row>
    <row r="17173" spans="1:20" x14ac:dyDescent="0.25">
      <c r="A17173">
        <v>1120446287</v>
      </c>
      <c r="B17173">
        <v>111089382</v>
      </c>
      <c r="C17173" t="s">
        <v>82</v>
      </c>
      <c r="D17173" t="s">
        <v>75</v>
      </c>
      <c r="E17173" t="s">
        <v>76</v>
      </c>
      <c r="F17173" s="7">
        <v>42339</v>
      </c>
      <c r="G17173" s="7">
        <v>44166</v>
      </c>
      <c r="H17173" t="s">
        <v>77</v>
      </c>
      <c r="I17173" t="s">
        <v>78</v>
      </c>
      <c r="J17173" s="7">
        <v>45779</v>
      </c>
      <c r="K17173" s="7">
        <v>45436</v>
      </c>
      <c r="L17173" s="7">
        <v>44166</v>
      </c>
      <c r="M17173" t="s">
        <v>77</v>
      </c>
      <c r="N17173" t="s">
        <v>79</v>
      </c>
      <c r="O17173">
        <v>2026</v>
      </c>
      <c r="P17173" s="2">
        <v>2</v>
      </c>
      <c r="Q17173" t="s">
        <v>80</v>
      </c>
      <c r="R17173" s="8">
        <v>46267</v>
      </c>
      <c r="S17173" s="2">
        <v>1</v>
      </c>
      <c r="T17173" s="2" t="s">
        <v>81</v>
      </c>
    </row>
    <row r="17174" spans="1:20" x14ac:dyDescent="0.25">
      <c r="A17174">
        <v>1120447038</v>
      </c>
      <c r="B17174">
        <v>113201204</v>
      </c>
      <c r="C17174" t="s">
        <v>85</v>
      </c>
      <c r="D17174" t="s">
        <v>75</v>
      </c>
      <c r="E17174" t="s">
        <v>76</v>
      </c>
      <c r="F17174" s="7">
        <v>42790</v>
      </c>
      <c r="G17174" s="7">
        <v>44004</v>
      </c>
      <c r="H17174" t="s">
        <v>86</v>
      </c>
      <c r="I17174" t="s">
        <v>87</v>
      </c>
      <c r="J17174" s="7">
        <v>43936</v>
      </c>
      <c r="K17174" s="7">
        <v>42977</v>
      </c>
      <c r="L17174" s="7">
        <v>44004</v>
      </c>
      <c r="M17174" t="s">
        <v>86</v>
      </c>
      <c r="N17174" t="s">
        <v>92</v>
      </c>
      <c r="O17174">
        <v>2026</v>
      </c>
      <c r="P17174" s="2">
        <v>2</v>
      </c>
      <c r="Q17174" t="s">
        <v>80</v>
      </c>
      <c r="R17174" s="8">
        <v>46267</v>
      </c>
      <c r="S17174" s="2">
        <v>1</v>
      </c>
      <c r="T17174" s="2" t="s">
        <v>81</v>
      </c>
    </row>
    <row r="17175" spans="1:20" x14ac:dyDescent="0.25">
      <c r="A17175">
        <v>1120447278</v>
      </c>
      <c r="B17175">
        <v>114925670</v>
      </c>
      <c r="C17175" t="s">
        <v>82</v>
      </c>
      <c r="D17175" t="s">
        <v>75</v>
      </c>
      <c r="E17175" t="s">
        <v>76</v>
      </c>
      <c r="F17175" s="7">
        <v>43340</v>
      </c>
      <c r="G17175" s="7">
        <v>45166</v>
      </c>
      <c r="H17175" t="s">
        <v>77</v>
      </c>
      <c r="I17175" t="s">
        <v>78</v>
      </c>
      <c r="J17175" s="7">
        <v>45427</v>
      </c>
      <c r="K17175" s="7">
        <v>46121</v>
      </c>
      <c r="L17175" s="7">
        <v>45166</v>
      </c>
      <c r="M17175" t="s">
        <v>77</v>
      </c>
      <c r="N17175" t="s">
        <v>79</v>
      </c>
      <c r="O17175">
        <v>2026</v>
      </c>
      <c r="P17175" s="2">
        <v>2</v>
      </c>
      <c r="Q17175" t="s">
        <v>80</v>
      </c>
      <c r="R17175" s="8">
        <v>46267</v>
      </c>
      <c r="S17175" s="2">
        <v>1</v>
      </c>
      <c r="T17175" s="2" t="s">
        <v>81</v>
      </c>
    </row>
    <row r="17176" spans="1:20" x14ac:dyDescent="0.25">
      <c r="A17176">
        <v>1120447359</v>
      </c>
      <c r="B17176">
        <v>115618921</v>
      </c>
      <c r="C17176" t="s">
        <v>90</v>
      </c>
      <c r="D17176" t="s">
        <v>75</v>
      </c>
      <c r="E17176" t="s">
        <v>76</v>
      </c>
      <c r="F17176" s="7">
        <v>43467</v>
      </c>
      <c r="G17176" s="7">
        <v>45291</v>
      </c>
      <c r="H17176" t="s">
        <v>77</v>
      </c>
      <c r="I17176" t="s">
        <v>78</v>
      </c>
      <c r="J17176" s="7">
        <v>45370</v>
      </c>
      <c r="K17176" s="7">
        <v>43472</v>
      </c>
      <c r="L17176" s="7">
        <v>45291</v>
      </c>
      <c r="M17176" t="s">
        <v>77</v>
      </c>
      <c r="N17176" t="s">
        <v>79</v>
      </c>
      <c r="O17176">
        <v>2026</v>
      </c>
      <c r="P17176" s="2">
        <v>2</v>
      </c>
      <c r="Q17176" t="s">
        <v>80</v>
      </c>
      <c r="R17176" s="8">
        <v>46267</v>
      </c>
      <c r="S17176" s="2">
        <v>1</v>
      </c>
      <c r="T17176" s="2" t="s">
        <v>81</v>
      </c>
    </row>
    <row r="17177" spans="1:20" x14ac:dyDescent="0.25">
      <c r="A17177">
        <v>1120447490</v>
      </c>
      <c r="B17177">
        <v>116841549</v>
      </c>
      <c r="C17177" t="s">
        <v>82</v>
      </c>
      <c r="D17177" t="s">
        <v>88</v>
      </c>
      <c r="E17177" t="s">
        <v>76</v>
      </c>
      <c r="F17177" s="7">
        <v>43550</v>
      </c>
      <c r="G17177" s="7">
        <v>43916</v>
      </c>
      <c r="H17177" t="s">
        <v>77</v>
      </c>
      <c r="I17177" t="s">
        <v>78</v>
      </c>
      <c r="J17177" s="7">
        <v>45740</v>
      </c>
      <c r="K17177" s="7">
        <v>45057</v>
      </c>
      <c r="L17177" s="7">
        <v>43916</v>
      </c>
      <c r="M17177" t="s">
        <v>77</v>
      </c>
      <c r="N17177" t="s">
        <v>79</v>
      </c>
      <c r="O17177">
        <v>2026</v>
      </c>
      <c r="P17177" s="2">
        <v>2</v>
      </c>
      <c r="Q17177" t="s">
        <v>80</v>
      </c>
      <c r="R17177" s="8">
        <v>46267</v>
      </c>
      <c r="S17177" s="2">
        <v>1</v>
      </c>
      <c r="T17177" s="2" t="s">
        <v>81</v>
      </c>
    </row>
    <row r="17178" spans="1:20" x14ac:dyDescent="0.25">
      <c r="A17178">
        <v>1120447492</v>
      </c>
      <c r="B17178">
        <v>116851763</v>
      </c>
      <c r="C17178" t="s">
        <v>82</v>
      </c>
      <c r="D17178" t="s">
        <v>83</v>
      </c>
      <c r="E17178" t="s">
        <v>76</v>
      </c>
      <c r="F17178" s="7">
        <v>43551</v>
      </c>
      <c r="G17178" s="7">
        <v>43735</v>
      </c>
      <c r="H17178" t="s">
        <v>77</v>
      </c>
      <c r="I17178" t="s">
        <v>78</v>
      </c>
      <c r="J17178" s="7">
        <v>45923</v>
      </c>
      <c r="K17178" s="7">
        <v>43658</v>
      </c>
      <c r="L17178" s="7">
        <v>43735</v>
      </c>
      <c r="M17178" t="s">
        <v>77</v>
      </c>
      <c r="N17178" t="s">
        <v>79</v>
      </c>
      <c r="O17178">
        <v>2026</v>
      </c>
      <c r="P17178" s="2">
        <v>2</v>
      </c>
      <c r="Q17178" t="s">
        <v>80</v>
      </c>
      <c r="R17178" s="8">
        <v>46267</v>
      </c>
      <c r="S17178" s="2">
        <v>1</v>
      </c>
      <c r="T17178" s="2" t="s">
        <v>81</v>
      </c>
    </row>
    <row r="17179" spans="1:20" x14ac:dyDescent="0.25">
      <c r="A17179">
        <v>1120447494</v>
      </c>
      <c r="B17179">
        <v>116852327</v>
      </c>
      <c r="C17179" t="s">
        <v>82</v>
      </c>
      <c r="D17179" t="s">
        <v>83</v>
      </c>
      <c r="E17179" t="s">
        <v>76</v>
      </c>
      <c r="F17179" s="7">
        <v>43551</v>
      </c>
      <c r="G17179" s="7">
        <v>43735</v>
      </c>
      <c r="H17179" t="s">
        <v>77</v>
      </c>
      <c r="I17179" t="s">
        <v>78</v>
      </c>
      <c r="J17179" s="7">
        <v>45923</v>
      </c>
      <c r="K17179" s="7">
        <v>43558</v>
      </c>
      <c r="L17179" s="7">
        <v>43735</v>
      </c>
      <c r="M17179" t="s">
        <v>77</v>
      </c>
      <c r="N17179" t="s">
        <v>79</v>
      </c>
      <c r="O17179">
        <v>2026</v>
      </c>
      <c r="P17179" s="2">
        <v>2</v>
      </c>
      <c r="Q17179" t="s">
        <v>80</v>
      </c>
      <c r="R17179" s="8">
        <v>46267</v>
      </c>
      <c r="S17179" s="2">
        <v>1</v>
      </c>
      <c r="T17179" s="2" t="s">
        <v>81</v>
      </c>
    </row>
    <row r="17180" spans="1:20" x14ac:dyDescent="0.25">
      <c r="A17180">
        <v>1120447496</v>
      </c>
      <c r="B17180">
        <v>116852327</v>
      </c>
      <c r="C17180" t="s">
        <v>82</v>
      </c>
      <c r="D17180" t="s">
        <v>83</v>
      </c>
      <c r="E17180" t="s">
        <v>76</v>
      </c>
      <c r="F17180" s="7">
        <v>43551</v>
      </c>
      <c r="G17180" s="7">
        <v>43735</v>
      </c>
      <c r="H17180" t="s">
        <v>77</v>
      </c>
      <c r="I17180" t="s">
        <v>78</v>
      </c>
      <c r="J17180" s="7">
        <v>45923</v>
      </c>
      <c r="K17180" s="7">
        <v>43658</v>
      </c>
      <c r="L17180" s="7">
        <v>43735</v>
      </c>
      <c r="M17180" t="s">
        <v>77</v>
      </c>
      <c r="N17180" t="s">
        <v>79</v>
      </c>
      <c r="O17180">
        <v>2026</v>
      </c>
      <c r="P17180" s="2">
        <v>2</v>
      </c>
      <c r="Q17180" t="s">
        <v>80</v>
      </c>
      <c r="R17180" s="8">
        <v>46267</v>
      </c>
      <c r="S17180" s="2">
        <v>1</v>
      </c>
      <c r="T17180" s="2" t="s">
        <v>81</v>
      </c>
    </row>
    <row r="17181" spans="1:20" x14ac:dyDescent="0.25">
      <c r="A17181">
        <v>1120447517</v>
      </c>
      <c r="B17181">
        <v>116875074</v>
      </c>
      <c r="C17181" t="s">
        <v>82</v>
      </c>
      <c r="D17181" t="s">
        <v>88</v>
      </c>
      <c r="E17181" t="s">
        <v>76</v>
      </c>
      <c r="F17181" s="7">
        <v>43554</v>
      </c>
      <c r="G17181" s="7">
        <v>43920</v>
      </c>
      <c r="H17181" t="s">
        <v>77</v>
      </c>
      <c r="I17181" t="s">
        <v>78</v>
      </c>
      <c r="J17181" s="7">
        <v>45870</v>
      </c>
      <c r="K17181" s="7">
        <v>45057</v>
      </c>
      <c r="L17181" s="7">
        <v>43920</v>
      </c>
      <c r="M17181" t="s">
        <v>77</v>
      </c>
      <c r="N17181" t="s">
        <v>79</v>
      </c>
      <c r="O17181">
        <v>2026</v>
      </c>
      <c r="P17181" s="2">
        <v>2</v>
      </c>
      <c r="Q17181" t="s">
        <v>80</v>
      </c>
      <c r="R17181" s="8">
        <v>46267</v>
      </c>
      <c r="S17181" s="2">
        <v>1</v>
      </c>
      <c r="T17181" s="2" t="s">
        <v>81</v>
      </c>
    </row>
    <row r="17182" spans="1:20" x14ac:dyDescent="0.25">
      <c r="A17182">
        <v>1120447522</v>
      </c>
      <c r="B17182">
        <v>116877057</v>
      </c>
      <c r="C17182" t="s">
        <v>82</v>
      </c>
      <c r="D17182" t="s">
        <v>88</v>
      </c>
      <c r="E17182" t="s">
        <v>76</v>
      </c>
      <c r="F17182" s="7">
        <v>43555</v>
      </c>
      <c r="G17182" s="7">
        <v>43921</v>
      </c>
      <c r="H17182" t="s">
        <v>77</v>
      </c>
      <c r="I17182" t="s">
        <v>78</v>
      </c>
      <c r="J17182" s="7">
        <v>45437</v>
      </c>
      <c r="K17182" s="7">
        <v>43659</v>
      </c>
      <c r="L17182" s="7">
        <v>43921</v>
      </c>
      <c r="M17182" t="s">
        <v>77</v>
      </c>
      <c r="N17182" t="s">
        <v>79</v>
      </c>
      <c r="O17182">
        <v>2026</v>
      </c>
      <c r="P17182" s="2">
        <v>2</v>
      </c>
      <c r="Q17182" t="s">
        <v>80</v>
      </c>
      <c r="R17182" s="8">
        <v>46267</v>
      </c>
      <c r="S17182" s="2">
        <v>1</v>
      </c>
      <c r="T17182" s="2" t="s">
        <v>81</v>
      </c>
    </row>
    <row r="17183" spans="1:20" x14ac:dyDescent="0.25">
      <c r="A17183">
        <v>1120447530</v>
      </c>
      <c r="B17183">
        <v>116881391</v>
      </c>
      <c r="C17183" t="s">
        <v>82</v>
      </c>
      <c r="D17183" t="s">
        <v>88</v>
      </c>
      <c r="E17183" t="s">
        <v>76</v>
      </c>
      <c r="F17183" s="7">
        <v>43556</v>
      </c>
      <c r="G17183" s="7">
        <v>43922</v>
      </c>
      <c r="H17183" t="s">
        <v>77</v>
      </c>
      <c r="I17183" t="s">
        <v>84</v>
      </c>
      <c r="J17183" s="7">
        <v>45737</v>
      </c>
      <c r="K17183" s="7">
        <v>45748</v>
      </c>
      <c r="L17183" s="7">
        <v>43922</v>
      </c>
      <c r="M17183" t="s">
        <v>77</v>
      </c>
      <c r="N17183" t="s">
        <v>79</v>
      </c>
      <c r="O17183">
        <v>2026</v>
      </c>
      <c r="P17183" s="2">
        <v>2</v>
      </c>
      <c r="Q17183" t="s">
        <v>80</v>
      </c>
      <c r="R17183" s="8">
        <v>46267</v>
      </c>
      <c r="S17183" s="2">
        <v>1</v>
      </c>
      <c r="T17183" s="2" t="s">
        <v>81</v>
      </c>
    </row>
    <row r="17184" spans="1:20" x14ac:dyDescent="0.25">
      <c r="A17184">
        <v>1120447547</v>
      </c>
      <c r="B17184">
        <v>116955547</v>
      </c>
      <c r="C17184" t="s">
        <v>85</v>
      </c>
      <c r="D17184" t="s">
        <v>83</v>
      </c>
      <c r="E17184" t="s">
        <v>76</v>
      </c>
      <c r="F17184" s="7">
        <v>43559</v>
      </c>
      <c r="G17184" s="7">
        <v>43742</v>
      </c>
      <c r="H17184" t="s">
        <v>77</v>
      </c>
      <c r="I17184" t="s">
        <v>78</v>
      </c>
      <c r="J17184" s="7">
        <v>45437</v>
      </c>
      <c r="K17184" s="7">
        <v>43602</v>
      </c>
      <c r="L17184" s="7">
        <v>43742</v>
      </c>
      <c r="M17184" t="s">
        <v>77</v>
      </c>
      <c r="N17184" t="s">
        <v>79</v>
      </c>
      <c r="O17184">
        <v>2026</v>
      </c>
      <c r="P17184" s="2">
        <v>2</v>
      </c>
      <c r="Q17184" t="s">
        <v>80</v>
      </c>
      <c r="R17184" s="8">
        <v>46267</v>
      </c>
      <c r="S17184" s="2">
        <v>1</v>
      </c>
      <c r="T17184" s="2" t="s">
        <v>81</v>
      </c>
    </row>
    <row r="17185" spans="1:20" x14ac:dyDescent="0.25">
      <c r="A17185">
        <v>1120447549</v>
      </c>
      <c r="B17185">
        <v>116955547</v>
      </c>
      <c r="C17185" t="s">
        <v>85</v>
      </c>
      <c r="D17185" t="s">
        <v>83</v>
      </c>
      <c r="E17185" t="s">
        <v>76</v>
      </c>
      <c r="F17185" s="7">
        <v>43559</v>
      </c>
      <c r="G17185" s="7">
        <v>43742</v>
      </c>
      <c r="H17185" t="s">
        <v>77</v>
      </c>
      <c r="I17185" t="s">
        <v>78</v>
      </c>
      <c r="J17185" s="7">
        <v>45437</v>
      </c>
      <c r="K17185" s="7">
        <v>45546</v>
      </c>
      <c r="L17185" s="7">
        <v>43742</v>
      </c>
      <c r="M17185" t="s">
        <v>77</v>
      </c>
      <c r="N17185" t="s">
        <v>79</v>
      </c>
      <c r="O17185">
        <v>2026</v>
      </c>
      <c r="P17185" s="2">
        <v>2</v>
      </c>
      <c r="Q17185" t="s">
        <v>80</v>
      </c>
      <c r="R17185" s="8">
        <v>46267</v>
      </c>
      <c r="S17185" s="2">
        <v>1</v>
      </c>
      <c r="T17185" s="2" t="s">
        <v>81</v>
      </c>
    </row>
    <row r="17186" spans="1:20" x14ac:dyDescent="0.25">
      <c r="A17186">
        <v>1120447573</v>
      </c>
      <c r="B17186">
        <v>116973802</v>
      </c>
      <c r="C17186" t="s">
        <v>91</v>
      </c>
      <c r="D17186" t="s">
        <v>88</v>
      </c>
      <c r="E17186" t="s">
        <v>76</v>
      </c>
      <c r="F17186" s="7">
        <v>43562</v>
      </c>
      <c r="G17186" s="7">
        <v>43928</v>
      </c>
      <c r="H17186" t="s">
        <v>77</v>
      </c>
      <c r="I17186" t="s">
        <v>78</v>
      </c>
      <c r="J17186" s="7">
        <v>45937</v>
      </c>
      <c r="K17186" s="7">
        <v>45057</v>
      </c>
      <c r="L17186" s="7">
        <v>43928</v>
      </c>
      <c r="M17186" t="s">
        <v>77</v>
      </c>
      <c r="N17186" t="s">
        <v>79</v>
      </c>
      <c r="O17186">
        <v>2026</v>
      </c>
      <c r="P17186" s="2">
        <v>2</v>
      </c>
      <c r="Q17186" t="s">
        <v>80</v>
      </c>
      <c r="R17186" s="8">
        <v>46267</v>
      </c>
      <c r="S17186" s="2">
        <v>1</v>
      </c>
      <c r="T17186" s="2" t="s">
        <v>81</v>
      </c>
    </row>
    <row r="17187" spans="1:20" x14ac:dyDescent="0.25">
      <c r="A17187">
        <v>1120447600</v>
      </c>
      <c r="B17187">
        <v>117014905</v>
      </c>
      <c r="C17187" t="s">
        <v>85</v>
      </c>
      <c r="D17187" t="s">
        <v>88</v>
      </c>
      <c r="E17187" t="s">
        <v>76</v>
      </c>
      <c r="F17187" s="7">
        <v>43567</v>
      </c>
      <c r="G17187" s="7">
        <v>43933</v>
      </c>
      <c r="H17187" t="s">
        <v>77</v>
      </c>
      <c r="I17187" t="s">
        <v>78</v>
      </c>
      <c r="J17187" s="7">
        <v>45829</v>
      </c>
      <c r="K17187" s="7">
        <v>45811</v>
      </c>
      <c r="L17187" s="7">
        <v>43933</v>
      </c>
      <c r="M17187" t="s">
        <v>77</v>
      </c>
      <c r="N17187" t="s">
        <v>79</v>
      </c>
      <c r="O17187">
        <v>2026</v>
      </c>
      <c r="P17187" s="2">
        <v>2</v>
      </c>
      <c r="Q17187" t="s">
        <v>80</v>
      </c>
      <c r="R17187" s="8">
        <v>46267</v>
      </c>
      <c r="S17187" s="2">
        <v>1</v>
      </c>
      <c r="T17187" s="2" t="s">
        <v>81</v>
      </c>
    </row>
    <row r="17188" spans="1:20" x14ac:dyDescent="0.25">
      <c r="A17188">
        <v>1120447604</v>
      </c>
      <c r="B17188">
        <v>117018061</v>
      </c>
      <c r="C17188" t="s">
        <v>82</v>
      </c>
      <c r="D17188" t="s">
        <v>83</v>
      </c>
      <c r="E17188" t="s">
        <v>76</v>
      </c>
      <c r="F17188" s="7">
        <v>43567</v>
      </c>
      <c r="G17188" s="7">
        <v>43747</v>
      </c>
      <c r="H17188" t="s">
        <v>77</v>
      </c>
      <c r="I17188" t="s">
        <v>78</v>
      </c>
      <c r="J17188" s="7">
        <v>45838</v>
      </c>
      <c r="K17188" s="7">
        <v>43683</v>
      </c>
      <c r="L17188" s="7">
        <v>43747</v>
      </c>
      <c r="M17188" t="s">
        <v>77</v>
      </c>
      <c r="N17188" t="s">
        <v>79</v>
      </c>
      <c r="O17188">
        <v>2026</v>
      </c>
      <c r="P17188" s="2">
        <v>2</v>
      </c>
      <c r="Q17188" t="s">
        <v>80</v>
      </c>
      <c r="R17188" s="8">
        <v>46267</v>
      </c>
      <c r="S17188" s="2">
        <v>1</v>
      </c>
      <c r="T17188" s="2" t="s">
        <v>81</v>
      </c>
    </row>
    <row r="17189" spans="1:20" x14ac:dyDescent="0.25">
      <c r="A17189">
        <v>1120447675</v>
      </c>
      <c r="B17189">
        <v>117102912</v>
      </c>
      <c r="C17189" t="s">
        <v>82</v>
      </c>
      <c r="D17189" t="s">
        <v>88</v>
      </c>
      <c r="E17189" t="s">
        <v>76</v>
      </c>
      <c r="F17189" s="7">
        <v>43580</v>
      </c>
      <c r="G17189" s="7">
        <v>43946</v>
      </c>
      <c r="H17189" t="s">
        <v>77</v>
      </c>
      <c r="I17189" t="s">
        <v>78</v>
      </c>
      <c r="J17189" s="7">
        <v>45633</v>
      </c>
      <c r="K17189" s="7">
        <v>43634</v>
      </c>
      <c r="L17189" s="7">
        <v>43946</v>
      </c>
      <c r="M17189" t="s">
        <v>77</v>
      </c>
      <c r="N17189" t="s">
        <v>79</v>
      </c>
      <c r="O17189">
        <v>2026</v>
      </c>
      <c r="P17189" s="2">
        <v>2</v>
      </c>
      <c r="Q17189" t="s">
        <v>80</v>
      </c>
      <c r="R17189" s="8">
        <v>46267</v>
      </c>
      <c r="S17189" s="2">
        <v>1</v>
      </c>
      <c r="T17189" s="2" t="s">
        <v>81</v>
      </c>
    </row>
    <row r="17190" spans="1:20" x14ac:dyDescent="0.25">
      <c r="A17190">
        <v>1120447705</v>
      </c>
      <c r="B17190">
        <v>117128365</v>
      </c>
      <c r="C17190" t="s">
        <v>74</v>
      </c>
      <c r="D17190" t="s">
        <v>88</v>
      </c>
      <c r="E17190" t="s">
        <v>76</v>
      </c>
      <c r="F17190" s="7">
        <v>43585</v>
      </c>
      <c r="G17190" s="7">
        <v>43951</v>
      </c>
      <c r="H17190" t="s">
        <v>77</v>
      </c>
      <c r="I17190" t="s">
        <v>78</v>
      </c>
      <c r="J17190" s="7">
        <v>45604</v>
      </c>
      <c r="K17190" s="7">
        <v>44242</v>
      </c>
      <c r="L17190" s="7">
        <v>43951</v>
      </c>
      <c r="M17190" t="s">
        <v>77</v>
      </c>
      <c r="N17190" t="s">
        <v>79</v>
      </c>
      <c r="O17190">
        <v>2026</v>
      </c>
      <c r="P17190" s="2">
        <v>2</v>
      </c>
      <c r="Q17190" t="s">
        <v>80</v>
      </c>
      <c r="R17190" s="8">
        <v>46267</v>
      </c>
      <c r="S17190" s="2">
        <v>1</v>
      </c>
      <c r="T17190" s="2" t="s">
        <v>81</v>
      </c>
    </row>
    <row r="17191" spans="1:20" x14ac:dyDescent="0.25">
      <c r="A17191">
        <v>1120447707</v>
      </c>
      <c r="B17191">
        <v>117128477</v>
      </c>
      <c r="C17191" t="s">
        <v>82</v>
      </c>
      <c r="D17191" t="s">
        <v>88</v>
      </c>
      <c r="E17191" t="s">
        <v>76</v>
      </c>
      <c r="F17191" s="7">
        <v>43585</v>
      </c>
      <c r="G17191" s="7">
        <v>43951</v>
      </c>
      <c r="H17191" t="s">
        <v>77</v>
      </c>
      <c r="I17191" t="s">
        <v>84</v>
      </c>
      <c r="J17191" s="7">
        <v>45714</v>
      </c>
      <c r="K17191" s="7">
        <v>45747</v>
      </c>
      <c r="L17191" s="7">
        <v>43951</v>
      </c>
      <c r="M17191" t="s">
        <v>77</v>
      </c>
      <c r="N17191" t="s">
        <v>79</v>
      </c>
      <c r="O17191">
        <v>2026</v>
      </c>
      <c r="P17191" s="2">
        <v>2</v>
      </c>
      <c r="Q17191" t="s">
        <v>80</v>
      </c>
      <c r="R17191" s="8">
        <v>46267</v>
      </c>
      <c r="S17191" s="2">
        <v>1</v>
      </c>
      <c r="T17191" s="2" t="s">
        <v>81</v>
      </c>
    </row>
    <row r="17192" spans="1:20" x14ac:dyDescent="0.25">
      <c r="A17192">
        <v>1120447708</v>
      </c>
      <c r="B17192">
        <v>117128477</v>
      </c>
      <c r="C17192" t="s">
        <v>82</v>
      </c>
      <c r="D17192" t="s">
        <v>88</v>
      </c>
      <c r="E17192" t="s">
        <v>76</v>
      </c>
      <c r="F17192" s="7">
        <v>43585</v>
      </c>
      <c r="G17192" s="7">
        <v>43951</v>
      </c>
      <c r="H17192" t="s">
        <v>77</v>
      </c>
      <c r="I17192" t="s">
        <v>84</v>
      </c>
      <c r="J17192" s="7">
        <v>45714</v>
      </c>
      <c r="K17192" s="7">
        <v>45689</v>
      </c>
      <c r="L17192" s="7">
        <v>43951</v>
      </c>
      <c r="M17192" t="s">
        <v>77</v>
      </c>
      <c r="N17192" t="s">
        <v>79</v>
      </c>
      <c r="O17192">
        <v>2026</v>
      </c>
      <c r="P17192" s="2">
        <v>2</v>
      </c>
      <c r="Q17192" t="s">
        <v>80</v>
      </c>
      <c r="R17192" s="8">
        <v>46267</v>
      </c>
      <c r="S17192" s="2">
        <v>1</v>
      </c>
      <c r="T17192" s="2" t="s">
        <v>81</v>
      </c>
    </row>
    <row r="17193" spans="1:20" x14ac:dyDescent="0.25">
      <c r="A17193">
        <v>1120447723</v>
      </c>
      <c r="B17193">
        <v>117137139</v>
      </c>
      <c r="C17193" t="s">
        <v>74</v>
      </c>
      <c r="D17193" t="s">
        <v>83</v>
      </c>
      <c r="E17193" t="s">
        <v>76</v>
      </c>
      <c r="F17193" s="7">
        <v>43556</v>
      </c>
      <c r="G17193" s="7">
        <v>43739</v>
      </c>
      <c r="H17193" t="s">
        <v>77</v>
      </c>
      <c r="I17193" t="s">
        <v>78</v>
      </c>
      <c r="J17193" s="7">
        <v>45923</v>
      </c>
      <c r="K17193" s="7">
        <v>45748</v>
      </c>
      <c r="L17193" s="7">
        <v>43739</v>
      </c>
      <c r="M17193" t="s">
        <v>77</v>
      </c>
      <c r="N17193" t="s">
        <v>79</v>
      </c>
      <c r="O17193">
        <v>2026</v>
      </c>
      <c r="P17193" s="2">
        <v>2</v>
      </c>
      <c r="Q17193" t="s">
        <v>80</v>
      </c>
      <c r="R17193" s="8">
        <v>46267</v>
      </c>
      <c r="S17193" s="2">
        <v>1</v>
      </c>
      <c r="T17193" s="2" t="s">
        <v>81</v>
      </c>
    </row>
    <row r="17194" spans="1:20" x14ac:dyDescent="0.25">
      <c r="A17194">
        <v>1120447758</v>
      </c>
      <c r="B17194">
        <v>117163280</v>
      </c>
      <c r="C17194" t="s">
        <v>82</v>
      </c>
      <c r="D17194" t="s">
        <v>88</v>
      </c>
      <c r="E17194" t="s">
        <v>76</v>
      </c>
      <c r="F17194" s="7">
        <v>43590</v>
      </c>
      <c r="G17194" s="7">
        <v>43956</v>
      </c>
      <c r="H17194" t="s">
        <v>77</v>
      </c>
      <c r="I17194" t="s">
        <v>84</v>
      </c>
      <c r="J17194" s="7">
        <v>46205</v>
      </c>
      <c r="K17194" s="7">
        <v>45631</v>
      </c>
      <c r="L17194" s="7">
        <v>43956</v>
      </c>
      <c r="M17194" t="s">
        <v>77</v>
      </c>
      <c r="N17194" t="s">
        <v>92</v>
      </c>
      <c r="O17194">
        <v>2026</v>
      </c>
      <c r="P17194" s="2">
        <v>2</v>
      </c>
      <c r="Q17194" t="s">
        <v>80</v>
      </c>
      <c r="R17194" s="8">
        <v>46267</v>
      </c>
      <c r="S17194" s="2">
        <v>1</v>
      </c>
      <c r="T17194" s="2" t="s">
        <v>81</v>
      </c>
    </row>
    <row r="17195" spans="1:20" x14ac:dyDescent="0.25">
      <c r="A17195">
        <v>1120447897</v>
      </c>
      <c r="B17195">
        <v>117323243</v>
      </c>
      <c r="C17195" t="s">
        <v>82</v>
      </c>
      <c r="D17195" t="s">
        <v>83</v>
      </c>
      <c r="E17195" t="s">
        <v>76</v>
      </c>
      <c r="F17195" s="7">
        <v>43611</v>
      </c>
      <c r="G17195" s="7">
        <v>43791</v>
      </c>
      <c r="H17195" t="s">
        <v>77</v>
      </c>
      <c r="I17195" t="s">
        <v>78</v>
      </c>
      <c r="J17195" s="7">
        <v>45432</v>
      </c>
      <c r="K17195" s="7">
        <v>45748</v>
      </c>
      <c r="L17195" s="7">
        <v>43791</v>
      </c>
      <c r="M17195" t="s">
        <v>77</v>
      </c>
      <c r="N17195" t="s">
        <v>79</v>
      </c>
      <c r="O17195">
        <v>2026</v>
      </c>
      <c r="P17195" s="2">
        <v>2</v>
      </c>
      <c r="Q17195" t="s">
        <v>80</v>
      </c>
      <c r="R17195" s="8">
        <v>46267</v>
      </c>
      <c r="S17195" s="2">
        <v>1</v>
      </c>
      <c r="T17195" s="2" t="s">
        <v>81</v>
      </c>
    </row>
    <row r="17196" spans="1:20" x14ac:dyDescent="0.25">
      <c r="A17196">
        <v>1120447935</v>
      </c>
      <c r="B17196">
        <v>117408718</v>
      </c>
      <c r="C17196" t="s">
        <v>82</v>
      </c>
      <c r="D17196" t="s">
        <v>88</v>
      </c>
      <c r="E17196" t="s">
        <v>76</v>
      </c>
      <c r="F17196" s="7">
        <v>43623</v>
      </c>
      <c r="G17196" s="7">
        <v>43989</v>
      </c>
      <c r="H17196" t="s">
        <v>77</v>
      </c>
      <c r="I17196" t="s">
        <v>78</v>
      </c>
      <c r="J17196" s="7">
        <v>45427</v>
      </c>
      <c r="K17196" s="7">
        <v>45539</v>
      </c>
      <c r="L17196" s="7">
        <v>43989</v>
      </c>
      <c r="M17196" t="s">
        <v>77</v>
      </c>
      <c r="N17196" t="s">
        <v>79</v>
      </c>
      <c r="O17196">
        <v>2026</v>
      </c>
      <c r="P17196" s="2">
        <v>2</v>
      </c>
      <c r="Q17196" t="s">
        <v>80</v>
      </c>
      <c r="R17196" s="8">
        <v>46267</v>
      </c>
      <c r="S17196" s="2">
        <v>1</v>
      </c>
      <c r="T17196" s="2" t="s">
        <v>81</v>
      </c>
    </row>
    <row r="17197" spans="1:20" x14ac:dyDescent="0.25">
      <c r="A17197">
        <v>1120448080</v>
      </c>
      <c r="B17197">
        <v>117771486</v>
      </c>
      <c r="C17197" t="s">
        <v>82</v>
      </c>
      <c r="D17197" t="s">
        <v>88</v>
      </c>
      <c r="E17197" t="s">
        <v>76</v>
      </c>
      <c r="F17197" s="7">
        <v>43656</v>
      </c>
      <c r="G17197" s="7">
        <v>44022</v>
      </c>
      <c r="H17197" t="s">
        <v>77</v>
      </c>
      <c r="I17197" t="s">
        <v>78</v>
      </c>
      <c r="J17197" s="7">
        <v>45604</v>
      </c>
      <c r="K17197" s="7">
        <v>44245</v>
      </c>
      <c r="L17197" s="7">
        <v>44022</v>
      </c>
      <c r="M17197" t="s">
        <v>77</v>
      </c>
      <c r="N17197" t="s">
        <v>79</v>
      </c>
      <c r="O17197">
        <v>2026</v>
      </c>
      <c r="P17197" s="2">
        <v>2</v>
      </c>
      <c r="Q17197" t="s">
        <v>80</v>
      </c>
      <c r="R17197" s="8">
        <v>46267</v>
      </c>
      <c r="S17197" s="2">
        <v>1</v>
      </c>
      <c r="T17197" s="2" t="s">
        <v>81</v>
      </c>
    </row>
    <row r="17198" spans="1:20" x14ac:dyDescent="0.25">
      <c r="A17198">
        <v>1120448318</v>
      </c>
      <c r="B17198">
        <v>118543516</v>
      </c>
      <c r="C17198" t="s">
        <v>82</v>
      </c>
      <c r="D17198" t="s">
        <v>83</v>
      </c>
      <c r="E17198" t="s">
        <v>76</v>
      </c>
      <c r="F17198" s="7">
        <v>43878</v>
      </c>
      <c r="G17198" s="7">
        <v>44060</v>
      </c>
      <c r="H17198" t="s">
        <v>77</v>
      </c>
      <c r="I17198" t="s">
        <v>84</v>
      </c>
      <c r="J17198" s="7">
        <v>45723</v>
      </c>
      <c r="K17198" s="7">
        <v>43879</v>
      </c>
      <c r="L17198" s="7">
        <v>44060</v>
      </c>
      <c r="M17198" t="s">
        <v>77</v>
      </c>
      <c r="N17198" t="s">
        <v>79</v>
      </c>
      <c r="O17198">
        <v>2026</v>
      </c>
      <c r="P17198" s="2">
        <v>2</v>
      </c>
      <c r="Q17198" t="s">
        <v>80</v>
      </c>
      <c r="R17198" s="8">
        <v>46267</v>
      </c>
      <c r="S17198" s="2">
        <v>1</v>
      </c>
      <c r="T17198" s="2" t="s">
        <v>81</v>
      </c>
    </row>
    <row r="17199" spans="1:20" x14ac:dyDescent="0.25">
      <c r="A17199">
        <v>1120448414</v>
      </c>
      <c r="B17199">
        <v>119050059</v>
      </c>
      <c r="C17199" t="s">
        <v>85</v>
      </c>
      <c r="D17199" t="s">
        <v>83</v>
      </c>
      <c r="E17199" t="s">
        <v>76</v>
      </c>
      <c r="F17199" s="7">
        <v>43971</v>
      </c>
      <c r="G17199" s="7">
        <v>44155</v>
      </c>
      <c r="H17199" t="s">
        <v>77</v>
      </c>
      <c r="I17199" t="s">
        <v>84</v>
      </c>
      <c r="J17199" s="7">
        <v>45437</v>
      </c>
      <c r="K17199" s="7">
        <v>45924</v>
      </c>
      <c r="L17199" s="7">
        <v>44155</v>
      </c>
      <c r="M17199" t="s">
        <v>77</v>
      </c>
      <c r="N17199" t="s">
        <v>79</v>
      </c>
      <c r="O17199">
        <v>2026</v>
      </c>
      <c r="P17199" s="2">
        <v>2</v>
      </c>
      <c r="Q17199" t="s">
        <v>80</v>
      </c>
      <c r="R17199" s="8">
        <v>46267</v>
      </c>
      <c r="S17199" s="2">
        <v>1</v>
      </c>
      <c r="T17199" s="2" t="s">
        <v>81</v>
      </c>
    </row>
    <row r="17200" spans="1:20" x14ac:dyDescent="0.25">
      <c r="A17200">
        <v>1120448612</v>
      </c>
      <c r="B17200">
        <v>119237039</v>
      </c>
      <c r="C17200" t="s">
        <v>74</v>
      </c>
      <c r="D17200" t="s">
        <v>75</v>
      </c>
      <c r="E17200" t="s">
        <v>76</v>
      </c>
      <c r="F17200" s="7">
        <v>44012</v>
      </c>
      <c r="G17200" s="7">
        <v>44377</v>
      </c>
      <c r="H17200" t="s">
        <v>86</v>
      </c>
      <c r="I17200" t="s">
        <v>87</v>
      </c>
      <c r="J17200" s="7">
        <v>45832</v>
      </c>
      <c r="K17200" s="7">
        <v>44024</v>
      </c>
      <c r="L17200" s="7">
        <v>44377</v>
      </c>
      <c r="M17200" t="s">
        <v>86</v>
      </c>
      <c r="N17200" t="s">
        <v>79</v>
      </c>
      <c r="O17200">
        <v>2026</v>
      </c>
      <c r="P17200" s="2">
        <v>2</v>
      </c>
      <c r="Q17200" t="s">
        <v>80</v>
      </c>
      <c r="R17200" s="8">
        <v>46267</v>
      </c>
      <c r="S17200" s="2">
        <v>1</v>
      </c>
      <c r="T17200" s="2" t="s">
        <v>81</v>
      </c>
    </row>
    <row r="17201" spans="1:20" x14ac:dyDescent="0.25">
      <c r="A17201">
        <v>1120448912</v>
      </c>
      <c r="B17201">
        <v>119560842</v>
      </c>
      <c r="C17201" t="s">
        <v>95</v>
      </c>
      <c r="D17201" t="s">
        <v>83</v>
      </c>
      <c r="E17201" t="s">
        <v>76</v>
      </c>
      <c r="F17201" s="7">
        <v>44047</v>
      </c>
      <c r="G17201" s="7">
        <v>44231</v>
      </c>
      <c r="H17201" t="s">
        <v>77</v>
      </c>
      <c r="I17201" t="s">
        <v>78</v>
      </c>
      <c r="J17201" s="7">
        <v>45828</v>
      </c>
      <c r="K17201" s="7">
        <v>45476</v>
      </c>
      <c r="L17201" s="7">
        <v>44231</v>
      </c>
      <c r="M17201" t="s">
        <v>77</v>
      </c>
      <c r="N17201" t="s">
        <v>92</v>
      </c>
      <c r="O17201">
        <v>2026</v>
      </c>
      <c r="P17201" s="2">
        <v>2</v>
      </c>
      <c r="Q17201" t="s">
        <v>80</v>
      </c>
      <c r="R17201" s="8">
        <v>46267</v>
      </c>
      <c r="S17201" s="2">
        <v>1</v>
      </c>
      <c r="T17201" s="2" t="s">
        <v>81</v>
      </c>
    </row>
    <row r="17202" spans="1:20" x14ac:dyDescent="0.25">
      <c r="A17202">
        <v>1120449132</v>
      </c>
      <c r="B17202">
        <v>119663238</v>
      </c>
      <c r="C17202" t="s">
        <v>95</v>
      </c>
      <c r="D17202" t="s">
        <v>75</v>
      </c>
      <c r="E17202" t="s">
        <v>76</v>
      </c>
      <c r="F17202" s="7">
        <v>44067</v>
      </c>
      <c r="G17202" s="7">
        <v>44432</v>
      </c>
      <c r="H17202" t="s">
        <v>77</v>
      </c>
      <c r="I17202" t="s">
        <v>89</v>
      </c>
      <c r="J17202" s="7">
        <v>46104</v>
      </c>
      <c r="K17202" s="7">
        <v>44067</v>
      </c>
      <c r="L17202" s="7">
        <v>44432</v>
      </c>
      <c r="M17202" t="s">
        <v>77</v>
      </c>
      <c r="N17202" t="s">
        <v>92</v>
      </c>
      <c r="O17202">
        <v>2026</v>
      </c>
      <c r="P17202" s="2">
        <v>2</v>
      </c>
      <c r="Q17202" t="s">
        <v>80</v>
      </c>
      <c r="R17202" s="8">
        <v>46267</v>
      </c>
      <c r="S17202" s="2">
        <v>1</v>
      </c>
      <c r="T17202" s="2" t="s">
        <v>81</v>
      </c>
    </row>
    <row r="17203" spans="1:20" x14ac:dyDescent="0.25">
      <c r="A17203">
        <v>1120449698</v>
      </c>
      <c r="B17203">
        <v>120000730</v>
      </c>
      <c r="C17203" t="s">
        <v>74</v>
      </c>
      <c r="D17203" t="s">
        <v>75</v>
      </c>
      <c r="E17203" t="s">
        <v>76</v>
      </c>
      <c r="F17203" s="7">
        <v>44142</v>
      </c>
      <c r="G17203" s="7">
        <v>44507</v>
      </c>
      <c r="H17203" t="s">
        <v>86</v>
      </c>
      <c r="I17203" t="s">
        <v>87</v>
      </c>
      <c r="J17203" s="7">
        <v>45771</v>
      </c>
      <c r="K17203" s="7">
        <v>44160</v>
      </c>
      <c r="L17203" s="7">
        <v>44507</v>
      </c>
      <c r="M17203" t="s">
        <v>86</v>
      </c>
      <c r="N17203" t="s">
        <v>79</v>
      </c>
      <c r="O17203">
        <v>2026</v>
      </c>
      <c r="P17203" s="2">
        <v>2</v>
      </c>
      <c r="Q17203" t="s">
        <v>80</v>
      </c>
      <c r="R17203" s="8">
        <v>46267</v>
      </c>
      <c r="S17203" s="2">
        <v>1</v>
      </c>
      <c r="T17203" s="2" t="s">
        <v>81</v>
      </c>
    </row>
    <row r="17204" spans="1:20" x14ac:dyDescent="0.25">
      <c r="A17204">
        <v>1120450171</v>
      </c>
      <c r="B17204">
        <v>121321871</v>
      </c>
      <c r="C17204" t="s">
        <v>82</v>
      </c>
      <c r="D17204" t="s">
        <v>83</v>
      </c>
      <c r="E17204" t="s">
        <v>76</v>
      </c>
      <c r="F17204" s="7">
        <v>44328</v>
      </c>
      <c r="G17204" s="7">
        <v>44512</v>
      </c>
      <c r="H17204" t="s">
        <v>77</v>
      </c>
      <c r="I17204" t="s">
        <v>78</v>
      </c>
      <c r="J17204" s="7">
        <v>45607</v>
      </c>
      <c r="K17204" s="7">
        <v>45949</v>
      </c>
      <c r="L17204" s="7">
        <v>44512</v>
      </c>
      <c r="M17204" t="s">
        <v>77</v>
      </c>
      <c r="N17204" t="s">
        <v>79</v>
      </c>
      <c r="O17204">
        <v>2026</v>
      </c>
      <c r="P17204" s="2">
        <v>2</v>
      </c>
      <c r="Q17204" t="s">
        <v>80</v>
      </c>
      <c r="R17204" s="8">
        <v>46267</v>
      </c>
      <c r="S17204" s="2">
        <v>1</v>
      </c>
      <c r="T17204" s="2" t="s">
        <v>81</v>
      </c>
    </row>
    <row r="17205" spans="1:20" x14ac:dyDescent="0.25">
      <c r="A17205">
        <v>1120450204</v>
      </c>
      <c r="B17205">
        <v>121348160</v>
      </c>
      <c r="C17205" t="s">
        <v>74</v>
      </c>
      <c r="D17205" t="s">
        <v>88</v>
      </c>
      <c r="E17205" t="s">
        <v>76</v>
      </c>
      <c r="F17205" s="7">
        <v>44333</v>
      </c>
      <c r="G17205" s="7">
        <v>46159</v>
      </c>
      <c r="H17205" t="s">
        <v>77</v>
      </c>
      <c r="I17205" t="s">
        <v>78</v>
      </c>
      <c r="J17205" s="7">
        <v>45137</v>
      </c>
      <c r="K17205" s="7">
        <v>45957</v>
      </c>
      <c r="L17205" s="7">
        <v>46159</v>
      </c>
      <c r="M17205" t="s">
        <v>77</v>
      </c>
      <c r="N17205" t="s">
        <v>92</v>
      </c>
      <c r="O17205">
        <v>2026</v>
      </c>
      <c r="P17205" s="2">
        <v>2</v>
      </c>
      <c r="Q17205" t="s">
        <v>80</v>
      </c>
      <c r="R17205" s="8">
        <v>46267</v>
      </c>
      <c r="S17205" s="2">
        <v>1</v>
      </c>
      <c r="T17205" s="2" t="s">
        <v>81</v>
      </c>
    </row>
    <row r="17206" spans="1:20" x14ac:dyDescent="0.25">
      <c r="A17206">
        <v>1120450384</v>
      </c>
      <c r="B17206">
        <v>121549311</v>
      </c>
      <c r="C17206" t="s">
        <v>90</v>
      </c>
      <c r="D17206" t="s">
        <v>88</v>
      </c>
      <c r="E17206" t="s">
        <v>76</v>
      </c>
      <c r="F17206" s="7">
        <v>44363</v>
      </c>
      <c r="G17206" s="7">
        <v>44728</v>
      </c>
      <c r="H17206" t="s">
        <v>77</v>
      </c>
      <c r="I17206" t="s">
        <v>78</v>
      </c>
      <c r="J17206" s="7">
        <v>45450</v>
      </c>
      <c r="K17206" s="7">
        <v>45547</v>
      </c>
      <c r="L17206" s="7">
        <v>44728</v>
      </c>
      <c r="M17206" t="s">
        <v>77</v>
      </c>
      <c r="N17206" t="s">
        <v>79</v>
      </c>
      <c r="O17206">
        <v>2026</v>
      </c>
      <c r="P17206" s="2">
        <v>2</v>
      </c>
      <c r="Q17206" t="s">
        <v>80</v>
      </c>
      <c r="R17206" s="8">
        <v>46267</v>
      </c>
      <c r="S17206" s="2">
        <v>1</v>
      </c>
      <c r="T17206" s="2" t="s">
        <v>81</v>
      </c>
    </row>
    <row r="17207" spans="1:20" x14ac:dyDescent="0.25">
      <c r="A17207">
        <v>1120450550</v>
      </c>
      <c r="B17207">
        <v>121681285</v>
      </c>
      <c r="C17207" t="s">
        <v>74</v>
      </c>
      <c r="D17207" t="s">
        <v>83</v>
      </c>
      <c r="E17207" t="s">
        <v>76</v>
      </c>
      <c r="F17207" s="7">
        <v>44384</v>
      </c>
      <c r="G17207" s="7">
        <v>44568</v>
      </c>
      <c r="H17207" t="s">
        <v>77</v>
      </c>
      <c r="I17207" t="s">
        <v>84</v>
      </c>
      <c r="J17207" s="7">
        <v>45946</v>
      </c>
      <c r="K17207" s="7">
        <v>44387</v>
      </c>
      <c r="L17207" s="7">
        <v>44568</v>
      </c>
      <c r="M17207" t="s">
        <v>77</v>
      </c>
      <c r="N17207" t="s">
        <v>92</v>
      </c>
      <c r="O17207">
        <v>2026</v>
      </c>
      <c r="P17207" s="2">
        <v>2</v>
      </c>
      <c r="Q17207" t="s">
        <v>80</v>
      </c>
      <c r="R17207" s="8">
        <v>46267</v>
      </c>
      <c r="S17207" s="2">
        <v>1</v>
      </c>
      <c r="T17207" s="2" t="s">
        <v>81</v>
      </c>
    </row>
    <row r="17208" spans="1:20" x14ac:dyDescent="0.25">
      <c r="A17208">
        <v>1120450646</v>
      </c>
      <c r="B17208">
        <v>121729639</v>
      </c>
      <c r="C17208" t="s">
        <v>91</v>
      </c>
      <c r="D17208" t="s">
        <v>75</v>
      </c>
      <c r="E17208" t="s">
        <v>76</v>
      </c>
      <c r="F17208" s="7">
        <v>44391</v>
      </c>
      <c r="G17208" s="7">
        <v>44756</v>
      </c>
      <c r="H17208" t="s">
        <v>77</v>
      </c>
      <c r="I17208" t="s">
        <v>89</v>
      </c>
      <c r="J17208" s="7">
        <v>46147</v>
      </c>
      <c r="K17208" s="7">
        <v>46156</v>
      </c>
      <c r="L17208" s="7">
        <v>44756</v>
      </c>
      <c r="M17208" t="s">
        <v>77</v>
      </c>
      <c r="N17208" t="s">
        <v>79</v>
      </c>
      <c r="O17208">
        <v>2026</v>
      </c>
      <c r="P17208" s="2">
        <v>2</v>
      </c>
      <c r="Q17208" t="s">
        <v>80</v>
      </c>
      <c r="R17208" s="8">
        <v>46267</v>
      </c>
      <c r="S17208" s="2">
        <v>1</v>
      </c>
      <c r="T17208" s="2" t="s">
        <v>81</v>
      </c>
    </row>
    <row r="17209" spans="1:20" x14ac:dyDescent="0.25">
      <c r="A17209">
        <v>1120450698</v>
      </c>
      <c r="B17209">
        <v>121759887</v>
      </c>
      <c r="C17209" t="s">
        <v>74</v>
      </c>
      <c r="D17209" t="s">
        <v>88</v>
      </c>
      <c r="E17209" t="s">
        <v>76</v>
      </c>
      <c r="F17209" s="7">
        <v>44396</v>
      </c>
      <c r="G17209" s="7">
        <v>46222</v>
      </c>
      <c r="H17209" t="s">
        <v>77</v>
      </c>
      <c r="I17209" t="s">
        <v>78</v>
      </c>
      <c r="J17209" s="7">
        <v>46000</v>
      </c>
      <c r="K17209" s="7">
        <v>44397</v>
      </c>
      <c r="L17209" s="7">
        <v>46222</v>
      </c>
      <c r="M17209" t="s">
        <v>77</v>
      </c>
      <c r="N17209" t="s">
        <v>79</v>
      </c>
      <c r="O17209">
        <v>2026</v>
      </c>
      <c r="P17209" s="2">
        <v>2</v>
      </c>
      <c r="Q17209" t="s">
        <v>80</v>
      </c>
      <c r="R17209" s="8">
        <v>46267</v>
      </c>
      <c r="S17209" s="2">
        <v>1</v>
      </c>
      <c r="T17209" s="2" t="s">
        <v>81</v>
      </c>
    </row>
    <row r="17210" spans="1:20" x14ac:dyDescent="0.25">
      <c r="A17210">
        <v>1120452338</v>
      </c>
      <c r="B17210">
        <v>122907832</v>
      </c>
      <c r="C17210" t="s">
        <v>93</v>
      </c>
      <c r="D17210" t="s">
        <v>75</v>
      </c>
      <c r="E17210" t="s">
        <v>76</v>
      </c>
      <c r="F17210" s="7">
        <v>44593</v>
      </c>
      <c r="G17210" s="7">
        <v>44958</v>
      </c>
      <c r="H17210" t="s">
        <v>77</v>
      </c>
      <c r="I17210" t="s">
        <v>78</v>
      </c>
      <c r="J17210" s="7"/>
      <c r="K17210" s="7">
        <v>44601</v>
      </c>
      <c r="L17210" s="7">
        <v>44958</v>
      </c>
      <c r="M17210" t="s">
        <v>77</v>
      </c>
      <c r="N17210"/>
      <c r="O17210">
        <v>2026</v>
      </c>
      <c r="P17210" s="2">
        <v>2</v>
      </c>
      <c r="Q17210" t="s">
        <v>80</v>
      </c>
      <c r="R17210" s="8">
        <v>46267</v>
      </c>
      <c r="S17210" s="2">
        <v>1</v>
      </c>
      <c r="T17210" s="2" t="s">
        <v>81</v>
      </c>
    </row>
    <row r="17211" spans="1:20" x14ac:dyDescent="0.25">
      <c r="A17211">
        <v>1120452747</v>
      </c>
      <c r="B17211">
        <v>123400458</v>
      </c>
      <c r="C17211" t="s">
        <v>74</v>
      </c>
      <c r="D17211" t="s">
        <v>75</v>
      </c>
      <c r="E17211" t="s">
        <v>76</v>
      </c>
      <c r="F17211" s="7">
        <v>44674</v>
      </c>
      <c r="G17211" s="7">
        <v>46500</v>
      </c>
      <c r="H17211" t="s">
        <v>86</v>
      </c>
      <c r="I17211" t="s">
        <v>87</v>
      </c>
      <c r="J17211" s="7"/>
      <c r="K17211" s="7">
        <v>44679</v>
      </c>
      <c r="L17211" s="7">
        <v>46500</v>
      </c>
      <c r="M17211" t="s">
        <v>86</v>
      </c>
      <c r="N17211"/>
      <c r="O17211">
        <v>2026</v>
      </c>
      <c r="P17211" s="2">
        <v>2</v>
      </c>
      <c r="Q17211" t="s">
        <v>80</v>
      </c>
      <c r="R17211" s="8">
        <v>46267</v>
      </c>
      <c r="S17211" s="2">
        <v>1</v>
      </c>
      <c r="T17211" s="2" t="s">
        <v>81</v>
      </c>
    </row>
    <row r="17212" spans="1:20" x14ac:dyDescent="0.25">
      <c r="A17212">
        <v>1120453423</v>
      </c>
      <c r="B17212">
        <v>123789507</v>
      </c>
      <c r="C17212" t="s">
        <v>82</v>
      </c>
      <c r="D17212" t="s">
        <v>83</v>
      </c>
      <c r="E17212" t="s">
        <v>76</v>
      </c>
      <c r="F17212" s="7">
        <v>44720</v>
      </c>
      <c r="G17212" s="7">
        <v>44903</v>
      </c>
      <c r="H17212" t="s">
        <v>77</v>
      </c>
      <c r="I17212" t="s">
        <v>84</v>
      </c>
      <c r="J17212" s="7">
        <v>45501</v>
      </c>
      <c r="K17212" s="7">
        <v>45919</v>
      </c>
      <c r="L17212" s="7">
        <v>44903</v>
      </c>
      <c r="M17212" t="s">
        <v>77</v>
      </c>
      <c r="N17212" t="s">
        <v>79</v>
      </c>
      <c r="O17212">
        <v>2026</v>
      </c>
      <c r="P17212" s="2">
        <v>2</v>
      </c>
      <c r="Q17212" t="s">
        <v>80</v>
      </c>
      <c r="R17212" s="8">
        <v>46267</v>
      </c>
      <c r="S17212" s="2">
        <v>1</v>
      </c>
      <c r="T17212" s="2" t="s">
        <v>81</v>
      </c>
    </row>
    <row r="17213" spans="1:20" x14ac:dyDescent="0.25">
      <c r="A17213">
        <v>1120453612</v>
      </c>
      <c r="B17213">
        <v>123885492</v>
      </c>
      <c r="C17213" t="s">
        <v>82</v>
      </c>
      <c r="D17213" t="s">
        <v>88</v>
      </c>
      <c r="E17213" t="s">
        <v>76</v>
      </c>
      <c r="F17213" s="7">
        <v>44733</v>
      </c>
      <c r="G17213" s="7">
        <v>45098</v>
      </c>
      <c r="H17213" t="s">
        <v>77</v>
      </c>
      <c r="I17213" t="s">
        <v>78</v>
      </c>
      <c r="J17213" s="7">
        <v>45824</v>
      </c>
      <c r="K17213" s="7">
        <v>45827</v>
      </c>
      <c r="L17213" s="7">
        <v>45098</v>
      </c>
      <c r="M17213" t="s">
        <v>77</v>
      </c>
      <c r="N17213" t="s">
        <v>79</v>
      </c>
      <c r="O17213">
        <v>2026</v>
      </c>
      <c r="P17213" s="2">
        <v>2</v>
      </c>
      <c r="Q17213" t="s">
        <v>80</v>
      </c>
      <c r="R17213" s="8">
        <v>46267</v>
      </c>
      <c r="S17213" s="2">
        <v>1</v>
      </c>
      <c r="T17213" s="2" t="s">
        <v>81</v>
      </c>
    </row>
    <row r="17214" spans="1:20" x14ac:dyDescent="0.25">
      <c r="A17214">
        <v>1120453698</v>
      </c>
      <c r="B17214">
        <v>123923274</v>
      </c>
      <c r="C17214" t="s">
        <v>90</v>
      </c>
      <c r="D17214" t="s">
        <v>88</v>
      </c>
      <c r="E17214" t="s">
        <v>76</v>
      </c>
      <c r="F17214" s="7">
        <v>44737</v>
      </c>
      <c r="G17214" s="7">
        <v>45102</v>
      </c>
      <c r="H17214" t="s">
        <v>77</v>
      </c>
      <c r="I17214" t="s">
        <v>78</v>
      </c>
      <c r="J17214" s="7">
        <v>45829</v>
      </c>
      <c r="K17214" s="7">
        <v>45778</v>
      </c>
      <c r="L17214" s="7">
        <v>45102</v>
      </c>
      <c r="M17214" t="s">
        <v>77</v>
      </c>
      <c r="N17214" t="s">
        <v>79</v>
      </c>
      <c r="O17214">
        <v>2026</v>
      </c>
      <c r="P17214" s="2">
        <v>2</v>
      </c>
      <c r="Q17214" t="s">
        <v>80</v>
      </c>
      <c r="R17214" s="8">
        <v>46267</v>
      </c>
      <c r="S17214" s="2">
        <v>1</v>
      </c>
      <c r="T17214" s="2" t="s">
        <v>81</v>
      </c>
    </row>
    <row r="17215" spans="1:20" x14ac:dyDescent="0.25">
      <c r="A17215">
        <v>1120454115</v>
      </c>
      <c r="B17215">
        <v>124128298</v>
      </c>
      <c r="C17215" t="s">
        <v>85</v>
      </c>
      <c r="D17215" t="s">
        <v>83</v>
      </c>
      <c r="E17215" t="s">
        <v>76</v>
      </c>
      <c r="F17215" s="7">
        <v>44762</v>
      </c>
      <c r="G17215" s="7">
        <v>46588</v>
      </c>
      <c r="H17215" t="s">
        <v>77</v>
      </c>
      <c r="I17215" t="s">
        <v>78</v>
      </c>
      <c r="J17215" s="7">
        <v>45899</v>
      </c>
      <c r="K17215" s="7">
        <v>46146</v>
      </c>
      <c r="L17215" s="7">
        <v>46588</v>
      </c>
      <c r="M17215" t="s">
        <v>77</v>
      </c>
      <c r="N17215" t="s">
        <v>79</v>
      </c>
      <c r="O17215">
        <v>2026</v>
      </c>
      <c r="P17215" s="2">
        <v>2</v>
      </c>
      <c r="Q17215" t="s">
        <v>80</v>
      </c>
      <c r="R17215" s="8">
        <v>46267</v>
      </c>
      <c r="S17215" s="2">
        <v>1</v>
      </c>
      <c r="T17215" s="2" t="s">
        <v>81</v>
      </c>
    </row>
    <row r="17216" spans="1:20" x14ac:dyDescent="0.25">
      <c r="A17216">
        <v>1120454202</v>
      </c>
      <c r="B17216">
        <v>124163720</v>
      </c>
      <c r="C17216" t="s">
        <v>82</v>
      </c>
      <c r="D17216" t="s">
        <v>88</v>
      </c>
      <c r="E17216" t="s">
        <v>76</v>
      </c>
      <c r="F17216" s="7">
        <v>44765</v>
      </c>
      <c r="G17216" s="7">
        <v>45130</v>
      </c>
      <c r="H17216" t="s">
        <v>77</v>
      </c>
      <c r="I17216" t="s">
        <v>78</v>
      </c>
      <c r="J17216" s="7">
        <v>45482</v>
      </c>
      <c r="K17216" s="7">
        <v>45544</v>
      </c>
      <c r="L17216" s="7">
        <v>45130</v>
      </c>
      <c r="M17216" t="s">
        <v>77</v>
      </c>
      <c r="N17216" t="s">
        <v>79</v>
      </c>
      <c r="O17216">
        <v>2026</v>
      </c>
      <c r="P17216" s="2">
        <v>2</v>
      </c>
      <c r="Q17216" t="s">
        <v>80</v>
      </c>
      <c r="R17216" s="8">
        <v>46267</v>
      </c>
      <c r="S17216" s="2">
        <v>1</v>
      </c>
      <c r="T17216" s="2" t="s">
        <v>81</v>
      </c>
    </row>
    <row r="17217" spans="1:20" x14ac:dyDescent="0.25">
      <c r="A17217">
        <v>1120455149</v>
      </c>
      <c r="B17217">
        <v>124500033</v>
      </c>
      <c r="C17217" t="s">
        <v>82</v>
      </c>
      <c r="D17217" t="s">
        <v>88</v>
      </c>
      <c r="E17217" t="s">
        <v>76</v>
      </c>
      <c r="F17217" s="7">
        <v>44817</v>
      </c>
      <c r="G17217" s="7">
        <v>45182</v>
      </c>
      <c r="H17217" t="s">
        <v>77</v>
      </c>
      <c r="I17217" t="s">
        <v>78</v>
      </c>
      <c r="J17217" s="7">
        <v>45633</v>
      </c>
      <c r="K17217" s="7">
        <v>45995</v>
      </c>
      <c r="L17217" s="7">
        <v>45182</v>
      </c>
      <c r="M17217" t="s">
        <v>77</v>
      </c>
      <c r="N17217" t="s">
        <v>79</v>
      </c>
      <c r="O17217">
        <v>2026</v>
      </c>
      <c r="P17217" s="2">
        <v>2</v>
      </c>
      <c r="Q17217" t="s">
        <v>80</v>
      </c>
      <c r="R17217" s="8">
        <v>46267</v>
      </c>
      <c r="S17217" s="2">
        <v>1</v>
      </c>
      <c r="T17217" s="2" t="s">
        <v>81</v>
      </c>
    </row>
    <row r="17218" spans="1:20" x14ac:dyDescent="0.25">
      <c r="A17218">
        <v>1120455461</v>
      </c>
      <c r="B17218">
        <v>124609351</v>
      </c>
      <c r="C17218" t="s">
        <v>74</v>
      </c>
      <c r="D17218" t="s">
        <v>75</v>
      </c>
      <c r="E17218" t="s">
        <v>76</v>
      </c>
      <c r="F17218" s="7">
        <v>44837</v>
      </c>
      <c r="G17218" s="7">
        <v>45202</v>
      </c>
      <c r="H17218" t="s">
        <v>86</v>
      </c>
      <c r="I17218" t="s">
        <v>87</v>
      </c>
      <c r="J17218" s="7"/>
      <c r="K17218" s="7">
        <v>46007</v>
      </c>
      <c r="L17218" s="7">
        <v>45202</v>
      </c>
      <c r="M17218" t="s">
        <v>86</v>
      </c>
      <c r="N17218"/>
      <c r="O17218">
        <v>2026</v>
      </c>
      <c r="P17218" s="2">
        <v>2</v>
      </c>
      <c r="Q17218" t="s">
        <v>80</v>
      </c>
      <c r="R17218" s="8">
        <v>46267</v>
      </c>
      <c r="S17218" s="2">
        <v>1</v>
      </c>
      <c r="T17218" s="2" t="s">
        <v>81</v>
      </c>
    </row>
    <row r="17219" spans="1:20" x14ac:dyDescent="0.25">
      <c r="A17219">
        <v>1120456854</v>
      </c>
      <c r="B17219">
        <v>126193626</v>
      </c>
      <c r="C17219" t="s">
        <v>82</v>
      </c>
      <c r="D17219" t="s">
        <v>88</v>
      </c>
      <c r="E17219" t="s">
        <v>76</v>
      </c>
      <c r="F17219" s="7">
        <v>45066</v>
      </c>
      <c r="G17219" s="7">
        <v>45432</v>
      </c>
      <c r="H17219" t="s">
        <v>77</v>
      </c>
      <c r="I17219" t="s">
        <v>84</v>
      </c>
      <c r="J17219" s="7">
        <v>45491</v>
      </c>
      <c r="K17219" s="7">
        <v>45748</v>
      </c>
      <c r="L17219" s="7">
        <v>45432</v>
      </c>
      <c r="M17219" t="s">
        <v>77</v>
      </c>
      <c r="N17219" t="s">
        <v>79</v>
      </c>
      <c r="O17219">
        <v>2026</v>
      </c>
      <c r="P17219" s="2">
        <v>2</v>
      </c>
      <c r="Q17219" t="s">
        <v>80</v>
      </c>
      <c r="R17219" s="8">
        <v>46267</v>
      </c>
      <c r="S17219" s="2">
        <v>1</v>
      </c>
      <c r="T17219" s="2" t="s">
        <v>81</v>
      </c>
    </row>
    <row r="17220" spans="1:20" x14ac:dyDescent="0.25">
      <c r="A17220">
        <v>1120457272</v>
      </c>
      <c r="B17220">
        <v>126397519</v>
      </c>
      <c r="C17220" t="s">
        <v>74</v>
      </c>
      <c r="D17220" t="s">
        <v>75</v>
      </c>
      <c r="E17220" t="s">
        <v>76</v>
      </c>
      <c r="F17220" s="7">
        <v>45094</v>
      </c>
      <c r="G17220" s="7">
        <v>46921</v>
      </c>
      <c r="H17220" t="s">
        <v>86</v>
      </c>
      <c r="I17220" t="s">
        <v>87</v>
      </c>
      <c r="J17220" s="7"/>
      <c r="K17220" s="7">
        <v>45747</v>
      </c>
      <c r="L17220" s="7">
        <v>46921</v>
      </c>
      <c r="M17220" t="s">
        <v>86</v>
      </c>
      <c r="N17220"/>
      <c r="O17220">
        <v>2026</v>
      </c>
      <c r="P17220" s="2">
        <v>2</v>
      </c>
      <c r="Q17220" t="s">
        <v>80</v>
      </c>
      <c r="R17220" s="8">
        <v>46267</v>
      </c>
      <c r="S17220" s="2">
        <v>1</v>
      </c>
      <c r="T17220" s="2" t="s">
        <v>81</v>
      </c>
    </row>
    <row r="17221" spans="1:20" x14ac:dyDescent="0.25">
      <c r="A17221">
        <v>1120459063</v>
      </c>
      <c r="B17221">
        <v>127121852</v>
      </c>
      <c r="C17221" t="s">
        <v>82</v>
      </c>
      <c r="D17221" t="s">
        <v>88</v>
      </c>
      <c r="E17221" t="s">
        <v>76</v>
      </c>
      <c r="F17221" s="7">
        <v>45193</v>
      </c>
      <c r="G17221" s="7">
        <v>45559</v>
      </c>
      <c r="H17221" t="s">
        <v>86</v>
      </c>
      <c r="I17221" t="s">
        <v>87</v>
      </c>
      <c r="J17221" s="7">
        <v>46167</v>
      </c>
      <c r="K17221" s="7">
        <v>46191</v>
      </c>
      <c r="L17221" s="7">
        <v>45559</v>
      </c>
      <c r="M17221" t="s">
        <v>86</v>
      </c>
      <c r="N17221" t="s">
        <v>79</v>
      </c>
      <c r="O17221">
        <v>2026</v>
      </c>
      <c r="P17221" s="2">
        <v>2</v>
      </c>
      <c r="Q17221" t="s">
        <v>80</v>
      </c>
      <c r="R17221" s="8">
        <v>46267</v>
      </c>
      <c r="S17221" s="2">
        <v>1</v>
      </c>
      <c r="T17221" s="2" t="s">
        <v>81</v>
      </c>
    </row>
    <row r="17222" spans="1:20" x14ac:dyDescent="0.25">
      <c r="A17222">
        <v>1120459438</v>
      </c>
      <c r="B17222">
        <v>127259842</v>
      </c>
      <c r="C17222" t="s">
        <v>74</v>
      </c>
      <c r="D17222" t="s">
        <v>88</v>
      </c>
      <c r="E17222" t="s">
        <v>76</v>
      </c>
      <c r="F17222" s="7">
        <v>45211</v>
      </c>
      <c r="G17222" s="7">
        <v>47038</v>
      </c>
      <c r="H17222" t="s">
        <v>77</v>
      </c>
      <c r="I17222" t="s">
        <v>78</v>
      </c>
      <c r="J17222" s="7">
        <v>46131</v>
      </c>
      <c r="K17222" s="7">
        <v>45212</v>
      </c>
      <c r="L17222" s="7">
        <v>47038</v>
      </c>
      <c r="M17222" t="s">
        <v>77</v>
      </c>
      <c r="N17222" t="s">
        <v>79</v>
      </c>
      <c r="O17222">
        <v>2026</v>
      </c>
      <c r="P17222" s="2">
        <v>2</v>
      </c>
      <c r="Q17222" t="s">
        <v>80</v>
      </c>
      <c r="R17222" s="8">
        <v>46267</v>
      </c>
      <c r="S17222" s="2">
        <v>1</v>
      </c>
      <c r="T17222" s="2" t="s">
        <v>81</v>
      </c>
    </row>
    <row r="17223" spans="1:20" x14ac:dyDescent="0.25">
      <c r="A17223">
        <v>1120460365</v>
      </c>
      <c r="B17223">
        <v>128272347</v>
      </c>
      <c r="C17223" t="s">
        <v>82</v>
      </c>
      <c r="D17223" t="s">
        <v>88</v>
      </c>
      <c r="E17223" t="s">
        <v>76</v>
      </c>
      <c r="F17223" s="7">
        <v>45362</v>
      </c>
      <c r="G17223" s="7">
        <v>45727</v>
      </c>
      <c r="H17223" t="s">
        <v>77</v>
      </c>
      <c r="I17223" t="s">
        <v>78</v>
      </c>
      <c r="J17223" s="7">
        <v>45633</v>
      </c>
      <c r="K17223" s="7">
        <v>45362</v>
      </c>
      <c r="L17223" s="7">
        <v>45727</v>
      </c>
      <c r="M17223" t="s">
        <v>77</v>
      </c>
      <c r="N17223" t="s">
        <v>79</v>
      </c>
      <c r="O17223">
        <v>2026</v>
      </c>
      <c r="P17223" s="2">
        <v>2</v>
      </c>
      <c r="Q17223" t="s">
        <v>80</v>
      </c>
      <c r="R17223" s="8">
        <v>46267</v>
      </c>
      <c r="S17223" s="2">
        <v>1</v>
      </c>
      <c r="T17223" s="2" t="s">
        <v>81</v>
      </c>
    </row>
    <row r="17224" spans="1:20" x14ac:dyDescent="0.25">
      <c r="A17224">
        <v>1120460466</v>
      </c>
      <c r="B17224">
        <v>128355946</v>
      </c>
      <c r="C17224" t="s">
        <v>82</v>
      </c>
      <c r="D17224" t="s">
        <v>83</v>
      </c>
      <c r="E17224" t="s">
        <v>76</v>
      </c>
      <c r="F17224" s="7">
        <v>45373</v>
      </c>
      <c r="G17224" s="7">
        <v>45557</v>
      </c>
      <c r="H17224" t="s">
        <v>77</v>
      </c>
      <c r="I17224" t="s">
        <v>84</v>
      </c>
      <c r="J17224" s="7"/>
      <c r="K17224" s="7">
        <v>45688</v>
      </c>
      <c r="L17224" s="7">
        <v>45557</v>
      </c>
      <c r="M17224" t="s">
        <v>77</v>
      </c>
      <c r="N17224"/>
      <c r="O17224">
        <v>2026</v>
      </c>
      <c r="P17224" s="2">
        <v>2</v>
      </c>
      <c r="Q17224" t="s">
        <v>80</v>
      </c>
      <c r="R17224" s="8">
        <v>46267</v>
      </c>
      <c r="S17224" s="2">
        <v>1</v>
      </c>
      <c r="T17224" s="2" t="s">
        <v>81</v>
      </c>
    </row>
    <row r="17225" spans="1:20" x14ac:dyDescent="0.25">
      <c r="A17225">
        <v>1120460594</v>
      </c>
      <c r="B17225">
        <v>128496009</v>
      </c>
      <c r="C17225" t="s">
        <v>82</v>
      </c>
      <c r="D17225" t="s">
        <v>88</v>
      </c>
      <c r="E17225" t="s">
        <v>76</v>
      </c>
      <c r="F17225" s="7">
        <v>45385</v>
      </c>
      <c r="G17225" s="7">
        <v>45750</v>
      </c>
      <c r="H17225" t="s">
        <v>77</v>
      </c>
      <c r="I17225" t="s">
        <v>84</v>
      </c>
      <c r="J17225" s="7">
        <v>45742</v>
      </c>
      <c r="K17225" s="7">
        <v>46059</v>
      </c>
      <c r="L17225" s="7">
        <v>45750</v>
      </c>
      <c r="M17225" t="s">
        <v>77</v>
      </c>
      <c r="N17225" t="s">
        <v>79</v>
      </c>
      <c r="O17225">
        <v>2026</v>
      </c>
      <c r="P17225" s="2">
        <v>2</v>
      </c>
      <c r="Q17225" t="s">
        <v>80</v>
      </c>
      <c r="R17225" s="8">
        <v>46267</v>
      </c>
      <c r="S17225" s="2">
        <v>1</v>
      </c>
      <c r="T17225" s="2" t="s">
        <v>81</v>
      </c>
    </row>
    <row r="17226" spans="1:20" x14ac:dyDescent="0.25">
      <c r="A17226">
        <v>1120460596</v>
      </c>
      <c r="B17226">
        <v>128496144</v>
      </c>
      <c r="C17226" t="s">
        <v>90</v>
      </c>
      <c r="D17226" t="s">
        <v>83</v>
      </c>
      <c r="E17226" t="s">
        <v>76</v>
      </c>
      <c r="F17226" s="7">
        <v>45386</v>
      </c>
      <c r="G17226" s="7">
        <v>45566</v>
      </c>
      <c r="H17226" t="s">
        <v>77</v>
      </c>
      <c r="I17226" t="s">
        <v>84</v>
      </c>
      <c r="J17226" s="7"/>
      <c r="K17226" s="7">
        <v>46188</v>
      </c>
      <c r="L17226" s="7">
        <v>45566</v>
      </c>
      <c r="M17226" t="s">
        <v>77</v>
      </c>
      <c r="N17226"/>
      <c r="O17226">
        <v>2026</v>
      </c>
      <c r="P17226" s="2">
        <v>2</v>
      </c>
      <c r="Q17226" t="s">
        <v>80</v>
      </c>
      <c r="R17226" s="8">
        <v>46267</v>
      </c>
      <c r="S17226" s="2">
        <v>1</v>
      </c>
      <c r="T17226" s="2" t="s">
        <v>81</v>
      </c>
    </row>
    <row r="17227" spans="1:20" x14ac:dyDescent="0.25">
      <c r="A17227">
        <v>1120460812</v>
      </c>
      <c r="B17227">
        <v>128746940</v>
      </c>
      <c r="C17227" t="s">
        <v>82</v>
      </c>
      <c r="D17227" t="s">
        <v>83</v>
      </c>
      <c r="E17227" t="s">
        <v>76</v>
      </c>
      <c r="F17227" s="7">
        <v>45422</v>
      </c>
      <c r="G17227" s="7">
        <v>45606</v>
      </c>
      <c r="H17227" t="s">
        <v>77</v>
      </c>
      <c r="I17227" t="s">
        <v>78</v>
      </c>
      <c r="J17227" s="7"/>
      <c r="K17227" s="7">
        <v>45903</v>
      </c>
      <c r="L17227" s="7">
        <v>45606</v>
      </c>
      <c r="M17227" t="s">
        <v>77</v>
      </c>
      <c r="N17227"/>
      <c r="O17227">
        <v>2026</v>
      </c>
      <c r="P17227" s="2">
        <v>2</v>
      </c>
      <c r="Q17227" t="s">
        <v>80</v>
      </c>
      <c r="R17227" s="8">
        <v>46267</v>
      </c>
      <c r="S17227" s="2">
        <v>1</v>
      </c>
      <c r="T17227" s="2" t="s">
        <v>81</v>
      </c>
    </row>
    <row r="17228" spans="1:20" x14ac:dyDescent="0.25">
      <c r="A17228">
        <v>1120461132</v>
      </c>
      <c r="B17228">
        <v>129107787</v>
      </c>
      <c r="C17228" t="s">
        <v>82</v>
      </c>
      <c r="D17228" t="s">
        <v>83</v>
      </c>
      <c r="E17228" t="s">
        <v>76</v>
      </c>
      <c r="F17228" s="7">
        <v>45463</v>
      </c>
      <c r="G17228" s="7">
        <v>45646</v>
      </c>
      <c r="H17228" t="s">
        <v>77</v>
      </c>
      <c r="I17228" t="s">
        <v>84</v>
      </c>
      <c r="J17228" s="7"/>
      <c r="K17228" s="7">
        <v>46007</v>
      </c>
      <c r="L17228" s="7">
        <v>45646</v>
      </c>
      <c r="M17228" t="s">
        <v>77</v>
      </c>
      <c r="N17228"/>
      <c r="O17228">
        <v>2026</v>
      </c>
      <c r="P17228" s="2">
        <v>2</v>
      </c>
      <c r="Q17228" t="s">
        <v>80</v>
      </c>
      <c r="R17228" s="8">
        <v>46267</v>
      </c>
      <c r="S17228" s="2">
        <v>1</v>
      </c>
      <c r="T17228" s="2" t="s">
        <v>81</v>
      </c>
    </row>
    <row r="17229" spans="1:20" x14ac:dyDescent="0.25">
      <c r="A17229">
        <v>1120461982</v>
      </c>
      <c r="B17229">
        <v>129486473</v>
      </c>
      <c r="C17229" t="s">
        <v>82</v>
      </c>
      <c r="D17229" t="s">
        <v>83</v>
      </c>
      <c r="E17229" t="s">
        <v>76</v>
      </c>
      <c r="F17229" s="7">
        <v>45541</v>
      </c>
      <c r="G17229" s="7">
        <v>45722</v>
      </c>
      <c r="H17229" t="s">
        <v>77</v>
      </c>
      <c r="I17229" t="s">
        <v>78</v>
      </c>
      <c r="J17229" s="7"/>
      <c r="K17229" s="7">
        <v>46006</v>
      </c>
      <c r="L17229" s="7">
        <v>45722</v>
      </c>
      <c r="M17229" t="s">
        <v>77</v>
      </c>
      <c r="N17229"/>
      <c r="O17229">
        <v>2026</v>
      </c>
      <c r="P17229" s="2">
        <v>2</v>
      </c>
      <c r="Q17229" t="s">
        <v>80</v>
      </c>
      <c r="R17229" s="8">
        <v>46267</v>
      </c>
      <c r="S17229" s="2">
        <v>1</v>
      </c>
      <c r="T17229" s="2" t="s">
        <v>81</v>
      </c>
    </row>
    <row r="17230" spans="1:20" x14ac:dyDescent="0.25">
      <c r="A17230">
        <v>1120462447</v>
      </c>
      <c r="B17230">
        <v>129645015</v>
      </c>
      <c r="C17230" t="s">
        <v>98</v>
      </c>
      <c r="D17230" t="s">
        <v>75</v>
      </c>
      <c r="E17230" t="s">
        <v>76</v>
      </c>
      <c r="F17230" s="7">
        <v>45565</v>
      </c>
      <c r="G17230" s="7">
        <v>45930</v>
      </c>
      <c r="H17230" t="s">
        <v>77</v>
      </c>
      <c r="I17230" t="s">
        <v>78</v>
      </c>
      <c r="J17230" s="7">
        <v>45751</v>
      </c>
      <c r="K17230" s="7">
        <v>45949</v>
      </c>
      <c r="L17230" s="7">
        <v>45930</v>
      </c>
      <c r="M17230" t="s">
        <v>77</v>
      </c>
      <c r="N17230" t="s">
        <v>79</v>
      </c>
      <c r="O17230">
        <v>2026</v>
      </c>
      <c r="P17230" s="2">
        <v>2</v>
      </c>
      <c r="Q17230" t="s">
        <v>80</v>
      </c>
      <c r="R17230" s="8">
        <v>46267</v>
      </c>
      <c r="S17230" s="2">
        <v>1</v>
      </c>
      <c r="T17230" s="2" t="s">
        <v>81</v>
      </c>
    </row>
    <row r="17231" spans="1:20" x14ac:dyDescent="0.25">
      <c r="A17231">
        <v>1120462463</v>
      </c>
      <c r="B17231">
        <v>129645961</v>
      </c>
      <c r="C17231" t="s">
        <v>96</v>
      </c>
      <c r="D17231" t="s">
        <v>83</v>
      </c>
      <c r="E17231" t="s">
        <v>76</v>
      </c>
      <c r="F17231" s="7">
        <v>45569</v>
      </c>
      <c r="G17231" s="7">
        <v>45751</v>
      </c>
      <c r="H17231" t="s">
        <v>77</v>
      </c>
      <c r="I17231" t="s">
        <v>84</v>
      </c>
      <c r="J17231" s="7"/>
      <c r="K17231" s="7">
        <v>46091</v>
      </c>
      <c r="L17231" s="7">
        <v>45751</v>
      </c>
      <c r="M17231" t="s">
        <v>77</v>
      </c>
      <c r="N17231"/>
      <c r="O17231">
        <v>2026</v>
      </c>
      <c r="P17231" s="2">
        <v>2</v>
      </c>
      <c r="Q17231" t="s">
        <v>80</v>
      </c>
      <c r="R17231" s="8">
        <v>46267</v>
      </c>
      <c r="S17231" s="2">
        <v>1</v>
      </c>
      <c r="T17231" s="2" t="s">
        <v>81</v>
      </c>
    </row>
    <row r="17232" spans="1:20" x14ac:dyDescent="0.25">
      <c r="A17232">
        <v>1120463421</v>
      </c>
      <c r="B17232">
        <v>130907524</v>
      </c>
      <c r="C17232" t="s">
        <v>93</v>
      </c>
      <c r="D17232" t="s">
        <v>88</v>
      </c>
      <c r="E17232" t="s">
        <v>76</v>
      </c>
      <c r="F17232" s="7">
        <v>45707</v>
      </c>
      <c r="G17232" s="7">
        <v>46072</v>
      </c>
      <c r="H17232" t="s">
        <v>77</v>
      </c>
      <c r="I17232" t="s">
        <v>78</v>
      </c>
      <c r="J17232" s="7"/>
      <c r="K17232" s="7">
        <v>45747</v>
      </c>
      <c r="L17232" s="7">
        <v>46072</v>
      </c>
      <c r="M17232" t="s">
        <v>77</v>
      </c>
      <c r="N17232"/>
      <c r="O17232">
        <v>2026</v>
      </c>
      <c r="P17232" s="2">
        <v>2</v>
      </c>
      <c r="Q17232" t="s">
        <v>80</v>
      </c>
      <c r="R17232" s="8">
        <v>46267</v>
      </c>
      <c r="S17232" s="2">
        <v>1</v>
      </c>
      <c r="T17232" s="2" t="s">
        <v>81</v>
      </c>
    </row>
    <row r="17233" spans="1:20" x14ac:dyDescent="0.25">
      <c r="A17233">
        <v>1120464562</v>
      </c>
      <c r="B17233">
        <v>131511073</v>
      </c>
      <c r="C17233" t="s">
        <v>82</v>
      </c>
      <c r="D17233" t="s">
        <v>83</v>
      </c>
      <c r="E17233" t="s">
        <v>76</v>
      </c>
      <c r="F17233" s="7">
        <v>45859</v>
      </c>
      <c r="G17233" s="7">
        <v>46043</v>
      </c>
      <c r="H17233" t="s">
        <v>77</v>
      </c>
      <c r="I17233" t="s">
        <v>84</v>
      </c>
      <c r="J17233" s="7">
        <v>46163</v>
      </c>
      <c r="K17233" s="7">
        <v>46184</v>
      </c>
      <c r="L17233" s="7">
        <v>46043</v>
      </c>
      <c r="M17233" t="s">
        <v>77</v>
      </c>
      <c r="N17233" t="s">
        <v>79</v>
      </c>
      <c r="O17233">
        <v>2026</v>
      </c>
      <c r="P17233" s="2">
        <v>2</v>
      </c>
      <c r="Q17233" t="s">
        <v>80</v>
      </c>
      <c r="R17233" s="8">
        <v>46267</v>
      </c>
      <c r="S17233" s="2">
        <v>1</v>
      </c>
      <c r="T17233" s="2" t="s">
        <v>81</v>
      </c>
    </row>
    <row r="17234" spans="1:20" x14ac:dyDescent="0.25">
      <c r="A17234">
        <v>1120466732</v>
      </c>
      <c r="B17234">
        <v>110106321</v>
      </c>
      <c r="C17234" t="s">
        <v>91</v>
      </c>
      <c r="D17234" t="s">
        <v>75</v>
      </c>
      <c r="E17234" t="s">
        <v>76</v>
      </c>
      <c r="F17234" s="7">
        <v>42069</v>
      </c>
      <c r="G17234" s="7">
        <v>43896</v>
      </c>
      <c r="H17234" t="s">
        <v>77</v>
      </c>
      <c r="I17234" t="s">
        <v>78</v>
      </c>
      <c r="J17234" s="7">
        <v>45747</v>
      </c>
      <c r="K17234" s="7">
        <v>45756</v>
      </c>
      <c r="L17234" s="7">
        <v>43896</v>
      </c>
      <c r="M17234" t="s">
        <v>77</v>
      </c>
      <c r="N17234" t="s">
        <v>79</v>
      </c>
      <c r="O17234">
        <v>2026</v>
      </c>
      <c r="P17234" s="2">
        <v>2</v>
      </c>
      <c r="Q17234" t="s">
        <v>80</v>
      </c>
      <c r="R17234" s="8">
        <v>46267</v>
      </c>
      <c r="S17234" s="2">
        <v>1</v>
      </c>
      <c r="T17234" s="2" t="s">
        <v>81</v>
      </c>
    </row>
    <row r="17235" spans="1:20" x14ac:dyDescent="0.25">
      <c r="A17235">
        <v>1120466750</v>
      </c>
      <c r="B17235">
        <v>110195984</v>
      </c>
      <c r="C17235" t="s">
        <v>82</v>
      </c>
      <c r="D17235" t="s">
        <v>75</v>
      </c>
      <c r="E17235" t="s">
        <v>76</v>
      </c>
      <c r="F17235" s="7">
        <v>42111</v>
      </c>
      <c r="G17235" s="7">
        <v>43938</v>
      </c>
      <c r="H17235" t="s">
        <v>77</v>
      </c>
      <c r="I17235" t="s">
        <v>78</v>
      </c>
      <c r="J17235" s="7">
        <v>45185</v>
      </c>
      <c r="K17235" s="7">
        <v>45188</v>
      </c>
      <c r="L17235" s="7">
        <v>43938</v>
      </c>
      <c r="M17235" t="s">
        <v>77</v>
      </c>
      <c r="N17235" t="s">
        <v>92</v>
      </c>
      <c r="O17235">
        <v>2026</v>
      </c>
      <c r="P17235" s="2">
        <v>2</v>
      </c>
      <c r="Q17235" t="s">
        <v>80</v>
      </c>
      <c r="R17235" s="8">
        <v>46267</v>
      </c>
      <c r="S17235" s="2">
        <v>1</v>
      </c>
      <c r="T17235" s="2" t="s">
        <v>81</v>
      </c>
    </row>
    <row r="17236" spans="1:20" x14ac:dyDescent="0.25">
      <c r="A17236">
        <v>1120466909</v>
      </c>
      <c r="B17236">
        <v>110869925</v>
      </c>
      <c r="C17236" t="s">
        <v>74</v>
      </c>
      <c r="D17236" t="s">
        <v>75</v>
      </c>
      <c r="E17236" t="s">
        <v>76</v>
      </c>
      <c r="F17236" s="7">
        <v>42328</v>
      </c>
      <c r="G17236" s="7">
        <v>44155</v>
      </c>
      <c r="H17236" t="s">
        <v>86</v>
      </c>
      <c r="I17236" t="s">
        <v>87</v>
      </c>
      <c r="J17236" s="7">
        <v>46050</v>
      </c>
      <c r="K17236" s="7">
        <v>46067</v>
      </c>
      <c r="L17236" s="7">
        <v>44155</v>
      </c>
      <c r="M17236" t="s">
        <v>86</v>
      </c>
      <c r="N17236" t="s">
        <v>79</v>
      </c>
      <c r="O17236">
        <v>2026</v>
      </c>
      <c r="P17236" s="2">
        <v>2</v>
      </c>
      <c r="Q17236" t="s">
        <v>80</v>
      </c>
      <c r="R17236" s="8">
        <v>46267</v>
      </c>
      <c r="S17236" s="2">
        <v>1</v>
      </c>
      <c r="T17236" s="2" t="s">
        <v>81</v>
      </c>
    </row>
    <row r="17237" spans="1:20" x14ac:dyDescent="0.25">
      <c r="A17237">
        <v>1120467461</v>
      </c>
      <c r="B17237">
        <v>112854445</v>
      </c>
      <c r="C17237" t="s">
        <v>74</v>
      </c>
      <c r="D17237" t="s">
        <v>75</v>
      </c>
      <c r="E17237" t="s">
        <v>76</v>
      </c>
      <c r="F17237" s="7">
        <v>42865</v>
      </c>
      <c r="G17237" s="7">
        <v>44681</v>
      </c>
      <c r="H17237" t="s">
        <v>77</v>
      </c>
      <c r="I17237" t="s">
        <v>78</v>
      </c>
      <c r="J17237" s="7">
        <v>44776</v>
      </c>
      <c r="K17237" s="7">
        <v>42867</v>
      </c>
      <c r="L17237" s="7">
        <v>44681</v>
      </c>
      <c r="M17237" t="s">
        <v>77</v>
      </c>
      <c r="N17237" t="s">
        <v>92</v>
      </c>
      <c r="O17237">
        <v>2026</v>
      </c>
      <c r="P17237" s="2">
        <v>2</v>
      </c>
      <c r="Q17237" t="s">
        <v>80</v>
      </c>
      <c r="R17237" s="8">
        <v>46267</v>
      </c>
      <c r="S17237" s="2">
        <v>1</v>
      </c>
      <c r="T17237" s="2" t="s">
        <v>81</v>
      </c>
    </row>
    <row r="17238" spans="1:20" x14ac:dyDescent="0.25">
      <c r="A17238">
        <v>1120467470</v>
      </c>
      <c r="B17238">
        <v>112862531</v>
      </c>
      <c r="C17238" t="s">
        <v>74</v>
      </c>
      <c r="D17238" t="s">
        <v>83</v>
      </c>
      <c r="E17238" t="s">
        <v>76</v>
      </c>
      <c r="F17238" s="7">
        <v>42867</v>
      </c>
      <c r="G17238" s="7">
        <v>44693</v>
      </c>
      <c r="H17238" t="s">
        <v>77</v>
      </c>
      <c r="I17238" t="s">
        <v>84</v>
      </c>
      <c r="J17238" s="7">
        <v>45433</v>
      </c>
      <c r="K17238" s="7">
        <v>45748</v>
      </c>
      <c r="L17238" s="7">
        <v>44693</v>
      </c>
      <c r="M17238" t="s">
        <v>77</v>
      </c>
      <c r="N17238" t="s">
        <v>92</v>
      </c>
      <c r="O17238">
        <v>2026</v>
      </c>
      <c r="P17238" s="2">
        <v>2</v>
      </c>
      <c r="Q17238" t="s">
        <v>80</v>
      </c>
      <c r="R17238" s="8">
        <v>46267</v>
      </c>
      <c r="S17238" s="2">
        <v>1</v>
      </c>
      <c r="T17238" s="2" t="s">
        <v>81</v>
      </c>
    </row>
    <row r="17239" spans="1:20" x14ac:dyDescent="0.25">
      <c r="A17239">
        <v>1120467625</v>
      </c>
      <c r="B17239">
        <v>113129830</v>
      </c>
      <c r="C17239" t="s">
        <v>98</v>
      </c>
      <c r="D17239" t="s">
        <v>88</v>
      </c>
      <c r="E17239" t="s">
        <v>76</v>
      </c>
      <c r="F17239" s="7">
        <v>42954</v>
      </c>
      <c r="G17239" s="7">
        <v>44652</v>
      </c>
      <c r="H17239" t="s">
        <v>77</v>
      </c>
      <c r="I17239" t="s">
        <v>78</v>
      </c>
      <c r="J17239" s="7">
        <v>45204</v>
      </c>
      <c r="K17239" s="7">
        <v>42978</v>
      </c>
      <c r="L17239" s="7">
        <v>44652</v>
      </c>
      <c r="M17239" t="s">
        <v>77</v>
      </c>
      <c r="N17239" t="s">
        <v>92</v>
      </c>
      <c r="O17239">
        <v>2026</v>
      </c>
      <c r="P17239" s="2">
        <v>2</v>
      </c>
      <c r="Q17239" t="s">
        <v>80</v>
      </c>
      <c r="R17239" s="8">
        <v>46267</v>
      </c>
      <c r="S17239" s="2">
        <v>1</v>
      </c>
      <c r="T17239" s="2" t="s">
        <v>81</v>
      </c>
    </row>
    <row r="17240" spans="1:20" x14ac:dyDescent="0.25">
      <c r="A17240">
        <v>1120468078</v>
      </c>
      <c r="B17240">
        <v>116813742</v>
      </c>
      <c r="C17240" t="s">
        <v>82</v>
      </c>
      <c r="D17240" t="s">
        <v>88</v>
      </c>
      <c r="E17240" t="s">
        <v>76</v>
      </c>
      <c r="F17240" s="7">
        <v>43546</v>
      </c>
      <c r="G17240" s="7">
        <v>43912</v>
      </c>
      <c r="H17240" t="s">
        <v>77</v>
      </c>
      <c r="I17240" t="s">
        <v>84</v>
      </c>
      <c r="J17240" s="7">
        <v>45737</v>
      </c>
      <c r="K17240" s="7">
        <v>43549</v>
      </c>
      <c r="L17240" s="7">
        <v>43912</v>
      </c>
      <c r="M17240" t="s">
        <v>77</v>
      </c>
      <c r="N17240" t="s">
        <v>79</v>
      </c>
      <c r="O17240">
        <v>2026</v>
      </c>
      <c r="P17240" s="2">
        <v>2</v>
      </c>
      <c r="Q17240" t="s">
        <v>80</v>
      </c>
      <c r="R17240" s="8">
        <v>46267</v>
      </c>
      <c r="S17240" s="2">
        <v>1</v>
      </c>
      <c r="T17240" s="2" t="s">
        <v>81</v>
      </c>
    </row>
    <row r="17241" spans="1:20" x14ac:dyDescent="0.25">
      <c r="A17241">
        <v>1120468181</v>
      </c>
      <c r="B17241">
        <v>117000483</v>
      </c>
      <c r="C17241" t="s">
        <v>82</v>
      </c>
      <c r="D17241" t="s">
        <v>83</v>
      </c>
      <c r="E17241" t="s">
        <v>76</v>
      </c>
      <c r="F17241" s="7">
        <v>43565</v>
      </c>
      <c r="G17241" s="7">
        <v>43748</v>
      </c>
      <c r="H17241" t="s">
        <v>77</v>
      </c>
      <c r="I17241" t="s">
        <v>78</v>
      </c>
      <c r="J17241" s="7">
        <v>45914</v>
      </c>
      <c r="K17241" s="7">
        <v>43667</v>
      </c>
      <c r="L17241" s="7">
        <v>43748</v>
      </c>
      <c r="M17241" t="s">
        <v>77</v>
      </c>
      <c r="N17241" t="s">
        <v>79</v>
      </c>
      <c r="O17241">
        <v>2026</v>
      </c>
      <c r="P17241" s="2">
        <v>2</v>
      </c>
      <c r="Q17241" t="s">
        <v>80</v>
      </c>
      <c r="R17241" s="8">
        <v>46267</v>
      </c>
      <c r="S17241" s="2">
        <v>1</v>
      </c>
      <c r="T17241" s="2" t="s">
        <v>81</v>
      </c>
    </row>
    <row r="17242" spans="1:20" x14ac:dyDescent="0.25">
      <c r="A17242">
        <v>1120468199</v>
      </c>
      <c r="B17242">
        <v>117016469</v>
      </c>
      <c r="C17242" t="s">
        <v>93</v>
      </c>
      <c r="D17242" t="s">
        <v>83</v>
      </c>
      <c r="E17242" t="s">
        <v>76</v>
      </c>
      <c r="F17242" s="7">
        <v>43567</v>
      </c>
      <c r="G17242" s="7">
        <v>43750</v>
      </c>
      <c r="H17242" t="s">
        <v>77</v>
      </c>
      <c r="I17242" t="s">
        <v>78</v>
      </c>
      <c r="J17242" s="7">
        <v>45905</v>
      </c>
      <c r="K17242" s="7">
        <v>45748</v>
      </c>
      <c r="L17242" s="7">
        <v>43750</v>
      </c>
      <c r="M17242" t="s">
        <v>77</v>
      </c>
      <c r="N17242" t="s">
        <v>79</v>
      </c>
      <c r="O17242">
        <v>2026</v>
      </c>
      <c r="P17242" s="2">
        <v>2</v>
      </c>
      <c r="Q17242" t="s">
        <v>80</v>
      </c>
      <c r="R17242" s="8">
        <v>46267</v>
      </c>
      <c r="S17242" s="2">
        <v>1</v>
      </c>
      <c r="T17242" s="2" t="s">
        <v>81</v>
      </c>
    </row>
    <row r="17243" spans="1:20" x14ac:dyDescent="0.25">
      <c r="A17243">
        <v>1120468231</v>
      </c>
      <c r="B17243">
        <v>117049480</v>
      </c>
      <c r="C17243" t="s">
        <v>82</v>
      </c>
      <c r="D17243" t="s">
        <v>88</v>
      </c>
      <c r="E17243" t="s">
        <v>76</v>
      </c>
      <c r="F17243" s="7">
        <v>43572</v>
      </c>
      <c r="G17243" s="7">
        <v>43938</v>
      </c>
      <c r="H17243" t="s">
        <v>77</v>
      </c>
      <c r="I17243" t="s">
        <v>78</v>
      </c>
      <c r="J17243" s="7">
        <v>46156</v>
      </c>
      <c r="K17243" s="7">
        <v>46003</v>
      </c>
      <c r="L17243" s="7">
        <v>43938</v>
      </c>
      <c r="M17243" t="s">
        <v>77</v>
      </c>
      <c r="N17243" t="s">
        <v>79</v>
      </c>
      <c r="O17243">
        <v>2026</v>
      </c>
      <c r="P17243" s="2">
        <v>2</v>
      </c>
      <c r="Q17243" t="s">
        <v>80</v>
      </c>
      <c r="R17243" s="8">
        <v>46267</v>
      </c>
      <c r="S17243" s="2">
        <v>1</v>
      </c>
      <c r="T17243" s="2" t="s">
        <v>81</v>
      </c>
    </row>
    <row r="17244" spans="1:20" x14ac:dyDescent="0.25">
      <c r="A17244">
        <v>1120468244</v>
      </c>
      <c r="B17244">
        <v>117054273</v>
      </c>
      <c r="C17244" t="s">
        <v>82</v>
      </c>
      <c r="D17244" t="s">
        <v>83</v>
      </c>
      <c r="E17244" t="s">
        <v>76</v>
      </c>
      <c r="F17244" s="7">
        <v>43573</v>
      </c>
      <c r="G17244" s="7">
        <v>43753</v>
      </c>
      <c r="H17244" t="s">
        <v>77</v>
      </c>
      <c r="I17244" t="s">
        <v>78</v>
      </c>
      <c r="J17244" s="7">
        <v>45812</v>
      </c>
      <c r="K17244" s="7">
        <v>45748</v>
      </c>
      <c r="L17244" s="7">
        <v>43753</v>
      </c>
      <c r="M17244" t="s">
        <v>77</v>
      </c>
      <c r="N17244" t="s">
        <v>79</v>
      </c>
      <c r="O17244">
        <v>2026</v>
      </c>
      <c r="P17244" s="2">
        <v>2</v>
      </c>
      <c r="Q17244" t="s">
        <v>80</v>
      </c>
      <c r="R17244" s="8">
        <v>46267</v>
      </c>
      <c r="S17244" s="2">
        <v>1</v>
      </c>
      <c r="T17244" s="2" t="s">
        <v>81</v>
      </c>
    </row>
    <row r="17245" spans="1:20" x14ac:dyDescent="0.25">
      <c r="A17245">
        <v>1120468252</v>
      </c>
      <c r="B17245">
        <v>117065249</v>
      </c>
      <c r="C17245" t="s">
        <v>85</v>
      </c>
      <c r="D17245" t="s">
        <v>83</v>
      </c>
      <c r="E17245" t="s">
        <v>76</v>
      </c>
      <c r="F17245" s="7">
        <v>43574</v>
      </c>
      <c r="G17245" s="7">
        <v>43757</v>
      </c>
      <c r="H17245" t="s">
        <v>77</v>
      </c>
      <c r="I17245" t="s">
        <v>78</v>
      </c>
      <c r="J17245" s="7">
        <v>45923</v>
      </c>
      <c r="K17245" s="7">
        <v>44228</v>
      </c>
      <c r="L17245" s="7">
        <v>43757</v>
      </c>
      <c r="M17245" t="s">
        <v>77</v>
      </c>
      <c r="N17245" t="s">
        <v>79</v>
      </c>
      <c r="O17245">
        <v>2026</v>
      </c>
      <c r="P17245" s="2">
        <v>2</v>
      </c>
      <c r="Q17245" t="s">
        <v>80</v>
      </c>
      <c r="R17245" s="8">
        <v>46267</v>
      </c>
      <c r="S17245" s="2">
        <v>1</v>
      </c>
      <c r="T17245" s="2" t="s">
        <v>81</v>
      </c>
    </row>
    <row r="17246" spans="1:20" x14ac:dyDescent="0.25">
      <c r="A17246">
        <v>1120468261</v>
      </c>
      <c r="B17246">
        <v>117071740</v>
      </c>
      <c r="C17246" t="s">
        <v>82</v>
      </c>
      <c r="D17246" t="s">
        <v>88</v>
      </c>
      <c r="E17246" t="s">
        <v>76</v>
      </c>
      <c r="F17246" s="7">
        <v>43575</v>
      </c>
      <c r="G17246" s="7">
        <v>43941</v>
      </c>
      <c r="H17246" t="s">
        <v>77</v>
      </c>
      <c r="I17246" t="s">
        <v>78</v>
      </c>
      <c r="J17246" s="7">
        <v>45883</v>
      </c>
      <c r="K17246" s="7">
        <v>45057</v>
      </c>
      <c r="L17246" s="7">
        <v>43941</v>
      </c>
      <c r="M17246" t="s">
        <v>77</v>
      </c>
      <c r="N17246" t="s">
        <v>92</v>
      </c>
      <c r="O17246">
        <v>2026</v>
      </c>
      <c r="P17246" s="2">
        <v>2</v>
      </c>
      <c r="Q17246" t="s">
        <v>80</v>
      </c>
      <c r="R17246" s="8">
        <v>46267</v>
      </c>
      <c r="S17246" s="2">
        <v>1</v>
      </c>
      <c r="T17246" s="2" t="s">
        <v>81</v>
      </c>
    </row>
    <row r="17247" spans="1:20" x14ac:dyDescent="0.25">
      <c r="A17247">
        <v>1120468318</v>
      </c>
      <c r="B17247">
        <v>117117291</v>
      </c>
      <c r="C17247" t="s">
        <v>82</v>
      </c>
      <c r="D17247" t="s">
        <v>88</v>
      </c>
      <c r="E17247" t="s">
        <v>76</v>
      </c>
      <c r="F17247" s="7">
        <v>43584</v>
      </c>
      <c r="G17247" s="7">
        <v>43950</v>
      </c>
      <c r="H17247" t="s">
        <v>77</v>
      </c>
      <c r="I17247" t="s">
        <v>78</v>
      </c>
      <c r="J17247" s="7">
        <v>45914</v>
      </c>
      <c r="K17247" s="7">
        <v>44241</v>
      </c>
      <c r="L17247" s="7">
        <v>43950</v>
      </c>
      <c r="M17247" t="s">
        <v>77</v>
      </c>
      <c r="N17247" t="s">
        <v>79</v>
      </c>
      <c r="O17247">
        <v>2026</v>
      </c>
      <c r="P17247" s="2">
        <v>2</v>
      </c>
      <c r="Q17247" t="s">
        <v>80</v>
      </c>
      <c r="R17247" s="8">
        <v>46267</v>
      </c>
      <c r="S17247" s="2">
        <v>1</v>
      </c>
      <c r="T17247" s="2" t="s">
        <v>81</v>
      </c>
    </row>
    <row r="17248" spans="1:20" x14ac:dyDescent="0.25">
      <c r="A17248">
        <v>1120468398</v>
      </c>
      <c r="B17248">
        <v>117182008</v>
      </c>
      <c r="C17248" t="s">
        <v>85</v>
      </c>
      <c r="D17248" t="s">
        <v>83</v>
      </c>
      <c r="E17248" t="s">
        <v>76</v>
      </c>
      <c r="F17248" s="7">
        <v>43592</v>
      </c>
      <c r="G17248" s="7">
        <v>43776</v>
      </c>
      <c r="H17248" t="s">
        <v>77</v>
      </c>
      <c r="I17248" t="s">
        <v>84</v>
      </c>
      <c r="J17248" s="7">
        <v>44310</v>
      </c>
      <c r="K17248" s="7">
        <v>44880</v>
      </c>
      <c r="L17248" s="7">
        <v>43776</v>
      </c>
      <c r="M17248" t="s">
        <v>77</v>
      </c>
      <c r="N17248" t="s">
        <v>92</v>
      </c>
      <c r="O17248">
        <v>2026</v>
      </c>
      <c r="P17248" s="2">
        <v>2</v>
      </c>
      <c r="Q17248" t="s">
        <v>80</v>
      </c>
      <c r="R17248" s="8">
        <v>46267</v>
      </c>
      <c r="S17248" s="2">
        <v>1</v>
      </c>
      <c r="T17248" s="2" t="s">
        <v>81</v>
      </c>
    </row>
    <row r="17249" spans="1:20" x14ac:dyDescent="0.25">
      <c r="A17249">
        <v>1120468446</v>
      </c>
      <c r="B17249">
        <v>117224187</v>
      </c>
      <c r="C17249" t="s">
        <v>82</v>
      </c>
      <c r="D17249" t="s">
        <v>88</v>
      </c>
      <c r="E17249" t="s">
        <v>76</v>
      </c>
      <c r="F17249" s="7">
        <v>43598</v>
      </c>
      <c r="G17249" s="7">
        <v>43964</v>
      </c>
      <c r="H17249" t="s">
        <v>77</v>
      </c>
      <c r="I17249" t="s">
        <v>78</v>
      </c>
      <c r="J17249" s="7">
        <v>45848</v>
      </c>
      <c r="K17249" s="7">
        <v>44238</v>
      </c>
      <c r="L17249" s="7">
        <v>43964</v>
      </c>
      <c r="M17249" t="s">
        <v>77</v>
      </c>
      <c r="N17249" t="s">
        <v>79</v>
      </c>
      <c r="O17249">
        <v>2026</v>
      </c>
      <c r="P17249" s="2">
        <v>2</v>
      </c>
      <c r="Q17249" t="s">
        <v>80</v>
      </c>
      <c r="R17249" s="8">
        <v>46267</v>
      </c>
      <c r="S17249" s="2">
        <v>1</v>
      </c>
      <c r="T17249" s="2" t="s">
        <v>81</v>
      </c>
    </row>
    <row r="17250" spans="1:20" x14ac:dyDescent="0.25">
      <c r="A17250">
        <v>1120468497</v>
      </c>
      <c r="B17250">
        <v>117277746</v>
      </c>
      <c r="C17250" t="s">
        <v>82</v>
      </c>
      <c r="D17250" t="s">
        <v>83</v>
      </c>
      <c r="E17250" t="s">
        <v>76</v>
      </c>
      <c r="F17250" s="7">
        <v>43605</v>
      </c>
      <c r="G17250" s="7">
        <v>43785</v>
      </c>
      <c r="H17250" t="s">
        <v>77</v>
      </c>
      <c r="I17250" t="s">
        <v>78</v>
      </c>
      <c r="J17250" s="7">
        <v>45968</v>
      </c>
      <c r="K17250" s="7">
        <v>45888</v>
      </c>
      <c r="L17250" s="7">
        <v>43785</v>
      </c>
      <c r="M17250" t="s">
        <v>77</v>
      </c>
      <c r="N17250" t="s">
        <v>92</v>
      </c>
      <c r="O17250">
        <v>2026</v>
      </c>
      <c r="P17250" s="2">
        <v>2</v>
      </c>
      <c r="Q17250" t="s">
        <v>80</v>
      </c>
      <c r="R17250" s="8">
        <v>46267</v>
      </c>
      <c r="S17250" s="2">
        <v>1</v>
      </c>
      <c r="T17250" s="2" t="s">
        <v>81</v>
      </c>
    </row>
    <row r="17251" spans="1:20" x14ac:dyDescent="0.25">
      <c r="A17251">
        <v>1120468538</v>
      </c>
      <c r="B17251">
        <v>117339967</v>
      </c>
      <c r="C17251" t="s">
        <v>82</v>
      </c>
      <c r="D17251" t="s">
        <v>83</v>
      </c>
      <c r="E17251" t="s">
        <v>76</v>
      </c>
      <c r="F17251" s="7">
        <v>43614</v>
      </c>
      <c r="G17251" s="7">
        <v>43794</v>
      </c>
      <c r="H17251" t="s">
        <v>77</v>
      </c>
      <c r="I17251" t="s">
        <v>78</v>
      </c>
      <c r="J17251" s="7">
        <v>45432</v>
      </c>
      <c r="K17251" s="7">
        <v>43701</v>
      </c>
      <c r="L17251" s="7">
        <v>43794</v>
      </c>
      <c r="M17251" t="s">
        <v>77</v>
      </c>
      <c r="N17251" t="s">
        <v>79</v>
      </c>
      <c r="O17251">
        <v>2026</v>
      </c>
      <c r="P17251" s="2">
        <v>2</v>
      </c>
      <c r="Q17251" t="s">
        <v>80</v>
      </c>
      <c r="R17251" s="8">
        <v>46267</v>
      </c>
      <c r="S17251" s="2">
        <v>1</v>
      </c>
      <c r="T17251" s="2" t="s">
        <v>81</v>
      </c>
    </row>
    <row r="17252" spans="1:20" x14ac:dyDescent="0.25">
      <c r="A17252">
        <v>1120468544</v>
      </c>
      <c r="B17252">
        <v>117342992</v>
      </c>
      <c r="C17252" t="s">
        <v>90</v>
      </c>
      <c r="D17252" t="s">
        <v>88</v>
      </c>
      <c r="E17252" t="s">
        <v>76</v>
      </c>
      <c r="F17252" s="7">
        <v>43615</v>
      </c>
      <c r="G17252" s="7">
        <v>43981</v>
      </c>
      <c r="H17252" t="s">
        <v>77</v>
      </c>
      <c r="I17252" t="s">
        <v>78</v>
      </c>
      <c r="J17252" s="7">
        <v>46155</v>
      </c>
      <c r="K17252" s="7">
        <v>45533</v>
      </c>
      <c r="L17252" s="7">
        <v>43981</v>
      </c>
      <c r="M17252" t="s">
        <v>77</v>
      </c>
      <c r="N17252" t="s">
        <v>79</v>
      </c>
      <c r="O17252">
        <v>2026</v>
      </c>
      <c r="P17252" s="2">
        <v>2</v>
      </c>
      <c r="Q17252" t="s">
        <v>80</v>
      </c>
      <c r="R17252" s="8">
        <v>46267</v>
      </c>
      <c r="S17252" s="2">
        <v>1</v>
      </c>
      <c r="T17252" s="2" t="s">
        <v>81</v>
      </c>
    </row>
    <row r="17253" spans="1:20" x14ac:dyDescent="0.25">
      <c r="A17253">
        <v>1120468912</v>
      </c>
      <c r="B17253">
        <v>118733911</v>
      </c>
      <c r="C17253" t="s">
        <v>93</v>
      </c>
      <c r="D17253" t="s">
        <v>83</v>
      </c>
      <c r="E17253" t="s">
        <v>76</v>
      </c>
      <c r="F17253" s="7">
        <v>43501</v>
      </c>
      <c r="G17253" s="7">
        <v>43682</v>
      </c>
      <c r="H17253" t="s">
        <v>77</v>
      </c>
      <c r="I17253" t="s">
        <v>78</v>
      </c>
      <c r="J17253" s="7">
        <v>46088</v>
      </c>
      <c r="K17253" s="7">
        <v>43921</v>
      </c>
      <c r="L17253" s="7">
        <v>43682</v>
      </c>
      <c r="M17253" t="s">
        <v>77</v>
      </c>
      <c r="N17253" t="s">
        <v>79</v>
      </c>
      <c r="O17253">
        <v>2026</v>
      </c>
      <c r="P17253" s="2">
        <v>2</v>
      </c>
      <c r="Q17253" t="s">
        <v>80</v>
      </c>
      <c r="R17253" s="8">
        <v>46267</v>
      </c>
      <c r="S17253" s="2">
        <v>1</v>
      </c>
      <c r="T17253" s="2" t="s">
        <v>81</v>
      </c>
    </row>
    <row r="17254" spans="1:20" x14ac:dyDescent="0.25">
      <c r="A17254">
        <v>1120468916</v>
      </c>
      <c r="B17254">
        <v>118795281</v>
      </c>
      <c r="C17254" t="s">
        <v>82</v>
      </c>
      <c r="D17254" t="s">
        <v>88</v>
      </c>
      <c r="E17254" t="s">
        <v>76</v>
      </c>
      <c r="F17254" s="7">
        <v>43928</v>
      </c>
      <c r="G17254" s="7">
        <v>44293</v>
      </c>
      <c r="H17254" t="s">
        <v>77</v>
      </c>
      <c r="I17254" t="s">
        <v>78</v>
      </c>
      <c r="J17254" s="7">
        <v>45562</v>
      </c>
      <c r="K17254" s="7">
        <v>44296</v>
      </c>
      <c r="L17254" s="7">
        <v>44293</v>
      </c>
      <c r="M17254" t="s">
        <v>77</v>
      </c>
      <c r="N17254" t="s">
        <v>79</v>
      </c>
      <c r="O17254">
        <v>2026</v>
      </c>
      <c r="P17254" s="2">
        <v>2</v>
      </c>
      <c r="Q17254" t="s">
        <v>80</v>
      </c>
      <c r="R17254" s="8">
        <v>46267</v>
      </c>
      <c r="S17254" s="2">
        <v>1</v>
      </c>
      <c r="T17254" s="2" t="s">
        <v>81</v>
      </c>
    </row>
    <row r="17255" spans="1:20" x14ac:dyDescent="0.25">
      <c r="A17255">
        <v>1120468918</v>
      </c>
      <c r="B17255">
        <v>118922932</v>
      </c>
      <c r="C17255" t="s">
        <v>85</v>
      </c>
      <c r="D17255" t="s">
        <v>88</v>
      </c>
      <c r="E17255" t="s">
        <v>76</v>
      </c>
      <c r="F17255" s="7">
        <v>43936</v>
      </c>
      <c r="G17255" s="7">
        <v>44301</v>
      </c>
      <c r="H17255" t="s">
        <v>77</v>
      </c>
      <c r="I17255" t="s">
        <v>78</v>
      </c>
      <c r="J17255" s="7">
        <v>46100</v>
      </c>
      <c r="K17255" s="7">
        <v>45904</v>
      </c>
      <c r="L17255" s="7">
        <v>44301</v>
      </c>
      <c r="M17255" t="s">
        <v>77</v>
      </c>
      <c r="N17255" t="s">
        <v>79</v>
      </c>
      <c r="O17255">
        <v>2026</v>
      </c>
      <c r="P17255" s="2">
        <v>2</v>
      </c>
      <c r="Q17255" t="s">
        <v>80</v>
      </c>
      <c r="R17255" s="8">
        <v>46267</v>
      </c>
      <c r="S17255" s="2">
        <v>1</v>
      </c>
      <c r="T17255" s="2" t="s">
        <v>81</v>
      </c>
    </row>
    <row r="17256" spans="1:20" x14ac:dyDescent="0.25">
      <c r="A17256">
        <v>1120468920</v>
      </c>
      <c r="B17256">
        <v>118927699</v>
      </c>
      <c r="C17256" t="s">
        <v>82</v>
      </c>
      <c r="D17256" t="s">
        <v>88</v>
      </c>
      <c r="E17256" t="s">
        <v>76</v>
      </c>
      <c r="F17256" s="7">
        <v>43937</v>
      </c>
      <c r="G17256" s="7">
        <v>44302</v>
      </c>
      <c r="H17256" t="s">
        <v>77</v>
      </c>
      <c r="I17256" t="s">
        <v>84</v>
      </c>
      <c r="J17256" s="7">
        <v>45752</v>
      </c>
      <c r="K17256" s="7">
        <v>46062</v>
      </c>
      <c r="L17256" s="7">
        <v>44302</v>
      </c>
      <c r="M17256" t="s">
        <v>77</v>
      </c>
      <c r="N17256" t="s">
        <v>79</v>
      </c>
      <c r="O17256">
        <v>2026</v>
      </c>
      <c r="P17256" s="2">
        <v>2</v>
      </c>
      <c r="Q17256" t="s">
        <v>80</v>
      </c>
      <c r="R17256" s="8">
        <v>46267</v>
      </c>
      <c r="S17256" s="2">
        <v>1</v>
      </c>
      <c r="T17256" s="2" t="s">
        <v>81</v>
      </c>
    </row>
    <row r="17257" spans="1:20" x14ac:dyDescent="0.25">
      <c r="A17257">
        <v>1120469020</v>
      </c>
      <c r="B17257">
        <v>119082392</v>
      </c>
      <c r="C17257" t="s">
        <v>98</v>
      </c>
      <c r="D17257" t="s">
        <v>75</v>
      </c>
      <c r="E17257" t="s">
        <v>76</v>
      </c>
      <c r="F17257" s="7">
        <v>43981</v>
      </c>
      <c r="G17257" s="7">
        <v>44346</v>
      </c>
      <c r="H17257" t="s">
        <v>77</v>
      </c>
      <c r="I17257" t="s">
        <v>78</v>
      </c>
      <c r="J17257" s="7">
        <v>45800</v>
      </c>
      <c r="K17257" s="7">
        <v>44129</v>
      </c>
      <c r="L17257" s="7">
        <v>44346</v>
      </c>
      <c r="M17257" t="s">
        <v>77</v>
      </c>
      <c r="N17257" t="s">
        <v>79</v>
      </c>
      <c r="O17257">
        <v>2026</v>
      </c>
      <c r="P17257" s="2">
        <v>2</v>
      </c>
      <c r="Q17257" t="s">
        <v>80</v>
      </c>
      <c r="R17257" s="8">
        <v>46267</v>
      </c>
      <c r="S17257" s="2">
        <v>1</v>
      </c>
      <c r="T17257" s="2" t="s">
        <v>81</v>
      </c>
    </row>
    <row r="17258" spans="1:20" x14ac:dyDescent="0.25">
      <c r="A17258">
        <v>1120469160</v>
      </c>
      <c r="B17258">
        <v>119224483</v>
      </c>
      <c r="C17258" t="s">
        <v>82</v>
      </c>
      <c r="D17258" t="s">
        <v>83</v>
      </c>
      <c r="E17258" t="s">
        <v>76</v>
      </c>
      <c r="F17258" s="7">
        <v>44009</v>
      </c>
      <c r="G17258" s="7">
        <v>45835</v>
      </c>
      <c r="H17258" t="s">
        <v>77</v>
      </c>
      <c r="I17258" t="s">
        <v>84</v>
      </c>
      <c r="J17258" s="7">
        <v>45571</v>
      </c>
      <c r="K17258" s="7">
        <v>46126</v>
      </c>
      <c r="L17258" s="7">
        <v>45835</v>
      </c>
      <c r="M17258" t="s">
        <v>77</v>
      </c>
      <c r="N17258" t="s">
        <v>79</v>
      </c>
      <c r="O17258">
        <v>2026</v>
      </c>
      <c r="P17258" s="2">
        <v>2</v>
      </c>
      <c r="Q17258" t="s">
        <v>80</v>
      </c>
      <c r="R17258" s="8">
        <v>46267</v>
      </c>
      <c r="S17258" s="2">
        <v>1</v>
      </c>
      <c r="T17258" s="2" t="s">
        <v>81</v>
      </c>
    </row>
    <row r="17259" spans="1:20" x14ac:dyDescent="0.25">
      <c r="A17259">
        <v>1120469208</v>
      </c>
      <c r="B17259">
        <v>119308017</v>
      </c>
      <c r="C17259" t="s">
        <v>82</v>
      </c>
      <c r="D17259" t="s">
        <v>83</v>
      </c>
      <c r="E17259" t="s">
        <v>76</v>
      </c>
      <c r="F17259" s="7">
        <v>44015</v>
      </c>
      <c r="G17259" s="7">
        <v>44199</v>
      </c>
      <c r="H17259" t="s">
        <v>77</v>
      </c>
      <c r="I17259" t="s">
        <v>78</v>
      </c>
      <c r="J17259" s="7">
        <v>45455</v>
      </c>
      <c r="K17259" s="7">
        <v>45446</v>
      </c>
      <c r="L17259" s="7">
        <v>44199</v>
      </c>
      <c r="M17259" t="s">
        <v>77</v>
      </c>
      <c r="N17259" t="s">
        <v>79</v>
      </c>
      <c r="O17259">
        <v>2026</v>
      </c>
      <c r="P17259" s="2">
        <v>2</v>
      </c>
      <c r="Q17259" t="s">
        <v>80</v>
      </c>
      <c r="R17259" s="8">
        <v>46267</v>
      </c>
      <c r="S17259" s="2">
        <v>1</v>
      </c>
      <c r="T17259" s="2" t="s">
        <v>81</v>
      </c>
    </row>
    <row r="17260" spans="1:20" x14ac:dyDescent="0.25">
      <c r="A17260">
        <v>1120469225</v>
      </c>
      <c r="B17260">
        <v>119315571</v>
      </c>
      <c r="C17260" t="s">
        <v>90</v>
      </c>
      <c r="D17260" t="s">
        <v>83</v>
      </c>
      <c r="E17260" t="s">
        <v>76</v>
      </c>
      <c r="F17260" s="7">
        <v>44018</v>
      </c>
      <c r="G17260" s="7">
        <v>44202</v>
      </c>
      <c r="H17260" t="s">
        <v>77</v>
      </c>
      <c r="I17260" t="s">
        <v>78</v>
      </c>
      <c r="J17260" s="7">
        <v>45417</v>
      </c>
      <c r="K17260" s="7">
        <v>45450</v>
      </c>
      <c r="L17260" s="7">
        <v>44202</v>
      </c>
      <c r="M17260" t="s">
        <v>77</v>
      </c>
      <c r="N17260" t="s">
        <v>79</v>
      </c>
      <c r="O17260">
        <v>2026</v>
      </c>
      <c r="P17260" s="2">
        <v>2</v>
      </c>
      <c r="Q17260" t="s">
        <v>80</v>
      </c>
      <c r="R17260" s="8">
        <v>46267</v>
      </c>
      <c r="S17260" s="2">
        <v>1</v>
      </c>
      <c r="T17260" s="2" t="s">
        <v>81</v>
      </c>
    </row>
    <row r="17261" spans="1:20" x14ac:dyDescent="0.25">
      <c r="A17261">
        <v>1120469595</v>
      </c>
      <c r="B17261">
        <v>119624502</v>
      </c>
      <c r="C17261" t="s">
        <v>74</v>
      </c>
      <c r="D17261" t="s">
        <v>75</v>
      </c>
      <c r="E17261" t="s">
        <v>76</v>
      </c>
      <c r="F17261" s="7">
        <v>44058</v>
      </c>
      <c r="G17261" s="7">
        <v>44423</v>
      </c>
      <c r="H17261" t="s">
        <v>77</v>
      </c>
      <c r="I17261" t="s">
        <v>78</v>
      </c>
      <c r="J17261" s="7">
        <v>45731</v>
      </c>
      <c r="K17261" s="7">
        <v>44129</v>
      </c>
      <c r="L17261" s="7">
        <v>44423</v>
      </c>
      <c r="M17261" t="s">
        <v>77</v>
      </c>
      <c r="N17261" t="s">
        <v>79</v>
      </c>
      <c r="O17261">
        <v>2026</v>
      </c>
      <c r="P17261" s="2">
        <v>2</v>
      </c>
      <c r="Q17261" t="s">
        <v>80</v>
      </c>
      <c r="R17261" s="8">
        <v>46267</v>
      </c>
      <c r="S17261" s="2">
        <v>1</v>
      </c>
      <c r="T17261" s="2" t="s">
        <v>81</v>
      </c>
    </row>
    <row r="17262" spans="1:20" x14ac:dyDescent="0.25">
      <c r="A17262">
        <v>1120469637</v>
      </c>
      <c r="B17262">
        <v>119637113</v>
      </c>
      <c r="C17262" t="s">
        <v>85</v>
      </c>
      <c r="D17262" t="s">
        <v>75</v>
      </c>
      <c r="E17262" t="s">
        <v>76</v>
      </c>
      <c r="F17262" s="7">
        <v>44062</v>
      </c>
      <c r="G17262" s="7">
        <v>44427</v>
      </c>
      <c r="H17262" t="s">
        <v>86</v>
      </c>
      <c r="I17262" t="s">
        <v>87</v>
      </c>
      <c r="J17262" s="7">
        <v>45910</v>
      </c>
      <c r="K17262" s="7">
        <v>44151</v>
      </c>
      <c r="L17262" s="7">
        <v>44427</v>
      </c>
      <c r="M17262" t="s">
        <v>86</v>
      </c>
      <c r="N17262" t="s">
        <v>79</v>
      </c>
      <c r="O17262">
        <v>2026</v>
      </c>
      <c r="P17262" s="2">
        <v>2</v>
      </c>
      <c r="Q17262" t="s">
        <v>80</v>
      </c>
      <c r="R17262" s="8">
        <v>46267</v>
      </c>
      <c r="S17262" s="2">
        <v>1</v>
      </c>
      <c r="T17262" s="2" t="s">
        <v>81</v>
      </c>
    </row>
    <row r="17263" spans="1:20" x14ac:dyDescent="0.25">
      <c r="A17263">
        <v>1120469670</v>
      </c>
      <c r="B17263">
        <v>119645395</v>
      </c>
      <c r="C17263" t="s">
        <v>85</v>
      </c>
      <c r="D17263" t="s">
        <v>75</v>
      </c>
      <c r="E17263" t="s">
        <v>76</v>
      </c>
      <c r="F17263" s="7">
        <v>44063</v>
      </c>
      <c r="G17263" s="7">
        <v>45889</v>
      </c>
      <c r="H17263" t="s">
        <v>77</v>
      </c>
      <c r="I17263" t="s">
        <v>78</v>
      </c>
      <c r="J17263" s="7">
        <v>45761</v>
      </c>
      <c r="K17263" s="7">
        <v>44183</v>
      </c>
      <c r="L17263" s="7">
        <v>45889</v>
      </c>
      <c r="M17263" t="s">
        <v>77</v>
      </c>
      <c r="N17263" t="s">
        <v>79</v>
      </c>
      <c r="O17263">
        <v>2026</v>
      </c>
      <c r="P17263" s="2">
        <v>2</v>
      </c>
      <c r="Q17263" t="s">
        <v>80</v>
      </c>
      <c r="R17263" s="8">
        <v>46267</v>
      </c>
      <c r="S17263" s="2">
        <v>1</v>
      </c>
      <c r="T17263" s="2" t="s">
        <v>81</v>
      </c>
    </row>
    <row r="17264" spans="1:20" x14ac:dyDescent="0.25">
      <c r="A17264">
        <v>1120469786</v>
      </c>
      <c r="B17264">
        <v>119694799</v>
      </c>
      <c r="C17264" t="s">
        <v>74</v>
      </c>
      <c r="D17264" t="s">
        <v>75</v>
      </c>
      <c r="E17264" t="s">
        <v>76</v>
      </c>
      <c r="F17264" s="7">
        <v>44074</v>
      </c>
      <c r="G17264" s="7">
        <v>44439</v>
      </c>
      <c r="H17264" t="s">
        <v>86</v>
      </c>
      <c r="I17264" t="s">
        <v>87</v>
      </c>
      <c r="J17264" s="7">
        <v>45785</v>
      </c>
      <c r="K17264" s="7">
        <v>46113</v>
      </c>
      <c r="L17264" s="7">
        <v>44439</v>
      </c>
      <c r="M17264" t="s">
        <v>86</v>
      </c>
      <c r="N17264" t="s">
        <v>79</v>
      </c>
      <c r="O17264">
        <v>2026</v>
      </c>
      <c r="P17264" s="2">
        <v>2</v>
      </c>
      <c r="Q17264" t="s">
        <v>80</v>
      </c>
      <c r="R17264" s="8">
        <v>46267</v>
      </c>
      <c r="S17264" s="2">
        <v>1</v>
      </c>
      <c r="T17264" s="2" t="s">
        <v>81</v>
      </c>
    </row>
    <row r="17265" spans="1:20" x14ac:dyDescent="0.25">
      <c r="A17265">
        <v>1120469914</v>
      </c>
      <c r="B17265">
        <v>119770206</v>
      </c>
      <c r="C17265" t="s">
        <v>74</v>
      </c>
      <c r="D17265" t="s">
        <v>75</v>
      </c>
      <c r="E17265" t="s">
        <v>76</v>
      </c>
      <c r="F17265" s="7">
        <v>44090</v>
      </c>
      <c r="G17265" s="7">
        <v>45916</v>
      </c>
      <c r="H17265" t="s">
        <v>86</v>
      </c>
      <c r="I17265" t="s">
        <v>87</v>
      </c>
      <c r="J17265" s="7"/>
      <c r="K17265" s="7">
        <v>44173</v>
      </c>
      <c r="L17265" s="7">
        <v>45916</v>
      </c>
      <c r="M17265" t="s">
        <v>86</v>
      </c>
      <c r="N17265"/>
      <c r="O17265">
        <v>2026</v>
      </c>
      <c r="P17265" s="2">
        <v>2</v>
      </c>
      <c r="Q17265" t="s">
        <v>80</v>
      </c>
      <c r="R17265" s="8">
        <v>46267</v>
      </c>
      <c r="S17265" s="2">
        <v>1</v>
      </c>
      <c r="T17265" s="2" t="s">
        <v>81</v>
      </c>
    </row>
    <row r="17266" spans="1:20" x14ac:dyDescent="0.25">
      <c r="A17266">
        <v>1120470059</v>
      </c>
      <c r="B17266">
        <v>119845772</v>
      </c>
      <c r="C17266" t="s">
        <v>74</v>
      </c>
      <c r="D17266" t="s">
        <v>75</v>
      </c>
      <c r="E17266" t="s">
        <v>76</v>
      </c>
      <c r="F17266" s="7">
        <v>44106</v>
      </c>
      <c r="G17266" s="7">
        <v>44471</v>
      </c>
      <c r="H17266" t="s">
        <v>86</v>
      </c>
      <c r="I17266" t="s">
        <v>87</v>
      </c>
      <c r="J17266" s="7">
        <v>45864</v>
      </c>
      <c r="K17266" s="7">
        <v>44154</v>
      </c>
      <c r="L17266" s="7">
        <v>44471</v>
      </c>
      <c r="M17266" t="s">
        <v>86</v>
      </c>
      <c r="N17266" t="s">
        <v>79</v>
      </c>
      <c r="O17266">
        <v>2026</v>
      </c>
      <c r="P17266" s="2">
        <v>2</v>
      </c>
      <c r="Q17266" t="s">
        <v>80</v>
      </c>
      <c r="R17266" s="8">
        <v>46267</v>
      </c>
      <c r="S17266" s="2">
        <v>1</v>
      </c>
      <c r="T17266" s="2" t="s">
        <v>81</v>
      </c>
    </row>
    <row r="17267" spans="1:20" x14ac:dyDescent="0.25">
      <c r="A17267">
        <v>1120470212</v>
      </c>
      <c r="B17267">
        <v>119947432</v>
      </c>
      <c r="C17267" t="s">
        <v>74</v>
      </c>
      <c r="D17267" t="s">
        <v>75</v>
      </c>
      <c r="E17267" t="s">
        <v>76</v>
      </c>
      <c r="F17267" s="7">
        <v>44130</v>
      </c>
      <c r="G17267" s="7">
        <v>44495</v>
      </c>
      <c r="H17267" t="s">
        <v>86</v>
      </c>
      <c r="I17267" t="s">
        <v>87</v>
      </c>
      <c r="J17267" s="7">
        <v>45948</v>
      </c>
      <c r="K17267" s="7">
        <v>46091</v>
      </c>
      <c r="L17267" s="7">
        <v>44495</v>
      </c>
      <c r="M17267" t="s">
        <v>86</v>
      </c>
      <c r="N17267" t="s">
        <v>79</v>
      </c>
      <c r="O17267">
        <v>2026</v>
      </c>
      <c r="P17267" s="2">
        <v>2</v>
      </c>
      <c r="Q17267" t="s">
        <v>80</v>
      </c>
      <c r="R17267" s="8">
        <v>46267</v>
      </c>
      <c r="S17267" s="2">
        <v>1</v>
      </c>
      <c r="T17267" s="2" t="s">
        <v>81</v>
      </c>
    </row>
    <row r="17268" spans="1:20" x14ac:dyDescent="0.25">
      <c r="A17268">
        <v>1120470568</v>
      </c>
      <c r="B17268">
        <v>120734162</v>
      </c>
      <c r="C17268" t="s">
        <v>74</v>
      </c>
      <c r="D17268" t="s">
        <v>88</v>
      </c>
      <c r="E17268" t="s">
        <v>76</v>
      </c>
      <c r="F17268" s="7">
        <v>44288</v>
      </c>
      <c r="G17268" s="7">
        <v>46114</v>
      </c>
      <c r="H17268" t="s">
        <v>77</v>
      </c>
      <c r="I17268" t="s">
        <v>78</v>
      </c>
      <c r="J17268" s="7">
        <v>45139</v>
      </c>
      <c r="K17268" s="7">
        <v>44288</v>
      </c>
      <c r="L17268" s="7">
        <v>46114</v>
      </c>
      <c r="M17268" t="s">
        <v>77</v>
      </c>
      <c r="N17268" t="s">
        <v>92</v>
      </c>
      <c r="O17268">
        <v>2026</v>
      </c>
      <c r="P17268" s="2">
        <v>2</v>
      </c>
      <c r="Q17268" t="s">
        <v>80</v>
      </c>
      <c r="R17268" s="8">
        <v>46267</v>
      </c>
      <c r="S17268" s="2">
        <v>1</v>
      </c>
      <c r="T17268" s="2" t="s">
        <v>81</v>
      </c>
    </row>
    <row r="17269" spans="1:20" x14ac:dyDescent="0.25">
      <c r="A17269">
        <v>1120470583</v>
      </c>
      <c r="B17269">
        <v>120750561</v>
      </c>
      <c r="C17269" t="s">
        <v>82</v>
      </c>
      <c r="D17269" t="s">
        <v>88</v>
      </c>
      <c r="E17269" t="s">
        <v>76</v>
      </c>
      <c r="F17269" s="7">
        <v>44292</v>
      </c>
      <c r="G17269" s="7">
        <v>44657</v>
      </c>
      <c r="H17269" t="s">
        <v>77</v>
      </c>
      <c r="I17269" t="s">
        <v>78</v>
      </c>
      <c r="J17269" s="7">
        <v>45117</v>
      </c>
      <c r="K17269" s="7">
        <v>45710</v>
      </c>
      <c r="L17269" s="7">
        <v>44657</v>
      </c>
      <c r="M17269" t="s">
        <v>77</v>
      </c>
      <c r="N17269" t="s">
        <v>92</v>
      </c>
      <c r="O17269">
        <v>2026</v>
      </c>
      <c r="P17269" s="2">
        <v>2</v>
      </c>
      <c r="Q17269" t="s">
        <v>80</v>
      </c>
      <c r="R17269" s="8">
        <v>46267</v>
      </c>
      <c r="S17269" s="2">
        <v>1</v>
      </c>
      <c r="T17269" s="2" t="s">
        <v>81</v>
      </c>
    </row>
    <row r="17270" spans="1:20" x14ac:dyDescent="0.25">
      <c r="A17270">
        <v>1120470950</v>
      </c>
      <c r="B17270">
        <v>121446963</v>
      </c>
      <c r="C17270" t="s">
        <v>82</v>
      </c>
      <c r="D17270" t="s">
        <v>88</v>
      </c>
      <c r="E17270" t="s">
        <v>76</v>
      </c>
      <c r="F17270" s="7">
        <v>44349</v>
      </c>
      <c r="G17270" s="7">
        <v>45079</v>
      </c>
      <c r="H17270" t="s">
        <v>77</v>
      </c>
      <c r="I17270" t="s">
        <v>78</v>
      </c>
      <c r="J17270" s="7">
        <v>45782</v>
      </c>
      <c r="K17270" s="7">
        <v>45057</v>
      </c>
      <c r="L17270" s="7">
        <v>45079</v>
      </c>
      <c r="M17270" t="s">
        <v>77</v>
      </c>
      <c r="N17270" t="s">
        <v>79</v>
      </c>
      <c r="O17270">
        <v>2026</v>
      </c>
      <c r="P17270" s="2">
        <v>2</v>
      </c>
      <c r="Q17270" t="s">
        <v>80</v>
      </c>
      <c r="R17270" s="8">
        <v>46267</v>
      </c>
      <c r="S17270" s="2">
        <v>1</v>
      </c>
      <c r="T17270" s="2" t="s">
        <v>81</v>
      </c>
    </row>
    <row r="17271" spans="1:20" x14ac:dyDescent="0.25">
      <c r="A17271">
        <v>1120470952</v>
      </c>
      <c r="B17271">
        <v>121447333</v>
      </c>
      <c r="C17271" t="s">
        <v>93</v>
      </c>
      <c r="D17271" t="s">
        <v>75</v>
      </c>
      <c r="E17271" t="s">
        <v>76</v>
      </c>
      <c r="F17271" s="7">
        <v>44349</v>
      </c>
      <c r="G17271" s="7">
        <v>46175</v>
      </c>
      <c r="H17271" t="s">
        <v>77</v>
      </c>
      <c r="I17271" t="s">
        <v>78</v>
      </c>
      <c r="J17271" s="7">
        <v>45589</v>
      </c>
      <c r="K17271" s="7">
        <v>46115</v>
      </c>
      <c r="L17271" s="7">
        <v>46175</v>
      </c>
      <c r="M17271" t="s">
        <v>77</v>
      </c>
      <c r="N17271" t="s">
        <v>79</v>
      </c>
      <c r="O17271">
        <v>2026</v>
      </c>
      <c r="P17271" s="2">
        <v>2</v>
      </c>
      <c r="Q17271" t="s">
        <v>80</v>
      </c>
      <c r="R17271" s="8">
        <v>46267</v>
      </c>
      <c r="S17271" s="2">
        <v>1</v>
      </c>
      <c r="T17271" s="2" t="s">
        <v>81</v>
      </c>
    </row>
    <row r="17272" spans="1:20" x14ac:dyDescent="0.25">
      <c r="A17272">
        <v>1120470992</v>
      </c>
      <c r="B17272">
        <v>121483316</v>
      </c>
      <c r="C17272" t="s">
        <v>85</v>
      </c>
      <c r="D17272" t="s">
        <v>75</v>
      </c>
      <c r="E17272" t="s">
        <v>76</v>
      </c>
      <c r="F17272" s="7">
        <v>44223</v>
      </c>
      <c r="G17272" s="7">
        <v>46049</v>
      </c>
      <c r="H17272" t="s">
        <v>77</v>
      </c>
      <c r="I17272" t="s">
        <v>78</v>
      </c>
      <c r="J17272" s="7"/>
      <c r="K17272" s="7">
        <v>45057</v>
      </c>
      <c r="L17272" s="7">
        <v>46049</v>
      </c>
      <c r="M17272" t="s">
        <v>77</v>
      </c>
      <c r="N17272"/>
      <c r="O17272">
        <v>2026</v>
      </c>
      <c r="P17272" s="2">
        <v>2</v>
      </c>
      <c r="Q17272" t="s">
        <v>80</v>
      </c>
      <c r="R17272" s="8">
        <v>46267</v>
      </c>
      <c r="S17272" s="2">
        <v>1</v>
      </c>
      <c r="T17272" s="2" t="s">
        <v>81</v>
      </c>
    </row>
    <row r="17273" spans="1:20" x14ac:dyDescent="0.25">
      <c r="A17273">
        <v>1120471365</v>
      </c>
      <c r="B17273">
        <v>121764700</v>
      </c>
      <c r="C17273" t="s">
        <v>91</v>
      </c>
      <c r="D17273" t="s">
        <v>75</v>
      </c>
      <c r="E17273" t="s">
        <v>76</v>
      </c>
      <c r="F17273" s="7">
        <v>44397</v>
      </c>
      <c r="G17273" s="7">
        <v>46223</v>
      </c>
      <c r="H17273" t="s">
        <v>77</v>
      </c>
      <c r="I17273" t="s">
        <v>89</v>
      </c>
      <c r="J17273" s="7">
        <v>46092</v>
      </c>
      <c r="K17273" s="7">
        <v>46098</v>
      </c>
      <c r="L17273" s="7">
        <v>46223</v>
      </c>
      <c r="M17273" t="s">
        <v>77</v>
      </c>
      <c r="N17273" t="s">
        <v>79</v>
      </c>
      <c r="O17273">
        <v>2026</v>
      </c>
      <c r="P17273" s="2">
        <v>2</v>
      </c>
      <c r="Q17273" t="s">
        <v>80</v>
      </c>
      <c r="R17273" s="8">
        <v>46267</v>
      </c>
      <c r="S17273" s="2">
        <v>1</v>
      </c>
      <c r="T17273" s="2" t="s">
        <v>81</v>
      </c>
    </row>
    <row r="17274" spans="1:20" x14ac:dyDescent="0.25">
      <c r="A17274">
        <v>1120472573</v>
      </c>
      <c r="B17274">
        <v>122308775</v>
      </c>
      <c r="C17274" t="s">
        <v>85</v>
      </c>
      <c r="D17274" t="s">
        <v>75</v>
      </c>
      <c r="E17274" t="s">
        <v>76</v>
      </c>
      <c r="F17274" s="7">
        <v>44503</v>
      </c>
      <c r="G17274" s="7">
        <v>46329</v>
      </c>
      <c r="H17274" t="s">
        <v>77</v>
      </c>
      <c r="I17274" t="s">
        <v>78</v>
      </c>
      <c r="J17274" s="7">
        <v>46132</v>
      </c>
      <c r="K17274" s="7">
        <v>44503</v>
      </c>
      <c r="L17274" s="7">
        <v>46329</v>
      </c>
      <c r="M17274" t="s">
        <v>77</v>
      </c>
      <c r="N17274" t="s">
        <v>79</v>
      </c>
      <c r="O17274">
        <v>2026</v>
      </c>
      <c r="P17274" s="2">
        <v>2</v>
      </c>
      <c r="Q17274" t="s">
        <v>80</v>
      </c>
      <c r="R17274" s="8">
        <v>46267</v>
      </c>
      <c r="S17274" s="2">
        <v>1</v>
      </c>
      <c r="T17274" s="2" t="s">
        <v>81</v>
      </c>
    </row>
    <row r="17275" spans="1:20" x14ac:dyDescent="0.25">
      <c r="A17275">
        <v>1120472614</v>
      </c>
      <c r="B17275">
        <v>122324974</v>
      </c>
      <c r="C17275" t="s">
        <v>74</v>
      </c>
      <c r="D17275" t="s">
        <v>75</v>
      </c>
      <c r="E17275" t="s">
        <v>76</v>
      </c>
      <c r="F17275" s="7">
        <v>44505</v>
      </c>
      <c r="G17275" s="7">
        <v>44870</v>
      </c>
      <c r="H17275" t="s">
        <v>86</v>
      </c>
      <c r="I17275" t="s">
        <v>87</v>
      </c>
      <c r="J17275" s="7">
        <v>46112</v>
      </c>
      <c r="K17275" s="7">
        <v>44505</v>
      </c>
      <c r="L17275" s="7">
        <v>44870</v>
      </c>
      <c r="M17275" t="s">
        <v>86</v>
      </c>
      <c r="N17275" t="s">
        <v>79</v>
      </c>
      <c r="O17275">
        <v>2026</v>
      </c>
      <c r="P17275" s="2">
        <v>2</v>
      </c>
      <c r="Q17275" t="s">
        <v>80</v>
      </c>
      <c r="R17275" s="8">
        <v>46267</v>
      </c>
      <c r="S17275" s="2">
        <v>1</v>
      </c>
      <c r="T17275" s="2" t="s">
        <v>81</v>
      </c>
    </row>
    <row r="17276" spans="1:20" x14ac:dyDescent="0.25">
      <c r="A17276">
        <v>1120473262</v>
      </c>
      <c r="B17276">
        <v>123295110</v>
      </c>
      <c r="C17276" t="s">
        <v>93</v>
      </c>
      <c r="D17276" t="s">
        <v>88</v>
      </c>
      <c r="E17276" t="s">
        <v>76</v>
      </c>
      <c r="F17276" s="7">
        <v>44662</v>
      </c>
      <c r="G17276" s="7">
        <v>45027</v>
      </c>
      <c r="H17276" t="s">
        <v>77</v>
      </c>
      <c r="I17276" t="s">
        <v>78</v>
      </c>
      <c r="J17276" s="7">
        <v>45907</v>
      </c>
      <c r="K17276" s="7">
        <v>45779</v>
      </c>
      <c r="L17276" s="7">
        <v>45027</v>
      </c>
      <c r="M17276" t="s">
        <v>77</v>
      </c>
      <c r="N17276" t="s">
        <v>79</v>
      </c>
      <c r="O17276">
        <v>2026</v>
      </c>
      <c r="P17276" s="2">
        <v>2</v>
      </c>
      <c r="Q17276" t="s">
        <v>80</v>
      </c>
      <c r="R17276" s="8">
        <v>46267</v>
      </c>
      <c r="S17276" s="2">
        <v>1</v>
      </c>
      <c r="T17276" s="2" t="s">
        <v>81</v>
      </c>
    </row>
    <row r="17277" spans="1:20" x14ac:dyDescent="0.25">
      <c r="A17277">
        <v>1120473626</v>
      </c>
      <c r="B17277">
        <v>123488430</v>
      </c>
      <c r="C17277" t="s">
        <v>98</v>
      </c>
      <c r="D17277" t="s">
        <v>88</v>
      </c>
      <c r="E17277" t="s">
        <v>76</v>
      </c>
      <c r="F17277" s="7">
        <v>44684</v>
      </c>
      <c r="G17277" s="7">
        <v>46510</v>
      </c>
      <c r="H17277" t="s">
        <v>77</v>
      </c>
      <c r="I17277" t="s">
        <v>78</v>
      </c>
      <c r="J17277" s="7">
        <v>45830</v>
      </c>
      <c r="K17277" s="7">
        <v>44693</v>
      </c>
      <c r="L17277" s="7">
        <v>46510</v>
      </c>
      <c r="M17277" t="s">
        <v>77</v>
      </c>
      <c r="N17277" t="s">
        <v>79</v>
      </c>
      <c r="O17277">
        <v>2026</v>
      </c>
      <c r="P17277" s="2">
        <v>2</v>
      </c>
      <c r="Q17277" t="s">
        <v>80</v>
      </c>
      <c r="R17277" s="8">
        <v>46267</v>
      </c>
      <c r="S17277" s="2">
        <v>1</v>
      </c>
      <c r="T17277" s="2" t="s">
        <v>81</v>
      </c>
    </row>
    <row r="17278" spans="1:20" x14ac:dyDescent="0.25">
      <c r="A17278">
        <v>1120473630</v>
      </c>
      <c r="B17278">
        <v>123489202</v>
      </c>
      <c r="C17278" t="s">
        <v>82</v>
      </c>
      <c r="D17278" t="s">
        <v>83</v>
      </c>
      <c r="E17278" t="s">
        <v>76</v>
      </c>
      <c r="F17278" s="7">
        <v>44684</v>
      </c>
      <c r="G17278" s="7">
        <v>44868</v>
      </c>
      <c r="H17278" t="s">
        <v>77</v>
      </c>
      <c r="I17278" t="s">
        <v>84</v>
      </c>
      <c r="J17278" s="7">
        <v>45525</v>
      </c>
      <c r="K17278" s="7">
        <v>46126</v>
      </c>
      <c r="L17278" s="7">
        <v>44868</v>
      </c>
      <c r="M17278" t="s">
        <v>77</v>
      </c>
      <c r="N17278" t="s">
        <v>79</v>
      </c>
      <c r="O17278">
        <v>2026</v>
      </c>
      <c r="P17278" s="2">
        <v>2</v>
      </c>
      <c r="Q17278" t="s">
        <v>80</v>
      </c>
      <c r="R17278" s="8">
        <v>46267</v>
      </c>
      <c r="S17278" s="2">
        <v>1</v>
      </c>
      <c r="T17278" s="2" t="s">
        <v>81</v>
      </c>
    </row>
    <row r="17279" spans="1:20" x14ac:dyDescent="0.25">
      <c r="A17279">
        <v>1120473912</v>
      </c>
      <c r="B17279">
        <v>123664093</v>
      </c>
      <c r="C17279" t="s">
        <v>82</v>
      </c>
      <c r="D17279" t="s">
        <v>83</v>
      </c>
      <c r="E17279" t="s">
        <v>76</v>
      </c>
      <c r="F17279" s="7">
        <v>44703</v>
      </c>
      <c r="G17279" s="7">
        <v>44887</v>
      </c>
      <c r="H17279" t="s">
        <v>77</v>
      </c>
      <c r="I17279" t="s">
        <v>78</v>
      </c>
      <c r="J17279" s="7">
        <v>45725</v>
      </c>
      <c r="K17279" s="7">
        <v>45747</v>
      </c>
      <c r="L17279" s="7">
        <v>44887</v>
      </c>
      <c r="M17279" t="s">
        <v>77</v>
      </c>
      <c r="N17279" t="s">
        <v>79</v>
      </c>
      <c r="O17279">
        <v>2026</v>
      </c>
      <c r="P17279" s="2">
        <v>2</v>
      </c>
      <c r="Q17279" t="s">
        <v>80</v>
      </c>
      <c r="R17279" s="8">
        <v>46267</v>
      </c>
      <c r="S17279" s="2">
        <v>1</v>
      </c>
      <c r="T17279" s="2" t="s">
        <v>81</v>
      </c>
    </row>
    <row r="17280" spans="1:20" x14ac:dyDescent="0.25">
      <c r="A17280">
        <v>1120473981</v>
      </c>
      <c r="B17280">
        <v>123711460</v>
      </c>
      <c r="C17280" t="s">
        <v>93</v>
      </c>
      <c r="D17280" t="s">
        <v>83</v>
      </c>
      <c r="E17280" t="s">
        <v>76</v>
      </c>
      <c r="F17280" s="7">
        <v>44708</v>
      </c>
      <c r="G17280" s="7">
        <v>44892</v>
      </c>
      <c r="H17280" t="s">
        <v>77</v>
      </c>
      <c r="I17280" t="s">
        <v>84</v>
      </c>
      <c r="J17280" s="7">
        <v>45639</v>
      </c>
      <c r="K17280" s="7">
        <v>45747</v>
      </c>
      <c r="L17280" s="7">
        <v>44892</v>
      </c>
      <c r="M17280" t="s">
        <v>77</v>
      </c>
      <c r="N17280" t="s">
        <v>79</v>
      </c>
      <c r="O17280">
        <v>2026</v>
      </c>
      <c r="P17280" s="2">
        <v>2</v>
      </c>
      <c r="Q17280" t="s">
        <v>80</v>
      </c>
      <c r="R17280" s="8">
        <v>46267</v>
      </c>
      <c r="S17280" s="2">
        <v>1</v>
      </c>
      <c r="T17280" s="2" t="s">
        <v>81</v>
      </c>
    </row>
    <row r="17281" spans="1:20" x14ac:dyDescent="0.25">
      <c r="A17281">
        <v>1120474433</v>
      </c>
      <c r="B17281">
        <v>123927478</v>
      </c>
      <c r="C17281" t="s">
        <v>82</v>
      </c>
      <c r="D17281" t="s">
        <v>83</v>
      </c>
      <c r="E17281" t="s">
        <v>76</v>
      </c>
      <c r="F17281" s="7">
        <v>44738</v>
      </c>
      <c r="G17281" s="7">
        <v>44921</v>
      </c>
      <c r="H17281" t="s">
        <v>77</v>
      </c>
      <c r="I17281" t="s">
        <v>78</v>
      </c>
      <c r="J17281" s="7">
        <v>45935</v>
      </c>
      <c r="K17281" s="7">
        <v>45902</v>
      </c>
      <c r="L17281" s="7">
        <v>44921</v>
      </c>
      <c r="M17281" t="s">
        <v>77</v>
      </c>
      <c r="N17281" t="s">
        <v>79</v>
      </c>
      <c r="O17281">
        <v>2026</v>
      </c>
      <c r="P17281" s="2">
        <v>2</v>
      </c>
      <c r="Q17281" t="s">
        <v>80</v>
      </c>
      <c r="R17281" s="8">
        <v>46267</v>
      </c>
      <c r="S17281" s="2">
        <v>1</v>
      </c>
      <c r="T17281" s="2" t="s">
        <v>81</v>
      </c>
    </row>
    <row r="17282" spans="1:20" x14ac:dyDescent="0.25">
      <c r="A17282">
        <v>1120474802</v>
      </c>
      <c r="B17282">
        <v>124113346</v>
      </c>
      <c r="C17282" t="s">
        <v>85</v>
      </c>
      <c r="D17282" t="s">
        <v>83</v>
      </c>
      <c r="E17282" t="s">
        <v>76</v>
      </c>
      <c r="F17282" s="7">
        <v>44761</v>
      </c>
      <c r="G17282" s="7">
        <v>46587</v>
      </c>
      <c r="H17282" t="s">
        <v>77</v>
      </c>
      <c r="I17282" t="s">
        <v>78</v>
      </c>
      <c r="J17282" s="7">
        <v>45471</v>
      </c>
      <c r="K17282" s="7">
        <v>45741</v>
      </c>
      <c r="L17282" s="7">
        <v>46587</v>
      </c>
      <c r="M17282" t="s">
        <v>77</v>
      </c>
      <c r="N17282" t="s">
        <v>79</v>
      </c>
      <c r="O17282">
        <v>2026</v>
      </c>
      <c r="P17282" s="2">
        <v>2</v>
      </c>
      <c r="Q17282" t="s">
        <v>80</v>
      </c>
      <c r="R17282" s="8">
        <v>46267</v>
      </c>
      <c r="S17282" s="2">
        <v>1</v>
      </c>
      <c r="T17282" s="2" t="s">
        <v>81</v>
      </c>
    </row>
    <row r="17283" spans="1:20" x14ac:dyDescent="0.25">
      <c r="A17283">
        <v>1120476032</v>
      </c>
      <c r="B17283">
        <v>124569555</v>
      </c>
      <c r="C17283" t="s">
        <v>74</v>
      </c>
      <c r="D17283" t="s">
        <v>75</v>
      </c>
      <c r="E17283" t="s">
        <v>76</v>
      </c>
      <c r="F17283" s="7">
        <v>44830</v>
      </c>
      <c r="G17283" s="7">
        <v>45195</v>
      </c>
      <c r="H17283" t="s">
        <v>86</v>
      </c>
      <c r="I17283" t="s">
        <v>87</v>
      </c>
      <c r="J17283" s="7">
        <v>45965</v>
      </c>
      <c r="K17283" s="7">
        <v>45986</v>
      </c>
      <c r="L17283" s="7">
        <v>45195</v>
      </c>
      <c r="M17283" t="s">
        <v>86</v>
      </c>
      <c r="N17283" t="s">
        <v>79</v>
      </c>
      <c r="O17283">
        <v>2026</v>
      </c>
      <c r="P17283" s="2">
        <v>2</v>
      </c>
      <c r="Q17283" t="s">
        <v>80</v>
      </c>
      <c r="R17283" s="8">
        <v>46267</v>
      </c>
      <c r="S17283" s="2">
        <v>1</v>
      </c>
      <c r="T17283" s="2" t="s">
        <v>81</v>
      </c>
    </row>
    <row r="17284" spans="1:20" x14ac:dyDescent="0.25">
      <c r="A17284">
        <v>1120476629</v>
      </c>
      <c r="B17284">
        <v>124867356</v>
      </c>
      <c r="C17284" t="s">
        <v>74</v>
      </c>
      <c r="D17284" t="s">
        <v>75</v>
      </c>
      <c r="E17284" t="s">
        <v>76</v>
      </c>
      <c r="F17284" s="7">
        <v>44875</v>
      </c>
      <c r="G17284" s="7">
        <v>45240</v>
      </c>
      <c r="H17284" t="s">
        <v>77</v>
      </c>
      <c r="I17284" t="s">
        <v>89</v>
      </c>
      <c r="J17284" s="7"/>
      <c r="K17284" s="7">
        <v>46174</v>
      </c>
      <c r="L17284" s="7">
        <v>45240</v>
      </c>
      <c r="M17284" t="s">
        <v>77</v>
      </c>
      <c r="N17284"/>
      <c r="O17284">
        <v>2026</v>
      </c>
      <c r="P17284" s="2">
        <v>2</v>
      </c>
      <c r="Q17284" t="s">
        <v>80</v>
      </c>
      <c r="R17284" s="8">
        <v>46267</v>
      </c>
      <c r="S17284" s="2">
        <v>1</v>
      </c>
      <c r="T17284" s="2" t="s">
        <v>81</v>
      </c>
    </row>
    <row r="17285" spans="1:20" x14ac:dyDescent="0.25">
      <c r="A17285">
        <v>1120477532</v>
      </c>
      <c r="B17285">
        <v>126193469</v>
      </c>
      <c r="C17285" t="s">
        <v>82</v>
      </c>
      <c r="D17285" t="s">
        <v>88</v>
      </c>
      <c r="E17285" t="s">
        <v>76</v>
      </c>
      <c r="F17285" s="7">
        <v>45066</v>
      </c>
      <c r="G17285" s="7">
        <v>45432</v>
      </c>
      <c r="H17285" t="s">
        <v>86</v>
      </c>
      <c r="I17285" t="s">
        <v>87</v>
      </c>
      <c r="J17285" s="7">
        <v>45491</v>
      </c>
      <c r="K17285" s="7">
        <v>46210</v>
      </c>
      <c r="L17285" s="7">
        <v>45432</v>
      </c>
      <c r="M17285" t="s">
        <v>86</v>
      </c>
      <c r="N17285" t="s">
        <v>79</v>
      </c>
      <c r="O17285">
        <v>2026</v>
      </c>
      <c r="P17285" s="2">
        <v>2</v>
      </c>
      <c r="Q17285" t="s">
        <v>80</v>
      </c>
      <c r="R17285" s="8">
        <v>46267</v>
      </c>
      <c r="S17285" s="2">
        <v>1</v>
      </c>
      <c r="T17285" s="2" t="s">
        <v>81</v>
      </c>
    </row>
    <row r="17286" spans="1:20" x14ac:dyDescent="0.25">
      <c r="A17286">
        <v>1120478222</v>
      </c>
      <c r="B17286">
        <v>126524280</v>
      </c>
      <c r="C17286" t="s">
        <v>82</v>
      </c>
      <c r="D17286" t="s">
        <v>88</v>
      </c>
      <c r="E17286" t="s">
        <v>76</v>
      </c>
      <c r="F17286" s="7">
        <v>45114</v>
      </c>
      <c r="G17286" s="7">
        <v>45480</v>
      </c>
      <c r="H17286" t="s">
        <v>77</v>
      </c>
      <c r="I17286" t="s">
        <v>84</v>
      </c>
      <c r="J17286" s="7">
        <v>45580</v>
      </c>
      <c r="K17286" s="7">
        <v>45700</v>
      </c>
      <c r="L17286" s="7">
        <v>45480</v>
      </c>
      <c r="M17286" t="s">
        <v>77</v>
      </c>
      <c r="N17286" t="s">
        <v>79</v>
      </c>
      <c r="O17286">
        <v>2026</v>
      </c>
      <c r="P17286" s="2">
        <v>2</v>
      </c>
      <c r="Q17286" t="s">
        <v>80</v>
      </c>
      <c r="R17286" s="8">
        <v>46267</v>
      </c>
      <c r="S17286" s="2">
        <v>1</v>
      </c>
      <c r="T17286" s="2" t="s">
        <v>81</v>
      </c>
    </row>
    <row r="17287" spans="1:20" x14ac:dyDescent="0.25">
      <c r="A17287">
        <v>1120478231</v>
      </c>
      <c r="B17287">
        <v>126529429</v>
      </c>
      <c r="C17287" t="s">
        <v>74</v>
      </c>
      <c r="D17287" t="s">
        <v>88</v>
      </c>
      <c r="E17287" t="s">
        <v>76</v>
      </c>
      <c r="F17287" s="7">
        <v>45115</v>
      </c>
      <c r="G17287" s="7">
        <v>45481</v>
      </c>
      <c r="H17287" t="s">
        <v>77</v>
      </c>
      <c r="I17287" t="s">
        <v>78</v>
      </c>
      <c r="J17287" s="7">
        <v>45499</v>
      </c>
      <c r="K17287" s="7">
        <v>45867</v>
      </c>
      <c r="L17287" s="7">
        <v>45481</v>
      </c>
      <c r="M17287" t="s">
        <v>77</v>
      </c>
      <c r="N17287" t="s">
        <v>79</v>
      </c>
      <c r="O17287">
        <v>2026</v>
      </c>
      <c r="P17287" s="2">
        <v>2</v>
      </c>
      <c r="Q17287" t="s">
        <v>80</v>
      </c>
      <c r="R17287" s="8">
        <v>46267</v>
      </c>
      <c r="S17287" s="2">
        <v>1</v>
      </c>
      <c r="T17287" s="2" t="s">
        <v>81</v>
      </c>
    </row>
    <row r="17288" spans="1:20" x14ac:dyDescent="0.25">
      <c r="A17288">
        <v>1120478349</v>
      </c>
      <c r="B17288">
        <v>126589332</v>
      </c>
      <c r="C17288" t="s">
        <v>74</v>
      </c>
      <c r="D17288" t="s">
        <v>88</v>
      </c>
      <c r="E17288" t="s">
        <v>76</v>
      </c>
      <c r="F17288" s="7">
        <v>45121</v>
      </c>
      <c r="G17288" s="7">
        <v>45487</v>
      </c>
      <c r="H17288" t="s">
        <v>77</v>
      </c>
      <c r="I17288" t="s">
        <v>78</v>
      </c>
      <c r="J17288" s="7">
        <v>46148</v>
      </c>
      <c r="K17288" s="7">
        <v>46055</v>
      </c>
      <c r="L17288" s="7">
        <v>45487</v>
      </c>
      <c r="M17288" t="s">
        <v>77</v>
      </c>
      <c r="N17288" t="s">
        <v>79</v>
      </c>
      <c r="O17288">
        <v>2026</v>
      </c>
      <c r="P17288" s="2">
        <v>2</v>
      </c>
      <c r="Q17288" t="s">
        <v>80</v>
      </c>
      <c r="R17288" s="8">
        <v>46267</v>
      </c>
      <c r="S17288" s="2">
        <v>1</v>
      </c>
      <c r="T17288" s="2" t="s">
        <v>81</v>
      </c>
    </row>
    <row r="17289" spans="1:20" x14ac:dyDescent="0.25">
      <c r="A17289">
        <v>1120478789</v>
      </c>
      <c r="B17289">
        <v>126730128</v>
      </c>
      <c r="C17289" t="s">
        <v>94</v>
      </c>
      <c r="D17289" t="s">
        <v>88</v>
      </c>
      <c r="E17289" t="s">
        <v>76</v>
      </c>
      <c r="F17289" s="7">
        <v>45140</v>
      </c>
      <c r="G17289" s="7">
        <v>46967</v>
      </c>
      <c r="H17289" t="s">
        <v>77</v>
      </c>
      <c r="I17289" t="s">
        <v>78</v>
      </c>
      <c r="J17289" s="7">
        <v>46131</v>
      </c>
      <c r="K17289" s="7">
        <v>46135</v>
      </c>
      <c r="L17289" s="7">
        <v>46967</v>
      </c>
      <c r="M17289" t="s">
        <v>77</v>
      </c>
      <c r="N17289" t="s">
        <v>79</v>
      </c>
      <c r="O17289">
        <v>2026</v>
      </c>
      <c r="P17289" s="2">
        <v>2</v>
      </c>
      <c r="Q17289" t="s">
        <v>80</v>
      </c>
      <c r="R17289" s="8">
        <v>46267</v>
      </c>
      <c r="S17289" s="2">
        <v>1</v>
      </c>
      <c r="T17289" s="2" t="s">
        <v>81</v>
      </c>
    </row>
    <row r="17290" spans="1:20" x14ac:dyDescent="0.25">
      <c r="A17290">
        <v>1120478871</v>
      </c>
      <c r="B17290">
        <v>126759475</v>
      </c>
      <c r="C17290" t="s">
        <v>85</v>
      </c>
      <c r="D17290" t="s">
        <v>88</v>
      </c>
      <c r="E17290" t="s">
        <v>76</v>
      </c>
      <c r="F17290" s="7">
        <v>45144</v>
      </c>
      <c r="G17290" s="7">
        <v>45510</v>
      </c>
      <c r="H17290" t="s">
        <v>86</v>
      </c>
      <c r="I17290" t="s">
        <v>87</v>
      </c>
      <c r="J17290" s="7"/>
      <c r="K17290" s="7">
        <v>45150</v>
      </c>
      <c r="L17290" s="7">
        <v>45510</v>
      </c>
      <c r="M17290" t="s">
        <v>86</v>
      </c>
      <c r="N17290"/>
      <c r="O17290">
        <v>2026</v>
      </c>
      <c r="P17290" s="2">
        <v>2</v>
      </c>
      <c r="Q17290" t="s">
        <v>80</v>
      </c>
      <c r="R17290" s="8">
        <v>46267</v>
      </c>
      <c r="S17290" s="2">
        <v>1</v>
      </c>
      <c r="T17290" s="2" t="s">
        <v>81</v>
      </c>
    </row>
    <row r="17291" spans="1:20" x14ac:dyDescent="0.25">
      <c r="A17291">
        <v>1120478998</v>
      </c>
      <c r="B17291">
        <v>126816416</v>
      </c>
      <c r="C17291" t="s">
        <v>98</v>
      </c>
      <c r="D17291" t="s">
        <v>88</v>
      </c>
      <c r="E17291" t="s">
        <v>76</v>
      </c>
      <c r="F17291" s="7">
        <v>45150</v>
      </c>
      <c r="G17291" s="7">
        <v>46977</v>
      </c>
      <c r="H17291" t="s">
        <v>86</v>
      </c>
      <c r="I17291" t="s">
        <v>87</v>
      </c>
      <c r="J17291" s="7"/>
      <c r="K17291" s="7">
        <v>45162</v>
      </c>
      <c r="L17291" s="7">
        <v>46977</v>
      </c>
      <c r="M17291" t="s">
        <v>86</v>
      </c>
      <c r="N17291"/>
      <c r="O17291">
        <v>2026</v>
      </c>
      <c r="P17291" s="2">
        <v>2</v>
      </c>
      <c r="Q17291" t="s">
        <v>80</v>
      </c>
      <c r="R17291" s="8">
        <v>46267</v>
      </c>
      <c r="S17291" s="2">
        <v>1</v>
      </c>
      <c r="T17291" s="2" t="s">
        <v>81</v>
      </c>
    </row>
    <row r="17292" spans="1:20" x14ac:dyDescent="0.25">
      <c r="A17292">
        <v>1120480927</v>
      </c>
      <c r="B17292">
        <v>127479746</v>
      </c>
      <c r="C17292" t="s">
        <v>98</v>
      </c>
      <c r="D17292" t="s">
        <v>83</v>
      </c>
      <c r="E17292" t="s">
        <v>76</v>
      </c>
      <c r="F17292" s="7">
        <v>45244</v>
      </c>
      <c r="G17292" s="7">
        <v>45426</v>
      </c>
      <c r="H17292" t="s">
        <v>77</v>
      </c>
      <c r="I17292" t="s">
        <v>84</v>
      </c>
      <c r="J17292" s="7">
        <v>46163</v>
      </c>
      <c r="K17292" s="7">
        <v>45548</v>
      </c>
      <c r="L17292" s="7">
        <v>45426</v>
      </c>
      <c r="M17292" t="s">
        <v>77</v>
      </c>
      <c r="N17292" t="s">
        <v>79</v>
      </c>
      <c r="O17292">
        <v>2026</v>
      </c>
      <c r="P17292" s="2">
        <v>2</v>
      </c>
      <c r="Q17292" t="s">
        <v>80</v>
      </c>
      <c r="R17292" s="8">
        <v>46267</v>
      </c>
      <c r="S17292" s="2">
        <v>1</v>
      </c>
      <c r="T17292" s="2" t="s">
        <v>81</v>
      </c>
    </row>
    <row r="17293" spans="1:20" x14ac:dyDescent="0.25">
      <c r="A17293">
        <v>1120481260</v>
      </c>
      <c r="B17293">
        <v>128383068</v>
      </c>
      <c r="C17293" t="s">
        <v>82</v>
      </c>
      <c r="D17293" t="s">
        <v>88</v>
      </c>
      <c r="E17293" t="s">
        <v>76</v>
      </c>
      <c r="F17293" s="7">
        <v>45379</v>
      </c>
      <c r="G17293" s="7">
        <v>45744</v>
      </c>
      <c r="H17293" t="s">
        <v>77</v>
      </c>
      <c r="I17293" t="s">
        <v>78</v>
      </c>
      <c r="J17293" s="7"/>
      <c r="K17293" s="7">
        <v>45946</v>
      </c>
      <c r="L17293" s="7">
        <v>45744</v>
      </c>
      <c r="M17293" t="s">
        <v>77</v>
      </c>
      <c r="N17293"/>
      <c r="O17293">
        <v>2026</v>
      </c>
      <c r="P17293" s="2">
        <v>2</v>
      </c>
      <c r="Q17293" t="s">
        <v>80</v>
      </c>
      <c r="R17293" s="8">
        <v>46267</v>
      </c>
      <c r="S17293" s="2">
        <v>1</v>
      </c>
      <c r="T17293" s="2" t="s">
        <v>81</v>
      </c>
    </row>
    <row r="17294" spans="1:20" x14ac:dyDescent="0.25">
      <c r="A17294">
        <v>1120481339</v>
      </c>
      <c r="B17294">
        <v>128496169</v>
      </c>
      <c r="C17294" t="s">
        <v>98</v>
      </c>
      <c r="D17294" t="s">
        <v>83</v>
      </c>
      <c r="E17294" t="s">
        <v>76</v>
      </c>
      <c r="F17294" s="7">
        <v>45386</v>
      </c>
      <c r="G17294" s="7">
        <v>45566</v>
      </c>
      <c r="H17294" t="s">
        <v>77</v>
      </c>
      <c r="I17294" t="s">
        <v>84</v>
      </c>
      <c r="J17294" s="7"/>
      <c r="K17294" s="7">
        <v>45747</v>
      </c>
      <c r="L17294" s="7">
        <v>45566</v>
      </c>
      <c r="M17294" t="s">
        <v>77</v>
      </c>
      <c r="N17294"/>
      <c r="O17294">
        <v>2026</v>
      </c>
      <c r="P17294" s="2">
        <v>2</v>
      </c>
      <c r="Q17294" t="s">
        <v>80</v>
      </c>
      <c r="R17294" s="8">
        <v>46267</v>
      </c>
      <c r="S17294" s="2">
        <v>1</v>
      </c>
      <c r="T17294" s="2" t="s">
        <v>81</v>
      </c>
    </row>
    <row r="17295" spans="1:20" x14ac:dyDescent="0.25">
      <c r="A17295">
        <v>1120481340</v>
      </c>
      <c r="B17295">
        <v>128496169</v>
      </c>
      <c r="C17295" t="s">
        <v>98</v>
      </c>
      <c r="D17295" t="s">
        <v>83</v>
      </c>
      <c r="E17295" t="s">
        <v>76</v>
      </c>
      <c r="F17295" s="7">
        <v>45386</v>
      </c>
      <c r="G17295" s="7">
        <v>45566</v>
      </c>
      <c r="H17295" t="s">
        <v>77</v>
      </c>
      <c r="I17295" t="s">
        <v>84</v>
      </c>
      <c r="J17295" s="7"/>
      <c r="K17295" s="7">
        <v>45541</v>
      </c>
      <c r="L17295" s="7">
        <v>45566</v>
      </c>
      <c r="M17295" t="s">
        <v>77</v>
      </c>
      <c r="N17295"/>
      <c r="O17295">
        <v>2026</v>
      </c>
      <c r="P17295" s="2">
        <v>2</v>
      </c>
      <c r="Q17295" t="s">
        <v>80</v>
      </c>
      <c r="R17295" s="8">
        <v>46267</v>
      </c>
      <c r="S17295" s="2">
        <v>1</v>
      </c>
      <c r="T17295" s="2" t="s">
        <v>81</v>
      </c>
    </row>
    <row r="17296" spans="1:20" x14ac:dyDescent="0.25">
      <c r="A17296">
        <v>1120481632</v>
      </c>
      <c r="B17296">
        <v>128822596</v>
      </c>
      <c r="C17296" t="s">
        <v>98</v>
      </c>
      <c r="D17296" t="s">
        <v>83</v>
      </c>
      <c r="E17296" t="s">
        <v>76</v>
      </c>
      <c r="F17296" s="7">
        <v>45433</v>
      </c>
      <c r="G17296" s="7">
        <v>47259</v>
      </c>
      <c r="H17296" t="s">
        <v>77</v>
      </c>
      <c r="I17296" t="s">
        <v>78</v>
      </c>
      <c r="J17296" s="7"/>
      <c r="K17296" s="7">
        <v>46029</v>
      </c>
      <c r="L17296" s="7">
        <v>47259</v>
      </c>
      <c r="M17296" t="s">
        <v>77</v>
      </c>
      <c r="N17296"/>
      <c r="O17296">
        <v>2026</v>
      </c>
      <c r="P17296" s="2">
        <v>2</v>
      </c>
      <c r="Q17296" t="s">
        <v>80</v>
      </c>
      <c r="R17296" s="8">
        <v>46267</v>
      </c>
      <c r="S17296" s="2">
        <v>1</v>
      </c>
      <c r="T17296" s="2" t="s">
        <v>81</v>
      </c>
    </row>
    <row r="17297" spans="1:20" x14ac:dyDescent="0.25">
      <c r="A17297">
        <v>1120481865</v>
      </c>
      <c r="B17297">
        <v>129107397</v>
      </c>
      <c r="C17297" t="s">
        <v>98</v>
      </c>
      <c r="D17297" t="s">
        <v>88</v>
      </c>
      <c r="E17297" t="s">
        <v>76</v>
      </c>
      <c r="F17297" s="7">
        <v>45463</v>
      </c>
      <c r="G17297" s="7">
        <v>45643</v>
      </c>
      <c r="H17297" t="s">
        <v>77</v>
      </c>
      <c r="I17297" t="s">
        <v>78</v>
      </c>
      <c r="J17297" s="7"/>
      <c r="K17297" s="7">
        <v>45748</v>
      </c>
      <c r="L17297" s="7">
        <v>45643</v>
      </c>
      <c r="M17297" t="s">
        <v>77</v>
      </c>
      <c r="N17297"/>
      <c r="O17297">
        <v>2026</v>
      </c>
      <c r="P17297" s="2">
        <v>2</v>
      </c>
      <c r="Q17297" t="s">
        <v>80</v>
      </c>
      <c r="R17297" s="8">
        <v>46267</v>
      </c>
      <c r="S17297" s="2">
        <v>1</v>
      </c>
      <c r="T17297" s="2" t="s">
        <v>81</v>
      </c>
    </row>
    <row r="17298" spans="1:20" x14ac:dyDescent="0.25">
      <c r="A17298">
        <v>1120481866</v>
      </c>
      <c r="B17298">
        <v>129107397</v>
      </c>
      <c r="C17298" t="s">
        <v>98</v>
      </c>
      <c r="D17298" t="s">
        <v>88</v>
      </c>
      <c r="E17298" t="s">
        <v>76</v>
      </c>
      <c r="F17298" s="7">
        <v>45463</v>
      </c>
      <c r="G17298" s="7">
        <v>45643</v>
      </c>
      <c r="H17298" t="s">
        <v>77</v>
      </c>
      <c r="I17298" t="s">
        <v>78</v>
      </c>
      <c r="J17298" s="7"/>
      <c r="K17298" s="7">
        <v>45533</v>
      </c>
      <c r="L17298" s="7">
        <v>45643</v>
      </c>
      <c r="M17298" t="s">
        <v>77</v>
      </c>
      <c r="N17298"/>
      <c r="O17298">
        <v>2026</v>
      </c>
      <c r="P17298" s="2">
        <v>2</v>
      </c>
      <c r="Q17298" t="s">
        <v>80</v>
      </c>
      <c r="R17298" s="8">
        <v>46267</v>
      </c>
      <c r="S17298" s="2">
        <v>1</v>
      </c>
      <c r="T17298" s="2" t="s">
        <v>81</v>
      </c>
    </row>
    <row r="17299" spans="1:20" x14ac:dyDescent="0.25">
      <c r="A17299">
        <v>1120481872</v>
      </c>
      <c r="B17299">
        <v>129107854</v>
      </c>
      <c r="C17299" t="s">
        <v>82</v>
      </c>
      <c r="D17299" t="s">
        <v>88</v>
      </c>
      <c r="E17299" t="s">
        <v>76</v>
      </c>
      <c r="F17299" s="7">
        <v>45463</v>
      </c>
      <c r="G17299" s="7">
        <v>45828</v>
      </c>
      <c r="H17299" t="s">
        <v>77</v>
      </c>
      <c r="I17299" t="s">
        <v>78</v>
      </c>
      <c r="J17299" s="7">
        <v>46052</v>
      </c>
      <c r="K17299" s="7">
        <v>46070</v>
      </c>
      <c r="L17299" s="7">
        <v>45828</v>
      </c>
      <c r="M17299" t="s">
        <v>77</v>
      </c>
      <c r="N17299" t="s">
        <v>79</v>
      </c>
      <c r="O17299">
        <v>2026</v>
      </c>
      <c r="P17299" s="2">
        <v>2</v>
      </c>
      <c r="Q17299" t="s">
        <v>80</v>
      </c>
      <c r="R17299" s="8">
        <v>46267</v>
      </c>
      <c r="S17299" s="2">
        <v>1</v>
      </c>
      <c r="T17299" s="2" t="s">
        <v>81</v>
      </c>
    </row>
    <row r="17300" spans="1:20" x14ac:dyDescent="0.25">
      <c r="A17300">
        <v>1120481989</v>
      </c>
      <c r="B17300">
        <v>129178028</v>
      </c>
      <c r="C17300" t="s">
        <v>85</v>
      </c>
      <c r="D17300" t="s">
        <v>75</v>
      </c>
      <c r="E17300" t="s">
        <v>76</v>
      </c>
      <c r="F17300" s="7">
        <v>45480</v>
      </c>
      <c r="G17300" s="7">
        <v>45845</v>
      </c>
      <c r="H17300" t="s">
        <v>77</v>
      </c>
      <c r="I17300" t="s">
        <v>78</v>
      </c>
      <c r="J17300" s="7">
        <v>45835</v>
      </c>
      <c r="K17300" s="7">
        <v>45980</v>
      </c>
      <c r="L17300" s="7">
        <v>45845</v>
      </c>
      <c r="M17300" t="s">
        <v>77</v>
      </c>
      <c r="N17300" t="s">
        <v>79</v>
      </c>
      <c r="O17300">
        <v>2026</v>
      </c>
      <c r="P17300" s="2">
        <v>2</v>
      </c>
      <c r="Q17300" t="s">
        <v>80</v>
      </c>
      <c r="R17300" s="8">
        <v>46267</v>
      </c>
      <c r="S17300" s="2">
        <v>1</v>
      </c>
      <c r="T17300" s="2" t="s">
        <v>81</v>
      </c>
    </row>
    <row r="17301" spans="1:20" x14ac:dyDescent="0.25">
      <c r="A17301">
        <v>1120482040</v>
      </c>
      <c r="B17301">
        <v>129210693</v>
      </c>
      <c r="C17301" t="s">
        <v>82</v>
      </c>
      <c r="D17301" t="s">
        <v>88</v>
      </c>
      <c r="E17301" t="s">
        <v>76</v>
      </c>
      <c r="F17301" s="7">
        <v>45484</v>
      </c>
      <c r="G17301" s="7">
        <v>45849</v>
      </c>
      <c r="H17301" t="s">
        <v>77</v>
      </c>
      <c r="I17301" t="s">
        <v>84</v>
      </c>
      <c r="J17301" s="7"/>
      <c r="K17301" s="7">
        <v>45485</v>
      </c>
      <c r="L17301" s="7">
        <v>45849</v>
      </c>
      <c r="M17301" t="s">
        <v>77</v>
      </c>
      <c r="N17301"/>
      <c r="O17301">
        <v>2026</v>
      </c>
      <c r="P17301" s="2">
        <v>2</v>
      </c>
      <c r="Q17301" t="s">
        <v>80</v>
      </c>
      <c r="R17301" s="8">
        <v>46267</v>
      </c>
      <c r="S17301" s="2">
        <v>1</v>
      </c>
      <c r="T17301" s="2" t="s">
        <v>81</v>
      </c>
    </row>
    <row r="17302" spans="1:20" x14ac:dyDescent="0.25">
      <c r="A17302">
        <v>1120482045</v>
      </c>
      <c r="B17302">
        <v>129215161</v>
      </c>
      <c r="C17302" t="s">
        <v>82</v>
      </c>
      <c r="D17302" t="s">
        <v>88</v>
      </c>
      <c r="E17302" t="s">
        <v>76</v>
      </c>
      <c r="F17302" s="7">
        <v>45485</v>
      </c>
      <c r="G17302" s="7">
        <v>47311</v>
      </c>
      <c r="H17302" t="s">
        <v>77</v>
      </c>
      <c r="I17302" t="s">
        <v>78</v>
      </c>
      <c r="J17302" s="7"/>
      <c r="K17302" s="7">
        <v>45897</v>
      </c>
      <c r="L17302" s="7">
        <v>47311</v>
      </c>
      <c r="M17302" t="s">
        <v>77</v>
      </c>
      <c r="N17302"/>
      <c r="O17302">
        <v>2026</v>
      </c>
      <c r="P17302" s="2">
        <v>2</v>
      </c>
      <c r="Q17302" t="s">
        <v>80</v>
      </c>
      <c r="R17302" s="8">
        <v>46267</v>
      </c>
      <c r="S17302" s="2">
        <v>1</v>
      </c>
      <c r="T17302" s="2" t="s">
        <v>81</v>
      </c>
    </row>
    <row r="17303" spans="1:20" x14ac:dyDescent="0.25">
      <c r="A17303">
        <v>1120483305</v>
      </c>
      <c r="B17303">
        <v>129681215</v>
      </c>
      <c r="C17303" t="s">
        <v>93</v>
      </c>
      <c r="D17303" t="s">
        <v>88</v>
      </c>
      <c r="E17303" t="s">
        <v>76</v>
      </c>
      <c r="F17303" s="7">
        <v>45574</v>
      </c>
      <c r="G17303" s="7">
        <v>47400</v>
      </c>
      <c r="H17303" t="s">
        <v>77</v>
      </c>
      <c r="I17303" t="s">
        <v>78</v>
      </c>
      <c r="J17303" s="7">
        <v>46136</v>
      </c>
      <c r="K17303" s="7">
        <v>45926</v>
      </c>
      <c r="L17303" s="7">
        <v>47400</v>
      </c>
      <c r="M17303" t="s">
        <v>77</v>
      </c>
      <c r="N17303" t="s">
        <v>79</v>
      </c>
      <c r="O17303">
        <v>2026</v>
      </c>
      <c r="P17303" s="2">
        <v>2</v>
      </c>
      <c r="Q17303" t="s">
        <v>80</v>
      </c>
      <c r="R17303" s="8">
        <v>46267</v>
      </c>
      <c r="S17303" s="2">
        <v>1</v>
      </c>
      <c r="T17303" s="2" t="s">
        <v>81</v>
      </c>
    </row>
    <row r="17304" spans="1:20" x14ac:dyDescent="0.25">
      <c r="A17304">
        <v>1120483334</v>
      </c>
      <c r="B17304">
        <v>129683081</v>
      </c>
      <c r="C17304" t="s">
        <v>96</v>
      </c>
      <c r="D17304" t="s">
        <v>83</v>
      </c>
      <c r="E17304" t="s">
        <v>76</v>
      </c>
      <c r="F17304" s="7">
        <v>45575</v>
      </c>
      <c r="G17304" s="7">
        <v>45757</v>
      </c>
      <c r="H17304" t="s">
        <v>77</v>
      </c>
      <c r="I17304" t="s">
        <v>84</v>
      </c>
      <c r="J17304" s="7"/>
      <c r="K17304" s="7">
        <v>46112</v>
      </c>
      <c r="L17304" s="7">
        <v>45757</v>
      </c>
      <c r="M17304" t="s">
        <v>77</v>
      </c>
      <c r="N17304"/>
      <c r="O17304">
        <v>2026</v>
      </c>
      <c r="P17304" s="2">
        <v>2</v>
      </c>
      <c r="Q17304" t="s">
        <v>80</v>
      </c>
      <c r="R17304" s="8">
        <v>46267</v>
      </c>
      <c r="S17304" s="2">
        <v>1</v>
      </c>
      <c r="T17304" s="2" t="s">
        <v>81</v>
      </c>
    </row>
    <row r="17305" spans="1:20" x14ac:dyDescent="0.25">
      <c r="A17305">
        <v>1120488139</v>
      </c>
      <c r="B17305">
        <v>112112708</v>
      </c>
      <c r="C17305" t="s">
        <v>82</v>
      </c>
      <c r="D17305" t="s">
        <v>88</v>
      </c>
      <c r="E17305" t="s">
        <v>76</v>
      </c>
      <c r="F17305" s="7">
        <v>42661</v>
      </c>
      <c r="G17305" s="7">
        <v>44270</v>
      </c>
      <c r="H17305" t="s">
        <v>86</v>
      </c>
      <c r="I17305" t="s">
        <v>87</v>
      </c>
      <c r="J17305" s="7">
        <v>45138</v>
      </c>
      <c r="K17305" s="7">
        <v>45149</v>
      </c>
      <c r="L17305" s="7">
        <v>44270</v>
      </c>
      <c r="M17305" t="s">
        <v>86</v>
      </c>
      <c r="N17305" t="s">
        <v>92</v>
      </c>
      <c r="O17305">
        <v>2026</v>
      </c>
      <c r="P17305" s="2">
        <v>2</v>
      </c>
      <c r="Q17305" t="s">
        <v>80</v>
      </c>
      <c r="R17305" s="8">
        <v>46267</v>
      </c>
      <c r="S17305" s="2">
        <v>1</v>
      </c>
      <c r="T17305" s="2" t="s">
        <v>81</v>
      </c>
    </row>
    <row r="17306" spans="1:20" x14ac:dyDescent="0.25">
      <c r="A17306">
        <v>1120488262</v>
      </c>
      <c r="B17306">
        <v>112790025</v>
      </c>
      <c r="C17306" t="s">
        <v>74</v>
      </c>
      <c r="D17306" t="s">
        <v>88</v>
      </c>
      <c r="E17306" t="s">
        <v>76</v>
      </c>
      <c r="F17306" s="7">
        <v>42837</v>
      </c>
      <c r="G17306" s="7">
        <v>44663</v>
      </c>
      <c r="H17306" t="s">
        <v>77</v>
      </c>
      <c r="I17306" t="s">
        <v>89</v>
      </c>
      <c r="J17306" s="7">
        <v>46111</v>
      </c>
      <c r="K17306" s="7">
        <v>45126</v>
      </c>
      <c r="L17306" s="7">
        <v>44663</v>
      </c>
      <c r="M17306" t="s">
        <v>77</v>
      </c>
      <c r="N17306" t="s">
        <v>79</v>
      </c>
      <c r="O17306">
        <v>2026</v>
      </c>
      <c r="P17306" s="2">
        <v>2</v>
      </c>
      <c r="Q17306" t="s">
        <v>80</v>
      </c>
      <c r="R17306" s="8">
        <v>46267</v>
      </c>
      <c r="S17306" s="2">
        <v>1</v>
      </c>
      <c r="T17306" s="2" t="s">
        <v>81</v>
      </c>
    </row>
    <row r="17307" spans="1:20" x14ac:dyDescent="0.25">
      <c r="A17307">
        <v>1120488457</v>
      </c>
      <c r="B17307">
        <v>113163675</v>
      </c>
      <c r="C17307" t="s">
        <v>85</v>
      </c>
      <c r="D17307" t="s">
        <v>88</v>
      </c>
      <c r="E17307" t="s">
        <v>76</v>
      </c>
      <c r="F17307" s="7">
        <v>42963</v>
      </c>
      <c r="G17307" s="7">
        <v>44789</v>
      </c>
      <c r="H17307" t="s">
        <v>77</v>
      </c>
      <c r="I17307" t="s">
        <v>84</v>
      </c>
      <c r="J17307" s="7">
        <v>45587</v>
      </c>
      <c r="K17307" s="7">
        <v>45623</v>
      </c>
      <c r="L17307" s="7">
        <v>44789</v>
      </c>
      <c r="M17307" t="s">
        <v>77</v>
      </c>
      <c r="N17307" t="s">
        <v>79</v>
      </c>
      <c r="O17307">
        <v>2026</v>
      </c>
      <c r="P17307" s="2">
        <v>2</v>
      </c>
      <c r="Q17307" t="s">
        <v>80</v>
      </c>
      <c r="R17307" s="8">
        <v>46267</v>
      </c>
      <c r="S17307" s="2">
        <v>1</v>
      </c>
      <c r="T17307" s="2" t="s">
        <v>81</v>
      </c>
    </row>
    <row r="17308" spans="1:20" x14ac:dyDescent="0.25">
      <c r="A17308">
        <v>1120488489</v>
      </c>
      <c r="B17308">
        <v>113215065</v>
      </c>
      <c r="C17308" t="s">
        <v>97</v>
      </c>
      <c r="D17308" t="s">
        <v>75</v>
      </c>
      <c r="E17308" t="s">
        <v>76</v>
      </c>
      <c r="F17308" s="7">
        <v>42980</v>
      </c>
      <c r="G17308" s="7">
        <v>44796</v>
      </c>
      <c r="H17308" t="s">
        <v>77</v>
      </c>
      <c r="I17308" t="s">
        <v>78</v>
      </c>
      <c r="J17308" s="7">
        <v>45523</v>
      </c>
      <c r="K17308" s="7">
        <v>42983</v>
      </c>
      <c r="L17308" s="7">
        <v>44796</v>
      </c>
      <c r="M17308" t="s">
        <v>77</v>
      </c>
      <c r="N17308" t="s">
        <v>79</v>
      </c>
      <c r="O17308">
        <v>2026</v>
      </c>
      <c r="P17308" s="2">
        <v>2</v>
      </c>
      <c r="Q17308" t="s">
        <v>80</v>
      </c>
      <c r="R17308" s="8">
        <v>46267</v>
      </c>
      <c r="S17308" s="2">
        <v>1</v>
      </c>
      <c r="T17308" s="2" t="s">
        <v>81</v>
      </c>
    </row>
    <row r="17309" spans="1:20" x14ac:dyDescent="0.25">
      <c r="A17309">
        <v>1120488553</v>
      </c>
      <c r="B17309">
        <v>113819044</v>
      </c>
      <c r="C17309" t="s">
        <v>82</v>
      </c>
      <c r="D17309" t="s">
        <v>88</v>
      </c>
      <c r="E17309" t="s">
        <v>76</v>
      </c>
      <c r="F17309" s="7">
        <v>43054</v>
      </c>
      <c r="G17309" s="7">
        <v>44880</v>
      </c>
      <c r="H17309" t="s">
        <v>77</v>
      </c>
      <c r="I17309" t="s">
        <v>78</v>
      </c>
      <c r="J17309" s="7">
        <v>45752</v>
      </c>
      <c r="K17309" s="7">
        <v>45979</v>
      </c>
      <c r="L17309" s="7">
        <v>44880</v>
      </c>
      <c r="M17309" t="s">
        <v>77</v>
      </c>
      <c r="N17309" t="s">
        <v>79</v>
      </c>
      <c r="O17309">
        <v>2026</v>
      </c>
      <c r="P17309" s="2">
        <v>2</v>
      </c>
      <c r="Q17309" t="s">
        <v>80</v>
      </c>
      <c r="R17309" s="8">
        <v>46267</v>
      </c>
      <c r="S17309" s="2">
        <v>1</v>
      </c>
      <c r="T17309" s="2" t="s">
        <v>81</v>
      </c>
    </row>
    <row r="17310" spans="1:20" x14ac:dyDescent="0.25">
      <c r="A17310">
        <v>1120488779</v>
      </c>
      <c r="B17310">
        <v>116638727</v>
      </c>
      <c r="C17310" t="s">
        <v>82</v>
      </c>
      <c r="D17310" t="s">
        <v>88</v>
      </c>
      <c r="E17310" t="s">
        <v>76</v>
      </c>
      <c r="F17310" s="7">
        <v>43529</v>
      </c>
      <c r="G17310" s="7">
        <v>43895</v>
      </c>
      <c r="H17310" t="s">
        <v>77</v>
      </c>
      <c r="I17310" t="s">
        <v>84</v>
      </c>
      <c r="J17310" s="7">
        <v>46131</v>
      </c>
      <c r="K17310" s="7">
        <v>45736</v>
      </c>
      <c r="L17310" s="7">
        <v>43895</v>
      </c>
      <c r="M17310" t="s">
        <v>77</v>
      </c>
      <c r="N17310" t="s">
        <v>79</v>
      </c>
      <c r="O17310">
        <v>2026</v>
      </c>
      <c r="P17310" s="2">
        <v>2</v>
      </c>
      <c r="Q17310" t="s">
        <v>80</v>
      </c>
      <c r="R17310" s="8">
        <v>46267</v>
      </c>
      <c r="S17310" s="2">
        <v>1</v>
      </c>
      <c r="T17310" s="2" t="s">
        <v>81</v>
      </c>
    </row>
    <row r="17311" spans="1:20" x14ac:dyDescent="0.25">
      <c r="A17311">
        <v>1120488932</v>
      </c>
      <c r="B17311">
        <v>116949176</v>
      </c>
      <c r="C17311" t="s">
        <v>82</v>
      </c>
      <c r="D17311" t="s">
        <v>88</v>
      </c>
      <c r="E17311" t="s">
        <v>76</v>
      </c>
      <c r="F17311" s="7">
        <v>43558</v>
      </c>
      <c r="G17311" s="7">
        <v>43924</v>
      </c>
      <c r="H17311" t="s">
        <v>77</v>
      </c>
      <c r="I17311" t="s">
        <v>84</v>
      </c>
      <c r="J17311" s="7">
        <v>45795</v>
      </c>
      <c r="K17311" s="7">
        <v>46175</v>
      </c>
      <c r="L17311" s="7">
        <v>43924</v>
      </c>
      <c r="M17311" t="s">
        <v>77</v>
      </c>
      <c r="N17311" t="s">
        <v>79</v>
      </c>
      <c r="O17311">
        <v>2026</v>
      </c>
      <c r="P17311" s="2">
        <v>2</v>
      </c>
      <c r="Q17311" t="s">
        <v>80</v>
      </c>
      <c r="R17311" s="8">
        <v>46267</v>
      </c>
      <c r="S17311" s="2">
        <v>1</v>
      </c>
      <c r="T17311" s="2" t="s">
        <v>81</v>
      </c>
    </row>
    <row r="17312" spans="1:20" x14ac:dyDescent="0.25">
      <c r="A17312">
        <v>1120488981</v>
      </c>
      <c r="B17312">
        <v>117004574</v>
      </c>
      <c r="C17312" t="s">
        <v>98</v>
      </c>
      <c r="D17312" t="s">
        <v>83</v>
      </c>
      <c r="E17312" t="s">
        <v>76</v>
      </c>
      <c r="F17312" s="7">
        <v>43565</v>
      </c>
      <c r="G17312" s="7">
        <v>43748</v>
      </c>
      <c r="H17312" t="s">
        <v>77</v>
      </c>
      <c r="I17312" t="s">
        <v>84</v>
      </c>
      <c r="J17312" s="7">
        <v>45437</v>
      </c>
      <c r="K17312" s="7">
        <v>44228</v>
      </c>
      <c r="L17312" s="7">
        <v>43748</v>
      </c>
      <c r="M17312" t="s">
        <v>77</v>
      </c>
      <c r="N17312" t="s">
        <v>79</v>
      </c>
      <c r="O17312">
        <v>2026</v>
      </c>
      <c r="P17312" s="2">
        <v>2</v>
      </c>
      <c r="Q17312" t="s">
        <v>80</v>
      </c>
      <c r="R17312" s="8">
        <v>46267</v>
      </c>
      <c r="S17312" s="2">
        <v>1</v>
      </c>
      <c r="T17312" s="2" t="s">
        <v>81</v>
      </c>
    </row>
    <row r="17313" spans="1:20" x14ac:dyDescent="0.25">
      <c r="A17313">
        <v>1120488983</v>
      </c>
      <c r="B17313">
        <v>117004574</v>
      </c>
      <c r="C17313" t="s">
        <v>98</v>
      </c>
      <c r="D17313" t="s">
        <v>83</v>
      </c>
      <c r="E17313" t="s">
        <v>76</v>
      </c>
      <c r="F17313" s="7">
        <v>43565</v>
      </c>
      <c r="G17313" s="7">
        <v>43748</v>
      </c>
      <c r="H17313" t="s">
        <v>77</v>
      </c>
      <c r="I17313" t="s">
        <v>84</v>
      </c>
      <c r="J17313" s="7">
        <v>45437</v>
      </c>
      <c r="K17313" s="7">
        <v>45447</v>
      </c>
      <c r="L17313" s="7">
        <v>43748</v>
      </c>
      <c r="M17313" t="s">
        <v>77</v>
      </c>
      <c r="N17313" t="s">
        <v>79</v>
      </c>
      <c r="O17313">
        <v>2026</v>
      </c>
      <c r="P17313" s="2">
        <v>2</v>
      </c>
      <c r="Q17313" t="s">
        <v>80</v>
      </c>
      <c r="R17313" s="8">
        <v>46267</v>
      </c>
      <c r="S17313" s="2">
        <v>1</v>
      </c>
      <c r="T17313" s="2" t="s">
        <v>81</v>
      </c>
    </row>
    <row r="17314" spans="1:20" x14ac:dyDescent="0.25">
      <c r="A17314">
        <v>1120488987</v>
      </c>
      <c r="B17314">
        <v>117005004</v>
      </c>
      <c r="C17314" t="s">
        <v>74</v>
      </c>
      <c r="D17314" t="s">
        <v>83</v>
      </c>
      <c r="E17314" t="s">
        <v>76</v>
      </c>
      <c r="F17314" s="7">
        <v>43565</v>
      </c>
      <c r="G17314" s="7">
        <v>43740</v>
      </c>
      <c r="H17314" t="s">
        <v>77</v>
      </c>
      <c r="I17314" t="s">
        <v>78</v>
      </c>
      <c r="J17314" s="7">
        <v>45889</v>
      </c>
      <c r="K17314" s="7">
        <v>45748</v>
      </c>
      <c r="L17314" s="7">
        <v>43740</v>
      </c>
      <c r="M17314" t="s">
        <v>77</v>
      </c>
      <c r="N17314" t="s">
        <v>79</v>
      </c>
      <c r="O17314">
        <v>2026</v>
      </c>
      <c r="P17314" s="2">
        <v>2</v>
      </c>
      <c r="Q17314" t="s">
        <v>80</v>
      </c>
      <c r="R17314" s="8">
        <v>46267</v>
      </c>
      <c r="S17314" s="2">
        <v>1</v>
      </c>
      <c r="T17314" s="2" t="s">
        <v>81</v>
      </c>
    </row>
    <row r="17315" spans="1:20" x14ac:dyDescent="0.25">
      <c r="A17315">
        <v>1120489004</v>
      </c>
      <c r="B17315">
        <v>117015933</v>
      </c>
      <c r="C17315" t="s">
        <v>82</v>
      </c>
      <c r="D17315" t="s">
        <v>88</v>
      </c>
      <c r="E17315" t="s">
        <v>76</v>
      </c>
      <c r="F17315" s="7">
        <v>43567</v>
      </c>
      <c r="G17315" s="7">
        <v>43933</v>
      </c>
      <c r="H17315" t="s">
        <v>77</v>
      </c>
      <c r="I17315" t="s">
        <v>84</v>
      </c>
      <c r="J17315" s="7">
        <v>45533</v>
      </c>
      <c r="K17315" s="7">
        <v>44601</v>
      </c>
      <c r="L17315" s="7">
        <v>43933</v>
      </c>
      <c r="M17315" t="s">
        <v>77</v>
      </c>
      <c r="N17315" t="s">
        <v>79</v>
      </c>
      <c r="O17315">
        <v>2026</v>
      </c>
      <c r="P17315" s="2">
        <v>2</v>
      </c>
      <c r="Q17315" t="s">
        <v>80</v>
      </c>
      <c r="R17315" s="8">
        <v>46267</v>
      </c>
      <c r="S17315" s="2">
        <v>1</v>
      </c>
      <c r="T17315" s="2" t="s">
        <v>81</v>
      </c>
    </row>
    <row r="17316" spans="1:20" x14ac:dyDescent="0.25">
      <c r="A17316">
        <v>1120489058</v>
      </c>
      <c r="B17316">
        <v>117070798</v>
      </c>
      <c r="C17316" t="s">
        <v>82</v>
      </c>
      <c r="D17316" t="s">
        <v>83</v>
      </c>
      <c r="E17316" t="s">
        <v>76</v>
      </c>
      <c r="F17316" s="7">
        <v>43575</v>
      </c>
      <c r="G17316" s="7">
        <v>43755</v>
      </c>
      <c r="H17316" t="s">
        <v>77</v>
      </c>
      <c r="I17316" t="s">
        <v>78</v>
      </c>
      <c r="J17316" s="7">
        <v>45895</v>
      </c>
      <c r="K17316" s="7">
        <v>43667</v>
      </c>
      <c r="L17316" s="7">
        <v>43755</v>
      </c>
      <c r="M17316" t="s">
        <v>77</v>
      </c>
      <c r="N17316" t="s">
        <v>79</v>
      </c>
      <c r="O17316">
        <v>2026</v>
      </c>
      <c r="P17316" s="2">
        <v>2</v>
      </c>
      <c r="Q17316" t="s">
        <v>80</v>
      </c>
      <c r="R17316" s="8">
        <v>46267</v>
      </c>
      <c r="S17316" s="2">
        <v>1</v>
      </c>
      <c r="T17316" s="2" t="s">
        <v>81</v>
      </c>
    </row>
    <row r="17317" spans="1:20" x14ac:dyDescent="0.25">
      <c r="A17317">
        <v>1120489075</v>
      </c>
      <c r="B17317">
        <v>117074877</v>
      </c>
      <c r="C17317" t="s">
        <v>82</v>
      </c>
      <c r="D17317" t="s">
        <v>88</v>
      </c>
      <c r="E17317" t="s">
        <v>76</v>
      </c>
      <c r="F17317" s="7">
        <v>43577</v>
      </c>
      <c r="G17317" s="7">
        <v>43943</v>
      </c>
      <c r="H17317" t="s">
        <v>77</v>
      </c>
      <c r="I17317" t="s">
        <v>78</v>
      </c>
      <c r="J17317" s="7">
        <v>45633</v>
      </c>
      <c r="K17317" s="7">
        <v>44236</v>
      </c>
      <c r="L17317" s="7">
        <v>43943</v>
      </c>
      <c r="M17317" t="s">
        <v>77</v>
      </c>
      <c r="N17317" t="s">
        <v>79</v>
      </c>
      <c r="O17317">
        <v>2026</v>
      </c>
      <c r="P17317" s="2">
        <v>2</v>
      </c>
      <c r="Q17317" t="s">
        <v>80</v>
      </c>
      <c r="R17317" s="8">
        <v>46267</v>
      </c>
      <c r="S17317" s="2">
        <v>1</v>
      </c>
      <c r="T17317" s="2" t="s">
        <v>81</v>
      </c>
    </row>
    <row r="17318" spans="1:20" x14ac:dyDescent="0.25">
      <c r="A17318">
        <v>1120489143</v>
      </c>
      <c r="B17318">
        <v>117157626</v>
      </c>
      <c r="C17318" t="s">
        <v>82</v>
      </c>
      <c r="D17318" t="s">
        <v>83</v>
      </c>
      <c r="E17318" t="s">
        <v>76</v>
      </c>
      <c r="F17318" s="7">
        <v>43588</v>
      </c>
      <c r="G17318" s="7">
        <v>43768</v>
      </c>
      <c r="H17318" t="s">
        <v>77</v>
      </c>
      <c r="I17318" t="s">
        <v>78</v>
      </c>
      <c r="J17318" s="7"/>
      <c r="K17318" s="7">
        <v>43990</v>
      </c>
      <c r="L17318" s="7">
        <v>43768</v>
      </c>
      <c r="M17318" t="s">
        <v>77</v>
      </c>
      <c r="N17318"/>
      <c r="O17318">
        <v>2026</v>
      </c>
      <c r="P17318" s="2">
        <v>2</v>
      </c>
      <c r="Q17318" t="s">
        <v>80</v>
      </c>
      <c r="R17318" s="8">
        <v>46267</v>
      </c>
      <c r="S17318" s="2">
        <v>1</v>
      </c>
      <c r="T17318" s="2" t="s">
        <v>81</v>
      </c>
    </row>
    <row r="17319" spans="1:20" x14ac:dyDescent="0.25">
      <c r="A17319">
        <v>1120489266</v>
      </c>
      <c r="B17319">
        <v>117301531</v>
      </c>
      <c r="C17319" t="s">
        <v>91</v>
      </c>
      <c r="D17319" t="s">
        <v>83</v>
      </c>
      <c r="E17319" t="s">
        <v>76</v>
      </c>
      <c r="F17319" s="7">
        <v>43607</v>
      </c>
      <c r="G17319" s="7">
        <v>43791</v>
      </c>
      <c r="H17319" t="s">
        <v>77</v>
      </c>
      <c r="I17319" t="s">
        <v>78</v>
      </c>
      <c r="J17319" s="7">
        <v>45932</v>
      </c>
      <c r="K17319" s="7">
        <v>45748</v>
      </c>
      <c r="L17319" s="7">
        <v>43791</v>
      </c>
      <c r="M17319" t="s">
        <v>77</v>
      </c>
      <c r="N17319" t="s">
        <v>79</v>
      </c>
      <c r="O17319">
        <v>2026</v>
      </c>
      <c r="P17319" s="2">
        <v>2</v>
      </c>
      <c r="Q17319" t="s">
        <v>80</v>
      </c>
      <c r="R17319" s="8">
        <v>46267</v>
      </c>
      <c r="S17319" s="2">
        <v>1</v>
      </c>
      <c r="T17319" s="2" t="s">
        <v>81</v>
      </c>
    </row>
    <row r="17320" spans="1:20" x14ac:dyDescent="0.25">
      <c r="A17320">
        <v>1120489287</v>
      </c>
      <c r="B17320">
        <v>117321779</v>
      </c>
      <c r="C17320" t="s">
        <v>74</v>
      </c>
      <c r="D17320" t="s">
        <v>83</v>
      </c>
      <c r="E17320" t="s">
        <v>76</v>
      </c>
      <c r="F17320" s="7">
        <v>43610</v>
      </c>
      <c r="G17320" s="7">
        <v>43794</v>
      </c>
      <c r="H17320" t="s">
        <v>77</v>
      </c>
      <c r="I17320" t="s">
        <v>84</v>
      </c>
      <c r="J17320" s="7">
        <v>45432</v>
      </c>
      <c r="K17320" s="7">
        <v>45689</v>
      </c>
      <c r="L17320" s="7">
        <v>43794</v>
      </c>
      <c r="M17320" t="s">
        <v>77</v>
      </c>
      <c r="N17320" t="s">
        <v>79</v>
      </c>
      <c r="O17320">
        <v>2026</v>
      </c>
      <c r="P17320" s="2">
        <v>2</v>
      </c>
      <c r="Q17320" t="s">
        <v>80</v>
      </c>
      <c r="R17320" s="8">
        <v>46267</v>
      </c>
      <c r="S17320" s="2">
        <v>1</v>
      </c>
      <c r="T17320" s="2" t="s">
        <v>81</v>
      </c>
    </row>
    <row r="17321" spans="1:20" x14ac:dyDescent="0.25">
      <c r="A17321">
        <v>1120489467</v>
      </c>
      <c r="B17321">
        <v>117770067</v>
      </c>
      <c r="C17321" t="s">
        <v>91</v>
      </c>
      <c r="D17321" t="s">
        <v>75</v>
      </c>
      <c r="E17321" t="s">
        <v>76</v>
      </c>
      <c r="F17321" s="7">
        <v>43693</v>
      </c>
      <c r="G17321" s="7">
        <v>44059</v>
      </c>
      <c r="H17321" t="s">
        <v>77</v>
      </c>
      <c r="I17321" t="s">
        <v>78</v>
      </c>
      <c r="J17321" s="7">
        <v>45587</v>
      </c>
      <c r="K17321" s="7">
        <v>45594</v>
      </c>
      <c r="L17321" s="7">
        <v>44059</v>
      </c>
      <c r="M17321" t="s">
        <v>77</v>
      </c>
      <c r="N17321" t="s">
        <v>79</v>
      </c>
      <c r="O17321">
        <v>2026</v>
      </c>
      <c r="P17321" s="2">
        <v>2</v>
      </c>
      <c r="Q17321" t="s">
        <v>80</v>
      </c>
      <c r="R17321" s="8">
        <v>46267</v>
      </c>
      <c r="S17321" s="2">
        <v>1</v>
      </c>
      <c r="T17321" s="2" t="s">
        <v>81</v>
      </c>
    </row>
    <row r="17322" spans="1:20" x14ac:dyDescent="0.25">
      <c r="A17322">
        <v>1120489873</v>
      </c>
      <c r="B17322">
        <v>119117889</v>
      </c>
      <c r="C17322" t="s">
        <v>91</v>
      </c>
      <c r="D17322" t="s">
        <v>83</v>
      </c>
      <c r="E17322" t="s">
        <v>76</v>
      </c>
      <c r="F17322" s="7">
        <v>43988</v>
      </c>
      <c r="G17322" s="7">
        <v>44171</v>
      </c>
      <c r="H17322" t="s">
        <v>77</v>
      </c>
      <c r="I17322" t="s">
        <v>84</v>
      </c>
      <c r="J17322" s="7">
        <v>45461</v>
      </c>
      <c r="K17322" s="7">
        <v>45747</v>
      </c>
      <c r="L17322" s="7">
        <v>44171</v>
      </c>
      <c r="M17322" t="s">
        <v>77</v>
      </c>
      <c r="N17322" t="s">
        <v>79</v>
      </c>
      <c r="O17322">
        <v>2026</v>
      </c>
      <c r="P17322" s="2">
        <v>2</v>
      </c>
      <c r="Q17322" t="s">
        <v>80</v>
      </c>
      <c r="R17322" s="8">
        <v>46267</v>
      </c>
      <c r="S17322" s="2">
        <v>1</v>
      </c>
      <c r="T17322" s="2" t="s">
        <v>81</v>
      </c>
    </row>
    <row r="17323" spans="1:20" x14ac:dyDescent="0.25">
      <c r="A17323">
        <v>1120489986</v>
      </c>
      <c r="B17323">
        <v>119213931</v>
      </c>
      <c r="C17323" t="s">
        <v>96</v>
      </c>
      <c r="D17323" t="s">
        <v>83</v>
      </c>
      <c r="E17323" t="s">
        <v>76</v>
      </c>
      <c r="F17323" s="7">
        <v>44005</v>
      </c>
      <c r="G17323" s="7">
        <v>44188</v>
      </c>
      <c r="H17323" t="s">
        <v>77</v>
      </c>
      <c r="I17323" t="s">
        <v>84</v>
      </c>
      <c r="J17323" s="7">
        <v>46102</v>
      </c>
      <c r="K17323" s="7">
        <v>44033</v>
      </c>
      <c r="L17323" s="7">
        <v>44188</v>
      </c>
      <c r="M17323" t="s">
        <v>77</v>
      </c>
      <c r="N17323" t="s">
        <v>79</v>
      </c>
      <c r="O17323">
        <v>2026</v>
      </c>
      <c r="P17323" s="2">
        <v>2</v>
      </c>
      <c r="Q17323" t="s">
        <v>80</v>
      </c>
      <c r="R17323" s="8">
        <v>46267</v>
      </c>
      <c r="S17323" s="2">
        <v>1</v>
      </c>
      <c r="T17323" s="2" t="s">
        <v>81</v>
      </c>
    </row>
    <row r="17324" spans="1:20" x14ac:dyDescent="0.25">
      <c r="A17324">
        <v>1120490002</v>
      </c>
      <c r="B17324">
        <v>119224023</v>
      </c>
      <c r="C17324" t="s">
        <v>74</v>
      </c>
      <c r="D17324" t="s">
        <v>75</v>
      </c>
      <c r="E17324" t="s">
        <v>76</v>
      </c>
      <c r="F17324" s="7">
        <v>44009</v>
      </c>
      <c r="G17324" s="7">
        <v>45835</v>
      </c>
      <c r="H17324" t="s">
        <v>86</v>
      </c>
      <c r="I17324" t="s">
        <v>87</v>
      </c>
      <c r="J17324" s="7">
        <v>45873</v>
      </c>
      <c r="K17324" s="7">
        <v>46115</v>
      </c>
      <c r="L17324" s="7">
        <v>45835</v>
      </c>
      <c r="M17324" t="s">
        <v>86</v>
      </c>
      <c r="N17324" t="s">
        <v>79</v>
      </c>
      <c r="O17324">
        <v>2026</v>
      </c>
      <c r="P17324" s="2">
        <v>2</v>
      </c>
      <c r="Q17324" t="s">
        <v>80</v>
      </c>
      <c r="R17324" s="8">
        <v>46267</v>
      </c>
      <c r="S17324" s="2">
        <v>1</v>
      </c>
      <c r="T17324" s="2" t="s">
        <v>81</v>
      </c>
    </row>
    <row r="17325" spans="1:20" x14ac:dyDescent="0.25">
      <c r="A17325">
        <v>1120490029</v>
      </c>
      <c r="B17325">
        <v>119293810</v>
      </c>
      <c r="C17325" t="s">
        <v>96</v>
      </c>
      <c r="D17325" t="s">
        <v>75</v>
      </c>
      <c r="E17325" t="s">
        <v>76</v>
      </c>
      <c r="F17325" s="7">
        <v>44013</v>
      </c>
      <c r="G17325" s="7">
        <v>45839</v>
      </c>
      <c r="H17325" t="s">
        <v>77</v>
      </c>
      <c r="I17325" t="s">
        <v>78</v>
      </c>
      <c r="J17325" s="7">
        <v>45542</v>
      </c>
      <c r="K17325" s="7">
        <v>44167</v>
      </c>
      <c r="L17325" s="7">
        <v>45839</v>
      </c>
      <c r="M17325" t="s">
        <v>77</v>
      </c>
      <c r="N17325" t="s">
        <v>79</v>
      </c>
      <c r="O17325">
        <v>2026</v>
      </c>
      <c r="P17325" s="2">
        <v>2</v>
      </c>
      <c r="Q17325" t="s">
        <v>80</v>
      </c>
      <c r="R17325" s="8">
        <v>46267</v>
      </c>
      <c r="S17325" s="2">
        <v>1</v>
      </c>
      <c r="T17325" s="2" t="s">
        <v>81</v>
      </c>
    </row>
    <row r="17326" spans="1:20" x14ac:dyDescent="0.25">
      <c r="A17326">
        <v>1120490216</v>
      </c>
      <c r="B17326">
        <v>119509760</v>
      </c>
      <c r="C17326" t="s">
        <v>96</v>
      </c>
      <c r="D17326" t="s">
        <v>75</v>
      </c>
      <c r="E17326" t="s">
        <v>76</v>
      </c>
      <c r="F17326" s="7">
        <v>44039</v>
      </c>
      <c r="G17326" s="7">
        <v>45865</v>
      </c>
      <c r="H17326" t="s">
        <v>77</v>
      </c>
      <c r="I17326" t="s">
        <v>78</v>
      </c>
      <c r="J17326" s="7">
        <v>45884</v>
      </c>
      <c r="K17326" s="7">
        <v>44143</v>
      </c>
      <c r="L17326" s="7">
        <v>45865</v>
      </c>
      <c r="M17326" t="s">
        <v>77</v>
      </c>
      <c r="N17326" t="s">
        <v>79</v>
      </c>
      <c r="O17326">
        <v>2026</v>
      </c>
      <c r="P17326" s="2">
        <v>2</v>
      </c>
      <c r="Q17326" t="s">
        <v>80</v>
      </c>
      <c r="R17326" s="8">
        <v>46267</v>
      </c>
      <c r="S17326" s="2">
        <v>1</v>
      </c>
      <c r="T17326" s="2" t="s">
        <v>81</v>
      </c>
    </row>
    <row r="17327" spans="1:20" x14ac:dyDescent="0.25">
      <c r="A17327">
        <v>1120490221</v>
      </c>
      <c r="B17327">
        <v>119514302</v>
      </c>
      <c r="C17327" t="s">
        <v>82</v>
      </c>
      <c r="D17327" t="s">
        <v>88</v>
      </c>
      <c r="E17327" t="s">
        <v>76</v>
      </c>
      <c r="F17327" s="7">
        <v>44040</v>
      </c>
      <c r="G17327" s="7">
        <v>44405</v>
      </c>
      <c r="H17327" t="s">
        <v>77</v>
      </c>
      <c r="I17327" t="s">
        <v>89</v>
      </c>
      <c r="J17327" s="7">
        <v>45889</v>
      </c>
      <c r="K17327" s="7">
        <v>45433</v>
      </c>
      <c r="L17327" s="7">
        <v>44405</v>
      </c>
      <c r="M17327" t="s">
        <v>77</v>
      </c>
      <c r="N17327" t="s">
        <v>79</v>
      </c>
      <c r="O17327">
        <v>2026</v>
      </c>
      <c r="P17327" s="2">
        <v>2</v>
      </c>
      <c r="Q17327" t="s">
        <v>80</v>
      </c>
      <c r="R17327" s="8">
        <v>46267</v>
      </c>
      <c r="S17327" s="2">
        <v>1</v>
      </c>
      <c r="T17327" s="2" t="s">
        <v>81</v>
      </c>
    </row>
    <row r="17328" spans="1:20" x14ac:dyDescent="0.25">
      <c r="A17328">
        <v>1120490531</v>
      </c>
      <c r="B17328">
        <v>119657044</v>
      </c>
      <c r="C17328" t="s">
        <v>74</v>
      </c>
      <c r="D17328" t="s">
        <v>75</v>
      </c>
      <c r="E17328" t="s">
        <v>76</v>
      </c>
      <c r="F17328" s="7">
        <v>44065</v>
      </c>
      <c r="G17328" s="7">
        <v>44430</v>
      </c>
      <c r="H17328" t="s">
        <v>86</v>
      </c>
      <c r="I17328" t="s">
        <v>87</v>
      </c>
      <c r="J17328" s="7">
        <v>45785</v>
      </c>
      <c r="K17328" s="7">
        <v>44155</v>
      </c>
      <c r="L17328" s="7">
        <v>44430</v>
      </c>
      <c r="M17328" t="s">
        <v>86</v>
      </c>
      <c r="N17328" t="s">
        <v>79</v>
      </c>
      <c r="O17328">
        <v>2026</v>
      </c>
      <c r="P17328" s="2">
        <v>2</v>
      </c>
      <c r="Q17328" t="s">
        <v>80</v>
      </c>
      <c r="R17328" s="8">
        <v>46267</v>
      </c>
      <c r="S17328" s="2">
        <v>1</v>
      </c>
      <c r="T17328" s="2" t="s">
        <v>81</v>
      </c>
    </row>
    <row r="17329" spans="1:20" x14ac:dyDescent="0.25">
      <c r="A17329">
        <v>1120491088</v>
      </c>
      <c r="B17329">
        <v>119970252</v>
      </c>
      <c r="C17329" t="s">
        <v>74</v>
      </c>
      <c r="D17329" t="s">
        <v>75</v>
      </c>
      <c r="E17329" t="s">
        <v>76</v>
      </c>
      <c r="F17329" s="7">
        <v>44137</v>
      </c>
      <c r="G17329" s="7">
        <v>45963</v>
      </c>
      <c r="H17329" t="s">
        <v>77</v>
      </c>
      <c r="I17329" t="s">
        <v>78</v>
      </c>
      <c r="J17329" s="7">
        <v>45950</v>
      </c>
      <c r="K17329" s="7">
        <v>44163</v>
      </c>
      <c r="L17329" s="7">
        <v>45963</v>
      </c>
      <c r="M17329" t="s">
        <v>77</v>
      </c>
      <c r="N17329" t="s">
        <v>79</v>
      </c>
      <c r="O17329">
        <v>2026</v>
      </c>
      <c r="P17329" s="2">
        <v>2</v>
      </c>
      <c r="Q17329" t="s">
        <v>80</v>
      </c>
      <c r="R17329" s="8">
        <v>46267</v>
      </c>
      <c r="S17329" s="2">
        <v>1</v>
      </c>
      <c r="T17329" s="2" t="s">
        <v>81</v>
      </c>
    </row>
    <row r="17330" spans="1:20" x14ac:dyDescent="0.25">
      <c r="A17330">
        <v>1120491270</v>
      </c>
      <c r="B17330">
        <v>120082722</v>
      </c>
      <c r="C17330" t="s">
        <v>85</v>
      </c>
      <c r="D17330" t="s">
        <v>75</v>
      </c>
      <c r="E17330" t="s">
        <v>76</v>
      </c>
      <c r="F17330" s="7">
        <v>44156</v>
      </c>
      <c r="G17330" s="7">
        <v>44521</v>
      </c>
      <c r="H17330" t="s">
        <v>86</v>
      </c>
      <c r="I17330" t="s">
        <v>87</v>
      </c>
      <c r="J17330" s="7">
        <v>45919</v>
      </c>
      <c r="K17330" s="7">
        <v>44163</v>
      </c>
      <c r="L17330" s="7">
        <v>44521</v>
      </c>
      <c r="M17330" t="s">
        <v>86</v>
      </c>
      <c r="N17330" t="s">
        <v>79</v>
      </c>
      <c r="O17330">
        <v>2026</v>
      </c>
      <c r="P17330" s="2">
        <v>2</v>
      </c>
      <c r="Q17330" t="s">
        <v>80</v>
      </c>
      <c r="R17330" s="8">
        <v>46267</v>
      </c>
      <c r="S17330" s="2">
        <v>1</v>
      </c>
      <c r="T17330" s="2" t="s">
        <v>81</v>
      </c>
    </row>
    <row r="17331" spans="1:20" x14ac:dyDescent="0.25">
      <c r="A17331">
        <v>1120491500</v>
      </c>
      <c r="B17331">
        <v>120757730</v>
      </c>
      <c r="C17331" t="s">
        <v>82</v>
      </c>
      <c r="D17331" t="s">
        <v>83</v>
      </c>
      <c r="E17331" t="s">
        <v>76</v>
      </c>
      <c r="F17331" s="7">
        <v>44293</v>
      </c>
      <c r="G17331" s="7">
        <v>44476</v>
      </c>
      <c r="H17331" t="s">
        <v>77</v>
      </c>
      <c r="I17331" t="s">
        <v>78</v>
      </c>
      <c r="J17331" s="7">
        <v>45894</v>
      </c>
      <c r="K17331" s="7">
        <v>44293</v>
      </c>
      <c r="L17331" s="7">
        <v>44476</v>
      </c>
      <c r="M17331" t="s">
        <v>77</v>
      </c>
      <c r="N17331" t="s">
        <v>79</v>
      </c>
      <c r="O17331">
        <v>2026</v>
      </c>
      <c r="P17331" s="2">
        <v>2</v>
      </c>
      <c r="Q17331" t="s">
        <v>80</v>
      </c>
      <c r="R17331" s="8">
        <v>46267</v>
      </c>
      <c r="S17331" s="2">
        <v>1</v>
      </c>
      <c r="T17331" s="2" t="s">
        <v>81</v>
      </c>
    </row>
    <row r="17332" spans="1:20" x14ac:dyDescent="0.25">
      <c r="A17332">
        <v>1120491706</v>
      </c>
      <c r="B17332">
        <v>121339206</v>
      </c>
      <c r="C17332" t="s">
        <v>82</v>
      </c>
      <c r="D17332" t="s">
        <v>88</v>
      </c>
      <c r="E17332" t="s">
        <v>76</v>
      </c>
      <c r="F17332" s="7">
        <v>44331</v>
      </c>
      <c r="G17332" s="7">
        <v>44696</v>
      </c>
      <c r="H17332" t="s">
        <v>77</v>
      </c>
      <c r="I17332" t="s">
        <v>78</v>
      </c>
      <c r="J17332" s="7">
        <v>46102</v>
      </c>
      <c r="K17332" s="7">
        <v>46111</v>
      </c>
      <c r="L17332" s="7">
        <v>44696</v>
      </c>
      <c r="M17332" t="s">
        <v>77</v>
      </c>
      <c r="N17332" t="s">
        <v>79</v>
      </c>
      <c r="O17332">
        <v>2026</v>
      </c>
      <c r="P17332" s="2">
        <v>2</v>
      </c>
      <c r="Q17332" t="s">
        <v>80</v>
      </c>
      <c r="R17332" s="8">
        <v>46267</v>
      </c>
      <c r="S17332" s="2">
        <v>1</v>
      </c>
      <c r="T17332" s="2" t="s">
        <v>81</v>
      </c>
    </row>
    <row r="17333" spans="1:20" x14ac:dyDescent="0.25">
      <c r="A17333">
        <v>1120491816</v>
      </c>
      <c r="B17333">
        <v>121467519</v>
      </c>
      <c r="C17333" t="s">
        <v>82</v>
      </c>
      <c r="D17333" t="s">
        <v>88</v>
      </c>
      <c r="E17333" t="s">
        <v>76</v>
      </c>
      <c r="F17333" s="7">
        <v>44281</v>
      </c>
      <c r="G17333" s="7">
        <v>46107</v>
      </c>
      <c r="H17333" t="s">
        <v>77</v>
      </c>
      <c r="I17333" t="s">
        <v>78</v>
      </c>
      <c r="J17333" s="7">
        <v>45829</v>
      </c>
      <c r="K17333" s="7">
        <v>45159</v>
      </c>
      <c r="L17333" s="7">
        <v>46107</v>
      </c>
      <c r="M17333" t="s">
        <v>77</v>
      </c>
      <c r="N17333" t="s">
        <v>79</v>
      </c>
      <c r="O17333">
        <v>2026</v>
      </c>
      <c r="P17333" s="2">
        <v>2</v>
      </c>
      <c r="Q17333" t="s">
        <v>80</v>
      </c>
      <c r="R17333" s="8">
        <v>46267</v>
      </c>
      <c r="S17333" s="2">
        <v>1</v>
      </c>
      <c r="T17333" s="2" t="s">
        <v>81</v>
      </c>
    </row>
    <row r="17334" spans="1:20" x14ac:dyDescent="0.25">
      <c r="A17334">
        <v>1120491916</v>
      </c>
      <c r="B17334">
        <v>121578206</v>
      </c>
      <c r="C17334" t="s">
        <v>91</v>
      </c>
      <c r="D17334" t="s">
        <v>75</v>
      </c>
      <c r="E17334" t="s">
        <v>76</v>
      </c>
      <c r="F17334" s="7">
        <v>44369</v>
      </c>
      <c r="G17334" s="7">
        <v>44734</v>
      </c>
      <c r="H17334" t="s">
        <v>77</v>
      </c>
      <c r="I17334" t="s">
        <v>78</v>
      </c>
      <c r="J17334" s="7">
        <v>46151</v>
      </c>
      <c r="K17334" s="7">
        <v>46170</v>
      </c>
      <c r="L17334" s="7">
        <v>44734</v>
      </c>
      <c r="M17334" t="s">
        <v>77</v>
      </c>
      <c r="N17334" t="s">
        <v>79</v>
      </c>
      <c r="O17334">
        <v>2026</v>
      </c>
      <c r="P17334" s="2">
        <v>2</v>
      </c>
      <c r="Q17334" t="s">
        <v>80</v>
      </c>
      <c r="R17334" s="8">
        <v>46267</v>
      </c>
      <c r="S17334" s="2">
        <v>1</v>
      </c>
      <c r="T17334" s="2" t="s">
        <v>81</v>
      </c>
    </row>
    <row r="17335" spans="1:20" x14ac:dyDescent="0.25">
      <c r="A17335">
        <v>1120491926</v>
      </c>
      <c r="B17335">
        <v>121581855</v>
      </c>
      <c r="C17335" t="s">
        <v>82</v>
      </c>
      <c r="D17335" t="s">
        <v>88</v>
      </c>
      <c r="E17335" t="s">
        <v>76</v>
      </c>
      <c r="F17335" s="7">
        <v>44369</v>
      </c>
      <c r="G17335" s="7">
        <v>44734</v>
      </c>
      <c r="H17335" t="s">
        <v>77</v>
      </c>
      <c r="I17335" t="s">
        <v>78</v>
      </c>
      <c r="J17335" s="7">
        <v>45747</v>
      </c>
      <c r="K17335" s="7">
        <v>45623</v>
      </c>
      <c r="L17335" s="7">
        <v>44734</v>
      </c>
      <c r="M17335" t="s">
        <v>77</v>
      </c>
      <c r="N17335" t="s">
        <v>79</v>
      </c>
      <c r="O17335">
        <v>2026</v>
      </c>
      <c r="P17335" s="2">
        <v>2</v>
      </c>
      <c r="Q17335" t="s">
        <v>80</v>
      </c>
      <c r="R17335" s="8">
        <v>46267</v>
      </c>
      <c r="S17335" s="2">
        <v>1</v>
      </c>
      <c r="T17335" s="2" t="s">
        <v>81</v>
      </c>
    </row>
    <row r="17336" spans="1:20" x14ac:dyDescent="0.25">
      <c r="A17336">
        <v>1120492329</v>
      </c>
      <c r="B17336">
        <v>121807688</v>
      </c>
      <c r="C17336" t="s">
        <v>82</v>
      </c>
      <c r="D17336" t="s">
        <v>88</v>
      </c>
      <c r="E17336" t="s">
        <v>76</v>
      </c>
      <c r="F17336" s="7">
        <v>44405</v>
      </c>
      <c r="G17336" s="7">
        <v>45135</v>
      </c>
      <c r="H17336" t="s">
        <v>77</v>
      </c>
      <c r="I17336" t="s">
        <v>78</v>
      </c>
      <c r="J17336" s="7">
        <v>46197</v>
      </c>
      <c r="K17336" s="7">
        <v>44406</v>
      </c>
      <c r="L17336" s="7">
        <v>45135</v>
      </c>
      <c r="M17336" t="s">
        <v>77</v>
      </c>
      <c r="N17336" t="s">
        <v>79</v>
      </c>
      <c r="O17336">
        <v>2026</v>
      </c>
      <c r="P17336" s="2">
        <v>2</v>
      </c>
      <c r="Q17336" t="s">
        <v>80</v>
      </c>
      <c r="R17336" s="8">
        <v>46267</v>
      </c>
      <c r="S17336" s="2">
        <v>1</v>
      </c>
      <c r="T17336" s="2" t="s">
        <v>81</v>
      </c>
    </row>
    <row r="17337" spans="1:20" x14ac:dyDescent="0.25">
      <c r="A17337">
        <v>1120492506</v>
      </c>
      <c r="B17337">
        <v>121885087</v>
      </c>
      <c r="C17337" t="s">
        <v>93</v>
      </c>
      <c r="D17337" t="s">
        <v>75</v>
      </c>
      <c r="E17337" t="s">
        <v>76</v>
      </c>
      <c r="F17337" s="7">
        <v>44419</v>
      </c>
      <c r="G17337" s="7">
        <v>44784</v>
      </c>
      <c r="H17337" t="s">
        <v>77</v>
      </c>
      <c r="I17337" t="s">
        <v>78</v>
      </c>
      <c r="J17337" s="7">
        <v>46141</v>
      </c>
      <c r="K17337" s="7">
        <v>46149</v>
      </c>
      <c r="L17337" s="7">
        <v>44784</v>
      </c>
      <c r="M17337" t="s">
        <v>77</v>
      </c>
      <c r="N17337" t="s">
        <v>79</v>
      </c>
      <c r="O17337">
        <v>2026</v>
      </c>
      <c r="P17337" s="2">
        <v>2</v>
      </c>
      <c r="Q17337" t="s">
        <v>80</v>
      </c>
      <c r="R17337" s="8">
        <v>46267</v>
      </c>
      <c r="S17337" s="2">
        <v>1</v>
      </c>
      <c r="T17337" s="2" t="s">
        <v>81</v>
      </c>
    </row>
    <row r="17338" spans="1:20" x14ac:dyDescent="0.25">
      <c r="A17338">
        <v>1120493492</v>
      </c>
      <c r="B17338">
        <v>122287620</v>
      </c>
      <c r="C17338" t="s">
        <v>74</v>
      </c>
      <c r="D17338" t="s">
        <v>83</v>
      </c>
      <c r="E17338" t="s">
        <v>76</v>
      </c>
      <c r="F17338" s="7">
        <v>44502</v>
      </c>
      <c r="G17338" s="7">
        <v>44683</v>
      </c>
      <c r="H17338" t="s">
        <v>77</v>
      </c>
      <c r="I17338" t="s">
        <v>78</v>
      </c>
      <c r="J17338" s="7">
        <v>45607</v>
      </c>
      <c r="K17338" s="7">
        <v>45623</v>
      </c>
      <c r="L17338" s="7">
        <v>44683</v>
      </c>
      <c r="M17338" t="s">
        <v>77</v>
      </c>
      <c r="N17338" t="s">
        <v>79</v>
      </c>
      <c r="O17338">
        <v>2026</v>
      </c>
      <c r="P17338" s="2">
        <v>2</v>
      </c>
      <c r="Q17338" t="s">
        <v>80</v>
      </c>
      <c r="R17338" s="8">
        <v>46267</v>
      </c>
      <c r="S17338" s="2">
        <v>1</v>
      </c>
      <c r="T17338" s="2" t="s">
        <v>81</v>
      </c>
    </row>
    <row r="17339" spans="1:20" x14ac:dyDescent="0.25">
      <c r="A17339">
        <v>1120493670</v>
      </c>
      <c r="B17339">
        <v>122380618</v>
      </c>
      <c r="C17339" t="s">
        <v>74</v>
      </c>
      <c r="D17339" t="s">
        <v>75</v>
      </c>
      <c r="E17339" t="s">
        <v>76</v>
      </c>
      <c r="F17339" s="7">
        <v>44516</v>
      </c>
      <c r="G17339" s="7">
        <v>44881</v>
      </c>
      <c r="H17339" t="s">
        <v>77</v>
      </c>
      <c r="I17339" t="s">
        <v>78</v>
      </c>
      <c r="J17339" s="7"/>
      <c r="K17339" s="7">
        <v>44516</v>
      </c>
      <c r="L17339" s="7">
        <v>44881</v>
      </c>
      <c r="M17339" t="s">
        <v>77</v>
      </c>
      <c r="N17339"/>
      <c r="O17339">
        <v>2026</v>
      </c>
      <c r="P17339" s="2">
        <v>2</v>
      </c>
      <c r="Q17339" t="s">
        <v>80</v>
      </c>
      <c r="R17339" s="8">
        <v>46267</v>
      </c>
      <c r="S17339" s="2">
        <v>1</v>
      </c>
      <c r="T17339" s="2" t="s">
        <v>81</v>
      </c>
    </row>
    <row r="17340" spans="1:20" x14ac:dyDescent="0.25">
      <c r="A17340">
        <v>1120493840</v>
      </c>
      <c r="B17340">
        <v>122440929</v>
      </c>
      <c r="C17340" t="s">
        <v>93</v>
      </c>
      <c r="D17340" t="s">
        <v>88</v>
      </c>
      <c r="E17340" t="s">
        <v>76</v>
      </c>
      <c r="F17340" s="7">
        <v>44533</v>
      </c>
      <c r="G17340" s="7">
        <v>44898</v>
      </c>
      <c r="H17340" t="s">
        <v>77</v>
      </c>
      <c r="I17340" t="s">
        <v>78</v>
      </c>
      <c r="J17340" s="7">
        <v>45859</v>
      </c>
      <c r="K17340" s="7">
        <v>45779</v>
      </c>
      <c r="L17340" s="7">
        <v>44898</v>
      </c>
      <c r="M17340" t="s">
        <v>77</v>
      </c>
      <c r="N17340" t="s">
        <v>79</v>
      </c>
      <c r="O17340">
        <v>2026</v>
      </c>
      <c r="P17340" s="2">
        <v>2</v>
      </c>
      <c r="Q17340" t="s">
        <v>80</v>
      </c>
      <c r="R17340" s="8">
        <v>46267</v>
      </c>
      <c r="S17340" s="2">
        <v>1</v>
      </c>
      <c r="T17340" s="2" t="s">
        <v>81</v>
      </c>
    </row>
    <row r="17341" spans="1:20" x14ac:dyDescent="0.25">
      <c r="A17341">
        <v>1120493987</v>
      </c>
      <c r="B17341">
        <v>122985975</v>
      </c>
      <c r="C17341" t="s">
        <v>82</v>
      </c>
      <c r="D17341" t="s">
        <v>75</v>
      </c>
      <c r="E17341" t="s">
        <v>76</v>
      </c>
      <c r="F17341" s="7">
        <v>44483</v>
      </c>
      <c r="G17341" s="7">
        <v>44848</v>
      </c>
      <c r="H17341" t="s">
        <v>77</v>
      </c>
      <c r="I17341" t="s">
        <v>78</v>
      </c>
      <c r="J17341" s="7">
        <v>45601</v>
      </c>
      <c r="K17341" s="7">
        <v>44608</v>
      </c>
      <c r="L17341" s="7">
        <v>44848</v>
      </c>
      <c r="M17341" t="s">
        <v>77</v>
      </c>
      <c r="N17341" t="s">
        <v>79</v>
      </c>
      <c r="O17341">
        <v>2026</v>
      </c>
      <c r="P17341" s="2">
        <v>2</v>
      </c>
      <c r="Q17341" t="s">
        <v>80</v>
      </c>
      <c r="R17341" s="8">
        <v>46267</v>
      </c>
      <c r="S17341" s="2">
        <v>1</v>
      </c>
      <c r="T17341" s="2" t="s">
        <v>81</v>
      </c>
    </row>
    <row r="17342" spans="1:20" x14ac:dyDescent="0.25">
      <c r="A17342">
        <v>1120494016</v>
      </c>
      <c r="B17342">
        <v>123096608</v>
      </c>
      <c r="C17342" t="s">
        <v>96</v>
      </c>
      <c r="D17342" t="s">
        <v>75</v>
      </c>
      <c r="E17342" t="s">
        <v>76</v>
      </c>
      <c r="F17342" s="7">
        <v>44634</v>
      </c>
      <c r="G17342" s="7">
        <v>44999</v>
      </c>
      <c r="H17342" t="s">
        <v>77</v>
      </c>
      <c r="I17342" t="s">
        <v>78</v>
      </c>
      <c r="J17342" s="7"/>
      <c r="K17342" s="7">
        <v>44634</v>
      </c>
      <c r="L17342" s="7">
        <v>44999</v>
      </c>
      <c r="M17342" t="s">
        <v>77</v>
      </c>
      <c r="N17342"/>
      <c r="O17342">
        <v>2026</v>
      </c>
      <c r="P17342" s="2">
        <v>2</v>
      </c>
      <c r="Q17342" t="s">
        <v>80</v>
      </c>
      <c r="R17342" s="8">
        <v>46267</v>
      </c>
      <c r="S17342" s="2">
        <v>1</v>
      </c>
      <c r="T17342" s="2" t="s">
        <v>81</v>
      </c>
    </row>
    <row r="17343" spans="1:20" x14ac:dyDescent="0.25">
      <c r="A17343">
        <v>1120494082</v>
      </c>
      <c r="B17343">
        <v>123202050</v>
      </c>
      <c r="C17343" t="s">
        <v>85</v>
      </c>
      <c r="D17343" t="s">
        <v>75</v>
      </c>
      <c r="E17343" t="s">
        <v>76</v>
      </c>
      <c r="F17343" s="7">
        <v>44648</v>
      </c>
      <c r="G17343" s="7">
        <v>45013</v>
      </c>
      <c r="H17343" t="s">
        <v>86</v>
      </c>
      <c r="I17343" t="s">
        <v>87</v>
      </c>
      <c r="J17343" s="7">
        <v>46169</v>
      </c>
      <c r="K17343" s="7">
        <v>44648</v>
      </c>
      <c r="L17343" s="7">
        <v>45013</v>
      </c>
      <c r="M17343" t="s">
        <v>86</v>
      </c>
      <c r="N17343" t="s">
        <v>79</v>
      </c>
      <c r="O17343">
        <v>2026</v>
      </c>
      <c r="P17343" s="2">
        <v>2</v>
      </c>
      <c r="Q17343" t="s">
        <v>80</v>
      </c>
      <c r="R17343" s="8">
        <v>46267</v>
      </c>
      <c r="S17343" s="2">
        <v>1</v>
      </c>
      <c r="T17343" s="2" t="s">
        <v>81</v>
      </c>
    </row>
    <row r="17344" spans="1:20" x14ac:dyDescent="0.25">
      <c r="A17344">
        <v>1120494121</v>
      </c>
      <c r="B17344">
        <v>123230805</v>
      </c>
      <c r="C17344" t="s">
        <v>82</v>
      </c>
      <c r="D17344" t="s">
        <v>88</v>
      </c>
      <c r="E17344" t="s">
        <v>76</v>
      </c>
      <c r="F17344" s="7">
        <v>44652</v>
      </c>
      <c r="G17344" s="7">
        <v>45017</v>
      </c>
      <c r="H17344" t="s">
        <v>77</v>
      </c>
      <c r="I17344" t="s">
        <v>84</v>
      </c>
      <c r="J17344" s="7">
        <v>45437</v>
      </c>
      <c r="K17344" s="7">
        <v>46188</v>
      </c>
      <c r="L17344" s="7">
        <v>45017</v>
      </c>
      <c r="M17344" t="s">
        <v>77</v>
      </c>
      <c r="N17344" t="s">
        <v>79</v>
      </c>
      <c r="O17344">
        <v>2026</v>
      </c>
      <c r="P17344" s="2">
        <v>2</v>
      </c>
      <c r="Q17344" t="s">
        <v>80</v>
      </c>
      <c r="R17344" s="8">
        <v>46267</v>
      </c>
      <c r="S17344" s="2">
        <v>1</v>
      </c>
      <c r="T17344" s="2" t="s">
        <v>81</v>
      </c>
    </row>
    <row r="17345" spans="1:20" x14ac:dyDescent="0.25">
      <c r="A17345">
        <v>1120494238</v>
      </c>
      <c r="B17345">
        <v>123336917</v>
      </c>
      <c r="C17345" t="s">
        <v>74</v>
      </c>
      <c r="D17345" t="s">
        <v>75</v>
      </c>
      <c r="E17345" t="s">
        <v>76</v>
      </c>
      <c r="F17345" s="7">
        <v>44666</v>
      </c>
      <c r="G17345" s="7">
        <v>46492</v>
      </c>
      <c r="H17345" t="s">
        <v>86</v>
      </c>
      <c r="I17345" t="s">
        <v>87</v>
      </c>
      <c r="J17345" s="7"/>
      <c r="K17345" s="7">
        <v>44692</v>
      </c>
      <c r="L17345" s="7">
        <v>46492</v>
      </c>
      <c r="M17345" t="s">
        <v>86</v>
      </c>
      <c r="N17345"/>
      <c r="O17345">
        <v>2026</v>
      </c>
      <c r="P17345" s="2">
        <v>2</v>
      </c>
      <c r="Q17345" t="s">
        <v>80</v>
      </c>
      <c r="R17345" s="8">
        <v>46267</v>
      </c>
      <c r="S17345" s="2">
        <v>1</v>
      </c>
      <c r="T17345" s="2" t="s">
        <v>81</v>
      </c>
    </row>
    <row r="17346" spans="1:20" x14ac:dyDescent="0.25">
      <c r="A17346">
        <v>1120494408</v>
      </c>
      <c r="B17346">
        <v>123438069</v>
      </c>
      <c r="C17346" t="s">
        <v>82</v>
      </c>
      <c r="D17346" t="s">
        <v>75</v>
      </c>
      <c r="E17346" t="s">
        <v>76</v>
      </c>
      <c r="F17346" s="7">
        <v>44678</v>
      </c>
      <c r="G17346" s="7">
        <v>45043</v>
      </c>
      <c r="H17346" t="s">
        <v>77</v>
      </c>
      <c r="I17346" t="s">
        <v>78</v>
      </c>
      <c r="J17346" s="7"/>
      <c r="K17346" s="7">
        <v>44685</v>
      </c>
      <c r="L17346" s="7">
        <v>45043</v>
      </c>
      <c r="M17346" t="s">
        <v>77</v>
      </c>
      <c r="N17346"/>
      <c r="O17346">
        <v>2026</v>
      </c>
      <c r="P17346" s="2">
        <v>2</v>
      </c>
      <c r="Q17346" t="s">
        <v>80</v>
      </c>
      <c r="R17346" s="8">
        <v>46267</v>
      </c>
      <c r="S17346" s="2">
        <v>1</v>
      </c>
      <c r="T17346" s="2" t="s">
        <v>81</v>
      </c>
    </row>
    <row r="17347" spans="1:20" x14ac:dyDescent="0.25">
      <c r="A17347">
        <v>1120494471</v>
      </c>
      <c r="B17347">
        <v>123448008</v>
      </c>
      <c r="C17347" t="s">
        <v>85</v>
      </c>
      <c r="D17347" t="s">
        <v>75</v>
      </c>
      <c r="E17347" t="s">
        <v>76</v>
      </c>
      <c r="F17347" s="7">
        <v>44679</v>
      </c>
      <c r="G17347" s="7">
        <v>45044</v>
      </c>
      <c r="H17347" t="s">
        <v>77</v>
      </c>
      <c r="I17347" t="s">
        <v>78</v>
      </c>
      <c r="J17347" s="7"/>
      <c r="K17347" s="7">
        <v>44693</v>
      </c>
      <c r="L17347" s="7">
        <v>45044</v>
      </c>
      <c r="M17347" t="s">
        <v>77</v>
      </c>
      <c r="N17347"/>
      <c r="O17347">
        <v>2026</v>
      </c>
      <c r="P17347" s="2">
        <v>2</v>
      </c>
      <c r="Q17347" t="s">
        <v>80</v>
      </c>
      <c r="R17347" s="8">
        <v>46267</v>
      </c>
      <c r="S17347" s="2">
        <v>1</v>
      </c>
      <c r="T17347" s="2" t="s">
        <v>81</v>
      </c>
    </row>
    <row r="17348" spans="1:20" x14ac:dyDescent="0.25">
      <c r="A17348">
        <v>1120494952</v>
      </c>
      <c r="B17348">
        <v>123727528</v>
      </c>
      <c r="C17348" t="s">
        <v>82</v>
      </c>
      <c r="D17348" t="s">
        <v>88</v>
      </c>
      <c r="E17348" t="s">
        <v>76</v>
      </c>
      <c r="F17348" s="7">
        <v>44712</v>
      </c>
      <c r="G17348" s="7">
        <v>45077</v>
      </c>
      <c r="H17348" t="s">
        <v>77</v>
      </c>
      <c r="I17348" t="s">
        <v>78</v>
      </c>
      <c r="J17348" s="7">
        <v>45850</v>
      </c>
      <c r="K17348" s="7">
        <v>45852</v>
      </c>
      <c r="L17348" s="7">
        <v>45077</v>
      </c>
      <c r="M17348" t="s">
        <v>77</v>
      </c>
      <c r="N17348" t="s">
        <v>79</v>
      </c>
      <c r="O17348">
        <v>2026</v>
      </c>
      <c r="P17348" s="2">
        <v>2</v>
      </c>
      <c r="Q17348" t="s">
        <v>80</v>
      </c>
      <c r="R17348" s="8">
        <v>46267</v>
      </c>
      <c r="S17348" s="2">
        <v>1</v>
      </c>
      <c r="T17348" s="2" t="s">
        <v>81</v>
      </c>
    </row>
    <row r="17349" spans="1:20" x14ac:dyDescent="0.25">
      <c r="A17349">
        <v>1120496431</v>
      </c>
      <c r="B17349">
        <v>124333127</v>
      </c>
      <c r="C17349" t="s">
        <v>74</v>
      </c>
      <c r="D17349" t="s">
        <v>75</v>
      </c>
      <c r="E17349" t="s">
        <v>76</v>
      </c>
      <c r="F17349" s="7">
        <v>44793</v>
      </c>
      <c r="G17349" s="7">
        <v>45158</v>
      </c>
      <c r="H17349" t="s">
        <v>86</v>
      </c>
      <c r="I17349" t="s">
        <v>87</v>
      </c>
      <c r="J17349" s="7"/>
      <c r="K17349" s="7">
        <v>46014</v>
      </c>
      <c r="L17349" s="7">
        <v>45158</v>
      </c>
      <c r="M17349" t="s">
        <v>86</v>
      </c>
      <c r="N17349"/>
      <c r="O17349">
        <v>2026</v>
      </c>
      <c r="P17349" s="2">
        <v>2</v>
      </c>
      <c r="Q17349" t="s">
        <v>80</v>
      </c>
      <c r="R17349" s="8">
        <v>46267</v>
      </c>
      <c r="S17349" s="2">
        <v>1</v>
      </c>
      <c r="T17349" s="2" t="s">
        <v>81</v>
      </c>
    </row>
    <row r="17350" spans="1:20" x14ac:dyDescent="0.25">
      <c r="A17350">
        <v>1120498013</v>
      </c>
      <c r="B17350">
        <v>125945925</v>
      </c>
      <c r="C17350" t="s">
        <v>82</v>
      </c>
      <c r="D17350" t="s">
        <v>83</v>
      </c>
      <c r="E17350" t="s">
        <v>76</v>
      </c>
      <c r="F17350" s="7">
        <v>45034</v>
      </c>
      <c r="G17350" s="7">
        <v>45217</v>
      </c>
      <c r="H17350" t="s">
        <v>77</v>
      </c>
      <c r="I17350" t="s">
        <v>84</v>
      </c>
      <c r="J17350" s="7">
        <v>45722</v>
      </c>
      <c r="K17350" s="7">
        <v>45736</v>
      </c>
      <c r="L17350" s="7">
        <v>45217</v>
      </c>
      <c r="M17350" t="s">
        <v>77</v>
      </c>
      <c r="N17350" t="s">
        <v>79</v>
      </c>
      <c r="O17350">
        <v>2026</v>
      </c>
      <c r="P17350" s="2">
        <v>2</v>
      </c>
      <c r="Q17350" t="s">
        <v>80</v>
      </c>
      <c r="R17350" s="8">
        <v>46267</v>
      </c>
      <c r="S17350" s="2">
        <v>1</v>
      </c>
      <c r="T17350" s="2" t="s">
        <v>81</v>
      </c>
    </row>
    <row r="17351" spans="1:20" x14ac:dyDescent="0.25">
      <c r="A17351">
        <v>1120498014</v>
      </c>
      <c r="B17351">
        <v>125945925</v>
      </c>
      <c r="C17351" t="s">
        <v>82</v>
      </c>
      <c r="D17351" t="s">
        <v>83</v>
      </c>
      <c r="E17351" t="s">
        <v>76</v>
      </c>
      <c r="F17351" s="7">
        <v>45034</v>
      </c>
      <c r="G17351" s="7">
        <v>45217</v>
      </c>
      <c r="H17351" t="s">
        <v>77</v>
      </c>
      <c r="I17351" t="s">
        <v>84</v>
      </c>
      <c r="J17351" s="7">
        <v>45722</v>
      </c>
      <c r="K17351" s="7">
        <v>46030</v>
      </c>
      <c r="L17351" s="7">
        <v>45217</v>
      </c>
      <c r="M17351" t="s">
        <v>77</v>
      </c>
      <c r="N17351" t="s">
        <v>79</v>
      </c>
      <c r="O17351">
        <v>2026</v>
      </c>
      <c r="P17351" s="2">
        <v>2</v>
      </c>
      <c r="Q17351" t="s">
        <v>80</v>
      </c>
      <c r="R17351" s="8">
        <v>46267</v>
      </c>
      <c r="S17351" s="2">
        <v>1</v>
      </c>
      <c r="T17351" s="2" t="s">
        <v>81</v>
      </c>
    </row>
    <row r="17352" spans="1:20" x14ac:dyDescent="0.25">
      <c r="A17352">
        <v>1120498935</v>
      </c>
      <c r="B17352">
        <v>126402499</v>
      </c>
      <c r="C17352" t="s">
        <v>82</v>
      </c>
      <c r="D17352" t="s">
        <v>83</v>
      </c>
      <c r="E17352" t="s">
        <v>76</v>
      </c>
      <c r="F17352" s="7">
        <v>45096</v>
      </c>
      <c r="G17352" s="7">
        <v>45279</v>
      </c>
      <c r="H17352" t="s">
        <v>77</v>
      </c>
      <c r="I17352" t="s">
        <v>84</v>
      </c>
      <c r="J17352" s="7">
        <v>45860</v>
      </c>
      <c r="K17352" s="7">
        <v>46042</v>
      </c>
      <c r="L17352" s="7">
        <v>45279</v>
      </c>
      <c r="M17352" t="s">
        <v>77</v>
      </c>
      <c r="N17352" t="s">
        <v>79</v>
      </c>
      <c r="O17352">
        <v>2026</v>
      </c>
      <c r="P17352" s="2">
        <v>2</v>
      </c>
      <c r="Q17352" t="s">
        <v>80</v>
      </c>
      <c r="R17352" s="8">
        <v>46267</v>
      </c>
      <c r="S17352" s="2">
        <v>1</v>
      </c>
      <c r="T17352" s="2" t="s">
        <v>81</v>
      </c>
    </row>
    <row r="17353" spans="1:20" x14ac:dyDescent="0.25">
      <c r="A17353">
        <v>1120499649</v>
      </c>
      <c r="B17353">
        <v>126719332</v>
      </c>
      <c r="C17353" t="s">
        <v>74</v>
      </c>
      <c r="D17353" t="s">
        <v>88</v>
      </c>
      <c r="E17353" t="s">
        <v>76</v>
      </c>
      <c r="F17353" s="7">
        <v>45139</v>
      </c>
      <c r="G17353" s="7">
        <v>45146</v>
      </c>
      <c r="H17353" t="s">
        <v>77</v>
      </c>
      <c r="I17353" t="s">
        <v>84</v>
      </c>
      <c r="J17353" s="7">
        <v>46180</v>
      </c>
      <c r="K17353" s="7">
        <v>46069</v>
      </c>
      <c r="L17353" s="7">
        <v>45146</v>
      </c>
      <c r="M17353" t="s">
        <v>77</v>
      </c>
      <c r="N17353" t="s">
        <v>79</v>
      </c>
      <c r="O17353">
        <v>2026</v>
      </c>
      <c r="P17353" s="2">
        <v>2</v>
      </c>
      <c r="Q17353" t="s">
        <v>80</v>
      </c>
      <c r="R17353" s="8">
        <v>46267</v>
      </c>
      <c r="S17353" s="2">
        <v>1</v>
      </c>
      <c r="T17353" s="2" t="s">
        <v>81</v>
      </c>
    </row>
    <row r="17354" spans="1:20" x14ac:dyDescent="0.25">
      <c r="A17354">
        <v>1120500608</v>
      </c>
      <c r="B17354">
        <v>127111788</v>
      </c>
      <c r="C17354" t="s">
        <v>74</v>
      </c>
      <c r="D17354" t="s">
        <v>88</v>
      </c>
      <c r="E17354" t="s">
        <v>76</v>
      </c>
      <c r="F17354" s="7">
        <v>45191</v>
      </c>
      <c r="G17354" s="7">
        <v>47018</v>
      </c>
      <c r="H17354" t="s">
        <v>77</v>
      </c>
      <c r="I17354" t="s">
        <v>78</v>
      </c>
      <c r="J17354" s="7">
        <v>46148</v>
      </c>
      <c r="K17354" s="7">
        <v>45195</v>
      </c>
      <c r="L17354" s="7">
        <v>47018</v>
      </c>
      <c r="M17354" t="s">
        <v>77</v>
      </c>
      <c r="N17354" t="s">
        <v>79</v>
      </c>
      <c r="O17354">
        <v>2026</v>
      </c>
      <c r="P17354" s="2">
        <v>2</v>
      </c>
      <c r="Q17354" t="s">
        <v>80</v>
      </c>
      <c r="R17354" s="8">
        <v>46267</v>
      </c>
      <c r="S17354" s="2">
        <v>1</v>
      </c>
      <c r="T17354" s="2" t="s">
        <v>81</v>
      </c>
    </row>
    <row r="17355" spans="1:20" x14ac:dyDescent="0.25">
      <c r="A17355">
        <v>1120500890</v>
      </c>
      <c r="B17355">
        <v>127219589</v>
      </c>
      <c r="C17355" t="s">
        <v>85</v>
      </c>
      <c r="D17355" t="s">
        <v>88</v>
      </c>
      <c r="E17355" t="s">
        <v>76</v>
      </c>
      <c r="F17355" s="7">
        <v>45206</v>
      </c>
      <c r="G17355" s="7">
        <v>45572</v>
      </c>
      <c r="H17355" t="s">
        <v>86</v>
      </c>
      <c r="I17355" t="s">
        <v>87</v>
      </c>
      <c r="J17355" s="7"/>
      <c r="K17355" s="7">
        <v>45930</v>
      </c>
      <c r="L17355" s="7">
        <v>45572</v>
      </c>
      <c r="M17355" t="s">
        <v>86</v>
      </c>
      <c r="N17355"/>
      <c r="O17355">
        <v>2026</v>
      </c>
      <c r="P17355" s="2">
        <v>2</v>
      </c>
      <c r="Q17355" t="s">
        <v>80</v>
      </c>
      <c r="R17355" s="8">
        <v>46267</v>
      </c>
      <c r="S17355" s="2">
        <v>1</v>
      </c>
      <c r="T17355" s="2" t="s">
        <v>81</v>
      </c>
    </row>
    <row r="17356" spans="1:20" x14ac:dyDescent="0.25">
      <c r="A17356">
        <v>1120501037</v>
      </c>
      <c r="B17356">
        <v>127275268</v>
      </c>
      <c r="C17356" t="s">
        <v>74</v>
      </c>
      <c r="D17356" t="s">
        <v>75</v>
      </c>
      <c r="E17356" t="s">
        <v>76</v>
      </c>
      <c r="F17356" s="7">
        <v>45213</v>
      </c>
      <c r="G17356" s="7">
        <v>47040</v>
      </c>
      <c r="H17356" t="s">
        <v>86</v>
      </c>
      <c r="I17356" t="s">
        <v>87</v>
      </c>
      <c r="J17356" s="7"/>
      <c r="K17356" s="7">
        <v>45222</v>
      </c>
      <c r="L17356" s="7">
        <v>47040</v>
      </c>
      <c r="M17356" t="s">
        <v>86</v>
      </c>
      <c r="N17356"/>
      <c r="O17356">
        <v>2026</v>
      </c>
      <c r="P17356" s="2">
        <v>2</v>
      </c>
      <c r="Q17356" t="s">
        <v>80</v>
      </c>
      <c r="R17356" s="8">
        <v>46267</v>
      </c>
      <c r="S17356" s="2">
        <v>1</v>
      </c>
      <c r="T17356" s="2" t="s">
        <v>81</v>
      </c>
    </row>
    <row r="17357" spans="1:20" x14ac:dyDescent="0.25">
      <c r="A17357">
        <v>1120502087</v>
      </c>
      <c r="B17357">
        <v>128543116</v>
      </c>
      <c r="C17357" t="s">
        <v>82</v>
      </c>
      <c r="D17357" t="s">
        <v>88</v>
      </c>
      <c r="E17357" t="s">
        <v>76</v>
      </c>
      <c r="F17357" s="7">
        <v>45393</v>
      </c>
      <c r="G17357" s="7">
        <v>45758</v>
      </c>
      <c r="H17357" t="s">
        <v>77</v>
      </c>
      <c r="I17357" t="s">
        <v>84</v>
      </c>
      <c r="J17357" s="7">
        <v>45790</v>
      </c>
      <c r="K17357" s="7">
        <v>45736</v>
      </c>
      <c r="L17357" s="7">
        <v>45758</v>
      </c>
      <c r="M17357" t="s">
        <v>77</v>
      </c>
      <c r="N17357" t="s">
        <v>79</v>
      </c>
      <c r="O17357">
        <v>2026</v>
      </c>
      <c r="P17357" s="2">
        <v>2</v>
      </c>
      <c r="Q17357" t="s">
        <v>80</v>
      </c>
      <c r="R17357" s="8">
        <v>46267</v>
      </c>
      <c r="S17357" s="2">
        <v>1</v>
      </c>
      <c r="T17357" s="2" t="s">
        <v>81</v>
      </c>
    </row>
    <row r="17358" spans="1:20" x14ac:dyDescent="0.25">
      <c r="A17358">
        <v>1120502750</v>
      </c>
      <c r="B17358">
        <v>129208884</v>
      </c>
      <c r="C17358" t="s">
        <v>98</v>
      </c>
      <c r="D17358" t="s">
        <v>83</v>
      </c>
      <c r="E17358" t="s">
        <v>76</v>
      </c>
      <c r="F17358" s="7">
        <v>45483</v>
      </c>
      <c r="G17358" s="7">
        <v>45667</v>
      </c>
      <c r="H17358" t="s">
        <v>77</v>
      </c>
      <c r="I17358" t="s">
        <v>84</v>
      </c>
      <c r="J17358" s="7">
        <v>45633</v>
      </c>
      <c r="K17358" s="7">
        <v>45485</v>
      </c>
      <c r="L17358" s="7">
        <v>45667</v>
      </c>
      <c r="M17358" t="s">
        <v>77</v>
      </c>
      <c r="N17358" t="s">
        <v>79</v>
      </c>
      <c r="O17358">
        <v>2026</v>
      </c>
      <c r="P17358" s="2">
        <v>2</v>
      </c>
      <c r="Q17358" t="s">
        <v>80</v>
      </c>
      <c r="R17358" s="8">
        <v>46267</v>
      </c>
      <c r="S17358" s="2">
        <v>1</v>
      </c>
      <c r="T17358" s="2" t="s">
        <v>81</v>
      </c>
    </row>
    <row r="17359" spans="1:20" x14ac:dyDescent="0.25">
      <c r="A17359">
        <v>1120502966</v>
      </c>
      <c r="B17359">
        <v>129319011</v>
      </c>
      <c r="C17359" t="s">
        <v>93</v>
      </c>
      <c r="D17359" t="s">
        <v>83</v>
      </c>
      <c r="E17359" t="s">
        <v>76</v>
      </c>
      <c r="F17359" s="7">
        <v>45503</v>
      </c>
      <c r="G17359" s="7">
        <v>45683</v>
      </c>
      <c r="H17359" t="s">
        <v>77</v>
      </c>
      <c r="I17359" t="s">
        <v>84</v>
      </c>
      <c r="J17359" s="7">
        <v>46102</v>
      </c>
      <c r="K17359" s="7">
        <v>45517</v>
      </c>
      <c r="L17359" s="7">
        <v>45683</v>
      </c>
      <c r="M17359" t="s">
        <v>77</v>
      </c>
      <c r="N17359" t="s">
        <v>79</v>
      </c>
      <c r="O17359">
        <v>2026</v>
      </c>
      <c r="P17359" s="2">
        <v>2</v>
      </c>
      <c r="Q17359" t="s">
        <v>80</v>
      </c>
      <c r="R17359" s="8">
        <v>46267</v>
      </c>
      <c r="S17359" s="2">
        <v>1</v>
      </c>
      <c r="T17359" s="2" t="s">
        <v>81</v>
      </c>
    </row>
    <row r="17360" spans="1:20" x14ac:dyDescent="0.25">
      <c r="A17360">
        <v>1120503378</v>
      </c>
      <c r="B17360">
        <v>129464496</v>
      </c>
      <c r="C17360" t="s">
        <v>85</v>
      </c>
      <c r="D17360" t="s">
        <v>75</v>
      </c>
      <c r="E17360" t="s">
        <v>76</v>
      </c>
      <c r="F17360" s="7">
        <v>45537</v>
      </c>
      <c r="G17360" s="7">
        <v>46617</v>
      </c>
      <c r="H17360" t="s">
        <v>86</v>
      </c>
      <c r="I17360" t="s">
        <v>87</v>
      </c>
      <c r="J17360" s="7"/>
      <c r="K17360" s="7">
        <v>46044</v>
      </c>
      <c r="L17360" s="7">
        <v>46617</v>
      </c>
      <c r="M17360" t="s">
        <v>86</v>
      </c>
      <c r="N17360"/>
      <c r="O17360">
        <v>2026</v>
      </c>
      <c r="P17360" s="2">
        <v>2</v>
      </c>
      <c r="Q17360" t="s">
        <v>80</v>
      </c>
      <c r="R17360" s="8">
        <v>46267</v>
      </c>
      <c r="S17360" s="2">
        <v>1</v>
      </c>
      <c r="T17360" s="2" t="s">
        <v>81</v>
      </c>
    </row>
    <row r="17361" spans="1:20" x14ac:dyDescent="0.25">
      <c r="A17361">
        <v>1120503747</v>
      </c>
      <c r="B17361">
        <v>129599839</v>
      </c>
      <c r="C17361" t="s">
        <v>98</v>
      </c>
      <c r="D17361" t="s">
        <v>83</v>
      </c>
      <c r="E17361" t="s">
        <v>76</v>
      </c>
      <c r="F17361" s="7">
        <v>45404</v>
      </c>
      <c r="G17361" s="7">
        <v>45495</v>
      </c>
      <c r="H17361" t="s">
        <v>77</v>
      </c>
      <c r="I17361" t="s">
        <v>78</v>
      </c>
      <c r="J17361" s="7"/>
      <c r="K17361" s="7">
        <v>45572</v>
      </c>
      <c r="L17361" s="7">
        <v>45495</v>
      </c>
      <c r="M17361" t="s">
        <v>77</v>
      </c>
      <c r="N17361"/>
      <c r="O17361">
        <v>2026</v>
      </c>
      <c r="P17361" s="2">
        <v>2</v>
      </c>
      <c r="Q17361" t="s">
        <v>80</v>
      </c>
      <c r="R17361" s="8">
        <v>46267</v>
      </c>
      <c r="S17361" s="2">
        <v>1</v>
      </c>
      <c r="T17361" s="2" t="s">
        <v>81</v>
      </c>
    </row>
    <row r="17362" spans="1:20" x14ac:dyDescent="0.25">
      <c r="A17362">
        <v>1120504500</v>
      </c>
      <c r="B17362">
        <v>129827748</v>
      </c>
      <c r="C17362" t="s">
        <v>85</v>
      </c>
      <c r="D17362" t="s">
        <v>83</v>
      </c>
      <c r="E17362" t="s">
        <v>76</v>
      </c>
      <c r="F17362" s="7">
        <v>45614</v>
      </c>
      <c r="G17362" s="7">
        <v>47440</v>
      </c>
      <c r="H17362" t="s">
        <v>77</v>
      </c>
      <c r="I17362" t="s">
        <v>84</v>
      </c>
      <c r="J17362" s="7"/>
      <c r="K17362" s="7">
        <v>45628</v>
      </c>
      <c r="L17362" s="7">
        <v>47440</v>
      </c>
      <c r="M17362" t="s">
        <v>77</v>
      </c>
      <c r="N17362"/>
      <c r="O17362">
        <v>2026</v>
      </c>
      <c r="P17362" s="2">
        <v>2</v>
      </c>
      <c r="Q17362" t="s">
        <v>80</v>
      </c>
      <c r="R17362" s="8">
        <v>46267</v>
      </c>
      <c r="S17362" s="2">
        <v>1</v>
      </c>
      <c r="T17362" s="2" t="s">
        <v>81</v>
      </c>
    </row>
    <row r="17363" spans="1:20" x14ac:dyDescent="0.25">
      <c r="A17363">
        <v>1120504794</v>
      </c>
      <c r="B17363">
        <v>130864203</v>
      </c>
      <c r="C17363" t="s">
        <v>96</v>
      </c>
      <c r="D17363" t="s">
        <v>75</v>
      </c>
      <c r="E17363" t="s">
        <v>76</v>
      </c>
      <c r="F17363" s="7">
        <v>45703</v>
      </c>
      <c r="G17363" s="7">
        <v>47529</v>
      </c>
      <c r="H17363" t="s">
        <v>77</v>
      </c>
      <c r="I17363" t="s">
        <v>78</v>
      </c>
      <c r="J17363" s="7"/>
      <c r="K17363" s="7">
        <v>45708</v>
      </c>
      <c r="L17363" s="7">
        <v>47529</v>
      </c>
      <c r="M17363" t="s">
        <v>77</v>
      </c>
      <c r="N17363"/>
      <c r="O17363">
        <v>2026</v>
      </c>
      <c r="P17363" s="2">
        <v>2</v>
      </c>
      <c r="Q17363" t="s">
        <v>80</v>
      </c>
      <c r="R17363" s="8">
        <v>46267</v>
      </c>
      <c r="S17363" s="2">
        <v>1</v>
      </c>
      <c r="T17363" s="2" t="s">
        <v>81</v>
      </c>
    </row>
    <row r="17364" spans="1:20" x14ac:dyDescent="0.25">
      <c r="A17364">
        <v>1120504826</v>
      </c>
      <c r="B17364">
        <v>130883012</v>
      </c>
      <c r="C17364" t="s">
        <v>93</v>
      </c>
      <c r="D17364" t="s">
        <v>83</v>
      </c>
      <c r="E17364" t="s">
        <v>76</v>
      </c>
      <c r="F17364" s="7">
        <v>45710</v>
      </c>
      <c r="G17364" s="7">
        <v>45891</v>
      </c>
      <c r="H17364" t="s">
        <v>77</v>
      </c>
      <c r="I17364" t="s">
        <v>78</v>
      </c>
      <c r="J17364" s="7"/>
      <c r="K17364" s="7">
        <v>45747</v>
      </c>
      <c r="L17364" s="7">
        <v>45891</v>
      </c>
      <c r="M17364" t="s">
        <v>77</v>
      </c>
      <c r="N17364"/>
      <c r="O17364">
        <v>2026</v>
      </c>
      <c r="P17364" s="2">
        <v>2</v>
      </c>
      <c r="Q17364" t="s">
        <v>80</v>
      </c>
      <c r="R17364" s="8">
        <v>46267</v>
      </c>
      <c r="S17364" s="2">
        <v>1</v>
      </c>
      <c r="T17364" s="2" t="s">
        <v>81</v>
      </c>
    </row>
    <row r="17365" spans="1:20" x14ac:dyDescent="0.25">
      <c r="A17365">
        <v>1120504856</v>
      </c>
      <c r="B17365">
        <v>130902815</v>
      </c>
      <c r="C17365" t="s">
        <v>74</v>
      </c>
      <c r="D17365" t="s">
        <v>75</v>
      </c>
      <c r="E17365" t="s">
        <v>76</v>
      </c>
      <c r="F17365" s="7">
        <v>45714</v>
      </c>
      <c r="G17365" s="7">
        <v>47540</v>
      </c>
      <c r="H17365" t="s">
        <v>77</v>
      </c>
      <c r="I17365" t="s">
        <v>78</v>
      </c>
      <c r="J17365" s="7"/>
      <c r="K17365" s="7">
        <v>45715</v>
      </c>
      <c r="L17365" s="7">
        <v>47540</v>
      </c>
      <c r="M17365" t="s">
        <v>77</v>
      </c>
      <c r="N17365"/>
      <c r="O17365">
        <v>2026</v>
      </c>
      <c r="P17365" s="2">
        <v>2</v>
      </c>
      <c r="Q17365" t="s">
        <v>80</v>
      </c>
      <c r="R17365" s="8">
        <v>46267</v>
      </c>
      <c r="S17365" s="2">
        <v>1</v>
      </c>
      <c r="T17365" s="2" t="s">
        <v>81</v>
      </c>
    </row>
    <row r="17366" spans="1:20" x14ac:dyDescent="0.25">
      <c r="A17366">
        <v>1120505778</v>
      </c>
      <c r="B17366">
        <v>131415661</v>
      </c>
      <c r="C17366" t="s">
        <v>82</v>
      </c>
      <c r="D17366" t="s">
        <v>88</v>
      </c>
      <c r="E17366" t="s">
        <v>76</v>
      </c>
      <c r="F17366" s="7">
        <v>43557</v>
      </c>
      <c r="G17366" s="7">
        <v>45384</v>
      </c>
      <c r="H17366" t="s">
        <v>77</v>
      </c>
      <c r="I17366" t="s">
        <v>78</v>
      </c>
      <c r="J17366" s="7"/>
      <c r="K17366" s="7">
        <v>46057</v>
      </c>
      <c r="L17366" s="7">
        <v>45384</v>
      </c>
      <c r="M17366" t="s">
        <v>77</v>
      </c>
      <c r="N17366"/>
      <c r="O17366">
        <v>2026</v>
      </c>
      <c r="P17366" s="2">
        <v>2</v>
      </c>
      <c r="Q17366" t="s">
        <v>80</v>
      </c>
      <c r="R17366" s="8">
        <v>46267</v>
      </c>
      <c r="S17366" s="2">
        <v>1</v>
      </c>
      <c r="T17366" s="2" t="s">
        <v>81</v>
      </c>
    </row>
    <row r="17367" spans="1:20" x14ac:dyDescent="0.25">
      <c r="A17367">
        <v>1120508587</v>
      </c>
      <c r="B17367">
        <v>111685721</v>
      </c>
      <c r="C17367" t="s">
        <v>82</v>
      </c>
      <c r="D17367" t="s">
        <v>83</v>
      </c>
      <c r="E17367" t="s">
        <v>76</v>
      </c>
      <c r="F17367" s="7">
        <v>42516</v>
      </c>
      <c r="G17367" s="7">
        <v>44342</v>
      </c>
      <c r="H17367" t="s">
        <v>77</v>
      </c>
      <c r="I17367" t="s">
        <v>78</v>
      </c>
      <c r="J17367" s="7">
        <v>45935</v>
      </c>
      <c r="K17367" s="7">
        <v>45425</v>
      </c>
      <c r="L17367" s="7">
        <v>44342</v>
      </c>
      <c r="M17367" t="s">
        <v>77</v>
      </c>
      <c r="N17367" t="s">
        <v>79</v>
      </c>
      <c r="O17367">
        <v>2026</v>
      </c>
      <c r="P17367" s="2">
        <v>2</v>
      </c>
      <c r="Q17367" t="s">
        <v>80</v>
      </c>
      <c r="R17367" s="8">
        <v>46267</v>
      </c>
      <c r="S17367" s="2">
        <v>1</v>
      </c>
      <c r="T17367" s="2" t="s">
        <v>81</v>
      </c>
    </row>
    <row r="17368" spans="1:20" x14ac:dyDescent="0.25">
      <c r="A17368">
        <v>1120509045</v>
      </c>
      <c r="B17368">
        <v>113069294</v>
      </c>
      <c r="C17368" t="s">
        <v>74</v>
      </c>
      <c r="D17368" t="s">
        <v>75</v>
      </c>
      <c r="E17368" t="s">
        <v>76</v>
      </c>
      <c r="F17368" s="7">
        <v>42937</v>
      </c>
      <c r="G17368" s="7">
        <v>44763</v>
      </c>
      <c r="H17368" t="s">
        <v>77</v>
      </c>
      <c r="I17368" t="s">
        <v>78</v>
      </c>
      <c r="J17368" s="7">
        <v>44838</v>
      </c>
      <c r="K17368" s="7">
        <v>45032</v>
      </c>
      <c r="L17368" s="7">
        <v>44763</v>
      </c>
      <c r="M17368" t="s">
        <v>77</v>
      </c>
      <c r="N17368" t="s">
        <v>92</v>
      </c>
      <c r="O17368">
        <v>2026</v>
      </c>
      <c r="P17368" s="2">
        <v>2</v>
      </c>
      <c r="Q17368" t="s">
        <v>80</v>
      </c>
      <c r="R17368" s="8">
        <v>46267</v>
      </c>
      <c r="S17368" s="2">
        <v>1</v>
      </c>
      <c r="T17368" s="2" t="s">
        <v>81</v>
      </c>
    </row>
    <row r="17369" spans="1:20" x14ac:dyDescent="0.25">
      <c r="A17369">
        <v>1120509301</v>
      </c>
      <c r="B17369">
        <v>114820575</v>
      </c>
      <c r="C17369" t="s">
        <v>91</v>
      </c>
      <c r="D17369" t="s">
        <v>75</v>
      </c>
      <c r="E17369" t="s">
        <v>76</v>
      </c>
      <c r="F17369" s="7">
        <v>43272</v>
      </c>
      <c r="G17369" s="7">
        <v>45017</v>
      </c>
      <c r="H17369" t="s">
        <v>77</v>
      </c>
      <c r="I17369" t="s">
        <v>78</v>
      </c>
      <c r="J17369" s="7">
        <v>45180</v>
      </c>
      <c r="K17369" s="7">
        <v>45189</v>
      </c>
      <c r="L17369" s="7">
        <v>45017</v>
      </c>
      <c r="M17369" t="s">
        <v>77</v>
      </c>
      <c r="N17369" t="s">
        <v>92</v>
      </c>
      <c r="O17369">
        <v>2026</v>
      </c>
      <c r="P17369" s="2">
        <v>2</v>
      </c>
      <c r="Q17369" t="s">
        <v>80</v>
      </c>
      <c r="R17369" s="8">
        <v>46267</v>
      </c>
      <c r="S17369" s="2">
        <v>1</v>
      </c>
      <c r="T17369" s="2" t="s">
        <v>81</v>
      </c>
    </row>
    <row r="17370" spans="1:20" x14ac:dyDescent="0.25">
      <c r="A17370">
        <v>1120509424</v>
      </c>
      <c r="B17370">
        <v>115834296</v>
      </c>
      <c r="C17370" t="s">
        <v>85</v>
      </c>
      <c r="D17370" t="s">
        <v>75</v>
      </c>
      <c r="E17370" t="s">
        <v>76</v>
      </c>
      <c r="F17370" s="7">
        <v>43502</v>
      </c>
      <c r="G17370" s="7">
        <v>45328</v>
      </c>
      <c r="H17370" t="s">
        <v>77</v>
      </c>
      <c r="I17370" t="s">
        <v>78</v>
      </c>
      <c r="J17370" s="7">
        <v>45432</v>
      </c>
      <c r="K17370" s="7">
        <v>43511</v>
      </c>
      <c r="L17370" s="7">
        <v>45328</v>
      </c>
      <c r="M17370" t="s">
        <v>77</v>
      </c>
      <c r="N17370" t="s">
        <v>79</v>
      </c>
      <c r="O17370">
        <v>2026</v>
      </c>
      <c r="P17370" s="2">
        <v>2</v>
      </c>
      <c r="Q17370" t="s">
        <v>80</v>
      </c>
      <c r="R17370" s="8">
        <v>46267</v>
      </c>
      <c r="S17370" s="2">
        <v>1</v>
      </c>
      <c r="T17370" s="2" t="s">
        <v>81</v>
      </c>
    </row>
    <row r="17371" spans="1:20" x14ac:dyDescent="0.25">
      <c r="A17371">
        <v>1120509475</v>
      </c>
      <c r="B17371">
        <v>116760411</v>
      </c>
      <c r="C17371" t="s">
        <v>82</v>
      </c>
      <c r="D17371" t="s">
        <v>83</v>
      </c>
      <c r="E17371" t="s">
        <v>76</v>
      </c>
      <c r="F17371" s="7">
        <v>43542</v>
      </c>
      <c r="G17371" s="7">
        <v>43722</v>
      </c>
      <c r="H17371" t="s">
        <v>77</v>
      </c>
      <c r="I17371" t="s">
        <v>78</v>
      </c>
      <c r="J17371" s="7">
        <v>45461</v>
      </c>
      <c r="K17371" s="7">
        <v>45747</v>
      </c>
      <c r="L17371" s="7">
        <v>43722</v>
      </c>
      <c r="M17371" t="s">
        <v>77</v>
      </c>
      <c r="N17371" t="s">
        <v>79</v>
      </c>
      <c r="O17371">
        <v>2026</v>
      </c>
      <c r="P17371" s="2">
        <v>2</v>
      </c>
      <c r="Q17371" t="s">
        <v>80</v>
      </c>
      <c r="R17371" s="8">
        <v>46267</v>
      </c>
      <c r="S17371" s="2">
        <v>1</v>
      </c>
      <c r="T17371" s="2" t="s">
        <v>81</v>
      </c>
    </row>
    <row r="17372" spans="1:20" x14ac:dyDescent="0.25">
      <c r="A17372">
        <v>1120509524</v>
      </c>
      <c r="B17372">
        <v>116828131</v>
      </c>
      <c r="C17372" t="s">
        <v>82</v>
      </c>
      <c r="D17372" t="s">
        <v>75</v>
      </c>
      <c r="E17372" t="s">
        <v>76</v>
      </c>
      <c r="F17372" s="7">
        <v>43549</v>
      </c>
      <c r="G17372" s="7">
        <v>45376</v>
      </c>
      <c r="H17372" t="s">
        <v>77</v>
      </c>
      <c r="I17372" t="s">
        <v>78</v>
      </c>
      <c r="J17372" s="7">
        <v>45399</v>
      </c>
      <c r="K17372" s="7">
        <v>43675</v>
      </c>
      <c r="L17372" s="7">
        <v>45376</v>
      </c>
      <c r="M17372" t="s">
        <v>77</v>
      </c>
      <c r="N17372" t="s">
        <v>79</v>
      </c>
      <c r="O17372">
        <v>2026</v>
      </c>
      <c r="P17372" s="2">
        <v>2</v>
      </c>
      <c r="Q17372" t="s">
        <v>80</v>
      </c>
      <c r="R17372" s="8">
        <v>46267</v>
      </c>
      <c r="S17372" s="2">
        <v>1</v>
      </c>
      <c r="T17372" s="2" t="s">
        <v>81</v>
      </c>
    </row>
    <row r="17373" spans="1:20" x14ac:dyDescent="0.25">
      <c r="A17373">
        <v>1120509592</v>
      </c>
      <c r="B17373">
        <v>116936932</v>
      </c>
      <c r="C17373" t="s">
        <v>82</v>
      </c>
      <c r="D17373" t="s">
        <v>88</v>
      </c>
      <c r="E17373" t="s">
        <v>76</v>
      </c>
      <c r="F17373" s="7">
        <v>43557</v>
      </c>
      <c r="G17373" s="7">
        <v>43923</v>
      </c>
      <c r="H17373" t="s">
        <v>77</v>
      </c>
      <c r="I17373" t="s">
        <v>78</v>
      </c>
      <c r="J17373" s="7">
        <v>46148</v>
      </c>
      <c r="K17373" s="7">
        <v>44958</v>
      </c>
      <c r="L17373" s="7">
        <v>43923</v>
      </c>
      <c r="M17373" t="s">
        <v>77</v>
      </c>
      <c r="N17373" t="s">
        <v>79</v>
      </c>
      <c r="O17373">
        <v>2026</v>
      </c>
      <c r="P17373" s="2">
        <v>2</v>
      </c>
      <c r="Q17373" t="s">
        <v>80</v>
      </c>
      <c r="R17373" s="8">
        <v>46267</v>
      </c>
      <c r="S17373" s="2">
        <v>1</v>
      </c>
      <c r="T17373" s="2" t="s">
        <v>81</v>
      </c>
    </row>
    <row r="17374" spans="1:20" x14ac:dyDescent="0.25">
      <c r="A17374">
        <v>1120509625</v>
      </c>
      <c r="B17374">
        <v>116967433</v>
      </c>
      <c r="C17374" t="s">
        <v>96</v>
      </c>
      <c r="D17374" t="s">
        <v>75</v>
      </c>
      <c r="E17374" t="s">
        <v>76</v>
      </c>
      <c r="F17374" s="7">
        <v>43560</v>
      </c>
      <c r="G17374" s="7">
        <v>45387</v>
      </c>
      <c r="H17374" t="s">
        <v>77</v>
      </c>
      <c r="I17374" t="s">
        <v>78</v>
      </c>
      <c r="J17374" s="7">
        <v>45460</v>
      </c>
      <c r="K17374" s="7">
        <v>43676</v>
      </c>
      <c r="L17374" s="7">
        <v>45387</v>
      </c>
      <c r="M17374" t="s">
        <v>77</v>
      </c>
      <c r="N17374" t="s">
        <v>79</v>
      </c>
      <c r="O17374">
        <v>2026</v>
      </c>
      <c r="P17374" s="2">
        <v>2</v>
      </c>
      <c r="Q17374" t="s">
        <v>80</v>
      </c>
      <c r="R17374" s="8">
        <v>46267</v>
      </c>
      <c r="S17374" s="2">
        <v>1</v>
      </c>
      <c r="T17374" s="2" t="s">
        <v>81</v>
      </c>
    </row>
    <row r="17375" spans="1:20" x14ac:dyDescent="0.25">
      <c r="A17375">
        <v>1120509657</v>
      </c>
      <c r="B17375">
        <v>116990819</v>
      </c>
      <c r="C17375" t="s">
        <v>82</v>
      </c>
      <c r="D17375" t="s">
        <v>83</v>
      </c>
      <c r="E17375" t="s">
        <v>76</v>
      </c>
      <c r="F17375" s="7">
        <v>43564</v>
      </c>
      <c r="G17375" s="7">
        <v>43747</v>
      </c>
      <c r="H17375" t="s">
        <v>77</v>
      </c>
      <c r="I17375" t="s">
        <v>78</v>
      </c>
      <c r="J17375" s="7">
        <v>45437</v>
      </c>
      <c r="K17375" s="7">
        <v>43658</v>
      </c>
      <c r="L17375" s="7">
        <v>43747</v>
      </c>
      <c r="M17375" t="s">
        <v>77</v>
      </c>
      <c r="N17375" t="s">
        <v>79</v>
      </c>
      <c r="O17375">
        <v>2026</v>
      </c>
      <c r="P17375" s="2">
        <v>2</v>
      </c>
      <c r="Q17375" t="s">
        <v>80</v>
      </c>
      <c r="R17375" s="8">
        <v>46267</v>
      </c>
      <c r="S17375" s="2">
        <v>1</v>
      </c>
      <c r="T17375" s="2" t="s">
        <v>81</v>
      </c>
    </row>
    <row r="17376" spans="1:20" x14ac:dyDescent="0.25">
      <c r="A17376">
        <v>1120509694</v>
      </c>
      <c r="B17376">
        <v>117024451</v>
      </c>
      <c r="C17376" t="s">
        <v>82</v>
      </c>
      <c r="D17376" t="s">
        <v>83</v>
      </c>
      <c r="E17376" t="s">
        <v>76</v>
      </c>
      <c r="F17376" s="7">
        <v>43568</v>
      </c>
      <c r="G17376" s="7">
        <v>43748</v>
      </c>
      <c r="H17376" t="s">
        <v>77</v>
      </c>
      <c r="I17376" t="s">
        <v>78</v>
      </c>
      <c r="J17376" s="7">
        <v>45432</v>
      </c>
      <c r="K17376" s="7">
        <v>45611</v>
      </c>
      <c r="L17376" s="7">
        <v>43748</v>
      </c>
      <c r="M17376" t="s">
        <v>77</v>
      </c>
      <c r="N17376" t="s">
        <v>79</v>
      </c>
      <c r="O17376">
        <v>2026</v>
      </c>
      <c r="P17376" s="2">
        <v>2</v>
      </c>
      <c r="Q17376" t="s">
        <v>80</v>
      </c>
      <c r="R17376" s="8">
        <v>46267</v>
      </c>
      <c r="S17376" s="2">
        <v>1</v>
      </c>
      <c r="T17376" s="2" t="s">
        <v>81</v>
      </c>
    </row>
    <row r="17377" spans="1:20" x14ac:dyDescent="0.25">
      <c r="A17377">
        <v>1120509707</v>
      </c>
      <c r="B17377">
        <v>117032654</v>
      </c>
      <c r="C17377" t="s">
        <v>82</v>
      </c>
      <c r="D17377" t="s">
        <v>88</v>
      </c>
      <c r="E17377" t="s">
        <v>76</v>
      </c>
      <c r="F17377" s="7">
        <v>43570</v>
      </c>
      <c r="G17377" s="7">
        <v>43936</v>
      </c>
      <c r="H17377" t="s">
        <v>77</v>
      </c>
      <c r="I17377" t="s">
        <v>78</v>
      </c>
      <c r="J17377" s="7">
        <v>45523</v>
      </c>
      <c r="K17377" s="7">
        <v>44488</v>
      </c>
      <c r="L17377" s="7">
        <v>43936</v>
      </c>
      <c r="M17377" t="s">
        <v>77</v>
      </c>
      <c r="N17377" t="s">
        <v>79</v>
      </c>
      <c r="O17377">
        <v>2026</v>
      </c>
      <c r="P17377" s="2">
        <v>2</v>
      </c>
      <c r="Q17377" t="s">
        <v>80</v>
      </c>
      <c r="R17377" s="8">
        <v>46267</v>
      </c>
      <c r="S17377" s="2">
        <v>1</v>
      </c>
      <c r="T17377" s="2" t="s">
        <v>81</v>
      </c>
    </row>
    <row r="17378" spans="1:20" x14ac:dyDescent="0.25">
      <c r="A17378">
        <v>1120509733</v>
      </c>
      <c r="B17378">
        <v>117051234</v>
      </c>
      <c r="C17378" t="s">
        <v>82</v>
      </c>
      <c r="D17378" t="s">
        <v>88</v>
      </c>
      <c r="E17378" t="s">
        <v>76</v>
      </c>
      <c r="F17378" s="7">
        <v>43572</v>
      </c>
      <c r="G17378" s="7">
        <v>43938</v>
      </c>
      <c r="H17378" t="s">
        <v>77</v>
      </c>
      <c r="I17378" t="s">
        <v>78</v>
      </c>
      <c r="J17378" s="7">
        <v>45824</v>
      </c>
      <c r="K17378" s="7">
        <v>43577</v>
      </c>
      <c r="L17378" s="7">
        <v>43938</v>
      </c>
      <c r="M17378" t="s">
        <v>77</v>
      </c>
      <c r="N17378" t="s">
        <v>79</v>
      </c>
      <c r="O17378">
        <v>2026</v>
      </c>
      <c r="P17378" s="2">
        <v>2</v>
      </c>
      <c r="Q17378" t="s">
        <v>80</v>
      </c>
      <c r="R17378" s="8">
        <v>46267</v>
      </c>
      <c r="S17378" s="2">
        <v>1</v>
      </c>
      <c r="T17378" s="2" t="s">
        <v>81</v>
      </c>
    </row>
    <row r="17379" spans="1:20" x14ac:dyDescent="0.25">
      <c r="A17379">
        <v>1120509734</v>
      </c>
      <c r="B17379">
        <v>117051234</v>
      </c>
      <c r="C17379" t="s">
        <v>82</v>
      </c>
      <c r="D17379" t="s">
        <v>88</v>
      </c>
      <c r="E17379" t="s">
        <v>76</v>
      </c>
      <c r="F17379" s="7">
        <v>43572</v>
      </c>
      <c r="G17379" s="7">
        <v>43938</v>
      </c>
      <c r="H17379" t="s">
        <v>77</v>
      </c>
      <c r="I17379" t="s">
        <v>78</v>
      </c>
      <c r="J17379" s="7">
        <v>45824</v>
      </c>
      <c r="K17379" s="7">
        <v>43981</v>
      </c>
      <c r="L17379" s="7">
        <v>43938</v>
      </c>
      <c r="M17379" t="s">
        <v>77</v>
      </c>
      <c r="N17379" t="s">
        <v>79</v>
      </c>
      <c r="O17379">
        <v>2026</v>
      </c>
      <c r="P17379" s="2">
        <v>2</v>
      </c>
      <c r="Q17379" t="s">
        <v>80</v>
      </c>
      <c r="R17379" s="8">
        <v>46267</v>
      </c>
      <c r="S17379" s="2">
        <v>1</v>
      </c>
      <c r="T17379" s="2" t="s">
        <v>81</v>
      </c>
    </row>
    <row r="17380" spans="1:20" x14ac:dyDescent="0.25">
      <c r="A17380">
        <v>1120509745</v>
      </c>
      <c r="B17380">
        <v>117065439</v>
      </c>
      <c r="C17380" t="s">
        <v>82</v>
      </c>
      <c r="D17380" t="s">
        <v>83</v>
      </c>
      <c r="E17380" t="s">
        <v>76</v>
      </c>
      <c r="F17380" s="7">
        <v>43573</v>
      </c>
      <c r="G17380" s="7">
        <v>43753</v>
      </c>
      <c r="H17380" t="s">
        <v>77</v>
      </c>
      <c r="I17380" t="s">
        <v>78</v>
      </c>
      <c r="J17380" s="7">
        <v>45929</v>
      </c>
      <c r="K17380" s="7">
        <v>45748</v>
      </c>
      <c r="L17380" s="7">
        <v>43753</v>
      </c>
      <c r="M17380" t="s">
        <v>77</v>
      </c>
      <c r="N17380" t="s">
        <v>79</v>
      </c>
      <c r="O17380">
        <v>2026</v>
      </c>
      <c r="P17380" s="2">
        <v>2</v>
      </c>
      <c r="Q17380" t="s">
        <v>80</v>
      </c>
      <c r="R17380" s="8">
        <v>46267</v>
      </c>
      <c r="S17380" s="2">
        <v>1</v>
      </c>
      <c r="T17380" s="2" t="s">
        <v>81</v>
      </c>
    </row>
    <row r="17381" spans="1:20" x14ac:dyDescent="0.25">
      <c r="A17381">
        <v>1120509760</v>
      </c>
      <c r="B17381">
        <v>117075268</v>
      </c>
      <c r="C17381" t="s">
        <v>82</v>
      </c>
      <c r="D17381" t="s">
        <v>83</v>
      </c>
      <c r="E17381" t="s">
        <v>76</v>
      </c>
      <c r="F17381" s="7">
        <v>43577</v>
      </c>
      <c r="G17381" s="7">
        <v>43760</v>
      </c>
      <c r="H17381" t="s">
        <v>77</v>
      </c>
      <c r="I17381" t="s">
        <v>78</v>
      </c>
      <c r="J17381" s="7">
        <v>45750</v>
      </c>
      <c r="K17381" s="7">
        <v>45748</v>
      </c>
      <c r="L17381" s="7">
        <v>43760</v>
      </c>
      <c r="M17381" t="s">
        <v>77</v>
      </c>
      <c r="N17381" t="s">
        <v>79</v>
      </c>
      <c r="O17381">
        <v>2026</v>
      </c>
      <c r="P17381" s="2">
        <v>2</v>
      </c>
      <c r="Q17381" t="s">
        <v>80</v>
      </c>
      <c r="R17381" s="8">
        <v>46267</v>
      </c>
      <c r="S17381" s="2">
        <v>1</v>
      </c>
      <c r="T17381" s="2" t="s">
        <v>81</v>
      </c>
    </row>
    <row r="17382" spans="1:20" x14ac:dyDescent="0.25">
      <c r="A17382">
        <v>1120509766</v>
      </c>
      <c r="B17382">
        <v>117085355</v>
      </c>
      <c r="C17382" t="s">
        <v>82</v>
      </c>
      <c r="D17382" t="s">
        <v>83</v>
      </c>
      <c r="E17382" t="s">
        <v>76</v>
      </c>
      <c r="F17382" s="7">
        <v>43578</v>
      </c>
      <c r="G17382" s="7">
        <v>43758</v>
      </c>
      <c r="H17382" t="s">
        <v>77</v>
      </c>
      <c r="I17382" t="s">
        <v>78</v>
      </c>
      <c r="J17382" s="7">
        <v>45322</v>
      </c>
      <c r="K17382" s="7">
        <v>45748</v>
      </c>
      <c r="L17382" s="7">
        <v>43758</v>
      </c>
      <c r="M17382" t="s">
        <v>77</v>
      </c>
      <c r="N17382" t="s">
        <v>92</v>
      </c>
      <c r="O17382">
        <v>2026</v>
      </c>
      <c r="P17382" s="2">
        <v>2</v>
      </c>
      <c r="Q17382" t="s">
        <v>80</v>
      </c>
      <c r="R17382" s="8">
        <v>46267</v>
      </c>
      <c r="S17382" s="2">
        <v>1</v>
      </c>
      <c r="T17382" s="2" t="s">
        <v>81</v>
      </c>
    </row>
    <row r="17383" spans="1:20" x14ac:dyDescent="0.25">
      <c r="A17383">
        <v>1120509777</v>
      </c>
      <c r="B17383">
        <v>117091327</v>
      </c>
      <c r="C17383" t="s">
        <v>97</v>
      </c>
      <c r="D17383" t="s">
        <v>83</v>
      </c>
      <c r="E17383" t="s">
        <v>76</v>
      </c>
      <c r="F17383" s="7">
        <v>43579</v>
      </c>
      <c r="G17383" s="7">
        <v>43762</v>
      </c>
      <c r="H17383" t="s">
        <v>86</v>
      </c>
      <c r="I17383" t="s">
        <v>87</v>
      </c>
      <c r="J17383" s="7">
        <v>45972</v>
      </c>
      <c r="K17383" s="7">
        <v>45820</v>
      </c>
      <c r="L17383" s="7">
        <v>43762</v>
      </c>
      <c r="M17383" t="s">
        <v>86</v>
      </c>
      <c r="N17383" t="s">
        <v>79</v>
      </c>
      <c r="O17383">
        <v>2026</v>
      </c>
      <c r="P17383" s="2">
        <v>2</v>
      </c>
      <c r="Q17383" t="s">
        <v>80</v>
      </c>
      <c r="R17383" s="8">
        <v>46267</v>
      </c>
      <c r="S17383" s="2">
        <v>1</v>
      </c>
      <c r="T17383" s="2" t="s">
        <v>81</v>
      </c>
    </row>
    <row r="17384" spans="1:20" x14ac:dyDescent="0.25">
      <c r="A17384">
        <v>1120509783</v>
      </c>
      <c r="B17384">
        <v>117092518</v>
      </c>
      <c r="C17384" t="s">
        <v>93</v>
      </c>
      <c r="D17384" t="s">
        <v>83</v>
      </c>
      <c r="E17384" t="s">
        <v>76</v>
      </c>
      <c r="F17384" s="7">
        <v>43579</v>
      </c>
      <c r="G17384" s="7">
        <v>43762</v>
      </c>
      <c r="H17384" t="s">
        <v>77</v>
      </c>
      <c r="I17384" t="s">
        <v>78</v>
      </c>
      <c r="J17384" s="7">
        <v>45914</v>
      </c>
      <c r="K17384" s="7">
        <v>43667</v>
      </c>
      <c r="L17384" s="7">
        <v>43762</v>
      </c>
      <c r="M17384" t="s">
        <v>77</v>
      </c>
      <c r="N17384" t="s">
        <v>79</v>
      </c>
      <c r="O17384">
        <v>2026</v>
      </c>
      <c r="P17384" s="2">
        <v>2</v>
      </c>
      <c r="Q17384" t="s">
        <v>80</v>
      </c>
      <c r="R17384" s="8">
        <v>46267</v>
      </c>
      <c r="S17384" s="2">
        <v>1</v>
      </c>
      <c r="T17384" s="2" t="s">
        <v>81</v>
      </c>
    </row>
    <row r="17385" spans="1:20" x14ac:dyDescent="0.25">
      <c r="A17385">
        <v>1120509787</v>
      </c>
      <c r="B17385">
        <v>117098035</v>
      </c>
      <c r="C17385" t="s">
        <v>74</v>
      </c>
      <c r="D17385" t="s">
        <v>83</v>
      </c>
      <c r="E17385" t="s">
        <v>76</v>
      </c>
      <c r="F17385" s="7">
        <v>43580</v>
      </c>
      <c r="G17385" s="7">
        <v>43760</v>
      </c>
      <c r="H17385" t="s">
        <v>77</v>
      </c>
      <c r="I17385" t="s">
        <v>78</v>
      </c>
      <c r="J17385" s="7">
        <v>46000</v>
      </c>
      <c r="K17385" s="7">
        <v>44224</v>
      </c>
      <c r="L17385" s="7">
        <v>43760</v>
      </c>
      <c r="M17385" t="s">
        <v>77</v>
      </c>
      <c r="N17385" t="s">
        <v>79</v>
      </c>
      <c r="O17385">
        <v>2026</v>
      </c>
      <c r="P17385" s="2">
        <v>2</v>
      </c>
      <c r="Q17385" t="s">
        <v>80</v>
      </c>
      <c r="R17385" s="8">
        <v>46267</v>
      </c>
      <c r="S17385" s="2">
        <v>1</v>
      </c>
      <c r="T17385" s="2" t="s">
        <v>81</v>
      </c>
    </row>
    <row r="17386" spans="1:20" x14ac:dyDescent="0.25">
      <c r="A17386">
        <v>1120509789</v>
      </c>
      <c r="B17386">
        <v>117100080</v>
      </c>
      <c r="C17386" t="s">
        <v>82</v>
      </c>
      <c r="D17386" t="s">
        <v>88</v>
      </c>
      <c r="E17386" t="s">
        <v>76</v>
      </c>
      <c r="F17386" s="7">
        <v>43580</v>
      </c>
      <c r="G17386" s="7">
        <v>43946</v>
      </c>
      <c r="H17386" t="s">
        <v>77</v>
      </c>
      <c r="I17386" t="s">
        <v>78</v>
      </c>
      <c r="J17386" s="7">
        <v>45877</v>
      </c>
      <c r="K17386" s="7">
        <v>45057</v>
      </c>
      <c r="L17386" s="7">
        <v>43946</v>
      </c>
      <c r="M17386" t="s">
        <v>77</v>
      </c>
      <c r="N17386" t="s">
        <v>79</v>
      </c>
      <c r="O17386">
        <v>2026</v>
      </c>
      <c r="P17386" s="2">
        <v>2</v>
      </c>
      <c r="Q17386" t="s">
        <v>80</v>
      </c>
      <c r="R17386" s="8">
        <v>46267</v>
      </c>
      <c r="S17386" s="2">
        <v>1</v>
      </c>
      <c r="T17386" s="2" t="s">
        <v>81</v>
      </c>
    </row>
    <row r="17387" spans="1:20" x14ac:dyDescent="0.25">
      <c r="A17387">
        <v>1120509815</v>
      </c>
      <c r="B17387">
        <v>117119301</v>
      </c>
      <c r="C17387" t="s">
        <v>82</v>
      </c>
      <c r="D17387" t="s">
        <v>88</v>
      </c>
      <c r="E17387" t="s">
        <v>76</v>
      </c>
      <c r="F17387" s="7">
        <v>43584</v>
      </c>
      <c r="G17387" s="7">
        <v>43950</v>
      </c>
      <c r="H17387" t="s">
        <v>77</v>
      </c>
      <c r="I17387" t="s">
        <v>78</v>
      </c>
      <c r="J17387" s="7">
        <v>45884</v>
      </c>
      <c r="K17387" s="7">
        <v>45057</v>
      </c>
      <c r="L17387" s="7">
        <v>43950</v>
      </c>
      <c r="M17387" t="s">
        <v>77</v>
      </c>
      <c r="N17387" t="s">
        <v>79</v>
      </c>
      <c r="O17387">
        <v>2026</v>
      </c>
      <c r="P17387" s="2">
        <v>2</v>
      </c>
      <c r="Q17387" t="s">
        <v>80</v>
      </c>
      <c r="R17387" s="8">
        <v>46267</v>
      </c>
      <c r="S17387" s="2">
        <v>1</v>
      </c>
      <c r="T17387" s="2" t="s">
        <v>81</v>
      </c>
    </row>
    <row r="17388" spans="1:20" x14ac:dyDescent="0.25">
      <c r="A17388">
        <v>1120509876</v>
      </c>
      <c r="B17388">
        <v>117179325</v>
      </c>
      <c r="C17388" t="s">
        <v>82</v>
      </c>
      <c r="D17388" t="s">
        <v>83</v>
      </c>
      <c r="E17388" t="s">
        <v>76</v>
      </c>
      <c r="F17388" s="7">
        <v>43592</v>
      </c>
      <c r="G17388" s="7">
        <v>43772</v>
      </c>
      <c r="H17388" t="s">
        <v>77</v>
      </c>
      <c r="I17388" t="s">
        <v>84</v>
      </c>
      <c r="J17388" s="7">
        <v>45740</v>
      </c>
      <c r="K17388" s="7">
        <v>45748</v>
      </c>
      <c r="L17388" s="7">
        <v>43772</v>
      </c>
      <c r="M17388" t="s">
        <v>77</v>
      </c>
      <c r="N17388" t="s">
        <v>79</v>
      </c>
      <c r="O17388">
        <v>2026</v>
      </c>
      <c r="P17388" s="2">
        <v>2</v>
      </c>
      <c r="Q17388" t="s">
        <v>80</v>
      </c>
      <c r="R17388" s="8">
        <v>46267</v>
      </c>
      <c r="S17388" s="2">
        <v>1</v>
      </c>
      <c r="T17388" s="2" t="s">
        <v>81</v>
      </c>
    </row>
    <row r="17389" spans="1:20" x14ac:dyDescent="0.25">
      <c r="A17389">
        <v>1120509894</v>
      </c>
      <c r="B17389">
        <v>117191020</v>
      </c>
      <c r="C17389" t="s">
        <v>82</v>
      </c>
      <c r="D17389" t="s">
        <v>88</v>
      </c>
      <c r="E17389" t="s">
        <v>76</v>
      </c>
      <c r="F17389" s="7">
        <v>43594</v>
      </c>
      <c r="G17389" s="7">
        <v>43960</v>
      </c>
      <c r="H17389" t="s">
        <v>77</v>
      </c>
      <c r="I17389" t="s">
        <v>78</v>
      </c>
      <c r="J17389" s="7">
        <v>45591</v>
      </c>
      <c r="K17389" s="7">
        <v>46146</v>
      </c>
      <c r="L17389" s="7">
        <v>43960</v>
      </c>
      <c r="M17389" t="s">
        <v>77</v>
      </c>
      <c r="N17389" t="s">
        <v>79</v>
      </c>
      <c r="O17389">
        <v>2026</v>
      </c>
      <c r="P17389" s="2">
        <v>2</v>
      </c>
      <c r="Q17389" t="s">
        <v>80</v>
      </c>
      <c r="R17389" s="8">
        <v>46267</v>
      </c>
      <c r="S17389" s="2">
        <v>1</v>
      </c>
      <c r="T17389" s="2" t="s">
        <v>81</v>
      </c>
    </row>
    <row r="17390" spans="1:20" x14ac:dyDescent="0.25">
      <c r="A17390">
        <v>1120509957</v>
      </c>
      <c r="B17390">
        <v>117248504</v>
      </c>
      <c r="C17390" t="s">
        <v>82</v>
      </c>
      <c r="D17390" t="s">
        <v>83</v>
      </c>
      <c r="E17390" t="s">
        <v>76</v>
      </c>
      <c r="F17390" s="7">
        <v>43601</v>
      </c>
      <c r="G17390" s="7">
        <v>43785</v>
      </c>
      <c r="H17390" t="s">
        <v>77</v>
      </c>
      <c r="I17390" t="s">
        <v>84</v>
      </c>
      <c r="J17390" s="7">
        <v>45432</v>
      </c>
      <c r="K17390" s="7">
        <v>46082</v>
      </c>
      <c r="L17390" s="7">
        <v>43785</v>
      </c>
      <c r="M17390" t="s">
        <v>77</v>
      </c>
      <c r="N17390" t="s">
        <v>79</v>
      </c>
      <c r="O17390">
        <v>2026</v>
      </c>
      <c r="P17390" s="2">
        <v>2</v>
      </c>
      <c r="Q17390" t="s">
        <v>80</v>
      </c>
      <c r="R17390" s="8">
        <v>46267</v>
      </c>
      <c r="S17390" s="2">
        <v>1</v>
      </c>
      <c r="T17390" s="2" t="s">
        <v>81</v>
      </c>
    </row>
    <row r="17391" spans="1:20" x14ac:dyDescent="0.25">
      <c r="A17391">
        <v>1120510000</v>
      </c>
      <c r="B17391">
        <v>117303301</v>
      </c>
      <c r="C17391" t="s">
        <v>82</v>
      </c>
      <c r="D17391" t="s">
        <v>88</v>
      </c>
      <c r="E17391" t="s">
        <v>76</v>
      </c>
      <c r="F17391" s="7">
        <v>43607</v>
      </c>
      <c r="G17391" s="7">
        <v>43852</v>
      </c>
      <c r="H17391" t="s">
        <v>77</v>
      </c>
      <c r="I17391" t="s">
        <v>89</v>
      </c>
      <c r="J17391" s="7">
        <v>46086</v>
      </c>
      <c r="K17391" s="7">
        <v>46094</v>
      </c>
      <c r="L17391" s="7">
        <v>43852</v>
      </c>
      <c r="M17391" t="s">
        <v>77</v>
      </c>
      <c r="N17391" t="s">
        <v>92</v>
      </c>
      <c r="O17391">
        <v>2026</v>
      </c>
      <c r="P17391" s="2">
        <v>2</v>
      </c>
      <c r="Q17391" t="s">
        <v>80</v>
      </c>
      <c r="R17391" s="8">
        <v>46267</v>
      </c>
      <c r="S17391" s="2">
        <v>1</v>
      </c>
      <c r="T17391" s="2" t="s">
        <v>81</v>
      </c>
    </row>
    <row r="17392" spans="1:20" x14ac:dyDescent="0.25">
      <c r="A17392">
        <v>1120510016</v>
      </c>
      <c r="B17392">
        <v>117310033</v>
      </c>
      <c r="C17392" t="s">
        <v>82</v>
      </c>
      <c r="D17392" t="s">
        <v>88</v>
      </c>
      <c r="E17392" t="s">
        <v>76</v>
      </c>
      <c r="F17392" s="7">
        <v>43608</v>
      </c>
      <c r="G17392" s="7">
        <v>43974</v>
      </c>
      <c r="H17392" t="s">
        <v>77</v>
      </c>
      <c r="I17392" t="s">
        <v>84</v>
      </c>
      <c r="J17392" s="7">
        <v>45432</v>
      </c>
      <c r="K17392" s="7">
        <v>45471</v>
      </c>
      <c r="L17392" s="7">
        <v>43974</v>
      </c>
      <c r="M17392" t="s">
        <v>77</v>
      </c>
      <c r="N17392" t="s">
        <v>79</v>
      </c>
      <c r="O17392">
        <v>2026</v>
      </c>
      <c r="P17392" s="2">
        <v>2</v>
      </c>
      <c r="Q17392" t="s">
        <v>80</v>
      </c>
      <c r="R17392" s="8">
        <v>46267</v>
      </c>
      <c r="S17392" s="2">
        <v>1</v>
      </c>
      <c r="T17392" s="2" t="s">
        <v>81</v>
      </c>
    </row>
    <row r="17393" spans="1:20" x14ac:dyDescent="0.25">
      <c r="A17393">
        <v>1120510040</v>
      </c>
      <c r="B17393">
        <v>117324356</v>
      </c>
      <c r="C17393" t="s">
        <v>82</v>
      </c>
      <c r="D17393" t="s">
        <v>83</v>
      </c>
      <c r="E17393" t="s">
        <v>76</v>
      </c>
      <c r="F17393" s="7">
        <v>43612</v>
      </c>
      <c r="G17393" s="7">
        <v>43796</v>
      </c>
      <c r="H17393" t="s">
        <v>77</v>
      </c>
      <c r="I17393" t="s">
        <v>84</v>
      </c>
      <c r="J17393" s="7">
        <v>45432</v>
      </c>
      <c r="K17393" s="7">
        <v>45748</v>
      </c>
      <c r="L17393" s="7">
        <v>43796</v>
      </c>
      <c r="M17393" t="s">
        <v>77</v>
      </c>
      <c r="N17393" t="s">
        <v>79</v>
      </c>
      <c r="O17393">
        <v>2026</v>
      </c>
      <c r="P17393" s="2">
        <v>2</v>
      </c>
      <c r="Q17393" t="s">
        <v>80</v>
      </c>
      <c r="R17393" s="8">
        <v>46267</v>
      </c>
      <c r="S17393" s="2">
        <v>1</v>
      </c>
      <c r="T17393" s="2" t="s">
        <v>81</v>
      </c>
    </row>
    <row r="17394" spans="1:20" x14ac:dyDescent="0.25">
      <c r="A17394">
        <v>1120510043</v>
      </c>
      <c r="B17394">
        <v>117324356</v>
      </c>
      <c r="C17394" t="s">
        <v>82</v>
      </c>
      <c r="D17394" t="s">
        <v>83</v>
      </c>
      <c r="E17394" t="s">
        <v>76</v>
      </c>
      <c r="F17394" s="7">
        <v>43612</v>
      </c>
      <c r="G17394" s="7">
        <v>43796</v>
      </c>
      <c r="H17394" t="s">
        <v>77</v>
      </c>
      <c r="I17394" t="s">
        <v>84</v>
      </c>
      <c r="J17394" s="7">
        <v>45432</v>
      </c>
      <c r="K17394" s="7">
        <v>43614</v>
      </c>
      <c r="L17394" s="7">
        <v>43796</v>
      </c>
      <c r="M17394" t="s">
        <v>77</v>
      </c>
      <c r="N17394" t="s">
        <v>79</v>
      </c>
      <c r="O17394">
        <v>2026</v>
      </c>
      <c r="P17394" s="2">
        <v>2</v>
      </c>
      <c r="Q17394" t="s">
        <v>80</v>
      </c>
      <c r="R17394" s="8">
        <v>46267</v>
      </c>
      <c r="S17394" s="2">
        <v>1</v>
      </c>
      <c r="T17394" s="2" t="s">
        <v>81</v>
      </c>
    </row>
    <row r="17395" spans="1:20" x14ac:dyDescent="0.25">
      <c r="A17395">
        <v>1120510232</v>
      </c>
      <c r="B17395">
        <v>117837147</v>
      </c>
      <c r="C17395" t="s">
        <v>82</v>
      </c>
      <c r="D17395" t="s">
        <v>83</v>
      </c>
      <c r="E17395" t="s">
        <v>76</v>
      </c>
      <c r="F17395" s="7">
        <v>43710</v>
      </c>
      <c r="G17395" s="7">
        <v>43892</v>
      </c>
      <c r="H17395" t="s">
        <v>77</v>
      </c>
      <c r="I17395" t="s">
        <v>78</v>
      </c>
      <c r="J17395" s="7">
        <v>45929</v>
      </c>
      <c r="K17395" s="7">
        <v>45748</v>
      </c>
      <c r="L17395" s="7">
        <v>43892</v>
      </c>
      <c r="M17395" t="s">
        <v>77</v>
      </c>
      <c r="N17395" t="s">
        <v>79</v>
      </c>
      <c r="O17395">
        <v>2026</v>
      </c>
      <c r="P17395" s="2">
        <v>2</v>
      </c>
      <c r="Q17395" t="s">
        <v>80</v>
      </c>
      <c r="R17395" s="8">
        <v>46267</v>
      </c>
      <c r="S17395" s="2">
        <v>1</v>
      </c>
      <c r="T17395" s="2" t="s">
        <v>81</v>
      </c>
    </row>
    <row r="17396" spans="1:20" x14ac:dyDescent="0.25">
      <c r="A17396">
        <v>1120510442</v>
      </c>
      <c r="B17396">
        <v>118712767</v>
      </c>
      <c r="C17396" t="s">
        <v>82</v>
      </c>
      <c r="D17396" t="s">
        <v>75</v>
      </c>
      <c r="E17396" t="s">
        <v>76</v>
      </c>
      <c r="F17396" s="7">
        <v>43623</v>
      </c>
      <c r="G17396" s="7">
        <v>43989</v>
      </c>
      <c r="H17396" t="s">
        <v>77</v>
      </c>
      <c r="I17396" t="s">
        <v>78</v>
      </c>
      <c r="J17396" s="7">
        <v>45550</v>
      </c>
      <c r="K17396" s="7">
        <v>43937</v>
      </c>
      <c r="L17396" s="7">
        <v>43989</v>
      </c>
      <c r="M17396" t="s">
        <v>77</v>
      </c>
      <c r="N17396" t="s">
        <v>79</v>
      </c>
      <c r="O17396">
        <v>2026</v>
      </c>
      <c r="P17396" s="2">
        <v>2</v>
      </c>
      <c r="Q17396" t="s">
        <v>80</v>
      </c>
      <c r="R17396" s="8">
        <v>46267</v>
      </c>
      <c r="S17396" s="2">
        <v>1</v>
      </c>
      <c r="T17396" s="2" t="s">
        <v>81</v>
      </c>
    </row>
    <row r="17397" spans="1:20" x14ac:dyDescent="0.25">
      <c r="A17397">
        <v>1120510618</v>
      </c>
      <c r="B17397">
        <v>119166107</v>
      </c>
      <c r="C17397" t="s">
        <v>82</v>
      </c>
      <c r="D17397" t="s">
        <v>88</v>
      </c>
      <c r="E17397" t="s">
        <v>76</v>
      </c>
      <c r="F17397" s="7">
        <v>43997</v>
      </c>
      <c r="G17397" s="7">
        <v>44347</v>
      </c>
      <c r="H17397" t="s">
        <v>77</v>
      </c>
      <c r="I17397" t="s">
        <v>84</v>
      </c>
      <c r="J17397" s="7">
        <v>46111</v>
      </c>
      <c r="K17397" s="7">
        <v>46009</v>
      </c>
      <c r="L17397" s="7">
        <v>44347</v>
      </c>
      <c r="M17397" t="s">
        <v>77</v>
      </c>
      <c r="N17397" t="s">
        <v>79</v>
      </c>
      <c r="O17397">
        <v>2026</v>
      </c>
      <c r="P17397" s="2">
        <v>2</v>
      </c>
      <c r="Q17397" t="s">
        <v>80</v>
      </c>
      <c r="R17397" s="8">
        <v>46267</v>
      </c>
      <c r="S17397" s="2">
        <v>1</v>
      </c>
      <c r="T17397" s="2" t="s">
        <v>81</v>
      </c>
    </row>
    <row r="17398" spans="1:20" x14ac:dyDescent="0.25">
      <c r="A17398">
        <v>1120510696</v>
      </c>
      <c r="B17398">
        <v>119219073</v>
      </c>
      <c r="C17398" t="s">
        <v>93</v>
      </c>
      <c r="D17398" t="s">
        <v>83</v>
      </c>
      <c r="E17398" t="s">
        <v>76</v>
      </c>
      <c r="F17398" s="7">
        <v>44008</v>
      </c>
      <c r="G17398" s="7">
        <v>45834</v>
      </c>
      <c r="H17398" t="s">
        <v>77</v>
      </c>
      <c r="I17398" t="s">
        <v>84</v>
      </c>
      <c r="J17398" s="7">
        <v>45525</v>
      </c>
      <c r="K17398" s="7">
        <v>44401</v>
      </c>
      <c r="L17398" s="7">
        <v>45834</v>
      </c>
      <c r="M17398" t="s">
        <v>77</v>
      </c>
      <c r="N17398" t="s">
        <v>79</v>
      </c>
      <c r="O17398">
        <v>2026</v>
      </c>
      <c r="P17398" s="2">
        <v>2</v>
      </c>
      <c r="Q17398" t="s">
        <v>80</v>
      </c>
      <c r="R17398" s="8">
        <v>46267</v>
      </c>
      <c r="S17398" s="2">
        <v>1</v>
      </c>
      <c r="T17398" s="2" t="s">
        <v>81</v>
      </c>
    </row>
    <row r="17399" spans="1:20" x14ac:dyDescent="0.25">
      <c r="A17399">
        <v>1120510793</v>
      </c>
      <c r="B17399">
        <v>119354707</v>
      </c>
      <c r="C17399" t="s">
        <v>82</v>
      </c>
      <c r="D17399" t="s">
        <v>75</v>
      </c>
      <c r="E17399" t="s">
        <v>76</v>
      </c>
      <c r="F17399" s="7">
        <v>44022</v>
      </c>
      <c r="G17399" s="7">
        <v>44387</v>
      </c>
      <c r="H17399" t="s">
        <v>86</v>
      </c>
      <c r="I17399" t="s">
        <v>87</v>
      </c>
      <c r="J17399" s="7">
        <v>45055</v>
      </c>
      <c r="K17399" s="7">
        <v>45748</v>
      </c>
      <c r="L17399" s="7">
        <v>44387</v>
      </c>
      <c r="M17399" t="s">
        <v>86</v>
      </c>
      <c r="N17399" t="s">
        <v>92</v>
      </c>
      <c r="O17399">
        <v>2026</v>
      </c>
      <c r="P17399" s="2">
        <v>2</v>
      </c>
      <c r="Q17399" t="s">
        <v>80</v>
      </c>
      <c r="R17399" s="8">
        <v>46267</v>
      </c>
      <c r="S17399" s="2">
        <v>1</v>
      </c>
      <c r="T17399" s="2" t="s">
        <v>81</v>
      </c>
    </row>
    <row r="17400" spans="1:20" x14ac:dyDescent="0.25">
      <c r="A17400">
        <v>1120511081</v>
      </c>
      <c r="B17400">
        <v>119593726</v>
      </c>
      <c r="C17400" t="s">
        <v>82</v>
      </c>
      <c r="D17400" t="s">
        <v>88</v>
      </c>
      <c r="E17400" t="s">
        <v>76</v>
      </c>
      <c r="F17400" s="7">
        <v>44053</v>
      </c>
      <c r="G17400" s="7">
        <v>44418</v>
      </c>
      <c r="H17400" t="s">
        <v>77</v>
      </c>
      <c r="I17400" t="s">
        <v>87</v>
      </c>
      <c r="J17400" s="7">
        <v>46000</v>
      </c>
      <c r="K17400" s="7">
        <v>46057</v>
      </c>
      <c r="L17400" s="7">
        <v>44418</v>
      </c>
      <c r="M17400" t="s">
        <v>77</v>
      </c>
      <c r="N17400" t="s">
        <v>79</v>
      </c>
      <c r="O17400">
        <v>2026</v>
      </c>
      <c r="P17400" s="2">
        <v>2</v>
      </c>
      <c r="Q17400" t="s">
        <v>80</v>
      </c>
      <c r="R17400" s="8">
        <v>46267</v>
      </c>
      <c r="S17400" s="2">
        <v>1</v>
      </c>
      <c r="T17400" s="2" t="s">
        <v>81</v>
      </c>
    </row>
    <row r="17401" spans="1:20" x14ac:dyDescent="0.25">
      <c r="A17401">
        <v>1120511343</v>
      </c>
      <c r="B17401">
        <v>119705025</v>
      </c>
      <c r="C17401" t="s">
        <v>85</v>
      </c>
      <c r="D17401" t="s">
        <v>75</v>
      </c>
      <c r="E17401" t="s">
        <v>76</v>
      </c>
      <c r="F17401" s="7">
        <v>44076</v>
      </c>
      <c r="G17401" s="7">
        <v>45902</v>
      </c>
      <c r="H17401" t="s">
        <v>77</v>
      </c>
      <c r="I17401" t="s">
        <v>78</v>
      </c>
      <c r="J17401" s="7">
        <v>45708</v>
      </c>
      <c r="K17401" s="7">
        <v>46009</v>
      </c>
      <c r="L17401" s="7">
        <v>45902</v>
      </c>
      <c r="M17401" t="s">
        <v>77</v>
      </c>
      <c r="N17401" t="s">
        <v>79</v>
      </c>
      <c r="O17401">
        <v>2026</v>
      </c>
      <c r="P17401" s="2">
        <v>2</v>
      </c>
      <c r="Q17401" t="s">
        <v>80</v>
      </c>
      <c r="R17401" s="8">
        <v>46267</v>
      </c>
      <c r="S17401" s="2">
        <v>1</v>
      </c>
      <c r="T17401" s="2" t="s">
        <v>81</v>
      </c>
    </row>
    <row r="17402" spans="1:20" x14ac:dyDescent="0.25">
      <c r="A17402">
        <v>1120511354</v>
      </c>
      <c r="B17402">
        <v>119710103</v>
      </c>
      <c r="C17402" t="s">
        <v>85</v>
      </c>
      <c r="D17402" t="s">
        <v>75</v>
      </c>
      <c r="E17402" t="s">
        <v>76</v>
      </c>
      <c r="F17402" s="7">
        <v>44077</v>
      </c>
      <c r="G17402" s="7">
        <v>44442</v>
      </c>
      <c r="H17402" t="s">
        <v>86</v>
      </c>
      <c r="I17402" t="s">
        <v>87</v>
      </c>
      <c r="J17402" s="7">
        <v>45913</v>
      </c>
      <c r="K17402" s="7">
        <v>44167</v>
      </c>
      <c r="L17402" s="7">
        <v>44442</v>
      </c>
      <c r="M17402" t="s">
        <v>86</v>
      </c>
      <c r="N17402" t="s">
        <v>79</v>
      </c>
      <c r="O17402">
        <v>2026</v>
      </c>
      <c r="P17402" s="2">
        <v>2</v>
      </c>
      <c r="Q17402" t="s">
        <v>80</v>
      </c>
      <c r="R17402" s="8">
        <v>46267</v>
      </c>
      <c r="S17402" s="2">
        <v>1</v>
      </c>
      <c r="T17402" s="2" t="s">
        <v>81</v>
      </c>
    </row>
    <row r="17403" spans="1:20" x14ac:dyDescent="0.25">
      <c r="A17403">
        <v>1120511423</v>
      </c>
      <c r="B17403">
        <v>119764497</v>
      </c>
      <c r="C17403" t="s">
        <v>98</v>
      </c>
      <c r="D17403" t="s">
        <v>75</v>
      </c>
      <c r="E17403" t="s">
        <v>76</v>
      </c>
      <c r="F17403" s="7">
        <v>44089</v>
      </c>
      <c r="G17403" s="7">
        <v>44454</v>
      </c>
      <c r="H17403" t="s">
        <v>86</v>
      </c>
      <c r="I17403" t="s">
        <v>87</v>
      </c>
      <c r="J17403" s="7">
        <v>45796</v>
      </c>
      <c r="K17403" s="7">
        <v>44168</v>
      </c>
      <c r="L17403" s="7">
        <v>44454</v>
      </c>
      <c r="M17403" t="s">
        <v>86</v>
      </c>
      <c r="N17403" t="s">
        <v>79</v>
      </c>
      <c r="O17403">
        <v>2026</v>
      </c>
      <c r="P17403" s="2">
        <v>2</v>
      </c>
      <c r="Q17403" t="s">
        <v>80</v>
      </c>
      <c r="R17403" s="8">
        <v>46267</v>
      </c>
      <c r="S17403" s="2">
        <v>1</v>
      </c>
      <c r="T17403" s="2" t="s">
        <v>81</v>
      </c>
    </row>
    <row r="17404" spans="1:20" x14ac:dyDescent="0.25">
      <c r="A17404">
        <v>1120511479</v>
      </c>
      <c r="B17404">
        <v>119790421</v>
      </c>
      <c r="C17404" t="s">
        <v>82</v>
      </c>
      <c r="D17404" t="s">
        <v>75</v>
      </c>
      <c r="E17404" t="s">
        <v>76</v>
      </c>
      <c r="F17404" s="7">
        <v>44092</v>
      </c>
      <c r="G17404" s="7">
        <v>44457</v>
      </c>
      <c r="H17404" t="s">
        <v>86</v>
      </c>
      <c r="I17404" t="s">
        <v>87</v>
      </c>
      <c r="J17404" s="7">
        <v>44665</v>
      </c>
      <c r="K17404" s="7">
        <v>46184</v>
      </c>
      <c r="L17404" s="7">
        <v>44457</v>
      </c>
      <c r="M17404" t="s">
        <v>86</v>
      </c>
      <c r="N17404" t="s">
        <v>92</v>
      </c>
      <c r="O17404">
        <v>2026</v>
      </c>
      <c r="P17404" s="2">
        <v>2</v>
      </c>
      <c r="Q17404" t="s">
        <v>80</v>
      </c>
      <c r="R17404" s="8">
        <v>46267</v>
      </c>
      <c r="S17404" s="2">
        <v>1</v>
      </c>
      <c r="T17404" s="2" t="s">
        <v>81</v>
      </c>
    </row>
    <row r="17405" spans="1:20" x14ac:dyDescent="0.25">
      <c r="A17405">
        <v>1120511525</v>
      </c>
      <c r="B17405">
        <v>119808745</v>
      </c>
      <c r="C17405" t="s">
        <v>95</v>
      </c>
      <c r="D17405" t="s">
        <v>75</v>
      </c>
      <c r="E17405" t="s">
        <v>76</v>
      </c>
      <c r="F17405" s="7">
        <v>44098</v>
      </c>
      <c r="G17405" s="7">
        <v>45924</v>
      </c>
      <c r="H17405" t="s">
        <v>77</v>
      </c>
      <c r="I17405" t="s">
        <v>78</v>
      </c>
      <c r="J17405" s="7">
        <v>45872</v>
      </c>
      <c r="K17405" s="7">
        <v>44120</v>
      </c>
      <c r="L17405" s="7">
        <v>45924</v>
      </c>
      <c r="M17405" t="s">
        <v>77</v>
      </c>
      <c r="N17405" t="s">
        <v>79</v>
      </c>
      <c r="O17405">
        <v>2026</v>
      </c>
      <c r="P17405" s="2">
        <v>2</v>
      </c>
      <c r="Q17405" t="s">
        <v>80</v>
      </c>
      <c r="R17405" s="8">
        <v>46267</v>
      </c>
      <c r="S17405" s="2">
        <v>1</v>
      </c>
      <c r="T17405" s="2" t="s">
        <v>81</v>
      </c>
    </row>
    <row r="17406" spans="1:20" x14ac:dyDescent="0.25">
      <c r="A17406">
        <v>1120511863</v>
      </c>
      <c r="B17406">
        <v>120008575</v>
      </c>
      <c r="C17406" t="s">
        <v>91</v>
      </c>
      <c r="D17406" t="s">
        <v>75</v>
      </c>
      <c r="E17406" t="s">
        <v>76</v>
      </c>
      <c r="F17406" s="7">
        <v>44145</v>
      </c>
      <c r="G17406" s="7">
        <v>45971</v>
      </c>
      <c r="H17406" t="s">
        <v>77</v>
      </c>
      <c r="I17406" t="s">
        <v>78</v>
      </c>
      <c r="J17406" s="7">
        <v>45850</v>
      </c>
      <c r="K17406" s="7">
        <v>46120</v>
      </c>
      <c r="L17406" s="7">
        <v>45971</v>
      </c>
      <c r="M17406" t="s">
        <v>77</v>
      </c>
      <c r="N17406" t="s">
        <v>79</v>
      </c>
      <c r="O17406">
        <v>2026</v>
      </c>
      <c r="P17406" s="2">
        <v>2</v>
      </c>
      <c r="Q17406" t="s">
        <v>80</v>
      </c>
      <c r="R17406" s="8">
        <v>46267</v>
      </c>
      <c r="S17406" s="2">
        <v>1</v>
      </c>
      <c r="T17406" s="2" t="s">
        <v>81</v>
      </c>
    </row>
    <row r="17407" spans="1:20" x14ac:dyDescent="0.25">
      <c r="A17407">
        <v>1120512036</v>
      </c>
      <c r="B17407">
        <v>120138090</v>
      </c>
      <c r="C17407" t="s">
        <v>74</v>
      </c>
      <c r="D17407" t="s">
        <v>75</v>
      </c>
      <c r="E17407" t="s">
        <v>76</v>
      </c>
      <c r="F17407" s="7">
        <v>44172</v>
      </c>
      <c r="G17407" s="7">
        <v>44537</v>
      </c>
      <c r="H17407" t="s">
        <v>86</v>
      </c>
      <c r="I17407" t="s">
        <v>87</v>
      </c>
      <c r="J17407" s="7">
        <v>45929</v>
      </c>
      <c r="K17407" s="7">
        <v>46074</v>
      </c>
      <c r="L17407" s="7">
        <v>44537</v>
      </c>
      <c r="M17407" t="s">
        <v>86</v>
      </c>
      <c r="N17407" t="s">
        <v>79</v>
      </c>
      <c r="O17407">
        <v>2026</v>
      </c>
      <c r="P17407" s="2">
        <v>2</v>
      </c>
      <c r="Q17407" t="s">
        <v>80</v>
      </c>
      <c r="R17407" s="8">
        <v>46267</v>
      </c>
      <c r="S17407" s="2">
        <v>1</v>
      </c>
      <c r="T17407" s="2" t="s">
        <v>81</v>
      </c>
    </row>
    <row r="17408" spans="1:20" x14ac:dyDescent="0.25">
      <c r="A17408">
        <v>1120512061</v>
      </c>
      <c r="B17408">
        <v>120191917</v>
      </c>
      <c r="C17408" t="s">
        <v>74</v>
      </c>
      <c r="D17408" t="s">
        <v>75</v>
      </c>
      <c r="E17408" t="s">
        <v>76</v>
      </c>
      <c r="F17408" s="7">
        <v>44179</v>
      </c>
      <c r="G17408" s="7">
        <v>44544</v>
      </c>
      <c r="H17408" t="s">
        <v>86</v>
      </c>
      <c r="I17408" t="s">
        <v>87</v>
      </c>
      <c r="J17408" s="7">
        <v>45822</v>
      </c>
      <c r="K17408" s="7">
        <v>44179</v>
      </c>
      <c r="L17408" s="7">
        <v>44544</v>
      </c>
      <c r="M17408" t="s">
        <v>86</v>
      </c>
      <c r="N17408" t="s">
        <v>79</v>
      </c>
      <c r="O17408">
        <v>2026</v>
      </c>
      <c r="P17408" s="2">
        <v>2</v>
      </c>
      <c r="Q17408" t="s">
        <v>80</v>
      </c>
      <c r="R17408" s="8">
        <v>46267</v>
      </c>
      <c r="S17408" s="2">
        <v>1</v>
      </c>
      <c r="T17408" s="2" t="s">
        <v>81</v>
      </c>
    </row>
    <row r="17409" spans="1:20" x14ac:dyDescent="0.25">
      <c r="A17409">
        <v>1120512440</v>
      </c>
      <c r="B17409">
        <v>121416845</v>
      </c>
      <c r="C17409" t="s">
        <v>74</v>
      </c>
      <c r="D17409" t="s">
        <v>75</v>
      </c>
      <c r="E17409" t="s">
        <v>76</v>
      </c>
      <c r="F17409" s="7">
        <v>44343</v>
      </c>
      <c r="G17409" s="7">
        <v>44708</v>
      </c>
      <c r="H17409" t="s">
        <v>77</v>
      </c>
      <c r="I17409" t="s">
        <v>78</v>
      </c>
      <c r="J17409" s="7">
        <v>45089</v>
      </c>
      <c r="K17409" s="7">
        <v>45915</v>
      </c>
      <c r="L17409" s="7">
        <v>44708</v>
      </c>
      <c r="M17409" t="s">
        <v>77</v>
      </c>
      <c r="N17409" t="s">
        <v>92</v>
      </c>
      <c r="O17409">
        <v>2026</v>
      </c>
      <c r="P17409" s="2">
        <v>2</v>
      </c>
      <c r="Q17409" t="s">
        <v>80</v>
      </c>
      <c r="R17409" s="8">
        <v>46267</v>
      </c>
      <c r="S17409" s="2">
        <v>1</v>
      </c>
      <c r="T17409" s="2" t="s">
        <v>81</v>
      </c>
    </row>
    <row r="17410" spans="1:20" x14ac:dyDescent="0.25">
      <c r="A17410">
        <v>1120512548</v>
      </c>
      <c r="B17410">
        <v>121556500</v>
      </c>
      <c r="C17410" t="s">
        <v>74</v>
      </c>
      <c r="D17410" t="s">
        <v>88</v>
      </c>
      <c r="E17410" t="s">
        <v>76</v>
      </c>
      <c r="F17410" s="7">
        <v>44364</v>
      </c>
      <c r="G17410" s="7">
        <v>44729</v>
      </c>
      <c r="H17410" t="s">
        <v>77</v>
      </c>
      <c r="I17410" t="s">
        <v>78</v>
      </c>
      <c r="J17410" s="7">
        <v>46192</v>
      </c>
      <c r="K17410" s="7">
        <v>44365</v>
      </c>
      <c r="L17410" s="7">
        <v>44729</v>
      </c>
      <c r="M17410" t="s">
        <v>77</v>
      </c>
      <c r="N17410" t="s">
        <v>79</v>
      </c>
      <c r="O17410">
        <v>2026</v>
      </c>
      <c r="P17410" s="2">
        <v>2</v>
      </c>
      <c r="Q17410" t="s">
        <v>80</v>
      </c>
      <c r="R17410" s="8">
        <v>46267</v>
      </c>
      <c r="S17410" s="2">
        <v>1</v>
      </c>
      <c r="T17410" s="2" t="s">
        <v>81</v>
      </c>
    </row>
    <row r="17411" spans="1:20" x14ac:dyDescent="0.25">
      <c r="A17411">
        <v>1120513539</v>
      </c>
      <c r="B17411">
        <v>122085579</v>
      </c>
      <c r="C17411" t="s">
        <v>91</v>
      </c>
      <c r="D17411" t="s">
        <v>75</v>
      </c>
      <c r="E17411" t="s">
        <v>76</v>
      </c>
      <c r="F17411" s="7">
        <v>44461</v>
      </c>
      <c r="G17411" s="7">
        <v>45922</v>
      </c>
      <c r="H17411" t="s">
        <v>77</v>
      </c>
      <c r="I17411" t="s">
        <v>78</v>
      </c>
      <c r="J17411" s="7">
        <v>46098</v>
      </c>
      <c r="K17411" s="7">
        <v>46101</v>
      </c>
      <c r="L17411" s="7">
        <v>45922</v>
      </c>
      <c r="M17411" t="s">
        <v>77</v>
      </c>
      <c r="N17411" t="s">
        <v>79</v>
      </c>
      <c r="O17411">
        <v>2026</v>
      </c>
      <c r="P17411" s="2">
        <v>2</v>
      </c>
      <c r="Q17411" t="s">
        <v>80</v>
      </c>
      <c r="R17411" s="8">
        <v>46267</v>
      </c>
      <c r="S17411" s="2">
        <v>1</v>
      </c>
      <c r="T17411" s="2" t="s">
        <v>81</v>
      </c>
    </row>
    <row r="17412" spans="1:20" x14ac:dyDescent="0.25">
      <c r="A17412">
        <v>1120514500</v>
      </c>
      <c r="B17412">
        <v>123095369</v>
      </c>
      <c r="C17412" t="s">
        <v>74</v>
      </c>
      <c r="D17412" t="s">
        <v>75</v>
      </c>
      <c r="E17412" t="s">
        <v>76</v>
      </c>
      <c r="F17412" s="7">
        <v>44633</v>
      </c>
      <c r="G17412" s="7">
        <v>46459</v>
      </c>
      <c r="H17412" t="s">
        <v>86</v>
      </c>
      <c r="I17412" t="s">
        <v>87</v>
      </c>
      <c r="J17412" s="7"/>
      <c r="K17412" s="7">
        <v>44634</v>
      </c>
      <c r="L17412" s="7">
        <v>46459</v>
      </c>
      <c r="M17412" t="s">
        <v>86</v>
      </c>
      <c r="N17412"/>
      <c r="O17412">
        <v>2026</v>
      </c>
      <c r="P17412" s="2">
        <v>2</v>
      </c>
      <c r="Q17412" t="s">
        <v>80</v>
      </c>
      <c r="R17412" s="8">
        <v>46267</v>
      </c>
      <c r="S17412" s="2">
        <v>1</v>
      </c>
      <c r="T17412" s="2" t="s">
        <v>81</v>
      </c>
    </row>
    <row r="17413" spans="1:20" x14ac:dyDescent="0.25">
      <c r="A17413">
        <v>1120514989</v>
      </c>
      <c r="B17413">
        <v>123468380</v>
      </c>
      <c r="C17413" t="s">
        <v>82</v>
      </c>
      <c r="D17413" t="s">
        <v>75</v>
      </c>
      <c r="E17413" t="s">
        <v>76</v>
      </c>
      <c r="F17413" s="7">
        <v>44681</v>
      </c>
      <c r="G17413" s="7">
        <v>45046</v>
      </c>
      <c r="H17413" t="s">
        <v>77</v>
      </c>
      <c r="I17413" t="s">
        <v>78</v>
      </c>
      <c r="J17413" s="7"/>
      <c r="K17413" s="7">
        <v>44689</v>
      </c>
      <c r="L17413" s="7">
        <v>45046</v>
      </c>
      <c r="M17413" t="s">
        <v>77</v>
      </c>
      <c r="N17413"/>
      <c r="O17413">
        <v>2026</v>
      </c>
      <c r="P17413" s="2">
        <v>2</v>
      </c>
      <c r="Q17413" t="s">
        <v>80</v>
      </c>
      <c r="R17413" s="8">
        <v>46267</v>
      </c>
      <c r="S17413" s="2">
        <v>1</v>
      </c>
      <c r="T17413" s="2" t="s">
        <v>81</v>
      </c>
    </row>
    <row r="17414" spans="1:20" x14ac:dyDescent="0.25">
      <c r="A17414">
        <v>1120515080</v>
      </c>
      <c r="B17414">
        <v>123525674</v>
      </c>
      <c r="C17414" t="s">
        <v>82</v>
      </c>
      <c r="D17414" t="s">
        <v>83</v>
      </c>
      <c r="E17414" t="s">
        <v>76</v>
      </c>
      <c r="F17414" s="7">
        <v>44687</v>
      </c>
      <c r="G17414" s="7">
        <v>44871</v>
      </c>
      <c r="H17414" t="s">
        <v>77</v>
      </c>
      <c r="I17414" t="s">
        <v>84</v>
      </c>
      <c r="J17414" s="7">
        <v>46088</v>
      </c>
      <c r="K17414" s="7">
        <v>45545</v>
      </c>
      <c r="L17414" s="7">
        <v>44871</v>
      </c>
      <c r="M17414" t="s">
        <v>77</v>
      </c>
      <c r="N17414" t="s">
        <v>79</v>
      </c>
      <c r="O17414">
        <v>2026</v>
      </c>
      <c r="P17414" s="2">
        <v>2</v>
      </c>
      <c r="Q17414" t="s">
        <v>80</v>
      </c>
      <c r="R17414" s="8">
        <v>46267</v>
      </c>
      <c r="S17414" s="2">
        <v>1</v>
      </c>
      <c r="T17414" s="2" t="s">
        <v>81</v>
      </c>
    </row>
    <row r="17415" spans="1:20" x14ac:dyDescent="0.25">
      <c r="A17415">
        <v>1120516866</v>
      </c>
      <c r="B17415">
        <v>124323692</v>
      </c>
      <c r="C17415" t="s">
        <v>85</v>
      </c>
      <c r="D17415" t="s">
        <v>83</v>
      </c>
      <c r="E17415" t="s">
        <v>76</v>
      </c>
      <c r="F17415" s="7">
        <v>44792</v>
      </c>
      <c r="G17415" s="7">
        <v>44976</v>
      </c>
      <c r="H17415" t="s">
        <v>77</v>
      </c>
      <c r="I17415" t="s">
        <v>84</v>
      </c>
      <c r="J17415" s="7">
        <v>45432</v>
      </c>
      <c r="K17415" s="7">
        <v>45748</v>
      </c>
      <c r="L17415" s="7">
        <v>44976</v>
      </c>
      <c r="M17415" t="s">
        <v>77</v>
      </c>
      <c r="N17415" t="s">
        <v>79</v>
      </c>
      <c r="O17415">
        <v>2026</v>
      </c>
      <c r="P17415" s="2">
        <v>2</v>
      </c>
      <c r="Q17415" t="s">
        <v>80</v>
      </c>
      <c r="R17415" s="8">
        <v>46267</v>
      </c>
      <c r="S17415" s="2">
        <v>1</v>
      </c>
      <c r="T17415" s="2" t="s">
        <v>81</v>
      </c>
    </row>
    <row r="17416" spans="1:20" x14ac:dyDescent="0.25">
      <c r="A17416">
        <v>1120516867</v>
      </c>
      <c r="B17416">
        <v>124323692</v>
      </c>
      <c r="C17416" t="s">
        <v>85</v>
      </c>
      <c r="D17416" t="s">
        <v>83</v>
      </c>
      <c r="E17416" t="s">
        <v>76</v>
      </c>
      <c r="F17416" s="7">
        <v>44792</v>
      </c>
      <c r="G17416" s="7">
        <v>44976</v>
      </c>
      <c r="H17416" t="s">
        <v>77</v>
      </c>
      <c r="I17416" t="s">
        <v>84</v>
      </c>
      <c r="J17416" s="7">
        <v>45432</v>
      </c>
      <c r="K17416" s="7">
        <v>44898</v>
      </c>
      <c r="L17416" s="7">
        <v>44976</v>
      </c>
      <c r="M17416" t="s">
        <v>77</v>
      </c>
      <c r="N17416" t="s">
        <v>79</v>
      </c>
      <c r="O17416">
        <v>2026</v>
      </c>
      <c r="P17416" s="2">
        <v>2</v>
      </c>
      <c r="Q17416" t="s">
        <v>80</v>
      </c>
      <c r="R17416" s="8">
        <v>46267</v>
      </c>
      <c r="S17416" s="2">
        <v>1</v>
      </c>
      <c r="T17416" s="2" t="s">
        <v>81</v>
      </c>
    </row>
    <row r="17417" spans="1:20" x14ac:dyDescent="0.25">
      <c r="A17417">
        <v>1120518443</v>
      </c>
      <c r="B17417">
        <v>125931036</v>
      </c>
      <c r="C17417" t="s">
        <v>74</v>
      </c>
      <c r="D17417" t="s">
        <v>75</v>
      </c>
      <c r="E17417" t="s">
        <v>76</v>
      </c>
      <c r="F17417" s="7">
        <v>45032</v>
      </c>
      <c r="G17417" s="7">
        <v>46859</v>
      </c>
      <c r="H17417" t="s">
        <v>86</v>
      </c>
      <c r="I17417" t="s">
        <v>87</v>
      </c>
      <c r="J17417" s="7"/>
      <c r="K17417" s="7">
        <v>45095</v>
      </c>
      <c r="L17417" s="7">
        <v>46859</v>
      </c>
      <c r="M17417" t="s">
        <v>86</v>
      </c>
      <c r="N17417"/>
      <c r="O17417">
        <v>2026</v>
      </c>
      <c r="P17417" s="2">
        <v>2</v>
      </c>
      <c r="Q17417" t="s">
        <v>80</v>
      </c>
      <c r="R17417" s="8">
        <v>46267</v>
      </c>
      <c r="S17417" s="2">
        <v>1</v>
      </c>
      <c r="T17417" s="2" t="s">
        <v>81</v>
      </c>
    </row>
    <row r="17418" spans="1:20" x14ac:dyDescent="0.25">
      <c r="A17418">
        <v>1120518569</v>
      </c>
      <c r="B17418">
        <v>125985148</v>
      </c>
      <c r="C17418" t="s">
        <v>97</v>
      </c>
      <c r="D17418" t="s">
        <v>75</v>
      </c>
      <c r="E17418" t="s">
        <v>76</v>
      </c>
      <c r="F17418" s="7">
        <v>45041</v>
      </c>
      <c r="G17418" s="7">
        <v>46868</v>
      </c>
      <c r="H17418" t="s">
        <v>86</v>
      </c>
      <c r="I17418" t="s">
        <v>87</v>
      </c>
      <c r="J17418" s="7"/>
      <c r="K17418" s="7">
        <v>45052</v>
      </c>
      <c r="L17418" s="7">
        <v>46868</v>
      </c>
      <c r="M17418" t="s">
        <v>86</v>
      </c>
      <c r="N17418"/>
      <c r="O17418">
        <v>2026</v>
      </c>
      <c r="P17418" s="2">
        <v>2</v>
      </c>
      <c r="Q17418" t="s">
        <v>80</v>
      </c>
      <c r="R17418" s="8">
        <v>46267</v>
      </c>
      <c r="S17418" s="2">
        <v>1</v>
      </c>
      <c r="T17418" s="2" t="s">
        <v>81</v>
      </c>
    </row>
    <row r="17419" spans="1:20" x14ac:dyDescent="0.25">
      <c r="A17419">
        <v>1120518932</v>
      </c>
      <c r="B17419">
        <v>126151870</v>
      </c>
      <c r="C17419" t="s">
        <v>82</v>
      </c>
      <c r="D17419" t="s">
        <v>88</v>
      </c>
      <c r="E17419" t="s">
        <v>76</v>
      </c>
      <c r="F17419" s="7">
        <v>45063</v>
      </c>
      <c r="G17419" s="7">
        <v>45429</v>
      </c>
      <c r="H17419" t="s">
        <v>77</v>
      </c>
      <c r="I17419" t="s">
        <v>78</v>
      </c>
      <c r="J17419" s="7">
        <v>45824</v>
      </c>
      <c r="K17419" s="7">
        <v>46118</v>
      </c>
      <c r="L17419" s="7">
        <v>45429</v>
      </c>
      <c r="M17419" t="s">
        <v>77</v>
      </c>
      <c r="N17419" t="s">
        <v>79</v>
      </c>
      <c r="O17419">
        <v>2026</v>
      </c>
      <c r="P17419" s="2">
        <v>2</v>
      </c>
      <c r="Q17419" t="s">
        <v>80</v>
      </c>
      <c r="R17419" s="8">
        <v>46267</v>
      </c>
      <c r="S17419" s="2">
        <v>1</v>
      </c>
      <c r="T17419" s="2" t="s">
        <v>81</v>
      </c>
    </row>
    <row r="17420" spans="1:20" x14ac:dyDescent="0.25">
      <c r="A17420">
        <v>1120519037</v>
      </c>
      <c r="B17420">
        <v>126210618</v>
      </c>
      <c r="C17420" t="s">
        <v>91</v>
      </c>
      <c r="D17420" t="s">
        <v>88</v>
      </c>
      <c r="E17420" t="s">
        <v>76</v>
      </c>
      <c r="F17420" s="7">
        <v>45069</v>
      </c>
      <c r="G17420" s="7">
        <v>45435</v>
      </c>
      <c r="H17420" t="s">
        <v>77</v>
      </c>
      <c r="I17420" t="s">
        <v>78</v>
      </c>
      <c r="J17420" s="7">
        <v>46203</v>
      </c>
      <c r="K17420" s="7">
        <v>45076</v>
      </c>
      <c r="L17420" s="7">
        <v>45435</v>
      </c>
      <c r="M17420" t="s">
        <v>77</v>
      </c>
      <c r="N17420" t="s">
        <v>79</v>
      </c>
      <c r="O17420">
        <v>2026</v>
      </c>
      <c r="P17420" s="2">
        <v>2</v>
      </c>
      <c r="Q17420" t="s">
        <v>80</v>
      </c>
      <c r="R17420" s="8">
        <v>46267</v>
      </c>
      <c r="S17420" s="2">
        <v>1</v>
      </c>
      <c r="T17420" s="2" t="s">
        <v>81</v>
      </c>
    </row>
    <row r="17421" spans="1:20" x14ac:dyDescent="0.25">
      <c r="A17421">
        <v>1120519316</v>
      </c>
      <c r="B17421">
        <v>126358436</v>
      </c>
      <c r="C17421" t="s">
        <v>82</v>
      </c>
      <c r="D17421" t="s">
        <v>88</v>
      </c>
      <c r="E17421" t="s">
        <v>76</v>
      </c>
      <c r="F17421" s="7">
        <v>45086</v>
      </c>
      <c r="G17421" s="7">
        <v>45452</v>
      </c>
      <c r="H17421" t="s">
        <v>77</v>
      </c>
      <c r="I17421" t="s">
        <v>78</v>
      </c>
      <c r="J17421" s="7">
        <v>45432</v>
      </c>
      <c r="K17421" s="7">
        <v>45091</v>
      </c>
      <c r="L17421" s="7">
        <v>45452</v>
      </c>
      <c r="M17421" t="s">
        <v>77</v>
      </c>
      <c r="N17421" t="s">
        <v>79</v>
      </c>
      <c r="O17421">
        <v>2026</v>
      </c>
      <c r="P17421" s="2">
        <v>2</v>
      </c>
      <c r="Q17421" t="s">
        <v>80</v>
      </c>
      <c r="R17421" s="8">
        <v>46267</v>
      </c>
      <c r="S17421" s="2">
        <v>1</v>
      </c>
      <c r="T17421" s="2" t="s">
        <v>81</v>
      </c>
    </row>
    <row r="17422" spans="1:20" x14ac:dyDescent="0.25">
      <c r="A17422">
        <v>1120520887</v>
      </c>
      <c r="B17422">
        <v>126997342</v>
      </c>
      <c r="C17422" t="s">
        <v>82</v>
      </c>
      <c r="D17422" t="s">
        <v>88</v>
      </c>
      <c r="E17422" t="s">
        <v>76</v>
      </c>
      <c r="F17422" s="7">
        <v>45176</v>
      </c>
      <c r="G17422" s="7">
        <v>47003</v>
      </c>
      <c r="H17422" t="s">
        <v>77</v>
      </c>
      <c r="I17422" t="s">
        <v>84</v>
      </c>
      <c r="J17422" s="7">
        <v>45546</v>
      </c>
      <c r="K17422" s="7">
        <v>45740</v>
      </c>
      <c r="L17422" s="7">
        <v>47003</v>
      </c>
      <c r="M17422" t="s">
        <v>77</v>
      </c>
      <c r="N17422" t="s">
        <v>79</v>
      </c>
      <c r="O17422">
        <v>2026</v>
      </c>
      <c r="P17422" s="2">
        <v>2</v>
      </c>
      <c r="Q17422" t="s">
        <v>80</v>
      </c>
      <c r="R17422" s="8">
        <v>46267</v>
      </c>
      <c r="S17422" s="2">
        <v>1</v>
      </c>
      <c r="T17422" s="2" t="s">
        <v>81</v>
      </c>
    </row>
    <row r="17423" spans="1:20" x14ac:dyDescent="0.25">
      <c r="A17423">
        <v>1120520906</v>
      </c>
      <c r="B17423">
        <v>127007784</v>
      </c>
      <c r="C17423" t="s">
        <v>98</v>
      </c>
      <c r="D17423" t="s">
        <v>75</v>
      </c>
      <c r="E17423" t="s">
        <v>76</v>
      </c>
      <c r="F17423" s="7">
        <v>45177</v>
      </c>
      <c r="G17423" s="7">
        <v>45543</v>
      </c>
      <c r="H17423" t="s">
        <v>77</v>
      </c>
      <c r="I17423" t="s">
        <v>78</v>
      </c>
      <c r="J17423" s="7"/>
      <c r="K17423" s="7">
        <v>45188</v>
      </c>
      <c r="L17423" s="7">
        <v>45543</v>
      </c>
      <c r="M17423" t="s">
        <v>77</v>
      </c>
      <c r="N17423"/>
      <c r="O17423">
        <v>2026</v>
      </c>
      <c r="P17423" s="2">
        <v>2</v>
      </c>
      <c r="Q17423" t="s">
        <v>80</v>
      </c>
      <c r="R17423" s="8">
        <v>46267</v>
      </c>
      <c r="S17423" s="2">
        <v>1</v>
      </c>
      <c r="T17423" s="2" t="s">
        <v>81</v>
      </c>
    </row>
    <row r="17424" spans="1:20" x14ac:dyDescent="0.25">
      <c r="A17424">
        <v>1120521186</v>
      </c>
      <c r="B17424">
        <v>127102201</v>
      </c>
      <c r="C17424" t="s">
        <v>82</v>
      </c>
      <c r="D17424" t="s">
        <v>88</v>
      </c>
      <c r="E17424" t="s">
        <v>76</v>
      </c>
      <c r="F17424" s="7">
        <v>45190</v>
      </c>
      <c r="G17424" s="7">
        <v>45556</v>
      </c>
      <c r="H17424" t="s">
        <v>77</v>
      </c>
      <c r="I17424" t="s">
        <v>78</v>
      </c>
      <c r="J17424" s="7">
        <v>46163</v>
      </c>
      <c r="K17424" s="7">
        <v>46188</v>
      </c>
      <c r="L17424" s="7">
        <v>45556</v>
      </c>
      <c r="M17424" t="s">
        <v>77</v>
      </c>
      <c r="N17424" t="s">
        <v>79</v>
      </c>
      <c r="O17424">
        <v>2026</v>
      </c>
      <c r="P17424" s="2">
        <v>2</v>
      </c>
      <c r="Q17424" t="s">
        <v>80</v>
      </c>
      <c r="R17424" s="8">
        <v>46267</v>
      </c>
      <c r="S17424" s="2">
        <v>1</v>
      </c>
      <c r="T17424" s="2" t="s">
        <v>81</v>
      </c>
    </row>
    <row r="17425" spans="1:20" x14ac:dyDescent="0.25">
      <c r="A17425">
        <v>1120521664</v>
      </c>
      <c r="B17425">
        <v>127273030</v>
      </c>
      <c r="C17425" t="s">
        <v>85</v>
      </c>
      <c r="D17425" t="s">
        <v>88</v>
      </c>
      <c r="E17425" t="s">
        <v>76</v>
      </c>
      <c r="F17425" s="7">
        <v>45213</v>
      </c>
      <c r="G17425" s="7">
        <v>45579</v>
      </c>
      <c r="H17425" t="s">
        <v>77</v>
      </c>
      <c r="I17425" t="s">
        <v>78</v>
      </c>
      <c r="J17425" s="7">
        <v>46082</v>
      </c>
      <c r="K17425" s="7">
        <v>46086</v>
      </c>
      <c r="L17425" s="7">
        <v>45579</v>
      </c>
      <c r="M17425" t="s">
        <v>77</v>
      </c>
      <c r="N17425" t="s">
        <v>79</v>
      </c>
      <c r="O17425">
        <v>2026</v>
      </c>
      <c r="P17425" s="2">
        <v>2</v>
      </c>
      <c r="Q17425" t="s">
        <v>80</v>
      </c>
      <c r="R17425" s="8">
        <v>46267</v>
      </c>
      <c r="S17425" s="2">
        <v>1</v>
      </c>
      <c r="T17425" s="2" t="s">
        <v>81</v>
      </c>
    </row>
    <row r="17426" spans="1:20" x14ac:dyDescent="0.25">
      <c r="A17426">
        <v>1120521964</v>
      </c>
      <c r="B17426">
        <v>127351521</v>
      </c>
      <c r="C17426" t="s">
        <v>90</v>
      </c>
      <c r="D17426" t="s">
        <v>88</v>
      </c>
      <c r="E17426" t="s">
        <v>76</v>
      </c>
      <c r="F17426" s="7">
        <v>45225</v>
      </c>
      <c r="G17426" s="7">
        <v>45591</v>
      </c>
      <c r="H17426" t="s">
        <v>77</v>
      </c>
      <c r="I17426" t="s">
        <v>78</v>
      </c>
      <c r="J17426" s="7">
        <v>45501</v>
      </c>
      <c r="K17426" s="7">
        <v>45538</v>
      </c>
      <c r="L17426" s="7">
        <v>45591</v>
      </c>
      <c r="M17426" t="s">
        <v>77</v>
      </c>
      <c r="N17426" t="s">
        <v>79</v>
      </c>
      <c r="O17426">
        <v>2026</v>
      </c>
      <c r="P17426" s="2">
        <v>2</v>
      </c>
      <c r="Q17426" t="s">
        <v>80</v>
      </c>
      <c r="R17426" s="8">
        <v>46267</v>
      </c>
      <c r="S17426" s="2">
        <v>1</v>
      </c>
      <c r="T17426" s="2" t="s">
        <v>81</v>
      </c>
    </row>
    <row r="17427" spans="1:20" x14ac:dyDescent="0.25">
      <c r="A17427">
        <v>1120522394</v>
      </c>
      <c r="B17427">
        <v>127542981</v>
      </c>
      <c r="C17427" t="s">
        <v>74</v>
      </c>
      <c r="D17427" t="s">
        <v>88</v>
      </c>
      <c r="E17427" t="s">
        <v>76</v>
      </c>
      <c r="F17427" s="7">
        <v>45264</v>
      </c>
      <c r="G17427" s="7">
        <v>45630</v>
      </c>
      <c r="H17427" t="s">
        <v>77</v>
      </c>
      <c r="I17427" t="s">
        <v>78</v>
      </c>
      <c r="J17427" s="7">
        <v>46067</v>
      </c>
      <c r="K17427" s="7">
        <v>46079</v>
      </c>
      <c r="L17427" s="7">
        <v>45630</v>
      </c>
      <c r="M17427" t="s">
        <v>77</v>
      </c>
      <c r="N17427" t="s">
        <v>79</v>
      </c>
      <c r="O17427">
        <v>2026</v>
      </c>
      <c r="P17427" s="2">
        <v>2</v>
      </c>
      <c r="Q17427" t="s">
        <v>80</v>
      </c>
      <c r="R17427" s="8">
        <v>46267</v>
      </c>
      <c r="S17427" s="2">
        <v>1</v>
      </c>
      <c r="T17427" s="2" t="s">
        <v>81</v>
      </c>
    </row>
    <row r="17428" spans="1:20" x14ac:dyDescent="0.25">
      <c r="A17428">
        <v>1120522412</v>
      </c>
      <c r="B17428">
        <v>127823694</v>
      </c>
      <c r="C17428" t="s">
        <v>82</v>
      </c>
      <c r="D17428" t="s">
        <v>83</v>
      </c>
      <c r="E17428" t="s">
        <v>76</v>
      </c>
      <c r="F17428" s="7">
        <v>44795</v>
      </c>
      <c r="G17428" s="7">
        <v>46621</v>
      </c>
      <c r="H17428" t="s">
        <v>86</v>
      </c>
      <c r="I17428" t="s">
        <v>87</v>
      </c>
      <c r="J17428" s="7">
        <v>45592</v>
      </c>
      <c r="K17428" s="7">
        <v>45779</v>
      </c>
      <c r="L17428" s="7">
        <v>46621</v>
      </c>
      <c r="M17428" t="s">
        <v>86</v>
      </c>
      <c r="N17428" t="s">
        <v>79</v>
      </c>
      <c r="O17428">
        <v>2026</v>
      </c>
      <c r="P17428" s="2">
        <v>2</v>
      </c>
      <c r="Q17428" t="s">
        <v>80</v>
      </c>
      <c r="R17428" s="8">
        <v>46267</v>
      </c>
      <c r="S17428" s="2">
        <v>1</v>
      </c>
      <c r="T17428" s="2" t="s">
        <v>81</v>
      </c>
    </row>
    <row r="17429" spans="1:20" x14ac:dyDescent="0.25">
      <c r="A17429">
        <v>1120522767</v>
      </c>
      <c r="B17429">
        <v>128529559</v>
      </c>
      <c r="C17429" t="s">
        <v>82</v>
      </c>
      <c r="D17429" t="s">
        <v>83</v>
      </c>
      <c r="E17429" t="s">
        <v>76</v>
      </c>
      <c r="F17429" s="7">
        <v>45392</v>
      </c>
      <c r="G17429" s="7">
        <v>47218</v>
      </c>
      <c r="H17429" t="s">
        <v>77</v>
      </c>
      <c r="I17429" t="s">
        <v>78</v>
      </c>
      <c r="J17429" s="7">
        <v>45408</v>
      </c>
      <c r="K17429" s="7">
        <v>45402</v>
      </c>
      <c r="L17429" s="7">
        <v>47218</v>
      </c>
      <c r="M17429" t="s">
        <v>77</v>
      </c>
      <c r="N17429" t="s">
        <v>92</v>
      </c>
      <c r="O17429">
        <v>2026</v>
      </c>
      <c r="P17429" s="2">
        <v>2</v>
      </c>
      <c r="Q17429" t="s">
        <v>80</v>
      </c>
      <c r="R17429" s="8">
        <v>46267</v>
      </c>
      <c r="S17429" s="2">
        <v>1</v>
      </c>
      <c r="T17429" s="2" t="s">
        <v>81</v>
      </c>
    </row>
    <row r="17430" spans="1:20" x14ac:dyDescent="0.25">
      <c r="A17430">
        <v>1120522802</v>
      </c>
      <c r="B17430">
        <v>128570442</v>
      </c>
      <c r="C17430" t="s">
        <v>82</v>
      </c>
      <c r="D17430" t="s">
        <v>88</v>
      </c>
      <c r="E17430" t="s">
        <v>76</v>
      </c>
      <c r="F17430" s="7">
        <v>45397</v>
      </c>
      <c r="G17430" s="7">
        <v>45762</v>
      </c>
      <c r="H17430" t="s">
        <v>77</v>
      </c>
      <c r="I17430" t="s">
        <v>78</v>
      </c>
      <c r="J17430" s="7"/>
      <c r="K17430" s="7">
        <v>45748</v>
      </c>
      <c r="L17430" s="7">
        <v>45762</v>
      </c>
      <c r="M17430" t="s">
        <v>77</v>
      </c>
      <c r="N17430"/>
      <c r="O17430">
        <v>2026</v>
      </c>
      <c r="P17430" s="2">
        <v>2</v>
      </c>
      <c r="Q17430" t="s">
        <v>80</v>
      </c>
      <c r="R17430" s="8">
        <v>46267</v>
      </c>
      <c r="S17430" s="2">
        <v>1</v>
      </c>
      <c r="T17430" s="2" t="s">
        <v>81</v>
      </c>
    </row>
    <row r="17431" spans="1:20" x14ac:dyDescent="0.25">
      <c r="A17431">
        <v>1120523027</v>
      </c>
      <c r="B17431">
        <v>128775259</v>
      </c>
      <c r="C17431" t="s">
        <v>91</v>
      </c>
      <c r="D17431" t="s">
        <v>88</v>
      </c>
      <c r="E17431" t="s">
        <v>76</v>
      </c>
      <c r="F17431" s="7">
        <v>45427</v>
      </c>
      <c r="G17431" s="7">
        <v>47253</v>
      </c>
      <c r="H17431" t="s">
        <v>77</v>
      </c>
      <c r="I17431" t="s">
        <v>84</v>
      </c>
      <c r="J17431" s="7">
        <v>45860</v>
      </c>
      <c r="K17431" s="7">
        <v>46055</v>
      </c>
      <c r="L17431" s="7">
        <v>47253</v>
      </c>
      <c r="M17431" t="s">
        <v>77</v>
      </c>
      <c r="N17431" t="s">
        <v>79</v>
      </c>
      <c r="O17431">
        <v>2026</v>
      </c>
      <c r="P17431" s="2">
        <v>2</v>
      </c>
      <c r="Q17431" t="s">
        <v>80</v>
      </c>
      <c r="R17431" s="8">
        <v>46267</v>
      </c>
      <c r="S17431" s="2">
        <v>1</v>
      </c>
      <c r="T17431" s="2" t="s">
        <v>81</v>
      </c>
    </row>
    <row r="17432" spans="1:20" x14ac:dyDescent="0.25">
      <c r="A17432">
        <v>1120523029</v>
      </c>
      <c r="B17432">
        <v>128775578</v>
      </c>
      <c r="C17432" t="s">
        <v>93</v>
      </c>
      <c r="D17432" t="s">
        <v>88</v>
      </c>
      <c r="E17432" t="s">
        <v>76</v>
      </c>
      <c r="F17432" s="7">
        <v>45425</v>
      </c>
      <c r="G17432" s="7">
        <v>45790</v>
      </c>
      <c r="H17432" t="s">
        <v>77</v>
      </c>
      <c r="I17432" t="s">
        <v>78</v>
      </c>
      <c r="J17432" s="7"/>
      <c r="K17432" s="7">
        <v>45993</v>
      </c>
      <c r="L17432" s="7">
        <v>45790</v>
      </c>
      <c r="M17432" t="s">
        <v>77</v>
      </c>
      <c r="N17432"/>
      <c r="O17432">
        <v>2026</v>
      </c>
      <c r="P17432" s="2">
        <v>2</v>
      </c>
      <c r="Q17432" t="s">
        <v>80</v>
      </c>
      <c r="R17432" s="8">
        <v>46267</v>
      </c>
      <c r="S17432" s="2">
        <v>1</v>
      </c>
      <c r="T17432" s="2" t="s">
        <v>81</v>
      </c>
    </row>
    <row r="17433" spans="1:20" x14ac:dyDescent="0.25">
      <c r="A17433">
        <v>1120523071</v>
      </c>
      <c r="B17433">
        <v>128841547</v>
      </c>
      <c r="C17433" t="s">
        <v>93</v>
      </c>
      <c r="D17433" t="s">
        <v>88</v>
      </c>
      <c r="E17433" t="s">
        <v>76</v>
      </c>
      <c r="F17433" s="7">
        <v>45432</v>
      </c>
      <c r="G17433" s="7">
        <v>47258</v>
      </c>
      <c r="H17433" t="s">
        <v>86</v>
      </c>
      <c r="I17433" t="s">
        <v>87</v>
      </c>
      <c r="J17433" s="7">
        <v>45592</v>
      </c>
      <c r="K17433" s="7">
        <v>45779</v>
      </c>
      <c r="L17433" s="7">
        <v>47258</v>
      </c>
      <c r="M17433" t="s">
        <v>86</v>
      </c>
      <c r="N17433" t="s">
        <v>79</v>
      </c>
      <c r="O17433">
        <v>2026</v>
      </c>
      <c r="P17433" s="2">
        <v>2</v>
      </c>
      <c r="Q17433" t="s">
        <v>80</v>
      </c>
      <c r="R17433" s="8">
        <v>46267</v>
      </c>
      <c r="S17433" s="2">
        <v>1</v>
      </c>
      <c r="T17433" s="2" t="s">
        <v>81</v>
      </c>
    </row>
    <row r="17434" spans="1:20" x14ac:dyDescent="0.25">
      <c r="A17434">
        <v>1120523105</v>
      </c>
      <c r="B17434">
        <v>128894333</v>
      </c>
      <c r="C17434" t="s">
        <v>90</v>
      </c>
      <c r="D17434" t="s">
        <v>83</v>
      </c>
      <c r="E17434" t="s">
        <v>76</v>
      </c>
      <c r="F17434" s="7">
        <v>45433</v>
      </c>
      <c r="G17434" s="7">
        <v>45613</v>
      </c>
      <c r="H17434" t="s">
        <v>77</v>
      </c>
      <c r="I17434" t="s">
        <v>84</v>
      </c>
      <c r="J17434" s="7">
        <v>46136</v>
      </c>
      <c r="K17434" s="7">
        <v>45547</v>
      </c>
      <c r="L17434" s="7">
        <v>45613</v>
      </c>
      <c r="M17434" t="s">
        <v>77</v>
      </c>
      <c r="N17434" t="s">
        <v>79</v>
      </c>
      <c r="O17434">
        <v>2026</v>
      </c>
      <c r="P17434" s="2">
        <v>2</v>
      </c>
      <c r="Q17434" t="s">
        <v>80</v>
      </c>
      <c r="R17434" s="8">
        <v>46267</v>
      </c>
      <c r="S17434" s="2">
        <v>1</v>
      </c>
      <c r="T17434" s="2" t="s">
        <v>81</v>
      </c>
    </row>
    <row r="17435" spans="1:20" x14ac:dyDescent="0.25">
      <c r="A17435">
        <v>1120523199</v>
      </c>
      <c r="B17435">
        <v>129038380</v>
      </c>
      <c r="C17435" t="s">
        <v>74</v>
      </c>
      <c r="D17435" t="s">
        <v>75</v>
      </c>
      <c r="E17435" t="s">
        <v>76</v>
      </c>
      <c r="F17435" s="7">
        <v>45451</v>
      </c>
      <c r="G17435" s="7">
        <v>46531</v>
      </c>
      <c r="H17435" t="s">
        <v>77</v>
      </c>
      <c r="I17435" t="s">
        <v>78</v>
      </c>
      <c r="J17435" s="7">
        <v>45458</v>
      </c>
      <c r="K17435" s="7">
        <v>45838</v>
      </c>
      <c r="L17435" s="7">
        <v>46531</v>
      </c>
      <c r="M17435" t="s">
        <v>77</v>
      </c>
      <c r="N17435" t="s">
        <v>92</v>
      </c>
      <c r="O17435">
        <v>2026</v>
      </c>
      <c r="P17435" s="2">
        <v>2</v>
      </c>
      <c r="Q17435" t="s">
        <v>80</v>
      </c>
      <c r="R17435" s="8">
        <v>46267</v>
      </c>
      <c r="S17435" s="2">
        <v>1</v>
      </c>
      <c r="T17435" s="2" t="s">
        <v>81</v>
      </c>
    </row>
    <row r="17436" spans="1:20" x14ac:dyDescent="0.25">
      <c r="A17436">
        <v>1120523202</v>
      </c>
      <c r="B17436">
        <v>129039661</v>
      </c>
      <c r="C17436" t="s">
        <v>96</v>
      </c>
      <c r="D17436" t="s">
        <v>83</v>
      </c>
      <c r="E17436" t="s">
        <v>76</v>
      </c>
      <c r="F17436" s="7">
        <v>45446</v>
      </c>
      <c r="G17436" s="7">
        <v>45629</v>
      </c>
      <c r="H17436" t="s">
        <v>77</v>
      </c>
      <c r="I17436" t="s">
        <v>78</v>
      </c>
      <c r="J17436" s="7"/>
      <c r="K17436" s="7">
        <v>45917</v>
      </c>
      <c r="L17436" s="7">
        <v>45629</v>
      </c>
      <c r="M17436" t="s">
        <v>77</v>
      </c>
      <c r="N17436"/>
      <c r="O17436">
        <v>2026</v>
      </c>
      <c r="P17436" s="2">
        <v>2</v>
      </c>
      <c r="Q17436" t="s">
        <v>80</v>
      </c>
      <c r="R17436" s="8">
        <v>46267</v>
      </c>
      <c r="S17436" s="2">
        <v>1</v>
      </c>
      <c r="T17436" s="2" t="s">
        <v>81</v>
      </c>
    </row>
    <row r="17437" spans="1:20" x14ac:dyDescent="0.25">
      <c r="A17437">
        <v>1120523203</v>
      </c>
      <c r="B17437">
        <v>129039661</v>
      </c>
      <c r="C17437" t="s">
        <v>96</v>
      </c>
      <c r="D17437" t="s">
        <v>83</v>
      </c>
      <c r="E17437" t="s">
        <v>76</v>
      </c>
      <c r="F17437" s="7">
        <v>45446</v>
      </c>
      <c r="G17437" s="7">
        <v>45629</v>
      </c>
      <c r="H17437" t="s">
        <v>77</v>
      </c>
      <c r="I17437" t="s">
        <v>78</v>
      </c>
      <c r="J17437" s="7"/>
      <c r="K17437" s="7">
        <v>45454</v>
      </c>
      <c r="L17437" s="7">
        <v>45629</v>
      </c>
      <c r="M17437" t="s">
        <v>77</v>
      </c>
      <c r="N17437"/>
      <c r="O17437">
        <v>2026</v>
      </c>
      <c r="P17437" s="2">
        <v>2</v>
      </c>
      <c r="Q17437" t="s">
        <v>80</v>
      </c>
      <c r="R17437" s="8">
        <v>46267</v>
      </c>
      <c r="S17437" s="2">
        <v>1</v>
      </c>
      <c r="T17437" s="2" t="s">
        <v>81</v>
      </c>
    </row>
    <row r="17438" spans="1:20" x14ac:dyDescent="0.25">
      <c r="A17438">
        <v>1120523442</v>
      </c>
      <c r="B17438">
        <v>129192964</v>
      </c>
      <c r="C17438" t="s">
        <v>85</v>
      </c>
      <c r="D17438" t="s">
        <v>75</v>
      </c>
      <c r="E17438" t="s">
        <v>76</v>
      </c>
      <c r="F17438" s="7">
        <v>45482</v>
      </c>
      <c r="G17438" s="7">
        <v>45847</v>
      </c>
      <c r="H17438" t="s">
        <v>77</v>
      </c>
      <c r="I17438" t="s">
        <v>89</v>
      </c>
      <c r="J17438" s="7"/>
      <c r="K17438" s="7">
        <v>45483</v>
      </c>
      <c r="L17438" s="7">
        <v>45847</v>
      </c>
      <c r="M17438" t="s">
        <v>77</v>
      </c>
      <c r="N17438"/>
      <c r="O17438">
        <v>2026</v>
      </c>
      <c r="P17438" s="2">
        <v>2</v>
      </c>
      <c r="Q17438" t="s">
        <v>80</v>
      </c>
      <c r="R17438" s="8">
        <v>46267</v>
      </c>
      <c r="S17438" s="2">
        <v>1</v>
      </c>
      <c r="T17438" s="2" t="s">
        <v>81</v>
      </c>
    </row>
    <row r="17439" spans="1:20" x14ac:dyDescent="0.25">
      <c r="A17439">
        <v>1120523511</v>
      </c>
      <c r="B17439">
        <v>129239489</v>
      </c>
      <c r="C17439" t="s">
        <v>82</v>
      </c>
      <c r="D17439" t="s">
        <v>83</v>
      </c>
      <c r="E17439" t="s">
        <v>76</v>
      </c>
      <c r="F17439" s="7">
        <v>45489</v>
      </c>
      <c r="G17439" s="7">
        <v>45673</v>
      </c>
      <c r="H17439" t="s">
        <v>77</v>
      </c>
      <c r="I17439" t="s">
        <v>84</v>
      </c>
      <c r="J17439" s="7">
        <v>46157</v>
      </c>
      <c r="K17439" s="7">
        <v>46176</v>
      </c>
      <c r="L17439" s="7">
        <v>45673</v>
      </c>
      <c r="M17439" t="s">
        <v>77</v>
      </c>
      <c r="N17439" t="s">
        <v>79</v>
      </c>
      <c r="O17439">
        <v>2026</v>
      </c>
      <c r="P17439" s="2">
        <v>2</v>
      </c>
      <c r="Q17439" t="s">
        <v>80</v>
      </c>
      <c r="R17439" s="8">
        <v>46267</v>
      </c>
      <c r="S17439" s="2">
        <v>1</v>
      </c>
      <c r="T17439" s="2" t="s">
        <v>81</v>
      </c>
    </row>
    <row r="17440" spans="1:20" x14ac:dyDescent="0.25">
      <c r="A17440">
        <v>1120526113</v>
      </c>
      <c r="B17440">
        <v>131208227</v>
      </c>
      <c r="C17440" t="s">
        <v>93</v>
      </c>
      <c r="D17440" t="s">
        <v>75</v>
      </c>
      <c r="E17440" t="s">
        <v>76</v>
      </c>
      <c r="F17440" s="7">
        <v>45784</v>
      </c>
      <c r="G17440" s="7">
        <v>46880</v>
      </c>
      <c r="H17440" t="s">
        <v>77</v>
      </c>
      <c r="I17440" t="s">
        <v>89</v>
      </c>
      <c r="J17440" s="7"/>
      <c r="K17440" s="7">
        <v>45896</v>
      </c>
      <c r="L17440" s="7">
        <v>46880</v>
      </c>
      <c r="M17440" t="s">
        <v>77</v>
      </c>
      <c r="N17440"/>
      <c r="O17440">
        <v>2026</v>
      </c>
      <c r="P17440" s="2">
        <v>2</v>
      </c>
      <c r="Q17440" t="s">
        <v>80</v>
      </c>
      <c r="R17440" s="8">
        <v>46267</v>
      </c>
      <c r="S17440" s="2">
        <v>1</v>
      </c>
      <c r="T17440" s="2" t="s">
        <v>81</v>
      </c>
    </row>
    <row r="17441" spans="1:20" x14ac:dyDescent="0.25">
      <c r="A17441">
        <v>1120526240</v>
      </c>
      <c r="B17441">
        <v>131281814</v>
      </c>
      <c r="C17441" t="s">
        <v>82</v>
      </c>
      <c r="D17441" t="s">
        <v>88</v>
      </c>
      <c r="E17441" t="s">
        <v>76</v>
      </c>
      <c r="F17441" s="7">
        <v>45797</v>
      </c>
      <c r="G17441" s="7">
        <v>47623</v>
      </c>
      <c r="H17441" t="s">
        <v>77</v>
      </c>
      <c r="I17441" t="s">
        <v>78</v>
      </c>
      <c r="J17441" s="7">
        <v>46178</v>
      </c>
      <c r="K17441" s="7">
        <v>45810</v>
      </c>
      <c r="L17441" s="7">
        <v>47623</v>
      </c>
      <c r="M17441" t="s">
        <v>77</v>
      </c>
      <c r="N17441" t="s">
        <v>79</v>
      </c>
      <c r="O17441">
        <v>2026</v>
      </c>
      <c r="P17441" s="2">
        <v>2</v>
      </c>
      <c r="Q17441" t="s">
        <v>80</v>
      </c>
      <c r="R17441" s="8">
        <v>46267</v>
      </c>
      <c r="S17441" s="2">
        <v>1</v>
      </c>
      <c r="T17441" s="2" t="s">
        <v>81</v>
      </c>
    </row>
    <row r="17442" spans="1:20" x14ac:dyDescent="0.25">
      <c r="A17442">
        <v>1120526930</v>
      </c>
      <c r="B17442">
        <v>131629137</v>
      </c>
      <c r="C17442" t="s">
        <v>90</v>
      </c>
      <c r="D17442" t="s">
        <v>83</v>
      </c>
      <c r="E17442" t="s">
        <v>76</v>
      </c>
      <c r="F17442" s="7">
        <v>45887</v>
      </c>
      <c r="G17442" s="7">
        <v>46071</v>
      </c>
      <c r="H17442" t="s">
        <v>77</v>
      </c>
      <c r="I17442" t="s">
        <v>84</v>
      </c>
      <c r="J17442" s="7"/>
      <c r="K17442" s="7">
        <v>46065</v>
      </c>
      <c r="L17442" s="7">
        <v>46071</v>
      </c>
      <c r="M17442" t="s">
        <v>77</v>
      </c>
      <c r="N17442"/>
      <c r="O17442">
        <v>2026</v>
      </c>
      <c r="P17442" s="2">
        <v>2</v>
      </c>
      <c r="Q17442" t="s">
        <v>80</v>
      </c>
      <c r="R17442" s="8">
        <v>46267</v>
      </c>
      <c r="S17442" s="2">
        <v>1</v>
      </c>
      <c r="T17442" s="2" t="s">
        <v>81</v>
      </c>
    </row>
    <row r="17443" spans="1:20" x14ac:dyDescent="0.25">
      <c r="A17443">
        <v>1120527463</v>
      </c>
      <c r="B17443">
        <v>131857698</v>
      </c>
      <c r="C17443" t="s">
        <v>74</v>
      </c>
      <c r="D17443" t="s">
        <v>75</v>
      </c>
      <c r="E17443" t="s">
        <v>76</v>
      </c>
      <c r="F17443" s="7">
        <v>45936</v>
      </c>
      <c r="G17443" s="7">
        <v>47762</v>
      </c>
      <c r="H17443" t="s">
        <v>77</v>
      </c>
      <c r="I17443" t="s">
        <v>78</v>
      </c>
      <c r="J17443" s="7"/>
      <c r="K17443" s="7">
        <v>46064</v>
      </c>
      <c r="L17443" s="7">
        <v>47762</v>
      </c>
      <c r="M17443" t="s">
        <v>77</v>
      </c>
      <c r="N17443"/>
      <c r="O17443">
        <v>2026</v>
      </c>
      <c r="P17443" s="2">
        <v>2</v>
      </c>
      <c r="Q17443" t="s">
        <v>80</v>
      </c>
      <c r="R17443" s="8">
        <v>46267</v>
      </c>
      <c r="S17443" s="2">
        <v>1</v>
      </c>
      <c r="T17443" s="2" t="s">
        <v>81</v>
      </c>
    </row>
    <row r="17444" spans="1:20" x14ac:dyDescent="0.25">
      <c r="A17444">
        <v>1120528491</v>
      </c>
      <c r="B17444">
        <v>133117380</v>
      </c>
      <c r="C17444" t="s">
        <v>96</v>
      </c>
      <c r="D17444" t="s">
        <v>75</v>
      </c>
      <c r="E17444" t="s">
        <v>76</v>
      </c>
      <c r="F17444" s="7">
        <v>46085</v>
      </c>
      <c r="G17444" s="7">
        <v>47181</v>
      </c>
      <c r="H17444" t="s">
        <v>77</v>
      </c>
      <c r="I17444" t="s">
        <v>78</v>
      </c>
      <c r="J17444" s="7"/>
      <c r="K17444" s="7">
        <v>46094</v>
      </c>
      <c r="L17444" s="7">
        <v>47181</v>
      </c>
      <c r="M17444" t="s">
        <v>77</v>
      </c>
      <c r="N17444"/>
      <c r="O17444">
        <v>2026</v>
      </c>
      <c r="P17444" s="2">
        <v>2</v>
      </c>
      <c r="Q17444" t="s">
        <v>80</v>
      </c>
      <c r="R17444" s="8">
        <v>46267</v>
      </c>
      <c r="S17444" s="2">
        <v>1</v>
      </c>
      <c r="T17444" s="2" t="s">
        <v>81</v>
      </c>
    </row>
    <row r="17445" spans="1:20" x14ac:dyDescent="0.25">
      <c r="A17445">
        <v>1120528503</v>
      </c>
      <c r="B17445">
        <v>133119612</v>
      </c>
      <c r="C17445" t="s">
        <v>91</v>
      </c>
      <c r="D17445" t="s">
        <v>75</v>
      </c>
      <c r="E17445" t="s">
        <v>76</v>
      </c>
      <c r="F17445" s="7">
        <v>46094</v>
      </c>
      <c r="G17445" s="7">
        <v>46278</v>
      </c>
      <c r="H17445" t="s">
        <v>77</v>
      </c>
      <c r="I17445" t="s">
        <v>78</v>
      </c>
      <c r="J17445" s="7"/>
      <c r="K17445" s="7">
        <v>46153</v>
      </c>
      <c r="L17445" s="7">
        <v>46278</v>
      </c>
      <c r="M17445" t="s">
        <v>77</v>
      </c>
      <c r="N17445"/>
      <c r="O17445">
        <v>2026</v>
      </c>
      <c r="P17445" s="2">
        <v>2</v>
      </c>
      <c r="Q17445" t="s">
        <v>80</v>
      </c>
      <c r="R17445" s="8">
        <v>46267</v>
      </c>
      <c r="S17445" s="2">
        <v>1</v>
      </c>
      <c r="T17445" s="2" t="s">
        <v>81</v>
      </c>
    </row>
    <row r="17446" spans="1:20" x14ac:dyDescent="0.25">
      <c r="A17446">
        <v>1120528790</v>
      </c>
      <c r="B17446">
        <v>133348086</v>
      </c>
      <c r="C17446" t="s">
        <v>74</v>
      </c>
      <c r="D17446" t="s">
        <v>75</v>
      </c>
      <c r="E17446" t="s">
        <v>76</v>
      </c>
      <c r="F17446" s="7">
        <v>46142</v>
      </c>
      <c r="G17446" s="7">
        <v>47238</v>
      </c>
      <c r="H17446" t="s">
        <v>77</v>
      </c>
      <c r="I17446" t="s">
        <v>78</v>
      </c>
      <c r="J17446" s="7"/>
      <c r="K17446" s="7">
        <v>46143</v>
      </c>
      <c r="L17446" s="7">
        <v>47238</v>
      </c>
      <c r="M17446" t="s">
        <v>77</v>
      </c>
      <c r="N17446"/>
      <c r="O17446">
        <v>2026</v>
      </c>
      <c r="P17446" s="2">
        <v>2</v>
      </c>
      <c r="Q17446" t="s">
        <v>80</v>
      </c>
      <c r="R17446" s="8">
        <v>46267</v>
      </c>
      <c r="S17446" s="2">
        <v>1</v>
      </c>
      <c r="T17446" s="2" t="s">
        <v>81</v>
      </c>
    </row>
    <row r="17447" spans="1:20" x14ac:dyDescent="0.25">
      <c r="A17447">
        <v>1120529499</v>
      </c>
      <c r="B17447">
        <v>111852420</v>
      </c>
      <c r="C17447" t="s">
        <v>85</v>
      </c>
      <c r="D17447" t="s">
        <v>83</v>
      </c>
      <c r="E17447" t="s">
        <v>76</v>
      </c>
      <c r="F17447" s="7">
        <v>42578</v>
      </c>
      <c r="G17447" s="7">
        <v>44404</v>
      </c>
      <c r="H17447" t="s">
        <v>77</v>
      </c>
      <c r="I17447" t="s">
        <v>84</v>
      </c>
      <c r="J17447" s="7">
        <v>46163</v>
      </c>
      <c r="K17447" s="7">
        <v>45919</v>
      </c>
      <c r="L17447" s="7">
        <v>44404</v>
      </c>
      <c r="M17447" t="s">
        <v>77</v>
      </c>
      <c r="N17447" t="s">
        <v>79</v>
      </c>
      <c r="O17447">
        <v>2026</v>
      </c>
      <c r="P17447" s="2">
        <v>2</v>
      </c>
      <c r="Q17447" t="s">
        <v>80</v>
      </c>
      <c r="R17447" s="8">
        <v>46267</v>
      </c>
      <c r="S17447" s="2">
        <v>1</v>
      </c>
      <c r="T17447" s="2" t="s">
        <v>81</v>
      </c>
    </row>
    <row r="17448" spans="1:20" x14ac:dyDescent="0.25">
      <c r="A17448">
        <v>1120529524</v>
      </c>
      <c r="B17448">
        <v>111902866</v>
      </c>
      <c r="C17448" t="s">
        <v>90</v>
      </c>
      <c r="D17448" t="s">
        <v>88</v>
      </c>
      <c r="E17448" t="s">
        <v>76</v>
      </c>
      <c r="F17448" s="7">
        <v>42584</v>
      </c>
      <c r="G17448" s="7">
        <v>44410</v>
      </c>
      <c r="H17448" t="s">
        <v>77</v>
      </c>
      <c r="I17448" t="s">
        <v>78</v>
      </c>
      <c r="J17448" s="7">
        <v>46105</v>
      </c>
      <c r="K17448" s="7">
        <v>45795</v>
      </c>
      <c r="L17448" s="7">
        <v>44410</v>
      </c>
      <c r="M17448" t="s">
        <v>77</v>
      </c>
      <c r="N17448" t="s">
        <v>79</v>
      </c>
      <c r="O17448">
        <v>2026</v>
      </c>
      <c r="P17448" s="2">
        <v>2</v>
      </c>
      <c r="Q17448" t="s">
        <v>80</v>
      </c>
      <c r="R17448" s="8">
        <v>46267</v>
      </c>
      <c r="S17448" s="2">
        <v>1</v>
      </c>
      <c r="T17448" s="2" t="s">
        <v>81</v>
      </c>
    </row>
    <row r="17449" spans="1:20" x14ac:dyDescent="0.25">
      <c r="A17449">
        <v>1120530033</v>
      </c>
      <c r="B17449">
        <v>114359464</v>
      </c>
      <c r="C17449" t="s">
        <v>90</v>
      </c>
      <c r="D17449" t="s">
        <v>83</v>
      </c>
      <c r="E17449" t="s">
        <v>76</v>
      </c>
      <c r="F17449" s="7">
        <v>43144</v>
      </c>
      <c r="G17449" s="7">
        <v>44970</v>
      </c>
      <c r="H17449" t="s">
        <v>77</v>
      </c>
      <c r="I17449" t="s">
        <v>78</v>
      </c>
      <c r="J17449" s="7">
        <v>46000</v>
      </c>
      <c r="K17449" s="7">
        <v>46057</v>
      </c>
      <c r="L17449" s="7">
        <v>44970</v>
      </c>
      <c r="M17449" t="s">
        <v>77</v>
      </c>
      <c r="N17449" t="s">
        <v>79</v>
      </c>
      <c r="O17449">
        <v>2026</v>
      </c>
      <c r="P17449" s="2">
        <v>2</v>
      </c>
      <c r="Q17449" t="s">
        <v>80</v>
      </c>
      <c r="R17449" s="8">
        <v>46267</v>
      </c>
      <c r="S17449" s="2">
        <v>1</v>
      </c>
      <c r="T17449" s="2" t="s">
        <v>81</v>
      </c>
    </row>
    <row r="17450" spans="1:20" x14ac:dyDescent="0.25">
      <c r="A17450">
        <v>1120530098</v>
      </c>
      <c r="B17450">
        <v>114768970</v>
      </c>
      <c r="C17450" t="s">
        <v>82</v>
      </c>
      <c r="D17450" t="s">
        <v>75</v>
      </c>
      <c r="E17450" t="s">
        <v>76</v>
      </c>
      <c r="F17450" s="7">
        <v>43291</v>
      </c>
      <c r="G17450" s="7">
        <v>45117</v>
      </c>
      <c r="H17450" t="s">
        <v>77</v>
      </c>
      <c r="I17450" t="s">
        <v>78</v>
      </c>
      <c r="J17450" s="7">
        <v>46148</v>
      </c>
      <c r="K17450" s="7">
        <v>43298</v>
      </c>
      <c r="L17450" s="7">
        <v>45117</v>
      </c>
      <c r="M17450" t="s">
        <v>77</v>
      </c>
      <c r="N17450" t="s">
        <v>79</v>
      </c>
      <c r="O17450">
        <v>2026</v>
      </c>
      <c r="P17450" s="2">
        <v>2</v>
      </c>
      <c r="Q17450" t="s">
        <v>80</v>
      </c>
      <c r="R17450" s="8">
        <v>46267</v>
      </c>
      <c r="S17450" s="2">
        <v>1</v>
      </c>
      <c r="T17450" s="2" t="s">
        <v>81</v>
      </c>
    </row>
    <row r="17451" spans="1:20" x14ac:dyDescent="0.25">
      <c r="A17451">
        <v>1120530213</v>
      </c>
      <c r="B17451">
        <v>116682371</v>
      </c>
      <c r="C17451" t="s">
        <v>82</v>
      </c>
      <c r="D17451" t="s">
        <v>83</v>
      </c>
      <c r="E17451" t="s">
        <v>76</v>
      </c>
      <c r="F17451" s="7">
        <v>43531</v>
      </c>
      <c r="G17451" s="7">
        <v>43713</v>
      </c>
      <c r="H17451" t="s">
        <v>77</v>
      </c>
      <c r="I17451" t="s">
        <v>78</v>
      </c>
      <c r="J17451" s="7">
        <v>45899</v>
      </c>
      <c r="K17451" s="7">
        <v>45748</v>
      </c>
      <c r="L17451" s="7">
        <v>43713</v>
      </c>
      <c r="M17451" t="s">
        <v>77</v>
      </c>
      <c r="N17451" t="s">
        <v>79</v>
      </c>
      <c r="O17451">
        <v>2026</v>
      </c>
      <c r="P17451" s="2">
        <v>2</v>
      </c>
      <c r="Q17451" t="s">
        <v>80</v>
      </c>
      <c r="R17451" s="8">
        <v>46267</v>
      </c>
      <c r="S17451" s="2">
        <v>1</v>
      </c>
      <c r="T17451" s="2" t="s">
        <v>81</v>
      </c>
    </row>
    <row r="17452" spans="1:20" x14ac:dyDescent="0.25">
      <c r="A17452">
        <v>1120530232</v>
      </c>
      <c r="B17452">
        <v>116722445</v>
      </c>
      <c r="C17452" t="s">
        <v>85</v>
      </c>
      <c r="D17452" t="s">
        <v>83</v>
      </c>
      <c r="E17452" t="s">
        <v>76</v>
      </c>
      <c r="F17452" s="7">
        <v>43537</v>
      </c>
      <c r="G17452" s="7">
        <v>43721</v>
      </c>
      <c r="H17452" t="s">
        <v>77</v>
      </c>
      <c r="I17452" t="s">
        <v>78</v>
      </c>
      <c r="J17452" s="7">
        <v>44684</v>
      </c>
      <c r="K17452" s="7">
        <v>45770</v>
      </c>
      <c r="L17452" s="7">
        <v>43721</v>
      </c>
      <c r="M17452" t="s">
        <v>77</v>
      </c>
      <c r="N17452" t="s">
        <v>92</v>
      </c>
      <c r="O17452">
        <v>2026</v>
      </c>
      <c r="P17452" s="2">
        <v>2</v>
      </c>
      <c r="Q17452" t="s">
        <v>80</v>
      </c>
      <c r="R17452" s="8">
        <v>46267</v>
      </c>
      <c r="S17452" s="2">
        <v>1</v>
      </c>
      <c r="T17452" s="2" t="s">
        <v>81</v>
      </c>
    </row>
    <row r="17453" spans="1:20" x14ac:dyDescent="0.25">
      <c r="A17453">
        <v>1120530299</v>
      </c>
      <c r="B17453">
        <v>116835177</v>
      </c>
      <c r="C17453" t="s">
        <v>74</v>
      </c>
      <c r="D17453" t="s">
        <v>88</v>
      </c>
      <c r="E17453" t="s">
        <v>76</v>
      </c>
      <c r="F17453" s="7">
        <v>43550</v>
      </c>
      <c r="G17453" s="7">
        <v>43916</v>
      </c>
      <c r="H17453" t="s">
        <v>77</v>
      </c>
      <c r="I17453" t="s">
        <v>78</v>
      </c>
      <c r="J17453" s="7">
        <v>45437</v>
      </c>
      <c r="K17453" s="7">
        <v>45546</v>
      </c>
      <c r="L17453" s="7">
        <v>43916</v>
      </c>
      <c r="M17453" t="s">
        <v>77</v>
      </c>
      <c r="N17453" t="s">
        <v>79</v>
      </c>
      <c r="O17453">
        <v>2026</v>
      </c>
      <c r="P17453" s="2">
        <v>2</v>
      </c>
      <c r="Q17453" t="s">
        <v>80</v>
      </c>
      <c r="R17453" s="8">
        <v>46267</v>
      </c>
      <c r="S17453" s="2">
        <v>1</v>
      </c>
      <c r="T17453" s="2" t="s">
        <v>81</v>
      </c>
    </row>
    <row r="17454" spans="1:20" x14ac:dyDescent="0.25">
      <c r="A17454">
        <v>1120530301</v>
      </c>
      <c r="B17454">
        <v>116835177</v>
      </c>
      <c r="C17454" t="s">
        <v>74</v>
      </c>
      <c r="D17454" t="s">
        <v>88</v>
      </c>
      <c r="E17454" t="s">
        <v>76</v>
      </c>
      <c r="F17454" s="7">
        <v>43550</v>
      </c>
      <c r="G17454" s="7">
        <v>43916</v>
      </c>
      <c r="H17454" t="s">
        <v>77</v>
      </c>
      <c r="I17454" t="s">
        <v>78</v>
      </c>
      <c r="J17454" s="7">
        <v>45437</v>
      </c>
      <c r="K17454" s="7">
        <v>45544</v>
      </c>
      <c r="L17454" s="7">
        <v>43916</v>
      </c>
      <c r="M17454" t="s">
        <v>77</v>
      </c>
      <c r="N17454" t="s">
        <v>79</v>
      </c>
      <c r="O17454">
        <v>2026</v>
      </c>
      <c r="P17454" s="2">
        <v>2</v>
      </c>
      <c r="Q17454" t="s">
        <v>80</v>
      </c>
      <c r="R17454" s="8">
        <v>46267</v>
      </c>
      <c r="S17454" s="2">
        <v>1</v>
      </c>
      <c r="T17454" s="2" t="s">
        <v>81</v>
      </c>
    </row>
    <row r="17455" spans="1:20" x14ac:dyDescent="0.25">
      <c r="A17455">
        <v>1120530314</v>
      </c>
      <c r="B17455">
        <v>116851757</v>
      </c>
      <c r="C17455" t="s">
        <v>82</v>
      </c>
      <c r="D17455" t="s">
        <v>83</v>
      </c>
      <c r="E17455" t="s">
        <v>76</v>
      </c>
      <c r="F17455" s="7">
        <v>43551</v>
      </c>
      <c r="G17455" s="7">
        <v>43731</v>
      </c>
      <c r="H17455" t="s">
        <v>77</v>
      </c>
      <c r="I17455" t="s">
        <v>78</v>
      </c>
      <c r="J17455" s="7">
        <v>45914</v>
      </c>
      <c r="K17455" s="7">
        <v>43658</v>
      </c>
      <c r="L17455" s="7">
        <v>43731</v>
      </c>
      <c r="M17455" t="s">
        <v>77</v>
      </c>
      <c r="N17455" t="s">
        <v>79</v>
      </c>
      <c r="O17455">
        <v>2026</v>
      </c>
      <c r="P17455" s="2">
        <v>2</v>
      </c>
      <c r="Q17455" t="s">
        <v>80</v>
      </c>
      <c r="R17455" s="8">
        <v>46267</v>
      </c>
      <c r="S17455" s="2">
        <v>1</v>
      </c>
      <c r="T17455" s="2" t="s">
        <v>81</v>
      </c>
    </row>
    <row r="17456" spans="1:20" x14ac:dyDescent="0.25">
      <c r="A17456">
        <v>1120530317</v>
      </c>
      <c r="B17456">
        <v>116860242</v>
      </c>
      <c r="C17456" t="s">
        <v>94</v>
      </c>
      <c r="D17456" t="s">
        <v>83</v>
      </c>
      <c r="E17456" t="s">
        <v>76</v>
      </c>
      <c r="F17456" s="7">
        <v>43552</v>
      </c>
      <c r="G17456" s="7">
        <v>43732</v>
      </c>
      <c r="H17456" t="s">
        <v>77</v>
      </c>
      <c r="I17456" t="s">
        <v>78</v>
      </c>
      <c r="J17456" s="7">
        <v>45935</v>
      </c>
      <c r="K17456" s="7">
        <v>43667</v>
      </c>
      <c r="L17456" s="7">
        <v>43732</v>
      </c>
      <c r="M17456" t="s">
        <v>77</v>
      </c>
      <c r="N17456" t="s">
        <v>79</v>
      </c>
      <c r="O17456">
        <v>2026</v>
      </c>
      <c r="P17456" s="2">
        <v>2</v>
      </c>
      <c r="Q17456" t="s">
        <v>80</v>
      </c>
      <c r="R17456" s="8">
        <v>46267</v>
      </c>
      <c r="S17456" s="2">
        <v>1</v>
      </c>
      <c r="T17456" s="2" t="s">
        <v>81</v>
      </c>
    </row>
    <row r="17457" spans="1:20" x14ac:dyDescent="0.25">
      <c r="A17457">
        <v>1120530330</v>
      </c>
      <c r="B17457">
        <v>116869490</v>
      </c>
      <c r="C17457" t="s">
        <v>82</v>
      </c>
      <c r="D17457" t="s">
        <v>83</v>
      </c>
      <c r="E17457" t="s">
        <v>76</v>
      </c>
      <c r="F17457" s="7">
        <v>43553</v>
      </c>
      <c r="G17457" s="7">
        <v>43737</v>
      </c>
      <c r="H17457" t="s">
        <v>77</v>
      </c>
      <c r="I17457" t="s">
        <v>87</v>
      </c>
      <c r="J17457" s="7">
        <v>45919</v>
      </c>
      <c r="K17457" s="7">
        <v>43582</v>
      </c>
      <c r="L17457" s="7">
        <v>43737</v>
      </c>
      <c r="M17457" t="s">
        <v>77</v>
      </c>
      <c r="N17457" t="s">
        <v>79</v>
      </c>
      <c r="O17457">
        <v>2026</v>
      </c>
      <c r="P17457" s="2">
        <v>2</v>
      </c>
      <c r="Q17457" t="s">
        <v>80</v>
      </c>
      <c r="R17457" s="8">
        <v>46267</v>
      </c>
      <c r="S17457" s="2">
        <v>1</v>
      </c>
      <c r="T17457" s="2" t="s">
        <v>81</v>
      </c>
    </row>
    <row r="17458" spans="1:20" x14ac:dyDescent="0.25">
      <c r="A17458">
        <v>1120530343</v>
      </c>
      <c r="B17458">
        <v>116880363</v>
      </c>
      <c r="C17458" t="s">
        <v>82</v>
      </c>
      <c r="D17458" t="s">
        <v>88</v>
      </c>
      <c r="E17458" t="s">
        <v>76</v>
      </c>
      <c r="F17458" s="7">
        <v>43556</v>
      </c>
      <c r="G17458" s="7">
        <v>43922</v>
      </c>
      <c r="H17458" t="s">
        <v>77</v>
      </c>
      <c r="I17458" t="s">
        <v>89</v>
      </c>
      <c r="J17458" s="7">
        <v>46131</v>
      </c>
      <c r="K17458" s="7">
        <v>46136</v>
      </c>
      <c r="L17458" s="7">
        <v>43922</v>
      </c>
      <c r="M17458" t="s">
        <v>77</v>
      </c>
      <c r="N17458" t="s">
        <v>79</v>
      </c>
      <c r="O17458">
        <v>2026</v>
      </c>
      <c r="P17458" s="2">
        <v>2</v>
      </c>
      <c r="Q17458" t="s">
        <v>80</v>
      </c>
      <c r="R17458" s="8">
        <v>46267</v>
      </c>
      <c r="S17458" s="2">
        <v>1</v>
      </c>
      <c r="T17458" s="2" t="s">
        <v>81</v>
      </c>
    </row>
    <row r="17459" spans="1:20" x14ac:dyDescent="0.25">
      <c r="A17459">
        <v>1120530376</v>
      </c>
      <c r="B17459">
        <v>116968627</v>
      </c>
      <c r="C17459" t="s">
        <v>85</v>
      </c>
      <c r="D17459" t="s">
        <v>83</v>
      </c>
      <c r="E17459" t="s">
        <v>76</v>
      </c>
      <c r="F17459" s="7">
        <v>43561</v>
      </c>
      <c r="G17459" s="7">
        <v>43744</v>
      </c>
      <c r="H17459" t="s">
        <v>77</v>
      </c>
      <c r="I17459" t="s">
        <v>78</v>
      </c>
      <c r="J17459" s="7">
        <v>45923</v>
      </c>
      <c r="K17459" s="7">
        <v>43603</v>
      </c>
      <c r="L17459" s="7">
        <v>43744</v>
      </c>
      <c r="M17459" t="s">
        <v>77</v>
      </c>
      <c r="N17459" t="s">
        <v>79</v>
      </c>
      <c r="O17459">
        <v>2026</v>
      </c>
      <c r="P17459" s="2">
        <v>2</v>
      </c>
      <c r="Q17459" t="s">
        <v>80</v>
      </c>
      <c r="R17459" s="8">
        <v>46267</v>
      </c>
      <c r="S17459" s="2">
        <v>1</v>
      </c>
      <c r="T17459" s="2" t="s">
        <v>81</v>
      </c>
    </row>
    <row r="17460" spans="1:20" x14ac:dyDescent="0.25">
      <c r="A17460">
        <v>1120530382</v>
      </c>
      <c r="B17460">
        <v>116972230</v>
      </c>
      <c r="C17460" t="s">
        <v>91</v>
      </c>
      <c r="D17460" t="s">
        <v>75</v>
      </c>
      <c r="E17460" t="s">
        <v>76</v>
      </c>
      <c r="F17460" s="7">
        <v>43561</v>
      </c>
      <c r="G17460" s="7">
        <v>45388</v>
      </c>
      <c r="H17460" t="s">
        <v>77</v>
      </c>
      <c r="I17460" t="s">
        <v>78</v>
      </c>
      <c r="J17460" s="7">
        <v>45464</v>
      </c>
      <c r="K17460" s="7">
        <v>46114</v>
      </c>
      <c r="L17460" s="7">
        <v>45388</v>
      </c>
      <c r="M17460" t="s">
        <v>77</v>
      </c>
      <c r="N17460" t="s">
        <v>79</v>
      </c>
      <c r="O17460">
        <v>2026</v>
      </c>
      <c r="P17460" s="2">
        <v>2</v>
      </c>
      <c r="Q17460" t="s">
        <v>80</v>
      </c>
      <c r="R17460" s="8">
        <v>46267</v>
      </c>
      <c r="S17460" s="2">
        <v>1</v>
      </c>
      <c r="T17460" s="2" t="s">
        <v>81</v>
      </c>
    </row>
    <row r="17461" spans="1:20" x14ac:dyDescent="0.25">
      <c r="A17461">
        <v>1120530385</v>
      </c>
      <c r="B17461">
        <v>116973588</v>
      </c>
      <c r="C17461" t="s">
        <v>82</v>
      </c>
      <c r="D17461" t="s">
        <v>88</v>
      </c>
      <c r="E17461" t="s">
        <v>76</v>
      </c>
      <c r="F17461" s="7">
        <v>43562</v>
      </c>
      <c r="G17461" s="7">
        <v>43928</v>
      </c>
      <c r="H17461" t="s">
        <v>77</v>
      </c>
      <c r="I17461" t="s">
        <v>84</v>
      </c>
      <c r="J17461" s="7">
        <v>45432</v>
      </c>
      <c r="K17461" s="7">
        <v>45748</v>
      </c>
      <c r="L17461" s="7">
        <v>43928</v>
      </c>
      <c r="M17461" t="s">
        <v>77</v>
      </c>
      <c r="N17461" t="s">
        <v>79</v>
      </c>
      <c r="O17461">
        <v>2026</v>
      </c>
      <c r="P17461" s="2">
        <v>2</v>
      </c>
      <c r="Q17461" t="s">
        <v>80</v>
      </c>
      <c r="R17461" s="8">
        <v>46267</v>
      </c>
      <c r="S17461" s="2">
        <v>1</v>
      </c>
      <c r="T17461" s="2" t="s">
        <v>81</v>
      </c>
    </row>
    <row r="17462" spans="1:20" x14ac:dyDescent="0.25">
      <c r="A17462">
        <v>1120530386</v>
      </c>
      <c r="B17462">
        <v>116973588</v>
      </c>
      <c r="C17462" t="s">
        <v>82</v>
      </c>
      <c r="D17462" t="s">
        <v>88</v>
      </c>
      <c r="E17462" t="s">
        <v>76</v>
      </c>
      <c r="F17462" s="7">
        <v>43562</v>
      </c>
      <c r="G17462" s="7">
        <v>43928</v>
      </c>
      <c r="H17462" t="s">
        <v>77</v>
      </c>
      <c r="I17462" t="s">
        <v>84</v>
      </c>
      <c r="J17462" s="7">
        <v>45432</v>
      </c>
      <c r="K17462" s="7">
        <v>44601</v>
      </c>
      <c r="L17462" s="7">
        <v>43928</v>
      </c>
      <c r="M17462" t="s">
        <v>77</v>
      </c>
      <c r="N17462" t="s">
        <v>79</v>
      </c>
      <c r="O17462">
        <v>2026</v>
      </c>
      <c r="P17462" s="2">
        <v>2</v>
      </c>
      <c r="Q17462" t="s">
        <v>80</v>
      </c>
      <c r="R17462" s="8">
        <v>46267</v>
      </c>
      <c r="S17462" s="2">
        <v>1</v>
      </c>
      <c r="T17462" s="2" t="s">
        <v>81</v>
      </c>
    </row>
    <row r="17463" spans="1:20" x14ac:dyDescent="0.25">
      <c r="A17463">
        <v>1120530411</v>
      </c>
      <c r="B17463">
        <v>117012107</v>
      </c>
      <c r="C17463" t="s">
        <v>82</v>
      </c>
      <c r="D17463" t="s">
        <v>88</v>
      </c>
      <c r="E17463" t="s">
        <v>76</v>
      </c>
      <c r="F17463" s="7">
        <v>43566</v>
      </c>
      <c r="G17463" s="7">
        <v>43932</v>
      </c>
      <c r="H17463" t="s">
        <v>77</v>
      </c>
      <c r="I17463" t="s">
        <v>84</v>
      </c>
      <c r="J17463" s="7">
        <v>45525</v>
      </c>
      <c r="K17463" s="7">
        <v>45925</v>
      </c>
      <c r="L17463" s="7">
        <v>43932</v>
      </c>
      <c r="M17463" t="s">
        <v>77</v>
      </c>
      <c r="N17463" t="s">
        <v>79</v>
      </c>
      <c r="O17463">
        <v>2026</v>
      </c>
      <c r="P17463" s="2">
        <v>2</v>
      </c>
      <c r="Q17463" t="s">
        <v>80</v>
      </c>
      <c r="R17463" s="8">
        <v>46267</v>
      </c>
      <c r="S17463" s="2">
        <v>1</v>
      </c>
      <c r="T17463" s="2" t="s">
        <v>81</v>
      </c>
    </row>
    <row r="17464" spans="1:20" x14ac:dyDescent="0.25">
      <c r="A17464">
        <v>1120530453</v>
      </c>
      <c r="B17464">
        <v>117051306</v>
      </c>
      <c r="C17464" t="s">
        <v>91</v>
      </c>
      <c r="D17464" t="s">
        <v>83</v>
      </c>
      <c r="E17464" t="s">
        <v>76</v>
      </c>
      <c r="F17464" s="7">
        <v>43572</v>
      </c>
      <c r="G17464" s="7">
        <v>43755</v>
      </c>
      <c r="H17464" t="s">
        <v>77</v>
      </c>
      <c r="I17464" t="s">
        <v>78</v>
      </c>
      <c r="J17464" s="7">
        <v>45830</v>
      </c>
      <c r="K17464" s="7">
        <v>45748</v>
      </c>
      <c r="L17464" s="7">
        <v>43755</v>
      </c>
      <c r="M17464" t="s">
        <v>77</v>
      </c>
      <c r="N17464" t="s">
        <v>79</v>
      </c>
      <c r="O17464">
        <v>2026</v>
      </c>
      <c r="P17464" s="2">
        <v>2</v>
      </c>
      <c r="Q17464" t="s">
        <v>80</v>
      </c>
      <c r="R17464" s="8">
        <v>46267</v>
      </c>
      <c r="S17464" s="2">
        <v>1</v>
      </c>
      <c r="T17464" s="2" t="s">
        <v>81</v>
      </c>
    </row>
    <row r="17465" spans="1:20" x14ac:dyDescent="0.25">
      <c r="A17465">
        <v>1120530460</v>
      </c>
      <c r="B17465">
        <v>117060533</v>
      </c>
      <c r="C17465" t="s">
        <v>82</v>
      </c>
      <c r="D17465" t="s">
        <v>83</v>
      </c>
      <c r="E17465" t="s">
        <v>76</v>
      </c>
      <c r="F17465" s="7">
        <v>43573</v>
      </c>
      <c r="G17465" s="7">
        <v>43753</v>
      </c>
      <c r="H17465" t="s">
        <v>77</v>
      </c>
      <c r="I17465" t="s">
        <v>78</v>
      </c>
      <c r="J17465" s="7">
        <v>45953</v>
      </c>
      <c r="K17465" s="7">
        <v>43683</v>
      </c>
      <c r="L17465" s="7">
        <v>43753</v>
      </c>
      <c r="M17465" t="s">
        <v>77</v>
      </c>
      <c r="N17465" t="s">
        <v>79</v>
      </c>
      <c r="O17465">
        <v>2026</v>
      </c>
      <c r="P17465" s="2">
        <v>2</v>
      </c>
      <c r="Q17465" t="s">
        <v>80</v>
      </c>
      <c r="R17465" s="8">
        <v>46267</v>
      </c>
      <c r="S17465" s="2">
        <v>1</v>
      </c>
      <c r="T17465" s="2" t="s">
        <v>81</v>
      </c>
    </row>
    <row r="17466" spans="1:20" x14ac:dyDescent="0.25">
      <c r="A17466">
        <v>1120530462</v>
      </c>
      <c r="B17466">
        <v>117060533</v>
      </c>
      <c r="C17466" t="s">
        <v>82</v>
      </c>
      <c r="D17466" t="s">
        <v>83</v>
      </c>
      <c r="E17466" t="s">
        <v>76</v>
      </c>
      <c r="F17466" s="7">
        <v>43573</v>
      </c>
      <c r="G17466" s="7">
        <v>43753</v>
      </c>
      <c r="H17466" t="s">
        <v>77</v>
      </c>
      <c r="I17466" t="s">
        <v>78</v>
      </c>
      <c r="J17466" s="7">
        <v>45953</v>
      </c>
      <c r="K17466" s="7">
        <v>45748</v>
      </c>
      <c r="L17466" s="7">
        <v>43753</v>
      </c>
      <c r="M17466" t="s">
        <v>77</v>
      </c>
      <c r="N17466" t="s">
        <v>79</v>
      </c>
      <c r="O17466">
        <v>2026</v>
      </c>
      <c r="P17466" s="2">
        <v>2</v>
      </c>
      <c r="Q17466" t="s">
        <v>80</v>
      </c>
      <c r="R17466" s="8">
        <v>46267</v>
      </c>
      <c r="S17466" s="2">
        <v>1</v>
      </c>
      <c r="T17466" s="2" t="s">
        <v>81</v>
      </c>
    </row>
    <row r="17467" spans="1:20" x14ac:dyDescent="0.25">
      <c r="A17467">
        <v>1120530475</v>
      </c>
      <c r="B17467">
        <v>117076487</v>
      </c>
      <c r="C17467" t="s">
        <v>74</v>
      </c>
      <c r="D17467" t="s">
        <v>83</v>
      </c>
      <c r="E17467" t="s">
        <v>76</v>
      </c>
      <c r="F17467" s="7">
        <v>43577</v>
      </c>
      <c r="G17467" s="7">
        <v>43760</v>
      </c>
      <c r="H17467" t="s">
        <v>77</v>
      </c>
      <c r="I17467" t="s">
        <v>78</v>
      </c>
      <c r="J17467" s="7">
        <v>45914</v>
      </c>
      <c r="K17467" s="7">
        <v>43701</v>
      </c>
      <c r="L17467" s="7">
        <v>43760</v>
      </c>
      <c r="M17467" t="s">
        <v>77</v>
      </c>
      <c r="N17467" t="s">
        <v>79</v>
      </c>
      <c r="O17467">
        <v>2026</v>
      </c>
      <c r="P17467" s="2">
        <v>2</v>
      </c>
      <c r="Q17467" t="s">
        <v>80</v>
      </c>
      <c r="R17467" s="8">
        <v>46267</v>
      </c>
      <c r="S17467" s="2">
        <v>1</v>
      </c>
      <c r="T17467" s="2" t="s">
        <v>81</v>
      </c>
    </row>
    <row r="17468" spans="1:20" x14ac:dyDescent="0.25">
      <c r="A17468">
        <v>1120530490</v>
      </c>
      <c r="B17468">
        <v>117084061</v>
      </c>
      <c r="C17468" t="s">
        <v>96</v>
      </c>
      <c r="D17468" t="s">
        <v>83</v>
      </c>
      <c r="E17468" t="s">
        <v>76</v>
      </c>
      <c r="F17468" s="7">
        <v>43578</v>
      </c>
      <c r="G17468" s="7">
        <v>43761</v>
      </c>
      <c r="H17468" t="s">
        <v>77</v>
      </c>
      <c r="I17468" t="s">
        <v>78</v>
      </c>
      <c r="J17468" s="7">
        <v>45824</v>
      </c>
      <c r="K17468" s="7">
        <v>43667</v>
      </c>
      <c r="L17468" s="7">
        <v>43761</v>
      </c>
      <c r="M17468" t="s">
        <v>77</v>
      </c>
      <c r="N17468" t="s">
        <v>79</v>
      </c>
      <c r="O17468">
        <v>2026</v>
      </c>
      <c r="P17468" s="2">
        <v>2</v>
      </c>
      <c r="Q17468" t="s">
        <v>80</v>
      </c>
      <c r="R17468" s="8">
        <v>46267</v>
      </c>
      <c r="S17468" s="2">
        <v>1</v>
      </c>
      <c r="T17468" s="2" t="s">
        <v>81</v>
      </c>
    </row>
    <row r="17469" spans="1:20" x14ac:dyDescent="0.25">
      <c r="A17469">
        <v>1120530494</v>
      </c>
      <c r="B17469">
        <v>117086020</v>
      </c>
      <c r="C17469" t="s">
        <v>82</v>
      </c>
      <c r="D17469" t="s">
        <v>88</v>
      </c>
      <c r="E17469" t="s">
        <v>76</v>
      </c>
      <c r="F17469" s="7">
        <v>43578</v>
      </c>
      <c r="G17469" s="7">
        <v>43944</v>
      </c>
      <c r="H17469" t="s">
        <v>77</v>
      </c>
      <c r="I17469" t="s">
        <v>78</v>
      </c>
      <c r="J17469" s="7">
        <v>45929</v>
      </c>
      <c r="K17469" s="7">
        <v>44000</v>
      </c>
      <c r="L17469" s="7">
        <v>43944</v>
      </c>
      <c r="M17469" t="s">
        <v>77</v>
      </c>
      <c r="N17469" t="s">
        <v>79</v>
      </c>
      <c r="O17469">
        <v>2026</v>
      </c>
      <c r="P17469" s="2">
        <v>2</v>
      </c>
      <c r="Q17469" t="s">
        <v>80</v>
      </c>
      <c r="R17469" s="8">
        <v>46267</v>
      </c>
      <c r="S17469" s="2">
        <v>1</v>
      </c>
      <c r="T17469" s="2" t="s">
        <v>81</v>
      </c>
    </row>
    <row r="17470" spans="1:20" x14ac:dyDescent="0.25">
      <c r="A17470">
        <v>1120530499</v>
      </c>
      <c r="B17470">
        <v>117091498</v>
      </c>
      <c r="C17470" t="s">
        <v>96</v>
      </c>
      <c r="D17470" t="s">
        <v>88</v>
      </c>
      <c r="E17470" t="s">
        <v>76</v>
      </c>
      <c r="F17470" s="7">
        <v>43579</v>
      </c>
      <c r="G17470" s="7">
        <v>43945</v>
      </c>
      <c r="H17470" t="s">
        <v>77</v>
      </c>
      <c r="I17470" t="s">
        <v>87</v>
      </c>
      <c r="J17470" s="7">
        <v>46187</v>
      </c>
      <c r="K17470" s="7">
        <v>45769</v>
      </c>
      <c r="L17470" s="7">
        <v>43945</v>
      </c>
      <c r="M17470" t="s">
        <v>77</v>
      </c>
      <c r="N17470" t="s">
        <v>79</v>
      </c>
      <c r="O17470">
        <v>2026</v>
      </c>
      <c r="P17470" s="2">
        <v>2</v>
      </c>
      <c r="Q17470" t="s">
        <v>80</v>
      </c>
      <c r="R17470" s="8">
        <v>46267</v>
      </c>
      <c r="S17470" s="2">
        <v>1</v>
      </c>
      <c r="T17470" s="2" t="s">
        <v>81</v>
      </c>
    </row>
    <row r="17471" spans="1:20" x14ac:dyDescent="0.25">
      <c r="A17471">
        <v>1120530503</v>
      </c>
      <c r="B17471">
        <v>117097992</v>
      </c>
      <c r="C17471" t="s">
        <v>74</v>
      </c>
      <c r="D17471" t="s">
        <v>83</v>
      </c>
      <c r="E17471" t="s">
        <v>76</v>
      </c>
      <c r="F17471" s="7">
        <v>43580</v>
      </c>
      <c r="G17471" s="7">
        <v>43760</v>
      </c>
      <c r="H17471" t="s">
        <v>77</v>
      </c>
      <c r="I17471" t="s">
        <v>84</v>
      </c>
      <c r="J17471" s="7">
        <v>45618</v>
      </c>
      <c r="K17471" s="7">
        <v>45446</v>
      </c>
      <c r="L17471" s="7">
        <v>43760</v>
      </c>
      <c r="M17471" t="s">
        <v>77</v>
      </c>
      <c r="N17471" t="s">
        <v>79</v>
      </c>
      <c r="O17471">
        <v>2026</v>
      </c>
      <c r="P17471" s="2">
        <v>2</v>
      </c>
      <c r="Q17471" t="s">
        <v>80</v>
      </c>
      <c r="R17471" s="8">
        <v>46267</v>
      </c>
      <c r="S17471" s="2">
        <v>1</v>
      </c>
      <c r="T17471" s="2" t="s">
        <v>81</v>
      </c>
    </row>
    <row r="17472" spans="1:20" x14ac:dyDescent="0.25">
      <c r="A17472">
        <v>1120530509</v>
      </c>
      <c r="B17472">
        <v>117105737</v>
      </c>
      <c r="C17472" t="s">
        <v>97</v>
      </c>
      <c r="D17472" t="s">
        <v>88</v>
      </c>
      <c r="E17472" t="s">
        <v>76</v>
      </c>
      <c r="F17472" s="7">
        <v>43581</v>
      </c>
      <c r="G17472" s="7">
        <v>43947</v>
      </c>
      <c r="H17472" t="s">
        <v>77</v>
      </c>
      <c r="I17472" t="s">
        <v>78</v>
      </c>
      <c r="J17472" s="7">
        <v>45850</v>
      </c>
      <c r="K17472" s="7">
        <v>44239</v>
      </c>
      <c r="L17472" s="7">
        <v>43947</v>
      </c>
      <c r="M17472" t="s">
        <v>77</v>
      </c>
      <c r="N17472" t="s">
        <v>79</v>
      </c>
      <c r="O17472">
        <v>2026</v>
      </c>
      <c r="P17472" s="2">
        <v>2</v>
      </c>
      <c r="Q17472" t="s">
        <v>80</v>
      </c>
      <c r="R17472" s="8">
        <v>46267</v>
      </c>
      <c r="S17472" s="2">
        <v>1</v>
      </c>
      <c r="T17472" s="2" t="s">
        <v>81</v>
      </c>
    </row>
    <row r="17473" spans="1:20" x14ac:dyDescent="0.25">
      <c r="A17473">
        <v>1120530526</v>
      </c>
      <c r="B17473">
        <v>117119456</v>
      </c>
      <c r="C17473" t="s">
        <v>82</v>
      </c>
      <c r="D17473" t="s">
        <v>88</v>
      </c>
      <c r="E17473" t="s">
        <v>76</v>
      </c>
      <c r="F17473" s="7">
        <v>43584</v>
      </c>
      <c r="G17473" s="7">
        <v>43950</v>
      </c>
      <c r="H17473" t="s">
        <v>77</v>
      </c>
      <c r="I17473" t="s">
        <v>78</v>
      </c>
      <c r="J17473" s="7">
        <v>45878</v>
      </c>
      <c r="K17473" s="7">
        <v>44241</v>
      </c>
      <c r="L17473" s="7">
        <v>43950</v>
      </c>
      <c r="M17473" t="s">
        <v>77</v>
      </c>
      <c r="N17473" t="s">
        <v>79</v>
      </c>
      <c r="O17473">
        <v>2026</v>
      </c>
      <c r="P17473" s="2">
        <v>2</v>
      </c>
      <c r="Q17473" t="s">
        <v>80</v>
      </c>
      <c r="R17473" s="8">
        <v>46267</v>
      </c>
      <c r="S17473" s="2">
        <v>1</v>
      </c>
      <c r="T17473" s="2" t="s">
        <v>81</v>
      </c>
    </row>
    <row r="17474" spans="1:20" x14ac:dyDescent="0.25">
      <c r="A17474">
        <v>1120530537</v>
      </c>
      <c r="B17474">
        <v>117131451</v>
      </c>
      <c r="C17474" t="s">
        <v>82</v>
      </c>
      <c r="D17474" t="s">
        <v>83</v>
      </c>
      <c r="E17474" t="s">
        <v>76</v>
      </c>
      <c r="F17474" s="7">
        <v>43585</v>
      </c>
      <c r="G17474" s="7">
        <v>43765</v>
      </c>
      <c r="H17474" t="s">
        <v>77</v>
      </c>
      <c r="I17474" t="s">
        <v>78</v>
      </c>
      <c r="J17474" s="7">
        <v>45437</v>
      </c>
      <c r="K17474" s="7">
        <v>44785</v>
      </c>
      <c r="L17474" s="7">
        <v>43765</v>
      </c>
      <c r="M17474" t="s">
        <v>77</v>
      </c>
      <c r="N17474" t="s">
        <v>79</v>
      </c>
      <c r="O17474">
        <v>2026</v>
      </c>
      <c r="P17474" s="2">
        <v>2</v>
      </c>
      <c r="Q17474" t="s">
        <v>80</v>
      </c>
      <c r="R17474" s="8">
        <v>46267</v>
      </c>
      <c r="S17474" s="2">
        <v>1</v>
      </c>
      <c r="T17474" s="2" t="s">
        <v>81</v>
      </c>
    </row>
    <row r="17475" spans="1:20" x14ac:dyDescent="0.25">
      <c r="A17475">
        <v>1120530600</v>
      </c>
      <c r="B17475">
        <v>117185840</v>
      </c>
      <c r="C17475" t="s">
        <v>93</v>
      </c>
      <c r="D17475" t="s">
        <v>83</v>
      </c>
      <c r="E17475" t="s">
        <v>76</v>
      </c>
      <c r="F17475" s="7">
        <v>43593</v>
      </c>
      <c r="G17475" s="7">
        <v>43773</v>
      </c>
      <c r="H17475" t="s">
        <v>77</v>
      </c>
      <c r="I17475" t="s">
        <v>78</v>
      </c>
      <c r="J17475" s="7">
        <v>45803</v>
      </c>
      <c r="K17475" s="7">
        <v>43667</v>
      </c>
      <c r="L17475" s="7">
        <v>43773</v>
      </c>
      <c r="M17475" t="s">
        <v>77</v>
      </c>
      <c r="N17475" t="s">
        <v>79</v>
      </c>
      <c r="O17475">
        <v>2026</v>
      </c>
      <c r="P17475" s="2">
        <v>2</v>
      </c>
      <c r="Q17475" t="s">
        <v>80</v>
      </c>
      <c r="R17475" s="8">
        <v>46267</v>
      </c>
      <c r="S17475" s="2">
        <v>1</v>
      </c>
      <c r="T17475" s="2" t="s">
        <v>81</v>
      </c>
    </row>
    <row r="17476" spans="1:20" x14ac:dyDescent="0.25">
      <c r="A17476">
        <v>1120530601</v>
      </c>
      <c r="B17476">
        <v>117185840</v>
      </c>
      <c r="C17476" t="s">
        <v>93</v>
      </c>
      <c r="D17476" t="s">
        <v>83</v>
      </c>
      <c r="E17476" t="s">
        <v>76</v>
      </c>
      <c r="F17476" s="7">
        <v>43593</v>
      </c>
      <c r="G17476" s="7">
        <v>43773</v>
      </c>
      <c r="H17476" t="s">
        <v>77</v>
      </c>
      <c r="I17476" t="s">
        <v>78</v>
      </c>
      <c r="J17476" s="7">
        <v>45803</v>
      </c>
      <c r="K17476" s="7">
        <v>44873</v>
      </c>
      <c r="L17476" s="7">
        <v>43773</v>
      </c>
      <c r="M17476" t="s">
        <v>77</v>
      </c>
      <c r="N17476" t="s">
        <v>79</v>
      </c>
      <c r="O17476">
        <v>2026</v>
      </c>
      <c r="P17476" s="2">
        <v>2</v>
      </c>
      <c r="Q17476" t="s">
        <v>80</v>
      </c>
      <c r="R17476" s="8">
        <v>46267</v>
      </c>
      <c r="S17476" s="2">
        <v>1</v>
      </c>
      <c r="T17476" s="2" t="s">
        <v>81</v>
      </c>
    </row>
    <row r="17477" spans="1:20" x14ac:dyDescent="0.25">
      <c r="A17477">
        <v>1120530606</v>
      </c>
      <c r="B17477">
        <v>117187431</v>
      </c>
      <c r="C17477" t="s">
        <v>82</v>
      </c>
      <c r="D17477" t="s">
        <v>83</v>
      </c>
      <c r="E17477" t="s">
        <v>76</v>
      </c>
      <c r="F17477" s="7">
        <v>43593</v>
      </c>
      <c r="G17477" s="7">
        <v>43773</v>
      </c>
      <c r="H17477" t="s">
        <v>77</v>
      </c>
      <c r="I17477" t="s">
        <v>84</v>
      </c>
      <c r="J17477" s="7">
        <v>45565</v>
      </c>
      <c r="K17477" s="7">
        <v>45747</v>
      </c>
      <c r="L17477" s="7">
        <v>43773</v>
      </c>
      <c r="M17477" t="s">
        <v>77</v>
      </c>
      <c r="N17477" t="s">
        <v>79</v>
      </c>
      <c r="O17477">
        <v>2026</v>
      </c>
      <c r="P17477" s="2">
        <v>2</v>
      </c>
      <c r="Q17477" t="s">
        <v>80</v>
      </c>
      <c r="R17477" s="8">
        <v>46267</v>
      </c>
      <c r="S17477" s="2">
        <v>1</v>
      </c>
      <c r="T17477" s="2" t="s">
        <v>81</v>
      </c>
    </row>
    <row r="17478" spans="1:20" x14ac:dyDescent="0.25">
      <c r="A17478">
        <v>1120530631</v>
      </c>
      <c r="B17478">
        <v>117213034</v>
      </c>
      <c r="C17478" t="s">
        <v>82</v>
      </c>
      <c r="D17478" t="s">
        <v>88</v>
      </c>
      <c r="E17478" t="s">
        <v>76</v>
      </c>
      <c r="F17478" s="7">
        <v>43595</v>
      </c>
      <c r="G17478" s="7">
        <v>43961</v>
      </c>
      <c r="H17478" t="s">
        <v>77</v>
      </c>
      <c r="I17478" t="s">
        <v>78</v>
      </c>
      <c r="J17478" s="7">
        <v>45591</v>
      </c>
      <c r="K17478" s="7">
        <v>45057</v>
      </c>
      <c r="L17478" s="7">
        <v>43961</v>
      </c>
      <c r="M17478" t="s">
        <v>77</v>
      </c>
      <c r="N17478" t="s">
        <v>79</v>
      </c>
      <c r="O17478">
        <v>2026</v>
      </c>
      <c r="P17478" s="2">
        <v>2</v>
      </c>
      <c r="Q17478" t="s">
        <v>80</v>
      </c>
      <c r="R17478" s="8">
        <v>46267</v>
      </c>
      <c r="S17478" s="2">
        <v>1</v>
      </c>
      <c r="T17478" s="2" t="s">
        <v>81</v>
      </c>
    </row>
    <row r="17479" spans="1:20" x14ac:dyDescent="0.25">
      <c r="A17479">
        <v>1120530673</v>
      </c>
      <c r="B17479">
        <v>117241099</v>
      </c>
      <c r="C17479" t="s">
        <v>74</v>
      </c>
      <c r="D17479" t="s">
        <v>83</v>
      </c>
      <c r="E17479" t="s">
        <v>76</v>
      </c>
      <c r="F17479" s="7">
        <v>43600</v>
      </c>
      <c r="G17479" s="7">
        <v>43780</v>
      </c>
      <c r="H17479" t="s">
        <v>77</v>
      </c>
      <c r="I17479" t="s">
        <v>78</v>
      </c>
      <c r="J17479" s="7">
        <v>45923</v>
      </c>
      <c r="K17479" s="7">
        <v>43698</v>
      </c>
      <c r="L17479" s="7">
        <v>43780</v>
      </c>
      <c r="M17479" t="s">
        <v>77</v>
      </c>
      <c r="N17479" t="s">
        <v>79</v>
      </c>
      <c r="O17479">
        <v>2026</v>
      </c>
      <c r="P17479" s="2">
        <v>2</v>
      </c>
      <c r="Q17479" t="s">
        <v>80</v>
      </c>
      <c r="R17479" s="8">
        <v>46267</v>
      </c>
      <c r="S17479" s="2">
        <v>1</v>
      </c>
      <c r="T17479" s="2" t="s">
        <v>81</v>
      </c>
    </row>
    <row r="17480" spans="1:20" x14ac:dyDescent="0.25">
      <c r="A17480">
        <v>1120530693</v>
      </c>
      <c r="B17480">
        <v>117282751</v>
      </c>
      <c r="C17480" t="s">
        <v>82</v>
      </c>
      <c r="D17480" t="s">
        <v>88</v>
      </c>
      <c r="E17480" t="s">
        <v>76</v>
      </c>
      <c r="F17480" s="7">
        <v>43605</v>
      </c>
      <c r="G17480" s="7">
        <v>43971</v>
      </c>
      <c r="H17480" t="s">
        <v>77</v>
      </c>
      <c r="I17480" t="s">
        <v>78</v>
      </c>
      <c r="J17480" s="7">
        <v>45432</v>
      </c>
      <c r="K17480" s="7">
        <v>46204</v>
      </c>
      <c r="L17480" s="7">
        <v>43971</v>
      </c>
      <c r="M17480" t="s">
        <v>77</v>
      </c>
      <c r="N17480" t="s">
        <v>79</v>
      </c>
      <c r="O17480">
        <v>2026</v>
      </c>
      <c r="P17480" s="2">
        <v>2</v>
      </c>
      <c r="Q17480" t="s">
        <v>80</v>
      </c>
      <c r="R17480" s="8">
        <v>46267</v>
      </c>
      <c r="S17480" s="2">
        <v>1</v>
      </c>
      <c r="T17480" s="2" t="s">
        <v>81</v>
      </c>
    </row>
    <row r="17481" spans="1:20" x14ac:dyDescent="0.25">
      <c r="A17481">
        <v>1120530729</v>
      </c>
      <c r="B17481">
        <v>117324983</v>
      </c>
      <c r="C17481" t="s">
        <v>82</v>
      </c>
      <c r="D17481" t="s">
        <v>83</v>
      </c>
      <c r="E17481" t="s">
        <v>76</v>
      </c>
      <c r="F17481" s="7">
        <v>43612</v>
      </c>
      <c r="G17481" s="7">
        <v>43796</v>
      </c>
      <c r="H17481" t="s">
        <v>77</v>
      </c>
      <c r="I17481" t="s">
        <v>84</v>
      </c>
      <c r="J17481" s="7">
        <v>45855</v>
      </c>
      <c r="K17481" s="7">
        <v>43667</v>
      </c>
      <c r="L17481" s="7">
        <v>43796</v>
      </c>
      <c r="M17481" t="s">
        <v>77</v>
      </c>
      <c r="N17481" t="s">
        <v>79</v>
      </c>
      <c r="O17481">
        <v>2026</v>
      </c>
      <c r="P17481" s="2">
        <v>2</v>
      </c>
      <c r="Q17481" t="s">
        <v>80</v>
      </c>
      <c r="R17481" s="8">
        <v>46267</v>
      </c>
      <c r="S17481" s="2">
        <v>1</v>
      </c>
      <c r="T17481" s="2" t="s">
        <v>81</v>
      </c>
    </row>
    <row r="17482" spans="1:20" x14ac:dyDescent="0.25">
      <c r="A17482">
        <v>1120530840</v>
      </c>
      <c r="B17482">
        <v>117687698</v>
      </c>
      <c r="C17482" t="s">
        <v>82</v>
      </c>
      <c r="D17482" t="s">
        <v>75</v>
      </c>
      <c r="E17482" t="s">
        <v>76</v>
      </c>
      <c r="F17482" s="7">
        <v>43677</v>
      </c>
      <c r="G17482" s="7">
        <v>44043</v>
      </c>
      <c r="H17482" t="s">
        <v>77</v>
      </c>
      <c r="I17482" t="s">
        <v>78</v>
      </c>
      <c r="J17482" s="7">
        <v>44691</v>
      </c>
      <c r="K17482" s="7">
        <v>45993</v>
      </c>
      <c r="L17482" s="7">
        <v>44043</v>
      </c>
      <c r="M17482" t="s">
        <v>77</v>
      </c>
      <c r="N17482" t="s">
        <v>92</v>
      </c>
      <c r="O17482">
        <v>2026</v>
      </c>
      <c r="P17482" s="2">
        <v>2</v>
      </c>
      <c r="Q17482" t="s">
        <v>80</v>
      </c>
      <c r="R17482" s="8">
        <v>46267</v>
      </c>
      <c r="S17482" s="2">
        <v>1</v>
      </c>
      <c r="T17482" s="2" t="s">
        <v>81</v>
      </c>
    </row>
    <row r="17483" spans="1:20" x14ac:dyDescent="0.25">
      <c r="A17483">
        <v>1120530845</v>
      </c>
      <c r="B17483">
        <v>117692194</v>
      </c>
      <c r="C17483" t="s">
        <v>74</v>
      </c>
      <c r="D17483" t="s">
        <v>83</v>
      </c>
      <c r="E17483" t="s">
        <v>76</v>
      </c>
      <c r="F17483" s="7">
        <v>43677</v>
      </c>
      <c r="G17483" s="7">
        <v>44043</v>
      </c>
      <c r="H17483" t="s">
        <v>77</v>
      </c>
      <c r="I17483" t="s">
        <v>78</v>
      </c>
      <c r="J17483" s="7">
        <v>44043</v>
      </c>
      <c r="K17483" s="7">
        <v>44235</v>
      </c>
      <c r="L17483" s="7">
        <v>44043</v>
      </c>
      <c r="M17483" t="s">
        <v>77</v>
      </c>
      <c r="N17483" t="s">
        <v>92</v>
      </c>
      <c r="O17483">
        <v>2026</v>
      </c>
      <c r="P17483" s="2">
        <v>2</v>
      </c>
      <c r="Q17483" t="s">
        <v>80</v>
      </c>
      <c r="R17483" s="8">
        <v>46267</v>
      </c>
      <c r="S17483" s="2">
        <v>1</v>
      </c>
      <c r="T17483" s="2" t="s">
        <v>81</v>
      </c>
    </row>
    <row r="17484" spans="1:20" x14ac:dyDescent="0.25">
      <c r="A17484">
        <v>1120531016</v>
      </c>
      <c r="B17484">
        <v>118145429</v>
      </c>
      <c r="C17484" t="s">
        <v>74</v>
      </c>
      <c r="D17484" t="s">
        <v>75</v>
      </c>
      <c r="E17484" t="s">
        <v>76</v>
      </c>
      <c r="F17484" s="7">
        <v>43775</v>
      </c>
      <c r="G17484" s="7">
        <v>44141</v>
      </c>
      <c r="H17484" t="s">
        <v>86</v>
      </c>
      <c r="I17484" t="s">
        <v>87</v>
      </c>
      <c r="J17484" s="7">
        <v>45581</v>
      </c>
      <c r="K17484" s="7">
        <v>45849</v>
      </c>
      <c r="L17484" s="7">
        <v>44141</v>
      </c>
      <c r="M17484" t="s">
        <v>86</v>
      </c>
      <c r="N17484" t="s">
        <v>79</v>
      </c>
      <c r="O17484">
        <v>2026</v>
      </c>
      <c r="P17484" s="2">
        <v>2</v>
      </c>
      <c r="Q17484" t="s">
        <v>80</v>
      </c>
      <c r="R17484" s="8">
        <v>46267</v>
      </c>
      <c r="S17484" s="2">
        <v>1</v>
      </c>
      <c r="T17484" s="2" t="s">
        <v>81</v>
      </c>
    </row>
    <row r="17485" spans="1:20" x14ac:dyDescent="0.25">
      <c r="A17485">
        <v>1120531138</v>
      </c>
      <c r="B17485">
        <v>118966286</v>
      </c>
      <c r="C17485" t="s">
        <v>98</v>
      </c>
      <c r="D17485" t="s">
        <v>83</v>
      </c>
      <c r="E17485" t="s">
        <v>76</v>
      </c>
      <c r="F17485" s="7">
        <v>43952</v>
      </c>
      <c r="G17485" s="7">
        <v>44136</v>
      </c>
      <c r="H17485" t="s">
        <v>77</v>
      </c>
      <c r="I17485" t="s">
        <v>78</v>
      </c>
      <c r="J17485" s="7">
        <v>45437</v>
      </c>
      <c r="K17485" s="7">
        <v>45535</v>
      </c>
      <c r="L17485" s="7">
        <v>44136</v>
      </c>
      <c r="M17485" t="s">
        <v>77</v>
      </c>
      <c r="N17485" t="s">
        <v>79</v>
      </c>
      <c r="O17485">
        <v>2026</v>
      </c>
      <c r="P17485" s="2">
        <v>2</v>
      </c>
      <c r="Q17485" t="s">
        <v>80</v>
      </c>
      <c r="R17485" s="8">
        <v>46267</v>
      </c>
      <c r="S17485" s="2">
        <v>1</v>
      </c>
      <c r="T17485" s="2" t="s">
        <v>81</v>
      </c>
    </row>
    <row r="17486" spans="1:20" x14ac:dyDescent="0.25">
      <c r="A17486">
        <v>1120531166</v>
      </c>
      <c r="B17486">
        <v>119027328</v>
      </c>
      <c r="C17486" t="s">
        <v>96</v>
      </c>
      <c r="D17486" t="s">
        <v>75</v>
      </c>
      <c r="E17486" t="s">
        <v>76</v>
      </c>
      <c r="F17486" s="7">
        <v>43965</v>
      </c>
      <c r="G17486" s="7">
        <v>44330</v>
      </c>
      <c r="H17486" t="s">
        <v>86</v>
      </c>
      <c r="I17486" t="s">
        <v>87</v>
      </c>
      <c r="J17486" s="7">
        <v>45681</v>
      </c>
      <c r="K17486" s="7">
        <v>46085</v>
      </c>
      <c r="L17486" s="7">
        <v>44330</v>
      </c>
      <c r="M17486" t="s">
        <v>86</v>
      </c>
      <c r="N17486" t="s">
        <v>79</v>
      </c>
      <c r="O17486">
        <v>2026</v>
      </c>
      <c r="P17486" s="2">
        <v>2</v>
      </c>
      <c r="Q17486" t="s">
        <v>80</v>
      </c>
      <c r="R17486" s="8">
        <v>46267</v>
      </c>
      <c r="S17486" s="2">
        <v>1</v>
      </c>
      <c r="T17486" s="2" t="s">
        <v>81</v>
      </c>
    </row>
    <row r="17487" spans="1:20" x14ac:dyDescent="0.25">
      <c r="A17487">
        <v>1120531334</v>
      </c>
      <c r="B17487">
        <v>119196207</v>
      </c>
      <c r="C17487" t="s">
        <v>82</v>
      </c>
      <c r="D17487" t="s">
        <v>83</v>
      </c>
      <c r="E17487" t="s">
        <v>76</v>
      </c>
      <c r="F17487" s="7">
        <v>44004</v>
      </c>
      <c r="G17487" s="7">
        <v>44187</v>
      </c>
      <c r="H17487" t="s">
        <v>77</v>
      </c>
      <c r="I17487" t="s">
        <v>78</v>
      </c>
      <c r="J17487" s="7">
        <v>45721</v>
      </c>
      <c r="K17487" s="7">
        <v>44915</v>
      </c>
      <c r="L17487" s="7">
        <v>44187</v>
      </c>
      <c r="M17487" t="s">
        <v>77</v>
      </c>
      <c r="N17487" t="s">
        <v>79</v>
      </c>
      <c r="O17487">
        <v>2026</v>
      </c>
      <c r="P17487" s="2">
        <v>2</v>
      </c>
      <c r="Q17487" t="s">
        <v>80</v>
      </c>
      <c r="R17487" s="8">
        <v>46267</v>
      </c>
      <c r="S17487" s="2">
        <v>1</v>
      </c>
      <c r="T17487" s="2" t="s">
        <v>81</v>
      </c>
    </row>
    <row r="17488" spans="1:20" x14ac:dyDescent="0.25">
      <c r="A17488">
        <v>1120531403</v>
      </c>
      <c r="B17488">
        <v>119290903</v>
      </c>
      <c r="C17488" t="s">
        <v>74</v>
      </c>
      <c r="D17488" t="s">
        <v>75</v>
      </c>
      <c r="E17488" t="s">
        <v>76</v>
      </c>
      <c r="F17488" s="7">
        <v>44013</v>
      </c>
      <c r="G17488" s="7">
        <v>44378</v>
      </c>
      <c r="H17488" t="s">
        <v>86</v>
      </c>
      <c r="I17488" t="s">
        <v>87</v>
      </c>
      <c r="J17488" s="7">
        <v>45685</v>
      </c>
      <c r="K17488" s="7">
        <v>44168</v>
      </c>
      <c r="L17488" s="7">
        <v>44378</v>
      </c>
      <c r="M17488" t="s">
        <v>86</v>
      </c>
      <c r="N17488" t="s">
        <v>79</v>
      </c>
      <c r="O17488">
        <v>2026</v>
      </c>
      <c r="P17488" s="2">
        <v>2</v>
      </c>
      <c r="Q17488" t="s">
        <v>80</v>
      </c>
      <c r="R17488" s="8">
        <v>46267</v>
      </c>
      <c r="S17488" s="2">
        <v>1</v>
      </c>
      <c r="T17488" s="2" t="s">
        <v>81</v>
      </c>
    </row>
    <row r="17489" spans="1:20" x14ac:dyDescent="0.25">
      <c r="A17489">
        <v>1120531730</v>
      </c>
      <c r="B17489">
        <v>119580208</v>
      </c>
      <c r="C17489" t="s">
        <v>85</v>
      </c>
      <c r="D17489" t="s">
        <v>75</v>
      </c>
      <c r="E17489" t="s">
        <v>76</v>
      </c>
      <c r="F17489" s="7">
        <v>44051</v>
      </c>
      <c r="G17489" s="7">
        <v>44416</v>
      </c>
      <c r="H17489" t="s">
        <v>86</v>
      </c>
      <c r="I17489" t="s">
        <v>87</v>
      </c>
      <c r="J17489" s="7">
        <v>45840</v>
      </c>
      <c r="K17489" s="7">
        <v>44172</v>
      </c>
      <c r="L17489" s="7">
        <v>44416</v>
      </c>
      <c r="M17489" t="s">
        <v>86</v>
      </c>
      <c r="N17489" t="s">
        <v>79</v>
      </c>
      <c r="O17489">
        <v>2026</v>
      </c>
      <c r="P17489" s="2">
        <v>2</v>
      </c>
      <c r="Q17489" t="s">
        <v>80</v>
      </c>
      <c r="R17489" s="8">
        <v>46267</v>
      </c>
      <c r="S17489" s="2">
        <v>1</v>
      </c>
      <c r="T17489" s="2" t="s">
        <v>81</v>
      </c>
    </row>
    <row r="17490" spans="1:20" x14ac:dyDescent="0.25">
      <c r="A17490">
        <v>1120531921</v>
      </c>
      <c r="B17490">
        <v>119661555</v>
      </c>
      <c r="C17490" t="s">
        <v>74</v>
      </c>
      <c r="D17490" t="s">
        <v>75</v>
      </c>
      <c r="E17490" t="s">
        <v>76</v>
      </c>
      <c r="F17490" s="7">
        <v>44067</v>
      </c>
      <c r="G17490" s="7">
        <v>44432</v>
      </c>
      <c r="H17490" t="s">
        <v>86</v>
      </c>
      <c r="I17490" t="s">
        <v>87</v>
      </c>
      <c r="J17490" s="7">
        <v>45773</v>
      </c>
      <c r="K17490" s="7">
        <v>46112</v>
      </c>
      <c r="L17490" s="7">
        <v>44432</v>
      </c>
      <c r="M17490" t="s">
        <v>86</v>
      </c>
      <c r="N17490" t="s">
        <v>79</v>
      </c>
      <c r="O17490">
        <v>2026</v>
      </c>
      <c r="P17490" s="2">
        <v>2</v>
      </c>
      <c r="Q17490" t="s">
        <v>80</v>
      </c>
      <c r="R17490" s="8">
        <v>46267</v>
      </c>
      <c r="S17490" s="2">
        <v>1</v>
      </c>
      <c r="T17490" s="2" t="s">
        <v>81</v>
      </c>
    </row>
    <row r="17491" spans="1:20" x14ac:dyDescent="0.25">
      <c r="A17491">
        <v>1120532796</v>
      </c>
      <c r="B17491">
        <v>120684584</v>
      </c>
      <c r="C17491" t="s">
        <v>85</v>
      </c>
      <c r="D17491" t="s">
        <v>88</v>
      </c>
      <c r="E17491" t="s">
        <v>76</v>
      </c>
      <c r="F17491" s="7">
        <v>44279</v>
      </c>
      <c r="G17491" s="7">
        <v>44644</v>
      </c>
      <c r="H17491" t="s">
        <v>77</v>
      </c>
      <c r="I17491" t="s">
        <v>78</v>
      </c>
      <c r="J17491" s="7">
        <v>46118</v>
      </c>
      <c r="K17491" s="7">
        <v>46125</v>
      </c>
      <c r="L17491" s="7">
        <v>44644</v>
      </c>
      <c r="M17491" t="s">
        <v>77</v>
      </c>
      <c r="N17491" t="s">
        <v>79</v>
      </c>
      <c r="O17491">
        <v>2026</v>
      </c>
      <c r="P17491" s="2">
        <v>2</v>
      </c>
      <c r="Q17491" t="s">
        <v>80</v>
      </c>
      <c r="R17491" s="8">
        <v>46267</v>
      </c>
      <c r="S17491" s="2">
        <v>1</v>
      </c>
      <c r="T17491" s="2" t="s">
        <v>81</v>
      </c>
    </row>
    <row r="17492" spans="1:20" x14ac:dyDescent="0.25">
      <c r="A17492">
        <v>1120532966</v>
      </c>
      <c r="B17492">
        <v>120907073</v>
      </c>
      <c r="C17492" t="s">
        <v>82</v>
      </c>
      <c r="D17492" t="s">
        <v>88</v>
      </c>
      <c r="E17492" t="s">
        <v>76</v>
      </c>
      <c r="F17492" s="7">
        <v>44316</v>
      </c>
      <c r="G17492" s="7">
        <v>46142</v>
      </c>
      <c r="H17492" t="s">
        <v>86</v>
      </c>
      <c r="I17492" t="s">
        <v>87</v>
      </c>
      <c r="J17492" s="7">
        <v>46088</v>
      </c>
      <c r="K17492" s="7">
        <v>45112</v>
      </c>
      <c r="L17492" s="7">
        <v>46142</v>
      </c>
      <c r="M17492" t="s">
        <v>86</v>
      </c>
      <c r="N17492" t="s">
        <v>79</v>
      </c>
      <c r="O17492">
        <v>2026</v>
      </c>
      <c r="P17492" s="2">
        <v>2</v>
      </c>
      <c r="Q17492" t="s">
        <v>80</v>
      </c>
      <c r="R17492" s="8">
        <v>46267</v>
      </c>
      <c r="S17492" s="2">
        <v>1</v>
      </c>
      <c r="T17492" s="2" t="s">
        <v>81</v>
      </c>
    </row>
    <row r="17493" spans="1:20" x14ac:dyDescent="0.25">
      <c r="A17493">
        <v>1120532984</v>
      </c>
      <c r="B17493">
        <v>120920826</v>
      </c>
      <c r="C17493" t="s">
        <v>82</v>
      </c>
      <c r="D17493" t="s">
        <v>88</v>
      </c>
      <c r="E17493" t="s">
        <v>76</v>
      </c>
      <c r="F17493" s="7">
        <v>44319</v>
      </c>
      <c r="G17493" s="7">
        <v>44684</v>
      </c>
      <c r="H17493" t="s">
        <v>77</v>
      </c>
      <c r="I17493" t="s">
        <v>84</v>
      </c>
      <c r="J17493" s="7">
        <v>45546</v>
      </c>
      <c r="K17493" s="7">
        <v>45310</v>
      </c>
      <c r="L17493" s="7">
        <v>44684</v>
      </c>
      <c r="M17493" t="s">
        <v>77</v>
      </c>
      <c r="N17493" t="s">
        <v>79</v>
      </c>
      <c r="O17493">
        <v>2026</v>
      </c>
      <c r="P17493" s="2">
        <v>2</v>
      </c>
      <c r="Q17493" t="s">
        <v>80</v>
      </c>
      <c r="R17493" s="8">
        <v>46267</v>
      </c>
      <c r="S17493" s="2">
        <v>1</v>
      </c>
      <c r="T17493" s="2" t="s">
        <v>81</v>
      </c>
    </row>
    <row r="17494" spans="1:20" x14ac:dyDescent="0.25">
      <c r="A17494">
        <v>1120533159</v>
      </c>
      <c r="B17494">
        <v>121435265</v>
      </c>
      <c r="C17494" t="s">
        <v>82</v>
      </c>
      <c r="D17494" t="s">
        <v>75</v>
      </c>
      <c r="E17494" t="s">
        <v>76</v>
      </c>
      <c r="F17494" s="7">
        <v>44347</v>
      </c>
      <c r="G17494" s="7">
        <v>46173</v>
      </c>
      <c r="H17494" t="s">
        <v>77</v>
      </c>
      <c r="I17494" t="s">
        <v>78</v>
      </c>
      <c r="J17494" s="7">
        <v>46192</v>
      </c>
      <c r="K17494" s="7">
        <v>45916</v>
      </c>
      <c r="L17494" s="7">
        <v>46173</v>
      </c>
      <c r="M17494" t="s">
        <v>77</v>
      </c>
      <c r="N17494" t="s">
        <v>79</v>
      </c>
      <c r="O17494">
        <v>2026</v>
      </c>
      <c r="P17494" s="2">
        <v>2</v>
      </c>
      <c r="Q17494" t="s">
        <v>80</v>
      </c>
      <c r="R17494" s="8">
        <v>46267</v>
      </c>
      <c r="S17494" s="2">
        <v>1</v>
      </c>
      <c r="T17494" s="2" t="s">
        <v>81</v>
      </c>
    </row>
    <row r="17495" spans="1:20" x14ac:dyDescent="0.25">
      <c r="A17495">
        <v>1120533199</v>
      </c>
      <c r="B17495">
        <v>121487984</v>
      </c>
      <c r="C17495" t="s">
        <v>74</v>
      </c>
      <c r="D17495" t="s">
        <v>83</v>
      </c>
      <c r="E17495" t="s">
        <v>76</v>
      </c>
      <c r="F17495" s="7">
        <v>44352</v>
      </c>
      <c r="G17495" s="7">
        <v>46178</v>
      </c>
      <c r="H17495" t="s">
        <v>77</v>
      </c>
      <c r="I17495" t="s">
        <v>78</v>
      </c>
      <c r="J17495" s="7">
        <v>45914</v>
      </c>
      <c r="K17495" s="7">
        <v>45957</v>
      </c>
      <c r="L17495" s="7">
        <v>46178</v>
      </c>
      <c r="M17495" t="s">
        <v>77</v>
      </c>
      <c r="N17495" t="s">
        <v>79</v>
      </c>
      <c r="O17495">
        <v>2026</v>
      </c>
      <c r="P17495" s="2">
        <v>2</v>
      </c>
      <c r="Q17495" t="s">
        <v>80</v>
      </c>
      <c r="R17495" s="8">
        <v>46267</v>
      </c>
      <c r="S17495" s="2">
        <v>1</v>
      </c>
      <c r="T17495" s="2" t="s">
        <v>81</v>
      </c>
    </row>
    <row r="17496" spans="1:20" x14ac:dyDescent="0.25">
      <c r="A17496">
        <v>1120533372</v>
      </c>
      <c r="B17496">
        <v>121641587</v>
      </c>
      <c r="C17496" t="s">
        <v>74</v>
      </c>
      <c r="D17496" t="s">
        <v>75</v>
      </c>
      <c r="E17496" t="s">
        <v>76</v>
      </c>
      <c r="F17496" s="7">
        <v>44377</v>
      </c>
      <c r="G17496" s="7">
        <v>46203</v>
      </c>
      <c r="H17496" t="s">
        <v>86</v>
      </c>
      <c r="I17496" t="s">
        <v>87</v>
      </c>
      <c r="J17496" s="7">
        <v>46189</v>
      </c>
      <c r="K17496" s="7">
        <v>44388</v>
      </c>
      <c r="L17496" s="7">
        <v>46203</v>
      </c>
      <c r="M17496" t="s">
        <v>86</v>
      </c>
      <c r="N17496" t="s">
        <v>79</v>
      </c>
      <c r="O17496">
        <v>2026</v>
      </c>
      <c r="P17496" s="2">
        <v>2</v>
      </c>
      <c r="Q17496" t="s">
        <v>80</v>
      </c>
      <c r="R17496" s="8">
        <v>46267</v>
      </c>
      <c r="S17496" s="2">
        <v>1</v>
      </c>
      <c r="T17496" s="2" t="s">
        <v>81</v>
      </c>
    </row>
    <row r="17497" spans="1:20" x14ac:dyDescent="0.25">
      <c r="A17497">
        <v>1120533376</v>
      </c>
      <c r="B17497">
        <v>121643677</v>
      </c>
      <c r="C17497" t="s">
        <v>74</v>
      </c>
      <c r="D17497" t="s">
        <v>75</v>
      </c>
      <c r="E17497" t="s">
        <v>76</v>
      </c>
      <c r="F17497" s="7">
        <v>44378</v>
      </c>
      <c r="G17497" s="7">
        <v>44743</v>
      </c>
      <c r="H17497" t="s">
        <v>86</v>
      </c>
      <c r="I17497" t="s">
        <v>87</v>
      </c>
      <c r="J17497" s="7">
        <v>45710</v>
      </c>
      <c r="K17497" s="7">
        <v>44380</v>
      </c>
      <c r="L17497" s="7">
        <v>44743</v>
      </c>
      <c r="M17497" t="s">
        <v>86</v>
      </c>
      <c r="N17497" t="s">
        <v>79</v>
      </c>
      <c r="O17497">
        <v>2026</v>
      </c>
      <c r="P17497" s="2">
        <v>2</v>
      </c>
      <c r="Q17497" t="s">
        <v>80</v>
      </c>
      <c r="R17497" s="8">
        <v>46267</v>
      </c>
      <c r="S17497" s="2">
        <v>1</v>
      </c>
      <c r="T17497" s="2" t="s">
        <v>81</v>
      </c>
    </row>
    <row r="17498" spans="1:20" x14ac:dyDescent="0.25">
      <c r="A17498">
        <v>1120534742</v>
      </c>
      <c r="B17498">
        <v>122288792</v>
      </c>
      <c r="C17498" t="s">
        <v>82</v>
      </c>
      <c r="D17498" t="s">
        <v>75</v>
      </c>
      <c r="E17498" t="s">
        <v>76</v>
      </c>
      <c r="F17498" s="7">
        <v>44502</v>
      </c>
      <c r="G17498" s="7">
        <v>45598</v>
      </c>
      <c r="H17498" t="s">
        <v>77</v>
      </c>
      <c r="I17498" t="s">
        <v>78</v>
      </c>
      <c r="J17498" s="7"/>
      <c r="K17498" s="7">
        <v>45057</v>
      </c>
      <c r="L17498" s="7">
        <v>45598</v>
      </c>
      <c r="M17498" t="s">
        <v>77</v>
      </c>
      <c r="N17498"/>
      <c r="O17498">
        <v>2026</v>
      </c>
      <c r="P17498" s="2">
        <v>2</v>
      </c>
      <c r="Q17498" t="s">
        <v>80</v>
      </c>
      <c r="R17498" s="8">
        <v>46267</v>
      </c>
      <c r="S17498" s="2">
        <v>1</v>
      </c>
      <c r="T17498" s="2" t="s">
        <v>81</v>
      </c>
    </row>
    <row r="17499" spans="1:20" x14ac:dyDescent="0.25">
      <c r="A17499">
        <v>1120534759</v>
      </c>
      <c r="B17499">
        <v>122307585</v>
      </c>
      <c r="C17499" t="s">
        <v>82</v>
      </c>
      <c r="D17499" t="s">
        <v>75</v>
      </c>
      <c r="E17499" t="s">
        <v>76</v>
      </c>
      <c r="F17499" s="7">
        <v>44503</v>
      </c>
      <c r="G17499" s="7">
        <v>46329</v>
      </c>
      <c r="H17499" t="s">
        <v>77</v>
      </c>
      <c r="I17499" t="s">
        <v>78</v>
      </c>
      <c r="J17499" s="7"/>
      <c r="K17499" s="7">
        <v>44503</v>
      </c>
      <c r="L17499" s="7">
        <v>46329</v>
      </c>
      <c r="M17499" t="s">
        <v>77</v>
      </c>
      <c r="N17499"/>
      <c r="O17499">
        <v>2026</v>
      </c>
      <c r="P17499" s="2">
        <v>2</v>
      </c>
      <c r="Q17499" t="s">
        <v>80</v>
      </c>
      <c r="R17499" s="8">
        <v>46267</v>
      </c>
      <c r="S17499" s="2">
        <v>1</v>
      </c>
      <c r="T17499" s="2" t="s">
        <v>81</v>
      </c>
    </row>
    <row r="17500" spans="1:20" x14ac:dyDescent="0.25">
      <c r="A17500">
        <v>1120534829</v>
      </c>
      <c r="B17500">
        <v>122336297</v>
      </c>
      <c r="C17500" t="s">
        <v>74</v>
      </c>
      <c r="D17500" t="s">
        <v>75</v>
      </c>
      <c r="E17500" t="s">
        <v>76</v>
      </c>
      <c r="F17500" s="7">
        <v>44508</v>
      </c>
      <c r="G17500" s="7">
        <v>44873</v>
      </c>
      <c r="H17500" t="s">
        <v>86</v>
      </c>
      <c r="I17500" t="s">
        <v>87</v>
      </c>
      <c r="J17500" s="7">
        <v>46057</v>
      </c>
      <c r="K17500" s="7">
        <v>44509</v>
      </c>
      <c r="L17500" s="7">
        <v>44873</v>
      </c>
      <c r="M17500" t="s">
        <v>86</v>
      </c>
      <c r="N17500" t="s">
        <v>79</v>
      </c>
      <c r="O17500">
        <v>2026</v>
      </c>
      <c r="P17500" s="2">
        <v>2</v>
      </c>
      <c r="Q17500" t="s">
        <v>80</v>
      </c>
      <c r="R17500" s="8">
        <v>46267</v>
      </c>
      <c r="S17500" s="2">
        <v>1</v>
      </c>
      <c r="T17500" s="2" t="s">
        <v>81</v>
      </c>
    </row>
    <row r="17501" spans="1:20" x14ac:dyDescent="0.25">
      <c r="A17501">
        <v>1120535314</v>
      </c>
      <c r="B17501">
        <v>123189279</v>
      </c>
      <c r="C17501" t="s">
        <v>91</v>
      </c>
      <c r="D17501" t="s">
        <v>75</v>
      </c>
      <c r="E17501" t="s">
        <v>76</v>
      </c>
      <c r="F17501" s="7">
        <v>44652</v>
      </c>
      <c r="G17501" s="7">
        <v>45017</v>
      </c>
      <c r="H17501" t="s">
        <v>77</v>
      </c>
      <c r="I17501" t="s">
        <v>78</v>
      </c>
      <c r="J17501" s="7"/>
      <c r="K17501" s="7">
        <v>44652</v>
      </c>
      <c r="L17501" s="7">
        <v>45017</v>
      </c>
      <c r="M17501" t="s">
        <v>77</v>
      </c>
      <c r="N17501"/>
      <c r="O17501">
        <v>2026</v>
      </c>
      <c r="P17501" s="2">
        <v>2</v>
      </c>
      <c r="Q17501" t="s">
        <v>80</v>
      </c>
      <c r="R17501" s="8">
        <v>46267</v>
      </c>
      <c r="S17501" s="2">
        <v>1</v>
      </c>
      <c r="T17501" s="2" t="s">
        <v>81</v>
      </c>
    </row>
    <row r="17502" spans="1:20" x14ac:dyDescent="0.25">
      <c r="A17502">
        <v>1120535433</v>
      </c>
      <c r="B17502">
        <v>123305312</v>
      </c>
      <c r="C17502" t="s">
        <v>74</v>
      </c>
      <c r="D17502" t="s">
        <v>88</v>
      </c>
      <c r="E17502" t="s">
        <v>76</v>
      </c>
      <c r="F17502" s="7">
        <v>44663</v>
      </c>
      <c r="G17502" s="7">
        <v>45028</v>
      </c>
      <c r="H17502" t="s">
        <v>77</v>
      </c>
      <c r="I17502" t="s">
        <v>78</v>
      </c>
      <c r="J17502" s="7">
        <v>45607</v>
      </c>
      <c r="K17502" s="7">
        <v>46077</v>
      </c>
      <c r="L17502" s="7">
        <v>45028</v>
      </c>
      <c r="M17502" t="s">
        <v>77</v>
      </c>
      <c r="N17502" t="s">
        <v>79</v>
      </c>
      <c r="O17502">
        <v>2026</v>
      </c>
      <c r="P17502" s="2">
        <v>2</v>
      </c>
      <c r="Q17502" t="s">
        <v>80</v>
      </c>
      <c r="R17502" s="8">
        <v>46267</v>
      </c>
      <c r="S17502" s="2">
        <v>1</v>
      </c>
      <c r="T17502" s="2" t="s">
        <v>81</v>
      </c>
    </row>
    <row r="17503" spans="1:20" x14ac:dyDescent="0.25">
      <c r="A17503">
        <v>1120535636</v>
      </c>
      <c r="B17503">
        <v>123402526</v>
      </c>
      <c r="C17503" t="s">
        <v>98</v>
      </c>
      <c r="D17503" t="s">
        <v>83</v>
      </c>
      <c r="E17503" t="s">
        <v>76</v>
      </c>
      <c r="F17503" s="7">
        <v>44674</v>
      </c>
      <c r="G17503" s="7">
        <v>44857</v>
      </c>
      <c r="H17503" t="s">
        <v>77</v>
      </c>
      <c r="I17503" t="s">
        <v>78</v>
      </c>
      <c r="J17503" s="7">
        <v>45504</v>
      </c>
      <c r="K17503" s="7">
        <v>45542</v>
      </c>
      <c r="L17503" s="7">
        <v>44857</v>
      </c>
      <c r="M17503" t="s">
        <v>77</v>
      </c>
      <c r="N17503" t="s">
        <v>79</v>
      </c>
      <c r="O17503">
        <v>2026</v>
      </c>
      <c r="P17503" s="2">
        <v>2</v>
      </c>
      <c r="Q17503" t="s">
        <v>80</v>
      </c>
      <c r="R17503" s="8">
        <v>46267</v>
      </c>
      <c r="S17503" s="2">
        <v>1</v>
      </c>
      <c r="T17503" s="2" t="s">
        <v>81</v>
      </c>
    </row>
    <row r="17504" spans="1:20" x14ac:dyDescent="0.25">
      <c r="A17504">
        <v>1120535816</v>
      </c>
      <c r="B17504">
        <v>123527025</v>
      </c>
      <c r="C17504" t="s">
        <v>98</v>
      </c>
      <c r="D17504" t="s">
        <v>88</v>
      </c>
      <c r="E17504" t="s">
        <v>76</v>
      </c>
      <c r="F17504" s="7">
        <v>44687</v>
      </c>
      <c r="G17504" s="7">
        <v>45052</v>
      </c>
      <c r="H17504" t="s">
        <v>77</v>
      </c>
      <c r="I17504" t="s">
        <v>78</v>
      </c>
      <c r="J17504" s="7">
        <v>45509</v>
      </c>
      <c r="K17504" s="7">
        <v>45539</v>
      </c>
      <c r="L17504" s="7">
        <v>45052</v>
      </c>
      <c r="M17504" t="s">
        <v>77</v>
      </c>
      <c r="N17504" t="s">
        <v>79</v>
      </c>
      <c r="O17504">
        <v>2026</v>
      </c>
      <c r="P17504" s="2">
        <v>2</v>
      </c>
      <c r="Q17504" t="s">
        <v>80</v>
      </c>
      <c r="R17504" s="8">
        <v>46267</v>
      </c>
      <c r="S17504" s="2">
        <v>1</v>
      </c>
      <c r="T17504" s="2" t="s">
        <v>81</v>
      </c>
    </row>
    <row r="17505" spans="1:20" x14ac:dyDescent="0.25">
      <c r="A17505">
        <v>1120535853</v>
      </c>
      <c r="B17505">
        <v>123557532</v>
      </c>
      <c r="C17505" t="s">
        <v>82</v>
      </c>
      <c r="D17505" t="s">
        <v>88</v>
      </c>
      <c r="E17505" t="s">
        <v>76</v>
      </c>
      <c r="F17505" s="7">
        <v>44691</v>
      </c>
      <c r="G17505" s="7">
        <v>46517</v>
      </c>
      <c r="H17505" t="s">
        <v>77</v>
      </c>
      <c r="I17505" t="s">
        <v>78</v>
      </c>
      <c r="J17505" s="7">
        <v>45498</v>
      </c>
      <c r="K17505" s="7">
        <v>45679</v>
      </c>
      <c r="L17505" s="7">
        <v>46517</v>
      </c>
      <c r="M17505" t="s">
        <v>77</v>
      </c>
      <c r="N17505" t="s">
        <v>79</v>
      </c>
      <c r="O17505">
        <v>2026</v>
      </c>
      <c r="P17505" s="2">
        <v>2</v>
      </c>
      <c r="Q17505" t="s">
        <v>80</v>
      </c>
      <c r="R17505" s="8">
        <v>46267</v>
      </c>
      <c r="S17505" s="2">
        <v>1</v>
      </c>
      <c r="T17505" s="2" t="s">
        <v>81</v>
      </c>
    </row>
    <row r="17506" spans="1:20" x14ac:dyDescent="0.25">
      <c r="A17506">
        <v>1120535924</v>
      </c>
      <c r="B17506">
        <v>123588248</v>
      </c>
      <c r="C17506" t="s">
        <v>82</v>
      </c>
      <c r="D17506" t="s">
        <v>83</v>
      </c>
      <c r="E17506" t="s">
        <v>76</v>
      </c>
      <c r="F17506" s="7">
        <v>44694</v>
      </c>
      <c r="G17506" s="7">
        <v>44878</v>
      </c>
      <c r="H17506" t="s">
        <v>77</v>
      </c>
      <c r="I17506" t="s">
        <v>84</v>
      </c>
      <c r="J17506" s="7">
        <v>45550</v>
      </c>
      <c r="K17506" s="7">
        <v>46034</v>
      </c>
      <c r="L17506" s="7">
        <v>44878</v>
      </c>
      <c r="M17506" t="s">
        <v>77</v>
      </c>
      <c r="N17506" t="s">
        <v>79</v>
      </c>
      <c r="O17506">
        <v>2026</v>
      </c>
      <c r="P17506" s="2">
        <v>2</v>
      </c>
      <c r="Q17506" t="s">
        <v>80</v>
      </c>
      <c r="R17506" s="8">
        <v>46267</v>
      </c>
      <c r="S17506" s="2">
        <v>1</v>
      </c>
      <c r="T17506" s="2" t="s">
        <v>81</v>
      </c>
    </row>
    <row r="17507" spans="1:20" x14ac:dyDescent="0.25">
      <c r="A17507">
        <v>1120535971</v>
      </c>
      <c r="B17507">
        <v>123609214</v>
      </c>
      <c r="C17507" t="s">
        <v>74</v>
      </c>
      <c r="D17507" t="s">
        <v>88</v>
      </c>
      <c r="E17507" t="s">
        <v>76</v>
      </c>
      <c r="F17507" s="7">
        <v>44697</v>
      </c>
      <c r="G17507" s="7">
        <v>45062</v>
      </c>
      <c r="H17507" t="s">
        <v>77</v>
      </c>
      <c r="I17507" t="s">
        <v>78</v>
      </c>
      <c r="J17507" s="7">
        <v>45580</v>
      </c>
      <c r="K17507" s="7">
        <v>45565</v>
      </c>
      <c r="L17507" s="7">
        <v>45062</v>
      </c>
      <c r="M17507" t="s">
        <v>77</v>
      </c>
      <c r="N17507" t="s">
        <v>92</v>
      </c>
      <c r="O17507">
        <v>2026</v>
      </c>
      <c r="P17507" s="2">
        <v>2</v>
      </c>
      <c r="Q17507" t="s">
        <v>80</v>
      </c>
      <c r="R17507" s="8">
        <v>46267</v>
      </c>
      <c r="S17507" s="2">
        <v>1</v>
      </c>
      <c r="T17507" s="2" t="s">
        <v>81</v>
      </c>
    </row>
    <row r="17508" spans="1:20" x14ac:dyDescent="0.25">
      <c r="A17508">
        <v>1120535976</v>
      </c>
      <c r="B17508">
        <v>123610848</v>
      </c>
      <c r="C17508" t="s">
        <v>82</v>
      </c>
      <c r="D17508" t="s">
        <v>83</v>
      </c>
      <c r="E17508" t="s">
        <v>76</v>
      </c>
      <c r="F17508" s="7">
        <v>44697</v>
      </c>
      <c r="G17508" s="7">
        <v>44881</v>
      </c>
      <c r="H17508" t="s">
        <v>77</v>
      </c>
      <c r="I17508" t="s">
        <v>78</v>
      </c>
      <c r="J17508" s="7">
        <v>45737</v>
      </c>
      <c r="K17508" s="7">
        <v>45631</v>
      </c>
      <c r="L17508" s="7">
        <v>44881</v>
      </c>
      <c r="M17508" t="s">
        <v>77</v>
      </c>
      <c r="N17508" t="s">
        <v>79</v>
      </c>
      <c r="O17508">
        <v>2026</v>
      </c>
      <c r="P17508" s="2">
        <v>2</v>
      </c>
      <c r="Q17508" t="s">
        <v>80</v>
      </c>
      <c r="R17508" s="8">
        <v>46267</v>
      </c>
      <c r="S17508" s="2">
        <v>1</v>
      </c>
      <c r="T17508" s="2" t="s">
        <v>81</v>
      </c>
    </row>
    <row r="17509" spans="1:20" x14ac:dyDescent="0.25">
      <c r="A17509">
        <v>1120536282</v>
      </c>
      <c r="B17509">
        <v>123791536</v>
      </c>
      <c r="C17509" t="s">
        <v>82</v>
      </c>
      <c r="D17509" t="s">
        <v>88</v>
      </c>
      <c r="E17509" t="s">
        <v>76</v>
      </c>
      <c r="F17509" s="7">
        <v>44720</v>
      </c>
      <c r="G17509" s="7">
        <v>45085</v>
      </c>
      <c r="H17509" t="s">
        <v>77</v>
      </c>
      <c r="I17509" t="s">
        <v>78</v>
      </c>
      <c r="J17509" s="7">
        <v>45725</v>
      </c>
      <c r="K17509" s="7">
        <v>44750</v>
      </c>
      <c r="L17509" s="7">
        <v>45085</v>
      </c>
      <c r="M17509" t="s">
        <v>77</v>
      </c>
      <c r="N17509" t="s">
        <v>79</v>
      </c>
      <c r="O17509">
        <v>2026</v>
      </c>
      <c r="P17509" s="2">
        <v>2</v>
      </c>
      <c r="Q17509" t="s">
        <v>80</v>
      </c>
      <c r="R17509" s="8">
        <v>46267</v>
      </c>
      <c r="S17509" s="2">
        <v>1</v>
      </c>
      <c r="T17509" s="2" t="s">
        <v>81</v>
      </c>
    </row>
    <row r="17510" spans="1:20" x14ac:dyDescent="0.25">
      <c r="A17510">
        <v>1120536301</v>
      </c>
      <c r="B17510">
        <v>123797661</v>
      </c>
      <c r="C17510" t="s">
        <v>82</v>
      </c>
      <c r="D17510" t="s">
        <v>75</v>
      </c>
      <c r="E17510" t="s">
        <v>76</v>
      </c>
      <c r="F17510" s="7">
        <v>44721</v>
      </c>
      <c r="G17510" s="7">
        <v>45086</v>
      </c>
      <c r="H17510" t="s">
        <v>77</v>
      </c>
      <c r="I17510" t="s">
        <v>78</v>
      </c>
      <c r="J17510" s="7"/>
      <c r="K17510" s="7">
        <v>44756</v>
      </c>
      <c r="L17510" s="7">
        <v>45086</v>
      </c>
      <c r="M17510" t="s">
        <v>77</v>
      </c>
      <c r="N17510"/>
      <c r="O17510">
        <v>2026</v>
      </c>
      <c r="P17510" s="2">
        <v>2</v>
      </c>
      <c r="Q17510" t="s">
        <v>80</v>
      </c>
      <c r="R17510" s="8">
        <v>46267</v>
      </c>
      <c r="S17510" s="2">
        <v>1</v>
      </c>
      <c r="T17510" s="2" t="s">
        <v>81</v>
      </c>
    </row>
    <row r="17511" spans="1:20" x14ac:dyDescent="0.25">
      <c r="A17511">
        <v>1120536842</v>
      </c>
      <c r="B17511">
        <v>124063853</v>
      </c>
      <c r="C17511" t="s">
        <v>82</v>
      </c>
      <c r="D17511" t="s">
        <v>88</v>
      </c>
      <c r="E17511" t="s">
        <v>76</v>
      </c>
      <c r="F17511" s="7">
        <v>44754</v>
      </c>
      <c r="G17511" s="7">
        <v>45119</v>
      </c>
      <c r="H17511" t="s">
        <v>77</v>
      </c>
      <c r="I17511" t="s">
        <v>78</v>
      </c>
      <c r="J17511" s="7">
        <v>45826</v>
      </c>
      <c r="K17511" s="7">
        <v>45833</v>
      </c>
      <c r="L17511" s="7">
        <v>45119</v>
      </c>
      <c r="M17511" t="s">
        <v>77</v>
      </c>
      <c r="N17511" t="s">
        <v>92</v>
      </c>
      <c r="O17511">
        <v>2026</v>
      </c>
      <c r="P17511" s="2">
        <v>2</v>
      </c>
      <c r="Q17511" t="s">
        <v>80</v>
      </c>
      <c r="R17511" s="8">
        <v>46267</v>
      </c>
      <c r="S17511" s="2">
        <v>1</v>
      </c>
      <c r="T17511" s="2" t="s">
        <v>81</v>
      </c>
    </row>
    <row r="17512" spans="1:20" x14ac:dyDescent="0.25">
      <c r="A17512">
        <v>1120537027</v>
      </c>
      <c r="B17512">
        <v>124140106</v>
      </c>
      <c r="C17512" t="s">
        <v>82</v>
      </c>
      <c r="D17512" t="s">
        <v>88</v>
      </c>
      <c r="E17512" t="s">
        <v>76</v>
      </c>
      <c r="F17512" s="7">
        <v>44764</v>
      </c>
      <c r="G17512" s="7">
        <v>45129</v>
      </c>
      <c r="H17512" t="s">
        <v>77</v>
      </c>
      <c r="I17512" t="s">
        <v>78</v>
      </c>
      <c r="J17512" s="7">
        <v>45953</v>
      </c>
      <c r="K17512" s="7">
        <v>45955</v>
      </c>
      <c r="L17512" s="7">
        <v>45129</v>
      </c>
      <c r="M17512" t="s">
        <v>77</v>
      </c>
      <c r="N17512" t="s">
        <v>79</v>
      </c>
      <c r="O17512">
        <v>2026</v>
      </c>
      <c r="P17512" s="2">
        <v>2</v>
      </c>
      <c r="Q17512" t="s">
        <v>80</v>
      </c>
      <c r="R17512" s="8">
        <v>46267</v>
      </c>
      <c r="S17512" s="2">
        <v>1</v>
      </c>
      <c r="T17512" s="2" t="s">
        <v>81</v>
      </c>
    </row>
    <row r="17513" spans="1:20" x14ac:dyDescent="0.25">
      <c r="A17513">
        <v>1120538172</v>
      </c>
      <c r="B17513">
        <v>124556516</v>
      </c>
      <c r="C17513" t="s">
        <v>74</v>
      </c>
      <c r="D17513" t="s">
        <v>75</v>
      </c>
      <c r="E17513" t="s">
        <v>76</v>
      </c>
      <c r="F17513" s="7">
        <v>44827</v>
      </c>
      <c r="G17513" s="7">
        <v>45192</v>
      </c>
      <c r="H17513" t="s">
        <v>86</v>
      </c>
      <c r="I17513" t="s">
        <v>87</v>
      </c>
      <c r="J17513" s="7"/>
      <c r="K17513" s="7">
        <v>44881</v>
      </c>
      <c r="L17513" s="7">
        <v>45192</v>
      </c>
      <c r="M17513" t="s">
        <v>86</v>
      </c>
      <c r="N17513"/>
      <c r="O17513">
        <v>2026</v>
      </c>
      <c r="P17513" s="2">
        <v>2</v>
      </c>
      <c r="Q17513" t="s">
        <v>80</v>
      </c>
      <c r="R17513" s="8">
        <v>46267</v>
      </c>
      <c r="S17513" s="2">
        <v>1</v>
      </c>
      <c r="T17513" s="2" t="s">
        <v>81</v>
      </c>
    </row>
    <row r="17514" spans="1:20" x14ac:dyDescent="0.25">
      <c r="A17514">
        <v>1120539746</v>
      </c>
      <c r="B17514">
        <v>126193602</v>
      </c>
      <c r="C17514" t="s">
        <v>82</v>
      </c>
      <c r="D17514" t="s">
        <v>88</v>
      </c>
      <c r="E17514" t="s">
        <v>76</v>
      </c>
      <c r="F17514" s="7">
        <v>45066</v>
      </c>
      <c r="G17514" s="7">
        <v>45432</v>
      </c>
      <c r="H17514" t="s">
        <v>77</v>
      </c>
      <c r="I17514" t="s">
        <v>84</v>
      </c>
      <c r="J17514" s="7">
        <v>45491</v>
      </c>
      <c r="K17514" s="7">
        <v>45457</v>
      </c>
      <c r="L17514" s="7">
        <v>45432</v>
      </c>
      <c r="M17514" t="s">
        <v>77</v>
      </c>
      <c r="N17514" t="s">
        <v>79</v>
      </c>
      <c r="O17514">
        <v>2026</v>
      </c>
      <c r="P17514" s="2">
        <v>2</v>
      </c>
      <c r="Q17514" t="s">
        <v>80</v>
      </c>
      <c r="R17514" s="8">
        <v>46267</v>
      </c>
      <c r="S17514" s="2">
        <v>1</v>
      </c>
      <c r="T17514" s="2" t="s">
        <v>81</v>
      </c>
    </row>
    <row r="17515" spans="1:20" x14ac:dyDescent="0.25">
      <c r="A17515">
        <v>1120539864</v>
      </c>
      <c r="B17515">
        <v>126236506</v>
      </c>
      <c r="C17515" t="s">
        <v>82</v>
      </c>
      <c r="D17515" t="s">
        <v>88</v>
      </c>
      <c r="E17515" t="s">
        <v>76</v>
      </c>
      <c r="F17515" s="7">
        <v>45072</v>
      </c>
      <c r="G17515" s="7">
        <v>45438</v>
      </c>
      <c r="H17515" t="s">
        <v>77</v>
      </c>
      <c r="I17515" t="s">
        <v>78</v>
      </c>
      <c r="J17515" s="7">
        <v>45432</v>
      </c>
      <c r="K17515" s="7">
        <v>46050</v>
      </c>
      <c r="L17515" s="7">
        <v>45438</v>
      </c>
      <c r="M17515" t="s">
        <v>77</v>
      </c>
      <c r="N17515" t="s">
        <v>79</v>
      </c>
      <c r="O17515">
        <v>2026</v>
      </c>
      <c r="P17515" s="2">
        <v>2</v>
      </c>
      <c r="Q17515" t="s">
        <v>80</v>
      </c>
      <c r="R17515" s="8">
        <v>46267</v>
      </c>
      <c r="S17515" s="2">
        <v>1</v>
      </c>
      <c r="T17515" s="2" t="s">
        <v>81</v>
      </c>
    </row>
    <row r="17516" spans="1:20" x14ac:dyDescent="0.25">
      <c r="A17516">
        <v>1120540364</v>
      </c>
      <c r="B17516">
        <v>126494793</v>
      </c>
      <c r="C17516" t="s">
        <v>85</v>
      </c>
      <c r="D17516" t="s">
        <v>88</v>
      </c>
      <c r="E17516" t="s">
        <v>76</v>
      </c>
      <c r="F17516" s="7">
        <v>45108</v>
      </c>
      <c r="G17516" s="7">
        <v>46935</v>
      </c>
      <c r="H17516" t="s">
        <v>86</v>
      </c>
      <c r="I17516" t="s">
        <v>87</v>
      </c>
      <c r="J17516" s="7"/>
      <c r="K17516" s="7">
        <v>45127</v>
      </c>
      <c r="L17516" s="7">
        <v>46935</v>
      </c>
      <c r="M17516" t="s">
        <v>86</v>
      </c>
      <c r="N17516"/>
      <c r="O17516">
        <v>2026</v>
      </c>
      <c r="P17516" s="2">
        <v>2</v>
      </c>
      <c r="Q17516" t="s">
        <v>80</v>
      </c>
      <c r="R17516" s="8">
        <v>46267</v>
      </c>
      <c r="S17516" s="2">
        <v>1</v>
      </c>
      <c r="T17516" s="2" t="s">
        <v>81</v>
      </c>
    </row>
    <row r="17517" spans="1:20" x14ac:dyDescent="0.25">
      <c r="A17517">
        <v>1120540370</v>
      </c>
      <c r="B17517">
        <v>126496330</v>
      </c>
      <c r="C17517" t="s">
        <v>85</v>
      </c>
      <c r="D17517" t="s">
        <v>88</v>
      </c>
      <c r="E17517" t="s">
        <v>76</v>
      </c>
      <c r="F17517" s="7">
        <v>45105</v>
      </c>
      <c r="G17517" s="7">
        <v>45471</v>
      </c>
      <c r="H17517" t="s">
        <v>77</v>
      </c>
      <c r="I17517" t="s">
        <v>84</v>
      </c>
      <c r="J17517" s="7">
        <v>45752</v>
      </c>
      <c r="K17517" s="7">
        <v>45689</v>
      </c>
      <c r="L17517" s="7">
        <v>45471</v>
      </c>
      <c r="M17517" t="s">
        <v>77</v>
      </c>
      <c r="N17517" t="s">
        <v>79</v>
      </c>
      <c r="O17517">
        <v>2026</v>
      </c>
      <c r="P17517" s="2">
        <v>2</v>
      </c>
      <c r="Q17517" t="s">
        <v>80</v>
      </c>
      <c r="R17517" s="8">
        <v>46267</v>
      </c>
      <c r="S17517" s="2">
        <v>1</v>
      </c>
      <c r="T17517" s="2" t="s">
        <v>81</v>
      </c>
    </row>
    <row r="17518" spans="1:20" x14ac:dyDescent="0.25">
      <c r="A17518">
        <v>1120540822</v>
      </c>
      <c r="B17518">
        <v>126684755</v>
      </c>
      <c r="C17518" t="s">
        <v>90</v>
      </c>
      <c r="D17518" t="s">
        <v>88</v>
      </c>
      <c r="E17518" t="s">
        <v>76</v>
      </c>
      <c r="F17518" s="7">
        <v>45134</v>
      </c>
      <c r="G17518" s="7">
        <v>45500</v>
      </c>
      <c r="H17518" t="s">
        <v>77</v>
      </c>
      <c r="I17518" t="s">
        <v>78</v>
      </c>
      <c r="J17518" s="7">
        <v>45515</v>
      </c>
      <c r="K17518" s="7">
        <v>45517</v>
      </c>
      <c r="L17518" s="7">
        <v>45500</v>
      </c>
      <c r="M17518" t="s">
        <v>77</v>
      </c>
      <c r="N17518" t="s">
        <v>79</v>
      </c>
      <c r="O17518">
        <v>2026</v>
      </c>
      <c r="P17518" s="2">
        <v>2</v>
      </c>
      <c r="Q17518" t="s">
        <v>80</v>
      </c>
      <c r="R17518" s="8">
        <v>46267</v>
      </c>
      <c r="S17518" s="2">
        <v>1</v>
      </c>
      <c r="T17518" s="2" t="s">
        <v>81</v>
      </c>
    </row>
    <row r="17519" spans="1:20" x14ac:dyDescent="0.25">
      <c r="A17519">
        <v>1120540996</v>
      </c>
      <c r="B17519">
        <v>126742840</v>
      </c>
      <c r="C17519" t="s">
        <v>74</v>
      </c>
      <c r="D17519" t="s">
        <v>75</v>
      </c>
      <c r="E17519" t="s">
        <v>76</v>
      </c>
      <c r="F17519" s="7">
        <v>45142</v>
      </c>
      <c r="G17519" s="7">
        <v>46969</v>
      </c>
      <c r="H17519" t="s">
        <v>86</v>
      </c>
      <c r="I17519" t="s">
        <v>87</v>
      </c>
      <c r="J17519" s="7"/>
      <c r="K17519" s="7">
        <v>45145</v>
      </c>
      <c r="L17519" s="7">
        <v>46969</v>
      </c>
      <c r="M17519" t="s">
        <v>86</v>
      </c>
      <c r="N17519"/>
      <c r="O17519">
        <v>2026</v>
      </c>
      <c r="P17519" s="2">
        <v>2</v>
      </c>
      <c r="Q17519" t="s">
        <v>80</v>
      </c>
      <c r="R17519" s="8">
        <v>46267</v>
      </c>
      <c r="S17519" s="2">
        <v>1</v>
      </c>
      <c r="T17519" s="2" t="s">
        <v>81</v>
      </c>
    </row>
    <row r="17520" spans="1:20" x14ac:dyDescent="0.25">
      <c r="A17520">
        <v>1120541126</v>
      </c>
      <c r="B17520">
        <v>126800855</v>
      </c>
      <c r="C17520" t="s">
        <v>74</v>
      </c>
      <c r="D17520" t="s">
        <v>88</v>
      </c>
      <c r="E17520" t="s">
        <v>76</v>
      </c>
      <c r="F17520" s="7">
        <v>45148</v>
      </c>
      <c r="G17520" s="7">
        <v>45514</v>
      </c>
      <c r="H17520" t="s">
        <v>77</v>
      </c>
      <c r="I17520" t="s">
        <v>78</v>
      </c>
      <c r="J17520" s="7">
        <v>45618</v>
      </c>
      <c r="K17520" s="7">
        <v>45446</v>
      </c>
      <c r="L17520" s="7">
        <v>45514</v>
      </c>
      <c r="M17520" t="s">
        <v>77</v>
      </c>
      <c r="N17520" t="s">
        <v>79</v>
      </c>
      <c r="O17520">
        <v>2026</v>
      </c>
      <c r="P17520" s="2">
        <v>2</v>
      </c>
      <c r="Q17520" t="s">
        <v>80</v>
      </c>
      <c r="R17520" s="8">
        <v>46267</v>
      </c>
      <c r="S17520" s="2">
        <v>1</v>
      </c>
      <c r="T17520" s="2" t="s">
        <v>81</v>
      </c>
    </row>
    <row r="17521" spans="1:20" x14ac:dyDescent="0.25">
      <c r="A17521">
        <v>1120541740</v>
      </c>
      <c r="B17521">
        <v>127061547</v>
      </c>
      <c r="C17521" t="s">
        <v>93</v>
      </c>
      <c r="D17521" t="s">
        <v>88</v>
      </c>
      <c r="E17521" t="s">
        <v>76</v>
      </c>
      <c r="F17521" s="7">
        <v>45184</v>
      </c>
      <c r="G17521" s="7">
        <v>45550</v>
      </c>
      <c r="H17521" t="s">
        <v>77</v>
      </c>
      <c r="I17521" t="s">
        <v>84</v>
      </c>
      <c r="J17521" s="7">
        <v>45592</v>
      </c>
      <c r="K17521" s="7">
        <v>45747</v>
      </c>
      <c r="L17521" s="7">
        <v>45550</v>
      </c>
      <c r="M17521" t="s">
        <v>77</v>
      </c>
      <c r="N17521" t="s">
        <v>79</v>
      </c>
      <c r="O17521">
        <v>2026</v>
      </c>
      <c r="P17521" s="2">
        <v>2</v>
      </c>
      <c r="Q17521" t="s">
        <v>80</v>
      </c>
      <c r="R17521" s="8">
        <v>46267</v>
      </c>
      <c r="S17521" s="2">
        <v>1</v>
      </c>
      <c r="T17521" s="2" t="s">
        <v>81</v>
      </c>
    </row>
    <row r="17522" spans="1:20" x14ac:dyDescent="0.25">
      <c r="A17522">
        <v>1120541959</v>
      </c>
      <c r="B17522">
        <v>127136355</v>
      </c>
      <c r="C17522" t="s">
        <v>74</v>
      </c>
      <c r="D17522" t="s">
        <v>88</v>
      </c>
      <c r="E17522" t="s">
        <v>76</v>
      </c>
      <c r="F17522" s="7">
        <v>45195</v>
      </c>
      <c r="G17522" s="7">
        <v>45561</v>
      </c>
      <c r="H17522" t="s">
        <v>86</v>
      </c>
      <c r="I17522" t="s">
        <v>87</v>
      </c>
      <c r="J17522" s="7"/>
      <c r="K17522" s="7">
        <v>45198</v>
      </c>
      <c r="L17522" s="7">
        <v>45561</v>
      </c>
      <c r="M17522" t="s">
        <v>86</v>
      </c>
      <c r="N17522"/>
      <c r="O17522">
        <v>2026</v>
      </c>
      <c r="P17522" s="2">
        <v>2</v>
      </c>
      <c r="Q17522" t="s">
        <v>80</v>
      </c>
      <c r="R17522" s="8">
        <v>46267</v>
      </c>
      <c r="S17522" s="2">
        <v>1</v>
      </c>
      <c r="T17522" s="2" t="s">
        <v>81</v>
      </c>
    </row>
    <row r="17523" spans="1:20" x14ac:dyDescent="0.25">
      <c r="A17523">
        <v>1120542012</v>
      </c>
      <c r="B17523">
        <v>127154888</v>
      </c>
      <c r="C17523" t="s">
        <v>85</v>
      </c>
      <c r="D17523" t="s">
        <v>88</v>
      </c>
      <c r="E17523" t="s">
        <v>76</v>
      </c>
      <c r="F17523" s="7">
        <v>45197</v>
      </c>
      <c r="G17523" s="7">
        <v>45563</v>
      </c>
      <c r="H17523" t="s">
        <v>86</v>
      </c>
      <c r="I17523" t="s">
        <v>87</v>
      </c>
      <c r="J17523" s="7">
        <v>46114</v>
      </c>
      <c r="K17523" s="7">
        <v>46122</v>
      </c>
      <c r="L17523" s="7">
        <v>45563</v>
      </c>
      <c r="M17523" t="s">
        <v>86</v>
      </c>
      <c r="N17523" t="s">
        <v>79</v>
      </c>
      <c r="O17523">
        <v>2026</v>
      </c>
      <c r="P17523" s="2">
        <v>2</v>
      </c>
      <c r="Q17523" t="s">
        <v>80</v>
      </c>
      <c r="R17523" s="8">
        <v>46267</v>
      </c>
      <c r="S17523" s="2">
        <v>1</v>
      </c>
      <c r="T17523" s="2" t="s">
        <v>81</v>
      </c>
    </row>
    <row r="17524" spans="1:20" x14ac:dyDescent="0.25">
      <c r="A17524">
        <v>1120543240</v>
      </c>
      <c r="B17524">
        <v>128293862</v>
      </c>
      <c r="C17524" t="s">
        <v>82</v>
      </c>
      <c r="D17524" t="s">
        <v>83</v>
      </c>
      <c r="E17524" t="s">
        <v>76</v>
      </c>
      <c r="F17524" s="7">
        <v>45366</v>
      </c>
      <c r="G17524" s="7">
        <v>45550</v>
      </c>
      <c r="H17524" t="s">
        <v>77</v>
      </c>
      <c r="I17524" t="s">
        <v>78</v>
      </c>
      <c r="J17524" s="7">
        <v>45633</v>
      </c>
      <c r="K17524" s="7">
        <v>45447</v>
      </c>
      <c r="L17524" s="7">
        <v>45550</v>
      </c>
      <c r="M17524" t="s">
        <v>77</v>
      </c>
      <c r="N17524" t="s">
        <v>79</v>
      </c>
      <c r="O17524">
        <v>2026</v>
      </c>
      <c r="P17524" s="2">
        <v>2</v>
      </c>
      <c r="Q17524" t="s">
        <v>80</v>
      </c>
      <c r="R17524" s="8">
        <v>46267</v>
      </c>
      <c r="S17524" s="2">
        <v>1</v>
      </c>
      <c r="T17524" s="2" t="s">
        <v>81</v>
      </c>
    </row>
    <row r="17525" spans="1:20" x14ac:dyDescent="0.25">
      <c r="A17525">
        <v>1120543352</v>
      </c>
      <c r="B17525">
        <v>128405635</v>
      </c>
      <c r="C17525" t="s">
        <v>90</v>
      </c>
      <c r="D17525" t="s">
        <v>83</v>
      </c>
      <c r="E17525" t="s">
        <v>76</v>
      </c>
      <c r="F17525" s="7">
        <v>45381</v>
      </c>
      <c r="G17525" s="7">
        <v>45561</v>
      </c>
      <c r="H17525" t="s">
        <v>77</v>
      </c>
      <c r="I17525" t="s">
        <v>84</v>
      </c>
      <c r="J17525" s="7">
        <v>45428</v>
      </c>
      <c r="K17525" s="7">
        <v>46163</v>
      </c>
      <c r="L17525" s="7">
        <v>45561</v>
      </c>
      <c r="M17525" t="s">
        <v>77</v>
      </c>
      <c r="N17525" t="s">
        <v>92</v>
      </c>
      <c r="O17525">
        <v>2026</v>
      </c>
      <c r="P17525" s="2">
        <v>2</v>
      </c>
      <c r="Q17525" t="s">
        <v>80</v>
      </c>
      <c r="R17525" s="8">
        <v>46267</v>
      </c>
      <c r="S17525" s="2">
        <v>1</v>
      </c>
      <c r="T17525" s="2" t="s">
        <v>81</v>
      </c>
    </row>
    <row r="17526" spans="1:20" x14ac:dyDescent="0.25">
      <c r="A17526">
        <v>1120543454</v>
      </c>
      <c r="B17526">
        <v>128544718</v>
      </c>
      <c r="C17526" t="s">
        <v>74</v>
      </c>
      <c r="D17526" t="s">
        <v>75</v>
      </c>
      <c r="E17526" t="s">
        <v>76</v>
      </c>
      <c r="F17526" s="7">
        <v>45397</v>
      </c>
      <c r="G17526" s="7">
        <v>45762</v>
      </c>
      <c r="H17526" t="s">
        <v>77</v>
      </c>
      <c r="I17526" t="s">
        <v>78</v>
      </c>
      <c r="J17526" s="7"/>
      <c r="K17526" s="7">
        <v>45407</v>
      </c>
      <c r="L17526" s="7">
        <v>45762</v>
      </c>
      <c r="M17526" t="s">
        <v>77</v>
      </c>
      <c r="N17526"/>
      <c r="O17526">
        <v>2026</v>
      </c>
      <c r="P17526" s="2">
        <v>2</v>
      </c>
      <c r="Q17526" t="s">
        <v>80</v>
      </c>
      <c r="R17526" s="8">
        <v>46267</v>
      </c>
      <c r="S17526" s="2">
        <v>1</v>
      </c>
      <c r="T17526" s="2" t="s">
        <v>81</v>
      </c>
    </row>
    <row r="17527" spans="1:20" x14ac:dyDescent="0.25">
      <c r="A17527">
        <v>1120543660</v>
      </c>
      <c r="B17527">
        <v>128751129</v>
      </c>
      <c r="C17527" t="s">
        <v>93</v>
      </c>
      <c r="D17527" t="s">
        <v>83</v>
      </c>
      <c r="E17527" t="s">
        <v>76</v>
      </c>
      <c r="F17527" s="7">
        <v>45422</v>
      </c>
      <c r="G17527" s="7">
        <v>45606</v>
      </c>
      <c r="H17527" t="s">
        <v>77</v>
      </c>
      <c r="I17527" t="s">
        <v>78</v>
      </c>
      <c r="J17527" s="7"/>
      <c r="K17527" s="7">
        <v>45747</v>
      </c>
      <c r="L17527" s="7">
        <v>45606</v>
      </c>
      <c r="M17527" t="s">
        <v>77</v>
      </c>
      <c r="N17527"/>
      <c r="O17527">
        <v>2026</v>
      </c>
      <c r="P17527" s="2">
        <v>2</v>
      </c>
      <c r="Q17527" t="s">
        <v>80</v>
      </c>
      <c r="R17527" s="8">
        <v>46267</v>
      </c>
      <c r="S17527" s="2">
        <v>1</v>
      </c>
      <c r="T17527" s="2" t="s">
        <v>81</v>
      </c>
    </row>
    <row r="17528" spans="1:20" x14ac:dyDescent="0.25">
      <c r="A17528">
        <v>1120543979</v>
      </c>
      <c r="B17528">
        <v>129113971</v>
      </c>
      <c r="C17528" t="s">
        <v>93</v>
      </c>
      <c r="D17528" t="s">
        <v>88</v>
      </c>
      <c r="E17528" t="s">
        <v>76</v>
      </c>
      <c r="F17528" s="7">
        <v>45464</v>
      </c>
      <c r="G17528" s="7">
        <v>45829</v>
      </c>
      <c r="H17528" t="s">
        <v>77</v>
      </c>
      <c r="I17528" t="s">
        <v>78</v>
      </c>
      <c r="J17528" s="7"/>
      <c r="K17528" s="7">
        <v>45747</v>
      </c>
      <c r="L17528" s="7">
        <v>45829</v>
      </c>
      <c r="M17528" t="s">
        <v>77</v>
      </c>
      <c r="N17528"/>
      <c r="O17528">
        <v>2026</v>
      </c>
      <c r="P17528" s="2">
        <v>2</v>
      </c>
      <c r="Q17528" t="s">
        <v>80</v>
      </c>
      <c r="R17528" s="8">
        <v>46267</v>
      </c>
      <c r="S17528" s="2">
        <v>1</v>
      </c>
      <c r="T17528" s="2" t="s">
        <v>81</v>
      </c>
    </row>
    <row r="17529" spans="1:20" x14ac:dyDescent="0.25">
      <c r="A17529">
        <v>1120544319</v>
      </c>
      <c r="B17529">
        <v>129316150</v>
      </c>
      <c r="C17529" t="s">
        <v>85</v>
      </c>
      <c r="D17529" t="s">
        <v>75</v>
      </c>
      <c r="E17529" t="s">
        <v>76</v>
      </c>
      <c r="F17529" s="7">
        <v>45504</v>
      </c>
      <c r="G17529" s="7">
        <v>45869</v>
      </c>
      <c r="H17529" t="s">
        <v>86</v>
      </c>
      <c r="I17529" t="s">
        <v>87</v>
      </c>
      <c r="J17529" s="7"/>
      <c r="K17529" s="7">
        <v>46045</v>
      </c>
      <c r="L17529" s="7">
        <v>45869</v>
      </c>
      <c r="M17529" t="s">
        <v>86</v>
      </c>
      <c r="N17529"/>
      <c r="O17529">
        <v>2026</v>
      </c>
      <c r="P17529" s="2">
        <v>2</v>
      </c>
      <c r="Q17529" t="s">
        <v>80</v>
      </c>
      <c r="R17529" s="8">
        <v>46267</v>
      </c>
      <c r="S17529" s="2">
        <v>1</v>
      </c>
      <c r="T17529" s="2" t="s">
        <v>81</v>
      </c>
    </row>
    <row r="17530" spans="1:20" x14ac:dyDescent="0.25">
      <c r="A17530">
        <v>1120544992</v>
      </c>
      <c r="B17530">
        <v>129553564</v>
      </c>
      <c r="C17530" t="s">
        <v>93</v>
      </c>
      <c r="D17530" t="s">
        <v>88</v>
      </c>
      <c r="E17530" t="s">
        <v>76</v>
      </c>
      <c r="F17530" s="7">
        <v>45553</v>
      </c>
      <c r="G17530" s="7">
        <v>45918</v>
      </c>
      <c r="H17530" t="s">
        <v>77</v>
      </c>
      <c r="I17530" t="s">
        <v>78</v>
      </c>
      <c r="J17530" s="7"/>
      <c r="K17530" s="7">
        <v>45889</v>
      </c>
      <c r="L17530" s="7">
        <v>45918</v>
      </c>
      <c r="M17530" t="s">
        <v>77</v>
      </c>
      <c r="N17530"/>
      <c r="O17530">
        <v>2026</v>
      </c>
      <c r="P17530" s="2">
        <v>2</v>
      </c>
      <c r="Q17530" t="s">
        <v>80</v>
      </c>
      <c r="R17530" s="8">
        <v>46267</v>
      </c>
      <c r="S17530" s="2">
        <v>1</v>
      </c>
      <c r="T17530" s="2" t="s">
        <v>81</v>
      </c>
    </row>
    <row r="17531" spans="1:20" x14ac:dyDescent="0.25">
      <c r="A17531">
        <v>1120545372</v>
      </c>
      <c r="B17531">
        <v>129683121</v>
      </c>
      <c r="C17531" t="s">
        <v>98</v>
      </c>
      <c r="D17531" t="s">
        <v>88</v>
      </c>
      <c r="E17531" t="s">
        <v>76</v>
      </c>
      <c r="F17531" s="7">
        <v>45572</v>
      </c>
      <c r="G17531" s="7">
        <v>45937</v>
      </c>
      <c r="H17531" t="s">
        <v>77</v>
      </c>
      <c r="I17531" t="s">
        <v>78</v>
      </c>
      <c r="J17531" s="7">
        <v>46063</v>
      </c>
      <c r="K17531" s="7">
        <v>45623</v>
      </c>
      <c r="L17531" s="7">
        <v>45937</v>
      </c>
      <c r="M17531" t="s">
        <v>77</v>
      </c>
      <c r="N17531" t="s">
        <v>79</v>
      </c>
      <c r="O17531">
        <v>2026</v>
      </c>
      <c r="P17531" s="2">
        <v>2</v>
      </c>
      <c r="Q17531" t="s">
        <v>80</v>
      </c>
      <c r="R17531" s="8">
        <v>46267</v>
      </c>
      <c r="S17531" s="2">
        <v>1</v>
      </c>
      <c r="T17531" s="2" t="s">
        <v>81</v>
      </c>
    </row>
    <row r="17532" spans="1:20" x14ac:dyDescent="0.25">
      <c r="A17532">
        <v>1120545516</v>
      </c>
      <c r="B17532">
        <v>129735060</v>
      </c>
      <c r="C17532" t="s">
        <v>96</v>
      </c>
      <c r="D17532" t="s">
        <v>75</v>
      </c>
      <c r="E17532" t="s">
        <v>76</v>
      </c>
      <c r="F17532" s="7">
        <v>45591</v>
      </c>
      <c r="G17532" s="7">
        <v>45956</v>
      </c>
      <c r="H17532" t="s">
        <v>77</v>
      </c>
      <c r="I17532" t="s">
        <v>78</v>
      </c>
      <c r="J17532" s="7"/>
      <c r="K17532" s="7">
        <v>45601</v>
      </c>
      <c r="L17532" s="7">
        <v>45956</v>
      </c>
      <c r="M17532" t="s">
        <v>77</v>
      </c>
      <c r="N17532"/>
      <c r="O17532">
        <v>2026</v>
      </c>
      <c r="P17532" s="2">
        <v>2</v>
      </c>
      <c r="Q17532" t="s">
        <v>80</v>
      </c>
      <c r="R17532" s="8">
        <v>46267</v>
      </c>
      <c r="S17532" s="2">
        <v>1</v>
      </c>
      <c r="T17532" s="2" t="s">
        <v>81</v>
      </c>
    </row>
    <row r="17533" spans="1:20" x14ac:dyDescent="0.25">
      <c r="A17533">
        <v>1120545708</v>
      </c>
      <c r="B17533">
        <v>129778646</v>
      </c>
      <c r="C17533" t="s">
        <v>93</v>
      </c>
      <c r="D17533" t="s">
        <v>83</v>
      </c>
      <c r="E17533" t="s">
        <v>76</v>
      </c>
      <c r="F17533" s="7">
        <v>45573</v>
      </c>
      <c r="G17533" s="7">
        <v>45755</v>
      </c>
      <c r="H17533" t="s">
        <v>77</v>
      </c>
      <c r="I17533" t="s">
        <v>84</v>
      </c>
      <c r="J17533" s="7"/>
      <c r="K17533" s="7">
        <v>46111</v>
      </c>
      <c r="L17533" s="7">
        <v>45755</v>
      </c>
      <c r="M17533" t="s">
        <v>77</v>
      </c>
      <c r="N17533"/>
      <c r="O17533">
        <v>2026</v>
      </c>
      <c r="P17533" s="2">
        <v>2</v>
      </c>
      <c r="Q17533" t="s">
        <v>80</v>
      </c>
      <c r="R17533" s="8">
        <v>46267</v>
      </c>
      <c r="S17533" s="2">
        <v>1</v>
      </c>
      <c r="T17533" s="2" t="s">
        <v>81</v>
      </c>
    </row>
    <row r="17534" spans="1:20" x14ac:dyDescent="0.25">
      <c r="A17534">
        <v>1120549330</v>
      </c>
      <c r="B17534">
        <v>133223698</v>
      </c>
      <c r="C17534" t="s">
        <v>82</v>
      </c>
      <c r="D17534" t="s">
        <v>75</v>
      </c>
      <c r="E17534" t="s">
        <v>76</v>
      </c>
      <c r="F17534" s="7">
        <v>46120</v>
      </c>
      <c r="G17534" s="7">
        <v>46303</v>
      </c>
      <c r="H17534" t="s">
        <v>77</v>
      </c>
      <c r="I17534" t="s">
        <v>89</v>
      </c>
      <c r="J17534" s="7"/>
      <c r="K17534" s="7">
        <v>46133</v>
      </c>
      <c r="L17534" s="7">
        <v>46303</v>
      </c>
      <c r="M17534" t="s">
        <v>77</v>
      </c>
      <c r="N17534"/>
      <c r="O17534">
        <v>2026</v>
      </c>
      <c r="P17534" s="2">
        <v>2</v>
      </c>
      <c r="Q17534" t="s">
        <v>80</v>
      </c>
      <c r="R17534" s="8">
        <v>46267</v>
      </c>
      <c r="S17534" s="2">
        <v>1</v>
      </c>
      <c r="T17534" s="2" t="s">
        <v>81</v>
      </c>
    </row>
    <row r="17535" spans="1:20" x14ac:dyDescent="0.25">
      <c r="A17535">
        <v>1120549631</v>
      </c>
      <c r="B17535">
        <v>110101251</v>
      </c>
      <c r="C17535" t="s">
        <v>85</v>
      </c>
      <c r="D17535" t="s">
        <v>75</v>
      </c>
      <c r="E17535" t="s">
        <v>76</v>
      </c>
      <c r="F17535" s="7">
        <v>42062</v>
      </c>
      <c r="G17535" s="7">
        <v>43888</v>
      </c>
      <c r="H17535" t="s">
        <v>86</v>
      </c>
      <c r="I17535" t="s">
        <v>87</v>
      </c>
      <c r="J17535" s="7">
        <v>45214</v>
      </c>
      <c r="K17535" s="7">
        <v>45960</v>
      </c>
      <c r="L17535" s="7">
        <v>43888</v>
      </c>
      <c r="M17535" t="s">
        <v>86</v>
      </c>
      <c r="N17535" t="s">
        <v>92</v>
      </c>
      <c r="O17535">
        <v>2026</v>
      </c>
      <c r="P17535" s="2">
        <v>2</v>
      </c>
      <c r="Q17535" t="s">
        <v>80</v>
      </c>
      <c r="R17535" s="8">
        <v>46267</v>
      </c>
      <c r="S17535" s="2">
        <v>1</v>
      </c>
      <c r="T17535" s="2" t="s">
        <v>81</v>
      </c>
    </row>
    <row r="17536" spans="1:20" x14ac:dyDescent="0.25">
      <c r="A17536">
        <v>1120549920</v>
      </c>
      <c r="B17536">
        <v>111475544</v>
      </c>
      <c r="C17536" t="s">
        <v>98</v>
      </c>
      <c r="D17536" t="s">
        <v>88</v>
      </c>
      <c r="E17536" t="s">
        <v>76</v>
      </c>
      <c r="F17536" s="7">
        <v>42447</v>
      </c>
      <c r="G17536" s="7">
        <v>44273</v>
      </c>
      <c r="H17536" t="s">
        <v>77</v>
      </c>
      <c r="I17536" t="s">
        <v>78</v>
      </c>
      <c r="J17536" s="7">
        <v>46192</v>
      </c>
      <c r="K17536" s="7">
        <v>45539</v>
      </c>
      <c r="L17536" s="7">
        <v>44273</v>
      </c>
      <c r="M17536" t="s">
        <v>77</v>
      </c>
      <c r="N17536" t="s">
        <v>79</v>
      </c>
      <c r="O17536">
        <v>2026</v>
      </c>
      <c r="P17536" s="2">
        <v>2</v>
      </c>
      <c r="Q17536" t="s">
        <v>80</v>
      </c>
      <c r="R17536" s="8">
        <v>46267</v>
      </c>
      <c r="S17536" s="2">
        <v>1</v>
      </c>
      <c r="T17536" s="2" t="s">
        <v>81</v>
      </c>
    </row>
    <row r="17537" spans="1:20" x14ac:dyDescent="0.25">
      <c r="A17537">
        <v>1120550030</v>
      </c>
      <c r="B17537">
        <v>111661395</v>
      </c>
      <c r="C17537" t="s">
        <v>74</v>
      </c>
      <c r="D17537" t="s">
        <v>88</v>
      </c>
      <c r="E17537" t="s">
        <v>76</v>
      </c>
      <c r="F17537" s="7">
        <v>42506</v>
      </c>
      <c r="G17537" s="7">
        <v>44332</v>
      </c>
      <c r="H17537" t="s">
        <v>86</v>
      </c>
      <c r="I17537" t="s">
        <v>87</v>
      </c>
      <c r="J17537" s="7"/>
      <c r="K17537" s="7">
        <v>44313</v>
      </c>
      <c r="L17537" s="7">
        <v>44332</v>
      </c>
      <c r="M17537" t="s">
        <v>86</v>
      </c>
      <c r="N17537"/>
      <c r="O17537">
        <v>2026</v>
      </c>
      <c r="P17537" s="2">
        <v>2</v>
      </c>
      <c r="Q17537" t="s">
        <v>80</v>
      </c>
      <c r="R17537" s="8">
        <v>46267</v>
      </c>
      <c r="S17537" s="2">
        <v>1</v>
      </c>
      <c r="T17537" s="2" t="s">
        <v>81</v>
      </c>
    </row>
    <row r="17538" spans="1:20" x14ac:dyDescent="0.25">
      <c r="A17538">
        <v>1120550744</v>
      </c>
      <c r="B17538">
        <v>114664598</v>
      </c>
      <c r="C17538" t="s">
        <v>74</v>
      </c>
      <c r="D17538" t="s">
        <v>83</v>
      </c>
      <c r="E17538" t="s">
        <v>76</v>
      </c>
      <c r="F17538" s="7">
        <v>43256</v>
      </c>
      <c r="G17538" s="7">
        <v>45082</v>
      </c>
      <c r="H17538" t="s">
        <v>86</v>
      </c>
      <c r="I17538" t="s">
        <v>87</v>
      </c>
      <c r="J17538" s="7">
        <v>45521</v>
      </c>
      <c r="K17538" s="7">
        <v>45748</v>
      </c>
      <c r="L17538" s="7">
        <v>45082</v>
      </c>
      <c r="M17538" t="s">
        <v>86</v>
      </c>
      <c r="N17538" t="s">
        <v>79</v>
      </c>
      <c r="O17538">
        <v>2026</v>
      </c>
      <c r="P17538" s="2">
        <v>2</v>
      </c>
      <c r="Q17538" t="s">
        <v>80</v>
      </c>
      <c r="R17538" s="8">
        <v>46267</v>
      </c>
      <c r="S17538" s="2">
        <v>1</v>
      </c>
      <c r="T17538" s="2" t="s">
        <v>81</v>
      </c>
    </row>
    <row r="17539" spans="1:20" x14ac:dyDescent="0.25">
      <c r="A17539">
        <v>1120550926</v>
      </c>
      <c r="B17539">
        <v>116748267</v>
      </c>
      <c r="C17539" t="s">
        <v>93</v>
      </c>
      <c r="D17539" t="s">
        <v>88</v>
      </c>
      <c r="E17539" t="s">
        <v>76</v>
      </c>
      <c r="F17539" s="7">
        <v>43540</v>
      </c>
      <c r="G17539" s="7">
        <v>43906</v>
      </c>
      <c r="H17539" t="s">
        <v>77</v>
      </c>
      <c r="I17539" t="s">
        <v>78</v>
      </c>
      <c r="J17539" s="7">
        <v>45763</v>
      </c>
      <c r="K17539" s="7">
        <v>45057</v>
      </c>
      <c r="L17539" s="7">
        <v>43906</v>
      </c>
      <c r="M17539" t="s">
        <v>77</v>
      </c>
      <c r="N17539" t="s">
        <v>79</v>
      </c>
      <c r="O17539">
        <v>2026</v>
      </c>
      <c r="P17539" s="2">
        <v>2</v>
      </c>
      <c r="Q17539" t="s">
        <v>80</v>
      </c>
      <c r="R17539" s="8">
        <v>46267</v>
      </c>
      <c r="S17539" s="2">
        <v>1</v>
      </c>
      <c r="T17539" s="2" t="s">
        <v>81</v>
      </c>
    </row>
    <row r="17540" spans="1:20" x14ac:dyDescent="0.25">
      <c r="A17540">
        <v>1120550982</v>
      </c>
      <c r="B17540">
        <v>116827565</v>
      </c>
      <c r="C17540" t="s">
        <v>93</v>
      </c>
      <c r="D17540" t="s">
        <v>88</v>
      </c>
      <c r="E17540" t="s">
        <v>76</v>
      </c>
      <c r="F17540" s="7">
        <v>43549</v>
      </c>
      <c r="G17540" s="7">
        <v>43915</v>
      </c>
      <c r="H17540" t="s">
        <v>77</v>
      </c>
      <c r="I17540" t="s">
        <v>78</v>
      </c>
      <c r="J17540" s="7">
        <v>46167</v>
      </c>
      <c r="K17540" s="7">
        <v>45057</v>
      </c>
      <c r="L17540" s="7">
        <v>43915</v>
      </c>
      <c r="M17540" t="s">
        <v>77</v>
      </c>
      <c r="N17540" t="s">
        <v>79</v>
      </c>
      <c r="O17540">
        <v>2026</v>
      </c>
      <c r="P17540" s="2">
        <v>2</v>
      </c>
      <c r="Q17540" t="s">
        <v>80</v>
      </c>
      <c r="R17540" s="8">
        <v>46267</v>
      </c>
      <c r="S17540" s="2">
        <v>1</v>
      </c>
      <c r="T17540" s="2" t="s">
        <v>81</v>
      </c>
    </row>
    <row r="17541" spans="1:20" x14ac:dyDescent="0.25">
      <c r="A17541">
        <v>1120551015</v>
      </c>
      <c r="B17541">
        <v>116872439</v>
      </c>
      <c r="C17541" t="s">
        <v>96</v>
      </c>
      <c r="D17541" t="s">
        <v>75</v>
      </c>
      <c r="E17541" t="s">
        <v>76</v>
      </c>
      <c r="F17541" s="7">
        <v>43554</v>
      </c>
      <c r="G17541" s="7">
        <v>45352</v>
      </c>
      <c r="H17541" t="s">
        <v>77</v>
      </c>
      <c r="I17541" t="s">
        <v>78</v>
      </c>
      <c r="J17541" s="7">
        <v>45378</v>
      </c>
      <c r="K17541" s="7">
        <v>43678</v>
      </c>
      <c r="L17541" s="7">
        <v>45352</v>
      </c>
      <c r="M17541" t="s">
        <v>77</v>
      </c>
      <c r="N17541" t="s">
        <v>79</v>
      </c>
      <c r="O17541">
        <v>2026</v>
      </c>
      <c r="P17541" s="2">
        <v>2</v>
      </c>
      <c r="Q17541" t="s">
        <v>80</v>
      </c>
      <c r="R17541" s="8">
        <v>46267</v>
      </c>
      <c r="S17541" s="2">
        <v>1</v>
      </c>
      <c r="T17541" s="2" t="s">
        <v>81</v>
      </c>
    </row>
    <row r="17542" spans="1:20" x14ac:dyDescent="0.25">
      <c r="A17542">
        <v>1120551054</v>
      </c>
      <c r="B17542">
        <v>116967456</v>
      </c>
      <c r="C17542" t="s">
        <v>82</v>
      </c>
      <c r="D17542" t="s">
        <v>88</v>
      </c>
      <c r="E17542" t="s">
        <v>76</v>
      </c>
      <c r="F17542" s="7">
        <v>43560</v>
      </c>
      <c r="G17542" s="7">
        <v>43926</v>
      </c>
      <c r="H17542" t="s">
        <v>77</v>
      </c>
      <c r="I17542" t="s">
        <v>84</v>
      </c>
      <c r="J17542" s="7">
        <v>45427</v>
      </c>
      <c r="K17542" s="7">
        <v>46049</v>
      </c>
      <c r="L17542" s="7">
        <v>43926</v>
      </c>
      <c r="M17542" t="s">
        <v>77</v>
      </c>
      <c r="N17542" t="s">
        <v>79</v>
      </c>
      <c r="O17542">
        <v>2026</v>
      </c>
      <c r="P17542" s="2">
        <v>2</v>
      </c>
      <c r="Q17542" t="s">
        <v>80</v>
      </c>
      <c r="R17542" s="8">
        <v>46267</v>
      </c>
      <c r="S17542" s="2">
        <v>1</v>
      </c>
      <c r="T17542" s="2" t="s">
        <v>81</v>
      </c>
    </row>
    <row r="17543" spans="1:20" x14ac:dyDescent="0.25">
      <c r="A17543">
        <v>1120551067</v>
      </c>
      <c r="B17543">
        <v>116971150</v>
      </c>
      <c r="C17543" t="s">
        <v>82</v>
      </c>
      <c r="D17543" t="s">
        <v>88</v>
      </c>
      <c r="E17543" t="s">
        <v>76</v>
      </c>
      <c r="F17543" s="7">
        <v>43561</v>
      </c>
      <c r="G17543" s="7">
        <v>43927</v>
      </c>
      <c r="H17543" t="s">
        <v>77</v>
      </c>
      <c r="I17543" t="s">
        <v>84</v>
      </c>
      <c r="J17543" s="7">
        <v>45427</v>
      </c>
      <c r="K17543" s="7">
        <v>44601</v>
      </c>
      <c r="L17543" s="7">
        <v>43927</v>
      </c>
      <c r="M17543" t="s">
        <v>77</v>
      </c>
      <c r="N17543" t="s">
        <v>79</v>
      </c>
      <c r="O17543">
        <v>2026</v>
      </c>
      <c r="P17543" s="2">
        <v>2</v>
      </c>
      <c r="Q17543" t="s">
        <v>80</v>
      </c>
      <c r="R17543" s="8">
        <v>46267</v>
      </c>
      <c r="S17543" s="2">
        <v>1</v>
      </c>
      <c r="T17543" s="2" t="s">
        <v>81</v>
      </c>
    </row>
    <row r="17544" spans="1:20" x14ac:dyDescent="0.25">
      <c r="A17544">
        <v>1120551099</v>
      </c>
      <c r="B17544">
        <v>117012800</v>
      </c>
      <c r="C17544" t="s">
        <v>91</v>
      </c>
      <c r="D17544" t="s">
        <v>83</v>
      </c>
      <c r="E17544" t="s">
        <v>76</v>
      </c>
      <c r="F17544" s="7">
        <v>43566</v>
      </c>
      <c r="G17544" s="7">
        <v>43746</v>
      </c>
      <c r="H17544" t="s">
        <v>77</v>
      </c>
      <c r="I17544" t="s">
        <v>78</v>
      </c>
      <c r="J17544" s="7">
        <v>45972</v>
      </c>
      <c r="K17544" s="7">
        <v>45909</v>
      </c>
      <c r="L17544" s="7">
        <v>43746</v>
      </c>
      <c r="M17544" t="s">
        <v>77</v>
      </c>
      <c r="N17544" t="s">
        <v>79</v>
      </c>
      <c r="O17544">
        <v>2026</v>
      </c>
      <c r="P17544" s="2">
        <v>2</v>
      </c>
      <c r="Q17544" t="s">
        <v>80</v>
      </c>
      <c r="R17544" s="8">
        <v>46267</v>
      </c>
      <c r="S17544" s="2">
        <v>1</v>
      </c>
      <c r="T17544" s="2" t="s">
        <v>81</v>
      </c>
    </row>
    <row r="17545" spans="1:20" x14ac:dyDescent="0.25">
      <c r="A17545">
        <v>1120551111</v>
      </c>
      <c r="B17545">
        <v>117020162</v>
      </c>
      <c r="C17545" t="s">
        <v>82</v>
      </c>
      <c r="D17545" t="s">
        <v>88</v>
      </c>
      <c r="E17545" t="s">
        <v>76</v>
      </c>
      <c r="F17545" s="7">
        <v>43567</v>
      </c>
      <c r="G17545" s="7">
        <v>43933</v>
      </c>
      <c r="H17545" t="s">
        <v>77</v>
      </c>
      <c r="I17545" t="s">
        <v>78</v>
      </c>
      <c r="J17545" s="7">
        <v>45170</v>
      </c>
      <c r="K17545" s="7">
        <v>45777</v>
      </c>
      <c r="L17545" s="7">
        <v>43933</v>
      </c>
      <c r="M17545" t="s">
        <v>77</v>
      </c>
      <c r="N17545" t="s">
        <v>92</v>
      </c>
      <c r="O17545">
        <v>2026</v>
      </c>
      <c r="P17545" s="2">
        <v>2</v>
      </c>
      <c r="Q17545" t="s">
        <v>80</v>
      </c>
      <c r="R17545" s="8">
        <v>46267</v>
      </c>
      <c r="S17545" s="2">
        <v>1</v>
      </c>
      <c r="T17545" s="2" t="s">
        <v>81</v>
      </c>
    </row>
    <row r="17546" spans="1:20" x14ac:dyDescent="0.25">
      <c r="A17546">
        <v>1120551119</v>
      </c>
      <c r="B17546">
        <v>117024163</v>
      </c>
      <c r="C17546" t="s">
        <v>82</v>
      </c>
      <c r="D17546" t="s">
        <v>83</v>
      </c>
      <c r="E17546" t="s">
        <v>76</v>
      </c>
      <c r="F17546" s="7">
        <v>43568</v>
      </c>
      <c r="G17546" s="7">
        <v>43748</v>
      </c>
      <c r="H17546" t="s">
        <v>77</v>
      </c>
      <c r="I17546" t="s">
        <v>78</v>
      </c>
      <c r="J17546" s="7">
        <v>45607</v>
      </c>
      <c r="K17546" s="7">
        <v>43658</v>
      </c>
      <c r="L17546" s="7">
        <v>43748</v>
      </c>
      <c r="M17546" t="s">
        <v>77</v>
      </c>
      <c r="N17546" t="s">
        <v>79</v>
      </c>
      <c r="O17546">
        <v>2026</v>
      </c>
      <c r="P17546" s="2">
        <v>2</v>
      </c>
      <c r="Q17546" t="s">
        <v>80</v>
      </c>
      <c r="R17546" s="8">
        <v>46267</v>
      </c>
      <c r="S17546" s="2">
        <v>1</v>
      </c>
      <c r="T17546" s="2" t="s">
        <v>81</v>
      </c>
    </row>
    <row r="17547" spans="1:20" x14ac:dyDescent="0.25">
      <c r="A17547">
        <v>1120551186</v>
      </c>
      <c r="B17547">
        <v>117093977</v>
      </c>
      <c r="C17547" t="s">
        <v>82</v>
      </c>
      <c r="D17547" t="s">
        <v>83</v>
      </c>
      <c r="E17547" t="s">
        <v>76</v>
      </c>
      <c r="F17547" s="7">
        <v>43579</v>
      </c>
      <c r="G17547" s="7">
        <v>43759</v>
      </c>
      <c r="H17547" t="s">
        <v>77</v>
      </c>
      <c r="I17547" t="s">
        <v>78</v>
      </c>
      <c r="J17547" s="7">
        <v>45546</v>
      </c>
      <c r="K17547" s="7">
        <v>45748</v>
      </c>
      <c r="L17547" s="7">
        <v>43759</v>
      </c>
      <c r="M17547" t="s">
        <v>77</v>
      </c>
      <c r="N17547" t="s">
        <v>79</v>
      </c>
      <c r="O17547">
        <v>2026</v>
      </c>
      <c r="P17547" s="2">
        <v>2</v>
      </c>
      <c r="Q17547" t="s">
        <v>80</v>
      </c>
      <c r="R17547" s="8">
        <v>46267</v>
      </c>
      <c r="S17547" s="2">
        <v>1</v>
      </c>
      <c r="T17547" s="2" t="s">
        <v>81</v>
      </c>
    </row>
    <row r="17548" spans="1:20" x14ac:dyDescent="0.25">
      <c r="A17548">
        <v>1120551237</v>
      </c>
      <c r="B17548">
        <v>117143334</v>
      </c>
      <c r="C17548" t="s">
        <v>82</v>
      </c>
      <c r="D17548" t="s">
        <v>88</v>
      </c>
      <c r="E17548" t="s">
        <v>76</v>
      </c>
      <c r="F17548" s="7">
        <v>43587</v>
      </c>
      <c r="G17548" s="7">
        <v>43953</v>
      </c>
      <c r="H17548" t="s">
        <v>77</v>
      </c>
      <c r="I17548" t="s">
        <v>78</v>
      </c>
      <c r="J17548" s="7">
        <v>45972</v>
      </c>
      <c r="K17548" s="7">
        <v>46039</v>
      </c>
      <c r="L17548" s="7">
        <v>43953</v>
      </c>
      <c r="M17548" t="s">
        <v>77</v>
      </c>
      <c r="N17548" t="s">
        <v>79</v>
      </c>
      <c r="O17548">
        <v>2026</v>
      </c>
      <c r="P17548" s="2">
        <v>2</v>
      </c>
      <c r="Q17548" t="s">
        <v>80</v>
      </c>
      <c r="R17548" s="8">
        <v>46267</v>
      </c>
      <c r="S17548" s="2">
        <v>1</v>
      </c>
      <c r="T17548" s="2" t="s">
        <v>81</v>
      </c>
    </row>
    <row r="17549" spans="1:20" x14ac:dyDescent="0.25">
      <c r="A17549">
        <v>1120551299</v>
      </c>
      <c r="B17549">
        <v>117211886</v>
      </c>
      <c r="C17549" t="s">
        <v>82</v>
      </c>
      <c r="D17549" t="s">
        <v>88</v>
      </c>
      <c r="E17549" t="s">
        <v>76</v>
      </c>
      <c r="F17549" s="7">
        <v>43595</v>
      </c>
      <c r="G17549" s="7">
        <v>43961</v>
      </c>
      <c r="H17549" t="s">
        <v>77</v>
      </c>
      <c r="I17549" t="s">
        <v>78</v>
      </c>
      <c r="J17549" s="7">
        <v>45875</v>
      </c>
      <c r="K17549" s="7">
        <v>44239</v>
      </c>
      <c r="L17549" s="7">
        <v>43961</v>
      </c>
      <c r="M17549" t="s">
        <v>77</v>
      </c>
      <c r="N17549" t="s">
        <v>79</v>
      </c>
      <c r="O17549">
        <v>2026</v>
      </c>
      <c r="P17549" s="2">
        <v>2</v>
      </c>
      <c r="Q17549" t="s">
        <v>80</v>
      </c>
      <c r="R17549" s="8">
        <v>46267</v>
      </c>
      <c r="S17549" s="2">
        <v>1</v>
      </c>
      <c r="T17549" s="2" t="s">
        <v>81</v>
      </c>
    </row>
    <row r="17550" spans="1:20" x14ac:dyDescent="0.25">
      <c r="A17550">
        <v>1120551318</v>
      </c>
      <c r="B17550">
        <v>117230616</v>
      </c>
      <c r="C17550" t="s">
        <v>82</v>
      </c>
      <c r="D17550" t="s">
        <v>83</v>
      </c>
      <c r="E17550" t="s">
        <v>76</v>
      </c>
      <c r="F17550" s="7">
        <v>43599</v>
      </c>
      <c r="G17550" s="7">
        <v>45411</v>
      </c>
      <c r="H17550" t="s">
        <v>77</v>
      </c>
      <c r="I17550" t="s">
        <v>78</v>
      </c>
      <c r="J17550" s="7">
        <v>46083</v>
      </c>
      <c r="K17550" s="7">
        <v>43667</v>
      </c>
      <c r="L17550" s="7">
        <v>45411</v>
      </c>
      <c r="M17550" t="s">
        <v>77</v>
      </c>
      <c r="N17550" t="s">
        <v>92</v>
      </c>
      <c r="O17550">
        <v>2026</v>
      </c>
      <c r="P17550" s="2">
        <v>2</v>
      </c>
      <c r="Q17550" t="s">
        <v>80</v>
      </c>
      <c r="R17550" s="8">
        <v>46267</v>
      </c>
      <c r="S17550" s="2">
        <v>1</v>
      </c>
      <c r="T17550" s="2" t="s">
        <v>81</v>
      </c>
    </row>
    <row r="17551" spans="1:20" x14ac:dyDescent="0.25">
      <c r="A17551">
        <v>1120551319</v>
      </c>
      <c r="B17551">
        <v>117230616</v>
      </c>
      <c r="C17551" t="s">
        <v>82</v>
      </c>
      <c r="D17551" t="s">
        <v>83</v>
      </c>
      <c r="E17551" t="s">
        <v>76</v>
      </c>
      <c r="F17551" s="7">
        <v>43599</v>
      </c>
      <c r="G17551" s="7">
        <v>45411</v>
      </c>
      <c r="H17551" t="s">
        <v>77</v>
      </c>
      <c r="I17551" t="s">
        <v>78</v>
      </c>
      <c r="J17551" s="7">
        <v>46083</v>
      </c>
      <c r="K17551" s="7">
        <v>45689</v>
      </c>
      <c r="L17551" s="7">
        <v>45411</v>
      </c>
      <c r="M17551" t="s">
        <v>77</v>
      </c>
      <c r="N17551" t="s">
        <v>92</v>
      </c>
      <c r="O17551">
        <v>2026</v>
      </c>
      <c r="P17551" s="2">
        <v>2</v>
      </c>
      <c r="Q17551" t="s">
        <v>80</v>
      </c>
      <c r="R17551" s="8">
        <v>46267</v>
      </c>
      <c r="S17551" s="2">
        <v>1</v>
      </c>
      <c r="T17551" s="2" t="s">
        <v>81</v>
      </c>
    </row>
    <row r="17552" spans="1:20" x14ac:dyDescent="0.25">
      <c r="A17552">
        <v>1120551348</v>
      </c>
      <c r="B17552">
        <v>117260960</v>
      </c>
      <c r="C17552" t="s">
        <v>82</v>
      </c>
      <c r="D17552" t="s">
        <v>88</v>
      </c>
      <c r="E17552" t="s">
        <v>76</v>
      </c>
      <c r="F17552" s="7">
        <v>43602</v>
      </c>
      <c r="G17552" s="7">
        <v>43968</v>
      </c>
      <c r="H17552" t="s">
        <v>77</v>
      </c>
      <c r="I17552" t="s">
        <v>78</v>
      </c>
      <c r="J17552" s="7">
        <v>46187</v>
      </c>
      <c r="K17552" s="7">
        <v>45057</v>
      </c>
      <c r="L17552" s="7">
        <v>43968</v>
      </c>
      <c r="M17552" t="s">
        <v>77</v>
      </c>
      <c r="N17552" t="s">
        <v>79</v>
      </c>
      <c r="O17552">
        <v>2026</v>
      </c>
      <c r="P17552" s="2">
        <v>2</v>
      </c>
      <c r="Q17552" t="s">
        <v>80</v>
      </c>
      <c r="R17552" s="8">
        <v>46267</v>
      </c>
      <c r="S17552" s="2">
        <v>1</v>
      </c>
      <c r="T17552" s="2" t="s">
        <v>81</v>
      </c>
    </row>
    <row r="17553" spans="1:20" x14ac:dyDescent="0.25">
      <c r="A17553">
        <v>1120551356</v>
      </c>
      <c r="B17553">
        <v>117272810</v>
      </c>
      <c r="C17553" t="s">
        <v>93</v>
      </c>
      <c r="D17553" t="s">
        <v>88</v>
      </c>
      <c r="E17553" t="s">
        <v>76</v>
      </c>
      <c r="F17553" s="7">
        <v>43604</v>
      </c>
      <c r="G17553" s="7">
        <v>43970</v>
      </c>
      <c r="H17553" t="s">
        <v>77</v>
      </c>
      <c r="I17553" t="s">
        <v>78</v>
      </c>
      <c r="J17553" s="7">
        <v>45752</v>
      </c>
      <c r="K17553" s="7">
        <v>44241</v>
      </c>
      <c r="L17553" s="7">
        <v>43970</v>
      </c>
      <c r="M17553" t="s">
        <v>77</v>
      </c>
      <c r="N17553" t="s">
        <v>79</v>
      </c>
      <c r="O17553">
        <v>2026</v>
      </c>
      <c r="P17553" s="2">
        <v>2</v>
      </c>
      <c r="Q17553" t="s">
        <v>80</v>
      </c>
      <c r="R17553" s="8">
        <v>46267</v>
      </c>
      <c r="S17553" s="2">
        <v>1</v>
      </c>
      <c r="T17553" s="2" t="s">
        <v>81</v>
      </c>
    </row>
    <row r="17554" spans="1:20" x14ac:dyDescent="0.25">
      <c r="A17554">
        <v>1120551399</v>
      </c>
      <c r="B17554">
        <v>117323789</v>
      </c>
      <c r="C17554" t="s">
        <v>82</v>
      </c>
      <c r="D17554" t="s">
        <v>83</v>
      </c>
      <c r="E17554" t="s">
        <v>76</v>
      </c>
      <c r="F17554" s="7">
        <v>43611</v>
      </c>
      <c r="G17554" s="7">
        <v>43791</v>
      </c>
      <c r="H17554" t="s">
        <v>77</v>
      </c>
      <c r="I17554" t="s">
        <v>78</v>
      </c>
      <c r="J17554" s="7">
        <v>45736</v>
      </c>
      <c r="K17554" s="7">
        <v>43658</v>
      </c>
      <c r="L17554" s="7">
        <v>43791</v>
      </c>
      <c r="M17554" t="s">
        <v>77</v>
      </c>
      <c r="N17554" t="s">
        <v>79</v>
      </c>
      <c r="O17554">
        <v>2026</v>
      </c>
      <c r="P17554" s="2">
        <v>2</v>
      </c>
      <c r="Q17554" t="s">
        <v>80</v>
      </c>
      <c r="R17554" s="8">
        <v>46267</v>
      </c>
      <c r="S17554" s="2">
        <v>1</v>
      </c>
      <c r="T17554" s="2" t="s">
        <v>81</v>
      </c>
    </row>
    <row r="17555" spans="1:20" x14ac:dyDescent="0.25">
      <c r="A17555">
        <v>1120551423</v>
      </c>
      <c r="B17555">
        <v>117366016</v>
      </c>
      <c r="C17555" t="s">
        <v>74</v>
      </c>
      <c r="D17555" t="s">
        <v>88</v>
      </c>
      <c r="E17555" t="s">
        <v>76</v>
      </c>
      <c r="F17555" s="7">
        <v>43616</v>
      </c>
      <c r="G17555" s="7">
        <v>43982</v>
      </c>
      <c r="H17555" t="s">
        <v>77</v>
      </c>
      <c r="I17555" t="s">
        <v>78</v>
      </c>
      <c r="J17555" s="7">
        <v>46124</v>
      </c>
      <c r="K17555" s="7">
        <v>43978</v>
      </c>
      <c r="L17555" s="7">
        <v>43982</v>
      </c>
      <c r="M17555" t="s">
        <v>77</v>
      </c>
      <c r="N17555" t="s">
        <v>79</v>
      </c>
      <c r="O17555">
        <v>2026</v>
      </c>
      <c r="P17555" s="2">
        <v>2</v>
      </c>
      <c r="Q17555" t="s">
        <v>80</v>
      </c>
      <c r="R17555" s="8">
        <v>46267</v>
      </c>
      <c r="S17555" s="2">
        <v>1</v>
      </c>
      <c r="T17555" s="2" t="s">
        <v>81</v>
      </c>
    </row>
    <row r="17556" spans="1:20" x14ac:dyDescent="0.25">
      <c r="A17556">
        <v>1120551640</v>
      </c>
      <c r="B17556">
        <v>117896952</v>
      </c>
      <c r="C17556" t="s">
        <v>82</v>
      </c>
      <c r="D17556" t="s">
        <v>75</v>
      </c>
      <c r="E17556" t="s">
        <v>76</v>
      </c>
      <c r="F17556" s="7">
        <v>43721</v>
      </c>
      <c r="G17556" s="7">
        <v>45548</v>
      </c>
      <c r="H17556" t="s">
        <v>77</v>
      </c>
      <c r="I17556" t="s">
        <v>78</v>
      </c>
      <c r="J17556" s="7">
        <v>45609</v>
      </c>
      <c r="K17556" s="7">
        <v>44941</v>
      </c>
      <c r="L17556" s="7">
        <v>45548</v>
      </c>
      <c r="M17556" t="s">
        <v>77</v>
      </c>
      <c r="N17556" t="s">
        <v>79</v>
      </c>
      <c r="O17556">
        <v>2026</v>
      </c>
      <c r="P17556" s="2">
        <v>2</v>
      </c>
      <c r="Q17556" t="s">
        <v>80</v>
      </c>
      <c r="R17556" s="8">
        <v>46267</v>
      </c>
      <c r="S17556" s="2">
        <v>1</v>
      </c>
      <c r="T17556" s="2" t="s">
        <v>81</v>
      </c>
    </row>
    <row r="17557" spans="1:20" x14ac:dyDescent="0.25">
      <c r="A17557">
        <v>1120551722</v>
      </c>
      <c r="B17557">
        <v>118146349</v>
      </c>
      <c r="C17557" t="s">
        <v>82</v>
      </c>
      <c r="D17557" t="s">
        <v>88</v>
      </c>
      <c r="E17557" t="s">
        <v>76</v>
      </c>
      <c r="F17557" s="7">
        <v>43775</v>
      </c>
      <c r="G17557" s="7">
        <v>44141</v>
      </c>
      <c r="H17557" t="s">
        <v>77</v>
      </c>
      <c r="I17557" t="s">
        <v>78</v>
      </c>
      <c r="J17557" s="7">
        <v>45929</v>
      </c>
      <c r="K17557" s="7">
        <v>44088</v>
      </c>
      <c r="L17557" s="7">
        <v>44141</v>
      </c>
      <c r="M17557" t="s">
        <v>77</v>
      </c>
      <c r="N17557" t="s">
        <v>79</v>
      </c>
      <c r="O17557">
        <v>2026</v>
      </c>
      <c r="P17557" s="2">
        <v>2</v>
      </c>
      <c r="Q17557" t="s">
        <v>80</v>
      </c>
      <c r="R17557" s="8">
        <v>46267</v>
      </c>
      <c r="S17557" s="2">
        <v>1</v>
      </c>
      <c r="T17557" s="2" t="s">
        <v>81</v>
      </c>
    </row>
    <row r="17558" spans="1:20" x14ac:dyDescent="0.25">
      <c r="A17558">
        <v>1120551863</v>
      </c>
      <c r="B17558">
        <v>119016139</v>
      </c>
      <c r="C17558" t="s">
        <v>85</v>
      </c>
      <c r="D17558" t="s">
        <v>75</v>
      </c>
      <c r="E17558" t="s">
        <v>76</v>
      </c>
      <c r="F17558" s="7">
        <v>43962</v>
      </c>
      <c r="G17558" s="7">
        <v>44327</v>
      </c>
      <c r="H17558" t="s">
        <v>77</v>
      </c>
      <c r="I17558" t="s">
        <v>78</v>
      </c>
      <c r="J17558" s="7">
        <v>45694</v>
      </c>
      <c r="K17558" s="7">
        <v>46111</v>
      </c>
      <c r="L17558" s="7">
        <v>44327</v>
      </c>
      <c r="M17558" t="s">
        <v>77</v>
      </c>
      <c r="N17558" t="s">
        <v>79</v>
      </c>
      <c r="O17558">
        <v>2026</v>
      </c>
      <c r="P17558" s="2">
        <v>2</v>
      </c>
      <c r="Q17558" t="s">
        <v>80</v>
      </c>
      <c r="R17558" s="8">
        <v>46267</v>
      </c>
      <c r="S17558" s="2">
        <v>1</v>
      </c>
      <c r="T17558" s="2" t="s">
        <v>81</v>
      </c>
    </row>
    <row r="17559" spans="1:20" x14ac:dyDescent="0.25">
      <c r="A17559">
        <v>1120552080</v>
      </c>
      <c r="B17559">
        <v>119212169</v>
      </c>
      <c r="C17559" t="s">
        <v>82</v>
      </c>
      <c r="D17559" t="s">
        <v>83</v>
      </c>
      <c r="E17559" t="s">
        <v>76</v>
      </c>
      <c r="F17559" s="7">
        <v>44007</v>
      </c>
      <c r="G17559" s="7">
        <v>44190</v>
      </c>
      <c r="H17559" t="s">
        <v>77</v>
      </c>
      <c r="I17559" t="s">
        <v>84</v>
      </c>
      <c r="J17559" s="7">
        <v>45432</v>
      </c>
      <c r="K17559" s="7">
        <v>45446</v>
      </c>
      <c r="L17559" s="7">
        <v>44190</v>
      </c>
      <c r="M17559" t="s">
        <v>77</v>
      </c>
      <c r="N17559" t="s">
        <v>79</v>
      </c>
      <c r="O17559">
        <v>2026</v>
      </c>
      <c r="P17559" s="2">
        <v>2</v>
      </c>
      <c r="Q17559" t="s">
        <v>80</v>
      </c>
      <c r="R17559" s="8">
        <v>46267</v>
      </c>
      <c r="S17559" s="2">
        <v>1</v>
      </c>
      <c r="T17559" s="2" t="s">
        <v>81</v>
      </c>
    </row>
    <row r="17560" spans="1:20" x14ac:dyDescent="0.25">
      <c r="A17560">
        <v>1120552091</v>
      </c>
      <c r="B17560">
        <v>119220885</v>
      </c>
      <c r="C17560" t="s">
        <v>82</v>
      </c>
      <c r="D17560" t="s">
        <v>83</v>
      </c>
      <c r="E17560" t="s">
        <v>76</v>
      </c>
      <c r="F17560" s="7">
        <v>44008</v>
      </c>
      <c r="G17560" s="7">
        <v>44191</v>
      </c>
      <c r="H17560" t="s">
        <v>77</v>
      </c>
      <c r="I17560" t="s">
        <v>89</v>
      </c>
      <c r="J17560" s="7">
        <v>46131</v>
      </c>
      <c r="K17560" s="7">
        <v>45748</v>
      </c>
      <c r="L17560" s="7">
        <v>44191</v>
      </c>
      <c r="M17560" t="s">
        <v>77</v>
      </c>
      <c r="N17560" t="s">
        <v>79</v>
      </c>
      <c r="O17560">
        <v>2026</v>
      </c>
      <c r="P17560" s="2">
        <v>2</v>
      </c>
      <c r="Q17560" t="s">
        <v>80</v>
      </c>
      <c r="R17560" s="8">
        <v>46267</v>
      </c>
      <c r="S17560" s="2">
        <v>1</v>
      </c>
      <c r="T17560" s="2" t="s">
        <v>81</v>
      </c>
    </row>
    <row r="17561" spans="1:20" x14ac:dyDescent="0.25">
      <c r="A17561">
        <v>1120552227</v>
      </c>
      <c r="B17561">
        <v>119376521</v>
      </c>
      <c r="C17561" t="s">
        <v>82</v>
      </c>
      <c r="D17561" t="s">
        <v>88</v>
      </c>
      <c r="E17561" t="s">
        <v>76</v>
      </c>
      <c r="F17561" s="7">
        <v>44027</v>
      </c>
      <c r="G17561" s="7">
        <v>44392</v>
      </c>
      <c r="H17561" t="s">
        <v>77</v>
      </c>
      <c r="I17561" t="s">
        <v>84</v>
      </c>
      <c r="J17561" s="7">
        <v>45334</v>
      </c>
      <c r="K17561" s="7">
        <v>45446</v>
      </c>
      <c r="L17561" s="7">
        <v>44392</v>
      </c>
      <c r="M17561" t="s">
        <v>77</v>
      </c>
      <c r="N17561" t="s">
        <v>79</v>
      </c>
      <c r="O17561">
        <v>2026</v>
      </c>
      <c r="P17561" s="2">
        <v>2</v>
      </c>
      <c r="Q17561" t="s">
        <v>80</v>
      </c>
      <c r="R17561" s="8">
        <v>46267</v>
      </c>
      <c r="S17561" s="2">
        <v>1</v>
      </c>
      <c r="T17561" s="2" t="s">
        <v>81</v>
      </c>
    </row>
    <row r="17562" spans="1:20" x14ac:dyDescent="0.25">
      <c r="A17562">
        <v>1120552428</v>
      </c>
      <c r="B17562">
        <v>119556642</v>
      </c>
      <c r="C17562" t="s">
        <v>82</v>
      </c>
      <c r="D17562" t="s">
        <v>88</v>
      </c>
      <c r="E17562" t="s">
        <v>76</v>
      </c>
      <c r="F17562" s="7">
        <v>44047</v>
      </c>
      <c r="G17562" s="7">
        <v>44412</v>
      </c>
      <c r="H17562" t="s">
        <v>77</v>
      </c>
      <c r="I17562" t="s">
        <v>78</v>
      </c>
      <c r="J17562" s="7">
        <v>45504</v>
      </c>
      <c r="K17562" s="7">
        <v>45510</v>
      </c>
      <c r="L17562" s="7">
        <v>44412</v>
      </c>
      <c r="M17562" t="s">
        <v>77</v>
      </c>
      <c r="N17562" t="s">
        <v>79</v>
      </c>
      <c r="O17562">
        <v>2026</v>
      </c>
      <c r="P17562" s="2">
        <v>2</v>
      </c>
      <c r="Q17562" t="s">
        <v>80</v>
      </c>
      <c r="R17562" s="8">
        <v>46267</v>
      </c>
      <c r="S17562" s="2">
        <v>1</v>
      </c>
      <c r="T17562" s="2" t="s">
        <v>81</v>
      </c>
    </row>
    <row r="17563" spans="1:20" x14ac:dyDescent="0.25">
      <c r="A17563">
        <v>1120552429</v>
      </c>
      <c r="B17563">
        <v>119556642</v>
      </c>
      <c r="C17563" t="s">
        <v>82</v>
      </c>
      <c r="D17563" t="s">
        <v>88</v>
      </c>
      <c r="E17563" t="s">
        <v>76</v>
      </c>
      <c r="F17563" s="7">
        <v>44047</v>
      </c>
      <c r="G17563" s="7">
        <v>44412</v>
      </c>
      <c r="H17563" t="s">
        <v>77</v>
      </c>
      <c r="I17563" t="s">
        <v>78</v>
      </c>
      <c r="J17563" s="7">
        <v>45504</v>
      </c>
      <c r="K17563" s="7">
        <v>45574</v>
      </c>
      <c r="L17563" s="7">
        <v>44412</v>
      </c>
      <c r="M17563" t="s">
        <v>77</v>
      </c>
      <c r="N17563" t="s">
        <v>79</v>
      </c>
      <c r="O17563">
        <v>2026</v>
      </c>
      <c r="P17563" s="2">
        <v>2</v>
      </c>
      <c r="Q17563" t="s">
        <v>80</v>
      </c>
      <c r="R17563" s="8">
        <v>46267</v>
      </c>
      <c r="S17563" s="2">
        <v>1</v>
      </c>
      <c r="T17563" s="2" t="s">
        <v>81</v>
      </c>
    </row>
    <row r="17564" spans="1:20" x14ac:dyDescent="0.25">
      <c r="A17564">
        <v>1120552457</v>
      </c>
      <c r="B17564">
        <v>119577213</v>
      </c>
      <c r="C17564" t="s">
        <v>91</v>
      </c>
      <c r="D17564" t="s">
        <v>83</v>
      </c>
      <c r="E17564" t="s">
        <v>76</v>
      </c>
      <c r="F17564" s="7">
        <v>44050</v>
      </c>
      <c r="G17564" s="7">
        <v>44234</v>
      </c>
      <c r="H17564" t="s">
        <v>77</v>
      </c>
      <c r="I17564" t="s">
        <v>89</v>
      </c>
      <c r="J17564" s="7">
        <v>46000</v>
      </c>
      <c r="K17564" s="7">
        <v>44144</v>
      </c>
      <c r="L17564" s="7">
        <v>44234</v>
      </c>
      <c r="M17564" t="s">
        <v>77</v>
      </c>
      <c r="N17564" t="s">
        <v>79</v>
      </c>
      <c r="O17564">
        <v>2026</v>
      </c>
      <c r="P17564" s="2">
        <v>2</v>
      </c>
      <c r="Q17564" t="s">
        <v>80</v>
      </c>
      <c r="R17564" s="8">
        <v>46267</v>
      </c>
      <c r="S17564" s="2">
        <v>1</v>
      </c>
      <c r="T17564" s="2" t="s">
        <v>81</v>
      </c>
    </row>
    <row r="17565" spans="1:20" x14ac:dyDescent="0.25">
      <c r="A17565">
        <v>1120552752</v>
      </c>
      <c r="B17565">
        <v>119710312</v>
      </c>
      <c r="C17565" t="s">
        <v>74</v>
      </c>
      <c r="D17565" t="s">
        <v>75</v>
      </c>
      <c r="E17565" t="s">
        <v>76</v>
      </c>
      <c r="F17565" s="7">
        <v>44077</v>
      </c>
      <c r="G17565" s="7">
        <v>44442</v>
      </c>
      <c r="H17565" t="s">
        <v>77</v>
      </c>
      <c r="I17565" t="s">
        <v>78</v>
      </c>
      <c r="J17565" s="7">
        <v>45924</v>
      </c>
      <c r="K17565" s="7">
        <v>46105</v>
      </c>
      <c r="L17565" s="7">
        <v>44442</v>
      </c>
      <c r="M17565" t="s">
        <v>77</v>
      </c>
      <c r="N17565" t="s">
        <v>79</v>
      </c>
      <c r="O17565">
        <v>2026</v>
      </c>
      <c r="P17565" s="2">
        <v>2</v>
      </c>
      <c r="Q17565" t="s">
        <v>80</v>
      </c>
      <c r="R17565" s="8">
        <v>46267</v>
      </c>
      <c r="S17565" s="2">
        <v>1</v>
      </c>
      <c r="T17565" s="2" t="s">
        <v>81</v>
      </c>
    </row>
    <row r="17566" spans="1:20" x14ac:dyDescent="0.25">
      <c r="A17566">
        <v>1120553128</v>
      </c>
      <c r="B17566">
        <v>119947643</v>
      </c>
      <c r="C17566" t="s">
        <v>74</v>
      </c>
      <c r="D17566" t="s">
        <v>75</v>
      </c>
      <c r="E17566" t="s">
        <v>76</v>
      </c>
      <c r="F17566" s="7">
        <v>44130</v>
      </c>
      <c r="G17566" s="7">
        <v>44495</v>
      </c>
      <c r="H17566" t="s">
        <v>86</v>
      </c>
      <c r="I17566" t="s">
        <v>87</v>
      </c>
      <c r="J17566" s="7">
        <v>45871</v>
      </c>
      <c r="K17566" s="7">
        <v>44153</v>
      </c>
      <c r="L17566" s="7">
        <v>44495</v>
      </c>
      <c r="M17566" t="s">
        <v>86</v>
      </c>
      <c r="N17566" t="s">
        <v>79</v>
      </c>
      <c r="O17566">
        <v>2026</v>
      </c>
      <c r="P17566" s="2">
        <v>2</v>
      </c>
      <c r="Q17566" t="s">
        <v>80</v>
      </c>
      <c r="R17566" s="8">
        <v>46267</v>
      </c>
      <c r="S17566" s="2">
        <v>1</v>
      </c>
      <c r="T17566" s="2" t="s">
        <v>81</v>
      </c>
    </row>
    <row r="17567" spans="1:20" x14ac:dyDescent="0.25">
      <c r="A17567">
        <v>1120553500</v>
      </c>
      <c r="B17567">
        <v>120705953</v>
      </c>
      <c r="C17567" t="s">
        <v>85</v>
      </c>
      <c r="D17567" t="s">
        <v>88</v>
      </c>
      <c r="E17567" t="s">
        <v>76</v>
      </c>
      <c r="F17567" s="7">
        <v>44282</v>
      </c>
      <c r="G17567" s="7">
        <v>44647</v>
      </c>
      <c r="H17567" t="s">
        <v>77</v>
      </c>
      <c r="I17567" t="s">
        <v>78</v>
      </c>
      <c r="J17567" s="7">
        <v>45509</v>
      </c>
      <c r="K17567" s="7">
        <v>45533</v>
      </c>
      <c r="L17567" s="7">
        <v>44647</v>
      </c>
      <c r="M17567" t="s">
        <v>77</v>
      </c>
      <c r="N17567" t="s">
        <v>79</v>
      </c>
      <c r="O17567">
        <v>2026</v>
      </c>
      <c r="P17567" s="2">
        <v>2</v>
      </c>
      <c r="Q17567" t="s">
        <v>80</v>
      </c>
      <c r="R17567" s="8">
        <v>46267</v>
      </c>
      <c r="S17567" s="2">
        <v>1</v>
      </c>
      <c r="T17567" s="2" t="s">
        <v>81</v>
      </c>
    </row>
    <row r="17568" spans="1:20" x14ac:dyDescent="0.25">
      <c r="A17568">
        <v>1120553523</v>
      </c>
      <c r="B17568">
        <v>120735731</v>
      </c>
      <c r="C17568" t="s">
        <v>98</v>
      </c>
      <c r="D17568" t="s">
        <v>83</v>
      </c>
      <c r="E17568" t="s">
        <v>76</v>
      </c>
      <c r="F17568" s="7">
        <v>44288</v>
      </c>
      <c r="G17568" s="7">
        <v>44471</v>
      </c>
      <c r="H17568" t="s">
        <v>77</v>
      </c>
      <c r="I17568" t="s">
        <v>78</v>
      </c>
      <c r="J17568" s="7">
        <v>45427</v>
      </c>
      <c r="K17568" s="7">
        <v>44292</v>
      </c>
      <c r="L17568" s="7">
        <v>44471</v>
      </c>
      <c r="M17568" t="s">
        <v>77</v>
      </c>
      <c r="N17568" t="s">
        <v>79</v>
      </c>
      <c r="O17568">
        <v>2026</v>
      </c>
      <c r="P17568" s="2">
        <v>2</v>
      </c>
      <c r="Q17568" t="s">
        <v>80</v>
      </c>
      <c r="R17568" s="8">
        <v>46267</v>
      </c>
      <c r="S17568" s="2">
        <v>1</v>
      </c>
      <c r="T17568" s="2" t="s">
        <v>81</v>
      </c>
    </row>
    <row r="17569" spans="1:20" x14ac:dyDescent="0.25">
      <c r="A17569">
        <v>1120553524</v>
      </c>
      <c r="B17569">
        <v>120735731</v>
      </c>
      <c r="C17569" t="s">
        <v>98</v>
      </c>
      <c r="D17569" t="s">
        <v>83</v>
      </c>
      <c r="E17569" t="s">
        <v>76</v>
      </c>
      <c r="F17569" s="7">
        <v>44288</v>
      </c>
      <c r="G17569" s="7">
        <v>44471</v>
      </c>
      <c r="H17569" t="s">
        <v>77</v>
      </c>
      <c r="I17569" t="s">
        <v>78</v>
      </c>
      <c r="J17569" s="7">
        <v>45427</v>
      </c>
      <c r="K17569" s="7">
        <v>45435</v>
      </c>
      <c r="L17569" s="7">
        <v>44471</v>
      </c>
      <c r="M17569" t="s">
        <v>77</v>
      </c>
      <c r="N17569" t="s">
        <v>79</v>
      </c>
      <c r="O17569">
        <v>2026</v>
      </c>
      <c r="P17569" s="2">
        <v>2</v>
      </c>
      <c r="Q17569" t="s">
        <v>80</v>
      </c>
      <c r="R17569" s="8">
        <v>46267</v>
      </c>
      <c r="S17569" s="2">
        <v>1</v>
      </c>
      <c r="T17569" s="2" t="s">
        <v>81</v>
      </c>
    </row>
    <row r="17570" spans="1:20" x14ac:dyDescent="0.25">
      <c r="A17570">
        <v>1120553527</v>
      </c>
      <c r="B17570">
        <v>120737013</v>
      </c>
      <c r="C17570" t="s">
        <v>97</v>
      </c>
      <c r="D17570" t="s">
        <v>83</v>
      </c>
      <c r="E17570" t="s">
        <v>76</v>
      </c>
      <c r="F17570" s="7">
        <v>44288</v>
      </c>
      <c r="G17570" s="7">
        <v>44471</v>
      </c>
      <c r="H17570" t="s">
        <v>77</v>
      </c>
      <c r="I17570" t="s">
        <v>78</v>
      </c>
      <c r="J17570" s="7">
        <v>45972</v>
      </c>
      <c r="K17570" s="7">
        <v>46061</v>
      </c>
      <c r="L17570" s="7">
        <v>44471</v>
      </c>
      <c r="M17570" t="s">
        <v>77</v>
      </c>
      <c r="N17570" t="s">
        <v>79</v>
      </c>
      <c r="O17570">
        <v>2026</v>
      </c>
      <c r="P17570" s="2">
        <v>2</v>
      </c>
      <c r="Q17570" t="s">
        <v>80</v>
      </c>
      <c r="R17570" s="8">
        <v>46267</v>
      </c>
      <c r="S17570" s="2">
        <v>1</v>
      </c>
      <c r="T17570" s="2" t="s">
        <v>81</v>
      </c>
    </row>
    <row r="17571" spans="1:20" x14ac:dyDescent="0.25">
      <c r="A17571">
        <v>1120553536</v>
      </c>
      <c r="B17571">
        <v>120749061</v>
      </c>
      <c r="C17571" t="s">
        <v>85</v>
      </c>
      <c r="D17571" t="s">
        <v>83</v>
      </c>
      <c r="E17571" t="s">
        <v>76</v>
      </c>
      <c r="F17571" s="7">
        <v>44292</v>
      </c>
      <c r="G17571" s="7">
        <v>46118</v>
      </c>
      <c r="H17571" t="s">
        <v>77</v>
      </c>
      <c r="I17571" t="s">
        <v>78</v>
      </c>
      <c r="J17571" s="7">
        <v>45607</v>
      </c>
      <c r="K17571" s="7">
        <v>46112</v>
      </c>
      <c r="L17571" s="7">
        <v>46118</v>
      </c>
      <c r="M17571" t="s">
        <v>77</v>
      </c>
      <c r="N17571" t="s">
        <v>79</v>
      </c>
      <c r="O17571">
        <v>2026</v>
      </c>
      <c r="P17571" s="2">
        <v>2</v>
      </c>
      <c r="Q17571" t="s">
        <v>80</v>
      </c>
      <c r="R17571" s="8">
        <v>46267</v>
      </c>
      <c r="S17571" s="2">
        <v>1</v>
      </c>
      <c r="T17571" s="2" t="s">
        <v>81</v>
      </c>
    </row>
    <row r="17572" spans="1:20" x14ac:dyDescent="0.25">
      <c r="A17572">
        <v>1120553738</v>
      </c>
      <c r="B17572">
        <v>121322984</v>
      </c>
      <c r="C17572" t="s">
        <v>85</v>
      </c>
      <c r="D17572" t="s">
        <v>88</v>
      </c>
      <c r="E17572" t="s">
        <v>76</v>
      </c>
      <c r="F17572" s="7">
        <v>44328</v>
      </c>
      <c r="G17572" s="7">
        <v>44693</v>
      </c>
      <c r="H17572" t="s">
        <v>77</v>
      </c>
      <c r="I17572" t="s">
        <v>78</v>
      </c>
      <c r="J17572" s="7">
        <v>46148</v>
      </c>
      <c r="K17572" s="7">
        <v>45957</v>
      </c>
      <c r="L17572" s="7">
        <v>44693</v>
      </c>
      <c r="M17572" t="s">
        <v>77</v>
      </c>
      <c r="N17572" t="s">
        <v>79</v>
      </c>
      <c r="O17572">
        <v>2026</v>
      </c>
      <c r="P17572" s="2">
        <v>2</v>
      </c>
      <c r="Q17572" t="s">
        <v>80</v>
      </c>
      <c r="R17572" s="8">
        <v>46267</v>
      </c>
      <c r="S17572" s="2">
        <v>1</v>
      </c>
      <c r="T17572" s="2" t="s">
        <v>81</v>
      </c>
    </row>
    <row r="17573" spans="1:20" x14ac:dyDescent="0.25">
      <c r="A17573">
        <v>1120553898</v>
      </c>
      <c r="B17573">
        <v>121525994</v>
      </c>
      <c r="C17573" t="s">
        <v>91</v>
      </c>
      <c r="D17573" t="s">
        <v>83</v>
      </c>
      <c r="E17573" t="s">
        <v>76</v>
      </c>
      <c r="F17573" s="7">
        <v>44359</v>
      </c>
      <c r="G17573" s="7">
        <v>46185</v>
      </c>
      <c r="H17573" t="s">
        <v>77</v>
      </c>
      <c r="I17573" t="s">
        <v>84</v>
      </c>
      <c r="J17573" s="7">
        <v>45944</v>
      </c>
      <c r="K17573" s="7">
        <v>46128</v>
      </c>
      <c r="L17573" s="7">
        <v>46185</v>
      </c>
      <c r="M17573" t="s">
        <v>77</v>
      </c>
      <c r="N17573" t="s">
        <v>79</v>
      </c>
      <c r="O17573">
        <v>2026</v>
      </c>
      <c r="P17573" s="2">
        <v>2</v>
      </c>
      <c r="Q17573" t="s">
        <v>80</v>
      </c>
      <c r="R17573" s="8">
        <v>46267</v>
      </c>
      <c r="S17573" s="2">
        <v>1</v>
      </c>
      <c r="T17573" s="2" t="s">
        <v>81</v>
      </c>
    </row>
    <row r="17574" spans="1:20" x14ac:dyDescent="0.25">
      <c r="A17574">
        <v>1120554358</v>
      </c>
      <c r="B17574">
        <v>121821063</v>
      </c>
      <c r="C17574" t="s">
        <v>85</v>
      </c>
      <c r="D17574" t="s">
        <v>88</v>
      </c>
      <c r="E17574" t="s">
        <v>76</v>
      </c>
      <c r="F17574" s="7">
        <v>44407</v>
      </c>
      <c r="G17574" s="7">
        <v>46233</v>
      </c>
      <c r="H17574" t="s">
        <v>77</v>
      </c>
      <c r="I17574" t="s">
        <v>78</v>
      </c>
      <c r="J17574" s="7">
        <v>46000</v>
      </c>
      <c r="K17574" s="7">
        <v>45910</v>
      </c>
      <c r="L17574" s="7">
        <v>46233</v>
      </c>
      <c r="M17574" t="s">
        <v>77</v>
      </c>
      <c r="N17574" t="s">
        <v>79</v>
      </c>
      <c r="O17574">
        <v>2026</v>
      </c>
      <c r="P17574" s="2">
        <v>2</v>
      </c>
      <c r="Q17574" t="s">
        <v>80</v>
      </c>
      <c r="R17574" s="8">
        <v>46267</v>
      </c>
      <c r="S17574" s="2">
        <v>1</v>
      </c>
      <c r="T17574" s="2" t="s">
        <v>81</v>
      </c>
    </row>
    <row r="17575" spans="1:20" x14ac:dyDescent="0.25">
      <c r="A17575">
        <v>1120554763</v>
      </c>
      <c r="B17575">
        <v>121998850</v>
      </c>
      <c r="C17575" t="s">
        <v>85</v>
      </c>
      <c r="D17575" t="s">
        <v>75</v>
      </c>
      <c r="E17575" t="s">
        <v>76</v>
      </c>
      <c r="F17575" s="7">
        <v>44442</v>
      </c>
      <c r="G17575" s="7">
        <v>44807</v>
      </c>
      <c r="H17575" t="s">
        <v>86</v>
      </c>
      <c r="I17575" t="s">
        <v>87</v>
      </c>
      <c r="J17575" s="7">
        <v>46204</v>
      </c>
      <c r="K17575" s="7">
        <v>44442</v>
      </c>
      <c r="L17575" s="7">
        <v>44807</v>
      </c>
      <c r="M17575" t="s">
        <v>86</v>
      </c>
      <c r="N17575" t="s">
        <v>79</v>
      </c>
      <c r="O17575">
        <v>2026</v>
      </c>
      <c r="P17575" s="2">
        <v>2</v>
      </c>
      <c r="Q17575" t="s">
        <v>80</v>
      </c>
      <c r="R17575" s="8">
        <v>46267</v>
      </c>
      <c r="S17575" s="2">
        <v>1</v>
      </c>
      <c r="T17575" s="2" t="s">
        <v>81</v>
      </c>
    </row>
    <row r="17576" spans="1:20" x14ac:dyDescent="0.25">
      <c r="A17576">
        <v>1120555304</v>
      </c>
      <c r="B17576">
        <v>122240636</v>
      </c>
      <c r="C17576" t="s">
        <v>95</v>
      </c>
      <c r="D17576" t="s">
        <v>83</v>
      </c>
      <c r="E17576" t="s">
        <v>76</v>
      </c>
      <c r="F17576" s="7">
        <v>44490</v>
      </c>
      <c r="G17576" s="7">
        <v>46316</v>
      </c>
      <c r="H17576" t="s">
        <v>77</v>
      </c>
      <c r="I17576" t="s">
        <v>84</v>
      </c>
      <c r="J17576" s="7">
        <v>45592</v>
      </c>
      <c r="K17576" s="7">
        <v>45729</v>
      </c>
      <c r="L17576" s="7">
        <v>46316</v>
      </c>
      <c r="M17576" t="s">
        <v>77</v>
      </c>
      <c r="N17576" t="s">
        <v>79</v>
      </c>
      <c r="O17576">
        <v>2026</v>
      </c>
      <c r="P17576" s="2">
        <v>2</v>
      </c>
      <c r="Q17576" t="s">
        <v>80</v>
      </c>
      <c r="R17576" s="8">
        <v>46267</v>
      </c>
      <c r="S17576" s="2">
        <v>1</v>
      </c>
      <c r="T17576" s="2" t="s">
        <v>81</v>
      </c>
    </row>
    <row r="17577" spans="1:20" x14ac:dyDescent="0.25">
      <c r="A17577">
        <v>1120556509</v>
      </c>
      <c r="B17577">
        <v>123510092</v>
      </c>
      <c r="C17577" t="s">
        <v>91</v>
      </c>
      <c r="D17577" t="s">
        <v>75</v>
      </c>
      <c r="E17577" t="s">
        <v>76</v>
      </c>
      <c r="F17577" s="7">
        <v>44686</v>
      </c>
      <c r="G17577" s="7">
        <v>45051</v>
      </c>
      <c r="H17577" t="s">
        <v>77</v>
      </c>
      <c r="I17577" t="s">
        <v>89</v>
      </c>
      <c r="J17577" s="7">
        <v>46210</v>
      </c>
      <c r="K17577" s="7">
        <v>44686</v>
      </c>
      <c r="L17577" s="7">
        <v>45051</v>
      </c>
      <c r="M17577" t="s">
        <v>77</v>
      </c>
      <c r="N17577" t="s">
        <v>92</v>
      </c>
      <c r="O17577">
        <v>2026</v>
      </c>
      <c r="P17577" s="2">
        <v>2</v>
      </c>
      <c r="Q17577" t="s">
        <v>80</v>
      </c>
      <c r="R17577" s="8">
        <v>46267</v>
      </c>
      <c r="S17577" s="2">
        <v>1</v>
      </c>
      <c r="T17577" s="2" t="s">
        <v>81</v>
      </c>
    </row>
    <row r="17578" spans="1:20" x14ac:dyDescent="0.25">
      <c r="A17578">
        <v>1120556903</v>
      </c>
      <c r="B17578">
        <v>123761326</v>
      </c>
      <c r="C17578" t="s">
        <v>93</v>
      </c>
      <c r="D17578" t="s">
        <v>83</v>
      </c>
      <c r="E17578" t="s">
        <v>76</v>
      </c>
      <c r="F17578" s="7">
        <v>44716</v>
      </c>
      <c r="G17578" s="7">
        <v>44899</v>
      </c>
      <c r="H17578" t="s">
        <v>77</v>
      </c>
      <c r="I17578" t="s">
        <v>84</v>
      </c>
      <c r="J17578" s="7">
        <v>45495</v>
      </c>
      <c r="K17578" s="7">
        <v>45875</v>
      </c>
      <c r="L17578" s="7">
        <v>44899</v>
      </c>
      <c r="M17578" t="s">
        <v>77</v>
      </c>
      <c r="N17578" t="s">
        <v>79</v>
      </c>
      <c r="O17578">
        <v>2026</v>
      </c>
      <c r="P17578" s="2">
        <v>2</v>
      </c>
      <c r="Q17578" t="s">
        <v>80</v>
      </c>
      <c r="R17578" s="8">
        <v>46267</v>
      </c>
      <c r="S17578" s="2">
        <v>1</v>
      </c>
      <c r="T17578" s="2" t="s">
        <v>81</v>
      </c>
    </row>
    <row r="17579" spans="1:20" x14ac:dyDescent="0.25">
      <c r="A17579">
        <v>1120557482</v>
      </c>
      <c r="B17579">
        <v>124047200</v>
      </c>
      <c r="C17579" t="s">
        <v>74</v>
      </c>
      <c r="D17579" t="s">
        <v>83</v>
      </c>
      <c r="E17579" t="s">
        <v>76</v>
      </c>
      <c r="F17579" s="7">
        <v>44752</v>
      </c>
      <c r="G17579" s="7">
        <v>46578</v>
      </c>
      <c r="H17579" t="s">
        <v>77</v>
      </c>
      <c r="I17579" t="s">
        <v>78</v>
      </c>
      <c r="J17579" s="7">
        <v>45919</v>
      </c>
      <c r="K17579" s="7">
        <v>44790</v>
      </c>
      <c r="L17579" s="7">
        <v>46578</v>
      </c>
      <c r="M17579" t="s">
        <v>77</v>
      </c>
      <c r="N17579" t="s">
        <v>79</v>
      </c>
      <c r="O17579">
        <v>2026</v>
      </c>
      <c r="P17579" s="2">
        <v>2</v>
      </c>
      <c r="Q17579" t="s">
        <v>80</v>
      </c>
      <c r="R17579" s="8">
        <v>46267</v>
      </c>
      <c r="S17579" s="2">
        <v>1</v>
      </c>
      <c r="T17579" s="2" t="s">
        <v>81</v>
      </c>
    </row>
    <row r="17580" spans="1:20" x14ac:dyDescent="0.25">
      <c r="A17580">
        <v>1120559707</v>
      </c>
      <c r="B17580">
        <v>125652308</v>
      </c>
      <c r="C17580" t="s">
        <v>85</v>
      </c>
      <c r="D17580" t="s">
        <v>88</v>
      </c>
      <c r="E17580" t="s">
        <v>76</v>
      </c>
      <c r="F17580" s="7">
        <v>44999</v>
      </c>
      <c r="G17580" s="7">
        <v>45365</v>
      </c>
      <c r="H17580" t="s">
        <v>86</v>
      </c>
      <c r="I17580" t="s">
        <v>87</v>
      </c>
      <c r="J17580" s="7">
        <v>45899</v>
      </c>
      <c r="K17580" s="7">
        <v>45000</v>
      </c>
      <c r="L17580" s="7">
        <v>45365</v>
      </c>
      <c r="M17580" t="s">
        <v>86</v>
      </c>
      <c r="N17580" t="s">
        <v>79</v>
      </c>
      <c r="O17580">
        <v>2026</v>
      </c>
      <c r="P17580" s="2">
        <v>2</v>
      </c>
      <c r="Q17580" t="s">
        <v>80</v>
      </c>
      <c r="R17580" s="8">
        <v>46267</v>
      </c>
      <c r="S17580" s="2">
        <v>1</v>
      </c>
      <c r="T17580" s="2" t="s">
        <v>81</v>
      </c>
    </row>
    <row r="17581" spans="1:20" x14ac:dyDescent="0.25">
      <c r="A17581">
        <v>1120559708</v>
      </c>
      <c r="B17581">
        <v>125652308</v>
      </c>
      <c r="C17581" t="s">
        <v>85</v>
      </c>
      <c r="D17581" t="s">
        <v>88</v>
      </c>
      <c r="E17581" t="s">
        <v>76</v>
      </c>
      <c r="F17581" s="7">
        <v>44999</v>
      </c>
      <c r="G17581" s="7">
        <v>45365</v>
      </c>
      <c r="H17581" t="s">
        <v>86</v>
      </c>
      <c r="I17581" t="s">
        <v>87</v>
      </c>
      <c r="J17581" s="7">
        <v>45899</v>
      </c>
      <c r="K17581" s="7">
        <v>45000</v>
      </c>
      <c r="L17581" s="7">
        <v>45365</v>
      </c>
      <c r="M17581" t="s">
        <v>86</v>
      </c>
      <c r="N17581" t="s">
        <v>79</v>
      </c>
      <c r="O17581">
        <v>2026</v>
      </c>
      <c r="P17581" s="2">
        <v>2</v>
      </c>
      <c r="Q17581" t="s">
        <v>80</v>
      </c>
      <c r="R17581" s="8">
        <v>46267</v>
      </c>
      <c r="S17581" s="2">
        <v>1</v>
      </c>
      <c r="T17581" s="2" t="s">
        <v>81</v>
      </c>
    </row>
    <row r="17582" spans="1:20" x14ac:dyDescent="0.25">
      <c r="A17582">
        <v>1120560096</v>
      </c>
      <c r="B17582">
        <v>126032716</v>
      </c>
      <c r="C17582" t="s">
        <v>74</v>
      </c>
      <c r="D17582" t="s">
        <v>88</v>
      </c>
      <c r="E17582" t="s">
        <v>76</v>
      </c>
      <c r="F17582" s="7">
        <v>45048</v>
      </c>
      <c r="G17582" s="7">
        <v>45414</v>
      </c>
      <c r="H17582" t="s">
        <v>77</v>
      </c>
      <c r="I17582" t="s">
        <v>78</v>
      </c>
      <c r="J17582" s="7">
        <v>46203</v>
      </c>
      <c r="K17582" s="7">
        <v>45425</v>
      </c>
      <c r="L17582" s="7">
        <v>45414</v>
      </c>
      <c r="M17582" t="s">
        <v>77</v>
      </c>
      <c r="N17582" t="s">
        <v>79</v>
      </c>
      <c r="O17582">
        <v>2026</v>
      </c>
      <c r="P17582" s="2">
        <v>2</v>
      </c>
      <c r="Q17582" t="s">
        <v>80</v>
      </c>
      <c r="R17582" s="8">
        <v>46267</v>
      </c>
      <c r="S17582" s="2">
        <v>1</v>
      </c>
      <c r="T17582" s="2" t="s">
        <v>81</v>
      </c>
    </row>
    <row r="17583" spans="1:20" x14ac:dyDescent="0.25">
      <c r="A17583">
        <v>1120560203</v>
      </c>
      <c r="B17583">
        <v>126073629</v>
      </c>
      <c r="C17583" t="s">
        <v>90</v>
      </c>
      <c r="D17583" t="s">
        <v>88</v>
      </c>
      <c r="E17583" t="s">
        <v>76</v>
      </c>
      <c r="F17583" s="7">
        <v>45054</v>
      </c>
      <c r="G17583" s="7">
        <v>45420</v>
      </c>
      <c r="H17583" t="s">
        <v>77</v>
      </c>
      <c r="I17583" t="s">
        <v>78</v>
      </c>
      <c r="J17583" s="7">
        <v>46136</v>
      </c>
      <c r="K17583" s="7">
        <v>46142</v>
      </c>
      <c r="L17583" s="7">
        <v>45420</v>
      </c>
      <c r="M17583" t="s">
        <v>77</v>
      </c>
      <c r="N17583" t="s">
        <v>79</v>
      </c>
      <c r="O17583">
        <v>2026</v>
      </c>
      <c r="P17583" s="2">
        <v>2</v>
      </c>
      <c r="Q17583" t="s">
        <v>80</v>
      </c>
      <c r="R17583" s="8">
        <v>46267</v>
      </c>
      <c r="S17583" s="2">
        <v>1</v>
      </c>
      <c r="T17583" s="2" t="s">
        <v>81</v>
      </c>
    </row>
    <row r="17584" spans="1:20" x14ac:dyDescent="0.25">
      <c r="A17584">
        <v>1120560204</v>
      </c>
      <c r="B17584">
        <v>126073629</v>
      </c>
      <c r="C17584" t="s">
        <v>90</v>
      </c>
      <c r="D17584" t="s">
        <v>88</v>
      </c>
      <c r="E17584" t="s">
        <v>76</v>
      </c>
      <c r="F17584" s="7">
        <v>45054</v>
      </c>
      <c r="G17584" s="7">
        <v>45420</v>
      </c>
      <c r="H17584" t="s">
        <v>77</v>
      </c>
      <c r="I17584" t="s">
        <v>78</v>
      </c>
      <c r="J17584" s="7">
        <v>46136</v>
      </c>
      <c r="K17584" s="7">
        <v>46049</v>
      </c>
      <c r="L17584" s="7">
        <v>45420</v>
      </c>
      <c r="M17584" t="s">
        <v>77</v>
      </c>
      <c r="N17584" t="s">
        <v>79</v>
      </c>
      <c r="O17584">
        <v>2026</v>
      </c>
      <c r="P17584" s="2">
        <v>2</v>
      </c>
      <c r="Q17584" t="s">
        <v>80</v>
      </c>
      <c r="R17584" s="8">
        <v>46267</v>
      </c>
      <c r="S17584" s="2">
        <v>1</v>
      </c>
      <c r="T17584" s="2" t="s">
        <v>81</v>
      </c>
    </row>
    <row r="17585" spans="1:20" x14ac:dyDescent="0.25">
      <c r="A17585">
        <v>1120560302</v>
      </c>
      <c r="B17585">
        <v>126115805</v>
      </c>
      <c r="C17585" t="s">
        <v>98</v>
      </c>
      <c r="D17585" t="s">
        <v>75</v>
      </c>
      <c r="E17585" t="s">
        <v>76</v>
      </c>
      <c r="F17585" s="7">
        <v>44089</v>
      </c>
      <c r="G17585" s="7">
        <v>45915</v>
      </c>
      <c r="H17585" t="s">
        <v>77</v>
      </c>
      <c r="I17585" t="s">
        <v>78</v>
      </c>
      <c r="J17585" s="7">
        <v>45770</v>
      </c>
      <c r="K17585" s="7">
        <v>46118</v>
      </c>
      <c r="L17585" s="7">
        <v>45915</v>
      </c>
      <c r="M17585" t="s">
        <v>77</v>
      </c>
      <c r="N17585" t="s">
        <v>79</v>
      </c>
      <c r="O17585">
        <v>2026</v>
      </c>
      <c r="P17585" s="2">
        <v>2</v>
      </c>
      <c r="Q17585" t="s">
        <v>80</v>
      </c>
      <c r="R17585" s="8">
        <v>46267</v>
      </c>
      <c r="S17585" s="2">
        <v>1</v>
      </c>
      <c r="T17585" s="2" t="s">
        <v>81</v>
      </c>
    </row>
    <row r="17586" spans="1:20" x14ac:dyDescent="0.25">
      <c r="A17586">
        <v>1120560398</v>
      </c>
      <c r="B17586">
        <v>126160129</v>
      </c>
      <c r="C17586" t="s">
        <v>74</v>
      </c>
      <c r="D17586" t="s">
        <v>88</v>
      </c>
      <c r="E17586" t="s">
        <v>76</v>
      </c>
      <c r="F17586" s="7">
        <v>45064</v>
      </c>
      <c r="G17586" s="7">
        <v>45430</v>
      </c>
      <c r="H17586" t="s">
        <v>86</v>
      </c>
      <c r="I17586" t="s">
        <v>87</v>
      </c>
      <c r="J17586" s="7">
        <v>45546</v>
      </c>
      <c r="K17586" s="7">
        <v>45932</v>
      </c>
      <c r="L17586" s="7">
        <v>45430</v>
      </c>
      <c r="M17586" t="s">
        <v>86</v>
      </c>
      <c r="N17586" t="s">
        <v>79</v>
      </c>
      <c r="O17586">
        <v>2026</v>
      </c>
      <c r="P17586" s="2">
        <v>2</v>
      </c>
      <c r="Q17586" t="s">
        <v>80</v>
      </c>
      <c r="R17586" s="8">
        <v>46267</v>
      </c>
      <c r="S17586" s="2">
        <v>1</v>
      </c>
      <c r="T17586" s="2" t="s">
        <v>81</v>
      </c>
    </row>
    <row r="17587" spans="1:20" x14ac:dyDescent="0.25">
      <c r="A17587">
        <v>1120560496</v>
      </c>
      <c r="B17587">
        <v>126206649</v>
      </c>
      <c r="C17587" t="s">
        <v>93</v>
      </c>
      <c r="D17587" t="s">
        <v>88</v>
      </c>
      <c r="E17587" t="s">
        <v>76</v>
      </c>
      <c r="F17587" s="7">
        <v>44831</v>
      </c>
      <c r="G17587" s="7">
        <v>45196</v>
      </c>
      <c r="H17587" t="s">
        <v>77</v>
      </c>
      <c r="I17587" t="s">
        <v>84</v>
      </c>
      <c r="J17587" s="7">
        <v>45592</v>
      </c>
      <c r="K17587" s="7">
        <v>45779</v>
      </c>
      <c r="L17587" s="7">
        <v>45196</v>
      </c>
      <c r="M17587" t="s">
        <v>77</v>
      </c>
      <c r="N17587" t="s">
        <v>79</v>
      </c>
      <c r="O17587">
        <v>2026</v>
      </c>
      <c r="P17587" s="2">
        <v>2</v>
      </c>
      <c r="Q17587" t="s">
        <v>80</v>
      </c>
      <c r="R17587" s="8">
        <v>46267</v>
      </c>
      <c r="S17587" s="2">
        <v>1</v>
      </c>
      <c r="T17587" s="2" t="s">
        <v>81</v>
      </c>
    </row>
    <row r="17588" spans="1:20" x14ac:dyDescent="0.25">
      <c r="A17588">
        <v>1120560498</v>
      </c>
      <c r="B17588">
        <v>126206649</v>
      </c>
      <c r="C17588" t="s">
        <v>93</v>
      </c>
      <c r="D17588" t="s">
        <v>88</v>
      </c>
      <c r="E17588" t="s">
        <v>76</v>
      </c>
      <c r="F17588" s="7">
        <v>44831</v>
      </c>
      <c r="G17588" s="7">
        <v>45196</v>
      </c>
      <c r="H17588" t="s">
        <v>77</v>
      </c>
      <c r="I17588" t="s">
        <v>84</v>
      </c>
      <c r="J17588" s="7">
        <v>45592</v>
      </c>
      <c r="K17588" s="7">
        <v>46078</v>
      </c>
      <c r="L17588" s="7">
        <v>45196</v>
      </c>
      <c r="M17588" t="s">
        <v>77</v>
      </c>
      <c r="N17588" t="s">
        <v>79</v>
      </c>
      <c r="O17588">
        <v>2026</v>
      </c>
      <c r="P17588" s="2">
        <v>2</v>
      </c>
      <c r="Q17588" t="s">
        <v>80</v>
      </c>
      <c r="R17588" s="8">
        <v>46267</v>
      </c>
      <c r="S17588" s="2">
        <v>1</v>
      </c>
      <c r="T17588" s="2" t="s">
        <v>81</v>
      </c>
    </row>
    <row r="17589" spans="1:20" x14ac:dyDescent="0.25">
      <c r="A17589">
        <v>1120560579</v>
      </c>
      <c r="B17589">
        <v>126236616</v>
      </c>
      <c r="C17589" t="s">
        <v>82</v>
      </c>
      <c r="D17589" t="s">
        <v>83</v>
      </c>
      <c r="E17589" t="s">
        <v>76</v>
      </c>
      <c r="F17589" s="7">
        <v>45072</v>
      </c>
      <c r="G17589" s="7">
        <v>45256</v>
      </c>
      <c r="H17589" t="s">
        <v>77</v>
      </c>
      <c r="I17589" t="s">
        <v>78</v>
      </c>
      <c r="J17589" s="7">
        <v>45803</v>
      </c>
      <c r="K17589" s="7">
        <v>45483</v>
      </c>
      <c r="L17589" s="7">
        <v>45256</v>
      </c>
      <c r="M17589" t="s">
        <v>77</v>
      </c>
      <c r="N17589" t="s">
        <v>79</v>
      </c>
      <c r="O17589">
        <v>2026</v>
      </c>
      <c r="P17589" s="2">
        <v>2</v>
      </c>
      <c r="Q17589" t="s">
        <v>80</v>
      </c>
      <c r="R17589" s="8">
        <v>46267</v>
      </c>
      <c r="S17589" s="2">
        <v>1</v>
      </c>
      <c r="T17589" s="2" t="s">
        <v>81</v>
      </c>
    </row>
    <row r="17590" spans="1:20" x14ac:dyDescent="0.25">
      <c r="A17590">
        <v>1120560861</v>
      </c>
      <c r="B17590">
        <v>126396850</v>
      </c>
      <c r="C17590" t="s">
        <v>74</v>
      </c>
      <c r="D17590" t="s">
        <v>88</v>
      </c>
      <c r="E17590" t="s">
        <v>76</v>
      </c>
      <c r="F17590" s="7">
        <v>45094</v>
      </c>
      <c r="G17590" s="7">
        <v>45460</v>
      </c>
      <c r="H17590" t="s">
        <v>77</v>
      </c>
      <c r="I17590" t="s">
        <v>78</v>
      </c>
      <c r="J17590" s="7">
        <v>45633</v>
      </c>
      <c r="K17590" s="7">
        <v>45747</v>
      </c>
      <c r="L17590" s="7">
        <v>45460</v>
      </c>
      <c r="M17590" t="s">
        <v>77</v>
      </c>
      <c r="N17590" t="s">
        <v>79</v>
      </c>
      <c r="O17590">
        <v>2026</v>
      </c>
      <c r="P17590" s="2">
        <v>2</v>
      </c>
      <c r="Q17590" t="s">
        <v>80</v>
      </c>
      <c r="R17590" s="8">
        <v>46267</v>
      </c>
      <c r="S17590" s="2">
        <v>1</v>
      </c>
      <c r="T17590" s="2" t="s">
        <v>81</v>
      </c>
    </row>
    <row r="17591" spans="1:20" x14ac:dyDescent="0.25">
      <c r="A17591">
        <v>1120561241</v>
      </c>
      <c r="B17591">
        <v>126586084</v>
      </c>
      <c r="C17591" t="s">
        <v>82</v>
      </c>
      <c r="D17591" t="s">
        <v>88</v>
      </c>
      <c r="E17591" t="s">
        <v>76</v>
      </c>
      <c r="F17591" s="7">
        <v>45121</v>
      </c>
      <c r="G17591" s="7">
        <v>45487</v>
      </c>
      <c r="H17591" t="s">
        <v>77</v>
      </c>
      <c r="I17591" t="s">
        <v>78</v>
      </c>
      <c r="J17591" s="7">
        <v>46102</v>
      </c>
      <c r="K17591" s="7">
        <v>45904</v>
      </c>
      <c r="L17591" s="7">
        <v>45487</v>
      </c>
      <c r="M17591" t="s">
        <v>77</v>
      </c>
      <c r="N17591" t="s">
        <v>79</v>
      </c>
      <c r="O17591">
        <v>2026</v>
      </c>
      <c r="P17591" s="2">
        <v>2</v>
      </c>
      <c r="Q17591" t="s">
        <v>80</v>
      </c>
      <c r="R17591" s="8">
        <v>46267</v>
      </c>
      <c r="S17591" s="2">
        <v>1</v>
      </c>
      <c r="T17591" s="2" t="s">
        <v>81</v>
      </c>
    </row>
    <row r="17592" spans="1:20" x14ac:dyDescent="0.25">
      <c r="A17592">
        <v>1120561975</v>
      </c>
      <c r="B17592">
        <v>126864068</v>
      </c>
      <c r="C17592" t="s">
        <v>74</v>
      </c>
      <c r="D17592" t="s">
        <v>88</v>
      </c>
      <c r="E17592" t="s">
        <v>76</v>
      </c>
      <c r="F17592" s="7">
        <v>45156</v>
      </c>
      <c r="G17592" s="7">
        <v>45522</v>
      </c>
      <c r="H17592" t="s">
        <v>77</v>
      </c>
      <c r="I17592" t="s">
        <v>78</v>
      </c>
      <c r="J17592" s="7">
        <v>45432</v>
      </c>
      <c r="K17592" s="7">
        <v>45962</v>
      </c>
      <c r="L17592" s="7">
        <v>45522</v>
      </c>
      <c r="M17592" t="s">
        <v>77</v>
      </c>
      <c r="N17592" t="s">
        <v>79</v>
      </c>
      <c r="O17592">
        <v>2026</v>
      </c>
      <c r="P17592" s="2">
        <v>2</v>
      </c>
      <c r="Q17592" t="s">
        <v>80</v>
      </c>
      <c r="R17592" s="8">
        <v>46267</v>
      </c>
      <c r="S17592" s="2">
        <v>1</v>
      </c>
      <c r="T17592" s="2" t="s">
        <v>81</v>
      </c>
    </row>
    <row r="17593" spans="1:20" x14ac:dyDescent="0.25">
      <c r="A17593">
        <v>1120562110</v>
      </c>
      <c r="B17593">
        <v>126914757</v>
      </c>
      <c r="C17593" t="s">
        <v>82</v>
      </c>
      <c r="D17593" t="s">
        <v>88</v>
      </c>
      <c r="E17593" t="s">
        <v>76</v>
      </c>
      <c r="F17593" s="7">
        <v>45163</v>
      </c>
      <c r="G17593" s="7">
        <v>45529</v>
      </c>
      <c r="H17593" t="s">
        <v>77</v>
      </c>
      <c r="I17593" t="s">
        <v>78</v>
      </c>
      <c r="J17593" s="7">
        <v>46178</v>
      </c>
      <c r="K17593" s="7">
        <v>46184</v>
      </c>
      <c r="L17593" s="7">
        <v>45529</v>
      </c>
      <c r="M17593" t="s">
        <v>77</v>
      </c>
      <c r="N17593" t="s">
        <v>79</v>
      </c>
      <c r="O17593">
        <v>2026</v>
      </c>
      <c r="P17593" s="2">
        <v>2</v>
      </c>
      <c r="Q17593" t="s">
        <v>80</v>
      </c>
      <c r="R17593" s="8">
        <v>46267</v>
      </c>
      <c r="S17593" s="2">
        <v>1</v>
      </c>
      <c r="T17593" s="2" t="s">
        <v>81</v>
      </c>
    </row>
    <row r="17594" spans="1:20" x14ac:dyDescent="0.25">
      <c r="A17594">
        <v>1120562498</v>
      </c>
      <c r="B17594">
        <v>127073138</v>
      </c>
      <c r="C17594" t="s">
        <v>93</v>
      </c>
      <c r="D17594" t="s">
        <v>88</v>
      </c>
      <c r="E17594" t="s">
        <v>76</v>
      </c>
      <c r="F17594" s="7">
        <v>45186</v>
      </c>
      <c r="G17594" s="7">
        <v>45552</v>
      </c>
      <c r="H17594" t="s">
        <v>77</v>
      </c>
      <c r="I17594" t="s">
        <v>78</v>
      </c>
      <c r="J17594" s="7">
        <v>46163</v>
      </c>
      <c r="K17594" s="7">
        <v>46188</v>
      </c>
      <c r="L17594" s="7">
        <v>45552</v>
      </c>
      <c r="M17594" t="s">
        <v>77</v>
      </c>
      <c r="N17594" t="s">
        <v>79</v>
      </c>
      <c r="O17594">
        <v>2026</v>
      </c>
      <c r="P17594" s="2">
        <v>2</v>
      </c>
      <c r="Q17594" t="s">
        <v>80</v>
      </c>
      <c r="R17594" s="8">
        <v>46267</v>
      </c>
      <c r="S17594" s="2">
        <v>1</v>
      </c>
      <c r="T17594" s="2" t="s">
        <v>81</v>
      </c>
    </row>
    <row r="17595" spans="1:20" x14ac:dyDescent="0.25">
      <c r="A17595">
        <v>1120562732</v>
      </c>
      <c r="B17595">
        <v>127153540</v>
      </c>
      <c r="C17595" t="s">
        <v>82</v>
      </c>
      <c r="D17595" t="s">
        <v>88</v>
      </c>
      <c r="E17595" t="s">
        <v>76</v>
      </c>
      <c r="F17595" s="7">
        <v>45197</v>
      </c>
      <c r="G17595" s="7">
        <v>45563</v>
      </c>
      <c r="H17595" t="s">
        <v>77</v>
      </c>
      <c r="I17595" t="s">
        <v>78</v>
      </c>
      <c r="J17595" s="7">
        <v>45557</v>
      </c>
      <c r="K17595" s="7">
        <v>45623</v>
      </c>
      <c r="L17595" s="7">
        <v>45563</v>
      </c>
      <c r="M17595" t="s">
        <v>77</v>
      </c>
      <c r="N17595" t="s">
        <v>79</v>
      </c>
      <c r="O17595">
        <v>2026</v>
      </c>
      <c r="P17595" s="2">
        <v>2</v>
      </c>
      <c r="Q17595" t="s">
        <v>80</v>
      </c>
      <c r="R17595" s="8">
        <v>46267</v>
      </c>
      <c r="S17595" s="2">
        <v>1</v>
      </c>
      <c r="T17595" s="2" t="s">
        <v>81</v>
      </c>
    </row>
    <row r="17596" spans="1:20" x14ac:dyDescent="0.25">
      <c r="A17596">
        <v>1120563706</v>
      </c>
      <c r="B17596">
        <v>127464067</v>
      </c>
      <c r="C17596" t="s">
        <v>85</v>
      </c>
      <c r="D17596" t="s">
        <v>88</v>
      </c>
      <c r="E17596" t="s">
        <v>76</v>
      </c>
      <c r="F17596" s="7">
        <v>45240</v>
      </c>
      <c r="G17596" s="7">
        <v>45606</v>
      </c>
      <c r="H17596" t="s">
        <v>86</v>
      </c>
      <c r="I17596" t="s">
        <v>87</v>
      </c>
      <c r="J17596" s="7"/>
      <c r="K17596" s="7">
        <v>46174</v>
      </c>
      <c r="L17596" s="7">
        <v>45606</v>
      </c>
      <c r="M17596" t="s">
        <v>86</v>
      </c>
      <c r="N17596"/>
      <c r="O17596">
        <v>2026</v>
      </c>
      <c r="P17596" s="2">
        <v>2</v>
      </c>
      <c r="Q17596" t="s">
        <v>80</v>
      </c>
      <c r="R17596" s="8">
        <v>46267</v>
      </c>
      <c r="S17596" s="2">
        <v>1</v>
      </c>
      <c r="T17596" s="2" t="s">
        <v>81</v>
      </c>
    </row>
    <row r="17597" spans="1:20" x14ac:dyDescent="0.25">
      <c r="A17597">
        <v>1120563864</v>
      </c>
      <c r="B17597">
        <v>127823696</v>
      </c>
      <c r="C17597" t="s">
        <v>82</v>
      </c>
      <c r="D17597" t="s">
        <v>83</v>
      </c>
      <c r="E17597" t="s">
        <v>76</v>
      </c>
      <c r="F17597" s="7">
        <v>44795</v>
      </c>
      <c r="G17597" s="7">
        <v>46621</v>
      </c>
      <c r="H17597" t="s">
        <v>86</v>
      </c>
      <c r="I17597" t="s">
        <v>87</v>
      </c>
      <c r="J17597" s="7">
        <v>45496</v>
      </c>
      <c r="K17597" s="7">
        <v>45779</v>
      </c>
      <c r="L17597" s="7">
        <v>46621</v>
      </c>
      <c r="M17597" t="s">
        <v>86</v>
      </c>
      <c r="N17597" t="s">
        <v>79</v>
      </c>
      <c r="O17597">
        <v>2026</v>
      </c>
      <c r="P17597" s="2">
        <v>2</v>
      </c>
      <c r="Q17597" t="s">
        <v>80</v>
      </c>
      <c r="R17597" s="8">
        <v>46267</v>
      </c>
      <c r="S17597" s="2">
        <v>1</v>
      </c>
      <c r="T17597" s="2" t="s">
        <v>81</v>
      </c>
    </row>
    <row r="17598" spans="1:20" x14ac:dyDescent="0.25">
      <c r="A17598">
        <v>1120564085</v>
      </c>
      <c r="B17598">
        <v>128341577</v>
      </c>
      <c r="C17598" t="s">
        <v>85</v>
      </c>
      <c r="D17598" t="s">
        <v>88</v>
      </c>
      <c r="E17598" t="s">
        <v>76</v>
      </c>
      <c r="F17598" s="7">
        <v>45370</v>
      </c>
      <c r="G17598" s="7">
        <v>45735</v>
      </c>
      <c r="H17598" t="s">
        <v>77</v>
      </c>
      <c r="I17598" t="s">
        <v>78</v>
      </c>
      <c r="J17598" s="7"/>
      <c r="K17598" s="7">
        <v>45747</v>
      </c>
      <c r="L17598" s="7">
        <v>45735</v>
      </c>
      <c r="M17598" t="s">
        <v>77</v>
      </c>
      <c r="N17598"/>
      <c r="O17598">
        <v>2026</v>
      </c>
      <c r="P17598" s="2">
        <v>2</v>
      </c>
      <c r="Q17598" t="s">
        <v>80</v>
      </c>
      <c r="R17598" s="8">
        <v>46267</v>
      </c>
      <c r="S17598" s="2">
        <v>1</v>
      </c>
      <c r="T17598" s="2" t="s">
        <v>81</v>
      </c>
    </row>
    <row r="17599" spans="1:20" x14ac:dyDescent="0.25">
      <c r="A17599">
        <v>1120564194</v>
      </c>
      <c r="B17599">
        <v>128471765</v>
      </c>
      <c r="C17599" t="s">
        <v>74</v>
      </c>
      <c r="D17599" t="s">
        <v>88</v>
      </c>
      <c r="E17599" t="s">
        <v>76</v>
      </c>
      <c r="F17599" s="7">
        <v>45390</v>
      </c>
      <c r="G17599" s="7">
        <v>45755</v>
      </c>
      <c r="H17599" t="s">
        <v>86</v>
      </c>
      <c r="I17599" t="s">
        <v>87</v>
      </c>
      <c r="J17599" s="7"/>
      <c r="K17599" s="7">
        <v>45933</v>
      </c>
      <c r="L17599" s="7">
        <v>45755</v>
      </c>
      <c r="M17599" t="s">
        <v>86</v>
      </c>
      <c r="N17599"/>
      <c r="O17599">
        <v>2026</v>
      </c>
      <c r="P17599" s="2">
        <v>2</v>
      </c>
      <c r="Q17599" t="s">
        <v>80</v>
      </c>
      <c r="R17599" s="8">
        <v>46267</v>
      </c>
      <c r="S17599" s="2">
        <v>1</v>
      </c>
      <c r="T17599" s="2" t="s">
        <v>81</v>
      </c>
    </row>
    <row r="17600" spans="1:20" x14ac:dyDescent="0.25">
      <c r="A17600">
        <v>1120564221</v>
      </c>
      <c r="B17600">
        <v>128499332</v>
      </c>
      <c r="C17600" t="s">
        <v>98</v>
      </c>
      <c r="D17600" t="s">
        <v>88</v>
      </c>
      <c r="E17600" t="s">
        <v>76</v>
      </c>
      <c r="F17600" s="7">
        <v>45391</v>
      </c>
      <c r="G17600" s="7">
        <v>45756</v>
      </c>
      <c r="H17600" t="s">
        <v>77</v>
      </c>
      <c r="I17600" t="s">
        <v>84</v>
      </c>
      <c r="J17600" s="7"/>
      <c r="K17600" s="7">
        <v>46032</v>
      </c>
      <c r="L17600" s="7">
        <v>45756</v>
      </c>
      <c r="M17600" t="s">
        <v>77</v>
      </c>
      <c r="N17600"/>
      <c r="O17600">
        <v>2026</v>
      </c>
      <c r="P17600" s="2">
        <v>2</v>
      </c>
      <c r="Q17600" t="s">
        <v>80</v>
      </c>
      <c r="R17600" s="8">
        <v>46267</v>
      </c>
      <c r="S17600" s="2">
        <v>1</v>
      </c>
      <c r="T17600" s="2" t="s">
        <v>81</v>
      </c>
    </row>
    <row r="17601" spans="1:20" x14ac:dyDescent="0.25">
      <c r="A17601">
        <v>1120564889</v>
      </c>
      <c r="B17601">
        <v>129155792</v>
      </c>
      <c r="C17601" t="s">
        <v>82</v>
      </c>
      <c r="D17601" t="s">
        <v>83</v>
      </c>
      <c r="E17601" t="s">
        <v>76</v>
      </c>
      <c r="F17601" s="7">
        <v>45472</v>
      </c>
      <c r="G17601" s="7">
        <v>45655</v>
      </c>
      <c r="H17601" t="s">
        <v>77</v>
      </c>
      <c r="I17601" t="s">
        <v>78</v>
      </c>
      <c r="J17601" s="7"/>
      <c r="K17601" s="7">
        <v>45748</v>
      </c>
      <c r="L17601" s="7">
        <v>45655</v>
      </c>
      <c r="M17601" t="s">
        <v>77</v>
      </c>
      <c r="N17601"/>
      <c r="O17601">
        <v>2026</v>
      </c>
      <c r="P17601" s="2">
        <v>2</v>
      </c>
      <c r="Q17601" t="s">
        <v>80</v>
      </c>
      <c r="R17601" s="8">
        <v>46267</v>
      </c>
      <c r="S17601" s="2">
        <v>1</v>
      </c>
      <c r="T17601" s="2" t="s">
        <v>81</v>
      </c>
    </row>
    <row r="17602" spans="1:20" x14ac:dyDescent="0.25">
      <c r="A17602">
        <v>1120564921</v>
      </c>
      <c r="B17602">
        <v>129204173</v>
      </c>
      <c r="C17602" t="s">
        <v>82</v>
      </c>
      <c r="D17602" t="s">
        <v>83</v>
      </c>
      <c r="E17602" t="s">
        <v>76</v>
      </c>
      <c r="F17602" s="7">
        <v>45483</v>
      </c>
      <c r="G17602" s="7">
        <v>45667</v>
      </c>
      <c r="H17602" t="s">
        <v>77</v>
      </c>
      <c r="I17602" t="s">
        <v>78</v>
      </c>
      <c r="J17602" s="7"/>
      <c r="K17602" s="7">
        <v>45687</v>
      </c>
      <c r="L17602" s="7">
        <v>45667</v>
      </c>
      <c r="M17602" t="s">
        <v>77</v>
      </c>
      <c r="N17602"/>
      <c r="O17602">
        <v>2026</v>
      </c>
      <c r="P17602" s="2">
        <v>2</v>
      </c>
      <c r="Q17602" t="s">
        <v>80</v>
      </c>
      <c r="R17602" s="8">
        <v>46267</v>
      </c>
      <c r="S17602" s="2">
        <v>1</v>
      </c>
      <c r="T17602" s="2" t="s">
        <v>81</v>
      </c>
    </row>
    <row r="17603" spans="1:20" x14ac:dyDescent="0.25">
      <c r="A17603">
        <v>1120565152</v>
      </c>
      <c r="B17603">
        <v>129335729</v>
      </c>
      <c r="C17603" t="s">
        <v>93</v>
      </c>
      <c r="D17603" t="s">
        <v>88</v>
      </c>
      <c r="E17603" t="s">
        <v>76</v>
      </c>
      <c r="F17603" s="7">
        <v>45510</v>
      </c>
      <c r="G17603" s="7">
        <v>47336</v>
      </c>
      <c r="H17603" t="s">
        <v>77</v>
      </c>
      <c r="I17603" t="s">
        <v>78</v>
      </c>
      <c r="J17603" s="7">
        <v>46067</v>
      </c>
      <c r="K17603" s="7">
        <v>45951</v>
      </c>
      <c r="L17603" s="7">
        <v>47336</v>
      </c>
      <c r="M17603" t="s">
        <v>77</v>
      </c>
      <c r="N17603" t="s">
        <v>79</v>
      </c>
      <c r="O17603">
        <v>2026</v>
      </c>
      <c r="P17603" s="2">
        <v>2</v>
      </c>
      <c r="Q17603" t="s">
        <v>80</v>
      </c>
      <c r="R17603" s="8">
        <v>46267</v>
      </c>
      <c r="S17603" s="2">
        <v>1</v>
      </c>
      <c r="T17603" s="2" t="s">
        <v>81</v>
      </c>
    </row>
    <row r="17604" spans="1:20" x14ac:dyDescent="0.25">
      <c r="A17604">
        <v>1120566544</v>
      </c>
      <c r="B17604">
        <v>129801016</v>
      </c>
      <c r="C17604" t="s">
        <v>85</v>
      </c>
      <c r="D17604" t="s">
        <v>75</v>
      </c>
      <c r="E17604" t="s">
        <v>76</v>
      </c>
      <c r="F17604" s="7">
        <v>45607</v>
      </c>
      <c r="G17604" s="7">
        <v>45972</v>
      </c>
      <c r="H17604" t="s">
        <v>77</v>
      </c>
      <c r="I17604" t="s">
        <v>78</v>
      </c>
      <c r="J17604" s="7"/>
      <c r="K17604" s="7">
        <v>45622</v>
      </c>
      <c r="L17604" s="7">
        <v>45972</v>
      </c>
      <c r="M17604" t="s">
        <v>77</v>
      </c>
      <c r="N17604"/>
      <c r="O17604">
        <v>2026</v>
      </c>
      <c r="P17604" s="2">
        <v>2</v>
      </c>
      <c r="Q17604" t="s">
        <v>80</v>
      </c>
      <c r="R17604" s="8">
        <v>46267</v>
      </c>
      <c r="S17604" s="2">
        <v>1</v>
      </c>
      <c r="T17604" s="2" t="s">
        <v>81</v>
      </c>
    </row>
    <row r="17605" spans="1:20" x14ac:dyDescent="0.25">
      <c r="A17605">
        <v>1120570435</v>
      </c>
      <c r="B17605">
        <v>110466643</v>
      </c>
      <c r="C17605" t="s">
        <v>96</v>
      </c>
      <c r="D17605" t="s">
        <v>75</v>
      </c>
      <c r="E17605" t="s">
        <v>76</v>
      </c>
      <c r="F17605" s="7">
        <v>42156</v>
      </c>
      <c r="G17605" s="7">
        <v>43983</v>
      </c>
      <c r="H17605" t="s">
        <v>86</v>
      </c>
      <c r="I17605" t="s">
        <v>87</v>
      </c>
      <c r="J17605" s="7">
        <v>45807</v>
      </c>
      <c r="K17605" s="7">
        <v>46099</v>
      </c>
      <c r="L17605" s="7">
        <v>43983</v>
      </c>
      <c r="M17605" t="s">
        <v>86</v>
      </c>
      <c r="N17605" t="s">
        <v>79</v>
      </c>
      <c r="O17605">
        <v>2026</v>
      </c>
      <c r="P17605" s="2">
        <v>2</v>
      </c>
      <c r="Q17605" t="s">
        <v>80</v>
      </c>
      <c r="R17605" s="8">
        <v>46267</v>
      </c>
      <c r="S17605" s="2">
        <v>1</v>
      </c>
      <c r="T17605" s="2" t="s">
        <v>81</v>
      </c>
    </row>
    <row r="17606" spans="1:20" x14ac:dyDescent="0.25">
      <c r="A17606">
        <v>1120570972</v>
      </c>
      <c r="B17606">
        <v>112173499</v>
      </c>
      <c r="C17606" t="s">
        <v>85</v>
      </c>
      <c r="D17606" t="s">
        <v>75</v>
      </c>
      <c r="E17606" t="s">
        <v>76</v>
      </c>
      <c r="F17606" s="7">
        <v>42689</v>
      </c>
      <c r="G17606" s="7">
        <v>44515</v>
      </c>
      <c r="H17606" t="s">
        <v>86</v>
      </c>
      <c r="I17606" t="s">
        <v>87</v>
      </c>
      <c r="J17606" s="7">
        <v>46198</v>
      </c>
      <c r="K17606" s="7">
        <v>45995</v>
      </c>
      <c r="L17606" s="7">
        <v>44515</v>
      </c>
      <c r="M17606" t="s">
        <v>86</v>
      </c>
      <c r="N17606" t="s">
        <v>79</v>
      </c>
      <c r="O17606">
        <v>2026</v>
      </c>
      <c r="P17606" s="2">
        <v>2</v>
      </c>
      <c r="Q17606" t="s">
        <v>80</v>
      </c>
      <c r="R17606" s="8">
        <v>46267</v>
      </c>
      <c r="S17606" s="2">
        <v>1</v>
      </c>
      <c r="T17606" s="2" t="s">
        <v>81</v>
      </c>
    </row>
    <row r="17607" spans="1:20" x14ac:dyDescent="0.25">
      <c r="A17607">
        <v>1120571375</v>
      </c>
      <c r="B17607">
        <v>114150977</v>
      </c>
      <c r="C17607" t="s">
        <v>85</v>
      </c>
      <c r="D17607" t="s">
        <v>75</v>
      </c>
      <c r="E17607" t="s">
        <v>76</v>
      </c>
      <c r="F17607" s="7">
        <v>43103</v>
      </c>
      <c r="G17607" s="7">
        <v>44925</v>
      </c>
      <c r="H17607" t="s">
        <v>77</v>
      </c>
      <c r="I17607" t="s">
        <v>78</v>
      </c>
      <c r="J17607" s="7">
        <v>45028</v>
      </c>
      <c r="K17607" s="7">
        <v>45038</v>
      </c>
      <c r="L17607" s="7">
        <v>44925</v>
      </c>
      <c r="M17607" t="s">
        <v>77</v>
      </c>
      <c r="N17607" t="s">
        <v>92</v>
      </c>
      <c r="O17607">
        <v>2026</v>
      </c>
      <c r="P17607" s="2">
        <v>2</v>
      </c>
      <c r="Q17607" t="s">
        <v>80</v>
      </c>
      <c r="R17607" s="8">
        <v>46267</v>
      </c>
      <c r="S17607" s="2">
        <v>1</v>
      </c>
      <c r="T17607" s="2" t="s">
        <v>81</v>
      </c>
    </row>
    <row r="17608" spans="1:20" x14ac:dyDescent="0.25">
      <c r="A17608">
        <v>1120571463</v>
      </c>
      <c r="B17608">
        <v>114719156</v>
      </c>
      <c r="C17608" t="s">
        <v>91</v>
      </c>
      <c r="D17608" t="s">
        <v>75</v>
      </c>
      <c r="E17608" t="s">
        <v>76</v>
      </c>
      <c r="F17608" s="7">
        <v>43272</v>
      </c>
      <c r="G17608" s="7">
        <v>45098</v>
      </c>
      <c r="H17608" t="s">
        <v>77</v>
      </c>
      <c r="I17608" t="s">
        <v>78</v>
      </c>
      <c r="J17608" s="7">
        <v>46151</v>
      </c>
      <c r="K17608" s="7">
        <v>46081</v>
      </c>
      <c r="L17608" s="7">
        <v>45098</v>
      </c>
      <c r="M17608" t="s">
        <v>77</v>
      </c>
      <c r="N17608" t="s">
        <v>79</v>
      </c>
      <c r="O17608">
        <v>2026</v>
      </c>
      <c r="P17608" s="2">
        <v>2</v>
      </c>
      <c r="Q17608" t="s">
        <v>80</v>
      </c>
      <c r="R17608" s="8">
        <v>46267</v>
      </c>
      <c r="S17608" s="2">
        <v>1</v>
      </c>
      <c r="T17608" s="2" t="s">
        <v>81</v>
      </c>
    </row>
    <row r="17609" spans="1:20" x14ac:dyDescent="0.25">
      <c r="A17609">
        <v>1120571634</v>
      </c>
      <c r="B17609">
        <v>116718195</v>
      </c>
      <c r="C17609" t="s">
        <v>74</v>
      </c>
      <c r="D17609" t="s">
        <v>83</v>
      </c>
      <c r="E17609" t="s">
        <v>76</v>
      </c>
      <c r="F17609" s="7">
        <v>43536</v>
      </c>
      <c r="G17609" s="7">
        <v>43716</v>
      </c>
      <c r="H17609" t="s">
        <v>77</v>
      </c>
      <c r="I17609" t="s">
        <v>78</v>
      </c>
      <c r="J17609" s="7">
        <v>45394</v>
      </c>
      <c r="K17609" s="7">
        <v>45748</v>
      </c>
      <c r="L17609" s="7">
        <v>43716</v>
      </c>
      <c r="M17609" t="s">
        <v>77</v>
      </c>
      <c r="N17609" t="s">
        <v>79</v>
      </c>
      <c r="O17609">
        <v>2026</v>
      </c>
      <c r="P17609" s="2">
        <v>2</v>
      </c>
      <c r="Q17609" t="s">
        <v>80</v>
      </c>
      <c r="R17609" s="8">
        <v>46267</v>
      </c>
      <c r="S17609" s="2">
        <v>1</v>
      </c>
      <c r="T17609" s="2" t="s">
        <v>81</v>
      </c>
    </row>
    <row r="17610" spans="1:20" x14ac:dyDescent="0.25">
      <c r="A17610">
        <v>1120571692</v>
      </c>
      <c r="B17610">
        <v>116812747</v>
      </c>
      <c r="C17610" t="s">
        <v>95</v>
      </c>
      <c r="D17610" t="s">
        <v>88</v>
      </c>
      <c r="E17610" t="s">
        <v>76</v>
      </c>
      <c r="F17610" s="7">
        <v>43546</v>
      </c>
      <c r="G17610" s="7">
        <v>45373</v>
      </c>
      <c r="H17610" t="s">
        <v>77</v>
      </c>
      <c r="I17610" t="s">
        <v>78</v>
      </c>
      <c r="J17610" s="7">
        <v>46211</v>
      </c>
      <c r="K17610" s="7">
        <v>43648</v>
      </c>
      <c r="L17610" s="7">
        <v>45373</v>
      </c>
      <c r="M17610" t="s">
        <v>77</v>
      </c>
      <c r="N17610" t="s">
        <v>79</v>
      </c>
      <c r="O17610">
        <v>2026</v>
      </c>
      <c r="P17610" s="2">
        <v>2</v>
      </c>
      <c r="Q17610" t="s">
        <v>80</v>
      </c>
      <c r="R17610" s="8">
        <v>46267</v>
      </c>
      <c r="S17610" s="2">
        <v>1</v>
      </c>
      <c r="T17610" s="2" t="s">
        <v>81</v>
      </c>
    </row>
    <row r="17611" spans="1:20" x14ac:dyDescent="0.25">
      <c r="A17611">
        <v>1120571715</v>
      </c>
      <c r="B17611">
        <v>116833845</v>
      </c>
      <c r="C17611" t="s">
        <v>82</v>
      </c>
      <c r="D17611" t="s">
        <v>88</v>
      </c>
      <c r="E17611" t="s">
        <v>76</v>
      </c>
      <c r="F17611" s="7">
        <v>43550</v>
      </c>
      <c r="G17611" s="7">
        <v>43916</v>
      </c>
      <c r="H17611" t="s">
        <v>77</v>
      </c>
      <c r="I17611" t="s">
        <v>78</v>
      </c>
      <c r="J17611" s="7">
        <v>45539</v>
      </c>
      <c r="K17611" s="7">
        <v>45623</v>
      </c>
      <c r="L17611" s="7">
        <v>43916</v>
      </c>
      <c r="M17611" t="s">
        <v>77</v>
      </c>
      <c r="N17611" t="s">
        <v>79</v>
      </c>
      <c r="O17611">
        <v>2026</v>
      </c>
      <c r="P17611" s="2">
        <v>2</v>
      </c>
      <c r="Q17611" t="s">
        <v>80</v>
      </c>
      <c r="R17611" s="8">
        <v>46267</v>
      </c>
      <c r="S17611" s="2">
        <v>1</v>
      </c>
      <c r="T17611" s="2" t="s">
        <v>81</v>
      </c>
    </row>
    <row r="17612" spans="1:20" x14ac:dyDescent="0.25">
      <c r="A17612">
        <v>1120571733</v>
      </c>
      <c r="B17612">
        <v>116864010</v>
      </c>
      <c r="C17612" t="s">
        <v>82</v>
      </c>
      <c r="D17612" t="s">
        <v>88</v>
      </c>
      <c r="E17612" t="s">
        <v>76</v>
      </c>
      <c r="F17612" s="7">
        <v>43552</v>
      </c>
      <c r="G17612" s="7">
        <v>43918</v>
      </c>
      <c r="H17612" t="s">
        <v>77</v>
      </c>
      <c r="I17612" t="s">
        <v>78</v>
      </c>
      <c r="J17612" s="7">
        <v>45523</v>
      </c>
      <c r="K17612" s="7">
        <v>43662</v>
      </c>
      <c r="L17612" s="7">
        <v>43918</v>
      </c>
      <c r="M17612" t="s">
        <v>77</v>
      </c>
      <c r="N17612" t="s">
        <v>92</v>
      </c>
      <c r="O17612">
        <v>2026</v>
      </c>
      <c r="P17612" s="2">
        <v>2</v>
      </c>
      <c r="Q17612" t="s">
        <v>80</v>
      </c>
      <c r="R17612" s="8">
        <v>46267</v>
      </c>
      <c r="S17612" s="2">
        <v>1</v>
      </c>
      <c r="T17612" s="2" t="s">
        <v>81</v>
      </c>
    </row>
    <row r="17613" spans="1:20" x14ac:dyDescent="0.25">
      <c r="A17613">
        <v>1120571751</v>
      </c>
      <c r="B17613">
        <v>116877075</v>
      </c>
      <c r="C17613" t="s">
        <v>74</v>
      </c>
      <c r="D17613" t="s">
        <v>83</v>
      </c>
      <c r="E17613" t="s">
        <v>76</v>
      </c>
      <c r="F17613" s="7">
        <v>43555</v>
      </c>
      <c r="G17613" s="7">
        <v>43738</v>
      </c>
      <c r="H17613" t="s">
        <v>86</v>
      </c>
      <c r="I17613" t="s">
        <v>87</v>
      </c>
      <c r="J17613" s="7">
        <v>45914</v>
      </c>
      <c r="K17613" s="7">
        <v>44225</v>
      </c>
      <c r="L17613" s="7">
        <v>43738</v>
      </c>
      <c r="M17613" t="s">
        <v>86</v>
      </c>
      <c r="N17613" t="s">
        <v>79</v>
      </c>
      <c r="O17613">
        <v>2026</v>
      </c>
      <c r="P17613" s="2">
        <v>2</v>
      </c>
      <c r="Q17613" t="s">
        <v>80</v>
      </c>
      <c r="R17613" s="8">
        <v>46267</v>
      </c>
      <c r="S17613" s="2">
        <v>1</v>
      </c>
      <c r="T17613" s="2" t="s">
        <v>81</v>
      </c>
    </row>
    <row r="17614" spans="1:20" x14ac:dyDescent="0.25">
      <c r="A17614">
        <v>1120571752</v>
      </c>
      <c r="B17614">
        <v>116877075</v>
      </c>
      <c r="C17614" t="s">
        <v>74</v>
      </c>
      <c r="D17614" t="s">
        <v>83</v>
      </c>
      <c r="E17614" t="s">
        <v>76</v>
      </c>
      <c r="F17614" s="7">
        <v>43555</v>
      </c>
      <c r="G17614" s="7">
        <v>43738</v>
      </c>
      <c r="H17614" t="s">
        <v>86</v>
      </c>
      <c r="I17614" t="s">
        <v>87</v>
      </c>
      <c r="J17614" s="7">
        <v>45914</v>
      </c>
      <c r="K17614" s="7">
        <v>45057</v>
      </c>
      <c r="L17614" s="7">
        <v>43738</v>
      </c>
      <c r="M17614" t="s">
        <v>86</v>
      </c>
      <c r="N17614" t="s">
        <v>79</v>
      </c>
      <c r="O17614">
        <v>2026</v>
      </c>
      <c r="P17614" s="2">
        <v>2</v>
      </c>
      <c r="Q17614" t="s">
        <v>80</v>
      </c>
      <c r="R17614" s="8">
        <v>46267</v>
      </c>
      <c r="S17614" s="2">
        <v>1</v>
      </c>
      <c r="T17614" s="2" t="s">
        <v>81</v>
      </c>
    </row>
    <row r="17615" spans="1:20" x14ac:dyDescent="0.25">
      <c r="A17615">
        <v>1120571808</v>
      </c>
      <c r="B17615">
        <v>116986133</v>
      </c>
      <c r="C17615" t="s">
        <v>82</v>
      </c>
      <c r="D17615" t="s">
        <v>88</v>
      </c>
      <c r="E17615" t="s">
        <v>76</v>
      </c>
      <c r="F17615" s="7">
        <v>43564</v>
      </c>
      <c r="G17615" s="7">
        <v>43930</v>
      </c>
      <c r="H17615" t="s">
        <v>77</v>
      </c>
      <c r="I17615" t="s">
        <v>78</v>
      </c>
      <c r="J17615" s="7">
        <v>45432</v>
      </c>
      <c r="K17615" s="7">
        <v>45924</v>
      </c>
      <c r="L17615" s="7">
        <v>43930</v>
      </c>
      <c r="M17615" t="s">
        <v>77</v>
      </c>
      <c r="N17615" t="s">
        <v>79</v>
      </c>
      <c r="O17615">
        <v>2026</v>
      </c>
      <c r="P17615" s="2">
        <v>2</v>
      </c>
      <c r="Q17615" t="s">
        <v>80</v>
      </c>
      <c r="R17615" s="8">
        <v>46267</v>
      </c>
      <c r="S17615" s="2">
        <v>1</v>
      </c>
      <c r="T17615" s="2" t="s">
        <v>81</v>
      </c>
    </row>
    <row r="17616" spans="1:20" x14ac:dyDescent="0.25">
      <c r="A17616">
        <v>1120571870</v>
      </c>
      <c r="B17616">
        <v>117056770</v>
      </c>
      <c r="C17616" t="s">
        <v>82</v>
      </c>
      <c r="D17616" t="s">
        <v>83</v>
      </c>
      <c r="E17616" t="s">
        <v>76</v>
      </c>
      <c r="F17616" s="7">
        <v>43573</v>
      </c>
      <c r="G17616" s="7">
        <v>43753</v>
      </c>
      <c r="H17616" t="s">
        <v>77</v>
      </c>
      <c r="I17616" t="s">
        <v>78</v>
      </c>
      <c r="J17616" s="7">
        <v>45803</v>
      </c>
      <c r="K17616" s="7">
        <v>43667</v>
      </c>
      <c r="L17616" s="7">
        <v>43753</v>
      </c>
      <c r="M17616" t="s">
        <v>77</v>
      </c>
      <c r="N17616" t="s">
        <v>79</v>
      </c>
      <c r="O17616">
        <v>2026</v>
      </c>
      <c r="P17616" s="2">
        <v>2</v>
      </c>
      <c r="Q17616" t="s">
        <v>80</v>
      </c>
      <c r="R17616" s="8">
        <v>46267</v>
      </c>
      <c r="S17616" s="2">
        <v>1</v>
      </c>
      <c r="T17616" s="2" t="s">
        <v>81</v>
      </c>
    </row>
    <row r="17617" spans="1:20" x14ac:dyDescent="0.25">
      <c r="A17617">
        <v>1120571890</v>
      </c>
      <c r="B17617">
        <v>117071889</v>
      </c>
      <c r="C17617" t="s">
        <v>96</v>
      </c>
      <c r="D17617" t="s">
        <v>83</v>
      </c>
      <c r="E17617" t="s">
        <v>76</v>
      </c>
      <c r="F17617" s="7">
        <v>43576</v>
      </c>
      <c r="G17617" s="7">
        <v>43759</v>
      </c>
      <c r="H17617" t="s">
        <v>77</v>
      </c>
      <c r="I17617" t="s">
        <v>78</v>
      </c>
      <c r="J17617" s="7">
        <v>45929</v>
      </c>
      <c r="K17617" s="7">
        <v>44785</v>
      </c>
      <c r="L17617" s="7">
        <v>43759</v>
      </c>
      <c r="M17617" t="s">
        <v>77</v>
      </c>
      <c r="N17617" t="s">
        <v>79</v>
      </c>
      <c r="O17617">
        <v>2026</v>
      </c>
      <c r="P17617" s="2">
        <v>2</v>
      </c>
      <c r="Q17617" t="s">
        <v>80</v>
      </c>
      <c r="R17617" s="8">
        <v>46267</v>
      </c>
      <c r="S17617" s="2">
        <v>1</v>
      </c>
      <c r="T17617" s="2" t="s">
        <v>81</v>
      </c>
    </row>
    <row r="17618" spans="1:20" x14ac:dyDescent="0.25">
      <c r="A17618">
        <v>1120571894</v>
      </c>
      <c r="B17618">
        <v>117073518</v>
      </c>
      <c r="C17618" t="s">
        <v>93</v>
      </c>
      <c r="D17618" t="s">
        <v>83</v>
      </c>
      <c r="E17618" t="s">
        <v>76</v>
      </c>
      <c r="F17618" s="7">
        <v>43573</v>
      </c>
      <c r="G17618" s="7">
        <v>43756</v>
      </c>
      <c r="H17618" t="s">
        <v>77</v>
      </c>
      <c r="I17618" t="s">
        <v>78</v>
      </c>
      <c r="J17618" s="7">
        <v>45519</v>
      </c>
      <c r="K17618" s="7">
        <v>43667</v>
      </c>
      <c r="L17618" s="7">
        <v>43756</v>
      </c>
      <c r="M17618" t="s">
        <v>77</v>
      </c>
      <c r="N17618" t="s">
        <v>92</v>
      </c>
      <c r="O17618">
        <v>2026</v>
      </c>
      <c r="P17618" s="2">
        <v>2</v>
      </c>
      <c r="Q17618" t="s">
        <v>80</v>
      </c>
      <c r="R17618" s="8">
        <v>46267</v>
      </c>
      <c r="S17618" s="2">
        <v>1</v>
      </c>
      <c r="T17618" s="2" t="s">
        <v>81</v>
      </c>
    </row>
    <row r="17619" spans="1:20" x14ac:dyDescent="0.25">
      <c r="A17619">
        <v>1120571941</v>
      </c>
      <c r="B17619">
        <v>117121609</v>
      </c>
      <c r="C17619" t="s">
        <v>82</v>
      </c>
      <c r="D17619" t="s">
        <v>83</v>
      </c>
      <c r="E17619" t="s">
        <v>76</v>
      </c>
      <c r="F17619" s="7">
        <v>43584</v>
      </c>
      <c r="G17619" s="7">
        <v>43767</v>
      </c>
      <c r="H17619" t="s">
        <v>77</v>
      </c>
      <c r="I17619" t="s">
        <v>78</v>
      </c>
      <c r="J17619" s="7">
        <v>45727</v>
      </c>
      <c r="K17619" s="7">
        <v>45272</v>
      </c>
      <c r="L17619" s="7">
        <v>43767</v>
      </c>
      <c r="M17619" t="s">
        <v>77</v>
      </c>
      <c r="N17619" t="s">
        <v>79</v>
      </c>
      <c r="O17619">
        <v>2026</v>
      </c>
      <c r="P17619" s="2">
        <v>2</v>
      </c>
      <c r="Q17619" t="s">
        <v>80</v>
      </c>
      <c r="R17619" s="8">
        <v>46267</v>
      </c>
      <c r="S17619" s="2">
        <v>1</v>
      </c>
      <c r="T17619" s="2" t="s">
        <v>81</v>
      </c>
    </row>
    <row r="17620" spans="1:20" x14ac:dyDescent="0.25">
      <c r="A17620">
        <v>1120571994</v>
      </c>
      <c r="B17620">
        <v>117174187</v>
      </c>
      <c r="C17620" t="s">
        <v>96</v>
      </c>
      <c r="D17620" t="s">
        <v>83</v>
      </c>
      <c r="E17620" t="s">
        <v>76</v>
      </c>
      <c r="F17620" s="7">
        <v>43591</v>
      </c>
      <c r="G17620" s="7">
        <v>43775</v>
      </c>
      <c r="H17620" t="s">
        <v>77</v>
      </c>
      <c r="I17620" t="s">
        <v>78</v>
      </c>
      <c r="J17620" s="7">
        <v>45907</v>
      </c>
      <c r="K17620" s="7">
        <v>43592</v>
      </c>
      <c r="L17620" s="7">
        <v>43775</v>
      </c>
      <c r="M17620" t="s">
        <v>77</v>
      </c>
      <c r="N17620" t="s">
        <v>79</v>
      </c>
      <c r="O17620">
        <v>2026</v>
      </c>
      <c r="P17620" s="2">
        <v>2</v>
      </c>
      <c r="Q17620" t="s">
        <v>80</v>
      </c>
      <c r="R17620" s="8">
        <v>46267</v>
      </c>
      <c r="S17620" s="2">
        <v>1</v>
      </c>
      <c r="T17620" s="2" t="s">
        <v>81</v>
      </c>
    </row>
    <row r="17621" spans="1:20" x14ac:dyDescent="0.25">
      <c r="A17621">
        <v>1120572040</v>
      </c>
      <c r="B17621">
        <v>117219323</v>
      </c>
      <c r="C17621" t="s">
        <v>90</v>
      </c>
      <c r="D17621" t="s">
        <v>83</v>
      </c>
      <c r="E17621" t="s">
        <v>76</v>
      </c>
      <c r="F17621" s="7">
        <v>43597</v>
      </c>
      <c r="G17621" s="7">
        <v>43777</v>
      </c>
      <c r="H17621" t="s">
        <v>77</v>
      </c>
      <c r="I17621" t="s">
        <v>84</v>
      </c>
      <c r="J17621" s="7">
        <v>45432</v>
      </c>
      <c r="K17621" s="7">
        <v>43667</v>
      </c>
      <c r="L17621" s="7">
        <v>43777</v>
      </c>
      <c r="M17621" t="s">
        <v>77</v>
      </c>
      <c r="N17621" t="s">
        <v>79</v>
      </c>
      <c r="O17621">
        <v>2026</v>
      </c>
      <c r="P17621" s="2">
        <v>2</v>
      </c>
      <c r="Q17621" t="s">
        <v>80</v>
      </c>
      <c r="R17621" s="8">
        <v>46267</v>
      </c>
      <c r="S17621" s="2">
        <v>1</v>
      </c>
      <c r="T17621" s="2" t="s">
        <v>81</v>
      </c>
    </row>
    <row r="17622" spans="1:20" x14ac:dyDescent="0.25">
      <c r="A17622">
        <v>1120572135</v>
      </c>
      <c r="B17622">
        <v>117384301</v>
      </c>
      <c r="C17622" t="s">
        <v>82</v>
      </c>
      <c r="D17622" t="s">
        <v>83</v>
      </c>
      <c r="E17622" t="s">
        <v>76</v>
      </c>
      <c r="F17622" s="7">
        <v>43620</v>
      </c>
      <c r="G17622" s="7">
        <v>43803</v>
      </c>
      <c r="H17622" t="s">
        <v>77</v>
      </c>
      <c r="I17622" t="s">
        <v>78</v>
      </c>
      <c r="J17622" s="7">
        <v>45830</v>
      </c>
      <c r="K17622" s="7">
        <v>43621</v>
      </c>
      <c r="L17622" s="7">
        <v>43803</v>
      </c>
      <c r="M17622" t="s">
        <v>77</v>
      </c>
      <c r="N17622" t="s">
        <v>79</v>
      </c>
      <c r="O17622">
        <v>2026</v>
      </c>
      <c r="P17622" s="2">
        <v>2</v>
      </c>
      <c r="Q17622" t="s">
        <v>80</v>
      </c>
      <c r="R17622" s="8">
        <v>46267</v>
      </c>
      <c r="S17622" s="2">
        <v>1</v>
      </c>
      <c r="T17622" s="2" t="s">
        <v>81</v>
      </c>
    </row>
    <row r="17623" spans="1:20" x14ac:dyDescent="0.25">
      <c r="A17623">
        <v>1120572141</v>
      </c>
      <c r="B17623">
        <v>117386582</v>
      </c>
      <c r="C17623" t="s">
        <v>74</v>
      </c>
      <c r="D17623" t="s">
        <v>75</v>
      </c>
      <c r="E17623" t="s">
        <v>76</v>
      </c>
      <c r="F17623" s="7">
        <v>43620</v>
      </c>
      <c r="G17623" s="7">
        <v>43986</v>
      </c>
      <c r="H17623" t="s">
        <v>86</v>
      </c>
      <c r="I17623" t="s">
        <v>87</v>
      </c>
      <c r="J17623" s="7">
        <v>45506</v>
      </c>
      <c r="K17623" s="7">
        <v>43678</v>
      </c>
      <c r="L17623" s="7">
        <v>43986</v>
      </c>
      <c r="M17623" t="s">
        <v>86</v>
      </c>
      <c r="N17623" t="s">
        <v>79</v>
      </c>
      <c r="O17623">
        <v>2026</v>
      </c>
      <c r="P17623" s="2">
        <v>2</v>
      </c>
      <c r="Q17623" t="s">
        <v>80</v>
      </c>
      <c r="R17623" s="8">
        <v>46267</v>
      </c>
      <c r="S17623" s="2">
        <v>1</v>
      </c>
      <c r="T17623" s="2" t="s">
        <v>81</v>
      </c>
    </row>
    <row r="17624" spans="1:20" x14ac:dyDescent="0.25">
      <c r="A17624">
        <v>1120572234</v>
      </c>
      <c r="B17624">
        <v>117684250</v>
      </c>
      <c r="C17624" t="s">
        <v>82</v>
      </c>
      <c r="D17624" t="s">
        <v>88</v>
      </c>
      <c r="E17624" t="s">
        <v>76</v>
      </c>
      <c r="F17624" s="7">
        <v>43677</v>
      </c>
      <c r="G17624" s="7">
        <v>44043</v>
      </c>
      <c r="H17624" t="s">
        <v>77</v>
      </c>
      <c r="I17624" t="s">
        <v>78</v>
      </c>
      <c r="J17624" s="7">
        <v>45530</v>
      </c>
      <c r="K17624" s="7">
        <v>44601</v>
      </c>
      <c r="L17624" s="7">
        <v>44043</v>
      </c>
      <c r="M17624" t="s">
        <v>77</v>
      </c>
      <c r="N17624" t="s">
        <v>79</v>
      </c>
      <c r="O17624">
        <v>2026</v>
      </c>
      <c r="P17624" s="2">
        <v>2</v>
      </c>
      <c r="Q17624" t="s">
        <v>80</v>
      </c>
      <c r="R17624" s="8">
        <v>46267</v>
      </c>
      <c r="S17624" s="2">
        <v>1</v>
      </c>
      <c r="T17624" s="2" t="s">
        <v>81</v>
      </c>
    </row>
    <row r="17625" spans="1:20" x14ac:dyDescent="0.25">
      <c r="A17625">
        <v>1120572235</v>
      </c>
      <c r="B17625">
        <v>117684250</v>
      </c>
      <c r="C17625" t="s">
        <v>82</v>
      </c>
      <c r="D17625" t="s">
        <v>88</v>
      </c>
      <c r="E17625" t="s">
        <v>76</v>
      </c>
      <c r="F17625" s="7">
        <v>43677</v>
      </c>
      <c r="G17625" s="7">
        <v>44043</v>
      </c>
      <c r="H17625" t="s">
        <v>77</v>
      </c>
      <c r="I17625" t="s">
        <v>78</v>
      </c>
      <c r="J17625" s="7">
        <v>45530</v>
      </c>
      <c r="K17625" s="7">
        <v>44488</v>
      </c>
      <c r="L17625" s="7">
        <v>44043</v>
      </c>
      <c r="M17625" t="s">
        <v>77</v>
      </c>
      <c r="N17625" t="s">
        <v>79</v>
      </c>
      <c r="O17625">
        <v>2026</v>
      </c>
      <c r="P17625" s="2">
        <v>2</v>
      </c>
      <c r="Q17625" t="s">
        <v>80</v>
      </c>
      <c r="R17625" s="8">
        <v>46267</v>
      </c>
      <c r="S17625" s="2">
        <v>1</v>
      </c>
      <c r="T17625" s="2" t="s">
        <v>81</v>
      </c>
    </row>
    <row r="17626" spans="1:20" x14ac:dyDescent="0.25">
      <c r="A17626">
        <v>1120572236</v>
      </c>
      <c r="B17626">
        <v>117684250</v>
      </c>
      <c r="C17626" t="s">
        <v>82</v>
      </c>
      <c r="D17626" t="s">
        <v>88</v>
      </c>
      <c r="E17626" t="s">
        <v>76</v>
      </c>
      <c r="F17626" s="7">
        <v>43677</v>
      </c>
      <c r="G17626" s="7">
        <v>44043</v>
      </c>
      <c r="H17626" t="s">
        <v>77</v>
      </c>
      <c r="I17626" t="s">
        <v>78</v>
      </c>
      <c r="J17626" s="7">
        <v>45530</v>
      </c>
      <c r="K17626" s="7">
        <v>45425</v>
      </c>
      <c r="L17626" s="7">
        <v>44043</v>
      </c>
      <c r="M17626" t="s">
        <v>77</v>
      </c>
      <c r="N17626" t="s">
        <v>79</v>
      </c>
      <c r="O17626">
        <v>2026</v>
      </c>
      <c r="P17626" s="2">
        <v>2</v>
      </c>
      <c r="Q17626" t="s">
        <v>80</v>
      </c>
      <c r="R17626" s="8">
        <v>46267</v>
      </c>
      <c r="S17626" s="2">
        <v>1</v>
      </c>
      <c r="T17626" s="2" t="s">
        <v>81</v>
      </c>
    </row>
    <row r="17627" spans="1:20" x14ac:dyDescent="0.25">
      <c r="A17627">
        <v>1120572255</v>
      </c>
      <c r="B17627">
        <v>117711217</v>
      </c>
      <c r="C17627" t="s">
        <v>82</v>
      </c>
      <c r="D17627" t="s">
        <v>75</v>
      </c>
      <c r="E17627" t="s">
        <v>76</v>
      </c>
      <c r="F17627" s="7">
        <v>43680</v>
      </c>
      <c r="G17627" s="7">
        <v>44046</v>
      </c>
      <c r="H17627" t="s">
        <v>77</v>
      </c>
      <c r="I17627" t="s">
        <v>78</v>
      </c>
      <c r="J17627" s="7">
        <v>45566</v>
      </c>
      <c r="K17627" s="7">
        <v>46121</v>
      </c>
      <c r="L17627" s="7">
        <v>44046</v>
      </c>
      <c r="M17627" t="s">
        <v>77</v>
      </c>
      <c r="N17627" t="s">
        <v>79</v>
      </c>
      <c r="O17627">
        <v>2026</v>
      </c>
      <c r="P17627" s="2">
        <v>2</v>
      </c>
      <c r="Q17627" t="s">
        <v>80</v>
      </c>
      <c r="R17627" s="8">
        <v>46267</v>
      </c>
      <c r="S17627" s="2">
        <v>1</v>
      </c>
      <c r="T17627" s="2" t="s">
        <v>81</v>
      </c>
    </row>
    <row r="17628" spans="1:20" x14ac:dyDescent="0.25">
      <c r="A17628">
        <v>1120572663</v>
      </c>
      <c r="B17628">
        <v>119174251</v>
      </c>
      <c r="C17628" t="s">
        <v>97</v>
      </c>
      <c r="D17628" t="s">
        <v>83</v>
      </c>
      <c r="E17628" t="s">
        <v>76</v>
      </c>
      <c r="F17628" s="7">
        <v>43998</v>
      </c>
      <c r="G17628" s="7">
        <v>44181</v>
      </c>
      <c r="H17628" t="s">
        <v>77</v>
      </c>
      <c r="I17628" t="s">
        <v>78</v>
      </c>
      <c r="J17628" s="7">
        <v>46019</v>
      </c>
      <c r="K17628" s="7">
        <v>45918</v>
      </c>
      <c r="L17628" s="7">
        <v>44181</v>
      </c>
      <c r="M17628" t="s">
        <v>77</v>
      </c>
      <c r="N17628" t="s">
        <v>92</v>
      </c>
      <c r="O17628">
        <v>2026</v>
      </c>
      <c r="P17628" s="2">
        <v>2</v>
      </c>
      <c r="Q17628" t="s">
        <v>80</v>
      </c>
      <c r="R17628" s="8">
        <v>46267</v>
      </c>
      <c r="S17628" s="2">
        <v>1</v>
      </c>
      <c r="T17628" s="2" t="s">
        <v>81</v>
      </c>
    </row>
    <row r="17629" spans="1:20" x14ac:dyDescent="0.25">
      <c r="A17629">
        <v>1120572985</v>
      </c>
      <c r="B17629">
        <v>119493523</v>
      </c>
      <c r="C17629" t="s">
        <v>91</v>
      </c>
      <c r="D17629" t="s">
        <v>75</v>
      </c>
      <c r="E17629" t="s">
        <v>76</v>
      </c>
      <c r="F17629" s="7">
        <v>44035</v>
      </c>
      <c r="G17629" s="7">
        <v>44400</v>
      </c>
      <c r="H17629" t="s">
        <v>86</v>
      </c>
      <c r="I17629" t="s">
        <v>87</v>
      </c>
      <c r="J17629" s="7">
        <v>45869</v>
      </c>
      <c r="K17629" s="7">
        <v>44175</v>
      </c>
      <c r="L17629" s="7">
        <v>44400</v>
      </c>
      <c r="M17629" t="s">
        <v>86</v>
      </c>
      <c r="N17629" t="s">
        <v>79</v>
      </c>
      <c r="O17629">
        <v>2026</v>
      </c>
      <c r="P17629" s="2">
        <v>2</v>
      </c>
      <c r="Q17629" t="s">
        <v>80</v>
      </c>
      <c r="R17629" s="8">
        <v>46267</v>
      </c>
      <c r="S17629" s="2">
        <v>1</v>
      </c>
      <c r="T17629" s="2" t="s">
        <v>81</v>
      </c>
    </row>
    <row r="17630" spans="1:20" x14ac:dyDescent="0.25">
      <c r="A17630">
        <v>1120573237</v>
      </c>
      <c r="B17630">
        <v>119630677</v>
      </c>
      <c r="C17630" t="s">
        <v>94</v>
      </c>
      <c r="D17630" t="s">
        <v>75</v>
      </c>
      <c r="E17630" t="s">
        <v>76</v>
      </c>
      <c r="F17630" s="7">
        <v>44061</v>
      </c>
      <c r="G17630" s="7">
        <v>44426</v>
      </c>
      <c r="H17630" t="s">
        <v>86</v>
      </c>
      <c r="I17630" t="s">
        <v>87</v>
      </c>
      <c r="J17630" s="7">
        <v>45894</v>
      </c>
      <c r="K17630" s="7">
        <v>44061</v>
      </c>
      <c r="L17630" s="7">
        <v>44426</v>
      </c>
      <c r="M17630" t="s">
        <v>86</v>
      </c>
      <c r="N17630" t="s">
        <v>79</v>
      </c>
      <c r="O17630">
        <v>2026</v>
      </c>
      <c r="P17630" s="2">
        <v>2</v>
      </c>
      <c r="Q17630" t="s">
        <v>80</v>
      </c>
      <c r="R17630" s="8">
        <v>46267</v>
      </c>
      <c r="S17630" s="2">
        <v>1</v>
      </c>
      <c r="T17630" s="2" t="s">
        <v>81</v>
      </c>
    </row>
    <row r="17631" spans="1:20" x14ac:dyDescent="0.25">
      <c r="A17631">
        <v>1120573312</v>
      </c>
      <c r="B17631">
        <v>119658590</v>
      </c>
      <c r="C17631" t="s">
        <v>98</v>
      </c>
      <c r="D17631" t="s">
        <v>75</v>
      </c>
      <c r="E17631" t="s">
        <v>76</v>
      </c>
      <c r="F17631" s="7">
        <v>44065</v>
      </c>
      <c r="G17631" s="7">
        <v>44430</v>
      </c>
      <c r="H17631" t="s">
        <v>86</v>
      </c>
      <c r="I17631" t="s">
        <v>87</v>
      </c>
      <c r="J17631" s="7">
        <v>45831</v>
      </c>
      <c r="K17631" s="7">
        <v>44161</v>
      </c>
      <c r="L17631" s="7">
        <v>44430</v>
      </c>
      <c r="M17631" t="s">
        <v>86</v>
      </c>
      <c r="N17631" t="s">
        <v>79</v>
      </c>
      <c r="O17631">
        <v>2026</v>
      </c>
      <c r="P17631" s="2">
        <v>2</v>
      </c>
      <c r="Q17631" t="s">
        <v>80</v>
      </c>
      <c r="R17631" s="8">
        <v>46267</v>
      </c>
      <c r="S17631" s="2">
        <v>1</v>
      </c>
      <c r="T17631" s="2" t="s">
        <v>81</v>
      </c>
    </row>
    <row r="17632" spans="1:20" x14ac:dyDescent="0.25">
      <c r="A17632">
        <v>1120573418</v>
      </c>
      <c r="B17632">
        <v>119694805</v>
      </c>
      <c r="C17632" t="s">
        <v>74</v>
      </c>
      <c r="D17632" t="s">
        <v>75</v>
      </c>
      <c r="E17632" t="s">
        <v>76</v>
      </c>
      <c r="F17632" s="7">
        <v>44074</v>
      </c>
      <c r="G17632" s="7">
        <v>45900</v>
      </c>
      <c r="H17632" t="s">
        <v>77</v>
      </c>
      <c r="I17632" t="s">
        <v>78</v>
      </c>
      <c r="J17632" s="7">
        <v>45707</v>
      </c>
      <c r="K17632" s="7">
        <v>44169</v>
      </c>
      <c r="L17632" s="7">
        <v>45900</v>
      </c>
      <c r="M17632" t="s">
        <v>77</v>
      </c>
      <c r="N17632" t="s">
        <v>79</v>
      </c>
      <c r="O17632">
        <v>2026</v>
      </c>
      <c r="P17632" s="2">
        <v>2</v>
      </c>
      <c r="Q17632" t="s">
        <v>80</v>
      </c>
      <c r="R17632" s="8">
        <v>46267</v>
      </c>
      <c r="S17632" s="2">
        <v>1</v>
      </c>
      <c r="T17632" s="2" t="s">
        <v>81</v>
      </c>
    </row>
    <row r="17633" spans="1:20" x14ac:dyDescent="0.25">
      <c r="A17633">
        <v>1120573422</v>
      </c>
      <c r="B17633">
        <v>119695329</v>
      </c>
      <c r="C17633" t="s">
        <v>98</v>
      </c>
      <c r="D17633" t="s">
        <v>75</v>
      </c>
      <c r="E17633" t="s">
        <v>76</v>
      </c>
      <c r="F17633" s="7">
        <v>44074</v>
      </c>
      <c r="G17633" s="7">
        <v>45900</v>
      </c>
      <c r="H17633" t="s">
        <v>77</v>
      </c>
      <c r="I17633" t="s">
        <v>78</v>
      </c>
      <c r="J17633" s="7">
        <v>45707</v>
      </c>
      <c r="K17633" s="7">
        <v>44169</v>
      </c>
      <c r="L17633" s="7">
        <v>45900</v>
      </c>
      <c r="M17633" t="s">
        <v>77</v>
      </c>
      <c r="N17633" t="s">
        <v>79</v>
      </c>
      <c r="O17633">
        <v>2026</v>
      </c>
      <c r="P17633" s="2">
        <v>2</v>
      </c>
      <c r="Q17633" t="s">
        <v>80</v>
      </c>
      <c r="R17633" s="8">
        <v>46267</v>
      </c>
      <c r="S17633" s="2">
        <v>1</v>
      </c>
      <c r="T17633" s="2" t="s">
        <v>81</v>
      </c>
    </row>
    <row r="17634" spans="1:20" x14ac:dyDescent="0.25">
      <c r="A17634">
        <v>1120573779</v>
      </c>
      <c r="B17634">
        <v>119915574</v>
      </c>
      <c r="C17634" t="s">
        <v>74</v>
      </c>
      <c r="D17634" t="s">
        <v>75</v>
      </c>
      <c r="E17634" t="s">
        <v>76</v>
      </c>
      <c r="F17634" s="7">
        <v>44120</v>
      </c>
      <c r="G17634" s="7">
        <v>44485</v>
      </c>
      <c r="H17634" t="s">
        <v>86</v>
      </c>
      <c r="I17634" t="s">
        <v>87</v>
      </c>
      <c r="J17634" s="7">
        <v>45852</v>
      </c>
      <c r="K17634" s="7">
        <v>44151</v>
      </c>
      <c r="L17634" s="7">
        <v>44485</v>
      </c>
      <c r="M17634" t="s">
        <v>86</v>
      </c>
      <c r="N17634" t="s">
        <v>79</v>
      </c>
      <c r="O17634">
        <v>2026</v>
      </c>
      <c r="P17634" s="2">
        <v>2</v>
      </c>
      <c r="Q17634" t="s">
        <v>80</v>
      </c>
      <c r="R17634" s="8">
        <v>46267</v>
      </c>
      <c r="S17634" s="2">
        <v>1</v>
      </c>
      <c r="T17634" s="2" t="s">
        <v>81</v>
      </c>
    </row>
    <row r="17635" spans="1:20" x14ac:dyDescent="0.25">
      <c r="A17635">
        <v>1120573810</v>
      </c>
      <c r="B17635">
        <v>119924878</v>
      </c>
      <c r="C17635" t="s">
        <v>82</v>
      </c>
      <c r="D17635" t="s">
        <v>83</v>
      </c>
      <c r="E17635" t="s">
        <v>76</v>
      </c>
      <c r="F17635" s="7">
        <v>44118</v>
      </c>
      <c r="G17635" s="7">
        <v>44300</v>
      </c>
      <c r="H17635" t="s">
        <v>77</v>
      </c>
      <c r="I17635" t="s">
        <v>78</v>
      </c>
      <c r="J17635" s="7">
        <v>45722</v>
      </c>
      <c r="K17635" s="7">
        <v>44764</v>
      </c>
      <c r="L17635" s="7">
        <v>44300</v>
      </c>
      <c r="M17635" t="s">
        <v>77</v>
      </c>
      <c r="N17635" t="s">
        <v>79</v>
      </c>
      <c r="O17635">
        <v>2026</v>
      </c>
      <c r="P17635" s="2">
        <v>2</v>
      </c>
      <c r="Q17635" t="s">
        <v>80</v>
      </c>
      <c r="R17635" s="8">
        <v>46267</v>
      </c>
      <c r="S17635" s="2">
        <v>1</v>
      </c>
      <c r="T17635" s="2" t="s">
        <v>81</v>
      </c>
    </row>
    <row r="17636" spans="1:20" x14ac:dyDescent="0.25">
      <c r="A17636">
        <v>1120573925</v>
      </c>
      <c r="B17636">
        <v>119995873</v>
      </c>
      <c r="C17636" t="s">
        <v>74</v>
      </c>
      <c r="D17636" t="s">
        <v>75</v>
      </c>
      <c r="E17636" t="s">
        <v>76</v>
      </c>
      <c r="F17636" s="7">
        <v>44142</v>
      </c>
      <c r="G17636" s="7">
        <v>44507</v>
      </c>
      <c r="H17636" t="s">
        <v>86</v>
      </c>
      <c r="I17636" t="s">
        <v>87</v>
      </c>
      <c r="J17636" s="7">
        <v>45880</v>
      </c>
      <c r="K17636" s="7">
        <v>44344</v>
      </c>
      <c r="L17636" s="7">
        <v>44507</v>
      </c>
      <c r="M17636" t="s">
        <v>86</v>
      </c>
      <c r="N17636" t="s">
        <v>79</v>
      </c>
      <c r="O17636">
        <v>2026</v>
      </c>
      <c r="P17636" s="2">
        <v>2</v>
      </c>
      <c r="Q17636" t="s">
        <v>80</v>
      </c>
      <c r="R17636" s="8">
        <v>46267</v>
      </c>
      <c r="S17636" s="2">
        <v>1</v>
      </c>
      <c r="T17636" s="2" t="s">
        <v>81</v>
      </c>
    </row>
    <row r="17637" spans="1:20" x14ac:dyDescent="0.25">
      <c r="A17637">
        <v>1120574070</v>
      </c>
      <c r="B17637">
        <v>120095083</v>
      </c>
      <c r="C17637" t="s">
        <v>96</v>
      </c>
      <c r="D17637" t="s">
        <v>75</v>
      </c>
      <c r="E17637" t="s">
        <v>76</v>
      </c>
      <c r="F17637" s="7">
        <v>44159</v>
      </c>
      <c r="G17637" s="7">
        <v>44463</v>
      </c>
      <c r="H17637" t="s">
        <v>86</v>
      </c>
      <c r="I17637" t="s">
        <v>87</v>
      </c>
      <c r="J17637" s="7">
        <v>45792</v>
      </c>
      <c r="K17637" s="7">
        <v>46074</v>
      </c>
      <c r="L17637" s="7">
        <v>44463</v>
      </c>
      <c r="M17637" t="s">
        <v>86</v>
      </c>
      <c r="N17637" t="s">
        <v>79</v>
      </c>
      <c r="O17637">
        <v>2026</v>
      </c>
      <c r="P17637" s="2">
        <v>2</v>
      </c>
      <c r="Q17637" t="s">
        <v>80</v>
      </c>
      <c r="R17637" s="8">
        <v>46267</v>
      </c>
      <c r="S17637" s="2">
        <v>1</v>
      </c>
      <c r="T17637" s="2" t="s">
        <v>81</v>
      </c>
    </row>
    <row r="17638" spans="1:20" x14ac:dyDescent="0.25">
      <c r="A17638">
        <v>1120574073</v>
      </c>
      <c r="B17638">
        <v>120095427</v>
      </c>
      <c r="C17638" t="s">
        <v>85</v>
      </c>
      <c r="D17638" t="s">
        <v>75</v>
      </c>
      <c r="E17638" t="s">
        <v>76</v>
      </c>
      <c r="F17638" s="7">
        <v>44160</v>
      </c>
      <c r="G17638" s="7">
        <v>45986</v>
      </c>
      <c r="H17638" t="s">
        <v>77</v>
      </c>
      <c r="I17638" t="s">
        <v>78</v>
      </c>
      <c r="J17638" s="7">
        <v>45912</v>
      </c>
      <c r="K17638" s="7">
        <v>44165</v>
      </c>
      <c r="L17638" s="7">
        <v>45986</v>
      </c>
      <c r="M17638" t="s">
        <v>77</v>
      </c>
      <c r="N17638" t="s">
        <v>79</v>
      </c>
      <c r="O17638">
        <v>2026</v>
      </c>
      <c r="P17638" s="2">
        <v>2</v>
      </c>
      <c r="Q17638" t="s">
        <v>80</v>
      </c>
      <c r="R17638" s="8">
        <v>46267</v>
      </c>
      <c r="S17638" s="2">
        <v>1</v>
      </c>
      <c r="T17638" s="2" t="s">
        <v>81</v>
      </c>
    </row>
    <row r="17639" spans="1:20" x14ac:dyDescent="0.25">
      <c r="A17639">
        <v>1120574199</v>
      </c>
      <c r="B17639">
        <v>120702631</v>
      </c>
      <c r="C17639" t="s">
        <v>82</v>
      </c>
      <c r="D17639" t="s">
        <v>83</v>
      </c>
      <c r="E17639" t="s">
        <v>76</v>
      </c>
      <c r="F17639" s="7">
        <v>44282</v>
      </c>
      <c r="G17639" s="7">
        <v>44466</v>
      </c>
      <c r="H17639" t="s">
        <v>77</v>
      </c>
      <c r="I17639" t="s">
        <v>84</v>
      </c>
      <c r="J17639" s="7">
        <v>45607</v>
      </c>
      <c r="K17639" s="7">
        <v>45793</v>
      </c>
      <c r="L17639" s="7">
        <v>44466</v>
      </c>
      <c r="M17639" t="s">
        <v>77</v>
      </c>
      <c r="N17639" t="s">
        <v>79</v>
      </c>
      <c r="O17639">
        <v>2026</v>
      </c>
      <c r="P17639" s="2">
        <v>2</v>
      </c>
      <c r="Q17639" t="s">
        <v>80</v>
      </c>
      <c r="R17639" s="8">
        <v>46267</v>
      </c>
      <c r="S17639" s="2">
        <v>1</v>
      </c>
      <c r="T17639" s="2" t="s">
        <v>81</v>
      </c>
    </row>
    <row r="17640" spans="1:20" x14ac:dyDescent="0.25">
      <c r="A17640">
        <v>1120574202</v>
      </c>
      <c r="B17640">
        <v>120702631</v>
      </c>
      <c r="C17640" t="s">
        <v>82</v>
      </c>
      <c r="D17640" t="s">
        <v>83</v>
      </c>
      <c r="E17640" t="s">
        <v>76</v>
      </c>
      <c r="F17640" s="7">
        <v>44282</v>
      </c>
      <c r="G17640" s="7">
        <v>44466</v>
      </c>
      <c r="H17640" t="s">
        <v>77</v>
      </c>
      <c r="I17640" t="s">
        <v>84</v>
      </c>
      <c r="J17640" s="7">
        <v>45607</v>
      </c>
      <c r="K17640" s="7">
        <v>46174</v>
      </c>
      <c r="L17640" s="7">
        <v>44466</v>
      </c>
      <c r="M17640" t="s">
        <v>77</v>
      </c>
      <c r="N17640" t="s">
        <v>79</v>
      </c>
      <c r="O17640">
        <v>2026</v>
      </c>
      <c r="P17640" s="2">
        <v>2</v>
      </c>
      <c r="Q17640" t="s">
        <v>80</v>
      </c>
      <c r="R17640" s="8">
        <v>46267</v>
      </c>
      <c r="S17640" s="2">
        <v>1</v>
      </c>
      <c r="T17640" s="2" t="s">
        <v>81</v>
      </c>
    </row>
    <row r="17641" spans="1:20" x14ac:dyDescent="0.25">
      <c r="A17641">
        <v>1120574420</v>
      </c>
      <c r="B17641">
        <v>120928513</v>
      </c>
      <c r="C17641" t="s">
        <v>74</v>
      </c>
      <c r="D17641" t="s">
        <v>75</v>
      </c>
      <c r="E17641" t="s">
        <v>76</v>
      </c>
      <c r="F17641" s="7">
        <v>44320</v>
      </c>
      <c r="G17641" s="7">
        <v>44685</v>
      </c>
      <c r="H17641" t="s">
        <v>77</v>
      </c>
      <c r="I17641" t="s">
        <v>78</v>
      </c>
      <c r="J17641" s="7">
        <v>46153</v>
      </c>
      <c r="K17641" s="7">
        <v>44348</v>
      </c>
      <c r="L17641" s="7">
        <v>44685</v>
      </c>
      <c r="M17641" t="s">
        <v>77</v>
      </c>
      <c r="N17641" t="s">
        <v>79</v>
      </c>
      <c r="O17641">
        <v>2026</v>
      </c>
      <c r="P17641" s="2">
        <v>2</v>
      </c>
      <c r="Q17641" t="s">
        <v>80</v>
      </c>
      <c r="R17641" s="8">
        <v>46267</v>
      </c>
      <c r="S17641" s="2">
        <v>1</v>
      </c>
      <c r="T17641" s="2" t="s">
        <v>81</v>
      </c>
    </row>
    <row r="17642" spans="1:20" x14ac:dyDescent="0.25">
      <c r="A17642">
        <v>1120574523</v>
      </c>
      <c r="B17642">
        <v>121377680</v>
      </c>
      <c r="C17642" t="s">
        <v>74</v>
      </c>
      <c r="D17642" t="s">
        <v>75</v>
      </c>
      <c r="E17642" t="s">
        <v>76</v>
      </c>
      <c r="F17642" s="7">
        <v>44337</v>
      </c>
      <c r="G17642" s="7">
        <v>44702</v>
      </c>
      <c r="H17642" t="s">
        <v>77</v>
      </c>
      <c r="I17642" t="s">
        <v>78</v>
      </c>
      <c r="J17642" s="7">
        <v>46201</v>
      </c>
      <c r="K17642" s="7">
        <v>44340</v>
      </c>
      <c r="L17642" s="7">
        <v>44702</v>
      </c>
      <c r="M17642" t="s">
        <v>77</v>
      </c>
      <c r="N17642" t="s">
        <v>79</v>
      </c>
      <c r="O17642">
        <v>2026</v>
      </c>
      <c r="P17642" s="2">
        <v>2</v>
      </c>
      <c r="Q17642" t="s">
        <v>80</v>
      </c>
      <c r="R17642" s="8">
        <v>46267</v>
      </c>
      <c r="S17642" s="2">
        <v>1</v>
      </c>
      <c r="T17642" s="2" t="s">
        <v>81</v>
      </c>
    </row>
    <row r="17643" spans="1:20" x14ac:dyDescent="0.25">
      <c r="A17643">
        <v>1120574580</v>
      </c>
      <c r="B17643">
        <v>121431018</v>
      </c>
      <c r="C17643" t="s">
        <v>90</v>
      </c>
      <c r="D17643" t="s">
        <v>88</v>
      </c>
      <c r="E17643" t="s">
        <v>76</v>
      </c>
      <c r="F17643" s="7">
        <v>44344</v>
      </c>
      <c r="G17643" s="7">
        <v>44528</v>
      </c>
      <c r="H17643" t="s">
        <v>77</v>
      </c>
      <c r="I17643" t="s">
        <v>78</v>
      </c>
      <c r="J17643" s="7">
        <v>46155</v>
      </c>
      <c r="K17643" s="7">
        <v>45831</v>
      </c>
      <c r="L17643" s="7">
        <v>44528</v>
      </c>
      <c r="M17643" t="s">
        <v>77</v>
      </c>
      <c r="N17643" t="s">
        <v>79</v>
      </c>
      <c r="O17643">
        <v>2026</v>
      </c>
      <c r="P17643" s="2">
        <v>2</v>
      </c>
      <c r="Q17643" t="s">
        <v>80</v>
      </c>
      <c r="R17643" s="8">
        <v>46267</v>
      </c>
      <c r="S17643" s="2">
        <v>1</v>
      </c>
      <c r="T17643" s="2" t="s">
        <v>81</v>
      </c>
    </row>
    <row r="17644" spans="1:20" x14ac:dyDescent="0.25">
      <c r="A17644">
        <v>1120574674</v>
      </c>
      <c r="B17644">
        <v>121556618</v>
      </c>
      <c r="C17644" t="s">
        <v>74</v>
      </c>
      <c r="D17644" t="s">
        <v>83</v>
      </c>
      <c r="E17644" t="s">
        <v>76</v>
      </c>
      <c r="F17644" s="7">
        <v>44364</v>
      </c>
      <c r="G17644" s="7">
        <v>44547</v>
      </c>
      <c r="H17644" t="s">
        <v>77</v>
      </c>
      <c r="I17644" t="s">
        <v>84</v>
      </c>
      <c r="J17644" s="7">
        <v>45886</v>
      </c>
      <c r="K17644" s="7">
        <v>44365</v>
      </c>
      <c r="L17644" s="7">
        <v>44547</v>
      </c>
      <c r="M17644" t="s">
        <v>77</v>
      </c>
      <c r="N17644" t="s">
        <v>79</v>
      </c>
      <c r="O17644">
        <v>2026</v>
      </c>
      <c r="P17644" s="2">
        <v>2</v>
      </c>
      <c r="Q17644" t="s">
        <v>80</v>
      </c>
      <c r="R17644" s="8">
        <v>46267</v>
      </c>
      <c r="S17644" s="2">
        <v>1</v>
      </c>
      <c r="T17644" s="2" t="s">
        <v>81</v>
      </c>
    </row>
    <row r="17645" spans="1:20" x14ac:dyDescent="0.25">
      <c r="A17645">
        <v>1120574890</v>
      </c>
      <c r="B17645">
        <v>121710499</v>
      </c>
      <c r="C17645" t="s">
        <v>82</v>
      </c>
      <c r="D17645" t="s">
        <v>88</v>
      </c>
      <c r="E17645" t="s">
        <v>76</v>
      </c>
      <c r="F17645" s="7">
        <v>44388</v>
      </c>
      <c r="G17645" s="7">
        <v>44753</v>
      </c>
      <c r="H17645" t="s">
        <v>77</v>
      </c>
      <c r="I17645" t="s">
        <v>78</v>
      </c>
      <c r="J17645" s="7">
        <v>45825</v>
      </c>
      <c r="K17645" s="7">
        <v>45831</v>
      </c>
      <c r="L17645" s="7">
        <v>44753</v>
      </c>
      <c r="M17645" t="s">
        <v>77</v>
      </c>
      <c r="N17645" t="s">
        <v>92</v>
      </c>
      <c r="O17645">
        <v>2026</v>
      </c>
      <c r="P17645" s="2">
        <v>2</v>
      </c>
      <c r="Q17645" t="s">
        <v>80</v>
      </c>
      <c r="R17645" s="8">
        <v>46267</v>
      </c>
      <c r="S17645" s="2">
        <v>1</v>
      </c>
      <c r="T17645" s="2" t="s">
        <v>81</v>
      </c>
    </row>
    <row r="17646" spans="1:20" x14ac:dyDescent="0.25">
      <c r="A17646">
        <v>1120574897</v>
      </c>
      <c r="B17646">
        <v>121713983</v>
      </c>
      <c r="C17646" t="s">
        <v>85</v>
      </c>
      <c r="D17646" t="s">
        <v>75</v>
      </c>
      <c r="E17646" t="s">
        <v>76</v>
      </c>
      <c r="F17646" s="7">
        <v>44389</v>
      </c>
      <c r="G17646" s="7">
        <v>44754</v>
      </c>
      <c r="H17646" t="s">
        <v>77</v>
      </c>
      <c r="I17646" t="s">
        <v>78</v>
      </c>
      <c r="J17646" s="7">
        <v>46141</v>
      </c>
      <c r="K17646" s="7">
        <v>46083</v>
      </c>
      <c r="L17646" s="7">
        <v>44754</v>
      </c>
      <c r="M17646" t="s">
        <v>77</v>
      </c>
      <c r="N17646" t="s">
        <v>79</v>
      </c>
      <c r="O17646">
        <v>2026</v>
      </c>
      <c r="P17646" s="2">
        <v>2</v>
      </c>
      <c r="Q17646" t="s">
        <v>80</v>
      </c>
      <c r="R17646" s="8">
        <v>46267</v>
      </c>
      <c r="S17646" s="2">
        <v>1</v>
      </c>
      <c r="T17646" s="2" t="s">
        <v>81</v>
      </c>
    </row>
    <row r="17647" spans="1:20" x14ac:dyDescent="0.25">
      <c r="A17647">
        <v>1120574920</v>
      </c>
      <c r="B17647">
        <v>121727218</v>
      </c>
      <c r="C17647" t="s">
        <v>82</v>
      </c>
      <c r="D17647" t="s">
        <v>88</v>
      </c>
      <c r="E17647" t="s">
        <v>76</v>
      </c>
      <c r="F17647" s="7">
        <v>44391</v>
      </c>
      <c r="G17647" s="7">
        <v>44756</v>
      </c>
      <c r="H17647" t="s">
        <v>77</v>
      </c>
      <c r="I17647" t="s">
        <v>84</v>
      </c>
      <c r="J17647" s="7">
        <v>45533</v>
      </c>
      <c r="K17647" s="7">
        <v>45748</v>
      </c>
      <c r="L17647" s="7">
        <v>44756</v>
      </c>
      <c r="M17647" t="s">
        <v>77</v>
      </c>
      <c r="N17647" t="s">
        <v>79</v>
      </c>
      <c r="O17647">
        <v>2026</v>
      </c>
      <c r="P17647" s="2">
        <v>2</v>
      </c>
      <c r="Q17647" t="s">
        <v>80</v>
      </c>
      <c r="R17647" s="8">
        <v>46267</v>
      </c>
      <c r="S17647" s="2">
        <v>1</v>
      </c>
      <c r="T17647" s="2" t="s">
        <v>81</v>
      </c>
    </row>
    <row r="17648" spans="1:20" x14ac:dyDescent="0.25">
      <c r="A17648">
        <v>1120575153</v>
      </c>
      <c r="B17648">
        <v>121850000</v>
      </c>
      <c r="C17648" t="s">
        <v>82</v>
      </c>
      <c r="D17648" t="s">
        <v>75</v>
      </c>
      <c r="E17648" t="s">
        <v>76</v>
      </c>
      <c r="F17648" s="7">
        <v>44413</v>
      </c>
      <c r="G17648" s="7">
        <v>44778</v>
      </c>
      <c r="H17648" t="s">
        <v>77</v>
      </c>
      <c r="I17648" t="s">
        <v>78</v>
      </c>
      <c r="J17648" s="7">
        <v>46151</v>
      </c>
      <c r="K17648" s="7">
        <v>44490</v>
      </c>
      <c r="L17648" s="7">
        <v>44778</v>
      </c>
      <c r="M17648" t="s">
        <v>77</v>
      </c>
      <c r="N17648" t="s">
        <v>79</v>
      </c>
      <c r="O17648">
        <v>2026</v>
      </c>
      <c r="P17648" s="2">
        <v>2</v>
      </c>
      <c r="Q17648" t="s">
        <v>80</v>
      </c>
      <c r="R17648" s="8">
        <v>46267</v>
      </c>
      <c r="S17648" s="2">
        <v>1</v>
      </c>
      <c r="T17648" s="2" t="s">
        <v>81</v>
      </c>
    </row>
    <row r="17649" spans="1:20" x14ac:dyDescent="0.25">
      <c r="A17649">
        <v>1120577614</v>
      </c>
      <c r="B17649">
        <v>123729101</v>
      </c>
      <c r="C17649" t="s">
        <v>82</v>
      </c>
      <c r="D17649" t="s">
        <v>83</v>
      </c>
      <c r="E17649" t="s">
        <v>76</v>
      </c>
      <c r="F17649" s="7">
        <v>44713</v>
      </c>
      <c r="G17649" s="7">
        <v>44896</v>
      </c>
      <c r="H17649" t="s">
        <v>77</v>
      </c>
      <c r="I17649" t="s">
        <v>78</v>
      </c>
      <c r="J17649" s="7">
        <v>45468</v>
      </c>
      <c r="K17649" s="7">
        <v>45874</v>
      </c>
      <c r="L17649" s="7">
        <v>44896</v>
      </c>
      <c r="M17649" t="s">
        <v>77</v>
      </c>
      <c r="N17649" t="s">
        <v>79</v>
      </c>
      <c r="O17649">
        <v>2026</v>
      </c>
      <c r="P17649" s="2">
        <v>2</v>
      </c>
      <c r="Q17649" t="s">
        <v>80</v>
      </c>
      <c r="R17649" s="8">
        <v>46267</v>
      </c>
      <c r="S17649" s="2">
        <v>1</v>
      </c>
      <c r="T17649" s="2" t="s">
        <v>81</v>
      </c>
    </row>
    <row r="17650" spans="1:20" x14ac:dyDescent="0.25">
      <c r="A17650">
        <v>1120578401</v>
      </c>
      <c r="B17650">
        <v>124087880</v>
      </c>
      <c r="C17650" t="s">
        <v>74</v>
      </c>
      <c r="D17650" t="s">
        <v>83</v>
      </c>
      <c r="E17650" t="s">
        <v>76</v>
      </c>
      <c r="F17650" s="7">
        <v>44757</v>
      </c>
      <c r="G17650" s="7">
        <v>44941</v>
      </c>
      <c r="H17650" t="s">
        <v>77</v>
      </c>
      <c r="I17650" t="s">
        <v>84</v>
      </c>
      <c r="J17650" s="7">
        <v>45426</v>
      </c>
      <c r="K17650" s="7">
        <v>45446</v>
      </c>
      <c r="L17650" s="7">
        <v>44941</v>
      </c>
      <c r="M17650" t="s">
        <v>77</v>
      </c>
      <c r="N17650" t="s">
        <v>79</v>
      </c>
      <c r="O17650">
        <v>2026</v>
      </c>
      <c r="P17650" s="2">
        <v>2</v>
      </c>
      <c r="Q17650" t="s">
        <v>80</v>
      </c>
      <c r="R17650" s="8">
        <v>46267</v>
      </c>
      <c r="S17650" s="2">
        <v>1</v>
      </c>
      <c r="T17650" s="2" t="s">
        <v>81</v>
      </c>
    </row>
    <row r="17651" spans="1:20" x14ac:dyDescent="0.25">
      <c r="A17651">
        <v>1120579038</v>
      </c>
      <c r="B17651">
        <v>124300014</v>
      </c>
      <c r="C17651" t="s">
        <v>74</v>
      </c>
      <c r="D17651" t="s">
        <v>75</v>
      </c>
      <c r="E17651" t="s">
        <v>76</v>
      </c>
      <c r="F17651" s="7">
        <v>44789</v>
      </c>
      <c r="G17651" s="7">
        <v>45154</v>
      </c>
      <c r="H17651" t="s">
        <v>86</v>
      </c>
      <c r="I17651" t="s">
        <v>87</v>
      </c>
      <c r="J17651" s="7">
        <v>45770</v>
      </c>
      <c r="K17651" s="7">
        <v>44894</v>
      </c>
      <c r="L17651" s="7">
        <v>45154</v>
      </c>
      <c r="M17651" t="s">
        <v>86</v>
      </c>
      <c r="N17651" t="s">
        <v>79</v>
      </c>
      <c r="O17651">
        <v>2026</v>
      </c>
      <c r="P17651" s="2">
        <v>2</v>
      </c>
      <c r="Q17651" t="s">
        <v>80</v>
      </c>
      <c r="R17651" s="8">
        <v>46267</v>
      </c>
      <c r="S17651" s="2">
        <v>1</v>
      </c>
      <c r="T17651" s="2" t="s">
        <v>81</v>
      </c>
    </row>
    <row r="17652" spans="1:20" x14ac:dyDescent="0.25">
      <c r="A17652">
        <v>1120579223</v>
      </c>
      <c r="B17652">
        <v>124365932</v>
      </c>
      <c r="C17652" t="s">
        <v>74</v>
      </c>
      <c r="D17652" t="s">
        <v>75</v>
      </c>
      <c r="E17652" t="s">
        <v>76</v>
      </c>
      <c r="F17652" s="7">
        <v>44798</v>
      </c>
      <c r="G17652" s="7">
        <v>45163</v>
      </c>
      <c r="H17652" t="s">
        <v>86</v>
      </c>
      <c r="I17652" t="s">
        <v>87</v>
      </c>
      <c r="J17652" s="7">
        <v>46203</v>
      </c>
      <c r="K17652" s="7">
        <v>46175</v>
      </c>
      <c r="L17652" s="7">
        <v>45163</v>
      </c>
      <c r="M17652" t="s">
        <v>86</v>
      </c>
      <c r="N17652" t="s">
        <v>79</v>
      </c>
      <c r="O17652">
        <v>2026</v>
      </c>
      <c r="P17652" s="2">
        <v>2</v>
      </c>
      <c r="Q17652" t="s">
        <v>80</v>
      </c>
      <c r="R17652" s="8">
        <v>46267</v>
      </c>
      <c r="S17652" s="2">
        <v>1</v>
      </c>
      <c r="T17652" s="2" t="s">
        <v>81</v>
      </c>
    </row>
    <row r="17653" spans="1:20" x14ac:dyDescent="0.25">
      <c r="A17653">
        <v>1120579271</v>
      </c>
      <c r="B17653">
        <v>124380284</v>
      </c>
      <c r="C17653" t="s">
        <v>82</v>
      </c>
      <c r="D17653" t="s">
        <v>88</v>
      </c>
      <c r="E17653" t="s">
        <v>76</v>
      </c>
      <c r="F17653" s="7">
        <v>44799</v>
      </c>
      <c r="G17653" s="7">
        <v>45164</v>
      </c>
      <c r="H17653" t="s">
        <v>77</v>
      </c>
      <c r="I17653" t="s">
        <v>78</v>
      </c>
      <c r="J17653" s="7">
        <v>45894</v>
      </c>
      <c r="K17653" s="7">
        <v>45748</v>
      </c>
      <c r="L17653" s="7">
        <v>45164</v>
      </c>
      <c r="M17653" t="s">
        <v>77</v>
      </c>
      <c r="N17653" t="s">
        <v>79</v>
      </c>
      <c r="O17653">
        <v>2026</v>
      </c>
      <c r="P17653" s="2">
        <v>2</v>
      </c>
      <c r="Q17653" t="s">
        <v>80</v>
      </c>
      <c r="R17653" s="8">
        <v>46267</v>
      </c>
      <c r="S17653" s="2">
        <v>1</v>
      </c>
      <c r="T17653" s="2" t="s">
        <v>81</v>
      </c>
    </row>
    <row r="17654" spans="1:20" x14ac:dyDescent="0.25">
      <c r="A17654">
        <v>1120580583</v>
      </c>
      <c r="B17654">
        <v>125727242</v>
      </c>
      <c r="C17654" t="s">
        <v>82</v>
      </c>
      <c r="D17654" t="s">
        <v>83</v>
      </c>
      <c r="E17654" t="s">
        <v>76</v>
      </c>
      <c r="F17654" s="7">
        <v>45005</v>
      </c>
      <c r="G17654" s="7">
        <v>45189</v>
      </c>
      <c r="H17654" t="s">
        <v>77</v>
      </c>
      <c r="I17654" t="s">
        <v>84</v>
      </c>
      <c r="J17654" s="7">
        <v>45828</v>
      </c>
      <c r="K17654" s="7">
        <v>46126</v>
      </c>
      <c r="L17654" s="7">
        <v>45189</v>
      </c>
      <c r="M17654" t="s">
        <v>77</v>
      </c>
      <c r="N17654" t="s">
        <v>92</v>
      </c>
      <c r="O17654">
        <v>2026</v>
      </c>
      <c r="P17654" s="2">
        <v>2</v>
      </c>
      <c r="Q17654" t="s">
        <v>80</v>
      </c>
      <c r="R17654" s="8">
        <v>46267</v>
      </c>
      <c r="S17654" s="2">
        <v>1</v>
      </c>
      <c r="T17654" s="2" t="s">
        <v>81</v>
      </c>
    </row>
    <row r="17655" spans="1:20" x14ac:dyDescent="0.25">
      <c r="A17655">
        <v>1120581349</v>
      </c>
      <c r="B17655">
        <v>126207887</v>
      </c>
      <c r="C17655" t="s">
        <v>74</v>
      </c>
      <c r="D17655" t="s">
        <v>83</v>
      </c>
      <c r="E17655" t="s">
        <v>76</v>
      </c>
      <c r="F17655" s="7">
        <v>45069</v>
      </c>
      <c r="G17655" s="7">
        <v>45253</v>
      </c>
      <c r="H17655" t="s">
        <v>77</v>
      </c>
      <c r="I17655" t="s">
        <v>78</v>
      </c>
      <c r="J17655" s="7">
        <v>45633</v>
      </c>
      <c r="K17655" s="7">
        <v>45623</v>
      </c>
      <c r="L17655" s="7">
        <v>45253</v>
      </c>
      <c r="M17655" t="s">
        <v>77</v>
      </c>
      <c r="N17655" t="s">
        <v>79</v>
      </c>
      <c r="O17655">
        <v>2026</v>
      </c>
      <c r="P17655" s="2">
        <v>2</v>
      </c>
      <c r="Q17655" t="s">
        <v>80</v>
      </c>
      <c r="R17655" s="8">
        <v>46267</v>
      </c>
      <c r="S17655" s="2">
        <v>1</v>
      </c>
      <c r="T17655" s="2" t="s">
        <v>81</v>
      </c>
    </row>
    <row r="17656" spans="1:20" x14ac:dyDescent="0.25">
      <c r="A17656">
        <v>1120581375</v>
      </c>
      <c r="B17656">
        <v>126216969</v>
      </c>
      <c r="C17656" t="s">
        <v>95</v>
      </c>
      <c r="D17656" t="s">
        <v>88</v>
      </c>
      <c r="E17656" t="s">
        <v>76</v>
      </c>
      <c r="F17656" s="7">
        <v>45070</v>
      </c>
      <c r="G17656" s="7">
        <v>45436</v>
      </c>
      <c r="H17656" t="s">
        <v>77</v>
      </c>
      <c r="I17656" t="s">
        <v>78</v>
      </c>
      <c r="J17656" s="7">
        <v>45483</v>
      </c>
      <c r="K17656" s="7">
        <v>45623</v>
      </c>
      <c r="L17656" s="7">
        <v>45436</v>
      </c>
      <c r="M17656" t="s">
        <v>77</v>
      </c>
      <c r="N17656" t="s">
        <v>79</v>
      </c>
      <c r="O17656">
        <v>2026</v>
      </c>
      <c r="P17656" s="2">
        <v>2</v>
      </c>
      <c r="Q17656" t="s">
        <v>80</v>
      </c>
      <c r="R17656" s="8">
        <v>46267</v>
      </c>
      <c r="S17656" s="2">
        <v>1</v>
      </c>
      <c r="T17656" s="2" t="s">
        <v>81</v>
      </c>
    </row>
    <row r="17657" spans="1:20" x14ac:dyDescent="0.25">
      <c r="A17657">
        <v>1120581378</v>
      </c>
      <c r="B17657">
        <v>126216969</v>
      </c>
      <c r="C17657" t="s">
        <v>95</v>
      </c>
      <c r="D17657" t="s">
        <v>88</v>
      </c>
      <c r="E17657" t="s">
        <v>76</v>
      </c>
      <c r="F17657" s="7">
        <v>45070</v>
      </c>
      <c r="G17657" s="7">
        <v>45436</v>
      </c>
      <c r="H17657" t="s">
        <v>77</v>
      </c>
      <c r="I17657" t="s">
        <v>78</v>
      </c>
      <c r="J17657" s="7">
        <v>45483</v>
      </c>
      <c r="K17657" s="7">
        <v>45545</v>
      </c>
      <c r="L17657" s="7">
        <v>45436</v>
      </c>
      <c r="M17657" t="s">
        <v>77</v>
      </c>
      <c r="N17657" t="s">
        <v>79</v>
      </c>
      <c r="O17657">
        <v>2026</v>
      </c>
      <c r="P17657" s="2">
        <v>2</v>
      </c>
      <c r="Q17657" t="s">
        <v>80</v>
      </c>
      <c r="R17657" s="8">
        <v>46267</v>
      </c>
      <c r="S17657" s="2">
        <v>1</v>
      </c>
      <c r="T17657" s="2" t="s">
        <v>81</v>
      </c>
    </row>
    <row r="17658" spans="1:20" x14ac:dyDescent="0.25">
      <c r="A17658">
        <v>1120581396</v>
      </c>
      <c r="B17658">
        <v>126229691</v>
      </c>
      <c r="C17658" t="s">
        <v>82</v>
      </c>
      <c r="D17658" t="s">
        <v>88</v>
      </c>
      <c r="E17658" t="s">
        <v>76</v>
      </c>
      <c r="F17658" s="7">
        <v>45071</v>
      </c>
      <c r="G17658" s="7">
        <v>45437</v>
      </c>
      <c r="H17658" t="s">
        <v>77</v>
      </c>
      <c r="I17658" t="s">
        <v>84</v>
      </c>
      <c r="J17658" s="7">
        <v>45488</v>
      </c>
      <c r="K17658" s="7">
        <v>45457</v>
      </c>
      <c r="L17658" s="7">
        <v>45437</v>
      </c>
      <c r="M17658" t="s">
        <v>77</v>
      </c>
      <c r="N17658" t="s">
        <v>79</v>
      </c>
      <c r="O17658">
        <v>2026</v>
      </c>
      <c r="P17658" s="2">
        <v>2</v>
      </c>
      <c r="Q17658" t="s">
        <v>80</v>
      </c>
      <c r="R17658" s="8">
        <v>46267</v>
      </c>
      <c r="S17658" s="2">
        <v>1</v>
      </c>
      <c r="T17658" s="2" t="s">
        <v>81</v>
      </c>
    </row>
    <row r="17659" spans="1:20" x14ac:dyDescent="0.25">
      <c r="A17659">
        <v>1120581397</v>
      </c>
      <c r="B17659">
        <v>126229691</v>
      </c>
      <c r="C17659" t="s">
        <v>82</v>
      </c>
      <c r="D17659" t="s">
        <v>88</v>
      </c>
      <c r="E17659" t="s">
        <v>76</v>
      </c>
      <c r="F17659" s="7">
        <v>45071</v>
      </c>
      <c r="G17659" s="7">
        <v>45437</v>
      </c>
      <c r="H17659" t="s">
        <v>77</v>
      </c>
      <c r="I17659" t="s">
        <v>84</v>
      </c>
      <c r="J17659" s="7">
        <v>45488</v>
      </c>
      <c r="K17659" s="7">
        <v>45934</v>
      </c>
      <c r="L17659" s="7">
        <v>45437</v>
      </c>
      <c r="M17659" t="s">
        <v>77</v>
      </c>
      <c r="N17659" t="s">
        <v>79</v>
      </c>
      <c r="O17659">
        <v>2026</v>
      </c>
      <c r="P17659" s="2">
        <v>2</v>
      </c>
      <c r="Q17659" t="s">
        <v>80</v>
      </c>
      <c r="R17659" s="8">
        <v>46267</v>
      </c>
      <c r="S17659" s="2">
        <v>1</v>
      </c>
      <c r="T17659" s="2" t="s">
        <v>81</v>
      </c>
    </row>
    <row r="17660" spans="1:20" x14ac:dyDescent="0.25">
      <c r="A17660">
        <v>1120581513</v>
      </c>
      <c r="B17660">
        <v>126294113</v>
      </c>
      <c r="C17660" t="s">
        <v>85</v>
      </c>
      <c r="D17660" t="s">
        <v>75</v>
      </c>
      <c r="E17660" t="s">
        <v>76</v>
      </c>
      <c r="F17660" s="7">
        <v>45082</v>
      </c>
      <c r="G17660" s="7">
        <v>46909</v>
      </c>
      <c r="H17660" t="s">
        <v>86</v>
      </c>
      <c r="I17660" t="s">
        <v>87</v>
      </c>
      <c r="J17660" s="7"/>
      <c r="K17660" s="7">
        <v>45085</v>
      </c>
      <c r="L17660" s="7">
        <v>46909</v>
      </c>
      <c r="M17660" t="s">
        <v>86</v>
      </c>
      <c r="N17660"/>
      <c r="O17660">
        <v>2026</v>
      </c>
      <c r="P17660" s="2">
        <v>2</v>
      </c>
      <c r="Q17660" t="s">
        <v>80</v>
      </c>
      <c r="R17660" s="8">
        <v>46267</v>
      </c>
      <c r="S17660" s="2">
        <v>1</v>
      </c>
      <c r="T17660" s="2" t="s">
        <v>81</v>
      </c>
    </row>
    <row r="17661" spans="1:20" x14ac:dyDescent="0.25">
      <c r="A17661">
        <v>1120581818</v>
      </c>
      <c r="B17661">
        <v>126444467</v>
      </c>
      <c r="C17661" t="s">
        <v>91</v>
      </c>
      <c r="D17661" t="s">
        <v>88</v>
      </c>
      <c r="E17661" t="s">
        <v>76</v>
      </c>
      <c r="F17661" s="7">
        <v>45101</v>
      </c>
      <c r="G17661" s="7">
        <v>45467</v>
      </c>
      <c r="H17661" t="s">
        <v>77</v>
      </c>
      <c r="I17661" t="s">
        <v>84</v>
      </c>
      <c r="J17661" s="7">
        <v>45740</v>
      </c>
      <c r="K17661" s="7">
        <v>45632</v>
      </c>
      <c r="L17661" s="7">
        <v>45467</v>
      </c>
      <c r="M17661" t="s">
        <v>77</v>
      </c>
      <c r="N17661" t="s">
        <v>79</v>
      </c>
      <c r="O17661">
        <v>2026</v>
      </c>
      <c r="P17661" s="2">
        <v>2</v>
      </c>
      <c r="Q17661" t="s">
        <v>80</v>
      </c>
      <c r="R17661" s="8">
        <v>46267</v>
      </c>
      <c r="S17661" s="2">
        <v>1</v>
      </c>
      <c r="T17661" s="2" t="s">
        <v>81</v>
      </c>
    </row>
    <row r="17662" spans="1:20" x14ac:dyDescent="0.25">
      <c r="A17662">
        <v>1120581972</v>
      </c>
      <c r="B17662">
        <v>126520737</v>
      </c>
      <c r="C17662" t="s">
        <v>74</v>
      </c>
      <c r="D17662" t="s">
        <v>88</v>
      </c>
      <c r="E17662" t="s">
        <v>76</v>
      </c>
      <c r="F17662" s="7">
        <v>45114</v>
      </c>
      <c r="G17662" s="7">
        <v>45480</v>
      </c>
      <c r="H17662" t="s">
        <v>77</v>
      </c>
      <c r="I17662" t="s">
        <v>84</v>
      </c>
      <c r="J17662" s="7">
        <v>45737</v>
      </c>
      <c r="K17662" s="7">
        <v>45748</v>
      </c>
      <c r="L17662" s="7">
        <v>45480</v>
      </c>
      <c r="M17662" t="s">
        <v>77</v>
      </c>
      <c r="N17662" t="s">
        <v>79</v>
      </c>
      <c r="O17662">
        <v>2026</v>
      </c>
      <c r="P17662" s="2">
        <v>2</v>
      </c>
      <c r="Q17662" t="s">
        <v>80</v>
      </c>
      <c r="R17662" s="8">
        <v>46267</v>
      </c>
      <c r="S17662" s="2">
        <v>1</v>
      </c>
      <c r="T17662" s="2" t="s">
        <v>81</v>
      </c>
    </row>
    <row r="17663" spans="1:20" x14ac:dyDescent="0.25">
      <c r="A17663">
        <v>1120582445</v>
      </c>
      <c r="B17663">
        <v>126703775</v>
      </c>
      <c r="C17663" t="s">
        <v>74</v>
      </c>
      <c r="D17663" t="s">
        <v>88</v>
      </c>
      <c r="E17663" t="s">
        <v>76</v>
      </c>
      <c r="F17663" s="7">
        <v>45137</v>
      </c>
      <c r="G17663" s="7">
        <v>46964</v>
      </c>
      <c r="H17663" t="s">
        <v>77</v>
      </c>
      <c r="I17663" t="s">
        <v>78</v>
      </c>
      <c r="J17663" s="7">
        <v>46187</v>
      </c>
      <c r="K17663" s="7">
        <v>46195</v>
      </c>
      <c r="L17663" s="7">
        <v>46964</v>
      </c>
      <c r="M17663" t="s">
        <v>77</v>
      </c>
      <c r="N17663" t="s">
        <v>79</v>
      </c>
      <c r="O17663">
        <v>2026</v>
      </c>
      <c r="P17663" s="2">
        <v>2</v>
      </c>
      <c r="Q17663" t="s">
        <v>80</v>
      </c>
      <c r="R17663" s="8">
        <v>46267</v>
      </c>
      <c r="S17663" s="2">
        <v>1</v>
      </c>
      <c r="T17663" s="2" t="s">
        <v>81</v>
      </c>
    </row>
    <row r="17664" spans="1:20" x14ac:dyDescent="0.25">
      <c r="A17664">
        <v>1120582646</v>
      </c>
      <c r="B17664">
        <v>126774804</v>
      </c>
      <c r="C17664" t="s">
        <v>74</v>
      </c>
      <c r="D17664" t="s">
        <v>88</v>
      </c>
      <c r="E17664" t="s">
        <v>76</v>
      </c>
      <c r="F17664" s="7">
        <v>45146</v>
      </c>
      <c r="G17664" s="7">
        <v>45512</v>
      </c>
      <c r="H17664" t="s">
        <v>77</v>
      </c>
      <c r="I17664" t="s">
        <v>78</v>
      </c>
      <c r="J17664" s="7"/>
      <c r="K17664" s="7">
        <v>45807</v>
      </c>
      <c r="L17664" s="7">
        <v>45512</v>
      </c>
      <c r="M17664" t="s">
        <v>77</v>
      </c>
      <c r="N17664"/>
      <c r="O17664">
        <v>2026</v>
      </c>
      <c r="P17664" s="2">
        <v>2</v>
      </c>
      <c r="Q17664" t="s">
        <v>80</v>
      </c>
      <c r="R17664" s="8">
        <v>46267</v>
      </c>
      <c r="S17664" s="2">
        <v>1</v>
      </c>
      <c r="T17664" s="2" t="s">
        <v>81</v>
      </c>
    </row>
    <row r="17665" spans="1:20" x14ac:dyDescent="0.25">
      <c r="A17665">
        <v>1120582834</v>
      </c>
      <c r="B17665">
        <v>126863177</v>
      </c>
      <c r="C17665" t="s">
        <v>85</v>
      </c>
      <c r="D17665" t="s">
        <v>88</v>
      </c>
      <c r="E17665" t="s">
        <v>76</v>
      </c>
      <c r="F17665" s="7">
        <v>45156</v>
      </c>
      <c r="G17665" s="7">
        <v>45522</v>
      </c>
      <c r="H17665" t="s">
        <v>77</v>
      </c>
      <c r="I17665" t="s">
        <v>78</v>
      </c>
      <c r="J17665" s="7"/>
      <c r="K17665" s="7">
        <v>46002</v>
      </c>
      <c r="L17665" s="7">
        <v>45522</v>
      </c>
      <c r="M17665" t="s">
        <v>77</v>
      </c>
      <c r="N17665"/>
      <c r="O17665">
        <v>2026</v>
      </c>
      <c r="P17665" s="2">
        <v>2</v>
      </c>
      <c r="Q17665" t="s">
        <v>80</v>
      </c>
      <c r="R17665" s="8">
        <v>46267</v>
      </c>
      <c r="S17665" s="2">
        <v>1</v>
      </c>
      <c r="T17665" s="2" t="s">
        <v>81</v>
      </c>
    </row>
    <row r="17666" spans="1:20" x14ac:dyDescent="0.25">
      <c r="A17666">
        <v>1120583429</v>
      </c>
      <c r="B17666">
        <v>127099713</v>
      </c>
      <c r="C17666" t="s">
        <v>85</v>
      </c>
      <c r="D17666" t="s">
        <v>88</v>
      </c>
      <c r="E17666" t="s">
        <v>76</v>
      </c>
      <c r="F17666" s="7">
        <v>45190</v>
      </c>
      <c r="G17666" s="7">
        <v>45556</v>
      </c>
      <c r="H17666" t="s">
        <v>77</v>
      </c>
      <c r="I17666" t="s">
        <v>78</v>
      </c>
      <c r="J17666" s="7">
        <v>46114</v>
      </c>
      <c r="K17666" s="7">
        <v>45961</v>
      </c>
      <c r="L17666" s="7">
        <v>45556</v>
      </c>
      <c r="M17666" t="s">
        <v>77</v>
      </c>
      <c r="N17666" t="s">
        <v>79</v>
      </c>
      <c r="O17666">
        <v>2026</v>
      </c>
      <c r="P17666" s="2">
        <v>2</v>
      </c>
      <c r="Q17666" t="s">
        <v>80</v>
      </c>
      <c r="R17666" s="8">
        <v>46267</v>
      </c>
      <c r="S17666" s="2">
        <v>1</v>
      </c>
      <c r="T17666" s="2" t="s">
        <v>81</v>
      </c>
    </row>
    <row r="17667" spans="1:20" x14ac:dyDescent="0.25">
      <c r="A17667">
        <v>1120583437</v>
      </c>
      <c r="B17667">
        <v>127100972</v>
      </c>
      <c r="C17667" t="s">
        <v>85</v>
      </c>
      <c r="D17667" t="s">
        <v>75</v>
      </c>
      <c r="E17667" t="s">
        <v>76</v>
      </c>
      <c r="F17667" s="7">
        <v>45190</v>
      </c>
      <c r="G17667" s="7">
        <v>45556</v>
      </c>
      <c r="H17667" t="s">
        <v>77</v>
      </c>
      <c r="I17667" t="s">
        <v>78</v>
      </c>
      <c r="J17667" s="7"/>
      <c r="K17667" s="7">
        <v>45747</v>
      </c>
      <c r="L17667" s="7">
        <v>45556</v>
      </c>
      <c r="M17667" t="s">
        <v>77</v>
      </c>
      <c r="N17667"/>
      <c r="O17667">
        <v>2026</v>
      </c>
      <c r="P17667" s="2">
        <v>2</v>
      </c>
      <c r="Q17667" t="s">
        <v>80</v>
      </c>
      <c r="R17667" s="8">
        <v>46267</v>
      </c>
      <c r="S17667" s="2">
        <v>1</v>
      </c>
      <c r="T17667" s="2" t="s">
        <v>81</v>
      </c>
    </row>
    <row r="17668" spans="1:20" x14ac:dyDescent="0.25">
      <c r="A17668">
        <v>1120583648</v>
      </c>
      <c r="B17668">
        <v>127187742</v>
      </c>
      <c r="C17668" t="s">
        <v>85</v>
      </c>
      <c r="D17668" t="s">
        <v>88</v>
      </c>
      <c r="E17668" t="s">
        <v>76</v>
      </c>
      <c r="F17668" s="7">
        <v>45202</v>
      </c>
      <c r="G17668" s="7">
        <v>45568</v>
      </c>
      <c r="H17668" t="s">
        <v>86</v>
      </c>
      <c r="I17668" t="s">
        <v>87</v>
      </c>
      <c r="J17668" s="7"/>
      <c r="K17668" s="7">
        <v>45930</v>
      </c>
      <c r="L17668" s="7">
        <v>45568</v>
      </c>
      <c r="M17668" t="s">
        <v>86</v>
      </c>
      <c r="N17668"/>
      <c r="O17668">
        <v>2026</v>
      </c>
      <c r="P17668" s="2">
        <v>2</v>
      </c>
      <c r="Q17668" t="s">
        <v>80</v>
      </c>
      <c r="R17668" s="8">
        <v>46267</v>
      </c>
      <c r="S17668" s="2">
        <v>1</v>
      </c>
      <c r="T17668" s="2" t="s">
        <v>81</v>
      </c>
    </row>
    <row r="17669" spans="1:20" x14ac:dyDescent="0.25">
      <c r="A17669">
        <v>1120584645</v>
      </c>
      <c r="B17669">
        <v>127787217</v>
      </c>
      <c r="C17669" t="s">
        <v>82</v>
      </c>
      <c r="D17669" t="s">
        <v>83</v>
      </c>
      <c r="E17669" t="s">
        <v>76</v>
      </c>
      <c r="F17669" s="7">
        <v>44848</v>
      </c>
      <c r="G17669" s="7">
        <v>46674</v>
      </c>
      <c r="H17669" t="s">
        <v>77</v>
      </c>
      <c r="I17669" t="s">
        <v>84</v>
      </c>
      <c r="J17669" s="7">
        <v>46163</v>
      </c>
      <c r="K17669" s="7">
        <v>45287</v>
      </c>
      <c r="L17669" s="7">
        <v>46674</v>
      </c>
      <c r="M17669" t="s">
        <v>77</v>
      </c>
      <c r="N17669" t="s">
        <v>79</v>
      </c>
      <c r="O17669">
        <v>2026</v>
      </c>
      <c r="P17669" s="2">
        <v>2</v>
      </c>
      <c r="Q17669" t="s">
        <v>80</v>
      </c>
      <c r="R17669" s="8">
        <v>46267</v>
      </c>
      <c r="S17669" s="2">
        <v>1</v>
      </c>
      <c r="T17669" s="2" t="s">
        <v>81</v>
      </c>
    </row>
    <row r="17670" spans="1:20" x14ac:dyDescent="0.25">
      <c r="A17670">
        <v>1120584875</v>
      </c>
      <c r="B17670">
        <v>128343616</v>
      </c>
      <c r="C17670" t="s">
        <v>82</v>
      </c>
      <c r="D17670" t="s">
        <v>83</v>
      </c>
      <c r="E17670" t="s">
        <v>76</v>
      </c>
      <c r="F17670" s="7">
        <v>45372</v>
      </c>
      <c r="G17670" s="7">
        <v>45556</v>
      </c>
      <c r="H17670" t="s">
        <v>77</v>
      </c>
      <c r="I17670" t="s">
        <v>84</v>
      </c>
      <c r="J17670" s="7">
        <v>45492</v>
      </c>
      <c r="K17670" s="7">
        <v>45623</v>
      </c>
      <c r="L17670" s="7">
        <v>45556</v>
      </c>
      <c r="M17670" t="s">
        <v>77</v>
      </c>
      <c r="N17670" t="s">
        <v>79</v>
      </c>
      <c r="O17670">
        <v>2026</v>
      </c>
      <c r="P17670" s="2">
        <v>2</v>
      </c>
      <c r="Q17670" t="s">
        <v>80</v>
      </c>
      <c r="R17670" s="8">
        <v>46267</v>
      </c>
      <c r="S17670" s="2">
        <v>1</v>
      </c>
      <c r="T17670" s="2" t="s">
        <v>81</v>
      </c>
    </row>
    <row r="17671" spans="1:20" x14ac:dyDescent="0.25">
      <c r="A17671">
        <v>1120585422</v>
      </c>
      <c r="B17671">
        <v>129035679</v>
      </c>
      <c r="C17671" t="s">
        <v>82</v>
      </c>
      <c r="D17671" t="s">
        <v>75</v>
      </c>
      <c r="E17671" t="s">
        <v>76</v>
      </c>
      <c r="F17671" s="7">
        <v>45450</v>
      </c>
      <c r="G17671" s="7">
        <v>45815</v>
      </c>
      <c r="H17671" t="s">
        <v>77</v>
      </c>
      <c r="I17671" t="s">
        <v>78</v>
      </c>
      <c r="J17671" s="7">
        <v>45830</v>
      </c>
      <c r="K17671" s="7">
        <v>45582</v>
      </c>
      <c r="L17671" s="7">
        <v>45815</v>
      </c>
      <c r="M17671" t="s">
        <v>77</v>
      </c>
      <c r="N17671" t="s">
        <v>92</v>
      </c>
      <c r="O17671">
        <v>2026</v>
      </c>
      <c r="P17671" s="2">
        <v>2</v>
      </c>
      <c r="Q17671" t="s">
        <v>80</v>
      </c>
      <c r="R17671" s="8">
        <v>46267</v>
      </c>
      <c r="S17671" s="2">
        <v>1</v>
      </c>
      <c r="T17671" s="2" t="s">
        <v>81</v>
      </c>
    </row>
    <row r="17672" spans="1:20" x14ac:dyDescent="0.25">
      <c r="A17672">
        <v>1120585547</v>
      </c>
      <c r="B17672">
        <v>129096806</v>
      </c>
      <c r="C17672" t="s">
        <v>93</v>
      </c>
      <c r="D17672" t="s">
        <v>83</v>
      </c>
      <c r="E17672" t="s">
        <v>76</v>
      </c>
      <c r="F17672" s="7">
        <v>45458</v>
      </c>
      <c r="G17672" s="7">
        <v>45641</v>
      </c>
      <c r="H17672" t="s">
        <v>77</v>
      </c>
      <c r="I17672" t="s">
        <v>84</v>
      </c>
      <c r="J17672" s="7">
        <v>45607</v>
      </c>
      <c r="K17672" s="7">
        <v>45747</v>
      </c>
      <c r="L17672" s="7">
        <v>45641</v>
      </c>
      <c r="M17672" t="s">
        <v>77</v>
      </c>
      <c r="N17672" t="s">
        <v>79</v>
      </c>
      <c r="O17672">
        <v>2026</v>
      </c>
      <c r="P17672" s="2">
        <v>2</v>
      </c>
      <c r="Q17672" t="s">
        <v>80</v>
      </c>
      <c r="R17672" s="8">
        <v>46267</v>
      </c>
      <c r="S17672" s="2">
        <v>1</v>
      </c>
      <c r="T17672" s="2" t="s">
        <v>81</v>
      </c>
    </row>
    <row r="17673" spans="1:20" x14ac:dyDescent="0.25">
      <c r="A17673">
        <v>1120585754</v>
      </c>
      <c r="B17673">
        <v>129237406</v>
      </c>
      <c r="C17673" t="s">
        <v>95</v>
      </c>
      <c r="D17673" t="s">
        <v>88</v>
      </c>
      <c r="E17673" t="s">
        <v>76</v>
      </c>
      <c r="F17673" s="7">
        <v>45488</v>
      </c>
      <c r="G17673" s="7">
        <v>45853</v>
      </c>
      <c r="H17673" t="s">
        <v>77</v>
      </c>
      <c r="I17673" t="s">
        <v>84</v>
      </c>
      <c r="J17673" s="7"/>
      <c r="K17673" s="7">
        <v>46058</v>
      </c>
      <c r="L17673" s="7">
        <v>45853</v>
      </c>
      <c r="M17673" t="s">
        <v>77</v>
      </c>
      <c r="N17673"/>
      <c r="O17673">
        <v>2026</v>
      </c>
      <c r="P17673" s="2">
        <v>2</v>
      </c>
      <c r="Q17673" t="s">
        <v>80</v>
      </c>
      <c r="R17673" s="8">
        <v>46267</v>
      </c>
      <c r="S17673" s="2">
        <v>1</v>
      </c>
      <c r="T17673" s="2" t="s">
        <v>81</v>
      </c>
    </row>
    <row r="17674" spans="1:20" x14ac:dyDescent="0.25">
      <c r="A17674">
        <v>1120590776</v>
      </c>
      <c r="B17674">
        <v>133158245</v>
      </c>
      <c r="C17674" t="s">
        <v>96</v>
      </c>
      <c r="D17674" t="s">
        <v>75</v>
      </c>
      <c r="E17674" t="s">
        <v>76</v>
      </c>
      <c r="F17674" s="7">
        <v>46106</v>
      </c>
      <c r="G17674" s="7">
        <v>47932</v>
      </c>
      <c r="H17674" t="s">
        <v>77</v>
      </c>
      <c r="I17674" t="s">
        <v>78</v>
      </c>
      <c r="J17674" s="7"/>
      <c r="K17674" s="7">
        <v>46202</v>
      </c>
      <c r="L17674" s="7">
        <v>47932</v>
      </c>
      <c r="M17674" t="s">
        <v>77</v>
      </c>
      <c r="N17674"/>
      <c r="O17674">
        <v>2026</v>
      </c>
      <c r="P17674" s="2">
        <v>2</v>
      </c>
      <c r="Q17674" t="s">
        <v>80</v>
      </c>
      <c r="R17674" s="8">
        <v>46267</v>
      </c>
      <c r="S17674" s="2">
        <v>1</v>
      </c>
      <c r="T17674" s="2" t="s">
        <v>81</v>
      </c>
    </row>
    <row r="17675" spans="1:20" x14ac:dyDescent="0.25">
      <c r="A17675">
        <v>1120592053</v>
      </c>
      <c r="B17675">
        <v>113261531</v>
      </c>
      <c r="C17675" t="s">
        <v>93</v>
      </c>
      <c r="D17675" t="s">
        <v>83</v>
      </c>
      <c r="E17675" t="s">
        <v>76</v>
      </c>
      <c r="F17675" s="7">
        <v>42997</v>
      </c>
      <c r="G17675" s="7">
        <v>44823</v>
      </c>
      <c r="H17675" t="s">
        <v>77</v>
      </c>
      <c r="I17675" t="s">
        <v>78</v>
      </c>
      <c r="J17675" s="7">
        <v>45850</v>
      </c>
      <c r="K17675" s="7">
        <v>44207</v>
      </c>
      <c r="L17675" s="7">
        <v>44823</v>
      </c>
      <c r="M17675" t="s">
        <v>77</v>
      </c>
      <c r="N17675" t="s">
        <v>79</v>
      </c>
      <c r="O17675">
        <v>2026</v>
      </c>
      <c r="P17675" s="2">
        <v>2</v>
      </c>
      <c r="Q17675" t="s">
        <v>80</v>
      </c>
      <c r="R17675" s="8">
        <v>46267</v>
      </c>
      <c r="S17675" s="2">
        <v>1</v>
      </c>
      <c r="T17675" s="2" t="s">
        <v>81</v>
      </c>
    </row>
    <row r="17676" spans="1:20" x14ac:dyDescent="0.25">
      <c r="A17676">
        <v>1120592182</v>
      </c>
      <c r="B17676">
        <v>114574488</v>
      </c>
      <c r="C17676" t="s">
        <v>82</v>
      </c>
      <c r="D17676" t="s">
        <v>75</v>
      </c>
      <c r="E17676" t="s">
        <v>76</v>
      </c>
      <c r="F17676" s="7">
        <v>43224</v>
      </c>
      <c r="G17676" s="7">
        <v>45050</v>
      </c>
      <c r="H17676" t="s">
        <v>77</v>
      </c>
      <c r="I17676" t="s">
        <v>78</v>
      </c>
      <c r="J17676" s="7">
        <v>44741</v>
      </c>
      <c r="K17676" s="7">
        <v>44826</v>
      </c>
      <c r="L17676" s="7">
        <v>45050</v>
      </c>
      <c r="M17676" t="s">
        <v>77</v>
      </c>
      <c r="N17676" t="s">
        <v>92</v>
      </c>
      <c r="O17676">
        <v>2026</v>
      </c>
      <c r="P17676" s="2">
        <v>2</v>
      </c>
      <c r="Q17676" t="s">
        <v>80</v>
      </c>
      <c r="R17676" s="8">
        <v>46267</v>
      </c>
      <c r="S17676" s="2">
        <v>1</v>
      </c>
      <c r="T17676" s="2" t="s">
        <v>81</v>
      </c>
    </row>
    <row r="17677" spans="1:20" x14ac:dyDescent="0.25">
      <c r="A17677">
        <v>1120592350</v>
      </c>
      <c r="B17677">
        <v>116721972</v>
      </c>
      <c r="C17677" t="s">
        <v>98</v>
      </c>
      <c r="D17677" t="s">
        <v>88</v>
      </c>
      <c r="E17677" t="s">
        <v>76</v>
      </c>
      <c r="F17677" s="7">
        <v>43537</v>
      </c>
      <c r="G17677" s="7">
        <v>45364</v>
      </c>
      <c r="H17677" t="s">
        <v>77</v>
      </c>
      <c r="I17677" t="s">
        <v>78</v>
      </c>
      <c r="J17677" s="7">
        <v>45201</v>
      </c>
      <c r="K17677" s="7">
        <v>43667</v>
      </c>
      <c r="L17677" s="7">
        <v>45364</v>
      </c>
      <c r="M17677" t="s">
        <v>77</v>
      </c>
      <c r="N17677" t="s">
        <v>92</v>
      </c>
      <c r="O17677">
        <v>2026</v>
      </c>
      <c r="P17677" s="2">
        <v>2</v>
      </c>
      <c r="Q17677" t="s">
        <v>80</v>
      </c>
      <c r="R17677" s="8">
        <v>46267</v>
      </c>
      <c r="S17677" s="2">
        <v>1</v>
      </c>
      <c r="T17677" s="2" t="s">
        <v>81</v>
      </c>
    </row>
    <row r="17678" spans="1:20" x14ac:dyDescent="0.25">
      <c r="A17678">
        <v>1120592429</v>
      </c>
      <c r="B17678">
        <v>116828338</v>
      </c>
      <c r="C17678" t="s">
        <v>82</v>
      </c>
      <c r="D17678" t="s">
        <v>88</v>
      </c>
      <c r="E17678" t="s">
        <v>76</v>
      </c>
      <c r="F17678" s="7">
        <v>43549</v>
      </c>
      <c r="G17678" s="7">
        <v>43915</v>
      </c>
      <c r="H17678" t="s">
        <v>77</v>
      </c>
      <c r="I17678" t="s">
        <v>78</v>
      </c>
      <c r="J17678" s="7">
        <v>45305</v>
      </c>
      <c r="K17678" s="7">
        <v>45748</v>
      </c>
      <c r="L17678" s="7">
        <v>43915</v>
      </c>
      <c r="M17678" t="s">
        <v>77</v>
      </c>
      <c r="N17678" t="s">
        <v>92</v>
      </c>
      <c r="O17678">
        <v>2026</v>
      </c>
      <c r="P17678" s="2">
        <v>2</v>
      </c>
      <c r="Q17678" t="s">
        <v>80</v>
      </c>
      <c r="R17678" s="8">
        <v>46267</v>
      </c>
      <c r="S17678" s="2">
        <v>1</v>
      </c>
      <c r="T17678" s="2" t="s">
        <v>81</v>
      </c>
    </row>
    <row r="17679" spans="1:20" x14ac:dyDescent="0.25">
      <c r="A17679">
        <v>1120592491</v>
      </c>
      <c r="B17679">
        <v>116925481</v>
      </c>
      <c r="C17679" t="s">
        <v>82</v>
      </c>
      <c r="D17679" t="s">
        <v>88</v>
      </c>
      <c r="E17679" t="s">
        <v>76</v>
      </c>
      <c r="F17679" s="7">
        <v>43557</v>
      </c>
      <c r="G17679" s="7">
        <v>43923</v>
      </c>
      <c r="H17679" t="s">
        <v>77</v>
      </c>
      <c r="I17679" t="s">
        <v>78</v>
      </c>
      <c r="J17679" s="7">
        <v>46163</v>
      </c>
      <c r="K17679" s="7">
        <v>44243</v>
      </c>
      <c r="L17679" s="7">
        <v>43923</v>
      </c>
      <c r="M17679" t="s">
        <v>77</v>
      </c>
      <c r="N17679" t="s">
        <v>79</v>
      </c>
      <c r="O17679">
        <v>2026</v>
      </c>
      <c r="P17679" s="2">
        <v>2</v>
      </c>
      <c r="Q17679" t="s">
        <v>80</v>
      </c>
      <c r="R17679" s="8">
        <v>46267</v>
      </c>
      <c r="S17679" s="2">
        <v>1</v>
      </c>
      <c r="T17679" s="2" t="s">
        <v>81</v>
      </c>
    </row>
    <row r="17680" spans="1:20" x14ac:dyDescent="0.25">
      <c r="A17680">
        <v>1120592500</v>
      </c>
      <c r="B17680">
        <v>116952373</v>
      </c>
      <c r="C17680" t="s">
        <v>82</v>
      </c>
      <c r="D17680" t="s">
        <v>88</v>
      </c>
      <c r="E17680" t="s">
        <v>76</v>
      </c>
      <c r="F17680" s="7">
        <v>43558</v>
      </c>
      <c r="G17680" s="7">
        <v>43924</v>
      </c>
      <c r="H17680" t="s">
        <v>77</v>
      </c>
      <c r="I17680" t="s">
        <v>78</v>
      </c>
      <c r="J17680" s="7">
        <v>45919</v>
      </c>
      <c r="K17680" s="7">
        <v>45057</v>
      </c>
      <c r="L17680" s="7">
        <v>43924</v>
      </c>
      <c r="M17680" t="s">
        <v>77</v>
      </c>
      <c r="N17680" t="s">
        <v>79</v>
      </c>
      <c r="O17680">
        <v>2026</v>
      </c>
      <c r="P17680" s="2">
        <v>2</v>
      </c>
      <c r="Q17680" t="s">
        <v>80</v>
      </c>
      <c r="R17680" s="8">
        <v>46267</v>
      </c>
      <c r="S17680" s="2">
        <v>1</v>
      </c>
      <c r="T17680" s="2" t="s">
        <v>81</v>
      </c>
    </row>
    <row r="17681" spans="1:20" x14ac:dyDescent="0.25">
      <c r="A17681">
        <v>1120592622</v>
      </c>
      <c r="B17681">
        <v>117084063</v>
      </c>
      <c r="C17681" t="s">
        <v>85</v>
      </c>
      <c r="D17681" t="s">
        <v>83</v>
      </c>
      <c r="E17681" t="s">
        <v>76</v>
      </c>
      <c r="F17681" s="7">
        <v>43578</v>
      </c>
      <c r="G17681" s="7">
        <v>43761</v>
      </c>
      <c r="H17681" t="s">
        <v>86</v>
      </c>
      <c r="I17681" t="s">
        <v>87</v>
      </c>
      <c r="J17681" s="7">
        <v>45929</v>
      </c>
      <c r="K17681" s="7">
        <v>43599</v>
      </c>
      <c r="L17681" s="7">
        <v>43761</v>
      </c>
      <c r="M17681" t="s">
        <v>86</v>
      </c>
      <c r="N17681" t="s">
        <v>79</v>
      </c>
      <c r="O17681">
        <v>2026</v>
      </c>
      <c r="P17681" s="2">
        <v>2</v>
      </c>
      <c r="Q17681" t="s">
        <v>80</v>
      </c>
      <c r="R17681" s="8">
        <v>46267</v>
      </c>
      <c r="S17681" s="2">
        <v>1</v>
      </c>
      <c r="T17681" s="2" t="s">
        <v>81</v>
      </c>
    </row>
    <row r="17682" spans="1:20" x14ac:dyDescent="0.25">
      <c r="A17682">
        <v>1120592631</v>
      </c>
      <c r="B17682">
        <v>117092619</v>
      </c>
      <c r="C17682" t="s">
        <v>82</v>
      </c>
      <c r="D17682" t="s">
        <v>88</v>
      </c>
      <c r="E17682" t="s">
        <v>76</v>
      </c>
      <c r="F17682" s="7">
        <v>43579</v>
      </c>
      <c r="G17682" s="7">
        <v>43945</v>
      </c>
      <c r="H17682" t="s">
        <v>77</v>
      </c>
      <c r="I17682" t="s">
        <v>78</v>
      </c>
      <c r="J17682" s="7">
        <v>46051</v>
      </c>
      <c r="K17682" s="7">
        <v>43638</v>
      </c>
      <c r="L17682" s="7">
        <v>43945</v>
      </c>
      <c r="M17682" t="s">
        <v>77</v>
      </c>
      <c r="N17682" t="s">
        <v>79</v>
      </c>
      <c r="O17682">
        <v>2026</v>
      </c>
      <c r="P17682" s="2">
        <v>2</v>
      </c>
      <c r="Q17682" t="s">
        <v>80</v>
      </c>
      <c r="R17682" s="8">
        <v>46267</v>
      </c>
      <c r="S17682" s="2">
        <v>1</v>
      </c>
      <c r="T17682" s="2" t="s">
        <v>81</v>
      </c>
    </row>
    <row r="17683" spans="1:20" x14ac:dyDescent="0.25">
      <c r="A17683">
        <v>1120592640</v>
      </c>
      <c r="B17683">
        <v>117097253</v>
      </c>
      <c r="C17683" t="s">
        <v>82</v>
      </c>
      <c r="D17683" t="s">
        <v>83</v>
      </c>
      <c r="E17683" t="s">
        <v>76</v>
      </c>
      <c r="F17683" s="7">
        <v>43580</v>
      </c>
      <c r="G17683" s="7">
        <v>43760</v>
      </c>
      <c r="H17683" t="s">
        <v>77</v>
      </c>
      <c r="I17683" t="s">
        <v>78</v>
      </c>
      <c r="J17683" s="7">
        <v>45845</v>
      </c>
      <c r="K17683" s="7">
        <v>43667</v>
      </c>
      <c r="L17683" s="7">
        <v>43760</v>
      </c>
      <c r="M17683" t="s">
        <v>77</v>
      </c>
      <c r="N17683" t="s">
        <v>79</v>
      </c>
      <c r="O17683">
        <v>2026</v>
      </c>
      <c r="P17683" s="2">
        <v>2</v>
      </c>
      <c r="Q17683" t="s">
        <v>80</v>
      </c>
      <c r="R17683" s="8">
        <v>46267</v>
      </c>
      <c r="S17683" s="2">
        <v>1</v>
      </c>
      <c r="T17683" s="2" t="s">
        <v>81</v>
      </c>
    </row>
    <row r="17684" spans="1:20" x14ac:dyDescent="0.25">
      <c r="A17684">
        <v>1120592664</v>
      </c>
      <c r="B17684">
        <v>117129464</v>
      </c>
      <c r="C17684" t="s">
        <v>82</v>
      </c>
      <c r="D17684" t="s">
        <v>83</v>
      </c>
      <c r="E17684" t="s">
        <v>76</v>
      </c>
      <c r="F17684" s="7">
        <v>43585</v>
      </c>
      <c r="G17684" s="7">
        <v>43753</v>
      </c>
      <c r="H17684" t="s">
        <v>77</v>
      </c>
      <c r="I17684" t="s">
        <v>78</v>
      </c>
      <c r="J17684" s="7">
        <v>45749</v>
      </c>
      <c r="K17684" s="7">
        <v>45748</v>
      </c>
      <c r="L17684" s="7">
        <v>43753</v>
      </c>
      <c r="M17684" t="s">
        <v>77</v>
      </c>
      <c r="N17684" t="s">
        <v>79</v>
      </c>
      <c r="O17684">
        <v>2026</v>
      </c>
      <c r="P17684" s="2">
        <v>2</v>
      </c>
      <c r="Q17684" t="s">
        <v>80</v>
      </c>
      <c r="R17684" s="8">
        <v>46267</v>
      </c>
      <c r="S17684" s="2">
        <v>1</v>
      </c>
      <c r="T17684" s="2" t="s">
        <v>81</v>
      </c>
    </row>
    <row r="17685" spans="1:20" x14ac:dyDescent="0.25">
      <c r="A17685">
        <v>1120592689</v>
      </c>
      <c r="B17685">
        <v>117156841</v>
      </c>
      <c r="C17685" t="s">
        <v>82</v>
      </c>
      <c r="D17685" t="s">
        <v>88</v>
      </c>
      <c r="E17685" t="s">
        <v>76</v>
      </c>
      <c r="F17685" s="7">
        <v>43588</v>
      </c>
      <c r="G17685" s="7">
        <v>43954</v>
      </c>
      <c r="H17685" t="s">
        <v>77</v>
      </c>
      <c r="I17685" t="s">
        <v>84</v>
      </c>
      <c r="J17685" s="7">
        <v>45733</v>
      </c>
      <c r="K17685" s="7">
        <v>46031</v>
      </c>
      <c r="L17685" s="7">
        <v>43954</v>
      </c>
      <c r="M17685" t="s">
        <v>77</v>
      </c>
      <c r="N17685" t="s">
        <v>79</v>
      </c>
      <c r="O17685">
        <v>2026</v>
      </c>
      <c r="P17685" s="2">
        <v>2</v>
      </c>
      <c r="Q17685" t="s">
        <v>80</v>
      </c>
      <c r="R17685" s="8">
        <v>46267</v>
      </c>
      <c r="S17685" s="2">
        <v>1</v>
      </c>
      <c r="T17685" s="2" t="s">
        <v>81</v>
      </c>
    </row>
    <row r="17686" spans="1:20" x14ac:dyDescent="0.25">
      <c r="A17686">
        <v>1120592870</v>
      </c>
      <c r="B17686">
        <v>117322870</v>
      </c>
      <c r="C17686" t="s">
        <v>91</v>
      </c>
      <c r="D17686" t="s">
        <v>75</v>
      </c>
      <c r="E17686" t="s">
        <v>76</v>
      </c>
      <c r="F17686" s="7">
        <v>43611</v>
      </c>
      <c r="G17686" s="7">
        <v>43977</v>
      </c>
      <c r="H17686" t="s">
        <v>77</v>
      </c>
      <c r="I17686" t="s">
        <v>78</v>
      </c>
      <c r="J17686" s="7">
        <v>45691</v>
      </c>
      <c r="K17686" s="7">
        <v>44237</v>
      </c>
      <c r="L17686" s="7">
        <v>43977</v>
      </c>
      <c r="M17686" t="s">
        <v>77</v>
      </c>
      <c r="N17686" t="s">
        <v>79</v>
      </c>
      <c r="O17686">
        <v>2026</v>
      </c>
      <c r="P17686" s="2">
        <v>2</v>
      </c>
      <c r="Q17686" t="s">
        <v>80</v>
      </c>
      <c r="R17686" s="8">
        <v>46267</v>
      </c>
      <c r="S17686" s="2">
        <v>1</v>
      </c>
      <c r="T17686" s="2" t="s">
        <v>81</v>
      </c>
    </row>
    <row r="17687" spans="1:20" x14ac:dyDescent="0.25">
      <c r="A17687">
        <v>1120592873</v>
      </c>
      <c r="B17687">
        <v>117323082</v>
      </c>
      <c r="C17687" t="s">
        <v>82</v>
      </c>
      <c r="D17687" t="s">
        <v>83</v>
      </c>
      <c r="E17687" t="s">
        <v>76</v>
      </c>
      <c r="F17687" s="7">
        <v>43611</v>
      </c>
      <c r="G17687" s="7">
        <v>43791</v>
      </c>
      <c r="H17687" t="s">
        <v>77</v>
      </c>
      <c r="I17687" t="s">
        <v>78</v>
      </c>
      <c r="J17687" s="7">
        <v>45872</v>
      </c>
      <c r="K17687" s="7">
        <v>43667</v>
      </c>
      <c r="L17687" s="7">
        <v>43791</v>
      </c>
      <c r="M17687" t="s">
        <v>77</v>
      </c>
      <c r="N17687" t="s">
        <v>79</v>
      </c>
      <c r="O17687">
        <v>2026</v>
      </c>
      <c r="P17687" s="2">
        <v>2</v>
      </c>
      <c r="Q17687" t="s">
        <v>80</v>
      </c>
      <c r="R17687" s="8">
        <v>46267</v>
      </c>
      <c r="S17687" s="2">
        <v>1</v>
      </c>
      <c r="T17687" s="2" t="s">
        <v>81</v>
      </c>
    </row>
    <row r="17688" spans="1:20" x14ac:dyDescent="0.25">
      <c r="A17688">
        <v>1120592970</v>
      </c>
      <c r="B17688">
        <v>117593328</v>
      </c>
      <c r="C17688" t="s">
        <v>74</v>
      </c>
      <c r="D17688" t="s">
        <v>75</v>
      </c>
      <c r="E17688" t="s">
        <v>76</v>
      </c>
      <c r="F17688" s="7">
        <v>43656</v>
      </c>
      <c r="G17688" s="7">
        <v>44022</v>
      </c>
      <c r="H17688" t="s">
        <v>77</v>
      </c>
      <c r="I17688" t="s">
        <v>78</v>
      </c>
      <c r="J17688" s="7">
        <v>45972</v>
      </c>
      <c r="K17688" s="7">
        <v>45057</v>
      </c>
      <c r="L17688" s="7">
        <v>44022</v>
      </c>
      <c r="M17688" t="s">
        <v>77</v>
      </c>
      <c r="N17688" t="s">
        <v>79</v>
      </c>
      <c r="O17688">
        <v>2026</v>
      </c>
      <c r="P17688" s="2">
        <v>2</v>
      </c>
      <c r="Q17688" t="s">
        <v>80</v>
      </c>
      <c r="R17688" s="8">
        <v>46267</v>
      </c>
      <c r="S17688" s="2">
        <v>1</v>
      </c>
      <c r="T17688" s="2" t="s">
        <v>81</v>
      </c>
    </row>
    <row r="17689" spans="1:20" x14ac:dyDescent="0.25">
      <c r="A17689">
        <v>1120592986</v>
      </c>
      <c r="B17689">
        <v>117654720</v>
      </c>
      <c r="C17689" t="s">
        <v>82</v>
      </c>
      <c r="D17689" t="s">
        <v>75</v>
      </c>
      <c r="E17689" t="s">
        <v>76</v>
      </c>
      <c r="F17689" s="7">
        <v>43674</v>
      </c>
      <c r="G17689" s="7">
        <v>44040</v>
      </c>
      <c r="H17689" t="s">
        <v>77</v>
      </c>
      <c r="I17689" t="s">
        <v>78</v>
      </c>
      <c r="J17689" s="7">
        <v>45490</v>
      </c>
      <c r="K17689" s="7">
        <v>44247</v>
      </c>
      <c r="L17689" s="7">
        <v>44040</v>
      </c>
      <c r="M17689" t="s">
        <v>77</v>
      </c>
      <c r="N17689" t="s">
        <v>79</v>
      </c>
      <c r="O17689">
        <v>2026</v>
      </c>
      <c r="P17689" s="2">
        <v>2</v>
      </c>
      <c r="Q17689" t="s">
        <v>80</v>
      </c>
      <c r="R17689" s="8">
        <v>46267</v>
      </c>
      <c r="S17689" s="2">
        <v>1</v>
      </c>
      <c r="T17689" s="2" t="s">
        <v>81</v>
      </c>
    </row>
    <row r="17690" spans="1:20" x14ac:dyDescent="0.25">
      <c r="A17690">
        <v>1120593173</v>
      </c>
      <c r="B17690">
        <v>118152462</v>
      </c>
      <c r="C17690" t="s">
        <v>74</v>
      </c>
      <c r="D17690" t="s">
        <v>75</v>
      </c>
      <c r="E17690" t="s">
        <v>76</v>
      </c>
      <c r="F17690" s="7">
        <v>43770</v>
      </c>
      <c r="G17690" s="7">
        <v>44501</v>
      </c>
      <c r="H17690" t="s">
        <v>77</v>
      </c>
      <c r="I17690" t="s">
        <v>78</v>
      </c>
      <c r="J17690" s="7">
        <v>45572</v>
      </c>
      <c r="K17690" s="7">
        <v>44232</v>
      </c>
      <c r="L17690" s="7">
        <v>44501</v>
      </c>
      <c r="M17690" t="s">
        <v>77</v>
      </c>
      <c r="N17690" t="s">
        <v>79</v>
      </c>
      <c r="O17690">
        <v>2026</v>
      </c>
      <c r="P17690" s="2">
        <v>2</v>
      </c>
      <c r="Q17690" t="s">
        <v>80</v>
      </c>
      <c r="R17690" s="8">
        <v>46267</v>
      </c>
      <c r="S17690" s="2">
        <v>1</v>
      </c>
      <c r="T17690" s="2" t="s">
        <v>81</v>
      </c>
    </row>
    <row r="17691" spans="1:20" x14ac:dyDescent="0.25">
      <c r="A17691">
        <v>1120593239</v>
      </c>
      <c r="B17691">
        <v>118403826</v>
      </c>
      <c r="C17691" t="s">
        <v>82</v>
      </c>
      <c r="D17691" t="s">
        <v>83</v>
      </c>
      <c r="E17691" t="s">
        <v>76</v>
      </c>
      <c r="F17691" s="7">
        <v>43783</v>
      </c>
      <c r="G17691" s="7">
        <v>43965</v>
      </c>
      <c r="H17691" t="s">
        <v>77</v>
      </c>
      <c r="I17691" t="s">
        <v>78</v>
      </c>
      <c r="J17691" s="7">
        <v>45495</v>
      </c>
      <c r="K17691" s="7">
        <v>45546</v>
      </c>
      <c r="L17691" s="7">
        <v>43965</v>
      </c>
      <c r="M17691" t="s">
        <v>77</v>
      </c>
      <c r="N17691" t="s">
        <v>79</v>
      </c>
      <c r="O17691">
        <v>2026</v>
      </c>
      <c r="P17691" s="2">
        <v>2</v>
      </c>
      <c r="Q17691" t="s">
        <v>80</v>
      </c>
      <c r="R17691" s="8">
        <v>46267</v>
      </c>
      <c r="S17691" s="2">
        <v>1</v>
      </c>
      <c r="T17691" s="2" t="s">
        <v>81</v>
      </c>
    </row>
    <row r="17692" spans="1:20" x14ac:dyDescent="0.25">
      <c r="A17692">
        <v>1120593292</v>
      </c>
      <c r="B17692">
        <v>119002783</v>
      </c>
      <c r="C17692" t="s">
        <v>82</v>
      </c>
      <c r="D17692" t="s">
        <v>88</v>
      </c>
      <c r="E17692" t="s">
        <v>76</v>
      </c>
      <c r="F17692" s="7">
        <v>43959</v>
      </c>
      <c r="G17692" s="7">
        <v>44324</v>
      </c>
      <c r="H17692" t="s">
        <v>77</v>
      </c>
      <c r="I17692" t="s">
        <v>78</v>
      </c>
      <c r="J17692" s="7">
        <v>45495</v>
      </c>
      <c r="K17692" s="7">
        <v>44260</v>
      </c>
      <c r="L17692" s="7">
        <v>44324</v>
      </c>
      <c r="M17692" t="s">
        <v>77</v>
      </c>
      <c r="N17692" t="s">
        <v>79</v>
      </c>
      <c r="O17692">
        <v>2026</v>
      </c>
      <c r="P17692" s="2">
        <v>2</v>
      </c>
      <c r="Q17692" t="s">
        <v>80</v>
      </c>
      <c r="R17692" s="8">
        <v>46267</v>
      </c>
      <c r="S17692" s="2">
        <v>1</v>
      </c>
      <c r="T17692" s="2" t="s">
        <v>81</v>
      </c>
    </row>
    <row r="17693" spans="1:20" x14ac:dyDescent="0.25">
      <c r="A17693">
        <v>1120593314</v>
      </c>
      <c r="B17693">
        <v>119033139</v>
      </c>
      <c r="C17693" t="s">
        <v>82</v>
      </c>
      <c r="D17693" t="s">
        <v>83</v>
      </c>
      <c r="E17693" t="s">
        <v>76</v>
      </c>
      <c r="F17693" s="7">
        <v>43966</v>
      </c>
      <c r="G17693" s="7">
        <v>44150</v>
      </c>
      <c r="H17693" t="s">
        <v>77</v>
      </c>
      <c r="I17693" t="s">
        <v>84</v>
      </c>
      <c r="J17693" s="7">
        <v>45824</v>
      </c>
      <c r="K17693" s="7">
        <v>45748</v>
      </c>
      <c r="L17693" s="7">
        <v>44150</v>
      </c>
      <c r="M17693" t="s">
        <v>77</v>
      </c>
      <c r="N17693" t="s">
        <v>79</v>
      </c>
      <c r="O17693">
        <v>2026</v>
      </c>
      <c r="P17693" s="2">
        <v>2</v>
      </c>
      <c r="Q17693" t="s">
        <v>80</v>
      </c>
      <c r="R17693" s="8">
        <v>46267</v>
      </c>
      <c r="S17693" s="2">
        <v>1</v>
      </c>
      <c r="T17693" s="2" t="s">
        <v>81</v>
      </c>
    </row>
    <row r="17694" spans="1:20" x14ac:dyDescent="0.25">
      <c r="A17694">
        <v>1120593351</v>
      </c>
      <c r="B17694">
        <v>119072958</v>
      </c>
      <c r="C17694" t="s">
        <v>82</v>
      </c>
      <c r="D17694" t="s">
        <v>83</v>
      </c>
      <c r="E17694" t="s">
        <v>76</v>
      </c>
      <c r="F17694" s="7">
        <v>43979</v>
      </c>
      <c r="G17694" s="7">
        <v>44163</v>
      </c>
      <c r="H17694" t="s">
        <v>77</v>
      </c>
      <c r="I17694" t="s">
        <v>78</v>
      </c>
      <c r="J17694" s="7">
        <v>45966</v>
      </c>
      <c r="K17694" s="7">
        <v>45967</v>
      </c>
      <c r="L17694" s="7">
        <v>44163</v>
      </c>
      <c r="M17694" t="s">
        <v>77</v>
      </c>
      <c r="N17694" t="s">
        <v>79</v>
      </c>
      <c r="O17694">
        <v>2026</v>
      </c>
      <c r="P17694" s="2">
        <v>2</v>
      </c>
      <c r="Q17694" t="s">
        <v>80</v>
      </c>
      <c r="R17694" s="8">
        <v>46267</v>
      </c>
      <c r="S17694" s="2">
        <v>1</v>
      </c>
      <c r="T17694" s="2" t="s">
        <v>81</v>
      </c>
    </row>
    <row r="17695" spans="1:20" x14ac:dyDescent="0.25">
      <c r="A17695">
        <v>1120593449</v>
      </c>
      <c r="B17695">
        <v>119191734</v>
      </c>
      <c r="C17695" t="s">
        <v>90</v>
      </c>
      <c r="D17695" t="s">
        <v>83</v>
      </c>
      <c r="E17695" t="s">
        <v>76</v>
      </c>
      <c r="F17695" s="7">
        <v>44002</v>
      </c>
      <c r="G17695" s="7">
        <v>44185</v>
      </c>
      <c r="H17695" t="s">
        <v>77</v>
      </c>
      <c r="I17695" t="s">
        <v>78</v>
      </c>
      <c r="J17695" s="7">
        <v>45427</v>
      </c>
      <c r="K17695" s="7">
        <v>45449</v>
      </c>
      <c r="L17695" s="7">
        <v>44185</v>
      </c>
      <c r="M17695" t="s">
        <v>77</v>
      </c>
      <c r="N17695" t="s">
        <v>79</v>
      </c>
      <c r="O17695">
        <v>2026</v>
      </c>
      <c r="P17695" s="2">
        <v>2</v>
      </c>
      <c r="Q17695" t="s">
        <v>80</v>
      </c>
      <c r="R17695" s="8">
        <v>46267</v>
      </c>
      <c r="S17695" s="2">
        <v>1</v>
      </c>
      <c r="T17695" s="2" t="s">
        <v>81</v>
      </c>
    </row>
    <row r="17696" spans="1:20" x14ac:dyDescent="0.25">
      <c r="A17696">
        <v>1120593685</v>
      </c>
      <c r="B17696">
        <v>119475173</v>
      </c>
      <c r="C17696" t="s">
        <v>85</v>
      </c>
      <c r="D17696" t="s">
        <v>83</v>
      </c>
      <c r="E17696" t="s">
        <v>76</v>
      </c>
      <c r="F17696" s="7">
        <v>44032</v>
      </c>
      <c r="G17696" s="7">
        <v>44216</v>
      </c>
      <c r="H17696" t="s">
        <v>77</v>
      </c>
      <c r="I17696" t="s">
        <v>78</v>
      </c>
      <c r="J17696" s="7">
        <v>45939</v>
      </c>
      <c r="K17696" s="7">
        <v>44035</v>
      </c>
      <c r="L17696" s="7">
        <v>44216</v>
      </c>
      <c r="M17696" t="s">
        <v>77</v>
      </c>
      <c r="N17696" t="s">
        <v>79</v>
      </c>
      <c r="O17696">
        <v>2026</v>
      </c>
      <c r="P17696" s="2">
        <v>2</v>
      </c>
      <c r="Q17696" t="s">
        <v>80</v>
      </c>
      <c r="R17696" s="8">
        <v>46267</v>
      </c>
      <c r="S17696" s="2">
        <v>1</v>
      </c>
      <c r="T17696" s="2" t="s">
        <v>81</v>
      </c>
    </row>
    <row r="17697" spans="1:20" x14ac:dyDescent="0.25">
      <c r="A17697">
        <v>1120595031</v>
      </c>
      <c r="B17697">
        <v>120771077</v>
      </c>
      <c r="C17697" t="s">
        <v>82</v>
      </c>
      <c r="D17697" t="s">
        <v>88</v>
      </c>
      <c r="E17697" t="s">
        <v>76</v>
      </c>
      <c r="F17697" s="7">
        <v>44295</v>
      </c>
      <c r="G17697" s="7">
        <v>44660</v>
      </c>
      <c r="H17697" t="s">
        <v>77</v>
      </c>
      <c r="I17697" t="s">
        <v>84</v>
      </c>
      <c r="J17697" s="7">
        <v>46192</v>
      </c>
      <c r="K17697" s="7">
        <v>45748</v>
      </c>
      <c r="L17697" s="7">
        <v>44660</v>
      </c>
      <c r="M17697" t="s">
        <v>77</v>
      </c>
      <c r="N17697" t="s">
        <v>79</v>
      </c>
      <c r="O17697">
        <v>2026</v>
      </c>
      <c r="P17697" s="2">
        <v>2</v>
      </c>
      <c r="Q17697" t="s">
        <v>80</v>
      </c>
      <c r="R17697" s="8">
        <v>46267</v>
      </c>
      <c r="S17697" s="2">
        <v>1</v>
      </c>
      <c r="T17697" s="2" t="s">
        <v>81</v>
      </c>
    </row>
    <row r="17698" spans="1:20" x14ac:dyDescent="0.25">
      <c r="A17698">
        <v>1120595032</v>
      </c>
      <c r="B17698">
        <v>120771077</v>
      </c>
      <c r="C17698" t="s">
        <v>82</v>
      </c>
      <c r="D17698" t="s">
        <v>88</v>
      </c>
      <c r="E17698" t="s">
        <v>76</v>
      </c>
      <c r="F17698" s="7">
        <v>44295</v>
      </c>
      <c r="G17698" s="7">
        <v>44660</v>
      </c>
      <c r="H17698" t="s">
        <v>77</v>
      </c>
      <c r="I17698" t="s">
        <v>84</v>
      </c>
      <c r="J17698" s="7">
        <v>46192</v>
      </c>
      <c r="K17698" s="7">
        <v>45282</v>
      </c>
      <c r="L17698" s="7">
        <v>44660</v>
      </c>
      <c r="M17698" t="s">
        <v>77</v>
      </c>
      <c r="N17698" t="s">
        <v>79</v>
      </c>
      <c r="O17698">
        <v>2026</v>
      </c>
      <c r="P17698" s="2">
        <v>2</v>
      </c>
      <c r="Q17698" t="s">
        <v>80</v>
      </c>
      <c r="R17698" s="8">
        <v>46267</v>
      </c>
      <c r="S17698" s="2">
        <v>1</v>
      </c>
      <c r="T17698" s="2" t="s">
        <v>81</v>
      </c>
    </row>
    <row r="17699" spans="1:20" x14ac:dyDescent="0.25">
      <c r="A17699">
        <v>1120595079</v>
      </c>
      <c r="B17699">
        <v>120833507</v>
      </c>
      <c r="C17699" t="s">
        <v>85</v>
      </c>
      <c r="D17699" t="s">
        <v>75</v>
      </c>
      <c r="E17699" t="s">
        <v>76</v>
      </c>
      <c r="F17699" s="7">
        <v>44303</v>
      </c>
      <c r="G17699" s="7">
        <v>46129</v>
      </c>
      <c r="H17699" t="s">
        <v>77</v>
      </c>
      <c r="I17699" t="s">
        <v>78</v>
      </c>
      <c r="J17699" s="7">
        <v>46163</v>
      </c>
      <c r="K17699" s="7">
        <v>46110</v>
      </c>
      <c r="L17699" s="7">
        <v>46129</v>
      </c>
      <c r="M17699" t="s">
        <v>77</v>
      </c>
      <c r="N17699" t="s">
        <v>79</v>
      </c>
      <c r="O17699">
        <v>2026</v>
      </c>
      <c r="P17699" s="2">
        <v>2</v>
      </c>
      <c r="Q17699" t="s">
        <v>80</v>
      </c>
      <c r="R17699" s="8">
        <v>46267</v>
      </c>
      <c r="S17699" s="2">
        <v>1</v>
      </c>
      <c r="T17699" s="2" t="s">
        <v>81</v>
      </c>
    </row>
    <row r="17700" spans="1:20" x14ac:dyDescent="0.25">
      <c r="A17700">
        <v>1120595269</v>
      </c>
      <c r="B17700">
        <v>121364936</v>
      </c>
      <c r="C17700" t="s">
        <v>74</v>
      </c>
      <c r="D17700" t="s">
        <v>75</v>
      </c>
      <c r="E17700" t="s">
        <v>76</v>
      </c>
      <c r="F17700" s="7">
        <v>44335</v>
      </c>
      <c r="G17700" s="7">
        <v>46161</v>
      </c>
      <c r="H17700" t="s">
        <v>86</v>
      </c>
      <c r="I17700" t="s">
        <v>87</v>
      </c>
      <c r="J17700" s="7">
        <v>45091</v>
      </c>
      <c r="K17700" s="7">
        <v>45915</v>
      </c>
      <c r="L17700" s="7">
        <v>46161</v>
      </c>
      <c r="M17700" t="s">
        <v>86</v>
      </c>
      <c r="N17700" t="s">
        <v>92</v>
      </c>
      <c r="O17700">
        <v>2026</v>
      </c>
      <c r="P17700" s="2">
        <v>2</v>
      </c>
      <c r="Q17700" t="s">
        <v>80</v>
      </c>
      <c r="R17700" s="8">
        <v>46267</v>
      </c>
      <c r="S17700" s="2">
        <v>1</v>
      </c>
      <c r="T17700" s="2" t="s">
        <v>81</v>
      </c>
    </row>
    <row r="17701" spans="1:20" x14ac:dyDescent="0.25">
      <c r="A17701">
        <v>1120595295</v>
      </c>
      <c r="B17701">
        <v>121385779</v>
      </c>
      <c r="C17701" t="s">
        <v>82</v>
      </c>
      <c r="D17701" t="s">
        <v>88</v>
      </c>
      <c r="E17701" t="s">
        <v>76</v>
      </c>
      <c r="F17701" s="7">
        <v>44335</v>
      </c>
      <c r="G17701" s="7">
        <v>46161</v>
      </c>
      <c r="H17701" t="s">
        <v>77</v>
      </c>
      <c r="I17701" t="s">
        <v>87</v>
      </c>
      <c r="J17701" s="7">
        <v>46172</v>
      </c>
      <c r="K17701" s="7">
        <v>45057</v>
      </c>
      <c r="L17701" s="7">
        <v>46161</v>
      </c>
      <c r="M17701" t="s">
        <v>77</v>
      </c>
      <c r="N17701" t="s">
        <v>79</v>
      </c>
      <c r="O17701">
        <v>2026</v>
      </c>
      <c r="P17701" s="2">
        <v>2</v>
      </c>
      <c r="Q17701" t="s">
        <v>80</v>
      </c>
      <c r="R17701" s="8">
        <v>46267</v>
      </c>
      <c r="S17701" s="2">
        <v>1</v>
      </c>
      <c r="T17701" s="2" t="s">
        <v>81</v>
      </c>
    </row>
    <row r="17702" spans="1:20" x14ac:dyDescent="0.25">
      <c r="A17702">
        <v>1120595550</v>
      </c>
      <c r="B17702">
        <v>121653158</v>
      </c>
      <c r="C17702" t="s">
        <v>82</v>
      </c>
      <c r="D17702" t="s">
        <v>83</v>
      </c>
      <c r="E17702" t="s">
        <v>76</v>
      </c>
      <c r="F17702" s="7">
        <v>44378</v>
      </c>
      <c r="G17702" s="7">
        <v>46204</v>
      </c>
      <c r="H17702" t="s">
        <v>77</v>
      </c>
      <c r="I17702" t="s">
        <v>84</v>
      </c>
      <c r="J17702" s="7">
        <v>45919</v>
      </c>
      <c r="K17702" s="7">
        <v>45911</v>
      </c>
      <c r="L17702" s="7">
        <v>46204</v>
      </c>
      <c r="M17702" t="s">
        <v>77</v>
      </c>
      <c r="N17702" t="s">
        <v>79</v>
      </c>
      <c r="O17702">
        <v>2026</v>
      </c>
      <c r="P17702" s="2">
        <v>2</v>
      </c>
      <c r="Q17702" t="s">
        <v>80</v>
      </c>
      <c r="R17702" s="8">
        <v>46267</v>
      </c>
      <c r="S17702" s="2">
        <v>1</v>
      </c>
      <c r="T17702" s="2" t="s">
        <v>81</v>
      </c>
    </row>
    <row r="17703" spans="1:20" x14ac:dyDescent="0.25">
      <c r="A17703">
        <v>1120597414</v>
      </c>
      <c r="B17703">
        <v>122969648</v>
      </c>
      <c r="C17703" t="s">
        <v>85</v>
      </c>
      <c r="D17703" t="s">
        <v>75</v>
      </c>
      <c r="E17703" t="s">
        <v>76</v>
      </c>
      <c r="F17703" s="7">
        <v>44603</v>
      </c>
      <c r="G17703" s="7">
        <v>44968</v>
      </c>
      <c r="H17703" t="s">
        <v>86</v>
      </c>
      <c r="I17703" t="s">
        <v>87</v>
      </c>
      <c r="J17703" s="7">
        <v>46133</v>
      </c>
      <c r="K17703" s="7">
        <v>46006</v>
      </c>
      <c r="L17703" s="7">
        <v>44968</v>
      </c>
      <c r="M17703" t="s">
        <v>86</v>
      </c>
      <c r="N17703" t="s">
        <v>79</v>
      </c>
      <c r="O17703">
        <v>2026</v>
      </c>
      <c r="P17703" s="2">
        <v>2</v>
      </c>
      <c r="Q17703" t="s">
        <v>80</v>
      </c>
      <c r="R17703" s="8">
        <v>46267</v>
      </c>
      <c r="S17703" s="2">
        <v>1</v>
      </c>
      <c r="T17703" s="2" t="s">
        <v>81</v>
      </c>
    </row>
    <row r="17704" spans="1:20" x14ac:dyDescent="0.25">
      <c r="A17704">
        <v>1120597496</v>
      </c>
      <c r="B17704">
        <v>123179318</v>
      </c>
      <c r="C17704" t="s">
        <v>85</v>
      </c>
      <c r="D17704" t="s">
        <v>88</v>
      </c>
      <c r="E17704" t="s">
        <v>76</v>
      </c>
      <c r="F17704" s="7">
        <v>44644</v>
      </c>
      <c r="G17704" s="7">
        <v>45009</v>
      </c>
      <c r="H17704" t="s">
        <v>77</v>
      </c>
      <c r="I17704" t="s">
        <v>78</v>
      </c>
      <c r="J17704" s="7">
        <v>45525</v>
      </c>
      <c r="K17704" s="7">
        <v>46032</v>
      </c>
      <c r="L17704" s="7">
        <v>45009</v>
      </c>
      <c r="M17704" t="s">
        <v>77</v>
      </c>
      <c r="N17704" t="s">
        <v>79</v>
      </c>
      <c r="O17704">
        <v>2026</v>
      </c>
      <c r="P17704" s="2">
        <v>2</v>
      </c>
      <c r="Q17704" t="s">
        <v>80</v>
      </c>
      <c r="R17704" s="8">
        <v>46267</v>
      </c>
      <c r="S17704" s="2">
        <v>1</v>
      </c>
      <c r="T17704" s="2" t="s">
        <v>81</v>
      </c>
    </row>
    <row r="17705" spans="1:20" x14ac:dyDescent="0.25">
      <c r="A17705">
        <v>1120598151</v>
      </c>
      <c r="B17705">
        <v>123591242</v>
      </c>
      <c r="C17705" t="s">
        <v>74</v>
      </c>
      <c r="D17705" t="s">
        <v>75</v>
      </c>
      <c r="E17705" t="s">
        <v>76</v>
      </c>
      <c r="F17705" s="7">
        <v>44694</v>
      </c>
      <c r="G17705" s="7">
        <v>45059</v>
      </c>
      <c r="H17705" t="s">
        <v>86</v>
      </c>
      <c r="I17705" t="s">
        <v>87</v>
      </c>
      <c r="J17705" s="7"/>
      <c r="K17705" s="7">
        <v>44712</v>
      </c>
      <c r="L17705" s="7">
        <v>45059</v>
      </c>
      <c r="M17705" t="s">
        <v>86</v>
      </c>
      <c r="N17705"/>
      <c r="O17705">
        <v>2026</v>
      </c>
      <c r="P17705" s="2">
        <v>2</v>
      </c>
      <c r="Q17705" t="s">
        <v>80</v>
      </c>
      <c r="R17705" s="8">
        <v>46267</v>
      </c>
      <c r="S17705" s="2">
        <v>1</v>
      </c>
      <c r="T17705" s="2" t="s">
        <v>81</v>
      </c>
    </row>
    <row r="17706" spans="1:20" x14ac:dyDescent="0.25">
      <c r="A17706">
        <v>1120598654</v>
      </c>
      <c r="B17706">
        <v>123864283</v>
      </c>
      <c r="C17706" t="s">
        <v>93</v>
      </c>
      <c r="D17706" t="s">
        <v>83</v>
      </c>
      <c r="E17706" t="s">
        <v>76</v>
      </c>
      <c r="F17706" s="7">
        <v>44729</v>
      </c>
      <c r="G17706" s="7">
        <v>44912</v>
      </c>
      <c r="H17706" t="s">
        <v>77</v>
      </c>
      <c r="I17706" t="s">
        <v>84</v>
      </c>
      <c r="J17706" s="7">
        <v>45461</v>
      </c>
      <c r="K17706" s="7">
        <v>45470</v>
      </c>
      <c r="L17706" s="7">
        <v>44912</v>
      </c>
      <c r="M17706" t="s">
        <v>77</v>
      </c>
      <c r="N17706" t="s">
        <v>79</v>
      </c>
      <c r="O17706">
        <v>2026</v>
      </c>
      <c r="P17706" s="2">
        <v>2</v>
      </c>
      <c r="Q17706" t="s">
        <v>80</v>
      </c>
      <c r="R17706" s="8">
        <v>46267</v>
      </c>
      <c r="S17706" s="2">
        <v>1</v>
      </c>
      <c r="T17706" s="2" t="s">
        <v>81</v>
      </c>
    </row>
    <row r="17707" spans="1:20" x14ac:dyDescent="0.25">
      <c r="A17707">
        <v>1120598657</v>
      </c>
      <c r="B17707">
        <v>123864563</v>
      </c>
      <c r="C17707" t="s">
        <v>98</v>
      </c>
      <c r="D17707" t="s">
        <v>88</v>
      </c>
      <c r="E17707" t="s">
        <v>76</v>
      </c>
      <c r="F17707" s="7">
        <v>44729</v>
      </c>
      <c r="G17707" s="7">
        <v>46555</v>
      </c>
      <c r="H17707" t="s">
        <v>77</v>
      </c>
      <c r="I17707" t="s">
        <v>78</v>
      </c>
      <c r="J17707" s="7">
        <v>46102</v>
      </c>
      <c r="K17707" s="7">
        <v>44758</v>
      </c>
      <c r="L17707" s="7">
        <v>46555</v>
      </c>
      <c r="M17707" t="s">
        <v>77</v>
      </c>
      <c r="N17707" t="s">
        <v>79</v>
      </c>
      <c r="O17707">
        <v>2026</v>
      </c>
      <c r="P17707" s="2">
        <v>2</v>
      </c>
      <c r="Q17707" t="s">
        <v>80</v>
      </c>
      <c r="R17707" s="8">
        <v>46267</v>
      </c>
      <c r="S17707" s="2">
        <v>1</v>
      </c>
      <c r="T17707" s="2" t="s">
        <v>81</v>
      </c>
    </row>
    <row r="17708" spans="1:20" x14ac:dyDescent="0.25">
      <c r="A17708">
        <v>1120598726</v>
      </c>
      <c r="B17708">
        <v>123887467</v>
      </c>
      <c r="C17708" t="s">
        <v>85</v>
      </c>
      <c r="D17708" t="s">
        <v>83</v>
      </c>
      <c r="E17708" t="s">
        <v>76</v>
      </c>
      <c r="F17708" s="7">
        <v>44733</v>
      </c>
      <c r="G17708" s="7">
        <v>46559</v>
      </c>
      <c r="H17708" t="s">
        <v>86</v>
      </c>
      <c r="I17708" t="s">
        <v>87</v>
      </c>
      <c r="J17708" s="7">
        <v>46148</v>
      </c>
      <c r="K17708" s="7">
        <v>46099</v>
      </c>
      <c r="L17708" s="7">
        <v>46559</v>
      </c>
      <c r="M17708" t="s">
        <v>86</v>
      </c>
      <c r="N17708" t="s">
        <v>79</v>
      </c>
      <c r="O17708">
        <v>2026</v>
      </c>
      <c r="P17708" s="2">
        <v>2</v>
      </c>
      <c r="Q17708" t="s">
        <v>80</v>
      </c>
      <c r="R17708" s="8">
        <v>46267</v>
      </c>
      <c r="S17708" s="2">
        <v>1</v>
      </c>
      <c r="T17708" s="2" t="s">
        <v>81</v>
      </c>
    </row>
    <row r="17709" spans="1:20" x14ac:dyDescent="0.25">
      <c r="A17709">
        <v>1120599219</v>
      </c>
      <c r="B17709">
        <v>124111939</v>
      </c>
      <c r="C17709" t="s">
        <v>82</v>
      </c>
      <c r="D17709" t="s">
        <v>88</v>
      </c>
      <c r="E17709" t="s">
        <v>76</v>
      </c>
      <c r="F17709" s="7">
        <v>44760</v>
      </c>
      <c r="G17709" s="7">
        <v>46586</v>
      </c>
      <c r="H17709" t="s">
        <v>77</v>
      </c>
      <c r="I17709" t="s">
        <v>78</v>
      </c>
      <c r="J17709" s="7">
        <v>45488</v>
      </c>
      <c r="K17709" s="7">
        <v>45847</v>
      </c>
      <c r="L17709" s="7">
        <v>46586</v>
      </c>
      <c r="M17709" t="s">
        <v>77</v>
      </c>
      <c r="N17709" t="s">
        <v>79</v>
      </c>
      <c r="O17709">
        <v>2026</v>
      </c>
      <c r="P17709" s="2">
        <v>2</v>
      </c>
      <c r="Q17709" t="s">
        <v>80</v>
      </c>
      <c r="R17709" s="8">
        <v>46267</v>
      </c>
      <c r="S17709" s="2">
        <v>1</v>
      </c>
      <c r="T17709" s="2" t="s">
        <v>81</v>
      </c>
    </row>
    <row r="17710" spans="1:20" x14ac:dyDescent="0.25">
      <c r="A17710">
        <v>1120599302</v>
      </c>
      <c r="B17710">
        <v>124148205</v>
      </c>
      <c r="C17710" t="s">
        <v>82</v>
      </c>
      <c r="D17710" t="s">
        <v>88</v>
      </c>
      <c r="E17710" t="s">
        <v>76</v>
      </c>
      <c r="F17710" s="7">
        <v>44765</v>
      </c>
      <c r="G17710" s="7">
        <v>45130</v>
      </c>
      <c r="H17710" t="s">
        <v>77</v>
      </c>
      <c r="I17710" t="s">
        <v>78</v>
      </c>
      <c r="J17710" s="7">
        <v>45737</v>
      </c>
      <c r="K17710" s="7">
        <v>45960</v>
      </c>
      <c r="L17710" s="7">
        <v>45130</v>
      </c>
      <c r="M17710" t="s">
        <v>77</v>
      </c>
      <c r="N17710" t="s">
        <v>79</v>
      </c>
      <c r="O17710">
        <v>2026</v>
      </c>
      <c r="P17710" s="2">
        <v>2</v>
      </c>
      <c r="Q17710" t="s">
        <v>80</v>
      </c>
      <c r="R17710" s="8">
        <v>46267</v>
      </c>
      <c r="S17710" s="2">
        <v>1</v>
      </c>
      <c r="T17710" s="2" t="s">
        <v>81</v>
      </c>
    </row>
    <row r="17711" spans="1:20" x14ac:dyDescent="0.25">
      <c r="A17711">
        <v>1120599346</v>
      </c>
      <c r="B17711">
        <v>124161645</v>
      </c>
      <c r="C17711" t="s">
        <v>82</v>
      </c>
      <c r="D17711" t="s">
        <v>75</v>
      </c>
      <c r="E17711" t="s">
        <v>76</v>
      </c>
      <c r="F17711" s="7">
        <v>44767</v>
      </c>
      <c r="G17711" s="7">
        <v>45132</v>
      </c>
      <c r="H17711" t="s">
        <v>77</v>
      </c>
      <c r="I17711" t="s">
        <v>78</v>
      </c>
      <c r="J17711" s="7"/>
      <c r="K17711" s="7">
        <v>45909</v>
      </c>
      <c r="L17711" s="7">
        <v>45132</v>
      </c>
      <c r="M17711" t="s">
        <v>77</v>
      </c>
      <c r="N17711"/>
      <c r="O17711">
        <v>2026</v>
      </c>
      <c r="P17711" s="2">
        <v>2</v>
      </c>
      <c r="Q17711" t="s">
        <v>80</v>
      </c>
      <c r="R17711" s="8">
        <v>46267</v>
      </c>
      <c r="S17711" s="2">
        <v>1</v>
      </c>
      <c r="T17711" s="2" t="s">
        <v>81</v>
      </c>
    </row>
    <row r="17712" spans="1:20" x14ac:dyDescent="0.25">
      <c r="A17712">
        <v>1120600173</v>
      </c>
      <c r="B17712">
        <v>124429825</v>
      </c>
      <c r="C17712" t="s">
        <v>82</v>
      </c>
      <c r="D17712" t="s">
        <v>75</v>
      </c>
      <c r="E17712" t="s">
        <v>76</v>
      </c>
      <c r="F17712" s="7">
        <v>44805</v>
      </c>
      <c r="G17712" s="7">
        <v>45170</v>
      </c>
      <c r="H17712" t="s">
        <v>77</v>
      </c>
      <c r="I17712" t="s">
        <v>78</v>
      </c>
      <c r="J17712" s="7"/>
      <c r="K17712" s="7">
        <v>44907</v>
      </c>
      <c r="L17712" s="7">
        <v>45170</v>
      </c>
      <c r="M17712" t="s">
        <v>77</v>
      </c>
      <c r="N17712"/>
      <c r="O17712">
        <v>2026</v>
      </c>
      <c r="P17712" s="2">
        <v>2</v>
      </c>
      <c r="Q17712" t="s">
        <v>80</v>
      </c>
      <c r="R17712" s="8">
        <v>46267</v>
      </c>
      <c r="S17712" s="2">
        <v>1</v>
      </c>
      <c r="T17712" s="2" t="s">
        <v>81</v>
      </c>
    </row>
    <row r="17713" spans="1:20" x14ac:dyDescent="0.25">
      <c r="A17713">
        <v>1120600183</v>
      </c>
      <c r="B17713">
        <v>124430679</v>
      </c>
      <c r="C17713" t="s">
        <v>82</v>
      </c>
      <c r="D17713" t="s">
        <v>83</v>
      </c>
      <c r="E17713" t="s">
        <v>76</v>
      </c>
      <c r="F17713" s="7">
        <v>44804</v>
      </c>
      <c r="G17713" s="7">
        <v>44985</v>
      </c>
      <c r="H17713" t="s">
        <v>77</v>
      </c>
      <c r="I17713" t="s">
        <v>84</v>
      </c>
      <c r="J17713" s="7">
        <v>45432</v>
      </c>
      <c r="K17713" s="7">
        <v>45748</v>
      </c>
      <c r="L17713" s="7">
        <v>44985</v>
      </c>
      <c r="M17713" t="s">
        <v>77</v>
      </c>
      <c r="N17713" t="s">
        <v>79</v>
      </c>
      <c r="O17713">
        <v>2026</v>
      </c>
      <c r="P17713" s="2">
        <v>2</v>
      </c>
      <c r="Q17713" t="s">
        <v>80</v>
      </c>
      <c r="R17713" s="8">
        <v>46267</v>
      </c>
      <c r="S17713" s="2">
        <v>1</v>
      </c>
      <c r="T17713" s="2" t="s">
        <v>81</v>
      </c>
    </row>
    <row r="17714" spans="1:20" x14ac:dyDescent="0.25">
      <c r="A17714">
        <v>1120600669</v>
      </c>
      <c r="B17714">
        <v>124618196</v>
      </c>
      <c r="C17714" t="s">
        <v>94</v>
      </c>
      <c r="D17714" t="s">
        <v>75</v>
      </c>
      <c r="E17714" t="s">
        <v>76</v>
      </c>
      <c r="F17714" s="7">
        <v>44838</v>
      </c>
      <c r="G17714" s="7">
        <v>45203</v>
      </c>
      <c r="H17714" t="s">
        <v>77</v>
      </c>
      <c r="I17714" t="s">
        <v>78</v>
      </c>
      <c r="J17714" s="7"/>
      <c r="K17714" s="7">
        <v>44881</v>
      </c>
      <c r="L17714" s="7">
        <v>45203</v>
      </c>
      <c r="M17714" t="s">
        <v>77</v>
      </c>
      <c r="N17714"/>
      <c r="O17714">
        <v>2026</v>
      </c>
      <c r="P17714" s="2">
        <v>2</v>
      </c>
      <c r="Q17714" t="s">
        <v>80</v>
      </c>
      <c r="R17714" s="8">
        <v>46267</v>
      </c>
      <c r="S17714" s="2">
        <v>1</v>
      </c>
      <c r="T17714" s="2" t="s">
        <v>81</v>
      </c>
    </row>
    <row r="17715" spans="1:20" x14ac:dyDescent="0.25">
      <c r="A17715">
        <v>1120601221</v>
      </c>
      <c r="B17715">
        <v>124933376</v>
      </c>
      <c r="C17715" t="s">
        <v>82</v>
      </c>
      <c r="D17715" t="s">
        <v>88</v>
      </c>
      <c r="E17715" t="s">
        <v>76</v>
      </c>
      <c r="F17715" s="7">
        <v>44888</v>
      </c>
      <c r="G17715" s="7">
        <v>45253</v>
      </c>
      <c r="H17715" t="s">
        <v>77</v>
      </c>
      <c r="I17715" t="s">
        <v>78</v>
      </c>
      <c r="J17715" s="7">
        <v>45633</v>
      </c>
      <c r="K17715" s="7">
        <v>45545</v>
      </c>
      <c r="L17715" s="7">
        <v>45253</v>
      </c>
      <c r="M17715" t="s">
        <v>77</v>
      </c>
      <c r="N17715" t="s">
        <v>79</v>
      </c>
      <c r="O17715">
        <v>2026</v>
      </c>
      <c r="P17715" s="2">
        <v>2</v>
      </c>
      <c r="Q17715" t="s">
        <v>80</v>
      </c>
      <c r="R17715" s="8">
        <v>46267</v>
      </c>
      <c r="S17715" s="2">
        <v>1</v>
      </c>
      <c r="T17715" s="2" t="s">
        <v>81</v>
      </c>
    </row>
    <row r="17716" spans="1:20" x14ac:dyDescent="0.25">
      <c r="A17716">
        <v>1120601307</v>
      </c>
      <c r="B17716">
        <v>125267512</v>
      </c>
      <c r="C17716" t="s">
        <v>82</v>
      </c>
      <c r="D17716" t="s">
        <v>75</v>
      </c>
      <c r="E17716" t="s">
        <v>76</v>
      </c>
      <c r="F17716" s="7">
        <v>44924</v>
      </c>
      <c r="G17716" s="7">
        <v>45106</v>
      </c>
      <c r="H17716" t="s">
        <v>77</v>
      </c>
      <c r="I17716" t="s">
        <v>78</v>
      </c>
      <c r="J17716" s="7"/>
      <c r="K17716" s="7">
        <v>45929</v>
      </c>
      <c r="L17716" s="7">
        <v>45106</v>
      </c>
      <c r="M17716" t="s">
        <v>77</v>
      </c>
      <c r="N17716"/>
      <c r="O17716">
        <v>2026</v>
      </c>
      <c r="P17716" s="2">
        <v>2</v>
      </c>
      <c r="Q17716" t="s">
        <v>80</v>
      </c>
      <c r="R17716" s="8">
        <v>46267</v>
      </c>
      <c r="S17716" s="2">
        <v>1</v>
      </c>
      <c r="T17716" s="2" t="s">
        <v>81</v>
      </c>
    </row>
    <row r="17717" spans="1:20" x14ac:dyDescent="0.25">
      <c r="A17717">
        <v>1120601322</v>
      </c>
      <c r="B17717">
        <v>125413854</v>
      </c>
      <c r="C17717" t="s">
        <v>74</v>
      </c>
      <c r="D17717" t="s">
        <v>75</v>
      </c>
      <c r="E17717" t="s">
        <v>76</v>
      </c>
      <c r="F17717" s="7">
        <v>44863</v>
      </c>
      <c r="G17717" s="7">
        <v>45228</v>
      </c>
      <c r="H17717" t="s">
        <v>77</v>
      </c>
      <c r="I17717" t="s">
        <v>78</v>
      </c>
      <c r="J17717" s="7"/>
      <c r="K17717" s="7">
        <v>44957</v>
      </c>
      <c r="L17717" s="7">
        <v>45228</v>
      </c>
      <c r="M17717" t="s">
        <v>77</v>
      </c>
      <c r="N17717"/>
      <c r="O17717">
        <v>2026</v>
      </c>
      <c r="P17717" s="2">
        <v>2</v>
      </c>
      <c r="Q17717" t="s">
        <v>80</v>
      </c>
      <c r="R17717" s="8">
        <v>46267</v>
      </c>
      <c r="S17717" s="2">
        <v>1</v>
      </c>
      <c r="T17717" s="2" t="s">
        <v>81</v>
      </c>
    </row>
    <row r="17718" spans="1:20" x14ac:dyDescent="0.25">
      <c r="A17718">
        <v>1120601698</v>
      </c>
      <c r="B17718">
        <v>126011437</v>
      </c>
      <c r="C17718" t="s">
        <v>82</v>
      </c>
      <c r="D17718" t="s">
        <v>88</v>
      </c>
      <c r="E17718" t="s">
        <v>76</v>
      </c>
      <c r="F17718" s="7">
        <v>45044</v>
      </c>
      <c r="G17718" s="7">
        <v>45410</v>
      </c>
      <c r="H17718" t="s">
        <v>77</v>
      </c>
      <c r="I17718" t="s">
        <v>78</v>
      </c>
      <c r="J17718" s="7">
        <v>46175</v>
      </c>
      <c r="K17718" s="7">
        <v>45102</v>
      </c>
      <c r="L17718" s="7">
        <v>45410</v>
      </c>
      <c r="M17718" t="s">
        <v>77</v>
      </c>
      <c r="N17718" t="s">
        <v>79</v>
      </c>
      <c r="O17718">
        <v>2026</v>
      </c>
      <c r="P17718" s="2">
        <v>2</v>
      </c>
      <c r="Q17718" t="s">
        <v>80</v>
      </c>
      <c r="R17718" s="8">
        <v>46267</v>
      </c>
      <c r="S17718" s="2">
        <v>1</v>
      </c>
      <c r="T17718" s="2" t="s">
        <v>81</v>
      </c>
    </row>
    <row r="17719" spans="1:20" x14ac:dyDescent="0.25">
      <c r="A17719">
        <v>1120601825</v>
      </c>
      <c r="B17719">
        <v>126060219</v>
      </c>
      <c r="C17719" t="s">
        <v>74</v>
      </c>
      <c r="D17719" t="s">
        <v>75</v>
      </c>
      <c r="E17719" t="s">
        <v>76</v>
      </c>
      <c r="F17719" s="7">
        <v>45051</v>
      </c>
      <c r="G17719" s="7">
        <v>45417</v>
      </c>
      <c r="H17719" t="s">
        <v>77</v>
      </c>
      <c r="I17719" t="s">
        <v>78</v>
      </c>
      <c r="J17719" s="7">
        <v>45847</v>
      </c>
      <c r="K17719" s="7">
        <v>45847</v>
      </c>
      <c r="L17719" s="7">
        <v>45417</v>
      </c>
      <c r="M17719" t="s">
        <v>77</v>
      </c>
      <c r="N17719" t="s">
        <v>92</v>
      </c>
      <c r="O17719">
        <v>2026</v>
      </c>
      <c r="P17719" s="2">
        <v>2</v>
      </c>
      <c r="Q17719" t="s">
        <v>80</v>
      </c>
      <c r="R17719" s="8">
        <v>46267</v>
      </c>
      <c r="S17719" s="2">
        <v>1</v>
      </c>
      <c r="T17719" s="2" t="s">
        <v>81</v>
      </c>
    </row>
    <row r="17720" spans="1:20" x14ac:dyDescent="0.25">
      <c r="A17720">
        <v>1120601864</v>
      </c>
      <c r="B17720">
        <v>126075011</v>
      </c>
      <c r="C17720" t="s">
        <v>85</v>
      </c>
      <c r="D17720" t="s">
        <v>75</v>
      </c>
      <c r="E17720" t="s">
        <v>76</v>
      </c>
      <c r="F17720" s="7">
        <v>45054</v>
      </c>
      <c r="G17720" s="7">
        <v>45420</v>
      </c>
      <c r="H17720" t="s">
        <v>86</v>
      </c>
      <c r="I17720" t="s">
        <v>87</v>
      </c>
      <c r="J17720" s="7"/>
      <c r="K17720" s="7">
        <v>45055</v>
      </c>
      <c r="L17720" s="7">
        <v>45420</v>
      </c>
      <c r="M17720" t="s">
        <v>86</v>
      </c>
      <c r="N17720"/>
      <c r="O17720">
        <v>2026</v>
      </c>
      <c r="P17720" s="2">
        <v>2</v>
      </c>
      <c r="Q17720" t="s">
        <v>80</v>
      </c>
      <c r="R17720" s="8">
        <v>46267</v>
      </c>
      <c r="S17720" s="2">
        <v>1</v>
      </c>
      <c r="T17720" s="2" t="s">
        <v>81</v>
      </c>
    </row>
    <row r="17721" spans="1:20" x14ac:dyDescent="0.25">
      <c r="A17721">
        <v>1120602850</v>
      </c>
      <c r="B17721">
        <v>126577380</v>
      </c>
      <c r="C17721" t="s">
        <v>85</v>
      </c>
      <c r="D17721" t="s">
        <v>75</v>
      </c>
      <c r="E17721" t="s">
        <v>76</v>
      </c>
      <c r="F17721" s="7">
        <v>45120</v>
      </c>
      <c r="G17721" s="7">
        <v>45486</v>
      </c>
      <c r="H17721" t="s">
        <v>77</v>
      </c>
      <c r="I17721" t="s">
        <v>78</v>
      </c>
      <c r="J17721" s="7"/>
      <c r="K17721" s="7">
        <v>45147</v>
      </c>
      <c r="L17721" s="7">
        <v>45486</v>
      </c>
      <c r="M17721" t="s">
        <v>77</v>
      </c>
      <c r="N17721"/>
      <c r="O17721">
        <v>2026</v>
      </c>
      <c r="P17721" s="2">
        <v>2</v>
      </c>
      <c r="Q17721" t="s">
        <v>80</v>
      </c>
      <c r="R17721" s="8">
        <v>46267</v>
      </c>
      <c r="S17721" s="2">
        <v>1</v>
      </c>
      <c r="T17721" s="2" t="s">
        <v>81</v>
      </c>
    </row>
    <row r="17722" spans="1:20" x14ac:dyDescent="0.25">
      <c r="A17722">
        <v>1120603566</v>
      </c>
      <c r="B17722">
        <v>126845423</v>
      </c>
      <c r="C17722" t="s">
        <v>85</v>
      </c>
      <c r="D17722" t="s">
        <v>88</v>
      </c>
      <c r="E17722" t="s">
        <v>76</v>
      </c>
      <c r="F17722" s="7">
        <v>45155</v>
      </c>
      <c r="G17722" s="7">
        <v>46982</v>
      </c>
      <c r="H17722" t="s">
        <v>77</v>
      </c>
      <c r="I17722" t="s">
        <v>84</v>
      </c>
      <c r="J17722" s="7">
        <v>46175</v>
      </c>
      <c r="K17722" s="7">
        <v>45701</v>
      </c>
      <c r="L17722" s="7">
        <v>46982</v>
      </c>
      <c r="M17722" t="s">
        <v>77</v>
      </c>
      <c r="N17722" t="s">
        <v>79</v>
      </c>
      <c r="O17722">
        <v>2026</v>
      </c>
      <c r="P17722" s="2">
        <v>2</v>
      </c>
      <c r="Q17722" t="s">
        <v>80</v>
      </c>
      <c r="R17722" s="8">
        <v>46267</v>
      </c>
      <c r="S17722" s="2">
        <v>1</v>
      </c>
      <c r="T17722" s="2" t="s">
        <v>81</v>
      </c>
    </row>
    <row r="17723" spans="1:20" x14ac:dyDescent="0.25">
      <c r="A17723">
        <v>1120603702</v>
      </c>
      <c r="B17723">
        <v>126903323</v>
      </c>
      <c r="C17723" t="s">
        <v>95</v>
      </c>
      <c r="D17723" t="s">
        <v>75</v>
      </c>
      <c r="E17723" t="s">
        <v>76</v>
      </c>
      <c r="F17723" s="7">
        <v>45162</v>
      </c>
      <c r="G17723" s="7">
        <v>45315</v>
      </c>
      <c r="H17723" t="s">
        <v>77</v>
      </c>
      <c r="I17723" t="s">
        <v>78</v>
      </c>
      <c r="J17723" s="7"/>
      <c r="K17723" s="7">
        <v>45164</v>
      </c>
      <c r="L17723" s="7">
        <v>45315</v>
      </c>
      <c r="M17723" t="s">
        <v>77</v>
      </c>
      <c r="N17723"/>
      <c r="O17723">
        <v>2026</v>
      </c>
      <c r="P17723" s="2">
        <v>2</v>
      </c>
      <c r="Q17723" t="s">
        <v>80</v>
      </c>
      <c r="R17723" s="8">
        <v>46267</v>
      </c>
      <c r="S17723" s="2">
        <v>1</v>
      </c>
      <c r="T17723" s="2" t="s">
        <v>81</v>
      </c>
    </row>
    <row r="17724" spans="1:20" x14ac:dyDescent="0.25">
      <c r="A17724">
        <v>1120603797</v>
      </c>
      <c r="B17724">
        <v>126940671</v>
      </c>
      <c r="C17724" t="s">
        <v>96</v>
      </c>
      <c r="D17724" t="s">
        <v>83</v>
      </c>
      <c r="E17724" t="s">
        <v>76</v>
      </c>
      <c r="F17724" s="7">
        <v>45167</v>
      </c>
      <c r="G17724" s="7">
        <v>45351</v>
      </c>
      <c r="H17724" t="s">
        <v>86</v>
      </c>
      <c r="I17724" t="s">
        <v>87</v>
      </c>
      <c r="J17724" s="7">
        <v>46192</v>
      </c>
      <c r="K17724" s="7">
        <v>45957</v>
      </c>
      <c r="L17724" s="7">
        <v>45351</v>
      </c>
      <c r="M17724" t="s">
        <v>86</v>
      </c>
      <c r="N17724" t="s">
        <v>79</v>
      </c>
      <c r="O17724">
        <v>2026</v>
      </c>
      <c r="P17724" s="2">
        <v>2</v>
      </c>
      <c r="Q17724" t="s">
        <v>80</v>
      </c>
      <c r="R17724" s="8">
        <v>46267</v>
      </c>
      <c r="S17724" s="2">
        <v>1</v>
      </c>
      <c r="T17724" s="2" t="s">
        <v>81</v>
      </c>
    </row>
    <row r="17725" spans="1:20" x14ac:dyDescent="0.25">
      <c r="A17725">
        <v>1120605479</v>
      </c>
      <c r="B17725">
        <v>127823689</v>
      </c>
      <c r="C17725" t="s">
        <v>82</v>
      </c>
      <c r="D17725" t="s">
        <v>83</v>
      </c>
      <c r="E17725" t="s">
        <v>76</v>
      </c>
      <c r="F17725" s="7">
        <v>44363</v>
      </c>
      <c r="G17725" s="7">
        <v>46189</v>
      </c>
      <c r="H17725" t="s">
        <v>86</v>
      </c>
      <c r="I17725" t="s">
        <v>87</v>
      </c>
      <c r="J17725" s="7"/>
      <c r="K17725" s="7">
        <v>45747</v>
      </c>
      <c r="L17725" s="7">
        <v>46189</v>
      </c>
      <c r="M17725" t="s">
        <v>86</v>
      </c>
      <c r="N17725"/>
      <c r="O17725">
        <v>2026</v>
      </c>
      <c r="P17725" s="2">
        <v>2</v>
      </c>
      <c r="Q17725" t="s">
        <v>80</v>
      </c>
      <c r="R17725" s="8">
        <v>46267</v>
      </c>
      <c r="S17725" s="2">
        <v>1</v>
      </c>
      <c r="T17725" s="2" t="s">
        <v>81</v>
      </c>
    </row>
    <row r="17726" spans="1:20" x14ac:dyDescent="0.25">
      <c r="A17726">
        <v>1120605639</v>
      </c>
      <c r="B17726">
        <v>128299863</v>
      </c>
      <c r="C17726" t="s">
        <v>82</v>
      </c>
      <c r="D17726" t="s">
        <v>83</v>
      </c>
      <c r="E17726" t="s">
        <v>76</v>
      </c>
      <c r="F17726" s="7">
        <v>44788</v>
      </c>
      <c r="G17726" s="7">
        <v>45734</v>
      </c>
      <c r="H17726" t="s">
        <v>86</v>
      </c>
      <c r="I17726" t="s">
        <v>87</v>
      </c>
      <c r="J17726" s="7">
        <v>45496</v>
      </c>
      <c r="K17726" s="7">
        <v>45949</v>
      </c>
      <c r="L17726" s="7">
        <v>45734</v>
      </c>
      <c r="M17726" t="s">
        <v>86</v>
      </c>
      <c r="N17726" t="s">
        <v>79</v>
      </c>
      <c r="O17726">
        <v>2026</v>
      </c>
      <c r="P17726" s="2">
        <v>2</v>
      </c>
      <c r="Q17726" t="s">
        <v>80</v>
      </c>
      <c r="R17726" s="8">
        <v>46267</v>
      </c>
      <c r="S17726" s="2">
        <v>1</v>
      </c>
      <c r="T17726" s="2" t="s">
        <v>81</v>
      </c>
    </row>
    <row r="17727" spans="1:20" x14ac:dyDescent="0.25">
      <c r="A17727">
        <v>1120606025</v>
      </c>
      <c r="B17727">
        <v>128724845</v>
      </c>
      <c r="C17727" t="s">
        <v>82</v>
      </c>
      <c r="D17727" t="s">
        <v>83</v>
      </c>
      <c r="E17727" t="s">
        <v>76</v>
      </c>
      <c r="F17727" s="7">
        <v>45419</v>
      </c>
      <c r="G17727" s="7">
        <v>45603</v>
      </c>
      <c r="H17727" t="s">
        <v>77</v>
      </c>
      <c r="I17727" t="s">
        <v>84</v>
      </c>
      <c r="J17727" s="7"/>
      <c r="K17727" s="7">
        <v>45748</v>
      </c>
      <c r="L17727" s="7">
        <v>45603</v>
      </c>
      <c r="M17727" t="s">
        <v>77</v>
      </c>
      <c r="N17727"/>
      <c r="O17727">
        <v>2026</v>
      </c>
      <c r="P17727" s="2">
        <v>2</v>
      </c>
      <c r="Q17727" t="s">
        <v>80</v>
      </c>
      <c r="R17727" s="8">
        <v>46267</v>
      </c>
      <c r="S17727" s="2">
        <v>1</v>
      </c>
      <c r="T17727" s="2" t="s">
        <v>81</v>
      </c>
    </row>
    <row r="17728" spans="1:20" x14ac:dyDescent="0.25">
      <c r="A17728">
        <v>1120606252</v>
      </c>
      <c r="B17728">
        <v>129039685</v>
      </c>
      <c r="C17728" t="s">
        <v>98</v>
      </c>
      <c r="D17728" t="s">
        <v>88</v>
      </c>
      <c r="E17728" t="s">
        <v>76</v>
      </c>
      <c r="F17728" s="7">
        <v>45448</v>
      </c>
      <c r="G17728" s="7">
        <v>45628</v>
      </c>
      <c r="H17728" t="s">
        <v>77</v>
      </c>
      <c r="I17728" t="s">
        <v>84</v>
      </c>
      <c r="J17728" s="7"/>
      <c r="K17728" s="7">
        <v>45551</v>
      </c>
      <c r="L17728" s="7">
        <v>45628</v>
      </c>
      <c r="M17728" t="s">
        <v>77</v>
      </c>
      <c r="N17728"/>
      <c r="O17728">
        <v>2026</v>
      </c>
      <c r="P17728" s="2">
        <v>2</v>
      </c>
      <c r="Q17728" t="s">
        <v>80</v>
      </c>
      <c r="R17728" s="8">
        <v>46267</v>
      </c>
      <c r="S17728" s="2">
        <v>1</v>
      </c>
      <c r="T17728" s="2" t="s">
        <v>81</v>
      </c>
    </row>
    <row r="17729" spans="1:20" x14ac:dyDescent="0.25">
      <c r="A17729">
        <v>1120606399</v>
      </c>
      <c r="B17729">
        <v>129113852</v>
      </c>
      <c r="C17729" t="s">
        <v>98</v>
      </c>
      <c r="D17729" t="s">
        <v>88</v>
      </c>
      <c r="E17729" t="s">
        <v>76</v>
      </c>
      <c r="F17729" s="7">
        <v>45464</v>
      </c>
      <c r="G17729" s="7">
        <v>45556</v>
      </c>
      <c r="H17729" t="s">
        <v>77</v>
      </c>
      <c r="I17729" t="s">
        <v>84</v>
      </c>
      <c r="J17729" s="7"/>
      <c r="K17729" s="7">
        <v>46190</v>
      </c>
      <c r="L17729" s="7">
        <v>45556</v>
      </c>
      <c r="M17729" t="s">
        <v>77</v>
      </c>
      <c r="N17729"/>
      <c r="O17729">
        <v>2026</v>
      </c>
      <c r="P17729" s="2">
        <v>2</v>
      </c>
      <c r="Q17729" t="s">
        <v>80</v>
      </c>
      <c r="R17729" s="8">
        <v>46267</v>
      </c>
      <c r="S17729" s="2">
        <v>1</v>
      </c>
      <c r="T17729" s="2" t="s">
        <v>81</v>
      </c>
    </row>
    <row r="17730" spans="1:20" x14ac:dyDescent="0.25">
      <c r="A17730">
        <v>1120609757</v>
      </c>
      <c r="B17730">
        <v>131540945</v>
      </c>
      <c r="C17730" t="s">
        <v>82</v>
      </c>
      <c r="D17730" t="s">
        <v>88</v>
      </c>
      <c r="E17730" t="s">
        <v>76</v>
      </c>
      <c r="F17730" s="7">
        <v>44325</v>
      </c>
      <c r="G17730" s="7">
        <v>46151</v>
      </c>
      <c r="H17730" t="s">
        <v>77</v>
      </c>
      <c r="I17730" t="s">
        <v>78</v>
      </c>
      <c r="J17730" s="7">
        <v>46131</v>
      </c>
      <c r="K17730" s="7">
        <v>46054</v>
      </c>
      <c r="L17730" s="7">
        <v>46151</v>
      </c>
      <c r="M17730" t="s">
        <v>77</v>
      </c>
      <c r="N17730" t="s">
        <v>79</v>
      </c>
      <c r="O17730">
        <v>2026</v>
      </c>
      <c r="P17730" s="2">
        <v>2</v>
      </c>
      <c r="Q17730" t="s">
        <v>80</v>
      </c>
      <c r="R17730" s="8">
        <v>46267</v>
      </c>
      <c r="S17730" s="2">
        <v>1</v>
      </c>
      <c r="T17730" s="2" t="s">
        <v>81</v>
      </c>
    </row>
    <row r="17731" spans="1:20" x14ac:dyDescent="0.25">
      <c r="A17731">
        <v>1120611800</v>
      </c>
      <c r="B17731">
        <v>133438816</v>
      </c>
      <c r="C17731" t="s">
        <v>98</v>
      </c>
      <c r="D17731" t="s">
        <v>88</v>
      </c>
      <c r="E17731" t="s">
        <v>76</v>
      </c>
      <c r="F17731" s="7">
        <v>46160</v>
      </c>
      <c r="G17731" s="7">
        <v>46344</v>
      </c>
      <c r="H17731" t="s">
        <v>77</v>
      </c>
      <c r="I17731" t="s">
        <v>89</v>
      </c>
      <c r="J17731" s="7"/>
      <c r="K17731" s="7">
        <v>46161</v>
      </c>
      <c r="L17731" s="7">
        <v>46344</v>
      </c>
      <c r="M17731" t="s">
        <v>77</v>
      </c>
      <c r="N17731"/>
      <c r="O17731">
        <v>2026</v>
      </c>
      <c r="P17731" s="2">
        <v>2</v>
      </c>
      <c r="Q17731" t="s">
        <v>80</v>
      </c>
      <c r="R17731" s="8">
        <v>46267</v>
      </c>
      <c r="S17731" s="2">
        <v>1</v>
      </c>
      <c r="T17731" s="2" t="s">
        <v>81</v>
      </c>
    </row>
    <row r="17732" spans="1:20" x14ac:dyDescent="0.25">
      <c r="A17732">
        <v>1120612508</v>
      </c>
      <c r="B17732">
        <v>112120815</v>
      </c>
      <c r="C17732" t="s">
        <v>85</v>
      </c>
      <c r="D17732" t="s">
        <v>75</v>
      </c>
      <c r="E17732" t="s">
        <v>76</v>
      </c>
      <c r="F17732" s="7">
        <v>42658</v>
      </c>
      <c r="G17732" s="7">
        <v>44484</v>
      </c>
      <c r="H17732" t="s">
        <v>86</v>
      </c>
      <c r="I17732" t="s">
        <v>87</v>
      </c>
      <c r="J17732" s="7">
        <v>46058</v>
      </c>
      <c r="K17732" s="7">
        <v>44582</v>
      </c>
      <c r="L17732" s="7">
        <v>44484</v>
      </c>
      <c r="M17732" t="s">
        <v>86</v>
      </c>
      <c r="N17732" t="s">
        <v>79</v>
      </c>
      <c r="O17732">
        <v>2026</v>
      </c>
      <c r="P17732" s="2">
        <v>2</v>
      </c>
      <c r="Q17732" t="s">
        <v>80</v>
      </c>
      <c r="R17732" s="8">
        <v>46267</v>
      </c>
      <c r="S17732" s="2">
        <v>1</v>
      </c>
      <c r="T17732" s="2" t="s">
        <v>81</v>
      </c>
    </row>
    <row r="17733" spans="1:20" x14ac:dyDescent="0.25">
      <c r="A17733">
        <v>1120613095</v>
      </c>
      <c r="B17733">
        <v>115003080</v>
      </c>
      <c r="C17733" t="s">
        <v>82</v>
      </c>
      <c r="D17733" t="s">
        <v>88</v>
      </c>
      <c r="E17733" t="s">
        <v>76</v>
      </c>
      <c r="F17733" s="7">
        <v>43369</v>
      </c>
      <c r="G17733" s="7">
        <v>45195</v>
      </c>
      <c r="H17733" t="s">
        <v>77</v>
      </c>
      <c r="I17733" t="s">
        <v>78</v>
      </c>
      <c r="J17733" s="7">
        <v>45899</v>
      </c>
      <c r="K17733" s="7">
        <v>45903</v>
      </c>
      <c r="L17733" s="7">
        <v>45195</v>
      </c>
      <c r="M17733" t="s">
        <v>77</v>
      </c>
      <c r="N17733" t="s">
        <v>79</v>
      </c>
      <c r="O17733">
        <v>2026</v>
      </c>
      <c r="P17733" s="2">
        <v>2</v>
      </c>
      <c r="Q17733" t="s">
        <v>80</v>
      </c>
      <c r="R17733" s="8">
        <v>46267</v>
      </c>
      <c r="S17733" s="2">
        <v>1</v>
      </c>
      <c r="T17733" s="2" t="s">
        <v>81</v>
      </c>
    </row>
    <row r="17734" spans="1:20" x14ac:dyDescent="0.25">
      <c r="A17734">
        <v>1120613096</v>
      </c>
      <c r="B17734">
        <v>115003080</v>
      </c>
      <c r="C17734" t="s">
        <v>82</v>
      </c>
      <c r="D17734" t="s">
        <v>88</v>
      </c>
      <c r="E17734" t="s">
        <v>76</v>
      </c>
      <c r="F17734" s="7">
        <v>43369</v>
      </c>
      <c r="G17734" s="7">
        <v>45195</v>
      </c>
      <c r="H17734" t="s">
        <v>77</v>
      </c>
      <c r="I17734" t="s">
        <v>78</v>
      </c>
      <c r="J17734" s="7">
        <v>45899</v>
      </c>
      <c r="K17734" s="7">
        <v>44777</v>
      </c>
      <c r="L17734" s="7">
        <v>45195</v>
      </c>
      <c r="M17734" t="s">
        <v>77</v>
      </c>
      <c r="N17734" t="s">
        <v>79</v>
      </c>
      <c r="O17734">
        <v>2026</v>
      </c>
      <c r="P17734" s="2">
        <v>2</v>
      </c>
      <c r="Q17734" t="s">
        <v>80</v>
      </c>
      <c r="R17734" s="8">
        <v>46267</v>
      </c>
      <c r="S17734" s="2">
        <v>1</v>
      </c>
      <c r="T17734" s="2" t="s">
        <v>81</v>
      </c>
    </row>
    <row r="17735" spans="1:20" x14ac:dyDescent="0.25">
      <c r="A17735">
        <v>1120613167</v>
      </c>
      <c r="B17735">
        <v>116499693</v>
      </c>
      <c r="C17735" t="s">
        <v>82</v>
      </c>
      <c r="D17735" t="s">
        <v>75</v>
      </c>
      <c r="E17735" t="s">
        <v>76</v>
      </c>
      <c r="F17735" s="7">
        <v>43515</v>
      </c>
      <c r="G17735" s="7">
        <v>45341</v>
      </c>
      <c r="H17735" t="s">
        <v>77</v>
      </c>
      <c r="I17735" t="s">
        <v>78</v>
      </c>
      <c r="J17735" s="7">
        <v>45370</v>
      </c>
      <c r="K17735" s="7">
        <v>43515</v>
      </c>
      <c r="L17735" s="7">
        <v>45341</v>
      </c>
      <c r="M17735" t="s">
        <v>77</v>
      </c>
      <c r="N17735" t="s">
        <v>79</v>
      </c>
      <c r="O17735">
        <v>2026</v>
      </c>
      <c r="P17735" s="2">
        <v>2</v>
      </c>
      <c r="Q17735" t="s">
        <v>80</v>
      </c>
      <c r="R17735" s="8">
        <v>46267</v>
      </c>
      <c r="S17735" s="2">
        <v>1</v>
      </c>
      <c r="T17735" s="2" t="s">
        <v>81</v>
      </c>
    </row>
    <row r="17736" spans="1:20" x14ac:dyDescent="0.25">
      <c r="A17736">
        <v>1120613197</v>
      </c>
      <c r="B17736">
        <v>116718020</v>
      </c>
      <c r="C17736" t="s">
        <v>82</v>
      </c>
      <c r="D17736" t="s">
        <v>83</v>
      </c>
      <c r="E17736" t="s">
        <v>76</v>
      </c>
      <c r="F17736" s="7">
        <v>43536</v>
      </c>
      <c r="G17736" s="7">
        <v>43716</v>
      </c>
      <c r="H17736" t="s">
        <v>77</v>
      </c>
      <c r="I17736" t="s">
        <v>78</v>
      </c>
      <c r="J17736" s="7">
        <v>45833</v>
      </c>
      <c r="K17736" s="7">
        <v>43667</v>
      </c>
      <c r="L17736" s="7">
        <v>43716</v>
      </c>
      <c r="M17736" t="s">
        <v>77</v>
      </c>
      <c r="N17736" t="s">
        <v>92</v>
      </c>
      <c r="O17736">
        <v>2026</v>
      </c>
      <c r="P17736" s="2">
        <v>2</v>
      </c>
      <c r="Q17736" t="s">
        <v>80</v>
      </c>
      <c r="R17736" s="8">
        <v>46267</v>
      </c>
      <c r="S17736" s="2">
        <v>1</v>
      </c>
      <c r="T17736" s="2" t="s">
        <v>81</v>
      </c>
    </row>
    <row r="17737" spans="1:20" x14ac:dyDescent="0.25">
      <c r="A17737">
        <v>1120613303</v>
      </c>
      <c r="B17737">
        <v>116872401</v>
      </c>
      <c r="C17737" t="s">
        <v>85</v>
      </c>
      <c r="D17737" t="s">
        <v>83</v>
      </c>
      <c r="E17737" t="s">
        <v>76</v>
      </c>
      <c r="F17737" s="7">
        <v>43554</v>
      </c>
      <c r="G17737" s="7">
        <v>43738</v>
      </c>
      <c r="H17737" t="s">
        <v>77</v>
      </c>
      <c r="I17737" t="s">
        <v>78</v>
      </c>
      <c r="J17737" s="7">
        <v>45944</v>
      </c>
      <c r="K17737" s="7">
        <v>44048</v>
      </c>
      <c r="L17737" s="7">
        <v>43738</v>
      </c>
      <c r="M17737" t="s">
        <v>77</v>
      </c>
      <c r="N17737" t="s">
        <v>79</v>
      </c>
      <c r="O17737">
        <v>2026</v>
      </c>
      <c r="P17737" s="2">
        <v>2</v>
      </c>
      <c r="Q17737" t="s">
        <v>80</v>
      </c>
      <c r="R17737" s="8">
        <v>46267</v>
      </c>
      <c r="S17737" s="2">
        <v>1</v>
      </c>
      <c r="T17737" s="2" t="s">
        <v>81</v>
      </c>
    </row>
    <row r="17738" spans="1:20" x14ac:dyDescent="0.25">
      <c r="A17738">
        <v>1120613340</v>
      </c>
      <c r="B17738">
        <v>116962200</v>
      </c>
      <c r="C17738" t="s">
        <v>82</v>
      </c>
      <c r="D17738" t="s">
        <v>88</v>
      </c>
      <c r="E17738" t="s">
        <v>76</v>
      </c>
      <c r="F17738" s="7">
        <v>43560</v>
      </c>
      <c r="G17738" s="7">
        <v>45387</v>
      </c>
      <c r="H17738" t="s">
        <v>77</v>
      </c>
      <c r="I17738" t="s">
        <v>78</v>
      </c>
      <c r="J17738" s="7">
        <v>45518</v>
      </c>
      <c r="K17738" s="7">
        <v>45748</v>
      </c>
      <c r="L17738" s="7">
        <v>45387</v>
      </c>
      <c r="M17738" t="s">
        <v>77</v>
      </c>
      <c r="N17738" t="s">
        <v>79</v>
      </c>
      <c r="O17738">
        <v>2026</v>
      </c>
      <c r="P17738" s="2">
        <v>2</v>
      </c>
      <c r="Q17738" t="s">
        <v>80</v>
      </c>
      <c r="R17738" s="8">
        <v>46267</v>
      </c>
      <c r="S17738" s="2">
        <v>1</v>
      </c>
      <c r="T17738" s="2" t="s">
        <v>81</v>
      </c>
    </row>
    <row r="17739" spans="1:20" x14ac:dyDescent="0.25">
      <c r="A17739">
        <v>1120613369</v>
      </c>
      <c r="B17739">
        <v>117006828</v>
      </c>
      <c r="C17739" t="s">
        <v>74</v>
      </c>
      <c r="D17739" t="s">
        <v>75</v>
      </c>
      <c r="E17739" t="s">
        <v>76</v>
      </c>
      <c r="F17739" s="7">
        <v>43566</v>
      </c>
      <c r="G17739" s="7">
        <v>45393</v>
      </c>
      <c r="H17739" t="s">
        <v>77</v>
      </c>
      <c r="I17739" t="s">
        <v>78</v>
      </c>
      <c r="J17739" s="7">
        <v>45475</v>
      </c>
      <c r="K17739" s="7">
        <v>43683</v>
      </c>
      <c r="L17739" s="7">
        <v>45393</v>
      </c>
      <c r="M17739" t="s">
        <v>77</v>
      </c>
      <c r="N17739" t="s">
        <v>79</v>
      </c>
      <c r="O17739">
        <v>2026</v>
      </c>
      <c r="P17739" s="2">
        <v>2</v>
      </c>
      <c r="Q17739" t="s">
        <v>80</v>
      </c>
      <c r="R17739" s="8">
        <v>46267</v>
      </c>
      <c r="S17739" s="2">
        <v>1</v>
      </c>
      <c r="T17739" s="2" t="s">
        <v>81</v>
      </c>
    </row>
    <row r="17740" spans="1:20" x14ac:dyDescent="0.25">
      <c r="A17740">
        <v>1120613386</v>
      </c>
      <c r="B17740">
        <v>117019736</v>
      </c>
      <c r="C17740" t="s">
        <v>90</v>
      </c>
      <c r="D17740" t="s">
        <v>88</v>
      </c>
      <c r="E17740" t="s">
        <v>76</v>
      </c>
      <c r="F17740" s="7">
        <v>43567</v>
      </c>
      <c r="G17740" s="7">
        <v>43933</v>
      </c>
      <c r="H17740" t="s">
        <v>77</v>
      </c>
      <c r="I17740" t="s">
        <v>78</v>
      </c>
      <c r="J17740" s="7">
        <v>45830</v>
      </c>
      <c r="K17740" s="7">
        <v>45439</v>
      </c>
      <c r="L17740" s="7">
        <v>43933</v>
      </c>
      <c r="M17740" t="s">
        <v>77</v>
      </c>
      <c r="N17740" t="s">
        <v>79</v>
      </c>
      <c r="O17740">
        <v>2026</v>
      </c>
      <c r="P17740" s="2">
        <v>2</v>
      </c>
      <c r="Q17740" t="s">
        <v>80</v>
      </c>
      <c r="R17740" s="8">
        <v>46267</v>
      </c>
      <c r="S17740" s="2">
        <v>1</v>
      </c>
      <c r="T17740" s="2" t="s">
        <v>81</v>
      </c>
    </row>
    <row r="17741" spans="1:20" x14ac:dyDescent="0.25">
      <c r="A17741">
        <v>1120613458</v>
      </c>
      <c r="B17741">
        <v>117072932</v>
      </c>
      <c r="C17741" t="s">
        <v>82</v>
      </c>
      <c r="D17741" t="s">
        <v>83</v>
      </c>
      <c r="E17741" t="s">
        <v>76</v>
      </c>
      <c r="F17741" s="7">
        <v>43576</v>
      </c>
      <c r="G17741" s="7">
        <v>43756</v>
      </c>
      <c r="H17741" t="s">
        <v>77</v>
      </c>
      <c r="I17741" t="s">
        <v>78</v>
      </c>
      <c r="J17741" s="7">
        <v>45894</v>
      </c>
      <c r="K17741" s="7">
        <v>43667</v>
      </c>
      <c r="L17741" s="7">
        <v>43756</v>
      </c>
      <c r="M17741" t="s">
        <v>77</v>
      </c>
      <c r="N17741" t="s">
        <v>79</v>
      </c>
      <c r="O17741">
        <v>2026</v>
      </c>
      <c r="P17741" s="2">
        <v>2</v>
      </c>
      <c r="Q17741" t="s">
        <v>80</v>
      </c>
      <c r="R17741" s="8">
        <v>46267</v>
      </c>
      <c r="S17741" s="2">
        <v>1</v>
      </c>
      <c r="T17741" s="2" t="s">
        <v>81</v>
      </c>
    </row>
    <row r="17742" spans="1:20" x14ac:dyDescent="0.25">
      <c r="A17742">
        <v>1120613475</v>
      </c>
      <c r="B17742">
        <v>117085593</v>
      </c>
      <c r="C17742" t="s">
        <v>85</v>
      </c>
      <c r="D17742" t="s">
        <v>83</v>
      </c>
      <c r="E17742" t="s">
        <v>76</v>
      </c>
      <c r="F17742" s="7">
        <v>43578</v>
      </c>
      <c r="G17742" s="7">
        <v>43761</v>
      </c>
      <c r="H17742" t="s">
        <v>77</v>
      </c>
      <c r="I17742" t="s">
        <v>78</v>
      </c>
      <c r="J17742" s="7">
        <v>45859</v>
      </c>
      <c r="K17742" s="7">
        <v>43667</v>
      </c>
      <c r="L17742" s="7">
        <v>43761</v>
      </c>
      <c r="M17742" t="s">
        <v>77</v>
      </c>
      <c r="N17742" t="s">
        <v>92</v>
      </c>
      <c r="O17742">
        <v>2026</v>
      </c>
      <c r="P17742" s="2">
        <v>2</v>
      </c>
      <c r="Q17742" t="s">
        <v>80</v>
      </c>
      <c r="R17742" s="8">
        <v>46267</v>
      </c>
      <c r="S17742" s="2">
        <v>1</v>
      </c>
      <c r="T17742" s="2" t="s">
        <v>81</v>
      </c>
    </row>
    <row r="17743" spans="1:20" x14ac:dyDescent="0.25">
      <c r="A17743">
        <v>1120613477</v>
      </c>
      <c r="B17743">
        <v>117085964</v>
      </c>
      <c r="C17743" t="s">
        <v>94</v>
      </c>
      <c r="D17743" t="s">
        <v>83</v>
      </c>
      <c r="E17743" t="s">
        <v>76</v>
      </c>
      <c r="F17743" s="7">
        <v>43578</v>
      </c>
      <c r="G17743" s="7">
        <v>43761</v>
      </c>
      <c r="H17743" t="s">
        <v>77</v>
      </c>
      <c r="I17743" t="s">
        <v>78</v>
      </c>
      <c r="J17743" s="7">
        <v>46000</v>
      </c>
      <c r="K17743" s="7">
        <v>44207</v>
      </c>
      <c r="L17743" s="7">
        <v>43761</v>
      </c>
      <c r="M17743" t="s">
        <v>77</v>
      </c>
      <c r="N17743" t="s">
        <v>79</v>
      </c>
      <c r="O17743">
        <v>2026</v>
      </c>
      <c r="P17743" s="2">
        <v>2</v>
      </c>
      <c r="Q17743" t="s">
        <v>80</v>
      </c>
      <c r="R17743" s="8">
        <v>46267</v>
      </c>
      <c r="S17743" s="2">
        <v>1</v>
      </c>
      <c r="T17743" s="2" t="s">
        <v>81</v>
      </c>
    </row>
    <row r="17744" spans="1:20" x14ac:dyDescent="0.25">
      <c r="A17744">
        <v>1120613549</v>
      </c>
      <c r="B17744">
        <v>117145950</v>
      </c>
      <c r="C17744" t="s">
        <v>82</v>
      </c>
      <c r="D17744" t="s">
        <v>75</v>
      </c>
      <c r="E17744" t="s">
        <v>76</v>
      </c>
      <c r="F17744" s="7">
        <v>43587</v>
      </c>
      <c r="G17744" s="7">
        <v>43953</v>
      </c>
      <c r="H17744" t="s">
        <v>86</v>
      </c>
      <c r="I17744" t="s">
        <v>87</v>
      </c>
      <c r="J17744" s="7">
        <v>45525</v>
      </c>
      <c r="K17744" s="7">
        <v>46170</v>
      </c>
      <c r="L17744" s="7">
        <v>43953</v>
      </c>
      <c r="M17744" t="s">
        <v>86</v>
      </c>
      <c r="N17744" t="s">
        <v>79</v>
      </c>
      <c r="O17744">
        <v>2026</v>
      </c>
      <c r="P17744" s="2">
        <v>2</v>
      </c>
      <c r="Q17744" t="s">
        <v>80</v>
      </c>
      <c r="R17744" s="8">
        <v>46267</v>
      </c>
      <c r="S17744" s="2">
        <v>1</v>
      </c>
      <c r="T17744" s="2" t="s">
        <v>81</v>
      </c>
    </row>
    <row r="17745" spans="1:20" x14ac:dyDescent="0.25">
      <c r="A17745">
        <v>1120613556</v>
      </c>
      <c r="B17745">
        <v>117151427</v>
      </c>
      <c r="C17745" t="s">
        <v>82</v>
      </c>
      <c r="D17745" t="s">
        <v>83</v>
      </c>
      <c r="E17745" t="s">
        <v>76</v>
      </c>
      <c r="F17745" s="7">
        <v>43588</v>
      </c>
      <c r="G17745" s="7">
        <v>43772</v>
      </c>
      <c r="H17745" t="s">
        <v>77</v>
      </c>
      <c r="I17745" t="s">
        <v>78</v>
      </c>
      <c r="J17745" s="7">
        <v>45869</v>
      </c>
      <c r="K17745" s="7">
        <v>45748</v>
      </c>
      <c r="L17745" s="7">
        <v>43772</v>
      </c>
      <c r="M17745" t="s">
        <v>77</v>
      </c>
      <c r="N17745" t="s">
        <v>79</v>
      </c>
      <c r="O17745">
        <v>2026</v>
      </c>
      <c r="P17745" s="2">
        <v>2</v>
      </c>
      <c r="Q17745" t="s">
        <v>80</v>
      </c>
      <c r="R17745" s="8">
        <v>46267</v>
      </c>
      <c r="S17745" s="2">
        <v>1</v>
      </c>
      <c r="T17745" s="2" t="s">
        <v>81</v>
      </c>
    </row>
    <row r="17746" spans="1:20" x14ac:dyDescent="0.25">
      <c r="A17746">
        <v>1120613656</v>
      </c>
      <c r="B17746">
        <v>117252381</v>
      </c>
      <c r="C17746" t="s">
        <v>82</v>
      </c>
      <c r="D17746" t="s">
        <v>83</v>
      </c>
      <c r="E17746" t="s">
        <v>76</v>
      </c>
      <c r="F17746" s="7">
        <v>43601</v>
      </c>
      <c r="G17746" s="7">
        <v>43781</v>
      </c>
      <c r="H17746" t="s">
        <v>77</v>
      </c>
      <c r="I17746" t="s">
        <v>78</v>
      </c>
      <c r="J17746" s="7">
        <v>45745</v>
      </c>
      <c r="K17746" s="7">
        <v>43667</v>
      </c>
      <c r="L17746" s="7">
        <v>43781</v>
      </c>
      <c r="M17746" t="s">
        <v>77</v>
      </c>
      <c r="N17746" t="s">
        <v>79</v>
      </c>
      <c r="O17746">
        <v>2026</v>
      </c>
      <c r="P17746" s="2">
        <v>2</v>
      </c>
      <c r="Q17746" t="s">
        <v>80</v>
      </c>
      <c r="R17746" s="8">
        <v>46267</v>
      </c>
      <c r="S17746" s="2">
        <v>1</v>
      </c>
      <c r="T17746" s="2" t="s">
        <v>81</v>
      </c>
    </row>
    <row r="17747" spans="1:20" x14ac:dyDescent="0.25">
      <c r="A17747">
        <v>1120613797</v>
      </c>
      <c r="B17747">
        <v>117588151</v>
      </c>
      <c r="C17747" t="s">
        <v>82</v>
      </c>
      <c r="D17747" t="s">
        <v>75</v>
      </c>
      <c r="E17747" t="s">
        <v>76</v>
      </c>
      <c r="F17747" s="7">
        <v>43657</v>
      </c>
      <c r="G17747" s="7">
        <v>44023</v>
      </c>
      <c r="H17747" t="s">
        <v>77</v>
      </c>
      <c r="I17747" t="s">
        <v>78</v>
      </c>
      <c r="J17747" s="7">
        <v>45972</v>
      </c>
      <c r="K17747" s="7">
        <v>44236</v>
      </c>
      <c r="L17747" s="7">
        <v>44023</v>
      </c>
      <c r="M17747" t="s">
        <v>77</v>
      </c>
      <c r="N17747" t="s">
        <v>79</v>
      </c>
      <c r="O17747">
        <v>2026</v>
      </c>
      <c r="P17747" s="2">
        <v>2</v>
      </c>
      <c r="Q17747" t="s">
        <v>80</v>
      </c>
      <c r="R17747" s="8">
        <v>46267</v>
      </c>
      <c r="S17747" s="2">
        <v>1</v>
      </c>
      <c r="T17747" s="2" t="s">
        <v>81</v>
      </c>
    </row>
    <row r="17748" spans="1:20" x14ac:dyDescent="0.25">
      <c r="A17748">
        <v>1120613854</v>
      </c>
      <c r="B17748">
        <v>117691702</v>
      </c>
      <c r="C17748" t="s">
        <v>82</v>
      </c>
      <c r="D17748" t="s">
        <v>75</v>
      </c>
      <c r="E17748" t="s">
        <v>76</v>
      </c>
      <c r="F17748" s="7">
        <v>43677</v>
      </c>
      <c r="G17748" s="7">
        <v>44043</v>
      </c>
      <c r="H17748" t="s">
        <v>77</v>
      </c>
      <c r="I17748" t="s">
        <v>78</v>
      </c>
      <c r="J17748" s="7">
        <v>44753</v>
      </c>
      <c r="K17748" s="7">
        <v>44601</v>
      </c>
      <c r="L17748" s="7">
        <v>44043</v>
      </c>
      <c r="M17748" t="s">
        <v>77</v>
      </c>
      <c r="N17748" t="s">
        <v>92</v>
      </c>
      <c r="O17748">
        <v>2026</v>
      </c>
      <c r="P17748" s="2">
        <v>2</v>
      </c>
      <c r="Q17748" t="s">
        <v>80</v>
      </c>
      <c r="R17748" s="8">
        <v>46267</v>
      </c>
      <c r="S17748" s="2">
        <v>1</v>
      </c>
      <c r="T17748" s="2" t="s">
        <v>81</v>
      </c>
    </row>
    <row r="17749" spans="1:20" x14ac:dyDescent="0.25">
      <c r="A17749">
        <v>1120614123</v>
      </c>
      <c r="B17749">
        <v>118364678</v>
      </c>
      <c r="C17749" t="s">
        <v>85</v>
      </c>
      <c r="D17749" t="s">
        <v>75</v>
      </c>
      <c r="E17749" t="s">
        <v>76</v>
      </c>
      <c r="F17749" s="7">
        <v>43825</v>
      </c>
      <c r="G17749" s="7">
        <v>45652</v>
      </c>
      <c r="H17749" t="s">
        <v>77</v>
      </c>
      <c r="I17749" t="s">
        <v>78</v>
      </c>
      <c r="J17749" s="7">
        <v>45487</v>
      </c>
      <c r="K17749" s="7">
        <v>43833</v>
      </c>
      <c r="L17749" s="7">
        <v>45652</v>
      </c>
      <c r="M17749" t="s">
        <v>77</v>
      </c>
      <c r="N17749" t="s">
        <v>79</v>
      </c>
      <c r="O17749">
        <v>2026</v>
      </c>
      <c r="P17749" s="2">
        <v>2</v>
      </c>
      <c r="Q17749" t="s">
        <v>80</v>
      </c>
      <c r="R17749" s="8">
        <v>46267</v>
      </c>
      <c r="S17749" s="2">
        <v>1</v>
      </c>
      <c r="T17749" s="2" t="s">
        <v>81</v>
      </c>
    </row>
    <row r="17750" spans="1:20" x14ac:dyDescent="0.25">
      <c r="A17750">
        <v>1120614252</v>
      </c>
      <c r="B17750">
        <v>119073575</v>
      </c>
      <c r="C17750" t="s">
        <v>96</v>
      </c>
      <c r="D17750" t="s">
        <v>83</v>
      </c>
      <c r="E17750" t="s">
        <v>76</v>
      </c>
      <c r="F17750" s="7">
        <v>43979</v>
      </c>
      <c r="G17750" s="7">
        <v>44163</v>
      </c>
      <c r="H17750" t="s">
        <v>77</v>
      </c>
      <c r="I17750" t="s">
        <v>84</v>
      </c>
      <c r="J17750" s="7">
        <v>46020</v>
      </c>
      <c r="K17750" s="7">
        <v>45747</v>
      </c>
      <c r="L17750" s="7">
        <v>44163</v>
      </c>
      <c r="M17750" t="s">
        <v>77</v>
      </c>
      <c r="N17750" t="s">
        <v>79</v>
      </c>
      <c r="O17750">
        <v>2026</v>
      </c>
      <c r="P17750" s="2">
        <v>2</v>
      </c>
      <c r="Q17750" t="s">
        <v>80</v>
      </c>
      <c r="R17750" s="8">
        <v>46267</v>
      </c>
      <c r="S17750" s="2">
        <v>1</v>
      </c>
      <c r="T17750" s="2" t="s">
        <v>81</v>
      </c>
    </row>
    <row r="17751" spans="1:20" x14ac:dyDescent="0.25">
      <c r="A17751">
        <v>1120614344</v>
      </c>
      <c r="B17751">
        <v>119200705</v>
      </c>
      <c r="C17751" t="s">
        <v>82</v>
      </c>
      <c r="D17751" t="s">
        <v>88</v>
      </c>
      <c r="E17751" t="s">
        <v>76</v>
      </c>
      <c r="F17751" s="7">
        <v>44005</v>
      </c>
      <c r="G17751" s="7">
        <v>44370</v>
      </c>
      <c r="H17751" t="s">
        <v>77</v>
      </c>
      <c r="I17751" t="s">
        <v>78</v>
      </c>
      <c r="J17751" s="7">
        <v>45546</v>
      </c>
      <c r="K17751" s="7">
        <v>44488</v>
      </c>
      <c r="L17751" s="7">
        <v>44370</v>
      </c>
      <c r="M17751" t="s">
        <v>77</v>
      </c>
      <c r="N17751" t="s">
        <v>79</v>
      </c>
      <c r="O17751">
        <v>2026</v>
      </c>
      <c r="P17751" s="2">
        <v>2</v>
      </c>
      <c r="Q17751" t="s">
        <v>80</v>
      </c>
      <c r="R17751" s="8">
        <v>46267</v>
      </c>
      <c r="S17751" s="2">
        <v>1</v>
      </c>
      <c r="T17751" s="2" t="s">
        <v>81</v>
      </c>
    </row>
    <row r="17752" spans="1:20" x14ac:dyDescent="0.25">
      <c r="A17752">
        <v>1120614455</v>
      </c>
      <c r="B17752">
        <v>119340690</v>
      </c>
      <c r="C17752" t="s">
        <v>74</v>
      </c>
      <c r="D17752" t="s">
        <v>75</v>
      </c>
      <c r="E17752" t="s">
        <v>76</v>
      </c>
      <c r="F17752" s="7">
        <v>44021</v>
      </c>
      <c r="G17752" s="7">
        <v>44386</v>
      </c>
      <c r="H17752" t="s">
        <v>86</v>
      </c>
      <c r="I17752" t="s">
        <v>87</v>
      </c>
      <c r="J17752" s="7">
        <v>45889</v>
      </c>
      <c r="K17752" s="7">
        <v>46077</v>
      </c>
      <c r="L17752" s="7">
        <v>44386</v>
      </c>
      <c r="M17752" t="s">
        <v>86</v>
      </c>
      <c r="N17752" t="s">
        <v>79</v>
      </c>
      <c r="O17752">
        <v>2026</v>
      </c>
      <c r="P17752" s="2">
        <v>2</v>
      </c>
      <c r="Q17752" t="s">
        <v>80</v>
      </c>
      <c r="R17752" s="8">
        <v>46267</v>
      </c>
      <c r="S17752" s="2">
        <v>1</v>
      </c>
      <c r="T17752" s="2" t="s">
        <v>81</v>
      </c>
    </row>
    <row r="17753" spans="1:20" x14ac:dyDescent="0.25">
      <c r="A17753">
        <v>1120614544</v>
      </c>
      <c r="B17753">
        <v>119466284</v>
      </c>
      <c r="C17753" t="s">
        <v>82</v>
      </c>
      <c r="D17753" t="s">
        <v>75</v>
      </c>
      <c r="E17753" t="s">
        <v>76</v>
      </c>
      <c r="F17753" s="7">
        <v>44029</v>
      </c>
      <c r="G17753" s="7">
        <v>44394</v>
      </c>
      <c r="H17753" t="s">
        <v>77</v>
      </c>
      <c r="I17753" t="s">
        <v>78</v>
      </c>
      <c r="J17753" s="7">
        <v>44681</v>
      </c>
      <c r="K17753" s="7">
        <v>45903</v>
      </c>
      <c r="L17753" s="7">
        <v>44394</v>
      </c>
      <c r="M17753" t="s">
        <v>77</v>
      </c>
      <c r="N17753" t="s">
        <v>92</v>
      </c>
      <c r="O17753">
        <v>2026</v>
      </c>
      <c r="P17753" s="2">
        <v>2</v>
      </c>
      <c r="Q17753" t="s">
        <v>80</v>
      </c>
      <c r="R17753" s="8">
        <v>46267</v>
      </c>
      <c r="S17753" s="2">
        <v>1</v>
      </c>
      <c r="T17753" s="2" t="s">
        <v>81</v>
      </c>
    </row>
    <row r="17754" spans="1:20" x14ac:dyDescent="0.25">
      <c r="A17754">
        <v>1120614946</v>
      </c>
      <c r="B17754">
        <v>119678218</v>
      </c>
      <c r="C17754" t="s">
        <v>96</v>
      </c>
      <c r="D17754" t="s">
        <v>75</v>
      </c>
      <c r="E17754" t="s">
        <v>76</v>
      </c>
      <c r="F17754" s="7">
        <v>44070</v>
      </c>
      <c r="G17754" s="7">
        <v>45896</v>
      </c>
      <c r="H17754" t="s">
        <v>77</v>
      </c>
      <c r="I17754" t="s">
        <v>78</v>
      </c>
      <c r="J17754" s="7">
        <v>45785</v>
      </c>
      <c r="K17754" s="7">
        <v>46121</v>
      </c>
      <c r="L17754" s="7">
        <v>45896</v>
      </c>
      <c r="M17754" t="s">
        <v>77</v>
      </c>
      <c r="N17754" t="s">
        <v>79</v>
      </c>
      <c r="O17754">
        <v>2026</v>
      </c>
      <c r="P17754" s="2">
        <v>2</v>
      </c>
      <c r="Q17754" t="s">
        <v>80</v>
      </c>
      <c r="R17754" s="8">
        <v>46267</v>
      </c>
      <c r="S17754" s="2">
        <v>1</v>
      </c>
      <c r="T17754" s="2" t="s">
        <v>81</v>
      </c>
    </row>
    <row r="17755" spans="1:20" x14ac:dyDescent="0.25">
      <c r="A17755">
        <v>1120615037</v>
      </c>
      <c r="B17755">
        <v>119704441</v>
      </c>
      <c r="C17755" t="s">
        <v>82</v>
      </c>
      <c r="D17755" t="s">
        <v>75</v>
      </c>
      <c r="E17755" t="s">
        <v>76</v>
      </c>
      <c r="F17755" s="7">
        <v>44076</v>
      </c>
      <c r="G17755" s="7">
        <v>45902</v>
      </c>
      <c r="H17755" t="s">
        <v>77</v>
      </c>
      <c r="I17755" t="s">
        <v>78</v>
      </c>
      <c r="J17755" s="7">
        <v>45797</v>
      </c>
      <c r="K17755" s="7">
        <v>44119</v>
      </c>
      <c r="L17755" s="7">
        <v>45902</v>
      </c>
      <c r="M17755" t="s">
        <v>77</v>
      </c>
      <c r="N17755" t="s">
        <v>79</v>
      </c>
      <c r="O17755">
        <v>2026</v>
      </c>
      <c r="P17755" s="2">
        <v>2</v>
      </c>
      <c r="Q17755" t="s">
        <v>80</v>
      </c>
      <c r="R17755" s="8">
        <v>46267</v>
      </c>
      <c r="S17755" s="2">
        <v>1</v>
      </c>
      <c r="T17755" s="2" t="s">
        <v>81</v>
      </c>
    </row>
    <row r="17756" spans="1:20" x14ac:dyDescent="0.25">
      <c r="A17756">
        <v>1120615354</v>
      </c>
      <c r="B17756">
        <v>119893614</v>
      </c>
      <c r="C17756" t="s">
        <v>96</v>
      </c>
      <c r="D17756" t="s">
        <v>75</v>
      </c>
      <c r="E17756" t="s">
        <v>76</v>
      </c>
      <c r="F17756" s="7">
        <v>44116</v>
      </c>
      <c r="G17756" s="7">
        <v>45942</v>
      </c>
      <c r="H17756" t="s">
        <v>77</v>
      </c>
      <c r="I17756" t="s">
        <v>78</v>
      </c>
      <c r="J17756" s="7">
        <v>45925</v>
      </c>
      <c r="K17756" s="7">
        <v>44128</v>
      </c>
      <c r="L17756" s="7">
        <v>45942</v>
      </c>
      <c r="M17756" t="s">
        <v>77</v>
      </c>
      <c r="N17756" t="s">
        <v>79</v>
      </c>
      <c r="O17756">
        <v>2026</v>
      </c>
      <c r="P17756" s="2">
        <v>2</v>
      </c>
      <c r="Q17756" t="s">
        <v>80</v>
      </c>
      <c r="R17756" s="8">
        <v>46267</v>
      </c>
      <c r="S17756" s="2">
        <v>1</v>
      </c>
      <c r="T17756" s="2" t="s">
        <v>81</v>
      </c>
    </row>
    <row r="17757" spans="1:20" x14ac:dyDescent="0.25">
      <c r="A17757">
        <v>1120615650</v>
      </c>
      <c r="B17757">
        <v>120073952</v>
      </c>
      <c r="C17757" t="s">
        <v>74</v>
      </c>
      <c r="D17757" t="s">
        <v>75</v>
      </c>
      <c r="E17757" t="s">
        <v>76</v>
      </c>
      <c r="F17757" s="7">
        <v>44154</v>
      </c>
      <c r="G17757" s="7">
        <v>44519</v>
      </c>
      <c r="H17757" t="s">
        <v>86</v>
      </c>
      <c r="I17757" t="s">
        <v>87</v>
      </c>
      <c r="J17757" s="7">
        <v>45917</v>
      </c>
      <c r="K17757" s="7">
        <v>44172</v>
      </c>
      <c r="L17757" s="7">
        <v>44519</v>
      </c>
      <c r="M17757" t="s">
        <v>86</v>
      </c>
      <c r="N17757" t="s">
        <v>79</v>
      </c>
      <c r="O17757">
        <v>2026</v>
      </c>
      <c r="P17757" s="2">
        <v>2</v>
      </c>
      <c r="Q17757" t="s">
        <v>80</v>
      </c>
      <c r="R17757" s="8">
        <v>46267</v>
      </c>
      <c r="S17757" s="2">
        <v>1</v>
      </c>
      <c r="T17757" s="2" t="s">
        <v>81</v>
      </c>
    </row>
    <row r="17758" spans="1:20" x14ac:dyDescent="0.25">
      <c r="A17758">
        <v>1120616149</v>
      </c>
      <c r="B17758">
        <v>121386316</v>
      </c>
      <c r="C17758" t="s">
        <v>82</v>
      </c>
      <c r="D17758" t="s">
        <v>88</v>
      </c>
      <c r="E17758" t="s">
        <v>76</v>
      </c>
      <c r="F17758" s="7">
        <v>44338</v>
      </c>
      <c r="G17758" s="7">
        <v>44703</v>
      </c>
      <c r="H17758" t="s">
        <v>77</v>
      </c>
      <c r="I17758" t="s">
        <v>84</v>
      </c>
      <c r="J17758" s="7">
        <v>45432</v>
      </c>
      <c r="K17758" s="7">
        <v>46188</v>
      </c>
      <c r="L17758" s="7">
        <v>44703</v>
      </c>
      <c r="M17758" t="s">
        <v>77</v>
      </c>
      <c r="N17758" t="s">
        <v>79</v>
      </c>
      <c r="O17758">
        <v>2026</v>
      </c>
      <c r="P17758" s="2">
        <v>2</v>
      </c>
      <c r="Q17758" t="s">
        <v>80</v>
      </c>
      <c r="R17758" s="8">
        <v>46267</v>
      </c>
      <c r="S17758" s="2">
        <v>1</v>
      </c>
      <c r="T17758" s="2" t="s">
        <v>81</v>
      </c>
    </row>
    <row r="17759" spans="1:20" x14ac:dyDescent="0.25">
      <c r="A17759">
        <v>1120616247</v>
      </c>
      <c r="B17759">
        <v>121488291</v>
      </c>
      <c r="C17759" t="s">
        <v>82</v>
      </c>
      <c r="D17759" t="s">
        <v>83</v>
      </c>
      <c r="E17759" t="s">
        <v>76</v>
      </c>
      <c r="F17759" s="7">
        <v>44355</v>
      </c>
      <c r="G17759" s="7">
        <v>44538</v>
      </c>
      <c r="H17759" t="s">
        <v>77</v>
      </c>
      <c r="I17759" t="s">
        <v>84</v>
      </c>
      <c r="J17759" s="7">
        <v>45633</v>
      </c>
      <c r="K17759" s="7">
        <v>45748</v>
      </c>
      <c r="L17759" s="7">
        <v>44538</v>
      </c>
      <c r="M17759" t="s">
        <v>77</v>
      </c>
      <c r="N17759" t="s">
        <v>79</v>
      </c>
      <c r="O17759">
        <v>2026</v>
      </c>
      <c r="P17759" s="2">
        <v>2</v>
      </c>
      <c r="Q17759" t="s">
        <v>80</v>
      </c>
      <c r="R17759" s="8">
        <v>46267</v>
      </c>
      <c r="S17759" s="2">
        <v>1</v>
      </c>
      <c r="T17759" s="2" t="s">
        <v>81</v>
      </c>
    </row>
    <row r="17760" spans="1:20" x14ac:dyDescent="0.25">
      <c r="A17760">
        <v>1120616288</v>
      </c>
      <c r="B17760">
        <v>121548390</v>
      </c>
      <c r="C17760" t="s">
        <v>82</v>
      </c>
      <c r="D17760" t="s">
        <v>88</v>
      </c>
      <c r="E17760" t="s">
        <v>76</v>
      </c>
      <c r="F17760" s="7">
        <v>44363</v>
      </c>
      <c r="G17760" s="7">
        <v>46189</v>
      </c>
      <c r="H17760" t="s">
        <v>77</v>
      </c>
      <c r="I17760" t="s">
        <v>78</v>
      </c>
      <c r="J17760" s="7">
        <v>45098</v>
      </c>
      <c r="K17760" s="7">
        <v>44364</v>
      </c>
      <c r="L17760" s="7">
        <v>46189</v>
      </c>
      <c r="M17760" t="s">
        <v>77</v>
      </c>
      <c r="N17760" t="s">
        <v>92</v>
      </c>
      <c r="O17760">
        <v>2026</v>
      </c>
      <c r="P17760" s="2">
        <v>2</v>
      </c>
      <c r="Q17760" t="s">
        <v>80</v>
      </c>
      <c r="R17760" s="8">
        <v>46267</v>
      </c>
      <c r="S17760" s="2">
        <v>1</v>
      </c>
      <c r="T17760" s="2" t="s">
        <v>81</v>
      </c>
    </row>
    <row r="17761" spans="1:20" x14ac:dyDescent="0.25">
      <c r="A17761">
        <v>1120616304</v>
      </c>
      <c r="B17761">
        <v>121565894</v>
      </c>
      <c r="C17761" t="s">
        <v>82</v>
      </c>
      <c r="D17761" t="s">
        <v>83</v>
      </c>
      <c r="E17761" t="s">
        <v>76</v>
      </c>
      <c r="F17761" s="7">
        <v>44365</v>
      </c>
      <c r="G17761" s="7">
        <v>44548</v>
      </c>
      <c r="H17761" t="s">
        <v>77</v>
      </c>
      <c r="I17761" t="s">
        <v>78</v>
      </c>
      <c r="J17761" s="7">
        <v>45450</v>
      </c>
      <c r="K17761" s="7">
        <v>45748</v>
      </c>
      <c r="L17761" s="7">
        <v>44548</v>
      </c>
      <c r="M17761" t="s">
        <v>77</v>
      </c>
      <c r="N17761" t="s">
        <v>79</v>
      </c>
      <c r="O17761">
        <v>2026</v>
      </c>
      <c r="P17761" s="2">
        <v>2</v>
      </c>
      <c r="Q17761" t="s">
        <v>80</v>
      </c>
      <c r="R17761" s="8">
        <v>46267</v>
      </c>
      <c r="S17761" s="2">
        <v>1</v>
      </c>
      <c r="T17761" s="2" t="s">
        <v>81</v>
      </c>
    </row>
    <row r="17762" spans="1:20" x14ac:dyDescent="0.25">
      <c r="A17762">
        <v>1120616734</v>
      </c>
      <c r="B17762">
        <v>121835590</v>
      </c>
      <c r="C17762" t="s">
        <v>93</v>
      </c>
      <c r="D17762" t="s">
        <v>75</v>
      </c>
      <c r="E17762" t="s">
        <v>76</v>
      </c>
      <c r="F17762" s="7">
        <v>44411</v>
      </c>
      <c r="G17762" s="7">
        <v>44776</v>
      </c>
      <c r="H17762" t="s">
        <v>77</v>
      </c>
      <c r="I17762" t="s">
        <v>78</v>
      </c>
      <c r="J17762" s="7"/>
      <c r="K17762" s="7">
        <v>44412</v>
      </c>
      <c r="L17762" s="7">
        <v>44776</v>
      </c>
      <c r="M17762" t="s">
        <v>77</v>
      </c>
      <c r="N17762"/>
      <c r="O17762">
        <v>2026</v>
      </c>
      <c r="P17762" s="2">
        <v>2</v>
      </c>
      <c r="Q17762" t="s">
        <v>80</v>
      </c>
      <c r="R17762" s="8">
        <v>46267</v>
      </c>
      <c r="S17762" s="2">
        <v>1</v>
      </c>
      <c r="T17762" s="2" t="s">
        <v>81</v>
      </c>
    </row>
    <row r="17763" spans="1:20" x14ac:dyDescent="0.25">
      <c r="A17763">
        <v>1120617049</v>
      </c>
      <c r="B17763">
        <v>121971303</v>
      </c>
      <c r="C17763" t="s">
        <v>82</v>
      </c>
      <c r="D17763" t="s">
        <v>75</v>
      </c>
      <c r="E17763" t="s">
        <v>76</v>
      </c>
      <c r="F17763" s="7">
        <v>44436</v>
      </c>
      <c r="G17763" s="7">
        <v>44801</v>
      </c>
      <c r="H17763" t="s">
        <v>77</v>
      </c>
      <c r="I17763" t="s">
        <v>78</v>
      </c>
      <c r="J17763" s="7">
        <v>46087</v>
      </c>
      <c r="K17763" s="7">
        <v>44438</v>
      </c>
      <c r="L17763" s="7">
        <v>44801</v>
      </c>
      <c r="M17763" t="s">
        <v>77</v>
      </c>
      <c r="N17763" t="s">
        <v>79</v>
      </c>
      <c r="O17763">
        <v>2026</v>
      </c>
      <c r="P17763" s="2">
        <v>2</v>
      </c>
      <c r="Q17763" t="s">
        <v>80</v>
      </c>
      <c r="R17763" s="8">
        <v>46267</v>
      </c>
      <c r="S17763" s="2">
        <v>1</v>
      </c>
      <c r="T17763" s="2" t="s">
        <v>81</v>
      </c>
    </row>
    <row r="17764" spans="1:20" x14ac:dyDescent="0.25">
      <c r="A17764">
        <v>1120617146</v>
      </c>
      <c r="B17764">
        <v>122037327</v>
      </c>
      <c r="C17764" t="s">
        <v>85</v>
      </c>
      <c r="D17764" t="s">
        <v>75</v>
      </c>
      <c r="E17764" t="s">
        <v>76</v>
      </c>
      <c r="F17764" s="7">
        <v>44449</v>
      </c>
      <c r="G17764" s="7">
        <v>44814</v>
      </c>
      <c r="H17764" t="s">
        <v>86</v>
      </c>
      <c r="I17764" t="s">
        <v>87</v>
      </c>
      <c r="J17764" s="7">
        <v>45557</v>
      </c>
      <c r="K17764" s="7">
        <v>45666</v>
      </c>
      <c r="L17764" s="7">
        <v>44814</v>
      </c>
      <c r="M17764" t="s">
        <v>86</v>
      </c>
      <c r="N17764" t="s">
        <v>79</v>
      </c>
      <c r="O17764">
        <v>2026</v>
      </c>
      <c r="P17764" s="2">
        <v>2</v>
      </c>
      <c r="Q17764" t="s">
        <v>80</v>
      </c>
      <c r="R17764" s="8">
        <v>46267</v>
      </c>
      <c r="S17764" s="2">
        <v>1</v>
      </c>
      <c r="T17764" s="2" t="s">
        <v>81</v>
      </c>
    </row>
    <row r="17765" spans="1:20" x14ac:dyDescent="0.25">
      <c r="A17765">
        <v>1120617828</v>
      </c>
      <c r="B17765">
        <v>122326175</v>
      </c>
      <c r="C17765" t="s">
        <v>97</v>
      </c>
      <c r="D17765" t="s">
        <v>75</v>
      </c>
      <c r="E17765" t="s">
        <v>76</v>
      </c>
      <c r="F17765" s="7">
        <v>44505</v>
      </c>
      <c r="G17765" s="7">
        <v>46331</v>
      </c>
      <c r="H17765" t="s">
        <v>77</v>
      </c>
      <c r="I17765" t="s">
        <v>78</v>
      </c>
      <c r="J17765" s="7">
        <v>46098</v>
      </c>
      <c r="K17765" s="7">
        <v>44505</v>
      </c>
      <c r="L17765" s="7">
        <v>46331</v>
      </c>
      <c r="M17765" t="s">
        <v>77</v>
      </c>
      <c r="N17765" t="s">
        <v>79</v>
      </c>
      <c r="O17765">
        <v>2026</v>
      </c>
      <c r="P17765" s="2">
        <v>2</v>
      </c>
      <c r="Q17765" t="s">
        <v>80</v>
      </c>
      <c r="R17765" s="8">
        <v>46267</v>
      </c>
      <c r="S17765" s="2">
        <v>1</v>
      </c>
      <c r="T17765" s="2" t="s">
        <v>81</v>
      </c>
    </row>
    <row r="17766" spans="1:20" x14ac:dyDescent="0.25">
      <c r="A17766">
        <v>1120618341</v>
      </c>
      <c r="B17766">
        <v>123226733</v>
      </c>
      <c r="C17766" t="s">
        <v>74</v>
      </c>
      <c r="D17766" t="s">
        <v>75</v>
      </c>
      <c r="E17766" t="s">
        <v>76</v>
      </c>
      <c r="F17766" s="7">
        <v>44652</v>
      </c>
      <c r="G17766" s="7">
        <v>46478</v>
      </c>
      <c r="H17766" t="s">
        <v>86</v>
      </c>
      <c r="I17766" t="s">
        <v>87</v>
      </c>
      <c r="J17766" s="7"/>
      <c r="K17766" s="7">
        <v>44859</v>
      </c>
      <c r="L17766" s="7">
        <v>46478</v>
      </c>
      <c r="M17766" t="s">
        <v>86</v>
      </c>
      <c r="N17766"/>
      <c r="O17766">
        <v>2026</v>
      </c>
      <c r="P17766" s="2">
        <v>2</v>
      </c>
      <c r="Q17766" t="s">
        <v>80</v>
      </c>
      <c r="R17766" s="8">
        <v>46267</v>
      </c>
      <c r="S17766" s="2">
        <v>1</v>
      </c>
      <c r="T17766" s="2" t="s">
        <v>81</v>
      </c>
    </row>
    <row r="17767" spans="1:20" x14ac:dyDescent="0.25">
      <c r="A17767">
        <v>1120618516</v>
      </c>
      <c r="B17767">
        <v>123349648</v>
      </c>
      <c r="C17767" t="s">
        <v>82</v>
      </c>
      <c r="D17767" t="s">
        <v>88</v>
      </c>
      <c r="E17767" t="s">
        <v>76</v>
      </c>
      <c r="F17767" s="7">
        <v>44529</v>
      </c>
      <c r="G17767" s="7">
        <v>44894</v>
      </c>
      <c r="H17767" t="s">
        <v>77</v>
      </c>
      <c r="I17767" t="s">
        <v>84</v>
      </c>
      <c r="J17767" s="7">
        <v>46131</v>
      </c>
      <c r="K17767" s="7">
        <v>45736</v>
      </c>
      <c r="L17767" s="7">
        <v>44894</v>
      </c>
      <c r="M17767" t="s">
        <v>77</v>
      </c>
      <c r="N17767" t="s">
        <v>79</v>
      </c>
      <c r="O17767">
        <v>2026</v>
      </c>
      <c r="P17767" s="2">
        <v>2</v>
      </c>
      <c r="Q17767" t="s">
        <v>80</v>
      </c>
      <c r="R17767" s="8">
        <v>46267</v>
      </c>
      <c r="S17767" s="2">
        <v>1</v>
      </c>
      <c r="T17767" s="2" t="s">
        <v>81</v>
      </c>
    </row>
    <row r="17768" spans="1:20" x14ac:dyDescent="0.25">
      <c r="A17768">
        <v>1120618573</v>
      </c>
      <c r="B17768">
        <v>123365292</v>
      </c>
      <c r="C17768" t="s">
        <v>91</v>
      </c>
      <c r="D17768" t="s">
        <v>75</v>
      </c>
      <c r="E17768" t="s">
        <v>76</v>
      </c>
      <c r="F17768" s="7">
        <v>44670</v>
      </c>
      <c r="G17768" s="7">
        <v>45035</v>
      </c>
      <c r="H17768" t="s">
        <v>77</v>
      </c>
      <c r="I17768" t="s">
        <v>78</v>
      </c>
      <c r="J17768" s="7"/>
      <c r="K17768" s="7">
        <v>44679</v>
      </c>
      <c r="L17768" s="7">
        <v>45035</v>
      </c>
      <c r="M17768" t="s">
        <v>77</v>
      </c>
      <c r="N17768"/>
      <c r="O17768">
        <v>2026</v>
      </c>
      <c r="P17768" s="2">
        <v>2</v>
      </c>
      <c r="Q17768" t="s">
        <v>80</v>
      </c>
      <c r="R17768" s="8">
        <v>46267</v>
      </c>
      <c r="S17768" s="2">
        <v>1</v>
      </c>
      <c r="T17768" s="2" t="s">
        <v>81</v>
      </c>
    </row>
    <row r="17769" spans="1:20" x14ac:dyDescent="0.25">
      <c r="A17769">
        <v>1120618594</v>
      </c>
      <c r="B17769">
        <v>123376239</v>
      </c>
      <c r="C17769" t="s">
        <v>91</v>
      </c>
      <c r="D17769" t="s">
        <v>75</v>
      </c>
      <c r="E17769" t="s">
        <v>76</v>
      </c>
      <c r="F17769" s="7">
        <v>44671</v>
      </c>
      <c r="G17769" s="7">
        <v>45036</v>
      </c>
      <c r="H17769" t="s">
        <v>77</v>
      </c>
      <c r="I17769" t="s">
        <v>78</v>
      </c>
      <c r="J17769" s="7"/>
      <c r="K17769" s="7">
        <v>44679</v>
      </c>
      <c r="L17769" s="7">
        <v>45036</v>
      </c>
      <c r="M17769" t="s">
        <v>77</v>
      </c>
      <c r="N17769"/>
      <c r="O17769">
        <v>2026</v>
      </c>
      <c r="P17769" s="2">
        <v>2</v>
      </c>
      <c r="Q17769" t="s">
        <v>80</v>
      </c>
      <c r="R17769" s="8">
        <v>46267</v>
      </c>
      <c r="S17769" s="2">
        <v>1</v>
      </c>
      <c r="T17769" s="2" t="s">
        <v>81</v>
      </c>
    </row>
    <row r="17770" spans="1:20" x14ac:dyDescent="0.25">
      <c r="A17770">
        <v>1120619021</v>
      </c>
      <c r="B17770">
        <v>123641171</v>
      </c>
      <c r="C17770" t="s">
        <v>74</v>
      </c>
      <c r="D17770" t="s">
        <v>83</v>
      </c>
      <c r="E17770" t="s">
        <v>76</v>
      </c>
      <c r="F17770" s="7">
        <v>44700</v>
      </c>
      <c r="G17770" s="7">
        <v>44884</v>
      </c>
      <c r="H17770" t="s">
        <v>77</v>
      </c>
      <c r="I17770" t="s">
        <v>84</v>
      </c>
      <c r="J17770" s="7">
        <v>45427</v>
      </c>
      <c r="K17770" s="7">
        <v>45439</v>
      </c>
      <c r="L17770" s="7">
        <v>44884</v>
      </c>
      <c r="M17770" t="s">
        <v>77</v>
      </c>
      <c r="N17770" t="s">
        <v>79</v>
      </c>
      <c r="O17770">
        <v>2026</v>
      </c>
      <c r="P17770" s="2">
        <v>2</v>
      </c>
      <c r="Q17770" t="s">
        <v>80</v>
      </c>
      <c r="R17770" s="8">
        <v>46267</v>
      </c>
      <c r="S17770" s="2">
        <v>1</v>
      </c>
      <c r="T17770" s="2" t="s">
        <v>81</v>
      </c>
    </row>
    <row r="17771" spans="1:20" x14ac:dyDescent="0.25">
      <c r="A17771">
        <v>1120619134</v>
      </c>
      <c r="B17771">
        <v>123709695</v>
      </c>
      <c r="C17771" t="s">
        <v>82</v>
      </c>
      <c r="D17771" t="s">
        <v>88</v>
      </c>
      <c r="E17771" t="s">
        <v>76</v>
      </c>
      <c r="F17771" s="7">
        <v>44708</v>
      </c>
      <c r="G17771" s="7">
        <v>45073</v>
      </c>
      <c r="H17771" t="s">
        <v>77</v>
      </c>
      <c r="I17771" t="s">
        <v>78</v>
      </c>
      <c r="J17771" s="7">
        <v>45826</v>
      </c>
      <c r="K17771" s="7">
        <v>45566</v>
      </c>
      <c r="L17771" s="7">
        <v>45073</v>
      </c>
      <c r="M17771" t="s">
        <v>77</v>
      </c>
      <c r="N17771" t="s">
        <v>92</v>
      </c>
      <c r="O17771">
        <v>2026</v>
      </c>
      <c r="P17771" s="2">
        <v>2</v>
      </c>
      <c r="Q17771" t="s">
        <v>80</v>
      </c>
      <c r="R17771" s="8">
        <v>46267</v>
      </c>
      <c r="S17771" s="2">
        <v>1</v>
      </c>
      <c r="T17771" s="2" t="s">
        <v>81</v>
      </c>
    </row>
    <row r="17772" spans="1:20" x14ac:dyDescent="0.25">
      <c r="A17772">
        <v>1120619383</v>
      </c>
      <c r="B17772">
        <v>123833544</v>
      </c>
      <c r="C17772" t="s">
        <v>93</v>
      </c>
      <c r="D17772" t="s">
        <v>75</v>
      </c>
      <c r="E17772" t="s">
        <v>76</v>
      </c>
      <c r="F17772" s="7">
        <v>44725</v>
      </c>
      <c r="G17772" s="7">
        <v>45090</v>
      </c>
      <c r="H17772" t="s">
        <v>77</v>
      </c>
      <c r="I17772" t="s">
        <v>78</v>
      </c>
      <c r="J17772" s="7"/>
      <c r="K17772" s="7">
        <v>44790</v>
      </c>
      <c r="L17772" s="7">
        <v>45090</v>
      </c>
      <c r="M17772" t="s">
        <v>77</v>
      </c>
      <c r="N17772"/>
      <c r="O17772">
        <v>2026</v>
      </c>
      <c r="P17772" s="2">
        <v>2</v>
      </c>
      <c r="Q17772" t="s">
        <v>80</v>
      </c>
      <c r="R17772" s="8">
        <v>46267</v>
      </c>
      <c r="S17772" s="2">
        <v>1</v>
      </c>
      <c r="T17772" s="2" t="s">
        <v>81</v>
      </c>
    </row>
    <row r="17773" spans="1:20" x14ac:dyDescent="0.25">
      <c r="A17773">
        <v>1120619939</v>
      </c>
      <c r="B17773">
        <v>124096520</v>
      </c>
      <c r="C17773" t="s">
        <v>74</v>
      </c>
      <c r="D17773" t="s">
        <v>88</v>
      </c>
      <c r="E17773" t="s">
        <v>76</v>
      </c>
      <c r="F17773" s="7">
        <v>44758</v>
      </c>
      <c r="G17773" s="7">
        <v>45123</v>
      </c>
      <c r="H17773" t="s">
        <v>77</v>
      </c>
      <c r="I17773" t="s">
        <v>78</v>
      </c>
      <c r="J17773" s="7">
        <v>46187</v>
      </c>
      <c r="K17773" s="7">
        <v>45638</v>
      </c>
      <c r="L17773" s="7">
        <v>45123</v>
      </c>
      <c r="M17773" t="s">
        <v>77</v>
      </c>
      <c r="N17773" t="s">
        <v>79</v>
      </c>
      <c r="O17773">
        <v>2026</v>
      </c>
      <c r="P17773" s="2">
        <v>2</v>
      </c>
      <c r="Q17773" t="s">
        <v>80</v>
      </c>
      <c r="R17773" s="8">
        <v>46267</v>
      </c>
      <c r="S17773" s="2">
        <v>1</v>
      </c>
      <c r="T17773" s="2" t="s">
        <v>81</v>
      </c>
    </row>
    <row r="17774" spans="1:20" x14ac:dyDescent="0.25">
      <c r="A17774">
        <v>1120620090</v>
      </c>
      <c r="B17774">
        <v>124160991</v>
      </c>
      <c r="C17774" t="s">
        <v>91</v>
      </c>
      <c r="D17774" t="s">
        <v>83</v>
      </c>
      <c r="E17774" t="s">
        <v>76</v>
      </c>
      <c r="F17774" s="7">
        <v>44767</v>
      </c>
      <c r="G17774" s="7">
        <v>44951</v>
      </c>
      <c r="H17774" t="s">
        <v>77</v>
      </c>
      <c r="I17774" t="s">
        <v>78</v>
      </c>
      <c r="J17774" s="7">
        <v>45935</v>
      </c>
      <c r="K17774" s="7">
        <v>45936</v>
      </c>
      <c r="L17774" s="7">
        <v>44951</v>
      </c>
      <c r="M17774" t="s">
        <v>77</v>
      </c>
      <c r="N17774" t="s">
        <v>79</v>
      </c>
      <c r="O17774">
        <v>2026</v>
      </c>
      <c r="P17774" s="2">
        <v>2</v>
      </c>
      <c r="Q17774" t="s">
        <v>80</v>
      </c>
      <c r="R17774" s="8">
        <v>46267</v>
      </c>
      <c r="S17774" s="2">
        <v>1</v>
      </c>
      <c r="T17774" s="2" t="s">
        <v>81</v>
      </c>
    </row>
    <row r="17775" spans="1:20" x14ac:dyDescent="0.25">
      <c r="A17775">
        <v>1120621694</v>
      </c>
      <c r="B17775">
        <v>124781794</v>
      </c>
      <c r="C17775" t="s">
        <v>82</v>
      </c>
      <c r="D17775" t="s">
        <v>83</v>
      </c>
      <c r="E17775" t="s">
        <v>76</v>
      </c>
      <c r="F17775" s="7">
        <v>44860</v>
      </c>
      <c r="G17775" s="7">
        <v>45042</v>
      </c>
      <c r="H17775" t="s">
        <v>77</v>
      </c>
      <c r="I17775" t="s">
        <v>84</v>
      </c>
      <c r="J17775" s="7">
        <v>45633</v>
      </c>
      <c r="K17775" s="7">
        <v>45748</v>
      </c>
      <c r="L17775" s="7">
        <v>45042</v>
      </c>
      <c r="M17775" t="s">
        <v>77</v>
      </c>
      <c r="N17775" t="s">
        <v>79</v>
      </c>
      <c r="O17775">
        <v>2026</v>
      </c>
      <c r="P17775" s="2">
        <v>2</v>
      </c>
      <c r="Q17775" t="s">
        <v>80</v>
      </c>
      <c r="R17775" s="8">
        <v>46267</v>
      </c>
      <c r="S17775" s="2">
        <v>1</v>
      </c>
      <c r="T17775" s="2" t="s">
        <v>81</v>
      </c>
    </row>
    <row r="17776" spans="1:20" x14ac:dyDescent="0.25">
      <c r="A17776">
        <v>1120622905</v>
      </c>
      <c r="B17776">
        <v>126261191</v>
      </c>
      <c r="C17776" t="s">
        <v>98</v>
      </c>
      <c r="D17776" t="s">
        <v>88</v>
      </c>
      <c r="E17776" t="s">
        <v>76</v>
      </c>
      <c r="F17776" s="7">
        <v>45078</v>
      </c>
      <c r="G17776" s="7">
        <v>46905</v>
      </c>
      <c r="H17776" t="s">
        <v>77</v>
      </c>
      <c r="I17776" t="s">
        <v>78</v>
      </c>
      <c r="J17776" s="7"/>
      <c r="K17776" s="7">
        <v>45961</v>
      </c>
      <c r="L17776" s="7">
        <v>46905</v>
      </c>
      <c r="M17776" t="s">
        <v>77</v>
      </c>
      <c r="N17776"/>
      <c r="O17776">
        <v>2026</v>
      </c>
      <c r="P17776" s="2">
        <v>2</v>
      </c>
      <c r="Q17776" t="s">
        <v>80</v>
      </c>
      <c r="R17776" s="8">
        <v>46267</v>
      </c>
      <c r="S17776" s="2">
        <v>1</v>
      </c>
      <c r="T17776" s="2" t="s">
        <v>81</v>
      </c>
    </row>
    <row r="17777" spans="1:20" x14ac:dyDescent="0.25">
      <c r="A17777">
        <v>1120623054</v>
      </c>
      <c r="B17777">
        <v>126345026</v>
      </c>
      <c r="C17777" t="s">
        <v>97</v>
      </c>
      <c r="D17777" t="s">
        <v>88</v>
      </c>
      <c r="E17777" t="s">
        <v>76</v>
      </c>
      <c r="F17777" s="7">
        <v>45087</v>
      </c>
      <c r="G17777" s="7">
        <v>45453</v>
      </c>
      <c r="H17777" t="s">
        <v>77</v>
      </c>
      <c r="I17777" t="s">
        <v>78</v>
      </c>
      <c r="J17777" s="7">
        <v>45504</v>
      </c>
      <c r="K17777" s="7">
        <v>45542</v>
      </c>
      <c r="L17777" s="7">
        <v>45453</v>
      </c>
      <c r="M17777" t="s">
        <v>77</v>
      </c>
      <c r="N17777" t="s">
        <v>79</v>
      </c>
      <c r="O17777">
        <v>2026</v>
      </c>
      <c r="P17777" s="2">
        <v>2</v>
      </c>
      <c r="Q17777" t="s">
        <v>80</v>
      </c>
      <c r="R17777" s="8">
        <v>46267</v>
      </c>
      <c r="S17777" s="2">
        <v>1</v>
      </c>
      <c r="T17777" s="2" t="s">
        <v>81</v>
      </c>
    </row>
    <row r="17778" spans="1:20" x14ac:dyDescent="0.25">
      <c r="A17778">
        <v>1120623055</v>
      </c>
      <c r="B17778">
        <v>126345026</v>
      </c>
      <c r="C17778" t="s">
        <v>97</v>
      </c>
      <c r="D17778" t="s">
        <v>88</v>
      </c>
      <c r="E17778" t="s">
        <v>76</v>
      </c>
      <c r="F17778" s="7">
        <v>45087</v>
      </c>
      <c r="G17778" s="7">
        <v>45453</v>
      </c>
      <c r="H17778" t="s">
        <v>77</v>
      </c>
      <c r="I17778" t="s">
        <v>78</v>
      </c>
      <c r="J17778" s="7">
        <v>45504</v>
      </c>
      <c r="K17778" s="7">
        <v>45512</v>
      </c>
      <c r="L17778" s="7">
        <v>45453</v>
      </c>
      <c r="M17778" t="s">
        <v>77</v>
      </c>
      <c r="N17778" t="s">
        <v>79</v>
      </c>
      <c r="O17778">
        <v>2026</v>
      </c>
      <c r="P17778" s="2">
        <v>2</v>
      </c>
      <c r="Q17778" t="s">
        <v>80</v>
      </c>
      <c r="R17778" s="8">
        <v>46267</v>
      </c>
      <c r="S17778" s="2">
        <v>1</v>
      </c>
      <c r="T17778" s="2" t="s">
        <v>81</v>
      </c>
    </row>
    <row r="17779" spans="1:20" x14ac:dyDescent="0.25">
      <c r="A17779">
        <v>1120623056</v>
      </c>
      <c r="B17779">
        <v>126345026</v>
      </c>
      <c r="C17779" t="s">
        <v>97</v>
      </c>
      <c r="D17779" t="s">
        <v>88</v>
      </c>
      <c r="E17779" t="s">
        <v>76</v>
      </c>
      <c r="F17779" s="7">
        <v>45087</v>
      </c>
      <c r="G17779" s="7">
        <v>45453</v>
      </c>
      <c r="H17779" t="s">
        <v>77</v>
      </c>
      <c r="I17779" t="s">
        <v>78</v>
      </c>
      <c r="J17779" s="7">
        <v>45504</v>
      </c>
      <c r="K17779" s="7">
        <v>45544</v>
      </c>
      <c r="L17779" s="7">
        <v>45453</v>
      </c>
      <c r="M17779" t="s">
        <v>77</v>
      </c>
      <c r="N17779" t="s">
        <v>79</v>
      </c>
      <c r="O17779">
        <v>2026</v>
      </c>
      <c r="P17779" s="2">
        <v>2</v>
      </c>
      <c r="Q17779" t="s">
        <v>80</v>
      </c>
      <c r="R17779" s="8">
        <v>46267</v>
      </c>
      <c r="S17779" s="2">
        <v>1</v>
      </c>
      <c r="T17779" s="2" t="s">
        <v>81</v>
      </c>
    </row>
    <row r="17780" spans="1:20" x14ac:dyDescent="0.25">
      <c r="A17780">
        <v>1120623429</v>
      </c>
      <c r="B17780">
        <v>126530949</v>
      </c>
      <c r="C17780" t="s">
        <v>74</v>
      </c>
      <c r="D17780" t="s">
        <v>88</v>
      </c>
      <c r="E17780" t="s">
        <v>76</v>
      </c>
      <c r="F17780" s="7">
        <v>45115</v>
      </c>
      <c r="G17780" s="7">
        <v>45481</v>
      </c>
      <c r="H17780" t="s">
        <v>77</v>
      </c>
      <c r="I17780" t="s">
        <v>89</v>
      </c>
      <c r="J17780" s="7">
        <v>46063</v>
      </c>
      <c r="K17780" s="7">
        <v>46078</v>
      </c>
      <c r="L17780" s="7">
        <v>45481</v>
      </c>
      <c r="M17780" t="s">
        <v>77</v>
      </c>
      <c r="N17780" t="s">
        <v>79</v>
      </c>
      <c r="O17780">
        <v>2026</v>
      </c>
      <c r="P17780" s="2">
        <v>2</v>
      </c>
      <c r="Q17780" t="s">
        <v>80</v>
      </c>
      <c r="R17780" s="8">
        <v>46267</v>
      </c>
      <c r="S17780" s="2">
        <v>1</v>
      </c>
      <c r="T17780" s="2" t="s">
        <v>81</v>
      </c>
    </row>
    <row r="17781" spans="1:20" x14ac:dyDescent="0.25">
      <c r="A17781">
        <v>1120623437</v>
      </c>
      <c r="B17781">
        <v>126532071</v>
      </c>
      <c r="C17781" t="s">
        <v>98</v>
      </c>
      <c r="D17781" t="s">
        <v>88</v>
      </c>
      <c r="E17781" t="s">
        <v>76</v>
      </c>
      <c r="F17781" s="7">
        <v>45115</v>
      </c>
      <c r="G17781" s="7">
        <v>45481</v>
      </c>
      <c r="H17781" t="s">
        <v>77</v>
      </c>
      <c r="I17781" t="s">
        <v>78</v>
      </c>
      <c r="J17781" s="7">
        <v>45516</v>
      </c>
      <c r="K17781" s="7">
        <v>45495</v>
      </c>
      <c r="L17781" s="7">
        <v>45481</v>
      </c>
      <c r="M17781" t="s">
        <v>77</v>
      </c>
      <c r="N17781" t="s">
        <v>92</v>
      </c>
      <c r="O17781">
        <v>2026</v>
      </c>
      <c r="P17781" s="2">
        <v>2</v>
      </c>
      <c r="Q17781" t="s">
        <v>80</v>
      </c>
      <c r="R17781" s="8">
        <v>46267</v>
      </c>
      <c r="S17781" s="2">
        <v>1</v>
      </c>
      <c r="T17781" s="2" t="s">
        <v>81</v>
      </c>
    </row>
    <row r="17782" spans="1:20" x14ac:dyDescent="0.25">
      <c r="A17782">
        <v>1120623538</v>
      </c>
      <c r="B17782">
        <v>126592983</v>
      </c>
      <c r="C17782" t="s">
        <v>82</v>
      </c>
      <c r="D17782" t="s">
        <v>88</v>
      </c>
      <c r="E17782" t="s">
        <v>76</v>
      </c>
      <c r="F17782" s="7">
        <v>45121</v>
      </c>
      <c r="G17782" s="7">
        <v>45213</v>
      </c>
      <c r="H17782" t="s">
        <v>77</v>
      </c>
      <c r="I17782" t="s">
        <v>78</v>
      </c>
      <c r="J17782" s="7">
        <v>46082</v>
      </c>
      <c r="K17782" s="7">
        <v>45130</v>
      </c>
      <c r="L17782" s="7">
        <v>45213</v>
      </c>
      <c r="M17782" t="s">
        <v>77</v>
      </c>
      <c r="N17782" t="s">
        <v>79</v>
      </c>
      <c r="O17782">
        <v>2026</v>
      </c>
      <c r="P17782" s="2">
        <v>2</v>
      </c>
      <c r="Q17782" t="s">
        <v>80</v>
      </c>
      <c r="R17782" s="8">
        <v>46267</v>
      </c>
      <c r="S17782" s="2">
        <v>1</v>
      </c>
      <c r="T17782" s="2" t="s">
        <v>81</v>
      </c>
    </row>
    <row r="17783" spans="1:20" x14ac:dyDescent="0.25">
      <c r="A17783">
        <v>1120623883</v>
      </c>
      <c r="B17783">
        <v>126708702</v>
      </c>
      <c r="C17783" t="s">
        <v>85</v>
      </c>
      <c r="D17783" t="s">
        <v>88</v>
      </c>
      <c r="E17783" t="s">
        <v>76</v>
      </c>
      <c r="F17783" s="7">
        <v>45138</v>
      </c>
      <c r="G17783" s="7">
        <v>45230</v>
      </c>
      <c r="H17783" t="s">
        <v>77</v>
      </c>
      <c r="I17783" t="s">
        <v>78</v>
      </c>
      <c r="J17783" s="7">
        <v>46203</v>
      </c>
      <c r="K17783" s="7">
        <v>45138</v>
      </c>
      <c r="L17783" s="7">
        <v>45230</v>
      </c>
      <c r="M17783" t="s">
        <v>77</v>
      </c>
      <c r="N17783" t="s">
        <v>79</v>
      </c>
      <c r="O17783">
        <v>2026</v>
      </c>
      <c r="P17783" s="2">
        <v>2</v>
      </c>
      <c r="Q17783" t="s">
        <v>80</v>
      </c>
      <c r="R17783" s="8">
        <v>46267</v>
      </c>
      <c r="S17783" s="2">
        <v>1</v>
      </c>
      <c r="T17783" s="2" t="s">
        <v>81</v>
      </c>
    </row>
    <row r="17784" spans="1:20" x14ac:dyDescent="0.25">
      <c r="A17784">
        <v>1120623906</v>
      </c>
      <c r="B17784">
        <v>126716897</v>
      </c>
      <c r="C17784" t="s">
        <v>82</v>
      </c>
      <c r="D17784" t="s">
        <v>88</v>
      </c>
      <c r="E17784" t="s">
        <v>76</v>
      </c>
      <c r="F17784" s="7">
        <v>45131</v>
      </c>
      <c r="G17784" s="7">
        <v>45497</v>
      </c>
      <c r="H17784" t="s">
        <v>77</v>
      </c>
      <c r="I17784" t="s">
        <v>78</v>
      </c>
      <c r="J17784" s="7">
        <v>45633</v>
      </c>
      <c r="K17784" s="7">
        <v>45748</v>
      </c>
      <c r="L17784" s="7">
        <v>45497</v>
      </c>
      <c r="M17784" t="s">
        <v>77</v>
      </c>
      <c r="N17784" t="s">
        <v>79</v>
      </c>
      <c r="O17784">
        <v>2026</v>
      </c>
      <c r="P17784" s="2">
        <v>2</v>
      </c>
      <c r="Q17784" t="s">
        <v>80</v>
      </c>
      <c r="R17784" s="8">
        <v>46267</v>
      </c>
      <c r="S17784" s="2">
        <v>1</v>
      </c>
      <c r="T17784" s="2" t="s">
        <v>81</v>
      </c>
    </row>
    <row r="17785" spans="1:20" x14ac:dyDescent="0.25">
      <c r="A17785">
        <v>1120624468</v>
      </c>
      <c r="B17785">
        <v>126938772</v>
      </c>
      <c r="C17785" t="s">
        <v>96</v>
      </c>
      <c r="D17785" t="s">
        <v>88</v>
      </c>
      <c r="E17785" t="s">
        <v>76</v>
      </c>
      <c r="F17785" s="7">
        <v>45167</v>
      </c>
      <c r="G17785" s="7">
        <v>45533</v>
      </c>
      <c r="H17785" t="s">
        <v>77</v>
      </c>
      <c r="I17785" t="s">
        <v>78</v>
      </c>
      <c r="J17785" s="7">
        <v>46178</v>
      </c>
      <c r="K17785" s="7">
        <v>45917</v>
      </c>
      <c r="L17785" s="7">
        <v>45533</v>
      </c>
      <c r="M17785" t="s">
        <v>77</v>
      </c>
      <c r="N17785" t="s">
        <v>79</v>
      </c>
      <c r="O17785">
        <v>2026</v>
      </c>
      <c r="P17785" s="2">
        <v>2</v>
      </c>
      <c r="Q17785" t="s">
        <v>80</v>
      </c>
      <c r="R17785" s="8">
        <v>46267</v>
      </c>
      <c r="S17785" s="2">
        <v>1</v>
      </c>
      <c r="T17785" s="2" t="s">
        <v>81</v>
      </c>
    </row>
    <row r="17786" spans="1:20" x14ac:dyDescent="0.25">
      <c r="A17786">
        <v>1120625116</v>
      </c>
      <c r="B17786">
        <v>127179680</v>
      </c>
      <c r="C17786" t="s">
        <v>82</v>
      </c>
      <c r="D17786" t="s">
        <v>88</v>
      </c>
      <c r="E17786" t="s">
        <v>76</v>
      </c>
      <c r="F17786" s="7">
        <v>45201</v>
      </c>
      <c r="G17786" s="7">
        <v>45293</v>
      </c>
      <c r="H17786" t="s">
        <v>77</v>
      </c>
      <c r="I17786" t="s">
        <v>78</v>
      </c>
      <c r="J17786" s="7">
        <v>45437</v>
      </c>
      <c r="K17786" s="7">
        <v>45538</v>
      </c>
      <c r="L17786" s="7">
        <v>45293</v>
      </c>
      <c r="M17786" t="s">
        <v>77</v>
      </c>
      <c r="N17786" t="s">
        <v>79</v>
      </c>
      <c r="O17786">
        <v>2026</v>
      </c>
      <c r="P17786" s="2">
        <v>2</v>
      </c>
      <c r="Q17786" t="s">
        <v>80</v>
      </c>
      <c r="R17786" s="8">
        <v>46267</v>
      </c>
      <c r="S17786" s="2">
        <v>1</v>
      </c>
      <c r="T17786" s="2" t="s">
        <v>81</v>
      </c>
    </row>
    <row r="17787" spans="1:20" x14ac:dyDescent="0.25">
      <c r="A17787">
        <v>1120625423</v>
      </c>
      <c r="B17787">
        <v>127275330</v>
      </c>
      <c r="C17787" t="s">
        <v>85</v>
      </c>
      <c r="D17787" t="s">
        <v>88</v>
      </c>
      <c r="E17787" t="s">
        <v>76</v>
      </c>
      <c r="F17787" s="7">
        <v>45213</v>
      </c>
      <c r="G17787" s="7">
        <v>45579</v>
      </c>
      <c r="H17787" t="s">
        <v>86</v>
      </c>
      <c r="I17787" t="s">
        <v>87</v>
      </c>
      <c r="J17787" s="7"/>
      <c r="K17787" s="7">
        <v>45215</v>
      </c>
      <c r="L17787" s="7">
        <v>45579</v>
      </c>
      <c r="M17787" t="s">
        <v>86</v>
      </c>
      <c r="N17787"/>
      <c r="O17787">
        <v>2026</v>
      </c>
      <c r="P17787" s="2">
        <v>2</v>
      </c>
      <c r="Q17787" t="s">
        <v>80</v>
      </c>
      <c r="R17787" s="8">
        <v>46267</v>
      </c>
      <c r="S17787" s="2">
        <v>1</v>
      </c>
      <c r="T17787" s="2" t="s">
        <v>81</v>
      </c>
    </row>
    <row r="17788" spans="1:20" x14ac:dyDescent="0.25">
      <c r="A17788">
        <v>1120625803</v>
      </c>
      <c r="B17788">
        <v>127385301</v>
      </c>
      <c r="C17788" t="s">
        <v>85</v>
      </c>
      <c r="D17788" t="s">
        <v>88</v>
      </c>
      <c r="E17788" t="s">
        <v>76</v>
      </c>
      <c r="F17788" s="7">
        <v>45230</v>
      </c>
      <c r="G17788" s="7">
        <v>45596</v>
      </c>
      <c r="H17788" t="s">
        <v>86</v>
      </c>
      <c r="I17788" t="s">
        <v>87</v>
      </c>
      <c r="J17788" s="7"/>
      <c r="K17788" s="7">
        <v>45233</v>
      </c>
      <c r="L17788" s="7">
        <v>45596</v>
      </c>
      <c r="M17788" t="s">
        <v>86</v>
      </c>
      <c r="N17788"/>
      <c r="O17788">
        <v>2026</v>
      </c>
      <c r="P17788" s="2">
        <v>2</v>
      </c>
      <c r="Q17788" t="s">
        <v>80</v>
      </c>
      <c r="R17788" s="8">
        <v>46267</v>
      </c>
      <c r="S17788" s="2">
        <v>1</v>
      </c>
      <c r="T17788" s="2" t="s">
        <v>81</v>
      </c>
    </row>
    <row r="17789" spans="1:20" x14ac:dyDescent="0.25">
      <c r="A17789">
        <v>1120626124</v>
      </c>
      <c r="B17789">
        <v>127495545</v>
      </c>
      <c r="C17789" t="s">
        <v>82</v>
      </c>
      <c r="D17789" t="s">
        <v>83</v>
      </c>
      <c r="E17789" t="s">
        <v>76</v>
      </c>
      <c r="F17789" s="7">
        <v>45247</v>
      </c>
      <c r="G17789" s="7">
        <v>45429</v>
      </c>
      <c r="H17789" t="s">
        <v>77</v>
      </c>
      <c r="I17789" t="s">
        <v>78</v>
      </c>
      <c r="J17789" s="7">
        <v>45861</v>
      </c>
      <c r="K17789" s="7">
        <v>45971</v>
      </c>
      <c r="L17789" s="7">
        <v>45429</v>
      </c>
      <c r="M17789" t="s">
        <v>77</v>
      </c>
      <c r="N17789" t="s">
        <v>79</v>
      </c>
      <c r="O17789">
        <v>2026</v>
      </c>
      <c r="P17789" s="2">
        <v>2</v>
      </c>
      <c r="Q17789" t="s">
        <v>80</v>
      </c>
      <c r="R17789" s="8">
        <v>46267</v>
      </c>
      <c r="S17789" s="2">
        <v>1</v>
      </c>
      <c r="T17789" s="2" t="s">
        <v>81</v>
      </c>
    </row>
    <row r="17790" spans="1:20" x14ac:dyDescent="0.25">
      <c r="A17790">
        <v>1120626181</v>
      </c>
      <c r="B17790">
        <v>128004374</v>
      </c>
      <c r="C17790" t="s">
        <v>82</v>
      </c>
      <c r="D17790" t="s">
        <v>88</v>
      </c>
      <c r="E17790" t="s">
        <v>76</v>
      </c>
      <c r="F17790" s="7">
        <v>45295</v>
      </c>
      <c r="G17790" s="7">
        <v>45661</v>
      </c>
      <c r="H17790" t="s">
        <v>77</v>
      </c>
      <c r="I17790" t="s">
        <v>78</v>
      </c>
      <c r="J17790" s="7">
        <v>45482</v>
      </c>
      <c r="K17790" s="7">
        <v>45299</v>
      </c>
      <c r="L17790" s="7">
        <v>45661</v>
      </c>
      <c r="M17790" t="s">
        <v>77</v>
      </c>
      <c r="N17790" t="s">
        <v>79</v>
      </c>
      <c r="O17790">
        <v>2026</v>
      </c>
      <c r="P17790" s="2">
        <v>2</v>
      </c>
      <c r="Q17790" t="s">
        <v>80</v>
      </c>
      <c r="R17790" s="8">
        <v>46267</v>
      </c>
      <c r="S17790" s="2">
        <v>1</v>
      </c>
      <c r="T17790" s="2" t="s">
        <v>81</v>
      </c>
    </row>
    <row r="17791" spans="1:20" x14ac:dyDescent="0.25">
      <c r="A17791">
        <v>1120627532</v>
      </c>
      <c r="B17791">
        <v>129370475</v>
      </c>
      <c r="C17791" t="s">
        <v>96</v>
      </c>
      <c r="D17791" t="s">
        <v>88</v>
      </c>
      <c r="E17791" t="s">
        <v>76</v>
      </c>
      <c r="F17791" s="7">
        <v>45513</v>
      </c>
      <c r="G17791" s="7">
        <v>45878</v>
      </c>
      <c r="H17791" t="s">
        <v>77</v>
      </c>
      <c r="I17791" t="s">
        <v>78</v>
      </c>
      <c r="J17791" s="7">
        <v>46105</v>
      </c>
      <c r="K17791" s="7">
        <v>45523</v>
      </c>
      <c r="L17791" s="7">
        <v>45878</v>
      </c>
      <c r="M17791" t="s">
        <v>77</v>
      </c>
      <c r="N17791" t="s">
        <v>79</v>
      </c>
      <c r="O17791">
        <v>2026</v>
      </c>
      <c r="P17791" s="2">
        <v>2</v>
      </c>
      <c r="Q17791" t="s">
        <v>80</v>
      </c>
      <c r="R17791" s="8">
        <v>46267</v>
      </c>
      <c r="S17791" s="2">
        <v>1</v>
      </c>
      <c r="T17791" s="2" t="s">
        <v>81</v>
      </c>
    </row>
    <row r="17792" spans="1:20" x14ac:dyDescent="0.25">
      <c r="A17792">
        <v>1120628215</v>
      </c>
      <c r="B17792">
        <v>129600278</v>
      </c>
      <c r="C17792" t="s">
        <v>91</v>
      </c>
      <c r="D17792" t="s">
        <v>83</v>
      </c>
      <c r="E17792" t="s">
        <v>76</v>
      </c>
      <c r="F17792" s="7">
        <v>45561</v>
      </c>
      <c r="G17792" s="7">
        <v>45741</v>
      </c>
      <c r="H17792" t="s">
        <v>77</v>
      </c>
      <c r="I17792" t="s">
        <v>84</v>
      </c>
      <c r="J17792" s="7">
        <v>45828</v>
      </c>
      <c r="K17792" s="7">
        <v>45833</v>
      </c>
      <c r="L17792" s="7">
        <v>45741</v>
      </c>
      <c r="M17792" t="s">
        <v>77</v>
      </c>
      <c r="N17792" t="s">
        <v>92</v>
      </c>
      <c r="O17792">
        <v>2026</v>
      </c>
      <c r="P17792" s="2">
        <v>2</v>
      </c>
      <c r="Q17792" t="s">
        <v>80</v>
      </c>
      <c r="R17792" s="8">
        <v>46267</v>
      </c>
      <c r="S17792" s="2">
        <v>1</v>
      </c>
      <c r="T17792" s="2" t="s">
        <v>81</v>
      </c>
    </row>
    <row r="17793" spans="1:20" x14ac:dyDescent="0.25">
      <c r="A17793">
        <v>1120628299</v>
      </c>
      <c r="B17793">
        <v>129627122</v>
      </c>
      <c r="C17793" t="s">
        <v>82</v>
      </c>
      <c r="D17793" t="s">
        <v>75</v>
      </c>
      <c r="E17793" t="s">
        <v>76</v>
      </c>
      <c r="F17793" s="7">
        <v>45568</v>
      </c>
      <c r="G17793" s="7">
        <v>47394</v>
      </c>
      <c r="H17793" t="s">
        <v>77</v>
      </c>
      <c r="I17793" t="s">
        <v>78</v>
      </c>
      <c r="J17793" s="7">
        <v>45777</v>
      </c>
      <c r="K17793" s="7">
        <v>46117</v>
      </c>
      <c r="L17793" s="7">
        <v>47394</v>
      </c>
      <c r="M17793" t="s">
        <v>77</v>
      </c>
      <c r="N17793" t="s">
        <v>79</v>
      </c>
      <c r="O17793">
        <v>2026</v>
      </c>
      <c r="P17793" s="2">
        <v>2</v>
      </c>
      <c r="Q17793" t="s">
        <v>80</v>
      </c>
      <c r="R17793" s="8">
        <v>46267</v>
      </c>
      <c r="S17793" s="2">
        <v>1</v>
      </c>
      <c r="T17793" s="2" t="s">
        <v>81</v>
      </c>
    </row>
    <row r="17794" spans="1:20" x14ac:dyDescent="0.25">
      <c r="A17794">
        <v>1120628340</v>
      </c>
      <c r="B17794">
        <v>129642647</v>
      </c>
      <c r="C17794" t="s">
        <v>74</v>
      </c>
      <c r="D17794" t="s">
        <v>83</v>
      </c>
      <c r="E17794" t="s">
        <v>76</v>
      </c>
      <c r="F17794" s="7">
        <v>45565</v>
      </c>
      <c r="G17794" s="7">
        <v>45746</v>
      </c>
      <c r="H17794" t="s">
        <v>77</v>
      </c>
      <c r="I17794" t="s">
        <v>78</v>
      </c>
      <c r="J17794" s="7"/>
      <c r="K17794" s="7">
        <v>45747</v>
      </c>
      <c r="L17794" s="7">
        <v>45746</v>
      </c>
      <c r="M17794" t="s">
        <v>77</v>
      </c>
      <c r="N17794"/>
      <c r="O17794">
        <v>2026</v>
      </c>
      <c r="P17794" s="2">
        <v>2</v>
      </c>
      <c r="Q17794" t="s">
        <v>80</v>
      </c>
      <c r="R17794" s="8">
        <v>46267</v>
      </c>
      <c r="S17794" s="2">
        <v>1</v>
      </c>
      <c r="T17794" s="2" t="s">
        <v>81</v>
      </c>
    </row>
    <row r="17795" spans="1:20" x14ac:dyDescent="0.25">
      <c r="A17795">
        <v>1120628544</v>
      </c>
      <c r="B17795">
        <v>129696422</v>
      </c>
      <c r="C17795" t="s">
        <v>74</v>
      </c>
      <c r="D17795" t="s">
        <v>83</v>
      </c>
      <c r="E17795" t="s">
        <v>76</v>
      </c>
      <c r="F17795" s="7">
        <v>45540</v>
      </c>
      <c r="G17795" s="7">
        <v>45761</v>
      </c>
      <c r="H17795" t="s">
        <v>77</v>
      </c>
      <c r="I17795" t="s">
        <v>84</v>
      </c>
      <c r="J17795" s="7"/>
      <c r="K17795" s="7">
        <v>45584</v>
      </c>
      <c r="L17795" s="7">
        <v>45761</v>
      </c>
      <c r="M17795" t="s">
        <v>77</v>
      </c>
      <c r="N17795"/>
      <c r="O17795">
        <v>2026</v>
      </c>
      <c r="P17795" s="2">
        <v>2</v>
      </c>
      <c r="Q17795" t="s">
        <v>80</v>
      </c>
      <c r="R17795" s="8">
        <v>46267</v>
      </c>
      <c r="S17795" s="2">
        <v>1</v>
      </c>
      <c r="T17795" s="2" t="s">
        <v>81</v>
      </c>
    </row>
    <row r="17796" spans="1:20" x14ac:dyDescent="0.25">
      <c r="A17796">
        <v>1120628637</v>
      </c>
      <c r="B17796">
        <v>129736142</v>
      </c>
      <c r="C17796" t="s">
        <v>91</v>
      </c>
      <c r="D17796" t="s">
        <v>88</v>
      </c>
      <c r="E17796" t="s">
        <v>76</v>
      </c>
      <c r="F17796" s="7">
        <v>45565</v>
      </c>
      <c r="G17796" s="7">
        <v>45930</v>
      </c>
      <c r="H17796" t="s">
        <v>77</v>
      </c>
      <c r="I17796" t="s">
        <v>78</v>
      </c>
      <c r="J17796" s="7"/>
      <c r="K17796" s="7">
        <v>45593</v>
      </c>
      <c r="L17796" s="7">
        <v>45930</v>
      </c>
      <c r="M17796" t="s">
        <v>77</v>
      </c>
      <c r="N17796"/>
      <c r="O17796">
        <v>2026</v>
      </c>
      <c r="P17796" s="2">
        <v>2</v>
      </c>
      <c r="Q17796" t="s">
        <v>80</v>
      </c>
      <c r="R17796" s="8">
        <v>46267</v>
      </c>
      <c r="S17796" s="2">
        <v>1</v>
      </c>
      <c r="T17796" s="2" t="s">
        <v>81</v>
      </c>
    </row>
    <row r="17797" spans="1:20" x14ac:dyDescent="0.25">
      <c r="A17797">
        <v>1120628805</v>
      </c>
      <c r="B17797">
        <v>129779847</v>
      </c>
      <c r="C17797" t="s">
        <v>74</v>
      </c>
      <c r="D17797" t="s">
        <v>88</v>
      </c>
      <c r="E17797" t="s">
        <v>76</v>
      </c>
      <c r="F17797" s="7">
        <v>45573</v>
      </c>
      <c r="G17797" s="7">
        <v>45938</v>
      </c>
      <c r="H17797" t="s">
        <v>77</v>
      </c>
      <c r="I17797" t="s">
        <v>78</v>
      </c>
      <c r="J17797" s="7"/>
      <c r="K17797" s="7">
        <v>45938</v>
      </c>
      <c r="L17797" s="7">
        <v>45938</v>
      </c>
      <c r="M17797" t="s">
        <v>77</v>
      </c>
      <c r="N17797"/>
      <c r="O17797">
        <v>2026</v>
      </c>
      <c r="P17797" s="2">
        <v>2</v>
      </c>
      <c r="Q17797" t="s">
        <v>80</v>
      </c>
      <c r="R17797" s="8">
        <v>46267</v>
      </c>
      <c r="S17797" s="2">
        <v>1</v>
      </c>
      <c r="T17797" s="2" t="s">
        <v>81</v>
      </c>
    </row>
    <row r="17798" spans="1:20" x14ac:dyDescent="0.25">
      <c r="A17798">
        <v>1120629042</v>
      </c>
      <c r="B17798">
        <v>129884224</v>
      </c>
      <c r="C17798" t="s">
        <v>74</v>
      </c>
      <c r="D17798" t="s">
        <v>75</v>
      </c>
      <c r="E17798" t="s">
        <v>76</v>
      </c>
      <c r="F17798" s="7">
        <v>45628</v>
      </c>
      <c r="G17798" s="7">
        <v>46708</v>
      </c>
      <c r="H17798" t="s">
        <v>86</v>
      </c>
      <c r="I17798" t="s">
        <v>87</v>
      </c>
      <c r="J17798" s="7"/>
      <c r="K17798" s="7">
        <v>45632</v>
      </c>
      <c r="L17798" s="7">
        <v>46708</v>
      </c>
      <c r="M17798" t="s">
        <v>86</v>
      </c>
      <c r="N17798"/>
      <c r="O17798">
        <v>2026</v>
      </c>
      <c r="P17798" s="2">
        <v>2</v>
      </c>
      <c r="Q17798" t="s">
        <v>80</v>
      </c>
      <c r="R17798" s="8">
        <v>46267</v>
      </c>
      <c r="S17798" s="2">
        <v>1</v>
      </c>
      <c r="T17798" s="2" t="s">
        <v>81</v>
      </c>
    </row>
    <row r="17799" spans="1:20" x14ac:dyDescent="0.25">
      <c r="A17799">
        <v>1120632003</v>
      </c>
      <c r="B17799">
        <v>132996261</v>
      </c>
      <c r="C17799" t="s">
        <v>82</v>
      </c>
      <c r="D17799" t="s">
        <v>75</v>
      </c>
      <c r="E17799" t="s">
        <v>76</v>
      </c>
      <c r="F17799" s="7">
        <v>46068</v>
      </c>
      <c r="G17799" s="7">
        <v>46433</v>
      </c>
      <c r="H17799" t="s">
        <v>77</v>
      </c>
      <c r="I17799" t="s">
        <v>89</v>
      </c>
      <c r="J17799" s="7">
        <v>46151</v>
      </c>
      <c r="K17799" s="7">
        <v>46175</v>
      </c>
      <c r="L17799" s="7">
        <v>46433</v>
      </c>
      <c r="M17799" t="s">
        <v>77</v>
      </c>
      <c r="N17799" t="s">
        <v>79</v>
      </c>
      <c r="O17799">
        <v>2026</v>
      </c>
      <c r="P17799" s="2">
        <v>2</v>
      </c>
      <c r="Q17799" t="s">
        <v>80</v>
      </c>
      <c r="R17799" s="8">
        <v>46267</v>
      </c>
      <c r="S17799" s="2">
        <v>1</v>
      </c>
      <c r="T17799" s="2" t="s">
        <v>81</v>
      </c>
    </row>
    <row r="17800" spans="1:20" x14ac:dyDescent="0.25">
      <c r="A17800">
        <v>1120632565</v>
      </c>
      <c r="B17800">
        <v>133513784</v>
      </c>
      <c r="C17800" t="s">
        <v>97</v>
      </c>
      <c r="D17800" t="s">
        <v>75</v>
      </c>
      <c r="E17800" t="s">
        <v>76</v>
      </c>
      <c r="F17800" s="7">
        <v>46177</v>
      </c>
      <c r="G17800" s="7">
        <v>48003</v>
      </c>
      <c r="H17800" t="s">
        <v>77</v>
      </c>
      <c r="I17800" t="s">
        <v>89</v>
      </c>
      <c r="J17800" s="7"/>
      <c r="K17800" s="7">
        <v>46177</v>
      </c>
      <c r="L17800" s="7">
        <v>48003</v>
      </c>
      <c r="M17800" t="s">
        <v>77</v>
      </c>
      <c r="N17800"/>
      <c r="O17800">
        <v>2026</v>
      </c>
      <c r="P17800" s="2">
        <v>2</v>
      </c>
      <c r="Q17800" t="s">
        <v>80</v>
      </c>
      <c r="R17800" s="8">
        <v>46267</v>
      </c>
      <c r="S17800" s="2">
        <v>1</v>
      </c>
      <c r="T17800" s="2" t="s">
        <v>81</v>
      </c>
    </row>
    <row r="17801" spans="1:20" x14ac:dyDescent="0.25">
      <c r="A17801">
        <v>1120633808</v>
      </c>
      <c r="B17801">
        <v>114964330</v>
      </c>
      <c r="C17801" t="s">
        <v>94</v>
      </c>
      <c r="D17801" t="s">
        <v>75</v>
      </c>
      <c r="E17801" t="s">
        <v>76</v>
      </c>
      <c r="F17801" s="7">
        <v>43354</v>
      </c>
      <c r="G17801" s="7">
        <v>45180</v>
      </c>
      <c r="H17801" t="s">
        <v>77</v>
      </c>
      <c r="I17801" t="s">
        <v>78</v>
      </c>
      <c r="J17801" s="7">
        <v>44784</v>
      </c>
      <c r="K17801" s="7">
        <v>43380</v>
      </c>
      <c r="L17801" s="7">
        <v>45180</v>
      </c>
      <c r="M17801" t="s">
        <v>77</v>
      </c>
      <c r="N17801" t="s">
        <v>92</v>
      </c>
      <c r="O17801">
        <v>2026</v>
      </c>
      <c r="P17801" s="2">
        <v>2</v>
      </c>
      <c r="Q17801" t="s">
        <v>80</v>
      </c>
      <c r="R17801" s="8">
        <v>46267</v>
      </c>
      <c r="S17801" s="2">
        <v>1</v>
      </c>
      <c r="T17801" s="2" t="s">
        <v>81</v>
      </c>
    </row>
    <row r="17802" spans="1:20" x14ac:dyDescent="0.25">
      <c r="A17802">
        <v>1120633995</v>
      </c>
      <c r="B17802">
        <v>116818533</v>
      </c>
      <c r="C17802" t="s">
        <v>74</v>
      </c>
      <c r="D17802" t="s">
        <v>88</v>
      </c>
      <c r="E17802" t="s">
        <v>76</v>
      </c>
      <c r="F17802" s="7">
        <v>43547</v>
      </c>
      <c r="G17802" s="7">
        <v>43913</v>
      </c>
      <c r="H17802" t="s">
        <v>77</v>
      </c>
      <c r="I17802" t="s">
        <v>78</v>
      </c>
      <c r="J17802" s="7">
        <v>46192</v>
      </c>
      <c r="K17802" s="7">
        <v>45908</v>
      </c>
      <c r="L17802" s="7">
        <v>43913</v>
      </c>
      <c r="M17802" t="s">
        <v>77</v>
      </c>
      <c r="N17802" t="s">
        <v>79</v>
      </c>
      <c r="O17802">
        <v>2026</v>
      </c>
      <c r="P17802" s="2">
        <v>2</v>
      </c>
      <c r="Q17802" t="s">
        <v>80</v>
      </c>
      <c r="R17802" s="8">
        <v>46267</v>
      </c>
      <c r="S17802" s="2">
        <v>1</v>
      </c>
      <c r="T17802" s="2" t="s">
        <v>81</v>
      </c>
    </row>
    <row r="17803" spans="1:20" x14ac:dyDescent="0.25">
      <c r="A17803">
        <v>1120634015</v>
      </c>
      <c r="B17803">
        <v>116851738</v>
      </c>
      <c r="C17803" t="s">
        <v>82</v>
      </c>
      <c r="D17803" t="s">
        <v>83</v>
      </c>
      <c r="E17803" t="s">
        <v>76</v>
      </c>
      <c r="F17803" s="7">
        <v>43551</v>
      </c>
      <c r="G17803" s="7">
        <v>43731</v>
      </c>
      <c r="H17803" t="s">
        <v>77</v>
      </c>
      <c r="I17803" t="s">
        <v>78</v>
      </c>
      <c r="J17803" s="7">
        <v>45886</v>
      </c>
      <c r="K17803" s="7">
        <v>43658</v>
      </c>
      <c r="L17803" s="7">
        <v>43731</v>
      </c>
      <c r="M17803" t="s">
        <v>77</v>
      </c>
      <c r="N17803" t="s">
        <v>79</v>
      </c>
      <c r="O17803">
        <v>2026</v>
      </c>
      <c r="P17803" s="2">
        <v>2</v>
      </c>
      <c r="Q17803" t="s">
        <v>80</v>
      </c>
      <c r="R17803" s="8">
        <v>46267</v>
      </c>
      <c r="S17803" s="2">
        <v>1</v>
      </c>
      <c r="T17803" s="2" t="s">
        <v>81</v>
      </c>
    </row>
    <row r="17804" spans="1:20" x14ac:dyDescent="0.25">
      <c r="A17804">
        <v>1120634077</v>
      </c>
      <c r="B17804">
        <v>116951234</v>
      </c>
      <c r="C17804" t="s">
        <v>82</v>
      </c>
      <c r="D17804" t="s">
        <v>75</v>
      </c>
      <c r="E17804" t="s">
        <v>76</v>
      </c>
      <c r="F17804" s="7">
        <v>43558</v>
      </c>
      <c r="G17804" s="7">
        <v>45385</v>
      </c>
      <c r="H17804" t="s">
        <v>77</v>
      </c>
      <c r="I17804" t="s">
        <v>78</v>
      </c>
      <c r="J17804" s="7">
        <v>44726</v>
      </c>
      <c r="K17804" s="7">
        <v>46184</v>
      </c>
      <c r="L17804" s="7">
        <v>45385</v>
      </c>
      <c r="M17804" t="s">
        <v>77</v>
      </c>
      <c r="N17804" t="s">
        <v>92</v>
      </c>
      <c r="O17804">
        <v>2026</v>
      </c>
      <c r="P17804" s="2">
        <v>2</v>
      </c>
      <c r="Q17804" t="s">
        <v>80</v>
      </c>
      <c r="R17804" s="8">
        <v>46267</v>
      </c>
      <c r="S17804" s="2">
        <v>1</v>
      </c>
      <c r="T17804" s="2" t="s">
        <v>81</v>
      </c>
    </row>
    <row r="17805" spans="1:20" x14ac:dyDescent="0.25">
      <c r="A17805">
        <v>1120634121</v>
      </c>
      <c r="B17805">
        <v>116986965</v>
      </c>
      <c r="C17805" t="s">
        <v>82</v>
      </c>
      <c r="D17805" t="s">
        <v>83</v>
      </c>
      <c r="E17805" t="s">
        <v>76</v>
      </c>
      <c r="F17805" s="7">
        <v>43564</v>
      </c>
      <c r="G17805" s="7">
        <v>43744</v>
      </c>
      <c r="H17805" t="s">
        <v>77</v>
      </c>
      <c r="I17805" t="s">
        <v>78</v>
      </c>
      <c r="J17805" s="7">
        <v>45845</v>
      </c>
      <c r="K17805" s="7">
        <v>45748</v>
      </c>
      <c r="L17805" s="7">
        <v>43744</v>
      </c>
      <c r="M17805" t="s">
        <v>77</v>
      </c>
      <c r="N17805" t="s">
        <v>79</v>
      </c>
      <c r="O17805">
        <v>2026</v>
      </c>
      <c r="P17805" s="2">
        <v>2</v>
      </c>
      <c r="Q17805" t="s">
        <v>80</v>
      </c>
      <c r="R17805" s="8">
        <v>46267</v>
      </c>
      <c r="S17805" s="2">
        <v>1</v>
      </c>
      <c r="T17805" s="2" t="s">
        <v>81</v>
      </c>
    </row>
    <row r="17806" spans="1:20" x14ac:dyDescent="0.25">
      <c r="A17806">
        <v>1120634140</v>
      </c>
      <c r="B17806">
        <v>117018479</v>
      </c>
      <c r="C17806" t="s">
        <v>82</v>
      </c>
      <c r="D17806" t="s">
        <v>88</v>
      </c>
      <c r="E17806" t="s">
        <v>76</v>
      </c>
      <c r="F17806" s="7">
        <v>43567</v>
      </c>
      <c r="G17806" s="7">
        <v>43933</v>
      </c>
      <c r="H17806" t="s">
        <v>77</v>
      </c>
      <c r="I17806" t="s">
        <v>78</v>
      </c>
      <c r="J17806" s="7">
        <v>45521</v>
      </c>
      <c r="K17806" s="7">
        <v>44488</v>
      </c>
      <c r="L17806" s="7">
        <v>43933</v>
      </c>
      <c r="M17806" t="s">
        <v>77</v>
      </c>
      <c r="N17806" t="s">
        <v>79</v>
      </c>
      <c r="O17806">
        <v>2026</v>
      </c>
      <c r="P17806" s="2">
        <v>2</v>
      </c>
      <c r="Q17806" t="s">
        <v>80</v>
      </c>
      <c r="R17806" s="8">
        <v>46267</v>
      </c>
      <c r="S17806" s="2">
        <v>1</v>
      </c>
      <c r="T17806" s="2" t="s">
        <v>81</v>
      </c>
    </row>
    <row r="17807" spans="1:20" x14ac:dyDescent="0.25">
      <c r="A17807">
        <v>1120634141</v>
      </c>
      <c r="B17807">
        <v>117018479</v>
      </c>
      <c r="C17807" t="s">
        <v>82</v>
      </c>
      <c r="D17807" t="s">
        <v>88</v>
      </c>
      <c r="E17807" t="s">
        <v>76</v>
      </c>
      <c r="F17807" s="7">
        <v>43567</v>
      </c>
      <c r="G17807" s="7">
        <v>43933</v>
      </c>
      <c r="H17807" t="s">
        <v>77</v>
      </c>
      <c r="I17807" t="s">
        <v>78</v>
      </c>
      <c r="J17807" s="7">
        <v>45521</v>
      </c>
      <c r="K17807" s="7">
        <v>44601</v>
      </c>
      <c r="L17807" s="7">
        <v>43933</v>
      </c>
      <c r="M17807" t="s">
        <v>77</v>
      </c>
      <c r="N17807" t="s">
        <v>79</v>
      </c>
      <c r="O17807">
        <v>2026</v>
      </c>
      <c r="P17807" s="2">
        <v>2</v>
      </c>
      <c r="Q17807" t="s">
        <v>80</v>
      </c>
      <c r="R17807" s="8">
        <v>46267</v>
      </c>
      <c r="S17807" s="2">
        <v>1</v>
      </c>
      <c r="T17807" s="2" t="s">
        <v>81</v>
      </c>
    </row>
    <row r="17808" spans="1:20" x14ac:dyDescent="0.25">
      <c r="A17808">
        <v>1120634155</v>
      </c>
      <c r="B17808">
        <v>117027643</v>
      </c>
      <c r="C17808" t="s">
        <v>82</v>
      </c>
      <c r="D17808" t="s">
        <v>88</v>
      </c>
      <c r="E17808" t="s">
        <v>76</v>
      </c>
      <c r="F17808" s="7">
        <v>43569</v>
      </c>
      <c r="G17808" s="7">
        <v>43935</v>
      </c>
      <c r="H17808" t="s">
        <v>77</v>
      </c>
      <c r="I17808" t="s">
        <v>78</v>
      </c>
      <c r="J17808" s="7">
        <v>45432</v>
      </c>
      <c r="K17808" s="7">
        <v>45748</v>
      </c>
      <c r="L17808" s="7">
        <v>43935</v>
      </c>
      <c r="M17808" t="s">
        <v>77</v>
      </c>
      <c r="N17808" t="s">
        <v>79</v>
      </c>
      <c r="O17808">
        <v>2026</v>
      </c>
      <c r="P17808" s="2">
        <v>2</v>
      </c>
      <c r="Q17808" t="s">
        <v>80</v>
      </c>
      <c r="R17808" s="8">
        <v>46267</v>
      </c>
      <c r="S17808" s="2">
        <v>1</v>
      </c>
      <c r="T17808" s="2" t="s">
        <v>81</v>
      </c>
    </row>
    <row r="17809" spans="1:20" x14ac:dyDescent="0.25">
      <c r="A17809">
        <v>1120634164</v>
      </c>
      <c r="B17809">
        <v>117030362</v>
      </c>
      <c r="C17809" t="s">
        <v>98</v>
      </c>
      <c r="D17809" t="s">
        <v>88</v>
      </c>
      <c r="E17809" t="s">
        <v>76</v>
      </c>
      <c r="F17809" s="7">
        <v>43570</v>
      </c>
      <c r="G17809" s="7">
        <v>43936</v>
      </c>
      <c r="H17809" t="s">
        <v>77</v>
      </c>
      <c r="I17809" t="s">
        <v>78</v>
      </c>
      <c r="J17809" s="7">
        <v>45469</v>
      </c>
      <c r="K17809" s="7">
        <v>45548</v>
      </c>
      <c r="L17809" s="7">
        <v>43936</v>
      </c>
      <c r="M17809" t="s">
        <v>77</v>
      </c>
      <c r="N17809" t="s">
        <v>79</v>
      </c>
      <c r="O17809">
        <v>2026</v>
      </c>
      <c r="P17809" s="2">
        <v>2</v>
      </c>
      <c r="Q17809" t="s">
        <v>80</v>
      </c>
      <c r="R17809" s="8">
        <v>46267</v>
      </c>
      <c r="S17809" s="2">
        <v>1</v>
      </c>
      <c r="T17809" s="2" t="s">
        <v>81</v>
      </c>
    </row>
    <row r="17810" spans="1:20" x14ac:dyDescent="0.25">
      <c r="A17810">
        <v>1120634183</v>
      </c>
      <c r="B17810">
        <v>117043775</v>
      </c>
      <c r="C17810" t="s">
        <v>82</v>
      </c>
      <c r="D17810" t="s">
        <v>83</v>
      </c>
      <c r="E17810" t="s">
        <v>76</v>
      </c>
      <c r="F17810" s="7">
        <v>43571</v>
      </c>
      <c r="G17810" s="7">
        <v>43751</v>
      </c>
      <c r="H17810" t="s">
        <v>77</v>
      </c>
      <c r="I17810" t="s">
        <v>78</v>
      </c>
      <c r="J17810" s="7">
        <v>45889</v>
      </c>
      <c r="K17810" s="7">
        <v>43667</v>
      </c>
      <c r="L17810" s="7">
        <v>43751</v>
      </c>
      <c r="M17810" t="s">
        <v>77</v>
      </c>
      <c r="N17810" t="s">
        <v>79</v>
      </c>
      <c r="O17810">
        <v>2026</v>
      </c>
      <c r="P17810" s="2">
        <v>2</v>
      </c>
      <c r="Q17810" t="s">
        <v>80</v>
      </c>
      <c r="R17810" s="8">
        <v>46267</v>
      </c>
      <c r="S17810" s="2">
        <v>1</v>
      </c>
      <c r="T17810" s="2" t="s">
        <v>81</v>
      </c>
    </row>
    <row r="17811" spans="1:20" x14ac:dyDescent="0.25">
      <c r="A17811">
        <v>1120634283</v>
      </c>
      <c r="B17811">
        <v>117144727</v>
      </c>
      <c r="C17811" t="s">
        <v>82</v>
      </c>
      <c r="D17811" t="s">
        <v>83</v>
      </c>
      <c r="E17811" t="s">
        <v>76</v>
      </c>
      <c r="F17811" s="7">
        <v>43587</v>
      </c>
      <c r="G17811" s="7">
        <v>43771</v>
      </c>
      <c r="H17811" t="s">
        <v>77</v>
      </c>
      <c r="I17811" t="s">
        <v>78</v>
      </c>
      <c r="J17811" s="7">
        <v>45923</v>
      </c>
      <c r="K17811" s="7">
        <v>43667</v>
      </c>
      <c r="L17811" s="7">
        <v>43771</v>
      </c>
      <c r="M17811" t="s">
        <v>77</v>
      </c>
      <c r="N17811" t="s">
        <v>79</v>
      </c>
      <c r="O17811">
        <v>2026</v>
      </c>
      <c r="P17811" s="2">
        <v>2</v>
      </c>
      <c r="Q17811" t="s">
        <v>80</v>
      </c>
      <c r="R17811" s="8">
        <v>46267</v>
      </c>
      <c r="S17811" s="2">
        <v>1</v>
      </c>
      <c r="T17811" s="2" t="s">
        <v>81</v>
      </c>
    </row>
    <row r="17812" spans="1:20" x14ac:dyDescent="0.25">
      <c r="A17812">
        <v>1120634394</v>
      </c>
      <c r="B17812">
        <v>117268076</v>
      </c>
      <c r="C17812" t="s">
        <v>82</v>
      </c>
      <c r="D17812" t="s">
        <v>88</v>
      </c>
      <c r="E17812" t="s">
        <v>76</v>
      </c>
      <c r="F17812" s="7">
        <v>43603</v>
      </c>
      <c r="G17812" s="7">
        <v>43969</v>
      </c>
      <c r="H17812" t="s">
        <v>77</v>
      </c>
      <c r="I17812" t="s">
        <v>78</v>
      </c>
      <c r="J17812" s="7">
        <v>45740</v>
      </c>
      <c r="K17812" s="7">
        <v>46204</v>
      </c>
      <c r="L17812" s="7">
        <v>43969</v>
      </c>
      <c r="M17812" t="s">
        <v>77</v>
      </c>
      <c r="N17812" t="s">
        <v>79</v>
      </c>
      <c r="O17812">
        <v>2026</v>
      </c>
      <c r="P17812" s="2">
        <v>2</v>
      </c>
      <c r="Q17812" t="s">
        <v>80</v>
      </c>
      <c r="R17812" s="8">
        <v>46267</v>
      </c>
      <c r="S17812" s="2">
        <v>1</v>
      </c>
      <c r="T17812" s="2" t="s">
        <v>81</v>
      </c>
    </row>
    <row r="17813" spans="1:20" x14ac:dyDescent="0.25">
      <c r="A17813">
        <v>1120634395</v>
      </c>
      <c r="B17813">
        <v>117268076</v>
      </c>
      <c r="C17813" t="s">
        <v>82</v>
      </c>
      <c r="D17813" t="s">
        <v>88</v>
      </c>
      <c r="E17813" t="s">
        <v>76</v>
      </c>
      <c r="F17813" s="7">
        <v>43603</v>
      </c>
      <c r="G17813" s="7">
        <v>43969</v>
      </c>
      <c r="H17813" t="s">
        <v>77</v>
      </c>
      <c r="I17813" t="s">
        <v>78</v>
      </c>
      <c r="J17813" s="7">
        <v>45740</v>
      </c>
      <c r="K17813" s="7">
        <v>45623</v>
      </c>
      <c r="L17813" s="7">
        <v>43969</v>
      </c>
      <c r="M17813" t="s">
        <v>77</v>
      </c>
      <c r="N17813" t="s">
        <v>79</v>
      </c>
      <c r="O17813">
        <v>2026</v>
      </c>
      <c r="P17813" s="2">
        <v>2</v>
      </c>
      <c r="Q17813" t="s">
        <v>80</v>
      </c>
      <c r="R17813" s="8">
        <v>46267</v>
      </c>
      <c r="S17813" s="2">
        <v>1</v>
      </c>
      <c r="T17813" s="2" t="s">
        <v>81</v>
      </c>
    </row>
    <row r="17814" spans="1:20" x14ac:dyDescent="0.25">
      <c r="A17814">
        <v>1120634398</v>
      </c>
      <c r="B17814">
        <v>117269120</v>
      </c>
      <c r="C17814" t="s">
        <v>82</v>
      </c>
      <c r="D17814" t="s">
        <v>83</v>
      </c>
      <c r="E17814" t="s">
        <v>76</v>
      </c>
      <c r="F17814" s="7">
        <v>43603</v>
      </c>
      <c r="G17814" s="7">
        <v>43783</v>
      </c>
      <c r="H17814" t="s">
        <v>77</v>
      </c>
      <c r="I17814" t="s">
        <v>78</v>
      </c>
      <c r="J17814" s="7">
        <v>45923</v>
      </c>
      <c r="K17814" s="7">
        <v>45425</v>
      </c>
      <c r="L17814" s="7">
        <v>43783</v>
      </c>
      <c r="M17814" t="s">
        <v>77</v>
      </c>
      <c r="N17814" t="s">
        <v>79</v>
      </c>
      <c r="O17814">
        <v>2026</v>
      </c>
      <c r="P17814" s="2">
        <v>2</v>
      </c>
      <c r="Q17814" t="s">
        <v>80</v>
      </c>
      <c r="R17814" s="8">
        <v>46267</v>
      </c>
      <c r="S17814" s="2">
        <v>1</v>
      </c>
      <c r="T17814" s="2" t="s">
        <v>81</v>
      </c>
    </row>
    <row r="17815" spans="1:20" x14ac:dyDescent="0.25">
      <c r="A17815">
        <v>1120634486</v>
      </c>
      <c r="B17815">
        <v>117375162</v>
      </c>
      <c r="C17815" t="s">
        <v>82</v>
      </c>
      <c r="D17815" t="s">
        <v>75</v>
      </c>
      <c r="E17815" t="s">
        <v>76</v>
      </c>
      <c r="F17815" s="7">
        <v>43617</v>
      </c>
      <c r="G17815" s="7">
        <v>43983</v>
      </c>
      <c r="H17815" t="s">
        <v>77</v>
      </c>
      <c r="I17815" t="s">
        <v>78</v>
      </c>
      <c r="J17815" s="7">
        <v>45545</v>
      </c>
      <c r="K17815" s="7">
        <v>45848</v>
      </c>
      <c r="L17815" s="7">
        <v>43983</v>
      </c>
      <c r="M17815" t="s">
        <v>77</v>
      </c>
      <c r="N17815" t="s">
        <v>79</v>
      </c>
      <c r="O17815">
        <v>2026</v>
      </c>
      <c r="P17815" s="2">
        <v>2</v>
      </c>
      <c r="Q17815" t="s">
        <v>80</v>
      </c>
      <c r="R17815" s="8">
        <v>46267</v>
      </c>
      <c r="S17815" s="2">
        <v>1</v>
      </c>
      <c r="T17815" s="2" t="s">
        <v>81</v>
      </c>
    </row>
    <row r="17816" spans="1:20" x14ac:dyDescent="0.25">
      <c r="A17816">
        <v>1120634708</v>
      </c>
      <c r="B17816">
        <v>117930544</v>
      </c>
      <c r="C17816" t="s">
        <v>82</v>
      </c>
      <c r="D17816" t="s">
        <v>83</v>
      </c>
      <c r="E17816" t="s">
        <v>76</v>
      </c>
      <c r="F17816" s="7">
        <v>43737</v>
      </c>
      <c r="G17816" s="7">
        <v>43919</v>
      </c>
      <c r="H17816" t="s">
        <v>77</v>
      </c>
      <c r="I17816" t="s">
        <v>78</v>
      </c>
      <c r="J17816" s="7">
        <v>45972</v>
      </c>
      <c r="K17816" s="7">
        <v>44011</v>
      </c>
      <c r="L17816" s="7">
        <v>43919</v>
      </c>
      <c r="M17816" t="s">
        <v>77</v>
      </c>
      <c r="N17816" t="s">
        <v>79</v>
      </c>
      <c r="O17816">
        <v>2026</v>
      </c>
      <c r="P17816" s="2">
        <v>2</v>
      </c>
      <c r="Q17816" t="s">
        <v>80</v>
      </c>
      <c r="R17816" s="8">
        <v>46267</v>
      </c>
      <c r="S17816" s="2">
        <v>1</v>
      </c>
      <c r="T17816" s="2" t="s">
        <v>81</v>
      </c>
    </row>
    <row r="17817" spans="1:20" x14ac:dyDescent="0.25">
      <c r="A17817">
        <v>1120634933</v>
      </c>
      <c r="B17817">
        <v>119040328</v>
      </c>
      <c r="C17817" t="s">
        <v>98</v>
      </c>
      <c r="D17817" t="s">
        <v>75</v>
      </c>
      <c r="E17817" t="s">
        <v>76</v>
      </c>
      <c r="F17817" s="7">
        <v>43969</v>
      </c>
      <c r="G17817" s="7">
        <v>45795</v>
      </c>
      <c r="H17817" t="s">
        <v>77</v>
      </c>
      <c r="I17817" t="s">
        <v>78</v>
      </c>
      <c r="J17817" s="7">
        <v>45766</v>
      </c>
      <c r="K17817" s="7">
        <v>44073</v>
      </c>
      <c r="L17817" s="7">
        <v>45795</v>
      </c>
      <c r="M17817" t="s">
        <v>77</v>
      </c>
      <c r="N17817" t="s">
        <v>79</v>
      </c>
      <c r="O17817">
        <v>2026</v>
      </c>
      <c r="P17817" s="2">
        <v>2</v>
      </c>
      <c r="Q17817" t="s">
        <v>80</v>
      </c>
      <c r="R17817" s="8">
        <v>46267</v>
      </c>
      <c r="S17817" s="2">
        <v>1</v>
      </c>
      <c r="T17817" s="2" t="s">
        <v>81</v>
      </c>
    </row>
    <row r="17818" spans="1:20" x14ac:dyDescent="0.25">
      <c r="A17818">
        <v>1120635306</v>
      </c>
      <c r="B17818">
        <v>119491366</v>
      </c>
      <c r="C17818" t="s">
        <v>82</v>
      </c>
      <c r="D17818" t="s">
        <v>75</v>
      </c>
      <c r="E17818" t="s">
        <v>76</v>
      </c>
      <c r="F17818" s="7">
        <v>44035</v>
      </c>
      <c r="G17818" s="7">
        <v>45861</v>
      </c>
      <c r="H17818" t="s">
        <v>77</v>
      </c>
      <c r="I17818" t="s">
        <v>78</v>
      </c>
      <c r="J17818" s="7">
        <v>45825</v>
      </c>
      <c r="K17818" s="7">
        <v>46118</v>
      </c>
      <c r="L17818" s="7">
        <v>45861</v>
      </c>
      <c r="M17818" t="s">
        <v>77</v>
      </c>
      <c r="N17818" t="s">
        <v>79</v>
      </c>
      <c r="O17818">
        <v>2026</v>
      </c>
      <c r="P17818" s="2">
        <v>2</v>
      </c>
      <c r="Q17818" t="s">
        <v>80</v>
      </c>
      <c r="R17818" s="8">
        <v>46267</v>
      </c>
      <c r="S17818" s="2">
        <v>1</v>
      </c>
      <c r="T17818" s="2" t="s">
        <v>81</v>
      </c>
    </row>
    <row r="17819" spans="1:20" x14ac:dyDescent="0.25">
      <c r="A17819">
        <v>1120635377</v>
      </c>
      <c r="B17819">
        <v>119538457</v>
      </c>
      <c r="C17819" t="s">
        <v>82</v>
      </c>
      <c r="D17819" t="s">
        <v>83</v>
      </c>
      <c r="E17819" t="s">
        <v>76</v>
      </c>
      <c r="F17819" s="7">
        <v>44043</v>
      </c>
      <c r="G17819" s="7">
        <v>45869</v>
      </c>
      <c r="H17819" t="s">
        <v>77</v>
      </c>
      <c r="I17819" t="s">
        <v>84</v>
      </c>
      <c r="J17819" s="7">
        <v>45539</v>
      </c>
      <c r="K17819" s="7">
        <v>45748</v>
      </c>
      <c r="L17819" s="7">
        <v>45869</v>
      </c>
      <c r="M17819" t="s">
        <v>77</v>
      </c>
      <c r="N17819" t="s">
        <v>79</v>
      </c>
      <c r="O17819">
        <v>2026</v>
      </c>
      <c r="P17819" s="2">
        <v>2</v>
      </c>
      <c r="Q17819" t="s">
        <v>80</v>
      </c>
      <c r="R17819" s="8">
        <v>46267</v>
      </c>
      <c r="S17819" s="2">
        <v>1</v>
      </c>
      <c r="T17819" s="2" t="s">
        <v>81</v>
      </c>
    </row>
    <row r="17820" spans="1:20" x14ac:dyDescent="0.25">
      <c r="A17820">
        <v>1120635655</v>
      </c>
      <c r="B17820">
        <v>119678158</v>
      </c>
      <c r="C17820" t="s">
        <v>74</v>
      </c>
      <c r="D17820" t="s">
        <v>75</v>
      </c>
      <c r="E17820" t="s">
        <v>76</v>
      </c>
      <c r="F17820" s="7">
        <v>44070</v>
      </c>
      <c r="G17820" s="7">
        <v>45896</v>
      </c>
      <c r="H17820" t="s">
        <v>77</v>
      </c>
      <c r="I17820" t="s">
        <v>78</v>
      </c>
      <c r="J17820" s="7">
        <v>45874</v>
      </c>
      <c r="K17820" s="7">
        <v>44164</v>
      </c>
      <c r="L17820" s="7">
        <v>45896</v>
      </c>
      <c r="M17820" t="s">
        <v>77</v>
      </c>
      <c r="N17820" t="s">
        <v>79</v>
      </c>
      <c r="O17820">
        <v>2026</v>
      </c>
      <c r="P17820" s="2">
        <v>2</v>
      </c>
      <c r="Q17820" t="s">
        <v>80</v>
      </c>
      <c r="R17820" s="8">
        <v>46267</v>
      </c>
      <c r="S17820" s="2">
        <v>1</v>
      </c>
      <c r="T17820" s="2" t="s">
        <v>81</v>
      </c>
    </row>
    <row r="17821" spans="1:20" x14ac:dyDescent="0.25">
      <c r="A17821">
        <v>1120635767</v>
      </c>
      <c r="B17821">
        <v>119716816</v>
      </c>
      <c r="C17821" t="s">
        <v>82</v>
      </c>
      <c r="D17821" t="s">
        <v>75</v>
      </c>
      <c r="E17821" t="s">
        <v>76</v>
      </c>
      <c r="F17821" s="7">
        <v>44077</v>
      </c>
      <c r="G17821" s="7">
        <v>44258</v>
      </c>
      <c r="H17821" t="s">
        <v>77</v>
      </c>
      <c r="I17821" t="s">
        <v>78</v>
      </c>
      <c r="J17821" s="7">
        <v>44097</v>
      </c>
      <c r="K17821" s="7">
        <v>44249</v>
      </c>
      <c r="L17821" s="7">
        <v>44258</v>
      </c>
      <c r="M17821" t="s">
        <v>77</v>
      </c>
      <c r="N17821" t="s">
        <v>92</v>
      </c>
      <c r="O17821">
        <v>2026</v>
      </c>
      <c r="P17821" s="2">
        <v>2</v>
      </c>
      <c r="Q17821" t="s">
        <v>80</v>
      </c>
      <c r="R17821" s="8">
        <v>46267</v>
      </c>
      <c r="S17821" s="2">
        <v>1</v>
      </c>
      <c r="T17821" s="2" t="s">
        <v>81</v>
      </c>
    </row>
    <row r="17822" spans="1:20" x14ac:dyDescent="0.25">
      <c r="A17822">
        <v>1120635973</v>
      </c>
      <c r="B17822">
        <v>119855490</v>
      </c>
      <c r="C17822" t="s">
        <v>74</v>
      </c>
      <c r="D17822" t="s">
        <v>75</v>
      </c>
      <c r="E17822" t="s">
        <v>76</v>
      </c>
      <c r="F17822" s="7">
        <v>44109</v>
      </c>
      <c r="G17822" s="7">
        <v>44474</v>
      </c>
      <c r="H17822" t="s">
        <v>86</v>
      </c>
      <c r="I17822" t="s">
        <v>87</v>
      </c>
      <c r="J17822" s="7">
        <v>45965</v>
      </c>
      <c r="K17822" s="7">
        <v>45986</v>
      </c>
      <c r="L17822" s="7">
        <v>44474</v>
      </c>
      <c r="M17822" t="s">
        <v>86</v>
      </c>
      <c r="N17822" t="s">
        <v>79</v>
      </c>
      <c r="O17822">
        <v>2026</v>
      </c>
      <c r="P17822" s="2">
        <v>2</v>
      </c>
      <c r="Q17822" t="s">
        <v>80</v>
      </c>
      <c r="R17822" s="8">
        <v>46267</v>
      </c>
      <c r="S17822" s="2">
        <v>1</v>
      </c>
      <c r="T17822" s="2" t="s">
        <v>81</v>
      </c>
    </row>
    <row r="17823" spans="1:20" x14ac:dyDescent="0.25">
      <c r="A17823">
        <v>1120636222</v>
      </c>
      <c r="B17823">
        <v>119995797</v>
      </c>
      <c r="C17823" t="s">
        <v>74</v>
      </c>
      <c r="D17823" t="s">
        <v>75</v>
      </c>
      <c r="E17823" t="s">
        <v>76</v>
      </c>
      <c r="F17823" s="7">
        <v>44142</v>
      </c>
      <c r="G17823" s="7">
        <v>45968</v>
      </c>
      <c r="H17823" t="s">
        <v>77</v>
      </c>
      <c r="I17823" t="s">
        <v>78</v>
      </c>
      <c r="J17823" s="7">
        <v>45840</v>
      </c>
      <c r="K17823" s="7">
        <v>44155</v>
      </c>
      <c r="L17823" s="7">
        <v>45968</v>
      </c>
      <c r="M17823" t="s">
        <v>77</v>
      </c>
      <c r="N17823" t="s">
        <v>79</v>
      </c>
      <c r="O17823">
        <v>2026</v>
      </c>
      <c r="P17823" s="2">
        <v>2</v>
      </c>
      <c r="Q17823" t="s">
        <v>80</v>
      </c>
      <c r="R17823" s="8">
        <v>46267</v>
      </c>
      <c r="S17823" s="2">
        <v>1</v>
      </c>
      <c r="T17823" s="2" t="s">
        <v>81</v>
      </c>
    </row>
    <row r="17824" spans="1:20" x14ac:dyDescent="0.25">
      <c r="A17824">
        <v>1120636236</v>
      </c>
      <c r="B17824">
        <v>119999975</v>
      </c>
      <c r="C17824" t="s">
        <v>74</v>
      </c>
      <c r="D17824" t="s">
        <v>75</v>
      </c>
      <c r="E17824" t="s">
        <v>76</v>
      </c>
      <c r="F17824" s="7">
        <v>44144</v>
      </c>
      <c r="G17824" s="7">
        <v>44509</v>
      </c>
      <c r="H17824" t="s">
        <v>86</v>
      </c>
      <c r="I17824" t="s">
        <v>87</v>
      </c>
      <c r="J17824" s="7">
        <v>45835</v>
      </c>
      <c r="K17824" s="7">
        <v>44154</v>
      </c>
      <c r="L17824" s="7">
        <v>44509</v>
      </c>
      <c r="M17824" t="s">
        <v>86</v>
      </c>
      <c r="N17824" t="s">
        <v>79</v>
      </c>
      <c r="O17824">
        <v>2026</v>
      </c>
      <c r="P17824" s="2">
        <v>2</v>
      </c>
      <c r="Q17824" t="s">
        <v>80</v>
      </c>
      <c r="R17824" s="8">
        <v>46267</v>
      </c>
      <c r="S17824" s="2">
        <v>1</v>
      </c>
      <c r="T17824" s="2" t="s">
        <v>81</v>
      </c>
    </row>
    <row r="17825" spans="1:20" x14ac:dyDescent="0.25">
      <c r="A17825">
        <v>1120636377</v>
      </c>
      <c r="B17825">
        <v>120122363</v>
      </c>
      <c r="C17825" t="s">
        <v>74</v>
      </c>
      <c r="D17825" t="s">
        <v>75</v>
      </c>
      <c r="E17825" t="s">
        <v>76</v>
      </c>
      <c r="F17825" s="7">
        <v>44168</v>
      </c>
      <c r="G17825" s="7">
        <v>44533</v>
      </c>
      <c r="H17825" t="s">
        <v>86</v>
      </c>
      <c r="I17825" t="s">
        <v>87</v>
      </c>
      <c r="J17825" s="7">
        <v>45731</v>
      </c>
      <c r="K17825" s="7">
        <v>44175</v>
      </c>
      <c r="L17825" s="7">
        <v>44533</v>
      </c>
      <c r="M17825" t="s">
        <v>86</v>
      </c>
      <c r="N17825" t="s">
        <v>79</v>
      </c>
      <c r="O17825">
        <v>2026</v>
      </c>
      <c r="P17825" s="2">
        <v>2</v>
      </c>
      <c r="Q17825" t="s">
        <v>80</v>
      </c>
      <c r="R17825" s="8">
        <v>46267</v>
      </c>
      <c r="S17825" s="2">
        <v>1</v>
      </c>
      <c r="T17825" s="2" t="s">
        <v>81</v>
      </c>
    </row>
    <row r="17826" spans="1:20" x14ac:dyDescent="0.25">
      <c r="A17826">
        <v>1120636530</v>
      </c>
      <c r="B17826">
        <v>120763277</v>
      </c>
      <c r="C17826" t="s">
        <v>74</v>
      </c>
      <c r="D17826" t="s">
        <v>88</v>
      </c>
      <c r="E17826" t="s">
        <v>76</v>
      </c>
      <c r="F17826" s="7">
        <v>44294</v>
      </c>
      <c r="G17826" s="7">
        <v>46120</v>
      </c>
      <c r="H17826" t="s">
        <v>77</v>
      </c>
      <c r="I17826" t="s">
        <v>89</v>
      </c>
      <c r="J17826" s="7">
        <v>46160</v>
      </c>
      <c r="K17826" s="7">
        <v>45891</v>
      </c>
      <c r="L17826" s="7">
        <v>46120</v>
      </c>
      <c r="M17826" t="s">
        <v>77</v>
      </c>
      <c r="N17826" t="s">
        <v>79</v>
      </c>
      <c r="O17826">
        <v>2026</v>
      </c>
      <c r="P17826" s="2">
        <v>2</v>
      </c>
      <c r="Q17826" t="s">
        <v>80</v>
      </c>
      <c r="R17826" s="8">
        <v>46267</v>
      </c>
      <c r="S17826" s="2">
        <v>1</v>
      </c>
      <c r="T17826" s="2" t="s">
        <v>81</v>
      </c>
    </row>
    <row r="17827" spans="1:20" x14ac:dyDescent="0.25">
      <c r="A17827">
        <v>1120636867</v>
      </c>
      <c r="B17827">
        <v>121427001</v>
      </c>
      <c r="C17827" t="s">
        <v>82</v>
      </c>
      <c r="D17827" t="s">
        <v>83</v>
      </c>
      <c r="E17827" t="s">
        <v>76</v>
      </c>
      <c r="F17827" s="7">
        <v>44344</v>
      </c>
      <c r="G17827" s="7">
        <v>46170</v>
      </c>
      <c r="H17827" t="s">
        <v>77</v>
      </c>
      <c r="I17827" t="s">
        <v>84</v>
      </c>
      <c r="J17827" s="7">
        <v>45470</v>
      </c>
      <c r="K17827" s="7">
        <v>45708</v>
      </c>
      <c r="L17827" s="7">
        <v>46170</v>
      </c>
      <c r="M17827" t="s">
        <v>77</v>
      </c>
      <c r="N17827" t="s">
        <v>92</v>
      </c>
      <c r="O17827">
        <v>2026</v>
      </c>
      <c r="P17827" s="2">
        <v>2</v>
      </c>
      <c r="Q17827" t="s">
        <v>80</v>
      </c>
      <c r="R17827" s="8">
        <v>46267</v>
      </c>
      <c r="S17827" s="2">
        <v>1</v>
      </c>
      <c r="T17827" s="2" t="s">
        <v>81</v>
      </c>
    </row>
    <row r="17828" spans="1:20" x14ac:dyDescent="0.25">
      <c r="A17828">
        <v>1120636892</v>
      </c>
      <c r="B17828">
        <v>121454816</v>
      </c>
      <c r="C17828" t="s">
        <v>82</v>
      </c>
      <c r="D17828" t="s">
        <v>88</v>
      </c>
      <c r="E17828" t="s">
        <v>76</v>
      </c>
      <c r="F17828" s="7">
        <v>44350</v>
      </c>
      <c r="G17828" s="7">
        <v>44594</v>
      </c>
      <c r="H17828" t="s">
        <v>77</v>
      </c>
      <c r="I17828" t="s">
        <v>78</v>
      </c>
      <c r="J17828" s="7">
        <v>45468</v>
      </c>
      <c r="K17828" s="7">
        <v>44406</v>
      </c>
      <c r="L17828" s="7">
        <v>44594</v>
      </c>
      <c r="M17828" t="s">
        <v>77</v>
      </c>
      <c r="N17828" t="s">
        <v>79</v>
      </c>
      <c r="O17828">
        <v>2026</v>
      </c>
      <c r="P17828" s="2">
        <v>2</v>
      </c>
      <c r="Q17828" t="s">
        <v>80</v>
      </c>
      <c r="R17828" s="8">
        <v>46267</v>
      </c>
      <c r="S17828" s="2">
        <v>1</v>
      </c>
      <c r="T17828" s="2" t="s">
        <v>81</v>
      </c>
    </row>
    <row r="17829" spans="1:20" x14ac:dyDescent="0.25">
      <c r="A17829">
        <v>1120637058</v>
      </c>
      <c r="B17829">
        <v>121631068</v>
      </c>
      <c r="C17829" t="s">
        <v>85</v>
      </c>
      <c r="D17829" t="s">
        <v>88</v>
      </c>
      <c r="E17829" t="s">
        <v>76</v>
      </c>
      <c r="F17829" s="7">
        <v>44376</v>
      </c>
      <c r="G17829" s="7">
        <v>44741</v>
      </c>
      <c r="H17829" t="s">
        <v>77</v>
      </c>
      <c r="I17829" t="s">
        <v>78</v>
      </c>
      <c r="J17829" s="7">
        <v>46084</v>
      </c>
      <c r="K17829" s="7">
        <v>45911</v>
      </c>
      <c r="L17829" s="7">
        <v>44741</v>
      </c>
      <c r="M17829" t="s">
        <v>77</v>
      </c>
      <c r="N17829" t="s">
        <v>79</v>
      </c>
      <c r="O17829">
        <v>2026</v>
      </c>
      <c r="P17829" s="2">
        <v>2</v>
      </c>
      <c r="Q17829" t="s">
        <v>80</v>
      </c>
      <c r="R17829" s="8">
        <v>46267</v>
      </c>
      <c r="S17829" s="2">
        <v>1</v>
      </c>
      <c r="T17829" s="2" t="s">
        <v>81</v>
      </c>
    </row>
    <row r="17830" spans="1:20" x14ac:dyDescent="0.25">
      <c r="A17830">
        <v>1120637180</v>
      </c>
      <c r="B17830">
        <v>121705918</v>
      </c>
      <c r="C17830" t="s">
        <v>74</v>
      </c>
      <c r="D17830" t="s">
        <v>83</v>
      </c>
      <c r="E17830" t="s">
        <v>76</v>
      </c>
      <c r="F17830" s="7">
        <v>44364</v>
      </c>
      <c r="G17830" s="7">
        <v>46190</v>
      </c>
      <c r="H17830" t="s">
        <v>77</v>
      </c>
      <c r="I17830" t="s">
        <v>84</v>
      </c>
      <c r="J17830" s="7">
        <v>45450</v>
      </c>
      <c r="K17830" s="7">
        <v>45919</v>
      </c>
      <c r="L17830" s="7">
        <v>46190</v>
      </c>
      <c r="M17830" t="s">
        <v>77</v>
      </c>
      <c r="N17830" t="s">
        <v>79</v>
      </c>
      <c r="O17830">
        <v>2026</v>
      </c>
      <c r="P17830" s="2">
        <v>2</v>
      </c>
      <c r="Q17830" t="s">
        <v>80</v>
      </c>
      <c r="R17830" s="8">
        <v>46267</v>
      </c>
      <c r="S17830" s="2">
        <v>1</v>
      </c>
      <c r="T17830" s="2" t="s">
        <v>81</v>
      </c>
    </row>
    <row r="17831" spans="1:20" x14ac:dyDescent="0.25">
      <c r="A17831">
        <v>1120637253</v>
      </c>
      <c r="B17831">
        <v>121747251</v>
      </c>
      <c r="C17831" t="s">
        <v>82</v>
      </c>
      <c r="D17831" t="s">
        <v>88</v>
      </c>
      <c r="E17831" t="s">
        <v>76</v>
      </c>
      <c r="F17831" s="7">
        <v>44393</v>
      </c>
      <c r="G17831" s="7">
        <v>44758</v>
      </c>
      <c r="H17831" t="s">
        <v>77</v>
      </c>
      <c r="I17831" t="s">
        <v>78</v>
      </c>
      <c r="J17831" s="7">
        <v>45749</v>
      </c>
      <c r="K17831" s="7">
        <v>44394</v>
      </c>
      <c r="L17831" s="7">
        <v>44758</v>
      </c>
      <c r="M17831" t="s">
        <v>77</v>
      </c>
      <c r="N17831" t="s">
        <v>79</v>
      </c>
      <c r="O17831">
        <v>2026</v>
      </c>
      <c r="P17831" s="2">
        <v>2</v>
      </c>
      <c r="Q17831" t="s">
        <v>80</v>
      </c>
      <c r="R17831" s="8">
        <v>46267</v>
      </c>
      <c r="S17831" s="2">
        <v>1</v>
      </c>
      <c r="T17831" s="2" t="s">
        <v>81</v>
      </c>
    </row>
    <row r="17832" spans="1:20" x14ac:dyDescent="0.25">
      <c r="A17832">
        <v>1120637672</v>
      </c>
      <c r="B17832">
        <v>121916979</v>
      </c>
      <c r="C17832" t="s">
        <v>74</v>
      </c>
      <c r="D17832" t="s">
        <v>75</v>
      </c>
      <c r="E17832" t="s">
        <v>76</v>
      </c>
      <c r="F17832" s="7">
        <v>44426</v>
      </c>
      <c r="G17832" s="7">
        <v>44791</v>
      </c>
      <c r="H17832" t="s">
        <v>86</v>
      </c>
      <c r="I17832" t="s">
        <v>87</v>
      </c>
      <c r="J17832" s="7">
        <v>46087</v>
      </c>
      <c r="K17832" s="7">
        <v>44426</v>
      </c>
      <c r="L17832" s="7">
        <v>44791</v>
      </c>
      <c r="M17832" t="s">
        <v>86</v>
      </c>
      <c r="N17832" t="s">
        <v>79</v>
      </c>
      <c r="O17832">
        <v>2026</v>
      </c>
      <c r="P17832" s="2">
        <v>2</v>
      </c>
      <c r="Q17832" t="s">
        <v>80</v>
      </c>
      <c r="R17832" s="8">
        <v>46267</v>
      </c>
      <c r="S17832" s="2">
        <v>1</v>
      </c>
      <c r="T17832" s="2" t="s">
        <v>81</v>
      </c>
    </row>
    <row r="17833" spans="1:20" x14ac:dyDescent="0.25">
      <c r="A17833">
        <v>1120638332</v>
      </c>
      <c r="B17833">
        <v>122223379</v>
      </c>
      <c r="C17833" t="s">
        <v>74</v>
      </c>
      <c r="D17833" t="s">
        <v>75</v>
      </c>
      <c r="E17833" t="s">
        <v>76</v>
      </c>
      <c r="F17833" s="7">
        <v>44487</v>
      </c>
      <c r="G17833" s="7">
        <v>44669</v>
      </c>
      <c r="H17833" t="s">
        <v>77</v>
      </c>
      <c r="I17833" t="s">
        <v>89</v>
      </c>
      <c r="J17833" s="7">
        <v>46190</v>
      </c>
      <c r="K17833" s="7">
        <v>44487</v>
      </c>
      <c r="L17833" s="7">
        <v>44669</v>
      </c>
      <c r="M17833" t="s">
        <v>77</v>
      </c>
      <c r="N17833" t="s">
        <v>79</v>
      </c>
      <c r="O17833">
        <v>2026</v>
      </c>
      <c r="P17833" s="2">
        <v>2</v>
      </c>
      <c r="Q17833" t="s">
        <v>80</v>
      </c>
      <c r="R17833" s="8">
        <v>46267</v>
      </c>
      <c r="S17833" s="2">
        <v>1</v>
      </c>
      <c r="T17833" s="2" t="s">
        <v>81</v>
      </c>
    </row>
    <row r="17834" spans="1:20" x14ac:dyDescent="0.25">
      <c r="A17834">
        <v>1120639262</v>
      </c>
      <c r="B17834">
        <v>123355486</v>
      </c>
      <c r="C17834" t="s">
        <v>82</v>
      </c>
      <c r="D17834" t="s">
        <v>83</v>
      </c>
      <c r="E17834" t="s">
        <v>76</v>
      </c>
      <c r="F17834" s="7">
        <v>44645</v>
      </c>
      <c r="G17834" s="7">
        <v>44829</v>
      </c>
      <c r="H17834" t="s">
        <v>77</v>
      </c>
      <c r="I17834" t="s">
        <v>84</v>
      </c>
      <c r="J17834" s="7">
        <v>45735</v>
      </c>
      <c r="K17834" s="7">
        <v>45618</v>
      </c>
      <c r="L17834" s="7">
        <v>44829</v>
      </c>
      <c r="M17834" t="s">
        <v>77</v>
      </c>
      <c r="N17834" t="s">
        <v>79</v>
      </c>
      <c r="O17834">
        <v>2026</v>
      </c>
      <c r="P17834" s="2">
        <v>2</v>
      </c>
      <c r="Q17834" t="s">
        <v>80</v>
      </c>
      <c r="R17834" s="8">
        <v>46267</v>
      </c>
      <c r="S17834" s="2">
        <v>1</v>
      </c>
      <c r="T17834" s="2" t="s">
        <v>81</v>
      </c>
    </row>
    <row r="17835" spans="1:20" x14ac:dyDescent="0.25">
      <c r="A17835">
        <v>1120639465</v>
      </c>
      <c r="B17835">
        <v>123466004</v>
      </c>
      <c r="C17835" t="s">
        <v>97</v>
      </c>
      <c r="D17835" t="s">
        <v>75</v>
      </c>
      <c r="E17835" t="s">
        <v>76</v>
      </c>
      <c r="F17835" s="7">
        <v>44681</v>
      </c>
      <c r="G17835" s="7">
        <v>45046</v>
      </c>
      <c r="H17835" t="s">
        <v>77</v>
      </c>
      <c r="I17835" t="s">
        <v>78</v>
      </c>
      <c r="J17835" s="7"/>
      <c r="K17835" s="7">
        <v>44690</v>
      </c>
      <c r="L17835" s="7">
        <v>45046</v>
      </c>
      <c r="M17835" t="s">
        <v>77</v>
      </c>
      <c r="N17835"/>
      <c r="O17835">
        <v>2026</v>
      </c>
      <c r="P17835" s="2">
        <v>2</v>
      </c>
      <c r="Q17835" t="s">
        <v>80</v>
      </c>
      <c r="R17835" s="8">
        <v>46267</v>
      </c>
      <c r="S17835" s="2">
        <v>1</v>
      </c>
      <c r="T17835" s="2" t="s">
        <v>81</v>
      </c>
    </row>
    <row r="17836" spans="1:20" x14ac:dyDescent="0.25">
      <c r="A17836">
        <v>1120640029</v>
      </c>
      <c r="B17836">
        <v>123791945</v>
      </c>
      <c r="C17836" t="s">
        <v>82</v>
      </c>
      <c r="D17836" t="s">
        <v>83</v>
      </c>
      <c r="E17836" t="s">
        <v>76</v>
      </c>
      <c r="F17836" s="7">
        <v>44720</v>
      </c>
      <c r="G17836" s="7">
        <v>44903</v>
      </c>
      <c r="H17836" t="s">
        <v>77</v>
      </c>
      <c r="I17836" t="s">
        <v>78</v>
      </c>
      <c r="J17836" s="7">
        <v>45491</v>
      </c>
      <c r="K17836" s="7">
        <v>45748</v>
      </c>
      <c r="L17836" s="7">
        <v>44903</v>
      </c>
      <c r="M17836" t="s">
        <v>77</v>
      </c>
      <c r="N17836" t="s">
        <v>79</v>
      </c>
      <c r="O17836">
        <v>2026</v>
      </c>
      <c r="P17836" s="2">
        <v>2</v>
      </c>
      <c r="Q17836" t="s">
        <v>80</v>
      </c>
      <c r="R17836" s="8">
        <v>46267</v>
      </c>
      <c r="S17836" s="2">
        <v>1</v>
      </c>
      <c r="T17836" s="2" t="s">
        <v>81</v>
      </c>
    </row>
    <row r="17837" spans="1:20" x14ac:dyDescent="0.25">
      <c r="A17837">
        <v>1120640093</v>
      </c>
      <c r="B17837">
        <v>123830772</v>
      </c>
      <c r="C17837" t="s">
        <v>90</v>
      </c>
      <c r="D17837" t="s">
        <v>83</v>
      </c>
      <c r="E17837" t="s">
        <v>76</v>
      </c>
      <c r="F17837" s="7">
        <v>44725</v>
      </c>
      <c r="G17837" s="7">
        <v>44908</v>
      </c>
      <c r="H17837" t="s">
        <v>77</v>
      </c>
      <c r="I17837" t="s">
        <v>78</v>
      </c>
      <c r="J17837" s="7">
        <v>45504</v>
      </c>
      <c r="K17837" s="7">
        <v>45512</v>
      </c>
      <c r="L17837" s="7">
        <v>44908</v>
      </c>
      <c r="M17837" t="s">
        <v>77</v>
      </c>
      <c r="N17837" t="s">
        <v>79</v>
      </c>
      <c r="O17837">
        <v>2026</v>
      </c>
      <c r="P17837" s="2">
        <v>2</v>
      </c>
      <c r="Q17837" t="s">
        <v>80</v>
      </c>
      <c r="R17837" s="8">
        <v>46267</v>
      </c>
      <c r="S17837" s="2">
        <v>1</v>
      </c>
      <c r="T17837" s="2" t="s">
        <v>81</v>
      </c>
    </row>
    <row r="17838" spans="1:20" x14ac:dyDescent="0.25">
      <c r="A17838">
        <v>1120640240</v>
      </c>
      <c r="B17838">
        <v>123890344</v>
      </c>
      <c r="C17838" t="s">
        <v>74</v>
      </c>
      <c r="D17838" t="s">
        <v>75</v>
      </c>
      <c r="E17838" t="s">
        <v>76</v>
      </c>
      <c r="F17838" s="7">
        <v>44733</v>
      </c>
      <c r="G17838" s="7">
        <v>45098</v>
      </c>
      <c r="H17838" t="s">
        <v>86</v>
      </c>
      <c r="I17838" t="s">
        <v>87</v>
      </c>
      <c r="J17838" s="7"/>
      <c r="K17838" s="7">
        <v>46027</v>
      </c>
      <c r="L17838" s="7">
        <v>45098</v>
      </c>
      <c r="M17838" t="s">
        <v>86</v>
      </c>
      <c r="N17838"/>
      <c r="O17838">
        <v>2026</v>
      </c>
      <c r="P17838" s="2">
        <v>2</v>
      </c>
      <c r="Q17838" t="s">
        <v>80</v>
      </c>
      <c r="R17838" s="8">
        <v>46267</v>
      </c>
      <c r="S17838" s="2">
        <v>1</v>
      </c>
      <c r="T17838" s="2" t="s">
        <v>81</v>
      </c>
    </row>
    <row r="17839" spans="1:20" x14ac:dyDescent="0.25">
      <c r="A17839">
        <v>1120640470</v>
      </c>
      <c r="B17839">
        <v>123997190</v>
      </c>
      <c r="C17839" t="s">
        <v>82</v>
      </c>
      <c r="D17839" t="s">
        <v>83</v>
      </c>
      <c r="E17839" t="s">
        <v>76</v>
      </c>
      <c r="F17839" s="7">
        <v>44747</v>
      </c>
      <c r="G17839" s="7">
        <v>44931</v>
      </c>
      <c r="H17839" t="s">
        <v>77</v>
      </c>
      <c r="I17839" t="s">
        <v>84</v>
      </c>
      <c r="J17839" s="7">
        <v>45484</v>
      </c>
      <c r="K17839" s="7">
        <v>45457</v>
      </c>
      <c r="L17839" s="7">
        <v>44931</v>
      </c>
      <c r="M17839" t="s">
        <v>77</v>
      </c>
      <c r="N17839" t="s">
        <v>79</v>
      </c>
      <c r="O17839">
        <v>2026</v>
      </c>
      <c r="P17839" s="2">
        <v>2</v>
      </c>
      <c r="Q17839" t="s">
        <v>80</v>
      </c>
      <c r="R17839" s="8">
        <v>46267</v>
      </c>
      <c r="S17839" s="2">
        <v>1</v>
      </c>
      <c r="T17839" s="2" t="s">
        <v>81</v>
      </c>
    </row>
    <row r="17840" spans="1:20" x14ac:dyDescent="0.25">
      <c r="A17840">
        <v>1120641056</v>
      </c>
      <c r="B17840">
        <v>124248761</v>
      </c>
      <c r="C17840" t="s">
        <v>85</v>
      </c>
      <c r="D17840" t="s">
        <v>75</v>
      </c>
      <c r="E17840" t="s">
        <v>76</v>
      </c>
      <c r="F17840" s="7">
        <v>44781</v>
      </c>
      <c r="G17840" s="7">
        <v>45146</v>
      </c>
      <c r="H17840" t="s">
        <v>77</v>
      </c>
      <c r="I17840" t="s">
        <v>89</v>
      </c>
      <c r="J17840" s="7">
        <v>46124</v>
      </c>
      <c r="K17840" s="7">
        <v>44900</v>
      </c>
      <c r="L17840" s="7">
        <v>45146</v>
      </c>
      <c r="M17840" t="s">
        <v>77</v>
      </c>
      <c r="N17840" t="s">
        <v>92</v>
      </c>
      <c r="O17840">
        <v>2026</v>
      </c>
      <c r="P17840" s="2">
        <v>2</v>
      </c>
      <c r="Q17840" t="s">
        <v>80</v>
      </c>
      <c r="R17840" s="8">
        <v>46267</v>
      </c>
      <c r="S17840" s="2">
        <v>1</v>
      </c>
      <c r="T17840" s="2" t="s">
        <v>81</v>
      </c>
    </row>
    <row r="17841" spans="1:20" x14ac:dyDescent="0.25">
      <c r="A17841">
        <v>1120642209</v>
      </c>
      <c r="B17841">
        <v>124719165</v>
      </c>
      <c r="C17841" t="s">
        <v>74</v>
      </c>
      <c r="D17841" t="s">
        <v>88</v>
      </c>
      <c r="E17841" t="s">
        <v>76</v>
      </c>
      <c r="F17841" s="7">
        <v>44849</v>
      </c>
      <c r="G17841" s="7">
        <v>45214</v>
      </c>
      <c r="H17841" t="s">
        <v>77</v>
      </c>
      <c r="I17841" t="s">
        <v>84</v>
      </c>
      <c r="J17841" s="7">
        <v>45550</v>
      </c>
      <c r="K17841" s="7">
        <v>45457</v>
      </c>
      <c r="L17841" s="7">
        <v>45214</v>
      </c>
      <c r="M17841" t="s">
        <v>77</v>
      </c>
      <c r="N17841" t="s">
        <v>79</v>
      </c>
      <c r="O17841">
        <v>2026</v>
      </c>
      <c r="P17841" s="2">
        <v>2</v>
      </c>
      <c r="Q17841" t="s">
        <v>80</v>
      </c>
      <c r="R17841" s="8">
        <v>46267</v>
      </c>
      <c r="S17841" s="2">
        <v>1</v>
      </c>
      <c r="T17841" s="2" t="s">
        <v>81</v>
      </c>
    </row>
    <row r="17842" spans="1:20" x14ac:dyDescent="0.25">
      <c r="A17842">
        <v>1120642210</v>
      </c>
      <c r="B17842">
        <v>124719165</v>
      </c>
      <c r="C17842" t="s">
        <v>74</v>
      </c>
      <c r="D17842" t="s">
        <v>88</v>
      </c>
      <c r="E17842" t="s">
        <v>76</v>
      </c>
      <c r="F17842" s="7">
        <v>44849</v>
      </c>
      <c r="G17842" s="7">
        <v>45214</v>
      </c>
      <c r="H17842" t="s">
        <v>77</v>
      </c>
      <c r="I17842" t="s">
        <v>84</v>
      </c>
      <c r="J17842" s="7">
        <v>45550</v>
      </c>
      <c r="K17842" s="7">
        <v>45091</v>
      </c>
      <c r="L17842" s="7">
        <v>45214</v>
      </c>
      <c r="M17842" t="s">
        <v>77</v>
      </c>
      <c r="N17842" t="s">
        <v>79</v>
      </c>
      <c r="O17842">
        <v>2026</v>
      </c>
      <c r="P17842" s="2">
        <v>2</v>
      </c>
      <c r="Q17842" t="s">
        <v>80</v>
      </c>
      <c r="R17842" s="8">
        <v>46267</v>
      </c>
      <c r="S17842" s="2">
        <v>1</v>
      </c>
      <c r="T17842" s="2" t="s">
        <v>81</v>
      </c>
    </row>
    <row r="17843" spans="1:20" x14ac:dyDescent="0.25">
      <c r="A17843">
        <v>1120642743</v>
      </c>
      <c r="B17843">
        <v>125772766</v>
      </c>
      <c r="C17843" t="s">
        <v>82</v>
      </c>
      <c r="D17843" t="s">
        <v>88</v>
      </c>
      <c r="E17843" t="s">
        <v>76</v>
      </c>
      <c r="F17843" s="7">
        <v>45016</v>
      </c>
      <c r="G17843" s="7">
        <v>45382</v>
      </c>
      <c r="H17843" t="s">
        <v>77</v>
      </c>
      <c r="I17843" t="s">
        <v>78</v>
      </c>
      <c r="J17843" s="7">
        <v>45427</v>
      </c>
      <c r="K17843" s="7">
        <v>45434</v>
      </c>
      <c r="L17843" s="7">
        <v>45382</v>
      </c>
      <c r="M17843" t="s">
        <v>77</v>
      </c>
      <c r="N17843" t="s">
        <v>79</v>
      </c>
      <c r="O17843">
        <v>2026</v>
      </c>
      <c r="P17843" s="2">
        <v>2</v>
      </c>
      <c r="Q17843" t="s">
        <v>80</v>
      </c>
      <c r="R17843" s="8">
        <v>46267</v>
      </c>
      <c r="S17843" s="2">
        <v>1</v>
      </c>
      <c r="T17843" s="2" t="s">
        <v>81</v>
      </c>
    </row>
    <row r="17844" spans="1:20" x14ac:dyDescent="0.25">
      <c r="A17844">
        <v>1120643377</v>
      </c>
      <c r="B17844">
        <v>126160056</v>
      </c>
      <c r="C17844" t="s">
        <v>82</v>
      </c>
      <c r="D17844" t="s">
        <v>83</v>
      </c>
      <c r="E17844" t="s">
        <v>76</v>
      </c>
      <c r="F17844" s="7">
        <v>45064</v>
      </c>
      <c r="G17844" s="7">
        <v>45248</v>
      </c>
      <c r="H17844" t="s">
        <v>77</v>
      </c>
      <c r="I17844" t="s">
        <v>78</v>
      </c>
      <c r="J17844" s="7">
        <v>45719</v>
      </c>
      <c r="K17844" s="7">
        <v>45631</v>
      </c>
      <c r="L17844" s="7">
        <v>45248</v>
      </c>
      <c r="M17844" t="s">
        <v>77</v>
      </c>
      <c r="N17844" t="s">
        <v>79</v>
      </c>
      <c r="O17844">
        <v>2026</v>
      </c>
      <c r="P17844" s="2">
        <v>2</v>
      </c>
      <c r="Q17844" t="s">
        <v>80</v>
      </c>
      <c r="R17844" s="8">
        <v>46267</v>
      </c>
      <c r="S17844" s="2">
        <v>1</v>
      </c>
      <c r="T17844" s="2" t="s">
        <v>81</v>
      </c>
    </row>
    <row r="17845" spans="1:20" x14ac:dyDescent="0.25">
      <c r="A17845">
        <v>1120643388</v>
      </c>
      <c r="B17845">
        <v>126168070</v>
      </c>
      <c r="C17845" t="s">
        <v>74</v>
      </c>
      <c r="D17845" t="s">
        <v>75</v>
      </c>
      <c r="E17845" t="s">
        <v>76</v>
      </c>
      <c r="F17845" s="7">
        <v>45064</v>
      </c>
      <c r="G17845" s="7">
        <v>45430</v>
      </c>
      <c r="H17845" t="s">
        <v>77</v>
      </c>
      <c r="I17845" t="s">
        <v>78</v>
      </c>
      <c r="J17845" s="7"/>
      <c r="K17845" s="7">
        <v>45072</v>
      </c>
      <c r="L17845" s="7">
        <v>45430</v>
      </c>
      <c r="M17845" t="s">
        <v>77</v>
      </c>
      <c r="N17845"/>
      <c r="O17845">
        <v>2026</v>
      </c>
      <c r="P17845" s="2">
        <v>2</v>
      </c>
      <c r="Q17845" t="s">
        <v>80</v>
      </c>
      <c r="R17845" s="8">
        <v>46267</v>
      </c>
      <c r="S17845" s="2">
        <v>1</v>
      </c>
      <c r="T17845" s="2" t="s">
        <v>81</v>
      </c>
    </row>
    <row r="17846" spans="1:20" x14ac:dyDescent="0.25">
      <c r="A17846">
        <v>1120644075</v>
      </c>
      <c r="B17846">
        <v>126525677</v>
      </c>
      <c r="C17846" t="s">
        <v>82</v>
      </c>
      <c r="D17846" t="s">
        <v>88</v>
      </c>
      <c r="E17846" t="s">
        <v>76</v>
      </c>
      <c r="F17846" s="7">
        <v>45114</v>
      </c>
      <c r="G17846" s="7">
        <v>45480</v>
      </c>
      <c r="H17846" t="s">
        <v>77</v>
      </c>
      <c r="I17846" t="s">
        <v>84</v>
      </c>
      <c r="J17846" s="7">
        <v>45722</v>
      </c>
      <c r="K17846" s="7">
        <v>46076</v>
      </c>
      <c r="L17846" s="7">
        <v>45480</v>
      </c>
      <c r="M17846" t="s">
        <v>77</v>
      </c>
      <c r="N17846" t="s">
        <v>79</v>
      </c>
      <c r="O17846">
        <v>2026</v>
      </c>
      <c r="P17846" s="2">
        <v>2</v>
      </c>
      <c r="Q17846" t="s">
        <v>80</v>
      </c>
      <c r="R17846" s="8">
        <v>46267</v>
      </c>
      <c r="S17846" s="2">
        <v>1</v>
      </c>
      <c r="T17846" s="2" t="s">
        <v>81</v>
      </c>
    </row>
    <row r="17847" spans="1:20" x14ac:dyDescent="0.25">
      <c r="A17847">
        <v>1120644079</v>
      </c>
      <c r="B17847">
        <v>126528463</v>
      </c>
      <c r="C17847" t="s">
        <v>85</v>
      </c>
      <c r="D17847" t="s">
        <v>88</v>
      </c>
      <c r="E17847" t="s">
        <v>76</v>
      </c>
      <c r="F17847" s="7">
        <v>45115</v>
      </c>
      <c r="G17847" s="7">
        <v>45481</v>
      </c>
      <c r="H17847" t="s">
        <v>86</v>
      </c>
      <c r="I17847" t="s">
        <v>87</v>
      </c>
      <c r="J17847" s="7"/>
      <c r="K17847" s="7">
        <v>45930</v>
      </c>
      <c r="L17847" s="7">
        <v>45481</v>
      </c>
      <c r="M17847" t="s">
        <v>86</v>
      </c>
      <c r="N17847"/>
      <c r="O17847">
        <v>2026</v>
      </c>
      <c r="P17847" s="2">
        <v>2</v>
      </c>
      <c r="Q17847" t="s">
        <v>80</v>
      </c>
      <c r="R17847" s="8">
        <v>46267</v>
      </c>
      <c r="S17847" s="2">
        <v>1</v>
      </c>
      <c r="T17847" s="2" t="s">
        <v>81</v>
      </c>
    </row>
    <row r="17848" spans="1:20" x14ac:dyDescent="0.25">
      <c r="A17848">
        <v>1120644429</v>
      </c>
      <c r="B17848">
        <v>126670488</v>
      </c>
      <c r="C17848" t="s">
        <v>74</v>
      </c>
      <c r="D17848" t="s">
        <v>88</v>
      </c>
      <c r="E17848" t="s">
        <v>76</v>
      </c>
      <c r="F17848" s="7">
        <v>45132</v>
      </c>
      <c r="G17848" s="7">
        <v>45498</v>
      </c>
      <c r="H17848" t="s">
        <v>77</v>
      </c>
      <c r="I17848" t="s">
        <v>84</v>
      </c>
      <c r="J17848" s="7">
        <v>45729</v>
      </c>
      <c r="K17848" s="7">
        <v>45478</v>
      </c>
      <c r="L17848" s="7">
        <v>45498</v>
      </c>
      <c r="M17848" t="s">
        <v>77</v>
      </c>
      <c r="N17848" t="s">
        <v>79</v>
      </c>
      <c r="O17848">
        <v>2026</v>
      </c>
      <c r="P17848" s="2">
        <v>2</v>
      </c>
      <c r="Q17848" t="s">
        <v>80</v>
      </c>
      <c r="R17848" s="8">
        <v>46267</v>
      </c>
      <c r="S17848" s="2">
        <v>1</v>
      </c>
      <c r="T17848" s="2" t="s">
        <v>81</v>
      </c>
    </row>
    <row r="17849" spans="1:20" x14ac:dyDescent="0.25">
      <c r="A17849">
        <v>1120645044</v>
      </c>
      <c r="B17849">
        <v>126903259</v>
      </c>
      <c r="C17849" t="s">
        <v>98</v>
      </c>
      <c r="D17849" t="s">
        <v>88</v>
      </c>
      <c r="E17849" t="s">
        <v>76</v>
      </c>
      <c r="F17849" s="7">
        <v>45162</v>
      </c>
      <c r="G17849" s="7">
        <v>45528</v>
      </c>
      <c r="H17849" t="s">
        <v>77</v>
      </c>
      <c r="I17849" t="s">
        <v>78</v>
      </c>
      <c r="J17849" s="7">
        <v>45427</v>
      </c>
      <c r="K17849" s="7">
        <v>45540</v>
      </c>
      <c r="L17849" s="7">
        <v>45528</v>
      </c>
      <c r="M17849" t="s">
        <v>77</v>
      </c>
      <c r="N17849" t="s">
        <v>79</v>
      </c>
      <c r="O17849">
        <v>2026</v>
      </c>
      <c r="P17849" s="2">
        <v>2</v>
      </c>
      <c r="Q17849" t="s">
        <v>80</v>
      </c>
      <c r="R17849" s="8">
        <v>46267</v>
      </c>
      <c r="S17849" s="2">
        <v>1</v>
      </c>
      <c r="T17849" s="2" t="s">
        <v>81</v>
      </c>
    </row>
    <row r="17850" spans="1:20" x14ac:dyDescent="0.25">
      <c r="A17850">
        <v>1120647300</v>
      </c>
      <c r="B17850">
        <v>128609024</v>
      </c>
      <c r="C17850" t="s">
        <v>82</v>
      </c>
      <c r="D17850" t="s">
        <v>83</v>
      </c>
      <c r="E17850" t="s">
        <v>76</v>
      </c>
      <c r="F17850" s="7">
        <v>45401</v>
      </c>
      <c r="G17850" s="7">
        <v>45584</v>
      </c>
      <c r="H17850" t="s">
        <v>77</v>
      </c>
      <c r="I17850" t="s">
        <v>78</v>
      </c>
      <c r="J17850" s="7"/>
      <c r="K17850" s="7">
        <v>46140</v>
      </c>
      <c r="L17850" s="7">
        <v>45584</v>
      </c>
      <c r="M17850" t="s">
        <v>77</v>
      </c>
      <c r="N17850"/>
      <c r="O17850">
        <v>2026</v>
      </c>
      <c r="P17850" s="2">
        <v>2</v>
      </c>
      <c r="Q17850" t="s">
        <v>80</v>
      </c>
      <c r="R17850" s="8">
        <v>46267</v>
      </c>
      <c r="S17850" s="2">
        <v>1</v>
      </c>
      <c r="T17850" s="2" t="s">
        <v>81</v>
      </c>
    </row>
    <row r="17851" spans="1:20" x14ac:dyDescent="0.25">
      <c r="A17851">
        <v>1120647314</v>
      </c>
      <c r="B17851">
        <v>128623608</v>
      </c>
      <c r="C17851" t="s">
        <v>74</v>
      </c>
      <c r="D17851" t="s">
        <v>75</v>
      </c>
      <c r="E17851" t="s">
        <v>76</v>
      </c>
      <c r="F17851" s="7">
        <v>45405</v>
      </c>
      <c r="G17851" s="7">
        <v>45770</v>
      </c>
      <c r="H17851" t="s">
        <v>86</v>
      </c>
      <c r="I17851" t="s">
        <v>87</v>
      </c>
      <c r="J17851" s="7"/>
      <c r="K17851" s="7">
        <v>46161</v>
      </c>
      <c r="L17851" s="7">
        <v>45770</v>
      </c>
      <c r="M17851" t="s">
        <v>86</v>
      </c>
      <c r="N17851"/>
      <c r="O17851">
        <v>2026</v>
      </c>
      <c r="P17851" s="2">
        <v>2</v>
      </c>
      <c r="Q17851" t="s">
        <v>80</v>
      </c>
      <c r="R17851" s="8">
        <v>46267</v>
      </c>
      <c r="S17851" s="2">
        <v>1</v>
      </c>
      <c r="T17851" s="2" t="s">
        <v>81</v>
      </c>
    </row>
    <row r="17852" spans="1:20" x14ac:dyDescent="0.25">
      <c r="A17852">
        <v>1120647351</v>
      </c>
      <c r="B17852">
        <v>128680885</v>
      </c>
      <c r="C17852" t="s">
        <v>93</v>
      </c>
      <c r="D17852" t="s">
        <v>83</v>
      </c>
      <c r="E17852" t="s">
        <v>76</v>
      </c>
      <c r="F17852" s="7">
        <v>45405</v>
      </c>
      <c r="G17852" s="7">
        <v>45588</v>
      </c>
      <c r="H17852" t="s">
        <v>77</v>
      </c>
      <c r="I17852" t="s">
        <v>78</v>
      </c>
      <c r="J17852" s="7"/>
      <c r="K17852" s="7">
        <v>45747</v>
      </c>
      <c r="L17852" s="7">
        <v>45588</v>
      </c>
      <c r="M17852" t="s">
        <v>77</v>
      </c>
      <c r="N17852"/>
      <c r="O17852">
        <v>2026</v>
      </c>
      <c r="P17852" s="2">
        <v>2</v>
      </c>
      <c r="Q17852" t="s">
        <v>80</v>
      </c>
      <c r="R17852" s="8">
        <v>46267</v>
      </c>
      <c r="S17852" s="2">
        <v>1</v>
      </c>
      <c r="T17852" s="2" t="s">
        <v>81</v>
      </c>
    </row>
    <row r="17853" spans="1:20" x14ac:dyDescent="0.25">
      <c r="A17853">
        <v>1120647718</v>
      </c>
      <c r="B17853">
        <v>129069002</v>
      </c>
      <c r="C17853" t="s">
        <v>74</v>
      </c>
      <c r="D17853" t="s">
        <v>83</v>
      </c>
      <c r="E17853" t="s">
        <v>76</v>
      </c>
      <c r="F17853" s="7">
        <v>45455</v>
      </c>
      <c r="G17853" s="7">
        <v>45638</v>
      </c>
      <c r="H17853" t="s">
        <v>77</v>
      </c>
      <c r="I17853" t="s">
        <v>84</v>
      </c>
      <c r="J17853" s="7"/>
      <c r="K17853" s="7">
        <v>46184</v>
      </c>
      <c r="L17853" s="7">
        <v>45638</v>
      </c>
      <c r="M17853" t="s">
        <v>77</v>
      </c>
      <c r="N17853"/>
      <c r="O17853">
        <v>2026</v>
      </c>
      <c r="P17853" s="2">
        <v>2</v>
      </c>
      <c r="Q17853" t="s">
        <v>80</v>
      </c>
      <c r="R17853" s="8">
        <v>46267</v>
      </c>
      <c r="S17853" s="2">
        <v>1</v>
      </c>
      <c r="T17853" s="2" t="s">
        <v>81</v>
      </c>
    </row>
    <row r="17854" spans="1:20" x14ac:dyDescent="0.25">
      <c r="A17854">
        <v>1120647719</v>
      </c>
      <c r="B17854">
        <v>129069002</v>
      </c>
      <c r="C17854" t="s">
        <v>74</v>
      </c>
      <c r="D17854" t="s">
        <v>83</v>
      </c>
      <c r="E17854" t="s">
        <v>76</v>
      </c>
      <c r="F17854" s="7">
        <v>45455</v>
      </c>
      <c r="G17854" s="7">
        <v>45638</v>
      </c>
      <c r="H17854" t="s">
        <v>77</v>
      </c>
      <c r="I17854" t="s">
        <v>84</v>
      </c>
      <c r="J17854" s="7"/>
      <c r="K17854" s="7">
        <v>45686</v>
      </c>
      <c r="L17854" s="7">
        <v>45638</v>
      </c>
      <c r="M17854" t="s">
        <v>77</v>
      </c>
      <c r="N17854"/>
      <c r="O17854">
        <v>2026</v>
      </c>
      <c r="P17854" s="2">
        <v>2</v>
      </c>
      <c r="Q17854" t="s">
        <v>80</v>
      </c>
      <c r="R17854" s="8">
        <v>46267</v>
      </c>
      <c r="S17854" s="2">
        <v>1</v>
      </c>
      <c r="T17854" s="2" t="s">
        <v>81</v>
      </c>
    </row>
    <row r="17855" spans="1:20" x14ac:dyDescent="0.25">
      <c r="A17855">
        <v>1120647725</v>
      </c>
      <c r="B17855">
        <v>129069125</v>
      </c>
      <c r="C17855" t="s">
        <v>93</v>
      </c>
      <c r="D17855" t="s">
        <v>83</v>
      </c>
      <c r="E17855" t="s">
        <v>76</v>
      </c>
      <c r="F17855" s="7">
        <v>45454</v>
      </c>
      <c r="G17855" s="7">
        <v>45637</v>
      </c>
      <c r="H17855" t="s">
        <v>77</v>
      </c>
      <c r="I17855" t="s">
        <v>78</v>
      </c>
      <c r="J17855" s="7"/>
      <c r="K17855" s="7">
        <v>46140</v>
      </c>
      <c r="L17855" s="7">
        <v>45637</v>
      </c>
      <c r="M17855" t="s">
        <v>77</v>
      </c>
      <c r="N17855"/>
      <c r="O17855">
        <v>2026</v>
      </c>
      <c r="P17855" s="2">
        <v>2</v>
      </c>
      <c r="Q17855" t="s">
        <v>80</v>
      </c>
      <c r="R17855" s="8">
        <v>46267</v>
      </c>
      <c r="S17855" s="2">
        <v>1</v>
      </c>
      <c r="T17855" s="2" t="s">
        <v>81</v>
      </c>
    </row>
    <row r="17856" spans="1:20" x14ac:dyDescent="0.25">
      <c r="A17856">
        <v>1120648999</v>
      </c>
      <c r="B17856">
        <v>129627996</v>
      </c>
      <c r="C17856" t="s">
        <v>74</v>
      </c>
      <c r="D17856" t="s">
        <v>83</v>
      </c>
      <c r="E17856" t="s">
        <v>76</v>
      </c>
      <c r="F17856" s="7">
        <v>45568</v>
      </c>
      <c r="G17856" s="7">
        <v>45750</v>
      </c>
      <c r="H17856" t="s">
        <v>77</v>
      </c>
      <c r="I17856" t="s">
        <v>84</v>
      </c>
      <c r="J17856" s="7"/>
      <c r="K17856" s="7">
        <v>45574</v>
      </c>
      <c r="L17856" s="7">
        <v>45750</v>
      </c>
      <c r="M17856" t="s">
        <v>77</v>
      </c>
      <c r="N17856"/>
      <c r="O17856">
        <v>2026</v>
      </c>
      <c r="P17856" s="2">
        <v>2</v>
      </c>
      <c r="Q17856" t="s">
        <v>80</v>
      </c>
      <c r="R17856" s="8">
        <v>46267</v>
      </c>
      <c r="S17856" s="2">
        <v>1</v>
      </c>
      <c r="T17856" s="2" t="s">
        <v>81</v>
      </c>
    </row>
    <row r="17857" spans="1:20" x14ac:dyDescent="0.25">
      <c r="A17857">
        <v>1120652459</v>
      </c>
      <c r="B17857">
        <v>132001056</v>
      </c>
      <c r="C17857" t="s">
        <v>91</v>
      </c>
      <c r="D17857" t="s">
        <v>83</v>
      </c>
      <c r="E17857" t="s">
        <v>76</v>
      </c>
      <c r="F17857" s="7">
        <v>45971</v>
      </c>
      <c r="G17857" s="7">
        <v>46152</v>
      </c>
      <c r="H17857" t="s">
        <v>77</v>
      </c>
      <c r="I17857" t="s">
        <v>84</v>
      </c>
      <c r="J17857" s="7"/>
      <c r="K17857" s="7">
        <v>46160</v>
      </c>
      <c r="L17857" s="7">
        <v>46152</v>
      </c>
      <c r="M17857" t="s">
        <v>77</v>
      </c>
      <c r="N17857"/>
      <c r="O17857">
        <v>2026</v>
      </c>
      <c r="P17857" s="2">
        <v>2</v>
      </c>
      <c r="Q17857" t="s">
        <v>80</v>
      </c>
      <c r="R17857" s="8">
        <v>46267</v>
      </c>
      <c r="S17857" s="2">
        <v>1</v>
      </c>
      <c r="T17857" s="2" t="s">
        <v>81</v>
      </c>
    </row>
    <row r="17858" spans="1:20" x14ac:dyDescent="0.25">
      <c r="A17858">
        <v>1120653272</v>
      </c>
      <c r="B17858">
        <v>133439713</v>
      </c>
      <c r="C17858" t="s">
        <v>93</v>
      </c>
      <c r="D17858" t="s">
        <v>75</v>
      </c>
      <c r="E17858" t="s">
        <v>76</v>
      </c>
      <c r="F17858" s="7">
        <v>46161</v>
      </c>
      <c r="G17858" s="7">
        <v>47257</v>
      </c>
      <c r="H17858" t="s">
        <v>77</v>
      </c>
      <c r="I17858" t="s">
        <v>89</v>
      </c>
      <c r="J17858" s="7"/>
      <c r="K17858" s="7">
        <v>46169</v>
      </c>
      <c r="L17858" s="7">
        <v>47257</v>
      </c>
      <c r="M17858" t="s">
        <v>77</v>
      </c>
      <c r="N17858"/>
      <c r="O17858">
        <v>2026</v>
      </c>
      <c r="P17858" s="2">
        <v>2</v>
      </c>
      <c r="Q17858" t="s">
        <v>80</v>
      </c>
      <c r="R17858" s="8">
        <v>46267</v>
      </c>
      <c r="S17858" s="2">
        <v>1</v>
      </c>
      <c r="T17858" s="2" t="s">
        <v>81</v>
      </c>
    </row>
    <row r="17859" spans="1:20" x14ac:dyDescent="0.25">
      <c r="A17859">
        <v>1120653388</v>
      </c>
      <c r="B17859">
        <v>109613270</v>
      </c>
      <c r="C17859" t="s">
        <v>95</v>
      </c>
      <c r="D17859" t="s">
        <v>83</v>
      </c>
      <c r="E17859" t="s">
        <v>76</v>
      </c>
      <c r="F17859" s="7">
        <v>41946</v>
      </c>
      <c r="G17859" s="7">
        <v>43772</v>
      </c>
      <c r="H17859" t="s">
        <v>77</v>
      </c>
      <c r="I17859" t="s">
        <v>78</v>
      </c>
      <c r="J17859" s="7">
        <v>45496</v>
      </c>
      <c r="K17859" s="7">
        <v>45729</v>
      </c>
      <c r="L17859" s="7">
        <v>43772</v>
      </c>
      <c r="M17859" t="s">
        <v>77</v>
      </c>
      <c r="N17859" t="s">
        <v>79</v>
      </c>
      <c r="O17859">
        <v>2026</v>
      </c>
      <c r="P17859" s="2">
        <v>2</v>
      </c>
      <c r="Q17859" t="s">
        <v>80</v>
      </c>
      <c r="R17859" s="8">
        <v>46267</v>
      </c>
      <c r="S17859" s="2">
        <v>1</v>
      </c>
      <c r="T17859" s="2" t="s">
        <v>81</v>
      </c>
    </row>
    <row r="17860" spans="1:20" x14ac:dyDescent="0.25">
      <c r="A17860">
        <v>1120653951</v>
      </c>
      <c r="B17860">
        <v>111926754</v>
      </c>
      <c r="C17860" t="s">
        <v>82</v>
      </c>
      <c r="D17860" t="s">
        <v>88</v>
      </c>
      <c r="E17860" t="s">
        <v>76</v>
      </c>
      <c r="F17860" s="7">
        <v>42590</v>
      </c>
      <c r="G17860" s="7">
        <v>44416</v>
      </c>
      <c r="H17860" t="s">
        <v>77</v>
      </c>
      <c r="I17860" t="s">
        <v>78</v>
      </c>
      <c r="J17860" s="7">
        <v>46197</v>
      </c>
      <c r="K17860" s="7">
        <v>45112</v>
      </c>
      <c r="L17860" s="7">
        <v>44416</v>
      </c>
      <c r="M17860" t="s">
        <v>77</v>
      </c>
      <c r="N17860" t="s">
        <v>79</v>
      </c>
      <c r="O17860">
        <v>2026</v>
      </c>
      <c r="P17860" s="2">
        <v>2</v>
      </c>
      <c r="Q17860" t="s">
        <v>80</v>
      </c>
      <c r="R17860" s="8">
        <v>46267</v>
      </c>
      <c r="S17860" s="2">
        <v>1</v>
      </c>
      <c r="T17860" s="2" t="s">
        <v>81</v>
      </c>
    </row>
    <row r="17861" spans="1:20" x14ac:dyDescent="0.25">
      <c r="A17861">
        <v>1120654247</v>
      </c>
      <c r="B17861">
        <v>113006336</v>
      </c>
      <c r="C17861" t="s">
        <v>82</v>
      </c>
      <c r="D17861" t="s">
        <v>75</v>
      </c>
      <c r="E17861" t="s">
        <v>76</v>
      </c>
      <c r="F17861" s="7">
        <v>42885</v>
      </c>
      <c r="G17861" s="7">
        <v>44711</v>
      </c>
      <c r="H17861" t="s">
        <v>77</v>
      </c>
      <c r="I17861" t="s">
        <v>78</v>
      </c>
      <c r="J17861" s="7">
        <v>44728</v>
      </c>
      <c r="K17861" s="7">
        <v>44755</v>
      </c>
      <c r="L17861" s="7">
        <v>44711</v>
      </c>
      <c r="M17861" t="s">
        <v>77</v>
      </c>
      <c r="N17861" t="s">
        <v>92</v>
      </c>
      <c r="O17861">
        <v>2026</v>
      </c>
      <c r="P17861" s="2">
        <v>2</v>
      </c>
      <c r="Q17861" t="s">
        <v>80</v>
      </c>
      <c r="R17861" s="8">
        <v>46267</v>
      </c>
      <c r="S17861" s="2">
        <v>1</v>
      </c>
      <c r="T17861" s="2" t="s">
        <v>81</v>
      </c>
    </row>
    <row r="17862" spans="1:20" x14ac:dyDescent="0.25">
      <c r="A17862">
        <v>1120654547</v>
      </c>
      <c r="B17862">
        <v>114905835</v>
      </c>
      <c r="C17862" t="s">
        <v>82</v>
      </c>
      <c r="D17862" t="s">
        <v>88</v>
      </c>
      <c r="E17862" t="s">
        <v>76</v>
      </c>
      <c r="F17862" s="7">
        <v>43332</v>
      </c>
      <c r="G17862" s="7">
        <v>43697</v>
      </c>
      <c r="H17862" t="s">
        <v>77</v>
      </c>
      <c r="I17862" t="s">
        <v>78</v>
      </c>
      <c r="J17862" s="7">
        <v>46058</v>
      </c>
      <c r="K17862" s="7">
        <v>45436</v>
      </c>
      <c r="L17862" s="7">
        <v>43697</v>
      </c>
      <c r="M17862" t="s">
        <v>77</v>
      </c>
      <c r="N17862" t="s">
        <v>79</v>
      </c>
      <c r="O17862">
        <v>2026</v>
      </c>
      <c r="P17862" s="2">
        <v>2</v>
      </c>
      <c r="Q17862" t="s">
        <v>80</v>
      </c>
      <c r="R17862" s="8">
        <v>46267</v>
      </c>
      <c r="S17862" s="2">
        <v>1</v>
      </c>
      <c r="T17862" s="2" t="s">
        <v>81</v>
      </c>
    </row>
    <row r="17863" spans="1:20" x14ac:dyDescent="0.25">
      <c r="A17863">
        <v>1120654565</v>
      </c>
      <c r="B17863">
        <v>114972623</v>
      </c>
      <c r="C17863" t="s">
        <v>74</v>
      </c>
      <c r="D17863" t="s">
        <v>75</v>
      </c>
      <c r="E17863" t="s">
        <v>76</v>
      </c>
      <c r="F17863" s="7">
        <v>43357</v>
      </c>
      <c r="G17863" s="7">
        <v>45183</v>
      </c>
      <c r="H17863" t="s">
        <v>86</v>
      </c>
      <c r="I17863" t="s">
        <v>87</v>
      </c>
      <c r="J17863" s="7">
        <v>45234</v>
      </c>
      <c r="K17863" s="7">
        <v>43360</v>
      </c>
      <c r="L17863" s="7">
        <v>45183</v>
      </c>
      <c r="M17863" t="s">
        <v>86</v>
      </c>
      <c r="N17863" t="s">
        <v>92</v>
      </c>
      <c r="O17863">
        <v>2026</v>
      </c>
      <c r="P17863" s="2">
        <v>2</v>
      </c>
      <c r="Q17863" t="s">
        <v>80</v>
      </c>
      <c r="R17863" s="8">
        <v>46267</v>
      </c>
      <c r="S17863" s="2">
        <v>1</v>
      </c>
      <c r="T17863" s="2" t="s">
        <v>81</v>
      </c>
    </row>
    <row r="17864" spans="1:20" x14ac:dyDescent="0.25">
      <c r="A17864">
        <v>1120654665</v>
      </c>
      <c r="B17864">
        <v>116711154</v>
      </c>
      <c r="C17864" t="s">
        <v>91</v>
      </c>
      <c r="D17864" t="s">
        <v>83</v>
      </c>
      <c r="E17864" t="s">
        <v>76</v>
      </c>
      <c r="F17864" s="7">
        <v>43535</v>
      </c>
      <c r="G17864" s="7">
        <v>43719</v>
      </c>
      <c r="H17864" t="s">
        <v>86</v>
      </c>
      <c r="I17864" t="s">
        <v>87</v>
      </c>
      <c r="J17864" s="7">
        <v>45941</v>
      </c>
      <c r="K17864" s="7">
        <v>45978</v>
      </c>
      <c r="L17864" s="7">
        <v>43719</v>
      </c>
      <c r="M17864" t="s">
        <v>86</v>
      </c>
      <c r="N17864" t="s">
        <v>79</v>
      </c>
      <c r="O17864">
        <v>2026</v>
      </c>
      <c r="P17864" s="2">
        <v>2</v>
      </c>
      <c r="Q17864" t="s">
        <v>80</v>
      </c>
      <c r="R17864" s="8">
        <v>46267</v>
      </c>
      <c r="S17864" s="2">
        <v>1</v>
      </c>
      <c r="T17864" s="2" t="s">
        <v>81</v>
      </c>
    </row>
    <row r="17865" spans="1:20" x14ac:dyDescent="0.25">
      <c r="A17865">
        <v>1120654691</v>
      </c>
      <c r="B17865">
        <v>116755881</v>
      </c>
      <c r="C17865" t="s">
        <v>82</v>
      </c>
      <c r="D17865" t="s">
        <v>88</v>
      </c>
      <c r="E17865" t="s">
        <v>76</v>
      </c>
      <c r="F17865" s="7">
        <v>43542</v>
      </c>
      <c r="G17865" s="7">
        <v>43908</v>
      </c>
      <c r="H17865" t="s">
        <v>77</v>
      </c>
      <c r="I17865" t="s">
        <v>78</v>
      </c>
      <c r="J17865" s="7">
        <v>45777</v>
      </c>
      <c r="K17865" s="7">
        <v>45057</v>
      </c>
      <c r="L17865" s="7">
        <v>43908</v>
      </c>
      <c r="M17865" t="s">
        <v>77</v>
      </c>
      <c r="N17865" t="s">
        <v>79</v>
      </c>
      <c r="O17865">
        <v>2026</v>
      </c>
      <c r="P17865" s="2">
        <v>2</v>
      </c>
      <c r="Q17865" t="s">
        <v>80</v>
      </c>
      <c r="R17865" s="8">
        <v>46267</v>
      </c>
      <c r="S17865" s="2">
        <v>1</v>
      </c>
      <c r="T17865" s="2" t="s">
        <v>81</v>
      </c>
    </row>
    <row r="17866" spans="1:20" x14ac:dyDescent="0.25">
      <c r="A17866">
        <v>1120654732</v>
      </c>
      <c r="B17866">
        <v>116825354</v>
      </c>
      <c r="C17866" t="s">
        <v>82</v>
      </c>
      <c r="D17866" t="s">
        <v>83</v>
      </c>
      <c r="E17866" t="s">
        <v>76</v>
      </c>
      <c r="F17866" s="7">
        <v>43549</v>
      </c>
      <c r="G17866" s="7">
        <v>43729</v>
      </c>
      <c r="H17866" t="s">
        <v>77</v>
      </c>
      <c r="I17866" t="s">
        <v>78</v>
      </c>
      <c r="J17866" s="7">
        <v>45923</v>
      </c>
      <c r="K17866" s="7">
        <v>43658</v>
      </c>
      <c r="L17866" s="7">
        <v>43729</v>
      </c>
      <c r="M17866" t="s">
        <v>77</v>
      </c>
      <c r="N17866" t="s">
        <v>79</v>
      </c>
      <c r="O17866">
        <v>2026</v>
      </c>
      <c r="P17866" s="2">
        <v>2</v>
      </c>
      <c r="Q17866" t="s">
        <v>80</v>
      </c>
      <c r="R17866" s="8">
        <v>46267</v>
      </c>
      <c r="S17866" s="2">
        <v>1</v>
      </c>
      <c r="T17866" s="2" t="s">
        <v>81</v>
      </c>
    </row>
    <row r="17867" spans="1:20" x14ac:dyDescent="0.25">
      <c r="A17867">
        <v>1120654752</v>
      </c>
      <c r="B17867">
        <v>116852177</v>
      </c>
      <c r="C17867" t="s">
        <v>91</v>
      </c>
      <c r="D17867" t="s">
        <v>83</v>
      </c>
      <c r="E17867" t="s">
        <v>76</v>
      </c>
      <c r="F17867" s="7">
        <v>43551</v>
      </c>
      <c r="G17867" s="7">
        <v>43735</v>
      </c>
      <c r="H17867" t="s">
        <v>77</v>
      </c>
      <c r="I17867" t="s">
        <v>78</v>
      </c>
      <c r="J17867" s="7">
        <v>45919</v>
      </c>
      <c r="K17867" s="7">
        <v>44785</v>
      </c>
      <c r="L17867" s="7">
        <v>43735</v>
      </c>
      <c r="M17867" t="s">
        <v>77</v>
      </c>
      <c r="N17867" t="s">
        <v>79</v>
      </c>
      <c r="O17867">
        <v>2026</v>
      </c>
      <c r="P17867" s="2">
        <v>2</v>
      </c>
      <c r="Q17867" t="s">
        <v>80</v>
      </c>
      <c r="R17867" s="8">
        <v>46267</v>
      </c>
      <c r="S17867" s="2">
        <v>1</v>
      </c>
      <c r="T17867" s="2" t="s">
        <v>81</v>
      </c>
    </row>
    <row r="17868" spans="1:20" x14ac:dyDescent="0.25">
      <c r="A17868">
        <v>1120654792</v>
      </c>
      <c r="B17868">
        <v>116952451</v>
      </c>
      <c r="C17868" t="s">
        <v>85</v>
      </c>
      <c r="D17868" t="s">
        <v>88</v>
      </c>
      <c r="E17868" t="s">
        <v>76</v>
      </c>
      <c r="F17868" s="7">
        <v>43558</v>
      </c>
      <c r="G17868" s="7">
        <v>43924</v>
      </c>
      <c r="H17868" t="s">
        <v>77</v>
      </c>
      <c r="I17868" t="s">
        <v>78</v>
      </c>
      <c r="J17868" s="7">
        <v>45495</v>
      </c>
      <c r="K17868" s="7">
        <v>43668</v>
      </c>
      <c r="L17868" s="7">
        <v>43924</v>
      </c>
      <c r="M17868" t="s">
        <v>77</v>
      </c>
      <c r="N17868" t="s">
        <v>79</v>
      </c>
      <c r="O17868">
        <v>2026</v>
      </c>
      <c r="P17868" s="2">
        <v>2</v>
      </c>
      <c r="Q17868" t="s">
        <v>80</v>
      </c>
      <c r="R17868" s="8">
        <v>46267</v>
      </c>
      <c r="S17868" s="2">
        <v>1</v>
      </c>
      <c r="T17868" s="2" t="s">
        <v>81</v>
      </c>
    </row>
    <row r="17869" spans="1:20" x14ac:dyDescent="0.25">
      <c r="A17869">
        <v>1120654795</v>
      </c>
      <c r="B17869">
        <v>116953675</v>
      </c>
      <c r="C17869" t="s">
        <v>82</v>
      </c>
      <c r="D17869" t="s">
        <v>83</v>
      </c>
      <c r="E17869" t="s">
        <v>76</v>
      </c>
      <c r="F17869" s="7">
        <v>43559</v>
      </c>
      <c r="G17869" s="7">
        <v>43739</v>
      </c>
      <c r="H17869" t="s">
        <v>77</v>
      </c>
      <c r="I17869" t="s">
        <v>78</v>
      </c>
      <c r="J17869" s="7">
        <v>45855</v>
      </c>
      <c r="K17869" s="7">
        <v>45748</v>
      </c>
      <c r="L17869" s="7">
        <v>43739</v>
      </c>
      <c r="M17869" t="s">
        <v>77</v>
      </c>
      <c r="N17869" t="s">
        <v>92</v>
      </c>
      <c r="O17869">
        <v>2026</v>
      </c>
      <c r="P17869" s="2">
        <v>2</v>
      </c>
      <c r="Q17869" t="s">
        <v>80</v>
      </c>
      <c r="R17869" s="8">
        <v>46267</v>
      </c>
      <c r="S17869" s="2">
        <v>1</v>
      </c>
      <c r="T17869" s="2" t="s">
        <v>81</v>
      </c>
    </row>
    <row r="17870" spans="1:20" x14ac:dyDescent="0.25">
      <c r="A17870">
        <v>1120654832</v>
      </c>
      <c r="B17870">
        <v>116983304</v>
      </c>
      <c r="C17870" t="s">
        <v>82</v>
      </c>
      <c r="D17870" t="s">
        <v>83</v>
      </c>
      <c r="E17870" t="s">
        <v>76</v>
      </c>
      <c r="F17870" s="7">
        <v>43563</v>
      </c>
      <c r="G17870" s="7">
        <v>43743</v>
      </c>
      <c r="H17870" t="s">
        <v>77</v>
      </c>
      <c r="I17870" t="s">
        <v>78</v>
      </c>
      <c r="J17870" s="7">
        <v>45604</v>
      </c>
      <c r="K17870" s="7">
        <v>45748</v>
      </c>
      <c r="L17870" s="7">
        <v>43743</v>
      </c>
      <c r="M17870" t="s">
        <v>77</v>
      </c>
      <c r="N17870" t="s">
        <v>79</v>
      </c>
      <c r="O17870">
        <v>2026</v>
      </c>
      <c r="P17870" s="2">
        <v>2</v>
      </c>
      <c r="Q17870" t="s">
        <v>80</v>
      </c>
      <c r="R17870" s="8">
        <v>46267</v>
      </c>
      <c r="S17870" s="2">
        <v>1</v>
      </c>
      <c r="T17870" s="2" t="s">
        <v>81</v>
      </c>
    </row>
    <row r="17871" spans="1:20" x14ac:dyDescent="0.25">
      <c r="A17871">
        <v>1120654875</v>
      </c>
      <c r="B17871">
        <v>117033797</v>
      </c>
      <c r="C17871" t="s">
        <v>82</v>
      </c>
      <c r="D17871" t="s">
        <v>88</v>
      </c>
      <c r="E17871" t="s">
        <v>76</v>
      </c>
      <c r="F17871" s="7">
        <v>43570</v>
      </c>
      <c r="G17871" s="7">
        <v>43936</v>
      </c>
      <c r="H17871" t="s">
        <v>77</v>
      </c>
      <c r="I17871" t="s">
        <v>78</v>
      </c>
      <c r="J17871" s="7">
        <v>45604</v>
      </c>
      <c r="K17871" s="7">
        <v>44601</v>
      </c>
      <c r="L17871" s="7">
        <v>43936</v>
      </c>
      <c r="M17871" t="s">
        <v>77</v>
      </c>
      <c r="N17871" t="s">
        <v>79</v>
      </c>
      <c r="O17871">
        <v>2026</v>
      </c>
      <c r="P17871" s="2">
        <v>2</v>
      </c>
      <c r="Q17871" t="s">
        <v>80</v>
      </c>
      <c r="R17871" s="8">
        <v>46267</v>
      </c>
      <c r="S17871" s="2">
        <v>1</v>
      </c>
      <c r="T17871" s="2" t="s">
        <v>81</v>
      </c>
    </row>
    <row r="17872" spans="1:20" x14ac:dyDescent="0.25">
      <c r="A17872">
        <v>1120654921</v>
      </c>
      <c r="B17872">
        <v>117072581</v>
      </c>
      <c r="C17872" t="s">
        <v>91</v>
      </c>
      <c r="D17872" t="s">
        <v>83</v>
      </c>
      <c r="E17872" t="s">
        <v>76</v>
      </c>
      <c r="F17872" s="7">
        <v>43576</v>
      </c>
      <c r="G17872" s="7">
        <v>43759</v>
      </c>
      <c r="H17872" t="s">
        <v>77</v>
      </c>
      <c r="I17872" t="s">
        <v>78</v>
      </c>
      <c r="J17872" s="7">
        <v>45829</v>
      </c>
      <c r="K17872" s="7">
        <v>45748</v>
      </c>
      <c r="L17872" s="7">
        <v>43759</v>
      </c>
      <c r="M17872" t="s">
        <v>77</v>
      </c>
      <c r="N17872" t="s">
        <v>79</v>
      </c>
      <c r="O17872">
        <v>2026</v>
      </c>
      <c r="P17872" s="2">
        <v>2</v>
      </c>
      <c r="Q17872" t="s">
        <v>80</v>
      </c>
      <c r="R17872" s="8">
        <v>46267</v>
      </c>
      <c r="S17872" s="2">
        <v>1</v>
      </c>
      <c r="T17872" s="2" t="s">
        <v>81</v>
      </c>
    </row>
    <row r="17873" spans="1:20" x14ac:dyDescent="0.25">
      <c r="A17873">
        <v>1120654940</v>
      </c>
      <c r="B17873">
        <v>117093720</v>
      </c>
      <c r="C17873" t="s">
        <v>82</v>
      </c>
      <c r="D17873" t="s">
        <v>88</v>
      </c>
      <c r="E17873" t="s">
        <v>76</v>
      </c>
      <c r="F17873" s="7">
        <v>43579</v>
      </c>
      <c r="G17873" s="7">
        <v>43945</v>
      </c>
      <c r="H17873" t="s">
        <v>77</v>
      </c>
      <c r="I17873" t="s">
        <v>78</v>
      </c>
      <c r="J17873" s="7">
        <v>46127</v>
      </c>
      <c r="K17873" s="7">
        <v>44243</v>
      </c>
      <c r="L17873" s="7">
        <v>43945</v>
      </c>
      <c r="M17873" t="s">
        <v>77</v>
      </c>
      <c r="N17873" t="s">
        <v>79</v>
      </c>
      <c r="O17873">
        <v>2026</v>
      </c>
      <c r="P17873" s="2">
        <v>2</v>
      </c>
      <c r="Q17873" t="s">
        <v>80</v>
      </c>
      <c r="R17873" s="8">
        <v>46267</v>
      </c>
      <c r="S17873" s="2">
        <v>1</v>
      </c>
      <c r="T17873" s="2" t="s">
        <v>81</v>
      </c>
    </row>
    <row r="17874" spans="1:20" x14ac:dyDescent="0.25">
      <c r="A17874">
        <v>1120654945</v>
      </c>
      <c r="B17874">
        <v>117099668</v>
      </c>
      <c r="C17874" t="s">
        <v>82</v>
      </c>
      <c r="D17874" t="s">
        <v>83</v>
      </c>
      <c r="E17874" t="s">
        <v>76</v>
      </c>
      <c r="F17874" s="7">
        <v>43580</v>
      </c>
      <c r="G17874" s="7">
        <v>43760</v>
      </c>
      <c r="H17874" t="s">
        <v>77</v>
      </c>
      <c r="I17874" t="s">
        <v>78</v>
      </c>
      <c r="J17874" s="7">
        <v>45932</v>
      </c>
      <c r="K17874" s="7">
        <v>45748</v>
      </c>
      <c r="L17874" s="7">
        <v>43760</v>
      </c>
      <c r="M17874" t="s">
        <v>77</v>
      </c>
      <c r="N17874" t="s">
        <v>79</v>
      </c>
      <c r="O17874">
        <v>2026</v>
      </c>
      <c r="P17874" s="2">
        <v>2</v>
      </c>
      <c r="Q17874" t="s">
        <v>80</v>
      </c>
      <c r="R17874" s="8">
        <v>46267</v>
      </c>
      <c r="S17874" s="2">
        <v>1</v>
      </c>
      <c r="T17874" s="2" t="s">
        <v>81</v>
      </c>
    </row>
    <row r="17875" spans="1:20" x14ac:dyDescent="0.25">
      <c r="A17875">
        <v>1120654950</v>
      </c>
      <c r="B17875">
        <v>117104973</v>
      </c>
      <c r="C17875" t="s">
        <v>82</v>
      </c>
      <c r="D17875" t="s">
        <v>88</v>
      </c>
      <c r="E17875" t="s">
        <v>76</v>
      </c>
      <c r="F17875" s="7">
        <v>43581</v>
      </c>
      <c r="G17875" s="7">
        <v>43947</v>
      </c>
      <c r="H17875" t="s">
        <v>77</v>
      </c>
      <c r="I17875" t="s">
        <v>78</v>
      </c>
      <c r="J17875" s="7">
        <v>46083</v>
      </c>
      <c r="K17875" s="7">
        <v>45057</v>
      </c>
      <c r="L17875" s="7">
        <v>43947</v>
      </c>
      <c r="M17875" t="s">
        <v>77</v>
      </c>
      <c r="N17875" t="s">
        <v>79</v>
      </c>
      <c r="O17875">
        <v>2026</v>
      </c>
      <c r="P17875" s="2">
        <v>2</v>
      </c>
      <c r="Q17875" t="s">
        <v>80</v>
      </c>
      <c r="R17875" s="8">
        <v>46267</v>
      </c>
      <c r="S17875" s="2">
        <v>1</v>
      </c>
      <c r="T17875" s="2" t="s">
        <v>81</v>
      </c>
    </row>
    <row r="17876" spans="1:20" x14ac:dyDescent="0.25">
      <c r="A17876">
        <v>1120654961</v>
      </c>
      <c r="B17876">
        <v>117112040</v>
      </c>
      <c r="C17876" t="s">
        <v>91</v>
      </c>
      <c r="D17876" t="s">
        <v>83</v>
      </c>
      <c r="E17876" t="s">
        <v>76</v>
      </c>
      <c r="F17876" s="7">
        <v>43582</v>
      </c>
      <c r="G17876" s="7">
        <v>43765</v>
      </c>
      <c r="H17876" t="s">
        <v>77</v>
      </c>
      <c r="I17876" t="s">
        <v>78</v>
      </c>
      <c r="J17876" s="7">
        <v>45740</v>
      </c>
      <c r="K17876" s="7">
        <v>44785</v>
      </c>
      <c r="L17876" s="7">
        <v>43765</v>
      </c>
      <c r="M17876" t="s">
        <v>77</v>
      </c>
      <c r="N17876" t="s">
        <v>79</v>
      </c>
      <c r="O17876">
        <v>2026</v>
      </c>
      <c r="P17876" s="2">
        <v>2</v>
      </c>
      <c r="Q17876" t="s">
        <v>80</v>
      </c>
      <c r="R17876" s="8">
        <v>46267</v>
      </c>
      <c r="S17876" s="2">
        <v>1</v>
      </c>
      <c r="T17876" s="2" t="s">
        <v>81</v>
      </c>
    </row>
    <row r="17877" spans="1:20" x14ac:dyDescent="0.25">
      <c r="A17877">
        <v>1120654984</v>
      </c>
      <c r="B17877">
        <v>117132070</v>
      </c>
      <c r="C17877" t="s">
        <v>82</v>
      </c>
      <c r="D17877" t="s">
        <v>88</v>
      </c>
      <c r="E17877" t="s">
        <v>76</v>
      </c>
      <c r="F17877" s="7">
        <v>43585</v>
      </c>
      <c r="G17877" s="7">
        <v>43951</v>
      </c>
      <c r="H17877" t="s">
        <v>77</v>
      </c>
      <c r="I17877" t="s">
        <v>78</v>
      </c>
      <c r="J17877" s="7">
        <v>45126</v>
      </c>
      <c r="K17877" s="7">
        <v>45057</v>
      </c>
      <c r="L17877" s="7">
        <v>43951</v>
      </c>
      <c r="M17877" t="s">
        <v>77</v>
      </c>
      <c r="N17877" t="s">
        <v>92</v>
      </c>
      <c r="O17877">
        <v>2026</v>
      </c>
      <c r="P17877" s="2">
        <v>2</v>
      </c>
      <c r="Q17877" t="s">
        <v>80</v>
      </c>
      <c r="R17877" s="8">
        <v>46267</v>
      </c>
      <c r="S17877" s="2">
        <v>1</v>
      </c>
      <c r="T17877" s="2" t="s">
        <v>81</v>
      </c>
    </row>
    <row r="17878" spans="1:20" x14ac:dyDescent="0.25">
      <c r="A17878">
        <v>1120655020</v>
      </c>
      <c r="B17878">
        <v>117160513</v>
      </c>
      <c r="C17878" t="s">
        <v>98</v>
      </c>
      <c r="D17878" t="s">
        <v>83</v>
      </c>
      <c r="E17878" t="s">
        <v>76</v>
      </c>
      <c r="F17878" s="7">
        <v>43589</v>
      </c>
      <c r="G17878" s="7">
        <v>43769</v>
      </c>
      <c r="H17878" t="s">
        <v>77</v>
      </c>
      <c r="I17878" t="s">
        <v>78</v>
      </c>
      <c r="J17878" s="7">
        <v>45504</v>
      </c>
      <c r="K17878" s="7">
        <v>43667</v>
      </c>
      <c r="L17878" s="7">
        <v>43769</v>
      </c>
      <c r="M17878" t="s">
        <v>77</v>
      </c>
      <c r="N17878" t="s">
        <v>79</v>
      </c>
      <c r="O17878">
        <v>2026</v>
      </c>
      <c r="P17878" s="2">
        <v>2</v>
      </c>
      <c r="Q17878" t="s">
        <v>80</v>
      </c>
      <c r="R17878" s="8">
        <v>46267</v>
      </c>
      <c r="S17878" s="2">
        <v>1</v>
      </c>
      <c r="T17878" s="2" t="s">
        <v>81</v>
      </c>
    </row>
    <row r="17879" spans="1:20" x14ac:dyDescent="0.25">
      <c r="A17879">
        <v>1120655037</v>
      </c>
      <c r="B17879">
        <v>117175462</v>
      </c>
      <c r="C17879" t="s">
        <v>82</v>
      </c>
      <c r="D17879" t="s">
        <v>83</v>
      </c>
      <c r="E17879" t="s">
        <v>76</v>
      </c>
      <c r="F17879" s="7">
        <v>43592</v>
      </c>
      <c r="G17879" s="7">
        <v>43776</v>
      </c>
      <c r="H17879" t="s">
        <v>77</v>
      </c>
      <c r="I17879" t="s">
        <v>84</v>
      </c>
      <c r="J17879" s="7">
        <v>45544</v>
      </c>
      <c r="K17879" s="7">
        <v>43658</v>
      </c>
      <c r="L17879" s="7">
        <v>43776</v>
      </c>
      <c r="M17879" t="s">
        <v>77</v>
      </c>
      <c r="N17879" t="s">
        <v>92</v>
      </c>
      <c r="O17879">
        <v>2026</v>
      </c>
      <c r="P17879" s="2">
        <v>2</v>
      </c>
      <c r="Q17879" t="s">
        <v>80</v>
      </c>
      <c r="R17879" s="8">
        <v>46267</v>
      </c>
      <c r="S17879" s="2">
        <v>1</v>
      </c>
      <c r="T17879" s="2" t="s">
        <v>81</v>
      </c>
    </row>
    <row r="17880" spans="1:20" x14ac:dyDescent="0.25">
      <c r="A17880">
        <v>1120655069</v>
      </c>
      <c r="B17880">
        <v>117205679</v>
      </c>
      <c r="C17880" t="s">
        <v>82</v>
      </c>
      <c r="D17880" t="s">
        <v>83</v>
      </c>
      <c r="E17880" t="s">
        <v>76</v>
      </c>
      <c r="F17880" s="7">
        <v>43594</v>
      </c>
      <c r="G17880" s="7">
        <v>43774</v>
      </c>
      <c r="H17880" t="s">
        <v>77</v>
      </c>
      <c r="I17880" t="s">
        <v>78</v>
      </c>
      <c r="J17880" s="7">
        <v>45432</v>
      </c>
      <c r="K17880" s="7">
        <v>43667</v>
      </c>
      <c r="L17880" s="7">
        <v>43774</v>
      </c>
      <c r="M17880" t="s">
        <v>77</v>
      </c>
      <c r="N17880" t="s">
        <v>79</v>
      </c>
      <c r="O17880">
        <v>2026</v>
      </c>
      <c r="P17880" s="2">
        <v>2</v>
      </c>
      <c r="Q17880" t="s">
        <v>80</v>
      </c>
      <c r="R17880" s="8">
        <v>46267</v>
      </c>
      <c r="S17880" s="2">
        <v>1</v>
      </c>
      <c r="T17880" s="2" t="s">
        <v>81</v>
      </c>
    </row>
    <row r="17881" spans="1:20" x14ac:dyDescent="0.25">
      <c r="A17881">
        <v>1120655110</v>
      </c>
      <c r="B17881">
        <v>117242935</v>
      </c>
      <c r="C17881" t="s">
        <v>74</v>
      </c>
      <c r="D17881" t="s">
        <v>83</v>
      </c>
      <c r="E17881" t="s">
        <v>76</v>
      </c>
      <c r="F17881" s="7">
        <v>43600</v>
      </c>
      <c r="G17881" s="7">
        <v>43780</v>
      </c>
      <c r="H17881" t="s">
        <v>77</v>
      </c>
      <c r="I17881" t="s">
        <v>78</v>
      </c>
      <c r="J17881" s="7">
        <v>44000</v>
      </c>
      <c r="K17881" s="7">
        <v>43667</v>
      </c>
      <c r="L17881" s="7">
        <v>43780</v>
      </c>
      <c r="M17881" t="s">
        <v>77</v>
      </c>
      <c r="N17881" t="s">
        <v>92</v>
      </c>
      <c r="O17881">
        <v>2026</v>
      </c>
      <c r="P17881" s="2">
        <v>2</v>
      </c>
      <c r="Q17881" t="s">
        <v>80</v>
      </c>
      <c r="R17881" s="8">
        <v>46267</v>
      </c>
      <c r="S17881" s="2">
        <v>1</v>
      </c>
      <c r="T17881" s="2" t="s">
        <v>81</v>
      </c>
    </row>
    <row r="17882" spans="1:20" x14ac:dyDescent="0.25">
      <c r="A17882">
        <v>1120655153</v>
      </c>
      <c r="B17882">
        <v>117296688</v>
      </c>
      <c r="C17882" t="s">
        <v>82</v>
      </c>
      <c r="D17882" t="s">
        <v>83</v>
      </c>
      <c r="E17882" t="s">
        <v>76</v>
      </c>
      <c r="F17882" s="7">
        <v>43606</v>
      </c>
      <c r="G17882" s="7">
        <v>43786</v>
      </c>
      <c r="H17882" t="s">
        <v>77</v>
      </c>
      <c r="I17882" t="s">
        <v>78</v>
      </c>
      <c r="J17882" s="7">
        <v>45432</v>
      </c>
      <c r="K17882" s="7">
        <v>45748</v>
      </c>
      <c r="L17882" s="7">
        <v>43786</v>
      </c>
      <c r="M17882" t="s">
        <v>77</v>
      </c>
      <c r="N17882" t="s">
        <v>79</v>
      </c>
      <c r="O17882">
        <v>2026</v>
      </c>
      <c r="P17882" s="2">
        <v>2</v>
      </c>
      <c r="Q17882" t="s">
        <v>80</v>
      </c>
      <c r="R17882" s="8">
        <v>46267</v>
      </c>
      <c r="S17882" s="2">
        <v>1</v>
      </c>
      <c r="T17882" s="2" t="s">
        <v>81</v>
      </c>
    </row>
    <row r="17883" spans="1:20" x14ac:dyDescent="0.25">
      <c r="A17883">
        <v>1120655167</v>
      </c>
      <c r="B17883">
        <v>117313850</v>
      </c>
      <c r="C17883" t="s">
        <v>82</v>
      </c>
      <c r="D17883" t="s">
        <v>83</v>
      </c>
      <c r="E17883" t="s">
        <v>76</v>
      </c>
      <c r="F17883" s="7">
        <v>43609</v>
      </c>
      <c r="G17883" s="7">
        <v>43789</v>
      </c>
      <c r="H17883" t="s">
        <v>77</v>
      </c>
      <c r="I17883" t="s">
        <v>78</v>
      </c>
      <c r="J17883" s="7">
        <v>45923</v>
      </c>
      <c r="K17883" s="7">
        <v>43658</v>
      </c>
      <c r="L17883" s="7">
        <v>43789</v>
      </c>
      <c r="M17883" t="s">
        <v>77</v>
      </c>
      <c r="N17883" t="s">
        <v>79</v>
      </c>
      <c r="O17883">
        <v>2026</v>
      </c>
      <c r="P17883" s="2">
        <v>2</v>
      </c>
      <c r="Q17883" t="s">
        <v>80</v>
      </c>
      <c r="R17883" s="8">
        <v>46267</v>
      </c>
      <c r="S17883" s="2">
        <v>1</v>
      </c>
      <c r="T17883" s="2" t="s">
        <v>81</v>
      </c>
    </row>
    <row r="17884" spans="1:20" x14ac:dyDescent="0.25">
      <c r="A17884">
        <v>1120655207</v>
      </c>
      <c r="B17884">
        <v>117365808</v>
      </c>
      <c r="C17884" t="s">
        <v>93</v>
      </c>
      <c r="D17884" t="s">
        <v>88</v>
      </c>
      <c r="E17884" t="s">
        <v>76</v>
      </c>
      <c r="F17884" s="7">
        <v>43616</v>
      </c>
      <c r="G17884" s="7">
        <v>43982</v>
      </c>
      <c r="H17884" t="s">
        <v>77</v>
      </c>
      <c r="I17884" t="s">
        <v>78</v>
      </c>
      <c r="J17884" s="7">
        <v>45197</v>
      </c>
      <c r="K17884" s="7">
        <v>43978</v>
      </c>
      <c r="L17884" s="7">
        <v>43982</v>
      </c>
      <c r="M17884" t="s">
        <v>77</v>
      </c>
      <c r="N17884" t="s">
        <v>92</v>
      </c>
      <c r="O17884">
        <v>2026</v>
      </c>
      <c r="P17884" s="2">
        <v>2</v>
      </c>
      <c r="Q17884" t="s">
        <v>80</v>
      </c>
      <c r="R17884" s="8">
        <v>46267</v>
      </c>
      <c r="S17884" s="2">
        <v>1</v>
      </c>
      <c r="T17884" s="2" t="s">
        <v>81</v>
      </c>
    </row>
    <row r="17885" spans="1:20" x14ac:dyDescent="0.25">
      <c r="A17885">
        <v>1120655479</v>
      </c>
      <c r="B17885">
        <v>118022021</v>
      </c>
      <c r="C17885" t="s">
        <v>82</v>
      </c>
      <c r="D17885" t="s">
        <v>75</v>
      </c>
      <c r="E17885" t="s">
        <v>76</v>
      </c>
      <c r="F17885" s="7">
        <v>43756</v>
      </c>
      <c r="G17885" s="7">
        <v>44122</v>
      </c>
      <c r="H17885" t="s">
        <v>77</v>
      </c>
      <c r="I17885" t="s">
        <v>78</v>
      </c>
      <c r="J17885" s="7">
        <v>45566</v>
      </c>
      <c r="K17885" s="7">
        <v>46118</v>
      </c>
      <c r="L17885" s="7">
        <v>44122</v>
      </c>
      <c r="M17885" t="s">
        <v>77</v>
      </c>
      <c r="N17885" t="s">
        <v>79</v>
      </c>
      <c r="O17885">
        <v>2026</v>
      </c>
      <c r="P17885" s="2">
        <v>2</v>
      </c>
      <c r="Q17885" t="s">
        <v>80</v>
      </c>
      <c r="R17885" s="8">
        <v>46267</v>
      </c>
      <c r="S17885" s="2">
        <v>1</v>
      </c>
      <c r="T17885" s="2" t="s">
        <v>81</v>
      </c>
    </row>
    <row r="17886" spans="1:20" x14ac:dyDescent="0.25">
      <c r="A17886">
        <v>1120655520</v>
      </c>
      <c r="B17886">
        <v>118172480</v>
      </c>
      <c r="C17886" t="s">
        <v>74</v>
      </c>
      <c r="D17886" t="s">
        <v>88</v>
      </c>
      <c r="E17886" t="s">
        <v>76</v>
      </c>
      <c r="F17886" s="7">
        <v>43783</v>
      </c>
      <c r="G17886" s="7">
        <v>45610</v>
      </c>
      <c r="H17886" t="s">
        <v>77</v>
      </c>
      <c r="I17886" t="s">
        <v>78</v>
      </c>
      <c r="J17886" s="7">
        <v>45604</v>
      </c>
      <c r="K17886" s="7">
        <v>45907</v>
      </c>
      <c r="L17886" s="7">
        <v>45610</v>
      </c>
      <c r="M17886" t="s">
        <v>77</v>
      </c>
      <c r="N17886" t="s">
        <v>79</v>
      </c>
      <c r="O17886">
        <v>2026</v>
      </c>
      <c r="P17886" s="2">
        <v>2</v>
      </c>
      <c r="Q17886" t="s">
        <v>80</v>
      </c>
      <c r="R17886" s="8">
        <v>46267</v>
      </c>
      <c r="S17886" s="2">
        <v>1</v>
      </c>
      <c r="T17886" s="2" t="s">
        <v>81</v>
      </c>
    </row>
    <row r="17887" spans="1:20" x14ac:dyDescent="0.25">
      <c r="A17887">
        <v>1120655578</v>
      </c>
      <c r="B17887">
        <v>118408590</v>
      </c>
      <c r="C17887" t="s">
        <v>82</v>
      </c>
      <c r="D17887" t="s">
        <v>75</v>
      </c>
      <c r="E17887" t="s">
        <v>76</v>
      </c>
      <c r="F17887" s="7">
        <v>43833</v>
      </c>
      <c r="G17887" s="7">
        <v>44199</v>
      </c>
      <c r="H17887" t="s">
        <v>77</v>
      </c>
      <c r="I17887" t="s">
        <v>78</v>
      </c>
      <c r="J17887" s="7">
        <v>45713</v>
      </c>
      <c r="K17887" s="7">
        <v>44774</v>
      </c>
      <c r="L17887" s="7">
        <v>44199</v>
      </c>
      <c r="M17887" t="s">
        <v>77</v>
      </c>
      <c r="N17887" t="s">
        <v>79</v>
      </c>
      <c r="O17887">
        <v>2026</v>
      </c>
      <c r="P17887" s="2">
        <v>2</v>
      </c>
      <c r="Q17887" t="s">
        <v>80</v>
      </c>
      <c r="R17887" s="8">
        <v>46267</v>
      </c>
      <c r="S17887" s="2">
        <v>1</v>
      </c>
      <c r="T17887" s="2" t="s">
        <v>81</v>
      </c>
    </row>
    <row r="17888" spans="1:20" x14ac:dyDescent="0.25">
      <c r="A17888">
        <v>1120655679</v>
      </c>
      <c r="B17888">
        <v>119060865</v>
      </c>
      <c r="C17888" t="s">
        <v>82</v>
      </c>
      <c r="D17888" t="s">
        <v>83</v>
      </c>
      <c r="E17888" t="s">
        <v>76</v>
      </c>
      <c r="F17888" s="7">
        <v>43974</v>
      </c>
      <c r="G17888" s="7">
        <v>44158</v>
      </c>
      <c r="H17888" t="s">
        <v>77</v>
      </c>
      <c r="I17888" t="s">
        <v>84</v>
      </c>
      <c r="J17888" s="7">
        <v>45777</v>
      </c>
      <c r="K17888" s="7">
        <v>44785</v>
      </c>
      <c r="L17888" s="7">
        <v>44158</v>
      </c>
      <c r="M17888" t="s">
        <v>77</v>
      </c>
      <c r="N17888" t="s">
        <v>79</v>
      </c>
      <c r="O17888">
        <v>2026</v>
      </c>
      <c r="P17888" s="2">
        <v>2</v>
      </c>
      <c r="Q17888" t="s">
        <v>80</v>
      </c>
      <c r="R17888" s="8">
        <v>46267</v>
      </c>
      <c r="S17888" s="2">
        <v>1</v>
      </c>
      <c r="T17888" s="2" t="s">
        <v>81</v>
      </c>
    </row>
    <row r="17889" spans="1:20" x14ac:dyDescent="0.25">
      <c r="A17889">
        <v>1120655690</v>
      </c>
      <c r="B17889">
        <v>119075245</v>
      </c>
      <c r="C17889" t="s">
        <v>82</v>
      </c>
      <c r="D17889" t="s">
        <v>83</v>
      </c>
      <c r="E17889" t="s">
        <v>76</v>
      </c>
      <c r="F17889" s="7">
        <v>43979</v>
      </c>
      <c r="G17889" s="7">
        <v>45805</v>
      </c>
      <c r="H17889" t="s">
        <v>77</v>
      </c>
      <c r="I17889" t="s">
        <v>84</v>
      </c>
      <c r="J17889" s="7">
        <v>45455</v>
      </c>
      <c r="K17889" s="7">
        <v>45709</v>
      </c>
      <c r="L17889" s="7">
        <v>45805</v>
      </c>
      <c r="M17889" t="s">
        <v>77</v>
      </c>
      <c r="N17889" t="s">
        <v>79</v>
      </c>
      <c r="O17889">
        <v>2026</v>
      </c>
      <c r="P17889" s="2">
        <v>2</v>
      </c>
      <c r="Q17889" t="s">
        <v>80</v>
      </c>
      <c r="R17889" s="8">
        <v>46267</v>
      </c>
      <c r="S17889" s="2">
        <v>1</v>
      </c>
      <c r="T17889" s="2" t="s">
        <v>81</v>
      </c>
    </row>
    <row r="17890" spans="1:20" x14ac:dyDescent="0.25">
      <c r="A17890">
        <v>1120655866</v>
      </c>
      <c r="B17890">
        <v>119232624</v>
      </c>
      <c r="C17890" t="s">
        <v>74</v>
      </c>
      <c r="D17890" t="s">
        <v>75</v>
      </c>
      <c r="E17890" t="s">
        <v>76</v>
      </c>
      <c r="F17890" s="7">
        <v>44011</v>
      </c>
      <c r="G17890" s="7">
        <v>44376</v>
      </c>
      <c r="H17890" t="s">
        <v>86</v>
      </c>
      <c r="I17890" t="s">
        <v>87</v>
      </c>
      <c r="J17890" s="7">
        <v>45870</v>
      </c>
      <c r="K17890" s="7">
        <v>46076</v>
      </c>
      <c r="L17890" s="7">
        <v>44376</v>
      </c>
      <c r="M17890" t="s">
        <v>86</v>
      </c>
      <c r="N17890" t="s">
        <v>79</v>
      </c>
      <c r="O17890">
        <v>2026</v>
      </c>
      <c r="P17890" s="2">
        <v>2</v>
      </c>
      <c r="Q17890" t="s">
        <v>80</v>
      </c>
      <c r="R17890" s="8">
        <v>46267</v>
      </c>
      <c r="S17890" s="2">
        <v>1</v>
      </c>
      <c r="T17890" s="2" t="s">
        <v>81</v>
      </c>
    </row>
    <row r="17891" spans="1:20" x14ac:dyDescent="0.25">
      <c r="A17891">
        <v>1120655929</v>
      </c>
      <c r="B17891">
        <v>119329547</v>
      </c>
      <c r="C17891" t="s">
        <v>82</v>
      </c>
      <c r="D17891" t="s">
        <v>83</v>
      </c>
      <c r="E17891" t="s">
        <v>76</v>
      </c>
      <c r="F17891" s="7">
        <v>44020</v>
      </c>
      <c r="G17891" s="7">
        <v>45846</v>
      </c>
      <c r="H17891" t="s">
        <v>77</v>
      </c>
      <c r="I17891" t="s">
        <v>78</v>
      </c>
      <c r="J17891" s="7">
        <v>45525</v>
      </c>
      <c r="K17891" s="7">
        <v>45623</v>
      </c>
      <c r="L17891" s="7">
        <v>45846</v>
      </c>
      <c r="M17891" t="s">
        <v>77</v>
      </c>
      <c r="N17891" t="s">
        <v>79</v>
      </c>
      <c r="O17891">
        <v>2026</v>
      </c>
      <c r="P17891" s="2">
        <v>2</v>
      </c>
      <c r="Q17891" t="s">
        <v>80</v>
      </c>
      <c r="R17891" s="8">
        <v>46267</v>
      </c>
      <c r="S17891" s="2">
        <v>1</v>
      </c>
      <c r="T17891" s="2" t="s">
        <v>81</v>
      </c>
    </row>
    <row r="17892" spans="1:20" x14ac:dyDescent="0.25">
      <c r="A17892">
        <v>1120656522</v>
      </c>
      <c r="B17892">
        <v>119720173</v>
      </c>
      <c r="C17892" t="s">
        <v>85</v>
      </c>
      <c r="D17892" t="s">
        <v>75</v>
      </c>
      <c r="E17892" t="s">
        <v>76</v>
      </c>
      <c r="F17892" s="7">
        <v>44079</v>
      </c>
      <c r="G17892" s="7">
        <v>45905</v>
      </c>
      <c r="H17892" t="s">
        <v>77</v>
      </c>
      <c r="I17892" t="s">
        <v>78</v>
      </c>
      <c r="J17892" s="7">
        <v>45895</v>
      </c>
      <c r="K17892" s="7">
        <v>46122</v>
      </c>
      <c r="L17892" s="7">
        <v>45905</v>
      </c>
      <c r="M17892" t="s">
        <v>77</v>
      </c>
      <c r="N17892" t="s">
        <v>79</v>
      </c>
      <c r="O17892">
        <v>2026</v>
      </c>
      <c r="P17892" s="2">
        <v>2</v>
      </c>
      <c r="Q17892" t="s">
        <v>80</v>
      </c>
      <c r="R17892" s="8">
        <v>46267</v>
      </c>
      <c r="S17892" s="2">
        <v>1</v>
      </c>
      <c r="T17892" s="2" t="s">
        <v>81</v>
      </c>
    </row>
    <row r="17893" spans="1:20" x14ac:dyDescent="0.25">
      <c r="A17893">
        <v>1120656559</v>
      </c>
      <c r="B17893">
        <v>119760065</v>
      </c>
      <c r="C17893" t="s">
        <v>74</v>
      </c>
      <c r="D17893" t="s">
        <v>75</v>
      </c>
      <c r="E17893" t="s">
        <v>76</v>
      </c>
      <c r="F17893" s="7">
        <v>44088</v>
      </c>
      <c r="G17893" s="7">
        <v>44453</v>
      </c>
      <c r="H17893" t="s">
        <v>86</v>
      </c>
      <c r="I17893" t="s">
        <v>87</v>
      </c>
      <c r="J17893" s="7">
        <v>45796</v>
      </c>
      <c r="K17893" s="7">
        <v>46111</v>
      </c>
      <c r="L17893" s="7">
        <v>44453</v>
      </c>
      <c r="M17893" t="s">
        <v>86</v>
      </c>
      <c r="N17893" t="s">
        <v>79</v>
      </c>
      <c r="O17893">
        <v>2026</v>
      </c>
      <c r="P17893" s="2">
        <v>2</v>
      </c>
      <c r="Q17893" t="s">
        <v>80</v>
      </c>
      <c r="R17893" s="8">
        <v>46267</v>
      </c>
      <c r="S17893" s="2">
        <v>1</v>
      </c>
      <c r="T17893" s="2" t="s">
        <v>81</v>
      </c>
    </row>
    <row r="17894" spans="1:20" x14ac:dyDescent="0.25">
      <c r="A17894">
        <v>1120656568</v>
      </c>
      <c r="B17894">
        <v>119765070</v>
      </c>
      <c r="C17894" t="s">
        <v>74</v>
      </c>
      <c r="D17894" t="s">
        <v>75</v>
      </c>
      <c r="E17894" t="s">
        <v>76</v>
      </c>
      <c r="F17894" s="7">
        <v>44089</v>
      </c>
      <c r="G17894" s="7">
        <v>44454</v>
      </c>
      <c r="H17894" t="s">
        <v>86</v>
      </c>
      <c r="I17894" t="s">
        <v>87</v>
      </c>
      <c r="J17894" s="7">
        <v>45902</v>
      </c>
      <c r="K17894" s="7">
        <v>46107</v>
      </c>
      <c r="L17894" s="7">
        <v>44454</v>
      </c>
      <c r="M17894" t="s">
        <v>86</v>
      </c>
      <c r="N17894" t="s">
        <v>79</v>
      </c>
      <c r="O17894">
        <v>2026</v>
      </c>
      <c r="P17894" s="2">
        <v>2</v>
      </c>
      <c r="Q17894" t="s">
        <v>80</v>
      </c>
      <c r="R17894" s="8">
        <v>46267</v>
      </c>
      <c r="S17894" s="2">
        <v>1</v>
      </c>
      <c r="T17894" s="2" t="s">
        <v>81</v>
      </c>
    </row>
    <row r="17895" spans="1:20" x14ac:dyDescent="0.25">
      <c r="A17895">
        <v>1120656733</v>
      </c>
      <c r="B17895">
        <v>119862058</v>
      </c>
      <c r="C17895" t="s">
        <v>97</v>
      </c>
      <c r="D17895" t="s">
        <v>75</v>
      </c>
      <c r="E17895" t="s">
        <v>76</v>
      </c>
      <c r="F17895" s="7">
        <v>44110</v>
      </c>
      <c r="G17895" s="7">
        <v>45936</v>
      </c>
      <c r="H17895" t="s">
        <v>77</v>
      </c>
      <c r="I17895" t="s">
        <v>78</v>
      </c>
      <c r="J17895" s="7">
        <v>45969</v>
      </c>
      <c r="K17895" s="7">
        <v>44141</v>
      </c>
      <c r="L17895" s="7">
        <v>45936</v>
      </c>
      <c r="M17895" t="s">
        <v>77</v>
      </c>
      <c r="N17895" t="s">
        <v>79</v>
      </c>
      <c r="O17895">
        <v>2026</v>
      </c>
      <c r="P17895" s="2">
        <v>2</v>
      </c>
      <c r="Q17895" t="s">
        <v>80</v>
      </c>
      <c r="R17895" s="8">
        <v>46267</v>
      </c>
      <c r="S17895" s="2">
        <v>1</v>
      </c>
      <c r="T17895" s="2" t="s">
        <v>81</v>
      </c>
    </row>
    <row r="17896" spans="1:20" x14ac:dyDescent="0.25">
      <c r="A17896">
        <v>1120656758</v>
      </c>
      <c r="B17896">
        <v>119886488</v>
      </c>
      <c r="C17896" t="s">
        <v>98</v>
      </c>
      <c r="D17896" t="s">
        <v>75</v>
      </c>
      <c r="E17896" t="s">
        <v>76</v>
      </c>
      <c r="F17896" s="7">
        <v>44114</v>
      </c>
      <c r="G17896" s="7">
        <v>44479</v>
      </c>
      <c r="H17896" t="s">
        <v>86</v>
      </c>
      <c r="I17896" t="s">
        <v>87</v>
      </c>
      <c r="J17896" s="7">
        <v>45924</v>
      </c>
      <c r="K17896" s="7">
        <v>46101</v>
      </c>
      <c r="L17896" s="7">
        <v>44479</v>
      </c>
      <c r="M17896" t="s">
        <v>86</v>
      </c>
      <c r="N17896" t="s">
        <v>79</v>
      </c>
      <c r="O17896">
        <v>2026</v>
      </c>
      <c r="P17896" s="2">
        <v>2</v>
      </c>
      <c r="Q17896" t="s">
        <v>80</v>
      </c>
      <c r="R17896" s="8">
        <v>46267</v>
      </c>
      <c r="S17896" s="2">
        <v>1</v>
      </c>
      <c r="T17896" s="2" t="s">
        <v>81</v>
      </c>
    </row>
    <row r="17897" spans="1:20" x14ac:dyDescent="0.25">
      <c r="A17897">
        <v>1120657121</v>
      </c>
      <c r="B17897">
        <v>120137207</v>
      </c>
      <c r="C17897" t="s">
        <v>74</v>
      </c>
      <c r="D17897" t="s">
        <v>75</v>
      </c>
      <c r="E17897" t="s">
        <v>76</v>
      </c>
      <c r="F17897" s="7">
        <v>44172</v>
      </c>
      <c r="G17897" s="7">
        <v>44537</v>
      </c>
      <c r="H17897" t="s">
        <v>86</v>
      </c>
      <c r="I17897" t="s">
        <v>87</v>
      </c>
      <c r="J17897" s="7">
        <v>45904</v>
      </c>
      <c r="K17897" s="7">
        <v>46084</v>
      </c>
      <c r="L17897" s="7">
        <v>44537</v>
      </c>
      <c r="M17897" t="s">
        <v>86</v>
      </c>
      <c r="N17897" t="s">
        <v>79</v>
      </c>
      <c r="O17897">
        <v>2026</v>
      </c>
      <c r="P17897" s="2">
        <v>2</v>
      </c>
      <c r="Q17897" t="s">
        <v>80</v>
      </c>
      <c r="R17897" s="8">
        <v>46267</v>
      </c>
      <c r="S17897" s="2">
        <v>1</v>
      </c>
      <c r="T17897" s="2" t="s">
        <v>81</v>
      </c>
    </row>
    <row r="17898" spans="1:20" x14ac:dyDescent="0.25">
      <c r="A17898">
        <v>1120657194</v>
      </c>
      <c r="B17898">
        <v>120684535</v>
      </c>
      <c r="C17898" t="s">
        <v>82</v>
      </c>
      <c r="D17898" t="s">
        <v>75</v>
      </c>
      <c r="E17898" t="s">
        <v>76</v>
      </c>
      <c r="F17898" s="7">
        <v>44279</v>
      </c>
      <c r="G17898" s="7">
        <v>45009</v>
      </c>
      <c r="H17898" t="s">
        <v>77</v>
      </c>
      <c r="I17898" t="s">
        <v>78</v>
      </c>
      <c r="J17898" s="7">
        <v>45052</v>
      </c>
      <c r="K17898" s="7">
        <v>45057</v>
      </c>
      <c r="L17898" s="7">
        <v>45009</v>
      </c>
      <c r="M17898" t="s">
        <v>77</v>
      </c>
      <c r="N17898" t="s">
        <v>92</v>
      </c>
      <c r="O17898">
        <v>2026</v>
      </c>
      <c r="P17898" s="2">
        <v>2</v>
      </c>
      <c r="Q17898" t="s">
        <v>80</v>
      </c>
      <c r="R17898" s="8">
        <v>46267</v>
      </c>
      <c r="S17898" s="2">
        <v>1</v>
      </c>
      <c r="T17898" s="2" t="s">
        <v>81</v>
      </c>
    </row>
    <row r="17899" spans="1:20" x14ac:dyDescent="0.25">
      <c r="A17899">
        <v>1120657227</v>
      </c>
      <c r="B17899">
        <v>120739850</v>
      </c>
      <c r="C17899" t="s">
        <v>90</v>
      </c>
      <c r="D17899" t="s">
        <v>75</v>
      </c>
      <c r="E17899" t="s">
        <v>76</v>
      </c>
      <c r="F17899" s="7">
        <v>44289</v>
      </c>
      <c r="G17899" s="7">
        <v>44654</v>
      </c>
      <c r="H17899" t="s">
        <v>77</v>
      </c>
      <c r="I17899" t="s">
        <v>78</v>
      </c>
      <c r="J17899" s="7">
        <v>46181</v>
      </c>
      <c r="K17899" s="7">
        <v>45496</v>
      </c>
      <c r="L17899" s="7">
        <v>44654</v>
      </c>
      <c r="M17899" t="s">
        <v>77</v>
      </c>
      <c r="N17899" t="s">
        <v>79</v>
      </c>
      <c r="O17899">
        <v>2026</v>
      </c>
      <c r="P17899" s="2">
        <v>2</v>
      </c>
      <c r="Q17899" t="s">
        <v>80</v>
      </c>
      <c r="R17899" s="8">
        <v>46267</v>
      </c>
      <c r="S17899" s="2">
        <v>1</v>
      </c>
      <c r="T17899" s="2" t="s">
        <v>81</v>
      </c>
    </row>
    <row r="17900" spans="1:20" x14ac:dyDescent="0.25">
      <c r="A17900">
        <v>1120657234</v>
      </c>
      <c r="B17900">
        <v>120741442</v>
      </c>
      <c r="C17900" t="s">
        <v>85</v>
      </c>
      <c r="D17900" t="s">
        <v>88</v>
      </c>
      <c r="E17900" t="s">
        <v>76</v>
      </c>
      <c r="F17900" s="7">
        <v>44289</v>
      </c>
      <c r="G17900" s="7">
        <v>46115</v>
      </c>
      <c r="H17900" t="s">
        <v>77</v>
      </c>
      <c r="I17900" t="s">
        <v>78</v>
      </c>
      <c r="J17900" s="7">
        <v>46146</v>
      </c>
      <c r="K17900" s="7">
        <v>44292</v>
      </c>
      <c r="L17900" s="7">
        <v>46115</v>
      </c>
      <c r="M17900" t="s">
        <v>77</v>
      </c>
      <c r="N17900" t="s">
        <v>79</v>
      </c>
      <c r="O17900">
        <v>2026</v>
      </c>
      <c r="P17900" s="2">
        <v>2</v>
      </c>
      <c r="Q17900" t="s">
        <v>80</v>
      </c>
      <c r="R17900" s="8">
        <v>46267</v>
      </c>
      <c r="S17900" s="2">
        <v>1</v>
      </c>
      <c r="T17900" s="2" t="s">
        <v>81</v>
      </c>
    </row>
    <row r="17901" spans="1:20" x14ac:dyDescent="0.25">
      <c r="A17901">
        <v>1120657332</v>
      </c>
      <c r="B17901">
        <v>120879371</v>
      </c>
      <c r="C17901" t="s">
        <v>82</v>
      </c>
      <c r="D17901" t="s">
        <v>83</v>
      </c>
      <c r="E17901" t="s">
        <v>76</v>
      </c>
      <c r="F17901" s="7">
        <v>44310</v>
      </c>
      <c r="G17901" s="7">
        <v>44493</v>
      </c>
      <c r="H17901" t="s">
        <v>77</v>
      </c>
      <c r="I17901" t="s">
        <v>78</v>
      </c>
      <c r="J17901" s="7">
        <v>45450</v>
      </c>
      <c r="K17901" s="7">
        <v>45919</v>
      </c>
      <c r="L17901" s="7">
        <v>44493</v>
      </c>
      <c r="M17901" t="s">
        <v>77</v>
      </c>
      <c r="N17901" t="s">
        <v>79</v>
      </c>
      <c r="O17901">
        <v>2026</v>
      </c>
      <c r="P17901" s="2">
        <v>2</v>
      </c>
      <c r="Q17901" t="s">
        <v>80</v>
      </c>
      <c r="R17901" s="8">
        <v>46267</v>
      </c>
      <c r="S17901" s="2">
        <v>1</v>
      </c>
      <c r="T17901" s="2" t="s">
        <v>81</v>
      </c>
    </row>
    <row r="17902" spans="1:20" x14ac:dyDescent="0.25">
      <c r="A17902">
        <v>1120657403</v>
      </c>
      <c r="B17902">
        <v>120934708</v>
      </c>
      <c r="C17902" t="s">
        <v>91</v>
      </c>
      <c r="D17902" t="s">
        <v>88</v>
      </c>
      <c r="E17902" t="s">
        <v>76</v>
      </c>
      <c r="F17902" s="7">
        <v>44321</v>
      </c>
      <c r="G17902" s="7">
        <v>44686</v>
      </c>
      <c r="H17902" t="s">
        <v>77</v>
      </c>
      <c r="I17902" t="s">
        <v>78</v>
      </c>
      <c r="J17902" s="7">
        <v>46046</v>
      </c>
      <c r="K17902" s="7">
        <v>45412</v>
      </c>
      <c r="L17902" s="7">
        <v>44686</v>
      </c>
      <c r="M17902" t="s">
        <v>77</v>
      </c>
      <c r="N17902" t="s">
        <v>79</v>
      </c>
      <c r="O17902">
        <v>2026</v>
      </c>
      <c r="P17902" s="2">
        <v>2</v>
      </c>
      <c r="Q17902" t="s">
        <v>80</v>
      </c>
      <c r="R17902" s="8">
        <v>46267</v>
      </c>
      <c r="S17902" s="2">
        <v>1</v>
      </c>
      <c r="T17902" s="2" t="s">
        <v>81</v>
      </c>
    </row>
    <row r="17903" spans="1:20" x14ac:dyDescent="0.25">
      <c r="A17903">
        <v>1120657510</v>
      </c>
      <c r="B17903">
        <v>121382965</v>
      </c>
      <c r="C17903" t="s">
        <v>97</v>
      </c>
      <c r="D17903" t="s">
        <v>88</v>
      </c>
      <c r="E17903" t="s">
        <v>76</v>
      </c>
      <c r="F17903" s="7">
        <v>44338</v>
      </c>
      <c r="G17903" s="7">
        <v>46164</v>
      </c>
      <c r="H17903" t="s">
        <v>77</v>
      </c>
      <c r="I17903" t="s">
        <v>78</v>
      </c>
      <c r="J17903" s="7">
        <v>45114</v>
      </c>
      <c r="K17903" s="7">
        <v>44482</v>
      </c>
      <c r="L17903" s="7">
        <v>46164</v>
      </c>
      <c r="M17903" t="s">
        <v>77</v>
      </c>
      <c r="N17903" t="s">
        <v>92</v>
      </c>
      <c r="O17903">
        <v>2026</v>
      </c>
      <c r="P17903" s="2">
        <v>2</v>
      </c>
      <c r="Q17903" t="s">
        <v>80</v>
      </c>
      <c r="R17903" s="8">
        <v>46267</v>
      </c>
      <c r="S17903" s="2">
        <v>1</v>
      </c>
      <c r="T17903" s="2" t="s">
        <v>81</v>
      </c>
    </row>
    <row r="17904" spans="1:20" x14ac:dyDescent="0.25">
      <c r="A17904">
        <v>1120657537</v>
      </c>
      <c r="B17904">
        <v>121397242</v>
      </c>
      <c r="C17904" t="s">
        <v>82</v>
      </c>
      <c r="D17904" t="s">
        <v>88</v>
      </c>
      <c r="E17904" t="s">
        <v>76</v>
      </c>
      <c r="F17904" s="7">
        <v>44341</v>
      </c>
      <c r="G17904" s="7">
        <v>44706</v>
      </c>
      <c r="H17904" t="s">
        <v>77</v>
      </c>
      <c r="I17904" t="s">
        <v>84</v>
      </c>
      <c r="J17904" s="7">
        <v>45427</v>
      </c>
      <c r="K17904" s="7">
        <v>46189</v>
      </c>
      <c r="L17904" s="7">
        <v>44706</v>
      </c>
      <c r="M17904" t="s">
        <v>77</v>
      </c>
      <c r="N17904" t="s">
        <v>79</v>
      </c>
      <c r="O17904">
        <v>2026</v>
      </c>
      <c r="P17904" s="2">
        <v>2</v>
      </c>
      <c r="Q17904" t="s">
        <v>80</v>
      </c>
      <c r="R17904" s="8">
        <v>46267</v>
      </c>
      <c r="S17904" s="2">
        <v>1</v>
      </c>
      <c r="T17904" s="2" t="s">
        <v>81</v>
      </c>
    </row>
    <row r="17905" spans="1:20" x14ac:dyDescent="0.25">
      <c r="A17905">
        <v>1120657559</v>
      </c>
      <c r="B17905">
        <v>121417190</v>
      </c>
      <c r="C17905" t="s">
        <v>74</v>
      </c>
      <c r="D17905" t="s">
        <v>75</v>
      </c>
      <c r="E17905" t="s">
        <v>76</v>
      </c>
      <c r="F17905" s="7">
        <v>44343</v>
      </c>
      <c r="G17905" s="7">
        <v>44708</v>
      </c>
      <c r="H17905" t="s">
        <v>77</v>
      </c>
      <c r="I17905" t="s">
        <v>78</v>
      </c>
      <c r="J17905" s="7">
        <v>44760</v>
      </c>
      <c r="K17905" s="7">
        <v>44348</v>
      </c>
      <c r="L17905" s="7">
        <v>44708</v>
      </c>
      <c r="M17905" t="s">
        <v>77</v>
      </c>
      <c r="N17905" t="s">
        <v>92</v>
      </c>
      <c r="O17905">
        <v>2026</v>
      </c>
      <c r="P17905" s="2">
        <v>2</v>
      </c>
      <c r="Q17905" t="s">
        <v>80</v>
      </c>
      <c r="R17905" s="8">
        <v>46267</v>
      </c>
      <c r="S17905" s="2">
        <v>1</v>
      </c>
      <c r="T17905" s="2" t="s">
        <v>81</v>
      </c>
    </row>
    <row r="17906" spans="1:20" x14ac:dyDescent="0.25">
      <c r="A17906">
        <v>1120657840</v>
      </c>
      <c r="B17906">
        <v>121684739</v>
      </c>
      <c r="C17906" t="s">
        <v>82</v>
      </c>
      <c r="D17906" t="s">
        <v>88</v>
      </c>
      <c r="E17906" t="s">
        <v>76</v>
      </c>
      <c r="F17906" s="7">
        <v>44385</v>
      </c>
      <c r="G17906" s="7">
        <v>44750</v>
      </c>
      <c r="H17906" t="s">
        <v>77</v>
      </c>
      <c r="I17906" t="s">
        <v>78</v>
      </c>
      <c r="J17906" s="7">
        <v>45571</v>
      </c>
      <c r="K17906" s="7">
        <v>45825</v>
      </c>
      <c r="L17906" s="7">
        <v>44750</v>
      </c>
      <c r="M17906" t="s">
        <v>77</v>
      </c>
      <c r="N17906" t="s">
        <v>79</v>
      </c>
      <c r="O17906">
        <v>2026</v>
      </c>
      <c r="P17906" s="2">
        <v>2</v>
      </c>
      <c r="Q17906" t="s">
        <v>80</v>
      </c>
      <c r="R17906" s="8">
        <v>46267</v>
      </c>
      <c r="S17906" s="2">
        <v>1</v>
      </c>
      <c r="T17906" s="2" t="s">
        <v>81</v>
      </c>
    </row>
    <row r="17907" spans="1:20" x14ac:dyDescent="0.25">
      <c r="A17907">
        <v>1120657921</v>
      </c>
      <c r="B17907">
        <v>121735614</v>
      </c>
      <c r="C17907" t="s">
        <v>90</v>
      </c>
      <c r="D17907" t="s">
        <v>88</v>
      </c>
      <c r="E17907" t="s">
        <v>76</v>
      </c>
      <c r="F17907" s="7">
        <v>44392</v>
      </c>
      <c r="G17907" s="7">
        <v>44757</v>
      </c>
      <c r="H17907" t="s">
        <v>77</v>
      </c>
      <c r="I17907" t="s">
        <v>89</v>
      </c>
      <c r="J17907" s="7">
        <v>46151</v>
      </c>
      <c r="K17907" s="7">
        <v>45476</v>
      </c>
      <c r="L17907" s="7">
        <v>44757</v>
      </c>
      <c r="M17907" t="s">
        <v>77</v>
      </c>
      <c r="N17907" t="s">
        <v>79</v>
      </c>
      <c r="O17907">
        <v>2026</v>
      </c>
      <c r="P17907" s="2">
        <v>2</v>
      </c>
      <c r="Q17907" t="s">
        <v>80</v>
      </c>
      <c r="R17907" s="8">
        <v>46267</v>
      </c>
      <c r="S17907" s="2">
        <v>1</v>
      </c>
      <c r="T17907" s="2" t="s">
        <v>81</v>
      </c>
    </row>
    <row r="17908" spans="1:20" x14ac:dyDescent="0.25">
      <c r="A17908">
        <v>1120658415</v>
      </c>
      <c r="B17908">
        <v>121961733</v>
      </c>
      <c r="C17908" t="s">
        <v>74</v>
      </c>
      <c r="D17908" t="s">
        <v>75</v>
      </c>
      <c r="E17908" t="s">
        <v>76</v>
      </c>
      <c r="F17908" s="7">
        <v>44434</v>
      </c>
      <c r="G17908" s="7">
        <v>44799</v>
      </c>
      <c r="H17908" t="s">
        <v>86</v>
      </c>
      <c r="I17908" t="s">
        <v>87</v>
      </c>
      <c r="J17908" s="7">
        <v>46043</v>
      </c>
      <c r="K17908" s="7">
        <v>46062</v>
      </c>
      <c r="L17908" s="7">
        <v>44799</v>
      </c>
      <c r="M17908" t="s">
        <v>86</v>
      </c>
      <c r="N17908" t="s">
        <v>79</v>
      </c>
      <c r="O17908">
        <v>2026</v>
      </c>
      <c r="P17908" s="2">
        <v>2</v>
      </c>
      <c r="Q17908" t="s">
        <v>80</v>
      </c>
      <c r="R17908" s="8">
        <v>46267</v>
      </c>
      <c r="S17908" s="2">
        <v>1</v>
      </c>
      <c r="T17908" s="2" t="s">
        <v>81</v>
      </c>
    </row>
    <row r="17909" spans="1:20" x14ac:dyDescent="0.25">
      <c r="A17909">
        <v>1120658587</v>
      </c>
      <c r="B17909">
        <v>122063817</v>
      </c>
      <c r="C17909" t="s">
        <v>74</v>
      </c>
      <c r="D17909" t="s">
        <v>75</v>
      </c>
      <c r="E17909" t="s">
        <v>76</v>
      </c>
      <c r="F17909" s="7">
        <v>44456</v>
      </c>
      <c r="G17909" s="7">
        <v>44821</v>
      </c>
      <c r="H17909" t="s">
        <v>77</v>
      </c>
      <c r="I17909" t="s">
        <v>89</v>
      </c>
      <c r="J17909" s="7">
        <v>46136</v>
      </c>
      <c r="K17909" s="7">
        <v>46143</v>
      </c>
      <c r="L17909" s="7">
        <v>44821</v>
      </c>
      <c r="M17909" t="s">
        <v>77</v>
      </c>
      <c r="N17909" t="s">
        <v>79</v>
      </c>
      <c r="O17909">
        <v>2026</v>
      </c>
      <c r="P17909" s="2">
        <v>2</v>
      </c>
      <c r="Q17909" t="s">
        <v>80</v>
      </c>
      <c r="R17909" s="8">
        <v>46267</v>
      </c>
      <c r="S17909" s="2">
        <v>1</v>
      </c>
      <c r="T17909" s="2" t="s">
        <v>81</v>
      </c>
    </row>
    <row r="17910" spans="1:20" x14ac:dyDescent="0.25">
      <c r="A17910">
        <v>1120659383</v>
      </c>
      <c r="B17910">
        <v>122398962</v>
      </c>
      <c r="C17910" t="s">
        <v>74</v>
      </c>
      <c r="D17910" t="s">
        <v>75</v>
      </c>
      <c r="E17910" t="s">
        <v>76</v>
      </c>
      <c r="F17910" s="7">
        <v>44519</v>
      </c>
      <c r="G17910" s="7">
        <v>44884</v>
      </c>
      <c r="H17910" t="s">
        <v>86</v>
      </c>
      <c r="I17910" t="s">
        <v>87</v>
      </c>
      <c r="J17910" s="7">
        <v>46086</v>
      </c>
      <c r="K17910" s="7">
        <v>44519</v>
      </c>
      <c r="L17910" s="7">
        <v>44884</v>
      </c>
      <c r="M17910" t="s">
        <v>86</v>
      </c>
      <c r="N17910" t="s">
        <v>79</v>
      </c>
      <c r="O17910">
        <v>2026</v>
      </c>
      <c r="P17910" s="2">
        <v>2</v>
      </c>
      <c r="Q17910" t="s">
        <v>80</v>
      </c>
      <c r="R17910" s="8">
        <v>46267</v>
      </c>
      <c r="S17910" s="2">
        <v>1</v>
      </c>
      <c r="T17910" s="2" t="s">
        <v>81</v>
      </c>
    </row>
    <row r="17911" spans="1:20" x14ac:dyDescent="0.25">
      <c r="A17911">
        <v>1120660675</v>
      </c>
      <c r="B17911">
        <v>123763464</v>
      </c>
      <c r="C17911" t="s">
        <v>74</v>
      </c>
      <c r="D17911" t="s">
        <v>75</v>
      </c>
      <c r="E17911" t="s">
        <v>76</v>
      </c>
      <c r="F17911" s="7">
        <v>44716</v>
      </c>
      <c r="G17911" s="7">
        <v>46542</v>
      </c>
      <c r="H17911" t="s">
        <v>77</v>
      </c>
      <c r="I17911" t="s">
        <v>78</v>
      </c>
      <c r="J17911" s="7">
        <v>45972</v>
      </c>
      <c r="K17911" s="7">
        <v>44736</v>
      </c>
      <c r="L17911" s="7">
        <v>46542</v>
      </c>
      <c r="M17911" t="s">
        <v>77</v>
      </c>
      <c r="N17911" t="s">
        <v>79</v>
      </c>
      <c r="O17911">
        <v>2026</v>
      </c>
      <c r="P17911" s="2">
        <v>2</v>
      </c>
      <c r="Q17911" t="s">
        <v>80</v>
      </c>
      <c r="R17911" s="8">
        <v>46267</v>
      </c>
      <c r="S17911" s="2">
        <v>1</v>
      </c>
      <c r="T17911" s="2" t="s">
        <v>81</v>
      </c>
    </row>
    <row r="17912" spans="1:20" x14ac:dyDescent="0.25">
      <c r="A17912">
        <v>1120660931</v>
      </c>
      <c r="B17912">
        <v>123884651</v>
      </c>
      <c r="C17912" t="s">
        <v>82</v>
      </c>
      <c r="D17912" t="s">
        <v>75</v>
      </c>
      <c r="E17912" t="s">
        <v>76</v>
      </c>
      <c r="F17912" s="7">
        <v>44733</v>
      </c>
      <c r="G17912" s="7">
        <v>45098</v>
      </c>
      <c r="H17912" t="s">
        <v>77</v>
      </c>
      <c r="I17912" t="s">
        <v>78</v>
      </c>
      <c r="J17912" s="7"/>
      <c r="K17912" s="7">
        <v>44808</v>
      </c>
      <c r="L17912" s="7">
        <v>45098</v>
      </c>
      <c r="M17912" t="s">
        <v>77</v>
      </c>
      <c r="N17912"/>
      <c r="O17912">
        <v>2026</v>
      </c>
      <c r="P17912" s="2">
        <v>2</v>
      </c>
      <c r="Q17912" t="s">
        <v>80</v>
      </c>
      <c r="R17912" s="8">
        <v>46267</v>
      </c>
      <c r="S17912" s="2">
        <v>1</v>
      </c>
      <c r="T17912" s="2" t="s">
        <v>81</v>
      </c>
    </row>
    <row r="17913" spans="1:20" x14ac:dyDescent="0.25">
      <c r="A17913">
        <v>1120660979</v>
      </c>
      <c r="B17913">
        <v>123907205</v>
      </c>
      <c r="C17913" t="s">
        <v>98</v>
      </c>
      <c r="D17913" t="s">
        <v>88</v>
      </c>
      <c r="E17913" t="s">
        <v>76</v>
      </c>
      <c r="F17913" s="7">
        <v>44735</v>
      </c>
      <c r="G17913" s="7">
        <v>45100</v>
      </c>
      <c r="H17913" t="s">
        <v>77</v>
      </c>
      <c r="I17913" t="s">
        <v>78</v>
      </c>
      <c r="J17913" s="7">
        <v>45504</v>
      </c>
      <c r="K17913" s="7">
        <v>45511</v>
      </c>
      <c r="L17913" s="7">
        <v>45100</v>
      </c>
      <c r="M17913" t="s">
        <v>77</v>
      </c>
      <c r="N17913" t="s">
        <v>79</v>
      </c>
      <c r="O17913">
        <v>2026</v>
      </c>
      <c r="P17913" s="2">
        <v>2</v>
      </c>
      <c r="Q17913" t="s">
        <v>80</v>
      </c>
      <c r="R17913" s="8">
        <v>46267</v>
      </c>
      <c r="S17913" s="2">
        <v>1</v>
      </c>
      <c r="T17913" s="2" t="s">
        <v>81</v>
      </c>
    </row>
    <row r="17914" spans="1:20" x14ac:dyDescent="0.25">
      <c r="A17914">
        <v>1120661209</v>
      </c>
      <c r="B17914">
        <v>124029563</v>
      </c>
      <c r="C17914" t="s">
        <v>74</v>
      </c>
      <c r="D17914" t="s">
        <v>75</v>
      </c>
      <c r="E17914" t="s">
        <v>76</v>
      </c>
      <c r="F17914" s="7">
        <v>44750</v>
      </c>
      <c r="G17914" s="7">
        <v>46576</v>
      </c>
      <c r="H17914" t="s">
        <v>86</v>
      </c>
      <c r="I17914" t="s">
        <v>87</v>
      </c>
      <c r="J17914" s="7"/>
      <c r="K17914" s="7">
        <v>46154</v>
      </c>
      <c r="L17914" s="7">
        <v>46576</v>
      </c>
      <c r="M17914" t="s">
        <v>86</v>
      </c>
      <c r="N17914"/>
      <c r="O17914">
        <v>2026</v>
      </c>
      <c r="P17914" s="2">
        <v>2</v>
      </c>
      <c r="Q17914" t="s">
        <v>80</v>
      </c>
      <c r="R17914" s="8">
        <v>46267</v>
      </c>
      <c r="S17914" s="2">
        <v>1</v>
      </c>
      <c r="T17914" s="2" t="s">
        <v>81</v>
      </c>
    </row>
    <row r="17915" spans="1:20" x14ac:dyDescent="0.25">
      <c r="A17915">
        <v>1120661600</v>
      </c>
      <c r="B17915">
        <v>124218314</v>
      </c>
      <c r="C17915" t="s">
        <v>74</v>
      </c>
      <c r="D17915" t="s">
        <v>75</v>
      </c>
      <c r="E17915" t="s">
        <v>76</v>
      </c>
      <c r="F17915" s="7">
        <v>44776</v>
      </c>
      <c r="G17915" s="7">
        <v>45141</v>
      </c>
      <c r="H17915" t="s">
        <v>77</v>
      </c>
      <c r="I17915" t="s">
        <v>78</v>
      </c>
      <c r="J17915" s="7"/>
      <c r="K17915" s="7">
        <v>44892</v>
      </c>
      <c r="L17915" s="7">
        <v>45141</v>
      </c>
      <c r="M17915" t="s">
        <v>77</v>
      </c>
      <c r="N17915"/>
      <c r="O17915">
        <v>2026</v>
      </c>
      <c r="P17915" s="2">
        <v>2</v>
      </c>
      <c r="Q17915" t="s">
        <v>80</v>
      </c>
      <c r="R17915" s="8">
        <v>46267</v>
      </c>
      <c r="S17915" s="2">
        <v>1</v>
      </c>
      <c r="T17915" s="2" t="s">
        <v>81</v>
      </c>
    </row>
    <row r="17916" spans="1:20" x14ac:dyDescent="0.25">
      <c r="A17916">
        <v>1120664618</v>
      </c>
      <c r="B17916">
        <v>126409145</v>
      </c>
      <c r="C17916" t="s">
        <v>90</v>
      </c>
      <c r="D17916" t="s">
        <v>88</v>
      </c>
      <c r="E17916" t="s">
        <v>76</v>
      </c>
      <c r="F17916" s="7">
        <v>45097</v>
      </c>
      <c r="G17916" s="7">
        <v>45463</v>
      </c>
      <c r="H17916" t="s">
        <v>77</v>
      </c>
      <c r="I17916" t="s">
        <v>78</v>
      </c>
      <c r="J17916" s="7">
        <v>45763</v>
      </c>
      <c r="K17916" s="7">
        <v>45972</v>
      </c>
      <c r="L17916" s="7">
        <v>45463</v>
      </c>
      <c r="M17916" t="s">
        <v>77</v>
      </c>
      <c r="N17916" t="s">
        <v>92</v>
      </c>
      <c r="O17916">
        <v>2026</v>
      </c>
      <c r="P17916" s="2">
        <v>2</v>
      </c>
      <c r="Q17916" t="s">
        <v>80</v>
      </c>
      <c r="R17916" s="8">
        <v>46267</v>
      </c>
      <c r="S17916" s="2">
        <v>1</v>
      </c>
      <c r="T17916" s="2" t="s">
        <v>81</v>
      </c>
    </row>
    <row r="17917" spans="1:20" x14ac:dyDescent="0.25">
      <c r="A17917">
        <v>1120664622</v>
      </c>
      <c r="B17917">
        <v>126411218</v>
      </c>
      <c r="C17917" t="s">
        <v>74</v>
      </c>
      <c r="D17917" t="s">
        <v>75</v>
      </c>
      <c r="E17917" t="s">
        <v>76</v>
      </c>
      <c r="F17917" s="7">
        <v>45097</v>
      </c>
      <c r="G17917" s="7">
        <v>45463</v>
      </c>
      <c r="H17917" t="s">
        <v>86</v>
      </c>
      <c r="I17917" t="s">
        <v>87</v>
      </c>
      <c r="J17917" s="7"/>
      <c r="K17917" s="7">
        <v>45102</v>
      </c>
      <c r="L17917" s="7">
        <v>45463</v>
      </c>
      <c r="M17917" t="s">
        <v>86</v>
      </c>
      <c r="N17917"/>
      <c r="O17917">
        <v>2026</v>
      </c>
      <c r="P17917" s="2">
        <v>2</v>
      </c>
      <c r="Q17917" t="s">
        <v>80</v>
      </c>
      <c r="R17917" s="8">
        <v>46267</v>
      </c>
      <c r="S17917" s="2">
        <v>1</v>
      </c>
      <c r="T17917" s="2" t="s">
        <v>81</v>
      </c>
    </row>
    <row r="17918" spans="1:20" x14ac:dyDescent="0.25">
      <c r="A17918">
        <v>1120664674</v>
      </c>
      <c r="B17918">
        <v>126439855</v>
      </c>
      <c r="C17918" t="s">
        <v>85</v>
      </c>
      <c r="D17918" t="s">
        <v>88</v>
      </c>
      <c r="E17918" t="s">
        <v>76</v>
      </c>
      <c r="F17918" s="7">
        <v>45100</v>
      </c>
      <c r="G17918" s="7">
        <v>46927</v>
      </c>
      <c r="H17918" t="s">
        <v>77</v>
      </c>
      <c r="I17918" t="s">
        <v>84</v>
      </c>
      <c r="J17918" s="7">
        <v>46187</v>
      </c>
      <c r="K17918" s="7">
        <v>45107</v>
      </c>
      <c r="L17918" s="7">
        <v>46927</v>
      </c>
      <c r="M17918" t="s">
        <v>77</v>
      </c>
      <c r="N17918" t="s">
        <v>79</v>
      </c>
      <c r="O17918">
        <v>2026</v>
      </c>
      <c r="P17918" s="2">
        <v>2</v>
      </c>
      <c r="Q17918" t="s">
        <v>80</v>
      </c>
      <c r="R17918" s="8">
        <v>46267</v>
      </c>
      <c r="S17918" s="2">
        <v>1</v>
      </c>
      <c r="T17918" s="2" t="s">
        <v>81</v>
      </c>
    </row>
    <row r="17919" spans="1:20" x14ac:dyDescent="0.25">
      <c r="A17919">
        <v>1120664705</v>
      </c>
      <c r="B17919">
        <v>126448981</v>
      </c>
      <c r="C17919" t="s">
        <v>82</v>
      </c>
      <c r="D17919" t="s">
        <v>88</v>
      </c>
      <c r="E17919" t="s">
        <v>76</v>
      </c>
      <c r="F17919" s="7">
        <v>45102</v>
      </c>
      <c r="G17919" s="7">
        <v>45468</v>
      </c>
      <c r="H17919" t="s">
        <v>77</v>
      </c>
      <c r="I17919" t="s">
        <v>78</v>
      </c>
      <c r="J17919" s="7">
        <v>45571</v>
      </c>
      <c r="K17919" s="7">
        <v>46173</v>
      </c>
      <c r="L17919" s="7">
        <v>45468</v>
      </c>
      <c r="M17919" t="s">
        <v>77</v>
      </c>
      <c r="N17919" t="s">
        <v>79</v>
      </c>
      <c r="O17919">
        <v>2026</v>
      </c>
      <c r="P17919" s="2">
        <v>2</v>
      </c>
      <c r="Q17919" t="s">
        <v>80</v>
      </c>
      <c r="R17919" s="8">
        <v>46267</v>
      </c>
      <c r="S17919" s="2">
        <v>1</v>
      </c>
      <c r="T17919" s="2" t="s">
        <v>81</v>
      </c>
    </row>
    <row r="17920" spans="1:20" x14ac:dyDescent="0.25">
      <c r="A17920">
        <v>1120664843</v>
      </c>
      <c r="B17920">
        <v>126512773</v>
      </c>
      <c r="C17920" t="s">
        <v>74</v>
      </c>
      <c r="D17920" t="s">
        <v>88</v>
      </c>
      <c r="E17920" t="s">
        <v>76</v>
      </c>
      <c r="F17920" s="7">
        <v>45113</v>
      </c>
      <c r="G17920" s="7">
        <v>45479</v>
      </c>
      <c r="H17920" t="s">
        <v>86</v>
      </c>
      <c r="I17920" t="s">
        <v>87</v>
      </c>
      <c r="J17920" s="7"/>
      <c r="K17920" s="7">
        <v>45941</v>
      </c>
      <c r="L17920" s="7">
        <v>45479</v>
      </c>
      <c r="M17920" t="s">
        <v>86</v>
      </c>
      <c r="N17920"/>
      <c r="O17920">
        <v>2026</v>
      </c>
      <c r="P17920" s="2">
        <v>2</v>
      </c>
      <c r="Q17920" t="s">
        <v>80</v>
      </c>
      <c r="R17920" s="8">
        <v>46267</v>
      </c>
      <c r="S17920" s="2">
        <v>1</v>
      </c>
      <c r="T17920" s="2" t="s">
        <v>81</v>
      </c>
    </row>
    <row r="17921" spans="1:20" x14ac:dyDescent="0.25">
      <c r="A17921">
        <v>1120665186</v>
      </c>
      <c r="B17921">
        <v>126659670</v>
      </c>
      <c r="C17921" t="s">
        <v>74</v>
      </c>
      <c r="D17921" t="s">
        <v>75</v>
      </c>
      <c r="E17921" t="s">
        <v>76</v>
      </c>
      <c r="F17921" s="7">
        <v>45131</v>
      </c>
      <c r="G17921" s="7">
        <v>45497</v>
      </c>
      <c r="H17921" t="s">
        <v>77</v>
      </c>
      <c r="I17921" t="s">
        <v>84</v>
      </c>
      <c r="J17921" s="7"/>
      <c r="K17921" s="7">
        <v>46036</v>
      </c>
      <c r="L17921" s="7">
        <v>45497</v>
      </c>
      <c r="M17921" t="s">
        <v>77</v>
      </c>
      <c r="N17921"/>
      <c r="O17921">
        <v>2026</v>
      </c>
      <c r="P17921" s="2">
        <v>2</v>
      </c>
      <c r="Q17921" t="s">
        <v>80</v>
      </c>
      <c r="R17921" s="8">
        <v>46267</v>
      </c>
      <c r="S17921" s="2">
        <v>1</v>
      </c>
      <c r="T17921" s="2" t="s">
        <v>81</v>
      </c>
    </row>
    <row r="17922" spans="1:20" x14ac:dyDescent="0.25">
      <c r="A17922">
        <v>1120667667</v>
      </c>
      <c r="B17922">
        <v>128268417</v>
      </c>
      <c r="C17922" t="s">
        <v>74</v>
      </c>
      <c r="D17922" t="s">
        <v>88</v>
      </c>
      <c r="E17922" t="s">
        <v>76</v>
      </c>
      <c r="F17922" s="7">
        <v>45357</v>
      </c>
      <c r="G17922" s="7">
        <v>45722</v>
      </c>
      <c r="H17922" t="s">
        <v>77</v>
      </c>
      <c r="I17922" t="s">
        <v>84</v>
      </c>
      <c r="J17922" s="7">
        <v>45369</v>
      </c>
      <c r="K17922" s="7">
        <v>46031</v>
      </c>
      <c r="L17922" s="7">
        <v>45722</v>
      </c>
      <c r="M17922" t="s">
        <v>77</v>
      </c>
      <c r="N17922" t="s">
        <v>92</v>
      </c>
      <c r="O17922">
        <v>2026</v>
      </c>
      <c r="P17922" s="2">
        <v>2</v>
      </c>
      <c r="Q17922" t="s">
        <v>80</v>
      </c>
      <c r="R17922" s="8">
        <v>46267</v>
      </c>
      <c r="S17922" s="2">
        <v>1</v>
      </c>
      <c r="T17922" s="2" t="s">
        <v>81</v>
      </c>
    </row>
    <row r="17923" spans="1:20" x14ac:dyDescent="0.25">
      <c r="A17923">
        <v>1120667857</v>
      </c>
      <c r="B17923">
        <v>128418474</v>
      </c>
      <c r="C17923" t="s">
        <v>82</v>
      </c>
      <c r="D17923" t="s">
        <v>88</v>
      </c>
      <c r="E17923" t="s">
        <v>76</v>
      </c>
      <c r="F17923" s="7">
        <v>45384</v>
      </c>
      <c r="G17923" s="7">
        <v>47210</v>
      </c>
      <c r="H17923" t="s">
        <v>77</v>
      </c>
      <c r="I17923" t="s">
        <v>78</v>
      </c>
      <c r="J17923" s="7">
        <v>45591</v>
      </c>
      <c r="K17923" s="7">
        <v>45386</v>
      </c>
      <c r="L17923" s="7">
        <v>47210</v>
      </c>
      <c r="M17923" t="s">
        <v>77</v>
      </c>
      <c r="N17923" t="s">
        <v>79</v>
      </c>
      <c r="O17923">
        <v>2026</v>
      </c>
      <c r="P17923" s="2">
        <v>2</v>
      </c>
      <c r="Q17923" t="s">
        <v>80</v>
      </c>
      <c r="R17923" s="8">
        <v>46267</v>
      </c>
      <c r="S17923" s="2">
        <v>1</v>
      </c>
      <c r="T17923" s="2" t="s">
        <v>81</v>
      </c>
    </row>
    <row r="17924" spans="1:20" x14ac:dyDescent="0.25">
      <c r="A17924">
        <v>1120668034</v>
      </c>
      <c r="B17924">
        <v>128681511</v>
      </c>
      <c r="C17924" t="s">
        <v>96</v>
      </c>
      <c r="D17924" t="s">
        <v>88</v>
      </c>
      <c r="E17924" t="s">
        <v>76</v>
      </c>
      <c r="F17924" s="7">
        <v>45407</v>
      </c>
      <c r="G17924" s="7">
        <v>45772</v>
      </c>
      <c r="H17924" t="s">
        <v>77</v>
      </c>
      <c r="I17924" t="s">
        <v>84</v>
      </c>
      <c r="J17924" s="7"/>
      <c r="K17924" s="7">
        <v>46031</v>
      </c>
      <c r="L17924" s="7">
        <v>45772</v>
      </c>
      <c r="M17924" t="s">
        <v>77</v>
      </c>
      <c r="N17924"/>
      <c r="O17924">
        <v>2026</v>
      </c>
      <c r="P17924" s="2">
        <v>2</v>
      </c>
      <c r="Q17924" t="s">
        <v>80</v>
      </c>
      <c r="R17924" s="8">
        <v>46267</v>
      </c>
      <c r="S17924" s="2">
        <v>1</v>
      </c>
      <c r="T17924" s="2" t="s">
        <v>81</v>
      </c>
    </row>
    <row r="17925" spans="1:20" x14ac:dyDescent="0.25">
      <c r="A17925">
        <v>1120668262</v>
      </c>
      <c r="B17925">
        <v>128905564</v>
      </c>
      <c r="C17925" t="s">
        <v>91</v>
      </c>
      <c r="D17925" t="s">
        <v>75</v>
      </c>
      <c r="E17925" t="s">
        <v>76</v>
      </c>
      <c r="F17925" s="7">
        <v>45441</v>
      </c>
      <c r="G17925" s="7">
        <v>46521</v>
      </c>
      <c r="H17925" t="s">
        <v>77</v>
      </c>
      <c r="I17925" t="s">
        <v>78</v>
      </c>
      <c r="J17925" s="7"/>
      <c r="K17925" s="7">
        <v>45455</v>
      </c>
      <c r="L17925" s="7">
        <v>46521</v>
      </c>
      <c r="M17925" t="s">
        <v>77</v>
      </c>
      <c r="N17925"/>
      <c r="O17925">
        <v>2026</v>
      </c>
      <c r="P17925" s="2">
        <v>2</v>
      </c>
      <c r="Q17925" t="s">
        <v>80</v>
      </c>
      <c r="R17925" s="8">
        <v>46267</v>
      </c>
      <c r="S17925" s="2">
        <v>1</v>
      </c>
      <c r="T17925" s="2" t="s">
        <v>81</v>
      </c>
    </row>
    <row r="17926" spans="1:20" x14ac:dyDescent="0.25">
      <c r="A17926">
        <v>1120668435</v>
      </c>
      <c r="B17926">
        <v>129096836</v>
      </c>
      <c r="C17926" t="s">
        <v>82</v>
      </c>
      <c r="D17926" t="s">
        <v>83</v>
      </c>
      <c r="E17926" t="s">
        <v>76</v>
      </c>
      <c r="F17926" s="7">
        <v>45456</v>
      </c>
      <c r="G17926" s="7">
        <v>45639</v>
      </c>
      <c r="H17926" t="s">
        <v>77</v>
      </c>
      <c r="I17926" t="s">
        <v>78</v>
      </c>
      <c r="J17926" s="7"/>
      <c r="K17926" s="7">
        <v>45747</v>
      </c>
      <c r="L17926" s="7">
        <v>45639</v>
      </c>
      <c r="M17926" t="s">
        <v>77</v>
      </c>
      <c r="N17926"/>
      <c r="O17926">
        <v>2026</v>
      </c>
      <c r="P17926" s="2">
        <v>2</v>
      </c>
      <c r="Q17926" t="s">
        <v>80</v>
      </c>
      <c r="R17926" s="8">
        <v>46267</v>
      </c>
      <c r="S17926" s="2">
        <v>1</v>
      </c>
      <c r="T17926" s="2" t="s">
        <v>81</v>
      </c>
    </row>
    <row r="17927" spans="1:20" x14ac:dyDescent="0.25">
      <c r="A17927">
        <v>1120668892</v>
      </c>
      <c r="B17927">
        <v>129339565</v>
      </c>
      <c r="C17927" t="s">
        <v>98</v>
      </c>
      <c r="D17927" t="s">
        <v>83</v>
      </c>
      <c r="E17927" t="s">
        <v>76</v>
      </c>
      <c r="F17927" s="7">
        <v>45509</v>
      </c>
      <c r="G17927" s="7">
        <v>45689</v>
      </c>
      <c r="H17927" t="s">
        <v>77</v>
      </c>
      <c r="I17927" t="s">
        <v>84</v>
      </c>
      <c r="J17927" s="7">
        <v>46105</v>
      </c>
      <c r="K17927" s="7">
        <v>46149</v>
      </c>
      <c r="L17927" s="7">
        <v>45689</v>
      </c>
      <c r="M17927" t="s">
        <v>77</v>
      </c>
      <c r="N17927" t="s">
        <v>79</v>
      </c>
      <c r="O17927">
        <v>2026</v>
      </c>
      <c r="P17927" s="2">
        <v>2</v>
      </c>
      <c r="Q17927" t="s">
        <v>80</v>
      </c>
      <c r="R17927" s="8">
        <v>46267</v>
      </c>
      <c r="S17927" s="2">
        <v>1</v>
      </c>
      <c r="T17927" s="2" t="s">
        <v>81</v>
      </c>
    </row>
    <row r="17928" spans="1:20" x14ac:dyDescent="0.25">
      <c r="A17928">
        <v>1120669486</v>
      </c>
      <c r="B17928">
        <v>129535732</v>
      </c>
      <c r="C17928" t="s">
        <v>93</v>
      </c>
      <c r="D17928" t="s">
        <v>88</v>
      </c>
      <c r="E17928" t="s">
        <v>76</v>
      </c>
      <c r="F17928" s="7">
        <v>45548</v>
      </c>
      <c r="G17928" s="7">
        <v>47374</v>
      </c>
      <c r="H17928" t="s">
        <v>77</v>
      </c>
      <c r="I17928" t="s">
        <v>78</v>
      </c>
      <c r="J17928" s="7">
        <v>46174</v>
      </c>
      <c r="K17928" s="7">
        <v>46106</v>
      </c>
      <c r="L17928" s="7">
        <v>47374</v>
      </c>
      <c r="M17928" t="s">
        <v>77</v>
      </c>
      <c r="N17928" t="s">
        <v>79</v>
      </c>
      <c r="O17928">
        <v>2026</v>
      </c>
      <c r="P17928" s="2">
        <v>2</v>
      </c>
      <c r="Q17928" t="s">
        <v>80</v>
      </c>
      <c r="R17928" s="8">
        <v>46267</v>
      </c>
      <c r="S17928" s="2">
        <v>1</v>
      </c>
      <c r="T17928" s="2" t="s">
        <v>81</v>
      </c>
    </row>
    <row r="17929" spans="1:20" x14ac:dyDescent="0.25">
      <c r="A17929">
        <v>1120671131</v>
      </c>
      <c r="B17929">
        <v>131103927</v>
      </c>
      <c r="C17929" t="s">
        <v>93</v>
      </c>
      <c r="D17929" t="s">
        <v>88</v>
      </c>
      <c r="E17929" t="s">
        <v>76</v>
      </c>
      <c r="F17929" s="7">
        <v>45761</v>
      </c>
      <c r="G17929" s="7">
        <v>46126</v>
      </c>
      <c r="H17929" t="s">
        <v>77</v>
      </c>
      <c r="I17929" t="s">
        <v>84</v>
      </c>
      <c r="J17929" s="7">
        <v>46187</v>
      </c>
      <c r="K17929" s="7">
        <v>45798</v>
      </c>
      <c r="L17929" s="7">
        <v>46126</v>
      </c>
      <c r="M17929" t="s">
        <v>77</v>
      </c>
      <c r="N17929" t="s">
        <v>79</v>
      </c>
      <c r="O17929">
        <v>2026</v>
      </c>
      <c r="P17929" s="2">
        <v>2</v>
      </c>
      <c r="Q17929" t="s">
        <v>80</v>
      </c>
      <c r="R17929" s="8">
        <v>46267</v>
      </c>
      <c r="S17929" s="2">
        <v>1</v>
      </c>
      <c r="T17929" s="2" t="s">
        <v>81</v>
      </c>
    </row>
    <row r="17930" spans="1:20" x14ac:dyDescent="0.25">
      <c r="A17930">
        <v>1120673083</v>
      </c>
      <c r="B17930">
        <v>131952931</v>
      </c>
      <c r="C17930" t="s">
        <v>85</v>
      </c>
      <c r="D17930" t="s">
        <v>83</v>
      </c>
      <c r="E17930" t="s">
        <v>76</v>
      </c>
      <c r="F17930" s="7">
        <v>45959</v>
      </c>
      <c r="G17930" s="7">
        <v>46171</v>
      </c>
      <c r="H17930" t="s">
        <v>77</v>
      </c>
      <c r="I17930" t="s">
        <v>78</v>
      </c>
      <c r="J17930" s="7"/>
      <c r="K17930" s="7">
        <v>45966</v>
      </c>
      <c r="L17930" s="7">
        <v>46171</v>
      </c>
      <c r="M17930" t="s">
        <v>77</v>
      </c>
      <c r="N17930"/>
      <c r="O17930">
        <v>2026</v>
      </c>
      <c r="P17930" s="2">
        <v>2</v>
      </c>
      <c r="Q17930" t="s">
        <v>80</v>
      </c>
      <c r="R17930" s="8">
        <v>46267</v>
      </c>
      <c r="S17930" s="2">
        <v>1</v>
      </c>
      <c r="T17930" s="2" t="s">
        <v>81</v>
      </c>
    </row>
    <row r="17931" spans="1:20" x14ac:dyDescent="0.25">
      <c r="A17931">
        <v>1120673552</v>
      </c>
      <c r="B17931">
        <v>133018298</v>
      </c>
      <c r="C17931" t="s">
        <v>85</v>
      </c>
      <c r="D17931" t="s">
        <v>88</v>
      </c>
      <c r="E17931" t="s">
        <v>76</v>
      </c>
      <c r="F17931" s="7">
        <v>46076</v>
      </c>
      <c r="G17931" s="7">
        <v>46441</v>
      </c>
      <c r="H17931" t="s">
        <v>77</v>
      </c>
      <c r="I17931" t="s">
        <v>78</v>
      </c>
      <c r="J17931" s="7"/>
      <c r="K17931" s="7">
        <v>46115</v>
      </c>
      <c r="L17931" s="7">
        <v>46441</v>
      </c>
      <c r="M17931" t="s">
        <v>77</v>
      </c>
      <c r="N17931"/>
      <c r="O17931">
        <v>2026</v>
      </c>
      <c r="P17931" s="2">
        <v>2</v>
      </c>
      <c r="Q17931" t="s">
        <v>80</v>
      </c>
      <c r="R17931" s="8">
        <v>46267</v>
      </c>
      <c r="S17931" s="2">
        <v>1</v>
      </c>
      <c r="T17931" s="2" t="s">
        <v>81</v>
      </c>
    </row>
    <row r="17932" spans="1:20" x14ac:dyDescent="0.25">
      <c r="A17932">
        <v>1120674247</v>
      </c>
      <c r="B17932">
        <v>110529269</v>
      </c>
      <c r="C17932" t="s">
        <v>74</v>
      </c>
      <c r="D17932" t="s">
        <v>75</v>
      </c>
      <c r="E17932" t="s">
        <v>76</v>
      </c>
      <c r="F17932" s="7">
        <v>42201</v>
      </c>
      <c r="G17932" s="7">
        <v>44028</v>
      </c>
      <c r="H17932" t="s">
        <v>86</v>
      </c>
      <c r="I17932" t="s">
        <v>87</v>
      </c>
      <c r="J17932" s="7">
        <v>45776</v>
      </c>
      <c r="K17932" s="7">
        <v>46085</v>
      </c>
      <c r="L17932" s="7">
        <v>44028</v>
      </c>
      <c r="M17932" t="s">
        <v>86</v>
      </c>
      <c r="N17932" t="s">
        <v>79</v>
      </c>
      <c r="O17932">
        <v>2026</v>
      </c>
      <c r="P17932" s="2">
        <v>2</v>
      </c>
      <c r="Q17932" t="s">
        <v>80</v>
      </c>
      <c r="R17932" s="8">
        <v>46267</v>
      </c>
      <c r="S17932" s="2">
        <v>1</v>
      </c>
      <c r="T17932" s="2" t="s">
        <v>81</v>
      </c>
    </row>
    <row r="17933" spans="1:20" x14ac:dyDescent="0.25">
      <c r="A17933">
        <v>1120674354</v>
      </c>
      <c r="B17933">
        <v>110878289</v>
      </c>
      <c r="C17933" t="s">
        <v>82</v>
      </c>
      <c r="D17933" t="s">
        <v>83</v>
      </c>
      <c r="E17933" t="s">
        <v>76</v>
      </c>
      <c r="F17933" s="7">
        <v>42316</v>
      </c>
      <c r="G17933" s="7">
        <v>44143</v>
      </c>
      <c r="H17933" t="s">
        <v>77</v>
      </c>
      <c r="I17933" t="s">
        <v>84</v>
      </c>
      <c r="J17933" s="7">
        <v>45520</v>
      </c>
      <c r="K17933" s="7">
        <v>46156</v>
      </c>
      <c r="L17933" s="7">
        <v>44143</v>
      </c>
      <c r="M17933" t="s">
        <v>77</v>
      </c>
      <c r="N17933" t="s">
        <v>79</v>
      </c>
      <c r="O17933">
        <v>2026</v>
      </c>
      <c r="P17933" s="2">
        <v>2</v>
      </c>
      <c r="Q17933" t="s">
        <v>80</v>
      </c>
      <c r="R17933" s="8">
        <v>46267</v>
      </c>
      <c r="S17933" s="2">
        <v>1</v>
      </c>
      <c r="T17933" s="2" t="s">
        <v>81</v>
      </c>
    </row>
    <row r="17934" spans="1:20" x14ac:dyDescent="0.25">
      <c r="A17934">
        <v>1120675162</v>
      </c>
      <c r="B17934">
        <v>113789841</v>
      </c>
      <c r="C17934" t="s">
        <v>93</v>
      </c>
      <c r="D17934" t="s">
        <v>75</v>
      </c>
      <c r="E17934" t="s">
        <v>76</v>
      </c>
      <c r="F17934" s="7">
        <v>43040</v>
      </c>
      <c r="G17934" s="7">
        <v>44287</v>
      </c>
      <c r="H17934" t="s">
        <v>77</v>
      </c>
      <c r="I17934" t="s">
        <v>78</v>
      </c>
      <c r="J17934" s="7">
        <v>46161</v>
      </c>
      <c r="K17934" s="7">
        <v>46184</v>
      </c>
      <c r="L17934" s="7">
        <v>44287</v>
      </c>
      <c r="M17934" t="s">
        <v>77</v>
      </c>
      <c r="N17934" t="s">
        <v>79</v>
      </c>
      <c r="O17934">
        <v>2026</v>
      </c>
      <c r="P17934" s="2">
        <v>2</v>
      </c>
      <c r="Q17934" t="s">
        <v>80</v>
      </c>
      <c r="R17934" s="8">
        <v>46267</v>
      </c>
      <c r="S17934" s="2">
        <v>1</v>
      </c>
      <c r="T17934" s="2" t="s">
        <v>81</v>
      </c>
    </row>
    <row r="17935" spans="1:20" x14ac:dyDescent="0.25">
      <c r="A17935">
        <v>1120675402</v>
      </c>
      <c r="B17935">
        <v>115658150</v>
      </c>
      <c r="C17935" t="s">
        <v>74</v>
      </c>
      <c r="D17935" t="s">
        <v>75</v>
      </c>
      <c r="E17935" t="s">
        <v>76</v>
      </c>
      <c r="F17935" s="7">
        <v>43473</v>
      </c>
      <c r="G17935" s="7">
        <v>44043</v>
      </c>
      <c r="H17935" t="s">
        <v>77</v>
      </c>
      <c r="I17935" t="s">
        <v>78</v>
      </c>
      <c r="J17935" s="7">
        <v>46157</v>
      </c>
      <c r="K17935" s="7">
        <v>43474</v>
      </c>
      <c r="L17935" s="7">
        <v>44043</v>
      </c>
      <c r="M17935" t="s">
        <v>77</v>
      </c>
      <c r="N17935" t="s">
        <v>79</v>
      </c>
      <c r="O17935">
        <v>2026</v>
      </c>
      <c r="P17935" s="2">
        <v>2</v>
      </c>
      <c r="Q17935" t="s">
        <v>80</v>
      </c>
      <c r="R17935" s="8">
        <v>46267</v>
      </c>
      <c r="S17935" s="2">
        <v>1</v>
      </c>
      <c r="T17935" s="2" t="s">
        <v>81</v>
      </c>
    </row>
    <row r="17936" spans="1:20" x14ac:dyDescent="0.25">
      <c r="A17936">
        <v>1120675451</v>
      </c>
      <c r="B17936">
        <v>116717466</v>
      </c>
      <c r="C17936" t="s">
        <v>82</v>
      </c>
      <c r="D17936" t="s">
        <v>88</v>
      </c>
      <c r="E17936" t="s">
        <v>76</v>
      </c>
      <c r="F17936" s="7">
        <v>43536</v>
      </c>
      <c r="G17936" s="7">
        <v>43902</v>
      </c>
      <c r="H17936" t="s">
        <v>77</v>
      </c>
      <c r="I17936" t="s">
        <v>78</v>
      </c>
      <c r="J17936" s="7">
        <v>45882</v>
      </c>
      <c r="K17936" s="7">
        <v>44234</v>
      </c>
      <c r="L17936" s="7">
        <v>43902</v>
      </c>
      <c r="M17936" t="s">
        <v>77</v>
      </c>
      <c r="N17936" t="s">
        <v>79</v>
      </c>
      <c r="O17936">
        <v>2026</v>
      </c>
      <c r="P17936" s="2">
        <v>2</v>
      </c>
      <c r="Q17936" t="s">
        <v>80</v>
      </c>
      <c r="R17936" s="8">
        <v>46267</v>
      </c>
      <c r="S17936" s="2">
        <v>1</v>
      </c>
      <c r="T17936" s="2" t="s">
        <v>81</v>
      </c>
    </row>
    <row r="17937" spans="1:20" x14ac:dyDescent="0.25">
      <c r="A17937">
        <v>1120675514</v>
      </c>
      <c r="B17937">
        <v>116820668</v>
      </c>
      <c r="C17937" t="s">
        <v>82</v>
      </c>
      <c r="D17937" t="s">
        <v>88</v>
      </c>
      <c r="E17937" t="s">
        <v>76</v>
      </c>
      <c r="F17937" s="7">
        <v>43547</v>
      </c>
      <c r="G17937" s="7">
        <v>43913</v>
      </c>
      <c r="H17937" t="s">
        <v>77</v>
      </c>
      <c r="I17937" t="s">
        <v>84</v>
      </c>
      <c r="J17937" s="7">
        <v>45740</v>
      </c>
      <c r="K17937" s="7">
        <v>44313</v>
      </c>
      <c r="L17937" s="7">
        <v>43913</v>
      </c>
      <c r="M17937" t="s">
        <v>77</v>
      </c>
      <c r="N17937" t="s">
        <v>79</v>
      </c>
      <c r="O17937">
        <v>2026</v>
      </c>
      <c r="P17937" s="2">
        <v>2</v>
      </c>
      <c r="Q17937" t="s">
        <v>80</v>
      </c>
      <c r="R17937" s="8">
        <v>46267</v>
      </c>
      <c r="S17937" s="2">
        <v>1</v>
      </c>
      <c r="T17937" s="2" t="s">
        <v>81</v>
      </c>
    </row>
    <row r="17938" spans="1:20" x14ac:dyDescent="0.25">
      <c r="A17938">
        <v>1120675611</v>
      </c>
      <c r="B17938">
        <v>116966567</v>
      </c>
      <c r="C17938" t="s">
        <v>82</v>
      </c>
      <c r="D17938" t="s">
        <v>88</v>
      </c>
      <c r="E17938" t="s">
        <v>76</v>
      </c>
      <c r="F17938" s="7">
        <v>43560</v>
      </c>
      <c r="G17938" s="7">
        <v>43926</v>
      </c>
      <c r="H17938" t="s">
        <v>77</v>
      </c>
      <c r="I17938" t="s">
        <v>84</v>
      </c>
      <c r="J17938" s="7">
        <v>45432</v>
      </c>
      <c r="K17938" s="7">
        <v>45924</v>
      </c>
      <c r="L17938" s="7">
        <v>43926</v>
      </c>
      <c r="M17938" t="s">
        <v>77</v>
      </c>
      <c r="N17938" t="s">
        <v>79</v>
      </c>
      <c r="O17938">
        <v>2026</v>
      </c>
      <c r="P17938" s="2">
        <v>2</v>
      </c>
      <c r="Q17938" t="s">
        <v>80</v>
      </c>
      <c r="R17938" s="8">
        <v>46267</v>
      </c>
      <c r="S17938" s="2">
        <v>1</v>
      </c>
      <c r="T17938" s="2" t="s">
        <v>81</v>
      </c>
    </row>
    <row r="17939" spans="1:20" x14ac:dyDescent="0.25">
      <c r="A17939">
        <v>1120675654</v>
      </c>
      <c r="B17939">
        <v>117010533</v>
      </c>
      <c r="C17939" t="s">
        <v>82</v>
      </c>
      <c r="D17939" t="s">
        <v>83</v>
      </c>
      <c r="E17939" t="s">
        <v>76</v>
      </c>
      <c r="F17939" s="7">
        <v>43566</v>
      </c>
      <c r="G17939" s="7">
        <v>43746</v>
      </c>
      <c r="H17939" t="s">
        <v>77</v>
      </c>
      <c r="I17939" t="s">
        <v>78</v>
      </c>
      <c r="J17939" s="7">
        <v>45305</v>
      </c>
      <c r="K17939" s="7">
        <v>43658</v>
      </c>
      <c r="L17939" s="7">
        <v>43746</v>
      </c>
      <c r="M17939" t="s">
        <v>77</v>
      </c>
      <c r="N17939" t="s">
        <v>92</v>
      </c>
      <c r="O17939">
        <v>2026</v>
      </c>
      <c r="P17939" s="2">
        <v>2</v>
      </c>
      <c r="Q17939" t="s">
        <v>80</v>
      </c>
      <c r="R17939" s="8">
        <v>46267</v>
      </c>
      <c r="S17939" s="2">
        <v>1</v>
      </c>
      <c r="T17939" s="2" t="s">
        <v>81</v>
      </c>
    </row>
    <row r="17940" spans="1:20" x14ac:dyDescent="0.25">
      <c r="A17940">
        <v>1120675685</v>
      </c>
      <c r="B17940">
        <v>117028081</v>
      </c>
      <c r="C17940" t="s">
        <v>82</v>
      </c>
      <c r="D17940" t="s">
        <v>83</v>
      </c>
      <c r="E17940" t="s">
        <v>76</v>
      </c>
      <c r="F17940" s="7">
        <v>43569</v>
      </c>
      <c r="G17940" s="7">
        <v>43752</v>
      </c>
      <c r="H17940" t="s">
        <v>77</v>
      </c>
      <c r="I17940" t="s">
        <v>78</v>
      </c>
      <c r="J17940" s="7">
        <v>45432</v>
      </c>
      <c r="K17940" s="7">
        <v>45748</v>
      </c>
      <c r="L17940" s="7">
        <v>43752</v>
      </c>
      <c r="M17940" t="s">
        <v>77</v>
      </c>
      <c r="N17940" t="s">
        <v>79</v>
      </c>
      <c r="O17940">
        <v>2026</v>
      </c>
      <c r="P17940" s="2">
        <v>2</v>
      </c>
      <c r="Q17940" t="s">
        <v>80</v>
      </c>
      <c r="R17940" s="8">
        <v>46267</v>
      </c>
      <c r="S17940" s="2">
        <v>1</v>
      </c>
      <c r="T17940" s="2" t="s">
        <v>81</v>
      </c>
    </row>
    <row r="17941" spans="1:20" x14ac:dyDescent="0.25">
      <c r="A17941">
        <v>1120675715</v>
      </c>
      <c r="B17941">
        <v>117064978</v>
      </c>
      <c r="C17941" t="s">
        <v>74</v>
      </c>
      <c r="D17941" t="s">
        <v>83</v>
      </c>
      <c r="E17941" t="s">
        <v>76</v>
      </c>
      <c r="F17941" s="7">
        <v>43574</v>
      </c>
      <c r="G17941" s="7">
        <v>43754</v>
      </c>
      <c r="H17941" t="s">
        <v>77</v>
      </c>
      <c r="I17941" t="s">
        <v>78</v>
      </c>
      <c r="J17941" s="7">
        <v>45829</v>
      </c>
      <c r="K17941" s="7">
        <v>44880</v>
      </c>
      <c r="L17941" s="7">
        <v>43754</v>
      </c>
      <c r="M17941" t="s">
        <v>77</v>
      </c>
      <c r="N17941" t="s">
        <v>79</v>
      </c>
      <c r="O17941">
        <v>2026</v>
      </c>
      <c r="P17941" s="2">
        <v>2</v>
      </c>
      <c r="Q17941" t="s">
        <v>80</v>
      </c>
      <c r="R17941" s="8">
        <v>46267</v>
      </c>
      <c r="S17941" s="2">
        <v>1</v>
      </c>
      <c r="T17941" s="2" t="s">
        <v>81</v>
      </c>
    </row>
    <row r="17942" spans="1:20" x14ac:dyDescent="0.25">
      <c r="A17942">
        <v>1120675718</v>
      </c>
      <c r="B17942">
        <v>117065936</v>
      </c>
      <c r="C17942" t="s">
        <v>82</v>
      </c>
      <c r="D17942" t="s">
        <v>88</v>
      </c>
      <c r="E17942" t="s">
        <v>76</v>
      </c>
      <c r="F17942" s="7">
        <v>43574</v>
      </c>
      <c r="G17942" s="7">
        <v>43940</v>
      </c>
      <c r="H17942" t="s">
        <v>77</v>
      </c>
      <c r="I17942" t="s">
        <v>78</v>
      </c>
      <c r="J17942" s="7">
        <v>45749</v>
      </c>
      <c r="K17942" s="7">
        <v>45973</v>
      </c>
      <c r="L17942" s="7">
        <v>43940</v>
      </c>
      <c r="M17942" t="s">
        <v>77</v>
      </c>
      <c r="N17942" t="s">
        <v>79</v>
      </c>
      <c r="O17942">
        <v>2026</v>
      </c>
      <c r="P17942" s="2">
        <v>2</v>
      </c>
      <c r="Q17942" t="s">
        <v>80</v>
      </c>
      <c r="R17942" s="8">
        <v>46267</v>
      </c>
      <c r="S17942" s="2">
        <v>1</v>
      </c>
      <c r="T17942" s="2" t="s">
        <v>81</v>
      </c>
    </row>
    <row r="17943" spans="1:20" x14ac:dyDescent="0.25">
      <c r="A17943">
        <v>1120675738</v>
      </c>
      <c r="B17943">
        <v>117071930</v>
      </c>
      <c r="C17943" t="s">
        <v>82</v>
      </c>
      <c r="D17943" t="s">
        <v>83</v>
      </c>
      <c r="E17943" t="s">
        <v>76</v>
      </c>
      <c r="F17943" s="7">
        <v>43576</v>
      </c>
      <c r="G17943" s="7">
        <v>43756</v>
      </c>
      <c r="H17943" t="s">
        <v>77</v>
      </c>
      <c r="I17943" t="s">
        <v>78</v>
      </c>
      <c r="J17943" s="7">
        <v>45845</v>
      </c>
      <c r="K17943" s="7">
        <v>45748</v>
      </c>
      <c r="L17943" s="7">
        <v>43756</v>
      </c>
      <c r="M17943" t="s">
        <v>77</v>
      </c>
      <c r="N17943" t="s">
        <v>79</v>
      </c>
      <c r="O17943">
        <v>2026</v>
      </c>
      <c r="P17943" s="2">
        <v>2</v>
      </c>
      <c r="Q17943" t="s">
        <v>80</v>
      </c>
      <c r="R17943" s="8">
        <v>46267</v>
      </c>
      <c r="S17943" s="2">
        <v>1</v>
      </c>
      <c r="T17943" s="2" t="s">
        <v>81</v>
      </c>
    </row>
    <row r="17944" spans="1:20" x14ac:dyDescent="0.25">
      <c r="A17944">
        <v>1120675747</v>
      </c>
      <c r="B17944">
        <v>117073104</v>
      </c>
      <c r="C17944" t="s">
        <v>74</v>
      </c>
      <c r="D17944" t="s">
        <v>75</v>
      </c>
      <c r="E17944" t="s">
        <v>76</v>
      </c>
      <c r="F17944" s="7">
        <v>43576</v>
      </c>
      <c r="G17944" s="7">
        <v>43942</v>
      </c>
      <c r="H17944" t="s">
        <v>86</v>
      </c>
      <c r="I17944" t="s">
        <v>87</v>
      </c>
      <c r="J17944" s="7">
        <v>45735</v>
      </c>
      <c r="K17944" s="7">
        <v>43946</v>
      </c>
      <c r="L17944" s="7">
        <v>43942</v>
      </c>
      <c r="M17944" t="s">
        <v>86</v>
      </c>
      <c r="N17944" t="s">
        <v>79</v>
      </c>
      <c r="O17944">
        <v>2026</v>
      </c>
      <c r="P17944" s="2">
        <v>2</v>
      </c>
      <c r="Q17944" t="s">
        <v>80</v>
      </c>
      <c r="R17944" s="8">
        <v>46267</v>
      </c>
      <c r="S17944" s="2">
        <v>1</v>
      </c>
      <c r="T17944" s="2" t="s">
        <v>81</v>
      </c>
    </row>
    <row r="17945" spans="1:20" x14ac:dyDescent="0.25">
      <c r="A17945">
        <v>1120675829</v>
      </c>
      <c r="B17945">
        <v>117143754</v>
      </c>
      <c r="C17945" t="s">
        <v>91</v>
      </c>
      <c r="D17945" t="s">
        <v>83</v>
      </c>
      <c r="E17945" t="s">
        <v>76</v>
      </c>
      <c r="F17945" s="7">
        <v>43587</v>
      </c>
      <c r="G17945" s="7">
        <v>43771</v>
      </c>
      <c r="H17945" t="s">
        <v>77</v>
      </c>
      <c r="I17945" t="s">
        <v>78</v>
      </c>
      <c r="J17945" s="7">
        <v>45829</v>
      </c>
      <c r="K17945" s="7">
        <v>45748</v>
      </c>
      <c r="L17945" s="7">
        <v>43771</v>
      </c>
      <c r="M17945" t="s">
        <v>77</v>
      </c>
      <c r="N17945" t="s">
        <v>79</v>
      </c>
      <c r="O17945">
        <v>2026</v>
      </c>
      <c r="P17945" s="2">
        <v>2</v>
      </c>
      <c r="Q17945" t="s">
        <v>80</v>
      </c>
      <c r="R17945" s="8">
        <v>46267</v>
      </c>
      <c r="S17945" s="2">
        <v>1</v>
      </c>
      <c r="T17945" s="2" t="s">
        <v>81</v>
      </c>
    </row>
    <row r="17946" spans="1:20" x14ac:dyDescent="0.25">
      <c r="A17946">
        <v>1120675843</v>
      </c>
      <c r="B17946">
        <v>117161040</v>
      </c>
      <c r="C17946" t="s">
        <v>82</v>
      </c>
      <c r="D17946" t="s">
        <v>88</v>
      </c>
      <c r="E17946" t="s">
        <v>76</v>
      </c>
      <c r="F17946" s="7">
        <v>43589</v>
      </c>
      <c r="G17946" s="7">
        <v>43955</v>
      </c>
      <c r="H17946" t="s">
        <v>77</v>
      </c>
      <c r="I17946" t="s">
        <v>84</v>
      </c>
      <c r="J17946" s="7">
        <v>45472</v>
      </c>
      <c r="K17946" s="7">
        <v>45631</v>
      </c>
      <c r="L17946" s="7">
        <v>43955</v>
      </c>
      <c r="M17946" t="s">
        <v>77</v>
      </c>
      <c r="N17946" t="s">
        <v>79</v>
      </c>
      <c r="O17946">
        <v>2026</v>
      </c>
      <c r="P17946" s="2">
        <v>2</v>
      </c>
      <c r="Q17946" t="s">
        <v>80</v>
      </c>
      <c r="R17946" s="8">
        <v>46267</v>
      </c>
      <c r="S17946" s="2">
        <v>1</v>
      </c>
      <c r="T17946" s="2" t="s">
        <v>81</v>
      </c>
    </row>
    <row r="17947" spans="1:20" x14ac:dyDescent="0.25">
      <c r="A17947">
        <v>1120675867</v>
      </c>
      <c r="B17947">
        <v>117179961</v>
      </c>
      <c r="C17947" t="s">
        <v>82</v>
      </c>
      <c r="D17947" t="s">
        <v>83</v>
      </c>
      <c r="E17947" t="s">
        <v>76</v>
      </c>
      <c r="F17947" s="7">
        <v>43592</v>
      </c>
      <c r="G17947" s="7">
        <v>43776</v>
      </c>
      <c r="H17947" t="s">
        <v>77</v>
      </c>
      <c r="I17947" t="s">
        <v>84</v>
      </c>
      <c r="J17947" s="7">
        <v>45536</v>
      </c>
      <c r="K17947" s="7">
        <v>45960</v>
      </c>
      <c r="L17947" s="7">
        <v>43776</v>
      </c>
      <c r="M17947" t="s">
        <v>77</v>
      </c>
      <c r="N17947" t="s">
        <v>79</v>
      </c>
      <c r="O17947">
        <v>2026</v>
      </c>
      <c r="P17947" s="2">
        <v>2</v>
      </c>
      <c r="Q17947" t="s">
        <v>80</v>
      </c>
      <c r="R17947" s="8">
        <v>46267</v>
      </c>
      <c r="S17947" s="2">
        <v>1</v>
      </c>
      <c r="T17947" s="2" t="s">
        <v>81</v>
      </c>
    </row>
    <row r="17948" spans="1:20" x14ac:dyDescent="0.25">
      <c r="A17948">
        <v>1120675868</v>
      </c>
      <c r="B17948">
        <v>117179961</v>
      </c>
      <c r="C17948" t="s">
        <v>82</v>
      </c>
      <c r="D17948" t="s">
        <v>83</v>
      </c>
      <c r="E17948" t="s">
        <v>76</v>
      </c>
      <c r="F17948" s="7">
        <v>43592</v>
      </c>
      <c r="G17948" s="7">
        <v>43776</v>
      </c>
      <c r="H17948" t="s">
        <v>77</v>
      </c>
      <c r="I17948" t="s">
        <v>84</v>
      </c>
      <c r="J17948" s="7">
        <v>45536</v>
      </c>
      <c r="K17948" s="7">
        <v>44785</v>
      </c>
      <c r="L17948" s="7">
        <v>43776</v>
      </c>
      <c r="M17948" t="s">
        <v>77</v>
      </c>
      <c r="N17948" t="s">
        <v>79</v>
      </c>
      <c r="O17948">
        <v>2026</v>
      </c>
      <c r="P17948" s="2">
        <v>2</v>
      </c>
      <c r="Q17948" t="s">
        <v>80</v>
      </c>
      <c r="R17948" s="8">
        <v>46267</v>
      </c>
      <c r="S17948" s="2">
        <v>1</v>
      </c>
      <c r="T17948" s="2" t="s">
        <v>81</v>
      </c>
    </row>
    <row r="17949" spans="1:20" x14ac:dyDescent="0.25">
      <c r="A17949">
        <v>1120675907</v>
      </c>
      <c r="B17949">
        <v>117216501</v>
      </c>
      <c r="C17949" t="s">
        <v>82</v>
      </c>
      <c r="D17949" t="s">
        <v>88</v>
      </c>
      <c r="E17949" t="s">
        <v>76</v>
      </c>
      <c r="F17949" s="7">
        <v>43596</v>
      </c>
      <c r="G17949" s="7">
        <v>43962</v>
      </c>
      <c r="H17949" t="s">
        <v>77</v>
      </c>
      <c r="I17949" t="s">
        <v>78</v>
      </c>
      <c r="J17949" s="7">
        <v>46063</v>
      </c>
      <c r="K17949" s="7">
        <v>45057</v>
      </c>
      <c r="L17949" s="7">
        <v>43962</v>
      </c>
      <c r="M17949" t="s">
        <v>77</v>
      </c>
      <c r="N17949" t="s">
        <v>79</v>
      </c>
      <c r="O17949">
        <v>2026</v>
      </c>
      <c r="P17949" s="2">
        <v>2</v>
      </c>
      <c r="Q17949" t="s">
        <v>80</v>
      </c>
      <c r="R17949" s="8">
        <v>46267</v>
      </c>
      <c r="S17949" s="2">
        <v>1</v>
      </c>
      <c r="T17949" s="2" t="s">
        <v>81</v>
      </c>
    </row>
    <row r="17950" spans="1:20" x14ac:dyDescent="0.25">
      <c r="A17950">
        <v>1120675926</v>
      </c>
      <c r="B17950">
        <v>117222487</v>
      </c>
      <c r="C17950" t="s">
        <v>74</v>
      </c>
      <c r="D17950" t="s">
        <v>75</v>
      </c>
      <c r="E17950" t="s">
        <v>76</v>
      </c>
      <c r="F17950" s="7">
        <v>43598</v>
      </c>
      <c r="G17950" s="7">
        <v>45425</v>
      </c>
      <c r="H17950" t="s">
        <v>77</v>
      </c>
      <c r="I17950" t="s">
        <v>78</v>
      </c>
      <c r="J17950" s="7">
        <v>45495</v>
      </c>
      <c r="K17950" s="7">
        <v>43677</v>
      </c>
      <c r="L17950" s="7">
        <v>45425</v>
      </c>
      <c r="M17950" t="s">
        <v>77</v>
      </c>
      <c r="N17950" t="s">
        <v>79</v>
      </c>
      <c r="O17950">
        <v>2026</v>
      </c>
      <c r="P17950" s="2">
        <v>2</v>
      </c>
      <c r="Q17950" t="s">
        <v>80</v>
      </c>
      <c r="R17950" s="8">
        <v>46267</v>
      </c>
      <c r="S17950" s="2">
        <v>1</v>
      </c>
      <c r="T17950" s="2" t="s">
        <v>81</v>
      </c>
    </row>
    <row r="17951" spans="1:20" x14ac:dyDescent="0.25">
      <c r="A17951">
        <v>1120676025</v>
      </c>
      <c r="B17951">
        <v>117337674</v>
      </c>
      <c r="C17951" t="s">
        <v>82</v>
      </c>
      <c r="D17951" t="s">
        <v>88</v>
      </c>
      <c r="E17951" t="s">
        <v>76</v>
      </c>
      <c r="F17951" s="7">
        <v>43614</v>
      </c>
      <c r="G17951" s="7">
        <v>43980</v>
      </c>
      <c r="H17951" t="s">
        <v>77</v>
      </c>
      <c r="I17951" t="s">
        <v>78</v>
      </c>
      <c r="J17951" s="7">
        <v>45845</v>
      </c>
      <c r="K17951" s="7">
        <v>45687</v>
      </c>
      <c r="L17951" s="7">
        <v>43980</v>
      </c>
      <c r="M17951" t="s">
        <v>77</v>
      </c>
      <c r="N17951" t="s">
        <v>79</v>
      </c>
      <c r="O17951">
        <v>2026</v>
      </c>
      <c r="P17951" s="2">
        <v>2</v>
      </c>
      <c r="Q17951" t="s">
        <v>80</v>
      </c>
      <c r="R17951" s="8">
        <v>46267</v>
      </c>
      <c r="S17951" s="2">
        <v>1</v>
      </c>
      <c r="T17951" s="2" t="s">
        <v>81</v>
      </c>
    </row>
    <row r="17952" spans="1:20" x14ac:dyDescent="0.25">
      <c r="A17952">
        <v>1120676136</v>
      </c>
      <c r="B17952">
        <v>117687481</v>
      </c>
      <c r="C17952" t="s">
        <v>82</v>
      </c>
      <c r="D17952" t="s">
        <v>88</v>
      </c>
      <c r="E17952" t="s">
        <v>76</v>
      </c>
      <c r="F17952" s="7">
        <v>43677</v>
      </c>
      <c r="G17952" s="7">
        <v>44043</v>
      </c>
      <c r="H17952" t="s">
        <v>77</v>
      </c>
      <c r="I17952" t="s">
        <v>78</v>
      </c>
      <c r="J17952" s="7">
        <v>45972</v>
      </c>
      <c r="K17952" s="7">
        <v>46077</v>
      </c>
      <c r="L17952" s="7">
        <v>44043</v>
      </c>
      <c r="M17952" t="s">
        <v>77</v>
      </c>
      <c r="N17952" t="s">
        <v>79</v>
      </c>
      <c r="O17952">
        <v>2026</v>
      </c>
      <c r="P17952" s="2">
        <v>2</v>
      </c>
      <c r="Q17952" t="s">
        <v>80</v>
      </c>
      <c r="R17952" s="8">
        <v>46267</v>
      </c>
      <c r="S17952" s="2">
        <v>1</v>
      </c>
      <c r="T17952" s="2" t="s">
        <v>81</v>
      </c>
    </row>
    <row r="17953" spans="1:20" x14ac:dyDescent="0.25">
      <c r="A17953">
        <v>1120676377</v>
      </c>
      <c r="B17953">
        <v>118260696</v>
      </c>
      <c r="C17953" t="s">
        <v>74</v>
      </c>
      <c r="D17953" t="s">
        <v>75</v>
      </c>
      <c r="E17953" t="s">
        <v>76</v>
      </c>
      <c r="F17953" s="7">
        <v>43810</v>
      </c>
      <c r="G17953" s="7">
        <v>45637</v>
      </c>
      <c r="H17953" t="s">
        <v>86</v>
      </c>
      <c r="I17953" t="s">
        <v>87</v>
      </c>
      <c r="J17953" s="7">
        <v>45623</v>
      </c>
      <c r="K17953" s="7">
        <v>45854</v>
      </c>
      <c r="L17953" s="7">
        <v>45637</v>
      </c>
      <c r="M17953" t="s">
        <v>86</v>
      </c>
      <c r="N17953" t="s">
        <v>79</v>
      </c>
      <c r="O17953">
        <v>2026</v>
      </c>
      <c r="P17953" s="2">
        <v>2</v>
      </c>
      <c r="Q17953" t="s">
        <v>80</v>
      </c>
      <c r="R17953" s="8">
        <v>46267</v>
      </c>
      <c r="S17953" s="2">
        <v>1</v>
      </c>
      <c r="T17953" s="2" t="s">
        <v>81</v>
      </c>
    </row>
    <row r="17954" spans="1:20" x14ac:dyDescent="0.25">
      <c r="A17954">
        <v>1120676539</v>
      </c>
      <c r="B17954">
        <v>119099114</v>
      </c>
      <c r="C17954" t="s">
        <v>85</v>
      </c>
      <c r="D17954" t="s">
        <v>75</v>
      </c>
      <c r="E17954" t="s">
        <v>76</v>
      </c>
      <c r="F17954" s="7">
        <v>43985</v>
      </c>
      <c r="G17954" s="7">
        <v>44350</v>
      </c>
      <c r="H17954" t="s">
        <v>86</v>
      </c>
      <c r="I17954" t="s">
        <v>87</v>
      </c>
      <c r="J17954" s="7">
        <v>45685</v>
      </c>
      <c r="K17954" s="7">
        <v>46085</v>
      </c>
      <c r="L17954" s="7">
        <v>44350</v>
      </c>
      <c r="M17954" t="s">
        <v>86</v>
      </c>
      <c r="N17954" t="s">
        <v>79</v>
      </c>
      <c r="O17954">
        <v>2026</v>
      </c>
      <c r="P17954" s="2">
        <v>2</v>
      </c>
      <c r="Q17954" t="s">
        <v>80</v>
      </c>
      <c r="R17954" s="8">
        <v>46267</v>
      </c>
      <c r="S17954" s="2">
        <v>1</v>
      </c>
      <c r="T17954" s="2" t="s">
        <v>81</v>
      </c>
    </row>
    <row r="17955" spans="1:20" x14ac:dyDescent="0.25">
      <c r="A17955">
        <v>1120676792</v>
      </c>
      <c r="B17955">
        <v>119358121</v>
      </c>
      <c r="C17955" t="s">
        <v>82</v>
      </c>
      <c r="D17955" t="s">
        <v>83</v>
      </c>
      <c r="E17955" t="s">
        <v>76</v>
      </c>
      <c r="F17955" s="7">
        <v>44023</v>
      </c>
      <c r="G17955" s="7">
        <v>44207</v>
      </c>
      <c r="H17955" t="s">
        <v>77</v>
      </c>
      <c r="I17955" t="s">
        <v>84</v>
      </c>
      <c r="J17955" s="7">
        <v>45437</v>
      </c>
      <c r="K17955" s="7">
        <v>45748</v>
      </c>
      <c r="L17955" s="7">
        <v>44207</v>
      </c>
      <c r="M17955" t="s">
        <v>77</v>
      </c>
      <c r="N17955" t="s">
        <v>79</v>
      </c>
      <c r="O17955">
        <v>2026</v>
      </c>
      <c r="P17955" s="2">
        <v>2</v>
      </c>
      <c r="Q17955" t="s">
        <v>80</v>
      </c>
      <c r="R17955" s="8">
        <v>46267</v>
      </c>
      <c r="S17955" s="2">
        <v>1</v>
      </c>
      <c r="T17955" s="2" t="s">
        <v>81</v>
      </c>
    </row>
    <row r="17956" spans="1:20" x14ac:dyDescent="0.25">
      <c r="A17956">
        <v>1120676793</v>
      </c>
      <c r="B17956">
        <v>119358121</v>
      </c>
      <c r="C17956" t="s">
        <v>82</v>
      </c>
      <c r="D17956" t="s">
        <v>83</v>
      </c>
      <c r="E17956" t="s">
        <v>76</v>
      </c>
      <c r="F17956" s="7">
        <v>44023</v>
      </c>
      <c r="G17956" s="7">
        <v>44207</v>
      </c>
      <c r="H17956" t="s">
        <v>77</v>
      </c>
      <c r="I17956" t="s">
        <v>84</v>
      </c>
      <c r="J17956" s="7">
        <v>45437</v>
      </c>
      <c r="K17956" s="7">
        <v>44313</v>
      </c>
      <c r="L17956" s="7">
        <v>44207</v>
      </c>
      <c r="M17956" t="s">
        <v>77</v>
      </c>
      <c r="N17956" t="s">
        <v>79</v>
      </c>
      <c r="O17956">
        <v>2026</v>
      </c>
      <c r="P17956" s="2">
        <v>2</v>
      </c>
      <c r="Q17956" t="s">
        <v>80</v>
      </c>
      <c r="R17956" s="8">
        <v>46267</v>
      </c>
      <c r="S17956" s="2">
        <v>1</v>
      </c>
      <c r="T17956" s="2" t="s">
        <v>81</v>
      </c>
    </row>
    <row r="17957" spans="1:20" x14ac:dyDescent="0.25">
      <c r="A17957">
        <v>1120676933</v>
      </c>
      <c r="B17957">
        <v>119513554</v>
      </c>
      <c r="C17957" t="s">
        <v>74</v>
      </c>
      <c r="D17957" t="s">
        <v>75</v>
      </c>
      <c r="E17957" t="s">
        <v>76</v>
      </c>
      <c r="F17957" s="7">
        <v>44039</v>
      </c>
      <c r="G17957" s="7">
        <v>45865</v>
      </c>
      <c r="H17957" t="s">
        <v>77</v>
      </c>
      <c r="I17957" t="s">
        <v>78</v>
      </c>
      <c r="J17957" s="7">
        <v>45778</v>
      </c>
      <c r="K17957" s="7">
        <v>44040</v>
      </c>
      <c r="L17957" s="7">
        <v>45865</v>
      </c>
      <c r="M17957" t="s">
        <v>77</v>
      </c>
      <c r="N17957" t="s">
        <v>79</v>
      </c>
      <c r="O17957">
        <v>2026</v>
      </c>
      <c r="P17957" s="2">
        <v>2</v>
      </c>
      <c r="Q17957" t="s">
        <v>80</v>
      </c>
      <c r="R17957" s="8">
        <v>46267</v>
      </c>
      <c r="S17957" s="2">
        <v>1</v>
      </c>
      <c r="T17957" s="2" t="s">
        <v>81</v>
      </c>
    </row>
    <row r="17958" spans="1:20" x14ac:dyDescent="0.25">
      <c r="A17958">
        <v>1120677082</v>
      </c>
      <c r="B17958">
        <v>119601652</v>
      </c>
      <c r="C17958" t="s">
        <v>85</v>
      </c>
      <c r="D17958" t="s">
        <v>75</v>
      </c>
      <c r="E17958" t="s">
        <v>76</v>
      </c>
      <c r="F17958" s="7">
        <v>44054</v>
      </c>
      <c r="G17958" s="7">
        <v>44419</v>
      </c>
      <c r="H17958" t="s">
        <v>86</v>
      </c>
      <c r="I17958" t="s">
        <v>87</v>
      </c>
      <c r="J17958" s="7">
        <v>45715</v>
      </c>
      <c r="K17958" s="7">
        <v>46111</v>
      </c>
      <c r="L17958" s="7">
        <v>44419</v>
      </c>
      <c r="M17958" t="s">
        <v>86</v>
      </c>
      <c r="N17958" t="s">
        <v>79</v>
      </c>
      <c r="O17958">
        <v>2026</v>
      </c>
      <c r="P17958" s="2">
        <v>2</v>
      </c>
      <c r="Q17958" t="s">
        <v>80</v>
      </c>
      <c r="R17958" s="8">
        <v>46267</v>
      </c>
      <c r="S17958" s="2">
        <v>1</v>
      </c>
      <c r="T17958" s="2" t="s">
        <v>81</v>
      </c>
    </row>
    <row r="17959" spans="1:20" x14ac:dyDescent="0.25">
      <c r="A17959">
        <v>1120677997</v>
      </c>
      <c r="B17959">
        <v>120165288</v>
      </c>
      <c r="C17959" t="s">
        <v>74</v>
      </c>
      <c r="D17959" t="s">
        <v>75</v>
      </c>
      <c r="E17959" t="s">
        <v>76</v>
      </c>
      <c r="F17959" s="7">
        <v>44176</v>
      </c>
      <c r="G17959" s="7">
        <v>44541</v>
      </c>
      <c r="H17959" t="s">
        <v>86</v>
      </c>
      <c r="I17959" t="s">
        <v>87</v>
      </c>
      <c r="J17959" s="7">
        <v>45848</v>
      </c>
      <c r="K17959" s="7">
        <v>44178</v>
      </c>
      <c r="L17959" s="7">
        <v>44541</v>
      </c>
      <c r="M17959" t="s">
        <v>86</v>
      </c>
      <c r="N17959" t="s">
        <v>79</v>
      </c>
      <c r="O17959">
        <v>2026</v>
      </c>
      <c r="P17959" s="2">
        <v>2</v>
      </c>
      <c r="Q17959" t="s">
        <v>80</v>
      </c>
      <c r="R17959" s="8">
        <v>46267</v>
      </c>
      <c r="S17959" s="2">
        <v>1</v>
      </c>
      <c r="T17959" s="2" t="s">
        <v>81</v>
      </c>
    </row>
    <row r="17960" spans="1:20" x14ac:dyDescent="0.25">
      <c r="A17960">
        <v>1120678029</v>
      </c>
      <c r="B17960">
        <v>120539611</v>
      </c>
      <c r="C17960" t="s">
        <v>74</v>
      </c>
      <c r="D17960" t="s">
        <v>83</v>
      </c>
      <c r="E17960" t="s">
        <v>76</v>
      </c>
      <c r="F17960" s="7">
        <v>44244</v>
      </c>
      <c r="G17960" s="7">
        <v>44425</v>
      </c>
      <c r="H17960" t="s">
        <v>77</v>
      </c>
      <c r="I17960" t="s">
        <v>84</v>
      </c>
      <c r="J17960" s="7">
        <v>45830</v>
      </c>
      <c r="K17960" s="7">
        <v>45748</v>
      </c>
      <c r="L17960" s="7">
        <v>44425</v>
      </c>
      <c r="M17960" t="s">
        <v>77</v>
      </c>
      <c r="N17960" t="s">
        <v>79</v>
      </c>
      <c r="O17960">
        <v>2026</v>
      </c>
      <c r="P17960" s="2">
        <v>2</v>
      </c>
      <c r="Q17960" t="s">
        <v>80</v>
      </c>
      <c r="R17960" s="8">
        <v>46267</v>
      </c>
      <c r="S17960" s="2">
        <v>1</v>
      </c>
      <c r="T17960" s="2" t="s">
        <v>81</v>
      </c>
    </row>
    <row r="17961" spans="1:20" x14ac:dyDescent="0.25">
      <c r="A17961">
        <v>1120678031</v>
      </c>
      <c r="B17961">
        <v>120539611</v>
      </c>
      <c r="C17961" t="s">
        <v>74</v>
      </c>
      <c r="D17961" t="s">
        <v>83</v>
      </c>
      <c r="E17961" t="s">
        <v>76</v>
      </c>
      <c r="F17961" s="7">
        <v>44244</v>
      </c>
      <c r="G17961" s="7">
        <v>44425</v>
      </c>
      <c r="H17961" t="s">
        <v>77</v>
      </c>
      <c r="I17961" t="s">
        <v>84</v>
      </c>
      <c r="J17961" s="7">
        <v>45830</v>
      </c>
      <c r="K17961" s="7">
        <v>44313</v>
      </c>
      <c r="L17961" s="7">
        <v>44425</v>
      </c>
      <c r="M17961" t="s">
        <v>77</v>
      </c>
      <c r="N17961" t="s">
        <v>79</v>
      </c>
      <c r="O17961">
        <v>2026</v>
      </c>
      <c r="P17961" s="2">
        <v>2</v>
      </c>
      <c r="Q17961" t="s">
        <v>80</v>
      </c>
      <c r="R17961" s="8">
        <v>46267</v>
      </c>
      <c r="S17961" s="2">
        <v>1</v>
      </c>
      <c r="T17961" s="2" t="s">
        <v>81</v>
      </c>
    </row>
    <row r="17962" spans="1:20" x14ac:dyDescent="0.25">
      <c r="A17962">
        <v>1120678114</v>
      </c>
      <c r="B17962">
        <v>120769431</v>
      </c>
      <c r="C17962" t="s">
        <v>82</v>
      </c>
      <c r="D17962" t="s">
        <v>83</v>
      </c>
      <c r="E17962" t="s">
        <v>76</v>
      </c>
      <c r="F17962" s="7">
        <v>44295</v>
      </c>
      <c r="G17962" s="7">
        <v>44478</v>
      </c>
      <c r="H17962" t="s">
        <v>77</v>
      </c>
      <c r="I17962" t="s">
        <v>84</v>
      </c>
      <c r="J17962" s="7">
        <v>45437</v>
      </c>
      <c r="K17962" s="7">
        <v>44295</v>
      </c>
      <c r="L17962" s="7">
        <v>44478</v>
      </c>
      <c r="M17962" t="s">
        <v>77</v>
      </c>
      <c r="N17962" t="s">
        <v>79</v>
      </c>
      <c r="O17962">
        <v>2026</v>
      </c>
      <c r="P17962" s="2">
        <v>2</v>
      </c>
      <c r="Q17962" t="s">
        <v>80</v>
      </c>
      <c r="R17962" s="8">
        <v>46267</v>
      </c>
      <c r="S17962" s="2">
        <v>1</v>
      </c>
      <c r="T17962" s="2" t="s">
        <v>81</v>
      </c>
    </row>
    <row r="17963" spans="1:20" x14ac:dyDescent="0.25">
      <c r="A17963">
        <v>1120678138</v>
      </c>
      <c r="B17963">
        <v>120808923</v>
      </c>
      <c r="C17963" t="s">
        <v>90</v>
      </c>
      <c r="D17963" t="s">
        <v>83</v>
      </c>
      <c r="E17963" t="s">
        <v>76</v>
      </c>
      <c r="F17963" s="7">
        <v>44299</v>
      </c>
      <c r="G17963" s="7">
        <v>44482</v>
      </c>
      <c r="H17963" t="s">
        <v>77</v>
      </c>
      <c r="I17963" t="s">
        <v>84</v>
      </c>
      <c r="J17963" s="7">
        <v>45425</v>
      </c>
      <c r="K17963" s="7">
        <v>45554</v>
      </c>
      <c r="L17963" s="7">
        <v>44482</v>
      </c>
      <c r="M17963" t="s">
        <v>77</v>
      </c>
      <c r="N17963" t="s">
        <v>79</v>
      </c>
      <c r="O17963">
        <v>2026</v>
      </c>
      <c r="P17963" s="2">
        <v>2</v>
      </c>
      <c r="Q17963" t="s">
        <v>80</v>
      </c>
      <c r="R17963" s="8">
        <v>46267</v>
      </c>
      <c r="S17963" s="2">
        <v>1</v>
      </c>
      <c r="T17963" s="2" t="s">
        <v>81</v>
      </c>
    </row>
    <row r="17964" spans="1:20" x14ac:dyDescent="0.25">
      <c r="A17964">
        <v>1120678221</v>
      </c>
      <c r="B17964">
        <v>120899816</v>
      </c>
      <c r="C17964" t="s">
        <v>74</v>
      </c>
      <c r="D17964" t="s">
        <v>83</v>
      </c>
      <c r="E17964" t="s">
        <v>76</v>
      </c>
      <c r="F17964" s="7">
        <v>44315</v>
      </c>
      <c r="G17964" s="7">
        <v>46141</v>
      </c>
      <c r="H17964" t="s">
        <v>77</v>
      </c>
      <c r="I17964" t="s">
        <v>84</v>
      </c>
      <c r="J17964" s="7">
        <v>45592</v>
      </c>
      <c r="K17964" s="7">
        <v>45860</v>
      </c>
      <c r="L17964" s="7">
        <v>46141</v>
      </c>
      <c r="M17964" t="s">
        <v>77</v>
      </c>
      <c r="N17964" t="s">
        <v>79</v>
      </c>
      <c r="O17964">
        <v>2026</v>
      </c>
      <c r="P17964" s="2">
        <v>2</v>
      </c>
      <c r="Q17964" t="s">
        <v>80</v>
      </c>
      <c r="R17964" s="8">
        <v>46267</v>
      </c>
      <c r="S17964" s="2">
        <v>1</v>
      </c>
      <c r="T17964" s="2" t="s">
        <v>81</v>
      </c>
    </row>
    <row r="17965" spans="1:20" x14ac:dyDescent="0.25">
      <c r="A17965">
        <v>1120678343</v>
      </c>
      <c r="B17965">
        <v>121339204</v>
      </c>
      <c r="C17965" t="s">
        <v>90</v>
      </c>
      <c r="D17965" t="s">
        <v>75</v>
      </c>
      <c r="E17965" t="s">
        <v>76</v>
      </c>
      <c r="F17965" s="7">
        <v>44331</v>
      </c>
      <c r="G17965" s="7">
        <v>44696</v>
      </c>
      <c r="H17965" t="s">
        <v>77</v>
      </c>
      <c r="I17965" t="s">
        <v>78</v>
      </c>
      <c r="J17965" s="7">
        <v>45062</v>
      </c>
      <c r="K17965" s="7">
        <v>45076</v>
      </c>
      <c r="L17965" s="7">
        <v>44696</v>
      </c>
      <c r="M17965" t="s">
        <v>77</v>
      </c>
      <c r="N17965" t="s">
        <v>92</v>
      </c>
      <c r="O17965">
        <v>2026</v>
      </c>
      <c r="P17965" s="2">
        <v>2</v>
      </c>
      <c r="Q17965" t="s">
        <v>80</v>
      </c>
      <c r="R17965" s="8">
        <v>46267</v>
      </c>
      <c r="S17965" s="2">
        <v>1</v>
      </c>
      <c r="T17965" s="2" t="s">
        <v>81</v>
      </c>
    </row>
    <row r="17966" spans="1:20" x14ac:dyDescent="0.25">
      <c r="A17966">
        <v>1120678424</v>
      </c>
      <c r="B17966">
        <v>121403902</v>
      </c>
      <c r="C17966" t="s">
        <v>93</v>
      </c>
      <c r="D17966" t="s">
        <v>88</v>
      </c>
      <c r="E17966" t="s">
        <v>76</v>
      </c>
      <c r="F17966" s="7">
        <v>44342</v>
      </c>
      <c r="G17966" s="7">
        <v>44707</v>
      </c>
      <c r="H17966" t="s">
        <v>77</v>
      </c>
      <c r="I17966" t="s">
        <v>78</v>
      </c>
      <c r="J17966" s="7">
        <v>46155</v>
      </c>
      <c r="K17966" s="7">
        <v>46182</v>
      </c>
      <c r="L17966" s="7">
        <v>44707</v>
      </c>
      <c r="M17966" t="s">
        <v>77</v>
      </c>
      <c r="N17966" t="s">
        <v>79</v>
      </c>
      <c r="O17966">
        <v>2026</v>
      </c>
      <c r="P17966" s="2">
        <v>2</v>
      </c>
      <c r="Q17966" t="s">
        <v>80</v>
      </c>
      <c r="R17966" s="8">
        <v>46267</v>
      </c>
      <c r="S17966" s="2">
        <v>1</v>
      </c>
      <c r="T17966" s="2" t="s">
        <v>81</v>
      </c>
    </row>
    <row r="17967" spans="1:20" x14ac:dyDescent="0.25">
      <c r="A17967">
        <v>1120678457</v>
      </c>
      <c r="B17967">
        <v>121446934</v>
      </c>
      <c r="C17967" t="s">
        <v>82</v>
      </c>
      <c r="D17967" t="s">
        <v>75</v>
      </c>
      <c r="E17967" t="s">
        <v>76</v>
      </c>
      <c r="F17967" s="7">
        <v>44349</v>
      </c>
      <c r="G17967" s="7">
        <v>44714</v>
      </c>
      <c r="H17967" t="s">
        <v>77</v>
      </c>
      <c r="I17967" t="s">
        <v>78</v>
      </c>
      <c r="J17967" s="7">
        <v>46068</v>
      </c>
      <c r="K17967" s="7">
        <v>46093</v>
      </c>
      <c r="L17967" s="7">
        <v>44714</v>
      </c>
      <c r="M17967" t="s">
        <v>77</v>
      </c>
      <c r="N17967" t="s">
        <v>79</v>
      </c>
      <c r="O17967">
        <v>2026</v>
      </c>
      <c r="P17967" s="2">
        <v>2</v>
      </c>
      <c r="Q17967" t="s">
        <v>80</v>
      </c>
      <c r="R17967" s="8">
        <v>46267</v>
      </c>
      <c r="S17967" s="2">
        <v>1</v>
      </c>
      <c r="T17967" s="2" t="s">
        <v>81</v>
      </c>
    </row>
    <row r="17968" spans="1:20" x14ac:dyDescent="0.25">
      <c r="A17968">
        <v>1120678516</v>
      </c>
      <c r="B17968">
        <v>121526134</v>
      </c>
      <c r="C17968" t="s">
        <v>98</v>
      </c>
      <c r="D17968" t="s">
        <v>88</v>
      </c>
      <c r="E17968" t="s">
        <v>76</v>
      </c>
      <c r="F17968" s="7">
        <v>44359</v>
      </c>
      <c r="G17968" s="7">
        <v>44724</v>
      </c>
      <c r="H17968" t="s">
        <v>77</v>
      </c>
      <c r="I17968" t="s">
        <v>78</v>
      </c>
      <c r="J17968" s="7">
        <v>45461</v>
      </c>
      <c r="K17968" s="7">
        <v>45464</v>
      </c>
      <c r="L17968" s="7">
        <v>44724</v>
      </c>
      <c r="M17968" t="s">
        <v>77</v>
      </c>
      <c r="N17968" t="s">
        <v>79</v>
      </c>
      <c r="O17968">
        <v>2026</v>
      </c>
      <c r="P17968" s="2">
        <v>2</v>
      </c>
      <c r="Q17968" t="s">
        <v>80</v>
      </c>
      <c r="R17968" s="8">
        <v>46267</v>
      </c>
      <c r="S17968" s="2">
        <v>1</v>
      </c>
      <c r="T17968" s="2" t="s">
        <v>81</v>
      </c>
    </row>
    <row r="17969" spans="1:20" x14ac:dyDescent="0.25">
      <c r="A17969">
        <v>1120678517</v>
      </c>
      <c r="B17969">
        <v>121526134</v>
      </c>
      <c r="C17969" t="s">
        <v>98</v>
      </c>
      <c r="D17969" t="s">
        <v>88</v>
      </c>
      <c r="E17969" t="s">
        <v>76</v>
      </c>
      <c r="F17969" s="7">
        <v>44359</v>
      </c>
      <c r="G17969" s="7">
        <v>44724</v>
      </c>
      <c r="H17969" t="s">
        <v>77</v>
      </c>
      <c r="I17969" t="s">
        <v>78</v>
      </c>
      <c r="J17969" s="7">
        <v>45461</v>
      </c>
      <c r="K17969" s="7">
        <v>45544</v>
      </c>
      <c r="L17969" s="7">
        <v>44724</v>
      </c>
      <c r="M17969" t="s">
        <v>77</v>
      </c>
      <c r="N17969" t="s">
        <v>79</v>
      </c>
      <c r="O17969">
        <v>2026</v>
      </c>
      <c r="P17969" s="2">
        <v>2</v>
      </c>
      <c r="Q17969" t="s">
        <v>80</v>
      </c>
      <c r="R17969" s="8">
        <v>46267</v>
      </c>
      <c r="S17969" s="2">
        <v>1</v>
      </c>
      <c r="T17969" s="2" t="s">
        <v>81</v>
      </c>
    </row>
    <row r="17970" spans="1:20" x14ac:dyDescent="0.25">
      <c r="A17970">
        <v>1120678782</v>
      </c>
      <c r="B17970">
        <v>121733556</v>
      </c>
      <c r="C17970" t="s">
        <v>82</v>
      </c>
      <c r="D17970" t="s">
        <v>88</v>
      </c>
      <c r="E17970" t="s">
        <v>76</v>
      </c>
      <c r="F17970" s="7">
        <v>44392</v>
      </c>
      <c r="G17970" s="7">
        <v>44757</v>
      </c>
      <c r="H17970" t="s">
        <v>77</v>
      </c>
      <c r="I17970" t="s">
        <v>84</v>
      </c>
      <c r="J17970" s="7">
        <v>45542</v>
      </c>
      <c r="K17970" s="7">
        <v>46176</v>
      </c>
      <c r="L17970" s="7">
        <v>44757</v>
      </c>
      <c r="M17970" t="s">
        <v>77</v>
      </c>
      <c r="N17970" t="s">
        <v>79</v>
      </c>
      <c r="O17970">
        <v>2026</v>
      </c>
      <c r="P17970" s="2">
        <v>2</v>
      </c>
      <c r="Q17970" t="s">
        <v>80</v>
      </c>
      <c r="R17970" s="8">
        <v>46267</v>
      </c>
      <c r="S17970" s="2">
        <v>1</v>
      </c>
      <c r="T17970" s="2" t="s">
        <v>81</v>
      </c>
    </row>
    <row r="17971" spans="1:20" x14ac:dyDescent="0.25">
      <c r="A17971">
        <v>1120678828</v>
      </c>
      <c r="B17971">
        <v>121757857</v>
      </c>
      <c r="C17971" t="s">
        <v>98</v>
      </c>
      <c r="D17971" t="s">
        <v>88</v>
      </c>
      <c r="E17971" t="s">
        <v>76</v>
      </c>
      <c r="F17971" s="7">
        <v>44396</v>
      </c>
      <c r="G17971" s="7">
        <v>44761</v>
      </c>
      <c r="H17971" t="s">
        <v>77</v>
      </c>
      <c r="I17971" t="s">
        <v>78</v>
      </c>
      <c r="J17971" s="7">
        <v>45424</v>
      </c>
      <c r="K17971" s="7">
        <v>45538</v>
      </c>
      <c r="L17971" s="7">
        <v>44761</v>
      </c>
      <c r="M17971" t="s">
        <v>77</v>
      </c>
      <c r="N17971" t="s">
        <v>79</v>
      </c>
      <c r="O17971">
        <v>2026</v>
      </c>
      <c r="P17971" s="2">
        <v>2</v>
      </c>
      <c r="Q17971" t="s">
        <v>80</v>
      </c>
      <c r="R17971" s="8">
        <v>46267</v>
      </c>
      <c r="S17971" s="2">
        <v>1</v>
      </c>
      <c r="T17971" s="2" t="s">
        <v>81</v>
      </c>
    </row>
    <row r="17972" spans="1:20" x14ac:dyDescent="0.25">
      <c r="A17972">
        <v>1120679643</v>
      </c>
      <c r="B17972">
        <v>122117369</v>
      </c>
      <c r="C17972" t="s">
        <v>91</v>
      </c>
      <c r="D17972" t="s">
        <v>75</v>
      </c>
      <c r="E17972" t="s">
        <v>76</v>
      </c>
      <c r="F17972" s="7">
        <v>44468</v>
      </c>
      <c r="G17972" s="7">
        <v>46294</v>
      </c>
      <c r="H17972" t="s">
        <v>77</v>
      </c>
      <c r="I17972" t="s">
        <v>78</v>
      </c>
      <c r="J17972" s="7">
        <v>46142</v>
      </c>
      <c r="K17972" s="7">
        <v>44469</v>
      </c>
      <c r="L17972" s="7">
        <v>46294</v>
      </c>
      <c r="M17972" t="s">
        <v>77</v>
      </c>
      <c r="N17972" t="s">
        <v>79</v>
      </c>
      <c r="O17972">
        <v>2026</v>
      </c>
      <c r="P17972" s="2">
        <v>2</v>
      </c>
      <c r="Q17972" t="s">
        <v>80</v>
      </c>
      <c r="R17972" s="8">
        <v>46267</v>
      </c>
      <c r="S17972" s="2">
        <v>1</v>
      </c>
      <c r="T17972" s="2" t="s">
        <v>81</v>
      </c>
    </row>
    <row r="17973" spans="1:20" x14ac:dyDescent="0.25">
      <c r="A17973">
        <v>1120680115</v>
      </c>
      <c r="B17973">
        <v>122331214</v>
      </c>
      <c r="C17973" t="s">
        <v>82</v>
      </c>
      <c r="D17973" t="s">
        <v>75</v>
      </c>
      <c r="E17973" t="s">
        <v>76</v>
      </c>
      <c r="F17973" s="7">
        <v>44506</v>
      </c>
      <c r="G17973" s="7">
        <v>44687</v>
      </c>
      <c r="H17973" t="s">
        <v>77</v>
      </c>
      <c r="I17973" t="s">
        <v>89</v>
      </c>
      <c r="J17973" s="7">
        <v>46144</v>
      </c>
      <c r="K17973" s="7">
        <v>44508</v>
      </c>
      <c r="L17973" s="7">
        <v>44687</v>
      </c>
      <c r="M17973" t="s">
        <v>77</v>
      </c>
      <c r="N17973" t="s">
        <v>79</v>
      </c>
      <c r="O17973">
        <v>2026</v>
      </c>
      <c r="P17973" s="2">
        <v>2</v>
      </c>
      <c r="Q17973" t="s">
        <v>80</v>
      </c>
      <c r="R17973" s="8">
        <v>46267</v>
      </c>
      <c r="S17973" s="2">
        <v>1</v>
      </c>
      <c r="T17973" s="2" t="s">
        <v>81</v>
      </c>
    </row>
    <row r="17974" spans="1:20" x14ac:dyDescent="0.25">
      <c r="A17974">
        <v>1120680406</v>
      </c>
      <c r="B17974">
        <v>122451037</v>
      </c>
      <c r="C17974" t="s">
        <v>82</v>
      </c>
      <c r="D17974" t="s">
        <v>75</v>
      </c>
      <c r="E17974" t="s">
        <v>76</v>
      </c>
      <c r="F17974" s="7">
        <v>44536</v>
      </c>
      <c r="G17974" s="7">
        <v>46362</v>
      </c>
      <c r="H17974" t="s">
        <v>86</v>
      </c>
      <c r="I17974" t="s">
        <v>87</v>
      </c>
      <c r="J17974" s="7">
        <v>45597</v>
      </c>
      <c r="K17974" s="7">
        <v>44544</v>
      </c>
      <c r="L17974" s="7">
        <v>46362</v>
      </c>
      <c r="M17974" t="s">
        <v>86</v>
      </c>
      <c r="N17974" t="s">
        <v>79</v>
      </c>
      <c r="O17974">
        <v>2026</v>
      </c>
      <c r="P17974" s="2">
        <v>2</v>
      </c>
      <c r="Q17974" t="s">
        <v>80</v>
      </c>
      <c r="R17974" s="8">
        <v>46267</v>
      </c>
      <c r="S17974" s="2">
        <v>1</v>
      </c>
      <c r="T17974" s="2" t="s">
        <v>81</v>
      </c>
    </row>
    <row r="17975" spans="1:20" x14ac:dyDescent="0.25">
      <c r="A17975">
        <v>1120680831</v>
      </c>
      <c r="B17975">
        <v>123348952</v>
      </c>
      <c r="C17975" t="s">
        <v>82</v>
      </c>
      <c r="D17975" t="s">
        <v>88</v>
      </c>
      <c r="E17975" t="s">
        <v>76</v>
      </c>
      <c r="F17975" s="7">
        <v>44507</v>
      </c>
      <c r="G17975" s="7">
        <v>44872</v>
      </c>
      <c r="H17975" t="s">
        <v>77</v>
      </c>
      <c r="I17975" t="s">
        <v>84</v>
      </c>
      <c r="J17975" s="7">
        <v>45719</v>
      </c>
      <c r="K17975" s="7">
        <v>46134</v>
      </c>
      <c r="L17975" s="7">
        <v>44872</v>
      </c>
      <c r="M17975" t="s">
        <v>77</v>
      </c>
      <c r="N17975" t="s">
        <v>79</v>
      </c>
      <c r="O17975">
        <v>2026</v>
      </c>
      <c r="P17975" s="2">
        <v>2</v>
      </c>
      <c r="Q17975" t="s">
        <v>80</v>
      </c>
      <c r="R17975" s="8">
        <v>46267</v>
      </c>
      <c r="S17975" s="2">
        <v>1</v>
      </c>
      <c r="T17975" s="2" t="s">
        <v>81</v>
      </c>
    </row>
    <row r="17976" spans="1:20" x14ac:dyDescent="0.25">
      <c r="A17976">
        <v>1120680875</v>
      </c>
      <c r="B17976">
        <v>123354865</v>
      </c>
      <c r="C17976" t="s">
        <v>82</v>
      </c>
      <c r="D17976" t="s">
        <v>83</v>
      </c>
      <c r="E17976" t="s">
        <v>76</v>
      </c>
      <c r="F17976" s="7">
        <v>44602</v>
      </c>
      <c r="G17976" s="7">
        <v>44783</v>
      </c>
      <c r="H17976" t="s">
        <v>77</v>
      </c>
      <c r="I17976" t="s">
        <v>84</v>
      </c>
      <c r="J17976" s="7">
        <v>45517</v>
      </c>
      <c r="K17976" s="7">
        <v>45554</v>
      </c>
      <c r="L17976" s="7">
        <v>44783</v>
      </c>
      <c r="M17976" t="s">
        <v>77</v>
      </c>
      <c r="N17976" t="s">
        <v>92</v>
      </c>
      <c r="O17976">
        <v>2026</v>
      </c>
      <c r="P17976" s="2">
        <v>2</v>
      </c>
      <c r="Q17976" t="s">
        <v>80</v>
      </c>
      <c r="R17976" s="8">
        <v>46267</v>
      </c>
      <c r="S17976" s="2">
        <v>1</v>
      </c>
      <c r="T17976" s="2" t="s">
        <v>81</v>
      </c>
    </row>
    <row r="17977" spans="1:20" x14ac:dyDescent="0.25">
      <c r="A17977">
        <v>1120681262</v>
      </c>
      <c r="B17977">
        <v>123577347</v>
      </c>
      <c r="C17977" t="s">
        <v>85</v>
      </c>
      <c r="D17977" t="s">
        <v>83</v>
      </c>
      <c r="E17977" t="s">
        <v>76</v>
      </c>
      <c r="F17977" s="7">
        <v>44693</v>
      </c>
      <c r="G17977" s="7">
        <v>44877</v>
      </c>
      <c r="H17977" t="s">
        <v>86</v>
      </c>
      <c r="I17977" t="s">
        <v>87</v>
      </c>
      <c r="J17977" s="7">
        <v>45607</v>
      </c>
      <c r="K17977" s="7">
        <v>44701</v>
      </c>
      <c r="L17977" s="7">
        <v>44877</v>
      </c>
      <c r="M17977" t="s">
        <v>86</v>
      </c>
      <c r="N17977" t="s">
        <v>79</v>
      </c>
      <c r="O17977">
        <v>2026</v>
      </c>
      <c r="P17977" s="2">
        <v>2</v>
      </c>
      <c r="Q17977" t="s">
        <v>80</v>
      </c>
      <c r="R17977" s="8">
        <v>46267</v>
      </c>
      <c r="S17977" s="2">
        <v>1</v>
      </c>
      <c r="T17977" s="2" t="s">
        <v>81</v>
      </c>
    </row>
    <row r="17978" spans="1:20" x14ac:dyDescent="0.25">
      <c r="A17978">
        <v>1120681364</v>
      </c>
      <c r="B17978">
        <v>123632058</v>
      </c>
      <c r="C17978" t="s">
        <v>90</v>
      </c>
      <c r="D17978" t="s">
        <v>88</v>
      </c>
      <c r="E17978" t="s">
        <v>76</v>
      </c>
      <c r="F17978" s="7">
        <v>44699</v>
      </c>
      <c r="G17978" s="7">
        <v>45064</v>
      </c>
      <c r="H17978" t="s">
        <v>77</v>
      </c>
      <c r="I17978" t="s">
        <v>78</v>
      </c>
      <c r="J17978" s="7">
        <v>45512</v>
      </c>
      <c r="K17978" s="7">
        <v>45518</v>
      </c>
      <c r="L17978" s="7">
        <v>45064</v>
      </c>
      <c r="M17978" t="s">
        <v>77</v>
      </c>
      <c r="N17978" t="s">
        <v>79</v>
      </c>
      <c r="O17978">
        <v>2026</v>
      </c>
      <c r="P17978" s="2">
        <v>2</v>
      </c>
      <c r="Q17978" t="s">
        <v>80</v>
      </c>
      <c r="R17978" s="8">
        <v>46267</v>
      </c>
      <c r="S17978" s="2">
        <v>1</v>
      </c>
      <c r="T17978" s="2" t="s">
        <v>81</v>
      </c>
    </row>
    <row r="17979" spans="1:20" x14ac:dyDescent="0.25">
      <c r="A17979">
        <v>1120681409</v>
      </c>
      <c r="B17979">
        <v>123657723</v>
      </c>
      <c r="C17979" t="s">
        <v>82</v>
      </c>
      <c r="D17979" t="s">
        <v>75</v>
      </c>
      <c r="E17979" t="s">
        <v>76</v>
      </c>
      <c r="F17979" s="7">
        <v>44702</v>
      </c>
      <c r="G17979" s="7">
        <v>45067</v>
      </c>
      <c r="H17979" t="s">
        <v>77</v>
      </c>
      <c r="I17979" t="s">
        <v>78</v>
      </c>
      <c r="J17979" s="7"/>
      <c r="K17979" s="7">
        <v>44720</v>
      </c>
      <c r="L17979" s="7">
        <v>45067</v>
      </c>
      <c r="M17979" t="s">
        <v>77</v>
      </c>
      <c r="N17979"/>
      <c r="O17979">
        <v>2026</v>
      </c>
      <c r="P17979" s="2">
        <v>2</v>
      </c>
      <c r="Q17979" t="s">
        <v>80</v>
      </c>
      <c r="R17979" s="8">
        <v>46267</v>
      </c>
      <c r="S17979" s="2">
        <v>1</v>
      </c>
      <c r="T17979" s="2" t="s">
        <v>81</v>
      </c>
    </row>
    <row r="17980" spans="1:20" x14ac:dyDescent="0.25">
      <c r="A17980">
        <v>1120681835</v>
      </c>
      <c r="B17980">
        <v>123885149</v>
      </c>
      <c r="C17980" t="s">
        <v>90</v>
      </c>
      <c r="D17980" t="s">
        <v>88</v>
      </c>
      <c r="E17980" t="s">
        <v>76</v>
      </c>
      <c r="F17980" s="7">
        <v>44730</v>
      </c>
      <c r="G17980" s="7">
        <v>45095</v>
      </c>
      <c r="H17980" t="s">
        <v>77</v>
      </c>
      <c r="I17980" t="s">
        <v>78</v>
      </c>
      <c r="J17980" s="7">
        <v>45737</v>
      </c>
      <c r="K17980" s="7">
        <v>45535</v>
      </c>
      <c r="L17980" s="7">
        <v>45095</v>
      </c>
      <c r="M17980" t="s">
        <v>77</v>
      </c>
      <c r="N17980" t="s">
        <v>79</v>
      </c>
      <c r="O17980">
        <v>2026</v>
      </c>
      <c r="P17980" s="2">
        <v>2</v>
      </c>
      <c r="Q17980" t="s">
        <v>80</v>
      </c>
      <c r="R17980" s="8">
        <v>46267</v>
      </c>
      <c r="S17980" s="2">
        <v>1</v>
      </c>
      <c r="T17980" s="2" t="s">
        <v>81</v>
      </c>
    </row>
    <row r="17981" spans="1:20" x14ac:dyDescent="0.25">
      <c r="A17981">
        <v>1120682036</v>
      </c>
      <c r="B17981">
        <v>123988993</v>
      </c>
      <c r="C17981" t="s">
        <v>74</v>
      </c>
      <c r="D17981" t="s">
        <v>83</v>
      </c>
      <c r="E17981" t="s">
        <v>76</v>
      </c>
      <c r="F17981" s="7">
        <v>44745</v>
      </c>
      <c r="G17981" s="7">
        <v>46571</v>
      </c>
      <c r="H17981" t="s">
        <v>77</v>
      </c>
      <c r="I17981" t="s">
        <v>84</v>
      </c>
      <c r="J17981" s="7">
        <v>45777</v>
      </c>
      <c r="K17981" s="7">
        <v>45747</v>
      </c>
      <c r="L17981" s="7">
        <v>46571</v>
      </c>
      <c r="M17981" t="s">
        <v>77</v>
      </c>
      <c r="N17981" t="s">
        <v>79</v>
      </c>
      <c r="O17981">
        <v>2026</v>
      </c>
      <c r="P17981" s="2">
        <v>2</v>
      </c>
      <c r="Q17981" t="s">
        <v>80</v>
      </c>
      <c r="R17981" s="8">
        <v>46267</v>
      </c>
      <c r="S17981" s="2">
        <v>1</v>
      </c>
      <c r="T17981" s="2" t="s">
        <v>81</v>
      </c>
    </row>
    <row r="17982" spans="1:20" x14ac:dyDescent="0.25">
      <c r="A17982">
        <v>1120682218</v>
      </c>
      <c r="B17982">
        <v>124096237</v>
      </c>
      <c r="C17982" t="s">
        <v>96</v>
      </c>
      <c r="D17982" t="s">
        <v>75</v>
      </c>
      <c r="E17982" t="s">
        <v>76</v>
      </c>
      <c r="F17982" s="7">
        <v>44758</v>
      </c>
      <c r="G17982" s="7">
        <v>45123</v>
      </c>
      <c r="H17982" t="s">
        <v>77</v>
      </c>
      <c r="I17982" t="s">
        <v>84</v>
      </c>
      <c r="J17982" s="7">
        <v>45884</v>
      </c>
      <c r="K17982" s="7">
        <v>46036</v>
      </c>
      <c r="L17982" s="7">
        <v>45123</v>
      </c>
      <c r="M17982" t="s">
        <v>77</v>
      </c>
      <c r="N17982" t="s">
        <v>79</v>
      </c>
      <c r="O17982">
        <v>2026</v>
      </c>
      <c r="P17982" s="2">
        <v>2</v>
      </c>
      <c r="Q17982" t="s">
        <v>80</v>
      </c>
      <c r="R17982" s="8">
        <v>46267</v>
      </c>
      <c r="S17982" s="2">
        <v>1</v>
      </c>
      <c r="T17982" s="2" t="s">
        <v>81</v>
      </c>
    </row>
    <row r="17983" spans="1:20" x14ac:dyDescent="0.25">
      <c r="A17983">
        <v>1120682296</v>
      </c>
      <c r="B17983">
        <v>124124058</v>
      </c>
      <c r="C17983" t="s">
        <v>82</v>
      </c>
      <c r="D17983" t="s">
        <v>83</v>
      </c>
      <c r="E17983" t="s">
        <v>76</v>
      </c>
      <c r="F17983" s="7">
        <v>44762</v>
      </c>
      <c r="G17983" s="7">
        <v>44946</v>
      </c>
      <c r="H17983" t="s">
        <v>77</v>
      </c>
      <c r="I17983" t="s">
        <v>78</v>
      </c>
      <c r="J17983" s="7">
        <v>45469</v>
      </c>
      <c r="K17983" s="7">
        <v>45701</v>
      </c>
      <c r="L17983" s="7">
        <v>44946</v>
      </c>
      <c r="M17983" t="s">
        <v>77</v>
      </c>
      <c r="N17983" t="s">
        <v>79</v>
      </c>
      <c r="O17983">
        <v>2026</v>
      </c>
      <c r="P17983" s="2">
        <v>2</v>
      </c>
      <c r="Q17983" t="s">
        <v>80</v>
      </c>
      <c r="R17983" s="8">
        <v>46267</v>
      </c>
      <c r="S17983" s="2">
        <v>1</v>
      </c>
      <c r="T17983" s="2" t="s">
        <v>81</v>
      </c>
    </row>
    <row r="17984" spans="1:20" x14ac:dyDescent="0.25">
      <c r="A17984">
        <v>1120682475</v>
      </c>
      <c r="B17984">
        <v>124203462</v>
      </c>
      <c r="C17984" t="s">
        <v>91</v>
      </c>
      <c r="D17984" t="s">
        <v>75</v>
      </c>
      <c r="E17984" t="s">
        <v>76</v>
      </c>
      <c r="F17984" s="7">
        <v>44774</v>
      </c>
      <c r="G17984" s="7">
        <v>46600</v>
      </c>
      <c r="H17984" t="s">
        <v>77</v>
      </c>
      <c r="I17984" t="s">
        <v>78</v>
      </c>
      <c r="J17984" s="7"/>
      <c r="K17984" s="7">
        <v>46014</v>
      </c>
      <c r="L17984" s="7">
        <v>46600</v>
      </c>
      <c r="M17984" t="s">
        <v>77</v>
      </c>
      <c r="N17984"/>
      <c r="O17984">
        <v>2026</v>
      </c>
      <c r="P17984" s="2">
        <v>2</v>
      </c>
      <c r="Q17984" t="s">
        <v>80</v>
      </c>
      <c r="R17984" s="8">
        <v>46267</v>
      </c>
      <c r="S17984" s="2">
        <v>1</v>
      </c>
      <c r="T17984" s="2" t="s">
        <v>81</v>
      </c>
    </row>
    <row r="17985" spans="1:20" x14ac:dyDescent="0.25">
      <c r="A17985">
        <v>1120683628</v>
      </c>
      <c r="B17985">
        <v>124600905</v>
      </c>
      <c r="C17985" t="s">
        <v>85</v>
      </c>
      <c r="D17985" t="s">
        <v>83</v>
      </c>
      <c r="E17985" t="s">
        <v>76</v>
      </c>
      <c r="F17985" s="7">
        <v>44833</v>
      </c>
      <c r="G17985" s="7">
        <v>45014</v>
      </c>
      <c r="H17985" t="s">
        <v>77</v>
      </c>
      <c r="I17985" t="s">
        <v>78</v>
      </c>
      <c r="J17985" s="7">
        <v>45907</v>
      </c>
      <c r="K17985" s="7">
        <v>45810</v>
      </c>
      <c r="L17985" s="7">
        <v>45014</v>
      </c>
      <c r="M17985" t="s">
        <v>77</v>
      </c>
      <c r="N17985" t="s">
        <v>79</v>
      </c>
      <c r="O17985">
        <v>2026</v>
      </c>
      <c r="P17985" s="2">
        <v>2</v>
      </c>
      <c r="Q17985" t="s">
        <v>80</v>
      </c>
      <c r="R17985" s="8">
        <v>46267</v>
      </c>
      <c r="S17985" s="2">
        <v>1</v>
      </c>
      <c r="T17985" s="2" t="s">
        <v>81</v>
      </c>
    </row>
    <row r="17986" spans="1:20" x14ac:dyDescent="0.25">
      <c r="A17986">
        <v>1120684275</v>
      </c>
      <c r="B17986">
        <v>124985992</v>
      </c>
      <c r="C17986" t="s">
        <v>82</v>
      </c>
      <c r="D17986" t="s">
        <v>83</v>
      </c>
      <c r="E17986" t="s">
        <v>76</v>
      </c>
      <c r="F17986" s="7">
        <v>44902</v>
      </c>
      <c r="G17986" s="7">
        <v>45084</v>
      </c>
      <c r="H17986" t="s">
        <v>77</v>
      </c>
      <c r="I17986" t="s">
        <v>84</v>
      </c>
      <c r="J17986" s="7">
        <v>45855</v>
      </c>
      <c r="K17986" s="7">
        <v>45457</v>
      </c>
      <c r="L17986" s="7">
        <v>45084</v>
      </c>
      <c r="M17986" t="s">
        <v>77</v>
      </c>
      <c r="N17986" t="s">
        <v>79</v>
      </c>
      <c r="O17986">
        <v>2026</v>
      </c>
      <c r="P17986" s="2">
        <v>2</v>
      </c>
      <c r="Q17986" t="s">
        <v>80</v>
      </c>
      <c r="R17986" s="8">
        <v>46267</v>
      </c>
      <c r="S17986" s="2">
        <v>1</v>
      </c>
      <c r="T17986" s="2" t="s">
        <v>81</v>
      </c>
    </row>
    <row r="17987" spans="1:20" x14ac:dyDescent="0.25">
      <c r="A17987">
        <v>1120684290</v>
      </c>
      <c r="B17987">
        <v>125109592</v>
      </c>
      <c r="C17987" t="s">
        <v>93</v>
      </c>
      <c r="D17987" t="s">
        <v>75</v>
      </c>
      <c r="E17987" t="s">
        <v>76</v>
      </c>
      <c r="F17987" s="7">
        <v>44914</v>
      </c>
      <c r="G17987" s="7">
        <v>46740</v>
      </c>
      <c r="H17987" t="s">
        <v>86</v>
      </c>
      <c r="I17987" t="s">
        <v>87</v>
      </c>
      <c r="J17987" s="7">
        <v>45135</v>
      </c>
      <c r="K17987" s="7">
        <v>44968</v>
      </c>
      <c r="L17987" s="7">
        <v>46740</v>
      </c>
      <c r="M17987" t="s">
        <v>86</v>
      </c>
      <c r="N17987" t="s">
        <v>92</v>
      </c>
      <c r="O17987">
        <v>2026</v>
      </c>
      <c r="P17987" s="2">
        <v>2</v>
      </c>
      <c r="Q17987" t="s">
        <v>80</v>
      </c>
      <c r="R17987" s="8">
        <v>46267</v>
      </c>
      <c r="S17987" s="2">
        <v>1</v>
      </c>
      <c r="T17987" s="2" t="s">
        <v>81</v>
      </c>
    </row>
    <row r="17988" spans="1:20" x14ac:dyDescent="0.25">
      <c r="A17988">
        <v>1120685700</v>
      </c>
      <c r="B17988">
        <v>126492220</v>
      </c>
      <c r="C17988" t="s">
        <v>85</v>
      </c>
      <c r="D17988" t="s">
        <v>75</v>
      </c>
      <c r="E17988" t="s">
        <v>76</v>
      </c>
      <c r="F17988" s="7">
        <v>45108</v>
      </c>
      <c r="G17988" s="7">
        <v>46935</v>
      </c>
      <c r="H17988" t="s">
        <v>77</v>
      </c>
      <c r="I17988" t="s">
        <v>78</v>
      </c>
      <c r="J17988" s="7"/>
      <c r="K17988" s="7">
        <v>45959</v>
      </c>
      <c r="L17988" s="7">
        <v>46935</v>
      </c>
      <c r="M17988" t="s">
        <v>77</v>
      </c>
      <c r="N17988"/>
      <c r="O17988">
        <v>2026</v>
      </c>
      <c r="P17988" s="2">
        <v>2</v>
      </c>
      <c r="Q17988" t="s">
        <v>80</v>
      </c>
      <c r="R17988" s="8">
        <v>46267</v>
      </c>
      <c r="S17988" s="2">
        <v>1</v>
      </c>
      <c r="T17988" s="2" t="s">
        <v>81</v>
      </c>
    </row>
    <row r="17989" spans="1:20" x14ac:dyDescent="0.25">
      <c r="A17989">
        <v>1120685735</v>
      </c>
      <c r="B17989">
        <v>126511055</v>
      </c>
      <c r="C17989" t="s">
        <v>82</v>
      </c>
      <c r="D17989" t="s">
        <v>75</v>
      </c>
      <c r="E17989" t="s">
        <v>76</v>
      </c>
      <c r="F17989" s="7">
        <v>45113</v>
      </c>
      <c r="G17989" s="7">
        <v>45205</v>
      </c>
      <c r="H17989" t="s">
        <v>77</v>
      </c>
      <c r="I17989" t="s">
        <v>78</v>
      </c>
      <c r="J17989" s="7"/>
      <c r="K17989" s="7">
        <v>45117</v>
      </c>
      <c r="L17989" s="7">
        <v>45205</v>
      </c>
      <c r="M17989" t="s">
        <v>77</v>
      </c>
      <c r="N17989"/>
      <c r="O17989">
        <v>2026</v>
      </c>
      <c r="P17989" s="2">
        <v>2</v>
      </c>
      <c r="Q17989" t="s">
        <v>80</v>
      </c>
      <c r="R17989" s="8">
        <v>46267</v>
      </c>
      <c r="S17989" s="2">
        <v>1</v>
      </c>
      <c r="T17989" s="2" t="s">
        <v>81</v>
      </c>
    </row>
    <row r="17990" spans="1:20" x14ac:dyDescent="0.25">
      <c r="A17990">
        <v>1120686161</v>
      </c>
      <c r="B17990">
        <v>126679753</v>
      </c>
      <c r="C17990" t="s">
        <v>82</v>
      </c>
      <c r="D17990" t="s">
        <v>88</v>
      </c>
      <c r="E17990" t="s">
        <v>76</v>
      </c>
      <c r="F17990" s="7">
        <v>45133</v>
      </c>
      <c r="G17990" s="7">
        <v>45499</v>
      </c>
      <c r="H17990" t="s">
        <v>77</v>
      </c>
      <c r="I17990" t="s">
        <v>84</v>
      </c>
      <c r="J17990" s="7"/>
      <c r="K17990" s="7">
        <v>45963</v>
      </c>
      <c r="L17990" s="7">
        <v>45499</v>
      </c>
      <c r="M17990" t="s">
        <v>77</v>
      </c>
      <c r="N17990"/>
      <c r="O17990">
        <v>2026</v>
      </c>
      <c r="P17990" s="2">
        <v>2</v>
      </c>
      <c r="Q17990" t="s">
        <v>80</v>
      </c>
      <c r="R17990" s="8">
        <v>46267</v>
      </c>
      <c r="S17990" s="2">
        <v>1</v>
      </c>
      <c r="T17990" s="2" t="s">
        <v>81</v>
      </c>
    </row>
    <row r="17991" spans="1:20" x14ac:dyDescent="0.25">
      <c r="A17991">
        <v>1120686209</v>
      </c>
      <c r="B17991">
        <v>126696862</v>
      </c>
      <c r="C17991" t="s">
        <v>93</v>
      </c>
      <c r="D17991" t="s">
        <v>88</v>
      </c>
      <c r="E17991" t="s">
        <v>76</v>
      </c>
      <c r="F17991" s="7">
        <v>45135</v>
      </c>
      <c r="G17991" s="7">
        <v>45501</v>
      </c>
      <c r="H17991" t="s">
        <v>77</v>
      </c>
      <c r="I17991" t="s">
        <v>78</v>
      </c>
      <c r="J17991" s="7">
        <v>45432</v>
      </c>
      <c r="K17991" s="7">
        <v>45471</v>
      </c>
      <c r="L17991" s="7">
        <v>45501</v>
      </c>
      <c r="M17991" t="s">
        <v>77</v>
      </c>
      <c r="N17991" t="s">
        <v>79</v>
      </c>
      <c r="O17991">
        <v>2026</v>
      </c>
      <c r="P17991" s="2">
        <v>2</v>
      </c>
      <c r="Q17991" t="s">
        <v>80</v>
      </c>
      <c r="R17991" s="8">
        <v>46267</v>
      </c>
      <c r="S17991" s="2">
        <v>1</v>
      </c>
      <c r="T17991" s="2" t="s">
        <v>81</v>
      </c>
    </row>
    <row r="17992" spans="1:20" x14ac:dyDescent="0.25">
      <c r="A17992">
        <v>1120686210</v>
      </c>
      <c r="B17992">
        <v>126696862</v>
      </c>
      <c r="C17992" t="s">
        <v>93</v>
      </c>
      <c r="D17992" t="s">
        <v>88</v>
      </c>
      <c r="E17992" t="s">
        <v>76</v>
      </c>
      <c r="F17992" s="7">
        <v>45135</v>
      </c>
      <c r="G17992" s="7">
        <v>45501</v>
      </c>
      <c r="H17992" t="s">
        <v>77</v>
      </c>
      <c r="I17992" t="s">
        <v>78</v>
      </c>
      <c r="J17992" s="7">
        <v>45432</v>
      </c>
      <c r="K17992" s="7">
        <v>45136</v>
      </c>
      <c r="L17992" s="7">
        <v>45501</v>
      </c>
      <c r="M17992" t="s">
        <v>77</v>
      </c>
      <c r="N17992" t="s">
        <v>79</v>
      </c>
      <c r="O17992">
        <v>2026</v>
      </c>
      <c r="P17992" s="2">
        <v>2</v>
      </c>
      <c r="Q17992" t="s">
        <v>80</v>
      </c>
      <c r="R17992" s="8">
        <v>46267</v>
      </c>
      <c r="S17992" s="2">
        <v>1</v>
      </c>
      <c r="T17992" s="2" t="s">
        <v>81</v>
      </c>
    </row>
    <row r="17993" spans="1:20" x14ac:dyDescent="0.25">
      <c r="A17993">
        <v>1120686211</v>
      </c>
      <c r="B17993">
        <v>126696862</v>
      </c>
      <c r="C17993" t="s">
        <v>93</v>
      </c>
      <c r="D17993" t="s">
        <v>88</v>
      </c>
      <c r="E17993" t="s">
        <v>76</v>
      </c>
      <c r="F17993" s="7">
        <v>45135</v>
      </c>
      <c r="G17993" s="7">
        <v>45501</v>
      </c>
      <c r="H17993" t="s">
        <v>77</v>
      </c>
      <c r="I17993" t="s">
        <v>78</v>
      </c>
      <c r="J17993" s="7">
        <v>45432</v>
      </c>
      <c r="K17993" s="7">
        <v>46189</v>
      </c>
      <c r="L17993" s="7">
        <v>45501</v>
      </c>
      <c r="M17993" t="s">
        <v>77</v>
      </c>
      <c r="N17993" t="s">
        <v>79</v>
      </c>
      <c r="O17993">
        <v>2026</v>
      </c>
      <c r="P17993" s="2">
        <v>2</v>
      </c>
      <c r="Q17993" t="s">
        <v>80</v>
      </c>
      <c r="R17993" s="8">
        <v>46267</v>
      </c>
      <c r="S17993" s="2">
        <v>1</v>
      </c>
      <c r="T17993" s="2" t="s">
        <v>81</v>
      </c>
    </row>
    <row r="17994" spans="1:20" x14ac:dyDescent="0.25">
      <c r="A17994">
        <v>1120686341</v>
      </c>
      <c r="B17994">
        <v>126737550</v>
      </c>
      <c r="C17994" t="s">
        <v>82</v>
      </c>
      <c r="D17994" t="s">
        <v>88</v>
      </c>
      <c r="E17994" t="s">
        <v>76</v>
      </c>
      <c r="F17994" s="7">
        <v>45141</v>
      </c>
      <c r="G17994" s="7">
        <v>45507</v>
      </c>
      <c r="H17994" t="s">
        <v>77</v>
      </c>
      <c r="I17994" t="s">
        <v>78</v>
      </c>
      <c r="J17994" s="7">
        <v>46175</v>
      </c>
      <c r="K17994" s="7">
        <v>46197</v>
      </c>
      <c r="L17994" s="7">
        <v>45507</v>
      </c>
      <c r="M17994" t="s">
        <v>77</v>
      </c>
      <c r="N17994" t="s">
        <v>79</v>
      </c>
      <c r="O17994">
        <v>2026</v>
      </c>
      <c r="P17994" s="2">
        <v>2</v>
      </c>
      <c r="Q17994" t="s">
        <v>80</v>
      </c>
      <c r="R17994" s="8">
        <v>46267</v>
      </c>
      <c r="S17994" s="2">
        <v>1</v>
      </c>
      <c r="T17994" s="2" t="s">
        <v>81</v>
      </c>
    </row>
    <row r="17995" spans="1:20" x14ac:dyDescent="0.25">
      <c r="A17995">
        <v>1120686972</v>
      </c>
      <c r="B17995">
        <v>126978609</v>
      </c>
      <c r="C17995" t="s">
        <v>74</v>
      </c>
      <c r="D17995" t="s">
        <v>88</v>
      </c>
      <c r="E17995" t="s">
        <v>76</v>
      </c>
      <c r="F17995" s="7">
        <v>45174</v>
      </c>
      <c r="G17995" s="7">
        <v>45540</v>
      </c>
      <c r="H17995" t="s">
        <v>86</v>
      </c>
      <c r="I17995" t="s">
        <v>87</v>
      </c>
      <c r="J17995" s="7"/>
      <c r="K17995" s="7">
        <v>45175</v>
      </c>
      <c r="L17995" s="7">
        <v>45540</v>
      </c>
      <c r="M17995" t="s">
        <v>86</v>
      </c>
      <c r="N17995"/>
      <c r="O17995">
        <v>2026</v>
      </c>
      <c r="P17995" s="2">
        <v>2</v>
      </c>
      <c r="Q17995" t="s">
        <v>80</v>
      </c>
      <c r="R17995" s="8">
        <v>46267</v>
      </c>
      <c r="S17995" s="2">
        <v>1</v>
      </c>
      <c r="T17995" s="2" t="s">
        <v>81</v>
      </c>
    </row>
    <row r="17996" spans="1:20" x14ac:dyDescent="0.25">
      <c r="A17996">
        <v>1120687292</v>
      </c>
      <c r="B17996">
        <v>127101251</v>
      </c>
      <c r="C17996" t="s">
        <v>93</v>
      </c>
      <c r="D17996" t="s">
        <v>88</v>
      </c>
      <c r="E17996" t="s">
        <v>76</v>
      </c>
      <c r="F17996" s="7">
        <v>45190</v>
      </c>
      <c r="G17996" s="7">
        <v>45556</v>
      </c>
      <c r="H17996" t="s">
        <v>77</v>
      </c>
      <c r="I17996" t="s">
        <v>78</v>
      </c>
      <c r="J17996" s="7">
        <v>45533</v>
      </c>
      <c r="K17996" s="7">
        <v>46062</v>
      </c>
      <c r="L17996" s="7">
        <v>45556</v>
      </c>
      <c r="M17996" t="s">
        <v>77</v>
      </c>
      <c r="N17996" t="s">
        <v>79</v>
      </c>
      <c r="O17996">
        <v>2026</v>
      </c>
      <c r="P17996" s="2">
        <v>2</v>
      </c>
      <c r="Q17996" t="s">
        <v>80</v>
      </c>
      <c r="R17996" s="8">
        <v>46267</v>
      </c>
      <c r="S17996" s="2">
        <v>1</v>
      </c>
      <c r="T17996" s="2" t="s">
        <v>81</v>
      </c>
    </row>
    <row r="17997" spans="1:20" x14ac:dyDescent="0.25">
      <c r="A17997">
        <v>1120688206</v>
      </c>
      <c r="B17997">
        <v>127387959</v>
      </c>
      <c r="C17997" t="s">
        <v>96</v>
      </c>
      <c r="D17997" t="s">
        <v>75</v>
      </c>
      <c r="E17997" t="s">
        <v>76</v>
      </c>
      <c r="F17997" s="7">
        <v>45230</v>
      </c>
      <c r="G17997" s="7">
        <v>45597</v>
      </c>
      <c r="H17997" t="s">
        <v>77</v>
      </c>
      <c r="I17997" t="s">
        <v>78</v>
      </c>
      <c r="J17997" s="7"/>
      <c r="K17997" s="7">
        <v>45232</v>
      </c>
      <c r="L17997" s="7">
        <v>45597</v>
      </c>
      <c r="M17997" t="s">
        <v>77</v>
      </c>
      <c r="N17997"/>
      <c r="O17997">
        <v>2026</v>
      </c>
      <c r="P17997" s="2">
        <v>2</v>
      </c>
      <c r="Q17997" t="s">
        <v>80</v>
      </c>
      <c r="R17997" s="8">
        <v>46267</v>
      </c>
      <c r="S17997" s="2">
        <v>1</v>
      </c>
      <c r="T17997" s="2" t="s">
        <v>81</v>
      </c>
    </row>
    <row r="17998" spans="1:20" x14ac:dyDescent="0.25">
      <c r="A17998">
        <v>1120688862</v>
      </c>
      <c r="B17998">
        <v>128495076</v>
      </c>
      <c r="C17998" t="s">
        <v>74</v>
      </c>
      <c r="D17998" t="s">
        <v>83</v>
      </c>
      <c r="E17998" t="s">
        <v>76</v>
      </c>
      <c r="F17998" s="7">
        <v>45383</v>
      </c>
      <c r="G17998" s="7">
        <v>45474</v>
      </c>
      <c r="H17998" t="s">
        <v>77</v>
      </c>
      <c r="I17998" t="s">
        <v>84</v>
      </c>
      <c r="J17998" s="7"/>
      <c r="K17998" s="7">
        <v>45548</v>
      </c>
      <c r="L17998" s="7">
        <v>45474</v>
      </c>
      <c r="M17998" t="s">
        <v>77</v>
      </c>
      <c r="N17998"/>
      <c r="O17998">
        <v>2026</v>
      </c>
      <c r="P17998" s="2">
        <v>2</v>
      </c>
      <c r="Q17998" t="s">
        <v>80</v>
      </c>
      <c r="R17998" s="8">
        <v>46267</v>
      </c>
      <c r="S17998" s="2">
        <v>1</v>
      </c>
      <c r="T17998" s="2" t="s">
        <v>81</v>
      </c>
    </row>
    <row r="17999" spans="1:20" x14ac:dyDescent="0.25">
      <c r="A17999">
        <v>1120688922</v>
      </c>
      <c r="B17999">
        <v>128548013</v>
      </c>
      <c r="C17999" t="s">
        <v>85</v>
      </c>
      <c r="D17999" t="s">
        <v>75</v>
      </c>
      <c r="E17999" t="s">
        <v>76</v>
      </c>
      <c r="F17999" s="7">
        <v>45397</v>
      </c>
      <c r="G17999" s="7">
        <v>47223</v>
      </c>
      <c r="H17999" t="s">
        <v>77</v>
      </c>
      <c r="I17999" t="s">
        <v>78</v>
      </c>
      <c r="J17999" s="7">
        <v>45497</v>
      </c>
      <c r="K17999" s="7">
        <v>45398</v>
      </c>
      <c r="L17999" s="7">
        <v>47223</v>
      </c>
      <c r="M17999" t="s">
        <v>77</v>
      </c>
      <c r="N17999" t="s">
        <v>79</v>
      </c>
      <c r="O17999">
        <v>2026</v>
      </c>
      <c r="P17999" s="2">
        <v>2</v>
      </c>
      <c r="Q17999" t="s">
        <v>80</v>
      </c>
      <c r="R17999" s="8">
        <v>46267</v>
      </c>
      <c r="S17999" s="2">
        <v>1</v>
      </c>
      <c r="T17999" s="2" t="s">
        <v>81</v>
      </c>
    </row>
    <row r="18000" spans="1:20" x14ac:dyDescent="0.25">
      <c r="A18000">
        <v>1120689104</v>
      </c>
      <c r="B18000">
        <v>128733617</v>
      </c>
      <c r="C18000" t="s">
        <v>90</v>
      </c>
      <c r="D18000" t="s">
        <v>83</v>
      </c>
      <c r="E18000" t="s">
        <v>76</v>
      </c>
      <c r="F18000" s="7">
        <v>45420</v>
      </c>
      <c r="G18000" s="7">
        <v>45600</v>
      </c>
      <c r="H18000" t="s">
        <v>77</v>
      </c>
      <c r="I18000" t="s">
        <v>84</v>
      </c>
      <c r="J18000" s="7"/>
      <c r="K18000" s="7">
        <v>45971</v>
      </c>
      <c r="L18000" s="7">
        <v>45600</v>
      </c>
      <c r="M18000" t="s">
        <v>77</v>
      </c>
      <c r="N18000"/>
      <c r="O18000">
        <v>2026</v>
      </c>
      <c r="P18000" s="2">
        <v>2</v>
      </c>
      <c r="Q18000" t="s">
        <v>80</v>
      </c>
      <c r="R18000" s="8">
        <v>46267</v>
      </c>
      <c r="S18000" s="2">
        <v>1</v>
      </c>
      <c r="T18000" s="2" t="s">
        <v>81</v>
      </c>
    </row>
    <row r="18001" spans="1:20" x14ac:dyDescent="0.25">
      <c r="A18001">
        <v>1120691127</v>
      </c>
      <c r="B18001">
        <v>129779122</v>
      </c>
      <c r="C18001" t="s">
        <v>93</v>
      </c>
      <c r="D18001" t="s">
        <v>83</v>
      </c>
      <c r="E18001" t="s">
        <v>76</v>
      </c>
      <c r="F18001" s="7">
        <v>45575</v>
      </c>
      <c r="G18001" s="7">
        <v>45757</v>
      </c>
      <c r="H18001" t="s">
        <v>77</v>
      </c>
      <c r="I18001" t="s">
        <v>84</v>
      </c>
      <c r="J18001" s="7"/>
      <c r="K18001" s="7">
        <v>45875</v>
      </c>
      <c r="L18001" s="7">
        <v>45757</v>
      </c>
      <c r="M18001" t="s">
        <v>77</v>
      </c>
      <c r="N18001"/>
      <c r="O18001">
        <v>2026</v>
      </c>
      <c r="P18001" s="2">
        <v>2</v>
      </c>
      <c r="Q18001" t="s">
        <v>80</v>
      </c>
      <c r="R18001" s="8">
        <v>46267</v>
      </c>
      <c r="S18001" s="2">
        <v>1</v>
      </c>
      <c r="T18001" s="2" t="s">
        <v>81</v>
      </c>
    </row>
    <row r="18002" spans="1:20" x14ac:dyDescent="0.25">
      <c r="A18002">
        <v>1120691477</v>
      </c>
      <c r="B18002">
        <v>130719104</v>
      </c>
      <c r="C18002" t="s">
        <v>82</v>
      </c>
      <c r="D18002" t="s">
        <v>75</v>
      </c>
      <c r="E18002" t="s">
        <v>76</v>
      </c>
      <c r="F18002" s="7">
        <v>45666</v>
      </c>
      <c r="G18002" s="7">
        <v>46031</v>
      </c>
      <c r="H18002" t="s">
        <v>77</v>
      </c>
      <c r="I18002" t="s">
        <v>78</v>
      </c>
      <c r="J18002" s="7">
        <v>45860</v>
      </c>
      <c r="K18002" s="7">
        <v>45666</v>
      </c>
      <c r="L18002" s="7">
        <v>46031</v>
      </c>
      <c r="M18002" t="s">
        <v>77</v>
      </c>
      <c r="N18002" t="s">
        <v>79</v>
      </c>
      <c r="O18002">
        <v>2026</v>
      </c>
      <c r="P18002" s="2">
        <v>2</v>
      </c>
      <c r="Q18002" t="s">
        <v>80</v>
      </c>
      <c r="R18002" s="8">
        <v>46267</v>
      </c>
      <c r="S18002" s="2">
        <v>1</v>
      </c>
      <c r="T18002" s="2" t="s">
        <v>81</v>
      </c>
    </row>
    <row r="18003" spans="1:20" x14ac:dyDescent="0.25">
      <c r="A18003">
        <v>1120692040</v>
      </c>
      <c r="B18003">
        <v>131123541</v>
      </c>
      <c r="C18003" t="s">
        <v>96</v>
      </c>
      <c r="D18003" t="s">
        <v>88</v>
      </c>
      <c r="E18003" t="s">
        <v>76</v>
      </c>
      <c r="F18003" s="7">
        <v>45756</v>
      </c>
      <c r="G18003" s="7">
        <v>47582</v>
      </c>
      <c r="H18003" t="s">
        <v>77</v>
      </c>
      <c r="I18003" t="s">
        <v>78</v>
      </c>
      <c r="J18003" s="7"/>
      <c r="K18003" s="7">
        <v>45863</v>
      </c>
      <c r="L18003" s="7">
        <v>47582</v>
      </c>
      <c r="M18003" t="s">
        <v>77</v>
      </c>
      <c r="N18003"/>
      <c r="O18003">
        <v>2026</v>
      </c>
      <c r="P18003" s="2">
        <v>2</v>
      </c>
      <c r="Q18003" t="s">
        <v>80</v>
      </c>
      <c r="R18003" s="8">
        <v>46267</v>
      </c>
      <c r="S18003" s="2">
        <v>1</v>
      </c>
      <c r="T18003" s="2" t="s">
        <v>81</v>
      </c>
    </row>
    <row r="18004" spans="1:20" x14ac:dyDescent="0.25">
      <c r="A18004">
        <v>1120692853</v>
      </c>
      <c r="B18004">
        <v>131518901</v>
      </c>
      <c r="C18004" t="s">
        <v>82</v>
      </c>
      <c r="D18004" t="s">
        <v>83</v>
      </c>
      <c r="E18004" t="s">
        <v>76</v>
      </c>
      <c r="F18004" s="7">
        <v>45861</v>
      </c>
      <c r="G18004" s="7">
        <v>46045</v>
      </c>
      <c r="H18004" t="s">
        <v>77</v>
      </c>
      <c r="I18004" t="s">
        <v>84</v>
      </c>
      <c r="J18004" s="7"/>
      <c r="K18004" s="7">
        <v>45968</v>
      </c>
      <c r="L18004" s="7">
        <v>46045</v>
      </c>
      <c r="M18004" t="s">
        <v>77</v>
      </c>
      <c r="N18004"/>
      <c r="O18004">
        <v>2026</v>
      </c>
      <c r="P18004" s="2">
        <v>2</v>
      </c>
      <c r="Q18004" t="s">
        <v>80</v>
      </c>
      <c r="R18004" s="8">
        <v>46267</v>
      </c>
      <c r="S18004" s="2">
        <v>1</v>
      </c>
      <c r="T18004" s="2" t="s">
        <v>81</v>
      </c>
    </row>
    <row r="18005" spans="1:20" x14ac:dyDescent="0.25">
      <c r="A18005">
        <v>1120693038</v>
      </c>
      <c r="B18005">
        <v>131613582</v>
      </c>
      <c r="C18005" t="s">
        <v>85</v>
      </c>
      <c r="D18005" t="s">
        <v>88</v>
      </c>
      <c r="E18005" t="s">
        <v>76</v>
      </c>
      <c r="F18005" s="7">
        <v>45884</v>
      </c>
      <c r="G18005" s="7">
        <v>46249</v>
      </c>
      <c r="H18005" t="s">
        <v>77</v>
      </c>
      <c r="I18005" t="s">
        <v>78</v>
      </c>
      <c r="J18005" s="7">
        <v>46175</v>
      </c>
      <c r="K18005" s="7">
        <v>45910</v>
      </c>
      <c r="L18005" s="7">
        <v>46249</v>
      </c>
      <c r="M18005" t="s">
        <v>77</v>
      </c>
      <c r="N18005" t="s">
        <v>79</v>
      </c>
      <c r="O18005">
        <v>2026</v>
      </c>
      <c r="P18005" s="2">
        <v>2</v>
      </c>
      <c r="Q18005" t="s">
        <v>80</v>
      </c>
      <c r="R18005" s="8">
        <v>46267</v>
      </c>
      <c r="S18005" s="2">
        <v>1</v>
      </c>
      <c r="T18005" s="2" t="s">
        <v>81</v>
      </c>
    </row>
    <row r="18006" spans="1:20" x14ac:dyDescent="0.25">
      <c r="A18006">
        <v>1120695390</v>
      </c>
      <c r="B18006">
        <v>111767938</v>
      </c>
      <c r="C18006" t="s">
        <v>91</v>
      </c>
      <c r="D18006" t="s">
        <v>83</v>
      </c>
      <c r="E18006" t="s">
        <v>76</v>
      </c>
      <c r="F18006" s="7">
        <v>42543</v>
      </c>
      <c r="G18006" s="7">
        <v>44369</v>
      </c>
      <c r="H18006" t="s">
        <v>77</v>
      </c>
      <c r="I18006" t="s">
        <v>78</v>
      </c>
      <c r="J18006" s="7">
        <v>45795</v>
      </c>
      <c r="K18006" s="7">
        <v>43667</v>
      </c>
      <c r="L18006" s="7">
        <v>44369</v>
      </c>
      <c r="M18006" t="s">
        <v>77</v>
      </c>
      <c r="N18006" t="s">
        <v>79</v>
      </c>
      <c r="O18006">
        <v>2026</v>
      </c>
      <c r="P18006" s="2">
        <v>2</v>
      </c>
      <c r="Q18006" t="s">
        <v>80</v>
      </c>
      <c r="R18006" s="8">
        <v>46267</v>
      </c>
      <c r="S18006" s="2">
        <v>1</v>
      </c>
      <c r="T18006" s="2" t="s">
        <v>81</v>
      </c>
    </row>
    <row r="18007" spans="1:20" x14ac:dyDescent="0.25">
      <c r="A18007">
        <v>1120695496</v>
      </c>
      <c r="B18007">
        <v>111975667</v>
      </c>
      <c r="C18007" t="s">
        <v>85</v>
      </c>
      <c r="D18007" t="s">
        <v>83</v>
      </c>
      <c r="E18007" t="s">
        <v>76</v>
      </c>
      <c r="F18007" s="7">
        <v>42611</v>
      </c>
      <c r="G18007" s="7">
        <v>44437</v>
      </c>
      <c r="H18007" t="s">
        <v>77</v>
      </c>
      <c r="I18007" t="s">
        <v>84</v>
      </c>
      <c r="J18007" s="7">
        <v>46131</v>
      </c>
      <c r="K18007" s="7">
        <v>45778</v>
      </c>
      <c r="L18007" s="7">
        <v>44437</v>
      </c>
      <c r="M18007" t="s">
        <v>77</v>
      </c>
      <c r="N18007" t="s">
        <v>79</v>
      </c>
      <c r="O18007">
        <v>2026</v>
      </c>
      <c r="P18007" s="2">
        <v>2</v>
      </c>
      <c r="Q18007" t="s">
        <v>80</v>
      </c>
      <c r="R18007" s="8">
        <v>46267</v>
      </c>
      <c r="S18007" s="2">
        <v>1</v>
      </c>
      <c r="T18007" s="2" t="s">
        <v>81</v>
      </c>
    </row>
    <row r="18008" spans="1:20" x14ac:dyDescent="0.25">
      <c r="A18008">
        <v>1120695523</v>
      </c>
      <c r="B18008">
        <v>112025788</v>
      </c>
      <c r="C18008" t="s">
        <v>82</v>
      </c>
      <c r="D18008" t="s">
        <v>83</v>
      </c>
      <c r="E18008" t="s">
        <v>76</v>
      </c>
      <c r="F18008" s="7">
        <v>42635</v>
      </c>
      <c r="G18008" s="7">
        <v>44313</v>
      </c>
      <c r="H18008" t="s">
        <v>77</v>
      </c>
      <c r="I18008" t="s">
        <v>78</v>
      </c>
      <c r="J18008" s="7">
        <v>45886</v>
      </c>
      <c r="K18008" s="7">
        <v>45748</v>
      </c>
      <c r="L18008" s="7">
        <v>44313</v>
      </c>
      <c r="M18008" t="s">
        <v>77</v>
      </c>
      <c r="N18008" t="s">
        <v>79</v>
      </c>
      <c r="O18008">
        <v>2026</v>
      </c>
      <c r="P18008" s="2">
        <v>2</v>
      </c>
      <c r="Q18008" t="s">
        <v>80</v>
      </c>
      <c r="R18008" s="8">
        <v>46267</v>
      </c>
      <c r="S18008" s="2">
        <v>1</v>
      </c>
      <c r="T18008" s="2" t="s">
        <v>81</v>
      </c>
    </row>
    <row r="18009" spans="1:20" x14ac:dyDescent="0.25">
      <c r="A18009">
        <v>1120695524</v>
      </c>
      <c r="B18009">
        <v>112025788</v>
      </c>
      <c r="C18009" t="s">
        <v>82</v>
      </c>
      <c r="D18009" t="s">
        <v>83</v>
      </c>
      <c r="E18009" t="s">
        <v>76</v>
      </c>
      <c r="F18009" s="7">
        <v>42635</v>
      </c>
      <c r="G18009" s="7">
        <v>44313</v>
      </c>
      <c r="H18009" t="s">
        <v>77</v>
      </c>
      <c r="I18009" t="s">
        <v>78</v>
      </c>
      <c r="J18009" s="7">
        <v>45886</v>
      </c>
      <c r="K18009" s="7">
        <v>43642</v>
      </c>
      <c r="L18009" s="7">
        <v>44313</v>
      </c>
      <c r="M18009" t="s">
        <v>77</v>
      </c>
      <c r="N18009" t="s">
        <v>79</v>
      </c>
      <c r="O18009">
        <v>2026</v>
      </c>
      <c r="P18009" s="2">
        <v>2</v>
      </c>
      <c r="Q18009" t="s">
        <v>80</v>
      </c>
      <c r="R18009" s="8">
        <v>46267</v>
      </c>
      <c r="S18009" s="2">
        <v>1</v>
      </c>
      <c r="T18009" s="2" t="s">
        <v>81</v>
      </c>
    </row>
    <row r="18010" spans="1:20" x14ac:dyDescent="0.25">
      <c r="A18010">
        <v>1120696210</v>
      </c>
      <c r="B18010">
        <v>116751441</v>
      </c>
      <c r="C18010" t="s">
        <v>82</v>
      </c>
      <c r="D18010" t="s">
        <v>88</v>
      </c>
      <c r="E18010" t="s">
        <v>76</v>
      </c>
      <c r="F18010" s="7">
        <v>43541</v>
      </c>
      <c r="G18010" s="7">
        <v>43907</v>
      </c>
      <c r="H18010" t="s">
        <v>77</v>
      </c>
      <c r="I18010" t="s">
        <v>78</v>
      </c>
      <c r="J18010" s="7">
        <v>45919</v>
      </c>
      <c r="K18010" s="7">
        <v>44343</v>
      </c>
      <c r="L18010" s="7">
        <v>43907</v>
      </c>
      <c r="M18010" t="s">
        <v>77</v>
      </c>
      <c r="N18010" t="s">
        <v>79</v>
      </c>
      <c r="O18010">
        <v>2026</v>
      </c>
      <c r="P18010" s="2">
        <v>2</v>
      </c>
      <c r="Q18010" t="s">
        <v>80</v>
      </c>
      <c r="R18010" s="8">
        <v>46267</v>
      </c>
      <c r="S18010" s="2">
        <v>1</v>
      </c>
      <c r="T18010" s="2" t="s">
        <v>81</v>
      </c>
    </row>
    <row r="18011" spans="1:20" x14ac:dyDescent="0.25">
      <c r="A18011">
        <v>1120696244</v>
      </c>
      <c r="B18011">
        <v>116813152</v>
      </c>
      <c r="C18011" t="s">
        <v>82</v>
      </c>
      <c r="D18011" t="s">
        <v>75</v>
      </c>
      <c r="E18011" t="s">
        <v>76</v>
      </c>
      <c r="F18011" s="7">
        <v>43546</v>
      </c>
      <c r="G18011" s="7">
        <v>43912</v>
      </c>
      <c r="H18011" t="s">
        <v>77</v>
      </c>
      <c r="I18011" t="s">
        <v>78</v>
      </c>
      <c r="J18011" s="7">
        <v>45826</v>
      </c>
      <c r="K18011" s="7">
        <v>45832</v>
      </c>
      <c r="L18011" s="7">
        <v>43912</v>
      </c>
      <c r="M18011" t="s">
        <v>77</v>
      </c>
      <c r="N18011" t="s">
        <v>92</v>
      </c>
      <c r="O18011">
        <v>2026</v>
      </c>
      <c r="P18011" s="2">
        <v>2</v>
      </c>
      <c r="Q18011" t="s">
        <v>80</v>
      </c>
      <c r="R18011" s="8">
        <v>46267</v>
      </c>
      <c r="S18011" s="2">
        <v>1</v>
      </c>
      <c r="T18011" s="2" t="s">
        <v>81</v>
      </c>
    </row>
    <row r="18012" spans="1:20" x14ac:dyDescent="0.25">
      <c r="A18012">
        <v>1120696257</v>
      </c>
      <c r="B18012">
        <v>116822916</v>
      </c>
      <c r="C18012" t="s">
        <v>82</v>
      </c>
      <c r="D18012" t="s">
        <v>88</v>
      </c>
      <c r="E18012" t="s">
        <v>76</v>
      </c>
      <c r="F18012" s="7">
        <v>43548</v>
      </c>
      <c r="G18012" s="7">
        <v>43914</v>
      </c>
      <c r="H18012" t="s">
        <v>77</v>
      </c>
      <c r="I18012" t="s">
        <v>78</v>
      </c>
      <c r="J18012" s="7">
        <v>45929</v>
      </c>
      <c r="K18012" s="7">
        <v>45057</v>
      </c>
      <c r="L18012" s="7">
        <v>43914</v>
      </c>
      <c r="M18012" t="s">
        <v>77</v>
      </c>
      <c r="N18012" t="s">
        <v>79</v>
      </c>
      <c r="O18012">
        <v>2026</v>
      </c>
      <c r="P18012" s="2">
        <v>2</v>
      </c>
      <c r="Q18012" t="s">
        <v>80</v>
      </c>
      <c r="R18012" s="8">
        <v>46267</v>
      </c>
      <c r="S18012" s="2">
        <v>1</v>
      </c>
      <c r="T18012" s="2" t="s">
        <v>81</v>
      </c>
    </row>
    <row r="18013" spans="1:20" x14ac:dyDescent="0.25">
      <c r="A18013">
        <v>1120696259</v>
      </c>
      <c r="B18013">
        <v>116823480</v>
      </c>
      <c r="C18013" t="s">
        <v>82</v>
      </c>
      <c r="D18013" t="s">
        <v>83</v>
      </c>
      <c r="E18013" t="s">
        <v>76</v>
      </c>
      <c r="F18013" s="7">
        <v>43548</v>
      </c>
      <c r="G18013" s="7">
        <v>43732</v>
      </c>
      <c r="H18013" t="s">
        <v>77</v>
      </c>
      <c r="I18013" t="s">
        <v>78</v>
      </c>
      <c r="J18013" s="7">
        <v>45472</v>
      </c>
      <c r="K18013" s="7">
        <v>43658</v>
      </c>
      <c r="L18013" s="7">
        <v>43732</v>
      </c>
      <c r="M18013" t="s">
        <v>77</v>
      </c>
      <c r="N18013" t="s">
        <v>79</v>
      </c>
      <c r="O18013">
        <v>2026</v>
      </c>
      <c r="P18013" s="2">
        <v>2</v>
      </c>
      <c r="Q18013" t="s">
        <v>80</v>
      </c>
      <c r="R18013" s="8">
        <v>46267</v>
      </c>
      <c r="S18013" s="2">
        <v>1</v>
      </c>
      <c r="T18013" s="2" t="s">
        <v>81</v>
      </c>
    </row>
    <row r="18014" spans="1:20" x14ac:dyDescent="0.25">
      <c r="A18014">
        <v>1120696263</v>
      </c>
      <c r="B18014">
        <v>116823893</v>
      </c>
      <c r="C18014" t="s">
        <v>82</v>
      </c>
      <c r="D18014" t="s">
        <v>83</v>
      </c>
      <c r="E18014" t="s">
        <v>76</v>
      </c>
      <c r="F18014" s="7">
        <v>43548</v>
      </c>
      <c r="G18014" s="7">
        <v>43732</v>
      </c>
      <c r="H18014" t="s">
        <v>77</v>
      </c>
      <c r="I18014" t="s">
        <v>78</v>
      </c>
      <c r="J18014" s="7">
        <v>45929</v>
      </c>
      <c r="K18014" s="7">
        <v>43556</v>
      </c>
      <c r="L18014" s="7">
        <v>43732</v>
      </c>
      <c r="M18014" t="s">
        <v>77</v>
      </c>
      <c r="N18014" t="s">
        <v>79</v>
      </c>
      <c r="O18014">
        <v>2026</v>
      </c>
      <c r="P18014" s="2">
        <v>2</v>
      </c>
      <c r="Q18014" t="s">
        <v>80</v>
      </c>
      <c r="R18014" s="8">
        <v>46267</v>
      </c>
      <c r="S18014" s="2">
        <v>1</v>
      </c>
      <c r="T18014" s="2" t="s">
        <v>81</v>
      </c>
    </row>
    <row r="18015" spans="1:20" x14ac:dyDescent="0.25">
      <c r="A18015">
        <v>1120696281</v>
      </c>
      <c r="B18015">
        <v>116851727</v>
      </c>
      <c r="C18015" t="s">
        <v>74</v>
      </c>
      <c r="D18015" t="s">
        <v>83</v>
      </c>
      <c r="E18015" t="s">
        <v>76</v>
      </c>
      <c r="F18015" s="7">
        <v>43551</v>
      </c>
      <c r="G18015" s="7">
        <v>43731</v>
      </c>
      <c r="H18015" t="s">
        <v>77</v>
      </c>
      <c r="I18015" t="s">
        <v>78</v>
      </c>
      <c r="J18015" s="7">
        <v>45914</v>
      </c>
      <c r="K18015" s="7">
        <v>43658</v>
      </c>
      <c r="L18015" s="7">
        <v>43731</v>
      </c>
      <c r="M18015" t="s">
        <v>77</v>
      </c>
      <c r="N18015" t="s">
        <v>79</v>
      </c>
      <c r="O18015">
        <v>2026</v>
      </c>
      <c r="P18015" s="2">
        <v>2</v>
      </c>
      <c r="Q18015" t="s">
        <v>80</v>
      </c>
      <c r="R18015" s="8">
        <v>46267</v>
      </c>
      <c r="S18015" s="2">
        <v>1</v>
      </c>
      <c r="T18015" s="2" t="s">
        <v>81</v>
      </c>
    </row>
    <row r="18016" spans="1:20" x14ac:dyDescent="0.25">
      <c r="A18016">
        <v>1120696288</v>
      </c>
      <c r="B18016">
        <v>116860365</v>
      </c>
      <c r="C18016" t="s">
        <v>74</v>
      </c>
      <c r="D18016" t="s">
        <v>83</v>
      </c>
      <c r="E18016" t="s">
        <v>76</v>
      </c>
      <c r="F18016" s="7">
        <v>43552</v>
      </c>
      <c r="G18016" s="7">
        <v>43736</v>
      </c>
      <c r="H18016" t="s">
        <v>77</v>
      </c>
      <c r="I18016" t="s">
        <v>84</v>
      </c>
      <c r="J18016" s="7">
        <v>45899</v>
      </c>
      <c r="K18016" s="7">
        <v>45919</v>
      </c>
      <c r="L18016" s="7">
        <v>43736</v>
      </c>
      <c r="M18016" t="s">
        <v>77</v>
      </c>
      <c r="N18016" t="s">
        <v>79</v>
      </c>
      <c r="O18016">
        <v>2026</v>
      </c>
      <c r="P18016" s="2">
        <v>2</v>
      </c>
      <c r="Q18016" t="s">
        <v>80</v>
      </c>
      <c r="R18016" s="8">
        <v>46267</v>
      </c>
      <c r="S18016" s="2">
        <v>1</v>
      </c>
      <c r="T18016" s="2" t="s">
        <v>81</v>
      </c>
    </row>
    <row r="18017" spans="1:20" x14ac:dyDescent="0.25">
      <c r="A18017">
        <v>1120696289</v>
      </c>
      <c r="B18017">
        <v>116860365</v>
      </c>
      <c r="C18017" t="s">
        <v>74</v>
      </c>
      <c r="D18017" t="s">
        <v>83</v>
      </c>
      <c r="E18017" t="s">
        <v>76</v>
      </c>
      <c r="F18017" s="7">
        <v>43552</v>
      </c>
      <c r="G18017" s="7">
        <v>43736</v>
      </c>
      <c r="H18017" t="s">
        <v>77</v>
      </c>
      <c r="I18017" t="s">
        <v>84</v>
      </c>
      <c r="J18017" s="7">
        <v>45899</v>
      </c>
      <c r="K18017" s="7">
        <v>44880</v>
      </c>
      <c r="L18017" s="7">
        <v>43736</v>
      </c>
      <c r="M18017" t="s">
        <v>77</v>
      </c>
      <c r="N18017" t="s">
        <v>79</v>
      </c>
      <c r="O18017">
        <v>2026</v>
      </c>
      <c r="P18017" s="2">
        <v>2</v>
      </c>
      <c r="Q18017" t="s">
        <v>80</v>
      </c>
      <c r="R18017" s="8">
        <v>46267</v>
      </c>
      <c r="S18017" s="2">
        <v>1</v>
      </c>
      <c r="T18017" s="2" t="s">
        <v>81</v>
      </c>
    </row>
    <row r="18018" spans="1:20" x14ac:dyDescent="0.25">
      <c r="A18018">
        <v>1120696332</v>
      </c>
      <c r="B18018">
        <v>116953105</v>
      </c>
      <c r="C18018" t="s">
        <v>82</v>
      </c>
      <c r="D18018" t="s">
        <v>83</v>
      </c>
      <c r="E18018" t="s">
        <v>76</v>
      </c>
      <c r="F18018" s="7">
        <v>43558</v>
      </c>
      <c r="G18018" s="7">
        <v>43738</v>
      </c>
      <c r="H18018" t="s">
        <v>77</v>
      </c>
      <c r="I18018" t="s">
        <v>78</v>
      </c>
      <c r="J18018" s="7">
        <v>45914</v>
      </c>
      <c r="K18018" s="7">
        <v>43667</v>
      </c>
      <c r="L18018" s="7">
        <v>43738</v>
      </c>
      <c r="M18018" t="s">
        <v>77</v>
      </c>
      <c r="N18018" t="s">
        <v>79</v>
      </c>
      <c r="O18018">
        <v>2026</v>
      </c>
      <c r="P18018" s="2">
        <v>2</v>
      </c>
      <c r="Q18018" t="s">
        <v>80</v>
      </c>
      <c r="R18018" s="8">
        <v>46267</v>
      </c>
      <c r="S18018" s="2">
        <v>1</v>
      </c>
      <c r="T18018" s="2" t="s">
        <v>81</v>
      </c>
    </row>
    <row r="18019" spans="1:20" x14ac:dyDescent="0.25">
      <c r="A18019">
        <v>1120696350</v>
      </c>
      <c r="B18019">
        <v>116973151</v>
      </c>
      <c r="C18019" t="s">
        <v>82</v>
      </c>
      <c r="D18019" t="s">
        <v>88</v>
      </c>
      <c r="E18019" t="s">
        <v>76</v>
      </c>
      <c r="F18019" s="7">
        <v>43562</v>
      </c>
      <c r="G18019" s="7">
        <v>43928</v>
      </c>
      <c r="H18019" t="s">
        <v>77</v>
      </c>
      <c r="I18019" t="s">
        <v>78</v>
      </c>
      <c r="J18019" s="7">
        <v>46063</v>
      </c>
      <c r="K18019" s="7">
        <v>46080</v>
      </c>
      <c r="L18019" s="7">
        <v>43928</v>
      </c>
      <c r="M18019" t="s">
        <v>77</v>
      </c>
      <c r="N18019" t="s">
        <v>79</v>
      </c>
      <c r="O18019">
        <v>2026</v>
      </c>
      <c r="P18019" s="2">
        <v>2</v>
      </c>
      <c r="Q18019" t="s">
        <v>80</v>
      </c>
      <c r="R18019" s="8">
        <v>46267</v>
      </c>
      <c r="S18019" s="2">
        <v>1</v>
      </c>
      <c r="T18019" s="2" t="s">
        <v>81</v>
      </c>
    </row>
    <row r="18020" spans="1:20" x14ac:dyDescent="0.25">
      <c r="A18020">
        <v>1120696363</v>
      </c>
      <c r="B18020">
        <v>116982500</v>
      </c>
      <c r="C18020" t="s">
        <v>74</v>
      </c>
      <c r="D18020" t="s">
        <v>75</v>
      </c>
      <c r="E18020" t="s">
        <v>76</v>
      </c>
      <c r="F18020" s="7">
        <v>43563</v>
      </c>
      <c r="G18020" s="7">
        <v>45390</v>
      </c>
      <c r="H18020" t="s">
        <v>77</v>
      </c>
      <c r="I18020" t="s">
        <v>78</v>
      </c>
      <c r="J18020" s="7">
        <v>45481</v>
      </c>
      <c r="K18020" s="7">
        <v>46118</v>
      </c>
      <c r="L18020" s="7">
        <v>45390</v>
      </c>
      <c r="M18020" t="s">
        <v>77</v>
      </c>
      <c r="N18020" t="s">
        <v>79</v>
      </c>
      <c r="O18020">
        <v>2026</v>
      </c>
      <c r="P18020" s="2">
        <v>2</v>
      </c>
      <c r="Q18020" t="s">
        <v>80</v>
      </c>
      <c r="R18020" s="8">
        <v>46267</v>
      </c>
      <c r="S18020" s="2">
        <v>1</v>
      </c>
      <c r="T18020" s="2" t="s">
        <v>81</v>
      </c>
    </row>
    <row r="18021" spans="1:20" x14ac:dyDescent="0.25">
      <c r="A18021">
        <v>1120696414</v>
      </c>
      <c r="B18021">
        <v>117028169</v>
      </c>
      <c r="C18021" t="s">
        <v>82</v>
      </c>
      <c r="D18021" t="s">
        <v>88</v>
      </c>
      <c r="E18021" t="s">
        <v>76</v>
      </c>
      <c r="F18021" s="7">
        <v>43569</v>
      </c>
      <c r="G18021" s="7">
        <v>43935</v>
      </c>
      <c r="H18021" t="s">
        <v>77</v>
      </c>
      <c r="I18021" t="s">
        <v>78</v>
      </c>
      <c r="J18021" s="7">
        <v>45597</v>
      </c>
      <c r="K18021" s="7">
        <v>44488</v>
      </c>
      <c r="L18021" s="7">
        <v>43935</v>
      </c>
      <c r="M18021" t="s">
        <v>77</v>
      </c>
      <c r="N18021" t="s">
        <v>92</v>
      </c>
      <c r="O18021">
        <v>2026</v>
      </c>
      <c r="P18021" s="2">
        <v>2</v>
      </c>
      <c r="Q18021" t="s">
        <v>80</v>
      </c>
      <c r="R18021" s="8">
        <v>46267</v>
      </c>
      <c r="S18021" s="2">
        <v>1</v>
      </c>
      <c r="T18021" s="2" t="s">
        <v>81</v>
      </c>
    </row>
    <row r="18022" spans="1:20" x14ac:dyDescent="0.25">
      <c r="A18022">
        <v>1120696462</v>
      </c>
      <c r="B18022">
        <v>117065437</v>
      </c>
      <c r="C18022" t="s">
        <v>82</v>
      </c>
      <c r="D18022" t="s">
        <v>83</v>
      </c>
      <c r="E18022" t="s">
        <v>76</v>
      </c>
      <c r="F18022" s="7">
        <v>43574</v>
      </c>
      <c r="G18022" s="7">
        <v>43757</v>
      </c>
      <c r="H18022" t="s">
        <v>77</v>
      </c>
      <c r="I18022" t="s">
        <v>78</v>
      </c>
      <c r="J18022" s="7">
        <v>45914</v>
      </c>
      <c r="K18022" s="7">
        <v>43683</v>
      </c>
      <c r="L18022" s="7">
        <v>43757</v>
      </c>
      <c r="M18022" t="s">
        <v>77</v>
      </c>
      <c r="N18022" t="s">
        <v>79</v>
      </c>
      <c r="O18022">
        <v>2026</v>
      </c>
      <c r="P18022" s="2">
        <v>2</v>
      </c>
      <c r="Q18022" t="s">
        <v>80</v>
      </c>
      <c r="R18022" s="8">
        <v>46267</v>
      </c>
      <c r="S18022" s="2">
        <v>1</v>
      </c>
      <c r="T18022" s="2" t="s">
        <v>81</v>
      </c>
    </row>
    <row r="18023" spans="1:20" x14ac:dyDescent="0.25">
      <c r="A18023">
        <v>1120696482</v>
      </c>
      <c r="B18023">
        <v>117074504</v>
      </c>
      <c r="C18023" t="s">
        <v>82</v>
      </c>
      <c r="D18023" t="s">
        <v>88</v>
      </c>
      <c r="E18023" t="s">
        <v>76</v>
      </c>
      <c r="F18023" s="7">
        <v>43575</v>
      </c>
      <c r="G18023" s="7">
        <v>43941</v>
      </c>
      <c r="H18023" t="s">
        <v>77</v>
      </c>
      <c r="I18023" t="s">
        <v>78</v>
      </c>
      <c r="J18023" s="7">
        <v>45960</v>
      </c>
      <c r="K18023" s="7">
        <v>44798</v>
      </c>
      <c r="L18023" s="7">
        <v>43941</v>
      </c>
      <c r="M18023" t="s">
        <v>77</v>
      </c>
      <c r="N18023" t="s">
        <v>79</v>
      </c>
      <c r="O18023">
        <v>2026</v>
      </c>
      <c r="P18023" s="2">
        <v>2</v>
      </c>
      <c r="Q18023" t="s">
        <v>80</v>
      </c>
      <c r="R18023" s="8">
        <v>46267</v>
      </c>
      <c r="S18023" s="2">
        <v>1</v>
      </c>
      <c r="T18023" s="2" t="s">
        <v>81</v>
      </c>
    </row>
    <row r="18024" spans="1:20" x14ac:dyDescent="0.25">
      <c r="A18024">
        <v>1120696504</v>
      </c>
      <c r="B18024">
        <v>117097442</v>
      </c>
      <c r="C18024" t="s">
        <v>93</v>
      </c>
      <c r="D18024" t="s">
        <v>83</v>
      </c>
      <c r="E18024" t="s">
        <v>76</v>
      </c>
      <c r="F18024" s="7">
        <v>43580</v>
      </c>
      <c r="G18024" s="7">
        <v>43763</v>
      </c>
      <c r="H18024" t="s">
        <v>77</v>
      </c>
      <c r="I18024" t="s">
        <v>78</v>
      </c>
      <c r="J18024" s="7">
        <v>46210</v>
      </c>
      <c r="K18024" s="7">
        <v>43667</v>
      </c>
      <c r="L18024" s="7">
        <v>43763</v>
      </c>
      <c r="M18024" t="s">
        <v>77</v>
      </c>
      <c r="N18024" t="s">
        <v>79</v>
      </c>
      <c r="O18024">
        <v>2026</v>
      </c>
      <c r="P18024" s="2">
        <v>2</v>
      </c>
      <c r="Q18024" t="s">
        <v>80</v>
      </c>
      <c r="R18024" s="8">
        <v>46267</v>
      </c>
      <c r="S18024" s="2">
        <v>1</v>
      </c>
      <c r="T18024" s="2" t="s">
        <v>81</v>
      </c>
    </row>
    <row r="18025" spans="1:20" x14ac:dyDescent="0.25">
      <c r="A18025">
        <v>1120696521</v>
      </c>
      <c r="B18025">
        <v>117115713</v>
      </c>
      <c r="C18025" t="s">
        <v>82</v>
      </c>
      <c r="D18025" t="s">
        <v>83</v>
      </c>
      <c r="E18025" t="s">
        <v>76</v>
      </c>
      <c r="F18025" s="7">
        <v>43583</v>
      </c>
      <c r="G18025" s="7">
        <v>43748</v>
      </c>
      <c r="H18025" t="s">
        <v>77</v>
      </c>
      <c r="I18025" t="s">
        <v>87</v>
      </c>
      <c r="J18025" s="7">
        <v>45845</v>
      </c>
      <c r="K18025" s="7">
        <v>43587</v>
      </c>
      <c r="L18025" s="7">
        <v>43748</v>
      </c>
      <c r="M18025" t="s">
        <v>77</v>
      </c>
      <c r="N18025" t="s">
        <v>92</v>
      </c>
      <c r="O18025">
        <v>2026</v>
      </c>
      <c r="P18025" s="2">
        <v>2</v>
      </c>
      <c r="Q18025" t="s">
        <v>80</v>
      </c>
      <c r="R18025" s="8">
        <v>46267</v>
      </c>
      <c r="S18025" s="2">
        <v>1</v>
      </c>
      <c r="T18025" s="2" t="s">
        <v>81</v>
      </c>
    </row>
    <row r="18026" spans="1:20" x14ac:dyDescent="0.25">
      <c r="A18026">
        <v>1120696556</v>
      </c>
      <c r="B18026">
        <v>117145637</v>
      </c>
      <c r="C18026" t="s">
        <v>82</v>
      </c>
      <c r="D18026" t="s">
        <v>83</v>
      </c>
      <c r="E18026" t="s">
        <v>76</v>
      </c>
      <c r="F18026" s="7">
        <v>43587</v>
      </c>
      <c r="G18026" s="7">
        <v>43767</v>
      </c>
      <c r="H18026" t="s">
        <v>77</v>
      </c>
      <c r="I18026" t="s">
        <v>78</v>
      </c>
      <c r="J18026" s="7">
        <v>45812</v>
      </c>
      <c r="K18026" s="7">
        <v>43667</v>
      </c>
      <c r="L18026" s="7">
        <v>43767</v>
      </c>
      <c r="M18026" t="s">
        <v>77</v>
      </c>
      <c r="N18026" t="s">
        <v>79</v>
      </c>
      <c r="O18026">
        <v>2026</v>
      </c>
      <c r="P18026" s="2">
        <v>2</v>
      </c>
      <c r="Q18026" t="s">
        <v>80</v>
      </c>
      <c r="R18026" s="8">
        <v>46267</v>
      </c>
      <c r="S18026" s="2">
        <v>1</v>
      </c>
      <c r="T18026" s="2" t="s">
        <v>81</v>
      </c>
    </row>
    <row r="18027" spans="1:20" x14ac:dyDescent="0.25">
      <c r="A18027">
        <v>1120696597</v>
      </c>
      <c r="B18027">
        <v>117184557</v>
      </c>
      <c r="C18027" t="s">
        <v>82</v>
      </c>
      <c r="D18027" t="s">
        <v>88</v>
      </c>
      <c r="E18027" t="s">
        <v>76</v>
      </c>
      <c r="F18027" s="7">
        <v>43593</v>
      </c>
      <c r="G18027" s="7">
        <v>43959</v>
      </c>
      <c r="H18027" t="s">
        <v>77</v>
      </c>
      <c r="I18027" t="s">
        <v>84</v>
      </c>
      <c r="J18027" s="7">
        <v>46190</v>
      </c>
      <c r="K18027" s="7">
        <v>45826</v>
      </c>
      <c r="L18027" s="7">
        <v>43959</v>
      </c>
      <c r="M18027" t="s">
        <v>77</v>
      </c>
      <c r="N18027" t="s">
        <v>79</v>
      </c>
      <c r="O18027">
        <v>2026</v>
      </c>
      <c r="P18027" s="2">
        <v>2</v>
      </c>
      <c r="Q18027" t="s">
        <v>80</v>
      </c>
      <c r="R18027" s="8">
        <v>46267</v>
      </c>
      <c r="S18027" s="2">
        <v>1</v>
      </c>
      <c r="T18027" s="2" t="s">
        <v>81</v>
      </c>
    </row>
    <row r="18028" spans="1:20" x14ac:dyDescent="0.25">
      <c r="A18028">
        <v>1120696629</v>
      </c>
      <c r="B18028">
        <v>117220396</v>
      </c>
      <c r="C18028" t="s">
        <v>82</v>
      </c>
      <c r="D18028" t="s">
        <v>75</v>
      </c>
      <c r="E18028" t="s">
        <v>76</v>
      </c>
      <c r="F18028" s="7">
        <v>43598</v>
      </c>
      <c r="G18028" s="7">
        <v>45425</v>
      </c>
      <c r="H18028" t="s">
        <v>77</v>
      </c>
      <c r="I18028" t="s">
        <v>78</v>
      </c>
      <c r="J18028" s="7">
        <v>44677</v>
      </c>
      <c r="K18028" s="7">
        <v>43682</v>
      </c>
      <c r="L18028" s="7">
        <v>45425</v>
      </c>
      <c r="M18028" t="s">
        <v>77</v>
      </c>
      <c r="N18028" t="s">
        <v>92</v>
      </c>
      <c r="O18028">
        <v>2026</v>
      </c>
      <c r="P18028" s="2">
        <v>2</v>
      </c>
      <c r="Q18028" t="s">
        <v>80</v>
      </c>
      <c r="R18028" s="8">
        <v>46267</v>
      </c>
      <c r="S18028" s="2">
        <v>1</v>
      </c>
      <c r="T18028" s="2" t="s">
        <v>81</v>
      </c>
    </row>
    <row r="18029" spans="1:20" x14ac:dyDescent="0.25">
      <c r="A18029">
        <v>1120696647</v>
      </c>
      <c r="B18029">
        <v>117234677</v>
      </c>
      <c r="C18029" t="s">
        <v>82</v>
      </c>
      <c r="D18029" t="s">
        <v>88</v>
      </c>
      <c r="E18029" t="s">
        <v>76</v>
      </c>
      <c r="F18029" s="7">
        <v>43599</v>
      </c>
      <c r="G18029" s="7">
        <v>43965</v>
      </c>
      <c r="H18029" t="s">
        <v>77</v>
      </c>
      <c r="I18029" t="s">
        <v>78</v>
      </c>
      <c r="J18029" s="7">
        <v>45870</v>
      </c>
      <c r="K18029" s="7">
        <v>45057</v>
      </c>
      <c r="L18029" s="7">
        <v>43965</v>
      </c>
      <c r="M18029" t="s">
        <v>77</v>
      </c>
      <c r="N18029" t="s">
        <v>79</v>
      </c>
      <c r="O18029">
        <v>2026</v>
      </c>
      <c r="P18029" s="2">
        <v>2</v>
      </c>
      <c r="Q18029" t="s">
        <v>80</v>
      </c>
      <c r="R18029" s="8">
        <v>46267</v>
      </c>
      <c r="S18029" s="2">
        <v>1</v>
      </c>
      <c r="T18029" s="2" t="s">
        <v>81</v>
      </c>
    </row>
    <row r="18030" spans="1:20" x14ac:dyDescent="0.25">
      <c r="A18030">
        <v>1120696651</v>
      </c>
      <c r="B18030">
        <v>117240162</v>
      </c>
      <c r="C18030" t="s">
        <v>82</v>
      </c>
      <c r="D18030" t="s">
        <v>83</v>
      </c>
      <c r="E18030" t="s">
        <v>76</v>
      </c>
      <c r="F18030" s="7">
        <v>43600</v>
      </c>
      <c r="G18030" s="7">
        <v>43780</v>
      </c>
      <c r="H18030" t="s">
        <v>77</v>
      </c>
      <c r="I18030" t="s">
        <v>78</v>
      </c>
      <c r="J18030" s="7">
        <v>45432</v>
      </c>
      <c r="K18030" s="7">
        <v>45748</v>
      </c>
      <c r="L18030" s="7">
        <v>43780</v>
      </c>
      <c r="M18030" t="s">
        <v>77</v>
      </c>
      <c r="N18030" t="s">
        <v>79</v>
      </c>
      <c r="O18030">
        <v>2026</v>
      </c>
      <c r="P18030" s="2">
        <v>2</v>
      </c>
      <c r="Q18030" t="s">
        <v>80</v>
      </c>
      <c r="R18030" s="8">
        <v>46267</v>
      </c>
      <c r="S18030" s="2">
        <v>1</v>
      </c>
      <c r="T18030" s="2" t="s">
        <v>81</v>
      </c>
    </row>
    <row r="18031" spans="1:20" x14ac:dyDescent="0.25">
      <c r="A18031">
        <v>1120696963</v>
      </c>
      <c r="B18031">
        <v>117873750</v>
      </c>
      <c r="C18031" t="s">
        <v>98</v>
      </c>
      <c r="D18031" t="s">
        <v>75</v>
      </c>
      <c r="E18031" t="s">
        <v>76</v>
      </c>
      <c r="F18031" s="7">
        <v>43703</v>
      </c>
      <c r="G18031" s="7">
        <v>45530</v>
      </c>
      <c r="H18031" t="s">
        <v>77</v>
      </c>
      <c r="I18031" t="s">
        <v>78</v>
      </c>
      <c r="J18031" s="7">
        <v>45442</v>
      </c>
      <c r="K18031" s="7">
        <v>46120</v>
      </c>
      <c r="L18031" s="7">
        <v>45530</v>
      </c>
      <c r="M18031" t="s">
        <v>77</v>
      </c>
      <c r="N18031" t="s">
        <v>79</v>
      </c>
      <c r="O18031">
        <v>2026</v>
      </c>
      <c r="P18031" s="2">
        <v>2</v>
      </c>
      <c r="Q18031" t="s">
        <v>80</v>
      </c>
      <c r="R18031" s="8">
        <v>46267</v>
      </c>
      <c r="S18031" s="2">
        <v>1</v>
      </c>
      <c r="T18031" s="2" t="s">
        <v>81</v>
      </c>
    </row>
    <row r="18032" spans="1:20" x14ac:dyDescent="0.25">
      <c r="A18032">
        <v>1120697008</v>
      </c>
      <c r="B18032">
        <v>118020873</v>
      </c>
      <c r="C18032" t="s">
        <v>82</v>
      </c>
      <c r="D18032" t="s">
        <v>75</v>
      </c>
      <c r="E18032" t="s">
        <v>76</v>
      </c>
      <c r="F18032" s="7">
        <v>43753</v>
      </c>
      <c r="G18032" s="7">
        <v>44119</v>
      </c>
      <c r="H18032" t="s">
        <v>77</v>
      </c>
      <c r="I18032" t="s">
        <v>78</v>
      </c>
      <c r="J18032" s="7">
        <v>45964</v>
      </c>
      <c r="K18032" s="7">
        <v>43756</v>
      </c>
      <c r="L18032" s="7">
        <v>44119</v>
      </c>
      <c r="M18032" t="s">
        <v>77</v>
      </c>
      <c r="N18032" t="s">
        <v>79</v>
      </c>
      <c r="O18032">
        <v>2026</v>
      </c>
      <c r="P18032" s="2">
        <v>2</v>
      </c>
      <c r="Q18032" t="s">
        <v>80</v>
      </c>
      <c r="R18032" s="8">
        <v>46267</v>
      </c>
      <c r="S18032" s="2">
        <v>1</v>
      </c>
      <c r="T18032" s="2" t="s">
        <v>81</v>
      </c>
    </row>
    <row r="18033" spans="1:20" x14ac:dyDescent="0.25">
      <c r="A18033">
        <v>1120697011</v>
      </c>
      <c r="B18033">
        <v>118057338</v>
      </c>
      <c r="C18033" t="s">
        <v>74</v>
      </c>
      <c r="D18033" t="s">
        <v>75</v>
      </c>
      <c r="E18033" t="s">
        <v>76</v>
      </c>
      <c r="F18033" s="7">
        <v>43759</v>
      </c>
      <c r="G18033" s="7">
        <v>45586</v>
      </c>
      <c r="H18033" t="s">
        <v>77</v>
      </c>
      <c r="I18033" t="s">
        <v>78</v>
      </c>
      <c r="J18033" s="7">
        <v>45588</v>
      </c>
      <c r="K18033" s="7">
        <v>46121</v>
      </c>
      <c r="L18033" s="7">
        <v>45586</v>
      </c>
      <c r="M18033" t="s">
        <v>77</v>
      </c>
      <c r="N18033" t="s">
        <v>79</v>
      </c>
      <c r="O18033">
        <v>2026</v>
      </c>
      <c r="P18033" s="2">
        <v>2</v>
      </c>
      <c r="Q18033" t="s">
        <v>80</v>
      </c>
      <c r="R18033" s="8">
        <v>46267</v>
      </c>
      <c r="S18033" s="2">
        <v>1</v>
      </c>
      <c r="T18033" s="2" t="s">
        <v>81</v>
      </c>
    </row>
    <row r="18034" spans="1:20" x14ac:dyDescent="0.25">
      <c r="A18034">
        <v>1120697238</v>
      </c>
      <c r="B18034">
        <v>119096586</v>
      </c>
      <c r="C18034" t="s">
        <v>98</v>
      </c>
      <c r="D18034" t="s">
        <v>88</v>
      </c>
      <c r="E18034" t="s">
        <v>76</v>
      </c>
      <c r="F18034" s="7">
        <v>43984</v>
      </c>
      <c r="G18034" s="7">
        <v>45810</v>
      </c>
      <c r="H18034" t="s">
        <v>77</v>
      </c>
      <c r="I18034" t="s">
        <v>84</v>
      </c>
      <c r="J18034" s="7">
        <v>45472</v>
      </c>
      <c r="K18034" s="7">
        <v>45180</v>
      </c>
      <c r="L18034" s="7">
        <v>45810</v>
      </c>
      <c r="M18034" t="s">
        <v>77</v>
      </c>
      <c r="N18034" t="s">
        <v>79</v>
      </c>
      <c r="O18034">
        <v>2026</v>
      </c>
      <c r="P18034" s="2">
        <v>2</v>
      </c>
      <c r="Q18034" t="s">
        <v>80</v>
      </c>
      <c r="R18034" s="8">
        <v>46267</v>
      </c>
      <c r="S18034" s="2">
        <v>1</v>
      </c>
      <c r="T18034" s="2" t="s">
        <v>81</v>
      </c>
    </row>
    <row r="18035" spans="1:20" x14ac:dyDescent="0.25">
      <c r="A18035">
        <v>1120697261</v>
      </c>
      <c r="B18035">
        <v>119125032</v>
      </c>
      <c r="C18035" t="s">
        <v>74</v>
      </c>
      <c r="D18035" t="s">
        <v>88</v>
      </c>
      <c r="E18035" t="s">
        <v>76</v>
      </c>
      <c r="F18035" s="7">
        <v>43990</v>
      </c>
      <c r="G18035" s="7">
        <v>45816</v>
      </c>
      <c r="H18035" t="s">
        <v>77</v>
      </c>
      <c r="I18035" t="s">
        <v>84</v>
      </c>
      <c r="J18035" s="7">
        <v>45394</v>
      </c>
      <c r="K18035" s="7">
        <v>45748</v>
      </c>
      <c r="L18035" s="7">
        <v>45816</v>
      </c>
      <c r="M18035" t="s">
        <v>77</v>
      </c>
      <c r="N18035" t="s">
        <v>79</v>
      </c>
      <c r="O18035">
        <v>2026</v>
      </c>
      <c r="P18035" s="2">
        <v>2</v>
      </c>
      <c r="Q18035" t="s">
        <v>80</v>
      </c>
      <c r="R18035" s="8">
        <v>46267</v>
      </c>
      <c r="S18035" s="2">
        <v>1</v>
      </c>
      <c r="T18035" s="2" t="s">
        <v>81</v>
      </c>
    </row>
    <row r="18036" spans="1:20" x14ac:dyDescent="0.25">
      <c r="A18036">
        <v>1120697262</v>
      </c>
      <c r="B18036">
        <v>119125032</v>
      </c>
      <c r="C18036" t="s">
        <v>74</v>
      </c>
      <c r="D18036" t="s">
        <v>88</v>
      </c>
      <c r="E18036" t="s">
        <v>76</v>
      </c>
      <c r="F18036" s="7">
        <v>43990</v>
      </c>
      <c r="G18036" s="7">
        <v>45816</v>
      </c>
      <c r="H18036" t="s">
        <v>77</v>
      </c>
      <c r="I18036" t="s">
        <v>84</v>
      </c>
      <c r="J18036" s="7">
        <v>45394</v>
      </c>
      <c r="K18036" s="7">
        <v>44313</v>
      </c>
      <c r="L18036" s="7">
        <v>45816</v>
      </c>
      <c r="M18036" t="s">
        <v>77</v>
      </c>
      <c r="N18036" t="s">
        <v>79</v>
      </c>
      <c r="O18036">
        <v>2026</v>
      </c>
      <c r="P18036" s="2">
        <v>2</v>
      </c>
      <c r="Q18036" t="s">
        <v>80</v>
      </c>
      <c r="R18036" s="8">
        <v>46267</v>
      </c>
      <c r="S18036" s="2">
        <v>1</v>
      </c>
      <c r="T18036" s="2" t="s">
        <v>81</v>
      </c>
    </row>
    <row r="18037" spans="1:20" x14ac:dyDescent="0.25">
      <c r="A18037">
        <v>1120697273</v>
      </c>
      <c r="B18037">
        <v>119145597</v>
      </c>
      <c r="C18037" t="s">
        <v>82</v>
      </c>
      <c r="D18037" t="s">
        <v>88</v>
      </c>
      <c r="E18037" t="s">
        <v>76</v>
      </c>
      <c r="F18037" s="7">
        <v>43992</v>
      </c>
      <c r="G18037" s="7">
        <v>44357</v>
      </c>
      <c r="H18037" t="s">
        <v>77</v>
      </c>
      <c r="I18037" t="s">
        <v>84</v>
      </c>
      <c r="J18037" s="7">
        <v>45437</v>
      </c>
      <c r="K18037" s="7">
        <v>45748</v>
      </c>
      <c r="L18037" s="7">
        <v>44357</v>
      </c>
      <c r="M18037" t="s">
        <v>77</v>
      </c>
      <c r="N18037" t="s">
        <v>79</v>
      </c>
      <c r="O18037">
        <v>2026</v>
      </c>
      <c r="P18037" s="2">
        <v>2</v>
      </c>
      <c r="Q18037" t="s">
        <v>80</v>
      </c>
      <c r="R18037" s="8">
        <v>46267</v>
      </c>
      <c r="S18037" s="2">
        <v>1</v>
      </c>
      <c r="T18037" s="2" t="s">
        <v>81</v>
      </c>
    </row>
    <row r="18038" spans="1:20" x14ac:dyDescent="0.25">
      <c r="A18038">
        <v>1120697384</v>
      </c>
      <c r="B18038">
        <v>119232938</v>
      </c>
      <c r="C18038" t="s">
        <v>82</v>
      </c>
      <c r="D18038" t="s">
        <v>83</v>
      </c>
      <c r="E18038" t="s">
        <v>76</v>
      </c>
      <c r="F18038" s="7">
        <v>44011</v>
      </c>
      <c r="G18038" s="7">
        <v>44194</v>
      </c>
      <c r="H18038" t="s">
        <v>77</v>
      </c>
      <c r="I18038" t="s">
        <v>84</v>
      </c>
      <c r="J18038" s="7">
        <v>45135</v>
      </c>
      <c r="K18038" s="7">
        <v>45273</v>
      </c>
      <c r="L18038" s="7">
        <v>44194</v>
      </c>
      <c r="M18038" t="s">
        <v>77</v>
      </c>
      <c r="N18038" t="s">
        <v>92</v>
      </c>
      <c r="O18038">
        <v>2026</v>
      </c>
      <c r="P18038" s="2">
        <v>2</v>
      </c>
      <c r="Q18038" t="s">
        <v>80</v>
      </c>
      <c r="R18038" s="8">
        <v>46267</v>
      </c>
      <c r="S18038" s="2">
        <v>1</v>
      </c>
      <c r="T18038" s="2" t="s">
        <v>81</v>
      </c>
    </row>
    <row r="18039" spans="1:20" x14ac:dyDescent="0.25">
      <c r="A18039">
        <v>1120697466</v>
      </c>
      <c r="B18039">
        <v>119353759</v>
      </c>
      <c r="C18039" t="s">
        <v>85</v>
      </c>
      <c r="D18039" t="s">
        <v>75</v>
      </c>
      <c r="E18039" t="s">
        <v>76</v>
      </c>
      <c r="F18039" s="7">
        <v>44022</v>
      </c>
      <c r="G18039" s="7">
        <v>44387</v>
      </c>
      <c r="H18039" t="s">
        <v>86</v>
      </c>
      <c r="I18039" t="s">
        <v>87</v>
      </c>
      <c r="J18039" s="7">
        <v>45868</v>
      </c>
      <c r="K18039" s="7">
        <v>46076</v>
      </c>
      <c r="L18039" s="7">
        <v>44387</v>
      </c>
      <c r="M18039" t="s">
        <v>86</v>
      </c>
      <c r="N18039" t="s">
        <v>79</v>
      </c>
      <c r="O18039">
        <v>2026</v>
      </c>
      <c r="P18039" s="2">
        <v>2</v>
      </c>
      <c r="Q18039" t="s">
        <v>80</v>
      </c>
      <c r="R18039" s="8">
        <v>46267</v>
      </c>
      <c r="S18039" s="2">
        <v>1</v>
      </c>
      <c r="T18039" s="2" t="s">
        <v>81</v>
      </c>
    </row>
    <row r="18040" spans="1:20" x14ac:dyDescent="0.25">
      <c r="A18040">
        <v>1120697912</v>
      </c>
      <c r="B18040">
        <v>119667724</v>
      </c>
      <c r="C18040" t="s">
        <v>82</v>
      </c>
      <c r="D18040" t="s">
        <v>75</v>
      </c>
      <c r="E18040" t="s">
        <v>76</v>
      </c>
      <c r="F18040" s="7">
        <v>44068</v>
      </c>
      <c r="G18040" s="7">
        <v>45894</v>
      </c>
      <c r="H18040" t="s">
        <v>77</v>
      </c>
      <c r="I18040" t="s">
        <v>78</v>
      </c>
      <c r="J18040" s="7">
        <v>45768</v>
      </c>
      <c r="K18040" s="7">
        <v>44139</v>
      </c>
      <c r="L18040" s="7">
        <v>45894</v>
      </c>
      <c r="M18040" t="s">
        <v>77</v>
      </c>
      <c r="N18040" t="s">
        <v>79</v>
      </c>
      <c r="O18040">
        <v>2026</v>
      </c>
      <c r="P18040" s="2">
        <v>2</v>
      </c>
      <c r="Q18040" t="s">
        <v>80</v>
      </c>
      <c r="R18040" s="8">
        <v>46267</v>
      </c>
      <c r="S18040" s="2">
        <v>1</v>
      </c>
      <c r="T18040" s="2" t="s">
        <v>81</v>
      </c>
    </row>
    <row r="18041" spans="1:20" x14ac:dyDescent="0.25">
      <c r="A18041">
        <v>1120698216</v>
      </c>
      <c r="B18041">
        <v>119813748</v>
      </c>
      <c r="C18041" t="s">
        <v>93</v>
      </c>
      <c r="D18041" t="s">
        <v>75</v>
      </c>
      <c r="E18041" t="s">
        <v>76</v>
      </c>
      <c r="F18041" s="7">
        <v>44099</v>
      </c>
      <c r="G18041" s="7">
        <v>45925</v>
      </c>
      <c r="H18041" t="s">
        <v>77</v>
      </c>
      <c r="I18041" t="s">
        <v>78</v>
      </c>
      <c r="J18041" s="7">
        <v>45769</v>
      </c>
      <c r="K18041" s="7">
        <v>46121</v>
      </c>
      <c r="L18041" s="7">
        <v>45925</v>
      </c>
      <c r="M18041" t="s">
        <v>77</v>
      </c>
      <c r="N18041" t="s">
        <v>79</v>
      </c>
      <c r="O18041">
        <v>2026</v>
      </c>
      <c r="P18041" s="2">
        <v>2</v>
      </c>
      <c r="Q18041" t="s">
        <v>80</v>
      </c>
      <c r="R18041" s="8">
        <v>46267</v>
      </c>
      <c r="S18041" s="2">
        <v>1</v>
      </c>
      <c r="T18041" s="2" t="s">
        <v>81</v>
      </c>
    </row>
    <row r="18042" spans="1:20" x14ac:dyDescent="0.25">
      <c r="A18042">
        <v>1120698610</v>
      </c>
      <c r="B18042">
        <v>120049351</v>
      </c>
      <c r="C18042" t="s">
        <v>74</v>
      </c>
      <c r="D18042" t="s">
        <v>75</v>
      </c>
      <c r="E18042" t="s">
        <v>76</v>
      </c>
      <c r="F18042" s="7">
        <v>44152</v>
      </c>
      <c r="G18042" s="7">
        <v>44517</v>
      </c>
      <c r="H18042" t="s">
        <v>86</v>
      </c>
      <c r="I18042" t="s">
        <v>87</v>
      </c>
      <c r="J18042" s="7">
        <v>45838</v>
      </c>
      <c r="K18042" s="7">
        <v>44168</v>
      </c>
      <c r="L18042" s="7">
        <v>44517</v>
      </c>
      <c r="M18042" t="s">
        <v>86</v>
      </c>
      <c r="N18042" t="s">
        <v>79</v>
      </c>
      <c r="O18042">
        <v>2026</v>
      </c>
      <c r="P18042" s="2">
        <v>2</v>
      </c>
      <c r="Q18042" t="s">
        <v>80</v>
      </c>
      <c r="R18042" s="8">
        <v>46267</v>
      </c>
      <c r="S18042" s="2">
        <v>1</v>
      </c>
      <c r="T18042" s="2" t="s">
        <v>81</v>
      </c>
    </row>
    <row r="18043" spans="1:20" x14ac:dyDescent="0.25">
      <c r="A18043">
        <v>1120699000</v>
      </c>
      <c r="B18043">
        <v>121008802</v>
      </c>
      <c r="C18043" t="s">
        <v>82</v>
      </c>
      <c r="D18043" t="s">
        <v>88</v>
      </c>
      <c r="E18043" t="s">
        <v>76</v>
      </c>
      <c r="F18043" s="7">
        <v>44326</v>
      </c>
      <c r="G18043" s="7">
        <v>46152</v>
      </c>
      <c r="H18043" t="s">
        <v>77</v>
      </c>
      <c r="I18043" t="s">
        <v>84</v>
      </c>
      <c r="J18043" s="7">
        <v>45491</v>
      </c>
      <c r="K18043" s="7">
        <v>46056</v>
      </c>
      <c r="L18043" s="7">
        <v>46152</v>
      </c>
      <c r="M18043" t="s">
        <v>77</v>
      </c>
      <c r="N18043" t="s">
        <v>79</v>
      </c>
      <c r="O18043">
        <v>2026</v>
      </c>
      <c r="P18043" s="2">
        <v>2</v>
      </c>
      <c r="Q18043" t="s">
        <v>80</v>
      </c>
      <c r="R18043" s="8">
        <v>46267</v>
      </c>
      <c r="S18043" s="2">
        <v>1</v>
      </c>
      <c r="T18043" s="2" t="s">
        <v>81</v>
      </c>
    </row>
    <row r="18044" spans="1:20" x14ac:dyDescent="0.25">
      <c r="A18044">
        <v>1120699091</v>
      </c>
      <c r="B18044">
        <v>121391299</v>
      </c>
      <c r="C18044" t="s">
        <v>97</v>
      </c>
      <c r="D18044" t="s">
        <v>75</v>
      </c>
      <c r="E18044" t="s">
        <v>76</v>
      </c>
      <c r="F18044" s="7">
        <v>44340</v>
      </c>
      <c r="G18044" s="7">
        <v>44432</v>
      </c>
      <c r="H18044" t="s">
        <v>77</v>
      </c>
      <c r="I18044" t="s">
        <v>78</v>
      </c>
      <c r="J18044" s="7">
        <v>46149</v>
      </c>
      <c r="K18044" s="7">
        <v>44341</v>
      </c>
      <c r="L18044" s="7">
        <v>44432</v>
      </c>
      <c r="M18044" t="s">
        <v>77</v>
      </c>
      <c r="N18044" t="s">
        <v>79</v>
      </c>
      <c r="O18044">
        <v>2026</v>
      </c>
      <c r="P18044" s="2">
        <v>2</v>
      </c>
      <c r="Q18044" t="s">
        <v>80</v>
      </c>
      <c r="R18044" s="8">
        <v>46267</v>
      </c>
      <c r="S18044" s="2">
        <v>1</v>
      </c>
      <c r="T18044" s="2" t="s">
        <v>81</v>
      </c>
    </row>
    <row r="18045" spans="1:20" x14ac:dyDescent="0.25">
      <c r="A18045">
        <v>1120699295</v>
      </c>
      <c r="B18045">
        <v>121602351</v>
      </c>
      <c r="C18045" t="s">
        <v>98</v>
      </c>
      <c r="D18045" t="s">
        <v>83</v>
      </c>
      <c r="E18045" t="s">
        <v>76</v>
      </c>
      <c r="F18045" s="7">
        <v>44372</v>
      </c>
      <c r="G18045" s="7">
        <v>44555</v>
      </c>
      <c r="H18045" t="s">
        <v>77</v>
      </c>
      <c r="I18045" t="s">
        <v>78</v>
      </c>
      <c r="J18045" s="7">
        <v>45417</v>
      </c>
      <c r="K18045" s="7">
        <v>45555</v>
      </c>
      <c r="L18045" s="7">
        <v>44555</v>
      </c>
      <c r="M18045" t="s">
        <v>77</v>
      </c>
      <c r="N18045" t="s">
        <v>79</v>
      </c>
      <c r="O18045">
        <v>2026</v>
      </c>
      <c r="P18045" s="2">
        <v>2</v>
      </c>
      <c r="Q18045" t="s">
        <v>80</v>
      </c>
      <c r="R18045" s="8">
        <v>46267</v>
      </c>
      <c r="S18045" s="2">
        <v>1</v>
      </c>
      <c r="T18045" s="2" t="s">
        <v>81</v>
      </c>
    </row>
    <row r="18046" spans="1:20" x14ac:dyDescent="0.25">
      <c r="A18046">
        <v>1120699301</v>
      </c>
      <c r="B18046">
        <v>121605741</v>
      </c>
      <c r="C18046" t="s">
        <v>82</v>
      </c>
      <c r="D18046" t="s">
        <v>83</v>
      </c>
      <c r="E18046" t="s">
        <v>76</v>
      </c>
      <c r="F18046" s="7">
        <v>44373</v>
      </c>
      <c r="G18046" s="7">
        <v>44556</v>
      </c>
      <c r="H18046" t="s">
        <v>77</v>
      </c>
      <c r="I18046" t="s">
        <v>78</v>
      </c>
      <c r="J18046" s="7">
        <v>45914</v>
      </c>
      <c r="K18046" s="7">
        <v>45902</v>
      </c>
      <c r="L18046" s="7">
        <v>44556</v>
      </c>
      <c r="M18046" t="s">
        <v>77</v>
      </c>
      <c r="N18046" t="s">
        <v>79</v>
      </c>
      <c r="O18046">
        <v>2026</v>
      </c>
      <c r="P18046" s="2">
        <v>2</v>
      </c>
      <c r="Q18046" t="s">
        <v>80</v>
      </c>
      <c r="R18046" s="8">
        <v>46267</v>
      </c>
      <c r="S18046" s="2">
        <v>1</v>
      </c>
      <c r="T18046" s="2" t="s">
        <v>81</v>
      </c>
    </row>
    <row r="18047" spans="1:20" x14ac:dyDescent="0.25">
      <c r="A18047">
        <v>1120699349</v>
      </c>
      <c r="B18047">
        <v>121648298</v>
      </c>
      <c r="C18047" t="s">
        <v>82</v>
      </c>
      <c r="D18047" t="s">
        <v>88</v>
      </c>
      <c r="E18047" t="s">
        <v>76</v>
      </c>
      <c r="F18047" s="7">
        <v>44378</v>
      </c>
      <c r="G18047" s="7">
        <v>44743</v>
      </c>
      <c r="H18047" t="s">
        <v>77</v>
      </c>
      <c r="I18047" t="s">
        <v>84</v>
      </c>
      <c r="J18047" s="7">
        <v>45604</v>
      </c>
      <c r="K18047" s="7">
        <v>44383</v>
      </c>
      <c r="L18047" s="7">
        <v>44743</v>
      </c>
      <c r="M18047" t="s">
        <v>77</v>
      </c>
      <c r="N18047" t="s">
        <v>79</v>
      </c>
      <c r="O18047">
        <v>2026</v>
      </c>
      <c r="P18047" s="2">
        <v>2</v>
      </c>
      <c r="Q18047" t="s">
        <v>80</v>
      </c>
      <c r="R18047" s="8">
        <v>46267</v>
      </c>
      <c r="S18047" s="2">
        <v>1</v>
      </c>
      <c r="T18047" s="2" t="s">
        <v>81</v>
      </c>
    </row>
    <row r="18048" spans="1:20" x14ac:dyDescent="0.25">
      <c r="A18048">
        <v>1120699562</v>
      </c>
      <c r="B18048">
        <v>121768143</v>
      </c>
      <c r="C18048" t="s">
        <v>74</v>
      </c>
      <c r="D18048" t="s">
        <v>75</v>
      </c>
      <c r="E18048" t="s">
        <v>76</v>
      </c>
      <c r="F18048" s="7">
        <v>44398</v>
      </c>
      <c r="G18048" s="7">
        <v>46224</v>
      </c>
      <c r="H18048" t="s">
        <v>86</v>
      </c>
      <c r="I18048" t="s">
        <v>87</v>
      </c>
      <c r="J18048" s="7">
        <v>46118</v>
      </c>
      <c r="K18048" s="7">
        <v>44915</v>
      </c>
      <c r="L18048" s="7">
        <v>46224</v>
      </c>
      <c r="M18048" t="s">
        <v>86</v>
      </c>
      <c r="N18048" t="s">
        <v>79</v>
      </c>
      <c r="O18048">
        <v>2026</v>
      </c>
      <c r="P18048" s="2">
        <v>2</v>
      </c>
      <c r="Q18048" t="s">
        <v>80</v>
      </c>
      <c r="R18048" s="8">
        <v>46267</v>
      </c>
      <c r="S18048" s="2">
        <v>1</v>
      </c>
      <c r="T18048" s="2" t="s">
        <v>81</v>
      </c>
    </row>
    <row r="18049" spans="1:20" x14ac:dyDescent="0.25">
      <c r="A18049">
        <v>1120699600</v>
      </c>
      <c r="B18049">
        <v>121789236</v>
      </c>
      <c r="C18049" t="s">
        <v>74</v>
      </c>
      <c r="D18049" t="s">
        <v>83</v>
      </c>
      <c r="E18049" t="s">
        <v>76</v>
      </c>
      <c r="F18049" s="7">
        <v>44356</v>
      </c>
      <c r="G18049" s="7">
        <v>44539</v>
      </c>
      <c r="H18049" t="s">
        <v>77</v>
      </c>
      <c r="I18049" t="s">
        <v>78</v>
      </c>
      <c r="J18049" s="7">
        <v>45737</v>
      </c>
      <c r="K18049" s="7">
        <v>46081</v>
      </c>
      <c r="L18049" s="7">
        <v>44539</v>
      </c>
      <c r="M18049" t="s">
        <v>77</v>
      </c>
      <c r="N18049" t="s">
        <v>79</v>
      </c>
      <c r="O18049">
        <v>2026</v>
      </c>
      <c r="P18049" s="2">
        <v>2</v>
      </c>
      <c r="Q18049" t="s">
        <v>80</v>
      </c>
      <c r="R18049" s="8">
        <v>46267</v>
      </c>
      <c r="S18049" s="2">
        <v>1</v>
      </c>
      <c r="T18049" s="2" t="s">
        <v>81</v>
      </c>
    </row>
    <row r="18050" spans="1:20" x14ac:dyDescent="0.25">
      <c r="A18050">
        <v>1120699754</v>
      </c>
      <c r="B18050">
        <v>121859924</v>
      </c>
      <c r="C18050" t="s">
        <v>82</v>
      </c>
      <c r="D18050" t="s">
        <v>75</v>
      </c>
      <c r="E18050" t="s">
        <v>76</v>
      </c>
      <c r="F18050" s="7">
        <v>44415</v>
      </c>
      <c r="G18050" s="7">
        <v>44780</v>
      </c>
      <c r="H18050" t="s">
        <v>77</v>
      </c>
      <c r="I18050" t="s">
        <v>89</v>
      </c>
      <c r="J18050" s="7">
        <v>46132</v>
      </c>
      <c r="K18050" s="7">
        <v>46139</v>
      </c>
      <c r="L18050" s="7">
        <v>44780</v>
      </c>
      <c r="M18050" t="s">
        <v>77</v>
      </c>
      <c r="N18050" t="s">
        <v>79</v>
      </c>
      <c r="O18050">
        <v>2026</v>
      </c>
      <c r="P18050" s="2">
        <v>2</v>
      </c>
      <c r="Q18050" t="s">
        <v>80</v>
      </c>
      <c r="R18050" s="8">
        <v>46267</v>
      </c>
      <c r="S18050" s="2">
        <v>1</v>
      </c>
      <c r="T18050" s="2" t="s">
        <v>81</v>
      </c>
    </row>
    <row r="18051" spans="1:20" x14ac:dyDescent="0.25">
      <c r="A18051">
        <v>1120699838</v>
      </c>
      <c r="B18051">
        <v>121894052</v>
      </c>
      <c r="C18051" t="s">
        <v>82</v>
      </c>
      <c r="D18051" t="s">
        <v>75</v>
      </c>
      <c r="E18051" t="s">
        <v>76</v>
      </c>
      <c r="F18051" s="7">
        <v>44420</v>
      </c>
      <c r="G18051" s="7">
        <v>46246</v>
      </c>
      <c r="H18051" t="s">
        <v>77</v>
      </c>
      <c r="I18051" t="s">
        <v>78</v>
      </c>
      <c r="J18051" s="7"/>
      <c r="K18051" s="7">
        <v>45057</v>
      </c>
      <c r="L18051" s="7">
        <v>46246</v>
      </c>
      <c r="M18051" t="s">
        <v>77</v>
      </c>
      <c r="N18051"/>
      <c r="O18051">
        <v>2026</v>
      </c>
      <c r="P18051" s="2">
        <v>2</v>
      </c>
      <c r="Q18051" t="s">
        <v>80</v>
      </c>
      <c r="R18051" s="8">
        <v>46267</v>
      </c>
      <c r="S18051" s="2">
        <v>1</v>
      </c>
      <c r="T18051" s="2" t="s">
        <v>81</v>
      </c>
    </row>
    <row r="18052" spans="1:20" x14ac:dyDescent="0.25">
      <c r="A18052">
        <v>1120700470</v>
      </c>
      <c r="B18052">
        <v>122153668</v>
      </c>
      <c r="C18052" t="s">
        <v>74</v>
      </c>
      <c r="D18052" t="s">
        <v>75</v>
      </c>
      <c r="E18052" t="s">
        <v>76</v>
      </c>
      <c r="F18052" s="7">
        <v>44475</v>
      </c>
      <c r="G18052" s="7">
        <v>44840</v>
      </c>
      <c r="H18052" t="s">
        <v>77</v>
      </c>
      <c r="I18052" t="s">
        <v>89</v>
      </c>
      <c r="J18052" s="7">
        <v>46106</v>
      </c>
      <c r="K18052" s="7">
        <v>46114</v>
      </c>
      <c r="L18052" s="7">
        <v>44840</v>
      </c>
      <c r="M18052" t="s">
        <v>77</v>
      </c>
      <c r="N18052" t="s">
        <v>79</v>
      </c>
      <c r="O18052">
        <v>2026</v>
      </c>
      <c r="P18052" s="2">
        <v>2</v>
      </c>
      <c r="Q18052" t="s">
        <v>80</v>
      </c>
      <c r="R18052" s="8">
        <v>46267</v>
      </c>
      <c r="S18052" s="2">
        <v>1</v>
      </c>
      <c r="T18052" s="2" t="s">
        <v>81</v>
      </c>
    </row>
    <row r="18053" spans="1:20" x14ac:dyDescent="0.25">
      <c r="A18053">
        <v>1120701116</v>
      </c>
      <c r="B18053">
        <v>122441603</v>
      </c>
      <c r="C18053" t="s">
        <v>97</v>
      </c>
      <c r="D18053" t="s">
        <v>75</v>
      </c>
      <c r="E18053" t="s">
        <v>76</v>
      </c>
      <c r="F18053" s="7">
        <v>44533</v>
      </c>
      <c r="G18053" s="7">
        <v>45629</v>
      </c>
      <c r="H18053" t="s">
        <v>77</v>
      </c>
      <c r="I18053" t="s">
        <v>78</v>
      </c>
      <c r="J18053" s="7">
        <v>46143</v>
      </c>
      <c r="K18053" s="7">
        <v>46153</v>
      </c>
      <c r="L18053" s="7">
        <v>45629</v>
      </c>
      <c r="M18053" t="s">
        <v>77</v>
      </c>
      <c r="N18053" t="s">
        <v>79</v>
      </c>
      <c r="O18053">
        <v>2026</v>
      </c>
      <c r="P18053" s="2">
        <v>2</v>
      </c>
      <c r="Q18053" t="s">
        <v>80</v>
      </c>
      <c r="R18053" s="8">
        <v>46267</v>
      </c>
      <c r="S18053" s="2">
        <v>1</v>
      </c>
      <c r="T18053" s="2" t="s">
        <v>81</v>
      </c>
    </row>
    <row r="18054" spans="1:20" x14ac:dyDescent="0.25">
      <c r="A18054">
        <v>1120701158</v>
      </c>
      <c r="B18054">
        <v>122455143</v>
      </c>
      <c r="C18054" t="s">
        <v>91</v>
      </c>
      <c r="D18054" t="s">
        <v>75</v>
      </c>
      <c r="E18054" t="s">
        <v>76</v>
      </c>
      <c r="F18054" s="7">
        <v>44538</v>
      </c>
      <c r="G18054" s="7">
        <v>44720</v>
      </c>
      <c r="H18054" t="s">
        <v>77</v>
      </c>
      <c r="I18054" t="s">
        <v>89</v>
      </c>
      <c r="J18054" s="7">
        <v>46084</v>
      </c>
      <c r="K18054" s="7">
        <v>44543</v>
      </c>
      <c r="L18054" s="7">
        <v>44720</v>
      </c>
      <c r="M18054" t="s">
        <v>77</v>
      </c>
      <c r="N18054" t="s">
        <v>79</v>
      </c>
      <c r="O18054">
        <v>2026</v>
      </c>
      <c r="P18054" s="2">
        <v>2</v>
      </c>
      <c r="Q18054" t="s">
        <v>80</v>
      </c>
      <c r="R18054" s="8">
        <v>46267</v>
      </c>
      <c r="S18054" s="2">
        <v>1</v>
      </c>
      <c r="T18054" s="2" t="s">
        <v>81</v>
      </c>
    </row>
    <row r="18055" spans="1:20" x14ac:dyDescent="0.25">
      <c r="A18055">
        <v>1120702134</v>
      </c>
      <c r="B18055">
        <v>123691370</v>
      </c>
      <c r="C18055" t="s">
        <v>94</v>
      </c>
      <c r="D18055" t="s">
        <v>83</v>
      </c>
      <c r="E18055" t="s">
        <v>76</v>
      </c>
      <c r="F18055" s="7">
        <v>44706</v>
      </c>
      <c r="G18055" s="7">
        <v>44890</v>
      </c>
      <c r="H18055" t="s">
        <v>77</v>
      </c>
      <c r="I18055" t="s">
        <v>78</v>
      </c>
      <c r="J18055" s="7">
        <v>45542</v>
      </c>
      <c r="K18055" s="7">
        <v>44806</v>
      </c>
      <c r="L18055" s="7">
        <v>44890</v>
      </c>
      <c r="M18055" t="s">
        <v>77</v>
      </c>
      <c r="N18055" t="s">
        <v>79</v>
      </c>
      <c r="O18055">
        <v>2026</v>
      </c>
      <c r="P18055" s="2">
        <v>2</v>
      </c>
      <c r="Q18055" t="s">
        <v>80</v>
      </c>
      <c r="R18055" s="8">
        <v>46267</v>
      </c>
      <c r="S18055" s="2">
        <v>1</v>
      </c>
      <c r="T18055" s="2" t="s">
        <v>81</v>
      </c>
    </row>
    <row r="18056" spans="1:20" x14ac:dyDescent="0.25">
      <c r="A18056">
        <v>1120702538</v>
      </c>
      <c r="B18056">
        <v>123894675</v>
      </c>
      <c r="C18056" t="s">
        <v>96</v>
      </c>
      <c r="D18056" t="s">
        <v>88</v>
      </c>
      <c r="E18056" t="s">
        <v>76</v>
      </c>
      <c r="F18056" s="7">
        <v>44734</v>
      </c>
      <c r="G18056" s="7">
        <v>45099</v>
      </c>
      <c r="H18056" t="s">
        <v>77</v>
      </c>
      <c r="I18056" t="s">
        <v>78</v>
      </c>
      <c r="J18056" s="7">
        <v>45861</v>
      </c>
      <c r="K18056" s="7">
        <v>45869</v>
      </c>
      <c r="L18056" s="7">
        <v>45099</v>
      </c>
      <c r="M18056" t="s">
        <v>77</v>
      </c>
      <c r="N18056" t="s">
        <v>79</v>
      </c>
      <c r="O18056">
        <v>2026</v>
      </c>
      <c r="P18056" s="2">
        <v>2</v>
      </c>
      <c r="Q18056" t="s">
        <v>80</v>
      </c>
      <c r="R18056" s="8">
        <v>46267</v>
      </c>
      <c r="S18056" s="2">
        <v>1</v>
      </c>
      <c r="T18056" s="2" t="s">
        <v>81</v>
      </c>
    </row>
    <row r="18057" spans="1:20" x14ac:dyDescent="0.25">
      <c r="A18057">
        <v>1120702741</v>
      </c>
      <c r="B18057">
        <v>123983605</v>
      </c>
      <c r="C18057" t="s">
        <v>98</v>
      </c>
      <c r="D18057" t="s">
        <v>88</v>
      </c>
      <c r="E18057" t="s">
        <v>76</v>
      </c>
      <c r="F18057" s="7">
        <v>44744</v>
      </c>
      <c r="G18057" s="7">
        <v>45109</v>
      </c>
      <c r="H18057" t="s">
        <v>77</v>
      </c>
      <c r="I18057" t="s">
        <v>78</v>
      </c>
      <c r="J18057" s="7">
        <v>45417</v>
      </c>
      <c r="K18057" s="7">
        <v>45533</v>
      </c>
      <c r="L18057" s="7">
        <v>45109</v>
      </c>
      <c r="M18057" t="s">
        <v>77</v>
      </c>
      <c r="N18057" t="s">
        <v>79</v>
      </c>
      <c r="O18057">
        <v>2026</v>
      </c>
      <c r="P18057" s="2">
        <v>2</v>
      </c>
      <c r="Q18057" t="s">
        <v>80</v>
      </c>
      <c r="R18057" s="8">
        <v>46267</v>
      </c>
      <c r="S18057" s="2">
        <v>1</v>
      </c>
      <c r="T18057" s="2" t="s">
        <v>81</v>
      </c>
    </row>
    <row r="18058" spans="1:20" x14ac:dyDescent="0.25">
      <c r="A18058">
        <v>1120706148</v>
      </c>
      <c r="B18058">
        <v>126401974</v>
      </c>
      <c r="C18058" t="s">
        <v>74</v>
      </c>
      <c r="D18058" t="s">
        <v>88</v>
      </c>
      <c r="E18058" t="s">
        <v>76</v>
      </c>
      <c r="F18058" s="7">
        <v>45096</v>
      </c>
      <c r="G18058" s="7">
        <v>46923</v>
      </c>
      <c r="H18058" t="s">
        <v>77</v>
      </c>
      <c r="I18058" t="s">
        <v>78</v>
      </c>
      <c r="J18058" s="7">
        <v>45633</v>
      </c>
      <c r="K18058" s="7">
        <v>45102</v>
      </c>
      <c r="L18058" s="7">
        <v>46923</v>
      </c>
      <c r="M18058" t="s">
        <v>77</v>
      </c>
      <c r="N18058" t="s">
        <v>79</v>
      </c>
      <c r="O18058">
        <v>2026</v>
      </c>
      <c r="P18058" s="2">
        <v>2</v>
      </c>
      <c r="Q18058" t="s">
        <v>80</v>
      </c>
      <c r="R18058" s="8">
        <v>46267</v>
      </c>
      <c r="S18058" s="2">
        <v>1</v>
      </c>
      <c r="T18058" s="2" t="s">
        <v>81</v>
      </c>
    </row>
    <row r="18059" spans="1:20" x14ac:dyDescent="0.25">
      <c r="A18059">
        <v>1120706319</v>
      </c>
      <c r="B18059">
        <v>126478763</v>
      </c>
      <c r="C18059" t="s">
        <v>82</v>
      </c>
      <c r="D18059" t="s">
        <v>88</v>
      </c>
      <c r="E18059" t="s">
        <v>76</v>
      </c>
      <c r="F18059" s="7">
        <v>45106</v>
      </c>
      <c r="G18059" s="7">
        <v>45472</v>
      </c>
      <c r="H18059" t="s">
        <v>77</v>
      </c>
      <c r="I18059" t="s">
        <v>84</v>
      </c>
      <c r="J18059" s="7">
        <v>45777</v>
      </c>
      <c r="K18059" s="7">
        <v>45667</v>
      </c>
      <c r="L18059" s="7">
        <v>45472</v>
      </c>
      <c r="M18059" t="s">
        <v>77</v>
      </c>
      <c r="N18059" t="s">
        <v>79</v>
      </c>
      <c r="O18059">
        <v>2026</v>
      </c>
      <c r="P18059" s="2">
        <v>2</v>
      </c>
      <c r="Q18059" t="s">
        <v>80</v>
      </c>
      <c r="R18059" s="8">
        <v>46267</v>
      </c>
      <c r="S18059" s="2">
        <v>1</v>
      </c>
      <c r="T18059" s="2" t="s">
        <v>81</v>
      </c>
    </row>
    <row r="18060" spans="1:20" x14ac:dyDescent="0.25">
      <c r="A18060">
        <v>1120706320</v>
      </c>
      <c r="B18060">
        <v>126478763</v>
      </c>
      <c r="C18060" t="s">
        <v>82</v>
      </c>
      <c r="D18060" t="s">
        <v>88</v>
      </c>
      <c r="E18060" t="s">
        <v>76</v>
      </c>
      <c r="F18060" s="7">
        <v>45106</v>
      </c>
      <c r="G18060" s="7">
        <v>45472</v>
      </c>
      <c r="H18060" t="s">
        <v>77</v>
      </c>
      <c r="I18060" t="s">
        <v>84</v>
      </c>
      <c r="J18060" s="7">
        <v>45777</v>
      </c>
      <c r="K18060" s="7">
        <v>45747</v>
      </c>
      <c r="L18060" s="7">
        <v>45472</v>
      </c>
      <c r="M18060" t="s">
        <v>77</v>
      </c>
      <c r="N18060" t="s">
        <v>79</v>
      </c>
      <c r="O18060">
        <v>2026</v>
      </c>
      <c r="P18060" s="2">
        <v>2</v>
      </c>
      <c r="Q18060" t="s">
        <v>80</v>
      </c>
      <c r="R18060" s="8">
        <v>46267</v>
      </c>
      <c r="S18060" s="2">
        <v>1</v>
      </c>
      <c r="T18060" s="2" t="s">
        <v>81</v>
      </c>
    </row>
    <row r="18061" spans="1:20" x14ac:dyDescent="0.25">
      <c r="A18061">
        <v>1120706388</v>
      </c>
      <c r="B18061">
        <v>126520290</v>
      </c>
      <c r="C18061" t="s">
        <v>82</v>
      </c>
      <c r="D18061" t="s">
        <v>88</v>
      </c>
      <c r="E18061" t="s">
        <v>76</v>
      </c>
      <c r="F18061" s="7">
        <v>45114</v>
      </c>
      <c r="G18061" s="7">
        <v>45480</v>
      </c>
      <c r="H18061" t="s">
        <v>77</v>
      </c>
      <c r="I18061" t="s">
        <v>84</v>
      </c>
      <c r="J18061" s="7">
        <v>45737</v>
      </c>
      <c r="K18061" s="7">
        <v>45748</v>
      </c>
      <c r="L18061" s="7">
        <v>45480</v>
      </c>
      <c r="M18061" t="s">
        <v>77</v>
      </c>
      <c r="N18061" t="s">
        <v>79</v>
      </c>
      <c r="O18061">
        <v>2026</v>
      </c>
      <c r="P18061" s="2">
        <v>2</v>
      </c>
      <c r="Q18061" t="s">
        <v>80</v>
      </c>
      <c r="R18061" s="8">
        <v>46267</v>
      </c>
      <c r="S18061" s="2">
        <v>1</v>
      </c>
      <c r="T18061" s="2" t="s">
        <v>81</v>
      </c>
    </row>
    <row r="18062" spans="1:20" x14ac:dyDescent="0.25">
      <c r="A18062">
        <v>1120706633</v>
      </c>
      <c r="B18062">
        <v>126612149</v>
      </c>
      <c r="C18062" t="s">
        <v>91</v>
      </c>
      <c r="D18062" t="s">
        <v>88</v>
      </c>
      <c r="E18062" t="s">
        <v>76</v>
      </c>
      <c r="F18062" s="7">
        <v>45125</v>
      </c>
      <c r="G18062" s="7">
        <v>46952</v>
      </c>
      <c r="H18062" t="s">
        <v>77</v>
      </c>
      <c r="I18062" t="s">
        <v>84</v>
      </c>
      <c r="J18062" s="7">
        <v>46082</v>
      </c>
      <c r="K18062" s="7">
        <v>45695</v>
      </c>
      <c r="L18062" s="7">
        <v>46952</v>
      </c>
      <c r="M18062" t="s">
        <v>77</v>
      </c>
      <c r="N18062" t="s">
        <v>79</v>
      </c>
      <c r="O18062">
        <v>2026</v>
      </c>
      <c r="P18062" s="2">
        <v>2</v>
      </c>
      <c r="Q18062" t="s">
        <v>80</v>
      </c>
      <c r="R18062" s="8">
        <v>46267</v>
      </c>
      <c r="S18062" s="2">
        <v>1</v>
      </c>
      <c r="T18062" s="2" t="s">
        <v>81</v>
      </c>
    </row>
    <row r="18063" spans="1:20" x14ac:dyDescent="0.25">
      <c r="A18063">
        <v>1120706696</v>
      </c>
      <c r="B18063">
        <v>126633321</v>
      </c>
      <c r="C18063" t="s">
        <v>85</v>
      </c>
      <c r="D18063" t="s">
        <v>88</v>
      </c>
      <c r="E18063" t="s">
        <v>76</v>
      </c>
      <c r="F18063" s="7">
        <v>45127</v>
      </c>
      <c r="G18063" s="7">
        <v>45493</v>
      </c>
      <c r="H18063" t="s">
        <v>86</v>
      </c>
      <c r="I18063" t="s">
        <v>87</v>
      </c>
      <c r="J18063" s="7">
        <v>46148</v>
      </c>
      <c r="K18063" s="7">
        <v>45747</v>
      </c>
      <c r="L18063" s="7">
        <v>45493</v>
      </c>
      <c r="M18063" t="s">
        <v>86</v>
      </c>
      <c r="N18063" t="s">
        <v>79</v>
      </c>
      <c r="O18063">
        <v>2026</v>
      </c>
      <c r="P18063" s="2">
        <v>2</v>
      </c>
      <c r="Q18063" t="s">
        <v>80</v>
      </c>
      <c r="R18063" s="8">
        <v>46267</v>
      </c>
      <c r="S18063" s="2">
        <v>1</v>
      </c>
      <c r="T18063" s="2" t="s">
        <v>81</v>
      </c>
    </row>
    <row r="18064" spans="1:20" x14ac:dyDescent="0.25">
      <c r="A18064">
        <v>1120706877</v>
      </c>
      <c r="B18064">
        <v>126701439</v>
      </c>
      <c r="C18064" t="s">
        <v>74</v>
      </c>
      <c r="D18064" t="s">
        <v>88</v>
      </c>
      <c r="E18064" t="s">
        <v>76</v>
      </c>
      <c r="F18064" s="7">
        <v>45136</v>
      </c>
      <c r="G18064" s="7">
        <v>45502</v>
      </c>
      <c r="H18064" t="s">
        <v>77</v>
      </c>
      <c r="I18064" t="s">
        <v>84</v>
      </c>
      <c r="J18064" s="7">
        <v>46175</v>
      </c>
      <c r="K18064" s="7">
        <v>45701</v>
      </c>
      <c r="L18064" s="7">
        <v>45502</v>
      </c>
      <c r="M18064" t="s">
        <v>77</v>
      </c>
      <c r="N18064" t="s">
        <v>79</v>
      </c>
      <c r="O18064">
        <v>2026</v>
      </c>
      <c r="P18064" s="2">
        <v>2</v>
      </c>
      <c r="Q18064" t="s">
        <v>80</v>
      </c>
      <c r="R18064" s="8">
        <v>46267</v>
      </c>
      <c r="S18064" s="2">
        <v>1</v>
      </c>
      <c r="T18064" s="2" t="s">
        <v>81</v>
      </c>
    </row>
    <row r="18065" spans="1:20" x14ac:dyDescent="0.25">
      <c r="A18065">
        <v>1120706878</v>
      </c>
      <c r="B18065">
        <v>126701439</v>
      </c>
      <c r="C18065" t="s">
        <v>74</v>
      </c>
      <c r="D18065" t="s">
        <v>88</v>
      </c>
      <c r="E18065" t="s">
        <v>76</v>
      </c>
      <c r="F18065" s="7">
        <v>45136</v>
      </c>
      <c r="G18065" s="7">
        <v>45502</v>
      </c>
      <c r="H18065" t="s">
        <v>77</v>
      </c>
      <c r="I18065" t="s">
        <v>84</v>
      </c>
      <c r="J18065" s="7">
        <v>46175</v>
      </c>
      <c r="K18065" s="7">
        <v>45748</v>
      </c>
      <c r="L18065" s="7">
        <v>45502</v>
      </c>
      <c r="M18065" t="s">
        <v>77</v>
      </c>
      <c r="N18065" t="s">
        <v>79</v>
      </c>
      <c r="O18065">
        <v>2026</v>
      </c>
      <c r="P18065" s="2">
        <v>2</v>
      </c>
      <c r="Q18065" t="s">
        <v>80</v>
      </c>
      <c r="R18065" s="8">
        <v>46267</v>
      </c>
      <c r="S18065" s="2">
        <v>1</v>
      </c>
      <c r="T18065" s="2" t="s">
        <v>81</v>
      </c>
    </row>
    <row r="18066" spans="1:20" x14ac:dyDescent="0.25">
      <c r="A18066">
        <v>1120707529</v>
      </c>
      <c r="B18066">
        <v>126965177</v>
      </c>
      <c r="C18066" t="s">
        <v>85</v>
      </c>
      <c r="D18066" t="s">
        <v>88</v>
      </c>
      <c r="E18066" t="s">
        <v>76</v>
      </c>
      <c r="F18066" s="7">
        <v>45170</v>
      </c>
      <c r="G18066" s="7">
        <v>46997</v>
      </c>
      <c r="H18066" t="s">
        <v>86</v>
      </c>
      <c r="I18066" t="s">
        <v>87</v>
      </c>
      <c r="J18066" s="7">
        <v>46187</v>
      </c>
      <c r="K18066" s="7">
        <v>46195</v>
      </c>
      <c r="L18066" s="7">
        <v>46997</v>
      </c>
      <c r="M18066" t="s">
        <v>86</v>
      </c>
      <c r="N18066" t="s">
        <v>79</v>
      </c>
      <c r="O18066">
        <v>2026</v>
      </c>
      <c r="P18066" s="2">
        <v>2</v>
      </c>
      <c r="Q18066" t="s">
        <v>80</v>
      </c>
      <c r="R18066" s="8">
        <v>46267</v>
      </c>
      <c r="S18066" s="2">
        <v>1</v>
      </c>
      <c r="T18066" s="2" t="s">
        <v>81</v>
      </c>
    </row>
    <row r="18067" spans="1:20" x14ac:dyDescent="0.25">
      <c r="A18067">
        <v>1120708124</v>
      </c>
      <c r="B18067">
        <v>127186373</v>
      </c>
      <c r="C18067" t="s">
        <v>82</v>
      </c>
      <c r="D18067" t="s">
        <v>88</v>
      </c>
      <c r="E18067" t="s">
        <v>76</v>
      </c>
      <c r="F18067" s="7">
        <v>45159</v>
      </c>
      <c r="G18067" s="7">
        <v>45525</v>
      </c>
      <c r="H18067" t="s">
        <v>77</v>
      </c>
      <c r="I18067" t="s">
        <v>78</v>
      </c>
      <c r="J18067" s="7">
        <v>45455</v>
      </c>
      <c r="K18067" s="7">
        <v>45962</v>
      </c>
      <c r="L18067" s="7">
        <v>45525</v>
      </c>
      <c r="M18067" t="s">
        <v>77</v>
      </c>
      <c r="N18067" t="s">
        <v>79</v>
      </c>
      <c r="O18067">
        <v>2026</v>
      </c>
      <c r="P18067" s="2">
        <v>2</v>
      </c>
      <c r="Q18067" t="s">
        <v>80</v>
      </c>
      <c r="R18067" s="8">
        <v>46267</v>
      </c>
      <c r="S18067" s="2">
        <v>1</v>
      </c>
      <c r="T18067" s="2" t="s">
        <v>81</v>
      </c>
    </row>
    <row r="18068" spans="1:20" x14ac:dyDescent="0.25">
      <c r="A18068">
        <v>1120708179</v>
      </c>
      <c r="B18068">
        <v>127201980</v>
      </c>
      <c r="C18068" t="s">
        <v>93</v>
      </c>
      <c r="D18068" t="s">
        <v>88</v>
      </c>
      <c r="E18068" t="s">
        <v>76</v>
      </c>
      <c r="F18068" s="7">
        <v>45204</v>
      </c>
      <c r="G18068" s="7">
        <v>45570</v>
      </c>
      <c r="H18068" t="s">
        <v>77</v>
      </c>
      <c r="I18068" t="s">
        <v>78</v>
      </c>
      <c r="J18068" s="7">
        <v>45496</v>
      </c>
      <c r="K18068" s="7">
        <v>45272</v>
      </c>
      <c r="L18068" s="7">
        <v>45570</v>
      </c>
      <c r="M18068" t="s">
        <v>77</v>
      </c>
      <c r="N18068" t="s">
        <v>79</v>
      </c>
      <c r="O18068">
        <v>2026</v>
      </c>
      <c r="P18068" s="2">
        <v>2</v>
      </c>
      <c r="Q18068" t="s">
        <v>80</v>
      </c>
      <c r="R18068" s="8">
        <v>46267</v>
      </c>
      <c r="S18068" s="2">
        <v>1</v>
      </c>
      <c r="T18068" s="2" t="s">
        <v>81</v>
      </c>
    </row>
    <row r="18069" spans="1:20" x14ac:dyDescent="0.25">
      <c r="A18069">
        <v>1120708180</v>
      </c>
      <c r="B18069">
        <v>127201980</v>
      </c>
      <c r="C18069" t="s">
        <v>93</v>
      </c>
      <c r="D18069" t="s">
        <v>88</v>
      </c>
      <c r="E18069" t="s">
        <v>76</v>
      </c>
      <c r="F18069" s="7">
        <v>45204</v>
      </c>
      <c r="G18069" s="7">
        <v>45570</v>
      </c>
      <c r="H18069" t="s">
        <v>77</v>
      </c>
      <c r="I18069" t="s">
        <v>78</v>
      </c>
      <c r="J18069" s="7">
        <v>45496</v>
      </c>
      <c r="K18069" s="7">
        <v>45747</v>
      </c>
      <c r="L18069" s="7">
        <v>45570</v>
      </c>
      <c r="M18069" t="s">
        <v>77</v>
      </c>
      <c r="N18069" t="s">
        <v>79</v>
      </c>
      <c r="O18069">
        <v>2026</v>
      </c>
      <c r="P18069" s="2">
        <v>2</v>
      </c>
      <c r="Q18069" t="s">
        <v>80</v>
      </c>
      <c r="R18069" s="8">
        <v>46267</v>
      </c>
      <c r="S18069" s="2">
        <v>1</v>
      </c>
      <c r="T18069" s="2" t="s">
        <v>81</v>
      </c>
    </row>
    <row r="18070" spans="1:20" x14ac:dyDescent="0.25">
      <c r="A18070">
        <v>1120709128</v>
      </c>
      <c r="B18070">
        <v>127485070</v>
      </c>
      <c r="C18070" t="s">
        <v>82</v>
      </c>
      <c r="D18070" t="s">
        <v>75</v>
      </c>
      <c r="E18070" t="s">
        <v>76</v>
      </c>
      <c r="F18070" s="7">
        <v>45245</v>
      </c>
      <c r="G18070" s="7">
        <v>45611</v>
      </c>
      <c r="H18070" t="s">
        <v>77</v>
      </c>
      <c r="I18070" t="s">
        <v>84</v>
      </c>
      <c r="J18070" s="7">
        <v>46154</v>
      </c>
      <c r="K18070" s="7">
        <v>45748</v>
      </c>
      <c r="L18070" s="7">
        <v>45611</v>
      </c>
      <c r="M18070" t="s">
        <v>77</v>
      </c>
      <c r="N18070" t="s">
        <v>79</v>
      </c>
      <c r="O18070">
        <v>2026</v>
      </c>
      <c r="P18070" s="2">
        <v>2</v>
      </c>
      <c r="Q18070" t="s">
        <v>80</v>
      </c>
      <c r="R18070" s="8">
        <v>46267</v>
      </c>
      <c r="S18070" s="2">
        <v>1</v>
      </c>
      <c r="T18070" s="2" t="s">
        <v>81</v>
      </c>
    </row>
    <row r="18071" spans="1:20" x14ac:dyDescent="0.25">
      <c r="A18071">
        <v>1120709129</v>
      </c>
      <c r="B18071">
        <v>127485070</v>
      </c>
      <c r="C18071" t="s">
        <v>82</v>
      </c>
      <c r="D18071" t="s">
        <v>75</v>
      </c>
      <c r="E18071" t="s">
        <v>76</v>
      </c>
      <c r="F18071" s="7">
        <v>45245</v>
      </c>
      <c r="G18071" s="7">
        <v>45611</v>
      </c>
      <c r="H18071" t="s">
        <v>77</v>
      </c>
      <c r="I18071" t="s">
        <v>84</v>
      </c>
      <c r="J18071" s="7">
        <v>46154</v>
      </c>
      <c r="K18071" s="7">
        <v>45688</v>
      </c>
      <c r="L18071" s="7">
        <v>45611</v>
      </c>
      <c r="M18071" t="s">
        <v>77</v>
      </c>
      <c r="N18071" t="s">
        <v>79</v>
      </c>
      <c r="O18071">
        <v>2026</v>
      </c>
      <c r="P18071" s="2">
        <v>2</v>
      </c>
      <c r="Q18071" t="s">
        <v>80</v>
      </c>
      <c r="R18071" s="8">
        <v>46267</v>
      </c>
      <c r="S18071" s="2">
        <v>1</v>
      </c>
      <c r="T18071" s="2" t="s">
        <v>81</v>
      </c>
    </row>
    <row r="18072" spans="1:20" x14ac:dyDescent="0.25">
      <c r="A18072">
        <v>1120709205</v>
      </c>
      <c r="B18072">
        <v>128012913</v>
      </c>
      <c r="C18072" t="s">
        <v>97</v>
      </c>
      <c r="D18072" t="s">
        <v>88</v>
      </c>
      <c r="E18072" t="s">
        <v>76</v>
      </c>
      <c r="F18072" s="7">
        <v>45300</v>
      </c>
      <c r="G18072" s="7">
        <v>45666</v>
      </c>
      <c r="H18072" t="s">
        <v>86</v>
      </c>
      <c r="I18072" t="s">
        <v>87</v>
      </c>
      <c r="J18072" s="7"/>
      <c r="K18072" s="7">
        <v>45309</v>
      </c>
      <c r="L18072" s="7">
        <v>45666</v>
      </c>
      <c r="M18072" t="s">
        <v>86</v>
      </c>
      <c r="N18072"/>
      <c r="O18072">
        <v>2026</v>
      </c>
      <c r="P18072" s="2">
        <v>2</v>
      </c>
      <c r="Q18072" t="s">
        <v>80</v>
      </c>
      <c r="R18072" s="8">
        <v>46267</v>
      </c>
      <c r="S18072" s="2">
        <v>1</v>
      </c>
      <c r="T18072" s="2" t="s">
        <v>81</v>
      </c>
    </row>
    <row r="18073" spans="1:20" x14ac:dyDescent="0.25">
      <c r="A18073">
        <v>1120709643</v>
      </c>
      <c r="B18073">
        <v>128624699</v>
      </c>
      <c r="C18073" t="s">
        <v>93</v>
      </c>
      <c r="D18073" t="s">
        <v>88</v>
      </c>
      <c r="E18073" t="s">
        <v>76</v>
      </c>
      <c r="F18073" s="7">
        <v>45405</v>
      </c>
      <c r="G18073" s="7">
        <v>45770</v>
      </c>
      <c r="H18073" t="s">
        <v>77</v>
      </c>
      <c r="I18073" t="s">
        <v>78</v>
      </c>
      <c r="J18073" s="7"/>
      <c r="K18073" s="7">
        <v>45747</v>
      </c>
      <c r="L18073" s="7">
        <v>45770</v>
      </c>
      <c r="M18073" t="s">
        <v>77</v>
      </c>
      <c r="N18073"/>
      <c r="O18073">
        <v>2026</v>
      </c>
      <c r="P18073" s="2">
        <v>2</v>
      </c>
      <c r="Q18073" t="s">
        <v>80</v>
      </c>
      <c r="R18073" s="8">
        <v>46267</v>
      </c>
      <c r="S18073" s="2">
        <v>1</v>
      </c>
      <c r="T18073" s="2" t="s">
        <v>81</v>
      </c>
    </row>
    <row r="18074" spans="1:20" x14ac:dyDescent="0.25">
      <c r="A18074">
        <v>1120709787</v>
      </c>
      <c r="B18074">
        <v>128776244</v>
      </c>
      <c r="C18074" t="s">
        <v>98</v>
      </c>
      <c r="D18074" t="s">
        <v>83</v>
      </c>
      <c r="E18074" t="s">
        <v>76</v>
      </c>
      <c r="F18074" s="7">
        <v>45426</v>
      </c>
      <c r="G18074" s="7">
        <v>45606</v>
      </c>
      <c r="H18074" t="s">
        <v>77</v>
      </c>
      <c r="I18074" t="s">
        <v>84</v>
      </c>
      <c r="J18074" s="7"/>
      <c r="K18074" s="7">
        <v>45747</v>
      </c>
      <c r="L18074" s="7">
        <v>45606</v>
      </c>
      <c r="M18074" t="s">
        <v>77</v>
      </c>
      <c r="N18074"/>
      <c r="O18074">
        <v>2026</v>
      </c>
      <c r="P18074" s="2">
        <v>2</v>
      </c>
      <c r="Q18074" t="s">
        <v>80</v>
      </c>
      <c r="R18074" s="8">
        <v>46267</v>
      </c>
      <c r="S18074" s="2">
        <v>1</v>
      </c>
      <c r="T18074" s="2" t="s">
        <v>81</v>
      </c>
    </row>
    <row r="18075" spans="1:20" x14ac:dyDescent="0.25">
      <c r="A18075">
        <v>1120709907</v>
      </c>
      <c r="B18075">
        <v>128964974</v>
      </c>
      <c r="C18075" t="s">
        <v>82</v>
      </c>
      <c r="D18075" t="s">
        <v>75</v>
      </c>
      <c r="E18075" t="s">
        <v>76</v>
      </c>
      <c r="F18075" s="7">
        <v>45444</v>
      </c>
      <c r="G18075" s="7">
        <v>45624</v>
      </c>
      <c r="H18075" t="s">
        <v>77</v>
      </c>
      <c r="I18075" t="s">
        <v>78</v>
      </c>
      <c r="J18075" s="7">
        <v>45841</v>
      </c>
      <c r="K18075" s="7">
        <v>45456</v>
      </c>
      <c r="L18075" s="7">
        <v>45624</v>
      </c>
      <c r="M18075" t="s">
        <v>77</v>
      </c>
      <c r="N18075" t="s">
        <v>92</v>
      </c>
      <c r="O18075">
        <v>2026</v>
      </c>
      <c r="P18075" s="2">
        <v>2</v>
      </c>
      <c r="Q18075" t="s">
        <v>80</v>
      </c>
      <c r="R18075" s="8">
        <v>46267</v>
      </c>
      <c r="S18075" s="2">
        <v>1</v>
      </c>
      <c r="T18075" s="2" t="s">
        <v>81</v>
      </c>
    </row>
    <row r="18076" spans="1:20" x14ac:dyDescent="0.25">
      <c r="A18076">
        <v>1120710154</v>
      </c>
      <c r="B18076">
        <v>129162879</v>
      </c>
      <c r="C18076" t="s">
        <v>95</v>
      </c>
      <c r="D18076" t="s">
        <v>75</v>
      </c>
      <c r="E18076" t="s">
        <v>76</v>
      </c>
      <c r="F18076" s="7">
        <v>45475</v>
      </c>
      <c r="G18076" s="7">
        <v>47301</v>
      </c>
      <c r="H18076" t="s">
        <v>77</v>
      </c>
      <c r="I18076" t="s">
        <v>78</v>
      </c>
      <c r="J18076" s="7">
        <v>45516</v>
      </c>
      <c r="K18076" s="7">
        <v>45484</v>
      </c>
      <c r="L18076" s="7">
        <v>47301</v>
      </c>
      <c r="M18076" t="s">
        <v>77</v>
      </c>
      <c r="N18076" t="s">
        <v>79</v>
      </c>
      <c r="O18076">
        <v>2026</v>
      </c>
      <c r="P18076" s="2">
        <v>2</v>
      </c>
      <c r="Q18076" t="s">
        <v>80</v>
      </c>
      <c r="R18076" s="8">
        <v>46267</v>
      </c>
      <c r="S18076" s="2">
        <v>1</v>
      </c>
      <c r="T18076" s="2" t="s">
        <v>81</v>
      </c>
    </row>
    <row r="18077" spans="1:20" x14ac:dyDescent="0.25">
      <c r="A18077">
        <v>1120712301</v>
      </c>
      <c r="B18077">
        <v>130965539</v>
      </c>
      <c r="C18077" t="s">
        <v>82</v>
      </c>
      <c r="D18077" t="s">
        <v>83</v>
      </c>
      <c r="E18077" t="s">
        <v>76</v>
      </c>
      <c r="F18077" s="7">
        <v>45726</v>
      </c>
      <c r="G18077" s="7">
        <v>47552</v>
      </c>
      <c r="H18077" t="s">
        <v>77</v>
      </c>
      <c r="I18077" t="s">
        <v>78</v>
      </c>
      <c r="J18077" s="7"/>
      <c r="K18077" s="7">
        <v>45737</v>
      </c>
      <c r="L18077" s="7">
        <v>47552</v>
      </c>
      <c r="M18077" t="s">
        <v>77</v>
      </c>
      <c r="N18077"/>
      <c r="O18077">
        <v>2026</v>
      </c>
      <c r="P18077" s="2">
        <v>2</v>
      </c>
      <c r="Q18077" t="s">
        <v>80</v>
      </c>
      <c r="R18077" s="8">
        <v>46267</v>
      </c>
      <c r="S18077" s="2">
        <v>1</v>
      </c>
      <c r="T18077" s="2" t="s">
        <v>81</v>
      </c>
    </row>
    <row r="18078" spans="1:20" x14ac:dyDescent="0.25">
      <c r="A18078">
        <v>1120712565</v>
      </c>
      <c r="B18078">
        <v>131113616</v>
      </c>
      <c r="C18078" t="s">
        <v>74</v>
      </c>
      <c r="D18078" t="s">
        <v>83</v>
      </c>
      <c r="E18078" t="s">
        <v>76</v>
      </c>
      <c r="F18078" s="7">
        <v>45763</v>
      </c>
      <c r="G18078" s="7">
        <v>45946</v>
      </c>
      <c r="H18078" t="s">
        <v>77</v>
      </c>
      <c r="I18078" t="s">
        <v>78</v>
      </c>
      <c r="J18078" s="7">
        <v>45953</v>
      </c>
      <c r="K18078" s="7">
        <v>45964</v>
      </c>
      <c r="L18078" s="7">
        <v>45946</v>
      </c>
      <c r="M18078" t="s">
        <v>77</v>
      </c>
      <c r="N18078" t="s">
        <v>79</v>
      </c>
      <c r="O18078">
        <v>2026</v>
      </c>
      <c r="P18078" s="2">
        <v>2</v>
      </c>
      <c r="Q18078" t="s">
        <v>80</v>
      </c>
      <c r="R18078" s="8">
        <v>46267</v>
      </c>
      <c r="S18078" s="2">
        <v>1</v>
      </c>
      <c r="T18078" s="2" t="s">
        <v>81</v>
      </c>
    </row>
    <row r="18079" spans="1:20" x14ac:dyDescent="0.25">
      <c r="A18079">
        <v>1120713063</v>
      </c>
      <c r="B18079">
        <v>131375396</v>
      </c>
      <c r="C18079" t="s">
        <v>82</v>
      </c>
      <c r="D18079" t="s">
        <v>83</v>
      </c>
      <c r="E18079" t="s">
        <v>76</v>
      </c>
      <c r="F18079" s="7">
        <v>45825</v>
      </c>
      <c r="G18079" s="7">
        <v>47651</v>
      </c>
      <c r="H18079" t="s">
        <v>77</v>
      </c>
      <c r="I18079" t="s">
        <v>78</v>
      </c>
      <c r="J18079" s="7"/>
      <c r="K18079" s="7">
        <v>45840</v>
      </c>
      <c r="L18079" s="7">
        <v>47651</v>
      </c>
      <c r="M18079" t="s">
        <v>77</v>
      </c>
      <c r="N18079"/>
      <c r="O18079">
        <v>2026</v>
      </c>
      <c r="P18079" s="2">
        <v>2</v>
      </c>
      <c r="Q18079" t="s">
        <v>80</v>
      </c>
      <c r="R18079" s="8">
        <v>46267</v>
      </c>
      <c r="S18079" s="2">
        <v>1</v>
      </c>
      <c r="T18079" s="2" t="s">
        <v>81</v>
      </c>
    </row>
    <row r="18080" spans="1:20" x14ac:dyDescent="0.25">
      <c r="A18080">
        <v>1120713462</v>
      </c>
      <c r="B18080">
        <v>131567593</v>
      </c>
      <c r="C18080" t="s">
        <v>82</v>
      </c>
      <c r="D18080" t="s">
        <v>83</v>
      </c>
      <c r="E18080" t="s">
        <v>76</v>
      </c>
      <c r="F18080" s="7">
        <v>43571</v>
      </c>
      <c r="G18080" s="7">
        <v>45398</v>
      </c>
      <c r="H18080" t="s">
        <v>77</v>
      </c>
      <c r="I18080" t="s">
        <v>78</v>
      </c>
      <c r="J18080" s="7">
        <v>45929</v>
      </c>
      <c r="K18080" s="7">
        <v>46057</v>
      </c>
      <c r="L18080" s="7">
        <v>45398</v>
      </c>
      <c r="M18080" t="s">
        <v>77</v>
      </c>
      <c r="N18080" t="s">
        <v>79</v>
      </c>
      <c r="O18080">
        <v>2026</v>
      </c>
      <c r="P18080" s="2">
        <v>2</v>
      </c>
      <c r="Q18080" t="s">
        <v>80</v>
      </c>
      <c r="R18080" s="8">
        <v>46267</v>
      </c>
      <c r="S18080" s="2">
        <v>1</v>
      </c>
      <c r="T18080" s="2" t="s">
        <v>81</v>
      </c>
    </row>
    <row r="18081" spans="1:20" x14ac:dyDescent="0.25">
      <c r="A18081">
        <v>1120714883</v>
      </c>
      <c r="B18081">
        <v>132960264</v>
      </c>
      <c r="C18081" t="s">
        <v>74</v>
      </c>
      <c r="D18081" t="s">
        <v>75</v>
      </c>
      <c r="E18081" t="s">
        <v>76</v>
      </c>
      <c r="F18081" s="7">
        <v>46059</v>
      </c>
      <c r="G18081" s="7">
        <v>47155</v>
      </c>
      <c r="H18081" t="s">
        <v>86</v>
      </c>
      <c r="I18081" t="s">
        <v>87</v>
      </c>
      <c r="J18081" s="7">
        <v>46148</v>
      </c>
      <c r="K18081" s="7">
        <v>46160</v>
      </c>
      <c r="L18081" s="7">
        <v>47155</v>
      </c>
      <c r="M18081" t="s">
        <v>86</v>
      </c>
      <c r="N18081" t="s">
        <v>79</v>
      </c>
      <c r="O18081">
        <v>2026</v>
      </c>
      <c r="P18081" s="2">
        <v>2</v>
      </c>
      <c r="Q18081" t="s">
        <v>80</v>
      </c>
      <c r="R18081" s="8">
        <v>46267</v>
      </c>
      <c r="S18081" s="2">
        <v>1</v>
      </c>
      <c r="T18081" s="2" t="s">
        <v>81</v>
      </c>
    </row>
    <row r="18082" spans="1:20" x14ac:dyDescent="0.25">
      <c r="A18082">
        <v>1120715432</v>
      </c>
      <c r="B18082">
        <v>133471270</v>
      </c>
      <c r="C18082" t="s">
        <v>82</v>
      </c>
      <c r="D18082" t="s">
        <v>75</v>
      </c>
      <c r="E18082" t="s">
        <v>76</v>
      </c>
      <c r="F18082" s="7">
        <v>42607</v>
      </c>
      <c r="G18082" s="7">
        <v>44433</v>
      </c>
      <c r="H18082" t="s">
        <v>77</v>
      </c>
      <c r="I18082" t="s">
        <v>89</v>
      </c>
      <c r="J18082" s="7"/>
      <c r="K18082" s="7">
        <v>46169</v>
      </c>
      <c r="L18082" s="7">
        <v>44433</v>
      </c>
      <c r="M18082" t="s">
        <v>77</v>
      </c>
      <c r="N18082"/>
      <c r="O18082">
        <v>2026</v>
      </c>
      <c r="P18082" s="2">
        <v>2</v>
      </c>
      <c r="Q18082" t="s">
        <v>80</v>
      </c>
      <c r="R18082" s="8">
        <v>46267</v>
      </c>
      <c r="S18082" s="2">
        <v>1</v>
      </c>
      <c r="T18082" s="2" t="s">
        <v>81</v>
      </c>
    </row>
    <row r="18083" spans="1:20" x14ac:dyDescent="0.25">
      <c r="A18083">
        <v>1120715712</v>
      </c>
      <c r="B18083">
        <v>110822522</v>
      </c>
      <c r="C18083" t="s">
        <v>74</v>
      </c>
      <c r="D18083" t="s">
        <v>75</v>
      </c>
      <c r="E18083" t="s">
        <v>76</v>
      </c>
      <c r="F18083" s="7">
        <v>42303</v>
      </c>
      <c r="G18083" s="7">
        <v>44130</v>
      </c>
      <c r="H18083" t="s">
        <v>86</v>
      </c>
      <c r="I18083" t="s">
        <v>87</v>
      </c>
      <c r="J18083" s="7">
        <v>45790</v>
      </c>
      <c r="K18083" s="7">
        <v>44165</v>
      </c>
      <c r="L18083" s="7">
        <v>44130</v>
      </c>
      <c r="M18083" t="s">
        <v>86</v>
      </c>
      <c r="N18083" t="s">
        <v>79</v>
      </c>
      <c r="O18083">
        <v>2026</v>
      </c>
      <c r="P18083" s="2">
        <v>2</v>
      </c>
      <c r="Q18083" t="s">
        <v>80</v>
      </c>
      <c r="R18083" s="8">
        <v>46267</v>
      </c>
      <c r="S18083" s="2">
        <v>1</v>
      </c>
      <c r="T18083" s="2" t="s">
        <v>81</v>
      </c>
    </row>
    <row r="18084" spans="1:20" x14ac:dyDescent="0.25">
      <c r="A18084">
        <v>1120715907</v>
      </c>
      <c r="B18084">
        <v>111629528</v>
      </c>
      <c r="C18084" t="s">
        <v>82</v>
      </c>
      <c r="D18084" t="s">
        <v>83</v>
      </c>
      <c r="E18084" t="s">
        <v>76</v>
      </c>
      <c r="F18084" s="7">
        <v>42488</v>
      </c>
      <c r="G18084" s="7">
        <v>44314</v>
      </c>
      <c r="H18084" t="s">
        <v>77</v>
      </c>
      <c r="I18084" t="s">
        <v>84</v>
      </c>
      <c r="J18084" s="7">
        <v>45855</v>
      </c>
      <c r="K18084" s="7">
        <v>46042</v>
      </c>
      <c r="L18084" s="7">
        <v>44314</v>
      </c>
      <c r="M18084" t="s">
        <v>77</v>
      </c>
      <c r="N18084" t="s">
        <v>79</v>
      </c>
      <c r="O18084">
        <v>2026</v>
      </c>
      <c r="P18084" s="2">
        <v>2</v>
      </c>
      <c r="Q18084" t="s">
        <v>80</v>
      </c>
      <c r="R18084" s="8">
        <v>46267</v>
      </c>
      <c r="S18084" s="2">
        <v>1</v>
      </c>
      <c r="T18084" s="2" t="s">
        <v>81</v>
      </c>
    </row>
    <row r="18085" spans="1:20" x14ac:dyDescent="0.25">
      <c r="A18085">
        <v>1120716296</v>
      </c>
      <c r="B18085">
        <v>112790678</v>
      </c>
      <c r="C18085" t="s">
        <v>74</v>
      </c>
      <c r="D18085" t="s">
        <v>75</v>
      </c>
      <c r="E18085" t="s">
        <v>76</v>
      </c>
      <c r="F18085" s="7">
        <v>42845</v>
      </c>
      <c r="G18085" s="7">
        <v>44671</v>
      </c>
      <c r="H18085" t="s">
        <v>77</v>
      </c>
      <c r="I18085" t="s">
        <v>78</v>
      </c>
      <c r="J18085" s="7">
        <v>44748</v>
      </c>
      <c r="K18085" s="7">
        <v>42849</v>
      </c>
      <c r="L18085" s="7">
        <v>44671</v>
      </c>
      <c r="M18085" t="s">
        <v>77</v>
      </c>
      <c r="N18085" t="s">
        <v>92</v>
      </c>
      <c r="O18085">
        <v>2026</v>
      </c>
      <c r="P18085" s="2">
        <v>2</v>
      </c>
      <c r="Q18085" t="s">
        <v>80</v>
      </c>
      <c r="R18085" s="8">
        <v>46267</v>
      </c>
      <c r="S18085" s="2">
        <v>1</v>
      </c>
      <c r="T18085" s="2" t="s">
        <v>81</v>
      </c>
    </row>
    <row r="18086" spans="1:20" x14ac:dyDescent="0.25">
      <c r="A18086">
        <v>1120716411</v>
      </c>
      <c r="B18086">
        <v>113016329</v>
      </c>
      <c r="C18086" t="s">
        <v>74</v>
      </c>
      <c r="D18086" t="s">
        <v>83</v>
      </c>
      <c r="E18086" t="s">
        <v>76</v>
      </c>
      <c r="F18086" s="7">
        <v>42919</v>
      </c>
      <c r="G18086" s="7">
        <v>44652</v>
      </c>
      <c r="H18086" t="s">
        <v>86</v>
      </c>
      <c r="I18086" t="s">
        <v>87</v>
      </c>
      <c r="J18086" s="7">
        <v>45829</v>
      </c>
      <c r="K18086" s="7">
        <v>43667</v>
      </c>
      <c r="L18086" s="7">
        <v>44652</v>
      </c>
      <c r="M18086" t="s">
        <v>86</v>
      </c>
      <c r="N18086" t="s">
        <v>79</v>
      </c>
      <c r="O18086">
        <v>2026</v>
      </c>
      <c r="P18086" s="2">
        <v>2</v>
      </c>
      <c r="Q18086" t="s">
        <v>80</v>
      </c>
      <c r="R18086" s="8">
        <v>46267</v>
      </c>
      <c r="S18086" s="2">
        <v>1</v>
      </c>
      <c r="T18086" s="2" t="s">
        <v>81</v>
      </c>
    </row>
    <row r="18087" spans="1:20" x14ac:dyDescent="0.25">
      <c r="A18087">
        <v>1120716459</v>
      </c>
      <c r="B18087">
        <v>113133895</v>
      </c>
      <c r="C18087" t="s">
        <v>91</v>
      </c>
      <c r="D18087" t="s">
        <v>83</v>
      </c>
      <c r="E18087" t="s">
        <v>76</v>
      </c>
      <c r="F18087" s="7">
        <v>42956</v>
      </c>
      <c r="G18087" s="7">
        <v>44708</v>
      </c>
      <c r="H18087" t="s">
        <v>86</v>
      </c>
      <c r="I18087" t="s">
        <v>87</v>
      </c>
      <c r="J18087" s="7">
        <v>45607</v>
      </c>
      <c r="K18087" s="7">
        <v>45748</v>
      </c>
      <c r="L18087" s="7">
        <v>44708</v>
      </c>
      <c r="M18087" t="s">
        <v>86</v>
      </c>
      <c r="N18087" t="s">
        <v>79</v>
      </c>
      <c r="O18087">
        <v>2026</v>
      </c>
      <c r="P18087" s="2">
        <v>2</v>
      </c>
      <c r="Q18087" t="s">
        <v>80</v>
      </c>
      <c r="R18087" s="8">
        <v>46267</v>
      </c>
      <c r="S18087" s="2">
        <v>1</v>
      </c>
      <c r="T18087" s="2" t="s">
        <v>81</v>
      </c>
    </row>
    <row r="18088" spans="1:20" x14ac:dyDescent="0.25">
      <c r="A18088">
        <v>1120716810</v>
      </c>
      <c r="B18088">
        <v>116705511</v>
      </c>
      <c r="C18088" t="s">
        <v>82</v>
      </c>
      <c r="D18088" t="s">
        <v>88</v>
      </c>
      <c r="E18088" t="s">
        <v>76</v>
      </c>
      <c r="F18088" s="7">
        <v>43534</v>
      </c>
      <c r="G18088" s="7">
        <v>43900</v>
      </c>
      <c r="H18088" t="s">
        <v>77</v>
      </c>
      <c r="I18088" t="s">
        <v>78</v>
      </c>
      <c r="J18088" s="7">
        <v>46187</v>
      </c>
      <c r="K18088" s="7">
        <v>44236</v>
      </c>
      <c r="L18088" s="7">
        <v>43900</v>
      </c>
      <c r="M18088" t="s">
        <v>77</v>
      </c>
      <c r="N18088" t="s">
        <v>79</v>
      </c>
      <c r="O18088">
        <v>2026</v>
      </c>
      <c r="P18088" s="2">
        <v>2</v>
      </c>
      <c r="Q18088" t="s">
        <v>80</v>
      </c>
      <c r="R18088" s="8">
        <v>46267</v>
      </c>
      <c r="S18088" s="2">
        <v>1</v>
      </c>
      <c r="T18088" s="2" t="s">
        <v>81</v>
      </c>
    </row>
    <row r="18089" spans="1:20" x14ac:dyDescent="0.25">
      <c r="A18089">
        <v>1120716889</v>
      </c>
      <c r="B18089">
        <v>116823448</v>
      </c>
      <c r="C18089" t="s">
        <v>82</v>
      </c>
      <c r="D18089" t="s">
        <v>83</v>
      </c>
      <c r="E18089" t="s">
        <v>76</v>
      </c>
      <c r="F18089" s="7">
        <v>43548</v>
      </c>
      <c r="G18089" s="7">
        <v>43732</v>
      </c>
      <c r="H18089" t="s">
        <v>77</v>
      </c>
      <c r="I18089" t="s">
        <v>78</v>
      </c>
      <c r="J18089" s="7">
        <v>45472</v>
      </c>
      <c r="K18089" s="7">
        <v>43658</v>
      </c>
      <c r="L18089" s="7">
        <v>43732</v>
      </c>
      <c r="M18089" t="s">
        <v>77</v>
      </c>
      <c r="N18089" t="s">
        <v>79</v>
      </c>
      <c r="O18089">
        <v>2026</v>
      </c>
      <c r="P18089" s="2">
        <v>2</v>
      </c>
      <c r="Q18089" t="s">
        <v>80</v>
      </c>
      <c r="R18089" s="8">
        <v>46267</v>
      </c>
      <c r="S18089" s="2">
        <v>1</v>
      </c>
      <c r="T18089" s="2" t="s">
        <v>81</v>
      </c>
    </row>
    <row r="18090" spans="1:20" x14ac:dyDescent="0.25">
      <c r="A18090">
        <v>1120716902</v>
      </c>
      <c r="B18090">
        <v>116852325</v>
      </c>
      <c r="C18090" t="s">
        <v>82</v>
      </c>
      <c r="D18090" t="s">
        <v>83</v>
      </c>
      <c r="E18090" t="s">
        <v>76</v>
      </c>
      <c r="F18090" s="7">
        <v>43551</v>
      </c>
      <c r="G18090" s="7">
        <v>43731</v>
      </c>
      <c r="H18090" t="s">
        <v>77</v>
      </c>
      <c r="I18090" t="s">
        <v>78</v>
      </c>
      <c r="J18090" s="7">
        <v>45914</v>
      </c>
      <c r="K18090" s="7">
        <v>44785</v>
      </c>
      <c r="L18090" s="7">
        <v>43731</v>
      </c>
      <c r="M18090" t="s">
        <v>77</v>
      </c>
      <c r="N18090" t="s">
        <v>79</v>
      </c>
      <c r="O18090">
        <v>2026</v>
      </c>
      <c r="P18090" s="2">
        <v>2</v>
      </c>
      <c r="Q18090" t="s">
        <v>80</v>
      </c>
      <c r="R18090" s="8">
        <v>46267</v>
      </c>
      <c r="S18090" s="2">
        <v>1</v>
      </c>
      <c r="T18090" s="2" t="s">
        <v>81</v>
      </c>
    </row>
    <row r="18091" spans="1:20" x14ac:dyDescent="0.25">
      <c r="A18091">
        <v>1120716910</v>
      </c>
      <c r="B18091">
        <v>116862528</v>
      </c>
      <c r="C18091" t="s">
        <v>82</v>
      </c>
      <c r="D18091" t="s">
        <v>88</v>
      </c>
      <c r="E18091" t="s">
        <v>76</v>
      </c>
      <c r="F18091" s="7">
        <v>43553</v>
      </c>
      <c r="G18091" s="7">
        <v>43919</v>
      </c>
      <c r="H18091" t="s">
        <v>77</v>
      </c>
      <c r="I18091" t="s">
        <v>78</v>
      </c>
      <c r="J18091" s="7">
        <v>45929</v>
      </c>
      <c r="K18091" s="7">
        <v>45819</v>
      </c>
      <c r="L18091" s="7">
        <v>43919</v>
      </c>
      <c r="M18091" t="s">
        <v>77</v>
      </c>
      <c r="N18091" t="s">
        <v>79</v>
      </c>
      <c r="O18091">
        <v>2026</v>
      </c>
      <c r="P18091" s="2">
        <v>2</v>
      </c>
      <c r="Q18091" t="s">
        <v>80</v>
      </c>
      <c r="R18091" s="8">
        <v>46267</v>
      </c>
      <c r="S18091" s="2">
        <v>1</v>
      </c>
      <c r="T18091" s="2" t="s">
        <v>81</v>
      </c>
    </row>
    <row r="18092" spans="1:20" x14ac:dyDescent="0.25">
      <c r="A18092">
        <v>1120716926</v>
      </c>
      <c r="B18092">
        <v>116872684</v>
      </c>
      <c r="C18092" t="s">
        <v>82</v>
      </c>
      <c r="D18092" t="s">
        <v>83</v>
      </c>
      <c r="E18092" t="s">
        <v>76</v>
      </c>
      <c r="F18092" s="7">
        <v>43554</v>
      </c>
      <c r="G18092" s="7">
        <v>43738</v>
      </c>
      <c r="H18092" t="s">
        <v>77</v>
      </c>
      <c r="I18092" t="s">
        <v>78</v>
      </c>
      <c r="J18092" s="7">
        <v>45501</v>
      </c>
      <c r="K18092" s="7">
        <v>45748</v>
      </c>
      <c r="L18092" s="7">
        <v>43738</v>
      </c>
      <c r="M18092" t="s">
        <v>77</v>
      </c>
      <c r="N18092" t="s">
        <v>79</v>
      </c>
      <c r="O18092">
        <v>2026</v>
      </c>
      <c r="P18092" s="2">
        <v>2</v>
      </c>
      <c r="Q18092" t="s">
        <v>80</v>
      </c>
      <c r="R18092" s="8">
        <v>46267</v>
      </c>
      <c r="S18092" s="2">
        <v>1</v>
      </c>
      <c r="T18092" s="2" t="s">
        <v>81</v>
      </c>
    </row>
    <row r="18093" spans="1:20" x14ac:dyDescent="0.25">
      <c r="A18093">
        <v>1120716929</v>
      </c>
      <c r="B18093">
        <v>116876026</v>
      </c>
      <c r="C18093" t="s">
        <v>82</v>
      </c>
      <c r="D18093" t="s">
        <v>83</v>
      </c>
      <c r="E18093" t="s">
        <v>76</v>
      </c>
      <c r="F18093" s="7">
        <v>43555</v>
      </c>
      <c r="G18093" s="7">
        <v>43735</v>
      </c>
      <c r="H18093" t="s">
        <v>77</v>
      </c>
      <c r="I18093" t="s">
        <v>84</v>
      </c>
      <c r="J18093" s="7">
        <v>45633</v>
      </c>
      <c r="K18093" s="7">
        <v>45748</v>
      </c>
      <c r="L18093" s="7">
        <v>43735</v>
      </c>
      <c r="M18093" t="s">
        <v>77</v>
      </c>
      <c r="N18093" t="s">
        <v>79</v>
      </c>
      <c r="O18093">
        <v>2026</v>
      </c>
      <c r="P18093" s="2">
        <v>2</v>
      </c>
      <c r="Q18093" t="s">
        <v>80</v>
      </c>
      <c r="R18093" s="8">
        <v>46267</v>
      </c>
      <c r="S18093" s="2">
        <v>1</v>
      </c>
      <c r="T18093" s="2" t="s">
        <v>81</v>
      </c>
    </row>
    <row r="18094" spans="1:20" x14ac:dyDescent="0.25">
      <c r="A18094">
        <v>1120716934</v>
      </c>
      <c r="B18094">
        <v>116878675</v>
      </c>
      <c r="C18094" t="s">
        <v>82</v>
      </c>
      <c r="D18094" t="s">
        <v>83</v>
      </c>
      <c r="E18094" t="s">
        <v>76</v>
      </c>
      <c r="F18094" s="7">
        <v>43555</v>
      </c>
      <c r="G18094" s="7">
        <v>43735</v>
      </c>
      <c r="H18094" t="s">
        <v>77</v>
      </c>
      <c r="I18094" t="s">
        <v>78</v>
      </c>
      <c r="J18094" s="7">
        <v>45750</v>
      </c>
      <c r="K18094" s="7">
        <v>43658</v>
      </c>
      <c r="L18094" s="7">
        <v>43735</v>
      </c>
      <c r="M18094" t="s">
        <v>77</v>
      </c>
      <c r="N18094" t="s">
        <v>79</v>
      </c>
      <c r="O18094">
        <v>2026</v>
      </c>
      <c r="P18094" s="2">
        <v>2</v>
      </c>
      <c r="Q18094" t="s">
        <v>80</v>
      </c>
      <c r="R18094" s="8">
        <v>46267</v>
      </c>
      <c r="S18094" s="2">
        <v>1</v>
      </c>
      <c r="T18094" s="2" t="s">
        <v>81</v>
      </c>
    </row>
    <row r="18095" spans="1:20" x14ac:dyDescent="0.25">
      <c r="A18095">
        <v>1120717011</v>
      </c>
      <c r="B18095">
        <v>116989983</v>
      </c>
      <c r="C18095" t="s">
        <v>82</v>
      </c>
      <c r="D18095" t="s">
        <v>88</v>
      </c>
      <c r="E18095" t="s">
        <v>76</v>
      </c>
      <c r="F18095" s="7">
        <v>43564</v>
      </c>
      <c r="G18095" s="7">
        <v>43930</v>
      </c>
      <c r="H18095" t="s">
        <v>77</v>
      </c>
      <c r="I18095" t="s">
        <v>78</v>
      </c>
      <c r="J18095" s="7">
        <v>45515</v>
      </c>
      <c r="K18095" s="7">
        <v>44280</v>
      </c>
      <c r="L18095" s="7">
        <v>43930</v>
      </c>
      <c r="M18095" t="s">
        <v>77</v>
      </c>
      <c r="N18095" t="s">
        <v>79</v>
      </c>
      <c r="O18095">
        <v>2026</v>
      </c>
      <c r="P18095" s="2">
        <v>2</v>
      </c>
      <c r="Q18095" t="s">
        <v>80</v>
      </c>
      <c r="R18095" s="8">
        <v>46267</v>
      </c>
      <c r="S18095" s="2">
        <v>1</v>
      </c>
      <c r="T18095" s="2" t="s">
        <v>81</v>
      </c>
    </row>
    <row r="18096" spans="1:20" x14ac:dyDescent="0.25">
      <c r="A18096">
        <v>1120717033</v>
      </c>
      <c r="B18096">
        <v>117011021</v>
      </c>
      <c r="C18096" t="s">
        <v>82</v>
      </c>
      <c r="D18096" t="s">
        <v>88</v>
      </c>
      <c r="E18096" t="s">
        <v>76</v>
      </c>
      <c r="F18096" s="7">
        <v>43566</v>
      </c>
      <c r="G18096" s="7">
        <v>43932</v>
      </c>
      <c r="H18096" t="s">
        <v>77</v>
      </c>
      <c r="I18096" t="s">
        <v>84</v>
      </c>
      <c r="J18096" s="7">
        <v>45525</v>
      </c>
      <c r="K18096" s="7">
        <v>44431</v>
      </c>
      <c r="L18096" s="7">
        <v>43932</v>
      </c>
      <c r="M18096" t="s">
        <v>77</v>
      </c>
      <c r="N18096" t="s">
        <v>79</v>
      </c>
      <c r="O18096">
        <v>2026</v>
      </c>
      <c r="P18096" s="2">
        <v>2</v>
      </c>
      <c r="Q18096" t="s">
        <v>80</v>
      </c>
      <c r="R18096" s="8">
        <v>46267</v>
      </c>
      <c r="S18096" s="2">
        <v>1</v>
      </c>
      <c r="T18096" s="2" t="s">
        <v>81</v>
      </c>
    </row>
    <row r="18097" spans="1:20" x14ac:dyDescent="0.25">
      <c r="A18097">
        <v>1120717036</v>
      </c>
      <c r="B18097">
        <v>117011810</v>
      </c>
      <c r="C18097" t="s">
        <v>82</v>
      </c>
      <c r="D18097" t="s">
        <v>88</v>
      </c>
      <c r="E18097" t="s">
        <v>76</v>
      </c>
      <c r="F18097" s="7">
        <v>43566</v>
      </c>
      <c r="G18097" s="7">
        <v>43932</v>
      </c>
      <c r="H18097" t="s">
        <v>77</v>
      </c>
      <c r="I18097" t="s">
        <v>84</v>
      </c>
      <c r="J18097" s="7">
        <v>45546</v>
      </c>
      <c r="K18097" s="7">
        <v>45748</v>
      </c>
      <c r="L18097" s="7">
        <v>43932</v>
      </c>
      <c r="M18097" t="s">
        <v>77</v>
      </c>
      <c r="N18097" t="s">
        <v>79</v>
      </c>
      <c r="O18097">
        <v>2026</v>
      </c>
      <c r="P18097" s="2">
        <v>2</v>
      </c>
      <c r="Q18097" t="s">
        <v>80</v>
      </c>
      <c r="R18097" s="8">
        <v>46267</v>
      </c>
      <c r="S18097" s="2">
        <v>1</v>
      </c>
      <c r="T18097" s="2" t="s">
        <v>81</v>
      </c>
    </row>
    <row r="18098" spans="1:20" x14ac:dyDescent="0.25">
      <c r="A18098">
        <v>1120717050</v>
      </c>
      <c r="B18098">
        <v>117024382</v>
      </c>
      <c r="C18098" t="s">
        <v>82</v>
      </c>
      <c r="D18098" t="s">
        <v>83</v>
      </c>
      <c r="E18098" t="s">
        <v>76</v>
      </c>
      <c r="F18098" s="7">
        <v>43568</v>
      </c>
      <c r="G18098" s="7">
        <v>43751</v>
      </c>
      <c r="H18098" t="s">
        <v>77</v>
      </c>
      <c r="I18098" t="s">
        <v>84</v>
      </c>
      <c r="J18098" s="7">
        <v>45498</v>
      </c>
      <c r="K18098" s="7">
        <v>45457</v>
      </c>
      <c r="L18098" s="7">
        <v>43751</v>
      </c>
      <c r="M18098" t="s">
        <v>77</v>
      </c>
      <c r="N18098" t="s">
        <v>79</v>
      </c>
      <c r="O18098">
        <v>2026</v>
      </c>
      <c r="P18098" s="2">
        <v>2</v>
      </c>
      <c r="Q18098" t="s">
        <v>80</v>
      </c>
      <c r="R18098" s="8">
        <v>46267</v>
      </c>
      <c r="S18098" s="2">
        <v>1</v>
      </c>
      <c r="T18098" s="2" t="s">
        <v>81</v>
      </c>
    </row>
    <row r="18099" spans="1:20" x14ac:dyDescent="0.25">
      <c r="A18099">
        <v>1120717058</v>
      </c>
      <c r="B18099">
        <v>117032307</v>
      </c>
      <c r="C18099" t="s">
        <v>82</v>
      </c>
      <c r="D18099" t="s">
        <v>88</v>
      </c>
      <c r="E18099" t="s">
        <v>76</v>
      </c>
      <c r="F18099" s="7">
        <v>43570</v>
      </c>
      <c r="G18099" s="7">
        <v>43936</v>
      </c>
      <c r="H18099" t="s">
        <v>77</v>
      </c>
      <c r="I18099" t="s">
        <v>78</v>
      </c>
      <c r="J18099" s="7">
        <v>45546</v>
      </c>
      <c r="K18099" s="7">
        <v>44785</v>
      </c>
      <c r="L18099" s="7">
        <v>43936</v>
      </c>
      <c r="M18099" t="s">
        <v>77</v>
      </c>
      <c r="N18099" t="s">
        <v>79</v>
      </c>
      <c r="O18099">
        <v>2026</v>
      </c>
      <c r="P18099" s="2">
        <v>2</v>
      </c>
      <c r="Q18099" t="s">
        <v>80</v>
      </c>
      <c r="R18099" s="8">
        <v>46267</v>
      </c>
      <c r="S18099" s="2">
        <v>1</v>
      </c>
      <c r="T18099" s="2" t="s">
        <v>81</v>
      </c>
    </row>
    <row r="18100" spans="1:20" x14ac:dyDescent="0.25">
      <c r="A18100">
        <v>1120717144</v>
      </c>
      <c r="B18100">
        <v>117111149</v>
      </c>
      <c r="C18100" t="s">
        <v>96</v>
      </c>
      <c r="D18100" t="s">
        <v>83</v>
      </c>
      <c r="E18100" t="s">
        <v>76</v>
      </c>
      <c r="F18100" s="7">
        <v>43582</v>
      </c>
      <c r="G18100" s="7">
        <v>43765</v>
      </c>
      <c r="H18100" t="s">
        <v>77</v>
      </c>
      <c r="I18100" t="s">
        <v>78</v>
      </c>
      <c r="J18100" s="7">
        <v>45972</v>
      </c>
      <c r="K18100" s="7">
        <v>45748</v>
      </c>
      <c r="L18100" s="7">
        <v>43765</v>
      </c>
      <c r="M18100" t="s">
        <v>77</v>
      </c>
      <c r="N18100" t="s">
        <v>79</v>
      </c>
      <c r="O18100">
        <v>2026</v>
      </c>
      <c r="P18100" s="2">
        <v>2</v>
      </c>
      <c r="Q18100" t="s">
        <v>80</v>
      </c>
      <c r="R18100" s="8">
        <v>46267</v>
      </c>
      <c r="S18100" s="2">
        <v>1</v>
      </c>
      <c r="T18100" s="2" t="s">
        <v>81</v>
      </c>
    </row>
    <row r="18101" spans="1:20" x14ac:dyDescent="0.25">
      <c r="A18101">
        <v>1120717222</v>
      </c>
      <c r="B18101">
        <v>117183266</v>
      </c>
      <c r="C18101" t="s">
        <v>98</v>
      </c>
      <c r="D18101" t="s">
        <v>83</v>
      </c>
      <c r="E18101" t="s">
        <v>76</v>
      </c>
      <c r="F18101" s="7">
        <v>43593</v>
      </c>
      <c r="G18101" s="7">
        <v>43777</v>
      </c>
      <c r="H18101" t="s">
        <v>77</v>
      </c>
      <c r="I18101" t="s">
        <v>78</v>
      </c>
      <c r="J18101" s="7">
        <v>45536</v>
      </c>
      <c r="K18101" s="7">
        <v>45512</v>
      </c>
      <c r="L18101" s="7">
        <v>43777</v>
      </c>
      <c r="M18101" t="s">
        <v>77</v>
      </c>
      <c r="N18101" t="s">
        <v>79</v>
      </c>
      <c r="O18101">
        <v>2026</v>
      </c>
      <c r="P18101" s="2">
        <v>2</v>
      </c>
      <c r="Q18101" t="s">
        <v>80</v>
      </c>
      <c r="R18101" s="8">
        <v>46267</v>
      </c>
      <c r="S18101" s="2">
        <v>1</v>
      </c>
      <c r="T18101" s="2" t="s">
        <v>81</v>
      </c>
    </row>
    <row r="18102" spans="1:20" x14ac:dyDescent="0.25">
      <c r="A18102">
        <v>1120717234</v>
      </c>
      <c r="B18102">
        <v>117205183</v>
      </c>
      <c r="C18102" t="s">
        <v>82</v>
      </c>
      <c r="D18102" t="s">
        <v>83</v>
      </c>
      <c r="E18102" t="s">
        <v>76</v>
      </c>
      <c r="F18102" s="7">
        <v>43594</v>
      </c>
      <c r="G18102" s="7">
        <v>43774</v>
      </c>
      <c r="H18102" t="s">
        <v>77</v>
      </c>
      <c r="I18102" t="s">
        <v>84</v>
      </c>
      <c r="J18102" s="7">
        <v>45579</v>
      </c>
      <c r="K18102" s="7">
        <v>45748</v>
      </c>
      <c r="L18102" s="7">
        <v>43774</v>
      </c>
      <c r="M18102" t="s">
        <v>77</v>
      </c>
      <c r="N18102" t="s">
        <v>79</v>
      </c>
      <c r="O18102">
        <v>2026</v>
      </c>
      <c r="P18102" s="2">
        <v>2</v>
      </c>
      <c r="Q18102" t="s">
        <v>80</v>
      </c>
      <c r="R18102" s="8">
        <v>46267</v>
      </c>
      <c r="S18102" s="2">
        <v>1</v>
      </c>
      <c r="T18102" s="2" t="s">
        <v>81</v>
      </c>
    </row>
    <row r="18103" spans="1:20" x14ac:dyDescent="0.25">
      <c r="A18103">
        <v>1120717380</v>
      </c>
      <c r="B18103">
        <v>117449789</v>
      </c>
      <c r="C18103" t="s">
        <v>74</v>
      </c>
      <c r="D18103" t="s">
        <v>75</v>
      </c>
      <c r="E18103" t="s">
        <v>76</v>
      </c>
      <c r="F18103" s="7">
        <v>43630</v>
      </c>
      <c r="G18103" s="7">
        <v>45344</v>
      </c>
      <c r="H18103" t="s">
        <v>77</v>
      </c>
      <c r="I18103" t="s">
        <v>78</v>
      </c>
      <c r="J18103" s="7">
        <v>45550</v>
      </c>
      <c r="K18103" s="7">
        <v>43679</v>
      </c>
      <c r="L18103" s="7">
        <v>45344</v>
      </c>
      <c r="M18103" t="s">
        <v>77</v>
      </c>
      <c r="N18103" t="s">
        <v>79</v>
      </c>
      <c r="O18103">
        <v>2026</v>
      </c>
      <c r="P18103" s="2">
        <v>2</v>
      </c>
      <c r="Q18103" t="s">
        <v>80</v>
      </c>
      <c r="R18103" s="8">
        <v>46267</v>
      </c>
      <c r="S18103" s="2">
        <v>1</v>
      </c>
      <c r="T18103" s="2" t="s">
        <v>81</v>
      </c>
    </row>
    <row r="18104" spans="1:20" x14ac:dyDescent="0.25">
      <c r="A18104">
        <v>1120717727</v>
      </c>
      <c r="B18104">
        <v>118358351</v>
      </c>
      <c r="C18104" t="s">
        <v>82</v>
      </c>
      <c r="D18104" t="s">
        <v>75</v>
      </c>
      <c r="E18104" t="s">
        <v>76</v>
      </c>
      <c r="F18104" s="7">
        <v>43819</v>
      </c>
      <c r="G18104" s="7">
        <v>44002</v>
      </c>
      <c r="H18104" t="s">
        <v>77</v>
      </c>
      <c r="I18104" t="s">
        <v>78</v>
      </c>
      <c r="J18104" s="7">
        <v>45601</v>
      </c>
      <c r="K18104" s="7">
        <v>43832</v>
      </c>
      <c r="L18104" s="7">
        <v>44002</v>
      </c>
      <c r="M18104" t="s">
        <v>77</v>
      </c>
      <c r="N18104" t="s">
        <v>79</v>
      </c>
      <c r="O18104">
        <v>2026</v>
      </c>
      <c r="P18104" s="2">
        <v>2</v>
      </c>
      <c r="Q18104" t="s">
        <v>80</v>
      </c>
      <c r="R18104" s="8">
        <v>46267</v>
      </c>
      <c r="S18104" s="2">
        <v>1</v>
      </c>
      <c r="T18104" s="2" t="s">
        <v>81</v>
      </c>
    </row>
    <row r="18105" spans="1:20" x14ac:dyDescent="0.25">
      <c r="A18105">
        <v>1120717728</v>
      </c>
      <c r="B18105">
        <v>118358351</v>
      </c>
      <c r="C18105" t="s">
        <v>82</v>
      </c>
      <c r="D18105" t="s">
        <v>75</v>
      </c>
      <c r="E18105" t="s">
        <v>76</v>
      </c>
      <c r="F18105" s="7">
        <v>43819</v>
      </c>
      <c r="G18105" s="7">
        <v>44002</v>
      </c>
      <c r="H18105" t="s">
        <v>77</v>
      </c>
      <c r="I18105" t="s">
        <v>78</v>
      </c>
      <c r="J18105" s="7">
        <v>45601</v>
      </c>
      <c r="K18105" s="7">
        <v>44237</v>
      </c>
      <c r="L18105" s="7">
        <v>44002</v>
      </c>
      <c r="M18105" t="s">
        <v>77</v>
      </c>
      <c r="N18105" t="s">
        <v>79</v>
      </c>
      <c r="O18105">
        <v>2026</v>
      </c>
      <c r="P18105" s="2">
        <v>2</v>
      </c>
      <c r="Q18105" t="s">
        <v>80</v>
      </c>
      <c r="R18105" s="8">
        <v>46267</v>
      </c>
      <c r="S18105" s="2">
        <v>1</v>
      </c>
      <c r="T18105" s="2" t="s">
        <v>81</v>
      </c>
    </row>
    <row r="18106" spans="1:20" x14ac:dyDescent="0.25">
      <c r="A18106">
        <v>1120718056</v>
      </c>
      <c r="B18106">
        <v>119331414</v>
      </c>
      <c r="C18106" t="s">
        <v>85</v>
      </c>
      <c r="D18106" t="s">
        <v>75</v>
      </c>
      <c r="E18106" t="s">
        <v>76</v>
      </c>
      <c r="F18106" s="7">
        <v>44020</v>
      </c>
      <c r="G18106" s="7">
        <v>44385</v>
      </c>
      <c r="H18106" t="s">
        <v>86</v>
      </c>
      <c r="I18106" t="s">
        <v>87</v>
      </c>
      <c r="J18106" s="7">
        <v>45885</v>
      </c>
      <c r="K18106" s="7">
        <v>44175</v>
      </c>
      <c r="L18106" s="7">
        <v>44385</v>
      </c>
      <c r="M18106" t="s">
        <v>86</v>
      </c>
      <c r="N18106" t="s">
        <v>79</v>
      </c>
      <c r="O18106">
        <v>2026</v>
      </c>
      <c r="P18106" s="2">
        <v>2</v>
      </c>
      <c r="Q18106" t="s">
        <v>80</v>
      </c>
      <c r="R18106" s="8">
        <v>46267</v>
      </c>
      <c r="S18106" s="2">
        <v>1</v>
      </c>
      <c r="T18106" s="2" t="s">
        <v>81</v>
      </c>
    </row>
    <row r="18107" spans="1:20" x14ac:dyDescent="0.25">
      <c r="A18107">
        <v>1120718567</v>
      </c>
      <c r="B18107">
        <v>119681734</v>
      </c>
      <c r="C18107" t="s">
        <v>91</v>
      </c>
      <c r="D18107" t="s">
        <v>75</v>
      </c>
      <c r="E18107" t="s">
        <v>76</v>
      </c>
      <c r="F18107" s="7">
        <v>44070</v>
      </c>
      <c r="G18107" s="7">
        <v>44435</v>
      </c>
      <c r="H18107" t="s">
        <v>77</v>
      </c>
      <c r="I18107" t="s">
        <v>89</v>
      </c>
      <c r="J18107" s="7">
        <v>45786</v>
      </c>
      <c r="K18107" s="7">
        <v>46040</v>
      </c>
      <c r="L18107" s="7">
        <v>44435</v>
      </c>
      <c r="M18107" t="s">
        <v>77</v>
      </c>
      <c r="N18107" t="s">
        <v>79</v>
      </c>
      <c r="O18107">
        <v>2026</v>
      </c>
      <c r="P18107" s="2">
        <v>2</v>
      </c>
      <c r="Q18107" t="s">
        <v>80</v>
      </c>
      <c r="R18107" s="8">
        <v>46267</v>
      </c>
      <c r="S18107" s="2">
        <v>1</v>
      </c>
      <c r="T18107" s="2" t="s">
        <v>81</v>
      </c>
    </row>
    <row r="18108" spans="1:20" x14ac:dyDescent="0.25">
      <c r="A18108">
        <v>1120718612</v>
      </c>
      <c r="B18108">
        <v>119699862</v>
      </c>
      <c r="C18108" t="s">
        <v>90</v>
      </c>
      <c r="D18108" t="s">
        <v>88</v>
      </c>
      <c r="E18108" t="s">
        <v>76</v>
      </c>
      <c r="F18108" s="7">
        <v>44074</v>
      </c>
      <c r="G18108" s="7">
        <v>44439</v>
      </c>
      <c r="H18108" t="s">
        <v>77</v>
      </c>
      <c r="I18108" t="s">
        <v>78</v>
      </c>
      <c r="J18108" s="7">
        <v>45777</v>
      </c>
      <c r="K18108" s="7">
        <v>45831</v>
      </c>
      <c r="L18108" s="7">
        <v>44439</v>
      </c>
      <c r="M18108" t="s">
        <v>77</v>
      </c>
      <c r="N18108" t="s">
        <v>79</v>
      </c>
      <c r="O18108">
        <v>2026</v>
      </c>
      <c r="P18108" s="2">
        <v>2</v>
      </c>
      <c r="Q18108" t="s">
        <v>80</v>
      </c>
      <c r="R18108" s="8">
        <v>46267</v>
      </c>
      <c r="S18108" s="2">
        <v>1</v>
      </c>
      <c r="T18108" s="2" t="s">
        <v>81</v>
      </c>
    </row>
    <row r="18109" spans="1:20" x14ac:dyDescent="0.25">
      <c r="A18109">
        <v>1120718705</v>
      </c>
      <c r="B18109">
        <v>119759291</v>
      </c>
      <c r="C18109" t="s">
        <v>98</v>
      </c>
      <c r="D18109" t="s">
        <v>75</v>
      </c>
      <c r="E18109" t="s">
        <v>76</v>
      </c>
      <c r="F18109" s="7">
        <v>44088</v>
      </c>
      <c r="G18109" s="7">
        <v>45914</v>
      </c>
      <c r="H18109" t="s">
        <v>77</v>
      </c>
      <c r="I18109" t="s">
        <v>78</v>
      </c>
      <c r="J18109" s="7">
        <v>45906</v>
      </c>
      <c r="K18109" s="7">
        <v>44155</v>
      </c>
      <c r="L18109" s="7">
        <v>45914</v>
      </c>
      <c r="M18109" t="s">
        <v>77</v>
      </c>
      <c r="N18109" t="s">
        <v>79</v>
      </c>
      <c r="O18109">
        <v>2026</v>
      </c>
      <c r="P18109" s="2">
        <v>2</v>
      </c>
      <c r="Q18109" t="s">
        <v>80</v>
      </c>
      <c r="R18109" s="8">
        <v>46267</v>
      </c>
      <c r="S18109" s="2">
        <v>1</v>
      </c>
      <c r="T18109" s="2" t="s">
        <v>81</v>
      </c>
    </row>
    <row r="18110" spans="1:20" x14ac:dyDescent="0.25">
      <c r="A18110">
        <v>1120719015</v>
      </c>
      <c r="B18110">
        <v>119945167</v>
      </c>
      <c r="C18110" t="s">
        <v>82</v>
      </c>
      <c r="D18110" t="s">
        <v>75</v>
      </c>
      <c r="E18110" t="s">
        <v>76</v>
      </c>
      <c r="F18110" s="7">
        <v>44129</v>
      </c>
      <c r="G18110" s="7">
        <v>44494</v>
      </c>
      <c r="H18110" t="s">
        <v>77</v>
      </c>
      <c r="I18110" t="s">
        <v>78</v>
      </c>
      <c r="J18110" s="7">
        <v>46182</v>
      </c>
      <c r="K18110" s="7">
        <v>46206</v>
      </c>
      <c r="L18110" s="7">
        <v>44494</v>
      </c>
      <c r="M18110" t="s">
        <v>77</v>
      </c>
      <c r="N18110" t="s">
        <v>79</v>
      </c>
      <c r="O18110">
        <v>2026</v>
      </c>
      <c r="P18110" s="2">
        <v>2</v>
      </c>
      <c r="Q18110" t="s">
        <v>80</v>
      </c>
      <c r="R18110" s="8">
        <v>46267</v>
      </c>
      <c r="S18110" s="2">
        <v>1</v>
      </c>
      <c r="T18110" s="2" t="s">
        <v>81</v>
      </c>
    </row>
    <row r="18111" spans="1:20" x14ac:dyDescent="0.25">
      <c r="A18111">
        <v>1120719130</v>
      </c>
      <c r="B18111">
        <v>120008738</v>
      </c>
      <c r="C18111" t="s">
        <v>74</v>
      </c>
      <c r="D18111" t="s">
        <v>75</v>
      </c>
      <c r="E18111" t="s">
        <v>76</v>
      </c>
      <c r="F18111" s="7">
        <v>44145</v>
      </c>
      <c r="G18111" s="7">
        <v>44510</v>
      </c>
      <c r="H18111" t="s">
        <v>77</v>
      </c>
      <c r="I18111" t="s">
        <v>78</v>
      </c>
      <c r="J18111" s="7">
        <v>45920</v>
      </c>
      <c r="K18111" s="7">
        <v>46107</v>
      </c>
      <c r="L18111" s="7">
        <v>44510</v>
      </c>
      <c r="M18111" t="s">
        <v>77</v>
      </c>
      <c r="N18111" t="s">
        <v>79</v>
      </c>
      <c r="O18111">
        <v>2026</v>
      </c>
      <c r="P18111" s="2">
        <v>2</v>
      </c>
      <c r="Q18111" t="s">
        <v>80</v>
      </c>
      <c r="R18111" s="8">
        <v>46267</v>
      </c>
      <c r="S18111" s="2">
        <v>1</v>
      </c>
      <c r="T18111" s="2" t="s">
        <v>81</v>
      </c>
    </row>
    <row r="18112" spans="1:20" x14ac:dyDescent="0.25">
      <c r="A18112">
        <v>1120719319</v>
      </c>
      <c r="B18112">
        <v>120419914</v>
      </c>
      <c r="C18112" t="s">
        <v>91</v>
      </c>
      <c r="D18112" t="s">
        <v>75</v>
      </c>
      <c r="E18112" t="s">
        <v>76</v>
      </c>
      <c r="F18112" s="7">
        <v>44207</v>
      </c>
      <c r="G18112" s="7">
        <v>44572</v>
      </c>
      <c r="H18112" t="s">
        <v>77</v>
      </c>
      <c r="I18112" t="s">
        <v>78</v>
      </c>
      <c r="J18112" s="7">
        <v>45538</v>
      </c>
      <c r="K18112" s="7">
        <v>44208</v>
      </c>
      <c r="L18112" s="7">
        <v>44572</v>
      </c>
      <c r="M18112" t="s">
        <v>77</v>
      </c>
      <c r="N18112" t="s">
        <v>79</v>
      </c>
      <c r="O18112">
        <v>2026</v>
      </c>
      <c r="P18112" s="2">
        <v>2</v>
      </c>
      <c r="Q18112" t="s">
        <v>80</v>
      </c>
      <c r="R18112" s="8">
        <v>46267</v>
      </c>
      <c r="S18112" s="2">
        <v>1</v>
      </c>
      <c r="T18112" s="2" t="s">
        <v>81</v>
      </c>
    </row>
    <row r="18113" spans="1:20" x14ac:dyDescent="0.25">
      <c r="A18113">
        <v>1120719365</v>
      </c>
      <c r="B18113">
        <v>120658187</v>
      </c>
      <c r="C18113" t="s">
        <v>85</v>
      </c>
      <c r="D18113" t="s">
        <v>75</v>
      </c>
      <c r="E18113" t="s">
        <v>76</v>
      </c>
      <c r="F18113" s="7">
        <v>44252</v>
      </c>
      <c r="G18113" s="7">
        <v>46078</v>
      </c>
      <c r="H18113" t="s">
        <v>77</v>
      </c>
      <c r="I18113" t="s">
        <v>78</v>
      </c>
      <c r="J18113" s="7">
        <v>45532</v>
      </c>
      <c r="K18113" s="7">
        <v>46189</v>
      </c>
      <c r="L18113" s="7">
        <v>46078</v>
      </c>
      <c r="M18113" t="s">
        <v>77</v>
      </c>
      <c r="N18113" t="s">
        <v>79</v>
      </c>
      <c r="O18113">
        <v>2026</v>
      </c>
      <c r="P18113" s="2">
        <v>2</v>
      </c>
      <c r="Q18113" t="s">
        <v>80</v>
      </c>
      <c r="R18113" s="8">
        <v>46267</v>
      </c>
      <c r="S18113" s="2">
        <v>1</v>
      </c>
      <c r="T18113" s="2" t="s">
        <v>81</v>
      </c>
    </row>
    <row r="18114" spans="1:20" x14ac:dyDescent="0.25">
      <c r="A18114">
        <v>1120719421</v>
      </c>
      <c r="B18114">
        <v>120744848</v>
      </c>
      <c r="C18114" t="s">
        <v>82</v>
      </c>
      <c r="D18114" t="s">
        <v>88</v>
      </c>
      <c r="E18114" t="s">
        <v>76</v>
      </c>
      <c r="F18114" s="7">
        <v>44291</v>
      </c>
      <c r="G18114" s="7">
        <v>44656</v>
      </c>
      <c r="H18114" t="s">
        <v>77</v>
      </c>
      <c r="I18114" t="s">
        <v>89</v>
      </c>
      <c r="J18114" s="7">
        <v>46148</v>
      </c>
      <c r="K18114" s="7">
        <v>46159</v>
      </c>
      <c r="L18114" s="7">
        <v>44656</v>
      </c>
      <c r="M18114" t="s">
        <v>77</v>
      </c>
      <c r="N18114" t="s">
        <v>79</v>
      </c>
      <c r="O18114">
        <v>2026</v>
      </c>
      <c r="P18114" s="2">
        <v>2</v>
      </c>
      <c r="Q18114" t="s">
        <v>80</v>
      </c>
      <c r="R18114" s="8">
        <v>46267</v>
      </c>
      <c r="S18114" s="2">
        <v>1</v>
      </c>
      <c r="T18114" s="2" t="s">
        <v>81</v>
      </c>
    </row>
    <row r="18115" spans="1:20" x14ac:dyDescent="0.25">
      <c r="A18115">
        <v>1120719597</v>
      </c>
      <c r="B18115">
        <v>120934707</v>
      </c>
      <c r="C18115" t="s">
        <v>91</v>
      </c>
      <c r="D18115" t="s">
        <v>88</v>
      </c>
      <c r="E18115" t="s">
        <v>76</v>
      </c>
      <c r="F18115" s="7">
        <v>44321</v>
      </c>
      <c r="G18115" s="7">
        <v>44686</v>
      </c>
      <c r="H18115" t="s">
        <v>77</v>
      </c>
      <c r="I18115" t="s">
        <v>78</v>
      </c>
      <c r="J18115" s="7">
        <v>46067</v>
      </c>
      <c r="K18115" s="7">
        <v>46081</v>
      </c>
      <c r="L18115" s="7">
        <v>44686</v>
      </c>
      <c r="M18115" t="s">
        <v>77</v>
      </c>
      <c r="N18115" t="s">
        <v>79</v>
      </c>
      <c r="O18115">
        <v>2026</v>
      </c>
      <c r="P18115" s="2">
        <v>2</v>
      </c>
      <c r="Q18115" t="s">
        <v>80</v>
      </c>
      <c r="R18115" s="8">
        <v>46267</v>
      </c>
      <c r="S18115" s="2">
        <v>1</v>
      </c>
      <c r="T18115" s="2" t="s">
        <v>81</v>
      </c>
    </row>
    <row r="18116" spans="1:20" x14ac:dyDescent="0.25">
      <c r="A18116">
        <v>1120719707</v>
      </c>
      <c r="B18116">
        <v>121386302</v>
      </c>
      <c r="C18116" t="s">
        <v>82</v>
      </c>
      <c r="D18116" t="s">
        <v>88</v>
      </c>
      <c r="E18116" t="s">
        <v>76</v>
      </c>
      <c r="F18116" s="7">
        <v>44338</v>
      </c>
      <c r="G18116" s="7">
        <v>44703</v>
      </c>
      <c r="H18116" t="s">
        <v>77</v>
      </c>
      <c r="I18116" t="s">
        <v>84</v>
      </c>
      <c r="J18116" s="7">
        <v>45432</v>
      </c>
      <c r="K18116" s="7">
        <v>45471</v>
      </c>
      <c r="L18116" s="7">
        <v>44703</v>
      </c>
      <c r="M18116" t="s">
        <v>77</v>
      </c>
      <c r="N18116" t="s">
        <v>79</v>
      </c>
      <c r="O18116">
        <v>2026</v>
      </c>
      <c r="P18116" s="2">
        <v>2</v>
      </c>
      <c r="Q18116" t="s">
        <v>80</v>
      </c>
      <c r="R18116" s="8">
        <v>46267</v>
      </c>
      <c r="S18116" s="2">
        <v>1</v>
      </c>
      <c r="T18116" s="2" t="s">
        <v>81</v>
      </c>
    </row>
    <row r="18117" spans="1:20" x14ac:dyDescent="0.25">
      <c r="A18117">
        <v>1120719893</v>
      </c>
      <c r="B18117">
        <v>121589403</v>
      </c>
      <c r="C18117" t="s">
        <v>85</v>
      </c>
      <c r="D18117" t="s">
        <v>83</v>
      </c>
      <c r="E18117" t="s">
        <v>76</v>
      </c>
      <c r="F18117" s="7">
        <v>44369</v>
      </c>
      <c r="G18117" s="7">
        <v>46195</v>
      </c>
      <c r="H18117" t="s">
        <v>77</v>
      </c>
      <c r="I18117" t="s">
        <v>78</v>
      </c>
      <c r="J18117" s="7">
        <v>45923</v>
      </c>
      <c r="K18117" s="7">
        <v>44371</v>
      </c>
      <c r="L18117" s="7">
        <v>46195</v>
      </c>
      <c r="M18117" t="s">
        <v>77</v>
      </c>
      <c r="N18117" t="s">
        <v>79</v>
      </c>
      <c r="O18117">
        <v>2026</v>
      </c>
      <c r="P18117" s="2">
        <v>2</v>
      </c>
      <c r="Q18117" t="s">
        <v>80</v>
      </c>
      <c r="R18117" s="8">
        <v>46267</v>
      </c>
      <c r="S18117" s="2">
        <v>1</v>
      </c>
      <c r="T18117" s="2" t="s">
        <v>81</v>
      </c>
    </row>
    <row r="18118" spans="1:20" x14ac:dyDescent="0.25">
      <c r="A18118">
        <v>1120720344</v>
      </c>
      <c r="B18118">
        <v>121841773</v>
      </c>
      <c r="C18118" t="s">
        <v>74</v>
      </c>
      <c r="D18118" t="s">
        <v>75</v>
      </c>
      <c r="E18118" t="s">
        <v>76</v>
      </c>
      <c r="F18118" s="7">
        <v>44412</v>
      </c>
      <c r="G18118" s="7">
        <v>44777</v>
      </c>
      <c r="H18118" t="s">
        <v>86</v>
      </c>
      <c r="I18118" t="s">
        <v>87</v>
      </c>
      <c r="J18118" s="7">
        <v>46200</v>
      </c>
      <c r="K18118" s="7">
        <v>44412</v>
      </c>
      <c r="L18118" s="7">
        <v>44777</v>
      </c>
      <c r="M18118" t="s">
        <v>86</v>
      </c>
      <c r="N18118" t="s">
        <v>79</v>
      </c>
      <c r="O18118">
        <v>2026</v>
      </c>
      <c r="P18118" s="2">
        <v>2</v>
      </c>
      <c r="Q18118" t="s">
        <v>80</v>
      </c>
      <c r="R18118" s="8">
        <v>46267</v>
      </c>
      <c r="S18118" s="2">
        <v>1</v>
      </c>
      <c r="T18118" s="2" t="s">
        <v>81</v>
      </c>
    </row>
    <row r="18119" spans="1:20" x14ac:dyDescent="0.25">
      <c r="A18119">
        <v>1120720480</v>
      </c>
      <c r="B18119">
        <v>121898894</v>
      </c>
      <c r="C18119" t="s">
        <v>74</v>
      </c>
      <c r="D18119" t="s">
        <v>75</v>
      </c>
      <c r="E18119" t="s">
        <v>76</v>
      </c>
      <c r="F18119" s="7">
        <v>44421</v>
      </c>
      <c r="G18119" s="7">
        <v>44786</v>
      </c>
      <c r="H18119" t="s">
        <v>77</v>
      </c>
      <c r="I18119" t="s">
        <v>89</v>
      </c>
      <c r="J18119" s="7">
        <v>46135</v>
      </c>
      <c r="K18119" s="7">
        <v>44425</v>
      </c>
      <c r="L18119" s="7">
        <v>44786</v>
      </c>
      <c r="M18119" t="s">
        <v>77</v>
      </c>
      <c r="N18119" t="s">
        <v>79</v>
      </c>
      <c r="O18119">
        <v>2026</v>
      </c>
      <c r="P18119" s="2">
        <v>2</v>
      </c>
      <c r="Q18119" t="s">
        <v>80</v>
      </c>
      <c r="R18119" s="8">
        <v>46267</v>
      </c>
      <c r="S18119" s="2">
        <v>1</v>
      </c>
      <c r="T18119" s="2" t="s">
        <v>81</v>
      </c>
    </row>
    <row r="18120" spans="1:20" x14ac:dyDescent="0.25">
      <c r="A18120">
        <v>1120721578</v>
      </c>
      <c r="B18120">
        <v>122370025</v>
      </c>
      <c r="C18120" t="s">
        <v>82</v>
      </c>
      <c r="D18120" t="s">
        <v>75</v>
      </c>
      <c r="E18120" t="s">
        <v>76</v>
      </c>
      <c r="F18120" s="7">
        <v>44512</v>
      </c>
      <c r="G18120" s="7">
        <v>44877</v>
      </c>
      <c r="H18120" t="s">
        <v>77</v>
      </c>
      <c r="I18120" t="s">
        <v>78</v>
      </c>
      <c r="J18120" s="7">
        <v>45825</v>
      </c>
      <c r="K18120" s="7">
        <v>45372</v>
      </c>
      <c r="L18120" s="7">
        <v>44877</v>
      </c>
      <c r="M18120" t="s">
        <v>77</v>
      </c>
      <c r="N18120" t="s">
        <v>92</v>
      </c>
      <c r="O18120">
        <v>2026</v>
      </c>
      <c r="P18120" s="2">
        <v>2</v>
      </c>
      <c r="Q18120" t="s">
        <v>80</v>
      </c>
      <c r="R18120" s="8">
        <v>46267</v>
      </c>
      <c r="S18120" s="2">
        <v>1</v>
      </c>
      <c r="T18120" s="2" t="s">
        <v>81</v>
      </c>
    </row>
    <row r="18121" spans="1:20" x14ac:dyDescent="0.25">
      <c r="A18121">
        <v>1120722515</v>
      </c>
      <c r="B18121">
        <v>123516079</v>
      </c>
      <c r="C18121" t="s">
        <v>82</v>
      </c>
      <c r="D18121" t="s">
        <v>75</v>
      </c>
      <c r="E18121" t="s">
        <v>76</v>
      </c>
      <c r="F18121" s="7">
        <v>44686</v>
      </c>
      <c r="G18121" s="7">
        <v>45051</v>
      </c>
      <c r="H18121" t="s">
        <v>77</v>
      </c>
      <c r="I18121" t="s">
        <v>78</v>
      </c>
      <c r="J18121" s="7"/>
      <c r="K18121" s="7">
        <v>44691</v>
      </c>
      <c r="L18121" s="7">
        <v>45051</v>
      </c>
      <c r="M18121" t="s">
        <v>77</v>
      </c>
      <c r="N18121"/>
      <c r="O18121">
        <v>2026</v>
      </c>
      <c r="P18121" s="2">
        <v>2</v>
      </c>
      <c r="Q18121" t="s">
        <v>80</v>
      </c>
      <c r="R18121" s="8">
        <v>46267</v>
      </c>
      <c r="S18121" s="2">
        <v>1</v>
      </c>
      <c r="T18121" s="2" t="s">
        <v>81</v>
      </c>
    </row>
    <row r="18122" spans="1:20" x14ac:dyDescent="0.25">
      <c r="A18122">
        <v>1120722658</v>
      </c>
      <c r="B18122">
        <v>123598955</v>
      </c>
      <c r="C18122" t="s">
        <v>74</v>
      </c>
      <c r="D18122" t="s">
        <v>88</v>
      </c>
      <c r="E18122" t="s">
        <v>76</v>
      </c>
      <c r="F18122" s="7">
        <v>44696</v>
      </c>
      <c r="G18122" s="7">
        <v>46522</v>
      </c>
      <c r="H18122" t="s">
        <v>86</v>
      </c>
      <c r="I18122" t="s">
        <v>87</v>
      </c>
      <c r="J18122" s="7">
        <v>45966</v>
      </c>
      <c r="K18122" s="7">
        <v>45897</v>
      </c>
      <c r="L18122" s="7">
        <v>46522</v>
      </c>
      <c r="M18122" t="s">
        <v>86</v>
      </c>
      <c r="N18122" t="s">
        <v>79</v>
      </c>
      <c r="O18122">
        <v>2026</v>
      </c>
      <c r="P18122" s="2">
        <v>2</v>
      </c>
      <c r="Q18122" t="s">
        <v>80</v>
      </c>
      <c r="R18122" s="8">
        <v>46267</v>
      </c>
      <c r="S18122" s="2">
        <v>1</v>
      </c>
      <c r="T18122" s="2" t="s">
        <v>81</v>
      </c>
    </row>
    <row r="18123" spans="1:20" x14ac:dyDescent="0.25">
      <c r="A18123">
        <v>1120723265</v>
      </c>
      <c r="B18123">
        <v>123927584</v>
      </c>
      <c r="C18123" t="s">
        <v>74</v>
      </c>
      <c r="D18123" t="s">
        <v>88</v>
      </c>
      <c r="E18123" t="s">
        <v>76</v>
      </c>
      <c r="F18123" s="7">
        <v>44737</v>
      </c>
      <c r="G18123" s="7">
        <v>45102</v>
      </c>
      <c r="H18123" t="s">
        <v>77</v>
      </c>
      <c r="I18123" t="s">
        <v>78</v>
      </c>
      <c r="J18123" s="7">
        <v>46065</v>
      </c>
      <c r="K18123" s="7">
        <v>44804</v>
      </c>
      <c r="L18123" s="7">
        <v>45102</v>
      </c>
      <c r="M18123" t="s">
        <v>77</v>
      </c>
      <c r="N18123" t="s">
        <v>79</v>
      </c>
      <c r="O18123">
        <v>2026</v>
      </c>
      <c r="P18123" s="2">
        <v>2</v>
      </c>
      <c r="Q18123" t="s">
        <v>80</v>
      </c>
      <c r="R18123" s="8">
        <v>46267</v>
      </c>
      <c r="S18123" s="2">
        <v>1</v>
      </c>
      <c r="T18123" s="2" t="s">
        <v>81</v>
      </c>
    </row>
    <row r="18124" spans="1:20" x14ac:dyDescent="0.25">
      <c r="A18124">
        <v>1120724307</v>
      </c>
      <c r="B18124">
        <v>124344949</v>
      </c>
      <c r="C18124" t="s">
        <v>74</v>
      </c>
      <c r="D18124" t="s">
        <v>75</v>
      </c>
      <c r="E18124" t="s">
        <v>76</v>
      </c>
      <c r="F18124" s="7">
        <v>44796</v>
      </c>
      <c r="G18124" s="7">
        <v>45161</v>
      </c>
      <c r="H18124" t="s">
        <v>86</v>
      </c>
      <c r="I18124" t="s">
        <v>87</v>
      </c>
      <c r="J18124" s="7">
        <v>45771</v>
      </c>
      <c r="K18124" s="7">
        <v>44894</v>
      </c>
      <c r="L18124" s="7">
        <v>45161</v>
      </c>
      <c r="M18124" t="s">
        <v>86</v>
      </c>
      <c r="N18124" t="s">
        <v>79</v>
      </c>
      <c r="O18124">
        <v>2026</v>
      </c>
      <c r="P18124" s="2">
        <v>2</v>
      </c>
      <c r="Q18124" t="s">
        <v>80</v>
      </c>
      <c r="R18124" s="8">
        <v>46267</v>
      </c>
      <c r="S18124" s="2">
        <v>1</v>
      </c>
      <c r="T18124" s="2" t="s">
        <v>81</v>
      </c>
    </row>
    <row r="18125" spans="1:20" x14ac:dyDescent="0.25">
      <c r="A18125">
        <v>1120724711</v>
      </c>
      <c r="B18125">
        <v>124517449</v>
      </c>
      <c r="C18125" t="s">
        <v>82</v>
      </c>
      <c r="D18125" t="s">
        <v>75</v>
      </c>
      <c r="E18125" t="s">
        <v>76</v>
      </c>
      <c r="F18125" s="7">
        <v>44820</v>
      </c>
      <c r="G18125" s="7">
        <v>45185</v>
      </c>
      <c r="H18125" t="s">
        <v>77</v>
      </c>
      <c r="I18125" t="s">
        <v>78</v>
      </c>
      <c r="J18125" s="7"/>
      <c r="K18125" s="7">
        <v>44922</v>
      </c>
      <c r="L18125" s="7">
        <v>45185</v>
      </c>
      <c r="M18125" t="s">
        <v>77</v>
      </c>
      <c r="N18125"/>
      <c r="O18125">
        <v>2026</v>
      </c>
      <c r="P18125" s="2">
        <v>2</v>
      </c>
      <c r="Q18125" t="s">
        <v>80</v>
      </c>
      <c r="R18125" s="8">
        <v>46267</v>
      </c>
      <c r="S18125" s="2">
        <v>1</v>
      </c>
      <c r="T18125" s="2" t="s">
        <v>81</v>
      </c>
    </row>
    <row r="18126" spans="1:20" x14ac:dyDescent="0.25">
      <c r="A18126">
        <v>1120724949</v>
      </c>
      <c r="B18126">
        <v>124591237</v>
      </c>
      <c r="C18126" t="s">
        <v>74</v>
      </c>
      <c r="D18126" t="s">
        <v>75</v>
      </c>
      <c r="E18126" t="s">
        <v>76</v>
      </c>
      <c r="F18126" s="7">
        <v>44833</v>
      </c>
      <c r="G18126" s="7">
        <v>45014</v>
      </c>
      <c r="H18126" t="s">
        <v>86</v>
      </c>
      <c r="I18126" t="s">
        <v>87</v>
      </c>
      <c r="J18126" s="7"/>
      <c r="K18126" s="7">
        <v>44911</v>
      </c>
      <c r="L18126" s="7">
        <v>45014</v>
      </c>
      <c r="M18126" t="s">
        <v>86</v>
      </c>
      <c r="N18126"/>
      <c r="O18126">
        <v>2026</v>
      </c>
      <c r="P18126" s="2">
        <v>2</v>
      </c>
      <c r="Q18126" t="s">
        <v>80</v>
      </c>
      <c r="R18126" s="8">
        <v>46267</v>
      </c>
      <c r="S18126" s="2">
        <v>1</v>
      </c>
      <c r="T18126" s="2" t="s">
        <v>81</v>
      </c>
    </row>
    <row r="18127" spans="1:20" x14ac:dyDescent="0.25">
      <c r="A18127">
        <v>1120725153</v>
      </c>
      <c r="B18127">
        <v>124712638</v>
      </c>
      <c r="C18127" t="s">
        <v>85</v>
      </c>
      <c r="D18127" t="s">
        <v>75</v>
      </c>
      <c r="E18127" t="s">
        <v>76</v>
      </c>
      <c r="F18127" s="7">
        <v>44848</v>
      </c>
      <c r="G18127" s="7">
        <v>46674</v>
      </c>
      <c r="H18127" t="s">
        <v>86</v>
      </c>
      <c r="I18127" t="s">
        <v>87</v>
      </c>
      <c r="J18127" s="7"/>
      <c r="K18127" s="7">
        <v>44898</v>
      </c>
      <c r="L18127" s="7">
        <v>46674</v>
      </c>
      <c r="M18127" t="s">
        <v>86</v>
      </c>
      <c r="N18127"/>
      <c r="O18127">
        <v>2026</v>
      </c>
      <c r="P18127" s="2">
        <v>2</v>
      </c>
      <c r="Q18127" t="s">
        <v>80</v>
      </c>
      <c r="R18127" s="8">
        <v>46267</v>
      </c>
      <c r="S18127" s="2">
        <v>1</v>
      </c>
      <c r="T18127" s="2" t="s">
        <v>81</v>
      </c>
    </row>
    <row r="18128" spans="1:20" x14ac:dyDescent="0.25">
      <c r="A18128">
        <v>1120725568</v>
      </c>
      <c r="B18128">
        <v>124951601</v>
      </c>
      <c r="C18128" t="s">
        <v>82</v>
      </c>
      <c r="D18128" t="s">
        <v>88</v>
      </c>
      <c r="E18128" t="s">
        <v>76</v>
      </c>
      <c r="F18128" s="7">
        <v>44895</v>
      </c>
      <c r="G18128" s="7">
        <v>45260</v>
      </c>
      <c r="H18128" t="s">
        <v>77</v>
      </c>
      <c r="I18128" t="s">
        <v>84</v>
      </c>
      <c r="J18128" s="7">
        <v>45740</v>
      </c>
      <c r="K18128" s="7">
        <v>45689</v>
      </c>
      <c r="L18128" s="7">
        <v>45260</v>
      </c>
      <c r="M18128" t="s">
        <v>77</v>
      </c>
      <c r="N18128" t="s">
        <v>79</v>
      </c>
      <c r="O18128">
        <v>2026</v>
      </c>
      <c r="P18128" s="2">
        <v>2</v>
      </c>
      <c r="Q18128" t="s">
        <v>80</v>
      </c>
      <c r="R18128" s="8">
        <v>46267</v>
      </c>
      <c r="S18128" s="2">
        <v>1</v>
      </c>
      <c r="T18128" s="2" t="s">
        <v>81</v>
      </c>
    </row>
    <row r="18129" spans="1:20" x14ac:dyDescent="0.25">
      <c r="A18129">
        <v>1120726066</v>
      </c>
      <c r="B18129">
        <v>126027315</v>
      </c>
      <c r="C18129" t="s">
        <v>82</v>
      </c>
      <c r="D18129" t="s">
        <v>88</v>
      </c>
      <c r="E18129" t="s">
        <v>76</v>
      </c>
      <c r="F18129" s="7">
        <v>45047</v>
      </c>
      <c r="G18129" s="7">
        <v>45413</v>
      </c>
      <c r="H18129" t="s">
        <v>77</v>
      </c>
      <c r="I18129" t="s">
        <v>84</v>
      </c>
      <c r="J18129" s="7">
        <v>46131</v>
      </c>
      <c r="K18129" s="7">
        <v>45736</v>
      </c>
      <c r="L18129" s="7">
        <v>45413</v>
      </c>
      <c r="M18129" t="s">
        <v>77</v>
      </c>
      <c r="N18129" t="s">
        <v>79</v>
      </c>
      <c r="O18129">
        <v>2026</v>
      </c>
      <c r="P18129" s="2">
        <v>2</v>
      </c>
      <c r="Q18129" t="s">
        <v>80</v>
      </c>
      <c r="R18129" s="8">
        <v>46267</v>
      </c>
      <c r="S18129" s="2">
        <v>1</v>
      </c>
      <c r="T18129" s="2" t="s">
        <v>81</v>
      </c>
    </row>
    <row r="18130" spans="1:20" x14ac:dyDescent="0.25">
      <c r="A18130">
        <v>1120726327</v>
      </c>
      <c r="B18130">
        <v>126147126</v>
      </c>
      <c r="C18130" t="s">
        <v>91</v>
      </c>
      <c r="D18130" t="s">
        <v>75</v>
      </c>
      <c r="E18130" t="s">
        <v>76</v>
      </c>
      <c r="F18130" s="7">
        <v>45062</v>
      </c>
      <c r="G18130" s="7">
        <v>45428</v>
      </c>
      <c r="H18130" t="s">
        <v>77</v>
      </c>
      <c r="I18130" t="s">
        <v>78</v>
      </c>
      <c r="J18130" s="7"/>
      <c r="K18130" s="7">
        <v>45065</v>
      </c>
      <c r="L18130" s="7">
        <v>45428</v>
      </c>
      <c r="M18130" t="s">
        <v>77</v>
      </c>
      <c r="N18130"/>
      <c r="O18130">
        <v>2026</v>
      </c>
      <c r="P18130" s="2">
        <v>2</v>
      </c>
      <c r="Q18130" t="s">
        <v>80</v>
      </c>
      <c r="R18130" s="8">
        <v>46267</v>
      </c>
      <c r="S18130" s="2">
        <v>1</v>
      </c>
      <c r="T18130" s="2" t="s">
        <v>81</v>
      </c>
    </row>
    <row r="18131" spans="1:20" x14ac:dyDescent="0.25">
      <c r="A18131">
        <v>1120726682</v>
      </c>
      <c r="B18131">
        <v>126330394</v>
      </c>
      <c r="C18131" t="s">
        <v>74</v>
      </c>
      <c r="D18131" t="s">
        <v>75</v>
      </c>
      <c r="E18131" t="s">
        <v>76</v>
      </c>
      <c r="F18131" s="7">
        <v>45086</v>
      </c>
      <c r="G18131" s="7">
        <v>45452</v>
      </c>
      <c r="H18131" t="s">
        <v>77</v>
      </c>
      <c r="I18131" t="s">
        <v>78</v>
      </c>
      <c r="J18131" s="7"/>
      <c r="K18131" s="7">
        <v>45094</v>
      </c>
      <c r="L18131" s="7">
        <v>45452</v>
      </c>
      <c r="M18131" t="s">
        <v>77</v>
      </c>
      <c r="N18131"/>
      <c r="O18131">
        <v>2026</v>
      </c>
      <c r="P18131" s="2">
        <v>2</v>
      </c>
      <c r="Q18131" t="s">
        <v>80</v>
      </c>
      <c r="R18131" s="8">
        <v>46267</v>
      </c>
      <c r="S18131" s="2">
        <v>1</v>
      </c>
      <c r="T18131" s="2" t="s">
        <v>81</v>
      </c>
    </row>
    <row r="18132" spans="1:20" x14ac:dyDescent="0.25">
      <c r="A18132">
        <v>1120728256</v>
      </c>
      <c r="B18132">
        <v>126979996</v>
      </c>
      <c r="C18132" t="s">
        <v>82</v>
      </c>
      <c r="D18132" t="s">
        <v>88</v>
      </c>
      <c r="E18132" t="s">
        <v>76</v>
      </c>
      <c r="F18132" s="7">
        <v>45174</v>
      </c>
      <c r="G18132" s="7">
        <v>45540</v>
      </c>
      <c r="H18132" t="s">
        <v>77</v>
      </c>
      <c r="I18132" t="s">
        <v>78</v>
      </c>
      <c r="J18132" s="7">
        <v>46163</v>
      </c>
      <c r="K18132" s="7">
        <v>46055</v>
      </c>
      <c r="L18132" s="7">
        <v>45540</v>
      </c>
      <c r="M18132" t="s">
        <v>77</v>
      </c>
      <c r="N18132" t="s">
        <v>79</v>
      </c>
      <c r="O18132">
        <v>2026</v>
      </c>
      <c r="P18132" s="2">
        <v>2</v>
      </c>
      <c r="Q18132" t="s">
        <v>80</v>
      </c>
      <c r="R18132" s="8">
        <v>46267</v>
      </c>
      <c r="S18132" s="2">
        <v>1</v>
      </c>
      <c r="T18132" s="2" t="s">
        <v>81</v>
      </c>
    </row>
    <row r="18133" spans="1:20" x14ac:dyDescent="0.25">
      <c r="A18133">
        <v>1120729777</v>
      </c>
      <c r="B18133">
        <v>127823347</v>
      </c>
      <c r="C18133" t="s">
        <v>82</v>
      </c>
      <c r="D18133" t="s">
        <v>88</v>
      </c>
      <c r="E18133" t="s">
        <v>76</v>
      </c>
      <c r="F18133" s="7">
        <v>45138</v>
      </c>
      <c r="G18133" s="7">
        <v>46965</v>
      </c>
      <c r="H18133" t="s">
        <v>77</v>
      </c>
      <c r="I18133" t="s">
        <v>84</v>
      </c>
      <c r="J18133" s="7">
        <v>45830</v>
      </c>
      <c r="K18133" s="7">
        <v>45286</v>
      </c>
      <c r="L18133" s="7">
        <v>46965</v>
      </c>
      <c r="M18133" t="s">
        <v>77</v>
      </c>
      <c r="N18133" t="s">
        <v>79</v>
      </c>
      <c r="O18133">
        <v>2026</v>
      </c>
      <c r="P18133" s="2">
        <v>2</v>
      </c>
      <c r="Q18133" t="s">
        <v>80</v>
      </c>
      <c r="R18133" s="8">
        <v>46267</v>
      </c>
      <c r="S18133" s="2">
        <v>1</v>
      </c>
      <c r="T18133" s="2" t="s">
        <v>81</v>
      </c>
    </row>
    <row r="18134" spans="1:20" x14ac:dyDescent="0.25">
      <c r="A18134">
        <v>1120729809</v>
      </c>
      <c r="B18134">
        <v>128165466</v>
      </c>
      <c r="C18134" t="s">
        <v>93</v>
      </c>
      <c r="D18134" t="s">
        <v>83</v>
      </c>
      <c r="E18134" t="s">
        <v>76</v>
      </c>
      <c r="F18134" s="7">
        <v>45334</v>
      </c>
      <c r="G18134" s="7">
        <v>45516</v>
      </c>
      <c r="H18134" t="s">
        <v>77</v>
      </c>
      <c r="I18134" t="s">
        <v>84</v>
      </c>
      <c r="J18134" s="7">
        <v>46163</v>
      </c>
      <c r="K18134" s="7">
        <v>45348</v>
      </c>
      <c r="L18134" s="7">
        <v>45516</v>
      </c>
      <c r="M18134" t="s">
        <v>77</v>
      </c>
      <c r="N18134" t="s">
        <v>79</v>
      </c>
      <c r="O18134">
        <v>2026</v>
      </c>
      <c r="P18134" s="2">
        <v>2</v>
      </c>
      <c r="Q18134" t="s">
        <v>80</v>
      </c>
      <c r="R18134" s="8">
        <v>46267</v>
      </c>
      <c r="S18134" s="2">
        <v>1</v>
      </c>
      <c r="T18134" s="2" t="s">
        <v>81</v>
      </c>
    </row>
    <row r="18135" spans="1:20" x14ac:dyDescent="0.25">
      <c r="A18135">
        <v>1120729839</v>
      </c>
      <c r="B18135">
        <v>128217765</v>
      </c>
      <c r="C18135" t="s">
        <v>82</v>
      </c>
      <c r="D18135" t="s">
        <v>83</v>
      </c>
      <c r="E18135" t="s">
        <v>76</v>
      </c>
      <c r="F18135" s="7">
        <v>45349</v>
      </c>
      <c r="G18135" s="7">
        <v>45531</v>
      </c>
      <c r="H18135" t="s">
        <v>77</v>
      </c>
      <c r="I18135" t="s">
        <v>84</v>
      </c>
      <c r="J18135" s="7"/>
      <c r="K18135" s="7">
        <v>45748</v>
      </c>
      <c r="L18135" s="7">
        <v>45531</v>
      </c>
      <c r="M18135" t="s">
        <v>77</v>
      </c>
      <c r="N18135"/>
      <c r="O18135">
        <v>2026</v>
      </c>
      <c r="P18135" s="2">
        <v>2</v>
      </c>
      <c r="Q18135" t="s">
        <v>80</v>
      </c>
      <c r="R18135" s="8">
        <v>46267</v>
      </c>
      <c r="S18135" s="2">
        <v>1</v>
      </c>
      <c r="T18135" s="2" t="s">
        <v>81</v>
      </c>
    </row>
    <row r="18136" spans="1:20" x14ac:dyDescent="0.25">
      <c r="A18136">
        <v>1120729979</v>
      </c>
      <c r="B18136">
        <v>128346631</v>
      </c>
      <c r="C18136" t="s">
        <v>82</v>
      </c>
      <c r="D18136" t="s">
        <v>88</v>
      </c>
      <c r="E18136" t="s">
        <v>76</v>
      </c>
      <c r="F18136" s="7">
        <v>45373</v>
      </c>
      <c r="G18136" s="7">
        <v>45738</v>
      </c>
      <c r="H18136" t="s">
        <v>77</v>
      </c>
      <c r="I18136" t="s">
        <v>78</v>
      </c>
      <c r="J18136" s="7">
        <v>46192</v>
      </c>
      <c r="K18136" s="7">
        <v>45889</v>
      </c>
      <c r="L18136" s="7">
        <v>45738</v>
      </c>
      <c r="M18136" t="s">
        <v>77</v>
      </c>
      <c r="N18136" t="s">
        <v>79</v>
      </c>
      <c r="O18136">
        <v>2026</v>
      </c>
      <c r="P18136" s="2">
        <v>2</v>
      </c>
      <c r="Q18136" t="s">
        <v>80</v>
      </c>
      <c r="R18136" s="8">
        <v>46267</v>
      </c>
      <c r="S18136" s="2">
        <v>1</v>
      </c>
      <c r="T18136" s="2" t="s">
        <v>81</v>
      </c>
    </row>
    <row r="18137" spans="1:20" x14ac:dyDescent="0.25">
      <c r="A18137">
        <v>1120730573</v>
      </c>
      <c r="B18137">
        <v>129068748</v>
      </c>
      <c r="C18137" t="s">
        <v>93</v>
      </c>
      <c r="D18137" t="s">
        <v>83</v>
      </c>
      <c r="E18137" t="s">
        <v>76</v>
      </c>
      <c r="F18137" s="7">
        <v>45442</v>
      </c>
      <c r="G18137" s="7">
        <v>45626</v>
      </c>
      <c r="H18137" t="s">
        <v>77</v>
      </c>
      <c r="I18137" t="s">
        <v>78</v>
      </c>
      <c r="J18137" s="7"/>
      <c r="K18137" s="7">
        <v>45747</v>
      </c>
      <c r="L18137" s="7">
        <v>45626</v>
      </c>
      <c r="M18137" t="s">
        <v>77</v>
      </c>
      <c r="N18137"/>
      <c r="O18137">
        <v>2026</v>
      </c>
      <c r="P18137" s="2">
        <v>2</v>
      </c>
      <c r="Q18137" t="s">
        <v>80</v>
      </c>
      <c r="R18137" s="8">
        <v>46267</v>
      </c>
      <c r="S18137" s="2">
        <v>1</v>
      </c>
      <c r="T18137" s="2" t="s">
        <v>81</v>
      </c>
    </row>
    <row r="18138" spans="1:20" x14ac:dyDescent="0.25">
      <c r="A18138">
        <v>1120730580</v>
      </c>
      <c r="B18138">
        <v>129070457</v>
      </c>
      <c r="C18138" t="s">
        <v>98</v>
      </c>
      <c r="D18138" t="s">
        <v>83</v>
      </c>
      <c r="E18138" t="s">
        <v>76</v>
      </c>
      <c r="F18138" s="7">
        <v>45456</v>
      </c>
      <c r="G18138" s="7">
        <v>45639</v>
      </c>
      <c r="H18138" t="s">
        <v>77</v>
      </c>
      <c r="I18138" t="s">
        <v>78</v>
      </c>
      <c r="J18138" s="7"/>
      <c r="K18138" s="7">
        <v>45919</v>
      </c>
      <c r="L18138" s="7">
        <v>45639</v>
      </c>
      <c r="M18138" t="s">
        <v>77</v>
      </c>
      <c r="N18138"/>
      <c r="O18138">
        <v>2026</v>
      </c>
      <c r="P18138" s="2">
        <v>2</v>
      </c>
      <c r="Q18138" t="s">
        <v>80</v>
      </c>
      <c r="R18138" s="8">
        <v>46267</v>
      </c>
      <c r="S18138" s="2">
        <v>1</v>
      </c>
      <c r="T18138" s="2" t="s">
        <v>81</v>
      </c>
    </row>
    <row r="18139" spans="1:20" x14ac:dyDescent="0.25">
      <c r="A18139">
        <v>1120731006</v>
      </c>
      <c r="B18139">
        <v>129318632</v>
      </c>
      <c r="C18139" t="s">
        <v>90</v>
      </c>
      <c r="D18139" t="s">
        <v>83</v>
      </c>
      <c r="E18139" t="s">
        <v>76</v>
      </c>
      <c r="F18139" s="7">
        <v>45504</v>
      </c>
      <c r="G18139" s="7">
        <v>45684</v>
      </c>
      <c r="H18139" t="s">
        <v>77</v>
      </c>
      <c r="I18139" t="s">
        <v>78</v>
      </c>
      <c r="J18139" s="7">
        <v>46131</v>
      </c>
      <c r="K18139" s="7">
        <v>46149</v>
      </c>
      <c r="L18139" s="7">
        <v>45684</v>
      </c>
      <c r="M18139" t="s">
        <v>77</v>
      </c>
      <c r="N18139" t="s">
        <v>79</v>
      </c>
      <c r="O18139">
        <v>2026</v>
      </c>
      <c r="P18139" s="2">
        <v>2</v>
      </c>
      <c r="Q18139" t="s">
        <v>80</v>
      </c>
      <c r="R18139" s="8">
        <v>46267</v>
      </c>
      <c r="S18139" s="2">
        <v>1</v>
      </c>
      <c r="T18139" s="2" t="s">
        <v>81</v>
      </c>
    </row>
    <row r="18140" spans="1:20" x14ac:dyDescent="0.25">
      <c r="A18140">
        <v>1120731138</v>
      </c>
      <c r="B18140">
        <v>129370552</v>
      </c>
      <c r="C18140" t="s">
        <v>85</v>
      </c>
      <c r="D18140" t="s">
        <v>88</v>
      </c>
      <c r="E18140" t="s">
        <v>76</v>
      </c>
      <c r="F18140" s="7">
        <v>45513</v>
      </c>
      <c r="G18140" s="7">
        <v>45878</v>
      </c>
      <c r="H18140" t="s">
        <v>77</v>
      </c>
      <c r="I18140" t="s">
        <v>78</v>
      </c>
      <c r="J18140" s="7"/>
      <c r="K18140" s="7">
        <v>45521</v>
      </c>
      <c r="L18140" s="7">
        <v>45878</v>
      </c>
      <c r="M18140" t="s">
        <v>77</v>
      </c>
      <c r="N18140"/>
      <c r="O18140">
        <v>2026</v>
      </c>
      <c r="P18140" s="2">
        <v>2</v>
      </c>
      <c r="Q18140" t="s">
        <v>80</v>
      </c>
      <c r="R18140" s="8">
        <v>46267</v>
      </c>
      <c r="S18140" s="2">
        <v>1</v>
      </c>
      <c r="T18140" s="2" t="s">
        <v>81</v>
      </c>
    </row>
    <row r="18141" spans="1:20" x14ac:dyDescent="0.25">
      <c r="A18141">
        <v>1120731222</v>
      </c>
      <c r="B18141">
        <v>129403711</v>
      </c>
      <c r="C18141" t="s">
        <v>93</v>
      </c>
      <c r="D18141" t="s">
        <v>83</v>
      </c>
      <c r="E18141" t="s">
        <v>76</v>
      </c>
      <c r="F18141" s="7">
        <v>45519</v>
      </c>
      <c r="G18141" s="7">
        <v>45703</v>
      </c>
      <c r="H18141" t="s">
        <v>77</v>
      </c>
      <c r="I18141" t="s">
        <v>78</v>
      </c>
      <c r="J18141" s="7"/>
      <c r="K18141" s="7">
        <v>46029</v>
      </c>
      <c r="L18141" s="7">
        <v>45703</v>
      </c>
      <c r="M18141" t="s">
        <v>77</v>
      </c>
      <c r="N18141"/>
      <c r="O18141">
        <v>2026</v>
      </c>
      <c r="P18141" s="2">
        <v>2</v>
      </c>
      <c r="Q18141" t="s">
        <v>80</v>
      </c>
      <c r="R18141" s="8">
        <v>46267</v>
      </c>
      <c r="S18141" s="2">
        <v>1</v>
      </c>
      <c r="T18141" s="2" t="s">
        <v>81</v>
      </c>
    </row>
    <row r="18142" spans="1:20" x14ac:dyDescent="0.25">
      <c r="A18142">
        <v>1120731338</v>
      </c>
      <c r="B18142">
        <v>129438329</v>
      </c>
      <c r="C18142" t="s">
        <v>93</v>
      </c>
      <c r="D18142" t="s">
        <v>83</v>
      </c>
      <c r="E18142" t="s">
        <v>76</v>
      </c>
      <c r="F18142" s="7">
        <v>45528</v>
      </c>
      <c r="G18142" s="7">
        <v>45712</v>
      </c>
      <c r="H18142" t="s">
        <v>77</v>
      </c>
      <c r="I18142" t="s">
        <v>84</v>
      </c>
      <c r="J18142" s="7"/>
      <c r="K18142" s="7">
        <v>45747</v>
      </c>
      <c r="L18142" s="7">
        <v>45712</v>
      </c>
      <c r="M18142" t="s">
        <v>77</v>
      </c>
      <c r="N18142"/>
      <c r="O18142">
        <v>2026</v>
      </c>
      <c r="P18142" s="2">
        <v>2</v>
      </c>
      <c r="Q18142" t="s">
        <v>80</v>
      </c>
      <c r="R18142" s="8">
        <v>46267</v>
      </c>
      <c r="S18142" s="2">
        <v>1</v>
      </c>
      <c r="T18142" s="2" t="s">
        <v>81</v>
      </c>
    </row>
    <row r="18143" spans="1:20" x14ac:dyDescent="0.25">
      <c r="A18143">
        <v>1120731602</v>
      </c>
      <c r="B18143">
        <v>129534794</v>
      </c>
      <c r="C18143" t="s">
        <v>96</v>
      </c>
      <c r="D18143" t="s">
        <v>75</v>
      </c>
      <c r="E18143" t="s">
        <v>76</v>
      </c>
      <c r="F18143" s="7">
        <v>45550</v>
      </c>
      <c r="G18143" s="7">
        <v>46645</v>
      </c>
      <c r="H18143" t="s">
        <v>77</v>
      </c>
      <c r="I18143" t="s">
        <v>78</v>
      </c>
      <c r="J18143" s="7"/>
      <c r="K18143" s="7">
        <v>45561</v>
      </c>
      <c r="L18143" s="7">
        <v>46645</v>
      </c>
      <c r="M18143" t="s">
        <v>77</v>
      </c>
      <c r="N18143"/>
      <c r="O18143">
        <v>2026</v>
      </c>
      <c r="P18143" s="2">
        <v>2</v>
      </c>
      <c r="Q18143" t="s">
        <v>80</v>
      </c>
      <c r="R18143" s="8">
        <v>46267</v>
      </c>
      <c r="S18143" s="2">
        <v>1</v>
      </c>
      <c r="T18143" s="2" t="s">
        <v>81</v>
      </c>
    </row>
    <row r="18144" spans="1:20" x14ac:dyDescent="0.25">
      <c r="A18144">
        <v>1120731691</v>
      </c>
      <c r="B18144">
        <v>129556727</v>
      </c>
      <c r="C18144" t="s">
        <v>96</v>
      </c>
      <c r="D18144" t="s">
        <v>83</v>
      </c>
      <c r="E18144" t="s">
        <v>76</v>
      </c>
      <c r="F18144" s="7">
        <v>45554</v>
      </c>
      <c r="G18144" s="7">
        <v>45735</v>
      </c>
      <c r="H18144" t="s">
        <v>77</v>
      </c>
      <c r="I18144" t="s">
        <v>78</v>
      </c>
      <c r="J18144" s="7"/>
      <c r="K18144" s="7">
        <v>45971</v>
      </c>
      <c r="L18144" s="7">
        <v>45735</v>
      </c>
      <c r="M18144" t="s">
        <v>77</v>
      </c>
      <c r="N18144"/>
      <c r="O18144">
        <v>2026</v>
      </c>
      <c r="P18144" s="2">
        <v>2</v>
      </c>
      <c r="Q18144" t="s">
        <v>80</v>
      </c>
      <c r="R18144" s="8">
        <v>46267</v>
      </c>
      <c r="S18144" s="2">
        <v>1</v>
      </c>
      <c r="T18144" s="2" t="s">
        <v>81</v>
      </c>
    </row>
    <row r="18145" spans="1:20" x14ac:dyDescent="0.25">
      <c r="A18145">
        <v>1120732083</v>
      </c>
      <c r="B18145">
        <v>129683002</v>
      </c>
      <c r="C18145" t="s">
        <v>96</v>
      </c>
      <c r="D18145" t="s">
        <v>75</v>
      </c>
      <c r="E18145" t="s">
        <v>76</v>
      </c>
      <c r="F18145" s="7">
        <v>45573</v>
      </c>
      <c r="G18145" s="7">
        <v>45938</v>
      </c>
      <c r="H18145" t="s">
        <v>77</v>
      </c>
      <c r="I18145" t="s">
        <v>78</v>
      </c>
      <c r="J18145" s="7">
        <v>45757</v>
      </c>
      <c r="K18145" s="7">
        <v>45623</v>
      </c>
      <c r="L18145" s="7">
        <v>45938</v>
      </c>
      <c r="M18145" t="s">
        <v>77</v>
      </c>
      <c r="N18145" t="s">
        <v>79</v>
      </c>
      <c r="O18145">
        <v>2026</v>
      </c>
      <c r="P18145" s="2">
        <v>2</v>
      </c>
      <c r="Q18145" t="s">
        <v>80</v>
      </c>
      <c r="R18145" s="8">
        <v>46267</v>
      </c>
      <c r="S18145" s="2">
        <v>1</v>
      </c>
      <c r="T18145" s="2" t="s">
        <v>81</v>
      </c>
    </row>
    <row r="18146" spans="1:20" x14ac:dyDescent="0.25">
      <c r="A18146">
        <v>1120732586</v>
      </c>
      <c r="B18146">
        <v>129858543</v>
      </c>
      <c r="C18146" t="s">
        <v>82</v>
      </c>
      <c r="D18146" t="s">
        <v>88</v>
      </c>
      <c r="E18146" t="s">
        <v>76</v>
      </c>
      <c r="F18146" s="7">
        <v>45581</v>
      </c>
      <c r="G18146" s="7">
        <v>45946</v>
      </c>
      <c r="H18146" t="s">
        <v>77</v>
      </c>
      <c r="I18146" t="s">
        <v>84</v>
      </c>
      <c r="J18146" s="7">
        <v>46055</v>
      </c>
      <c r="K18146" s="7">
        <v>45992</v>
      </c>
      <c r="L18146" s="7">
        <v>45946</v>
      </c>
      <c r="M18146" t="s">
        <v>77</v>
      </c>
      <c r="N18146" t="s">
        <v>79</v>
      </c>
      <c r="O18146">
        <v>2026</v>
      </c>
      <c r="P18146" s="2">
        <v>2</v>
      </c>
      <c r="Q18146" t="s">
        <v>80</v>
      </c>
      <c r="R18146" s="8">
        <v>46267</v>
      </c>
      <c r="S18146" s="2">
        <v>1</v>
      </c>
      <c r="T18146" s="2" t="s">
        <v>81</v>
      </c>
    </row>
    <row r="18147" spans="1:20" x14ac:dyDescent="0.25">
      <c r="A18147">
        <v>1120732656</v>
      </c>
      <c r="B18147">
        <v>129893955</v>
      </c>
      <c r="C18147" t="s">
        <v>82</v>
      </c>
      <c r="D18147" t="s">
        <v>75</v>
      </c>
      <c r="E18147" t="s">
        <v>76</v>
      </c>
      <c r="F18147" s="7">
        <v>45630</v>
      </c>
      <c r="G18147" s="7">
        <v>47456</v>
      </c>
      <c r="H18147" t="s">
        <v>77</v>
      </c>
      <c r="I18147" t="s">
        <v>78</v>
      </c>
      <c r="J18147" s="7"/>
      <c r="K18147" s="7">
        <v>45943</v>
      </c>
      <c r="L18147" s="7">
        <v>47456</v>
      </c>
      <c r="M18147" t="s">
        <v>77</v>
      </c>
      <c r="N18147"/>
      <c r="O18147">
        <v>2026</v>
      </c>
      <c r="P18147" s="2">
        <v>2</v>
      </c>
      <c r="Q18147" t="s">
        <v>80</v>
      </c>
      <c r="R18147" s="8">
        <v>46267</v>
      </c>
      <c r="S18147" s="2">
        <v>1</v>
      </c>
      <c r="T18147" s="2" t="s">
        <v>81</v>
      </c>
    </row>
    <row r="18148" spans="1:20" x14ac:dyDescent="0.25">
      <c r="A18148">
        <v>1120732963</v>
      </c>
      <c r="B18148">
        <v>130929464</v>
      </c>
      <c r="C18148" t="s">
        <v>93</v>
      </c>
      <c r="D18148" t="s">
        <v>88</v>
      </c>
      <c r="E18148" t="s">
        <v>76</v>
      </c>
      <c r="F18148" s="7">
        <v>45716</v>
      </c>
      <c r="G18148" s="7">
        <v>46081</v>
      </c>
      <c r="H18148" t="s">
        <v>77</v>
      </c>
      <c r="I18148" t="s">
        <v>78</v>
      </c>
      <c r="J18148" s="7"/>
      <c r="K18148" s="7">
        <v>46062</v>
      </c>
      <c r="L18148" s="7">
        <v>46081</v>
      </c>
      <c r="M18148" t="s">
        <v>77</v>
      </c>
      <c r="N18148"/>
      <c r="O18148">
        <v>2026</v>
      </c>
      <c r="P18148" s="2">
        <v>2</v>
      </c>
      <c r="Q18148" t="s">
        <v>80</v>
      </c>
      <c r="R18148" s="8">
        <v>46267</v>
      </c>
      <c r="S18148" s="2">
        <v>1</v>
      </c>
      <c r="T18148" s="2" t="s">
        <v>81</v>
      </c>
    </row>
    <row r="18149" spans="1:20" x14ac:dyDescent="0.25">
      <c r="A18149">
        <v>1120736209</v>
      </c>
      <c r="B18149">
        <v>133512658</v>
      </c>
      <c r="C18149" t="s">
        <v>95</v>
      </c>
      <c r="D18149" t="s">
        <v>88</v>
      </c>
      <c r="E18149" t="s">
        <v>76</v>
      </c>
      <c r="F18149" s="7">
        <v>46177</v>
      </c>
      <c r="G18149" s="7">
        <v>46542</v>
      </c>
      <c r="H18149" t="s">
        <v>77</v>
      </c>
      <c r="I18149" t="s">
        <v>84</v>
      </c>
      <c r="J18149" s="7"/>
      <c r="K18149" s="7">
        <v>46177</v>
      </c>
      <c r="L18149" s="7">
        <v>46542</v>
      </c>
      <c r="M18149" t="s">
        <v>77</v>
      </c>
      <c r="N18149"/>
      <c r="O18149">
        <v>2026</v>
      </c>
      <c r="P18149" s="2">
        <v>2</v>
      </c>
      <c r="Q18149" t="s">
        <v>80</v>
      </c>
      <c r="R18149" s="8">
        <v>46267</v>
      </c>
      <c r="S18149" s="2">
        <v>1</v>
      </c>
      <c r="T18149" s="2" t="s">
        <v>81</v>
      </c>
    </row>
    <row r="18150" spans="1:20" x14ac:dyDescent="0.25">
      <c r="A18150">
        <v>1120736286</v>
      </c>
      <c r="B18150">
        <v>108892544</v>
      </c>
      <c r="C18150" t="s">
        <v>93</v>
      </c>
      <c r="D18150" t="s">
        <v>75</v>
      </c>
      <c r="E18150" t="s">
        <v>76</v>
      </c>
      <c r="F18150" s="7">
        <v>41878</v>
      </c>
      <c r="G18150" s="7">
        <v>43525</v>
      </c>
      <c r="H18150" t="s">
        <v>77</v>
      </c>
      <c r="I18150" t="s">
        <v>78</v>
      </c>
      <c r="J18150" s="7">
        <v>45831</v>
      </c>
      <c r="K18150" s="7">
        <v>45532</v>
      </c>
      <c r="L18150" s="7">
        <v>43525</v>
      </c>
      <c r="M18150" t="s">
        <v>77</v>
      </c>
      <c r="N18150" t="s">
        <v>92</v>
      </c>
      <c r="O18150">
        <v>2026</v>
      </c>
      <c r="P18150" s="2">
        <v>2</v>
      </c>
      <c r="Q18150" t="s">
        <v>80</v>
      </c>
      <c r="R18150" s="8">
        <v>46267</v>
      </c>
      <c r="S18150" s="2">
        <v>1</v>
      </c>
      <c r="T18150" s="2" t="s">
        <v>81</v>
      </c>
    </row>
    <row r="18151" spans="1:20" x14ac:dyDescent="0.25">
      <c r="A18151">
        <v>1120737607</v>
      </c>
      <c r="B18151">
        <v>116741123</v>
      </c>
      <c r="C18151" t="s">
        <v>82</v>
      </c>
      <c r="D18151" t="s">
        <v>88</v>
      </c>
      <c r="E18151" t="s">
        <v>76</v>
      </c>
      <c r="F18151" s="7">
        <v>43539</v>
      </c>
      <c r="G18151" s="7">
        <v>43905</v>
      </c>
      <c r="H18151" t="s">
        <v>77</v>
      </c>
      <c r="I18151" t="s">
        <v>78</v>
      </c>
      <c r="J18151" s="7">
        <v>46111</v>
      </c>
      <c r="K18151" s="7">
        <v>43924</v>
      </c>
      <c r="L18151" s="7">
        <v>43905</v>
      </c>
      <c r="M18151" t="s">
        <v>77</v>
      </c>
      <c r="N18151" t="s">
        <v>79</v>
      </c>
      <c r="O18151">
        <v>2026</v>
      </c>
      <c r="P18151" s="2">
        <v>2</v>
      </c>
      <c r="Q18151" t="s">
        <v>80</v>
      </c>
      <c r="R18151" s="8">
        <v>46267</v>
      </c>
      <c r="S18151" s="2">
        <v>1</v>
      </c>
      <c r="T18151" s="2" t="s">
        <v>81</v>
      </c>
    </row>
    <row r="18152" spans="1:20" x14ac:dyDescent="0.25">
      <c r="A18152">
        <v>1120737698</v>
      </c>
      <c r="B18152">
        <v>116948033</v>
      </c>
      <c r="C18152" t="s">
        <v>82</v>
      </c>
      <c r="D18152" t="s">
        <v>83</v>
      </c>
      <c r="E18152" t="s">
        <v>76</v>
      </c>
      <c r="F18152" s="7">
        <v>43558</v>
      </c>
      <c r="G18152" s="7">
        <v>43741</v>
      </c>
      <c r="H18152" t="s">
        <v>77</v>
      </c>
      <c r="I18152" t="s">
        <v>78</v>
      </c>
      <c r="J18152" s="7">
        <v>45850</v>
      </c>
      <c r="K18152" s="7">
        <v>43683</v>
      </c>
      <c r="L18152" s="7">
        <v>43741</v>
      </c>
      <c r="M18152" t="s">
        <v>77</v>
      </c>
      <c r="N18152" t="s">
        <v>79</v>
      </c>
      <c r="O18152">
        <v>2026</v>
      </c>
      <c r="P18152" s="2">
        <v>2</v>
      </c>
      <c r="Q18152" t="s">
        <v>80</v>
      </c>
      <c r="R18152" s="8">
        <v>46267</v>
      </c>
      <c r="S18152" s="2">
        <v>1</v>
      </c>
      <c r="T18152" s="2" t="s">
        <v>81</v>
      </c>
    </row>
    <row r="18153" spans="1:20" x14ac:dyDescent="0.25">
      <c r="A18153">
        <v>1120737818</v>
      </c>
      <c r="B18153">
        <v>117067890</v>
      </c>
      <c r="C18153" t="s">
        <v>82</v>
      </c>
      <c r="D18153" t="s">
        <v>83</v>
      </c>
      <c r="E18153" t="s">
        <v>76</v>
      </c>
      <c r="F18153" s="7">
        <v>43574</v>
      </c>
      <c r="G18153" s="7">
        <v>43754</v>
      </c>
      <c r="H18153" t="s">
        <v>77</v>
      </c>
      <c r="I18153" t="s">
        <v>78</v>
      </c>
      <c r="J18153" s="7">
        <v>45929</v>
      </c>
      <c r="K18153" s="7">
        <v>45748</v>
      </c>
      <c r="L18153" s="7">
        <v>43754</v>
      </c>
      <c r="M18153" t="s">
        <v>77</v>
      </c>
      <c r="N18153" t="s">
        <v>79</v>
      </c>
      <c r="O18153">
        <v>2026</v>
      </c>
      <c r="P18153" s="2">
        <v>2</v>
      </c>
      <c r="Q18153" t="s">
        <v>80</v>
      </c>
      <c r="R18153" s="8">
        <v>46267</v>
      </c>
      <c r="S18153" s="2">
        <v>1</v>
      </c>
      <c r="T18153" s="2" t="s">
        <v>81</v>
      </c>
    </row>
    <row r="18154" spans="1:20" x14ac:dyDescent="0.25">
      <c r="A18154">
        <v>1120737881</v>
      </c>
      <c r="B18154">
        <v>117126525</v>
      </c>
      <c r="C18154" t="s">
        <v>82</v>
      </c>
      <c r="D18154" t="s">
        <v>88</v>
      </c>
      <c r="E18154" t="s">
        <v>76</v>
      </c>
      <c r="F18154" s="7">
        <v>43585</v>
      </c>
      <c r="G18154" s="7">
        <v>43951</v>
      </c>
      <c r="H18154" t="s">
        <v>77</v>
      </c>
      <c r="I18154" t="s">
        <v>84</v>
      </c>
      <c r="J18154" s="7">
        <v>45716</v>
      </c>
      <c r="K18154" s="7">
        <v>45748</v>
      </c>
      <c r="L18154" s="7">
        <v>43951</v>
      </c>
      <c r="M18154" t="s">
        <v>77</v>
      </c>
      <c r="N18154" t="s">
        <v>79</v>
      </c>
      <c r="O18154">
        <v>2026</v>
      </c>
      <c r="P18154" s="2">
        <v>2</v>
      </c>
      <c r="Q18154" t="s">
        <v>80</v>
      </c>
      <c r="R18154" s="8">
        <v>46267</v>
      </c>
      <c r="S18154" s="2">
        <v>1</v>
      </c>
      <c r="T18154" s="2" t="s">
        <v>81</v>
      </c>
    </row>
    <row r="18155" spans="1:20" x14ac:dyDescent="0.25">
      <c r="A18155">
        <v>1120737883</v>
      </c>
      <c r="B18155">
        <v>117126525</v>
      </c>
      <c r="C18155" t="s">
        <v>82</v>
      </c>
      <c r="D18155" t="s">
        <v>88</v>
      </c>
      <c r="E18155" t="s">
        <v>76</v>
      </c>
      <c r="F18155" s="7">
        <v>43585</v>
      </c>
      <c r="G18155" s="7">
        <v>43951</v>
      </c>
      <c r="H18155" t="s">
        <v>77</v>
      </c>
      <c r="I18155" t="s">
        <v>84</v>
      </c>
      <c r="J18155" s="7">
        <v>45716</v>
      </c>
      <c r="K18155" s="7">
        <v>45562</v>
      </c>
      <c r="L18155" s="7">
        <v>43951</v>
      </c>
      <c r="M18155" t="s">
        <v>77</v>
      </c>
      <c r="N18155" t="s">
        <v>79</v>
      </c>
      <c r="O18155">
        <v>2026</v>
      </c>
      <c r="P18155" s="2">
        <v>2</v>
      </c>
      <c r="Q18155" t="s">
        <v>80</v>
      </c>
      <c r="R18155" s="8">
        <v>46267</v>
      </c>
      <c r="S18155" s="2">
        <v>1</v>
      </c>
      <c r="T18155" s="2" t="s">
        <v>81</v>
      </c>
    </row>
    <row r="18156" spans="1:20" x14ac:dyDescent="0.25">
      <c r="A18156">
        <v>1120737904</v>
      </c>
      <c r="B18156">
        <v>117138658</v>
      </c>
      <c r="C18156" t="s">
        <v>74</v>
      </c>
      <c r="D18156" t="s">
        <v>75</v>
      </c>
      <c r="E18156" t="s">
        <v>76</v>
      </c>
      <c r="F18156" s="7">
        <v>43586</v>
      </c>
      <c r="G18156" s="7">
        <v>43952</v>
      </c>
      <c r="H18156" t="s">
        <v>86</v>
      </c>
      <c r="I18156" t="s">
        <v>87</v>
      </c>
      <c r="J18156" s="7">
        <v>45756</v>
      </c>
      <c r="K18156" s="7">
        <v>46076</v>
      </c>
      <c r="L18156" s="7">
        <v>43952</v>
      </c>
      <c r="M18156" t="s">
        <v>86</v>
      </c>
      <c r="N18156" t="s">
        <v>79</v>
      </c>
      <c r="O18156">
        <v>2026</v>
      </c>
      <c r="P18156" s="2">
        <v>2</v>
      </c>
      <c r="Q18156" t="s">
        <v>80</v>
      </c>
      <c r="R18156" s="8">
        <v>46267</v>
      </c>
      <c r="S18156" s="2">
        <v>1</v>
      </c>
      <c r="T18156" s="2" t="s">
        <v>81</v>
      </c>
    </row>
    <row r="18157" spans="1:20" x14ac:dyDescent="0.25">
      <c r="A18157">
        <v>1120738039</v>
      </c>
      <c r="B18157">
        <v>117310441</v>
      </c>
      <c r="C18157" t="s">
        <v>91</v>
      </c>
      <c r="D18157" t="s">
        <v>83</v>
      </c>
      <c r="E18157" t="s">
        <v>76</v>
      </c>
      <c r="F18157" s="7">
        <v>43608</v>
      </c>
      <c r="G18157" s="7">
        <v>43792</v>
      </c>
      <c r="H18157" t="s">
        <v>77</v>
      </c>
      <c r="I18157" t="s">
        <v>78</v>
      </c>
      <c r="J18157" s="7">
        <v>46000</v>
      </c>
      <c r="K18157" s="7">
        <v>43701</v>
      </c>
      <c r="L18157" s="7">
        <v>43792</v>
      </c>
      <c r="M18157" t="s">
        <v>77</v>
      </c>
      <c r="N18157" t="s">
        <v>79</v>
      </c>
      <c r="O18157">
        <v>2026</v>
      </c>
      <c r="P18157" s="2">
        <v>2</v>
      </c>
      <c r="Q18157" t="s">
        <v>80</v>
      </c>
      <c r="R18157" s="8">
        <v>46267</v>
      </c>
      <c r="S18157" s="2">
        <v>1</v>
      </c>
      <c r="T18157" s="2" t="s">
        <v>81</v>
      </c>
    </row>
    <row r="18158" spans="1:20" x14ac:dyDescent="0.25">
      <c r="A18158">
        <v>1120738070</v>
      </c>
      <c r="B18158">
        <v>117338379</v>
      </c>
      <c r="C18158" t="s">
        <v>82</v>
      </c>
      <c r="D18158" t="s">
        <v>88</v>
      </c>
      <c r="E18158" t="s">
        <v>76</v>
      </c>
      <c r="F18158" s="7">
        <v>43614</v>
      </c>
      <c r="G18158" s="7">
        <v>43980</v>
      </c>
      <c r="H18158" t="s">
        <v>77</v>
      </c>
      <c r="I18158" t="s">
        <v>84</v>
      </c>
      <c r="J18158" s="7">
        <v>46203</v>
      </c>
      <c r="K18158" s="7">
        <v>45735</v>
      </c>
      <c r="L18158" s="7">
        <v>43980</v>
      </c>
      <c r="M18158" t="s">
        <v>77</v>
      </c>
      <c r="N18158" t="s">
        <v>79</v>
      </c>
      <c r="O18158">
        <v>2026</v>
      </c>
      <c r="P18158" s="2">
        <v>2</v>
      </c>
      <c r="Q18158" t="s">
        <v>80</v>
      </c>
      <c r="R18158" s="8">
        <v>46267</v>
      </c>
      <c r="S18158" s="2">
        <v>1</v>
      </c>
      <c r="T18158" s="2" t="s">
        <v>81</v>
      </c>
    </row>
    <row r="18159" spans="1:20" x14ac:dyDescent="0.25">
      <c r="A18159">
        <v>1120738071</v>
      </c>
      <c r="B18159">
        <v>117338379</v>
      </c>
      <c r="C18159" t="s">
        <v>82</v>
      </c>
      <c r="D18159" t="s">
        <v>88</v>
      </c>
      <c r="E18159" t="s">
        <v>76</v>
      </c>
      <c r="F18159" s="7">
        <v>43614</v>
      </c>
      <c r="G18159" s="7">
        <v>43980</v>
      </c>
      <c r="H18159" t="s">
        <v>77</v>
      </c>
      <c r="I18159" t="s">
        <v>84</v>
      </c>
      <c r="J18159" s="7">
        <v>46203</v>
      </c>
      <c r="K18159" s="7">
        <v>45943</v>
      </c>
      <c r="L18159" s="7">
        <v>43980</v>
      </c>
      <c r="M18159" t="s">
        <v>77</v>
      </c>
      <c r="N18159" t="s">
        <v>79</v>
      </c>
      <c r="O18159">
        <v>2026</v>
      </c>
      <c r="P18159" s="2">
        <v>2</v>
      </c>
      <c r="Q18159" t="s">
        <v>80</v>
      </c>
      <c r="R18159" s="8">
        <v>46267</v>
      </c>
      <c r="S18159" s="2">
        <v>1</v>
      </c>
      <c r="T18159" s="2" t="s">
        <v>81</v>
      </c>
    </row>
    <row r="18160" spans="1:20" x14ac:dyDescent="0.25">
      <c r="A18160">
        <v>1120738221</v>
      </c>
      <c r="B18160">
        <v>117692102</v>
      </c>
      <c r="C18160" t="s">
        <v>74</v>
      </c>
      <c r="D18160" t="s">
        <v>88</v>
      </c>
      <c r="E18160" t="s">
        <v>76</v>
      </c>
      <c r="F18160" s="7">
        <v>43677</v>
      </c>
      <c r="G18160" s="7">
        <v>43811</v>
      </c>
      <c r="H18160" t="s">
        <v>77</v>
      </c>
      <c r="I18160" t="s">
        <v>78</v>
      </c>
      <c r="J18160" s="7">
        <v>44755</v>
      </c>
      <c r="K18160" s="7">
        <v>43978</v>
      </c>
      <c r="L18160" s="7">
        <v>43811</v>
      </c>
      <c r="M18160" t="s">
        <v>77</v>
      </c>
      <c r="N18160" t="s">
        <v>92</v>
      </c>
      <c r="O18160">
        <v>2026</v>
      </c>
      <c r="P18160" s="2">
        <v>2</v>
      </c>
      <c r="Q18160" t="s">
        <v>80</v>
      </c>
      <c r="R18160" s="8">
        <v>46267</v>
      </c>
      <c r="S18160" s="2">
        <v>1</v>
      </c>
      <c r="T18160" s="2" t="s">
        <v>81</v>
      </c>
    </row>
    <row r="18161" spans="1:20" x14ac:dyDescent="0.25">
      <c r="A18161">
        <v>1120738339</v>
      </c>
      <c r="B18161">
        <v>117970170</v>
      </c>
      <c r="C18161" t="s">
        <v>82</v>
      </c>
      <c r="D18161" t="s">
        <v>83</v>
      </c>
      <c r="E18161" t="s">
        <v>76</v>
      </c>
      <c r="F18161" s="7">
        <v>43746</v>
      </c>
      <c r="G18161" s="7">
        <v>45573</v>
      </c>
      <c r="H18161" t="s">
        <v>77</v>
      </c>
      <c r="I18161" t="s">
        <v>84</v>
      </c>
      <c r="J18161" s="7">
        <v>45830</v>
      </c>
      <c r="K18161" s="7">
        <v>45919</v>
      </c>
      <c r="L18161" s="7">
        <v>45573</v>
      </c>
      <c r="M18161" t="s">
        <v>77</v>
      </c>
      <c r="N18161" t="s">
        <v>79</v>
      </c>
      <c r="O18161">
        <v>2026</v>
      </c>
      <c r="P18161" s="2">
        <v>2</v>
      </c>
      <c r="Q18161" t="s">
        <v>80</v>
      </c>
      <c r="R18161" s="8">
        <v>46267</v>
      </c>
      <c r="S18161" s="2">
        <v>1</v>
      </c>
      <c r="T18161" s="2" t="s">
        <v>81</v>
      </c>
    </row>
    <row r="18162" spans="1:20" x14ac:dyDescent="0.25">
      <c r="A18162">
        <v>1120738465</v>
      </c>
      <c r="B18162">
        <v>118423623</v>
      </c>
      <c r="C18162" t="s">
        <v>74</v>
      </c>
      <c r="D18162" t="s">
        <v>75</v>
      </c>
      <c r="E18162" t="s">
        <v>76</v>
      </c>
      <c r="F18162" s="7">
        <v>43841</v>
      </c>
      <c r="G18162" s="7">
        <v>43983</v>
      </c>
      <c r="H18162" t="s">
        <v>77</v>
      </c>
      <c r="I18162" t="s">
        <v>78</v>
      </c>
      <c r="J18162" s="7">
        <v>44397</v>
      </c>
      <c r="K18162" s="7">
        <v>43852</v>
      </c>
      <c r="L18162" s="7">
        <v>43983</v>
      </c>
      <c r="M18162" t="s">
        <v>77</v>
      </c>
      <c r="N18162" t="s">
        <v>92</v>
      </c>
      <c r="O18162">
        <v>2026</v>
      </c>
      <c r="P18162" s="2">
        <v>2</v>
      </c>
      <c r="Q18162" t="s">
        <v>80</v>
      </c>
      <c r="R18162" s="8">
        <v>46267</v>
      </c>
      <c r="S18162" s="2">
        <v>1</v>
      </c>
      <c r="T18162" s="2" t="s">
        <v>81</v>
      </c>
    </row>
    <row r="18163" spans="1:20" x14ac:dyDescent="0.25">
      <c r="A18163">
        <v>1120738601</v>
      </c>
      <c r="B18163">
        <v>119085773</v>
      </c>
      <c r="C18163" t="s">
        <v>82</v>
      </c>
      <c r="D18163" t="s">
        <v>83</v>
      </c>
      <c r="E18163" t="s">
        <v>76</v>
      </c>
      <c r="F18163" s="7">
        <v>43983</v>
      </c>
      <c r="G18163" s="7">
        <v>45809</v>
      </c>
      <c r="H18163" t="s">
        <v>77</v>
      </c>
      <c r="I18163" t="s">
        <v>78</v>
      </c>
      <c r="J18163" s="7">
        <v>45850</v>
      </c>
      <c r="K18163" s="7">
        <v>44978</v>
      </c>
      <c r="L18163" s="7">
        <v>45809</v>
      </c>
      <c r="M18163" t="s">
        <v>77</v>
      </c>
      <c r="N18163" t="s">
        <v>79</v>
      </c>
      <c r="O18163">
        <v>2026</v>
      </c>
      <c r="P18163" s="2">
        <v>2</v>
      </c>
      <c r="Q18163" t="s">
        <v>80</v>
      </c>
      <c r="R18163" s="8">
        <v>46267</v>
      </c>
      <c r="S18163" s="2">
        <v>1</v>
      </c>
      <c r="T18163" s="2" t="s">
        <v>81</v>
      </c>
    </row>
    <row r="18164" spans="1:20" x14ac:dyDescent="0.25">
      <c r="A18164">
        <v>1120738647</v>
      </c>
      <c r="B18164">
        <v>119150423</v>
      </c>
      <c r="C18164" t="s">
        <v>82</v>
      </c>
      <c r="D18164" t="s">
        <v>88</v>
      </c>
      <c r="E18164" t="s">
        <v>76</v>
      </c>
      <c r="F18164" s="7">
        <v>43993</v>
      </c>
      <c r="G18164" s="7">
        <v>44358</v>
      </c>
      <c r="H18164" t="s">
        <v>77</v>
      </c>
      <c r="I18164" t="s">
        <v>78</v>
      </c>
      <c r="J18164" s="7">
        <v>45727</v>
      </c>
      <c r="K18164" s="7">
        <v>45057</v>
      </c>
      <c r="L18164" s="7">
        <v>44358</v>
      </c>
      <c r="M18164" t="s">
        <v>77</v>
      </c>
      <c r="N18164" t="s">
        <v>79</v>
      </c>
      <c r="O18164">
        <v>2026</v>
      </c>
      <c r="P18164" s="2">
        <v>2</v>
      </c>
      <c r="Q18164" t="s">
        <v>80</v>
      </c>
      <c r="R18164" s="8">
        <v>46267</v>
      </c>
      <c r="S18164" s="2">
        <v>1</v>
      </c>
      <c r="T18164" s="2" t="s">
        <v>81</v>
      </c>
    </row>
    <row r="18165" spans="1:20" x14ac:dyDescent="0.25">
      <c r="A18165">
        <v>1120738682</v>
      </c>
      <c r="B18165">
        <v>119183469</v>
      </c>
      <c r="C18165" t="s">
        <v>98</v>
      </c>
      <c r="D18165" t="s">
        <v>83</v>
      </c>
      <c r="E18165" t="s">
        <v>76</v>
      </c>
      <c r="F18165" s="7">
        <v>43999</v>
      </c>
      <c r="G18165" s="7">
        <v>44182</v>
      </c>
      <c r="H18165" t="s">
        <v>77</v>
      </c>
      <c r="I18165" t="s">
        <v>84</v>
      </c>
      <c r="J18165" s="7">
        <v>45633</v>
      </c>
      <c r="K18165" s="7">
        <v>45545</v>
      </c>
      <c r="L18165" s="7">
        <v>44182</v>
      </c>
      <c r="M18165" t="s">
        <v>77</v>
      </c>
      <c r="N18165" t="s">
        <v>79</v>
      </c>
      <c r="O18165">
        <v>2026</v>
      </c>
      <c r="P18165" s="2">
        <v>2</v>
      </c>
      <c r="Q18165" t="s">
        <v>80</v>
      </c>
      <c r="R18165" s="8">
        <v>46267</v>
      </c>
      <c r="S18165" s="2">
        <v>1</v>
      </c>
      <c r="T18165" s="2" t="s">
        <v>81</v>
      </c>
    </row>
    <row r="18166" spans="1:20" x14ac:dyDescent="0.25">
      <c r="A18166">
        <v>1120738854</v>
      </c>
      <c r="B18166">
        <v>119354784</v>
      </c>
      <c r="C18166" t="s">
        <v>82</v>
      </c>
      <c r="D18166" t="s">
        <v>75</v>
      </c>
      <c r="E18166" t="s">
        <v>76</v>
      </c>
      <c r="F18166" s="7">
        <v>44022</v>
      </c>
      <c r="G18166" s="7">
        <v>45848</v>
      </c>
      <c r="H18166" t="s">
        <v>77</v>
      </c>
      <c r="I18166" t="s">
        <v>78</v>
      </c>
      <c r="J18166" s="7">
        <v>45881</v>
      </c>
      <c r="K18166" s="7">
        <v>44107</v>
      </c>
      <c r="L18166" s="7">
        <v>45848</v>
      </c>
      <c r="M18166" t="s">
        <v>77</v>
      </c>
      <c r="N18166" t="s">
        <v>79</v>
      </c>
      <c r="O18166">
        <v>2026</v>
      </c>
      <c r="P18166" s="2">
        <v>2</v>
      </c>
      <c r="Q18166" t="s">
        <v>80</v>
      </c>
      <c r="R18166" s="8">
        <v>46267</v>
      </c>
      <c r="S18166" s="2">
        <v>1</v>
      </c>
      <c r="T18166" s="2" t="s">
        <v>81</v>
      </c>
    </row>
    <row r="18167" spans="1:20" x14ac:dyDescent="0.25">
      <c r="A18167">
        <v>1120738940</v>
      </c>
      <c r="B18167">
        <v>119473837</v>
      </c>
      <c r="C18167" t="s">
        <v>74</v>
      </c>
      <c r="D18167" t="s">
        <v>75</v>
      </c>
      <c r="E18167" t="s">
        <v>76</v>
      </c>
      <c r="F18167" s="7">
        <v>44032</v>
      </c>
      <c r="G18167" s="7">
        <v>45858</v>
      </c>
      <c r="H18167" t="s">
        <v>77</v>
      </c>
      <c r="I18167" t="s">
        <v>78</v>
      </c>
      <c r="J18167" s="7">
        <v>45824</v>
      </c>
      <c r="K18167" s="7">
        <v>44146</v>
      </c>
      <c r="L18167" s="7">
        <v>45858</v>
      </c>
      <c r="M18167" t="s">
        <v>77</v>
      </c>
      <c r="N18167" t="s">
        <v>79</v>
      </c>
      <c r="O18167">
        <v>2026</v>
      </c>
      <c r="P18167" s="2">
        <v>2</v>
      </c>
      <c r="Q18167" t="s">
        <v>80</v>
      </c>
      <c r="R18167" s="8">
        <v>46267</v>
      </c>
      <c r="S18167" s="2">
        <v>1</v>
      </c>
      <c r="T18167" s="2" t="s">
        <v>81</v>
      </c>
    </row>
    <row r="18168" spans="1:20" x14ac:dyDescent="0.25">
      <c r="A18168">
        <v>1120739012</v>
      </c>
      <c r="B18168">
        <v>119514875</v>
      </c>
      <c r="C18168" t="s">
        <v>74</v>
      </c>
      <c r="D18168" t="s">
        <v>75</v>
      </c>
      <c r="E18168" t="s">
        <v>76</v>
      </c>
      <c r="F18168" s="7">
        <v>44040</v>
      </c>
      <c r="G18168" s="7">
        <v>45866</v>
      </c>
      <c r="H18168" t="s">
        <v>77</v>
      </c>
      <c r="I18168" t="s">
        <v>78</v>
      </c>
      <c r="J18168" s="7">
        <v>45766</v>
      </c>
      <c r="K18168" s="7">
        <v>44136</v>
      </c>
      <c r="L18168" s="7">
        <v>45866</v>
      </c>
      <c r="M18168" t="s">
        <v>77</v>
      </c>
      <c r="N18168" t="s">
        <v>79</v>
      </c>
      <c r="O18168">
        <v>2026</v>
      </c>
      <c r="P18168" s="2">
        <v>2</v>
      </c>
      <c r="Q18168" t="s">
        <v>80</v>
      </c>
      <c r="R18168" s="8">
        <v>46267</v>
      </c>
      <c r="S18168" s="2">
        <v>1</v>
      </c>
      <c r="T18168" s="2" t="s">
        <v>81</v>
      </c>
    </row>
    <row r="18169" spans="1:20" x14ac:dyDescent="0.25">
      <c r="A18169">
        <v>1120739086</v>
      </c>
      <c r="B18169">
        <v>119556354</v>
      </c>
      <c r="C18169" t="s">
        <v>91</v>
      </c>
      <c r="D18169" t="s">
        <v>75</v>
      </c>
      <c r="E18169" t="s">
        <v>76</v>
      </c>
      <c r="F18169" s="7">
        <v>44047</v>
      </c>
      <c r="G18169" s="7">
        <v>45873</v>
      </c>
      <c r="H18169" t="s">
        <v>77</v>
      </c>
      <c r="I18169" t="s">
        <v>78</v>
      </c>
      <c r="J18169" s="7">
        <v>45875</v>
      </c>
      <c r="K18169" s="7">
        <v>46118</v>
      </c>
      <c r="L18169" s="7">
        <v>45873</v>
      </c>
      <c r="M18169" t="s">
        <v>77</v>
      </c>
      <c r="N18169" t="s">
        <v>79</v>
      </c>
      <c r="O18169">
        <v>2026</v>
      </c>
      <c r="P18169" s="2">
        <v>2</v>
      </c>
      <c r="Q18169" t="s">
        <v>80</v>
      </c>
      <c r="R18169" s="8">
        <v>46267</v>
      </c>
      <c r="S18169" s="2">
        <v>1</v>
      </c>
      <c r="T18169" s="2" t="s">
        <v>81</v>
      </c>
    </row>
    <row r="18170" spans="1:20" x14ac:dyDescent="0.25">
      <c r="A18170">
        <v>1120739324</v>
      </c>
      <c r="B18170">
        <v>119667043</v>
      </c>
      <c r="C18170" t="s">
        <v>82</v>
      </c>
      <c r="D18170" t="s">
        <v>75</v>
      </c>
      <c r="E18170" t="s">
        <v>76</v>
      </c>
      <c r="F18170" s="7">
        <v>44068</v>
      </c>
      <c r="G18170" s="7">
        <v>45894</v>
      </c>
      <c r="H18170" t="s">
        <v>86</v>
      </c>
      <c r="I18170" t="s">
        <v>87</v>
      </c>
      <c r="J18170" s="7">
        <v>45848</v>
      </c>
      <c r="K18170" s="7">
        <v>44774</v>
      </c>
      <c r="L18170" s="7">
        <v>45894</v>
      </c>
      <c r="M18170" t="s">
        <v>86</v>
      </c>
      <c r="N18170" t="s">
        <v>79</v>
      </c>
      <c r="O18170">
        <v>2026</v>
      </c>
      <c r="P18170" s="2">
        <v>2</v>
      </c>
      <c r="Q18170" t="s">
        <v>80</v>
      </c>
      <c r="R18170" s="8">
        <v>46267</v>
      </c>
      <c r="S18170" s="2">
        <v>1</v>
      </c>
      <c r="T18170" s="2" t="s">
        <v>81</v>
      </c>
    </row>
    <row r="18171" spans="1:20" x14ac:dyDescent="0.25">
      <c r="A18171">
        <v>1120739749</v>
      </c>
      <c r="B18171">
        <v>119916159</v>
      </c>
      <c r="C18171" t="s">
        <v>82</v>
      </c>
      <c r="D18171" t="s">
        <v>88</v>
      </c>
      <c r="E18171" t="s">
        <v>76</v>
      </c>
      <c r="F18171" s="7">
        <v>44120</v>
      </c>
      <c r="G18171" s="7">
        <v>44485</v>
      </c>
      <c r="H18171" t="s">
        <v>77</v>
      </c>
      <c r="I18171" t="s">
        <v>78</v>
      </c>
      <c r="J18171" s="7">
        <v>45929</v>
      </c>
      <c r="K18171" s="7">
        <v>45057</v>
      </c>
      <c r="L18171" s="7">
        <v>44485</v>
      </c>
      <c r="M18171" t="s">
        <v>77</v>
      </c>
      <c r="N18171" t="s">
        <v>79</v>
      </c>
      <c r="O18171">
        <v>2026</v>
      </c>
      <c r="P18171" s="2">
        <v>2</v>
      </c>
      <c r="Q18171" t="s">
        <v>80</v>
      </c>
      <c r="R18171" s="8">
        <v>46267</v>
      </c>
      <c r="S18171" s="2">
        <v>1</v>
      </c>
      <c r="T18171" s="2" t="s">
        <v>81</v>
      </c>
    </row>
    <row r="18172" spans="1:20" x14ac:dyDescent="0.25">
      <c r="A18172">
        <v>1120739914</v>
      </c>
      <c r="B18172">
        <v>119990292</v>
      </c>
      <c r="C18172" t="s">
        <v>98</v>
      </c>
      <c r="D18172" t="s">
        <v>75</v>
      </c>
      <c r="E18172" t="s">
        <v>76</v>
      </c>
      <c r="F18172" s="7">
        <v>44141</v>
      </c>
      <c r="G18172" s="7">
        <v>45967</v>
      </c>
      <c r="H18172" t="s">
        <v>77</v>
      </c>
      <c r="I18172" t="s">
        <v>78</v>
      </c>
      <c r="J18172" s="7">
        <v>45804</v>
      </c>
      <c r="K18172" s="7">
        <v>44164</v>
      </c>
      <c r="L18172" s="7">
        <v>45967</v>
      </c>
      <c r="M18172" t="s">
        <v>77</v>
      </c>
      <c r="N18172" t="s">
        <v>79</v>
      </c>
      <c r="O18172">
        <v>2026</v>
      </c>
      <c r="P18172" s="2">
        <v>2</v>
      </c>
      <c r="Q18172" t="s">
        <v>80</v>
      </c>
      <c r="R18172" s="8">
        <v>46267</v>
      </c>
      <c r="S18172" s="2">
        <v>1</v>
      </c>
      <c r="T18172" s="2" t="s">
        <v>81</v>
      </c>
    </row>
    <row r="18173" spans="1:20" x14ac:dyDescent="0.25">
      <c r="A18173">
        <v>1120739956</v>
      </c>
      <c r="B18173">
        <v>120010665</v>
      </c>
      <c r="C18173" t="s">
        <v>82</v>
      </c>
      <c r="D18173" t="s">
        <v>75</v>
      </c>
      <c r="E18173" t="s">
        <v>76</v>
      </c>
      <c r="F18173" s="7">
        <v>44145</v>
      </c>
      <c r="G18173" s="7">
        <v>45971</v>
      </c>
      <c r="H18173" t="s">
        <v>77</v>
      </c>
      <c r="I18173" t="s">
        <v>78</v>
      </c>
      <c r="J18173" s="7">
        <v>45941</v>
      </c>
      <c r="K18173" s="7">
        <v>46119</v>
      </c>
      <c r="L18173" s="7">
        <v>45971</v>
      </c>
      <c r="M18173" t="s">
        <v>77</v>
      </c>
      <c r="N18173" t="s">
        <v>79</v>
      </c>
      <c r="O18173">
        <v>2026</v>
      </c>
      <c r="P18173" s="2">
        <v>2</v>
      </c>
      <c r="Q18173" t="s">
        <v>80</v>
      </c>
      <c r="R18173" s="8">
        <v>46267</v>
      </c>
      <c r="S18173" s="2">
        <v>1</v>
      </c>
      <c r="T18173" s="2" t="s">
        <v>81</v>
      </c>
    </row>
    <row r="18174" spans="1:20" x14ac:dyDescent="0.25">
      <c r="A18174">
        <v>1120740054</v>
      </c>
      <c r="B18174">
        <v>120089384</v>
      </c>
      <c r="C18174" t="s">
        <v>96</v>
      </c>
      <c r="D18174" t="s">
        <v>75</v>
      </c>
      <c r="E18174" t="s">
        <v>76</v>
      </c>
      <c r="F18174" s="7">
        <v>44159</v>
      </c>
      <c r="G18174" s="7">
        <v>44524</v>
      </c>
      <c r="H18174" t="s">
        <v>86</v>
      </c>
      <c r="I18174" t="s">
        <v>87</v>
      </c>
      <c r="J18174" s="7">
        <v>45847</v>
      </c>
      <c r="K18174" s="7">
        <v>46078</v>
      </c>
      <c r="L18174" s="7">
        <v>44524</v>
      </c>
      <c r="M18174" t="s">
        <v>86</v>
      </c>
      <c r="N18174" t="s">
        <v>79</v>
      </c>
      <c r="O18174">
        <v>2026</v>
      </c>
      <c r="P18174" s="2">
        <v>2</v>
      </c>
      <c r="Q18174" t="s">
        <v>80</v>
      </c>
      <c r="R18174" s="8">
        <v>46267</v>
      </c>
      <c r="S18174" s="2">
        <v>1</v>
      </c>
      <c r="T18174" s="2" t="s">
        <v>81</v>
      </c>
    </row>
    <row r="18175" spans="1:20" x14ac:dyDescent="0.25">
      <c r="A18175">
        <v>1120740130</v>
      </c>
      <c r="B18175">
        <v>120232091</v>
      </c>
      <c r="C18175" t="s">
        <v>74</v>
      </c>
      <c r="D18175" t="s">
        <v>75</v>
      </c>
      <c r="E18175" t="s">
        <v>76</v>
      </c>
      <c r="F18175" s="7">
        <v>44188</v>
      </c>
      <c r="G18175" s="7">
        <v>44370</v>
      </c>
      <c r="H18175" t="s">
        <v>77</v>
      </c>
      <c r="I18175" t="s">
        <v>78</v>
      </c>
      <c r="J18175" s="7">
        <v>45612</v>
      </c>
      <c r="K18175" s="7">
        <v>44193</v>
      </c>
      <c r="L18175" s="7">
        <v>44370</v>
      </c>
      <c r="M18175" t="s">
        <v>77</v>
      </c>
      <c r="N18175" t="s">
        <v>79</v>
      </c>
      <c r="O18175">
        <v>2026</v>
      </c>
      <c r="P18175" s="2">
        <v>2</v>
      </c>
      <c r="Q18175" t="s">
        <v>80</v>
      </c>
      <c r="R18175" s="8">
        <v>46267</v>
      </c>
      <c r="S18175" s="2">
        <v>1</v>
      </c>
      <c r="T18175" s="2" t="s">
        <v>81</v>
      </c>
    </row>
    <row r="18176" spans="1:20" x14ac:dyDescent="0.25">
      <c r="A18176">
        <v>1120740376</v>
      </c>
      <c r="B18176">
        <v>120934226</v>
      </c>
      <c r="C18176" t="s">
        <v>85</v>
      </c>
      <c r="D18176" t="s">
        <v>75</v>
      </c>
      <c r="E18176" t="s">
        <v>76</v>
      </c>
      <c r="F18176" s="7">
        <v>44320</v>
      </c>
      <c r="G18176" s="7">
        <v>44685</v>
      </c>
      <c r="H18176" t="s">
        <v>77</v>
      </c>
      <c r="I18176" t="s">
        <v>78</v>
      </c>
      <c r="J18176" s="7">
        <v>46160</v>
      </c>
      <c r="K18176" s="7">
        <v>46098</v>
      </c>
      <c r="L18176" s="7">
        <v>44685</v>
      </c>
      <c r="M18176" t="s">
        <v>77</v>
      </c>
      <c r="N18176" t="s">
        <v>79</v>
      </c>
      <c r="O18176">
        <v>2026</v>
      </c>
      <c r="P18176" s="2">
        <v>2</v>
      </c>
      <c r="Q18176" t="s">
        <v>80</v>
      </c>
      <c r="R18176" s="8">
        <v>46267</v>
      </c>
      <c r="S18176" s="2">
        <v>1</v>
      </c>
      <c r="T18176" s="2" t="s">
        <v>81</v>
      </c>
    </row>
    <row r="18177" spans="1:20" x14ac:dyDescent="0.25">
      <c r="A18177">
        <v>1120740391</v>
      </c>
      <c r="B18177">
        <v>120950863</v>
      </c>
      <c r="C18177" t="s">
        <v>74</v>
      </c>
      <c r="D18177" t="s">
        <v>88</v>
      </c>
      <c r="E18177" t="s">
        <v>76</v>
      </c>
      <c r="F18177" s="7">
        <v>44323</v>
      </c>
      <c r="G18177" s="7">
        <v>44688</v>
      </c>
      <c r="H18177" t="s">
        <v>77</v>
      </c>
      <c r="I18177" t="s">
        <v>78</v>
      </c>
      <c r="J18177" s="7">
        <v>45533</v>
      </c>
      <c r="K18177" s="7">
        <v>44324</v>
      </c>
      <c r="L18177" s="7">
        <v>44688</v>
      </c>
      <c r="M18177" t="s">
        <v>77</v>
      </c>
      <c r="N18177" t="s">
        <v>79</v>
      </c>
      <c r="O18177">
        <v>2026</v>
      </c>
      <c r="P18177" s="2">
        <v>2</v>
      </c>
      <c r="Q18177" t="s">
        <v>80</v>
      </c>
      <c r="R18177" s="8">
        <v>46267</v>
      </c>
      <c r="S18177" s="2">
        <v>1</v>
      </c>
      <c r="T18177" s="2" t="s">
        <v>81</v>
      </c>
    </row>
    <row r="18178" spans="1:20" x14ac:dyDescent="0.25">
      <c r="A18178">
        <v>1120740512</v>
      </c>
      <c r="B18178">
        <v>121393400</v>
      </c>
      <c r="C18178" t="s">
        <v>74</v>
      </c>
      <c r="D18178" t="s">
        <v>75</v>
      </c>
      <c r="E18178" t="s">
        <v>76</v>
      </c>
      <c r="F18178" s="7">
        <v>44341</v>
      </c>
      <c r="G18178" s="7">
        <v>44706</v>
      </c>
      <c r="H18178" t="s">
        <v>86</v>
      </c>
      <c r="I18178" t="s">
        <v>87</v>
      </c>
      <c r="J18178" s="7">
        <v>45735</v>
      </c>
      <c r="K18178" s="7">
        <v>46075</v>
      </c>
      <c r="L18178" s="7">
        <v>44706</v>
      </c>
      <c r="M18178" t="s">
        <v>86</v>
      </c>
      <c r="N18178" t="s">
        <v>79</v>
      </c>
      <c r="O18178">
        <v>2026</v>
      </c>
      <c r="P18178" s="2">
        <v>2</v>
      </c>
      <c r="Q18178" t="s">
        <v>80</v>
      </c>
      <c r="R18178" s="8">
        <v>46267</v>
      </c>
      <c r="S18178" s="2">
        <v>1</v>
      </c>
      <c r="T18178" s="2" t="s">
        <v>81</v>
      </c>
    </row>
    <row r="18179" spans="1:20" x14ac:dyDescent="0.25">
      <c r="A18179">
        <v>1120740835</v>
      </c>
      <c r="B18179">
        <v>121710138</v>
      </c>
      <c r="C18179" t="s">
        <v>74</v>
      </c>
      <c r="D18179" t="s">
        <v>75</v>
      </c>
      <c r="E18179" t="s">
        <v>76</v>
      </c>
      <c r="F18179" s="7">
        <v>44388</v>
      </c>
      <c r="G18179" s="7">
        <v>44753</v>
      </c>
      <c r="H18179" t="s">
        <v>86</v>
      </c>
      <c r="I18179" t="s">
        <v>87</v>
      </c>
      <c r="J18179" s="7">
        <v>46178</v>
      </c>
      <c r="K18179" s="7">
        <v>44388</v>
      </c>
      <c r="L18179" s="7">
        <v>44753</v>
      </c>
      <c r="M18179" t="s">
        <v>86</v>
      </c>
      <c r="N18179" t="s">
        <v>79</v>
      </c>
      <c r="O18179">
        <v>2026</v>
      </c>
      <c r="P18179" s="2">
        <v>2</v>
      </c>
      <c r="Q18179" t="s">
        <v>80</v>
      </c>
      <c r="R18179" s="8">
        <v>46267</v>
      </c>
      <c r="S18179" s="2">
        <v>1</v>
      </c>
      <c r="T18179" s="2" t="s">
        <v>81</v>
      </c>
    </row>
    <row r="18180" spans="1:20" x14ac:dyDescent="0.25">
      <c r="A18180">
        <v>1120741487</v>
      </c>
      <c r="B18180">
        <v>122015817</v>
      </c>
      <c r="C18180" t="s">
        <v>98</v>
      </c>
      <c r="D18180" t="s">
        <v>75</v>
      </c>
      <c r="E18180" t="s">
        <v>76</v>
      </c>
      <c r="F18180" s="7">
        <v>44447</v>
      </c>
      <c r="G18180" s="7">
        <v>44812</v>
      </c>
      <c r="H18180" t="s">
        <v>86</v>
      </c>
      <c r="I18180" t="s">
        <v>87</v>
      </c>
      <c r="J18180" s="7">
        <v>46175</v>
      </c>
      <c r="K18180" s="7">
        <v>44448</v>
      </c>
      <c r="L18180" s="7">
        <v>44812</v>
      </c>
      <c r="M18180" t="s">
        <v>86</v>
      </c>
      <c r="N18180" t="s">
        <v>79</v>
      </c>
      <c r="O18180">
        <v>2026</v>
      </c>
      <c r="P18180" s="2">
        <v>2</v>
      </c>
      <c r="Q18180" t="s">
        <v>80</v>
      </c>
      <c r="R18180" s="8">
        <v>46267</v>
      </c>
      <c r="S18180" s="2">
        <v>1</v>
      </c>
      <c r="T18180" s="2" t="s">
        <v>81</v>
      </c>
    </row>
    <row r="18181" spans="1:20" x14ac:dyDescent="0.25">
      <c r="A18181">
        <v>1120742108</v>
      </c>
      <c r="B18181">
        <v>122275158</v>
      </c>
      <c r="C18181" t="s">
        <v>74</v>
      </c>
      <c r="D18181" t="s">
        <v>75</v>
      </c>
      <c r="E18181" t="s">
        <v>76</v>
      </c>
      <c r="F18181" s="7">
        <v>44498</v>
      </c>
      <c r="G18181" s="7">
        <v>44863</v>
      </c>
      <c r="H18181" t="s">
        <v>77</v>
      </c>
      <c r="I18181" t="s">
        <v>89</v>
      </c>
      <c r="J18181" s="7">
        <v>46092</v>
      </c>
      <c r="K18181" s="7">
        <v>44498</v>
      </c>
      <c r="L18181" s="7">
        <v>44863</v>
      </c>
      <c r="M18181" t="s">
        <v>77</v>
      </c>
      <c r="N18181" t="s">
        <v>79</v>
      </c>
      <c r="O18181">
        <v>2026</v>
      </c>
      <c r="P18181" s="2">
        <v>2</v>
      </c>
      <c r="Q18181" t="s">
        <v>80</v>
      </c>
      <c r="R18181" s="8">
        <v>46267</v>
      </c>
      <c r="S18181" s="2">
        <v>1</v>
      </c>
      <c r="T18181" s="2" t="s">
        <v>81</v>
      </c>
    </row>
    <row r="18182" spans="1:20" x14ac:dyDescent="0.25">
      <c r="A18182">
        <v>1120743741</v>
      </c>
      <c r="B18182">
        <v>123796095</v>
      </c>
      <c r="C18182" t="s">
        <v>82</v>
      </c>
      <c r="D18182" t="s">
        <v>83</v>
      </c>
      <c r="E18182" t="s">
        <v>76</v>
      </c>
      <c r="F18182" s="7">
        <v>44721</v>
      </c>
      <c r="G18182" s="7">
        <v>44904</v>
      </c>
      <c r="H18182" t="s">
        <v>77</v>
      </c>
      <c r="I18182" t="s">
        <v>84</v>
      </c>
      <c r="J18182" s="7">
        <v>45461</v>
      </c>
      <c r="K18182" s="7">
        <v>46073</v>
      </c>
      <c r="L18182" s="7">
        <v>44904</v>
      </c>
      <c r="M18182" t="s">
        <v>77</v>
      </c>
      <c r="N18182" t="s">
        <v>79</v>
      </c>
      <c r="O18182">
        <v>2026</v>
      </c>
      <c r="P18182" s="2">
        <v>2</v>
      </c>
      <c r="Q18182" t="s">
        <v>80</v>
      </c>
      <c r="R18182" s="8">
        <v>46267</v>
      </c>
      <c r="S18182" s="2">
        <v>1</v>
      </c>
      <c r="T18182" s="2" t="s">
        <v>81</v>
      </c>
    </row>
    <row r="18183" spans="1:20" x14ac:dyDescent="0.25">
      <c r="A18183">
        <v>1120744212</v>
      </c>
      <c r="B18183">
        <v>124018856</v>
      </c>
      <c r="C18183" t="s">
        <v>74</v>
      </c>
      <c r="D18183" t="s">
        <v>83</v>
      </c>
      <c r="E18183" t="s">
        <v>76</v>
      </c>
      <c r="F18183" s="7">
        <v>44749</v>
      </c>
      <c r="G18183" s="7">
        <v>44933</v>
      </c>
      <c r="H18183" t="s">
        <v>77</v>
      </c>
      <c r="I18183" t="s">
        <v>78</v>
      </c>
      <c r="J18183" s="7">
        <v>45633</v>
      </c>
      <c r="K18183" s="7">
        <v>45511</v>
      </c>
      <c r="L18183" s="7">
        <v>44933</v>
      </c>
      <c r="M18183" t="s">
        <v>77</v>
      </c>
      <c r="N18183" t="s">
        <v>79</v>
      </c>
      <c r="O18183">
        <v>2026</v>
      </c>
      <c r="P18183" s="2">
        <v>2</v>
      </c>
      <c r="Q18183" t="s">
        <v>80</v>
      </c>
      <c r="R18183" s="8">
        <v>46267</v>
      </c>
      <c r="S18183" s="2">
        <v>1</v>
      </c>
      <c r="T18183" s="2" t="s">
        <v>81</v>
      </c>
    </row>
    <row r="18184" spans="1:20" x14ac:dyDescent="0.25">
      <c r="A18184">
        <v>1120744528</v>
      </c>
      <c r="B18184">
        <v>124195463</v>
      </c>
      <c r="C18184" t="s">
        <v>74</v>
      </c>
      <c r="D18184" t="s">
        <v>88</v>
      </c>
      <c r="E18184" t="s">
        <v>76</v>
      </c>
      <c r="F18184" s="7">
        <v>44771</v>
      </c>
      <c r="G18184" s="7">
        <v>45136</v>
      </c>
      <c r="H18184" t="s">
        <v>77</v>
      </c>
      <c r="I18184" t="s">
        <v>78</v>
      </c>
      <c r="J18184" s="7">
        <v>45737</v>
      </c>
      <c r="K18184" s="7">
        <v>45995</v>
      </c>
      <c r="L18184" s="7">
        <v>45136</v>
      </c>
      <c r="M18184" t="s">
        <v>77</v>
      </c>
      <c r="N18184" t="s">
        <v>79</v>
      </c>
      <c r="O18184">
        <v>2026</v>
      </c>
      <c r="P18184" s="2">
        <v>2</v>
      </c>
      <c r="Q18184" t="s">
        <v>80</v>
      </c>
      <c r="R18184" s="8">
        <v>46267</v>
      </c>
      <c r="S18184" s="2">
        <v>1</v>
      </c>
      <c r="T18184" s="2" t="s">
        <v>81</v>
      </c>
    </row>
    <row r="18185" spans="1:20" x14ac:dyDescent="0.25">
      <c r="A18185">
        <v>1120744884</v>
      </c>
      <c r="B18185">
        <v>124292407</v>
      </c>
      <c r="C18185" t="s">
        <v>85</v>
      </c>
      <c r="D18185" t="s">
        <v>75</v>
      </c>
      <c r="E18185" t="s">
        <v>76</v>
      </c>
      <c r="F18185" s="7">
        <v>44788</v>
      </c>
      <c r="G18185" s="7">
        <v>45153</v>
      </c>
      <c r="H18185" t="s">
        <v>86</v>
      </c>
      <c r="I18185" t="s">
        <v>87</v>
      </c>
      <c r="J18185" s="7"/>
      <c r="K18185" s="7">
        <v>46008</v>
      </c>
      <c r="L18185" s="7">
        <v>45153</v>
      </c>
      <c r="M18185" t="s">
        <v>86</v>
      </c>
      <c r="N18185"/>
      <c r="O18185">
        <v>2026</v>
      </c>
      <c r="P18185" s="2">
        <v>2</v>
      </c>
      <c r="Q18185" t="s">
        <v>80</v>
      </c>
      <c r="R18185" s="8">
        <v>46267</v>
      </c>
      <c r="S18185" s="2">
        <v>1</v>
      </c>
      <c r="T18185" s="2" t="s">
        <v>81</v>
      </c>
    </row>
    <row r="18186" spans="1:20" x14ac:dyDescent="0.25">
      <c r="A18186">
        <v>1120747608</v>
      </c>
      <c r="B18186">
        <v>126441726</v>
      </c>
      <c r="C18186" t="s">
        <v>82</v>
      </c>
      <c r="D18186" t="s">
        <v>88</v>
      </c>
      <c r="E18186" t="s">
        <v>76</v>
      </c>
      <c r="F18186" s="7">
        <v>45101</v>
      </c>
      <c r="G18186" s="7">
        <v>45467</v>
      </c>
      <c r="H18186" t="s">
        <v>77</v>
      </c>
      <c r="I18186" t="s">
        <v>84</v>
      </c>
      <c r="J18186" s="7">
        <v>45722</v>
      </c>
      <c r="K18186" s="7">
        <v>46190</v>
      </c>
      <c r="L18186" s="7">
        <v>45467</v>
      </c>
      <c r="M18186" t="s">
        <v>77</v>
      </c>
      <c r="N18186" t="s">
        <v>79</v>
      </c>
      <c r="O18186">
        <v>2026</v>
      </c>
      <c r="P18186" s="2">
        <v>2</v>
      </c>
      <c r="Q18186" t="s">
        <v>80</v>
      </c>
      <c r="R18186" s="8">
        <v>46267</v>
      </c>
      <c r="S18186" s="2">
        <v>1</v>
      </c>
      <c r="T18186" s="2" t="s">
        <v>81</v>
      </c>
    </row>
    <row r="18187" spans="1:20" x14ac:dyDescent="0.25">
      <c r="A18187">
        <v>1120747609</v>
      </c>
      <c r="B18187">
        <v>126441726</v>
      </c>
      <c r="C18187" t="s">
        <v>82</v>
      </c>
      <c r="D18187" t="s">
        <v>88</v>
      </c>
      <c r="E18187" t="s">
        <v>76</v>
      </c>
      <c r="F18187" s="7">
        <v>45101</v>
      </c>
      <c r="G18187" s="7">
        <v>45467</v>
      </c>
      <c r="H18187" t="s">
        <v>77</v>
      </c>
      <c r="I18187" t="s">
        <v>84</v>
      </c>
      <c r="J18187" s="7">
        <v>45722</v>
      </c>
      <c r="K18187" s="7">
        <v>45446</v>
      </c>
      <c r="L18187" s="7">
        <v>45467</v>
      </c>
      <c r="M18187" t="s">
        <v>77</v>
      </c>
      <c r="N18187" t="s">
        <v>79</v>
      </c>
      <c r="O18187">
        <v>2026</v>
      </c>
      <c r="P18187" s="2">
        <v>2</v>
      </c>
      <c r="Q18187" t="s">
        <v>80</v>
      </c>
      <c r="R18187" s="8">
        <v>46267</v>
      </c>
      <c r="S18187" s="2">
        <v>1</v>
      </c>
      <c r="T18187" s="2" t="s">
        <v>81</v>
      </c>
    </row>
    <row r="18188" spans="1:20" x14ac:dyDescent="0.25">
      <c r="A18188">
        <v>1120748264</v>
      </c>
      <c r="B18188">
        <v>126720555</v>
      </c>
      <c r="C18188" t="s">
        <v>82</v>
      </c>
      <c r="D18188" t="s">
        <v>88</v>
      </c>
      <c r="E18188" t="s">
        <v>76</v>
      </c>
      <c r="F18188" s="7">
        <v>45139</v>
      </c>
      <c r="G18188" s="7">
        <v>46966</v>
      </c>
      <c r="H18188" t="s">
        <v>77</v>
      </c>
      <c r="I18188" t="s">
        <v>84</v>
      </c>
      <c r="J18188" s="7">
        <v>45417</v>
      </c>
      <c r="K18188" s="7">
        <v>45545</v>
      </c>
      <c r="L18188" s="7">
        <v>46966</v>
      </c>
      <c r="M18188" t="s">
        <v>77</v>
      </c>
      <c r="N18188" t="s">
        <v>79</v>
      </c>
      <c r="O18188">
        <v>2026</v>
      </c>
      <c r="P18188" s="2">
        <v>2</v>
      </c>
      <c r="Q18188" t="s">
        <v>80</v>
      </c>
      <c r="R18188" s="8">
        <v>46267</v>
      </c>
      <c r="S18188" s="2">
        <v>1</v>
      </c>
      <c r="T18188" s="2" t="s">
        <v>81</v>
      </c>
    </row>
    <row r="18189" spans="1:20" x14ac:dyDescent="0.25">
      <c r="A18189">
        <v>1120748265</v>
      </c>
      <c r="B18189">
        <v>126720555</v>
      </c>
      <c r="C18189" t="s">
        <v>82</v>
      </c>
      <c r="D18189" t="s">
        <v>88</v>
      </c>
      <c r="E18189" t="s">
        <v>76</v>
      </c>
      <c r="F18189" s="7">
        <v>45139</v>
      </c>
      <c r="G18189" s="7">
        <v>46966</v>
      </c>
      <c r="H18189" t="s">
        <v>77</v>
      </c>
      <c r="I18189" t="s">
        <v>84</v>
      </c>
      <c r="J18189" s="7">
        <v>45417</v>
      </c>
      <c r="K18189" s="7">
        <v>45971</v>
      </c>
      <c r="L18189" s="7">
        <v>46966</v>
      </c>
      <c r="M18189" t="s">
        <v>77</v>
      </c>
      <c r="N18189" t="s">
        <v>79</v>
      </c>
      <c r="O18189">
        <v>2026</v>
      </c>
      <c r="P18189" s="2">
        <v>2</v>
      </c>
      <c r="Q18189" t="s">
        <v>80</v>
      </c>
      <c r="R18189" s="8">
        <v>46267</v>
      </c>
      <c r="S18189" s="2">
        <v>1</v>
      </c>
      <c r="T18189" s="2" t="s">
        <v>81</v>
      </c>
    </row>
    <row r="18190" spans="1:20" x14ac:dyDescent="0.25">
      <c r="A18190">
        <v>1120748290</v>
      </c>
      <c r="B18190">
        <v>126728543</v>
      </c>
      <c r="C18190" t="s">
        <v>91</v>
      </c>
      <c r="D18190" t="s">
        <v>88</v>
      </c>
      <c r="E18190" t="s">
        <v>76</v>
      </c>
      <c r="F18190" s="7">
        <v>45140</v>
      </c>
      <c r="G18190" s="7">
        <v>45506</v>
      </c>
      <c r="H18190" t="s">
        <v>77</v>
      </c>
      <c r="I18190" t="s">
        <v>78</v>
      </c>
      <c r="J18190" s="7">
        <v>46148</v>
      </c>
      <c r="K18190" s="7">
        <v>45944</v>
      </c>
      <c r="L18190" s="7">
        <v>45506</v>
      </c>
      <c r="M18190" t="s">
        <v>77</v>
      </c>
      <c r="N18190" t="s">
        <v>79</v>
      </c>
      <c r="O18190">
        <v>2026</v>
      </c>
      <c r="P18190" s="2">
        <v>2</v>
      </c>
      <c r="Q18190" t="s">
        <v>80</v>
      </c>
      <c r="R18190" s="8">
        <v>46267</v>
      </c>
      <c r="S18190" s="2">
        <v>1</v>
      </c>
      <c r="T18190" s="2" t="s">
        <v>81</v>
      </c>
    </row>
    <row r="18191" spans="1:20" x14ac:dyDescent="0.25">
      <c r="A18191">
        <v>1120749005</v>
      </c>
      <c r="B18191">
        <v>127012476</v>
      </c>
      <c r="C18191" t="s">
        <v>82</v>
      </c>
      <c r="D18191" t="s">
        <v>88</v>
      </c>
      <c r="E18191" t="s">
        <v>76</v>
      </c>
      <c r="F18191" s="7">
        <v>45178</v>
      </c>
      <c r="G18191" s="7">
        <v>45544</v>
      </c>
      <c r="H18191" t="s">
        <v>77</v>
      </c>
      <c r="I18191" t="s">
        <v>84</v>
      </c>
      <c r="J18191" s="7">
        <v>45829</v>
      </c>
      <c r="K18191" s="7">
        <v>45478</v>
      </c>
      <c r="L18191" s="7">
        <v>45544</v>
      </c>
      <c r="M18191" t="s">
        <v>77</v>
      </c>
      <c r="N18191" t="s">
        <v>79</v>
      </c>
      <c r="O18191">
        <v>2026</v>
      </c>
      <c r="P18191" s="2">
        <v>2</v>
      </c>
      <c r="Q18191" t="s">
        <v>80</v>
      </c>
      <c r="R18191" s="8">
        <v>46267</v>
      </c>
      <c r="S18191" s="2">
        <v>1</v>
      </c>
      <c r="T18191" s="2" t="s">
        <v>81</v>
      </c>
    </row>
    <row r="18192" spans="1:20" x14ac:dyDescent="0.25">
      <c r="A18192">
        <v>1120749600</v>
      </c>
      <c r="B18192">
        <v>127218364</v>
      </c>
      <c r="C18192" t="s">
        <v>74</v>
      </c>
      <c r="D18192" t="s">
        <v>88</v>
      </c>
      <c r="E18192" t="s">
        <v>76</v>
      </c>
      <c r="F18192" s="7">
        <v>45206</v>
      </c>
      <c r="G18192" s="7">
        <v>45572</v>
      </c>
      <c r="H18192" t="s">
        <v>86</v>
      </c>
      <c r="I18192" t="s">
        <v>87</v>
      </c>
      <c r="J18192" s="7">
        <v>46197</v>
      </c>
      <c r="K18192" s="7">
        <v>45208</v>
      </c>
      <c r="L18192" s="7">
        <v>45572</v>
      </c>
      <c r="M18192" t="s">
        <v>86</v>
      </c>
      <c r="N18192" t="s">
        <v>79</v>
      </c>
      <c r="O18192">
        <v>2026</v>
      </c>
      <c r="P18192" s="2">
        <v>2</v>
      </c>
      <c r="Q18192" t="s">
        <v>80</v>
      </c>
      <c r="R18192" s="8">
        <v>46267</v>
      </c>
      <c r="S18192" s="2">
        <v>1</v>
      </c>
      <c r="T18192" s="2" t="s">
        <v>81</v>
      </c>
    </row>
    <row r="18193" spans="1:20" x14ac:dyDescent="0.25">
      <c r="A18193">
        <v>1120749731</v>
      </c>
      <c r="B18193">
        <v>127260425</v>
      </c>
      <c r="C18193" t="s">
        <v>82</v>
      </c>
      <c r="D18193" t="s">
        <v>88</v>
      </c>
      <c r="E18193" t="s">
        <v>76</v>
      </c>
      <c r="F18193" s="7">
        <v>45211</v>
      </c>
      <c r="G18193" s="7">
        <v>45577</v>
      </c>
      <c r="H18193" t="s">
        <v>77</v>
      </c>
      <c r="I18193" t="s">
        <v>78</v>
      </c>
      <c r="J18193" s="7">
        <v>45607</v>
      </c>
      <c r="K18193" s="7">
        <v>45636</v>
      </c>
      <c r="L18193" s="7">
        <v>45577</v>
      </c>
      <c r="M18193" t="s">
        <v>77</v>
      </c>
      <c r="N18193" t="s">
        <v>79</v>
      </c>
      <c r="O18193">
        <v>2026</v>
      </c>
      <c r="P18193" s="2">
        <v>2</v>
      </c>
      <c r="Q18193" t="s">
        <v>80</v>
      </c>
      <c r="R18193" s="8">
        <v>46267</v>
      </c>
      <c r="S18193" s="2">
        <v>1</v>
      </c>
      <c r="T18193" s="2" t="s">
        <v>81</v>
      </c>
    </row>
    <row r="18194" spans="1:20" x14ac:dyDescent="0.25">
      <c r="A18194">
        <v>1120750028</v>
      </c>
      <c r="B18194">
        <v>127338191</v>
      </c>
      <c r="C18194" t="s">
        <v>85</v>
      </c>
      <c r="D18194" t="s">
        <v>75</v>
      </c>
      <c r="E18194" t="s">
        <v>76</v>
      </c>
      <c r="F18194" s="7">
        <v>45223</v>
      </c>
      <c r="G18194" s="7">
        <v>45589</v>
      </c>
      <c r="H18194" t="s">
        <v>86</v>
      </c>
      <c r="I18194" t="s">
        <v>87</v>
      </c>
      <c r="J18194" s="7"/>
      <c r="K18194" s="7">
        <v>45224</v>
      </c>
      <c r="L18194" s="7">
        <v>45589</v>
      </c>
      <c r="M18194" t="s">
        <v>86</v>
      </c>
      <c r="N18194"/>
      <c r="O18194">
        <v>2026</v>
      </c>
      <c r="P18194" s="2">
        <v>2</v>
      </c>
      <c r="Q18194" t="s">
        <v>80</v>
      </c>
      <c r="R18194" s="8">
        <v>46267</v>
      </c>
      <c r="S18194" s="2">
        <v>1</v>
      </c>
      <c r="T18194" s="2" t="s">
        <v>81</v>
      </c>
    </row>
    <row r="18195" spans="1:20" x14ac:dyDescent="0.25">
      <c r="A18195">
        <v>1120750773</v>
      </c>
      <c r="B18195">
        <v>128355558</v>
      </c>
      <c r="C18195" t="s">
        <v>95</v>
      </c>
      <c r="D18195" t="s">
        <v>83</v>
      </c>
      <c r="E18195" t="s">
        <v>76</v>
      </c>
      <c r="F18195" s="7">
        <v>45371</v>
      </c>
      <c r="G18195" s="7">
        <v>45555</v>
      </c>
      <c r="H18195" t="s">
        <v>77</v>
      </c>
      <c r="I18195" t="s">
        <v>84</v>
      </c>
      <c r="J18195" s="7"/>
      <c r="K18195" s="7">
        <v>45748</v>
      </c>
      <c r="L18195" s="7">
        <v>45555</v>
      </c>
      <c r="M18195" t="s">
        <v>77</v>
      </c>
      <c r="N18195"/>
      <c r="O18195">
        <v>2026</v>
      </c>
      <c r="P18195" s="2">
        <v>2</v>
      </c>
      <c r="Q18195" t="s">
        <v>80</v>
      </c>
      <c r="R18195" s="8">
        <v>46267</v>
      </c>
      <c r="S18195" s="2">
        <v>1</v>
      </c>
      <c r="T18195" s="2" t="s">
        <v>81</v>
      </c>
    </row>
    <row r="18196" spans="1:20" x14ac:dyDescent="0.25">
      <c r="A18196">
        <v>1120750774</v>
      </c>
      <c r="B18196">
        <v>128355558</v>
      </c>
      <c r="C18196" t="s">
        <v>95</v>
      </c>
      <c r="D18196" t="s">
        <v>83</v>
      </c>
      <c r="E18196" t="s">
        <v>76</v>
      </c>
      <c r="F18196" s="7">
        <v>45371</v>
      </c>
      <c r="G18196" s="7">
        <v>45555</v>
      </c>
      <c r="H18196" t="s">
        <v>77</v>
      </c>
      <c r="I18196" t="s">
        <v>84</v>
      </c>
      <c r="J18196" s="7"/>
      <c r="K18196" s="7">
        <v>46168</v>
      </c>
      <c r="L18196" s="7">
        <v>45555</v>
      </c>
      <c r="M18196" t="s">
        <v>77</v>
      </c>
      <c r="N18196"/>
      <c r="O18196">
        <v>2026</v>
      </c>
      <c r="P18196" s="2">
        <v>2</v>
      </c>
      <c r="Q18196" t="s">
        <v>80</v>
      </c>
      <c r="R18196" s="8">
        <v>46267</v>
      </c>
      <c r="S18196" s="2">
        <v>1</v>
      </c>
      <c r="T18196" s="2" t="s">
        <v>81</v>
      </c>
    </row>
    <row r="18197" spans="1:20" x14ac:dyDescent="0.25">
      <c r="A18197">
        <v>1120750835</v>
      </c>
      <c r="B18197">
        <v>128404753</v>
      </c>
      <c r="C18197" t="s">
        <v>96</v>
      </c>
      <c r="D18197" t="s">
        <v>83</v>
      </c>
      <c r="E18197" t="s">
        <v>76</v>
      </c>
      <c r="F18197" s="7">
        <v>45380</v>
      </c>
      <c r="G18197" s="7">
        <v>45564</v>
      </c>
      <c r="H18197" t="s">
        <v>77</v>
      </c>
      <c r="I18197" t="s">
        <v>78</v>
      </c>
      <c r="J18197" s="7"/>
      <c r="K18197" s="7">
        <v>46118</v>
      </c>
      <c r="L18197" s="7">
        <v>45564</v>
      </c>
      <c r="M18197" t="s">
        <v>77</v>
      </c>
      <c r="N18197"/>
      <c r="O18197">
        <v>2026</v>
      </c>
      <c r="P18197" s="2">
        <v>2</v>
      </c>
      <c r="Q18197" t="s">
        <v>80</v>
      </c>
      <c r="R18197" s="8">
        <v>46267</v>
      </c>
      <c r="S18197" s="2">
        <v>1</v>
      </c>
      <c r="T18197" s="2" t="s">
        <v>81</v>
      </c>
    </row>
    <row r="18198" spans="1:20" x14ac:dyDescent="0.25">
      <c r="A18198">
        <v>1120750903</v>
      </c>
      <c r="B18198">
        <v>128496646</v>
      </c>
      <c r="C18198" t="s">
        <v>96</v>
      </c>
      <c r="D18198" t="s">
        <v>83</v>
      </c>
      <c r="E18198" t="s">
        <v>76</v>
      </c>
      <c r="F18198" s="7">
        <v>45390</v>
      </c>
      <c r="G18198" s="7">
        <v>45573</v>
      </c>
      <c r="H18198" t="s">
        <v>77</v>
      </c>
      <c r="I18198" t="s">
        <v>78</v>
      </c>
      <c r="J18198" s="7">
        <v>45756</v>
      </c>
      <c r="K18198" s="7">
        <v>45903</v>
      </c>
      <c r="L18198" s="7">
        <v>45573</v>
      </c>
      <c r="M18198" t="s">
        <v>77</v>
      </c>
      <c r="N18198" t="s">
        <v>79</v>
      </c>
      <c r="O18198">
        <v>2026</v>
      </c>
      <c r="P18198" s="2">
        <v>2</v>
      </c>
      <c r="Q18198" t="s">
        <v>80</v>
      </c>
      <c r="R18198" s="8">
        <v>46267</v>
      </c>
      <c r="S18198" s="2">
        <v>1</v>
      </c>
      <c r="T18198" s="2" t="s">
        <v>81</v>
      </c>
    </row>
    <row r="18199" spans="1:20" x14ac:dyDescent="0.25">
      <c r="A18199">
        <v>1120751197</v>
      </c>
      <c r="B18199">
        <v>128776198</v>
      </c>
      <c r="C18199" t="s">
        <v>85</v>
      </c>
      <c r="D18199" t="s">
        <v>83</v>
      </c>
      <c r="E18199" t="s">
        <v>76</v>
      </c>
      <c r="F18199" s="7">
        <v>45426</v>
      </c>
      <c r="G18199" s="7">
        <v>45610</v>
      </c>
      <c r="H18199" t="s">
        <v>77</v>
      </c>
      <c r="I18199" t="s">
        <v>84</v>
      </c>
      <c r="J18199" s="7"/>
      <c r="K18199" s="7">
        <v>45686</v>
      </c>
      <c r="L18199" s="7">
        <v>45610</v>
      </c>
      <c r="M18199" t="s">
        <v>77</v>
      </c>
      <c r="N18199"/>
      <c r="O18199">
        <v>2026</v>
      </c>
      <c r="P18199" s="2">
        <v>2</v>
      </c>
      <c r="Q18199" t="s">
        <v>80</v>
      </c>
      <c r="R18199" s="8">
        <v>46267</v>
      </c>
      <c r="S18199" s="2">
        <v>1</v>
      </c>
      <c r="T18199" s="2" t="s">
        <v>81</v>
      </c>
    </row>
    <row r="18200" spans="1:20" x14ac:dyDescent="0.25">
      <c r="A18200">
        <v>1120751300</v>
      </c>
      <c r="B18200">
        <v>128897890</v>
      </c>
      <c r="C18200" t="s">
        <v>85</v>
      </c>
      <c r="D18200" t="s">
        <v>83</v>
      </c>
      <c r="E18200" t="s">
        <v>76</v>
      </c>
      <c r="F18200" s="7">
        <v>45413</v>
      </c>
      <c r="G18200" s="7">
        <v>47239</v>
      </c>
      <c r="H18200" t="s">
        <v>77</v>
      </c>
      <c r="I18200" t="s">
        <v>84</v>
      </c>
      <c r="J18200" s="7">
        <v>45498</v>
      </c>
      <c r="K18200" s="7">
        <v>45904</v>
      </c>
      <c r="L18200" s="7">
        <v>47239</v>
      </c>
      <c r="M18200" t="s">
        <v>77</v>
      </c>
      <c r="N18200" t="s">
        <v>79</v>
      </c>
      <c r="O18200">
        <v>2026</v>
      </c>
      <c r="P18200" s="2">
        <v>2</v>
      </c>
      <c r="Q18200" t="s">
        <v>80</v>
      </c>
      <c r="R18200" s="8">
        <v>46267</v>
      </c>
      <c r="S18200" s="2">
        <v>1</v>
      </c>
      <c r="T18200" s="2" t="s">
        <v>81</v>
      </c>
    </row>
    <row r="18201" spans="1:20" x14ac:dyDescent="0.25">
      <c r="A18201">
        <v>1120751685</v>
      </c>
      <c r="B18201">
        <v>129239935</v>
      </c>
      <c r="C18201" t="s">
        <v>93</v>
      </c>
      <c r="D18201" t="s">
        <v>83</v>
      </c>
      <c r="E18201" t="s">
        <v>76</v>
      </c>
      <c r="F18201" s="7">
        <v>45490</v>
      </c>
      <c r="G18201" s="7">
        <v>45674</v>
      </c>
      <c r="H18201" t="s">
        <v>77</v>
      </c>
      <c r="I18201" t="s">
        <v>84</v>
      </c>
      <c r="J18201" s="7"/>
      <c r="K18201" s="7">
        <v>46009</v>
      </c>
      <c r="L18201" s="7">
        <v>45674</v>
      </c>
      <c r="M18201" t="s">
        <v>77</v>
      </c>
      <c r="N18201"/>
      <c r="O18201">
        <v>2026</v>
      </c>
      <c r="P18201" s="2">
        <v>2</v>
      </c>
      <c r="Q18201" t="s">
        <v>80</v>
      </c>
      <c r="R18201" s="8">
        <v>46267</v>
      </c>
      <c r="S18201" s="2">
        <v>1</v>
      </c>
      <c r="T18201" s="2" t="s">
        <v>81</v>
      </c>
    </row>
    <row r="18202" spans="1:20" x14ac:dyDescent="0.25">
      <c r="A18202">
        <v>1120752042</v>
      </c>
      <c r="B18202">
        <v>129398553</v>
      </c>
      <c r="C18202" t="s">
        <v>82</v>
      </c>
      <c r="D18202" t="s">
        <v>75</v>
      </c>
      <c r="E18202" t="s">
        <v>76</v>
      </c>
      <c r="F18202" s="7">
        <v>45511</v>
      </c>
      <c r="G18202" s="7">
        <v>45695</v>
      </c>
      <c r="H18202" t="s">
        <v>77</v>
      </c>
      <c r="I18202" t="s">
        <v>78</v>
      </c>
      <c r="J18202" s="7">
        <v>45828</v>
      </c>
      <c r="K18202" s="7">
        <v>45523</v>
      </c>
      <c r="L18202" s="7">
        <v>45695</v>
      </c>
      <c r="M18202" t="s">
        <v>77</v>
      </c>
      <c r="N18202" t="s">
        <v>92</v>
      </c>
      <c r="O18202">
        <v>2026</v>
      </c>
      <c r="P18202" s="2">
        <v>2</v>
      </c>
      <c r="Q18202" t="s">
        <v>80</v>
      </c>
      <c r="R18202" s="8">
        <v>46267</v>
      </c>
      <c r="S18202" s="2">
        <v>1</v>
      </c>
      <c r="T18202" s="2" t="s">
        <v>81</v>
      </c>
    </row>
    <row r="18203" spans="1:20" x14ac:dyDescent="0.25">
      <c r="A18203">
        <v>1120752187</v>
      </c>
      <c r="B18203">
        <v>129441809</v>
      </c>
      <c r="C18203" t="s">
        <v>97</v>
      </c>
      <c r="D18203" t="s">
        <v>88</v>
      </c>
      <c r="E18203" t="s">
        <v>76</v>
      </c>
      <c r="F18203" s="7">
        <v>45531</v>
      </c>
      <c r="G18203" s="7">
        <v>47357</v>
      </c>
      <c r="H18203" t="s">
        <v>77</v>
      </c>
      <c r="I18203" t="s">
        <v>78</v>
      </c>
      <c r="J18203" s="7">
        <v>46195</v>
      </c>
      <c r="K18203" s="7">
        <v>45678</v>
      </c>
      <c r="L18203" s="7">
        <v>47357</v>
      </c>
      <c r="M18203" t="s">
        <v>77</v>
      </c>
      <c r="N18203" t="s">
        <v>79</v>
      </c>
      <c r="O18203">
        <v>2026</v>
      </c>
      <c r="P18203" s="2">
        <v>2</v>
      </c>
      <c r="Q18203" t="s">
        <v>80</v>
      </c>
      <c r="R18203" s="8">
        <v>46267</v>
      </c>
      <c r="S18203" s="2">
        <v>1</v>
      </c>
      <c r="T18203" s="2" t="s">
        <v>81</v>
      </c>
    </row>
    <row r="18204" spans="1:20" x14ac:dyDescent="0.25">
      <c r="A18204">
        <v>1120752549</v>
      </c>
      <c r="B18204">
        <v>129568923</v>
      </c>
      <c r="C18204" t="s">
        <v>82</v>
      </c>
      <c r="D18204" t="s">
        <v>88</v>
      </c>
      <c r="E18204" t="s">
        <v>76</v>
      </c>
      <c r="F18204" s="7">
        <v>45556</v>
      </c>
      <c r="G18204" s="7">
        <v>47382</v>
      </c>
      <c r="H18204" t="s">
        <v>77</v>
      </c>
      <c r="I18204" t="s">
        <v>78</v>
      </c>
      <c r="J18204" s="7"/>
      <c r="K18204" s="7">
        <v>45570</v>
      </c>
      <c r="L18204" s="7">
        <v>47382</v>
      </c>
      <c r="M18204" t="s">
        <v>77</v>
      </c>
      <c r="N18204"/>
      <c r="O18204">
        <v>2026</v>
      </c>
      <c r="P18204" s="2">
        <v>2</v>
      </c>
      <c r="Q18204" t="s">
        <v>80</v>
      </c>
      <c r="R18204" s="8">
        <v>46267</v>
      </c>
      <c r="S18204" s="2">
        <v>1</v>
      </c>
      <c r="T18204" s="2" t="s">
        <v>81</v>
      </c>
    </row>
    <row r="18205" spans="1:20" x14ac:dyDescent="0.25">
      <c r="A18205">
        <v>1120752766</v>
      </c>
      <c r="B18205">
        <v>129645040</v>
      </c>
      <c r="C18205" t="s">
        <v>74</v>
      </c>
      <c r="D18205" t="s">
        <v>83</v>
      </c>
      <c r="E18205" t="s">
        <v>76</v>
      </c>
      <c r="F18205" s="7">
        <v>45569</v>
      </c>
      <c r="G18205" s="7">
        <v>45751</v>
      </c>
      <c r="H18205" t="s">
        <v>77</v>
      </c>
      <c r="I18205" t="s">
        <v>78</v>
      </c>
      <c r="J18205" s="7"/>
      <c r="K18205" s="7">
        <v>45747</v>
      </c>
      <c r="L18205" s="7">
        <v>45751</v>
      </c>
      <c r="M18205" t="s">
        <v>77</v>
      </c>
      <c r="N18205"/>
      <c r="O18205">
        <v>2026</v>
      </c>
      <c r="P18205" s="2">
        <v>2</v>
      </c>
      <c r="Q18205" t="s">
        <v>80</v>
      </c>
      <c r="R18205" s="8">
        <v>46267</v>
      </c>
      <c r="S18205" s="2">
        <v>1</v>
      </c>
      <c r="T18205" s="2" t="s">
        <v>81</v>
      </c>
    </row>
    <row r="18206" spans="1:20" x14ac:dyDescent="0.25">
      <c r="A18206">
        <v>1120753139</v>
      </c>
      <c r="B18206">
        <v>129774154</v>
      </c>
      <c r="C18206" t="s">
        <v>85</v>
      </c>
      <c r="D18206" t="s">
        <v>88</v>
      </c>
      <c r="E18206" t="s">
        <v>76</v>
      </c>
      <c r="F18206" s="7">
        <v>45550</v>
      </c>
      <c r="G18206" s="7">
        <v>47376</v>
      </c>
      <c r="H18206" t="s">
        <v>77</v>
      </c>
      <c r="I18206" t="s">
        <v>78</v>
      </c>
      <c r="J18206" s="7">
        <v>45899</v>
      </c>
      <c r="K18206" s="7">
        <v>46142</v>
      </c>
      <c r="L18206" s="7">
        <v>47376</v>
      </c>
      <c r="M18206" t="s">
        <v>77</v>
      </c>
      <c r="N18206" t="s">
        <v>79</v>
      </c>
      <c r="O18206">
        <v>2026</v>
      </c>
      <c r="P18206" s="2">
        <v>2</v>
      </c>
      <c r="Q18206" t="s">
        <v>80</v>
      </c>
      <c r="R18206" s="8">
        <v>46267</v>
      </c>
      <c r="S18206" s="2">
        <v>1</v>
      </c>
      <c r="T18206" s="2" t="s">
        <v>81</v>
      </c>
    </row>
    <row r="18207" spans="1:20" x14ac:dyDescent="0.25">
      <c r="A18207">
        <v>1120753471</v>
      </c>
      <c r="B18207">
        <v>130093725</v>
      </c>
      <c r="C18207" t="s">
        <v>85</v>
      </c>
      <c r="D18207" t="s">
        <v>75</v>
      </c>
      <c r="E18207" t="s">
        <v>76</v>
      </c>
      <c r="F18207" s="7">
        <v>45642</v>
      </c>
      <c r="G18207" s="7">
        <v>46007</v>
      </c>
      <c r="H18207" t="s">
        <v>77</v>
      </c>
      <c r="I18207" t="s">
        <v>78</v>
      </c>
      <c r="J18207" s="7"/>
      <c r="K18207" s="7">
        <v>45643</v>
      </c>
      <c r="L18207" s="7">
        <v>46007</v>
      </c>
      <c r="M18207" t="s">
        <v>77</v>
      </c>
      <c r="N18207"/>
      <c r="O18207">
        <v>2026</v>
      </c>
      <c r="P18207" s="2">
        <v>2</v>
      </c>
      <c r="Q18207" t="s">
        <v>80</v>
      </c>
      <c r="R18207" s="8">
        <v>46267</v>
      </c>
      <c r="S18207" s="2">
        <v>1</v>
      </c>
      <c r="T18207" s="2" t="s">
        <v>81</v>
      </c>
    </row>
    <row r="18208" spans="1:20" x14ac:dyDescent="0.25">
      <c r="A18208">
        <v>1120754106</v>
      </c>
      <c r="B18208">
        <v>131155438</v>
      </c>
      <c r="C18208" t="s">
        <v>98</v>
      </c>
      <c r="D18208" t="s">
        <v>75</v>
      </c>
      <c r="E18208" t="s">
        <v>76</v>
      </c>
      <c r="F18208" s="7">
        <v>45770</v>
      </c>
      <c r="G18208" s="7">
        <v>46866</v>
      </c>
      <c r="H18208" t="s">
        <v>86</v>
      </c>
      <c r="I18208" t="s">
        <v>87</v>
      </c>
      <c r="J18208" s="7"/>
      <c r="K18208" s="7">
        <v>46042</v>
      </c>
      <c r="L18208" s="7">
        <v>46866</v>
      </c>
      <c r="M18208" t="s">
        <v>86</v>
      </c>
      <c r="N18208"/>
      <c r="O18208">
        <v>2026</v>
      </c>
      <c r="P18208" s="2">
        <v>2</v>
      </c>
      <c r="Q18208" t="s">
        <v>80</v>
      </c>
      <c r="R18208" s="8">
        <v>46267</v>
      </c>
      <c r="S18208" s="2">
        <v>1</v>
      </c>
      <c r="T18208" s="2" t="s">
        <v>81</v>
      </c>
    </row>
    <row r="18209" spans="1:20" x14ac:dyDescent="0.25">
      <c r="A18209">
        <v>1120757085</v>
      </c>
      <c r="B18209">
        <v>133447220</v>
      </c>
      <c r="C18209" t="s">
        <v>93</v>
      </c>
      <c r="D18209" t="s">
        <v>88</v>
      </c>
      <c r="E18209" t="s">
        <v>76</v>
      </c>
      <c r="F18209" s="7">
        <v>46162</v>
      </c>
      <c r="G18209" s="7">
        <v>46527</v>
      </c>
      <c r="H18209" t="s">
        <v>77</v>
      </c>
      <c r="I18209" t="s">
        <v>89</v>
      </c>
      <c r="J18209" s="7"/>
      <c r="K18209" s="7">
        <v>46163</v>
      </c>
      <c r="L18209" s="7">
        <v>46527</v>
      </c>
      <c r="M18209" t="s">
        <v>77</v>
      </c>
      <c r="N18209"/>
      <c r="O18209">
        <v>2026</v>
      </c>
      <c r="P18209" s="2">
        <v>2</v>
      </c>
      <c r="Q18209" t="s">
        <v>80</v>
      </c>
      <c r="R18209" s="8">
        <v>46267</v>
      </c>
      <c r="S18209" s="2">
        <v>1</v>
      </c>
      <c r="T18209" s="2" t="s">
        <v>81</v>
      </c>
    </row>
    <row r="18210" spans="1:20" x14ac:dyDescent="0.25">
      <c r="A18210">
        <v>1120757092</v>
      </c>
      <c r="B18210">
        <v>133457853</v>
      </c>
      <c r="C18210" t="s">
        <v>82</v>
      </c>
      <c r="D18210" t="s">
        <v>88</v>
      </c>
      <c r="E18210" t="s">
        <v>76</v>
      </c>
      <c r="F18210" s="7">
        <v>46164</v>
      </c>
      <c r="G18210" s="7">
        <v>47990</v>
      </c>
      <c r="H18210" t="s">
        <v>77</v>
      </c>
      <c r="I18210" t="s">
        <v>78</v>
      </c>
      <c r="J18210" s="7"/>
      <c r="K18210" s="7">
        <v>46196</v>
      </c>
      <c r="L18210" s="7">
        <v>47990</v>
      </c>
      <c r="M18210" t="s">
        <v>77</v>
      </c>
      <c r="N18210"/>
      <c r="O18210">
        <v>2026</v>
      </c>
      <c r="P18210" s="2">
        <v>2</v>
      </c>
      <c r="Q18210" t="s">
        <v>80</v>
      </c>
      <c r="R18210" s="8">
        <v>46267</v>
      </c>
      <c r="S18210" s="2">
        <v>1</v>
      </c>
      <c r="T18210" s="2" t="s">
        <v>81</v>
      </c>
    </row>
    <row r="18211" spans="1:20" x14ac:dyDescent="0.25">
      <c r="A18211">
        <v>1120757274</v>
      </c>
      <c r="B18211">
        <v>110508413</v>
      </c>
      <c r="C18211" t="s">
        <v>85</v>
      </c>
      <c r="D18211" t="s">
        <v>75</v>
      </c>
      <c r="E18211" t="s">
        <v>76</v>
      </c>
      <c r="F18211" s="7">
        <v>42185</v>
      </c>
      <c r="G18211" s="7">
        <v>44012</v>
      </c>
      <c r="H18211" t="s">
        <v>86</v>
      </c>
      <c r="I18211" t="s">
        <v>87</v>
      </c>
      <c r="J18211" s="7">
        <v>44730</v>
      </c>
      <c r="K18211" s="7">
        <v>46008</v>
      </c>
      <c r="L18211" s="7">
        <v>44012</v>
      </c>
      <c r="M18211" t="s">
        <v>86</v>
      </c>
      <c r="N18211" t="s">
        <v>92</v>
      </c>
      <c r="O18211">
        <v>2026</v>
      </c>
      <c r="P18211" s="2">
        <v>2</v>
      </c>
      <c r="Q18211" t="s">
        <v>80</v>
      </c>
      <c r="R18211" s="8">
        <v>46267</v>
      </c>
      <c r="S18211" s="2">
        <v>1</v>
      </c>
      <c r="T18211" s="2" t="s">
        <v>81</v>
      </c>
    </row>
    <row r="18212" spans="1:20" x14ac:dyDescent="0.25">
      <c r="A18212">
        <v>1120758091</v>
      </c>
      <c r="B18212">
        <v>113180084</v>
      </c>
      <c r="C18212" t="s">
        <v>98</v>
      </c>
      <c r="D18212" t="s">
        <v>88</v>
      </c>
      <c r="E18212" t="s">
        <v>76</v>
      </c>
      <c r="F18212" s="7">
        <v>42966</v>
      </c>
      <c r="G18212" s="7">
        <v>44599</v>
      </c>
      <c r="H18212" t="s">
        <v>77</v>
      </c>
      <c r="I18212" t="s">
        <v>78</v>
      </c>
      <c r="J18212" s="7">
        <v>45192</v>
      </c>
      <c r="K18212" s="7">
        <v>45204</v>
      </c>
      <c r="L18212" s="7">
        <v>44599</v>
      </c>
      <c r="M18212" t="s">
        <v>77</v>
      </c>
      <c r="N18212" t="s">
        <v>92</v>
      </c>
      <c r="O18212">
        <v>2026</v>
      </c>
      <c r="P18212" s="2">
        <v>2</v>
      </c>
      <c r="Q18212" t="s">
        <v>80</v>
      </c>
      <c r="R18212" s="8">
        <v>46267</v>
      </c>
      <c r="S18212" s="2">
        <v>1</v>
      </c>
      <c r="T18212" s="2" t="s">
        <v>81</v>
      </c>
    </row>
    <row r="18213" spans="1:20" x14ac:dyDescent="0.25">
      <c r="A18213">
        <v>1120758119</v>
      </c>
      <c r="B18213">
        <v>113257908</v>
      </c>
      <c r="C18213" t="s">
        <v>74</v>
      </c>
      <c r="D18213" t="s">
        <v>83</v>
      </c>
      <c r="E18213" t="s">
        <v>76</v>
      </c>
      <c r="F18213" s="7">
        <v>42996</v>
      </c>
      <c r="G18213" s="7">
        <v>44822</v>
      </c>
      <c r="H18213" t="s">
        <v>86</v>
      </c>
      <c r="I18213" t="s">
        <v>87</v>
      </c>
      <c r="J18213" s="7">
        <v>45845</v>
      </c>
      <c r="K18213" s="7">
        <v>43667</v>
      </c>
      <c r="L18213" s="7">
        <v>44822</v>
      </c>
      <c r="M18213" t="s">
        <v>86</v>
      </c>
      <c r="N18213" t="s">
        <v>79</v>
      </c>
      <c r="O18213">
        <v>2026</v>
      </c>
      <c r="P18213" s="2">
        <v>2</v>
      </c>
      <c r="Q18213" t="s">
        <v>80</v>
      </c>
      <c r="R18213" s="8">
        <v>46267</v>
      </c>
      <c r="S18213" s="2">
        <v>1</v>
      </c>
      <c r="T18213" s="2" t="s">
        <v>81</v>
      </c>
    </row>
    <row r="18214" spans="1:20" x14ac:dyDescent="0.25">
      <c r="A18214">
        <v>1120758241</v>
      </c>
      <c r="B18214">
        <v>114375413</v>
      </c>
      <c r="C18214" t="s">
        <v>82</v>
      </c>
      <c r="D18214" t="s">
        <v>75</v>
      </c>
      <c r="E18214" t="s">
        <v>76</v>
      </c>
      <c r="F18214" s="7">
        <v>43168</v>
      </c>
      <c r="G18214" s="7">
        <v>44994</v>
      </c>
      <c r="H18214" t="s">
        <v>77</v>
      </c>
      <c r="I18214" t="s">
        <v>78</v>
      </c>
      <c r="J18214" s="7">
        <v>45428</v>
      </c>
      <c r="K18214" s="7">
        <v>43173</v>
      </c>
      <c r="L18214" s="7">
        <v>44994</v>
      </c>
      <c r="M18214" t="s">
        <v>77</v>
      </c>
      <c r="N18214" t="s">
        <v>92</v>
      </c>
      <c r="O18214">
        <v>2026</v>
      </c>
      <c r="P18214" s="2">
        <v>2</v>
      </c>
      <c r="Q18214" t="s">
        <v>80</v>
      </c>
      <c r="R18214" s="8">
        <v>46267</v>
      </c>
      <c r="S18214" s="2">
        <v>1</v>
      </c>
      <c r="T18214" s="2" t="s">
        <v>81</v>
      </c>
    </row>
    <row r="18215" spans="1:20" x14ac:dyDescent="0.25">
      <c r="A18215">
        <v>1120758375</v>
      </c>
      <c r="B18215">
        <v>115048819</v>
      </c>
      <c r="C18215" t="s">
        <v>82</v>
      </c>
      <c r="D18215" t="s">
        <v>83</v>
      </c>
      <c r="E18215" t="s">
        <v>76</v>
      </c>
      <c r="F18215" s="7">
        <v>43383</v>
      </c>
      <c r="G18215" s="7">
        <v>45209</v>
      </c>
      <c r="H18215" t="s">
        <v>86</v>
      </c>
      <c r="I18215" t="s">
        <v>87</v>
      </c>
      <c r="J18215" s="7">
        <v>44009</v>
      </c>
      <c r="K18215" s="7">
        <v>45748</v>
      </c>
      <c r="L18215" s="7">
        <v>45209</v>
      </c>
      <c r="M18215" t="s">
        <v>86</v>
      </c>
      <c r="N18215" t="s">
        <v>92</v>
      </c>
      <c r="O18215">
        <v>2026</v>
      </c>
      <c r="P18215" s="2">
        <v>2</v>
      </c>
      <c r="Q18215" t="s">
        <v>80</v>
      </c>
      <c r="R18215" s="8">
        <v>46267</v>
      </c>
      <c r="S18215" s="2">
        <v>1</v>
      </c>
      <c r="T18215" s="2" t="s">
        <v>81</v>
      </c>
    </row>
    <row r="18216" spans="1:20" x14ac:dyDescent="0.25">
      <c r="A18216">
        <v>1120758534</v>
      </c>
      <c r="B18216">
        <v>116843594</v>
      </c>
      <c r="C18216" t="s">
        <v>82</v>
      </c>
      <c r="D18216" t="s">
        <v>88</v>
      </c>
      <c r="E18216" t="s">
        <v>76</v>
      </c>
      <c r="F18216" s="7">
        <v>43550</v>
      </c>
      <c r="G18216" s="7">
        <v>43916</v>
      </c>
      <c r="H18216" t="s">
        <v>77</v>
      </c>
      <c r="I18216" t="s">
        <v>78</v>
      </c>
      <c r="J18216" s="7">
        <v>46080</v>
      </c>
      <c r="K18216" s="7">
        <v>45105</v>
      </c>
      <c r="L18216" s="7">
        <v>43916</v>
      </c>
      <c r="M18216" t="s">
        <v>77</v>
      </c>
      <c r="N18216" t="s">
        <v>79</v>
      </c>
      <c r="O18216">
        <v>2026</v>
      </c>
      <c r="P18216" s="2">
        <v>2</v>
      </c>
      <c r="Q18216" t="s">
        <v>80</v>
      </c>
      <c r="R18216" s="8">
        <v>46267</v>
      </c>
      <c r="S18216" s="2">
        <v>1</v>
      </c>
      <c r="T18216" s="2" t="s">
        <v>81</v>
      </c>
    </row>
    <row r="18217" spans="1:20" x14ac:dyDescent="0.25">
      <c r="A18217">
        <v>1120758575</v>
      </c>
      <c r="B18217">
        <v>116936536</v>
      </c>
      <c r="C18217" t="s">
        <v>82</v>
      </c>
      <c r="D18217" t="s">
        <v>83</v>
      </c>
      <c r="E18217" t="s">
        <v>76</v>
      </c>
      <c r="F18217" s="7">
        <v>43557</v>
      </c>
      <c r="G18217" s="7">
        <v>43737</v>
      </c>
      <c r="H18217" t="s">
        <v>77</v>
      </c>
      <c r="I18217" t="s">
        <v>78</v>
      </c>
      <c r="J18217" s="7">
        <v>45760</v>
      </c>
      <c r="K18217" s="7">
        <v>43658</v>
      </c>
      <c r="L18217" s="7">
        <v>43737</v>
      </c>
      <c r="M18217" t="s">
        <v>77</v>
      </c>
      <c r="N18217" t="s">
        <v>79</v>
      </c>
      <c r="O18217">
        <v>2026</v>
      </c>
      <c r="P18217" s="2">
        <v>2</v>
      </c>
      <c r="Q18217" t="s">
        <v>80</v>
      </c>
      <c r="R18217" s="8">
        <v>46267</v>
      </c>
      <c r="S18217" s="2">
        <v>1</v>
      </c>
      <c r="T18217" s="2" t="s">
        <v>81</v>
      </c>
    </row>
    <row r="18218" spans="1:20" x14ac:dyDescent="0.25">
      <c r="A18218">
        <v>1120758585</v>
      </c>
      <c r="B18218">
        <v>116953964</v>
      </c>
      <c r="C18218" t="s">
        <v>82</v>
      </c>
      <c r="D18218" t="s">
        <v>83</v>
      </c>
      <c r="E18218" t="s">
        <v>76</v>
      </c>
      <c r="F18218" s="7">
        <v>43559</v>
      </c>
      <c r="G18218" s="7">
        <v>43742</v>
      </c>
      <c r="H18218" t="s">
        <v>77</v>
      </c>
      <c r="I18218" t="s">
        <v>78</v>
      </c>
      <c r="J18218" s="7">
        <v>45721</v>
      </c>
      <c r="K18218" s="7">
        <v>45747</v>
      </c>
      <c r="L18218" s="7">
        <v>43742</v>
      </c>
      <c r="M18218" t="s">
        <v>77</v>
      </c>
      <c r="N18218" t="s">
        <v>79</v>
      </c>
      <c r="O18218">
        <v>2026</v>
      </c>
      <c r="P18218" s="2">
        <v>2</v>
      </c>
      <c r="Q18218" t="s">
        <v>80</v>
      </c>
      <c r="R18218" s="8">
        <v>46267</v>
      </c>
      <c r="S18218" s="2">
        <v>1</v>
      </c>
      <c r="T18218" s="2" t="s">
        <v>81</v>
      </c>
    </row>
    <row r="18219" spans="1:20" x14ac:dyDescent="0.25">
      <c r="A18219">
        <v>1120758586</v>
      </c>
      <c r="B18219">
        <v>116953964</v>
      </c>
      <c r="C18219" t="s">
        <v>82</v>
      </c>
      <c r="D18219" t="s">
        <v>83</v>
      </c>
      <c r="E18219" t="s">
        <v>76</v>
      </c>
      <c r="F18219" s="7">
        <v>43559</v>
      </c>
      <c r="G18219" s="7">
        <v>43742</v>
      </c>
      <c r="H18219" t="s">
        <v>77</v>
      </c>
      <c r="I18219" t="s">
        <v>78</v>
      </c>
      <c r="J18219" s="7">
        <v>45721</v>
      </c>
      <c r="K18219" s="7">
        <v>46140</v>
      </c>
      <c r="L18219" s="7">
        <v>43742</v>
      </c>
      <c r="M18219" t="s">
        <v>77</v>
      </c>
      <c r="N18219" t="s">
        <v>79</v>
      </c>
      <c r="O18219">
        <v>2026</v>
      </c>
      <c r="P18219" s="2">
        <v>2</v>
      </c>
      <c r="Q18219" t="s">
        <v>80</v>
      </c>
      <c r="R18219" s="8">
        <v>46267</v>
      </c>
      <c r="S18219" s="2">
        <v>1</v>
      </c>
      <c r="T18219" s="2" t="s">
        <v>81</v>
      </c>
    </row>
    <row r="18220" spans="1:20" x14ac:dyDescent="0.25">
      <c r="A18220">
        <v>1120758599</v>
      </c>
      <c r="B18220">
        <v>116968511</v>
      </c>
      <c r="C18220" t="s">
        <v>82</v>
      </c>
      <c r="D18220" t="s">
        <v>83</v>
      </c>
      <c r="E18220" t="s">
        <v>76</v>
      </c>
      <c r="F18220" s="7">
        <v>43560</v>
      </c>
      <c r="G18220" s="7">
        <v>43740</v>
      </c>
      <c r="H18220" t="s">
        <v>77</v>
      </c>
      <c r="I18220" t="s">
        <v>78</v>
      </c>
      <c r="J18220" s="7">
        <v>45935</v>
      </c>
      <c r="K18220" s="7">
        <v>45057</v>
      </c>
      <c r="L18220" s="7">
        <v>43740</v>
      </c>
      <c r="M18220" t="s">
        <v>77</v>
      </c>
      <c r="N18220" t="s">
        <v>79</v>
      </c>
      <c r="O18220">
        <v>2026</v>
      </c>
      <c r="P18220" s="2">
        <v>2</v>
      </c>
      <c r="Q18220" t="s">
        <v>80</v>
      </c>
      <c r="R18220" s="8">
        <v>46267</v>
      </c>
      <c r="S18220" s="2">
        <v>1</v>
      </c>
      <c r="T18220" s="2" t="s">
        <v>81</v>
      </c>
    </row>
    <row r="18221" spans="1:20" x14ac:dyDescent="0.25">
      <c r="A18221">
        <v>1120758636</v>
      </c>
      <c r="B18221">
        <v>117016124</v>
      </c>
      <c r="C18221" t="s">
        <v>82</v>
      </c>
      <c r="D18221" t="s">
        <v>88</v>
      </c>
      <c r="E18221" t="s">
        <v>76</v>
      </c>
      <c r="F18221" s="7">
        <v>43567</v>
      </c>
      <c r="G18221" s="7">
        <v>43933</v>
      </c>
      <c r="H18221" t="s">
        <v>77</v>
      </c>
      <c r="I18221" t="s">
        <v>78</v>
      </c>
      <c r="J18221" s="7">
        <v>45546</v>
      </c>
      <c r="K18221" s="7">
        <v>45425</v>
      </c>
      <c r="L18221" s="7">
        <v>43933</v>
      </c>
      <c r="M18221" t="s">
        <v>77</v>
      </c>
      <c r="N18221" t="s">
        <v>79</v>
      </c>
      <c r="O18221">
        <v>2026</v>
      </c>
      <c r="P18221" s="2">
        <v>2</v>
      </c>
      <c r="Q18221" t="s">
        <v>80</v>
      </c>
      <c r="R18221" s="8">
        <v>46267</v>
      </c>
      <c r="S18221" s="2">
        <v>1</v>
      </c>
      <c r="T18221" s="2" t="s">
        <v>81</v>
      </c>
    </row>
    <row r="18222" spans="1:20" x14ac:dyDescent="0.25">
      <c r="A18222">
        <v>1120758674</v>
      </c>
      <c r="B18222">
        <v>117046299</v>
      </c>
      <c r="C18222" t="s">
        <v>85</v>
      </c>
      <c r="D18222" t="s">
        <v>75</v>
      </c>
      <c r="E18222" t="s">
        <v>76</v>
      </c>
      <c r="F18222" s="7">
        <v>43572</v>
      </c>
      <c r="G18222" s="7">
        <v>45399</v>
      </c>
      <c r="H18222" t="s">
        <v>77</v>
      </c>
      <c r="I18222" t="s">
        <v>78</v>
      </c>
      <c r="J18222" s="7">
        <v>45826</v>
      </c>
      <c r="K18222" s="7">
        <v>45448</v>
      </c>
      <c r="L18222" s="7">
        <v>45399</v>
      </c>
      <c r="M18222" t="s">
        <v>77</v>
      </c>
      <c r="N18222" t="s">
        <v>92</v>
      </c>
      <c r="O18222">
        <v>2026</v>
      </c>
      <c r="P18222" s="2">
        <v>2</v>
      </c>
      <c r="Q18222" t="s">
        <v>80</v>
      </c>
      <c r="R18222" s="8">
        <v>46267</v>
      </c>
      <c r="S18222" s="2">
        <v>1</v>
      </c>
      <c r="T18222" s="2" t="s">
        <v>81</v>
      </c>
    </row>
    <row r="18223" spans="1:20" x14ac:dyDescent="0.25">
      <c r="A18223">
        <v>1120758699</v>
      </c>
      <c r="B18223">
        <v>117065033</v>
      </c>
      <c r="C18223" t="s">
        <v>82</v>
      </c>
      <c r="D18223" t="s">
        <v>83</v>
      </c>
      <c r="E18223" t="s">
        <v>76</v>
      </c>
      <c r="F18223" s="7">
        <v>43574</v>
      </c>
      <c r="G18223" s="7">
        <v>43757</v>
      </c>
      <c r="H18223" t="s">
        <v>77</v>
      </c>
      <c r="I18223" t="s">
        <v>78</v>
      </c>
      <c r="J18223" s="7">
        <v>45553</v>
      </c>
      <c r="K18223" s="7">
        <v>43667</v>
      </c>
      <c r="L18223" s="7">
        <v>43757</v>
      </c>
      <c r="M18223" t="s">
        <v>77</v>
      </c>
      <c r="N18223" t="s">
        <v>79</v>
      </c>
      <c r="O18223">
        <v>2026</v>
      </c>
      <c r="P18223" s="2">
        <v>2</v>
      </c>
      <c r="Q18223" t="s">
        <v>80</v>
      </c>
      <c r="R18223" s="8">
        <v>46267</v>
      </c>
      <c r="S18223" s="2">
        <v>1</v>
      </c>
      <c r="T18223" s="2" t="s">
        <v>81</v>
      </c>
    </row>
    <row r="18224" spans="1:20" x14ac:dyDescent="0.25">
      <c r="A18224">
        <v>1120758737</v>
      </c>
      <c r="B18224">
        <v>117099253</v>
      </c>
      <c r="C18224" t="s">
        <v>91</v>
      </c>
      <c r="D18224" t="s">
        <v>83</v>
      </c>
      <c r="E18224" t="s">
        <v>76</v>
      </c>
      <c r="F18224" s="7">
        <v>43580</v>
      </c>
      <c r="G18224" s="7">
        <v>43763</v>
      </c>
      <c r="H18224" t="s">
        <v>77</v>
      </c>
      <c r="I18224" t="s">
        <v>78</v>
      </c>
      <c r="J18224" s="7">
        <v>45633</v>
      </c>
      <c r="K18224" s="7">
        <v>43812</v>
      </c>
      <c r="L18224" s="7">
        <v>43763</v>
      </c>
      <c r="M18224" t="s">
        <v>77</v>
      </c>
      <c r="N18224" t="s">
        <v>79</v>
      </c>
      <c r="O18224">
        <v>2026</v>
      </c>
      <c r="P18224" s="2">
        <v>2</v>
      </c>
      <c r="Q18224" t="s">
        <v>80</v>
      </c>
      <c r="R18224" s="8">
        <v>46267</v>
      </c>
      <c r="S18224" s="2">
        <v>1</v>
      </c>
      <c r="T18224" s="2" t="s">
        <v>81</v>
      </c>
    </row>
    <row r="18225" spans="1:20" x14ac:dyDescent="0.25">
      <c r="A18225">
        <v>1120758756</v>
      </c>
      <c r="B18225">
        <v>117113709</v>
      </c>
      <c r="C18225" t="s">
        <v>93</v>
      </c>
      <c r="D18225" t="s">
        <v>83</v>
      </c>
      <c r="E18225" t="s">
        <v>76</v>
      </c>
      <c r="F18225" s="7">
        <v>43583</v>
      </c>
      <c r="G18225" s="7">
        <v>45410</v>
      </c>
      <c r="H18225" t="s">
        <v>77</v>
      </c>
      <c r="I18225" t="s">
        <v>78</v>
      </c>
      <c r="J18225" s="7">
        <v>45941</v>
      </c>
      <c r="K18225" s="7">
        <v>45689</v>
      </c>
      <c r="L18225" s="7">
        <v>45410</v>
      </c>
      <c r="M18225" t="s">
        <v>77</v>
      </c>
      <c r="N18225" t="s">
        <v>79</v>
      </c>
      <c r="O18225">
        <v>2026</v>
      </c>
      <c r="P18225" s="2">
        <v>2</v>
      </c>
      <c r="Q18225" t="s">
        <v>80</v>
      </c>
      <c r="R18225" s="8">
        <v>46267</v>
      </c>
      <c r="S18225" s="2">
        <v>1</v>
      </c>
      <c r="T18225" s="2" t="s">
        <v>81</v>
      </c>
    </row>
    <row r="18226" spans="1:20" x14ac:dyDescent="0.25">
      <c r="A18226">
        <v>1120758761</v>
      </c>
      <c r="B18226">
        <v>117115944</v>
      </c>
      <c r="C18226" t="s">
        <v>94</v>
      </c>
      <c r="D18226" t="s">
        <v>83</v>
      </c>
      <c r="E18226" t="s">
        <v>76</v>
      </c>
      <c r="F18226" s="7">
        <v>43583</v>
      </c>
      <c r="G18226" s="7">
        <v>43766</v>
      </c>
      <c r="H18226" t="s">
        <v>77</v>
      </c>
      <c r="I18226" t="s">
        <v>78</v>
      </c>
      <c r="J18226" s="7">
        <v>45939</v>
      </c>
      <c r="K18226" s="7">
        <v>43701</v>
      </c>
      <c r="L18226" s="7">
        <v>43766</v>
      </c>
      <c r="M18226" t="s">
        <v>77</v>
      </c>
      <c r="N18226" t="s">
        <v>79</v>
      </c>
      <c r="O18226">
        <v>2026</v>
      </c>
      <c r="P18226" s="2">
        <v>2</v>
      </c>
      <c r="Q18226" t="s">
        <v>80</v>
      </c>
      <c r="R18226" s="8">
        <v>46267</v>
      </c>
      <c r="S18226" s="2">
        <v>1</v>
      </c>
      <c r="T18226" s="2" t="s">
        <v>81</v>
      </c>
    </row>
    <row r="18227" spans="1:20" x14ac:dyDescent="0.25">
      <c r="A18227">
        <v>1120758802</v>
      </c>
      <c r="B18227">
        <v>117163762</v>
      </c>
      <c r="C18227" t="s">
        <v>82</v>
      </c>
      <c r="D18227" t="s">
        <v>75</v>
      </c>
      <c r="E18227" t="s">
        <v>76</v>
      </c>
      <c r="F18227" s="7">
        <v>43590</v>
      </c>
      <c r="G18227" s="7">
        <v>45417</v>
      </c>
      <c r="H18227" t="s">
        <v>77</v>
      </c>
      <c r="I18227" t="s">
        <v>78</v>
      </c>
      <c r="J18227" s="7">
        <v>45077</v>
      </c>
      <c r="K18227" s="7">
        <v>43668</v>
      </c>
      <c r="L18227" s="7">
        <v>45417</v>
      </c>
      <c r="M18227" t="s">
        <v>77</v>
      </c>
      <c r="N18227" t="s">
        <v>92</v>
      </c>
      <c r="O18227">
        <v>2026</v>
      </c>
      <c r="P18227" s="2">
        <v>2</v>
      </c>
      <c r="Q18227" t="s">
        <v>80</v>
      </c>
      <c r="R18227" s="8">
        <v>46267</v>
      </c>
      <c r="S18227" s="2">
        <v>1</v>
      </c>
      <c r="T18227" s="2" t="s">
        <v>81</v>
      </c>
    </row>
    <row r="18228" spans="1:20" x14ac:dyDescent="0.25">
      <c r="A18228">
        <v>1120758852</v>
      </c>
      <c r="B18228">
        <v>117212077</v>
      </c>
      <c r="C18228" t="s">
        <v>74</v>
      </c>
      <c r="D18228" t="s">
        <v>88</v>
      </c>
      <c r="E18228" t="s">
        <v>76</v>
      </c>
      <c r="F18228" s="7">
        <v>43595</v>
      </c>
      <c r="G18228" s="7">
        <v>43961</v>
      </c>
      <c r="H18228" t="s">
        <v>77</v>
      </c>
      <c r="I18228" t="s">
        <v>78</v>
      </c>
      <c r="J18228" s="7">
        <v>45203</v>
      </c>
      <c r="K18228" s="7">
        <v>45057</v>
      </c>
      <c r="L18228" s="7">
        <v>43961</v>
      </c>
      <c r="M18228" t="s">
        <v>77</v>
      </c>
      <c r="N18228" t="s">
        <v>92</v>
      </c>
      <c r="O18228">
        <v>2026</v>
      </c>
      <c r="P18228" s="2">
        <v>2</v>
      </c>
      <c r="Q18228" t="s">
        <v>80</v>
      </c>
      <c r="R18228" s="8">
        <v>46267</v>
      </c>
      <c r="S18228" s="2">
        <v>1</v>
      </c>
      <c r="T18228" s="2" t="s">
        <v>81</v>
      </c>
    </row>
    <row r="18229" spans="1:20" x14ac:dyDescent="0.25">
      <c r="A18229">
        <v>1120758906</v>
      </c>
      <c r="B18229">
        <v>117256339</v>
      </c>
      <c r="C18229" t="s">
        <v>82</v>
      </c>
      <c r="D18229" t="s">
        <v>83</v>
      </c>
      <c r="E18229" t="s">
        <v>76</v>
      </c>
      <c r="F18229" s="7">
        <v>43602</v>
      </c>
      <c r="G18229" s="7">
        <v>43782</v>
      </c>
      <c r="H18229" t="s">
        <v>77</v>
      </c>
      <c r="I18229" t="s">
        <v>84</v>
      </c>
      <c r="J18229" s="7">
        <v>45633</v>
      </c>
      <c r="K18229" s="7">
        <v>45701</v>
      </c>
      <c r="L18229" s="7">
        <v>43782</v>
      </c>
      <c r="M18229" t="s">
        <v>77</v>
      </c>
      <c r="N18229" t="s">
        <v>79</v>
      </c>
      <c r="O18229">
        <v>2026</v>
      </c>
      <c r="P18229" s="2">
        <v>2</v>
      </c>
      <c r="Q18229" t="s">
        <v>80</v>
      </c>
      <c r="R18229" s="8">
        <v>46267</v>
      </c>
      <c r="S18229" s="2">
        <v>1</v>
      </c>
      <c r="T18229" s="2" t="s">
        <v>81</v>
      </c>
    </row>
    <row r="18230" spans="1:20" x14ac:dyDescent="0.25">
      <c r="A18230">
        <v>1120758922</v>
      </c>
      <c r="B18230">
        <v>117272777</v>
      </c>
      <c r="C18230" t="s">
        <v>91</v>
      </c>
      <c r="D18230" t="s">
        <v>83</v>
      </c>
      <c r="E18230" t="s">
        <v>76</v>
      </c>
      <c r="F18230" s="7">
        <v>43604</v>
      </c>
      <c r="G18230" s="7">
        <v>43788</v>
      </c>
      <c r="H18230" t="s">
        <v>77</v>
      </c>
      <c r="I18230" t="s">
        <v>78</v>
      </c>
      <c r="J18230" s="7">
        <v>45929</v>
      </c>
      <c r="K18230" s="7">
        <v>45748</v>
      </c>
      <c r="L18230" s="7">
        <v>43788</v>
      </c>
      <c r="M18230" t="s">
        <v>77</v>
      </c>
      <c r="N18230" t="s">
        <v>79</v>
      </c>
      <c r="O18230">
        <v>2026</v>
      </c>
      <c r="P18230" s="2">
        <v>2</v>
      </c>
      <c r="Q18230" t="s">
        <v>80</v>
      </c>
      <c r="R18230" s="8">
        <v>46267</v>
      </c>
      <c r="S18230" s="2">
        <v>1</v>
      </c>
      <c r="T18230" s="2" t="s">
        <v>81</v>
      </c>
    </row>
    <row r="18231" spans="1:20" x14ac:dyDescent="0.25">
      <c r="A18231">
        <v>1120758945</v>
      </c>
      <c r="B18231">
        <v>117299951</v>
      </c>
      <c r="C18231" t="s">
        <v>85</v>
      </c>
      <c r="D18231" t="s">
        <v>83</v>
      </c>
      <c r="E18231" t="s">
        <v>76</v>
      </c>
      <c r="F18231" s="7">
        <v>43607</v>
      </c>
      <c r="G18231" s="7">
        <v>43791</v>
      </c>
      <c r="H18231" t="s">
        <v>77</v>
      </c>
      <c r="I18231" t="s">
        <v>78</v>
      </c>
      <c r="J18231" s="7">
        <v>45966</v>
      </c>
      <c r="K18231" s="7">
        <v>45748</v>
      </c>
      <c r="L18231" s="7">
        <v>43791</v>
      </c>
      <c r="M18231" t="s">
        <v>77</v>
      </c>
      <c r="N18231" t="s">
        <v>79</v>
      </c>
      <c r="O18231">
        <v>2026</v>
      </c>
      <c r="P18231" s="2">
        <v>2</v>
      </c>
      <c r="Q18231" t="s">
        <v>80</v>
      </c>
      <c r="R18231" s="8">
        <v>46267</v>
      </c>
      <c r="S18231" s="2">
        <v>1</v>
      </c>
      <c r="T18231" s="2" t="s">
        <v>81</v>
      </c>
    </row>
    <row r="18232" spans="1:20" x14ac:dyDescent="0.25">
      <c r="A18232">
        <v>1120758999</v>
      </c>
      <c r="B18232">
        <v>117343551</v>
      </c>
      <c r="C18232" t="s">
        <v>82</v>
      </c>
      <c r="D18232" t="s">
        <v>88</v>
      </c>
      <c r="E18232" t="s">
        <v>76</v>
      </c>
      <c r="F18232" s="7">
        <v>43615</v>
      </c>
      <c r="G18232" s="7">
        <v>43981</v>
      </c>
      <c r="H18232" t="s">
        <v>77</v>
      </c>
      <c r="I18232" t="s">
        <v>84</v>
      </c>
      <c r="J18232" s="7">
        <v>46131</v>
      </c>
      <c r="K18232" s="7">
        <v>45736</v>
      </c>
      <c r="L18232" s="7">
        <v>43981</v>
      </c>
      <c r="M18232" t="s">
        <v>77</v>
      </c>
      <c r="N18232" t="s">
        <v>79</v>
      </c>
      <c r="O18232">
        <v>2026</v>
      </c>
      <c r="P18232" s="2">
        <v>2</v>
      </c>
      <c r="Q18232" t="s">
        <v>80</v>
      </c>
      <c r="R18232" s="8">
        <v>46267</v>
      </c>
      <c r="S18232" s="2">
        <v>1</v>
      </c>
      <c r="T18232" s="2" t="s">
        <v>81</v>
      </c>
    </row>
    <row r="18233" spans="1:20" x14ac:dyDescent="0.25">
      <c r="A18233">
        <v>1120759127</v>
      </c>
      <c r="B18233">
        <v>117655008</v>
      </c>
      <c r="C18233" t="s">
        <v>74</v>
      </c>
      <c r="D18233" t="s">
        <v>75</v>
      </c>
      <c r="E18233" t="s">
        <v>76</v>
      </c>
      <c r="F18233" s="7">
        <v>43675</v>
      </c>
      <c r="G18233" s="7">
        <v>45471</v>
      </c>
      <c r="H18233" t="s">
        <v>77</v>
      </c>
      <c r="I18233" t="s">
        <v>78</v>
      </c>
      <c r="J18233" s="7">
        <v>45576</v>
      </c>
      <c r="K18233" s="7">
        <v>45859</v>
      </c>
      <c r="L18233" s="7">
        <v>45471</v>
      </c>
      <c r="M18233" t="s">
        <v>77</v>
      </c>
      <c r="N18233" t="s">
        <v>79</v>
      </c>
      <c r="O18233">
        <v>2026</v>
      </c>
      <c r="P18233" s="2">
        <v>2</v>
      </c>
      <c r="Q18233" t="s">
        <v>80</v>
      </c>
      <c r="R18233" s="8">
        <v>46267</v>
      </c>
      <c r="S18233" s="2">
        <v>1</v>
      </c>
      <c r="T18233" s="2" t="s">
        <v>81</v>
      </c>
    </row>
    <row r="18234" spans="1:20" x14ac:dyDescent="0.25">
      <c r="A18234">
        <v>1120759225</v>
      </c>
      <c r="B18234">
        <v>117837171</v>
      </c>
      <c r="C18234" t="s">
        <v>82</v>
      </c>
      <c r="D18234" t="s">
        <v>83</v>
      </c>
      <c r="E18234" t="s">
        <v>76</v>
      </c>
      <c r="F18234" s="7">
        <v>43710</v>
      </c>
      <c r="G18234" s="7">
        <v>43892</v>
      </c>
      <c r="H18234" t="s">
        <v>77</v>
      </c>
      <c r="I18234" t="s">
        <v>78</v>
      </c>
      <c r="J18234" s="7">
        <v>45919</v>
      </c>
      <c r="K18234" s="7">
        <v>44384</v>
      </c>
      <c r="L18234" s="7">
        <v>43892</v>
      </c>
      <c r="M18234" t="s">
        <v>77</v>
      </c>
      <c r="N18234" t="s">
        <v>79</v>
      </c>
      <c r="O18234">
        <v>2026</v>
      </c>
      <c r="P18234" s="2">
        <v>2</v>
      </c>
      <c r="Q18234" t="s">
        <v>80</v>
      </c>
      <c r="R18234" s="8">
        <v>46267</v>
      </c>
      <c r="S18234" s="2">
        <v>1</v>
      </c>
      <c r="T18234" s="2" t="s">
        <v>81</v>
      </c>
    </row>
    <row r="18235" spans="1:20" x14ac:dyDescent="0.25">
      <c r="A18235">
        <v>1120759651</v>
      </c>
      <c r="B18235">
        <v>119222250</v>
      </c>
      <c r="C18235" t="s">
        <v>82</v>
      </c>
      <c r="D18235" t="s">
        <v>83</v>
      </c>
      <c r="E18235" t="s">
        <v>76</v>
      </c>
      <c r="F18235" s="7">
        <v>44008</v>
      </c>
      <c r="G18235" s="7">
        <v>44191</v>
      </c>
      <c r="H18235" t="s">
        <v>77</v>
      </c>
      <c r="I18235" t="s">
        <v>84</v>
      </c>
      <c r="J18235" s="7">
        <v>45633</v>
      </c>
      <c r="K18235" s="7">
        <v>45748</v>
      </c>
      <c r="L18235" s="7">
        <v>44191</v>
      </c>
      <c r="M18235" t="s">
        <v>77</v>
      </c>
      <c r="N18235" t="s">
        <v>79</v>
      </c>
      <c r="O18235">
        <v>2026</v>
      </c>
      <c r="P18235" s="2">
        <v>2</v>
      </c>
      <c r="Q18235" t="s">
        <v>80</v>
      </c>
      <c r="R18235" s="8">
        <v>46267</v>
      </c>
      <c r="S18235" s="2">
        <v>1</v>
      </c>
      <c r="T18235" s="2" t="s">
        <v>81</v>
      </c>
    </row>
    <row r="18236" spans="1:20" x14ac:dyDescent="0.25">
      <c r="A18236">
        <v>1120759735</v>
      </c>
      <c r="B18236">
        <v>119331545</v>
      </c>
      <c r="C18236" t="s">
        <v>82</v>
      </c>
      <c r="D18236" t="s">
        <v>88</v>
      </c>
      <c r="E18236" t="s">
        <v>76</v>
      </c>
      <c r="F18236" s="7">
        <v>44020</v>
      </c>
      <c r="G18236" s="7">
        <v>44385</v>
      </c>
      <c r="H18236" t="s">
        <v>77</v>
      </c>
      <c r="I18236" t="s">
        <v>84</v>
      </c>
      <c r="J18236" s="7">
        <v>45790</v>
      </c>
      <c r="K18236" s="7">
        <v>46011</v>
      </c>
      <c r="L18236" s="7">
        <v>44385</v>
      </c>
      <c r="M18236" t="s">
        <v>77</v>
      </c>
      <c r="N18236" t="s">
        <v>79</v>
      </c>
      <c r="O18236">
        <v>2026</v>
      </c>
      <c r="P18236" s="2">
        <v>2</v>
      </c>
      <c r="Q18236" t="s">
        <v>80</v>
      </c>
      <c r="R18236" s="8">
        <v>46267</v>
      </c>
      <c r="S18236" s="2">
        <v>1</v>
      </c>
      <c r="T18236" s="2" t="s">
        <v>81</v>
      </c>
    </row>
    <row r="18237" spans="1:20" x14ac:dyDescent="0.25">
      <c r="A18237">
        <v>1120760721</v>
      </c>
      <c r="B18237">
        <v>119958581</v>
      </c>
      <c r="C18237" t="s">
        <v>82</v>
      </c>
      <c r="D18237" t="s">
        <v>75</v>
      </c>
      <c r="E18237" t="s">
        <v>76</v>
      </c>
      <c r="F18237" s="7">
        <v>44133</v>
      </c>
      <c r="G18237" s="7">
        <v>45959</v>
      </c>
      <c r="H18237" t="s">
        <v>77</v>
      </c>
      <c r="I18237" t="s">
        <v>78</v>
      </c>
      <c r="J18237" s="7">
        <v>45884</v>
      </c>
      <c r="K18237" s="7">
        <v>44158</v>
      </c>
      <c r="L18237" s="7">
        <v>45959</v>
      </c>
      <c r="M18237" t="s">
        <v>77</v>
      </c>
      <c r="N18237" t="s">
        <v>79</v>
      </c>
      <c r="O18237">
        <v>2026</v>
      </c>
      <c r="P18237" s="2">
        <v>2</v>
      </c>
      <c r="Q18237" t="s">
        <v>80</v>
      </c>
      <c r="R18237" s="8">
        <v>46267</v>
      </c>
      <c r="S18237" s="2">
        <v>1</v>
      </c>
      <c r="T18237" s="2" t="s">
        <v>81</v>
      </c>
    </row>
    <row r="18238" spans="1:20" x14ac:dyDescent="0.25">
      <c r="A18238">
        <v>1120760790</v>
      </c>
      <c r="B18238">
        <v>119986529</v>
      </c>
      <c r="C18238" t="s">
        <v>96</v>
      </c>
      <c r="D18238" t="s">
        <v>75</v>
      </c>
      <c r="E18238" t="s">
        <v>76</v>
      </c>
      <c r="F18238" s="7">
        <v>44140</v>
      </c>
      <c r="G18238" s="7">
        <v>44505</v>
      </c>
      <c r="H18238" t="s">
        <v>86</v>
      </c>
      <c r="I18238" t="s">
        <v>87</v>
      </c>
      <c r="J18238" s="7">
        <v>45880</v>
      </c>
      <c r="K18238" s="7">
        <v>46107</v>
      </c>
      <c r="L18238" s="7">
        <v>44505</v>
      </c>
      <c r="M18238" t="s">
        <v>86</v>
      </c>
      <c r="N18238" t="s">
        <v>79</v>
      </c>
      <c r="O18238">
        <v>2026</v>
      </c>
      <c r="P18238" s="2">
        <v>2</v>
      </c>
      <c r="Q18238" t="s">
        <v>80</v>
      </c>
      <c r="R18238" s="8">
        <v>46267</v>
      </c>
      <c r="S18238" s="2">
        <v>1</v>
      </c>
      <c r="T18238" s="2" t="s">
        <v>81</v>
      </c>
    </row>
    <row r="18239" spans="1:20" x14ac:dyDescent="0.25">
      <c r="A18239">
        <v>1120760804</v>
      </c>
      <c r="B18239">
        <v>119992082</v>
      </c>
      <c r="C18239" t="s">
        <v>96</v>
      </c>
      <c r="D18239" t="s">
        <v>75</v>
      </c>
      <c r="E18239" t="s">
        <v>76</v>
      </c>
      <c r="F18239" s="7">
        <v>44141</v>
      </c>
      <c r="G18239" s="7">
        <v>45967</v>
      </c>
      <c r="H18239" t="s">
        <v>77</v>
      </c>
      <c r="I18239" t="s">
        <v>78</v>
      </c>
      <c r="J18239" s="7">
        <v>45938</v>
      </c>
      <c r="K18239" s="7">
        <v>45943</v>
      </c>
      <c r="L18239" s="7">
        <v>45967</v>
      </c>
      <c r="M18239" t="s">
        <v>77</v>
      </c>
      <c r="N18239" t="s">
        <v>79</v>
      </c>
      <c r="O18239">
        <v>2026</v>
      </c>
      <c r="P18239" s="2">
        <v>2</v>
      </c>
      <c r="Q18239" t="s">
        <v>80</v>
      </c>
      <c r="R18239" s="8">
        <v>46267</v>
      </c>
      <c r="S18239" s="2">
        <v>1</v>
      </c>
      <c r="T18239" s="2" t="s">
        <v>81</v>
      </c>
    </row>
    <row r="18240" spans="1:20" x14ac:dyDescent="0.25">
      <c r="A18240">
        <v>1120760910</v>
      </c>
      <c r="B18240">
        <v>120070008</v>
      </c>
      <c r="C18240" t="s">
        <v>74</v>
      </c>
      <c r="D18240" t="s">
        <v>75</v>
      </c>
      <c r="E18240" t="s">
        <v>76</v>
      </c>
      <c r="F18240" s="7">
        <v>44153</v>
      </c>
      <c r="G18240" s="7">
        <v>44518</v>
      </c>
      <c r="H18240" t="s">
        <v>86</v>
      </c>
      <c r="I18240" t="s">
        <v>87</v>
      </c>
      <c r="J18240" s="7">
        <v>45968</v>
      </c>
      <c r="K18240" s="7">
        <v>45993</v>
      </c>
      <c r="L18240" s="7">
        <v>44518</v>
      </c>
      <c r="M18240" t="s">
        <v>86</v>
      </c>
      <c r="N18240" t="s">
        <v>79</v>
      </c>
      <c r="O18240">
        <v>2026</v>
      </c>
      <c r="P18240" s="2">
        <v>2</v>
      </c>
      <c r="Q18240" t="s">
        <v>80</v>
      </c>
      <c r="R18240" s="8">
        <v>46267</v>
      </c>
      <c r="S18240" s="2">
        <v>1</v>
      </c>
      <c r="T18240" s="2" t="s">
        <v>81</v>
      </c>
    </row>
    <row r="18241" spans="1:20" x14ac:dyDescent="0.25">
      <c r="A18241">
        <v>1120761381</v>
      </c>
      <c r="B18241">
        <v>121360356</v>
      </c>
      <c r="C18241" t="s">
        <v>82</v>
      </c>
      <c r="D18241" t="s">
        <v>88</v>
      </c>
      <c r="E18241" t="s">
        <v>76</v>
      </c>
      <c r="F18241" s="7">
        <v>44335</v>
      </c>
      <c r="G18241" s="7">
        <v>44700</v>
      </c>
      <c r="H18241" t="s">
        <v>77</v>
      </c>
      <c r="I18241" t="s">
        <v>78</v>
      </c>
      <c r="J18241" s="7">
        <v>46084</v>
      </c>
      <c r="K18241" s="7">
        <v>46090</v>
      </c>
      <c r="L18241" s="7">
        <v>44700</v>
      </c>
      <c r="M18241" t="s">
        <v>77</v>
      </c>
      <c r="N18241" t="s">
        <v>79</v>
      </c>
      <c r="O18241">
        <v>2026</v>
      </c>
      <c r="P18241" s="2">
        <v>2</v>
      </c>
      <c r="Q18241" t="s">
        <v>80</v>
      </c>
      <c r="R18241" s="8">
        <v>46267</v>
      </c>
      <c r="S18241" s="2">
        <v>1</v>
      </c>
      <c r="T18241" s="2" t="s">
        <v>81</v>
      </c>
    </row>
    <row r="18242" spans="1:20" x14ac:dyDescent="0.25">
      <c r="A18242">
        <v>1120761791</v>
      </c>
      <c r="B18242">
        <v>121725046</v>
      </c>
      <c r="C18242" t="s">
        <v>91</v>
      </c>
      <c r="D18242" t="s">
        <v>88</v>
      </c>
      <c r="E18242" t="s">
        <v>76</v>
      </c>
      <c r="F18242" s="7">
        <v>44390</v>
      </c>
      <c r="G18242" s="7">
        <v>46216</v>
      </c>
      <c r="H18242" t="s">
        <v>77</v>
      </c>
      <c r="I18242" t="s">
        <v>78</v>
      </c>
      <c r="J18242" s="7">
        <v>45156</v>
      </c>
      <c r="K18242" s="7">
        <v>44391</v>
      </c>
      <c r="L18242" s="7">
        <v>46216</v>
      </c>
      <c r="M18242" t="s">
        <v>77</v>
      </c>
      <c r="N18242" t="s">
        <v>92</v>
      </c>
      <c r="O18242">
        <v>2026</v>
      </c>
      <c r="P18242" s="2">
        <v>2</v>
      </c>
      <c r="Q18242" t="s">
        <v>80</v>
      </c>
      <c r="R18242" s="8">
        <v>46267</v>
      </c>
      <c r="S18242" s="2">
        <v>1</v>
      </c>
      <c r="T18242" s="2" t="s">
        <v>81</v>
      </c>
    </row>
    <row r="18243" spans="1:20" x14ac:dyDescent="0.25">
      <c r="A18243">
        <v>1120762794</v>
      </c>
      <c r="B18243">
        <v>122160717</v>
      </c>
      <c r="C18243" t="s">
        <v>85</v>
      </c>
      <c r="D18243" t="s">
        <v>75</v>
      </c>
      <c r="E18243" t="s">
        <v>76</v>
      </c>
      <c r="F18243" s="7">
        <v>44476</v>
      </c>
      <c r="G18243" s="7">
        <v>46302</v>
      </c>
      <c r="H18243" t="s">
        <v>77</v>
      </c>
      <c r="I18243" t="s">
        <v>78</v>
      </c>
      <c r="J18243" s="7"/>
      <c r="K18243" s="7">
        <v>46196</v>
      </c>
      <c r="L18243" s="7">
        <v>46302</v>
      </c>
      <c r="M18243" t="s">
        <v>77</v>
      </c>
      <c r="N18243"/>
      <c r="O18243">
        <v>2026</v>
      </c>
      <c r="P18243" s="2">
        <v>2</v>
      </c>
      <c r="Q18243" t="s">
        <v>80</v>
      </c>
      <c r="R18243" s="8">
        <v>46267</v>
      </c>
      <c r="S18243" s="2">
        <v>1</v>
      </c>
      <c r="T18243" s="2" t="s">
        <v>81</v>
      </c>
    </row>
    <row r="18244" spans="1:20" x14ac:dyDescent="0.25">
      <c r="A18244">
        <v>1120762921</v>
      </c>
      <c r="B18244">
        <v>122225629</v>
      </c>
      <c r="C18244" t="s">
        <v>74</v>
      </c>
      <c r="D18244" t="s">
        <v>75</v>
      </c>
      <c r="E18244" t="s">
        <v>76</v>
      </c>
      <c r="F18244" s="7">
        <v>44488</v>
      </c>
      <c r="G18244" s="7">
        <v>44670</v>
      </c>
      <c r="H18244" t="s">
        <v>77</v>
      </c>
      <c r="I18244" t="s">
        <v>78</v>
      </c>
      <c r="J18244" s="7">
        <v>46147</v>
      </c>
      <c r="K18244" s="7">
        <v>44488</v>
      </c>
      <c r="L18244" s="7">
        <v>44670</v>
      </c>
      <c r="M18244" t="s">
        <v>77</v>
      </c>
      <c r="N18244" t="s">
        <v>79</v>
      </c>
      <c r="O18244">
        <v>2026</v>
      </c>
      <c r="P18244" s="2">
        <v>2</v>
      </c>
      <c r="Q18244" t="s">
        <v>80</v>
      </c>
      <c r="R18244" s="8">
        <v>46267</v>
      </c>
      <c r="S18244" s="2">
        <v>1</v>
      </c>
      <c r="T18244" s="2" t="s">
        <v>81</v>
      </c>
    </row>
    <row r="18245" spans="1:20" x14ac:dyDescent="0.25">
      <c r="A18245">
        <v>1120763724</v>
      </c>
      <c r="B18245">
        <v>123336019</v>
      </c>
      <c r="C18245" t="s">
        <v>90</v>
      </c>
      <c r="D18245" t="s">
        <v>75</v>
      </c>
      <c r="E18245" t="s">
        <v>76</v>
      </c>
      <c r="F18245" s="7">
        <v>44666</v>
      </c>
      <c r="G18245" s="7">
        <v>46492</v>
      </c>
      <c r="H18245" t="s">
        <v>77</v>
      </c>
      <c r="I18245" t="s">
        <v>78</v>
      </c>
      <c r="J18245" s="7">
        <v>45663</v>
      </c>
      <c r="K18245" s="7">
        <v>44669</v>
      </c>
      <c r="L18245" s="7">
        <v>46492</v>
      </c>
      <c r="M18245" t="s">
        <v>77</v>
      </c>
      <c r="N18245" t="s">
        <v>79</v>
      </c>
      <c r="O18245">
        <v>2026</v>
      </c>
      <c r="P18245" s="2">
        <v>2</v>
      </c>
      <c r="Q18245" t="s">
        <v>80</v>
      </c>
      <c r="R18245" s="8">
        <v>46267</v>
      </c>
      <c r="S18245" s="2">
        <v>1</v>
      </c>
      <c r="T18245" s="2" t="s">
        <v>81</v>
      </c>
    </row>
    <row r="18246" spans="1:20" x14ac:dyDescent="0.25">
      <c r="A18246">
        <v>1120763838</v>
      </c>
      <c r="B18246">
        <v>123375551</v>
      </c>
      <c r="C18246" t="s">
        <v>74</v>
      </c>
      <c r="D18246" t="s">
        <v>88</v>
      </c>
      <c r="E18246" t="s">
        <v>76</v>
      </c>
      <c r="F18246" s="7">
        <v>44671</v>
      </c>
      <c r="G18246" s="7">
        <v>46497</v>
      </c>
      <c r="H18246" t="s">
        <v>77</v>
      </c>
      <c r="I18246" t="s">
        <v>78</v>
      </c>
      <c r="J18246" s="7">
        <v>45785</v>
      </c>
      <c r="K18246" s="7">
        <v>45884</v>
      </c>
      <c r="L18246" s="7">
        <v>46497</v>
      </c>
      <c r="M18246" t="s">
        <v>77</v>
      </c>
      <c r="N18246" t="s">
        <v>92</v>
      </c>
      <c r="O18246">
        <v>2026</v>
      </c>
      <c r="P18246" s="2">
        <v>2</v>
      </c>
      <c r="Q18246" t="s">
        <v>80</v>
      </c>
      <c r="R18246" s="8">
        <v>46267</v>
      </c>
      <c r="S18246" s="2">
        <v>1</v>
      </c>
      <c r="T18246" s="2" t="s">
        <v>81</v>
      </c>
    </row>
    <row r="18247" spans="1:20" x14ac:dyDescent="0.25">
      <c r="A18247">
        <v>1120764317</v>
      </c>
      <c r="B18247">
        <v>123653857</v>
      </c>
      <c r="C18247" t="s">
        <v>97</v>
      </c>
      <c r="D18247" t="s">
        <v>83</v>
      </c>
      <c r="E18247" t="s">
        <v>76</v>
      </c>
      <c r="F18247" s="7">
        <v>44701</v>
      </c>
      <c r="G18247" s="7">
        <v>44885</v>
      </c>
      <c r="H18247" t="s">
        <v>77</v>
      </c>
      <c r="I18247" t="s">
        <v>84</v>
      </c>
      <c r="J18247" s="7">
        <v>45830</v>
      </c>
      <c r="K18247" s="7">
        <v>44715</v>
      </c>
      <c r="L18247" s="7">
        <v>44885</v>
      </c>
      <c r="M18247" t="s">
        <v>77</v>
      </c>
      <c r="N18247" t="s">
        <v>79</v>
      </c>
      <c r="O18247">
        <v>2026</v>
      </c>
      <c r="P18247" s="2">
        <v>2</v>
      </c>
      <c r="Q18247" t="s">
        <v>80</v>
      </c>
      <c r="R18247" s="8">
        <v>46267</v>
      </c>
      <c r="S18247" s="2">
        <v>1</v>
      </c>
      <c r="T18247" s="2" t="s">
        <v>81</v>
      </c>
    </row>
    <row r="18248" spans="1:20" x14ac:dyDescent="0.25">
      <c r="A18248">
        <v>1120764959</v>
      </c>
      <c r="B18248">
        <v>123966499</v>
      </c>
      <c r="C18248" t="s">
        <v>74</v>
      </c>
      <c r="D18248" t="s">
        <v>75</v>
      </c>
      <c r="E18248" t="s">
        <v>76</v>
      </c>
      <c r="F18248" s="7">
        <v>44742</v>
      </c>
      <c r="G18248" s="7">
        <v>45107</v>
      </c>
      <c r="H18248" t="s">
        <v>86</v>
      </c>
      <c r="I18248" t="s">
        <v>87</v>
      </c>
      <c r="J18248" s="7">
        <v>46192</v>
      </c>
      <c r="K18248" s="7">
        <v>44787</v>
      </c>
      <c r="L18248" s="7">
        <v>45107</v>
      </c>
      <c r="M18248" t="s">
        <v>86</v>
      </c>
      <c r="N18248" t="s">
        <v>79</v>
      </c>
      <c r="O18248">
        <v>2026</v>
      </c>
      <c r="P18248" s="2">
        <v>2</v>
      </c>
      <c r="Q18248" t="s">
        <v>80</v>
      </c>
      <c r="R18248" s="8">
        <v>46267</v>
      </c>
      <c r="S18248" s="2">
        <v>1</v>
      </c>
      <c r="T18248" s="2" t="s">
        <v>81</v>
      </c>
    </row>
    <row r="18249" spans="1:20" x14ac:dyDescent="0.25">
      <c r="A18249">
        <v>1120765189</v>
      </c>
      <c r="B18249">
        <v>124088470</v>
      </c>
      <c r="C18249" t="s">
        <v>82</v>
      </c>
      <c r="D18249" t="s">
        <v>75</v>
      </c>
      <c r="E18249" t="s">
        <v>76</v>
      </c>
      <c r="F18249" s="7">
        <v>44757</v>
      </c>
      <c r="G18249" s="7">
        <v>45122</v>
      </c>
      <c r="H18249" t="s">
        <v>77</v>
      </c>
      <c r="I18249" t="s">
        <v>78</v>
      </c>
      <c r="J18249" s="7"/>
      <c r="K18249" s="7">
        <v>46132</v>
      </c>
      <c r="L18249" s="7">
        <v>45122</v>
      </c>
      <c r="M18249" t="s">
        <v>77</v>
      </c>
      <c r="N18249"/>
      <c r="O18249">
        <v>2026</v>
      </c>
      <c r="P18249" s="2">
        <v>2</v>
      </c>
      <c r="Q18249" t="s">
        <v>80</v>
      </c>
      <c r="R18249" s="8">
        <v>46267</v>
      </c>
      <c r="S18249" s="2">
        <v>1</v>
      </c>
      <c r="T18249" s="2" t="s">
        <v>81</v>
      </c>
    </row>
    <row r="18250" spans="1:20" x14ac:dyDescent="0.25">
      <c r="A18250">
        <v>1120765403</v>
      </c>
      <c r="B18250">
        <v>124181511</v>
      </c>
      <c r="C18250" t="s">
        <v>91</v>
      </c>
      <c r="D18250" t="s">
        <v>83</v>
      </c>
      <c r="E18250" t="s">
        <v>76</v>
      </c>
      <c r="F18250" s="7">
        <v>44770</v>
      </c>
      <c r="G18250" s="7">
        <v>44954</v>
      </c>
      <c r="H18250" t="s">
        <v>77</v>
      </c>
      <c r="I18250" t="s">
        <v>78</v>
      </c>
      <c r="J18250" s="7">
        <v>46021</v>
      </c>
      <c r="K18250" s="7">
        <v>45975</v>
      </c>
      <c r="L18250" s="7">
        <v>44954</v>
      </c>
      <c r="M18250" t="s">
        <v>77</v>
      </c>
      <c r="N18250" t="s">
        <v>92</v>
      </c>
      <c r="O18250">
        <v>2026</v>
      </c>
      <c r="P18250" s="2">
        <v>2</v>
      </c>
      <c r="Q18250" t="s">
        <v>80</v>
      </c>
      <c r="R18250" s="8">
        <v>46267</v>
      </c>
      <c r="S18250" s="2">
        <v>1</v>
      </c>
      <c r="T18250" s="2" t="s">
        <v>81</v>
      </c>
    </row>
    <row r="18251" spans="1:20" x14ac:dyDescent="0.25">
      <c r="A18251">
        <v>1120766259</v>
      </c>
      <c r="B18251">
        <v>124497733</v>
      </c>
      <c r="C18251" t="s">
        <v>74</v>
      </c>
      <c r="D18251" t="s">
        <v>75</v>
      </c>
      <c r="E18251" t="s">
        <v>76</v>
      </c>
      <c r="F18251" s="7">
        <v>44817</v>
      </c>
      <c r="G18251" s="7">
        <v>45182</v>
      </c>
      <c r="H18251" t="s">
        <v>77</v>
      </c>
      <c r="I18251" t="s">
        <v>78</v>
      </c>
      <c r="J18251" s="7"/>
      <c r="K18251" s="7">
        <v>44874</v>
      </c>
      <c r="L18251" s="7">
        <v>45182</v>
      </c>
      <c r="M18251" t="s">
        <v>77</v>
      </c>
      <c r="N18251"/>
      <c r="O18251">
        <v>2026</v>
      </c>
      <c r="P18251" s="2">
        <v>2</v>
      </c>
      <c r="Q18251" t="s">
        <v>80</v>
      </c>
      <c r="R18251" s="8">
        <v>46267</v>
      </c>
      <c r="S18251" s="2">
        <v>1</v>
      </c>
      <c r="T18251" s="2" t="s">
        <v>81</v>
      </c>
    </row>
    <row r="18252" spans="1:20" x14ac:dyDescent="0.25">
      <c r="A18252">
        <v>1120767019</v>
      </c>
      <c r="B18252">
        <v>124802138</v>
      </c>
      <c r="C18252" t="s">
        <v>96</v>
      </c>
      <c r="D18252" t="s">
        <v>75</v>
      </c>
      <c r="E18252" t="s">
        <v>76</v>
      </c>
      <c r="F18252" s="7">
        <v>44863</v>
      </c>
      <c r="G18252" s="7">
        <v>45228</v>
      </c>
      <c r="H18252" t="s">
        <v>77</v>
      </c>
      <c r="I18252" t="s">
        <v>78</v>
      </c>
      <c r="J18252" s="7">
        <v>45924</v>
      </c>
      <c r="K18252" s="7">
        <v>46119</v>
      </c>
      <c r="L18252" s="7">
        <v>45228</v>
      </c>
      <c r="M18252" t="s">
        <v>77</v>
      </c>
      <c r="N18252" t="s">
        <v>79</v>
      </c>
      <c r="O18252">
        <v>2026</v>
      </c>
      <c r="P18252" s="2">
        <v>2</v>
      </c>
      <c r="Q18252" t="s">
        <v>80</v>
      </c>
      <c r="R18252" s="8">
        <v>46267</v>
      </c>
      <c r="S18252" s="2">
        <v>1</v>
      </c>
      <c r="T18252" s="2" t="s">
        <v>81</v>
      </c>
    </row>
    <row r="18253" spans="1:20" x14ac:dyDescent="0.25">
      <c r="A18253">
        <v>1120768019</v>
      </c>
      <c r="B18253">
        <v>126194446</v>
      </c>
      <c r="C18253" t="s">
        <v>82</v>
      </c>
      <c r="D18253" t="s">
        <v>88</v>
      </c>
      <c r="E18253" t="s">
        <v>76</v>
      </c>
      <c r="F18253" s="7">
        <v>45066</v>
      </c>
      <c r="G18253" s="7">
        <v>45432</v>
      </c>
      <c r="H18253" t="s">
        <v>86</v>
      </c>
      <c r="I18253" t="s">
        <v>87</v>
      </c>
      <c r="J18253" s="7">
        <v>46131</v>
      </c>
      <c r="K18253" s="7">
        <v>45244</v>
      </c>
      <c r="L18253" s="7">
        <v>45432</v>
      </c>
      <c r="M18253" t="s">
        <v>86</v>
      </c>
      <c r="N18253" t="s">
        <v>79</v>
      </c>
      <c r="O18253">
        <v>2026</v>
      </c>
      <c r="P18253" s="2">
        <v>2</v>
      </c>
      <c r="Q18253" t="s">
        <v>80</v>
      </c>
      <c r="R18253" s="8">
        <v>46267</v>
      </c>
      <c r="S18253" s="2">
        <v>1</v>
      </c>
      <c r="T18253" s="2" t="s">
        <v>81</v>
      </c>
    </row>
    <row r="18254" spans="1:20" x14ac:dyDescent="0.25">
      <c r="A18254">
        <v>1120768460</v>
      </c>
      <c r="B18254">
        <v>126418609</v>
      </c>
      <c r="C18254" t="s">
        <v>82</v>
      </c>
      <c r="D18254" t="s">
        <v>88</v>
      </c>
      <c r="E18254" t="s">
        <v>76</v>
      </c>
      <c r="F18254" s="7">
        <v>45098</v>
      </c>
      <c r="G18254" s="7">
        <v>45464</v>
      </c>
      <c r="H18254" t="s">
        <v>77</v>
      </c>
      <c r="I18254" t="s">
        <v>84</v>
      </c>
      <c r="J18254" s="7">
        <v>45468</v>
      </c>
      <c r="K18254" s="7">
        <v>45748</v>
      </c>
      <c r="L18254" s="7">
        <v>45464</v>
      </c>
      <c r="M18254" t="s">
        <v>77</v>
      </c>
      <c r="N18254" t="s">
        <v>79</v>
      </c>
      <c r="O18254">
        <v>2026</v>
      </c>
      <c r="P18254" s="2">
        <v>2</v>
      </c>
      <c r="Q18254" t="s">
        <v>80</v>
      </c>
      <c r="R18254" s="8">
        <v>46267</v>
      </c>
      <c r="S18254" s="2">
        <v>1</v>
      </c>
      <c r="T18254" s="2" t="s">
        <v>81</v>
      </c>
    </row>
    <row r="18255" spans="1:20" x14ac:dyDescent="0.25">
      <c r="A18255">
        <v>1120768834</v>
      </c>
      <c r="B18255">
        <v>126607815</v>
      </c>
      <c r="C18255" t="s">
        <v>74</v>
      </c>
      <c r="D18255" t="s">
        <v>88</v>
      </c>
      <c r="E18255" t="s">
        <v>76</v>
      </c>
      <c r="F18255" s="7">
        <v>45124</v>
      </c>
      <c r="G18255" s="7">
        <v>45490</v>
      </c>
      <c r="H18255" t="s">
        <v>77</v>
      </c>
      <c r="I18255" t="s">
        <v>84</v>
      </c>
      <c r="J18255" s="7">
        <v>45432</v>
      </c>
      <c r="K18255" s="7">
        <v>45623</v>
      </c>
      <c r="L18255" s="7">
        <v>45490</v>
      </c>
      <c r="M18255" t="s">
        <v>77</v>
      </c>
      <c r="N18255" t="s">
        <v>79</v>
      </c>
      <c r="O18255">
        <v>2026</v>
      </c>
      <c r="P18255" s="2">
        <v>2</v>
      </c>
      <c r="Q18255" t="s">
        <v>80</v>
      </c>
      <c r="R18255" s="8">
        <v>46267</v>
      </c>
      <c r="S18255" s="2">
        <v>1</v>
      </c>
      <c r="T18255" s="2" t="s">
        <v>81</v>
      </c>
    </row>
    <row r="18256" spans="1:20" x14ac:dyDescent="0.25">
      <c r="A18256">
        <v>1120768835</v>
      </c>
      <c r="B18256">
        <v>126607815</v>
      </c>
      <c r="C18256" t="s">
        <v>74</v>
      </c>
      <c r="D18256" t="s">
        <v>88</v>
      </c>
      <c r="E18256" t="s">
        <v>76</v>
      </c>
      <c r="F18256" s="7">
        <v>45124</v>
      </c>
      <c r="G18256" s="7">
        <v>45490</v>
      </c>
      <c r="H18256" t="s">
        <v>77</v>
      </c>
      <c r="I18256" t="s">
        <v>84</v>
      </c>
      <c r="J18256" s="7">
        <v>45432</v>
      </c>
      <c r="K18256" s="7">
        <v>45748</v>
      </c>
      <c r="L18256" s="7">
        <v>45490</v>
      </c>
      <c r="M18256" t="s">
        <v>77</v>
      </c>
      <c r="N18256" t="s">
        <v>79</v>
      </c>
      <c r="O18256">
        <v>2026</v>
      </c>
      <c r="P18256" s="2">
        <v>2</v>
      </c>
      <c r="Q18256" t="s">
        <v>80</v>
      </c>
      <c r="R18256" s="8">
        <v>46267</v>
      </c>
      <c r="S18256" s="2">
        <v>1</v>
      </c>
      <c r="T18256" s="2" t="s">
        <v>81</v>
      </c>
    </row>
    <row r="18257" spans="1:20" x14ac:dyDescent="0.25">
      <c r="A18257">
        <v>1120769244</v>
      </c>
      <c r="B18257">
        <v>126763294</v>
      </c>
      <c r="C18257" t="s">
        <v>74</v>
      </c>
      <c r="D18257" t="s">
        <v>75</v>
      </c>
      <c r="E18257" t="s">
        <v>76</v>
      </c>
      <c r="F18257" s="7">
        <v>45145</v>
      </c>
      <c r="G18257" s="7">
        <v>46972</v>
      </c>
      <c r="H18257" t="s">
        <v>86</v>
      </c>
      <c r="I18257" t="s">
        <v>87</v>
      </c>
      <c r="J18257" s="7"/>
      <c r="K18257" s="7">
        <v>45152</v>
      </c>
      <c r="L18257" s="7">
        <v>46972</v>
      </c>
      <c r="M18257" t="s">
        <v>86</v>
      </c>
      <c r="N18257"/>
      <c r="O18257">
        <v>2026</v>
      </c>
      <c r="P18257" s="2">
        <v>2</v>
      </c>
      <c r="Q18257" t="s">
        <v>80</v>
      </c>
      <c r="R18257" s="8">
        <v>46267</v>
      </c>
      <c r="S18257" s="2">
        <v>1</v>
      </c>
      <c r="T18257" s="2" t="s">
        <v>81</v>
      </c>
    </row>
    <row r="18258" spans="1:20" x14ac:dyDescent="0.25">
      <c r="A18258">
        <v>1120769820</v>
      </c>
      <c r="B18258">
        <v>126999913</v>
      </c>
      <c r="C18258" t="s">
        <v>97</v>
      </c>
      <c r="D18258" t="s">
        <v>88</v>
      </c>
      <c r="E18258" t="s">
        <v>76</v>
      </c>
      <c r="F18258" s="7">
        <v>45176</v>
      </c>
      <c r="G18258" s="7">
        <v>45542</v>
      </c>
      <c r="H18258" t="s">
        <v>86</v>
      </c>
      <c r="I18258" t="s">
        <v>87</v>
      </c>
      <c r="J18258" s="7"/>
      <c r="K18258" s="7">
        <v>45177</v>
      </c>
      <c r="L18258" s="7">
        <v>45542</v>
      </c>
      <c r="M18258" t="s">
        <v>86</v>
      </c>
      <c r="N18258"/>
      <c r="O18258">
        <v>2026</v>
      </c>
      <c r="P18258" s="2">
        <v>2</v>
      </c>
      <c r="Q18258" t="s">
        <v>80</v>
      </c>
      <c r="R18258" s="8">
        <v>46267</v>
      </c>
      <c r="S18258" s="2">
        <v>1</v>
      </c>
      <c r="T18258" s="2" t="s">
        <v>81</v>
      </c>
    </row>
    <row r="18259" spans="1:20" x14ac:dyDescent="0.25">
      <c r="A18259">
        <v>1120769862</v>
      </c>
      <c r="B18259">
        <v>127026830</v>
      </c>
      <c r="C18259" t="s">
        <v>82</v>
      </c>
      <c r="D18259" t="s">
        <v>88</v>
      </c>
      <c r="E18259" t="s">
        <v>76</v>
      </c>
      <c r="F18259" s="7">
        <v>45179</v>
      </c>
      <c r="G18259" s="7">
        <v>45545</v>
      </c>
      <c r="H18259" t="s">
        <v>77</v>
      </c>
      <c r="I18259" t="s">
        <v>78</v>
      </c>
      <c r="J18259" s="7">
        <v>46151</v>
      </c>
      <c r="K18259" s="7">
        <v>45614</v>
      </c>
      <c r="L18259" s="7">
        <v>45545</v>
      </c>
      <c r="M18259" t="s">
        <v>77</v>
      </c>
      <c r="N18259" t="s">
        <v>79</v>
      </c>
      <c r="O18259">
        <v>2026</v>
      </c>
      <c r="P18259" s="2">
        <v>2</v>
      </c>
      <c r="Q18259" t="s">
        <v>80</v>
      </c>
      <c r="R18259" s="8">
        <v>46267</v>
      </c>
      <c r="S18259" s="2">
        <v>1</v>
      </c>
      <c r="T18259" s="2" t="s">
        <v>81</v>
      </c>
    </row>
    <row r="18260" spans="1:20" x14ac:dyDescent="0.25">
      <c r="A18260">
        <v>1120771568</v>
      </c>
      <c r="B18260">
        <v>128308954</v>
      </c>
      <c r="C18260" t="s">
        <v>82</v>
      </c>
      <c r="D18260" t="s">
        <v>75</v>
      </c>
      <c r="E18260" t="s">
        <v>76</v>
      </c>
      <c r="F18260" s="7">
        <v>45370</v>
      </c>
      <c r="G18260" s="7">
        <v>45735</v>
      </c>
      <c r="H18260" t="s">
        <v>86</v>
      </c>
      <c r="I18260" t="s">
        <v>87</v>
      </c>
      <c r="J18260" s="7"/>
      <c r="K18260" s="7">
        <v>46154</v>
      </c>
      <c r="L18260" s="7">
        <v>45735</v>
      </c>
      <c r="M18260" t="s">
        <v>86</v>
      </c>
      <c r="N18260"/>
      <c r="O18260">
        <v>2026</v>
      </c>
      <c r="P18260" s="2">
        <v>2</v>
      </c>
      <c r="Q18260" t="s">
        <v>80</v>
      </c>
      <c r="R18260" s="8">
        <v>46267</v>
      </c>
      <c r="S18260" s="2">
        <v>1</v>
      </c>
      <c r="T18260" s="2" t="s">
        <v>81</v>
      </c>
    </row>
    <row r="18261" spans="1:20" x14ac:dyDescent="0.25">
      <c r="A18261">
        <v>1120771774</v>
      </c>
      <c r="B18261">
        <v>128543153</v>
      </c>
      <c r="C18261" t="s">
        <v>98</v>
      </c>
      <c r="D18261" t="s">
        <v>88</v>
      </c>
      <c r="E18261" t="s">
        <v>76</v>
      </c>
      <c r="F18261" s="7">
        <v>45393</v>
      </c>
      <c r="G18261" s="7">
        <v>45758</v>
      </c>
      <c r="H18261" t="s">
        <v>77</v>
      </c>
      <c r="I18261" t="s">
        <v>78</v>
      </c>
      <c r="J18261" s="7"/>
      <c r="K18261" s="7">
        <v>45623</v>
      </c>
      <c r="L18261" s="7">
        <v>45758</v>
      </c>
      <c r="M18261" t="s">
        <v>77</v>
      </c>
      <c r="N18261"/>
      <c r="O18261">
        <v>2026</v>
      </c>
      <c r="P18261" s="2">
        <v>2</v>
      </c>
      <c r="Q18261" t="s">
        <v>80</v>
      </c>
      <c r="R18261" s="8">
        <v>46267</v>
      </c>
      <c r="S18261" s="2">
        <v>1</v>
      </c>
      <c r="T18261" s="2" t="s">
        <v>81</v>
      </c>
    </row>
    <row r="18262" spans="1:20" x14ac:dyDescent="0.25">
      <c r="A18262">
        <v>1120771775</v>
      </c>
      <c r="B18262">
        <v>128543153</v>
      </c>
      <c r="C18262" t="s">
        <v>98</v>
      </c>
      <c r="D18262" t="s">
        <v>88</v>
      </c>
      <c r="E18262" t="s">
        <v>76</v>
      </c>
      <c r="F18262" s="7">
        <v>45393</v>
      </c>
      <c r="G18262" s="7">
        <v>45758</v>
      </c>
      <c r="H18262" t="s">
        <v>77</v>
      </c>
      <c r="I18262" t="s">
        <v>78</v>
      </c>
      <c r="J18262" s="7"/>
      <c r="K18262" s="7">
        <v>46204</v>
      </c>
      <c r="L18262" s="7">
        <v>45758</v>
      </c>
      <c r="M18262" t="s">
        <v>77</v>
      </c>
      <c r="N18262"/>
      <c r="O18262">
        <v>2026</v>
      </c>
      <c r="P18262" s="2">
        <v>2</v>
      </c>
      <c r="Q18262" t="s">
        <v>80</v>
      </c>
      <c r="R18262" s="8">
        <v>46267</v>
      </c>
      <c r="S18262" s="2">
        <v>1</v>
      </c>
      <c r="T18262" s="2" t="s">
        <v>81</v>
      </c>
    </row>
    <row r="18263" spans="1:20" x14ac:dyDescent="0.25">
      <c r="A18263">
        <v>1120771778</v>
      </c>
      <c r="B18263">
        <v>128543411</v>
      </c>
      <c r="C18263" t="s">
        <v>82</v>
      </c>
      <c r="D18263" t="s">
        <v>83</v>
      </c>
      <c r="E18263" t="s">
        <v>76</v>
      </c>
      <c r="F18263" s="7">
        <v>45394</v>
      </c>
      <c r="G18263" s="7">
        <v>47220</v>
      </c>
      <c r="H18263" t="s">
        <v>77</v>
      </c>
      <c r="I18263" t="s">
        <v>84</v>
      </c>
      <c r="J18263" s="7"/>
      <c r="K18263" s="7">
        <v>45919</v>
      </c>
      <c r="L18263" s="7">
        <v>47220</v>
      </c>
      <c r="M18263" t="s">
        <v>77</v>
      </c>
      <c r="N18263"/>
      <c r="O18263">
        <v>2026</v>
      </c>
      <c r="P18263" s="2">
        <v>2</v>
      </c>
      <c r="Q18263" t="s">
        <v>80</v>
      </c>
      <c r="R18263" s="8">
        <v>46267</v>
      </c>
      <c r="S18263" s="2">
        <v>1</v>
      </c>
      <c r="T18263" s="2" t="s">
        <v>81</v>
      </c>
    </row>
    <row r="18264" spans="1:20" x14ac:dyDescent="0.25">
      <c r="A18264">
        <v>1120771997</v>
      </c>
      <c r="B18264">
        <v>128775661</v>
      </c>
      <c r="C18264" t="s">
        <v>97</v>
      </c>
      <c r="D18264" t="s">
        <v>83</v>
      </c>
      <c r="E18264" t="s">
        <v>76</v>
      </c>
      <c r="F18264" s="7">
        <v>45425</v>
      </c>
      <c r="G18264" s="7">
        <v>47251</v>
      </c>
      <c r="H18264" t="s">
        <v>77</v>
      </c>
      <c r="I18264" t="s">
        <v>84</v>
      </c>
      <c r="J18264" s="7">
        <v>45737</v>
      </c>
      <c r="K18264" s="7">
        <v>45430</v>
      </c>
      <c r="L18264" s="7">
        <v>47251</v>
      </c>
      <c r="M18264" t="s">
        <v>77</v>
      </c>
      <c r="N18264" t="s">
        <v>79</v>
      </c>
      <c r="O18264">
        <v>2026</v>
      </c>
      <c r="P18264" s="2">
        <v>2</v>
      </c>
      <c r="Q18264" t="s">
        <v>80</v>
      </c>
      <c r="R18264" s="8">
        <v>46267</v>
      </c>
      <c r="S18264" s="2">
        <v>1</v>
      </c>
      <c r="T18264" s="2" t="s">
        <v>81</v>
      </c>
    </row>
    <row r="18265" spans="1:20" x14ac:dyDescent="0.25">
      <c r="A18265">
        <v>1120772003</v>
      </c>
      <c r="B18265">
        <v>128776107</v>
      </c>
      <c r="C18265" t="s">
        <v>74</v>
      </c>
      <c r="D18265" t="s">
        <v>83</v>
      </c>
      <c r="E18265" t="s">
        <v>76</v>
      </c>
      <c r="F18265" s="7">
        <v>45426</v>
      </c>
      <c r="G18265" s="7">
        <v>45610</v>
      </c>
      <c r="H18265" t="s">
        <v>77</v>
      </c>
      <c r="I18265" t="s">
        <v>84</v>
      </c>
      <c r="J18265" s="7"/>
      <c r="K18265" s="7">
        <v>45686</v>
      </c>
      <c r="L18265" s="7">
        <v>45610</v>
      </c>
      <c r="M18265" t="s">
        <v>77</v>
      </c>
      <c r="N18265"/>
      <c r="O18265">
        <v>2026</v>
      </c>
      <c r="P18265" s="2">
        <v>2</v>
      </c>
      <c r="Q18265" t="s">
        <v>80</v>
      </c>
      <c r="R18265" s="8">
        <v>46267</v>
      </c>
      <c r="S18265" s="2">
        <v>1</v>
      </c>
      <c r="T18265" s="2" t="s">
        <v>81</v>
      </c>
    </row>
    <row r="18266" spans="1:20" x14ac:dyDescent="0.25">
      <c r="A18266">
        <v>1120772006</v>
      </c>
      <c r="B18266">
        <v>128776174</v>
      </c>
      <c r="C18266" t="s">
        <v>82</v>
      </c>
      <c r="D18266" t="s">
        <v>88</v>
      </c>
      <c r="E18266" t="s">
        <v>76</v>
      </c>
      <c r="F18266" s="7">
        <v>45426</v>
      </c>
      <c r="G18266" s="7">
        <v>45606</v>
      </c>
      <c r="H18266" t="s">
        <v>77</v>
      </c>
      <c r="I18266" t="s">
        <v>78</v>
      </c>
      <c r="J18266" s="7"/>
      <c r="K18266" s="7">
        <v>45449</v>
      </c>
      <c r="L18266" s="7">
        <v>45606</v>
      </c>
      <c r="M18266" t="s">
        <v>77</v>
      </c>
      <c r="N18266"/>
      <c r="O18266">
        <v>2026</v>
      </c>
      <c r="P18266" s="2">
        <v>2</v>
      </c>
      <c r="Q18266" t="s">
        <v>80</v>
      </c>
      <c r="R18266" s="8">
        <v>46267</v>
      </c>
      <c r="S18266" s="2">
        <v>1</v>
      </c>
      <c r="T18266" s="2" t="s">
        <v>81</v>
      </c>
    </row>
    <row r="18267" spans="1:20" x14ac:dyDescent="0.25">
      <c r="A18267">
        <v>1120772100</v>
      </c>
      <c r="B18267">
        <v>128894807</v>
      </c>
      <c r="C18267" t="s">
        <v>91</v>
      </c>
      <c r="D18267" t="s">
        <v>83</v>
      </c>
      <c r="E18267" t="s">
        <v>76</v>
      </c>
      <c r="F18267" s="7">
        <v>45435</v>
      </c>
      <c r="G18267" s="7">
        <v>45619</v>
      </c>
      <c r="H18267" t="s">
        <v>77</v>
      </c>
      <c r="I18267" t="s">
        <v>84</v>
      </c>
      <c r="J18267" s="7">
        <v>45829</v>
      </c>
      <c r="K18267" s="7">
        <v>45442</v>
      </c>
      <c r="L18267" s="7">
        <v>45619</v>
      </c>
      <c r="M18267" t="s">
        <v>77</v>
      </c>
      <c r="N18267" t="s">
        <v>79</v>
      </c>
      <c r="O18267">
        <v>2026</v>
      </c>
      <c r="P18267" s="2">
        <v>2</v>
      </c>
      <c r="Q18267" t="s">
        <v>80</v>
      </c>
      <c r="R18267" s="8">
        <v>46267</v>
      </c>
      <c r="S18267" s="2">
        <v>1</v>
      </c>
      <c r="T18267" s="2" t="s">
        <v>81</v>
      </c>
    </row>
    <row r="18268" spans="1:20" x14ac:dyDescent="0.25">
      <c r="A18268">
        <v>1120772155</v>
      </c>
      <c r="B18268">
        <v>129017854</v>
      </c>
      <c r="C18268" t="s">
        <v>82</v>
      </c>
      <c r="D18268" t="s">
        <v>88</v>
      </c>
      <c r="E18268" t="s">
        <v>76</v>
      </c>
      <c r="F18268" s="7">
        <v>45447</v>
      </c>
      <c r="G18268" s="7">
        <v>45812</v>
      </c>
      <c r="H18268" t="s">
        <v>77</v>
      </c>
      <c r="I18268" t="s">
        <v>84</v>
      </c>
      <c r="J18268" s="7"/>
      <c r="K18268" s="7">
        <v>45457</v>
      </c>
      <c r="L18268" s="7">
        <v>45812</v>
      </c>
      <c r="M18268" t="s">
        <v>77</v>
      </c>
      <c r="N18268"/>
      <c r="O18268">
        <v>2026</v>
      </c>
      <c r="P18268" s="2">
        <v>2</v>
      </c>
      <c r="Q18268" t="s">
        <v>80</v>
      </c>
      <c r="R18268" s="8">
        <v>46267</v>
      </c>
      <c r="S18268" s="2">
        <v>1</v>
      </c>
      <c r="T18268" s="2" t="s">
        <v>81</v>
      </c>
    </row>
    <row r="18269" spans="1:20" x14ac:dyDescent="0.25">
      <c r="A18269">
        <v>1120772244</v>
      </c>
      <c r="B18269">
        <v>129068827</v>
      </c>
      <c r="C18269" t="s">
        <v>98</v>
      </c>
      <c r="D18269" t="s">
        <v>83</v>
      </c>
      <c r="E18269" t="s">
        <v>76</v>
      </c>
      <c r="F18269" s="7">
        <v>45455</v>
      </c>
      <c r="G18269" s="7">
        <v>45638</v>
      </c>
      <c r="H18269" t="s">
        <v>77</v>
      </c>
      <c r="I18269" t="s">
        <v>78</v>
      </c>
      <c r="J18269" s="7"/>
      <c r="K18269" s="7">
        <v>46058</v>
      </c>
      <c r="L18269" s="7">
        <v>45638</v>
      </c>
      <c r="M18269" t="s">
        <v>77</v>
      </c>
      <c r="N18269"/>
      <c r="O18269">
        <v>2026</v>
      </c>
      <c r="P18269" s="2">
        <v>2</v>
      </c>
      <c r="Q18269" t="s">
        <v>80</v>
      </c>
      <c r="R18269" s="8">
        <v>46267</v>
      </c>
      <c r="S18269" s="2">
        <v>1</v>
      </c>
      <c r="T18269" s="2" t="s">
        <v>81</v>
      </c>
    </row>
    <row r="18270" spans="1:20" x14ac:dyDescent="0.25">
      <c r="A18270">
        <v>1120772704</v>
      </c>
      <c r="B18270">
        <v>129339557</v>
      </c>
      <c r="C18270" t="s">
        <v>90</v>
      </c>
      <c r="D18270" t="s">
        <v>88</v>
      </c>
      <c r="E18270" t="s">
        <v>76</v>
      </c>
      <c r="F18270" s="7">
        <v>45510</v>
      </c>
      <c r="G18270" s="7">
        <v>45690</v>
      </c>
      <c r="H18270" t="s">
        <v>77</v>
      </c>
      <c r="I18270" t="s">
        <v>84</v>
      </c>
      <c r="J18270" s="7"/>
      <c r="K18270" s="7">
        <v>45551</v>
      </c>
      <c r="L18270" s="7">
        <v>45690</v>
      </c>
      <c r="M18270" t="s">
        <v>77</v>
      </c>
      <c r="N18270"/>
      <c r="O18270">
        <v>2026</v>
      </c>
      <c r="P18270" s="2">
        <v>2</v>
      </c>
      <c r="Q18270" t="s">
        <v>80</v>
      </c>
      <c r="R18270" s="8">
        <v>46267</v>
      </c>
      <c r="S18270" s="2">
        <v>1</v>
      </c>
      <c r="T18270" s="2" t="s">
        <v>81</v>
      </c>
    </row>
    <row r="18271" spans="1:20" x14ac:dyDescent="0.25">
      <c r="A18271">
        <v>1120775367</v>
      </c>
      <c r="B18271">
        <v>131391845</v>
      </c>
      <c r="C18271" t="s">
        <v>82</v>
      </c>
      <c r="D18271" t="s">
        <v>75</v>
      </c>
      <c r="E18271" t="s">
        <v>76</v>
      </c>
      <c r="F18271" s="7">
        <v>45824</v>
      </c>
      <c r="G18271" s="7">
        <v>47650</v>
      </c>
      <c r="H18271" t="s">
        <v>77</v>
      </c>
      <c r="I18271" t="s">
        <v>84</v>
      </c>
      <c r="J18271" s="7"/>
      <c r="K18271" s="7">
        <v>45846</v>
      </c>
      <c r="L18271" s="7">
        <v>47650</v>
      </c>
      <c r="M18271" t="s">
        <v>77</v>
      </c>
      <c r="N18271"/>
      <c r="O18271">
        <v>2026</v>
      </c>
      <c r="P18271" s="2">
        <v>2</v>
      </c>
      <c r="Q18271" t="s">
        <v>80</v>
      </c>
      <c r="R18271" s="8">
        <v>46267</v>
      </c>
      <c r="S18271" s="2">
        <v>1</v>
      </c>
      <c r="T18271" s="2" t="s">
        <v>81</v>
      </c>
    </row>
    <row r="18272" spans="1:20" x14ac:dyDescent="0.25">
      <c r="A18272">
        <v>1120778393</v>
      </c>
      <c r="B18272">
        <v>112384456</v>
      </c>
      <c r="C18272" t="s">
        <v>82</v>
      </c>
      <c r="D18272" t="s">
        <v>88</v>
      </c>
      <c r="E18272" t="s">
        <v>76</v>
      </c>
      <c r="F18272" s="7">
        <v>42696</v>
      </c>
      <c r="G18272" s="7">
        <v>44522</v>
      </c>
      <c r="H18272" t="s">
        <v>86</v>
      </c>
      <c r="I18272" t="s">
        <v>87</v>
      </c>
      <c r="J18272" s="7">
        <v>46178</v>
      </c>
      <c r="K18272" s="7">
        <v>45246</v>
      </c>
      <c r="L18272" s="7">
        <v>44522</v>
      </c>
      <c r="M18272" t="s">
        <v>86</v>
      </c>
      <c r="N18272" t="s">
        <v>79</v>
      </c>
      <c r="O18272">
        <v>2026</v>
      </c>
      <c r="P18272" s="2">
        <v>2</v>
      </c>
      <c r="Q18272" t="s">
        <v>80</v>
      </c>
      <c r="R18272" s="8">
        <v>46267</v>
      </c>
      <c r="S18272" s="2">
        <v>1</v>
      </c>
      <c r="T18272" s="2" t="s">
        <v>81</v>
      </c>
    </row>
    <row r="18273" spans="1:20" x14ac:dyDescent="0.25">
      <c r="A18273">
        <v>1120778886</v>
      </c>
      <c r="B18273">
        <v>114856554</v>
      </c>
      <c r="C18273" t="s">
        <v>85</v>
      </c>
      <c r="D18273" t="s">
        <v>83</v>
      </c>
      <c r="E18273" t="s">
        <v>76</v>
      </c>
      <c r="F18273" s="7">
        <v>43318</v>
      </c>
      <c r="G18273" s="7">
        <v>43502</v>
      </c>
      <c r="H18273" t="s">
        <v>77</v>
      </c>
      <c r="I18273" t="s">
        <v>78</v>
      </c>
      <c r="J18273" s="7">
        <v>45935</v>
      </c>
      <c r="K18273" s="7">
        <v>45951</v>
      </c>
      <c r="L18273" s="7">
        <v>43502</v>
      </c>
      <c r="M18273" t="s">
        <v>77</v>
      </c>
      <c r="N18273" t="s">
        <v>79</v>
      </c>
      <c r="O18273">
        <v>2026</v>
      </c>
      <c r="P18273" s="2">
        <v>2</v>
      </c>
      <c r="Q18273" t="s">
        <v>80</v>
      </c>
      <c r="R18273" s="8">
        <v>46267</v>
      </c>
      <c r="S18273" s="2">
        <v>1</v>
      </c>
      <c r="T18273" s="2" t="s">
        <v>81</v>
      </c>
    </row>
    <row r="18274" spans="1:20" x14ac:dyDescent="0.25">
      <c r="A18274">
        <v>1120778920</v>
      </c>
      <c r="B18274">
        <v>114990845</v>
      </c>
      <c r="C18274" t="s">
        <v>93</v>
      </c>
      <c r="D18274" t="s">
        <v>75</v>
      </c>
      <c r="E18274" t="s">
        <v>76</v>
      </c>
      <c r="F18274" s="7">
        <v>43362</v>
      </c>
      <c r="G18274" s="7">
        <v>45188</v>
      </c>
      <c r="H18274" t="s">
        <v>77</v>
      </c>
      <c r="I18274" t="s">
        <v>78</v>
      </c>
      <c r="J18274" s="7">
        <v>45198</v>
      </c>
      <c r="K18274" s="7">
        <v>43434</v>
      </c>
      <c r="L18274" s="7">
        <v>45188</v>
      </c>
      <c r="M18274" t="s">
        <v>77</v>
      </c>
      <c r="N18274" t="s">
        <v>92</v>
      </c>
      <c r="O18274">
        <v>2026</v>
      </c>
      <c r="P18274" s="2">
        <v>2</v>
      </c>
      <c r="Q18274" t="s">
        <v>80</v>
      </c>
      <c r="R18274" s="8">
        <v>46267</v>
      </c>
      <c r="S18274" s="2">
        <v>1</v>
      </c>
      <c r="T18274" s="2" t="s">
        <v>81</v>
      </c>
    </row>
    <row r="18275" spans="1:20" x14ac:dyDescent="0.25">
      <c r="A18275">
        <v>1120779015</v>
      </c>
      <c r="B18275">
        <v>116715848</v>
      </c>
      <c r="C18275" t="s">
        <v>85</v>
      </c>
      <c r="D18275" t="s">
        <v>83</v>
      </c>
      <c r="E18275" t="s">
        <v>76</v>
      </c>
      <c r="F18275" s="7">
        <v>43536</v>
      </c>
      <c r="G18275" s="7">
        <v>43720</v>
      </c>
      <c r="H18275" t="s">
        <v>77</v>
      </c>
      <c r="I18275" t="s">
        <v>78</v>
      </c>
      <c r="J18275" s="7">
        <v>45539</v>
      </c>
      <c r="K18275" s="7">
        <v>43593</v>
      </c>
      <c r="L18275" s="7">
        <v>43720</v>
      </c>
      <c r="M18275" t="s">
        <v>77</v>
      </c>
      <c r="N18275" t="s">
        <v>79</v>
      </c>
      <c r="O18275">
        <v>2026</v>
      </c>
      <c r="P18275" s="2">
        <v>2</v>
      </c>
      <c r="Q18275" t="s">
        <v>80</v>
      </c>
      <c r="R18275" s="8">
        <v>46267</v>
      </c>
      <c r="S18275" s="2">
        <v>1</v>
      </c>
      <c r="T18275" s="2" t="s">
        <v>81</v>
      </c>
    </row>
    <row r="18276" spans="1:20" x14ac:dyDescent="0.25">
      <c r="A18276">
        <v>1120779027</v>
      </c>
      <c r="B18276">
        <v>116740098</v>
      </c>
      <c r="C18276" t="s">
        <v>82</v>
      </c>
      <c r="D18276" t="s">
        <v>88</v>
      </c>
      <c r="E18276" t="s">
        <v>76</v>
      </c>
      <c r="F18276" s="7">
        <v>43539</v>
      </c>
      <c r="G18276" s="7">
        <v>43905</v>
      </c>
      <c r="H18276" t="s">
        <v>77</v>
      </c>
      <c r="I18276" t="s">
        <v>78</v>
      </c>
      <c r="J18276" s="7">
        <v>45845</v>
      </c>
      <c r="K18276" s="7">
        <v>44234</v>
      </c>
      <c r="L18276" s="7">
        <v>43905</v>
      </c>
      <c r="M18276" t="s">
        <v>77</v>
      </c>
      <c r="N18276" t="s">
        <v>79</v>
      </c>
      <c r="O18276">
        <v>2026</v>
      </c>
      <c r="P18276" s="2">
        <v>2</v>
      </c>
      <c r="Q18276" t="s">
        <v>80</v>
      </c>
      <c r="R18276" s="8">
        <v>46267</v>
      </c>
      <c r="S18276" s="2">
        <v>1</v>
      </c>
      <c r="T18276" s="2" t="s">
        <v>81</v>
      </c>
    </row>
    <row r="18277" spans="1:20" x14ac:dyDescent="0.25">
      <c r="A18277">
        <v>1120779033</v>
      </c>
      <c r="B18277">
        <v>116748333</v>
      </c>
      <c r="C18277" t="s">
        <v>96</v>
      </c>
      <c r="D18277" t="s">
        <v>88</v>
      </c>
      <c r="E18277" t="s">
        <v>76</v>
      </c>
      <c r="F18277" s="7">
        <v>43540</v>
      </c>
      <c r="G18277" s="7">
        <v>43906</v>
      </c>
      <c r="H18277" t="s">
        <v>77</v>
      </c>
      <c r="I18277" t="s">
        <v>84</v>
      </c>
      <c r="J18277" s="7">
        <v>45735</v>
      </c>
      <c r="K18277" s="7">
        <v>46063</v>
      </c>
      <c r="L18277" s="7">
        <v>43906</v>
      </c>
      <c r="M18277" t="s">
        <v>77</v>
      </c>
      <c r="N18277" t="s">
        <v>79</v>
      </c>
      <c r="O18277">
        <v>2026</v>
      </c>
      <c r="P18277" s="2">
        <v>2</v>
      </c>
      <c r="Q18277" t="s">
        <v>80</v>
      </c>
      <c r="R18277" s="8">
        <v>46267</v>
      </c>
      <c r="S18277" s="2">
        <v>1</v>
      </c>
      <c r="T18277" s="2" t="s">
        <v>81</v>
      </c>
    </row>
    <row r="18278" spans="1:20" x14ac:dyDescent="0.25">
      <c r="A18278">
        <v>1120779054</v>
      </c>
      <c r="B18278">
        <v>116763727</v>
      </c>
      <c r="C18278" t="s">
        <v>82</v>
      </c>
      <c r="D18278" t="s">
        <v>88</v>
      </c>
      <c r="E18278" t="s">
        <v>76</v>
      </c>
      <c r="F18278" s="7">
        <v>43543</v>
      </c>
      <c r="G18278" s="7">
        <v>43909</v>
      </c>
      <c r="H18278" t="s">
        <v>77</v>
      </c>
      <c r="I18278" t="s">
        <v>78</v>
      </c>
      <c r="J18278" s="7">
        <v>45337</v>
      </c>
      <c r="K18278" s="7">
        <v>45748</v>
      </c>
      <c r="L18278" s="7">
        <v>43909</v>
      </c>
      <c r="M18278" t="s">
        <v>77</v>
      </c>
      <c r="N18278" t="s">
        <v>79</v>
      </c>
      <c r="O18278">
        <v>2026</v>
      </c>
      <c r="P18278" s="2">
        <v>2</v>
      </c>
      <c r="Q18278" t="s">
        <v>80</v>
      </c>
      <c r="R18278" s="8">
        <v>46267</v>
      </c>
      <c r="S18278" s="2">
        <v>1</v>
      </c>
      <c r="T18278" s="2" t="s">
        <v>81</v>
      </c>
    </row>
    <row r="18279" spans="1:20" x14ac:dyDescent="0.25">
      <c r="A18279">
        <v>1120779058</v>
      </c>
      <c r="B18279">
        <v>116764590</v>
      </c>
      <c r="C18279" t="s">
        <v>82</v>
      </c>
      <c r="D18279" t="s">
        <v>88</v>
      </c>
      <c r="E18279" t="s">
        <v>76</v>
      </c>
      <c r="F18279" s="7">
        <v>43543</v>
      </c>
      <c r="G18279" s="7">
        <v>43909</v>
      </c>
      <c r="H18279" t="s">
        <v>77</v>
      </c>
      <c r="I18279" t="s">
        <v>78</v>
      </c>
      <c r="J18279" s="7">
        <v>45106</v>
      </c>
      <c r="K18279" s="7">
        <v>45057</v>
      </c>
      <c r="L18279" s="7">
        <v>43909</v>
      </c>
      <c r="M18279" t="s">
        <v>77</v>
      </c>
      <c r="N18279" t="s">
        <v>92</v>
      </c>
      <c r="O18279">
        <v>2026</v>
      </c>
      <c r="P18279" s="2">
        <v>2</v>
      </c>
      <c r="Q18279" t="s">
        <v>80</v>
      </c>
      <c r="R18279" s="8">
        <v>46267</v>
      </c>
      <c r="S18279" s="2">
        <v>1</v>
      </c>
      <c r="T18279" s="2" t="s">
        <v>81</v>
      </c>
    </row>
    <row r="18280" spans="1:20" x14ac:dyDescent="0.25">
      <c r="A18280">
        <v>1120779104</v>
      </c>
      <c r="B18280">
        <v>116823492</v>
      </c>
      <c r="C18280" t="s">
        <v>82</v>
      </c>
      <c r="D18280" t="s">
        <v>83</v>
      </c>
      <c r="E18280" t="s">
        <v>76</v>
      </c>
      <c r="F18280" s="7">
        <v>43548</v>
      </c>
      <c r="G18280" s="7">
        <v>43728</v>
      </c>
      <c r="H18280" t="s">
        <v>77</v>
      </c>
      <c r="I18280" t="s">
        <v>78</v>
      </c>
      <c r="J18280" s="7">
        <v>45488</v>
      </c>
      <c r="K18280" s="7">
        <v>44785</v>
      </c>
      <c r="L18280" s="7">
        <v>43728</v>
      </c>
      <c r="M18280" t="s">
        <v>77</v>
      </c>
      <c r="N18280" t="s">
        <v>79</v>
      </c>
      <c r="O18280">
        <v>2026</v>
      </c>
      <c r="P18280" s="2">
        <v>2</v>
      </c>
      <c r="Q18280" t="s">
        <v>80</v>
      </c>
      <c r="R18280" s="8">
        <v>46267</v>
      </c>
      <c r="S18280" s="2">
        <v>1</v>
      </c>
      <c r="T18280" s="2" t="s">
        <v>81</v>
      </c>
    </row>
    <row r="18281" spans="1:20" x14ac:dyDescent="0.25">
      <c r="A18281">
        <v>1120779122</v>
      </c>
      <c r="B18281">
        <v>116851729</v>
      </c>
      <c r="C18281" t="s">
        <v>82</v>
      </c>
      <c r="D18281" t="s">
        <v>83</v>
      </c>
      <c r="E18281" t="s">
        <v>76</v>
      </c>
      <c r="F18281" s="7">
        <v>43551</v>
      </c>
      <c r="G18281" s="7">
        <v>43735</v>
      </c>
      <c r="H18281" t="s">
        <v>77</v>
      </c>
      <c r="I18281" t="s">
        <v>78</v>
      </c>
      <c r="J18281" s="7">
        <v>45899</v>
      </c>
      <c r="K18281" s="7">
        <v>43558</v>
      </c>
      <c r="L18281" s="7">
        <v>43735</v>
      </c>
      <c r="M18281" t="s">
        <v>77</v>
      </c>
      <c r="N18281" t="s">
        <v>79</v>
      </c>
      <c r="O18281">
        <v>2026</v>
      </c>
      <c r="P18281" s="2">
        <v>2</v>
      </c>
      <c r="Q18281" t="s">
        <v>80</v>
      </c>
      <c r="R18281" s="8">
        <v>46267</v>
      </c>
      <c r="S18281" s="2">
        <v>1</v>
      </c>
      <c r="T18281" s="2" t="s">
        <v>81</v>
      </c>
    </row>
    <row r="18282" spans="1:20" x14ac:dyDescent="0.25">
      <c r="A18282">
        <v>1120779134</v>
      </c>
      <c r="B18282">
        <v>116863920</v>
      </c>
      <c r="C18282" t="s">
        <v>82</v>
      </c>
      <c r="D18282" t="s">
        <v>83</v>
      </c>
      <c r="E18282" t="s">
        <v>76</v>
      </c>
      <c r="F18282" s="7">
        <v>43552</v>
      </c>
      <c r="G18282" s="7">
        <v>43735</v>
      </c>
      <c r="H18282" t="s">
        <v>77</v>
      </c>
      <c r="I18282" t="s">
        <v>78</v>
      </c>
      <c r="J18282" s="7">
        <v>43979</v>
      </c>
      <c r="K18282" s="7">
        <v>43658</v>
      </c>
      <c r="L18282" s="7">
        <v>43735</v>
      </c>
      <c r="M18282" t="s">
        <v>77</v>
      </c>
      <c r="N18282" t="s">
        <v>92</v>
      </c>
      <c r="O18282">
        <v>2026</v>
      </c>
      <c r="P18282" s="2">
        <v>2</v>
      </c>
      <c r="Q18282" t="s">
        <v>80</v>
      </c>
      <c r="R18282" s="8">
        <v>46267</v>
      </c>
      <c r="S18282" s="2">
        <v>1</v>
      </c>
      <c r="T18282" s="2" t="s">
        <v>81</v>
      </c>
    </row>
    <row r="18283" spans="1:20" x14ac:dyDescent="0.25">
      <c r="A18283">
        <v>1120779138</v>
      </c>
      <c r="B18283">
        <v>116864254</v>
      </c>
      <c r="C18283" t="s">
        <v>93</v>
      </c>
      <c r="D18283" t="s">
        <v>83</v>
      </c>
      <c r="E18283" t="s">
        <v>76</v>
      </c>
      <c r="F18283" s="7">
        <v>43552</v>
      </c>
      <c r="G18283" s="7">
        <v>43736</v>
      </c>
      <c r="H18283" t="s">
        <v>77</v>
      </c>
      <c r="I18283" t="s">
        <v>78</v>
      </c>
      <c r="J18283" s="7">
        <v>45929</v>
      </c>
      <c r="K18283" s="7">
        <v>43701</v>
      </c>
      <c r="L18283" s="7">
        <v>43736</v>
      </c>
      <c r="M18283" t="s">
        <v>77</v>
      </c>
      <c r="N18283" t="s">
        <v>79</v>
      </c>
      <c r="O18283">
        <v>2026</v>
      </c>
      <c r="P18283" s="2">
        <v>2</v>
      </c>
      <c r="Q18283" t="s">
        <v>80</v>
      </c>
      <c r="R18283" s="8">
        <v>46267</v>
      </c>
      <c r="S18283" s="2">
        <v>1</v>
      </c>
      <c r="T18283" s="2" t="s">
        <v>81</v>
      </c>
    </row>
    <row r="18284" spans="1:20" x14ac:dyDescent="0.25">
      <c r="A18284">
        <v>1120779192</v>
      </c>
      <c r="B18284">
        <v>116954741</v>
      </c>
      <c r="C18284" t="s">
        <v>82</v>
      </c>
      <c r="D18284" t="s">
        <v>88</v>
      </c>
      <c r="E18284" t="s">
        <v>76</v>
      </c>
      <c r="F18284" s="7">
        <v>43559</v>
      </c>
      <c r="G18284" s="7">
        <v>43925</v>
      </c>
      <c r="H18284" t="s">
        <v>77</v>
      </c>
      <c r="I18284" t="s">
        <v>78</v>
      </c>
      <c r="J18284" s="7">
        <v>46119</v>
      </c>
      <c r="K18284" s="7">
        <v>46126</v>
      </c>
      <c r="L18284" s="7">
        <v>43925</v>
      </c>
      <c r="M18284" t="s">
        <v>77</v>
      </c>
      <c r="N18284" t="s">
        <v>79</v>
      </c>
      <c r="O18284">
        <v>2026</v>
      </c>
      <c r="P18284" s="2">
        <v>2</v>
      </c>
      <c r="Q18284" t="s">
        <v>80</v>
      </c>
      <c r="R18284" s="8">
        <v>46267</v>
      </c>
      <c r="S18284" s="2">
        <v>1</v>
      </c>
      <c r="T18284" s="2" t="s">
        <v>81</v>
      </c>
    </row>
    <row r="18285" spans="1:20" x14ac:dyDescent="0.25">
      <c r="A18285">
        <v>1120779354</v>
      </c>
      <c r="B18285">
        <v>117123059</v>
      </c>
      <c r="C18285" t="s">
        <v>91</v>
      </c>
      <c r="D18285" t="s">
        <v>83</v>
      </c>
      <c r="E18285" t="s">
        <v>76</v>
      </c>
      <c r="F18285" s="7">
        <v>43584</v>
      </c>
      <c r="G18285" s="7">
        <v>43767</v>
      </c>
      <c r="H18285" t="s">
        <v>77</v>
      </c>
      <c r="I18285" t="s">
        <v>78</v>
      </c>
      <c r="J18285" s="7">
        <v>45830</v>
      </c>
      <c r="K18285" s="7">
        <v>45748</v>
      </c>
      <c r="L18285" s="7">
        <v>43767</v>
      </c>
      <c r="M18285" t="s">
        <v>77</v>
      </c>
      <c r="N18285" t="s">
        <v>79</v>
      </c>
      <c r="O18285">
        <v>2026</v>
      </c>
      <c r="P18285" s="2">
        <v>2</v>
      </c>
      <c r="Q18285" t="s">
        <v>80</v>
      </c>
      <c r="R18285" s="8">
        <v>46267</v>
      </c>
      <c r="S18285" s="2">
        <v>1</v>
      </c>
      <c r="T18285" s="2" t="s">
        <v>81</v>
      </c>
    </row>
    <row r="18286" spans="1:20" x14ac:dyDescent="0.25">
      <c r="A18286">
        <v>1120779391</v>
      </c>
      <c r="B18286">
        <v>117166631</v>
      </c>
      <c r="C18286" t="s">
        <v>91</v>
      </c>
      <c r="D18286" t="s">
        <v>83</v>
      </c>
      <c r="E18286" t="s">
        <v>76</v>
      </c>
      <c r="F18286" s="7">
        <v>43591</v>
      </c>
      <c r="G18286" s="7">
        <v>43775</v>
      </c>
      <c r="H18286" t="s">
        <v>77</v>
      </c>
      <c r="I18286" t="s">
        <v>78</v>
      </c>
      <c r="J18286" s="7">
        <v>45432</v>
      </c>
      <c r="K18286" s="7">
        <v>43593</v>
      </c>
      <c r="L18286" s="7">
        <v>43775</v>
      </c>
      <c r="M18286" t="s">
        <v>77</v>
      </c>
      <c r="N18286" t="s">
        <v>79</v>
      </c>
      <c r="O18286">
        <v>2026</v>
      </c>
      <c r="P18286" s="2">
        <v>2</v>
      </c>
      <c r="Q18286" t="s">
        <v>80</v>
      </c>
      <c r="R18286" s="8">
        <v>46267</v>
      </c>
      <c r="S18286" s="2">
        <v>1</v>
      </c>
      <c r="T18286" s="2" t="s">
        <v>81</v>
      </c>
    </row>
    <row r="18287" spans="1:20" x14ac:dyDescent="0.25">
      <c r="A18287">
        <v>1120779407</v>
      </c>
      <c r="B18287">
        <v>117185102</v>
      </c>
      <c r="C18287" t="s">
        <v>91</v>
      </c>
      <c r="D18287" t="s">
        <v>75</v>
      </c>
      <c r="E18287" t="s">
        <v>76</v>
      </c>
      <c r="F18287" s="7">
        <v>43593</v>
      </c>
      <c r="G18287" s="7">
        <v>43959</v>
      </c>
      <c r="H18287" t="s">
        <v>77</v>
      </c>
      <c r="I18287" t="s">
        <v>78</v>
      </c>
      <c r="J18287" s="7">
        <v>45506</v>
      </c>
      <c r="K18287" s="7">
        <v>43951</v>
      </c>
      <c r="L18287" s="7">
        <v>43959</v>
      </c>
      <c r="M18287" t="s">
        <v>77</v>
      </c>
      <c r="N18287" t="s">
        <v>79</v>
      </c>
      <c r="O18287">
        <v>2026</v>
      </c>
      <c r="P18287" s="2">
        <v>2</v>
      </c>
      <c r="Q18287" t="s">
        <v>80</v>
      </c>
      <c r="R18287" s="8">
        <v>46267</v>
      </c>
      <c r="S18287" s="2">
        <v>1</v>
      </c>
      <c r="T18287" s="2" t="s">
        <v>81</v>
      </c>
    </row>
    <row r="18288" spans="1:20" x14ac:dyDescent="0.25">
      <c r="A18288">
        <v>1120779490</v>
      </c>
      <c r="B18288">
        <v>117306091</v>
      </c>
      <c r="C18288" t="s">
        <v>96</v>
      </c>
      <c r="D18288" t="s">
        <v>83</v>
      </c>
      <c r="E18288" t="s">
        <v>76</v>
      </c>
      <c r="F18288" s="7">
        <v>43608</v>
      </c>
      <c r="G18288" s="7">
        <v>43792</v>
      </c>
      <c r="H18288" t="s">
        <v>77</v>
      </c>
      <c r="I18288" t="s">
        <v>84</v>
      </c>
      <c r="J18288" s="7">
        <v>45082</v>
      </c>
      <c r="K18288" s="7">
        <v>45944</v>
      </c>
      <c r="L18288" s="7">
        <v>43792</v>
      </c>
      <c r="M18288" t="s">
        <v>77</v>
      </c>
      <c r="N18288" t="s">
        <v>92</v>
      </c>
      <c r="O18288">
        <v>2026</v>
      </c>
      <c r="P18288" s="2">
        <v>2</v>
      </c>
      <c r="Q18288" t="s">
        <v>80</v>
      </c>
      <c r="R18288" s="8">
        <v>46267</v>
      </c>
      <c r="S18288" s="2">
        <v>1</v>
      </c>
      <c r="T18288" s="2" t="s">
        <v>81</v>
      </c>
    </row>
    <row r="18289" spans="1:20" x14ac:dyDescent="0.25">
      <c r="A18289">
        <v>1120779491</v>
      </c>
      <c r="B18289">
        <v>117306091</v>
      </c>
      <c r="C18289" t="s">
        <v>96</v>
      </c>
      <c r="D18289" t="s">
        <v>83</v>
      </c>
      <c r="E18289" t="s">
        <v>76</v>
      </c>
      <c r="F18289" s="7">
        <v>43608</v>
      </c>
      <c r="G18289" s="7">
        <v>43792</v>
      </c>
      <c r="H18289" t="s">
        <v>77</v>
      </c>
      <c r="I18289" t="s">
        <v>84</v>
      </c>
      <c r="J18289" s="7">
        <v>45082</v>
      </c>
      <c r="K18289" s="7">
        <v>45689</v>
      </c>
      <c r="L18289" s="7">
        <v>43792</v>
      </c>
      <c r="M18289" t="s">
        <v>77</v>
      </c>
      <c r="N18289" t="s">
        <v>92</v>
      </c>
      <c r="O18289">
        <v>2026</v>
      </c>
      <c r="P18289" s="2">
        <v>2</v>
      </c>
      <c r="Q18289" t="s">
        <v>80</v>
      </c>
      <c r="R18289" s="8">
        <v>46267</v>
      </c>
      <c r="S18289" s="2">
        <v>1</v>
      </c>
      <c r="T18289" s="2" t="s">
        <v>81</v>
      </c>
    </row>
    <row r="18290" spans="1:20" x14ac:dyDescent="0.25">
      <c r="A18290">
        <v>1120779493</v>
      </c>
      <c r="B18290">
        <v>117308523</v>
      </c>
      <c r="C18290" t="s">
        <v>82</v>
      </c>
      <c r="D18290" t="s">
        <v>75</v>
      </c>
      <c r="E18290" t="s">
        <v>76</v>
      </c>
      <c r="F18290" s="7">
        <v>43608</v>
      </c>
      <c r="G18290" s="7">
        <v>43974</v>
      </c>
      <c r="H18290" t="s">
        <v>77</v>
      </c>
      <c r="I18290" t="s">
        <v>78</v>
      </c>
      <c r="J18290" s="7">
        <v>45499</v>
      </c>
      <c r="K18290" s="7">
        <v>44235</v>
      </c>
      <c r="L18290" s="7">
        <v>43974</v>
      </c>
      <c r="M18290" t="s">
        <v>77</v>
      </c>
      <c r="N18290" t="s">
        <v>79</v>
      </c>
      <c r="O18290">
        <v>2026</v>
      </c>
      <c r="P18290" s="2">
        <v>2</v>
      </c>
      <c r="Q18290" t="s">
        <v>80</v>
      </c>
      <c r="R18290" s="8">
        <v>46267</v>
      </c>
      <c r="S18290" s="2">
        <v>1</v>
      </c>
      <c r="T18290" s="2" t="s">
        <v>81</v>
      </c>
    </row>
    <row r="18291" spans="1:20" x14ac:dyDescent="0.25">
      <c r="A18291">
        <v>1120779516</v>
      </c>
      <c r="B18291">
        <v>117324875</v>
      </c>
      <c r="C18291" t="s">
        <v>82</v>
      </c>
      <c r="D18291" t="s">
        <v>75</v>
      </c>
      <c r="E18291" t="s">
        <v>76</v>
      </c>
      <c r="F18291" s="7">
        <v>43612</v>
      </c>
      <c r="G18291" s="7">
        <v>43978</v>
      </c>
      <c r="H18291" t="s">
        <v>77</v>
      </c>
      <c r="I18291" t="s">
        <v>78</v>
      </c>
      <c r="J18291" s="7">
        <v>45907</v>
      </c>
      <c r="K18291" s="7">
        <v>44245</v>
      </c>
      <c r="L18291" s="7">
        <v>43978</v>
      </c>
      <c r="M18291" t="s">
        <v>77</v>
      </c>
      <c r="N18291" t="s">
        <v>79</v>
      </c>
      <c r="O18291">
        <v>2026</v>
      </c>
      <c r="P18291" s="2">
        <v>2</v>
      </c>
      <c r="Q18291" t="s">
        <v>80</v>
      </c>
      <c r="R18291" s="8">
        <v>46267</v>
      </c>
      <c r="S18291" s="2">
        <v>1</v>
      </c>
      <c r="T18291" s="2" t="s">
        <v>81</v>
      </c>
    </row>
    <row r="18292" spans="1:20" x14ac:dyDescent="0.25">
      <c r="A18292">
        <v>1120779579</v>
      </c>
      <c r="B18292">
        <v>117494714</v>
      </c>
      <c r="C18292" t="s">
        <v>82</v>
      </c>
      <c r="D18292" t="s">
        <v>75</v>
      </c>
      <c r="E18292" t="s">
        <v>76</v>
      </c>
      <c r="F18292" s="7">
        <v>43642</v>
      </c>
      <c r="G18292" s="7">
        <v>44008</v>
      </c>
      <c r="H18292" t="s">
        <v>77</v>
      </c>
      <c r="I18292" t="s">
        <v>78</v>
      </c>
      <c r="J18292" s="7">
        <v>45547</v>
      </c>
      <c r="K18292" s="7">
        <v>43964</v>
      </c>
      <c r="L18292" s="7">
        <v>44008</v>
      </c>
      <c r="M18292" t="s">
        <v>77</v>
      </c>
      <c r="N18292" t="s">
        <v>79</v>
      </c>
      <c r="O18292">
        <v>2026</v>
      </c>
      <c r="P18292" s="2">
        <v>2</v>
      </c>
      <c r="Q18292" t="s">
        <v>80</v>
      </c>
      <c r="R18292" s="8">
        <v>46267</v>
      </c>
      <c r="S18292" s="2">
        <v>1</v>
      </c>
      <c r="T18292" s="2" t="s">
        <v>81</v>
      </c>
    </row>
    <row r="18293" spans="1:20" x14ac:dyDescent="0.25">
      <c r="A18293">
        <v>1120779580</v>
      </c>
      <c r="B18293">
        <v>117494714</v>
      </c>
      <c r="C18293" t="s">
        <v>82</v>
      </c>
      <c r="D18293" t="s">
        <v>75</v>
      </c>
      <c r="E18293" t="s">
        <v>76</v>
      </c>
      <c r="F18293" s="7">
        <v>43642</v>
      </c>
      <c r="G18293" s="7">
        <v>44008</v>
      </c>
      <c r="H18293" t="s">
        <v>77</v>
      </c>
      <c r="I18293" t="s">
        <v>78</v>
      </c>
      <c r="J18293" s="7">
        <v>45547</v>
      </c>
      <c r="K18293" s="7">
        <v>46118</v>
      </c>
      <c r="L18293" s="7">
        <v>44008</v>
      </c>
      <c r="M18293" t="s">
        <v>77</v>
      </c>
      <c r="N18293" t="s">
        <v>79</v>
      </c>
      <c r="O18293">
        <v>2026</v>
      </c>
      <c r="P18293" s="2">
        <v>2</v>
      </c>
      <c r="Q18293" t="s">
        <v>80</v>
      </c>
      <c r="R18293" s="8">
        <v>46267</v>
      </c>
      <c r="S18293" s="2">
        <v>1</v>
      </c>
      <c r="T18293" s="2" t="s">
        <v>81</v>
      </c>
    </row>
    <row r="18294" spans="1:20" x14ac:dyDescent="0.25">
      <c r="A18294">
        <v>1120779953</v>
      </c>
      <c r="B18294">
        <v>119028707</v>
      </c>
      <c r="C18294" t="s">
        <v>91</v>
      </c>
      <c r="D18294" t="s">
        <v>88</v>
      </c>
      <c r="E18294" t="s">
        <v>76</v>
      </c>
      <c r="F18294" s="7">
        <v>43965</v>
      </c>
      <c r="G18294" s="7">
        <v>45791</v>
      </c>
      <c r="H18294" t="s">
        <v>77</v>
      </c>
      <c r="I18294" t="s">
        <v>84</v>
      </c>
      <c r="J18294" s="7">
        <v>46192</v>
      </c>
      <c r="K18294" s="7">
        <v>45911</v>
      </c>
      <c r="L18294" s="7">
        <v>45791</v>
      </c>
      <c r="M18294" t="s">
        <v>77</v>
      </c>
      <c r="N18294" t="s">
        <v>79</v>
      </c>
      <c r="O18294">
        <v>2026</v>
      </c>
      <c r="P18294" s="2">
        <v>2</v>
      </c>
      <c r="Q18294" t="s">
        <v>80</v>
      </c>
      <c r="R18294" s="8">
        <v>46267</v>
      </c>
      <c r="S18294" s="2">
        <v>1</v>
      </c>
      <c r="T18294" s="2" t="s">
        <v>81</v>
      </c>
    </row>
    <row r="18295" spans="1:20" x14ac:dyDescent="0.25">
      <c r="A18295">
        <v>1120780023</v>
      </c>
      <c r="B18295">
        <v>119123041</v>
      </c>
      <c r="C18295" t="s">
        <v>98</v>
      </c>
      <c r="D18295" t="s">
        <v>75</v>
      </c>
      <c r="E18295" t="s">
        <v>76</v>
      </c>
      <c r="F18295" s="7">
        <v>43990</v>
      </c>
      <c r="G18295" s="7">
        <v>45816</v>
      </c>
      <c r="H18295" t="s">
        <v>77</v>
      </c>
      <c r="I18295" t="s">
        <v>78</v>
      </c>
      <c r="J18295" s="7">
        <v>45693</v>
      </c>
      <c r="K18295" s="7">
        <v>46122</v>
      </c>
      <c r="L18295" s="7">
        <v>45816</v>
      </c>
      <c r="M18295" t="s">
        <v>77</v>
      </c>
      <c r="N18295" t="s">
        <v>79</v>
      </c>
      <c r="O18295">
        <v>2026</v>
      </c>
      <c r="P18295" s="2">
        <v>2</v>
      </c>
      <c r="Q18295" t="s">
        <v>80</v>
      </c>
      <c r="R18295" s="8">
        <v>46267</v>
      </c>
      <c r="S18295" s="2">
        <v>1</v>
      </c>
      <c r="T18295" s="2" t="s">
        <v>81</v>
      </c>
    </row>
    <row r="18296" spans="1:20" x14ac:dyDescent="0.25">
      <c r="A18296">
        <v>1120780091</v>
      </c>
      <c r="B18296">
        <v>119192406</v>
      </c>
      <c r="C18296" t="s">
        <v>82</v>
      </c>
      <c r="D18296" t="s">
        <v>83</v>
      </c>
      <c r="E18296" t="s">
        <v>76</v>
      </c>
      <c r="F18296" s="7">
        <v>44002</v>
      </c>
      <c r="G18296" s="7">
        <v>45828</v>
      </c>
      <c r="H18296" t="s">
        <v>77</v>
      </c>
      <c r="I18296" t="s">
        <v>84</v>
      </c>
      <c r="J18296" s="7">
        <v>45414</v>
      </c>
      <c r="K18296" s="7">
        <v>45748</v>
      </c>
      <c r="L18296" s="7">
        <v>45828</v>
      </c>
      <c r="M18296" t="s">
        <v>77</v>
      </c>
      <c r="N18296" t="s">
        <v>79</v>
      </c>
      <c r="O18296">
        <v>2026</v>
      </c>
      <c r="P18296" s="2">
        <v>2</v>
      </c>
      <c r="Q18296" t="s">
        <v>80</v>
      </c>
      <c r="R18296" s="8">
        <v>46267</v>
      </c>
      <c r="S18296" s="2">
        <v>1</v>
      </c>
      <c r="T18296" s="2" t="s">
        <v>81</v>
      </c>
    </row>
    <row r="18297" spans="1:20" x14ac:dyDescent="0.25">
      <c r="A18297">
        <v>1120780092</v>
      </c>
      <c r="B18297">
        <v>119192406</v>
      </c>
      <c r="C18297" t="s">
        <v>82</v>
      </c>
      <c r="D18297" t="s">
        <v>83</v>
      </c>
      <c r="E18297" t="s">
        <v>76</v>
      </c>
      <c r="F18297" s="7">
        <v>44002</v>
      </c>
      <c r="G18297" s="7">
        <v>45828</v>
      </c>
      <c r="H18297" t="s">
        <v>77</v>
      </c>
      <c r="I18297" t="s">
        <v>84</v>
      </c>
      <c r="J18297" s="7">
        <v>45414</v>
      </c>
      <c r="K18297" s="7">
        <v>46126</v>
      </c>
      <c r="L18297" s="7">
        <v>45828</v>
      </c>
      <c r="M18297" t="s">
        <v>77</v>
      </c>
      <c r="N18297" t="s">
        <v>79</v>
      </c>
      <c r="O18297">
        <v>2026</v>
      </c>
      <c r="P18297" s="2">
        <v>2</v>
      </c>
      <c r="Q18297" t="s">
        <v>80</v>
      </c>
      <c r="R18297" s="8">
        <v>46267</v>
      </c>
      <c r="S18297" s="2">
        <v>1</v>
      </c>
      <c r="T18297" s="2" t="s">
        <v>81</v>
      </c>
    </row>
    <row r="18298" spans="1:20" x14ac:dyDescent="0.25">
      <c r="A18298">
        <v>1120780127</v>
      </c>
      <c r="B18298">
        <v>119212108</v>
      </c>
      <c r="C18298" t="s">
        <v>82</v>
      </c>
      <c r="D18298" t="s">
        <v>83</v>
      </c>
      <c r="E18298" t="s">
        <v>76</v>
      </c>
      <c r="F18298" s="7">
        <v>44007</v>
      </c>
      <c r="G18298" s="7">
        <v>44190</v>
      </c>
      <c r="H18298" t="s">
        <v>77</v>
      </c>
      <c r="I18298" t="s">
        <v>84</v>
      </c>
      <c r="J18298" s="7">
        <v>45714</v>
      </c>
      <c r="K18298" s="7">
        <v>45934</v>
      </c>
      <c r="L18298" s="7">
        <v>44190</v>
      </c>
      <c r="M18298" t="s">
        <v>77</v>
      </c>
      <c r="N18298" t="s">
        <v>79</v>
      </c>
      <c r="O18298">
        <v>2026</v>
      </c>
      <c r="P18298" s="2">
        <v>2</v>
      </c>
      <c r="Q18298" t="s">
        <v>80</v>
      </c>
      <c r="R18298" s="8">
        <v>46267</v>
      </c>
      <c r="S18298" s="2">
        <v>1</v>
      </c>
      <c r="T18298" s="2" t="s">
        <v>81</v>
      </c>
    </row>
    <row r="18299" spans="1:20" x14ac:dyDescent="0.25">
      <c r="A18299">
        <v>1120780651</v>
      </c>
      <c r="B18299">
        <v>119635882</v>
      </c>
      <c r="C18299" t="s">
        <v>74</v>
      </c>
      <c r="D18299" t="s">
        <v>75</v>
      </c>
      <c r="E18299" t="s">
        <v>76</v>
      </c>
      <c r="F18299" s="7">
        <v>44062</v>
      </c>
      <c r="G18299" s="7">
        <v>44427</v>
      </c>
      <c r="H18299" t="s">
        <v>86</v>
      </c>
      <c r="I18299" t="s">
        <v>87</v>
      </c>
      <c r="J18299" s="7">
        <v>45734</v>
      </c>
      <c r="K18299" s="7">
        <v>46086</v>
      </c>
      <c r="L18299" s="7">
        <v>44427</v>
      </c>
      <c r="M18299" t="s">
        <v>86</v>
      </c>
      <c r="N18299" t="s">
        <v>79</v>
      </c>
      <c r="O18299">
        <v>2026</v>
      </c>
      <c r="P18299" s="2">
        <v>2</v>
      </c>
      <c r="Q18299" t="s">
        <v>80</v>
      </c>
      <c r="R18299" s="8">
        <v>46267</v>
      </c>
      <c r="S18299" s="2">
        <v>1</v>
      </c>
      <c r="T18299" s="2" t="s">
        <v>81</v>
      </c>
    </row>
    <row r="18300" spans="1:20" x14ac:dyDescent="0.25">
      <c r="A18300">
        <v>1120780906</v>
      </c>
      <c r="B18300">
        <v>119755201</v>
      </c>
      <c r="C18300" t="s">
        <v>82</v>
      </c>
      <c r="D18300" t="s">
        <v>75</v>
      </c>
      <c r="E18300" t="s">
        <v>76</v>
      </c>
      <c r="F18300" s="7">
        <v>44086</v>
      </c>
      <c r="G18300" s="7">
        <v>45912</v>
      </c>
      <c r="H18300" t="s">
        <v>77</v>
      </c>
      <c r="I18300" t="s">
        <v>78</v>
      </c>
      <c r="J18300" s="7">
        <v>45938</v>
      </c>
      <c r="K18300" s="7">
        <v>44158</v>
      </c>
      <c r="L18300" s="7">
        <v>45912</v>
      </c>
      <c r="M18300" t="s">
        <v>77</v>
      </c>
      <c r="N18300" t="s">
        <v>79</v>
      </c>
      <c r="O18300">
        <v>2026</v>
      </c>
      <c r="P18300" s="2">
        <v>2</v>
      </c>
      <c r="Q18300" t="s">
        <v>80</v>
      </c>
      <c r="R18300" s="8">
        <v>46267</v>
      </c>
      <c r="S18300" s="2">
        <v>1</v>
      </c>
      <c r="T18300" s="2" t="s">
        <v>81</v>
      </c>
    </row>
    <row r="18301" spans="1:20" x14ac:dyDescent="0.25">
      <c r="A18301">
        <v>1120781187</v>
      </c>
      <c r="B18301">
        <v>119914820</v>
      </c>
      <c r="C18301" t="s">
        <v>74</v>
      </c>
      <c r="D18301" t="s">
        <v>75</v>
      </c>
      <c r="E18301" t="s">
        <v>76</v>
      </c>
      <c r="F18301" s="7">
        <v>44120</v>
      </c>
      <c r="G18301" s="7">
        <v>44485</v>
      </c>
      <c r="H18301" t="s">
        <v>86</v>
      </c>
      <c r="I18301" t="s">
        <v>87</v>
      </c>
      <c r="J18301" s="7">
        <v>45808</v>
      </c>
      <c r="K18301" s="7">
        <v>44168</v>
      </c>
      <c r="L18301" s="7">
        <v>44485</v>
      </c>
      <c r="M18301" t="s">
        <v>86</v>
      </c>
      <c r="N18301" t="s">
        <v>79</v>
      </c>
      <c r="O18301">
        <v>2026</v>
      </c>
      <c r="P18301" s="2">
        <v>2</v>
      </c>
      <c r="Q18301" t="s">
        <v>80</v>
      </c>
      <c r="R18301" s="8">
        <v>46267</v>
      </c>
      <c r="S18301" s="2">
        <v>1</v>
      </c>
      <c r="T18301" s="2" t="s">
        <v>81</v>
      </c>
    </row>
    <row r="18302" spans="1:20" x14ac:dyDescent="0.25">
      <c r="A18302">
        <v>1120782057</v>
      </c>
      <c r="B18302">
        <v>121539222</v>
      </c>
      <c r="C18302" t="s">
        <v>97</v>
      </c>
      <c r="D18302" t="s">
        <v>75</v>
      </c>
      <c r="E18302" t="s">
        <v>76</v>
      </c>
      <c r="F18302" s="7">
        <v>44362</v>
      </c>
      <c r="G18302" s="7">
        <v>44727</v>
      </c>
      <c r="H18302" t="s">
        <v>77</v>
      </c>
      <c r="I18302" t="s">
        <v>78</v>
      </c>
      <c r="J18302" s="7">
        <v>46141</v>
      </c>
      <c r="K18302" s="7">
        <v>46150</v>
      </c>
      <c r="L18302" s="7">
        <v>44727</v>
      </c>
      <c r="M18302" t="s">
        <v>77</v>
      </c>
      <c r="N18302" t="s">
        <v>79</v>
      </c>
      <c r="O18302">
        <v>2026</v>
      </c>
      <c r="P18302" s="2">
        <v>2</v>
      </c>
      <c r="Q18302" t="s">
        <v>80</v>
      </c>
      <c r="R18302" s="8">
        <v>46267</v>
      </c>
      <c r="S18302" s="2">
        <v>1</v>
      </c>
      <c r="T18302" s="2" t="s">
        <v>81</v>
      </c>
    </row>
    <row r="18303" spans="1:20" x14ac:dyDescent="0.25">
      <c r="A18303">
        <v>1120782154</v>
      </c>
      <c r="B18303">
        <v>121639012</v>
      </c>
      <c r="C18303" t="s">
        <v>74</v>
      </c>
      <c r="D18303" t="s">
        <v>83</v>
      </c>
      <c r="E18303" t="s">
        <v>76</v>
      </c>
      <c r="F18303" s="7">
        <v>44351</v>
      </c>
      <c r="G18303" s="7">
        <v>44534</v>
      </c>
      <c r="H18303" t="s">
        <v>77</v>
      </c>
      <c r="I18303" t="s">
        <v>84</v>
      </c>
      <c r="J18303" s="7">
        <v>45464</v>
      </c>
      <c r="K18303" s="7">
        <v>45838</v>
      </c>
      <c r="L18303" s="7">
        <v>44534</v>
      </c>
      <c r="M18303" t="s">
        <v>77</v>
      </c>
      <c r="N18303" t="s">
        <v>79</v>
      </c>
      <c r="O18303">
        <v>2026</v>
      </c>
      <c r="P18303" s="2">
        <v>2</v>
      </c>
      <c r="Q18303" t="s">
        <v>80</v>
      </c>
      <c r="R18303" s="8">
        <v>46267</v>
      </c>
      <c r="S18303" s="2">
        <v>1</v>
      </c>
      <c r="T18303" s="2" t="s">
        <v>81</v>
      </c>
    </row>
    <row r="18304" spans="1:20" x14ac:dyDescent="0.25">
      <c r="A18304">
        <v>1120784012</v>
      </c>
      <c r="B18304">
        <v>123000215</v>
      </c>
      <c r="C18304" t="s">
        <v>85</v>
      </c>
      <c r="D18304" t="s">
        <v>88</v>
      </c>
      <c r="E18304" t="s">
        <v>76</v>
      </c>
      <c r="F18304" s="7">
        <v>44611</v>
      </c>
      <c r="G18304" s="7">
        <v>46437</v>
      </c>
      <c r="H18304" t="s">
        <v>77</v>
      </c>
      <c r="I18304" t="s">
        <v>89</v>
      </c>
      <c r="J18304" s="7">
        <v>46111</v>
      </c>
      <c r="K18304" s="7">
        <v>44615</v>
      </c>
      <c r="L18304" s="7">
        <v>46437</v>
      </c>
      <c r="M18304" t="s">
        <v>77</v>
      </c>
      <c r="N18304" t="s">
        <v>79</v>
      </c>
      <c r="O18304">
        <v>2026</v>
      </c>
      <c r="P18304" s="2">
        <v>2</v>
      </c>
      <c r="Q18304" t="s">
        <v>80</v>
      </c>
      <c r="R18304" s="8">
        <v>46267</v>
      </c>
      <c r="S18304" s="2">
        <v>1</v>
      </c>
      <c r="T18304" s="2" t="s">
        <v>81</v>
      </c>
    </row>
    <row r="18305" spans="1:20" x14ac:dyDescent="0.25">
      <c r="A18305">
        <v>1120784271</v>
      </c>
      <c r="B18305">
        <v>123348660</v>
      </c>
      <c r="C18305" t="s">
        <v>74</v>
      </c>
      <c r="D18305" t="s">
        <v>83</v>
      </c>
      <c r="E18305" t="s">
        <v>76</v>
      </c>
      <c r="F18305" s="7">
        <v>44662</v>
      </c>
      <c r="G18305" s="7">
        <v>45027</v>
      </c>
      <c r="H18305" t="s">
        <v>77</v>
      </c>
      <c r="I18305" t="s">
        <v>84</v>
      </c>
      <c r="J18305" s="7"/>
      <c r="K18305" s="7">
        <v>44669</v>
      </c>
      <c r="L18305" s="7">
        <v>45027</v>
      </c>
      <c r="M18305" t="s">
        <v>77</v>
      </c>
      <c r="N18305"/>
      <c r="O18305">
        <v>2026</v>
      </c>
      <c r="P18305" s="2">
        <v>2</v>
      </c>
      <c r="Q18305" t="s">
        <v>80</v>
      </c>
      <c r="R18305" s="8">
        <v>46267</v>
      </c>
      <c r="S18305" s="2">
        <v>1</v>
      </c>
      <c r="T18305" s="2" t="s">
        <v>81</v>
      </c>
    </row>
    <row r="18306" spans="1:20" x14ac:dyDescent="0.25">
      <c r="A18306">
        <v>1120784639</v>
      </c>
      <c r="B18306">
        <v>123558300</v>
      </c>
      <c r="C18306" t="s">
        <v>82</v>
      </c>
      <c r="D18306" t="s">
        <v>83</v>
      </c>
      <c r="E18306" t="s">
        <v>76</v>
      </c>
      <c r="F18306" s="7">
        <v>44691</v>
      </c>
      <c r="G18306" s="7">
        <v>44875</v>
      </c>
      <c r="H18306" t="s">
        <v>77</v>
      </c>
      <c r="I18306" t="s">
        <v>89</v>
      </c>
      <c r="J18306" s="7">
        <v>45944</v>
      </c>
      <c r="K18306" s="7">
        <v>46133</v>
      </c>
      <c r="L18306" s="7">
        <v>44875</v>
      </c>
      <c r="M18306" t="s">
        <v>77</v>
      </c>
      <c r="N18306" t="s">
        <v>79</v>
      </c>
      <c r="O18306">
        <v>2026</v>
      </c>
      <c r="P18306" s="2">
        <v>2</v>
      </c>
      <c r="Q18306" t="s">
        <v>80</v>
      </c>
      <c r="R18306" s="8">
        <v>46267</v>
      </c>
      <c r="S18306" s="2">
        <v>1</v>
      </c>
      <c r="T18306" s="2" t="s">
        <v>81</v>
      </c>
    </row>
    <row r="18307" spans="1:20" x14ac:dyDescent="0.25">
      <c r="A18307">
        <v>1120784880</v>
      </c>
      <c r="B18307">
        <v>123698548</v>
      </c>
      <c r="C18307" t="s">
        <v>74</v>
      </c>
      <c r="D18307" t="s">
        <v>75</v>
      </c>
      <c r="E18307" t="s">
        <v>76</v>
      </c>
      <c r="F18307" s="7">
        <v>44707</v>
      </c>
      <c r="G18307" s="7">
        <v>45072</v>
      </c>
      <c r="H18307" t="s">
        <v>77</v>
      </c>
      <c r="I18307" t="s">
        <v>78</v>
      </c>
      <c r="J18307" s="7"/>
      <c r="K18307" s="7">
        <v>44727</v>
      </c>
      <c r="L18307" s="7">
        <v>45072</v>
      </c>
      <c r="M18307" t="s">
        <v>77</v>
      </c>
      <c r="N18307"/>
      <c r="O18307">
        <v>2026</v>
      </c>
      <c r="P18307" s="2">
        <v>2</v>
      </c>
      <c r="Q18307" t="s">
        <v>80</v>
      </c>
      <c r="R18307" s="8">
        <v>46267</v>
      </c>
      <c r="S18307" s="2">
        <v>1</v>
      </c>
      <c r="T18307" s="2" t="s">
        <v>81</v>
      </c>
    </row>
    <row r="18308" spans="1:20" x14ac:dyDescent="0.25">
      <c r="A18308">
        <v>1120784995</v>
      </c>
      <c r="B18308">
        <v>123770710</v>
      </c>
      <c r="C18308" t="s">
        <v>82</v>
      </c>
      <c r="D18308" t="s">
        <v>83</v>
      </c>
      <c r="E18308" t="s">
        <v>76</v>
      </c>
      <c r="F18308" s="7">
        <v>44718</v>
      </c>
      <c r="G18308" s="7">
        <v>46544</v>
      </c>
      <c r="H18308" t="s">
        <v>77</v>
      </c>
      <c r="I18308" t="s">
        <v>78</v>
      </c>
      <c r="J18308" s="7">
        <v>45417</v>
      </c>
      <c r="K18308" s="7">
        <v>45726</v>
      </c>
      <c r="L18308" s="7">
        <v>46544</v>
      </c>
      <c r="M18308" t="s">
        <v>77</v>
      </c>
      <c r="N18308" t="s">
        <v>79</v>
      </c>
      <c r="O18308">
        <v>2026</v>
      </c>
      <c r="P18308" s="2">
        <v>2</v>
      </c>
      <c r="Q18308" t="s">
        <v>80</v>
      </c>
      <c r="R18308" s="8">
        <v>46267</v>
      </c>
      <c r="S18308" s="2">
        <v>1</v>
      </c>
      <c r="T18308" s="2" t="s">
        <v>81</v>
      </c>
    </row>
    <row r="18309" spans="1:20" x14ac:dyDescent="0.25">
      <c r="A18309">
        <v>1120785021</v>
      </c>
      <c r="B18309">
        <v>123783954</v>
      </c>
      <c r="C18309" t="s">
        <v>91</v>
      </c>
      <c r="D18309" t="s">
        <v>88</v>
      </c>
      <c r="E18309" t="s">
        <v>76</v>
      </c>
      <c r="F18309" s="7">
        <v>44719</v>
      </c>
      <c r="G18309" s="7">
        <v>45084</v>
      </c>
      <c r="H18309" t="s">
        <v>77</v>
      </c>
      <c r="I18309" t="s">
        <v>78</v>
      </c>
      <c r="J18309" s="7">
        <v>45722</v>
      </c>
      <c r="K18309" s="7">
        <v>45545</v>
      </c>
      <c r="L18309" s="7">
        <v>45084</v>
      </c>
      <c r="M18309" t="s">
        <v>77</v>
      </c>
      <c r="N18309" t="s">
        <v>79</v>
      </c>
      <c r="O18309">
        <v>2026</v>
      </c>
      <c r="P18309" s="2">
        <v>2</v>
      </c>
      <c r="Q18309" t="s">
        <v>80</v>
      </c>
      <c r="R18309" s="8">
        <v>46267</v>
      </c>
      <c r="S18309" s="2">
        <v>1</v>
      </c>
      <c r="T18309" s="2" t="s">
        <v>81</v>
      </c>
    </row>
    <row r="18310" spans="1:20" x14ac:dyDescent="0.25">
      <c r="A18310">
        <v>1120785306</v>
      </c>
      <c r="B18310">
        <v>123922605</v>
      </c>
      <c r="C18310" t="s">
        <v>98</v>
      </c>
      <c r="D18310" t="s">
        <v>88</v>
      </c>
      <c r="E18310" t="s">
        <v>76</v>
      </c>
      <c r="F18310" s="7">
        <v>44737</v>
      </c>
      <c r="G18310" s="7">
        <v>46563</v>
      </c>
      <c r="H18310" t="s">
        <v>77</v>
      </c>
      <c r="I18310" t="s">
        <v>78</v>
      </c>
      <c r="J18310" s="7">
        <v>45845</v>
      </c>
      <c r="K18310" s="7">
        <v>44768</v>
      </c>
      <c r="L18310" s="7">
        <v>46563</v>
      </c>
      <c r="M18310" t="s">
        <v>77</v>
      </c>
      <c r="N18310" t="s">
        <v>79</v>
      </c>
      <c r="O18310">
        <v>2026</v>
      </c>
      <c r="P18310" s="2">
        <v>2</v>
      </c>
      <c r="Q18310" t="s">
        <v>80</v>
      </c>
      <c r="R18310" s="8">
        <v>46267</v>
      </c>
      <c r="S18310" s="2">
        <v>1</v>
      </c>
      <c r="T18310" s="2" t="s">
        <v>81</v>
      </c>
    </row>
    <row r="18311" spans="1:20" x14ac:dyDescent="0.25">
      <c r="A18311">
        <v>1120785429</v>
      </c>
      <c r="B18311">
        <v>123970875</v>
      </c>
      <c r="C18311" t="s">
        <v>98</v>
      </c>
      <c r="D18311" t="s">
        <v>88</v>
      </c>
      <c r="E18311" t="s">
        <v>76</v>
      </c>
      <c r="F18311" s="7">
        <v>44743</v>
      </c>
      <c r="G18311" s="7">
        <v>45108</v>
      </c>
      <c r="H18311" t="s">
        <v>77</v>
      </c>
      <c r="I18311" t="s">
        <v>78</v>
      </c>
      <c r="J18311" s="7">
        <v>45919</v>
      </c>
      <c r="K18311" s="7">
        <v>45772</v>
      </c>
      <c r="L18311" s="7">
        <v>45108</v>
      </c>
      <c r="M18311" t="s">
        <v>77</v>
      </c>
      <c r="N18311" t="s">
        <v>79</v>
      </c>
      <c r="O18311">
        <v>2026</v>
      </c>
      <c r="P18311" s="2">
        <v>2</v>
      </c>
      <c r="Q18311" t="s">
        <v>80</v>
      </c>
      <c r="R18311" s="8">
        <v>46267</v>
      </c>
      <c r="S18311" s="2">
        <v>1</v>
      </c>
      <c r="T18311" s="2" t="s">
        <v>81</v>
      </c>
    </row>
    <row r="18312" spans="1:20" x14ac:dyDescent="0.25">
      <c r="A18312">
        <v>1120785521</v>
      </c>
      <c r="B18312">
        <v>124013106</v>
      </c>
      <c r="C18312" t="s">
        <v>93</v>
      </c>
      <c r="D18312" t="s">
        <v>88</v>
      </c>
      <c r="E18312" t="s">
        <v>76</v>
      </c>
      <c r="F18312" s="7">
        <v>44749</v>
      </c>
      <c r="G18312" s="7">
        <v>45114</v>
      </c>
      <c r="H18312" t="s">
        <v>77</v>
      </c>
      <c r="I18312" t="s">
        <v>78</v>
      </c>
      <c r="J18312" s="7">
        <v>45941</v>
      </c>
      <c r="K18312" s="7">
        <v>45755</v>
      </c>
      <c r="L18312" s="7">
        <v>45114</v>
      </c>
      <c r="M18312" t="s">
        <v>77</v>
      </c>
      <c r="N18312" t="s">
        <v>79</v>
      </c>
      <c r="O18312">
        <v>2026</v>
      </c>
      <c r="P18312" s="2">
        <v>2</v>
      </c>
      <c r="Q18312" t="s">
        <v>80</v>
      </c>
      <c r="R18312" s="8">
        <v>46267</v>
      </c>
      <c r="S18312" s="2">
        <v>1</v>
      </c>
      <c r="T18312" s="2" t="s">
        <v>81</v>
      </c>
    </row>
    <row r="18313" spans="1:20" x14ac:dyDescent="0.25">
      <c r="A18313">
        <v>1120785780</v>
      </c>
      <c r="B18313">
        <v>124148975</v>
      </c>
      <c r="C18313" t="s">
        <v>93</v>
      </c>
      <c r="D18313" t="s">
        <v>88</v>
      </c>
      <c r="E18313" t="s">
        <v>76</v>
      </c>
      <c r="F18313" s="7">
        <v>44765</v>
      </c>
      <c r="G18313" s="7">
        <v>45130</v>
      </c>
      <c r="H18313" t="s">
        <v>77</v>
      </c>
      <c r="I18313" t="s">
        <v>84</v>
      </c>
      <c r="J18313" s="7">
        <v>45432</v>
      </c>
      <c r="K18313" s="7">
        <v>45531</v>
      </c>
      <c r="L18313" s="7">
        <v>45130</v>
      </c>
      <c r="M18313" t="s">
        <v>77</v>
      </c>
      <c r="N18313" t="s">
        <v>79</v>
      </c>
      <c r="O18313">
        <v>2026</v>
      </c>
      <c r="P18313" s="2">
        <v>2</v>
      </c>
      <c r="Q18313" t="s">
        <v>80</v>
      </c>
      <c r="R18313" s="8">
        <v>46267</v>
      </c>
      <c r="S18313" s="2">
        <v>1</v>
      </c>
      <c r="T18313" s="2" t="s">
        <v>81</v>
      </c>
    </row>
    <row r="18314" spans="1:20" x14ac:dyDescent="0.25">
      <c r="A18314">
        <v>1120786962</v>
      </c>
      <c r="B18314">
        <v>124545815</v>
      </c>
      <c r="C18314" t="s">
        <v>74</v>
      </c>
      <c r="D18314" t="s">
        <v>88</v>
      </c>
      <c r="E18314" t="s">
        <v>76</v>
      </c>
      <c r="F18314" s="7">
        <v>44825</v>
      </c>
      <c r="G18314" s="7">
        <v>45190</v>
      </c>
      <c r="H18314" t="s">
        <v>77</v>
      </c>
      <c r="I18314" t="s">
        <v>84</v>
      </c>
      <c r="J18314" s="7">
        <v>45189</v>
      </c>
      <c r="K18314" s="7">
        <v>45804</v>
      </c>
      <c r="L18314" s="7">
        <v>45190</v>
      </c>
      <c r="M18314" t="s">
        <v>77</v>
      </c>
      <c r="N18314" t="s">
        <v>92</v>
      </c>
      <c r="O18314">
        <v>2026</v>
      </c>
      <c r="P18314" s="2">
        <v>2</v>
      </c>
      <c r="Q18314" t="s">
        <v>80</v>
      </c>
      <c r="R18314" s="8">
        <v>46267</v>
      </c>
      <c r="S18314" s="2">
        <v>1</v>
      </c>
      <c r="T18314" s="2" t="s">
        <v>81</v>
      </c>
    </row>
    <row r="18315" spans="1:20" x14ac:dyDescent="0.25">
      <c r="A18315">
        <v>1120788140</v>
      </c>
      <c r="B18315">
        <v>126018011</v>
      </c>
      <c r="C18315" t="s">
        <v>96</v>
      </c>
      <c r="D18315" t="s">
        <v>88</v>
      </c>
      <c r="E18315" t="s">
        <v>76</v>
      </c>
      <c r="F18315" s="7">
        <v>45045</v>
      </c>
      <c r="G18315" s="7">
        <v>45411</v>
      </c>
      <c r="H18315" t="s">
        <v>77</v>
      </c>
      <c r="I18315" t="s">
        <v>78</v>
      </c>
      <c r="J18315" s="7">
        <v>46077</v>
      </c>
      <c r="K18315" s="7">
        <v>46080</v>
      </c>
      <c r="L18315" s="7">
        <v>45411</v>
      </c>
      <c r="M18315" t="s">
        <v>77</v>
      </c>
      <c r="N18315" t="s">
        <v>79</v>
      </c>
      <c r="O18315">
        <v>2026</v>
      </c>
      <c r="P18315" s="2">
        <v>2</v>
      </c>
      <c r="Q18315" t="s">
        <v>80</v>
      </c>
      <c r="R18315" s="8">
        <v>46267</v>
      </c>
      <c r="S18315" s="2">
        <v>1</v>
      </c>
      <c r="T18315" s="2" t="s">
        <v>81</v>
      </c>
    </row>
    <row r="18316" spans="1:20" x14ac:dyDescent="0.25">
      <c r="A18316">
        <v>1120788409</v>
      </c>
      <c r="B18316">
        <v>126123738</v>
      </c>
      <c r="C18316" t="s">
        <v>82</v>
      </c>
      <c r="D18316" t="s">
        <v>88</v>
      </c>
      <c r="E18316" t="s">
        <v>76</v>
      </c>
      <c r="F18316" s="7">
        <v>45059</v>
      </c>
      <c r="G18316" s="7">
        <v>45425</v>
      </c>
      <c r="H18316" t="s">
        <v>77</v>
      </c>
      <c r="I18316" t="s">
        <v>78</v>
      </c>
      <c r="J18316" s="7">
        <v>45572</v>
      </c>
      <c r="K18316" s="7">
        <v>45688</v>
      </c>
      <c r="L18316" s="7">
        <v>45425</v>
      </c>
      <c r="M18316" t="s">
        <v>77</v>
      </c>
      <c r="N18316" t="s">
        <v>92</v>
      </c>
      <c r="O18316">
        <v>2026</v>
      </c>
      <c r="P18316" s="2">
        <v>2</v>
      </c>
      <c r="Q18316" t="s">
        <v>80</v>
      </c>
      <c r="R18316" s="8">
        <v>46267</v>
      </c>
      <c r="S18316" s="2">
        <v>1</v>
      </c>
      <c r="T18316" s="2" t="s">
        <v>81</v>
      </c>
    </row>
    <row r="18317" spans="1:20" x14ac:dyDescent="0.25">
      <c r="A18317">
        <v>1120788449</v>
      </c>
      <c r="B18317">
        <v>126137375</v>
      </c>
      <c r="C18317" t="s">
        <v>96</v>
      </c>
      <c r="D18317" t="s">
        <v>88</v>
      </c>
      <c r="E18317" t="s">
        <v>76</v>
      </c>
      <c r="F18317" s="7">
        <v>45062</v>
      </c>
      <c r="G18317" s="7">
        <v>45428</v>
      </c>
      <c r="H18317" t="s">
        <v>77</v>
      </c>
      <c r="I18317" t="s">
        <v>78</v>
      </c>
      <c r="J18317" s="7">
        <v>45737</v>
      </c>
      <c r="K18317" s="7">
        <v>45623</v>
      </c>
      <c r="L18317" s="7">
        <v>45428</v>
      </c>
      <c r="M18317" t="s">
        <v>77</v>
      </c>
      <c r="N18317" t="s">
        <v>79</v>
      </c>
      <c r="O18317">
        <v>2026</v>
      </c>
      <c r="P18317" s="2">
        <v>2</v>
      </c>
      <c r="Q18317" t="s">
        <v>80</v>
      </c>
      <c r="R18317" s="8">
        <v>46267</v>
      </c>
      <c r="S18317" s="2">
        <v>1</v>
      </c>
      <c r="T18317" s="2" t="s">
        <v>81</v>
      </c>
    </row>
    <row r="18318" spans="1:20" x14ac:dyDescent="0.25">
      <c r="A18318">
        <v>1120788533</v>
      </c>
      <c r="B18318">
        <v>126192547</v>
      </c>
      <c r="C18318" t="s">
        <v>82</v>
      </c>
      <c r="D18318" t="s">
        <v>88</v>
      </c>
      <c r="E18318" t="s">
        <v>76</v>
      </c>
      <c r="F18318" s="7">
        <v>45066</v>
      </c>
      <c r="G18318" s="7">
        <v>45432</v>
      </c>
      <c r="H18318" t="s">
        <v>77</v>
      </c>
      <c r="I18318" t="s">
        <v>84</v>
      </c>
      <c r="J18318" s="7">
        <v>45491</v>
      </c>
      <c r="K18318" s="7">
        <v>46176</v>
      </c>
      <c r="L18318" s="7">
        <v>45432</v>
      </c>
      <c r="M18318" t="s">
        <v>77</v>
      </c>
      <c r="N18318" t="s">
        <v>79</v>
      </c>
      <c r="O18318">
        <v>2026</v>
      </c>
      <c r="P18318" s="2">
        <v>2</v>
      </c>
      <c r="Q18318" t="s">
        <v>80</v>
      </c>
      <c r="R18318" s="8">
        <v>46267</v>
      </c>
      <c r="S18318" s="2">
        <v>1</v>
      </c>
      <c r="T18318" s="2" t="s">
        <v>81</v>
      </c>
    </row>
    <row r="18319" spans="1:20" x14ac:dyDescent="0.25">
      <c r="A18319">
        <v>1120789094</v>
      </c>
      <c r="B18319">
        <v>126476908</v>
      </c>
      <c r="C18319" t="s">
        <v>91</v>
      </c>
      <c r="D18319" t="s">
        <v>75</v>
      </c>
      <c r="E18319" t="s">
        <v>76</v>
      </c>
      <c r="F18319" s="7">
        <v>45106</v>
      </c>
      <c r="G18319" s="7">
        <v>45472</v>
      </c>
      <c r="H18319" t="s">
        <v>77</v>
      </c>
      <c r="I18319" t="s">
        <v>78</v>
      </c>
      <c r="J18319" s="7">
        <v>45432</v>
      </c>
      <c r="K18319" s="7">
        <v>45952</v>
      </c>
      <c r="L18319" s="7">
        <v>45472</v>
      </c>
      <c r="M18319" t="s">
        <v>77</v>
      </c>
      <c r="N18319" t="s">
        <v>79</v>
      </c>
      <c r="O18319">
        <v>2026</v>
      </c>
      <c r="P18319" s="2">
        <v>2</v>
      </c>
      <c r="Q18319" t="s">
        <v>80</v>
      </c>
      <c r="R18319" s="8">
        <v>46267</v>
      </c>
      <c r="S18319" s="2">
        <v>1</v>
      </c>
      <c r="T18319" s="2" t="s">
        <v>81</v>
      </c>
    </row>
    <row r="18320" spans="1:20" x14ac:dyDescent="0.25">
      <c r="A18320">
        <v>1120790328</v>
      </c>
      <c r="B18320">
        <v>126966749</v>
      </c>
      <c r="C18320" t="s">
        <v>93</v>
      </c>
      <c r="D18320" t="s">
        <v>88</v>
      </c>
      <c r="E18320" t="s">
        <v>76</v>
      </c>
      <c r="F18320" s="7">
        <v>45170</v>
      </c>
      <c r="G18320" s="7">
        <v>46997</v>
      </c>
      <c r="H18320" t="s">
        <v>77</v>
      </c>
      <c r="I18320" t="s">
        <v>84</v>
      </c>
      <c r="J18320" s="7">
        <v>45832</v>
      </c>
      <c r="K18320" s="7">
        <v>45971</v>
      </c>
      <c r="L18320" s="7">
        <v>46997</v>
      </c>
      <c r="M18320" t="s">
        <v>77</v>
      </c>
      <c r="N18320" t="s">
        <v>92</v>
      </c>
      <c r="O18320">
        <v>2026</v>
      </c>
      <c r="P18320" s="2">
        <v>2</v>
      </c>
      <c r="Q18320" t="s">
        <v>80</v>
      </c>
      <c r="R18320" s="8">
        <v>46267</v>
      </c>
      <c r="S18320" s="2">
        <v>1</v>
      </c>
      <c r="T18320" s="2" t="s">
        <v>81</v>
      </c>
    </row>
    <row r="18321" spans="1:20" x14ac:dyDescent="0.25">
      <c r="A18321">
        <v>1120790330</v>
      </c>
      <c r="B18321">
        <v>126966749</v>
      </c>
      <c r="C18321" t="s">
        <v>93</v>
      </c>
      <c r="D18321" t="s">
        <v>88</v>
      </c>
      <c r="E18321" t="s">
        <v>76</v>
      </c>
      <c r="F18321" s="7">
        <v>45170</v>
      </c>
      <c r="G18321" s="7">
        <v>46997</v>
      </c>
      <c r="H18321" t="s">
        <v>77</v>
      </c>
      <c r="I18321" t="s">
        <v>84</v>
      </c>
      <c r="J18321" s="7">
        <v>45832</v>
      </c>
      <c r="K18321" s="7">
        <v>45174</v>
      </c>
      <c r="L18321" s="7">
        <v>46997</v>
      </c>
      <c r="M18321" t="s">
        <v>77</v>
      </c>
      <c r="N18321" t="s">
        <v>92</v>
      </c>
      <c r="O18321">
        <v>2026</v>
      </c>
      <c r="P18321" s="2">
        <v>2</v>
      </c>
      <c r="Q18321" t="s">
        <v>80</v>
      </c>
      <c r="R18321" s="8">
        <v>46267</v>
      </c>
      <c r="S18321" s="2">
        <v>1</v>
      </c>
      <c r="T18321" s="2" t="s">
        <v>81</v>
      </c>
    </row>
    <row r="18322" spans="1:20" x14ac:dyDescent="0.25">
      <c r="A18322">
        <v>1120790624</v>
      </c>
      <c r="B18322">
        <v>127075116</v>
      </c>
      <c r="C18322" t="s">
        <v>74</v>
      </c>
      <c r="D18322" t="s">
        <v>88</v>
      </c>
      <c r="E18322" t="s">
        <v>76</v>
      </c>
      <c r="F18322" s="7">
        <v>45186</v>
      </c>
      <c r="G18322" s="7">
        <v>45552</v>
      </c>
      <c r="H18322" t="s">
        <v>86</v>
      </c>
      <c r="I18322" t="s">
        <v>87</v>
      </c>
      <c r="J18322" s="7"/>
      <c r="K18322" s="7">
        <v>46050</v>
      </c>
      <c r="L18322" s="7">
        <v>45552</v>
      </c>
      <c r="M18322" t="s">
        <v>86</v>
      </c>
      <c r="N18322"/>
      <c r="O18322">
        <v>2026</v>
      </c>
      <c r="P18322" s="2">
        <v>2</v>
      </c>
      <c r="Q18322" t="s">
        <v>80</v>
      </c>
      <c r="R18322" s="8">
        <v>46267</v>
      </c>
      <c r="S18322" s="2">
        <v>1</v>
      </c>
      <c r="T18322" s="2" t="s">
        <v>81</v>
      </c>
    </row>
    <row r="18323" spans="1:20" x14ac:dyDescent="0.25">
      <c r="A18323">
        <v>1120790781</v>
      </c>
      <c r="B18323">
        <v>127125902</v>
      </c>
      <c r="C18323" t="s">
        <v>74</v>
      </c>
      <c r="D18323" t="s">
        <v>83</v>
      </c>
      <c r="E18323" t="s">
        <v>76</v>
      </c>
      <c r="F18323" s="7">
        <v>45192</v>
      </c>
      <c r="G18323" s="7">
        <v>45374</v>
      </c>
      <c r="H18323" t="s">
        <v>77</v>
      </c>
      <c r="I18323" t="s">
        <v>78</v>
      </c>
      <c r="J18323" s="7">
        <v>45737</v>
      </c>
      <c r="K18323" s="7">
        <v>45195</v>
      </c>
      <c r="L18323" s="7">
        <v>45374</v>
      </c>
      <c r="M18323" t="s">
        <v>77</v>
      </c>
      <c r="N18323" t="s">
        <v>79</v>
      </c>
      <c r="O18323">
        <v>2026</v>
      </c>
      <c r="P18323" s="2">
        <v>2</v>
      </c>
      <c r="Q18323" t="s">
        <v>80</v>
      </c>
      <c r="R18323" s="8">
        <v>46267</v>
      </c>
      <c r="S18323" s="2">
        <v>1</v>
      </c>
      <c r="T18323" s="2" t="s">
        <v>81</v>
      </c>
    </row>
    <row r="18324" spans="1:20" x14ac:dyDescent="0.25">
      <c r="A18324">
        <v>1120792021</v>
      </c>
      <c r="B18324">
        <v>128169443</v>
      </c>
      <c r="C18324" t="s">
        <v>85</v>
      </c>
      <c r="D18324" t="s">
        <v>88</v>
      </c>
      <c r="E18324" t="s">
        <v>76</v>
      </c>
      <c r="F18324" s="7">
        <v>45326</v>
      </c>
      <c r="G18324" s="7">
        <v>45692</v>
      </c>
      <c r="H18324" t="s">
        <v>77</v>
      </c>
      <c r="I18324" t="s">
        <v>78</v>
      </c>
      <c r="J18324" s="7">
        <v>45633</v>
      </c>
      <c r="K18324" s="7">
        <v>45701</v>
      </c>
      <c r="L18324" s="7">
        <v>45692</v>
      </c>
      <c r="M18324" t="s">
        <v>77</v>
      </c>
      <c r="N18324" t="s">
        <v>79</v>
      </c>
      <c r="O18324">
        <v>2026</v>
      </c>
      <c r="P18324" s="2">
        <v>2</v>
      </c>
      <c r="Q18324" t="s">
        <v>80</v>
      </c>
      <c r="R18324" s="8">
        <v>46267</v>
      </c>
      <c r="S18324" s="2">
        <v>1</v>
      </c>
      <c r="T18324" s="2" t="s">
        <v>81</v>
      </c>
    </row>
    <row r="18325" spans="1:20" x14ac:dyDescent="0.25">
      <c r="A18325">
        <v>1120792666</v>
      </c>
      <c r="B18325">
        <v>128894300</v>
      </c>
      <c r="C18325" t="s">
        <v>90</v>
      </c>
      <c r="D18325" t="s">
        <v>83</v>
      </c>
      <c r="E18325" t="s">
        <v>76</v>
      </c>
      <c r="F18325" s="7">
        <v>45433</v>
      </c>
      <c r="G18325" s="7">
        <v>45613</v>
      </c>
      <c r="H18325" t="s">
        <v>77</v>
      </c>
      <c r="I18325" t="s">
        <v>84</v>
      </c>
      <c r="J18325" s="7">
        <v>46124</v>
      </c>
      <c r="K18325" s="7">
        <v>46012</v>
      </c>
      <c r="L18325" s="7">
        <v>45613</v>
      </c>
      <c r="M18325" t="s">
        <v>77</v>
      </c>
      <c r="N18325" t="s">
        <v>79</v>
      </c>
      <c r="O18325">
        <v>2026</v>
      </c>
      <c r="P18325" s="2">
        <v>2</v>
      </c>
      <c r="Q18325" t="s">
        <v>80</v>
      </c>
      <c r="R18325" s="8">
        <v>46267</v>
      </c>
      <c r="S18325" s="2">
        <v>1</v>
      </c>
      <c r="T18325" s="2" t="s">
        <v>81</v>
      </c>
    </row>
    <row r="18326" spans="1:20" x14ac:dyDescent="0.25">
      <c r="A18326">
        <v>1120794218</v>
      </c>
      <c r="B18326">
        <v>129680711</v>
      </c>
      <c r="C18326" t="s">
        <v>93</v>
      </c>
      <c r="D18326" t="s">
        <v>83</v>
      </c>
      <c r="E18326" t="s">
        <v>76</v>
      </c>
      <c r="F18326" s="7">
        <v>45573</v>
      </c>
      <c r="G18326" s="7">
        <v>45755</v>
      </c>
      <c r="H18326" t="s">
        <v>77</v>
      </c>
      <c r="I18326" t="s">
        <v>84</v>
      </c>
      <c r="J18326" s="7"/>
      <c r="K18326" s="7">
        <v>45583</v>
      </c>
      <c r="L18326" s="7">
        <v>45755</v>
      </c>
      <c r="M18326" t="s">
        <v>77</v>
      </c>
      <c r="N18326"/>
      <c r="O18326">
        <v>2026</v>
      </c>
      <c r="P18326" s="2">
        <v>2</v>
      </c>
      <c r="Q18326" t="s">
        <v>80</v>
      </c>
      <c r="R18326" s="8">
        <v>46267</v>
      </c>
      <c r="S18326" s="2">
        <v>1</v>
      </c>
      <c r="T18326" s="2" t="s">
        <v>81</v>
      </c>
    </row>
    <row r="18327" spans="1:20" x14ac:dyDescent="0.25">
      <c r="A18327">
        <v>1120796803</v>
      </c>
      <c r="B18327">
        <v>131768896</v>
      </c>
      <c r="C18327" t="s">
        <v>98</v>
      </c>
      <c r="D18327" t="s">
        <v>83</v>
      </c>
      <c r="E18327" t="s">
        <v>76</v>
      </c>
      <c r="F18327" s="7">
        <v>45916</v>
      </c>
      <c r="G18327" s="7">
        <v>47742</v>
      </c>
      <c r="H18327" t="s">
        <v>77</v>
      </c>
      <c r="I18327" t="s">
        <v>84</v>
      </c>
      <c r="J18327" s="7"/>
      <c r="K18327" s="7">
        <v>46031</v>
      </c>
      <c r="L18327" s="7">
        <v>47742</v>
      </c>
      <c r="M18327" t="s">
        <v>77</v>
      </c>
      <c r="N18327"/>
      <c r="O18327">
        <v>2026</v>
      </c>
      <c r="P18327" s="2">
        <v>2</v>
      </c>
      <c r="Q18327" t="s">
        <v>80</v>
      </c>
      <c r="R18327" s="8">
        <v>46267</v>
      </c>
      <c r="S18327" s="2">
        <v>1</v>
      </c>
      <c r="T18327" s="2" t="s">
        <v>81</v>
      </c>
    </row>
    <row r="18328" spans="1:20" x14ac:dyDescent="0.25">
      <c r="A18328">
        <v>1120798542</v>
      </c>
      <c r="B18328">
        <v>110517551</v>
      </c>
      <c r="C18328" t="s">
        <v>82</v>
      </c>
      <c r="D18328" t="s">
        <v>88</v>
      </c>
      <c r="E18328" t="s">
        <v>76</v>
      </c>
      <c r="F18328" s="7">
        <v>42199</v>
      </c>
      <c r="G18328" s="7">
        <v>44026</v>
      </c>
      <c r="H18328" t="s">
        <v>86</v>
      </c>
      <c r="I18328" t="s">
        <v>87</v>
      </c>
      <c r="J18328" s="7">
        <v>46192</v>
      </c>
      <c r="K18328" s="7">
        <v>45918</v>
      </c>
      <c r="L18328" s="7">
        <v>44026</v>
      </c>
      <c r="M18328" t="s">
        <v>86</v>
      </c>
      <c r="N18328" t="s">
        <v>79</v>
      </c>
      <c r="O18328">
        <v>2026</v>
      </c>
      <c r="P18328" s="2">
        <v>2</v>
      </c>
      <c r="Q18328" t="s">
        <v>80</v>
      </c>
      <c r="R18328" s="8">
        <v>46267</v>
      </c>
      <c r="S18328" s="2">
        <v>1</v>
      </c>
      <c r="T18328" s="2" t="s">
        <v>81</v>
      </c>
    </row>
    <row r="18329" spans="1:20" x14ac:dyDescent="0.25">
      <c r="A18329">
        <v>1120798545</v>
      </c>
      <c r="B18329">
        <v>110518589</v>
      </c>
      <c r="C18329" t="s">
        <v>74</v>
      </c>
      <c r="D18329" t="s">
        <v>83</v>
      </c>
      <c r="E18329" t="s">
        <v>76</v>
      </c>
      <c r="F18329" s="7">
        <v>42198</v>
      </c>
      <c r="G18329" s="7">
        <v>43917</v>
      </c>
      <c r="H18329" t="s">
        <v>86</v>
      </c>
      <c r="I18329" t="s">
        <v>87</v>
      </c>
      <c r="J18329" s="7">
        <v>45919</v>
      </c>
      <c r="K18329" s="7">
        <v>43701</v>
      </c>
      <c r="L18329" s="7">
        <v>43917</v>
      </c>
      <c r="M18329" t="s">
        <v>86</v>
      </c>
      <c r="N18329" t="s">
        <v>79</v>
      </c>
      <c r="O18329">
        <v>2026</v>
      </c>
      <c r="P18329" s="2">
        <v>2</v>
      </c>
      <c r="Q18329" t="s">
        <v>80</v>
      </c>
      <c r="R18329" s="8">
        <v>46267</v>
      </c>
      <c r="S18329" s="2">
        <v>1</v>
      </c>
      <c r="T18329" s="2" t="s">
        <v>81</v>
      </c>
    </row>
    <row r="18330" spans="1:20" x14ac:dyDescent="0.25">
      <c r="A18330">
        <v>1120798709</v>
      </c>
      <c r="B18330">
        <v>111459413</v>
      </c>
      <c r="C18330" t="s">
        <v>82</v>
      </c>
      <c r="D18330" t="s">
        <v>88</v>
      </c>
      <c r="E18330" t="s">
        <v>76</v>
      </c>
      <c r="F18330" s="7">
        <v>42431</v>
      </c>
      <c r="G18330" s="7">
        <v>44257</v>
      </c>
      <c r="H18330" t="s">
        <v>77</v>
      </c>
      <c r="I18330" t="s">
        <v>84</v>
      </c>
      <c r="J18330" s="7">
        <v>45812</v>
      </c>
      <c r="K18330" s="7">
        <v>46059</v>
      </c>
      <c r="L18330" s="7">
        <v>44257</v>
      </c>
      <c r="M18330" t="s">
        <v>77</v>
      </c>
      <c r="N18330" t="s">
        <v>79</v>
      </c>
      <c r="O18330">
        <v>2026</v>
      </c>
      <c r="P18330" s="2">
        <v>2</v>
      </c>
      <c r="Q18330" t="s">
        <v>80</v>
      </c>
      <c r="R18330" s="8">
        <v>46267</v>
      </c>
      <c r="S18330" s="2">
        <v>1</v>
      </c>
      <c r="T18330" s="2" t="s">
        <v>81</v>
      </c>
    </row>
    <row r="18331" spans="1:20" x14ac:dyDescent="0.25">
      <c r="A18331">
        <v>1120799633</v>
      </c>
      <c r="B18331">
        <v>115618761</v>
      </c>
      <c r="C18331" t="s">
        <v>93</v>
      </c>
      <c r="D18331" t="s">
        <v>75</v>
      </c>
      <c r="E18331" t="s">
        <v>76</v>
      </c>
      <c r="F18331" s="7">
        <v>43467</v>
      </c>
      <c r="G18331" s="7">
        <v>45291</v>
      </c>
      <c r="H18331" t="s">
        <v>77</v>
      </c>
      <c r="I18331" t="s">
        <v>78</v>
      </c>
      <c r="J18331" s="7">
        <v>45359</v>
      </c>
      <c r="K18331" s="7">
        <v>43472</v>
      </c>
      <c r="L18331" s="7">
        <v>45291</v>
      </c>
      <c r="M18331" t="s">
        <v>77</v>
      </c>
      <c r="N18331" t="s">
        <v>79</v>
      </c>
      <c r="O18331">
        <v>2026</v>
      </c>
      <c r="P18331" s="2">
        <v>2</v>
      </c>
      <c r="Q18331" t="s">
        <v>80</v>
      </c>
      <c r="R18331" s="8">
        <v>46267</v>
      </c>
      <c r="S18331" s="2">
        <v>1</v>
      </c>
      <c r="T18331" s="2" t="s">
        <v>81</v>
      </c>
    </row>
    <row r="18332" spans="1:20" x14ac:dyDescent="0.25">
      <c r="A18332">
        <v>1120799687</v>
      </c>
      <c r="B18332">
        <v>116714071</v>
      </c>
      <c r="C18332" t="s">
        <v>85</v>
      </c>
      <c r="D18332" t="s">
        <v>83</v>
      </c>
      <c r="E18332" t="s">
        <v>76</v>
      </c>
      <c r="F18332" s="7">
        <v>43536</v>
      </c>
      <c r="G18332" s="7">
        <v>43720</v>
      </c>
      <c r="H18332" t="s">
        <v>77</v>
      </c>
      <c r="I18332" t="s">
        <v>78</v>
      </c>
      <c r="J18332" s="7">
        <v>45941</v>
      </c>
      <c r="K18332" s="7">
        <v>45977</v>
      </c>
      <c r="L18332" s="7">
        <v>43720</v>
      </c>
      <c r="M18332" t="s">
        <v>77</v>
      </c>
      <c r="N18332" t="s">
        <v>79</v>
      </c>
      <c r="O18332">
        <v>2026</v>
      </c>
      <c r="P18332" s="2">
        <v>2</v>
      </c>
      <c r="Q18332" t="s">
        <v>80</v>
      </c>
      <c r="R18332" s="8">
        <v>46267</v>
      </c>
      <c r="S18332" s="2">
        <v>1</v>
      </c>
      <c r="T18332" s="2" t="s">
        <v>81</v>
      </c>
    </row>
    <row r="18333" spans="1:20" x14ac:dyDescent="0.25">
      <c r="A18333">
        <v>1120799702</v>
      </c>
      <c r="B18333">
        <v>116742514</v>
      </c>
      <c r="C18333" t="s">
        <v>82</v>
      </c>
      <c r="D18333" t="s">
        <v>88</v>
      </c>
      <c r="E18333" t="s">
        <v>76</v>
      </c>
      <c r="F18333" s="7">
        <v>43539</v>
      </c>
      <c r="G18333" s="7">
        <v>43905</v>
      </c>
      <c r="H18333" t="s">
        <v>77</v>
      </c>
      <c r="I18333" t="s">
        <v>78</v>
      </c>
      <c r="J18333" s="7">
        <v>45511</v>
      </c>
      <c r="K18333" s="7">
        <v>43550</v>
      </c>
      <c r="L18333" s="7">
        <v>43905</v>
      </c>
      <c r="M18333" t="s">
        <v>77</v>
      </c>
      <c r="N18333" t="s">
        <v>79</v>
      </c>
      <c r="O18333">
        <v>2026</v>
      </c>
      <c r="P18333" s="2">
        <v>2</v>
      </c>
      <c r="Q18333" t="s">
        <v>80</v>
      </c>
      <c r="R18333" s="8">
        <v>46267</v>
      </c>
      <c r="S18333" s="2">
        <v>1</v>
      </c>
      <c r="T18333" s="2" t="s">
        <v>81</v>
      </c>
    </row>
    <row r="18334" spans="1:20" x14ac:dyDescent="0.25">
      <c r="A18334">
        <v>1120799763</v>
      </c>
      <c r="B18334">
        <v>116824305</v>
      </c>
      <c r="C18334" t="s">
        <v>82</v>
      </c>
      <c r="D18334" t="s">
        <v>83</v>
      </c>
      <c r="E18334" t="s">
        <v>76</v>
      </c>
      <c r="F18334" s="7">
        <v>43549</v>
      </c>
      <c r="G18334" s="7">
        <v>43729</v>
      </c>
      <c r="H18334" t="s">
        <v>77</v>
      </c>
      <c r="I18334" t="s">
        <v>78</v>
      </c>
      <c r="J18334" s="7">
        <v>45914</v>
      </c>
      <c r="K18334" s="7">
        <v>43550</v>
      </c>
      <c r="L18334" s="7">
        <v>43729</v>
      </c>
      <c r="M18334" t="s">
        <v>77</v>
      </c>
      <c r="N18334" t="s">
        <v>79</v>
      </c>
      <c r="O18334">
        <v>2026</v>
      </c>
      <c r="P18334" s="2">
        <v>2</v>
      </c>
      <c r="Q18334" t="s">
        <v>80</v>
      </c>
      <c r="R18334" s="8">
        <v>46267</v>
      </c>
      <c r="S18334" s="2">
        <v>1</v>
      </c>
      <c r="T18334" s="2" t="s">
        <v>81</v>
      </c>
    </row>
    <row r="18335" spans="1:20" x14ac:dyDescent="0.25">
      <c r="A18335">
        <v>1120799883</v>
      </c>
      <c r="B18335">
        <v>117003739</v>
      </c>
      <c r="C18335" t="s">
        <v>74</v>
      </c>
      <c r="D18335" t="s">
        <v>75</v>
      </c>
      <c r="E18335" t="s">
        <v>76</v>
      </c>
      <c r="F18335" s="7">
        <v>43565</v>
      </c>
      <c r="G18335" s="7">
        <v>45392</v>
      </c>
      <c r="H18335" t="s">
        <v>86</v>
      </c>
      <c r="I18335" t="s">
        <v>87</v>
      </c>
      <c r="J18335" s="7">
        <v>45433</v>
      </c>
      <c r="K18335" s="7">
        <v>43703</v>
      </c>
      <c r="L18335" s="7">
        <v>45392</v>
      </c>
      <c r="M18335" t="s">
        <v>86</v>
      </c>
      <c r="N18335" t="s">
        <v>79</v>
      </c>
      <c r="O18335">
        <v>2026</v>
      </c>
      <c r="P18335" s="2">
        <v>2</v>
      </c>
      <c r="Q18335" t="s">
        <v>80</v>
      </c>
      <c r="R18335" s="8">
        <v>46267</v>
      </c>
      <c r="S18335" s="2">
        <v>1</v>
      </c>
      <c r="T18335" s="2" t="s">
        <v>81</v>
      </c>
    </row>
    <row r="18336" spans="1:20" x14ac:dyDescent="0.25">
      <c r="A18336">
        <v>1120799900</v>
      </c>
      <c r="B18336">
        <v>117015371</v>
      </c>
      <c r="C18336" t="s">
        <v>82</v>
      </c>
      <c r="D18336" t="s">
        <v>88</v>
      </c>
      <c r="E18336" t="s">
        <v>76</v>
      </c>
      <c r="F18336" s="7">
        <v>43567</v>
      </c>
      <c r="G18336" s="7">
        <v>43933</v>
      </c>
      <c r="H18336" t="s">
        <v>77</v>
      </c>
      <c r="I18336" t="s">
        <v>78</v>
      </c>
      <c r="J18336" s="7">
        <v>45107</v>
      </c>
      <c r="K18336" s="7">
        <v>43667</v>
      </c>
      <c r="L18336" s="7">
        <v>43933</v>
      </c>
      <c r="M18336" t="s">
        <v>77</v>
      </c>
      <c r="N18336" t="s">
        <v>92</v>
      </c>
      <c r="O18336">
        <v>2026</v>
      </c>
      <c r="P18336" s="2">
        <v>2</v>
      </c>
      <c r="Q18336" t="s">
        <v>80</v>
      </c>
      <c r="R18336" s="8">
        <v>46267</v>
      </c>
      <c r="S18336" s="2">
        <v>1</v>
      </c>
      <c r="T18336" s="2" t="s">
        <v>81</v>
      </c>
    </row>
    <row r="18337" spans="1:20" x14ac:dyDescent="0.25">
      <c r="A18337">
        <v>1120799905</v>
      </c>
      <c r="B18337">
        <v>117019026</v>
      </c>
      <c r="C18337" t="s">
        <v>82</v>
      </c>
      <c r="D18337" t="s">
        <v>83</v>
      </c>
      <c r="E18337" t="s">
        <v>76</v>
      </c>
      <c r="F18337" s="7">
        <v>43567</v>
      </c>
      <c r="G18337" s="7">
        <v>43750</v>
      </c>
      <c r="H18337" t="s">
        <v>77</v>
      </c>
      <c r="I18337" t="s">
        <v>78</v>
      </c>
      <c r="J18337" s="7">
        <v>45923</v>
      </c>
      <c r="K18337" s="7">
        <v>45748</v>
      </c>
      <c r="L18337" s="7">
        <v>43750</v>
      </c>
      <c r="M18337" t="s">
        <v>77</v>
      </c>
      <c r="N18337" t="s">
        <v>79</v>
      </c>
      <c r="O18337">
        <v>2026</v>
      </c>
      <c r="P18337" s="2">
        <v>2</v>
      </c>
      <c r="Q18337" t="s">
        <v>80</v>
      </c>
      <c r="R18337" s="8">
        <v>46267</v>
      </c>
      <c r="S18337" s="2">
        <v>1</v>
      </c>
      <c r="T18337" s="2" t="s">
        <v>81</v>
      </c>
    </row>
    <row r="18338" spans="1:20" x14ac:dyDescent="0.25">
      <c r="A18338">
        <v>1120799912</v>
      </c>
      <c r="B18338">
        <v>117022169</v>
      </c>
      <c r="C18338" t="s">
        <v>91</v>
      </c>
      <c r="D18338" t="s">
        <v>83</v>
      </c>
      <c r="E18338" t="s">
        <v>76</v>
      </c>
      <c r="F18338" s="7">
        <v>43568</v>
      </c>
      <c r="G18338" s="7">
        <v>43751</v>
      </c>
      <c r="H18338" t="s">
        <v>77</v>
      </c>
      <c r="I18338" t="s">
        <v>78</v>
      </c>
      <c r="J18338" s="7">
        <v>45604</v>
      </c>
      <c r="K18338" s="7">
        <v>44969</v>
      </c>
      <c r="L18338" s="7">
        <v>43751</v>
      </c>
      <c r="M18338" t="s">
        <v>77</v>
      </c>
      <c r="N18338" t="s">
        <v>79</v>
      </c>
      <c r="O18338">
        <v>2026</v>
      </c>
      <c r="P18338" s="2">
        <v>2</v>
      </c>
      <c r="Q18338" t="s">
        <v>80</v>
      </c>
      <c r="R18338" s="8">
        <v>46267</v>
      </c>
      <c r="S18338" s="2">
        <v>1</v>
      </c>
      <c r="T18338" s="2" t="s">
        <v>81</v>
      </c>
    </row>
    <row r="18339" spans="1:20" x14ac:dyDescent="0.25">
      <c r="A18339">
        <v>1120799947</v>
      </c>
      <c r="B18339">
        <v>117048740</v>
      </c>
      <c r="C18339" t="s">
        <v>90</v>
      </c>
      <c r="D18339" t="s">
        <v>83</v>
      </c>
      <c r="E18339" t="s">
        <v>76</v>
      </c>
      <c r="F18339" s="7">
        <v>43572</v>
      </c>
      <c r="G18339" s="7">
        <v>43752</v>
      </c>
      <c r="H18339" t="s">
        <v>77</v>
      </c>
      <c r="I18339" t="s">
        <v>78</v>
      </c>
      <c r="J18339" s="7">
        <v>45498</v>
      </c>
      <c r="K18339" s="7">
        <v>45506</v>
      </c>
      <c r="L18339" s="7">
        <v>43752</v>
      </c>
      <c r="M18339" t="s">
        <v>77</v>
      </c>
      <c r="N18339" t="s">
        <v>79</v>
      </c>
      <c r="O18339">
        <v>2026</v>
      </c>
      <c r="P18339" s="2">
        <v>2</v>
      </c>
      <c r="Q18339" t="s">
        <v>80</v>
      </c>
      <c r="R18339" s="8">
        <v>46267</v>
      </c>
      <c r="S18339" s="2">
        <v>1</v>
      </c>
      <c r="T18339" s="2" t="s">
        <v>81</v>
      </c>
    </row>
    <row r="18340" spans="1:20" x14ac:dyDescent="0.25">
      <c r="A18340">
        <v>1120799948</v>
      </c>
      <c r="B18340">
        <v>117048740</v>
      </c>
      <c r="C18340" t="s">
        <v>90</v>
      </c>
      <c r="D18340" t="s">
        <v>83</v>
      </c>
      <c r="E18340" t="s">
        <v>76</v>
      </c>
      <c r="F18340" s="7">
        <v>43572</v>
      </c>
      <c r="G18340" s="7">
        <v>43752</v>
      </c>
      <c r="H18340" t="s">
        <v>77</v>
      </c>
      <c r="I18340" t="s">
        <v>78</v>
      </c>
      <c r="J18340" s="7">
        <v>45498</v>
      </c>
      <c r="K18340" s="7">
        <v>43683</v>
      </c>
      <c r="L18340" s="7">
        <v>43752</v>
      </c>
      <c r="M18340" t="s">
        <v>77</v>
      </c>
      <c r="N18340" t="s">
        <v>79</v>
      </c>
      <c r="O18340">
        <v>2026</v>
      </c>
      <c r="P18340" s="2">
        <v>2</v>
      </c>
      <c r="Q18340" t="s">
        <v>80</v>
      </c>
      <c r="R18340" s="8">
        <v>46267</v>
      </c>
      <c r="S18340" s="2">
        <v>1</v>
      </c>
      <c r="T18340" s="2" t="s">
        <v>81</v>
      </c>
    </row>
    <row r="18341" spans="1:20" x14ac:dyDescent="0.25">
      <c r="A18341">
        <v>1120799964</v>
      </c>
      <c r="B18341">
        <v>117065844</v>
      </c>
      <c r="C18341" t="s">
        <v>91</v>
      </c>
      <c r="D18341" t="s">
        <v>83</v>
      </c>
      <c r="E18341" t="s">
        <v>76</v>
      </c>
      <c r="F18341" s="7">
        <v>43574</v>
      </c>
      <c r="G18341" s="7">
        <v>43757</v>
      </c>
      <c r="H18341" t="s">
        <v>77</v>
      </c>
      <c r="I18341" t="s">
        <v>89</v>
      </c>
      <c r="J18341" s="7">
        <v>46178</v>
      </c>
      <c r="K18341" s="7">
        <v>46181</v>
      </c>
      <c r="L18341" s="7">
        <v>43757</v>
      </c>
      <c r="M18341" t="s">
        <v>77</v>
      </c>
      <c r="N18341" t="s">
        <v>79</v>
      </c>
      <c r="O18341">
        <v>2026</v>
      </c>
      <c r="P18341" s="2">
        <v>2</v>
      </c>
      <c r="Q18341" t="s">
        <v>80</v>
      </c>
      <c r="R18341" s="8">
        <v>46267</v>
      </c>
      <c r="S18341" s="2">
        <v>1</v>
      </c>
      <c r="T18341" s="2" t="s">
        <v>81</v>
      </c>
    </row>
    <row r="18342" spans="1:20" x14ac:dyDescent="0.25">
      <c r="A18342">
        <v>1120800015</v>
      </c>
      <c r="B18342">
        <v>117101160</v>
      </c>
      <c r="C18342" t="s">
        <v>82</v>
      </c>
      <c r="D18342" t="s">
        <v>88</v>
      </c>
      <c r="E18342" t="s">
        <v>76</v>
      </c>
      <c r="F18342" s="7">
        <v>43580</v>
      </c>
      <c r="G18342" s="7">
        <v>43946</v>
      </c>
      <c r="H18342" t="s">
        <v>77</v>
      </c>
      <c r="I18342" t="s">
        <v>78</v>
      </c>
      <c r="J18342" s="7">
        <v>45829</v>
      </c>
      <c r="K18342" s="7">
        <v>44237</v>
      </c>
      <c r="L18342" s="7">
        <v>43946</v>
      </c>
      <c r="M18342" t="s">
        <v>77</v>
      </c>
      <c r="N18342" t="s">
        <v>79</v>
      </c>
      <c r="O18342">
        <v>2026</v>
      </c>
      <c r="P18342" s="2">
        <v>2</v>
      </c>
      <c r="Q18342" t="s">
        <v>80</v>
      </c>
      <c r="R18342" s="8">
        <v>46267</v>
      </c>
      <c r="S18342" s="2">
        <v>1</v>
      </c>
      <c r="T18342" s="2" t="s">
        <v>81</v>
      </c>
    </row>
    <row r="18343" spans="1:20" x14ac:dyDescent="0.25">
      <c r="A18343">
        <v>1120800032</v>
      </c>
      <c r="B18343">
        <v>117119768</v>
      </c>
      <c r="C18343" t="s">
        <v>82</v>
      </c>
      <c r="D18343" t="s">
        <v>83</v>
      </c>
      <c r="E18343" t="s">
        <v>76</v>
      </c>
      <c r="F18343" s="7">
        <v>43584</v>
      </c>
      <c r="G18343" s="7">
        <v>43767</v>
      </c>
      <c r="H18343" t="s">
        <v>77</v>
      </c>
      <c r="I18343" t="s">
        <v>78</v>
      </c>
      <c r="J18343" s="7">
        <v>45726</v>
      </c>
      <c r="K18343" s="7">
        <v>43667</v>
      </c>
      <c r="L18343" s="7">
        <v>43767</v>
      </c>
      <c r="M18343" t="s">
        <v>77</v>
      </c>
      <c r="N18343" t="s">
        <v>79</v>
      </c>
      <c r="O18343">
        <v>2026</v>
      </c>
      <c r="P18343" s="2">
        <v>2</v>
      </c>
      <c r="Q18343" t="s">
        <v>80</v>
      </c>
      <c r="R18343" s="8">
        <v>46267</v>
      </c>
      <c r="S18343" s="2">
        <v>1</v>
      </c>
      <c r="T18343" s="2" t="s">
        <v>81</v>
      </c>
    </row>
    <row r="18344" spans="1:20" x14ac:dyDescent="0.25">
      <c r="A18344">
        <v>1120800224</v>
      </c>
      <c r="B18344">
        <v>117296686</v>
      </c>
      <c r="C18344" t="s">
        <v>82</v>
      </c>
      <c r="D18344" t="s">
        <v>83</v>
      </c>
      <c r="E18344" t="s">
        <v>76</v>
      </c>
      <c r="F18344" s="7">
        <v>43606</v>
      </c>
      <c r="G18344" s="7">
        <v>43790</v>
      </c>
      <c r="H18344" t="s">
        <v>77</v>
      </c>
      <c r="I18344" t="s">
        <v>78</v>
      </c>
      <c r="J18344" s="7">
        <v>45432</v>
      </c>
      <c r="K18344" s="7">
        <v>45748</v>
      </c>
      <c r="L18344" s="7">
        <v>43790</v>
      </c>
      <c r="M18344" t="s">
        <v>77</v>
      </c>
      <c r="N18344" t="s">
        <v>79</v>
      </c>
      <c r="O18344">
        <v>2026</v>
      </c>
      <c r="P18344" s="2">
        <v>2</v>
      </c>
      <c r="Q18344" t="s">
        <v>80</v>
      </c>
      <c r="R18344" s="8">
        <v>46267</v>
      </c>
      <c r="S18344" s="2">
        <v>1</v>
      </c>
      <c r="T18344" s="2" t="s">
        <v>81</v>
      </c>
    </row>
    <row r="18345" spans="1:20" x14ac:dyDescent="0.25">
      <c r="A18345">
        <v>1120800232</v>
      </c>
      <c r="B18345">
        <v>117306520</v>
      </c>
      <c r="C18345" t="s">
        <v>91</v>
      </c>
      <c r="D18345" t="s">
        <v>83</v>
      </c>
      <c r="E18345" t="s">
        <v>76</v>
      </c>
      <c r="F18345" s="7">
        <v>43608</v>
      </c>
      <c r="G18345" s="7">
        <v>43792</v>
      </c>
      <c r="H18345" t="s">
        <v>77</v>
      </c>
      <c r="I18345" t="s">
        <v>78</v>
      </c>
      <c r="J18345" s="7">
        <v>45972</v>
      </c>
      <c r="K18345" s="7">
        <v>43701</v>
      </c>
      <c r="L18345" s="7">
        <v>43792</v>
      </c>
      <c r="M18345" t="s">
        <v>77</v>
      </c>
      <c r="N18345" t="s">
        <v>79</v>
      </c>
      <c r="O18345">
        <v>2026</v>
      </c>
      <c r="P18345" s="2">
        <v>2</v>
      </c>
      <c r="Q18345" t="s">
        <v>80</v>
      </c>
      <c r="R18345" s="8">
        <v>46267</v>
      </c>
      <c r="S18345" s="2">
        <v>1</v>
      </c>
      <c r="T18345" s="2" t="s">
        <v>81</v>
      </c>
    </row>
    <row r="18346" spans="1:20" x14ac:dyDescent="0.25">
      <c r="A18346">
        <v>1120800237</v>
      </c>
      <c r="B18346">
        <v>117310235</v>
      </c>
      <c r="C18346" t="s">
        <v>82</v>
      </c>
      <c r="D18346" t="s">
        <v>75</v>
      </c>
      <c r="E18346" t="s">
        <v>76</v>
      </c>
      <c r="F18346" s="7">
        <v>43608</v>
      </c>
      <c r="G18346" s="7">
        <v>43974</v>
      </c>
      <c r="H18346" t="s">
        <v>77</v>
      </c>
      <c r="I18346" t="s">
        <v>78</v>
      </c>
      <c r="J18346" s="7">
        <v>46098</v>
      </c>
      <c r="K18346" s="7">
        <v>45748</v>
      </c>
      <c r="L18346" s="7">
        <v>43974</v>
      </c>
      <c r="M18346" t="s">
        <v>77</v>
      </c>
      <c r="N18346" t="s">
        <v>79</v>
      </c>
      <c r="O18346">
        <v>2026</v>
      </c>
      <c r="P18346" s="2">
        <v>2</v>
      </c>
      <c r="Q18346" t="s">
        <v>80</v>
      </c>
      <c r="R18346" s="8">
        <v>46267</v>
      </c>
      <c r="S18346" s="2">
        <v>1</v>
      </c>
      <c r="T18346" s="2" t="s">
        <v>81</v>
      </c>
    </row>
    <row r="18347" spans="1:20" x14ac:dyDescent="0.25">
      <c r="A18347">
        <v>1120800318</v>
      </c>
      <c r="B18347">
        <v>117480623</v>
      </c>
      <c r="C18347" t="s">
        <v>98</v>
      </c>
      <c r="D18347" t="s">
        <v>75</v>
      </c>
      <c r="E18347" t="s">
        <v>76</v>
      </c>
      <c r="F18347" s="7">
        <v>43638</v>
      </c>
      <c r="G18347" s="7">
        <v>44004</v>
      </c>
      <c r="H18347" t="s">
        <v>77</v>
      </c>
      <c r="I18347" t="s">
        <v>78</v>
      </c>
      <c r="J18347" s="7">
        <v>45489</v>
      </c>
      <c r="K18347" s="7">
        <v>44248</v>
      </c>
      <c r="L18347" s="7">
        <v>44004</v>
      </c>
      <c r="M18347" t="s">
        <v>77</v>
      </c>
      <c r="N18347" t="s">
        <v>79</v>
      </c>
      <c r="O18347">
        <v>2026</v>
      </c>
      <c r="P18347" s="2">
        <v>2</v>
      </c>
      <c r="Q18347" t="s">
        <v>80</v>
      </c>
      <c r="R18347" s="8">
        <v>46267</v>
      </c>
      <c r="S18347" s="2">
        <v>1</v>
      </c>
      <c r="T18347" s="2" t="s">
        <v>81</v>
      </c>
    </row>
    <row r="18348" spans="1:20" x14ac:dyDescent="0.25">
      <c r="A18348">
        <v>1120800432</v>
      </c>
      <c r="B18348">
        <v>117745251</v>
      </c>
      <c r="C18348" t="s">
        <v>91</v>
      </c>
      <c r="D18348" t="s">
        <v>75</v>
      </c>
      <c r="E18348" t="s">
        <v>76</v>
      </c>
      <c r="F18348" s="7">
        <v>43689</v>
      </c>
      <c r="G18348" s="7">
        <v>44055</v>
      </c>
      <c r="H18348" t="s">
        <v>77</v>
      </c>
      <c r="I18348" t="s">
        <v>78</v>
      </c>
      <c r="J18348" s="7">
        <v>45568</v>
      </c>
      <c r="K18348" s="7">
        <v>43997</v>
      </c>
      <c r="L18348" s="7">
        <v>44055</v>
      </c>
      <c r="M18348" t="s">
        <v>77</v>
      </c>
      <c r="N18348" t="s">
        <v>79</v>
      </c>
      <c r="O18348">
        <v>2026</v>
      </c>
      <c r="P18348" s="2">
        <v>2</v>
      </c>
      <c r="Q18348" t="s">
        <v>80</v>
      </c>
      <c r="R18348" s="8">
        <v>46267</v>
      </c>
      <c r="S18348" s="2">
        <v>1</v>
      </c>
      <c r="T18348" s="2" t="s">
        <v>81</v>
      </c>
    </row>
    <row r="18349" spans="1:20" x14ac:dyDescent="0.25">
      <c r="A18349">
        <v>1120800966</v>
      </c>
      <c r="B18349">
        <v>119324284</v>
      </c>
      <c r="C18349" t="s">
        <v>74</v>
      </c>
      <c r="D18349" t="s">
        <v>75</v>
      </c>
      <c r="E18349" t="s">
        <v>76</v>
      </c>
      <c r="F18349" s="7">
        <v>44019</v>
      </c>
      <c r="G18349" s="7">
        <v>44384</v>
      </c>
      <c r="H18349" t="s">
        <v>86</v>
      </c>
      <c r="I18349" t="s">
        <v>87</v>
      </c>
      <c r="J18349" s="7">
        <v>45820</v>
      </c>
      <c r="K18349" s="7">
        <v>46077</v>
      </c>
      <c r="L18349" s="7">
        <v>44384</v>
      </c>
      <c r="M18349" t="s">
        <v>86</v>
      </c>
      <c r="N18349" t="s">
        <v>79</v>
      </c>
      <c r="O18349">
        <v>2026</v>
      </c>
      <c r="P18349" s="2">
        <v>2</v>
      </c>
      <c r="Q18349" t="s">
        <v>80</v>
      </c>
      <c r="R18349" s="8">
        <v>46267</v>
      </c>
      <c r="S18349" s="2">
        <v>1</v>
      </c>
      <c r="T18349" s="2" t="s">
        <v>81</v>
      </c>
    </row>
    <row r="18350" spans="1:20" x14ac:dyDescent="0.25">
      <c r="A18350">
        <v>1120801013</v>
      </c>
      <c r="B18350">
        <v>119369069</v>
      </c>
      <c r="C18350" t="s">
        <v>82</v>
      </c>
      <c r="D18350" t="s">
        <v>75</v>
      </c>
      <c r="E18350" t="s">
        <v>76</v>
      </c>
      <c r="F18350" s="7">
        <v>44026</v>
      </c>
      <c r="G18350" s="7">
        <v>44391</v>
      </c>
      <c r="H18350" t="s">
        <v>86</v>
      </c>
      <c r="I18350" t="s">
        <v>87</v>
      </c>
      <c r="J18350" s="7"/>
      <c r="K18350" s="7">
        <v>44178</v>
      </c>
      <c r="L18350" s="7">
        <v>44391</v>
      </c>
      <c r="M18350" t="s">
        <v>86</v>
      </c>
      <c r="N18350"/>
      <c r="O18350">
        <v>2026</v>
      </c>
      <c r="P18350" s="2">
        <v>2</v>
      </c>
      <c r="Q18350" t="s">
        <v>80</v>
      </c>
      <c r="R18350" s="8">
        <v>46267</v>
      </c>
      <c r="S18350" s="2">
        <v>1</v>
      </c>
      <c r="T18350" s="2" t="s">
        <v>81</v>
      </c>
    </row>
    <row r="18351" spans="1:20" x14ac:dyDescent="0.25">
      <c r="A18351">
        <v>1120801062</v>
      </c>
      <c r="B18351">
        <v>119471494</v>
      </c>
      <c r="C18351" t="s">
        <v>74</v>
      </c>
      <c r="D18351" t="s">
        <v>75</v>
      </c>
      <c r="E18351" t="s">
        <v>76</v>
      </c>
      <c r="F18351" s="7">
        <v>44030</v>
      </c>
      <c r="G18351" s="7">
        <v>45856</v>
      </c>
      <c r="H18351" t="s">
        <v>77</v>
      </c>
      <c r="I18351" t="s">
        <v>78</v>
      </c>
      <c r="J18351" s="7">
        <v>46151</v>
      </c>
      <c r="K18351" s="7">
        <v>46099</v>
      </c>
      <c r="L18351" s="7">
        <v>45856</v>
      </c>
      <c r="M18351" t="s">
        <v>77</v>
      </c>
      <c r="N18351" t="s">
        <v>79</v>
      </c>
      <c r="O18351">
        <v>2026</v>
      </c>
      <c r="P18351" s="2">
        <v>2</v>
      </c>
      <c r="Q18351" t="s">
        <v>80</v>
      </c>
      <c r="R18351" s="8">
        <v>46267</v>
      </c>
      <c r="S18351" s="2">
        <v>1</v>
      </c>
      <c r="T18351" s="2" t="s">
        <v>81</v>
      </c>
    </row>
    <row r="18352" spans="1:20" x14ac:dyDescent="0.25">
      <c r="A18352">
        <v>1120801543</v>
      </c>
      <c r="B18352">
        <v>119698192</v>
      </c>
      <c r="C18352" t="s">
        <v>91</v>
      </c>
      <c r="D18352" t="s">
        <v>75</v>
      </c>
      <c r="E18352" t="s">
        <v>76</v>
      </c>
      <c r="F18352" s="7">
        <v>44075</v>
      </c>
      <c r="G18352" s="7">
        <v>45901</v>
      </c>
      <c r="H18352" t="s">
        <v>77</v>
      </c>
      <c r="I18352" t="s">
        <v>78</v>
      </c>
      <c r="J18352" s="7">
        <v>45678</v>
      </c>
      <c r="K18352" s="7">
        <v>46125</v>
      </c>
      <c r="L18352" s="7">
        <v>45901</v>
      </c>
      <c r="M18352" t="s">
        <v>77</v>
      </c>
      <c r="N18352" t="s">
        <v>79</v>
      </c>
      <c r="O18352">
        <v>2026</v>
      </c>
      <c r="P18352" s="2">
        <v>2</v>
      </c>
      <c r="Q18352" t="s">
        <v>80</v>
      </c>
      <c r="R18352" s="8">
        <v>46267</v>
      </c>
      <c r="S18352" s="2">
        <v>1</v>
      </c>
      <c r="T18352" s="2" t="s">
        <v>81</v>
      </c>
    </row>
    <row r="18353" spans="1:20" x14ac:dyDescent="0.25">
      <c r="A18353">
        <v>1120801754</v>
      </c>
      <c r="B18353">
        <v>119829080</v>
      </c>
      <c r="C18353" t="s">
        <v>93</v>
      </c>
      <c r="D18353" t="s">
        <v>75</v>
      </c>
      <c r="E18353" t="s">
        <v>76</v>
      </c>
      <c r="F18353" s="7">
        <v>44103</v>
      </c>
      <c r="G18353" s="7">
        <v>44468</v>
      </c>
      <c r="H18353" t="s">
        <v>77</v>
      </c>
      <c r="I18353" t="s">
        <v>78</v>
      </c>
      <c r="J18353" s="7">
        <v>45811</v>
      </c>
      <c r="K18353" s="7">
        <v>44155</v>
      </c>
      <c r="L18353" s="7">
        <v>44468</v>
      </c>
      <c r="M18353" t="s">
        <v>77</v>
      </c>
      <c r="N18353" t="s">
        <v>79</v>
      </c>
      <c r="O18353">
        <v>2026</v>
      </c>
      <c r="P18353" s="2">
        <v>2</v>
      </c>
      <c r="Q18353" t="s">
        <v>80</v>
      </c>
      <c r="R18353" s="8">
        <v>46267</v>
      </c>
      <c r="S18353" s="2">
        <v>1</v>
      </c>
      <c r="T18353" s="2" t="s">
        <v>81</v>
      </c>
    </row>
    <row r="18354" spans="1:20" x14ac:dyDescent="0.25">
      <c r="A18354">
        <v>1120801821</v>
      </c>
      <c r="B18354">
        <v>119889229</v>
      </c>
      <c r="C18354" t="s">
        <v>74</v>
      </c>
      <c r="D18354" t="s">
        <v>75</v>
      </c>
      <c r="E18354" t="s">
        <v>76</v>
      </c>
      <c r="F18354" s="7">
        <v>44113</v>
      </c>
      <c r="G18354" s="7">
        <v>44478</v>
      </c>
      <c r="H18354" t="s">
        <v>86</v>
      </c>
      <c r="I18354" t="s">
        <v>87</v>
      </c>
      <c r="J18354" s="7">
        <v>45814</v>
      </c>
      <c r="K18354" s="7">
        <v>44153</v>
      </c>
      <c r="L18354" s="7">
        <v>44478</v>
      </c>
      <c r="M18354" t="s">
        <v>86</v>
      </c>
      <c r="N18354" t="s">
        <v>79</v>
      </c>
      <c r="O18354">
        <v>2026</v>
      </c>
      <c r="P18354" s="2">
        <v>2</v>
      </c>
      <c r="Q18354" t="s">
        <v>80</v>
      </c>
      <c r="R18354" s="8">
        <v>46267</v>
      </c>
      <c r="S18354" s="2">
        <v>1</v>
      </c>
      <c r="T18354" s="2" t="s">
        <v>81</v>
      </c>
    </row>
    <row r="18355" spans="1:20" x14ac:dyDescent="0.25">
      <c r="A18355">
        <v>1120802240</v>
      </c>
      <c r="B18355">
        <v>120580500</v>
      </c>
      <c r="C18355" t="s">
        <v>91</v>
      </c>
      <c r="D18355" t="s">
        <v>75</v>
      </c>
      <c r="E18355" t="s">
        <v>76</v>
      </c>
      <c r="F18355" s="7">
        <v>44253</v>
      </c>
      <c r="G18355" s="7">
        <v>44613</v>
      </c>
      <c r="H18355" t="s">
        <v>77</v>
      </c>
      <c r="I18355" t="s">
        <v>78</v>
      </c>
      <c r="J18355" s="7">
        <v>46125</v>
      </c>
      <c r="K18355" s="7">
        <v>44253</v>
      </c>
      <c r="L18355" s="7">
        <v>44613</v>
      </c>
      <c r="M18355" t="s">
        <v>77</v>
      </c>
      <c r="N18355" t="s">
        <v>79</v>
      </c>
      <c r="O18355">
        <v>2026</v>
      </c>
      <c r="P18355" s="2">
        <v>2</v>
      </c>
      <c r="Q18355" t="s">
        <v>80</v>
      </c>
      <c r="R18355" s="8">
        <v>46267</v>
      </c>
      <c r="S18355" s="2">
        <v>1</v>
      </c>
      <c r="T18355" s="2" t="s">
        <v>81</v>
      </c>
    </row>
    <row r="18356" spans="1:20" x14ac:dyDescent="0.25">
      <c r="A18356">
        <v>1120802261</v>
      </c>
      <c r="B18356">
        <v>120691184</v>
      </c>
      <c r="C18356" t="s">
        <v>74</v>
      </c>
      <c r="D18356" t="s">
        <v>88</v>
      </c>
      <c r="E18356" t="s">
        <v>76</v>
      </c>
      <c r="F18356" s="7">
        <v>44280</v>
      </c>
      <c r="G18356" s="7">
        <v>46106</v>
      </c>
      <c r="H18356" t="s">
        <v>77</v>
      </c>
      <c r="I18356" t="s">
        <v>78</v>
      </c>
      <c r="J18356" s="7">
        <v>46182</v>
      </c>
      <c r="K18356" s="7">
        <v>44280</v>
      </c>
      <c r="L18356" s="7">
        <v>46106</v>
      </c>
      <c r="M18356" t="s">
        <v>77</v>
      </c>
      <c r="N18356" t="s">
        <v>79</v>
      </c>
      <c r="O18356">
        <v>2026</v>
      </c>
      <c r="P18356" s="2">
        <v>2</v>
      </c>
      <c r="Q18356" t="s">
        <v>80</v>
      </c>
      <c r="R18356" s="8">
        <v>46267</v>
      </c>
      <c r="S18356" s="2">
        <v>1</v>
      </c>
      <c r="T18356" s="2" t="s">
        <v>81</v>
      </c>
    </row>
    <row r="18357" spans="1:20" x14ac:dyDescent="0.25">
      <c r="A18357">
        <v>1120802268</v>
      </c>
      <c r="B18357">
        <v>120696552</v>
      </c>
      <c r="C18357" t="s">
        <v>82</v>
      </c>
      <c r="D18357" t="s">
        <v>88</v>
      </c>
      <c r="E18357" t="s">
        <v>76</v>
      </c>
      <c r="F18357" s="7">
        <v>44281</v>
      </c>
      <c r="G18357" s="7">
        <v>46107</v>
      </c>
      <c r="H18357" t="s">
        <v>77</v>
      </c>
      <c r="I18357" t="s">
        <v>78</v>
      </c>
      <c r="J18357" s="7">
        <v>45737</v>
      </c>
      <c r="K18357" s="7">
        <v>46047</v>
      </c>
      <c r="L18357" s="7">
        <v>46107</v>
      </c>
      <c r="M18357" t="s">
        <v>77</v>
      </c>
      <c r="N18357" t="s">
        <v>79</v>
      </c>
      <c r="O18357">
        <v>2026</v>
      </c>
      <c r="P18357" s="2">
        <v>2</v>
      </c>
      <c r="Q18357" t="s">
        <v>80</v>
      </c>
      <c r="R18357" s="8">
        <v>46267</v>
      </c>
      <c r="S18357" s="2">
        <v>1</v>
      </c>
      <c r="T18357" s="2" t="s">
        <v>81</v>
      </c>
    </row>
    <row r="18358" spans="1:20" x14ac:dyDescent="0.25">
      <c r="A18358">
        <v>1120802304</v>
      </c>
      <c r="B18358">
        <v>120746892</v>
      </c>
      <c r="C18358" t="s">
        <v>91</v>
      </c>
      <c r="D18358" t="s">
        <v>83</v>
      </c>
      <c r="E18358" t="s">
        <v>76</v>
      </c>
      <c r="F18358" s="7">
        <v>44291</v>
      </c>
      <c r="G18358" s="7">
        <v>46117</v>
      </c>
      <c r="H18358" t="s">
        <v>77</v>
      </c>
      <c r="I18358" t="s">
        <v>84</v>
      </c>
      <c r="J18358" s="7">
        <v>45919</v>
      </c>
      <c r="K18358" s="7">
        <v>46112</v>
      </c>
      <c r="L18358" s="7">
        <v>46117</v>
      </c>
      <c r="M18358" t="s">
        <v>77</v>
      </c>
      <c r="N18358" t="s">
        <v>79</v>
      </c>
      <c r="O18358">
        <v>2026</v>
      </c>
      <c r="P18358" s="2">
        <v>2</v>
      </c>
      <c r="Q18358" t="s">
        <v>80</v>
      </c>
      <c r="R18358" s="8">
        <v>46267</v>
      </c>
      <c r="S18358" s="2">
        <v>1</v>
      </c>
      <c r="T18358" s="2" t="s">
        <v>81</v>
      </c>
    </row>
    <row r="18359" spans="1:20" x14ac:dyDescent="0.25">
      <c r="A18359">
        <v>1120802324</v>
      </c>
      <c r="B18359">
        <v>120769510</v>
      </c>
      <c r="C18359" t="s">
        <v>98</v>
      </c>
      <c r="D18359" t="s">
        <v>88</v>
      </c>
      <c r="E18359" t="s">
        <v>76</v>
      </c>
      <c r="F18359" s="7">
        <v>44295</v>
      </c>
      <c r="G18359" s="7">
        <v>46121</v>
      </c>
      <c r="H18359" t="s">
        <v>77</v>
      </c>
      <c r="I18359" t="s">
        <v>84</v>
      </c>
      <c r="J18359" s="7">
        <v>45501</v>
      </c>
      <c r="K18359" s="7">
        <v>45747</v>
      </c>
      <c r="L18359" s="7">
        <v>46121</v>
      </c>
      <c r="M18359" t="s">
        <v>77</v>
      </c>
      <c r="N18359" t="s">
        <v>79</v>
      </c>
      <c r="O18359">
        <v>2026</v>
      </c>
      <c r="P18359" s="2">
        <v>2</v>
      </c>
      <c r="Q18359" t="s">
        <v>80</v>
      </c>
      <c r="R18359" s="8">
        <v>46267</v>
      </c>
      <c r="S18359" s="2">
        <v>1</v>
      </c>
      <c r="T18359" s="2" t="s">
        <v>81</v>
      </c>
    </row>
    <row r="18360" spans="1:20" x14ac:dyDescent="0.25">
      <c r="A18360">
        <v>1120802325</v>
      </c>
      <c r="B18360">
        <v>120769510</v>
      </c>
      <c r="C18360" t="s">
        <v>98</v>
      </c>
      <c r="D18360" t="s">
        <v>88</v>
      </c>
      <c r="E18360" t="s">
        <v>76</v>
      </c>
      <c r="F18360" s="7">
        <v>44295</v>
      </c>
      <c r="G18360" s="7">
        <v>46121</v>
      </c>
      <c r="H18360" t="s">
        <v>77</v>
      </c>
      <c r="I18360" t="s">
        <v>84</v>
      </c>
      <c r="J18360" s="7">
        <v>45501</v>
      </c>
      <c r="K18360" s="7">
        <v>45509</v>
      </c>
      <c r="L18360" s="7">
        <v>46121</v>
      </c>
      <c r="M18360" t="s">
        <v>77</v>
      </c>
      <c r="N18360" t="s">
        <v>79</v>
      </c>
      <c r="O18360">
        <v>2026</v>
      </c>
      <c r="P18360" s="2">
        <v>2</v>
      </c>
      <c r="Q18360" t="s">
        <v>80</v>
      </c>
      <c r="R18360" s="8">
        <v>46267</v>
      </c>
      <c r="S18360" s="2">
        <v>1</v>
      </c>
      <c r="T18360" s="2" t="s">
        <v>81</v>
      </c>
    </row>
    <row r="18361" spans="1:20" x14ac:dyDescent="0.25">
      <c r="A18361">
        <v>1120802365</v>
      </c>
      <c r="B18361">
        <v>120826603</v>
      </c>
      <c r="C18361" t="s">
        <v>82</v>
      </c>
      <c r="D18361" t="s">
        <v>75</v>
      </c>
      <c r="E18361" t="s">
        <v>76</v>
      </c>
      <c r="F18361" s="7">
        <v>44302</v>
      </c>
      <c r="G18361" s="7">
        <v>46128</v>
      </c>
      <c r="H18361" t="s">
        <v>77</v>
      </c>
      <c r="I18361" t="s">
        <v>78</v>
      </c>
      <c r="J18361" s="7">
        <v>46145</v>
      </c>
      <c r="K18361" s="7">
        <v>46107</v>
      </c>
      <c r="L18361" s="7">
        <v>46128</v>
      </c>
      <c r="M18361" t="s">
        <v>77</v>
      </c>
      <c r="N18361" t="s">
        <v>79</v>
      </c>
      <c r="O18361">
        <v>2026</v>
      </c>
      <c r="P18361" s="2">
        <v>2</v>
      </c>
      <c r="Q18361" t="s">
        <v>80</v>
      </c>
      <c r="R18361" s="8">
        <v>46267</v>
      </c>
      <c r="S18361" s="2">
        <v>1</v>
      </c>
      <c r="T18361" s="2" t="s">
        <v>81</v>
      </c>
    </row>
    <row r="18362" spans="1:20" x14ac:dyDescent="0.25">
      <c r="A18362">
        <v>1120802615</v>
      </c>
      <c r="B18362">
        <v>121383026</v>
      </c>
      <c r="C18362" t="s">
        <v>85</v>
      </c>
      <c r="D18362" t="s">
        <v>83</v>
      </c>
      <c r="E18362" t="s">
        <v>76</v>
      </c>
      <c r="F18362" s="7">
        <v>44338</v>
      </c>
      <c r="G18362" s="7">
        <v>44522</v>
      </c>
      <c r="H18362" t="s">
        <v>77</v>
      </c>
      <c r="I18362" t="s">
        <v>78</v>
      </c>
      <c r="J18362" s="7">
        <v>45972</v>
      </c>
      <c r="K18362" s="7">
        <v>45979</v>
      </c>
      <c r="L18362" s="7">
        <v>44522</v>
      </c>
      <c r="M18362" t="s">
        <v>77</v>
      </c>
      <c r="N18362" t="s">
        <v>79</v>
      </c>
      <c r="O18362">
        <v>2026</v>
      </c>
      <c r="P18362" s="2">
        <v>2</v>
      </c>
      <c r="Q18362" t="s">
        <v>80</v>
      </c>
      <c r="R18362" s="8">
        <v>46267</v>
      </c>
      <c r="S18362" s="2">
        <v>1</v>
      </c>
      <c r="T18362" s="2" t="s">
        <v>81</v>
      </c>
    </row>
    <row r="18363" spans="1:20" x14ac:dyDescent="0.25">
      <c r="A18363">
        <v>1120802711</v>
      </c>
      <c r="B18363">
        <v>121527342</v>
      </c>
      <c r="C18363" t="s">
        <v>74</v>
      </c>
      <c r="D18363" t="s">
        <v>88</v>
      </c>
      <c r="E18363" t="s">
        <v>76</v>
      </c>
      <c r="F18363" s="7">
        <v>44359</v>
      </c>
      <c r="G18363" s="7">
        <v>44724</v>
      </c>
      <c r="H18363" t="s">
        <v>77</v>
      </c>
      <c r="I18363" t="s">
        <v>78</v>
      </c>
      <c r="J18363" s="7">
        <v>45491</v>
      </c>
      <c r="K18363" s="7">
        <v>45539</v>
      </c>
      <c r="L18363" s="7">
        <v>44724</v>
      </c>
      <c r="M18363" t="s">
        <v>77</v>
      </c>
      <c r="N18363" t="s">
        <v>79</v>
      </c>
      <c r="O18363">
        <v>2026</v>
      </c>
      <c r="P18363" s="2">
        <v>2</v>
      </c>
      <c r="Q18363" t="s">
        <v>80</v>
      </c>
      <c r="R18363" s="8">
        <v>46267</v>
      </c>
      <c r="S18363" s="2">
        <v>1</v>
      </c>
      <c r="T18363" s="2" t="s">
        <v>81</v>
      </c>
    </row>
    <row r="18364" spans="1:20" x14ac:dyDescent="0.25">
      <c r="A18364">
        <v>1120802770</v>
      </c>
      <c r="B18364">
        <v>121597287</v>
      </c>
      <c r="C18364" t="s">
        <v>90</v>
      </c>
      <c r="D18364" t="s">
        <v>83</v>
      </c>
      <c r="E18364" t="s">
        <v>76</v>
      </c>
      <c r="F18364" s="7">
        <v>44371</v>
      </c>
      <c r="G18364" s="7">
        <v>44554</v>
      </c>
      <c r="H18364" t="s">
        <v>77</v>
      </c>
      <c r="I18364" t="s">
        <v>78</v>
      </c>
      <c r="J18364" s="7">
        <v>45427</v>
      </c>
      <c r="K18364" s="7">
        <v>45545</v>
      </c>
      <c r="L18364" s="7">
        <v>44554</v>
      </c>
      <c r="M18364" t="s">
        <v>77</v>
      </c>
      <c r="N18364" t="s">
        <v>92</v>
      </c>
      <c r="O18364">
        <v>2026</v>
      </c>
      <c r="P18364" s="2">
        <v>2</v>
      </c>
      <c r="Q18364" t="s">
        <v>80</v>
      </c>
      <c r="R18364" s="8">
        <v>46267</v>
      </c>
      <c r="S18364" s="2">
        <v>1</v>
      </c>
      <c r="T18364" s="2" t="s">
        <v>81</v>
      </c>
    </row>
    <row r="18365" spans="1:20" x14ac:dyDescent="0.25">
      <c r="A18365">
        <v>1120802865</v>
      </c>
      <c r="B18365">
        <v>121671705</v>
      </c>
      <c r="C18365" t="s">
        <v>82</v>
      </c>
      <c r="D18365" t="s">
        <v>88</v>
      </c>
      <c r="E18365" t="s">
        <v>76</v>
      </c>
      <c r="F18365" s="7">
        <v>44383</v>
      </c>
      <c r="G18365" s="7">
        <v>44748</v>
      </c>
      <c r="H18365" t="s">
        <v>77</v>
      </c>
      <c r="I18365" t="s">
        <v>78</v>
      </c>
      <c r="J18365" s="7">
        <v>46192</v>
      </c>
      <c r="K18365" s="7">
        <v>45672</v>
      </c>
      <c r="L18365" s="7">
        <v>44748</v>
      </c>
      <c r="M18365" t="s">
        <v>77</v>
      </c>
      <c r="N18365" t="s">
        <v>79</v>
      </c>
      <c r="O18365">
        <v>2026</v>
      </c>
      <c r="P18365" s="2">
        <v>2</v>
      </c>
      <c r="Q18365" t="s">
        <v>80</v>
      </c>
      <c r="R18365" s="8">
        <v>46267</v>
      </c>
      <c r="S18365" s="2">
        <v>1</v>
      </c>
      <c r="T18365" s="2" t="s">
        <v>81</v>
      </c>
    </row>
    <row r="18366" spans="1:20" x14ac:dyDescent="0.25">
      <c r="A18366">
        <v>1120802930</v>
      </c>
      <c r="B18366">
        <v>121710969</v>
      </c>
      <c r="C18366" t="s">
        <v>74</v>
      </c>
      <c r="D18366" t="s">
        <v>83</v>
      </c>
      <c r="E18366" t="s">
        <v>76</v>
      </c>
      <c r="F18366" s="7">
        <v>44388</v>
      </c>
      <c r="G18366" s="7">
        <v>44572</v>
      </c>
      <c r="H18366" t="s">
        <v>77</v>
      </c>
      <c r="I18366" t="s">
        <v>78</v>
      </c>
      <c r="J18366" s="7">
        <v>45964</v>
      </c>
      <c r="K18366" s="7">
        <v>45833</v>
      </c>
      <c r="L18366" s="7">
        <v>44572</v>
      </c>
      <c r="M18366" t="s">
        <v>77</v>
      </c>
      <c r="N18366" t="s">
        <v>92</v>
      </c>
      <c r="O18366">
        <v>2026</v>
      </c>
      <c r="P18366" s="2">
        <v>2</v>
      </c>
      <c r="Q18366" t="s">
        <v>80</v>
      </c>
      <c r="R18366" s="8">
        <v>46267</v>
      </c>
      <c r="S18366" s="2">
        <v>1</v>
      </c>
      <c r="T18366" s="2" t="s">
        <v>81</v>
      </c>
    </row>
    <row r="18367" spans="1:20" x14ac:dyDescent="0.25">
      <c r="A18367">
        <v>1120803078</v>
      </c>
      <c r="B18367">
        <v>121777632</v>
      </c>
      <c r="C18367" t="s">
        <v>85</v>
      </c>
      <c r="D18367" t="s">
        <v>75</v>
      </c>
      <c r="E18367" t="s">
        <v>76</v>
      </c>
      <c r="F18367" s="7">
        <v>44399</v>
      </c>
      <c r="G18367" s="7">
        <v>46225</v>
      </c>
      <c r="H18367" t="s">
        <v>77</v>
      </c>
      <c r="I18367" t="s">
        <v>78</v>
      </c>
      <c r="J18367" s="7">
        <v>45446</v>
      </c>
      <c r="K18367" s="7">
        <v>44404</v>
      </c>
      <c r="L18367" s="7">
        <v>46225</v>
      </c>
      <c r="M18367" t="s">
        <v>77</v>
      </c>
      <c r="N18367" t="s">
        <v>79</v>
      </c>
      <c r="O18367">
        <v>2026</v>
      </c>
      <c r="P18367" s="2">
        <v>2</v>
      </c>
      <c r="Q18367" t="s">
        <v>80</v>
      </c>
      <c r="R18367" s="8">
        <v>46267</v>
      </c>
      <c r="S18367" s="2">
        <v>1</v>
      </c>
      <c r="T18367" s="2" t="s">
        <v>81</v>
      </c>
    </row>
    <row r="18368" spans="1:20" x14ac:dyDescent="0.25">
      <c r="A18368">
        <v>1120804540</v>
      </c>
      <c r="B18368">
        <v>122422938</v>
      </c>
      <c r="C18368" t="s">
        <v>74</v>
      </c>
      <c r="D18368" t="s">
        <v>75</v>
      </c>
      <c r="E18368" t="s">
        <v>76</v>
      </c>
      <c r="F18368" s="7">
        <v>44529</v>
      </c>
      <c r="G18368" s="7">
        <v>46355</v>
      </c>
      <c r="H18368" t="s">
        <v>86</v>
      </c>
      <c r="I18368" t="s">
        <v>87</v>
      </c>
      <c r="J18368" s="7">
        <v>46091</v>
      </c>
      <c r="K18368" s="7">
        <v>44533</v>
      </c>
      <c r="L18368" s="7">
        <v>46355</v>
      </c>
      <c r="M18368" t="s">
        <v>86</v>
      </c>
      <c r="N18368" t="s">
        <v>79</v>
      </c>
      <c r="O18368">
        <v>2026</v>
      </c>
      <c r="P18368" s="2">
        <v>2</v>
      </c>
      <c r="Q18368" t="s">
        <v>80</v>
      </c>
      <c r="R18368" s="8">
        <v>46267</v>
      </c>
      <c r="S18368" s="2">
        <v>1</v>
      </c>
      <c r="T18368" s="2" t="s">
        <v>81</v>
      </c>
    </row>
    <row r="18369" spans="1:20" x14ac:dyDescent="0.25">
      <c r="A18369">
        <v>1120805332</v>
      </c>
      <c r="B18369">
        <v>123529227</v>
      </c>
      <c r="C18369" t="s">
        <v>82</v>
      </c>
      <c r="D18369" t="s">
        <v>83</v>
      </c>
      <c r="E18369" t="s">
        <v>76</v>
      </c>
      <c r="F18369" s="7">
        <v>44687</v>
      </c>
      <c r="G18369" s="7">
        <v>46513</v>
      </c>
      <c r="H18369" t="s">
        <v>77</v>
      </c>
      <c r="I18369" t="s">
        <v>78</v>
      </c>
      <c r="J18369" s="7">
        <v>45897</v>
      </c>
      <c r="K18369" s="7">
        <v>44704</v>
      </c>
      <c r="L18369" s="7">
        <v>46513</v>
      </c>
      <c r="M18369" t="s">
        <v>77</v>
      </c>
      <c r="N18369" t="s">
        <v>92</v>
      </c>
      <c r="O18369">
        <v>2026</v>
      </c>
      <c r="P18369" s="2">
        <v>2</v>
      </c>
      <c r="Q18369" t="s">
        <v>80</v>
      </c>
      <c r="R18369" s="8">
        <v>46267</v>
      </c>
      <c r="S18369" s="2">
        <v>1</v>
      </c>
      <c r="T18369" s="2" t="s">
        <v>81</v>
      </c>
    </row>
    <row r="18370" spans="1:20" x14ac:dyDescent="0.25">
      <c r="A18370">
        <v>1120806294</v>
      </c>
      <c r="B18370">
        <v>124048455</v>
      </c>
      <c r="C18370" t="s">
        <v>91</v>
      </c>
      <c r="D18370" t="s">
        <v>88</v>
      </c>
      <c r="E18370" t="s">
        <v>76</v>
      </c>
      <c r="F18370" s="7">
        <v>44752</v>
      </c>
      <c r="G18370" s="7">
        <v>46578</v>
      </c>
      <c r="H18370" t="s">
        <v>77</v>
      </c>
      <c r="I18370" t="s">
        <v>78</v>
      </c>
      <c r="J18370" s="7">
        <v>46120</v>
      </c>
      <c r="K18370" s="7">
        <v>44768</v>
      </c>
      <c r="L18370" s="7">
        <v>46578</v>
      </c>
      <c r="M18370" t="s">
        <v>77</v>
      </c>
      <c r="N18370" t="s">
        <v>79</v>
      </c>
      <c r="O18370">
        <v>2026</v>
      </c>
      <c r="P18370" s="2">
        <v>2</v>
      </c>
      <c r="Q18370" t="s">
        <v>80</v>
      </c>
      <c r="R18370" s="8">
        <v>46267</v>
      </c>
      <c r="S18370" s="2">
        <v>1</v>
      </c>
      <c r="T18370" s="2" t="s">
        <v>81</v>
      </c>
    </row>
    <row r="18371" spans="1:20" x14ac:dyDescent="0.25">
      <c r="A18371">
        <v>1120806383</v>
      </c>
      <c r="B18371">
        <v>124095233</v>
      </c>
      <c r="C18371" t="s">
        <v>82</v>
      </c>
      <c r="D18371" t="s">
        <v>88</v>
      </c>
      <c r="E18371" t="s">
        <v>76</v>
      </c>
      <c r="F18371" s="7">
        <v>44758</v>
      </c>
      <c r="G18371" s="7">
        <v>45123</v>
      </c>
      <c r="H18371" t="s">
        <v>77</v>
      </c>
      <c r="I18371" t="s">
        <v>78</v>
      </c>
      <c r="J18371" s="7">
        <v>45521</v>
      </c>
      <c r="K18371" s="7">
        <v>45558</v>
      </c>
      <c r="L18371" s="7">
        <v>45123</v>
      </c>
      <c r="M18371" t="s">
        <v>77</v>
      </c>
      <c r="N18371" t="s">
        <v>79</v>
      </c>
      <c r="O18371">
        <v>2026</v>
      </c>
      <c r="P18371" s="2">
        <v>2</v>
      </c>
      <c r="Q18371" t="s">
        <v>80</v>
      </c>
      <c r="R18371" s="8">
        <v>46267</v>
      </c>
      <c r="S18371" s="2">
        <v>1</v>
      </c>
      <c r="T18371" s="2" t="s">
        <v>81</v>
      </c>
    </row>
    <row r="18372" spans="1:20" x14ac:dyDescent="0.25">
      <c r="A18372">
        <v>1120806526</v>
      </c>
      <c r="B18372">
        <v>124158301</v>
      </c>
      <c r="C18372" t="s">
        <v>90</v>
      </c>
      <c r="D18372" t="s">
        <v>83</v>
      </c>
      <c r="E18372" t="s">
        <v>76</v>
      </c>
      <c r="F18372" s="7">
        <v>44767</v>
      </c>
      <c r="G18372" s="7">
        <v>44951</v>
      </c>
      <c r="H18372" t="s">
        <v>77</v>
      </c>
      <c r="I18372" t="s">
        <v>78</v>
      </c>
      <c r="J18372" s="7">
        <v>45498</v>
      </c>
      <c r="K18372" s="7">
        <v>45400</v>
      </c>
      <c r="L18372" s="7">
        <v>44951</v>
      </c>
      <c r="M18372" t="s">
        <v>77</v>
      </c>
      <c r="N18372" t="s">
        <v>79</v>
      </c>
      <c r="O18372">
        <v>2026</v>
      </c>
      <c r="P18372" s="2">
        <v>2</v>
      </c>
      <c r="Q18372" t="s">
        <v>80</v>
      </c>
      <c r="R18372" s="8">
        <v>46267</v>
      </c>
      <c r="S18372" s="2">
        <v>1</v>
      </c>
      <c r="T18372" s="2" t="s">
        <v>81</v>
      </c>
    </row>
    <row r="18373" spans="1:20" x14ac:dyDescent="0.25">
      <c r="A18373">
        <v>1120806528</v>
      </c>
      <c r="B18373">
        <v>124158513</v>
      </c>
      <c r="C18373" t="s">
        <v>82</v>
      </c>
      <c r="D18373" t="s">
        <v>88</v>
      </c>
      <c r="E18373" t="s">
        <v>76</v>
      </c>
      <c r="F18373" s="7">
        <v>44767</v>
      </c>
      <c r="G18373" s="7">
        <v>46593</v>
      </c>
      <c r="H18373" t="s">
        <v>77</v>
      </c>
      <c r="I18373" t="s">
        <v>78</v>
      </c>
      <c r="J18373" s="7">
        <v>45553</v>
      </c>
      <c r="K18373" s="7">
        <v>44821</v>
      </c>
      <c r="L18373" s="7">
        <v>46593</v>
      </c>
      <c r="M18373" t="s">
        <v>77</v>
      </c>
      <c r="N18373" t="s">
        <v>79</v>
      </c>
      <c r="O18373">
        <v>2026</v>
      </c>
      <c r="P18373" s="2">
        <v>2</v>
      </c>
      <c r="Q18373" t="s">
        <v>80</v>
      </c>
      <c r="R18373" s="8">
        <v>46267</v>
      </c>
      <c r="S18373" s="2">
        <v>1</v>
      </c>
      <c r="T18373" s="2" t="s">
        <v>81</v>
      </c>
    </row>
    <row r="18374" spans="1:20" x14ac:dyDescent="0.25">
      <c r="A18374">
        <v>1120807048</v>
      </c>
      <c r="B18374">
        <v>124318038</v>
      </c>
      <c r="C18374" t="s">
        <v>74</v>
      </c>
      <c r="D18374" t="s">
        <v>75</v>
      </c>
      <c r="E18374" t="s">
        <v>76</v>
      </c>
      <c r="F18374" s="7">
        <v>44791</v>
      </c>
      <c r="G18374" s="7">
        <v>45156</v>
      </c>
      <c r="H18374" t="s">
        <v>77</v>
      </c>
      <c r="I18374" t="s">
        <v>78</v>
      </c>
      <c r="J18374" s="7">
        <v>45430</v>
      </c>
      <c r="K18374" s="7">
        <v>45125</v>
      </c>
      <c r="L18374" s="7">
        <v>45156</v>
      </c>
      <c r="M18374" t="s">
        <v>77</v>
      </c>
      <c r="N18374" t="s">
        <v>79</v>
      </c>
      <c r="O18374">
        <v>2026</v>
      </c>
      <c r="P18374" s="2">
        <v>2</v>
      </c>
      <c r="Q18374" t="s">
        <v>80</v>
      </c>
      <c r="R18374" s="8">
        <v>46267</v>
      </c>
      <c r="S18374" s="2">
        <v>1</v>
      </c>
      <c r="T18374" s="2" t="s">
        <v>81</v>
      </c>
    </row>
    <row r="18375" spans="1:20" x14ac:dyDescent="0.25">
      <c r="A18375">
        <v>1120807103</v>
      </c>
      <c r="B18375">
        <v>124332487</v>
      </c>
      <c r="C18375" t="s">
        <v>82</v>
      </c>
      <c r="D18375" t="s">
        <v>75</v>
      </c>
      <c r="E18375" t="s">
        <v>76</v>
      </c>
      <c r="F18375" s="7">
        <v>44793</v>
      </c>
      <c r="G18375" s="7">
        <v>45158</v>
      </c>
      <c r="H18375" t="s">
        <v>77</v>
      </c>
      <c r="I18375" t="s">
        <v>78</v>
      </c>
      <c r="J18375" s="7"/>
      <c r="K18375" s="7">
        <v>45748</v>
      </c>
      <c r="L18375" s="7">
        <v>45158</v>
      </c>
      <c r="M18375" t="s">
        <v>77</v>
      </c>
      <c r="N18375"/>
      <c r="O18375">
        <v>2026</v>
      </c>
      <c r="P18375" s="2">
        <v>2</v>
      </c>
      <c r="Q18375" t="s">
        <v>80</v>
      </c>
      <c r="R18375" s="8">
        <v>46267</v>
      </c>
      <c r="S18375" s="2">
        <v>1</v>
      </c>
      <c r="T18375" s="2" t="s">
        <v>81</v>
      </c>
    </row>
    <row r="18376" spans="1:20" x14ac:dyDescent="0.25">
      <c r="A18376">
        <v>1120809017</v>
      </c>
      <c r="B18376">
        <v>126109135</v>
      </c>
      <c r="C18376" t="s">
        <v>93</v>
      </c>
      <c r="D18376" t="s">
        <v>75</v>
      </c>
      <c r="E18376" t="s">
        <v>76</v>
      </c>
      <c r="F18376" s="7">
        <v>45057</v>
      </c>
      <c r="G18376" s="7">
        <v>45423</v>
      </c>
      <c r="H18376" t="s">
        <v>77</v>
      </c>
      <c r="I18376" t="s">
        <v>78</v>
      </c>
      <c r="J18376" s="7"/>
      <c r="K18376" s="7">
        <v>45059</v>
      </c>
      <c r="L18376" s="7">
        <v>45423</v>
      </c>
      <c r="M18376" t="s">
        <v>77</v>
      </c>
      <c r="N18376"/>
      <c r="O18376">
        <v>2026</v>
      </c>
      <c r="P18376" s="2">
        <v>2</v>
      </c>
      <c r="Q18376" t="s">
        <v>80</v>
      </c>
      <c r="R18376" s="8">
        <v>46267</v>
      </c>
      <c r="S18376" s="2">
        <v>1</v>
      </c>
      <c r="T18376" s="2" t="s">
        <v>81</v>
      </c>
    </row>
    <row r="18377" spans="1:20" x14ac:dyDescent="0.25">
      <c r="A18377">
        <v>1120809612</v>
      </c>
      <c r="B18377">
        <v>126405954</v>
      </c>
      <c r="C18377" t="s">
        <v>82</v>
      </c>
      <c r="D18377" t="s">
        <v>75</v>
      </c>
      <c r="E18377" t="s">
        <v>76</v>
      </c>
      <c r="F18377" s="7">
        <v>45097</v>
      </c>
      <c r="G18377" s="7">
        <v>45463</v>
      </c>
      <c r="H18377" t="s">
        <v>77</v>
      </c>
      <c r="I18377" t="s">
        <v>78</v>
      </c>
      <c r="J18377" s="7"/>
      <c r="K18377" s="7">
        <v>45101</v>
      </c>
      <c r="L18377" s="7">
        <v>45463</v>
      </c>
      <c r="M18377" t="s">
        <v>77</v>
      </c>
      <c r="N18377"/>
      <c r="O18377">
        <v>2026</v>
      </c>
      <c r="P18377" s="2">
        <v>2</v>
      </c>
      <c r="Q18377" t="s">
        <v>80</v>
      </c>
      <c r="R18377" s="8">
        <v>46267</v>
      </c>
      <c r="S18377" s="2">
        <v>1</v>
      </c>
      <c r="T18377" s="2" t="s">
        <v>81</v>
      </c>
    </row>
    <row r="18378" spans="1:20" x14ac:dyDescent="0.25">
      <c r="A18378">
        <v>1120809784</v>
      </c>
      <c r="B18378">
        <v>126478327</v>
      </c>
      <c r="C18378" t="s">
        <v>82</v>
      </c>
      <c r="D18378" t="s">
        <v>88</v>
      </c>
      <c r="E18378" t="s">
        <v>76</v>
      </c>
      <c r="F18378" s="7">
        <v>45106</v>
      </c>
      <c r="G18378" s="7">
        <v>45472</v>
      </c>
      <c r="H18378" t="s">
        <v>77</v>
      </c>
      <c r="I18378" t="s">
        <v>78</v>
      </c>
      <c r="J18378" s="7">
        <v>46067</v>
      </c>
      <c r="K18378" s="7">
        <v>45917</v>
      </c>
      <c r="L18378" s="7">
        <v>45472</v>
      </c>
      <c r="M18378" t="s">
        <v>77</v>
      </c>
      <c r="N18378" t="s">
        <v>79</v>
      </c>
      <c r="O18378">
        <v>2026</v>
      </c>
      <c r="P18378" s="2">
        <v>2</v>
      </c>
      <c r="Q18378" t="s">
        <v>80</v>
      </c>
      <c r="R18378" s="8">
        <v>46267</v>
      </c>
      <c r="S18378" s="2">
        <v>1</v>
      </c>
      <c r="T18378" s="2" t="s">
        <v>81</v>
      </c>
    </row>
    <row r="18379" spans="1:20" x14ac:dyDescent="0.25">
      <c r="A18379">
        <v>1120809908</v>
      </c>
      <c r="B18379">
        <v>126537777</v>
      </c>
      <c r="C18379" t="s">
        <v>74</v>
      </c>
      <c r="D18379" t="s">
        <v>88</v>
      </c>
      <c r="E18379" t="s">
        <v>76</v>
      </c>
      <c r="F18379" s="7">
        <v>45116</v>
      </c>
      <c r="G18379" s="7">
        <v>45482</v>
      </c>
      <c r="H18379" t="s">
        <v>86</v>
      </c>
      <c r="I18379" t="s">
        <v>87</v>
      </c>
      <c r="J18379" s="7">
        <v>45760</v>
      </c>
      <c r="K18379" s="7">
        <v>45117</v>
      </c>
      <c r="L18379" s="7">
        <v>45482</v>
      </c>
      <c r="M18379" t="s">
        <v>86</v>
      </c>
      <c r="N18379" t="s">
        <v>79</v>
      </c>
      <c r="O18379">
        <v>2026</v>
      </c>
      <c r="P18379" s="2">
        <v>2</v>
      </c>
      <c r="Q18379" t="s">
        <v>80</v>
      </c>
      <c r="R18379" s="8">
        <v>46267</v>
      </c>
      <c r="S18379" s="2">
        <v>1</v>
      </c>
      <c r="T18379" s="2" t="s">
        <v>81</v>
      </c>
    </row>
    <row r="18380" spans="1:20" x14ac:dyDescent="0.25">
      <c r="A18380">
        <v>1120810026</v>
      </c>
      <c r="B18380">
        <v>126587368</v>
      </c>
      <c r="C18380" t="s">
        <v>82</v>
      </c>
      <c r="D18380" t="s">
        <v>88</v>
      </c>
      <c r="E18380" t="s">
        <v>76</v>
      </c>
      <c r="F18380" s="7">
        <v>45121</v>
      </c>
      <c r="G18380" s="7">
        <v>45487</v>
      </c>
      <c r="H18380" t="s">
        <v>77</v>
      </c>
      <c r="I18380" t="s">
        <v>78</v>
      </c>
      <c r="J18380" s="7">
        <v>45546</v>
      </c>
      <c r="K18380" s="7">
        <v>45457</v>
      </c>
      <c r="L18380" s="7">
        <v>45487</v>
      </c>
      <c r="M18380" t="s">
        <v>77</v>
      </c>
      <c r="N18380" t="s">
        <v>79</v>
      </c>
      <c r="O18380">
        <v>2026</v>
      </c>
      <c r="P18380" s="2">
        <v>2</v>
      </c>
      <c r="Q18380" t="s">
        <v>80</v>
      </c>
      <c r="R18380" s="8">
        <v>46267</v>
      </c>
      <c r="S18380" s="2">
        <v>1</v>
      </c>
      <c r="T18380" s="2" t="s">
        <v>81</v>
      </c>
    </row>
    <row r="18381" spans="1:20" x14ac:dyDescent="0.25">
      <c r="A18381">
        <v>1120810027</v>
      </c>
      <c r="B18381">
        <v>126587368</v>
      </c>
      <c r="C18381" t="s">
        <v>82</v>
      </c>
      <c r="D18381" t="s">
        <v>88</v>
      </c>
      <c r="E18381" t="s">
        <v>76</v>
      </c>
      <c r="F18381" s="7">
        <v>45121</v>
      </c>
      <c r="G18381" s="7">
        <v>45487</v>
      </c>
      <c r="H18381" t="s">
        <v>77</v>
      </c>
      <c r="I18381" t="s">
        <v>78</v>
      </c>
      <c r="J18381" s="7">
        <v>45546</v>
      </c>
      <c r="K18381" s="7">
        <v>46105</v>
      </c>
      <c r="L18381" s="7">
        <v>45487</v>
      </c>
      <c r="M18381" t="s">
        <v>77</v>
      </c>
      <c r="N18381" t="s">
        <v>79</v>
      </c>
      <c r="O18381">
        <v>2026</v>
      </c>
      <c r="P18381" s="2">
        <v>2</v>
      </c>
      <c r="Q18381" t="s">
        <v>80</v>
      </c>
      <c r="R18381" s="8">
        <v>46267</v>
      </c>
      <c r="S18381" s="2">
        <v>1</v>
      </c>
      <c r="T18381" s="2" t="s">
        <v>81</v>
      </c>
    </row>
    <row r="18382" spans="1:20" x14ac:dyDescent="0.25">
      <c r="A18382">
        <v>1120810073</v>
      </c>
      <c r="B18382">
        <v>126598896</v>
      </c>
      <c r="C18382" t="s">
        <v>85</v>
      </c>
      <c r="D18382" t="s">
        <v>88</v>
      </c>
      <c r="E18382" t="s">
        <v>76</v>
      </c>
      <c r="F18382" s="7">
        <v>45122</v>
      </c>
      <c r="G18382" s="7">
        <v>45488</v>
      </c>
      <c r="H18382" t="s">
        <v>77</v>
      </c>
      <c r="I18382" t="s">
        <v>78</v>
      </c>
      <c r="J18382" s="7"/>
      <c r="K18382" s="7">
        <v>45124</v>
      </c>
      <c r="L18382" s="7">
        <v>45488</v>
      </c>
      <c r="M18382" t="s">
        <v>77</v>
      </c>
      <c r="N18382"/>
      <c r="O18382">
        <v>2026</v>
      </c>
      <c r="P18382" s="2">
        <v>2</v>
      </c>
      <c r="Q18382" t="s">
        <v>80</v>
      </c>
      <c r="R18382" s="8">
        <v>46267</v>
      </c>
      <c r="S18382" s="2">
        <v>1</v>
      </c>
      <c r="T18382" s="2" t="s">
        <v>81</v>
      </c>
    </row>
    <row r="18383" spans="1:20" x14ac:dyDescent="0.25">
      <c r="A18383">
        <v>1120810160</v>
      </c>
      <c r="B18383">
        <v>126628191</v>
      </c>
      <c r="C18383" t="s">
        <v>91</v>
      </c>
      <c r="D18383" t="s">
        <v>88</v>
      </c>
      <c r="E18383" t="s">
        <v>76</v>
      </c>
      <c r="F18383" s="7">
        <v>45126</v>
      </c>
      <c r="G18383" s="7">
        <v>45492</v>
      </c>
      <c r="H18383" t="s">
        <v>77</v>
      </c>
      <c r="I18383" t="s">
        <v>84</v>
      </c>
      <c r="J18383" s="7">
        <v>45432</v>
      </c>
      <c r="K18383" s="7">
        <v>46031</v>
      </c>
      <c r="L18383" s="7">
        <v>45492</v>
      </c>
      <c r="M18383" t="s">
        <v>77</v>
      </c>
      <c r="N18383" t="s">
        <v>79</v>
      </c>
      <c r="O18383">
        <v>2026</v>
      </c>
      <c r="P18383" s="2">
        <v>2</v>
      </c>
      <c r="Q18383" t="s">
        <v>80</v>
      </c>
      <c r="R18383" s="8">
        <v>46267</v>
      </c>
      <c r="S18383" s="2">
        <v>1</v>
      </c>
      <c r="T18383" s="2" t="s">
        <v>81</v>
      </c>
    </row>
    <row r="18384" spans="1:20" x14ac:dyDescent="0.25">
      <c r="A18384">
        <v>1120810590</v>
      </c>
      <c r="B18384">
        <v>126773480</v>
      </c>
      <c r="C18384" t="s">
        <v>85</v>
      </c>
      <c r="D18384" t="s">
        <v>88</v>
      </c>
      <c r="E18384" t="s">
        <v>76</v>
      </c>
      <c r="F18384" s="7">
        <v>45146</v>
      </c>
      <c r="G18384" s="7">
        <v>45512</v>
      </c>
      <c r="H18384" t="s">
        <v>86</v>
      </c>
      <c r="I18384" t="s">
        <v>87</v>
      </c>
      <c r="J18384" s="7"/>
      <c r="K18384" s="7">
        <v>45148</v>
      </c>
      <c r="L18384" s="7">
        <v>45512</v>
      </c>
      <c r="M18384" t="s">
        <v>86</v>
      </c>
      <c r="N18384"/>
      <c r="O18384">
        <v>2026</v>
      </c>
      <c r="P18384" s="2">
        <v>2</v>
      </c>
      <c r="Q18384" t="s">
        <v>80</v>
      </c>
      <c r="R18384" s="8">
        <v>46267</v>
      </c>
      <c r="S18384" s="2">
        <v>1</v>
      </c>
      <c r="T18384" s="2" t="s">
        <v>81</v>
      </c>
    </row>
    <row r="18385" spans="1:20" x14ac:dyDescent="0.25">
      <c r="A18385">
        <v>1120810618</v>
      </c>
      <c r="B18385">
        <v>126781113</v>
      </c>
      <c r="C18385" t="s">
        <v>98</v>
      </c>
      <c r="D18385" t="s">
        <v>83</v>
      </c>
      <c r="E18385" t="s">
        <v>76</v>
      </c>
      <c r="F18385" s="7">
        <v>45133</v>
      </c>
      <c r="G18385" s="7">
        <v>45317</v>
      </c>
      <c r="H18385" t="s">
        <v>77</v>
      </c>
      <c r="I18385" t="s">
        <v>84</v>
      </c>
      <c r="J18385" s="7">
        <v>46080</v>
      </c>
      <c r="K18385" s="7">
        <v>45511</v>
      </c>
      <c r="L18385" s="7">
        <v>45317</v>
      </c>
      <c r="M18385" t="s">
        <v>77</v>
      </c>
      <c r="N18385" t="s">
        <v>79</v>
      </c>
      <c r="O18385">
        <v>2026</v>
      </c>
      <c r="P18385" s="2">
        <v>2</v>
      </c>
      <c r="Q18385" t="s">
        <v>80</v>
      </c>
      <c r="R18385" s="8">
        <v>46267</v>
      </c>
      <c r="S18385" s="2">
        <v>1</v>
      </c>
      <c r="T18385" s="2" t="s">
        <v>81</v>
      </c>
    </row>
    <row r="18386" spans="1:20" x14ac:dyDescent="0.25">
      <c r="A18386">
        <v>1120811173</v>
      </c>
      <c r="B18386">
        <v>127013420</v>
      </c>
      <c r="C18386" t="s">
        <v>74</v>
      </c>
      <c r="D18386" t="s">
        <v>88</v>
      </c>
      <c r="E18386" t="s">
        <v>76</v>
      </c>
      <c r="F18386" s="7">
        <v>45178</v>
      </c>
      <c r="G18386" s="7">
        <v>45544</v>
      </c>
      <c r="H18386" t="s">
        <v>86</v>
      </c>
      <c r="I18386" t="s">
        <v>87</v>
      </c>
      <c r="J18386" s="7">
        <v>46203</v>
      </c>
      <c r="K18386" s="7">
        <v>45181</v>
      </c>
      <c r="L18386" s="7">
        <v>45544</v>
      </c>
      <c r="M18386" t="s">
        <v>86</v>
      </c>
      <c r="N18386" t="s">
        <v>79</v>
      </c>
      <c r="O18386">
        <v>2026</v>
      </c>
      <c r="P18386" s="2">
        <v>2</v>
      </c>
      <c r="Q18386" t="s">
        <v>80</v>
      </c>
      <c r="R18386" s="8">
        <v>46267</v>
      </c>
      <c r="S18386" s="2">
        <v>1</v>
      </c>
      <c r="T18386" s="2" t="s">
        <v>81</v>
      </c>
    </row>
    <row r="18387" spans="1:20" x14ac:dyDescent="0.25">
      <c r="A18387">
        <v>1120811550</v>
      </c>
      <c r="B18387">
        <v>127139673</v>
      </c>
      <c r="C18387" t="s">
        <v>82</v>
      </c>
      <c r="D18387" t="s">
        <v>88</v>
      </c>
      <c r="E18387" t="s">
        <v>76</v>
      </c>
      <c r="F18387" s="7">
        <v>45195</v>
      </c>
      <c r="G18387" s="7">
        <v>47022</v>
      </c>
      <c r="H18387" t="s">
        <v>86</v>
      </c>
      <c r="I18387" t="s">
        <v>87</v>
      </c>
      <c r="J18387" s="7">
        <v>46141</v>
      </c>
      <c r="K18387" s="7">
        <v>45747</v>
      </c>
      <c r="L18387" s="7">
        <v>47022</v>
      </c>
      <c r="M18387" t="s">
        <v>86</v>
      </c>
      <c r="N18387" t="s">
        <v>79</v>
      </c>
      <c r="O18387">
        <v>2026</v>
      </c>
      <c r="P18387" s="2">
        <v>2</v>
      </c>
      <c r="Q18387" t="s">
        <v>80</v>
      </c>
      <c r="R18387" s="8">
        <v>46267</v>
      </c>
      <c r="S18387" s="2">
        <v>1</v>
      </c>
      <c r="T18387" s="2" t="s">
        <v>81</v>
      </c>
    </row>
    <row r="18388" spans="1:20" x14ac:dyDescent="0.25">
      <c r="A18388">
        <v>1120811695</v>
      </c>
      <c r="B18388">
        <v>127194391</v>
      </c>
      <c r="C18388" t="s">
        <v>85</v>
      </c>
      <c r="D18388" t="s">
        <v>88</v>
      </c>
      <c r="E18388" t="s">
        <v>76</v>
      </c>
      <c r="F18388" s="7">
        <v>45203</v>
      </c>
      <c r="G18388" s="7">
        <v>45569</v>
      </c>
      <c r="H18388" t="s">
        <v>77</v>
      </c>
      <c r="I18388" t="s">
        <v>78</v>
      </c>
      <c r="J18388" s="7">
        <v>46148</v>
      </c>
      <c r="K18388" s="7">
        <v>46055</v>
      </c>
      <c r="L18388" s="7">
        <v>45569</v>
      </c>
      <c r="M18388" t="s">
        <v>77</v>
      </c>
      <c r="N18388" t="s">
        <v>79</v>
      </c>
      <c r="O18388">
        <v>2026</v>
      </c>
      <c r="P18388" s="2">
        <v>2</v>
      </c>
      <c r="Q18388" t="s">
        <v>80</v>
      </c>
      <c r="R18388" s="8">
        <v>46267</v>
      </c>
      <c r="S18388" s="2">
        <v>1</v>
      </c>
      <c r="T18388" s="2" t="s">
        <v>81</v>
      </c>
    </row>
    <row r="18389" spans="1:20" x14ac:dyDescent="0.25">
      <c r="A18389">
        <v>1120811731</v>
      </c>
      <c r="B18389">
        <v>127213179</v>
      </c>
      <c r="C18389" t="s">
        <v>74</v>
      </c>
      <c r="D18389" t="s">
        <v>88</v>
      </c>
      <c r="E18389" t="s">
        <v>76</v>
      </c>
      <c r="F18389" s="7">
        <v>45205</v>
      </c>
      <c r="G18389" s="7">
        <v>45571</v>
      </c>
      <c r="H18389" t="s">
        <v>77</v>
      </c>
      <c r="I18389" t="s">
        <v>84</v>
      </c>
      <c r="J18389" s="7"/>
      <c r="K18389" s="7">
        <v>45747</v>
      </c>
      <c r="L18389" s="7">
        <v>45571</v>
      </c>
      <c r="M18389" t="s">
        <v>77</v>
      </c>
      <c r="N18389"/>
      <c r="O18389">
        <v>2026</v>
      </c>
      <c r="P18389" s="2">
        <v>2</v>
      </c>
      <c r="Q18389" t="s">
        <v>80</v>
      </c>
      <c r="R18389" s="8">
        <v>46267</v>
      </c>
      <c r="S18389" s="2">
        <v>1</v>
      </c>
      <c r="T18389" s="2" t="s">
        <v>81</v>
      </c>
    </row>
    <row r="18390" spans="1:20" x14ac:dyDescent="0.25">
      <c r="A18390">
        <v>1120812716</v>
      </c>
      <c r="B18390">
        <v>128174200</v>
      </c>
      <c r="C18390" t="s">
        <v>85</v>
      </c>
      <c r="D18390" t="s">
        <v>88</v>
      </c>
      <c r="E18390" t="s">
        <v>76</v>
      </c>
      <c r="F18390" s="7">
        <v>45321</v>
      </c>
      <c r="G18390" s="7">
        <v>45687</v>
      </c>
      <c r="H18390" t="s">
        <v>77</v>
      </c>
      <c r="I18390" t="s">
        <v>78</v>
      </c>
      <c r="J18390" s="7">
        <v>46131</v>
      </c>
      <c r="K18390" s="7">
        <v>46090</v>
      </c>
      <c r="L18390" s="7">
        <v>45687</v>
      </c>
      <c r="M18390" t="s">
        <v>77</v>
      </c>
      <c r="N18390" t="s">
        <v>79</v>
      </c>
      <c r="O18390">
        <v>2026</v>
      </c>
      <c r="P18390" s="2">
        <v>2</v>
      </c>
      <c r="Q18390" t="s">
        <v>80</v>
      </c>
      <c r="R18390" s="8">
        <v>46267</v>
      </c>
      <c r="S18390" s="2">
        <v>1</v>
      </c>
      <c r="T18390" s="2" t="s">
        <v>81</v>
      </c>
    </row>
    <row r="18391" spans="1:20" x14ac:dyDescent="0.25">
      <c r="A18391">
        <v>1120812852</v>
      </c>
      <c r="B18391">
        <v>128301843</v>
      </c>
      <c r="C18391" t="s">
        <v>82</v>
      </c>
      <c r="D18391" t="s">
        <v>88</v>
      </c>
      <c r="E18391" t="s">
        <v>76</v>
      </c>
      <c r="F18391" s="7">
        <v>45361</v>
      </c>
      <c r="G18391" s="7">
        <v>45726</v>
      </c>
      <c r="H18391" t="s">
        <v>77</v>
      </c>
      <c r="I18391" t="s">
        <v>78</v>
      </c>
      <c r="J18391" s="7">
        <v>45752</v>
      </c>
      <c r="K18391" s="7">
        <v>45748</v>
      </c>
      <c r="L18391" s="7">
        <v>45726</v>
      </c>
      <c r="M18391" t="s">
        <v>77</v>
      </c>
      <c r="N18391" t="s">
        <v>79</v>
      </c>
      <c r="O18391">
        <v>2026</v>
      </c>
      <c r="P18391" s="2">
        <v>2</v>
      </c>
      <c r="Q18391" t="s">
        <v>80</v>
      </c>
      <c r="R18391" s="8">
        <v>46267</v>
      </c>
      <c r="S18391" s="2">
        <v>1</v>
      </c>
      <c r="T18391" s="2" t="s">
        <v>81</v>
      </c>
    </row>
    <row r="18392" spans="1:20" x14ac:dyDescent="0.25">
      <c r="A18392">
        <v>1120812900</v>
      </c>
      <c r="B18392">
        <v>128356164</v>
      </c>
      <c r="C18392" t="s">
        <v>98</v>
      </c>
      <c r="D18392" t="s">
        <v>88</v>
      </c>
      <c r="E18392" t="s">
        <v>76</v>
      </c>
      <c r="F18392" s="7">
        <v>45373</v>
      </c>
      <c r="G18392" s="7">
        <v>45553</v>
      </c>
      <c r="H18392" t="s">
        <v>77</v>
      </c>
      <c r="I18392" t="s">
        <v>78</v>
      </c>
      <c r="J18392" s="7"/>
      <c r="K18392" s="7">
        <v>45553</v>
      </c>
      <c r="L18392" s="7">
        <v>45553</v>
      </c>
      <c r="M18392" t="s">
        <v>77</v>
      </c>
      <c r="N18392"/>
      <c r="O18392">
        <v>2026</v>
      </c>
      <c r="P18392" s="2">
        <v>2</v>
      </c>
      <c r="Q18392" t="s">
        <v>80</v>
      </c>
      <c r="R18392" s="8">
        <v>46267</v>
      </c>
      <c r="S18392" s="2">
        <v>1</v>
      </c>
      <c r="T18392" s="2" t="s">
        <v>81</v>
      </c>
    </row>
    <row r="18393" spans="1:20" x14ac:dyDescent="0.25">
      <c r="A18393">
        <v>1120813104</v>
      </c>
      <c r="B18393">
        <v>128609015</v>
      </c>
      <c r="C18393" t="s">
        <v>82</v>
      </c>
      <c r="D18393" t="s">
        <v>83</v>
      </c>
      <c r="E18393" t="s">
        <v>76</v>
      </c>
      <c r="F18393" s="7">
        <v>45401</v>
      </c>
      <c r="G18393" s="7">
        <v>45584</v>
      </c>
      <c r="H18393" t="s">
        <v>77</v>
      </c>
      <c r="I18393" t="s">
        <v>78</v>
      </c>
      <c r="J18393" s="7">
        <v>45414</v>
      </c>
      <c r="K18393" s="7">
        <v>45747</v>
      </c>
      <c r="L18393" s="7">
        <v>45584</v>
      </c>
      <c r="M18393" t="s">
        <v>77</v>
      </c>
      <c r="N18393" t="s">
        <v>92</v>
      </c>
      <c r="O18393">
        <v>2026</v>
      </c>
      <c r="P18393" s="2">
        <v>2</v>
      </c>
      <c r="Q18393" t="s">
        <v>80</v>
      </c>
      <c r="R18393" s="8">
        <v>46267</v>
      </c>
      <c r="S18393" s="2">
        <v>1</v>
      </c>
      <c r="T18393" s="2" t="s">
        <v>81</v>
      </c>
    </row>
    <row r="18394" spans="1:20" x14ac:dyDescent="0.25">
      <c r="A18394">
        <v>1120813554</v>
      </c>
      <c r="B18394">
        <v>129096582</v>
      </c>
      <c r="C18394" t="s">
        <v>74</v>
      </c>
      <c r="D18394" t="s">
        <v>83</v>
      </c>
      <c r="E18394" t="s">
        <v>76</v>
      </c>
      <c r="F18394" s="7">
        <v>45461</v>
      </c>
      <c r="G18394" s="7">
        <v>45644</v>
      </c>
      <c r="H18394" t="s">
        <v>77</v>
      </c>
      <c r="I18394" t="s">
        <v>78</v>
      </c>
      <c r="J18394" s="7">
        <v>46203</v>
      </c>
      <c r="K18394" s="7">
        <v>45471</v>
      </c>
      <c r="L18394" s="7">
        <v>45644</v>
      </c>
      <c r="M18394" t="s">
        <v>77</v>
      </c>
      <c r="N18394" t="s">
        <v>79</v>
      </c>
      <c r="O18394">
        <v>2026</v>
      </c>
      <c r="P18394" s="2">
        <v>2</v>
      </c>
      <c r="Q18394" t="s">
        <v>80</v>
      </c>
      <c r="R18394" s="8">
        <v>46267</v>
      </c>
      <c r="S18394" s="2">
        <v>1</v>
      </c>
      <c r="T18394" s="2" t="s">
        <v>81</v>
      </c>
    </row>
    <row r="18395" spans="1:20" x14ac:dyDescent="0.25">
      <c r="A18395">
        <v>1120814903</v>
      </c>
      <c r="B18395">
        <v>129643473</v>
      </c>
      <c r="C18395" t="s">
        <v>82</v>
      </c>
      <c r="D18395" t="s">
        <v>88</v>
      </c>
      <c r="E18395" t="s">
        <v>76</v>
      </c>
      <c r="F18395" s="7">
        <v>45568</v>
      </c>
      <c r="G18395" s="7">
        <v>47394</v>
      </c>
      <c r="H18395" t="s">
        <v>77</v>
      </c>
      <c r="I18395" t="s">
        <v>78</v>
      </c>
      <c r="J18395" s="7">
        <v>46099</v>
      </c>
      <c r="K18395" s="7">
        <v>45587</v>
      </c>
      <c r="L18395" s="7">
        <v>47394</v>
      </c>
      <c r="M18395" t="s">
        <v>77</v>
      </c>
      <c r="N18395" t="s">
        <v>79</v>
      </c>
      <c r="O18395">
        <v>2026</v>
      </c>
      <c r="P18395" s="2">
        <v>2</v>
      </c>
      <c r="Q18395" t="s">
        <v>80</v>
      </c>
      <c r="R18395" s="8">
        <v>46267</v>
      </c>
      <c r="S18395" s="2">
        <v>1</v>
      </c>
      <c r="T18395" s="2" t="s">
        <v>81</v>
      </c>
    </row>
    <row r="18396" spans="1:20" x14ac:dyDescent="0.25">
      <c r="A18396">
        <v>1120815450</v>
      </c>
      <c r="B18396">
        <v>129813555</v>
      </c>
      <c r="C18396" t="s">
        <v>82</v>
      </c>
      <c r="D18396" t="s">
        <v>88</v>
      </c>
      <c r="E18396" t="s">
        <v>76</v>
      </c>
      <c r="F18396" s="7">
        <v>45610</v>
      </c>
      <c r="G18396" s="7">
        <v>47436</v>
      </c>
      <c r="H18396" t="s">
        <v>77</v>
      </c>
      <c r="I18396" t="s">
        <v>78</v>
      </c>
      <c r="J18396" s="7"/>
      <c r="K18396" s="7">
        <v>45622</v>
      </c>
      <c r="L18396" s="7">
        <v>47436</v>
      </c>
      <c r="M18396" t="s">
        <v>77</v>
      </c>
      <c r="N18396"/>
      <c r="O18396">
        <v>2026</v>
      </c>
      <c r="P18396" s="2">
        <v>2</v>
      </c>
      <c r="Q18396" t="s">
        <v>80</v>
      </c>
      <c r="R18396" s="8">
        <v>46267</v>
      </c>
      <c r="S18396" s="2">
        <v>1</v>
      </c>
      <c r="T18396" s="2" t="s">
        <v>81</v>
      </c>
    </row>
    <row r="18397" spans="1:20" x14ac:dyDescent="0.25">
      <c r="A18397">
        <v>1120818944</v>
      </c>
      <c r="B18397">
        <v>133471272</v>
      </c>
      <c r="C18397" t="s">
        <v>82</v>
      </c>
      <c r="D18397" t="s">
        <v>75</v>
      </c>
      <c r="E18397" t="s">
        <v>76</v>
      </c>
      <c r="F18397" s="7">
        <v>42607</v>
      </c>
      <c r="G18397" s="7">
        <v>44433</v>
      </c>
      <c r="H18397" t="s">
        <v>77</v>
      </c>
      <c r="I18397" t="s">
        <v>89</v>
      </c>
      <c r="J18397" s="7"/>
      <c r="K18397" s="7">
        <v>46169</v>
      </c>
      <c r="L18397" s="7">
        <v>44433</v>
      </c>
      <c r="M18397" t="s">
        <v>77</v>
      </c>
      <c r="N18397"/>
      <c r="O18397">
        <v>2026</v>
      </c>
      <c r="P18397" s="2">
        <v>2</v>
      </c>
      <c r="Q18397" t="s">
        <v>80</v>
      </c>
      <c r="R18397" s="8">
        <v>46267</v>
      </c>
      <c r="S18397" s="2">
        <v>1</v>
      </c>
      <c r="T18397" s="2" t="s">
        <v>81</v>
      </c>
    </row>
    <row r="18398" spans="1:20" x14ac:dyDescent="0.25">
      <c r="A18398">
        <v>1120819534</v>
      </c>
      <c r="B18398">
        <v>111824203</v>
      </c>
      <c r="C18398" t="s">
        <v>94</v>
      </c>
      <c r="D18398" t="s">
        <v>75</v>
      </c>
      <c r="E18398" t="s">
        <v>76</v>
      </c>
      <c r="F18398" s="7">
        <v>42570</v>
      </c>
      <c r="G18398" s="7">
        <v>44287</v>
      </c>
      <c r="H18398" t="s">
        <v>77</v>
      </c>
      <c r="I18398" t="s">
        <v>78</v>
      </c>
      <c r="J18398" s="7">
        <v>46209</v>
      </c>
      <c r="K18398" s="7">
        <v>43913</v>
      </c>
      <c r="L18398" s="7">
        <v>44287</v>
      </c>
      <c r="M18398" t="s">
        <v>77</v>
      </c>
      <c r="N18398" t="s">
        <v>79</v>
      </c>
      <c r="O18398">
        <v>2026</v>
      </c>
      <c r="P18398" s="2">
        <v>2</v>
      </c>
      <c r="Q18398" t="s">
        <v>80</v>
      </c>
      <c r="R18398" s="8">
        <v>46267</v>
      </c>
      <c r="S18398" s="2">
        <v>1</v>
      </c>
      <c r="T18398" s="2" t="s">
        <v>81</v>
      </c>
    </row>
    <row r="18399" spans="1:20" x14ac:dyDescent="0.25">
      <c r="A18399">
        <v>1120819788</v>
      </c>
      <c r="B18399">
        <v>112844577</v>
      </c>
      <c r="C18399" t="s">
        <v>82</v>
      </c>
      <c r="D18399" t="s">
        <v>88</v>
      </c>
      <c r="E18399" t="s">
        <v>76</v>
      </c>
      <c r="F18399" s="7">
        <v>42863</v>
      </c>
      <c r="G18399" s="7">
        <v>44689</v>
      </c>
      <c r="H18399" t="s">
        <v>77</v>
      </c>
      <c r="I18399" t="s">
        <v>78</v>
      </c>
      <c r="J18399" s="7">
        <v>45752</v>
      </c>
      <c r="K18399" s="7">
        <v>45748</v>
      </c>
      <c r="L18399" s="7">
        <v>44689</v>
      </c>
      <c r="M18399" t="s">
        <v>77</v>
      </c>
      <c r="N18399" t="s">
        <v>79</v>
      </c>
      <c r="O18399">
        <v>2026</v>
      </c>
      <c r="P18399" s="2">
        <v>2</v>
      </c>
      <c r="Q18399" t="s">
        <v>80</v>
      </c>
      <c r="R18399" s="8">
        <v>46267</v>
      </c>
      <c r="S18399" s="2">
        <v>1</v>
      </c>
      <c r="T18399" s="2" t="s">
        <v>81</v>
      </c>
    </row>
    <row r="18400" spans="1:20" x14ac:dyDescent="0.25">
      <c r="A18400">
        <v>1120819913</v>
      </c>
      <c r="B18400">
        <v>113073624</v>
      </c>
      <c r="C18400" t="s">
        <v>82</v>
      </c>
      <c r="D18400" t="s">
        <v>75</v>
      </c>
      <c r="E18400" t="s">
        <v>76</v>
      </c>
      <c r="F18400" s="7">
        <v>42929</v>
      </c>
      <c r="G18400" s="7">
        <v>44755</v>
      </c>
      <c r="H18400" t="s">
        <v>86</v>
      </c>
      <c r="I18400" t="s">
        <v>87</v>
      </c>
      <c r="J18400" s="7">
        <v>46155</v>
      </c>
      <c r="K18400" s="7">
        <v>42941</v>
      </c>
      <c r="L18400" s="7">
        <v>44755</v>
      </c>
      <c r="M18400" t="s">
        <v>86</v>
      </c>
      <c r="N18400" t="s">
        <v>92</v>
      </c>
      <c r="O18400">
        <v>2026</v>
      </c>
      <c r="P18400" s="2">
        <v>2</v>
      </c>
      <c r="Q18400" t="s">
        <v>80</v>
      </c>
      <c r="R18400" s="8">
        <v>46267</v>
      </c>
      <c r="S18400" s="2">
        <v>1</v>
      </c>
      <c r="T18400" s="2" t="s">
        <v>81</v>
      </c>
    </row>
    <row r="18401" spans="1:20" x14ac:dyDescent="0.25">
      <c r="A18401">
        <v>1120820271</v>
      </c>
      <c r="B18401">
        <v>116616814</v>
      </c>
      <c r="C18401" t="s">
        <v>82</v>
      </c>
      <c r="D18401" t="s">
        <v>88</v>
      </c>
      <c r="E18401" t="s">
        <v>76</v>
      </c>
      <c r="F18401" s="7">
        <v>43523</v>
      </c>
      <c r="G18401" s="7">
        <v>43888</v>
      </c>
      <c r="H18401" t="s">
        <v>77</v>
      </c>
      <c r="I18401" t="s">
        <v>84</v>
      </c>
      <c r="J18401" s="7">
        <v>45803</v>
      </c>
      <c r="K18401" s="7">
        <v>45837</v>
      </c>
      <c r="L18401" s="7">
        <v>43888</v>
      </c>
      <c r="M18401" t="s">
        <v>77</v>
      </c>
      <c r="N18401" t="s">
        <v>79</v>
      </c>
      <c r="O18401">
        <v>2026</v>
      </c>
      <c r="P18401" s="2">
        <v>2</v>
      </c>
      <c r="Q18401" t="s">
        <v>80</v>
      </c>
      <c r="R18401" s="8">
        <v>46267</v>
      </c>
      <c r="S18401" s="2">
        <v>1</v>
      </c>
      <c r="T18401" s="2" t="s">
        <v>81</v>
      </c>
    </row>
    <row r="18402" spans="1:20" x14ac:dyDescent="0.25">
      <c r="A18402">
        <v>1120820318</v>
      </c>
      <c r="B18402">
        <v>116761858</v>
      </c>
      <c r="C18402" t="s">
        <v>82</v>
      </c>
      <c r="D18402" t="s">
        <v>88</v>
      </c>
      <c r="E18402" t="s">
        <v>76</v>
      </c>
      <c r="F18402" s="7">
        <v>43543</v>
      </c>
      <c r="G18402" s="7">
        <v>43909</v>
      </c>
      <c r="H18402" t="s">
        <v>77</v>
      </c>
      <c r="I18402" t="s">
        <v>78</v>
      </c>
      <c r="J18402" s="7">
        <v>45455</v>
      </c>
      <c r="K18402" s="7">
        <v>45057</v>
      </c>
      <c r="L18402" s="7">
        <v>43909</v>
      </c>
      <c r="M18402" t="s">
        <v>77</v>
      </c>
      <c r="N18402" t="s">
        <v>79</v>
      </c>
      <c r="O18402">
        <v>2026</v>
      </c>
      <c r="P18402" s="2">
        <v>2</v>
      </c>
      <c r="Q18402" t="s">
        <v>80</v>
      </c>
      <c r="R18402" s="8">
        <v>46267</v>
      </c>
      <c r="S18402" s="2">
        <v>1</v>
      </c>
      <c r="T18402" s="2" t="s">
        <v>81</v>
      </c>
    </row>
    <row r="18403" spans="1:20" x14ac:dyDescent="0.25">
      <c r="A18403">
        <v>1120820362</v>
      </c>
      <c r="B18403">
        <v>116833163</v>
      </c>
      <c r="C18403" t="s">
        <v>82</v>
      </c>
      <c r="D18403" t="s">
        <v>83</v>
      </c>
      <c r="E18403" t="s">
        <v>76</v>
      </c>
      <c r="F18403" s="7">
        <v>43549</v>
      </c>
      <c r="G18403" s="7">
        <v>43733</v>
      </c>
      <c r="H18403" t="s">
        <v>77</v>
      </c>
      <c r="I18403" t="s">
        <v>78</v>
      </c>
      <c r="J18403" s="7">
        <v>45918</v>
      </c>
      <c r="K18403" s="7">
        <v>43557</v>
      </c>
      <c r="L18403" s="7">
        <v>43733</v>
      </c>
      <c r="M18403" t="s">
        <v>77</v>
      </c>
      <c r="N18403" t="s">
        <v>92</v>
      </c>
      <c r="O18403">
        <v>2026</v>
      </c>
      <c r="P18403" s="2">
        <v>2</v>
      </c>
      <c r="Q18403" t="s">
        <v>80</v>
      </c>
      <c r="R18403" s="8">
        <v>46267</v>
      </c>
      <c r="S18403" s="2">
        <v>1</v>
      </c>
      <c r="T18403" s="2" t="s">
        <v>81</v>
      </c>
    </row>
    <row r="18404" spans="1:20" x14ac:dyDescent="0.25">
      <c r="A18404">
        <v>1120820382</v>
      </c>
      <c r="B18404">
        <v>116862719</v>
      </c>
      <c r="C18404" t="s">
        <v>82</v>
      </c>
      <c r="D18404" t="s">
        <v>83</v>
      </c>
      <c r="E18404" t="s">
        <v>76</v>
      </c>
      <c r="F18404" s="7">
        <v>43553</v>
      </c>
      <c r="G18404" s="7">
        <v>43733</v>
      </c>
      <c r="H18404" t="s">
        <v>77</v>
      </c>
      <c r="I18404" t="s">
        <v>78</v>
      </c>
      <c r="J18404" s="7">
        <v>45633</v>
      </c>
      <c r="K18404" s="7">
        <v>45748</v>
      </c>
      <c r="L18404" s="7">
        <v>43733</v>
      </c>
      <c r="M18404" t="s">
        <v>77</v>
      </c>
      <c r="N18404" t="s">
        <v>79</v>
      </c>
      <c r="O18404">
        <v>2026</v>
      </c>
      <c r="P18404" s="2">
        <v>2</v>
      </c>
      <c r="Q18404" t="s">
        <v>80</v>
      </c>
      <c r="R18404" s="8">
        <v>46267</v>
      </c>
      <c r="S18404" s="2">
        <v>1</v>
      </c>
      <c r="T18404" s="2" t="s">
        <v>81</v>
      </c>
    </row>
    <row r="18405" spans="1:20" x14ac:dyDescent="0.25">
      <c r="A18405">
        <v>1120820389</v>
      </c>
      <c r="B18405">
        <v>116869458</v>
      </c>
      <c r="C18405" t="s">
        <v>85</v>
      </c>
      <c r="D18405" t="s">
        <v>83</v>
      </c>
      <c r="E18405" t="s">
        <v>76</v>
      </c>
      <c r="F18405" s="7">
        <v>43553</v>
      </c>
      <c r="G18405" s="7">
        <v>43737</v>
      </c>
      <c r="H18405" t="s">
        <v>77</v>
      </c>
      <c r="I18405" t="s">
        <v>78</v>
      </c>
      <c r="J18405" s="7">
        <v>45929</v>
      </c>
      <c r="K18405" s="7">
        <v>45748</v>
      </c>
      <c r="L18405" s="7">
        <v>43737</v>
      </c>
      <c r="M18405" t="s">
        <v>77</v>
      </c>
      <c r="N18405" t="s">
        <v>79</v>
      </c>
      <c r="O18405">
        <v>2026</v>
      </c>
      <c r="P18405" s="2">
        <v>2</v>
      </c>
      <c r="Q18405" t="s">
        <v>80</v>
      </c>
      <c r="R18405" s="8">
        <v>46267</v>
      </c>
      <c r="S18405" s="2">
        <v>1</v>
      </c>
      <c r="T18405" s="2" t="s">
        <v>81</v>
      </c>
    </row>
    <row r="18406" spans="1:20" x14ac:dyDescent="0.25">
      <c r="A18406">
        <v>1120820415</v>
      </c>
      <c r="B18406">
        <v>116937671</v>
      </c>
      <c r="C18406" t="s">
        <v>82</v>
      </c>
      <c r="D18406" t="s">
        <v>83</v>
      </c>
      <c r="E18406" t="s">
        <v>76</v>
      </c>
      <c r="F18406" s="7">
        <v>43557</v>
      </c>
      <c r="G18406" s="7">
        <v>43740</v>
      </c>
      <c r="H18406" t="s">
        <v>77</v>
      </c>
      <c r="I18406" t="s">
        <v>78</v>
      </c>
      <c r="J18406" s="7">
        <v>46000</v>
      </c>
      <c r="K18406" s="7">
        <v>46050</v>
      </c>
      <c r="L18406" s="7">
        <v>43740</v>
      </c>
      <c r="M18406" t="s">
        <v>77</v>
      </c>
      <c r="N18406" t="s">
        <v>79</v>
      </c>
      <c r="O18406">
        <v>2026</v>
      </c>
      <c r="P18406" s="2">
        <v>2</v>
      </c>
      <c r="Q18406" t="s">
        <v>80</v>
      </c>
      <c r="R18406" s="8">
        <v>46267</v>
      </c>
      <c r="S18406" s="2">
        <v>1</v>
      </c>
      <c r="T18406" s="2" t="s">
        <v>81</v>
      </c>
    </row>
    <row r="18407" spans="1:20" x14ac:dyDescent="0.25">
      <c r="A18407">
        <v>1120820496</v>
      </c>
      <c r="B18407">
        <v>117024286</v>
      </c>
      <c r="C18407" t="s">
        <v>82</v>
      </c>
      <c r="D18407" t="s">
        <v>88</v>
      </c>
      <c r="E18407" t="s">
        <v>76</v>
      </c>
      <c r="F18407" s="7">
        <v>43568</v>
      </c>
      <c r="G18407" s="7">
        <v>43934</v>
      </c>
      <c r="H18407" t="s">
        <v>77</v>
      </c>
      <c r="I18407" t="s">
        <v>78</v>
      </c>
      <c r="J18407" s="7">
        <v>45530</v>
      </c>
      <c r="K18407" s="7">
        <v>44496</v>
      </c>
      <c r="L18407" s="7">
        <v>43934</v>
      </c>
      <c r="M18407" t="s">
        <v>77</v>
      </c>
      <c r="N18407" t="s">
        <v>79</v>
      </c>
      <c r="O18407">
        <v>2026</v>
      </c>
      <c r="P18407" s="2">
        <v>2</v>
      </c>
      <c r="Q18407" t="s">
        <v>80</v>
      </c>
      <c r="R18407" s="8">
        <v>46267</v>
      </c>
      <c r="S18407" s="2">
        <v>1</v>
      </c>
      <c r="T18407" s="2" t="s">
        <v>81</v>
      </c>
    </row>
    <row r="18408" spans="1:20" x14ac:dyDescent="0.25">
      <c r="A18408">
        <v>1120820505</v>
      </c>
      <c r="B18408">
        <v>117028365</v>
      </c>
      <c r="C18408" t="s">
        <v>74</v>
      </c>
      <c r="D18408" t="s">
        <v>75</v>
      </c>
      <c r="E18408" t="s">
        <v>76</v>
      </c>
      <c r="F18408" s="7">
        <v>43569</v>
      </c>
      <c r="G18408" s="7">
        <v>43935</v>
      </c>
      <c r="H18408" t="s">
        <v>77</v>
      </c>
      <c r="I18408" t="s">
        <v>78</v>
      </c>
      <c r="J18408" s="7">
        <v>44299</v>
      </c>
      <c r="K18408" s="7">
        <v>43945</v>
      </c>
      <c r="L18408" s="7">
        <v>43935</v>
      </c>
      <c r="M18408" t="s">
        <v>77</v>
      </c>
      <c r="N18408" t="s">
        <v>92</v>
      </c>
      <c r="O18408">
        <v>2026</v>
      </c>
      <c r="P18408" s="2">
        <v>2</v>
      </c>
      <c r="Q18408" t="s">
        <v>80</v>
      </c>
      <c r="R18408" s="8">
        <v>46267</v>
      </c>
      <c r="S18408" s="2">
        <v>1</v>
      </c>
      <c r="T18408" s="2" t="s">
        <v>81</v>
      </c>
    </row>
    <row r="18409" spans="1:20" x14ac:dyDescent="0.25">
      <c r="A18409">
        <v>1120820512</v>
      </c>
      <c r="B18409">
        <v>117032724</v>
      </c>
      <c r="C18409" t="s">
        <v>85</v>
      </c>
      <c r="D18409" t="s">
        <v>88</v>
      </c>
      <c r="E18409" t="s">
        <v>76</v>
      </c>
      <c r="F18409" s="7">
        <v>43570</v>
      </c>
      <c r="G18409" s="7">
        <v>43936</v>
      </c>
      <c r="H18409" t="s">
        <v>77</v>
      </c>
      <c r="I18409" t="s">
        <v>84</v>
      </c>
      <c r="J18409" s="7">
        <v>45607</v>
      </c>
      <c r="K18409" s="7">
        <v>44114</v>
      </c>
      <c r="L18409" s="7">
        <v>43936</v>
      </c>
      <c r="M18409" t="s">
        <v>77</v>
      </c>
      <c r="N18409" t="s">
        <v>79</v>
      </c>
      <c r="O18409">
        <v>2026</v>
      </c>
      <c r="P18409" s="2">
        <v>2</v>
      </c>
      <c r="Q18409" t="s">
        <v>80</v>
      </c>
      <c r="R18409" s="8">
        <v>46267</v>
      </c>
      <c r="S18409" s="2">
        <v>1</v>
      </c>
      <c r="T18409" s="2" t="s">
        <v>81</v>
      </c>
    </row>
    <row r="18410" spans="1:20" x14ac:dyDescent="0.25">
      <c r="A18410">
        <v>1120820513</v>
      </c>
      <c r="B18410">
        <v>117032724</v>
      </c>
      <c r="C18410" t="s">
        <v>85</v>
      </c>
      <c r="D18410" t="s">
        <v>88</v>
      </c>
      <c r="E18410" t="s">
        <v>76</v>
      </c>
      <c r="F18410" s="7">
        <v>43570</v>
      </c>
      <c r="G18410" s="7">
        <v>43936</v>
      </c>
      <c r="H18410" t="s">
        <v>77</v>
      </c>
      <c r="I18410" t="s">
        <v>84</v>
      </c>
      <c r="J18410" s="7">
        <v>45607</v>
      </c>
      <c r="K18410" s="7">
        <v>43658</v>
      </c>
      <c r="L18410" s="7">
        <v>43936</v>
      </c>
      <c r="M18410" t="s">
        <v>77</v>
      </c>
      <c r="N18410" t="s">
        <v>79</v>
      </c>
      <c r="O18410">
        <v>2026</v>
      </c>
      <c r="P18410" s="2">
        <v>2</v>
      </c>
      <c r="Q18410" t="s">
        <v>80</v>
      </c>
      <c r="R18410" s="8">
        <v>46267</v>
      </c>
      <c r="S18410" s="2">
        <v>1</v>
      </c>
      <c r="T18410" s="2" t="s">
        <v>81</v>
      </c>
    </row>
    <row r="18411" spans="1:20" x14ac:dyDescent="0.25">
      <c r="A18411">
        <v>1120820661</v>
      </c>
      <c r="B18411">
        <v>117178611</v>
      </c>
      <c r="C18411" t="s">
        <v>74</v>
      </c>
      <c r="D18411" t="s">
        <v>83</v>
      </c>
      <c r="E18411" t="s">
        <v>76</v>
      </c>
      <c r="F18411" s="7">
        <v>43592</v>
      </c>
      <c r="G18411" s="7">
        <v>43776</v>
      </c>
      <c r="H18411" t="s">
        <v>77</v>
      </c>
      <c r="I18411" t="s">
        <v>78</v>
      </c>
      <c r="J18411" s="7">
        <v>45803</v>
      </c>
      <c r="K18411" s="7">
        <v>45748</v>
      </c>
      <c r="L18411" s="7">
        <v>43776</v>
      </c>
      <c r="M18411" t="s">
        <v>77</v>
      </c>
      <c r="N18411" t="s">
        <v>79</v>
      </c>
      <c r="O18411">
        <v>2026</v>
      </c>
      <c r="P18411" s="2">
        <v>2</v>
      </c>
      <c r="Q18411" t="s">
        <v>80</v>
      </c>
      <c r="R18411" s="8">
        <v>46267</v>
      </c>
      <c r="S18411" s="2">
        <v>1</v>
      </c>
      <c r="T18411" s="2" t="s">
        <v>81</v>
      </c>
    </row>
    <row r="18412" spans="1:20" x14ac:dyDescent="0.25">
      <c r="A18412">
        <v>1120820728</v>
      </c>
      <c r="B18412">
        <v>117233021</v>
      </c>
      <c r="C18412" t="s">
        <v>82</v>
      </c>
      <c r="D18412" t="s">
        <v>83</v>
      </c>
      <c r="E18412" t="s">
        <v>76</v>
      </c>
      <c r="F18412" s="7">
        <v>43599</v>
      </c>
      <c r="G18412" s="7">
        <v>43783</v>
      </c>
      <c r="H18412" t="s">
        <v>77</v>
      </c>
      <c r="I18412" t="s">
        <v>78</v>
      </c>
      <c r="J18412" s="7">
        <v>45510</v>
      </c>
      <c r="K18412" s="7">
        <v>44880</v>
      </c>
      <c r="L18412" s="7">
        <v>43783</v>
      </c>
      <c r="M18412" t="s">
        <v>77</v>
      </c>
      <c r="N18412" t="s">
        <v>79</v>
      </c>
      <c r="O18412">
        <v>2026</v>
      </c>
      <c r="P18412" s="2">
        <v>2</v>
      </c>
      <c r="Q18412" t="s">
        <v>80</v>
      </c>
      <c r="R18412" s="8">
        <v>46267</v>
      </c>
      <c r="S18412" s="2">
        <v>1</v>
      </c>
      <c r="T18412" s="2" t="s">
        <v>81</v>
      </c>
    </row>
    <row r="18413" spans="1:20" x14ac:dyDescent="0.25">
      <c r="A18413">
        <v>1120820779</v>
      </c>
      <c r="B18413">
        <v>117303280</v>
      </c>
      <c r="C18413" t="s">
        <v>82</v>
      </c>
      <c r="D18413" t="s">
        <v>75</v>
      </c>
      <c r="E18413" t="s">
        <v>76</v>
      </c>
      <c r="F18413" s="7">
        <v>43607</v>
      </c>
      <c r="G18413" s="7">
        <v>43973</v>
      </c>
      <c r="H18413" t="s">
        <v>77</v>
      </c>
      <c r="I18413" t="s">
        <v>78</v>
      </c>
      <c r="J18413" s="7">
        <v>45553</v>
      </c>
      <c r="K18413" s="7">
        <v>45057</v>
      </c>
      <c r="L18413" s="7">
        <v>43973</v>
      </c>
      <c r="M18413" t="s">
        <v>77</v>
      </c>
      <c r="N18413" t="s">
        <v>79</v>
      </c>
      <c r="O18413">
        <v>2026</v>
      </c>
      <c r="P18413" s="2">
        <v>2</v>
      </c>
      <c r="Q18413" t="s">
        <v>80</v>
      </c>
      <c r="R18413" s="8">
        <v>46267</v>
      </c>
      <c r="S18413" s="2">
        <v>1</v>
      </c>
      <c r="T18413" s="2" t="s">
        <v>81</v>
      </c>
    </row>
    <row r="18414" spans="1:20" x14ac:dyDescent="0.25">
      <c r="A18414">
        <v>1120820791</v>
      </c>
      <c r="B18414">
        <v>117309508</v>
      </c>
      <c r="C18414" t="s">
        <v>82</v>
      </c>
      <c r="D18414" t="s">
        <v>88</v>
      </c>
      <c r="E18414" t="s">
        <v>76</v>
      </c>
      <c r="F18414" s="7">
        <v>43608</v>
      </c>
      <c r="G18414" s="7">
        <v>45435</v>
      </c>
      <c r="H18414" t="s">
        <v>77</v>
      </c>
      <c r="I18414" t="s">
        <v>78</v>
      </c>
      <c r="J18414" s="7">
        <v>45935</v>
      </c>
      <c r="K18414" s="7">
        <v>43669</v>
      </c>
      <c r="L18414" s="7">
        <v>45435</v>
      </c>
      <c r="M18414" t="s">
        <v>77</v>
      </c>
      <c r="N18414" t="s">
        <v>79</v>
      </c>
      <c r="O18414">
        <v>2026</v>
      </c>
      <c r="P18414" s="2">
        <v>2</v>
      </c>
      <c r="Q18414" t="s">
        <v>80</v>
      </c>
      <c r="R18414" s="8">
        <v>46267</v>
      </c>
      <c r="S18414" s="2">
        <v>1</v>
      </c>
      <c r="T18414" s="2" t="s">
        <v>81</v>
      </c>
    </row>
    <row r="18415" spans="1:20" x14ac:dyDescent="0.25">
      <c r="A18415">
        <v>1120820931</v>
      </c>
      <c r="B18415">
        <v>117655840</v>
      </c>
      <c r="C18415" t="s">
        <v>96</v>
      </c>
      <c r="D18415" t="s">
        <v>75</v>
      </c>
      <c r="E18415" t="s">
        <v>76</v>
      </c>
      <c r="F18415" s="7">
        <v>43675</v>
      </c>
      <c r="G18415" s="7">
        <v>45406</v>
      </c>
      <c r="H18415" t="s">
        <v>77</v>
      </c>
      <c r="I18415" t="s">
        <v>78</v>
      </c>
      <c r="J18415" s="7">
        <v>45579</v>
      </c>
      <c r="K18415" s="7">
        <v>43679</v>
      </c>
      <c r="L18415" s="7">
        <v>45406</v>
      </c>
      <c r="M18415" t="s">
        <v>77</v>
      </c>
      <c r="N18415" t="s">
        <v>79</v>
      </c>
      <c r="O18415">
        <v>2026</v>
      </c>
      <c r="P18415" s="2">
        <v>2</v>
      </c>
      <c r="Q18415" t="s">
        <v>80</v>
      </c>
      <c r="R18415" s="8">
        <v>46267</v>
      </c>
      <c r="S18415" s="2">
        <v>1</v>
      </c>
      <c r="T18415" s="2" t="s">
        <v>81</v>
      </c>
    </row>
    <row r="18416" spans="1:20" x14ac:dyDescent="0.25">
      <c r="A18416">
        <v>1120821052</v>
      </c>
      <c r="B18416">
        <v>117927509</v>
      </c>
      <c r="C18416" t="s">
        <v>85</v>
      </c>
      <c r="D18416" t="s">
        <v>75</v>
      </c>
      <c r="E18416" t="s">
        <v>76</v>
      </c>
      <c r="F18416" s="7">
        <v>43735</v>
      </c>
      <c r="G18416" s="7">
        <v>44101</v>
      </c>
      <c r="H18416" t="s">
        <v>86</v>
      </c>
      <c r="I18416" t="s">
        <v>87</v>
      </c>
      <c r="J18416" s="7">
        <v>45609</v>
      </c>
      <c r="K18416" s="7">
        <v>43739</v>
      </c>
      <c r="L18416" s="7">
        <v>44101</v>
      </c>
      <c r="M18416" t="s">
        <v>86</v>
      </c>
      <c r="N18416" t="s">
        <v>79</v>
      </c>
      <c r="O18416">
        <v>2026</v>
      </c>
      <c r="P18416" s="2">
        <v>2</v>
      </c>
      <c r="Q18416" t="s">
        <v>80</v>
      </c>
      <c r="R18416" s="8">
        <v>46267</v>
      </c>
      <c r="S18416" s="2">
        <v>1</v>
      </c>
      <c r="T18416" s="2" t="s">
        <v>81</v>
      </c>
    </row>
    <row r="18417" spans="1:20" x14ac:dyDescent="0.25">
      <c r="A18417">
        <v>1120821242</v>
      </c>
      <c r="B18417">
        <v>119034851</v>
      </c>
      <c r="C18417" t="s">
        <v>74</v>
      </c>
      <c r="D18417" t="s">
        <v>83</v>
      </c>
      <c r="E18417" t="s">
        <v>76</v>
      </c>
      <c r="F18417" s="7">
        <v>43966</v>
      </c>
      <c r="G18417" s="7">
        <v>44150</v>
      </c>
      <c r="H18417" t="s">
        <v>77</v>
      </c>
      <c r="I18417" t="s">
        <v>84</v>
      </c>
      <c r="J18417" s="7">
        <v>45745</v>
      </c>
      <c r="K18417" s="7">
        <v>45687</v>
      </c>
      <c r="L18417" s="7">
        <v>44150</v>
      </c>
      <c r="M18417" t="s">
        <v>77</v>
      </c>
      <c r="N18417" t="s">
        <v>79</v>
      </c>
      <c r="O18417">
        <v>2026</v>
      </c>
      <c r="P18417" s="2">
        <v>2</v>
      </c>
      <c r="Q18417" t="s">
        <v>80</v>
      </c>
      <c r="R18417" s="8">
        <v>46267</v>
      </c>
      <c r="S18417" s="2">
        <v>1</v>
      </c>
      <c r="T18417" s="2" t="s">
        <v>81</v>
      </c>
    </row>
    <row r="18418" spans="1:20" x14ac:dyDescent="0.25">
      <c r="A18418">
        <v>1120821780</v>
      </c>
      <c r="B18418">
        <v>119578274</v>
      </c>
      <c r="C18418" t="s">
        <v>98</v>
      </c>
      <c r="D18418" t="s">
        <v>83</v>
      </c>
      <c r="E18418" t="s">
        <v>76</v>
      </c>
      <c r="F18418" s="7">
        <v>44050</v>
      </c>
      <c r="G18418" s="7">
        <v>44234</v>
      </c>
      <c r="H18418" t="s">
        <v>77</v>
      </c>
      <c r="I18418" t="s">
        <v>78</v>
      </c>
      <c r="J18418" s="7">
        <v>45633</v>
      </c>
      <c r="K18418" s="7">
        <v>45548</v>
      </c>
      <c r="L18418" s="7">
        <v>44234</v>
      </c>
      <c r="M18418" t="s">
        <v>77</v>
      </c>
      <c r="N18418" t="s">
        <v>79</v>
      </c>
      <c r="O18418">
        <v>2026</v>
      </c>
      <c r="P18418" s="2">
        <v>2</v>
      </c>
      <c r="Q18418" t="s">
        <v>80</v>
      </c>
      <c r="R18418" s="8">
        <v>46267</v>
      </c>
      <c r="S18418" s="2">
        <v>1</v>
      </c>
      <c r="T18418" s="2" t="s">
        <v>81</v>
      </c>
    </row>
    <row r="18419" spans="1:20" x14ac:dyDescent="0.25">
      <c r="A18419">
        <v>1120822415</v>
      </c>
      <c r="B18419">
        <v>119924056</v>
      </c>
      <c r="C18419" t="s">
        <v>74</v>
      </c>
      <c r="D18419" t="s">
        <v>75</v>
      </c>
      <c r="E18419" t="s">
        <v>76</v>
      </c>
      <c r="F18419" s="7">
        <v>44123</v>
      </c>
      <c r="G18419" s="7">
        <v>44488</v>
      </c>
      <c r="H18419" t="s">
        <v>86</v>
      </c>
      <c r="I18419" t="s">
        <v>87</v>
      </c>
      <c r="J18419" s="7">
        <v>45948</v>
      </c>
      <c r="K18419" s="7">
        <v>46107</v>
      </c>
      <c r="L18419" s="7">
        <v>44488</v>
      </c>
      <c r="M18419" t="s">
        <v>86</v>
      </c>
      <c r="N18419" t="s">
        <v>79</v>
      </c>
      <c r="O18419">
        <v>2026</v>
      </c>
      <c r="P18419" s="2">
        <v>2</v>
      </c>
      <c r="Q18419" t="s">
        <v>80</v>
      </c>
      <c r="R18419" s="8">
        <v>46267</v>
      </c>
      <c r="S18419" s="2">
        <v>1</v>
      </c>
      <c r="T18419" s="2" t="s">
        <v>81</v>
      </c>
    </row>
    <row r="18420" spans="1:20" x14ac:dyDescent="0.25">
      <c r="A18420">
        <v>1120824012</v>
      </c>
      <c r="B18420">
        <v>121943216</v>
      </c>
      <c r="C18420" t="s">
        <v>74</v>
      </c>
      <c r="D18420" t="s">
        <v>75</v>
      </c>
      <c r="E18420" t="s">
        <v>76</v>
      </c>
      <c r="F18420" s="7">
        <v>44431</v>
      </c>
      <c r="G18420" s="7">
        <v>44796</v>
      </c>
      <c r="H18420" t="s">
        <v>86</v>
      </c>
      <c r="I18420" t="s">
        <v>87</v>
      </c>
      <c r="J18420" s="7">
        <v>46171</v>
      </c>
      <c r="K18420" s="7">
        <v>44432</v>
      </c>
      <c r="L18420" s="7">
        <v>44796</v>
      </c>
      <c r="M18420" t="s">
        <v>86</v>
      </c>
      <c r="N18420" t="s">
        <v>79</v>
      </c>
      <c r="O18420">
        <v>2026</v>
      </c>
      <c r="P18420" s="2">
        <v>2</v>
      </c>
      <c r="Q18420" t="s">
        <v>80</v>
      </c>
      <c r="R18420" s="8">
        <v>46267</v>
      </c>
      <c r="S18420" s="2">
        <v>1</v>
      </c>
      <c r="T18420" s="2" t="s">
        <v>81</v>
      </c>
    </row>
    <row r="18421" spans="1:20" x14ac:dyDescent="0.25">
      <c r="A18421">
        <v>1120824538</v>
      </c>
      <c r="B18421">
        <v>122148509</v>
      </c>
      <c r="C18421" t="s">
        <v>97</v>
      </c>
      <c r="D18421" t="s">
        <v>75</v>
      </c>
      <c r="E18421" t="s">
        <v>76</v>
      </c>
      <c r="F18421" s="7">
        <v>44474</v>
      </c>
      <c r="G18421" s="7">
        <v>44839</v>
      </c>
      <c r="H18421" t="s">
        <v>77</v>
      </c>
      <c r="I18421" t="s">
        <v>89</v>
      </c>
      <c r="J18421" s="7">
        <v>46127</v>
      </c>
      <c r="K18421" s="7">
        <v>46132</v>
      </c>
      <c r="L18421" s="7">
        <v>44839</v>
      </c>
      <c r="M18421" t="s">
        <v>77</v>
      </c>
      <c r="N18421" t="s">
        <v>79</v>
      </c>
      <c r="O18421">
        <v>2026</v>
      </c>
      <c r="P18421" s="2">
        <v>2</v>
      </c>
      <c r="Q18421" t="s">
        <v>80</v>
      </c>
      <c r="R18421" s="8">
        <v>46267</v>
      </c>
      <c r="S18421" s="2">
        <v>1</v>
      </c>
      <c r="T18421" s="2" t="s">
        <v>81</v>
      </c>
    </row>
    <row r="18422" spans="1:20" x14ac:dyDescent="0.25">
      <c r="A18422">
        <v>1120824878</v>
      </c>
      <c r="B18422">
        <v>122319676</v>
      </c>
      <c r="C18422" t="s">
        <v>97</v>
      </c>
      <c r="D18422" t="s">
        <v>75</v>
      </c>
      <c r="E18422" t="s">
        <v>76</v>
      </c>
      <c r="F18422" s="7">
        <v>44504</v>
      </c>
      <c r="G18422" s="7">
        <v>45600</v>
      </c>
      <c r="H18422" t="s">
        <v>77</v>
      </c>
      <c r="I18422" t="s">
        <v>78</v>
      </c>
      <c r="J18422" s="7">
        <v>46043</v>
      </c>
      <c r="K18422" s="7">
        <v>46064</v>
      </c>
      <c r="L18422" s="7">
        <v>45600</v>
      </c>
      <c r="M18422" t="s">
        <v>77</v>
      </c>
      <c r="N18422" t="s">
        <v>79</v>
      </c>
      <c r="O18422">
        <v>2026</v>
      </c>
      <c r="P18422" s="2">
        <v>2</v>
      </c>
      <c r="Q18422" t="s">
        <v>80</v>
      </c>
      <c r="R18422" s="8">
        <v>46267</v>
      </c>
      <c r="S18422" s="2">
        <v>1</v>
      </c>
      <c r="T18422" s="2" t="s">
        <v>81</v>
      </c>
    </row>
    <row r="18423" spans="1:20" x14ac:dyDescent="0.25">
      <c r="A18423">
        <v>1120825886</v>
      </c>
      <c r="B18423">
        <v>123474557</v>
      </c>
      <c r="C18423" t="s">
        <v>95</v>
      </c>
      <c r="D18423" t="s">
        <v>83</v>
      </c>
      <c r="E18423" t="s">
        <v>76</v>
      </c>
      <c r="F18423" s="7">
        <v>44683</v>
      </c>
      <c r="G18423" s="7">
        <v>46509</v>
      </c>
      <c r="H18423" t="s">
        <v>77</v>
      </c>
      <c r="I18423" t="s">
        <v>84</v>
      </c>
      <c r="J18423" s="7">
        <v>45414</v>
      </c>
      <c r="K18423" s="7">
        <v>45433</v>
      </c>
      <c r="L18423" s="7">
        <v>46509</v>
      </c>
      <c r="M18423" t="s">
        <v>77</v>
      </c>
      <c r="N18423" t="s">
        <v>79</v>
      </c>
      <c r="O18423">
        <v>2026</v>
      </c>
      <c r="P18423" s="2">
        <v>2</v>
      </c>
      <c r="Q18423" t="s">
        <v>80</v>
      </c>
      <c r="R18423" s="8">
        <v>46267</v>
      </c>
      <c r="S18423" s="2">
        <v>1</v>
      </c>
      <c r="T18423" s="2" t="s">
        <v>81</v>
      </c>
    </row>
    <row r="18424" spans="1:20" x14ac:dyDescent="0.25">
      <c r="A18424">
        <v>1120826719</v>
      </c>
      <c r="B18424">
        <v>123929334</v>
      </c>
      <c r="C18424" t="s">
        <v>82</v>
      </c>
      <c r="D18424" t="s">
        <v>88</v>
      </c>
      <c r="E18424" t="s">
        <v>76</v>
      </c>
      <c r="F18424" s="7">
        <v>44738</v>
      </c>
      <c r="G18424" s="7">
        <v>46564</v>
      </c>
      <c r="H18424" t="s">
        <v>77</v>
      </c>
      <c r="I18424" t="s">
        <v>78</v>
      </c>
      <c r="J18424" s="7">
        <v>46131</v>
      </c>
      <c r="K18424" s="7">
        <v>44775</v>
      </c>
      <c r="L18424" s="7">
        <v>46564</v>
      </c>
      <c r="M18424" t="s">
        <v>77</v>
      </c>
      <c r="N18424" t="s">
        <v>79</v>
      </c>
      <c r="O18424">
        <v>2026</v>
      </c>
      <c r="P18424" s="2">
        <v>2</v>
      </c>
      <c r="Q18424" t="s">
        <v>80</v>
      </c>
      <c r="R18424" s="8">
        <v>46267</v>
      </c>
      <c r="S18424" s="2">
        <v>1</v>
      </c>
      <c r="T18424" s="2" t="s">
        <v>81</v>
      </c>
    </row>
    <row r="18425" spans="1:20" x14ac:dyDescent="0.25">
      <c r="A18425">
        <v>1120826866</v>
      </c>
      <c r="B18425">
        <v>123989438</v>
      </c>
      <c r="C18425" t="s">
        <v>95</v>
      </c>
      <c r="D18425" t="s">
        <v>88</v>
      </c>
      <c r="E18425" t="s">
        <v>76</v>
      </c>
      <c r="F18425" s="7">
        <v>44745</v>
      </c>
      <c r="G18425" s="7">
        <v>46571</v>
      </c>
      <c r="H18425" t="s">
        <v>77</v>
      </c>
      <c r="I18425" t="s">
        <v>78</v>
      </c>
      <c r="J18425" s="7">
        <v>45923</v>
      </c>
      <c r="K18425" s="7">
        <v>45929</v>
      </c>
      <c r="L18425" s="7">
        <v>46571</v>
      </c>
      <c r="M18425" t="s">
        <v>77</v>
      </c>
      <c r="N18425" t="s">
        <v>79</v>
      </c>
      <c r="O18425">
        <v>2026</v>
      </c>
      <c r="P18425" s="2">
        <v>2</v>
      </c>
      <c r="Q18425" t="s">
        <v>80</v>
      </c>
      <c r="R18425" s="8">
        <v>46267</v>
      </c>
      <c r="S18425" s="2">
        <v>1</v>
      </c>
      <c r="T18425" s="2" t="s">
        <v>81</v>
      </c>
    </row>
    <row r="18426" spans="1:20" x14ac:dyDescent="0.25">
      <c r="A18426">
        <v>1120827030</v>
      </c>
      <c r="B18426">
        <v>124077667</v>
      </c>
      <c r="C18426" t="s">
        <v>95</v>
      </c>
      <c r="D18426" t="s">
        <v>88</v>
      </c>
      <c r="E18426" t="s">
        <v>76</v>
      </c>
      <c r="F18426" s="7">
        <v>44756</v>
      </c>
      <c r="G18426" s="7">
        <v>45121</v>
      </c>
      <c r="H18426" t="s">
        <v>77</v>
      </c>
      <c r="I18426" t="s">
        <v>78</v>
      </c>
      <c r="J18426" s="7">
        <v>46014</v>
      </c>
      <c r="K18426" s="7">
        <v>44905</v>
      </c>
      <c r="L18426" s="7">
        <v>45121</v>
      </c>
      <c r="M18426" t="s">
        <v>77</v>
      </c>
      <c r="N18426" t="s">
        <v>92</v>
      </c>
      <c r="O18426">
        <v>2026</v>
      </c>
      <c r="P18426" s="2">
        <v>2</v>
      </c>
      <c r="Q18426" t="s">
        <v>80</v>
      </c>
      <c r="R18426" s="8">
        <v>46267</v>
      </c>
      <c r="S18426" s="2">
        <v>1</v>
      </c>
      <c r="T18426" s="2" t="s">
        <v>81</v>
      </c>
    </row>
    <row r="18427" spans="1:20" x14ac:dyDescent="0.25">
      <c r="A18427">
        <v>1120828937</v>
      </c>
      <c r="B18427">
        <v>124823187</v>
      </c>
      <c r="C18427" t="s">
        <v>93</v>
      </c>
      <c r="D18427" t="s">
        <v>83</v>
      </c>
      <c r="E18427" t="s">
        <v>76</v>
      </c>
      <c r="F18427" s="7">
        <v>44868</v>
      </c>
      <c r="G18427" s="7">
        <v>45049</v>
      </c>
      <c r="H18427" t="s">
        <v>77</v>
      </c>
      <c r="I18427" t="s">
        <v>78</v>
      </c>
      <c r="J18427" s="7">
        <v>45899</v>
      </c>
      <c r="K18427" s="7">
        <v>44882</v>
      </c>
      <c r="L18427" s="7">
        <v>45049</v>
      </c>
      <c r="M18427" t="s">
        <v>77</v>
      </c>
      <c r="N18427" t="s">
        <v>79</v>
      </c>
      <c r="O18427">
        <v>2026</v>
      </c>
      <c r="P18427" s="2">
        <v>2</v>
      </c>
      <c r="Q18427" t="s">
        <v>80</v>
      </c>
      <c r="R18427" s="8">
        <v>46267</v>
      </c>
      <c r="S18427" s="2">
        <v>1</v>
      </c>
      <c r="T18427" s="2" t="s">
        <v>81</v>
      </c>
    </row>
    <row r="18428" spans="1:20" x14ac:dyDescent="0.25">
      <c r="A18428">
        <v>1120829495</v>
      </c>
      <c r="B18428">
        <v>125999872</v>
      </c>
      <c r="C18428" t="s">
        <v>85</v>
      </c>
      <c r="D18428" t="s">
        <v>75</v>
      </c>
      <c r="E18428" t="s">
        <v>76</v>
      </c>
      <c r="F18428" s="7">
        <v>45042</v>
      </c>
      <c r="G18428" s="7">
        <v>46869</v>
      </c>
      <c r="H18428" t="s">
        <v>77</v>
      </c>
      <c r="I18428" t="s">
        <v>78</v>
      </c>
      <c r="J18428" s="7">
        <v>46098</v>
      </c>
      <c r="K18428" s="7">
        <v>46101</v>
      </c>
      <c r="L18428" s="7">
        <v>46869</v>
      </c>
      <c r="M18428" t="s">
        <v>77</v>
      </c>
      <c r="N18428" t="s">
        <v>79</v>
      </c>
      <c r="O18428">
        <v>2026</v>
      </c>
      <c r="P18428" s="2">
        <v>2</v>
      </c>
      <c r="Q18428" t="s">
        <v>80</v>
      </c>
      <c r="R18428" s="8">
        <v>46267</v>
      </c>
      <c r="S18428" s="2">
        <v>1</v>
      </c>
      <c r="T18428" s="2" t="s">
        <v>81</v>
      </c>
    </row>
    <row r="18429" spans="1:20" x14ac:dyDescent="0.25">
      <c r="A18429">
        <v>1120829622</v>
      </c>
      <c r="B18429">
        <v>126060130</v>
      </c>
      <c r="C18429" t="s">
        <v>74</v>
      </c>
      <c r="D18429" t="s">
        <v>75</v>
      </c>
      <c r="E18429" t="s">
        <v>76</v>
      </c>
      <c r="F18429" s="7">
        <v>45051</v>
      </c>
      <c r="G18429" s="7">
        <v>45417</v>
      </c>
      <c r="H18429" t="s">
        <v>77</v>
      </c>
      <c r="I18429" t="s">
        <v>78</v>
      </c>
      <c r="J18429" s="7"/>
      <c r="K18429" s="7">
        <v>45054</v>
      </c>
      <c r="L18429" s="7">
        <v>45417</v>
      </c>
      <c r="M18429" t="s">
        <v>77</v>
      </c>
      <c r="N18429"/>
      <c r="O18429">
        <v>2026</v>
      </c>
      <c r="P18429" s="2">
        <v>2</v>
      </c>
      <c r="Q18429" t="s">
        <v>80</v>
      </c>
      <c r="R18429" s="8">
        <v>46267</v>
      </c>
      <c r="S18429" s="2">
        <v>1</v>
      </c>
      <c r="T18429" s="2" t="s">
        <v>81</v>
      </c>
    </row>
    <row r="18430" spans="1:20" x14ac:dyDescent="0.25">
      <c r="A18430">
        <v>1120830027</v>
      </c>
      <c r="B18430">
        <v>126244310</v>
      </c>
      <c r="C18430" t="s">
        <v>74</v>
      </c>
      <c r="D18430" t="s">
        <v>75</v>
      </c>
      <c r="E18430" t="s">
        <v>76</v>
      </c>
      <c r="F18430" s="7">
        <v>45076</v>
      </c>
      <c r="G18430" s="7">
        <v>45442</v>
      </c>
      <c r="H18430" t="s">
        <v>86</v>
      </c>
      <c r="I18430" t="s">
        <v>87</v>
      </c>
      <c r="J18430" s="7">
        <v>46080</v>
      </c>
      <c r="K18430" s="7">
        <v>46083</v>
      </c>
      <c r="L18430" s="7">
        <v>45442</v>
      </c>
      <c r="M18430" t="s">
        <v>86</v>
      </c>
      <c r="N18430" t="s">
        <v>79</v>
      </c>
      <c r="O18430">
        <v>2026</v>
      </c>
      <c r="P18430" s="2">
        <v>2</v>
      </c>
      <c r="Q18430" t="s">
        <v>80</v>
      </c>
      <c r="R18430" s="8">
        <v>46267</v>
      </c>
      <c r="S18430" s="2">
        <v>1</v>
      </c>
      <c r="T18430" s="2" t="s">
        <v>81</v>
      </c>
    </row>
    <row r="18431" spans="1:20" x14ac:dyDescent="0.25">
      <c r="A18431">
        <v>1120831141</v>
      </c>
      <c r="B18431">
        <v>126753306</v>
      </c>
      <c r="C18431" t="s">
        <v>82</v>
      </c>
      <c r="D18431" t="s">
        <v>88</v>
      </c>
      <c r="E18431" t="s">
        <v>76</v>
      </c>
      <c r="F18431" s="7">
        <v>45143</v>
      </c>
      <c r="G18431" s="7">
        <v>45509</v>
      </c>
      <c r="H18431" t="s">
        <v>86</v>
      </c>
      <c r="I18431" t="s">
        <v>87</v>
      </c>
      <c r="J18431" s="7"/>
      <c r="K18431" s="7">
        <v>45159</v>
      </c>
      <c r="L18431" s="7">
        <v>45509</v>
      </c>
      <c r="M18431" t="s">
        <v>86</v>
      </c>
      <c r="N18431"/>
      <c r="O18431">
        <v>2026</v>
      </c>
      <c r="P18431" s="2">
        <v>2</v>
      </c>
      <c r="Q18431" t="s">
        <v>80</v>
      </c>
      <c r="R18431" s="8">
        <v>46267</v>
      </c>
      <c r="S18431" s="2">
        <v>1</v>
      </c>
      <c r="T18431" s="2" t="s">
        <v>81</v>
      </c>
    </row>
    <row r="18432" spans="1:20" x14ac:dyDescent="0.25">
      <c r="A18432">
        <v>1120831314</v>
      </c>
      <c r="B18432">
        <v>126828129</v>
      </c>
      <c r="C18432" t="s">
        <v>74</v>
      </c>
      <c r="D18432" t="s">
        <v>88</v>
      </c>
      <c r="E18432" t="s">
        <v>76</v>
      </c>
      <c r="F18432" s="7">
        <v>45153</v>
      </c>
      <c r="G18432" s="7">
        <v>45519</v>
      </c>
      <c r="H18432" t="s">
        <v>77</v>
      </c>
      <c r="I18432" t="s">
        <v>84</v>
      </c>
      <c r="J18432" s="7">
        <v>45742</v>
      </c>
      <c r="K18432" s="7">
        <v>45667</v>
      </c>
      <c r="L18432" s="7">
        <v>45519</v>
      </c>
      <c r="M18432" t="s">
        <v>77</v>
      </c>
      <c r="N18432" t="s">
        <v>79</v>
      </c>
      <c r="O18432">
        <v>2026</v>
      </c>
      <c r="P18432" s="2">
        <v>2</v>
      </c>
      <c r="Q18432" t="s">
        <v>80</v>
      </c>
      <c r="R18432" s="8">
        <v>46267</v>
      </c>
      <c r="S18432" s="2">
        <v>1</v>
      </c>
      <c r="T18432" s="2" t="s">
        <v>81</v>
      </c>
    </row>
    <row r="18433" spans="1:20" x14ac:dyDescent="0.25">
      <c r="A18433">
        <v>1120831421</v>
      </c>
      <c r="B18433">
        <v>126878621</v>
      </c>
      <c r="C18433" t="s">
        <v>82</v>
      </c>
      <c r="D18433" t="s">
        <v>88</v>
      </c>
      <c r="E18433" t="s">
        <v>76</v>
      </c>
      <c r="F18433" s="7">
        <v>45159</v>
      </c>
      <c r="G18433" s="7">
        <v>45525</v>
      </c>
      <c r="H18433" t="s">
        <v>77</v>
      </c>
      <c r="I18433" t="s">
        <v>78</v>
      </c>
      <c r="J18433" s="7">
        <v>45443</v>
      </c>
      <c r="K18433" s="7">
        <v>45163</v>
      </c>
      <c r="L18433" s="7">
        <v>45525</v>
      </c>
      <c r="M18433" t="s">
        <v>77</v>
      </c>
      <c r="N18433" t="s">
        <v>92</v>
      </c>
      <c r="O18433">
        <v>2026</v>
      </c>
      <c r="P18433" s="2">
        <v>2</v>
      </c>
      <c r="Q18433" t="s">
        <v>80</v>
      </c>
      <c r="R18433" s="8">
        <v>46267</v>
      </c>
      <c r="S18433" s="2">
        <v>1</v>
      </c>
      <c r="T18433" s="2" t="s">
        <v>81</v>
      </c>
    </row>
    <row r="18434" spans="1:20" x14ac:dyDescent="0.25">
      <c r="A18434">
        <v>1120831548</v>
      </c>
      <c r="B18434">
        <v>126921948</v>
      </c>
      <c r="C18434" t="s">
        <v>82</v>
      </c>
      <c r="D18434" t="s">
        <v>88</v>
      </c>
      <c r="E18434" t="s">
        <v>76</v>
      </c>
      <c r="F18434" s="7">
        <v>45165</v>
      </c>
      <c r="G18434" s="7">
        <v>45257</v>
      </c>
      <c r="H18434" t="s">
        <v>77</v>
      </c>
      <c r="I18434" t="s">
        <v>78</v>
      </c>
      <c r="J18434" s="7">
        <v>46203</v>
      </c>
      <c r="K18434" s="7">
        <v>45522</v>
      </c>
      <c r="L18434" s="7">
        <v>45257</v>
      </c>
      <c r="M18434" t="s">
        <v>77</v>
      </c>
      <c r="N18434" t="s">
        <v>79</v>
      </c>
      <c r="O18434">
        <v>2026</v>
      </c>
      <c r="P18434" s="2">
        <v>2</v>
      </c>
      <c r="Q18434" t="s">
        <v>80</v>
      </c>
      <c r="R18434" s="8">
        <v>46267</v>
      </c>
      <c r="S18434" s="2">
        <v>1</v>
      </c>
      <c r="T18434" s="2" t="s">
        <v>81</v>
      </c>
    </row>
    <row r="18435" spans="1:20" x14ac:dyDescent="0.25">
      <c r="A18435">
        <v>1120831564</v>
      </c>
      <c r="B18435">
        <v>126924176</v>
      </c>
      <c r="C18435" t="s">
        <v>82</v>
      </c>
      <c r="D18435" t="s">
        <v>88</v>
      </c>
      <c r="E18435" t="s">
        <v>76</v>
      </c>
      <c r="F18435" s="7">
        <v>45165</v>
      </c>
      <c r="G18435" s="7">
        <v>45531</v>
      </c>
      <c r="H18435" t="s">
        <v>77</v>
      </c>
      <c r="I18435" t="s">
        <v>78</v>
      </c>
      <c r="J18435" s="7"/>
      <c r="K18435" s="7">
        <v>45191</v>
      </c>
      <c r="L18435" s="7">
        <v>45531</v>
      </c>
      <c r="M18435" t="s">
        <v>77</v>
      </c>
      <c r="N18435"/>
      <c r="O18435">
        <v>2026</v>
      </c>
      <c r="P18435" s="2">
        <v>2</v>
      </c>
      <c r="Q18435" t="s">
        <v>80</v>
      </c>
      <c r="R18435" s="8">
        <v>46267</v>
      </c>
      <c r="S18435" s="2">
        <v>1</v>
      </c>
      <c r="T18435" s="2" t="s">
        <v>81</v>
      </c>
    </row>
    <row r="18436" spans="1:20" x14ac:dyDescent="0.25">
      <c r="A18436">
        <v>1120831784</v>
      </c>
      <c r="B18436">
        <v>127027599</v>
      </c>
      <c r="C18436" t="s">
        <v>85</v>
      </c>
      <c r="D18436" t="s">
        <v>88</v>
      </c>
      <c r="E18436" t="s">
        <v>76</v>
      </c>
      <c r="F18436" s="7">
        <v>45179</v>
      </c>
      <c r="G18436" s="7">
        <v>45545</v>
      </c>
      <c r="H18436" t="s">
        <v>77</v>
      </c>
      <c r="I18436" t="s">
        <v>78</v>
      </c>
      <c r="J18436" s="7"/>
      <c r="K18436" s="7">
        <v>45931</v>
      </c>
      <c r="L18436" s="7">
        <v>45545</v>
      </c>
      <c r="M18436" t="s">
        <v>77</v>
      </c>
      <c r="N18436"/>
      <c r="O18436">
        <v>2026</v>
      </c>
      <c r="P18436" s="2">
        <v>2</v>
      </c>
      <c r="Q18436" t="s">
        <v>80</v>
      </c>
      <c r="R18436" s="8">
        <v>46267</v>
      </c>
      <c r="S18436" s="2">
        <v>1</v>
      </c>
      <c r="T18436" s="2" t="s">
        <v>81</v>
      </c>
    </row>
    <row r="18437" spans="1:20" x14ac:dyDescent="0.25">
      <c r="A18437">
        <v>1120831988</v>
      </c>
      <c r="B18437">
        <v>127088853</v>
      </c>
      <c r="C18437" t="s">
        <v>74</v>
      </c>
      <c r="D18437" t="s">
        <v>75</v>
      </c>
      <c r="E18437" t="s">
        <v>76</v>
      </c>
      <c r="F18437" s="7">
        <v>45188</v>
      </c>
      <c r="G18437" s="7">
        <v>45554</v>
      </c>
      <c r="H18437" t="s">
        <v>86</v>
      </c>
      <c r="I18437" t="s">
        <v>87</v>
      </c>
      <c r="J18437" s="7"/>
      <c r="K18437" s="7">
        <v>45190</v>
      </c>
      <c r="L18437" s="7">
        <v>45554</v>
      </c>
      <c r="M18437" t="s">
        <v>86</v>
      </c>
      <c r="N18437"/>
      <c r="O18437">
        <v>2026</v>
      </c>
      <c r="P18437" s="2">
        <v>2</v>
      </c>
      <c r="Q18437" t="s">
        <v>80</v>
      </c>
      <c r="R18437" s="8">
        <v>46267</v>
      </c>
      <c r="S18437" s="2">
        <v>1</v>
      </c>
      <c r="T18437" s="2" t="s">
        <v>81</v>
      </c>
    </row>
    <row r="18438" spans="1:20" x14ac:dyDescent="0.25">
      <c r="A18438">
        <v>1120833598</v>
      </c>
      <c r="B18438">
        <v>128496065</v>
      </c>
      <c r="C18438" t="s">
        <v>82</v>
      </c>
      <c r="D18438" t="s">
        <v>83</v>
      </c>
      <c r="E18438" t="s">
        <v>76</v>
      </c>
      <c r="F18438" s="7">
        <v>45386</v>
      </c>
      <c r="G18438" s="7">
        <v>45569</v>
      </c>
      <c r="H18438" t="s">
        <v>77</v>
      </c>
      <c r="I18438" t="s">
        <v>84</v>
      </c>
      <c r="J18438" s="7">
        <v>45737</v>
      </c>
      <c r="K18438" s="7">
        <v>45748</v>
      </c>
      <c r="L18438" s="7">
        <v>45569</v>
      </c>
      <c r="M18438" t="s">
        <v>77</v>
      </c>
      <c r="N18438" t="s">
        <v>79</v>
      </c>
      <c r="O18438">
        <v>2026</v>
      </c>
      <c r="P18438" s="2">
        <v>2</v>
      </c>
      <c r="Q18438" t="s">
        <v>80</v>
      </c>
      <c r="R18438" s="8">
        <v>46267</v>
      </c>
      <c r="S18438" s="2">
        <v>1</v>
      </c>
      <c r="T18438" s="2" t="s">
        <v>81</v>
      </c>
    </row>
    <row r="18439" spans="1:20" x14ac:dyDescent="0.25">
      <c r="A18439">
        <v>1120833835</v>
      </c>
      <c r="B18439">
        <v>128750878</v>
      </c>
      <c r="C18439" t="s">
        <v>93</v>
      </c>
      <c r="D18439" t="s">
        <v>88</v>
      </c>
      <c r="E18439" t="s">
        <v>76</v>
      </c>
      <c r="F18439" s="7">
        <v>45421</v>
      </c>
      <c r="G18439" s="7">
        <v>45601</v>
      </c>
      <c r="H18439" t="s">
        <v>77</v>
      </c>
      <c r="I18439" t="s">
        <v>78</v>
      </c>
      <c r="J18439" s="7"/>
      <c r="K18439" s="7">
        <v>45538</v>
      </c>
      <c r="L18439" s="7">
        <v>45601</v>
      </c>
      <c r="M18439" t="s">
        <v>77</v>
      </c>
      <c r="N18439"/>
      <c r="O18439">
        <v>2026</v>
      </c>
      <c r="P18439" s="2">
        <v>2</v>
      </c>
      <c r="Q18439" t="s">
        <v>80</v>
      </c>
      <c r="R18439" s="8">
        <v>46267</v>
      </c>
      <c r="S18439" s="2">
        <v>1</v>
      </c>
      <c r="T18439" s="2" t="s">
        <v>81</v>
      </c>
    </row>
    <row r="18440" spans="1:20" x14ac:dyDescent="0.25">
      <c r="A18440">
        <v>1120833872</v>
      </c>
      <c r="B18440">
        <v>128785033</v>
      </c>
      <c r="C18440" t="s">
        <v>82</v>
      </c>
      <c r="D18440" t="s">
        <v>83</v>
      </c>
      <c r="E18440" t="s">
        <v>76</v>
      </c>
      <c r="F18440" s="7">
        <v>45428</v>
      </c>
      <c r="G18440" s="7">
        <v>45612</v>
      </c>
      <c r="H18440" t="s">
        <v>77</v>
      </c>
      <c r="I18440" t="s">
        <v>78</v>
      </c>
      <c r="J18440" s="7"/>
      <c r="K18440" s="7">
        <v>45623</v>
      </c>
      <c r="L18440" s="7">
        <v>45612</v>
      </c>
      <c r="M18440" t="s">
        <v>77</v>
      </c>
      <c r="N18440"/>
      <c r="O18440">
        <v>2026</v>
      </c>
      <c r="P18440" s="2">
        <v>2</v>
      </c>
      <c r="Q18440" t="s">
        <v>80</v>
      </c>
      <c r="R18440" s="8">
        <v>46267</v>
      </c>
      <c r="S18440" s="2">
        <v>1</v>
      </c>
      <c r="T18440" s="2" t="s">
        <v>81</v>
      </c>
    </row>
    <row r="18441" spans="1:20" x14ac:dyDescent="0.25">
      <c r="A18441">
        <v>1120834340</v>
      </c>
      <c r="B18441">
        <v>129271120</v>
      </c>
      <c r="C18441" t="s">
        <v>82</v>
      </c>
      <c r="D18441" t="s">
        <v>75</v>
      </c>
      <c r="E18441" t="s">
        <v>76</v>
      </c>
      <c r="F18441" s="7">
        <v>45495</v>
      </c>
      <c r="G18441" s="7">
        <v>47321</v>
      </c>
      <c r="H18441" t="s">
        <v>77</v>
      </c>
      <c r="I18441" t="s">
        <v>78</v>
      </c>
      <c r="J18441" s="7"/>
      <c r="K18441" s="7">
        <v>45497</v>
      </c>
      <c r="L18441" s="7">
        <v>47321</v>
      </c>
      <c r="M18441" t="s">
        <v>77</v>
      </c>
      <c r="N18441"/>
      <c r="O18441">
        <v>2026</v>
      </c>
      <c r="P18441" s="2">
        <v>2</v>
      </c>
      <c r="Q18441" t="s">
        <v>80</v>
      </c>
      <c r="R18441" s="8">
        <v>46267</v>
      </c>
      <c r="S18441" s="2">
        <v>1</v>
      </c>
      <c r="T18441" s="2" t="s">
        <v>81</v>
      </c>
    </row>
    <row r="18442" spans="1:20" x14ac:dyDescent="0.25">
      <c r="A18442">
        <v>1120834683</v>
      </c>
      <c r="B18442">
        <v>129403557</v>
      </c>
      <c r="C18442" t="s">
        <v>82</v>
      </c>
      <c r="D18442" t="s">
        <v>83</v>
      </c>
      <c r="E18442" t="s">
        <v>76</v>
      </c>
      <c r="F18442" s="7">
        <v>45520</v>
      </c>
      <c r="G18442" s="7">
        <v>45704</v>
      </c>
      <c r="H18442" t="s">
        <v>77</v>
      </c>
      <c r="I18442" t="s">
        <v>78</v>
      </c>
      <c r="J18442" s="7">
        <v>46088</v>
      </c>
      <c r="K18442" s="7">
        <v>45736</v>
      </c>
      <c r="L18442" s="7">
        <v>45704</v>
      </c>
      <c r="M18442" t="s">
        <v>77</v>
      </c>
      <c r="N18442" t="s">
        <v>79</v>
      </c>
      <c r="O18442">
        <v>2026</v>
      </c>
      <c r="P18442" s="2">
        <v>2</v>
      </c>
      <c r="Q18442" t="s">
        <v>80</v>
      </c>
      <c r="R18442" s="8">
        <v>46267</v>
      </c>
      <c r="S18442" s="2">
        <v>1</v>
      </c>
      <c r="T18442" s="2" t="s">
        <v>81</v>
      </c>
    </row>
    <row r="18443" spans="1:20" x14ac:dyDescent="0.25">
      <c r="A18443">
        <v>1120835062</v>
      </c>
      <c r="B18443">
        <v>129532005</v>
      </c>
      <c r="C18443" t="s">
        <v>74</v>
      </c>
      <c r="D18443" t="s">
        <v>88</v>
      </c>
      <c r="E18443" t="s">
        <v>76</v>
      </c>
      <c r="F18443" s="7">
        <v>45548</v>
      </c>
      <c r="G18443" s="7">
        <v>45913</v>
      </c>
      <c r="H18443" t="s">
        <v>77</v>
      </c>
      <c r="I18443" t="s">
        <v>84</v>
      </c>
      <c r="J18443" s="7">
        <v>46192</v>
      </c>
      <c r="K18443" s="7">
        <v>45552</v>
      </c>
      <c r="L18443" s="7">
        <v>45913</v>
      </c>
      <c r="M18443" t="s">
        <v>77</v>
      </c>
      <c r="N18443" t="s">
        <v>79</v>
      </c>
      <c r="O18443">
        <v>2026</v>
      </c>
      <c r="P18443" s="2">
        <v>2</v>
      </c>
      <c r="Q18443" t="s">
        <v>80</v>
      </c>
      <c r="R18443" s="8">
        <v>46267</v>
      </c>
      <c r="S18443" s="2">
        <v>1</v>
      </c>
      <c r="T18443" s="2" t="s">
        <v>81</v>
      </c>
    </row>
    <row r="18444" spans="1:20" x14ac:dyDescent="0.25">
      <c r="A18444">
        <v>1120835210</v>
      </c>
      <c r="B18444">
        <v>129569623</v>
      </c>
      <c r="C18444" t="s">
        <v>74</v>
      </c>
      <c r="D18444" t="s">
        <v>83</v>
      </c>
      <c r="E18444" t="s">
        <v>76</v>
      </c>
      <c r="F18444" s="7">
        <v>45553</v>
      </c>
      <c r="G18444" s="7">
        <v>45734</v>
      </c>
      <c r="H18444" t="s">
        <v>77</v>
      </c>
      <c r="I18444" t="s">
        <v>78</v>
      </c>
      <c r="J18444" s="7"/>
      <c r="K18444" s="7">
        <v>45919</v>
      </c>
      <c r="L18444" s="7">
        <v>45734</v>
      </c>
      <c r="M18444" t="s">
        <v>77</v>
      </c>
      <c r="N18444"/>
      <c r="O18444">
        <v>2026</v>
      </c>
      <c r="P18444" s="2">
        <v>2</v>
      </c>
      <c r="Q18444" t="s">
        <v>80</v>
      </c>
      <c r="R18444" s="8">
        <v>46267</v>
      </c>
      <c r="S18444" s="2">
        <v>1</v>
      </c>
      <c r="T18444" s="2" t="s">
        <v>81</v>
      </c>
    </row>
    <row r="18445" spans="1:20" x14ac:dyDescent="0.25">
      <c r="A18445">
        <v>1120835436</v>
      </c>
      <c r="B18445">
        <v>129646059</v>
      </c>
      <c r="C18445" t="s">
        <v>95</v>
      </c>
      <c r="D18445" t="s">
        <v>83</v>
      </c>
      <c r="E18445" t="s">
        <v>76</v>
      </c>
      <c r="F18445" s="7">
        <v>45562</v>
      </c>
      <c r="G18445" s="7">
        <v>45743</v>
      </c>
      <c r="H18445" t="s">
        <v>77</v>
      </c>
      <c r="I18445" t="s">
        <v>78</v>
      </c>
      <c r="J18445" s="7"/>
      <c r="K18445" s="7">
        <v>45747</v>
      </c>
      <c r="L18445" s="7">
        <v>45743</v>
      </c>
      <c r="M18445" t="s">
        <v>77</v>
      </c>
      <c r="N18445"/>
      <c r="O18445">
        <v>2026</v>
      </c>
      <c r="P18445" s="2">
        <v>2</v>
      </c>
      <c r="Q18445" t="s">
        <v>80</v>
      </c>
      <c r="R18445" s="8">
        <v>46267</v>
      </c>
      <c r="S18445" s="2">
        <v>1</v>
      </c>
      <c r="T18445" s="2" t="s">
        <v>81</v>
      </c>
    </row>
    <row r="18446" spans="1:20" x14ac:dyDescent="0.25">
      <c r="A18446">
        <v>1120835922</v>
      </c>
      <c r="B18446">
        <v>129786176</v>
      </c>
      <c r="C18446" t="s">
        <v>74</v>
      </c>
      <c r="D18446" t="s">
        <v>75</v>
      </c>
      <c r="E18446" t="s">
        <v>76</v>
      </c>
      <c r="F18446" s="7">
        <v>45603</v>
      </c>
      <c r="G18446" s="7">
        <v>47429</v>
      </c>
      <c r="H18446" t="s">
        <v>86</v>
      </c>
      <c r="I18446" t="s">
        <v>87</v>
      </c>
      <c r="J18446" s="7"/>
      <c r="K18446" s="7">
        <v>45620</v>
      </c>
      <c r="L18446" s="7">
        <v>47429</v>
      </c>
      <c r="M18446" t="s">
        <v>86</v>
      </c>
      <c r="N18446"/>
      <c r="O18446">
        <v>2026</v>
      </c>
      <c r="P18446" s="2">
        <v>2</v>
      </c>
      <c r="Q18446" t="s">
        <v>80</v>
      </c>
      <c r="R18446" s="8">
        <v>46267</v>
      </c>
      <c r="S18446" s="2">
        <v>1</v>
      </c>
      <c r="T18446" s="2" t="s">
        <v>81</v>
      </c>
    </row>
    <row r="18447" spans="1:20" x14ac:dyDescent="0.25">
      <c r="A18447">
        <v>1120836598</v>
      </c>
      <c r="B18447">
        <v>131018964</v>
      </c>
      <c r="C18447" t="s">
        <v>95</v>
      </c>
      <c r="D18447" t="s">
        <v>88</v>
      </c>
      <c r="E18447" t="s">
        <v>76</v>
      </c>
      <c r="F18447" s="7">
        <v>45740</v>
      </c>
      <c r="G18447" s="7">
        <v>45924</v>
      </c>
      <c r="H18447" t="s">
        <v>77</v>
      </c>
      <c r="I18447" t="s">
        <v>84</v>
      </c>
      <c r="J18447" s="7"/>
      <c r="K18447" s="7">
        <v>45866</v>
      </c>
      <c r="L18447" s="7">
        <v>45924</v>
      </c>
      <c r="M18447" t="s">
        <v>77</v>
      </c>
      <c r="N18447"/>
      <c r="O18447">
        <v>2026</v>
      </c>
      <c r="P18447" s="2">
        <v>2</v>
      </c>
      <c r="Q18447" t="s">
        <v>80</v>
      </c>
      <c r="R18447" s="8">
        <v>46267</v>
      </c>
      <c r="S18447" s="2">
        <v>1</v>
      </c>
      <c r="T18447" s="2" t="s">
        <v>81</v>
      </c>
    </row>
    <row r="18448" spans="1:20" x14ac:dyDescent="0.25">
      <c r="A18448">
        <v>1120836599</v>
      </c>
      <c r="B18448">
        <v>131018964</v>
      </c>
      <c r="C18448" t="s">
        <v>95</v>
      </c>
      <c r="D18448" t="s">
        <v>88</v>
      </c>
      <c r="E18448" t="s">
        <v>76</v>
      </c>
      <c r="F18448" s="7">
        <v>45740</v>
      </c>
      <c r="G18448" s="7">
        <v>45924</v>
      </c>
      <c r="H18448" t="s">
        <v>77</v>
      </c>
      <c r="I18448" t="s">
        <v>84</v>
      </c>
      <c r="J18448" s="7"/>
      <c r="K18448" s="7">
        <v>45973</v>
      </c>
      <c r="L18448" s="7">
        <v>45924</v>
      </c>
      <c r="M18448" t="s">
        <v>77</v>
      </c>
      <c r="N18448"/>
      <c r="O18448">
        <v>2026</v>
      </c>
      <c r="P18448" s="2">
        <v>2</v>
      </c>
      <c r="Q18448" t="s">
        <v>80</v>
      </c>
      <c r="R18448" s="8">
        <v>46267</v>
      </c>
      <c r="S18448" s="2">
        <v>1</v>
      </c>
      <c r="T18448" s="2" t="s">
        <v>81</v>
      </c>
    </row>
    <row r="18449" spans="1:20" x14ac:dyDescent="0.25">
      <c r="A18449">
        <v>1120838941</v>
      </c>
      <c r="B18449">
        <v>132960285</v>
      </c>
      <c r="C18449" t="s">
        <v>85</v>
      </c>
      <c r="D18449" t="s">
        <v>75</v>
      </c>
      <c r="E18449" t="s">
        <v>76</v>
      </c>
      <c r="F18449" s="7">
        <v>46060</v>
      </c>
      <c r="G18449" s="7">
        <v>47156</v>
      </c>
      <c r="H18449" t="s">
        <v>77</v>
      </c>
      <c r="I18449" t="s">
        <v>89</v>
      </c>
      <c r="J18449" s="7">
        <v>46148</v>
      </c>
      <c r="K18449" s="7">
        <v>46060</v>
      </c>
      <c r="L18449" s="7">
        <v>47156</v>
      </c>
      <c r="M18449" t="s">
        <v>77</v>
      </c>
      <c r="N18449" t="s">
        <v>79</v>
      </c>
      <c r="O18449">
        <v>2026</v>
      </c>
      <c r="P18449" s="2">
        <v>2</v>
      </c>
      <c r="Q18449" t="s">
        <v>80</v>
      </c>
      <c r="R18449" s="8">
        <v>46267</v>
      </c>
      <c r="S18449" s="2">
        <v>1</v>
      </c>
      <c r="T18449" s="2" t="s">
        <v>81</v>
      </c>
    </row>
    <row r="18450" spans="1:20" x14ac:dyDescent="0.25">
      <c r="A18450">
        <v>1120839755</v>
      </c>
      <c r="B18450">
        <v>110689298</v>
      </c>
      <c r="C18450" t="s">
        <v>82</v>
      </c>
      <c r="D18450" t="s">
        <v>83</v>
      </c>
      <c r="E18450" t="s">
        <v>76</v>
      </c>
      <c r="F18450" s="7">
        <v>42279</v>
      </c>
      <c r="G18450" s="7">
        <v>44106</v>
      </c>
      <c r="H18450" t="s">
        <v>86</v>
      </c>
      <c r="I18450" t="s">
        <v>87</v>
      </c>
      <c r="J18450" s="7">
        <v>45899</v>
      </c>
      <c r="K18450" s="7">
        <v>45748</v>
      </c>
      <c r="L18450" s="7">
        <v>44106</v>
      </c>
      <c r="M18450" t="s">
        <v>86</v>
      </c>
      <c r="N18450" t="s">
        <v>79</v>
      </c>
      <c r="O18450">
        <v>2026</v>
      </c>
      <c r="P18450" s="2">
        <v>2</v>
      </c>
      <c r="Q18450" t="s">
        <v>80</v>
      </c>
      <c r="R18450" s="8">
        <v>46267</v>
      </c>
      <c r="S18450" s="2">
        <v>1</v>
      </c>
      <c r="T18450" s="2" t="s">
        <v>81</v>
      </c>
    </row>
    <row r="18451" spans="1:20" x14ac:dyDescent="0.25">
      <c r="A18451">
        <v>1120840539</v>
      </c>
      <c r="B18451">
        <v>113649228</v>
      </c>
      <c r="C18451" t="s">
        <v>82</v>
      </c>
      <c r="D18451" t="s">
        <v>83</v>
      </c>
      <c r="E18451" t="s">
        <v>76</v>
      </c>
      <c r="F18451" s="7">
        <v>42991</v>
      </c>
      <c r="G18451" s="7">
        <v>44817</v>
      </c>
      <c r="H18451" t="s">
        <v>86</v>
      </c>
      <c r="I18451" t="s">
        <v>87</v>
      </c>
      <c r="J18451" s="7">
        <v>45913</v>
      </c>
      <c r="K18451" s="7">
        <v>44207</v>
      </c>
      <c r="L18451" s="7">
        <v>44817</v>
      </c>
      <c r="M18451" t="s">
        <v>86</v>
      </c>
      <c r="N18451" t="s">
        <v>79</v>
      </c>
      <c r="O18451">
        <v>2026</v>
      </c>
      <c r="P18451" s="2">
        <v>2</v>
      </c>
      <c r="Q18451" t="s">
        <v>80</v>
      </c>
      <c r="R18451" s="8">
        <v>46267</v>
      </c>
      <c r="S18451" s="2">
        <v>1</v>
      </c>
      <c r="T18451" s="2" t="s">
        <v>81</v>
      </c>
    </row>
    <row r="18452" spans="1:20" x14ac:dyDescent="0.25">
      <c r="A18452">
        <v>1120840742</v>
      </c>
      <c r="B18452">
        <v>114946237</v>
      </c>
      <c r="C18452" t="s">
        <v>74</v>
      </c>
      <c r="D18452" t="s">
        <v>83</v>
      </c>
      <c r="E18452" t="s">
        <v>76</v>
      </c>
      <c r="F18452" s="7">
        <v>43349</v>
      </c>
      <c r="G18452" s="7">
        <v>45175</v>
      </c>
      <c r="H18452" t="s">
        <v>86</v>
      </c>
      <c r="I18452" t="s">
        <v>87</v>
      </c>
      <c r="J18452" s="7">
        <v>45907</v>
      </c>
      <c r="K18452" s="7">
        <v>45946</v>
      </c>
      <c r="L18452" s="7">
        <v>45175</v>
      </c>
      <c r="M18452" t="s">
        <v>86</v>
      </c>
      <c r="N18452" t="s">
        <v>79</v>
      </c>
      <c r="O18452">
        <v>2026</v>
      </c>
      <c r="P18452" s="2">
        <v>2</v>
      </c>
      <c r="Q18452" t="s">
        <v>80</v>
      </c>
      <c r="R18452" s="8">
        <v>46267</v>
      </c>
      <c r="S18452" s="2">
        <v>1</v>
      </c>
      <c r="T18452" s="2" t="s">
        <v>81</v>
      </c>
    </row>
    <row r="18453" spans="1:20" x14ac:dyDescent="0.25">
      <c r="A18453">
        <v>1120840885</v>
      </c>
      <c r="B18453">
        <v>116755310</v>
      </c>
      <c r="C18453" t="s">
        <v>82</v>
      </c>
      <c r="D18453" t="s">
        <v>88</v>
      </c>
      <c r="E18453" t="s">
        <v>76</v>
      </c>
      <c r="F18453" s="7">
        <v>43542</v>
      </c>
      <c r="G18453" s="7">
        <v>43908</v>
      </c>
      <c r="H18453" t="s">
        <v>77</v>
      </c>
      <c r="I18453" t="s">
        <v>78</v>
      </c>
      <c r="J18453" s="7">
        <v>45553</v>
      </c>
      <c r="K18453" s="7">
        <v>45057</v>
      </c>
      <c r="L18453" s="7">
        <v>43908</v>
      </c>
      <c r="M18453" t="s">
        <v>77</v>
      </c>
      <c r="N18453" t="s">
        <v>79</v>
      </c>
      <c r="O18453">
        <v>2026</v>
      </c>
      <c r="P18453" s="2">
        <v>2</v>
      </c>
      <c r="Q18453" t="s">
        <v>80</v>
      </c>
      <c r="R18453" s="8">
        <v>46267</v>
      </c>
      <c r="S18453" s="2">
        <v>1</v>
      </c>
      <c r="T18453" s="2" t="s">
        <v>81</v>
      </c>
    </row>
    <row r="18454" spans="1:20" x14ac:dyDescent="0.25">
      <c r="A18454">
        <v>1120840893</v>
      </c>
      <c r="B18454">
        <v>116763036</v>
      </c>
      <c r="C18454" t="s">
        <v>82</v>
      </c>
      <c r="D18454" t="s">
        <v>88</v>
      </c>
      <c r="E18454" t="s">
        <v>76</v>
      </c>
      <c r="F18454" s="7">
        <v>43543</v>
      </c>
      <c r="G18454" s="7">
        <v>43909</v>
      </c>
      <c r="H18454" t="s">
        <v>77</v>
      </c>
      <c r="I18454" t="s">
        <v>78</v>
      </c>
      <c r="J18454" s="7">
        <v>45355</v>
      </c>
      <c r="K18454" s="7">
        <v>43683</v>
      </c>
      <c r="L18454" s="7">
        <v>43909</v>
      </c>
      <c r="M18454" t="s">
        <v>77</v>
      </c>
      <c r="N18454" t="s">
        <v>79</v>
      </c>
      <c r="O18454">
        <v>2026</v>
      </c>
      <c r="P18454" s="2">
        <v>2</v>
      </c>
      <c r="Q18454" t="s">
        <v>80</v>
      </c>
      <c r="R18454" s="8">
        <v>46267</v>
      </c>
      <c r="S18454" s="2">
        <v>1</v>
      </c>
      <c r="T18454" s="2" t="s">
        <v>81</v>
      </c>
    </row>
    <row r="18455" spans="1:20" x14ac:dyDescent="0.25">
      <c r="A18455">
        <v>1120840944</v>
      </c>
      <c r="B18455">
        <v>116838213</v>
      </c>
      <c r="C18455" t="s">
        <v>94</v>
      </c>
      <c r="D18455" t="s">
        <v>88</v>
      </c>
      <c r="E18455" t="s">
        <v>76</v>
      </c>
      <c r="F18455" s="7">
        <v>43550</v>
      </c>
      <c r="G18455" s="7">
        <v>43916</v>
      </c>
      <c r="H18455" t="s">
        <v>77</v>
      </c>
      <c r="I18455" t="s">
        <v>78</v>
      </c>
      <c r="J18455" s="7">
        <v>45427</v>
      </c>
      <c r="K18455" s="7">
        <v>45539</v>
      </c>
      <c r="L18455" s="7">
        <v>43916</v>
      </c>
      <c r="M18455" t="s">
        <v>77</v>
      </c>
      <c r="N18455" t="s">
        <v>79</v>
      </c>
      <c r="O18455">
        <v>2026</v>
      </c>
      <c r="P18455" s="2">
        <v>2</v>
      </c>
      <c r="Q18455" t="s">
        <v>80</v>
      </c>
      <c r="R18455" s="8">
        <v>46267</v>
      </c>
      <c r="S18455" s="2">
        <v>1</v>
      </c>
      <c r="T18455" s="2" t="s">
        <v>81</v>
      </c>
    </row>
    <row r="18456" spans="1:20" x14ac:dyDescent="0.25">
      <c r="A18456">
        <v>1120841004</v>
      </c>
      <c r="B18456">
        <v>116953294</v>
      </c>
      <c r="C18456" t="s">
        <v>82</v>
      </c>
      <c r="D18456" t="s">
        <v>83</v>
      </c>
      <c r="E18456" t="s">
        <v>76</v>
      </c>
      <c r="F18456" s="7">
        <v>43558</v>
      </c>
      <c r="G18456" s="7">
        <v>43741</v>
      </c>
      <c r="H18456" t="s">
        <v>77</v>
      </c>
      <c r="I18456" t="s">
        <v>78</v>
      </c>
      <c r="J18456" s="7">
        <v>46000</v>
      </c>
      <c r="K18456" s="7">
        <v>43701</v>
      </c>
      <c r="L18456" s="7">
        <v>43741</v>
      </c>
      <c r="M18456" t="s">
        <v>77</v>
      </c>
      <c r="N18456" t="s">
        <v>79</v>
      </c>
      <c r="O18456">
        <v>2026</v>
      </c>
      <c r="P18456" s="2">
        <v>2</v>
      </c>
      <c r="Q18456" t="s">
        <v>80</v>
      </c>
      <c r="R18456" s="8">
        <v>46267</v>
      </c>
      <c r="S18456" s="2">
        <v>1</v>
      </c>
      <c r="T18456" s="2" t="s">
        <v>81</v>
      </c>
    </row>
    <row r="18457" spans="1:20" x14ac:dyDescent="0.25">
      <c r="A18457">
        <v>1120841011</v>
      </c>
      <c r="B18457">
        <v>116955267</v>
      </c>
      <c r="C18457" t="s">
        <v>82</v>
      </c>
      <c r="D18457" t="s">
        <v>83</v>
      </c>
      <c r="E18457" t="s">
        <v>76</v>
      </c>
      <c r="F18457" s="7">
        <v>43559</v>
      </c>
      <c r="G18457" s="7">
        <v>43742</v>
      </c>
      <c r="H18457" t="s">
        <v>77</v>
      </c>
      <c r="I18457" t="s">
        <v>78</v>
      </c>
      <c r="J18457" s="7">
        <v>45829</v>
      </c>
      <c r="K18457" s="7">
        <v>43683</v>
      </c>
      <c r="L18457" s="7">
        <v>43742</v>
      </c>
      <c r="M18457" t="s">
        <v>77</v>
      </c>
      <c r="N18457" t="s">
        <v>79</v>
      </c>
      <c r="O18457">
        <v>2026</v>
      </c>
      <c r="P18457" s="2">
        <v>2</v>
      </c>
      <c r="Q18457" t="s">
        <v>80</v>
      </c>
      <c r="R18457" s="8">
        <v>46267</v>
      </c>
      <c r="S18457" s="2">
        <v>1</v>
      </c>
      <c r="T18457" s="2" t="s">
        <v>81</v>
      </c>
    </row>
    <row r="18458" spans="1:20" x14ac:dyDescent="0.25">
      <c r="A18458">
        <v>1120841061</v>
      </c>
      <c r="B18458">
        <v>117015568</v>
      </c>
      <c r="C18458" t="s">
        <v>82</v>
      </c>
      <c r="D18458" t="s">
        <v>88</v>
      </c>
      <c r="E18458" t="s">
        <v>76</v>
      </c>
      <c r="F18458" s="7">
        <v>43567</v>
      </c>
      <c r="G18458" s="7">
        <v>43933</v>
      </c>
      <c r="H18458" t="s">
        <v>77</v>
      </c>
      <c r="I18458" t="s">
        <v>84</v>
      </c>
      <c r="J18458" s="7">
        <v>45533</v>
      </c>
      <c r="K18458" s="7">
        <v>45748</v>
      </c>
      <c r="L18458" s="7">
        <v>43933</v>
      </c>
      <c r="M18458" t="s">
        <v>77</v>
      </c>
      <c r="N18458" t="s">
        <v>79</v>
      </c>
      <c r="O18458">
        <v>2026</v>
      </c>
      <c r="P18458" s="2">
        <v>2</v>
      </c>
      <c r="Q18458" t="s">
        <v>80</v>
      </c>
      <c r="R18458" s="8">
        <v>46267</v>
      </c>
      <c r="S18458" s="2">
        <v>1</v>
      </c>
      <c r="T18458" s="2" t="s">
        <v>81</v>
      </c>
    </row>
    <row r="18459" spans="1:20" x14ac:dyDescent="0.25">
      <c r="A18459">
        <v>1120841128</v>
      </c>
      <c r="B18459">
        <v>117069646</v>
      </c>
      <c r="C18459" t="s">
        <v>96</v>
      </c>
      <c r="D18459" t="s">
        <v>83</v>
      </c>
      <c r="E18459" t="s">
        <v>76</v>
      </c>
      <c r="F18459" s="7">
        <v>43575</v>
      </c>
      <c r="G18459" s="7">
        <v>43758</v>
      </c>
      <c r="H18459" t="s">
        <v>77</v>
      </c>
      <c r="I18459" t="s">
        <v>78</v>
      </c>
      <c r="J18459" s="7">
        <v>45953</v>
      </c>
      <c r="K18459" s="7">
        <v>44785</v>
      </c>
      <c r="L18459" s="7">
        <v>43758</v>
      </c>
      <c r="M18459" t="s">
        <v>77</v>
      </c>
      <c r="N18459" t="s">
        <v>79</v>
      </c>
      <c r="O18459">
        <v>2026</v>
      </c>
      <c r="P18459" s="2">
        <v>2</v>
      </c>
      <c r="Q18459" t="s">
        <v>80</v>
      </c>
      <c r="R18459" s="8">
        <v>46267</v>
      </c>
      <c r="S18459" s="2">
        <v>1</v>
      </c>
      <c r="T18459" s="2" t="s">
        <v>81</v>
      </c>
    </row>
    <row r="18460" spans="1:20" x14ac:dyDescent="0.25">
      <c r="A18460">
        <v>1120841186</v>
      </c>
      <c r="B18460">
        <v>117123724</v>
      </c>
      <c r="C18460" t="s">
        <v>82</v>
      </c>
      <c r="D18460" t="s">
        <v>88</v>
      </c>
      <c r="E18460" t="s">
        <v>76</v>
      </c>
      <c r="F18460" s="7">
        <v>43584</v>
      </c>
      <c r="G18460" s="7">
        <v>43950</v>
      </c>
      <c r="H18460" t="s">
        <v>77</v>
      </c>
      <c r="I18460" t="s">
        <v>78</v>
      </c>
      <c r="J18460" s="7">
        <v>45763</v>
      </c>
      <c r="K18460" s="7">
        <v>45680</v>
      </c>
      <c r="L18460" s="7">
        <v>43950</v>
      </c>
      <c r="M18460" t="s">
        <v>77</v>
      </c>
      <c r="N18460" t="s">
        <v>79</v>
      </c>
      <c r="O18460">
        <v>2026</v>
      </c>
      <c r="P18460" s="2">
        <v>2</v>
      </c>
      <c r="Q18460" t="s">
        <v>80</v>
      </c>
      <c r="R18460" s="8">
        <v>46267</v>
      </c>
      <c r="S18460" s="2">
        <v>1</v>
      </c>
      <c r="T18460" s="2" t="s">
        <v>81</v>
      </c>
    </row>
    <row r="18461" spans="1:20" x14ac:dyDescent="0.25">
      <c r="A18461">
        <v>1120841198</v>
      </c>
      <c r="B18461">
        <v>117132593</v>
      </c>
      <c r="C18461" t="s">
        <v>82</v>
      </c>
      <c r="D18461" t="s">
        <v>88</v>
      </c>
      <c r="E18461" t="s">
        <v>76</v>
      </c>
      <c r="F18461" s="7">
        <v>43586</v>
      </c>
      <c r="G18461" s="7">
        <v>43952</v>
      </c>
      <c r="H18461" t="s">
        <v>77</v>
      </c>
      <c r="I18461" t="s">
        <v>78</v>
      </c>
      <c r="J18461" s="7">
        <v>45553</v>
      </c>
      <c r="K18461" s="7">
        <v>45057</v>
      </c>
      <c r="L18461" s="7">
        <v>43952</v>
      </c>
      <c r="M18461" t="s">
        <v>77</v>
      </c>
      <c r="N18461" t="s">
        <v>79</v>
      </c>
      <c r="O18461">
        <v>2026</v>
      </c>
      <c r="P18461" s="2">
        <v>2</v>
      </c>
      <c r="Q18461" t="s">
        <v>80</v>
      </c>
      <c r="R18461" s="8">
        <v>46267</v>
      </c>
      <c r="S18461" s="2">
        <v>1</v>
      </c>
      <c r="T18461" s="2" t="s">
        <v>81</v>
      </c>
    </row>
    <row r="18462" spans="1:20" x14ac:dyDescent="0.25">
      <c r="A18462">
        <v>1120841298</v>
      </c>
      <c r="B18462">
        <v>117227914</v>
      </c>
      <c r="C18462" t="s">
        <v>82</v>
      </c>
      <c r="D18462" t="s">
        <v>83</v>
      </c>
      <c r="E18462" t="s">
        <v>76</v>
      </c>
      <c r="F18462" s="7">
        <v>43598</v>
      </c>
      <c r="G18462" s="7">
        <v>43778</v>
      </c>
      <c r="H18462" t="s">
        <v>77</v>
      </c>
      <c r="I18462" t="s">
        <v>78</v>
      </c>
      <c r="J18462" s="7">
        <v>45607</v>
      </c>
      <c r="K18462" s="7">
        <v>45747</v>
      </c>
      <c r="L18462" s="7">
        <v>43778</v>
      </c>
      <c r="M18462" t="s">
        <v>77</v>
      </c>
      <c r="N18462" t="s">
        <v>79</v>
      </c>
      <c r="O18462">
        <v>2026</v>
      </c>
      <c r="P18462" s="2">
        <v>2</v>
      </c>
      <c r="Q18462" t="s">
        <v>80</v>
      </c>
      <c r="R18462" s="8">
        <v>46267</v>
      </c>
      <c r="S18462" s="2">
        <v>1</v>
      </c>
      <c r="T18462" s="2" t="s">
        <v>81</v>
      </c>
    </row>
    <row r="18463" spans="1:20" x14ac:dyDescent="0.25">
      <c r="A18463">
        <v>1120841307</v>
      </c>
      <c r="B18463">
        <v>117240377</v>
      </c>
      <c r="C18463" t="s">
        <v>82</v>
      </c>
      <c r="D18463" t="s">
        <v>83</v>
      </c>
      <c r="E18463" t="s">
        <v>76</v>
      </c>
      <c r="F18463" s="7">
        <v>43600</v>
      </c>
      <c r="G18463" s="7">
        <v>43780</v>
      </c>
      <c r="H18463" t="s">
        <v>77</v>
      </c>
      <c r="I18463" t="s">
        <v>84</v>
      </c>
      <c r="J18463" s="7">
        <v>45607</v>
      </c>
      <c r="K18463" s="7">
        <v>45747</v>
      </c>
      <c r="L18463" s="7">
        <v>43780</v>
      </c>
      <c r="M18463" t="s">
        <v>77</v>
      </c>
      <c r="N18463" t="s">
        <v>79</v>
      </c>
      <c r="O18463">
        <v>2026</v>
      </c>
      <c r="P18463" s="2">
        <v>2</v>
      </c>
      <c r="Q18463" t="s">
        <v>80</v>
      </c>
      <c r="R18463" s="8">
        <v>46267</v>
      </c>
      <c r="S18463" s="2">
        <v>1</v>
      </c>
      <c r="T18463" s="2" t="s">
        <v>81</v>
      </c>
    </row>
    <row r="18464" spans="1:20" x14ac:dyDescent="0.25">
      <c r="A18464">
        <v>1120841358</v>
      </c>
      <c r="B18464">
        <v>117307032</v>
      </c>
      <c r="C18464" t="s">
        <v>82</v>
      </c>
      <c r="D18464" t="s">
        <v>88</v>
      </c>
      <c r="E18464" t="s">
        <v>76</v>
      </c>
      <c r="F18464" s="7">
        <v>43608</v>
      </c>
      <c r="G18464" s="7">
        <v>43974</v>
      </c>
      <c r="H18464" t="s">
        <v>77</v>
      </c>
      <c r="I18464" t="s">
        <v>78</v>
      </c>
      <c r="J18464" s="7">
        <v>45498</v>
      </c>
      <c r="K18464" s="7">
        <v>45540</v>
      </c>
      <c r="L18464" s="7">
        <v>43974</v>
      </c>
      <c r="M18464" t="s">
        <v>77</v>
      </c>
      <c r="N18464" t="s">
        <v>79</v>
      </c>
      <c r="O18464">
        <v>2026</v>
      </c>
      <c r="P18464" s="2">
        <v>2</v>
      </c>
      <c r="Q18464" t="s">
        <v>80</v>
      </c>
      <c r="R18464" s="8">
        <v>46267</v>
      </c>
      <c r="S18464" s="2">
        <v>1</v>
      </c>
      <c r="T18464" s="2" t="s">
        <v>81</v>
      </c>
    </row>
    <row r="18465" spans="1:20" x14ac:dyDescent="0.25">
      <c r="A18465">
        <v>1120841359</v>
      </c>
      <c r="B18465">
        <v>117307032</v>
      </c>
      <c r="C18465" t="s">
        <v>82</v>
      </c>
      <c r="D18465" t="s">
        <v>88</v>
      </c>
      <c r="E18465" t="s">
        <v>76</v>
      </c>
      <c r="F18465" s="7">
        <v>43608</v>
      </c>
      <c r="G18465" s="7">
        <v>43974</v>
      </c>
      <c r="H18465" t="s">
        <v>77</v>
      </c>
      <c r="I18465" t="s">
        <v>78</v>
      </c>
      <c r="J18465" s="7">
        <v>45498</v>
      </c>
      <c r="K18465" s="7">
        <v>45505</v>
      </c>
      <c r="L18465" s="7">
        <v>43974</v>
      </c>
      <c r="M18465" t="s">
        <v>77</v>
      </c>
      <c r="N18465" t="s">
        <v>79</v>
      </c>
      <c r="O18465">
        <v>2026</v>
      </c>
      <c r="P18465" s="2">
        <v>2</v>
      </c>
      <c r="Q18465" t="s">
        <v>80</v>
      </c>
      <c r="R18465" s="8">
        <v>46267</v>
      </c>
      <c r="S18465" s="2">
        <v>1</v>
      </c>
      <c r="T18465" s="2" t="s">
        <v>81</v>
      </c>
    </row>
    <row r="18466" spans="1:20" x14ac:dyDescent="0.25">
      <c r="A18466">
        <v>1120841387</v>
      </c>
      <c r="B18466">
        <v>117338883</v>
      </c>
      <c r="C18466" t="s">
        <v>82</v>
      </c>
      <c r="D18466" t="s">
        <v>88</v>
      </c>
      <c r="E18466" t="s">
        <v>76</v>
      </c>
      <c r="F18466" s="7">
        <v>43614</v>
      </c>
      <c r="G18466" s="7">
        <v>43784</v>
      </c>
      <c r="H18466" t="s">
        <v>77</v>
      </c>
      <c r="I18466" t="s">
        <v>78</v>
      </c>
      <c r="J18466" s="7">
        <v>45825</v>
      </c>
      <c r="K18466" s="7">
        <v>43615</v>
      </c>
      <c r="L18466" s="7">
        <v>43784</v>
      </c>
      <c r="M18466" t="s">
        <v>77</v>
      </c>
      <c r="N18466" t="s">
        <v>92</v>
      </c>
      <c r="O18466">
        <v>2026</v>
      </c>
      <c r="P18466" s="2">
        <v>2</v>
      </c>
      <c r="Q18466" t="s">
        <v>80</v>
      </c>
      <c r="R18466" s="8">
        <v>46267</v>
      </c>
      <c r="S18466" s="2">
        <v>1</v>
      </c>
      <c r="T18466" s="2" t="s">
        <v>81</v>
      </c>
    </row>
    <row r="18467" spans="1:20" x14ac:dyDescent="0.25">
      <c r="A18467">
        <v>1120841680</v>
      </c>
      <c r="B18467">
        <v>118141992</v>
      </c>
      <c r="C18467" t="s">
        <v>82</v>
      </c>
      <c r="D18467" t="s">
        <v>75</v>
      </c>
      <c r="E18467" t="s">
        <v>76</v>
      </c>
      <c r="F18467" s="7">
        <v>43769</v>
      </c>
      <c r="G18467" s="7">
        <v>45596</v>
      </c>
      <c r="H18467" t="s">
        <v>77</v>
      </c>
      <c r="I18467" t="s">
        <v>78</v>
      </c>
      <c r="J18467" s="7">
        <v>45563</v>
      </c>
      <c r="K18467" s="7">
        <v>46120</v>
      </c>
      <c r="L18467" s="7">
        <v>45596</v>
      </c>
      <c r="M18467" t="s">
        <v>77</v>
      </c>
      <c r="N18467" t="s">
        <v>79</v>
      </c>
      <c r="O18467">
        <v>2026</v>
      </c>
      <c r="P18467" s="2">
        <v>2</v>
      </c>
      <c r="Q18467" t="s">
        <v>80</v>
      </c>
      <c r="R18467" s="8">
        <v>46267</v>
      </c>
      <c r="S18467" s="2">
        <v>1</v>
      </c>
      <c r="T18467" s="2" t="s">
        <v>81</v>
      </c>
    </row>
    <row r="18468" spans="1:20" x14ac:dyDescent="0.25">
      <c r="A18468">
        <v>1120842010</v>
      </c>
      <c r="B18468">
        <v>119209792</v>
      </c>
      <c r="C18468" t="s">
        <v>74</v>
      </c>
      <c r="D18468" t="s">
        <v>75</v>
      </c>
      <c r="E18468" t="s">
        <v>76</v>
      </c>
      <c r="F18468" s="7">
        <v>44007</v>
      </c>
      <c r="G18468" s="7">
        <v>45833</v>
      </c>
      <c r="H18468" t="s">
        <v>77</v>
      </c>
      <c r="I18468" t="s">
        <v>78</v>
      </c>
      <c r="J18468" s="7">
        <v>45903</v>
      </c>
      <c r="K18468" s="7">
        <v>46116</v>
      </c>
      <c r="L18468" s="7">
        <v>45833</v>
      </c>
      <c r="M18468" t="s">
        <v>77</v>
      </c>
      <c r="N18468" t="s">
        <v>79</v>
      </c>
      <c r="O18468">
        <v>2026</v>
      </c>
      <c r="P18468" s="2">
        <v>2</v>
      </c>
      <c r="Q18468" t="s">
        <v>80</v>
      </c>
      <c r="R18468" s="8">
        <v>46267</v>
      </c>
      <c r="S18468" s="2">
        <v>1</v>
      </c>
      <c r="T18468" s="2" t="s">
        <v>81</v>
      </c>
    </row>
    <row r="18469" spans="1:20" x14ac:dyDescent="0.25">
      <c r="A18469">
        <v>1120842496</v>
      </c>
      <c r="B18469">
        <v>119645977</v>
      </c>
      <c r="C18469" t="s">
        <v>82</v>
      </c>
      <c r="D18469" t="s">
        <v>83</v>
      </c>
      <c r="E18469" t="s">
        <v>76</v>
      </c>
      <c r="F18469" s="7">
        <v>44063</v>
      </c>
      <c r="G18469" s="7">
        <v>45889</v>
      </c>
      <c r="H18469" t="s">
        <v>77</v>
      </c>
      <c r="I18469" t="s">
        <v>78</v>
      </c>
      <c r="J18469" s="7">
        <v>46125</v>
      </c>
      <c r="K18469" s="7">
        <v>45951</v>
      </c>
      <c r="L18469" s="7">
        <v>45889</v>
      </c>
      <c r="M18469" t="s">
        <v>77</v>
      </c>
      <c r="N18469" t="s">
        <v>92</v>
      </c>
      <c r="O18469">
        <v>2026</v>
      </c>
      <c r="P18469" s="2">
        <v>2</v>
      </c>
      <c r="Q18469" t="s">
        <v>80</v>
      </c>
      <c r="R18469" s="8">
        <v>46267</v>
      </c>
      <c r="S18469" s="2">
        <v>1</v>
      </c>
      <c r="T18469" s="2" t="s">
        <v>81</v>
      </c>
    </row>
    <row r="18470" spans="1:20" x14ac:dyDescent="0.25">
      <c r="A18470">
        <v>1120843403</v>
      </c>
      <c r="B18470">
        <v>120817732</v>
      </c>
      <c r="C18470" t="s">
        <v>82</v>
      </c>
      <c r="D18470" t="s">
        <v>88</v>
      </c>
      <c r="E18470" t="s">
        <v>76</v>
      </c>
      <c r="F18470" s="7">
        <v>44300</v>
      </c>
      <c r="G18470" s="7">
        <v>44665</v>
      </c>
      <c r="H18470" t="s">
        <v>77</v>
      </c>
      <c r="I18470" t="s">
        <v>78</v>
      </c>
      <c r="J18470" s="7">
        <v>46062</v>
      </c>
      <c r="K18470" s="7">
        <v>45446</v>
      </c>
      <c r="L18470" s="7">
        <v>44665</v>
      </c>
      <c r="M18470" t="s">
        <v>77</v>
      </c>
      <c r="N18470" t="s">
        <v>92</v>
      </c>
      <c r="O18470">
        <v>2026</v>
      </c>
      <c r="P18470" s="2">
        <v>2</v>
      </c>
      <c r="Q18470" t="s">
        <v>80</v>
      </c>
      <c r="R18470" s="8">
        <v>46267</v>
      </c>
      <c r="S18470" s="2">
        <v>1</v>
      </c>
      <c r="T18470" s="2" t="s">
        <v>81</v>
      </c>
    </row>
    <row r="18471" spans="1:20" x14ac:dyDescent="0.25">
      <c r="A18471">
        <v>1120843708</v>
      </c>
      <c r="B18471">
        <v>121466765</v>
      </c>
      <c r="C18471" t="s">
        <v>90</v>
      </c>
      <c r="D18471" t="s">
        <v>88</v>
      </c>
      <c r="E18471" t="s">
        <v>76</v>
      </c>
      <c r="F18471" s="7">
        <v>44351</v>
      </c>
      <c r="G18471" s="7">
        <v>44716</v>
      </c>
      <c r="H18471" t="s">
        <v>77</v>
      </c>
      <c r="I18471" t="s">
        <v>78</v>
      </c>
      <c r="J18471" s="7">
        <v>45472</v>
      </c>
      <c r="K18471" s="7">
        <v>45475</v>
      </c>
      <c r="L18471" s="7">
        <v>44716</v>
      </c>
      <c r="M18471" t="s">
        <v>77</v>
      </c>
      <c r="N18471" t="s">
        <v>79</v>
      </c>
      <c r="O18471">
        <v>2026</v>
      </c>
      <c r="P18471" s="2">
        <v>2</v>
      </c>
      <c r="Q18471" t="s">
        <v>80</v>
      </c>
      <c r="R18471" s="8">
        <v>46267</v>
      </c>
      <c r="S18471" s="2">
        <v>1</v>
      </c>
      <c r="T18471" s="2" t="s">
        <v>81</v>
      </c>
    </row>
    <row r="18472" spans="1:20" x14ac:dyDescent="0.25">
      <c r="A18472">
        <v>1120843933</v>
      </c>
      <c r="B18472">
        <v>121667639</v>
      </c>
      <c r="C18472" t="s">
        <v>82</v>
      </c>
      <c r="D18472" t="s">
        <v>75</v>
      </c>
      <c r="E18472" t="s">
        <v>76</v>
      </c>
      <c r="F18472" s="7">
        <v>44383</v>
      </c>
      <c r="G18472" s="7">
        <v>44748</v>
      </c>
      <c r="H18472" t="s">
        <v>77</v>
      </c>
      <c r="I18472" t="s">
        <v>78</v>
      </c>
      <c r="J18472" s="7">
        <v>45078</v>
      </c>
      <c r="K18472" s="7">
        <v>46072</v>
      </c>
      <c r="L18472" s="7">
        <v>44748</v>
      </c>
      <c r="M18472" t="s">
        <v>77</v>
      </c>
      <c r="N18472" t="s">
        <v>92</v>
      </c>
      <c r="O18472">
        <v>2026</v>
      </c>
      <c r="P18472" s="2">
        <v>2</v>
      </c>
      <c r="Q18472" t="s">
        <v>80</v>
      </c>
      <c r="R18472" s="8">
        <v>46267</v>
      </c>
      <c r="S18472" s="2">
        <v>1</v>
      </c>
      <c r="T18472" s="2" t="s">
        <v>81</v>
      </c>
    </row>
    <row r="18473" spans="1:20" x14ac:dyDescent="0.25">
      <c r="A18473">
        <v>1120844125</v>
      </c>
      <c r="B18473">
        <v>121781313</v>
      </c>
      <c r="C18473" t="s">
        <v>98</v>
      </c>
      <c r="D18473" t="s">
        <v>88</v>
      </c>
      <c r="E18473" t="s">
        <v>76</v>
      </c>
      <c r="F18473" s="7">
        <v>44399</v>
      </c>
      <c r="G18473" s="7">
        <v>46225</v>
      </c>
      <c r="H18473" t="s">
        <v>77</v>
      </c>
      <c r="I18473" t="s">
        <v>78</v>
      </c>
      <c r="J18473" s="7"/>
      <c r="K18473" s="7">
        <v>46003</v>
      </c>
      <c r="L18473" s="7">
        <v>46225</v>
      </c>
      <c r="M18473" t="s">
        <v>77</v>
      </c>
      <c r="N18473"/>
      <c r="O18473">
        <v>2026</v>
      </c>
      <c r="P18473" s="2">
        <v>2</v>
      </c>
      <c r="Q18473" t="s">
        <v>80</v>
      </c>
      <c r="R18473" s="8">
        <v>46267</v>
      </c>
      <c r="S18473" s="2">
        <v>1</v>
      </c>
      <c r="T18473" s="2" t="s">
        <v>81</v>
      </c>
    </row>
    <row r="18474" spans="1:20" x14ac:dyDescent="0.25">
      <c r="A18474">
        <v>1120845093</v>
      </c>
      <c r="B18474">
        <v>122198922</v>
      </c>
      <c r="C18474" t="s">
        <v>98</v>
      </c>
      <c r="D18474" t="s">
        <v>83</v>
      </c>
      <c r="E18474" t="s">
        <v>76</v>
      </c>
      <c r="F18474" s="7">
        <v>44482</v>
      </c>
      <c r="G18474" s="7">
        <v>46308</v>
      </c>
      <c r="H18474" t="s">
        <v>77</v>
      </c>
      <c r="I18474" t="s">
        <v>78</v>
      </c>
      <c r="J18474" s="7"/>
      <c r="K18474" s="7">
        <v>45338</v>
      </c>
      <c r="L18474" s="7">
        <v>46308</v>
      </c>
      <c r="M18474" t="s">
        <v>77</v>
      </c>
      <c r="N18474"/>
      <c r="O18474">
        <v>2026</v>
      </c>
      <c r="P18474" s="2">
        <v>2</v>
      </c>
      <c r="Q18474" t="s">
        <v>80</v>
      </c>
      <c r="R18474" s="8">
        <v>46267</v>
      </c>
      <c r="S18474" s="2">
        <v>1</v>
      </c>
      <c r="T18474" s="2" t="s">
        <v>81</v>
      </c>
    </row>
    <row r="18475" spans="1:20" x14ac:dyDescent="0.25">
      <c r="A18475">
        <v>1120846200</v>
      </c>
      <c r="B18475">
        <v>123441862</v>
      </c>
      <c r="C18475" t="s">
        <v>85</v>
      </c>
      <c r="D18475" t="s">
        <v>83</v>
      </c>
      <c r="E18475" t="s">
        <v>76</v>
      </c>
      <c r="F18475" s="7">
        <v>44679</v>
      </c>
      <c r="G18475" s="7">
        <v>44862</v>
      </c>
      <c r="H18475" t="s">
        <v>77</v>
      </c>
      <c r="I18475" t="s">
        <v>78</v>
      </c>
      <c r="J18475" s="7">
        <v>45537</v>
      </c>
      <c r="K18475" s="7">
        <v>45922</v>
      </c>
      <c r="L18475" s="7">
        <v>44862</v>
      </c>
      <c r="M18475" t="s">
        <v>77</v>
      </c>
      <c r="N18475" t="s">
        <v>79</v>
      </c>
      <c r="O18475">
        <v>2026</v>
      </c>
      <c r="P18475" s="2">
        <v>2</v>
      </c>
      <c r="Q18475" t="s">
        <v>80</v>
      </c>
      <c r="R18475" s="8">
        <v>46267</v>
      </c>
      <c r="S18475" s="2">
        <v>1</v>
      </c>
      <c r="T18475" s="2" t="s">
        <v>81</v>
      </c>
    </row>
    <row r="18476" spans="1:20" x14ac:dyDescent="0.25">
      <c r="A18476">
        <v>1120846376</v>
      </c>
      <c r="B18476">
        <v>123537453</v>
      </c>
      <c r="C18476" t="s">
        <v>90</v>
      </c>
      <c r="D18476" t="s">
        <v>88</v>
      </c>
      <c r="E18476" t="s">
        <v>76</v>
      </c>
      <c r="F18476" s="7">
        <v>44688</v>
      </c>
      <c r="G18476" s="7">
        <v>45053</v>
      </c>
      <c r="H18476" t="s">
        <v>77</v>
      </c>
      <c r="I18476" t="s">
        <v>78</v>
      </c>
      <c r="J18476" s="7">
        <v>45504</v>
      </c>
      <c r="K18476" s="7">
        <v>45535</v>
      </c>
      <c r="L18476" s="7">
        <v>45053</v>
      </c>
      <c r="M18476" t="s">
        <v>77</v>
      </c>
      <c r="N18476" t="s">
        <v>79</v>
      </c>
      <c r="O18476">
        <v>2026</v>
      </c>
      <c r="P18476" s="2">
        <v>2</v>
      </c>
      <c r="Q18476" t="s">
        <v>80</v>
      </c>
      <c r="R18476" s="8">
        <v>46267</v>
      </c>
      <c r="S18476" s="2">
        <v>1</v>
      </c>
      <c r="T18476" s="2" t="s">
        <v>81</v>
      </c>
    </row>
    <row r="18477" spans="1:20" x14ac:dyDescent="0.25">
      <c r="A18477">
        <v>1120847242</v>
      </c>
      <c r="B18477">
        <v>124005381</v>
      </c>
      <c r="C18477" t="s">
        <v>74</v>
      </c>
      <c r="D18477" t="s">
        <v>75</v>
      </c>
      <c r="E18477" t="s">
        <v>76</v>
      </c>
      <c r="F18477" s="7">
        <v>44748</v>
      </c>
      <c r="G18477" s="7">
        <v>46574</v>
      </c>
      <c r="H18477" t="s">
        <v>77</v>
      </c>
      <c r="I18477" t="s">
        <v>84</v>
      </c>
      <c r="J18477" s="7"/>
      <c r="K18477" s="7">
        <v>45747</v>
      </c>
      <c r="L18477" s="7">
        <v>46574</v>
      </c>
      <c r="M18477" t="s">
        <v>77</v>
      </c>
      <c r="N18477"/>
      <c r="O18477">
        <v>2026</v>
      </c>
      <c r="P18477" s="2">
        <v>2</v>
      </c>
      <c r="Q18477" t="s">
        <v>80</v>
      </c>
      <c r="R18477" s="8">
        <v>46267</v>
      </c>
      <c r="S18477" s="2">
        <v>1</v>
      </c>
      <c r="T18477" s="2" t="s">
        <v>81</v>
      </c>
    </row>
    <row r="18478" spans="1:20" x14ac:dyDescent="0.25">
      <c r="A18478">
        <v>1120847353</v>
      </c>
      <c r="B18478">
        <v>124063598</v>
      </c>
      <c r="C18478" t="s">
        <v>82</v>
      </c>
      <c r="D18478" t="s">
        <v>83</v>
      </c>
      <c r="E18478" t="s">
        <v>76</v>
      </c>
      <c r="F18478" s="7">
        <v>44754</v>
      </c>
      <c r="G18478" s="7">
        <v>44938</v>
      </c>
      <c r="H18478" t="s">
        <v>77</v>
      </c>
      <c r="I18478" t="s">
        <v>84</v>
      </c>
      <c r="J18478" s="7">
        <v>45432</v>
      </c>
      <c r="K18478" s="7">
        <v>45934</v>
      </c>
      <c r="L18478" s="7">
        <v>44938</v>
      </c>
      <c r="M18478" t="s">
        <v>77</v>
      </c>
      <c r="N18478" t="s">
        <v>79</v>
      </c>
      <c r="O18478">
        <v>2026</v>
      </c>
      <c r="P18478" s="2">
        <v>2</v>
      </c>
      <c r="Q18478" t="s">
        <v>80</v>
      </c>
      <c r="R18478" s="8">
        <v>46267</v>
      </c>
      <c r="S18478" s="2">
        <v>1</v>
      </c>
      <c r="T18478" s="2" t="s">
        <v>81</v>
      </c>
    </row>
    <row r="18479" spans="1:20" x14ac:dyDescent="0.25">
      <c r="A18479">
        <v>1120847505</v>
      </c>
      <c r="B18479">
        <v>124134699</v>
      </c>
      <c r="C18479" t="s">
        <v>74</v>
      </c>
      <c r="D18479" t="s">
        <v>75</v>
      </c>
      <c r="E18479" t="s">
        <v>76</v>
      </c>
      <c r="F18479" s="7">
        <v>44762</v>
      </c>
      <c r="G18479" s="7">
        <v>45127</v>
      </c>
      <c r="H18479" t="s">
        <v>77</v>
      </c>
      <c r="I18479" t="s">
        <v>78</v>
      </c>
      <c r="J18479" s="7"/>
      <c r="K18479" s="7">
        <v>44832</v>
      </c>
      <c r="L18479" s="7">
        <v>45127</v>
      </c>
      <c r="M18479" t="s">
        <v>77</v>
      </c>
      <c r="N18479"/>
      <c r="O18479">
        <v>2026</v>
      </c>
      <c r="P18479" s="2">
        <v>2</v>
      </c>
      <c r="Q18479" t="s">
        <v>80</v>
      </c>
      <c r="R18479" s="8">
        <v>46267</v>
      </c>
      <c r="S18479" s="2">
        <v>1</v>
      </c>
      <c r="T18479" s="2" t="s">
        <v>81</v>
      </c>
    </row>
    <row r="18480" spans="1:20" x14ac:dyDescent="0.25">
      <c r="A18480">
        <v>1120849478</v>
      </c>
      <c r="B18480">
        <v>125013172</v>
      </c>
      <c r="C18480" t="s">
        <v>74</v>
      </c>
      <c r="D18480" t="s">
        <v>83</v>
      </c>
      <c r="E18480" t="s">
        <v>76</v>
      </c>
      <c r="F18480" s="7">
        <v>44907</v>
      </c>
      <c r="G18480" s="7">
        <v>46733</v>
      </c>
      <c r="H18480" t="s">
        <v>77</v>
      </c>
      <c r="I18480" t="s">
        <v>78</v>
      </c>
      <c r="J18480" s="7">
        <v>45914</v>
      </c>
      <c r="K18480" s="7">
        <v>44938</v>
      </c>
      <c r="L18480" s="7">
        <v>46733</v>
      </c>
      <c r="M18480" t="s">
        <v>77</v>
      </c>
      <c r="N18480" t="s">
        <v>79</v>
      </c>
      <c r="O18480">
        <v>2026</v>
      </c>
      <c r="P18480" s="2">
        <v>2</v>
      </c>
      <c r="Q18480" t="s">
        <v>80</v>
      </c>
      <c r="R18480" s="8">
        <v>46267</v>
      </c>
      <c r="S18480" s="2">
        <v>1</v>
      </c>
      <c r="T18480" s="2" t="s">
        <v>81</v>
      </c>
    </row>
    <row r="18481" spans="1:20" x14ac:dyDescent="0.25">
      <c r="A18481">
        <v>1120850238</v>
      </c>
      <c r="B18481">
        <v>126219148</v>
      </c>
      <c r="C18481" t="s">
        <v>96</v>
      </c>
      <c r="D18481" t="s">
        <v>75</v>
      </c>
      <c r="E18481" t="s">
        <v>76</v>
      </c>
      <c r="F18481" s="7">
        <v>45070</v>
      </c>
      <c r="G18481" s="7">
        <v>45436</v>
      </c>
      <c r="H18481" t="s">
        <v>77</v>
      </c>
      <c r="I18481" t="s">
        <v>78</v>
      </c>
      <c r="J18481" s="7">
        <v>46175</v>
      </c>
      <c r="K18481" s="7">
        <v>45071</v>
      </c>
      <c r="L18481" s="7">
        <v>45436</v>
      </c>
      <c r="M18481" t="s">
        <v>77</v>
      </c>
      <c r="N18481" t="s">
        <v>79</v>
      </c>
      <c r="O18481">
        <v>2026</v>
      </c>
      <c r="P18481" s="2">
        <v>2</v>
      </c>
      <c r="Q18481" t="s">
        <v>80</v>
      </c>
      <c r="R18481" s="8">
        <v>46267</v>
      </c>
      <c r="S18481" s="2">
        <v>1</v>
      </c>
      <c r="T18481" s="2" t="s">
        <v>81</v>
      </c>
    </row>
    <row r="18482" spans="1:20" x14ac:dyDescent="0.25">
      <c r="A18482">
        <v>1120850276</v>
      </c>
      <c r="B18482">
        <v>126234805</v>
      </c>
      <c r="C18482" t="s">
        <v>91</v>
      </c>
      <c r="D18482" t="s">
        <v>75</v>
      </c>
      <c r="E18482" t="s">
        <v>76</v>
      </c>
      <c r="F18482" s="7">
        <v>45072</v>
      </c>
      <c r="G18482" s="7">
        <v>45438</v>
      </c>
      <c r="H18482" t="s">
        <v>77</v>
      </c>
      <c r="I18482" t="s">
        <v>78</v>
      </c>
      <c r="J18482" s="7"/>
      <c r="K18482" s="7">
        <v>45078</v>
      </c>
      <c r="L18482" s="7">
        <v>45438</v>
      </c>
      <c r="M18482" t="s">
        <v>77</v>
      </c>
      <c r="N18482"/>
      <c r="O18482">
        <v>2026</v>
      </c>
      <c r="P18482" s="2">
        <v>2</v>
      </c>
      <c r="Q18482" t="s">
        <v>80</v>
      </c>
      <c r="R18482" s="8">
        <v>46267</v>
      </c>
      <c r="S18482" s="2">
        <v>1</v>
      </c>
      <c r="T18482" s="2" t="s">
        <v>81</v>
      </c>
    </row>
    <row r="18483" spans="1:20" x14ac:dyDescent="0.25">
      <c r="A18483">
        <v>1120850532</v>
      </c>
      <c r="B18483">
        <v>126395944</v>
      </c>
      <c r="C18483" t="s">
        <v>94</v>
      </c>
      <c r="D18483" t="s">
        <v>75</v>
      </c>
      <c r="E18483" t="s">
        <v>76</v>
      </c>
      <c r="F18483" s="7">
        <v>45094</v>
      </c>
      <c r="G18483" s="7">
        <v>45460</v>
      </c>
      <c r="H18483" t="s">
        <v>77</v>
      </c>
      <c r="I18483" t="s">
        <v>78</v>
      </c>
      <c r="J18483" s="7"/>
      <c r="K18483" s="7">
        <v>45096</v>
      </c>
      <c r="L18483" s="7">
        <v>45460</v>
      </c>
      <c r="M18483" t="s">
        <v>77</v>
      </c>
      <c r="N18483"/>
      <c r="O18483">
        <v>2026</v>
      </c>
      <c r="P18483" s="2">
        <v>2</v>
      </c>
      <c r="Q18483" t="s">
        <v>80</v>
      </c>
      <c r="R18483" s="8">
        <v>46267</v>
      </c>
      <c r="S18483" s="2">
        <v>1</v>
      </c>
      <c r="T18483" s="2" t="s">
        <v>81</v>
      </c>
    </row>
    <row r="18484" spans="1:20" x14ac:dyDescent="0.25">
      <c r="A18484">
        <v>1120850536</v>
      </c>
      <c r="B18484">
        <v>126396588</v>
      </c>
      <c r="C18484" t="s">
        <v>96</v>
      </c>
      <c r="D18484" t="s">
        <v>88</v>
      </c>
      <c r="E18484" t="s">
        <v>76</v>
      </c>
      <c r="F18484" s="7">
        <v>45094</v>
      </c>
      <c r="G18484" s="7">
        <v>45460</v>
      </c>
      <c r="H18484" t="s">
        <v>77</v>
      </c>
      <c r="I18484" t="s">
        <v>84</v>
      </c>
      <c r="J18484" s="7">
        <v>45825</v>
      </c>
      <c r="K18484" s="7">
        <v>45523</v>
      </c>
      <c r="L18484" s="7">
        <v>45460</v>
      </c>
      <c r="M18484" t="s">
        <v>77</v>
      </c>
      <c r="N18484" t="s">
        <v>92</v>
      </c>
      <c r="O18484">
        <v>2026</v>
      </c>
      <c r="P18484" s="2">
        <v>2</v>
      </c>
      <c r="Q18484" t="s">
        <v>80</v>
      </c>
      <c r="R18484" s="8">
        <v>46267</v>
      </c>
      <c r="S18484" s="2">
        <v>1</v>
      </c>
      <c r="T18484" s="2" t="s">
        <v>81</v>
      </c>
    </row>
    <row r="18485" spans="1:20" x14ac:dyDescent="0.25">
      <c r="A18485">
        <v>1120851166</v>
      </c>
      <c r="B18485">
        <v>126683169</v>
      </c>
      <c r="C18485" t="s">
        <v>95</v>
      </c>
      <c r="D18485" t="s">
        <v>88</v>
      </c>
      <c r="E18485" t="s">
        <v>76</v>
      </c>
      <c r="F18485" s="7">
        <v>45134</v>
      </c>
      <c r="G18485" s="7">
        <v>45500</v>
      </c>
      <c r="H18485" t="s">
        <v>77</v>
      </c>
      <c r="I18485" t="s">
        <v>78</v>
      </c>
      <c r="J18485" s="7">
        <v>46175</v>
      </c>
      <c r="K18485" s="7">
        <v>46051</v>
      </c>
      <c r="L18485" s="7">
        <v>45500</v>
      </c>
      <c r="M18485" t="s">
        <v>77</v>
      </c>
      <c r="N18485" t="s">
        <v>79</v>
      </c>
      <c r="O18485">
        <v>2026</v>
      </c>
      <c r="P18485" s="2">
        <v>2</v>
      </c>
      <c r="Q18485" t="s">
        <v>80</v>
      </c>
      <c r="R18485" s="8">
        <v>46267</v>
      </c>
      <c r="S18485" s="2">
        <v>1</v>
      </c>
      <c r="T18485" s="2" t="s">
        <v>81</v>
      </c>
    </row>
    <row r="18486" spans="1:20" x14ac:dyDescent="0.25">
      <c r="A18486">
        <v>1120852380</v>
      </c>
      <c r="B18486">
        <v>127129564</v>
      </c>
      <c r="C18486" t="s">
        <v>74</v>
      </c>
      <c r="D18486" t="s">
        <v>75</v>
      </c>
      <c r="E18486" t="s">
        <v>76</v>
      </c>
      <c r="F18486" s="7">
        <v>45194</v>
      </c>
      <c r="G18486" s="7">
        <v>45560</v>
      </c>
      <c r="H18486" t="s">
        <v>77</v>
      </c>
      <c r="I18486" t="s">
        <v>78</v>
      </c>
      <c r="J18486" s="7"/>
      <c r="K18486" s="7">
        <v>45197</v>
      </c>
      <c r="L18486" s="7">
        <v>45560</v>
      </c>
      <c r="M18486" t="s">
        <v>77</v>
      </c>
      <c r="N18486"/>
      <c r="O18486">
        <v>2026</v>
      </c>
      <c r="P18486" s="2">
        <v>2</v>
      </c>
      <c r="Q18486" t="s">
        <v>80</v>
      </c>
      <c r="R18486" s="8">
        <v>46267</v>
      </c>
      <c r="S18486" s="2">
        <v>1</v>
      </c>
      <c r="T18486" s="2" t="s">
        <v>81</v>
      </c>
    </row>
    <row r="18487" spans="1:20" x14ac:dyDescent="0.25">
      <c r="A18487">
        <v>1120853177</v>
      </c>
      <c r="B18487">
        <v>127384202</v>
      </c>
      <c r="C18487" t="s">
        <v>82</v>
      </c>
      <c r="D18487" t="s">
        <v>88</v>
      </c>
      <c r="E18487" t="s">
        <v>76</v>
      </c>
      <c r="F18487" s="7">
        <v>45230</v>
      </c>
      <c r="G18487" s="7">
        <v>45596</v>
      </c>
      <c r="H18487" t="s">
        <v>77</v>
      </c>
      <c r="I18487" t="s">
        <v>78</v>
      </c>
      <c r="J18487" s="7">
        <v>45826</v>
      </c>
      <c r="K18487" s="7">
        <v>45828</v>
      </c>
      <c r="L18487" s="7">
        <v>45596</v>
      </c>
      <c r="M18487" t="s">
        <v>77</v>
      </c>
      <c r="N18487" t="s">
        <v>92</v>
      </c>
      <c r="O18487">
        <v>2026</v>
      </c>
      <c r="P18487" s="2">
        <v>2</v>
      </c>
      <c r="Q18487" t="s">
        <v>80</v>
      </c>
      <c r="R18487" s="8">
        <v>46267</v>
      </c>
      <c r="S18487" s="2">
        <v>1</v>
      </c>
      <c r="T18487" s="2" t="s">
        <v>81</v>
      </c>
    </row>
    <row r="18488" spans="1:20" x14ac:dyDescent="0.25">
      <c r="A18488">
        <v>1120853737</v>
      </c>
      <c r="B18488">
        <v>128302305</v>
      </c>
      <c r="C18488" t="s">
        <v>98</v>
      </c>
      <c r="D18488" t="s">
        <v>88</v>
      </c>
      <c r="E18488" t="s">
        <v>76</v>
      </c>
      <c r="F18488" s="7">
        <v>45363</v>
      </c>
      <c r="G18488" s="7">
        <v>45455</v>
      </c>
      <c r="H18488" t="s">
        <v>77</v>
      </c>
      <c r="I18488" t="s">
        <v>78</v>
      </c>
      <c r="J18488" s="7"/>
      <c r="K18488" s="7">
        <v>45533</v>
      </c>
      <c r="L18488" s="7">
        <v>45455</v>
      </c>
      <c r="M18488" t="s">
        <v>77</v>
      </c>
      <c r="N18488"/>
      <c r="O18488">
        <v>2026</v>
      </c>
      <c r="P18488" s="2">
        <v>2</v>
      </c>
      <c r="Q18488" t="s">
        <v>80</v>
      </c>
      <c r="R18488" s="8">
        <v>46267</v>
      </c>
      <c r="S18488" s="2">
        <v>1</v>
      </c>
      <c r="T18488" s="2" t="s">
        <v>81</v>
      </c>
    </row>
    <row r="18489" spans="1:20" x14ac:dyDescent="0.25">
      <c r="A18489">
        <v>1120853834</v>
      </c>
      <c r="B18489">
        <v>128399279</v>
      </c>
      <c r="C18489" t="s">
        <v>95</v>
      </c>
      <c r="D18489" t="s">
        <v>83</v>
      </c>
      <c r="E18489" t="s">
        <v>76</v>
      </c>
      <c r="F18489" s="7">
        <v>45377</v>
      </c>
      <c r="G18489" s="7">
        <v>45561</v>
      </c>
      <c r="H18489" t="s">
        <v>77</v>
      </c>
      <c r="I18489" t="s">
        <v>84</v>
      </c>
      <c r="J18489" s="7"/>
      <c r="K18489" s="7">
        <v>45748</v>
      </c>
      <c r="L18489" s="7">
        <v>45561</v>
      </c>
      <c r="M18489" t="s">
        <v>77</v>
      </c>
      <c r="N18489"/>
      <c r="O18489">
        <v>2026</v>
      </c>
      <c r="P18489" s="2">
        <v>2</v>
      </c>
      <c r="Q18489" t="s">
        <v>80</v>
      </c>
      <c r="R18489" s="8">
        <v>46267</v>
      </c>
      <c r="S18489" s="2">
        <v>1</v>
      </c>
      <c r="T18489" s="2" t="s">
        <v>81</v>
      </c>
    </row>
    <row r="18490" spans="1:20" x14ac:dyDescent="0.25">
      <c r="A18490">
        <v>1120853870</v>
      </c>
      <c r="B18490">
        <v>128448342</v>
      </c>
      <c r="C18490" t="s">
        <v>82</v>
      </c>
      <c r="D18490" t="s">
        <v>83</v>
      </c>
      <c r="E18490" t="s">
        <v>76</v>
      </c>
      <c r="F18490" s="7">
        <v>45386</v>
      </c>
      <c r="G18490" s="7">
        <v>47212</v>
      </c>
      <c r="H18490" t="s">
        <v>77</v>
      </c>
      <c r="I18490" t="s">
        <v>78</v>
      </c>
      <c r="J18490" s="7"/>
      <c r="K18490" s="7">
        <v>45693</v>
      </c>
      <c r="L18490" s="7">
        <v>47212</v>
      </c>
      <c r="M18490" t="s">
        <v>77</v>
      </c>
      <c r="N18490"/>
      <c r="O18490">
        <v>2026</v>
      </c>
      <c r="P18490" s="2">
        <v>2</v>
      </c>
      <c r="Q18490" t="s">
        <v>80</v>
      </c>
      <c r="R18490" s="8">
        <v>46267</v>
      </c>
      <c r="S18490" s="2">
        <v>1</v>
      </c>
      <c r="T18490" s="2" t="s">
        <v>81</v>
      </c>
    </row>
    <row r="18491" spans="1:20" x14ac:dyDescent="0.25">
      <c r="A18491">
        <v>1120853921</v>
      </c>
      <c r="B18491">
        <v>128529339</v>
      </c>
      <c r="C18491" t="s">
        <v>96</v>
      </c>
      <c r="D18491" t="s">
        <v>83</v>
      </c>
      <c r="E18491" t="s">
        <v>76</v>
      </c>
      <c r="F18491" s="7">
        <v>45391</v>
      </c>
      <c r="G18491" s="7">
        <v>45574</v>
      </c>
      <c r="H18491" t="s">
        <v>77</v>
      </c>
      <c r="I18491" t="s">
        <v>84</v>
      </c>
      <c r="J18491" s="7"/>
      <c r="K18491" s="7">
        <v>45747</v>
      </c>
      <c r="L18491" s="7">
        <v>45574</v>
      </c>
      <c r="M18491" t="s">
        <v>77</v>
      </c>
      <c r="N18491"/>
      <c r="O18491">
        <v>2026</v>
      </c>
      <c r="P18491" s="2">
        <v>2</v>
      </c>
      <c r="Q18491" t="s">
        <v>80</v>
      </c>
      <c r="R18491" s="8">
        <v>46267</v>
      </c>
      <c r="S18491" s="2">
        <v>1</v>
      </c>
      <c r="T18491" s="2" t="s">
        <v>81</v>
      </c>
    </row>
    <row r="18492" spans="1:20" x14ac:dyDescent="0.25">
      <c r="A18492">
        <v>1120853944</v>
      </c>
      <c r="B18492">
        <v>128550920</v>
      </c>
      <c r="C18492" t="s">
        <v>82</v>
      </c>
      <c r="D18492" t="s">
        <v>75</v>
      </c>
      <c r="E18492" t="s">
        <v>76</v>
      </c>
      <c r="F18492" s="7">
        <v>45398</v>
      </c>
      <c r="G18492" s="7">
        <v>45489</v>
      </c>
      <c r="H18492" t="s">
        <v>77</v>
      </c>
      <c r="I18492" t="s">
        <v>78</v>
      </c>
      <c r="J18492" s="7">
        <v>45841</v>
      </c>
      <c r="K18492" s="7">
        <v>45406</v>
      </c>
      <c r="L18492" s="7">
        <v>45489</v>
      </c>
      <c r="M18492" t="s">
        <v>77</v>
      </c>
      <c r="N18492" t="s">
        <v>92</v>
      </c>
      <c r="O18492">
        <v>2026</v>
      </c>
      <c r="P18492" s="2">
        <v>2</v>
      </c>
      <c r="Q18492" t="s">
        <v>80</v>
      </c>
      <c r="R18492" s="8">
        <v>46267</v>
      </c>
      <c r="S18492" s="2">
        <v>1</v>
      </c>
      <c r="T18492" s="2" t="s">
        <v>81</v>
      </c>
    </row>
    <row r="18493" spans="1:20" x14ac:dyDescent="0.25">
      <c r="A18493">
        <v>1120853954</v>
      </c>
      <c r="B18493">
        <v>128570439</v>
      </c>
      <c r="C18493" t="s">
        <v>74</v>
      </c>
      <c r="D18493" t="s">
        <v>88</v>
      </c>
      <c r="E18493" t="s">
        <v>76</v>
      </c>
      <c r="F18493" s="7">
        <v>45397</v>
      </c>
      <c r="G18493" s="7">
        <v>45762</v>
      </c>
      <c r="H18493" t="s">
        <v>77</v>
      </c>
      <c r="I18493" t="s">
        <v>78</v>
      </c>
      <c r="J18493" s="7"/>
      <c r="K18493" s="7">
        <v>45957</v>
      </c>
      <c r="L18493" s="7">
        <v>45762</v>
      </c>
      <c r="M18493" t="s">
        <v>77</v>
      </c>
      <c r="N18493"/>
      <c r="O18493">
        <v>2026</v>
      </c>
      <c r="P18493" s="2">
        <v>2</v>
      </c>
      <c r="Q18493" t="s">
        <v>80</v>
      </c>
      <c r="R18493" s="8">
        <v>46267</v>
      </c>
      <c r="S18493" s="2">
        <v>1</v>
      </c>
      <c r="T18493" s="2" t="s">
        <v>81</v>
      </c>
    </row>
    <row r="18494" spans="1:20" x14ac:dyDescent="0.25">
      <c r="A18494">
        <v>1120854527</v>
      </c>
      <c r="B18494">
        <v>129127048</v>
      </c>
      <c r="C18494" t="s">
        <v>74</v>
      </c>
      <c r="D18494" t="s">
        <v>88</v>
      </c>
      <c r="E18494" t="s">
        <v>76</v>
      </c>
      <c r="F18494" s="7">
        <v>45468</v>
      </c>
      <c r="G18494" s="7">
        <v>45833</v>
      </c>
      <c r="H18494" t="s">
        <v>77</v>
      </c>
      <c r="I18494" t="s">
        <v>78</v>
      </c>
      <c r="J18494" s="7"/>
      <c r="K18494" s="7">
        <v>45747</v>
      </c>
      <c r="L18494" s="7">
        <v>45833</v>
      </c>
      <c r="M18494" t="s">
        <v>77</v>
      </c>
      <c r="N18494"/>
      <c r="O18494">
        <v>2026</v>
      </c>
      <c r="P18494" s="2">
        <v>2</v>
      </c>
      <c r="Q18494" t="s">
        <v>80</v>
      </c>
      <c r="R18494" s="8">
        <v>46267</v>
      </c>
      <c r="S18494" s="2">
        <v>1</v>
      </c>
      <c r="T18494" s="2" t="s">
        <v>81</v>
      </c>
    </row>
    <row r="18495" spans="1:20" x14ac:dyDescent="0.25">
      <c r="A18495">
        <v>1120854835</v>
      </c>
      <c r="B18495">
        <v>129319083</v>
      </c>
      <c r="C18495" t="s">
        <v>82</v>
      </c>
      <c r="D18495" t="s">
        <v>88</v>
      </c>
      <c r="E18495" t="s">
        <v>76</v>
      </c>
      <c r="F18495" s="7">
        <v>45502</v>
      </c>
      <c r="G18495" s="7">
        <v>45867</v>
      </c>
      <c r="H18495" t="s">
        <v>77</v>
      </c>
      <c r="I18495" t="s">
        <v>78</v>
      </c>
      <c r="J18495" s="7">
        <v>46057</v>
      </c>
      <c r="K18495" s="7">
        <v>45959</v>
      </c>
      <c r="L18495" s="7">
        <v>45867</v>
      </c>
      <c r="M18495" t="s">
        <v>77</v>
      </c>
      <c r="N18495" t="s">
        <v>79</v>
      </c>
      <c r="O18495">
        <v>2026</v>
      </c>
      <c r="P18495" s="2">
        <v>2</v>
      </c>
      <c r="Q18495" t="s">
        <v>80</v>
      </c>
      <c r="R18495" s="8">
        <v>46267</v>
      </c>
      <c r="S18495" s="2">
        <v>1</v>
      </c>
      <c r="T18495" s="2" t="s">
        <v>81</v>
      </c>
    </row>
    <row r="18496" spans="1:20" x14ac:dyDescent="0.25">
      <c r="A18496">
        <v>1120855514</v>
      </c>
      <c r="B18496">
        <v>129552977</v>
      </c>
      <c r="C18496" t="s">
        <v>74</v>
      </c>
      <c r="D18496" t="s">
        <v>88</v>
      </c>
      <c r="E18496" t="s">
        <v>76</v>
      </c>
      <c r="F18496" s="7">
        <v>45552</v>
      </c>
      <c r="G18496" s="7">
        <v>45917</v>
      </c>
      <c r="H18496" t="s">
        <v>77</v>
      </c>
      <c r="I18496" t="s">
        <v>84</v>
      </c>
      <c r="J18496" s="7">
        <v>46120</v>
      </c>
      <c r="K18496" s="7">
        <v>45558</v>
      </c>
      <c r="L18496" s="7">
        <v>45917</v>
      </c>
      <c r="M18496" t="s">
        <v>77</v>
      </c>
      <c r="N18496" t="s">
        <v>79</v>
      </c>
      <c r="O18496">
        <v>2026</v>
      </c>
      <c r="P18496" s="2">
        <v>2</v>
      </c>
      <c r="Q18496" t="s">
        <v>80</v>
      </c>
      <c r="R18496" s="8">
        <v>46267</v>
      </c>
      <c r="S18496" s="2">
        <v>1</v>
      </c>
      <c r="T18496" s="2" t="s">
        <v>81</v>
      </c>
    </row>
    <row r="18497" spans="1:20" x14ac:dyDescent="0.25">
      <c r="A18497">
        <v>1120860274</v>
      </c>
      <c r="B18497">
        <v>111516310</v>
      </c>
      <c r="C18497" t="s">
        <v>85</v>
      </c>
      <c r="D18497" t="s">
        <v>83</v>
      </c>
      <c r="E18497" t="s">
        <v>76</v>
      </c>
      <c r="F18497" s="7">
        <v>42444</v>
      </c>
      <c r="G18497" s="7">
        <v>44270</v>
      </c>
      <c r="H18497" t="s">
        <v>86</v>
      </c>
      <c r="I18497" t="s">
        <v>87</v>
      </c>
      <c r="J18497" s="7">
        <v>45966</v>
      </c>
      <c r="K18497" s="7">
        <v>43658</v>
      </c>
      <c r="L18497" s="7">
        <v>44270</v>
      </c>
      <c r="M18497" t="s">
        <v>86</v>
      </c>
      <c r="N18497" t="s">
        <v>79</v>
      </c>
      <c r="O18497">
        <v>2026</v>
      </c>
      <c r="P18497" s="2">
        <v>2</v>
      </c>
      <c r="Q18497" t="s">
        <v>80</v>
      </c>
      <c r="R18497" s="8">
        <v>46267</v>
      </c>
      <c r="S18497" s="2">
        <v>1</v>
      </c>
      <c r="T18497" s="2" t="s">
        <v>81</v>
      </c>
    </row>
    <row r="18498" spans="1:20" x14ac:dyDescent="0.25">
      <c r="A18498">
        <v>1120860395</v>
      </c>
      <c r="B18498">
        <v>111677166</v>
      </c>
      <c r="C18498" t="s">
        <v>97</v>
      </c>
      <c r="D18498" t="s">
        <v>75</v>
      </c>
      <c r="E18498" t="s">
        <v>76</v>
      </c>
      <c r="F18498" s="7">
        <v>42515</v>
      </c>
      <c r="G18498" s="7">
        <v>44287</v>
      </c>
      <c r="H18498" t="s">
        <v>77</v>
      </c>
      <c r="I18498" t="s">
        <v>78</v>
      </c>
      <c r="J18498" s="7">
        <v>44424</v>
      </c>
      <c r="K18498" s="7">
        <v>45274</v>
      </c>
      <c r="L18498" s="7">
        <v>44287</v>
      </c>
      <c r="M18498" t="s">
        <v>77</v>
      </c>
      <c r="N18498" t="s">
        <v>92</v>
      </c>
      <c r="O18498">
        <v>2026</v>
      </c>
      <c r="P18498" s="2">
        <v>2</v>
      </c>
      <c r="Q18498" t="s">
        <v>80</v>
      </c>
      <c r="R18498" s="8">
        <v>46267</v>
      </c>
      <c r="S18498" s="2">
        <v>1</v>
      </c>
      <c r="T18498" s="2" t="s">
        <v>81</v>
      </c>
    </row>
    <row r="18499" spans="1:20" x14ac:dyDescent="0.25">
      <c r="A18499">
        <v>1120861116</v>
      </c>
      <c r="B18499">
        <v>114977073</v>
      </c>
      <c r="C18499" t="s">
        <v>98</v>
      </c>
      <c r="D18499" t="s">
        <v>83</v>
      </c>
      <c r="E18499" t="s">
        <v>76</v>
      </c>
      <c r="F18499" s="7">
        <v>43349</v>
      </c>
      <c r="G18499" s="7">
        <v>45175</v>
      </c>
      <c r="H18499" t="s">
        <v>77</v>
      </c>
      <c r="I18499" t="s">
        <v>78</v>
      </c>
      <c r="J18499" s="7">
        <v>45899</v>
      </c>
      <c r="K18499" s="7">
        <v>43667</v>
      </c>
      <c r="L18499" s="7">
        <v>45175</v>
      </c>
      <c r="M18499" t="s">
        <v>77</v>
      </c>
      <c r="N18499" t="s">
        <v>79</v>
      </c>
      <c r="O18499">
        <v>2026</v>
      </c>
      <c r="P18499" s="2">
        <v>2</v>
      </c>
      <c r="Q18499" t="s">
        <v>80</v>
      </c>
      <c r="R18499" s="8">
        <v>46267</v>
      </c>
      <c r="S18499" s="2">
        <v>1</v>
      </c>
      <c r="T18499" s="2" t="s">
        <v>81</v>
      </c>
    </row>
    <row r="18500" spans="1:20" x14ac:dyDescent="0.25">
      <c r="A18500">
        <v>1120861117</v>
      </c>
      <c r="B18500">
        <v>114977073</v>
      </c>
      <c r="C18500" t="s">
        <v>98</v>
      </c>
      <c r="D18500" t="s">
        <v>83</v>
      </c>
      <c r="E18500" t="s">
        <v>76</v>
      </c>
      <c r="F18500" s="7">
        <v>43349</v>
      </c>
      <c r="G18500" s="7">
        <v>45175</v>
      </c>
      <c r="H18500" t="s">
        <v>77</v>
      </c>
      <c r="I18500" t="s">
        <v>78</v>
      </c>
      <c r="J18500" s="7">
        <v>45899</v>
      </c>
      <c r="K18500" s="7">
        <v>45946</v>
      </c>
      <c r="L18500" s="7">
        <v>45175</v>
      </c>
      <c r="M18500" t="s">
        <v>77</v>
      </c>
      <c r="N18500" t="s">
        <v>79</v>
      </c>
      <c r="O18500">
        <v>2026</v>
      </c>
      <c r="P18500" s="2">
        <v>2</v>
      </c>
      <c r="Q18500" t="s">
        <v>80</v>
      </c>
      <c r="R18500" s="8">
        <v>46267</v>
      </c>
      <c r="S18500" s="2">
        <v>1</v>
      </c>
      <c r="T18500" s="2" t="s">
        <v>81</v>
      </c>
    </row>
    <row r="18501" spans="1:20" x14ac:dyDescent="0.25">
      <c r="A18501">
        <v>1120861230</v>
      </c>
      <c r="B18501">
        <v>116718498</v>
      </c>
      <c r="C18501" t="s">
        <v>94</v>
      </c>
      <c r="D18501" t="s">
        <v>83</v>
      </c>
      <c r="E18501" t="s">
        <v>76</v>
      </c>
      <c r="F18501" s="7">
        <v>43536</v>
      </c>
      <c r="G18501" s="7">
        <v>43720</v>
      </c>
      <c r="H18501" t="s">
        <v>77</v>
      </c>
      <c r="I18501" t="s">
        <v>78</v>
      </c>
      <c r="J18501" s="7">
        <v>45550</v>
      </c>
      <c r="K18501" s="7">
        <v>43701</v>
      </c>
      <c r="L18501" s="7">
        <v>43720</v>
      </c>
      <c r="M18501" t="s">
        <v>77</v>
      </c>
      <c r="N18501" t="s">
        <v>79</v>
      </c>
      <c r="O18501">
        <v>2026</v>
      </c>
      <c r="P18501" s="2">
        <v>2</v>
      </c>
      <c r="Q18501" t="s">
        <v>80</v>
      </c>
      <c r="R18501" s="8">
        <v>46267</v>
      </c>
      <c r="S18501" s="2">
        <v>1</v>
      </c>
      <c r="T18501" s="2" t="s">
        <v>81</v>
      </c>
    </row>
    <row r="18502" spans="1:20" x14ac:dyDescent="0.25">
      <c r="A18502">
        <v>1120861269</v>
      </c>
      <c r="B18502">
        <v>116761112</v>
      </c>
      <c r="C18502" t="s">
        <v>82</v>
      </c>
      <c r="D18502" t="s">
        <v>88</v>
      </c>
      <c r="E18502" t="s">
        <v>76</v>
      </c>
      <c r="F18502" s="7">
        <v>43542</v>
      </c>
      <c r="G18502" s="7">
        <v>43908</v>
      </c>
      <c r="H18502" t="s">
        <v>77</v>
      </c>
      <c r="I18502" t="s">
        <v>78</v>
      </c>
      <c r="J18502" s="7">
        <v>45337</v>
      </c>
      <c r="K18502" s="7">
        <v>43683</v>
      </c>
      <c r="L18502" s="7">
        <v>43908</v>
      </c>
      <c r="M18502" t="s">
        <v>77</v>
      </c>
      <c r="N18502" t="s">
        <v>79</v>
      </c>
      <c r="O18502">
        <v>2026</v>
      </c>
      <c r="P18502" s="2">
        <v>2</v>
      </c>
      <c r="Q18502" t="s">
        <v>80</v>
      </c>
      <c r="R18502" s="8">
        <v>46267</v>
      </c>
      <c r="S18502" s="2">
        <v>1</v>
      </c>
      <c r="T18502" s="2" t="s">
        <v>81</v>
      </c>
    </row>
    <row r="18503" spans="1:20" x14ac:dyDescent="0.25">
      <c r="A18503">
        <v>1120861276</v>
      </c>
      <c r="B18503">
        <v>116767117</v>
      </c>
      <c r="C18503" t="s">
        <v>90</v>
      </c>
      <c r="D18503" t="s">
        <v>88</v>
      </c>
      <c r="E18503" t="s">
        <v>76</v>
      </c>
      <c r="F18503" s="7">
        <v>43543</v>
      </c>
      <c r="G18503" s="7">
        <v>43909</v>
      </c>
      <c r="H18503" t="s">
        <v>77</v>
      </c>
      <c r="I18503" t="s">
        <v>78</v>
      </c>
      <c r="J18503" s="7">
        <v>45829</v>
      </c>
      <c r="K18503" s="7">
        <v>44245</v>
      </c>
      <c r="L18503" s="7">
        <v>43909</v>
      </c>
      <c r="M18503" t="s">
        <v>77</v>
      </c>
      <c r="N18503" t="s">
        <v>79</v>
      </c>
      <c r="O18503">
        <v>2026</v>
      </c>
      <c r="P18503" s="2">
        <v>2</v>
      </c>
      <c r="Q18503" t="s">
        <v>80</v>
      </c>
      <c r="R18503" s="8">
        <v>46267</v>
      </c>
      <c r="S18503" s="2">
        <v>1</v>
      </c>
      <c r="T18503" s="2" t="s">
        <v>81</v>
      </c>
    </row>
    <row r="18504" spans="1:20" x14ac:dyDescent="0.25">
      <c r="A18504">
        <v>1120861297</v>
      </c>
      <c r="B18504">
        <v>116818368</v>
      </c>
      <c r="C18504" t="s">
        <v>82</v>
      </c>
      <c r="D18504" t="s">
        <v>88</v>
      </c>
      <c r="E18504" t="s">
        <v>76</v>
      </c>
      <c r="F18504" s="7">
        <v>43547</v>
      </c>
      <c r="G18504" s="7">
        <v>43913</v>
      </c>
      <c r="H18504" t="s">
        <v>77</v>
      </c>
      <c r="I18504" t="s">
        <v>89</v>
      </c>
      <c r="J18504" s="7">
        <v>46062</v>
      </c>
      <c r="K18504" s="7">
        <v>46081</v>
      </c>
      <c r="L18504" s="7">
        <v>43913</v>
      </c>
      <c r="M18504" t="s">
        <v>77</v>
      </c>
      <c r="N18504" t="s">
        <v>79</v>
      </c>
      <c r="O18504">
        <v>2026</v>
      </c>
      <c r="P18504" s="2">
        <v>2</v>
      </c>
      <c r="Q18504" t="s">
        <v>80</v>
      </c>
      <c r="R18504" s="8">
        <v>46267</v>
      </c>
      <c r="S18504" s="2">
        <v>1</v>
      </c>
      <c r="T18504" s="2" t="s">
        <v>81</v>
      </c>
    </row>
    <row r="18505" spans="1:20" x14ac:dyDescent="0.25">
      <c r="A18505">
        <v>1120861306</v>
      </c>
      <c r="B18505">
        <v>116823097</v>
      </c>
      <c r="C18505" t="s">
        <v>82</v>
      </c>
      <c r="D18505" t="s">
        <v>83</v>
      </c>
      <c r="E18505" t="s">
        <v>76</v>
      </c>
      <c r="F18505" s="7">
        <v>43548</v>
      </c>
      <c r="G18505" s="7">
        <v>43728</v>
      </c>
      <c r="H18505" t="s">
        <v>77</v>
      </c>
      <c r="I18505" t="s">
        <v>78</v>
      </c>
      <c r="J18505" s="7">
        <v>45914</v>
      </c>
      <c r="K18505" s="7">
        <v>45748</v>
      </c>
      <c r="L18505" s="7">
        <v>43728</v>
      </c>
      <c r="M18505" t="s">
        <v>77</v>
      </c>
      <c r="N18505" t="s">
        <v>79</v>
      </c>
      <c r="O18505">
        <v>2026</v>
      </c>
      <c r="P18505" s="2">
        <v>2</v>
      </c>
      <c r="Q18505" t="s">
        <v>80</v>
      </c>
      <c r="R18505" s="8">
        <v>46267</v>
      </c>
      <c r="S18505" s="2">
        <v>1</v>
      </c>
      <c r="T18505" s="2" t="s">
        <v>81</v>
      </c>
    </row>
    <row r="18506" spans="1:20" x14ac:dyDescent="0.25">
      <c r="A18506">
        <v>1120861310</v>
      </c>
      <c r="B18506">
        <v>116824063</v>
      </c>
      <c r="C18506" t="s">
        <v>85</v>
      </c>
      <c r="D18506" t="s">
        <v>83</v>
      </c>
      <c r="E18506" t="s">
        <v>76</v>
      </c>
      <c r="F18506" s="7">
        <v>43548</v>
      </c>
      <c r="G18506" s="7">
        <v>43732</v>
      </c>
      <c r="H18506" t="s">
        <v>77</v>
      </c>
      <c r="I18506" t="s">
        <v>78</v>
      </c>
      <c r="J18506" s="7">
        <v>45777</v>
      </c>
      <c r="K18506" s="7">
        <v>43701</v>
      </c>
      <c r="L18506" s="7">
        <v>43732</v>
      </c>
      <c r="M18506" t="s">
        <v>77</v>
      </c>
      <c r="N18506" t="s">
        <v>79</v>
      </c>
      <c r="O18506">
        <v>2026</v>
      </c>
      <c r="P18506" s="2">
        <v>2</v>
      </c>
      <c r="Q18506" t="s">
        <v>80</v>
      </c>
      <c r="R18506" s="8">
        <v>46267</v>
      </c>
      <c r="S18506" s="2">
        <v>1</v>
      </c>
      <c r="T18506" s="2" t="s">
        <v>81</v>
      </c>
    </row>
    <row r="18507" spans="1:20" x14ac:dyDescent="0.25">
      <c r="A18507">
        <v>1120861313</v>
      </c>
      <c r="B18507">
        <v>116826541</v>
      </c>
      <c r="C18507" t="s">
        <v>82</v>
      </c>
      <c r="D18507" t="s">
        <v>83</v>
      </c>
      <c r="E18507" t="s">
        <v>76</v>
      </c>
      <c r="F18507" s="7">
        <v>43549</v>
      </c>
      <c r="G18507" s="7">
        <v>43729</v>
      </c>
      <c r="H18507" t="s">
        <v>77</v>
      </c>
      <c r="I18507" t="s">
        <v>78</v>
      </c>
      <c r="J18507" s="7">
        <v>45953</v>
      </c>
      <c r="K18507" s="7">
        <v>45748</v>
      </c>
      <c r="L18507" s="7">
        <v>43729</v>
      </c>
      <c r="M18507" t="s">
        <v>77</v>
      </c>
      <c r="N18507" t="s">
        <v>79</v>
      </c>
      <c r="O18507">
        <v>2026</v>
      </c>
      <c r="P18507" s="2">
        <v>2</v>
      </c>
      <c r="Q18507" t="s">
        <v>80</v>
      </c>
      <c r="R18507" s="8">
        <v>46267</v>
      </c>
      <c r="S18507" s="2">
        <v>1</v>
      </c>
      <c r="T18507" s="2" t="s">
        <v>81</v>
      </c>
    </row>
    <row r="18508" spans="1:20" x14ac:dyDescent="0.25">
      <c r="A18508">
        <v>1120861315</v>
      </c>
      <c r="B18508">
        <v>116827220</v>
      </c>
      <c r="C18508" t="s">
        <v>82</v>
      </c>
      <c r="D18508" t="s">
        <v>88</v>
      </c>
      <c r="E18508" t="s">
        <v>76</v>
      </c>
      <c r="F18508" s="7">
        <v>43549</v>
      </c>
      <c r="G18508" s="7">
        <v>43915</v>
      </c>
      <c r="H18508" t="s">
        <v>77</v>
      </c>
      <c r="I18508" t="s">
        <v>78</v>
      </c>
      <c r="J18508" s="7">
        <v>46187</v>
      </c>
      <c r="K18508" s="7">
        <v>44241</v>
      </c>
      <c r="L18508" s="7">
        <v>43915</v>
      </c>
      <c r="M18508" t="s">
        <v>77</v>
      </c>
      <c r="N18508" t="s">
        <v>79</v>
      </c>
      <c r="O18508">
        <v>2026</v>
      </c>
      <c r="P18508" s="2">
        <v>2</v>
      </c>
      <c r="Q18508" t="s">
        <v>80</v>
      </c>
      <c r="R18508" s="8">
        <v>46267</v>
      </c>
      <c r="S18508" s="2">
        <v>1</v>
      </c>
      <c r="T18508" s="2" t="s">
        <v>81</v>
      </c>
    </row>
    <row r="18509" spans="1:20" x14ac:dyDescent="0.25">
      <c r="A18509">
        <v>1120861392</v>
      </c>
      <c r="B18509">
        <v>116975383</v>
      </c>
      <c r="C18509" t="s">
        <v>82</v>
      </c>
      <c r="D18509" t="s">
        <v>83</v>
      </c>
      <c r="E18509" t="s">
        <v>76</v>
      </c>
      <c r="F18509" s="7">
        <v>43562</v>
      </c>
      <c r="G18509" s="7">
        <v>43735</v>
      </c>
      <c r="H18509" t="s">
        <v>77</v>
      </c>
      <c r="I18509" t="s">
        <v>78</v>
      </c>
      <c r="J18509" s="7">
        <v>46105</v>
      </c>
      <c r="K18509" s="7">
        <v>43565</v>
      </c>
      <c r="L18509" s="7">
        <v>43735</v>
      </c>
      <c r="M18509" t="s">
        <v>77</v>
      </c>
      <c r="N18509" t="s">
        <v>79</v>
      </c>
      <c r="O18509">
        <v>2026</v>
      </c>
      <c r="P18509" s="2">
        <v>2</v>
      </c>
      <c r="Q18509" t="s">
        <v>80</v>
      </c>
      <c r="R18509" s="8">
        <v>46267</v>
      </c>
      <c r="S18509" s="2">
        <v>1</v>
      </c>
      <c r="T18509" s="2" t="s">
        <v>81</v>
      </c>
    </row>
    <row r="18510" spans="1:20" x14ac:dyDescent="0.25">
      <c r="A18510">
        <v>1120861418</v>
      </c>
      <c r="B18510">
        <v>117012402</v>
      </c>
      <c r="C18510" t="s">
        <v>82</v>
      </c>
      <c r="D18510" t="s">
        <v>88</v>
      </c>
      <c r="E18510" t="s">
        <v>76</v>
      </c>
      <c r="F18510" s="7">
        <v>43566</v>
      </c>
      <c r="G18510" s="7">
        <v>43932</v>
      </c>
      <c r="H18510" t="s">
        <v>77</v>
      </c>
      <c r="I18510" t="s">
        <v>84</v>
      </c>
      <c r="J18510" s="7">
        <v>45121</v>
      </c>
      <c r="K18510" s="7">
        <v>45748</v>
      </c>
      <c r="L18510" s="7">
        <v>43932</v>
      </c>
      <c r="M18510" t="s">
        <v>77</v>
      </c>
      <c r="N18510" t="s">
        <v>92</v>
      </c>
      <c r="O18510">
        <v>2026</v>
      </c>
      <c r="P18510" s="2">
        <v>2</v>
      </c>
      <c r="Q18510" t="s">
        <v>80</v>
      </c>
      <c r="R18510" s="8">
        <v>46267</v>
      </c>
      <c r="S18510" s="2">
        <v>1</v>
      </c>
      <c r="T18510" s="2" t="s">
        <v>81</v>
      </c>
    </row>
    <row r="18511" spans="1:20" x14ac:dyDescent="0.25">
      <c r="A18511">
        <v>1120861435</v>
      </c>
      <c r="B18511">
        <v>117021500</v>
      </c>
      <c r="C18511" t="s">
        <v>85</v>
      </c>
      <c r="D18511" t="s">
        <v>83</v>
      </c>
      <c r="E18511" t="s">
        <v>76</v>
      </c>
      <c r="F18511" s="7">
        <v>43568</v>
      </c>
      <c r="G18511" s="7">
        <v>43751</v>
      </c>
      <c r="H18511" t="s">
        <v>86</v>
      </c>
      <c r="I18511" t="s">
        <v>87</v>
      </c>
      <c r="J18511" s="7">
        <v>45889</v>
      </c>
      <c r="K18511" s="7">
        <v>43586</v>
      </c>
      <c r="L18511" s="7">
        <v>43751</v>
      </c>
      <c r="M18511" t="s">
        <v>86</v>
      </c>
      <c r="N18511" t="s">
        <v>79</v>
      </c>
      <c r="O18511">
        <v>2026</v>
      </c>
      <c r="P18511" s="2">
        <v>2</v>
      </c>
      <c r="Q18511" t="s">
        <v>80</v>
      </c>
      <c r="R18511" s="8">
        <v>46267</v>
      </c>
      <c r="S18511" s="2">
        <v>1</v>
      </c>
      <c r="T18511" s="2" t="s">
        <v>81</v>
      </c>
    </row>
    <row r="18512" spans="1:20" x14ac:dyDescent="0.25">
      <c r="A18512">
        <v>1120861512</v>
      </c>
      <c r="B18512">
        <v>117095270</v>
      </c>
      <c r="C18512" t="s">
        <v>82</v>
      </c>
      <c r="D18512" t="s">
        <v>83</v>
      </c>
      <c r="E18512" t="s">
        <v>76</v>
      </c>
      <c r="F18512" s="7">
        <v>43580</v>
      </c>
      <c r="G18512" s="7">
        <v>43760</v>
      </c>
      <c r="H18512" t="s">
        <v>77</v>
      </c>
      <c r="I18512" t="s">
        <v>78</v>
      </c>
      <c r="J18512" s="7">
        <v>45553</v>
      </c>
      <c r="K18512" s="7">
        <v>43667</v>
      </c>
      <c r="L18512" s="7">
        <v>43760</v>
      </c>
      <c r="M18512" t="s">
        <v>77</v>
      </c>
      <c r="N18512" t="s">
        <v>79</v>
      </c>
      <c r="O18512">
        <v>2026</v>
      </c>
      <c r="P18512" s="2">
        <v>2</v>
      </c>
      <c r="Q18512" t="s">
        <v>80</v>
      </c>
      <c r="R18512" s="8">
        <v>46267</v>
      </c>
      <c r="S18512" s="2">
        <v>1</v>
      </c>
      <c r="T18512" s="2" t="s">
        <v>81</v>
      </c>
    </row>
    <row r="18513" spans="1:20" x14ac:dyDescent="0.25">
      <c r="A18513">
        <v>1120861516</v>
      </c>
      <c r="B18513">
        <v>117097987</v>
      </c>
      <c r="C18513" t="s">
        <v>82</v>
      </c>
      <c r="D18513" t="s">
        <v>83</v>
      </c>
      <c r="E18513" t="s">
        <v>76</v>
      </c>
      <c r="F18513" s="7">
        <v>43580</v>
      </c>
      <c r="G18513" s="7">
        <v>43763</v>
      </c>
      <c r="H18513" t="s">
        <v>77</v>
      </c>
      <c r="I18513" t="s">
        <v>84</v>
      </c>
      <c r="J18513" s="7">
        <v>45618</v>
      </c>
      <c r="K18513" s="7">
        <v>45446</v>
      </c>
      <c r="L18513" s="7">
        <v>43763</v>
      </c>
      <c r="M18513" t="s">
        <v>77</v>
      </c>
      <c r="N18513" t="s">
        <v>79</v>
      </c>
      <c r="O18513">
        <v>2026</v>
      </c>
      <c r="P18513" s="2">
        <v>2</v>
      </c>
      <c r="Q18513" t="s">
        <v>80</v>
      </c>
      <c r="R18513" s="8">
        <v>46267</v>
      </c>
      <c r="S18513" s="2">
        <v>1</v>
      </c>
      <c r="T18513" s="2" t="s">
        <v>81</v>
      </c>
    </row>
    <row r="18514" spans="1:20" x14ac:dyDescent="0.25">
      <c r="A18514">
        <v>1120861560</v>
      </c>
      <c r="B18514">
        <v>117132062</v>
      </c>
      <c r="C18514" t="s">
        <v>82</v>
      </c>
      <c r="D18514" t="s">
        <v>88</v>
      </c>
      <c r="E18514" t="s">
        <v>76</v>
      </c>
      <c r="F18514" s="7">
        <v>43585</v>
      </c>
      <c r="G18514" s="7">
        <v>43951</v>
      </c>
      <c r="H18514" t="s">
        <v>77</v>
      </c>
      <c r="I18514" t="s">
        <v>78</v>
      </c>
      <c r="J18514" s="7">
        <v>45126</v>
      </c>
      <c r="K18514" s="7">
        <v>44242</v>
      </c>
      <c r="L18514" s="7">
        <v>43951</v>
      </c>
      <c r="M18514" t="s">
        <v>77</v>
      </c>
      <c r="N18514" t="s">
        <v>92</v>
      </c>
      <c r="O18514">
        <v>2026</v>
      </c>
      <c r="P18514" s="2">
        <v>2</v>
      </c>
      <c r="Q18514" t="s">
        <v>80</v>
      </c>
      <c r="R18514" s="8">
        <v>46267</v>
      </c>
      <c r="S18514" s="2">
        <v>1</v>
      </c>
      <c r="T18514" s="2" t="s">
        <v>81</v>
      </c>
    </row>
    <row r="18515" spans="1:20" x14ac:dyDescent="0.25">
      <c r="A18515">
        <v>1120861606</v>
      </c>
      <c r="B18515">
        <v>117181986</v>
      </c>
      <c r="C18515" t="s">
        <v>90</v>
      </c>
      <c r="D18515" t="s">
        <v>88</v>
      </c>
      <c r="E18515" t="s">
        <v>76</v>
      </c>
      <c r="F18515" s="7">
        <v>43592</v>
      </c>
      <c r="G18515" s="7">
        <v>43958</v>
      </c>
      <c r="H18515" t="s">
        <v>77</v>
      </c>
      <c r="I18515" t="s">
        <v>84</v>
      </c>
      <c r="J18515" s="7">
        <v>45432</v>
      </c>
      <c r="K18515" s="7">
        <v>45623</v>
      </c>
      <c r="L18515" s="7">
        <v>43958</v>
      </c>
      <c r="M18515" t="s">
        <v>77</v>
      </c>
      <c r="N18515" t="s">
        <v>79</v>
      </c>
      <c r="O18515">
        <v>2026</v>
      </c>
      <c r="P18515" s="2">
        <v>2</v>
      </c>
      <c r="Q18515" t="s">
        <v>80</v>
      </c>
      <c r="R18515" s="8">
        <v>46267</v>
      </c>
      <c r="S18515" s="2">
        <v>1</v>
      </c>
      <c r="T18515" s="2" t="s">
        <v>81</v>
      </c>
    </row>
    <row r="18516" spans="1:20" x14ac:dyDescent="0.25">
      <c r="A18516">
        <v>1120861743</v>
      </c>
      <c r="B18516">
        <v>117335977</v>
      </c>
      <c r="C18516" t="s">
        <v>82</v>
      </c>
      <c r="D18516" t="s">
        <v>75</v>
      </c>
      <c r="E18516" t="s">
        <v>76</v>
      </c>
      <c r="F18516" s="7">
        <v>43614</v>
      </c>
      <c r="G18516" s="7">
        <v>45383</v>
      </c>
      <c r="H18516" t="s">
        <v>77</v>
      </c>
      <c r="I18516" t="s">
        <v>78</v>
      </c>
      <c r="J18516" s="7">
        <v>45461</v>
      </c>
      <c r="K18516" s="7">
        <v>46121</v>
      </c>
      <c r="L18516" s="7">
        <v>45383</v>
      </c>
      <c r="M18516" t="s">
        <v>77</v>
      </c>
      <c r="N18516" t="s">
        <v>79</v>
      </c>
      <c r="O18516">
        <v>2026</v>
      </c>
      <c r="P18516" s="2">
        <v>2</v>
      </c>
      <c r="Q18516" t="s">
        <v>80</v>
      </c>
      <c r="R18516" s="8">
        <v>46267</v>
      </c>
      <c r="S18516" s="2">
        <v>1</v>
      </c>
      <c r="T18516" s="2" t="s">
        <v>81</v>
      </c>
    </row>
    <row r="18517" spans="1:20" x14ac:dyDescent="0.25">
      <c r="A18517">
        <v>1120861783</v>
      </c>
      <c r="B18517">
        <v>117444616</v>
      </c>
      <c r="C18517" t="s">
        <v>93</v>
      </c>
      <c r="D18517" t="s">
        <v>83</v>
      </c>
      <c r="E18517" t="s">
        <v>76</v>
      </c>
      <c r="F18517" s="7">
        <v>43629</v>
      </c>
      <c r="G18517" s="7">
        <v>45383</v>
      </c>
      <c r="H18517" t="s">
        <v>77</v>
      </c>
      <c r="I18517" t="s">
        <v>78</v>
      </c>
      <c r="J18517" s="7">
        <v>45553</v>
      </c>
      <c r="K18517" s="7">
        <v>45911</v>
      </c>
      <c r="L18517" s="7">
        <v>45383</v>
      </c>
      <c r="M18517" t="s">
        <v>77</v>
      </c>
      <c r="N18517" t="s">
        <v>79</v>
      </c>
      <c r="O18517">
        <v>2026</v>
      </c>
      <c r="P18517" s="2">
        <v>2</v>
      </c>
      <c r="Q18517" t="s">
        <v>80</v>
      </c>
      <c r="R18517" s="8">
        <v>46267</v>
      </c>
      <c r="S18517" s="2">
        <v>1</v>
      </c>
      <c r="T18517" s="2" t="s">
        <v>81</v>
      </c>
    </row>
    <row r="18518" spans="1:20" x14ac:dyDescent="0.25">
      <c r="A18518">
        <v>1120862258</v>
      </c>
      <c r="B18518">
        <v>119049017</v>
      </c>
      <c r="C18518" t="s">
        <v>82</v>
      </c>
      <c r="D18518" t="s">
        <v>83</v>
      </c>
      <c r="E18518" t="s">
        <v>76</v>
      </c>
      <c r="F18518" s="7">
        <v>43965</v>
      </c>
      <c r="G18518" s="7">
        <v>44149</v>
      </c>
      <c r="H18518" t="s">
        <v>77</v>
      </c>
      <c r="I18518" t="s">
        <v>84</v>
      </c>
      <c r="J18518" s="7">
        <v>45855</v>
      </c>
      <c r="K18518" s="7">
        <v>43972</v>
      </c>
      <c r="L18518" s="7">
        <v>44149</v>
      </c>
      <c r="M18518" t="s">
        <v>77</v>
      </c>
      <c r="N18518" t="s">
        <v>79</v>
      </c>
      <c r="O18518">
        <v>2026</v>
      </c>
      <c r="P18518" s="2">
        <v>2</v>
      </c>
      <c r="Q18518" t="s">
        <v>80</v>
      </c>
      <c r="R18518" s="8">
        <v>46267</v>
      </c>
      <c r="S18518" s="2">
        <v>1</v>
      </c>
      <c r="T18518" s="2" t="s">
        <v>81</v>
      </c>
    </row>
    <row r="18519" spans="1:20" x14ac:dyDescent="0.25">
      <c r="A18519">
        <v>1120862353</v>
      </c>
      <c r="B18519">
        <v>119167622</v>
      </c>
      <c r="C18519" t="s">
        <v>74</v>
      </c>
      <c r="D18519" t="s">
        <v>88</v>
      </c>
      <c r="E18519" t="s">
        <v>76</v>
      </c>
      <c r="F18519" s="7">
        <v>43997</v>
      </c>
      <c r="G18519" s="7">
        <v>44362</v>
      </c>
      <c r="H18519" t="s">
        <v>86</v>
      </c>
      <c r="I18519" t="s">
        <v>87</v>
      </c>
      <c r="J18519" s="7">
        <v>45161</v>
      </c>
      <c r="K18519" s="7">
        <v>44045</v>
      </c>
      <c r="L18519" s="7">
        <v>44362</v>
      </c>
      <c r="M18519" t="s">
        <v>86</v>
      </c>
      <c r="N18519" t="s">
        <v>92</v>
      </c>
      <c r="O18519">
        <v>2026</v>
      </c>
      <c r="P18519" s="2">
        <v>2</v>
      </c>
      <c r="Q18519" t="s">
        <v>80</v>
      </c>
      <c r="R18519" s="8">
        <v>46267</v>
      </c>
      <c r="S18519" s="2">
        <v>1</v>
      </c>
      <c r="T18519" s="2" t="s">
        <v>81</v>
      </c>
    </row>
    <row r="18520" spans="1:20" x14ac:dyDescent="0.25">
      <c r="A18520">
        <v>1120862393</v>
      </c>
      <c r="B18520">
        <v>119192056</v>
      </c>
      <c r="C18520" t="s">
        <v>96</v>
      </c>
      <c r="D18520" t="s">
        <v>75</v>
      </c>
      <c r="E18520" t="s">
        <v>76</v>
      </c>
      <c r="F18520" s="7">
        <v>44002</v>
      </c>
      <c r="G18520" s="7">
        <v>45828</v>
      </c>
      <c r="H18520" t="s">
        <v>77</v>
      </c>
      <c r="I18520" t="s">
        <v>78</v>
      </c>
      <c r="J18520" s="7">
        <v>45791</v>
      </c>
      <c r="K18520" s="7">
        <v>44019</v>
      </c>
      <c r="L18520" s="7">
        <v>45828</v>
      </c>
      <c r="M18520" t="s">
        <v>77</v>
      </c>
      <c r="N18520" t="s">
        <v>79</v>
      </c>
      <c r="O18520">
        <v>2026</v>
      </c>
      <c r="P18520" s="2">
        <v>2</v>
      </c>
      <c r="Q18520" t="s">
        <v>80</v>
      </c>
      <c r="R18520" s="8">
        <v>46267</v>
      </c>
      <c r="S18520" s="2">
        <v>1</v>
      </c>
      <c r="T18520" s="2" t="s">
        <v>81</v>
      </c>
    </row>
    <row r="18521" spans="1:20" x14ac:dyDescent="0.25">
      <c r="A18521">
        <v>1120862417</v>
      </c>
      <c r="B18521">
        <v>119210545</v>
      </c>
      <c r="C18521" t="s">
        <v>82</v>
      </c>
      <c r="D18521" t="s">
        <v>88</v>
      </c>
      <c r="E18521" t="s">
        <v>76</v>
      </c>
      <c r="F18521" s="7">
        <v>44005</v>
      </c>
      <c r="G18521" s="7">
        <v>44370</v>
      </c>
      <c r="H18521" t="s">
        <v>77</v>
      </c>
      <c r="I18521" t="s">
        <v>84</v>
      </c>
      <c r="J18521" s="7">
        <v>45092</v>
      </c>
      <c r="K18521" s="7">
        <v>45471</v>
      </c>
      <c r="L18521" s="7">
        <v>44370</v>
      </c>
      <c r="M18521" t="s">
        <v>77</v>
      </c>
      <c r="N18521" t="s">
        <v>92</v>
      </c>
      <c r="O18521">
        <v>2026</v>
      </c>
      <c r="P18521" s="2">
        <v>2</v>
      </c>
      <c r="Q18521" t="s">
        <v>80</v>
      </c>
      <c r="R18521" s="8">
        <v>46267</v>
      </c>
      <c r="S18521" s="2">
        <v>1</v>
      </c>
      <c r="T18521" s="2" t="s">
        <v>81</v>
      </c>
    </row>
    <row r="18522" spans="1:20" x14ac:dyDescent="0.25">
      <c r="A18522">
        <v>1120862528</v>
      </c>
      <c r="B18522">
        <v>119368574</v>
      </c>
      <c r="C18522" t="s">
        <v>82</v>
      </c>
      <c r="D18522" t="s">
        <v>88</v>
      </c>
      <c r="E18522" t="s">
        <v>76</v>
      </c>
      <c r="F18522" s="7">
        <v>44026</v>
      </c>
      <c r="G18522" s="7">
        <v>44391</v>
      </c>
      <c r="H18522" t="s">
        <v>77</v>
      </c>
      <c r="I18522" t="s">
        <v>78</v>
      </c>
      <c r="J18522" s="7">
        <v>46211</v>
      </c>
      <c r="K18522" s="7">
        <v>45831</v>
      </c>
      <c r="L18522" s="7">
        <v>44391</v>
      </c>
      <c r="M18522" t="s">
        <v>77</v>
      </c>
      <c r="N18522" t="s">
        <v>79</v>
      </c>
      <c r="O18522">
        <v>2026</v>
      </c>
      <c r="P18522" s="2">
        <v>2</v>
      </c>
      <c r="Q18522" t="s">
        <v>80</v>
      </c>
      <c r="R18522" s="8">
        <v>46267</v>
      </c>
      <c r="S18522" s="2">
        <v>1</v>
      </c>
      <c r="T18522" s="2" t="s">
        <v>81</v>
      </c>
    </row>
    <row r="18523" spans="1:20" x14ac:dyDescent="0.25">
      <c r="A18523">
        <v>1120862682</v>
      </c>
      <c r="B18523">
        <v>119524567</v>
      </c>
      <c r="C18523" t="s">
        <v>82</v>
      </c>
      <c r="D18523" t="s">
        <v>83</v>
      </c>
      <c r="E18523" t="s">
        <v>76</v>
      </c>
      <c r="F18523" s="7">
        <v>44041</v>
      </c>
      <c r="G18523" s="7">
        <v>44225</v>
      </c>
      <c r="H18523" t="s">
        <v>77</v>
      </c>
      <c r="I18523" t="s">
        <v>78</v>
      </c>
      <c r="J18523" s="7">
        <v>45580</v>
      </c>
      <c r="K18523" s="7">
        <v>44313</v>
      </c>
      <c r="L18523" s="7">
        <v>44225</v>
      </c>
      <c r="M18523" t="s">
        <v>77</v>
      </c>
      <c r="N18523" t="s">
        <v>79</v>
      </c>
      <c r="O18523">
        <v>2026</v>
      </c>
      <c r="P18523" s="2">
        <v>2</v>
      </c>
      <c r="Q18523" t="s">
        <v>80</v>
      </c>
      <c r="R18523" s="8">
        <v>46267</v>
      </c>
      <c r="S18523" s="2">
        <v>1</v>
      </c>
      <c r="T18523" s="2" t="s">
        <v>81</v>
      </c>
    </row>
    <row r="18524" spans="1:20" x14ac:dyDescent="0.25">
      <c r="A18524">
        <v>1120862779</v>
      </c>
      <c r="B18524">
        <v>119596888</v>
      </c>
      <c r="C18524" t="s">
        <v>74</v>
      </c>
      <c r="D18524" t="s">
        <v>75</v>
      </c>
      <c r="E18524" t="s">
        <v>76</v>
      </c>
      <c r="F18524" s="7">
        <v>44054</v>
      </c>
      <c r="G18524" s="7">
        <v>44419</v>
      </c>
      <c r="H18524" t="s">
        <v>86</v>
      </c>
      <c r="I18524" t="s">
        <v>87</v>
      </c>
      <c r="J18524" s="7">
        <v>45896</v>
      </c>
      <c r="K18524" s="7">
        <v>44173</v>
      </c>
      <c r="L18524" s="7">
        <v>44419</v>
      </c>
      <c r="M18524" t="s">
        <v>86</v>
      </c>
      <c r="N18524" t="s">
        <v>79</v>
      </c>
      <c r="O18524">
        <v>2026</v>
      </c>
      <c r="P18524" s="2">
        <v>2</v>
      </c>
      <c r="Q18524" t="s">
        <v>80</v>
      </c>
      <c r="R18524" s="8">
        <v>46267</v>
      </c>
      <c r="S18524" s="2">
        <v>1</v>
      </c>
      <c r="T18524" s="2" t="s">
        <v>81</v>
      </c>
    </row>
    <row r="18525" spans="1:20" x14ac:dyDescent="0.25">
      <c r="A18525">
        <v>1120863069</v>
      </c>
      <c r="B18525">
        <v>119712184</v>
      </c>
      <c r="C18525" t="s">
        <v>85</v>
      </c>
      <c r="D18525" t="s">
        <v>75</v>
      </c>
      <c r="E18525" t="s">
        <v>76</v>
      </c>
      <c r="F18525" s="7">
        <v>44077</v>
      </c>
      <c r="G18525" s="7">
        <v>44442</v>
      </c>
      <c r="H18525" t="s">
        <v>86</v>
      </c>
      <c r="I18525" t="s">
        <v>87</v>
      </c>
      <c r="J18525" s="7">
        <v>45779</v>
      </c>
      <c r="K18525" s="7">
        <v>44161</v>
      </c>
      <c r="L18525" s="7">
        <v>44442</v>
      </c>
      <c r="M18525" t="s">
        <v>86</v>
      </c>
      <c r="N18525" t="s">
        <v>79</v>
      </c>
      <c r="O18525">
        <v>2026</v>
      </c>
      <c r="P18525" s="2">
        <v>2</v>
      </c>
      <c r="Q18525" t="s">
        <v>80</v>
      </c>
      <c r="R18525" s="8">
        <v>46267</v>
      </c>
      <c r="S18525" s="2">
        <v>1</v>
      </c>
      <c r="T18525" s="2" t="s">
        <v>81</v>
      </c>
    </row>
    <row r="18526" spans="1:20" x14ac:dyDescent="0.25">
      <c r="A18526">
        <v>1120863108</v>
      </c>
      <c r="B18526">
        <v>119726115</v>
      </c>
      <c r="C18526" t="s">
        <v>85</v>
      </c>
      <c r="D18526" t="s">
        <v>75</v>
      </c>
      <c r="E18526" t="s">
        <v>76</v>
      </c>
      <c r="F18526" s="7">
        <v>44082</v>
      </c>
      <c r="G18526" s="7">
        <v>45908</v>
      </c>
      <c r="H18526" t="s">
        <v>86</v>
      </c>
      <c r="I18526" t="s">
        <v>87</v>
      </c>
      <c r="J18526" s="7">
        <v>45883</v>
      </c>
      <c r="K18526" s="7">
        <v>46091</v>
      </c>
      <c r="L18526" s="7">
        <v>45908</v>
      </c>
      <c r="M18526" t="s">
        <v>86</v>
      </c>
      <c r="N18526" t="s">
        <v>79</v>
      </c>
      <c r="O18526">
        <v>2026</v>
      </c>
      <c r="P18526" s="2">
        <v>2</v>
      </c>
      <c r="Q18526" t="s">
        <v>80</v>
      </c>
      <c r="R18526" s="8">
        <v>46267</v>
      </c>
      <c r="S18526" s="2">
        <v>1</v>
      </c>
      <c r="T18526" s="2" t="s">
        <v>81</v>
      </c>
    </row>
    <row r="18527" spans="1:20" x14ac:dyDescent="0.25">
      <c r="A18527">
        <v>1120863421</v>
      </c>
      <c r="B18527">
        <v>119943970</v>
      </c>
      <c r="C18527" t="s">
        <v>85</v>
      </c>
      <c r="D18527" t="s">
        <v>75</v>
      </c>
      <c r="E18527" t="s">
        <v>76</v>
      </c>
      <c r="F18527" s="7">
        <v>44128</v>
      </c>
      <c r="G18527" s="7">
        <v>45954</v>
      </c>
      <c r="H18527" t="s">
        <v>77</v>
      </c>
      <c r="I18527" t="s">
        <v>78</v>
      </c>
      <c r="J18527" s="7">
        <v>45800</v>
      </c>
      <c r="K18527" s="7">
        <v>44141</v>
      </c>
      <c r="L18527" s="7">
        <v>45954</v>
      </c>
      <c r="M18527" t="s">
        <v>77</v>
      </c>
      <c r="N18527" t="s">
        <v>79</v>
      </c>
      <c r="O18527">
        <v>2026</v>
      </c>
      <c r="P18527" s="2">
        <v>2</v>
      </c>
      <c r="Q18527" t="s">
        <v>80</v>
      </c>
      <c r="R18527" s="8">
        <v>46267</v>
      </c>
      <c r="S18527" s="2">
        <v>1</v>
      </c>
      <c r="T18527" s="2" t="s">
        <v>81</v>
      </c>
    </row>
    <row r="18528" spans="1:20" x14ac:dyDescent="0.25">
      <c r="A18528">
        <v>1120863838</v>
      </c>
      <c r="B18528">
        <v>120804078</v>
      </c>
      <c r="C18528" t="s">
        <v>82</v>
      </c>
      <c r="D18528" t="s">
        <v>75</v>
      </c>
      <c r="E18528" t="s">
        <v>76</v>
      </c>
      <c r="F18528" s="7">
        <v>44299</v>
      </c>
      <c r="G18528" s="7">
        <v>44664</v>
      </c>
      <c r="H18528" t="s">
        <v>77</v>
      </c>
      <c r="I18528" t="s">
        <v>78</v>
      </c>
      <c r="J18528" s="7">
        <v>46198</v>
      </c>
      <c r="K18528" s="7">
        <v>45747</v>
      </c>
      <c r="L18528" s="7">
        <v>44664</v>
      </c>
      <c r="M18528" t="s">
        <v>77</v>
      </c>
      <c r="N18528" t="s">
        <v>79</v>
      </c>
      <c r="O18528">
        <v>2026</v>
      </c>
      <c r="P18528" s="2">
        <v>2</v>
      </c>
      <c r="Q18528" t="s">
        <v>80</v>
      </c>
      <c r="R18528" s="8">
        <v>46267</v>
      </c>
      <c r="S18528" s="2">
        <v>1</v>
      </c>
      <c r="T18528" s="2" t="s">
        <v>81</v>
      </c>
    </row>
    <row r="18529" spans="1:20" x14ac:dyDescent="0.25">
      <c r="A18529">
        <v>1120864234</v>
      </c>
      <c r="B18529">
        <v>121580596</v>
      </c>
      <c r="C18529" t="s">
        <v>93</v>
      </c>
      <c r="D18529" t="s">
        <v>88</v>
      </c>
      <c r="E18529" t="s">
        <v>76</v>
      </c>
      <c r="F18529" s="7">
        <v>44369</v>
      </c>
      <c r="G18529" s="7">
        <v>46195</v>
      </c>
      <c r="H18529" t="s">
        <v>77</v>
      </c>
      <c r="I18529" t="s">
        <v>78</v>
      </c>
      <c r="J18529" s="7">
        <v>45241</v>
      </c>
      <c r="K18529" s="7">
        <v>45513</v>
      </c>
      <c r="L18529" s="7">
        <v>46195</v>
      </c>
      <c r="M18529" t="s">
        <v>77</v>
      </c>
      <c r="N18529" t="s">
        <v>92</v>
      </c>
      <c r="O18529">
        <v>2026</v>
      </c>
      <c r="P18529" s="2">
        <v>2</v>
      </c>
      <c r="Q18529" t="s">
        <v>80</v>
      </c>
      <c r="R18529" s="8">
        <v>46267</v>
      </c>
      <c r="S18529" s="2">
        <v>1</v>
      </c>
      <c r="T18529" s="2" t="s">
        <v>81</v>
      </c>
    </row>
    <row r="18530" spans="1:20" x14ac:dyDescent="0.25">
      <c r="A18530">
        <v>1120865103</v>
      </c>
      <c r="B18530">
        <v>122044187</v>
      </c>
      <c r="C18530" t="s">
        <v>82</v>
      </c>
      <c r="D18530" t="s">
        <v>75</v>
      </c>
      <c r="E18530" t="s">
        <v>76</v>
      </c>
      <c r="F18530" s="7">
        <v>44452</v>
      </c>
      <c r="G18530" s="7">
        <v>44817</v>
      </c>
      <c r="H18530" t="s">
        <v>77</v>
      </c>
      <c r="I18530" t="s">
        <v>89</v>
      </c>
      <c r="J18530" s="7">
        <v>46067</v>
      </c>
      <c r="K18530" s="7">
        <v>46083</v>
      </c>
      <c r="L18530" s="7">
        <v>44817</v>
      </c>
      <c r="M18530" t="s">
        <v>77</v>
      </c>
      <c r="N18530" t="s">
        <v>79</v>
      </c>
      <c r="O18530">
        <v>2026</v>
      </c>
      <c r="P18530" s="2">
        <v>2</v>
      </c>
      <c r="Q18530" t="s">
        <v>80</v>
      </c>
      <c r="R18530" s="8">
        <v>46267</v>
      </c>
      <c r="S18530" s="2">
        <v>1</v>
      </c>
      <c r="T18530" s="2" t="s">
        <v>81</v>
      </c>
    </row>
    <row r="18531" spans="1:20" x14ac:dyDescent="0.25">
      <c r="A18531">
        <v>1120865971</v>
      </c>
      <c r="B18531">
        <v>122393532</v>
      </c>
      <c r="C18531" t="s">
        <v>85</v>
      </c>
      <c r="D18531" t="s">
        <v>75</v>
      </c>
      <c r="E18531" t="s">
        <v>76</v>
      </c>
      <c r="F18531" s="7">
        <v>44518</v>
      </c>
      <c r="G18531" s="7">
        <v>44883</v>
      </c>
      <c r="H18531" t="s">
        <v>86</v>
      </c>
      <c r="I18531" t="s">
        <v>87</v>
      </c>
      <c r="J18531" s="7">
        <v>46142</v>
      </c>
      <c r="K18531" s="7">
        <v>44518</v>
      </c>
      <c r="L18531" s="7">
        <v>44883</v>
      </c>
      <c r="M18531" t="s">
        <v>86</v>
      </c>
      <c r="N18531" t="s">
        <v>79</v>
      </c>
      <c r="O18531">
        <v>2026</v>
      </c>
      <c r="P18531" s="2">
        <v>2</v>
      </c>
      <c r="Q18531" t="s">
        <v>80</v>
      </c>
      <c r="R18531" s="8">
        <v>46267</v>
      </c>
      <c r="S18531" s="2">
        <v>1</v>
      </c>
      <c r="T18531" s="2" t="s">
        <v>81</v>
      </c>
    </row>
    <row r="18532" spans="1:20" x14ac:dyDescent="0.25">
      <c r="A18532">
        <v>1120866877</v>
      </c>
      <c r="B18532">
        <v>123545758</v>
      </c>
      <c r="C18532" t="s">
        <v>95</v>
      </c>
      <c r="D18532" t="s">
        <v>88</v>
      </c>
      <c r="E18532" t="s">
        <v>76</v>
      </c>
      <c r="F18532" s="7">
        <v>44690</v>
      </c>
      <c r="G18532" s="7">
        <v>46516</v>
      </c>
      <c r="H18532" t="s">
        <v>77</v>
      </c>
      <c r="I18532" t="s">
        <v>78</v>
      </c>
      <c r="J18532" s="7">
        <v>45907</v>
      </c>
      <c r="K18532" s="7">
        <v>44707</v>
      </c>
      <c r="L18532" s="7">
        <v>46516</v>
      </c>
      <c r="M18532" t="s">
        <v>77</v>
      </c>
      <c r="N18532" t="s">
        <v>79</v>
      </c>
      <c r="O18532">
        <v>2026</v>
      </c>
      <c r="P18532" s="2">
        <v>2</v>
      </c>
      <c r="Q18532" t="s">
        <v>80</v>
      </c>
      <c r="R18532" s="8">
        <v>46267</v>
      </c>
      <c r="S18532" s="2">
        <v>1</v>
      </c>
      <c r="T18532" s="2" t="s">
        <v>81</v>
      </c>
    </row>
    <row r="18533" spans="1:20" x14ac:dyDescent="0.25">
      <c r="A18533">
        <v>1120866891</v>
      </c>
      <c r="B18533">
        <v>123561727</v>
      </c>
      <c r="C18533" t="s">
        <v>82</v>
      </c>
      <c r="D18533" t="s">
        <v>83</v>
      </c>
      <c r="E18533" t="s">
        <v>76</v>
      </c>
      <c r="F18533" s="7">
        <v>44691</v>
      </c>
      <c r="G18533" s="7">
        <v>44875</v>
      </c>
      <c r="H18533" t="s">
        <v>77</v>
      </c>
      <c r="I18533" t="s">
        <v>84</v>
      </c>
      <c r="J18533" s="7">
        <v>46175</v>
      </c>
      <c r="K18533" s="7">
        <v>46056</v>
      </c>
      <c r="L18533" s="7">
        <v>44875</v>
      </c>
      <c r="M18533" t="s">
        <v>77</v>
      </c>
      <c r="N18533" t="s">
        <v>79</v>
      </c>
      <c r="O18533">
        <v>2026</v>
      </c>
      <c r="P18533" s="2">
        <v>2</v>
      </c>
      <c r="Q18533" t="s">
        <v>80</v>
      </c>
      <c r="R18533" s="8">
        <v>46267</v>
      </c>
      <c r="S18533" s="2">
        <v>1</v>
      </c>
      <c r="T18533" s="2" t="s">
        <v>81</v>
      </c>
    </row>
    <row r="18534" spans="1:20" x14ac:dyDescent="0.25">
      <c r="A18534">
        <v>1120867390</v>
      </c>
      <c r="B18534">
        <v>123826897</v>
      </c>
      <c r="C18534" t="s">
        <v>82</v>
      </c>
      <c r="D18534" t="s">
        <v>83</v>
      </c>
      <c r="E18534" t="s">
        <v>76</v>
      </c>
      <c r="F18534" s="7">
        <v>44724</v>
      </c>
      <c r="G18534" s="7">
        <v>44907</v>
      </c>
      <c r="H18534" t="s">
        <v>77</v>
      </c>
      <c r="I18534" t="s">
        <v>78</v>
      </c>
      <c r="J18534" s="7">
        <v>45914</v>
      </c>
      <c r="K18534" s="7">
        <v>45918</v>
      </c>
      <c r="L18534" s="7">
        <v>44907</v>
      </c>
      <c r="M18534" t="s">
        <v>77</v>
      </c>
      <c r="N18534" t="s">
        <v>79</v>
      </c>
      <c r="O18534">
        <v>2026</v>
      </c>
      <c r="P18534" s="2">
        <v>2</v>
      </c>
      <c r="Q18534" t="s">
        <v>80</v>
      </c>
      <c r="R18534" s="8">
        <v>46267</v>
      </c>
      <c r="S18534" s="2">
        <v>1</v>
      </c>
      <c r="T18534" s="2" t="s">
        <v>81</v>
      </c>
    </row>
    <row r="18535" spans="1:20" x14ac:dyDescent="0.25">
      <c r="A18535">
        <v>1120867631</v>
      </c>
      <c r="B18535">
        <v>123927764</v>
      </c>
      <c r="C18535" t="s">
        <v>74</v>
      </c>
      <c r="D18535" t="s">
        <v>75</v>
      </c>
      <c r="E18535" t="s">
        <v>76</v>
      </c>
      <c r="F18535" s="7">
        <v>44738</v>
      </c>
      <c r="G18535" s="7">
        <v>45103</v>
      </c>
      <c r="H18535" t="s">
        <v>86</v>
      </c>
      <c r="I18535" t="s">
        <v>87</v>
      </c>
      <c r="J18535" s="7"/>
      <c r="K18535" s="7">
        <v>44886</v>
      </c>
      <c r="L18535" s="7">
        <v>45103</v>
      </c>
      <c r="M18535" t="s">
        <v>86</v>
      </c>
      <c r="N18535"/>
      <c r="O18535">
        <v>2026</v>
      </c>
      <c r="P18535" s="2">
        <v>2</v>
      </c>
      <c r="Q18535" t="s">
        <v>80</v>
      </c>
      <c r="R18535" s="8">
        <v>46267</v>
      </c>
      <c r="S18535" s="2">
        <v>1</v>
      </c>
      <c r="T18535" s="2" t="s">
        <v>81</v>
      </c>
    </row>
    <row r="18536" spans="1:20" x14ac:dyDescent="0.25">
      <c r="A18536">
        <v>1120867793</v>
      </c>
      <c r="B18536">
        <v>124000253</v>
      </c>
      <c r="C18536" t="s">
        <v>91</v>
      </c>
      <c r="D18536" t="s">
        <v>88</v>
      </c>
      <c r="E18536" t="s">
        <v>76</v>
      </c>
      <c r="F18536" s="7">
        <v>44747</v>
      </c>
      <c r="G18536" s="7">
        <v>46573</v>
      </c>
      <c r="H18536" t="s">
        <v>77</v>
      </c>
      <c r="I18536" t="s">
        <v>78</v>
      </c>
      <c r="J18536" s="7">
        <v>46120</v>
      </c>
      <c r="K18536" s="7">
        <v>44782</v>
      </c>
      <c r="L18536" s="7">
        <v>46573</v>
      </c>
      <c r="M18536" t="s">
        <v>77</v>
      </c>
      <c r="N18536" t="s">
        <v>79</v>
      </c>
      <c r="O18536">
        <v>2026</v>
      </c>
      <c r="P18536" s="2">
        <v>2</v>
      </c>
      <c r="Q18536" t="s">
        <v>80</v>
      </c>
      <c r="R18536" s="8">
        <v>46267</v>
      </c>
      <c r="S18536" s="2">
        <v>1</v>
      </c>
      <c r="T18536" s="2" t="s">
        <v>81</v>
      </c>
    </row>
    <row r="18537" spans="1:20" x14ac:dyDescent="0.25">
      <c r="A18537">
        <v>1120867973</v>
      </c>
      <c r="B18537">
        <v>124095814</v>
      </c>
      <c r="C18537" t="s">
        <v>98</v>
      </c>
      <c r="D18537" t="s">
        <v>88</v>
      </c>
      <c r="E18537" t="s">
        <v>76</v>
      </c>
      <c r="F18537" s="7">
        <v>44758</v>
      </c>
      <c r="G18537" s="7">
        <v>46584</v>
      </c>
      <c r="H18537" t="s">
        <v>77</v>
      </c>
      <c r="I18537" t="s">
        <v>84</v>
      </c>
      <c r="J18537" s="7">
        <v>45742</v>
      </c>
      <c r="K18537" s="7">
        <v>46078</v>
      </c>
      <c r="L18537" s="7">
        <v>46584</v>
      </c>
      <c r="M18537" t="s">
        <v>77</v>
      </c>
      <c r="N18537" t="s">
        <v>79</v>
      </c>
      <c r="O18537">
        <v>2026</v>
      </c>
      <c r="P18537" s="2">
        <v>2</v>
      </c>
      <c r="Q18537" t="s">
        <v>80</v>
      </c>
      <c r="R18537" s="8">
        <v>46267</v>
      </c>
      <c r="S18537" s="2">
        <v>1</v>
      </c>
      <c r="T18537" s="2" t="s">
        <v>81</v>
      </c>
    </row>
    <row r="18538" spans="1:20" x14ac:dyDescent="0.25">
      <c r="A18538">
        <v>1120868060</v>
      </c>
      <c r="B18538">
        <v>124132364</v>
      </c>
      <c r="C18538" t="s">
        <v>97</v>
      </c>
      <c r="D18538" t="s">
        <v>88</v>
      </c>
      <c r="E18538" t="s">
        <v>76</v>
      </c>
      <c r="F18538" s="7">
        <v>44763</v>
      </c>
      <c r="G18538" s="7">
        <v>45128</v>
      </c>
      <c r="H18538" t="s">
        <v>77</v>
      </c>
      <c r="I18538" t="s">
        <v>78</v>
      </c>
      <c r="J18538" s="7">
        <v>45432</v>
      </c>
      <c r="K18538" s="7">
        <v>44764</v>
      </c>
      <c r="L18538" s="7">
        <v>45128</v>
      </c>
      <c r="M18538" t="s">
        <v>77</v>
      </c>
      <c r="N18538" t="s">
        <v>79</v>
      </c>
      <c r="O18538">
        <v>2026</v>
      </c>
      <c r="P18538" s="2">
        <v>2</v>
      </c>
      <c r="Q18538" t="s">
        <v>80</v>
      </c>
      <c r="R18538" s="8">
        <v>46267</v>
      </c>
      <c r="S18538" s="2">
        <v>1</v>
      </c>
      <c r="T18538" s="2" t="s">
        <v>81</v>
      </c>
    </row>
    <row r="18539" spans="1:20" x14ac:dyDescent="0.25">
      <c r="A18539">
        <v>1120870478</v>
      </c>
      <c r="B18539">
        <v>126034862</v>
      </c>
      <c r="C18539" t="s">
        <v>93</v>
      </c>
      <c r="D18539" t="s">
        <v>88</v>
      </c>
      <c r="E18539" t="s">
        <v>76</v>
      </c>
      <c r="F18539" s="7">
        <v>45048</v>
      </c>
      <c r="G18539" s="7">
        <v>45414</v>
      </c>
      <c r="H18539" t="s">
        <v>77</v>
      </c>
      <c r="I18539" t="s">
        <v>78</v>
      </c>
      <c r="J18539" s="7">
        <v>46120</v>
      </c>
      <c r="K18539" s="7">
        <v>46127</v>
      </c>
      <c r="L18539" s="7">
        <v>45414</v>
      </c>
      <c r="M18539" t="s">
        <v>77</v>
      </c>
      <c r="N18539" t="s">
        <v>79</v>
      </c>
      <c r="O18539">
        <v>2026</v>
      </c>
      <c r="P18539" s="2">
        <v>2</v>
      </c>
      <c r="Q18539" t="s">
        <v>80</v>
      </c>
      <c r="R18539" s="8">
        <v>46267</v>
      </c>
      <c r="S18539" s="2">
        <v>1</v>
      </c>
      <c r="T18539" s="2" t="s">
        <v>81</v>
      </c>
    </row>
    <row r="18540" spans="1:20" x14ac:dyDescent="0.25">
      <c r="A18540">
        <v>1120870755</v>
      </c>
      <c r="B18540">
        <v>126156083</v>
      </c>
      <c r="C18540" t="s">
        <v>85</v>
      </c>
      <c r="D18540" t="s">
        <v>88</v>
      </c>
      <c r="E18540" t="s">
        <v>76</v>
      </c>
      <c r="F18540" s="7">
        <v>45063</v>
      </c>
      <c r="G18540" s="7">
        <v>45429</v>
      </c>
      <c r="H18540" t="s">
        <v>86</v>
      </c>
      <c r="I18540" t="s">
        <v>87</v>
      </c>
      <c r="J18540" s="7">
        <v>45848</v>
      </c>
      <c r="K18540" s="7">
        <v>45064</v>
      </c>
      <c r="L18540" s="7">
        <v>45429</v>
      </c>
      <c r="M18540" t="s">
        <v>86</v>
      </c>
      <c r="N18540" t="s">
        <v>79</v>
      </c>
      <c r="O18540">
        <v>2026</v>
      </c>
      <c r="P18540" s="2">
        <v>2</v>
      </c>
      <c r="Q18540" t="s">
        <v>80</v>
      </c>
      <c r="R18540" s="8">
        <v>46267</v>
      </c>
      <c r="S18540" s="2">
        <v>1</v>
      </c>
      <c r="T18540" s="2" t="s">
        <v>81</v>
      </c>
    </row>
    <row r="18541" spans="1:20" x14ac:dyDescent="0.25">
      <c r="A18541">
        <v>1120870808</v>
      </c>
      <c r="B18541">
        <v>126195007</v>
      </c>
      <c r="C18541" t="s">
        <v>82</v>
      </c>
      <c r="D18541" t="s">
        <v>83</v>
      </c>
      <c r="E18541" t="s">
        <v>76</v>
      </c>
      <c r="F18541" s="7">
        <v>45066</v>
      </c>
      <c r="G18541" s="7">
        <v>45250</v>
      </c>
      <c r="H18541" t="s">
        <v>77</v>
      </c>
      <c r="I18541" t="s">
        <v>84</v>
      </c>
      <c r="J18541" s="7">
        <v>45633</v>
      </c>
      <c r="K18541" s="7">
        <v>45483</v>
      </c>
      <c r="L18541" s="7">
        <v>45250</v>
      </c>
      <c r="M18541" t="s">
        <v>77</v>
      </c>
      <c r="N18541" t="s">
        <v>79</v>
      </c>
      <c r="O18541">
        <v>2026</v>
      </c>
      <c r="P18541" s="2">
        <v>2</v>
      </c>
      <c r="Q18541" t="s">
        <v>80</v>
      </c>
      <c r="R18541" s="8">
        <v>46267</v>
      </c>
      <c r="S18541" s="2">
        <v>1</v>
      </c>
      <c r="T18541" s="2" t="s">
        <v>81</v>
      </c>
    </row>
    <row r="18542" spans="1:20" x14ac:dyDescent="0.25">
      <c r="A18542">
        <v>1120871312</v>
      </c>
      <c r="B18542">
        <v>126443383</v>
      </c>
      <c r="C18542" t="s">
        <v>82</v>
      </c>
      <c r="D18542" t="s">
        <v>88</v>
      </c>
      <c r="E18542" t="s">
        <v>76</v>
      </c>
      <c r="F18542" s="7">
        <v>45101</v>
      </c>
      <c r="G18542" s="7">
        <v>45467</v>
      </c>
      <c r="H18542" t="s">
        <v>77</v>
      </c>
      <c r="I18542" t="s">
        <v>84</v>
      </c>
      <c r="J18542" s="7">
        <v>45777</v>
      </c>
      <c r="K18542" s="7">
        <v>45748</v>
      </c>
      <c r="L18542" s="7">
        <v>45467</v>
      </c>
      <c r="M18542" t="s">
        <v>77</v>
      </c>
      <c r="N18542" t="s">
        <v>79</v>
      </c>
      <c r="O18542">
        <v>2026</v>
      </c>
      <c r="P18542" s="2">
        <v>2</v>
      </c>
      <c r="Q18542" t="s">
        <v>80</v>
      </c>
      <c r="R18542" s="8">
        <v>46267</v>
      </c>
      <c r="S18542" s="2">
        <v>1</v>
      </c>
      <c r="T18542" s="2" t="s">
        <v>81</v>
      </c>
    </row>
    <row r="18543" spans="1:20" x14ac:dyDescent="0.25">
      <c r="A18543">
        <v>1120872221</v>
      </c>
      <c r="B18543">
        <v>126798917</v>
      </c>
      <c r="C18543" t="s">
        <v>82</v>
      </c>
      <c r="D18543" t="s">
        <v>88</v>
      </c>
      <c r="E18543" t="s">
        <v>76</v>
      </c>
      <c r="F18543" s="7">
        <v>45148</v>
      </c>
      <c r="G18543" s="7">
        <v>45514</v>
      </c>
      <c r="H18543" t="s">
        <v>86</v>
      </c>
      <c r="I18543" t="s">
        <v>87</v>
      </c>
      <c r="J18543" s="7">
        <v>45895</v>
      </c>
      <c r="K18543" s="7">
        <v>45933</v>
      </c>
      <c r="L18543" s="7">
        <v>45514</v>
      </c>
      <c r="M18543" t="s">
        <v>86</v>
      </c>
      <c r="N18543" t="s">
        <v>79</v>
      </c>
      <c r="O18543">
        <v>2026</v>
      </c>
      <c r="P18543" s="2">
        <v>2</v>
      </c>
      <c r="Q18543" t="s">
        <v>80</v>
      </c>
      <c r="R18543" s="8">
        <v>46267</v>
      </c>
      <c r="S18543" s="2">
        <v>1</v>
      </c>
      <c r="T18543" s="2" t="s">
        <v>81</v>
      </c>
    </row>
    <row r="18544" spans="1:20" x14ac:dyDescent="0.25">
      <c r="A18544">
        <v>1120872398</v>
      </c>
      <c r="B18544">
        <v>126868559</v>
      </c>
      <c r="C18544" t="s">
        <v>82</v>
      </c>
      <c r="D18544" t="s">
        <v>88</v>
      </c>
      <c r="E18544" t="s">
        <v>76</v>
      </c>
      <c r="F18544" s="7">
        <v>45157</v>
      </c>
      <c r="G18544" s="7">
        <v>45523</v>
      </c>
      <c r="H18544" t="s">
        <v>77</v>
      </c>
      <c r="I18544" t="s">
        <v>78</v>
      </c>
      <c r="J18544" s="7">
        <v>46067</v>
      </c>
      <c r="K18544" s="7">
        <v>46079</v>
      </c>
      <c r="L18544" s="7">
        <v>45523</v>
      </c>
      <c r="M18544" t="s">
        <v>77</v>
      </c>
      <c r="N18544" t="s">
        <v>79</v>
      </c>
      <c r="O18544">
        <v>2026</v>
      </c>
      <c r="P18544" s="2">
        <v>2</v>
      </c>
      <c r="Q18544" t="s">
        <v>80</v>
      </c>
      <c r="R18544" s="8">
        <v>46267</v>
      </c>
      <c r="S18544" s="2">
        <v>1</v>
      </c>
      <c r="T18544" s="2" t="s">
        <v>81</v>
      </c>
    </row>
    <row r="18545" spans="1:20" x14ac:dyDescent="0.25">
      <c r="A18545">
        <v>1120873262</v>
      </c>
      <c r="B18545">
        <v>127193486</v>
      </c>
      <c r="C18545" t="s">
        <v>85</v>
      </c>
      <c r="D18545" t="s">
        <v>88</v>
      </c>
      <c r="E18545" t="s">
        <v>76</v>
      </c>
      <c r="F18545" s="7">
        <v>45203</v>
      </c>
      <c r="G18545" s="7">
        <v>45569</v>
      </c>
      <c r="H18545" t="s">
        <v>86</v>
      </c>
      <c r="I18545" t="s">
        <v>87</v>
      </c>
      <c r="J18545" s="7">
        <v>46192</v>
      </c>
      <c r="K18545" s="7">
        <v>46052</v>
      </c>
      <c r="L18545" s="7">
        <v>45569</v>
      </c>
      <c r="M18545" t="s">
        <v>86</v>
      </c>
      <c r="N18545" t="s">
        <v>79</v>
      </c>
      <c r="O18545">
        <v>2026</v>
      </c>
      <c r="P18545" s="2">
        <v>2</v>
      </c>
      <c r="Q18545" t="s">
        <v>80</v>
      </c>
      <c r="R18545" s="8">
        <v>46267</v>
      </c>
      <c r="S18545" s="2">
        <v>1</v>
      </c>
      <c r="T18545" s="2" t="s">
        <v>81</v>
      </c>
    </row>
    <row r="18546" spans="1:20" x14ac:dyDescent="0.25">
      <c r="A18546">
        <v>1120873317</v>
      </c>
      <c r="B18546">
        <v>127211322</v>
      </c>
      <c r="C18546" t="s">
        <v>74</v>
      </c>
      <c r="D18546" t="s">
        <v>88</v>
      </c>
      <c r="E18546" t="s">
        <v>76</v>
      </c>
      <c r="F18546" s="7">
        <v>45205</v>
      </c>
      <c r="G18546" s="7">
        <v>45571</v>
      </c>
      <c r="H18546" t="s">
        <v>86</v>
      </c>
      <c r="I18546" t="s">
        <v>87</v>
      </c>
      <c r="J18546" s="7">
        <v>46211</v>
      </c>
      <c r="K18546" s="7">
        <v>45205</v>
      </c>
      <c r="L18546" s="7">
        <v>45571</v>
      </c>
      <c r="M18546" t="s">
        <v>86</v>
      </c>
      <c r="N18546" t="s">
        <v>79</v>
      </c>
      <c r="O18546">
        <v>2026</v>
      </c>
      <c r="P18546" s="2">
        <v>2</v>
      </c>
      <c r="Q18546" t="s">
        <v>80</v>
      </c>
      <c r="R18546" s="8">
        <v>46267</v>
      </c>
      <c r="S18546" s="2">
        <v>1</v>
      </c>
      <c r="T18546" s="2" t="s">
        <v>81</v>
      </c>
    </row>
    <row r="18547" spans="1:20" x14ac:dyDescent="0.25">
      <c r="A18547">
        <v>1120873982</v>
      </c>
      <c r="B18547">
        <v>127422874</v>
      </c>
      <c r="C18547" t="s">
        <v>74</v>
      </c>
      <c r="D18547" t="s">
        <v>88</v>
      </c>
      <c r="E18547" t="s">
        <v>76</v>
      </c>
      <c r="F18547" s="7">
        <v>45236</v>
      </c>
      <c r="G18547" s="7">
        <v>45602</v>
      </c>
      <c r="H18547" t="s">
        <v>86</v>
      </c>
      <c r="I18547" t="s">
        <v>87</v>
      </c>
      <c r="J18547" s="7"/>
      <c r="K18547" s="7">
        <v>45916</v>
      </c>
      <c r="L18547" s="7">
        <v>45602</v>
      </c>
      <c r="M18547" t="s">
        <v>86</v>
      </c>
      <c r="N18547"/>
      <c r="O18547">
        <v>2026</v>
      </c>
      <c r="P18547" s="2">
        <v>2</v>
      </c>
      <c r="Q18547" t="s">
        <v>80</v>
      </c>
      <c r="R18547" s="8">
        <v>46267</v>
      </c>
      <c r="S18547" s="2">
        <v>1</v>
      </c>
      <c r="T18547" s="2" t="s">
        <v>81</v>
      </c>
    </row>
    <row r="18548" spans="1:20" x14ac:dyDescent="0.25">
      <c r="A18548">
        <v>1120874382</v>
      </c>
      <c r="B18548">
        <v>128299861</v>
      </c>
      <c r="C18548" t="s">
        <v>82</v>
      </c>
      <c r="D18548" t="s">
        <v>83</v>
      </c>
      <c r="E18548" t="s">
        <v>76</v>
      </c>
      <c r="F18548" s="7">
        <v>44788</v>
      </c>
      <c r="G18548" s="7">
        <v>44972</v>
      </c>
      <c r="H18548" t="s">
        <v>77</v>
      </c>
      <c r="I18548" t="s">
        <v>78</v>
      </c>
      <c r="J18548" s="7"/>
      <c r="K18548" s="7">
        <v>45370</v>
      </c>
      <c r="L18548" s="7">
        <v>44972</v>
      </c>
      <c r="M18548" t="s">
        <v>77</v>
      </c>
      <c r="N18548"/>
      <c r="O18548">
        <v>2026</v>
      </c>
      <c r="P18548" s="2">
        <v>2</v>
      </c>
      <c r="Q18548" t="s">
        <v>80</v>
      </c>
      <c r="R18548" s="8">
        <v>46267</v>
      </c>
      <c r="S18548" s="2">
        <v>1</v>
      </c>
      <c r="T18548" s="2" t="s">
        <v>81</v>
      </c>
    </row>
    <row r="18549" spans="1:20" x14ac:dyDescent="0.25">
      <c r="A18549">
        <v>1120874603</v>
      </c>
      <c r="B18549">
        <v>128570438</v>
      </c>
      <c r="C18549" t="s">
        <v>74</v>
      </c>
      <c r="D18549" t="s">
        <v>88</v>
      </c>
      <c r="E18549" t="s">
        <v>76</v>
      </c>
      <c r="F18549" s="7">
        <v>45397</v>
      </c>
      <c r="G18549" s="7">
        <v>45580</v>
      </c>
      <c r="H18549" t="s">
        <v>77</v>
      </c>
      <c r="I18549" t="s">
        <v>78</v>
      </c>
      <c r="J18549" s="7"/>
      <c r="K18549" s="7">
        <v>45422</v>
      </c>
      <c r="L18549" s="7">
        <v>45580</v>
      </c>
      <c r="M18549" t="s">
        <v>77</v>
      </c>
      <c r="N18549"/>
      <c r="O18549">
        <v>2026</v>
      </c>
      <c r="P18549" s="2">
        <v>2</v>
      </c>
      <c r="Q18549" t="s">
        <v>80</v>
      </c>
      <c r="R18549" s="8">
        <v>46267</v>
      </c>
      <c r="S18549" s="2">
        <v>1</v>
      </c>
      <c r="T18549" s="2" t="s">
        <v>81</v>
      </c>
    </row>
    <row r="18550" spans="1:20" x14ac:dyDescent="0.25">
      <c r="A18550">
        <v>1120874803</v>
      </c>
      <c r="B18550">
        <v>128776928</v>
      </c>
      <c r="C18550" t="s">
        <v>96</v>
      </c>
      <c r="D18550" t="s">
        <v>75</v>
      </c>
      <c r="E18550" t="s">
        <v>76</v>
      </c>
      <c r="F18550" s="7">
        <v>45427</v>
      </c>
      <c r="G18550" s="7">
        <v>47253</v>
      </c>
      <c r="H18550" t="s">
        <v>77</v>
      </c>
      <c r="I18550" t="s">
        <v>78</v>
      </c>
      <c r="J18550" s="7"/>
      <c r="K18550" s="7">
        <v>46000</v>
      </c>
      <c r="L18550" s="7">
        <v>47253</v>
      </c>
      <c r="M18550" t="s">
        <v>77</v>
      </c>
      <c r="N18550"/>
      <c r="O18550">
        <v>2026</v>
      </c>
      <c r="P18550" s="2">
        <v>2</v>
      </c>
      <c r="Q18550" t="s">
        <v>80</v>
      </c>
      <c r="R18550" s="8">
        <v>46267</v>
      </c>
      <c r="S18550" s="2">
        <v>1</v>
      </c>
      <c r="T18550" s="2" t="s">
        <v>81</v>
      </c>
    </row>
    <row r="18551" spans="1:20" x14ac:dyDescent="0.25">
      <c r="A18551">
        <v>1120874888</v>
      </c>
      <c r="B18551">
        <v>128894311</v>
      </c>
      <c r="C18551" t="s">
        <v>98</v>
      </c>
      <c r="D18551" t="s">
        <v>83</v>
      </c>
      <c r="E18551" t="s">
        <v>76</v>
      </c>
      <c r="F18551" s="7">
        <v>45433</v>
      </c>
      <c r="G18551" s="7">
        <v>45617</v>
      </c>
      <c r="H18551" t="s">
        <v>77</v>
      </c>
      <c r="I18551" t="s">
        <v>78</v>
      </c>
      <c r="J18551" s="7">
        <v>45829</v>
      </c>
      <c r="K18551" s="7">
        <v>45995</v>
      </c>
      <c r="L18551" s="7">
        <v>45617</v>
      </c>
      <c r="M18551" t="s">
        <v>77</v>
      </c>
      <c r="N18551" t="s">
        <v>79</v>
      </c>
      <c r="O18551">
        <v>2026</v>
      </c>
      <c r="P18551" s="2">
        <v>2</v>
      </c>
      <c r="Q18551" t="s">
        <v>80</v>
      </c>
      <c r="R18551" s="8">
        <v>46267</v>
      </c>
      <c r="S18551" s="2">
        <v>1</v>
      </c>
      <c r="T18551" s="2" t="s">
        <v>81</v>
      </c>
    </row>
    <row r="18552" spans="1:20" x14ac:dyDescent="0.25">
      <c r="A18552">
        <v>1120874969</v>
      </c>
      <c r="B18552">
        <v>129039647</v>
      </c>
      <c r="C18552" t="s">
        <v>90</v>
      </c>
      <c r="D18552" t="s">
        <v>83</v>
      </c>
      <c r="E18552" t="s">
        <v>76</v>
      </c>
      <c r="F18552" s="7">
        <v>45450</v>
      </c>
      <c r="G18552" s="7">
        <v>45630</v>
      </c>
      <c r="H18552" t="s">
        <v>77</v>
      </c>
      <c r="I18552" t="s">
        <v>84</v>
      </c>
      <c r="J18552" s="7"/>
      <c r="K18552" s="7">
        <v>45553</v>
      </c>
      <c r="L18552" s="7">
        <v>45630</v>
      </c>
      <c r="M18552" t="s">
        <v>77</v>
      </c>
      <c r="N18552"/>
      <c r="O18552">
        <v>2026</v>
      </c>
      <c r="P18552" s="2">
        <v>2</v>
      </c>
      <c r="Q18552" t="s">
        <v>80</v>
      </c>
      <c r="R18552" s="8">
        <v>46267</v>
      </c>
      <c r="S18552" s="2">
        <v>1</v>
      </c>
      <c r="T18552" s="2" t="s">
        <v>81</v>
      </c>
    </row>
    <row r="18553" spans="1:20" x14ac:dyDescent="0.25">
      <c r="A18553">
        <v>1120875049</v>
      </c>
      <c r="B18553">
        <v>129086067</v>
      </c>
      <c r="C18553" t="s">
        <v>85</v>
      </c>
      <c r="D18553" t="s">
        <v>75</v>
      </c>
      <c r="E18553" t="s">
        <v>76</v>
      </c>
      <c r="F18553" s="7">
        <v>45460</v>
      </c>
      <c r="G18553" s="7">
        <v>46540</v>
      </c>
      <c r="H18553" t="s">
        <v>86</v>
      </c>
      <c r="I18553" t="s">
        <v>87</v>
      </c>
      <c r="J18553" s="7"/>
      <c r="K18553" s="7">
        <v>46151</v>
      </c>
      <c r="L18553" s="7">
        <v>46540</v>
      </c>
      <c r="M18553" t="s">
        <v>86</v>
      </c>
      <c r="N18553"/>
      <c r="O18553">
        <v>2026</v>
      </c>
      <c r="P18553" s="2">
        <v>2</v>
      </c>
      <c r="Q18553" t="s">
        <v>80</v>
      </c>
      <c r="R18553" s="8">
        <v>46267</v>
      </c>
      <c r="S18553" s="2">
        <v>1</v>
      </c>
      <c r="T18553" s="2" t="s">
        <v>81</v>
      </c>
    </row>
    <row r="18554" spans="1:20" x14ac:dyDescent="0.25">
      <c r="A18554">
        <v>1120875068</v>
      </c>
      <c r="B18554">
        <v>129096626</v>
      </c>
      <c r="C18554" t="s">
        <v>82</v>
      </c>
      <c r="D18554" t="s">
        <v>88</v>
      </c>
      <c r="E18554" t="s">
        <v>76</v>
      </c>
      <c r="F18554" s="7">
        <v>45461</v>
      </c>
      <c r="G18554" s="7">
        <v>45826</v>
      </c>
      <c r="H18554" t="s">
        <v>77</v>
      </c>
      <c r="I18554" t="s">
        <v>84</v>
      </c>
      <c r="J18554" s="7"/>
      <c r="K18554" s="7">
        <v>45748</v>
      </c>
      <c r="L18554" s="7">
        <v>45826</v>
      </c>
      <c r="M18554" t="s">
        <v>77</v>
      </c>
      <c r="N18554"/>
      <c r="O18554">
        <v>2026</v>
      </c>
      <c r="P18554" s="2">
        <v>2</v>
      </c>
      <c r="Q18554" t="s">
        <v>80</v>
      </c>
      <c r="R18554" s="8">
        <v>46267</v>
      </c>
      <c r="S18554" s="2">
        <v>1</v>
      </c>
      <c r="T18554" s="2" t="s">
        <v>81</v>
      </c>
    </row>
    <row r="18555" spans="1:20" x14ac:dyDescent="0.25">
      <c r="A18555">
        <v>1120875188</v>
      </c>
      <c r="B18555">
        <v>129155726</v>
      </c>
      <c r="C18555" t="s">
        <v>82</v>
      </c>
      <c r="D18555" t="s">
        <v>88</v>
      </c>
      <c r="E18555" t="s">
        <v>76</v>
      </c>
      <c r="F18555" s="7">
        <v>45472</v>
      </c>
      <c r="G18555" s="7">
        <v>45837</v>
      </c>
      <c r="H18555" t="s">
        <v>77</v>
      </c>
      <c r="I18555" t="s">
        <v>84</v>
      </c>
      <c r="J18555" s="7"/>
      <c r="K18555" s="7">
        <v>45972</v>
      </c>
      <c r="L18555" s="7">
        <v>45837</v>
      </c>
      <c r="M18555" t="s">
        <v>77</v>
      </c>
      <c r="N18555"/>
      <c r="O18555">
        <v>2026</v>
      </c>
      <c r="P18555" s="2">
        <v>2</v>
      </c>
      <c r="Q18555" t="s">
        <v>80</v>
      </c>
      <c r="R18555" s="8">
        <v>46267</v>
      </c>
      <c r="S18555" s="2">
        <v>1</v>
      </c>
      <c r="T18555" s="2" t="s">
        <v>81</v>
      </c>
    </row>
    <row r="18556" spans="1:20" x14ac:dyDescent="0.25">
      <c r="A18556">
        <v>1120875267</v>
      </c>
      <c r="B18556">
        <v>129226243</v>
      </c>
      <c r="C18556" t="s">
        <v>90</v>
      </c>
      <c r="D18556" t="s">
        <v>83</v>
      </c>
      <c r="E18556" t="s">
        <v>76</v>
      </c>
      <c r="F18556" s="7">
        <v>45488</v>
      </c>
      <c r="G18556" s="7">
        <v>45668</v>
      </c>
      <c r="H18556" t="s">
        <v>77</v>
      </c>
      <c r="I18556" t="s">
        <v>84</v>
      </c>
      <c r="J18556" s="7"/>
      <c r="K18556" s="7">
        <v>45971</v>
      </c>
      <c r="L18556" s="7">
        <v>45668</v>
      </c>
      <c r="M18556" t="s">
        <v>77</v>
      </c>
      <c r="N18556"/>
      <c r="O18556">
        <v>2026</v>
      </c>
      <c r="P18556" s="2">
        <v>2</v>
      </c>
      <c r="Q18556" t="s">
        <v>80</v>
      </c>
      <c r="R18556" s="8">
        <v>46267</v>
      </c>
      <c r="S18556" s="2">
        <v>1</v>
      </c>
      <c r="T18556" s="2" t="s">
        <v>81</v>
      </c>
    </row>
    <row r="18557" spans="1:20" x14ac:dyDescent="0.25">
      <c r="A18557">
        <v>1120875498</v>
      </c>
      <c r="B18557">
        <v>129330347</v>
      </c>
      <c r="C18557" t="s">
        <v>90</v>
      </c>
      <c r="D18557" t="s">
        <v>83</v>
      </c>
      <c r="E18557" t="s">
        <v>76</v>
      </c>
      <c r="F18557" s="7">
        <v>45507</v>
      </c>
      <c r="G18557" s="7">
        <v>45687</v>
      </c>
      <c r="H18557" t="s">
        <v>77</v>
      </c>
      <c r="I18557" t="s">
        <v>84</v>
      </c>
      <c r="J18557" s="7">
        <v>46088</v>
      </c>
      <c r="K18557" s="7">
        <v>46051</v>
      </c>
      <c r="L18557" s="7">
        <v>45687</v>
      </c>
      <c r="M18557" t="s">
        <v>77</v>
      </c>
      <c r="N18557" t="s">
        <v>79</v>
      </c>
      <c r="O18557">
        <v>2026</v>
      </c>
      <c r="P18557" s="2">
        <v>2</v>
      </c>
      <c r="Q18557" t="s">
        <v>80</v>
      </c>
      <c r="R18557" s="8">
        <v>46267</v>
      </c>
      <c r="S18557" s="2">
        <v>1</v>
      </c>
      <c r="T18557" s="2" t="s">
        <v>81</v>
      </c>
    </row>
    <row r="18558" spans="1:20" x14ac:dyDescent="0.25">
      <c r="A18558">
        <v>1120875817</v>
      </c>
      <c r="B18558">
        <v>129456074</v>
      </c>
      <c r="C18558" t="s">
        <v>85</v>
      </c>
      <c r="D18558" t="s">
        <v>83</v>
      </c>
      <c r="E18558" t="s">
        <v>76</v>
      </c>
      <c r="F18558" s="7">
        <v>45531</v>
      </c>
      <c r="G18558" s="7">
        <v>45715</v>
      </c>
      <c r="H18558" t="s">
        <v>77</v>
      </c>
      <c r="I18558" t="s">
        <v>84</v>
      </c>
      <c r="J18558" s="7">
        <v>46124</v>
      </c>
      <c r="K18558" s="7">
        <v>46209</v>
      </c>
      <c r="L18558" s="7">
        <v>45715</v>
      </c>
      <c r="M18558" t="s">
        <v>77</v>
      </c>
      <c r="N18558" t="s">
        <v>79</v>
      </c>
      <c r="O18558">
        <v>2026</v>
      </c>
      <c r="P18558" s="2">
        <v>2</v>
      </c>
      <c r="Q18558" t="s">
        <v>80</v>
      </c>
      <c r="R18558" s="8">
        <v>46267</v>
      </c>
      <c r="S18558" s="2">
        <v>1</v>
      </c>
      <c r="T18558" s="2" t="s">
        <v>81</v>
      </c>
    </row>
    <row r="18559" spans="1:20" x14ac:dyDescent="0.25">
      <c r="A18559">
        <v>1120877023</v>
      </c>
      <c r="B18559">
        <v>129889096</v>
      </c>
      <c r="C18559" t="s">
        <v>85</v>
      </c>
      <c r="D18559" t="s">
        <v>88</v>
      </c>
      <c r="E18559" t="s">
        <v>76</v>
      </c>
      <c r="F18559" s="7">
        <v>45629</v>
      </c>
      <c r="G18559" s="7">
        <v>45994</v>
      </c>
      <c r="H18559" t="s">
        <v>86</v>
      </c>
      <c r="I18559" t="s">
        <v>87</v>
      </c>
      <c r="J18559" s="7">
        <v>45953</v>
      </c>
      <c r="K18559" s="7">
        <v>45632</v>
      </c>
      <c r="L18559" s="7">
        <v>45994</v>
      </c>
      <c r="M18559" t="s">
        <v>86</v>
      </c>
      <c r="N18559" t="s">
        <v>79</v>
      </c>
      <c r="O18559">
        <v>2026</v>
      </c>
      <c r="P18559" s="2">
        <v>2</v>
      </c>
      <c r="Q18559" t="s">
        <v>80</v>
      </c>
      <c r="R18559" s="8">
        <v>46267</v>
      </c>
      <c r="S18559" s="2">
        <v>1</v>
      </c>
      <c r="T18559" s="2" t="s">
        <v>81</v>
      </c>
    </row>
    <row r="18560" spans="1:20" x14ac:dyDescent="0.25">
      <c r="A18560">
        <v>1120877995</v>
      </c>
      <c r="B18560">
        <v>131303732</v>
      </c>
      <c r="C18560" t="s">
        <v>82</v>
      </c>
      <c r="D18560" t="s">
        <v>75</v>
      </c>
      <c r="E18560" t="s">
        <v>76</v>
      </c>
      <c r="F18560" s="7">
        <v>45808</v>
      </c>
      <c r="G18560" s="7">
        <v>46904</v>
      </c>
      <c r="H18560" t="s">
        <v>77</v>
      </c>
      <c r="I18560" t="s">
        <v>78</v>
      </c>
      <c r="J18560" s="7"/>
      <c r="K18560" s="7">
        <v>45819</v>
      </c>
      <c r="L18560" s="7">
        <v>46904</v>
      </c>
      <c r="M18560" t="s">
        <v>77</v>
      </c>
      <c r="N18560"/>
      <c r="O18560">
        <v>2026</v>
      </c>
      <c r="P18560" s="2">
        <v>2</v>
      </c>
      <c r="Q18560" t="s">
        <v>80</v>
      </c>
      <c r="R18560" s="8">
        <v>46267</v>
      </c>
      <c r="S18560" s="2">
        <v>1</v>
      </c>
      <c r="T18560" s="2" t="s">
        <v>81</v>
      </c>
    </row>
    <row r="18561" spans="1:20" x14ac:dyDescent="0.25">
      <c r="A18561">
        <v>1120878245</v>
      </c>
      <c r="B18561">
        <v>131434481</v>
      </c>
      <c r="C18561" t="s">
        <v>82</v>
      </c>
      <c r="D18561" t="s">
        <v>83</v>
      </c>
      <c r="E18561" t="s">
        <v>76</v>
      </c>
      <c r="F18561" s="7">
        <v>45833</v>
      </c>
      <c r="G18561" s="7">
        <v>46016</v>
      </c>
      <c r="H18561" t="s">
        <v>77</v>
      </c>
      <c r="I18561" t="s">
        <v>78</v>
      </c>
      <c r="J18561" s="7">
        <v>46175</v>
      </c>
      <c r="K18561" s="7">
        <v>45876</v>
      </c>
      <c r="L18561" s="7">
        <v>46016</v>
      </c>
      <c r="M18561" t="s">
        <v>77</v>
      </c>
      <c r="N18561" t="s">
        <v>79</v>
      </c>
      <c r="O18561">
        <v>2026</v>
      </c>
      <c r="P18561" s="2">
        <v>2</v>
      </c>
      <c r="Q18561" t="s">
        <v>80</v>
      </c>
      <c r="R18561" s="8">
        <v>46267</v>
      </c>
      <c r="S18561" s="2">
        <v>1</v>
      </c>
      <c r="T18561" s="2" t="s">
        <v>81</v>
      </c>
    </row>
    <row r="18562" spans="1:20" x14ac:dyDescent="0.25">
      <c r="A18562">
        <v>1120878372</v>
      </c>
      <c r="B18562">
        <v>131493485</v>
      </c>
      <c r="C18562" t="s">
        <v>96</v>
      </c>
      <c r="D18562" t="s">
        <v>83</v>
      </c>
      <c r="E18562" t="s">
        <v>76</v>
      </c>
      <c r="F18562" s="7">
        <v>45850</v>
      </c>
      <c r="G18562" s="7">
        <v>47676</v>
      </c>
      <c r="H18562" t="s">
        <v>77</v>
      </c>
      <c r="I18562" t="s">
        <v>78</v>
      </c>
      <c r="J18562" s="7">
        <v>46136</v>
      </c>
      <c r="K18562" s="7">
        <v>45863</v>
      </c>
      <c r="L18562" s="7">
        <v>47676</v>
      </c>
      <c r="M18562" t="s">
        <v>77</v>
      </c>
      <c r="N18562" t="s">
        <v>79</v>
      </c>
      <c r="O18562">
        <v>2026</v>
      </c>
      <c r="P18562" s="2">
        <v>2</v>
      </c>
      <c r="Q18562" t="s">
        <v>80</v>
      </c>
      <c r="R18562" s="8">
        <v>46267</v>
      </c>
      <c r="S18562" s="2">
        <v>1</v>
      </c>
      <c r="T18562" s="2" t="s">
        <v>81</v>
      </c>
    </row>
    <row r="18563" spans="1:20" x14ac:dyDescent="0.25">
      <c r="A18563">
        <v>1120878988</v>
      </c>
      <c r="B18563">
        <v>131768382</v>
      </c>
      <c r="C18563" t="s">
        <v>85</v>
      </c>
      <c r="D18563" t="s">
        <v>83</v>
      </c>
      <c r="E18563" t="s">
        <v>76</v>
      </c>
      <c r="F18563" s="7">
        <v>45917</v>
      </c>
      <c r="G18563" s="7">
        <v>47743</v>
      </c>
      <c r="H18563" t="s">
        <v>77</v>
      </c>
      <c r="I18563" t="s">
        <v>84</v>
      </c>
      <c r="J18563" s="7"/>
      <c r="K18563" s="7">
        <v>46035</v>
      </c>
      <c r="L18563" s="7">
        <v>47743</v>
      </c>
      <c r="M18563" t="s">
        <v>77</v>
      </c>
      <c r="N18563"/>
      <c r="O18563">
        <v>2026</v>
      </c>
      <c r="P18563" s="2">
        <v>2</v>
      </c>
      <c r="Q18563" t="s">
        <v>80</v>
      </c>
      <c r="R18563" s="8">
        <v>46267</v>
      </c>
      <c r="S18563" s="2">
        <v>1</v>
      </c>
      <c r="T18563" s="2" t="s">
        <v>81</v>
      </c>
    </row>
    <row r="18564" spans="1:20" x14ac:dyDescent="0.25">
      <c r="A18564">
        <v>1120880544</v>
      </c>
      <c r="B18564">
        <v>133491713</v>
      </c>
      <c r="C18564" t="s">
        <v>93</v>
      </c>
      <c r="D18564" t="s">
        <v>75</v>
      </c>
      <c r="E18564" t="s">
        <v>76</v>
      </c>
      <c r="F18564" s="7">
        <v>46174</v>
      </c>
      <c r="G18564" s="7">
        <v>47270</v>
      </c>
      <c r="H18564" t="s">
        <v>77</v>
      </c>
      <c r="I18564" t="s">
        <v>89</v>
      </c>
      <c r="J18564" s="7"/>
      <c r="K18564" s="7">
        <v>46174</v>
      </c>
      <c r="L18564" s="7">
        <v>47270</v>
      </c>
      <c r="M18564" t="s">
        <v>77</v>
      </c>
      <c r="N18564"/>
      <c r="O18564">
        <v>2026</v>
      </c>
      <c r="P18564" s="2">
        <v>2</v>
      </c>
      <c r="Q18564" t="s">
        <v>80</v>
      </c>
      <c r="R18564" s="8">
        <v>46267</v>
      </c>
      <c r="S18564" s="2">
        <v>1</v>
      </c>
      <c r="T18564" s="2" t="s">
        <v>81</v>
      </c>
    </row>
    <row r="18565" spans="1:20" x14ac:dyDescent="0.25">
      <c r="A18565">
        <v>1120881067</v>
      </c>
      <c r="B18565">
        <v>111730928</v>
      </c>
      <c r="C18565" t="s">
        <v>74</v>
      </c>
      <c r="D18565" t="s">
        <v>83</v>
      </c>
      <c r="E18565" t="s">
        <v>76</v>
      </c>
      <c r="F18565" s="7">
        <v>42535</v>
      </c>
      <c r="G18565" s="7">
        <v>44361</v>
      </c>
      <c r="H18565" t="s">
        <v>86</v>
      </c>
      <c r="I18565" t="s">
        <v>87</v>
      </c>
      <c r="J18565" s="7">
        <v>46120</v>
      </c>
      <c r="K18565" s="7">
        <v>46128</v>
      </c>
      <c r="L18565" s="7">
        <v>44361</v>
      </c>
      <c r="M18565" t="s">
        <v>86</v>
      </c>
      <c r="N18565" t="s">
        <v>79</v>
      </c>
      <c r="O18565">
        <v>2026</v>
      </c>
      <c r="P18565" s="2">
        <v>2</v>
      </c>
      <c r="Q18565" t="s">
        <v>80</v>
      </c>
      <c r="R18565" s="8">
        <v>46267</v>
      </c>
      <c r="S18565" s="2">
        <v>1</v>
      </c>
      <c r="T18565" s="2" t="s">
        <v>81</v>
      </c>
    </row>
    <row r="18566" spans="1:20" x14ac:dyDescent="0.25">
      <c r="A18566">
        <v>1120881121</v>
      </c>
      <c r="B18566">
        <v>111813889</v>
      </c>
      <c r="C18566" t="s">
        <v>82</v>
      </c>
      <c r="D18566" t="s">
        <v>88</v>
      </c>
      <c r="E18566" t="s">
        <v>76</v>
      </c>
      <c r="F18566" s="7">
        <v>42565</v>
      </c>
      <c r="G18566" s="7">
        <v>44241</v>
      </c>
      <c r="H18566" t="s">
        <v>77</v>
      </c>
      <c r="I18566" t="s">
        <v>78</v>
      </c>
      <c r="J18566" s="7">
        <v>45424</v>
      </c>
      <c r="K18566" s="7">
        <v>45539</v>
      </c>
      <c r="L18566" s="7">
        <v>44241</v>
      </c>
      <c r="M18566" t="s">
        <v>77</v>
      </c>
      <c r="N18566" t="s">
        <v>79</v>
      </c>
      <c r="O18566">
        <v>2026</v>
      </c>
      <c r="P18566" s="2">
        <v>2</v>
      </c>
      <c r="Q18566" t="s">
        <v>80</v>
      </c>
      <c r="R18566" s="8">
        <v>46267</v>
      </c>
      <c r="S18566" s="2">
        <v>1</v>
      </c>
      <c r="T18566" s="2" t="s">
        <v>81</v>
      </c>
    </row>
    <row r="18567" spans="1:20" x14ac:dyDescent="0.25">
      <c r="A18567">
        <v>1120881403</v>
      </c>
      <c r="B18567">
        <v>112885453</v>
      </c>
      <c r="C18567" t="s">
        <v>82</v>
      </c>
      <c r="D18567" t="s">
        <v>75</v>
      </c>
      <c r="E18567" t="s">
        <v>76</v>
      </c>
      <c r="F18567" s="7">
        <v>42874</v>
      </c>
      <c r="G18567" s="7">
        <v>44700</v>
      </c>
      <c r="H18567" t="s">
        <v>77</v>
      </c>
      <c r="I18567" t="s">
        <v>78</v>
      </c>
      <c r="J18567" s="7">
        <v>45527</v>
      </c>
      <c r="K18567" s="7">
        <v>46119</v>
      </c>
      <c r="L18567" s="7">
        <v>44700</v>
      </c>
      <c r="M18567" t="s">
        <v>77</v>
      </c>
      <c r="N18567" t="s">
        <v>79</v>
      </c>
      <c r="O18567">
        <v>2026</v>
      </c>
      <c r="P18567" s="2">
        <v>2</v>
      </c>
      <c r="Q18567" t="s">
        <v>80</v>
      </c>
      <c r="R18567" s="8">
        <v>46267</v>
      </c>
      <c r="S18567" s="2">
        <v>1</v>
      </c>
      <c r="T18567" s="2" t="s">
        <v>81</v>
      </c>
    </row>
    <row r="18568" spans="1:20" x14ac:dyDescent="0.25">
      <c r="A18568">
        <v>1120881895</v>
      </c>
      <c r="B18568">
        <v>116717332</v>
      </c>
      <c r="C18568" t="s">
        <v>82</v>
      </c>
      <c r="D18568" t="s">
        <v>88</v>
      </c>
      <c r="E18568" t="s">
        <v>76</v>
      </c>
      <c r="F18568" s="7">
        <v>43536</v>
      </c>
      <c r="G18568" s="7">
        <v>43902</v>
      </c>
      <c r="H18568" t="s">
        <v>77</v>
      </c>
      <c r="I18568" t="s">
        <v>78</v>
      </c>
      <c r="J18568" s="7">
        <v>45201</v>
      </c>
      <c r="K18568" s="7">
        <v>43667</v>
      </c>
      <c r="L18568" s="7">
        <v>43902</v>
      </c>
      <c r="M18568" t="s">
        <v>77</v>
      </c>
      <c r="N18568" t="s">
        <v>92</v>
      </c>
      <c r="O18568">
        <v>2026</v>
      </c>
      <c r="P18568" s="2">
        <v>2</v>
      </c>
      <c r="Q18568" t="s">
        <v>80</v>
      </c>
      <c r="R18568" s="8">
        <v>46267</v>
      </c>
      <c r="S18568" s="2">
        <v>1</v>
      </c>
      <c r="T18568" s="2" t="s">
        <v>81</v>
      </c>
    </row>
    <row r="18569" spans="1:20" x14ac:dyDescent="0.25">
      <c r="A18569">
        <v>1120881944</v>
      </c>
      <c r="B18569">
        <v>116814109</v>
      </c>
      <c r="C18569" t="s">
        <v>82</v>
      </c>
      <c r="D18569" t="s">
        <v>88</v>
      </c>
      <c r="E18569" t="s">
        <v>76</v>
      </c>
      <c r="F18569" s="7">
        <v>43546</v>
      </c>
      <c r="G18569" s="7">
        <v>43730</v>
      </c>
      <c r="H18569" t="s">
        <v>77</v>
      </c>
      <c r="I18569" t="s">
        <v>78</v>
      </c>
      <c r="J18569" s="7">
        <v>45633</v>
      </c>
      <c r="K18569" s="7">
        <v>45748</v>
      </c>
      <c r="L18569" s="7">
        <v>43730</v>
      </c>
      <c r="M18569" t="s">
        <v>77</v>
      </c>
      <c r="N18569" t="s">
        <v>79</v>
      </c>
      <c r="O18569">
        <v>2026</v>
      </c>
      <c r="P18569" s="2">
        <v>2</v>
      </c>
      <c r="Q18569" t="s">
        <v>80</v>
      </c>
      <c r="R18569" s="8">
        <v>46267</v>
      </c>
      <c r="S18569" s="2">
        <v>1</v>
      </c>
      <c r="T18569" s="2" t="s">
        <v>81</v>
      </c>
    </row>
    <row r="18570" spans="1:20" x14ac:dyDescent="0.25">
      <c r="A18570">
        <v>1120881955</v>
      </c>
      <c r="B18570">
        <v>116826632</v>
      </c>
      <c r="C18570" t="s">
        <v>82</v>
      </c>
      <c r="D18570" t="s">
        <v>88</v>
      </c>
      <c r="E18570" t="s">
        <v>76</v>
      </c>
      <c r="F18570" s="7">
        <v>43549</v>
      </c>
      <c r="G18570" s="7">
        <v>43915</v>
      </c>
      <c r="H18570" t="s">
        <v>77</v>
      </c>
      <c r="I18570" t="s">
        <v>78</v>
      </c>
      <c r="J18570" s="7">
        <v>45185</v>
      </c>
      <c r="K18570" s="7">
        <v>45057</v>
      </c>
      <c r="L18570" s="7">
        <v>43915</v>
      </c>
      <c r="M18570" t="s">
        <v>77</v>
      </c>
      <c r="N18570" t="s">
        <v>92</v>
      </c>
      <c r="O18570">
        <v>2026</v>
      </c>
      <c r="P18570" s="2">
        <v>2</v>
      </c>
      <c r="Q18570" t="s">
        <v>80</v>
      </c>
      <c r="R18570" s="8">
        <v>46267</v>
      </c>
      <c r="S18570" s="2">
        <v>1</v>
      </c>
      <c r="T18570" s="2" t="s">
        <v>81</v>
      </c>
    </row>
    <row r="18571" spans="1:20" x14ac:dyDescent="0.25">
      <c r="A18571">
        <v>1120881989</v>
      </c>
      <c r="B18571">
        <v>116876255</v>
      </c>
      <c r="C18571" t="s">
        <v>82</v>
      </c>
      <c r="D18571" t="s">
        <v>88</v>
      </c>
      <c r="E18571" t="s">
        <v>76</v>
      </c>
      <c r="F18571" s="7">
        <v>43555</v>
      </c>
      <c r="G18571" s="7">
        <v>43921</v>
      </c>
      <c r="H18571" t="s">
        <v>77</v>
      </c>
      <c r="I18571" t="s">
        <v>78</v>
      </c>
      <c r="J18571" s="7">
        <v>46175</v>
      </c>
      <c r="K18571" s="7">
        <v>44235</v>
      </c>
      <c r="L18571" s="7">
        <v>43921</v>
      </c>
      <c r="M18571" t="s">
        <v>77</v>
      </c>
      <c r="N18571" t="s">
        <v>79</v>
      </c>
      <c r="O18571">
        <v>2026</v>
      </c>
      <c r="P18571" s="2">
        <v>2</v>
      </c>
      <c r="Q18571" t="s">
        <v>80</v>
      </c>
      <c r="R18571" s="8">
        <v>46267</v>
      </c>
      <c r="S18571" s="2">
        <v>1</v>
      </c>
      <c r="T18571" s="2" t="s">
        <v>81</v>
      </c>
    </row>
    <row r="18572" spans="1:20" x14ac:dyDescent="0.25">
      <c r="A18572">
        <v>1120882028</v>
      </c>
      <c r="B18572">
        <v>116969734</v>
      </c>
      <c r="C18572" t="s">
        <v>82</v>
      </c>
      <c r="D18572" t="s">
        <v>83</v>
      </c>
      <c r="E18572" t="s">
        <v>76</v>
      </c>
      <c r="F18572" s="7">
        <v>43561</v>
      </c>
      <c r="G18572" s="7">
        <v>43741</v>
      </c>
      <c r="H18572" t="s">
        <v>77</v>
      </c>
      <c r="I18572" t="s">
        <v>78</v>
      </c>
      <c r="J18572" s="7">
        <v>45725</v>
      </c>
      <c r="K18572" s="7">
        <v>45748</v>
      </c>
      <c r="L18572" s="7">
        <v>43741</v>
      </c>
      <c r="M18572" t="s">
        <v>77</v>
      </c>
      <c r="N18572" t="s">
        <v>79</v>
      </c>
      <c r="O18572">
        <v>2026</v>
      </c>
      <c r="P18572" s="2">
        <v>2</v>
      </c>
      <c r="Q18572" t="s">
        <v>80</v>
      </c>
      <c r="R18572" s="8">
        <v>46267</v>
      </c>
      <c r="S18572" s="2">
        <v>1</v>
      </c>
      <c r="T18572" s="2" t="s">
        <v>81</v>
      </c>
    </row>
    <row r="18573" spans="1:20" x14ac:dyDescent="0.25">
      <c r="A18573">
        <v>1120882066</v>
      </c>
      <c r="B18573">
        <v>117003748</v>
      </c>
      <c r="C18573" t="s">
        <v>82</v>
      </c>
      <c r="D18573" t="s">
        <v>88</v>
      </c>
      <c r="E18573" t="s">
        <v>76</v>
      </c>
      <c r="F18573" s="7">
        <v>43565</v>
      </c>
      <c r="G18573" s="7">
        <v>43931</v>
      </c>
      <c r="H18573" t="s">
        <v>77</v>
      </c>
      <c r="I18573" t="s">
        <v>78</v>
      </c>
      <c r="J18573" s="7">
        <v>45899</v>
      </c>
      <c r="K18573" s="7">
        <v>45748</v>
      </c>
      <c r="L18573" s="7">
        <v>43931</v>
      </c>
      <c r="M18573" t="s">
        <v>77</v>
      </c>
      <c r="N18573" t="s">
        <v>79</v>
      </c>
      <c r="O18573">
        <v>2026</v>
      </c>
      <c r="P18573" s="2">
        <v>2</v>
      </c>
      <c r="Q18573" t="s">
        <v>80</v>
      </c>
      <c r="R18573" s="8">
        <v>46267</v>
      </c>
      <c r="S18573" s="2">
        <v>1</v>
      </c>
      <c r="T18573" s="2" t="s">
        <v>81</v>
      </c>
    </row>
    <row r="18574" spans="1:20" x14ac:dyDescent="0.25">
      <c r="A18574">
        <v>1120882099</v>
      </c>
      <c r="B18574">
        <v>117030934</v>
      </c>
      <c r="C18574" t="s">
        <v>82</v>
      </c>
      <c r="D18574" t="s">
        <v>83</v>
      </c>
      <c r="E18574" t="s">
        <v>76</v>
      </c>
      <c r="F18574" s="7">
        <v>43570</v>
      </c>
      <c r="G18574" s="7">
        <v>43753</v>
      </c>
      <c r="H18574" t="s">
        <v>77</v>
      </c>
      <c r="I18574" t="s">
        <v>78</v>
      </c>
      <c r="J18574" s="7">
        <v>45432</v>
      </c>
      <c r="K18574" s="7">
        <v>43658</v>
      </c>
      <c r="L18574" s="7">
        <v>43753</v>
      </c>
      <c r="M18574" t="s">
        <v>77</v>
      </c>
      <c r="N18574" t="s">
        <v>79</v>
      </c>
      <c r="O18574">
        <v>2026</v>
      </c>
      <c r="P18574" s="2">
        <v>2</v>
      </c>
      <c r="Q18574" t="s">
        <v>80</v>
      </c>
      <c r="R18574" s="8">
        <v>46267</v>
      </c>
      <c r="S18574" s="2">
        <v>1</v>
      </c>
      <c r="T18574" s="2" t="s">
        <v>81</v>
      </c>
    </row>
    <row r="18575" spans="1:20" x14ac:dyDescent="0.25">
      <c r="A18575">
        <v>1120882108</v>
      </c>
      <c r="B18575">
        <v>117035533</v>
      </c>
      <c r="C18575" t="s">
        <v>82</v>
      </c>
      <c r="D18575" t="s">
        <v>83</v>
      </c>
      <c r="E18575" t="s">
        <v>76</v>
      </c>
      <c r="F18575" s="7">
        <v>43570</v>
      </c>
      <c r="G18575" s="7">
        <v>43753</v>
      </c>
      <c r="H18575" t="s">
        <v>77</v>
      </c>
      <c r="I18575" t="s">
        <v>78</v>
      </c>
      <c r="J18575" s="7">
        <v>45427</v>
      </c>
      <c r="K18575" s="7">
        <v>45553</v>
      </c>
      <c r="L18575" s="7">
        <v>43753</v>
      </c>
      <c r="M18575" t="s">
        <v>77</v>
      </c>
      <c r="N18575" t="s">
        <v>79</v>
      </c>
      <c r="O18575">
        <v>2026</v>
      </c>
      <c r="P18575" s="2">
        <v>2</v>
      </c>
      <c r="Q18575" t="s">
        <v>80</v>
      </c>
      <c r="R18575" s="8">
        <v>46267</v>
      </c>
      <c r="S18575" s="2">
        <v>1</v>
      </c>
      <c r="T18575" s="2" t="s">
        <v>81</v>
      </c>
    </row>
    <row r="18576" spans="1:20" x14ac:dyDescent="0.25">
      <c r="A18576">
        <v>1120882116</v>
      </c>
      <c r="B18576">
        <v>117041813</v>
      </c>
      <c r="C18576" t="s">
        <v>82</v>
      </c>
      <c r="D18576" t="s">
        <v>83</v>
      </c>
      <c r="E18576" t="s">
        <v>76</v>
      </c>
      <c r="F18576" s="7">
        <v>43571</v>
      </c>
      <c r="G18576" s="7">
        <v>43707</v>
      </c>
      <c r="H18576" t="s">
        <v>77</v>
      </c>
      <c r="I18576" t="s">
        <v>78</v>
      </c>
      <c r="J18576" s="7">
        <v>45829</v>
      </c>
      <c r="K18576" s="7">
        <v>43667</v>
      </c>
      <c r="L18576" s="7">
        <v>43707</v>
      </c>
      <c r="M18576" t="s">
        <v>77</v>
      </c>
      <c r="N18576" t="s">
        <v>79</v>
      </c>
      <c r="O18576">
        <v>2026</v>
      </c>
      <c r="P18576" s="2">
        <v>2</v>
      </c>
      <c r="Q18576" t="s">
        <v>80</v>
      </c>
      <c r="R18576" s="8">
        <v>46267</v>
      </c>
      <c r="S18576" s="2">
        <v>1</v>
      </c>
      <c r="T18576" s="2" t="s">
        <v>81</v>
      </c>
    </row>
    <row r="18577" spans="1:20" x14ac:dyDescent="0.25">
      <c r="A18577">
        <v>1120882124</v>
      </c>
      <c r="B18577">
        <v>117052269</v>
      </c>
      <c r="C18577" t="s">
        <v>82</v>
      </c>
      <c r="D18577" t="s">
        <v>83</v>
      </c>
      <c r="E18577" t="s">
        <v>76</v>
      </c>
      <c r="F18577" s="7">
        <v>43572</v>
      </c>
      <c r="G18577" s="7">
        <v>43755</v>
      </c>
      <c r="H18577" t="s">
        <v>77</v>
      </c>
      <c r="I18577" t="s">
        <v>78</v>
      </c>
      <c r="J18577" s="7">
        <v>45824</v>
      </c>
      <c r="K18577" s="7">
        <v>45748</v>
      </c>
      <c r="L18577" s="7">
        <v>43755</v>
      </c>
      <c r="M18577" t="s">
        <v>77</v>
      </c>
      <c r="N18577" t="s">
        <v>79</v>
      </c>
      <c r="O18577">
        <v>2026</v>
      </c>
      <c r="P18577" s="2">
        <v>2</v>
      </c>
      <c r="Q18577" t="s">
        <v>80</v>
      </c>
      <c r="R18577" s="8">
        <v>46267</v>
      </c>
      <c r="S18577" s="2">
        <v>1</v>
      </c>
      <c r="T18577" s="2" t="s">
        <v>81</v>
      </c>
    </row>
    <row r="18578" spans="1:20" x14ac:dyDescent="0.25">
      <c r="A18578">
        <v>1120882157</v>
      </c>
      <c r="B18578">
        <v>117077352</v>
      </c>
      <c r="C18578" t="s">
        <v>82</v>
      </c>
      <c r="D18578" t="s">
        <v>88</v>
      </c>
      <c r="E18578" t="s">
        <v>76</v>
      </c>
      <c r="F18578" s="7">
        <v>43577</v>
      </c>
      <c r="G18578" s="7">
        <v>43943</v>
      </c>
      <c r="H18578" t="s">
        <v>77</v>
      </c>
      <c r="I18578" t="s">
        <v>84</v>
      </c>
      <c r="J18578" s="7">
        <v>45134</v>
      </c>
      <c r="K18578" s="7">
        <v>44601</v>
      </c>
      <c r="L18578" s="7">
        <v>43943</v>
      </c>
      <c r="M18578" t="s">
        <v>77</v>
      </c>
      <c r="N18578" t="s">
        <v>92</v>
      </c>
      <c r="O18578">
        <v>2026</v>
      </c>
      <c r="P18578" s="2">
        <v>2</v>
      </c>
      <c r="Q18578" t="s">
        <v>80</v>
      </c>
      <c r="R18578" s="8">
        <v>46267</v>
      </c>
      <c r="S18578" s="2">
        <v>1</v>
      </c>
      <c r="T18578" s="2" t="s">
        <v>81</v>
      </c>
    </row>
    <row r="18579" spans="1:20" x14ac:dyDescent="0.25">
      <c r="A18579">
        <v>1120882162</v>
      </c>
      <c r="B18579">
        <v>117081866</v>
      </c>
      <c r="C18579" t="s">
        <v>82</v>
      </c>
      <c r="D18579" t="s">
        <v>83</v>
      </c>
      <c r="E18579" t="s">
        <v>76</v>
      </c>
      <c r="F18579" s="7">
        <v>43578</v>
      </c>
      <c r="G18579" s="7">
        <v>43761</v>
      </c>
      <c r="H18579" t="s">
        <v>77</v>
      </c>
      <c r="I18579" t="s">
        <v>87</v>
      </c>
      <c r="J18579" s="7">
        <v>45838</v>
      </c>
      <c r="K18579" s="7">
        <v>43683</v>
      </c>
      <c r="L18579" s="7">
        <v>43761</v>
      </c>
      <c r="M18579" t="s">
        <v>77</v>
      </c>
      <c r="N18579" t="s">
        <v>79</v>
      </c>
      <c r="O18579">
        <v>2026</v>
      </c>
      <c r="P18579" s="2">
        <v>2</v>
      </c>
      <c r="Q18579" t="s">
        <v>80</v>
      </c>
      <c r="R18579" s="8">
        <v>46267</v>
      </c>
      <c r="S18579" s="2">
        <v>1</v>
      </c>
      <c r="T18579" s="2" t="s">
        <v>81</v>
      </c>
    </row>
    <row r="18580" spans="1:20" x14ac:dyDescent="0.25">
      <c r="A18580">
        <v>1120882166</v>
      </c>
      <c r="B18580">
        <v>117085704</v>
      </c>
      <c r="C18580" t="s">
        <v>82</v>
      </c>
      <c r="D18580" t="s">
        <v>83</v>
      </c>
      <c r="E18580" t="s">
        <v>76</v>
      </c>
      <c r="F18580" s="7">
        <v>43578</v>
      </c>
      <c r="G18580" s="7">
        <v>43761</v>
      </c>
      <c r="H18580" t="s">
        <v>77</v>
      </c>
      <c r="I18580" t="s">
        <v>78</v>
      </c>
      <c r="J18580" s="7">
        <v>45838</v>
      </c>
      <c r="K18580" s="7">
        <v>43667</v>
      </c>
      <c r="L18580" s="7">
        <v>43761</v>
      </c>
      <c r="M18580" t="s">
        <v>77</v>
      </c>
      <c r="N18580" t="s">
        <v>79</v>
      </c>
      <c r="O18580">
        <v>2026</v>
      </c>
      <c r="P18580" s="2">
        <v>2</v>
      </c>
      <c r="Q18580" t="s">
        <v>80</v>
      </c>
      <c r="R18580" s="8">
        <v>46267</v>
      </c>
      <c r="S18580" s="2">
        <v>1</v>
      </c>
      <c r="T18580" s="2" t="s">
        <v>81</v>
      </c>
    </row>
    <row r="18581" spans="1:20" x14ac:dyDescent="0.25">
      <c r="A18581">
        <v>1120882187</v>
      </c>
      <c r="B18581">
        <v>117098508</v>
      </c>
      <c r="C18581" t="s">
        <v>82</v>
      </c>
      <c r="D18581" t="s">
        <v>88</v>
      </c>
      <c r="E18581" t="s">
        <v>76</v>
      </c>
      <c r="F18581" s="7">
        <v>43580</v>
      </c>
      <c r="G18581" s="7">
        <v>43946</v>
      </c>
      <c r="H18581" t="s">
        <v>77</v>
      </c>
      <c r="I18581" t="s">
        <v>78</v>
      </c>
      <c r="J18581" s="7">
        <v>45090</v>
      </c>
      <c r="K18581" s="7">
        <v>44239</v>
      </c>
      <c r="L18581" s="7">
        <v>43946</v>
      </c>
      <c r="M18581" t="s">
        <v>77</v>
      </c>
      <c r="N18581" t="s">
        <v>92</v>
      </c>
      <c r="O18581">
        <v>2026</v>
      </c>
      <c r="P18581" s="2">
        <v>2</v>
      </c>
      <c r="Q18581" t="s">
        <v>80</v>
      </c>
      <c r="R18581" s="8">
        <v>46267</v>
      </c>
      <c r="S18581" s="2">
        <v>1</v>
      </c>
      <c r="T18581" s="2" t="s">
        <v>81</v>
      </c>
    </row>
    <row r="18582" spans="1:20" x14ac:dyDescent="0.25">
      <c r="A18582">
        <v>1120882247</v>
      </c>
      <c r="B18582">
        <v>117156055</v>
      </c>
      <c r="C18582" t="s">
        <v>82</v>
      </c>
      <c r="D18582" t="s">
        <v>75</v>
      </c>
      <c r="E18582" t="s">
        <v>76</v>
      </c>
      <c r="F18582" s="7">
        <v>43588</v>
      </c>
      <c r="G18582" s="7">
        <v>43954</v>
      </c>
      <c r="H18582" t="s">
        <v>77</v>
      </c>
      <c r="I18582" t="s">
        <v>78</v>
      </c>
      <c r="J18582" s="7">
        <v>45546</v>
      </c>
      <c r="K18582" s="7">
        <v>45057</v>
      </c>
      <c r="L18582" s="7">
        <v>43954</v>
      </c>
      <c r="M18582" t="s">
        <v>77</v>
      </c>
      <c r="N18582" t="s">
        <v>79</v>
      </c>
      <c r="O18582">
        <v>2026</v>
      </c>
      <c r="P18582" s="2">
        <v>2</v>
      </c>
      <c r="Q18582" t="s">
        <v>80</v>
      </c>
      <c r="R18582" s="8">
        <v>46267</v>
      </c>
      <c r="S18582" s="2">
        <v>1</v>
      </c>
      <c r="T18582" s="2" t="s">
        <v>81</v>
      </c>
    </row>
    <row r="18583" spans="1:20" x14ac:dyDescent="0.25">
      <c r="A18583">
        <v>1120882288</v>
      </c>
      <c r="B18583">
        <v>117186185</v>
      </c>
      <c r="C18583" t="s">
        <v>82</v>
      </c>
      <c r="D18583" t="s">
        <v>88</v>
      </c>
      <c r="E18583" t="s">
        <v>76</v>
      </c>
      <c r="F18583" s="7">
        <v>43593</v>
      </c>
      <c r="G18583" s="7">
        <v>43959</v>
      </c>
      <c r="H18583" t="s">
        <v>77</v>
      </c>
      <c r="I18583" t="s">
        <v>78</v>
      </c>
      <c r="J18583" s="7">
        <v>45864</v>
      </c>
      <c r="K18583" s="7">
        <v>45057</v>
      </c>
      <c r="L18583" s="7">
        <v>43959</v>
      </c>
      <c r="M18583" t="s">
        <v>77</v>
      </c>
      <c r="N18583" t="s">
        <v>79</v>
      </c>
      <c r="O18583">
        <v>2026</v>
      </c>
      <c r="P18583" s="2">
        <v>2</v>
      </c>
      <c r="Q18583" t="s">
        <v>80</v>
      </c>
      <c r="R18583" s="8">
        <v>46267</v>
      </c>
      <c r="S18583" s="2">
        <v>1</v>
      </c>
      <c r="T18583" s="2" t="s">
        <v>81</v>
      </c>
    </row>
    <row r="18584" spans="1:20" x14ac:dyDescent="0.25">
      <c r="A18584">
        <v>1120882389</v>
      </c>
      <c r="B18584">
        <v>117300746</v>
      </c>
      <c r="C18584" t="s">
        <v>82</v>
      </c>
      <c r="D18584" t="s">
        <v>83</v>
      </c>
      <c r="E18584" t="s">
        <v>76</v>
      </c>
      <c r="F18584" s="7">
        <v>43607</v>
      </c>
      <c r="G18584" s="7">
        <v>43787</v>
      </c>
      <c r="H18584" t="s">
        <v>77</v>
      </c>
      <c r="I18584" t="s">
        <v>78</v>
      </c>
      <c r="J18584" s="7">
        <v>45432</v>
      </c>
      <c r="K18584" s="7">
        <v>45715</v>
      </c>
      <c r="L18584" s="7">
        <v>43787</v>
      </c>
      <c r="M18584" t="s">
        <v>77</v>
      </c>
      <c r="N18584" t="s">
        <v>79</v>
      </c>
      <c r="O18584">
        <v>2026</v>
      </c>
      <c r="P18584" s="2">
        <v>2</v>
      </c>
      <c r="Q18584" t="s">
        <v>80</v>
      </c>
      <c r="R18584" s="8">
        <v>46267</v>
      </c>
      <c r="S18584" s="2">
        <v>1</v>
      </c>
      <c r="T18584" s="2" t="s">
        <v>81</v>
      </c>
    </row>
    <row r="18585" spans="1:20" x14ac:dyDescent="0.25">
      <c r="A18585">
        <v>1120882391</v>
      </c>
      <c r="B18585">
        <v>117300746</v>
      </c>
      <c r="C18585" t="s">
        <v>82</v>
      </c>
      <c r="D18585" t="s">
        <v>83</v>
      </c>
      <c r="E18585" t="s">
        <v>76</v>
      </c>
      <c r="F18585" s="7">
        <v>43607</v>
      </c>
      <c r="G18585" s="7">
        <v>43787</v>
      </c>
      <c r="H18585" t="s">
        <v>77</v>
      </c>
      <c r="I18585" t="s">
        <v>78</v>
      </c>
      <c r="J18585" s="7">
        <v>45432</v>
      </c>
      <c r="K18585" s="7">
        <v>43667</v>
      </c>
      <c r="L18585" s="7">
        <v>43787</v>
      </c>
      <c r="M18585" t="s">
        <v>77</v>
      </c>
      <c r="N18585" t="s">
        <v>79</v>
      </c>
      <c r="O18585">
        <v>2026</v>
      </c>
      <c r="P18585" s="2">
        <v>2</v>
      </c>
      <c r="Q18585" t="s">
        <v>80</v>
      </c>
      <c r="R18585" s="8">
        <v>46267</v>
      </c>
      <c r="S18585" s="2">
        <v>1</v>
      </c>
      <c r="T18585" s="2" t="s">
        <v>81</v>
      </c>
    </row>
    <row r="18586" spans="1:20" x14ac:dyDescent="0.25">
      <c r="A18586">
        <v>1120882441</v>
      </c>
      <c r="B18586">
        <v>117338235</v>
      </c>
      <c r="C18586" t="s">
        <v>91</v>
      </c>
      <c r="D18586" t="s">
        <v>83</v>
      </c>
      <c r="E18586" t="s">
        <v>76</v>
      </c>
      <c r="F18586" s="7">
        <v>43614</v>
      </c>
      <c r="G18586" s="7">
        <v>43794</v>
      </c>
      <c r="H18586" t="s">
        <v>77</v>
      </c>
      <c r="I18586" t="s">
        <v>84</v>
      </c>
      <c r="J18586" s="7">
        <v>45432</v>
      </c>
      <c r="K18586" s="7">
        <v>46012</v>
      </c>
      <c r="L18586" s="7">
        <v>43794</v>
      </c>
      <c r="M18586" t="s">
        <v>77</v>
      </c>
      <c r="N18586" t="s">
        <v>79</v>
      </c>
      <c r="O18586">
        <v>2026</v>
      </c>
      <c r="P18586" s="2">
        <v>2</v>
      </c>
      <c r="Q18586" t="s">
        <v>80</v>
      </c>
      <c r="R18586" s="8">
        <v>46267</v>
      </c>
      <c r="S18586" s="2">
        <v>1</v>
      </c>
      <c r="T18586" s="2" t="s">
        <v>81</v>
      </c>
    </row>
    <row r="18587" spans="1:20" x14ac:dyDescent="0.25">
      <c r="A18587">
        <v>1120882486</v>
      </c>
      <c r="B18587">
        <v>117472840</v>
      </c>
      <c r="C18587" t="s">
        <v>74</v>
      </c>
      <c r="D18587" t="s">
        <v>75</v>
      </c>
      <c r="E18587" t="s">
        <v>76</v>
      </c>
      <c r="F18587" s="7">
        <v>43636</v>
      </c>
      <c r="G18587" s="7">
        <v>44002</v>
      </c>
      <c r="H18587" t="s">
        <v>86</v>
      </c>
      <c r="I18587" t="s">
        <v>87</v>
      </c>
      <c r="J18587" s="7">
        <v>45539</v>
      </c>
      <c r="K18587" s="7">
        <v>46203</v>
      </c>
      <c r="L18587" s="7">
        <v>44002</v>
      </c>
      <c r="M18587" t="s">
        <v>86</v>
      </c>
      <c r="N18587" t="s">
        <v>79</v>
      </c>
      <c r="O18587">
        <v>2026</v>
      </c>
      <c r="P18587" s="2">
        <v>2</v>
      </c>
      <c r="Q18587" t="s">
        <v>80</v>
      </c>
      <c r="R18587" s="8">
        <v>46267</v>
      </c>
      <c r="S18587" s="2">
        <v>1</v>
      </c>
      <c r="T18587" s="2" t="s">
        <v>81</v>
      </c>
    </row>
    <row r="18588" spans="1:20" x14ac:dyDescent="0.25">
      <c r="A18588">
        <v>1120882584</v>
      </c>
      <c r="B18588">
        <v>117750445</v>
      </c>
      <c r="C18588" t="s">
        <v>74</v>
      </c>
      <c r="D18588" t="s">
        <v>75</v>
      </c>
      <c r="E18588" t="s">
        <v>76</v>
      </c>
      <c r="F18588" s="7">
        <v>43690</v>
      </c>
      <c r="G18588" s="7">
        <v>45517</v>
      </c>
      <c r="H18588" t="s">
        <v>77</v>
      </c>
      <c r="I18588" t="s">
        <v>89</v>
      </c>
      <c r="J18588" s="7">
        <v>45850</v>
      </c>
      <c r="K18588" s="7">
        <v>45856</v>
      </c>
      <c r="L18588" s="7">
        <v>45517</v>
      </c>
      <c r="M18588" t="s">
        <v>77</v>
      </c>
      <c r="N18588" t="s">
        <v>92</v>
      </c>
      <c r="O18588">
        <v>2026</v>
      </c>
      <c r="P18588" s="2">
        <v>2</v>
      </c>
      <c r="Q18588" t="s">
        <v>80</v>
      </c>
      <c r="R18588" s="8">
        <v>46267</v>
      </c>
      <c r="S18588" s="2">
        <v>1</v>
      </c>
      <c r="T18588" s="2" t="s">
        <v>81</v>
      </c>
    </row>
    <row r="18589" spans="1:20" x14ac:dyDescent="0.25">
      <c r="A18589">
        <v>1120882752</v>
      </c>
      <c r="B18589">
        <v>118188146</v>
      </c>
      <c r="C18589" t="s">
        <v>74</v>
      </c>
      <c r="D18589" t="s">
        <v>75</v>
      </c>
      <c r="E18589" t="s">
        <v>76</v>
      </c>
      <c r="F18589" s="7">
        <v>43788</v>
      </c>
      <c r="G18589" s="7">
        <v>44154</v>
      </c>
      <c r="H18589" t="s">
        <v>77</v>
      </c>
      <c r="I18589" t="s">
        <v>78</v>
      </c>
      <c r="J18589" s="7">
        <v>45600</v>
      </c>
      <c r="K18589" s="7">
        <v>43795</v>
      </c>
      <c r="L18589" s="7">
        <v>44154</v>
      </c>
      <c r="M18589" t="s">
        <v>77</v>
      </c>
      <c r="N18589" t="s">
        <v>79</v>
      </c>
      <c r="O18589">
        <v>2026</v>
      </c>
      <c r="P18589" s="2">
        <v>2</v>
      </c>
      <c r="Q18589" t="s">
        <v>80</v>
      </c>
      <c r="R18589" s="8">
        <v>46267</v>
      </c>
      <c r="S18589" s="2">
        <v>1</v>
      </c>
      <c r="T18589" s="2" t="s">
        <v>81</v>
      </c>
    </row>
    <row r="18590" spans="1:20" x14ac:dyDescent="0.25">
      <c r="A18590">
        <v>1120882925</v>
      </c>
      <c r="B18590">
        <v>119075241</v>
      </c>
      <c r="C18590" t="s">
        <v>82</v>
      </c>
      <c r="D18590" t="s">
        <v>83</v>
      </c>
      <c r="E18590" t="s">
        <v>76</v>
      </c>
      <c r="F18590" s="7">
        <v>43979</v>
      </c>
      <c r="G18590" s="7">
        <v>44163</v>
      </c>
      <c r="H18590" t="s">
        <v>77</v>
      </c>
      <c r="I18590" t="s">
        <v>84</v>
      </c>
      <c r="J18590" s="7">
        <v>45742</v>
      </c>
      <c r="K18590" s="7">
        <v>45457</v>
      </c>
      <c r="L18590" s="7">
        <v>44163</v>
      </c>
      <c r="M18590" t="s">
        <v>77</v>
      </c>
      <c r="N18590" t="s">
        <v>79</v>
      </c>
      <c r="O18590">
        <v>2026</v>
      </c>
      <c r="P18590" s="2">
        <v>2</v>
      </c>
      <c r="Q18590" t="s">
        <v>80</v>
      </c>
      <c r="R18590" s="8">
        <v>46267</v>
      </c>
      <c r="S18590" s="2">
        <v>1</v>
      </c>
      <c r="T18590" s="2" t="s">
        <v>81</v>
      </c>
    </row>
    <row r="18591" spans="1:20" x14ac:dyDescent="0.25">
      <c r="A18591">
        <v>1120882955</v>
      </c>
      <c r="B18591">
        <v>119107485</v>
      </c>
      <c r="C18591" t="s">
        <v>74</v>
      </c>
      <c r="D18591" t="s">
        <v>75</v>
      </c>
      <c r="E18591" t="s">
        <v>76</v>
      </c>
      <c r="F18591" s="7">
        <v>43986</v>
      </c>
      <c r="G18591" s="7">
        <v>44351</v>
      </c>
      <c r="H18591" t="s">
        <v>86</v>
      </c>
      <c r="I18591" t="s">
        <v>87</v>
      </c>
      <c r="J18591" s="7">
        <v>44741</v>
      </c>
      <c r="K18591" s="7">
        <v>44032</v>
      </c>
      <c r="L18591" s="7">
        <v>44351</v>
      </c>
      <c r="M18591" t="s">
        <v>86</v>
      </c>
      <c r="N18591" t="s">
        <v>92</v>
      </c>
      <c r="O18591">
        <v>2026</v>
      </c>
      <c r="P18591" s="2">
        <v>2</v>
      </c>
      <c r="Q18591" t="s">
        <v>80</v>
      </c>
      <c r="R18591" s="8">
        <v>46267</v>
      </c>
      <c r="S18591" s="2">
        <v>1</v>
      </c>
      <c r="T18591" s="2" t="s">
        <v>81</v>
      </c>
    </row>
    <row r="18592" spans="1:20" x14ac:dyDescent="0.25">
      <c r="A18592">
        <v>1120883074</v>
      </c>
      <c r="B18592">
        <v>119219157</v>
      </c>
      <c r="C18592" t="s">
        <v>82</v>
      </c>
      <c r="D18592" t="s">
        <v>75</v>
      </c>
      <c r="E18592" t="s">
        <v>76</v>
      </c>
      <c r="F18592" s="7">
        <v>44008</v>
      </c>
      <c r="G18592" s="7">
        <v>44373</v>
      </c>
      <c r="H18592" t="s">
        <v>77</v>
      </c>
      <c r="I18592" t="s">
        <v>78</v>
      </c>
      <c r="J18592" s="7">
        <v>45831</v>
      </c>
      <c r="K18592" s="7">
        <v>45836</v>
      </c>
      <c r="L18592" s="7">
        <v>44373</v>
      </c>
      <c r="M18592" t="s">
        <v>77</v>
      </c>
      <c r="N18592" t="s">
        <v>79</v>
      </c>
      <c r="O18592">
        <v>2026</v>
      </c>
      <c r="P18592" s="2">
        <v>2</v>
      </c>
      <c r="Q18592" t="s">
        <v>80</v>
      </c>
      <c r="R18592" s="8">
        <v>46267</v>
      </c>
      <c r="S18592" s="2">
        <v>1</v>
      </c>
      <c r="T18592" s="2" t="s">
        <v>81</v>
      </c>
    </row>
    <row r="18593" spans="1:20" x14ac:dyDescent="0.25">
      <c r="A18593">
        <v>1120883215</v>
      </c>
      <c r="B18593">
        <v>119374869</v>
      </c>
      <c r="C18593" t="s">
        <v>85</v>
      </c>
      <c r="D18593" t="s">
        <v>83</v>
      </c>
      <c r="E18593" t="s">
        <v>76</v>
      </c>
      <c r="F18593" s="7">
        <v>44027</v>
      </c>
      <c r="G18593" s="7">
        <v>45853</v>
      </c>
      <c r="H18593" t="s">
        <v>77</v>
      </c>
      <c r="I18593" t="s">
        <v>78</v>
      </c>
      <c r="J18593" s="7">
        <v>45557</v>
      </c>
      <c r="K18593" s="7">
        <v>44177</v>
      </c>
      <c r="L18593" s="7">
        <v>45853</v>
      </c>
      <c r="M18593" t="s">
        <v>77</v>
      </c>
      <c r="N18593" t="s">
        <v>79</v>
      </c>
      <c r="O18593">
        <v>2026</v>
      </c>
      <c r="P18593" s="2">
        <v>2</v>
      </c>
      <c r="Q18593" t="s">
        <v>80</v>
      </c>
      <c r="R18593" s="8">
        <v>46267</v>
      </c>
      <c r="S18593" s="2">
        <v>1</v>
      </c>
      <c r="T18593" s="2" t="s">
        <v>81</v>
      </c>
    </row>
    <row r="18594" spans="1:20" x14ac:dyDescent="0.25">
      <c r="A18594">
        <v>1120883490</v>
      </c>
      <c r="B18594">
        <v>119604916</v>
      </c>
      <c r="C18594" t="s">
        <v>96</v>
      </c>
      <c r="D18594" t="s">
        <v>75</v>
      </c>
      <c r="E18594" t="s">
        <v>76</v>
      </c>
      <c r="F18594" s="7">
        <v>44055</v>
      </c>
      <c r="G18594" s="7">
        <v>45881</v>
      </c>
      <c r="H18594" t="s">
        <v>77</v>
      </c>
      <c r="I18594" t="s">
        <v>78</v>
      </c>
      <c r="J18594" s="7">
        <v>45769</v>
      </c>
      <c r="K18594" s="7">
        <v>46118</v>
      </c>
      <c r="L18594" s="7">
        <v>45881</v>
      </c>
      <c r="M18594" t="s">
        <v>77</v>
      </c>
      <c r="N18594" t="s">
        <v>79</v>
      </c>
      <c r="O18594">
        <v>2026</v>
      </c>
      <c r="P18594" s="2">
        <v>2</v>
      </c>
      <c r="Q18594" t="s">
        <v>80</v>
      </c>
      <c r="R18594" s="8">
        <v>46267</v>
      </c>
      <c r="S18594" s="2">
        <v>1</v>
      </c>
      <c r="T18594" s="2" t="s">
        <v>81</v>
      </c>
    </row>
    <row r="18595" spans="1:20" x14ac:dyDescent="0.25">
      <c r="A18595">
        <v>1120883564</v>
      </c>
      <c r="B18595">
        <v>119631014</v>
      </c>
      <c r="C18595" t="s">
        <v>85</v>
      </c>
      <c r="D18595" t="s">
        <v>75</v>
      </c>
      <c r="E18595" t="s">
        <v>76</v>
      </c>
      <c r="F18595" s="7">
        <v>44061</v>
      </c>
      <c r="G18595" s="7">
        <v>44426</v>
      </c>
      <c r="H18595" t="s">
        <v>86</v>
      </c>
      <c r="I18595" t="s">
        <v>87</v>
      </c>
      <c r="J18595" s="7">
        <v>45827</v>
      </c>
      <c r="K18595" s="7">
        <v>44174</v>
      </c>
      <c r="L18595" s="7">
        <v>44426</v>
      </c>
      <c r="M18595" t="s">
        <v>86</v>
      </c>
      <c r="N18595" t="s">
        <v>79</v>
      </c>
      <c r="O18595">
        <v>2026</v>
      </c>
      <c r="P18595" s="2">
        <v>2</v>
      </c>
      <c r="Q18595" t="s">
        <v>80</v>
      </c>
      <c r="R18595" s="8">
        <v>46267</v>
      </c>
      <c r="S18595" s="2">
        <v>1</v>
      </c>
      <c r="T18595" s="2" t="s">
        <v>81</v>
      </c>
    </row>
    <row r="18596" spans="1:20" x14ac:dyDescent="0.25">
      <c r="A18596">
        <v>1120883810</v>
      </c>
      <c r="B18596">
        <v>119723967</v>
      </c>
      <c r="C18596" t="s">
        <v>74</v>
      </c>
      <c r="D18596" t="s">
        <v>75</v>
      </c>
      <c r="E18596" t="s">
        <v>76</v>
      </c>
      <c r="F18596" s="7">
        <v>44082</v>
      </c>
      <c r="G18596" s="7">
        <v>44447</v>
      </c>
      <c r="H18596" t="s">
        <v>86</v>
      </c>
      <c r="I18596" t="s">
        <v>87</v>
      </c>
      <c r="J18596" s="7">
        <v>45864</v>
      </c>
      <c r="K18596" s="7">
        <v>44171</v>
      </c>
      <c r="L18596" s="7">
        <v>44447</v>
      </c>
      <c r="M18596" t="s">
        <v>86</v>
      </c>
      <c r="N18596" t="s">
        <v>79</v>
      </c>
      <c r="O18596">
        <v>2026</v>
      </c>
      <c r="P18596" s="2">
        <v>2</v>
      </c>
      <c r="Q18596" t="s">
        <v>80</v>
      </c>
      <c r="R18596" s="8">
        <v>46267</v>
      </c>
      <c r="S18596" s="2">
        <v>1</v>
      </c>
      <c r="T18596" s="2" t="s">
        <v>81</v>
      </c>
    </row>
    <row r="18597" spans="1:20" x14ac:dyDescent="0.25">
      <c r="A18597">
        <v>1120884148</v>
      </c>
      <c r="B18597">
        <v>119961264</v>
      </c>
      <c r="C18597" t="s">
        <v>96</v>
      </c>
      <c r="D18597" t="s">
        <v>75</v>
      </c>
      <c r="E18597" t="s">
        <v>76</v>
      </c>
      <c r="F18597" s="7">
        <v>44133</v>
      </c>
      <c r="G18597" s="7">
        <v>44498</v>
      </c>
      <c r="H18597" t="s">
        <v>86</v>
      </c>
      <c r="I18597" t="s">
        <v>87</v>
      </c>
      <c r="J18597" s="7">
        <v>45874</v>
      </c>
      <c r="K18597" s="7">
        <v>44166</v>
      </c>
      <c r="L18597" s="7">
        <v>44498</v>
      </c>
      <c r="M18597" t="s">
        <v>86</v>
      </c>
      <c r="N18597" t="s">
        <v>79</v>
      </c>
      <c r="O18597">
        <v>2026</v>
      </c>
      <c r="P18597" s="2">
        <v>2</v>
      </c>
      <c r="Q18597" t="s">
        <v>80</v>
      </c>
      <c r="R18597" s="8">
        <v>46267</v>
      </c>
      <c r="S18597" s="2">
        <v>1</v>
      </c>
      <c r="T18597" s="2" t="s">
        <v>81</v>
      </c>
    </row>
    <row r="18598" spans="1:20" x14ac:dyDescent="0.25">
      <c r="A18598">
        <v>1120884511</v>
      </c>
      <c r="B18598">
        <v>120707946</v>
      </c>
      <c r="C18598" t="s">
        <v>74</v>
      </c>
      <c r="D18598" t="s">
        <v>83</v>
      </c>
      <c r="E18598" t="s">
        <v>76</v>
      </c>
      <c r="F18598" s="7">
        <v>44284</v>
      </c>
      <c r="G18598" s="7">
        <v>44468</v>
      </c>
      <c r="H18598" t="s">
        <v>77</v>
      </c>
      <c r="I18598" t="s">
        <v>84</v>
      </c>
      <c r="J18598" s="7">
        <v>45732</v>
      </c>
      <c r="K18598" s="7">
        <v>46034</v>
      </c>
      <c r="L18598" s="7">
        <v>44468</v>
      </c>
      <c r="M18598" t="s">
        <v>77</v>
      </c>
      <c r="N18598" t="s">
        <v>79</v>
      </c>
      <c r="O18598">
        <v>2026</v>
      </c>
      <c r="P18598" s="2">
        <v>2</v>
      </c>
      <c r="Q18598" t="s">
        <v>80</v>
      </c>
      <c r="R18598" s="8">
        <v>46267</v>
      </c>
      <c r="S18598" s="2">
        <v>1</v>
      </c>
      <c r="T18598" s="2" t="s">
        <v>81</v>
      </c>
    </row>
    <row r="18599" spans="1:20" x14ac:dyDescent="0.25">
      <c r="A18599">
        <v>1120884525</v>
      </c>
      <c r="B18599">
        <v>120726080</v>
      </c>
      <c r="C18599" t="s">
        <v>90</v>
      </c>
      <c r="D18599" t="s">
        <v>75</v>
      </c>
      <c r="E18599" t="s">
        <v>76</v>
      </c>
      <c r="F18599" s="7">
        <v>44287</v>
      </c>
      <c r="G18599" s="7">
        <v>46113</v>
      </c>
      <c r="H18599" t="s">
        <v>77</v>
      </c>
      <c r="I18599" t="s">
        <v>78</v>
      </c>
      <c r="J18599" s="7">
        <v>46157</v>
      </c>
      <c r="K18599" s="7">
        <v>46182</v>
      </c>
      <c r="L18599" s="7">
        <v>46113</v>
      </c>
      <c r="M18599" t="s">
        <v>77</v>
      </c>
      <c r="N18599" t="s">
        <v>79</v>
      </c>
      <c r="O18599">
        <v>2026</v>
      </c>
      <c r="P18599" s="2">
        <v>2</v>
      </c>
      <c r="Q18599" t="s">
        <v>80</v>
      </c>
      <c r="R18599" s="8">
        <v>46267</v>
      </c>
      <c r="S18599" s="2">
        <v>1</v>
      </c>
      <c r="T18599" s="2" t="s">
        <v>81</v>
      </c>
    </row>
    <row r="18600" spans="1:20" x14ac:dyDescent="0.25">
      <c r="A18600">
        <v>1120884593</v>
      </c>
      <c r="B18600">
        <v>120814800</v>
      </c>
      <c r="C18600" t="s">
        <v>82</v>
      </c>
      <c r="D18600" t="s">
        <v>88</v>
      </c>
      <c r="E18600" t="s">
        <v>76</v>
      </c>
      <c r="F18600" s="7">
        <v>44300</v>
      </c>
      <c r="G18600" s="7">
        <v>46126</v>
      </c>
      <c r="H18600" t="s">
        <v>86</v>
      </c>
      <c r="I18600" t="s">
        <v>87</v>
      </c>
      <c r="J18600" s="7">
        <v>46131</v>
      </c>
      <c r="K18600" s="7">
        <v>45747</v>
      </c>
      <c r="L18600" s="7">
        <v>46126</v>
      </c>
      <c r="M18600" t="s">
        <v>86</v>
      </c>
      <c r="N18600" t="s">
        <v>79</v>
      </c>
      <c r="O18600">
        <v>2026</v>
      </c>
      <c r="P18600" s="2">
        <v>2</v>
      </c>
      <c r="Q18600" t="s">
        <v>80</v>
      </c>
      <c r="R18600" s="8">
        <v>46267</v>
      </c>
      <c r="S18600" s="2">
        <v>1</v>
      </c>
      <c r="T18600" s="2" t="s">
        <v>81</v>
      </c>
    </row>
    <row r="18601" spans="1:20" x14ac:dyDescent="0.25">
      <c r="A18601">
        <v>1120884773</v>
      </c>
      <c r="B18601">
        <v>121343632</v>
      </c>
      <c r="C18601" t="s">
        <v>82</v>
      </c>
      <c r="D18601" t="s">
        <v>88</v>
      </c>
      <c r="E18601" t="s">
        <v>76</v>
      </c>
      <c r="F18601" s="7">
        <v>44333</v>
      </c>
      <c r="G18601" s="7">
        <v>46159</v>
      </c>
      <c r="H18601" t="s">
        <v>77</v>
      </c>
      <c r="I18601" t="s">
        <v>84</v>
      </c>
      <c r="J18601" s="7">
        <v>45750</v>
      </c>
      <c r="K18601" s="7">
        <v>45116</v>
      </c>
      <c r="L18601" s="7">
        <v>46159</v>
      </c>
      <c r="M18601" t="s">
        <v>77</v>
      </c>
      <c r="N18601" t="s">
        <v>79</v>
      </c>
      <c r="O18601">
        <v>2026</v>
      </c>
      <c r="P18601" s="2">
        <v>2</v>
      </c>
      <c r="Q18601" t="s">
        <v>80</v>
      </c>
      <c r="R18601" s="8">
        <v>46267</v>
      </c>
      <c r="S18601" s="2">
        <v>1</v>
      </c>
      <c r="T18601" s="2" t="s">
        <v>81</v>
      </c>
    </row>
    <row r="18602" spans="1:20" x14ac:dyDescent="0.25">
      <c r="A18602">
        <v>1120884804</v>
      </c>
      <c r="B18602">
        <v>121372944</v>
      </c>
      <c r="C18602" t="s">
        <v>74</v>
      </c>
      <c r="D18602" t="s">
        <v>75</v>
      </c>
      <c r="E18602" t="s">
        <v>76</v>
      </c>
      <c r="F18602" s="7">
        <v>44337</v>
      </c>
      <c r="G18602" s="7">
        <v>46163</v>
      </c>
      <c r="H18602" t="s">
        <v>77</v>
      </c>
      <c r="I18602" t="s">
        <v>78</v>
      </c>
      <c r="J18602" s="7">
        <v>45449</v>
      </c>
      <c r="K18602" s="7">
        <v>45918</v>
      </c>
      <c r="L18602" s="7">
        <v>46163</v>
      </c>
      <c r="M18602" t="s">
        <v>77</v>
      </c>
      <c r="N18602" t="s">
        <v>79</v>
      </c>
      <c r="O18602">
        <v>2026</v>
      </c>
      <c r="P18602" s="2">
        <v>2</v>
      </c>
      <c r="Q18602" t="s">
        <v>80</v>
      </c>
      <c r="R18602" s="8">
        <v>46267</v>
      </c>
      <c r="S18602" s="2">
        <v>1</v>
      </c>
      <c r="T18602" s="2" t="s">
        <v>81</v>
      </c>
    </row>
    <row r="18603" spans="1:20" x14ac:dyDescent="0.25">
      <c r="A18603">
        <v>1120884817</v>
      </c>
      <c r="B18603">
        <v>121383526</v>
      </c>
      <c r="C18603" t="s">
        <v>91</v>
      </c>
      <c r="D18603" t="s">
        <v>83</v>
      </c>
      <c r="E18603" t="s">
        <v>76</v>
      </c>
      <c r="F18603" s="7">
        <v>44338</v>
      </c>
      <c r="G18603" s="7">
        <v>44522</v>
      </c>
      <c r="H18603" t="s">
        <v>77</v>
      </c>
      <c r="I18603" t="s">
        <v>78</v>
      </c>
      <c r="J18603" s="7">
        <v>45953</v>
      </c>
      <c r="K18603" s="7">
        <v>45957</v>
      </c>
      <c r="L18603" s="7">
        <v>44522</v>
      </c>
      <c r="M18603" t="s">
        <v>77</v>
      </c>
      <c r="N18603" t="s">
        <v>79</v>
      </c>
      <c r="O18603">
        <v>2026</v>
      </c>
      <c r="P18603" s="2">
        <v>2</v>
      </c>
      <c r="Q18603" t="s">
        <v>80</v>
      </c>
      <c r="R18603" s="8">
        <v>46267</v>
      </c>
      <c r="S18603" s="2">
        <v>1</v>
      </c>
      <c r="T18603" s="2" t="s">
        <v>81</v>
      </c>
    </row>
    <row r="18604" spans="1:20" x14ac:dyDescent="0.25">
      <c r="A18604">
        <v>1120884923</v>
      </c>
      <c r="B18604">
        <v>121476696</v>
      </c>
      <c r="C18604" t="s">
        <v>82</v>
      </c>
      <c r="D18604" t="s">
        <v>88</v>
      </c>
      <c r="E18604" t="s">
        <v>76</v>
      </c>
      <c r="F18604" s="7">
        <v>44352</v>
      </c>
      <c r="G18604" s="7">
        <v>46178</v>
      </c>
      <c r="H18604" t="s">
        <v>77</v>
      </c>
      <c r="I18604" t="s">
        <v>78</v>
      </c>
      <c r="J18604" s="7">
        <v>46080</v>
      </c>
      <c r="K18604" s="7">
        <v>45905</v>
      </c>
      <c r="L18604" s="7">
        <v>46178</v>
      </c>
      <c r="M18604" t="s">
        <v>77</v>
      </c>
      <c r="N18604" t="s">
        <v>79</v>
      </c>
      <c r="O18604">
        <v>2026</v>
      </c>
      <c r="P18604" s="2">
        <v>2</v>
      </c>
      <c r="Q18604" t="s">
        <v>80</v>
      </c>
      <c r="R18604" s="8">
        <v>46267</v>
      </c>
      <c r="S18604" s="2">
        <v>1</v>
      </c>
      <c r="T18604" s="2" t="s">
        <v>81</v>
      </c>
    </row>
    <row r="18605" spans="1:20" x14ac:dyDescent="0.25">
      <c r="A18605">
        <v>1120884979</v>
      </c>
      <c r="B18605">
        <v>121545471</v>
      </c>
      <c r="C18605" t="s">
        <v>82</v>
      </c>
      <c r="D18605" t="s">
        <v>88</v>
      </c>
      <c r="E18605" t="s">
        <v>76</v>
      </c>
      <c r="F18605" s="7">
        <v>44363</v>
      </c>
      <c r="G18605" s="7">
        <v>46189</v>
      </c>
      <c r="H18605" t="s">
        <v>77</v>
      </c>
      <c r="I18605" t="s">
        <v>78</v>
      </c>
      <c r="J18605" s="7">
        <v>45914</v>
      </c>
      <c r="K18605" s="7">
        <v>44819</v>
      </c>
      <c r="L18605" s="7">
        <v>46189</v>
      </c>
      <c r="M18605" t="s">
        <v>77</v>
      </c>
      <c r="N18605" t="s">
        <v>79</v>
      </c>
      <c r="O18605">
        <v>2026</v>
      </c>
      <c r="P18605" s="2">
        <v>2</v>
      </c>
      <c r="Q18605" t="s">
        <v>80</v>
      </c>
      <c r="R18605" s="8">
        <v>46267</v>
      </c>
      <c r="S18605" s="2">
        <v>1</v>
      </c>
      <c r="T18605" s="2" t="s">
        <v>81</v>
      </c>
    </row>
    <row r="18606" spans="1:20" x14ac:dyDescent="0.25">
      <c r="A18606">
        <v>1120884987</v>
      </c>
      <c r="B18606">
        <v>121552986</v>
      </c>
      <c r="C18606" t="s">
        <v>82</v>
      </c>
      <c r="D18606" t="s">
        <v>83</v>
      </c>
      <c r="E18606" t="s">
        <v>76</v>
      </c>
      <c r="F18606" s="7">
        <v>44364</v>
      </c>
      <c r="G18606" s="7">
        <v>44547</v>
      </c>
      <c r="H18606" t="s">
        <v>77</v>
      </c>
      <c r="I18606" t="s">
        <v>78</v>
      </c>
      <c r="J18606" s="7">
        <v>45054</v>
      </c>
      <c r="K18606" s="7">
        <v>45748</v>
      </c>
      <c r="L18606" s="7">
        <v>44547</v>
      </c>
      <c r="M18606" t="s">
        <v>77</v>
      </c>
      <c r="N18606" t="s">
        <v>92</v>
      </c>
      <c r="O18606">
        <v>2026</v>
      </c>
      <c r="P18606" s="2">
        <v>2</v>
      </c>
      <c r="Q18606" t="s">
        <v>80</v>
      </c>
      <c r="R18606" s="8">
        <v>46267</v>
      </c>
      <c r="S18606" s="2">
        <v>1</v>
      </c>
      <c r="T18606" s="2" t="s">
        <v>81</v>
      </c>
    </row>
    <row r="18607" spans="1:20" x14ac:dyDescent="0.25">
      <c r="A18607">
        <v>1120885129</v>
      </c>
      <c r="B18607">
        <v>121662757</v>
      </c>
      <c r="C18607" t="s">
        <v>96</v>
      </c>
      <c r="D18607" t="s">
        <v>75</v>
      </c>
      <c r="E18607" t="s">
        <v>76</v>
      </c>
      <c r="F18607" s="7">
        <v>44380</v>
      </c>
      <c r="G18607" s="7">
        <v>44745</v>
      </c>
      <c r="H18607" t="s">
        <v>77</v>
      </c>
      <c r="I18607" t="s">
        <v>78</v>
      </c>
      <c r="J18607" s="7">
        <v>46153</v>
      </c>
      <c r="K18607" s="7">
        <v>46155</v>
      </c>
      <c r="L18607" s="7">
        <v>44745</v>
      </c>
      <c r="M18607" t="s">
        <v>77</v>
      </c>
      <c r="N18607" t="s">
        <v>79</v>
      </c>
      <c r="O18607">
        <v>2026</v>
      </c>
      <c r="P18607" s="2">
        <v>2</v>
      </c>
      <c r="Q18607" t="s">
        <v>80</v>
      </c>
      <c r="R18607" s="8">
        <v>46267</v>
      </c>
      <c r="S18607" s="2">
        <v>1</v>
      </c>
      <c r="T18607" s="2" t="s">
        <v>81</v>
      </c>
    </row>
    <row r="18608" spans="1:20" x14ac:dyDescent="0.25">
      <c r="A18608">
        <v>1120885259</v>
      </c>
      <c r="B18608">
        <v>121736601</v>
      </c>
      <c r="C18608" t="s">
        <v>82</v>
      </c>
      <c r="D18608" t="s">
        <v>88</v>
      </c>
      <c r="E18608" t="s">
        <v>76</v>
      </c>
      <c r="F18608" s="7">
        <v>44392</v>
      </c>
      <c r="G18608" s="7">
        <v>44576</v>
      </c>
      <c r="H18608" t="s">
        <v>77</v>
      </c>
      <c r="I18608" t="s">
        <v>84</v>
      </c>
      <c r="J18608" s="7">
        <v>45633</v>
      </c>
      <c r="K18608" s="7">
        <v>45895</v>
      </c>
      <c r="L18608" s="7">
        <v>44576</v>
      </c>
      <c r="M18608" t="s">
        <v>77</v>
      </c>
      <c r="N18608" t="s">
        <v>79</v>
      </c>
      <c r="O18608">
        <v>2026</v>
      </c>
      <c r="P18608" s="2">
        <v>2</v>
      </c>
      <c r="Q18608" t="s">
        <v>80</v>
      </c>
      <c r="R18608" s="8">
        <v>46267</v>
      </c>
      <c r="S18608" s="2">
        <v>1</v>
      </c>
      <c r="T18608" s="2" t="s">
        <v>81</v>
      </c>
    </row>
    <row r="18609" spans="1:20" x14ac:dyDescent="0.25">
      <c r="A18609">
        <v>1120885432</v>
      </c>
      <c r="B18609">
        <v>121830843</v>
      </c>
      <c r="C18609" t="s">
        <v>85</v>
      </c>
      <c r="D18609" t="s">
        <v>83</v>
      </c>
      <c r="E18609" t="s">
        <v>76</v>
      </c>
      <c r="F18609" s="7">
        <v>44410</v>
      </c>
      <c r="G18609" s="7">
        <v>44594</v>
      </c>
      <c r="H18609" t="s">
        <v>77</v>
      </c>
      <c r="I18609" t="s">
        <v>89</v>
      </c>
      <c r="J18609" s="7">
        <v>45972</v>
      </c>
      <c r="K18609" s="7">
        <v>46147</v>
      </c>
      <c r="L18609" s="7">
        <v>44594</v>
      </c>
      <c r="M18609" t="s">
        <v>77</v>
      </c>
      <c r="N18609" t="s">
        <v>79</v>
      </c>
      <c r="O18609">
        <v>2026</v>
      </c>
      <c r="P18609" s="2">
        <v>2</v>
      </c>
      <c r="Q18609" t="s">
        <v>80</v>
      </c>
      <c r="R18609" s="8">
        <v>46267</v>
      </c>
      <c r="S18609" s="2">
        <v>1</v>
      </c>
      <c r="T18609" s="2" t="s">
        <v>81</v>
      </c>
    </row>
    <row r="18610" spans="1:20" x14ac:dyDescent="0.25">
      <c r="A18610">
        <v>1120885439</v>
      </c>
      <c r="B18610">
        <v>121832343</v>
      </c>
      <c r="C18610" t="s">
        <v>91</v>
      </c>
      <c r="D18610" t="s">
        <v>75</v>
      </c>
      <c r="E18610" t="s">
        <v>76</v>
      </c>
      <c r="F18610" s="7">
        <v>44410</v>
      </c>
      <c r="G18610" s="7">
        <v>46236</v>
      </c>
      <c r="H18610" t="s">
        <v>77</v>
      </c>
      <c r="I18610" t="s">
        <v>78</v>
      </c>
      <c r="J18610" s="7">
        <v>45412</v>
      </c>
      <c r="K18610" s="7">
        <v>44411</v>
      </c>
      <c r="L18610" s="7">
        <v>46236</v>
      </c>
      <c r="M18610" t="s">
        <v>77</v>
      </c>
      <c r="N18610" t="s">
        <v>79</v>
      </c>
      <c r="O18610">
        <v>2026</v>
      </c>
      <c r="P18610" s="2">
        <v>2</v>
      </c>
      <c r="Q18610" t="s">
        <v>80</v>
      </c>
      <c r="R18610" s="8">
        <v>46267</v>
      </c>
      <c r="S18610" s="2">
        <v>1</v>
      </c>
      <c r="T18610" s="2" t="s">
        <v>81</v>
      </c>
    </row>
    <row r="18611" spans="1:20" x14ac:dyDescent="0.25">
      <c r="A18611">
        <v>1120886159</v>
      </c>
      <c r="B18611">
        <v>122141200</v>
      </c>
      <c r="C18611" t="s">
        <v>74</v>
      </c>
      <c r="D18611" t="s">
        <v>75</v>
      </c>
      <c r="E18611" t="s">
        <v>76</v>
      </c>
      <c r="F18611" s="7">
        <v>44472</v>
      </c>
      <c r="G18611" s="7">
        <v>44837</v>
      </c>
      <c r="H18611" t="s">
        <v>86</v>
      </c>
      <c r="I18611" t="s">
        <v>87</v>
      </c>
      <c r="J18611" s="7">
        <v>46055</v>
      </c>
      <c r="K18611" s="7">
        <v>46072</v>
      </c>
      <c r="L18611" s="7">
        <v>44837</v>
      </c>
      <c r="M18611" t="s">
        <v>86</v>
      </c>
      <c r="N18611" t="s">
        <v>79</v>
      </c>
      <c r="O18611">
        <v>2026</v>
      </c>
      <c r="P18611" s="2">
        <v>2</v>
      </c>
      <c r="Q18611" t="s">
        <v>80</v>
      </c>
      <c r="R18611" s="8">
        <v>46267</v>
      </c>
      <c r="S18611" s="2">
        <v>1</v>
      </c>
      <c r="T18611" s="2" t="s">
        <v>81</v>
      </c>
    </row>
    <row r="18612" spans="1:20" x14ac:dyDescent="0.25">
      <c r="A18612">
        <v>1120886492</v>
      </c>
      <c r="B18612">
        <v>122287791</v>
      </c>
      <c r="C18612" t="s">
        <v>74</v>
      </c>
      <c r="D18612" t="s">
        <v>75</v>
      </c>
      <c r="E18612" t="s">
        <v>76</v>
      </c>
      <c r="F18612" s="7">
        <v>44502</v>
      </c>
      <c r="G18612" s="7">
        <v>44867</v>
      </c>
      <c r="H18612" t="s">
        <v>86</v>
      </c>
      <c r="I18612" t="s">
        <v>87</v>
      </c>
      <c r="J18612" s="7"/>
      <c r="K18612" s="7">
        <v>44503</v>
      </c>
      <c r="L18612" s="7">
        <v>44867</v>
      </c>
      <c r="M18612" t="s">
        <v>86</v>
      </c>
      <c r="N18612"/>
      <c r="O18612">
        <v>2026</v>
      </c>
      <c r="P18612" s="2">
        <v>2</v>
      </c>
      <c r="Q18612" t="s">
        <v>80</v>
      </c>
      <c r="R18612" s="8">
        <v>46267</v>
      </c>
      <c r="S18612" s="2">
        <v>1</v>
      </c>
      <c r="T18612" s="2" t="s">
        <v>81</v>
      </c>
    </row>
    <row r="18613" spans="1:20" x14ac:dyDescent="0.25">
      <c r="A18613">
        <v>1120887538</v>
      </c>
      <c r="B18613">
        <v>123479023</v>
      </c>
      <c r="C18613" t="s">
        <v>74</v>
      </c>
      <c r="D18613" t="s">
        <v>83</v>
      </c>
      <c r="E18613" t="s">
        <v>76</v>
      </c>
      <c r="F18613" s="7">
        <v>44683</v>
      </c>
      <c r="G18613" s="7">
        <v>44867</v>
      </c>
      <c r="H18613" t="s">
        <v>77</v>
      </c>
      <c r="I18613" t="s">
        <v>84</v>
      </c>
      <c r="J18613" s="7">
        <v>45737</v>
      </c>
      <c r="K18613" s="7">
        <v>45748</v>
      </c>
      <c r="L18613" s="7">
        <v>44867</v>
      </c>
      <c r="M18613" t="s">
        <v>77</v>
      </c>
      <c r="N18613" t="s">
        <v>79</v>
      </c>
      <c r="O18613">
        <v>2026</v>
      </c>
      <c r="P18613" s="2">
        <v>2</v>
      </c>
      <c r="Q18613" t="s">
        <v>80</v>
      </c>
      <c r="R18613" s="8">
        <v>46267</v>
      </c>
      <c r="S18613" s="2">
        <v>1</v>
      </c>
      <c r="T18613" s="2" t="s">
        <v>81</v>
      </c>
    </row>
    <row r="18614" spans="1:20" x14ac:dyDescent="0.25">
      <c r="A18614">
        <v>1120887543</v>
      </c>
      <c r="B18614">
        <v>123479024</v>
      </c>
      <c r="C18614" t="s">
        <v>82</v>
      </c>
      <c r="D18614" t="s">
        <v>83</v>
      </c>
      <c r="E18614" t="s">
        <v>76</v>
      </c>
      <c r="F18614" s="7">
        <v>44683</v>
      </c>
      <c r="G18614" s="7">
        <v>44867</v>
      </c>
      <c r="H18614" t="s">
        <v>77</v>
      </c>
      <c r="I18614" t="s">
        <v>84</v>
      </c>
      <c r="J18614" s="7">
        <v>45737</v>
      </c>
      <c r="K18614" s="7">
        <v>45554</v>
      </c>
      <c r="L18614" s="7">
        <v>44867</v>
      </c>
      <c r="M18614" t="s">
        <v>77</v>
      </c>
      <c r="N18614" t="s">
        <v>79</v>
      </c>
      <c r="O18614">
        <v>2026</v>
      </c>
      <c r="P18614" s="2">
        <v>2</v>
      </c>
      <c r="Q18614" t="s">
        <v>80</v>
      </c>
      <c r="R18614" s="8">
        <v>46267</v>
      </c>
      <c r="S18614" s="2">
        <v>1</v>
      </c>
      <c r="T18614" s="2" t="s">
        <v>81</v>
      </c>
    </row>
    <row r="18615" spans="1:20" x14ac:dyDescent="0.25">
      <c r="A18615">
        <v>1120887545</v>
      </c>
      <c r="B18615">
        <v>123479024</v>
      </c>
      <c r="C18615" t="s">
        <v>82</v>
      </c>
      <c r="D18615" t="s">
        <v>83</v>
      </c>
      <c r="E18615" t="s">
        <v>76</v>
      </c>
      <c r="F18615" s="7">
        <v>44683</v>
      </c>
      <c r="G18615" s="7">
        <v>44867</v>
      </c>
      <c r="H18615" t="s">
        <v>77</v>
      </c>
      <c r="I18615" t="s">
        <v>84</v>
      </c>
      <c r="J18615" s="7">
        <v>45737</v>
      </c>
      <c r="K18615" s="7">
        <v>45748</v>
      </c>
      <c r="L18615" s="7">
        <v>44867</v>
      </c>
      <c r="M18615" t="s">
        <v>77</v>
      </c>
      <c r="N18615" t="s">
        <v>79</v>
      </c>
      <c r="O18615">
        <v>2026</v>
      </c>
      <c r="P18615" s="2">
        <v>2</v>
      </c>
      <c r="Q18615" t="s">
        <v>80</v>
      </c>
      <c r="R18615" s="8">
        <v>46267</v>
      </c>
      <c r="S18615" s="2">
        <v>1</v>
      </c>
      <c r="T18615" s="2" t="s">
        <v>81</v>
      </c>
    </row>
    <row r="18616" spans="1:20" x14ac:dyDescent="0.25">
      <c r="A18616">
        <v>1120888362</v>
      </c>
      <c r="B18616">
        <v>123942659</v>
      </c>
      <c r="C18616" t="s">
        <v>74</v>
      </c>
      <c r="D18616" t="s">
        <v>88</v>
      </c>
      <c r="E18616" t="s">
        <v>76</v>
      </c>
      <c r="F18616" s="7">
        <v>44740</v>
      </c>
      <c r="G18616" s="7">
        <v>45105</v>
      </c>
      <c r="H18616" t="s">
        <v>86</v>
      </c>
      <c r="I18616" t="s">
        <v>87</v>
      </c>
      <c r="J18616" s="7">
        <v>45914</v>
      </c>
      <c r="K18616" s="7">
        <v>44796</v>
      </c>
      <c r="L18616" s="7">
        <v>45105</v>
      </c>
      <c r="M18616" t="s">
        <v>86</v>
      </c>
      <c r="N18616" t="s">
        <v>79</v>
      </c>
      <c r="O18616">
        <v>2026</v>
      </c>
      <c r="P18616" s="2">
        <v>2</v>
      </c>
      <c r="Q18616" t="s">
        <v>80</v>
      </c>
      <c r="R18616" s="8">
        <v>46267</v>
      </c>
      <c r="S18616" s="2">
        <v>1</v>
      </c>
      <c r="T18616" s="2" t="s">
        <v>81</v>
      </c>
    </row>
    <row r="18617" spans="1:20" x14ac:dyDescent="0.25">
      <c r="A18617">
        <v>1120888473</v>
      </c>
      <c r="B18617">
        <v>123994573</v>
      </c>
      <c r="C18617" t="s">
        <v>82</v>
      </c>
      <c r="D18617" t="s">
        <v>83</v>
      </c>
      <c r="E18617" t="s">
        <v>76</v>
      </c>
      <c r="F18617" s="7">
        <v>44747</v>
      </c>
      <c r="G18617" s="7">
        <v>46573</v>
      </c>
      <c r="H18617" t="s">
        <v>77</v>
      </c>
      <c r="I18617" t="s">
        <v>78</v>
      </c>
      <c r="J18617" s="7">
        <v>45929</v>
      </c>
      <c r="K18617" s="7">
        <v>44788</v>
      </c>
      <c r="L18617" s="7">
        <v>46573</v>
      </c>
      <c r="M18617" t="s">
        <v>77</v>
      </c>
      <c r="N18617" t="s">
        <v>79</v>
      </c>
      <c r="O18617">
        <v>2026</v>
      </c>
      <c r="P18617" s="2">
        <v>2</v>
      </c>
      <c r="Q18617" t="s">
        <v>80</v>
      </c>
      <c r="R18617" s="8">
        <v>46267</v>
      </c>
      <c r="S18617" s="2">
        <v>1</v>
      </c>
      <c r="T18617" s="2" t="s">
        <v>81</v>
      </c>
    </row>
    <row r="18618" spans="1:20" x14ac:dyDescent="0.25">
      <c r="A18618">
        <v>1120891137</v>
      </c>
      <c r="B18618">
        <v>126002925</v>
      </c>
      <c r="C18618" t="s">
        <v>82</v>
      </c>
      <c r="D18618" t="s">
        <v>83</v>
      </c>
      <c r="E18618" t="s">
        <v>76</v>
      </c>
      <c r="F18618" s="7">
        <v>45037</v>
      </c>
      <c r="G18618" s="7">
        <v>45220</v>
      </c>
      <c r="H18618" t="s">
        <v>77</v>
      </c>
      <c r="I18618" t="s">
        <v>78</v>
      </c>
      <c r="J18618" s="7">
        <v>45633</v>
      </c>
      <c r="K18618" s="7">
        <v>45623</v>
      </c>
      <c r="L18618" s="7">
        <v>45220</v>
      </c>
      <c r="M18618" t="s">
        <v>77</v>
      </c>
      <c r="N18618" t="s">
        <v>79</v>
      </c>
      <c r="O18618">
        <v>2026</v>
      </c>
      <c r="P18618" s="2">
        <v>2</v>
      </c>
      <c r="Q18618" t="s">
        <v>80</v>
      </c>
      <c r="R18618" s="8">
        <v>46267</v>
      </c>
      <c r="S18618" s="2">
        <v>1</v>
      </c>
      <c r="T18618" s="2" t="s">
        <v>81</v>
      </c>
    </row>
    <row r="18619" spans="1:20" x14ac:dyDescent="0.25">
      <c r="A18619">
        <v>1120891358</v>
      </c>
      <c r="B18619">
        <v>126115809</v>
      </c>
      <c r="C18619" t="s">
        <v>91</v>
      </c>
      <c r="D18619" t="s">
        <v>75</v>
      </c>
      <c r="E18619" t="s">
        <v>76</v>
      </c>
      <c r="F18619" s="7">
        <v>44281</v>
      </c>
      <c r="G18619" s="7">
        <v>46107</v>
      </c>
      <c r="H18619" t="s">
        <v>77</v>
      </c>
      <c r="I18619" t="s">
        <v>78</v>
      </c>
      <c r="J18619" s="7">
        <v>45565</v>
      </c>
      <c r="K18619" s="7">
        <v>45070</v>
      </c>
      <c r="L18619" s="7">
        <v>46107</v>
      </c>
      <c r="M18619" t="s">
        <v>77</v>
      </c>
      <c r="N18619" t="s">
        <v>79</v>
      </c>
      <c r="O18619">
        <v>2026</v>
      </c>
      <c r="P18619" s="2">
        <v>2</v>
      </c>
      <c r="Q18619" t="s">
        <v>80</v>
      </c>
      <c r="R18619" s="8">
        <v>46267</v>
      </c>
      <c r="S18619" s="2">
        <v>1</v>
      </c>
      <c r="T18619" s="2" t="s">
        <v>81</v>
      </c>
    </row>
    <row r="18620" spans="1:20" x14ac:dyDescent="0.25">
      <c r="A18620">
        <v>1120891973</v>
      </c>
      <c r="B18620">
        <v>126417597</v>
      </c>
      <c r="C18620" t="s">
        <v>85</v>
      </c>
      <c r="D18620" t="s">
        <v>88</v>
      </c>
      <c r="E18620" t="s">
        <v>76</v>
      </c>
      <c r="F18620" s="7">
        <v>45098</v>
      </c>
      <c r="G18620" s="7">
        <v>45464</v>
      </c>
      <c r="H18620" t="s">
        <v>77</v>
      </c>
      <c r="I18620" t="s">
        <v>84</v>
      </c>
      <c r="J18620" s="7">
        <v>45464</v>
      </c>
      <c r="K18620" s="7">
        <v>45457</v>
      </c>
      <c r="L18620" s="7">
        <v>45464</v>
      </c>
      <c r="M18620" t="s">
        <v>77</v>
      </c>
      <c r="N18620" t="s">
        <v>79</v>
      </c>
      <c r="O18620">
        <v>2026</v>
      </c>
      <c r="P18620" s="2">
        <v>2</v>
      </c>
      <c r="Q18620" t="s">
        <v>80</v>
      </c>
      <c r="R18620" s="8">
        <v>46267</v>
      </c>
      <c r="S18620" s="2">
        <v>1</v>
      </c>
      <c r="T18620" s="2" t="s">
        <v>81</v>
      </c>
    </row>
    <row r="18621" spans="1:20" x14ac:dyDescent="0.25">
      <c r="A18621">
        <v>1120891978</v>
      </c>
      <c r="B18621">
        <v>126418912</v>
      </c>
      <c r="C18621" t="s">
        <v>85</v>
      </c>
      <c r="D18621" t="s">
        <v>75</v>
      </c>
      <c r="E18621" t="s">
        <v>76</v>
      </c>
      <c r="F18621" s="7">
        <v>45098</v>
      </c>
      <c r="G18621" s="7">
        <v>45281</v>
      </c>
      <c r="H18621" t="s">
        <v>77</v>
      </c>
      <c r="I18621" t="s">
        <v>78</v>
      </c>
      <c r="J18621" s="7"/>
      <c r="K18621" s="7">
        <v>45099</v>
      </c>
      <c r="L18621" s="7">
        <v>45281</v>
      </c>
      <c r="M18621" t="s">
        <v>77</v>
      </c>
      <c r="N18621"/>
      <c r="O18621">
        <v>2026</v>
      </c>
      <c r="P18621" s="2">
        <v>2</v>
      </c>
      <c r="Q18621" t="s">
        <v>80</v>
      </c>
      <c r="R18621" s="8">
        <v>46267</v>
      </c>
      <c r="S18621" s="2">
        <v>1</v>
      </c>
      <c r="T18621" s="2" t="s">
        <v>81</v>
      </c>
    </row>
    <row r="18622" spans="1:20" x14ac:dyDescent="0.25">
      <c r="A18622">
        <v>1120892134</v>
      </c>
      <c r="B18622">
        <v>126484792</v>
      </c>
      <c r="C18622" t="s">
        <v>74</v>
      </c>
      <c r="D18622" t="s">
        <v>88</v>
      </c>
      <c r="E18622" t="s">
        <v>76</v>
      </c>
      <c r="F18622" s="7">
        <v>45107</v>
      </c>
      <c r="G18622" s="7">
        <v>45473</v>
      </c>
      <c r="H18622" t="s">
        <v>77</v>
      </c>
      <c r="I18622" t="s">
        <v>78</v>
      </c>
      <c r="J18622" s="7">
        <v>45437</v>
      </c>
      <c r="K18622" s="7">
        <v>46057</v>
      </c>
      <c r="L18622" s="7">
        <v>45473</v>
      </c>
      <c r="M18622" t="s">
        <v>77</v>
      </c>
      <c r="N18622" t="s">
        <v>79</v>
      </c>
      <c r="O18622">
        <v>2026</v>
      </c>
      <c r="P18622" s="2">
        <v>2</v>
      </c>
      <c r="Q18622" t="s">
        <v>80</v>
      </c>
      <c r="R18622" s="8">
        <v>46267</v>
      </c>
      <c r="S18622" s="2">
        <v>1</v>
      </c>
      <c r="T18622" s="2" t="s">
        <v>81</v>
      </c>
    </row>
    <row r="18623" spans="1:20" x14ac:dyDescent="0.25">
      <c r="A18623">
        <v>1120894884</v>
      </c>
      <c r="B18623">
        <v>127823691</v>
      </c>
      <c r="C18623" t="s">
        <v>82</v>
      </c>
      <c r="D18623" t="s">
        <v>83</v>
      </c>
      <c r="E18623" t="s">
        <v>76</v>
      </c>
      <c r="F18623" s="7">
        <v>44363</v>
      </c>
      <c r="G18623" s="7">
        <v>46189</v>
      </c>
      <c r="H18623" t="s">
        <v>86</v>
      </c>
      <c r="I18623" t="s">
        <v>87</v>
      </c>
      <c r="J18623" s="7"/>
      <c r="K18623" s="7">
        <v>45747</v>
      </c>
      <c r="L18623" s="7">
        <v>46189</v>
      </c>
      <c r="M18623" t="s">
        <v>86</v>
      </c>
      <c r="N18623"/>
      <c r="O18623">
        <v>2026</v>
      </c>
      <c r="P18623" s="2">
        <v>2</v>
      </c>
      <c r="Q18623" t="s">
        <v>80</v>
      </c>
      <c r="R18623" s="8">
        <v>46267</v>
      </c>
      <c r="S18623" s="2">
        <v>1</v>
      </c>
      <c r="T18623" s="2" t="s">
        <v>81</v>
      </c>
    </row>
    <row r="18624" spans="1:20" x14ac:dyDescent="0.25">
      <c r="A18624">
        <v>1120894981</v>
      </c>
      <c r="B18624">
        <v>128268832</v>
      </c>
      <c r="C18624" t="s">
        <v>91</v>
      </c>
      <c r="D18624" t="s">
        <v>88</v>
      </c>
      <c r="E18624" t="s">
        <v>76</v>
      </c>
      <c r="F18624" s="7">
        <v>45360</v>
      </c>
      <c r="G18624" s="7">
        <v>45725</v>
      </c>
      <c r="H18624" t="s">
        <v>77</v>
      </c>
      <c r="I18624" t="s">
        <v>84</v>
      </c>
      <c r="J18624" s="7">
        <v>45731</v>
      </c>
      <c r="K18624" s="7">
        <v>45748</v>
      </c>
      <c r="L18624" s="7">
        <v>45725</v>
      </c>
      <c r="M18624" t="s">
        <v>77</v>
      </c>
      <c r="N18624" t="s">
        <v>79</v>
      </c>
      <c r="O18624">
        <v>2026</v>
      </c>
      <c r="P18624" s="2">
        <v>2</v>
      </c>
      <c r="Q18624" t="s">
        <v>80</v>
      </c>
      <c r="R18624" s="8">
        <v>46267</v>
      </c>
      <c r="S18624" s="2">
        <v>1</v>
      </c>
      <c r="T18624" s="2" t="s">
        <v>81</v>
      </c>
    </row>
    <row r="18625" spans="1:20" x14ac:dyDescent="0.25">
      <c r="A18625">
        <v>1120895040</v>
      </c>
      <c r="B18625">
        <v>128302838</v>
      </c>
      <c r="C18625" t="s">
        <v>93</v>
      </c>
      <c r="D18625" t="s">
        <v>88</v>
      </c>
      <c r="E18625" t="s">
        <v>76</v>
      </c>
      <c r="F18625" s="7">
        <v>45367</v>
      </c>
      <c r="G18625" s="7">
        <v>45732</v>
      </c>
      <c r="H18625" t="s">
        <v>77</v>
      </c>
      <c r="I18625" t="s">
        <v>84</v>
      </c>
      <c r="J18625" s="7"/>
      <c r="K18625" s="7">
        <v>46031</v>
      </c>
      <c r="L18625" s="7">
        <v>45732</v>
      </c>
      <c r="M18625" t="s">
        <v>77</v>
      </c>
      <c r="N18625"/>
      <c r="O18625">
        <v>2026</v>
      </c>
      <c r="P18625" s="2">
        <v>2</v>
      </c>
      <c r="Q18625" t="s">
        <v>80</v>
      </c>
      <c r="R18625" s="8">
        <v>46267</v>
      </c>
      <c r="S18625" s="2">
        <v>1</v>
      </c>
      <c r="T18625" s="2" t="s">
        <v>81</v>
      </c>
    </row>
    <row r="18626" spans="1:20" x14ac:dyDescent="0.25">
      <c r="A18626">
        <v>1120895082</v>
      </c>
      <c r="B18626">
        <v>128355513</v>
      </c>
      <c r="C18626" t="s">
        <v>82</v>
      </c>
      <c r="D18626" t="s">
        <v>83</v>
      </c>
      <c r="E18626" t="s">
        <v>76</v>
      </c>
      <c r="F18626" s="7">
        <v>45371</v>
      </c>
      <c r="G18626" s="7">
        <v>45555</v>
      </c>
      <c r="H18626" t="s">
        <v>77</v>
      </c>
      <c r="I18626" t="s">
        <v>78</v>
      </c>
      <c r="J18626" s="7"/>
      <c r="K18626" s="7">
        <v>45747</v>
      </c>
      <c r="L18626" s="7">
        <v>45555</v>
      </c>
      <c r="M18626" t="s">
        <v>77</v>
      </c>
      <c r="N18626"/>
      <c r="O18626">
        <v>2026</v>
      </c>
      <c r="P18626" s="2">
        <v>2</v>
      </c>
      <c r="Q18626" t="s">
        <v>80</v>
      </c>
      <c r="R18626" s="8">
        <v>46267</v>
      </c>
      <c r="S18626" s="2">
        <v>1</v>
      </c>
      <c r="T18626" s="2" t="s">
        <v>81</v>
      </c>
    </row>
    <row r="18627" spans="1:20" x14ac:dyDescent="0.25">
      <c r="A18627">
        <v>1120895748</v>
      </c>
      <c r="B18627">
        <v>129096310</v>
      </c>
      <c r="C18627" t="s">
        <v>90</v>
      </c>
      <c r="D18627" t="s">
        <v>83</v>
      </c>
      <c r="E18627" t="s">
        <v>76</v>
      </c>
      <c r="F18627" s="7">
        <v>45460</v>
      </c>
      <c r="G18627" s="7">
        <v>45640</v>
      </c>
      <c r="H18627" t="s">
        <v>77</v>
      </c>
      <c r="I18627" t="s">
        <v>84</v>
      </c>
      <c r="J18627" s="7"/>
      <c r="K18627" s="7">
        <v>45463</v>
      </c>
      <c r="L18627" s="7">
        <v>45640</v>
      </c>
      <c r="M18627" t="s">
        <v>77</v>
      </c>
      <c r="N18627"/>
      <c r="O18627">
        <v>2026</v>
      </c>
      <c r="P18627" s="2">
        <v>2</v>
      </c>
      <c r="Q18627" t="s">
        <v>80</v>
      </c>
      <c r="R18627" s="8">
        <v>46267</v>
      </c>
      <c r="S18627" s="2">
        <v>1</v>
      </c>
      <c r="T18627" s="2" t="s">
        <v>81</v>
      </c>
    </row>
    <row r="18628" spans="1:20" x14ac:dyDescent="0.25">
      <c r="A18628">
        <v>1120895857</v>
      </c>
      <c r="B18628">
        <v>129157760</v>
      </c>
      <c r="C18628" t="s">
        <v>82</v>
      </c>
      <c r="D18628" t="s">
        <v>75</v>
      </c>
      <c r="E18628" t="s">
        <v>76</v>
      </c>
      <c r="F18628" s="7">
        <v>45475</v>
      </c>
      <c r="G18628" s="7">
        <v>47301</v>
      </c>
      <c r="H18628" t="s">
        <v>77</v>
      </c>
      <c r="I18628" t="s">
        <v>78</v>
      </c>
      <c r="J18628" s="7"/>
      <c r="K18628" s="7">
        <v>45476</v>
      </c>
      <c r="L18628" s="7">
        <v>47301</v>
      </c>
      <c r="M18628" t="s">
        <v>77</v>
      </c>
      <c r="N18628"/>
      <c r="O18628">
        <v>2026</v>
      </c>
      <c r="P18628" s="2">
        <v>2</v>
      </c>
      <c r="Q18628" t="s">
        <v>80</v>
      </c>
      <c r="R18628" s="8">
        <v>46267</v>
      </c>
      <c r="S18628" s="2">
        <v>1</v>
      </c>
      <c r="T18628" s="2" t="s">
        <v>81</v>
      </c>
    </row>
    <row r="18629" spans="1:20" x14ac:dyDescent="0.25">
      <c r="A18629">
        <v>1120895922</v>
      </c>
      <c r="B18629">
        <v>129226578</v>
      </c>
      <c r="C18629" t="s">
        <v>82</v>
      </c>
      <c r="D18629" t="s">
        <v>83</v>
      </c>
      <c r="E18629" t="s">
        <v>76</v>
      </c>
      <c r="F18629" s="7">
        <v>45488</v>
      </c>
      <c r="G18629" s="7">
        <v>47314</v>
      </c>
      <c r="H18629" t="s">
        <v>77</v>
      </c>
      <c r="I18629" t="s">
        <v>84</v>
      </c>
      <c r="J18629" s="7"/>
      <c r="K18629" s="7">
        <v>46034</v>
      </c>
      <c r="L18629" s="7">
        <v>47314</v>
      </c>
      <c r="M18629" t="s">
        <v>77</v>
      </c>
      <c r="N18629"/>
      <c r="O18629">
        <v>2026</v>
      </c>
      <c r="P18629" s="2">
        <v>2</v>
      </c>
      <c r="Q18629" t="s">
        <v>80</v>
      </c>
      <c r="R18629" s="8">
        <v>46267</v>
      </c>
      <c r="S18629" s="2">
        <v>1</v>
      </c>
      <c r="T18629" s="2" t="s">
        <v>81</v>
      </c>
    </row>
    <row r="18630" spans="1:20" x14ac:dyDescent="0.25">
      <c r="A18630">
        <v>1120896383</v>
      </c>
      <c r="B18630">
        <v>129421305</v>
      </c>
      <c r="C18630" t="s">
        <v>93</v>
      </c>
      <c r="D18630" t="s">
        <v>83</v>
      </c>
      <c r="E18630" t="s">
        <v>76</v>
      </c>
      <c r="F18630" s="7">
        <v>45524</v>
      </c>
      <c r="G18630" s="7">
        <v>45708</v>
      </c>
      <c r="H18630" t="s">
        <v>77</v>
      </c>
      <c r="I18630" t="s">
        <v>78</v>
      </c>
      <c r="J18630" s="7">
        <v>46141</v>
      </c>
      <c r="K18630" s="7">
        <v>46112</v>
      </c>
      <c r="L18630" s="7">
        <v>45708</v>
      </c>
      <c r="M18630" t="s">
        <v>77</v>
      </c>
      <c r="N18630" t="s">
        <v>79</v>
      </c>
      <c r="O18630">
        <v>2026</v>
      </c>
      <c r="P18630" s="2">
        <v>2</v>
      </c>
      <c r="Q18630" t="s">
        <v>80</v>
      </c>
      <c r="R18630" s="8">
        <v>46267</v>
      </c>
      <c r="S18630" s="2">
        <v>1</v>
      </c>
      <c r="T18630" s="2" t="s">
        <v>81</v>
      </c>
    </row>
    <row r="18631" spans="1:20" x14ac:dyDescent="0.25">
      <c r="A18631">
        <v>1120897067</v>
      </c>
      <c r="B18631">
        <v>129644985</v>
      </c>
      <c r="C18631" t="s">
        <v>74</v>
      </c>
      <c r="D18631" t="s">
        <v>83</v>
      </c>
      <c r="E18631" t="s">
        <v>76</v>
      </c>
      <c r="F18631" s="7">
        <v>45567</v>
      </c>
      <c r="G18631" s="7">
        <v>45749</v>
      </c>
      <c r="H18631" t="s">
        <v>77</v>
      </c>
      <c r="I18631" t="s">
        <v>84</v>
      </c>
      <c r="J18631" s="7"/>
      <c r="K18631" s="7">
        <v>46111</v>
      </c>
      <c r="L18631" s="7">
        <v>45749</v>
      </c>
      <c r="M18631" t="s">
        <v>77</v>
      </c>
      <c r="N18631"/>
      <c r="O18631">
        <v>2026</v>
      </c>
      <c r="P18631" s="2">
        <v>2</v>
      </c>
      <c r="Q18631" t="s">
        <v>80</v>
      </c>
      <c r="R18631" s="8">
        <v>46267</v>
      </c>
      <c r="S18631" s="2">
        <v>1</v>
      </c>
      <c r="T18631" s="2" t="s">
        <v>81</v>
      </c>
    </row>
    <row r="18632" spans="1:20" x14ac:dyDescent="0.25">
      <c r="A18632">
        <v>1120898441</v>
      </c>
      <c r="B18632">
        <v>131178667</v>
      </c>
      <c r="C18632" t="s">
        <v>90</v>
      </c>
      <c r="D18632" t="s">
        <v>83</v>
      </c>
      <c r="E18632" t="s">
        <v>76</v>
      </c>
      <c r="F18632" s="7">
        <v>45570</v>
      </c>
      <c r="G18632" s="7">
        <v>45752</v>
      </c>
      <c r="H18632" t="s">
        <v>77</v>
      </c>
      <c r="I18632" t="s">
        <v>84</v>
      </c>
      <c r="J18632" s="7"/>
      <c r="K18632" s="7">
        <v>45786</v>
      </c>
      <c r="L18632" s="7">
        <v>45752</v>
      </c>
      <c r="M18632" t="s">
        <v>77</v>
      </c>
      <c r="N18632"/>
      <c r="O18632">
        <v>2026</v>
      </c>
      <c r="P18632" s="2">
        <v>2</v>
      </c>
      <c r="Q18632" t="s">
        <v>80</v>
      </c>
      <c r="R18632" s="8">
        <v>46267</v>
      </c>
      <c r="S18632" s="2">
        <v>1</v>
      </c>
      <c r="T18632" s="2" t="s">
        <v>81</v>
      </c>
    </row>
    <row r="18633" spans="1:20" x14ac:dyDescent="0.25">
      <c r="A18633">
        <v>1120070941</v>
      </c>
      <c r="B18633">
        <v>112886835</v>
      </c>
      <c r="C18633" t="s">
        <v>82</v>
      </c>
      <c r="D18633" t="s">
        <v>88</v>
      </c>
      <c r="E18633" t="s">
        <v>76</v>
      </c>
      <c r="F18633" s="7">
        <v>42836</v>
      </c>
      <c r="G18633" s="7">
        <v>44648</v>
      </c>
      <c r="H18633" t="s">
        <v>77</v>
      </c>
      <c r="I18633" t="s">
        <v>78</v>
      </c>
      <c r="J18633" s="7">
        <v>45824</v>
      </c>
      <c r="K18633" s="7">
        <v>44925</v>
      </c>
      <c r="L18633" s="7">
        <v>44648</v>
      </c>
      <c r="M18633" t="s">
        <v>77</v>
      </c>
      <c r="N18633" t="s">
        <v>79</v>
      </c>
      <c r="O18633">
        <v>2026</v>
      </c>
      <c r="P18633" s="2">
        <v>2</v>
      </c>
      <c r="Q18633" t="s">
        <v>80</v>
      </c>
      <c r="R18633" s="8">
        <v>46267</v>
      </c>
      <c r="S18633" s="2">
        <v>1</v>
      </c>
      <c r="T18633" s="2" t="s">
        <v>81</v>
      </c>
    </row>
    <row r="18634" spans="1:20" x14ac:dyDescent="0.25">
      <c r="A18634">
        <v>1120070991</v>
      </c>
      <c r="B18634">
        <v>112969411</v>
      </c>
      <c r="C18634" t="s">
        <v>91</v>
      </c>
      <c r="D18634" t="s">
        <v>75</v>
      </c>
      <c r="E18634" t="s">
        <v>76</v>
      </c>
      <c r="F18634" s="7">
        <v>42902</v>
      </c>
      <c r="G18634" s="7">
        <v>44728</v>
      </c>
      <c r="H18634" t="s">
        <v>77</v>
      </c>
      <c r="I18634" t="s">
        <v>78</v>
      </c>
      <c r="J18634" s="7">
        <v>45411</v>
      </c>
      <c r="K18634" s="7">
        <v>42924</v>
      </c>
      <c r="L18634" s="7">
        <v>44728</v>
      </c>
      <c r="M18634" t="s">
        <v>77</v>
      </c>
      <c r="N18634" t="s">
        <v>92</v>
      </c>
      <c r="O18634">
        <v>2026</v>
      </c>
      <c r="P18634" s="2">
        <v>2</v>
      </c>
      <c r="Q18634" t="s">
        <v>80</v>
      </c>
      <c r="R18634" s="8">
        <v>46267</v>
      </c>
      <c r="S18634" s="2">
        <v>1</v>
      </c>
      <c r="T18634" s="2" t="s">
        <v>81</v>
      </c>
    </row>
    <row r="18635" spans="1:20" x14ac:dyDescent="0.25">
      <c r="A18635">
        <v>1120071189</v>
      </c>
      <c r="B18635">
        <v>113790556</v>
      </c>
      <c r="C18635" t="s">
        <v>94</v>
      </c>
      <c r="D18635" t="s">
        <v>75</v>
      </c>
      <c r="E18635" t="s">
        <v>76</v>
      </c>
      <c r="F18635" s="7">
        <v>43045</v>
      </c>
      <c r="G18635" s="7">
        <v>44626</v>
      </c>
      <c r="H18635" t="s">
        <v>77</v>
      </c>
      <c r="I18635" t="s">
        <v>78</v>
      </c>
      <c r="J18635" s="7">
        <v>44786</v>
      </c>
      <c r="K18635" s="7">
        <v>43052</v>
      </c>
      <c r="L18635" s="7">
        <v>44626</v>
      </c>
      <c r="M18635" t="s">
        <v>77</v>
      </c>
      <c r="N18635" t="s">
        <v>92</v>
      </c>
      <c r="O18635">
        <v>2026</v>
      </c>
      <c r="P18635" s="2">
        <v>2</v>
      </c>
      <c r="Q18635" t="s">
        <v>80</v>
      </c>
      <c r="R18635" s="8">
        <v>46267</v>
      </c>
      <c r="S18635" s="2">
        <v>1</v>
      </c>
      <c r="T18635" s="2" t="s">
        <v>81</v>
      </c>
    </row>
    <row r="18636" spans="1:20" x14ac:dyDescent="0.25">
      <c r="A18636">
        <v>1120071275</v>
      </c>
      <c r="B18636">
        <v>114539375</v>
      </c>
      <c r="C18636" t="s">
        <v>85</v>
      </c>
      <c r="D18636" t="s">
        <v>75</v>
      </c>
      <c r="E18636" t="s">
        <v>76</v>
      </c>
      <c r="F18636" s="7">
        <v>43213</v>
      </c>
      <c r="G18636" s="7">
        <v>45039</v>
      </c>
      <c r="H18636" t="s">
        <v>77</v>
      </c>
      <c r="I18636" t="s">
        <v>78</v>
      </c>
      <c r="J18636" s="7">
        <v>45461</v>
      </c>
      <c r="K18636" s="7">
        <v>43216</v>
      </c>
      <c r="L18636" s="7">
        <v>45039</v>
      </c>
      <c r="M18636" t="s">
        <v>77</v>
      </c>
      <c r="N18636" t="s">
        <v>79</v>
      </c>
      <c r="O18636">
        <v>2026</v>
      </c>
      <c r="P18636" s="2">
        <v>2</v>
      </c>
      <c r="Q18636" t="s">
        <v>80</v>
      </c>
      <c r="R18636" s="8">
        <v>46267</v>
      </c>
      <c r="S18636" s="2">
        <v>1</v>
      </c>
      <c r="T18636" s="2" t="s">
        <v>81</v>
      </c>
    </row>
    <row r="18637" spans="1:20" x14ac:dyDescent="0.25">
      <c r="A18637">
        <v>1120071475</v>
      </c>
      <c r="B18637">
        <v>116692954</v>
      </c>
      <c r="C18637" t="s">
        <v>90</v>
      </c>
      <c r="D18637" t="s">
        <v>88</v>
      </c>
      <c r="E18637" t="s">
        <v>76</v>
      </c>
      <c r="F18637" s="7">
        <v>43533</v>
      </c>
      <c r="G18637" s="7">
        <v>43899</v>
      </c>
      <c r="H18637" t="s">
        <v>77</v>
      </c>
      <c r="I18637" t="s">
        <v>78</v>
      </c>
      <c r="J18637" s="7">
        <v>45923</v>
      </c>
      <c r="K18637" s="7">
        <v>43667</v>
      </c>
      <c r="L18637" s="7">
        <v>43899</v>
      </c>
      <c r="M18637" t="s">
        <v>77</v>
      </c>
      <c r="N18637" t="s">
        <v>79</v>
      </c>
      <c r="O18637">
        <v>2026</v>
      </c>
      <c r="P18637" s="2">
        <v>2</v>
      </c>
      <c r="Q18637" t="s">
        <v>80</v>
      </c>
      <c r="R18637" s="8">
        <v>46267</v>
      </c>
      <c r="S18637" s="2">
        <v>1</v>
      </c>
      <c r="T18637" s="2" t="s">
        <v>81</v>
      </c>
    </row>
    <row r="18638" spans="1:20" x14ac:dyDescent="0.25">
      <c r="A18638">
        <v>1120071546</v>
      </c>
      <c r="B18638">
        <v>116822350</v>
      </c>
      <c r="C18638" t="s">
        <v>82</v>
      </c>
      <c r="D18638" t="s">
        <v>83</v>
      </c>
      <c r="E18638" t="s">
        <v>76</v>
      </c>
      <c r="F18638" s="7">
        <v>43548</v>
      </c>
      <c r="G18638" s="7">
        <v>43728</v>
      </c>
      <c r="H18638" t="s">
        <v>77</v>
      </c>
      <c r="I18638" t="s">
        <v>78</v>
      </c>
      <c r="J18638" s="7">
        <v>45515</v>
      </c>
      <c r="K18638" s="7">
        <v>44049</v>
      </c>
      <c r="L18638" s="7">
        <v>43728</v>
      </c>
      <c r="M18638" t="s">
        <v>77</v>
      </c>
      <c r="N18638" t="s">
        <v>79</v>
      </c>
      <c r="O18638">
        <v>2026</v>
      </c>
      <c r="P18638" s="2">
        <v>2</v>
      </c>
      <c r="Q18638" t="s">
        <v>80</v>
      </c>
      <c r="R18638" s="8">
        <v>46267</v>
      </c>
      <c r="S18638" s="2">
        <v>1</v>
      </c>
      <c r="T18638" s="2" t="s">
        <v>81</v>
      </c>
    </row>
    <row r="18639" spans="1:20" x14ac:dyDescent="0.25">
      <c r="A18639">
        <v>1120071550</v>
      </c>
      <c r="B18639">
        <v>116825355</v>
      </c>
      <c r="C18639" t="s">
        <v>82</v>
      </c>
      <c r="D18639" t="s">
        <v>83</v>
      </c>
      <c r="E18639" t="s">
        <v>76</v>
      </c>
      <c r="F18639" s="7">
        <v>43549</v>
      </c>
      <c r="G18639" s="7">
        <v>43729</v>
      </c>
      <c r="H18639" t="s">
        <v>77</v>
      </c>
      <c r="I18639" t="s">
        <v>78</v>
      </c>
      <c r="J18639" s="7">
        <v>45919</v>
      </c>
      <c r="K18639" s="7">
        <v>43658</v>
      </c>
      <c r="L18639" s="7">
        <v>43729</v>
      </c>
      <c r="M18639" t="s">
        <v>77</v>
      </c>
      <c r="N18639" t="s">
        <v>79</v>
      </c>
      <c r="O18639">
        <v>2026</v>
      </c>
      <c r="P18639" s="2">
        <v>2</v>
      </c>
      <c r="Q18639" t="s">
        <v>80</v>
      </c>
      <c r="R18639" s="8">
        <v>46267</v>
      </c>
      <c r="S18639" s="2">
        <v>1</v>
      </c>
      <c r="T18639" s="2" t="s">
        <v>81</v>
      </c>
    </row>
    <row r="18640" spans="1:20" x14ac:dyDescent="0.25">
      <c r="A18640">
        <v>1120071558</v>
      </c>
      <c r="B18640">
        <v>116833101</v>
      </c>
      <c r="C18640" t="s">
        <v>82</v>
      </c>
      <c r="D18640" t="s">
        <v>88</v>
      </c>
      <c r="E18640" t="s">
        <v>76</v>
      </c>
      <c r="F18640" s="7">
        <v>43549</v>
      </c>
      <c r="G18640" s="7">
        <v>43915</v>
      </c>
      <c r="H18640" t="s">
        <v>77</v>
      </c>
      <c r="I18640" t="s">
        <v>78</v>
      </c>
      <c r="J18640" s="7">
        <v>45864</v>
      </c>
      <c r="K18640" s="7">
        <v>43999</v>
      </c>
      <c r="L18640" s="7">
        <v>43915</v>
      </c>
      <c r="M18640" t="s">
        <v>77</v>
      </c>
      <c r="N18640" t="s">
        <v>79</v>
      </c>
      <c r="O18640">
        <v>2026</v>
      </c>
      <c r="P18640" s="2">
        <v>2</v>
      </c>
      <c r="Q18640" t="s">
        <v>80</v>
      </c>
      <c r="R18640" s="8">
        <v>46267</v>
      </c>
      <c r="S18640" s="2">
        <v>1</v>
      </c>
      <c r="T18640" s="2" t="s">
        <v>81</v>
      </c>
    </row>
    <row r="18641" spans="1:20" x14ac:dyDescent="0.25">
      <c r="A18641">
        <v>1120071604</v>
      </c>
      <c r="B18641">
        <v>116870589</v>
      </c>
      <c r="C18641" t="s">
        <v>82</v>
      </c>
      <c r="D18641" t="s">
        <v>88</v>
      </c>
      <c r="E18641" t="s">
        <v>76</v>
      </c>
      <c r="F18641" s="7">
        <v>43554</v>
      </c>
      <c r="G18641" s="7">
        <v>43920</v>
      </c>
      <c r="H18641" t="s">
        <v>77</v>
      </c>
      <c r="I18641" t="s">
        <v>78</v>
      </c>
      <c r="J18641" s="7">
        <v>45882</v>
      </c>
      <c r="K18641" s="7">
        <v>45057</v>
      </c>
      <c r="L18641" s="7">
        <v>43920</v>
      </c>
      <c r="M18641" t="s">
        <v>77</v>
      </c>
      <c r="N18641" t="s">
        <v>79</v>
      </c>
      <c r="O18641">
        <v>2026</v>
      </c>
      <c r="P18641" s="2">
        <v>2</v>
      </c>
      <c r="Q18641" t="s">
        <v>80</v>
      </c>
      <c r="R18641" s="8">
        <v>46267</v>
      </c>
      <c r="S18641" s="2">
        <v>1</v>
      </c>
      <c r="T18641" s="2" t="s">
        <v>81</v>
      </c>
    </row>
    <row r="18642" spans="1:20" x14ac:dyDescent="0.25">
      <c r="A18642">
        <v>1120071711</v>
      </c>
      <c r="B18642">
        <v>117016324</v>
      </c>
      <c r="C18642" t="s">
        <v>82</v>
      </c>
      <c r="D18642" t="s">
        <v>83</v>
      </c>
      <c r="E18642" t="s">
        <v>76</v>
      </c>
      <c r="F18642" s="7">
        <v>43567</v>
      </c>
      <c r="G18642" s="7">
        <v>43747</v>
      </c>
      <c r="H18642" t="s">
        <v>77</v>
      </c>
      <c r="I18642" t="s">
        <v>78</v>
      </c>
      <c r="J18642" s="7">
        <v>45953</v>
      </c>
      <c r="K18642" s="7">
        <v>43683</v>
      </c>
      <c r="L18642" s="7">
        <v>43747</v>
      </c>
      <c r="M18642" t="s">
        <v>77</v>
      </c>
      <c r="N18642" t="s">
        <v>79</v>
      </c>
      <c r="O18642">
        <v>2026</v>
      </c>
      <c r="P18642" s="2">
        <v>2</v>
      </c>
      <c r="Q18642" t="s">
        <v>80</v>
      </c>
      <c r="R18642" s="8">
        <v>46267</v>
      </c>
      <c r="S18642" s="2">
        <v>1</v>
      </c>
      <c r="T18642" s="2" t="s">
        <v>81</v>
      </c>
    </row>
    <row r="18643" spans="1:20" x14ac:dyDescent="0.25">
      <c r="A18643">
        <v>1120071719</v>
      </c>
      <c r="B18643">
        <v>117024983</v>
      </c>
      <c r="C18643" t="s">
        <v>82</v>
      </c>
      <c r="D18643" t="s">
        <v>88</v>
      </c>
      <c r="E18643" t="s">
        <v>76</v>
      </c>
      <c r="F18643" s="7">
        <v>43568</v>
      </c>
      <c r="G18643" s="7">
        <v>43934</v>
      </c>
      <c r="H18643" t="s">
        <v>77</v>
      </c>
      <c r="I18643" t="s">
        <v>78</v>
      </c>
      <c r="J18643" s="7">
        <v>45463</v>
      </c>
      <c r="K18643" s="7">
        <v>43658</v>
      </c>
      <c r="L18643" s="7">
        <v>43934</v>
      </c>
      <c r="M18643" t="s">
        <v>77</v>
      </c>
      <c r="N18643" t="s">
        <v>79</v>
      </c>
      <c r="O18643">
        <v>2026</v>
      </c>
      <c r="P18643" s="2">
        <v>2</v>
      </c>
      <c r="Q18643" t="s">
        <v>80</v>
      </c>
      <c r="R18643" s="8">
        <v>46267</v>
      </c>
      <c r="S18643" s="2">
        <v>1</v>
      </c>
      <c r="T18643" s="2" t="s">
        <v>81</v>
      </c>
    </row>
    <row r="18644" spans="1:20" x14ac:dyDescent="0.25">
      <c r="A18644">
        <v>1120071738</v>
      </c>
      <c r="B18644">
        <v>117038519</v>
      </c>
      <c r="C18644" t="s">
        <v>82</v>
      </c>
      <c r="D18644" t="s">
        <v>88</v>
      </c>
      <c r="E18644" t="s">
        <v>76</v>
      </c>
      <c r="F18644" s="7">
        <v>43571</v>
      </c>
      <c r="G18644" s="7">
        <v>43937</v>
      </c>
      <c r="H18644" t="s">
        <v>77</v>
      </c>
      <c r="I18644" t="s">
        <v>78</v>
      </c>
      <c r="J18644" s="7">
        <v>46175</v>
      </c>
      <c r="K18644" s="7">
        <v>44235</v>
      </c>
      <c r="L18644" s="7">
        <v>43937</v>
      </c>
      <c r="M18644" t="s">
        <v>77</v>
      </c>
      <c r="N18644" t="s">
        <v>79</v>
      </c>
      <c r="O18644">
        <v>2026</v>
      </c>
      <c r="P18644" s="2">
        <v>2</v>
      </c>
      <c r="Q18644" t="s">
        <v>80</v>
      </c>
      <c r="R18644" s="8">
        <v>46267</v>
      </c>
      <c r="S18644" s="2">
        <v>1</v>
      </c>
      <c r="T18644" s="2" t="s">
        <v>81</v>
      </c>
    </row>
    <row r="18645" spans="1:20" x14ac:dyDescent="0.25">
      <c r="A18645">
        <v>1120071873</v>
      </c>
      <c r="B18645">
        <v>117164032</v>
      </c>
      <c r="C18645" t="s">
        <v>82</v>
      </c>
      <c r="D18645" t="s">
        <v>88</v>
      </c>
      <c r="E18645" t="s">
        <v>76</v>
      </c>
      <c r="F18645" s="7">
        <v>43590</v>
      </c>
      <c r="G18645" s="7">
        <v>43956</v>
      </c>
      <c r="H18645" t="s">
        <v>77</v>
      </c>
      <c r="I18645" t="s">
        <v>78</v>
      </c>
      <c r="J18645" s="7">
        <v>45795</v>
      </c>
      <c r="K18645" s="7">
        <v>43667</v>
      </c>
      <c r="L18645" s="7">
        <v>43956</v>
      </c>
      <c r="M18645" t="s">
        <v>77</v>
      </c>
      <c r="N18645" t="s">
        <v>79</v>
      </c>
      <c r="O18645">
        <v>2026</v>
      </c>
      <c r="P18645" s="2">
        <v>2</v>
      </c>
      <c r="Q18645" t="s">
        <v>80</v>
      </c>
      <c r="R18645" s="8">
        <v>46267</v>
      </c>
      <c r="S18645" s="2">
        <v>1</v>
      </c>
      <c r="T18645" s="2" t="s">
        <v>81</v>
      </c>
    </row>
    <row r="18646" spans="1:20" x14ac:dyDescent="0.25">
      <c r="A18646">
        <v>1120071884</v>
      </c>
      <c r="B18646">
        <v>117174151</v>
      </c>
      <c r="C18646" t="s">
        <v>74</v>
      </c>
      <c r="D18646" t="s">
        <v>75</v>
      </c>
      <c r="E18646" t="s">
        <v>76</v>
      </c>
      <c r="F18646" s="7">
        <v>43591</v>
      </c>
      <c r="G18646" s="7">
        <v>45418</v>
      </c>
      <c r="H18646" t="s">
        <v>77</v>
      </c>
      <c r="I18646" t="s">
        <v>84</v>
      </c>
      <c r="J18646" s="7">
        <v>44758</v>
      </c>
      <c r="K18646" s="7">
        <v>45945</v>
      </c>
      <c r="L18646" s="7">
        <v>45418</v>
      </c>
      <c r="M18646" t="s">
        <v>77</v>
      </c>
      <c r="N18646" t="s">
        <v>92</v>
      </c>
      <c r="O18646">
        <v>2026</v>
      </c>
      <c r="P18646" s="2">
        <v>2</v>
      </c>
      <c r="Q18646" t="s">
        <v>80</v>
      </c>
      <c r="R18646" s="8">
        <v>46267</v>
      </c>
      <c r="S18646" s="2">
        <v>1</v>
      </c>
      <c r="T18646" s="2" t="s">
        <v>81</v>
      </c>
    </row>
    <row r="18647" spans="1:20" x14ac:dyDescent="0.25">
      <c r="A18647">
        <v>1120071894</v>
      </c>
      <c r="B18647">
        <v>117185564</v>
      </c>
      <c r="C18647" t="s">
        <v>96</v>
      </c>
      <c r="D18647" t="s">
        <v>83</v>
      </c>
      <c r="E18647" t="s">
        <v>76</v>
      </c>
      <c r="F18647" s="7">
        <v>43593</v>
      </c>
      <c r="G18647" s="7">
        <v>43777</v>
      </c>
      <c r="H18647" t="s">
        <v>77</v>
      </c>
      <c r="I18647" t="s">
        <v>78</v>
      </c>
      <c r="J18647" s="7">
        <v>45919</v>
      </c>
      <c r="K18647" s="7">
        <v>43667</v>
      </c>
      <c r="L18647" s="7">
        <v>43777</v>
      </c>
      <c r="M18647" t="s">
        <v>77</v>
      </c>
      <c r="N18647" t="s">
        <v>79</v>
      </c>
      <c r="O18647">
        <v>2026</v>
      </c>
      <c r="P18647" s="2">
        <v>2</v>
      </c>
      <c r="Q18647" t="s">
        <v>80</v>
      </c>
      <c r="R18647" s="8">
        <v>46267</v>
      </c>
      <c r="S18647" s="2">
        <v>1</v>
      </c>
      <c r="T18647" s="2" t="s">
        <v>81</v>
      </c>
    </row>
    <row r="18648" spans="1:20" x14ac:dyDescent="0.25">
      <c r="A18648">
        <v>1120071985</v>
      </c>
      <c r="B18648">
        <v>117306452</v>
      </c>
      <c r="C18648" t="s">
        <v>96</v>
      </c>
      <c r="D18648" t="s">
        <v>83</v>
      </c>
      <c r="E18648" t="s">
        <v>76</v>
      </c>
      <c r="F18648" s="7">
        <v>43608</v>
      </c>
      <c r="G18648" s="7">
        <v>43792</v>
      </c>
      <c r="H18648" t="s">
        <v>77</v>
      </c>
      <c r="I18648" t="s">
        <v>84</v>
      </c>
      <c r="J18648" s="7">
        <v>45432</v>
      </c>
      <c r="K18648" s="7">
        <v>45944</v>
      </c>
      <c r="L18648" s="7">
        <v>43792</v>
      </c>
      <c r="M18648" t="s">
        <v>77</v>
      </c>
      <c r="N18648" t="s">
        <v>79</v>
      </c>
      <c r="O18648">
        <v>2026</v>
      </c>
      <c r="P18648" s="2">
        <v>2</v>
      </c>
      <c r="Q18648" t="s">
        <v>80</v>
      </c>
      <c r="R18648" s="8">
        <v>46267</v>
      </c>
      <c r="S18648" s="2">
        <v>1</v>
      </c>
      <c r="T18648" s="2" t="s">
        <v>81</v>
      </c>
    </row>
    <row r="18649" spans="1:20" x14ac:dyDescent="0.25">
      <c r="A18649">
        <v>1120071986</v>
      </c>
      <c r="B18649">
        <v>117306452</v>
      </c>
      <c r="C18649" t="s">
        <v>96</v>
      </c>
      <c r="D18649" t="s">
        <v>83</v>
      </c>
      <c r="E18649" t="s">
        <v>76</v>
      </c>
      <c r="F18649" s="7">
        <v>43608</v>
      </c>
      <c r="G18649" s="7">
        <v>43792</v>
      </c>
      <c r="H18649" t="s">
        <v>77</v>
      </c>
      <c r="I18649" t="s">
        <v>84</v>
      </c>
      <c r="J18649" s="7">
        <v>45432</v>
      </c>
      <c r="K18649" s="7">
        <v>45689</v>
      </c>
      <c r="L18649" s="7">
        <v>43792</v>
      </c>
      <c r="M18649" t="s">
        <v>77</v>
      </c>
      <c r="N18649" t="s">
        <v>79</v>
      </c>
      <c r="O18649">
        <v>2026</v>
      </c>
      <c r="P18649" s="2">
        <v>2</v>
      </c>
      <c r="Q18649" t="s">
        <v>80</v>
      </c>
      <c r="R18649" s="8">
        <v>46267</v>
      </c>
      <c r="S18649" s="2">
        <v>1</v>
      </c>
      <c r="T18649" s="2" t="s">
        <v>81</v>
      </c>
    </row>
    <row r="18650" spans="1:20" x14ac:dyDescent="0.25">
      <c r="A18650">
        <v>1120071999</v>
      </c>
      <c r="B18650">
        <v>117320090</v>
      </c>
      <c r="C18650" t="s">
        <v>82</v>
      </c>
      <c r="D18650" t="s">
        <v>88</v>
      </c>
      <c r="E18650" t="s">
        <v>76</v>
      </c>
      <c r="F18650" s="7">
        <v>43610</v>
      </c>
      <c r="G18650" s="7">
        <v>43976</v>
      </c>
      <c r="H18650" t="s">
        <v>77</v>
      </c>
      <c r="I18650" t="s">
        <v>84</v>
      </c>
      <c r="J18650" s="7">
        <v>45083</v>
      </c>
      <c r="K18650" s="7">
        <v>46188</v>
      </c>
      <c r="L18650" s="7">
        <v>43976</v>
      </c>
      <c r="M18650" t="s">
        <v>77</v>
      </c>
      <c r="N18650" t="s">
        <v>92</v>
      </c>
      <c r="O18650">
        <v>2026</v>
      </c>
      <c r="P18650" s="2">
        <v>2</v>
      </c>
      <c r="Q18650" t="s">
        <v>80</v>
      </c>
      <c r="R18650" s="8">
        <v>46267</v>
      </c>
      <c r="S18650" s="2">
        <v>1</v>
      </c>
      <c r="T18650" s="2" t="s">
        <v>81</v>
      </c>
    </row>
    <row r="18651" spans="1:20" x14ac:dyDescent="0.25">
      <c r="A18651">
        <v>1120072102</v>
      </c>
      <c r="B18651">
        <v>117503351</v>
      </c>
      <c r="C18651" t="s">
        <v>91</v>
      </c>
      <c r="D18651" t="s">
        <v>75</v>
      </c>
      <c r="E18651" t="s">
        <v>76</v>
      </c>
      <c r="F18651" s="7">
        <v>43644</v>
      </c>
      <c r="G18651" s="7">
        <v>45471</v>
      </c>
      <c r="H18651" t="s">
        <v>77</v>
      </c>
      <c r="I18651" t="s">
        <v>78</v>
      </c>
      <c r="J18651" s="7">
        <v>45535</v>
      </c>
      <c r="K18651" s="7">
        <v>46118</v>
      </c>
      <c r="L18651" s="7">
        <v>45471</v>
      </c>
      <c r="M18651" t="s">
        <v>77</v>
      </c>
      <c r="N18651" t="s">
        <v>79</v>
      </c>
      <c r="O18651">
        <v>2026</v>
      </c>
      <c r="P18651" s="2">
        <v>2</v>
      </c>
      <c r="Q18651" t="s">
        <v>80</v>
      </c>
      <c r="R18651" s="8">
        <v>46267</v>
      </c>
      <c r="S18651" s="2">
        <v>1</v>
      </c>
      <c r="T18651" s="2" t="s">
        <v>81</v>
      </c>
    </row>
    <row r="18652" spans="1:20" x14ac:dyDescent="0.25">
      <c r="A18652">
        <v>1120072489</v>
      </c>
      <c r="B18652">
        <v>119049064</v>
      </c>
      <c r="C18652" t="s">
        <v>82</v>
      </c>
      <c r="D18652" t="s">
        <v>75</v>
      </c>
      <c r="E18652" t="s">
        <v>76</v>
      </c>
      <c r="F18652" s="7">
        <v>43971</v>
      </c>
      <c r="G18652" s="7">
        <v>44336</v>
      </c>
      <c r="H18652" t="s">
        <v>77</v>
      </c>
      <c r="I18652" t="s">
        <v>78</v>
      </c>
      <c r="J18652" s="7">
        <v>45509</v>
      </c>
      <c r="K18652" s="7">
        <v>45747</v>
      </c>
      <c r="L18652" s="7">
        <v>44336</v>
      </c>
      <c r="M18652" t="s">
        <v>77</v>
      </c>
      <c r="N18652" t="s">
        <v>79</v>
      </c>
      <c r="O18652">
        <v>2026</v>
      </c>
      <c r="P18652" s="2">
        <v>2</v>
      </c>
      <c r="Q18652" t="s">
        <v>80</v>
      </c>
      <c r="R18652" s="8">
        <v>46267</v>
      </c>
      <c r="S18652" s="2">
        <v>1</v>
      </c>
      <c r="T18652" s="2" t="s">
        <v>81</v>
      </c>
    </row>
    <row r="18653" spans="1:20" x14ac:dyDescent="0.25">
      <c r="A18653">
        <v>1120072551</v>
      </c>
      <c r="B18653">
        <v>119143234</v>
      </c>
      <c r="C18653" t="s">
        <v>82</v>
      </c>
      <c r="D18653" t="s">
        <v>75</v>
      </c>
      <c r="E18653" t="s">
        <v>76</v>
      </c>
      <c r="F18653" s="7">
        <v>43992</v>
      </c>
      <c r="G18653" s="7">
        <v>45818</v>
      </c>
      <c r="H18653" t="s">
        <v>77</v>
      </c>
      <c r="I18653" t="s">
        <v>78</v>
      </c>
      <c r="J18653" s="7">
        <v>45859</v>
      </c>
      <c r="K18653" s="7">
        <v>45863</v>
      </c>
      <c r="L18653" s="7">
        <v>45818</v>
      </c>
      <c r="M18653" t="s">
        <v>77</v>
      </c>
      <c r="N18653" t="s">
        <v>79</v>
      </c>
      <c r="O18653">
        <v>2026</v>
      </c>
      <c r="P18653" s="2">
        <v>2</v>
      </c>
      <c r="Q18653" t="s">
        <v>80</v>
      </c>
      <c r="R18653" s="8">
        <v>46267</v>
      </c>
      <c r="S18653" s="2">
        <v>1</v>
      </c>
      <c r="T18653" s="2" t="s">
        <v>81</v>
      </c>
    </row>
    <row r="18654" spans="1:20" x14ac:dyDescent="0.25">
      <c r="A18654">
        <v>1120072598</v>
      </c>
      <c r="B18654">
        <v>119186929</v>
      </c>
      <c r="C18654" t="s">
        <v>82</v>
      </c>
      <c r="D18654" t="s">
        <v>83</v>
      </c>
      <c r="E18654" t="s">
        <v>76</v>
      </c>
      <c r="F18654" s="7">
        <v>44000</v>
      </c>
      <c r="G18654" s="7">
        <v>45826</v>
      </c>
      <c r="H18654" t="s">
        <v>77</v>
      </c>
      <c r="I18654" t="s">
        <v>84</v>
      </c>
      <c r="J18654" s="7">
        <v>45417</v>
      </c>
      <c r="K18654" s="7">
        <v>45701</v>
      </c>
      <c r="L18654" s="7">
        <v>45826</v>
      </c>
      <c r="M18654" t="s">
        <v>77</v>
      </c>
      <c r="N18654" t="s">
        <v>79</v>
      </c>
      <c r="O18654">
        <v>2026</v>
      </c>
      <c r="P18654" s="2">
        <v>2</v>
      </c>
      <c r="Q18654" t="s">
        <v>80</v>
      </c>
      <c r="R18654" s="8">
        <v>46267</v>
      </c>
      <c r="S18654" s="2">
        <v>1</v>
      </c>
      <c r="T18654" s="2" t="s">
        <v>81</v>
      </c>
    </row>
    <row r="18655" spans="1:20" x14ac:dyDescent="0.25">
      <c r="A18655">
        <v>1120072753</v>
      </c>
      <c r="B18655">
        <v>119361054</v>
      </c>
      <c r="C18655" t="s">
        <v>82</v>
      </c>
      <c r="D18655" t="s">
        <v>88</v>
      </c>
      <c r="E18655" t="s">
        <v>76</v>
      </c>
      <c r="F18655" s="7">
        <v>44025</v>
      </c>
      <c r="G18655" s="7">
        <v>44390</v>
      </c>
      <c r="H18655" t="s">
        <v>77</v>
      </c>
      <c r="I18655" t="s">
        <v>78</v>
      </c>
      <c r="J18655" s="7">
        <v>45530</v>
      </c>
      <c r="K18655" s="7">
        <v>44299</v>
      </c>
      <c r="L18655" s="7">
        <v>44390</v>
      </c>
      <c r="M18655" t="s">
        <v>77</v>
      </c>
      <c r="N18655" t="s">
        <v>79</v>
      </c>
      <c r="O18655">
        <v>2026</v>
      </c>
      <c r="P18655" s="2">
        <v>2</v>
      </c>
      <c r="Q18655" t="s">
        <v>80</v>
      </c>
      <c r="R18655" s="8">
        <v>46267</v>
      </c>
      <c r="S18655" s="2">
        <v>1</v>
      </c>
      <c r="T18655" s="2" t="s">
        <v>81</v>
      </c>
    </row>
    <row r="18656" spans="1:20" x14ac:dyDescent="0.25">
      <c r="A18656">
        <v>1120072776</v>
      </c>
      <c r="B18656">
        <v>119370515</v>
      </c>
      <c r="C18656" t="s">
        <v>74</v>
      </c>
      <c r="D18656" t="s">
        <v>83</v>
      </c>
      <c r="E18656" t="s">
        <v>76</v>
      </c>
      <c r="F18656" s="7">
        <v>44026</v>
      </c>
      <c r="G18656" s="7">
        <v>44210</v>
      </c>
      <c r="H18656" t="s">
        <v>77</v>
      </c>
      <c r="I18656" t="s">
        <v>78</v>
      </c>
      <c r="J18656" s="7">
        <v>45929</v>
      </c>
      <c r="K18656" s="7">
        <v>45712</v>
      </c>
      <c r="L18656" s="7">
        <v>44210</v>
      </c>
      <c r="M18656" t="s">
        <v>77</v>
      </c>
      <c r="N18656" t="s">
        <v>79</v>
      </c>
      <c r="O18656">
        <v>2026</v>
      </c>
      <c r="P18656" s="2">
        <v>2</v>
      </c>
      <c r="Q18656" t="s">
        <v>80</v>
      </c>
      <c r="R18656" s="8">
        <v>46267</v>
      </c>
      <c r="S18656" s="2">
        <v>1</v>
      </c>
      <c r="T18656" s="2" t="s">
        <v>81</v>
      </c>
    </row>
    <row r="18657" spans="1:20" x14ac:dyDescent="0.25">
      <c r="A18657">
        <v>1120073118</v>
      </c>
      <c r="B18657">
        <v>119625259</v>
      </c>
      <c r="C18657" t="s">
        <v>94</v>
      </c>
      <c r="D18657" t="s">
        <v>75</v>
      </c>
      <c r="E18657" t="s">
        <v>76</v>
      </c>
      <c r="F18657" s="7">
        <v>44060</v>
      </c>
      <c r="G18657" s="7">
        <v>45886</v>
      </c>
      <c r="H18657" t="s">
        <v>77</v>
      </c>
      <c r="I18657" t="s">
        <v>78</v>
      </c>
      <c r="J18657" s="7">
        <v>45891</v>
      </c>
      <c r="K18657" s="7">
        <v>46127</v>
      </c>
      <c r="L18657" s="7">
        <v>45886</v>
      </c>
      <c r="M18657" t="s">
        <v>77</v>
      </c>
      <c r="N18657" t="s">
        <v>79</v>
      </c>
      <c r="O18657">
        <v>2026</v>
      </c>
      <c r="P18657" s="2">
        <v>2</v>
      </c>
      <c r="Q18657" t="s">
        <v>80</v>
      </c>
      <c r="R18657" s="8">
        <v>46267</v>
      </c>
      <c r="S18657" s="2">
        <v>1</v>
      </c>
      <c r="T18657" s="2" t="s">
        <v>81</v>
      </c>
    </row>
    <row r="18658" spans="1:20" x14ac:dyDescent="0.25">
      <c r="A18658">
        <v>1120073129</v>
      </c>
      <c r="B18658">
        <v>119629749</v>
      </c>
      <c r="C18658" t="s">
        <v>74</v>
      </c>
      <c r="D18658" t="s">
        <v>75</v>
      </c>
      <c r="E18658" t="s">
        <v>76</v>
      </c>
      <c r="F18658" s="7">
        <v>44061</v>
      </c>
      <c r="G18658" s="7">
        <v>44426</v>
      </c>
      <c r="H18658" t="s">
        <v>86</v>
      </c>
      <c r="I18658" t="s">
        <v>87</v>
      </c>
      <c r="J18658" s="7">
        <v>45935</v>
      </c>
      <c r="K18658" s="7">
        <v>46113</v>
      </c>
      <c r="L18658" s="7">
        <v>44426</v>
      </c>
      <c r="M18658" t="s">
        <v>86</v>
      </c>
      <c r="N18658" t="s">
        <v>79</v>
      </c>
      <c r="O18658">
        <v>2026</v>
      </c>
      <c r="P18658" s="2">
        <v>2</v>
      </c>
      <c r="Q18658" t="s">
        <v>80</v>
      </c>
      <c r="R18658" s="8">
        <v>46267</v>
      </c>
      <c r="S18658" s="2">
        <v>1</v>
      </c>
      <c r="T18658" s="2" t="s">
        <v>81</v>
      </c>
    </row>
    <row r="18659" spans="1:20" x14ac:dyDescent="0.25">
      <c r="A18659">
        <v>1120073241</v>
      </c>
      <c r="B18659">
        <v>119677941</v>
      </c>
      <c r="C18659" t="s">
        <v>82</v>
      </c>
      <c r="D18659" t="s">
        <v>83</v>
      </c>
      <c r="E18659" t="s">
        <v>76</v>
      </c>
      <c r="F18659" s="7">
        <v>44069</v>
      </c>
      <c r="G18659" s="7">
        <v>44253</v>
      </c>
      <c r="H18659" t="s">
        <v>77</v>
      </c>
      <c r="I18659" t="s">
        <v>78</v>
      </c>
      <c r="J18659" s="7">
        <v>45432</v>
      </c>
      <c r="K18659" s="7">
        <v>45623</v>
      </c>
      <c r="L18659" s="7">
        <v>44253</v>
      </c>
      <c r="M18659" t="s">
        <v>77</v>
      </c>
      <c r="N18659" t="s">
        <v>79</v>
      </c>
      <c r="O18659">
        <v>2026</v>
      </c>
      <c r="P18659" s="2">
        <v>2</v>
      </c>
      <c r="Q18659" t="s">
        <v>80</v>
      </c>
      <c r="R18659" s="8">
        <v>46267</v>
      </c>
      <c r="S18659" s="2">
        <v>1</v>
      </c>
      <c r="T18659" s="2" t="s">
        <v>81</v>
      </c>
    </row>
    <row r="18660" spans="1:20" x14ac:dyDescent="0.25">
      <c r="A18660">
        <v>1120073543</v>
      </c>
      <c r="B18660">
        <v>119850094</v>
      </c>
      <c r="C18660" t="s">
        <v>74</v>
      </c>
      <c r="D18660" t="s">
        <v>75</v>
      </c>
      <c r="E18660" t="s">
        <v>76</v>
      </c>
      <c r="F18660" s="7">
        <v>44106</v>
      </c>
      <c r="G18660" s="7">
        <v>44471</v>
      </c>
      <c r="H18660" t="s">
        <v>86</v>
      </c>
      <c r="I18660" t="s">
        <v>87</v>
      </c>
      <c r="J18660" s="7">
        <v>45714</v>
      </c>
      <c r="K18660" s="7">
        <v>44169</v>
      </c>
      <c r="L18660" s="7">
        <v>44471</v>
      </c>
      <c r="M18660" t="s">
        <v>86</v>
      </c>
      <c r="N18660" t="s">
        <v>79</v>
      </c>
      <c r="O18660">
        <v>2026</v>
      </c>
      <c r="P18660" s="2">
        <v>2</v>
      </c>
      <c r="Q18660" t="s">
        <v>80</v>
      </c>
      <c r="R18660" s="8">
        <v>46267</v>
      </c>
      <c r="S18660" s="2">
        <v>1</v>
      </c>
      <c r="T18660" s="2" t="s">
        <v>81</v>
      </c>
    </row>
    <row r="18661" spans="1:20" x14ac:dyDescent="0.25">
      <c r="A18661">
        <v>1120073596</v>
      </c>
      <c r="B18661">
        <v>119888078</v>
      </c>
      <c r="C18661" t="s">
        <v>82</v>
      </c>
      <c r="D18661" t="s">
        <v>75</v>
      </c>
      <c r="E18661" t="s">
        <v>76</v>
      </c>
      <c r="F18661" s="7">
        <v>44114</v>
      </c>
      <c r="G18661" s="7">
        <v>44479</v>
      </c>
      <c r="H18661" t="s">
        <v>77</v>
      </c>
      <c r="I18661" t="s">
        <v>78</v>
      </c>
      <c r="J18661" s="7">
        <v>45861</v>
      </c>
      <c r="K18661" s="7">
        <v>46113</v>
      </c>
      <c r="L18661" s="7">
        <v>44479</v>
      </c>
      <c r="M18661" t="s">
        <v>77</v>
      </c>
      <c r="N18661" t="s">
        <v>79</v>
      </c>
      <c r="O18661">
        <v>2026</v>
      </c>
      <c r="P18661" s="2">
        <v>2</v>
      </c>
      <c r="Q18661" t="s">
        <v>80</v>
      </c>
      <c r="R18661" s="8">
        <v>46267</v>
      </c>
      <c r="S18661" s="2">
        <v>1</v>
      </c>
      <c r="T18661" s="2" t="s">
        <v>81</v>
      </c>
    </row>
    <row r="18662" spans="1:20" x14ac:dyDescent="0.25">
      <c r="A18662">
        <v>1120073613</v>
      </c>
      <c r="B18662">
        <v>119892131</v>
      </c>
      <c r="C18662" t="s">
        <v>82</v>
      </c>
      <c r="D18662" t="s">
        <v>75</v>
      </c>
      <c r="E18662" t="s">
        <v>76</v>
      </c>
      <c r="F18662" s="7">
        <v>44116</v>
      </c>
      <c r="G18662" s="7">
        <v>45942</v>
      </c>
      <c r="H18662" t="s">
        <v>77</v>
      </c>
      <c r="I18662" t="s">
        <v>78</v>
      </c>
      <c r="J18662" s="7">
        <v>45737</v>
      </c>
      <c r="K18662" s="7">
        <v>46124</v>
      </c>
      <c r="L18662" s="7">
        <v>45942</v>
      </c>
      <c r="M18662" t="s">
        <v>77</v>
      </c>
      <c r="N18662" t="s">
        <v>79</v>
      </c>
      <c r="O18662">
        <v>2026</v>
      </c>
      <c r="P18662" s="2">
        <v>2</v>
      </c>
      <c r="Q18662" t="s">
        <v>80</v>
      </c>
      <c r="R18662" s="8">
        <v>46267</v>
      </c>
      <c r="S18662" s="2">
        <v>1</v>
      </c>
      <c r="T18662" s="2" t="s">
        <v>81</v>
      </c>
    </row>
    <row r="18663" spans="1:20" x14ac:dyDescent="0.25">
      <c r="A18663">
        <v>1120073865</v>
      </c>
      <c r="B18663">
        <v>120033370</v>
      </c>
      <c r="C18663" t="s">
        <v>74</v>
      </c>
      <c r="D18663" t="s">
        <v>75</v>
      </c>
      <c r="E18663" t="s">
        <v>76</v>
      </c>
      <c r="F18663" s="7">
        <v>44149</v>
      </c>
      <c r="G18663" s="7">
        <v>44514</v>
      </c>
      <c r="H18663" t="s">
        <v>86</v>
      </c>
      <c r="I18663" t="s">
        <v>87</v>
      </c>
      <c r="J18663" s="7">
        <v>45765</v>
      </c>
      <c r="K18663" s="7">
        <v>44164</v>
      </c>
      <c r="L18663" s="7">
        <v>44514</v>
      </c>
      <c r="M18663" t="s">
        <v>86</v>
      </c>
      <c r="N18663" t="s">
        <v>79</v>
      </c>
      <c r="O18663">
        <v>2026</v>
      </c>
      <c r="P18663" s="2">
        <v>2</v>
      </c>
      <c r="Q18663" t="s">
        <v>80</v>
      </c>
      <c r="R18663" s="8">
        <v>46267</v>
      </c>
      <c r="S18663" s="2">
        <v>1</v>
      </c>
      <c r="T18663" s="2" t="s">
        <v>81</v>
      </c>
    </row>
    <row r="18664" spans="1:20" x14ac:dyDescent="0.25">
      <c r="A18664">
        <v>1120074082</v>
      </c>
      <c r="B18664">
        <v>120698790</v>
      </c>
      <c r="C18664" t="s">
        <v>91</v>
      </c>
      <c r="D18664" t="s">
        <v>75</v>
      </c>
      <c r="E18664" t="s">
        <v>76</v>
      </c>
      <c r="F18664" s="7">
        <v>44281</v>
      </c>
      <c r="G18664" s="7">
        <v>46107</v>
      </c>
      <c r="H18664" t="s">
        <v>77</v>
      </c>
      <c r="I18664" t="s">
        <v>78</v>
      </c>
      <c r="J18664" s="7">
        <v>46176</v>
      </c>
      <c r="K18664" s="7">
        <v>46106</v>
      </c>
      <c r="L18664" s="7">
        <v>46107</v>
      </c>
      <c r="M18664" t="s">
        <v>77</v>
      </c>
      <c r="N18664" t="s">
        <v>79</v>
      </c>
      <c r="O18664">
        <v>2026</v>
      </c>
      <c r="P18664" s="2">
        <v>2</v>
      </c>
      <c r="Q18664" t="s">
        <v>80</v>
      </c>
      <c r="R18664" s="8">
        <v>46267</v>
      </c>
      <c r="S18664" s="2">
        <v>1</v>
      </c>
      <c r="T18664" s="2" t="s">
        <v>81</v>
      </c>
    </row>
    <row r="18665" spans="1:20" x14ac:dyDescent="0.25">
      <c r="A18665">
        <v>1120074122</v>
      </c>
      <c r="B18665">
        <v>120752599</v>
      </c>
      <c r="C18665" t="s">
        <v>96</v>
      </c>
      <c r="D18665" t="s">
        <v>75</v>
      </c>
      <c r="E18665" t="s">
        <v>76</v>
      </c>
      <c r="F18665" s="7">
        <v>44292</v>
      </c>
      <c r="G18665" s="7">
        <v>44657</v>
      </c>
      <c r="H18665" t="s">
        <v>77</v>
      </c>
      <c r="I18665" t="s">
        <v>78</v>
      </c>
      <c r="J18665" s="7">
        <v>46151</v>
      </c>
      <c r="K18665" s="7">
        <v>46094</v>
      </c>
      <c r="L18665" s="7">
        <v>44657</v>
      </c>
      <c r="M18665" t="s">
        <v>77</v>
      </c>
      <c r="N18665" t="s">
        <v>79</v>
      </c>
      <c r="O18665">
        <v>2026</v>
      </c>
      <c r="P18665" s="2">
        <v>2</v>
      </c>
      <c r="Q18665" t="s">
        <v>80</v>
      </c>
      <c r="R18665" s="8">
        <v>46267</v>
      </c>
      <c r="S18665" s="2">
        <v>1</v>
      </c>
      <c r="T18665" s="2" t="s">
        <v>81</v>
      </c>
    </row>
    <row r="18666" spans="1:20" x14ac:dyDescent="0.25">
      <c r="A18666">
        <v>1120074262</v>
      </c>
      <c r="B18666">
        <v>120912352</v>
      </c>
      <c r="C18666" t="s">
        <v>82</v>
      </c>
      <c r="D18666" t="s">
        <v>75</v>
      </c>
      <c r="E18666" t="s">
        <v>76</v>
      </c>
      <c r="F18666" s="7">
        <v>44317</v>
      </c>
      <c r="G18666" s="7">
        <v>46143</v>
      </c>
      <c r="H18666" t="s">
        <v>77</v>
      </c>
      <c r="I18666" t="s">
        <v>78</v>
      </c>
      <c r="J18666" s="7">
        <v>44721</v>
      </c>
      <c r="K18666" s="7">
        <v>44728</v>
      </c>
      <c r="L18666" s="7">
        <v>46143</v>
      </c>
      <c r="M18666" t="s">
        <v>77</v>
      </c>
      <c r="N18666" t="s">
        <v>92</v>
      </c>
      <c r="O18666">
        <v>2026</v>
      </c>
      <c r="P18666" s="2">
        <v>2</v>
      </c>
      <c r="Q18666" t="s">
        <v>80</v>
      </c>
      <c r="R18666" s="8">
        <v>46267</v>
      </c>
      <c r="S18666" s="2">
        <v>1</v>
      </c>
      <c r="T18666" s="2" t="s">
        <v>81</v>
      </c>
    </row>
    <row r="18667" spans="1:20" x14ac:dyDescent="0.25">
      <c r="A18667">
        <v>1120074347</v>
      </c>
      <c r="B18667">
        <v>121329656</v>
      </c>
      <c r="C18667" t="s">
        <v>82</v>
      </c>
      <c r="D18667" t="s">
        <v>75</v>
      </c>
      <c r="E18667" t="s">
        <v>76</v>
      </c>
      <c r="F18667" s="7">
        <v>44329</v>
      </c>
      <c r="G18667" s="7">
        <v>46155</v>
      </c>
      <c r="H18667" t="s">
        <v>77</v>
      </c>
      <c r="I18667" t="s">
        <v>78</v>
      </c>
      <c r="J18667" s="7">
        <v>46049</v>
      </c>
      <c r="K18667" s="7">
        <v>44330</v>
      </c>
      <c r="L18667" s="7">
        <v>46155</v>
      </c>
      <c r="M18667" t="s">
        <v>77</v>
      </c>
      <c r="N18667" t="s">
        <v>79</v>
      </c>
      <c r="O18667">
        <v>2026</v>
      </c>
      <c r="P18667" s="2">
        <v>2</v>
      </c>
      <c r="Q18667" t="s">
        <v>80</v>
      </c>
      <c r="R18667" s="8">
        <v>46267</v>
      </c>
      <c r="S18667" s="2">
        <v>1</v>
      </c>
      <c r="T18667" s="2" t="s">
        <v>81</v>
      </c>
    </row>
    <row r="18668" spans="1:20" x14ac:dyDescent="0.25">
      <c r="A18668">
        <v>1120074419</v>
      </c>
      <c r="B18668">
        <v>121400313</v>
      </c>
      <c r="C18668" t="s">
        <v>74</v>
      </c>
      <c r="D18668" t="s">
        <v>75</v>
      </c>
      <c r="E18668" t="s">
        <v>76</v>
      </c>
      <c r="F18668" s="7">
        <v>44342</v>
      </c>
      <c r="G18668" s="7">
        <v>46168</v>
      </c>
      <c r="H18668" t="s">
        <v>77</v>
      </c>
      <c r="I18668" t="s">
        <v>78</v>
      </c>
      <c r="J18668" s="7">
        <v>46073</v>
      </c>
      <c r="K18668" s="7">
        <v>44343</v>
      </c>
      <c r="L18668" s="7">
        <v>46168</v>
      </c>
      <c r="M18668" t="s">
        <v>77</v>
      </c>
      <c r="N18668" t="s">
        <v>79</v>
      </c>
      <c r="O18668">
        <v>2026</v>
      </c>
      <c r="P18668" s="2">
        <v>2</v>
      </c>
      <c r="Q18668" t="s">
        <v>80</v>
      </c>
      <c r="R18668" s="8">
        <v>46267</v>
      </c>
      <c r="S18668" s="2">
        <v>1</v>
      </c>
      <c r="T18668" s="2" t="s">
        <v>81</v>
      </c>
    </row>
    <row r="18669" spans="1:20" x14ac:dyDescent="0.25">
      <c r="A18669">
        <v>1120074461</v>
      </c>
      <c r="B18669">
        <v>121455972</v>
      </c>
      <c r="C18669" t="s">
        <v>82</v>
      </c>
      <c r="D18669" t="s">
        <v>83</v>
      </c>
      <c r="E18669" t="s">
        <v>76</v>
      </c>
      <c r="F18669" s="7">
        <v>44343</v>
      </c>
      <c r="G18669" s="7">
        <v>44527</v>
      </c>
      <c r="H18669" t="s">
        <v>77</v>
      </c>
      <c r="I18669" t="s">
        <v>78</v>
      </c>
      <c r="J18669" s="7">
        <v>45937</v>
      </c>
      <c r="K18669" s="7">
        <v>44351</v>
      </c>
      <c r="L18669" s="7">
        <v>44527</v>
      </c>
      <c r="M18669" t="s">
        <v>77</v>
      </c>
      <c r="N18669" t="s">
        <v>79</v>
      </c>
      <c r="O18669">
        <v>2026</v>
      </c>
      <c r="P18669" s="2">
        <v>2</v>
      </c>
      <c r="Q18669" t="s">
        <v>80</v>
      </c>
      <c r="R18669" s="8">
        <v>46267</v>
      </c>
      <c r="S18669" s="2">
        <v>1</v>
      </c>
      <c r="T18669" s="2" t="s">
        <v>81</v>
      </c>
    </row>
    <row r="18670" spans="1:20" x14ac:dyDescent="0.25">
      <c r="A18670">
        <v>1120074871</v>
      </c>
      <c r="B18670">
        <v>121761381</v>
      </c>
      <c r="C18670" t="s">
        <v>82</v>
      </c>
      <c r="D18670" t="s">
        <v>75</v>
      </c>
      <c r="E18670" t="s">
        <v>76</v>
      </c>
      <c r="F18670" s="7">
        <v>44397</v>
      </c>
      <c r="G18670" s="7">
        <v>44762</v>
      </c>
      <c r="H18670" t="s">
        <v>77</v>
      </c>
      <c r="I18670" t="s">
        <v>78</v>
      </c>
      <c r="J18670" s="7">
        <v>44718</v>
      </c>
      <c r="K18670" s="7">
        <v>44721</v>
      </c>
      <c r="L18670" s="7">
        <v>44762</v>
      </c>
      <c r="M18670" t="s">
        <v>77</v>
      </c>
      <c r="N18670" t="s">
        <v>92</v>
      </c>
      <c r="O18670">
        <v>2026</v>
      </c>
      <c r="P18670" s="2">
        <v>2</v>
      </c>
      <c r="Q18670" t="s">
        <v>80</v>
      </c>
      <c r="R18670" s="8">
        <v>46267</v>
      </c>
      <c r="S18670" s="2">
        <v>1</v>
      </c>
      <c r="T18670" s="2" t="s">
        <v>81</v>
      </c>
    </row>
    <row r="18671" spans="1:20" x14ac:dyDescent="0.25">
      <c r="A18671">
        <v>1120075868</v>
      </c>
      <c r="B18671">
        <v>122166261</v>
      </c>
      <c r="C18671" t="s">
        <v>74</v>
      </c>
      <c r="D18671" t="s">
        <v>75</v>
      </c>
      <c r="E18671" t="s">
        <v>76</v>
      </c>
      <c r="F18671" s="7">
        <v>44477</v>
      </c>
      <c r="G18671" s="7">
        <v>46303</v>
      </c>
      <c r="H18671" t="s">
        <v>86</v>
      </c>
      <c r="I18671" t="s">
        <v>87</v>
      </c>
      <c r="J18671" s="7"/>
      <c r="K18671" s="7">
        <v>44481</v>
      </c>
      <c r="L18671" s="7">
        <v>46303</v>
      </c>
      <c r="M18671" t="s">
        <v>86</v>
      </c>
      <c r="N18671"/>
      <c r="O18671">
        <v>2026</v>
      </c>
      <c r="P18671" s="2">
        <v>2</v>
      </c>
      <c r="Q18671" t="s">
        <v>80</v>
      </c>
      <c r="R18671" s="8">
        <v>46267</v>
      </c>
      <c r="S18671" s="2">
        <v>1</v>
      </c>
      <c r="T18671" s="2" t="s">
        <v>81</v>
      </c>
    </row>
    <row r="18672" spans="1:20" x14ac:dyDescent="0.25">
      <c r="A18672">
        <v>1120076511</v>
      </c>
      <c r="B18672">
        <v>122480061</v>
      </c>
      <c r="C18672" t="s">
        <v>74</v>
      </c>
      <c r="D18672" t="s">
        <v>75</v>
      </c>
      <c r="E18672" t="s">
        <v>76</v>
      </c>
      <c r="F18672" s="7">
        <v>44542</v>
      </c>
      <c r="G18672" s="7">
        <v>44907</v>
      </c>
      <c r="H18672" t="s">
        <v>86</v>
      </c>
      <c r="I18672" t="s">
        <v>87</v>
      </c>
      <c r="J18672" s="7">
        <v>46082</v>
      </c>
      <c r="K18672" s="7">
        <v>44542</v>
      </c>
      <c r="L18672" s="7">
        <v>44907</v>
      </c>
      <c r="M18672" t="s">
        <v>86</v>
      </c>
      <c r="N18672" t="s">
        <v>79</v>
      </c>
      <c r="O18672">
        <v>2026</v>
      </c>
      <c r="P18672" s="2">
        <v>2</v>
      </c>
      <c r="Q18672" t="s">
        <v>80</v>
      </c>
      <c r="R18672" s="8">
        <v>46267</v>
      </c>
      <c r="S18672" s="2">
        <v>1</v>
      </c>
      <c r="T18672" s="2" t="s">
        <v>81</v>
      </c>
    </row>
    <row r="18673" spans="1:20" x14ac:dyDescent="0.25">
      <c r="A18673">
        <v>1120076552</v>
      </c>
      <c r="B18673">
        <v>122507817</v>
      </c>
      <c r="C18673" t="s">
        <v>85</v>
      </c>
      <c r="D18673" t="s">
        <v>75</v>
      </c>
      <c r="E18673" t="s">
        <v>76</v>
      </c>
      <c r="F18673" s="7">
        <v>44029</v>
      </c>
      <c r="G18673" s="7">
        <v>45855</v>
      </c>
      <c r="H18673" t="s">
        <v>77</v>
      </c>
      <c r="I18673" t="s">
        <v>78</v>
      </c>
      <c r="J18673" s="7">
        <v>45054</v>
      </c>
      <c r="K18673" s="7">
        <v>44552</v>
      </c>
      <c r="L18673" s="7">
        <v>45855</v>
      </c>
      <c r="M18673" t="s">
        <v>77</v>
      </c>
      <c r="N18673" t="s">
        <v>92</v>
      </c>
      <c r="O18673">
        <v>2026</v>
      </c>
      <c r="P18673" s="2">
        <v>2</v>
      </c>
      <c r="Q18673" t="s">
        <v>80</v>
      </c>
      <c r="R18673" s="8">
        <v>46267</v>
      </c>
      <c r="S18673" s="2">
        <v>1</v>
      </c>
      <c r="T18673" s="2" t="s">
        <v>81</v>
      </c>
    </row>
    <row r="18674" spans="1:20" x14ac:dyDescent="0.25">
      <c r="A18674">
        <v>1120077064</v>
      </c>
      <c r="B18674">
        <v>123427165</v>
      </c>
      <c r="C18674" t="s">
        <v>74</v>
      </c>
      <c r="D18674" t="s">
        <v>88</v>
      </c>
      <c r="E18674" t="s">
        <v>76</v>
      </c>
      <c r="F18674" s="7">
        <v>44677</v>
      </c>
      <c r="G18674" s="7">
        <v>45042</v>
      </c>
      <c r="H18674" t="s">
        <v>77</v>
      </c>
      <c r="I18674" t="s">
        <v>84</v>
      </c>
      <c r="J18674" s="7">
        <v>45941</v>
      </c>
      <c r="K18674" s="7">
        <v>44684</v>
      </c>
      <c r="L18674" s="7">
        <v>45042</v>
      </c>
      <c r="M18674" t="s">
        <v>77</v>
      </c>
      <c r="N18674" t="s">
        <v>79</v>
      </c>
      <c r="O18674">
        <v>2026</v>
      </c>
      <c r="P18674" s="2">
        <v>2</v>
      </c>
      <c r="Q18674" t="s">
        <v>80</v>
      </c>
      <c r="R18674" s="8">
        <v>46267</v>
      </c>
      <c r="S18674" s="2">
        <v>1</v>
      </c>
      <c r="T18674" s="2" t="s">
        <v>81</v>
      </c>
    </row>
    <row r="18675" spans="1:20" x14ac:dyDescent="0.25">
      <c r="A18675">
        <v>1120077183</v>
      </c>
      <c r="B18675">
        <v>123479178</v>
      </c>
      <c r="C18675" t="s">
        <v>98</v>
      </c>
      <c r="D18675" t="s">
        <v>88</v>
      </c>
      <c r="E18675" t="s">
        <v>76</v>
      </c>
      <c r="F18675" s="7">
        <v>44683</v>
      </c>
      <c r="G18675" s="7">
        <v>46509</v>
      </c>
      <c r="H18675" t="s">
        <v>77</v>
      </c>
      <c r="I18675" t="s">
        <v>84</v>
      </c>
      <c r="J18675" s="7">
        <v>45830</v>
      </c>
      <c r="K18675" s="7">
        <v>45947</v>
      </c>
      <c r="L18675" s="7">
        <v>46509</v>
      </c>
      <c r="M18675" t="s">
        <v>77</v>
      </c>
      <c r="N18675" t="s">
        <v>79</v>
      </c>
      <c r="O18675">
        <v>2026</v>
      </c>
      <c r="P18675" s="2">
        <v>2</v>
      </c>
      <c r="Q18675" t="s">
        <v>80</v>
      </c>
      <c r="R18675" s="8">
        <v>46267</v>
      </c>
      <c r="S18675" s="2">
        <v>1</v>
      </c>
      <c r="T18675" s="2" t="s">
        <v>81</v>
      </c>
    </row>
    <row r="18676" spans="1:20" x14ac:dyDescent="0.25">
      <c r="A18676">
        <v>1120077494</v>
      </c>
      <c r="B18676">
        <v>123662060</v>
      </c>
      <c r="C18676" t="s">
        <v>90</v>
      </c>
      <c r="D18676" t="s">
        <v>83</v>
      </c>
      <c r="E18676" t="s">
        <v>76</v>
      </c>
      <c r="F18676" s="7">
        <v>44703</v>
      </c>
      <c r="G18676" s="7">
        <v>44887</v>
      </c>
      <c r="H18676" t="s">
        <v>77</v>
      </c>
      <c r="I18676" t="s">
        <v>78</v>
      </c>
      <c r="J18676" s="7">
        <v>45972</v>
      </c>
      <c r="K18676" s="7">
        <v>45980</v>
      </c>
      <c r="L18676" s="7">
        <v>44887</v>
      </c>
      <c r="M18676" t="s">
        <v>77</v>
      </c>
      <c r="N18676" t="s">
        <v>79</v>
      </c>
      <c r="O18676">
        <v>2026</v>
      </c>
      <c r="P18676" s="2">
        <v>2</v>
      </c>
      <c r="Q18676" t="s">
        <v>80</v>
      </c>
      <c r="R18676" s="8">
        <v>46267</v>
      </c>
      <c r="S18676" s="2">
        <v>1</v>
      </c>
      <c r="T18676" s="2" t="s">
        <v>81</v>
      </c>
    </row>
    <row r="18677" spans="1:20" x14ac:dyDescent="0.25">
      <c r="A18677">
        <v>1120077910</v>
      </c>
      <c r="B18677">
        <v>123895512</v>
      </c>
      <c r="C18677" t="s">
        <v>82</v>
      </c>
      <c r="D18677" t="s">
        <v>88</v>
      </c>
      <c r="E18677" t="s">
        <v>76</v>
      </c>
      <c r="F18677" s="7">
        <v>44734</v>
      </c>
      <c r="G18677" s="7">
        <v>46560</v>
      </c>
      <c r="H18677" t="s">
        <v>77</v>
      </c>
      <c r="I18677" t="s">
        <v>78</v>
      </c>
      <c r="J18677" s="7">
        <v>45914</v>
      </c>
      <c r="K18677" s="7">
        <v>44783</v>
      </c>
      <c r="L18677" s="7">
        <v>46560</v>
      </c>
      <c r="M18677" t="s">
        <v>77</v>
      </c>
      <c r="N18677" t="s">
        <v>79</v>
      </c>
      <c r="O18677">
        <v>2026</v>
      </c>
      <c r="P18677" s="2">
        <v>2</v>
      </c>
      <c r="Q18677" t="s">
        <v>80</v>
      </c>
      <c r="R18677" s="8">
        <v>46267</v>
      </c>
      <c r="S18677" s="2">
        <v>1</v>
      </c>
      <c r="T18677" s="2" t="s">
        <v>81</v>
      </c>
    </row>
    <row r="18678" spans="1:20" x14ac:dyDescent="0.25">
      <c r="A18678">
        <v>1120078012</v>
      </c>
      <c r="B18678">
        <v>123929220</v>
      </c>
      <c r="C18678" t="s">
        <v>90</v>
      </c>
      <c r="D18678" t="s">
        <v>75</v>
      </c>
      <c r="E18678" t="s">
        <v>76</v>
      </c>
      <c r="F18678" s="7">
        <v>44738</v>
      </c>
      <c r="G18678" s="7">
        <v>46564</v>
      </c>
      <c r="H18678" t="s">
        <v>77</v>
      </c>
      <c r="I18678" t="s">
        <v>78</v>
      </c>
      <c r="J18678" s="7">
        <v>45941</v>
      </c>
      <c r="K18678" s="7">
        <v>46056</v>
      </c>
      <c r="L18678" s="7">
        <v>46564</v>
      </c>
      <c r="M18678" t="s">
        <v>77</v>
      </c>
      <c r="N18678" t="s">
        <v>79</v>
      </c>
      <c r="O18678">
        <v>2026</v>
      </c>
      <c r="P18678" s="2">
        <v>2</v>
      </c>
      <c r="Q18678" t="s">
        <v>80</v>
      </c>
      <c r="R18678" s="8">
        <v>46267</v>
      </c>
      <c r="S18678" s="2">
        <v>1</v>
      </c>
      <c r="T18678" s="2" t="s">
        <v>81</v>
      </c>
    </row>
    <row r="18679" spans="1:20" x14ac:dyDescent="0.25">
      <c r="A18679">
        <v>1120078120</v>
      </c>
      <c r="B18679">
        <v>123985879</v>
      </c>
      <c r="C18679" t="s">
        <v>93</v>
      </c>
      <c r="D18679" t="s">
        <v>83</v>
      </c>
      <c r="E18679" t="s">
        <v>76</v>
      </c>
      <c r="F18679" s="7">
        <v>44744</v>
      </c>
      <c r="G18679" s="7">
        <v>46570</v>
      </c>
      <c r="H18679" t="s">
        <v>77</v>
      </c>
      <c r="I18679" t="s">
        <v>78</v>
      </c>
      <c r="J18679" s="7">
        <v>45518</v>
      </c>
      <c r="K18679" s="7">
        <v>44783</v>
      </c>
      <c r="L18679" s="7">
        <v>46570</v>
      </c>
      <c r="M18679" t="s">
        <v>77</v>
      </c>
      <c r="N18679" t="s">
        <v>79</v>
      </c>
      <c r="O18679">
        <v>2026</v>
      </c>
      <c r="P18679" s="2">
        <v>2</v>
      </c>
      <c r="Q18679" t="s">
        <v>80</v>
      </c>
      <c r="R18679" s="8">
        <v>46267</v>
      </c>
      <c r="S18679" s="2">
        <v>1</v>
      </c>
      <c r="T18679" s="2" t="s">
        <v>81</v>
      </c>
    </row>
    <row r="18680" spans="1:20" x14ac:dyDescent="0.25">
      <c r="A18680">
        <v>1120078130</v>
      </c>
      <c r="B18680">
        <v>123988035</v>
      </c>
      <c r="C18680" t="s">
        <v>74</v>
      </c>
      <c r="D18680" t="s">
        <v>88</v>
      </c>
      <c r="E18680" t="s">
        <v>76</v>
      </c>
      <c r="F18680" s="7">
        <v>44745</v>
      </c>
      <c r="G18680" s="7">
        <v>45110</v>
      </c>
      <c r="H18680" t="s">
        <v>77</v>
      </c>
      <c r="I18680" t="s">
        <v>87</v>
      </c>
      <c r="J18680" s="7">
        <v>45427</v>
      </c>
      <c r="K18680" s="7">
        <v>45731</v>
      </c>
      <c r="L18680" s="7">
        <v>45110</v>
      </c>
      <c r="M18680" t="s">
        <v>77</v>
      </c>
      <c r="N18680" t="s">
        <v>79</v>
      </c>
      <c r="O18680">
        <v>2026</v>
      </c>
      <c r="P18680" s="2">
        <v>2</v>
      </c>
      <c r="Q18680" t="s">
        <v>80</v>
      </c>
      <c r="R18680" s="8">
        <v>46267</v>
      </c>
      <c r="S18680" s="2">
        <v>1</v>
      </c>
      <c r="T18680" s="2" t="s">
        <v>81</v>
      </c>
    </row>
    <row r="18681" spans="1:20" x14ac:dyDescent="0.25">
      <c r="A18681">
        <v>1120078375</v>
      </c>
      <c r="B18681">
        <v>124109816</v>
      </c>
      <c r="C18681" t="s">
        <v>98</v>
      </c>
      <c r="D18681" t="s">
        <v>88</v>
      </c>
      <c r="E18681" t="s">
        <v>76</v>
      </c>
      <c r="F18681" s="7">
        <v>44760</v>
      </c>
      <c r="G18681" s="7">
        <v>45125</v>
      </c>
      <c r="H18681" t="s">
        <v>77</v>
      </c>
      <c r="I18681" t="s">
        <v>78</v>
      </c>
      <c r="J18681" s="7">
        <v>45491</v>
      </c>
      <c r="K18681" s="7">
        <v>45544</v>
      </c>
      <c r="L18681" s="7">
        <v>45125</v>
      </c>
      <c r="M18681" t="s">
        <v>77</v>
      </c>
      <c r="N18681" t="s">
        <v>79</v>
      </c>
      <c r="O18681">
        <v>2026</v>
      </c>
      <c r="P18681" s="2">
        <v>2</v>
      </c>
      <c r="Q18681" t="s">
        <v>80</v>
      </c>
      <c r="R18681" s="8">
        <v>46267</v>
      </c>
      <c r="S18681" s="2">
        <v>1</v>
      </c>
      <c r="T18681" s="2" t="s">
        <v>81</v>
      </c>
    </row>
    <row r="18682" spans="1:20" x14ac:dyDescent="0.25">
      <c r="A18682">
        <v>1120078436</v>
      </c>
      <c r="B18682">
        <v>124136208</v>
      </c>
      <c r="C18682" t="s">
        <v>95</v>
      </c>
      <c r="D18682" t="s">
        <v>83</v>
      </c>
      <c r="E18682" t="s">
        <v>76</v>
      </c>
      <c r="F18682" s="7">
        <v>44763</v>
      </c>
      <c r="G18682" s="7">
        <v>44947</v>
      </c>
      <c r="H18682" t="s">
        <v>77</v>
      </c>
      <c r="I18682" t="s">
        <v>78</v>
      </c>
      <c r="J18682" s="7">
        <v>45510</v>
      </c>
      <c r="K18682" s="7">
        <v>45747</v>
      </c>
      <c r="L18682" s="7">
        <v>44947</v>
      </c>
      <c r="M18682" t="s">
        <v>77</v>
      </c>
      <c r="N18682" t="s">
        <v>79</v>
      </c>
      <c r="O18682">
        <v>2026</v>
      </c>
      <c r="P18682" s="2">
        <v>2</v>
      </c>
      <c r="Q18682" t="s">
        <v>80</v>
      </c>
      <c r="R18682" s="8">
        <v>46267</v>
      </c>
      <c r="S18682" s="2">
        <v>1</v>
      </c>
      <c r="T18682" s="2" t="s">
        <v>81</v>
      </c>
    </row>
    <row r="18683" spans="1:20" x14ac:dyDescent="0.25">
      <c r="A18683">
        <v>1120078451</v>
      </c>
      <c r="B18683">
        <v>124143801</v>
      </c>
      <c r="C18683" t="s">
        <v>85</v>
      </c>
      <c r="D18683" t="s">
        <v>83</v>
      </c>
      <c r="E18683" t="s">
        <v>76</v>
      </c>
      <c r="F18683" s="7">
        <v>44764</v>
      </c>
      <c r="G18683" s="7">
        <v>44948</v>
      </c>
      <c r="H18683" t="s">
        <v>77</v>
      </c>
      <c r="I18683" t="s">
        <v>84</v>
      </c>
      <c r="J18683" s="7">
        <v>45339</v>
      </c>
      <c r="K18683" s="7">
        <v>45363</v>
      </c>
      <c r="L18683" s="7">
        <v>44948</v>
      </c>
      <c r="M18683" t="s">
        <v>77</v>
      </c>
      <c r="N18683" t="s">
        <v>79</v>
      </c>
      <c r="O18683">
        <v>2026</v>
      </c>
      <c r="P18683" s="2">
        <v>2</v>
      </c>
      <c r="Q18683" t="s">
        <v>80</v>
      </c>
      <c r="R18683" s="8">
        <v>46267</v>
      </c>
      <c r="S18683" s="2">
        <v>1</v>
      </c>
      <c r="T18683" s="2" t="s">
        <v>81</v>
      </c>
    </row>
    <row r="18684" spans="1:20" x14ac:dyDescent="0.25">
      <c r="A18684">
        <v>1120078495</v>
      </c>
      <c r="B18684">
        <v>124155850</v>
      </c>
      <c r="C18684" t="s">
        <v>91</v>
      </c>
      <c r="D18684" t="s">
        <v>83</v>
      </c>
      <c r="E18684" t="s">
        <v>76</v>
      </c>
      <c r="F18684" s="7">
        <v>44766</v>
      </c>
      <c r="G18684" s="7">
        <v>44950</v>
      </c>
      <c r="H18684" t="s">
        <v>77</v>
      </c>
      <c r="I18684" t="s">
        <v>78</v>
      </c>
      <c r="J18684" s="7">
        <v>46000</v>
      </c>
      <c r="K18684" s="7">
        <v>45745</v>
      </c>
      <c r="L18684" s="7">
        <v>44950</v>
      </c>
      <c r="M18684" t="s">
        <v>77</v>
      </c>
      <c r="N18684" t="s">
        <v>79</v>
      </c>
      <c r="O18684">
        <v>2026</v>
      </c>
      <c r="P18684" s="2">
        <v>2</v>
      </c>
      <c r="Q18684" t="s">
        <v>80</v>
      </c>
      <c r="R18684" s="8">
        <v>46267</v>
      </c>
      <c r="S18684" s="2">
        <v>1</v>
      </c>
      <c r="T18684" s="2" t="s">
        <v>81</v>
      </c>
    </row>
    <row r="18685" spans="1:20" x14ac:dyDescent="0.25">
      <c r="A18685">
        <v>1120079100</v>
      </c>
      <c r="B18685">
        <v>124334498</v>
      </c>
      <c r="C18685" t="s">
        <v>74</v>
      </c>
      <c r="D18685" t="s">
        <v>75</v>
      </c>
      <c r="E18685" t="s">
        <v>76</v>
      </c>
      <c r="F18685" s="7">
        <v>44793</v>
      </c>
      <c r="G18685" s="7">
        <v>45158</v>
      </c>
      <c r="H18685" t="s">
        <v>86</v>
      </c>
      <c r="I18685" t="s">
        <v>87</v>
      </c>
      <c r="J18685" s="7"/>
      <c r="K18685" s="7">
        <v>45999</v>
      </c>
      <c r="L18685" s="7">
        <v>45158</v>
      </c>
      <c r="M18685" t="s">
        <v>86</v>
      </c>
      <c r="N18685"/>
      <c r="O18685">
        <v>2026</v>
      </c>
      <c r="P18685" s="2">
        <v>2</v>
      </c>
      <c r="Q18685" t="s">
        <v>80</v>
      </c>
      <c r="R18685" s="8">
        <v>46267</v>
      </c>
      <c r="S18685" s="2">
        <v>1</v>
      </c>
      <c r="T18685" s="2" t="s">
        <v>81</v>
      </c>
    </row>
    <row r="18686" spans="1:20" x14ac:dyDescent="0.25">
      <c r="A18686">
        <v>1120079218</v>
      </c>
      <c r="B18686">
        <v>124377205</v>
      </c>
      <c r="C18686" t="s">
        <v>74</v>
      </c>
      <c r="D18686" t="s">
        <v>75</v>
      </c>
      <c r="E18686" t="s">
        <v>76</v>
      </c>
      <c r="F18686" s="7">
        <v>44797</v>
      </c>
      <c r="G18686" s="7">
        <v>46623</v>
      </c>
      <c r="H18686" t="s">
        <v>77</v>
      </c>
      <c r="I18686" t="s">
        <v>78</v>
      </c>
      <c r="J18686" s="7"/>
      <c r="K18686" s="7">
        <v>46027</v>
      </c>
      <c r="L18686" s="7">
        <v>46623</v>
      </c>
      <c r="M18686" t="s">
        <v>77</v>
      </c>
      <c r="N18686"/>
      <c r="O18686">
        <v>2026</v>
      </c>
      <c r="P18686" s="2">
        <v>2</v>
      </c>
      <c r="Q18686" t="s">
        <v>80</v>
      </c>
      <c r="R18686" s="8">
        <v>46267</v>
      </c>
      <c r="S18686" s="2">
        <v>1</v>
      </c>
      <c r="T18686" s="2" t="s">
        <v>81</v>
      </c>
    </row>
    <row r="18687" spans="1:20" x14ac:dyDescent="0.25">
      <c r="A18687">
        <v>1120079648</v>
      </c>
      <c r="B18687">
        <v>124539483</v>
      </c>
      <c r="C18687" t="s">
        <v>82</v>
      </c>
      <c r="D18687" t="s">
        <v>88</v>
      </c>
      <c r="E18687" t="s">
        <v>76</v>
      </c>
      <c r="F18687" s="7">
        <v>44824</v>
      </c>
      <c r="G18687" s="7">
        <v>45189</v>
      </c>
      <c r="H18687" t="s">
        <v>77</v>
      </c>
      <c r="I18687" t="s">
        <v>78</v>
      </c>
      <c r="J18687" s="7">
        <v>46172</v>
      </c>
      <c r="K18687" s="7">
        <v>45942</v>
      </c>
      <c r="L18687" s="7">
        <v>45189</v>
      </c>
      <c r="M18687" t="s">
        <v>77</v>
      </c>
      <c r="N18687" t="s">
        <v>79</v>
      </c>
      <c r="O18687">
        <v>2026</v>
      </c>
      <c r="P18687" s="2">
        <v>2</v>
      </c>
      <c r="Q18687" t="s">
        <v>80</v>
      </c>
      <c r="R18687" s="8">
        <v>46267</v>
      </c>
      <c r="S18687" s="2">
        <v>1</v>
      </c>
      <c r="T18687" s="2" t="s">
        <v>81</v>
      </c>
    </row>
    <row r="18688" spans="1:20" x14ac:dyDescent="0.25">
      <c r="A18688">
        <v>1120080141</v>
      </c>
      <c r="B18688">
        <v>124762792</v>
      </c>
      <c r="C18688" t="s">
        <v>82</v>
      </c>
      <c r="D18688" t="s">
        <v>88</v>
      </c>
      <c r="E18688" t="s">
        <v>76</v>
      </c>
      <c r="F18688" s="7">
        <v>44856</v>
      </c>
      <c r="G18688" s="7">
        <v>45221</v>
      </c>
      <c r="H18688" t="s">
        <v>77</v>
      </c>
      <c r="I18688" t="s">
        <v>78</v>
      </c>
      <c r="J18688" s="7">
        <v>45845</v>
      </c>
      <c r="K18688" s="7">
        <v>45908</v>
      </c>
      <c r="L18688" s="7">
        <v>45221</v>
      </c>
      <c r="M18688" t="s">
        <v>77</v>
      </c>
      <c r="N18688" t="s">
        <v>79</v>
      </c>
      <c r="O18688">
        <v>2026</v>
      </c>
      <c r="P18688" s="2">
        <v>2</v>
      </c>
      <c r="Q18688" t="s">
        <v>80</v>
      </c>
      <c r="R18688" s="8">
        <v>46267</v>
      </c>
      <c r="S18688" s="2">
        <v>1</v>
      </c>
      <c r="T18688" s="2" t="s">
        <v>81</v>
      </c>
    </row>
    <row r="18689" spans="1:20" x14ac:dyDescent="0.25">
      <c r="A18689">
        <v>1120080646</v>
      </c>
      <c r="B18689">
        <v>125878297</v>
      </c>
      <c r="C18689" t="s">
        <v>91</v>
      </c>
      <c r="D18689" t="s">
        <v>88</v>
      </c>
      <c r="E18689" t="s">
        <v>76</v>
      </c>
      <c r="F18689" s="7">
        <v>44799</v>
      </c>
      <c r="G18689" s="7">
        <v>46625</v>
      </c>
      <c r="H18689" t="s">
        <v>77</v>
      </c>
      <c r="I18689" t="s">
        <v>84</v>
      </c>
      <c r="J18689" s="7">
        <v>45414</v>
      </c>
      <c r="K18689" s="7">
        <v>45726</v>
      </c>
      <c r="L18689" s="7">
        <v>46625</v>
      </c>
      <c r="M18689" t="s">
        <v>77</v>
      </c>
      <c r="N18689" t="s">
        <v>79</v>
      </c>
      <c r="O18689">
        <v>2026</v>
      </c>
      <c r="P18689" s="2">
        <v>2</v>
      </c>
      <c r="Q18689" t="s">
        <v>80</v>
      </c>
      <c r="R18689" s="8">
        <v>46267</v>
      </c>
      <c r="S18689" s="2">
        <v>1</v>
      </c>
      <c r="T18689" s="2" t="s">
        <v>81</v>
      </c>
    </row>
    <row r="18690" spans="1:20" x14ac:dyDescent="0.25">
      <c r="A18690">
        <v>1120081430</v>
      </c>
      <c r="B18690">
        <v>126283233</v>
      </c>
      <c r="C18690" t="s">
        <v>82</v>
      </c>
      <c r="D18690" t="s">
        <v>83</v>
      </c>
      <c r="E18690" t="s">
        <v>76</v>
      </c>
      <c r="F18690" s="7">
        <v>45080</v>
      </c>
      <c r="G18690" s="7">
        <v>45263</v>
      </c>
      <c r="H18690" t="s">
        <v>77</v>
      </c>
      <c r="I18690" t="s">
        <v>84</v>
      </c>
      <c r="J18690" s="7">
        <v>45633</v>
      </c>
      <c r="K18690" s="7">
        <v>46163</v>
      </c>
      <c r="L18690" s="7">
        <v>45263</v>
      </c>
      <c r="M18690" t="s">
        <v>77</v>
      </c>
      <c r="N18690" t="s">
        <v>79</v>
      </c>
      <c r="O18690">
        <v>2026</v>
      </c>
      <c r="P18690" s="2">
        <v>2</v>
      </c>
      <c r="Q18690" t="s">
        <v>80</v>
      </c>
      <c r="R18690" s="8">
        <v>46267</v>
      </c>
      <c r="S18690" s="2">
        <v>1</v>
      </c>
      <c r="T18690" s="2" t="s">
        <v>81</v>
      </c>
    </row>
    <row r="18691" spans="1:20" x14ac:dyDescent="0.25">
      <c r="A18691">
        <v>1120081557</v>
      </c>
      <c r="B18691">
        <v>126330870</v>
      </c>
      <c r="C18691" t="s">
        <v>74</v>
      </c>
      <c r="D18691" t="s">
        <v>88</v>
      </c>
      <c r="E18691" t="s">
        <v>76</v>
      </c>
      <c r="F18691" s="7">
        <v>45086</v>
      </c>
      <c r="G18691" s="7">
        <v>45452</v>
      </c>
      <c r="H18691" t="s">
        <v>77</v>
      </c>
      <c r="I18691" t="s">
        <v>78</v>
      </c>
      <c r="J18691" s="7">
        <v>45458</v>
      </c>
      <c r="K18691" s="7">
        <v>45961</v>
      </c>
      <c r="L18691" s="7">
        <v>45452</v>
      </c>
      <c r="M18691" t="s">
        <v>77</v>
      </c>
      <c r="N18691" t="s">
        <v>79</v>
      </c>
      <c r="O18691">
        <v>2026</v>
      </c>
      <c r="P18691" s="2">
        <v>2</v>
      </c>
      <c r="Q18691" t="s">
        <v>80</v>
      </c>
      <c r="R18691" s="8">
        <v>46267</v>
      </c>
      <c r="S18691" s="2">
        <v>1</v>
      </c>
      <c r="T18691" s="2" t="s">
        <v>81</v>
      </c>
    </row>
    <row r="18692" spans="1:20" x14ac:dyDescent="0.25">
      <c r="A18692">
        <v>1120081674</v>
      </c>
      <c r="B18692">
        <v>126397882</v>
      </c>
      <c r="C18692" t="s">
        <v>85</v>
      </c>
      <c r="D18692" t="s">
        <v>75</v>
      </c>
      <c r="E18692" t="s">
        <v>76</v>
      </c>
      <c r="F18692" s="7">
        <v>45094</v>
      </c>
      <c r="G18692" s="7">
        <v>46921</v>
      </c>
      <c r="H18692" t="s">
        <v>86</v>
      </c>
      <c r="I18692" t="s">
        <v>87</v>
      </c>
      <c r="J18692" s="7"/>
      <c r="K18692" s="7">
        <v>45747</v>
      </c>
      <c r="L18692" s="7">
        <v>46921</v>
      </c>
      <c r="M18692" t="s">
        <v>86</v>
      </c>
      <c r="N18692"/>
      <c r="O18692">
        <v>2026</v>
      </c>
      <c r="P18692" s="2">
        <v>2</v>
      </c>
      <c r="Q18692" t="s">
        <v>80</v>
      </c>
      <c r="R18692" s="8">
        <v>46267</v>
      </c>
      <c r="S18692" s="2">
        <v>1</v>
      </c>
      <c r="T18692" s="2" t="s">
        <v>81</v>
      </c>
    </row>
    <row r="18693" spans="1:20" x14ac:dyDescent="0.25">
      <c r="A18693">
        <v>1120081932</v>
      </c>
      <c r="B18693">
        <v>126516064</v>
      </c>
      <c r="C18693" t="s">
        <v>82</v>
      </c>
      <c r="D18693" t="s">
        <v>88</v>
      </c>
      <c r="E18693" t="s">
        <v>76</v>
      </c>
      <c r="F18693" s="7">
        <v>45113</v>
      </c>
      <c r="G18693" s="7">
        <v>45479</v>
      </c>
      <c r="H18693" t="s">
        <v>77</v>
      </c>
      <c r="I18693" t="s">
        <v>78</v>
      </c>
      <c r="J18693" s="7">
        <v>46111</v>
      </c>
      <c r="K18693" s="7">
        <v>46171</v>
      </c>
      <c r="L18693" s="7">
        <v>45479</v>
      </c>
      <c r="M18693" t="s">
        <v>77</v>
      </c>
      <c r="N18693" t="s">
        <v>79</v>
      </c>
      <c r="O18693">
        <v>2026</v>
      </c>
      <c r="P18693" s="2">
        <v>2</v>
      </c>
      <c r="Q18693" t="s">
        <v>80</v>
      </c>
      <c r="R18693" s="8">
        <v>46267</v>
      </c>
      <c r="S18693" s="2">
        <v>1</v>
      </c>
      <c r="T18693" s="2" t="s">
        <v>81</v>
      </c>
    </row>
    <row r="18694" spans="1:20" x14ac:dyDescent="0.25">
      <c r="A18694">
        <v>1120082008</v>
      </c>
      <c r="B18694">
        <v>126562548</v>
      </c>
      <c r="C18694" t="s">
        <v>82</v>
      </c>
      <c r="D18694" t="s">
        <v>88</v>
      </c>
      <c r="E18694" t="s">
        <v>76</v>
      </c>
      <c r="F18694" s="7">
        <v>45118</v>
      </c>
      <c r="G18694" s="7">
        <v>45484</v>
      </c>
      <c r="H18694" t="s">
        <v>77</v>
      </c>
      <c r="I18694" t="s">
        <v>84</v>
      </c>
      <c r="J18694" s="7">
        <v>45633</v>
      </c>
      <c r="K18694" s="7">
        <v>46031</v>
      </c>
      <c r="L18694" s="7">
        <v>45484</v>
      </c>
      <c r="M18694" t="s">
        <v>77</v>
      </c>
      <c r="N18694" t="s">
        <v>79</v>
      </c>
      <c r="O18694">
        <v>2026</v>
      </c>
      <c r="P18694" s="2">
        <v>2</v>
      </c>
      <c r="Q18694" t="s">
        <v>80</v>
      </c>
      <c r="R18694" s="8">
        <v>46267</v>
      </c>
      <c r="S18694" s="2">
        <v>1</v>
      </c>
      <c r="T18694" s="2" t="s">
        <v>81</v>
      </c>
    </row>
    <row r="18695" spans="1:20" x14ac:dyDescent="0.25">
      <c r="A18695">
        <v>1120082009</v>
      </c>
      <c r="B18695">
        <v>126562548</v>
      </c>
      <c r="C18695" t="s">
        <v>82</v>
      </c>
      <c r="D18695" t="s">
        <v>88</v>
      </c>
      <c r="E18695" t="s">
        <v>76</v>
      </c>
      <c r="F18695" s="7">
        <v>45118</v>
      </c>
      <c r="G18695" s="7">
        <v>45484</v>
      </c>
      <c r="H18695" t="s">
        <v>77</v>
      </c>
      <c r="I18695" t="s">
        <v>84</v>
      </c>
      <c r="J18695" s="7">
        <v>45633</v>
      </c>
      <c r="K18695" s="7">
        <v>45748</v>
      </c>
      <c r="L18695" s="7">
        <v>45484</v>
      </c>
      <c r="M18695" t="s">
        <v>77</v>
      </c>
      <c r="N18695" t="s">
        <v>79</v>
      </c>
      <c r="O18695">
        <v>2026</v>
      </c>
      <c r="P18695" s="2">
        <v>2</v>
      </c>
      <c r="Q18695" t="s">
        <v>80</v>
      </c>
      <c r="R18695" s="8">
        <v>46267</v>
      </c>
      <c r="S18695" s="2">
        <v>1</v>
      </c>
      <c r="T18695" s="2" t="s">
        <v>81</v>
      </c>
    </row>
    <row r="18696" spans="1:20" x14ac:dyDescent="0.25">
      <c r="A18696">
        <v>1120083020</v>
      </c>
      <c r="B18696">
        <v>126948364</v>
      </c>
      <c r="C18696" t="s">
        <v>98</v>
      </c>
      <c r="D18696" t="s">
        <v>88</v>
      </c>
      <c r="E18696" t="s">
        <v>76</v>
      </c>
      <c r="F18696" s="7">
        <v>45168</v>
      </c>
      <c r="G18696" s="7">
        <v>45534</v>
      </c>
      <c r="H18696" t="s">
        <v>77</v>
      </c>
      <c r="I18696" t="s">
        <v>78</v>
      </c>
      <c r="J18696" s="7">
        <v>46077</v>
      </c>
      <c r="K18696" s="7">
        <v>45903</v>
      </c>
      <c r="L18696" s="7">
        <v>45534</v>
      </c>
      <c r="M18696" t="s">
        <v>77</v>
      </c>
      <c r="N18696" t="s">
        <v>79</v>
      </c>
      <c r="O18696">
        <v>2026</v>
      </c>
      <c r="P18696" s="2">
        <v>2</v>
      </c>
      <c r="Q18696" t="s">
        <v>80</v>
      </c>
      <c r="R18696" s="8">
        <v>46267</v>
      </c>
      <c r="S18696" s="2">
        <v>1</v>
      </c>
      <c r="T18696" s="2" t="s">
        <v>81</v>
      </c>
    </row>
    <row r="18697" spans="1:20" x14ac:dyDescent="0.25">
      <c r="A18697">
        <v>1120083042</v>
      </c>
      <c r="B18697">
        <v>126957871</v>
      </c>
      <c r="C18697" t="s">
        <v>85</v>
      </c>
      <c r="D18697" t="s">
        <v>75</v>
      </c>
      <c r="E18697" t="s">
        <v>76</v>
      </c>
      <c r="F18697" s="7">
        <v>45169</v>
      </c>
      <c r="G18697" s="7">
        <v>45535</v>
      </c>
      <c r="H18697" t="s">
        <v>77</v>
      </c>
      <c r="I18697" t="s">
        <v>78</v>
      </c>
      <c r="J18697" s="7"/>
      <c r="K18697" s="7">
        <v>45169</v>
      </c>
      <c r="L18697" s="7">
        <v>45535</v>
      </c>
      <c r="M18697" t="s">
        <v>77</v>
      </c>
      <c r="N18697"/>
      <c r="O18697">
        <v>2026</v>
      </c>
      <c r="P18697" s="2">
        <v>2</v>
      </c>
      <c r="Q18697" t="s">
        <v>80</v>
      </c>
      <c r="R18697" s="8">
        <v>46267</v>
      </c>
      <c r="S18697" s="2">
        <v>1</v>
      </c>
      <c r="T18697" s="2" t="s">
        <v>81</v>
      </c>
    </row>
    <row r="18698" spans="1:20" x14ac:dyDescent="0.25">
      <c r="A18698">
        <v>1120083688</v>
      </c>
      <c r="B18698">
        <v>127193456</v>
      </c>
      <c r="C18698" t="s">
        <v>82</v>
      </c>
      <c r="D18698" t="s">
        <v>88</v>
      </c>
      <c r="E18698" t="s">
        <v>76</v>
      </c>
      <c r="F18698" s="7">
        <v>45203</v>
      </c>
      <c r="G18698" s="7">
        <v>45569</v>
      </c>
      <c r="H18698" t="s">
        <v>77</v>
      </c>
      <c r="I18698" t="s">
        <v>78</v>
      </c>
      <c r="J18698" s="7">
        <v>45562</v>
      </c>
      <c r="K18698" s="7">
        <v>45953</v>
      </c>
      <c r="L18698" s="7">
        <v>45569</v>
      </c>
      <c r="M18698" t="s">
        <v>77</v>
      </c>
      <c r="N18698" t="s">
        <v>79</v>
      </c>
      <c r="O18698">
        <v>2026</v>
      </c>
      <c r="P18698" s="2">
        <v>2</v>
      </c>
      <c r="Q18698" t="s">
        <v>80</v>
      </c>
      <c r="R18698" s="8">
        <v>46267</v>
      </c>
      <c r="S18698" s="2">
        <v>1</v>
      </c>
      <c r="T18698" s="2" t="s">
        <v>81</v>
      </c>
    </row>
    <row r="18699" spans="1:20" x14ac:dyDescent="0.25">
      <c r="A18699">
        <v>1120083857</v>
      </c>
      <c r="B18699">
        <v>127262095</v>
      </c>
      <c r="C18699" t="s">
        <v>85</v>
      </c>
      <c r="D18699" t="s">
        <v>88</v>
      </c>
      <c r="E18699" t="s">
        <v>76</v>
      </c>
      <c r="F18699" s="7">
        <v>45211</v>
      </c>
      <c r="G18699" s="7">
        <v>45577</v>
      </c>
      <c r="H18699" t="s">
        <v>86</v>
      </c>
      <c r="I18699" t="s">
        <v>87</v>
      </c>
      <c r="J18699" s="7">
        <v>46131</v>
      </c>
      <c r="K18699" s="7">
        <v>45212</v>
      </c>
      <c r="L18699" s="7">
        <v>45577</v>
      </c>
      <c r="M18699" t="s">
        <v>86</v>
      </c>
      <c r="N18699" t="s">
        <v>79</v>
      </c>
      <c r="O18699">
        <v>2026</v>
      </c>
      <c r="P18699" s="2">
        <v>2</v>
      </c>
      <c r="Q18699" t="s">
        <v>80</v>
      </c>
      <c r="R18699" s="8">
        <v>46267</v>
      </c>
      <c r="S18699" s="2">
        <v>1</v>
      </c>
      <c r="T18699" s="2" t="s">
        <v>81</v>
      </c>
    </row>
    <row r="18700" spans="1:20" x14ac:dyDescent="0.25">
      <c r="A18700">
        <v>1120084730</v>
      </c>
      <c r="B18700">
        <v>128246865</v>
      </c>
      <c r="C18700" t="s">
        <v>74</v>
      </c>
      <c r="D18700" t="s">
        <v>75</v>
      </c>
      <c r="E18700" t="s">
        <v>76</v>
      </c>
      <c r="F18700" s="7">
        <v>45357</v>
      </c>
      <c r="G18700" s="7">
        <v>47183</v>
      </c>
      <c r="H18700" t="s">
        <v>86</v>
      </c>
      <c r="I18700" t="s">
        <v>87</v>
      </c>
      <c r="J18700" s="7"/>
      <c r="K18700" s="7">
        <v>45365</v>
      </c>
      <c r="L18700" s="7">
        <v>47183</v>
      </c>
      <c r="M18700" t="s">
        <v>86</v>
      </c>
      <c r="N18700"/>
      <c r="O18700">
        <v>2026</v>
      </c>
      <c r="P18700" s="2">
        <v>2</v>
      </c>
      <c r="Q18700" t="s">
        <v>80</v>
      </c>
      <c r="R18700" s="8">
        <v>46267</v>
      </c>
      <c r="S18700" s="2">
        <v>1</v>
      </c>
      <c r="T18700" s="2" t="s">
        <v>81</v>
      </c>
    </row>
    <row r="18701" spans="1:20" x14ac:dyDescent="0.25">
      <c r="A18701">
        <v>1120084973</v>
      </c>
      <c r="B18701">
        <v>128495754</v>
      </c>
      <c r="C18701" t="s">
        <v>85</v>
      </c>
      <c r="D18701" t="s">
        <v>75</v>
      </c>
      <c r="E18701" t="s">
        <v>76</v>
      </c>
      <c r="F18701" s="7">
        <v>45385</v>
      </c>
      <c r="G18701" s="7">
        <v>47211</v>
      </c>
      <c r="H18701" t="s">
        <v>77</v>
      </c>
      <c r="I18701" t="s">
        <v>78</v>
      </c>
      <c r="J18701" s="7"/>
      <c r="K18701" s="7">
        <v>45393</v>
      </c>
      <c r="L18701" s="7">
        <v>47211</v>
      </c>
      <c r="M18701" t="s">
        <v>77</v>
      </c>
      <c r="N18701"/>
      <c r="O18701">
        <v>2026</v>
      </c>
      <c r="P18701" s="2">
        <v>2</v>
      </c>
      <c r="Q18701" t="s">
        <v>80</v>
      </c>
      <c r="R18701" s="8">
        <v>46267</v>
      </c>
      <c r="S18701" s="2">
        <v>1</v>
      </c>
      <c r="T18701" s="2" t="s">
        <v>81</v>
      </c>
    </row>
    <row r="18702" spans="1:20" x14ac:dyDescent="0.25">
      <c r="A18702">
        <v>1120085078</v>
      </c>
      <c r="B18702">
        <v>128612617</v>
      </c>
      <c r="C18702" t="s">
        <v>82</v>
      </c>
      <c r="D18702" t="s">
        <v>75</v>
      </c>
      <c r="E18702" t="s">
        <v>76</v>
      </c>
      <c r="F18702" s="7">
        <v>45404</v>
      </c>
      <c r="G18702" s="7">
        <v>47230</v>
      </c>
      <c r="H18702" t="s">
        <v>77</v>
      </c>
      <c r="I18702" t="s">
        <v>78</v>
      </c>
      <c r="J18702" s="7"/>
      <c r="K18702" s="7">
        <v>45428</v>
      </c>
      <c r="L18702" s="7">
        <v>47230</v>
      </c>
      <c r="M18702" t="s">
        <v>77</v>
      </c>
      <c r="N18702"/>
      <c r="O18702">
        <v>2026</v>
      </c>
      <c r="P18702" s="2">
        <v>2</v>
      </c>
      <c r="Q18702" t="s">
        <v>80</v>
      </c>
      <c r="R18702" s="8">
        <v>46267</v>
      </c>
      <c r="S18702" s="2">
        <v>1</v>
      </c>
      <c r="T18702" s="2" t="s">
        <v>81</v>
      </c>
    </row>
    <row r="18703" spans="1:20" x14ac:dyDescent="0.25">
      <c r="A18703">
        <v>1120085129</v>
      </c>
      <c r="B18703">
        <v>128681372</v>
      </c>
      <c r="C18703" t="s">
        <v>98</v>
      </c>
      <c r="D18703" t="s">
        <v>88</v>
      </c>
      <c r="E18703" t="s">
        <v>76</v>
      </c>
      <c r="F18703" s="7">
        <v>45407</v>
      </c>
      <c r="G18703" s="7">
        <v>45498</v>
      </c>
      <c r="H18703" t="s">
        <v>86</v>
      </c>
      <c r="I18703" t="s">
        <v>87</v>
      </c>
      <c r="J18703" s="7">
        <v>46163</v>
      </c>
      <c r="K18703" s="7">
        <v>46189</v>
      </c>
      <c r="L18703" s="7">
        <v>45498</v>
      </c>
      <c r="M18703" t="s">
        <v>86</v>
      </c>
      <c r="N18703" t="s">
        <v>79</v>
      </c>
      <c r="O18703">
        <v>2026</v>
      </c>
      <c r="P18703" s="2">
        <v>2</v>
      </c>
      <c r="Q18703" t="s">
        <v>80</v>
      </c>
      <c r="R18703" s="8">
        <v>46267</v>
      </c>
      <c r="S18703" s="2">
        <v>1</v>
      </c>
      <c r="T18703" s="2" t="s">
        <v>81</v>
      </c>
    </row>
    <row r="18704" spans="1:20" x14ac:dyDescent="0.25">
      <c r="A18704">
        <v>1120085308</v>
      </c>
      <c r="B18704">
        <v>128841134</v>
      </c>
      <c r="C18704" t="s">
        <v>74</v>
      </c>
      <c r="D18704" t="s">
        <v>88</v>
      </c>
      <c r="E18704" t="s">
        <v>76</v>
      </c>
      <c r="F18704" s="7">
        <v>45434</v>
      </c>
      <c r="G18704" s="7">
        <v>45799</v>
      </c>
      <c r="H18704" t="s">
        <v>77</v>
      </c>
      <c r="I18704" t="s">
        <v>78</v>
      </c>
      <c r="J18704" s="7">
        <v>45633</v>
      </c>
      <c r="K18704" s="7">
        <v>45511</v>
      </c>
      <c r="L18704" s="7">
        <v>45799</v>
      </c>
      <c r="M18704" t="s">
        <v>77</v>
      </c>
      <c r="N18704" t="s">
        <v>79</v>
      </c>
      <c r="O18704">
        <v>2026</v>
      </c>
      <c r="P18704" s="2">
        <v>2</v>
      </c>
      <c r="Q18704" t="s">
        <v>80</v>
      </c>
      <c r="R18704" s="8">
        <v>46267</v>
      </c>
      <c r="S18704" s="2">
        <v>1</v>
      </c>
      <c r="T18704" s="2" t="s">
        <v>81</v>
      </c>
    </row>
    <row r="18705" spans="1:20" x14ac:dyDescent="0.25">
      <c r="A18705">
        <v>1120085563</v>
      </c>
      <c r="B18705">
        <v>129107701</v>
      </c>
      <c r="C18705" t="s">
        <v>85</v>
      </c>
      <c r="D18705" t="s">
        <v>88</v>
      </c>
      <c r="E18705" t="s">
        <v>76</v>
      </c>
      <c r="F18705" s="7">
        <v>45463</v>
      </c>
      <c r="G18705" s="7">
        <v>45828</v>
      </c>
      <c r="H18705" t="s">
        <v>77</v>
      </c>
      <c r="I18705" t="s">
        <v>84</v>
      </c>
      <c r="J18705" s="7">
        <v>45553</v>
      </c>
      <c r="K18705" s="7">
        <v>46190</v>
      </c>
      <c r="L18705" s="7">
        <v>45828</v>
      </c>
      <c r="M18705" t="s">
        <v>77</v>
      </c>
      <c r="N18705" t="s">
        <v>79</v>
      </c>
      <c r="O18705">
        <v>2026</v>
      </c>
      <c r="P18705" s="2">
        <v>2</v>
      </c>
      <c r="Q18705" t="s">
        <v>80</v>
      </c>
      <c r="R18705" s="8">
        <v>46267</v>
      </c>
      <c r="S18705" s="2">
        <v>1</v>
      </c>
      <c r="T18705" s="2" t="s">
        <v>81</v>
      </c>
    </row>
    <row r="18706" spans="1:20" x14ac:dyDescent="0.25">
      <c r="A18706">
        <v>1120085616</v>
      </c>
      <c r="B18706">
        <v>129136403</v>
      </c>
      <c r="C18706" t="s">
        <v>94</v>
      </c>
      <c r="D18706" t="s">
        <v>88</v>
      </c>
      <c r="E18706" t="s">
        <v>76</v>
      </c>
      <c r="F18706" s="7">
        <v>45468</v>
      </c>
      <c r="G18706" s="7">
        <v>45833</v>
      </c>
      <c r="H18706" t="s">
        <v>77</v>
      </c>
      <c r="I18706" t="s">
        <v>84</v>
      </c>
      <c r="J18706" s="7">
        <v>45740</v>
      </c>
      <c r="K18706" s="7">
        <v>45748</v>
      </c>
      <c r="L18706" s="7">
        <v>45833</v>
      </c>
      <c r="M18706" t="s">
        <v>77</v>
      </c>
      <c r="N18706" t="s">
        <v>79</v>
      </c>
      <c r="O18706">
        <v>2026</v>
      </c>
      <c r="P18706" s="2">
        <v>2</v>
      </c>
      <c r="Q18706" t="s">
        <v>80</v>
      </c>
      <c r="R18706" s="8">
        <v>46267</v>
      </c>
      <c r="S18706" s="2">
        <v>1</v>
      </c>
      <c r="T18706" s="2" t="s">
        <v>81</v>
      </c>
    </row>
    <row r="18707" spans="1:20" x14ac:dyDescent="0.25">
      <c r="A18707">
        <v>1120085649</v>
      </c>
      <c r="B18707">
        <v>129177503</v>
      </c>
      <c r="C18707" t="s">
        <v>85</v>
      </c>
      <c r="D18707" t="s">
        <v>75</v>
      </c>
      <c r="E18707" t="s">
        <v>76</v>
      </c>
      <c r="F18707" s="7">
        <v>45479</v>
      </c>
      <c r="G18707" s="7">
        <v>45844</v>
      </c>
      <c r="H18707" t="s">
        <v>86</v>
      </c>
      <c r="I18707" t="s">
        <v>87</v>
      </c>
      <c r="J18707" s="7">
        <v>45876</v>
      </c>
      <c r="K18707" s="7">
        <v>46072</v>
      </c>
      <c r="L18707" s="7">
        <v>45844</v>
      </c>
      <c r="M18707" t="s">
        <v>86</v>
      </c>
      <c r="N18707" t="s">
        <v>79</v>
      </c>
      <c r="O18707">
        <v>2026</v>
      </c>
      <c r="P18707" s="2">
        <v>2</v>
      </c>
      <c r="Q18707" t="s">
        <v>80</v>
      </c>
      <c r="R18707" s="8">
        <v>46267</v>
      </c>
      <c r="S18707" s="2">
        <v>1</v>
      </c>
      <c r="T18707" s="2" t="s">
        <v>81</v>
      </c>
    </row>
    <row r="18708" spans="1:20" x14ac:dyDescent="0.25">
      <c r="A18708">
        <v>1120086092</v>
      </c>
      <c r="B18708">
        <v>129402779</v>
      </c>
      <c r="C18708" t="s">
        <v>93</v>
      </c>
      <c r="D18708" t="s">
        <v>83</v>
      </c>
      <c r="E18708" t="s">
        <v>76</v>
      </c>
      <c r="F18708" s="7">
        <v>45520</v>
      </c>
      <c r="G18708" s="7">
        <v>45704</v>
      </c>
      <c r="H18708" t="s">
        <v>77</v>
      </c>
      <c r="I18708" t="s">
        <v>84</v>
      </c>
      <c r="J18708" s="7">
        <v>45539</v>
      </c>
      <c r="K18708" s="7">
        <v>45523</v>
      </c>
      <c r="L18708" s="7">
        <v>45704</v>
      </c>
      <c r="M18708" t="s">
        <v>77</v>
      </c>
      <c r="N18708" t="s">
        <v>92</v>
      </c>
      <c r="O18708">
        <v>2026</v>
      </c>
      <c r="P18708" s="2">
        <v>2</v>
      </c>
      <c r="Q18708" t="s">
        <v>80</v>
      </c>
      <c r="R18708" s="8">
        <v>46267</v>
      </c>
      <c r="S18708" s="2">
        <v>1</v>
      </c>
      <c r="T18708" s="2" t="s">
        <v>81</v>
      </c>
    </row>
    <row r="18709" spans="1:20" x14ac:dyDescent="0.25">
      <c r="A18709">
        <v>1120086116</v>
      </c>
      <c r="B18709">
        <v>129406740</v>
      </c>
      <c r="C18709" t="s">
        <v>82</v>
      </c>
      <c r="D18709" t="s">
        <v>83</v>
      </c>
      <c r="E18709" t="s">
        <v>76</v>
      </c>
      <c r="F18709" s="7">
        <v>45523</v>
      </c>
      <c r="G18709" s="7">
        <v>45707</v>
      </c>
      <c r="H18709" t="s">
        <v>77</v>
      </c>
      <c r="I18709" t="s">
        <v>78</v>
      </c>
      <c r="J18709" s="7"/>
      <c r="K18709" s="7">
        <v>46083</v>
      </c>
      <c r="L18709" s="7">
        <v>45707</v>
      </c>
      <c r="M18709" t="s">
        <v>77</v>
      </c>
      <c r="N18709"/>
      <c r="O18709">
        <v>2026</v>
      </c>
      <c r="P18709" s="2">
        <v>2</v>
      </c>
      <c r="Q18709" t="s">
        <v>80</v>
      </c>
      <c r="R18709" s="8">
        <v>46267</v>
      </c>
      <c r="S18709" s="2">
        <v>1</v>
      </c>
      <c r="T18709" s="2" t="s">
        <v>81</v>
      </c>
    </row>
    <row r="18710" spans="1:20" x14ac:dyDescent="0.25">
      <c r="A18710">
        <v>1120086901</v>
      </c>
      <c r="B18710">
        <v>129655795</v>
      </c>
      <c r="C18710" t="s">
        <v>82</v>
      </c>
      <c r="D18710" t="s">
        <v>88</v>
      </c>
      <c r="E18710" t="s">
        <v>76</v>
      </c>
      <c r="F18710" s="7">
        <v>45573</v>
      </c>
      <c r="G18710" s="7">
        <v>45938</v>
      </c>
      <c r="H18710" t="s">
        <v>77</v>
      </c>
      <c r="I18710" t="s">
        <v>78</v>
      </c>
      <c r="J18710" s="7">
        <v>45864</v>
      </c>
      <c r="K18710" s="7">
        <v>45576</v>
      </c>
      <c r="L18710" s="7">
        <v>45938</v>
      </c>
      <c r="M18710" t="s">
        <v>77</v>
      </c>
      <c r="N18710" t="s">
        <v>79</v>
      </c>
      <c r="O18710">
        <v>2026</v>
      </c>
      <c r="P18710" s="2">
        <v>2</v>
      </c>
      <c r="Q18710" t="s">
        <v>80</v>
      </c>
      <c r="R18710" s="8">
        <v>46267</v>
      </c>
      <c r="S18710" s="2">
        <v>1</v>
      </c>
      <c r="T18710" s="2" t="s">
        <v>81</v>
      </c>
    </row>
    <row r="18711" spans="1:20" x14ac:dyDescent="0.25">
      <c r="A18711">
        <v>1120088352</v>
      </c>
      <c r="B18711">
        <v>131200020</v>
      </c>
      <c r="C18711" t="s">
        <v>82</v>
      </c>
      <c r="D18711" t="s">
        <v>75</v>
      </c>
      <c r="E18711" t="s">
        <v>76</v>
      </c>
      <c r="F18711" s="7">
        <v>45783</v>
      </c>
      <c r="G18711" s="7">
        <v>46879</v>
      </c>
      <c r="H18711" t="s">
        <v>86</v>
      </c>
      <c r="I18711" t="s">
        <v>87</v>
      </c>
      <c r="J18711" s="7">
        <v>46079</v>
      </c>
      <c r="K18711" s="7">
        <v>45789</v>
      </c>
      <c r="L18711" s="7">
        <v>46879</v>
      </c>
      <c r="M18711" t="s">
        <v>86</v>
      </c>
      <c r="N18711" t="s">
        <v>79</v>
      </c>
      <c r="O18711">
        <v>2026</v>
      </c>
      <c r="P18711" s="2">
        <v>2</v>
      </c>
      <c r="Q18711" t="s">
        <v>80</v>
      </c>
      <c r="R18711" s="8">
        <v>46267</v>
      </c>
      <c r="S18711" s="2">
        <v>1</v>
      </c>
      <c r="T18711" s="2" t="s">
        <v>81</v>
      </c>
    </row>
    <row r="18712" spans="1:20" x14ac:dyDescent="0.25">
      <c r="A18712">
        <v>1120088435</v>
      </c>
      <c r="B18712">
        <v>131240815</v>
      </c>
      <c r="C18712" t="s">
        <v>85</v>
      </c>
      <c r="D18712" t="s">
        <v>88</v>
      </c>
      <c r="E18712" t="s">
        <v>76</v>
      </c>
      <c r="F18712" s="7">
        <v>45790</v>
      </c>
      <c r="G18712" s="7">
        <v>47616</v>
      </c>
      <c r="H18712" t="s">
        <v>86</v>
      </c>
      <c r="I18712" t="s">
        <v>87</v>
      </c>
      <c r="J18712" s="7"/>
      <c r="K18712" s="7">
        <v>45897</v>
      </c>
      <c r="L18712" s="7">
        <v>47616</v>
      </c>
      <c r="M18712" t="s">
        <v>86</v>
      </c>
      <c r="N18712"/>
      <c r="O18712">
        <v>2026</v>
      </c>
      <c r="P18712" s="2">
        <v>2</v>
      </c>
      <c r="Q18712" t="s">
        <v>80</v>
      </c>
      <c r="R18712" s="8">
        <v>46267</v>
      </c>
      <c r="S18712" s="2">
        <v>1</v>
      </c>
      <c r="T18712" s="2" t="s">
        <v>81</v>
      </c>
    </row>
    <row r="18713" spans="1:20" x14ac:dyDescent="0.25">
      <c r="A18713">
        <v>1120091154</v>
      </c>
      <c r="B18713">
        <v>133481087</v>
      </c>
      <c r="C18713" t="s">
        <v>91</v>
      </c>
      <c r="D18713" t="s">
        <v>88</v>
      </c>
      <c r="E18713" t="s">
        <v>76</v>
      </c>
      <c r="F18713" s="7">
        <v>46170</v>
      </c>
      <c r="G18713" s="7">
        <v>46535</v>
      </c>
      <c r="H18713" t="s">
        <v>77</v>
      </c>
      <c r="I18713" t="s">
        <v>78</v>
      </c>
      <c r="J18713" s="7"/>
      <c r="K18713" s="7">
        <v>46171</v>
      </c>
      <c r="L18713" s="7">
        <v>46535</v>
      </c>
      <c r="M18713" t="s">
        <v>77</v>
      </c>
      <c r="N18713"/>
      <c r="O18713">
        <v>2026</v>
      </c>
      <c r="P18713" s="2">
        <v>2</v>
      </c>
      <c r="Q18713" t="s">
        <v>80</v>
      </c>
      <c r="R18713" s="8">
        <v>46267</v>
      </c>
      <c r="S18713" s="2">
        <v>1</v>
      </c>
      <c r="T18713" s="2" t="s">
        <v>81</v>
      </c>
    </row>
    <row r="18714" spans="1:20" x14ac:dyDescent="0.25">
      <c r="A18714">
        <v>1120091252</v>
      </c>
      <c r="B18714">
        <v>103761001</v>
      </c>
      <c r="C18714" t="s">
        <v>100</v>
      </c>
      <c r="D18714" t="s">
        <v>75</v>
      </c>
      <c r="E18714" t="s">
        <v>76</v>
      </c>
      <c r="F18714" s="7">
        <v>39917</v>
      </c>
      <c r="G18714" s="7">
        <v>40008</v>
      </c>
      <c r="H18714" t="s">
        <v>77</v>
      </c>
      <c r="I18714" t="s">
        <v>78</v>
      </c>
      <c r="J18714" s="7">
        <v>44789</v>
      </c>
      <c r="K18714" s="7">
        <v>44735</v>
      </c>
      <c r="L18714" s="7">
        <v>40008</v>
      </c>
      <c r="M18714" t="s">
        <v>77</v>
      </c>
      <c r="N18714" t="s">
        <v>92</v>
      </c>
      <c r="O18714">
        <v>2026</v>
      </c>
      <c r="P18714" s="2">
        <v>2</v>
      </c>
      <c r="Q18714" t="s">
        <v>80</v>
      </c>
      <c r="R18714" s="8">
        <v>46267</v>
      </c>
      <c r="S18714" s="2">
        <v>1</v>
      </c>
      <c r="T18714" s="2" t="s">
        <v>81</v>
      </c>
    </row>
    <row r="18715" spans="1:20" x14ac:dyDescent="0.25">
      <c r="A18715">
        <v>1120091440</v>
      </c>
      <c r="B18715">
        <v>110830950</v>
      </c>
      <c r="C18715" t="s">
        <v>85</v>
      </c>
      <c r="D18715" t="s">
        <v>75</v>
      </c>
      <c r="E18715" t="s">
        <v>76</v>
      </c>
      <c r="F18715" s="7">
        <v>42298</v>
      </c>
      <c r="G18715" s="7">
        <v>44125</v>
      </c>
      <c r="H18715" t="s">
        <v>86</v>
      </c>
      <c r="I18715" t="s">
        <v>87</v>
      </c>
      <c r="J18715" s="7">
        <v>45682</v>
      </c>
      <c r="K18715" s="7">
        <v>45855</v>
      </c>
      <c r="L18715" s="7">
        <v>44125</v>
      </c>
      <c r="M18715" t="s">
        <v>86</v>
      </c>
      <c r="N18715" t="s">
        <v>79</v>
      </c>
      <c r="O18715">
        <v>2026</v>
      </c>
      <c r="P18715" s="2">
        <v>2</v>
      </c>
      <c r="Q18715" t="s">
        <v>80</v>
      </c>
      <c r="R18715" s="8">
        <v>46267</v>
      </c>
      <c r="S18715" s="2">
        <v>1</v>
      </c>
      <c r="T18715" s="2" t="s">
        <v>81</v>
      </c>
    </row>
    <row r="18716" spans="1:20" x14ac:dyDescent="0.25">
      <c r="A18716">
        <v>1120091596</v>
      </c>
      <c r="B18716">
        <v>111570509</v>
      </c>
      <c r="C18716" t="s">
        <v>85</v>
      </c>
      <c r="D18716" t="s">
        <v>75</v>
      </c>
      <c r="E18716" t="s">
        <v>76</v>
      </c>
      <c r="F18716" s="7">
        <v>42453</v>
      </c>
      <c r="G18716" s="7">
        <v>44279</v>
      </c>
      <c r="H18716" t="s">
        <v>77</v>
      </c>
      <c r="I18716" t="s">
        <v>78</v>
      </c>
      <c r="J18716" s="7">
        <v>44354</v>
      </c>
      <c r="K18716" s="7">
        <v>44428</v>
      </c>
      <c r="L18716" s="7">
        <v>44279</v>
      </c>
      <c r="M18716" t="s">
        <v>77</v>
      </c>
      <c r="N18716" t="s">
        <v>92</v>
      </c>
      <c r="O18716">
        <v>2026</v>
      </c>
      <c r="P18716" s="2">
        <v>2</v>
      </c>
      <c r="Q18716" t="s">
        <v>80</v>
      </c>
      <c r="R18716" s="8">
        <v>46267</v>
      </c>
      <c r="S18716" s="2">
        <v>1</v>
      </c>
      <c r="T18716" s="2" t="s">
        <v>81</v>
      </c>
    </row>
    <row r="18717" spans="1:20" x14ac:dyDescent="0.25">
      <c r="A18717">
        <v>1120092081</v>
      </c>
      <c r="B18717">
        <v>113018988</v>
      </c>
      <c r="C18717" t="s">
        <v>74</v>
      </c>
      <c r="D18717" t="s">
        <v>75</v>
      </c>
      <c r="E18717" t="s">
        <v>76</v>
      </c>
      <c r="F18717" s="7">
        <v>42921</v>
      </c>
      <c r="G18717" s="7">
        <v>44607</v>
      </c>
      <c r="H18717" t="s">
        <v>77</v>
      </c>
      <c r="I18717" t="s">
        <v>78</v>
      </c>
      <c r="J18717" s="7">
        <v>46151</v>
      </c>
      <c r="K18717" s="7">
        <v>42929</v>
      </c>
      <c r="L18717" s="7">
        <v>44607</v>
      </c>
      <c r="M18717" t="s">
        <v>77</v>
      </c>
      <c r="N18717" t="s">
        <v>79</v>
      </c>
      <c r="O18717">
        <v>2026</v>
      </c>
      <c r="P18717" s="2">
        <v>2</v>
      </c>
      <c r="Q18717" t="s">
        <v>80</v>
      </c>
      <c r="R18717" s="8">
        <v>46267</v>
      </c>
      <c r="S18717" s="2">
        <v>1</v>
      </c>
      <c r="T18717" s="2" t="s">
        <v>81</v>
      </c>
    </row>
    <row r="18718" spans="1:20" x14ac:dyDescent="0.25">
      <c r="A18718">
        <v>1120092093</v>
      </c>
      <c r="B18718">
        <v>113040390</v>
      </c>
      <c r="C18718" t="s">
        <v>85</v>
      </c>
      <c r="D18718" t="s">
        <v>75</v>
      </c>
      <c r="E18718" t="s">
        <v>76</v>
      </c>
      <c r="F18718" s="7">
        <v>42914</v>
      </c>
      <c r="G18718" s="7">
        <v>44740</v>
      </c>
      <c r="H18718" t="s">
        <v>77</v>
      </c>
      <c r="I18718" t="s">
        <v>78</v>
      </c>
      <c r="J18718" s="7">
        <v>46042</v>
      </c>
      <c r="K18718" s="7">
        <v>44536</v>
      </c>
      <c r="L18718" s="7">
        <v>44740</v>
      </c>
      <c r="M18718" t="s">
        <v>77</v>
      </c>
      <c r="N18718" t="s">
        <v>79</v>
      </c>
      <c r="O18718">
        <v>2026</v>
      </c>
      <c r="P18718" s="2">
        <v>2</v>
      </c>
      <c r="Q18718" t="s">
        <v>80</v>
      </c>
      <c r="R18718" s="8">
        <v>46267</v>
      </c>
      <c r="S18718" s="2">
        <v>1</v>
      </c>
      <c r="T18718" s="2" t="s">
        <v>81</v>
      </c>
    </row>
    <row r="18719" spans="1:20" x14ac:dyDescent="0.25">
      <c r="A18719">
        <v>1120092225</v>
      </c>
      <c r="B18719">
        <v>113810568</v>
      </c>
      <c r="C18719" t="s">
        <v>98</v>
      </c>
      <c r="D18719" t="s">
        <v>83</v>
      </c>
      <c r="E18719" t="s">
        <v>76</v>
      </c>
      <c r="F18719" s="7">
        <v>43052</v>
      </c>
      <c r="G18719" s="7">
        <v>44878</v>
      </c>
      <c r="H18719" t="s">
        <v>77</v>
      </c>
      <c r="I18719" t="s">
        <v>78</v>
      </c>
      <c r="J18719" s="7">
        <v>45899</v>
      </c>
      <c r="K18719" s="7">
        <v>45748</v>
      </c>
      <c r="L18719" s="7">
        <v>44878</v>
      </c>
      <c r="M18719" t="s">
        <v>77</v>
      </c>
      <c r="N18719" t="s">
        <v>79</v>
      </c>
      <c r="O18719">
        <v>2026</v>
      </c>
      <c r="P18719" s="2">
        <v>2</v>
      </c>
      <c r="Q18719" t="s">
        <v>80</v>
      </c>
      <c r="R18719" s="8">
        <v>46267</v>
      </c>
      <c r="S18719" s="2">
        <v>1</v>
      </c>
      <c r="T18719" s="2" t="s">
        <v>81</v>
      </c>
    </row>
    <row r="18720" spans="1:20" x14ac:dyDescent="0.25">
      <c r="A18720">
        <v>1120092494</v>
      </c>
      <c r="B18720">
        <v>116714401</v>
      </c>
      <c r="C18720" t="s">
        <v>94</v>
      </c>
      <c r="D18720" t="s">
        <v>83</v>
      </c>
      <c r="E18720" t="s">
        <v>76</v>
      </c>
      <c r="F18720" s="7">
        <v>43536</v>
      </c>
      <c r="G18720" s="7">
        <v>43720</v>
      </c>
      <c r="H18720" t="s">
        <v>77</v>
      </c>
      <c r="I18720" t="s">
        <v>78</v>
      </c>
      <c r="J18720" s="7">
        <v>45544</v>
      </c>
      <c r="K18720" s="7">
        <v>43701</v>
      </c>
      <c r="L18720" s="7">
        <v>43720</v>
      </c>
      <c r="M18720" t="s">
        <v>77</v>
      </c>
      <c r="N18720" t="s">
        <v>79</v>
      </c>
      <c r="O18720">
        <v>2026</v>
      </c>
      <c r="P18720" s="2">
        <v>2</v>
      </c>
      <c r="Q18720" t="s">
        <v>80</v>
      </c>
      <c r="R18720" s="8">
        <v>46267</v>
      </c>
      <c r="S18720" s="2">
        <v>1</v>
      </c>
      <c r="T18720" s="2" t="s">
        <v>81</v>
      </c>
    </row>
    <row r="18721" spans="1:20" x14ac:dyDescent="0.25">
      <c r="A18721">
        <v>1120092530</v>
      </c>
      <c r="B18721">
        <v>116765043</v>
      </c>
      <c r="C18721" t="s">
        <v>82</v>
      </c>
      <c r="D18721" t="s">
        <v>88</v>
      </c>
      <c r="E18721" t="s">
        <v>76</v>
      </c>
      <c r="F18721" s="7">
        <v>43543</v>
      </c>
      <c r="G18721" s="7">
        <v>43909</v>
      </c>
      <c r="H18721" t="s">
        <v>77</v>
      </c>
      <c r="I18721" t="s">
        <v>78</v>
      </c>
      <c r="J18721" s="7">
        <v>45337</v>
      </c>
      <c r="K18721" s="7">
        <v>45748</v>
      </c>
      <c r="L18721" s="7">
        <v>43909</v>
      </c>
      <c r="M18721" t="s">
        <v>77</v>
      </c>
      <c r="N18721" t="s">
        <v>79</v>
      </c>
      <c r="O18721">
        <v>2026</v>
      </c>
      <c r="P18721" s="2">
        <v>2</v>
      </c>
      <c r="Q18721" t="s">
        <v>80</v>
      </c>
      <c r="R18721" s="8">
        <v>46267</v>
      </c>
      <c r="S18721" s="2">
        <v>1</v>
      </c>
      <c r="T18721" s="2" t="s">
        <v>81</v>
      </c>
    </row>
    <row r="18722" spans="1:20" x14ac:dyDescent="0.25">
      <c r="A18722">
        <v>1120092555</v>
      </c>
      <c r="B18722">
        <v>116821243</v>
      </c>
      <c r="C18722" t="s">
        <v>82</v>
      </c>
      <c r="D18722" t="s">
        <v>75</v>
      </c>
      <c r="E18722" t="s">
        <v>76</v>
      </c>
      <c r="F18722" s="7">
        <v>43548</v>
      </c>
      <c r="G18722" s="7">
        <v>43914</v>
      </c>
      <c r="H18722" t="s">
        <v>77</v>
      </c>
      <c r="I18722" t="s">
        <v>78</v>
      </c>
      <c r="J18722" s="7">
        <v>46174</v>
      </c>
      <c r="K18722" s="7">
        <v>43626</v>
      </c>
      <c r="L18722" s="7">
        <v>43914</v>
      </c>
      <c r="M18722" t="s">
        <v>77</v>
      </c>
      <c r="N18722" t="s">
        <v>79</v>
      </c>
      <c r="O18722">
        <v>2026</v>
      </c>
      <c r="P18722" s="2">
        <v>2</v>
      </c>
      <c r="Q18722" t="s">
        <v>80</v>
      </c>
      <c r="R18722" s="8">
        <v>46267</v>
      </c>
      <c r="S18722" s="2">
        <v>1</v>
      </c>
      <c r="T18722" s="2" t="s">
        <v>81</v>
      </c>
    </row>
    <row r="18723" spans="1:20" x14ac:dyDescent="0.25">
      <c r="A18723">
        <v>1120092556</v>
      </c>
      <c r="B18723">
        <v>116821243</v>
      </c>
      <c r="C18723" t="s">
        <v>82</v>
      </c>
      <c r="D18723" t="s">
        <v>75</v>
      </c>
      <c r="E18723" t="s">
        <v>76</v>
      </c>
      <c r="F18723" s="7">
        <v>43548</v>
      </c>
      <c r="G18723" s="7">
        <v>43914</v>
      </c>
      <c r="H18723" t="s">
        <v>77</v>
      </c>
      <c r="I18723" t="s">
        <v>78</v>
      </c>
      <c r="J18723" s="7">
        <v>46174</v>
      </c>
      <c r="K18723" s="7">
        <v>44249</v>
      </c>
      <c r="L18723" s="7">
        <v>43914</v>
      </c>
      <c r="M18723" t="s">
        <v>77</v>
      </c>
      <c r="N18723" t="s">
        <v>79</v>
      </c>
      <c r="O18723">
        <v>2026</v>
      </c>
      <c r="P18723" s="2">
        <v>2</v>
      </c>
      <c r="Q18723" t="s">
        <v>80</v>
      </c>
      <c r="R18723" s="8">
        <v>46267</v>
      </c>
      <c r="S18723" s="2">
        <v>1</v>
      </c>
      <c r="T18723" s="2" t="s">
        <v>81</v>
      </c>
    </row>
    <row r="18724" spans="1:20" x14ac:dyDescent="0.25">
      <c r="A18724">
        <v>1120092720</v>
      </c>
      <c r="B18724">
        <v>117023604</v>
      </c>
      <c r="C18724" t="s">
        <v>82</v>
      </c>
      <c r="D18724" t="s">
        <v>88</v>
      </c>
      <c r="E18724" t="s">
        <v>76</v>
      </c>
      <c r="F18724" s="7">
        <v>43568</v>
      </c>
      <c r="G18724" s="7">
        <v>43934</v>
      </c>
      <c r="H18724" t="s">
        <v>77</v>
      </c>
      <c r="I18724" t="s">
        <v>78</v>
      </c>
      <c r="J18724" s="7">
        <v>45530</v>
      </c>
      <c r="K18724" s="7">
        <v>44601</v>
      </c>
      <c r="L18724" s="7">
        <v>43934</v>
      </c>
      <c r="M18724" t="s">
        <v>77</v>
      </c>
      <c r="N18724" t="s">
        <v>79</v>
      </c>
      <c r="O18724">
        <v>2026</v>
      </c>
      <c r="P18724" s="2">
        <v>2</v>
      </c>
      <c r="Q18724" t="s">
        <v>80</v>
      </c>
      <c r="R18724" s="8">
        <v>46267</v>
      </c>
      <c r="S18724" s="2">
        <v>1</v>
      </c>
      <c r="T18724" s="2" t="s">
        <v>81</v>
      </c>
    </row>
    <row r="18725" spans="1:20" x14ac:dyDescent="0.25">
      <c r="A18725">
        <v>1120092722</v>
      </c>
      <c r="B18725">
        <v>117024241</v>
      </c>
      <c r="C18725" t="s">
        <v>82</v>
      </c>
      <c r="D18725" t="s">
        <v>83</v>
      </c>
      <c r="E18725" t="s">
        <v>76</v>
      </c>
      <c r="F18725" s="7">
        <v>43568</v>
      </c>
      <c r="G18725" s="7">
        <v>43748</v>
      </c>
      <c r="H18725" t="s">
        <v>77</v>
      </c>
      <c r="I18725" t="s">
        <v>78</v>
      </c>
      <c r="J18725" s="7">
        <v>45734</v>
      </c>
      <c r="K18725" s="7">
        <v>45748</v>
      </c>
      <c r="L18725" s="7">
        <v>43748</v>
      </c>
      <c r="M18725" t="s">
        <v>77</v>
      </c>
      <c r="N18725" t="s">
        <v>79</v>
      </c>
      <c r="O18725">
        <v>2026</v>
      </c>
      <c r="P18725" s="2">
        <v>2</v>
      </c>
      <c r="Q18725" t="s">
        <v>80</v>
      </c>
      <c r="R18725" s="8">
        <v>46267</v>
      </c>
      <c r="S18725" s="2">
        <v>1</v>
      </c>
      <c r="T18725" s="2" t="s">
        <v>81</v>
      </c>
    </row>
    <row r="18726" spans="1:20" x14ac:dyDescent="0.25">
      <c r="A18726">
        <v>1120092759</v>
      </c>
      <c r="B18726">
        <v>117068475</v>
      </c>
      <c r="C18726" t="s">
        <v>74</v>
      </c>
      <c r="D18726" t="s">
        <v>83</v>
      </c>
      <c r="E18726" t="s">
        <v>76</v>
      </c>
      <c r="F18726" s="7">
        <v>43575</v>
      </c>
      <c r="G18726" s="7">
        <v>43755</v>
      </c>
      <c r="H18726" t="s">
        <v>77</v>
      </c>
      <c r="I18726" t="s">
        <v>78</v>
      </c>
      <c r="J18726" s="7">
        <v>45919</v>
      </c>
      <c r="K18726" s="7">
        <v>43667</v>
      </c>
      <c r="L18726" s="7">
        <v>43755</v>
      </c>
      <c r="M18726" t="s">
        <v>77</v>
      </c>
      <c r="N18726" t="s">
        <v>79</v>
      </c>
      <c r="O18726">
        <v>2026</v>
      </c>
      <c r="P18726" s="2">
        <v>2</v>
      </c>
      <c r="Q18726" t="s">
        <v>80</v>
      </c>
      <c r="R18726" s="8">
        <v>46267</v>
      </c>
      <c r="S18726" s="2">
        <v>1</v>
      </c>
      <c r="T18726" s="2" t="s">
        <v>81</v>
      </c>
    </row>
    <row r="18727" spans="1:20" x14ac:dyDescent="0.25">
      <c r="A18727">
        <v>1120092777</v>
      </c>
      <c r="B18727">
        <v>117083299</v>
      </c>
      <c r="C18727" t="s">
        <v>82</v>
      </c>
      <c r="D18727" t="s">
        <v>83</v>
      </c>
      <c r="E18727" t="s">
        <v>76</v>
      </c>
      <c r="F18727" s="7">
        <v>43578</v>
      </c>
      <c r="G18727" s="7">
        <v>43758</v>
      </c>
      <c r="H18727" t="s">
        <v>77</v>
      </c>
      <c r="I18727" t="s">
        <v>78</v>
      </c>
      <c r="J18727" s="7">
        <v>45861</v>
      </c>
      <c r="K18727" s="7">
        <v>45748</v>
      </c>
      <c r="L18727" s="7">
        <v>43758</v>
      </c>
      <c r="M18727" t="s">
        <v>77</v>
      </c>
      <c r="N18727" t="s">
        <v>79</v>
      </c>
      <c r="O18727">
        <v>2026</v>
      </c>
      <c r="P18727" s="2">
        <v>2</v>
      </c>
      <c r="Q18727" t="s">
        <v>80</v>
      </c>
      <c r="R18727" s="8">
        <v>46267</v>
      </c>
      <c r="S18727" s="2">
        <v>1</v>
      </c>
      <c r="T18727" s="2" t="s">
        <v>81</v>
      </c>
    </row>
    <row r="18728" spans="1:20" x14ac:dyDescent="0.25">
      <c r="A18728">
        <v>1120092827</v>
      </c>
      <c r="B18728">
        <v>117126171</v>
      </c>
      <c r="C18728" t="s">
        <v>91</v>
      </c>
      <c r="D18728" t="s">
        <v>83</v>
      </c>
      <c r="E18728" t="s">
        <v>76</v>
      </c>
      <c r="F18728" s="7">
        <v>43585</v>
      </c>
      <c r="G18728" s="7">
        <v>43768</v>
      </c>
      <c r="H18728" t="s">
        <v>77</v>
      </c>
      <c r="I18728" t="s">
        <v>78</v>
      </c>
      <c r="J18728" s="7">
        <v>46000</v>
      </c>
      <c r="K18728" s="7">
        <v>45748</v>
      </c>
      <c r="L18728" s="7">
        <v>43768</v>
      </c>
      <c r="M18728" t="s">
        <v>77</v>
      </c>
      <c r="N18728" t="s">
        <v>79</v>
      </c>
      <c r="O18728">
        <v>2026</v>
      </c>
      <c r="P18728" s="2">
        <v>2</v>
      </c>
      <c r="Q18728" t="s">
        <v>80</v>
      </c>
      <c r="R18728" s="8">
        <v>46267</v>
      </c>
      <c r="S18728" s="2">
        <v>1</v>
      </c>
      <c r="T18728" s="2" t="s">
        <v>81</v>
      </c>
    </row>
    <row r="18729" spans="1:20" x14ac:dyDescent="0.25">
      <c r="A18729">
        <v>1120092979</v>
      </c>
      <c r="B18729">
        <v>117236100</v>
      </c>
      <c r="C18729" t="s">
        <v>82</v>
      </c>
      <c r="D18729" t="s">
        <v>88</v>
      </c>
      <c r="E18729" t="s">
        <v>76</v>
      </c>
      <c r="F18729" s="7">
        <v>43599</v>
      </c>
      <c r="G18729" s="7">
        <v>43965</v>
      </c>
      <c r="H18729" t="s">
        <v>77</v>
      </c>
      <c r="I18729" t="s">
        <v>78</v>
      </c>
      <c r="J18729" s="7">
        <v>46178</v>
      </c>
      <c r="K18729" s="7">
        <v>45748</v>
      </c>
      <c r="L18729" s="7">
        <v>43965</v>
      </c>
      <c r="M18729" t="s">
        <v>77</v>
      </c>
      <c r="N18729" t="s">
        <v>79</v>
      </c>
      <c r="O18729">
        <v>2026</v>
      </c>
      <c r="P18729" s="2">
        <v>2</v>
      </c>
      <c r="Q18729" t="s">
        <v>80</v>
      </c>
      <c r="R18729" s="8">
        <v>46267</v>
      </c>
      <c r="S18729" s="2">
        <v>1</v>
      </c>
      <c r="T18729" s="2" t="s">
        <v>81</v>
      </c>
    </row>
    <row r="18730" spans="1:20" x14ac:dyDescent="0.25">
      <c r="A18730">
        <v>1120092980</v>
      </c>
      <c r="B18730">
        <v>117236100</v>
      </c>
      <c r="C18730" t="s">
        <v>82</v>
      </c>
      <c r="D18730" t="s">
        <v>88</v>
      </c>
      <c r="E18730" t="s">
        <v>76</v>
      </c>
      <c r="F18730" s="7">
        <v>43599</v>
      </c>
      <c r="G18730" s="7">
        <v>43965</v>
      </c>
      <c r="H18730" t="s">
        <v>77</v>
      </c>
      <c r="I18730" t="s">
        <v>78</v>
      </c>
      <c r="J18730" s="7">
        <v>46178</v>
      </c>
      <c r="K18730" s="7">
        <v>46205</v>
      </c>
      <c r="L18730" s="7">
        <v>43965</v>
      </c>
      <c r="M18730" t="s">
        <v>77</v>
      </c>
      <c r="N18730" t="s">
        <v>79</v>
      </c>
      <c r="O18730">
        <v>2026</v>
      </c>
      <c r="P18730" s="2">
        <v>2</v>
      </c>
      <c r="Q18730" t="s">
        <v>80</v>
      </c>
      <c r="R18730" s="8">
        <v>46267</v>
      </c>
      <c r="S18730" s="2">
        <v>1</v>
      </c>
      <c r="T18730" s="2" t="s">
        <v>81</v>
      </c>
    </row>
    <row r="18731" spans="1:20" x14ac:dyDescent="0.25">
      <c r="A18731">
        <v>1120093018</v>
      </c>
      <c r="B18731">
        <v>117268217</v>
      </c>
      <c r="C18731" t="s">
        <v>82</v>
      </c>
      <c r="D18731" t="s">
        <v>88</v>
      </c>
      <c r="E18731" t="s">
        <v>76</v>
      </c>
      <c r="F18731" s="7">
        <v>43603</v>
      </c>
      <c r="G18731" s="7">
        <v>43969</v>
      </c>
      <c r="H18731" t="s">
        <v>77</v>
      </c>
      <c r="I18731" t="s">
        <v>78</v>
      </c>
      <c r="J18731" s="7">
        <v>45432</v>
      </c>
      <c r="K18731" s="7">
        <v>45748</v>
      </c>
      <c r="L18731" s="7">
        <v>43969</v>
      </c>
      <c r="M18731" t="s">
        <v>77</v>
      </c>
      <c r="N18731" t="s">
        <v>79</v>
      </c>
      <c r="O18731">
        <v>2026</v>
      </c>
      <c r="P18731" s="2">
        <v>2</v>
      </c>
      <c r="Q18731" t="s">
        <v>80</v>
      </c>
      <c r="R18731" s="8">
        <v>46267</v>
      </c>
      <c r="S18731" s="2">
        <v>1</v>
      </c>
      <c r="T18731" s="2" t="s">
        <v>81</v>
      </c>
    </row>
    <row r="18732" spans="1:20" x14ac:dyDescent="0.25">
      <c r="A18732">
        <v>1120093096</v>
      </c>
      <c r="B18732">
        <v>117380132</v>
      </c>
      <c r="C18732" t="s">
        <v>82</v>
      </c>
      <c r="D18732" t="s">
        <v>83</v>
      </c>
      <c r="E18732" t="s">
        <v>76</v>
      </c>
      <c r="F18732" s="7">
        <v>43619</v>
      </c>
      <c r="G18732" s="7">
        <v>43799</v>
      </c>
      <c r="H18732" t="s">
        <v>77</v>
      </c>
      <c r="I18732" t="s">
        <v>78</v>
      </c>
      <c r="J18732" s="7">
        <v>45824</v>
      </c>
      <c r="K18732" s="7">
        <v>45446</v>
      </c>
      <c r="L18732" s="7">
        <v>43799</v>
      </c>
      <c r="M18732" t="s">
        <v>77</v>
      </c>
      <c r="N18732" t="s">
        <v>79</v>
      </c>
      <c r="O18732">
        <v>2026</v>
      </c>
      <c r="P18732" s="2">
        <v>2</v>
      </c>
      <c r="Q18732" t="s">
        <v>80</v>
      </c>
      <c r="R18732" s="8">
        <v>46267</v>
      </c>
      <c r="S18732" s="2">
        <v>1</v>
      </c>
      <c r="T18732" s="2" t="s">
        <v>81</v>
      </c>
    </row>
    <row r="18733" spans="1:20" x14ac:dyDescent="0.25">
      <c r="A18733">
        <v>1120093236</v>
      </c>
      <c r="B18733">
        <v>117767990</v>
      </c>
      <c r="C18733" t="s">
        <v>91</v>
      </c>
      <c r="D18733" t="s">
        <v>75</v>
      </c>
      <c r="E18733" t="s">
        <v>76</v>
      </c>
      <c r="F18733" s="7">
        <v>43693</v>
      </c>
      <c r="G18733" s="7">
        <v>44059</v>
      </c>
      <c r="H18733" t="s">
        <v>77</v>
      </c>
      <c r="I18733" t="s">
        <v>78</v>
      </c>
      <c r="J18733" s="7">
        <v>45569</v>
      </c>
      <c r="K18733" s="7">
        <v>44216</v>
      </c>
      <c r="L18733" s="7">
        <v>44059</v>
      </c>
      <c r="M18733" t="s">
        <v>77</v>
      </c>
      <c r="N18733" t="s">
        <v>79</v>
      </c>
      <c r="O18733">
        <v>2026</v>
      </c>
      <c r="P18733" s="2">
        <v>2</v>
      </c>
      <c r="Q18733" t="s">
        <v>80</v>
      </c>
      <c r="R18733" s="8">
        <v>46267</v>
      </c>
      <c r="S18733" s="2">
        <v>1</v>
      </c>
      <c r="T18733" s="2" t="s">
        <v>81</v>
      </c>
    </row>
    <row r="18734" spans="1:20" x14ac:dyDescent="0.25">
      <c r="A18734">
        <v>1120093270</v>
      </c>
      <c r="B18734">
        <v>117843332</v>
      </c>
      <c r="C18734" t="s">
        <v>85</v>
      </c>
      <c r="D18734" t="s">
        <v>75</v>
      </c>
      <c r="E18734" t="s">
        <v>76</v>
      </c>
      <c r="F18734" s="7">
        <v>43712</v>
      </c>
      <c r="G18734" s="7">
        <v>45539</v>
      </c>
      <c r="H18734" t="s">
        <v>77</v>
      </c>
      <c r="I18734" t="s">
        <v>78</v>
      </c>
      <c r="J18734" s="7">
        <v>45231</v>
      </c>
      <c r="K18734" s="7">
        <v>45992</v>
      </c>
      <c r="L18734" s="7">
        <v>45539</v>
      </c>
      <c r="M18734" t="s">
        <v>77</v>
      </c>
      <c r="N18734" t="s">
        <v>92</v>
      </c>
      <c r="O18734">
        <v>2026</v>
      </c>
      <c r="P18734" s="2">
        <v>2</v>
      </c>
      <c r="Q18734" t="s">
        <v>80</v>
      </c>
      <c r="R18734" s="8">
        <v>46267</v>
      </c>
      <c r="S18734" s="2">
        <v>1</v>
      </c>
      <c r="T18734" s="2" t="s">
        <v>81</v>
      </c>
    </row>
    <row r="18735" spans="1:20" x14ac:dyDescent="0.25">
      <c r="A18735">
        <v>1120093635</v>
      </c>
      <c r="B18735">
        <v>119144211</v>
      </c>
      <c r="C18735" t="s">
        <v>82</v>
      </c>
      <c r="D18735" t="s">
        <v>83</v>
      </c>
      <c r="E18735" t="s">
        <v>76</v>
      </c>
      <c r="F18735" s="7">
        <v>43992</v>
      </c>
      <c r="G18735" s="7">
        <v>44175</v>
      </c>
      <c r="H18735" t="s">
        <v>77</v>
      </c>
      <c r="I18735" t="s">
        <v>84</v>
      </c>
      <c r="J18735" s="7">
        <v>45850</v>
      </c>
      <c r="K18735" s="7">
        <v>46042</v>
      </c>
      <c r="L18735" s="7">
        <v>44175</v>
      </c>
      <c r="M18735" t="s">
        <v>77</v>
      </c>
      <c r="N18735" t="s">
        <v>79</v>
      </c>
      <c r="O18735">
        <v>2026</v>
      </c>
      <c r="P18735" s="2">
        <v>2</v>
      </c>
      <c r="Q18735" t="s">
        <v>80</v>
      </c>
      <c r="R18735" s="8">
        <v>46267</v>
      </c>
      <c r="S18735" s="2">
        <v>1</v>
      </c>
      <c r="T18735" s="2" t="s">
        <v>81</v>
      </c>
    </row>
    <row r="18736" spans="1:20" x14ac:dyDescent="0.25">
      <c r="A18736">
        <v>1120093687</v>
      </c>
      <c r="B18736">
        <v>119191146</v>
      </c>
      <c r="C18736" t="s">
        <v>82</v>
      </c>
      <c r="D18736" t="s">
        <v>83</v>
      </c>
      <c r="E18736" t="s">
        <v>76</v>
      </c>
      <c r="F18736" s="7">
        <v>44001</v>
      </c>
      <c r="G18736" s="7">
        <v>44184</v>
      </c>
      <c r="H18736" t="s">
        <v>77</v>
      </c>
      <c r="I18736" t="s">
        <v>84</v>
      </c>
      <c r="J18736" s="7">
        <v>45607</v>
      </c>
      <c r="K18736" s="7">
        <v>45875</v>
      </c>
      <c r="L18736" s="7">
        <v>44184</v>
      </c>
      <c r="M18736" t="s">
        <v>77</v>
      </c>
      <c r="N18736" t="s">
        <v>79</v>
      </c>
      <c r="O18736">
        <v>2026</v>
      </c>
      <c r="P18736" s="2">
        <v>2</v>
      </c>
      <c r="Q18736" t="s">
        <v>80</v>
      </c>
      <c r="R18736" s="8">
        <v>46267</v>
      </c>
      <c r="S18736" s="2">
        <v>1</v>
      </c>
      <c r="T18736" s="2" t="s">
        <v>81</v>
      </c>
    </row>
    <row r="18737" spans="1:20" x14ac:dyDescent="0.25">
      <c r="A18737">
        <v>1120093720</v>
      </c>
      <c r="B18737">
        <v>119210540</v>
      </c>
      <c r="C18737" t="s">
        <v>74</v>
      </c>
      <c r="D18737" t="s">
        <v>83</v>
      </c>
      <c r="E18737" t="s">
        <v>76</v>
      </c>
      <c r="F18737" s="7">
        <v>44005</v>
      </c>
      <c r="G18737" s="7">
        <v>44188</v>
      </c>
      <c r="H18737" t="s">
        <v>77</v>
      </c>
      <c r="I18737" t="s">
        <v>84</v>
      </c>
      <c r="J18737" s="7">
        <v>45633</v>
      </c>
      <c r="K18737" s="7">
        <v>45471</v>
      </c>
      <c r="L18737" s="7">
        <v>44188</v>
      </c>
      <c r="M18737" t="s">
        <v>77</v>
      </c>
      <c r="N18737" t="s">
        <v>79</v>
      </c>
      <c r="O18737">
        <v>2026</v>
      </c>
      <c r="P18737" s="2">
        <v>2</v>
      </c>
      <c r="Q18737" t="s">
        <v>80</v>
      </c>
      <c r="R18737" s="8">
        <v>46267</v>
      </c>
      <c r="S18737" s="2">
        <v>1</v>
      </c>
      <c r="T18737" s="2" t="s">
        <v>81</v>
      </c>
    </row>
    <row r="18738" spans="1:20" x14ac:dyDescent="0.25">
      <c r="A18738">
        <v>1120094099</v>
      </c>
      <c r="B18738">
        <v>119566882</v>
      </c>
      <c r="C18738" t="s">
        <v>82</v>
      </c>
      <c r="D18738" t="s">
        <v>83</v>
      </c>
      <c r="E18738" t="s">
        <v>76</v>
      </c>
      <c r="F18738" s="7">
        <v>44049</v>
      </c>
      <c r="G18738" s="7">
        <v>44233</v>
      </c>
      <c r="H18738" t="s">
        <v>77</v>
      </c>
      <c r="I18738" t="s">
        <v>78</v>
      </c>
      <c r="J18738" s="7">
        <v>45484</v>
      </c>
      <c r="K18738" s="7">
        <v>45540</v>
      </c>
      <c r="L18738" s="7">
        <v>44233</v>
      </c>
      <c r="M18738" t="s">
        <v>77</v>
      </c>
      <c r="N18738" t="s">
        <v>79</v>
      </c>
      <c r="O18738">
        <v>2026</v>
      </c>
      <c r="P18738" s="2">
        <v>2</v>
      </c>
      <c r="Q18738" t="s">
        <v>80</v>
      </c>
      <c r="R18738" s="8">
        <v>46267</v>
      </c>
      <c r="S18738" s="2">
        <v>1</v>
      </c>
      <c r="T18738" s="2" t="s">
        <v>81</v>
      </c>
    </row>
    <row r="18739" spans="1:20" x14ac:dyDescent="0.25">
      <c r="A18739">
        <v>1120094144</v>
      </c>
      <c r="B18739">
        <v>119593641</v>
      </c>
      <c r="C18739" t="s">
        <v>74</v>
      </c>
      <c r="D18739" t="s">
        <v>75</v>
      </c>
      <c r="E18739" t="s">
        <v>76</v>
      </c>
      <c r="F18739" s="7">
        <v>44053</v>
      </c>
      <c r="G18739" s="7">
        <v>44418</v>
      </c>
      <c r="H18739" t="s">
        <v>86</v>
      </c>
      <c r="I18739" t="s">
        <v>87</v>
      </c>
      <c r="J18739" s="7">
        <v>45896</v>
      </c>
      <c r="K18739" s="7">
        <v>46104</v>
      </c>
      <c r="L18739" s="7">
        <v>44418</v>
      </c>
      <c r="M18739" t="s">
        <v>86</v>
      </c>
      <c r="N18739" t="s">
        <v>79</v>
      </c>
      <c r="O18739">
        <v>2026</v>
      </c>
      <c r="P18739" s="2">
        <v>2</v>
      </c>
      <c r="Q18739" t="s">
        <v>80</v>
      </c>
      <c r="R18739" s="8">
        <v>46267</v>
      </c>
      <c r="S18739" s="2">
        <v>1</v>
      </c>
      <c r="T18739" s="2" t="s">
        <v>81</v>
      </c>
    </row>
    <row r="18740" spans="1:20" x14ac:dyDescent="0.25">
      <c r="A18740">
        <v>1120094591</v>
      </c>
      <c r="B18740">
        <v>119791803</v>
      </c>
      <c r="C18740" t="s">
        <v>74</v>
      </c>
      <c r="D18740" t="s">
        <v>75</v>
      </c>
      <c r="E18740" t="s">
        <v>76</v>
      </c>
      <c r="F18740" s="7">
        <v>44095</v>
      </c>
      <c r="G18740" s="7">
        <v>45921</v>
      </c>
      <c r="H18740" t="s">
        <v>77</v>
      </c>
      <c r="I18740" t="s">
        <v>78</v>
      </c>
      <c r="J18740" s="7">
        <v>44745</v>
      </c>
      <c r="K18740" s="7">
        <v>44122</v>
      </c>
      <c r="L18740" s="7">
        <v>45921</v>
      </c>
      <c r="M18740" t="s">
        <v>77</v>
      </c>
      <c r="N18740" t="s">
        <v>92</v>
      </c>
      <c r="O18740">
        <v>2026</v>
      </c>
      <c r="P18740" s="2">
        <v>2</v>
      </c>
      <c r="Q18740" t="s">
        <v>80</v>
      </c>
      <c r="R18740" s="8">
        <v>46267</v>
      </c>
      <c r="S18740" s="2">
        <v>1</v>
      </c>
      <c r="T18740" s="2" t="s">
        <v>81</v>
      </c>
    </row>
    <row r="18741" spans="1:20" x14ac:dyDescent="0.25">
      <c r="A18741">
        <v>1120095199</v>
      </c>
      <c r="B18741">
        <v>120750433</v>
      </c>
      <c r="C18741" t="s">
        <v>93</v>
      </c>
      <c r="D18741" t="s">
        <v>88</v>
      </c>
      <c r="E18741" t="s">
        <v>76</v>
      </c>
      <c r="F18741" s="7">
        <v>44292</v>
      </c>
      <c r="G18741" s="7">
        <v>46118</v>
      </c>
      <c r="H18741" t="s">
        <v>77</v>
      </c>
      <c r="I18741" t="s">
        <v>78</v>
      </c>
      <c r="J18741" s="7">
        <v>46159</v>
      </c>
      <c r="K18741" s="7">
        <v>44293</v>
      </c>
      <c r="L18741" s="7">
        <v>46118</v>
      </c>
      <c r="M18741" t="s">
        <v>77</v>
      </c>
      <c r="N18741" t="s">
        <v>79</v>
      </c>
      <c r="O18741">
        <v>2026</v>
      </c>
      <c r="P18741" s="2">
        <v>2</v>
      </c>
      <c r="Q18741" t="s">
        <v>80</v>
      </c>
      <c r="R18741" s="8">
        <v>46267</v>
      </c>
      <c r="S18741" s="2">
        <v>1</v>
      </c>
      <c r="T18741" s="2" t="s">
        <v>81</v>
      </c>
    </row>
    <row r="18742" spans="1:20" x14ac:dyDescent="0.25">
      <c r="A18742">
        <v>1120095224</v>
      </c>
      <c r="B18742">
        <v>120788830</v>
      </c>
      <c r="C18742" t="s">
        <v>90</v>
      </c>
      <c r="D18742" t="s">
        <v>83</v>
      </c>
      <c r="E18742" t="s">
        <v>76</v>
      </c>
      <c r="F18742" s="7">
        <v>44296</v>
      </c>
      <c r="G18742" s="7">
        <v>44479</v>
      </c>
      <c r="H18742" t="s">
        <v>77</v>
      </c>
      <c r="I18742" t="s">
        <v>78</v>
      </c>
      <c r="J18742" s="7">
        <v>45777</v>
      </c>
      <c r="K18742" s="7">
        <v>45829</v>
      </c>
      <c r="L18742" s="7">
        <v>44479</v>
      </c>
      <c r="M18742" t="s">
        <v>77</v>
      </c>
      <c r="N18742" t="s">
        <v>79</v>
      </c>
      <c r="O18742">
        <v>2026</v>
      </c>
      <c r="P18742" s="2">
        <v>2</v>
      </c>
      <c r="Q18742" t="s">
        <v>80</v>
      </c>
      <c r="R18742" s="8">
        <v>46267</v>
      </c>
      <c r="S18742" s="2">
        <v>1</v>
      </c>
      <c r="T18742" s="2" t="s">
        <v>81</v>
      </c>
    </row>
    <row r="18743" spans="1:20" x14ac:dyDescent="0.25">
      <c r="A18743">
        <v>1120095540</v>
      </c>
      <c r="B18743">
        <v>121479510</v>
      </c>
      <c r="C18743" t="s">
        <v>97</v>
      </c>
      <c r="D18743" t="s">
        <v>75</v>
      </c>
      <c r="E18743" t="s">
        <v>76</v>
      </c>
      <c r="F18743" s="7">
        <v>44353</v>
      </c>
      <c r="G18743" s="7">
        <v>44563</v>
      </c>
      <c r="H18743" t="s">
        <v>77</v>
      </c>
      <c r="I18743" t="s">
        <v>78</v>
      </c>
      <c r="J18743" s="7"/>
      <c r="K18743" s="7">
        <v>44383</v>
      </c>
      <c r="L18743" s="7">
        <v>44563</v>
      </c>
      <c r="M18743" t="s">
        <v>77</v>
      </c>
      <c r="N18743"/>
      <c r="O18743">
        <v>2026</v>
      </c>
      <c r="P18743" s="2">
        <v>2</v>
      </c>
      <c r="Q18743" t="s">
        <v>80</v>
      </c>
      <c r="R18743" s="8">
        <v>46267</v>
      </c>
      <c r="S18743" s="2">
        <v>1</v>
      </c>
      <c r="T18743" s="2" t="s">
        <v>81</v>
      </c>
    </row>
    <row r="18744" spans="1:20" x14ac:dyDescent="0.25">
      <c r="A18744">
        <v>1120095718</v>
      </c>
      <c r="B18744">
        <v>121648223</v>
      </c>
      <c r="C18744" t="s">
        <v>91</v>
      </c>
      <c r="D18744" t="s">
        <v>88</v>
      </c>
      <c r="E18744" t="s">
        <v>76</v>
      </c>
      <c r="F18744" s="7">
        <v>44378</v>
      </c>
      <c r="G18744" s="7">
        <v>46204</v>
      </c>
      <c r="H18744" t="s">
        <v>77</v>
      </c>
      <c r="I18744" t="s">
        <v>84</v>
      </c>
      <c r="J18744" s="7">
        <v>45604</v>
      </c>
      <c r="K18744" s="7">
        <v>46046</v>
      </c>
      <c r="L18744" s="7">
        <v>46204</v>
      </c>
      <c r="M18744" t="s">
        <v>77</v>
      </c>
      <c r="N18744" t="s">
        <v>79</v>
      </c>
      <c r="O18744">
        <v>2026</v>
      </c>
      <c r="P18744" s="2">
        <v>2</v>
      </c>
      <c r="Q18744" t="s">
        <v>80</v>
      </c>
      <c r="R18744" s="8">
        <v>46267</v>
      </c>
      <c r="S18744" s="2">
        <v>1</v>
      </c>
      <c r="T18744" s="2" t="s">
        <v>81</v>
      </c>
    </row>
    <row r="18745" spans="1:20" x14ac:dyDescent="0.25">
      <c r="A18745">
        <v>1120096050</v>
      </c>
      <c r="B18745">
        <v>121844894</v>
      </c>
      <c r="C18745" t="s">
        <v>82</v>
      </c>
      <c r="D18745" t="s">
        <v>75</v>
      </c>
      <c r="E18745" t="s">
        <v>76</v>
      </c>
      <c r="F18745" s="7">
        <v>44412</v>
      </c>
      <c r="G18745" s="7">
        <v>44777</v>
      </c>
      <c r="H18745" t="s">
        <v>77</v>
      </c>
      <c r="I18745" t="s">
        <v>78</v>
      </c>
      <c r="J18745" s="7">
        <v>46139</v>
      </c>
      <c r="K18745" s="7">
        <v>46118</v>
      </c>
      <c r="L18745" s="7">
        <v>44777</v>
      </c>
      <c r="M18745" t="s">
        <v>77</v>
      </c>
      <c r="N18745" t="s">
        <v>79</v>
      </c>
      <c r="O18745">
        <v>2026</v>
      </c>
      <c r="P18745" s="2">
        <v>2</v>
      </c>
      <c r="Q18745" t="s">
        <v>80</v>
      </c>
      <c r="R18745" s="8">
        <v>46267</v>
      </c>
      <c r="S18745" s="2">
        <v>1</v>
      </c>
      <c r="T18745" s="2" t="s">
        <v>81</v>
      </c>
    </row>
    <row r="18746" spans="1:20" x14ac:dyDescent="0.25">
      <c r="A18746">
        <v>1120096330</v>
      </c>
      <c r="B18746">
        <v>121947815</v>
      </c>
      <c r="C18746" t="s">
        <v>97</v>
      </c>
      <c r="D18746" t="s">
        <v>75</v>
      </c>
      <c r="E18746" t="s">
        <v>76</v>
      </c>
      <c r="F18746" s="7">
        <v>44432</v>
      </c>
      <c r="G18746" s="7">
        <v>46258</v>
      </c>
      <c r="H18746" t="s">
        <v>77</v>
      </c>
      <c r="I18746" t="s">
        <v>78</v>
      </c>
      <c r="J18746" s="7">
        <v>46092</v>
      </c>
      <c r="K18746" s="7">
        <v>44433</v>
      </c>
      <c r="L18746" s="7">
        <v>46258</v>
      </c>
      <c r="M18746" t="s">
        <v>77</v>
      </c>
      <c r="N18746" t="s">
        <v>79</v>
      </c>
      <c r="O18746">
        <v>2026</v>
      </c>
      <c r="P18746" s="2">
        <v>2</v>
      </c>
      <c r="Q18746" t="s">
        <v>80</v>
      </c>
      <c r="R18746" s="8">
        <v>46267</v>
      </c>
      <c r="S18746" s="2">
        <v>1</v>
      </c>
      <c r="T18746" s="2" t="s">
        <v>81</v>
      </c>
    </row>
    <row r="18747" spans="1:20" x14ac:dyDescent="0.25">
      <c r="A18747">
        <v>1120097655</v>
      </c>
      <c r="B18747">
        <v>123088923</v>
      </c>
      <c r="C18747" t="s">
        <v>74</v>
      </c>
      <c r="D18747" t="s">
        <v>75</v>
      </c>
      <c r="E18747" t="s">
        <v>76</v>
      </c>
      <c r="F18747" s="7">
        <v>44631</v>
      </c>
      <c r="G18747" s="7">
        <v>46457</v>
      </c>
      <c r="H18747" t="s">
        <v>86</v>
      </c>
      <c r="I18747" t="s">
        <v>87</v>
      </c>
      <c r="J18747" s="7">
        <v>45214</v>
      </c>
      <c r="K18747" s="7">
        <v>44837</v>
      </c>
      <c r="L18747" s="7">
        <v>46457</v>
      </c>
      <c r="M18747" t="s">
        <v>86</v>
      </c>
      <c r="N18747" t="s">
        <v>92</v>
      </c>
      <c r="O18747">
        <v>2026</v>
      </c>
      <c r="P18747" s="2">
        <v>2</v>
      </c>
      <c r="Q18747" t="s">
        <v>80</v>
      </c>
      <c r="R18747" s="8">
        <v>46267</v>
      </c>
      <c r="S18747" s="2">
        <v>1</v>
      </c>
      <c r="T18747" s="2" t="s">
        <v>81</v>
      </c>
    </row>
    <row r="18748" spans="1:20" x14ac:dyDescent="0.25">
      <c r="A18748">
        <v>1120098254</v>
      </c>
      <c r="B18748">
        <v>123493090</v>
      </c>
      <c r="C18748" t="s">
        <v>98</v>
      </c>
      <c r="D18748" t="s">
        <v>88</v>
      </c>
      <c r="E18748" t="s">
        <v>76</v>
      </c>
      <c r="F18748" s="7">
        <v>44685</v>
      </c>
      <c r="G18748" s="7">
        <v>45050</v>
      </c>
      <c r="H18748" t="s">
        <v>77</v>
      </c>
      <c r="I18748" t="s">
        <v>78</v>
      </c>
      <c r="J18748" s="7">
        <v>45427</v>
      </c>
      <c r="K18748" s="7">
        <v>45440</v>
      </c>
      <c r="L18748" s="7">
        <v>45050</v>
      </c>
      <c r="M18748" t="s">
        <v>77</v>
      </c>
      <c r="N18748" t="s">
        <v>79</v>
      </c>
      <c r="O18748">
        <v>2026</v>
      </c>
      <c r="P18748" s="2">
        <v>2</v>
      </c>
      <c r="Q18748" t="s">
        <v>80</v>
      </c>
      <c r="R18748" s="8">
        <v>46267</v>
      </c>
      <c r="S18748" s="2">
        <v>1</v>
      </c>
      <c r="T18748" s="2" t="s">
        <v>81</v>
      </c>
    </row>
    <row r="18749" spans="1:20" x14ac:dyDescent="0.25">
      <c r="A18749">
        <v>1120099051</v>
      </c>
      <c r="B18749">
        <v>123926322</v>
      </c>
      <c r="C18749" t="s">
        <v>74</v>
      </c>
      <c r="D18749" t="s">
        <v>88</v>
      </c>
      <c r="E18749" t="s">
        <v>76</v>
      </c>
      <c r="F18749" s="7">
        <v>44737</v>
      </c>
      <c r="G18749" s="7">
        <v>46563</v>
      </c>
      <c r="H18749" t="s">
        <v>77</v>
      </c>
      <c r="I18749" t="s">
        <v>78</v>
      </c>
      <c r="J18749" s="7">
        <v>45803</v>
      </c>
      <c r="K18749" s="7">
        <v>45952</v>
      </c>
      <c r="L18749" s="7">
        <v>46563</v>
      </c>
      <c r="M18749" t="s">
        <v>77</v>
      </c>
      <c r="N18749" t="s">
        <v>79</v>
      </c>
      <c r="O18749">
        <v>2026</v>
      </c>
      <c r="P18749" s="2">
        <v>2</v>
      </c>
      <c r="Q18749" t="s">
        <v>80</v>
      </c>
      <c r="R18749" s="8">
        <v>46267</v>
      </c>
      <c r="S18749" s="2">
        <v>1</v>
      </c>
      <c r="T18749" s="2" t="s">
        <v>81</v>
      </c>
    </row>
    <row r="18750" spans="1:20" x14ac:dyDescent="0.25">
      <c r="A18750">
        <v>1120099486</v>
      </c>
      <c r="B18750">
        <v>124126093</v>
      </c>
      <c r="C18750" t="s">
        <v>95</v>
      </c>
      <c r="D18750" t="s">
        <v>88</v>
      </c>
      <c r="E18750" t="s">
        <v>76</v>
      </c>
      <c r="F18750" s="7">
        <v>44762</v>
      </c>
      <c r="G18750" s="7">
        <v>45127</v>
      </c>
      <c r="H18750" t="s">
        <v>77</v>
      </c>
      <c r="I18750" t="s">
        <v>84</v>
      </c>
      <c r="J18750" s="7">
        <v>45740</v>
      </c>
      <c r="K18750" s="7">
        <v>45569</v>
      </c>
      <c r="L18750" s="7">
        <v>45127</v>
      </c>
      <c r="M18750" t="s">
        <v>77</v>
      </c>
      <c r="N18750" t="s">
        <v>79</v>
      </c>
      <c r="O18750">
        <v>2026</v>
      </c>
      <c r="P18750" s="2">
        <v>2</v>
      </c>
      <c r="Q18750" t="s">
        <v>80</v>
      </c>
      <c r="R18750" s="8">
        <v>46267</v>
      </c>
      <c r="S18750" s="2">
        <v>1</v>
      </c>
      <c r="T18750" s="2" t="s">
        <v>81</v>
      </c>
    </row>
    <row r="18751" spans="1:20" x14ac:dyDescent="0.25">
      <c r="A18751">
        <v>1120099565</v>
      </c>
      <c r="B18751">
        <v>124160655</v>
      </c>
      <c r="C18751" t="s">
        <v>82</v>
      </c>
      <c r="D18751" t="s">
        <v>75</v>
      </c>
      <c r="E18751" t="s">
        <v>76</v>
      </c>
      <c r="F18751" s="7">
        <v>44767</v>
      </c>
      <c r="G18751" s="7">
        <v>45132</v>
      </c>
      <c r="H18751" t="s">
        <v>77</v>
      </c>
      <c r="I18751" t="s">
        <v>78</v>
      </c>
      <c r="J18751" s="7"/>
      <c r="K18751" s="7">
        <v>44839</v>
      </c>
      <c r="L18751" s="7">
        <v>45132</v>
      </c>
      <c r="M18751" t="s">
        <v>77</v>
      </c>
      <c r="N18751"/>
      <c r="O18751">
        <v>2026</v>
      </c>
      <c r="P18751" s="2">
        <v>2</v>
      </c>
      <c r="Q18751" t="s">
        <v>80</v>
      </c>
      <c r="R18751" s="8">
        <v>46267</v>
      </c>
      <c r="S18751" s="2">
        <v>1</v>
      </c>
      <c r="T18751" s="2" t="s">
        <v>81</v>
      </c>
    </row>
    <row r="18752" spans="1:20" x14ac:dyDescent="0.25">
      <c r="A18752">
        <v>1120101464</v>
      </c>
      <c r="B18752">
        <v>124964141</v>
      </c>
      <c r="C18752" t="s">
        <v>82</v>
      </c>
      <c r="D18752" t="s">
        <v>88</v>
      </c>
      <c r="E18752" t="s">
        <v>76</v>
      </c>
      <c r="F18752" s="7">
        <v>44896</v>
      </c>
      <c r="G18752" s="7">
        <v>45261</v>
      </c>
      <c r="H18752" t="s">
        <v>77</v>
      </c>
      <c r="I18752" t="s">
        <v>78</v>
      </c>
      <c r="J18752" s="7"/>
      <c r="K18752" s="7">
        <v>45993</v>
      </c>
      <c r="L18752" s="7">
        <v>45261</v>
      </c>
      <c r="M18752" t="s">
        <v>77</v>
      </c>
      <c r="N18752"/>
      <c r="O18752">
        <v>2026</v>
      </c>
      <c r="P18752" s="2">
        <v>2</v>
      </c>
      <c r="Q18752" t="s">
        <v>80</v>
      </c>
      <c r="R18752" s="8">
        <v>46267</v>
      </c>
      <c r="S18752" s="2">
        <v>1</v>
      </c>
      <c r="T18752" s="2" t="s">
        <v>81</v>
      </c>
    </row>
    <row r="18753" spans="1:20" x14ac:dyDescent="0.25">
      <c r="A18753">
        <v>1120101622</v>
      </c>
      <c r="B18753">
        <v>125831064</v>
      </c>
      <c r="C18753" t="s">
        <v>85</v>
      </c>
      <c r="D18753" t="s">
        <v>88</v>
      </c>
      <c r="E18753" t="s">
        <v>76</v>
      </c>
      <c r="F18753" s="7">
        <v>45024</v>
      </c>
      <c r="G18753" s="7">
        <v>45390</v>
      </c>
      <c r="H18753" t="s">
        <v>86</v>
      </c>
      <c r="I18753" t="s">
        <v>87</v>
      </c>
      <c r="J18753" s="7"/>
      <c r="K18753" s="7">
        <v>45920</v>
      </c>
      <c r="L18753" s="7">
        <v>45390</v>
      </c>
      <c r="M18753" t="s">
        <v>86</v>
      </c>
      <c r="N18753"/>
      <c r="O18753">
        <v>2026</v>
      </c>
      <c r="P18753" s="2">
        <v>2</v>
      </c>
      <c r="Q18753" t="s">
        <v>80</v>
      </c>
      <c r="R18753" s="8">
        <v>46267</v>
      </c>
      <c r="S18753" s="2">
        <v>1</v>
      </c>
      <c r="T18753" s="2" t="s">
        <v>81</v>
      </c>
    </row>
    <row r="18754" spans="1:20" x14ac:dyDescent="0.25">
      <c r="A18754">
        <v>1120102165</v>
      </c>
      <c r="B18754">
        <v>126123422</v>
      </c>
      <c r="C18754" t="s">
        <v>85</v>
      </c>
      <c r="D18754" t="s">
        <v>88</v>
      </c>
      <c r="E18754" t="s">
        <v>76</v>
      </c>
      <c r="F18754" s="7">
        <v>45059</v>
      </c>
      <c r="G18754" s="7">
        <v>46886</v>
      </c>
      <c r="H18754" t="s">
        <v>77</v>
      </c>
      <c r="I18754" t="s">
        <v>78</v>
      </c>
      <c r="J18754" s="7">
        <v>45571</v>
      </c>
      <c r="K18754" s="7">
        <v>45793</v>
      </c>
      <c r="L18754" s="7">
        <v>46886</v>
      </c>
      <c r="M18754" t="s">
        <v>77</v>
      </c>
      <c r="N18754" t="s">
        <v>79</v>
      </c>
      <c r="O18754">
        <v>2026</v>
      </c>
      <c r="P18754" s="2">
        <v>2</v>
      </c>
      <c r="Q18754" t="s">
        <v>80</v>
      </c>
      <c r="R18754" s="8">
        <v>46267</v>
      </c>
      <c r="S18754" s="2">
        <v>1</v>
      </c>
      <c r="T18754" s="2" t="s">
        <v>81</v>
      </c>
    </row>
    <row r="18755" spans="1:20" x14ac:dyDescent="0.25">
      <c r="A18755">
        <v>1120102492</v>
      </c>
      <c r="B18755">
        <v>126292651</v>
      </c>
      <c r="C18755" t="s">
        <v>85</v>
      </c>
      <c r="D18755" t="s">
        <v>88</v>
      </c>
      <c r="E18755" t="s">
        <v>76</v>
      </c>
      <c r="F18755" s="7">
        <v>45082</v>
      </c>
      <c r="G18755" s="7">
        <v>45448</v>
      </c>
      <c r="H18755" t="s">
        <v>86</v>
      </c>
      <c r="I18755" t="s">
        <v>87</v>
      </c>
      <c r="J18755" s="7"/>
      <c r="K18755" s="7">
        <v>45902</v>
      </c>
      <c r="L18755" s="7">
        <v>45448</v>
      </c>
      <c r="M18755" t="s">
        <v>86</v>
      </c>
      <c r="N18755"/>
      <c r="O18755">
        <v>2026</v>
      </c>
      <c r="P18755" s="2">
        <v>2</v>
      </c>
      <c r="Q18755" t="s">
        <v>80</v>
      </c>
      <c r="R18755" s="8">
        <v>46267</v>
      </c>
      <c r="S18755" s="2">
        <v>1</v>
      </c>
      <c r="T18755" s="2" t="s">
        <v>81</v>
      </c>
    </row>
    <row r="18756" spans="1:20" x14ac:dyDescent="0.25">
      <c r="A18756">
        <v>1120102683</v>
      </c>
      <c r="B18756">
        <v>126389877</v>
      </c>
      <c r="C18756" t="s">
        <v>93</v>
      </c>
      <c r="D18756" t="s">
        <v>75</v>
      </c>
      <c r="E18756" t="s">
        <v>76</v>
      </c>
      <c r="F18756" s="7">
        <v>45093</v>
      </c>
      <c r="G18756" s="7">
        <v>45459</v>
      </c>
      <c r="H18756" t="s">
        <v>77</v>
      </c>
      <c r="I18756" t="s">
        <v>78</v>
      </c>
      <c r="J18756" s="7"/>
      <c r="K18756" s="7">
        <v>45915</v>
      </c>
      <c r="L18756" s="7">
        <v>45459</v>
      </c>
      <c r="M18756" t="s">
        <v>77</v>
      </c>
      <c r="N18756"/>
      <c r="O18756">
        <v>2026</v>
      </c>
      <c r="P18756" s="2">
        <v>2</v>
      </c>
      <c r="Q18756" t="s">
        <v>80</v>
      </c>
      <c r="R18756" s="8">
        <v>46267</v>
      </c>
      <c r="S18756" s="2">
        <v>1</v>
      </c>
      <c r="T18756" s="2" t="s">
        <v>81</v>
      </c>
    </row>
    <row r="18757" spans="1:20" x14ac:dyDescent="0.25">
      <c r="A18757">
        <v>1120105512</v>
      </c>
      <c r="B18757">
        <v>127425998</v>
      </c>
      <c r="C18757" t="s">
        <v>98</v>
      </c>
      <c r="D18757" t="s">
        <v>88</v>
      </c>
      <c r="E18757" t="s">
        <v>76</v>
      </c>
      <c r="F18757" s="7">
        <v>45237</v>
      </c>
      <c r="G18757" s="7">
        <v>45603</v>
      </c>
      <c r="H18757" t="s">
        <v>77</v>
      </c>
      <c r="I18757" t="s">
        <v>84</v>
      </c>
      <c r="J18757" s="7">
        <v>45633</v>
      </c>
      <c r="K18757" s="7">
        <v>45623</v>
      </c>
      <c r="L18757" s="7">
        <v>45603</v>
      </c>
      <c r="M18757" t="s">
        <v>77</v>
      </c>
      <c r="N18757" t="s">
        <v>79</v>
      </c>
      <c r="O18757">
        <v>2026</v>
      </c>
      <c r="P18757" s="2">
        <v>2</v>
      </c>
      <c r="Q18757" t="s">
        <v>80</v>
      </c>
      <c r="R18757" s="8">
        <v>46267</v>
      </c>
      <c r="S18757" s="2">
        <v>1</v>
      </c>
      <c r="T18757" s="2" t="s">
        <v>81</v>
      </c>
    </row>
    <row r="18758" spans="1:20" x14ac:dyDescent="0.25">
      <c r="A18758">
        <v>1120105726</v>
      </c>
      <c r="B18758">
        <v>127818038</v>
      </c>
      <c r="C18758" t="s">
        <v>82</v>
      </c>
      <c r="D18758" t="s">
        <v>83</v>
      </c>
      <c r="E18758" t="s">
        <v>76</v>
      </c>
      <c r="F18758" s="7">
        <v>44848</v>
      </c>
      <c r="G18758" s="7">
        <v>46674</v>
      </c>
      <c r="H18758" t="s">
        <v>77</v>
      </c>
      <c r="I18758" t="s">
        <v>84</v>
      </c>
      <c r="J18758" s="7">
        <v>45859</v>
      </c>
      <c r="K18758" s="7">
        <v>45747</v>
      </c>
      <c r="L18758" s="7">
        <v>46674</v>
      </c>
      <c r="M18758" t="s">
        <v>77</v>
      </c>
      <c r="N18758" t="s">
        <v>79</v>
      </c>
      <c r="O18758">
        <v>2026</v>
      </c>
      <c r="P18758" s="2">
        <v>2</v>
      </c>
      <c r="Q18758" t="s">
        <v>80</v>
      </c>
      <c r="R18758" s="8">
        <v>46267</v>
      </c>
      <c r="S18758" s="2">
        <v>1</v>
      </c>
      <c r="T18758" s="2" t="s">
        <v>81</v>
      </c>
    </row>
    <row r="18759" spans="1:20" x14ac:dyDescent="0.25">
      <c r="A18759">
        <v>1120105741</v>
      </c>
      <c r="B18759">
        <v>128086361</v>
      </c>
      <c r="C18759" t="s">
        <v>82</v>
      </c>
      <c r="D18759" t="s">
        <v>88</v>
      </c>
      <c r="E18759" t="s">
        <v>76</v>
      </c>
      <c r="F18759" s="7">
        <v>45174</v>
      </c>
      <c r="G18759" s="7">
        <v>47001</v>
      </c>
      <c r="H18759" t="s">
        <v>77</v>
      </c>
      <c r="I18759" t="s">
        <v>78</v>
      </c>
      <c r="J18759" s="7"/>
      <c r="K18759" s="7">
        <v>45779</v>
      </c>
      <c r="L18759" s="7">
        <v>47001</v>
      </c>
      <c r="M18759" t="s">
        <v>77</v>
      </c>
      <c r="N18759"/>
      <c r="O18759">
        <v>2026</v>
      </c>
      <c r="P18759" s="2">
        <v>2</v>
      </c>
      <c r="Q18759" t="s">
        <v>80</v>
      </c>
      <c r="R18759" s="8">
        <v>46267</v>
      </c>
      <c r="S18759" s="2">
        <v>1</v>
      </c>
      <c r="T18759" s="2" t="s">
        <v>81</v>
      </c>
    </row>
    <row r="18760" spans="1:20" x14ac:dyDescent="0.25">
      <c r="A18760">
        <v>1120105820</v>
      </c>
      <c r="B18760">
        <v>128246931</v>
      </c>
      <c r="C18760" t="s">
        <v>74</v>
      </c>
      <c r="D18760" t="s">
        <v>83</v>
      </c>
      <c r="E18760" t="s">
        <v>76</v>
      </c>
      <c r="F18760" s="7">
        <v>45352</v>
      </c>
      <c r="G18760" s="7">
        <v>47178</v>
      </c>
      <c r="H18760" t="s">
        <v>86</v>
      </c>
      <c r="I18760" t="s">
        <v>87</v>
      </c>
      <c r="J18760" s="7">
        <v>45562</v>
      </c>
      <c r="K18760" s="7">
        <v>45779</v>
      </c>
      <c r="L18760" s="7">
        <v>47178</v>
      </c>
      <c r="M18760" t="s">
        <v>86</v>
      </c>
      <c r="N18760" t="s">
        <v>79</v>
      </c>
      <c r="O18760">
        <v>2026</v>
      </c>
      <c r="P18760" s="2">
        <v>2</v>
      </c>
      <c r="Q18760" t="s">
        <v>80</v>
      </c>
      <c r="R18760" s="8">
        <v>46267</v>
      </c>
      <c r="S18760" s="2">
        <v>1</v>
      </c>
      <c r="T18760" s="2" t="s">
        <v>81</v>
      </c>
    </row>
    <row r="18761" spans="1:20" x14ac:dyDescent="0.25">
      <c r="A18761">
        <v>1120105993</v>
      </c>
      <c r="B18761">
        <v>128403982</v>
      </c>
      <c r="C18761" t="s">
        <v>74</v>
      </c>
      <c r="D18761" t="s">
        <v>83</v>
      </c>
      <c r="E18761" t="s">
        <v>76</v>
      </c>
      <c r="F18761" s="7">
        <v>45380</v>
      </c>
      <c r="G18761" s="7">
        <v>45564</v>
      </c>
      <c r="H18761" t="s">
        <v>77</v>
      </c>
      <c r="I18761" t="s">
        <v>84</v>
      </c>
      <c r="J18761" s="7">
        <v>45427</v>
      </c>
      <c r="K18761" s="7">
        <v>45919</v>
      </c>
      <c r="L18761" s="7">
        <v>45564</v>
      </c>
      <c r="M18761" t="s">
        <v>77</v>
      </c>
      <c r="N18761" t="s">
        <v>92</v>
      </c>
      <c r="O18761">
        <v>2026</v>
      </c>
      <c r="P18761" s="2">
        <v>2</v>
      </c>
      <c r="Q18761" t="s">
        <v>80</v>
      </c>
      <c r="R18761" s="8">
        <v>46267</v>
      </c>
      <c r="S18761" s="2">
        <v>1</v>
      </c>
      <c r="T18761" s="2" t="s">
        <v>81</v>
      </c>
    </row>
    <row r="18762" spans="1:20" x14ac:dyDescent="0.25">
      <c r="A18762">
        <v>1120106286</v>
      </c>
      <c r="B18762">
        <v>128745325</v>
      </c>
      <c r="C18762" t="s">
        <v>82</v>
      </c>
      <c r="D18762" t="s">
        <v>83</v>
      </c>
      <c r="E18762" t="s">
        <v>76</v>
      </c>
      <c r="F18762" s="7">
        <v>45422</v>
      </c>
      <c r="G18762" s="7">
        <v>47248</v>
      </c>
      <c r="H18762" t="s">
        <v>77</v>
      </c>
      <c r="I18762" t="s">
        <v>84</v>
      </c>
      <c r="J18762" s="7"/>
      <c r="K18762" s="7">
        <v>45691</v>
      </c>
      <c r="L18762" s="7">
        <v>47248</v>
      </c>
      <c r="M18762" t="s">
        <v>77</v>
      </c>
      <c r="N18762"/>
      <c r="O18762">
        <v>2026</v>
      </c>
      <c r="P18762" s="2">
        <v>2</v>
      </c>
      <c r="Q18762" t="s">
        <v>80</v>
      </c>
      <c r="R18762" s="8">
        <v>46267</v>
      </c>
      <c r="S18762" s="2">
        <v>1</v>
      </c>
      <c r="T18762" s="2" t="s">
        <v>81</v>
      </c>
    </row>
    <row r="18763" spans="1:20" x14ac:dyDescent="0.25">
      <c r="A18763">
        <v>1120106365</v>
      </c>
      <c r="B18763">
        <v>128824703</v>
      </c>
      <c r="C18763" t="s">
        <v>96</v>
      </c>
      <c r="D18763" t="s">
        <v>83</v>
      </c>
      <c r="E18763" t="s">
        <v>76</v>
      </c>
      <c r="F18763" s="7">
        <v>45433</v>
      </c>
      <c r="G18763" s="7">
        <v>45798</v>
      </c>
      <c r="H18763" t="s">
        <v>77</v>
      </c>
      <c r="I18763" t="s">
        <v>78</v>
      </c>
      <c r="J18763" s="7"/>
      <c r="K18763" s="7">
        <v>45463</v>
      </c>
      <c r="L18763" s="7">
        <v>45798</v>
      </c>
      <c r="M18763" t="s">
        <v>77</v>
      </c>
      <c r="N18763"/>
      <c r="O18763">
        <v>2026</v>
      </c>
      <c r="P18763" s="2">
        <v>2</v>
      </c>
      <c r="Q18763" t="s">
        <v>80</v>
      </c>
      <c r="R18763" s="8">
        <v>46267</v>
      </c>
      <c r="S18763" s="2">
        <v>1</v>
      </c>
      <c r="T18763" s="2" t="s">
        <v>81</v>
      </c>
    </row>
    <row r="18764" spans="1:20" x14ac:dyDescent="0.25">
      <c r="A18764">
        <v>1120106547</v>
      </c>
      <c r="B18764">
        <v>129068144</v>
      </c>
      <c r="C18764" t="s">
        <v>82</v>
      </c>
      <c r="D18764" t="s">
        <v>83</v>
      </c>
      <c r="E18764" t="s">
        <v>76</v>
      </c>
      <c r="F18764" s="7">
        <v>45442</v>
      </c>
      <c r="G18764" s="7">
        <v>45626</v>
      </c>
      <c r="H18764" t="s">
        <v>77</v>
      </c>
      <c r="I18764" t="s">
        <v>84</v>
      </c>
      <c r="J18764" s="7"/>
      <c r="K18764" s="7">
        <v>45460</v>
      </c>
      <c r="L18764" s="7">
        <v>45626</v>
      </c>
      <c r="M18764" t="s">
        <v>77</v>
      </c>
      <c r="N18764"/>
      <c r="O18764">
        <v>2026</v>
      </c>
      <c r="P18764" s="2">
        <v>2</v>
      </c>
      <c r="Q18764" t="s">
        <v>80</v>
      </c>
      <c r="R18764" s="8">
        <v>46267</v>
      </c>
      <c r="S18764" s="2">
        <v>1</v>
      </c>
      <c r="T18764" s="2" t="s">
        <v>81</v>
      </c>
    </row>
    <row r="18765" spans="1:20" x14ac:dyDescent="0.25">
      <c r="A18765">
        <v>1120107188</v>
      </c>
      <c r="B18765">
        <v>129407879</v>
      </c>
      <c r="C18765" t="s">
        <v>82</v>
      </c>
      <c r="D18765" t="s">
        <v>83</v>
      </c>
      <c r="E18765" t="s">
        <v>76</v>
      </c>
      <c r="F18765" s="7">
        <v>45523</v>
      </c>
      <c r="G18765" s="7">
        <v>45707</v>
      </c>
      <c r="H18765" t="s">
        <v>77</v>
      </c>
      <c r="I18765" t="s">
        <v>78</v>
      </c>
      <c r="J18765" s="7"/>
      <c r="K18765" s="7">
        <v>45930</v>
      </c>
      <c r="L18765" s="7">
        <v>45707</v>
      </c>
      <c r="M18765" t="s">
        <v>77</v>
      </c>
      <c r="N18765"/>
      <c r="O18765">
        <v>2026</v>
      </c>
      <c r="P18765" s="2">
        <v>2</v>
      </c>
      <c r="Q18765" t="s">
        <v>80</v>
      </c>
      <c r="R18765" s="8">
        <v>46267</v>
      </c>
      <c r="S18765" s="2">
        <v>1</v>
      </c>
      <c r="T18765" s="2" t="s">
        <v>81</v>
      </c>
    </row>
    <row r="18766" spans="1:20" x14ac:dyDescent="0.25">
      <c r="A18766">
        <v>1120107364</v>
      </c>
      <c r="B18766">
        <v>129456184</v>
      </c>
      <c r="C18766" t="s">
        <v>97</v>
      </c>
      <c r="D18766" t="s">
        <v>88</v>
      </c>
      <c r="E18766" t="s">
        <v>76</v>
      </c>
      <c r="F18766" s="7">
        <v>45532</v>
      </c>
      <c r="G18766" s="7">
        <v>47358</v>
      </c>
      <c r="H18766" t="s">
        <v>77</v>
      </c>
      <c r="I18766" t="s">
        <v>78</v>
      </c>
      <c r="J18766" s="7">
        <v>46169</v>
      </c>
      <c r="K18766" s="7">
        <v>45539</v>
      </c>
      <c r="L18766" s="7">
        <v>47358</v>
      </c>
      <c r="M18766" t="s">
        <v>77</v>
      </c>
      <c r="N18766" t="s">
        <v>79</v>
      </c>
      <c r="O18766">
        <v>2026</v>
      </c>
      <c r="P18766" s="2">
        <v>2</v>
      </c>
      <c r="Q18766" t="s">
        <v>80</v>
      </c>
      <c r="R18766" s="8">
        <v>46267</v>
      </c>
      <c r="S18766" s="2">
        <v>1</v>
      </c>
      <c r="T18766" s="2" t="s">
        <v>81</v>
      </c>
    </row>
    <row r="18767" spans="1:20" x14ac:dyDescent="0.25">
      <c r="A18767">
        <v>1120109563</v>
      </c>
      <c r="B18767">
        <v>131313706</v>
      </c>
      <c r="C18767" t="s">
        <v>91</v>
      </c>
      <c r="D18767" t="s">
        <v>75</v>
      </c>
      <c r="E18767" t="s">
        <v>76</v>
      </c>
      <c r="F18767" s="7">
        <v>45811</v>
      </c>
      <c r="G18767" s="7">
        <v>45811</v>
      </c>
      <c r="H18767" t="s">
        <v>77</v>
      </c>
      <c r="I18767" t="s">
        <v>78</v>
      </c>
      <c r="J18767" s="7"/>
      <c r="K18767" s="7">
        <v>45819</v>
      </c>
      <c r="L18767" s="7">
        <v>45811</v>
      </c>
      <c r="M18767" t="s">
        <v>77</v>
      </c>
      <c r="N18767"/>
      <c r="O18767">
        <v>2026</v>
      </c>
      <c r="P18767" s="2">
        <v>2</v>
      </c>
      <c r="Q18767" t="s">
        <v>80</v>
      </c>
      <c r="R18767" s="8">
        <v>46267</v>
      </c>
      <c r="S18767" s="2">
        <v>1</v>
      </c>
      <c r="T18767" s="2" t="s">
        <v>81</v>
      </c>
    </row>
    <row r="18768" spans="1:20" x14ac:dyDescent="0.25">
      <c r="A18768">
        <v>1120110404</v>
      </c>
      <c r="B18768">
        <v>131704205</v>
      </c>
      <c r="C18768" t="s">
        <v>93</v>
      </c>
      <c r="D18768" t="s">
        <v>83</v>
      </c>
      <c r="E18768" t="s">
        <v>76</v>
      </c>
      <c r="F18768" s="7">
        <v>45901</v>
      </c>
      <c r="G18768" s="7">
        <v>46082</v>
      </c>
      <c r="H18768" t="s">
        <v>77</v>
      </c>
      <c r="I18768" t="s">
        <v>84</v>
      </c>
      <c r="J18768" s="7"/>
      <c r="K18768" s="7">
        <v>45910</v>
      </c>
      <c r="L18768" s="7">
        <v>46082</v>
      </c>
      <c r="M18768" t="s">
        <v>77</v>
      </c>
      <c r="N18768"/>
      <c r="O18768">
        <v>2026</v>
      </c>
      <c r="P18768" s="2">
        <v>2</v>
      </c>
      <c r="Q18768" t="s">
        <v>80</v>
      </c>
      <c r="R18768" s="8">
        <v>46267</v>
      </c>
      <c r="S18768" s="2">
        <v>1</v>
      </c>
      <c r="T18768" s="2" t="s">
        <v>81</v>
      </c>
    </row>
    <row r="18769" spans="1:20" x14ac:dyDescent="0.25">
      <c r="A18769">
        <v>1120111439</v>
      </c>
      <c r="B18769">
        <v>132922640</v>
      </c>
      <c r="C18769" t="s">
        <v>96</v>
      </c>
      <c r="D18769" t="s">
        <v>75</v>
      </c>
      <c r="E18769" t="s">
        <v>76</v>
      </c>
      <c r="F18769" s="7">
        <v>46050</v>
      </c>
      <c r="G18769" s="7">
        <v>47146</v>
      </c>
      <c r="H18769" t="s">
        <v>86</v>
      </c>
      <c r="I18769" t="s">
        <v>87</v>
      </c>
      <c r="J18769" s="7">
        <v>46148</v>
      </c>
      <c r="K18769" s="7">
        <v>46157</v>
      </c>
      <c r="L18769" s="7">
        <v>47146</v>
      </c>
      <c r="M18769" t="s">
        <v>86</v>
      </c>
      <c r="N18769" t="s">
        <v>79</v>
      </c>
      <c r="O18769">
        <v>2026</v>
      </c>
      <c r="P18769" s="2">
        <v>2</v>
      </c>
      <c r="Q18769" t="s">
        <v>80</v>
      </c>
      <c r="R18769" s="8">
        <v>46267</v>
      </c>
      <c r="S18769" s="2">
        <v>1</v>
      </c>
      <c r="T18769" s="2" t="s">
        <v>81</v>
      </c>
    </row>
    <row r="18770" spans="1:20" x14ac:dyDescent="0.25">
      <c r="A18770">
        <v>1120112211</v>
      </c>
      <c r="B18770">
        <v>133627068</v>
      </c>
      <c r="C18770" t="s">
        <v>74</v>
      </c>
      <c r="D18770" t="s">
        <v>75</v>
      </c>
      <c r="E18770" t="s">
        <v>76</v>
      </c>
      <c r="F18770" s="7">
        <v>46198</v>
      </c>
      <c r="G18770" s="7">
        <v>46563</v>
      </c>
      <c r="H18770" t="s">
        <v>77</v>
      </c>
      <c r="I18770" t="s">
        <v>78</v>
      </c>
      <c r="J18770" s="7"/>
      <c r="K18770" s="7">
        <v>46199</v>
      </c>
      <c r="L18770" s="7">
        <v>46563</v>
      </c>
      <c r="M18770" t="s">
        <v>77</v>
      </c>
      <c r="N18770"/>
      <c r="O18770">
        <v>2026</v>
      </c>
      <c r="P18770" s="2">
        <v>2</v>
      </c>
      <c r="Q18770" t="s">
        <v>80</v>
      </c>
      <c r="R18770" s="8">
        <v>46267</v>
      </c>
      <c r="S18770" s="2">
        <v>1</v>
      </c>
      <c r="T18770" s="2" t="s">
        <v>81</v>
      </c>
    </row>
    <row r="18771" spans="1:20" x14ac:dyDescent="0.25">
      <c r="A18771">
        <v>1120112801</v>
      </c>
      <c r="B18771">
        <v>111984793</v>
      </c>
      <c r="C18771" t="s">
        <v>82</v>
      </c>
      <c r="D18771" t="s">
        <v>83</v>
      </c>
      <c r="E18771" t="s">
        <v>76</v>
      </c>
      <c r="F18771" s="7">
        <v>42607</v>
      </c>
      <c r="G18771" s="7">
        <v>44433</v>
      </c>
      <c r="H18771" t="s">
        <v>77</v>
      </c>
      <c r="I18771" t="s">
        <v>78</v>
      </c>
      <c r="J18771" s="7">
        <v>45929</v>
      </c>
      <c r="K18771" s="7">
        <v>46146</v>
      </c>
      <c r="L18771" s="7">
        <v>44433</v>
      </c>
      <c r="M18771" t="s">
        <v>77</v>
      </c>
      <c r="N18771" t="s">
        <v>79</v>
      </c>
      <c r="O18771">
        <v>2026</v>
      </c>
      <c r="P18771" s="2">
        <v>2</v>
      </c>
      <c r="Q18771" t="s">
        <v>80</v>
      </c>
      <c r="R18771" s="8">
        <v>46267</v>
      </c>
      <c r="S18771" s="2">
        <v>1</v>
      </c>
      <c r="T18771" s="2" t="s">
        <v>81</v>
      </c>
    </row>
    <row r="18772" spans="1:20" x14ac:dyDescent="0.25">
      <c r="A18772">
        <v>1120112986</v>
      </c>
      <c r="B18772">
        <v>112822861</v>
      </c>
      <c r="C18772" t="s">
        <v>85</v>
      </c>
      <c r="D18772" t="s">
        <v>88</v>
      </c>
      <c r="E18772" t="s">
        <v>76</v>
      </c>
      <c r="F18772" s="7">
        <v>42845</v>
      </c>
      <c r="G18772" s="7">
        <v>44671</v>
      </c>
      <c r="H18772" t="s">
        <v>86</v>
      </c>
      <c r="I18772" t="s">
        <v>87</v>
      </c>
      <c r="J18772" s="7">
        <v>45400</v>
      </c>
      <c r="K18772" s="7">
        <v>45958</v>
      </c>
      <c r="L18772" s="7">
        <v>44671</v>
      </c>
      <c r="M18772" t="s">
        <v>86</v>
      </c>
      <c r="N18772" t="s">
        <v>79</v>
      </c>
      <c r="O18772">
        <v>2026</v>
      </c>
      <c r="P18772" s="2">
        <v>2</v>
      </c>
      <c r="Q18772" t="s">
        <v>80</v>
      </c>
      <c r="R18772" s="8">
        <v>46267</v>
      </c>
      <c r="S18772" s="2">
        <v>1</v>
      </c>
      <c r="T18772" s="2" t="s">
        <v>81</v>
      </c>
    </row>
    <row r="18773" spans="1:20" x14ac:dyDescent="0.25">
      <c r="A18773">
        <v>1120113152</v>
      </c>
      <c r="B18773">
        <v>113160796</v>
      </c>
      <c r="C18773" t="s">
        <v>74</v>
      </c>
      <c r="D18773" t="s">
        <v>75</v>
      </c>
      <c r="E18773" t="s">
        <v>76</v>
      </c>
      <c r="F18773" s="7">
        <v>42962</v>
      </c>
      <c r="G18773" s="7">
        <v>44702</v>
      </c>
      <c r="H18773" t="s">
        <v>86</v>
      </c>
      <c r="I18773" t="s">
        <v>87</v>
      </c>
      <c r="J18773" s="7">
        <v>44803</v>
      </c>
      <c r="K18773" s="7">
        <v>46143</v>
      </c>
      <c r="L18773" s="7">
        <v>44702</v>
      </c>
      <c r="M18773" t="s">
        <v>86</v>
      </c>
      <c r="N18773" t="s">
        <v>92</v>
      </c>
      <c r="O18773">
        <v>2026</v>
      </c>
      <c r="P18773" s="2">
        <v>2</v>
      </c>
      <c r="Q18773" t="s">
        <v>80</v>
      </c>
      <c r="R18773" s="8">
        <v>46267</v>
      </c>
      <c r="S18773" s="2">
        <v>1</v>
      </c>
      <c r="T18773" s="2" t="s">
        <v>81</v>
      </c>
    </row>
    <row r="18774" spans="1:20" x14ac:dyDescent="0.25">
      <c r="A18774">
        <v>1120113174</v>
      </c>
      <c r="B18774">
        <v>113202633</v>
      </c>
      <c r="C18774" t="s">
        <v>82</v>
      </c>
      <c r="D18774" t="s">
        <v>75</v>
      </c>
      <c r="E18774" t="s">
        <v>76</v>
      </c>
      <c r="F18774" s="7">
        <v>42976</v>
      </c>
      <c r="G18774" s="7">
        <v>44786</v>
      </c>
      <c r="H18774" t="s">
        <v>77</v>
      </c>
      <c r="I18774" t="s">
        <v>89</v>
      </c>
      <c r="J18774" s="7">
        <v>45965</v>
      </c>
      <c r="K18774" s="7">
        <v>45057</v>
      </c>
      <c r="L18774" s="7">
        <v>44786</v>
      </c>
      <c r="M18774" t="s">
        <v>77</v>
      </c>
      <c r="N18774" t="s">
        <v>79</v>
      </c>
      <c r="O18774">
        <v>2026</v>
      </c>
      <c r="P18774" s="2">
        <v>2</v>
      </c>
      <c r="Q18774" t="s">
        <v>80</v>
      </c>
      <c r="R18774" s="8">
        <v>46267</v>
      </c>
      <c r="S18774" s="2">
        <v>1</v>
      </c>
      <c r="T18774" s="2" t="s">
        <v>81</v>
      </c>
    </row>
    <row r="18775" spans="1:20" x14ac:dyDescent="0.25">
      <c r="A18775">
        <v>1120113509</v>
      </c>
      <c r="B18775">
        <v>115758944</v>
      </c>
      <c r="C18775" t="s">
        <v>82</v>
      </c>
      <c r="D18775" t="s">
        <v>75</v>
      </c>
      <c r="E18775" t="s">
        <v>76</v>
      </c>
      <c r="F18775" s="7">
        <v>43490</v>
      </c>
      <c r="G18775" s="7">
        <v>43855</v>
      </c>
      <c r="H18775" t="s">
        <v>77</v>
      </c>
      <c r="I18775" t="s">
        <v>78</v>
      </c>
      <c r="J18775" s="7">
        <v>43929</v>
      </c>
      <c r="K18775" s="7">
        <v>45057</v>
      </c>
      <c r="L18775" s="7">
        <v>43855</v>
      </c>
      <c r="M18775" t="s">
        <v>77</v>
      </c>
      <c r="N18775" t="s">
        <v>92</v>
      </c>
      <c r="O18775">
        <v>2026</v>
      </c>
      <c r="P18775" s="2">
        <v>2</v>
      </c>
      <c r="Q18775" t="s">
        <v>80</v>
      </c>
      <c r="R18775" s="8">
        <v>46267</v>
      </c>
      <c r="S18775" s="2">
        <v>1</v>
      </c>
      <c r="T18775" s="2" t="s">
        <v>81</v>
      </c>
    </row>
    <row r="18776" spans="1:20" x14ac:dyDescent="0.25">
      <c r="A18776">
        <v>1120113555</v>
      </c>
      <c r="B18776">
        <v>116723797</v>
      </c>
      <c r="C18776" t="s">
        <v>82</v>
      </c>
      <c r="D18776" t="s">
        <v>88</v>
      </c>
      <c r="E18776" t="s">
        <v>76</v>
      </c>
      <c r="F18776" s="7">
        <v>43537</v>
      </c>
      <c r="G18776" s="7">
        <v>43903</v>
      </c>
      <c r="H18776" t="s">
        <v>77</v>
      </c>
      <c r="I18776" t="s">
        <v>78</v>
      </c>
      <c r="J18776" s="7">
        <v>45204</v>
      </c>
      <c r="K18776" s="7">
        <v>45748</v>
      </c>
      <c r="L18776" s="7">
        <v>43903</v>
      </c>
      <c r="M18776" t="s">
        <v>77</v>
      </c>
      <c r="N18776" t="s">
        <v>92</v>
      </c>
      <c r="O18776">
        <v>2026</v>
      </c>
      <c r="P18776" s="2">
        <v>2</v>
      </c>
      <c r="Q18776" t="s">
        <v>80</v>
      </c>
      <c r="R18776" s="8">
        <v>46267</v>
      </c>
      <c r="S18776" s="2">
        <v>1</v>
      </c>
      <c r="T18776" s="2" t="s">
        <v>81</v>
      </c>
    </row>
    <row r="18777" spans="1:20" x14ac:dyDescent="0.25">
      <c r="A18777">
        <v>1120113616</v>
      </c>
      <c r="B18777">
        <v>116821541</v>
      </c>
      <c r="C18777" t="s">
        <v>74</v>
      </c>
      <c r="D18777" t="s">
        <v>75</v>
      </c>
      <c r="E18777" t="s">
        <v>76</v>
      </c>
      <c r="F18777" s="7">
        <v>43548</v>
      </c>
      <c r="G18777" s="7">
        <v>43914</v>
      </c>
      <c r="H18777" t="s">
        <v>86</v>
      </c>
      <c r="I18777" t="s">
        <v>87</v>
      </c>
      <c r="J18777" s="7">
        <v>45412</v>
      </c>
      <c r="K18777" s="7">
        <v>45848</v>
      </c>
      <c r="L18777" s="7">
        <v>43914</v>
      </c>
      <c r="M18777" t="s">
        <v>86</v>
      </c>
      <c r="N18777" t="s">
        <v>79</v>
      </c>
      <c r="O18777">
        <v>2026</v>
      </c>
      <c r="P18777" s="2">
        <v>2</v>
      </c>
      <c r="Q18777" t="s">
        <v>80</v>
      </c>
      <c r="R18777" s="8">
        <v>46267</v>
      </c>
      <c r="S18777" s="2">
        <v>1</v>
      </c>
      <c r="T18777" s="2" t="s">
        <v>81</v>
      </c>
    </row>
    <row r="18778" spans="1:20" x14ac:dyDescent="0.25">
      <c r="A18778">
        <v>1120113624</v>
      </c>
      <c r="B18778">
        <v>116826675</v>
      </c>
      <c r="C18778" t="s">
        <v>82</v>
      </c>
      <c r="D18778" t="s">
        <v>88</v>
      </c>
      <c r="E18778" t="s">
        <v>76</v>
      </c>
      <c r="F18778" s="7">
        <v>43549</v>
      </c>
      <c r="G18778" s="7">
        <v>43915</v>
      </c>
      <c r="H18778" t="s">
        <v>77</v>
      </c>
      <c r="I18778" t="s">
        <v>78</v>
      </c>
      <c r="J18778" s="7">
        <v>45553</v>
      </c>
      <c r="K18778" s="7">
        <v>45623</v>
      </c>
      <c r="L18778" s="7">
        <v>43915</v>
      </c>
      <c r="M18778" t="s">
        <v>77</v>
      </c>
      <c r="N18778" t="s">
        <v>79</v>
      </c>
      <c r="O18778">
        <v>2026</v>
      </c>
      <c r="P18778" s="2">
        <v>2</v>
      </c>
      <c r="Q18778" t="s">
        <v>80</v>
      </c>
      <c r="R18778" s="8">
        <v>46267</v>
      </c>
      <c r="S18778" s="2">
        <v>1</v>
      </c>
      <c r="T18778" s="2" t="s">
        <v>81</v>
      </c>
    </row>
    <row r="18779" spans="1:20" x14ac:dyDescent="0.25">
      <c r="A18779">
        <v>1120113635</v>
      </c>
      <c r="B18779">
        <v>116837658</v>
      </c>
      <c r="C18779" t="s">
        <v>82</v>
      </c>
      <c r="D18779" t="s">
        <v>88</v>
      </c>
      <c r="E18779" t="s">
        <v>76</v>
      </c>
      <c r="F18779" s="7">
        <v>43550</v>
      </c>
      <c r="G18779" s="7">
        <v>43916</v>
      </c>
      <c r="H18779" t="s">
        <v>77</v>
      </c>
      <c r="I18779" t="s">
        <v>78</v>
      </c>
      <c r="J18779" s="7">
        <v>45591</v>
      </c>
      <c r="K18779" s="7">
        <v>45795</v>
      </c>
      <c r="L18779" s="7">
        <v>43916</v>
      </c>
      <c r="M18779" t="s">
        <v>77</v>
      </c>
      <c r="N18779" t="s">
        <v>79</v>
      </c>
      <c r="O18779">
        <v>2026</v>
      </c>
      <c r="P18779" s="2">
        <v>2</v>
      </c>
      <c r="Q18779" t="s">
        <v>80</v>
      </c>
      <c r="R18779" s="8">
        <v>46267</v>
      </c>
      <c r="S18779" s="2">
        <v>1</v>
      </c>
      <c r="T18779" s="2" t="s">
        <v>81</v>
      </c>
    </row>
    <row r="18780" spans="1:20" x14ac:dyDescent="0.25">
      <c r="A18780">
        <v>1120113678</v>
      </c>
      <c r="B18780">
        <v>116882778</v>
      </c>
      <c r="C18780" t="s">
        <v>85</v>
      </c>
      <c r="D18780" t="s">
        <v>83</v>
      </c>
      <c r="E18780" t="s">
        <v>76</v>
      </c>
      <c r="F18780" s="7">
        <v>43556</v>
      </c>
      <c r="G18780" s="7">
        <v>43739</v>
      </c>
      <c r="H18780" t="s">
        <v>77</v>
      </c>
      <c r="I18780" t="s">
        <v>84</v>
      </c>
      <c r="J18780" s="7">
        <v>45883</v>
      </c>
      <c r="K18780" s="7">
        <v>45923</v>
      </c>
      <c r="L18780" s="7">
        <v>43739</v>
      </c>
      <c r="M18780" t="s">
        <v>77</v>
      </c>
      <c r="N18780" t="s">
        <v>92</v>
      </c>
      <c r="O18780">
        <v>2026</v>
      </c>
      <c r="P18780" s="2">
        <v>2</v>
      </c>
      <c r="Q18780" t="s">
        <v>80</v>
      </c>
      <c r="R18780" s="8">
        <v>46267</v>
      </c>
      <c r="S18780" s="2">
        <v>1</v>
      </c>
      <c r="T18780" s="2" t="s">
        <v>81</v>
      </c>
    </row>
    <row r="18781" spans="1:20" x14ac:dyDescent="0.25">
      <c r="A18781">
        <v>1120113684</v>
      </c>
      <c r="B18781">
        <v>116937325</v>
      </c>
      <c r="C18781" t="s">
        <v>82</v>
      </c>
      <c r="D18781" t="s">
        <v>88</v>
      </c>
      <c r="E18781" t="s">
        <v>76</v>
      </c>
      <c r="F18781" s="7">
        <v>43557</v>
      </c>
      <c r="G18781" s="7">
        <v>43923</v>
      </c>
      <c r="H18781" t="s">
        <v>77</v>
      </c>
      <c r="I18781" t="s">
        <v>78</v>
      </c>
      <c r="J18781" s="7">
        <v>46169</v>
      </c>
      <c r="K18781" s="7">
        <v>45057</v>
      </c>
      <c r="L18781" s="7">
        <v>43923</v>
      </c>
      <c r="M18781" t="s">
        <v>77</v>
      </c>
      <c r="N18781" t="s">
        <v>79</v>
      </c>
      <c r="O18781">
        <v>2026</v>
      </c>
      <c r="P18781" s="2">
        <v>2</v>
      </c>
      <c r="Q18781" t="s">
        <v>80</v>
      </c>
      <c r="R18781" s="8">
        <v>46267</v>
      </c>
      <c r="S18781" s="2">
        <v>1</v>
      </c>
      <c r="T18781" s="2" t="s">
        <v>81</v>
      </c>
    </row>
    <row r="18782" spans="1:20" x14ac:dyDescent="0.25">
      <c r="A18782">
        <v>1120113736</v>
      </c>
      <c r="B18782">
        <v>117001463</v>
      </c>
      <c r="C18782" t="s">
        <v>82</v>
      </c>
      <c r="D18782" t="s">
        <v>83</v>
      </c>
      <c r="E18782" t="s">
        <v>76</v>
      </c>
      <c r="F18782" s="7">
        <v>43565</v>
      </c>
      <c r="G18782" s="7">
        <v>43745</v>
      </c>
      <c r="H18782" t="s">
        <v>77</v>
      </c>
      <c r="I18782" t="s">
        <v>78</v>
      </c>
      <c r="J18782" s="7">
        <v>45504</v>
      </c>
      <c r="K18782" s="7">
        <v>45748</v>
      </c>
      <c r="L18782" s="7">
        <v>43745</v>
      </c>
      <c r="M18782" t="s">
        <v>77</v>
      </c>
      <c r="N18782" t="s">
        <v>79</v>
      </c>
      <c r="O18782">
        <v>2026</v>
      </c>
      <c r="P18782" s="2">
        <v>2</v>
      </c>
      <c r="Q18782" t="s">
        <v>80</v>
      </c>
      <c r="R18782" s="8">
        <v>46267</v>
      </c>
      <c r="S18782" s="2">
        <v>1</v>
      </c>
      <c r="T18782" s="2" t="s">
        <v>81</v>
      </c>
    </row>
    <row r="18783" spans="1:20" x14ac:dyDescent="0.25">
      <c r="A18783">
        <v>1120113746</v>
      </c>
      <c r="B18783">
        <v>117011245</v>
      </c>
      <c r="C18783" t="s">
        <v>82</v>
      </c>
      <c r="D18783" t="s">
        <v>88</v>
      </c>
      <c r="E18783" t="s">
        <v>76</v>
      </c>
      <c r="F18783" s="7">
        <v>43566</v>
      </c>
      <c r="G18783" s="7">
        <v>43932</v>
      </c>
      <c r="H18783" t="s">
        <v>77</v>
      </c>
      <c r="I18783" t="s">
        <v>84</v>
      </c>
      <c r="J18783" s="7">
        <v>45550</v>
      </c>
      <c r="K18783" s="7">
        <v>44601</v>
      </c>
      <c r="L18783" s="7">
        <v>43932</v>
      </c>
      <c r="M18783" t="s">
        <v>77</v>
      </c>
      <c r="N18783" t="s">
        <v>79</v>
      </c>
      <c r="O18783">
        <v>2026</v>
      </c>
      <c r="P18783" s="2">
        <v>2</v>
      </c>
      <c r="Q18783" t="s">
        <v>80</v>
      </c>
      <c r="R18783" s="8">
        <v>46267</v>
      </c>
      <c r="S18783" s="2">
        <v>1</v>
      </c>
      <c r="T18783" s="2" t="s">
        <v>81</v>
      </c>
    </row>
    <row r="18784" spans="1:20" x14ac:dyDescent="0.25">
      <c r="A18784">
        <v>1120113756</v>
      </c>
      <c r="B18784">
        <v>117018599</v>
      </c>
      <c r="C18784" t="s">
        <v>82</v>
      </c>
      <c r="D18784" t="s">
        <v>88</v>
      </c>
      <c r="E18784" t="s">
        <v>76</v>
      </c>
      <c r="F18784" s="7">
        <v>43567</v>
      </c>
      <c r="G18784" s="7">
        <v>43933</v>
      </c>
      <c r="H18784" t="s">
        <v>77</v>
      </c>
      <c r="I18784" t="s">
        <v>78</v>
      </c>
      <c r="J18784" s="7">
        <v>45539</v>
      </c>
      <c r="K18784" s="7">
        <v>44601</v>
      </c>
      <c r="L18784" s="7">
        <v>43933</v>
      </c>
      <c r="M18784" t="s">
        <v>77</v>
      </c>
      <c r="N18784" t="s">
        <v>79</v>
      </c>
      <c r="O18784">
        <v>2026</v>
      </c>
      <c r="P18784" s="2">
        <v>2</v>
      </c>
      <c r="Q18784" t="s">
        <v>80</v>
      </c>
      <c r="R18784" s="8">
        <v>46267</v>
      </c>
      <c r="S18784" s="2">
        <v>1</v>
      </c>
      <c r="T18784" s="2" t="s">
        <v>81</v>
      </c>
    </row>
    <row r="18785" spans="1:20" x14ac:dyDescent="0.25">
      <c r="A18785">
        <v>1120113790</v>
      </c>
      <c r="B18785">
        <v>117048390</v>
      </c>
      <c r="C18785" t="s">
        <v>82</v>
      </c>
      <c r="D18785" t="s">
        <v>83</v>
      </c>
      <c r="E18785" t="s">
        <v>76</v>
      </c>
      <c r="F18785" s="7">
        <v>43572</v>
      </c>
      <c r="G18785" s="7">
        <v>43752</v>
      </c>
      <c r="H18785" t="s">
        <v>77</v>
      </c>
      <c r="I18785" t="s">
        <v>78</v>
      </c>
      <c r="J18785" s="7">
        <v>45923</v>
      </c>
      <c r="K18785" s="7">
        <v>44383</v>
      </c>
      <c r="L18785" s="7">
        <v>43752</v>
      </c>
      <c r="M18785" t="s">
        <v>77</v>
      </c>
      <c r="N18785" t="s">
        <v>79</v>
      </c>
      <c r="O18785">
        <v>2026</v>
      </c>
      <c r="P18785" s="2">
        <v>2</v>
      </c>
      <c r="Q18785" t="s">
        <v>80</v>
      </c>
      <c r="R18785" s="8">
        <v>46267</v>
      </c>
      <c r="S18785" s="2">
        <v>1</v>
      </c>
      <c r="T18785" s="2" t="s">
        <v>81</v>
      </c>
    </row>
    <row r="18786" spans="1:20" x14ac:dyDescent="0.25">
      <c r="A18786">
        <v>1120113811</v>
      </c>
      <c r="B18786">
        <v>117069198</v>
      </c>
      <c r="C18786" t="s">
        <v>82</v>
      </c>
      <c r="D18786" t="s">
        <v>75</v>
      </c>
      <c r="E18786" t="s">
        <v>76</v>
      </c>
      <c r="F18786" s="7">
        <v>43575</v>
      </c>
      <c r="G18786" s="7">
        <v>45402</v>
      </c>
      <c r="H18786" t="s">
        <v>77</v>
      </c>
      <c r="I18786" t="s">
        <v>78</v>
      </c>
      <c r="J18786" s="7">
        <v>44676</v>
      </c>
      <c r="K18786" s="7">
        <v>43644</v>
      </c>
      <c r="L18786" s="7">
        <v>45402</v>
      </c>
      <c r="M18786" t="s">
        <v>77</v>
      </c>
      <c r="N18786" t="s">
        <v>92</v>
      </c>
      <c r="O18786">
        <v>2026</v>
      </c>
      <c r="P18786" s="2">
        <v>2</v>
      </c>
      <c r="Q18786" t="s">
        <v>80</v>
      </c>
      <c r="R18786" s="8">
        <v>46267</v>
      </c>
      <c r="S18786" s="2">
        <v>1</v>
      </c>
      <c r="T18786" s="2" t="s">
        <v>81</v>
      </c>
    </row>
    <row r="18787" spans="1:20" x14ac:dyDescent="0.25">
      <c r="A18787">
        <v>1120113844</v>
      </c>
      <c r="B18787">
        <v>117096234</v>
      </c>
      <c r="C18787" t="s">
        <v>96</v>
      </c>
      <c r="D18787" t="s">
        <v>83</v>
      </c>
      <c r="E18787" t="s">
        <v>76</v>
      </c>
      <c r="F18787" s="7">
        <v>43580</v>
      </c>
      <c r="G18787" s="7">
        <v>43763</v>
      </c>
      <c r="H18787" t="s">
        <v>77</v>
      </c>
      <c r="I18787" t="s">
        <v>78</v>
      </c>
      <c r="J18787" s="7">
        <v>45790</v>
      </c>
      <c r="K18787" s="7">
        <v>43658</v>
      </c>
      <c r="L18787" s="7">
        <v>43763</v>
      </c>
      <c r="M18787" t="s">
        <v>77</v>
      </c>
      <c r="N18787" t="s">
        <v>79</v>
      </c>
      <c r="O18787">
        <v>2026</v>
      </c>
      <c r="P18787" s="2">
        <v>2</v>
      </c>
      <c r="Q18787" t="s">
        <v>80</v>
      </c>
      <c r="R18787" s="8">
        <v>46267</v>
      </c>
      <c r="S18787" s="2">
        <v>1</v>
      </c>
      <c r="T18787" s="2" t="s">
        <v>81</v>
      </c>
    </row>
    <row r="18788" spans="1:20" x14ac:dyDescent="0.25">
      <c r="A18788">
        <v>1120113884</v>
      </c>
      <c r="B18788">
        <v>117125473</v>
      </c>
      <c r="C18788" t="s">
        <v>96</v>
      </c>
      <c r="D18788" t="s">
        <v>88</v>
      </c>
      <c r="E18788" t="s">
        <v>76</v>
      </c>
      <c r="F18788" s="7">
        <v>43585</v>
      </c>
      <c r="G18788" s="7">
        <v>43951</v>
      </c>
      <c r="H18788" t="s">
        <v>77</v>
      </c>
      <c r="I18788" t="s">
        <v>84</v>
      </c>
      <c r="J18788" s="7">
        <v>45723</v>
      </c>
      <c r="K18788" s="7">
        <v>45973</v>
      </c>
      <c r="L18788" s="7">
        <v>43951</v>
      </c>
      <c r="M18788" t="s">
        <v>77</v>
      </c>
      <c r="N18788" t="s">
        <v>79</v>
      </c>
      <c r="O18788">
        <v>2026</v>
      </c>
      <c r="P18788" s="2">
        <v>2</v>
      </c>
      <c r="Q18788" t="s">
        <v>80</v>
      </c>
      <c r="R18788" s="8">
        <v>46267</v>
      </c>
      <c r="S18788" s="2">
        <v>1</v>
      </c>
      <c r="T18788" s="2" t="s">
        <v>81</v>
      </c>
    </row>
    <row r="18789" spans="1:20" x14ac:dyDescent="0.25">
      <c r="A18789">
        <v>1120113926</v>
      </c>
      <c r="B18789">
        <v>117167572</v>
      </c>
      <c r="C18789" t="s">
        <v>82</v>
      </c>
      <c r="D18789" t="s">
        <v>83</v>
      </c>
      <c r="E18789" t="s">
        <v>76</v>
      </c>
      <c r="F18789" s="7">
        <v>43591</v>
      </c>
      <c r="G18789" s="7">
        <v>43771</v>
      </c>
      <c r="H18789" t="s">
        <v>77</v>
      </c>
      <c r="I18789" t="s">
        <v>78</v>
      </c>
      <c r="J18789" s="7">
        <v>45727</v>
      </c>
      <c r="K18789" s="7">
        <v>43658</v>
      </c>
      <c r="L18789" s="7">
        <v>43771</v>
      </c>
      <c r="M18789" t="s">
        <v>77</v>
      </c>
      <c r="N18789" t="s">
        <v>79</v>
      </c>
      <c r="O18789">
        <v>2026</v>
      </c>
      <c r="P18789" s="2">
        <v>2</v>
      </c>
      <c r="Q18789" t="s">
        <v>80</v>
      </c>
      <c r="R18789" s="8">
        <v>46267</v>
      </c>
      <c r="S18789" s="2">
        <v>1</v>
      </c>
      <c r="T18789" s="2" t="s">
        <v>81</v>
      </c>
    </row>
    <row r="18790" spans="1:20" x14ac:dyDescent="0.25">
      <c r="A18790">
        <v>1120113956</v>
      </c>
      <c r="B18790">
        <v>117187267</v>
      </c>
      <c r="C18790" t="s">
        <v>74</v>
      </c>
      <c r="D18790" t="s">
        <v>88</v>
      </c>
      <c r="E18790" t="s">
        <v>76</v>
      </c>
      <c r="F18790" s="7">
        <v>43593</v>
      </c>
      <c r="G18790" s="7">
        <v>43959</v>
      </c>
      <c r="H18790" t="s">
        <v>77</v>
      </c>
      <c r="I18790" t="s">
        <v>78</v>
      </c>
      <c r="J18790" s="7">
        <v>45205</v>
      </c>
      <c r="K18790" s="7">
        <v>44243</v>
      </c>
      <c r="L18790" s="7">
        <v>43959</v>
      </c>
      <c r="M18790" t="s">
        <v>77</v>
      </c>
      <c r="N18790" t="s">
        <v>92</v>
      </c>
      <c r="O18790">
        <v>2026</v>
      </c>
      <c r="P18790" s="2">
        <v>2</v>
      </c>
      <c r="Q18790" t="s">
        <v>80</v>
      </c>
      <c r="R18790" s="8">
        <v>46267</v>
      </c>
      <c r="S18790" s="2">
        <v>1</v>
      </c>
      <c r="T18790" s="2" t="s">
        <v>81</v>
      </c>
    </row>
    <row r="18791" spans="1:20" x14ac:dyDescent="0.25">
      <c r="A18791">
        <v>1120113971</v>
      </c>
      <c r="B18791">
        <v>117207599</v>
      </c>
      <c r="C18791" t="s">
        <v>82</v>
      </c>
      <c r="D18791" t="s">
        <v>83</v>
      </c>
      <c r="E18791" t="s">
        <v>76</v>
      </c>
      <c r="F18791" s="7">
        <v>43595</v>
      </c>
      <c r="G18791" s="7">
        <v>43775</v>
      </c>
      <c r="H18791" t="s">
        <v>77</v>
      </c>
      <c r="I18791" t="s">
        <v>78</v>
      </c>
      <c r="J18791" s="7">
        <v>45525</v>
      </c>
      <c r="K18791" s="7">
        <v>45748</v>
      </c>
      <c r="L18791" s="7">
        <v>43775</v>
      </c>
      <c r="M18791" t="s">
        <v>77</v>
      </c>
      <c r="N18791" t="s">
        <v>79</v>
      </c>
      <c r="O18791">
        <v>2026</v>
      </c>
      <c r="P18791" s="2">
        <v>2</v>
      </c>
      <c r="Q18791" t="s">
        <v>80</v>
      </c>
      <c r="R18791" s="8">
        <v>46267</v>
      </c>
      <c r="S18791" s="2">
        <v>1</v>
      </c>
      <c r="T18791" s="2" t="s">
        <v>81</v>
      </c>
    </row>
    <row r="18792" spans="1:20" x14ac:dyDescent="0.25">
      <c r="A18792">
        <v>1120114064</v>
      </c>
      <c r="B18792">
        <v>117301800</v>
      </c>
      <c r="C18792" t="s">
        <v>91</v>
      </c>
      <c r="D18792" t="s">
        <v>83</v>
      </c>
      <c r="E18792" t="s">
        <v>76</v>
      </c>
      <c r="F18792" s="7">
        <v>43607</v>
      </c>
      <c r="G18792" s="7">
        <v>43787</v>
      </c>
      <c r="H18792" t="s">
        <v>77</v>
      </c>
      <c r="I18792" t="s">
        <v>78</v>
      </c>
      <c r="J18792" s="7">
        <v>46000</v>
      </c>
      <c r="K18792" s="7">
        <v>43701</v>
      </c>
      <c r="L18792" s="7">
        <v>43787</v>
      </c>
      <c r="M18792" t="s">
        <v>77</v>
      </c>
      <c r="N18792" t="s">
        <v>79</v>
      </c>
      <c r="O18792">
        <v>2026</v>
      </c>
      <c r="P18792" s="2">
        <v>2</v>
      </c>
      <c r="Q18792" t="s">
        <v>80</v>
      </c>
      <c r="R18792" s="8">
        <v>46267</v>
      </c>
      <c r="S18792" s="2">
        <v>1</v>
      </c>
      <c r="T18792" s="2" t="s">
        <v>81</v>
      </c>
    </row>
    <row r="18793" spans="1:20" x14ac:dyDescent="0.25">
      <c r="A18793">
        <v>1120114080</v>
      </c>
      <c r="B18793">
        <v>117319146</v>
      </c>
      <c r="C18793" t="s">
        <v>82</v>
      </c>
      <c r="D18793" t="s">
        <v>88</v>
      </c>
      <c r="E18793" t="s">
        <v>76</v>
      </c>
      <c r="F18793" s="7">
        <v>43609</v>
      </c>
      <c r="G18793" s="7">
        <v>43975</v>
      </c>
      <c r="H18793" t="s">
        <v>77</v>
      </c>
      <c r="I18793" t="s">
        <v>78</v>
      </c>
      <c r="J18793" s="7">
        <v>46131</v>
      </c>
      <c r="K18793" s="7">
        <v>45623</v>
      </c>
      <c r="L18793" s="7">
        <v>43975</v>
      </c>
      <c r="M18793" t="s">
        <v>77</v>
      </c>
      <c r="N18793" t="s">
        <v>79</v>
      </c>
      <c r="O18793">
        <v>2026</v>
      </c>
      <c r="P18793" s="2">
        <v>2</v>
      </c>
      <c r="Q18793" t="s">
        <v>80</v>
      </c>
      <c r="R18793" s="8">
        <v>46267</v>
      </c>
      <c r="S18793" s="2">
        <v>1</v>
      </c>
      <c r="T18793" s="2" t="s">
        <v>81</v>
      </c>
    </row>
    <row r="18794" spans="1:20" x14ac:dyDescent="0.25">
      <c r="A18794">
        <v>1120114421</v>
      </c>
      <c r="B18794">
        <v>118182676</v>
      </c>
      <c r="C18794" t="s">
        <v>82</v>
      </c>
      <c r="D18794" t="s">
        <v>75</v>
      </c>
      <c r="E18794" t="s">
        <v>76</v>
      </c>
      <c r="F18794" s="7">
        <v>43787</v>
      </c>
      <c r="G18794" s="7">
        <v>45614</v>
      </c>
      <c r="H18794" t="s">
        <v>77</v>
      </c>
      <c r="I18794" t="s">
        <v>78</v>
      </c>
      <c r="J18794" s="7">
        <v>45631</v>
      </c>
      <c r="K18794" s="7">
        <v>46115</v>
      </c>
      <c r="L18794" s="7">
        <v>45614</v>
      </c>
      <c r="M18794" t="s">
        <v>77</v>
      </c>
      <c r="N18794" t="s">
        <v>79</v>
      </c>
      <c r="O18794">
        <v>2026</v>
      </c>
      <c r="P18794" s="2">
        <v>2</v>
      </c>
      <c r="Q18794" t="s">
        <v>80</v>
      </c>
      <c r="R18794" s="8">
        <v>46267</v>
      </c>
      <c r="S18794" s="2">
        <v>1</v>
      </c>
      <c r="T18794" s="2" t="s">
        <v>81</v>
      </c>
    </row>
    <row r="18795" spans="1:20" x14ac:dyDescent="0.25">
      <c r="A18795">
        <v>1120114467</v>
      </c>
      <c r="B18795">
        <v>118273556</v>
      </c>
      <c r="C18795" t="s">
        <v>82</v>
      </c>
      <c r="D18795" t="s">
        <v>88</v>
      </c>
      <c r="E18795" t="s">
        <v>76</v>
      </c>
      <c r="F18795" s="7">
        <v>43813</v>
      </c>
      <c r="G18795" s="7">
        <v>43965</v>
      </c>
      <c r="H18795" t="s">
        <v>77</v>
      </c>
      <c r="I18795" t="s">
        <v>78</v>
      </c>
      <c r="J18795" s="7">
        <v>45946</v>
      </c>
      <c r="K18795" s="7">
        <v>44281</v>
      </c>
      <c r="L18795" s="7">
        <v>43965</v>
      </c>
      <c r="M18795" t="s">
        <v>77</v>
      </c>
      <c r="N18795" t="s">
        <v>92</v>
      </c>
      <c r="O18795">
        <v>2026</v>
      </c>
      <c r="P18795" s="2">
        <v>2</v>
      </c>
      <c r="Q18795" t="s">
        <v>80</v>
      </c>
      <c r="R18795" s="8">
        <v>46267</v>
      </c>
      <c r="S18795" s="2">
        <v>1</v>
      </c>
      <c r="T18795" s="2" t="s">
        <v>81</v>
      </c>
    </row>
    <row r="18796" spans="1:20" x14ac:dyDescent="0.25">
      <c r="A18796">
        <v>1120114646</v>
      </c>
      <c r="B18796">
        <v>119144140</v>
      </c>
      <c r="C18796" t="s">
        <v>74</v>
      </c>
      <c r="D18796" t="s">
        <v>75</v>
      </c>
      <c r="E18796" t="s">
        <v>76</v>
      </c>
      <c r="F18796" s="7">
        <v>43992</v>
      </c>
      <c r="G18796" s="7">
        <v>45818</v>
      </c>
      <c r="H18796" t="s">
        <v>86</v>
      </c>
      <c r="I18796" t="s">
        <v>87</v>
      </c>
      <c r="J18796" s="7">
        <v>45581</v>
      </c>
      <c r="K18796" s="7">
        <v>46119</v>
      </c>
      <c r="L18796" s="7">
        <v>45818</v>
      </c>
      <c r="M18796" t="s">
        <v>86</v>
      </c>
      <c r="N18796" t="s">
        <v>79</v>
      </c>
      <c r="O18796">
        <v>2026</v>
      </c>
      <c r="P18796" s="2">
        <v>2</v>
      </c>
      <c r="Q18796" t="s">
        <v>80</v>
      </c>
      <c r="R18796" s="8">
        <v>46267</v>
      </c>
      <c r="S18796" s="2">
        <v>1</v>
      </c>
      <c r="T18796" s="2" t="s">
        <v>81</v>
      </c>
    </row>
    <row r="18797" spans="1:20" x14ac:dyDescent="0.25">
      <c r="A18797">
        <v>1120114691</v>
      </c>
      <c r="B18797">
        <v>119189169</v>
      </c>
      <c r="C18797" t="s">
        <v>82</v>
      </c>
      <c r="D18797" t="s">
        <v>88</v>
      </c>
      <c r="E18797" t="s">
        <v>76</v>
      </c>
      <c r="F18797" s="7">
        <v>44001</v>
      </c>
      <c r="G18797" s="7">
        <v>45827</v>
      </c>
      <c r="H18797" t="s">
        <v>77</v>
      </c>
      <c r="I18797" t="s">
        <v>87</v>
      </c>
      <c r="J18797" s="7">
        <v>45518</v>
      </c>
      <c r="K18797" s="7">
        <v>45748</v>
      </c>
      <c r="L18797" s="7">
        <v>45827</v>
      </c>
      <c r="M18797" t="s">
        <v>77</v>
      </c>
      <c r="N18797" t="s">
        <v>79</v>
      </c>
      <c r="O18797">
        <v>2026</v>
      </c>
      <c r="P18797" s="2">
        <v>2</v>
      </c>
      <c r="Q18797" t="s">
        <v>80</v>
      </c>
      <c r="R18797" s="8">
        <v>46267</v>
      </c>
      <c r="S18797" s="2">
        <v>1</v>
      </c>
      <c r="T18797" s="2" t="s">
        <v>81</v>
      </c>
    </row>
    <row r="18798" spans="1:20" x14ac:dyDescent="0.25">
      <c r="A18798">
        <v>1120115675</v>
      </c>
      <c r="B18798">
        <v>119875227</v>
      </c>
      <c r="C18798" t="s">
        <v>74</v>
      </c>
      <c r="D18798" t="s">
        <v>75</v>
      </c>
      <c r="E18798" t="s">
        <v>76</v>
      </c>
      <c r="F18798" s="7">
        <v>44113</v>
      </c>
      <c r="G18798" s="7">
        <v>44478</v>
      </c>
      <c r="H18798" t="s">
        <v>86</v>
      </c>
      <c r="I18798" t="s">
        <v>87</v>
      </c>
      <c r="J18798" s="7">
        <v>45901</v>
      </c>
      <c r="K18798" s="7">
        <v>44166</v>
      </c>
      <c r="L18798" s="7">
        <v>44478</v>
      </c>
      <c r="M18798" t="s">
        <v>86</v>
      </c>
      <c r="N18798" t="s">
        <v>79</v>
      </c>
      <c r="O18798">
        <v>2026</v>
      </c>
      <c r="P18798" s="2">
        <v>2</v>
      </c>
      <c r="Q18798" t="s">
        <v>80</v>
      </c>
      <c r="R18798" s="8">
        <v>46267</v>
      </c>
      <c r="S18798" s="2">
        <v>1</v>
      </c>
      <c r="T18798" s="2" t="s">
        <v>81</v>
      </c>
    </row>
    <row r="18799" spans="1:20" x14ac:dyDescent="0.25">
      <c r="A18799">
        <v>1120115905</v>
      </c>
      <c r="B18799">
        <v>120013705</v>
      </c>
      <c r="C18799" t="s">
        <v>95</v>
      </c>
      <c r="D18799" t="s">
        <v>75</v>
      </c>
      <c r="E18799" t="s">
        <v>76</v>
      </c>
      <c r="F18799" s="7">
        <v>44147</v>
      </c>
      <c r="G18799" s="7">
        <v>45973</v>
      </c>
      <c r="H18799" t="s">
        <v>77</v>
      </c>
      <c r="I18799" t="s">
        <v>78</v>
      </c>
      <c r="J18799" s="7">
        <v>45872</v>
      </c>
      <c r="K18799" s="7">
        <v>46114</v>
      </c>
      <c r="L18799" s="7">
        <v>45973</v>
      </c>
      <c r="M18799" t="s">
        <v>77</v>
      </c>
      <c r="N18799" t="s">
        <v>79</v>
      </c>
      <c r="O18799">
        <v>2026</v>
      </c>
      <c r="P18799" s="2">
        <v>2</v>
      </c>
      <c r="Q18799" t="s">
        <v>80</v>
      </c>
      <c r="R18799" s="8">
        <v>46267</v>
      </c>
      <c r="S18799" s="2">
        <v>1</v>
      </c>
      <c r="T18799" s="2" t="s">
        <v>81</v>
      </c>
    </row>
    <row r="18800" spans="1:20" x14ac:dyDescent="0.25">
      <c r="A18800">
        <v>1120116143</v>
      </c>
      <c r="B18800">
        <v>120700682</v>
      </c>
      <c r="C18800" t="s">
        <v>82</v>
      </c>
      <c r="D18800" t="s">
        <v>88</v>
      </c>
      <c r="E18800" t="s">
        <v>76</v>
      </c>
      <c r="F18800" s="7">
        <v>44282</v>
      </c>
      <c r="G18800" s="7">
        <v>44647</v>
      </c>
      <c r="H18800" t="s">
        <v>77</v>
      </c>
      <c r="I18800" t="s">
        <v>78</v>
      </c>
      <c r="J18800" s="7">
        <v>46059</v>
      </c>
      <c r="K18800" s="7">
        <v>45762</v>
      </c>
      <c r="L18800" s="7">
        <v>44647</v>
      </c>
      <c r="M18800" t="s">
        <v>77</v>
      </c>
      <c r="N18800" t="s">
        <v>79</v>
      </c>
      <c r="O18800">
        <v>2026</v>
      </c>
      <c r="P18800" s="2">
        <v>2</v>
      </c>
      <c r="Q18800" t="s">
        <v>80</v>
      </c>
      <c r="R18800" s="8">
        <v>46267</v>
      </c>
      <c r="S18800" s="2">
        <v>1</v>
      </c>
      <c r="T18800" s="2" t="s">
        <v>81</v>
      </c>
    </row>
    <row r="18801" spans="1:20" x14ac:dyDescent="0.25">
      <c r="A18801">
        <v>1120116409</v>
      </c>
      <c r="B18801">
        <v>121341337</v>
      </c>
      <c r="C18801" t="s">
        <v>85</v>
      </c>
      <c r="D18801" t="s">
        <v>75</v>
      </c>
      <c r="E18801" t="s">
        <v>76</v>
      </c>
      <c r="F18801" s="7">
        <v>44332</v>
      </c>
      <c r="G18801" s="7">
        <v>44697</v>
      </c>
      <c r="H18801" t="s">
        <v>86</v>
      </c>
      <c r="I18801" t="s">
        <v>87</v>
      </c>
      <c r="J18801" s="7">
        <v>46111</v>
      </c>
      <c r="K18801" s="7">
        <v>46120</v>
      </c>
      <c r="L18801" s="7">
        <v>44697</v>
      </c>
      <c r="M18801" t="s">
        <v>86</v>
      </c>
      <c r="N18801" t="s">
        <v>79</v>
      </c>
      <c r="O18801">
        <v>2026</v>
      </c>
      <c r="P18801" s="2">
        <v>2</v>
      </c>
      <c r="Q18801" t="s">
        <v>80</v>
      </c>
      <c r="R18801" s="8">
        <v>46267</v>
      </c>
      <c r="S18801" s="2">
        <v>1</v>
      </c>
      <c r="T18801" s="2" t="s">
        <v>81</v>
      </c>
    </row>
    <row r="18802" spans="1:20" x14ac:dyDescent="0.25">
      <c r="A18802">
        <v>1120116501</v>
      </c>
      <c r="B18802">
        <v>121455804</v>
      </c>
      <c r="C18802" t="s">
        <v>82</v>
      </c>
      <c r="D18802" t="s">
        <v>75</v>
      </c>
      <c r="E18802" t="s">
        <v>76</v>
      </c>
      <c r="F18802" s="7">
        <v>44350</v>
      </c>
      <c r="G18802" s="7">
        <v>46176</v>
      </c>
      <c r="H18802" t="s">
        <v>77</v>
      </c>
      <c r="I18802" t="s">
        <v>78</v>
      </c>
      <c r="J18802" s="7">
        <v>46147</v>
      </c>
      <c r="K18802" s="7">
        <v>44351</v>
      </c>
      <c r="L18802" s="7">
        <v>46176</v>
      </c>
      <c r="M18802" t="s">
        <v>77</v>
      </c>
      <c r="N18802" t="s">
        <v>79</v>
      </c>
      <c r="O18802">
        <v>2026</v>
      </c>
      <c r="P18802" s="2">
        <v>2</v>
      </c>
      <c r="Q18802" t="s">
        <v>80</v>
      </c>
      <c r="R18802" s="8">
        <v>46267</v>
      </c>
      <c r="S18802" s="2">
        <v>1</v>
      </c>
      <c r="T18802" s="2" t="s">
        <v>81</v>
      </c>
    </row>
    <row r="18803" spans="1:20" x14ac:dyDescent="0.25">
      <c r="A18803">
        <v>1120116529</v>
      </c>
      <c r="B18803">
        <v>121488639</v>
      </c>
      <c r="C18803" t="s">
        <v>74</v>
      </c>
      <c r="D18803" t="s">
        <v>75</v>
      </c>
      <c r="E18803" t="s">
        <v>76</v>
      </c>
      <c r="F18803" s="7">
        <v>44355</v>
      </c>
      <c r="G18803" s="7">
        <v>46181</v>
      </c>
      <c r="H18803" t="s">
        <v>77</v>
      </c>
      <c r="I18803" t="s">
        <v>78</v>
      </c>
      <c r="J18803" s="7">
        <v>46050</v>
      </c>
      <c r="K18803" s="7">
        <v>46066</v>
      </c>
      <c r="L18803" s="7">
        <v>46181</v>
      </c>
      <c r="M18803" t="s">
        <v>77</v>
      </c>
      <c r="N18803" t="s">
        <v>79</v>
      </c>
      <c r="O18803">
        <v>2026</v>
      </c>
      <c r="P18803" s="2">
        <v>2</v>
      </c>
      <c r="Q18803" t="s">
        <v>80</v>
      </c>
      <c r="R18803" s="8">
        <v>46267</v>
      </c>
      <c r="S18803" s="2">
        <v>1</v>
      </c>
      <c r="T18803" s="2" t="s">
        <v>81</v>
      </c>
    </row>
    <row r="18804" spans="1:20" x14ac:dyDescent="0.25">
      <c r="A18804">
        <v>1120116573</v>
      </c>
      <c r="B18804">
        <v>121538438</v>
      </c>
      <c r="C18804" t="s">
        <v>74</v>
      </c>
      <c r="D18804" t="s">
        <v>75</v>
      </c>
      <c r="E18804" t="s">
        <v>76</v>
      </c>
      <c r="F18804" s="7">
        <v>44362</v>
      </c>
      <c r="G18804" s="7">
        <v>44727</v>
      </c>
      <c r="H18804" t="s">
        <v>86</v>
      </c>
      <c r="I18804" t="s">
        <v>87</v>
      </c>
      <c r="J18804" s="7">
        <v>46161</v>
      </c>
      <c r="K18804" s="7">
        <v>44362</v>
      </c>
      <c r="L18804" s="7">
        <v>44727</v>
      </c>
      <c r="M18804" t="s">
        <v>86</v>
      </c>
      <c r="N18804" t="s">
        <v>79</v>
      </c>
      <c r="O18804">
        <v>2026</v>
      </c>
      <c r="P18804" s="2">
        <v>2</v>
      </c>
      <c r="Q18804" t="s">
        <v>80</v>
      </c>
      <c r="R18804" s="8">
        <v>46267</v>
      </c>
      <c r="S18804" s="2">
        <v>1</v>
      </c>
      <c r="T18804" s="2" t="s">
        <v>81</v>
      </c>
    </row>
    <row r="18805" spans="1:20" x14ac:dyDescent="0.25">
      <c r="A18805">
        <v>1120116887</v>
      </c>
      <c r="B18805">
        <v>121748847</v>
      </c>
      <c r="C18805" t="s">
        <v>82</v>
      </c>
      <c r="D18805" t="s">
        <v>88</v>
      </c>
      <c r="E18805" t="s">
        <v>76</v>
      </c>
      <c r="F18805" s="7">
        <v>44394</v>
      </c>
      <c r="G18805" s="7">
        <v>46220</v>
      </c>
      <c r="H18805" t="s">
        <v>77</v>
      </c>
      <c r="I18805" t="s">
        <v>84</v>
      </c>
      <c r="J18805" s="7">
        <v>46048</v>
      </c>
      <c r="K18805" s="7">
        <v>45940</v>
      </c>
      <c r="L18805" s="7">
        <v>46220</v>
      </c>
      <c r="M18805" t="s">
        <v>77</v>
      </c>
      <c r="N18805" t="s">
        <v>79</v>
      </c>
      <c r="O18805">
        <v>2026</v>
      </c>
      <c r="P18805" s="2">
        <v>2</v>
      </c>
      <c r="Q18805" t="s">
        <v>80</v>
      </c>
      <c r="R18805" s="8">
        <v>46267</v>
      </c>
      <c r="S18805" s="2">
        <v>1</v>
      </c>
      <c r="T18805" s="2" t="s">
        <v>81</v>
      </c>
    </row>
    <row r="18806" spans="1:20" x14ac:dyDescent="0.25">
      <c r="A18806">
        <v>1120116996</v>
      </c>
      <c r="B18806">
        <v>121791988</v>
      </c>
      <c r="C18806" t="s">
        <v>82</v>
      </c>
      <c r="D18806" t="s">
        <v>75</v>
      </c>
      <c r="E18806" t="s">
        <v>76</v>
      </c>
      <c r="F18806" s="7">
        <v>44401</v>
      </c>
      <c r="G18806" s="7">
        <v>46227</v>
      </c>
      <c r="H18806" t="s">
        <v>77</v>
      </c>
      <c r="I18806" t="s">
        <v>78</v>
      </c>
      <c r="J18806" s="7">
        <v>46086</v>
      </c>
      <c r="K18806" s="7">
        <v>44402</v>
      </c>
      <c r="L18806" s="7">
        <v>46227</v>
      </c>
      <c r="M18806" t="s">
        <v>77</v>
      </c>
      <c r="N18806" t="s">
        <v>79</v>
      </c>
      <c r="O18806">
        <v>2026</v>
      </c>
      <c r="P18806" s="2">
        <v>2</v>
      </c>
      <c r="Q18806" t="s">
        <v>80</v>
      </c>
      <c r="R18806" s="8">
        <v>46267</v>
      </c>
      <c r="S18806" s="2">
        <v>1</v>
      </c>
      <c r="T18806" s="2" t="s">
        <v>81</v>
      </c>
    </row>
    <row r="18807" spans="1:20" x14ac:dyDescent="0.25">
      <c r="A18807">
        <v>1120118933</v>
      </c>
      <c r="B18807">
        <v>123350041</v>
      </c>
      <c r="C18807" t="s">
        <v>82</v>
      </c>
      <c r="D18807" t="s">
        <v>88</v>
      </c>
      <c r="E18807" t="s">
        <v>76</v>
      </c>
      <c r="F18807" s="7">
        <v>44669</v>
      </c>
      <c r="G18807" s="7">
        <v>45034</v>
      </c>
      <c r="H18807" t="s">
        <v>77</v>
      </c>
      <c r="I18807" t="s">
        <v>78</v>
      </c>
      <c r="J18807" s="7">
        <v>45883</v>
      </c>
      <c r="K18807" s="7">
        <v>45776</v>
      </c>
      <c r="L18807" s="7">
        <v>45034</v>
      </c>
      <c r="M18807" t="s">
        <v>77</v>
      </c>
      <c r="N18807" t="s">
        <v>92</v>
      </c>
      <c r="O18807">
        <v>2026</v>
      </c>
      <c r="P18807" s="2">
        <v>2</v>
      </c>
      <c r="Q18807" t="s">
        <v>80</v>
      </c>
      <c r="R18807" s="8">
        <v>46267</v>
      </c>
      <c r="S18807" s="2">
        <v>1</v>
      </c>
      <c r="T18807" s="2" t="s">
        <v>81</v>
      </c>
    </row>
    <row r="18808" spans="1:20" x14ac:dyDescent="0.25">
      <c r="A18808">
        <v>1120119243</v>
      </c>
      <c r="B18808">
        <v>123489469</v>
      </c>
      <c r="C18808" t="s">
        <v>98</v>
      </c>
      <c r="D18808" t="s">
        <v>83</v>
      </c>
      <c r="E18808" t="s">
        <v>76</v>
      </c>
      <c r="F18808" s="7">
        <v>44684</v>
      </c>
      <c r="G18808" s="7">
        <v>46510</v>
      </c>
      <c r="H18808" t="s">
        <v>77</v>
      </c>
      <c r="I18808" t="s">
        <v>84</v>
      </c>
      <c r="J18808" s="7">
        <v>45417</v>
      </c>
      <c r="K18808" s="7">
        <v>45747</v>
      </c>
      <c r="L18808" s="7">
        <v>46510</v>
      </c>
      <c r="M18808" t="s">
        <v>77</v>
      </c>
      <c r="N18808" t="s">
        <v>79</v>
      </c>
      <c r="O18808">
        <v>2026</v>
      </c>
      <c r="P18808" s="2">
        <v>2</v>
      </c>
      <c r="Q18808" t="s">
        <v>80</v>
      </c>
      <c r="R18808" s="8">
        <v>46267</v>
      </c>
      <c r="S18808" s="2">
        <v>1</v>
      </c>
      <c r="T18808" s="2" t="s">
        <v>81</v>
      </c>
    </row>
    <row r="18809" spans="1:20" x14ac:dyDescent="0.25">
      <c r="A18809">
        <v>1120119916</v>
      </c>
      <c r="B18809">
        <v>123874607</v>
      </c>
      <c r="C18809" t="s">
        <v>93</v>
      </c>
      <c r="D18809" t="s">
        <v>83</v>
      </c>
      <c r="E18809" t="s">
        <v>76</v>
      </c>
      <c r="F18809" s="7">
        <v>44730</v>
      </c>
      <c r="G18809" s="7">
        <v>44913</v>
      </c>
      <c r="H18809" t="s">
        <v>77</v>
      </c>
      <c r="I18809" t="s">
        <v>78</v>
      </c>
      <c r="J18809" s="7">
        <v>45883</v>
      </c>
      <c r="K18809" s="7">
        <v>45776</v>
      </c>
      <c r="L18809" s="7">
        <v>44913</v>
      </c>
      <c r="M18809" t="s">
        <v>77</v>
      </c>
      <c r="N18809" t="s">
        <v>92</v>
      </c>
      <c r="O18809">
        <v>2026</v>
      </c>
      <c r="P18809" s="2">
        <v>2</v>
      </c>
      <c r="Q18809" t="s">
        <v>80</v>
      </c>
      <c r="R18809" s="8">
        <v>46267</v>
      </c>
      <c r="S18809" s="2">
        <v>1</v>
      </c>
      <c r="T18809" s="2" t="s">
        <v>81</v>
      </c>
    </row>
    <row r="18810" spans="1:20" x14ac:dyDescent="0.25">
      <c r="A18810">
        <v>1120120103</v>
      </c>
      <c r="B18810">
        <v>123941719</v>
      </c>
      <c r="C18810" t="s">
        <v>74</v>
      </c>
      <c r="D18810" t="s">
        <v>75</v>
      </c>
      <c r="E18810" t="s">
        <v>76</v>
      </c>
      <c r="F18810" s="7">
        <v>44740</v>
      </c>
      <c r="G18810" s="7">
        <v>45105</v>
      </c>
      <c r="H18810" t="s">
        <v>86</v>
      </c>
      <c r="I18810" t="s">
        <v>87</v>
      </c>
      <c r="J18810" s="7">
        <v>45958</v>
      </c>
      <c r="K18810" s="7">
        <v>46056</v>
      </c>
      <c r="L18810" s="7">
        <v>45105</v>
      </c>
      <c r="M18810" t="s">
        <v>86</v>
      </c>
      <c r="N18810" t="s">
        <v>92</v>
      </c>
      <c r="O18810">
        <v>2026</v>
      </c>
      <c r="P18810" s="2">
        <v>2</v>
      </c>
      <c r="Q18810" t="s">
        <v>80</v>
      </c>
      <c r="R18810" s="8">
        <v>46267</v>
      </c>
      <c r="S18810" s="2">
        <v>1</v>
      </c>
      <c r="T18810" s="2" t="s">
        <v>81</v>
      </c>
    </row>
    <row r="18811" spans="1:20" x14ac:dyDescent="0.25">
      <c r="A18811">
        <v>1120120359</v>
      </c>
      <c r="B18811">
        <v>124072037</v>
      </c>
      <c r="C18811" t="s">
        <v>74</v>
      </c>
      <c r="D18811" t="s">
        <v>83</v>
      </c>
      <c r="E18811" t="s">
        <v>76</v>
      </c>
      <c r="F18811" s="7">
        <v>44755</v>
      </c>
      <c r="G18811" s="7">
        <v>44939</v>
      </c>
      <c r="H18811" t="s">
        <v>77</v>
      </c>
      <c r="I18811" t="s">
        <v>78</v>
      </c>
      <c r="J18811" s="7">
        <v>45862</v>
      </c>
      <c r="K18811" s="7">
        <v>45863</v>
      </c>
      <c r="L18811" s="7">
        <v>44939</v>
      </c>
      <c r="M18811" t="s">
        <v>77</v>
      </c>
      <c r="N18811" t="s">
        <v>92</v>
      </c>
      <c r="O18811">
        <v>2026</v>
      </c>
      <c r="P18811" s="2">
        <v>2</v>
      </c>
      <c r="Q18811" t="s">
        <v>80</v>
      </c>
      <c r="R18811" s="8">
        <v>46267</v>
      </c>
      <c r="S18811" s="2">
        <v>1</v>
      </c>
      <c r="T18811" s="2" t="s">
        <v>81</v>
      </c>
    </row>
    <row r="18812" spans="1:20" x14ac:dyDescent="0.25">
      <c r="A18812">
        <v>1120120456</v>
      </c>
      <c r="B18812">
        <v>124108033</v>
      </c>
      <c r="C18812" t="s">
        <v>82</v>
      </c>
      <c r="D18812" t="s">
        <v>88</v>
      </c>
      <c r="E18812" t="s">
        <v>76</v>
      </c>
      <c r="F18812" s="7">
        <v>44760</v>
      </c>
      <c r="G18812" s="7">
        <v>44767</v>
      </c>
      <c r="H18812" t="s">
        <v>77</v>
      </c>
      <c r="I18812" t="s">
        <v>78</v>
      </c>
      <c r="J18812" s="7">
        <v>45432</v>
      </c>
      <c r="K18812" s="7">
        <v>45623</v>
      </c>
      <c r="L18812" s="7">
        <v>44767</v>
      </c>
      <c r="M18812" t="s">
        <v>77</v>
      </c>
      <c r="N18812" t="s">
        <v>79</v>
      </c>
      <c r="O18812">
        <v>2026</v>
      </c>
      <c r="P18812" s="2">
        <v>2</v>
      </c>
      <c r="Q18812" t="s">
        <v>80</v>
      </c>
      <c r="R18812" s="8">
        <v>46267</v>
      </c>
      <c r="S18812" s="2">
        <v>1</v>
      </c>
      <c r="T18812" s="2" t="s">
        <v>81</v>
      </c>
    </row>
    <row r="18813" spans="1:20" x14ac:dyDescent="0.25">
      <c r="A18813">
        <v>1120120513</v>
      </c>
      <c r="B18813">
        <v>124131481</v>
      </c>
      <c r="C18813" t="s">
        <v>95</v>
      </c>
      <c r="D18813" t="s">
        <v>83</v>
      </c>
      <c r="E18813" t="s">
        <v>76</v>
      </c>
      <c r="F18813" s="7">
        <v>44763</v>
      </c>
      <c r="G18813" s="7">
        <v>44947</v>
      </c>
      <c r="H18813" t="s">
        <v>77</v>
      </c>
      <c r="I18813" t="s">
        <v>84</v>
      </c>
      <c r="J18813" s="7">
        <v>45727</v>
      </c>
      <c r="K18813" s="7">
        <v>45764</v>
      </c>
      <c r="L18813" s="7">
        <v>44947</v>
      </c>
      <c r="M18813" t="s">
        <v>77</v>
      </c>
      <c r="N18813" t="s">
        <v>79</v>
      </c>
      <c r="O18813">
        <v>2026</v>
      </c>
      <c r="P18813" s="2">
        <v>2</v>
      </c>
      <c r="Q18813" t="s">
        <v>80</v>
      </c>
      <c r="R18813" s="8">
        <v>46267</v>
      </c>
      <c r="S18813" s="2">
        <v>1</v>
      </c>
      <c r="T18813" s="2" t="s">
        <v>81</v>
      </c>
    </row>
    <row r="18814" spans="1:20" x14ac:dyDescent="0.25">
      <c r="A18814">
        <v>1120120549</v>
      </c>
      <c r="B18814">
        <v>124149563</v>
      </c>
      <c r="C18814" t="s">
        <v>82</v>
      </c>
      <c r="D18814" t="s">
        <v>88</v>
      </c>
      <c r="E18814" t="s">
        <v>76</v>
      </c>
      <c r="F18814" s="7">
        <v>44765</v>
      </c>
      <c r="G18814" s="7">
        <v>45130</v>
      </c>
      <c r="H18814" t="s">
        <v>77</v>
      </c>
      <c r="I18814" t="s">
        <v>78</v>
      </c>
      <c r="J18814" s="7">
        <v>46175</v>
      </c>
      <c r="K18814" s="7">
        <v>46198</v>
      </c>
      <c r="L18814" s="7">
        <v>45130</v>
      </c>
      <c r="M18814" t="s">
        <v>77</v>
      </c>
      <c r="N18814" t="s">
        <v>79</v>
      </c>
      <c r="O18814">
        <v>2026</v>
      </c>
      <c r="P18814" s="2">
        <v>2</v>
      </c>
      <c r="Q18814" t="s">
        <v>80</v>
      </c>
      <c r="R18814" s="8">
        <v>46267</v>
      </c>
      <c r="S18814" s="2">
        <v>1</v>
      </c>
      <c r="T18814" s="2" t="s">
        <v>81</v>
      </c>
    </row>
    <row r="18815" spans="1:20" x14ac:dyDescent="0.25">
      <c r="A18815">
        <v>1120123255</v>
      </c>
      <c r="B18815">
        <v>126145127</v>
      </c>
      <c r="C18815" t="s">
        <v>98</v>
      </c>
      <c r="D18815" t="s">
        <v>88</v>
      </c>
      <c r="E18815" t="s">
        <v>76</v>
      </c>
      <c r="F18815" s="7">
        <v>45062</v>
      </c>
      <c r="G18815" s="7">
        <v>45428</v>
      </c>
      <c r="H18815" t="s">
        <v>77</v>
      </c>
      <c r="I18815" t="s">
        <v>78</v>
      </c>
      <c r="J18815" s="7">
        <v>46163</v>
      </c>
      <c r="K18815" s="7">
        <v>45960</v>
      </c>
      <c r="L18815" s="7">
        <v>45428</v>
      </c>
      <c r="M18815" t="s">
        <v>77</v>
      </c>
      <c r="N18815" t="s">
        <v>79</v>
      </c>
      <c r="O18815">
        <v>2026</v>
      </c>
      <c r="P18815" s="2">
        <v>2</v>
      </c>
      <c r="Q18815" t="s">
        <v>80</v>
      </c>
      <c r="R18815" s="8">
        <v>46267</v>
      </c>
      <c r="S18815" s="2">
        <v>1</v>
      </c>
      <c r="T18815" s="2" t="s">
        <v>81</v>
      </c>
    </row>
    <row r="18816" spans="1:20" x14ac:dyDescent="0.25">
      <c r="A18816">
        <v>1120123375</v>
      </c>
      <c r="B18816">
        <v>126204569</v>
      </c>
      <c r="C18816" t="s">
        <v>82</v>
      </c>
      <c r="D18816" t="s">
        <v>75</v>
      </c>
      <c r="E18816" t="s">
        <v>76</v>
      </c>
      <c r="F18816" s="7">
        <v>45068</v>
      </c>
      <c r="G18816" s="7">
        <v>45434</v>
      </c>
      <c r="H18816" t="s">
        <v>77</v>
      </c>
      <c r="I18816" t="s">
        <v>78</v>
      </c>
      <c r="J18816" s="7"/>
      <c r="K18816" s="7">
        <v>45076</v>
      </c>
      <c r="L18816" s="7">
        <v>45434</v>
      </c>
      <c r="M18816" t="s">
        <v>77</v>
      </c>
      <c r="N18816"/>
      <c r="O18816">
        <v>2026</v>
      </c>
      <c r="P18816" s="2">
        <v>2</v>
      </c>
      <c r="Q18816" t="s">
        <v>80</v>
      </c>
      <c r="R18816" s="8">
        <v>46267</v>
      </c>
      <c r="S18816" s="2">
        <v>1</v>
      </c>
      <c r="T18816" s="2" t="s">
        <v>81</v>
      </c>
    </row>
    <row r="18817" spans="1:20" x14ac:dyDescent="0.25">
      <c r="A18817">
        <v>1120123447</v>
      </c>
      <c r="B18817">
        <v>126244538</v>
      </c>
      <c r="C18817" t="s">
        <v>82</v>
      </c>
      <c r="D18817" t="s">
        <v>88</v>
      </c>
      <c r="E18817" t="s">
        <v>76</v>
      </c>
      <c r="F18817" s="7">
        <v>45076</v>
      </c>
      <c r="G18817" s="7">
        <v>45442</v>
      </c>
      <c r="H18817" t="s">
        <v>77</v>
      </c>
      <c r="I18817" t="s">
        <v>78</v>
      </c>
      <c r="J18817" s="7">
        <v>45432</v>
      </c>
      <c r="K18817" s="7">
        <v>46050</v>
      </c>
      <c r="L18817" s="7">
        <v>45442</v>
      </c>
      <c r="M18817" t="s">
        <v>77</v>
      </c>
      <c r="N18817" t="s">
        <v>79</v>
      </c>
      <c r="O18817">
        <v>2026</v>
      </c>
      <c r="P18817" s="2">
        <v>2</v>
      </c>
      <c r="Q18817" t="s">
        <v>80</v>
      </c>
      <c r="R18817" s="8">
        <v>46267</v>
      </c>
      <c r="S18817" s="2">
        <v>1</v>
      </c>
      <c r="T18817" s="2" t="s">
        <v>81</v>
      </c>
    </row>
    <row r="18818" spans="1:20" x14ac:dyDescent="0.25">
      <c r="A18818">
        <v>1120123830</v>
      </c>
      <c r="B18818">
        <v>126440163</v>
      </c>
      <c r="C18818" t="s">
        <v>98</v>
      </c>
      <c r="D18818" t="s">
        <v>88</v>
      </c>
      <c r="E18818" t="s">
        <v>76</v>
      </c>
      <c r="F18818" s="7">
        <v>45071</v>
      </c>
      <c r="G18818" s="7">
        <v>45437</v>
      </c>
      <c r="H18818" t="s">
        <v>77</v>
      </c>
      <c r="I18818" t="s">
        <v>78</v>
      </c>
      <c r="J18818" s="7">
        <v>45509</v>
      </c>
      <c r="K18818" s="7">
        <v>45542</v>
      </c>
      <c r="L18818" s="7">
        <v>45437</v>
      </c>
      <c r="M18818" t="s">
        <v>77</v>
      </c>
      <c r="N18818" t="s">
        <v>79</v>
      </c>
      <c r="O18818">
        <v>2026</v>
      </c>
      <c r="P18818" s="2">
        <v>2</v>
      </c>
      <c r="Q18818" t="s">
        <v>80</v>
      </c>
      <c r="R18818" s="8">
        <v>46267</v>
      </c>
      <c r="S18818" s="2">
        <v>1</v>
      </c>
      <c r="T18818" s="2" t="s">
        <v>81</v>
      </c>
    </row>
    <row r="18819" spans="1:20" x14ac:dyDescent="0.25">
      <c r="A18819">
        <v>1120124023</v>
      </c>
      <c r="B18819">
        <v>126539111</v>
      </c>
      <c r="C18819" t="s">
        <v>82</v>
      </c>
      <c r="D18819" t="s">
        <v>75</v>
      </c>
      <c r="E18819" t="s">
        <v>76</v>
      </c>
      <c r="F18819" s="7">
        <v>45116</v>
      </c>
      <c r="G18819" s="7">
        <v>46943</v>
      </c>
      <c r="H18819" t="s">
        <v>77</v>
      </c>
      <c r="I18819" t="s">
        <v>78</v>
      </c>
      <c r="J18819" s="7"/>
      <c r="K18819" s="7">
        <v>45149</v>
      </c>
      <c r="L18819" s="7">
        <v>46943</v>
      </c>
      <c r="M18819" t="s">
        <v>77</v>
      </c>
      <c r="N18819"/>
      <c r="O18819">
        <v>2026</v>
      </c>
      <c r="P18819" s="2">
        <v>2</v>
      </c>
      <c r="Q18819" t="s">
        <v>80</v>
      </c>
      <c r="R18819" s="8">
        <v>46267</v>
      </c>
      <c r="S18819" s="2">
        <v>1</v>
      </c>
      <c r="T18819" s="2" t="s">
        <v>81</v>
      </c>
    </row>
    <row r="18820" spans="1:20" x14ac:dyDescent="0.25">
      <c r="A18820">
        <v>1120124689</v>
      </c>
      <c r="B18820">
        <v>126782428</v>
      </c>
      <c r="C18820" t="s">
        <v>93</v>
      </c>
      <c r="D18820" t="s">
        <v>88</v>
      </c>
      <c r="E18820" t="s">
        <v>76</v>
      </c>
      <c r="F18820" s="7">
        <v>45147</v>
      </c>
      <c r="G18820" s="7">
        <v>45513</v>
      </c>
      <c r="H18820" t="s">
        <v>77</v>
      </c>
      <c r="I18820" t="s">
        <v>78</v>
      </c>
      <c r="J18820" s="7">
        <v>46120</v>
      </c>
      <c r="K18820" s="7">
        <v>45779</v>
      </c>
      <c r="L18820" s="7">
        <v>45513</v>
      </c>
      <c r="M18820" t="s">
        <v>77</v>
      </c>
      <c r="N18820" t="s">
        <v>79</v>
      </c>
      <c r="O18820">
        <v>2026</v>
      </c>
      <c r="P18820" s="2">
        <v>2</v>
      </c>
      <c r="Q18820" t="s">
        <v>80</v>
      </c>
      <c r="R18820" s="8">
        <v>46267</v>
      </c>
      <c r="S18820" s="2">
        <v>1</v>
      </c>
      <c r="T18820" s="2" t="s">
        <v>81</v>
      </c>
    </row>
    <row r="18821" spans="1:20" x14ac:dyDescent="0.25">
      <c r="A18821">
        <v>1120125132</v>
      </c>
      <c r="B18821">
        <v>126969123</v>
      </c>
      <c r="C18821" t="s">
        <v>74</v>
      </c>
      <c r="D18821" t="s">
        <v>75</v>
      </c>
      <c r="E18821" t="s">
        <v>76</v>
      </c>
      <c r="F18821" s="7">
        <v>45170</v>
      </c>
      <c r="G18821" s="7">
        <v>45536</v>
      </c>
      <c r="H18821" t="s">
        <v>77</v>
      </c>
      <c r="I18821" t="s">
        <v>78</v>
      </c>
      <c r="J18821" s="7"/>
      <c r="K18821" s="7">
        <v>45174</v>
      </c>
      <c r="L18821" s="7">
        <v>45536</v>
      </c>
      <c r="M18821" t="s">
        <v>77</v>
      </c>
      <c r="N18821"/>
      <c r="O18821">
        <v>2026</v>
      </c>
      <c r="P18821" s="2">
        <v>2</v>
      </c>
      <c r="Q18821" t="s">
        <v>80</v>
      </c>
      <c r="R18821" s="8">
        <v>46267</v>
      </c>
      <c r="S18821" s="2">
        <v>1</v>
      </c>
      <c r="T18821" s="2" t="s">
        <v>81</v>
      </c>
    </row>
    <row r="18822" spans="1:20" x14ac:dyDescent="0.25">
      <c r="A18822">
        <v>1120125192</v>
      </c>
      <c r="B18822">
        <v>126992282</v>
      </c>
      <c r="C18822" t="s">
        <v>90</v>
      </c>
      <c r="D18822" t="s">
        <v>88</v>
      </c>
      <c r="E18822" t="s">
        <v>76</v>
      </c>
      <c r="F18822" s="7">
        <v>45175</v>
      </c>
      <c r="G18822" s="7">
        <v>45541</v>
      </c>
      <c r="H18822" t="s">
        <v>77</v>
      </c>
      <c r="I18822" t="s">
        <v>78</v>
      </c>
      <c r="J18822" s="7">
        <v>46148</v>
      </c>
      <c r="K18822" s="7">
        <v>46050</v>
      </c>
      <c r="L18822" s="7">
        <v>45541</v>
      </c>
      <c r="M18822" t="s">
        <v>77</v>
      </c>
      <c r="N18822" t="s">
        <v>79</v>
      </c>
      <c r="O18822">
        <v>2026</v>
      </c>
      <c r="P18822" s="2">
        <v>2</v>
      </c>
      <c r="Q18822" t="s">
        <v>80</v>
      </c>
      <c r="R18822" s="8">
        <v>46267</v>
      </c>
      <c r="S18822" s="2">
        <v>1</v>
      </c>
      <c r="T18822" s="2" t="s">
        <v>81</v>
      </c>
    </row>
    <row r="18823" spans="1:20" x14ac:dyDescent="0.25">
      <c r="A18823">
        <v>1120125325</v>
      </c>
      <c r="B18823">
        <v>127049053</v>
      </c>
      <c r="C18823" t="s">
        <v>85</v>
      </c>
      <c r="D18823" t="s">
        <v>88</v>
      </c>
      <c r="E18823" t="s">
        <v>76</v>
      </c>
      <c r="F18823" s="7">
        <v>45182</v>
      </c>
      <c r="G18823" s="7">
        <v>45548</v>
      </c>
      <c r="H18823" t="s">
        <v>86</v>
      </c>
      <c r="I18823" t="s">
        <v>87</v>
      </c>
      <c r="J18823" s="7"/>
      <c r="K18823" s="7">
        <v>46176</v>
      </c>
      <c r="L18823" s="7">
        <v>45548</v>
      </c>
      <c r="M18823" t="s">
        <v>86</v>
      </c>
      <c r="N18823"/>
      <c r="O18823">
        <v>2026</v>
      </c>
      <c r="P18823" s="2">
        <v>2</v>
      </c>
      <c r="Q18823" t="s">
        <v>80</v>
      </c>
      <c r="R18823" s="8">
        <v>46267</v>
      </c>
      <c r="S18823" s="2">
        <v>1</v>
      </c>
      <c r="T18823" s="2" t="s">
        <v>81</v>
      </c>
    </row>
    <row r="18824" spans="1:20" x14ac:dyDescent="0.25">
      <c r="A18824">
        <v>1120125642</v>
      </c>
      <c r="B18824">
        <v>127141633</v>
      </c>
      <c r="C18824" t="s">
        <v>74</v>
      </c>
      <c r="D18824" t="s">
        <v>88</v>
      </c>
      <c r="E18824" t="s">
        <v>76</v>
      </c>
      <c r="F18824" s="7">
        <v>45194</v>
      </c>
      <c r="G18824" s="7">
        <v>45560</v>
      </c>
      <c r="H18824" t="s">
        <v>77</v>
      </c>
      <c r="I18824" t="s">
        <v>84</v>
      </c>
      <c r="J18824" s="7"/>
      <c r="K18824" s="7">
        <v>45623</v>
      </c>
      <c r="L18824" s="7">
        <v>45560</v>
      </c>
      <c r="M18824" t="s">
        <v>77</v>
      </c>
      <c r="N18824"/>
      <c r="O18824">
        <v>2026</v>
      </c>
      <c r="P18824" s="2">
        <v>2</v>
      </c>
      <c r="Q18824" t="s">
        <v>80</v>
      </c>
      <c r="R18824" s="8">
        <v>46267</v>
      </c>
      <c r="S18824" s="2">
        <v>1</v>
      </c>
      <c r="T18824" s="2" t="s">
        <v>81</v>
      </c>
    </row>
    <row r="18825" spans="1:20" x14ac:dyDescent="0.25">
      <c r="A18825">
        <v>1120125805</v>
      </c>
      <c r="B18825">
        <v>127202113</v>
      </c>
      <c r="C18825" t="s">
        <v>93</v>
      </c>
      <c r="D18825" t="s">
        <v>88</v>
      </c>
      <c r="E18825" t="s">
        <v>76</v>
      </c>
      <c r="F18825" s="7">
        <v>45204</v>
      </c>
      <c r="G18825" s="7">
        <v>45570</v>
      </c>
      <c r="H18825" t="s">
        <v>77</v>
      </c>
      <c r="I18825" t="s">
        <v>84</v>
      </c>
      <c r="J18825" s="7">
        <v>45592</v>
      </c>
      <c r="K18825" s="7">
        <v>46058</v>
      </c>
      <c r="L18825" s="7">
        <v>45570</v>
      </c>
      <c r="M18825" t="s">
        <v>77</v>
      </c>
      <c r="N18825" t="s">
        <v>79</v>
      </c>
      <c r="O18825">
        <v>2026</v>
      </c>
      <c r="P18825" s="2">
        <v>2</v>
      </c>
      <c r="Q18825" t="s">
        <v>80</v>
      </c>
      <c r="R18825" s="8">
        <v>46267</v>
      </c>
      <c r="S18825" s="2">
        <v>1</v>
      </c>
      <c r="T18825" s="2" t="s">
        <v>81</v>
      </c>
    </row>
    <row r="18826" spans="1:20" x14ac:dyDescent="0.25">
      <c r="A18826">
        <v>1120126821</v>
      </c>
      <c r="B18826">
        <v>128250073</v>
      </c>
      <c r="C18826" t="s">
        <v>85</v>
      </c>
      <c r="D18826" t="s">
        <v>83</v>
      </c>
      <c r="E18826" t="s">
        <v>76</v>
      </c>
      <c r="F18826" s="7">
        <v>45352</v>
      </c>
      <c r="G18826" s="7">
        <v>47178</v>
      </c>
      <c r="H18826" t="s">
        <v>77</v>
      </c>
      <c r="I18826" t="s">
        <v>78</v>
      </c>
      <c r="J18826" s="7">
        <v>45562</v>
      </c>
      <c r="K18826" s="7">
        <v>45747</v>
      </c>
      <c r="L18826" s="7">
        <v>47178</v>
      </c>
      <c r="M18826" t="s">
        <v>77</v>
      </c>
      <c r="N18826" t="s">
        <v>79</v>
      </c>
      <c r="O18826">
        <v>2026</v>
      </c>
      <c r="P18826" s="2">
        <v>2</v>
      </c>
      <c r="Q18826" t="s">
        <v>80</v>
      </c>
      <c r="R18826" s="8">
        <v>46267</v>
      </c>
      <c r="S18826" s="2">
        <v>1</v>
      </c>
      <c r="T18826" s="2" t="s">
        <v>81</v>
      </c>
    </row>
    <row r="18827" spans="1:20" x14ac:dyDescent="0.25">
      <c r="A18827">
        <v>1120126961</v>
      </c>
      <c r="B18827">
        <v>128355410</v>
      </c>
      <c r="C18827" t="s">
        <v>82</v>
      </c>
      <c r="D18827" t="s">
        <v>88</v>
      </c>
      <c r="E18827" t="s">
        <v>76</v>
      </c>
      <c r="F18827" s="7">
        <v>45371</v>
      </c>
      <c r="G18827" s="7">
        <v>45736</v>
      </c>
      <c r="H18827" t="s">
        <v>77</v>
      </c>
      <c r="I18827" t="s">
        <v>78</v>
      </c>
      <c r="J18827" s="7">
        <v>45379</v>
      </c>
      <c r="K18827" s="7">
        <v>46045</v>
      </c>
      <c r="L18827" s="7">
        <v>45736</v>
      </c>
      <c r="M18827" t="s">
        <v>77</v>
      </c>
      <c r="N18827" t="s">
        <v>92</v>
      </c>
      <c r="O18827">
        <v>2026</v>
      </c>
      <c r="P18827" s="2">
        <v>2</v>
      </c>
      <c r="Q18827" t="s">
        <v>80</v>
      </c>
      <c r="R18827" s="8">
        <v>46267</v>
      </c>
      <c r="S18827" s="2">
        <v>1</v>
      </c>
      <c r="T18827" s="2" t="s">
        <v>81</v>
      </c>
    </row>
    <row r="18828" spans="1:20" x14ac:dyDescent="0.25">
      <c r="A18828">
        <v>1120126963</v>
      </c>
      <c r="B18828">
        <v>128355526</v>
      </c>
      <c r="C18828" t="s">
        <v>93</v>
      </c>
      <c r="D18828" t="s">
        <v>83</v>
      </c>
      <c r="E18828" t="s">
        <v>76</v>
      </c>
      <c r="F18828" s="7">
        <v>45371</v>
      </c>
      <c r="G18828" s="7">
        <v>45551</v>
      </c>
      <c r="H18828" t="s">
        <v>77</v>
      </c>
      <c r="I18828" t="s">
        <v>84</v>
      </c>
      <c r="J18828" s="7"/>
      <c r="K18828" s="7">
        <v>45553</v>
      </c>
      <c r="L18828" s="7">
        <v>45551</v>
      </c>
      <c r="M18828" t="s">
        <v>77</v>
      </c>
      <c r="N18828"/>
      <c r="O18828">
        <v>2026</v>
      </c>
      <c r="P18828" s="2">
        <v>2</v>
      </c>
      <c r="Q18828" t="s">
        <v>80</v>
      </c>
      <c r="R18828" s="8">
        <v>46267</v>
      </c>
      <c r="S18828" s="2">
        <v>1</v>
      </c>
      <c r="T18828" s="2" t="s">
        <v>81</v>
      </c>
    </row>
    <row r="18829" spans="1:20" x14ac:dyDescent="0.25">
      <c r="A18829">
        <v>1120127012</v>
      </c>
      <c r="B18829">
        <v>128401666</v>
      </c>
      <c r="C18829" t="s">
        <v>82</v>
      </c>
      <c r="D18829" t="s">
        <v>83</v>
      </c>
      <c r="E18829" t="s">
        <v>76</v>
      </c>
      <c r="F18829" s="7">
        <v>45378</v>
      </c>
      <c r="G18829" s="7">
        <v>45562</v>
      </c>
      <c r="H18829" t="s">
        <v>77</v>
      </c>
      <c r="I18829" t="s">
        <v>84</v>
      </c>
      <c r="J18829" s="7"/>
      <c r="K18829" s="7">
        <v>45748</v>
      </c>
      <c r="L18829" s="7">
        <v>45562</v>
      </c>
      <c r="M18829" t="s">
        <v>77</v>
      </c>
      <c r="N18829"/>
      <c r="O18829">
        <v>2026</v>
      </c>
      <c r="P18829" s="2">
        <v>2</v>
      </c>
      <c r="Q18829" t="s">
        <v>80</v>
      </c>
      <c r="R18829" s="8">
        <v>46267</v>
      </c>
      <c r="S18829" s="2">
        <v>1</v>
      </c>
      <c r="T18829" s="2" t="s">
        <v>81</v>
      </c>
    </row>
    <row r="18830" spans="1:20" x14ac:dyDescent="0.25">
      <c r="A18830">
        <v>1120127022</v>
      </c>
      <c r="B18830">
        <v>128404173</v>
      </c>
      <c r="C18830" t="s">
        <v>96</v>
      </c>
      <c r="D18830" t="s">
        <v>83</v>
      </c>
      <c r="E18830" t="s">
        <v>76</v>
      </c>
      <c r="F18830" s="7">
        <v>45380</v>
      </c>
      <c r="G18830" s="7">
        <v>45564</v>
      </c>
      <c r="H18830" t="s">
        <v>77</v>
      </c>
      <c r="I18830" t="s">
        <v>84</v>
      </c>
      <c r="J18830" s="7"/>
      <c r="K18830" s="7">
        <v>45623</v>
      </c>
      <c r="L18830" s="7">
        <v>45564</v>
      </c>
      <c r="M18830" t="s">
        <v>77</v>
      </c>
      <c r="N18830"/>
      <c r="O18830">
        <v>2026</v>
      </c>
      <c r="P18830" s="2">
        <v>2</v>
      </c>
      <c r="Q18830" t="s">
        <v>80</v>
      </c>
      <c r="R18830" s="8">
        <v>46267</v>
      </c>
      <c r="S18830" s="2">
        <v>1</v>
      </c>
      <c r="T18830" s="2" t="s">
        <v>81</v>
      </c>
    </row>
    <row r="18831" spans="1:20" x14ac:dyDescent="0.25">
      <c r="A18831">
        <v>1120127624</v>
      </c>
      <c r="B18831">
        <v>129085899</v>
      </c>
      <c r="C18831" t="s">
        <v>96</v>
      </c>
      <c r="D18831" t="s">
        <v>83</v>
      </c>
      <c r="E18831" t="s">
        <v>76</v>
      </c>
      <c r="F18831" s="7">
        <v>45460</v>
      </c>
      <c r="G18831" s="7">
        <v>45640</v>
      </c>
      <c r="H18831" t="s">
        <v>77</v>
      </c>
      <c r="I18831" t="s">
        <v>84</v>
      </c>
      <c r="J18831" s="7">
        <v>45498</v>
      </c>
      <c r="K18831" s="7">
        <v>46082</v>
      </c>
      <c r="L18831" s="7">
        <v>45640</v>
      </c>
      <c r="M18831" t="s">
        <v>77</v>
      </c>
      <c r="N18831" t="s">
        <v>79</v>
      </c>
      <c r="O18831">
        <v>2026</v>
      </c>
      <c r="P18831" s="2">
        <v>2</v>
      </c>
      <c r="Q18831" t="s">
        <v>80</v>
      </c>
      <c r="R18831" s="8">
        <v>46267</v>
      </c>
      <c r="S18831" s="2">
        <v>1</v>
      </c>
      <c r="T18831" s="2" t="s">
        <v>81</v>
      </c>
    </row>
    <row r="18832" spans="1:20" x14ac:dyDescent="0.25">
      <c r="A18832">
        <v>1120127695</v>
      </c>
      <c r="B18832">
        <v>129127427</v>
      </c>
      <c r="C18832" t="s">
        <v>98</v>
      </c>
      <c r="D18832" t="s">
        <v>88</v>
      </c>
      <c r="E18832" t="s">
        <v>76</v>
      </c>
      <c r="F18832" s="7">
        <v>45467</v>
      </c>
      <c r="G18832" s="7">
        <v>45647</v>
      </c>
      <c r="H18832" t="s">
        <v>77</v>
      </c>
      <c r="I18832" t="s">
        <v>84</v>
      </c>
      <c r="J18832" s="7">
        <v>45482</v>
      </c>
      <c r="K18832" s="7">
        <v>46078</v>
      </c>
      <c r="L18832" s="7">
        <v>45647</v>
      </c>
      <c r="M18832" t="s">
        <v>77</v>
      </c>
      <c r="N18832" t="s">
        <v>92</v>
      </c>
      <c r="O18832">
        <v>2026</v>
      </c>
      <c r="P18832" s="2">
        <v>2</v>
      </c>
      <c r="Q18832" t="s">
        <v>80</v>
      </c>
      <c r="R18832" s="8">
        <v>46267</v>
      </c>
      <c r="S18832" s="2">
        <v>1</v>
      </c>
      <c r="T18832" s="2" t="s">
        <v>81</v>
      </c>
    </row>
    <row r="18833" spans="1:20" x14ac:dyDescent="0.25">
      <c r="A18833">
        <v>1120128709</v>
      </c>
      <c r="B18833">
        <v>129569191</v>
      </c>
      <c r="C18833" t="s">
        <v>82</v>
      </c>
      <c r="D18833" t="s">
        <v>88</v>
      </c>
      <c r="E18833" t="s">
        <v>76</v>
      </c>
      <c r="F18833" s="7">
        <v>45555</v>
      </c>
      <c r="G18833" s="7">
        <v>45920</v>
      </c>
      <c r="H18833" t="s">
        <v>77</v>
      </c>
      <c r="I18833" t="s">
        <v>78</v>
      </c>
      <c r="J18833" s="7"/>
      <c r="K18833" s="7">
        <v>45889</v>
      </c>
      <c r="L18833" s="7">
        <v>45920</v>
      </c>
      <c r="M18833" t="s">
        <v>77</v>
      </c>
      <c r="N18833"/>
      <c r="O18833">
        <v>2026</v>
      </c>
      <c r="P18833" s="2">
        <v>2</v>
      </c>
      <c r="Q18833" t="s">
        <v>80</v>
      </c>
      <c r="R18833" s="8">
        <v>46267</v>
      </c>
      <c r="S18833" s="2">
        <v>1</v>
      </c>
      <c r="T18833" s="2" t="s">
        <v>81</v>
      </c>
    </row>
    <row r="18834" spans="1:20" x14ac:dyDescent="0.25">
      <c r="A18834">
        <v>1120128971</v>
      </c>
      <c r="B18834">
        <v>129646110</v>
      </c>
      <c r="C18834" t="s">
        <v>93</v>
      </c>
      <c r="D18834" t="s">
        <v>83</v>
      </c>
      <c r="E18834" t="s">
        <v>76</v>
      </c>
      <c r="F18834" s="7">
        <v>45570</v>
      </c>
      <c r="G18834" s="7">
        <v>45752</v>
      </c>
      <c r="H18834" t="s">
        <v>77</v>
      </c>
      <c r="I18834" t="s">
        <v>78</v>
      </c>
      <c r="J18834" s="7"/>
      <c r="K18834" s="7">
        <v>46111</v>
      </c>
      <c r="L18834" s="7">
        <v>45752</v>
      </c>
      <c r="M18834" t="s">
        <v>77</v>
      </c>
      <c r="N18834"/>
      <c r="O18834">
        <v>2026</v>
      </c>
      <c r="P18834" s="2">
        <v>2</v>
      </c>
      <c r="Q18834" t="s">
        <v>80</v>
      </c>
      <c r="R18834" s="8">
        <v>46267</v>
      </c>
      <c r="S18834" s="2">
        <v>1</v>
      </c>
      <c r="T18834" s="2" t="s">
        <v>81</v>
      </c>
    </row>
    <row r="18835" spans="1:20" x14ac:dyDescent="0.25">
      <c r="A18835">
        <v>1120128976</v>
      </c>
      <c r="B18835">
        <v>129648127</v>
      </c>
      <c r="C18835" t="s">
        <v>85</v>
      </c>
      <c r="D18835" t="s">
        <v>75</v>
      </c>
      <c r="E18835" t="s">
        <v>76</v>
      </c>
      <c r="F18835" s="7">
        <v>45572</v>
      </c>
      <c r="G18835" s="7">
        <v>47398</v>
      </c>
      <c r="H18835" t="s">
        <v>77</v>
      </c>
      <c r="I18835" t="s">
        <v>78</v>
      </c>
      <c r="J18835" s="7"/>
      <c r="K18835" s="7">
        <v>45915</v>
      </c>
      <c r="L18835" s="7">
        <v>47398</v>
      </c>
      <c r="M18835" t="s">
        <v>77</v>
      </c>
      <c r="N18835"/>
      <c r="O18835">
        <v>2026</v>
      </c>
      <c r="P18835" s="2">
        <v>2</v>
      </c>
      <c r="Q18835" t="s">
        <v>80</v>
      </c>
      <c r="R18835" s="8">
        <v>46267</v>
      </c>
      <c r="S18835" s="2">
        <v>1</v>
      </c>
      <c r="T18835" s="2" t="s">
        <v>81</v>
      </c>
    </row>
    <row r="18836" spans="1:20" x14ac:dyDescent="0.25">
      <c r="A18836">
        <v>1120129167</v>
      </c>
      <c r="B18836">
        <v>129717821</v>
      </c>
      <c r="C18836" t="s">
        <v>82</v>
      </c>
      <c r="D18836" t="s">
        <v>88</v>
      </c>
      <c r="E18836" t="s">
        <v>76</v>
      </c>
      <c r="F18836" s="7">
        <v>45587</v>
      </c>
      <c r="G18836" s="7">
        <v>47413</v>
      </c>
      <c r="H18836" t="s">
        <v>77</v>
      </c>
      <c r="I18836" t="s">
        <v>78</v>
      </c>
      <c r="J18836" s="7">
        <v>46141</v>
      </c>
      <c r="K18836" s="7">
        <v>45689</v>
      </c>
      <c r="L18836" s="7">
        <v>47413</v>
      </c>
      <c r="M18836" t="s">
        <v>77</v>
      </c>
      <c r="N18836" t="s">
        <v>79</v>
      </c>
      <c r="O18836">
        <v>2026</v>
      </c>
      <c r="P18836" s="2">
        <v>2</v>
      </c>
      <c r="Q18836" t="s">
        <v>80</v>
      </c>
      <c r="R18836" s="8">
        <v>46267</v>
      </c>
      <c r="S18836" s="2">
        <v>1</v>
      </c>
      <c r="T18836" s="2" t="s">
        <v>81</v>
      </c>
    </row>
    <row r="18837" spans="1:20" x14ac:dyDescent="0.25">
      <c r="A18837">
        <v>1120129278</v>
      </c>
      <c r="B18837">
        <v>129756143</v>
      </c>
      <c r="C18837" t="s">
        <v>82</v>
      </c>
      <c r="D18837" t="s">
        <v>83</v>
      </c>
      <c r="E18837" t="s">
        <v>76</v>
      </c>
      <c r="F18837" s="7">
        <v>45596</v>
      </c>
      <c r="G18837" s="7">
        <v>45688</v>
      </c>
      <c r="H18837" t="s">
        <v>77</v>
      </c>
      <c r="I18837" t="s">
        <v>78</v>
      </c>
      <c r="J18837" s="7">
        <v>45826</v>
      </c>
      <c r="K18837" s="7">
        <v>45600</v>
      </c>
      <c r="L18837" s="7">
        <v>45688</v>
      </c>
      <c r="M18837" t="s">
        <v>77</v>
      </c>
      <c r="N18837" t="s">
        <v>92</v>
      </c>
      <c r="O18837">
        <v>2026</v>
      </c>
      <c r="P18837" s="2">
        <v>2</v>
      </c>
      <c r="Q18837" t="s">
        <v>80</v>
      </c>
      <c r="R18837" s="8">
        <v>46267</v>
      </c>
      <c r="S18837" s="2">
        <v>1</v>
      </c>
      <c r="T18837" s="2" t="s">
        <v>81</v>
      </c>
    </row>
    <row r="18838" spans="1:20" x14ac:dyDescent="0.25">
      <c r="A18838">
        <v>1120130584</v>
      </c>
      <c r="B18838">
        <v>131268551</v>
      </c>
      <c r="C18838" t="s">
        <v>93</v>
      </c>
      <c r="D18838" t="s">
        <v>88</v>
      </c>
      <c r="E18838" t="s">
        <v>76</v>
      </c>
      <c r="F18838" s="7">
        <v>45798</v>
      </c>
      <c r="G18838" s="7">
        <v>46163</v>
      </c>
      <c r="H18838" t="s">
        <v>77</v>
      </c>
      <c r="I18838" t="s">
        <v>78</v>
      </c>
      <c r="J18838" s="7"/>
      <c r="K18838" s="7">
        <v>45801</v>
      </c>
      <c r="L18838" s="7">
        <v>46163</v>
      </c>
      <c r="M18838" t="s">
        <v>77</v>
      </c>
      <c r="N18838"/>
      <c r="O18838">
        <v>2026</v>
      </c>
      <c r="P18838" s="2">
        <v>2</v>
      </c>
      <c r="Q18838" t="s">
        <v>80</v>
      </c>
      <c r="R18838" s="8">
        <v>46267</v>
      </c>
      <c r="S18838" s="2">
        <v>1</v>
      </c>
      <c r="T18838" s="2" t="s">
        <v>81</v>
      </c>
    </row>
    <row r="18839" spans="1:20" x14ac:dyDescent="0.25">
      <c r="A18839">
        <v>1120131311</v>
      </c>
      <c r="B18839">
        <v>131605682</v>
      </c>
      <c r="C18839" t="s">
        <v>98</v>
      </c>
      <c r="D18839" t="s">
        <v>83</v>
      </c>
      <c r="E18839" t="s">
        <v>76</v>
      </c>
      <c r="F18839" s="7">
        <v>43571</v>
      </c>
      <c r="G18839" s="7">
        <v>45398</v>
      </c>
      <c r="H18839" t="s">
        <v>77</v>
      </c>
      <c r="I18839" t="s">
        <v>78</v>
      </c>
      <c r="J18839" s="7">
        <v>45919</v>
      </c>
      <c r="K18839" s="7">
        <v>45888</v>
      </c>
      <c r="L18839" s="7">
        <v>45398</v>
      </c>
      <c r="M18839" t="s">
        <v>77</v>
      </c>
      <c r="N18839" t="s">
        <v>79</v>
      </c>
      <c r="O18839">
        <v>2026</v>
      </c>
      <c r="P18839" s="2">
        <v>2</v>
      </c>
      <c r="Q18839" t="s">
        <v>80</v>
      </c>
      <c r="R18839" s="8">
        <v>46267</v>
      </c>
      <c r="S18839" s="2">
        <v>1</v>
      </c>
      <c r="T18839" s="2" t="s">
        <v>81</v>
      </c>
    </row>
    <row r="18840" spans="1:20" x14ac:dyDescent="0.25">
      <c r="A18840">
        <v>1120132054</v>
      </c>
      <c r="B18840">
        <v>131897041</v>
      </c>
      <c r="C18840" t="s">
        <v>82</v>
      </c>
      <c r="D18840" t="s">
        <v>88</v>
      </c>
      <c r="E18840" t="s">
        <v>76</v>
      </c>
      <c r="F18840" s="7">
        <v>45804</v>
      </c>
      <c r="G18840" s="7">
        <v>47630</v>
      </c>
      <c r="H18840" t="s">
        <v>77</v>
      </c>
      <c r="I18840" t="s">
        <v>89</v>
      </c>
      <c r="J18840" s="7">
        <v>46118</v>
      </c>
      <c r="K18840" s="7">
        <v>45945</v>
      </c>
      <c r="L18840" s="7">
        <v>47630</v>
      </c>
      <c r="M18840" t="s">
        <v>77</v>
      </c>
      <c r="N18840" t="s">
        <v>79</v>
      </c>
      <c r="O18840">
        <v>2026</v>
      </c>
      <c r="P18840" s="2">
        <v>2</v>
      </c>
      <c r="Q18840" t="s">
        <v>80</v>
      </c>
      <c r="R18840" s="8">
        <v>46267</v>
      </c>
      <c r="S18840" s="2">
        <v>1</v>
      </c>
      <c r="T18840" s="2" t="s">
        <v>81</v>
      </c>
    </row>
    <row r="18841" spans="1:20" x14ac:dyDescent="0.25">
      <c r="A18841">
        <v>1120133921</v>
      </c>
      <c r="B18841">
        <v>112120743</v>
      </c>
      <c r="C18841" t="s">
        <v>85</v>
      </c>
      <c r="D18841" t="s">
        <v>75</v>
      </c>
      <c r="E18841" t="s">
        <v>76</v>
      </c>
      <c r="F18841" s="7">
        <v>42658</v>
      </c>
      <c r="G18841" s="7">
        <v>44484</v>
      </c>
      <c r="H18841" t="s">
        <v>86</v>
      </c>
      <c r="I18841" t="s">
        <v>87</v>
      </c>
      <c r="J18841" s="7">
        <v>46058</v>
      </c>
      <c r="K18841" s="7">
        <v>46076</v>
      </c>
      <c r="L18841" s="7">
        <v>44484</v>
      </c>
      <c r="M18841" t="s">
        <v>86</v>
      </c>
      <c r="N18841" t="s">
        <v>79</v>
      </c>
      <c r="O18841">
        <v>2026</v>
      </c>
      <c r="P18841" s="2">
        <v>2</v>
      </c>
      <c r="Q18841" t="s">
        <v>80</v>
      </c>
      <c r="R18841" s="8">
        <v>46267</v>
      </c>
      <c r="S18841" s="2">
        <v>1</v>
      </c>
      <c r="T18841" s="2" t="s">
        <v>81</v>
      </c>
    </row>
    <row r="18842" spans="1:20" x14ac:dyDescent="0.25">
      <c r="A18842">
        <v>1120133952</v>
      </c>
      <c r="B18842">
        <v>112166510</v>
      </c>
      <c r="C18842" t="s">
        <v>85</v>
      </c>
      <c r="D18842" t="s">
        <v>83</v>
      </c>
      <c r="E18842" t="s">
        <v>76</v>
      </c>
      <c r="F18842" s="7">
        <v>42635</v>
      </c>
      <c r="G18842" s="7">
        <v>44461</v>
      </c>
      <c r="H18842" t="s">
        <v>77</v>
      </c>
      <c r="I18842" t="s">
        <v>78</v>
      </c>
      <c r="J18842" s="7">
        <v>45922</v>
      </c>
      <c r="K18842" s="7">
        <v>43658</v>
      </c>
      <c r="L18842" s="7">
        <v>44461</v>
      </c>
      <c r="M18842" t="s">
        <v>77</v>
      </c>
      <c r="N18842" t="s">
        <v>92</v>
      </c>
      <c r="O18842">
        <v>2026</v>
      </c>
      <c r="P18842" s="2">
        <v>2</v>
      </c>
      <c r="Q18842" t="s">
        <v>80</v>
      </c>
      <c r="R18842" s="8">
        <v>46267</v>
      </c>
      <c r="S18842" s="2">
        <v>1</v>
      </c>
      <c r="T18842" s="2" t="s">
        <v>81</v>
      </c>
    </row>
    <row r="18843" spans="1:20" x14ac:dyDescent="0.25">
      <c r="A18843">
        <v>1120133953</v>
      </c>
      <c r="B18843">
        <v>112166510</v>
      </c>
      <c r="C18843" t="s">
        <v>85</v>
      </c>
      <c r="D18843" t="s">
        <v>83</v>
      </c>
      <c r="E18843" t="s">
        <v>76</v>
      </c>
      <c r="F18843" s="7">
        <v>42635</v>
      </c>
      <c r="G18843" s="7">
        <v>44461</v>
      </c>
      <c r="H18843" t="s">
        <v>77</v>
      </c>
      <c r="I18843" t="s">
        <v>78</v>
      </c>
      <c r="J18843" s="7">
        <v>45922</v>
      </c>
      <c r="K18843" s="7">
        <v>45840</v>
      </c>
      <c r="L18843" s="7">
        <v>44461</v>
      </c>
      <c r="M18843" t="s">
        <v>77</v>
      </c>
      <c r="N18843" t="s">
        <v>92</v>
      </c>
      <c r="O18843">
        <v>2026</v>
      </c>
      <c r="P18843" s="2">
        <v>2</v>
      </c>
      <c r="Q18843" t="s">
        <v>80</v>
      </c>
      <c r="R18843" s="8">
        <v>46267</v>
      </c>
      <c r="S18843" s="2">
        <v>1</v>
      </c>
      <c r="T18843" s="2" t="s">
        <v>81</v>
      </c>
    </row>
    <row r="18844" spans="1:20" x14ac:dyDescent="0.25">
      <c r="A18844">
        <v>1120133982</v>
      </c>
      <c r="B18844">
        <v>112520355</v>
      </c>
      <c r="C18844" t="s">
        <v>93</v>
      </c>
      <c r="D18844" t="s">
        <v>75</v>
      </c>
      <c r="E18844" t="s">
        <v>76</v>
      </c>
      <c r="F18844" s="7">
        <v>42742</v>
      </c>
      <c r="G18844" s="7">
        <v>44568</v>
      </c>
      <c r="H18844" t="s">
        <v>77</v>
      </c>
      <c r="I18844" t="s">
        <v>78</v>
      </c>
      <c r="J18844" s="7">
        <v>45499</v>
      </c>
      <c r="K18844" s="7">
        <v>45505</v>
      </c>
      <c r="L18844" s="7">
        <v>44568</v>
      </c>
      <c r="M18844" t="s">
        <v>77</v>
      </c>
      <c r="N18844" t="s">
        <v>79</v>
      </c>
      <c r="O18844">
        <v>2026</v>
      </c>
      <c r="P18844" s="2">
        <v>2</v>
      </c>
      <c r="Q18844" t="s">
        <v>80</v>
      </c>
      <c r="R18844" s="8">
        <v>46267</v>
      </c>
      <c r="S18844" s="2">
        <v>1</v>
      </c>
      <c r="T18844" s="2" t="s">
        <v>81</v>
      </c>
    </row>
    <row r="18845" spans="1:20" x14ac:dyDescent="0.25">
      <c r="A18845">
        <v>1120134183</v>
      </c>
      <c r="B18845">
        <v>113024162</v>
      </c>
      <c r="C18845" t="s">
        <v>74</v>
      </c>
      <c r="D18845" t="s">
        <v>75</v>
      </c>
      <c r="E18845" t="s">
        <v>76</v>
      </c>
      <c r="F18845" s="7">
        <v>42879</v>
      </c>
      <c r="G18845" s="7">
        <v>44705</v>
      </c>
      <c r="H18845" t="s">
        <v>77</v>
      </c>
      <c r="I18845" t="s">
        <v>78</v>
      </c>
      <c r="J18845" s="7">
        <v>44700</v>
      </c>
      <c r="K18845" s="7">
        <v>42926</v>
      </c>
      <c r="L18845" s="7">
        <v>44705</v>
      </c>
      <c r="M18845" t="s">
        <v>77</v>
      </c>
      <c r="N18845" t="s">
        <v>92</v>
      </c>
      <c r="O18845">
        <v>2026</v>
      </c>
      <c r="P18845" s="2">
        <v>2</v>
      </c>
      <c r="Q18845" t="s">
        <v>80</v>
      </c>
      <c r="R18845" s="8">
        <v>46267</v>
      </c>
      <c r="S18845" s="2">
        <v>1</v>
      </c>
      <c r="T18845" s="2" t="s">
        <v>81</v>
      </c>
    </row>
    <row r="18846" spans="1:20" x14ac:dyDescent="0.25">
      <c r="A18846">
        <v>1120134210</v>
      </c>
      <c r="B18846">
        <v>113064205</v>
      </c>
      <c r="C18846" t="s">
        <v>95</v>
      </c>
      <c r="D18846" t="s">
        <v>75</v>
      </c>
      <c r="E18846" t="s">
        <v>76</v>
      </c>
      <c r="F18846" s="7">
        <v>42895</v>
      </c>
      <c r="G18846" s="7">
        <v>44721</v>
      </c>
      <c r="H18846" t="s">
        <v>77</v>
      </c>
      <c r="I18846" t="s">
        <v>78</v>
      </c>
      <c r="J18846" s="7">
        <v>45562</v>
      </c>
      <c r="K18846" s="7">
        <v>46118</v>
      </c>
      <c r="L18846" s="7">
        <v>44721</v>
      </c>
      <c r="M18846" t="s">
        <v>77</v>
      </c>
      <c r="N18846" t="s">
        <v>79</v>
      </c>
      <c r="O18846">
        <v>2026</v>
      </c>
      <c r="P18846" s="2">
        <v>2</v>
      </c>
      <c r="Q18846" t="s">
        <v>80</v>
      </c>
      <c r="R18846" s="8">
        <v>46267</v>
      </c>
      <c r="S18846" s="2">
        <v>1</v>
      </c>
      <c r="T18846" s="2" t="s">
        <v>81</v>
      </c>
    </row>
    <row r="18847" spans="1:20" x14ac:dyDescent="0.25">
      <c r="A18847">
        <v>1120134281</v>
      </c>
      <c r="B18847">
        <v>113190236</v>
      </c>
      <c r="C18847" t="s">
        <v>85</v>
      </c>
      <c r="D18847" t="s">
        <v>88</v>
      </c>
      <c r="E18847" t="s">
        <v>76</v>
      </c>
      <c r="F18847" s="7">
        <v>42969</v>
      </c>
      <c r="G18847" s="7">
        <v>44704</v>
      </c>
      <c r="H18847" t="s">
        <v>86</v>
      </c>
      <c r="I18847" t="s">
        <v>87</v>
      </c>
      <c r="J18847" s="7">
        <v>46163</v>
      </c>
      <c r="K18847" s="7">
        <v>45940</v>
      </c>
      <c r="L18847" s="7">
        <v>44704</v>
      </c>
      <c r="M18847" t="s">
        <v>86</v>
      </c>
      <c r="N18847" t="s">
        <v>79</v>
      </c>
      <c r="O18847">
        <v>2026</v>
      </c>
      <c r="P18847" s="2">
        <v>2</v>
      </c>
      <c r="Q18847" t="s">
        <v>80</v>
      </c>
      <c r="R18847" s="8">
        <v>46267</v>
      </c>
      <c r="S18847" s="2">
        <v>1</v>
      </c>
      <c r="T18847" s="2" t="s">
        <v>81</v>
      </c>
    </row>
    <row r="18848" spans="1:20" x14ac:dyDescent="0.25">
      <c r="A18848">
        <v>1120134541</v>
      </c>
      <c r="B18848">
        <v>114928626</v>
      </c>
      <c r="C18848" t="s">
        <v>82</v>
      </c>
      <c r="D18848" t="s">
        <v>75</v>
      </c>
      <c r="E18848" t="s">
        <v>76</v>
      </c>
      <c r="F18848" s="7">
        <v>43341</v>
      </c>
      <c r="G18848" s="7">
        <v>46010</v>
      </c>
      <c r="H18848" t="s">
        <v>77</v>
      </c>
      <c r="I18848" t="s">
        <v>78</v>
      </c>
      <c r="J18848" s="7">
        <v>45517</v>
      </c>
      <c r="K18848" s="7">
        <v>43342</v>
      </c>
      <c r="L18848" s="7">
        <v>46010</v>
      </c>
      <c r="M18848" t="s">
        <v>77</v>
      </c>
      <c r="N18848" t="s">
        <v>79</v>
      </c>
      <c r="O18848">
        <v>2026</v>
      </c>
      <c r="P18848" s="2">
        <v>2</v>
      </c>
      <c r="Q18848" t="s">
        <v>80</v>
      </c>
      <c r="R18848" s="8">
        <v>46267</v>
      </c>
      <c r="S18848" s="2">
        <v>1</v>
      </c>
      <c r="T18848" s="2" t="s">
        <v>81</v>
      </c>
    </row>
    <row r="18849" spans="1:20" x14ac:dyDescent="0.25">
      <c r="A18849">
        <v>1120134747</v>
      </c>
      <c r="B18849">
        <v>116851656</v>
      </c>
      <c r="C18849" t="s">
        <v>82</v>
      </c>
      <c r="D18849" t="s">
        <v>88</v>
      </c>
      <c r="E18849" t="s">
        <v>76</v>
      </c>
      <c r="F18849" s="7">
        <v>43551</v>
      </c>
      <c r="G18849" s="7">
        <v>43917</v>
      </c>
      <c r="H18849" t="s">
        <v>77</v>
      </c>
      <c r="I18849" t="s">
        <v>78</v>
      </c>
      <c r="J18849" s="7">
        <v>45803</v>
      </c>
      <c r="K18849" s="7">
        <v>45057</v>
      </c>
      <c r="L18849" s="7">
        <v>43917</v>
      </c>
      <c r="M18849" t="s">
        <v>77</v>
      </c>
      <c r="N18849" t="s">
        <v>79</v>
      </c>
      <c r="O18849">
        <v>2026</v>
      </c>
      <c r="P18849" s="2">
        <v>2</v>
      </c>
      <c r="Q18849" t="s">
        <v>80</v>
      </c>
      <c r="R18849" s="8">
        <v>46267</v>
      </c>
      <c r="S18849" s="2">
        <v>1</v>
      </c>
      <c r="T18849" s="2" t="s">
        <v>81</v>
      </c>
    </row>
    <row r="18850" spans="1:20" x14ac:dyDescent="0.25">
      <c r="A18850">
        <v>1120134748</v>
      </c>
      <c r="B18850">
        <v>116851656</v>
      </c>
      <c r="C18850" t="s">
        <v>82</v>
      </c>
      <c r="D18850" t="s">
        <v>88</v>
      </c>
      <c r="E18850" t="s">
        <v>76</v>
      </c>
      <c r="F18850" s="7">
        <v>43551</v>
      </c>
      <c r="G18850" s="7">
        <v>43917</v>
      </c>
      <c r="H18850" t="s">
        <v>77</v>
      </c>
      <c r="I18850" t="s">
        <v>78</v>
      </c>
      <c r="J18850" s="7">
        <v>45803</v>
      </c>
      <c r="K18850" s="7">
        <v>43558</v>
      </c>
      <c r="L18850" s="7">
        <v>43917</v>
      </c>
      <c r="M18850" t="s">
        <v>77</v>
      </c>
      <c r="N18850" t="s">
        <v>79</v>
      </c>
      <c r="O18850">
        <v>2026</v>
      </c>
      <c r="P18850" s="2">
        <v>2</v>
      </c>
      <c r="Q18850" t="s">
        <v>80</v>
      </c>
      <c r="R18850" s="8">
        <v>46267</v>
      </c>
      <c r="S18850" s="2">
        <v>1</v>
      </c>
      <c r="T18850" s="2" t="s">
        <v>81</v>
      </c>
    </row>
    <row r="18851" spans="1:20" x14ac:dyDescent="0.25">
      <c r="A18851">
        <v>1120134815</v>
      </c>
      <c r="B18851">
        <v>116967124</v>
      </c>
      <c r="C18851" t="s">
        <v>85</v>
      </c>
      <c r="D18851" t="s">
        <v>83</v>
      </c>
      <c r="E18851" t="s">
        <v>76</v>
      </c>
      <c r="F18851" s="7">
        <v>43560</v>
      </c>
      <c r="G18851" s="7">
        <v>43743</v>
      </c>
      <c r="H18851" t="s">
        <v>77</v>
      </c>
      <c r="I18851" t="s">
        <v>78</v>
      </c>
      <c r="J18851" s="7">
        <v>45941</v>
      </c>
      <c r="K18851" s="7">
        <v>43607</v>
      </c>
      <c r="L18851" s="7">
        <v>43743</v>
      </c>
      <c r="M18851" t="s">
        <v>77</v>
      </c>
      <c r="N18851" t="s">
        <v>79</v>
      </c>
      <c r="O18851">
        <v>2026</v>
      </c>
      <c r="P18851" s="2">
        <v>2</v>
      </c>
      <c r="Q18851" t="s">
        <v>80</v>
      </c>
      <c r="R18851" s="8">
        <v>46267</v>
      </c>
      <c r="S18851" s="2">
        <v>1</v>
      </c>
      <c r="T18851" s="2" t="s">
        <v>81</v>
      </c>
    </row>
    <row r="18852" spans="1:20" x14ac:dyDescent="0.25">
      <c r="A18852">
        <v>1120134837</v>
      </c>
      <c r="B18852">
        <v>116982394</v>
      </c>
      <c r="C18852" t="s">
        <v>82</v>
      </c>
      <c r="D18852" t="s">
        <v>83</v>
      </c>
      <c r="E18852" t="s">
        <v>76</v>
      </c>
      <c r="F18852" s="7">
        <v>43563</v>
      </c>
      <c r="G18852" s="7">
        <v>43743</v>
      </c>
      <c r="H18852" t="s">
        <v>77</v>
      </c>
      <c r="I18852" t="s">
        <v>78</v>
      </c>
      <c r="J18852" s="7">
        <v>45953</v>
      </c>
      <c r="K18852" s="7">
        <v>43683</v>
      </c>
      <c r="L18852" s="7">
        <v>43743</v>
      </c>
      <c r="M18852" t="s">
        <v>77</v>
      </c>
      <c r="N18852" t="s">
        <v>79</v>
      </c>
      <c r="O18852">
        <v>2026</v>
      </c>
      <c r="P18852" s="2">
        <v>2</v>
      </c>
      <c r="Q18852" t="s">
        <v>80</v>
      </c>
      <c r="R18852" s="8">
        <v>46267</v>
      </c>
      <c r="S18852" s="2">
        <v>1</v>
      </c>
      <c r="T18852" s="2" t="s">
        <v>81</v>
      </c>
    </row>
    <row r="18853" spans="1:20" x14ac:dyDescent="0.25">
      <c r="A18853">
        <v>1120134842</v>
      </c>
      <c r="B18853">
        <v>116987894</v>
      </c>
      <c r="C18853" t="s">
        <v>74</v>
      </c>
      <c r="D18853" t="s">
        <v>83</v>
      </c>
      <c r="E18853" t="s">
        <v>76</v>
      </c>
      <c r="F18853" s="7">
        <v>43564</v>
      </c>
      <c r="G18853" s="7">
        <v>45317</v>
      </c>
      <c r="H18853" t="s">
        <v>77</v>
      </c>
      <c r="I18853" t="s">
        <v>78</v>
      </c>
      <c r="J18853" s="7">
        <v>45845</v>
      </c>
      <c r="K18853" s="7">
        <v>45861</v>
      </c>
      <c r="L18853" s="7">
        <v>45317</v>
      </c>
      <c r="M18853" t="s">
        <v>77</v>
      </c>
      <c r="N18853" t="s">
        <v>79</v>
      </c>
      <c r="O18853">
        <v>2026</v>
      </c>
      <c r="P18853" s="2">
        <v>2</v>
      </c>
      <c r="Q18853" t="s">
        <v>80</v>
      </c>
      <c r="R18853" s="8">
        <v>46267</v>
      </c>
      <c r="S18853" s="2">
        <v>1</v>
      </c>
      <c r="T18853" s="2" t="s">
        <v>81</v>
      </c>
    </row>
    <row r="18854" spans="1:20" x14ac:dyDescent="0.25">
      <c r="A18854">
        <v>1120134848</v>
      </c>
      <c r="B18854">
        <v>117000524</v>
      </c>
      <c r="C18854" t="s">
        <v>91</v>
      </c>
      <c r="D18854" t="s">
        <v>75</v>
      </c>
      <c r="E18854" t="s">
        <v>76</v>
      </c>
      <c r="F18854" s="7">
        <v>43565</v>
      </c>
      <c r="G18854" s="7">
        <v>45392</v>
      </c>
      <c r="H18854" t="s">
        <v>77</v>
      </c>
      <c r="I18854" t="s">
        <v>78</v>
      </c>
      <c r="J18854" s="7">
        <v>45489</v>
      </c>
      <c r="K18854" s="7">
        <v>43684</v>
      </c>
      <c r="L18854" s="7">
        <v>45392</v>
      </c>
      <c r="M18854" t="s">
        <v>77</v>
      </c>
      <c r="N18854" t="s">
        <v>79</v>
      </c>
      <c r="O18854">
        <v>2026</v>
      </c>
      <c r="P18854" s="2">
        <v>2</v>
      </c>
      <c r="Q18854" t="s">
        <v>80</v>
      </c>
      <c r="R18854" s="8">
        <v>46267</v>
      </c>
      <c r="S18854" s="2">
        <v>1</v>
      </c>
      <c r="T18854" s="2" t="s">
        <v>81</v>
      </c>
    </row>
    <row r="18855" spans="1:20" x14ac:dyDescent="0.25">
      <c r="A18855">
        <v>1120134893</v>
      </c>
      <c r="B18855">
        <v>117038272</v>
      </c>
      <c r="C18855" t="s">
        <v>74</v>
      </c>
      <c r="D18855" t="s">
        <v>83</v>
      </c>
      <c r="E18855" t="s">
        <v>76</v>
      </c>
      <c r="F18855" s="7">
        <v>43571</v>
      </c>
      <c r="G18855" s="7">
        <v>43754</v>
      </c>
      <c r="H18855" t="s">
        <v>77</v>
      </c>
      <c r="I18855" t="s">
        <v>78</v>
      </c>
      <c r="J18855" s="7">
        <v>45966</v>
      </c>
      <c r="K18855" s="7">
        <v>43658</v>
      </c>
      <c r="L18855" s="7">
        <v>43754</v>
      </c>
      <c r="M18855" t="s">
        <v>77</v>
      </c>
      <c r="N18855" t="s">
        <v>79</v>
      </c>
      <c r="O18855">
        <v>2026</v>
      </c>
      <c r="P18855" s="2">
        <v>2</v>
      </c>
      <c r="Q18855" t="s">
        <v>80</v>
      </c>
      <c r="R18855" s="8">
        <v>46267</v>
      </c>
      <c r="S18855" s="2">
        <v>1</v>
      </c>
      <c r="T18855" s="2" t="s">
        <v>81</v>
      </c>
    </row>
    <row r="18856" spans="1:20" x14ac:dyDescent="0.25">
      <c r="A18856">
        <v>1120135010</v>
      </c>
      <c r="B18856">
        <v>117154302</v>
      </c>
      <c r="C18856" t="s">
        <v>96</v>
      </c>
      <c r="D18856" t="s">
        <v>88</v>
      </c>
      <c r="E18856" t="s">
        <v>76</v>
      </c>
      <c r="F18856" s="7">
        <v>43588</v>
      </c>
      <c r="G18856" s="7">
        <v>43954</v>
      </c>
      <c r="H18856" t="s">
        <v>77</v>
      </c>
      <c r="I18856" t="s">
        <v>78</v>
      </c>
      <c r="J18856" s="7">
        <v>45607</v>
      </c>
      <c r="K18856" s="7">
        <v>43658</v>
      </c>
      <c r="L18856" s="7">
        <v>43954</v>
      </c>
      <c r="M18856" t="s">
        <v>77</v>
      </c>
      <c r="N18856" t="s">
        <v>79</v>
      </c>
      <c r="O18856">
        <v>2026</v>
      </c>
      <c r="P18856" s="2">
        <v>2</v>
      </c>
      <c r="Q18856" t="s">
        <v>80</v>
      </c>
      <c r="R18856" s="8">
        <v>46267</v>
      </c>
      <c r="S18856" s="2">
        <v>1</v>
      </c>
      <c r="T18856" s="2" t="s">
        <v>81</v>
      </c>
    </row>
    <row r="18857" spans="1:20" x14ac:dyDescent="0.25">
      <c r="A18857">
        <v>1120135091</v>
      </c>
      <c r="B18857">
        <v>117216695</v>
      </c>
      <c r="C18857" t="s">
        <v>82</v>
      </c>
      <c r="D18857" t="s">
        <v>88</v>
      </c>
      <c r="E18857" t="s">
        <v>76</v>
      </c>
      <c r="F18857" s="7">
        <v>43596</v>
      </c>
      <c r="G18857" s="7">
        <v>43962</v>
      </c>
      <c r="H18857" t="s">
        <v>77</v>
      </c>
      <c r="I18857" t="s">
        <v>78</v>
      </c>
      <c r="J18857" s="7">
        <v>45944</v>
      </c>
      <c r="K18857" s="7">
        <v>44239</v>
      </c>
      <c r="L18857" s="7">
        <v>43962</v>
      </c>
      <c r="M18857" t="s">
        <v>77</v>
      </c>
      <c r="N18857" t="s">
        <v>79</v>
      </c>
      <c r="O18857">
        <v>2026</v>
      </c>
      <c r="P18857" s="2">
        <v>2</v>
      </c>
      <c r="Q18857" t="s">
        <v>80</v>
      </c>
      <c r="R18857" s="8">
        <v>46267</v>
      </c>
      <c r="S18857" s="2">
        <v>1</v>
      </c>
      <c r="T18857" s="2" t="s">
        <v>81</v>
      </c>
    </row>
    <row r="18858" spans="1:20" x14ac:dyDescent="0.25">
      <c r="A18858">
        <v>1120135639</v>
      </c>
      <c r="B18858">
        <v>119028029</v>
      </c>
      <c r="C18858" t="s">
        <v>82</v>
      </c>
      <c r="D18858" t="s">
        <v>88</v>
      </c>
      <c r="E18858" t="s">
        <v>76</v>
      </c>
      <c r="F18858" s="7">
        <v>43965</v>
      </c>
      <c r="G18858" s="7">
        <v>45791</v>
      </c>
      <c r="H18858" t="s">
        <v>77</v>
      </c>
      <c r="I18858" t="s">
        <v>84</v>
      </c>
      <c r="J18858" s="7">
        <v>46167</v>
      </c>
      <c r="K18858" s="7">
        <v>46149</v>
      </c>
      <c r="L18858" s="7">
        <v>45791</v>
      </c>
      <c r="M18858" t="s">
        <v>77</v>
      </c>
      <c r="N18858" t="s">
        <v>79</v>
      </c>
      <c r="O18858">
        <v>2026</v>
      </c>
      <c r="P18858" s="2">
        <v>2</v>
      </c>
      <c r="Q18858" t="s">
        <v>80</v>
      </c>
      <c r="R18858" s="8">
        <v>46267</v>
      </c>
      <c r="S18858" s="2">
        <v>1</v>
      </c>
      <c r="T18858" s="2" t="s">
        <v>81</v>
      </c>
    </row>
    <row r="18859" spans="1:20" x14ac:dyDescent="0.25">
      <c r="A18859">
        <v>1120135647</v>
      </c>
      <c r="B18859">
        <v>119029514</v>
      </c>
      <c r="C18859" t="s">
        <v>93</v>
      </c>
      <c r="D18859" t="s">
        <v>83</v>
      </c>
      <c r="E18859" t="s">
        <v>76</v>
      </c>
      <c r="F18859" s="7">
        <v>43963</v>
      </c>
      <c r="G18859" s="7">
        <v>44147</v>
      </c>
      <c r="H18859" t="s">
        <v>77</v>
      </c>
      <c r="I18859" t="s">
        <v>78</v>
      </c>
      <c r="J18859" s="7">
        <v>44753</v>
      </c>
      <c r="K18859" s="7">
        <v>43997</v>
      </c>
      <c r="L18859" s="7">
        <v>44147</v>
      </c>
      <c r="M18859" t="s">
        <v>77</v>
      </c>
      <c r="N18859" t="s">
        <v>92</v>
      </c>
      <c r="O18859">
        <v>2026</v>
      </c>
      <c r="P18859" s="2">
        <v>2</v>
      </c>
      <c r="Q18859" t="s">
        <v>80</v>
      </c>
      <c r="R18859" s="8">
        <v>46267</v>
      </c>
      <c r="S18859" s="2">
        <v>1</v>
      </c>
      <c r="T18859" s="2" t="s">
        <v>81</v>
      </c>
    </row>
    <row r="18860" spans="1:20" x14ac:dyDescent="0.25">
      <c r="A18860">
        <v>1120135656</v>
      </c>
      <c r="B18860">
        <v>119035492</v>
      </c>
      <c r="C18860" t="s">
        <v>82</v>
      </c>
      <c r="D18860" t="s">
        <v>83</v>
      </c>
      <c r="E18860" t="s">
        <v>76</v>
      </c>
      <c r="F18860" s="7">
        <v>43966</v>
      </c>
      <c r="G18860" s="7">
        <v>44150</v>
      </c>
      <c r="H18860" t="s">
        <v>77</v>
      </c>
      <c r="I18860" t="s">
        <v>84</v>
      </c>
      <c r="J18860" s="7">
        <v>45491</v>
      </c>
      <c r="K18860" s="7">
        <v>45748</v>
      </c>
      <c r="L18860" s="7">
        <v>44150</v>
      </c>
      <c r="M18860" t="s">
        <v>77</v>
      </c>
      <c r="N18860" t="s">
        <v>79</v>
      </c>
      <c r="O18860">
        <v>2026</v>
      </c>
      <c r="P18860" s="2">
        <v>2</v>
      </c>
      <c r="Q18860" t="s">
        <v>80</v>
      </c>
      <c r="R18860" s="8">
        <v>46267</v>
      </c>
      <c r="S18860" s="2">
        <v>1</v>
      </c>
      <c r="T18860" s="2" t="s">
        <v>81</v>
      </c>
    </row>
    <row r="18861" spans="1:20" x14ac:dyDescent="0.25">
      <c r="A18861">
        <v>1120135730</v>
      </c>
      <c r="B18861">
        <v>119124958</v>
      </c>
      <c r="C18861" t="s">
        <v>74</v>
      </c>
      <c r="D18861" t="s">
        <v>88</v>
      </c>
      <c r="E18861" t="s">
        <v>76</v>
      </c>
      <c r="F18861" s="7">
        <v>43990</v>
      </c>
      <c r="G18861" s="7">
        <v>45816</v>
      </c>
      <c r="H18861" t="s">
        <v>77</v>
      </c>
      <c r="I18861" t="s">
        <v>84</v>
      </c>
      <c r="J18861" s="7">
        <v>45394</v>
      </c>
      <c r="K18861" s="7">
        <v>45925</v>
      </c>
      <c r="L18861" s="7">
        <v>45816</v>
      </c>
      <c r="M18861" t="s">
        <v>77</v>
      </c>
      <c r="N18861" t="s">
        <v>79</v>
      </c>
      <c r="O18861">
        <v>2026</v>
      </c>
      <c r="P18861" s="2">
        <v>2</v>
      </c>
      <c r="Q18861" t="s">
        <v>80</v>
      </c>
      <c r="R18861" s="8">
        <v>46267</v>
      </c>
      <c r="S18861" s="2">
        <v>1</v>
      </c>
      <c r="T18861" s="2" t="s">
        <v>81</v>
      </c>
    </row>
    <row r="18862" spans="1:20" x14ac:dyDescent="0.25">
      <c r="A18862">
        <v>1120135734</v>
      </c>
      <c r="B18862">
        <v>119125036</v>
      </c>
      <c r="C18862" t="s">
        <v>74</v>
      </c>
      <c r="D18862" t="s">
        <v>88</v>
      </c>
      <c r="E18862" t="s">
        <v>76</v>
      </c>
      <c r="F18862" s="7">
        <v>43990</v>
      </c>
      <c r="G18862" s="7">
        <v>45816</v>
      </c>
      <c r="H18862" t="s">
        <v>77</v>
      </c>
      <c r="I18862" t="s">
        <v>84</v>
      </c>
      <c r="J18862" s="7">
        <v>45394</v>
      </c>
      <c r="K18862" s="7">
        <v>45748</v>
      </c>
      <c r="L18862" s="7">
        <v>45816</v>
      </c>
      <c r="M18862" t="s">
        <v>77</v>
      </c>
      <c r="N18862" t="s">
        <v>79</v>
      </c>
      <c r="O18862">
        <v>2026</v>
      </c>
      <c r="P18862" s="2">
        <v>2</v>
      </c>
      <c r="Q18862" t="s">
        <v>80</v>
      </c>
      <c r="R18862" s="8">
        <v>46267</v>
      </c>
      <c r="S18862" s="2">
        <v>1</v>
      </c>
      <c r="T18862" s="2" t="s">
        <v>81</v>
      </c>
    </row>
    <row r="18863" spans="1:20" x14ac:dyDescent="0.25">
      <c r="A18863">
        <v>1120135760</v>
      </c>
      <c r="B18863">
        <v>119161670</v>
      </c>
      <c r="C18863" t="s">
        <v>82</v>
      </c>
      <c r="D18863" t="s">
        <v>88</v>
      </c>
      <c r="E18863" t="s">
        <v>76</v>
      </c>
      <c r="F18863" s="7">
        <v>43995</v>
      </c>
      <c r="G18863" s="7">
        <v>44360</v>
      </c>
      <c r="H18863" t="s">
        <v>77</v>
      </c>
      <c r="I18863" t="s">
        <v>78</v>
      </c>
      <c r="J18863" s="7">
        <v>45129</v>
      </c>
      <c r="K18863" s="7">
        <v>45748</v>
      </c>
      <c r="L18863" s="7">
        <v>44360</v>
      </c>
      <c r="M18863" t="s">
        <v>77</v>
      </c>
      <c r="N18863" t="s">
        <v>92</v>
      </c>
      <c r="O18863">
        <v>2026</v>
      </c>
      <c r="P18863" s="2">
        <v>2</v>
      </c>
      <c r="Q18863" t="s">
        <v>80</v>
      </c>
      <c r="R18863" s="8">
        <v>46267</v>
      </c>
      <c r="S18863" s="2">
        <v>1</v>
      </c>
      <c r="T18863" s="2" t="s">
        <v>81</v>
      </c>
    </row>
    <row r="18864" spans="1:20" x14ac:dyDescent="0.25">
      <c r="A18864">
        <v>1120136021</v>
      </c>
      <c r="B18864">
        <v>119469804</v>
      </c>
      <c r="C18864" t="s">
        <v>82</v>
      </c>
      <c r="D18864" t="s">
        <v>88</v>
      </c>
      <c r="E18864" t="s">
        <v>76</v>
      </c>
      <c r="F18864" s="7">
        <v>44029</v>
      </c>
      <c r="G18864" s="7">
        <v>45855</v>
      </c>
      <c r="H18864" t="s">
        <v>77</v>
      </c>
      <c r="I18864" t="s">
        <v>78</v>
      </c>
      <c r="J18864" s="7">
        <v>45182</v>
      </c>
      <c r="K18864" s="7">
        <v>45929</v>
      </c>
      <c r="L18864" s="7">
        <v>45855</v>
      </c>
      <c r="M18864" t="s">
        <v>77</v>
      </c>
      <c r="N18864" t="s">
        <v>92</v>
      </c>
      <c r="O18864">
        <v>2026</v>
      </c>
      <c r="P18864" s="2">
        <v>2</v>
      </c>
      <c r="Q18864" t="s">
        <v>80</v>
      </c>
      <c r="R18864" s="8">
        <v>46267</v>
      </c>
      <c r="S18864" s="2">
        <v>1</v>
      </c>
      <c r="T18864" s="2" t="s">
        <v>81</v>
      </c>
    </row>
    <row r="18865" spans="1:20" x14ac:dyDescent="0.25">
      <c r="A18865">
        <v>1120136113</v>
      </c>
      <c r="B18865">
        <v>119521909</v>
      </c>
      <c r="C18865" t="s">
        <v>74</v>
      </c>
      <c r="D18865" t="s">
        <v>75</v>
      </c>
      <c r="E18865" t="s">
        <v>76</v>
      </c>
      <c r="F18865" s="7">
        <v>44041</v>
      </c>
      <c r="G18865" s="7">
        <v>44406</v>
      </c>
      <c r="H18865" t="s">
        <v>86</v>
      </c>
      <c r="I18865" t="s">
        <v>87</v>
      </c>
      <c r="J18865" s="7">
        <v>45853</v>
      </c>
      <c r="K18865" s="7">
        <v>46091</v>
      </c>
      <c r="L18865" s="7">
        <v>44406</v>
      </c>
      <c r="M18865" t="s">
        <v>86</v>
      </c>
      <c r="N18865" t="s">
        <v>79</v>
      </c>
      <c r="O18865">
        <v>2026</v>
      </c>
      <c r="P18865" s="2">
        <v>2</v>
      </c>
      <c r="Q18865" t="s">
        <v>80</v>
      </c>
      <c r="R18865" s="8">
        <v>46267</v>
      </c>
      <c r="S18865" s="2">
        <v>1</v>
      </c>
      <c r="T18865" s="2" t="s">
        <v>81</v>
      </c>
    </row>
    <row r="18866" spans="1:20" x14ac:dyDescent="0.25">
      <c r="A18866">
        <v>1120136510</v>
      </c>
      <c r="B18866">
        <v>119710908</v>
      </c>
      <c r="C18866" t="s">
        <v>98</v>
      </c>
      <c r="D18866" t="s">
        <v>75</v>
      </c>
      <c r="E18866" t="s">
        <v>76</v>
      </c>
      <c r="F18866" s="7">
        <v>44077</v>
      </c>
      <c r="G18866" s="7">
        <v>44442</v>
      </c>
      <c r="H18866" t="s">
        <v>86</v>
      </c>
      <c r="I18866" t="s">
        <v>87</v>
      </c>
      <c r="J18866" s="7">
        <v>45780</v>
      </c>
      <c r="K18866" s="7">
        <v>44154</v>
      </c>
      <c r="L18866" s="7">
        <v>44442</v>
      </c>
      <c r="M18866" t="s">
        <v>86</v>
      </c>
      <c r="N18866" t="s">
        <v>79</v>
      </c>
      <c r="O18866">
        <v>2026</v>
      </c>
      <c r="P18866" s="2">
        <v>2</v>
      </c>
      <c r="Q18866" t="s">
        <v>80</v>
      </c>
      <c r="R18866" s="8">
        <v>46267</v>
      </c>
      <c r="S18866" s="2">
        <v>1</v>
      </c>
      <c r="T18866" s="2" t="s">
        <v>81</v>
      </c>
    </row>
    <row r="18867" spans="1:20" x14ac:dyDescent="0.25">
      <c r="A18867">
        <v>1120136581</v>
      </c>
      <c r="B18867">
        <v>119759797</v>
      </c>
      <c r="C18867" t="s">
        <v>82</v>
      </c>
      <c r="D18867" t="s">
        <v>75</v>
      </c>
      <c r="E18867" t="s">
        <v>76</v>
      </c>
      <c r="F18867" s="7">
        <v>44088</v>
      </c>
      <c r="G18867" s="7">
        <v>45914</v>
      </c>
      <c r="H18867" t="s">
        <v>77</v>
      </c>
      <c r="I18867" t="s">
        <v>78</v>
      </c>
      <c r="J18867" s="7">
        <v>45921</v>
      </c>
      <c r="K18867" s="7">
        <v>44133</v>
      </c>
      <c r="L18867" s="7">
        <v>45914</v>
      </c>
      <c r="M18867" t="s">
        <v>77</v>
      </c>
      <c r="N18867" t="s">
        <v>79</v>
      </c>
      <c r="O18867">
        <v>2026</v>
      </c>
      <c r="P18867" s="2">
        <v>2</v>
      </c>
      <c r="Q18867" t="s">
        <v>80</v>
      </c>
      <c r="R18867" s="8">
        <v>46267</v>
      </c>
      <c r="S18867" s="2">
        <v>1</v>
      </c>
      <c r="T18867" s="2" t="s">
        <v>81</v>
      </c>
    </row>
    <row r="18868" spans="1:20" x14ac:dyDescent="0.25">
      <c r="A18868">
        <v>1120136808</v>
      </c>
      <c r="B18868">
        <v>119914543</v>
      </c>
      <c r="C18868" t="s">
        <v>93</v>
      </c>
      <c r="D18868" t="s">
        <v>75</v>
      </c>
      <c r="E18868" t="s">
        <v>76</v>
      </c>
      <c r="F18868" s="7">
        <v>44120</v>
      </c>
      <c r="G18868" s="7">
        <v>45946</v>
      </c>
      <c r="H18868" t="s">
        <v>77</v>
      </c>
      <c r="I18868" t="s">
        <v>78</v>
      </c>
      <c r="J18868" s="7">
        <v>45808</v>
      </c>
      <c r="K18868" s="7">
        <v>46122</v>
      </c>
      <c r="L18868" s="7">
        <v>45946</v>
      </c>
      <c r="M18868" t="s">
        <v>77</v>
      </c>
      <c r="N18868" t="s">
        <v>79</v>
      </c>
      <c r="O18868">
        <v>2026</v>
      </c>
      <c r="P18868" s="2">
        <v>2</v>
      </c>
      <c r="Q18868" t="s">
        <v>80</v>
      </c>
      <c r="R18868" s="8">
        <v>46267</v>
      </c>
      <c r="S18868" s="2">
        <v>1</v>
      </c>
      <c r="T18868" s="2" t="s">
        <v>81</v>
      </c>
    </row>
    <row r="18869" spans="1:20" x14ac:dyDescent="0.25">
      <c r="A18869">
        <v>1120137220</v>
      </c>
      <c r="B18869">
        <v>120445295</v>
      </c>
      <c r="C18869" t="s">
        <v>85</v>
      </c>
      <c r="D18869" t="s">
        <v>75</v>
      </c>
      <c r="E18869" t="s">
        <v>76</v>
      </c>
      <c r="F18869" s="7">
        <v>44215</v>
      </c>
      <c r="G18869" s="7">
        <v>44396</v>
      </c>
      <c r="H18869" t="s">
        <v>77</v>
      </c>
      <c r="I18869" t="s">
        <v>78</v>
      </c>
      <c r="J18869" s="7">
        <v>46184</v>
      </c>
      <c r="K18869" s="7">
        <v>44218</v>
      </c>
      <c r="L18869" s="7">
        <v>44396</v>
      </c>
      <c r="M18869" t="s">
        <v>77</v>
      </c>
      <c r="N18869" t="s">
        <v>79</v>
      </c>
      <c r="O18869">
        <v>2026</v>
      </c>
      <c r="P18869" s="2">
        <v>2</v>
      </c>
      <c r="Q18869" t="s">
        <v>80</v>
      </c>
      <c r="R18869" s="8">
        <v>46267</v>
      </c>
      <c r="S18869" s="2">
        <v>1</v>
      </c>
      <c r="T18869" s="2" t="s">
        <v>81</v>
      </c>
    </row>
    <row r="18870" spans="1:20" x14ac:dyDescent="0.25">
      <c r="A18870">
        <v>1120137258</v>
      </c>
      <c r="B18870">
        <v>120705904</v>
      </c>
      <c r="C18870" t="s">
        <v>82</v>
      </c>
      <c r="D18870" t="s">
        <v>83</v>
      </c>
      <c r="E18870" t="s">
        <v>76</v>
      </c>
      <c r="F18870" s="7">
        <v>44281</v>
      </c>
      <c r="G18870" s="7">
        <v>46107</v>
      </c>
      <c r="H18870" t="s">
        <v>86</v>
      </c>
      <c r="I18870" t="s">
        <v>87</v>
      </c>
      <c r="J18870" s="7">
        <v>45882</v>
      </c>
      <c r="K18870" s="7">
        <v>44685</v>
      </c>
      <c r="L18870" s="7">
        <v>46107</v>
      </c>
      <c r="M18870" t="s">
        <v>86</v>
      </c>
      <c r="N18870" t="s">
        <v>79</v>
      </c>
      <c r="O18870">
        <v>2026</v>
      </c>
      <c r="P18870" s="2">
        <v>2</v>
      </c>
      <c r="Q18870" t="s">
        <v>80</v>
      </c>
      <c r="R18870" s="8">
        <v>46267</v>
      </c>
      <c r="S18870" s="2">
        <v>1</v>
      </c>
      <c r="T18870" s="2" t="s">
        <v>81</v>
      </c>
    </row>
    <row r="18871" spans="1:20" x14ac:dyDescent="0.25">
      <c r="A18871">
        <v>1120137270</v>
      </c>
      <c r="B18871">
        <v>120720494</v>
      </c>
      <c r="C18871" t="s">
        <v>96</v>
      </c>
      <c r="D18871" t="s">
        <v>75</v>
      </c>
      <c r="E18871" t="s">
        <v>76</v>
      </c>
      <c r="F18871" s="7">
        <v>44286</v>
      </c>
      <c r="G18871" s="7">
        <v>44651</v>
      </c>
      <c r="H18871" t="s">
        <v>77</v>
      </c>
      <c r="I18871" t="s">
        <v>78</v>
      </c>
      <c r="J18871" s="7">
        <v>46141</v>
      </c>
      <c r="K18871" s="7">
        <v>46081</v>
      </c>
      <c r="L18871" s="7">
        <v>44651</v>
      </c>
      <c r="M18871" t="s">
        <v>77</v>
      </c>
      <c r="N18871" t="s">
        <v>79</v>
      </c>
      <c r="O18871">
        <v>2026</v>
      </c>
      <c r="P18871" s="2">
        <v>2</v>
      </c>
      <c r="Q18871" t="s">
        <v>80</v>
      </c>
      <c r="R18871" s="8">
        <v>46267</v>
      </c>
      <c r="S18871" s="2">
        <v>1</v>
      </c>
      <c r="T18871" s="2" t="s">
        <v>81</v>
      </c>
    </row>
    <row r="18872" spans="1:20" x14ac:dyDescent="0.25">
      <c r="A18872">
        <v>1120137513</v>
      </c>
      <c r="B18872">
        <v>121191800</v>
      </c>
      <c r="C18872" t="s">
        <v>98</v>
      </c>
      <c r="D18872" t="s">
        <v>88</v>
      </c>
      <c r="E18872" t="s">
        <v>76</v>
      </c>
      <c r="F18872" s="7">
        <v>44327</v>
      </c>
      <c r="G18872" s="7">
        <v>44692</v>
      </c>
      <c r="H18872" t="s">
        <v>77</v>
      </c>
      <c r="I18872" t="s">
        <v>78</v>
      </c>
      <c r="J18872" s="7">
        <v>45827</v>
      </c>
      <c r="K18872" s="7">
        <v>45848</v>
      </c>
      <c r="L18872" s="7">
        <v>44692</v>
      </c>
      <c r="M18872" t="s">
        <v>77</v>
      </c>
      <c r="N18872" t="s">
        <v>92</v>
      </c>
      <c r="O18872">
        <v>2026</v>
      </c>
      <c r="P18872" s="2">
        <v>2</v>
      </c>
      <c r="Q18872" t="s">
        <v>80</v>
      </c>
      <c r="R18872" s="8">
        <v>46267</v>
      </c>
      <c r="S18872" s="2">
        <v>1</v>
      </c>
      <c r="T18872" s="2" t="s">
        <v>81</v>
      </c>
    </row>
    <row r="18873" spans="1:20" x14ac:dyDescent="0.25">
      <c r="A18873">
        <v>1120137524</v>
      </c>
      <c r="B18873">
        <v>121320882</v>
      </c>
      <c r="C18873" t="s">
        <v>95</v>
      </c>
      <c r="D18873" t="s">
        <v>75</v>
      </c>
      <c r="E18873" t="s">
        <v>76</v>
      </c>
      <c r="F18873" s="7">
        <v>44328</v>
      </c>
      <c r="G18873" s="7">
        <v>46154</v>
      </c>
      <c r="H18873" t="s">
        <v>77</v>
      </c>
      <c r="I18873" t="s">
        <v>78</v>
      </c>
      <c r="J18873" s="7">
        <v>46175</v>
      </c>
      <c r="K18873" s="7">
        <v>46197</v>
      </c>
      <c r="L18873" s="7">
        <v>46154</v>
      </c>
      <c r="M18873" t="s">
        <v>77</v>
      </c>
      <c r="N18873" t="s">
        <v>79</v>
      </c>
      <c r="O18873">
        <v>2026</v>
      </c>
      <c r="P18873" s="2">
        <v>2</v>
      </c>
      <c r="Q18873" t="s">
        <v>80</v>
      </c>
      <c r="R18873" s="8">
        <v>46267</v>
      </c>
      <c r="S18873" s="2">
        <v>1</v>
      </c>
      <c r="T18873" s="2" t="s">
        <v>81</v>
      </c>
    </row>
    <row r="18874" spans="1:20" x14ac:dyDescent="0.25">
      <c r="A18874">
        <v>1120137598</v>
      </c>
      <c r="B18874">
        <v>121386350</v>
      </c>
      <c r="C18874" t="s">
        <v>82</v>
      </c>
      <c r="D18874" t="s">
        <v>88</v>
      </c>
      <c r="E18874" t="s">
        <v>76</v>
      </c>
      <c r="F18874" s="7">
        <v>44338</v>
      </c>
      <c r="G18874" s="7">
        <v>44703</v>
      </c>
      <c r="H18874" t="s">
        <v>77</v>
      </c>
      <c r="I18874" t="s">
        <v>78</v>
      </c>
      <c r="J18874" s="7">
        <v>45427</v>
      </c>
      <c r="K18874" s="7">
        <v>45538</v>
      </c>
      <c r="L18874" s="7">
        <v>44703</v>
      </c>
      <c r="M18874" t="s">
        <v>77</v>
      </c>
      <c r="N18874" t="s">
        <v>79</v>
      </c>
      <c r="O18874">
        <v>2026</v>
      </c>
      <c r="P18874" s="2">
        <v>2</v>
      </c>
      <c r="Q18874" t="s">
        <v>80</v>
      </c>
      <c r="R18874" s="8">
        <v>46267</v>
      </c>
      <c r="S18874" s="2">
        <v>1</v>
      </c>
      <c r="T18874" s="2" t="s">
        <v>81</v>
      </c>
    </row>
    <row r="18875" spans="1:20" x14ac:dyDescent="0.25">
      <c r="A18875">
        <v>1120137690</v>
      </c>
      <c r="B18875">
        <v>121484304</v>
      </c>
      <c r="C18875" t="s">
        <v>85</v>
      </c>
      <c r="D18875" t="s">
        <v>75</v>
      </c>
      <c r="E18875" t="s">
        <v>76</v>
      </c>
      <c r="F18875" s="7">
        <v>44354</v>
      </c>
      <c r="G18875" s="7">
        <v>44719</v>
      </c>
      <c r="H18875" t="s">
        <v>86</v>
      </c>
      <c r="I18875" t="s">
        <v>87</v>
      </c>
      <c r="J18875" s="7">
        <v>46141</v>
      </c>
      <c r="K18875" s="7">
        <v>46080</v>
      </c>
      <c r="L18875" s="7">
        <v>44719</v>
      </c>
      <c r="M18875" t="s">
        <v>86</v>
      </c>
      <c r="N18875" t="s">
        <v>79</v>
      </c>
      <c r="O18875">
        <v>2026</v>
      </c>
      <c r="P18875" s="2">
        <v>2</v>
      </c>
      <c r="Q18875" t="s">
        <v>80</v>
      </c>
      <c r="R18875" s="8">
        <v>46267</v>
      </c>
      <c r="S18875" s="2">
        <v>1</v>
      </c>
      <c r="T18875" s="2" t="s">
        <v>81</v>
      </c>
    </row>
    <row r="18876" spans="1:20" x14ac:dyDescent="0.25">
      <c r="A18876">
        <v>1120137740</v>
      </c>
      <c r="B18876">
        <v>121547821</v>
      </c>
      <c r="C18876" t="s">
        <v>82</v>
      </c>
      <c r="D18876" t="s">
        <v>75</v>
      </c>
      <c r="E18876" t="s">
        <v>76</v>
      </c>
      <c r="F18876" s="7">
        <v>44363</v>
      </c>
      <c r="G18876" s="7">
        <v>44728</v>
      </c>
      <c r="H18876" t="s">
        <v>77</v>
      </c>
      <c r="I18876" t="s">
        <v>89</v>
      </c>
      <c r="J18876" s="7">
        <v>46151</v>
      </c>
      <c r="K18876" s="7">
        <v>44364</v>
      </c>
      <c r="L18876" s="7">
        <v>44728</v>
      </c>
      <c r="M18876" t="s">
        <v>77</v>
      </c>
      <c r="N18876" t="s">
        <v>79</v>
      </c>
      <c r="O18876">
        <v>2026</v>
      </c>
      <c r="P18876" s="2">
        <v>2</v>
      </c>
      <c r="Q18876" t="s">
        <v>80</v>
      </c>
      <c r="R18876" s="8">
        <v>46267</v>
      </c>
      <c r="S18876" s="2">
        <v>1</v>
      </c>
      <c r="T18876" s="2" t="s">
        <v>81</v>
      </c>
    </row>
    <row r="18877" spans="1:20" x14ac:dyDescent="0.25">
      <c r="A18877">
        <v>1120138151</v>
      </c>
      <c r="B18877">
        <v>121802160</v>
      </c>
      <c r="C18877" t="s">
        <v>97</v>
      </c>
      <c r="D18877" t="s">
        <v>88</v>
      </c>
      <c r="E18877" t="s">
        <v>76</v>
      </c>
      <c r="F18877" s="7">
        <v>44403</v>
      </c>
      <c r="G18877" s="7">
        <v>44619</v>
      </c>
      <c r="H18877" t="s">
        <v>77</v>
      </c>
      <c r="I18877" t="s">
        <v>89</v>
      </c>
      <c r="J18877" s="7">
        <v>46107</v>
      </c>
      <c r="K18877" s="7">
        <v>44404</v>
      </c>
      <c r="L18877" s="7">
        <v>44619</v>
      </c>
      <c r="M18877" t="s">
        <v>77</v>
      </c>
      <c r="N18877" t="s">
        <v>79</v>
      </c>
      <c r="O18877">
        <v>2026</v>
      </c>
      <c r="P18877" s="2">
        <v>2</v>
      </c>
      <c r="Q18877" t="s">
        <v>80</v>
      </c>
      <c r="R18877" s="8">
        <v>46267</v>
      </c>
      <c r="S18877" s="2">
        <v>1</v>
      </c>
      <c r="T18877" s="2" t="s">
        <v>81</v>
      </c>
    </row>
    <row r="18878" spans="1:20" x14ac:dyDescent="0.25">
      <c r="A18878">
        <v>1120138448</v>
      </c>
      <c r="B18878">
        <v>121926422</v>
      </c>
      <c r="C18878" t="s">
        <v>82</v>
      </c>
      <c r="D18878" t="s">
        <v>75</v>
      </c>
      <c r="E18878" t="s">
        <v>76</v>
      </c>
      <c r="F18878" s="7">
        <v>44428</v>
      </c>
      <c r="G18878" s="7">
        <v>44793</v>
      </c>
      <c r="H18878" t="s">
        <v>77</v>
      </c>
      <c r="I18878" t="s">
        <v>78</v>
      </c>
      <c r="J18878" s="7">
        <v>46143</v>
      </c>
      <c r="K18878" s="7">
        <v>44431</v>
      </c>
      <c r="L18878" s="7">
        <v>44793</v>
      </c>
      <c r="M18878" t="s">
        <v>77</v>
      </c>
      <c r="N18878" t="s">
        <v>79</v>
      </c>
      <c r="O18878">
        <v>2026</v>
      </c>
      <c r="P18878" s="2">
        <v>2</v>
      </c>
      <c r="Q18878" t="s">
        <v>80</v>
      </c>
      <c r="R18878" s="8">
        <v>46267</v>
      </c>
      <c r="S18878" s="2">
        <v>1</v>
      </c>
      <c r="T18878" s="2" t="s">
        <v>81</v>
      </c>
    </row>
    <row r="18879" spans="1:20" x14ac:dyDescent="0.25">
      <c r="A18879">
        <v>1120138569</v>
      </c>
      <c r="B18879">
        <v>121969443</v>
      </c>
      <c r="C18879" t="s">
        <v>74</v>
      </c>
      <c r="D18879" t="s">
        <v>83</v>
      </c>
      <c r="E18879" t="s">
        <v>76</v>
      </c>
      <c r="F18879" s="7">
        <v>44436</v>
      </c>
      <c r="G18879" s="7">
        <v>46262</v>
      </c>
      <c r="H18879" t="s">
        <v>77</v>
      </c>
      <c r="I18879" t="s">
        <v>78</v>
      </c>
      <c r="J18879" s="7">
        <v>45790</v>
      </c>
      <c r="K18879" s="7">
        <v>44436</v>
      </c>
      <c r="L18879" s="7">
        <v>46262</v>
      </c>
      <c r="M18879" t="s">
        <v>77</v>
      </c>
      <c r="N18879" t="s">
        <v>79</v>
      </c>
      <c r="O18879">
        <v>2026</v>
      </c>
      <c r="P18879" s="2">
        <v>2</v>
      </c>
      <c r="Q18879" t="s">
        <v>80</v>
      </c>
      <c r="R18879" s="8">
        <v>46267</v>
      </c>
      <c r="S18879" s="2">
        <v>1</v>
      </c>
      <c r="T18879" s="2" t="s">
        <v>81</v>
      </c>
    </row>
    <row r="18880" spans="1:20" x14ac:dyDescent="0.25">
      <c r="A18880">
        <v>1120138924</v>
      </c>
      <c r="B18880">
        <v>122125966</v>
      </c>
      <c r="C18880" t="s">
        <v>74</v>
      </c>
      <c r="D18880" t="s">
        <v>83</v>
      </c>
      <c r="E18880" t="s">
        <v>76</v>
      </c>
      <c r="F18880" s="7">
        <v>44469</v>
      </c>
      <c r="G18880" s="7">
        <v>44650</v>
      </c>
      <c r="H18880" t="s">
        <v>77</v>
      </c>
      <c r="I18880" t="s">
        <v>78</v>
      </c>
      <c r="J18880" s="7">
        <v>45489</v>
      </c>
      <c r="K18880" s="7">
        <v>46118</v>
      </c>
      <c r="L18880" s="7">
        <v>44650</v>
      </c>
      <c r="M18880" t="s">
        <v>77</v>
      </c>
      <c r="N18880" t="s">
        <v>79</v>
      </c>
      <c r="O18880">
        <v>2026</v>
      </c>
      <c r="P18880" s="2">
        <v>2</v>
      </c>
      <c r="Q18880" t="s">
        <v>80</v>
      </c>
      <c r="R18880" s="8">
        <v>46267</v>
      </c>
      <c r="S18880" s="2">
        <v>1</v>
      </c>
      <c r="T18880" s="2" t="s">
        <v>81</v>
      </c>
    </row>
    <row r="18881" spans="1:20" x14ac:dyDescent="0.25">
      <c r="A18881">
        <v>1120139042</v>
      </c>
      <c r="B18881">
        <v>122163490</v>
      </c>
      <c r="C18881" t="s">
        <v>74</v>
      </c>
      <c r="D18881" t="s">
        <v>75</v>
      </c>
      <c r="E18881" t="s">
        <v>76</v>
      </c>
      <c r="F18881" s="7">
        <v>44476</v>
      </c>
      <c r="G18881" s="7">
        <v>44841</v>
      </c>
      <c r="H18881" t="s">
        <v>86</v>
      </c>
      <c r="I18881" t="s">
        <v>87</v>
      </c>
      <c r="J18881" s="7">
        <v>46129</v>
      </c>
      <c r="K18881" s="7">
        <v>46133</v>
      </c>
      <c r="L18881" s="7">
        <v>44841</v>
      </c>
      <c r="M18881" t="s">
        <v>86</v>
      </c>
      <c r="N18881" t="s">
        <v>79</v>
      </c>
      <c r="O18881">
        <v>2026</v>
      </c>
      <c r="P18881" s="2">
        <v>2</v>
      </c>
      <c r="Q18881" t="s">
        <v>80</v>
      </c>
      <c r="R18881" s="8">
        <v>46267</v>
      </c>
      <c r="S18881" s="2">
        <v>1</v>
      </c>
      <c r="T18881" s="2" t="s">
        <v>81</v>
      </c>
    </row>
    <row r="18882" spans="1:20" x14ac:dyDescent="0.25">
      <c r="A18882">
        <v>1120139878</v>
      </c>
      <c r="B18882">
        <v>123238565</v>
      </c>
      <c r="C18882" t="s">
        <v>82</v>
      </c>
      <c r="D18882" t="s">
        <v>75</v>
      </c>
      <c r="E18882" t="s">
        <v>76</v>
      </c>
      <c r="F18882" s="7">
        <v>44655</v>
      </c>
      <c r="G18882" s="7">
        <v>45020</v>
      </c>
      <c r="H18882" t="s">
        <v>77</v>
      </c>
      <c r="I18882" t="s">
        <v>78</v>
      </c>
      <c r="J18882" s="7"/>
      <c r="K18882" s="7">
        <v>44656</v>
      </c>
      <c r="L18882" s="7">
        <v>45020</v>
      </c>
      <c r="M18882" t="s">
        <v>77</v>
      </c>
      <c r="N18882"/>
      <c r="O18882">
        <v>2026</v>
      </c>
      <c r="P18882" s="2">
        <v>2</v>
      </c>
      <c r="Q18882" t="s">
        <v>80</v>
      </c>
      <c r="R18882" s="8">
        <v>46267</v>
      </c>
      <c r="S18882" s="2">
        <v>1</v>
      </c>
      <c r="T18882" s="2" t="s">
        <v>81</v>
      </c>
    </row>
    <row r="18883" spans="1:20" x14ac:dyDescent="0.25">
      <c r="A18883">
        <v>1120139907</v>
      </c>
      <c r="B18883">
        <v>123258506</v>
      </c>
      <c r="C18883" t="s">
        <v>90</v>
      </c>
      <c r="D18883" t="s">
        <v>88</v>
      </c>
      <c r="E18883" t="s">
        <v>76</v>
      </c>
      <c r="F18883" s="7">
        <v>44657</v>
      </c>
      <c r="G18883" s="7">
        <v>45022</v>
      </c>
      <c r="H18883" t="s">
        <v>77</v>
      </c>
      <c r="I18883" t="s">
        <v>78</v>
      </c>
      <c r="J18883" s="7">
        <v>45474</v>
      </c>
      <c r="K18883" s="7">
        <v>45748</v>
      </c>
      <c r="L18883" s="7">
        <v>45022</v>
      </c>
      <c r="M18883" t="s">
        <v>77</v>
      </c>
      <c r="N18883" t="s">
        <v>79</v>
      </c>
      <c r="O18883">
        <v>2026</v>
      </c>
      <c r="P18883" s="2">
        <v>2</v>
      </c>
      <c r="Q18883" t="s">
        <v>80</v>
      </c>
      <c r="R18883" s="8">
        <v>46267</v>
      </c>
      <c r="S18883" s="2">
        <v>1</v>
      </c>
      <c r="T18883" s="2" t="s">
        <v>81</v>
      </c>
    </row>
    <row r="18884" spans="1:20" x14ac:dyDescent="0.25">
      <c r="A18884">
        <v>1120140151</v>
      </c>
      <c r="B18884">
        <v>123392591</v>
      </c>
      <c r="C18884" t="s">
        <v>82</v>
      </c>
      <c r="D18884" t="s">
        <v>75</v>
      </c>
      <c r="E18884" t="s">
        <v>76</v>
      </c>
      <c r="F18884" s="7">
        <v>44673</v>
      </c>
      <c r="G18884" s="7">
        <v>46499</v>
      </c>
      <c r="H18884" t="s">
        <v>77</v>
      </c>
      <c r="I18884" t="s">
        <v>78</v>
      </c>
      <c r="J18884" s="7">
        <v>45633</v>
      </c>
      <c r="K18884" s="7">
        <v>46120</v>
      </c>
      <c r="L18884" s="7">
        <v>46499</v>
      </c>
      <c r="M18884" t="s">
        <v>77</v>
      </c>
      <c r="N18884" t="s">
        <v>79</v>
      </c>
      <c r="O18884">
        <v>2026</v>
      </c>
      <c r="P18884" s="2">
        <v>2</v>
      </c>
      <c r="Q18884" t="s">
        <v>80</v>
      </c>
      <c r="R18884" s="8">
        <v>46267</v>
      </c>
      <c r="S18884" s="2">
        <v>1</v>
      </c>
      <c r="T18884" s="2" t="s">
        <v>81</v>
      </c>
    </row>
    <row r="18885" spans="1:20" x14ac:dyDescent="0.25">
      <c r="A18885">
        <v>1120140960</v>
      </c>
      <c r="B18885">
        <v>123872918</v>
      </c>
      <c r="C18885" t="s">
        <v>85</v>
      </c>
      <c r="D18885" t="s">
        <v>75</v>
      </c>
      <c r="E18885" t="s">
        <v>76</v>
      </c>
      <c r="F18885" s="7">
        <v>44730</v>
      </c>
      <c r="G18885" s="7">
        <v>45095</v>
      </c>
      <c r="H18885" t="s">
        <v>86</v>
      </c>
      <c r="I18885" t="s">
        <v>87</v>
      </c>
      <c r="J18885" s="7">
        <v>45168</v>
      </c>
      <c r="K18885" s="7">
        <v>46007</v>
      </c>
      <c r="L18885" s="7">
        <v>45095</v>
      </c>
      <c r="M18885" t="s">
        <v>86</v>
      </c>
      <c r="N18885" t="s">
        <v>92</v>
      </c>
      <c r="O18885">
        <v>2026</v>
      </c>
      <c r="P18885" s="2">
        <v>2</v>
      </c>
      <c r="Q18885" t="s">
        <v>80</v>
      </c>
      <c r="R18885" s="8">
        <v>46267</v>
      </c>
      <c r="S18885" s="2">
        <v>1</v>
      </c>
      <c r="T18885" s="2" t="s">
        <v>81</v>
      </c>
    </row>
    <row r="18886" spans="1:20" x14ac:dyDescent="0.25">
      <c r="A18886">
        <v>1120141186</v>
      </c>
      <c r="B18886">
        <v>123964414</v>
      </c>
      <c r="C18886" t="s">
        <v>82</v>
      </c>
      <c r="D18886" t="s">
        <v>88</v>
      </c>
      <c r="E18886" t="s">
        <v>76</v>
      </c>
      <c r="F18886" s="7">
        <v>44742</v>
      </c>
      <c r="G18886" s="7">
        <v>45107</v>
      </c>
      <c r="H18886" t="s">
        <v>77</v>
      </c>
      <c r="I18886" t="s">
        <v>89</v>
      </c>
      <c r="J18886" s="7">
        <v>46124</v>
      </c>
      <c r="K18886" s="7">
        <v>44743</v>
      </c>
      <c r="L18886" s="7">
        <v>45107</v>
      </c>
      <c r="M18886" t="s">
        <v>77</v>
      </c>
      <c r="N18886" t="s">
        <v>79</v>
      </c>
      <c r="O18886">
        <v>2026</v>
      </c>
      <c r="P18886" s="2">
        <v>2</v>
      </c>
      <c r="Q18886" t="s">
        <v>80</v>
      </c>
      <c r="R18886" s="8">
        <v>46267</v>
      </c>
      <c r="S18886" s="2">
        <v>1</v>
      </c>
      <c r="T18886" s="2" t="s">
        <v>81</v>
      </c>
    </row>
    <row r="18887" spans="1:20" x14ac:dyDescent="0.25">
      <c r="A18887">
        <v>1120141227</v>
      </c>
      <c r="B18887">
        <v>123985568</v>
      </c>
      <c r="C18887" t="s">
        <v>74</v>
      </c>
      <c r="D18887" t="s">
        <v>83</v>
      </c>
      <c r="E18887" t="s">
        <v>76</v>
      </c>
      <c r="F18887" s="7">
        <v>44744</v>
      </c>
      <c r="G18887" s="7">
        <v>44928</v>
      </c>
      <c r="H18887" t="s">
        <v>77</v>
      </c>
      <c r="I18887" t="s">
        <v>84</v>
      </c>
      <c r="J18887" s="7"/>
      <c r="K18887" s="7">
        <v>45971</v>
      </c>
      <c r="L18887" s="7">
        <v>44928</v>
      </c>
      <c r="M18887" t="s">
        <v>77</v>
      </c>
      <c r="N18887"/>
      <c r="O18887">
        <v>2026</v>
      </c>
      <c r="P18887" s="2">
        <v>2</v>
      </c>
      <c r="Q18887" t="s">
        <v>80</v>
      </c>
      <c r="R18887" s="8">
        <v>46267</v>
      </c>
      <c r="S18887" s="2">
        <v>1</v>
      </c>
      <c r="T18887" s="2" t="s">
        <v>81</v>
      </c>
    </row>
    <row r="18888" spans="1:20" x14ac:dyDescent="0.25">
      <c r="A18888">
        <v>1120141263</v>
      </c>
      <c r="B18888">
        <v>123999319</v>
      </c>
      <c r="C18888" t="s">
        <v>82</v>
      </c>
      <c r="D18888" t="s">
        <v>83</v>
      </c>
      <c r="E18888" t="s">
        <v>76</v>
      </c>
      <c r="F18888" s="7">
        <v>44747</v>
      </c>
      <c r="G18888" s="7">
        <v>44931</v>
      </c>
      <c r="H18888" t="s">
        <v>77</v>
      </c>
      <c r="I18888" t="s">
        <v>78</v>
      </c>
      <c r="J18888" s="7">
        <v>45914</v>
      </c>
      <c r="K18888" s="7">
        <v>45317</v>
      </c>
      <c r="L18888" s="7">
        <v>44931</v>
      </c>
      <c r="M18888" t="s">
        <v>77</v>
      </c>
      <c r="N18888" t="s">
        <v>79</v>
      </c>
      <c r="O18888">
        <v>2026</v>
      </c>
      <c r="P18888" s="2">
        <v>2</v>
      </c>
      <c r="Q18888" t="s">
        <v>80</v>
      </c>
      <c r="R18888" s="8">
        <v>46267</v>
      </c>
      <c r="S18888" s="2">
        <v>1</v>
      </c>
      <c r="T18888" s="2" t="s">
        <v>81</v>
      </c>
    </row>
    <row r="18889" spans="1:20" x14ac:dyDescent="0.25">
      <c r="A18889">
        <v>1120141383</v>
      </c>
      <c r="B18889">
        <v>124081410</v>
      </c>
      <c r="C18889" t="s">
        <v>85</v>
      </c>
      <c r="D18889" t="s">
        <v>83</v>
      </c>
      <c r="E18889" t="s">
        <v>76</v>
      </c>
      <c r="F18889" s="7">
        <v>44756</v>
      </c>
      <c r="G18889" s="7">
        <v>44940</v>
      </c>
      <c r="H18889" t="s">
        <v>86</v>
      </c>
      <c r="I18889" t="s">
        <v>87</v>
      </c>
      <c r="J18889" s="7">
        <v>45824</v>
      </c>
      <c r="K18889" s="7">
        <v>45883</v>
      </c>
      <c r="L18889" s="7">
        <v>44940</v>
      </c>
      <c r="M18889" t="s">
        <v>86</v>
      </c>
      <c r="N18889" t="s">
        <v>79</v>
      </c>
      <c r="O18889">
        <v>2026</v>
      </c>
      <c r="P18889" s="2">
        <v>2</v>
      </c>
      <c r="Q18889" t="s">
        <v>80</v>
      </c>
      <c r="R18889" s="8">
        <v>46267</v>
      </c>
      <c r="S18889" s="2">
        <v>1</v>
      </c>
      <c r="T18889" s="2" t="s">
        <v>81</v>
      </c>
    </row>
    <row r="18890" spans="1:20" x14ac:dyDescent="0.25">
      <c r="A18890">
        <v>1120143567</v>
      </c>
      <c r="B18890">
        <v>125801332</v>
      </c>
      <c r="C18890" t="s">
        <v>90</v>
      </c>
      <c r="D18890" t="s">
        <v>83</v>
      </c>
      <c r="E18890" t="s">
        <v>76</v>
      </c>
      <c r="F18890" s="7">
        <v>45021</v>
      </c>
      <c r="G18890" s="7">
        <v>45204</v>
      </c>
      <c r="H18890" t="s">
        <v>77</v>
      </c>
      <c r="I18890" t="s">
        <v>84</v>
      </c>
      <c r="J18890" s="7">
        <v>45747</v>
      </c>
      <c r="K18890" s="7">
        <v>45434</v>
      </c>
      <c r="L18890" s="7">
        <v>45204</v>
      </c>
      <c r="M18890" t="s">
        <v>77</v>
      </c>
      <c r="N18890" t="s">
        <v>79</v>
      </c>
      <c r="O18890">
        <v>2026</v>
      </c>
      <c r="P18890" s="2">
        <v>2</v>
      </c>
      <c r="Q18890" t="s">
        <v>80</v>
      </c>
      <c r="R18890" s="8">
        <v>46267</v>
      </c>
      <c r="S18890" s="2">
        <v>1</v>
      </c>
      <c r="T18890" s="2" t="s">
        <v>81</v>
      </c>
    </row>
    <row r="18891" spans="1:20" x14ac:dyDescent="0.25">
      <c r="A18891">
        <v>1120143814</v>
      </c>
      <c r="B18891">
        <v>125981496</v>
      </c>
      <c r="C18891" t="s">
        <v>74</v>
      </c>
      <c r="D18891" t="s">
        <v>75</v>
      </c>
      <c r="E18891" t="s">
        <v>76</v>
      </c>
      <c r="F18891" s="7">
        <v>45040</v>
      </c>
      <c r="G18891" s="7">
        <v>45406</v>
      </c>
      <c r="H18891" t="s">
        <v>77</v>
      </c>
      <c r="I18891" t="s">
        <v>78</v>
      </c>
      <c r="J18891" s="7"/>
      <c r="K18891" s="7">
        <v>45043</v>
      </c>
      <c r="L18891" s="7">
        <v>45406</v>
      </c>
      <c r="M18891" t="s">
        <v>77</v>
      </c>
      <c r="N18891"/>
      <c r="O18891">
        <v>2026</v>
      </c>
      <c r="P18891" s="2">
        <v>2</v>
      </c>
      <c r="Q18891" t="s">
        <v>80</v>
      </c>
      <c r="R18891" s="8">
        <v>46267</v>
      </c>
      <c r="S18891" s="2">
        <v>1</v>
      </c>
      <c r="T18891" s="2" t="s">
        <v>81</v>
      </c>
    </row>
    <row r="18892" spans="1:20" x14ac:dyDescent="0.25">
      <c r="A18892">
        <v>1120144243</v>
      </c>
      <c r="B18892">
        <v>126167455</v>
      </c>
      <c r="C18892" t="s">
        <v>82</v>
      </c>
      <c r="D18892" t="s">
        <v>88</v>
      </c>
      <c r="E18892" t="s">
        <v>76</v>
      </c>
      <c r="F18892" s="7">
        <v>45064</v>
      </c>
      <c r="G18892" s="7">
        <v>45430</v>
      </c>
      <c r="H18892" t="s">
        <v>77</v>
      </c>
      <c r="I18892" t="s">
        <v>78</v>
      </c>
      <c r="J18892" s="7">
        <v>45550</v>
      </c>
      <c r="K18892" s="7">
        <v>45748</v>
      </c>
      <c r="L18892" s="7">
        <v>45430</v>
      </c>
      <c r="M18892" t="s">
        <v>77</v>
      </c>
      <c r="N18892" t="s">
        <v>79</v>
      </c>
      <c r="O18892">
        <v>2026</v>
      </c>
      <c r="P18892" s="2">
        <v>2</v>
      </c>
      <c r="Q18892" t="s">
        <v>80</v>
      </c>
      <c r="R18892" s="8">
        <v>46267</v>
      </c>
      <c r="S18892" s="2">
        <v>1</v>
      </c>
      <c r="T18892" s="2" t="s">
        <v>81</v>
      </c>
    </row>
    <row r="18893" spans="1:20" x14ac:dyDescent="0.25">
      <c r="A18893">
        <v>1120144529</v>
      </c>
      <c r="B18893">
        <v>126316089</v>
      </c>
      <c r="C18893" t="s">
        <v>85</v>
      </c>
      <c r="D18893" t="s">
        <v>88</v>
      </c>
      <c r="E18893" t="s">
        <v>76</v>
      </c>
      <c r="F18893" s="7">
        <v>45085</v>
      </c>
      <c r="G18893" s="7">
        <v>45451</v>
      </c>
      <c r="H18893" t="s">
        <v>86</v>
      </c>
      <c r="I18893" t="s">
        <v>87</v>
      </c>
      <c r="J18893" s="7">
        <v>45855</v>
      </c>
      <c r="K18893" s="7">
        <v>45086</v>
      </c>
      <c r="L18893" s="7">
        <v>45451</v>
      </c>
      <c r="M18893" t="s">
        <v>86</v>
      </c>
      <c r="N18893" t="s">
        <v>79</v>
      </c>
      <c r="O18893">
        <v>2026</v>
      </c>
      <c r="P18893" s="2">
        <v>2</v>
      </c>
      <c r="Q18893" t="s">
        <v>80</v>
      </c>
      <c r="R18893" s="8">
        <v>46267</v>
      </c>
      <c r="S18893" s="2">
        <v>1</v>
      </c>
      <c r="T18893" s="2" t="s">
        <v>81</v>
      </c>
    </row>
    <row r="18894" spans="1:20" x14ac:dyDescent="0.25">
      <c r="A18894">
        <v>1120145197</v>
      </c>
      <c r="B18894">
        <v>126625454</v>
      </c>
      <c r="C18894" t="s">
        <v>82</v>
      </c>
      <c r="D18894" t="s">
        <v>88</v>
      </c>
      <c r="E18894" t="s">
        <v>76</v>
      </c>
      <c r="F18894" s="7">
        <v>45126</v>
      </c>
      <c r="G18894" s="7">
        <v>45492</v>
      </c>
      <c r="H18894" t="s">
        <v>77</v>
      </c>
      <c r="I18894" t="s">
        <v>78</v>
      </c>
      <c r="J18894" s="7">
        <v>46120</v>
      </c>
      <c r="K18894" s="7">
        <v>45930</v>
      </c>
      <c r="L18894" s="7">
        <v>45492</v>
      </c>
      <c r="M18894" t="s">
        <v>77</v>
      </c>
      <c r="N18894" t="s">
        <v>79</v>
      </c>
      <c r="O18894">
        <v>2026</v>
      </c>
      <c r="P18894" s="2">
        <v>2</v>
      </c>
      <c r="Q18894" t="s">
        <v>80</v>
      </c>
      <c r="R18894" s="8">
        <v>46267</v>
      </c>
      <c r="S18894" s="2">
        <v>1</v>
      </c>
      <c r="T18894" s="2" t="s">
        <v>81</v>
      </c>
    </row>
    <row r="18895" spans="1:20" x14ac:dyDescent="0.25">
      <c r="A18895">
        <v>1120145287</v>
      </c>
      <c r="B18895">
        <v>126659563</v>
      </c>
      <c r="C18895" t="s">
        <v>85</v>
      </c>
      <c r="D18895" t="s">
        <v>88</v>
      </c>
      <c r="E18895" t="s">
        <v>76</v>
      </c>
      <c r="F18895" s="7">
        <v>45131</v>
      </c>
      <c r="G18895" s="7">
        <v>45497</v>
      </c>
      <c r="H18895" t="s">
        <v>86</v>
      </c>
      <c r="I18895" t="s">
        <v>87</v>
      </c>
      <c r="J18895" s="7">
        <v>46178</v>
      </c>
      <c r="K18895" s="7">
        <v>46202</v>
      </c>
      <c r="L18895" s="7">
        <v>45497</v>
      </c>
      <c r="M18895" t="s">
        <v>86</v>
      </c>
      <c r="N18895" t="s">
        <v>79</v>
      </c>
      <c r="O18895">
        <v>2026</v>
      </c>
      <c r="P18895" s="2">
        <v>2</v>
      </c>
      <c r="Q18895" t="s">
        <v>80</v>
      </c>
      <c r="R18895" s="8">
        <v>46267</v>
      </c>
      <c r="S18895" s="2">
        <v>1</v>
      </c>
      <c r="T18895" s="2" t="s">
        <v>81</v>
      </c>
    </row>
    <row r="18896" spans="1:20" x14ac:dyDescent="0.25">
      <c r="A18896">
        <v>1120145410</v>
      </c>
      <c r="B18896">
        <v>126696899</v>
      </c>
      <c r="C18896" t="s">
        <v>74</v>
      </c>
      <c r="D18896" t="s">
        <v>88</v>
      </c>
      <c r="E18896" t="s">
        <v>76</v>
      </c>
      <c r="F18896" s="7">
        <v>45135</v>
      </c>
      <c r="G18896" s="7">
        <v>45501</v>
      </c>
      <c r="H18896" t="s">
        <v>86</v>
      </c>
      <c r="I18896" t="s">
        <v>87</v>
      </c>
      <c r="J18896" s="7"/>
      <c r="K18896" s="7">
        <v>45140</v>
      </c>
      <c r="L18896" s="7">
        <v>45501</v>
      </c>
      <c r="M18896" t="s">
        <v>86</v>
      </c>
      <c r="N18896"/>
      <c r="O18896">
        <v>2026</v>
      </c>
      <c r="P18896" s="2">
        <v>2</v>
      </c>
      <c r="Q18896" t="s">
        <v>80</v>
      </c>
      <c r="R18896" s="8">
        <v>46267</v>
      </c>
      <c r="S18896" s="2">
        <v>1</v>
      </c>
      <c r="T18896" s="2" t="s">
        <v>81</v>
      </c>
    </row>
    <row r="18897" spans="1:20" x14ac:dyDescent="0.25">
      <c r="A18897">
        <v>1120145461</v>
      </c>
      <c r="B18897">
        <v>126708277</v>
      </c>
      <c r="C18897" t="s">
        <v>74</v>
      </c>
      <c r="D18897" t="s">
        <v>88</v>
      </c>
      <c r="E18897" t="s">
        <v>76</v>
      </c>
      <c r="F18897" s="7">
        <v>45138</v>
      </c>
      <c r="G18897" s="7">
        <v>45504</v>
      </c>
      <c r="H18897" t="s">
        <v>86</v>
      </c>
      <c r="I18897" t="s">
        <v>87</v>
      </c>
      <c r="J18897" s="7">
        <v>46131</v>
      </c>
      <c r="K18897" s="7">
        <v>45139</v>
      </c>
      <c r="L18897" s="7">
        <v>45504</v>
      </c>
      <c r="M18897" t="s">
        <v>86</v>
      </c>
      <c r="N18897" t="s">
        <v>79</v>
      </c>
      <c r="O18897">
        <v>2026</v>
      </c>
      <c r="P18897" s="2">
        <v>2</v>
      </c>
      <c r="Q18897" t="s">
        <v>80</v>
      </c>
      <c r="R18897" s="8">
        <v>46267</v>
      </c>
      <c r="S18897" s="2">
        <v>1</v>
      </c>
      <c r="T18897" s="2" t="s">
        <v>81</v>
      </c>
    </row>
    <row r="18898" spans="1:20" x14ac:dyDescent="0.25">
      <c r="A18898">
        <v>1120145495</v>
      </c>
      <c r="B18898">
        <v>126721272</v>
      </c>
      <c r="C18898" t="s">
        <v>98</v>
      </c>
      <c r="D18898" t="s">
        <v>88</v>
      </c>
      <c r="E18898" t="s">
        <v>76</v>
      </c>
      <c r="F18898" s="7">
        <v>45139</v>
      </c>
      <c r="G18898" s="7">
        <v>45505</v>
      </c>
      <c r="H18898" t="s">
        <v>77</v>
      </c>
      <c r="I18898" t="s">
        <v>78</v>
      </c>
      <c r="J18898" s="7">
        <v>45845</v>
      </c>
      <c r="K18898" s="7">
        <v>45877</v>
      </c>
      <c r="L18898" s="7">
        <v>45505</v>
      </c>
      <c r="M18898" t="s">
        <v>77</v>
      </c>
      <c r="N18898" t="s">
        <v>79</v>
      </c>
      <c r="O18898">
        <v>2026</v>
      </c>
      <c r="P18898" s="2">
        <v>2</v>
      </c>
      <c r="Q18898" t="s">
        <v>80</v>
      </c>
      <c r="R18898" s="8">
        <v>46267</v>
      </c>
      <c r="S18898" s="2">
        <v>1</v>
      </c>
      <c r="T18898" s="2" t="s">
        <v>81</v>
      </c>
    </row>
    <row r="18899" spans="1:20" x14ac:dyDescent="0.25">
      <c r="A18899">
        <v>1120146405</v>
      </c>
      <c r="B18899">
        <v>127093597</v>
      </c>
      <c r="C18899" t="s">
        <v>93</v>
      </c>
      <c r="D18899" t="s">
        <v>88</v>
      </c>
      <c r="E18899" t="s">
        <v>76</v>
      </c>
      <c r="F18899" s="7">
        <v>45189</v>
      </c>
      <c r="G18899" s="7">
        <v>45555</v>
      </c>
      <c r="H18899" t="s">
        <v>77</v>
      </c>
      <c r="I18899" t="s">
        <v>78</v>
      </c>
      <c r="J18899" s="7">
        <v>45826</v>
      </c>
      <c r="K18899" s="7">
        <v>45828</v>
      </c>
      <c r="L18899" s="7">
        <v>45555</v>
      </c>
      <c r="M18899" t="s">
        <v>77</v>
      </c>
      <c r="N18899" t="s">
        <v>92</v>
      </c>
      <c r="O18899">
        <v>2026</v>
      </c>
      <c r="P18899" s="2">
        <v>2</v>
      </c>
      <c r="Q18899" t="s">
        <v>80</v>
      </c>
      <c r="R18899" s="8">
        <v>46267</v>
      </c>
      <c r="S18899" s="2">
        <v>1</v>
      </c>
      <c r="T18899" s="2" t="s">
        <v>81</v>
      </c>
    </row>
    <row r="18900" spans="1:20" x14ac:dyDescent="0.25">
      <c r="A18900">
        <v>1120146482</v>
      </c>
      <c r="B18900">
        <v>127119527</v>
      </c>
      <c r="C18900" t="s">
        <v>93</v>
      </c>
      <c r="D18900" t="s">
        <v>88</v>
      </c>
      <c r="E18900" t="s">
        <v>76</v>
      </c>
      <c r="F18900" s="7">
        <v>45192</v>
      </c>
      <c r="G18900" s="7">
        <v>45558</v>
      </c>
      <c r="H18900" t="s">
        <v>77</v>
      </c>
      <c r="I18900" t="s">
        <v>78</v>
      </c>
      <c r="J18900" s="7">
        <v>45663</v>
      </c>
      <c r="K18900" s="7">
        <v>45196</v>
      </c>
      <c r="L18900" s="7">
        <v>45558</v>
      </c>
      <c r="M18900" t="s">
        <v>77</v>
      </c>
      <c r="N18900" t="s">
        <v>79</v>
      </c>
      <c r="O18900">
        <v>2026</v>
      </c>
      <c r="P18900" s="2">
        <v>2</v>
      </c>
      <c r="Q18900" t="s">
        <v>80</v>
      </c>
      <c r="R18900" s="8">
        <v>46267</v>
      </c>
      <c r="S18900" s="2">
        <v>1</v>
      </c>
      <c r="T18900" s="2" t="s">
        <v>81</v>
      </c>
    </row>
    <row r="18901" spans="1:20" x14ac:dyDescent="0.25">
      <c r="A18901">
        <v>1120147004</v>
      </c>
      <c r="B18901">
        <v>127305353</v>
      </c>
      <c r="C18901" t="s">
        <v>74</v>
      </c>
      <c r="D18901" t="s">
        <v>75</v>
      </c>
      <c r="E18901" t="s">
        <v>76</v>
      </c>
      <c r="F18901" s="7">
        <v>45218</v>
      </c>
      <c r="G18901" s="7">
        <v>45584</v>
      </c>
      <c r="H18901" t="s">
        <v>77</v>
      </c>
      <c r="I18901" t="s">
        <v>78</v>
      </c>
      <c r="J18901" s="7"/>
      <c r="K18901" s="7">
        <v>45220</v>
      </c>
      <c r="L18901" s="7">
        <v>45584</v>
      </c>
      <c r="M18901" t="s">
        <v>77</v>
      </c>
      <c r="N18901"/>
      <c r="O18901">
        <v>2026</v>
      </c>
      <c r="P18901" s="2">
        <v>2</v>
      </c>
      <c r="Q18901" t="s">
        <v>80</v>
      </c>
      <c r="R18901" s="8">
        <v>46267</v>
      </c>
      <c r="S18901" s="2">
        <v>1</v>
      </c>
      <c r="T18901" s="2" t="s">
        <v>81</v>
      </c>
    </row>
    <row r="18902" spans="1:20" x14ac:dyDescent="0.25">
      <c r="A18902">
        <v>1120147625</v>
      </c>
      <c r="B18902">
        <v>127484367</v>
      </c>
      <c r="C18902" t="s">
        <v>85</v>
      </c>
      <c r="D18902" t="s">
        <v>75</v>
      </c>
      <c r="E18902" t="s">
        <v>76</v>
      </c>
      <c r="F18902" s="7">
        <v>45245</v>
      </c>
      <c r="G18902" s="7">
        <v>45611</v>
      </c>
      <c r="H18902" t="s">
        <v>86</v>
      </c>
      <c r="I18902" t="s">
        <v>87</v>
      </c>
      <c r="J18902" s="7"/>
      <c r="K18902" s="7">
        <v>46038</v>
      </c>
      <c r="L18902" s="7">
        <v>45611</v>
      </c>
      <c r="M18902" t="s">
        <v>86</v>
      </c>
      <c r="N18902"/>
      <c r="O18902">
        <v>2026</v>
      </c>
      <c r="P18902" s="2">
        <v>2</v>
      </c>
      <c r="Q18902" t="s">
        <v>80</v>
      </c>
      <c r="R18902" s="8">
        <v>46267</v>
      </c>
      <c r="S18902" s="2">
        <v>1</v>
      </c>
      <c r="T18902" s="2" t="s">
        <v>81</v>
      </c>
    </row>
    <row r="18903" spans="1:20" x14ac:dyDescent="0.25">
      <c r="A18903">
        <v>1120147780</v>
      </c>
      <c r="B18903">
        <v>128249934</v>
      </c>
      <c r="C18903" t="s">
        <v>96</v>
      </c>
      <c r="D18903" t="s">
        <v>75</v>
      </c>
      <c r="E18903" t="s">
        <v>76</v>
      </c>
      <c r="F18903" s="7">
        <v>45358</v>
      </c>
      <c r="G18903" s="7">
        <v>47184</v>
      </c>
      <c r="H18903" t="s">
        <v>77</v>
      </c>
      <c r="I18903" t="s">
        <v>78</v>
      </c>
      <c r="J18903" s="7"/>
      <c r="K18903" s="7">
        <v>45369</v>
      </c>
      <c r="L18903" s="7">
        <v>47184</v>
      </c>
      <c r="M18903" t="s">
        <v>77</v>
      </c>
      <c r="N18903"/>
      <c r="O18903">
        <v>2026</v>
      </c>
      <c r="P18903" s="2">
        <v>2</v>
      </c>
      <c r="Q18903" t="s">
        <v>80</v>
      </c>
      <c r="R18903" s="8">
        <v>46267</v>
      </c>
      <c r="S18903" s="2">
        <v>1</v>
      </c>
      <c r="T18903" s="2" t="s">
        <v>81</v>
      </c>
    </row>
    <row r="18904" spans="1:20" x14ac:dyDescent="0.25">
      <c r="A18904">
        <v>1120147950</v>
      </c>
      <c r="B18904">
        <v>128400767</v>
      </c>
      <c r="C18904" t="s">
        <v>82</v>
      </c>
      <c r="D18904" t="s">
        <v>83</v>
      </c>
      <c r="E18904" t="s">
        <v>76</v>
      </c>
      <c r="F18904" s="7">
        <v>45377</v>
      </c>
      <c r="G18904" s="7">
        <v>45561</v>
      </c>
      <c r="H18904" t="s">
        <v>77</v>
      </c>
      <c r="I18904" t="s">
        <v>84</v>
      </c>
      <c r="J18904" s="7"/>
      <c r="K18904" s="7">
        <v>45748</v>
      </c>
      <c r="L18904" s="7">
        <v>45561</v>
      </c>
      <c r="M18904" t="s">
        <v>77</v>
      </c>
      <c r="N18904"/>
      <c r="O18904">
        <v>2026</v>
      </c>
      <c r="P18904" s="2">
        <v>2</v>
      </c>
      <c r="Q18904" t="s">
        <v>80</v>
      </c>
      <c r="R18904" s="8">
        <v>46267</v>
      </c>
      <c r="S18904" s="2">
        <v>1</v>
      </c>
      <c r="T18904" s="2" t="s">
        <v>81</v>
      </c>
    </row>
    <row r="18905" spans="1:20" x14ac:dyDescent="0.25">
      <c r="A18905">
        <v>1120148060</v>
      </c>
      <c r="B18905">
        <v>128543179</v>
      </c>
      <c r="C18905" t="s">
        <v>93</v>
      </c>
      <c r="D18905" t="s">
        <v>83</v>
      </c>
      <c r="E18905" t="s">
        <v>76</v>
      </c>
      <c r="F18905" s="7">
        <v>45393</v>
      </c>
      <c r="G18905" s="7">
        <v>45576</v>
      </c>
      <c r="H18905" t="s">
        <v>77</v>
      </c>
      <c r="I18905" t="s">
        <v>78</v>
      </c>
      <c r="J18905" s="7"/>
      <c r="K18905" s="7">
        <v>45747</v>
      </c>
      <c r="L18905" s="7">
        <v>45576</v>
      </c>
      <c r="M18905" t="s">
        <v>77</v>
      </c>
      <c r="N18905"/>
      <c r="O18905">
        <v>2026</v>
      </c>
      <c r="P18905" s="2">
        <v>2</v>
      </c>
      <c r="Q18905" t="s">
        <v>80</v>
      </c>
      <c r="R18905" s="8">
        <v>46267</v>
      </c>
      <c r="S18905" s="2">
        <v>1</v>
      </c>
      <c r="T18905" s="2" t="s">
        <v>81</v>
      </c>
    </row>
    <row r="18906" spans="1:20" x14ac:dyDescent="0.25">
      <c r="A18906">
        <v>1120148061</v>
      </c>
      <c r="B18906">
        <v>128543179</v>
      </c>
      <c r="C18906" t="s">
        <v>93</v>
      </c>
      <c r="D18906" t="s">
        <v>83</v>
      </c>
      <c r="E18906" t="s">
        <v>76</v>
      </c>
      <c r="F18906" s="7">
        <v>45393</v>
      </c>
      <c r="G18906" s="7">
        <v>45576</v>
      </c>
      <c r="H18906" t="s">
        <v>77</v>
      </c>
      <c r="I18906" t="s">
        <v>78</v>
      </c>
      <c r="J18906" s="7"/>
      <c r="K18906" s="7">
        <v>45397</v>
      </c>
      <c r="L18906" s="7">
        <v>45576</v>
      </c>
      <c r="M18906" t="s">
        <v>77</v>
      </c>
      <c r="N18906"/>
      <c r="O18906">
        <v>2026</v>
      </c>
      <c r="P18906" s="2">
        <v>2</v>
      </c>
      <c r="Q18906" t="s">
        <v>80</v>
      </c>
      <c r="R18906" s="8">
        <v>46267</v>
      </c>
      <c r="S18906" s="2">
        <v>1</v>
      </c>
      <c r="T18906" s="2" t="s">
        <v>81</v>
      </c>
    </row>
    <row r="18907" spans="1:20" x14ac:dyDescent="0.25">
      <c r="A18907">
        <v>1120148097</v>
      </c>
      <c r="B18907">
        <v>128570820</v>
      </c>
      <c r="C18907" t="s">
        <v>98</v>
      </c>
      <c r="D18907" t="s">
        <v>83</v>
      </c>
      <c r="E18907" t="s">
        <v>76</v>
      </c>
      <c r="F18907" s="7">
        <v>45398</v>
      </c>
      <c r="G18907" s="7">
        <v>45578</v>
      </c>
      <c r="H18907" t="s">
        <v>77</v>
      </c>
      <c r="I18907" t="s">
        <v>84</v>
      </c>
      <c r="J18907" s="7"/>
      <c r="K18907" s="7">
        <v>45747</v>
      </c>
      <c r="L18907" s="7">
        <v>45578</v>
      </c>
      <c r="M18907" t="s">
        <v>77</v>
      </c>
      <c r="N18907"/>
      <c r="O18907">
        <v>2026</v>
      </c>
      <c r="P18907" s="2">
        <v>2</v>
      </c>
      <c r="Q18907" t="s">
        <v>80</v>
      </c>
      <c r="R18907" s="8">
        <v>46267</v>
      </c>
      <c r="S18907" s="2">
        <v>1</v>
      </c>
      <c r="T18907" s="2" t="s">
        <v>81</v>
      </c>
    </row>
    <row r="18908" spans="1:20" x14ac:dyDescent="0.25">
      <c r="A18908">
        <v>1120148160</v>
      </c>
      <c r="B18908">
        <v>128680784</v>
      </c>
      <c r="C18908" t="s">
        <v>98</v>
      </c>
      <c r="D18908" t="s">
        <v>83</v>
      </c>
      <c r="E18908" t="s">
        <v>76</v>
      </c>
      <c r="F18908" s="7">
        <v>45405</v>
      </c>
      <c r="G18908" s="7">
        <v>45585</v>
      </c>
      <c r="H18908" t="s">
        <v>77</v>
      </c>
      <c r="I18908" t="s">
        <v>78</v>
      </c>
      <c r="J18908" s="7"/>
      <c r="K18908" s="7">
        <v>45558</v>
      </c>
      <c r="L18908" s="7">
        <v>45585</v>
      </c>
      <c r="M18908" t="s">
        <v>77</v>
      </c>
      <c r="N18908"/>
      <c r="O18908">
        <v>2026</v>
      </c>
      <c r="P18908" s="2">
        <v>2</v>
      </c>
      <c r="Q18908" t="s">
        <v>80</v>
      </c>
      <c r="R18908" s="8">
        <v>46267</v>
      </c>
      <c r="S18908" s="2">
        <v>1</v>
      </c>
      <c r="T18908" s="2" t="s">
        <v>81</v>
      </c>
    </row>
    <row r="18909" spans="1:20" x14ac:dyDescent="0.25">
      <c r="A18909">
        <v>1120148228</v>
      </c>
      <c r="B18909">
        <v>128722696</v>
      </c>
      <c r="C18909" t="s">
        <v>85</v>
      </c>
      <c r="D18909" t="s">
        <v>83</v>
      </c>
      <c r="E18909" t="s">
        <v>76</v>
      </c>
      <c r="F18909" s="7">
        <v>45419</v>
      </c>
      <c r="G18909" s="7">
        <v>45603</v>
      </c>
      <c r="H18909" t="s">
        <v>77</v>
      </c>
      <c r="I18909" t="s">
        <v>84</v>
      </c>
      <c r="J18909" s="7">
        <v>45544</v>
      </c>
      <c r="K18909" s="7">
        <v>45440</v>
      </c>
      <c r="L18909" s="7">
        <v>45603</v>
      </c>
      <c r="M18909" t="s">
        <v>77</v>
      </c>
      <c r="N18909" t="s">
        <v>79</v>
      </c>
      <c r="O18909">
        <v>2026</v>
      </c>
      <c r="P18909" s="2">
        <v>2</v>
      </c>
      <c r="Q18909" t="s">
        <v>80</v>
      </c>
      <c r="R18909" s="8">
        <v>46267</v>
      </c>
      <c r="S18909" s="2">
        <v>1</v>
      </c>
      <c r="T18909" s="2" t="s">
        <v>81</v>
      </c>
    </row>
    <row r="18910" spans="1:20" x14ac:dyDescent="0.25">
      <c r="A18910">
        <v>1120148540</v>
      </c>
      <c r="B18910">
        <v>129072495</v>
      </c>
      <c r="C18910" t="s">
        <v>93</v>
      </c>
      <c r="D18910" t="s">
        <v>88</v>
      </c>
      <c r="E18910" t="s">
        <v>76</v>
      </c>
      <c r="F18910" s="7">
        <v>45456</v>
      </c>
      <c r="G18910" s="7">
        <v>45821</v>
      </c>
      <c r="H18910" t="s">
        <v>77</v>
      </c>
      <c r="I18910" t="s">
        <v>78</v>
      </c>
      <c r="J18910" s="7">
        <v>46200</v>
      </c>
      <c r="K18910" s="7">
        <v>45779</v>
      </c>
      <c r="L18910" s="7">
        <v>45821</v>
      </c>
      <c r="M18910" t="s">
        <v>77</v>
      </c>
      <c r="N18910" t="s">
        <v>79</v>
      </c>
      <c r="O18910">
        <v>2026</v>
      </c>
      <c r="P18910" s="2">
        <v>2</v>
      </c>
      <c r="Q18910" t="s">
        <v>80</v>
      </c>
      <c r="R18910" s="8">
        <v>46267</v>
      </c>
      <c r="S18910" s="2">
        <v>1</v>
      </c>
      <c r="T18910" s="2" t="s">
        <v>81</v>
      </c>
    </row>
    <row r="18911" spans="1:20" x14ac:dyDescent="0.25">
      <c r="A18911">
        <v>1120148569</v>
      </c>
      <c r="B18911">
        <v>129096312</v>
      </c>
      <c r="C18911" t="s">
        <v>98</v>
      </c>
      <c r="D18911" t="s">
        <v>83</v>
      </c>
      <c r="E18911" t="s">
        <v>76</v>
      </c>
      <c r="F18911" s="7">
        <v>45460</v>
      </c>
      <c r="G18911" s="7">
        <v>45640</v>
      </c>
      <c r="H18911" t="s">
        <v>77</v>
      </c>
      <c r="I18911" t="s">
        <v>84</v>
      </c>
      <c r="J18911" s="7"/>
      <c r="K18911" s="7">
        <v>46034</v>
      </c>
      <c r="L18911" s="7">
        <v>45640</v>
      </c>
      <c r="M18911" t="s">
        <v>77</v>
      </c>
      <c r="N18911"/>
      <c r="O18911">
        <v>2026</v>
      </c>
      <c r="P18911" s="2">
        <v>2</v>
      </c>
      <c r="Q18911" t="s">
        <v>80</v>
      </c>
      <c r="R18911" s="8">
        <v>46267</v>
      </c>
      <c r="S18911" s="2">
        <v>1</v>
      </c>
      <c r="T18911" s="2" t="s">
        <v>81</v>
      </c>
    </row>
    <row r="18912" spans="1:20" x14ac:dyDescent="0.25">
      <c r="A18912">
        <v>1120148574</v>
      </c>
      <c r="B18912">
        <v>129096573</v>
      </c>
      <c r="C18912" t="s">
        <v>74</v>
      </c>
      <c r="D18912" t="s">
        <v>83</v>
      </c>
      <c r="E18912" t="s">
        <v>76</v>
      </c>
      <c r="F18912" s="7">
        <v>45457</v>
      </c>
      <c r="G18912" s="7">
        <v>45640</v>
      </c>
      <c r="H18912" t="s">
        <v>77</v>
      </c>
      <c r="I18912" t="s">
        <v>84</v>
      </c>
      <c r="J18912" s="7"/>
      <c r="K18912" s="7">
        <v>46184</v>
      </c>
      <c r="L18912" s="7">
        <v>45640</v>
      </c>
      <c r="M18912" t="s">
        <v>77</v>
      </c>
      <c r="N18912"/>
      <c r="O18912">
        <v>2026</v>
      </c>
      <c r="P18912" s="2">
        <v>2</v>
      </c>
      <c r="Q18912" t="s">
        <v>80</v>
      </c>
      <c r="R18912" s="8">
        <v>46267</v>
      </c>
      <c r="S18912" s="2">
        <v>1</v>
      </c>
      <c r="T18912" s="2" t="s">
        <v>81</v>
      </c>
    </row>
    <row r="18913" spans="1:20" x14ac:dyDescent="0.25">
      <c r="A18913">
        <v>1120148800</v>
      </c>
      <c r="B18913">
        <v>129234179</v>
      </c>
      <c r="C18913" t="s">
        <v>82</v>
      </c>
      <c r="D18913" t="s">
        <v>83</v>
      </c>
      <c r="E18913" t="s">
        <v>76</v>
      </c>
      <c r="F18913" s="7">
        <v>45490</v>
      </c>
      <c r="G18913" s="7">
        <v>47316</v>
      </c>
      <c r="H18913" t="s">
        <v>77</v>
      </c>
      <c r="I18913" t="s">
        <v>78</v>
      </c>
      <c r="J18913" s="7"/>
      <c r="K18913" s="7">
        <v>45890</v>
      </c>
      <c r="L18913" s="7">
        <v>47316</v>
      </c>
      <c r="M18913" t="s">
        <v>77</v>
      </c>
      <c r="N18913"/>
      <c r="O18913">
        <v>2026</v>
      </c>
      <c r="P18913" s="2">
        <v>2</v>
      </c>
      <c r="Q18913" t="s">
        <v>80</v>
      </c>
      <c r="R18913" s="8">
        <v>46267</v>
      </c>
      <c r="S18913" s="2">
        <v>1</v>
      </c>
      <c r="T18913" s="2" t="s">
        <v>81</v>
      </c>
    </row>
    <row r="18914" spans="1:20" x14ac:dyDescent="0.25">
      <c r="A18914">
        <v>1120149345</v>
      </c>
      <c r="B18914">
        <v>129461172</v>
      </c>
      <c r="C18914" t="s">
        <v>74</v>
      </c>
      <c r="D18914" t="s">
        <v>75</v>
      </c>
      <c r="E18914" t="s">
        <v>76</v>
      </c>
      <c r="F18914" s="7">
        <v>45534</v>
      </c>
      <c r="G18914" s="7">
        <v>46614</v>
      </c>
      <c r="H18914" t="s">
        <v>86</v>
      </c>
      <c r="I18914" t="s">
        <v>87</v>
      </c>
      <c r="J18914" s="7"/>
      <c r="K18914" s="7">
        <v>45555</v>
      </c>
      <c r="L18914" s="7">
        <v>46614</v>
      </c>
      <c r="M18914" t="s">
        <v>86</v>
      </c>
      <c r="N18914"/>
      <c r="O18914">
        <v>2026</v>
      </c>
      <c r="P18914" s="2">
        <v>2</v>
      </c>
      <c r="Q18914" t="s">
        <v>80</v>
      </c>
      <c r="R18914" s="8">
        <v>46267</v>
      </c>
      <c r="S18914" s="2">
        <v>1</v>
      </c>
      <c r="T18914" s="2" t="s">
        <v>81</v>
      </c>
    </row>
    <row r="18915" spans="1:20" x14ac:dyDescent="0.25">
      <c r="A18915">
        <v>1120154702</v>
      </c>
      <c r="B18915">
        <v>111926984</v>
      </c>
      <c r="C18915" t="s">
        <v>96</v>
      </c>
      <c r="D18915" t="s">
        <v>83</v>
      </c>
      <c r="E18915" t="s">
        <v>76</v>
      </c>
      <c r="F18915" s="7">
        <v>42606</v>
      </c>
      <c r="G18915" s="7">
        <v>44432</v>
      </c>
      <c r="H18915" t="s">
        <v>86</v>
      </c>
      <c r="I18915" t="s">
        <v>87</v>
      </c>
      <c r="J18915" s="7">
        <v>45431</v>
      </c>
      <c r="K18915" s="7">
        <v>43658</v>
      </c>
      <c r="L18915" s="7">
        <v>44432</v>
      </c>
      <c r="M18915" t="s">
        <v>86</v>
      </c>
      <c r="N18915" t="s">
        <v>79</v>
      </c>
      <c r="O18915">
        <v>2026</v>
      </c>
      <c r="P18915" s="2">
        <v>2</v>
      </c>
      <c r="Q18915" t="s">
        <v>80</v>
      </c>
      <c r="R18915" s="8">
        <v>46267</v>
      </c>
      <c r="S18915" s="2">
        <v>1</v>
      </c>
      <c r="T18915" s="2" t="s">
        <v>81</v>
      </c>
    </row>
    <row r="18916" spans="1:20" x14ac:dyDescent="0.25">
      <c r="A18916">
        <v>1120155033</v>
      </c>
      <c r="B18916">
        <v>113098456</v>
      </c>
      <c r="C18916" t="s">
        <v>82</v>
      </c>
      <c r="D18916" t="s">
        <v>75</v>
      </c>
      <c r="E18916" t="s">
        <v>76</v>
      </c>
      <c r="F18916" s="7">
        <v>42944</v>
      </c>
      <c r="G18916" s="7">
        <v>44682</v>
      </c>
      <c r="H18916" t="s">
        <v>77</v>
      </c>
      <c r="I18916" t="s">
        <v>78</v>
      </c>
      <c r="J18916" s="7">
        <v>44789</v>
      </c>
      <c r="K18916" s="7">
        <v>45671</v>
      </c>
      <c r="L18916" s="7">
        <v>44682</v>
      </c>
      <c r="M18916" t="s">
        <v>77</v>
      </c>
      <c r="N18916" t="s">
        <v>92</v>
      </c>
      <c r="O18916">
        <v>2026</v>
      </c>
      <c r="P18916" s="2">
        <v>2</v>
      </c>
      <c r="Q18916" t="s">
        <v>80</v>
      </c>
      <c r="R18916" s="8">
        <v>46267</v>
      </c>
      <c r="S18916" s="2">
        <v>1</v>
      </c>
      <c r="T18916" s="2" t="s">
        <v>81</v>
      </c>
    </row>
    <row r="18917" spans="1:20" x14ac:dyDescent="0.25">
      <c r="A18917">
        <v>1120155071</v>
      </c>
      <c r="B18917">
        <v>113152293</v>
      </c>
      <c r="C18917" t="s">
        <v>85</v>
      </c>
      <c r="D18917" t="s">
        <v>75</v>
      </c>
      <c r="E18917" t="s">
        <v>76</v>
      </c>
      <c r="F18917" s="7">
        <v>42959</v>
      </c>
      <c r="G18917" s="7">
        <v>44621</v>
      </c>
      <c r="H18917" t="s">
        <v>77</v>
      </c>
      <c r="I18917" t="s">
        <v>89</v>
      </c>
      <c r="J18917" s="7">
        <v>46058</v>
      </c>
      <c r="K18917" s="7">
        <v>46008</v>
      </c>
      <c r="L18917" s="7">
        <v>44621</v>
      </c>
      <c r="M18917" t="s">
        <v>77</v>
      </c>
      <c r="N18917" t="s">
        <v>92</v>
      </c>
      <c r="O18917">
        <v>2026</v>
      </c>
      <c r="P18917" s="2">
        <v>2</v>
      </c>
      <c r="Q18917" t="s">
        <v>80</v>
      </c>
      <c r="R18917" s="8">
        <v>46267</v>
      </c>
      <c r="S18917" s="2">
        <v>1</v>
      </c>
      <c r="T18917" s="2" t="s">
        <v>81</v>
      </c>
    </row>
    <row r="18918" spans="1:20" x14ac:dyDescent="0.25">
      <c r="A18918">
        <v>1120155415</v>
      </c>
      <c r="B18918">
        <v>116716640</v>
      </c>
      <c r="C18918" t="s">
        <v>94</v>
      </c>
      <c r="D18918" t="s">
        <v>83</v>
      </c>
      <c r="E18918" t="s">
        <v>76</v>
      </c>
      <c r="F18918" s="7">
        <v>43536</v>
      </c>
      <c r="G18918" s="7">
        <v>43720</v>
      </c>
      <c r="H18918" t="s">
        <v>77</v>
      </c>
      <c r="I18918" t="s">
        <v>78</v>
      </c>
      <c r="J18918" s="7">
        <v>45546</v>
      </c>
      <c r="K18918" s="7">
        <v>45748</v>
      </c>
      <c r="L18918" s="7">
        <v>43720</v>
      </c>
      <c r="M18918" t="s">
        <v>77</v>
      </c>
      <c r="N18918" t="s">
        <v>79</v>
      </c>
      <c r="O18918">
        <v>2026</v>
      </c>
      <c r="P18918" s="2">
        <v>2</v>
      </c>
      <c r="Q18918" t="s">
        <v>80</v>
      </c>
      <c r="R18918" s="8">
        <v>46267</v>
      </c>
      <c r="S18918" s="2">
        <v>1</v>
      </c>
      <c r="T18918" s="2" t="s">
        <v>81</v>
      </c>
    </row>
    <row r="18919" spans="1:20" x14ac:dyDescent="0.25">
      <c r="A18919">
        <v>1120155463</v>
      </c>
      <c r="B18919">
        <v>116805324</v>
      </c>
      <c r="C18919" t="s">
        <v>82</v>
      </c>
      <c r="D18919" t="s">
        <v>88</v>
      </c>
      <c r="E18919" t="s">
        <v>76</v>
      </c>
      <c r="F18919" s="7">
        <v>43545</v>
      </c>
      <c r="G18919" s="7">
        <v>43911</v>
      </c>
      <c r="H18919" t="s">
        <v>77</v>
      </c>
      <c r="I18919" t="s">
        <v>78</v>
      </c>
      <c r="J18919" s="7">
        <v>46178</v>
      </c>
      <c r="K18919" s="7">
        <v>45748</v>
      </c>
      <c r="L18919" s="7">
        <v>43911</v>
      </c>
      <c r="M18919" t="s">
        <v>77</v>
      </c>
      <c r="N18919" t="s">
        <v>79</v>
      </c>
      <c r="O18919">
        <v>2026</v>
      </c>
      <c r="P18919" s="2">
        <v>2</v>
      </c>
      <c r="Q18919" t="s">
        <v>80</v>
      </c>
      <c r="R18919" s="8">
        <v>46267</v>
      </c>
      <c r="S18919" s="2">
        <v>1</v>
      </c>
      <c r="T18919" s="2" t="s">
        <v>81</v>
      </c>
    </row>
    <row r="18920" spans="1:20" x14ac:dyDescent="0.25">
      <c r="A18920">
        <v>1120155574</v>
      </c>
      <c r="B18920">
        <v>116979078</v>
      </c>
      <c r="C18920" t="s">
        <v>82</v>
      </c>
      <c r="D18920" t="s">
        <v>88</v>
      </c>
      <c r="E18920" t="s">
        <v>76</v>
      </c>
      <c r="F18920" s="7">
        <v>43563</v>
      </c>
      <c r="G18920" s="7">
        <v>43929</v>
      </c>
      <c r="H18920" t="s">
        <v>77</v>
      </c>
      <c r="I18920" t="s">
        <v>78</v>
      </c>
      <c r="J18920" s="7">
        <v>45432</v>
      </c>
      <c r="K18920" s="7">
        <v>45748</v>
      </c>
      <c r="L18920" s="7">
        <v>43929</v>
      </c>
      <c r="M18920" t="s">
        <v>77</v>
      </c>
      <c r="N18920" t="s">
        <v>79</v>
      </c>
      <c r="O18920">
        <v>2026</v>
      </c>
      <c r="P18920" s="2">
        <v>2</v>
      </c>
      <c r="Q18920" t="s">
        <v>80</v>
      </c>
      <c r="R18920" s="8">
        <v>46267</v>
      </c>
      <c r="S18920" s="2">
        <v>1</v>
      </c>
      <c r="T18920" s="2" t="s">
        <v>81</v>
      </c>
    </row>
    <row r="18921" spans="1:20" x14ac:dyDescent="0.25">
      <c r="A18921">
        <v>1120155624</v>
      </c>
      <c r="B18921">
        <v>117043844</v>
      </c>
      <c r="C18921" t="s">
        <v>82</v>
      </c>
      <c r="D18921" t="s">
        <v>88</v>
      </c>
      <c r="E18921" t="s">
        <v>76</v>
      </c>
      <c r="F18921" s="7">
        <v>43571</v>
      </c>
      <c r="G18921" s="7">
        <v>43937</v>
      </c>
      <c r="H18921" t="s">
        <v>77</v>
      </c>
      <c r="I18921" t="s">
        <v>78</v>
      </c>
      <c r="J18921" s="7">
        <v>45607</v>
      </c>
      <c r="K18921" s="7">
        <v>45903</v>
      </c>
      <c r="L18921" s="7">
        <v>43937</v>
      </c>
      <c r="M18921" t="s">
        <v>77</v>
      </c>
      <c r="N18921" t="s">
        <v>79</v>
      </c>
      <c r="O18921">
        <v>2026</v>
      </c>
      <c r="P18921" s="2">
        <v>2</v>
      </c>
      <c r="Q18921" t="s">
        <v>80</v>
      </c>
      <c r="R18921" s="8">
        <v>46267</v>
      </c>
      <c r="S18921" s="2">
        <v>1</v>
      </c>
      <c r="T18921" s="2" t="s">
        <v>81</v>
      </c>
    </row>
    <row r="18922" spans="1:20" x14ac:dyDescent="0.25">
      <c r="A18922">
        <v>1120155634</v>
      </c>
      <c r="B18922">
        <v>117053836</v>
      </c>
      <c r="C18922" t="s">
        <v>82</v>
      </c>
      <c r="D18922" t="s">
        <v>88</v>
      </c>
      <c r="E18922" t="s">
        <v>76</v>
      </c>
      <c r="F18922" s="7">
        <v>43573</v>
      </c>
      <c r="G18922" s="7">
        <v>43939</v>
      </c>
      <c r="H18922" t="s">
        <v>77</v>
      </c>
      <c r="I18922" t="s">
        <v>78</v>
      </c>
      <c r="J18922" s="7">
        <v>46056</v>
      </c>
      <c r="K18922" s="7">
        <v>45748</v>
      </c>
      <c r="L18922" s="7">
        <v>43939</v>
      </c>
      <c r="M18922" t="s">
        <v>77</v>
      </c>
      <c r="N18922" t="s">
        <v>79</v>
      </c>
      <c r="O18922">
        <v>2026</v>
      </c>
      <c r="P18922" s="2">
        <v>2</v>
      </c>
      <c r="Q18922" t="s">
        <v>80</v>
      </c>
      <c r="R18922" s="8">
        <v>46267</v>
      </c>
      <c r="S18922" s="2">
        <v>1</v>
      </c>
      <c r="T18922" s="2" t="s">
        <v>81</v>
      </c>
    </row>
    <row r="18923" spans="1:20" x14ac:dyDescent="0.25">
      <c r="A18923">
        <v>1120155697</v>
      </c>
      <c r="B18923">
        <v>117118505</v>
      </c>
      <c r="C18923" t="s">
        <v>82</v>
      </c>
      <c r="D18923" t="s">
        <v>88</v>
      </c>
      <c r="E18923" t="s">
        <v>76</v>
      </c>
      <c r="F18923" s="7">
        <v>43584</v>
      </c>
      <c r="G18923" s="7">
        <v>43950</v>
      </c>
      <c r="H18923" t="s">
        <v>77</v>
      </c>
      <c r="I18923" t="s">
        <v>78</v>
      </c>
      <c r="J18923" s="7">
        <v>45752</v>
      </c>
      <c r="K18923" s="7">
        <v>43667</v>
      </c>
      <c r="L18923" s="7">
        <v>43950</v>
      </c>
      <c r="M18923" t="s">
        <v>77</v>
      </c>
      <c r="N18923" t="s">
        <v>79</v>
      </c>
      <c r="O18923">
        <v>2026</v>
      </c>
      <c r="P18923" s="2">
        <v>2</v>
      </c>
      <c r="Q18923" t="s">
        <v>80</v>
      </c>
      <c r="R18923" s="8">
        <v>46267</v>
      </c>
      <c r="S18923" s="2">
        <v>1</v>
      </c>
      <c r="T18923" s="2" t="s">
        <v>81</v>
      </c>
    </row>
    <row r="18924" spans="1:20" x14ac:dyDescent="0.25">
      <c r="A18924">
        <v>1120155808</v>
      </c>
      <c r="B18924">
        <v>117227441</v>
      </c>
      <c r="C18924" t="s">
        <v>82</v>
      </c>
      <c r="D18924" t="s">
        <v>83</v>
      </c>
      <c r="E18924" t="s">
        <v>76</v>
      </c>
      <c r="F18924" s="7">
        <v>43598</v>
      </c>
      <c r="G18924" s="7">
        <v>43778</v>
      </c>
      <c r="H18924" t="s">
        <v>77</v>
      </c>
      <c r="I18924" t="s">
        <v>84</v>
      </c>
      <c r="J18924" s="7">
        <v>45777</v>
      </c>
      <c r="K18924" s="7">
        <v>44785</v>
      </c>
      <c r="L18924" s="7">
        <v>43778</v>
      </c>
      <c r="M18924" t="s">
        <v>77</v>
      </c>
      <c r="N18924" t="s">
        <v>79</v>
      </c>
      <c r="O18924">
        <v>2026</v>
      </c>
      <c r="P18924" s="2">
        <v>2</v>
      </c>
      <c r="Q18924" t="s">
        <v>80</v>
      </c>
      <c r="R18924" s="8">
        <v>46267</v>
      </c>
      <c r="S18924" s="2">
        <v>1</v>
      </c>
      <c r="T18924" s="2" t="s">
        <v>81</v>
      </c>
    </row>
    <row r="18925" spans="1:20" x14ac:dyDescent="0.25">
      <c r="A18925">
        <v>1120155811</v>
      </c>
      <c r="B18925">
        <v>117228338</v>
      </c>
      <c r="C18925" t="s">
        <v>97</v>
      </c>
      <c r="D18925" t="s">
        <v>88</v>
      </c>
      <c r="E18925" t="s">
        <v>76</v>
      </c>
      <c r="F18925" s="7">
        <v>43598</v>
      </c>
      <c r="G18925" s="7">
        <v>43964</v>
      </c>
      <c r="H18925" t="s">
        <v>77</v>
      </c>
      <c r="I18925" t="s">
        <v>78</v>
      </c>
      <c r="J18925" s="7">
        <v>45745</v>
      </c>
      <c r="K18925" s="7">
        <v>44236</v>
      </c>
      <c r="L18925" s="7">
        <v>43964</v>
      </c>
      <c r="M18925" t="s">
        <v>77</v>
      </c>
      <c r="N18925" t="s">
        <v>79</v>
      </c>
      <c r="O18925">
        <v>2026</v>
      </c>
      <c r="P18925" s="2">
        <v>2</v>
      </c>
      <c r="Q18925" t="s">
        <v>80</v>
      </c>
      <c r="R18925" s="8">
        <v>46267</v>
      </c>
      <c r="S18925" s="2">
        <v>1</v>
      </c>
      <c r="T18925" s="2" t="s">
        <v>81</v>
      </c>
    </row>
    <row r="18926" spans="1:20" x14ac:dyDescent="0.25">
      <c r="A18926">
        <v>1120155820</v>
      </c>
      <c r="B18926">
        <v>117240324</v>
      </c>
      <c r="C18926" t="s">
        <v>82</v>
      </c>
      <c r="D18926" t="s">
        <v>83</v>
      </c>
      <c r="E18926" t="s">
        <v>76</v>
      </c>
      <c r="F18926" s="7">
        <v>43600</v>
      </c>
      <c r="G18926" s="7">
        <v>43784</v>
      </c>
      <c r="H18926" t="s">
        <v>77</v>
      </c>
      <c r="I18926" t="s">
        <v>78</v>
      </c>
      <c r="J18926" s="7">
        <v>45725</v>
      </c>
      <c r="K18926" s="7">
        <v>45748</v>
      </c>
      <c r="L18926" s="7">
        <v>43784</v>
      </c>
      <c r="M18926" t="s">
        <v>77</v>
      </c>
      <c r="N18926" t="s">
        <v>79</v>
      </c>
      <c r="O18926">
        <v>2026</v>
      </c>
      <c r="P18926" s="2">
        <v>2</v>
      </c>
      <c r="Q18926" t="s">
        <v>80</v>
      </c>
      <c r="R18926" s="8">
        <v>46267</v>
      </c>
      <c r="S18926" s="2">
        <v>1</v>
      </c>
      <c r="T18926" s="2" t="s">
        <v>81</v>
      </c>
    </row>
    <row r="18927" spans="1:20" x14ac:dyDescent="0.25">
      <c r="A18927">
        <v>1120155821</v>
      </c>
      <c r="B18927">
        <v>117240324</v>
      </c>
      <c r="C18927" t="s">
        <v>82</v>
      </c>
      <c r="D18927" t="s">
        <v>83</v>
      </c>
      <c r="E18927" t="s">
        <v>76</v>
      </c>
      <c r="F18927" s="7">
        <v>43600</v>
      </c>
      <c r="G18927" s="7">
        <v>43784</v>
      </c>
      <c r="H18927" t="s">
        <v>77</v>
      </c>
      <c r="I18927" t="s">
        <v>78</v>
      </c>
      <c r="J18927" s="7">
        <v>45725</v>
      </c>
      <c r="K18927" s="7">
        <v>45748</v>
      </c>
      <c r="L18927" s="7">
        <v>43784</v>
      </c>
      <c r="M18927" t="s">
        <v>77</v>
      </c>
      <c r="N18927" t="s">
        <v>79</v>
      </c>
      <c r="O18927">
        <v>2026</v>
      </c>
      <c r="P18927" s="2">
        <v>2</v>
      </c>
      <c r="Q18927" t="s">
        <v>80</v>
      </c>
      <c r="R18927" s="8">
        <v>46267</v>
      </c>
      <c r="S18927" s="2">
        <v>1</v>
      </c>
      <c r="T18927" s="2" t="s">
        <v>81</v>
      </c>
    </row>
    <row r="18928" spans="1:20" x14ac:dyDescent="0.25">
      <c r="A18928">
        <v>1120156099</v>
      </c>
      <c r="B18928">
        <v>117779065</v>
      </c>
      <c r="C18928" t="s">
        <v>85</v>
      </c>
      <c r="D18928" t="s">
        <v>75</v>
      </c>
      <c r="E18928" t="s">
        <v>76</v>
      </c>
      <c r="F18928" s="7">
        <v>43693</v>
      </c>
      <c r="G18928" s="7">
        <v>44059</v>
      </c>
      <c r="H18928" t="s">
        <v>86</v>
      </c>
      <c r="I18928" t="s">
        <v>87</v>
      </c>
      <c r="J18928" s="7">
        <v>45549</v>
      </c>
      <c r="K18928" s="7">
        <v>46024</v>
      </c>
      <c r="L18928" s="7">
        <v>44059</v>
      </c>
      <c r="M18928" t="s">
        <v>86</v>
      </c>
      <c r="N18928" t="s">
        <v>79</v>
      </c>
      <c r="O18928">
        <v>2026</v>
      </c>
      <c r="P18928" s="2">
        <v>2</v>
      </c>
      <c r="Q18928" t="s">
        <v>80</v>
      </c>
      <c r="R18928" s="8">
        <v>46267</v>
      </c>
      <c r="S18928" s="2">
        <v>1</v>
      </c>
      <c r="T18928" s="2" t="s">
        <v>81</v>
      </c>
    </row>
    <row r="18929" spans="1:20" x14ac:dyDescent="0.25">
      <c r="A18929">
        <v>1120156313</v>
      </c>
      <c r="B18929">
        <v>118458288</v>
      </c>
      <c r="C18929" t="s">
        <v>74</v>
      </c>
      <c r="D18929" t="s">
        <v>83</v>
      </c>
      <c r="E18929" t="s">
        <v>76</v>
      </c>
      <c r="F18929" s="7">
        <v>43854</v>
      </c>
      <c r="G18929" s="7">
        <v>44036</v>
      </c>
      <c r="H18929" t="s">
        <v>77</v>
      </c>
      <c r="I18929" t="s">
        <v>78</v>
      </c>
      <c r="J18929" s="7">
        <v>44766</v>
      </c>
      <c r="K18929" s="7">
        <v>44313</v>
      </c>
      <c r="L18929" s="7">
        <v>44036</v>
      </c>
      <c r="M18929" t="s">
        <v>77</v>
      </c>
      <c r="N18929" t="s">
        <v>92</v>
      </c>
      <c r="O18929">
        <v>2026</v>
      </c>
      <c r="P18929" s="2">
        <v>2</v>
      </c>
      <c r="Q18929" t="s">
        <v>80</v>
      </c>
      <c r="R18929" s="8">
        <v>46267</v>
      </c>
      <c r="S18929" s="2">
        <v>1</v>
      </c>
      <c r="T18929" s="2" t="s">
        <v>81</v>
      </c>
    </row>
    <row r="18930" spans="1:20" x14ac:dyDescent="0.25">
      <c r="A18930">
        <v>1120156479</v>
      </c>
      <c r="B18930">
        <v>119125028</v>
      </c>
      <c r="C18930" t="s">
        <v>74</v>
      </c>
      <c r="D18930" t="s">
        <v>88</v>
      </c>
      <c r="E18930" t="s">
        <v>76</v>
      </c>
      <c r="F18930" s="7">
        <v>43990</v>
      </c>
      <c r="G18930" s="7">
        <v>45816</v>
      </c>
      <c r="H18930" t="s">
        <v>77</v>
      </c>
      <c r="I18930" t="s">
        <v>84</v>
      </c>
      <c r="J18930" s="7">
        <v>45394</v>
      </c>
      <c r="K18930" s="7">
        <v>44313</v>
      </c>
      <c r="L18930" s="7">
        <v>45816</v>
      </c>
      <c r="M18930" t="s">
        <v>77</v>
      </c>
      <c r="N18930" t="s">
        <v>79</v>
      </c>
      <c r="O18930">
        <v>2026</v>
      </c>
      <c r="P18930" s="2">
        <v>2</v>
      </c>
      <c r="Q18930" t="s">
        <v>80</v>
      </c>
      <c r="R18930" s="8">
        <v>46267</v>
      </c>
      <c r="S18930" s="2">
        <v>1</v>
      </c>
      <c r="T18930" s="2" t="s">
        <v>81</v>
      </c>
    </row>
    <row r="18931" spans="1:20" x14ac:dyDescent="0.25">
      <c r="A18931">
        <v>1120156497</v>
      </c>
      <c r="B18931">
        <v>119144048</v>
      </c>
      <c r="C18931" t="s">
        <v>85</v>
      </c>
      <c r="D18931" t="s">
        <v>75</v>
      </c>
      <c r="E18931" t="s">
        <v>76</v>
      </c>
      <c r="F18931" s="7">
        <v>43992</v>
      </c>
      <c r="G18931" s="7">
        <v>44357</v>
      </c>
      <c r="H18931" t="s">
        <v>77</v>
      </c>
      <c r="I18931" t="s">
        <v>78</v>
      </c>
      <c r="J18931" s="7">
        <v>45565</v>
      </c>
      <c r="K18931" s="7">
        <v>46119</v>
      </c>
      <c r="L18931" s="7">
        <v>44357</v>
      </c>
      <c r="M18931" t="s">
        <v>77</v>
      </c>
      <c r="N18931" t="s">
        <v>79</v>
      </c>
      <c r="O18931">
        <v>2026</v>
      </c>
      <c r="P18931" s="2">
        <v>2</v>
      </c>
      <c r="Q18931" t="s">
        <v>80</v>
      </c>
      <c r="R18931" s="8">
        <v>46267</v>
      </c>
      <c r="S18931" s="2">
        <v>1</v>
      </c>
      <c r="T18931" s="2" t="s">
        <v>81</v>
      </c>
    </row>
    <row r="18932" spans="1:20" x14ac:dyDescent="0.25">
      <c r="A18932">
        <v>1120156530</v>
      </c>
      <c r="B18932">
        <v>119186863</v>
      </c>
      <c r="C18932" t="s">
        <v>82</v>
      </c>
      <c r="D18932" t="s">
        <v>83</v>
      </c>
      <c r="E18932" t="s">
        <v>76</v>
      </c>
      <c r="F18932" s="7">
        <v>44000</v>
      </c>
      <c r="G18932" s="7">
        <v>44183</v>
      </c>
      <c r="H18932" t="s">
        <v>77</v>
      </c>
      <c r="I18932" t="s">
        <v>78</v>
      </c>
      <c r="J18932" s="7">
        <v>45725</v>
      </c>
      <c r="K18932" s="7">
        <v>45471</v>
      </c>
      <c r="L18932" s="7">
        <v>44183</v>
      </c>
      <c r="M18932" t="s">
        <v>77</v>
      </c>
      <c r="N18932" t="s">
        <v>79</v>
      </c>
      <c r="O18932">
        <v>2026</v>
      </c>
      <c r="P18932" s="2">
        <v>2</v>
      </c>
      <c r="Q18932" t="s">
        <v>80</v>
      </c>
      <c r="R18932" s="8">
        <v>46267</v>
      </c>
      <c r="S18932" s="2">
        <v>1</v>
      </c>
      <c r="T18932" s="2" t="s">
        <v>81</v>
      </c>
    </row>
    <row r="18933" spans="1:20" x14ac:dyDescent="0.25">
      <c r="A18933">
        <v>1120156547</v>
      </c>
      <c r="B18933">
        <v>119192425</v>
      </c>
      <c r="C18933" t="s">
        <v>74</v>
      </c>
      <c r="D18933" t="s">
        <v>75</v>
      </c>
      <c r="E18933" t="s">
        <v>76</v>
      </c>
      <c r="F18933" s="7">
        <v>44002</v>
      </c>
      <c r="G18933" s="7">
        <v>45828</v>
      </c>
      <c r="H18933" t="s">
        <v>86</v>
      </c>
      <c r="I18933" t="s">
        <v>87</v>
      </c>
      <c r="J18933" s="7">
        <v>45909</v>
      </c>
      <c r="K18933" s="7">
        <v>46117</v>
      </c>
      <c r="L18933" s="7">
        <v>45828</v>
      </c>
      <c r="M18933" t="s">
        <v>86</v>
      </c>
      <c r="N18933" t="s">
        <v>79</v>
      </c>
      <c r="O18933">
        <v>2026</v>
      </c>
      <c r="P18933" s="2">
        <v>2</v>
      </c>
      <c r="Q18933" t="s">
        <v>80</v>
      </c>
      <c r="R18933" s="8">
        <v>46267</v>
      </c>
      <c r="S18933" s="2">
        <v>1</v>
      </c>
      <c r="T18933" s="2" t="s">
        <v>81</v>
      </c>
    </row>
    <row r="18934" spans="1:20" x14ac:dyDescent="0.25">
      <c r="A18934">
        <v>1120156579</v>
      </c>
      <c r="B18934">
        <v>119209584</v>
      </c>
      <c r="C18934" t="s">
        <v>82</v>
      </c>
      <c r="D18934" t="s">
        <v>88</v>
      </c>
      <c r="E18934" t="s">
        <v>76</v>
      </c>
      <c r="F18934" s="7">
        <v>44007</v>
      </c>
      <c r="G18934" s="7">
        <v>44372</v>
      </c>
      <c r="H18934" t="s">
        <v>77</v>
      </c>
      <c r="I18934" t="s">
        <v>78</v>
      </c>
      <c r="J18934" s="7">
        <v>45756</v>
      </c>
      <c r="K18934" s="7">
        <v>45057</v>
      </c>
      <c r="L18934" s="7">
        <v>44372</v>
      </c>
      <c r="M18934" t="s">
        <v>77</v>
      </c>
      <c r="N18934" t="s">
        <v>79</v>
      </c>
      <c r="O18934">
        <v>2026</v>
      </c>
      <c r="P18934" s="2">
        <v>2</v>
      </c>
      <c r="Q18934" t="s">
        <v>80</v>
      </c>
      <c r="R18934" s="8">
        <v>46267</v>
      </c>
      <c r="S18934" s="2">
        <v>1</v>
      </c>
      <c r="T18934" s="2" t="s">
        <v>81</v>
      </c>
    </row>
    <row r="18935" spans="1:20" x14ac:dyDescent="0.25">
      <c r="A18935">
        <v>1120156584</v>
      </c>
      <c r="B18935">
        <v>119212249</v>
      </c>
      <c r="C18935" t="s">
        <v>90</v>
      </c>
      <c r="D18935" t="s">
        <v>83</v>
      </c>
      <c r="E18935" t="s">
        <v>76</v>
      </c>
      <c r="F18935" s="7">
        <v>44007</v>
      </c>
      <c r="G18935" s="7">
        <v>44190</v>
      </c>
      <c r="H18935" t="s">
        <v>77</v>
      </c>
      <c r="I18935" t="s">
        <v>78</v>
      </c>
      <c r="J18935" s="7">
        <v>45432</v>
      </c>
      <c r="K18935" s="7">
        <v>45555</v>
      </c>
      <c r="L18935" s="7">
        <v>44190</v>
      </c>
      <c r="M18935" t="s">
        <v>77</v>
      </c>
      <c r="N18935" t="s">
        <v>79</v>
      </c>
      <c r="O18935">
        <v>2026</v>
      </c>
      <c r="P18935" s="2">
        <v>2</v>
      </c>
      <c r="Q18935" t="s">
        <v>80</v>
      </c>
      <c r="R18935" s="8">
        <v>46267</v>
      </c>
      <c r="S18935" s="2">
        <v>1</v>
      </c>
      <c r="T18935" s="2" t="s">
        <v>81</v>
      </c>
    </row>
    <row r="18936" spans="1:20" x14ac:dyDescent="0.25">
      <c r="A18936">
        <v>1120157277</v>
      </c>
      <c r="B18936">
        <v>119707580</v>
      </c>
      <c r="C18936" t="s">
        <v>85</v>
      </c>
      <c r="D18936" t="s">
        <v>75</v>
      </c>
      <c r="E18936" t="s">
        <v>76</v>
      </c>
      <c r="F18936" s="7">
        <v>44076</v>
      </c>
      <c r="G18936" s="7">
        <v>45902</v>
      </c>
      <c r="H18936" t="s">
        <v>77</v>
      </c>
      <c r="I18936" t="s">
        <v>78</v>
      </c>
      <c r="J18936" s="7">
        <v>45873</v>
      </c>
      <c r="K18936" s="7">
        <v>44160</v>
      </c>
      <c r="L18936" s="7">
        <v>45902</v>
      </c>
      <c r="M18936" t="s">
        <v>77</v>
      </c>
      <c r="N18936" t="s">
        <v>79</v>
      </c>
      <c r="O18936">
        <v>2026</v>
      </c>
      <c r="P18936" s="2">
        <v>2</v>
      </c>
      <c r="Q18936" t="s">
        <v>80</v>
      </c>
      <c r="R18936" s="8">
        <v>46267</v>
      </c>
      <c r="S18936" s="2">
        <v>1</v>
      </c>
      <c r="T18936" s="2" t="s">
        <v>81</v>
      </c>
    </row>
    <row r="18937" spans="1:20" x14ac:dyDescent="0.25">
      <c r="A18937">
        <v>1120157530</v>
      </c>
      <c r="B18937">
        <v>119866597</v>
      </c>
      <c r="C18937" t="s">
        <v>74</v>
      </c>
      <c r="D18937" t="s">
        <v>75</v>
      </c>
      <c r="E18937" t="s">
        <v>76</v>
      </c>
      <c r="F18937" s="7">
        <v>44111</v>
      </c>
      <c r="G18937" s="7">
        <v>44476</v>
      </c>
      <c r="H18937" t="s">
        <v>86</v>
      </c>
      <c r="I18937" t="s">
        <v>87</v>
      </c>
      <c r="J18937" s="7">
        <v>45801</v>
      </c>
      <c r="K18937" s="7">
        <v>44154</v>
      </c>
      <c r="L18937" s="7">
        <v>44476</v>
      </c>
      <c r="M18937" t="s">
        <v>86</v>
      </c>
      <c r="N18937" t="s">
        <v>79</v>
      </c>
      <c r="O18937">
        <v>2026</v>
      </c>
      <c r="P18937" s="2">
        <v>2</v>
      </c>
      <c r="Q18937" t="s">
        <v>80</v>
      </c>
      <c r="R18937" s="8">
        <v>46267</v>
      </c>
      <c r="S18937" s="2">
        <v>1</v>
      </c>
      <c r="T18937" s="2" t="s">
        <v>81</v>
      </c>
    </row>
    <row r="18938" spans="1:20" x14ac:dyDescent="0.25">
      <c r="A18938">
        <v>1120157877</v>
      </c>
      <c r="B18938">
        <v>120083506</v>
      </c>
      <c r="C18938" t="s">
        <v>85</v>
      </c>
      <c r="D18938" t="s">
        <v>75</v>
      </c>
      <c r="E18938" t="s">
        <v>76</v>
      </c>
      <c r="F18938" s="7">
        <v>44156</v>
      </c>
      <c r="G18938" s="7">
        <v>44521</v>
      </c>
      <c r="H18938" t="s">
        <v>86</v>
      </c>
      <c r="I18938" t="s">
        <v>87</v>
      </c>
      <c r="J18938" s="7">
        <v>45839</v>
      </c>
      <c r="K18938" s="7">
        <v>46079</v>
      </c>
      <c r="L18938" s="7">
        <v>44521</v>
      </c>
      <c r="M18938" t="s">
        <v>86</v>
      </c>
      <c r="N18938" t="s">
        <v>79</v>
      </c>
      <c r="O18938">
        <v>2026</v>
      </c>
      <c r="P18938" s="2">
        <v>2</v>
      </c>
      <c r="Q18938" t="s">
        <v>80</v>
      </c>
      <c r="R18938" s="8">
        <v>46267</v>
      </c>
      <c r="S18938" s="2">
        <v>1</v>
      </c>
      <c r="T18938" s="2" t="s">
        <v>81</v>
      </c>
    </row>
    <row r="18939" spans="1:20" x14ac:dyDescent="0.25">
      <c r="A18939">
        <v>1120158020</v>
      </c>
      <c r="B18939">
        <v>120718234</v>
      </c>
      <c r="C18939" t="s">
        <v>82</v>
      </c>
      <c r="D18939" t="s">
        <v>83</v>
      </c>
      <c r="E18939" t="s">
        <v>76</v>
      </c>
      <c r="F18939" s="7">
        <v>44286</v>
      </c>
      <c r="G18939" s="7">
        <v>44469</v>
      </c>
      <c r="H18939" t="s">
        <v>77</v>
      </c>
      <c r="I18939" t="s">
        <v>84</v>
      </c>
      <c r="J18939" s="7">
        <v>45488</v>
      </c>
      <c r="K18939" s="7">
        <v>45748</v>
      </c>
      <c r="L18939" s="7">
        <v>44469</v>
      </c>
      <c r="M18939" t="s">
        <v>77</v>
      </c>
      <c r="N18939" t="s">
        <v>79</v>
      </c>
      <c r="O18939">
        <v>2026</v>
      </c>
      <c r="P18939" s="2">
        <v>2</v>
      </c>
      <c r="Q18939" t="s">
        <v>80</v>
      </c>
      <c r="R18939" s="8">
        <v>46267</v>
      </c>
      <c r="S18939" s="2">
        <v>1</v>
      </c>
      <c r="T18939" s="2" t="s">
        <v>81</v>
      </c>
    </row>
    <row r="18940" spans="1:20" x14ac:dyDescent="0.25">
      <c r="A18940">
        <v>1120158029</v>
      </c>
      <c r="B18940">
        <v>120739376</v>
      </c>
      <c r="C18940" t="s">
        <v>82</v>
      </c>
      <c r="D18940" t="s">
        <v>83</v>
      </c>
      <c r="E18940" t="s">
        <v>76</v>
      </c>
      <c r="F18940" s="7">
        <v>44289</v>
      </c>
      <c r="G18940" s="7">
        <v>46115</v>
      </c>
      <c r="H18940" t="s">
        <v>77</v>
      </c>
      <c r="I18940" t="s">
        <v>84</v>
      </c>
      <c r="J18940" s="7">
        <v>45495</v>
      </c>
      <c r="K18940" s="7">
        <v>45748</v>
      </c>
      <c r="L18940" s="7">
        <v>46115</v>
      </c>
      <c r="M18940" t="s">
        <v>77</v>
      </c>
      <c r="N18940" t="s">
        <v>79</v>
      </c>
      <c r="O18940">
        <v>2026</v>
      </c>
      <c r="P18940" s="2">
        <v>2</v>
      </c>
      <c r="Q18940" t="s">
        <v>80</v>
      </c>
      <c r="R18940" s="8">
        <v>46267</v>
      </c>
      <c r="S18940" s="2">
        <v>1</v>
      </c>
      <c r="T18940" s="2" t="s">
        <v>81</v>
      </c>
    </row>
    <row r="18941" spans="1:20" x14ac:dyDescent="0.25">
      <c r="A18941">
        <v>1120158078</v>
      </c>
      <c r="B18941">
        <v>120788209</v>
      </c>
      <c r="C18941" t="s">
        <v>93</v>
      </c>
      <c r="D18941" t="s">
        <v>75</v>
      </c>
      <c r="E18941" t="s">
        <v>76</v>
      </c>
      <c r="F18941" s="7">
        <v>44296</v>
      </c>
      <c r="G18941" s="7">
        <v>46122</v>
      </c>
      <c r="H18941" t="s">
        <v>77</v>
      </c>
      <c r="I18941" t="s">
        <v>78</v>
      </c>
      <c r="J18941" s="7">
        <v>46158</v>
      </c>
      <c r="K18941" s="7">
        <v>46182</v>
      </c>
      <c r="L18941" s="7">
        <v>46122</v>
      </c>
      <c r="M18941" t="s">
        <v>77</v>
      </c>
      <c r="N18941" t="s">
        <v>79</v>
      </c>
      <c r="O18941">
        <v>2026</v>
      </c>
      <c r="P18941" s="2">
        <v>2</v>
      </c>
      <c r="Q18941" t="s">
        <v>80</v>
      </c>
      <c r="R18941" s="8">
        <v>46267</v>
      </c>
      <c r="S18941" s="2">
        <v>1</v>
      </c>
      <c r="T18941" s="2" t="s">
        <v>81</v>
      </c>
    </row>
    <row r="18942" spans="1:20" x14ac:dyDescent="0.25">
      <c r="A18942">
        <v>1120158478</v>
      </c>
      <c r="B18942">
        <v>121556583</v>
      </c>
      <c r="C18942" t="s">
        <v>82</v>
      </c>
      <c r="D18942" t="s">
        <v>75</v>
      </c>
      <c r="E18942" t="s">
        <v>76</v>
      </c>
      <c r="F18942" s="7">
        <v>44364</v>
      </c>
      <c r="G18942" s="7">
        <v>44456</v>
      </c>
      <c r="H18942" t="s">
        <v>77</v>
      </c>
      <c r="I18942" t="s">
        <v>78</v>
      </c>
      <c r="J18942" s="7">
        <v>44735</v>
      </c>
      <c r="K18942" s="7">
        <v>44369</v>
      </c>
      <c r="L18942" s="7">
        <v>44456</v>
      </c>
      <c r="M18942" t="s">
        <v>77</v>
      </c>
      <c r="N18942" t="s">
        <v>92</v>
      </c>
      <c r="O18942">
        <v>2026</v>
      </c>
      <c r="P18942" s="2">
        <v>2</v>
      </c>
      <c r="Q18942" t="s">
        <v>80</v>
      </c>
      <c r="R18942" s="8">
        <v>46267</v>
      </c>
      <c r="S18942" s="2">
        <v>1</v>
      </c>
      <c r="T18942" s="2" t="s">
        <v>81</v>
      </c>
    </row>
    <row r="18943" spans="1:20" x14ac:dyDescent="0.25">
      <c r="A18943">
        <v>1120158544</v>
      </c>
      <c r="B18943">
        <v>121621841</v>
      </c>
      <c r="C18943" t="s">
        <v>82</v>
      </c>
      <c r="D18943" t="s">
        <v>88</v>
      </c>
      <c r="E18943" t="s">
        <v>76</v>
      </c>
      <c r="F18943" s="7">
        <v>44375</v>
      </c>
      <c r="G18943" s="7">
        <v>46201</v>
      </c>
      <c r="H18943" t="s">
        <v>77</v>
      </c>
      <c r="I18943" t="s">
        <v>78</v>
      </c>
      <c r="J18943" s="7">
        <v>45533</v>
      </c>
      <c r="K18943" s="7">
        <v>44376</v>
      </c>
      <c r="L18943" s="7">
        <v>46201</v>
      </c>
      <c r="M18943" t="s">
        <v>77</v>
      </c>
      <c r="N18943" t="s">
        <v>79</v>
      </c>
      <c r="O18943">
        <v>2026</v>
      </c>
      <c r="P18943" s="2">
        <v>2</v>
      </c>
      <c r="Q18943" t="s">
        <v>80</v>
      </c>
      <c r="R18943" s="8">
        <v>46267</v>
      </c>
      <c r="S18943" s="2">
        <v>1</v>
      </c>
      <c r="T18943" s="2" t="s">
        <v>81</v>
      </c>
    </row>
    <row r="18944" spans="1:20" x14ac:dyDescent="0.25">
      <c r="A18944">
        <v>1120158572</v>
      </c>
      <c r="B18944">
        <v>121634215</v>
      </c>
      <c r="C18944" t="s">
        <v>82</v>
      </c>
      <c r="D18944" t="s">
        <v>88</v>
      </c>
      <c r="E18944" t="s">
        <v>76</v>
      </c>
      <c r="F18944" s="7">
        <v>44376</v>
      </c>
      <c r="G18944" s="7">
        <v>46202</v>
      </c>
      <c r="H18944" t="s">
        <v>77</v>
      </c>
      <c r="I18944" t="s">
        <v>78</v>
      </c>
      <c r="J18944" s="7">
        <v>45860</v>
      </c>
      <c r="K18944" s="7">
        <v>45747</v>
      </c>
      <c r="L18944" s="7">
        <v>46202</v>
      </c>
      <c r="M18944" t="s">
        <v>77</v>
      </c>
      <c r="N18944" t="s">
        <v>79</v>
      </c>
      <c r="O18944">
        <v>2026</v>
      </c>
      <c r="P18944" s="2">
        <v>2</v>
      </c>
      <c r="Q18944" t="s">
        <v>80</v>
      </c>
      <c r="R18944" s="8">
        <v>46267</v>
      </c>
      <c r="S18944" s="2">
        <v>1</v>
      </c>
      <c r="T18944" s="2" t="s">
        <v>81</v>
      </c>
    </row>
    <row r="18945" spans="1:20" x14ac:dyDescent="0.25">
      <c r="A18945">
        <v>1120158586</v>
      </c>
      <c r="B18945">
        <v>121641526</v>
      </c>
      <c r="C18945" t="s">
        <v>82</v>
      </c>
      <c r="D18945" t="s">
        <v>88</v>
      </c>
      <c r="E18945" t="s">
        <v>76</v>
      </c>
      <c r="F18945" s="7">
        <v>44377</v>
      </c>
      <c r="G18945" s="7">
        <v>45473</v>
      </c>
      <c r="H18945" t="s">
        <v>77</v>
      </c>
      <c r="I18945" t="s">
        <v>78</v>
      </c>
      <c r="J18945" s="7">
        <v>46211</v>
      </c>
      <c r="K18945" s="7">
        <v>45057</v>
      </c>
      <c r="L18945" s="7">
        <v>45473</v>
      </c>
      <c r="M18945" t="s">
        <v>77</v>
      </c>
      <c r="N18945" t="s">
        <v>79</v>
      </c>
      <c r="O18945">
        <v>2026</v>
      </c>
      <c r="P18945" s="2">
        <v>2</v>
      </c>
      <c r="Q18945" t="s">
        <v>80</v>
      </c>
      <c r="R18945" s="8">
        <v>46267</v>
      </c>
      <c r="S18945" s="2">
        <v>1</v>
      </c>
      <c r="T18945" s="2" t="s">
        <v>81</v>
      </c>
    </row>
    <row r="18946" spans="1:20" x14ac:dyDescent="0.25">
      <c r="A18946">
        <v>1120158792</v>
      </c>
      <c r="B18946">
        <v>121756269</v>
      </c>
      <c r="C18946" t="s">
        <v>98</v>
      </c>
      <c r="D18946" t="s">
        <v>88</v>
      </c>
      <c r="E18946" t="s">
        <v>76</v>
      </c>
      <c r="F18946" s="7">
        <v>44396</v>
      </c>
      <c r="G18946" s="7">
        <v>46222</v>
      </c>
      <c r="H18946" t="s">
        <v>77</v>
      </c>
      <c r="I18946" t="s">
        <v>78</v>
      </c>
      <c r="J18946" s="7">
        <v>46065</v>
      </c>
      <c r="K18946" s="7">
        <v>45103</v>
      </c>
      <c r="L18946" s="7">
        <v>46222</v>
      </c>
      <c r="M18946" t="s">
        <v>77</v>
      </c>
      <c r="N18946" t="s">
        <v>79</v>
      </c>
      <c r="O18946">
        <v>2026</v>
      </c>
      <c r="P18946" s="2">
        <v>2</v>
      </c>
      <c r="Q18946" t="s">
        <v>80</v>
      </c>
      <c r="R18946" s="8">
        <v>46267</v>
      </c>
      <c r="S18946" s="2">
        <v>1</v>
      </c>
      <c r="T18946" s="2" t="s">
        <v>81</v>
      </c>
    </row>
    <row r="18947" spans="1:20" x14ac:dyDescent="0.25">
      <c r="A18947">
        <v>1120159053</v>
      </c>
      <c r="B18947">
        <v>121866146</v>
      </c>
      <c r="C18947" t="s">
        <v>96</v>
      </c>
      <c r="D18947" t="s">
        <v>75</v>
      </c>
      <c r="E18947" t="s">
        <v>76</v>
      </c>
      <c r="F18947" s="7">
        <v>44417</v>
      </c>
      <c r="G18947" s="7">
        <v>44782</v>
      </c>
      <c r="H18947" t="s">
        <v>86</v>
      </c>
      <c r="I18947" t="s">
        <v>87</v>
      </c>
      <c r="J18947" s="7">
        <v>46160</v>
      </c>
      <c r="K18947" s="7">
        <v>46183</v>
      </c>
      <c r="L18947" s="7">
        <v>44782</v>
      </c>
      <c r="M18947" t="s">
        <v>86</v>
      </c>
      <c r="N18947" t="s">
        <v>79</v>
      </c>
      <c r="O18947">
        <v>2026</v>
      </c>
      <c r="P18947" s="2">
        <v>2</v>
      </c>
      <c r="Q18947" t="s">
        <v>80</v>
      </c>
      <c r="R18947" s="8">
        <v>46267</v>
      </c>
      <c r="S18947" s="2">
        <v>1</v>
      </c>
      <c r="T18947" s="2" t="s">
        <v>81</v>
      </c>
    </row>
    <row r="18948" spans="1:20" x14ac:dyDescent="0.25">
      <c r="A18948">
        <v>1120159365</v>
      </c>
      <c r="B18948">
        <v>121990320</v>
      </c>
      <c r="C18948" t="s">
        <v>74</v>
      </c>
      <c r="D18948" t="s">
        <v>88</v>
      </c>
      <c r="E18948" t="s">
        <v>76</v>
      </c>
      <c r="F18948" s="7">
        <v>44441</v>
      </c>
      <c r="G18948" s="7">
        <v>46267</v>
      </c>
      <c r="H18948" t="s">
        <v>77</v>
      </c>
      <c r="I18948" t="s">
        <v>78</v>
      </c>
      <c r="J18948" s="7">
        <v>45829</v>
      </c>
      <c r="K18948" s="7">
        <v>44446</v>
      </c>
      <c r="L18948" s="7">
        <v>46267</v>
      </c>
      <c r="M18948" t="s">
        <v>77</v>
      </c>
      <c r="N18948" t="s">
        <v>79</v>
      </c>
      <c r="O18948">
        <v>2026</v>
      </c>
      <c r="P18948" s="2">
        <v>2</v>
      </c>
      <c r="Q18948" t="s">
        <v>80</v>
      </c>
      <c r="R18948" s="8">
        <v>46267</v>
      </c>
      <c r="S18948" s="2">
        <v>1</v>
      </c>
      <c r="T18948" s="2" t="s">
        <v>81</v>
      </c>
    </row>
    <row r="18949" spans="1:20" x14ac:dyDescent="0.25">
      <c r="A18949">
        <v>1120159371</v>
      </c>
      <c r="B18949">
        <v>121992190</v>
      </c>
      <c r="C18949" t="s">
        <v>93</v>
      </c>
      <c r="D18949" t="s">
        <v>83</v>
      </c>
      <c r="E18949" t="s">
        <v>76</v>
      </c>
      <c r="F18949" s="7">
        <v>44139</v>
      </c>
      <c r="G18949" s="7">
        <v>44449</v>
      </c>
      <c r="H18949" t="s">
        <v>77</v>
      </c>
      <c r="I18949" t="s">
        <v>84</v>
      </c>
      <c r="J18949" s="7">
        <v>45496</v>
      </c>
      <c r="K18949" s="7">
        <v>45748</v>
      </c>
      <c r="L18949" s="7">
        <v>44449</v>
      </c>
      <c r="M18949" t="s">
        <v>77</v>
      </c>
      <c r="N18949" t="s">
        <v>79</v>
      </c>
      <c r="O18949">
        <v>2026</v>
      </c>
      <c r="P18949" s="2">
        <v>2</v>
      </c>
      <c r="Q18949" t="s">
        <v>80</v>
      </c>
      <c r="R18949" s="8">
        <v>46267</v>
      </c>
      <c r="S18949" s="2">
        <v>1</v>
      </c>
      <c r="T18949" s="2" t="s">
        <v>81</v>
      </c>
    </row>
    <row r="18950" spans="1:20" x14ac:dyDescent="0.25">
      <c r="A18950">
        <v>1120159527</v>
      </c>
      <c r="B18950">
        <v>122080419</v>
      </c>
      <c r="C18950" t="s">
        <v>85</v>
      </c>
      <c r="D18950" t="s">
        <v>75</v>
      </c>
      <c r="E18950" t="s">
        <v>76</v>
      </c>
      <c r="F18950" s="7">
        <v>44460</v>
      </c>
      <c r="G18950" s="7">
        <v>44825</v>
      </c>
      <c r="H18950" t="s">
        <v>77</v>
      </c>
      <c r="I18950" t="s">
        <v>89</v>
      </c>
      <c r="J18950" s="7">
        <v>46133</v>
      </c>
      <c r="K18950" s="7">
        <v>46140</v>
      </c>
      <c r="L18950" s="7">
        <v>44825</v>
      </c>
      <c r="M18950" t="s">
        <v>77</v>
      </c>
      <c r="N18950" t="s">
        <v>79</v>
      </c>
      <c r="O18950">
        <v>2026</v>
      </c>
      <c r="P18950" s="2">
        <v>2</v>
      </c>
      <c r="Q18950" t="s">
        <v>80</v>
      </c>
      <c r="R18950" s="8">
        <v>46267</v>
      </c>
      <c r="S18950" s="2">
        <v>1</v>
      </c>
      <c r="T18950" s="2" t="s">
        <v>81</v>
      </c>
    </row>
    <row r="18951" spans="1:20" x14ac:dyDescent="0.25">
      <c r="A18951">
        <v>1120160521</v>
      </c>
      <c r="B18951">
        <v>122499715</v>
      </c>
      <c r="C18951" t="s">
        <v>96</v>
      </c>
      <c r="D18951" t="s">
        <v>75</v>
      </c>
      <c r="E18951" t="s">
        <v>76</v>
      </c>
      <c r="F18951" s="7">
        <v>44547</v>
      </c>
      <c r="G18951" s="7">
        <v>44912</v>
      </c>
      <c r="H18951" t="s">
        <v>77</v>
      </c>
      <c r="I18951" t="s">
        <v>78</v>
      </c>
      <c r="J18951" s="7">
        <v>46126</v>
      </c>
      <c r="K18951" s="7">
        <v>46178</v>
      </c>
      <c r="L18951" s="7">
        <v>44912</v>
      </c>
      <c r="M18951" t="s">
        <v>77</v>
      </c>
      <c r="N18951" t="s">
        <v>79</v>
      </c>
      <c r="O18951">
        <v>2026</v>
      </c>
      <c r="P18951" s="2">
        <v>2</v>
      </c>
      <c r="Q18951" t="s">
        <v>80</v>
      </c>
      <c r="R18951" s="8">
        <v>46267</v>
      </c>
      <c r="S18951" s="2">
        <v>1</v>
      </c>
      <c r="T18951" s="2" t="s">
        <v>81</v>
      </c>
    </row>
    <row r="18952" spans="1:20" x14ac:dyDescent="0.25">
      <c r="A18952">
        <v>1120160541</v>
      </c>
      <c r="B18952">
        <v>122613507</v>
      </c>
      <c r="C18952" t="s">
        <v>74</v>
      </c>
      <c r="D18952" t="s">
        <v>88</v>
      </c>
      <c r="E18952" t="s">
        <v>76</v>
      </c>
      <c r="F18952" s="7">
        <v>44575</v>
      </c>
      <c r="G18952" s="7">
        <v>46401</v>
      </c>
      <c r="H18952" t="s">
        <v>77</v>
      </c>
      <c r="I18952" t="s">
        <v>78</v>
      </c>
      <c r="J18952" s="7">
        <v>46065</v>
      </c>
      <c r="K18952" s="7">
        <v>45057</v>
      </c>
      <c r="L18952" s="7">
        <v>46401</v>
      </c>
      <c r="M18952" t="s">
        <v>77</v>
      </c>
      <c r="N18952" t="s">
        <v>79</v>
      </c>
      <c r="O18952">
        <v>2026</v>
      </c>
      <c r="P18952" s="2">
        <v>2</v>
      </c>
      <c r="Q18952" t="s">
        <v>80</v>
      </c>
      <c r="R18952" s="8">
        <v>46267</v>
      </c>
      <c r="S18952" s="2">
        <v>1</v>
      </c>
      <c r="T18952" s="2" t="s">
        <v>81</v>
      </c>
    </row>
    <row r="18953" spans="1:20" x14ac:dyDescent="0.25">
      <c r="A18953">
        <v>1120160804</v>
      </c>
      <c r="B18953">
        <v>123332119</v>
      </c>
      <c r="C18953" t="s">
        <v>82</v>
      </c>
      <c r="D18953" t="s">
        <v>88</v>
      </c>
      <c r="E18953" t="s">
        <v>76</v>
      </c>
      <c r="F18953" s="7">
        <v>44665</v>
      </c>
      <c r="G18953" s="7">
        <v>45030</v>
      </c>
      <c r="H18953" t="s">
        <v>77</v>
      </c>
      <c r="I18953" t="s">
        <v>78</v>
      </c>
      <c r="J18953" s="7">
        <v>45580</v>
      </c>
      <c r="K18953" s="7">
        <v>45623</v>
      </c>
      <c r="L18953" s="7">
        <v>45030</v>
      </c>
      <c r="M18953" t="s">
        <v>77</v>
      </c>
      <c r="N18953" t="s">
        <v>79</v>
      </c>
      <c r="O18953">
        <v>2026</v>
      </c>
      <c r="P18953" s="2">
        <v>2</v>
      </c>
      <c r="Q18953" t="s">
        <v>80</v>
      </c>
      <c r="R18953" s="8">
        <v>46267</v>
      </c>
      <c r="S18953" s="2">
        <v>1</v>
      </c>
      <c r="T18953" s="2" t="s">
        <v>81</v>
      </c>
    </row>
    <row r="18954" spans="1:20" x14ac:dyDescent="0.25">
      <c r="A18954">
        <v>1120160973</v>
      </c>
      <c r="B18954">
        <v>123412197</v>
      </c>
      <c r="C18954" t="s">
        <v>82</v>
      </c>
      <c r="D18954" t="s">
        <v>75</v>
      </c>
      <c r="E18954" t="s">
        <v>76</v>
      </c>
      <c r="F18954" s="7">
        <v>44676</v>
      </c>
      <c r="G18954" s="7">
        <v>46502</v>
      </c>
      <c r="H18954" t="s">
        <v>77</v>
      </c>
      <c r="I18954" t="s">
        <v>78</v>
      </c>
      <c r="J18954" s="7">
        <v>45071</v>
      </c>
      <c r="K18954" s="7">
        <v>45699</v>
      </c>
      <c r="L18954" s="7">
        <v>46502</v>
      </c>
      <c r="M18954" t="s">
        <v>77</v>
      </c>
      <c r="N18954" t="s">
        <v>92</v>
      </c>
      <c r="O18954">
        <v>2026</v>
      </c>
      <c r="P18954" s="2">
        <v>2</v>
      </c>
      <c r="Q18954" t="s">
        <v>80</v>
      </c>
      <c r="R18954" s="8">
        <v>46267</v>
      </c>
      <c r="S18954" s="2">
        <v>1</v>
      </c>
      <c r="T18954" s="2" t="s">
        <v>81</v>
      </c>
    </row>
    <row r="18955" spans="1:20" x14ac:dyDescent="0.25">
      <c r="A18955">
        <v>1120161121</v>
      </c>
      <c r="B18955">
        <v>123475145</v>
      </c>
      <c r="C18955" t="s">
        <v>74</v>
      </c>
      <c r="D18955" t="s">
        <v>75</v>
      </c>
      <c r="E18955" t="s">
        <v>76</v>
      </c>
      <c r="F18955" s="7">
        <v>44683</v>
      </c>
      <c r="G18955" s="7">
        <v>45048</v>
      </c>
      <c r="H18955" t="s">
        <v>77</v>
      </c>
      <c r="I18955" t="s">
        <v>78</v>
      </c>
      <c r="J18955" s="7"/>
      <c r="K18955" s="7">
        <v>44693</v>
      </c>
      <c r="L18955" s="7">
        <v>45048</v>
      </c>
      <c r="M18955" t="s">
        <v>77</v>
      </c>
      <c r="N18955"/>
      <c r="O18955">
        <v>2026</v>
      </c>
      <c r="P18955" s="2">
        <v>2</v>
      </c>
      <c r="Q18955" t="s">
        <v>80</v>
      </c>
      <c r="R18955" s="8">
        <v>46267</v>
      </c>
      <c r="S18955" s="2">
        <v>1</v>
      </c>
      <c r="T18955" s="2" t="s">
        <v>81</v>
      </c>
    </row>
    <row r="18956" spans="1:20" x14ac:dyDescent="0.25">
      <c r="A18956">
        <v>1120161549</v>
      </c>
      <c r="B18956">
        <v>123720133</v>
      </c>
      <c r="C18956" t="s">
        <v>74</v>
      </c>
      <c r="D18956" t="s">
        <v>83</v>
      </c>
      <c r="E18956" t="s">
        <v>76</v>
      </c>
      <c r="F18956" s="7">
        <v>44712</v>
      </c>
      <c r="G18956" s="7">
        <v>46538</v>
      </c>
      <c r="H18956" t="s">
        <v>77</v>
      </c>
      <c r="I18956" t="s">
        <v>84</v>
      </c>
      <c r="J18956" s="7">
        <v>45894</v>
      </c>
      <c r="K18956" s="7">
        <v>46061</v>
      </c>
      <c r="L18956" s="7">
        <v>46538</v>
      </c>
      <c r="M18956" t="s">
        <v>77</v>
      </c>
      <c r="N18956" t="s">
        <v>79</v>
      </c>
      <c r="O18956">
        <v>2026</v>
      </c>
      <c r="P18956" s="2">
        <v>2</v>
      </c>
      <c r="Q18956" t="s">
        <v>80</v>
      </c>
      <c r="R18956" s="8">
        <v>46267</v>
      </c>
      <c r="S18956" s="2">
        <v>1</v>
      </c>
      <c r="T18956" s="2" t="s">
        <v>81</v>
      </c>
    </row>
    <row r="18957" spans="1:20" x14ac:dyDescent="0.25">
      <c r="A18957">
        <v>1120161919</v>
      </c>
      <c r="B18957">
        <v>123895406</v>
      </c>
      <c r="C18957" t="s">
        <v>85</v>
      </c>
      <c r="D18957" t="s">
        <v>75</v>
      </c>
      <c r="E18957" t="s">
        <v>76</v>
      </c>
      <c r="F18957" s="7">
        <v>44734</v>
      </c>
      <c r="G18957" s="7">
        <v>46560</v>
      </c>
      <c r="H18957" t="s">
        <v>77</v>
      </c>
      <c r="I18957" t="s">
        <v>78</v>
      </c>
      <c r="J18957" s="7">
        <v>45245</v>
      </c>
      <c r="K18957" s="7">
        <v>44757</v>
      </c>
      <c r="L18957" s="7">
        <v>46560</v>
      </c>
      <c r="M18957" t="s">
        <v>77</v>
      </c>
      <c r="N18957" t="s">
        <v>92</v>
      </c>
      <c r="O18957">
        <v>2026</v>
      </c>
      <c r="P18957" s="2">
        <v>2</v>
      </c>
      <c r="Q18957" t="s">
        <v>80</v>
      </c>
      <c r="R18957" s="8">
        <v>46267</v>
      </c>
      <c r="S18957" s="2">
        <v>1</v>
      </c>
      <c r="T18957" s="2" t="s">
        <v>81</v>
      </c>
    </row>
    <row r="18958" spans="1:20" x14ac:dyDescent="0.25">
      <c r="A18958">
        <v>1120162179</v>
      </c>
      <c r="B18958">
        <v>124007845</v>
      </c>
      <c r="C18958" t="s">
        <v>95</v>
      </c>
      <c r="D18958" t="s">
        <v>83</v>
      </c>
      <c r="E18958" t="s">
        <v>76</v>
      </c>
      <c r="F18958" s="7">
        <v>44748</v>
      </c>
      <c r="G18958" s="7">
        <v>46574</v>
      </c>
      <c r="H18958" t="s">
        <v>77</v>
      </c>
      <c r="I18958" t="s">
        <v>78</v>
      </c>
      <c r="J18958" s="7">
        <v>45745</v>
      </c>
      <c r="K18958" s="7">
        <v>44823</v>
      </c>
      <c r="L18958" s="7">
        <v>46574</v>
      </c>
      <c r="M18958" t="s">
        <v>77</v>
      </c>
      <c r="N18958" t="s">
        <v>79</v>
      </c>
      <c r="O18958">
        <v>2026</v>
      </c>
      <c r="P18958" s="2">
        <v>2</v>
      </c>
      <c r="Q18958" t="s">
        <v>80</v>
      </c>
      <c r="R18958" s="8">
        <v>46267</v>
      </c>
      <c r="S18958" s="2">
        <v>1</v>
      </c>
      <c r="T18958" s="2" t="s">
        <v>81</v>
      </c>
    </row>
    <row r="18959" spans="1:20" x14ac:dyDescent="0.25">
      <c r="A18959">
        <v>1120162230</v>
      </c>
      <c r="B18959">
        <v>124048848</v>
      </c>
      <c r="C18959" t="s">
        <v>82</v>
      </c>
      <c r="D18959" t="s">
        <v>83</v>
      </c>
      <c r="E18959" t="s">
        <v>76</v>
      </c>
      <c r="F18959" s="7">
        <v>44752</v>
      </c>
      <c r="G18959" s="7">
        <v>44936</v>
      </c>
      <c r="H18959" t="s">
        <v>77</v>
      </c>
      <c r="I18959" t="s">
        <v>84</v>
      </c>
      <c r="J18959" s="7">
        <v>45450</v>
      </c>
      <c r="K18959" s="7">
        <v>45748</v>
      </c>
      <c r="L18959" s="7">
        <v>44936</v>
      </c>
      <c r="M18959" t="s">
        <v>77</v>
      </c>
      <c r="N18959" t="s">
        <v>79</v>
      </c>
      <c r="O18959">
        <v>2026</v>
      </c>
      <c r="P18959" s="2">
        <v>2</v>
      </c>
      <c r="Q18959" t="s">
        <v>80</v>
      </c>
      <c r="R18959" s="8">
        <v>46267</v>
      </c>
      <c r="S18959" s="2">
        <v>1</v>
      </c>
      <c r="T18959" s="2" t="s">
        <v>81</v>
      </c>
    </row>
    <row r="18960" spans="1:20" x14ac:dyDescent="0.25">
      <c r="A18960">
        <v>1120162337</v>
      </c>
      <c r="B18960">
        <v>124096753</v>
      </c>
      <c r="C18960" t="s">
        <v>82</v>
      </c>
      <c r="D18960" t="s">
        <v>88</v>
      </c>
      <c r="E18960" t="s">
        <v>76</v>
      </c>
      <c r="F18960" s="7">
        <v>44758</v>
      </c>
      <c r="G18960" s="7">
        <v>45123</v>
      </c>
      <c r="H18960" t="s">
        <v>77</v>
      </c>
      <c r="I18960" t="s">
        <v>84</v>
      </c>
      <c r="J18960" s="7">
        <v>45745</v>
      </c>
      <c r="K18960" s="7">
        <v>45748</v>
      </c>
      <c r="L18960" s="7">
        <v>45123</v>
      </c>
      <c r="M18960" t="s">
        <v>77</v>
      </c>
      <c r="N18960" t="s">
        <v>79</v>
      </c>
      <c r="O18960">
        <v>2026</v>
      </c>
      <c r="P18960" s="2">
        <v>2</v>
      </c>
      <c r="Q18960" t="s">
        <v>80</v>
      </c>
      <c r="R18960" s="8">
        <v>46267</v>
      </c>
      <c r="S18960" s="2">
        <v>1</v>
      </c>
      <c r="T18960" s="2" t="s">
        <v>81</v>
      </c>
    </row>
    <row r="18961" spans="1:20" x14ac:dyDescent="0.25">
      <c r="A18961">
        <v>1120162455</v>
      </c>
      <c r="B18961">
        <v>124147971</v>
      </c>
      <c r="C18961" t="s">
        <v>82</v>
      </c>
      <c r="D18961" t="s">
        <v>83</v>
      </c>
      <c r="E18961" t="s">
        <v>76</v>
      </c>
      <c r="F18961" s="7">
        <v>44765</v>
      </c>
      <c r="G18961" s="7">
        <v>44949</v>
      </c>
      <c r="H18961" t="s">
        <v>77</v>
      </c>
      <c r="I18961" t="s">
        <v>84</v>
      </c>
      <c r="J18961" s="7">
        <v>45738</v>
      </c>
      <c r="K18961" s="7">
        <v>46188</v>
      </c>
      <c r="L18961" s="7">
        <v>44949</v>
      </c>
      <c r="M18961" t="s">
        <v>77</v>
      </c>
      <c r="N18961" t="s">
        <v>79</v>
      </c>
      <c r="O18961">
        <v>2026</v>
      </c>
      <c r="P18961" s="2">
        <v>2</v>
      </c>
      <c r="Q18961" t="s">
        <v>80</v>
      </c>
      <c r="R18961" s="8">
        <v>46267</v>
      </c>
      <c r="S18961" s="2">
        <v>1</v>
      </c>
      <c r="T18961" s="2" t="s">
        <v>81</v>
      </c>
    </row>
    <row r="18962" spans="1:20" x14ac:dyDescent="0.25">
      <c r="A18962">
        <v>1120162830</v>
      </c>
      <c r="B18962">
        <v>124276730</v>
      </c>
      <c r="C18962" t="s">
        <v>85</v>
      </c>
      <c r="D18962" t="s">
        <v>83</v>
      </c>
      <c r="E18962" t="s">
        <v>76</v>
      </c>
      <c r="F18962" s="7">
        <v>44774</v>
      </c>
      <c r="G18962" s="7">
        <v>45505</v>
      </c>
      <c r="H18962" t="s">
        <v>77</v>
      </c>
      <c r="I18962" t="s">
        <v>84</v>
      </c>
      <c r="J18962" s="7">
        <v>45914</v>
      </c>
      <c r="K18962" s="7">
        <v>45810</v>
      </c>
      <c r="L18962" s="7">
        <v>45505</v>
      </c>
      <c r="M18962" t="s">
        <v>77</v>
      </c>
      <c r="N18962" t="s">
        <v>79</v>
      </c>
      <c r="O18962">
        <v>2026</v>
      </c>
      <c r="P18962" s="2">
        <v>2</v>
      </c>
      <c r="Q18962" t="s">
        <v>80</v>
      </c>
      <c r="R18962" s="8">
        <v>46267</v>
      </c>
      <c r="S18962" s="2">
        <v>1</v>
      </c>
      <c r="T18962" s="2" t="s">
        <v>81</v>
      </c>
    </row>
    <row r="18963" spans="1:20" x14ac:dyDescent="0.25">
      <c r="A18963">
        <v>1120164376</v>
      </c>
      <c r="B18963">
        <v>125104793</v>
      </c>
      <c r="C18963" t="s">
        <v>82</v>
      </c>
      <c r="D18963" t="s">
        <v>75</v>
      </c>
      <c r="E18963" t="s">
        <v>76</v>
      </c>
      <c r="F18963" s="7">
        <v>44913</v>
      </c>
      <c r="G18963" s="7">
        <v>45278</v>
      </c>
      <c r="H18963" t="s">
        <v>77</v>
      </c>
      <c r="I18963" t="s">
        <v>78</v>
      </c>
      <c r="J18963" s="7"/>
      <c r="K18963" s="7">
        <v>45747</v>
      </c>
      <c r="L18963" s="7">
        <v>45278</v>
      </c>
      <c r="M18963" t="s">
        <v>77</v>
      </c>
      <c r="N18963"/>
      <c r="O18963">
        <v>2026</v>
      </c>
      <c r="P18963" s="2">
        <v>2</v>
      </c>
      <c r="Q18963" t="s">
        <v>80</v>
      </c>
      <c r="R18963" s="8">
        <v>46267</v>
      </c>
      <c r="S18963" s="2">
        <v>1</v>
      </c>
      <c r="T18963" s="2" t="s">
        <v>81</v>
      </c>
    </row>
    <row r="18964" spans="1:20" x14ac:dyDescent="0.25">
      <c r="A18964">
        <v>1120164601</v>
      </c>
      <c r="B18964">
        <v>125944487</v>
      </c>
      <c r="C18964" t="s">
        <v>74</v>
      </c>
      <c r="D18964" t="s">
        <v>83</v>
      </c>
      <c r="E18964" t="s">
        <v>76</v>
      </c>
      <c r="F18964" s="7">
        <v>45034</v>
      </c>
      <c r="G18964" s="7">
        <v>45217</v>
      </c>
      <c r="H18964" t="s">
        <v>77</v>
      </c>
      <c r="I18964" t="s">
        <v>84</v>
      </c>
      <c r="J18964" s="7">
        <v>45756</v>
      </c>
      <c r="K18964" s="7">
        <v>45035</v>
      </c>
      <c r="L18964" s="7">
        <v>45217</v>
      </c>
      <c r="M18964" t="s">
        <v>77</v>
      </c>
      <c r="N18964" t="s">
        <v>92</v>
      </c>
      <c r="O18964">
        <v>2026</v>
      </c>
      <c r="P18964" s="2">
        <v>2</v>
      </c>
      <c r="Q18964" t="s">
        <v>80</v>
      </c>
      <c r="R18964" s="8">
        <v>46267</v>
      </c>
      <c r="S18964" s="2">
        <v>1</v>
      </c>
      <c r="T18964" s="2" t="s">
        <v>81</v>
      </c>
    </row>
    <row r="18965" spans="1:20" x14ac:dyDescent="0.25">
      <c r="A18965">
        <v>1120165448</v>
      </c>
      <c r="B18965">
        <v>126343781</v>
      </c>
      <c r="C18965" t="s">
        <v>74</v>
      </c>
      <c r="D18965" t="s">
        <v>83</v>
      </c>
      <c r="E18965" t="s">
        <v>76</v>
      </c>
      <c r="F18965" s="7">
        <v>45087</v>
      </c>
      <c r="G18965" s="7">
        <v>45270</v>
      </c>
      <c r="H18965" t="s">
        <v>77</v>
      </c>
      <c r="I18965" t="s">
        <v>84</v>
      </c>
      <c r="J18965" s="7">
        <v>45432</v>
      </c>
      <c r="K18965" s="7">
        <v>45747</v>
      </c>
      <c r="L18965" s="7">
        <v>45270</v>
      </c>
      <c r="M18965" t="s">
        <v>77</v>
      </c>
      <c r="N18965" t="s">
        <v>79</v>
      </c>
      <c r="O18965">
        <v>2026</v>
      </c>
      <c r="P18965" s="2">
        <v>2</v>
      </c>
      <c r="Q18965" t="s">
        <v>80</v>
      </c>
      <c r="R18965" s="8">
        <v>46267</v>
      </c>
      <c r="S18965" s="2">
        <v>1</v>
      </c>
      <c r="T18965" s="2" t="s">
        <v>81</v>
      </c>
    </row>
    <row r="18966" spans="1:20" x14ac:dyDescent="0.25">
      <c r="A18966">
        <v>1120165576</v>
      </c>
      <c r="B18966">
        <v>126401424</v>
      </c>
      <c r="C18966" t="s">
        <v>96</v>
      </c>
      <c r="D18966" t="s">
        <v>75</v>
      </c>
      <c r="E18966" t="s">
        <v>76</v>
      </c>
      <c r="F18966" s="7">
        <v>45096</v>
      </c>
      <c r="G18966" s="7">
        <v>45462</v>
      </c>
      <c r="H18966" t="s">
        <v>77</v>
      </c>
      <c r="I18966" t="s">
        <v>78</v>
      </c>
      <c r="J18966" s="7"/>
      <c r="K18966" s="7">
        <v>45100</v>
      </c>
      <c r="L18966" s="7">
        <v>45462</v>
      </c>
      <c r="M18966" t="s">
        <v>77</v>
      </c>
      <c r="N18966"/>
      <c r="O18966">
        <v>2026</v>
      </c>
      <c r="P18966" s="2">
        <v>2</v>
      </c>
      <c r="Q18966" t="s">
        <v>80</v>
      </c>
      <c r="R18966" s="8">
        <v>46267</v>
      </c>
      <c r="S18966" s="2">
        <v>1</v>
      </c>
      <c r="T18966" s="2" t="s">
        <v>81</v>
      </c>
    </row>
    <row r="18967" spans="1:20" x14ac:dyDescent="0.25">
      <c r="A18967">
        <v>1120165627</v>
      </c>
      <c r="B18967">
        <v>126419900</v>
      </c>
      <c r="C18967" t="s">
        <v>74</v>
      </c>
      <c r="D18967" t="s">
        <v>88</v>
      </c>
      <c r="E18967" t="s">
        <v>76</v>
      </c>
      <c r="F18967" s="7">
        <v>45098</v>
      </c>
      <c r="G18967" s="7">
        <v>45281</v>
      </c>
      <c r="H18967" t="s">
        <v>77</v>
      </c>
      <c r="I18967" t="s">
        <v>84</v>
      </c>
      <c r="J18967" s="7">
        <v>45737</v>
      </c>
      <c r="K18967" s="7">
        <v>46189</v>
      </c>
      <c r="L18967" s="7">
        <v>45281</v>
      </c>
      <c r="M18967" t="s">
        <v>77</v>
      </c>
      <c r="N18967" t="s">
        <v>79</v>
      </c>
      <c r="O18967">
        <v>2026</v>
      </c>
      <c r="P18967" s="2">
        <v>2</v>
      </c>
      <c r="Q18967" t="s">
        <v>80</v>
      </c>
      <c r="R18967" s="8">
        <v>46267</v>
      </c>
      <c r="S18967" s="2">
        <v>1</v>
      </c>
      <c r="T18967" s="2" t="s">
        <v>81</v>
      </c>
    </row>
    <row r="18968" spans="1:20" x14ac:dyDescent="0.25">
      <c r="A18968">
        <v>1120165628</v>
      </c>
      <c r="B18968">
        <v>126419900</v>
      </c>
      <c r="C18968" t="s">
        <v>74</v>
      </c>
      <c r="D18968" t="s">
        <v>88</v>
      </c>
      <c r="E18968" t="s">
        <v>76</v>
      </c>
      <c r="F18968" s="7">
        <v>45098</v>
      </c>
      <c r="G18968" s="7">
        <v>45281</v>
      </c>
      <c r="H18968" t="s">
        <v>77</v>
      </c>
      <c r="I18968" t="s">
        <v>84</v>
      </c>
      <c r="J18968" s="7">
        <v>45737</v>
      </c>
      <c r="K18968" s="7">
        <v>45748</v>
      </c>
      <c r="L18968" s="7">
        <v>45281</v>
      </c>
      <c r="M18968" t="s">
        <v>77</v>
      </c>
      <c r="N18968" t="s">
        <v>79</v>
      </c>
      <c r="O18968">
        <v>2026</v>
      </c>
      <c r="P18968" s="2">
        <v>2</v>
      </c>
      <c r="Q18968" t="s">
        <v>80</v>
      </c>
      <c r="R18968" s="8">
        <v>46267</v>
      </c>
      <c r="S18968" s="2">
        <v>1</v>
      </c>
      <c r="T18968" s="2" t="s">
        <v>81</v>
      </c>
    </row>
    <row r="18969" spans="1:20" x14ac:dyDescent="0.25">
      <c r="A18969">
        <v>1120165850</v>
      </c>
      <c r="B18969">
        <v>126560339</v>
      </c>
      <c r="C18969" t="s">
        <v>82</v>
      </c>
      <c r="D18969" t="s">
        <v>88</v>
      </c>
      <c r="E18969" t="s">
        <v>76</v>
      </c>
      <c r="F18969" s="7">
        <v>45118</v>
      </c>
      <c r="G18969" s="7">
        <v>45484</v>
      </c>
      <c r="H18969" t="s">
        <v>77</v>
      </c>
      <c r="I18969" t="s">
        <v>78</v>
      </c>
      <c r="J18969" s="7">
        <v>45731</v>
      </c>
      <c r="K18969" s="7">
        <v>45748</v>
      </c>
      <c r="L18969" s="7">
        <v>45484</v>
      </c>
      <c r="M18969" t="s">
        <v>77</v>
      </c>
      <c r="N18969" t="s">
        <v>79</v>
      </c>
      <c r="O18969">
        <v>2026</v>
      </c>
      <c r="P18969" s="2">
        <v>2</v>
      </c>
      <c r="Q18969" t="s">
        <v>80</v>
      </c>
      <c r="R18969" s="8">
        <v>46267</v>
      </c>
      <c r="S18969" s="2">
        <v>1</v>
      </c>
      <c r="T18969" s="2" t="s">
        <v>81</v>
      </c>
    </row>
    <row r="18970" spans="1:20" x14ac:dyDescent="0.25">
      <c r="A18970">
        <v>1120166207</v>
      </c>
      <c r="B18970">
        <v>126671387</v>
      </c>
      <c r="C18970" t="s">
        <v>82</v>
      </c>
      <c r="D18970" t="s">
        <v>88</v>
      </c>
      <c r="E18970" t="s">
        <v>76</v>
      </c>
      <c r="F18970" s="7">
        <v>45132</v>
      </c>
      <c r="G18970" s="7">
        <v>45498</v>
      </c>
      <c r="H18970" t="s">
        <v>77</v>
      </c>
      <c r="I18970" t="s">
        <v>84</v>
      </c>
      <c r="J18970" s="7">
        <v>45899</v>
      </c>
      <c r="K18970" s="7">
        <v>45994</v>
      </c>
      <c r="L18970" s="7">
        <v>45498</v>
      </c>
      <c r="M18970" t="s">
        <v>77</v>
      </c>
      <c r="N18970" t="s">
        <v>79</v>
      </c>
      <c r="O18970">
        <v>2026</v>
      </c>
      <c r="P18970" s="2">
        <v>2</v>
      </c>
      <c r="Q18970" t="s">
        <v>80</v>
      </c>
      <c r="R18970" s="8">
        <v>46267</v>
      </c>
      <c r="S18970" s="2">
        <v>1</v>
      </c>
      <c r="T18970" s="2" t="s">
        <v>81</v>
      </c>
    </row>
    <row r="18971" spans="1:20" x14ac:dyDescent="0.25">
      <c r="A18971">
        <v>1120167225</v>
      </c>
      <c r="B18971">
        <v>127073266</v>
      </c>
      <c r="C18971" t="s">
        <v>96</v>
      </c>
      <c r="D18971" t="s">
        <v>88</v>
      </c>
      <c r="E18971" t="s">
        <v>76</v>
      </c>
      <c r="F18971" s="7">
        <v>45186</v>
      </c>
      <c r="G18971" s="7">
        <v>45277</v>
      </c>
      <c r="H18971" t="s">
        <v>77</v>
      </c>
      <c r="I18971" t="s">
        <v>78</v>
      </c>
      <c r="J18971" s="7">
        <v>45826</v>
      </c>
      <c r="K18971" s="7">
        <v>45190</v>
      </c>
      <c r="L18971" s="7">
        <v>45277</v>
      </c>
      <c r="M18971" t="s">
        <v>77</v>
      </c>
      <c r="N18971" t="s">
        <v>92</v>
      </c>
      <c r="O18971">
        <v>2026</v>
      </c>
      <c r="P18971" s="2">
        <v>2</v>
      </c>
      <c r="Q18971" t="s">
        <v>80</v>
      </c>
      <c r="R18971" s="8">
        <v>46267</v>
      </c>
      <c r="S18971" s="2">
        <v>1</v>
      </c>
      <c r="T18971" s="2" t="s">
        <v>81</v>
      </c>
    </row>
    <row r="18972" spans="1:20" x14ac:dyDescent="0.25">
      <c r="A18972">
        <v>1120168645</v>
      </c>
      <c r="B18972">
        <v>128246364</v>
      </c>
      <c r="C18972" t="s">
        <v>74</v>
      </c>
      <c r="D18972" t="s">
        <v>83</v>
      </c>
      <c r="E18972" t="s">
        <v>76</v>
      </c>
      <c r="F18972" s="7">
        <v>45352</v>
      </c>
      <c r="G18972" s="7">
        <v>47178</v>
      </c>
      <c r="H18972" t="s">
        <v>86</v>
      </c>
      <c r="I18972" t="s">
        <v>87</v>
      </c>
      <c r="J18972" s="7">
        <v>45562</v>
      </c>
      <c r="K18972" s="7">
        <v>45747</v>
      </c>
      <c r="L18972" s="7">
        <v>47178</v>
      </c>
      <c r="M18972" t="s">
        <v>86</v>
      </c>
      <c r="N18972" t="s">
        <v>79</v>
      </c>
      <c r="O18972">
        <v>2026</v>
      </c>
      <c r="P18972" s="2">
        <v>2</v>
      </c>
      <c r="Q18972" t="s">
        <v>80</v>
      </c>
      <c r="R18972" s="8">
        <v>46267</v>
      </c>
      <c r="S18972" s="2">
        <v>1</v>
      </c>
      <c r="T18972" s="2" t="s">
        <v>81</v>
      </c>
    </row>
    <row r="18973" spans="1:20" x14ac:dyDescent="0.25">
      <c r="A18973">
        <v>1120168651</v>
      </c>
      <c r="B18973">
        <v>128248041</v>
      </c>
      <c r="C18973" t="s">
        <v>82</v>
      </c>
      <c r="D18973" t="s">
        <v>83</v>
      </c>
      <c r="E18973" t="s">
        <v>76</v>
      </c>
      <c r="F18973" s="7">
        <v>45357</v>
      </c>
      <c r="G18973" s="7">
        <v>45541</v>
      </c>
      <c r="H18973" t="s">
        <v>77</v>
      </c>
      <c r="I18973" t="s">
        <v>78</v>
      </c>
      <c r="J18973" s="7">
        <v>45966</v>
      </c>
      <c r="K18973" s="7">
        <v>45911</v>
      </c>
      <c r="L18973" s="7">
        <v>45541</v>
      </c>
      <c r="M18973" t="s">
        <v>77</v>
      </c>
      <c r="N18973" t="s">
        <v>79</v>
      </c>
      <c r="O18973">
        <v>2026</v>
      </c>
      <c r="P18973" s="2">
        <v>2</v>
      </c>
      <c r="Q18973" t="s">
        <v>80</v>
      </c>
      <c r="R18973" s="8">
        <v>46267</v>
      </c>
      <c r="S18973" s="2">
        <v>1</v>
      </c>
      <c r="T18973" s="2" t="s">
        <v>81</v>
      </c>
    </row>
    <row r="18974" spans="1:20" x14ac:dyDescent="0.25">
      <c r="A18974">
        <v>1120169586</v>
      </c>
      <c r="B18974">
        <v>129210461</v>
      </c>
      <c r="C18974" t="s">
        <v>82</v>
      </c>
      <c r="D18974" t="s">
        <v>83</v>
      </c>
      <c r="E18974" t="s">
        <v>76</v>
      </c>
      <c r="F18974" s="7">
        <v>45484</v>
      </c>
      <c r="G18974" s="7">
        <v>45668</v>
      </c>
      <c r="H18974" t="s">
        <v>77</v>
      </c>
      <c r="I18974" t="s">
        <v>84</v>
      </c>
      <c r="J18974" s="7"/>
      <c r="K18974" s="7">
        <v>46007</v>
      </c>
      <c r="L18974" s="7">
        <v>45668</v>
      </c>
      <c r="M18974" t="s">
        <v>77</v>
      </c>
      <c r="N18974"/>
      <c r="O18974">
        <v>2026</v>
      </c>
      <c r="P18974" s="2">
        <v>2</v>
      </c>
      <c r="Q18974" t="s">
        <v>80</v>
      </c>
      <c r="R18974" s="8">
        <v>46267</v>
      </c>
      <c r="S18974" s="2">
        <v>1</v>
      </c>
      <c r="T18974" s="2" t="s">
        <v>81</v>
      </c>
    </row>
    <row r="18975" spans="1:20" x14ac:dyDescent="0.25">
      <c r="A18975">
        <v>1120170080</v>
      </c>
      <c r="B18975">
        <v>129438824</v>
      </c>
      <c r="C18975" t="s">
        <v>91</v>
      </c>
      <c r="D18975" t="s">
        <v>83</v>
      </c>
      <c r="E18975" t="s">
        <v>76</v>
      </c>
      <c r="F18975" s="7">
        <v>45530</v>
      </c>
      <c r="G18975" s="7">
        <v>45714</v>
      </c>
      <c r="H18975" t="s">
        <v>77</v>
      </c>
      <c r="I18975" t="s">
        <v>84</v>
      </c>
      <c r="J18975" s="7"/>
      <c r="K18975" s="7">
        <v>45971</v>
      </c>
      <c r="L18975" s="7">
        <v>45714</v>
      </c>
      <c r="M18975" t="s">
        <v>77</v>
      </c>
      <c r="N18975"/>
      <c r="O18975">
        <v>2026</v>
      </c>
      <c r="P18975" s="2">
        <v>2</v>
      </c>
      <c r="Q18975" t="s">
        <v>80</v>
      </c>
      <c r="R18975" s="8">
        <v>46267</v>
      </c>
      <c r="S18975" s="2">
        <v>1</v>
      </c>
      <c r="T18975" s="2" t="s">
        <v>81</v>
      </c>
    </row>
    <row r="18976" spans="1:20" x14ac:dyDescent="0.25">
      <c r="A18976">
        <v>1120170717</v>
      </c>
      <c r="B18976">
        <v>129646245</v>
      </c>
      <c r="C18976" t="s">
        <v>74</v>
      </c>
      <c r="D18976" t="s">
        <v>88</v>
      </c>
      <c r="E18976" t="s">
        <v>76</v>
      </c>
      <c r="F18976" s="7">
        <v>45563</v>
      </c>
      <c r="G18976" s="7">
        <v>45928</v>
      </c>
      <c r="H18976" t="s">
        <v>77</v>
      </c>
      <c r="I18976" t="s">
        <v>78</v>
      </c>
      <c r="J18976" s="7"/>
      <c r="K18976" s="7">
        <v>45889</v>
      </c>
      <c r="L18976" s="7">
        <v>45928</v>
      </c>
      <c r="M18976" t="s">
        <v>77</v>
      </c>
      <c r="N18976"/>
      <c r="O18976">
        <v>2026</v>
      </c>
      <c r="P18976" s="2">
        <v>2</v>
      </c>
      <c r="Q18976" t="s">
        <v>80</v>
      </c>
      <c r="R18976" s="8">
        <v>46267</v>
      </c>
      <c r="S18976" s="2">
        <v>1</v>
      </c>
      <c r="T18976" s="2" t="s">
        <v>81</v>
      </c>
    </row>
    <row r="18977" spans="1:20" x14ac:dyDescent="0.25">
      <c r="A18977">
        <v>1120170929</v>
      </c>
      <c r="B18977">
        <v>129724877</v>
      </c>
      <c r="C18977" t="s">
        <v>74</v>
      </c>
      <c r="D18977" t="s">
        <v>88</v>
      </c>
      <c r="E18977" t="s">
        <v>76</v>
      </c>
      <c r="F18977" s="7">
        <v>45589</v>
      </c>
      <c r="G18977" s="7">
        <v>45954</v>
      </c>
      <c r="H18977" t="s">
        <v>77</v>
      </c>
      <c r="I18977" t="s">
        <v>78</v>
      </c>
      <c r="J18977" s="7">
        <v>46044</v>
      </c>
      <c r="K18977" s="7">
        <v>45953</v>
      </c>
      <c r="L18977" s="7">
        <v>45954</v>
      </c>
      <c r="M18977" t="s">
        <v>77</v>
      </c>
      <c r="N18977" t="s">
        <v>79</v>
      </c>
      <c r="O18977">
        <v>2026</v>
      </c>
      <c r="P18977" s="2">
        <v>2</v>
      </c>
      <c r="Q18977" t="s">
        <v>80</v>
      </c>
      <c r="R18977" s="8">
        <v>46267</v>
      </c>
      <c r="S18977" s="2">
        <v>1</v>
      </c>
      <c r="T18977" s="2" t="s">
        <v>81</v>
      </c>
    </row>
    <row r="18978" spans="1:20" x14ac:dyDescent="0.25">
      <c r="A18978">
        <v>1120171202</v>
      </c>
      <c r="B18978">
        <v>129811856</v>
      </c>
      <c r="C18978" t="s">
        <v>82</v>
      </c>
      <c r="D18978" t="s">
        <v>88</v>
      </c>
      <c r="E18978" t="s">
        <v>76</v>
      </c>
      <c r="F18978" s="7">
        <v>45600</v>
      </c>
      <c r="G18978" s="7">
        <v>45965</v>
      </c>
      <c r="H18978" t="s">
        <v>77</v>
      </c>
      <c r="I18978" t="s">
        <v>84</v>
      </c>
      <c r="J18978" s="7"/>
      <c r="K18978" s="7">
        <v>46046</v>
      </c>
      <c r="L18978" s="7">
        <v>45965</v>
      </c>
      <c r="M18978" t="s">
        <v>77</v>
      </c>
      <c r="N18978"/>
      <c r="O18978">
        <v>2026</v>
      </c>
      <c r="P18978" s="2">
        <v>2</v>
      </c>
      <c r="Q18978" t="s">
        <v>80</v>
      </c>
      <c r="R18978" s="8">
        <v>46267</v>
      </c>
      <c r="S18978" s="2">
        <v>1</v>
      </c>
      <c r="T18978" s="2" t="s">
        <v>81</v>
      </c>
    </row>
    <row r="18979" spans="1:20" x14ac:dyDescent="0.25">
      <c r="A18979">
        <v>1120172056</v>
      </c>
      <c r="B18979">
        <v>131163141</v>
      </c>
      <c r="C18979" t="s">
        <v>74</v>
      </c>
      <c r="D18979" t="s">
        <v>88</v>
      </c>
      <c r="E18979" t="s">
        <v>76</v>
      </c>
      <c r="F18979" s="7">
        <v>45772</v>
      </c>
      <c r="G18979" s="7">
        <v>47598</v>
      </c>
      <c r="H18979" t="s">
        <v>77</v>
      </c>
      <c r="I18979" t="s">
        <v>84</v>
      </c>
      <c r="J18979" s="7"/>
      <c r="K18979" s="7">
        <v>45961</v>
      </c>
      <c r="L18979" s="7">
        <v>47598</v>
      </c>
      <c r="M18979" t="s">
        <v>77</v>
      </c>
      <c r="N18979"/>
      <c r="O18979">
        <v>2026</v>
      </c>
      <c r="P18979" s="2">
        <v>2</v>
      </c>
      <c r="Q18979" t="s">
        <v>80</v>
      </c>
      <c r="R18979" s="8">
        <v>46267</v>
      </c>
      <c r="S18979" s="2">
        <v>1</v>
      </c>
      <c r="T18979" s="2" t="s">
        <v>81</v>
      </c>
    </row>
    <row r="18980" spans="1:20" x14ac:dyDescent="0.25">
      <c r="A18980">
        <v>1120172650</v>
      </c>
      <c r="B18980">
        <v>131436208</v>
      </c>
      <c r="C18980" t="s">
        <v>74</v>
      </c>
      <c r="D18980" t="s">
        <v>83</v>
      </c>
      <c r="E18980" t="s">
        <v>76</v>
      </c>
      <c r="F18980" s="7">
        <v>45838</v>
      </c>
      <c r="G18980" s="7">
        <v>46021</v>
      </c>
      <c r="H18980" t="s">
        <v>77</v>
      </c>
      <c r="I18980" t="s">
        <v>78</v>
      </c>
      <c r="J18980" s="7"/>
      <c r="K18980" s="7">
        <v>46044</v>
      </c>
      <c r="L18980" s="7">
        <v>46021</v>
      </c>
      <c r="M18980" t="s">
        <v>77</v>
      </c>
      <c r="N18980"/>
      <c r="O18980">
        <v>2026</v>
      </c>
      <c r="P18980" s="2">
        <v>2</v>
      </c>
      <c r="Q18980" t="s">
        <v>80</v>
      </c>
      <c r="R18980" s="8">
        <v>46267</v>
      </c>
      <c r="S18980" s="2">
        <v>1</v>
      </c>
      <c r="T18980" s="2" t="s">
        <v>81</v>
      </c>
    </row>
    <row r="18981" spans="1:20" x14ac:dyDescent="0.25">
      <c r="A18981">
        <v>1120175048</v>
      </c>
      <c r="B18981">
        <v>133637905</v>
      </c>
      <c r="C18981" t="s">
        <v>97</v>
      </c>
      <c r="D18981" t="s">
        <v>75</v>
      </c>
      <c r="E18981" t="s">
        <v>76</v>
      </c>
      <c r="F18981" s="7">
        <v>46199</v>
      </c>
      <c r="G18981" s="7">
        <v>46564</v>
      </c>
      <c r="H18981" t="s">
        <v>77</v>
      </c>
      <c r="I18981" t="s">
        <v>78</v>
      </c>
      <c r="J18981" s="7"/>
      <c r="K18981" s="7">
        <v>46202</v>
      </c>
      <c r="L18981" s="7">
        <v>46564</v>
      </c>
      <c r="M18981" t="s">
        <v>77</v>
      </c>
      <c r="N18981"/>
      <c r="O18981">
        <v>2026</v>
      </c>
      <c r="P18981" s="2">
        <v>2</v>
      </c>
      <c r="Q18981" t="s">
        <v>80</v>
      </c>
      <c r="R18981" s="8">
        <v>46267</v>
      </c>
      <c r="S18981" s="2">
        <v>1</v>
      </c>
      <c r="T18981" s="2" t="s">
        <v>81</v>
      </c>
    </row>
    <row r="18982" spans="1:20" x14ac:dyDescent="0.25">
      <c r="A18982">
        <v>1120175133</v>
      </c>
      <c r="B18982">
        <v>110403853</v>
      </c>
      <c r="C18982" t="s">
        <v>93</v>
      </c>
      <c r="D18982" t="s">
        <v>83</v>
      </c>
      <c r="E18982" t="s">
        <v>76</v>
      </c>
      <c r="F18982" s="7">
        <v>42139</v>
      </c>
      <c r="G18982" s="7">
        <v>43917</v>
      </c>
      <c r="H18982" t="s">
        <v>77</v>
      </c>
      <c r="I18982" t="s">
        <v>78</v>
      </c>
      <c r="J18982" s="7">
        <v>45919</v>
      </c>
      <c r="K18982" s="7">
        <v>45922</v>
      </c>
      <c r="L18982" s="7">
        <v>43917</v>
      </c>
      <c r="M18982" t="s">
        <v>77</v>
      </c>
      <c r="N18982" t="s">
        <v>79</v>
      </c>
      <c r="O18982">
        <v>2026</v>
      </c>
      <c r="P18982" s="2">
        <v>2</v>
      </c>
      <c r="Q18982" t="s">
        <v>80</v>
      </c>
      <c r="R18982" s="8">
        <v>46267</v>
      </c>
      <c r="S18982" s="2">
        <v>1</v>
      </c>
      <c r="T18982" s="2" t="s">
        <v>81</v>
      </c>
    </row>
    <row r="18983" spans="1:20" x14ac:dyDescent="0.25">
      <c r="A18983">
        <v>1120175470</v>
      </c>
      <c r="B18983">
        <v>111632535</v>
      </c>
      <c r="C18983" t="s">
        <v>94</v>
      </c>
      <c r="D18983" t="s">
        <v>83</v>
      </c>
      <c r="E18983" t="s">
        <v>76</v>
      </c>
      <c r="F18983" s="7">
        <v>42488</v>
      </c>
      <c r="G18983" s="7">
        <v>44314</v>
      </c>
      <c r="H18983" t="s">
        <v>77</v>
      </c>
      <c r="I18983" t="s">
        <v>84</v>
      </c>
      <c r="J18983" s="7">
        <v>45855</v>
      </c>
      <c r="K18983" s="7">
        <v>45891</v>
      </c>
      <c r="L18983" s="7">
        <v>44314</v>
      </c>
      <c r="M18983" t="s">
        <v>77</v>
      </c>
      <c r="N18983" t="s">
        <v>79</v>
      </c>
      <c r="O18983">
        <v>2026</v>
      </c>
      <c r="P18983" s="2">
        <v>2</v>
      </c>
      <c r="Q18983" t="s">
        <v>80</v>
      </c>
      <c r="R18983" s="8">
        <v>46267</v>
      </c>
      <c r="S18983" s="2">
        <v>1</v>
      </c>
      <c r="T18983" s="2" t="s">
        <v>81</v>
      </c>
    </row>
    <row r="18984" spans="1:20" x14ac:dyDescent="0.25">
      <c r="A18984">
        <v>1120175594</v>
      </c>
      <c r="B18984">
        <v>111829435</v>
      </c>
      <c r="C18984" t="s">
        <v>82</v>
      </c>
      <c r="D18984" t="s">
        <v>83</v>
      </c>
      <c r="E18984" t="s">
        <v>76</v>
      </c>
      <c r="F18984" s="7">
        <v>42570</v>
      </c>
      <c r="G18984" s="7">
        <v>44396</v>
      </c>
      <c r="H18984" t="s">
        <v>77</v>
      </c>
      <c r="I18984" t="s">
        <v>78</v>
      </c>
      <c r="J18984" s="7">
        <v>45803</v>
      </c>
      <c r="K18984" s="7">
        <v>44313</v>
      </c>
      <c r="L18984" s="7">
        <v>44396</v>
      </c>
      <c r="M18984" t="s">
        <v>77</v>
      </c>
      <c r="N18984" t="s">
        <v>79</v>
      </c>
      <c r="O18984">
        <v>2026</v>
      </c>
      <c r="P18984" s="2">
        <v>2</v>
      </c>
      <c r="Q18984" t="s">
        <v>80</v>
      </c>
      <c r="R18984" s="8">
        <v>46267</v>
      </c>
      <c r="S18984" s="2">
        <v>1</v>
      </c>
      <c r="T18984" s="2" t="s">
        <v>81</v>
      </c>
    </row>
    <row r="18985" spans="1:20" x14ac:dyDescent="0.25">
      <c r="A18985">
        <v>1120175756</v>
      </c>
      <c r="B18985">
        <v>112557879</v>
      </c>
      <c r="C18985" t="s">
        <v>85</v>
      </c>
      <c r="D18985" t="s">
        <v>75</v>
      </c>
      <c r="E18985" t="s">
        <v>76</v>
      </c>
      <c r="F18985" s="7">
        <v>42762</v>
      </c>
      <c r="G18985" s="7">
        <v>44588</v>
      </c>
      <c r="H18985" t="s">
        <v>77</v>
      </c>
      <c r="I18985" t="s">
        <v>78</v>
      </c>
      <c r="J18985" s="7">
        <v>45392</v>
      </c>
      <c r="K18985" s="7">
        <v>42772</v>
      </c>
      <c r="L18985" s="7">
        <v>44588</v>
      </c>
      <c r="M18985" t="s">
        <v>77</v>
      </c>
      <c r="N18985" t="s">
        <v>79</v>
      </c>
      <c r="O18985">
        <v>2026</v>
      </c>
      <c r="P18985" s="2">
        <v>2</v>
      </c>
      <c r="Q18985" t="s">
        <v>80</v>
      </c>
      <c r="R18985" s="8">
        <v>46267</v>
      </c>
      <c r="S18985" s="2">
        <v>1</v>
      </c>
      <c r="T18985" s="2" t="s">
        <v>81</v>
      </c>
    </row>
    <row r="18986" spans="1:20" x14ac:dyDescent="0.25">
      <c r="A18986">
        <v>1120175826</v>
      </c>
      <c r="B18986">
        <v>112748055</v>
      </c>
      <c r="C18986" t="s">
        <v>85</v>
      </c>
      <c r="D18986" t="s">
        <v>75</v>
      </c>
      <c r="E18986" t="s">
        <v>76</v>
      </c>
      <c r="F18986" s="7">
        <v>42796</v>
      </c>
      <c r="G18986" s="7">
        <v>44622</v>
      </c>
      <c r="H18986" t="s">
        <v>77</v>
      </c>
      <c r="I18986" t="s">
        <v>78</v>
      </c>
      <c r="J18986" s="7">
        <v>44658</v>
      </c>
      <c r="K18986" s="7">
        <v>44659</v>
      </c>
      <c r="L18986" s="7">
        <v>44622</v>
      </c>
      <c r="M18986" t="s">
        <v>77</v>
      </c>
      <c r="N18986" t="s">
        <v>92</v>
      </c>
      <c r="O18986">
        <v>2026</v>
      </c>
      <c r="P18986" s="2">
        <v>2</v>
      </c>
      <c r="Q18986" t="s">
        <v>80</v>
      </c>
      <c r="R18986" s="8">
        <v>46267</v>
      </c>
      <c r="S18986" s="2">
        <v>1</v>
      </c>
      <c r="T18986" s="2" t="s">
        <v>81</v>
      </c>
    </row>
    <row r="18987" spans="1:20" x14ac:dyDescent="0.25">
      <c r="A18987">
        <v>1120176070</v>
      </c>
      <c r="B18987">
        <v>113241245</v>
      </c>
      <c r="C18987" t="s">
        <v>97</v>
      </c>
      <c r="D18987" t="s">
        <v>83</v>
      </c>
      <c r="E18987" t="s">
        <v>76</v>
      </c>
      <c r="F18987" s="7">
        <v>42990</v>
      </c>
      <c r="G18987" s="7">
        <v>44652</v>
      </c>
      <c r="H18987" t="s">
        <v>77</v>
      </c>
      <c r="I18987" t="s">
        <v>78</v>
      </c>
      <c r="J18987" s="7">
        <v>45571</v>
      </c>
      <c r="K18987" s="7">
        <v>45748</v>
      </c>
      <c r="L18987" s="7">
        <v>44652</v>
      </c>
      <c r="M18987" t="s">
        <v>77</v>
      </c>
      <c r="N18987" t="s">
        <v>79</v>
      </c>
      <c r="O18987">
        <v>2026</v>
      </c>
      <c r="P18987" s="2">
        <v>2</v>
      </c>
      <c r="Q18987" t="s">
        <v>80</v>
      </c>
      <c r="R18987" s="8">
        <v>46267</v>
      </c>
      <c r="S18987" s="2">
        <v>1</v>
      </c>
      <c r="T18987" s="2" t="s">
        <v>81</v>
      </c>
    </row>
    <row r="18988" spans="1:20" x14ac:dyDescent="0.25">
      <c r="A18988">
        <v>1120176200</v>
      </c>
      <c r="B18988">
        <v>114408230</v>
      </c>
      <c r="C18988" t="s">
        <v>98</v>
      </c>
      <c r="D18988" t="s">
        <v>75</v>
      </c>
      <c r="E18988" t="s">
        <v>76</v>
      </c>
      <c r="F18988" s="7">
        <v>43173</v>
      </c>
      <c r="G18988" s="7">
        <v>44999</v>
      </c>
      <c r="H18988" t="s">
        <v>77</v>
      </c>
      <c r="I18988" t="s">
        <v>78</v>
      </c>
      <c r="J18988" s="7">
        <v>46120</v>
      </c>
      <c r="K18988" s="7">
        <v>43173</v>
      </c>
      <c r="L18988" s="7">
        <v>44999</v>
      </c>
      <c r="M18988" t="s">
        <v>77</v>
      </c>
      <c r="N18988" t="s">
        <v>79</v>
      </c>
      <c r="O18988">
        <v>2026</v>
      </c>
      <c r="P18988" s="2">
        <v>2</v>
      </c>
      <c r="Q18988" t="s">
        <v>80</v>
      </c>
      <c r="R18988" s="8">
        <v>46267</v>
      </c>
      <c r="S18988" s="2">
        <v>1</v>
      </c>
      <c r="T18988" s="2" t="s">
        <v>81</v>
      </c>
    </row>
    <row r="18989" spans="1:20" x14ac:dyDescent="0.25">
      <c r="A18989">
        <v>1120176238</v>
      </c>
      <c r="B18989">
        <v>114598519</v>
      </c>
      <c r="C18989" t="s">
        <v>74</v>
      </c>
      <c r="D18989" t="s">
        <v>75</v>
      </c>
      <c r="E18989" t="s">
        <v>76</v>
      </c>
      <c r="F18989" s="7">
        <v>43231</v>
      </c>
      <c r="G18989" s="7">
        <v>45057</v>
      </c>
      <c r="H18989" t="s">
        <v>77</v>
      </c>
      <c r="I18989" t="s">
        <v>78</v>
      </c>
      <c r="J18989" s="7">
        <v>45552</v>
      </c>
      <c r="K18989" s="7">
        <v>43272</v>
      </c>
      <c r="L18989" s="7">
        <v>45057</v>
      </c>
      <c r="M18989" t="s">
        <v>77</v>
      </c>
      <c r="N18989" t="s">
        <v>79</v>
      </c>
      <c r="O18989">
        <v>2026</v>
      </c>
      <c r="P18989" s="2">
        <v>2</v>
      </c>
      <c r="Q18989" t="s">
        <v>80</v>
      </c>
      <c r="R18989" s="8">
        <v>46267</v>
      </c>
      <c r="S18989" s="2">
        <v>1</v>
      </c>
      <c r="T18989" s="2" t="s">
        <v>81</v>
      </c>
    </row>
    <row r="18990" spans="1:20" x14ac:dyDescent="0.25">
      <c r="A18990">
        <v>1120176271</v>
      </c>
      <c r="B18990">
        <v>114804943</v>
      </c>
      <c r="C18990" t="s">
        <v>82</v>
      </c>
      <c r="D18990" t="s">
        <v>75</v>
      </c>
      <c r="E18990" t="s">
        <v>76</v>
      </c>
      <c r="F18990" s="7">
        <v>43285</v>
      </c>
      <c r="G18990" s="7">
        <v>43922</v>
      </c>
      <c r="H18990" t="s">
        <v>77</v>
      </c>
      <c r="I18990" t="s">
        <v>78</v>
      </c>
      <c r="J18990" s="7">
        <v>45794</v>
      </c>
      <c r="K18990" s="7">
        <v>43313</v>
      </c>
      <c r="L18990" s="7">
        <v>43922</v>
      </c>
      <c r="M18990" t="s">
        <v>77</v>
      </c>
      <c r="N18990" t="s">
        <v>79</v>
      </c>
      <c r="O18990">
        <v>2026</v>
      </c>
      <c r="P18990" s="2">
        <v>2</v>
      </c>
      <c r="Q18990" t="s">
        <v>80</v>
      </c>
      <c r="R18990" s="8">
        <v>46267</v>
      </c>
      <c r="S18990" s="2">
        <v>1</v>
      </c>
      <c r="T18990" s="2" t="s">
        <v>81</v>
      </c>
    </row>
    <row r="18991" spans="1:20" x14ac:dyDescent="0.25">
      <c r="A18991">
        <v>1120176395</v>
      </c>
      <c r="B18991">
        <v>116629620</v>
      </c>
      <c r="C18991" t="s">
        <v>82</v>
      </c>
      <c r="D18991" t="s">
        <v>88</v>
      </c>
      <c r="E18991" t="s">
        <v>76</v>
      </c>
      <c r="F18991" s="7">
        <v>43527</v>
      </c>
      <c r="G18991" s="7">
        <v>43893</v>
      </c>
      <c r="H18991" t="s">
        <v>77</v>
      </c>
      <c r="I18991" t="s">
        <v>78</v>
      </c>
      <c r="J18991" s="7">
        <v>46136</v>
      </c>
      <c r="K18991" s="7">
        <v>44588</v>
      </c>
      <c r="L18991" s="7">
        <v>43893</v>
      </c>
      <c r="M18991" t="s">
        <v>77</v>
      </c>
      <c r="N18991" t="s">
        <v>79</v>
      </c>
      <c r="O18991">
        <v>2026</v>
      </c>
      <c r="P18991" s="2">
        <v>2</v>
      </c>
      <c r="Q18991" t="s">
        <v>80</v>
      </c>
      <c r="R18991" s="8">
        <v>46267</v>
      </c>
      <c r="S18991" s="2">
        <v>1</v>
      </c>
      <c r="T18991" s="2" t="s">
        <v>81</v>
      </c>
    </row>
    <row r="18992" spans="1:20" x14ac:dyDescent="0.25">
      <c r="A18992">
        <v>1120176400</v>
      </c>
      <c r="B18992">
        <v>116680719</v>
      </c>
      <c r="C18992" t="s">
        <v>94</v>
      </c>
      <c r="D18992" t="s">
        <v>75</v>
      </c>
      <c r="E18992" t="s">
        <v>76</v>
      </c>
      <c r="F18992" s="7">
        <v>43531</v>
      </c>
      <c r="G18992" s="7">
        <v>45358</v>
      </c>
      <c r="H18992" t="s">
        <v>77</v>
      </c>
      <c r="I18992" t="s">
        <v>78</v>
      </c>
      <c r="J18992" s="7">
        <v>45378</v>
      </c>
      <c r="K18992" s="7">
        <v>45857</v>
      </c>
      <c r="L18992" s="7">
        <v>45358</v>
      </c>
      <c r="M18992" t="s">
        <v>77</v>
      </c>
      <c r="N18992" t="s">
        <v>92</v>
      </c>
      <c r="O18992">
        <v>2026</v>
      </c>
      <c r="P18992" s="2">
        <v>2</v>
      </c>
      <c r="Q18992" t="s">
        <v>80</v>
      </c>
      <c r="R18992" s="8">
        <v>46267</v>
      </c>
      <c r="S18992" s="2">
        <v>1</v>
      </c>
      <c r="T18992" s="2" t="s">
        <v>81</v>
      </c>
    </row>
    <row r="18993" spans="1:20" x14ac:dyDescent="0.25">
      <c r="A18993">
        <v>1120176423</v>
      </c>
      <c r="B18993">
        <v>116732484</v>
      </c>
      <c r="C18993" t="s">
        <v>91</v>
      </c>
      <c r="D18993" t="s">
        <v>83</v>
      </c>
      <c r="E18993" t="s">
        <v>76</v>
      </c>
      <c r="F18993" s="7">
        <v>43538</v>
      </c>
      <c r="G18993" s="7">
        <v>43722</v>
      </c>
      <c r="H18993" t="s">
        <v>77</v>
      </c>
      <c r="I18993" t="s">
        <v>78</v>
      </c>
      <c r="J18993" s="7">
        <v>45846</v>
      </c>
      <c r="K18993" s="7">
        <v>43683</v>
      </c>
      <c r="L18993" s="7">
        <v>43722</v>
      </c>
      <c r="M18993" t="s">
        <v>77</v>
      </c>
      <c r="N18993" t="s">
        <v>92</v>
      </c>
      <c r="O18993">
        <v>2026</v>
      </c>
      <c r="P18993" s="2">
        <v>2</v>
      </c>
      <c r="Q18993" t="s">
        <v>80</v>
      </c>
      <c r="R18993" s="8">
        <v>46267</v>
      </c>
      <c r="S18993" s="2">
        <v>1</v>
      </c>
      <c r="T18993" s="2" t="s">
        <v>81</v>
      </c>
    </row>
    <row r="18994" spans="1:20" x14ac:dyDescent="0.25">
      <c r="A18994">
        <v>1120176458</v>
      </c>
      <c r="B18994">
        <v>116806208</v>
      </c>
      <c r="C18994" t="s">
        <v>82</v>
      </c>
      <c r="D18994" t="s">
        <v>88</v>
      </c>
      <c r="E18994" t="s">
        <v>76</v>
      </c>
      <c r="F18994" s="7">
        <v>43545</v>
      </c>
      <c r="G18994" s="7">
        <v>43911</v>
      </c>
      <c r="H18994" t="s">
        <v>77</v>
      </c>
      <c r="I18994" t="s">
        <v>89</v>
      </c>
      <c r="J18994" s="7">
        <v>46131</v>
      </c>
      <c r="K18994" s="7">
        <v>44826</v>
      </c>
      <c r="L18994" s="7">
        <v>43911</v>
      </c>
      <c r="M18994" t="s">
        <v>77</v>
      </c>
      <c r="N18994" t="s">
        <v>79</v>
      </c>
      <c r="O18994">
        <v>2026</v>
      </c>
      <c r="P18994" s="2">
        <v>2</v>
      </c>
      <c r="Q18994" t="s">
        <v>80</v>
      </c>
      <c r="R18994" s="8">
        <v>46267</v>
      </c>
      <c r="S18994" s="2">
        <v>1</v>
      </c>
      <c r="T18994" s="2" t="s">
        <v>81</v>
      </c>
    </row>
    <row r="18995" spans="1:20" x14ac:dyDescent="0.25">
      <c r="A18995">
        <v>1120176502</v>
      </c>
      <c r="B18995">
        <v>116851762</v>
      </c>
      <c r="C18995" t="s">
        <v>82</v>
      </c>
      <c r="D18995" t="s">
        <v>83</v>
      </c>
      <c r="E18995" t="s">
        <v>76</v>
      </c>
      <c r="F18995" s="7">
        <v>43551</v>
      </c>
      <c r="G18995" s="7">
        <v>43735</v>
      </c>
      <c r="H18995" t="s">
        <v>77</v>
      </c>
      <c r="I18995" t="s">
        <v>78</v>
      </c>
      <c r="J18995" s="7">
        <v>45905</v>
      </c>
      <c r="K18995" s="7">
        <v>43558</v>
      </c>
      <c r="L18995" s="7">
        <v>43735</v>
      </c>
      <c r="M18995" t="s">
        <v>77</v>
      </c>
      <c r="N18995" t="s">
        <v>79</v>
      </c>
      <c r="O18995">
        <v>2026</v>
      </c>
      <c r="P18995" s="2">
        <v>2</v>
      </c>
      <c r="Q18995" t="s">
        <v>80</v>
      </c>
      <c r="R18995" s="8">
        <v>46267</v>
      </c>
      <c r="S18995" s="2">
        <v>1</v>
      </c>
      <c r="T18995" s="2" t="s">
        <v>81</v>
      </c>
    </row>
    <row r="18996" spans="1:20" x14ac:dyDescent="0.25">
      <c r="A18996">
        <v>1120176620</v>
      </c>
      <c r="B18996">
        <v>117009860</v>
      </c>
      <c r="C18996" t="s">
        <v>82</v>
      </c>
      <c r="D18996" t="s">
        <v>88</v>
      </c>
      <c r="E18996" t="s">
        <v>76</v>
      </c>
      <c r="F18996" s="7">
        <v>43566</v>
      </c>
      <c r="G18996" s="7">
        <v>43932</v>
      </c>
      <c r="H18996" t="s">
        <v>77</v>
      </c>
      <c r="I18996" t="s">
        <v>84</v>
      </c>
      <c r="J18996" s="7">
        <v>45523</v>
      </c>
      <c r="K18996" s="7">
        <v>44601</v>
      </c>
      <c r="L18996" s="7">
        <v>43932</v>
      </c>
      <c r="M18996" t="s">
        <v>77</v>
      </c>
      <c r="N18996" t="s">
        <v>79</v>
      </c>
      <c r="O18996">
        <v>2026</v>
      </c>
      <c r="P18996" s="2">
        <v>2</v>
      </c>
      <c r="Q18996" t="s">
        <v>80</v>
      </c>
      <c r="R18996" s="8">
        <v>46267</v>
      </c>
      <c r="S18996" s="2">
        <v>1</v>
      </c>
      <c r="T18996" s="2" t="s">
        <v>81</v>
      </c>
    </row>
    <row r="18997" spans="1:20" x14ac:dyDescent="0.25">
      <c r="A18997">
        <v>1120176626</v>
      </c>
      <c r="B18997">
        <v>117011003</v>
      </c>
      <c r="C18997" t="s">
        <v>82</v>
      </c>
      <c r="D18997" t="s">
        <v>83</v>
      </c>
      <c r="E18997" t="s">
        <v>76</v>
      </c>
      <c r="F18997" s="7">
        <v>43566</v>
      </c>
      <c r="G18997" s="7">
        <v>43746</v>
      </c>
      <c r="H18997" t="s">
        <v>77</v>
      </c>
      <c r="I18997" t="s">
        <v>78</v>
      </c>
      <c r="J18997" s="7">
        <v>45966</v>
      </c>
      <c r="K18997" s="7">
        <v>43683</v>
      </c>
      <c r="L18997" s="7">
        <v>43746</v>
      </c>
      <c r="M18997" t="s">
        <v>77</v>
      </c>
      <c r="N18997" t="s">
        <v>79</v>
      </c>
      <c r="O18997">
        <v>2026</v>
      </c>
      <c r="P18997" s="2">
        <v>2</v>
      </c>
      <c r="Q18997" t="s">
        <v>80</v>
      </c>
      <c r="R18997" s="8">
        <v>46267</v>
      </c>
      <c r="S18997" s="2">
        <v>1</v>
      </c>
      <c r="T18997" s="2" t="s">
        <v>81</v>
      </c>
    </row>
    <row r="18998" spans="1:20" x14ac:dyDescent="0.25">
      <c r="A18998">
        <v>1120176635</v>
      </c>
      <c r="B18998">
        <v>117017833</v>
      </c>
      <c r="C18998" t="s">
        <v>82</v>
      </c>
      <c r="D18998" t="s">
        <v>88</v>
      </c>
      <c r="E18998" t="s">
        <v>76</v>
      </c>
      <c r="F18998" s="7">
        <v>43567</v>
      </c>
      <c r="G18998" s="7">
        <v>43933</v>
      </c>
      <c r="H18998" t="s">
        <v>77</v>
      </c>
      <c r="I18998" t="s">
        <v>84</v>
      </c>
      <c r="J18998" s="7">
        <v>45707</v>
      </c>
      <c r="K18998" s="7">
        <v>45748</v>
      </c>
      <c r="L18998" s="7">
        <v>43933</v>
      </c>
      <c r="M18998" t="s">
        <v>77</v>
      </c>
      <c r="N18998" t="s">
        <v>79</v>
      </c>
      <c r="O18998">
        <v>2026</v>
      </c>
      <c r="P18998" s="2">
        <v>2</v>
      </c>
      <c r="Q18998" t="s">
        <v>80</v>
      </c>
      <c r="R18998" s="8">
        <v>46267</v>
      </c>
      <c r="S18998" s="2">
        <v>1</v>
      </c>
      <c r="T18998" s="2" t="s">
        <v>81</v>
      </c>
    </row>
    <row r="18999" spans="1:20" x14ac:dyDescent="0.25">
      <c r="A18999">
        <v>1120176736</v>
      </c>
      <c r="B18999">
        <v>117098955</v>
      </c>
      <c r="C18999" t="s">
        <v>74</v>
      </c>
      <c r="D18999" t="s">
        <v>83</v>
      </c>
      <c r="E18999" t="s">
        <v>76</v>
      </c>
      <c r="F18999" s="7">
        <v>43580</v>
      </c>
      <c r="G18999" s="7">
        <v>43763</v>
      </c>
      <c r="H18999" t="s">
        <v>77</v>
      </c>
      <c r="I18999" t="s">
        <v>78</v>
      </c>
      <c r="J18999" s="7">
        <v>45870</v>
      </c>
      <c r="K18999" s="7">
        <v>43667</v>
      </c>
      <c r="L18999" s="7">
        <v>43763</v>
      </c>
      <c r="M18999" t="s">
        <v>77</v>
      </c>
      <c r="N18999" t="s">
        <v>79</v>
      </c>
      <c r="O18999">
        <v>2026</v>
      </c>
      <c r="P18999" s="2">
        <v>2</v>
      </c>
      <c r="Q18999" t="s">
        <v>80</v>
      </c>
      <c r="R18999" s="8">
        <v>46267</v>
      </c>
      <c r="S18999" s="2">
        <v>1</v>
      </c>
      <c r="T18999" s="2" t="s">
        <v>81</v>
      </c>
    </row>
    <row r="19000" spans="1:20" x14ac:dyDescent="0.25">
      <c r="A19000">
        <v>1120176770</v>
      </c>
      <c r="B19000">
        <v>117143481</v>
      </c>
      <c r="C19000" t="s">
        <v>74</v>
      </c>
      <c r="D19000" t="s">
        <v>88</v>
      </c>
      <c r="E19000" t="s">
        <v>76</v>
      </c>
      <c r="F19000" s="7">
        <v>43587</v>
      </c>
      <c r="G19000" s="7">
        <v>43953</v>
      </c>
      <c r="H19000" t="s">
        <v>77</v>
      </c>
      <c r="I19000" t="s">
        <v>78</v>
      </c>
      <c r="J19000" s="7">
        <v>45495</v>
      </c>
      <c r="K19000" s="7">
        <v>45546</v>
      </c>
      <c r="L19000" s="7">
        <v>43953</v>
      </c>
      <c r="M19000" t="s">
        <v>77</v>
      </c>
      <c r="N19000" t="s">
        <v>92</v>
      </c>
      <c r="O19000">
        <v>2026</v>
      </c>
      <c r="P19000" s="2">
        <v>2</v>
      </c>
      <c r="Q19000" t="s">
        <v>80</v>
      </c>
      <c r="R19000" s="8">
        <v>46267</v>
      </c>
      <c r="S19000" s="2">
        <v>1</v>
      </c>
      <c r="T19000" s="2" t="s">
        <v>81</v>
      </c>
    </row>
    <row r="19001" spans="1:20" x14ac:dyDescent="0.25">
      <c r="A19001">
        <v>1120176782</v>
      </c>
      <c r="B19001">
        <v>117153617</v>
      </c>
      <c r="C19001" t="s">
        <v>82</v>
      </c>
      <c r="D19001" t="s">
        <v>88</v>
      </c>
      <c r="E19001" t="s">
        <v>76</v>
      </c>
      <c r="F19001" s="7">
        <v>43588</v>
      </c>
      <c r="G19001" s="7">
        <v>43954</v>
      </c>
      <c r="H19001" t="s">
        <v>77</v>
      </c>
      <c r="I19001" t="s">
        <v>78</v>
      </c>
      <c r="J19001" s="7">
        <v>45432</v>
      </c>
      <c r="K19001" s="7">
        <v>45310</v>
      </c>
      <c r="L19001" s="7">
        <v>43954</v>
      </c>
      <c r="M19001" t="s">
        <v>77</v>
      </c>
      <c r="N19001" t="s">
        <v>79</v>
      </c>
      <c r="O19001">
        <v>2026</v>
      </c>
      <c r="P19001" s="2">
        <v>2</v>
      </c>
      <c r="Q19001" t="s">
        <v>80</v>
      </c>
      <c r="R19001" s="8">
        <v>46267</v>
      </c>
      <c r="S19001" s="2">
        <v>1</v>
      </c>
      <c r="T19001" s="2" t="s">
        <v>81</v>
      </c>
    </row>
    <row r="19002" spans="1:20" x14ac:dyDescent="0.25">
      <c r="A19002">
        <v>1120176796</v>
      </c>
      <c r="B19002">
        <v>117163614</v>
      </c>
      <c r="C19002" t="s">
        <v>82</v>
      </c>
      <c r="D19002" t="s">
        <v>83</v>
      </c>
      <c r="E19002" t="s">
        <v>76</v>
      </c>
      <c r="F19002" s="7">
        <v>43590</v>
      </c>
      <c r="G19002" s="7">
        <v>43770</v>
      </c>
      <c r="H19002" t="s">
        <v>77</v>
      </c>
      <c r="I19002" t="s">
        <v>84</v>
      </c>
      <c r="J19002" s="7">
        <v>45464</v>
      </c>
      <c r="K19002" s="7">
        <v>45748</v>
      </c>
      <c r="L19002" s="7">
        <v>43770</v>
      </c>
      <c r="M19002" t="s">
        <v>77</v>
      </c>
      <c r="N19002" t="s">
        <v>79</v>
      </c>
      <c r="O19002">
        <v>2026</v>
      </c>
      <c r="P19002" s="2">
        <v>2</v>
      </c>
      <c r="Q19002" t="s">
        <v>80</v>
      </c>
      <c r="R19002" s="8">
        <v>46267</v>
      </c>
      <c r="S19002" s="2">
        <v>1</v>
      </c>
      <c r="T19002" s="2" t="s">
        <v>81</v>
      </c>
    </row>
    <row r="19003" spans="1:20" x14ac:dyDescent="0.25">
      <c r="A19003">
        <v>1120176848</v>
      </c>
      <c r="B19003">
        <v>117214709</v>
      </c>
      <c r="C19003" t="s">
        <v>82</v>
      </c>
      <c r="D19003" t="s">
        <v>88</v>
      </c>
      <c r="E19003" t="s">
        <v>76</v>
      </c>
      <c r="F19003" s="7">
        <v>43596</v>
      </c>
      <c r="G19003" s="7">
        <v>43962</v>
      </c>
      <c r="H19003" t="s">
        <v>77</v>
      </c>
      <c r="I19003" t="s">
        <v>78</v>
      </c>
      <c r="J19003" s="7">
        <v>45633</v>
      </c>
      <c r="K19003" s="7">
        <v>45569</v>
      </c>
      <c r="L19003" s="7">
        <v>43962</v>
      </c>
      <c r="M19003" t="s">
        <v>77</v>
      </c>
      <c r="N19003" t="s">
        <v>79</v>
      </c>
      <c r="O19003">
        <v>2026</v>
      </c>
      <c r="P19003" s="2">
        <v>2</v>
      </c>
      <c r="Q19003" t="s">
        <v>80</v>
      </c>
      <c r="R19003" s="8">
        <v>46267</v>
      </c>
      <c r="S19003" s="2">
        <v>1</v>
      </c>
      <c r="T19003" s="2" t="s">
        <v>81</v>
      </c>
    </row>
    <row r="19004" spans="1:20" x14ac:dyDescent="0.25">
      <c r="A19004">
        <v>1120176885</v>
      </c>
      <c r="B19004">
        <v>117247747</v>
      </c>
      <c r="C19004" t="s">
        <v>82</v>
      </c>
      <c r="D19004" t="s">
        <v>88</v>
      </c>
      <c r="E19004" t="s">
        <v>76</v>
      </c>
      <c r="F19004" s="7">
        <v>43601</v>
      </c>
      <c r="G19004" s="7">
        <v>43967</v>
      </c>
      <c r="H19004" t="s">
        <v>77</v>
      </c>
      <c r="I19004" t="s">
        <v>78</v>
      </c>
      <c r="J19004" s="7">
        <v>45752</v>
      </c>
      <c r="K19004" s="7">
        <v>45057</v>
      </c>
      <c r="L19004" s="7">
        <v>43967</v>
      </c>
      <c r="M19004" t="s">
        <v>77</v>
      </c>
      <c r="N19004" t="s">
        <v>79</v>
      </c>
      <c r="O19004">
        <v>2026</v>
      </c>
      <c r="P19004" s="2">
        <v>2</v>
      </c>
      <c r="Q19004" t="s">
        <v>80</v>
      </c>
      <c r="R19004" s="8">
        <v>46267</v>
      </c>
      <c r="S19004" s="2">
        <v>1</v>
      </c>
      <c r="T19004" s="2" t="s">
        <v>81</v>
      </c>
    </row>
    <row r="19005" spans="1:20" x14ac:dyDescent="0.25">
      <c r="A19005">
        <v>1120176945</v>
      </c>
      <c r="B19005">
        <v>117319891</v>
      </c>
      <c r="C19005" t="s">
        <v>82</v>
      </c>
      <c r="D19005" t="s">
        <v>83</v>
      </c>
      <c r="E19005" t="s">
        <v>76</v>
      </c>
      <c r="F19005" s="7">
        <v>43610</v>
      </c>
      <c r="G19005" s="7">
        <v>43790</v>
      </c>
      <c r="H19005" t="s">
        <v>77</v>
      </c>
      <c r="I19005" t="s">
        <v>78</v>
      </c>
      <c r="J19005" s="7">
        <v>45432</v>
      </c>
      <c r="K19005" s="7">
        <v>45748</v>
      </c>
      <c r="L19005" s="7">
        <v>43790</v>
      </c>
      <c r="M19005" t="s">
        <v>77</v>
      </c>
      <c r="N19005" t="s">
        <v>79</v>
      </c>
      <c r="O19005">
        <v>2026</v>
      </c>
      <c r="P19005" s="2">
        <v>2</v>
      </c>
      <c r="Q19005" t="s">
        <v>80</v>
      </c>
      <c r="R19005" s="8">
        <v>46267</v>
      </c>
      <c r="S19005" s="2">
        <v>1</v>
      </c>
      <c r="T19005" s="2" t="s">
        <v>81</v>
      </c>
    </row>
    <row r="19006" spans="1:20" x14ac:dyDescent="0.25">
      <c r="A19006">
        <v>1120177080</v>
      </c>
      <c r="B19006">
        <v>117684730</v>
      </c>
      <c r="C19006" t="s">
        <v>82</v>
      </c>
      <c r="D19006" t="s">
        <v>75</v>
      </c>
      <c r="E19006" t="s">
        <v>76</v>
      </c>
      <c r="F19006" s="7">
        <v>43677</v>
      </c>
      <c r="G19006" s="7">
        <v>44043</v>
      </c>
      <c r="H19006" t="s">
        <v>77</v>
      </c>
      <c r="I19006" t="s">
        <v>78</v>
      </c>
      <c r="J19006" s="7">
        <v>45972</v>
      </c>
      <c r="K19006" s="7">
        <v>45057</v>
      </c>
      <c r="L19006" s="7">
        <v>44043</v>
      </c>
      <c r="M19006" t="s">
        <v>77</v>
      </c>
      <c r="N19006" t="s">
        <v>79</v>
      </c>
      <c r="O19006">
        <v>2026</v>
      </c>
      <c r="P19006" s="2">
        <v>2</v>
      </c>
      <c r="Q19006" t="s">
        <v>80</v>
      </c>
      <c r="R19006" s="8">
        <v>46267</v>
      </c>
      <c r="S19006" s="2">
        <v>1</v>
      </c>
      <c r="T19006" s="2" t="s">
        <v>81</v>
      </c>
    </row>
    <row r="19007" spans="1:20" x14ac:dyDescent="0.25">
      <c r="A19007">
        <v>1120177239</v>
      </c>
      <c r="B19007">
        <v>117971666</v>
      </c>
      <c r="C19007" t="s">
        <v>82</v>
      </c>
      <c r="D19007" t="s">
        <v>83</v>
      </c>
      <c r="E19007" t="s">
        <v>76</v>
      </c>
      <c r="F19007" s="7">
        <v>43746</v>
      </c>
      <c r="G19007" s="7">
        <v>43929</v>
      </c>
      <c r="H19007" t="s">
        <v>77</v>
      </c>
      <c r="I19007" t="s">
        <v>78</v>
      </c>
      <c r="J19007" s="7">
        <v>45838</v>
      </c>
      <c r="K19007" s="7">
        <v>44590</v>
      </c>
      <c r="L19007" s="7">
        <v>43929</v>
      </c>
      <c r="M19007" t="s">
        <v>77</v>
      </c>
      <c r="N19007" t="s">
        <v>79</v>
      </c>
      <c r="O19007">
        <v>2026</v>
      </c>
      <c r="P19007" s="2">
        <v>2</v>
      </c>
      <c r="Q19007" t="s">
        <v>80</v>
      </c>
      <c r="R19007" s="8">
        <v>46267</v>
      </c>
      <c r="S19007" s="2">
        <v>1</v>
      </c>
      <c r="T19007" s="2" t="s">
        <v>81</v>
      </c>
    </row>
    <row r="19008" spans="1:20" x14ac:dyDescent="0.25">
      <c r="A19008">
        <v>1120177304</v>
      </c>
      <c r="B19008">
        <v>118186507</v>
      </c>
      <c r="C19008" t="s">
        <v>91</v>
      </c>
      <c r="D19008" t="s">
        <v>88</v>
      </c>
      <c r="E19008" t="s">
        <v>76</v>
      </c>
      <c r="F19008" s="7">
        <v>43788</v>
      </c>
      <c r="G19008" s="7">
        <v>45470</v>
      </c>
      <c r="H19008" t="s">
        <v>77</v>
      </c>
      <c r="I19008" t="s">
        <v>84</v>
      </c>
      <c r="J19008" s="7">
        <v>45850</v>
      </c>
      <c r="K19008" s="7">
        <v>46163</v>
      </c>
      <c r="L19008" s="7">
        <v>45470</v>
      </c>
      <c r="M19008" t="s">
        <v>77</v>
      </c>
      <c r="N19008" t="s">
        <v>79</v>
      </c>
      <c r="O19008">
        <v>2026</v>
      </c>
      <c r="P19008" s="2">
        <v>2</v>
      </c>
      <c r="Q19008" t="s">
        <v>80</v>
      </c>
      <c r="R19008" s="8">
        <v>46267</v>
      </c>
      <c r="S19008" s="2">
        <v>1</v>
      </c>
      <c r="T19008" s="2" t="s">
        <v>81</v>
      </c>
    </row>
    <row r="19009" spans="1:20" x14ac:dyDescent="0.25">
      <c r="A19009">
        <v>1120177416</v>
      </c>
      <c r="B19009">
        <v>118988127</v>
      </c>
      <c r="C19009" t="s">
        <v>74</v>
      </c>
      <c r="D19009" t="s">
        <v>83</v>
      </c>
      <c r="E19009" t="s">
        <v>76</v>
      </c>
      <c r="F19009" s="7">
        <v>43957</v>
      </c>
      <c r="G19009" s="7">
        <v>45783</v>
      </c>
      <c r="H19009" t="s">
        <v>77</v>
      </c>
      <c r="I19009" t="s">
        <v>78</v>
      </c>
      <c r="J19009" s="7">
        <v>45905</v>
      </c>
      <c r="K19009" s="7">
        <v>45952</v>
      </c>
      <c r="L19009" s="7">
        <v>45783</v>
      </c>
      <c r="M19009" t="s">
        <v>77</v>
      </c>
      <c r="N19009" t="s">
        <v>79</v>
      </c>
      <c r="O19009">
        <v>2026</v>
      </c>
      <c r="P19009" s="2">
        <v>2</v>
      </c>
      <c r="Q19009" t="s">
        <v>80</v>
      </c>
      <c r="R19009" s="8">
        <v>46267</v>
      </c>
      <c r="S19009" s="2">
        <v>1</v>
      </c>
      <c r="T19009" s="2" t="s">
        <v>81</v>
      </c>
    </row>
    <row r="19010" spans="1:20" x14ac:dyDescent="0.25">
      <c r="A19010">
        <v>1120177575</v>
      </c>
      <c r="B19010">
        <v>119174292</v>
      </c>
      <c r="C19010" t="s">
        <v>82</v>
      </c>
      <c r="D19010" t="s">
        <v>83</v>
      </c>
      <c r="E19010" t="s">
        <v>76</v>
      </c>
      <c r="F19010" s="7">
        <v>43998</v>
      </c>
      <c r="G19010" s="7">
        <v>44181</v>
      </c>
      <c r="H19010" t="s">
        <v>77</v>
      </c>
      <c r="I19010" t="s">
        <v>78</v>
      </c>
      <c r="J19010" s="7">
        <v>45855</v>
      </c>
      <c r="K19010" s="7">
        <v>45188</v>
      </c>
      <c r="L19010" s="7">
        <v>44181</v>
      </c>
      <c r="M19010" t="s">
        <v>77</v>
      </c>
      <c r="N19010" t="s">
        <v>79</v>
      </c>
      <c r="O19010">
        <v>2026</v>
      </c>
      <c r="P19010" s="2">
        <v>2</v>
      </c>
      <c r="Q19010" t="s">
        <v>80</v>
      </c>
      <c r="R19010" s="8">
        <v>46267</v>
      </c>
      <c r="S19010" s="2">
        <v>1</v>
      </c>
      <c r="T19010" s="2" t="s">
        <v>81</v>
      </c>
    </row>
    <row r="19011" spans="1:20" x14ac:dyDescent="0.25">
      <c r="A19011">
        <v>1120178308</v>
      </c>
      <c r="B19011">
        <v>119755242</v>
      </c>
      <c r="C19011" t="s">
        <v>82</v>
      </c>
      <c r="D19011" t="s">
        <v>88</v>
      </c>
      <c r="E19011" t="s">
        <v>76</v>
      </c>
      <c r="F19011" s="7">
        <v>44086</v>
      </c>
      <c r="G19011" s="7">
        <v>44451</v>
      </c>
      <c r="H19011" t="s">
        <v>77</v>
      </c>
      <c r="I19011" t="s">
        <v>84</v>
      </c>
      <c r="J19011" s="7">
        <v>45862</v>
      </c>
      <c r="K19011" s="7">
        <v>45478</v>
      </c>
      <c r="L19011" s="7">
        <v>44451</v>
      </c>
      <c r="M19011" t="s">
        <v>77</v>
      </c>
      <c r="N19011" t="s">
        <v>92</v>
      </c>
      <c r="O19011">
        <v>2026</v>
      </c>
      <c r="P19011" s="2">
        <v>2</v>
      </c>
      <c r="Q19011" t="s">
        <v>80</v>
      </c>
      <c r="R19011" s="8">
        <v>46267</v>
      </c>
      <c r="S19011" s="2">
        <v>1</v>
      </c>
      <c r="T19011" s="2" t="s">
        <v>81</v>
      </c>
    </row>
    <row r="19012" spans="1:20" x14ac:dyDescent="0.25">
      <c r="A19012">
        <v>1120178405</v>
      </c>
      <c r="B19012">
        <v>119806577</v>
      </c>
      <c r="C19012" t="s">
        <v>74</v>
      </c>
      <c r="D19012" t="s">
        <v>75</v>
      </c>
      <c r="E19012" t="s">
        <v>76</v>
      </c>
      <c r="F19012" s="7">
        <v>44098</v>
      </c>
      <c r="G19012" s="7">
        <v>44463</v>
      </c>
      <c r="H19012" t="s">
        <v>77</v>
      </c>
      <c r="I19012" t="s">
        <v>78</v>
      </c>
      <c r="J19012" s="7">
        <v>45581</v>
      </c>
      <c r="K19012" s="7">
        <v>44099</v>
      </c>
      <c r="L19012" s="7">
        <v>44463</v>
      </c>
      <c r="M19012" t="s">
        <v>77</v>
      </c>
      <c r="N19012" t="s">
        <v>79</v>
      </c>
      <c r="O19012">
        <v>2026</v>
      </c>
      <c r="P19012" s="2">
        <v>2</v>
      </c>
      <c r="Q19012" t="s">
        <v>80</v>
      </c>
      <c r="R19012" s="8">
        <v>46267</v>
      </c>
      <c r="S19012" s="2">
        <v>1</v>
      </c>
      <c r="T19012" s="2" t="s">
        <v>81</v>
      </c>
    </row>
    <row r="19013" spans="1:20" x14ac:dyDescent="0.25">
      <c r="A19013">
        <v>1120178672</v>
      </c>
      <c r="B19013">
        <v>119966450</v>
      </c>
      <c r="C19013" t="s">
        <v>74</v>
      </c>
      <c r="D19013" t="s">
        <v>75</v>
      </c>
      <c r="E19013" t="s">
        <v>76</v>
      </c>
      <c r="F19013" s="7">
        <v>44134</v>
      </c>
      <c r="G19013" s="7">
        <v>44499</v>
      </c>
      <c r="H19013" t="s">
        <v>77</v>
      </c>
      <c r="I19013" t="s">
        <v>78</v>
      </c>
      <c r="J19013" s="7">
        <v>45845</v>
      </c>
      <c r="K19013" s="7">
        <v>46098</v>
      </c>
      <c r="L19013" s="7">
        <v>44499</v>
      </c>
      <c r="M19013" t="s">
        <v>77</v>
      </c>
      <c r="N19013" t="s">
        <v>79</v>
      </c>
      <c r="O19013">
        <v>2026</v>
      </c>
      <c r="P19013" s="2">
        <v>2</v>
      </c>
      <c r="Q19013" t="s">
        <v>80</v>
      </c>
      <c r="R19013" s="8">
        <v>46267</v>
      </c>
      <c r="S19013" s="2">
        <v>1</v>
      </c>
      <c r="T19013" s="2" t="s">
        <v>81</v>
      </c>
    </row>
    <row r="19014" spans="1:20" x14ac:dyDescent="0.25">
      <c r="A19014">
        <v>1120179212</v>
      </c>
      <c r="B19014">
        <v>121191665</v>
      </c>
      <c r="C19014" t="s">
        <v>82</v>
      </c>
      <c r="D19014" t="s">
        <v>83</v>
      </c>
      <c r="E19014" t="s">
        <v>76</v>
      </c>
      <c r="F19014" s="7">
        <v>44327</v>
      </c>
      <c r="G19014" s="7">
        <v>46153</v>
      </c>
      <c r="H19014" t="s">
        <v>86</v>
      </c>
      <c r="I19014" t="s">
        <v>87</v>
      </c>
      <c r="J19014" s="7">
        <v>46180</v>
      </c>
      <c r="K19014" s="7">
        <v>45779</v>
      </c>
      <c r="L19014" s="7">
        <v>46153</v>
      </c>
      <c r="M19014" t="s">
        <v>86</v>
      </c>
      <c r="N19014" t="s">
        <v>79</v>
      </c>
      <c r="O19014">
        <v>2026</v>
      </c>
      <c r="P19014" s="2">
        <v>2</v>
      </c>
      <c r="Q19014" t="s">
        <v>80</v>
      </c>
      <c r="R19014" s="8">
        <v>46267</v>
      </c>
      <c r="S19014" s="2">
        <v>1</v>
      </c>
      <c r="T19014" s="2" t="s">
        <v>81</v>
      </c>
    </row>
    <row r="19015" spans="1:20" x14ac:dyDescent="0.25">
      <c r="A19015">
        <v>1120179301</v>
      </c>
      <c r="B19015">
        <v>121401403</v>
      </c>
      <c r="C19015" t="s">
        <v>82</v>
      </c>
      <c r="D19015" t="s">
        <v>75</v>
      </c>
      <c r="E19015" t="s">
        <v>76</v>
      </c>
      <c r="F19015" s="7">
        <v>44342</v>
      </c>
      <c r="G19015" s="7">
        <v>44707</v>
      </c>
      <c r="H19015" t="s">
        <v>77</v>
      </c>
      <c r="I19015" t="s">
        <v>78</v>
      </c>
      <c r="J19015" s="7">
        <v>45686</v>
      </c>
      <c r="K19015" s="7">
        <v>44345</v>
      </c>
      <c r="L19015" s="7">
        <v>44707</v>
      </c>
      <c r="M19015" t="s">
        <v>77</v>
      </c>
      <c r="N19015" t="s">
        <v>79</v>
      </c>
      <c r="O19015">
        <v>2026</v>
      </c>
      <c r="P19015" s="2">
        <v>2</v>
      </c>
      <c r="Q19015" t="s">
        <v>80</v>
      </c>
      <c r="R19015" s="8">
        <v>46267</v>
      </c>
      <c r="S19015" s="2">
        <v>1</v>
      </c>
      <c r="T19015" s="2" t="s">
        <v>81</v>
      </c>
    </row>
    <row r="19016" spans="1:20" x14ac:dyDescent="0.25">
      <c r="A19016">
        <v>1120179340</v>
      </c>
      <c r="B19016">
        <v>121450866</v>
      </c>
      <c r="C19016" t="s">
        <v>91</v>
      </c>
      <c r="D19016" t="s">
        <v>83</v>
      </c>
      <c r="E19016" t="s">
        <v>76</v>
      </c>
      <c r="F19016" s="7">
        <v>44350</v>
      </c>
      <c r="G19016" s="7">
        <v>44533</v>
      </c>
      <c r="H19016" t="s">
        <v>77</v>
      </c>
      <c r="I19016" t="s">
        <v>78</v>
      </c>
      <c r="J19016" s="7">
        <v>45923</v>
      </c>
      <c r="K19016" s="7">
        <v>45952</v>
      </c>
      <c r="L19016" s="7">
        <v>44533</v>
      </c>
      <c r="M19016" t="s">
        <v>77</v>
      </c>
      <c r="N19016" t="s">
        <v>92</v>
      </c>
      <c r="O19016">
        <v>2026</v>
      </c>
      <c r="P19016" s="2">
        <v>2</v>
      </c>
      <c r="Q19016" t="s">
        <v>80</v>
      </c>
      <c r="R19016" s="8">
        <v>46267</v>
      </c>
      <c r="S19016" s="2">
        <v>1</v>
      </c>
      <c r="T19016" s="2" t="s">
        <v>81</v>
      </c>
    </row>
    <row r="19017" spans="1:20" x14ac:dyDescent="0.25">
      <c r="A19017">
        <v>1120179367</v>
      </c>
      <c r="B19017">
        <v>121483319</v>
      </c>
      <c r="C19017" t="s">
        <v>85</v>
      </c>
      <c r="D19017" t="s">
        <v>75</v>
      </c>
      <c r="E19017" t="s">
        <v>76</v>
      </c>
      <c r="F19017" s="7">
        <v>44223</v>
      </c>
      <c r="G19017" s="7">
        <v>46049</v>
      </c>
      <c r="H19017" t="s">
        <v>77</v>
      </c>
      <c r="I19017" t="s">
        <v>78</v>
      </c>
      <c r="J19017" s="7"/>
      <c r="K19017" s="7">
        <v>45057</v>
      </c>
      <c r="L19017" s="7">
        <v>46049</v>
      </c>
      <c r="M19017" t="s">
        <v>77</v>
      </c>
      <c r="N19017"/>
      <c r="O19017">
        <v>2026</v>
      </c>
      <c r="P19017" s="2">
        <v>2</v>
      </c>
      <c r="Q19017" t="s">
        <v>80</v>
      </c>
      <c r="R19017" s="8">
        <v>46267</v>
      </c>
      <c r="S19017" s="2">
        <v>1</v>
      </c>
      <c r="T19017" s="2" t="s">
        <v>81</v>
      </c>
    </row>
    <row r="19018" spans="1:20" x14ac:dyDescent="0.25">
      <c r="A19018">
        <v>1120179675</v>
      </c>
      <c r="B19018">
        <v>121750989</v>
      </c>
      <c r="C19018" t="s">
        <v>82</v>
      </c>
      <c r="D19018" t="s">
        <v>88</v>
      </c>
      <c r="E19018" t="s">
        <v>76</v>
      </c>
      <c r="F19018" s="7">
        <v>44394</v>
      </c>
      <c r="G19018" s="7">
        <v>44759</v>
      </c>
      <c r="H19018" t="s">
        <v>77</v>
      </c>
      <c r="I19018" t="s">
        <v>78</v>
      </c>
      <c r="J19018" s="7">
        <v>45498</v>
      </c>
      <c r="K19018" s="7">
        <v>45505</v>
      </c>
      <c r="L19018" s="7">
        <v>44759</v>
      </c>
      <c r="M19018" t="s">
        <v>77</v>
      </c>
      <c r="N19018" t="s">
        <v>79</v>
      </c>
      <c r="O19018">
        <v>2026</v>
      </c>
      <c r="P19018" s="2">
        <v>2</v>
      </c>
      <c r="Q19018" t="s">
        <v>80</v>
      </c>
      <c r="R19018" s="8">
        <v>46267</v>
      </c>
      <c r="S19018" s="2">
        <v>1</v>
      </c>
      <c r="T19018" s="2" t="s">
        <v>81</v>
      </c>
    </row>
    <row r="19019" spans="1:20" x14ac:dyDescent="0.25">
      <c r="A19019">
        <v>1120180059</v>
      </c>
      <c r="B19019">
        <v>121915169</v>
      </c>
      <c r="C19019" t="s">
        <v>82</v>
      </c>
      <c r="D19019" t="s">
        <v>75</v>
      </c>
      <c r="E19019" t="s">
        <v>76</v>
      </c>
      <c r="F19019" s="7">
        <v>44424</v>
      </c>
      <c r="G19019" s="7">
        <v>45520</v>
      </c>
      <c r="H19019" t="s">
        <v>77</v>
      </c>
      <c r="I19019" t="s">
        <v>78</v>
      </c>
      <c r="J19019" s="7"/>
      <c r="K19019" s="7">
        <v>46006</v>
      </c>
      <c r="L19019" s="7">
        <v>45520</v>
      </c>
      <c r="M19019" t="s">
        <v>77</v>
      </c>
      <c r="N19019"/>
      <c r="O19019">
        <v>2026</v>
      </c>
      <c r="P19019" s="2">
        <v>2</v>
      </c>
      <c r="Q19019" t="s">
        <v>80</v>
      </c>
      <c r="R19019" s="8">
        <v>46267</v>
      </c>
      <c r="S19019" s="2">
        <v>1</v>
      </c>
      <c r="T19019" s="2" t="s">
        <v>81</v>
      </c>
    </row>
    <row r="19020" spans="1:20" x14ac:dyDescent="0.25">
      <c r="A19020">
        <v>1120180930</v>
      </c>
      <c r="B19020">
        <v>122291586</v>
      </c>
      <c r="C19020" t="s">
        <v>74</v>
      </c>
      <c r="D19020" t="s">
        <v>83</v>
      </c>
      <c r="E19020" t="s">
        <v>76</v>
      </c>
      <c r="F19020" s="7">
        <v>44502</v>
      </c>
      <c r="G19020" s="7">
        <v>44683</v>
      </c>
      <c r="H19020" t="s">
        <v>77</v>
      </c>
      <c r="I19020" t="s">
        <v>78</v>
      </c>
      <c r="J19020" s="7">
        <v>45873</v>
      </c>
      <c r="K19020" s="7">
        <v>45747</v>
      </c>
      <c r="L19020" s="7">
        <v>44683</v>
      </c>
      <c r="M19020" t="s">
        <v>77</v>
      </c>
      <c r="N19020" t="s">
        <v>79</v>
      </c>
      <c r="O19020">
        <v>2026</v>
      </c>
      <c r="P19020" s="2">
        <v>2</v>
      </c>
      <c r="Q19020" t="s">
        <v>80</v>
      </c>
      <c r="R19020" s="8">
        <v>46267</v>
      </c>
      <c r="S19020" s="2">
        <v>1</v>
      </c>
      <c r="T19020" s="2" t="s">
        <v>81</v>
      </c>
    </row>
    <row r="19021" spans="1:20" x14ac:dyDescent="0.25">
      <c r="A19021">
        <v>1120181453</v>
      </c>
      <c r="B19021">
        <v>123087653</v>
      </c>
      <c r="C19021" t="s">
        <v>74</v>
      </c>
      <c r="D19021" t="s">
        <v>88</v>
      </c>
      <c r="E19021" t="s">
        <v>76</v>
      </c>
      <c r="F19021" s="7">
        <v>44630</v>
      </c>
      <c r="G19021" s="7">
        <v>44995</v>
      </c>
      <c r="H19021" t="s">
        <v>77</v>
      </c>
      <c r="I19021" t="s">
        <v>78</v>
      </c>
      <c r="J19021" s="7">
        <v>45510</v>
      </c>
      <c r="K19021" s="7">
        <v>45747</v>
      </c>
      <c r="L19021" s="7">
        <v>44995</v>
      </c>
      <c r="M19021" t="s">
        <v>77</v>
      </c>
      <c r="N19021" t="s">
        <v>79</v>
      </c>
      <c r="O19021">
        <v>2026</v>
      </c>
      <c r="P19021" s="2">
        <v>2</v>
      </c>
      <c r="Q19021" t="s">
        <v>80</v>
      </c>
      <c r="R19021" s="8">
        <v>46267</v>
      </c>
      <c r="S19021" s="2">
        <v>1</v>
      </c>
      <c r="T19021" s="2" t="s">
        <v>81</v>
      </c>
    </row>
    <row r="19022" spans="1:20" x14ac:dyDescent="0.25">
      <c r="A19022">
        <v>1120182676</v>
      </c>
      <c r="B19022">
        <v>123904627</v>
      </c>
      <c r="C19022" t="s">
        <v>82</v>
      </c>
      <c r="D19022" t="s">
        <v>83</v>
      </c>
      <c r="E19022" t="s">
        <v>76</v>
      </c>
      <c r="F19022" s="7">
        <v>44735</v>
      </c>
      <c r="G19022" s="7">
        <v>44918</v>
      </c>
      <c r="H19022" t="s">
        <v>77</v>
      </c>
      <c r="I19022" t="s">
        <v>78</v>
      </c>
      <c r="J19022" s="7">
        <v>45745</v>
      </c>
      <c r="K19022" s="7">
        <v>45691</v>
      </c>
      <c r="L19022" s="7">
        <v>44918</v>
      </c>
      <c r="M19022" t="s">
        <v>77</v>
      </c>
      <c r="N19022" t="s">
        <v>79</v>
      </c>
      <c r="O19022">
        <v>2026</v>
      </c>
      <c r="P19022" s="2">
        <v>2</v>
      </c>
      <c r="Q19022" t="s">
        <v>80</v>
      </c>
      <c r="R19022" s="8">
        <v>46267</v>
      </c>
      <c r="S19022" s="2">
        <v>1</v>
      </c>
      <c r="T19022" s="2" t="s">
        <v>81</v>
      </c>
    </row>
    <row r="19023" spans="1:20" x14ac:dyDescent="0.25">
      <c r="A19023">
        <v>1120182706</v>
      </c>
      <c r="B19023">
        <v>123914682</v>
      </c>
      <c r="C19023" t="s">
        <v>90</v>
      </c>
      <c r="D19023" t="s">
        <v>88</v>
      </c>
      <c r="E19023" t="s">
        <v>76</v>
      </c>
      <c r="F19023" s="7">
        <v>44736</v>
      </c>
      <c r="G19023" s="7">
        <v>45101</v>
      </c>
      <c r="H19023" t="s">
        <v>77</v>
      </c>
      <c r="I19023" t="s">
        <v>78</v>
      </c>
      <c r="J19023" s="7">
        <v>46192</v>
      </c>
      <c r="K19023" s="7">
        <v>45506</v>
      </c>
      <c r="L19023" s="7">
        <v>45101</v>
      </c>
      <c r="M19023" t="s">
        <v>77</v>
      </c>
      <c r="N19023" t="s">
        <v>79</v>
      </c>
      <c r="O19023">
        <v>2026</v>
      </c>
      <c r="P19023" s="2">
        <v>2</v>
      </c>
      <c r="Q19023" t="s">
        <v>80</v>
      </c>
      <c r="R19023" s="8">
        <v>46267</v>
      </c>
      <c r="S19023" s="2">
        <v>1</v>
      </c>
      <c r="T19023" s="2" t="s">
        <v>81</v>
      </c>
    </row>
    <row r="19024" spans="1:20" x14ac:dyDescent="0.25">
      <c r="A19024">
        <v>1120182994</v>
      </c>
      <c r="B19024">
        <v>124052405</v>
      </c>
      <c r="C19024" t="s">
        <v>82</v>
      </c>
      <c r="D19024" t="s">
        <v>83</v>
      </c>
      <c r="E19024" t="s">
        <v>76</v>
      </c>
      <c r="F19024" s="7">
        <v>44753</v>
      </c>
      <c r="G19024" s="7">
        <v>44937</v>
      </c>
      <c r="H19024" t="s">
        <v>77</v>
      </c>
      <c r="I19024" t="s">
        <v>84</v>
      </c>
      <c r="J19024" s="7">
        <v>45339</v>
      </c>
      <c r="K19024" s="7">
        <v>46155</v>
      </c>
      <c r="L19024" s="7">
        <v>44937</v>
      </c>
      <c r="M19024" t="s">
        <v>77</v>
      </c>
      <c r="N19024" t="s">
        <v>79</v>
      </c>
      <c r="O19024">
        <v>2026</v>
      </c>
      <c r="P19024" s="2">
        <v>2</v>
      </c>
      <c r="Q19024" t="s">
        <v>80</v>
      </c>
      <c r="R19024" s="8">
        <v>46267</v>
      </c>
      <c r="S19024" s="2">
        <v>1</v>
      </c>
      <c r="T19024" s="2" t="s">
        <v>81</v>
      </c>
    </row>
    <row r="19025" spans="1:20" x14ac:dyDescent="0.25">
      <c r="A19025">
        <v>1120183048</v>
      </c>
      <c r="B19025">
        <v>124076764</v>
      </c>
      <c r="C19025" t="s">
        <v>97</v>
      </c>
      <c r="D19025" t="s">
        <v>88</v>
      </c>
      <c r="E19025" t="s">
        <v>76</v>
      </c>
      <c r="F19025" s="7">
        <v>44756</v>
      </c>
      <c r="G19025" s="7">
        <v>46582</v>
      </c>
      <c r="H19025" t="s">
        <v>77</v>
      </c>
      <c r="I19025" t="s">
        <v>78</v>
      </c>
      <c r="J19025" s="7">
        <v>45752</v>
      </c>
      <c r="K19025" s="7">
        <v>45891</v>
      </c>
      <c r="L19025" s="7">
        <v>46582</v>
      </c>
      <c r="M19025" t="s">
        <v>77</v>
      </c>
      <c r="N19025" t="s">
        <v>79</v>
      </c>
      <c r="O19025">
        <v>2026</v>
      </c>
      <c r="P19025" s="2">
        <v>2</v>
      </c>
      <c r="Q19025" t="s">
        <v>80</v>
      </c>
      <c r="R19025" s="8">
        <v>46267</v>
      </c>
      <c r="S19025" s="2">
        <v>1</v>
      </c>
      <c r="T19025" s="2" t="s">
        <v>81</v>
      </c>
    </row>
    <row r="19026" spans="1:20" x14ac:dyDescent="0.25">
      <c r="A19026">
        <v>1120183166</v>
      </c>
      <c r="B19026">
        <v>124124425</v>
      </c>
      <c r="C19026" t="s">
        <v>82</v>
      </c>
      <c r="D19026" t="s">
        <v>88</v>
      </c>
      <c r="E19026" t="s">
        <v>76</v>
      </c>
      <c r="F19026" s="7">
        <v>44762</v>
      </c>
      <c r="G19026" s="7">
        <v>45127</v>
      </c>
      <c r="H19026" t="s">
        <v>77</v>
      </c>
      <c r="I19026" t="s">
        <v>84</v>
      </c>
      <c r="J19026" s="7">
        <v>45469</v>
      </c>
      <c r="K19026" s="7">
        <v>45569</v>
      </c>
      <c r="L19026" s="7">
        <v>45127</v>
      </c>
      <c r="M19026" t="s">
        <v>77</v>
      </c>
      <c r="N19026" t="s">
        <v>79</v>
      </c>
      <c r="O19026">
        <v>2026</v>
      </c>
      <c r="P19026" s="2">
        <v>2</v>
      </c>
      <c r="Q19026" t="s">
        <v>80</v>
      </c>
      <c r="R19026" s="8">
        <v>46267</v>
      </c>
      <c r="S19026" s="2">
        <v>1</v>
      </c>
      <c r="T19026" s="2" t="s">
        <v>81</v>
      </c>
    </row>
    <row r="19027" spans="1:20" x14ac:dyDescent="0.25">
      <c r="A19027">
        <v>1120186041</v>
      </c>
      <c r="B19027">
        <v>126210083</v>
      </c>
      <c r="C19027" t="s">
        <v>85</v>
      </c>
      <c r="D19027" t="s">
        <v>88</v>
      </c>
      <c r="E19027" t="s">
        <v>76</v>
      </c>
      <c r="F19027" s="7">
        <v>45069</v>
      </c>
      <c r="G19027" s="7">
        <v>45435</v>
      </c>
      <c r="H19027" t="s">
        <v>77</v>
      </c>
      <c r="I19027" t="s">
        <v>78</v>
      </c>
      <c r="J19027" s="7">
        <v>45482</v>
      </c>
      <c r="K19027" s="7">
        <v>45995</v>
      </c>
      <c r="L19027" s="7">
        <v>45435</v>
      </c>
      <c r="M19027" t="s">
        <v>77</v>
      </c>
      <c r="N19027" t="s">
        <v>79</v>
      </c>
      <c r="O19027">
        <v>2026</v>
      </c>
      <c r="P19027" s="2">
        <v>2</v>
      </c>
      <c r="Q19027" t="s">
        <v>80</v>
      </c>
      <c r="R19027" s="8">
        <v>46267</v>
      </c>
      <c r="S19027" s="2">
        <v>1</v>
      </c>
      <c r="T19027" s="2" t="s">
        <v>81</v>
      </c>
    </row>
    <row r="19028" spans="1:20" x14ac:dyDescent="0.25">
      <c r="A19028">
        <v>1120186260</v>
      </c>
      <c r="B19028">
        <v>126329465</v>
      </c>
      <c r="C19028" t="s">
        <v>85</v>
      </c>
      <c r="D19028" t="s">
        <v>83</v>
      </c>
      <c r="E19028" t="s">
        <v>76</v>
      </c>
      <c r="F19028" s="7">
        <v>45086</v>
      </c>
      <c r="G19028" s="7">
        <v>45269</v>
      </c>
      <c r="H19028" t="s">
        <v>77</v>
      </c>
      <c r="I19028" t="s">
        <v>84</v>
      </c>
      <c r="J19028" s="7">
        <v>45824</v>
      </c>
      <c r="K19028" s="7">
        <v>45747</v>
      </c>
      <c r="L19028" s="7">
        <v>45269</v>
      </c>
      <c r="M19028" t="s">
        <v>77</v>
      </c>
      <c r="N19028" t="s">
        <v>79</v>
      </c>
      <c r="O19028">
        <v>2026</v>
      </c>
      <c r="P19028" s="2">
        <v>2</v>
      </c>
      <c r="Q19028" t="s">
        <v>80</v>
      </c>
      <c r="R19028" s="8">
        <v>46267</v>
      </c>
      <c r="S19028" s="2">
        <v>1</v>
      </c>
      <c r="T19028" s="2" t="s">
        <v>81</v>
      </c>
    </row>
    <row r="19029" spans="1:20" x14ac:dyDescent="0.25">
      <c r="A19029">
        <v>1120186285</v>
      </c>
      <c r="B19029">
        <v>126349854</v>
      </c>
      <c r="C19029" t="s">
        <v>74</v>
      </c>
      <c r="D19029" t="s">
        <v>88</v>
      </c>
      <c r="E19029" t="s">
        <v>76</v>
      </c>
      <c r="F19029" s="7">
        <v>45089</v>
      </c>
      <c r="G19029" s="7">
        <v>45455</v>
      </c>
      <c r="H19029" t="s">
        <v>77</v>
      </c>
      <c r="I19029" t="s">
        <v>78</v>
      </c>
      <c r="J19029" s="7">
        <v>45458</v>
      </c>
      <c r="K19029" s="7">
        <v>45747</v>
      </c>
      <c r="L19029" s="7">
        <v>45455</v>
      </c>
      <c r="M19029" t="s">
        <v>77</v>
      </c>
      <c r="N19029" t="s">
        <v>79</v>
      </c>
      <c r="O19029">
        <v>2026</v>
      </c>
      <c r="P19029" s="2">
        <v>2</v>
      </c>
      <c r="Q19029" t="s">
        <v>80</v>
      </c>
      <c r="R19029" s="8">
        <v>46267</v>
      </c>
      <c r="S19029" s="2">
        <v>1</v>
      </c>
      <c r="T19029" s="2" t="s">
        <v>81</v>
      </c>
    </row>
    <row r="19030" spans="1:20" x14ac:dyDescent="0.25">
      <c r="A19030">
        <v>1120186710</v>
      </c>
      <c r="B19030">
        <v>126568387</v>
      </c>
      <c r="C19030" t="s">
        <v>82</v>
      </c>
      <c r="D19030" t="s">
        <v>88</v>
      </c>
      <c r="E19030" t="s">
        <v>76</v>
      </c>
      <c r="F19030" s="7">
        <v>45119</v>
      </c>
      <c r="G19030" s="7">
        <v>45485</v>
      </c>
      <c r="H19030" t="s">
        <v>86</v>
      </c>
      <c r="I19030" t="s">
        <v>87</v>
      </c>
      <c r="J19030" s="7"/>
      <c r="K19030" s="7">
        <v>45135</v>
      </c>
      <c r="L19030" s="7">
        <v>45485</v>
      </c>
      <c r="M19030" t="s">
        <v>86</v>
      </c>
      <c r="N19030"/>
      <c r="O19030">
        <v>2026</v>
      </c>
      <c r="P19030" s="2">
        <v>2</v>
      </c>
      <c r="Q19030" t="s">
        <v>80</v>
      </c>
      <c r="R19030" s="8">
        <v>46267</v>
      </c>
      <c r="S19030" s="2">
        <v>1</v>
      </c>
      <c r="T19030" s="2" t="s">
        <v>81</v>
      </c>
    </row>
    <row r="19031" spans="1:20" x14ac:dyDescent="0.25">
      <c r="A19031">
        <v>1120187186</v>
      </c>
      <c r="B19031">
        <v>126720569</v>
      </c>
      <c r="C19031" t="s">
        <v>82</v>
      </c>
      <c r="D19031" t="s">
        <v>88</v>
      </c>
      <c r="E19031" t="s">
        <v>76</v>
      </c>
      <c r="F19031" s="7">
        <v>45139</v>
      </c>
      <c r="G19031" s="7">
        <v>45505</v>
      </c>
      <c r="H19031" t="s">
        <v>77</v>
      </c>
      <c r="I19031" t="s">
        <v>84</v>
      </c>
      <c r="J19031" s="7">
        <v>45427</v>
      </c>
      <c r="K19031" s="7">
        <v>45544</v>
      </c>
      <c r="L19031" s="7">
        <v>45505</v>
      </c>
      <c r="M19031" t="s">
        <v>77</v>
      </c>
      <c r="N19031" t="s">
        <v>79</v>
      </c>
      <c r="O19031">
        <v>2026</v>
      </c>
      <c r="P19031" s="2">
        <v>2</v>
      </c>
      <c r="Q19031" t="s">
        <v>80</v>
      </c>
      <c r="R19031" s="8">
        <v>46267</v>
      </c>
      <c r="S19031" s="2">
        <v>1</v>
      </c>
      <c r="T19031" s="2" t="s">
        <v>81</v>
      </c>
    </row>
    <row r="19032" spans="1:20" x14ac:dyDescent="0.25">
      <c r="A19032">
        <v>1120188391</v>
      </c>
      <c r="B19032">
        <v>127194316</v>
      </c>
      <c r="C19032" t="s">
        <v>96</v>
      </c>
      <c r="D19032" t="s">
        <v>88</v>
      </c>
      <c r="E19032" t="s">
        <v>76</v>
      </c>
      <c r="F19032" s="7">
        <v>45203</v>
      </c>
      <c r="G19032" s="7">
        <v>45569</v>
      </c>
      <c r="H19032" t="s">
        <v>77</v>
      </c>
      <c r="I19032" t="s">
        <v>78</v>
      </c>
      <c r="J19032" s="7">
        <v>46136</v>
      </c>
      <c r="K19032" s="7">
        <v>46055</v>
      </c>
      <c r="L19032" s="7">
        <v>45569</v>
      </c>
      <c r="M19032" t="s">
        <v>77</v>
      </c>
      <c r="N19032" t="s">
        <v>79</v>
      </c>
      <c r="O19032">
        <v>2026</v>
      </c>
      <c r="P19032" s="2">
        <v>2</v>
      </c>
      <c r="Q19032" t="s">
        <v>80</v>
      </c>
      <c r="R19032" s="8">
        <v>46267</v>
      </c>
      <c r="S19032" s="2">
        <v>1</v>
      </c>
      <c r="T19032" s="2" t="s">
        <v>81</v>
      </c>
    </row>
    <row r="19033" spans="1:20" x14ac:dyDescent="0.25">
      <c r="A19033">
        <v>1120188726</v>
      </c>
      <c r="B19033">
        <v>127299306</v>
      </c>
      <c r="C19033" t="s">
        <v>98</v>
      </c>
      <c r="D19033" t="s">
        <v>88</v>
      </c>
      <c r="E19033" t="s">
        <v>76</v>
      </c>
      <c r="F19033" s="7">
        <v>45217</v>
      </c>
      <c r="G19033" s="7">
        <v>45583</v>
      </c>
      <c r="H19033" t="s">
        <v>77</v>
      </c>
      <c r="I19033" t="s">
        <v>78</v>
      </c>
      <c r="J19033" s="7"/>
      <c r="K19033" s="7">
        <v>45226</v>
      </c>
      <c r="L19033" s="7">
        <v>45583</v>
      </c>
      <c r="M19033" t="s">
        <v>77</v>
      </c>
      <c r="N19033"/>
      <c r="O19033">
        <v>2026</v>
      </c>
      <c r="P19033" s="2">
        <v>2</v>
      </c>
      <c r="Q19033" t="s">
        <v>80</v>
      </c>
      <c r="R19033" s="8">
        <v>46267</v>
      </c>
      <c r="S19033" s="2">
        <v>1</v>
      </c>
      <c r="T19033" s="2" t="s">
        <v>81</v>
      </c>
    </row>
    <row r="19034" spans="1:20" x14ac:dyDescent="0.25">
      <c r="A19034">
        <v>1120188944</v>
      </c>
      <c r="B19034">
        <v>127361880</v>
      </c>
      <c r="C19034" t="s">
        <v>98</v>
      </c>
      <c r="D19034" t="s">
        <v>88</v>
      </c>
      <c r="E19034" t="s">
        <v>76</v>
      </c>
      <c r="F19034" s="7">
        <v>45226</v>
      </c>
      <c r="G19034" s="7">
        <v>45592</v>
      </c>
      <c r="H19034" t="s">
        <v>77</v>
      </c>
      <c r="I19034" t="s">
        <v>78</v>
      </c>
      <c r="J19034" s="7">
        <v>45495</v>
      </c>
      <c r="K19034" s="7">
        <v>45546</v>
      </c>
      <c r="L19034" s="7">
        <v>45592</v>
      </c>
      <c r="M19034" t="s">
        <v>77</v>
      </c>
      <c r="N19034" t="s">
        <v>79</v>
      </c>
      <c r="O19034">
        <v>2026</v>
      </c>
      <c r="P19034" s="2">
        <v>2</v>
      </c>
      <c r="Q19034" t="s">
        <v>80</v>
      </c>
      <c r="R19034" s="8">
        <v>46267</v>
      </c>
      <c r="S19034" s="2">
        <v>1</v>
      </c>
      <c r="T19034" s="2" t="s">
        <v>81</v>
      </c>
    </row>
    <row r="19035" spans="1:20" x14ac:dyDescent="0.25">
      <c r="A19035">
        <v>1120189367</v>
      </c>
      <c r="B19035">
        <v>127801245</v>
      </c>
      <c r="C19035" t="s">
        <v>82</v>
      </c>
      <c r="D19035" t="s">
        <v>83</v>
      </c>
      <c r="E19035" t="s">
        <v>76</v>
      </c>
      <c r="F19035" s="7">
        <v>44848</v>
      </c>
      <c r="G19035" s="7">
        <v>46674</v>
      </c>
      <c r="H19035" t="s">
        <v>77</v>
      </c>
      <c r="I19035" t="s">
        <v>84</v>
      </c>
      <c r="J19035" s="7">
        <v>45859</v>
      </c>
      <c r="K19035" s="7">
        <v>45287</v>
      </c>
      <c r="L19035" s="7">
        <v>46674</v>
      </c>
      <c r="M19035" t="s">
        <v>77</v>
      </c>
      <c r="N19035" t="s">
        <v>79</v>
      </c>
      <c r="O19035">
        <v>2026</v>
      </c>
      <c r="P19035" s="2">
        <v>2</v>
      </c>
      <c r="Q19035" t="s">
        <v>80</v>
      </c>
      <c r="R19035" s="8">
        <v>46267</v>
      </c>
      <c r="S19035" s="2">
        <v>1</v>
      </c>
      <c r="T19035" s="2" t="s">
        <v>81</v>
      </c>
    </row>
    <row r="19036" spans="1:20" x14ac:dyDescent="0.25">
      <c r="A19036">
        <v>1120189688</v>
      </c>
      <c r="B19036">
        <v>128470158</v>
      </c>
      <c r="C19036" t="s">
        <v>74</v>
      </c>
      <c r="D19036" t="s">
        <v>75</v>
      </c>
      <c r="E19036" t="s">
        <v>76</v>
      </c>
      <c r="F19036" s="7">
        <v>45389</v>
      </c>
      <c r="G19036" s="7">
        <v>47215</v>
      </c>
      <c r="H19036" t="s">
        <v>77</v>
      </c>
      <c r="I19036" t="s">
        <v>78</v>
      </c>
      <c r="J19036" s="7">
        <v>45411</v>
      </c>
      <c r="K19036" s="7">
        <v>45390</v>
      </c>
      <c r="L19036" s="7">
        <v>47215</v>
      </c>
      <c r="M19036" t="s">
        <v>77</v>
      </c>
      <c r="N19036" t="s">
        <v>92</v>
      </c>
      <c r="O19036">
        <v>2026</v>
      </c>
      <c r="P19036" s="2">
        <v>2</v>
      </c>
      <c r="Q19036" t="s">
        <v>80</v>
      </c>
      <c r="R19036" s="8">
        <v>46267</v>
      </c>
      <c r="S19036" s="2">
        <v>1</v>
      </c>
      <c r="T19036" s="2" t="s">
        <v>81</v>
      </c>
    </row>
    <row r="19037" spans="1:20" x14ac:dyDescent="0.25">
      <c r="A19037">
        <v>1120189707</v>
      </c>
      <c r="B19037">
        <v>128495563</v>
      </c>
      <c r="C19037" t="s">
        <v>74</v>
      </c>
      <c r="D19037" t="s">
        <v>88</v>
      </c>
      <c r="E19037" t="s">
        <v>76</v>
      </c>
      <c r="F19037" s="7">
        <v>45384</v>
      </c>
      <c r="G19037" s="7">
        <v>45749</v>
      </c>
      <c r="H19037" t="s">
        <v>77</v>
      </c>
      <c r="I19037" t="s">
        <v>78</v>
      </c>
      <c r="J19037" s="7"/>
      <c r="K19037" s="7">
        <v>46049</v>
      </c>
      <c r="L19037" s="7">
        <v>45749</v>
      </c>
      <c r="M19037" t="s">
        <v>77</v>
      </c>
      <c r="N19037"/>
      <c r="O19037">
        <v>2026</v>
      </c>
      <c r="P19037" s="2">
        <v>2</v>
      </c>
      <c r="Q19037" t="s">
        <v>80</v>
      </c>
      <c r="R19037" s="8">
        <v>46267</v>
      </c>
      <c r="S19037" s="2">
        <v>1</v>
      </c>
      <c r="T19037" s="2" t="s">
        <v>81</v>
      </c>
    </row>
    <row r="19038" spans="1:20" x14ac:dyDescent="0.25">
      <c r="A19038">
        <v>1120189753</v>
      </c>
      <c r="B19038">
        <v>128543481</v>
      </c>
      <c r="C19038" t="s">
        <v>90</v>
      </c>
      <c r="D19038" t="s">
        <v>83</v>
      </c>
      <c r="E19038" t="s">
        <v>76</v>
      </c>
      <c r="F19038" s="7">
        <v>45394</v>
      </c>
      <c r="G19038" s="7">
        <v>45574</v>
      </c>
      <c r="H19038" t="s">
        <v>77</v>
      </c>
      <c r="I19038" t="s">
        <v>84</v>
      </c>
      <c r="J19038" s="7"/>
      <c r="K19038" s="7">
        <v>45546</v>
      </c>
      <c r="L19038" s="7">
        <v>45574</v>
      </c>
      <c r="M19038" t="s">
        <v>77</v>
      </c>
      <c r="N19038"/>
      <c r="O19038">
        <v>2026</v>
      </c>
      <c r="P19038" s="2">
        <v>2</v>
      </c>
      <c r="Q19038" t="s">
        <v>80</v>
      </c>
      <c r="R19038" s="8">
        <v>46267</v>
      </c>
      <c r="S19038" s="2">
        <v>1</v>
      </c>
      <c r="T19038" s="2" t="s">
        <v>81</v>
      </c>
    </row>
    <row r="19039" spans="1:20" x14ac:dyDescent="0.25">
      <c r="A19039">
        <v>1120189780</v>
      </c>
      <c r="B19039">
        <v>128570348</v>
      </c>
      <c r="C19039" t="s">
        <v>82</v>
      </c>
      <c r="D19039" t="s">
        <v>83</v>
      </c>
      <c r="E19039" t="s">
        <v>76</v>
      </c>
      <c r="F19039" s="7">
        <v>45397</v>
      </c>
      <c r="G19039" s="7">
        <v>45580</v>
      </c>
      <c r="H19039" t="s">
        <v>77</v>
      </c>
      <c r="I19039" t="s">
        <v>78</v>
      </c>
      <c r="J19039" s="7"/>
      <c r="K19039" s="7">
        <v>45747</v>
      </c>
      <c r="L19039" s="7">
        <v>45580</v>
      </c>
      <c r="M19039" t="s">
        <v>77</v>
      </c>
      <c r="N19039"/>
      <c r="O19039">
        <v>2026</v>
      </c>
      <c r="P19039" s="2">
        <v>2</v>
      </c>
      <c r="Q19039" t="s">
        <v>80</v>
      </c>
      <c r="R19039" s="8">
        <v>46267</v>
      </c>
      <c r="S19039" s="2">
        <v>1</v>
      </c>
      <c r="T19039" s="2" t="s">
        <v>81</v>
      </c>
    </row>
    <row r="19040" spans="1:20" x14ac:dyDescent="0.25">
      <c r="A19040">
        <v>1120189932</v>
      </c>
      <c r="B19040">
        <v>128720934</v>
      </c>
      <c r="C19040" t="s">
        <v>85</v>
      </c>
      <c r="D19040" t="s">
        <v>83</v>
      </c>
      <c r="E19040" t="s">
        <v>76</v>
      </c>
      <c r="F19040" s="7">
        <v>45419</v>
      </c>
      <c r="G19040" s="7">
        <v>45603</v>
      </c>
      <c r="H19040" t="s">
        <v>77</v>
      </c>
      <c r="I19040" t="s">
        <v>84</v>
      </c>
      <c r="J19040" s="7">
        <v>46000</v>
      </c>
      <c r="K19040" s="7">
        <v>45971</v>
      </c>
      <c r="L19040" s="7">
        <v>45603</v>
      </c>
      <c r="M19040" t="s">
        <v>77</v>
      </c>
      <c r="N19040" t="s">
        <v>79</v>
      </c>
      <c r="O19040">
        <v>2026</v>
      </c>
      <c r="P19040" s="2">
        <v>2</v>
      </c>
      <c r="Q19040" t="s">
        <v>80</v>
      </c>
      <c r="R19040" s="8">
        <v>46267</v>
      </c>
      <c r="S19040" s="2">
        <v>1</v>
      </c>
      <c r="T19040" s="2" t="s">
        <v>81</v>
      </c>
    </row>
    <row r="19041" spans="1:20" x14ac:dyDescent="0.25">
      <c r="A19041">
        <v>1120190191</v>
      </c>
      <c r="B19041">
        <v>129058116</v>
      </c>
      <c r="C19041" t="s">
        <v>96</v>
      </c>
      <c r="D19041" t="s">
        <v>83</v>
      </c>
      <c r="E19041" t="s">
        <v>76</v>
      </c>
      <c r="F19041" s="7">
        <v>45454</v>
      </c>
      <c r="G19041" s="7">
        <v>47280</v>
      </c>
      <c r="H19041" t="s">
        <v>77</v>
      </c>
      <c r="I19041" t="s">
        <v>78</v>
      </c>
      <c r="J19041" s="7"/>
      <c r="K19041" s="7">
        <v>45454</v>
      </c>
      <c r="L19041" s="7">
        <v>47280</v>
      </c>
      <c r="M19041" t="s">
        <v>77</v>
      </c>
      <c r="N19041"/>
      <c r="O19041">
        <v>2026</v>
      </c>
      <c r="P19041" s="2">
        <v>2</v>
      </c>
      <c r="Q19041" t="s">
        <v>80</v>
      </c>
      <c r="R19041" s="8">
        <v>46267</v>
      </c>
      <c r="S19041" s="2">
        <v>1</v>
      </c>
      <c r="T19041" s="2" t="s">
        <v>81</v>
      </c>
    </row>
    <row r="19042" spans="1:20" x14ac:dyDescent="0.25">
      <c r="A19042">
        <v>1120190246</v>
      </c>
      <c r="B19042">
        <v>129084429</v>
      </c>
      <c r="C19042" t="s">
        <v>98</v>
      </c>
      <c r="D19042" t="s">
        <v>88</v>
      </c>
      <c r="E19042" t="s">
        <v>76</v>
      </c>
      <c r="F19042" s="7">
        <v>45460</v>
      </c>
      <c r="G19042" s="7">
        <v>47286</v>
      </c>
      <c r="H19042" t="s">
        <v>77</v>
      </c>
      <c r="I19042" t="s">
        <v>78</v>
      </c>
      <c r="J19042" s="7">
        <v>45790</v>
      </c>
      <c r="K19042" s="7">
        <v>45883</v>
      </c>
      <c r="L19042" s="7">
        <v>47286</v>
      </c>
      <c r="M19042" t="s">
        <v>77</v>
      </c>
      <c r="N19042" t="s">
        <v>92</v>
      </c>
      <c r="O19042">
        <v>2026</v>
      </c>
      <c r="P19042" s="2">
        <v>2</v>
      </c>
      <c r="Q19042" t="s">
        <v>80</v>
      </c>
      <c r="R19042" s="8">
        <v>46267</v>
      </c>
      <c r="S19042" s="2">
        <v>1</v>
      </c>
      <c r="T19042" s="2" t="s">
        <v>81</v>
      </c>
    </row>
    <row r="19043" spans="1:20" x14ac:dyDescent="0.25">
      <c r="A19043">
        <v>1120190314</v>
      </c>
      <c r="B19043">
        <v>129127437</v>
      </c>
      <c r="C19043" t="s">
        <v>95</v>
      </c>
      <c r="D19043" t="s">
        <v>88</v>
      </c>
      <c r="E19043" t="s">
        <v>76</v>
      </c>
      <c r="F19043" s="7">
        <v>45467</v>
      </c>
      <c r="G19043" s="7">
        <v>45832</v>
      </c>
      <c r="H19043" t="s">
        <v>77</v>
      </c>
      <c r="I19043" t="s">
        <v>84</v>
      </c>
      <c r="J19043" s="7"/>
      <c r="K19043" s="7">
        <v>46078</v>
      </c>
      <c r="L19043" s="7">
        <v>45832</v>
      </c>
      <c r="M19043" t="s">
        <v>77</v>
      </c>
      <c r="N19043"/>
      <c r="O19043">
        <v>2026</v>
      </c>
      <c r="P19043" s="2">
        <v>2</v>
      </c>
      <c r="Q19043" t="s">
        <v>80</v>
      </c>
      <c r="R19043" s="8">
        <v>46267</v>
      </c>
      <c r="S19043" s="2">
        <v>1</v>
      </c>
      <c r="T19043" s="2" t="s">
        <v>81</v>
      </c>
    </row>
    <row r="19044" spans="1:20" x14ac:dyDescent="0.25">
      <c r="A19044">
        <v>1120190748</v>
      </c>
      <c r="B19044">
        <v>129354785</v>
      </c>
      <c r="C19044" t="s">
        <v>98</v>
      </c>
      <c r="D19044" t="s">
        <v>83</v>
      </c>
      <c r="E19044" t="s">
        <v>76</v>
      </c>
      <c r="F19044" s="7">
        <v>45512</v>
      </c>
      <c r="G19044" s="7">
        <v>45692</v>
      </c>
      <c r="H19044" t="s">
        <v>77</v>
      </c>
      <c r="I19044" t="s">
        <v>84</v>
      </c>
      <c r="J19044" s="7"/>
      <c r="K19044" s="7">
        <v>45971</v>
      </c>
      <c r="L19044" s="7">
        <v>45692</v>
      </c>
      <c r="M19044" t="s">
        <v>77</v>
      </c>
      <c r="N19044"/>
      <c r="O19044">
        <v>2026</v>
      </c>
      <c r="P19044" s="2">
        <v>2</v>
      </c>
      <c r="Q19044" t="s">
        <v>80</v>
      </c>
      <c r="R19044" s="8">
        <v>46267</v>
      </c>
      <c r="S19044" s="2">
        <v>1</v>
      </c>
      <c r="T19044" s="2" t="s">
        <v>81</v>
      </c>
    </row>
    <row r="19045" spans="1:20" x14ac:dyDescent="0.25">
      <c r="A19045">
        <v>1120190849</v>
      </c>
      <c r="B19045">
        <v>129403643</v>
      </c>
      <c r="C19045" t="s">
        <v>82</v>
      </c>
      <c r="D19045" t="s">
        <v>88</v>
      </c>
      <c r="E19045" t="s">
        <v>76</v>
      </c>
      <c r="F19045" s="7">
        <v>45521</v>
      </c>
      <c r="G19045" s="7">
        <v>45886</v>
      </c>
      <c r="H19045" t="s">
        <v>77</v>
      </c>
      <c r="I19045" t="s">
        <v>78</v>
      </c>
      <c r="J19045" s="7">
        <v>46170</v>
      </c>
      <c r="K19045" s="7">
        <v>45957</v>
      </c>
      <c r="L19045" s="7">
        <v>45886</v>
      </c>
      <c r="M19045" t="s">
        <v>77</v>
      </c>
      <c r="N19045" t="s">
        <v>79</v>
      </c>
      <c r="O19045">
        <v>2026</v>
      </c>
      <c r="P19045" s="2">
        <v>2</v>
      </c>
      <c r="Q19045" t="s">
        <v>80</v>
      </c>
      <c r="R19045" s="8">
        <v>46267</v>
      </c>
      <c r="S19045" s="2">
        <v>1</v>
      </c>
      <c r="T19045" s="2" t="s">
        <v>81</v>
      </c>
    </row>
    <row r="19046" spans="1:20" x14ac:dyDescent="0.25">
      <c r="A19046">
        <v>1120192590</v>
      </c>
      <c r="B19046">
        <v>130930203</v>
      </c>
      <c r="C19046" t="s">
        <v>74</v>
      </c>
      <c r="D19046" t="s">
        <v>88</v>
      </c>
      <c r="E19046" t="s">
        <v>76</v>
      </c>
      <c r="F19046" s="7">
        <v>45716</v>
      </c>
      <c r="G19046" s="7">
        <v>46081</v>
      </c>
      <c r="H19046" t="s">
        <v>77</v>
      </c>
      <c r="I19046" t="s">
        <v>78</v>
      </c>
      <c r="J19046" s="7"/>
      <c r="K19046" s="7">
        <v>45747</v>
      </c>
      <c r="L19046" s="7">
        <v>46081</v>
      </c>
      <c r="M19046" t="s">
        <v>77</v>
      </c>
      <c r="N19046"/>
      <c r="O19046">
        <v>2026</v>
      </c>
      <c r="P19046" s="2">
        <v>2</v>
      </c>
      <c r="Q19046" t="s">
        <v>80</v>
      </c>
      <c r="R19046" s="8">
        <v>46267</v>
      </c>
      <c r="S19046" s="2">
        <v>1</v>
      </c>
      <c r="T19046" s="2" t="s">
        <v>81</v>
      </c>
    </row>
    <row r="19047" spans="1:20" x14ac:dyDescent="0.25">
      <c r="A19047">
        <v>1120193343</v>
      </c>
      <c r="B19047">
        <v>131371117</v>
      </c>
      <c r="C19047" t="s">
        <v>96</v>
      </c>
      <c r="D19047" t="s">
        <v>83</v>
      </c>
      <c r="E19047" t="s">
        <v>76</v>
      </c>
      <c r="F19047" s="7">
        <v>45810</v>
      </c>
      <c r="G19047" s="7">
        <v>47636</v>
      </c>
      <c r="H19047" t="s">
        <v>77</v>
      </c>
      <c r="I19047" t="s">
        <v>84</v>
      </c>
      <c r="J19047" s="7"/>
      <c r="K19047" s="7">
        <v>46059</v>
      </c>
      <c r="L19047" s="7">
        <v>47636</v>
      </c>
      <c r="M19047" t="s">
        <v>77</v>
      </c>
      <c r="N19047"/>
      <c r="O19047">
        <v>2026</v>
      </c>
      <c r="P19047" s="2">
        <v>2</v>
      </c>
      <c r="Q19047" t="s">
        <v>80</v>
      </c>
      <c r="R19047" s="8">
        <v>46267</v>
      </c>
      <c r="S19047" s="2">
        <v>1</v>
      </c>
      <c r="T19047" s="2" t="s">
        <v>81</v>
      </c>
    </row>
    <row r="19048" spans="1:20" x14ac:dyDescent="0.25">
      <c r="A19048">
        <v>1120194235</v>
      </c>
      <c r="B19048">
        <v>131750858</v>
      </c>
      <c r="C19048" t="s">
        <v>74</v>
      </c>
      <c r="D19048" t="s">
        <v>75</v>
      </c>
      <c r="E19048" t="s">
        <v>76</v>
      </c>
      <c r="F19048" s="7">
        <v>45915</v>
      </c>
      <c r="G19048" s="7">
        <v>47741</v>
      </c>
      <c r="H19048" t="s">
        <v>77</v>
      </c>
      <c r="I19048" t="s">
        <v>78</v>
      </c>
      <c r="J19048" s="7"/>
      <c r="K19048" s="7">
        <v>45964</v>
      </c>
      <c r="L19048" s="7">
        <v>47741</v>
      </c>
      <c r="M19048" t="s">
        <v>77</v>
      </c>
      <c r="N19048"/>
      <c r="O19048">
        <v>2026</v>
      </c>
      <c r="P19048" s="2">
        <v>2</v>
      </c>
      <c r="Q19048" t="s">
        <v>80</v>
      </c>
      <c r="R19048" s="8">
        <v>46267</v>
      </c>
      <c r="S19048" s="2">
        <v>1</v>
      </c>
      <c r="T19048" s="2" t="s">
        <v>81</v>
      </c>
    </row>
    <row r="19049" spans="1:20" x14ac:dyDescent="0.25">
      <c r="A19049">
        <v>1120196391</v>
      </c>
      <c r="B19049">
        <v>111829201</v>
      </c>
      <c r="C19049" t="s">
        <v>74</v>
      </c>
      <c r="D19049" t="s">
        <v>83</v>
      </c>
      <c r="E19049" t="s">
        <v>76</v>
      </c>
      <c r="F19049" s="7">
        <v>42564</v>
      </c>
      <c r="G19049" s="7">
        <v>44390</v>
      </c>
      <c r="H19049" t="s">
        <v>86</v>
      </c>
      <c r="I19049" t="s">
        <v>87</v>
      </c>
      <c r="J19049" s="7">
        <v>45777</v>
      </c>
      <c r="K19049" s="7">
        <v>44313</v>
      </c>
      <c r="L19049" s="7">
        <v>44390</v>
      </c>
      <c r="M19049" t="s">
        <v>86</v>
      </c>
      <c r="N19049" t="s">
        <v>79</v>
      </c>
      <c r="O19049">
        <v>2026</v>
      </c>
      <c r="P19049" s="2">
        <v>2</v>
      </c>
      <c r="Q19049" t="s">
        <v>80</v>
      </c>
      <c r="R19049" s="8">
        <v>46267</v>
      </c>
      <c r="S19049" s="2">
        <v>1</v>
      </c>
      <c r="T19049" s="2" t="s">
        <v>81</v>
      </c>
    </row>
    <row r="19050" spans="1:20" x14ac:dyDescent="0.25">
      <c r="A19050">
        <v>1120196701</v>
      </c>
      <c r="B19050">
        <v>112961839</v>
      </c>
      <c r="C19050" t="s">
        <v>74</v>
      </c>
      <c r="D19050" t="s">
        <v>75</v>
      </c>
      <c r="E19050" t="s">
        <v>76</v>
      </c>
      <c r="F19050" s="7">
        <v>42900</v>
      </c>
      <c r="G19050" s="7">
        <v>44726</v>
      </c>
      <c r="H19050" t="s">
        <v>77</v>
      </c>
      <c r="I19050" t="s">
        <v>78</v>
      </c>
      <c r="J19050" s="7">
        <v>46100</v>
      </c>
      <c r="K19050" s="7">
        <v>46106</v>
      </c>
      <c r="L19050" s="7">
        <v>44726</v>
      </c>
      <c r="M19050" t="s">
        <v>77</v>
      </c>
      <c r="N19050" t="s">
        <v>92</v>
      </c>
      <c r="O19050">
        <v>2026</v>
      </c>
      <c r="P19050" s="2">
        <v>2</v>
      </c>
      <c r="Q19050" t="s">
        <v>80</v>
      </c>
      <c r="R19050" s="8">
        <v>46267</v>
      </c>
      <c r="S19050" s="2">
        <v>1</v>
      </c>
      <c r="T19050" s="2" t="s">
        <v>81</v>
      </c>
    </row>
    <row r="19051" spans="1:20" x14ac:dyDescent="0.25">
      <c r="A19051">
        <v>1120197021</v>
      </c>
      <c r="B19051">
        <v>114607752</v>
      </c>
      <c r="C19051" t="s">
        <v>85</v>
      </c>
      <c r="D19051" t="s">
        <v>88</v>
      </c>
      <c r="E19051" t="s">
        <v>76</v>
      </c>
      <c r="F19051" s="7">
        <v>43235</v>
      </c>
      <c r="G19051" s="7">
        <v>45020</v>
      </c>
      <c r="H19051" t="s">
        <v>86</v>
      </c>
      <c r="I19051" t="s">
        <v>87</v>
      </c>
      <c r="J19051" s="7">
        <v>45034</v>
      </c>
      <c r="K19051" s="7">
        <v>45918</v>
      </c>
      <c r="L19051" s="7">
        <v>45020</v>
      </c>
      <c r="M19051" t="s">
        <v>86</v>
      </c>
      <c r="N19051" t="s">
        <v>92</v>
      </c>
      <c r="O19051">
        <v>2026</v>
      </c>
      <c r="P19051" s="2">
        <v>2</v>
      </c>
      <c r="Q19051" t="s">
        <v>80</v>
      </c>
      <c r="R19051" s="8">
        <v>46267</v>
      </c>
      <c r="S19051" s="2">
        <v>1</v>
      </c>
      <c r="T19051" s="2" t="s">
        <v>81</v>
      </c>
    </row>
    <row r="19052" spans="1:20" x14ac:dyDescent="0.25">
      <c r="A19052">
        <v>1120197129</v>
      </c>
      <c r="B19052">
        <v>115412794</v>
      </c>
      <c r="C19052" t="s">
        <v>82</v>
      </c>
      <c r="D19052" t="s">
        <v>75</v>
      </c>
      <c r="E19052" t="s">
        <v>76</v>
      </c>
      <c r="F19052" s="7">
        <v>43424</v>
      </c>
      <c r="G19052" s="7">
        <v>45165</v>
      </c>
      <c r="H19052" t="s">
        <v>77</v>
      </c>
      <c r="I19052" t="s">
        <v>78</v>
      </c>
      <c r="J19052" s="7">
        <v>45098</v>
      </c>
      <c r="K19052" s="7">
        <v>43432</v>
      </c>
      <c r="L19052" s="7">
        <v>45165</v>
      </c>
      <c r="M19052" t="s">
        <v>77</v>
      </c>
      <c r="N19052" t="s">
        <v>92</v>
      </c>
      <c r="O19052">
        <v>2026</v>
      </c>
      <c r="P19052" s="2">
        <v>2</v>
      </c>
      <c r="Q19052" t="s">
        <v>80</v>
      </c>
      <c r="R19052" s="8">
        <v>46267</v>
      </c>
      <c r="S19052" s="2">
        <v>1</v>
      </c>
      <c r="T19052" s="2" t="s">
        <v>81</v>
      </c>
    </row>
    <row r="19053" spans="1:20" x14ac:dyDescent="0.25">
      <c r="A19053">
        <v>1120197174</v>
      </c>
      <c r="B19053">
        <v>116499262</v>
      </c>
      <c r="C19053" t="s">
        <v>82</v>
      </c>
      <c r="D19053" t="s">
        <v>88</v>
      </c>
      <c r="E19053" t="s">
        <v>76</v>
      </c>
      <c r="F19053" s="7">
        <v>43515</v>
      </c>
      <c r="G19053" s="7">
        <v>43880</v>
      </c>
      <c r="H19053" t="s">
        <v>77</v>
      </c>
      <c r="I19053" t="s">
        <v>78</v>
      </c>
      <c r="J19053" s="7">
        <v>45872</v>
      </c>
      <c r="K19053" s="7">
        <v>44218</v>
      </c>
      <c r="L19053" s="7">
        <v>43880</v>
      </c>
      <c r="M19053" t="s">
        <v>77</v>
      </c>
      <c r="N19053" t="s">
        <v>79</v>
      </c>
      <c r="O19053">
        <v>2026</v>
      </c>
      <c r="P19053" s="2">
        <v>2</v>
      </c>
      <c r="Q19053" t="s">
        <v>80</v>
      </c>
      <c r="R19053" s="8">
        <v>46267</v>
      </c>
      <c r="S19053" s="2">
        <v>1</v>
      </c>
      <c r="T19053" s="2" t="s">
        <v>81</v>
      </c>
    </row>
    <row r="19054" spans="1:20" x14ac:dyDescent="0.25">
      <c r="A19054">
        <v>1120197227</v>
      </c>
      <c r="B19054">
        <v>116722351</v>
      </c>
      <c r="C19054" t="s">
        <v>82</v>
      </c>
      <c r="D19054" t="s">
        <v>88</v>
      </c>
      <c r="E19054" t="s">
        <v>76</v>
      </c>
      <c r="F19054" s="7">
        <v>43537</v>
      </c>
      <c r="G19054" s="7">
        <v>43903</v>
      </c>
      <c r="H19054" t="s">
        <v>77</v>
      </c>
      <c r="I19054" t="s">
        <v>78</v>
      </c>
      <c r="J19054" s="7">
        <v>45939</v>
      </c>
      <c r="K19054" s="7">
        <v>44313</v>
      </c>
      <c r="L19054" s="7">
        <v>43903</v>
      </c>
      <c r="M19054" t="s">
        <v>77</v>
      </c>
      <c r="N19054" t="s">
        <v>79</v>
      </c>
      <c r="O19054">
        <v>2026</v>
      </c>
      <c r="P19054" s="2">
        <v>2</v>
      </c>
      <c r="Q19054" t="s">
        <v>80</v>
      </c>
      <c r="R19054" s="8">
        <v>46267</v>
      </c>
      <c r="S19054" s="2">
        <v>1</v>
      </c>
      <c r="T19054" s="2" t="s">
        <v>81</v>
      </c>
    </row>
    <row r="19055" spans="1:20" x14ac:dyDescent="0.25">
      <c r="A19055">
        <v>1120197235</v>
      </c>
      <c r="B19055">
        <v>116743981</v>
      </c>
      <c r="C19055" t="s">
        <v>82</v>
      </c>
      <c r="D19055" t="s">
        <v>88</v>
      </c>
      <c r="E19055" t="s">
        <v>76</v>
      </c>
      <c r="F19055" s="7">
        <v>43539</v>
      </c>
      <c r="G19055" s="7">
        <v>43905</v>
      </c>
      <c r="H19055" t="s">
        <v>77</v>
      </c>
      <c r="I19055" t="s">
        <v>78</v>
      </c>
      <c r="J19055" s="7">
        <v>45437</v>
      </c>
      <c r="K19055" s="7">
        <v>43550</v>
      </c>
      <c r="L19055" s="7">
        <v>43905</v>
      </c>
      <c r="M19055" t="s">
        <v>77</v>
      </c>
      <c r="N19055" t="s">
        <v>79</v>
      </c>
      <c r="O19055">
        <v>2026</v>
      </c>
      <c r="P19055" s="2">
        <v>2</v>
      </c>
      <c r="Q19055" t="s">
        <v>80</v>
      </c>
      <c r="R19055" s="8">
        <v>46267</v>
      </c>
      <c r="S19055" s="2">
        <v>1</v>
      </c>
      <c r="T19055" s="2" t="s">
        <v>81</v>
      </c>
    </row>
    <row r="19056" spans="1:20" x14ac:dyDescent="0.25">
      <c r="A19056">
        <v>1120197259</v>
      </c>
      <c r="B19056">
        <v>116791040</v>
      </c>
      <c r="C19056" t="s">
        <v>82</v>
      </c>
      <c r="D19056" t="s">
        <v>88</v>
      </c>
      <c r="E19056" t="s">
        <v>76</v>
      </c>
      <c r="F19056" s="7">
        <v>43544</v>
      </c>
      <c r="G19056" s="7">
        <v>43910</v>
      </c>
      <c r="H19056" t="s">
        <v>77</v>
      </c>
      <c r="I19056" t="s">
        <v>78</v>
      </c>
      <c r="J19056" s="7">
        <v>46118</v>
      </c>
      <c r="K19056" s="7">
        <v>44239</v>
      </c>
      <c r="L19056" s="7">
        <v>43910</v>
      </c>
      <c r="M19056" t="s">
        <v>77</v>
      </c>
      <c r="N19056" t="s">
        <v>79</v>
      </c>
      <c r="O19056">
        <v>2026</v>
      </c>
      <c r="P19056" s="2">
        <v>2</v>
      </c>
      <c r="Q19056" t="s">
        <v>80</v>
      </c>
      <c r="R19056" s="8">
        <v>46267</v>
      </c>
      <c r="S19056" s="2">
        <v>1</v>
      </c>
      <c r="T19056" s="2" t="s">
        <v>81</v>
      </c>
    </row>
    <row r="19057" spans="1:20" x14ac:dyDescent="0.25">
      <c r="A19057">
        <v>1120197318</v>
      </c>
      <c r="B19057">
        <v>116874001</v>
      </c>
      <c r="C19057" t="s">
        <v>82</v>
      </c>
      <c r="D19057" t="s">
        <v>83</v>
      </c>
      <c r="E19057" t="s">
        <v>76</v>
      </c>
      <c r="F19057" s="7">
        <v>43554</v>
      </c>
      <c r="G19057" s="7">
        <v>43734</v>
      </c>
      <c r="H19057" t="s">
        <v>77</v>
      </c>
      <c r="I19057" t="s">
        <v>78</v>
      </c>
      <c r="J19057" s="7">
        <v>45512</v>
      </c>
      <c r="K19057" s="7">
        <v>44222</v>
      </c>
      <c r="L19057" s="7">
        <v>43734</v>
      </c>
      <c r="M19057" t="s">
        <v>77</v>
      </c>
      <c r="N19057" t="s">
        <v>79</v>
      </c>
      <c r="O19057">
        <v>2026</v>
      </c>
      <c r="P19057" s="2">
        <v>2</v>
      </c>
      <c r="Q19057" t="s">
        <v>80</v>
      </c>
      <c r="R19057" s="8">
        <v>46267</v>
      </c>
      <c r="S19057" s="2">
        <v>1</v>
      </c>
      <c r="T19057" s="2" t="s">
        <v>81</v>
      </c>
    </row>
    <row r="19058" spans="1:20" x14ac:dyDescent="0.25">
      <c r="A19058">
        <v>1120197444</v>
      </c>
      <c r="B19058">
        <v>117056028</v>
      </c>
      <c r="C19058" t="s">
        <v>91</v>
      </c>
      <c r="D19058" t="s">
        <v>83</v>
      </c>
      <c r="E19058" t="s">
        <v>76</v>
      </c>
      <c r="F19058" s="7">
        <v>43573</v>
      </c>
      <c r="G19058" s="7">
        <v>43756</v>
      </c>
      <c r="H19058" t="s">
        <v>77</v>
      </c>
      <c r="I19058" t="s">
        <v>78</v>
      </c>
      <c r="J19058" s="7">
        <v>45725</v>
      </c>
      <c r="K19058" s="7">
        <v>43667</v>
      </c>
      <c r="L19058" s="7">
        <v>43756</v>
      </c>
      <c r="M19058" t="s">
        <v>77</v>
      </c>
      <c r="N19058" t="s">
        <v>79</v>
      </c>
      <c r="O19058">
        <v>2026</v>
      </c>
      <c r="P19058" s="2">
        <v>2</v>
      </c>
      <c r="Q19058" t="s">
        <v>80</v>
      </c>
      <c r="R19058" s="8">
        <v>46267</v>
      </c>
      <c r="S19058" s="2">
        <v>1</v>
      </c>
      <c r="T19058" s="2" t="s">
        <v>81</v>
      </c>
    </row>
    <row r="19059" spans="1:20" x14ac:dyDescent="0.25">
      <c r="A19059">
        <v>1120197485</v>
      </c>
      <c r="B19059">
        <v>117093256</v>
      </c>
      <c r="C19059" t="s">
        <v>82</v>
      </c>
      <c r="D19059" t="s">
        <v>83</v>
      </c>
      <c r="E19059" t="s">
        <v>76</v>
      </c>
      <c r="F19059" s="7">
        <v>43579</v>
      </c>
      <c r="G19059" s="7">
        <v>43762</v>
      </c>
      <c r="H19059" t="s">
        <v>77</v>
      </c>
      <c r="I19059" t="s">
        <v>78</v>
      </c>
      <c r="J19059" s="7">
        <v>45838</v>
      </c>
      <c r="K19059" s="7">
        <v>45752</v>
      </c>
      <c r="L19059" s="7">
        <v>43762</v>
      </c>
      <c r="M19059" t="s">
        <v>77</v>
      </c>
      <c r="N19059" t="s">
        <v>79</v>
      </c>
      <c r="O19059">
        <v>2026</v>
      </c>
      <c r="P19059" s="2">
        <v>2</v>
      </c>
      <c r="Q19059" t="s">
        <v>80</v>
      </c>
      <c r="R19059" s="8">
        <v>46267</v>
      </c>
      <c r="S19059" s="2">
        <v>1</v>
      </c>
      <c r="T19059" s="2" t="s">
        <v>81</v>
      </c>
    </row>
    <row r="19060" spans="1:20" x14ac:dyDescent="0.25">
      <c r="A19060">
        <v>1120197501</v>
      </c>
      <c r="B19060">
        <v>117102896</v>
      </c>
      <c r="C19060" t="s">
        <v>96</v>
      </c>
      <c r="D19060" t="s">
        <v>83</v>
      </c>
      <c r="E19060" t="s">
        <v>76</v>
      </c>
      <c r="F19060" s="7">
        <v>43580</v>
      </c>
      <c r="G19060" s="7">
        <v>43763</v>
      </c>
      <c r="H19060" t="s">
        <v>77</v>
      </c>
      <c r="I19060" t="s">
        <v>78</v>
      </c>
      <c r="J19060" s="7">
        <v>45914</v>
      </c>
      <c r="K19060" s="7">
        <v>45057</v>
      </c>
      <c r="L19060" s="7">
        <v>43763</v>
      </c>
      <c r="M19060" t="s">
        <v>77</v>
      </c>
      <c r="N19060" t="s">
        <v>79</v>
      </c>
      <c r="O19060">
        <v>2026</v>
      </c>
      <c r="P19060" s="2">
        <v>2</v>
      </c>
      <c r="Q19060" t="s">
        <v>80</v>
      </c>
      <c r="R19060" s="8">
        <v>46267</v>
      </c>
      <c r="S19060" s="2">
        <v>1</v>
      </c>
      <c r="T19060" s="2" t="s">
        <v>81</v>
      </c>
    </row>
    <row r="19061" spans="1:20" x14ac:dyDescent="0.25">
      <c r="A19061">
        <v>1120197515</v>
      </c>
      <c r="B19061">
        <v>117117743</v>
      </c>
      <c r="C19061" t="s">
        <v>90</v>
      </c>
      <c r="D19061" t="s">
        <v>88</v>
      </c>
      <c r="E19061" t="s">
        <v>76</v>
      </c>
      <c r="F19061" s="7">
        <v>43584</v>
      </c>
      <c r="G19061" s="7">
        <v>43950</v>
      </c>
      <c r="H19061" t="s">
        <v>77</v>
      </c>
      <c r="I19061" t="s">
        <v>78</v>
      </c>
      <c r="J19061" s="7">
        <v>45491</v>
      </c>
      <c r="K19061" s="7">
        <v>45497</v>
      </c>
      <c r="L19061" s="7">
        <v>43950</v>
      </c>
      <c r="M19061" t="s">
        <v>77</v>
      </c>
      <c r="N19061" t="s">
        <v>79</v>
      </c>
      <c r="O19061">
        <v>2026</v>
      </c>
      <c r="P19061" s="2">
        <v>2</v>
      </c>
      <c r="Q19061" t="s">
        <v>80</v>
      </c>
      <c r="R19061" s="8">
        <v>46267</v>
      </c>
      <c r="S19061" s="2">
        <v>1</v>
      </c>
      <c r="T19061" s="2" t="s">
        <v>81</v>
      </c>
    </row>
    <row r="19062" spans="1:20" x14ac:dyDescent="0.25">
      <c r="A19062">
        <v>1120197523</v>
      </c>
      <c r="B19062">
        <v>117126707</v>
      </c>
      <c r="C19062" t="s">
        <v>82</v>
      </c>
      <c r="D19062" t="s">
        <v>88</v>
      </c>
      <c r="E19062" t="s">
        <v>76</v>
      </c>
      <c r="F19062" s="7">
        <v>43585</v>
      </c>
      <c r="G19062" s="7">
        <v>43951</v>
      </c>
      <c r="H19062" t="s">
        <v>77</v>
      </c>
      <c r="I19062" t="s">
        <v>78</v>
      </c>
      <c r="J19062" s="7">
        <v>45146</v>
      </c>
      <c r="K19062" s="7">
        <v>44241</v>
      </c>
      <c r="L19062" s="7">
        <v>43951</v>
      </c>
      <c r="M19062" t="s">
        <v>77</v>
      </c>
      <c r="N19062" t="s">
        <v>92</v>
      </c>
      <c r="O19062">
        <v>2026</v>
      </c>
      <c r="P19062" s="2">
        <v>2</v>
      </c>
      <c r="Q19062" t="s">
        <v>80</v>
      </c>
      <c r="R19062" s="8">
        <v>46267</v>
      </c>
      <c r="S19062" s="2">
        <v>1</v>
      </c>
      <c r="T19062" s="2" t="s">
        <v>81</v>
      </c>
    </row>
    <row r="19063" spans="1:20" x14ac:dyDescent="0.25">
      <c r="A19063">
        <v>1120197534</v>
      </c>
      <c r="B19063">
        <v>117130883</v>
      </c>
      <c r="C19063" t="s">
        <v>90</v>
      </c>
      <c r="D19063" t="s">
        <v>88</v>
      </c>
      <c r="E19063" t="s">
        <v>76</v>
      </c>
      <c r="F19063" s="7">
        <v>43585</v>
      </c>
      <c r="G19063" s="7">
        <v>43951</v>
      </c>
      <c r="H19063" t="s">
        <v>77</v>
      </c>
      <c r="I19063" t="s">
        <v>84</v>
      </c>
      <c r="J19063" s="7">
        <v>45716</v>
      </c>
      <c r="K19063" s="7">
        <v>45719</v>
      </c>
      <c r="L19063" s="7">
        <v>43951</v>
      </c>
      <c r="M19063" t="s">
        <v>77</v>
      </c>
      <c r="N19063" t="s">
        <v>79</v>
      </c>
      <c r="O19063">
        <v>2026</v>
      </c>
      <c r="P19063" s="2">
        <v>2</v>
      </c>
      <c r="Q19063" t="s">
        <v>80</v>
      </c>
      <c r="R19063" s="8">
        <v>46267</v>
      </c>
      <c r="S19063" s="2">
        <v>1</v>
      </c>
      <c r="T19063" s="2" t="s">
        <v>81</v>
      </c>
    </row>
    <row r="19064" spans="1:20" x14ac:dyDescent="0.25">
      <c r="A19064">
        <v>1120197594</v>
      </c>
      <c r="B19064">
        <v>117169118</v>
      </c>
      <c r="C19064" t="s">
        <v>82</v>
      </c>
      <c r="D19064" t="s">
        <v>83</v>
      </c>
      <c r="E19064" t="s">
        <v>76</v>
      </c>
      <c r="F19064" s="7">
        <v>43591</v>
      </c>
      <c r="G19064" s="7">
        <v>43775</v>
      </c>
      <c r="H19064" t="s">
        <v>77</v>
      </c>
      <c r="I19064" t="s">
        <v>84</v>
      </c>
      <c r="J19064" s="7">
        <v>45562</v>
      </c>
      <c r="K19064" s="7">
        <v>43593</v>
      </c>
      <c r="L19064" s="7">
        <v>43775</v>
      </c>
      <c r="M19064" t="s">
        <v>77</v>
      </c>
      <c r="N19064" t="s">
        <v>79</v>
      </c>
      <c r="O19064">
        <v>2026</v>
      </c>
      <c r="P19064" s="2">
        <v>2</v>
      </c>
      <c r="Q19064" t="s">
        <v>80</v>
      </c>
      <c r="R19064" s="8">
        <v>46267</v>
      </c>
      <c r="S19064" s="2">
        <v>1</v>
      </c>
      <c r="T19064" s="2" t="s">
        <v>81</v>
      </c>
    </row>
    <row r="19065" spans="1:20" x14ac:dyDescent="0.25">
      <c r="A19065">
        <v>1120197597</v>
      </c>
      <c r="B19065">
        <v>117170702</v>
      </c>
      <c r="C19065" t="s">
        <v>74</v>
      </c>
      <c r="D19065" t="s">
        <v>88</v>
      </c>
      <c r="E19065" t="s">
        <v>76</v>
      </c>
      <c r="F19065" s="7">
        <v>43591</v>
      </c>
      <c r="G19065" s="7">
        <v>43957</v>
      </c>
      <c r="H19065" t="s">
        <v>86</v>
      </c>
      <c r="I19065" t="s">
        <v>87</v>
      </c>
      <c r="J19065" s="7">
        <v>45604</v>
      </c>
      <c r="K19065" s="7">
        <v>45770</v>
      </c>
      <c r="L19065" s="7">
        <v>43957</v>
      </c>
      <c r="M19065" t="s">
        <v>86</v>
      </c>
      <c r="N19065" t="s">
        <v>79</v>
      </c>
      <c r="O19065">
        <v>2026</v>
      </c>
      <c r="P19065" s="2">
        <v>2</v>
      </c>
      <c r="Q19065" t="s">
        <v>80</v>
      </c>
      <c r="R19065" s="8">
        <v>46267</v>
      </c>
      <c r="S19065" s="2">
        <v>1</v>
      </c>
      <c r="T19065" s="2" t="s">
        <v>81</v>
      </c>
    </row>
    <row r="19066" spans="1:20" x14ac:dyDescent="0.25">
      <c r="A19066">
        <v>1120197614</v>
      </c>
      <c r="B19066">
        <v>117191939</v>
      </c>
      <c r="C19066" t="s">
        <v>93</v>
      </c>
      <c r="D19066" t="s">
        <v>83</v>
      </c>
      <c r="E19066" t="s">
        <v>76</v>
      </c>
      <c r="F19066" s="7">
        <v>43594</v>
      </c>
      <c r="G19066" s="7">
        <v>43774</v>
      </c>
      <c r="H19066" t="s">
        <v>77</v>
      </c>
      <c r="I19066" t="s">
        <v>84</v>
      </c>
      <c r="J19066" s="7">
        <v>45607</v>
      </c>
      <c r="K19066" s="7">
        <v>44785</v>
      </c>
      <c r="L19066" s="7">
        <v>43774</v>
      </c>
      <c r="M19066" t="s">
        <v>77</v>
      </c>
      <c r="N19066" t="s">
        <v>79</v>
      </c>
      <c r="O19066">
        <v>2026</v>
      </c>
      <c r="P19066" s="2">
        <v>2</v>
      </c>
      <c r="Q19066" t="s">
        <v>80</v>
      </c>
      <c r="R19066" s="8">
        <v>46267</v>
      </c>
      <c r="S19066" s="2">
        <v>1</v>
      </c>
      <c r="T19066" s="2" t="s">
        <v>81</v>
      </c>
    </row>
    <row r="19067" spans="1:20" x14ac:dyDescent="0.25">
      <c r="A19067">
        <v>1120197615</v>
      </c>
      <c r="B19067">
        <v>117191939</v>
      </c>
      <c r="C19067" t="s">
        <v>93</v>
      </c>
      <c r="D19067" t="s">
        <v>83</v>
      </c>
      <c r="E19067" t="s">
        <v>76</v>
      </c>
      <c r="F19067" s="7">
        <v>43594</v>
      </c>
      <c r="G19067" s="7">
        <v>43774</v>
      </c>
      <c r="H19067" t="s">
        <v>77</v>
      </c>
      <c r="I19067" t="s">
        <v>84</v>
      </c>
      <c r="J19067" s="7">
        <v>45607</v>
      </c>
      <c r="K19067" s="7">
        <v>43667</v>
      </c>
      <c r="L19067" s="7">
        <v>43774</v>
      </c>
      <c r="M19067" t="s">
        <v>77</v>
      </c>
      <c r="N19067" t="s">
        <v>79</v>
      </c>
      <c r="O19067">
        <v>2026</v>
      </c>
      <c r="P19067" s="2">
        <v>2</v>
      </c>
      <c r="Q19067" t="s">
        <v>80</v>
      </c>
      <c r="R19067" s="8">
        <v>46267</v>
      </c>
      <c r="S19067" s="2">
        <v>1</v>
      </c>
      <c r="T19067" s="2" t="s">
        <v>81</v>
      </c>
    </row>
    <row r="19068" spans="1:20" x14ac:dyDescent="0.25">
      <c r="A19068">
        <v>1120197625</v>
      </c>
      <c r="B19068">
        <v>117208492</v>
      </c>
      <c r="C19068" t="s">
        <v>82</v>
      </c>
      <c r="D19068" t="s">
        <v>88</v>
      </c>
      <c r="E19068" t="s">
        <v>76</v>
      </c>
      <c r="F19068" s="7">
        <v>43595</v>
      </c>
      <c r="G19068" s="7">
        <v>43961</v>
      </c>
      <c r="H19068" t="s">
        <v>77</v>
      </c>
      <c r="I19068" t="s">
        <v>78</v>
      </c>
      <c r="J19068" s="7">
        <v>45722</v>
      </c>
      <c r="K19068" s="7">
        <v>45967</v>
      </c>
      <c r="L19068" s="7">
        <v>43961</v>
      </c>
      <c r="M19068" t="s">
        <v>77</v>
      </c>
      <c r="N19068" t="s">
        <v>79</v>
      </c>
      <c r="O19068">
        <v>2026</v>
      </c>
      <c r="P19068" s="2">
        <v>2</v>
      </c>
      <c r="Q19068" t="s">
        <v>80</v>
      </c>
      <c r="R19068" s="8">
        <v>46267</v>
      </c>
      <c r="S19068" s="2">
        <v>1</v>
      </c>
      <c r="T19068" s="2" t="s">
        <v>81</v>
      </c>
    </row>
    <row r="19069" spans="1:20" x14ac:dyDescent="0.25">
      <c r="A19069">
        <v>1120197654</v>
      </c>
      <c r="B19069">
        <v>117219020</v>
      </c>
      <c r="C19069" t="s">
        <v>82</v>
      </c>
      <c r="D19069" t="s">
        <v>83</v>
      </c>
      <c r="E19069" t="s">
        <v>76</v>
      </c>
      <c r="F19069" s="7">
        <v>43597</v>
      </c>
      <c r="G19069" s="7">
        <v>43777</v>
      </c>
      <c r="H19069" t="s">
        <v>77</v>
      </c>
      <c r="I19069" t="s">
        <v>78</v>
      </c>
      <c r="J19069" s="7">
        <v>45740</v>
      </c>
      <c r="K19069" s="7">
        <v>45748</v>
      </c>
      <c r="L19069" s="7">
        <v>43777</v>
      </c>
      <c r="M19069" t="s">
        <v>77</v>
      </c>
      <c r="N19069" t="s">
        <v>79</v>
      </c>
      <c r="O19069">
        <v>2026</v>
      </c>
      <c r="P19069" s="2">
        <v>2</v>
      </c>
      <c r="Q19069" t="s">
        <v>80</v>
      </c>
      <c r="R19069" s="8">
        <v>46267</v>
      </c>
      <c r="S19069" s="2">
        <v>1</v>
      </c>
      <c r="T19069" s="2" t="s">
        <v>81</v>
      </c>
    </row>
    <row r="19070" spans="1:20" x14ac:dyDescent="0.25">
      <c r="A19070">
        <v>1120197662</v>
      </c>
      <c r="B19070">
        <v>117226930</v>
      </c>
      <c r="C19070" t="s">
        <v>82</v>
      </c>
      <c r="D19070" t="s">
        <v>83</v>
      </c>
      <c r="E19070" t="s">
        <v>76</v>
      </c>
      <c r="F19070" s="7">
        <v>43598</v>
      </c>
      <c r="G19070" s="7">
        <v>43778</v>
      </c>
      <c r="H19070" t="s">
        <v>77</v>
      </c>
      <c r="I19070" t="s">
        <v>78</v>
      </c>
      <c r="J19070" s="7">
        <v>46093</v>
      </c>
      <c r="K19070" s="7">
        <v>45748</v>
      </c>
      <c r="L19070" s="7">
        <v>43778</v>
      </c>
      <c r="M19070" t="s">
        <v>77</v>
      </c>
      <c r="N19070" t="s">
        <v>79</v>
      </c>
      <c r="O19070">
        <v>2026</v>
      </c>
      <c r="P19070" s="2">
        <v>2</v>
      </c>
      <c r="Q19070" t="s">
        <v>80</v>
      </c>
      <c r="R19070" s="8">
        <v>46267</v>
      </c>
      <c r="S19070" s="2">
        <v>1</v>
      </c>
      <c r="T19070" s="2" t="s">
        <v>81</v>
      </c>
    </row>
    <row r="19071" spans="1:20" x14ac:dyDescent="0.25">
      <c r="A19071">
        <v>1120197682</v>
      </c>
      <c r="B19071">
        <v>117252145</v>
      </c>
      <c r="C19071" t="s">
        <v>93</v>
      </c>
      <c r="D19071" t="s">
        <v>88</v>
      </c>
      <c r="E19071" t="s">
        <v>76</v>
      </c>
      <c r="F19071" s="7">
        <v>43601</v>
      </c>
      <c r="G19071" s="7">
        <v>43967</v>
      </c>
      <c r="H19071" t="s">
        <v>77</v>
      </c>
      <c r="I19071" t="s">
        <v>78</v>
      </c>
      <c r="J19071" s="7">
        <v>46178</v>
      </c>
      <c r="K19071" s="7">
        <v>45057</v>
      </c>
      <c r="L19071" s="7">
        <v>43967</v>
      </c>
      <c r="M19071" t="s">
        <v>77</v>
      </c>
      <c r="N19071" t="s">
        <v>79</v>
      </c>
      <c r="O19071">
        <v>2026</v>
      </c>
      <c r="P19071" s="2">
        <v>2</v>
      </c>
      <c r="Q19071" t="s">
        <v>80</v>
      </c>
      <c r="R19071" s="8">
        <v>46267</v>
      </c>
      <c r="S19071" s="2">
        <v>1</v>
      </c>
      <c r="T19071" s="2" t="s">
        <v>81</v>
      </c>
    </row>
    <row r="19072" spans="1:20" x14ac:dyDescent="0.25">
      <c r="A19072">
        <v>1120197712</v>
      </c>
      <c r="B19072">
        <v>117292278</v>
      </c>
      <c r="C19072" t="s">
        <v>82</v>
      </c>
      <c r="D19072" t="s">
        <v>83</v>
      </c>
      <c r="E19072" t="s">
        <v>76</v>
      </c>
      <c r="F19072" s="7">
        <v>43606</v>
      </c>
      <c r="G19072" s="7">
        <v>43786</v>
      </c>
      <c r="H19072" t="s">
        <v>77</v>
      </c>
      <c r="I19072" t="s">
        <v>78</v>
      </c>
      <c r="J19072" s="7">
        <v>45929</v>
      </c>
      <c r="K19072" s="7">
        <v>43658</v>
      </c>
      <c r="L19072" s="7">
        <v>43786</v>
      </c>
      <c r="M19072" t="s">
        <v>77</v>
      </c>
      <c r="N19072" t="s">
        <v>79</v>
      </c>
      <c r="O19072">
        <v>2026</v>
      </c>
      <c r="P19072" s="2">
        <v>2</v>
      </c>
      <c r="Q19072" t="s">
        <v>80</v>
      </c>
      <c r="R19072" s="8">
        <v>46267</v>
      </c>
      <c r="S19072" s="2">
        <v>1</v>
      </c>
      <c r="T19072" s="2" t="s">
        <v>81</v>
      </c>
    </row>
    <row r="19073" spans="1:20" x14ac:dyDescent="0.25">
      <c r="A19073">
        <v>1120197740</v>
      </c>
      <c r="B19073">
        <v>117321757</v>
      </c>
      <c r="C19073" t="s">
        <v>74</v>
      </c>
      <c r="D19073" t="s">
        <v>83</v>
      </c>
      <c r="E19073" t="s">
        <v>76</v>
      </c>
      <c r="F19073" s="7">
        <v>43610</v>
      </c>
      <c r="G19073" s="7">
        <v>43794</v>
      </c>
      <c r="H19073" t="s">
        <v>77</v>
      </c>
      <c r="I19073" t="s">
        <v>78</v>
      </c>
      <c r="J19073" s="7">
        <v>45829</v>
      </c>
      <c r="K19073" s="7">
        <v>44252</v>
      </c>
      <c r="L19073" s="7">
        <v>43794</v>
      </c>
      <c r="M19073" t="s">
        <v>77</v>
      </c>
      <c r="N19073" t="s">
        <v>79</v>
      </c>
      <c r="O19073">
        <v>2026</v>
      </c>
      <c r="P19073" s="2">
        <v>2</v>
      </c>
      <c r="Q19073" t="s">
        <v>80</v>
      </c>
      <c r="R19073" s="8">
        <v>46267</v>
      </c>
      <c r="S19073" s="2">
        <v>1</v>
      </c>
      <c r="T19073" s="2" t="s">
        <v>81</v>
      </c>
    </row>
    <row r="19074" spans="1:20" x14ac:dyDescent="0.25">
      <c r="A19074">
        <v>1120197756</v>
      </c>
      <c r="B19074">
        <v>117328142</v>
      </c>
      <c r="C19074" t="s">
        <v>82</v>
      </c>
      <c r="D19074" t="s">
        <v>88</v>
      </c>
      <c r="E19074" t="s">
        <v>76</v>
      </c>
      <c r="F19074" s="7">
        <v>43613</v>
      </c>
      <c r="G19074" s="7">
        <v>43979</v>
      </c>
      <c r="H19074" t="s">
        <v>77</v>
      </c>
      <c r="I19074" t="s">
        <v>84</v>
      </c>
      <c r="J19074" s="7">
        <v>45432</v>
      </c>
      <c r="K19074" s="7">
        <v>45471</v>
      </c>
      <c r="L19074" s="7">
        <v>43979</v>
      </c>
      <c r="M19074" t="s">
        <v>77</v>
      </c>
      <c r="N19074" t="s">
        <v>79</v>
      </c>
      <c r="O19074">
        <v>2026</v>
      </c>
      <c r="P19074" s="2">
        <v>2</v>
      </c>
      <c r="Q19074" t="s">
        <v>80</v>
      </c>
      <c r="R19074" s="8">
        <v>46267</v>
      </c>
      <c r="S19074" s="2">
        <v>1</v>
      </c>
      <c r="T19074" s="2" t="s">
        <v>81</v>
      </c>
    </row>
    <row r="19075" spans="1:20" x14ac:dyDescent="0.25">
      <c r="A19075">
        <v>1120197789</v>
      </c>
      <c r="B19075">
        <v>117400204</v>
      </c>
      <c r="C19075" t="s">
        <v>82</v>
      </c>
      <c r="D19075" t="s">
        <v>83</v>
      </c>
      <c r="E19075" t="s">
        <v>76</v>
      </c>
      <c r="F19075" s="7">
        <v>43621</v>
      </c>
      <c r="G19075" s="7">
        <v>43804</v>
      </c>
      <c r="H19075" t="s">
        <v>77</v>
      </c>
      <c r="I19075" t="s">
        <v>78</v>
      </c>
      <c r="J19075" s="7">
        <v>45468</v>
      </c>
      <c r="K19075" s="7">
        <v>44785</v>
      </c>
      <c r="L19075" s="7">
        <v>43804</v>
      </c>
      <c r="M19075" t="s">
        <v>77</v>
      </c>
      <c r="N19075" t="s">
        <v>79</v>
      </c>
      <c r="O19075">
        <v>2026</v>
      </c>
      <c r="P19075" s="2">
        <v>2</v>
      </c>
      <c r="Q19075" t="s">
        <v>80</v>
      </c>
      <c r="R19075" s="8">
        <v>46267</v>
      </c>
      <c r="S19075" s="2">
        <v>1</v>
      </c>
      <c r="T19075" s="2" t="s">
        <v>81</v>
      </c>
    </row>
    <row r="19076" spans="1:20" x14ac:dyDescent="0.25">
      <c r="A19076">
        <v>1120198361</v>
      </c>
      <c r="B19076">
        <v>119162353</v>
      </c>
      <c r="C19076" t="s">
        <v>74</v>
      </c>
      <c r="D19076" t="s">
        <v>75</v>
      </c>
      <c r="E19076" t="s">
        <v>76</v>
      </c>
      <c r="F19076" s="7">
        <v>43995</v>
      </c>
      <c r="G19076" s="7">
        <v>44360</v>
      </c>
      <c r="H19076" t="s">
        <v>77</v>
      </c>
      <c r="I19076" t="s">
        <v>78</v>
      </c>
      <c r="J19076" s="7">
        <v>45548</v>
      </c>
      <c r="K19076" s="7">
        <v>43997</v>
      </c>
      <c r="L19076" s="7">
        <v>44360</v>
      </c>
      <c r="M19076" t="s">
        <v>77</v>
      </c>
      <c r="N19076" t="s">
        <v>79</v>
      </c>
      <c r="O19076">
        <v>2026</v>
      </c>
      <c r="P19076" s="2">
        <v>2</v>
      </c>
      <c r="Q19076" t="s">
        <v>80</v>
      </c>
      <c r="R19076" s="8">
        <v>46267</v>
      </c>
      <c r="S19076" s="2">
        <v>1</v>
      </c>
      <c r="T19076" s="2" t="s">
        <v>81</v>
      </c>
    </row>
    <row r="19077" spans="1:20" x14ac:dyDescent="0.25">
      <c r="A19077">
        <v>1120198500</v>
      </c>
      <c r="B19077">
        <v>119314435</v>
      </c>
      <c r="C19077" t="s">
        <v>74</v>
      </c>
      <c r="D19077" t="s">
        <v>88</v>
      </c>
      <c r="E19077" t="s">
        <v>76</v>
      </c>
      <c r="F19077" s="7">
        <v>43124</v>
      </c>
      <c r="G19077" s="7">
        <v>43145</v>
      </c>
      <c r="H19077" t="s">
        <v>77</v>
      </c>
      <c r="I19077" t="s">
        <v>78</v>
      </c>
      <c r="J19077" s="7">
        <v>45826</v>
      </c>
      <c r="K19077" s="7">
        <v>44470</v>
      </c>
      <c r="L19077" s="7">
        <v>43145</v>
      </c>
      <c r="M19077" t="s">
        <v>77</v>
      </c>
      <c r="N19077" t="s">
        <v>92</v>
      </c>
      <c r="O19077">
        <v>2026</v>
      </c>
      <c r="P19077" s="2">
        <v>2</v>
      </c>
      <c r="Q19077" t="s">
        <v>80</v>
      </c>
      <c r="R19077" s="8">
        <v>46267</v>
      </c>
      <c r="S19077" s="2">
        <v>1</v>
      </c>
      <c r="T19077" s="2" t="s">
        <v>81</v>
      </c>
    </row>
    <row r="19078" spans="1:20" x14ac:dyDescent="0.25">
      <c r="A19078">
        <v>1120198808</v>
      </c>
      <c r="B19078">
        <v>119556020</v>
      </c>
      <c r="C19078" t="s">
        <v>74</v>
      </c>
      <c r="D19078" t="s">
        <v>75</v>
      </c>
      <c r="E19078" t="s">
        <v>76</v>
      </c>
      <c r="F19078" s="7">
        <v>44047</v>
      </c>
      <c r="G19078" s="7">
        <v>44412</v>
      </c>
      <c r="H19078" t="s">
        <v>86</v>
      </c>
      <c r="I19078" t="s">
        <v>87</v>
      </c>
      <c r="J19078" s="7">
        <v>45714</v>
      </c>
      <c r="K19078" s="7">
        <v>46111</v>
      </c>
      <c r="L19078" s="7">
        <v>44412</v>
      </c>
      <c r="M19078" t="s">
        <v>86</v>
      </c>
      <c r="N19078" t="s">
        <v>79</v>
      </c>
      <c r="O19078">
        <v>2026</v>
      </c>
      <c r="P19078" s="2">
        <v>2</v>
      </c>
      <c r="Q19078" t="s">
        <v>80</v>
      </c>
      <c r="R19078" s="8">
        <v>46267</v>
      </c>
      <c r="S19078" s="2">
        <v>1</v>
      </c>
      <c r="T19078" s="2" t="s">
        <v>81</v>
      </c>
    </row>
    <row r="19079" spans="1:20" x14ac:dyDescent="0.25">
      <c r="A19079">
        <v>1120198833</v>
      </c>
      <c r="B19079">
        <v>119575630</v>
      </c>
      <c r="C19079" t="s">
        <v>74</v>
      </c>
      <c r="D19079" t="s">
        <v>88</v>
      </c>
      <c r="E19079" t="s">
        <v>76</v>
      </c>
      <c r="F19079" s="7">
        <v>44050</v>
      </c>
      <c r="G19079" s="7">
        <v>45876</v>
      </c>
      <c r="H19079" t="s">
        <v>77</v>
      </c>
      <c r="I19079" t="s">
        <v>78</v>
      </c>
      <c r="J19079" s="7">
        <v>46187</v>
      </c>
      <c r="K19079" s="7">
        <v>46055</v>
      </c>
      <c r="L19079" s="7">
        <v>45876</v>
      </c>
      <c r="M19079" t="s">
        <v>77</v>
      </c>
      <c r="N19079" t="s">
        <v>79</v>
      </c>
      <c r="O19079">
        <v>2026</v>
      </c>
      <c r="P19079" s="2">
        <v>2</v>
      </c>
      <c r="Q19079" t="s">
        <v>80</v>
      </c>
      <c r="R19079" s="8">
        <v>46267</v>
      </c>
      <c r="S19079" s="2">
        <v>1</v>
      </c>
      <c r="T19079" s="2" t="s">
        <v>81</v>
      </c>
    </row>
    <row r="19080" spans="1:20" x14ac:dyDescent="0.25">
      <c r="A19080">
        <v>1120198840</v>
      </c>
      <c r="B19080">
        <v>119579370</v>
      </c>
      <c r="C19080" t="s">
        <v>74</v>
      </c>
      <c r="D19080" t="s">
        <v>75</v>
      </c>
      <c r="E19080" t="s">
        <v>76</v>
      </c>
      <c r="F19080" s="7">
        <v>44051</v>
      </c>
      <c r="G19080" s="7">
        <v>44416</v>
      </c>
      <c r="H19080" t="s">
        <v>86</v>
      </c>
      <c r="I19080" t="s">
        <v>87</v>
      </c>
      <c r="J19080" s="7">
        <v>45703</v>
      </c>
      <c r="K19080" s="7">
        <v>44169</v>
      </c>
      <c r="L19080" s="7">
        <v>44416</v>
      </c>
      <c r="M19080" t="s">
        <v>86</v>
      </c>
      <c r="N19080" t="s">
        <v>79</v>
      </c>
      <c r="O19080">
        <v>2026</v>
      </c>
      <c r="P19080" s="2">
        <v>2</v>
      </c>
      <c r="Q19080" t="s">
        <v>80</v>
      </c>
      <c r="R19080" s="8">
        <v>46267</v>
      </c>
      <c r="S19080" s="2">
        <v>1</v>
      </c>
      <c r="T19080" s="2" t="s">
        <v>81</v>
      </c>
    </row>
    <row r="19081" spans="1:20" x14ac:dyDescent="0.25">
      <c r="A19081">
        <v>1120198901</v>
      </c>
      <c r="B19081">
        <v>119607403</v>
      </c>
      <c r="C19081" t="s">
        <v>82</v>
      </c>
      <c r="D19081" t="s">
        <v>88</v>
      </c>
      <c r="E19081" t="s">
        <v>76</v>
      </c>
      <c r="F19081" s="7">
        <v>44055</v>
      </c>
      <c r="G19081" s="7">
        <v>44420</v>
      </c>
      <c r="H19081" t="s">
        <v>77</v>
      </c>
      <c r="I19081" t="s">
        <v>78</v>
      </c>
      <c r="J19081" s="7">
        <v>45190</v>
      </c>
      <c r="K19081" s="7">
        <v>44170</v>
      </c>
      <c r="L19081" s="7">
        <v>44420</v>
      </c>
      <c r="M19081" t="s">
        <v>77</v>
      </c>
      <c r="N19081" t="s">
        <v>92</v>
      </c>
      <c r="O19081">
        <v>2026</v>
      </c>
      <c r="P19081" s="2">
        <v>2</v>
      </c>
      <c r="Q19081" t="s">
        <v>80</v>
      </c>
      <c r="R19081" s="8">
        <v>46267</v>
      </c>
      <c r="S19081" s="2">
        <v>1</v>
      </c>
      <c r="T19081" s="2" t="s">
        <v>81</v>
      </c>
    </row>
    <row r="19082" spans="1:20" x14ac:dyDescent="0.25">
      <c r="A19082">
        <v>1120199456</v>
      </c>
      <c r="B19082">
        <v>119888681</v>
      </c>
      <c r="C19082" t="s">
        <v>74</v>
      </c>
      <c r="D19082" t="s">
        <v>75</v>
      </c>
      <c r="E19082" t="s">
        <v>76</v>
      </c>
      <c r="F19082" s="7">
        <v>44114</v>
      </c>
      <c r="G19082" s="7">
        <v>44479</v>
      </c>
      <c r="H19082" t="s">
        <v>86</v>
      </c>
      <c r="I19082" t="s">
        <v>87</v>
      </c>
      <c r="J19082" s="7">
        <v>45686</v>
      </c>
      <c r="K19082" s="7">
        <v>46091</v>
      </c>
      <c r="L19082" s="7">
        <v>44479</v>
      </c>
      <c r="M19082" t="s">
        <v>86</v>
      </c>
      <c r="N19082" t="s">
        <v>79</v>
      </c>
      <c r="O19082">
        <v>2026</v>
      </c>
      <c r="P19082" s="2">
        <v>2</v>
      </c>
      <c r="Q19082" t="s">
        <v>80</v>
      </c>
      <c r="R19082" s="8">
        <v>46267</v>
      </c>
      <c r="S19082" s="2">
        <v>1</v>
      </c>
      <c r="T19082" s="2" t="s">
        <v>81</v>
      </c>
    </row>
    <row r="19083" spans="1:20" x14ac:dyDescent="0.25">
      <c r="A19083">
        <v>1120199747</v>
      </c>
      <c r="B19083">
        <v>120071237</v>
      </c>
      <c r="C19083" t="s">
        <v>74</v>
      </c>
      <c r="D19083" t="s">
        <v>75</v>
      </c>
      <c r="E19083" t="s">
        <v>76</v>
      </c>
      <c r="F19083" s="7">
        <v>44153</v>
      </c>
      <c r="G19083" s="7">
        <v>44518</v>
      </c>
      <c r="H19083" t="s">
        <v>86</v>
      </c>
      <c r="I19083" t="s">
        <v>87</v>
      </c>
      <c r="J19083" s="7">
        <v>45838</v>
      </c>
      <c r="K19083" s="7">
        <v>46079</v>
      </c>
      <c r="L19083" s="7">
        <v>44518</v>
      </c>
      <c r="M19083" t="s">
        <v>86</v>
      </c>
      <c r="N19083" t="s">
        <v>79</v>
      </c>
      <c r="O19083">
        <v>2026</v>
      </c>
      <c r="P19083" s="2">
        <v>2</v>
      </c>
      <c r="Q19083" t="s">
        <v>80</v>
      </c>
      <c r="R19083" s="8">
        <v>46267</v>
      </c>
      <c r="S19083" s="2">
        <v>1</v>
      </c>
      <c r="T19083" s="2" t="s">
        <v>81</v>
      </c>
    </row>
    <row r="19084" spans="1:20" x14ac:dyDescent="0.25">
      <c r="A19084">
        <v>1120199939</v>
      </c>
      <c r="B19084">
        <v>120744322</v>
      </c>
      <c r="C19084" t="s">
        <v>74</v>
      </c>
      <c r="D19084" t="s">
        <v>75</v>
      </c>
      <c r="E19084" t="s">
        <v>76</v>
      </c>
      <c r="F19084" s="7">
        <v>44291</v>
      </c>
      <c r="G19084" s="7">
        <v>44656</v>
      </c>
      <c r="H19084" t="s">
        <v>77</v>
      </c>
      <c r="I19084" t="s">
        <v>78</v>
      </c>
      <c r="J19084" s="7">
        <v>45089</v>
      </c>
      <c r="K19084" s="7">
        <v>44292</v>
      </c>
      <c r="L19084" s="7">
        <v>44656</v>
      </c>
      <c r="M19084" t="s">
        <v>77</v>
      </c>
      <c r="N19084" t="s">
        <v>92</v>
      </c>
      <c r="O19084">
        <v>2026</v>
      </c>
      <c r="P19084" s="2">
        <v>2</v>
      </c>
      <c r="Q19084" t="s">
        <v>80</v>
      </c>
      <c r="R19084" s="8">
        <v>46267</v>
      </c>
      <c r="S19084" s="2">
        <v>1</v>
      </c>
      <c r="T19084" s="2" t="s">
        <v>81</v>
      </c>
    </row>
    <row r="19085" spans="1:20" x14ac:dyDescent="0.25">
      <c r="A19085">
        <v>1120199957</v>
      </c>
      <c r="B19085">
        <v>120764481</v>
      </c>
      <c r="C19085" t="s">
        <v>97</v>
      </c>
      <c r="D19085" t="s">
        <v>88</v>
      </c>
      <c r="E19085" t="s">
        <v>76</v>
      </c>
      <c r="F19085" s="7">
        <v>44294</v>
      </c>
      <c r="G19085" s="7">
        <v>46120</v>
      </c>
      <c r="H19085" t="s">
        <v>77</v>
      </c>
      <c r="I19085" t="s">
        <v>78</v>
      </c>
      <c r="J19085" s="7">
        <v>45051</v>
      </c>
      <c r="K19085" s="7">
        <v>44295</v>
      </c>
      <c r="L19085" s="7">
        <v>46120</v>
      </c>
      <c r="M19085" t="s">
        <v>77</v>
      </c>
      <c r="N19085" t="s">
        <v>92</v>
      </c>
      <c r="O19085">
        <v>2026</v>
      </c>
      <c r="P19085" s="2">
        <v>2</v>
      </c>
      <c r="Q19085" t="s">
        <v>80</v>
      </c>
      <c r="R19085" s="8">
        <v>46267</v>
      </c>
      <c r="S19085" s="2">
        <v>1</v>
      </c>
      <c r="T19085" s="2" t="s">
        <v>81</v>
      </c>
    </row>
    <row r="19086" spans="1:20" x14ac:dyDescent="0.25">
      <c r="A19086">
        <v>1120199972</v>
      </c>
      <c r="B19086">
        <v>120798194</v>
      </c>
      <c r="C19086" t="s">
        <v>93</v>
      </c>
      <c r="D19086" t="s">
        <v>88</v>
      </c>
      <c r="E19086" t="s">
        <v>76</v>
      </c>
      <c r="F19086" s="7">
        <v>44298</v>
      </c>
      <c r="G19086" s="7">
        <v>44663</v>
      </c>
      <c r="H19086" t="s">
        <v>77</v>
      </c>
      <c r="I19086" t="s">
        <v>78</v>
      </c>
      <c r="J19086" s="7">
        <v>45827</v>
      </c>
      <c r="K19086" s="7">
        <v>45539</v>
      </c>
      <c r="L19086" s="7">
        <v>44663</v>
      </c>
      <c r="M19086" t="s">
        <v>77</v>
      </c>
      <c r="N19086" t="s">
        <v>92</v>
      </c>
      <c r="O19086">
        <v>2026</v>
      </c>
      <c r="P19086" s="2">
        <v>2</v>
      </c>
      <c r="Q19086" t="s">
        <v>80</v>
      </c>
      <c r="R19086" s="8">
        <v>46267</v>
      </c>
      <c r="S19086" s="2">
        <v>1</v>
      </c>
      <c r="T19086" s="2" t="s">
        <v>81</v>
      </c>
    </row>
    <row r="19087" spans="1:20" x14ac:dyDescent="0.25">
      <c r="A19087">
        <v>1120200046</v>
      </c>
      <c r="B19087">
        <v>120881448</v>
      </c>
      <c r="C19087" t="s">
        <v>90</v>
      </c>
      <c r="D19087" t="s">
        <v>88</v>
      </c>
      <c r="E19087" t="s">
        <v>76</v>
      </c>
      <c r="F19087" s="7">
        <v>44310</v>
      </c>
      <c r="G19087" s="7">
        <v>46136</v>
      </c>
      <c r="H19087" t="s">
        <v>77</v>
      </c>
      <c r="I19087" t="s">
        <v>78</v>
      </c>
      <c r="J19087" s="7">
        <v>46202</v>
      </c>
      <c r="K19087" s="7">
        <v>44312</v>
      </c>
      <c r="L19087" s="7">
        <v>46136</v>
      </c>
      <c r="M19087" t="s">
        <v>77</v>
      </c>
      <c r="N19087" t="s">
        <v>79</v>
      </c>
      <c r="O19087">
        <v>2026</v>
      </c>
      <c r="P19087" s="2">
        <v>2</v>
      </c>
      <c r="Q19087" t="s">
        <v>80</v>
      </c>
      <c r="R19087" s="8">
        <v>46267</v>
      </c>
      <c r="S19087" s="2">
        <v>1</v>
      </c>
      <c r="T19087" s="2" t="s">
        <v>81</v>
      </c>
    </row>
    <row r="19088" spans="1:20" x14ac:dyDescent="0.25">
      <c r="A19088">
        <v>1120200069</v>
      </c>
      <c r="B19088">
        <v>120899438</v>
      </c>
      <c r="C19088" t="s">
        <v>82</v>
      </c>
      <c r="D19088" t="s">
        <v>75</v>
      </c>
      <c r="E19088" t="s">
        <v>76</v>
      </c>
      <c r="F19088" s="7">
        <v>44315</v>
      </c>
      <c r="G19088" s="7">
        <v>45411</v>
      </c>
      <c r="H19088" t="s">
        <v>77</v>
      </c>
      <c r="I19088" t="s">
        <v>78</v>
      </c>
      <c r="J19088" s="7">
        <v>45437</v>
      </c>
      <c r="K19088" s="7">
        <v>45057</v>
      </c>
      <c r="L19088" s="7">
        <v>45411</v>
      </c>
      <c r="M19088" t="s">
        <v>77</v>
      </c>
      <c r="N19088" t="s">
        <v>79</v>
      </c>
      <c r="O19088">
        <v>2026</v>
      </c>
      <c r="P19088" s="2">
        <v>2</v>
      </c>
      <c r="Q19088" t="s">
        <v>80</v>
      </c>
      <c r="R19088" s="8">
        <v>46267</v>
      </c>
      <c r="S19088" s="2">
        <v>1</v>
      </c>
      <c r="T19088" s="2" t="s">
        <v>81</v>
      </c>
    </row>
    <row r="19089" spans="1:20" x14ac:dyDescent="0.25">
      <c r="A19089">
        <v>1120200454</v>
      </c>
      <c r="B19089">
        <v>121657529</v>
      </c>
      <c r="C19089" t="s">
        <v>93</v>
      </c>
      <c r="D19089" t="s">
        <v>75</v>
      </c>
      <c r="E19089" t="s">
        <v>76</v>
      </c>
      <c r="F19089" s="7">
        <v>44379</v>
      </c>
      <c r="G19089" s="7">
        <v>46205</v>
      </c>
      <c r="H19089" t="s">
        <v>77</v>
      </c>
      <c r="I19089" t="s">
        <v>78</v>
      </c>
      <c r="J19089" s="7">
        <v>46143</v>
      </c>
      <c r="K19089" s="7">
        <v>46155</v>
      </c>
      <c r="L19089" s="7">
        <v>46205</v>
      </c>
      <c r="M19089" t="s">
        <v>77</v>
      </c>
      <c r="N19089" t="s">
        <v>79</v>
      </c>
      <c r="O19089">
        <v>2026</v>
      </c>
      <c r="P19089" s="2">
        <v>2</v>
      </c>
      <c r="Q19089" t="s">
        <v>80</v>
      </c>
      <c r="R19089" s="8">
        <v>46267</v>
      </c>
      <c r="S19089" s="2">
        <v>1</v>
      </c>
      <c r="T19089" s="2" t="s">
        <v>81</v>
      </c>
    </row>
    <row r="19090" spans="1:20" x14ac:dyDescent="0.25">
      <c r="A19090">
        <v>1120201136</v>
      </c>
      <c r="B19090">
        <v>121960230</v>
      </c>
      <c r="C19090" t="s">
        <v>93</v>
      </c>
      <c r="D19090" t="s">
        <v>83</v>
      </c>
      <c r="E19090" t="s">
        <v>76</v>
      </c>
      <c r="F19090" s="7">
        <v>44428</v>
      </c>
      <c r="G19090" s="7">
        <v>44612</v>
      </c>
      <c r="H19090" t="s">
        <v>77</v>
      </c>
      <c r="I19090" t="s">
        <v>78</v>
      </c>
      <c r="J19090" s="7">
        <v>45830</v>
      </c>
      <c r="K19090" s="7">
        <v>45747</v>
      </c>
      <c r="L19090" s="7">
        <v>44612</v>
      </c>
      <c r="M19090" t="s">
        <v>77</v>
      </c>
      <c r="N19090" t="s">
        <v>79</v>
      </c>
      <c r="O19090">
        <v>2026</v>
      </c>
      <c r="P19090" s="2">
        <v>2</v>
      </c>
      <c r="Q19090" t="s">
        <v>80</v>
      </c>
      <c r="R19090" s="8">
        <v>46267</v>
      </c>
      <c r="S19090" s="2">
        <v>1</v>
      </c>
      <c r="T19090" s="2" t="s">
        <v>81</v>
      </c>
    </row>
    <row r="19091" spans="1:20" x14ac:dyDescent="0.25">
      <c r="A19091">
        <v>1120201326</v>
      </c>
      <c r="B19091">
        <v>122060266</v>
      </c>
      <c r="C19091" t="s">
        <v>98</v>
      </c>
      <c r="D19091" t="s">
        <v>75</v>
      </c>
      <c r="E19091" t="s">
        <v>76</v>
      </c>
      <c r="F19091" s="7">
        <v>44455</v>
      </c>
      <c r="G19091" s="7">
        <v>46281</v>
      </c>
      <c r="H19091" t="s">
        <v>77</v>
      </c>
      <c r="I19091" t="s">
        <v>78</v>
      </c>
      <c r="J19091" s="7">
        <v>46118</v>
      </c>
      <c r="K19091" s="7">
        <v>44455</v>
      </c>
      <c r="L19091" s="7">
        <v>46281</v>
      </c>
      <c r="M19091" t="s">
        <v>77</v>
      </c>
      <c r="N19091" t="s">
        <v>79</v>
      </c>
      <c r="O19091">
        <v>2026</v>
      </c>
      <c r="P19091" s="2">
        <v>2</v>
      </c>
      <c r="Q19091" t="s">
        <v>80</v>
      </c>
      <c r="R19091" s="8">
        <v>46267</v>
      </c>
      <c r="S19091" s="2">
        <v>1</v>
      </c>
      <c r="T19091" s="2" t="s">
        <v>81</v>
      </c>
    </row>
    <row r="19092" spans="1:20" x14ac:dyDescent="0.25">
      <c r="A19092">
        <v>1120203091</v>
      </c>
      <c r="B19092">
        <v>123601039</v>
      </c>
      <c r="C19092" t="s">
        <v>91</v>
      </c>
      <c r="D19092" t="s">
        <v>83</v>
      </c>
      <c r="E19092" t="s">
        <v>76</v>
      </c>
      <c r="F19092" s="7">
        <v>44696</v>
      </c>
      <c r="G19092" s="7">
        <v>46522</v>
      </c>
      <c r="H19092" t="s">
        <v>77</v>
      </c>
      <c r="I19092" t="s">
        <v>84</v>
      </c>
      <c r="J19092" s="7">
        <v>45417</v>
      </c>
      <c r="K19092" s="7">
        <v>45707</v>
      </c>
      <c r="L19092" s="7">
        <v>46522</v>
      </c>
      <c r="M19092" t="s">
        <v>77</v>
      </c>
      <c r="N19092" t="s">
        <v>79</v>
      </c>
      <c r="O19092">
        <v>2026</v>
      </c>
      <c r="P19092" s="2">
        <v>2</v>
      </c>
      <c r="Q19092" t="s">
        <v>80</v>
      </c>
      <c r="R19092" s="8">
        <v>46267</v>
      </c>
      <c r="S19092" s="2">
        <v>1</v>
      </c>
      <c r="T19092" s="2" t="s">
        <v>81</v>
      </c>
    </row>
    <row r="19093" spans="1:20" x14ac:dyDescent="0.25">
      <c r="A19093">
        <v>1120203662</v>
      </c>
      <c r="B19093">
        <v>123897973</v>
      </c>
      <c r="C19093" t="s">
        <v>82</v>
      </c>
      <c r="D19093" t="s">
        <v>88</v>
      </c>
      <c r="E19093" t="s">
        <v>76</v>
      </c>
      <c r="F19093" s="7">
        <v>44734</v>
      </c>
      <c r="G19093" s="7">
        <v>45099</v>
      </c>
      <c r="H19093" t="s">
        <v>77</v>
      </c>
      <c r="I19093" t="s">
        <v>78</v>
      </c>
      <c r="J19093" s="7">
        <v>45417</v>
      </c>
      <c r="K19093" s="7">
        <v>45747</v>
      </c>
      <c r="L19093" s="7">
        <v>45099</v>
      </c>
      <c r="M19093" t="s">
        <v>77</v>
      </c>
      <c r="N19093" t="s">
        <v>79</v>
      </c>
      <c r="O19093">
        <v>2026</v>
      </c>
      <c r="P19093" s="2">
        <v>2</v>
      </c>
      <c r="Q19093" t="s">
        <v>80</v>
      </c>
      <c r="R19093" s="8">
        <v>46267</v>
      </c>
      <c r="S19093" s="2">
        <v>1</v>
      </c>
      <c r="T19093" s="2" t="s">
        <v>81</v>
      </c>
    </row>
    <row r="19094" spans="1:20" x14ac:dyDescent="0.25">
      <c r="A19094">
        <v>1120204112</v>
      </c>
      <c r="B19094">
        <v>124108841</v>
      </c>
      <c r="C19094" t="s">
        <v>82</v>
      </c>
      <c r="D19094" t="s">
        <v>88</v>
      </c>
      <c r="E19094" t="s">
        <v>76</v>
      </c>
      <c r="F19094" s="7">
        <v>44760</v>
      </c>
      <c r="G19094" s="7">
        <v>45125</v>
      </c>
      <c r="H19094" t="s">
        <v>77</v>
      </c>
      <c r="I19094" t="s">
        <v>84</v>
      </c>
      <c r="J19094" s="7">
        <v>45742</v>
      </c>
      <c r="K19094" s="7">
        <v>45747</v>
      </c>
      <c r="L19094" s="7">
        <v>45125</v>
      </c>
      <c r="M19094" t="s">
        <v>77</v>
      </c>
      <c r="N19094" t="s">
        <v>79</v>
      </c>
      <c r="O19094">
        <v>2026</v>
      </c>
      <c r="P19094" s="2">
        <v>2</v>
      </c>
      <c r="Q19094" t="s">
        <v>80</v>
      </c>
      <c r="R19094" s="8">
        <v>46267</v>
      </c>
      <c r="S19094" s="2">
        <v>1</v>
      </c>
      <c r="T19094" s="2" t="s">
        <v>81</v>
      </c>
    </row>
    <row r="19095" spans="1:20" x14ac:dyDescent="0.25">
      <c r="A19095">
        <v>1120205905</v>
      </c>
      <c r="B19095">
        <v>124778967</v>
      </c>
      <c r="C19095" t="s">
        <v>94</v>
      </c>
      <c r="D19095" t="s">
        <v>88</v>
      </c>
      <c r="E19095" t="s">
        <v>76</v>
      </c>
      <c r="F19095" s="7">
        <v>44845</v>
      </c>
      <c r="G19095" s="7">
        <v>46671</v>
      </c>
      <c r="H19095" t="s">
        <v>86</v>
      </c>
      <c r="I19095" t="s">
        <v>87</v>
      </c>
      <c r="J19095" s="7">
        <v>46131</v>
      </c>
      <c r="K19095" s="7">
        <v>44932</v>
      </c>
      <c r="L19095" s="7">
        <v>46671</v>
      </c>
      <c r="M19095" t="s">
        <v>86</v>
      </c>
      <c r="N19095" t="s">
        <v>79</v>
      </c>
      <c r="O19095">
        <v>2026</v>
      </c>
      <c r="P19095" s="2">
        <v>2</v>
      </c>
      <c r="Q19095" t="s">
        <v>80</v>
      </c>
      <c r="R19095" s="8">
        <v>46267</v>
      </c>
      <c r="S19095" s="2">
        <v>1</v>
      </c>
      <c r="T19095" s="2" t="s">
        <v>81</v>
      </c>
    </row>
    <row r="19096" spans="1:20" x14ac:dyDescent="0.25">
      <c r="A19096">
        <v>1120206180</v>
      </c>
      <c r="B19096">
        <v>125277387</v>
      </c>
      <c r="C19096" t="s">
        <v>90</v>
      </c>
      <c r="D19096" t="s">
        <v>83</v>
      </c>
      <c r="E19096" t="s">
        <v>76</v>
      </c>
      <c r="F19096" s="7">
        <v>44929</v>
      </c>
      <c r="G19096" s="7">
        <v>45110</v>
      </c>
      <c r="H19096" t="s">
        <v>77</v>
      </c>
      <c r="I19096" t="s">
        <v>78</v>
      </c>
      <c r="J19096" s="7">
        <v>45498</v>
      </c>
      <c r="K19096" s="7">
        <v>45505</v>
      </c>
      <c r="L19096" s="7">
        <v>45110</v>
      </c>
      <c r="M19096" t="s">
        <v>77</v>
      </c>
      <c r="N19096" t="s">
        <v>79</v>
      </c>
      <c r="O19096">
        <v>2026</v>
      </c>
      <c r="P19096" s="2">
        <v>2</v>
      </c>
      <c r="Q19096" t="s">
        <v>80</v>
      </c>
      <c r="R19096" s="8">
        <v>46267</v>
      </c>
      <c r="S19096" s="2">
        <v>1</v>
      </c>
      <c r="T19096" s="2" t="s">
        <v>81</v>
      </c>
    </row>
    <row r="19097" spans="1:20" x14ac:dyDescent="0.25">
      <c r="A19097">
        <v>1120206181</v>
      </c>
      <c r="B19097">
        <v>125277387</v>
      </c>
      <c r="C19097" t="s">
        <v>90</v>
      </c>
      <c r="D19097" t="s">
        <v>83</v>
      </c>
      <c r="E19097" t="s">
        <v>76</v>
      </c>
      <c r="F19097" s="7">
        <v>44929</v>
      </c>
      <c r="G19097" s="7">
        <v>45110</v>
      </c>
      <c r="H19097" t="s">
        <v>77</v>
      </c>
      <c r="I19097" t="s">
        <v>78</v>
      </c>
      <c r="J19097" s="7">
        <v>45498</v>
      </c>
      <c r="K19097" s="7">
        <v>45534</v>
      </c>
      <c r="L19097" s="7">
        <v>45110</v>
      </c>
      <c r="M19097" t="s">
        <v>77</v>
      </c>
      <c r="N19097" t="s">
        <v>79</v>
      </c>
      <c r="O19097">
        <v>2026</v>
      </c>
      <c r="P19097" s="2">
        <v>2</v>
      </c>
      <c r="Q19097" t="s">
        <v>80</v>
      </c>
      <c r="R19097" s="8">
        <v>46267</v>
      </c>
      <c r="S19097" s="2">
        <v>1</v>
      </c>
      <c r="T19097" s="2" t="s">
        <v>81</v>
      </c>
    </row>
    <row r="19098" spans="1:20" x14ac:dyDescent="0.25">
      <c r="A19098">
        <v>1120206182</v>
      </c>
      <c r="B19098">
        <v>125277387</v>
      </c>
      <c r="C19098" t="s">
        <v>90</v>
      </c>
      <c r="D19098" t="s">
        <v>83</v>
      </c>
      <c r="E19098" t="s">
        <v>76</v>
      </c>
      <c r="F19098" s="7">
        <v>44929</v>
      </c>
      <c r="G19098" s="7">
        <v>45110</v>
      </c>
      <c r="H19098" t="s">
        <v>77</v>
      </c>
      <c r="I19098" t="s">
        <v>78</v>
      </c>
      <c r="J19098" s="7">
        <v>45498</v>
      </c>
      <c r="K19098" s="7">
        <v>45546</v>
      </c>
      <c r="L19098" s="7">
        <v>45110</v>
      </c>
      <c r="M19098" t="s">
        <v>77</v>
      </c>
      <c r="N19098" t="s">
        <v>79</v>
      </c>
      <c r="O19098">
        <v>2026</v>
      </c>
      <c r="P19098" s="2">
        <v>2</v>
      </c>
      <c r="Q19098" t="s">
        <v>80</v>
      </c>
      <c r="R19098" s="8">
        <v>46267</v>
      </c>
      <c r="S19098" s="2">
        <v>1</v>
      </c>
      <c r="T19098" s="2" t="s">
        <v>81</v>
      </c>
    </row>
    <row r="19099" spans="1:20" x14ac:dyDescent="0.25">
      <c r="A19099">
        <v>1120206621</v>
      </c>
      <c r="B19099">
        <v>126040748</v>
      </c>
      <c r="C19099" t="s">
        <v>82</v>
      </c>
      <c r="D19099" t="s">
        <v>88</v>
      </c>
      <c r="E19099" t="s">
        <v>76</v>
      </c>
      <c r="F19099" s="7">
        <v>45049</v>
      </c>
      <c r="G19099" s="7">
        <v>45415</v>
      </c>
      <c r="H19099" t="s">
        <v>77</v>
      </c>
      <c r="I19099" t="s">
        <v>78</v>
      </c>
      <c r="J19099" s="7">
        <v>45749</v>
      </c>
      <c r="K19099" s="7">
        <v>45689</v>
      </c>
      <c r="L19099" s="7">
        <v>45415</v>
      </c>
      <c r="M19099" t="s">
        <v>77</v>
      </c>
      <c r="N19099" t="s">
        <v>79</v>
      </c>
      <c r="O19099">
        <v>2026</v>
      </c>
      <c r="P19099" s="2">
        <v>2</v>
      </c>
      <c r="Q19099" t="s">
        <v>80</v>
      </c>
      <c r="R19099" s="8">
        <v>46267</v>
      </c>
      <c r="S19099" s="2">
        <v>1</v>
      </c>
      <c r="T19099" s="2" t="s">
        <v>81</v>
      </c>
    </row>
    <row r="19100" spans="1:20" x14ac:dyDescent="0.25">
      <c r="A19100">
        <v>1120206744</v>
      </c>
      <c r="B19100">
        <v>126083134</v>
      </c>
      <c r="C19100" t="s">
        <v>91</v>
      </c>
      <c r="D19100" t="s">
        <v>88</v>
      </c>
      <c r="E19100" t="s">
        <v>76</v>
      </c>
      <c r="F19100" s="7">
        <v>45055</v>
      </c>
      <c r="G19100" s="7">
        <v>45421</v>
      </c>
      <c r="H19100" t="s">
        <v>77</v>
      </c>
      <c r="I19100" t="s">
        <v>84</v>
      </c>
      <c r="J19100" s="7">
        <v>45483</v>
      </c>
      <c r="K19100" s="7">
        <v>45748</v>
      </c>
      <c r="L19100" s="7">
        <v>45421</v>
      </c>
      <c r="M19100" t="s">
        <v>77</v>
      </c>
      <c r="N19100" t="s">
        <v>92</v>
      </c>
      <c r="O19100">
        <v>2026</v>
      </c>
      <c r="P19100" s="2">
        <v>2</v>
      </c>
      <c r="Q19100" t="s">
        <v>80</v>
      </c>
      <c r="R19100" s="8">
        <v>46267</v>
      </c>
      <c r="S19100" s="2">
        <v>1</v>
      </c>
      <c r="T19100" s="2" t="s">
        <v>81</v>
      </c>
    </row>
    <row r="19101" spans="1:20" x14ac:dyDescent="0.25">
      <c r="A19101">
        <v>1120206962</v>
      </c>
      <c r="B19101">
        <v>126195791</v>
      </c>
      <c r="C19101" t="s">
        <v>98</v>
      </c>
      <c r="D19101" t="s">
        <v>83</v>
      </c>
      <c r="E19101" t="s">
        <v>76</v>
      </c>
      <c r="F19101" s="7">
        <v>45067</v>
      </c>
      <c r="G19101" s="7">
        <v>45251</v>
      </c>
      <c r="H19101" t="s">
        <v>77</v>
      </c>
      <c r="I19101" t="s">
        <v>78</v>
      </c>
      <c r="J19101" s="7">
        <v>45472</v>
      </c>
      <c r="K19101" s="7">
        <v>45476</v>
      </c>
      <c r="L19101" s="7">
        <v>45251</v>
      </c>
      <c r="M19101" t="s">
        <v>77</v>
      </c>
      <c r="N19101" t="s">
        <v>79</v>
      </c>
      <c r="O19101">
        <v>2026</v>
      </c>
      <c r="P19101" s="2">
        <v>2</v>
      </c>
      <c r="Q19101" t="s">
        <v>80</v>
      </c>
      <c r="R19101" s="8">
        <v>46267</v>
      </c>
      <c r="S19101" s="2">
        <v>1</v>
      </c>
      <c r="T19101" s="2" t="s">
        <v>81</v>
      </c>
    </row>
    <row r="19102" spans="1:20" x14ac:dyDescent="0.25">
      <c r="A19102">
        <v>1120207002</v>
      </c>
      <c r="B19102">
        <v>126210675</v>
      </c>
      <c r="C19102" t="s">
        <v>82</v>
      </c>
      <c r="D19102" t="s">
        <v>83</v>
      </c>
      <c r="E19102" t="s">
        <v>76</v>
      </c>
      <c r="F19102" s="7">
        <v>45069</v>
      </c>
      <c r="G19102" s="7">
        <v>45253</v>
      </c>
      <c r="H19102" t="s">
        <v>77</v>
      </c>
      <c r="I19102" t="s">
        <v>84</v>
      </c>
      <c r="J19102" s="7">
        <v>45633</v>
      </c>
      <c r="K19102" s="7">
        <v>46163</v>
      </c>
      <c r="L19102" s="7">
        <v>45253</v>
      </c>
      <c r="M19102" t="s">
        <v>77</v>
      </c>
      <c r="N19102" t="s">
        <v>79</v>
      </c>
      <c r="O19102">
        <v>2026</v>
      </c>
      <c r="P19102" s="2">
        <v>2</v>
      </c>
      <c r="Q19102" t="s">
        <v>80</v>
      </c>
      <c r="R19102" s="8">
        <v>46267</v>
      </c>
      <c r="S19102" s="2">
        <v>1</v>
      </c>
      <c r="T19102" s="2" t="s">
        <v>81</v>
      </c>
    </row>
    <row r="19103" spans="1:20" x14ac:dyDescent="0.25">
      <c r="A19103">
        <v>1120207034</v>
      </c>
      <c r="B19103">
        <v>126222787</v>
      </c>
      <c r="C19103" t="s">
        <v>74</v>
      </c>
      <c r="D19103" t="s">
        <v>88</v>
      </c>
      <c r="E19103" t="s">
        <v>76</v>
      </c>
      <c r="F19103" s="7">
        <v>45071</v>
      </c>
      <c r="G19103" s="7">
        <v>45437</v>
      </c>
      <c r="H19103" t="s">
        <v>77</v>
      </c>
      <c r="I19103" t="s">
        <v>78</v>
      </c>
      <c r="J19103" s="7">
        <v>45432</v>
      </c>
      <c r="K19103" s="7">
        <v>45623</v>
      </c>
      <c r="L19103" s="7">
        <v>45437</v>
      </c>
      <c r="M19103" t="s">
        <v>77</v>
      </c>
      <c r="N19103" t="s">
        <v>79</v>
      </c>
      <c r="O19103">
        <v>2026</v>
      </c>
      <c r="P19103" s="2">
        <v>2</v>
      </c>
      <c r="Q19103" t="s">
        <v>80</v>
      </c>
      <c r="R19103" s="8">
        <v>46267</v>
      </c>
      <c r="S19103" s="2">
        <v>1</v>
      </c>
      <c r="T19103" s="2" t="s">
        <v>81</v>
      </c>
    </row>
    <row r="19104" spans="1:20" x14ac:dyDescent="0.25">
      <c r="A19104">
        <v>1120207045</v>
      </c>
      <c r="B19104">
        <v>126225075</v>
      </c>
      <c r="C19104" t="s">
        <v>85</v>
      </c>
      <c r="D19104" t="s">
        <v>75</v>
      </c>
      <c r="E19104" t="s">
        <v>76</v>
      </c>
      <c r="F19104" s="7">
        <v>45071</v>
      </c>
      <c r="G19104" s="7">
        <v>45437</v>
      </c>
      <c r="H19104" t="s">
        <v>77</v>
      </c>
      <c r="I19104" t="s">
        <v>78</v>
      </c>
      <c r="J19104" s="7"/>
      <c r="K19104" s="7">
        <v>45072</v>
      </c>
      <c r="L19104" s="7">
        <v>45437</v>
      </c>
      <c r="M19104" t="s">
        <v>77</v>
      </c>
      <c r="N19104"/>
      <c r="O19104">
        <v>2026</v>
      </c>
      <c r="P19104" s="2">
        <v>2</v>
      </c>
      <c r="Q19104" t="s">
        <v>80</v>
      </c>
      <c r="R19104" s="8">
        <v>46267</v>
      </c>
      <c r="S19104" s="2">
        <v>1</v>
      </c>
      <c r="T19104" s="2" t="s">
        <v>81</v>
      </c>
    </row>
    <row r="19105" spans="1:20" x14ac:dyDescent="0.25">
      <c r="A19105">
        <v>1120207320</v>
      </c>
      <c r="B19105">
        <v>126361704</v>
      </c>
      <c r="C19105" t="s">
        <v>98</v>
      </c>
      <c r="D19105" t="s">
        <v>75</v>
      </c>
      <c r="E19105" t="s">
        <v>76</v>
      </c>
      <c r="F19105" s="7">
        <v>45090</v>
      </c>
      <c r="G19105" s="7">
        <v>45182</v>
      </c>
      <c r="H19105" t="s">
        <v>86</v>
      </c>
      <c r="I19105" t="s">
        <v>87</v>
      </c>
      <c r="J19105" s="7"/>
      <c r="K19105" s="7">
        <v>45090</v>
      </c>
      <c r="L19105" s="7">
        <v>45182</v>
      </c>
      <c r="M19105" t="s">
        <v>86</v>
      </c>
      <c r="N19105"/>
      <c r="O19105">
        <v>2026</v>
      </c>
      <c r="P19105" s="2">
        <v>2</v>
      </c>
      <c r="Q19105" t="s">
        <v>80</v>
      </c>
      <c r="R19105" s="8">
        <v>46267</v>
      </c>
      <c r="S19105" s="2">
        <v>1</v>
      </c>
      <c r="T19105" s="2" t="s">
        <v>81</v>
      </c>
    </row>
    <row r="19106" spans="1:20" x14ac:dyDescent="0.25">
      <c r="A19106">
        <v>1120207588</v>
      </c>
      <c r="B19106">
        <v>126482420</v>
      </c>
      <c r="C19106" t="s">
        <v>82</v>
      </c>
      <c r="D19106" t="s">
        <v>83</v>
      </c>
      <c r="E19106" t="s">
        <v>76</v>
      </c>
      <c r="F19106" s="7">
        <v>45101</v>
      </c>
      <c r="G19106" s="7">
        <v>45284</v>
      </c>
      <c r="H19106" t="s">
        <v>77</v>
      </c>
      <c r="I19106" t="s">
        <v>78</v>
      </c>
      <c r="J19106" s="7">
        <v>45633</v>
      </c>
      <c r="K19106" s="7">
        <v>45541</v>
      </c>
      <c r="L19106" s="7">
        <v>45284</v>
      </c>
      <c r="M19106" t="s">
        <v>77</v>
      </c>
      <c r="N19106" t="s">
        <v>79</v>
      </c>
      <c r="O19106">
        <v>2026</v>
      </c>
      <c r="P19106" s="2">
        <v>2</v>
      </c>
      <c r="Q19106" t="s">
        <v>80</v>
      </c>
      <c r="R19106" s="8">
        <v>46267</v>
      </c>
      <c r="S19106" s="2">
        <v>1</v>
      </c>
      <c r="T19106" s="2" t="s">
        <v>81</v>
      </c>
    </row>
    <row r="19107" spans="1:20" x14ac:dyDescent="0.25">
      <c r="A19107">
        <v>1120207998</v>
      </c>
      <c r="B19107">
        <v>126668019</v>
      </c>
      <c r="C19107" t="s">
        <v>82</v>
      </c>
      <c r="D19107" t="s">
        <v>88</v>
      </c>
      <c r="E19107" t="s">
        <v>76</v>
      </c>
      <c r="F19107" s="7">
        <v>45132</v>
      </c>
      <c r="G19107" s="7">
        <v>45498</v>
      </c>
      <c r="H19107" t="s">
        <v>77</v>
      </c>
      <c r="I19107" t="s">
        <v>84</v>
      </c>
      <c r="J19107" s="7">
        <v>45729</v>
      </c>
      <c r="K19107" s="7">
        <v>45448</v>
      </c>
      <c r="L19107" s="7">
        <v>45498</v>
      </c>
      <c r="M19107" t="s">
        <v>77</v>
      </c>
      <c r="N19107" t="s">
        <v>79</v>
      </c>
      <c r="O19107">
        <v>2026</v>
      </c>
      <c r="P19107" s="2">
        <v>2</v>
      </c>
      <c r="Q19107" t="s">
        <v>80</v>
      </c>
      <c r="R19107" s="8">
        <v>46267</v>
      </c>
      <c r="S19107" s="2">
        <v>1</v>
      </c>
      <c r="T19107" s="2" t="s">
        <v>81</v>
      </c>
    </row>
    <row r="19108" spans="1:20" x14ac:dyDescent="0.25">
      <c r="A19108">
        <v>1120207999</v>
      </c>
      <c r="B19108">
        <v>126668019</v>
      </c>
      <c r="C19108" t="s">
        <v>82</v>
      </c>
      <c r="D19108" t="s">
        <v>88</v>
      </c>
      <c r="E19108" t="s">
        <v>76</v>
      </c>
      <c r="F19108" s="7">
        <v>45132</v>
      </c>
      <c r="G19108" s="7">
        <v>45498</v>
      </c>
      <c r="H19108" t="s">
        <v>77</v>
      </c>
      <c r="I19108" t="s">
        <v>84</v>
      </c>
      <c r="J19108" s="7">
        <v>45729</v>
      </c>
      <c r="K19108" s="7">
        <v>45547</v>
      </c>
      <c r="L19108" s="7">
        <v>45498</v>
      </c>
      <c r="M19108" t="s">
        <v>77</v>
      </c>
      <c r="N19108" t="s">
        <v>79</v>
      </c>
      <c r="O19108">
        <v>2026</v>
      </c>
      <c r="P19108" s="2">
        <v>2</v>
      </c>
      <c r="Q19108" t="s">
        <v>80</v>
      </c>
      <c r="R19108" s="8">
        <v>46267</v>
      </c>
      <c r="S19108" s="2">
        <v>1</v>
      </c>
      <c r="T19108" s="2" t="s">
        <v>81</v>
      </c>
    </row>
    <row r="19109" spans="1:20" x14ac:dyDescent="0.25">
      <c r="A19109">
        <v>1120209013</v>
      </c>
      <c r="B19109">
        <v>127056354</v>
      </c>
      <c r="C19109" t="s">
        <v>85</v>
      </c>
      <c r="D19109" t="s">
        <v>75</v>
      </c>
      <c r="E19109" t="s">
        <v>76</v>
      </c>
      <c r="F19109" s="7">
        <v>45183</v>
      </c>
      <c r="G19109" s="7">
        <v>45549</v>
      </c>
      <c r="H19109" t="s">
        <v>77</v>
      </c>
      <c r="I19109" t="s">
        <v>78</v>
      </c>
      <c r="J19109" s="7"/>
      <c r="K19109" s="7">
        <v>45185</v>
      </c>
      <c r="L19109" s="7">
        <v>45549</v>
      </c>
      <c r="M19109" t="s">
        <v>77</v>
      </c>
      <c r="N19109"/>
      <c r="O19109">
        <v>2026</v>
      </c>
      <c r="P19109" s="2">
        <v>2</v>
      </c>
      <c r="Q19109" t="s">
        <v>80</v>
      </c>
      <c r="R19109" s="8">
        <v>46267</v>
      </c>
      <c r="S19109" s="2">
        <v>1</v>
      </c>
      <c r="T19109" s="2" t="s">
        <v>81</v>
      </c>
    </row>
    <row r="19110" spans="1:20" x14ac:dyDescent="0.25">
      <c r="A19110">
        <v>1120209337</v>
      </c>
      <c r="B19110">
        <v>127171314</v>
      </c>
      <c r="C19110" t="s">
        <v>74</v>
      </c>
      <c r="D19110" t="s">
        <v>88</v>
      </c>
      <c r="E19110" t="s">
        <v>76</v>
      </c>
      <c r="F19110" s="7">
        <v>45157</v>
      </c>
      <c r="G19110" s="7">
        <v>45523</v>
      </c>
      <c r="H19110" t="s">
        <v>77</v>
      </c>
      <c r="I19110" t="s">
        <v>78</v>
      </c>
      <c r="J19110" s="7">
        <v>45932</v>
      </c>
      <c r="K19110" s="7">
        <v>45201</v>
      </c>
      <c r="L19110" s="7">
        <v>45523</v>
      </c>
      <c r="M19110" t="s">
        <v>77</v>
      </c>
      <c r="N19110" t="s">
        <v>79</v>
      </c>
      <c r="O19110">
        <v>2026</v>
      </c>
      <c r="P19110" s="2">
        <v>2</v>
      </c>
      <c r="Q19110" t="s">
        <v>80</v>
      </c>
      <c r="R19110" s="8">
        <v>46267</v>
      </c>
      <c r="S19110" s="2">
        <v>1</v>
      </c>
      <c r="T19110" s="2" t="s">
        <v>81</v>
      </c>
    </row>
    <row r="19111" spans="1:20" x14ac:dyDescent="0.25">
      <c r="A19111">
        <v>1120209406</v>
      </c>
      <c r="B19111">
        <v>127194294</v>
      </c>
      <c r="C19111" t="s">
        <v>93</v>
      </c>
      <c r="D19111" t="s">
        <v>88</v>
      </c>
      <c r="E19111" t="s">
        <v>76</v>
      </c>
      <c r="F19111" s="7">
        <v>45203</v>
      </c>
      <c r="G19111" s="7">
        <v>45569</v>
      </c>
      <c r="H19111" t="s">
        <v>77</v>
      </c>
      <c r="I19111" t="s">
        <v>78</v>
      </c>
      <c r="J19111" s="7"/>
      <c r="K19111" s="7">
        <v>45205</v>
      </c>
      <c r="L19111" s="7">
        <v>45569</v>
      </c>
      <c r="M19111" t="s">
        <v>77</v>
      </c>
      <c r="N19111"/>
      <c r="O19111">
        <v>2026</v>
      </c>
      <c r="P19111" s="2">
        <v>2</v>
      </c>
      <c r="Q19111" t="s">
        <v>80</v>
      </c>
      <c r="R19111" s="8">
        <v>46267</v>
      </c>
      <c r="S19111" s="2">
        <v>1</v>
      </c>
      <c r="T19111" s="2" t="s">
        <v>81</v>
      </c>
    </row>
    <row r="19112" spans="1:20" x14ac:dyDescent="0.25">
      <c r="A19112">
        <v>1120209448</v>
      </c>
      <c r="B19112">
        <v>127204231</v>
      </c>
      <c r="C19112" t="s">
        <v>85</v>
      </c>
      <c r="D19112" t="s">
        <v>88</v>
      </c>
      <c r="E19112" t="s">
        <v>76</v>
      </c>
      <c r="F19112" s="7">
        <v>45204</v>
      </c>
      <c r="G19112" s="7">
        <v>45570</v>
      </c>
      <c r="H19112" t="s">
        <v>86</v>
      </c>
      <c r="I19112" t="s">
        <v>87</v>
      </c>
      <c r="J19112" s="7"/>
      <c r="K19112" s="7">
        <v>45946</v>
      </c>
      <c r="L19112" s="7">
        <v>45570</v>
      </c>
      <c r="M19112" t="s">
        <v>86</v>
      </c>
      <c r="N19112"/>
      <c r="O19112">
        <v>2026</v>
      </c>
      <c r="P19112" s="2">
        <v>2</v>
      </c>
      <c r="Q19112" t="s">
        <v>80</v>
      </c>
      <c r="R19112" s="8">
        <v>46267</v>
      </c>
      <c r="S19112" s="2">
        <v>1</v>
      </c>
      <c r="T19112" s="2" t="s">
        <v>81</v>
      </c>
    </row>
    <row r="19113" spans="1:20" x14ac:dyDescent="0.25">
      <c r="A19113">
        <v>1120210442</v>
      </c>
      <c r="B19113">
        <v>128136096</v>
      </c>
      <c r="C19113" t="s">
        <v>74</v>
      </c>
      <c r="D19113" t="s">
        <v>88</v>
      </c>
      <c r="E19113" t="s">
        <v>76</v>
      </c>
      <c r="F19113" s="7">
        <v>45322</v>
      </c>
      <c r="G19113" s="7">
        <v>47149</v>
      </c>
      <c r="H19113" t="s">
        <v>77</v>
      </c>
      <c r="I19113" t="s">
        <v>78</v>
      </c>
      <c r="J19113" s="7">
        <v>45607</v>
      </c>
      <c r="K19113" s="7">
        <v>45335</v>
      </c>
      <c r="L19113" s="7">
        <v>47149</v>
      </c>
      <c r="M19113" t="s">
        <v>77</v>
      </c>
      <c r="N19113" t="s">
        <v>79</v>
      </c>
      <c r="O19113">
        <v>2026</v>
      </c>
      <c r="P19113" s="2">
        <v>2</v>
      </c>
      <c r="Q19113" t="s">
        <v>80</v>
      </c>
      <c r="R19113" s="8">
        <v>46267</v>
      </c>
      <c r="S19113" s="2">
        <v>1</v>
      </c>
      <c r="T19113" s="2" t="s">
        <v>81</v>
      </c>
    </row>
    <row r="19114" spans="1:20" x14ac:dyDescent="0.25">
      <c r="A19114">
        <v>1120210924</v>
      </c>
      <c r="B19114">
        <v>128681967</v>
      </c>
      <c r="C19114" t="s">
        <v>98</v>
      </c>
      <c r="D19114" t="s">
        <v>83</v>
      </c>
      <c r="E19114" t="s">
        <v>76</v>
      </c>
      <c r="F19114" s="7">
        <v>45409</v>
      </c>
      <c r="G19114" s="7">
        <v>45505</v>
      </c>
      <c r="H19114" t="s">
        <v>77</v>
      </c>
      <c r="I19114" t="s">
        <v>78</v>
      </c>
      <c r="J19114" s="7">
        <v>45426</v>
      </c>
      <c r="K19114" s="7">
        <v>45547</v>
      </c>
      <c r="L19114" s="7">
        <v>45505</v>
      </c>
      <c r="M19114" t="s">
        <v>77</v>
      </c>
      <c r="N19114" t="s">
        <v>92</v>
      </c>
      <c r="O19114">
        <v>2026</v>
      </c>
      <c r="P19114" s="2">
        <v>2</v>
      </c>
      <c r="Q19114" t="s">
        <v>80</v>
      </c>
      <c r="R19114" s="8">
        <v>46267</v>
      </c>
      <c r="S19114" s="2">
        <v>1</v>
      </c>
      <c r="T19114" s="2" t="s">
        <v>81</v>
      </c>
    </row>
    <row r="19115" spans="1:20" x14ac:dyDescent="0.25">
      <c r="A19115">
        <v>1120211304</v>
      </c>
      <c r="B19115">
        <v>129113835</v>
      </c>
      <c r="C19115" t="s">
        <v>96</v>
      </c>
      <c r="D19115" t="s">
        <v>88</v>
      </c>
      <c r="E19115" t="s">
        <v>76</v>
      </c>
      <c r="F19115" s="7">
        <v>45464</v>
      </c>
      <c r="G19115" s="7">
        <v>45829</v>
      </c>
      <c r="H19115" t="s">
        <v>77</v>
      </c>
      <c r="I19115" t="s">
        <v>84</v>
      </c>
      <c r="J19115" s="7"/>
      <c r="K19115" s="7">
        <v>45468</v>
      </c>
      <c r="L19115" s="7">
        <v>45829</v>
      </c>
      <c r="M19115" t="s">
        <v>77</v>
      </c>
      <c r="N19115"/>
      <c r="O19115">
        <v>2026</v>
      </c>
      <c r="P19115" s="2">
        <v>2</v>
      </c>
      <c r="Q19115" t="s">
        <v>80</v>
      </c>
      <c r="R19115" s="8">
        <v>46267</v>
      </c>
      <c r="S19115" s="2">
        <v>1</v>
      </c>
      <c r="T19115" s="2" t="s">
        <v>81</v>
      </c>
    </row>
    <row r="19116" spans="1:20" x14ac:dyDescent="0.25">
      <c r="A19116">
        <v>1120211366</v>
      </c>
      <c r="B19116">
        <v>129147072</v>
      </c>
      <c r="C19116" t="s">
        <v>98</v>
      </c>
      <c r="D19116" t="s">
        <v>83</v>
      </c>
      <c r="E19116" t="s">
        <v>76</v>
      </c>
      <c r="F19116" s="7">
        <v>45470</v>
      </c>
      <c r="G19116" s="7">
        <v>45650</v>
      </c>
      <c r="H19116" t="s">
        <v>77</v>
      </c>
      <c r="I19116" t="s">
        <v>84</v>
      </c>
      <c r="J19116" s="7"/>
      <c r="K19116" s="7">
        <v>46129</v>
      </c>
      <c r="L19116" s="7">
        <v>45650</v>
      </c>
      <c r="M19116" t="s">
        <v>77</v>
      </c>
      <c r="N19116"/>
      <c r="O19116">
        <v>2026</v>
      </c>
      <c r="P19116" s="2">
        <v>2</v>
      </c>
      <c r="Q19116" t="s">
        <v>80</v>
      </c>
      <c r="R19116" s="8">
        <v>46267</v>
      </c>
      <c r="S19116" s="2">
        <v>1</v>
      </c>
      <c r="T19116" s="2" t="s">
        <v>81</v>
      </c>
    </row>
    <row r="19117" spans="1:20" x14ac:dyDescent="0.25">
      <c r="A19117">
        <v>1120211725</v>
      </c>
      <c r="B19117">
        <v>129330759</v>
      </c>
      <c r="C19117" t="s">
        <v>85</v>
      </c>
      <c r="D19117" t="s">
        <v>88</v>
      </c>
      <c r="E19117" t="s">
        <v>76</v>
      </c>
      <c r="F19117" s="7">
        <v>45505</v>
      </c>
      <c r="G19117" s="7">
        <v>45870</v>
      </c>
      <c r="H19117" t="s">
        <v>77</v>
      </c>
      <c r="I19117" t="s">
        <v>78</v>
      </c>
      <c r="J19117" s="7">
        <v>46160</v>
      </c>
      <c r="K19117" s="7">
        <v>46183</v>
      </c>
      <c r="L19117" s="7">
        <v>45870</v>
      </c>
      <c r="M19117" t="s">
        <v>77</v>
      </c>
      <c r="N19117" t="s">
        <v>92</v>
      </c>
      <c r="O19117">
        <v>2026</v>
      </c>
      <c r="P19117" s="2">
        <v>2</v>
      </c>
      <c r="Q19117" t="s">
        <v>80</v>
      </c>
      <c r="R19117" s="8">
        <v>46267</v>
      </c>
      <c r="S19117" s="2">
        <v>1</v>
      </c>
      <c r="T19117" s="2" t="s">
        <v>81</v>
      </c>
    </row>
    <row r="19118" spans="1:20" x14ac:dyDescent="0.25">
      <c r="A19118">
        <v>1120211739</v>
      </c>
      <c r="B19118">
        <v>129333849</v>
      </c>
      <c r="C19118" t="s">
        <v>90</v>
      </c>
      <c r="D19118" t="s">
        <v>83</v>
      </c>
      <c r="E19118" t="s">
        <v>76</v>
      </c>
      <c r="F19118" s="7">
        <v>45509</v>
      </c>
      <c r="G19118" s="7">
        <v>45689</v>
      </c>
      <c r="H19118" t="s">
        <v>77</v>
      </c>
      <c r="I19118" t="s">
        <v>78</v>
      </c>
      <c r="J19118" s="7">
        <v>45966</v>
      </c>
      <c r="K19118" s="7">
        <v>45541</v>
      </c>
      <c r="L19118" s="7">
        <v>45689</v>
      </c>
      <c r="M19118" t="s">
        <v>77</v>
      </c>
      <c r="N19118" t="s">
        <v>79</v>
      </c>
      <c r="O19118">
        <v>2026</v>
      </c>
      <c r="P19118" s="2">
        <v>2</v>
      </c>
      <c r="Q19118" t="s">
        <v>80</v>
      </c>
      <c r="R19118" s="8">
        <v>46267</v>
      </c>
      <c r="S19118" s="2">
        <v>1</v>
      </c>
      <c r="T19118" s="2" t="s">
        <v>81</v>
      </c>
    </row>
    <row r="19119" spans="1:20" x14ac:dyDescent="0.25">
      <c r="A19119">
        <v>1120216155</v>
      </c>
      <c r="B19119">
        <v>132951493</v>
      </c>
      <c r="C19119" t="s">
        <v>85</v>
      </c>
      <c r="D19119" t="s">
        <v>75</v>
      </c>
      <c r="E19119" t="s">
        <v>76</v>
      </c>
      <c r="F19119" s="7">
        <v>46058</v>
      </c>
      <c r="G19119" s="7">
        <v>47884</v>
      </c>
      <c r="H19119" t="s">
        <v>77</v>
      </c>
      <c r="I19119" t="s">
        <v>78</v>
      </c>
      <c r="J19119" s="7"/>
      <c r="K19119" s="7">
        <v>46112</v>
      </c>
      <c r="L19119" s="7">
        <v>47884</v>
      </c>
      <c r="M19119" t="s">
        <v>77</v>
      </c>
      <c r="N19119"/>
      <c r="O19119">
        <v>2026</v>
      </c>
      <c r="P19119" s="2">
        <v>2</v>
      </c>
      <c r="Q19119" t="s">
        <v>80</v>
      </c>
      <c r="R19119" s="8">
        <v>46267</v>
      </c>
      <c r="S19119" s="2">
        <v>1</v>
      </c>
      <c r="T19119" s="2" t="s">
        <v>81</v>
      </c>
    </row>
    <row r="19120" spans="1:20" x14ac:dyDescent="0.25">
      <c r="A19120">
        <v>1120216721</v>
      </c>
      <c r="B19120">
        <v>133451373</v>
      </c>
      <c r="C19120" t="s">
        <v>74</v>
      </c>
      <c r="D19120" t="s">
        <v>75</v>
      </c>
      <c r="E19120" t="s">
        <v>76</v>
      </c>
      <c r="F19120" s="7">
        <v>46163</v>
      </c>
      <c r="G19120" s="7">
        <v>46528</v>
      </c>
      <c r="H19120" t="s">
        <v>77</v>
      </c>
      <c r="I19120" t="s">
        <v>78</v>
      </c>
      <c r="J19120" s="7"/>
      <c r="K19120" s="7">
        <v>46163</v>
      </c>
      <c r="L19120" s="7">
        <v>46528</v>
      </c>
      <c r="M19120" t="s">
        <v>77</v>
      </c>
      <c r="N19120"/>
      <c r="O19120">
        <v>2026</v>
      </c>
      <c r="P19120" s="2">
        <v>2</v>
      </c>
      <c r="Q19120" t="s">
        <v>80</v>
      </c>
      <c r="R19120" s="8">
        <v>46267</v>
      </c>
      <c r="S19120" s="2">
        <v>1</v>
      </c>
      <c r="T19120" s="2" t="s">
        <v>81</v>
      </c>
    </row>
    <row r="19121" spans="1:20" x14ac:dyDescent="0.25">
      <c r="A19121">
        <v>1120216862</v>
      </c>
      <c r="B19121">
        <v>110139873</v>
      </c>
      <c r="C19121" t="s">
        <v>97</v>
      </c>
      <c r="D19121" t="s">
        <v>75</v>
      </c>
      <c r="E19121" t="s">
        <v>76</v>
      </c>
      <c r="F19121" s="7">
        <v>42086</v>
      </c>
      <c r="G19121" s="7">
        <v>43913</v>
      </c>
      <c r="H19121" t="s">
        <v>77</v>
      </c>
      <c r="I19121" t="s">
        <v>78</v>
      </c>
      <c r="J19121" s="7">
        <v>45550</v>
      </c>
      <c r="K19121" s="7">
        <v>45555</v>
      </c>
      <c r="L19121" s="7">
        <v>43913</v>
      </c>
      <c r="M19121" t="s">
        <v>77</v>
      </c>
      <c r="N19121" t="s">
        <v>79</v>
      </c>
      <c r="O19121">
        <v>2026</v>
      </c>
      <c r="P19121" s="2">
        <v>2</v>
      </c>
      <c r="Q19121" t="s">
        <v>80</v>
      </c>
      <c r="R19121" s="8">
        <v>46267</v>
      </c>
      <c r="S19121" s="2">
        <v>1</v>
      </c>
      <c r="T19121" s="2" t="s">
        <v>81</v>
      </c>
    </row>
    <row r="19122" spans="1:20" x14ac:dyDescent="0.25">
      <c r="A19122">
        <v>1120217539</v>
      </c>
      <c r="B19122">
        <v>112786798</v>
      </c>
      <c r="C19122" t="s">
        <v>91</v>
      </c>
      <c r="D19122" t="s">
        <v>83</v>
      </c>
      <c r="E19122" t="s">
        <v>76</v>
      </c>
      <c r="F19122" s="7">
        <v>42845</v>
      </c>
      <c r="G19122" s="7">
        <v>44671</v>
      </c>
      <c r="H19122" t="s">
        <v>77</v>
      </c>
      <c r="I19122" t="s">
        <v>78</v>
      </c>
      <c r="J19122" s="7">
        <v>45795</v>
      </c>
      <c r="K19122" s="7">
        <v>43993</v>
      </c>
      <c r="L19122" s="7">
        <v>44671</v>
      </c>
      <c r="M19122" t="s">
        <v>77</v>
      </c>
      <c r="N19122" t="s">
        <v>79</v>
      </c>
      <c r="O19122">
        <v>2026</v>
      </c>
      <c r="P19122" s="2">
        <v>2</v>
      </c>
      <c r="Q19122" t="s">
        <v>80</v>
      </c>
      <c r="R19122" s="8">
        <v>46267</v>
      </c>
      <c r="S19122" s="2">
        <v>1</v>
      </c>
      <c r="T19122" s="2" t="s">
        <v>81</v>
      </c>
    </row>
    <row r="19123" spans="1:20" x14ac:dyDescent="0.25">
      <c r="A19123">
        <v>1120217643</v>
      </c>
      <c r="B19123">
        <v>112997875</v>
      </c>
      <c r="C19123" t="s">
        <v>90</v>
      </c>
      <c r="D19123" t="s">
        <v>88</v>
      </c>
      <c r="E19123" t="s">
        <v>76</v>
      </c>
      <c r="F19123" s="7">
        <v>42899</v>
      </c>
      <c r="G19123" s="7">
        <v>44725</v>
      </c>
      <c r="H19123" t="s">
        <v>77</v>
      </c>
      <c r="I19123" t="s">
        <v>78</v>
      </c>
      <c r="J19123" s="7">
        <v>46049</v>
      </c>
      <c r="K19123" s="7">
        <v>42924</v>
      </c>
      <c r="L19123" s="7">
        <v>44725</v>
      </c>
      <c r="M19123" t="s">
        <v>77</v>
      </c>
      <c r="N19123" t="s">
        <v>79</v>
      </c>
      <c r="O19123">
        <v>2026</v>
      </c>
      <c r="P19123" s="2">
        <v>2</v>
      </c>
      <c r="Q19123" t="s">
        <v>80</v>
      </c>
      <c r="R19123" s="8">
        <v>46267</v>
      </c>
      <c r="S19123" s="2">
        <v>1</v>
      </c>
      <c r="T19123" s="2" t="s">
        <v>81</v>
      </c>
    </row>
    <row r="19124" spans="1:20" x14ac:dyDescent="0.25">
      <c r="A19124">
        <v>1120217692</v>
      </c>
      <c r="B19124">
        <v>113071926</v>
      </c>
      <c r="C19124" t="s">
        <v>91</v>
      </c>
      <c r="D19124" t="s">
        <v>88</v>
      </c>
      <c r="E19124" t="s">
        <v>76</v>
      </c>
      <c r="F19124" s="7">
        <v>42939</v>
      </c>
      <c r="G19124" s="7">
        <v>44765</v>
      </c>
      <c r="H19124" t="s">
        <v>77</v>
      </c>
      <c r="I19124" t="s">
        <v>78</v>
      </c>
      <c r="J19124" s="7">
        <v>46102</v>
      </c>
      <c r="K19124" s="7">
        <v>43667</v>
      </c>
      <c r="L19124" s="7">
        <v>44765</v>
      </c>
      <c r="M19124" t="s">
        <v>77</v>
      </c>
      <c r="N19124" t="s">
        <v>79</v>
      </c>
      <c r="O19124">
        <v>2026</v>
      </c>
      <c r="P19124" s="2">
        <v>2</v>
      </c>
      <c r="Q19124" t="s">
        <v>80</v>
      </c>
      <c r="R19124" s="8">
        <v>46267</v>
      </c>
      <c r="S19124" s="2">
        <v>1</v>
      </c>
      <c r="T19124" s="2" t="s">
        <v>81</v>
      </c>
    </row>
    <row r="19125" spans="1:20" x14ac:dyDescent="0.25">
      <c r="A19125">
        <v>1120217693</v>
      </c>
      <c r="B19125">
        <v>113071926</v>
      </c>
      <c r="C19125" t="s">
        <v>91</v>
      </c>
      <c r="D19125" t="s">
        <v>88</v>
      </c>
      <c r="E19125" t="s">
        <v>76</v>
      </c>
      <c r="F19125" s="7">
        <v>42939</v>
      </c>
      <c r="G19125" s="7">
        <v>44765</v>
      </c>
      <c r="H19125" t="s">
        <v>77</v>
      </c>
      <c r="I19125" t="s">
        <v>78</v>
      </c>
      <c r="J19125" s="7">
        <v>46102</v>
      </c>
      <c r="K19125" s="7">
        <v>45744</v>
      </c>
      <c r="L19125" s="7">
        <v>44765</v>
      </c>
      <c r="M19125" t="s">
        <v>77</v>
      </c>
      <c r="N19125" t="s">
        <v>79</v>
      </c>
      <c r="O19125">
        <v>2026</v>
      </c>
      <c r="P19125" s="2">
        <v>2</v>
      </c>
      <c r="Q19125" t="s">
        <v>80</v>
      </c>
      <c r="R19125" s="8">
        <v>46267</v>
      </c>
      <c r="S19125" s="2">
        <v>1</v>
      </c>
      <c r="T19125" s="2" t="s">
        <v>81</v>
      </c>
    </row>
    <row r="19126" spans="1:20" x14ac:dyDescent="0.25">
      <c r="A19126">
        <v>1120217774</v>
      </c>
      <c r="B19126">
        <v>113257470</v>
      </c>
      <c r="C19126" t="s">
        <v>91</v>
      </c>
      <c r="D19126" t="s">
        <v>83</v>
      </c>
      <c r="E19126" t="s">
        <v>76</v>
      </c>
      <c r="F19126" s="7">
        <v>42996</v>
      </c>
      <c r="G19126" s="7">
        <v>44822</v>
      </c>
      <c r="H19126" t="s">
        <v>77</v>
      </c>
      <c r="I19126" t="s">
        <v>78</v>
      </c>
      <c r="J19126" s="7">
        <v>45881</v>
      </c>
      <c r="K19126" s="7">
        <v>45775</v>
      </c>
      <c r="L19126" s="7">
        <v>44822</v>
      </c>
      <c r="M19126" t="s">
        <v>77</v>
      </c>
      <c r="N19126" t="s">
        <v>92</v>
      </c>
      <c r="O19126">
        <v>2026</v>
      </c>
      <c r="P19126" s="2">
        <v>2</v>
      </c>
      <c r="Q19126" t="s">
        <v>80</v>
      </c>
      <c r="R19126" s="8">
        <v>46267</v>
      </c>
      <c r="S19126" s="2">
        <v>1</v>
      </c>
      <c r="T19126" s="2" t="s">
        <v>81</v>
      </c>
    </row>
    <row r="19127" spans="1:20" x14ac:dyDescent="0.25">
      <c r="A19127">
        <v>1120217898</v>
      </c>
      <c r="B19127">
        <v>114310696</v>
      </c>
      <c r="C19127" t="s">
        <v>91</v>
      </c>
      <c r="D19127" t="s">
        <v>75</v>
      </c>
      <c r="E19127" t="s">
        <v>76</v>
      </c>
      <c r="F19127" s="7">
        <v>43145</v>
      </c>
      <c r="G19127" s="7">
        <v>44971</v>
      </c>
      <c r="H19127" t="s">
        <v>77</v>
      </c>
      <c r="I19127" t="s">
        <v>78</v>
      </c>
      <c r="J19127" s="7">
        <v>45057</v>
      </c>
      <c r="K19127" s="7">
        <v>45071</v>
      </c>
      <c r="L19127" s="7">
        <v>44971</v>
      </c>
      <c r="M19127" t="s">
        <v>77</v>
      </c>
      <c r="N19127" t="s">
        <v>92</v>
      </c>
      <c r="O19127">
        <v>2026</v>
      </c>
      <c r="P19127" s="2">
        <v>2</v>
      </c>
      <c r="Q19127" t="s">
        <v>80</v>
      </c>
      <c r="R19127" s="8">
        <v>46267</v>
      </c>
      <c r="S19127" s="2">
        <v>1</v>
      </c>
      <c r="T19127" s="2" t="s">
        <v>81</v>
      </c>
    </row>
    <row r="19128" spans="1:20" x14ac:dyDescent="0.25">
      <c r="A19128">
        <v>1120218158</v>
      </c>
      <c r="B19128">
        <v>116732030</v>
      </c>
      <c r="C19128" t="s">
        <v>74</v>
      </c>
      <c r="D19128" t="s">
        <v>83</v>
      </c>
      <c r="E19128" t="s">
        <v>76</v>
      </c>
      <c r="F19128" s="7">
        <v>43538</v>
      </c>
      <c r="G19128" s="7">
        <v>43718</v>
      </c>
      <c r="H19128" t="s">
        <v>77</v>
      </c>
      <c r="I19128" t="s">
        <v>78</v>
      </c>
      <c r="J19128" s="7">
        <v>45958</v>
      </c>
      <c r="K19128" s="7">
        <v>43701</v>
      </c>
      <c r="L19128" s="7">
        <v>43718</v>
      </c>
      <c r="M19128" t="s">
        <v>77</v>
      </c>
      <c r="N19128" t="s">
        <v>92</v>
      </c>
      <c r="O19128">
        <v>2026</v>
      </c>
      <c r="P19128" s="2">
        <v>2</v>
      </c>
      <c r="Q19128" t="s">
        <v>80</v>
      </c>
      <c r="R19128" s="8">
        <v>46267</v>
      </c>
      <c r="S19128" s="2">
        <v>1</v>
      </c>
      <c r="T19128" s="2" t="s">
        <v>81</v>
      </c>
    </row>
    <row r="19129" spans="1:20" x14ac:dyDescent="0.25">
      <c r="A19129">
        <v>1120218206</v>
      </c>
      <c r="B19129">
        <v>116823453</v>
      </c>
      <c r="C19129" t="s">
        <v>82</v>
      </c>
      <c r="D19129" t="s">
        <v>88</v>
      </c>
      <c r="E19129" t="s">
        <v>76</v>
      </c>
      <c r="F19129" s="7">
        <v>43548</v>
      </c>
      <c r="G19129" s="7">
        <v>43914</v>
      </c>
      <c r="H19129" t="s">
        <v>77</v>
      </c>
      <c r="I19129" t="s">
        <v>78</v>
      </c>
      <c r="J19129" s="7">
        <v>45736</v>
      </c>
      <c r="K19129" s="7">
        <v>45057</v>
      </c>
      <c r="L19129" s="7">
        <v>43914</v>
      </c>
      <c r="M19129" t="s">
        <v>77</v>
      </c>
      <c r="N19129" t="s">
        <v>79</v>
      </c>
      <c r="O19129">
        <v>2026</v>
      </c>
      <c r="P19129" s="2">
        <v>2</v>
      </c>
      <c r="Q19129" t="s">
        <v>80</v>
      </c>
      <c r="R19129" s="8">
        <v>46267</v>
      </c>
      <c r="S19129" s="2">
        <v>1</v>
      </c>
      <c r="T19129" s="2" t="s">
        <v>81</v>
      </c>
    </row>
    <row r="19130" spans="1:20" x14ac:dyDescent="0.25">
      <c r="A19130">
        <v>1120218208</v>
      </c>
      <c r="B19130">
        <v>116823481</v>
      </c>
      <c r="C19130" t="s">
        <v>82</v>
      </c>
      <c r="D19130" t="s">
        <v>83</v>
      </c>
      <c r="E19130" t="s">
        <v>76</v>
      </c>
      <c r="F19130" s="7">
        <v>43548</v>
      </c>
      <c r="G19130" s="7">
        <v>43728</v>
      </c>
      <c r="H19130" t="s">
        <v>77</v>
      </c>
      <c r="I19130" t="s">
        <v>78</v>
      </c>
      <c r="J19130" s="7">
        <v>45517</v>
      </c>
      <c r="K19130" s="7">
        <v>43658</v>
      </c>
      <c r="L19130" s="7">
        <v>43728</v>
      </c>
      <c r="M19130" t="s">
        <v>77</v>
      </c>
      <c r="N19130" t="s">
        <v>79</v>
      </c>
      <c r="O19130">
        <v>2026</v>
      </c>
      <c r="P19130" s="2">
        <v>2</v>
      </c>
      <c r="Q19130" t="s">
        <v>80</v>
      </c>
      <c r="R19130" s="8">
        <v>46267</v>
      </c>
      <c r="S19130" s="2">
        <v>1</v>
      </c>
      <c r="T19130" s="2" t="s">
        <v>81</v>
      </c>
    </row>
    <row r="19131" spans="1:20" x14ac:dyDescent="0.25">
      <c r="A19131">
        <v>1120218216</v>
      </c>
      <c r="B19131">
        <v>116824624</v>
      </c>
      <c r="C19131" t="s">
        <v>82</v>
      </c>
      <c r="D19131" t="s">
        <v>83</v>
      </c>
      <c r="E19131" t="s">
        <v>76</v>
      </c>
      <c r="F19131" s="7">
        <v>43549</v>
      </c>
      <c r="G19131" s="7">
        <v>43733</v>
      </c>
      <c r="H19131" t="s">
        <v>77</v>
      </c>
      <c r="I19131" t="s">
        <v>78</v>
      </c>
      <c r="J19131" s="7">
        <v>45427</v>
      </c>
      <c r="K19131" s="7">
        <v>45623</v>
      </c>
      <c r="L19131" s="7">
        <v>43733</v>
      </c>
      <c r="M19131" t="s">
        <v>77</v>
      </c>
      <c r="N19131" t="s">
        <v>79</v>
      </c>
      <c r="O19131">
        <v>2026</v>
      </c>
      <c r="P19131" s="2">
        <v>2</v>
      </c>
      <c r="Q19131" t="s">
        <v>80</v>
      </c>
      <c r="R19131" s="8">
        <v>46267</v>
      </c>
      <c r="S19131" s="2">
        <v>1</v>
      </c>
      <c r="T19131" s="2" t="s">
        <v>81</v>
      </c>
    </row>
    <row r="19132" spans="1:20" x14ac:dyDescent="0.25">
      <c r="A19132">
        <v>1120218218</v>
      </c>
      <c r="B19132">
        <v>116824624</v>
      </c>
      <c r="C19132" t="s">
        <v>82</v>
      </c>
      <c r="D19132" t="s">
        <v>83</v>
      </c>
      <c r="E19132" t="s">
        <v>76</v>
      </c>
      <c r="F19132" s="7">
        <v>43549</v>
      </c>
      <c r="G19132" s="7">
        <v>43733</v>
      </c>
      <c r="H19132" t="s">
        <v>77</v>
      </c>
      <c r="I19132" t="s">
        <v>78</v>
      </c>
      <c r="J19132" s="7">
        <v>45427</v>
      </c>
      <c r="K19132" s="7">
        <v>45546</v>
      </c>
      <c r="L19132" s="7">
        <v>43733</v>
      </c>
      <c r="M19132" t="s">
        <v>77</v>
      </c>
      <c r="N19132" t="s">
        <v>79</v>
      </c>
      <c r="O19132">
        <v>2026</v>
      </c>
      <c r="P19132" s="2">
        <v>2</v>
      </c>
      <c r="Q19132" t="s">
        <v>80</v>
      </c>
      <c r="R19132" s="8">
        <v>46267</v>
      </c>
      <c r="S19132" s="2">
        <v>1</v>
      </c>
      <c r="T19132" s="2" t="s">
        <v>81</v>
      </c>
    </row>
    <row r="19133" spans="1:20" x14ac:dyDescent="0.25">
      <c r="A19133">
        <v>1120218219</v>
      </c>
      <c r="B19133">
        <v>116824624</v>
      </c>
      <c r="C19133" t="s">
        <v>82</v>
      </c>
      <c r="D19133" t="s">
        <v>83</v>
      </c>
      <c r="E19133" t="s">
        <v>76</v>
      </c>
      <c r="F19133" s="7">
        <v>43549</v>
      </c>
      <c r="G19133" s="7">
        <v>43733</v>
      </c>
      <c r="H19133" t="s">
        <v>77</v>
      </c>
      <c r="I19133" t="s">
        <v>78</v>
      </c>
      <c r="J19133" s="7">
        <v>45427</v>
      </c>
      <c r="K19133" s="7">
        <v>45436</v>
      </c>
      <c r="L19133" s="7">
        <v>43733</v>
      </c>
      <c r="M19133" t="s">
        <v>77</v>
      </c>
      <c r="N19133" t="s">
        <v>79</v>
      </c>
      <c r="O19133">
        <v>2026</v>
      </c>
      <c r="P19133" s="2">
        <v>2</v>
      </c>
      <c r="Q19133" t="s">
        <v>80</v>
      </c>
      <c r="R19133" s="8">
        <v>46267</v>
      </c>
      <c r="S19133" s="2">
        <v>1</v>
      </c>
      <c r="T19133" s="2" t="s">
        <v>81</v>
      </c>
    </row>
    <row r="19134" spans="1:20" x14ac:dyDescent="0.25">
      <c r="A19134">
        <v>1120218241</v>
      </c>
      <c r="B19134">
        <v>116853640</v>
      </c>
      <c r="C19134" t="s">
        <v>82</v>
      </c>
      <c r="D19134" t="s">
        <v>83</v>
      </c>
      <c r="E19134" t="s">
        <v>76</v>
      </c>
      <c r="F19134" s="7">
        <v>43551</v>
      </c>
      <c r="G19134" s="7">
        <v>43735</v>
      </c>
      <c r="H19134" t="s">
        <v>77</v>
      </c>
      <c r="I19134" t="s">
        <v>78</v>
      </c>
      <c r="J19134" s="7">
        <v>45923</v>
      </c>
      <c r="K19134" s="7">
        <v>44785</v>
      </c>
      <c r="L19134" s="7">
        <v>43735</v>
      </c>
      <c r="M19134" t="s">
        <v>77</v>
      </c>
      <c r="N19134" t="s">
        <v>79</v>
      </c>
      <c r="O19134">
        <v>2026</v>
      </c>
      <c r="P19134" s="2">
        <v>2</v>
      </c>
      <c r="Q19134" t="s">
        <v>80</v>
      </c>
      <c r="R19134" s="8">
        <v>46267</v>
      </c>
      <c r="S19134" s="2">
        <v>1</v>
      </c>
      <c r="T19134" s="2" t="s">
        <v>81</v>
      </c>
    </row>
    <row r="19135" spans="1:20" x14ac:dyDescent="0.25">
      <c r="A19135">
        <v>1120218246</v>
      </c>
      <c r="B19135">
        <v>116860332</v>
      </c>
      <c r="C19135" t="s">
        <v>96</v>
      </c>
      <c r="D19135" t="s">
        <v>83</v>
      </c>
      <c r="E19135" t="s">
        <v>76</v>
      </c>
      <c r="F19135" s="7">
        <v>43552</v>
      </c>
      <c r="G19135" s="7">
        <v>43736</v>
      </c>
      <c r="H19135" t="s">
        <v>86</v>
      </c>
      <c r="I19135" t="s">
        <v>87</v>
      </c>
      <c r="J19135" s="7">
        <v>45929</v>
      </c>
      <c r="K19135" s="7">
        <v>43667</v>
      </c>
      <c r="L19135" s="7">
        <v>43736</v>
      </c>
      <c r="M19135" t="s">
        <v>86</v>
      </c>
      <c r="N19135" t="s">
        <v>79</v>
      </c>
      <c r="O19135">
        <v>2026</v>
      </c>
      <c r="P19135" s="2">
        <v>2</v>
      </c>
      <c r="Q19135" t="s">
        <v>80</v>
      </c>
      <c r="R19135" s="8">
        <v>46267</v>
      </c>
      <c r="S19135" s="2">
        <v>1</v>
      </c>
      <c r="T19135" s="2" t="s">
        <v>81</v>
      </c>
    </row>
    <row r="19136" spans="1:20" x14ac:dyDescent="0.25">
      <c r="A19136">
        <v>1120218316</v>
      </c>
      <c r="B19136">
        <v>116974118</v>
      </c>
      <c r="C19136" t="s">
        <v>82</v>
      </c>
      <c r="D19136" t="s">
        <v>75</v>
      </c>
      <c r="E19136" t="s">
        <v>76</v>
      </c>
      <c r="F19136" s="7">
        <v>43562</v>
      </c>
      <c r="G19136" s="7">
        <v>43928</v>
      </c>
      <c r="H19136" t="s">
        <v>77</v>
      </c>
      <c r="I19136" t="s">
        <v>78</v>
      </c>
      <c r="J19136" s="7">
        <v>45539</v>
      </c>
      <c r="K19136" s="7">
        <v>43977</v>
      </c>
      <c r="L19136" s="7">
        <v>43928</v>
      </c>
      <c r="M19136" t="s">
        <v>77</v>
      </c>
      <c r="N19136" t="s">
        <v>79</v>
      </c>
      <c r="O19136">
        <v>2026</v>
      </c>
      <c r="P19136" s="2">
        <v>2</v>
      </c>
      <c r="Q19136" t="s">
        <v>80</v>
      </c>
      <c r="R19136" s="8">
        <v>46267</v>
      </c>
      <c r="S19136" s="2">
        <v>1</v>
      </c>
      <c r="T19136" s="2" t="s">
        <v>81</v>
      </c>
    </row>
    <row r="19137" spans="1:20" x14ac:dyDescent="0.25">
      <c r="A19137">
        <v>1120218323</v>
      </c>
      <c r="B19137">
        <v>116978696</v>
      </c>
      <c r="C19137" t="s">
        <v>82</v>
      </c>
      <c r="D19137" t="s">
        <v>83</v>
      </c>
      <c r="E19137" t="s">
        <v>76</v>
      </c>
      <c r="F19137" s="7">
        <v>43563</v>
      </c>
      <c r="G19137" s="7">
        <v>43743</v>
      </c>
      <c r="H19137" t="s">
        <v>77</v>
      </c>
      <c r="I19137" t="s">
        <v>78</v>
      </c>
      <c r="J19137" s="7">
        <v>45604</v>
      </c>
      <c r="K19137" s="7">
        <v>43658</v>
      </c>
      <c r="L19137" s="7">
        <v>43743</v>
      </c>
      <c r="M19137" t="s">
        <v>77</v>
      </c>
      <c r="N19137" t="s">
        <v>79</v>
      </c>
      <c r="O19137">
        <v>2026</v>
      </c>
      <c r="P19137" s="2">
        <v>2</v>
      </c>
      <c r="Q19137" t="s">
        <v>80</v>
      </c>
      <c r="R19137" s="8">
        <v>46267</v>
      </c>
      <c r="S19137" s="2">
        <v>1</v>
      </c>
      <c r="T19137" s="2" t="s">
        <v>81</v>
      </c>
    </row>
    <row r="19138" spans="1:20" x14ac:dyDescent="0.25">
      <c r="A19138">
        <v>1120218343</v>
      </c>
      <c r="B19138">
        <v>117003208</v>
      </c>
      <c r="C19138" t="s">
        <v>91</v>
      </c>
      <c r="D19138" t="s">
        <v>83</v>
      </c>
      <c r="E19138" t="s">
        <v>76</v>
      </c>
      <c r="F19138" s="7">
        <v>43565</v>
      </c>
      <c r="G19138" s="7">
        <v>43748</v>
      </c>
      <c r="H19138" t="s">
        <v>77</v>
      </c>
      <c r="I19138" t="s">
        <v>78</v>
      </c>
      <c r="J19138" s="7">
        <v>45919</v>
      </c>
      <c r="K19138" s="7">
        <v>45748</v>
      </c>
      <c r="L19138" s="7">
        <v>43748</v>
      </c>
      <c r="M19138" t="s">
        <v>77</v>
      </c>
      <c r="N19138" t="s">
        <v>79</v>
      </c>
      <c r="O19138">
        <v>2026</v>
      </c>
      <c r="P19138" s="2">
        <v>2</v>
      </c>
      <c r="Q19138" t="s">
        <v>80</v>
      </c>
      <c r="R19138" s="8">
        <v>46267</v>
      </c>
      <c r="S19138" s="2">
        <v>1</v>
      </c>
      <c r="T19138" s="2" t="s">
        <v>81</v>
      </c>
    </row>
    <row r="19139" spans="1:20" x14ac:dyDescent="0.25">
      <c r="A19139">
        <v>1120218361</v>
      </c>
      <c r="B19139">
        <v>117016669</v>
      </c>
      <c r="C19139" t="s">
        <v>82</v>
      </c>
      <c r="D19139" t="s">
        <v>88</v>
      </c>
      <c r="E19139" t="s">
        <v>76</v>
      </c>
      <c r="F19139" s="7">
        <v>43567</v>
      </c>
      <c r="G19139" s="7">
        <v>43933</v>
      </c>
      <c r="H19139" t="s">
        <v>77</v>
      </c>
      <c r="I19139" t="s">
        <v>84</v>
      </c>
      <c r="J19139" s="7">
        <v>45521</v>
      </c>
      <c r="K19139" s="7">
        <v>44601</v>
      </c>
      <c r="L19139" s="7">
        <v>43933</v>
      </c>
      <c r="M19139" t="s">
        <v>77</v>
      </c>
      <c r="N19139" t="s">
        <v>79</v>
      </c>
      <c r="O19139">
        <v>2026</v>
      </c>
      <c r="P19139" s="2">
        <v>2</v>
      </c>
      <c r="Q19139" t="s">
        <v>80</v>
      </c>
      <c r="R19139" s="8">
        <v>46267</v>
      </c>
      <c r="S19139" s="2">
        <v>1</v>
      </c>
      <c r="T19139" s="2" t="s">
        <v>81</v>
      </c>
    </row>
    <row r="19140" spans="1:20" x14ac:dyDescent="0.25">
      <c r="A19140">
        <v>1120218391</v>
      </c>
      <c r="B19140">
        <v>117027981</v>
      </c>
      <c r="C19140" t="s">
        <v>82</v>
      </c>
      <c r="D19140" t="s">
        <v>88</v>
      </c>
      <c r="E19140" t="s">
        <v>76</v>
      </c>
      <c r="F19140" s="7">
        <v>43569</v>
      </c>
      <c r="G19140" s="7">
        <v>43935</v>
      </c>
      <c r="H19140" t="s">
        <v>77</v>
      </c>
      <c r="I19140" t="s">
        <v>84</v>
      </c>
      <c r="J19140" s="7">
        <v>45790</v>
      </c>
      <c r="K19140" s="7">
        <v>45748</v>
      </c>
      <c r="L19140" s="7">
        <v>43935</v>
      </c>
      <c r="M19140" t="s">
        <v>77</v>
      </c>
      <c r="N19140" t="s">
        <v>79</v>
      </c>
      <c r="O19140">
        <v>2026</v>
      </c>
      <c r="P19140" s="2">
        <v>2</v>
      </c>
      <c r="Q19140" t="s">
        <v>80</v>
      </c>
      <c r="R19140" s="8">
        <v>46267</v>
      </c>
      <c r="S19140" s="2">
        <v>1</v>
      </c>
      <c r="T19140" s="2" t="s">
        <v>81</v>
      </c>
    </row>
    <row r="19141" spans="1:20" x14ac:dyDescent="0.25">
      <c r="A19141">
        <v>1120218465</v>
      </c>
      <c r="B19141">
        <v>117092835</v>
      </c>
      <c r="C19141" t="s">
        <v>95</v>
      </c>
      <c r="D19141" t="s">
        <v>83</v>
      </c>
      <c r="E19141" t="s">
        <v>76</v>
      </c>
      <c r="F19141" s="7">
        <v>43579</v>
      </c>
      <c r="G19141" s="7">
        <v>43762</v>
      </c>
      <c r="H19141" t="s">
        <v>77</v>
      </c>
      <c r="I19141" t="s">
        <v>78</v>
      </c>
      <c r="J19141" s="7">
        <v>45929</v>
      </c>
      <c r="K19141" s="7">
        <v>43667</v>
      </c>
      <c r="L19141" s="7">
        <v>43762</v>
      </c>
      <c r="M19141" t="s">
        <v>77</v>
      </c>
      <c r="N19141" t="s">
        <v>79</v>
      </c>
      <c r="O19141">
        <v>2026</v>
      </c>
      <c r="P19141" s="2">
        <v>2</v>
      </c>
      <c r="Q19141" t="s">
        <v>80</v>
      </c>
      <c r="R19141" s="8">
        <v>46267</v>
      </c>
      <c r="S19141" s="2">
        <v>1</v>
      </c>
      <c r="T19141" s="2" t="s">
        <v>81</v>
      </c>
    </row>
    <row r="19142" spans="1:20" x14ac:dyDescent="0.25">
      <c r="A19142">
        <v>1120218528</v>
      </c>
      <c r="B19142">
        <v>117146991</v>
      </c>
      <c r="C19142" t="s">
        <v>82</v>
      </c>
      <c r="D19142" t="s">
        <v>83</v>
      </c>
      <c r="E19142" t="s">
        <v>76</v>
      </c>
      <c r="F19142" s="7">
        <v>43587</v>
      </c>
      <c r="G19142" s="7">
        <v>43771</v>
      </c>
      <c r="H19142" t="s">
        <v>77</v>
      </c>
      <c r="I19142" t="s">
        <v>78</v>
      </c>
      <c r="J19142" s="7">
        <v>45723</v>
      </c>
      <c r="K19142" s="7">
        <v>43667</v>
      </c>
      <c r="L19142" s="7">
        <v>43771</v>
      </c>
      <c r="M19142" t="s">
        <v>77</v>
      </c>
      <c r="N19142" t="s">
        <v>79</v>
      </c>
      <c r="O19142">
        <v>2026</v>
      </c>
      <c r="P19142" s="2">
        <v>2</v>
      </c>
      <c r="Q19142" t="s">
        <v>80</v>
      </c>
      <c r="R19142" s="8">
        <v>46267</v>
      </c>
      <c r="S19142" s="2">
        <v>1</v>
      </c>
      <c r="T19142" s="2" t="s">
        <v>81</v>
      </c>
    </row>
    <row r="19143" spans="1:20" x14ac:dyDescent="0.25">
      <c r="A19143">
        <v>1120218551</v>
      </c>
      <c r="B19143">
        <v>117174682</v>
      </c>
      <c r="C19143" t="s">
        <v>98</v>
      </c>
      <c r="D19143" t="s">
        <v>75</v>
      </c>
      <c r="E19143" t="s">
        <v>76</v>
      </c>
      <c r="F19143" s="7">
        <v>43592</v>
      </c>
      <c r="G19143" s="7">
        <v>45393</v>
      </c>
      <c r="H19143" t="s">
        <v>77</v>
      </c>
      <c r="I19143" t="s">
        <v>78</v>
      </c>
      <c r="J19143" s="7">
        <v>45425</v>
      </c>
      <c r="K19143" s="7">
        <v>43676</v>
      </c>
      <c r="L19143" s="7">
        <v>45393</v>
      </c>
      <c r="M19143" t="s">
        <v>77</v>
      </c>
      <c r="N19143" t="s">
        <v>79</v>
      </c>
      <c r="O19143">
        <v>2026</v>
      </c>
      <c r="P19143" s="2">
        <v>2</v>
      </c>
      <c r="Q19143" t="s">
        <v>80</v>
      </c>
      <c r="R19143" s="8">
        <v>46267</v>
      </c>
      <c r="S19143" s="2">
        <v>1</v>
      </c>
      <c r="T19143" s="2" t="s">
        <v>81</v>
      </c>
    </row>
    <row r="19144" spans="1:20" x14ac:dyDescent="0.25">
      <c r="A19144">
        <v>1120218600</v>
      </c>
      <c r="B19144">
        <v>117218910</v>
      </c>
      <c r="C19144" t="s">
        <v>82</v>
      </c>
      <c r="D19144" t="s">
        <v>88</v>
      </c>
      <c r="E19144" t="s">
        <v>76</v>
      </c>
      <c r="F19144" s="7">
        <v>43597</v>
      </c>
      <c r="G19144" s="7">
        <v>43963</v>
      </c>
      <c r="H19144" t="s">
        <v>77</v>
      </c>
      <c r="I19144" t="s">
        <v>78</v>
      </c>
      <c r="J19144" s="7">
        <v>45919</v>
      </c>
      <c r="K19144" s="7">
        <v>44238</v>
      </c>
      <c r="L19144" s="7">
        <v>43963</v>
      </c>
      <c r="M19144" t="s">
        <v>77</v>
      </c>
      <c r="N19144" t="s">
        <v>79</v>
      </c>
      <c r="O19144">
        <v>2026</v>
      </c>
      <c r="P19144" s="2">
        <v>2</v>
      </c>
      <c r="Q19144" t="s">
        <v>80</v>
      </c>
      <c r="R19144" s="8">
        <v>46267</v>
      </c>
      <c r="S19144" s="2">
        <v>1</v>
      </c>
      <c r="T19144" s="2" t="s">
        <v>81</v>
      </c>
    </row>
    <row r="19145" spans="1:20" x14ac:dyDescent="0.25">
      <c r="A19145">
        <v>1120218619</v>
      </c>
      <c r="B19145">
        <v>117246305</v>
      </c>
      <c r="C19145" t="s">
        <v>82</v>
      </c>
      <c r="D19145" t="s">
        <v>88</v>
      </c>
      <c r="E19145" t="s">
        <v>76</v>
      </c>
      <c r="F19145" s="7">
        <v>43600</v>
      </c>
      <c r="G19145" s="7">
        <v>43966</v>
      </c>
      <c r="H19145" t="s">
        <v>77</v>
      </c>
      <c r="I19145" t="s">
        <v>78</v>
      </c>
      <c r="J19145" s="7">
        <v>45737</v>
      </c>
      <c r="K19145" s="7">
        <v>44488</v>
      </c>
      <c r="L19145" s="7">
        <v>43966</v>
      </c>
      <c r="M19145" t="s">
        <v>77</v>
      </c>
      <c r="N19145" t="s">
        <v>79</v>
      </c>
      <c r="O19145">
        <v>2026</v>
      </c>
      <c r="P19145" s="2">
        <v>2</v>
      </c>
      <c r="Q19145" t="s">
        <v>80</v>
      </c>
      <c r="R19145" s="8">
        <v>46267</v>
      </c>
      <c r="S19145" s="2">
        <v>1</v>
      </c>
      <c r="T19145" s="2" t="s">
        <v>81</v>
      </c>
    </row>
    <row r="19146" spans="1:20" x14ac:dyDescent="0.25">
      <c r="A19146">
        <v>1120218620</v>
      </c>
      <c r="B19146">
        <v>117246305</v>
      </c>
      <c r="C19146" t="s">
        <v>82</v>
      </c>
      <c r="D19146" t="s">
        <v>88</v>
      </c>
      <c r="E19146" t="s">
        <v>76</v>
      </c>
      <c r="F19146" s="7">
        <v>43600</v>
      </c>
      <c r="G19146" s="7">
        <v>43966</v>
      </c>
      <c r="H19146" t="s">
        <v>77</v>
      </c>
      <c r="I19146" t="s">
        <v>78</v>
      </c>
      <c r="J19146" s="7">
        <v>45737</v>
      </c>
      <c r="K19146" s="7">
        <v>44785</v>
      </c>
      <c r="L19146" s="7">
        <v>43966</v>
      </c>
      <c r="M19146" t="s">
        <v>77</v>
      </c>
      <c r="N19146" t="s">
        <v>79</v>
      </c>
      <c r="O19146">
        <v>2026</v>
      </c>
      <c r="P19146" s="2">
        <v>2</v>
      </c>
      <c r="Q19146" t="s">
        <v>80</v>
      </c>
      <c r="R19146" s="8">
        <v>46267</v>
      </c>
      <c r="S19146" s="2">
        <v>1</v>
      </c>
      <c r="T19146" s="2" t="s">
        <v>81</v>
      </c>
    </row>
    <row r="19147" spans="1:20" x14ac:dyDescent="0.25">
      <c r="A19147">
        <v>1120218707</v>
      </c>
      <c r="B19147">
        <v>117368627</v>
      </c>
      <c r="C19147" t="s">
        <v>97</v>
      </c>
      <c r="D19147" t="s">
        <v>83</v>
      </c>
      <c r="E19147" t="s">
        <v>76</v>
      </c>
      <c r="F19147" s="7">
        <v>43616</v>
      </c>
      <c r="G19147" s="7">
        <v>43799</v>
      </c>
      <c r="H19147" t="s">
        <v>77</v>
      </c>
      <c r="I19147" t="s">
        <v>78</v>
      </c>
      <c r="J19147" s="7">
        <v>45105</v>
      </c>
      <c r="K19147" s="7">
        <v>43683</v>
      </c>
      <c r="L19147" s="7">
        <v>43799</v>
      </c>
      <c r="M19147" t="s">
        <v>77</v>
      </c>
      <c r="N19147" t="s">
        <v>92</v>
      </c>
      <c r="O19147">
        <v>2026</v>
      </c>
      <c r="P19147" s="2">
        <v>2</v>
      </c>
      <c r="Q19147" t="s">
        <v>80</v>
      </c>
      <c r="R19147" s="8">
        <v>46267</v>
      </c>
      <c r="S19147" s="2">
        <v>1</v>
      </c>
      <c r="T19147" s="2" t="s">
        <v>81</v>
      </c>
    </row>
    <row r="19148" spans="1:20" x14ac:dyDescent="0.25">
      <c r="A19148">
        <v>1120218712</v>
      </c>
      <c r="B19148">
        <v>117370871</v>
      </c>
      <c r="C19148" t="s">
        <v>74</v>
      </c>
      <c r="D19148" t="s">
        <v>88</v>
      </c>
      <c r="E19148" t="s">
        <v>76</v>
      </c>
      <c r="F19148" s="7">
        <v>43617</v>
      </c>
      <c r="G19148" s="7">
        <v>43983</v>
      </c>
      <c r="H19148" t="s">
        <v>77</v>
      </c>
      <c r="I19148" t="s">
        <v>78</v>
      </c>
      <c r="J19148" s="7">
        <v>44704</v>
      </c>
      <c r="K19148" s="7">
        <v>44236</v>
      </c>
      <c r="L19148" s="7">
        <v>43983</v>
      </c>
      <c r="M19148" t="s">
        <v>77</v>
      </c>
      <c r="N19148" t="s">
        <v>92</v>
      </c>
      <c r="O19148">
        <v>2026</v>
      </c>
      <c r="P19148" s="2">
        <v>2</v>
      </c>
      <c r="Q19148" t="s">
        <v>80</v>
      </c>
      <c r="R19148" s="8">
        <v>46267</v>
      </c>
      <c r="S19148" s="2">
        <v>1</v>
      </c>
      <c r="T19148" s="2" t="s">
        <v>81</v>
      </c>
    </row>
    <row r="19149" spans="1:20" x14ac:dyDescent="0.25">
      <c r="A19149">
        <v>1120218756</v>
      </c>
      <c r="B19149">
        <v>117485688</v>
      </c>
      <c r="C19149" t="s">
        <v>94</v>
      </c>
      <c r="D19149" t="s">
        <v>75</v>
      </c>
      <c r="E19149" t="s">
        <v>76</v>
      </c>
      <c r="F19149" s="7">
        <v>43640</v>
      </c>
      <c r="G19149" s="7">
        <v>45426</v>
      </c>
      <c r="H19149" t="s">
        <v>77</v>
      </c>
      <c r="I19149" t="s">
        <v>89</v>
      </c>
      <c r="J19149" s="7">
        <v>46131</v>
      </c>
      <c r="K19149" s="7">
        <v>46160</v>
      </c>
      <c r="L19149" s="7">
        <v>45426</v>
      </c>
      <c r="M19149" t="s">
        <v>77</v>
      </c>
      <c r="N19149" t="s">
        <v>92</v>
      </c>
      <c r="O19149">
        <v>2026</v>
      </c>
      <c r="P19149" s="2">
        <v>2</v>
      </c>
      <c r="Q19149" t="s">
        <v>80</v>
      </c>
      <c r="R19149" s="8">
        <v>46267</v>
      </c>
      <c r="S19149" s="2">
        <v>1</v>
      </c>
      <c r="T19149" s="2" t="s">
        <v>81</v>
      </c>
    </row>
    <row r="19150" spans="1:20" x14ac:dyDescent="0.25">
      <c r="A19150">
        <v>1120218884</v>
      </c>
      <c r="B19150">
        <v>117809799</v>
      </c>
      <c r="C19150" t="s">
        <v>96</v>
      </c>
      <c r="D19150" t="s">
        <v>75</v>
      </c>
      <c r="E19150" t="s">
        <v>76</v>
      </c>
      <c r="F19150" s="7">
        <v>43679</v>
      </c>
      <c r="G19150" s="7">
        <v>45506</v>
      </c>
      <c r="H19150" t="s">
        <v>77</v>
      </c>
      <c r="I19150" t="s">
        <v>78</v>
      </c>
      <c r="J19150" s="7">
        <v>45559</v>
      </c>
      <c r="K19150" s="7">
        <v>43703</v>
      </c>
      <c r="L19150" s="7">
        <v>45506</v>
      </c>
      <c r="M19150" t="s">
        <v>77</v>
      </c>
      <c r="N19150" t="s">
        <v>79</v>
      </c>
      <c r="O19150">
        <v>2026</v>
      </c>
      <c r="P19150" s="2">
        <v>2</v>
      </c>
      <c r="Q19150" t="s">
        <v>80</v>
      </c>
      <c r="R19150" s="8">
        <v>46267</v>
      </c>
      <c r="S19150" s="2">
        <v>1</v>
      </c>
      <c r="T19150" s="2" t="s">
        <v>81</v>
      </c>
    </row>
    <row r="19151" spans="1:20" x14ac:dyDescent="0.25">
      <c r="A19151">
        <v>1120218894</v>
      </c>
      <c r="B19151">
        <v>117821668</v>
      </c>
      <c r="C19151" t="s">
        <v>82</v>
      </c>
      <c r="D19151" t="s">
        <v>83</v>
      </c>
      <c r="E19151" t="s">
        <v>76</v>
      </c>
      <c r="F19151" s="7">
        <v>43706</v>
      </c>
      <c r="G19151" s="7">
        <v>43890</v>
      </c>
      <c r="H19151" t="s">
        <v>77</v>
      </c>
      <c r="I19151" t="s">
        <v>78</v>
      </c>
      <c r="J19151" s="7">
        <v>45919</v>
      </c>
      <c r="K19151" s="7">
        <v>44384</v>
      </c>
      <c r="L19151" s="7">
        <v>43890</v>
      </c>
      <c r="M19151" t="s">
        <v>77</v>
      </c>
      <c r="N19151" t="s">
        <v>79</v>
      </c>
      <c r="O19151">
        <v>2026</v>
      </c>
      <c r="P19151" s="2">
        <v>2</v>
      </c>
      <c r="Q19151" t="s">
        <v>80</v>
      </c>
      <c r="R19151" s="8">
        <v>46267</v>
      </c>
      <c r="S19151" s="2">
        <v>1</v>
      </c>
      <c r="T19151" s="2" t="s">
        <v>81</v>
      </c>
    </row>
    <row r="19152" spans="1:20" x14ac:dyDescent="0.25">
      <c r="A19152">
        <v>1120219147</v>
      </c>
      <c r="B19152">
        <v>119035379</v>
      </c>
      <c r="C19152" t="s">
        <v>82</v>
      </c>
      <c r="D19152" t="s">
        <v>83</v>
      </c>
      <c r="E19152" t="s">
        <v>76</v>
      </c>
      <c r="F19152" s="7">
        <v>43966</v>
      </c>
      <c r="G19152" s="7">
        <v>44150</v>
      </c>
      <c r="H19152" t="s">
        <v>77</v>
      </c>
      <c r="I19152" t="s">
        <v>84</v>
      </c>
      <c r="J19152" s="7">
        <v>45533</v>
      </c>
      <c r="K19152" s="7">
        <v>45748</v>
      </c>
      <c r="L19152" s="7">
        <v>44150</v>
      </c>
      <c r="M19152" t="s">
        <v>77</v>
      </c>
      <c r="N19152" t="s">
        <v>79</v>
      </c>
      <c r="O19152">
        <v>2026</v>
      </c>
      <c r="P19152" s="2">
        <v>2</v>
      </c>
      <c r="Q19152" t="s">
        <v>80</v>
      </c>
      <c r="R19152" s="8">
        <v>46267</v>
      </c>
      <c r="S19152" s="2">
        <v>1</v>
      </c>
      <c r="T19152" s="2" t="s">
        <v>81</v>
      </c>
    </row>
    <row r="19153" spans="1:20" x14ac:dyDescent="0.25">
      <c r="A19153">
        <v>1120220178</v>
      </c>
      <c r="B19153">
        <v>119807221</v>
      </c>
      <c r="C19153" t="s">
        <v>98</v>
      </c>
      <c r="D19153" t="s">
        <v>75</v>
      </c>
      <c r="E19153" t="s">
        <v>76</v>
      </c>
      <c r="F19153" s="7">
        <v>44098</v>
      </c>
      <c r="G19153" s="7">
        <v>45924</v>
      </c>
      <c r="H19153" t="s">
        <v>86</v>
      </c>
      <c r="I19153" t="s">
        <v>87</v>
      </c>
      <c r="J19153" s="7">
        <v>45935</v>
      </c>
      <c r="K19153" s="7">
        <v>46113</v>
      </c>
      <c r="L19153" s="7">
        <v>45924</v>
      </c>
      <c r="M19153" t="s">
        <v>86</v>
      </c>
      <c r="N19153" t="s">
        <v>79</v>
      </c>
      <c r="O19153">
        <v>2026</v>
      </c>
      <c r="P19153" s="2">
        <v>2</v>
      </c>
      <c r="Q19153" t="s">
        <v>80</v>
      </c>
      <c r="R19153" s="8">
        <v>46267</v>
      </c>
      <c r="S19153" s="2">
        <v>1</v>
      </c>
      <c r="T19153" s="2" t="s">
        <v>81</v>
      </c>
    </row>
    <row r="19154" spans="1:20" x14ac:dyDescent="0.25">
      <c r="A19154">
        <v>1120220293</v>
      </c>
      <c r="B19154">
        <v>119888559</v>
      </c>
      <c r="C19154" t="s">
        <v>96</v>
      </c>
      <c r="D19154" t="s">
        <v>75</v>
      </c>
      <c r="E19154" t="s">
        <v>76</v>
      </c>
      <c r="F19154" s="7">
        <v>44114</v>
      </c>
      <c r="G19154" s="7">
        <v>45940</v>
      </c>
      <c r="H19154" t="s">
        <v>77</v>
      </c>
      <c r="I19154" t="s">
        <v>78</v>
      </c>
      <c r="J19154" s="7">
        <v>45850</v>
      </c>
      <c r="K19154" s="7">
        <v>44162</v>
      </c>
      <c r="L19154" s="7">
        <v>45940</v>
      </c>
      <c r="M19154" t="s">
        <v>77</v>
      </c>
      <c r="N19154" t="s">
        <v>79</v>
      </c>
      <c r="O19154">
        <v>2026</v>
      </c>
      <c r="P19154" s="2">
        <v>2</v>
      </c>
      <c r="Q19154" t="s">
        <v>80</v>
      </c>
      <c r="R19154" s="8">
        <v>46267</v>
      </c>
      <c r="S19154" s="2">
        <v>1</v>
      </c>
      <c r="T19154" s="2" t="s">
        <v>81</v>
      </c>
    </row>
    <row r="19155" spans="1:20" x14ac:dyDescent="0.25">
      <c r="A19155">
        <v>1120220468</v>
      </c>
      <c r="B19155">
        <v>119987832</v>
      </c>
      <c r="C19155" t="s">
        <v>74</v>
      </c>
      <c r="D19155" t="s">
        <v>75</v>
      </c>
      <c r="E19155" t="s">
        <v>76</v>
      </c>
      <c r="F19155" s="7">
        <v>44140</v>
      </c>
      <c r="G19155" s="7">
        <v>45966</v>
      </c>
      <c r="H19155" t="s">
        <v>77</v>
      </c>
      <c r="I19155" t="s">
        <v>78</v>
      </c>
      <c r="J19155" s="7">
        <v>45743</v>
      </c>
      <c r="K19155" s="7">
        <v>45857</v>
      </c>
      <c r="L19155" s="7">
        <v>45966</v>
      </c>
      <c r="M19155" t="s">
        <v>77</v>
      </c>
      <c r="N19155" t="s">
        <v>79</v>
      </c>
      <c r="O19155">
        <v>2026</v>
      </c>
      <c r="P19155" s="2">
        <v>2</v>
      </c>
      <c r="Q19155" t="s">
        <v>80</v>
      </c>
      <c r="R19155" s="8">
        <v>46267</v>
      </c>
      <c r="S19155" s="2">
        <v>1</v>
      </c>
      <c r="T19155" s="2" t="s">
        <v>81</v>
      </c>
    </row>
    <row r="19156" spans="1:20" x14ac:dyDescent="0.25">
      <c r="A19156">
        <v>1120220659</v>
      </c>
      <c r="B19156">
        <v>120129511</v>
      </c>
      <c r="C19156" t="s">
        <v>85</v>
      </c>
      <c r="D19156" t="s">
        <v>75</v>
      </c>
      <c r="E19156" t="s">
        <v>76</v>
      </c>
      <c r="F19156" s="7">
        <v>44169</v>
      </c>
      <c r="G19156" s="7">
        <v>44534</v>
      </c>
      <c r="H19156" t="s">
        <v>86</v>
      </c>
      <c r="I19156" t="s">
        <v>87</v>
      </c>
      <c r="J19156" s="7">
        <v>45769</v>
      </c>
      <c r="K19156" s="7">
        <v>46073</v>
      </c>
      <c r="L19156" s="7">
        <v>44534</v>
      </c>
      <c r="M19156" t="s">
        <v>86</v>
      </c>
      <c r="N19156" t="s">
        <v>79</v>
      </c>
      <c r="O19156">
        <v>2026</v>
      </c>
      <c r="P19156" s="2">
        <v>2</v>
      </c>
      <c r="Q19156" t="s">
        <v>80</v>
      </c>
      <c r="R19156" s="8">
        <v>46267</v>
      </c>
      <c r="S19156" s="2">
        <v>1</v>
      </c>
      <c r="T19156" s="2" t="s">
        <v>81</v>
      </c>
    </row>
    <row r="19157" spans="1:20" x14ac:dyDescent="0.25">
      <c r="A19157">
        <v>1120220762</v>
      </c>
      <c r="B19157">
        <v>120725564</v>
      </c>
      <c r="C19157" t="s">
        <v>98</v>
      </c>
      <c r="D19157" t="s">
        <v>83</v>
      </c>
      <c r="E19157" t="s">
        <v>76</v>
      </c>
      <c r="F19157" s="7">
        <v>44287</v>
      </c>
      <c r="G19157" s="7">
        <v>46113</v>
      </c>
      <c r="H19157" t="s">
        <v>77</v>
      </c>
      <c r="I19157" t="s">
        <v>78</v>
      </c>
      <c r="J19157" s="7">
        <v>45496</v>
      </c>
      <c r="K19157" s="7">
        <v>45623</v>
      </c>
      <c r="L19157" s="7">
        <v>46113</v>
      </c>
      <c r="M19157" t="s">
        <v>77</v>
      </c>
      <c r="N19157" t="s">
        <v>79</v>
      </c>
      <c r="O19157">
        <v>2026</v>
      </c>
      <c r="P19157" s="2">
        <v>2</v>
      </c>
      <c r="Q19157" t="s">
        <v>80</v>
      </c>
      <c r="R19157" s="8">
        <v>46267</v>
      </c>
      <c r="S19157" s="2">
        <v>1</v>
      </c>
      <c r="T19157" s="2" t="s">
        <v>81</v>
      </c>
    </row>
    <row r="19158" spans="1:20" x14ac:dyDescent="0.25">
      <c r="A19158">
        <v>1120220782</v>
      </c>
      <c r="B19158">
        <v>120751987</v>
      </c>
      <c r="C19158" t="s">
        <v>82</v>
      </c>
      <c r="D19158" t="s">
        <v>83</v>
      </c>
      <c r="E19158" t="s">
        <v>76</v>
      </c>
      <c r="F19158" s="7">
        <v>44291</v>
      </c>
      <c r="G19158" s="7">
        <v>44474</v>
      </c>
      <c r="H19158" t="s">
        <v>77</v>
      </c>
      <c r="I19158" t="s">
        <v>84</v>
      </c>
      <c r="J19158" s="7">
        <v>45803</v>
      </c>
      <c r="K19158" s="7">
        <v>45747</v>
      </c>
      <c r="L19158" s="7">
        <v>44474</v>
      </c>
      <c r="M19158" t="s">
        <v>77</v>
      </c>
      <c r="N19158" t="s">
        <v>79</v>
      </c>
      <c r="O19158">
        <v>2026</v>
      </c>
      <c r="P19158" s="2">
        <v>2</v>
      </c>
      <c r="Q19158" t="s">
        <v>80</v>
      </c>
      <c r="R19158" s="8">
        <v>46267</v>
      </c>
      <c r="S19158" s="2">
        <v>1</v>
      </c>
      <c r="T19158" s="2" t="s">
        <v>81</v>
      </c>
    </row>
    <row r="19159" spans="1:20" x14ac:dyDescent="0.25">
      <c r="A19159">
        <v>1120220783</v>
      </c>
      <c r="B19159">
        <v>120751987</v>
      </c>
      <c r="C19159" t="s">
        <v>82</v>
      </c>
      <c r="D19159" t="s">
        <v>83</v>
      </c>
      <c r="E19159" t="s">
        <v>76</v>
      </c>
      <c r="F19159" s="7">
        <v>44291</v>
      </c>
      <c r="G19159" s="7">
        <v>44474</v>
      </c>
      <c r="H19159" t="s">
        <v>77</v>
      </c>
      <c r="I19159" t="s">
        <v>84</v>
      </c>
      <c r="J19159" s="7">
        <v>45803</v>
      </c>
      <c r="K19159" s="7">
        <v>44453</v>
      </c>
      <c r="L19159" s="7">
        <v>44474</v>
      </c>
      <c r="M19159" t="s">
        <v>77</v>
      </c>
      <c r="N19159" t="s">
        <v>79</v>
      </c>
      <c r="O19159">
        <v>2026</v>
      </c>
      <c r="P19159" s="2">
        <v>2</v>
      </c>
      <c r="Q19159" t="s">
        <v>80</v>
      </c>
      <c r="R19159" s="8">
        <v>46267</v>
      </c>
      <c r="S19159" s="2">
        <v>1</v>
      </c>
      <c r="T19159" s="2" t="s">
        <v>81</v>
      </c>
    </row>
    <row r="19160" spans="1:20" x14ac:dyDescent="0.25">
      <c r="A19160">
        <v>1120220861</v>
      </c>
      <c r="B19160">
        <v>120862346</v>
      </c>
      <c r="C19160" t="s">
        <v>74</v>
      </c>
      <c r="D19160" t="s">
        <v>75</v>
      </c>
      <c r="E19160" t="s">
        <v>76</v>
      </c>
      <c r="F19160" s="7">
        <v>44307</v>
      </c>
      <c r="G19160" s="7">
        <v>46133</v>
      </c>
      <c r="H19160" t="s">
        <v>77</v>
      </c>
      <c r="I19160" t="s">
        <v>78</v>
      </c>
      <c r="J19160" s="7">
        <v>46149</v>
      </c>
      <c r="K19160" s="7">
        <v>44308</v>
      </c>
      <c r="L19160" s="7">
        <v>46133</v>
      </c>
      <c r="M19160" t="s">
        <v>77</v>
      </c>
      <c r="N19160" t="s">
        <v>79</v>
      </c>
      <c r="O19160">
        <v>2026</v>
      </c>
      <c r="P19160" s="2">
        <v>2</v>
      </c>
      <c r="Q19160" t="s">
        <v>80</v>
      </c>
      <c r="R19160" s="8">
        <v>46267</v>
      </c>
      <c r="S19160" s="2">
        <v>1</v>
      </c>
      <c r="T19160" s="2" t="s">
        <v>81</v>
      </c>
    </row>
    <row r="19161" spans="1:20" x14ac:dyDescent="0.25">
      <c r="A19161">
        <v>1120220942</v>
      </c>
      <c r="B19161">
        <v>120931494</v>
      </c>
      <c r="C19161" t="s">
        <v>82</v>
      </c>
      <c r="D19161" t="s">
        <v>83</v>
      </c>
      <c r="E19161" t="s">
        <v>76</v>
      </c>
      <c r="F19161" s="7">
        <v>44319</v>
      </c>
      <c r="G19161" s="7">
        <v>44503</v>
      </c>
      <c r="H19161" t="s">
        <v>77</v>
      </c>
      <c r="I19161" t="s">
        <v>78</v>
      </c>
      <c r="J19161" s="7">
        <v>45760</v>
      </c>
      <c r="K19161" s="7">
        <v>45903</v>
      </c>
      <c r="L19161" s="7">
        <v>44503</v>
      </c>
      <c r="M19161" t="s">
        <v>77</v>
      </c>
      <c r="N19161" t="s">
        <v>79</v>
      </c>
      <c r="O19161">
        <v>2026</v>
      </c>
      <c r="P19161" s="2">
        <v>2</v>
      </c>
      <c r="Q19161" t="s">
        <v>80</v>
      </c>
      <c r="R19161" s="8">
        <v>46267</v>
      </c>
      <c r="S19161" s="2">
        <v>1</v>
      </c>
      <c r="T19161" s="2" t="s">
        <v>81</v>
      </c>
    </row>
    <row r="19162" spans="1:20" x14ac:dyDescent="0.25">
      <c r="A19162">
        <v>1120220980</v>
      </c>
      <c r="B19162">
        <v>121189632</v>
      </c>
      <c r="C19162" t="s">
        <v>74</v>
      </c>
      <c r="D19162" t="s">
        <v>83</v>
      </c>
      <c r="E19162" t="s">
        <v>76</v>
      </c>
      <c r="F19162" s="7">
        <v>44327</v>
      </c>
      <c r="G19162" s="7">
        <v>46153</v>
      </c>
      <c r="H19162" t="s">
        <v>77</v>
      </c>
      <c r="I19162" t="s">
        <v>78</v>
      </c>
      <c r="J19162" s="7">
        <v>45580</v>
      </c>
      <c r="K19162" s="7">
        <v>44329</v>
      </c>
      <c r="L19162" s="7">
        <v>46153</v>
      </c>
      <c r="M19162" t="s">
        <v>77</v>
      </c>
      <c r="N19162" t="s">
        <v>79</v>
      </c>
      <c r="O19162">
        <v>2026</v>
      </c>
      <c r="P19162" s="2">
        <v>2</v>
      </c>
      <c r="Q19162" t="s">
        <v>80</v>
      </c>
      <c r="R19162" s="8">
        <v>46267</v>
      </c>
      <c r="S19162" s="2">
        <v>1</v>
      </c>
      <c r="T19162" s="2" t="s">
        <v>81</v>
      </c>
    </row>
    <row r="19163" spans="1:20" x14ac:dyDescent="0.25">
      <c r="A19163">
        <v>1120221144</v>
      </c>
      <c r="B19163">
        <v>121521531</v>
      </c>
      <c r="C19163" t="s">
        <v>82</v>
      </c>
      <c r="D19163" t="s">
        <v>83</v>
      </c>
      <c r="E19163" t="s">
        <v>76</v>
      </c>
      <c r="F19163" s="7">
        <v>44355</v>
      </c>
      <c r="G19163" s="7">
        <v>44538</v>
      </c>
      <c r="H19163" t="s">
        <v>77</v>
      </c>
      <c r="I19163" t="s">
        <v>78</v>
      </c>
      <c r="J19163" s="7">
        <v>45966</v>
      </c>
      <c r="K19163" s="7">
        <v>45923</v>
      </c>
      <c r="L19163" s="7">
        <v>44538</v>
      </c>
      <c r="M19163" t="s">
        <v>77</v>
      </c>
      <c r="N19163" t="s">
        <v>79</v>
      </c>
      <c r="O19163">
        <v>2026</v>
      </c>
      <c r="P19163" s="2">
        <v>2</v>
      </c>
      <c r="Q19163" t="s">
        <v>80</v>
      </c>
      <c r="R19163" s="8">
        <v>46267</v>
      </c>
      <c r="S19163" s="2">
        <v>1</v>
      </c>
      <c r="T19163" s="2" t="s">
        <v>81</v>
      </c>
    </row>
    <row r="19164" spans="1:20" x14ac:dyDescent="0.25">
      <c r="A19164">
        <v>1120221184</v>
      </c>
      <c r="B19164">
        <v>121553611</v>
      </c>
      <c r="C19164" t="s">
        <v>74</v>
      </c>
      <c r="D19164" t="s">
        <v>83</v>
      </c>
      <c r="E19164" t="s">
        <v>76</v>
      </c>
      <c r="F19164" s="7">
        <v>44364</v>
      </c>
      <c r="G19164" s="7">
        <v>44547</v>
      </c>
      <c r="H19164" t="s">
        <v>77</v>
      </c>
      <c r="I19164" t="s">
        <v>84</v>
      </c>
      <c r="J19164" s="7">
        <v>46192</v>
      </c>
      <c r="K19164" s="7">
        <v>46127</v>
      </c>
      <c r="L19164" s="7">
        <v>44547</v>
      </c>
      <c r="M19164" t="s">
        <v>77</v>
      </c>
      <c r="N19164" t="s">
        <v>79</v>
      </c>
      <c r="O19164">
        <v>2026</v>
      </c>
      <c r="P19164" s="2">
        <v>2</v>
      </c>
      <c r="Q19164" t="s">
        <v>80</v>
      </c>
      <c r="R19164" s="8">
        <v>46267</v>
      </c>
      <c r="S19164" s="2">
        <v>1</v>
      </c>
      <c r="T19164" s="2" t="s">
        <v>81</v>
      </c>
    </row>
    <row r="19165" spans="1:20" x14ac:dyDescent="0.25">
      <c r="A19165">
        <v>1120221383</v>
      </c>
      <c r="B19165">
        <v>121715558</v>
      </c>
      <c r="C19165" t="s">
        <v>91</v>
      </c>
      <c r="D19165" t="s">
        <v>75</v>
      </c>
      <c r="E19165" t="s">
        <v>76</v>
      </c>
      <c r="F19165" s="7">
        <v>44389</v>
      </c>
      <c r="G19165" s="7">
        <v>44754</v>
      </c>
      <c r="H19165" t="s">
        <v>77</v>
      </c>
      <c r="I19165" t="s">
        <v>78</v>
      </c>
      <c r="J19165" s="7">
        <v>46141</v>
      </c>
      <c r="K19165" s="7">
        <v>46083</v>
      </c>
      <c r="L19165" s="7">
        <v>44754</v>
      </c>
      <c r="M19165" t="s">
        <v>77</v>
      </c>
      <c r="N19165" t="s">
        <v>79</v>
      </c>
      <c r="O19165">
        <v>2026</v>
      </c>
      <c r="P19165" s="2">
        <v>2</v>
      </c>
      <c r="Q19165" t="s">
        <v>80</v>
      </c>
      <c r="R19165" s="8">
        <v>46267</v>
      </c>
      <c r="S19165" s="2">
        <v>1</v>
      </c>
      <c r="T19165" s="2" t="s">
        <v>81</v>
      </c>
    </row>
    <row r="19166" spans="1:20" x14ac:dyDescent="0.25">
      <c r="A19166">
        <v>1120221428</v>
      </c>
      <c r="B19166">
        <v>121740809</v>
      </c>
      <c r="C19166" t="s">
        <v>74</v>
      </c>
      <c r="D19166" t="s">
        <v>75</v>
      </c>
      <c r="E19166" t="s">
        <v>76</v>
      </c>
      <c r="F19166" s="7">
        <v>44392</v>
      </c>
      <c r="G19166" s="7">
        <v>44757</v>
      </c>
      <c r="H19166" t="s">
        <v>86</v>
      </c>
      <c r="I19166" t="s">
        <v>87</v>
      </c>
      <c r="J19166" s="7">
        <v>46058</v>
      </c>
      <c r="K19166" s="7">
        <v>44393</v>
      </c>
      <c r="L19166" s="7">
        <v>44757</v>
      </c>
      <c r="M19166" t="s">
        <v>86</v>
      </c>
      <c r="N19166" t="s">
        <v>79</v>
      </c>
      <c r="O19166">
        <v>2026</v>
      </c>
      <c r="P19166" s="2">
        <v>2</v>
      </c>
      <c r="Q19166" t="s">
        <v>80</v>
      </c>
      <c r="R19166" s="8">
        <v>46267</v>
      </c>
      <c r="S19166" s="2">
        <v>1</v>
      </c>
      <c r="T19166" s="2" t="s">
        <v>81</v>
      </c>
    </row>
    <row r="19167" spans="1:20" x14ac:dyDescent="0.25">
      <c r="A19167">
        <v>1120221886</v>
      </c>
      <c r="B19167">
        <v>121941978</v>
      </c>
      <c r="C19167" t="s">
        <v>93</v>
      </c>
      <c r="D19167" t="s">
        <v>75</v>
      </c>
      <c r="E19167" t="s">
        <v>76</v>
      </c>
      <c r="F19167" s="7">
        <v>44431</v>
      </c>
      <c r="G19167" s="7">
        <v>44796</v>
      </c>
      <c r="H19167" t="s">
        <v>77</v>
      </c>
      <c r="I19167" t="s">
        <v>89</v>
      </c>
      <c r="J19167" s="7">
        <v>46127</v>
      </c>
      <c r="K19167" s="7">
        <v>44432</v>
      </c>
      <c r="L19167" s="7">
        <v>44796</v>
      </c>
      <c r="M19167" t="s">
        <v>77</v>
      </c>
      <c r="N19167" t="s">
        <v>79</v>
      </c>
      <c r="O19167">
        <v>2026</v>
      </c>
      <c r="P19167" s="2">
        <v>2</v>
      </c>
      <c r="Q19167" t="s">
        <v>80</v>
      </c>
      <c r="R19167" s="8">
        <v>46267</v>
      </c>
      <c r="S19167" s="2">
        <v>1</v>
      </c>
      <c r="T19167" s="2" t="s">
        <v>81</v>
      </c>
    </row>
    <row r="19168" spans="1:20" x14ac:dyDescent="0.25">
      <c r="A19168">
        <v>1120222460</v>
      </c>
      <c r="B19168">
        <v>122167625</v>
      </c>
      <c r="C19168" t="s">
        <v>74</v>
      </c>
      <c r="D19168" t="s">
        <v>75</v>
      </c>
      <c r="E19168" t="s">
        <v>76</v>
      </c>
      <c r="F19168" s="7">
        <v>44477</v>
      </c>
      <c r="G19168" s="7">
        <v>44842</v>
      </c>
      <c r="H19168" t="s">
        <v>86</v>
      </c>
      <c r="I19168" t="s">
        <v>87</v>
      </c>
      <c r="J19168" s="7">
        <v>46073</v>
      </c>
      <c r="K19168" s="7">
        <v>44482</v>
      </c>
      <c r="L19168" s="7">
        <v>44842</v>
      </c>
      <c r="M19168" t="s">
        <v>86</v>
      </c>
      <c r="N19168" t="s">
        <v>79</v>
      </c>
      <c r="O19168">
        <v>2026</v>
      </c>
      <c r="P19168" s="2">
        <v>2</v>
      </c>
      <c r="Q19168" t="s">
        <v>80</v>
      </c>
      <c r="R19168" s="8">
        <v>46267</v>
      </c>
      <c r="S19168" s="2">
        <v>1</v>
      </c>
      <c r="T19168" s="2" t="s">
        <v>81</v>
      </c>
    </row>
    <row r="19169" spans="1:20" x14ac:dyDescent="0.25">
      <c r="A19169">
        <v>1120223097</v>
      </c>
      <c r="B19169">
        <v>122461354</v>
      </c>
      <c r="C19169" t="s">
        <v>82</v>
      </c>
      <c r="D19169" t="s">
        <v>75</v>
      </c>
      <c r="E19169" t="s">
        <v>76</v>
      </c>
      <c r="F19169" s="7">
        <v>44539</v>
      </c>
      <c r="G19169" s="7">
        <v>44721</v>
      </c>
      <c r="H19169" t="s">
        <v>77</v>
      </c>
      <c r="I19169" t="s">
        <v>78</v>
      </c>
      <c r="J19169" s="7">
        <v>46129</v>
      </c>
      <c r="K19169" s="7">
        <v>45924</v>
      </c>
      <c r="L19169" s="7">
        <v>44721</v>
      </c>
      <c r="M19169" t="s">
        <v>77</v>
      </c>
      <c r="N19169" t="s">
        <v>79</v>
      </c>
      <c r="O19169">
        <v>2026</v>
      </c>
      <c r="P19169" s="2">
        <v>2</v>
      </c>
      <c r="Q19169" t="s">
        <v>80</v>
      </c>
      <c r="R19169" s="8">
        <v>46267</v>
      </c>
      <c r="S19169" s="2">
        <v>1</v>
      </c>
      <c r="T19169" s="2" t="s">
        <v>81</v>
      </c>
    </row>
    <row r="19170" spans="1:20" x14ac:dyDescent="0.25">
      <c r="A19170">
        <v>1120223762</v>
      </c>
      <c r="B19170">
        <v>123476892</v>
      </c>
      <c r="C19170" t="s">
        <v>82</v>
      </c>
      <c r="D19170" t="s">
        <v>75</v>
      </c>
      <c r="E19170" t="s">
        <v>76</v>
      </c>
      <c r="F19170" s="7">
        <v>44683</v>
      </c>
      <c r="G19170" s="7">
        <v>44775</v>
      </c>
      <c r="H19170" t="s">
        <v>77</v>
      </c>
      <c r="I19170" t="s">
        <v>78</v>
      </c>
      <c r="J19170" s="7"/>
      <c r="K19170" s="7">
        <v>44985</v>
      </c>
      <c r="L19170" s="7">
        <v>44775</v>
      </c>
      <c r="M19170" t="s">
        <v>77</v>
      </c>
      <c r="N19170"/>
      <c r="O19170">
        <v>2026</v>
      </c>
      <c r="P19170" s="2">
        <v>2</v>
      </c>
      <c r="Q19170" t="s">
        <v>80</v>
      </c>
      <c r="R19170" s="8">
        <v>46267</v>
      </c>
      <c r="S19170" s="2">
        <v>1</v>
      </c>
      <c r="T19170" s="2" t="s">
        <v>81</v>
      </c>
    </row>
    <row r="19171" spans="1:20" x14ac:dyDescent="0.25">
      <c r="A19171">
        <v>1120224011</v>
      </c>
      <c r="B19171">
        <v>123620877</v>
      </c>
      <c r="C19171" t="s">
        <v>98</v>
      </c>
      <c r="D19171" t="s">
        <v>75</v>
      </c>
      <c r="E19171" t="s">
        <v>76</v>
      </c>
      <c r="F19171" s="7">
        <v>44698</v>
      </c>
      <c r="G19171" s="7">
        <v>45063</v>
      </c>
      <c r="H19171" t="s">
        <v>86</v>
      </c>
      <c r="I19171" t="s">
        <v>87</v>
      </c>
      <c r="J19171" s="7"/>
      <c r="K19171" s="7">
        <v>46197</v>
      </c>
      <c r="L19171" s="7">
        <v>45063</v>
      </c>
      <c r="M19171" t="s">
        <v>86</v>
      </c>
      <c r="N19171"/>
      <c r="O19171">
        <v>2026</v>
      </c>
      <c r="P19171" s="2">
        <v>2</v>
      </c>
      <c r="Q19171" t="s">
        <v>80</v>
      </c>
      <c r="R19171" s="8">
        <v>46267</v>
      </c>
      <c r="S19171" s="2">
        <v>1</v>
      </c>
      <c r="T19171" s="2" t="s">
        <v>81</v>
      </c>
    </row>
    <row r="19172" spans="1:20" x14ac:dyDescent="0.25">
      <c r="A19172">
        <v>1120224318</v>
      </c>
      <c r="B19172">
        <v>123792475</v>
      </c>
      <c r="C19172" t="s">
        <v>96</v>
      </c>
      <c r="D19172" t="s">
        <v>88</v>
      </c>
      <c r="E19172" t="s">
        <v>76</v>
      </c>
      <c r="F19172" s="7">
        <v>44720</v>
      </c>
      <c r="G19172" s="7">
        <v>45085</v>
      </c>
      <c r="H19172" t="s">
        <v>77</v>
      </c>
      <c r="I19172" t="s">
        <v>78</v>
      </c>
      <c r="J19172" s="7">
        <v>45427</v>
      </c>
      <c r="K19172" s="7">
        <v>45555</v>
      </c>
      <c r="L19172" s="7">
        <v>45085</v>
      </c>
      <c r="M19172" t="s">
        <v>77</v>
      </c>
      <c r="N19172" t="s">
        <v>79</v>
      </c>
      <c r="O19172">
        <v>2026</v>
      </c>
      <c r="P19172" s="2">
        <v>2</v>
      </c>
      <c r="Q19172" t="s">
        <v>80</v>
      </c>
      <c r="R19172" s="8">
        <v>46267</v>
      </c>
      <c r="S19172" s="2">
        <v>1</v>
      </c>
      <c r="T19172" s="2" t="s">
        <v>81</v>
      </c>
    </row>
    <row r="19173" spans="1:20" x14ac:dyDescent="0.25">
      <c r="A19173">
        <v>1120224516</v>
      </c>
      <c r="B19173">
        <v>123882288</v>
      </c>
      <c r="C19173" t="s">
        <v>91</v>
      </c>
      <c r="D19173" t="s">
        <v>83</v>
      </c>
      <c r="E19173" t="s">
        <v>76</v>
      </c>
      <c r="F19173" s="7">
        <v>44732</v>
      </c>
      <c r="G19173" s="7">
        <v>46558</v>
      </c>
      <c r="H19173" t="s">
        <v>77</v>
      </c>
      <c r="I19173" t="s">
        <v>78</v>
      </c>
      <c r="J19173" s="7">
        <v>45550</v>
      </c>
      <c r="K19173" s="7">
        <v>44754</v>
      </c>
      <c r="L19173" s="7">
        <v>46558</v>
      </c>
      <c r="M19173" t="s">
        <v>77</v>
      </c>
      <c r="N19173" t="s">
        <v>79</v>
      </c>
      <c r="O19173">
        <v>2026</v>
      </c>
      <c r="P19173" s="2">
        <v>2</v>
      </c>
      <c r="Q19173" t="s">
        <v>80</v>
      </c>
      <c r="R19173" s="8">
        <v>46267</v>
      </c>
      <c r="S19173" s="2">
        <v>1</v>
      </c>
      <c r="T19173" s="2" t="s">
        <v>81</v>
      </c>
    </row>
    <row r="19174" spans="1:20" x14ac:dyDescent="0.25">
      <c r="A19174">
        <v>1120225049</v>
      </c>
      <c r="B19174">
        <v>124110456</v>
      </c>
      <c r="C19174" t="s">
        <v>93</v>
      </c>
      <c r="D19174" t="s">
        <v>88</v>
      </c>
      <c r="E19174" t="s">
        <v>76</v>
      </c>
      <c r="F19174" s="7">
        <v>44760</v>
      </c>
      <c r="G19174" s="7">
        <v>45125</v>
      </c>
      <c r="H19174" t="s">
        <v>77</v>
      </c>
      <c r="I19174" t="s">
        <v>78</v>
      </c>
      <c r="J19174" s="7">
        <v>45513</v>
      </c>
      <c r="K19174" s="7">
        <v>45420</v>
      </c>
      <c r="L19174" s="7">
        <v>45125</v>
      </c>
      <c r="M19174" t="s">
        <v>77</v>
      </c>
      <c r="N19174" t="s">
        <v>79</v>
      </c>
      <c r="O19174">
        <v>2026</v>
      </c>
      <c r="P19174" s="2">
        <v>2</v>
      </c>
      <c r="Q19174" t="s">
        <v>80</v>
      </c>
      <c r="R19174" s="8">
        <v>46267</v>
      </c>
      <c r="S19174" s="2">
        <v>1</v>
      </c>
      <c r="T19174" s="2" t="s">
        <v>81</v>
      </c>
    </row>
    <row r="19175" spans="1:20" x14ac:dyDescent="0.25">
      <c r="A19175">
        <v>1120225241</v>
      </c>
      <c r="B19175">
        <v>124199139</v>
      </c>
      <c r="C19175" t="s">
        <v>85</v>
      </c>
      <c r="D19175" t="s">
        <v>75</v>
      </c>
      <c r="E19175" t="s">
        <v>76</v>
      </c>
      <c r="F19175" s="7">
        <v>44772</v>
      </c>
      <c r="G19175" s="7">
        <v>45137</v>
      </c>
      <c r="H19175" t="s">
        <v>86</v>
      </c>
      <c r="I19175" t="s">
        <v>87</v>
      </c>
      <c r="J19175" s="7"/>
      <c r="K19175" s="7">
        <v>46013</v>
      </c>
      <c r="L19175" s="7">
        <v>45137</v>
      </c>
      <c r="M19175" t="s">
        <v>86</v>
      </c>
      <c r="N19175"/>
      <c r="O19175">
        <v>2026</v>
      </c>
      <c r="P19175" s="2">
        <v>2</v>
      </c>
      <c r="Q19175" t="s">
        <v>80</v>
      </c>
      <c r="R19175" s="8">
        <v>46267</v>
      </c>
      <c r="S19175" s="2">
        <v>1</v>
      </c>
      <c r="T19175" s="2" t="s">
        <v>81</v>
      </c>
    </row>
    <row r="19176" spans="1:20" x14ac:dyDescent="0.25">
      <c r="A19176">
        <v>1120225528</v>
      </c>
      <c r="B19176">
        <v>124281937</v>
      </c>
      <c r="C19176" t="s">
        <v>85</v>
      </c>
      <c r="D19176" t="s">
        <v>75</v>
      </c>
      <c r="E19176" t="s">
        <v>76</v>
      </c>
      <c r="F19176" s="7">
        <v>44783</v>
      </c>
      <c r="G19176" s="7">
        <v>44995</v>
      </c>
      <c r="H19176" t="s">
        <v>86</v>
      </c>
      <c r="I19176" t="s">
        <v>87</v>
      </c>
      <c r="J19176" s="7">
        <v>45850</v>
      </c>
      <c r="K19176" s="7">
        <v>44788</v>
      </c>
      <c r="L19176" s="7">
        <v>44995</v>
      </c>
      <c r="M19176" t="s">
        <v>86</v>
      </c>
      <c r="N19176" t="s">
        <v>79</v>
      </c>
      <c r="O19176">
        <v>2026</v>
      </c>
      <c r="P19176" s="2">
        <v>2</v>
      </c>
      <c r="Q19176" t="s">
        <v>80</v>
      </c>
      <c r="R19176" s="8">
        <v>46267</v>
      </c>
      <c r="S19176" s="2">
        <v>1</v>
      </c>
      <c r="T19176" s="2" t="s">
        <v>81</v>
      </c>
    </row>
    <row r="19177" spans="1:20" x14ac:dyDescent="0.25">
      <c r="A19177">
        <v>1120227120</v>
      </c>
      <c r="B19177">
        <v>125515311</v>
      </c>
      <c r="C19177" t="s">
        <v>82</v>
      </c>
      <c r="D19177" t="s">
        <v>75</v>
      </c>
      <c r="E19177" t="s">
        <v>76</v>
      </c>
      <c r="F19177" s="7">
        <v>44973</v>
      </c>
      <c r="G19177" s="7">
        <v>45338</v>
      </c>
      <c r="H19177" t="s">
        <v>77</v>
      </c>
      <c r="I19177" t="s">
        <v>78</v>
      </c>
      <c r="J19177" s="7">
        <v>46169</v>
      </c>
      <c r="K19177" s="7">
        <v>46139</v>
      </c>
      <c r="L19177" s="7">
        <v>45338</v>
      </c>
      <c r="M19177" t="s">
        <v>77</v>
      </c>
      <c r="N19177" t="s">
        <v>79</v>
      </c>
      <c r="O19177">
        <v>2026</v>
      </c>
      <c r="P19177" s="2">
        <v>2</v>
      </c>
      <c r="Q19177" t="s">
        <v>80</v>
      </c>
      <c r="R19177" s="8">
        <v>46267</v>
      </c>
      <c r="S19177" s="2">
        <v>1</v>
      </c>
      <c r="T19177" s="2" t="s">
        <v>81</v>
      </c>
    </row>
    <row r="19178" spans="1:20" x14ac:dyDescent="0.25">
      <c r="A19178">
        <v>1120227133</v>
      </c>
      <c r="B19178">
        <v>125600430</v>
      </c>
      <c r="C19178" t="s">
        <v>82</v>
      </c>
      <c r="D19178" t="s">
        <v>83</v>
      </c>
      <c r="E19178" t="s">
        <v>76</v>
      </c>
      <c r="F19178" s="7">
        <v>44992</v>
      </c>
      <c r="G19178" s="7">
        <v>46819</v>
      </c>
      <c r="H19178" t="s">
        <v>86</v>
      </c>
      <c r="I19178" t="s">
        <v>87</v>
      </c>
      <c r="J19178" s="7">
        <v>45830</v>
      </c>
      <c r="K19178" s="7">
        <v>44992</v>
      </c>
      <c r="L19178" s="7">
        <v>46819</v>
      </c>
      <c r="M19178" t="s">
        <v>86</v>
      </c>
      <c r="N19178" t="s">
        <v>79</v>
      </c>
      <c r="O19178">
        <v>2026</v>
      </c>
      <c r="P19178" s="2">
        <v>2</v>
      </c>
      <c r="Q19178" t="s">
        <v>80</v>
      </c>
      <c r="R19178" s="8">
        <v>46267</v>
      </c>
      <c r="S19178" s="2">
        <v>1</v>
      </c>
      <c r="T19178" s="2" t="s">
        <v>81</v>
      </c>
    </row>
    <row r="19179" spans="1:20" x14ac:dyDescent="0.25">
      <c r="A19179">
        <v>1120228607</v>
      </c>
      <c r="B19179">
        <v>126592290</v>
      </c>
      <c r="C19179" t="s">
        <v>82</v>
      </c>
      <c r="D19179" t="s">
        <v>75</v>
      </c>
      <c r="E19179" t="s">
        <v>76</v>
      </c>
      <c r="F19179" s="7">
        <v>45121</v>
      </c>
      <c r="G19179" s="7">
        <v>46948</v>
      </c>
      <c r="H19179" t="s">
        <v>77</v>
      </c>
      <c r="I19179" t="s">
        <v>78</v>
      </c>
      <c r="J19179" s="7"/>
      <c r="K19179" s="7">
        <v>45126</v>
      </c>
      <c r="L19179" s="7">
        <v>46948</v>
      </c>
      <c r="M19179" t="s">
        <v>77</v>
      </c>
      <c r="N19179"/>
      <c r="O19179">
        <v>2026</v>
      </c>
      <c r="P19179" s="2">
        <v>2</v>
      </c>
      <c r="Q19179" t="s">
        <v>80</v>
      </c>
      <c r="R19179" s="8">
        <v>46267</v>
      </c>
      <c r="S19179" s="2">
        <v>1</v>
      </c>
      <c r="T19179" s="2" t="s">
        <v>81</v>
      </c>
    </row>
    <row r="19180" spans="1:20" x14ac:dyDescent="0.25">
      <c r="A19180">
        <v>1120229135</v>
      </c>
      <c r="B19180">
        <v>126767415</v>
      </c>
      <c r="C19180" t="s">
        <v>90</v>
      </c>
      <c r="D19180" t="s">
        <v>88</v>
      </c>
      <c r="E19180" t="s">
        <v>76</v>
      </c>
      <c r="F19180" s="7">
        <v>45145</v>
      </c>
      <c r="G19180" s="7">
        <v>46972</v>
      </c>
      <c r="H19180" t="s">
        <v>77</v>
      </c>
      <c r="I19180" t="s">
        <v>84</v>
      </c>
      <c r="J19180" s="7">
        <v>45426</v>
      </c>
      <c r="K19180" s="7">
        <v>45555</v>
      </c>
      <c r="L19180" s="7">
        <v>46972</v>
      </c>
      <c r="M19180" t="s">
        <v>77</v>
      </c>
      <c r="N19180" t="s">
        <v>92</v>
      </c>
      <c r="O19180">
        <v>2026</v>
      </c>
      <c r="P19180" s="2">
        <v>2</v>
      </c>
      <c r="Q19180" t="s">
        <v>80</v>
      </c>
      <c r="R19180" s="8">
        <v>46267</v>
      </c>
      <c r="S19180" s="2">
        <v>1</v>
      </c>
      <c r="T19180" s="2" t="s">
        <v>81</v>
      </c>
    </row>
    <row r="19181" spans="1:20" x14ac:dyDescent="0.25">
      <c r="A19181">
        <v>1120229242</v>
      </c>
      <c r="B19181">
        <v>126808831</v>
      </c>
      <c r="C19181" t="s">
        <v>74</v>
      </c>
      <c r="D19181" t="s">
        <v>88</v>
      </c>
      <c r="E19181" t="s">
        <v>76</v>
      </c>
      <c r="F19181" s="7">
        <v>45149</v>
      </c>
      <c r="G19181" s="7">
        <v>45515</v>
      </c>
      <c r="H19181" t="s">
        <v>77</v>
      </c>
      <c r="I19181" t="s">
        <v>78</v>
      </c>
      <c r="J19181" s="7">
        <v>45618</v>
      </c>
      <c r="K19181" s="7">
        <v>45748</v>
      </c>
      <c r="L19181" s="7">
        <v>45515</v>
      </c>
      <c r="M19181" t="s">
        <v>77</v>
      </c>
      <c r="N19181" t="s">
        <v>79</v>
      </c>
      <c r="O19181">
        <v>2026</v>
      </c>
      <c r="P19181" s="2">
        <v>2</v>
      </c>
      <c r="Q19181" t="s">
        <v>80</v>
      </c>
      <c r="R19181" s="8">
        <v>46267</v>
      </c>
      <c r="S19181" s="2">
        <v>1</v>
      </c>
      <c r="T19181" s="2" t="s">
        <v>81</v>
      </c>
    </row>
    <row r="19182" spans="1:20" x14ac:dyDescent="0.25">
      <c r="A19182">
        <v>1120230094</v>
      </c>
      <c r="B19182">
        <v>127142154</v>
      </c>
      <c r="C19182" t="s">
        <v>74</v>
      </c>
      <c r="D19182" t="s">
        <v>88</v>
      </c>
      <c r="E19182" t="s">
        <v>76</v>
      </c>
      <c r="F19182" s="7">
        <v>45196</v>
      </c>
      <c r="G19182" s="7">
        <v>45562</v>
      </c>
      <c r="H19182" t="s">
        <v>77</v>
      </c>
      <c r="I19182" t="s">
        <v>78</v>
      </c>
      <c r="J19182" s="7">
        <v>45539</v>
      </c>
      <c r="K19182" s="7">
        <v>45701</v>
      </c>
      <c r="L19182" s="7">
        <v>45562</v>
      </c>
      <c r="M19182" t="s">
        <v>77</v>
      </c>
      <c r="N19182" t="s">
        <v>79</v>
      </c>
      <c r="O19182">
        <v>2026</v>
      </c>
      <c r="P19182" s="2">
        <v>2</v>
      </c>
      <c r="Q19182" t="s">
        <v>80</v>
      </c>
      <c r="R19182" s="8">
        <v>46267</v>
      </c>
      <c r="S19182" s="2">
        <v>1</v>
      </c>
      <c r="T19182" s="2" t="s">
        <v>81</v>
      </c>
    </row>
    <row r="19183" spans="1:20" x14ac:dyDescent="0.25">
      <c r="A19183">
        <v>1120230240</v>
      </c>
      <c r="B19183">
        <v>127206244</v>
      </c>
      <c r="C19183" t="s">
        <v>93</v>
      </c>
      <c r="D19183" t="s">
        <v>88</v>
      </c>
      <c r="E19183" t="s">
        <v>76</v>
      </c>
      <c r="F19183" s="7">
        <v>45204</v>
      </c>
      <c r="G19183" s="7">
        <v>45570</v>
      </c>
      <c r="H19183" t="s">
        <v>77</v>
      </c>
      <c r="I19183" t="s">
        <v>78</v>
      </c>
      <c r="J19183" s="7">
        <v>45571</v>
      </c>
      <c r="K19183" s="7">
        <v>45701</v>
      </c>
      <c r="L19183" s="7">
        <v>45570</v>
      </c>
      <c r="M19183" t="s">
        <v>77</v>
      </c>
      <c r="N19183" t="s">
        <v>79</v>
      </c>
      <c r="O19183">
        <v>2026</v>
      </c>
      <c r="P19183" s="2">
        <v>2</v>
      </c>
      <c r="Q19183" t="s">
        <v>80</v>
      </c>
      <c r="R19183" s="8">
        <v>46267</v>
      </c>
      <c r="S19183" s="2">
        <v>1</v>
      </c>
      <c r="T19183" s="2" t="s">
        <v>81</v>
      </c>
    </row>
    <row r="19184" spans="1:20" x14ac:dyDescent="0.25">
      <c r="A19184">
        <v>1120231236</v>
      </c>
      <c r="B19184">
        <v>128255275</v>
      </c>
      <c r="C19184" t="s">
        <v>82</v>
      </c>
      <c r="D19184" t="s">
        <v>88</v>
      </c>
      <c r="E19184" t="s">
        <v>76</v>
      </c>
      <c r="F19184" s="7">
        <v>45359</v>
      </c>
      <c r="G19184" s="7">
        <v>45724</v>
      </c>
      <c r="H19184" t="s">
        <v>77</v>
      </c>
      <c r="I19184" t="s">
        <v>78</v>
      </c>
      <c r="J19184" s="7"/>
      <c r="K19184" s="7">
        <v>45747</v>
      </c>
      <c r="L19184" s="7">
        <v>45724</v>
      </c>
      <c r="M19184" t="s">
        <v>77</v>
      </c>
      <c r="N19184"/>
      <c r="O19184">
        <v>2026</v>
      </c>
      <c r="P19184" s="2">
        <v>2</v>
      </c>
      <c r="Q19184" t="s">
        <v>80</v>
      </c>
      <c r="R19184" s="8">
        <v>46267</v>
      </c>
      <c r="S19184" s="2">
        <v>1</v>
      </c>
      <c r="T19184" s="2" t="s">
        <v>81</v>
      </c>
    </row>
    <row r="19185" spans="1:20" x14ac:dyDescent="0.25">
      <c r="A19185">
        <v>1120231416</v>
      </c>
      <c r="B19185">
        <v>128401395</v>
      </c>
      <c r="C19185" t="s">
        <v>82</v>
      </c>
      <c r="D19185" t="s">
        <v>88</v>
      </c>
      <c r="E19185" t="s">
        <v>76</v>
      </c>
      <c r="F19185" s="7">
        <v>45378</v>
      </c>
      <c r="G19185" s="7">
        <v>45743</v>
      </c>
      <c r="H19185" t="s">
        <v>77</v>
      </c>
      <c r="I19185" t="s">
        <v>78</v>
      </c>
      <c r="J19185" s="7"/>
      <c r="K19185" s="7">
        <v>45747</v>
      </c>
      <c r="L19185" s="7">
        <v>45743</v>
      </c>
      <c r="M19185" t="s">
        <v>77</v>
      </c>
      <c r="N19185"/>
      <c r="O19185">
        <v>2026</v>
      </c>
      <c r="P19185" s="2">
        <v>2</v>
      </c>
      <c r="Q19185" t="s">
        <v>80</v>
      </c>
      <c r="R19185" s="8">
        <v>46267</v>
      </c>
      <c r="S19185" s="2">
        <v>1</v>
      </c>
      <c r="T19185" s="2" t="s">
        <v>81</v>
      </c>
    </row>
    <row r="19186" spans="1:20" x14ac:dyDescent="0.25">
      <c r="A19186">
        <v>1120231528</v>
      </c>
      <c r="B19186">
        <v>128553944</v>
      </c>
      <c r="C19186" t="s">
        <v>82</v>
      </c>
      <c r="D19186" t="s">
        <v>88</v>
      </c>
      <c r="E19186" t="s">
        <v>76</v>
      </c>
      <c r="F19186" s="7">
        <v>45398</v>
      </c>
      <c r="G19186" s="7">
        <v>45763</v>
      </c>
      <c r="H19186" t="s">
        <v>77</v>
      </c>
      <c r="I19186" t="s">
        <v>84</v>
      </c>
      <c r="J19186" s="7"/>
      <c r="K19186" s="7">
        <v>45405</v>
      </c>
      <c r="L19186" s="7">
        <v>45763</v>
      </c>
      <c r="M19186" t="s">
        <v>77</v>
      </c>
      <c r="N19186"/>
      <c r="O19186">
        <v>2026</v>
      </c>
      <c r="P19186" s="2">
        <v>2</v>
      </c>
      <c r="Q19186" t="s">
        <v>80</v>
      </c>
      <c r="R19186" s="8">
        <v>46267</v>
      </c>
      <c r="S19186" s="2">
        <v>1</v>
      </c>
      <c r="T19186" s="2" t="s">
        <v>81</v>
      </c>
    </row>
    <row r="19187" spans="1:20" x14ac:dyDescent="0.25">
      <c r="A19187">
        <v>1120231559</v>
      </c>
      <c r="B19187">
        <v>128608511</v>
      </c>
      <c r="C19187" t="s">
        <v>90</v>
      </c>
      <c r="D19187" t="s">
        <v>88</v>
      </c>
      <c r="E19187" t="s">
        <v>76</v>
      </c>
      <c r="F19187" s="7">
        <v>45400</v>
      </c>
      <c r="G19187" s="7">
        <v>45580</v>
      </c>
      <c r="H19187" t="s">
        <v>77</v>
      </c>
      <c r="I19187" t="s">
        <v>84</v>
      </c>
      <c r="J19187" s="7"/>
      <c r="K19187" s="7">
        <v>45538</v>
      </c>
      <c r="L19187" s="7">
        <v>45580</v>
      </c>
      <c r="M19187" t="s">
        <v>77</v>
      </c>
      <c r="N19187"/>
      <c r="O19187">
        <v>2026</v>
      </c>
      <c r="P19187" s="2">
        <v>2</v>
      </c>
      <c r="Q19187" t="s">
        <v>80</v>
      </c>
      <c r="R19187" s="8">
        <v>46267</v>
      </c>
      <c r="S19187" s="2">
        <v>1</v>
      </c>
      <c r="T19187" s="2" t="s">
        <v>81</v>
      </c>
    </row>
    <row r="19188" spans="1:20" x14ac:dyDescent="0.25">
      <c r="A19188">
        <v>1120231796</v>
      </c>
      <c r="B19188">
        <v>128805011</v>
      </c>
      <c r="C19188" t="s">
        <v>93</v>
      </c>
      <c r="D19188" t="s">
        <v>83</v>
      </c>
      <c r="E19188" t="s">
        <v>76</v>
      </c>
      <c r="F19188" s="7">
        <v>45430</v>
      </c>
      <c r="G19188" s="7">
        <v>47256</v>
      </c>
      <c r="H19188" t="s">
        <v>77</v>
      </c>
      <c r="I19188" t="s">
        <v>78</v>
      </c>
      <c r="J19188" s="7"/>
      <c r="K19188" s="7">
        <v>45435</v>
      </c>
      <c r="L19188" s="7">
        <v>47256</v>
      </c>
      <c r="M19188" t="s">
        <v>77</v>
      </c>
      <c r="N19188"/>
      <c r="O19188">
        <v>2026</v>
      </c>
      <c r="P19188" s="2">
        <v>2</v>
      </c>
      <c r="Q19188" t="s">
        <v>80</v>
      </c>
      <c r="R19188" s="8">
        <v>46267</v>
      </c>
      <c r="S19188" s="2">
        <v>1</v>
      </c>
      <c r="T19188" s="2" t="s">
        <v>81</v>
      </c>
    </row>
    <row r="19189" spans="1:20" x14ac:dyDescent="0.25">
      <c r="A19189">
        <v>1120231960</v>
      </c>
      <c r="B19189">
        <v>129062712</v>
      </c>
      <c r="C19189" t="s">
        <v>82</v>
      </c>
      <c r="D19189" t="s">
        <v>75</v>
      </c>
      <c r="E19189" t="s">
        <v>76</v>
      </c>
      <c r="F19189" s="7">
        <v>45454</v>
      </c>
      <c r="G19189" s="7">
        <v>47280</v>
      </c>
      <c r="H19189" t="s">
        <v>77</v>
      </c>
      <c r="I19189" t="s">
        <v>78</v>
      </c>
      <c r="J19189" s="7"/>
      <c r="K19189" s="7">
        <v>45462</v>
      </c>
      <c r="L19189" s="7">
        <v>47280</v>
      </c>
      <c r="M19189" t="s">
        <v>77</v>
      </c>
      <c r="N19189"/>
      <c r="O19189">
        <v>2026</v>
      </c>
      <c r="P19189" s="2">
        <v>2</v>
      </c>
      <c r="Q19189" t="s">
        <v>80</v>
      </c>
      <c r="R19189" s="8">
        <v>46267</v>
      </c>
      <c r="S19189" s="2">
        <v>1</v>
      </c>
      <c r="T19189" s="2" t="s">
        <v>81</v>
      </c>
    </row>
    <row r="19190" spans="1:20" x14ac:dyDescent="0.25">
      <c r="A19190">
        <v>1120231966</v>
      </c>
      <c r="B19190">
        <v>129064165</v>
      </c>
      <c r="C19190" t="s">
        <v>85</v>
      </c>
      <c r="D19190" t="s">
        <v>88</v>
      </c>
      <c r="E19190" t="s">
        <v>76</v>
      </c>
      <c r="F19190" s="7">
        <v>45455</v>
      </c>
      <c r="G19190" s="7">
        <v>47281</v>
      </c>
      <c r="H19190" t="s">
        <v>77</v>
      </c>
      <c r="I19190" t="s">
        <v>78</v>
      </c>
      <c r="J19190" s="7"/>
      <c r="K19190" s="7">
        <v>45467</v>
      </c>
      <c r="L19190" s="7">
        <v>47281</v>
      </c>
      <c r="M19190" t="s">
        <v>77</v>
      </c>
      <c r="N19190"/>
      <c r="O19190">
        <v>2026</v>
      </c>
      <c r="P19190" s="2">
        <v>2</v>
      </c>
      <c r="Q19190" t="s">
        <v>80</v>
      </c>
      <c r="R19190" s="8">
        <v>46267</v>
      </c>
      <c r="S19190" s="2">
        <v>1</v>
      </c>
      <c r="T19190" s="2" t="s">
        <v>81</v>
      </c>
    </row>
    <row r="19191" spans="1:20" x14ac:dyDescent="0.25">
      <c r="A19191">
        <v>1120231970</v>
      </c>
      <c r="B19191">
        <v>129068178</v>
      </c>
      <c r="C19191" t="s">
        <v>82</v>
      </c>
      <c r="D19191" t="s">
        <v>83</v>
      </c>
      <c r="E19191" t="s">
        <v>76</v>
      </c>
      <c r="F19191" s="7">
        <v>45455</v>
      </c>
      <c r="G19191" s="7">
        <v>45547</v>
      </c>
      <c r="H19191" t="s">
        <v>77</v>
      </c>
      <c r="I19191" t="s">
        <v>84</v>
      </c>
      <c r="J19191" s="7">
        <v>45607</v>
      </c>
      <c r="K19191" s="7">
        <v>46111</v>
      </c>
      <c r="L19191" s="7">
        <v>45547</v>
      </c>
      <c r="M19191" t="s">
        <v>77</v>
      </c>
      <c r="N19191" t="s">
        <v>79</v>
      </c>
      <c r="O19191">
        <v>2026</v>
      </c>
      <c r="P19191" s="2">
        <v>2</v>
      </c>
      <c r="Q19191" t="s">
        <v>80</v>
      </c>
      <c r="R19191" s="8">
        <v>46267</v>
      </c>
      <c r="S19191" s="2">
        <v>1</v>
      </c>
      <c r="T19191" s="2" t="s">
        <v>81</v>
      </c>
    </row>
    <row r="19192" spans="1:20" x14ac:dyDescent="0.25">
      <c r="A19192">
        <v>1120232019</v>
      </c>
      <c r="B19192">
        <v>129096256</v>
      </c>
      <c r="C19192" t="s">
        <v>74</v>
      </c>
      <c r="D19192" t="s">
        <v>88</v>
      </c>
      <c r="E19192" t="s">
        <v>76</v>
      </c>
      <c r="F19192" s="7">
        <v>45461</v>
      </c>
      <c r="G19192" s="7">
        <v>45826</v>
      </c>
      <c r="H19192" t="s">
        <v>77</v>
      </c>
      <c r="I19192" t="s">
        <v>84</v>
      </c>
      <c r="J19192" s="7"/>
      <c r="K19192" s="7">
        <v>45463</v>
      </c>
      <c r="L19192" s="7">
        <v>45826</v>
      </c>
      <c r="M19192" t="s">
        <v>77</v>
      </c>
      <c r="N19192"/>
      <c r="O19192">
        <v>2026</v>
      </c>
      <c r="P19192" s="2">
        <v>2</v>
      </c>
      <c r="Q19192" t="s">
        <v>80</v>
      </c>
      <c r="R19192" s="8">
        <v>46267</v>
      </c>
      <c r="S19192" s="2">
        <v>1</v>
      </c>
      <c r="T19192" s="2" t="s">
        <v>81</v>
      </c>
    </row>
    <row r="19193" spans="1:20" x14ac:dyDescent="0.25">
      <c r="A19193">
        <v>1120232022</v>
      </c>
      <c r="B19193">
        <v>129096361</v>
      </c>
      <c r="C19193" t="s">
        <v>98</v>
      </c>
      <c r="D19193" t="s">
        <v>83</v>
      </c>
      <c r="E19193" t="s">
        <v>76</v>
      </c>
      <c r="F19193" s="7">
        <v>45460</v>
      </c>
      <c r="G19193" s="7">
        <v>45640</v>
      </c>
      <c r="H19193" t="s">
        <v>77</v>
      </c>
      <c r="I19193" t="s">
        <v>84</v>
      </c>
      <c r="J19193" s="7"/>
      <c r="K19193" s="7">
        <v>46058</v>
      </c>
      <c r="L19193" s="7">
        <v>45640</v>
      </c>
      <c r="M19193" t="s">
        <v>77</v>
      </c>
      <c r="N19193"/>
      <c r="O19193">
        <v>2026</v>
      </c>
      <c r="P19193" s="2">
        <v>2</v>
      </c>
      <c r="Q19193" t="s">
        <v>80</v>
      </c>
      <c r="R19193" s="8">
        <v>46267</v>
      </c>
      <c r="S19193" s="2">
        <v>1</v>
      </c>
      <c r="T19193" s="2" t="s">
        <v>81</v>
      </c>
    </row>
    <row r="19194" spans="1:20" x14ac:dyDescent="0.25">
      <c r="A19194">
        <v>1120232089</v>
      </c>
      <c r="B19194">
        <v>129144144</v>
      </c>
      <c r="C19194" t="s">
        <v>82</v>
      </c>
      <c r="D19194" t="s">
        <v>75</v>
      </c>
      <c r="E19194" t="s">
        <v>76</v>
      </c>
      <c r="F19194" s="7">
        <v>45471</v>
      </c>
      <c r="G19194" s="7">
        <v>47297</v>
      </c>
      <c r="H19194" t="s">
        <v>77</v>
      </c>
      <c r="I19194" t="s">
        <v>78</v>
      </c>
      <c r="J19194" s="7"/>
      <c r="K19194" s="7">
        <v>45481</v>
      </c>
      <c r="L19194" s="7">
        <v>47297</v>
      </c>
      <c r="M19194" t="s">
        <v>77</v>
      </c>
      <c r="N19194"/>
      <c r="O19194">
        <v>2026</v>
      </c>
      <c r="P19194" s="2">
        <v>2</v>
      </c>
      <c r="Q19194" t="s">
        <v>80</v>
      </c>
      <c r="R19194" s="8">
        <v>46267</v>
      </c>
      <c r="S19194" s="2">
        <v>1</v>
      </c>
      <c r="T19194" s="2" t="s">
        <v>81</v>
      </c>
    </row>
    <row r="19195" spans="1:20" x14ac:dyDescent="0.25">
      <c r="A19195">
        <v>1120232205</v>
      </c>
      <c r="B19195">
        <v>129226264</v>
      </c>
      <c r="C19195" t="s">
        <v>74</v>
      </c>
      <c r="D19195" t="s">
        <v>83</v>
      </c>
      <c r="E19195" t="s">
        <v>76</v>
      </c>
      <c r="F19195" s="7">
        <v>45485</v>
      </c>
      <c r="G19195" s="7">
        <v>45669</v>
      </c>
      <c r="H19195" t="s">
        <v>77</v>
      </c>
      <c r="I19195" t="s">
        <v>84</v>
      </c>
      <c r="J19195" s="7">
        <v>46197</v>
      </c>
      <c r="K19195" s="7">
        <v>46032</v>
      </c>
      <c r="L19195" s="7">
        <v>45669</v>
      </c>
      <c r="M19195" t="s">
        <v>77</v>
      </c>
      <c r="N19195" t="s">
        <v>79</v>
      </c>
      <c r="O19195">
        <v>2026</v>
      </c>
      <c r="P19195" s="2">
        <v>2</v>
      </c>
      <c r="Q19195" t="s">
        <v>80</v>
      </c>
      <c r="R19195" s="8">
        <v>46267</v>
      </c>
      <c r="S19195" s="2">
        <v>1</v>
      </c>
      <c r="T19195" s="2" t="s">
        <v>81</v>
      </c>
    </row>
    <row r="19196" spans="1:20" x14ac:dyDescent="0.25">
      <c r="A19196">
        <v>1120232206</v>
      </c>
      <c r="B19196">
        <v>129226264</v>
      </c>
      <c r="C19196" t="s">
        <v>74</v>
      </c>
      <c r="D19196" t="s">
        <v>83</v>
      </c>
      <c r="E19196" t="s">
        <v>76</v>
      </c>
      <c r="F19196" s="7">
        <v>45485</v>
      </c>
      <c r="G19196" s="7">
        <v>45669</v>
      </c>
      <c r="H19196" t="s">
        <v>77</v>
      </c>
      <c r="I19196" t="s">
        <v>84</v>
      </c>
      <c r="J19196" s="7">
        <v>46197</v>
      </c>
      <c r="K19196" s="7">
        <v>45747</v>
      </c>
      <c r="L19196" s="7">
        <v>45669</v>
      </c>
      <c r="M19196" t="s">
        <v>77</v>
      </c>
      <c r="N19196" t="s">
        <v>79</v>
      </c>
      <c r="O19196">
        <v>2026</v>
      </c>
      <c r="P19196" s="2">
        <v>2</v>
      </c>
      <c r="Q19196" t="s">
        <v>80</v>
      </c>
      <c r="R19196" s="8">
        <v>46267</v>
      </c>
      <c r="S19196" s="2">
        <v>1</v>
      </c>
      <c r="T19196" s="2" t="s">
        <v>81</v>
      </c>
    </row>
    <row r="19197" spans="1:20" x14ac:dyDescent="0.25">
      <c r="A19197">
        <v>1120232528</v>
      </c>
      <c r="B19197">
        <v>129378384</v>
      </c>
      <c r="C19197" t="s">
        <v>90</v>
      </c>
      <c r="D19197" t="s">
        <v>83</v>
      </c>
      <c r="E19197" t="s">
        <v>76</v>
      </c>
      <c r="F19197" s="7">
        <v>45516</v>
      </c>
      <c r="G19197" s="7">
        <v>45696</v>
      </c>
      <c r="H19197" t="s">
        <v>77</v>
      </c>
      <c r="I19197" t="s">
        <v>84</v>
      </c>
      <c r="J19197" s="7"/>
      <c r="K19197" s="7">
        <v>45748</v>
      </c>
      <c r="L19197" s="7">
        <v>45696</v>
      </c>
      <c r="M19197" t="s">
        <v>77</v>
      </c>
      <c r="N19197"/>
      <c r="O19197">
        <v>2026</v>
      </c>
      <c r="P19197" s="2">
        <v>2</v>
      </c>
      <c r="Q19197" t="s">
        <v>80</v>
      </c>
      <c r="R19197" s="8">
        <v>46267</v>
      </c>
      <c r="S19197" s="2">
        <v>1</v>
      </c>
      <c r="T19197" s="2" t="s">
        <v>81</v>
      </c>
    </row>
    <row r="19198" spans="1:20" x14ac:dyDescent="0.25">
      <c r="A19198">
        <v>1120234904</v>
      </c>
      <c r="B19198">
        <v>131232284</v>
      </c>
      <c r="C19198" t="s">
        <v>96</v>
      </c>
      <c r="D19198" t="s">
        <v>75</v>
      </c>
      <c r="E19198" t="s">
        <v>76</v>
      </c>
      <c r="F19198" s="7">
        <v>45784</v>
      </c>
      <c r="G19198" s="7">
        <v>47610</v>
      </c>
      <c r="H19198" t="s">
        <v>86</v>
      </c>
      <c r="I19198" t="s">
        <v>87</v>
      </c>
      <c r="J19198" s="7"/>
      <c r="K19198" s="7">
        <v>45797</v>
      </c>
      <c r="L19198" s="7">
        <v>47610</v>
      </c>
      <c r="M19198" t="s">
        <v>86</v>
      </c>
      <c r="N19198"/>
      <c r="O19198">
        <v>2026</v>
      </c>
      <c r="P19198" s="2">
        <v>2</v>
      </c>
      <c r="Q19198" t="s">
        <v>80</v>
      </c>
      <c r="R19198" s="8">
        <v>46267</v>
      </c>
      <c r="S19198" s="2">
        <v>1</v>
      </c>
      <c r="T19198" s="2" t="s">
        <v>81</v>
      </c>
    </row>
    <row r="19199" spans="1:20" x14ac:dyDescent="0.25">
      <c r="A19199">
        <v>1120234905</v>
      </c>
      <c r="B19199">
        <v>131232284</v>
      </c>
      <c r="C19199" t="s">
        <v>96</v>
      </c>
      <c r="D19199" t="s">
        <v>75</v>
      </c>
      <c r="E19199" t="s">
        <v>76</v>
      </c>
      <c r="F19199" s="7">
        <v>45784</v>
      </c>
      <c r="G19199" s="7">
        <v>47610</v>
      </c>
      <c r="H19199" t="s">
        <v>86</v>
      </c>
      <c r="I19199" t="s">
        <v>87</v>
      </c>
      <c r="J19199" s="7"/>
      <c r="K19199" s="7">
        <v>45799</v>
      </c>
      <c r="L19199" s="7">
        <v>47610</v>
      </c>
      <c r="M19199" t="s">
        <v>86</v>
      </c>
      <c r="N19199"/>
      <c r="O19199">
        <v>2026</v>
      </c>
      <c r="P19199" s="2">
        <v>2</v>
      </c>
      <c r="Q19199" t="s">
        <v>80</v>
      </c>
      <c r="R19199" s="8">
        <v>46267</v>
      </c>
      <c r="S19199" s="2">
        <v>1</v>
      </c>
      <c r="T19199" s="2" t="s">
        <v>81</v>
      </c>
    </row>
    <row r="19200" spans="1:20" x14ac:dyDescent="0.25">
      <c r="A19200">
        <v>1120235185</v>
      </c>
      <c r="B19200">
        <v>131371798</v>
      </c>
      <c r="C19200" t="s">
        <v>82</v>
      </c>
      <c r="D19200" t="s">
        <v>88</v>
      </c>
      <c r="E19200" t="s">
        <v>76</v>
      </c>
      <c r="F19200" s="7">
        <v>45814</v>
      </c>
      <c r="G19200" s="7">
        <v>47640</v>
      </c>
      <c r="H19200" t="s">
        <v>77</v>
      </c>
      <c r="I19200" t="s">
        <v>78</v>
      </c>
      <c r="J19200" s="7"/>
      <c r="K19200" s="7">
        <v>45836</v>
      </c>
      <c r="L19200" s="7">
        <v>47640</v>
      </c>
      <c r="M19200" t="s">
        <v>77</v>
      </c>
      <c r="N19200"/>
      <c r="O19200">
        <v>2026</v>
      </c>
      <c r="P19200" s="2">
        <v>2</v>
      </c>
      <c r="Q19200" t="s">
        <v>80</v>
      </c>
      <c r="R19200" s="8">
        <v>46267</v>
      </c>
      <c r="S19200" s="2">
        <v>1</v>
      </c>
      <c r="T19200" s="2" t="s">
        <v>81</v>
      </c>
    </row>
    <row r="19201" spans="1:20" x14ac:dyDescent="0.25">
      <c r="A19201">
        <v>1120238038</v>
      </c>
      <c r="B19201">
        <v>111542036</v>
      </c>
      <c r="C19201" t="s">
        <v>85</v>
      </c>
      <c r="D19201" t="s">
        <v>88</v>
      </c>
      <c r="E19201" t="s">
        <v>76</v>
      </c>
      <c r="F19201" s="7">
        <v>42458</v>
      </c>
      <c r="G19201" s="7">
        <v>44284</v>
      </c>
      <c r="H19201" t="s">
        <v>77</v>
      </c>
      <c r="I19201" t="s">
        <v>78</v>
      </c>
      <c r="J19201" s="7">
        <v>46113</v>
      </c>
      <c r="K19201" s="7">
        <v>44371</v>
      </c>
      <c r="L19201" s="7">
        <v>44284</v>
      </c>
      <c r="M19201" t="s">
        <v>77</v>
      </c>
      <c r="N19201" t="s">
        <v>79</v>
      </c>
      <c r="O19201">
        <v>2026</v>
      </c>
      <c r="P19201" s="2">
        <v>2</v>
      </c>
      <c r="Q19201" t="s">
        <v>80</v>
      </c>
      <c r="R19201" s="8">
        <v>46267</v>
      </c>
      <c r="S19201" s="2">
        <v>1</v>
      </c>
      <c r="T19201" s="2" t="s">
        <v>81</v>
      </c>
    </row>
    <row r="19202" spans="1:20" x14ac:dyDescent="0.25">
      <c r="A19202">
        <v>1120238220</v>
      </c>
      <c r="B19202">
        <v>111841891</v>
      </c>
      <c r="C19202" t="s">
        <v>82</v>
      </c>
      <c r="D19202" t="s">
        <v>88</v>
      </c>
      <c r="E19202" t="s">
        <v>76</v>
      </c>
      <c r="F19202" s="7">
        <v>42569</v>
      </c>
      <c r="G19202" s="7">
        <v>44395</v>
      </c>
      <c r="H19202" t="s">
        <v>77</v>
      </c>
      <c r="I19202" t="s">
        <v>84</v>
      </c>
      <c r="J19202" s="7">
        <v>45850</v>
      </c>
      <c r="K19202" s="7">
        <v>44313</v>
      </c>
      <c r="L19202" s="7">
        <v>44395</v>
      </c>
      <c r="M19202" t="s">
        <v>77</v>
      </c>
      <c r="N19202" t="s">
        <v>79</v>
      </c>
      <c r="O19202">
        <v>2026</v>
      </c>
      <c r="P19202" s="2">
        <v>2</v>
      </c>
      <c r="Q19202" t="s">
        <v>80</v>
      </c>
      <c r="R19202" s="8">
        <v>46267</v>
      </c>
      <c r="S19202" s="2">
        <v>1</v>
      </c>
      <c r="T19202" s="2" t="s">
        <v>81</v>
      </c>
    </row>
    <row r="19203" spans="1:20" x14ac:dyDescent="0.25">
      <c r="A19203">
        <v>1120238229</v>
      </c>
      <c r="B19203">
        <v>111852388</v>
      </c>
      <c r="C19203" t="s">
        <v>82</v>
      </c>
      <c r="D19203" t="s">
        <v>83</v>
      </c>
      <c r="E19203" t="s">
        <v>76</v>
      </c>
      <c r="F19203" s="7">
        <v>42578</v>
      </c>
      <c r="G19203" s="7">
        <v>44404</v>
      </c>
      <c r="H19203" t="s">
        <v>77</v>
      </c>
      <c r="I19203" t="s">
        <v>84</v>
      </c>
      <c r="J19203" s="7">
        <v>46178</v>
      </c>
      <c r="K19203" s="7">
        <v>45911</v>
      </c>
      <c r="L19203" s="7">
        <v>44404</v>
      </c>
      <c r="M19203" t="s">
        <v>77</v>
      </c>
      <c r="N19203" t="s">
        <v>79</v>
      </c>
      <c r="O19203">
        <v>2026</v>
      </c>
      <c r="P19203" s="2">
        <v>2</v>
      </c>
      <c r="Q19203" t="s">
        <v>80</v>
      </c>
      <c r="R19203" s="8">
        <v>46267</v>
      </c>
      <c r="S19203" s="2">
        <v>1</v>
      </c>
      <c r="T19203" s="2" t="s">
        <v>81</v>
      </c>
    </row>
    <row r="19204" spans="1:20" x14ac:dyDescent="0.25">
      <c r="A19204">
        <v>1120238655</v>
      </c>
      <c r="B19204">
        <v>113261439</v>
      </c>
      <c r="C19204" t="s">
        <v>97</v>
      </c>
      <c r="D19204" t="s">
        <v>83</v>
      </c>
      <c r="E19204" t="s">
        <v>76</v>
      </c>
      <c r="F19204" s="7">
        <v>42997</v>
      </c>
      <c r="G19204" s="7">
        <v>44823</v>
      </c>
      <c r="H19204" t="s">
        <v>86</v>
      </c>
      <c r="I19204" t="s">
        <v>87</v>
      </c>
      <c r="J19204" s="7">
        <v>45850</v>
      </c>
      <c r="K19204" s="7">
        <v>43667</v>
      </c>
      <c r="L19204" s="7">
        <v>44823</v>
      </c>
      <c r="M19204" t="s">
        <v>86</v>
      </c>
      <c r="N19204" t="s">
        <v>79</v>
      </c>
      <c r="O19204">
        <v>2026</v>
      </c>
      <c r="P19204" s="2">
        <v>2</v>
      </c>
      <c r="Q19204" t="s">
        <v>80</v>
      </c>
      <c r="R19204" s="8">
        <v>46267</v>
      </c>
      <c r="S19204" s="2">
        <v>1</v>
      </c>
      <c r="T19204" s="2" t="s">
        <v>81</v>
      </c>
    </row>
    <row r="19205" spans="1:20" x14ac:dyDescent="0.25">
      <c r="A19205">
        <v>1120238997</v>
      </c>
      <c r="B19205">
        <v>116745804</v>
      </c>
      <c r="C19205" t="s">
        <v>74</v>
      </c>
      <c r="D19205" t="s">
        <v>83</v>
      </c>
      <c r="E19205" t="s">
        <v>76</v>
      </c>
      <c r="F19205" s="7">
        <v>43539</v>
      </c>
      <c r="G19205" s="7">
        <v>43726</v>
      </c>
      <c r="H19205" t="s">
        <v>77</v>
      </c>
      <c r="I19205" t="s">
        <v>87</v>
      </c>
      <c r="J19205" s="7">
        <v>45517</v>
      </c>
      <c r="K19205" s="7">
        <v>45748</v>
      </c>
      <c r="L19205" s="7">
        <v>43726</v>
      </c>
      <c r="M19205" t="s">
        <v>77</v>
      </c>
      <c r="N19205" t="s">
        <v>79</v>
      </c>
      <c r="O19205">
        <v>2026</v>
      </c>
      <c r="P19205" s="2">
        <v>2</v>
      </c>
      <c r="Q19205" t="s">
        <v>80</v>
      </c>
      <c r="R19205" s="8">
        <v>46267</v>
      </c>
      <c r="S19205" s="2">
        <v>1</v>
      </c>
      <c r="T19205" s="2" t="s">
        <v>81</v>
      </c>
    </row>
    <row r="19206" spans="1:20" x14ac:dyDescent="0.25">
      <c r="A19206">
        <v>1120239094</v>
      </c>
      <c r="B19206">
        <v>116865127</v>
      </c>
      <c r="C19206" t="s">
        <v>82</v>
      </c>
      <c r="D19206" t="s">
        <v>83</v>
      </c>
      <c r="E19206" t="s">
        <v>76</v>
      </c>
      <c r="F19206" s="7">
        <v>43552</v>
      </c>
      <c r="G19206" s="7">
        <v>43736</v>
      </c>
      <c r="H19206" t="s">
        <v>77</v>
      </c>
      <c r="I19206" t="s">
        <v>78</v>
      </c>
      <c r="J19206" s="7">
        <v>45899</v>
      </c>
      <c r="K19206" s="7">
        <v>44880</v>
      </c>
      <c r="L19206" s="7">
        <v>43736</v>
      </c>
      <c r="M19206" t="s">
        <v>77</v>
      </c>
      <c r="N19206" t="s">
        <v>79</v>
      </c>
      <c r="O19206">
        <v>2026</v>
      </c>
      <c r="P19206" s="2">
        <v>2</v>
      </c>
      <c r="Q19206" t="s">
        <v>80</v>
      </c>
      <c r="R19206" s="8">
        <v>46267</v>
      </c>
      <c r="S19206" s="2">
        <v>1</v>
      </c>
      <c r="T19206" s="2" t="s">
        <v>81</v>
      </c>
    </row>
    <row r="19207" spans="1:20" x14ac:dyDescent="0.25">
      <c r="A19207">
        <v>1120239111</v>
      </c>
      <c r="B19207">
        <v>116881810</v>
      </c>
      <c r="C19207" t="s">
        <v>74</v>
      </c>
      <c r="D19207" t="s">
        <v>83</v>
      </c>
      <c r="E19207" t="s">
        <v>76</v>
      </c>
      <c r="F19207" s="7">
        <v>43556</v>
      </c>
      <c r="G19207" s="7">
        <v>43739</v>
      </c>
      <c r="H19207" t="s">
        <v>77</v>
      </c>
      <c r="I19207" t="s">
        <v>78</v>
      </c>
      <c r="J19207" s="7">
        <v>45895</v>
      </c>
      <c r="K19207" s="7">
        <v>43667</v>
      </c>
      <c r="L19207" s="7">
        <v>43739</v>
      </c>
      <c r="M19207" t="s">
        <v>77</v>
      </c>
      <c r="N19207" t="s">
        <v>79</v>
      </c>
      <c r="O19207">
        <v>2026</v>
      </c>
      <c r="P19207" s="2">
        <v>2</v>
      </c>
      <c r="Q19207" t="s">
        <v>80</v>
      </c>
      <c r="R19207" s="8">
        <v>46267</v>
      </c>
      <c r="S19207" s="2">
        <v>1</v>
      </c>
      <c r="T19207" s="2" t="s">
        <v>81</v>
      </c>
    </row>
    <row r="19208" spans="1:20" x14ac:dyDescent="0.25">
      <c r="A19208">
        <v>1120239130</v>
      </c>
      <c r="B19208">
        <v>116958181</v>
      </c>
      <c r="C19208" t="s">
        <v>91</v>
      </c>
      <c r="D19208" t="s">
        <v>83</v>
      </c>
      <c r="E19208" t="s">
        <v>76</v>
      </c>
      <c r="F19208" s="7">
        <v>43559</v>
      </c>
      <c r="G19208" s="7">
        <v>43742</v>
      </c>
      <c r="H19208" t="s">
        <v>77</v>
      </c>
      <c r="I19208" t="s">
        <v>78</v>
      </c>
      <c r="J19208" s="7">
        <v>45829</v>
      </c>
      <c r="K19208" s="7">
        <v>45748</v>
      </c>
      <c r="L19208" s="7">
        <v>43742</v>
      </c>
      <c r="M19208" t="s">
        <v>77</v>
      </c>
      <c r="N19208" t="s">
        <v>79</v>
      </c>
      <c r="O19208">
        <v>2026</v>
      </c>
      <c r="P19208" s="2">
        <v>2</v>
      </c>
      <c r="Q19208" t="s">
        <v>80</v>
      </c>
      <c r="R19208" s="8">
        <v>46267</v>
      </c>
      <c r="S19208" s="2">
        <v>1</v>
      </c>
      <c r="T19208" s="2" t="s">
        <v>81</v>
      </c>
    </row>
    <row r="19209" spans="1:20" x14ac:dyDescent="0.25">
      <c r="A19209">
        <v>1120239152</v>
      </c>
      <c r="B19209">
        <v>116973946</v>
      </c>
      <c r="C19209" t="s">
        <v>94</v>
      </c>
      <c r="D19209" t="s">
        <v>88</v>
      </c>
      <c r="E19209" t="s">
        <v>76</v>
      </c>
      <c r="F19209" s="7">
        <v>43562</v>
      </c>
      <c r="G19209" s="7">
        <v>43928</v>
      </c>
      <c r="H19209" t="s">
        <v>77</v>
      </c>
      <c r="I19209" t="s">
        <v>78</v>
      </c>
      <c r="J19209" s="7">
        <v>46124</v>
      </c>
      <c r="K19209" s="7">
        <v>45971</v>
      </c>
      <c r="L19209" s="7">
        <v>43928</v>
      </c>
      <c r="M19209" t="s">
        <v>77</v>
      </c>
      <c r="N19209" t="s">
        <v>79</v>
      </c>
      <c r="O19209">
        <v>2026</v>
      </c>
      <c r="P19209" s="2">
        <v>2</v>
      </c>
      <c r="Q19209" t="s">
        <v>80</v>
      </c>
      <c r="R19209" s="8">
        <v>46267</v>
      </c>
      <c r="S19209" s="2">
        <v>1</v>
      </c>
      <c r="T19209" s="2" t="s">
        <v>81</v>
      </c>
    </row>
    <row r="19210" spans="1:20" x14ac:dyDescent="0.25">
      <c r="A19210">
        <v>1120239177</v>
      </c>
      <c r="B19210">
        <v>116987920</v>
      </c>
      <c r="C19210" t="s">
        <v>82</v>
      </c>
      <c r="D19210" t="s">
        <v>83</v>
      </c>
      <c r="E19210" t="s">
        <v>76</v>
      </c>
      <c r="F19210" s="7">
        <v>43564</v>
      </c>
      <c r="G19210" s="7">
        <v>43747</v>
      </c>
      <c r="H19210" t="s">
        <v>77</v>
      </c>
      <c r="I19210" t="s">
        <v>78</v>
      </c>
      <c r="J19210" s="7">
        <v>45895</v>
      </c>
      <c r="K19210" s="7">
        <v>45748</v>
      </c>
      <c r="L19210" s="7">
        <v>43747</v>
      </c>
      <c r="M19210" t="s">
        <v>77</v>
      </c>
      <c r="N19210" t="s">
        <v>79</v>
      </c>
      <c r="O19210">
        <v>2026</v>
      </c>
      <c r="P19210" s="2">
        <v>2</v>
      </c>
      <c r="Q19210" t="s">
        <v>80</v>
      </c>
      <c r="R19210" s="8">
        <v>46267</v>
      </c>
      <c r="S19210" s="2">
        <v>1</v>
      </c>
      <c r="T19210" s="2" t="s">
        <v>81</v>
      </c>
    </row>
    <row r="19211" spans="1:20" x14ac:dyDescent="0.25">
      <c r="A19211">
        <v>1120239194</v>
      </c>
      <c r="B19211">
        <v>117007743</v>
      </c>
      <c r="C19211" t="s">
        <v>85</v>
      </c>
      <c r="D19211" t="s">
        <v>83</v>
      </c>
      <c r="E19211" t="s">
        <v>76</v>
      </c>
      <c r="F19211" s="7">
        <v>43566</v>
      </c>
      <c r="G19211" s="7">
        <v>43749</v>
      </c>
      <c r="H19211" t="s">
        <v>77</v>
      </c>
      <c r="I19211" t="s">
        <v>78</v>
      </c>
      <c r="J19211" s="7">
        <v>45870</v>
      </c>
      <c r="K19211" s="7">
        <v>43683</v>
      </c>
      <c r="L19211" s="7">
        <v>43749</v>
      </c>
      <c r="M19211" t="s">
        <v>77</v>
      </c>
      <c r="N19211" t="s">
        <v>79</v>
      </c>
      <c r="O19211">
        <v>2026</v>
      </c>
      <c r="P19211" s="2">
        <v>2</v>
      </c>
      <c r="Q19211" t="s">
        <v>80</v>
      </c>
      <c r="R19211" s="8">
        <v>46267</v>
      </c>
      <c r="S19211" s="2">
        <v>1</v>
      </c>
      <c r="T19211" s="2" t="s">
        <v>81</v>
      </c>
    </row>
    <row r="19212" spans="1:20" x14ac:dyDescent="0.25">
      <c r="A19212">
        <v>1120239201</v>
      </c>
      <c r="B19212">
        <v>117010502</v>
      </c>
      <c r="C19212" t="s">
        <v>96</v>
      </c>
      <c r="D19212" t="s">
        <v>88</v>
      </c>
      <c r="E19212" t="s">
        <v>76</v>
      </c>
      <c r="F19212" s="7">
        <v>43566</v>
      </c>
      <c r="G19212" s="7">
        <v>43932</v>
      </c>
      <c r="H19212" t="s">
        <v>77</v>
      </c>
      <c r="I19212" t="s">
        <v>84</v>
      </c>
      <c r="J19212" s="7">
        <v>45546</v>
      </c>
      <c r="K19212" s="7">
        <v>45748</v>
      </c>
      <c r="L19212" s="7">
        <v>43932</v>
      </c>
      <c r="M19212" t="s">
        <v>77</v>
      </c>
      <c r="N19212" t="s">
        <v>79</v>
      </c>
      <c r="O19212">
        <v>2026</v>
      </c>
      <c r="P19212" s="2">
        <v>2</v>
      </c>
      <c r="Q19212" t="s">
        <v>80</v>
      </c>
      <c r="R19212" s="8">
        <v>46267</v>
      </c>
      <c r="S19212" s="2">
        <v>1</v>
      </c>
      <c r="T19212" s="2" t="s">
        <v>81</v>
      </c>
    </row>
    <row r="19213" spans="1:20" x14ac:dyDescent="0.25">
      <c r="A19213">
        <v>1120239207</v>
      </c>
      <c r="B19213">
        <v>117017200</v>
      </c>
      <c r="C19213" t="s">
        <v>82</v>
      </c>
      <c r="D19213" t="s">
        <v>88</v>
      </c>
      <c r="E19213" t="s">
        <v>76</v>
      </c>
      <c r="F19213" s="7">
        <v>43567</v>
      </c>
      <c r="G19213" s="7">
        <v>43933</v>
      </c>
      <c r="H19213" t="s">
        <v>77</v>
      </c>
      <c r="I19213" t="s">
        <v>78</v>
      </c>
      <c r="J19213" s="7">
        <v>45542</v>
      </c>
      <c r="K19213" s="7">
        <v>43945</v>
      </c>
      <c r="L19213" s="7">
        <v>43933</v>
      </c>
      <c r="M19213" t="s">
        <v>77</v>
      </c>
      <c r="N19213" t="s">
        <v>79</v>
      </c>
      <c r="O19213">
        <v>2026</v>
      </c>
      <c r="P19213" s="2">
        <v>2</v>
      </c>
      <c r="Q19213" t="s">
        <v>80</v>
      </c>
      <c r="R19213" s="8">
        <v>46267</v>
      </c>
      <c r="S19213" s="2">
        <v>1</v>
      </c>
      <c r="T19213" s="2" t="s">
        <v>81</v>
      </c>
    </row>
    <row r="19214" spans="1:20" x14ac:dyDescent="0.25">
      <c r="A19214">
        <v>1120239250</v>
      </c>
      <c r="B19214">
        <v>117051637</v>
      </c>
      <c r="C19214" t="s">
        <v>82</v>
      </c>
      <c r="D19214" t="s">
        <v>83</v>
      </c>
      <c r="E19214" t="s">
        <v>76</v>
      </c>
      <c r="F19214" s="7">
        <v>43572</v>
      </c>
      <c r="G19214" s="7">
        <v>43752</v>
      </c>
      <c r="H19214" t="s">
        <v>77</v>
      </c>
      <c r="I19214" t="s">
        <v>78</v>
      </c>
      <c r="J19214" s="7">
        <v>45555</v>
      </c>
      <c r="K19214" s="7">
        <v>45057</v>
      </c>
      <c r="L19214" s="7">
        <v>43752</v>
      </c>
      <c r="M19214" t="s">
        <v>77</v>
      </c>
      <c r="N19214" t="s">
        <v>92</v>
      </c>
      <c r="O19214">
        <v>2026</v>
      </c>
      <c r="P19214" s="2">
        <v>2</v>
      </c>
      <c r="Q19214" t="s">
        <v>80</v>
      </c>
      <c r="R19214" s="8">
        <v>46267</v>
      </c>
      <c r="S19214" s="2">
        <v>1</v>
      </c>
      <c r="T19214" s="2" t="s">
        <v>81</v>
      </c>
    </row>
    <row r="19215" spans="1:20" x14ac:dyDescent="0.25">
      <c r="A19215">
        <v>1120239324</v>
      </c>
      <c r="B19215">
        <v>117123854</v>
      </c>
      <c r="C19215" t="s">
        <v>82</v>
      </c>
      <c r="D19215" t="s">
        <v>88</v>
      </c>
      <c r="E19215" t="s">
        <v>76</v>
      </c>
      <c r="F19215" s="7">
        <v>43584</v>
      </c>
      <c r="G19215" s="7">
        <v>43950</v>
      </c>
      <c r="H19215" t="s">
        <v>77</v>
      </c>
      <c r="I19215" t="s">
        <v>84</v>
      </c>
      <c r="J19215" s="7">
        <v>45819</v>
      </c>
      <c r="K19215" s="7">
        <v>44785</v>
      </c>
      <c r="L19215" s="7">
        <v>43950</v>
      </c>
      <c r="M19215" t="s">
        <v>77</v>
      </c>
      <c r="N19215" t="s">
        <v>92</v>
      </c>
      <c r="O19215">
        <v>2026</v>
      </c>
      <c r="P19215" s="2">
        <v>2</v>
      </c>
      <c r="Q19215" t="s">
        <v>80</v>
      </c>
      <c r="R19215" s="8">
        <v>46267</v>
      </c>
      <c r="S19215" s="2">
        <v>1</v>
      </c>
      <c r="T19215" s="2" t="s">
        <v>81</v>
      </c>
    </row>
    <row r="19216" spans="1:20" x14ac:dyDescent="0.25">
      <c r="A19216">
        <v>1120239329</v>
      </c>
      <c r="B19216">
        <v>117126736</v>
      </c>
      <c r="C19216" t="s">
        <v>82</v>
      </c>
      <c r="D19216" t="s">
        <v>88</v>
      </c>
      <c r="E19216" t="s">
        <v>76</v>
      </c>
      <c r="F19216" s="7">
        <v>43585</v>
      </c>
      <c r="G19216" s="7">
        <v>43951</v>
      </c>
      <c r="H19216" t="s">
        <v>77</v>
      </c>
      <c r="I19216" t="s">
        <v>78</v>
      </c>
      <c r="J19216" s="7">
        <v>45870</v>
      </c>
      <c r="K19216" s="7">
        <v>45057</v>
      </c>
      <c r="L19216" s="7">
        <v>43951</v>
      </c>
      <c r="M19216" t="s">
        <v>77</v>
      </c>
      <c r="N19216" t="s">
        <v>79</v>
      </c>
      <c r="O19216">
        <v>2026</v>
      </c>
      <c r="P19216" s="2">
        <v>2</v>
      </c>
      <c r="Q19216" t="s">
        <v>80</v>
      </c>
      <c r="R19216" s="8">
        <v>46267</v>
      </c>
      <c r="S19216" s="2">
        <v>1</v>
      </c>
      <c r="T19216" s="2" t="s">
        <v>81</v>
      </c>
    </row>
    <row r="19217" spans="1:20" x14ac:dyDescent="0.25">
      <c r="A19217">
        <v>1120239368</v>
      </c>
      <c r="B19217">
        <v>117164992</v>
      </c>
      <c r="C19217" t="s">
        <v>82</v>
      </c>
      <c r="D19217" t="s">
        <v>75</v>
      </c>
      <c r="E19217" t="s">
        <v>76</v>
      </c>
      <c r="F19217" s="7">
        <v>43590</v>
      </c>
      <c r="G19217" s="7">
        <v>43956</v>
      </c>
      <c r="H19217" t="s">
        <v>77</v>
      </c>
      <c r="I19217" t="s">
        <v>78</v>
      </c>
      <c r="J19217" s="7">
        <v>45550</v>
      </c>
      <c r="K19217" s="7">
        <v>44243</v>
      </c>
      <c r="L19217" s="7">
        <v>43956</v>
      </c>
      <c r="M19217" t="s">
        <v>77</v>
      </c>
      <c r="N19217" t="s">
        <v>79</v>
      </c>
      <c r="O19217">
        <v>2026</v>
      </c>
      <c r="P19217" s="2">
        <v>2</v>
      </c>
      <c r="Q19217" t="s">
        <v>80</v>
      </c>
      <c r="R19217" s="8">
        <v>46267</v>
      </c>
      <c r="S19217" s="2">
        <v>1</v>
      </c>
      <c r="T19217" s="2" t="s">
        <v>81</v>
      </c>
    </row>
    <row r="19218" spans="1:20" x14ac:dyDescent="0.25">
      <c r="A19218">
        <v>1120239384</v>
      </c>
      <c r="B19218">
        <v>117181101</v>
      </c>
      <c r="C19218" t="s">
        <v>82</v>
      </c>
      <c r="D19218" t="s">
        <v>83</v>
      </c>
      <c r="E19218" t="s">
        <v>76</v>
      </c>
      <c r="F19218" s="7">
        <v>43592</v>
      </c>
      <c r="G19218" s="7">
        <v>43776</v>
      </c>
      <c r="H19218" t="s">
        <v>77</v>
      </c>
      <c r="I19218" t="s">
        <v>78</v>
      </c>
      <c r="J19218" s="7">
        <v>45941</v>
      </c>
      <c r="K19218" s="7">
        <v>43593</v>
      </c>
      <c r="L19218" s="7">
        <v>43776</v>
      </c>
      <c r="M19218" t="s">
        <v>77</v>
      </c>
      <c r="N19218" t="s">
        <v>79</v>
      </c>
      <c r="O19218">
        <v>2026</v>
      </c>
      <c r="P19218" s="2">
        <v>2</v>
      </c>
      <c r="Q19218" t="s">
        <v>80</v>
      </c>
      <c r="R19218" s="8">
        <v>46267</v>
      </c>
      <c r="S19218" s="2">
        <v>1</v>
      </c>
      <c r="T19218" s="2" t="s">
        <v>81</v>
      </c>
    </row>
    <row r="19219" spans="1:20" x14ac:dyDescent="0.25">
      <c r="A19219">
        <v>1120239390</v>
      </c>
      <c r="B19219">
        <v>117184310</v>
      </c>
      <c r="C19219" t="s">
        <v>82</v>
      </c>
      <c r="D19219" t="s">
        <v>88</v>
      </c>
      <c r="E19219" t="s">
        <v>76</v>
      </c>
      <c r="F19219" s="7">
        <v>43593</v>
      </c>
      <c r="G19219" s="7">
        <v>45420</v>
      </c>
      <c r="H19219" t="s">
        <v>77</v>
      </c>
      <c r="I19219" t="s">
        <v>84</v>
      </c>
      <c r="J19219" s="7">
        <v>45437</v>
      </c>
      <c r="K19219" s="7">
        <v>44767</v>
      </c>
      <c r="L19219" s="7">
        <v>45420</v>
      </c>
      <c r="M19219" t="s">
        <v>77</v>
      </c>
      <c r="N19219" t="s">
        <v>79</v>
      </c>
      <c r="O19219">
        <v>2026</v>
      </c>
      <c r="P19219" s="2">
        <v>2</v>
      </c>
      <c r="Q19219" t="s">
        <v>80</v>
      </c>
      <c r="R19219" s="8">
        <v>46267</v>
      </c>
      <c r="S19219" s="2">
        <v>1</v>
      </c>
      <c r="T19219" s="2" t="s">
        <v>81</v>
      </c>
    </row>
    <row r="19220" spans="1:20" x14ac:dyDescent="0.25">
      <c r="A19220">
        <v>1120239403</v>
      </c>
      <c r="B19220">
        <v>117205225</v>
      </c>
      <c r="C19220" t="s">
        <v>90</v>
      </c>
      <c r="D19220" t="s">
        <v>88</v>
      </c>
      <c r="E19220" t="s">
        <v>76</v>
      </c>
      <c r="F19220" s="7">
        <v>43594</v>
      </c>
      <c r="G19220" s="7">
        <v>43960</v>
      </c>
      <c r="H19220" t="s">
        <v>77</v>
      </c>
      <c r="I19220" t="s">
        <v>84</v>
      </c>
      <c r="J19220" s="7">
        <v>45431</v>
      </c>
      <c r="K19220" s="7">
        <v>45747</v>
      </c>
      <c r="L19220" s="7">
        <v>43960</v>
      </c>
      <c r="M19220" t="s">
        <v>77</v>
      </c>
      <c r="N19220" t="s">
        <v>79</v>
      </c>
      <c r="O19220">
        <v>2026</v>
      </c>
      <c r="P19220" s="2">
        <v>2</v>
      </c>
      <c r="Q19220" t="s">
        <v>80</v>
      </c>
      <c r="R19220" s="8">
        <v>46267</v>
      </c>
      <c r="S19220" s="2">
        <v>1</v>
      </c>
      <c r="T19220" s="2" t="s">
        <v>81</v>
      </c>
    </row>
    <row r="19221" spans="1:20" x14ac:dyDescent="0.25">
      <c r="A19221">
        <v>1120239404</v>
      </c>
      <c r="B19221">
        <v>117205225</v>
      </c>
      <c r="C19221" t="s">
        <v>90</v>
      </c>
      <c r="D19221" t="s">
        <v>88</v>
      </c>
      <c r="E19221" t="s">
        <v>76</v>
      </c>
      <c r="F19221" s="7">
        <v>43594</v>
      </c>
      <c r="G19221" s="7">
        <v>43960</v>
      </c>
      <c r="H19221" t="s">
        <v>77</v>
      </c>
      <c r="I19221" t="s">
        <v>84</v>
      </c>
      <c r="J19221" s="7">
        <v>45431</v>
      </c>
      <c r="K19221" s="7">
        <v>45549</v>
      </c>
      <c r="L19221" s="7">
        <v>43960</v>
      </c>
      <c r="M19221" t="s">
        <v>77</v>
      </c>
      <c r="N19221" t="s">
        <v>79</v>
      </c>
      <c r="O19221">
        <v>2026</v>
      </c>
      <c r="P19221" s="2">
        <v>2</v>
      </c>
      <c r="Q19221" t="s">
        <v>80</v>
      </c>
      <c r="R19221" s="8">
        <v>46267</v>
      </c>
      <c r="S19221" s="2">
        <v>1</v>
      </c>
      <c r="T19221" s="2" t="s">
        <v>81</v>
      </c>
    </row>
    <row r="19222" spans="1:20" x14ac:dyDescent="0.25">
      <c r="A19222">
        <v>1120239500</v>
      </c>
      <c r="B19222">
        <v>117300443</v>
      </c>
      <c r="C19222" t="s">
        <v>82</v>
      </c>
      <c r="D19222" t="s">
        <v>88</v>
      </c>
      <c r="E19222" t="s">
        <v>76</v>
      </c>
      <c r="F19222" s="7">
        <v>43607</v>
      </c>
      <c r="G19222" s="7">
        <v>43973</v>
      </c>
      <c r="H19222" t="s">
        <v>77</v>
      </c>
      <c r="I19222" t="s">
        <v>78</v>
      </c>
      <c r="J19222" s="7">
        <v>45899</v>
      </c>
      <c r="K19222" s="7">
        <v>44280</v>
      </c>
      <c r="L19222" s="7">
        <v>43973</v>
      </c>
      <c r="M19222" t="s">
        <v>77</v>
      </c>
      <c r="N19222" t="s">
        <v>79</v>
      </c>
      <c r="O19222">
        <v>2026</v>
      </c>
      <c r="P19222" s="2">
        <v>2</v>
      </c>
      <c r="Q19222" t="s">
        <v>80</v>
      </c>
      <c r="R19222" s="8">
        <v>46267</v>
      </c>
      <c r="S19222" s="2">
        <v>1</v>
      </c>
      <c r="T19222" s="2" t="s">
        <v>81</v>
      </c>
    </row>
    <row r="19223" spans="1:20" x14ac:dyDescent="0.25">
      <c r="A19223">
        <v>1120239511</v>
      </c>
      <c r="B19223">
        <v>117309885</v>
      </c>
      <c r="C19223" t="s">
        <v>82</v>
      </c>
      <c r="D19223" t="s">
        <v>88</v>
      </c>
      <c r="E19223" t="s">
        <v>76</v>
      </c>
      <c r="F19223" s="7">
        <v>43608</v>
      </c>
      <c r="G19223" s="7">
        <v>45435</v>
      </c>
      <c r="H19223" t="s">
        <v>77</v>
      </c>
      <c r="I19223" t="s">
        <v>78</v>
      </c>
      <c r="J19223" s="7">
        <v>45953</v>
      </c>
      <c r="K19223" s="7">
        <v>44721</v>
      </c>
      <c r="L19223" s="7">
        <v>45435</v>
      </c>
      <c r="M19223" t="s">
        <v>77</v>
      </c>
      <c r="N19223" t="s">
        <v>79</v>
      </c>
      <c r="O19223">
        <v>2026</v>
      </c>
      <c r="P19223" s="2">
        <v>2</v>
      </c>
      <c r="Q19223" t="s">
        <v>80</v>
      </c>
      <c r="R19223" s="8">
        <v>46267</v>
      </c>
      <c r="S19223" s="2">
        <v>1</v>
      </c>
      <c r="T19223" s="2" t="s">
        <v>81</v>
      </c>
    </row>
    <row r="19224" spans="1:20" x14ac:dyDescent="0.25">
      <c r="A19224">
        <v>1120239534</v>
      </c>
      <c r="B19224">
        <v>117340069</v>
      </c>
      <c r="C19224" t="s">
        <v>82</v>
      </c>
      <c r="D19224" t="s">
        <v>83</v>
      </c>
      <c r="E19224" t="s">
        <v>76</v>
      </c>
      <c r="F19224" s="7">
        <v>43614</v>
      </c>
      <c r="G19224" s="7">
        <v>43798</v>
      </c>
      <c r="H19224" t="s">
        <v>86</v>
      </c>
      <c r="I19224" t="s">
        <v>87</v>
      </c>
      <c r="J19224" s="7">
        <v>45923</v>
      </c>
      <c r="K19224" s="7">
        <v>43616</v>
      </c>
      <c r="L19224" s="7">
        <v>43798</v>
      </c>
      <c r="M19224" t="s">
        <v>86</v>
      </c>
      <c r="N19224" t="s">
        <v>79</v>
      </c>
      <c r="O19224">
        <v>2026</v>
      </c>
      <c r="P19224" s="2">
        <v>2</v>
      </c>
      <c r="Q19224" t="s">
        <v>80</v>
      </c>
      <c r="R19224" s="8">
        <v>46267</v>
      </c>
      <c r="S19224" s="2">
        <v>1</v>
      </c>
      <c r="T19224" s="2" t="s">
        <v>81</v>
      </c>
    </row>
    <row r="19225" spans="1:20" x14ac:dyDescent="0.25">
      <c r="A19225">
        <v>1120239555</v>
      </c>
      <c r="B19225">
        <v>117405563</v>
      </c>
      <c r="C19225" t="s">
        <v>82</v>
      </c>
      <c r="D19225" t="s">
        <v>75</v>
      </c>
      <c r="E19225" t="s">
        <v>76</v>
      </c>
      <c r="F19225" s="7">
        <v>43622</v>
      </c>
      <c r="G19225" s="7">
        <v>43988</v>
      </c>
      <c r="H19225" t="s">
        <v>77</v>
      </c>
      <c r="I19225" t="s">
        <v>78</v>
      </c>
      <c r="J19225" s="7">
        <v>45538</v>
      </c>
      <c r="K19225" s="7">
        <v>43962</v>
      </c>
      <c r="L19225" s="7">
        <v>43988</v>
      </c>
      <c r="M19225" t="s">
        <v>77</v>
      </c>
      <c r="N19225" t="s">
        <v>79</v>
      </c>
      <c r="O19225">
        <v>2026</v>
      </c>
      <c r="P19225" s="2">
        <v>2</v>
      </c>
      <c r="Q19225" t="s">
        <v>80</v>
      </c>
      <c r="R19225" s="8">
        <v>46267</v>
      </c>
      <c r="S19225" s="2">
        <v>1</v>
      </c>
      <c r="T19225" s="2" t="s">
        <v>81</v>
      </c>
    </row>
    <row r="19226" spans="1:20" x14ac:dyDescent="0.25">
      <c r="A19226">
        <v>1120239660</v>
      </c>
      <c r="B19226">
        <v>117712348</v>
      </c>
      <c r="C19226" t="s">
        <v>82</v>
      </c>
      <c r="D19226" t="s">
        <v>75</v>
      </c>
      <c r="E19226" t="s">
        <v>76</v>
      </c>
      <c r="F19226" s="7">
        <v>43675</v>
      </c>
      <c r="G19226" s="7">
        <v>45502</v>
      </c>
      <c r="H19226" t="s">
        <v>77</v>
      </c>
      <c r="I19226" t="s">
        <v>78</v>
      </c>
      <c r="J19226" s="7">
        <v>45559</v>
      </c>
      <c r="K19226" s="7">
        <v>46115</v>
      </c>
      <c r="L19226" s="7">
        <v>45502</v>
      </c>
      <c r="M19226" t="s">
        <v>77</v>
      </c>
      <c r="N19226" t="s">
        <v>79</v>
      </c>
      <c r="O19226">
        <v>2026</v>
      </c>
      <c r="P19226" s="2">
        <v>2</v>
      </c>
      <c r="Q19226" t="s">
        <v>80</v>
      </c>
      <c r="R19226" s="8">
        <v>46267</v>
      </c>
      <c r="S19226" s="2">
        <v>1</v>
      </c>
      <c r="T19226" s="2" t="s">
        <v>81</v>
      </c>
    </row>
    <row r="19227" spans="1:20" x14ac:dyDescent="0.25">
      <c r="A19227">
        <v>1120239952</v>
      </c>
      <c r="B19227">
        <v>118927809</v>
      </c>
      <c r="C19227" t="s">
        <v>82</v>
      </c>
      <c r="D19227" t="s">
        <v>88</v>
      </c>
      <c r="E19227" t="s">
        <v>76</v>
      </c>
      <c r="F19227" s="7">
        <v>43937</v>
      </c>
      <c r="G19227" s="7">
        <v>45763</v>
      </c>
      <c r="H19227" t="s">
        <v>77</v>
      </c>
      <c r="I19227" t="s">
        <v>84</v>
      </c>
      <c r="J19227" s="7">
        <v>45749</v>
      </c>
      <c r="K19227" s="7">
        <v>45748</v>
      </c>
      <c r="L19227" s="7">
        <v>45763</v>
      </c>
      <c r="M19227" t="s">
        <v>77</v>
      </c>
      <c r="N19227" t="s">
        <v>79</v>
      </c>
      <c r="O19227">
        <v>2026</v>
      </c>
      <c r="P19227" s="2">
        <v>2</v>
      </c>
      <c r="Q19227" t="s">
        <v>80</v>
      </c>
      <c r="R19227" s="8">
        <v>46267</v>
      </c>
      <c r="S19227" s="2">
        <v>1</v>
      </c>
      <c r="T19227" s="2" t="s">
        <v>81</v>
      </c>
    </row>
    <row r="19228" spans="1:20" x14ac:dyDescent="0.25">
      <c r="A19228">
        <v>1120240096</v>
      </c>
      <c r="B19228">
        <v>119149871</v>
      </c>
      <c r="C19228" t="s">
        <v>98</v>
      </c>
      <c r="D19228" t="s">
        <v>83</v>
      </c>
      <c r="E19228" t="s">
        <v>76</v>
      </c>
      <c r="F19228" s="7">
        <v>43993</v>
      </c>
      <c r="G19228" s="7">
        <v>44176</v>
      </c>
      <c r="H19228" t="s">
        <v>77</v>
      </c>
      <c r="I19228" t="s">
        <v>78</v>
      </c>
      <c r="J19228" s="7">
        <v>45484</v>
      </c>
      <c r="K19228" s="7">
        <v>45549</v>
      </c>
      <c r="L19228" s="7">
        <v>44176</v>
      </c>
      <c r="M19228" t="s">
        <v>77</v>
      </c>
      <c r="N19228" t="s">
        <v>79</v>
      </c>
      <c r="O19228">
        <v>2026</v>
      </c>
      <c r="P19228" s="2">
        <v>2</v>
      </c>
      <c r="Q19228" t="s">
        <v>80</v>
      </c>
      <c r="R19228" s="8">
        <v>46267</v>
      </c>
      <c r="S19228" s="2">
        <v>1</v>
      </c>
      <c r="T19228" s="2" t="s">
        <v>81</v>
      </c>
    </row>
    <row r="19229" spans="1:20" x14ac:dyDescent="0.25">
      <c r="A19229">
        <v>1120240307</v>
      </c>
      <c r="B19229">
        <v>119374004</v>
      </c>
      <c r="C19229" t="s">
        <v>82</v>
      </c>
      <c r="D19229" t="s">
        <v>83</v>
      </c>
      <c r="E19229" t="s">
        <v>76</v>
      </c>
      <c r="F19229" s="7">
        <v>44027</v>
      </c>
      <c r="G19229" s="7">
        <v>44211</v>
      </c>
      <c r="H19229" t="s">
        <v>77</v>
      </c>
      <c r="I19229" t="s">
        <v>78</v>
      </c>
      <c r="J19229" s="7">
        <v>45953</v>
      </c>
      <c r="K19229" s="7">
        <v>45910</v>
      </c>
      <c r="L19229" s="7">
        <v>44211</v>
      </c>
      <c r="M19229" t="s">
        <v>77</v>
      </c>
      <c r="N19229" t="s">
        <v>79</v>
      </c>
      <c r="O19229">
        <v>2026</v>
      </c>
      <c r="P19229" s="2">
        <v>2</v>
      </c>
      <c r="Q19229" t="s">
        <v>80</v>
      </c>
      <c r="R19229" s="8">
        <v>46267</v>
      </c>
      <c r="S19229" s="2">
        <v>1</v>
      </c>
      <c r="T19229" s="2" t="s">
        <v>81</v>
      </c>
    </row>
    <row r="19230" spans="1:20" x14ac:dyDescent="0.25">
      <c r="A19230">
        <v>1120240538</v>
      </c>
      <c r="B19230">
        <v>119595753</v>
      </c>
      <c r="C19230" t="s">
        <v>82</v>
      </c>
      <c r="D19230" t="s">
        <v>88</v>
      </c>
      <c r="E19230" t="s">
        <v>76</v>
      </c>
      <c r="F19230" s="7">
        <v>44053</v>
      </c>
      <c r="G19230" s="7">
        <v>44418</v>
      </c>
      <c r="H19230" t="s">
        <v>77</v>
      </c>
      <c r="I19230" t="s">
        <v>78</v>
      </c>
      <c r="J19230" s="7">
        <v>45929</v>
      </c>
      <c r="K19230" s="7">
        <v>44286</v>
      </c>
      <c r="L19230" s="7">
        <v>44418</v>
      </c>
      <c r="M19230" t="s">
        <v>77</v>
      </c>
      <c r="N19230" t="s">
        <v>79</v>
      </c>
      <c r="O19230">
        <v>2026</v>
      </c>
      <c r="P19230" s="2">
        <v>2</v>
      </c>
      <c r="Q19230" t="s">
        <v>80</v>
      </c>
      <c r="R19230" s="8">
        <v>46267</v>
      </c>
      <c r="S19230" s="2">
        <v>1</v>
      </c>
      <c r="T19230" s="2" t="s">
        <v>81</v>
      </c>
    </row>
    <row r="19231" spans="1:20" x14ac:dyDescent="0.25">
      <c r="A19231">
        <v>1120240667</v>
      </c>
      <c r="B19231">
        <v>119648585</v>
      </c>
      <c r="C19231" t="s">
        <v>95</v>
      </c>
      <c r="D19231" t="s">
        <v>75</v>
      </c>
      <c r="E19231" t="s">
        <v>76</v>
      </c>
      <c r="F19231" s="7">
        <v>44064</v>
      </c>
      <c r="G19231" s="7">
        <v>44196</v>
      </c>
      <c r="H19231" t="s">
        <v>86</v>
      </c>
      <c r="I19231" t="s">
        <v>87</v>
      </c>
      <c r="J19231" s="7">
        <v>45874</v>
      </c>
      <c r="K19231" s="7">
        <v>46112</v>
      </c>
      <c r="L19231" s="7">
        <v>44196</v>
      </c>
      <c r="M19231" t="s">
        <v>86</v>
      </c>
      <c r="N19231" t="s">
        <v>79</v>
      </c>
      <c r="O19231">
        <v>2026</v>
      </c>
      <c r="P19231" s="2">
        <v>2</v>
      </c>
      <c r="Q19231" t="s">
        <v>80</v>
      </c>
      <c r="R19231" s="8">
        <v>46267</v>
      </c>
      <c r="S19231" s="2">
        <v>1</v>
      </c>
      <c r="T19231" s="2" t="s">
        <v>81</v>
      </c>
    </row>
    <row r="19232" spans="1:20" x14ac:dyDescent="0.25">
      <c r="A19232">
        <v>1120240857</v>
      </c>
      <c r="B19232">
        <v>119719984</v>
      </c>
      <c r="C19232" t="s">
        <v>98</v>
      </c>
      <c r="D19232" t="s">
        <v>75</v>
      </c>
      <c r="E19232" t="s">
        <v>76</v>
      </c>
      <c r="F19232" s="7">
        <v>44079</v>
      </c>
      <c r="G19232" s="7">
        <v>45905</v>
      </c>
      <c r="H19232" t="s">
        <v>77</v>
      </c>
      <c r="I19232" t="s">
        <v>78</v>
      </c>
      <c r="J19232" s="7">
        <v>45711</v>
      </c>
      <c r="K19232" s="7">
        <v>46125</v>
      </c>
      <c r="L19232" s="7">
        <v>45905</v>
      </c>
      <c r="M19232" t="s">
        <v>77</v>
      </c>
      <c r="N19232" t="s">
        <v>79</v>
      </c>
      <c r="O19232">
        <v>2026</v>
      </c>
      <c r="P19232" s="2">
        <v>2</v>
      </c>
      <c r="Q19232" t="s">
        <v>80</v>
      </c>
      <c r="R19232" s="8">
        <v>46267</v>
      </c>
      <c r="S19232" s="2">
        <v>1</v>
      </c>
      <c r="T19232" s="2" t="s">
        <v>81</v>
      </c>
    </row>
    <row r="19233" spans="1:20" x14ac:dyDescent="0.25">
      <c r="A19233">
        <v>1120241245</v>
      </c>
      <c r="B19233">
        <v>119964996</v>
      </c>
      <c r="C19233" t="s">
        <v>91</v>
      </c>
      <c r="D19233" t="s">
        <v>75</v>
      </c>
      <c r="E19233" t="s">
        <v>76</v>
      </c>
      <c r="F19233" s="7">
        <v>44134</v>
      </c>
      <c r="G19233" s="7">
        <v>45960</v>
      </c>
      <c r="H19233" t="s">
        <v>77</v>
      </c>
      <c r="I19233" t="s">
        <v>78</v>
      </c>
      <c r="J19233" s="7">
        <v>45911</v>
      </c>
      <c r="K19233" s="7">
        <v>44162</v>
      </c>
      <c r="L19233" s="7">
        <v>45960</v>
      </c>
      <c r="M19233" t="s">
        <v>77</v>
      </c>
      <c r="N19233" t="s">
        <v>79</v>
      </c>
      <c r="O19233">
        <v>2026</v>
      </c>
      <c r="P19233" s="2">
        <v>2</v>
      </c>
      <c r="Q19233" t="s">
        <v>80</v>
      </c>
      <c r="R19233" s="8">
        <v>46267</v>
      </c>
      <c r="S19233" s="2">
        <v>1</v>
      </c>
      <c r="T19233" s="2" t="s">
        <v>81</v>
      </c>
    </row>
    <row r="19234" spans="1:20" x14ac:dyDescent="0.25">
      <c r="A19234">
        <v>1120241248</v>
      </c>
      <c r="B19234">
        <v>119967489</v>
      </c>
      <c r="C19234" t="s">
        <v>74</v>
      </c>
      <c r="D19234" t="s">
        <v>75</v>
      </c>
      <c r="E19234" t="s">
        <v>76</v>
      </c>
      <c r="F19234" s="7">
        <v>44134</v>
      </c>
      <c r="G19234" s="7">
        <v>44499</v>
      </c>
      <c r="H19234" t="s">
        <v>86</v>
      </c>
      <c r="I19234" t="s">
        <v>87</v>
      </c>
      <c r="J19234" s="7">
        <v>45791</v>
      </c>
      <c r="K19234" s="7">
        <v>44162</v>
      </c>
      <c r="L19234" s="7">
        <v>44499</v>
      </c>
      <c r="M19234" t="s">
        <v>86</v>
      </c>
      <c r="N19234" t="s">
        <v>79</v>
      </c>
      <c r="O19234">
        <v>2026</v>
      </c>
      <c r="P19234" s="2">
        <v>2</v>
      </c>
      <c r="Q19234" t="s">
        <v>80</v>
      </c>
      <c r="R19234" s="8">
        <v>46267</v>
      </c>
      <c r="S19234" s="2">
        <v>1</v>
      </c>
      <c r="T19234" s="2" t="s">
        <v>81</v>
      </c>
    </row>
    <row r="19235" spans="1:20" x14ac:dyDescent="0.25">
      <c r="A19235">
        <v>1120241673</v>
      </c>
      <c r="B19235">
        <v>120814786</v>
      </c>
      <c r="C19235" t="s">
        <v>82</v>
      </c>
      <c r="D19235" t="s">
        <v>88</v>
      </c>
      <c r="E19235" t="s">
        <v>76</v>
      </c>
      <c r="F19235" s="7">
        <v>44300</v>
      </c>
      <c r="G19235" s="7">
        <v>46126</v>
      </c>
      <c r="H19235" t="s">
        <v>77</v>
      </c>
      <c r="I19235" t="s">
        <v>78</v>
      </c>
      <c r="J19235" s="7">
        <v>46120</v>
      </c>
      <c r="K19235" s="7">
        <v>46140</v>
      </c>
      <c r="L19235" s="7">
        <v>46126</v>
      </c>
      <c r="M19235" t="s">
        <v>77</v>
      </c>
      <c r="N19235" t="s">
        <v>79</v>
      </c>
      <c r="O19235">
        <v>2026</v>
      </c>
      <c r="P19235" s="2">
        <v>2</v>
      </c>
      <c r="Q19235" t="s">
        <v>80</v>
      </c>
      <c r="R19235" s="8">
        <v>46267</v>
      </c>
      <c r="S19235" s="2">
        <v>1</v>
      </c>
      <c r="T19235" s="2" t="s">
        <v>81</v>
      </c>
    </row>
    <row r="19236" spans="1:20" x14ac:dyDescent="0.25">
      <c r="A19236">
        <v>1120241775</v>
      </c>
      <c r="B19236">
        <v>120922664</v>
      </c>
      <c r="C19236" t="s">
        <v>98</v>
      </c>
      <c r="D19236" t="s">
        <v>75</v>
      </c>
      <c r="E19236" t="s">
        <v>76</v>
      </c>
      <c r="F19236" s="7">
        <v>44319</v>
      </c>
      <c r="G19236" s="7">
        <v>44684</v>
      </c>
      <c r="H19236" t="s">
        <v>77</v>
      </c>
      <c r="I19236" t="s">
        <v>78</v>
      </c>
      <c r="J19236" s="7">
        <v>46136</v>
      </c>
      <c r="K19236" s="7">
        <v>46132</v>
      </c>
      <c r="L19236" s="7">
        <v>44684</v>
      </c>
      <c r="M19236" t="s">
        <v>77</v>
      </c>
      <c r="N19236" t="s">
        <v>79</v>
      </c>
      <c r="O19236">
        <v>2026</v>
      </c>
      <c r="P19236" s="2">
        <v>2</v>
      </c>
      <c r="Q19236" t="s">
        <v>80</v>
      </c>
      <c r="R19236" s="8">
        <v>46267</v>
      </c>
      <c r="S19236" s="2">
        <v>1</v>
      </c>
      <c r="T19236" s="2" t="s">
        <v>81</v>
      </c>
    </row>
    <row r="19237" spans="1:20" x14ac:dyDescent="0.25">
      <c r="A19237">
        <v>1120241871</v>
      </c>
      <c r="B19237">
        <v>121349593</v>
      </c>
      <c r="C19237" t="s">
        <v>82</v>
      </c>
      <c r="D19237" t="s">
        <v>88</v>
      </c>
      <c r="E19237" t="s">
        <v>76</v>
      </c>
      <c r="F19237" s="7">
        <v>44327</v>
      </c>
      <c r="G19237" s="7">
        <v>45423</v>
      </c>
      <c r="H19237" t="s">
        <v>77</v>
      </c>
      <c r="I19237" t="s">
        <v>78</v>
      </c>
      <c r="J19237" s="7">
        <v>45607</v>
      </c>
      <c r="K19237" s="7">
        <v>45057</v>
      </c>
      <c r="L19237" s="7">
        <v>45423</v>
      </c>
      <c r="M19237" t="s">
        <v>77</v>
      </c>
      <c r="N19237" t="s">
        <v>79</v>
      </c>
      <c r="O19237">
        <v>2026</v>
      </c>
      <c r="P19237" s="2">
        <v>2</v>
      </c>
      <c r="Q19237" t="s">
        <v>80</v>
      </c>
      <c r="R19237" s="8">
        <v>46267</v>
      </c>
      <c r="S19237" s="2">
        <v>1</v>
      </c>
      <c r="T19237" s="2" t="s">
        <v>81</v>
      </c>
    </row>
    <row r="19238" spans="1:20" x14ac:dyDescent="0.25">
      <c r="A19238">
        <v>1120242110</v>
      </c>
      <c r="B19238">
        <v>121598589</v>
      </c>
      <c r="C19238" t="s">
        <v>82</v>
      </c>
      <c r="D19238" t="s">
        <v>83</v>
      </c>
      <c r="E19238" t="s">
        <v>76</v>
      </c>
      <c r="F19238" s="7">
        <v>44371</v>
      </c>
      <c r="G19238" s="7">
        <v>46197</v>
      </c>
      <c r="H19238" t="s">
        <v>77</v>
      </c>
      <c r="I19238" t="s">
        <v>84</v>
      </c>
      <c r="J19238" s="7">
        <v>45496</v>
      </c>
      <c r="K19238" s="7">
        <v>45912</v>
      </c>
      <c r="L19238" s="7">
        <v>46197</v>
      </c>
      <c r="M19238" t="s">
        <v>77</v>
      </c>
      <c r="N19238" t="s">
        <v>79</v>
      </c>
      <c r="O19238">
        <v>2026</v>
      </c>
      <c r="P19238" s="2">
        <v>2</v>
      </c>
      <c r="Q19238" t="s">
        <v>80</v>
      </c>
      <c r="R19238" s="8">
        <v>46267</v>
      </c>
      <c r="S19238" s="2">
        <v>1</v>
      </c>
      <c r="T19238" s="2" t="s">
        <v>81</v>
      </c>
    </row>
    <row r="19239" spans="1:20" x14ac:dyDescent="0.25">
      <c r="A19239">
        <v>1120242163</v>
      </c>
      <c r="B19239">
        <v>121644789</v>
      </c>
      <c r="C19239" t="s">
        <v>74</v>
      </c>
      <c r="D19239" t="s">
        <v>83</v>
      </c>
      <c r="E19239" t="s">
        <v>76</v>
      </c>
      <c r="F19239" s="7">
        <v>44351</v>
      </c>
      <c r="G19239" s="7">
        <v>44534</v>
      </c>
      <c r="H19239" t="s">
        <v>77</v>
      </c>
      <c r="I19239" t="s">
        <v>84</v>
      </c>
      <c r="J19239" s="7">
        <v>46178</v>
      </c>
      <c r="K19239" s="7">
        <v>45838</v>
      </c>
      <c r="L19239" s="7">
        <v>44534</v>
      </c>
      <c r="M19239" t="s">
        <v>77</v>
      </c>
      <c r="N19239" t="s">
        <v>79</v>
      </c>
      <c r="O19239">
        <v>2026</v>
      </c>
      <c r="P19239" s="2">
        <v>2</v>
      </c>
      <c r="Q19239" t="s">
        <v>80</v>
      </c>
      <c r="R19239" s="8">
        <v>46267</v>
      </c>
      <c r="S19239" s="2">
        <v>1</v>
      </c>
      <c r="T19239" s="2" t="s">
        <v>81</v>
      </c>
    </row>
    <row r="19240" spans="1:20" x14ac:dyDescent="0.25">
      <c r="A19240">
        <v>1120242587</v>
      </c>
      <c r="B19240">
        <v>121897646</v>
      </c>
      <c r="C19240" t="s">
        <v>91</v>
      </c>
      <c r="D19240" t="s">
        <v>75</v>
      </c>
      <c r="E19240" t="s">
        <v>76</v>
      </c>
      <c r="F19240" s="7">
        <v>44421</v>
      </c>
      <c r="G19240" s="7">
        <v>44513</v>
      </c>
      <c r="H19240" t="s">
        <v>77</v>
      </c>
      <c r="I19240" t="s">
        <v>78</v>
      </c>
      <c r="J19240" s="7">
        <v>44670</v>
      </c>
      <c r="K19240" s="7">
        <v>44427</v>
      </c>
      <c r="L19240" s="7">
        <v>44513</v>
      </c>
      <c r="M19240" t="s">
        <v>77</v>
      </c>
      <c r="N19240" t="s">
        <v>92</v>
      </c>
      <c r="O19240">
        <v>2026</v>
      </c>
      <c r="P19240" s="2">
        <v>2</v>
      </c>
      <c r="Q19240" t="s">
        <v>80</v>
      </c>
      <c r="R19240" s="8">
        <v>46267</v>
      </c>
      <c r="S19240" s="2">
        <v>1</v>
      </c>
      <c r="T19240" s="2" t="s">
        <v>81</v>
      </c>
    </row>
    <row r="19241" spans="1:20" x14ac:dyDescent="0.25">
      <c r="A19241">
        <v>1120243875</v>
      </c>
      <c r="B19241">
        <v>122432052</v>
      </c>
      <c r="C19241" t="s">
        <v>74</v>
      </c>
      <c r="D19241" t="s">
        <v>75</v>
      </c>
      <c r="E19241" t="s">
        <v>76</v>
      </c>
      <c r="F19241" s="7">
        <v>44531</v>
      </c>
      <c r="G19241" s="7">
        <v>44896</v>
      </c>
      <c r="H19241" t="s">
        <v>77</v>
      </c>
      <c r="I19241" t="s">
        <v>78</v>
      </c>
      <c r="J19241" s="7">
        <v>46183</v>
      </c>
      <c r="K19241" s="7">
        <v>46206</v>
      </c>
      <c r="L19241" s="7">
        <v>44896</v>
      </c>
      <c r="M19241" t="s">
        <v>77</v>
      </c>
      <c r="N19241" t="s">
        <v>79</v>
      </c>
      <c r="O19241">
        <v>2026</v>
      </c>
      <c r="P19241" s="2">
        <v>2</v>
      </c>
      <c r="Q19241" t="s">
        <v>80</v>
      </c>
      <c r="R19241" s="8">
        <v>46267</v>
      </c>
      <c r="S19241" s="2">
        <v>1</v>
      </c>
      <c r="T19241" s="2" t="s">
        <v>81</v>
      </c>
    </row>
    <row r="19242" spans="1:20" x14ac:dyDescent="0.25">
      <c r="A19242">
        <v>1120243982</v>
      </c>
      <c r="B19242">
        <v>122508499</v>
      </c>
      <c r="C19242" t="s">
        <v>93</v>
      </c>
      <c r="D19242" t="s">
        <v>75</v>
      </c>
      <c r="E19242" t="s">
        <v>76</v>
      </c>
      <c r="F19242" s="7">
        <v>44551</v>
      </c>
      <c r="G19242" s="7">
        <v>46377</v>
      </c>
      <c r="H19242" t="s">
        <v>86</v>
      </c>
      <c r="I19242" t="s">
        <v>87</v>
      </c>
      <c r="J19242" s="7">
        <v>46189</v>
      </c>
      <c r="K19242" s="7">
        <v>44552</v>
      </c>
      <c r="L19242" s="7">
        <v>46377</v>
      </c>
      <c r="M19242" t="s">
        <v>86</v>
      </c>
      <c r="N19242" t="s">
        <v>92</v>
      </c>
      <c r="O19242">
        <v>2026</v>
      </c>
      <c r="P19242" s="2">
        <v>2</v>
      </c>
      <c r="Q19242" t="s">
        <v>80</v>
      </c>
      <c r="R19242" s="8">
        <v>46267</v>
      </c>
      <c r="S19242" s="2">
        <v>1</v>
      </c>
      <c r="T19242" s="2" t="s">
        <v>81</v>
      </c>
    </row>
    <row r="19243" spans="1:20" x14ac:dyDescent="0.25">
      <c r="A19243">
        <v>1120243993</v>
      </c>
      <c r="B19243">
        <v>122606625</v>
      </c>
      <c r="C19243" t="s">
        <v>98</v>
      </c>
      <c r="D19243" t="s">
        <v>88</v>
      </c>
      <c r="E19243" t="s">
        <v>76</v>
      </c>
      <c r="F19243" s="7">
        <v>44573</v>
      </c>
      <c r="G19243" s="7">
        <v>44938</v>
      </c>
      <c r="H19243" t="s">
        <v>77</v>
      </c>
      <c r="I19243" t="s">
        <v>78</v>
      </c>
      <c r="J19243" s="7">
        <v>45509</v>
      </c>
      <c r="K19243" s="7">
        <v>45544</v>
      </c>
      <c r="L19243" s="7">
        <v>44938</v>
      </c>
      <c r="M19243" t="s">
        <v>77</v>
      </c>
      <c r="N19243" t="s">
        <v>79</v>
      </c>
      <c r="O19243">
        <v>2026</v>
      </c>
      <c r="P19243" s="2">
        <v>2</v>
      </c>
      <c r="Q19243" t="s">
        <v>80</v>
      </c>
      <c r="R19243" s="8">
        <v>46267</v>
      </c>
      <c r="S19243" s="2">
        <v>1</v>
      </c>
      <c r="T19243" s="2" t="s">
        <v>81</v>
      </c>
    </row>
    <row r="19244" spans="1:20" x14ac:dyDescent="0.25">
      <c r="A19244">
        <v>1120245003</v>
      </c>
      <c r="B19244">
        <v>123763645</v>
      </c>
      <c r="C19244" t="s">
        <v>82</v>
      </c>
      <c r="D19244" t="s">
        <v>88</v>
      </c>
      <c r="E19244" t="s">
        <v>76</v>
      </c>
      <c r="F19244" s="7">
        <v>44716</v>
      </c>
      <c r="G19244" s="7">
        <v>45081</v>
      </c>
      <c r="H19244" t="s">
        <v>77</v>
      </c>
      <c r="I19244" t="s">
        <v>78</v>
      </c>
      <c r="J19244" s="7">
        <v>45860</v>
      </c>
      <c r="K19244" s="7">
        <v>45757</v>
      </c>
      <c r="L19244" s="7">
        <v>45081</v>
      </c>
      <c r="M19244" t="s">
        <v>77</v>
      </c>
      <c r="N19244" t="s">
        <v>79</v>
      </c>
      <c r="O19244">
        <v>2026</v>
      </c>
      <c r="P19244" s="2">
        <v>2</v>
      </c>
      <c r="Q19244" t="s">
        <v>80</v>
      </c>
      <c r="R19244" s="8">
        <v>46267</v>
      </c>
      <c r="S19244" s="2">
        <v>1</v>
      </c>
      <c r="T19244" s="2" t="s">
        <v>81</v>
      </c>
    </row>
    <row r="19245" spans="1:20" x14ac:dyDescent="0.25">
      <c r="A19245">
        <v>1120245267</v>
      </c>
      <c r="B19245">
        <v>123905973</v>
      </c>
      <c r="C19245" t="s">
        <v>82</v>
      </c>
      <c r="D19245" t="s">
        <v>88</v>
      </c>
      <c r="E19245" t="s">
        <v>76</v>
      </c>
      <c r="F19245" s="7">
        <v>44735</v>
      </c>
      <c r="G19245" s="7">
        <v>45100</v>
      </c>
      <c r="H19245" t="s">
        <v>77</v>
      </c>
      <c r="I19245" t="s">
        <v>84</v>
      </c>
      <c r="J19245" s="7">
        <v>46084</v>
      </c>
      <c r="K19245" s="7">
        <v>46064</v>
      </c>
      <c r="L19245" s="7">
        <v>45100</v>
      </c>
      <c r="M19245" t="s">
        <v>77</v>
      </c>
      <c r="N19245" t="s">
        <v>79</v>
      </c>
      <c r="O19245">
        <v>2026</v>
      </c>
      <c r="P19245" s="2">
        <v>2</v>
      </c>
      <c r="Q19245" t="s">
        <v>80</v>
      </c>
      <c r="R19245" s="8">
        <v>46267</v>
      </c>
      <c r="S19245" s="2">
        <v>1</v>
      </c>
      <c r="T19245" s="2" t="s">
        <v>81</v>
      </c>
    </row>
    <row r="19246" spans="1:20" x14ac:dyDescent="0.25">
      <c r="A19246">
        <v>1120245268</v>
      </c>
      <c r="B19246">
        <v>123905973</v>
      </c>
      <c r="C19246" t="s">
        <v>82</v>
      </c>
      <c r="D19246" t="s">
        <v>88</v>
      </c>
      <c r="E19246" t="s">
        <v>76</v>
      </c>
      <c r="F19246" s="7">
        <v>44735</v>
      </c>
      <c r="G19246" s="7">
        <v>45100</v>
      </c>
      <c r="H19246" t="s">
        <v>77</v>
      </c>
      <c r="I19246" t="s">
        <v>84</v>
      </c>
      <c r="J19246" s="7">
        <v>46084</v>
      </c>
      <c r="K19246" s="7">
        <v>45748</v>
      </c>
      <c r="L19246" s="7">
        <v>45100</v>
      </c>
      <c r="M19246" t="s">
        <v>77</v>
      </c>
      <c r="N19246" t="s">
        <v>79</v>
      </c>
      <c r="O19246">
        <v>2026</v>
      </c>
      <c r="P19246" s="2">
        <v>2</v>
      </c>
      <c r="Q19246" t="s">
        <v>80</v>
      </c>
      <c r="R19246" s="8">
        <v>46267</v>
      </c>
      <c r="S19246" s="2">
        <v>1</v>
      </c>
      <c r="T19246" s="2" t="s">
        <v>81</v>
      </c>
    </row>
    <row r="19247" spans="1:20" x14ac:dyDescent="0.25">
      <c r="A19247">
        <v>1120245451</v>
      </c>
      <c r="B19247">
        <v>123984874</v>
      </c>
      <c r="C19247" t="s">
        <v>74</v>
      </c>
      <c r="D19247" t="s">
        <v>88</v>
      </c>
      <c r="E19247" t="s">
        <v>76</v>
      </c>
      <c r="F19247" s="7">
        <v>44744</v>
      </c>
      <c r="G19247" s="7">
        <v>46570</v>
      </c>
      <c r="H19247" t="s">
        <v>86</v>
      </c>
      <c r="I19247" t="s">
        <v>87</v>
      </c>
      <c r="J19247" s="7">
        <v>45860</v>
      </c>
      <c r="K19247" s="7">
        <v>46120</v>
      </c>
      <c r="L19247" s="7">
        <v>46570</v>
      </c>
      <c r="M19247" t="s">
        <v>86</v>
      </c>
      <c r="N19247" t="s">
        <v>79</v>
      </c>
      <c r="O19247">
        <v>2026</v>
      </c>
      <c r="P19247" s="2">
        <v>2</v>
      </c>
      <c r="Q19247" t="s">
        <v>80</v>
      </c>
      <c r="R19247" s="8">
        <v>46267</v>
      </c>
      <c r="S19247" s="2">
        <v>1</v>
      </c>
      <c r="T19247" s="2" t="s">
        <v>81</v>
      </c>
    </row>
    <row r="19248" spans="1:20" x14ac:dyDescent="0.25">
      <c r="A19248">
        <v>1120248139</v>
      </c>
      <c r="B19248">
        <v>126020587</v>
      </c>
      <c r="C19248" t="s">
        <v>96</v>
      </c>
      <c r="D19248" t="s">
        <v>75</v>
      </c>
      <c r="E19248" t="s">
        <v>76</v>
      </c>
      <c r="F19248" s="7">
        <v>45045</v>
      </c>
      <c r="G19248" s="7">
        <v>45411</v>
      </c>
      <c r="H19248" t="s">
        <v>77</v>
      </c>
      <c r="I19248" t="s">
        <v>78</v>
      </c>
      <c r="J19248" s="7"/>
      <c r="K19248" s="7">
        <v>45047</v>
      </c>
      <c r="L19248" s="7">
        <v>45411</v>
      </c>
      <c r="M19248" t="s">
        <v>77</v>
      </c>
      <c r="N19248"/>
      <c r="O19248">
        <v>2026</v>
      </c>
      <c r="P19248" s="2">
        <v>2</v>
      </c>
      <c r="Q19248" t="s">
        <v>80</v>
      </c>
      <c r="R19248" s="8">
        <v>46267</v>
      </c>
      <c r="S19248" s="2">
        <v>1</v>
      </c>
      <c r="T19248" s="2" t="s">
        <v>81</v>
      </c>
    </row>
    <row r="19249" spans="1:20" x14ac:dyDescent="0.25">
      <c r="A19249">
        <v>1120248155</v>
      </c>
      <c r="B19249">
        <v>126026831</v>
      </c>
      <c r="C19249" t="s">
        <v>98</v>
      </c>
      <c r="D19249" t="s">
        <v>88</v>
      </c>
      <c r="E19249" t="s">
        <v>76</v>
      </c>
      <c r="F19249" s="7">
        <v>45047</v>
      </c>
      <c r="G19249" s="7">
        <v>45413</v>
      </c>
      <c r="H19249" t="s">
        <v>77</v>
      </c>
      <c r="I19249" t="s">
        <v>84</v>
      </c>
      <c r="J19249" s="7">
        <v>45722</v>
      </c>
      <c r="K19249" s="7">
        <v>45448</v>
      </c>
      <c r="L19249" s="7">
        <v>45413</v>
      </c>
      <c r="M19249" t="s">
        <v>77</v>
      </c>
      <c r="N19249" t="s">
        <v>79</v>
      </c>
      <c r="O19249">
        <v>2026</v>
      </c>
      <c r="P19249" s="2">
        <v>2</v>
      </c>
      <c r="Q19249" t="s">
        <v>80</v>
      </c>
      <c r="R19249" s="8">
        <v>46267</v>
      </c>
      <c r="S19249" s="2">
        <v>1</v>
      </c>
      <c r="T19249" s="2" t="s">
        <v>81</v>
      </c>
    </row>
    <row r="19250" spans="1:20" x14ac:dyDescent="0.25">
      <c r="A19250">
        <v>1120248157</v>
      </c>
      <c r="B19250">
        <v>126026831</v>
      </c>
      <c r="C19250" t="s">
        <v>98</v>
      </c>
      <c r="D19250" t="s">
        <v>88</v>
      </c>
      <c r="E19250" t="s">
        <v>76</v>
      </c>
      <c r="F19250" s="7">
        <v>45047</v>
      </c>
      <c r="G19250" s="7">
        <v>45413</v>
      </c>
      <c r="H19250" t="s">
        <v>77</v>
      </c>
      <c r="I19250" t="s">
        <v>84</v>
      </c>
      <c r="J19250" s="7">
        <v>45722</v>
      </c>
      <c r="K19250" s="7">
        <v>45549</v>
      </c>
      <c r="L19250" s="7">
        <v>45413</v>
      </c>
      <c r="M19250" t="s">
        <v>77</v>
      </c>
      <c r="N19250" t="s">
        <v>79</v>
      </c>
      <c r="O19250">
        <v>2026</v>
      </c>
      <c r="P19250" s="2">
        <v>2</v>
      </c>
      <c r="Q19250" t="s">
        <v>80</v>
      </c>
      <c r="R19250" s="8">
        <v>46267</v>
      </c>
      <c r="S19250" s="2">
        <v>1</v>
      </c>
      <c r="T19250" s="2" t="s">
        <v>81</v>
      </c>
    </row>
    <row r="19251" spans="1:20" x14ac:dyDescent="0.25">
      <c r="A19251">
        <v>1120248707</v>
      </c>
      <c r="B19251">
        <v>126269944</v>
      </c>
      <c r="C19251" t="s">
        <v>90</v>
      </c>
      <c r="D19251" t="s">
        <v>88</v>
      </c>
      <c r="E19251" t="s">
        <v>76</v>
      </c>
      <c r="F19251" s="7">
        <v>45079</v>
      </c>
      <c r="G19251" s="7">
        <v>45445</v>
      </c>
      <c r="H19251" t="s">
        <v>77</v>
      </c>
      <c r="I19251" t="s">
        <v>78</v>
      </c>
      <c r="J19251" s="7">
        <v>46067</v>
      </c>
      <c r="K19251" s="7">
        <v>45903</v>
      </c>
      <c r="L19251" s="7">
        <v>45445</v>
      </c>
      <c r="M19251" t="s">
        <v>77</v>
      </c>
      <c r="N19251" t="s">
        <v>79</v>
      </c>
      <c r="O19251">
        <v>2026</v>
      </c>
      <c r="P19251" s="2">
        <v>2</v>
      </c>
      <c r="Q19251" t="s">
        <v>80</v>
      </c>
      <c r="R19251" s="8">
        <v>46267</v>
      </c>
      <c r="S19251" s="2">
        <v>1</v>
      </c>
      <c r="T19251" s="2" t="s">
        <v>81</v>
      </c>
    </row>
    <row r="19252" spans="1:20" x14ac:dyDescent="0.25">
      <c r="A19252">
        <v>1120248774</v>
      </c>
      <c r="B19252">
        <v>126303083</v>
      </c>
      <c r="C19252" t="s">
        <v>98</v>
      </c>
      <c r="D19252" t="s">
        <v>75</v>
      </c>
      <c r="E19252" t="s">
        <v>76</v>
      </c>
      <c r="F19252" s="7">
        <v>45083</v>
      </c>
      <c r="G19252" s="7">
        <v>45449</v>
      </c>
      <c r="H19252" t="s">
        <v>86</v>
      </c>
      <c r="I19252" t="s">
        <v>87</v>
      </c>
      <c r="J19252" s="7">
        <v>46178</v>
      </c>
      <c r="K19252" s="7">
        <v>45084</v>
      </c>
      <c r="L19252" s="7">
        <v>45449</v>
      </c>
      <c r="M19252" t="s">
        <v>86</v>
      </c>
      <c r="N19252" t="s">
        <v>79</v>
      </c>
      <c r="O19252">
        <v>2026</v>
      </c>
      <c r="P19252" s="2">
        <v>2</v>
      </c>
      <c r="Q19252" t="s">
        <v>80</v>
      </c>
      <c r="R19252" s="8">
        <v>46267</v>
      </c>
      <c r="S19252" s="2">
        <v>1</v>
      </c>
      <c r="T19252" s="2" t="s">
        <v>81</v>
      </c>
    </row>
    <row r="19253" spans="1:20" x14ac:dyDescent="0.25">
      <c r="A19253">
        <v>1120249257</v>
      </c>
      <c r="B19253">
        <v>126562132</v>
      </c>
      <c r="C19253" t="s">
        <v>82</v>
      </c>
      <c r="D19253" t="s">
        <v>88</v>
      </c>
      <c r="E19253" t="s">
        <v>76</v>
      </c>
      <c r="F19253" s="7">
        <v>45118</v>
      </c>
      <c r="G19253" s="7">
        <v>45484</v>
      </c>
      <c r="H19253" t="s">
        <v>77</v>
      </c>
      <c r="I19253" t="s">
        <v>78</v>
      </c>
      <c r="J19253" s="7"/>
      <c r="K19253" s="7">
        <v>45952</v>
      </c>
      <c r="L19253" s="7">
        <v>45484</v>
      </c>
      <c r="M19253" t="s">
        <v>77</v>
      </c>
      <c r="N19253"/>
      <c r="O19253">
        <v>2026</v>
      </c>
      <c r="P19253" s="2">
        <v>2</v>
      </c>
      <c r="Q19253" t="s">
        <v>80</v>
      </c>
      <c r="R19253" s="8">
        <v>46267</v>
      </c>
      <c r="S19253" s="2">
        <v>1</v>
      </c>
      <c r="T19253" s="2" t="s">
        <v>81</v>
      </c>
    </row>
    <row r="19254" spans="1:20" x14ac:dyDescent="0.25">
      <c r="A19254">
        <v>1120249353</v>
      </c>
      <c r="B19254">
        <v>126593426</v>
      </c>
      <c r="C19254" t="s">
        <v>85</v>
      </c>
      <c r="D19254" t="s">
        <v>88</v>
      </c>
      <c r="E19254" t="s">
        <v>76</v>
      </c>
      <c r="F19254" s="7">
        <v>45122</v>
      </c>
      <c r="G19254" s="7">
        <v>45488</v>
      </c>
      <c r="H19254" t="s">
        <v>77</v>
      </c>
      <c r="I19254" t="s">
        <v>84</v>
      </c>
      <c r="J19254" s="7">
        <v>45469</v>
      </c>
      <c r="K19254" s="7">
        <v>45126</v>
      </c>
      <c r="L19254" s="7">
        <v>45488</v>
      </c>
      <c r="M19254" t="s">
        <v>77</v>
      </c>
      <c r="N19254" t="s">
        <v>79</v>
      </c>
      <c r="O19254">
        <v>2026</v>
      </c>
      <c r="P19254" s="2">
        <v>2</v>
      </c>
      <c r="Q19254" t="s">
        <v>80</v>
      </c>
      <c r="R19254" s="8">
        <v>46267</v>
      </c>
      <c r="S19254" s="2">
        <v>1</v>
      </c>
      <c r="T19254" s="2" t="s">
        <v>81</v>
      </c>
    </row>
    <row r="19255" spans="1:20" x14ac:dyDescent="0.25">
      <c r="A19255">
        <v>1120250251</v>
      </c>
      <c r="B19255">
        <v>126956439</v>
      </c>
      <c r="C19255" t="s">
        <v>74</v>
      </c>
      <c r="D19255" t="s">
        <v>83</v>
      </c>
      <c r="E19255" t="s">
        <v>76</v>
      </c>
      <c r="F19255" s="7">
        <v>45126</v>
      </c>
      <c r="G19255" s="7">
        <v>45310</v>
      </c>
      <c r="H19255" t="s">
        <v>77</v>
      </c>
      <c r="I19255" t="s">
        <v>78</v>
      </c>
      <c r="J19255" s="7">
        <v>45394</v>
      </c>
      <c r="K19255" s="7">
        <v>46142</v>
      </c>
      <c r="L19255" s="7">
        <v>45310</v>
      </c>
      <c r="M19255" t="s">
        <v>77</v>
      </c>
      <c r="N19255" t="s">
        <v>79</v>
      </c>
      <c r="O19255">
        <v>2026</v>
      </c>
      <c r="P19255" s="2">
        <v>2</v>
      </c>
      <c r="Q19255" t="s">
        <v>80</v>
      </c>
      <c r="R19255" s="8">
        <v>46267</v>
      </c>
      <c r="S19255" s="2">
        <v>1</v>
      </c>
      <c r="T19255" s="2" t="s">
        <v>81</v>
      </c>
    </row>
    <row r="19256" spans="1:20" x14ac:dyDescent="0.25">
      <c r="A19256">
        <v>1120250895</v>
      </c>
      <c r="B19256">
        <v>127184759</v>
      </c>
      <c r="C19256" t="s">
        <v>74</v>
      </c>
      <c r="D19256" t="s">
        <v>75</v>
      </c>
      <c r="E19256" t="s">
        <v>76</v>
      </c>
      <c r="F19256" s="7">
        <v>45202</v>
      </c>
      <c r="G19256" s="7">
        <v>45568</v>
      </c>
      <c r="H19256" t="s">
        <v>86</v>
      </c>
      <c r="I19256" t="s">
        <v>87</v>
      </c>
      <c r="J19256" s="7">
        <v>46042</v>
      </c>
      <c r="K19256" s="7">
        <v>46044</v>
      </c>
      <c r="L19256" s="7">
        <v>45568</v>
      </c>
      <c r="M19256" t="s">
        <v>86</v>
      </c>
      <c r="N19256" t="s">
        <v>92</v>
      </c>
      <c r="O19256">
        <v>2026</v>
      </c>
      <c r="P19256" s="2">
        <v>2</v>
      </c>
      <c r="Q19256" t="s">
        <v>80</v>
      </c>
      <c r="R19256" s="8">
        <v>46267</v>
      </c>
      <c r="S19256" s="2">
        <v>1</v>
      </c>
      <c r="T19256" s="2" t="s">
        <v>81</v>
      </c>
    </row>
    <row r="19257" spans="1:20" x14ac:dyDescent="0.25">
      <c r="A19257">
        <v>1120250942</v>
      </c>
      <c r="B19257">
        <v>127198960</v>
      </c>
      <c r="C19257" t="s">
        <v>93</v>
      </c>
      <c r="D19257" t="s">
        <v>88</v>
      </c>
      <c r="E19257" t="s">
        <v>76</v>
      </c>
      <c r="F19257" s="7">
        <v>45203</v>
      </c>
      <c r="G19257" s="7">
        <v>45569</v>
      </c>
      <c r="H19257" t="s">
        <v>77</v>
      </c>
      <c r="I19257" t="s">
        <v>84</v>
      </c>
      <c r="J19257" s="7"/>
      <c r="K19257" s="7">
        <v>46064</v>
      </c>
      <c r="L19257" s="7">
        <v>45569</v>
      </c>
      <c r="M19257" t="s">
        <v>77</v>
      </c>
      <c r="N19257"/>
      <c r="O19257">
        <v>2026</v>
      </c>
      <c r="P19257" s="2">
        <v>2</v>
      </c>
      <c r="Q19257" t="s">
        <v>80</v>
      </c>
      <c r="R19257" s="8">
        <v>46267</v>
      </c>
      <c r="S19257" s="2">
        <v>1</v>
      </c>
      <c r="T19257" s="2" t="s">
        <v>81</v>
      </c>
    </row>
    <row r="19258" spans="1:20" x14ac:dyDescent="0.25">
      <c r="A19258">
        <v>1120250943</v>
      </c>
      <c r="B19258">
        <v>127198960</v>
      </c>
      <c r="C19258" t="s">
        <v>93</v>
      </c>
      <c r="D19258" t="s">
        <v>88</v>
      </c>
      <c r="E19258" t="s">
        <v>76</v>
      </c>
      <c r="F19258" s="7">
        <v>45203</v>
      </c>
      <c r="G19258" s="7">
        <v>45569</v>
      </c>
      <c r="H19258" t="s">
        <v>77</v>
      </c>
      <c r="I19258" t="s">
        <v>84</v>
      </c>
      <c r="J19258" s="7"/>
      <c r="K19258" s="7">
        <v>45204</v>
      </c>
      <c r="L19258" s="7">
        <v>45569</v>
      </c>
      <c r="M19258" t="s">
        <v>77</v>
      </c>
      <c r="N19258"/>
      <c r="O19258">
        <v>2026</v>
      </c>
      <c r="P19258" s="2">
        <v>2</v>
      </c>
      <c r="Q19258" t="s">
        <v>80</v>
      </c>
      <c r="R19258" s="8">
        <v>46267</v>
      </c>
      <c r="S19258" s="2">
        <v>1</v>
      </c>
      <c r="T19258" s="2" t="s">
        <v>81</v>
      </c>
    </row>
    <row r="19259" spans="1:20" x14ac:dyDescent="0.25">
      <c r="A19259">
        <v>1120250944</v>
      </c>
      <c r="B19259">
        <v>127198960</v>
      </c>
      <c r="C19259" t="s">
        <v>93</v>
      </c>
      <c r="D19259" t="s">
        <v>88</v>
      </c>
      <c r="E19259" t="s">
        <v>76</v>
      </c>
      <c r="F19259" s="7">
        <v>45203</v>
      </c>
      <c r="G19259" s="7">
        <v>45569</v>
      </c>
      <c r="H19259" t="s">
        <v>77</v>
      </c>
      <c r="I19259" t="s">
        <v>84</v>
      </c>
      <c r="J19259" s="7"/>
      <c r="K19259" s="7">
        <v>45747</v>
      </c>
      <c r="L19259" s="7">
        <v>45569</v>
      </c>
      <c r="M19259" t="s">
        <v>77</v>
      </c>
      <c r="N19259"/>
      <c r="O19259">
        <v>2026</v>
      </c>
      <c r="P19259" s="2">
        <v>2</v>
      </c>
      <c r="Q19259" t="s">
        <v>80</v>
      </c>
      <c r="R19259" s="8">
        <v>46267</v>
      </c>
      <c r="S19259" s="2">
        <v>1</v>
      </c>
      <c r="T19259" s="2" t="s">
        <v>81</v>
      </c>
    </row>
    <row r="19260" spans="1:20" x14ac:dyDescent="0.25">
      <c r="A19260">
        <v>1120251202</v>
      </c>
      <c r="B19260">
        <v>127277965</v>
      </c>
      <c r="C19260" t="s">
        <v>74</v>
      </c>
      <c r="D19260" t="s">
        <v>75</v>
      </c>
      <c r="E19260" t="s">
        <v>76</v>
      </c>
      <c r="F19260" s="7">
        <v>45214</v>
      </c>
      <c r="G19260" s="7">
        <v>45580</v>
      </c>
      <c r="H19260" t="s">
        <v>86</v>
      </c>
      <c r="I19260" t="s">
        <v>87</v>
      </c>
      <c r="J19260" s="7"/>
      <c r="K19260" s="7">
        <v>46041</v>
      </c>
      <c r="L19260" s="7">
        <v>45580</v>
      </c>
      <c r="M19260" t="s">
        <v>86</v>
      </c>
      <c r="N19260"/>
      <c r="O19260">
        <v>2026</v>
      </c>
      <c r="P19260" s="2">
        <v>2</v>
      </c>
      <c r="Q19260" t="s">
        <v>80</v>
      </c>
      <c r="R19260" s="8">
        <v>46267</v>
      </c>
      <c r="S19260" s="2">
        <v>1</v>
      </c>
      <c r="T19260" s="2" t="s">
        <v>81</v>
      </c>
    </row>
    <row r="19261" spans="1:20" x14ac:dyDescent="0.25">
      <c r="A19261">
        <v>1120251450</v>
      </c>
      <c r="B19261">
        <v>127343137</v>
      </c>
      <c r="C19261" t="s">
        <v>93</v>
      </c>
      <c r="D19261" t="s">
        <v>88</v>
      </c>
      <c r="E19261" t="s">
        <v>76</v>
      </c>
      <c r="F19261" s="7">
        <v>45224</v>
      </c>
      <c r="G19261" s="7">
        <v>45590</v>
      </c>
      <c r="H19261" t="s">
        <v>86</v>
      </c>
      <c r="I19261" t="s">
        <v>87</v>
      </c>
      <c r="J19261" s="7">
        <v>46203</v>
      </c>
      <c r="K19261" s="7">
        <v>45224</v>
      </c>
      <c r="L19261" s="7">
        <v>45590</v>
      </c>
      <c r="M19261" t="s">
        <v>86</v>
      </c>
      <c r="N19261" t="s">
        <v>79</v>
      </c>
      <c r="O19261">
        <v>2026</v>
      </c>
      <c r="P19261" s="2">
        <v>2</v>
      </c>
      <c r="Q19261" t="s">
        <v>80</v>
      </c>
      <c r="R19261" s="8">
        <v>46267</v>
      </c>
      <c r="S19261" s="2">
        <v>1</v>
      </c>
      <c r="T19261" s="2" t="s">
        <v>81</v>
      </c>
    </row>
    <row r="19262" spans="1:20" x14ac:dyDescent="0.25">
      <c r="A19262">
        <v>1120251848</v>
      </c>
      <c r="B19262">
        <v>127464803</v>
      </c>
      <c r="C19262" t="s">
        <v>74</v>
      </c>
      <c r="D19262" t="s">
        <v>75</v>
      </c>
      <c r="E19262" t="s">
        <v>76</v>
      </c>
      <c r="F19262" s="7">
        <v>45240</v>
      </c>
      <c r="G19262" s="7">
        <v>45606</v>
      </c>
      <c r="H19262" t="s">
        <v>77</v>
      </c>
      <c r="I19262" t="s">
        <v>89</v>
      </c>
      <c r="J19262" s="7"/>
      <c r="K19262" s="7">
        <v>46160</v>
      </c>
      <c r="L19262" s="7">
        <v>45606</v>
      </c>
      <c r="M19262" t="s">
        <v>77</v>
      </c>
      <c r="N19262"/>
      <c r="O19262">
        <v>2026</v>
      </c>
      <c r="P19262" s="2">
        <v>2</v>
      </c>
      <c r="Q19262" t="s">
        <v>80</v>
      </c>
      <c r="R19262" s="8">
        <v>46267</v>
      </c>
      <c r="S19262" s="2">
        <v>1</v>
      </c>
      <c r="T19262" s="2" t="s">
        <v>81</v>
      </c>
    </row>
    <row r="19263" spans="1:20" x14ac:dyDescent="0.25">
      <c r="A19263">
        <v>1120252316</v>
      </c>
      <c r="B19263">
        <v>128496271</v>
      </c>
      <c r="C19263" t="s">
        <v>74</v>
      </c>
      <c r="D19263" t="s">
        <v>83</v>
      </c>
      <c r="E19263" t="s">
        <v>76</v>
      </c>
      <c r="F19263" s="7">
        <v>45386</v>
      </c>
      <c r="G19263" s="7">
        <v>45569</v>
      </c>
      <c r="H19263" t="s">
        <v>77</v>
      </c>
      <c r="I19263" t="s">
        <v>78</v>
      </c>
      <c r="J19263" s="7"/>
      <c r="K19263" s="7">
        <v>45919</v>
      </c>
      <c r="L19263" s="7">
        <v>45569</v>
      </c>
      <c r="M19263" t="s">
        <v>77</v>
      </c>
      <c r="N19263"/>
      <c r="O19263">
        <v>2026</v>
      </c>
      <c r="P19263" s="2">
        <v>2</v>
      </c>
      <c r="Q19263" t="s">
        <v>80</v>
      </c>
      <c r="R19263" s="8">
        <v>46267</v>
      </c>
      <c r="S19263" s="2">
        <v>1</v>
      </c>
      <c r="T19263" s="2" t="s">
        <v>81</v>
      </c>
    </row>
    <row r="19264" spans="1:20" x14ac:dyDescent="0.25">
      <c r="A19264">
        <v>1120252378</v>
      </c>
      <c r="B19264">
        <v>128570994</v>
      </c>
      <c r="C19264" t="s">
        <v>94</v>
      </c>
      <c r="D19264" t="s">
        <v>88</v>
      </c>
      <c r="E19264" t="s">
        <v>76</v>
      </c>
      <c r="F19264" s="7">
        <v>45399</v>
      </c>
      <c r="G19264" s="7">
        <v>45764</v>
      </c>
      <c r="H19264" t="s">
        <v>77</v>
      </c>
      <c r="I19264" t="s">
        <v>84</v>
      </c>
      <c r="J19264" s="7"/>
      <c r="K19264" s="7">
        <v>46031</v>
      </c>
      <c r="L19264" s="7">
        <v>45764</v>
      </c>
      <c r="M19264" t="s">
        <v>77</v>
      </c>
      <c r="N19264"/>
      <c r="O19264">
        <v>2026</v>
      </c>
      <c r="P19264" s="2">
        <v>2</v>
      </c>
      <c r="Q19264" t="s">
        <v>80</v>
      </c>
      <c r="R19264" s="8">
        <v>46267</v>
      </c>
      <c r="S19264" s="2">
        <v>1</v>
      </c>
      <c r="T19264" s="2" t="s">
        <v>81</v>
      </c>
    </row>
    <row r="19265" spans="1:20" x14ac:dyDescent="0.25">
      <c r="A19265">
        <v>1120252577</v>
      </c>
      <c r="B19265">
        <v>128776186</v>
      </c>
      <c r="C19265" t="s">
        <v>82</v>
      </c>
      <c r="D19265" t="s">
        <v>83</v>
      </c>
      <c r="E19265" t="s">
        <v>76</v>
      </c>
      <c r="F19265" s="7">
        <v>45426</v>
      </c>
      <c r="G19265" s="7">
        <v>45610</v>
      </c>
      <c r="H19265" t="s">
        <v>77</v>
      </c>
      <c r="I19265" t="s">
        <v>84</v>
      </c>
      <c r="J19265" s="7"/>
      <c r="K19265" s="7">
        <v>46184</v>
      </c>
      <c r="L19265" s="7">
        <v>45610</v>
      </c>
      <c r="M19265" t="s">
        <v>77</v>
      </c>
      <c r="N19265"/>
      <c r="O19265">
        <v>2026</v>
      </c>
      <c r="P19265" s="2">
        <v>2</v>
      </c>
      <c r="Q19265" t="s">
        <v>80</v>
      </c>
      <c r="R19265" s="8">
        <v>46267</v>
      </c>
      <c r="S19265" s="2">
        <v>1</v>
      </c>
      <c r="T19265" s="2" t="s">
        <v>81</v>
      </c>
    </row>
    <row r="19266" spans="1:20" x14ac:dyDescent="0.25">
      <c r="A19266">
        <v>1120252647</v>
      </c>
      <c r="B19266">
        <v>128894087</v>
      </c>
      <c r="C19266" t="s">
        <v>90</v>
      </c>
      <c r="D19266" t="s">
        <v>88</v>
      </c>
      <c r="E19266" t="s">
        <v>76</v>
      </c>
      <c r="F19266" s="7">
        <v>45432</v>
      </c>
      <c r="G19266" s="7">
        <v>45612</v>
      </c>
      <c r="H19266" t="s">
        <v>77</v>
      </c>
      <c r="I19266" t="s">
        <v>84</v>
      </c>
      <c r="J19266" s="7"/>
      <c r="K19266" s="7">
        <v>45957</v>
      </c>
      <c r="L19266" s="7">
        <v>45612</v>
      </c>
      <c r="M19266" t="s">
        <v>77</v>
      </c>
      <c r="N19266"/>
      <c r="O19266">
        <v>2026</v>
      </c>
      <c r="P19266" s="2">
        <v>2</v>
      </c>
      <c r="Q19266" t="s">
        <v>80</v>
      </c>
      <c r="R19266" s="8">
        <v>46267</v>
      </c>
      <c r="S19266" s="2">
        <v>1</v>
      </c>
      <c r="T19266" s="2" t="s">
        <v>81</v>
      </c>
    </row>
    <row r="19267" spans="1:20" x14ac:dyDescent="0.25">
      <c r="A19267">
        <v>1120252796</v>
      </c>
      <c r="B19267">
        <v>129068206</v>
      </c>
      <c r="C19267" t="s">
        <v>98</v>
      </c>
      <c r="D19267" t="s">
        <v>88</v>
      </c>
      <c r="E19267" t="s">
        <v>76</v>
      </c>
      <c r="F19267" s="7">
        <v>45454</v>
      </c>
      <c r="G19267" s="7">
        <v>45634</v>
      </c>
      <c r="H19267" t="s">
        <v>77</v>
      </c>
      <c r="I19267" t="s">
        <v>78</v>
      </c>
      <c r="J19267" s="7">
        <v>46202</v>
      </c>
      <c r="K19267" s="7">
        <v>45945</v>
      </c>
      <c r="L19267" s="7">
        <v>45634</v>
      </c>
      <c r="M19267" t="s">
        <v>77</v>
      </c>
      <c r="N19267" t="s">
        <v>79</v>
      </c>
      <c r="O19267">
        <v>2026</v>
      </c>
      <c r="P19267" s="2">
        <v>2</v>
      </c>
      <c r="Q19267" t="s">
        <v>80</v>
      </c>
      <c r="R19267" s="8">
        <v>46267</v>
      </c>
      <c r="S19267" s="2">
        <v>1</v>
      </c>
      <c r="T19267" s="2" t="s">
        <v>81</v>
      </c>
    </row>
    <row r="19268" spans="1:20" x14ac:dyDescent="0.25">
      <c r="A19268">
        <v>1120252806</v>
      </c>
      <c r="B19268">
        <v>129068866</v>
      </c>
      <c r="C19268" t="s">
        <v>82</v>
      </c>
      <c r="D19268" t="s">
        <v>83</v>
      </c>
      <c r="E19268" t="s">
        <v>76</v>
      </c>
      <c r="F19268" s="7">
        <v>45453</v>
      </c>
      <c r="G19268" s="7">
        <v>45636</v>
      </c>
      <c r="H19268" t="s">
        <v>77</v>
      </c>
      <c r="I19268" t="s">
        <v>84</v>
      </c>
      <c r="J19268" s="7"/>
      <c r="K19268" s="7">
        <v>46045</v>
      </c>
      <c r="L19268" s="7">
        <v>45636</v>
      </c>
      <c r="M19268" t="s">
        <v>77</v>
      </c>
      <c r="N19268"/>
      <c r="O19268">
        <v>2026</v>
      </c>
      <c r="P19268" s="2">
        <v>2</v>
      </c>
      <c r="Q19268" t="s">
        <v>80</v>
      </c>
      <c r="R19268" s="8">
        <v>46267</v>
      </c>
      <c r="S19268" s="2">
        <v>1</v>
      </c>
      <c r="T19268" s="2" t="s">
        <v>81</v>
      </c>
    </row>
    <row r="19269" spans="1:20" x14ac:dyDescent="0.25">
      <c r="A19269">
        <v>1120252925</v>
      </c>
      <c r="B19269">
        <v>129133252</v>
      </c>
      <c r="C19269" t="s">
        <v>85</v>
      </c>
      <c r="D19269" t="s">
        <v>88</v>
      </c>
      <c r="E19269" t="s">
        <v>76</v>
      </c>
      <c r="F19269" s="7">
        <v>45432</v>
      </c>
      <c r="G19269" s="7">
        <v>47258</v>
      </c>
      <c r="H19269" t="s">
        <v>77</v>
      </c>
      <c r="I19269" t="s">
        <v>78</v>
      </c>
      <c r="J19269" s="7">
        <v>45571</v>
      </c>
      <c r="K19269" s="7">
        <v>45471</v>
      </c>
      <c r="L19269" s="7">
        <v>47258</v>
      </c>
      <c r="M19269" t="s">
        <v>77</v>
      </c>
      <c r="N19269" t="s">
        <v>79</v>
      </c>
      <c r="O19269">
        <v>2026</v>
      </c>
      <c r="P19269" s="2">
        <v>2</v>
      </c>
      <c r="Q19269" t="s">
        <v>80</v>
      </c>
      <c r="R19269" s="8">
        <v>46267</v>
      </c>
      <c r="S19269" s="2">
        <v>1</v>
      </c>
      <c r="T19269" s="2" t="s">
        <v>81</v>
      </c>
    </row>
    <row r="19270" spans="1:20" x14ac:dyDescent="0.25">
      <c r="A19270">
        <v>1120252929</v>
      </c>
      <c r="B19270">
        <v>129136451</v>
      </c>
      <c r="C19270" t="s">
        <v>82</v>
      </c>
      <c r="D19270" t="s">
        <v>88</v>
      </c>
      <c r="E19270" t="s">
        <v>76</v>
      </c>
      <c r="F19270" s="7">
        <v>45469</v>
      </c>
      <c r="G19270" s="7">
        <v>45834</v>
      </c>
      <c r="H19270" t="s">
        <v>77</v>
      </c>
      <c r="I19270" t="s">
        <v>84</v>
      </c>
      <c r="J19270" s="7"/>
      <c r="K19270" s="7">
        <v>45631</v>
      </c>
      <c r="L19270" s="7">
        <v>45834</v>
      </c>
      <c r="M19270" t="s">
        <v>77</v>
      </c>
      <c r="N19270"/>
      <c r="O19270">
        <v>2026</v>
      </c>
      <c r="P19270" s="2">
        <v>2</v>
      </c>
      <c r="Q19270" t="s">
        <v>80</v>
      </c>
      <c r="R19270" s="8">
        <v>46267</v>
      </c>
      <c r="S19270" s="2">
        <v>1</v>
      </c>
      <c r="T19270" s="2" t="s">
        <v>81</v>
      </c>
    </row>
    <row r="19271" spans="1:20" x14ac:dyDescent="0.25">
      <c r="A19271">
        <v>1120252948</v>
      </c>
      <c r="B19271">
        <v>129143581</v>
      </c>
      <c r="C19271" t="s">
        <v>98</v>
      </c>
      <c r="D19271" t="s">
        <v>75</v>
      </c>
      <c r="E19271" t="s">
        <v>76</v>
      </c>
      <c r="F19271" s="7">
        <v>45471</v>
      </c>
      <c r="G19271" s="7">
        <v>47297</v>
      </c>
      <c r="H19271" t="s">
        <v>77</v>
      </c>
      <c r="I19271" t="s">
        <v>78</v>
      </c>
      <c r="J19271" s="7"/>
      <c r="K19271" s="7">
        <v>46044</v>
      </c>
      <c r="L19271" s="7">
        <v>47297</v>
      </c>
      <c r="M19271" t="s">
        <v>77</v>
      </c>
      <c r="N19271"/>
      <c r="O19271">
        <v>2026</v>
      </c>
      <c r="P19271" s="2">
        <v>2</v>
      </c>
      <c r="Q19271" t="s">
        <v>80</v>
      </c>
      <c r="R19271" s="8">
        <v>46267</v>
      </c>
      <c r="S19271" s="2">
        <v>1</v>
      </c>
      <c r="T19271" s="2" t="s">
        <v>81</v>
      </c>
    </row>
    <row r="19272" spans="1:20" x14ac:dyDescent="0.25">
      <c r="A19272">
        <v>1120253059</v>
      </c>
      <c r="B19272">
        <v>129226193</v>
      </c>
      <c r="C19272" t="s">
        <v>82</v>
      </c>
      <c r="D19272" t="s">
        <v>75</v>
      </c>
      <c r="E19272" t="s">
        <v>76</v>
      </c>
      <c r="F19272" s="7">
        <v>45488</v>
      </c>
      <c r="G19272" s="7">
        <v>47314</v>
      </c>
      <c r="H19272" t="s">
        <v>77</v>
      </c>
      <c r="I19272" t="s">
        <v>87</v>
      </c>
      <c r="J19272" s="7">
        <v>46185</v>
      </c>
      <c r="K19272" s="7">
        <v>46210</v>
      </c>
      <c r="L19272" s="7">
        <v>47314</v>
      </c>
      <c r="M19272" t="s">
        <v>77</v>
      </c>
      <c r="N19272" t="s">
        <v>79</v>
      </c>
      <c r="O19272">
        <v>2026</v>
      </c>
      <c r="P19272" s="2">
        <v>2</v>
      </c>
      <c r="Q19272" t="s">
        <v>80</v>
      </c>
      <c r="R19272" s="8">
        <v>46267</v>
      </c>
      <c r="S19272" s="2">
        <v>1</v>
      </c>
      <c r="T19272" s="2" t="s">
        <v>81</v>
      </c>
    </row>
    <row r="19273" spans="1:20" x14ac:dyDescent="0.25">
      <c r="A19273">
        <v>1120253283</v>
      </c>
      <c r="B19273">
        <v>129339571</v>
      </c>
      <c r="C19273" t="s">
        <v>90</v>
      </c>
      <c r="D19273" t="s">
        <v>83</v>
      </c>
      <c r="E19273" t="s">
        <v>76</v>
      </c>
      <c r="F19273" s="7">
        <v>45509</v>
      </c>
      <c r="G19273" s="7">
        <v>45689</v>
      </c>
      <c r="H19273" t="s">
        <v>77</v>
      </c>
      <c r="I19273" t="s">
        <v>84</v>
      </c>
      <c r="J19273" s="7"/>
      <c r="K19273" s="7">
        <v>45552</v>
      </c>
      <c r="L19273" s="7">
        <v>45689</v>
      </c>
      <c r="M19273" t="s">
        <v>77</v>
      </c>
      <c r="N19273"/>
      <c r="O19273">
        <v>2026</v>
      </c>
      <c r="P19273" s="2">
        <v>2</v>
      </c>
      <c r="Q19273" t="s">
        <v>80</v>
      </c>
      <c r="R19273" s="8">
        <v>46267</v>
      </c>
      <c r="S19273" s="2">
        <v>1</v>
      </c>
      <c r="T19273" s="2" t="s">
        <v>81</v>
      </c>
    </row>
    <row r="19274" spans="1:20" x14ac:dyDescent="0.25">
      <c r="A19274">
        <v>1120254061</v>
      </c>
      <c r="B19274">
        <v>129601440</v>
      </c>
      <c r="C19274" t="s">
        <v>96</v>
      </c>
      <c r="D19274" t="s">
        <v>83</v>
      </c>
      <c r="E19274" t="s">
        <v>76</v>
      </c>
      <c r="F19274" s="7">
        <v>45558</v>
      </c>
      <c r="G19274" s="7">
        <v>45739</v>
      </c>
      <c r="H19274" t="s">
        <v>77</v>
      </c>
      <c r="I19274" t="s">
        <v>78</v>
      </c>
      <c r="J19274" s="7"/>
      <c r="K19274" s="7">
        <v>45747</v>
      </c>
      <c r="L19274" s="7">
        <v>45739</v>
      </c>
      <c r="M19274" t="s">
        <v>77</v>
      </c>
      <c r="N19274"/>
      <c r="O19274">
        <v>2026</v>
      </c>
      <c r="P19274" s="2">
        <v>2</v>
      </c>
      <c r="Q19274" t="s">
        <v>80</v>
      </c>
      <c r="R19274" s="8">
        <v>46267</v>
      </c>
      <c r="S19274" s="2">
        <v>1</v>
      </c>
      <c r="T19274" s="2" t="s">
        <v>81</v>
      </c>
    </row>
    <row r="19275" spans="1:20" x14ac:dyDescent="0.25">
      <c r="A19275">
        <v>1120254062</v>
      </c>
      <c r="B19275">
        <v>129601440</v>
      </c>
      <c r="C19275" t="s">
        <v>96</v>
      </c>
      <c r="D19275" t="s">
        <v>83</v>
      </c>
      <c r="E19275" t="s">
        <v>76</v>
      </c>
      <c r="F19275" s="7">
        <v>45558</v>
      </c>
      <c r="G19275" s="7">
        <v>45739</v>
      </c>
      <c r="H19275" t="s">
        <v>77</v>
      </c>
      <c r="I19275" t="s">
        <v>78</v>
      </c>
      <c r="J19275" s="7"/>
      <c r="K19275" s="7">
        <v>45945</v>
      </c>
      <c r="L19275" s="7">
        <v>45739</v>
      </c>
      <c r="M19275" t="s">
        <v>77</v>
      </c>
      <c r="N19275"/>
      <c r="O19275">
        <v>2026</v>
      </c>
      <c r="P19275" s="2">
        <v>2</v>
      </c>
      <c r="Q19275" t="s">
        <v>80</v>
      </c>
      <c r="R19275" s="8">
        <v>46267</v>
      </c>
      <c r="S19275" s="2">
        <v>1</v>
      </c>
      <c r="T19275" s="2" t="s">
        <v>81</v>
      </c>
    </row>
    <row r="19276" spans="1:20" x14ac:dyDescent="0.25">
      <c r="A19276">
        <v>1120254912</v>
      </c>
      <c r="B19276">
        <v>129966230</v>
      </c>
      <c r="C19276" t="s">
        <v>74</v>
      </c>
      <c r="D19276" t="s">
        <v>75</v>
      </c>
      <c r="E19276" t="s">
        <v>76</v>
      </c>
      <c r="F19276" s="7">
        <v>45638</v>
      </c>
      <c r="G19276" s="7">
        <v>45931</v>
      </c>
      <c r="H19276" t="s">
        <v>77</v>
      </c>
      <c r="I19276" t="s">
        <v>78</v>
      </c>
      <c r="J19276" s="7"/>
      <c r="K19276" s="7">
        <v>45639</v>
      </c>
      <c r="L19276" s="7">
        <v>45931</v>
      </c>
      <c r="M19276" t="s">
        <v>77</v>
      </c>
      <c r="N19276"/>
      <c r="O19276">
        <v>2026</v>
      </c>
      <c r="P19276" s="2">
        <v>2</v>
      </c>
      <c r="Q19276" t="s">
        <v>80</v>
      </c>
      <c r="R19276" s="8">
        <v>46267</v>
      </c>
      <c r="S19276" s="2">
        <v>1</v>
      </c>
      <c r="T19276" s="2" t="s">
        <v>81</v>
      </c>
    </row>
    <row r="19277" spans="1:20" x14ac:dyDescent="0.25">
      <c r="A19277">
        <v>1120258844</v>
      </c>
      <c r="B19277">
        <v>111400097</v>
      </c>
      <c r="C19277" t="s">
        <v>91</v>
      </c>
      <c r="D19277" t="s">
        <v>88</v>
      </c>
      <c r="E19277" t="s">
        <v>76</v>
      </c>
      <c r="F19277" s="7">
        <v>42416</v>
      </c>
      <c r="G19277" s="7">
        <v>44243</v>
      </c>
      <c r="H19277" t="s">
        <v>77</v>
      </c>
      <c r="I19277" t="s">
        <v>89</v>
      </c>
      <c r="J19277" s="7">
        <v>46136</v>
      </c>
      <c r="K19277" s="7">
        <v>45216</v>
      </c>
      <c r="L19277" s="7">
        <v>44243</v>
      </c>
      <c r="M19277" t="s">
        <v>77</v>
      </c>
      <c r="N19277" t="s">
        <v>79</v>
      </c>
      <c r="O19277">
        <v>2026</v>
      </c>
      <c r="P19277" s="2">
        <v>2</v>
      </c>
      <c r="Q19277" t="s">
        <v>80</v>
      </c>
      <c r="R19277" s="8">
        <v>46267</v>
      </c>
      <c r="S19277" s="2">
        <v>1</v>
      </c>
      <c r="T19277" s="2" t="s">
        <v>81</v>
      </c>
    </row>
    <row r="19278" spans="1:20" x14ac:dyDescent="0.25">
      <c r="A19278">
        <v>1120259077</v>
      </c>
      <c r="B19278">
        <v>111803627</v>
      </c>
      <c r="C19278" t="s">
        <v>74</v>
      </c>
      <c r="D19278" t="s">
        <v>88</v>
      </c>
      <c r="E19278" t="s">
        <v>76</v>
      </c>
      <c r="F19278" s="7">
        <v>42563</v>
      </c>
      <c r="G19278" s="7">
        <v>44389</v>
      </c>
      <c r="H19278" t="s">
        <v>86</v>
      </c>
      <c r="I19278" t="s">
        <v>87</v>
      </c>
      <c r="J19278" s="7">
        <v>46175</v>
      </c>
      <c r="K19278" s="7">
        <v>46198</v>
      </c>
      <c r="L19278" s="7">
        <v>44389</v>
      </c>
      <c r="M19278" t="s">
        <v>86</v>
      </c>
      <c r="N19278" t="s">
        <v>79</v>
      </c>
      <c r="O19278">
        <v>2026</v>
      </c>
      <c r="P19278" s="2">
        <v>2</v>
      </c>
      <c r="Q19278" t="s">
        <v>80</v>
      </c>
      <c r="R19278" s="8">
        <v>46267</v>
      </c>
      <c r="S19278" s="2">
        <v>1</v>
      </c>
      <c r="T19278" s="2" t="s">
        <v>81</v>
      </c>
    </row>
    <row r="19279" spans="1:20" x14ac:dyDescent="0.25">
      <c r="A19279">
        <v>1120259406</v>
      </c>
      <c r="B19279">
        <v>112887816</v>
      </c>
      <c r="C19279" t="s">
        <v>82</v>
      </c>
      <c r="D19279" t="s">
        <v>75</v>
      </c>
      <c r="E19279" t="s">
        <v>76</v>
      </c>
      <c r="F19279" s="7">
        <v>42872</v>
      </c>
      <c r="G19279" s="7">
        <v>44698</v>
      </c>
      <c r="H19279" t="s">
        <v>77</v>
      </c>
      <c r="I19279" t="s">
        <v>78</v>
      </c>
      <c r="J19279" s="7">
        <v>44776</v>
      </c>
      <c r="K19279" s="7">
        <v>42902</v>
      </c>
      <c r="L19279" s="7">
        <v>44698</v>
      </c>
      <c r="M19279" t="s">
        <v>77</v>
      </c>
      <c r="N19279" t="s">
        <v>92</v>
      </c>
      <c r="O19279">
        <v>2026</v>
      </c>
      <c r="P19279" s="2">
        <v>2</v>
      </c>
      <c r="Q19279" t="s">
        <v>80</v>
      </c>
      <c r="R19279" s="8">
        <v>46267</v>
      </c>
      <c r="S19279" s="2">
        <v>1</v>
      </c>
      <c r="T19279" s="2" t="s">
        <v>81</v>
      </c>
    </row>
    <row r="19280" spans="1:20" x14ac:dyDescent="0.25">
      <c r="A19280">
        <v>1120259617</v>
      </c>
      <c r="B19280">
        <v>113761981</v>
      </c>
      <c r="C19280" t="s">
        <v>74</v>
      </c>
      <c r="D19280" t="s">
        <v>75</v>
      </c>
      <c r="E19280" t="s">
        <v>76</v>
      </c>
      <c r="F19280" s="7">
        <v>43033</v>
      </c>
      <c r="G19280" s="7">
        <v>44859</v>
      </c>
      <c r="H19280" t="s">
        <v>86</v>
      </c>
      <c r="I19280" t="s">
        <v>87</v>
      </c>
      <c r="J19280" s="7">
        <v>44742</v>
      </c>
      <c r="K19280" s="7">
        <v>44369</v>
      </c>
      <c r="L19280" s="7">
        <v>44859</v>
      </c>
      <c r="M19280" t="s">
        <v>86</v>
      </c>
      <c r="N19280" t="s">
        <v>92</v>
      </c>
      <c r="O19280">
        <v>2026</v>
      </c>
      <c r="P19280" s="2">
        <v>2</v>
      </c>
      <c r="Q19280" t="s">
        <v>80</v>
      </c>
      <c r="R19280" s="8">
        <v>46267</v>
      </c>
      <c r="S19280" s="2">
        <v>1</v>
      </c>
      <c r="T19280" s="2" t="s">
        <v>81</v>
      </c>
    </row>
    <row r="19281" spans="1:20" x14ac:dyDescent="0.25">
      <c r="A19281">
        <v>1120259921</v>
      </c>
      <c r="B19281">
        <v>116716617</v>
      </c>
      <c r="C19281" t="s">
        <v>94</v>
      </c>
      <c r="D19281" t="s">
        <v>83</v>
      </c>
      <c r="E19281" t="s">
        <v>76</v>
      </c>
      <c r="F19281" s="7">
        <v>43536</v>
      </c>
      <c r="G19281" s="7">
        <v>43720</v>
      </c>
      <c r="H19281" t="s">
        <v>77</v>
      </c>
      <c r="I19281" t="s">
        <v>78</v>
      </c>
      <c r="J19281" s="7">
        <v>45521</v>
      </c>
      <c r="K19281" s="7">
        <v>43701</v>
      </c>
      <c r="L19281" s="7">
        <v>43720</v>
      </c>
      <c r="M19281" t="s">
        <v>77</v>
      </c>
      <c r="N19281" t="s">
        <v>79</v>
      </c>
      <c r="O19281">
        <v>2026</v>
      </c>
      <c r="P19281" s="2">
        <v>2</v>
      </c>
      <c r="Q19281" t="s">
        <v>80</v>
      </c>
      <c r="R19281" s="8">
        <v>46267</v>
      </c>
      <c r="S19281" s="2">
        <v>1</v>
      </c>
      <c r="T19281" s="2" t="s">
        <v>81</v>
      </c>
    </row>
    <row r="19282" spans="1:20" x14ac:dyDescent="0.25">
      <c r="A19282">
        <v>1120259950</v>
      </c>
      <c r="B19282">
        <v>116750276</v>
      </c>
      <c r="C19282" t="s">
        <v>82</v>
      </c>
      <c r="D19282" t="s">
        <v>88</v>
      </c>
      <c r="E19282" t="s">
        <v>76</v>
      </c>
      <c r="F19282" s="7">
        <v>43540</v>
      </c>
      <c r="G19282" s="7">
        <v>43906</v>
      </c>
      <c r="H19282" t="s">
        <v>77</v>
      </c>
      <c r="I19282" t="s">
        <v>78</v>
      </c>
      <c r="J19282" s="7">
        <v>45899</v>
      </c>
      <c r="K19282" s="7">
        <v>43634</v>
      </c>
      <c r="L19282" s="7">
        <v>43906</v>
      </c>
      <c r="M19282" t="s">
        <v>77</v>
      </c>
      <c r="N19282" t="s">
        <v>79</v>
      </c>
      <c r="O19282">
        <v>2026</v>
      </c>
      <c r="P19282" s="2">
        <v>2</v>
      </c>
      <c r="Q19282" t="s">
        <v>80</v>
      </c>
      <c r="R19282" s="8">
        <v>46267</v>
      </c>
      <c r="S19282" s="2">
        <v>1</v>
      </c>
      <c r="T19282" s="2" t="s">
        <v>81</v>
      </c>
    </row>
    <row r="19283" spans="1:20" x14ac:dyDescent="0.25">
      <c r="A19283">
        <v>1120260009</v>
      </c>
      <c r="B19283">
        <v>116821705</v>
      </c>
      <c r="C19283" t="s">
        <v>82</v>
      </c>
      <c r="D19283" t="s">
        <v>83</v>
      </c>
      <c r="E19283" t="s">
        <v>76</v>
      </c>
      <c r="F19283" s="7">
        <v>43548</v>
      </c>
      <c r="G19283" s="7">
        <v>43728</v>
      </c>
      <c r="H19283" t="s">
        <v>77</v>
      </c>
      <c r="I19283" t="s">
        <v>78</v>
      </c>
      <c r="J19283" s="7">
        <v>45907</v>
      </c>
      <c r="K19283" s="7">
        <v>43658</v>
      </c>
      <c r="L19283" s="7">
        <v>43728</v>
      </c>
      <c r="M19283" t="s">
        <v>77</v>
      </c>
      <c r="N19283" t="s">
        <v>79</v>
      </c>
      <c r="O19283">
        <v>2026</v>
      </c>
      <c r="P19283" s="2">
        <v>2</v>
      </c>
      <c r="Q19283" t="s">
        <v>80</v>
      </c>
      <c r="R19283" s="8">
        <v>46267</v>
      </c>
      <c r="S19283" s="2">
        <v>1</v>
      </c>
      <c r="T19283" s="2" t="s">
        <v>81</v>
      </c>
    </row>
    <row r="19284" spans="1:20" x14ac:dyDescent="0.25">
      <c r="A19284">
        <v>1120260032</v>
      </c>
      <c r="B19284">
        <v>116852328</v>
      </c>
      <c r="C19284" t="s">
        <v>82</v>
      </c>
      <c r="D19284" t="s">
        <v>83</v>
      </c>
      <c r="E19284" t="s">
        <v>76</v>
      </c>
      <c r="F19284" s="7">
        <v>43551</v>
      </c>
      <c r="G19284" s="7">
        <v>43731</v>
      </c>
      <c r="H19284" t="s">
        <v>77</v>
      </c>
      <c r="I19284" t="s">
        <v>78</v>
      </c>
      <c r="J19284" s="7">
        <v>45740</v>
      </c>
      <c r="K19284" s="7">
        <v>44785</v>
      </c>
      <c r="L19284" s="7">
        <v>43731</v>
      </c>
      <c r="M19284" t="s">
        <v>77</v>
      </c>
      <c r="N19284" t="s">
        <v>79</v>
      </c>
      <c r="O19284">
        <v>2026</v>
      </c>
      <c r="P19284" s="2">
        <v>2</v>
      </c>
      <c r="Q19284" t="s">
        <v>80</v>
      </c>
      <c r="R19284" s="8">
        <v>46267</v>
      </c>
      <c r="S19284" s="2">
        <v>1</v>
      </c>
      <c r="T19284" s="2" t="s">
        <v>81</v>
      </c>
    </row>
    <row r="19285" spans="1:20" x14ac:dyDescent="0.25">
      <c r="A19285">
        <v>1120260045</v>
      </c>
      <c r="B19285">
        <v>116876105</v>
      </c>
      <c r="C19285" t="s">
        <v>82</v>
      </c>
      <c r="D19285" t="s">
        <v>83</v>
      </c>
      <c r="E19285" t="s">
        <v>76</v>
      </c>
      <c r="F19285" s="7">
        <v>43555</v>
      </c>
      <c r="G19285" s="7">
        <v>45382</v>
      </c>
      <c r="H19285" t="s">
        <v>77</v>
      </c>
      <c r="I19285" t="s">
        <v>78</v>
      </c>
      <c r="J19285" s="7">
        <v>45932</v>
      </c>
      <c r="K19285" s="7">
        <v>45748</v>
      </c>
      <c r="L19285" s="7">
        <v>45382</v>
      </c>
      <c r="M19285" t="s">
        <v>77</v>
      </c>
      <c r="N19285" t="s">
        <v>79</v>
      </c>
      <c r="O19285">
        <v>2026</v>
      </c>
      <c r="P19285" s="2">
        <v>2</v>
      </c>
      <c r="Q19285" t="s">
        <v>80</v>
      </c>
      <c r="R19285" s="8">
        <v>46267</v>
      </c>
      <c r="S19285" s="2">
        <v>1</v>
      </c>
      <c r="T19285" s="2" t="s">
        <v>81</v>
      </c>
    </row>
    <row r="19286" spans="1:20" x14ac:dyDescent="0.25">
      <c r="A19286">
        <v>1120260072</v>
      </c>
      <c r="B19286">
        <v>116956087</v>
      </c>
      <c r="C19286" t="s">
        <v>82</v>
      </c>
      <c r="D19286" t="s">
        <v>83</v>
      </c>
      <c r="E19286" t="s">
        <v>76</v>
      </c>
      <c r="F19286" s="7">
        <v>43559</v>
      </c>
      <c r="G19286" s="7">
        <v>43739</v>
      </c>
      <c r="H19286" t="s">
        <v>77</v>
      </c>
      <c r="I19286" t="s">
        <v>78</v>
      </c>
      <c r="J19286" s="7">
        <v>45829</v>
      </c>
      <c r="K19286" s="7">
        <v>45748</v>
      </c>
      <c r="L19286" s="7">
        <v>43739</v>
      </c>
      <c r="M19286" t="s">
        <v>77</v>
      </c>
      <c r="N19286" t="s">
        <v>79</v>
      </c>
      <c r="O19286">
        <v>2026</v>
      </c>
      <c r="P19286" s="2">
        <v>2</v>
      </c>
      <c r="Q19286" t="s">
        <v>80</v>
      </c>
      <c r="R19286" s="8">
        <v>46267</v>
      </c>
      <c r="S19286" s="2">
        <v>1</v>
      </c>
      <c r="T19286" s="2" t="s">
        <v>81</v>
      </c>
    </row>
    <row r="19287" spans="1:20" x14ac:dyDescent="0.25">
      <c r="A19287">
        <v>1120260097</v>
      </c>
      <c r="B19287">
        <v>116981953</v>
      </c>
      <c r="C19287" t="s">
        <v>82</v>
      </c>
      <c r="D19287" t="s">
        <v>88</v>
      </c>
      <c r="E19287" t="s">
        <v>76</v>
      </c>
      <c r="F19287" s="7">
        <v>43563</v>
      </c>
      <c r="G19287" s="7">
        <v>43929</v>
      </c>
      <c r="H19287" t="s">
        <v>77</v>
      </c>
      <c r="I19287" t="s">
        <v>78</v>
      </c>
      <c r="J19287" s="7">
        <v>46192</v>
      </c>
      <c r="K19287" s="7">
        <v>45057</v>
      </c>
      <c r="L19287" s="7">
        <v>43929</v>
      </c>
      <c r="M19287" t="s">
        <v>77</v>
      </c>
      <c r="N19287" t="s">
        <v>79</v>
      </c>
      <c r="O19287">
        <v>2026</v>
      </c>
      <c r="P19287" s="2">
        <v>2</v>
      </c>
      <c r="Q19287" t="s">
        <v>80</v>
      </c>
      <c r="R19287" s="8">
        <v>46267</v>
      </c>
      <c r="S19287" s="2">
        <v>1</v>
      </c>
      <c r="T19287" s="2" t="s">
        <v>81</v>
      </c>
    </row>
    <row r="19288" spans="1:20" x14ac:dyDescent="0.25">
      <c r="A19288">
        <v>1120260117</v>
      </c>
      <c r="B19288">
        <v>117022381</v>
      </c>
      <c r="C19288" t="s">
        <v>82</v>
      </c>
      <c r="D19288" t="s">
        <v>83</v>
      </c>
      <c r="E19288" t="s">
        <v>76</v>
      </c>
      <c r="F19288" s="7">
        <v>43568</v>
      </c>
      <c r="G19288" s="7">
        <v>43748</v>
      </c>
      <c r="H19288" t="s">
        <v>77</v>
      </c>
      <c r="I19288" t="s">
        <v>78</v>
      </c>
      <c r="J19288" s="7">
        <v>45604</v>
      </c>
      <c r="K19288" s="7">
        <v>45687</v>
      </c>
      <c r="L19288" s="7">
        <v>43748</v>
      </c>
      <c r="M19288" t="s">
        <v>77</v>
      </c>
      <c r="N19288" t="s">
        <v>79</v>
      </c>
      <c r="O19288">
        <v>2026</v>
      </c>
      <c r="P19288" s="2">
        <v>2</v>
      </c>
      <c r="Q19288" t="s">
        <v>80</v>
      </c>
      <c r="R19288" s="8">
        <v>46267</v>
      </c>
      <c r="S19288" s="2">
        <v>1</v>
      </c>
      <c r="T19288" s="2" t="s">
        <v>81</v>
      </c>
    </row>
    <row r="19289" spans="1:20" x14ac:dyDescent="0.25">
      <c r="A19289">
        <v>1120260118</v>
      </c>
      <c r="B19289">
        <v>117022381</v>
      </c>
      <c r="C19289" t="s">
        <v>82</v>
      </c>
      <c r="D19289" t="s">
        <v>83</v>
      </c>
      <c r="E19289" t="s">
        <v>76</v>
      </c>
      <c r="F19289" s="7">
        <v>43568</v>
      </c>
      <c r="G19289" s="7">
        <v>43748</v>
      </c>
      <c r="H19289" t="s">
        <v>77</v>
      </c>
      <c r="I19289" t="s">
        <v>78</v>
      </c>
      <c r="J19289" s="7">
        <v>45604</v>
      </c>
      <c r="K19289" s="7">
        <v>43658</v>
      </c>
      <c r="L19289" s="7">
        <v>43748</v>
      </c>
      <c r="M19289" t="s">
        <v>77</v>
      </c>
      <c r="N19289" t="s">
        <v>79</v>
      </c>
      <c r="O19289">
        <v>2026</v>
      </c>
      <c r="P19289" s="2">
        <v>2</v>
      </c>
      <c r="Q19289" t="s">
        <v>80</v>
      </c>
      <c r="R19289" s="8">
        <v>46267</v>
      </c>
      <c r="S19289" s="2">
        <v>1</v>
      </c>
      <c r="T19289" s="2" t="s">
        <v>81</v>
      </c>
    </row>
    <row r="19290" spans="1:20" x14ac:dyDescent="0.25">
      <c r="A19290">
        <v>1120260119</v>
      </c>
      <c r="B19290">
        <v>117022381</v>
      </c>
      <c r="C19290" t="s">
        <v>82</v>
      </c>
      <c r="D19290" t="s">
        <v>83</v>
      </c>
      <c r="E19290" t="s">
        <v>76</v>
      </c>
      <c r="F19290" s="7">
        <v>43568</v>
      </c>
      <c r="G19290" s="7">
        <v>43748</v>
      </c>
      <c r="H19290" t="s">
        <v>77</v>
      </c>
      <c r="I19290" t="s">
        <v>78</v>
      </c>
      <c r="J19290" s="7">
        <v>45604</v>
      </c>
      <c r="K19290" s="7">
        <v>44343</v>
      </c>
      <c r="L19290" s="7">
        <v>43748</v>
      </c>
      <c r="M19290" t="s">
        <v>77</v>
      </c>
      <c r="N19290" t="s">
        <v>79</v>
      </c>
      <c r="O19290">
        <v>2026</v>
      </c>
      <c r="P19290" s="2">
        <v>2</v>
      </c>
      <c r="Q19290" t="s">
        <v>80</v>
      </c>
      <c r="R19290" s="8">
        <v>46267</v>
      </c>
      <c r="S19290" s="2">
        <v>1</v>
      </c>
      <c r="T19290" s="2" t="s">
        <v>81</v>
      </c>
    </row>
    <row r="19291" spans="1:20" x14ac:dyDescent="0.25">
      <c r="A19291">
        <v>1120260127</v>
      </c>
      <c r="B19291">
        <v>117027259</v>
      </c>
      <c r="C19291" t="s">
        <v>82</v>
      </c>
      <c r="D19291" t="s">
        <v>83</v>
      </c>
      <c r="E19291" t="s">
        <v>76</v>
      </c>
      <c r="F19291" s="7">
        <v>43569</v>
      </c>
      <c r="G19291" s="7">
        <v>43749</v>
      </c>
      <c r="H19291" t="s">
        <v>77</v>
      </c>
      <c r="I19291" t="s">
        <v>78</v>
      </c>
      <c r="J19291" s="7">
        <v>45899</v>
      </c>
      <c r="K19291" s="7">
        <v>45748</v>
      </c>
      <c r="L19291" s="7">
        <v>43749</v>
      </c>
      <c r="M19291" t="s">
        <v>77</v>
      </c>
      <c r="N19291" t="s">
        <v>79</v>
      </c>
      <c r="O19291">
        <v>2026</v>
      </c>
      <c r="P19291" s="2">
        <v>2</v>
      </c>
      <c r="Q19291" t="s">
        <v>80</v>
      </c>
      <c r="R19291" s="8">
        <v>46267</v>
      </c>
      <c r="S19291" s="2">
        <v>1</v>
      </c>
      <c r="T19291" s="2" t="s">
        <v>81</v>
      </c>
    </row>
    <row r="19292" spans="1:20" x14ac:dyDescent="0.25">
      <c r="A19292">
        <v>1120260165</v>
      </c>
      <c r="B19292">
        <v>117065679</v>
      </c>
      <c r="C19292" t="s">
        <v>93</v>
      </c>
      <c r="D19292" t="s">
        <v>75</v>
      </c>
      <c r="E19292" t="s">
        <v>76</v>
      </c>
      <c r="F19292" s="7">
        <v>43574</v>
      </c>
      <c r="G19292" s="7">
        <v>43940</v>
      </c>
      <c r="H19292" t="s">
        <v>77</v>
      </c>
      <c r="I19292" t="s">
        <v>87</v>
      </c>
      <c r="J19292" s="7">
        <v>46186</v>
      </c>
      <c r="K19292" s="7">
        <v>46209</v>
      </c>
      <c r="L19292" s="7">
        <v>43940</v>
      </c>
      <c r="M19292" t="s">
        <v>77</v>
      </c>
      <c r="N19292" t="s">
        <v>79</v>
      </c>
      <c r="O19292">
        <v>2026</v>
      </c>
      <c r="P19292" s="2">
        <v>2</v>
      </c>
      <c r="Q19292" t="s">
        <v>80</v>
      </c>
      <c r="R19292" s="8">
        <v>46267</v>
      </c>
      <c r="S19292" s="2">
        <v>1</v>
      </c>
      <c r="T19292" s="2" t="s">
        <v>81</v>
      </c>
    </row>
    <row r="19293" spans="1:20" x14ac:dyDescent="0.25">
      <c r="A19293">
        <v>1120260170</v>
      </c>
      <c r="B19293">
        <v>117067386</v>
      </c>
      <c r="C19293" t="s">
        <v>82</v>
      </c>
      <c r="D19293" t="s">
        <v>83</v>
      </c>
      <c r="E19293" t="s">
        <v>76</v>
      </c>
      <c r="F19293" s="7">
        <v>43574</v>
      </c>
      <c r="G19293" s="7">
        <v>43754</v>
      </c>
      <c r="H19293" t="s">
        <v>77</v>
      </c>
      <c r="I19293" t="s">
        <v>78</v>
      </c>
      <c r="J19293" s="7">
        <v>45824</v>
      </c>
      <c r="K19293" s="7">
        <v>44785</v>
      </c>
      <c r="L19293" s="7">
        <v>43754</v>
      </c>
      <c r="M19293" t="s">
        <v>77</v>
      </c>
      <c r="N19293" t="s">
        <v>79</v>
      </c>
      <c r="O19293">
        <v>2026</v>
      </c>
      <c r="P19293" s="2">
        <v>2</v>
      </c>
      <c r="Q19293" t="s">
        <v>80</v>
      </c>
      <c r="R19293" s="8">
        <v>46267</v>
      </c>
      <c r="S19293" s="2">
        <v>1</v>
      </c>
      <c r="T19293" s="2" t="s">
        <v>81</v>
      </c>
    </row>
    <row r="19294" spans="1:20" x14ac:dyDescent="0.25">
      <c r="A19294">
        <v>1120260202</v>
      </c>
      <c r="B19294">
        <v>117095643</v>
      </c>
      <c r="C19294" t="s">
        <v>98</v>
      </c>
      <c r="D19294" t="s">
        <v>88</v>
      </c>
      <c r="E19294" t="s">
        <v>76</v>
      </c>
      <c r="F19294" s="7">
        <v>43579</v>
      </c>
      <c r="G19294" s="7">
        <v>43945</v>
      </c>
      <c r="H19294" t="s">
        <v>77</v>
      </c>
      <c r="I19294" t="s">
        <v>78</v>
      </c>
      <c r="J19294" s="7">
        <v>45417</v>
      </c>
      <c r="K19294" s="7">
        <v>45539</v>
      </c>
      <c r="L19294" s="7">
        <v>43945</v>
      </c>
      <c r="M19294" t="s">
        <v>77</v>
      </c>
      <c r="N19294" t="s">
        <v>79</v>
      </c>
      <c r="O19294">
        <v>2026</v>
      </c>
      <c r="P19294" s="2">
        <v>2</v>
      </c>
      <c r="Q19294" t="s">
        <v>80</v>
      </c>
      <c r="R19294" s="8">
        <v>46267</v>
      </c>
      <c r="S19294" s="2">
        <v>1</v>
      </c>
      <c r="T19294" s="2" t="s">
        <v>81</v>
      </c>
    </row>
    <row r="19295" spans="1:20" x14ac:dyDescent="0.25">
      <c r="A19295">
        <v>1120260213</v>
      </c>
      <c r="B19295">
        <v>117105679</v>
      </c>
      <c r="C19295" t="s">
        <v>82</v>
      </c>
      <c r="D19295" t="s">
        <v>88</v>
      </c>
      <c r="E19295" t="s">
        <v>76</v>
      </c>
      <c r="F19295" s="7">
        <v>43581</v>
      </c>
      <c r="G19295" s="7">
        <v>43947</v>
      </c>
      <c r="H19295" t="s">
        <v>77</v>
      </c>
      <c r="I19295" t="s">
        <v>84</v>
      </c>
      <c r="J19295" s="7">
        <v>46178</v>
      </c>
      <c r="K19295" s="7">
        <v>44601</v>
      </c>
      <c r="L19295" s="7">
        <v>43947</v>
      </c>
      <c r="M19295" t="s">
        <v>77</v>
      </c>
      <c r="N19295" t="s">
        <v>79</v>
      </c>
      <c r="O19295">
        <v>2026</v>
      </c>
      <c r="P19295" s="2">
        <v>2</v>
      </c>
      <c r="Q19295" t="s">
        <v>80</v>
      </c>
      <c r="R19295" s="8">
        <v>46267</v>
      </c>
      <c r="S19295" s="2">
        <v>1</v>
      </c>
      <c r="T19295" s="2" t="s">
        <v>81</v>
      </c>
    </row>
    <row r="19296" spans="1:20" x14ac:dyDescent="0.25">
      <c r="A19296">
        <v>1120260238</v>
      </c>
      <c r="B19296">
        <v>117125264</v>
      </c>
      <c r="C19296" t="s">
        <v>74</v>
      </c>
      <c r="D19296" t="s">
        <v>75</v>
      </c>
      <c r="E19296" t="s">
        <v>76</v>
      </c>
      <c r="F19296" s="7">
        <v>43585</v>
      </c>
      <c r="G19296" s="7">
        <v>43951</v>
      </c>
      <c r="H19296" t="s">
        <v>77</v>
      </c>
      <c r="I19296" t="s">
        <v>78</v>
      </c>
      <c r="J19296" s="7">
        <v>44696</v>
      </c>
      <c r="K19296" s="7">
        <v>45964</v>
      </c>
      <c r="L19296" s="7">
        <v>43951</v>
      </c>
      <c r="M19296" t="s">
        <v>77</v>
      </c>
      <c r="N19296" t="s">
        <v>92</v>
      </c>
      <c r="O19296">
        <v>2026</v>
      </c>
      <c r="P19296" s="2">
        <v>2</v>
      </c>
      <c r="Q19296" t="s">
        <v>80</v>
      </c>
      <c r="R19296" s="8">
        <v>46267</v>
      </c>
      <c r="S19296" s="2">
        <v>1</v>
      </c>
      <c r="T19296" s="2" t="s">
        <v>81</v>
      </c>
    </row>
    <row r="19297" spans="1:20" x14ac:dyDescent="0.25">
      <c r="A19297">
        <v>1120260265</v>
      </c>
      <c r="B19297">
        <v>117144129</v>
      </c>
      <c r="C19297" t="s">
        <v>82</v>
      </c>
      <c r="D19297" t="s">
        <v>83</v>
      </c>
      <c r="E19297" t="s">
        <v>76</v>
      </c>
      <c r="F19297" s="7">
        <v>43587</v>
      </c>
      <c r="G19297" s="7">
        <v>45383</v>
      </c>
      <c r="H19297" t="s">
        <v>86</v>
      </c>
      <c r="I19297" t="s">
        <v>87</v>
      </c>
      <c r="J19297" s="7">
        <v>45941</v>
      </c>
      <c r="K19297" s="7">
        <v>45992</v>
      </c>
      <c r="L19297" s="7">
        <v>45383</v>
      </c>
      <c r="M19297" t="s">
        <v>86</v>
      </c>
      <c r="N19297" t="s">
        <v>79</v>
      </c>
      <c r="O19297">
        <v>2026</v>
      </c>
      <c r="P19297" s="2">
        <v>2</v>
      </c>
      <c r="Q19297" t="s">
        <v>80</v>
      </c>
      <c r="R19297" s="8">
        <v>46267</v>
      </c>
      <c r="S19297" s="2">
        <v>1</v>
      </c>
      <c r="T19297" s="2" t="s">
        <v>81</v>
      </c>
    </row>
    <row r="19298" spans="1:20" x14ac:dyDescent="0.25">
      <c r="A19298">
        <v>1120260394</v>
      </c>
      <c r="B19298">
        <v>117252576</v>
      </c>
      <c r="C19298" t="s">
        <v>85</v>
      </c>
      <c r="D19298" t="s">
        <v>83</v>
      </c>
      <c r="E19298" t="s">
        <v>76</v>
      </c>
      <c r="F19298" s="7">
        <v>43601</v>
      </c>
      <c r="G19298" s="7">
        <v>43785</v>
      </c>
      <c r="H19298" t="s">
        <v>77</v>
      </c>
      <c r="I19298" t="s">
        <v>78</v>
      </c>
      <c r="J19298" s="7">
        <v>45923</v>
      </c>
      <c r="K19298" s="7">
        <v>44880</v>
      </c>
      <c r="L19298" s="7">
        <v>43785</v>
      </c>
      <c r="M19298" t="s">
        <v>77</v>
      </c>
      <c r="N19298" t="s">
        <v>79</v>
      </c>
      <c r="O19298">
        <v>2026</v>
      </c>
      <c r="P19298" s="2">
        <v>2</v>
      </c>
      <c r="Q19298" t="s">
        <v>80</v>
      </c>
      <c r="R19298" s="8">
        <v>46267</v>
      </c>
      <c r="S19298" s="2">
        <v>1</v>
      </c>
      <c r="T19298" s="2" t="s">
        <v>81</v>
      </c>
    </row>
    <row r="19299" spans="1:20" x14ac:dyDescent="0.25">
      <c r="A19299">
        <v>1120260705</v>
      </c>
      <c r="B19299">
        <v>118145498</v>
      </c>
      <c r="C19299" t="s">
        <v>91</v>
      </c>
      <c r="D19299" t="s">
        <v>75</v>
      </c>
      <c r="E19299" t="s">
        <v>76</v>
      </c>
      <c r="F19299" s="7">
        <v>43775</v>
      </c>
      <c r="G19299" s="7">
        <v>45882</v>
      </c>
      <c r="H19299" t="s">
        <v>77</v>
      </c>
      <c r="I19299" t="s">
        <v>78</v>
      </c>
      <c r="J19299" s="7">
        <v>45566</v>
      </c>
      <c r="K19299" s="7">
        <v>45852</v>
      </c>
      <c r="L19299" s="7">
        <v>45882</v>
      </c>
      <c r="M19299" t="s">
        <v>77</v>
      </c>
      <c r="N19299" t="s">
        <v>79</v>
      </c>
      <c r="O19299">
        <v>2026</v>
      </c>
      <c r="P19299" s="2">
        <v>2</v>
      </c>
      <c r="Q19299" t="s">
        <v>80</v>
      </c>
      <c r="R19299" s="8">
        <v>46267</v>
      </c>
      <c r="S19299" s="2">
        <v>1</v>
      </c>
      <c r="T19299" s="2" t="s">
        <v>81</v>
      </c>
    </row>
    <row r="19300" spans="1:20" x14ac:dyDescent="0.25">
      <c r="A19300">
        <v>1120261234</v>
      </c>
      <c r="B19300">
        <v>119464169</v>
      </c>
      <c r="C19300" t="s">
        <v>96</v>
      </c>
      <c r="D19300" t="s">
        <v>83</v>
      </c>
      <c r="E19300" t="s">
        <v>76</v>
      </c>
      <c r="F19300" s="7">
        <v>44028</v>
      </c>
      <c r="G19300" s="7">
        <v>45854</v>
      </c>
      <c r="H19300" t="s">
        <v>77</v>
      </c>
      <c r="I19300" t="s">
        <v>78</v>
      </c>
      <c r="J19300" s="7">
        <v>45607</v>
      </c>
      <c r="K19300" s="7">
        <v>44058</v>
      </c>
      <c r="L19300" s="7">
        <v>45854</v>
      </c>
      <c r="M19300" t="s">
        <v>77</v>
      </c>
      <c r="N19300" t="s">
        <v>79</v>
      </c>
      <c r="O19300">
        <v>2026</v>
      </c>
      <c r="P19300" s="2">
        <v>2</v>
      </c>
      <c r="Q19300" t="s">
        <v>80</v>
      </c>
      <c r="R19300" s="8">
        <v>46267</v>
      </c>
      <c r="S19300" s="2">
        <v>1</v>
      </c>
      <c r="T19300" s="2" t="s">
        <v>81</v>
      </c>
    </row>
    <row r="19301" spans="1:20" x14ac:dyDescent="0.25">
      <c r="A19301">
        <v>1120261294</v>
      </c>
      <c r="B19301">
        <v>119485641</v>
      </c>
      <c r="C19301" t="s">
        <v>91</v>
      </c>
      <c r="D19301" t="s">
        <v>75</v>
      </c>
      <c r="E19301" t="s">
        <v>76</v>
      </c>
      <c r="F19301" s="7">
        <v>44034</v>
      </c>
      <c r="G19301" s="7">
        <v>45860</v>
      </c>
      <c r="H19301" t="s">
        <v>77</v>
      </c>
      <c r="I19301" t="s">
        <v>78</v>
      </c>
      <c r="J19301" s="7">
        <v>45825</v>
      </c>
      <c r="K19301" s="7">
        <v>46118</v>
      </c>
      <c r="L19301" s="7">
        <v>45860</v>
      </c>
      <c r="M19301" t="s">
        <v>77</v>
      </c>
      <c r="N19301" t="s">
        <v>79</v>
      </c>
      <c r="O19301">
        <v>2026</v>
      </c>
      <c r="P19301" s="2">
        <v>2</v>
      </c>
      <c r="Q19301" t="s">
        <v>80</v>
      </c>
      <c r="R19301" s="8">
        <v>46267</v>
      </c>
      <c r="S19301" s="2">
        <v>1</v>
      </c>
      <c r="T19301" s="2" t="s">
        <v>81</v>
      </c>
    </row>
    <row r="19302" spans="1:20" x14ac:dyDescent="0.25">
      <c r="A19302">
        <v>1120261647</v>
      </c>
      <c r="B19302">
        <v>119664390</v>
      </c>
      <c r="C19302" t="s">
        <v>82</v>
      </c>
      <c r="D19302" t="s">
        <v>75</v>
      </c>
      <c r="E19302" t="s">
        <v>76</v>
      </c>
      <c r="F19302" s="7">
        <v>44067</v>
      </c>
      <c r="G19302" s="7">
        <v>44432</v>
      </c>
      <c r="H19302" t="s">
        <v>77</v>
      </c>
      <c r="I19302" t="s">
        <v>78</v>
      </c>
      <c r="J19302" s="7">
        <v>45716</v>
      </c>
      <c r="K19302" s="7">
        <v>45385</v>
      </c>
      <c r="L19302" s="7">
        <v>44432</v>
      </c>
      <c r="M19302" t="s">
        <v>77</v>
      </c>
      <c r="N19302" t="s">
        <v>79</v>
      </c>
      <c r="O19302">
        <v>2026</v>
      </c>
      <c r="P19302" s="2">
        <v>2</v>
      </c>
      <c r="Q19302" t="s">
        <v>80</v>
      </c>
      <c r="R19302" s="8">
        <v>46267</v>
      </c>
      <c r="S19302" s="2">
        <v>1</v>
      </c>
      <c r="T19302" s="2" t="s">
        <v>81</v>
      </c>
    </row>
    <row r="19303" spans="1:20" x14ac:dyDescent="0.25">
      <c r="A19303">
        <v>1120262267</v>
      </c>
      <c r="B19303">
        <v>119995623</v>
      </c>
      <c r="C19303" t="s">
        <v>85</v>
      </c>
      <c r="D19303" t="s">
        <v>75</v>
      </c>
      <c r="E19303" t="s">
        <v>76</v>
      </c>
      <c r="F19303" s="7">
        <v>44142</v>
      </c>
      <c r="G19303" s="7">
        <v>44507</v>
      </c>
      <c r="H19303" t="s">
        <v>86</v>
      </c>
      <c r="I19303" t="s">
        <v>87</v>
      </c>
      <c r="J19303" s="7">
        <v>45906</v>
      </c>
      <c r="K19303" s="7">
        <v>44164</v>
      </c>
      <c r="L19303" s="7">
        <v>44507</v>
      </c>
      <c r="M19303" t="s">
        <v>86</v>
      </c>
      <c r="N19303" t="s">
        <v>79</v>
      </c>
      <c r="O19303">
        <v>2026</v>
      </c>
      <c r="P19303" s="2">
        <v>2</v>
      </c>
      <c r="Q19303" t="s">
        <v>80</v>
      </c>
      <c r="R19303" s="8">
        <v>46267</v>
      </c>
      <c r="S19303" s="2">
        <v>1</v>
      </c>
      <c r="T19303" s="2" t="s">
        <v>81</v>
      </c>
    </row>
    <row r="19304" spans="1:20" x14ac:dyDescent="0.25">
      <c r="A19304">
        <v>1120262631</v>
      </c>
      <c r="B19304">
        <v>120848605</v>
      </c>
      <c r="C19304" t="s">
        <v>90</v>
      </c>
      <c r="D19304" t="s">
        <v>88</v>
      </c>
      <c r="E19304" t="s">
        <v>76</v>
      </c>
      <c r="F19304" s="7">
        <v>44306</v>
      </c>
      <c r="G19304" s="7">
        <v>44671</v>
      </c>
      <c r="H19304" t="s">
        <v>77</v>
      </c>
      <c r="I19304" t="s">
        <v>78</v>
      </c>
      <c r="J19304" s="7">
        <v>45607</v>
      </c>
      <c r="K19304" s="7">
        <v>45441</v>
      </c>
      <c r="L19304" s="7">
        <v>44671</v>
      </c>
      <c r="M19304" t="s">
        <v>77</v>
      </c>
      <c r="N19304" t="s">
        <v>79</v>
      </c>
      <c r="O19304">
        <v>2026</v>
      </c>
      <c r="P19304" s="2">
        <v>2</v>
      </c>
      <c r="Q19304" t="s">
        <v>80</v>
      </c>
      <c r="R19304" s="8">
        <v>46267</v>
      </c>
      <c r="S19304" s="2">
        <v>1</v>
      </c>
      <c r="T19304" s="2" t="s">
        <v>81</v>
      </c>
    </row>
    <row r="19305" spans="1:20" x14ac:dyDescent="0.25">
      <c r="A19305">
        <v>1120262835</v>
      </c>
      <c r="B19305">
        <v>121366707</v>
      </c>
      <c r="C19305" t="s">
        <v>74</v>
      </c>
      <c r="D19305" t="s">
        <v>83</v>
      </c>
      <c r="E19305" t="s">
        <v>76</v>
      </c>
      <c r="F19305" s="7">
        <v>44336</v>
      </c>
      <c r="G19305" s="7">
        <v>44520</v>
      </c>
      <c r="H19305" t="s">
        <v>86</v>
      </c>
      <c r="I19305" t="s">
        <v>87</v>
      </c>
      <c r="J19305" s="7">
        <v>45972</v>
      </c>
      <c r="K19305" s="7">
        <v>45957</v>
      </c>
      <c r="L19305" s="7">
        <v>44520</v>
      </c>
      <c r="M19305" t="s">
        <v>86</v>
      </c>
      <c r="N19305" t="s">
        <v>79</v>
      </c>
      <c r="O19305">
        <v>2026</v>
      </c>
      <c r="P19305" s="2">
        <v>2</v>
      </c>
      <c r="Q19305" t="s">
        <v>80</v>
      </c>
      <c r="R19305" s="8">
        <v>46267</v>
      </c>
      <c r="S19305" s="2">
        <v>1</v>
      </c>
      <c r="T19305" s="2" t="s">
        <v>81</v>
      </c>
    </row>
    <row r="19306" spans="1:20" x14ac:dyDescent="0.25">
      <c r="A19306">
        <v>1120262858</v>
      </c>
      <c r="B19306">
        <v>121377099</v>
      </c>
      <c r="C19306" t="s">
        <v>74</v>
      </c>
      <c r="D19306" t="s">
        <v>83</v>
      </c>
      <c r="E19306" t="s">
        <v>76</v>
      </c>
      <c r="F19306" s="7">
        <v>44337</v>
      </c>
      <c r="G19306" s="7">
        <v>46163</v>
      </c>
      <c r="H19306" t="s">
        <v>77</v>
      </c>
      <c r="I19306" t="s">
        <v>78</v>
      </c>
      <c r="J19306" s="7">
        <v>45749</v>
      </c>
      <c r="K19306" s="7">
        <v>46003</v>
      </c>
      <c r="L19306" s="7">
        <v>46163</v>
      </c>
      <c r="M19306" t="s">
        <v>77</v>
      </c>
      <c r="N19306" t="s">
        <v>79</v>
      </c>
      <c r="O19306">
        <v>2026</v>
      </c>
      <c r="P19306" s="2">
        <v>2</v>
      </c>
      <c r="Q19306" t="s">
        <v>80</v>
      </c>
      <c r="R19306" s="8">
        <v>46267</v>
      </c>
      <c r="S19306" s="2">
        <v>1</v>
      </c>
      <c r="T19306" s="2" t="s">
        <v>81</v>
      </c>
    </row>
    <row r="19307" spans="1:20" x14ac:dyDescent="0.25">
      <c r="A19307">
        <v>1120262872</v>
      </c>
      <c r="B19307">
        <v>121387957</v>
      </c>
      <c r="C19307" t="s">
        <v>74</v>
      </c>
      <c r="D19307" t="s">
        <v>75</v>
      </c>
      <c r="E19307" t="s">
        <v>76</v>
      </c>
      <c r="F19307" s="7">
        <v>44340</v>
      </c>
      <c r="G19307" s="7">
        <v>44705</v>
      </c>
      <c r="H19307" t="s">
        <v>77</v>
      </c>
      <c r="I19307" t="s">
        <v>78</v>
      </c>
      <c r="J19307" s="7">
        <v>45126</v>
      </c>
      <c r="K19307" s="7">
        <v>45747</v>
      </c>
      <c r="L19307" s="7">
        <v>44705</v>
      </c>
      <c r="M19307" t="s">
        <v>77</v>
      </c>
      <c r="N19307" t="s">
        <v>92</v>
      </c>
      <c r="O19307">
        <v>2026</v>
      </c>
      <c r="P19307" s="2">
        <v>2</v>
      </c>
      <c r="Q19307" t="s">
        <v>80</v>
      </c>
      <c r="R19307" s="8">
        <v>46267</v>
      </c>
      <c r="S19307" s="2">
        <v>1</v>
      </c>
      <c r="T19307" s="2" t="s">
        <v>81</v>
      </c>
    </row>
    <row r="19308" spans="1:20" x14ac:dyDescent="0.25">
      <c r="A19308">
        <v>1120262884</v>
      </c>
      <c r="B19308">
        <v>121394167</v>
      </c>
      <c r="C19308" t="s">
        <v>74</v>
      </c>
      <c r="D19308" t="s">
        <v>83</v>
      </c>
      <c r="E19308" t="s">
        <v>76</v>
      </c>
      <c r="F19308" s="7">
        <v>44341</v>
      </c>
      <c r="G19308" s="7">
        <v>46167</v>
      </c>
      <c r="H19308" t="s">
        <v>77</v>
      </c>
      <c r="I19308" t="s">
        <v>78</v>
      </c>
      <c r="J19308" s="7">
        <v>46180</v>
      </c>
      <c r="K19308" s="7">
        <v>44342</v>
      </c>
      <c r="L19308" s="7">
        <v>46167</v>
      </c>
      <c r="M19308" t="s">
        <v>77</v>
      </c>
      <c r="N19308" t="s">
        <v>79</v>
      </c>
      <c r="O19308">
        <v>2026</v>
      </c>
      <c r="P19308" s="2">
        <v>2</v>
      </c>
      <c r="Q19308" t="s">
        <v>80</v>
      </c>
      <c r="R19308" s="8">
        <v>46267</v>
      </c>
      <c r="S19308" s="2">
        <v>1</v>
      </c>
      <c r="T19308" s="2" t="s">
        <v>81</v>
      </c>
    </row>
    <row r="19309" spans="1:20" x14ac:dyDescent="0.25">
      <c r="A19309">
        <v>1120262919</v>
      </c>
      <c r="B19309">
        <v>121431234</v>
      </c>
      <c r="C19309" t="s">
        <v>82</v>
      </c>
      <c r="D19309" t="s">
        <v>83</v>
      </c>
      <c r="E19309" t="s">
        <v>76</v>
      </c>
      <c r="F19309" s="7">
        <v>44345</v>
      </c>
      <c r="G19309" s="7">
        <v>44529</v>
      </c>
      <c r="H19309" t="s">
        <v>77</v>
      </c>
      <c r="I19309" t="s">
        <v>89</v>
      </c>
      <c r="J19309" s="7">
        <v>46013</v>
      </c>
      <c r="K19309" s="7">
        <v>46020</v>
      </c>
      <c r="L19309" s="7">
        <v>44529</v>
      </c>
      <c r="M19309" t="s">
        <v>77</v>
      </c>
      <c r="N19309" t="s">
        <v>79</v>
      </c>
      <c r="O19309">
        <v>2026</v>
      </c>
      <c r="P19309" s="2">
        <v>2</v>
      </c>
      <c r="Q19309" t="s">
        <v>80</v>
      </c>
      <c r="R19309" s="8">
        <v>46267</v>
      </c>
      <c r="S19309" s="2">
        <v>1</v>
      </c>
      <c r="T19309" s="2" t="s">
        <v>81</v>
      </c>
    </row>
    <row r="19310" spans="1:20" x14ac:dyDescent="0.25">
      <c r="A19310">
        <v>1120264588</v>
      </c>
      <c r="B19310">
        <v>122323519</v>
      </c>
      <c r="C19310" t="s">
        <v>85</v>
      </c>
      <c r="D19310" t="s">
        <v>75</v>
      </c>
      <c r="E19310" t="s">
        <v>76</v>
      </c>
      <c r="F19310" s="7">
        <v>44504</v>
      </c>
      <c r="G19310" s="7">
        <v>44869</v>
      </c>
      <c r="H19310" t="s">
        <v>86</v>
      </c>
      <c r="I19310" t="s">
        <v>87</v>
      </c>
      <c r="J19310" s="7"/>
      <c r="K19310" s="7">
        <v>46006</v>
      </c>
      <c r="L19310" s="7">
        <v>44869</v>
      </c>
      <c r="M19310" t="s">
        <v>86</v>
      </c>
      <c r="N19310"/>
      <c r="O19310">
        <v>2026</v>
      </c>
      <c r="P19310" s="2">
        <v>2</v>
      </c>
      <c r="Q19310" t="s">
        <v>80</v>
      </c>
      <c r="R19310" s="8">
        <v>46267</v>
      </c>
      <c r="S19310" s="2">
        <v>1</v>
      </c>
      <c r="T19310" s="2" t="s">
        <v>81</v>
      </c>
    </row>
    <row r="19311" spans="1:20" x14ac:dyDescent="0.25">
      <c r="A19311">
        <v>1120265193</v>
      </c>
      <c r="B19311">
        <v>123257580</v>
      </c>
      <c r="C19311" t="s">
        <v>97</v>
      </c>
      <c r="D19311" t="s">
        <v>75</v>
      </c>
      <c r="E19311" t="s">
        <v>76</v>
      </c>
      <c r="F19311" s="7">
        <v>44655</v>
      </c>
      <c r="G19311" s="7">
        <v>45020</v>
      </c>
      <c r="H19311" t="s">
        <v>77</v>
      </c>
      <c r="I19311" t="s">
        <v>78</v>
      </c>
      <c r="J19311" s="7">
        <v>45880</v>
      </c>
      <c r="K19311" s="7">
        <v>44663</v>
      </c>
      <c r="L19311" s="7">
        <v>45020</v>
      </c>
      <c r="M19311" t="s">
        <v>77</v>
      </c>
      <c r="N19311" t="s">
        <v>79</v>
      </c>
      <c r="O19311">
        <v>2026</v>
      </c>
      <c r="P19311" s="2">
        <v>2</v>
      </c>
      <c r="Q19311" t="s">
        <v>80</v>
      </c>
      <c r="R19311" s="8">
        <v>46267</v>
      </c>
      <c r="S19311" s="2">
        <v>1</v>
      </c>
      <c r="T19311" s="2" t="s">
        <v>81</v>
      </c>
    </row>
    <row r="19312" spans="1:20" x14ac:dyDescent="0.25">
      <c r="A19312">
        <v>1120265421</v>
      </c>
      <c r="B19312">
        <v>123402710</v>
      </c>
      <c r="C19312" t="s">
        <v>90</v>
      </c>
      <c r="D19312" t="s">
        <v>83</v>
      </c>
      <c r="E19312" t="s">
        <v>76</v>
      </c>
      <c r="F19312" s="7">
        <v>44674</v>
      </c>
      <c r="G19312" s="7">
        <v>44857</v>
      </c>
      <c r="H19312" t="s">
        <v>77</v>
      </c>
      <c r="I19312" t="s">
        <v>84</v>
      </c>
      <c r="J19312" s="7">
        <v>45469</v>
      </c>
      <c r="K19312" s="7">
        <v>45558</v>
      </c>
      <c r="L19312" s="7">
        <v>44857</v>
      </c>
      <c r="M19312" t="s">
        <v>77</v>
      </c>
      <c r="N19312" t="s">
        <v>79</v>
      </c>
      <c r="O19312">
        <v>2026</v>
      </c>
      <c r="P19312" s="2">
        <v>2</v>
      </c>
      <c r="Q19312" t="s">
        <v>80</v>
      </c>
      <c r="R19312" s="8">
        <v>46267</v>
      </c>
      <c r="S19312" s="2">
        <v>1</v>
      </c>
      <c r="T19312" s="2" t="s">
        <v>81</v>
      </c>
    </row>
    <row r="19313" spans="1:20" x14ac:dyDescent="0.25">
      <c r="A19313">
        <v>1120265600</v>
      </c>
      <c r="B19313">
        <v>123487364</v>
      </c>
      <c r="C19313" t="s">
        <v>82</v>
      </c>
      <c r="D19313" t="s">
        <v>83</v>
      </c>
      <c r="E19313" t="s">
        <v>76</v>
      </c>
      <c r="F19313" s="7">
        <v>44684</v>
      </c>
      <c r="G19313" s="7">
        <v>44868</v>
      </c>
      <c r="H19313" t="s">
        <v>77</v>
      </c>
      <c r="I19313" t="s">
        <v>84</v>
      </c>
      <c r="J19313" s="7">
        <v>46065</v>
      </c>
      <c r="K19313" s="7">
        <v>45282</v>
      </c>
      <c r="L19313" s="7">
        <v>44868</v>
      </c>
      <c r="M19313" t="s">
        <v>77</v>
      </c>
      <c r="N19313" t="s">
        <v>79</v>
      </c>
      <c r="O19313">
        <v>2026</v>
      </c>
      <c r="P19313" s="2">
        <v>2</v>
      </c>
      <c r="Q19313" t="s">
        <v>80</v>
      </c>
      <c r="R19313" s="8">
        <v>46267</v>
      </c>
      <c r="S19313" s="2">
        <v>1</v>
      </c>
      <c r="T19313" s="2" t="s">
        <v>81</v>
      </c>
    </row>
    <row r="19314" spans="1:20" x14ac:dyDescent="0.25">
      <c r="A19314">
        <v>1120265601</v>
      </c>
      <c r="B19314">
        <v>123487364</v>
      </c>
      <c r="C19314" t="s">
        <v>82</v>
      </c>
      <c r="D19314" t="s">
        <v>83</v>
      </c>
      <c r="E19314" t="s">
        <v>76</v>
      </c>
      <c r="F19314" s="7">
        <v>44684</v>
      </c>
      <c r="G19314" s="7">
        <v>44868</v>
      </c>
      <c r="H19314" t="s">
        <v>77</v>
      </c>
      <c r="I19314" t="s">
        <v>84</v>
      </c>
      <c r="J19314" s="7">
        <v>46065</v>
      </c>
      <c r="K19314" s="7">
        <v>45748</v>
      </c>
      <c r="L19314" s="7">
        <v>44868</v>
      </c>
      <c r="M19314" t="s">
        <v>77</v>
      </c>
      <c r="N19314" t="s">
        <v>79</v>
      </c>
      <c r="O19314">
        <v>2026</v>
      </c>
      <c r="P19314" s="2">
        <v>2</v>
      </c>
      <c r="Q19314" t="s">
        <v>80</v>
      </c>
      <c r="R19314" s="8">
        <v>46267</v>
      </c>
      <c r="S19314" s="2">
        <v>1</v>
      </c>
      <c r="T19314" s="2" t="s">
        <v>81</v>
      </c>
    </row>
    <row r="19315" spans="1:20" x14ac:dyDescent="0.25">
      <c r="A19315">
        <v>1120265604</v>
      </c>
      <c r="B19315">
        <v>123487922</v>
      </c>
      <c r="C19315" t="s">
        <v>74</v>
      </c>
      <c r="D19315" t="s">
        <v>75</v>
      </c>
      <c r="E19315" t="s">
        <v>76</v>
      </c>
      <c r="F19315" s="7">
        <v>44684</v>
      </c>
      <c r="G19315" s="7">
        <v>46510</v>
      </c>
      <c r="H19315" t="s">
        <v>77</v>
      </c>
      <c r="I19315" t="s">
        <v>78</v>
      </c>
      <c r="J19315" s="7">
        <v>45512</v>
      </c>
      <c r="K19315" s="7">
        <v>46117</v>
      </c>
      <c r="L19315" s="7">
        <v>46510</v>
      </c>
      <c r="M19315" t="s">
        <v>77</v>
      </c>
      <c r="N19315" t="s">
        <v>79</v>
      </c>
      <c r="O19315">
        <v>2026</v>
      </c>
      <c r="P19315" s="2">
        <v>2</v>
      </c>
      <c r="Q19315" t="s">
        <v>80</v>
      </c>
      <c r="R19315" s="8">
        <v>46267</v>
      </c>
      <c r="S19315" s="2">
        <v>1</v>
      </c>
      <c r="T19315" s="2" t="s">
        <v>81</v>
      </c>
    </row>
    <row r="19316" spans="1:20" x14ac:dyDescent="0.25">
      <c r="A19316">
        <v>1120265707</v>
      </c>
      <c r="B19316">
        <v>123568001</v>
      </c>
      <c r="C19316" t="s">
        <v>82</v>
      </c>
      <c r="D19316" t="s">
        <v>75</v>
      </c>
      <c r="E19316" t="s">
        <v>76</v>
      </c>
      <c r="F19316" s="7">
        <v>44692</v>
      </c>
      <c r="G19316" s="7">
        <v>45057</v>
      </c>
      <c r="H19316" t="s">
        <v>77</v>
      </c>
      <c r="I19316" t="s">
        <v>78</v>
      </c>
      <c r="J19316" s="7"/>
      <c r="K19316" s="7">
        <v>45723</v>
      </c>
      <c r="L19316" s="7">
        <v>45057</v>
      </c>
      <c r="M19316" t="s">
        <v>77</v>
      </c>
      <c r="N19316"/>
      <c r="O19316">
        <v>2026</v>
      </c>
      <c r="P19316" s="2">
        <v>2</v>
      </c>
      <c r="Q19316" t="s">
        <v>80</v>
      </c>
      <c r="R19316" s="8">
        <v>46267</v>
      </c>
      <c r="S19316" s="2">
        <v>1</v>
      </c>
      <c r="T19316" s="2" t="s">
        <v>81</v>
      </c>
    </row>
    <row r="19317" spans="1:20" x14ac:dyDescent="0.25">
      <c r="A19317">
        <v>1120265723</v>
      </c>
      <c r="B19317">
        <v>123575640</v>
      </c>
      <c r="C19317" t="s">
        <v>85</v>
      </c>
      <c r="D19317" t="s">
        <v>88</v>
      </c>
      <c r="E19317" t="s">
        <v>76</v>
      </c>
      <c r="F19317" s="7">
        <v>44693</v>
      </c>
      <c r="G19317" s="7">
        <v>45058</v>
      </c>
      <c r="H19317" t="s">
        <v>86</v>
      </c>
      <c r="I19317" t="s">
        <v>87</v>
      </c>
      <c r="J19317" s="7">
        <v>45205</v>
      </c>
      <c r="K19317" s="7">
        <v>44711</v>
      </c>
      <c r="L19317" s="7">
        <v>45058</v>
      </c>
      <c r="M19317" t="s">
        <v>86</v>
      </c>
      <c r="N19317" t="s">
        <v>92</v>
      </c>
      <c r="O19317">
        <v>2026</v>
      </c>
      <c r="P19317" s="2">
        <v>2</v>
      </c>
      <c r="Q19317" t="s">
        <v>80</v>
      </c>
      <c r="R19317" s="8">
        <v>46267</v>
      </c>
      <c r="S19317" s="2">
        <v>1</v>
      </c>
      <c r="T19317" s="2" t="s">
        <v>81</v>
      </c>
    </row>
    <row r="19318" spans="1:20" x14ac:dyDescent="0.25">
      <c r="A19318">
        <v>1120266105</v>
      </c>
      <c r="B19318">
        <v>123788023</v>
      </c>
      <c r="C19318" t="s">
        <v>82</v>
      </c>
      <c r="D19318" t="s">
        <v>88</v>
      </c>
      <c r="E19318" t="s">
        <v>76</v>
      </c>
      <c r="F19318" s="7">
        <v>44720</v>
      </c>
      <c r="G19318" s="7">
        <v>46546</v>
      </c>
      <c r="H19318" t="s">
        <v>77</v>
      </c>
      <c r="I19318" t="s">
        <v>78</v>
      </c>
      <c r="J19318" s="7">
        <v>45725</v>
      </c>
      <c r="K19318" s="7">
        <v>44736</v>
      </c>
      <c r="L19318" s="7">
        <v>46546</v>
      </c>
      <c r="M19318" t="s">
        <v>77</v>
      </c>
      <c r="N19318" t="s">
        <v>79</v>
      </c>
      <c r="O19318">
        <v>2026</v>
      </c>
      <c r="P19318" s="2">
        <v>2</v>
      </c>
      <c r="Q19318" t="s">
        <v>80</v>
      </c>
      <c r="R19318" s="8">
        <v>46267</v>
      </c>
      <c r="S19318" s="2">
        <v>1</v>
      </c>
      <c r="T19318" s="2" t="s">
        <v>81</v>
      </c>
    </row>
    <row r="19319" spans="1:20" x14ac:dyDescent="0.25">
      <c r="A19319">
        <v>1120266853</v>
      </c>
      <c r="B19319">
        <v>124150700</v>
      </c>
      <c r="C19319" t="s">
        <v>85</v>
      </c>
      <c r="D19319" t="s">
        <v>83</v>
      </c>
      <c r="E19319" t="s">
        <v>76</v>
      </c>
      <c r="F19319" s="7">
        <v>44765</v>
      </c>
      <c r="G19319" s="7">
        <v>44949</v>
      </c>
      <c r="H19319" t="s">
        <v>77</v>
      </c>
      <c r="I19319" t="s">
        <v>78</v>
      </c>
      <c r="J19319" s="7">
        <v>45966</v>
      </c>
      <c r="K19319" s="7">
        <v>45747</v>
      </c>
      <c r="L19319" s="7">
        <v>44949</v>
      </c>
      <c r="M19319" t="s">
        <v>77</v>
      </c>
      <c r="N19319" t="s">
        <v>79</v>
      </c>
      <c r="O19319">
        <v>2026</v>
      </c>
      <c r="P19319" s="2">
        <v>2</v>
      </c>
      <c r="Q19319" t="s">
        <v>80</v>
      </c>
      <c r="R19319" s="8">
        <v>46267</v>
      </c>
      <c r="S19319" s="2">
        <v>1</v>
      </c>
      <c r="T19319" s="2" t="s">
        <v>81</v>
      </c>
    </row>
    <row r="19320" spans="1:20" x14ac:dyDescent="0.25">
      <c r="A19320">
        <v>1120266854</v>
      </c>
      <c r="B19320">
        <v>124150700</v>
      </c>
      <c r="C19320" t="s">
        <v>85</v>
      </c>
      <c r="D19320" t="s">
        <v>83</v>
      </c>
      <c r="E19320" t="s">
        <v>76</v>
      </c>
      <c r="F19320" s="7">
        <v>44765</v>
      </c>
      <c r="G19320" s="7">
        <v>44949</v>
      </c>
      <c r="H19320" t="s">
        <v>77</v>
      </c>
      <c r="I19320" t="s">
        <v>78</v>
      </c>
      <c r="J19320" s="7">
        <v>45966</v>
      </c>
      <c r="K19320" s="7">
        <v>44914</v>
      </c>
      <c r="L19320" s="7">
        <v>44949</v>
      </c>
      <c r="M19320" t="s">
        <v>77</v>
      </c>
      <c r="N19320" t="s">
        <v>79</v>
      </c>
      <c r="O19320">
        <v>2026</v>
      </c>
      <c r="P19320" s="2">
        <v>2</v>
      </c>
      <c r="Q19320" t="s">
        <v>80</v>
      </c>
      <c r="R19320" s="8">
        <v>46267</v>
      </c>
      <c r="S19320" s="2">
        <v>1</v>
      </c>
      <c r="T19320" s="2" t="s">
        <v>81</v>
      </c>
    </row>
    <row r="19321" spans="1:20" x14ac:dyDescent="0.25">
      <c r="A19321">
        <v>1120267378</v>
      </c>
      <c r="B19321">
        <v>124310718</v>
      </c>
      <c r="C19321" t="s">
        <v>74</v>
      </c>
      <c r="D19321" t="s">
        <v>75</v>
      </c>
      <c r="E19321" t="s">
        <v>76</v>
      </c>
      <c r="F19321" s="7">
        <v>44790</v>
      </c>
      <c r="G19321" s="7">
        <v>45155</v>
      </c>
      <c r="H19321" t="s">
        <v>86</v>
      </c>
      <c r="I19321" t="s">
        <v>87</v>
      </c>
      <c r="J19321" s="7"/>
      <c r="K19321" s="7">
        <v>44905</v>
      </c>
      <c r="L19321" s="7">
        <v>45155</v>
      </c>
      <c r="M19321" t="s">
        <v>86</v>
      </c>
      <c r="N19321"/>
      <c r="O19321">
        <v>2026</v>
      </c>
      <c r="P19321" s="2">
        <v>2</v>
      </c>
      <c r="Q19321" t="s">
        <v>80</v>
      </c>
      <c r="R19321" s="8">
        <v>46267</v>
      </c>
      <c r="S19321" s="2">
        <v>1</v>
      </c>
      <c r="T19321" s="2" t="s">
        <v>81</v>
      </c>
    </row>
    <row r="19322" spans="1:20" x14ac:dyDescent="0.25">
      <c r="A19322">
        <v>1120267991</v>
      </c>
      <c r="B19322">
        <v>124559910</v>
      </c>
      <c r="C19322" t="s">
        <v>82</v>
      </c>
      <c r="D19322" t="s">
        <v>83</v>
      </c>
      <c r="E19322" t="s">
        <v>76</v>
      </c>
      <c r="F19322" s="7">
        <v>44823</v>
      </c>
      <c r="G19322" s="7">
        <v>45004</v>
      </c>
      <c r="H19322" t="s">
        <v>77</v>
      </c>
      <c r="I19322" t="s">
        <v>84</v>
      </c>
      <c r="J19322" s="7">
        <v>45725</v>
      </c>
      <c r="K19322" s="7">
        <v>45673</v>
      </c>
      <c r="L19322" s="7">
        <v>45004</v>
      </c>
      <c r="M19322" t="s">
        <v>77</v>
      </c>
      <c r="N19322" t="s">
        <v>79</v>
      </c>
      <c r="O19322">
        <v>2026</v>
      </c>
      <c r="P19322" s="2">
        <v>2</v>
      </c>
      <c r="Q19322" t="s">
        <v>80</v>
      </c>
      <c r="R19322" s="8">
        <v>46267</v>
      </c>
      <c r="S19322" s="2">
        <v>1</v>
      </c>
      <c r="T19322" s="2" t="s">
        <v>81</v>
      </c>
    </row>
    <row r="19323" spans="1:20" x14ac:dyDescent="0.25">
      <c r="A19323">
        <v>1120267992</v>
      </c>
      <c r="B19323">
        <v>124559910</v>
      </c>
      <c r="C19323" t="s">
        <v>82</v>
      </c>
      <c r="D19323" t="s">
        <v>83</v>
      </c>
      <c r="E19323" t="s">
        <v>76</v>
      </c>
      <c r="F19323" s="7">
        <v>44823</v>
      </c>
      <c r="G19323" s="7">
        <v>45004</v>
      </c>
      <c r="H19323" t="s">
        <v>77</v>
      </c>
      <c r="I19323" t="s">
        <v>84</v>
      </c>
      <c r="J19323" s="7">
        <v>45725</v>
      </c>
      <c r="K19323" s="7">
        <v>46188</v>
      </c>
      <c r="L19323" s="7">
        <v>45004</v>
      </c>
      <c r="M19323" t="s">
        <v>77</v>
      </c>
      <c r="N19323" t="s">
        <v>79</v>
      </c>
      <c r="O19323">
        <v>2026</v>
      </c>
      <c r="P19323" s="2">
        <v>2</v>
      </c>
      <c r="Q19323" t="s">
        <v>80</v>
      </c>
      <c r="R19323" s="8">
        <v>46267</v>
      </c>
      <c r="S19323" s="2">
        <v>1</v>
      </c>
      <c r="T19323" s="2" t="s">
        <v>81</v>
      </c>
    </row>
    <row r="19324" spans="1:20" x14ac:dyDescent="0.25">
      <c r="A19324">
        <v>1120268549</v>
      </c>
      <c r="B19324">
        <v>124802901</v>
      </c>
      <c r="C19324" t="s">
        <v>85</v>
      </c>
      <c r="D19324" t="s">
        <v>75</v>
      </c>
      <c r="E19324" t="s">
        <v>76</v>
      </c>
      <c r="F19324" s="7">
        <v>44863</v>
      </c>
      <c r="G19324" s="7">
        <v>45228</v>
      </c>
      <c r="H19324" t="s">
        <v>86</v>
      </c>
      <c r="I19324" t="s">
        <v>87</v>
      </c>
      <c r="J19324" s="7"/>
      <c r="K19324" s="7">
        <v>44904</v>
      </c>
      <c r="L19324" s="7">
        <v>45228</v>
      </c>
      <c r="M19324" t="s">
        <v>86</v>
      </c>
      <c r="N19324"/>
      <c r="O19324">
        <v>2026</v>
      </c>
      <c r="P19324" s="2">
        <v>2</v>
      </c>
      <c r="Q19324" t="s">
        <v>80</v>
      </c>
      <c r="R19324" s="8">
        <v>46267</v>
      </c>
      <c r="S19324" s="2">
        <v>1</v>
      </c>
      <c r="T19324" s="2" t="s">
        <v>81</v>
      </c>
    </row>
    <row r="19325" spans="1:20" x14ac:dyDescent="0.25">
      <c r="A19325">
        <v>1120268772</v>
      </c>
      <c r="B19325">
        <v>124979934</v>
      </c>
      <c r="C19325" t="s">
        <v>82</v>
      </c>
      <c r="D19325" t="s">
        <v>88</v>
      </c>
      <c r="E19325" t="s">
        <v>76</v>
      </c>
      <c r="F19325" s="7">
        <v>44901</v>
      </c>
      <c r="G19325" s="7">
        <v>45266</v>
      </c>
      <c r="H19325" t="s">
        <v>77</v>
      </c>
      <c r="I19325" t="s">
        <v>78</v>
      </c>
      <c r="J19325" s="7">
        <v>45427</v>
      </c>
      <c r="K19325" s="7">
        <v>45405</v>
      </c>
      <c r="L19325" s="7">
        <v>45266</v>
      </c>
      <c r="M19325" t="s">
        <v>77</v>
      </c>
      <c r="N19325" t="s">
        <v>79</v>
      </c>
      <c r="O19325">
        <v>2026</v>
      </c>
      <c r="P19325" s="2">
        <v>2</v>
      </c>
      <c r="Q19325" t="s">
        <v>80</v>
      </c>
      <c r="R19325" s="8">
        <v>46267</v>
      </c>
      <c r="S19325" s="2">
        <v>1</v>
      </c>
      <c r="T19325" s="2" t="s">
        <v>81</v>
      </c>
    </row>
    <row r="19326" spans="1:20" x14ac:dyDescent="0.25">
      <c r="A19326">
        <v>1120269616</v>
      </c>
      <c r="B19326">
        <v>126229580</v>
      </c>
      <c r="C19326" t="s">
        <v>85</v>
      </c>
      <c r="D19326" t="s">
        <v>88</v>
      </c>
      <c r="E19326" t="s">
        <v>76</v>
      </c>
      <c r="F19326" s="7">
        <v>45071</v>
      </c>
      <c r="G19326" s="7">
        <v>45437</v>
      </c>
      <c r="H19326" t="s">
        <v>86</v>
      </c>
      <c r="I19326" t="s">
        <v>87</v>
      </c>
      <c r="J19326" s="7"/>
      <c r="K19326" s="7">
        <v>45072</v>
      </c>
      <c r="L19326" s="7">
        <v>45437</v>
      </c>
      <c r="M19326" t="s">
        <v>86</v>
      </c>
      <c r="N19326"/>
      <c r="O19326">
        <v>2026</v>
      </c>
      <c r="P19326" s="2">
        <v>2</v>
      </c>
      <c r="Q19326" t="s">
        <v>80</v>
      </c>
      <c r="R19326" s="8">
        <v>46267</v>
      </c>
      <c r="S19326" s="2">
        <v>1</v>
      </c>
      <c r="T19326" s="2" t="s">
        <v>81</v>
      </c>
    </row>
    <row r="19327" spans="1:20" x14ac:dyDescent="0.25">
      <c r="A19327">
        <v>1120269869</v>
      </c>
      <c r="B19327">
        <v>126362408</v>
      </c>
      <c r="C19327" t="s">
        <v>82</v>
      </c>
      <c r="D19327" t="s">
        <v>88</v>
      </c>
      <c r="E19327" t="s">
        <v>76</v>
      </c>
      <c r="F19327" s="7">
        <v>45090</v>
      </c>
      <c r="G19327" s="7">
        <v>45456</v>
      </c>
      <c r="H19327" t="s">
        <v>77</v>
      </c>
      <c r="I19327" t="s">
        <v>78</v>
      </c>
      <c r="J19327" s="7">
        <v>45745</v>
      </c>
      <c r="K19327" s="7">
        <v>45566</v>
      </c>
      <c r="L19327" s="7">
        <v>45456</v>
      </c>
      <c r="M19327" t="s">
        <v>77</v>
      </c>
      <c r="N19327" t="s">
        <v>79</v>
      </c>
      <c r="O19327">
        <v>2026</v>
      </c>
      <c r="P19327" s="2">
        <v>2</v>
      </c>
      <c r="Q19327" t="s">
        <v>80</v>
      </c>
      <c r="R19327" s="8">
        <v>46267</v>
      </c>
      <c r="S19327" s="2">
        <v>1</v>
      </c>
      <c r="T19327" s="2" t="s">
        <v>81</v>
      </c>
    </row>
    <row r="19328" spans="1:20" x14ac:dyDescent="0.25">
      <c r="A19328">
        <v>1120270149</v>
      </c>
      <c r="B19328">
        <v>126471704</v>
      </c>
      <c r="C19328" t="s">
        <v>82</v>
      </c>
      <c r="D19328" t="s">
        <v>75</v>
      </c>
      <c r="E19328" t="s">
        <v>76</v>
      </c>
      <c r="F19328" s="7">
        <v>45105</v>
      </c>
      <c r="G19328" s="7">
        <v>45471</v>
      </c>
      <c r="H19328" t="s">
        <v>77</v>
      </c>
      <c r="I19328" t="s">
        <v>78</v>
      </c>
      <c r="J19328" s="7"/>
      <c r="K19328" s="7">
        <v>45128</v>
      </c>
      <c r="L19328" s="7">
        <v>45471</v>
      </c>
      <c r="M19328" t="s">
        <v>77</v>
      </c>
      <c r="N19328"/>
      <c r="O19328">
        <v>2026</v>
      </c>
      <c r="P19328" s="2">
        <v>2</v>
      </c>
      <c r="Q19328" t="s">
        <v>80</v>
      </c>
      <c r="R19328" s="8">
        <v>46267</v>
      </c>
      <c r="S19328" s="2">
        <v>1</v>
      </c>
      <c r="T19328" s="2" t="s">
        <v>81</v>
      </c>
    </row>
    <row r="19329" spans="1:20" x14ac:dyDescent="0.25">
      <c r="A19329">
        <v>1120270163</v>
      </c>
      <c r="B19329">
        <v>126477940</v>
      </c>
      <c r="C19329" t="s">
        <v>82</v>
      </c>
      <c r="D19329" t="s">
        <v>88</v>
      </c>
      <c r="E19329" t="s">
        <v>76</v>
      </c>
      <c r="F19329" s="7">
        <v>45106</v>
      </c>
      <c r="G19329" s="7">
        <v>45472</v>
      </c>
      <c r="H19329" t="s">
        <v>77</v>
      </c>
      <c r="I19329" t="s">
        <v>84</v>
      </c>
      <c r="J19329" s="7">
        <v>45737</v>
      </c>
      <c r="K19329" s="7">
        <v>45748</v>
      </c>
      <c r="L19329" s="7">
        <v>45472</v>
      </c>
      <c r="M19329" t="s">
        <v>77</v>
      </c>
      <c r="N19329" t="s">
        <v>79</v>
      </c>
      <c r="O19329">
        <v>2026</v>
      </c>
      <c r="P19329" s="2">
        <v>2</v>
      </c>
      <c r="Q19329" t="s">
        <v>80</v>
      </c>
      <c r="R19329" s="8">
        <v>46267</v>
      </c>
      <c r="S19329" s="2">
        <v>1</v>
      </c>
      <c r="T19329" s="2" t="s">
        <v>81</v>
      </c>
    </row>
    <row r="19330" spans="1:20" x14ac:dyDescent="0.25">
      <c r="A19330">
        <v>1120270427</v>
      </c>
      <c r="B19330">
        <v>126602379</v>
      </c>
      <c r="C19330" t="s">
        <v>82</v>
      </c>
      <c r="D19330" t="s">
        <v>83</v>
      </c>
      <c r="E19330" t="s">
        <v>76</v>
      </c>
      <c r="F19330" s="7">
        <v>45115</v>
      </c>
      <c r="G19330" s="7">
        <v>45299</v>
      </c>
      <c r="H19330" t="s">
        <v>77</v>
      </c>
      <c r="I19330" t="s">
        <v>84</v>
      </c>
      <c r="J19330" s="7">
        <v>46203</v>
      </c>
      <c r="K19330" s="7">
        <v>45713</v>
      </c>
      <c r="L19330" s="7">
        <v>45299</v>
      </c>
      <c r="M19330" t="s">
        <v>77</v>
      </c>
      <c r="N19330" t="s">
        <v>79</v>
      </c>
      <c r="O19330">
        <v>2026</v>
      </c>
      <c r="P19330" s="2">
        <v>2</v>
      </c>
      <c r="Q19330" t="s">
        <v>80</v>
      </c>
      <c r="R19330" s="8">
        <v>46267</v>
      </c>
      <c r="S19330" s="2">
        <v>1</v>
      </c>
      <c r="T19330" s="2" t="s">
        <v>81</v>
      </c>
    </row>
    <row r="19331" spans="1:20" x14ac:dyDescent="0.25">
      <c r="A19331">
        <v>1120271094</v>
      </c>
      <c r="B19331">
        <v>126859394</v>
      </c>
      <c r="C19331" t="s">
        <v>74</v>
      </c>
      <c r="D19331" t="s">
        <v>88</v>
      </c>
      <c r="E19331" t="s">
        <v>76</v>
      </c>
      <c r="F19331" s="7">
        <v>45156</v>
      </c>
      <c r="G19331" s="7">
        <v>45522</v>
      </c>
      <c r="H19331" t="s">
        <v>77</v>
      </c>
      <c r="I19331" t="s">
        <v>78</v>
      </c>
      <c r="J19331" s="7">
        <v>45562</v>
      </c>
      <c r="K19331" s="7">
        <v>45701</v>
      </c>
      <c r="L19331" s="7">
        <v>45522</v>
      </c>
      <c r="M19331" t="s">
        <v>77</v>
      </c>
      <c r="N19331" t="s">
        <v>79</v>
      </c>
      <c r="O19331">
        <v>2026</v>
      </c>
      <c r="P19331" s="2">
        <v>2</v>
      </c>
      <c r="Q19331" t="s">
        <v>80</v>
      </c>
      <c r="R19331" s="8">
        <v>46267</v>
      </c>
      <c r="S19331" s="2">
        <v>1</v>
      </c>
      <c r="T19331" s="2" t="s">
        <v>81</v>
      </c>
    </row>
    <row r="19332" spans="1:20" x14ac:dyDescent="0.25">
      <c r="A19332">
        <v>1120271721</v>
      </c>
      <c r="B19332">
        <v>127094496</v>
      </c>
      <c r="C19332" t="s">
        <v>85</v>
      </c>
      <c r="D19332" t="s">
        <v>88</v>
      </c>
      <c r="E19332" t="s">
        <v>76</v>
      </c>
      <c r="F19332" s="7">
        <v>45189</v>
      </c>
      <c r="G19332" s="7">
        <v>45555</v>
      </c>
      <c r="H19332" t="s">
        <v>77</v>
      </c>
      <c r="I19332" t="s">
        <v>78</v>
      </c>
      <c r="J19332" s="7">
        <v>46203</v>
      </c>
      <c r="K19332" s="7">
        <v>45194</v>
      </c>
      <c r="L19332" s="7">
        <v>45555</v>
      </c>
      <c r="M19332" t="s">
        <v>77</v>
      </c>
      <c r="N19332" t="s">
        <v>79</v>
      </c>
      <c r="O19332">
        <v>2026</v>
      </c>
      <c r="P19332" s="2">
        <v>2</v>
      </c>
      <c r="Q19332" t="s">
        <v>80</v>
      </c>
      <c r="R19332" s="8">
        <v>46267</v>
      </c>
      <c r="S19332" s="2">
        <v>1</v>
      </c>
      <c r="T19332" s="2" t="s">
        <v>81</v>
      </c>
    </row>
    <row r="19333" spans="1:20" x14ac:dyDescent="0.25">
      <c r="A19333">
        <v>1120271837</v>
      </c>
      <c r="B19333">
        <v>127130018</v>
      </c>
      <c r="C19333" t="s">
        <v>93</v>
      </c>
      <c r="D19333" t="s">
        <v>88</v>
      </c>
      <c r="E19333" t="s">
        <v>76</v>
      </c>
      <c r="F19333" s="7">
        <v>45194</v>
      </c>
      <c r="G19333" s="7">
        <v>45560</v>
      </c>
      <c r="H19333" t="s">
        <v>77</v>
      </c>
      <c r="I19333" t="s">
        <v>78</v>
      </c>
      <c r="J19333" s="7"/>
      <c r="K19333" s="7">
        <v>45201</v>
      </c>
      <c r="L19333" s="7">
        <v>45560</v>
      </c>
      <c r="M19333" t="s">
        <v>77</v>
      </c>
      <c r="N19333"/>
      <c r="O19333">
        <v>2026</v>
      </c>
      <c r="P19333" s="2">
        <v>2</v>
      </c>
      <c r="Q19333" t="s">
        <v>80</v>
      </c>
      <c r="R19333" s="8">
        <v>46267</v>
      </c>
      <c r="S19333" s="2">
        <v>1</v>
      </c>
      <c r="T19333" s="2" t="s">
        <v>81</v>
      </c>
    </row>
    <row r="19334" spans="1:20" x14ac:dyDescent="0.25">
      <c r="A19334">
        <v>1120272903</v>
      </c>
      <c r="B19334">
        <v>127486735</v>
      </c>
      <c r="C19334" t="s">
        <v>82</v>
      </c>
      <c r="D19334" t="s">
        <v>88</v>
      </c>
      <c r="E19334" t="s">
        <v>76</v>
      </c>
      <c r="F19334" s="7">
        <v>45245</v>
      </c>
      <c r="G19334" s="7">
        <v>45611</v>
      </c>
      <c r="H19334" t="s">
        <v>77</v>
      </c>
      <c r="I19334" t="s">
        <v>84</v>
      </c>
      <c r="J19334" s="7">
        <v>45733</v>
      </c>
      <c r="K19334" s="7">
        <v>45623</v>
      </c>
      <c r="L19334" s="7">
        <v>45611</v>
      </c>
      <c r="M19334" t="s">
        <v>77</v>
      </c>
      <c r="N19334" t="s">
        <v>79</v>
      </c>
      <c r="O19334">
        <v>2026</v>
      </c>
      <c r="P19334" s="2">
        <v>2</v>
      </c>
      <c r="Q19334" t="s">
        <v>80</v>
      </c>
      <c r="R19334" s="8">
        <v>46267</v>
      </c>
      <c r="S19334" s="2">
        <v>1</v>
      </c>
      <c r="T19334" s="2" t="s">
        <v>81</v>
      </c>
    </row>
    <row r="19335" spans="1:20" x14ac:dyDescent="0.25">
      <c r="A19335">
        <v>1120273309</v>
      </c>
      <c r="B19335">
        <v>128495340</v>
      </c>
      <c r="C19335" t="s">
        <v>98</v>
      </c>
      <c r="D19335" t="s">
        <v>83</v>
      </c>
      <c r="E19335" t="s">
        <v>76</v>
      </c>
      <c r="F19335" s="7">
        <v>45384</v>
      </c>
      <c r="G19335" s="7">
        <v>45564</v>
      </c>
      <c r="H19335" t="s">
        <v>77</v>
      </c>
      <c r="I19335" t="s">
        <v>84</v>
      </c>
      <c r="J19335" s="7"/>
      <c r="K19335" s="7">
        <v>45553</v>
      </c>
      <c r="L19335" s="7">
        <v>45564</v>
      </c>
      <c r="M19335" t="s">
        <v>77</v>
      </c>
      <c r="N19335"/>
      <c r="O19335">
        <v>2026</v>
      </c>
      <c r="P19335" s="2">
        <v>2</v>
      </c>
      <c r="Q19335" t="s">
        <v>80</v>
      </c>
      <c r="R19335" s="8">
        <v>46267</v>
      </c>
      <c r="S19335" s="2">
        <v>1</v>
      </c>
      <c r="T19335" s="2" t="s">
        <v>81</v>
      </c>
    </row>
    <row r="19336" spans="1:20" x14ac:dyDescent="0.25">
      <c r="A19336">
        <v>1120273398</v>
      </c>
      <c r="B19336">
        <v>128608620</v>
      </c>
      <c r="C19336" t="s">
        <v>95</v>
      </c>
      <c r="D19336" t="s">
        <v>88</v>
      </c>
      <c r="E19336" t="s">
        <v>76</v>
      </c>
      <c r="F19336" s="7">
        <v>45400</v>
      </c>
      <c r="G19336" s="7">
        <v>47226</v>
      </c>
      <c r="H19336" t="s">
        <v>77</v>
      </c>
      <c r="I19336" t="s">
        <v>78</v>
      </c>
      <c r="J19336" s="7"/>
      <c r="K19336" s="7">
        <v>45692</v>
      </c>
      <c r="L19336" s="7">
        <v>47226</v>
      </c>
      <c r="M19336" t="s">
        <v>77</v>
      </c>
      <c r="N19336"/>
      <c r="O19336">
        <v>2026</v>
      </c>
      <c r="P19336" s="2">
        <v>2</v>
      </c>
      <c r="Q19336" t="s">
        <v>80</v>
      </c>
      <c r="R19336" s="8">
        <v>46267</v>
      </c>
      <c r="S19336" s="2">
        <v>1</v>
      </c>
      <c r="T19336" s="2" t="s">
        <v>81</v>
      </c>
    </row>
    <row r="19337" spans="1:20" x14ac:dyDescent="0.25">
      <c r="A19337">
        <v>1120273452</v>
      </c>
      <c r="B19337">
        <v>128680751</v>
      </c>
      <c r="C19337" t="s">
        <v>85</v>
      </c>
      <c r="D19337" t="s">
        <v>88</v>
      </c>
      <c r="E19337" t="s">
        <v>76</v>
      </c>
      <c r="F19337" s="7">
        <v>45405</v>
      </c>
      <c r="G19337" s="7">
        <v>45770</v>
      </c>
      <c r="H19337" t="s">
        <v>77</v>
      </c>
      <c r="I19337" t="s">
        <v>78</v>
      </c>
      <c r="J19337" s="7">
        <v>46134</v>
      </c>
      <c r="K19337" s="7">
        <v>46141</v>
      </c>
      <c r="L19337" s="7">
        <v>45770</v>
      </c>
      <c r="M19337" t="s">
        <v>77</v>
      </c>
      <c r="N19337" t="s">
        <v>79</v>
      </c>
      <c r="O19337">
        <v>2026</v>
      </c>
      <c r="P19337" s="2">
        <v>2</v>
      </c>
      <c r="Q19337" t="s">
        <v>80</v>
      </c>
      <c r="R19337" s="8">
        <v>46267</v>
      </c>
      <c r="S19337" s="2">
        <v>1</v>
      </c>
      <c r="T19337" s="2" t="s">
        <v>81</v>
      </c>
    </row>
    <row r="19338" spans="1:20" x14ac:dyDescent="0.25">
      <c r="A19338">
        <v>1120273970</v>
      </c>
      <c r="B19338">
        <v>129147446</v>
      </c>
      <c r="C19338" t="s">
        <v>82</v>
      </c>
      <c r="D19338" t="s">
        <v>83</v>
      </c>
      <c r="E19338" t="s">
        <v>76</v>
      </c>
      <c r="F19338" s="7">
        <v>45471</v>
      </c>
      <c r="G19338" s="7">
        <v>45654</v>
      </c>
      <c r="H19338" t="s">
        <v>77</v>
      </c>
      <c r="I19338" t="s">
        <v>84</v>
      </c>
      <c r="J19338" s="7"/>
      <c r="K19338" s="7">
        <v>45631</v>
      </c>
      <c r="L19338" s="7">
        <v>45654</v>
      </c>
      <c r="M19338" t="s">
        <v>77</v>
      </c>
      <c r="N19338"/>
      <c r="O19338">
        <v>2026</v>
      </c>
      <c r="P19338" s="2">
        <v>2</v>
      </c>
      <c r="Q19338" t="s">
        <v>80</v>
      </c>
      <c r="R19338" s="8">
        <v>46267</v>
      </c>
      <c r="S19338" s="2">
        <v>1</v>
      </c>
      <c r="T19338" s="2" t="s">
        <v>81</v>
      </c>
    </row>
    <row r="19339" spans="1:20" x14ac:dyDescent="0.25">
      <c r="A19339">
        <v>1120274750</v>
      </c>
      <c r="B19339">
        <v>129486290</v>
      </c>
      <c r="C19339" t="s">
        <v>74</v>
      </c>
      <c r="D19339" t="s">
        <v>83</v>
      </c>
      <c r="E19339" t="s">
        <v>76</v>
      </c>
      <c r="F19339" s="7">
        <v>45540</v>
      </c>
      <c r="G19339" s="7">
        <v>45721</v>
      </c>
      <c r="H19339" t="s">
        <v>77</v>
      </c>
      <c r="I19339" t="s">
        <v>78</v>
      </c>
      <c r="J19339" s="7"/>
      <c r="K19339" s="7">
        <v>46035</v>
      </c>
      <c r="L19339" s="7">
        <v>45721</v>
      </c>
      <c r="M19339" t="s">
        <v>77</v>
      </c>
      <c r="N19339"/>
      <c r="O19339">
        <v>2026</v>
      </c>
      <c r="P19339" s="2">
        <v>2</v>
      </c>
      <c r="Q19339" t="s">
        <v>80</v>
      </c>
      <c r="R19339" s="8">
        <v>46267</v>
      </c>
      <c r="S19339" s="2">
        <v>1</v>
      </c>
      <c r="T19339" s="2" t="s">
        <v>81</v>
      </c>
    </row>
    <row r="19340" spans="1:20" x14ac:dyDescent="0.25">
      <c r="A19340">
        <v>1120274868</v>
      </c>
      <c r="B19340">
        <v>129534953</v>
      </c>
      <c r="C19340" t="s">
        <v>74</v>
      </c>
      <c r="D19340" t="s">
        <v>75</v>
      </c>
      <c r="E19340" t="s">
        <v>76</v>
      </c>
      <c r="F19340" s="7">
        <v>45550</v>
      </c>
      <c r="G19340" s="7">
        <v>47376</v>
      </c>
      <c r="H19340" t="s">
        <v>86</v>
      </c>
      <c r="I19340" t="s">
        <v>87</v>
      </c>
      <c r="J19340" s="7"/>
      <c r="K19340" s="7">
        <v>45561</v>
      </c>
      <c r="L19340" s="7">
        <v>47376</v>
      </c>
      <c r="M19340" t="s">
        <v>86</v>
      </c>
      <c r="N19340"/>
      <c r="O19340">
        <v>2026</v>
      </c>
      <c r="P19340" s="2">
        <v>2</v>
      </c>
      <c r="Q19340" t="s">
        <v>80</v>
      </c>
      <c r="R19340" s="8">
        <v>46267</v>
      </c>
      <c r="S19340" s="2">
        <v>1</v>
      </c>
      <c r="T19340" s="2" t="s">
        <v>81</v>
      </c>
    </row>
    <row r="19341" spans="1:20" x14ac:dyDescent="0.25">
      <c r="A19341">
        <v>1120276202</v>
      </c>
      <c r="B19341">
        <v>130907593</v>
      </c>
      <c r="C19341" t="s">
        <v>74</v>
      </c>
      <c r="D19341" t="s">
        <v>88</v>
      </c>
      <c r="E19341" t="s">
        <v>76</v>
      </c>
      <c r="F19341" s="7">
        <v>45707</v>
      </c>
      <c r="G19341" s="7">
        <v>46072</v>
      </c>
      <c r="H19341" t="s">
        <v>77</v>
      </c>
      <c r="I19341" t="s">
        <v>78</v>
      </c>
      <c r="J19341" s="7"/>
      <c r="K19341" s="7">
        <v>46029</v>
      </c>
      <c r="L19341" s="7">
        <v>46072</v>
      </c>
      <c r="M19341" t="s">
        <v>77</v>
      </c>
      <c r="N19341"/>
      <c r="O19341">
        <v>2026</v>
      </c>
      <c r="P19341" s="2">
        <v>2</v>
      </c>
      <c r="Q19341" t="s">
        <v>80</v>
      </c>
      <c r="R19341" s="8">
        <v>46267</v>
      </c>
      <c r="S19341" s="2">
        <v>1</v>
      </c>
      <c r="T19341" s="2" t="s">
        <v>81</v>
      </c>
    </row>
    <row r="19342" spans="1:20" x14ac:dyDescent="0.25">
      <c r="A19342">
        <v>1120276255</v>
      </c>
      <c r="B19342">
        <v>130930237</v>
      </c>
      <c r="C19342" t="s">
        <v>85</v>
      </c>
      <c r="D19342" t="s">
        <v>83</v>
      </c>
      <c r="E19342" t="s">
        <v>76</v>
      </c>
      <c r="F19342" s="7">
        <v>45719</v>
      </c>
      <c r="G19342" s="7">
        <v>47545</v>
      </c>
      <c r="H19342" t="s">
        <v>86</v>
      </c>
      <c r="I19342" t="s">
        <v>87</v>
      </c>
      <c r="J19342" s="7"/>
      <c r="K19342" s="7">
        <v>45727</v>
      </c>
      <c r="L19342" s="7">
        <v>47545</v>
      </c>
      <c r="M19342" t="s">
        <v>86</v>
      </c>
      <c r="N19342"/>
      <c r="O19342">
        <v>2026</v>
      </c>
      <c r="P19342" s="2">
        <v>2</v>
      </c>
      <c r="Q19342" t="s">
        <v>80</v>
      </c>
      <c r="R19342" s="8">
        <v>46267</v>
      </c>
      <c r="S19342" s="2">
        <v>1</v>
      </c>
      <c r="T19342" s="2" t="s">
        <v>81</v>
      </c>
    </row>
    <row r="19343" spans="1:20" x14ac:dyDescent="0.25">
      <c r="A19343">
        <v>1120278857</v>
      </c>
      <c r="B19343">
        <v>132952833</v>
      </c>
      <c r="C19343" t="s">
        <v>96</v>
      </c>
      <c r="D19343" t="s">
        <v>75</v>
      </c>
      <c r="E19343" t="s">
        <v>76</v>
      </c>
      <c r="F19343" s="7">
        <v>46058</v>
      </c>
      <c r="G19343" s="7">
        <v>47154</v>
      </c>
      <c r="H19343" t="s">
        <v>77</v>
      </c>
      <c r="I19343" t="s">
        <v>89</v>
      </c>
      <c r="J19343" s="7">
        <v>46148</v>
      </c>
      <c r="K19343" s="7">
        <v>46161</v>
      </c>
      <c r="L19343" s="7">
        <v>47154</v>
      </c>
      <c r="M19343" t="s">
        <v>77</v>
      </c>
      <c r="N19343" t="s">
        <v>79</v>
      </c>
      <c r="O19343">
        <v>2026</v>
      </c>
      <c r="P19343" s="2">
        <v>2</v>
      </c>
      <c r="Q19343" t="s">
        <v>80</v>
      </c>
      <c r="R19343" s="8">
        <v>46267</v>
      </c>
      <c r="S19343" s="2">
        <v>1</v>
      </c>
      <c r="T19343" s="2" t="s">
        <v>81</v>
      </c>
    </row>
    <row r="19344" spans="1:20" x14ac:dyDescent="0.25">
      <c r="A19344">
        <v>1120279739</v>
      </c>
      <c r="B19344">
        <v>110674302</v>
      </c>
      <c r="C19344" t="s">
        <v>82</v>
      </c>
      <c r="D19344" t="s">
        <v>83</v>
      </c>
      <c r="E19344" t="s">
        <v>76</v>
      </c>
      <c r="F19344" s="7">
        <v>42268</v>
      </c>
      <c r="G19344" s="7">
        <v>43922</v>
      </c>
      <c r="H19344" t="s">
        <v>86</v>
      </c>
      <c r="I19344" t="s">
        <v>87</v>
      </c>
      <c r="J19344" s="7">
        <v>45923</v>
      </c>
      <c r="K19344" s="7">
        <v>45889</v>
      </c>
      <c r="L19344" s="7">
        <v>43922</v>
      </c>
      <c r="M19344" t="s">
        <v>86</v>
      </c>
      <c r="N19344" t="s">
        <v>79</v>
      </c>
      <c r="O19344">
        <v>2026</v>
      </c>
      <c r="P19344" s="2">
        <v>2</v>
      </c>
      <c r="Q19344" t="s">
        <v>80</v>
      </c>
      <c r="R19344" s="8">
        <v>46267</v>
      </c>
      <c r="S19344" s="2">
        <v>1</v>
      </c>
      <c r="T19344" s="2" t="s">
        <v>81</v>
      </c>
    </row>
    <row r="19345" spans="1:20" x14ac:dyDescent="0.25">
      <c r="A19345">
        <v>1120280220</v>
      </c>
      <c r="B19345">
        <v>112141516</v>
      </c>
      <c r="C19345" t="s">
        <v>82</v>
      </c>
      <c r="D19345" t="s">
        <v>88</v>
      </c>
      <c r="E19345" t="s">
        <v>76</v>
      </c>
      <c r="F19345" s="7">
        <v>42667</v>
      </c>
      <c r="G19345" s="7">
        <v>44493</v>
      </c>
      <c r="H19345" t="s">
        <v>77</v>
      </c>
      <c r="I19345" t="s">
        <v>89</v>
      </c>
      <c r="J19345" s="7">
        <v>46178</v>
      </c>
      <c r="K19345" s="7">
        <v>45931</v>
      </c>
      <c r="L19345" s="7">
        <v>44493</v>
      </c>
      <c r="M19345" t="s">
        <v>77</v>
      </c>
      <c r="N19345" t="s">
        <v>79</v>
      </c>
      <c r="O19345">
        <v>2026</v>
      </c>
      <c r="P19345" s="2">
        <v>2</v>
      </c>
      <c r="Q19345" t="s">
        <v>80</v>
      </c>
      <c r="R19345" s="8">
        <v>46267</v>
      </c>
      <c r="S19345" s="2">
        <v>1</v>
      </c>
      <c r="T19345" s="2" t="s">
        <v>81</v>
      </c>
    </row>
    <row r="19346" spans="1:20" x14ac:dyDescent="0.25">
      <c r="A19346">
        <v>1120280516</v>
      </c>
      <c r="B19346">
        <v>113159222</v>
      </c>
      <c r="C19346" t="s">
        <v>82</v>
      </c>
      <c r="D19346" t="s">
        <v>75</v>
      </c>
      <c r="E19346" t="s">
        <v>76</v>
      </c>
      <c r="F19346" s="7">
        <v>42962</v>
      </c>
      <c r="G19346" s="7">
        <v>44635</v>
      </c>
      <c r="H19346" t="s">
        <v>77</v>
      </c>
      <c r="I19346" t="s">
        <v>78</v>
      </c>
      <c r="J19346" s="7">
        <v>44788</v>
      </c>
      <c r="K19346" s="7">
        <v>45034</v>
      </c>
      <c r="L19346" s="7">
        <v>44635</v>
      </c>
      <c r="M19346" t="s">
        <v>77</v>
      </c>
      <c r="N19346" t="s">
        <v>92</v>
      </c>
      <c r="O19346">
        <v>2026</v>
      </c>
      <c r="P19346" s="2">
        <v>2</v>
      </c>
      <c r="Q19346" t="s">
        <v>80</v>
      </c>
      <c r="R19346" s="8">
        <v>46267</v>
      </c>
      <c r="S19346" s="2">
        <v>1</v>
      </c>
      <c r="T19346" s="2" t="s">
        <v>81</v>
      </c>
    </row>
    <row r="19347" spans="1:20" x14ac:dyDescent="0.25">
      <c r="A19347">
        <v>1120280522</v>
      </c>
      <c r="B19347">
        <v>113169935</v>
      </c>
      <c r="C19347" t="s">
        <v>82</v>
      </c>
      <c r="D19347" t="s">
        <v>75</v>
      </c>
      <c r="E19347" t="s">
        <v>76</v>
      </c>
      <c r="F19347" s="7">
        <v>42965</v>
      </c>
      <c r="G19347" s="7">
        <v>44791</v>
      </c>
      <c r="H19347" t="s">
        <v>77</v>
      </c>
      <c r="I19347" t="s">
        <v>78</v>
      </c>
      <c r="J19347" s="7">
        <v>44838</v>
      </c>
      <c r="K19347" s="7">
        <v>46008</v>
      </c>
      <c r="L19347" s="7">
        <v>44791</v>
      </c>
      <c r="M19347" t="s">
        <v>77</v>
      </c>
      <c r="N19347" t="s">
        <v>92</v>
      </c>
      <c r="O19347">
        <v>2026</v>
      </c>
      <c r="P19347" s="2">
        <v>2</v>
      </c>
      <c r="Q19347" t="s">
        <v>80</v>
      </c>
      <c r="R19347" s="8">
        <v>46267</v>
      </c>
      <c r="S19347" s="2">
        <v>1</v>
      </c>
      <c r="T19347" s="2" t="s">
        <v>81</v>
      </c>
    </row>
    <row r="19348" spans="1:20" x14ac:dyDescent="0.25">
      <c r="A19348">
        <v>1120280893</v>
      </c>
      <c r="B19348">
        <v>116713745</v>
      </c>
      <c r="C19348" t="s">
        <v>82</v>
      </c>
      <c r="D19348" t="s">
        <v>88</v>
      </c>
      <c r="E19348" t="s">
        <v>76</v>
      </c>
      <c r="F19348" s="7">
        <v>43536</v>
      </c>
      <c r="G19348" s="7">
        <v>43902</v>
      </c>
      <c r="H19348" t="s">
        <v>77</v>
      </c>
      <c r="I19348" t="s">
        <v>84</v>
      </c>
      <c r="J19348" s="7">
        <v>45580</v>
      </c>
      <c r="K19348" s="7">
        <v>45700</v>
      </c>
      <c r="L19348" s="7">
        <v>43902</v>
      </c>
      <c r="M19348" t="s">
        <v>77</v>
      </c>
      <c r="N19348" t="s">
        <v>79</v>
      </c>
      <c r="O19348">
        <v>2026</v>
      </c>
      <c r="P19348" s="2">
        <v>2</v>
      </c>
      <c r="Q19348" t="s">
        <v>80</v>
      </c>
      <c r="R19348" s="8">
        <v>46267</v>
      </c>
      <c r="S19348" s="2">
        <v>1</v>
      </c>
      <c r="T19348" s="2" t="s">
        <v>81</v>
      </c>
    </row>
    <row r="19349" spans="1:20" x14ac:dyDescent="0.25">
      <c r="A19349">
        <v>1120280941</v>
      </c>
      <c r="B19349">
        <v>116806100</v>
      </c>
      <c r="C19349" t="s">
        <v>82</v>
      </c>
      <c r="D19349" t="s">
        <v>88</v>
      </c>
      <c r="E19349" t="s">
        <v>76</v>
      </c>
      <c r="F19349" s="7">
        <v>43545</v>
      </c>
      <c r="G19349" s="7">
        <v>43911</v>
      </c>
      <c r="H19349" t="s">
        <v>77</v>
      </c>
      <c r="I19349" t="s">
        <v>78</v>
      </c>
      <c r="J19349" s="7">
        <v>46136</v>
      </c>
      <c r="K19349" s="7">
        <v>44826</v>
      </c>
      <c r="L19349" s="7">
        <v>43911</v>
      </c>
      <c r="M19349" t="s">
        <v>77</v>
      </c>
      <c r="N19349" t="s">
        <v>79</v>
      </c>
      <c r="O19349">
        <v>2026</v>
      </c>
      <c r="P19349" s="2">
        <v>2</v>
      </c>
      <c r="Q19349" t="s">
        <v>80</v>
      </c>
      <c r="R19349" s="8">
        <v>46267</v>
      </c>
      <c r="S19349" s="2">
        <v>1</v>
      </c>
      <c r="T19349" s="2" t="s">
        <v>81</v>
      </c>
    </row>
    <row r="19350" spans="1:20" x14ac:dyDescent="0.25">
      <c r="A19350">
        <v>1120281030</v>
      </c>
      <c r="B19350">
        <v>116882232</v>
      </c>
      <c r="C19350" t="s">
        <v>82</v>
      </c>
      <c r="D19350" t="s">
        <v>88</v>
      </c>
      <c r="E19350" t="s">
        <v>76</v>
      </c>
      <c r="F19350" s="7">
        <v>43556</v>
      </c>
      <c r="G19350" s="7">
        <v>43922</v>
      </c>
      <c r="H19350" t="s">
        <v>77</v>
      </c>
      <c r="I19350" t="s">
        <v>78</v>
      </c>
      <c r="J19350" s="7">
        <v>45591</v>
      </c>
      <c r="K19350" s="7">
        <v>45680</v>
      </c>
      <c r="L19350" s="7">
        <v>43922</v>
      </c>
      <c r="M19350" t="s">
        <v>77</v>
      </c>
      <c r="N19350" t="s">
        <v>79</v>
      </c>
      <c r="O19350">
        <v>2026</v>
      </c>
      <c r="P19350" s="2">
        <v>2</v>
      </c>
      <c r="Q19350" t="s">
        <v>80</v>
      </c>
      <c r="R19350" s="8">
        <v>46267</v>
      </c>
      <c r="S19350" s="2">
        <v>1</v>
      </c>
      <c r="T19350" s="2" t="s">
        <v>81</v>
      </c>
    </row>
    <row r="19351" spans="1:20" x14ac:dyDescent="0.25">
      <c r="A19351">
        <v>1120281108</v>
      </c>
      <c r="B19351">
        <v>117030470</v>
      </c>
      <c r="C19351" t="s">
        <v>74</v>
      </c>
      <c r="D19351" t="s">
        <v>88</v>
      </c>
      <c r="E19351" t="s">
        <v>76</v>
      </c>
      <c r="F19351" s="7">
        <v>43570</v>
      </c>
      <c r="G19351" s="7">
        <v>43936</v>
      </c>
      <c r="H19351" t="s">
        <v>77</v>
      </c>
      <c r="I19351" t="s">
        <v>78</v>
      </c>
      <c r="J19351" s="7">
        <v>45571</v>
      </c>
      <c r="K19351" s="7">
        <v>45415</v>
      </c>
      <c r="L19351" s="7">
        <v>43936</v>
      </c>
      <c r="M19351" t="s">
        <v>77</v>
      </c>
      <c r="N19351" t="s">
        <v>79</v>
      </c>
      <c r="O19351">
        <v>2026</v>
      </c>
      <c r="P19351" s="2">
        <v>2</v>
      </c>
      <c r="Q19351" t="s">
        <v>80</v>
      </c>
      <c r="R19351" s="8">
        <v>46267</v>
      </c>
      <c r="S19351" s="2">
        <v>1</v>
      </c>
      <c r="T19351" s="2" t="s">
        <v>81</v>
      </c>
    </row>
    <row r="19352" spans="1:20" x14ac:dyDescent="0.25">
      <c r="A19352">
        <v>1120281126</v>
      </c>
      <c r="B19352">
        <v>117050733</v>
      </c>
      <c r="C19352" t="s">
        <v>82</v>
      </c>
      <c r="D19352" t="s">
        <v>75</v>
      </c>
      <c r="E19352" t="s">
        <v>76</v>
      </c>
      <c r="F19352" s="7">
        <v>43572</v>
      </c>
      <c r="G19352" s="7">
        <v>43938</v>
      </c>
      <c r="H19352" t="s">
        <v>77</v>
      </c>
      <c r="I19352" t="s">
        <v>78</v>
      </c>
      <c r="J19352" s="7">
        <v>46181</v>
      </c>
      <c r="K19352" s="7">
        <v>45057</v>
      </c>
      <c r="L19352" s="7">
        <v>43938</v>
      </c>
      <c r="M19352" t="s">
        <v>77</v>
      </c>
      <c r="N19352" t="s">
        <v>79</v>
      </c>
      <c r="O19352">
        <v>2026</v>
      </c>
      <c r="P19352" s="2">
        <v>2</v>
      </c>
      <c r="Q19352" t="s">
        <v>80</v>
      </c>
      <c r="R19352" s="8">
        <v>46267</v>
      </c>
      <c r="S19352" s="2">
        <v>1</v>
      </c>
      <c r="T19352" s="2" t="s">
        <v>81</v>
      </c>
    </row>
    <row r="19353" spans="1:20" x14ac:dyDescent="0.25">
      <c r="A19353">
        <v>1120281155</v>
      </c>
      <c r="B19353">
        <v>117072000</v>
      </c>
      <c r="C19353" t="s">
        <v>82</v>
      </c>
      <c r="D19353" t="s">
        <v>83</v>
      </c>
      <c r="E19353" t="s">
        <v>76</v>
      </c>
      <c r="F19353" s="7">
        <v>43576</v>
      </c>
      <c r="G19353" s="7">
        <v>43759</v>
      </c>
      <c r="H19353" t="s">
        <v>77</v>
      </c>
      <c r="I19353" t="s">
        <v>78</v>
      </c>
      <c r="J19353" s="7">
        <v>45618</v>
      </c>
      <c r="K19353" s="7">
        <v>45748</v>
      </c>
      <c r="L19353" s="7">
        <v>43759</v>
      </c>
      <c r="M19353" t="s">
        <v>77</v>
      </c>
      <c r="N19353" t="s">
        <v>79</v>
      </c>
      <c r="O19353">
        <v>2026</v>
      </c>
      <c r="P19353" s="2">
        <v>2</v>
      </c>
      <c r="Q19353" t="s">
        <v>80</v>
      </c>
      <c r="R19353" s="8">
        <v>46267</v>
      </c>
      <c r="S19353" s="2">
        <v>1</v>
      </c>
      <c r="T19353" s="2" t="s">
        <v>81</v>
      </c>
    </row>
    <row r="19354" spans="1:20" x14ac:dyDescent="0.25">
      <c r="A19354">
        <v>1120281182</v>
      </c>
      <c r="B19354">
        <v>117102818</v>
      </c>
      <c r="C19354" t="s">
        <v>82</v>
      </c>
      <c r="D19354" t="s">
        <v>83</v>
      </c>
      <c r="E19354" t="s">
        <v>76</v>
      </c>
      <c r="F19354" s="7">
        <v>43580</v>
      </c>
      <c r="G19354" s="7">
        <v>43760</v>
      </c>
      <c r="H19354" t="s">
        <v>77</v>
      </c>
      <c r="I19354" t="s">
        <v>78</v>
      </c>
      <c r="J19354" s="7">
        <v>45929</v>
      </c>
      <c r="K19354" s="7">
        <v>44785</v>
      </c>
      <c r="L19354" s="7">
        <v>43760</v>
      </c>
      <c r="M19354" t="s">
        <v>77</v>
      </c>
      <c r="N19354" t="s">
        <v>79</v>
      </c>
      <c r="O19354">
        <v>2026</v>
      </c>
      <c r="P19354" s="2">
        <v>2</v>
      </c>
      <c r="Q19354" t="s">
        <v>80</v>
      </c>
      <c r="R19354" s="8">
        <v>46267</v>
      </c>
      <c r="S19354" s="2">
        <v>1</v>
      </c>
      <c r="T19354" s="2" t="s">
        <v>81</v>
      </c>
    </row>
    <row r="19355" spans="1:20" x14ac:dyDescent="0.25">
      <c r="A19355">
        <v>1120281215</v>
      </c>
      <c r="B19355">
        <v>117131454</v>
      </c>
      <c r="C19355" t="s">
        <v>82</v>
      </c>
      <c r="D19355" t="s">
        <v>88</v>
      </c>
      <c r="E19355" t="s">
        <v>76</v>
      </c>
      <c r="F19355" s="7">
        <v>43585</v>
      </c>
      <c r="G19355" s="7">
        <v>43951</v>
      </c>
      <c r="H19355" t="s">
        <v>77</v>
      </c>
      <c r="I19355" t="s">
        <v>84</v>
      </c>
      <c r="J19355" s="7">
        <v>46088</v>
      </c>
      <c r="K19355" s="7">
        <v>45701</v>
      </c>
      <c r="L19355" s="7">
        <v>43951</v>
      </c>
      <c r="M19355" t="s">
        <v>77</v>
      </c>
      <c r="N19355" t="s">
        <v>79</v>
      </c>
      <c r="O19355">
        <v>2026</v>
      </c>
      <c r="P19355" s="2">
        <v>2</v>
      </c>
      <c r="Q19355" t="s">
        <v>80</v>
      </c>
      <c r="R19355" s="8">
        <v>46267</v>
      </c>
      <c r="S19355" s="2">
        <v>1</v>
      </c>
      <c r="T19355" s="2" t="s">
        <v>81</v>
      </c>
    </row>
    <row r="19356" spans="1:20" x14ac:dyDescent="0.25">
      <c r="A19356">
        <v>1120281221</v>
      </c>
      <c r="B19356">
        <v>117135356</v>
      </c>
      <c r="C19356" t="s">
        <v>82</v>
      </c>
      <c r="D19356" t="s">
        <v>75</v>
      </c>
      <c r="E19356" t="s">
        <v>76</v>
      </c>
      <c r="F19356" s="7">
        <v>43586</v>
      </c>
      <c r="G19356" s="7">
        <v>43952</v>
      </c>
      <c r="H19356" t="s">
        <v>77</v>
      </c>
      <c r="I19356" t="s">
        <v>89</v>
      </c>
      <c r="J19356" s="7">
        <v>46143</v>
      </c>
      <c r="K19356" s="7">
        <v>44235</v>
      </c>
      <c r="L19356" s="7">
        <v>43952</v>
      </c>
      <c r="M19356" t="s">
        <v>77</v>
      </c>
      <c r="N19356" t="s">
        <v>79</v>
      </c>
      <c r="O19356">
        <v>2026</v>
      </c>
      <c r="P19356" s="2">
        <v>2</v>
      </c>
      <c r="Q19356" t="s">
        <v>80</v>
      </c>
      <c r="R19356" s="8">
        <v>46267</v>
      </c>
      <c r="S19356" s="2">
        <v>1</v>
      </c>
      <c r="T19356" s="2" t="s">
        <v>81</v>
      </c>
    </row>
    <row r="19357" spans="1:20" x14ac:dyDescent="0.25">
      <c r="A19357">
        <v>1120281239</v>
      </c>
      <c r="B19357">
        <v>117158949</v>
      </c>
      <c r="C19357" t="s">
        <v>91</v>
      </c>
      <c r="D19357" t="s">
        <v>88</v>
      </c>
      <c r="E19357" t="s">
        <v>76</v>
      </c>
      <c r="F19357" s="7">
        <v>43589</v>
      </c>
      <c r="G19357" s="7">
        <v>43955</v>
      </c>
      <c r="H19357" t="s">
        <v>77</v>
      </c>
      <c r="I19357" t="s">
        <v>78</v>
      </c>
      <c r="J19357" s="7">
        <v>45795</v>
      </c>
      <c r="K19357" s="7">
        <v>43990</v>
      </c>
      <c r="L19357" s="7">
        <v>43955</v>
      </c>
      <c r="M19357" t="s">
        <v>77</v>
      </c>
      <c r="N19357" t="s">
        <v>79</v>
      </c>
      <c r="O19357">
        <v>2026</v>
      </c>
      <c r="P19357" s="2">
        <v>2</v>
      </c>
      <c r="Q19357" t="s">
        <v>80</v>
      </c>
      <c r="R19357" s="8">
        <v>46267</v>
      </c>
      <c r="S19357" s="2">
        <v>1</v>
      </c>
      <c r="T19357" s="2" t="s">
        <v>81</v>
      </c>
    </row>
    <row r="19358" spans="1:20" x14ac:dyDescent="0.25">
      <c r="A19358">
        <v>1120281343</v>
      </c>
      <c r="B19358">
        <v>117230137</v>
      </c>
      <c r="C19358" t="s">
        <v>82</v>
      </c>
      <c r="D19358" t="s">
        <v>88</v>
      </c>
      <c r="E19358" t="s">
        <v>76</v>
      </c>
      <c r="F19358" s="7">
        <v>43598</v>
      </c>
      <c r="G19358" s="7">
        <v>43964</v>
      </c>
      <c r="H19358" t="s">
        <v>77</v>
      </c>
      <c r="I19358" t="s">
        <v>84</v>
      </c>
      <c r="J19358" s="7">
        <v>45742</v>
      </c>
      <c r="K19358" s="7">
        <v>45965</v>
      </c>
      <c r="L19358" s="7">
        <v>43964</v>
      </c>
      <c r="M19358" t="s">
        <v>77</v>
      </c>
      <c r="N19358" t="s">
        <v>79</v>
      </c>
      <c r="O19358">
        <v>2026</v>
      </c>
      <c r="P19358" s="2">
        <v>2</v>
      </c>
      <c r="Q19358" t="s">
        <v>80</v>
      </c>
      <c r="R19358" s="8">
        <v>46267</v>
      </c>
      <c r="S19358" s="2">
        <v>1</v>
      </c>
      <c r="T19358" s="2" t="s">
        <v>81</v>
      </c>
    </row>
    <row r="19359" spans="1:20" x14ac:dyDescent="0.25">
      <c r="A19359">
        <v>1120281347</v>
      </c>
      <c r="B19359">
        <v>117231182</v>
      </c>
      <c r="C19359" t="s">
        <v>82</v>
      </c>
      <c r="D19359" t="s">
        <v>83</v>
      </c>
      <c r="E19359" t="s">
        <v>76</v>
      </c>
      <c r="F19359" s="7">
        <v>43599</v>
      </c>
      <c r="G19359" s="7">
        <v>43779</v>
      </c>
      <c r="H19359" t="s">
        <v>77</v>
      </c>
      <c r="I19359" t="s">
        <v>78</v>
      </c>
      <c r="J19359" s="7">
        <v>45870</v>
      </c>
      <c r="K19359" s="7">
        <v>45748</v>
      </c>
      <c r="L19359" s="7">
        <v>43779</v>
      </c>
      <c r="M19359" t="s">
        <v>77</v>
      </c>
      <c r="N19359" t="s">
        <v>79</v>
      </c>
      <c r="O19359">
        <v>2026</v>
      </c>
      <c r="P19359" s="2">
        <v>2</v>
      </c>
      <c r="Q19359" t="s">
        <v>80</v>
      </c>
      <c r="R19359" s="8">
        <v>46267</v>
      </c>
      <c r="S19359" s="2">
        <v>1</v>
      </c>
      <c r="T19359" s="2" t="s">
        <v>81</v>
      </c>
    </row>
    <row r="19360" spans="1:20" x14ac:dyDescent="0.25">
      <c r="A19360">
        <v>1120281382</v>
      </c>
      <c r="B19360">
        <v>117271543</v>
      </c>
      <c r="C19360" t="s">
        <v>74</v>
      </c>
      <c r="D19360" t="s">
        <v>88</v>
      </c>
      <c r="E19360" t="s">
        <v>76</v>
      </c>
      <c r="F19360" s="7">
        <v>43603</v>
      </c>
      <c r="G19360" s="7">
        <v>43969</v>
      </c>
      <c r="H19360" t="s">
        <v>77</v>
      </c>
      <c r="I19360" t="s">
        <v>78</v>
      </c>
      <c r="J19360" s="7">
        <v>45777</v>
      </c>
      <c r="K19360" s="7">
        <v>45057</v>
      </c>
      <c r="L19360" s="7">
        <v>43969</v>
      </c>
      <c r="M19360" t="s">
        <v>77</v>
      </c>
      <c r="N19360" t="s">
        <v>79</v>
      </c>
      <c r="O19360">
        <v>2026</v>
      </c>
      <c r="P19360" s="2">
        <v>2</v>
      </c>
      <c r="Q19360" t="s">
        <v>80</v>
      </c>
      <c r="R19360" s="8">
        <v>46267</v>
      </c>
      <c r="S19360" s="2">
        <v>1</v>
      </c>
      <c r="T19360" s="2" t="s">
        <v>81</v>
      </c>
    </row>
    <row r="19361" spans="1:20" x14ac:dyDescent="0.25">
      <c r="A19361">
        <v>1120281613</v>
      </c>
      <c r="B19361">
        <v>117837170</v>
      </c>
      <c r="C19361" t="s">
        <v>82</v>
      </c>
      <c r="D19361" t="s">
        <v>83</v>
      </c>
      <c r="E19361" t="s">
        <v>76</v>
      </c>
      <c r="F19361" s="7">
        <v>43710</v>
      </c>
      <c r="G19361" s="7">
        <v>43892</v>
      </c>
      <c r="H19361" t="s">
        <v>77</v>
      </c>
      <c r="I19361" t="s">
        <v>78</v>
      </c>
      <c r="J19361" s="7">
        <v>45929</v>
      </c>
      <c r="K19361" s="7">
        <v>44384</v>
      </c>
      <c r="L19361" s="7">
        <v>43892</v>
      </c>
      <c r="M19361" t="s">
        <v>77</v>
      </c>
      <c r="N19361" t="s">
        <v>79</v>
      </c>
      <c r="O19361">
        <v>2026</v>
      </c>
      <c r="P19361" s="2">
        <v>2</v>
      </c>
      <c r="Q19361" t="s">
        <v>80</v>
      </c>
      <c r="R19361" s="8">
        <v>46267</v>
      </c>
      <c r="S19361" s="2">
        <v>1</v>
      </c>
      <c r="T19361" s="2" t="s">
        <v>81</v>
      </c>
    </row>
    <row r="19362" spans="1:20" x14ac:dyDescent="0.25">
      <c r="A19362">
        <v>1120281704</v>
      </c>
      <c r="B19362">
        <v>118084815</v>
      </c>
      <c r="C19362" t="s">
        <v>97</v>
      </c>
      <c r="D19362" t="s">
        <v>83</v>
      </c>
      <c r="E19362" t="s">
        <v>76</v>
      </c>
      <c r="F19362" s="7">
        <v>43760</v>
      </c>
      <c r="G19362" s="7">
        <v>43943</v>
      </c>
      <c r="H19362" t="s">
        <v>77</v>
      </c>
      <c r="I19362" t="s">
        <v>84</v>
      </c>
      <c r="J19362" s="7">
        <v>45743</v>
      </c>
      <c r="K19362" s="7">
        <v>45082</v>
      </c>
      <c r="L19362" s="7">
        <v>43943</v>
      </c>
      <c r="M19362" t="s">
        <v>77</v>
      </c>
      <c r="N19362" t="s">
        <v>92</v>
      </c>
      <c r="O19362">
        <v>2026</v>
      </c>
      <c r="P19362" s="2">
        <v>2</v>
      </c>
      <c r="Q19362" t="s">
        <v>80</v>
      </c>
      <c r="R19362" s="8">
        <v>46267</v>
      </c>
      <c r="S19362" s="2">
        <v>1</v>
      </c>
      <c r="T19362" s="2" t="s">
        <v>81</v>
      </c>
    </row>
    <row r="19363" spans="1:20" x14ac:dyDescent="0.25">
      <c r="A19363">
        <v>1120281988</v>
      </c>
      <c r="B19363">
        <v>119163368</v>
      </c>
      <c r="C19363" t="s">
        <v>98</v>
      </c>
      <c r="D19363" t="s">
        <v>88</v>
      </c>
      <c r="E19363" t="s">
        <v>76</v>
      </c>
      <c r="F19363" s="7">
        <v>43995</v>
      </c>
      <c r="G19363" s="7">
        <v>44360</v>
      </c>
      <c r="H19363" t="s">
        <v>77</v>
      </c>
      <c r="I19363" t="s">
        <v>84</v>
      </c>
      <c r="J19363" s="7">
        <v>45553</v>
      </c>
      <c r="K19363" s="7">
        <v>45623</v>
      </c>
      <c r="L19363" s="7">
        <v>44360</v>
      </c>
      <c r="M19363" t="s">
        <v>77</v>
      </c>
      <c r="N19363" t="s">
        <v>92</v>
      </c>
      <c r="O19363">
        <v>2026</v>
      </c>
      <c r="P19363" s="2">
        <v>2</v>
      </c>
      <c r="Q19363" t="s">
        <v>80</v>
      </c>
      <c r="R19363" s="8">
        <v>46267</v>
      </c>
      <c r="S19363" s="2">
        <v>1</v>
      </c>
      <c r="T19363" s="2" t="s">
        <v>81</v>
      </c>
    </row>
    <row r="19364" spans="1:20" x14ac:dyDescent="0.25">
      <c r="A19364">
        <v>1120282063</v>
      </c>
      <c r="B19364">
        <v>119213078</v>
      </c>
      <c r="C19364" t="s">
        <v>82</v>
      </c>
      <c r="D19364" t="s">
        <v>83</v>
      </c>
      <c r="E19364" t="s">
        <v>76</v>
      </c>
      <c r="F19364" s="7">
        <v>44006</v>
      </c>
      <c r="G19364" s="7">
        <v>44189</v>
      </c>
      <c r="H19364" t="s">
        <v>77</v>
      </c>
      <c r="I19364" t="s">
        <v>78</v>
      </c>
      <c r="J19364" s="7">
        <v>45869</v>
      </c>
      <c r="K19364" s="7">
        <v>45873</v>
      </c>
      <c r="L19364" s="7">
        <v>44189</v>
      </c>
      <c r="M19364" t="s">
        <v>77</v>
      </c>
      <c r="N19364" t="s">
        <v>79</v>
      </c>
      <c r="O19364">
        <v>2026</v>
      </c>
      <c r="P19364" s="2">
        <v>2</v>
      </c>
      <c r="Q19364" t="s">
        <v>80</v>
      </c>
      <c r="R19364" s="8">
        <v>46267</v>
      </c>
      <c r="S19364" s="2">
        <v>1</v>
      </c>
      <c r="T19364" s="2" t="s">
        <v>81</v>
      </c>
    </row>
    <row r="19365" spans="1:20" x14ac:dyDescent="0.25">
      <c r="A19365">
        <v>1120282485</v>
      </c>
      <c r="B19365">
        <v>119606606</v>
      </c>
      <c r="C19365" t="s">
        <v>85</v>
      </c>
      <c r="D19365" t="s">
        <v>83</v>
      </c>
      <c r="E19365" t="s">
        <v>76</v>
      </c>
      <c r="F19365" s="7">
        <v>44055</v>
      </c>
      <c r="G19365" s="7">
        <v>44239</v>
      </c>
      <c r="H19365" t="s">
        <v>77</v>
      </c>
      <c r="I19365" t="s">
        <v>78</v>
      </c>
      <c r="J19365" s="7">
        <v>45937</v>
      </c>
      <c r="K19365" s="7">
        <v>45938</v>
      </c>
      <c r="L19365" s="7">
        <v>44239</v>
      </c>
      <c r="M19365" t="s">
        <v>77</v>
      </c>
      <c r="N19365" t="s">
        <v>79</v>
      </c>
      <c r="O19365">
        <v>2026</v>
      </c>
      <c r="P19365" s="2">
        <v>2</v>
      </c>
      <c r="Q19365" t="s">
        <v>80</v>
      </c>
      <c r="R19365" s="8">
        <v>46267</v>
      </c>
      <c r="S19365" s="2">
        <v>1</v>
      </c>
      <c r="T19365" s="2" t="s">
        <v>81</v>
      </c>
    </row>
    <row r="19366" spans="1:20" x14ac:dyDescent="0.25">
      <c r="A19366">
        <v>1120282660</v>
      </c>
      <c r="B19366">
        <v>119670199</v>
      </c>
      <c r="C19366" t="s">
        <v>82</v>
      </c>
      <c r="D19366" t="s">
        <v>75</v>
      </c>
      <c r="E19366" t="s">
        <v>76</v>
      </c>
      <c r="F19366" s="7">
        <v>44068</v>
      </c>
      <c r="G19366" s="7">
        <v>45894</v>
      </c>
      <c r="H19366" t="s">
        <v>77</v>
      </c>
      <c r="I19366" t="s">
        <v>78</v>
      </c>
      <c r="J19366" s="7">
        <v>45866</v>
      </c>
      <c r="K19366" s="7">
        <v>44160</v>
      </c>
      <c r="L19366" s="7">
        <v>45894</v>
      </c>
      <c r="M19366" t="s">
        <v>77</v>
      </c>
      <c r="N19366" t="s">
        <v>79</v>
      </c>
      <c r="O19366">
        <v>2026</v>
      </c>
      <c r="P19366" s="2">
        <v>2</v>
      </c>
      <c r="Q19366" t="s">
        <v>80</v>
      </c>
      <c r="R19366" s="8">
        <v>46267</v>
      </c>
      <c r="S19366" s="2">
        <v>1</v>
      </c>
      <c r="T19366" s="2" t="s">
        <v>81</v>
      </c>
    </row>
    <row r="19367" spans="1:20" x14ac:dyDescent="0.25">
      <c r="A19367">
        <v>1120282776</v>
      </c>
      <c r="B19367">
        <v>119704186</v>
      </c>
      <c r="C19367" t="s">
        <v>94</v>
      </c>
      <c r="D19367" t="s">
        <v>75</v>
      </c>
      <c r="E19367" t="s">
        <v>76</v>
      </c>
      <c r="F19367" s="7">
        <v>44076</v>
      </c>
      <c r="G19367" s="7">
        <v>44441</v>
      </c>
      <c r="H19367" t="s">
        <v>77</v>
      </c>
      <c r="I19367" t="s">
        <v>78</v>
      </c>
      <c r="J19367" s="7">
        <v>45750</v>
      </c>
      <c r="K19367" s="7">
        <v>45056</v>
      </c>
      <c r="L19367" s="7">
        <v>44441</v>
      </c>
      <c r="M19367" t="s">
        <v>77</v>
      </c>
      <c r="N19367" t="s">
        <v>79</v>
      </c>
      <c r="O19367">
        <v>2026</v>
      </c>
      <c r="P19367" s="2">
        <v>2</v>
      </c>
      <c r="Q19367" t="s">
        <v>80</v>
      </c>
      <c r="R19367" s="8">
        <v>46267</v>
      </c>
      <c r="S19367" s="2">
        <v>1</v>
      </c>
      <c r="T19367" s="2" t="s">
        <v>81</v>
      </c>
    </row>
    <row r="19368" spans="1:20" x14ac:dyDescent="0.25">
      <c r="A19368">
        <v>1120283199</v>
      </c>
      <c r="B19368">
        <v>119994332</v>
      </c>
      <c r="C19368" t="s">
        <v>82</v>
      </c>
      <c r="D19368" t="s">
        <v>75</v>
      </c>
      <c r="E19368" t="s">
        <v>76</v>
      </c>
      <c r="F19368" s="7">
        <v>44140</v>
      </c>
      <c r="G19368" s="7">
        <v>45966</v>
      </c>
      <c r="H19368" t="s">
        <v>77</v>
      </c>
      <c r="I19368" t="s">
        <v>78</v>
      </c>
      <c r="J19368" s="7">
        <v>45811</v>
      </c>
      <c r="K19368" s="7">
        <v>46122</v>
      </c>
      <c r="L19368" s="7">
        <v>45966</v>
      </c>
      <c r="M19368" t="s">
        <v>77</v>
      </c>
      <c r="N19368" t="s">
        <v>79</v>
      </c>
      <c r="O19368">
        <v>2026</v>
      </c>
      <c r="P19368" s="2">
        <v>2</v>
      </c>
      <c r="Q19368" t="s">
        <v>80</v>
      </c>
      <c r="R19368" s="8">
        <v>46267</v>
      </c>
      <c r="S19368" s="2">
        <v>1</v>
      </c>
      <c r="T19368" s="2" t="s">
        <v>81</v>
      </c>
    </row>
    <row r="19369" spans="1:20" x14ac:dyDescent="0.25">
      <c r="A19369">
        <v>1120283470</v>
      </c>
      <c r="B19369">
        <v>120693102</v>
      </c>
      <c r="C19369" t="s">
        <v>98</v>
      </c>
      <c r="D19369" t="s">
        <v>88</v>
      </c>
      <c r="E19369" t="s">
        <v>76</v>
      </c>
      <c r="F19369" s="7">
        <v>44280</v>
      </c>
      <c r="G19369" s="7">
        <v>44645</v>
      </c>
      <c r="H19369" t="s">
        <v>77</v>
      </c>
      <c r="I19369" t="s">
        <v>78</v>
      </c>
      <c r="J19369" s="7">
        <v>46043</v>
      </c>
      <c r="K19369" s="7">
        <v>45531</v>
      </c>
      <c r="L19369" s="7">
        <v>44645</v>
      </c>
      <c r="M19369" t="s">
        <v>77</v>
      </c>
      <c r="N19369" t="s">
        <v>79</v>
      </c>
      <c r="O19369">
        <v>2026</v>
      </c>
      <c r="P19369" s="2">
        <v>2</v>
      </c>
      <c r="Q19369" t="s">
        <v>80</v>
      </c>
      <c r="R19369" s="8">
        <v>46267</v>
      </c>
      <c r="S19369" s="2">
        <v>1</v>
      </c>
      <c r="T19369" s="2" t="s">
        <v>81</v>
      </c>
    </row>
    <row r="19370" spans="1:20" x14ac:dyDescent="0.25">
      <c r="A19370">
        <v>1120283488</v>
      </c>
      <c r="B19370">
        <v>120728101</v>
      </c>
      <c r="C19370" t="s">
        <v>93</v>
      </c>
      <c r="D19370" t="s">
        <v>75</v>
      </c>
      <c r="E19370" t="s">
        <v>76</v>
      </c>
      <c r="F19370" s="7">
        <v>44287</v>
      </c>
      <c r="G19370" s="7">
        <v>44652</v>
      </c>
      <c r="H19370" t="s">
        <v>86</v>
      </c>
      <c r="I19370" t="s">
        <v>87</v>
      </c>
      <c r="J19370" s="7">
        <v>45818</v>
      </c>
      <c r="K19370" s="7">
        <v>44343</v>
      </c>
      <c r="L19370" s="7">
        <v>44652</v>
      </c>
      <c r="M19370" t="s">
        <v>86</v>
      </c>
      <c r="N19370" t="s">
        <v>79</v>
      </c>
      <c r="O19370">
        <v>2026</v>
      </c>
      <c r="P19370" s="2">
        <v>2</v>
      </c>
      <c r="Q19370" t="s">
        <v>80</v>
      </c>
      <c r="R19370" s="8">
        <v>46267</v>
      </c>
      <c r="S19370" s="2">
        <v>1</v>
      </c>
      <c r="T19370" s="2" t="s">
        <v>81</v>
      </c>
    </row>
    <row r="19371" spans="1:20" x14ac:dyDescent="0.25">
      <c r="A19371">
        <v>1120283853</v>
      </c>
      <c r="B19371">
        <v>121528627</v>
      </c>
      <c r="C19371" t="s">
        <v>74</v>
      </c>
      <c r="D19371" t="s">
        <v>75</v>
      </c>
      <c r="E19371" t="s">
        <v>76</v>
      </c>
      <c r="F19371" s="7">
        <v>44360</v>
      </c>
      <c r="G19371" s="7">
        <v>44725</v>
      </c>
      <c r="H19371" t="s">
        <v>86</v>
      </c>
      <c r="I19371" t="s">
        <v>87</v>
      </c>
      <c r="J19371" s="7">
        <v>46203</v>
      </c>
      <c r="K19371" s="7">
        <v>44361</v>
      </c>
      <c r="L19371" s="7">
        <v>44725</v>
      </c>
      <c r="M19371" t="s">
        <v>86</v>
      </c>
      <c r="N19371" t="s">
        <v>79</v>
      </c>
      <c r="O19371">
        <v>2026</v>
      </c>
      <c r="P19371" s="2">
        <v>2</v>
      </c>
      <c r="Q19371" t="s">
        <v>80</v>
      </c>
      <c r="R19371" s="8">
        <v>46267</v>
      </c>
      <c r="S19371" s="2">
        <v>1</v>
      </c>
      <c r="T19371" s="2" t="s">
        <v>81</v>
      </c>
    </row>
    <row r="19372" spans="1:20" x14ac:dyDescent="0.25">
      <c r="A19372">
        <v>1120283946</v>
      </c>
      <c r="B19372">
        <v>121632021</v>
      </c>
      <c r="C19372" t="s">
        <v>82</v>
      </c>
      <c r="D19372" t="s">
        <v>83</v>
      </c>
      <c r="E19372" t="s">
        <v>76</v>
      </c>
      <c r="F19372" s="7">
        <v>44376</v>
      </c>
      <c r="G19372" s="7">
        <v>44559</v>
      </c>
      <c r="H19372" t="s">
        <v>77</v>
      </c>
      <c r="I19372" t="s">
        <v>78</v>
      </c>
      <c r="J19372" s="7">
        <v>45749</v>
      </c>
      <c r="K19372" s="7">
        <v>45999</v>
      </c>
      <c r="L19372" s="7">
        <v>44559</v>
      </c>
      <c r="M19372" t="s">
        <v>77</v>
      </c>
      <c r="N19372" t="s">
        <v>79</v>
      </c>
      <c r="O19372">
        <v>2026</v>
      </c>
      <c r="P19372" s="2">
        <v>2</v>
      </c>
      <c r="Q19372" t="s">
        <v>80</v>
      </c>
      <c r="R19372" s="8">
        <v>46267</v>
      </c>
      <c r="S19372" s="2">
        <v>1</v>
      </c>
      <c r="T19372" s="2" t="s">
        <v>81</v>
      </c>
    </row>
    <row r="19373" spans="1:20" x14ac:dyDescent="0.25">
      <c r="A19373">
        <v>1120284223</v>
      </c>
      <c r="B19373">
        <v>121791275</v>
      </c>
      <c r="C19373" t="s">
        <v>85</v>
      </c>
      <c r="D19373" t="s">
        <v>75</v>
      </c>
      <c r="E19373" t="s">
        <v>76</v>
      </c>
      <c r="F19373" s="7">
        <v>44401</v>
      </c>
      <c r="G19373" s="7">
        <v>44766</v>
      </c>
      <c r="H19373" t="s">
        <v>86</v>
      </c>
      <c r="I19373" t="s">
        <v>87</v>
      </c>
      <c r="J19373" s="7">
        <v>46183</v>
      </c>
      <c r="K19373" s="7">
        <v>44403</v>
      </c>
      <c r="L19373" s="7">
        <v>44766</v>
      </c>
      <c r="M19373" t="s">
        <v>86</v>
      </c>
      <c r="N19373" t="s">
        <v>79</v>
      </c>
      <c r="O19373">
        <v>2026</v>
      </c>
      <c r="P19373" s="2">
        <v>2</v>
      </c>
      <c r="Q19373" t="s">
        <v>80</v>
      </c>
      <c r="R19373" s="8">
        <v>46267</v>
      </c>
      <c r="S19373" s="2">
        <v>1</v>
      </c>
      <c r="T19373" s="2" t="s">
        <v>81</v>
      </c>
    </row>
    <row r="19374" spans="1:20" x14ac:dyDescent="0.25">
      <c r="A19374">
        <v>1120285435</v>
      </c>
      <c r="B19374">
        <v>122340030</v>
      </c>
      <c r="C19374" t="s">
        <v>74</v>
      </c>
      <c r="D19374" t="s">
        <v>75</v>
      </c>
      <c r="E19374" t="s">
        <v>76</v>
      </c>
      <c r="F19374" s="7">
        <v>44509</v>
      </c>
      <c r="G19374" s="7">
        <v>44874</v>
      </c>
      <c r="H19374" t="s">
        <v>86</v>
      </c>
      <c r="I19374" t="s">
        <v>87</v>
      </c>
      <c r="J19374" s="7">
        <v>46058</v>
      </c>
      <c r="K19374" s="7">
        <v>44509</v>
      </c>
      <c r="L19374" s="7">
        <v>44874</v>
      </c>
      <c r="M19374" t="s">
        <v>86</v>
      </c>
      <c r="N19374" t="s">
        <v>79</v>
      </c>
      <c r="O19374">
        <v>2026</v>
      </c>
      <c r="P19374" s="2">
        <v>2</v>
      </c>
      <c r="Q19374" t="s">
        <v>80</v>
      </c>
      <c r="R19374" s="8">
        <v>46267</v>
      </c>
      <c r="S19374" s="2">
        <v>1</v>
      </c>
      <c r="T19374" s="2" t="s">
        <v>81</v>
      </c>
    </row>
    <row r="19375" spans="1:20" x14ac:dyDescent="0.25">
      <c r="A19375">
        <v>1120285781</v>
      </c>
      <c r="B19375">
        <v>122496449</v>
      </c>
      <c r="C19375" t="s">
        <v>93</v>
      </c>
      <c r="D19375" t="s">
        <v>75</v>
      </c>
      <c r="E19375" t="s">
        <v>76</v>
      </c>
      <c r="F19375" s="7">
        <v>44043</v>
      </c>
      <c r="G19375" s="7">
        <v>45869</v>
      </c>
      <c r="H19375" t="s">
        <v>77</v>
      </c>
      <c r="I19375" t="s">
        <v>78</v>
      </c>
      <c r="J19375" s="7">
        <v>46148</v>
      </c>
      <c r="K19375" s="7">
        <v>44550</v>
      </c>
      <c r="L19375" s="7">
        <v>45869</v>
      </c>
      <c r="M19375" t="s">
        <v>77</v>
      </c>
      <c r="N19375" t="s">
        <v>79</v>
      </c>
      <c r="O19375">
        <v>2026</v>
      </c>
      <c r="P19375" s="2">
        <v>2</v>
      </c>
      <c r="Q19375" t="s">
        <v>80</v>
      </c>
      <c r="R19375" s="8">
        <v>46267</v>
      </c>
      <c r="S19375" s="2">
        <v>1</v>
      </c>
      <c r="T19375" s="2" t="s">
        <v>81</v>
      </c>
    </row>
    <row r="19376" spans="1:20" x14ac:dyDescent="0.25">
      <c r="A19376">
        <v>1120285797</v>
      </c>
      <c r="B19376">
        <v>122605810</v>
      </c>
      <c r="C19376" t="s">
        <v>74</v>
      </c>
      <c r="D19376" t="s">
        <v>88</v>
      </c>
      <c r="E19376" t="s">
        <v>76</v>
      </c>
      <c r="F19376" s="7">
        <v>44573</v>
      </c>
      <c r="G19376" s="7">
        <v>44938</v>
      </c>
      <c r="H19376" t="s">
        <v>86</v>
      </c>
      <c r="I19376" t="s">
        <v>87</v>
      </c>
      <c r="J19376" s="7">
        <v>45524</v>
      </c>
      <c r="K19376" s="7">
        <v>45919</v>
      </c>
      <c r="L19376" s="7">
        <v>44938</v>
      </c>
      <c r="M19376" t="s">
        <v>86</v>
      </c>
      <c r="N19376" t="s">
        <v>79</v>
      </c>
      <c r="O19376">
        <v>2026</v>
      </c>
      <c r="P19376" s="2">
        <v>2</v>
      </c>
      <c r="Q19376" t="s">
        <v>80</v>
      </c>
      <c r="R19376" s="8">
        <v>46267</v>
      </c>
      <c r="S19376" s="2">
        <v>1</v>
      </c>
      <c r="T19376" s="2" t="s">
        <v>81</v>
      </c>
    </row>
    <row r="19377" spans="1:20" x14ac:dyDescent="0.25">
      <c r="A19377">
        <v>1120286811</v>
      </c>
      <c r="B19377">
        <v>123738404</v>
      </c>
      <c r="C19377" t="s">
        <v>85</v>
      </c>
      <c r="D19377" t="s">
        <v>75</v>
      </c>
      <c r="E19377" t="s">
        <v>76</v>
      </c>
      <c r="F19377" s="7">
        <v>44714</v>
      </c>
      <c r="G19377" s="7">
        <v>46540</v>
      </c>
      <c r="H19377" t="s">
        <v>77</v>
      </c>
      <c r="I19377" t="s">
        <v>78</v>
      </c>
      <c r="J19377" s="7">
        <v>45067</v>
      </c>
      <c r="K19377" s="7">
        <v>45889</v>
      </c>
      <c r="L19377" s="7">
        <v>46540</v>
      </c>
      <c r="M19377" t="s">
        <v>77</v>
      </c>
      <c r="N19377" t="s">
        <v>92</v>
      </c>
      <c r="O19377">
        <v>2026</v>
      </c>
      <c r="P19377" s="2">
        <v>2</v>
      </c>
      <c r="Q19377" t="s">
        <v>80</v>
      </c>
      <c r="R19377" s="8">
        <v>46267</v>
      </c>
      <c r="S19377" s="2">
        <v>1</v>
      </c>
      <c r="T19377" s="2" t="s">
        <v>81</v>
      </c>
    </row>
    <row r="19378" spans="1:20" x14ac:dyDescent="0.25">
      <c r="A19378">
        <v>1120287142</v>
      </c>
      <c r="B19378">
        <v>123895120</v>
      </c>
      <c r="C19378" t="s">
        <v>85</v>
      </c>
      <c r="D19378" t="s">
        <v>83</v>
      </c>
      <c r="E19378" t="s">
        <v>76</v>
      </c>
      <c r="F19378" s="7">
        <v>44734</v>
      </c>
      <c r="G19378" s="7">
        <v>44917</v>
      </c>
      <c r="H19378" t="s">
        <v>77</v>
      </c>
      <c r="I19378" t="s">
        <v>84</v>
      </c>
      <c r="J19378" s="7">
        <v>45607</v>
      </c>
      <c r="K19378" s="7">
        <v>45740</v>
      </c>
      <c r="L19378" s="7">
        <v>44917</v>
      </c>
      <c r="M19378" t="s">
        <v>77</v>
      </c>
      <c r="N19378" t="s">
        <v>79</v>
      </c>
      <c r="O19378">
        <v>2026</v>
      </c>
      <c r="P19378" s="2">
        <v>2</v>
      </c>
      <c r="Q19378" t="s">
        <v>80</v>
      </c>
      <c r="R19378" s="8">
        <v>46267</v>
      </c>
      <c r="S19378" s="2">
        <v>1</v>
      </c>
      <c r="T19378" s="2" t="s">
        <v>81</v>
      </c>
    </row>
    <row r="19379" spans="1:20" x14ac:dyDescent="0.25">
      <c r="A19379">
        <v>1120287173</v>
      </c>
      <c r="B19379">
        <v>123908904</v>
      </c>
      <c r="C19379" t="s">
        <v>82</v>
      </c>
      <c r="D19379" t="s">
        <v>88</v>
      </c>
      <c r="E19379" t="s">
        <v>76</v>
      </c>
      <c r="F19379" s="7">
        <v>44735</v>
      </c>
      <c r="G19379" s="7">
        <v>46561</v>
      </c>
      <c r="H19379" t="s">
        <v>77</v>
      </c>
      <c r="I19379" t="s">
        <v>78</v>
      </c>
      <c r="J19379" s="7">
        <v>45732</v>
      </c>
      <c r="K19379" s="7">
        <v>45905</v>
      </c>
      <c r="L19379" s="7">
        <v>46561</v>
      </c>
      <c r="M19379" t="s">
        <v>77</v>
      </c>
      <c r="N19379" t="s">
        <v>79</v>
      </c>
      <c r="O19379">
        <v>2026</v>
      </c>
      <c r="P19379" s="2">
        <v>2</v>
      </c>
      <c r="Q19379" t="s">
        <v>80</v>
      </c>
      <c r="R19379" s="8">
        <v>46267</v>
      </c>
      <c r="S19379" s="2">
        <v>1</v>
      </c>
      <c r="T19379" s="2" t="s">
        <v>81</v>
      </c>
    </row>
    <row r="19380" spans="1:20" x14ac:dyDescent="0.25">
      <c r="A19380">
        <v>1120288430</v>
      </c>
      <c r="B19380">
        <v>124376448</v>
      </c>
      <c r="C19380" t="s">
        <v>74</v>
      </c>
      <c r="D19380" t="s">
        <v>83</v>
      </c>
      <c r="E19380" t="s">
        <v>76</v>
      </c>
      <c r="F19380" s="7">
        <v>44798</v>
      </c>
      <c r="G19380" s="7">
        <v>44982</v>
      </c>
      <c r="H19380" t="s">
        <v>77</v>
      </c>
      <c r="I19380" t="s">
        <v>84</v>
      </c>
      <c r="J19380" s="7">
        <v>45509</v>
      </c>
      <c r="K19380" s="7">
        <v>44802</v>
      </c>
      <c r="L19380" s="7">
        <v>44982</v>
      </c>
      <c r="M19380" t="s">
        <v>77</v>
      </c>
      <c r="N19380" t="s">
        <v>79</v>
      </c>
      <c r="O19380">
        <v>2026</v>
      </c>
      <c r="P19380" s="2">
        <v>2</v>
      </c>
      <c r="Q19380" t="s">
        <v>80</v>
      </c>
      <c r="R19380" s="8">
        <v>46267</v>
      </c>
      <c r="S19380" s="2">
        <v>1</v>
      </c>
      <c r="T19380" s="2" t="s">
        <v>81</v>
      </c>
    </row>
    <row r="19381" spans="1:20" x14ac:dyDescent="0.25">
      <c r="A19381">
        <v>1120289811</v>
      </c>
      <c r="B19381">
        <v>125878690</v>
      </c>
      <c r="C19381" t="s">
        <v>74</v>
      </c>
      <c r="D19381" t="s">
        <v>83</v>
      </c>
      <c r="E19381" t="s">
        <v>76</v>
      </c>
      <c r="F19381" s="7">
        <v>44828</v>
      </c>
      <c r="G19381" s="7">
        <v>45009</v>
      </c>
      <c r="H19381" t="s">
        <v>86</v>
      </c>
      <c r="I19381" t="s">
        <v>87</v>
      </c>
      <c r="J19381" s="7">
        <v>45966</v>
      </c>
      <c r="K19381" s="7">
        <v>45032</v>
      </c>
      <c r="L19381" s="7">
        <v>45009</v>
      </c>
      <c r="M19381" t="s">
        <v>86</v>
      </c>
      <c r="N19381" t="s">
        <v>79</v>
      </c>
      <c r="O19381">
        <v>2026</v>
      </c>
      <c r="P19381" s="2">
        <v>2</v>
      </c>
      <c r="Q19381" t="s">
        <v>80</v>
      </c>
      <c r="R19381" s="8">
        <v>46267</v>
      </c>
      <c r="S19381" s="2">
        <v>1</v>
      </c>
      <c r="T19381" s="2" t="s">
        <v>81</v>
      </c>
    </row>
    <row r="19382" spans="1:20" x14ac:dyDescent="0.25">
      <c r="A19382">
        <v>1120290096</v>
      </c>
      <c r="B19382">
        <v>126033700</v>
      </c>
      <c r="C19382" t="s">
        <v>74</v>
      </c>
      <c r="D19382" t="s">
        <v>75</v>
      </c>
      <c r="E19382" t="s">
        <v>76</v>
      </c>
      <c r="F19382" s="7">
        <v>45048</v>
      </c>
      <c r="G19382" s="7">
        <v>45414</v>
      </c>
      <c r="H19382" t="s">
        <v>86</v>
      </c>
      <c r="I19382" t="s">
        <v>87</v>
      </c>
      <c r="J19382" s="7"/>
      <c r="K19382" s="7">
        <v>46022</v>
      </c>
      <c r="L19382" s="7">
        <v>45414</v>
      </c>
      <c r="M19382" t="s">
        <v>86</v>
      </c>
      <c r="N19382"/>
      <c r="O19382">
        <v>2026</v>
      </c>
      <c r="P19382" s="2">
        <v>2</v>
      </c>
      <c r="Q19382" t="s">
        <v>80</v>
      </c>
      <c r="R19382" s="8">
        <v>46267</v>
      </c>
      <c r="S19382" s="2">
        <v>1</v>
      </c>
      <c r="T19382" s="2" t="s">
        <v>81</v>
      </c>
    </row>
    <row r="19383" spans="1:20" x14ac:dyDescent="0.25">
      <c r="A19383">
        <v>1120290593</v>
      </c>
      <c r="B19383">
        <v>126276711</v>
      </c>
      <c r="C19383" t="s">
        <v>97</v>
      </c>
      <c r="D19383" t="s">
        <v>83</v>
      </c>
      <c r="E19383" t="s">
        <v>76</v>
      </c>
      <c r="F19383" s="7">
        <v>45079</v>
      </c>
      <c r="G19383" s="7">
        <v>45171</v>
      </c>
      <c r="H19383" t="s">
        <v>77</v>
      </c>
      <c r="I19383" t="s">
        <v>84</v>
      </c>
      <c r="J19383" s="7">
        <v>45427</v>
      </c>
      <c r="K19383" s="7">
        <v>45747</v>
      </c>
      <c r="L19383" s="7">
        <v>45171</v>
      </c>
      <c r="M19383" t="s">
        <v>77</v>
      </c>
      <c r="N19383" t="s">
        <v>79</v>
      </c>
      <c r="O19383">
        <v>2026</v>
      </c>
      <c r="P19383" s="2">
        <v>2</v>
      </c>
      <c r="Q19383" t="s">
        <v>80</v>
      </c>
      <c r="R19383" s="8">
        <v>46267</v>
      </c>
      <c r="S19383" s="2">
        <v>1</v>
      </c>
      <c r="T19383" s="2" t="s">
        <v>81</v>
      </c>
    </row>
    <row r="19384" spans="1:20" x14ac:dyDescent="0.25">
      <c r="A19384">
        <v>1120290611</v>
      </c>
      <c r="B19384">
        <v>126283485</v>
      </c>
      <c r="C19384" t="s">
        <v>93</v>
      </c>
      <c r="D19384" t="s">
        <v>88</v>
      </c>
      <c r="E19384" t="s">
        <v>76</v>
      </c>
      <c r="F19384" s="7">
        <v>45080</v>
      </c>
      <c r="G19384" s="7">
        <v>45446</v>
      </c>
      <c r="H19384" t="s">
        <v>77</v>
      </c>
      <c r="I19384" t="s">
        <v>78</v>
      </c>
      <c r="J19384" s="7">
        <v>45437</v>
      </c>
      <c r="K19384" s="7">
        <v>45957</v>
      </c>
      <c r="L19384" s="7">
        <v>45446</v>
      </c>
      <c r="M19384" t="s">
        <v>77</v>
      </c>
      <c r="N19384" t="s">
        <v>79</v>
      </c>
      <c r="O19384">
        <v>2026</v>
      </c>
      <c r="P19384" s="2">
        <v>2</v>
      </c>
      <c r="Q19384" t="s">
        <v>80</v>
      </c>
      <c r="R19384" s="8">
        <v>46267</v>
      </c>
      <c r="S19384" s="2">
        <v>1</v>
      </c>
      <c r="T19384" s="2" t="s">
        <v>81</v>
      </c>
    </row>
    <row r="19385" spans="1:20" x14ac:dyDescent="0.25">
      <c r="A19385">
        <v>1120290615</v>
      </c>
      <c r="B19385">
        <v>126283817</v>
      </c>
      <c r="C19385" t="s">
        <v>74</v>
      </c>
      <c r="D19385" t="s">
        <v>83</v>
      </c>
      <c r="E19385" t="s">
        <v>76</v>
      </c>
      <c r="F19385" s="7">
        <v>45080</v>
      </c>
      <c r="G19385" s="7">
        <v>45263</v>
      </c>
      <c r="H19385" t="s">
        <v>77</v>
      </c>
      <c r="I19385" t="s">
        <v>84</v>
      </c>
      <c r="J19385" s="7">
        <v>45633</v>
      </c>
      <c r="K19385" s="7">
        <v>45672</v>
      </c>
      <c r="L19385" s="7">
        <v>45263</v>
      </c>
      <c r="M19385" t="s">
        <v>77</v>
      </c>
      <c r="N19385" t="s">
        <v>79</v>
      </c>
      <c r="O19385">
        <v>2026</v>
      </c>
      <c r="P19385" s="2">
        <v>2</v>
      </c>
      <c r="Q19385" t="s">
        <v>80</v>
      </c>
      <c r="R19385" s="8">
        <v>46267</v>
      </c>
      <c r="S19385" s="2">
        <v>1</v>
      </c>
      <c r="T19385" s="2" t="s">
        <v>81</v>
      </c>
    </row>
    <row r="19386" spans="1:20" x14ac:dyDescent="0.25">
      <c r="A19386">
        <v>1120290690</v>
      </c>
      <c r="B19386">
        <v>126313040</v>
      </c>
      <c r="C19386" t="s">
        <v>85</v>
      </c>
      <c r="D19386" t="s">
        <v>88</v>
      </c>
      <c r="E19386" t="s">
        <v>76</v>
      </c>
      <c r="F19386" s="7">
        <v>45084</v>
      </c>
      <c r="G19386" s="7">
        <v>46911</v>
      </c>
      <c r="H19386" t="s">
        <v>77</v>
      </c>
      <c r="I19386" t="s">
        <v>84</v>
      </c>
      <c r="J19386" s="7">
        <v>45592</v>
      </c>
      <c r="K19386" s="7">
        <v>45954</v>
      </c>
      <c r="L19386" s="7">
        <v>46911</v>
      </c>
      <c r="M19386" t="s">
        <v>77</v>
      </c>
      <c r="N19386" t="s">
        <v>79</v>
      </c>
      <c r="O19386">
        <v>2026</v>
      </c>
      <c r="P19386" s="2">
        <v>2</v>
      </c>
      <c r="Q19386" t="s">
        <v>80</v>
      </c>
      <c r="R19386" s="8">
        <v>46267</v>
      </c>
      <c r="S19386" s="2">
        <v>1</v>
      </c>
      <c r="T19386" s="2" t="s">
        <v>81</v>
      </c>
    </row>
    <row r="19387" spans="1:20" x14ac:dyDescent="0.25">
      <c r="A19387">
        <v>1120290883</v>
      </c>
      <c r="B19387">
        <v>126408134</v>
      </c>
      <c r="C19387" t="s">
        <v>74</v>
      </c>
      <c r="D19387" t="s">
        <v>88</v>
      </c>
      <c r="E19387" t="s">
        <v>76</v>
      </c>
      <c r="F19387" s="7">
        <v>45097</v>
      </c>
      <c r="G19387" s="7">
        <v>45463</v>
      </c>
      <c r="H19387" t="s">
        <v>77</v>
      </c>
      <c r="I19387" t="s">
        <v>84</v>
      </c>
      <c r="J19387" s="7">
        <v>45707</v>
      </c>
      <c r="K19387" s="7">
        <v>45748</v>
      </c>
      <c r="L19387" s="7">
        <v>45463</v>
      </c>
      <c r="M19387" t="s">
        <v>77</v>
      </c>
      <c r="N19387" t="s">
        <v>79</v>
      </c>
      <c r="O19387">
        <v>2026</v>
      </c>
      <c r="P19387" s="2">
        <v>2</v>
      </c>
      <c r="Q19387" t="s">
        <v>80</v>
      </c>
      <c r="R19387" s="8">
        <v>46267</v>
      </c>
      <c r="S19387" s="2">
        <v>1</v>
      </c>
      <c r="T19387" s="2" t="s">
        <v>81</v>
      </c>
    </row>
    <row r="19388" spans="1:20" x14ac:dyDescent="0.25">
      <c r="A19388">
        <v>1120291113</v>
      </c>
      <c r="B19388">
        <v>126537969</v>
      </c>
      <c r="C19388" t="s">
        <v>98</v>
      </c>
      <c r="D19388" t="s">
        <v>88</v>
      </c>
      <c r="E19388" t="s">
        <v>76</v>
      </c>
      <c r="F19388" s="7">
        <v>45116</v>
      </c>
      <c r="G19388" s="7">
        <v>45482</v>
      </c>
      <c r="H19388" t="s">
        <v>77</v>
      </c>
      <c r="I19388" t="s">
        <v>84</v>
      </c>
      <c r="J19388" s="7">
        <v>45495</v>
      </c>
      <c r="K19388" s="7">
        <v>45748</v>
      </c>
      <c r="L19388" s="7">
        <v>45482</v>
      </c>
      <c r="M19388" t="s">
        <v>77</v>
      </c>
      <c r="N19388" t="s">
        <v>79</v>
      </c>
      <c r="O19388">
        <v>2026</v>
      </c>
      <c r="P19388" s="2">
        <v>2</v>
      </c>
      <c r="Q19388" t="s">
        <v>80</v>
      </c>
      <c r="R19388" s="8">
        <v>46267</v>
      </c>
      <c r="S19388" s="2">
        <v>1</v>
      </c>
      <c r="T19388" s="2" t="s">
        <v>81</v>
      </c>
    </row>
    <row r="19389" spans="1:20" x14ac:dyDescent="0.25">
      <c r="A19389">
        <v>1120291466</v>
      </c>
      <c r="B19389">
        <v>126669347</v>
      </c>
      <c r="C19389" t="s">
        <v>82</v>
      </c>
      <c r="D19389" t="s">
        <v>88</v>
      </c>
      <c r="E19389" t="s">
        <v>76</v>
      </c>
      <c r="F19389" s="7">
        <v>45132</v>
      </c>
      <c r="G19389" s="7">
        <v>45498</v>
      </c>
      <c r="H19389" t="s">
        <v>77</v>
      </c>
      <c r="I19389" t="s">
        <v>78</v>
      </c>
      <c r="J19389" s="7">
        <v>46211</v>
      </c>
      <c r="K19389" s="7">
        <v>45994</v>
      </c>
      <c r="L19389" s="7">
        <v>45498</v>
      </c>
      <c r="M19389" t="s">
        <v>77</v>
      </c>
      <c r="N19389" t="s">
        <v>79</v>
      </c>
      <c r="O19389">
        <v>2026</v>
      </c>
      <c r="P19389" s="2">
        <v>2</v>
      </c>
      <c r="Q19389" t="s">
        <v>80</v>
      </c>
      <c r="R19389" s="8">
        <v>46267</v>
      </c>
      <c r="S19389" s="2">
        <v>1</v>
      </c>
      <c r="T19389" s="2" t="s">
        <v>81</v>
      </c>
    </row>
    <row r="19390" spans="1:20" x14ac:dyDescent="0.25">
      <c r="A19390">
        <v>1120291618</v>
      </c>
      <c r="B19390">
        <v>126718980</v>
      </c>
      <c r="C19390" t="s">
        <v>85</v>
      </c>
      <c r="D19390" t="s">
        <v>88</v>
      </c>
      <c r="E19390" t="s">
        <v>76</v>
      </c>
      <c r="F19390" s="7">
        <v>45139</v>
      </c>
      <c r="G19390" s="7">
        <v>45505</v>
      </c>
      <c r="H19390" t="s">
        <v>86</v>
      </c>
      <c r="I19390" t="s">
        <v>87</v>
      </c>
      <c r="J19390" s="7"/>
      <c r="K19390" s="7">
        <v>45143</v>
      </c>
      <c r="L19390" s="7">
        <v>45505</v>
      </c>
      <c r="M19390" t="s">
        <v>86</v>
      </c>
      <c r="N19390"/>
      <c r="O19390">
        <v>2026</v>
      </c>
      <c r="P19390" s="2">
        <v>2</v>
      </c>
      <c r="Q19390" t="s">
        <v>80</v>
      </c>
      <c r="R19390" s="8">
        <v>46267</v>
      </c>
      <c r="S19390" s="2">
        <v>1</v>
      </c>
      <c r="T19390" s="2" t="s">
        <v>81</v>
      </c>
    </row>
    <row r="19391" spans="1:20" x14ac:dyDescent="0.25">
      <c r="A19391">
        <v>1120293223</v>
      </c>
      <c r="B19391">
        <v>127293078</v>
      </c>
      <c r="C19391" t="s">
        <v>85</v>
      </c>
      <c r="D19391" t="s">
        <v>88</v>
      </c>
      <c r="E19391" t="s">
        <v>76</v>
      </c>
      <c r="F19391" s="7">
        <v>45216</v>
      </c>
      <c r="G19391" s="7">
        <v>45582</v>
      </c>
      <c r="H19391" t="s">
        <v>86</v>
      </c>
      <c r="I19391" t="s">
        <v>87</v>
      </c>
      <c r="J19391" s="7">
        <v>46203</v>
      </c>
      <c r="K19391" s="7">
        <v>45217</v>
      </c>
      <c r="L19391" s="7">
        <v>45582</v>
      </c>
      <c r="M19391" t="s">
        <v>86</v>
      </c>
      <c r="N19391" t="s">
        <v>79</v>
      </c>
      <c r="O19391">
        <v>2026</v>
      </c>
      <c r="P19391" s="2">
        <v>2</v>
      </c>
      <c r="Q19391" t="s">
        <v>80</v>
      </c>
      <c r="R19391" s="8">
        <v>46267</v>
      </c>
      <c r="S19391" s="2">
        <v>1</v>
      </c>
      <c r="T19391" s="2" t="s">
        <v>81</v>
      </c>
    </row>
    <row r="19392" spans="1:20" x14ac:dyDescent="0.25">
      <c r="A19392">
        <v>1120293864</v>
      </c>
      <c r="B19392">
        <v>127588721</v>
      </c>
      <c r="C19392" t="s">
        <v>93</v>
      </c>
      <c r="D19392" t="s">
        <v>88</v>
      </c>
      <c r="E19392" t="s">
        <v>76</v>
      </c>
      <c r="F19392" s="7">
        <v>45278</v>
      </c>
      <c r="G19392" s="7">
        <v>47105</v>
      </c>
      <c r="H19392" t="s">
        <v>86</v>
      </c>
      <c r="I19392" t="s">
        <v>87</v>
      </c>
      <c r="J19392" s="7">
        <v>46124</v>
      </c>
      <c r="K19392" s="7">
        <v>45779</v>
      </c>
      <c r="L19392" s="7">
        <v>47105</v>
      </c>
      <c r="M19392" t="s">
        <v>86</v>
      </c>
      <c r="N19392" t="s">
        <v>79</v>
      </c>
      <c r="O19392">
        <v>2026</v>
      </c>
      <c r="P19392" s="2">
        <v>2</v>
      </c>
      <c r="Q19392" t="s">
        <v>80</v>
      </c>
      <c r="R19392" s="8">
        <v>46267</v>
      </c>
      <c r="S19392" s="2">
        <v>1</v>
      </c>
      <c r="T19392" s="2" t="s">
        <v>81</v>
      </c>
    </row>
    <row r="19393" spans="1:20" x14ac:dyDescent="0.25">
      <c r="A19393">
        <v>1120294096</v>
      </c>
      <c r="B19393">
        <v>128403425</v>
      </c>
      <c r="C19393" t="s">
        <v>90</v>
      </c>
      <c r="D19393" t="s">
        <v>83</v>
      </c>
      <c r="E19393" t="s">
        <v>76</v>
      </c>
      <c r="F19393" s="7">
        <v>45379</v>
      </c>
      <c r="G19393" s="7">
        <v>45559</v>
      </c>
      <c r="H19393" t="s">
        <v>77</v>
      </c>
      <c r="I19393" t="s">
        <v>84</v>
      </c>
      <c r="J19393" s="7"/>
      <c r="K19393" s="7">
        <v>45552</v>
      </c>
      <c r="L19393" s="7">
        <v>45559</v>
      </c>
      <c r="M19393" t="s">
        <v>77</v>
      </c>
      <c r="N19393"/>
      <c r="O19393">
        <v>2026</v>
      </c>
      <c r="P19393" s="2">
        <v>2</v>
      </c>
      <c r="Q19393" t="s">
        <v>80</v>
      </c>
      <c r="R19393" s="8">
        <v>46267</v>
      </c>
      <c r="S19393" s="2">
        <v>1</v>
      </c>
      <c r="T19393" s="2" t="s">
        <v>81</v>
      </c>
    </row>
    <row r="19394" spans="1:20" x14ac:dyDescent="0.25">
      <c r="A19394">
        <v>1120294180</v>
      </c>
      <c r="B19394">
        <v>128529697</v>
      </c>
      <c r="C19394" t="s">
        <v>98</v>
      </c>
      <c r="D19394" t="s">
        <v>88</v>
      </c>
      <c r="E19394" t="s">
        <v>76</v>
      </c>
      <c r="F19394" s="7">
        <v>45392</v>
      </c>
      <c r="G19394" s="7">
        <v>45757</v>
      </c>
      <c r="H19394" t="s">
        <v>77</v>
      </c>
      <c r="I19394" t="s">
        <v>78</v>
      </c>
      <c r="J19394" s="7">
        <v>45749</v>
      </c>
      <c r="K19394" s="7">
        <v>46204</v>
      </c>
      <c r="L19394" s="7">
        <v>45757</v>
      </c>
      <c r="M19394" t="s">
        <v>77</v>
      </c>
      <c r="N19394" t="s">
        <v>79</v>
      </c>
      <c r="O19394">
        <v>2026</v>
      </c>
      <c r="P19394" s="2">
        <v>2</v>
      </c>
      <c r="Q19394" t="s">
        <v>80</v>
      </c>
      <c r="R19394" s="8">
        <v>46267</v>
      </c>
      <c r="S19394" s="2">
        <v>1</v>
      </c>
      <c r="T19394" s="2" t="s">
        <v>81</v>
      </c>
    </row>
    <row r="19395" spans="1:20" x14ac:dyDescent="0.25">
      <c r="A19395">
        <v>1120294396</v>
      </c>
      <c r="B19395">
        <v>128733864</v>
      </c>
      <c r="C19395" t="s">
        <v>96</v>
      </c>
      <c r="D19395" t="s">
        <v>83</v>
      </c>
      <c r="E19395" t="s">
        <v>76</v>
      </c>
      <c r="F19395" s="7">
        <v>45420</v>
      </c>
      <c r="G19395" s="7">
        <v>45604</v>
      </c>
      <c r="H19395" t="s">
        <v>77</v>
      </c>
      <c r="I19395" t="s">
        <v>84</v>
      </c>
      <c r="J19395" s="7"/>
      <c r="K19395" s="7">
        <v>45686</v>
      </c>
      <c r="L19395" s="7">
        <v>45604</v>
      </c>
      <c r="M19395" t="s">
        <v>77</v>
      </c>
      <c r="N19395"/>
      <c r="O19395">
        <v>2026</v>
      </c>
      <c r="P19395" s="2">
        <v>2</v>
      </c>
      <c r="Q19395" t="s">
        <v>80</v>
      </c>
      <c r="R19395" s="8">
        <v>46267</v>
      </c>
      <c r="S19395" s="2">
        <v>1</v>
      </c>
      <c r="T19395" s="2" t="s">
        <v>81</v>
      </c>
    </row>
    <row r="19396" spans="1:20" x14ac:dyDescent="0.25">
      <c r="A19396">
        <v>1120294460</v>
      </c>
      <c r="B19396">
        <v>128804620</v>
      </c>
      <c r="C19396" t="s">
        <v>82</v>
      </c>
      <c r="D19396" t="s">
        <v>88</v>
      </c>
      <c r="E19396" t="s">
        <v>76</v>
      </c>
      <c r="F19396" s="7">
        <v>45428</v>
      </c>
      <c r="G19396" s="7">
        <v>45793</v>
      </c>
      <c r="H19396" t="s">
        <v>77</v>
      </c>
      <c r="I19396" t="s">
        <v>78</v>
      </c>
      <c r="J19396" s="7">
        <v>46120</v>
      </c>
      <c r="K19396" s="7">
        <v>46128</v>
      </c>
      <c r="L19396" s="7">
        <v>45793</v>
      </c>
      <c r="M19396" t="s">
        <v>77</v>
      </c>
      <c r="N19396" t="s">
        <v>79</v>
      </c>
      <c r="O19396">
        <v>2026</v>
      </c>
      <c r="P19396" s="2">
        <v>2</v>
      </c>
      <c r="Q19396" t="s">
        <v>80</v>
      </c>
      <c r="R19396" s="8">
        <v>46267</v>
      </c>
      <c r="S19396" s="2">
        <v>1</v>
      </c>
      <c r="T19396" s="2" t="s">
        <v>81</v>
      </c>
    </row>
    <row r="19397" spans="1:20" x14ac:dyDescent="0.25">
      <c r="A19397">
        <v>1120294628</v>
      </c>
      <c r="B19397">
        <v>129068176</v>
      </c>
      <c r="C19397" t="s">
        <v>74</v>
      </c>
      <c r="D19397" t="s">
        <v>83</v>
      </c>
      <c r="E19397" t="s">
        <v>76</v>
      </c>
      <c r="F19397" s="7">
        <v>45455</v>
      </c>
      <c r="G19397" s="7">
        <v>45638</v>
      </c>
      <c r="H19397" t="s">
        <v>77</v>
      </c>
      <c r="I19397" t="s">
        <v>84</v>
      </c>
      <c r="J19397" s="7">
        <v>45607</v>
      </c>
      <c r="K19397" s="7">
        <v>45552</v>
      </c>
      <c r="L19397" s="7">
        <v>45638</v>
      </c>
      <c r="M19397" t="s">
        <v>77</v>
      </c>
      <c r="N19397" t="s">
        <v>79</v>
      </c>
      <c r="O19397">
        <v>2026</v>
      </c>
      <c r="P19397" s="2">
        <v>2</v>
      </c>
      <c r="Q19397" t="s">
        <v>80</v>
      </c>
      <c r="R19397" s="8">
        <v>46267</v>
      </c>
      <c r="S19397" s="2">
        <v>1</v>
      </c>
      <c r="T19397" s="2" t="s">
        <v>81</v>
      </c>
    </row>
    <row r="19398" spans="1:20" x14ac:dyDescent="0.25">
      <c r="A19398">
        <v>1120295091</v>
      </c>
      <c r="B19398">
        <v>129330281</v>
      </c>
      <c r="C19398" t="s">
        <v>90</v>
      </c>
      <c r="D19398" t="s">
        <v>88</v>
      </c>
      <c r="E19398" t="s">
        <v>76</v>
      </c>
      <c r="F19398" s="7">
        <v>45505</v>
      </c>
      <c r="G19398" s="7">
        <v>45685</v>
      </c>
      <c r="H19398" t="s">
        <v>77</v>
      </c>
      <c r="I19398" t="s">
        <v>78</v>
      </c>
      <c r="J19398" s="7">
        <v>45825</v>
      </c>
      <c r="K19398" s="7">
        <v>45830</v>
      </c>
      <c r="L19398" s="7">
        <v>45685</v>
      </c>
      <c r="M19398" t="s">
        <v>77</v>
      </c>
      <c r="N19398" t="s">
        <v>92</v>
      </c>
      <c r="O19398">
        <v>2026</v>
      </c>
      <c r="P19398" s="2">
        <v>2</v>
      </c>
      <c r="Q19398" t="s">
        <v>80</v>
      </c>
      <c r="R19398" s="8">
        <v>46267</v>
      </c>
      <c r="S19398" s="2">
        <v>1</v>
      </c>
      <c r="T19398" s="2" t="s">
        <v>81</v>
      </c>
    </row>
    <row r="19399" spans="1:20" x14ac:dyDescent="0.25">
      <c r="A19399">
        <v>1120297113</v>
      </c>
      <c r="B19399">
        <v>130982063</v>
      </c>
      <c r="C19399" t="s">
        <v>85</v>
      </c>
      <c r="D19399" t="s">
        <v>83</v>
      </c>
      <c r="E19399" t="s">
        <v>76</v>
      </c>
      <c r="F19399" s="7">
        <v>45732</v>
      </c>
      <c r="G19399" s="7">
        <v>47558</v>
      </c>
      <c r="H19399" t="s">
        <v>77</v>
      </c>
      <c r="I19399" t="s">
        <v>84</v>
      </c>
      <c r="J19399" s="7"/>
      <c r="K19399" s="7">
        <v>46169</v>
      </c>
      <c r="L19399" s="7">
        <v>47558</v>
      </c>
      <c r="M19399" t="s">
        <v>77</v>
      </c>
      <c r="N19399"/>
      <c r="O19399">
        <v>2026</v>
      </c>
      <c r="P19399" s="2">
        <v>2</v>
      </c>
      <c r="Q19399" t="s">
        <v>80</v>
      </c>
      <c r="R19399" s="8">
        <v>46267</v>
      </c>
      <c r="S19399" s="2">
        <v>1</v>
      </c>
      <c r="T19399" s="2" t="s">
        <v>81</v>
      </c>
    </row>
    <row r="19400" spans="1:20" x14ac:dyDescent="0.25">
      <c r="A19400">
        <v>1120300433</v>
      </c>
      <c r="B19400">
        <v>110608426</v>
      </c>
      <c r="C19400" t="s">
        <v>82</v>
      </c>
      <c r="D19400" t="s">
        <v>88</v>
      </c>
      <c r="E19400" t="s">
        <v>76</v>
      </c>
      <c r="F19400" s="7">
        <v>42242</v>
      </c>
      <c r="G19400" s="7">
        <v>44020</v>
      </c>
      <c r="H19400" t="s">
        <v>77</v>
      </c>
      <c r="I19400" t="s">
        <v>87</v>
      </c>
      <c r="J19400" s="7">
        <v>45591</v>
      </c>
      <c r="K19400" s="7">
        <v>45748</v>
      </c>
      <c r="L19400" s="7">
        <v>44020</v>
      </c>
      <c r="M19400" t="s">
        <v>77</v>
      </c>
      <c r="N19400" t="s">
        <v>79</v>
      </c>
      <c r="O19400">
        <v>2026</v>
      </c>
      <c r="P19400" s="2">
        <v>2</v>
      </c>
      <c r="Q19400" t="s">
        <v>80</v>
      </c>
      <c r="R19400" s="8">
        <v>46267</v>
      </c>
      <c r="S19400" s="2">
        <v>1</v>
      </c>
      <c r="T19400" s="2" t="s">
        <v>81</v>
      </c>
    </row>
    <row r="19401" spans="1:20" x14ac:dyDescent="0.25">
      <c r="A19401">
        <v>1120300481</v>
      </c>
      <c r="B19401">
        <v>110817179</v>
      </c>
      <c r="C19401" t="s">
        <v>74</v>
      </c>
      <c r="D19401" t="s">
        <v>75</v>
      </c>
      <c r="E19401" t="s">
        <v>76</v>
      </c>
      <c r="F19401" s="7">
        <v>42300</v>
      </c>
      <c r="G19401" s="7">
        <v>44127</v>
      </c>
      <c r="H19401" t="s">
        <v>86</v>
      </c>
      <c r="I19401" t="s">
        <v>87</v>
      </c>
      <c r="J19401" s="7">
        <v>45722</v>
      </c>
      <c r="K19401" s="7">
        <v>45856</v>
      </c>
      <c r="L19401" s="7">
        <v>44127</v>
      </c>
      <c r="M19401" t="s">
        <v>86</v>
      </c>
      <c r="N19401" t="s">
        <v>79</v>
      </c>
      <c r="O19401">
        <v>2026</v>
      </c>
      <c r="P19401" s="2">
        <v>2</v>
      </c>
      <c r="Q19401" t="s">
        <v>80</v>
      </c>
      <c r="R19401" s="8">
        <v>46267</v>
      </c>
      <c r="S19401" s="2">
        <v>1</v>
      </c>
      <c r="T19401" s="2" t="s">
        <v>81</v>
      </c>
    </row>
    <row r="19402" spans="1:20" x14ac:dyDescent="0.25">
      <c r="A19402">
        <v>1120300890</v>
      </c>
      <c r="B19402">
        <v>111985433</v>
      </c>
      <c r="C19402" t="s">
        <v>96</v>
      </c>
      <c r="D19402" t="s">
        <v>75</v>
      </c>
      <c r="E19402" t="s">
        <v>76</v>
      </c>
      <c r="F19402" s="7">
        <v>42629</v>
      </c>
      <c r="G19402" s="7">
        <v>44375</v>
      </c>
      <c r="H19402" t="s">
        <v>86</v>
      </c>
      <c r="I19402" t="s">
        <v>87</v>
      </c>
      <c r="J19402" s="7">
        <v>46085</v>
      </c>
      <c r="K19402" s="7">
        <v>46094</v>
      </c>
      <c r="L19402" s="7">
        <v>44375</v>
      </c>
      <c r="M19402" t="s">
        <v>86</v>
      </c>
      <c r="N19402" t="s">
        <v>79</v>
      </c>
      <c r="O19402">
        <v>2026</v>
      </c>
      <c r="P19402" s="2">
        <v>2</v>
      </c>
      <c r="Q19402" t="s">
        <v>80</v>
      </c>
      <c r="R19402" s="8">
        <v>46267</v>
      </c>
      <c r="S19402" s="2">
        <v>1</v>
      </c>
      <c r="T19402" s="2" t="s">
        <v>81</v>
      </c>
    </row>
    <row r="19403" spans="1:20" x14ac:dyDescent="0.25">
      <c r="A19403">
        <v>1120300906</v>
      </c>
      <c r="B19403">
        <v>112021555</v>
      </c>
      <c r="C19403" t="s">
        <v>82</v>
      </c>
      <c r="D19403" t="s">
        <v>83</v>
      </c>
      <c r="E19403" t="s">
        <v>76</v>
      </c>
      <c r="F19403" s="7">
        <v>42616</v>
      </c>
      <c r="G19403" s="7">
        <v>44306</v>
      </c>
      <c r="H19403" t="s">
        <v>77</v>
      </c>
      <c r="I19403" t="s">
        <v>84</v>
      </c>
      <c r="J19403" s="7">
        <v>45553</v>
      </c>
      <c r="K19403" s="7">
        <v>44769</v>
      </c>
      <c r="L19403" s="7">
        <v>44306</v>
      </c>
      <c r="M19403" t="s">
        <v>77</v>
      </c>
      <c r="N19403" t="s">
        <v>79</v>
      </c>
      <c r="O19403">
        <v>2026</v>
      </c>
      <c r="P19403" s="2">
        <v>2</v>
      </c>
      <c r="Q19403" t="s">
        <v>80</v>
      </c>
      <c r="R19403" s="8">
        <v>46267</v>
      </c>
      <c r="S19403" s="2">
        <v>1</v>
      </c>
      <c r="T19403" s="2" t="s">
        <v>81</v>
      </c>
    </row>
    <row r="19404" spans="1:20" x14ac:dyDescent="0.25">
      <c r="A19404">
        <v>1120301095</v>
      </c>
      <c r="B19404">
        <v>112899312</v>
      </c>
      <c r="C19404" t="s">
        <v>74</v>
      </c>
      <c r="D19404" t="s">
        <v>83</v>
      </c>
      <c r="E19404" t="s">
        <v>76</v>
      </c>
      <c r="F19404" s="7">
        <v>42879</v>
      </c>
      <c r="G19404" s="7">
        <v>44652</v>
      </c>
      <c r="H19404" t="s">
        <v>77</v>
      </c>
      <c r="I19404" t="s">
        <v>84</v>
      </c>
      <c r="J19404" s="7">
        <v>45417</v>
      </c>
      <c r="K19404" s="7">
        <v>45689</v>
      </c>
      <c r="L19404" s="7">
        <v>44652</v>
      </c>
      <c r="M19404" t="s">
        <v>77</v>
      </c>
      <c r="N19404" t="s">
        <v>79</v>
      </c>
      <c r="O19404">
        <v>2026</v>
      </c>
      <c r="P19404" s="2">
        <v>2</v>
      </c>
      <c r="Q19404" t="s">
        <v>80</v>
      </c>
      <c r="R19404" s="8">
        <v>46267</v>
      </c>
      <c r="S19404" s="2">
        <v>1</v>
      </c>
      <c r="T19404" s="2" t="s">
        <v>81</v>
      </c>
    </row>
    <row r="19405" spans="1:20" x14ac:dyDescent="0.25">
      <c r="A19405">
        <v>1120301439</v>
      </c>
      <c r="B19405">
        <v>114680264</v>
      </c>
      <c r="C19405" t="s">
        <v>91</v>
      </c>
      <c r="D19405" t="s">
        <v>83</v>
      </c>
      <c r="E19405" t="s">
        <v>76</v>
      </c>
      <c r="F19405" s="7">
        <v>43260</v>
      </c>
      <c r="G19405" s="7">
        <v>45086</v>
      </c>
      <c r="H19405" t="s">
        <v>77</v>
      </c>
      <c r="I19405" t="s">
        <v>78</v>
      </c>
      <c r="J19405" s="7">
        <v>45745</v>
      </c>
      <c r="K19405" s="7">
        <v>45805</v>
      </c>
      <c r="L19405" s="7">
        <v>45086</v>
      </c>
      <c r="M19405" t="s">
        <v>77</v>
      </c>
      <c r="N19405" t="s">
        <v>79</v>
      </c>
      <c r="O19405">
        <v>2026</v>
      </c>
      <c r="P19405" s="2">
        <v>2</v>
      </c>
      <c r="Q19405" t="s">
        <v>80</v>
      </c>
      <c r="R19405" s="8">
        <v>46267</v>
      </c>
      <c r="S19405" s="2">
        <v>1</v>
      </c>
      <c r="T19405" s="2" t="s">
        <v>81</v>
      </c>
    </row>
    <row r="19406" spans="1:20" x14ac:dyDescent="0.25">
      <c r="A19406">
        <v>1120301461</v>
      </c>
      <c r="B19406">
        <v>114809544</v>
      </c>
      <c r="C19406" t="s">
        <v>94</v>
      </c>
      <c r="D19406" t="s">
        <v>75</v>
      </c>
      <c r="E19406" t="s">
        <v>76</v>
      </c>
      <c r="F19406" s="7">
        <v>43304</v>
      </c>
      <c r="G19406" s="7">
        <v>45023</v>
      </c>
      <c r="H19406" t="s">
        <v>77</v>
      </c>
      <c r="I19406" t="s">
        <v>78</v>
      </c>
      <c r="J19406" s="7">
        <v>45175</v>
      </c>
      <c r="K19406" s="7">
        <v>45180</v>
      </c>
      <c r="L19406" s="7">
        <v>45023</v>
      </c>
      <c r="M19406" t="s">
        <v>77</v>
      </c>
      <c r="N19406" t="s">
        <v>92</v>
      </c>
      <c r="O19406">
        <v>2026</v>
      </c>
      <c r="P19406" s="2">
        <v>2</v>
      </c>
      <c r="Q19406" t="s">
        <v>80</v>
      </c>
      <c r="R19406" s="8">
        <v>46267</v>
      </c>
      <c r="S19406" s="2">
        <v>1</v>
      </c>
      <c r="T19406" s="2" t="s">
        <v>81</v>
      </c>
    </row>
    <row r="19407" spans="1:20" x14ac:dyDescent="0.25">
      <c r="A19407">
        <v>1120301686</v>
      </c>
      <c r="B19407">
        <v>116823850</v>
      </c>
      <c r="C19407" t="s">
        <v>82</v>
      </c>
      <c r="D19407" t="s">
        <v>88</v>
      </c>
      <c r="E19407" t="s">
        <v>76</v>
      </c>
      <c r="F19407" s="7">
        <v>43548</v>
      </c>
      <c r="G19407" s="7">
        <v>43914</v>
      </c>
      <c r="H19407" t="s">
        <v>77</v>
      </c>
      <c r="I19407" t="s">
        <v>78</v>
      </c>
      <c r="J19407" s="7">
        <v>45571</v>
      </c>
      <c r="K19407" s="7">
        <v>45839</v>
      </c>
      <c r="L19407" s="7">
        <v>43914</v>
      </c>
      <c r="M19407" t="s">
        <v>77</v>
      </c>
      <c r="N19407" t="s">
        <v>79</v>
      </c>
      <c r="O19407">
        <v>2026</v>
      </c>
      <c r="P19407" s="2">
        <v>2</v>
      </c>
      <c r="Q19407" t="s">
        <v>80</v>
      </c>
      <c r="R19407" s="8">
        <v>46267</v>
      </c>
      <c r="S19407" s="2">
        <v>1</v>
      </c>
      <c r="T19407" s="2" t="s">
        <v>81</v>
      </c>
    </row>
    <row r="19408" spans="1:20" x14ac:dyDescent="0.25">
      <c r="A19408">
        <v>1120301720</v>
      </c>
      <c r="B19408">
        <v>116869466</v>
      </c>
      <c r="C19408" t="s">
        <v>74</v>
      </c>
      <c r="D19408" t="s">
        <v>83</v>
      </c>
      <c r="E19408" t="s">
        <v>76</v>
      </c>
      <c r="F19408" s="7">
        <v>43553</v>
      </c>
      <c r="G19408" s="7">
        <v>43737</v>
      </c>
      <c r="H19408" t="s">
        <v>86</v>
      </c>
      <c r="I19408" t="s">
        <v>87</v>
      </c>
      <c r="J19408" s="7">
        <v>45923</v>
      </c>
      <c r="K19408" s="7">
        <v>45924</v>
      </c>
      <c r="L19408" s="7">
        <v>43737</v>
      </c>
      <c r="M19408" t="s">
        <v>86</v>
      </c>
      <c r="N19408" t="s">
        <v>79</v>
      </c>
      <c r="O19408">
        <v>2026</v>
      </c>
      <c r="P19408" s="2">
        <v>2</v>
      </c>
      <c r="Q19408" t="s">
        <v>80</v>
      </c>
      <c r="R19408" s="8">
        <v>46267</v>
      </c>
      <c r="S19408" s="2">
        <v>1</v>
      </c>
      <c r="T19408" s="2" t="s">
        <v>81</v>
      </c>
    </row>
    <row r="19409" spans="1:20" x14ac:dyDescent="0.25">
      <c r="A19409">
        <v>1120301745</v>
      </c>
      <c r="B19409">
        <v>116938996</v>
      </c>
      <c r="C19409" t="s">
        <v>82</v>
      </c>
      <c r="D19409" t="s">
        <v>83</v>
      </c>
      <c r="E19409" t="s">
        <v>76</v>
      </c>
      <c r="F19409" s="7">
        <v>43557</v>
      </c>
      <c r="G19409" s="7">
        <v>43740</v>
      </c>
      <c r="H19409" t="s">
        <v>77</v>
      </c>
      <c r="I19409" t="s">
        <v>78</v>
      </c>
      <c r="J19409" s="7">
        <v>45727</v>
      </c>
      <c r="K19409" s="7">
        <v>43658</v>
      </c>
      <c r="L19409" s="7">
        <v>43740</v>
      </c>
      <c r="M19409" t="s">
        <v>77</v>
      </c>
      <c r="N19409" t="s">
        <v>79</v>
      </c>
      <c r="O19409">
        <v>2026</v>
      </c>
      <c r="P19409" s="2">
        <v>2</v>
      </c>
      <c r="Q19409" t="s">
        <v>80</v>
      </c>
      <c r="R19409" s="8">
        <v>46267</v>
      </c>
      <c r="S19409" s="2">
        <v>1</v>
      </c>
      <c r="T19409" s="2" t="s">
        <v>81</v>
      </c>
    </row>
    <row r="19410" spans="1:20" x14ac:dyDescent="0.25">
      <c r="A19410">
        <v>1120301749</v>
      </c>
      <c r="B19410">
        <v>116942038</v>
      </c>
      <c r="C19410" t="s">
        <v>91</v>
      </c>
      <c r="D19410" t="s">
        <v>83</v>
      </c>
      <c r="E19410" t="s">
        <v>76</v>
      </c>
      <c r="F19410" s="7">
        <v>43558</v>
      </c>
      <c r="G19410" s="7">
        <v>43741</v>
      </c>
      <c r="H19410" t="s">
        <v>77</v>
      </c>
      <c r="I19410" t="s">
        <v>78</v>
      </c>
      <c r="J19410" s="7">
        <v>45931</v>
      </c>
      <c r="K19410" s="7">
        <v>44113</v>
      </c>
      <c r="L19410" s="7">
        <v>43741</v>
      </c>
      <c r="M19410" t="s">
        <v>77</v>
      </c>
      <c r="N19410" t="s">
        <v>79</v>
      </c>
      <c r="O19410">
        <v>2026</v>
      </c>
      <c r="P19410" s="2">
        <v>2</v>
      </c>
      <c r="Q19410" t="s">
        <v>80</v>
      </c>
      <c r="R19410" s="8">
        <v>46267</v>
      </c>
      <c r="S19410" s="2">
        <v>1</v>
      </c>
      <c r="T19410" s="2" t="s">
        <v>81</v>
      </c>
    </row>
    <row r="19411" spans="1:20" x14ac:dyDescent="0.25">
      <c r="A19411">
        <v>1120301799</v>
      </c>
      <c r="B19411">
        <v>116987888</v>
      </c>
      <c r="C19411" t="s">
        <v>82</v>
      </c>
      <c r="D19411" t="s">
        <v>83</v>
      </c>
      <c r="E19411" t="s">
        <v>76</v>
      </c>
      <c r="F19411" s="7">
        <v>43564</v>
      </c>
      <c r="G19411" s="7">
        <v>43747</v>
      </c>
      <c r="H19411" t="s">
        <v>77</v>
      </c>
      <c r="I19411" t="s">
        <v>78</v>
      </c>
      <c r="J19411" s="7">
        <v>45899</v>
      </c>
      <c r="K19411" s="7">
        <v>43667</v>
      </c>
      <c r="L19411" s="7">
        <v>43747</v>
      </c>
      <c r="M19411" t="s">
        <v>77</v>
      </c>
      <c r="N19411" t="s">
        <v>79</v>
      </c>
      <c r="O19411">
        <v>2026</v>
      </c>
      <c r="P19411" s="2">
        <v>2</v>
      </c>
      <c r="Q19411" t="s">
        <v>80</v>
      </c>
      <c r="R19411" s="8">
        <v>46267</v>
      </c>
      <c r="S19411" s="2">
        <v>1</v>
      </c>
      <c r="T19411" s="2" t="s">
        <v>81</v>
      </c>
    </row>
    <row r="19412" spans="1:20" x14ac:dyDescent="0.25">
      <c r="A19412">
        <v>1120301867</v>
      </c>
      <c r="B19412">
        <v>117067383</v>
      </c>
      <c r="C19412" t="s">
        <v>82</v>
      </c>
      <c r="D19412" t="s">
        <v>83</v>
      </c>
      <c r="E19412" t="s">
        <v>76</v>
      </c>
      <c r="F19412" s="7">
        <v>43574</v>
      </c>
      <c r="G19412" s="7">
        <v>43754</v>
      </c>
      <c r="H19412" t="s">
        <v>77</v>
      </c>
      <c r="I19412" t="s">
        <v>78</v>
      </c>
      <c r="J19412" s="7">
        <v>45824</v>
      </c>
      <c r="K19412" s="7">
        <v>44785</v>
      </c>
      <c r="L19412" s="7">
        <v>43754</v>
      </c>
      <c r="M19412" t="s">
        <v>77</v>
      </c>
      <c r="N19412" t="s">
        <v>79</v>
      </c>
      <c r="O19412">
        <v>2026</v>
      </c>
      <c r="P19412" s="2">
        <v>2</v>
      </c>
      <c r="Q19412" t="s">
        <v>80</v>
      </c>
      <c r="R19412" s="8">
        <v>46267</v>
      </c>
      <c r="S19412" s="2">
        <v>1</v>
      </c>
      <c r="T19412" s="2" t="s">
        <v>81</v>
      </c>
    </row>
    <row r="19413" spans="1:20" x14ac:dyDescent="0.25">
      <c r="A19413">
        <v>1120301893</v>
      </c>
      <c r="B19413">
        <v>117084044</v>
      </c>
      <c r="C19413" t="s">
        <v>74</v>
      </c>
      <c r="D19413" t="s">
        <v>83</v>
      </c>
      <c r="E19413" t="s">
        <v>76</v>
      </c>
      <c r="F19413" s="7">
        <v>43578</v>
      </c>
      <c r="G19413" s="7">
        <v>43761</v>
      </c>
      <c r="H19413" t="s">
        <v>77</v>
      </c>
      <c r="I19413" t="s">
        <v>78</v>
      </c>
      <c r="J19413" s="7">
        <v>45932</v>
      </c>
      <c r="K19413" s="7">
        <v>43683</v>
      </c>
      <c r="L19413" s="7">
        <v>43761</v>
      </c>
      <c r="M19413" t="s">
        <v>77</v>
      </c>
      <c r="N19413" t="s">
        <v>79</v>
      </c>
      <c r="O19413">
        <v>2026</v>
      </c>
      <c r="P19413" s="2">
        <v>2</v>
      </c>
      <c r="Q19413" t="s">
        <v>80</v>
      </c>
      <c r="R19413" s="8">
        <v>46267</v>
      </c>
      <c r="S19413" s="2">
        <v>1</v>
      </c>
      <c r="T19413" s="2" t="s">
        <v>81</v>
      </c>
    </row>
    <row r="19414" spans="1:20" x14ac:dyDescent="0.25">
      <c r="A19414">
        <v>1120301990</v>
      </c>
      <c r="B19414">
        <v>117184704</v>
      </c>
      <c r="C19414" t="s">
        <v>85</v>
      </c>
      <c r="D19414" t="s">
        <v>83</v>
      </c>
      <c r="E19414" t="s">
        <v>76</v>
      </c>
      <c r="F19414" s="7">
        <v>43593</v>
      </c>
      <c r="G19414" s="7">
        <v>43777</v>
      </c>
      <c r="H19414" t="s">
        <v>86</v>
      </c>
      <c r="I19414" t="s">
        <v>87</v>
      </c>
      <c r="J19414" s="7">
        <v>45803</v>
      </c>
      <c r="K19414" s="7">
        <v>45968</v>
      </c>
      <c r="L19414" s="7">
        <v>43777</v>
      </c>
      <c r="M19414" t="s">
        <v>86</v>
      </c>
      <c r="N19414" t="s">
        <v>79</v>
      </c>
      <c r="O19414">
        <v>2026</v>
      </c>
      <c r="P19414" s="2">
        <v>2</v>
      </c>
      <c r="Q19414" t="s">
        <v>80</v>
      </c>
      <c r="R19414" s="8">
        <v>46267</v>
      </c>
      <c r="S19414" s="2">
        <v>1</v>
      </c>
      <c r="T19414" s="2" t="s">
        <v>81</v>
      </c>
    </row>
    <row r="19415" spans="1:20" x14ac:dyDescent="0.25">
      <c r="A19415">
        <v>1120302067</v>
      </c>
      <c r="B19415">
        <v>117238608</v>
      </c>
      <c r="C19415" t="s">
        <v>82</v>
      </c>
      <c r="D19415" t="s">
        <v>88</v>
      </c>
      <c r="E19415" t="s">
        <v>76</v>
      </c>
      <c r="F19415" s="7">
        <v>43600</v>
      </c>
      <c r="G19415" s="7">
        <v>43966</v>
      </c>
      <c r="H19415" t="s">
        <v>77</v>
      </c>
      <c r="I19415" t="s">
        <v>78</v>
      </c>
      <c r="J19415" s="7">
        <v>45966</v>
      </c>
      <c r="K19415" s="7">
        <v>44238</v>
      </c>
      <c r="L19415" s="7">
        <v>43966</v>
      </c>
      <c r="M19415" t="s">
        <v>77</v>
      </c>
      <c r="N19415" t="s">
        <v>79</v>
      </c>
      <c r="O19415">
        <v>2026</v>
      </c>
      <c r="P19415" s="2">
        <v>2</v>
      </c>
      <c r="Q19415" t="s">
        <v>80</v>
      </c>
      <c r="R19415" s="8">
        <v>46267</v>
      </c>
      <c r="S19415" s="2">
        <v>1</v>
      </c>
      <c r="T19415" s="2" t="s">
        <v>81</v>
      </c>
    </row>
    <row r="19416" spans="1:20" x14ac:dyDescent="0.25">
      <c r="A19416">
        <v>1120302070</v>
      </c>
      <c r="B19416">
        <v>117239573</v>
      </c>
      <c r="C19416" t="s">
        <v>82</v>
      </c>
      <c r="D19416" t="s">
        <v>83</v>
      </c>
      <c r="E19416" t="s">
        <v>76</v>
      </c>
      <c r="F19416" s="7">
        <v>43600</v>
      </c>
      <c r="G19416" s="7">
        <v>43780</v>
      </c>
      <c r="H19416" t="s">
        <v>77</v>
      </c>
      <c r="I19416" t="s">
        <v>78</v>
      </c>
      <c r="J19416" s="7">
        <v>45725</v>
      </c>
      <c r="K19416" s="7">
        <v>43658</v>
      </c>
      <c r="L19416" s="7">
        <v>43780</v>
      </c>
      <c r="M19416" t="s">
        <v>77</v>
      </c>
      <c r="N19416" t="s">
        <v>79</v>
      </c>
      <c r="O19416">
        <v>2026</v>
      </c>
      <c r="P19416" s="2">
        <v>2</v>
      </c>
      <c r="Q19416" t="s">
        <v>80</v>
      </c>
      <c r="R19416" s="8">
        <v>46267</v>
      </c>
      <c r="S19416" s="2">
        <v>1</v>
      </c>
      <c r="T19416" s="2" t="s">
        <v>81</v>
      </c>
    </row>
    <row r="19417" spans="1:20" x14ac:dyDescent="0.25">
      <c r="A19417">
        <v>1120302164</v>
      </c>
      <c r="B19417">
        <v>117335987</v>
      </c>
      <c r="C19417" t="s">
        <v>82</v>
      </c>
      <c r="D19417" t="s">
        <v>88</v>
      </c>
      <c r="E19417" t="s">
        <v>76</v>
      </c>
      <c r="F19417" s="7">
        <v>43614</v>
      </c>
      <c r="G19417" s="7">
        <v>43980</v>
      </c>
      <c r="H19417" t="s">
        <v>77</v>
      </c>
      <c r="I19417" t="s">
        <v>78</v>
      </c>
      <c r="J19417" s="7">
        <v>45889</v>
      </c>
      <c r="K19417" s="7">
        <v>45057</v>
      </c>
      <c r="L19417" s="7">
        <v>43980</v>
      </c>
      <c r="M19417" t="s">
        <v>77</v>
      </c>
      <c r="N19417" t="s">
        <v>79</v>
      </c>
      <c r="O19417">
        <v>2026</v>
      </c>
      <c r="P19417" s="2">
        <v>2</v>
      </c>
      <c r="Q19417" t="s">
        <v>80</v>
      </c>
      <c r="R19417" s="8">
        <v>46267</v>
      </c>
      <c r="S19417" s="2">
        <v>1</v>
      </c>
      <c r="T19417" s="2" t="s">
        <v>81</v>
      </c>
    </row>
    <row r="19418" spans="1:20" x14ac:dyDescent="0.25">
      <c r="A19418">
        <v>1120302576</v>
      </c>
      <c r="B19418">
        <v>118929626</v>
      </c>
      <c r="C19418" t="s">
        <v>82</v>
      </c>
      <c r="D19418" t="s">
        <v>83</v>
      </c>
      <c r="E19418" t="s">
        <v>76</v>
      </c>
      <c r="F19418" s="7">
        <v>43938</v>
      </c>
      <c r="G19418" s="7">
        <v>44121</v>
      </c>
      <c r="H19418" t="s">
        <v>77</v>
      </c>
      <c r="I19418" t="s">
        <v>84</v>
      </c>
      <c r="J19418" s="7">
        <v>45817</v>
      </c>
      <c r="K19418" s="7">
        <v>45828</v>
      </c>
      <c r="L19418" s="7">
        <v>44121</v>
      </c>
      <c r="M19418" t="s">
        <v>77</v>
      </c>
      <c r="N19418" t="s">
        <v>92</v>
      </c>
      <c r="O19418">
        <v>2026</v>
      </c>
      <c r="P19418" s="2">
        <v>2</v>
      </c>
      <c r="Q19418" t="s">
        <v>80</v>
      </c>
      <c r="R19418" s="8">
        <v>46267</v>
      </c>
      <c r="S19418" s="2">
        <v>1</v>
      </c>
      <c r="T19418" s="2" t="s">
        <v>81</v>
      </c>
    </row>
    <row r="19419" spans="1:20" x14ac:dyDescent="0.25">
      <c r="A19419">
        <v>1120302589</v>
      </c>
      <c r="B19419">
        <v>118966500</v>
      </c>
      <c r="C19419" t="s">
        <v>82</v>
      </c>
      <c r="D19419" t="s">
        <v>75</v>
      </c>
      <c r="E19419" t="s">
        <v>76</v>
      </c>
      <c r="F19419" s="7">
        <v>43952</v>
      </c>
      <c r="G19419" s="7">
        <v>44317</v>
      </c>
      <c r="H19419" t="s">
        <v>77</v>
      </c>
      <c r="I19419" t="s">
        <v>78</v>
      </c>
      <c r="J19419" s="7">
        <v>46151</v>
      </c>
      <c r="K19419" s="7">
        <v>45747</v>
      </c>
      <c r="L19419" s="7">
        <v>44317</v>
      </c>
      <c r="M19419" t="s">
        <v>77</v>
      </c>
      <c r="N19419" t="s">
        <v>79</v>
      </c>
      <c r="O19419">
        <v>2026</v>
      </c>
      <c r="P19419" s="2">
        <v>2</v>
      </c>
      <c r="Q19419" t="s">
        <v>80</v>
      </c>
      <c r="R19419" s="8">
        <v>46267</v>
      </c>
      <c r="S19419" s="2">
        <v>1</v>
      </c>
      <c r="T19419" s="2" t="s">
        <v>81</v>
      </c>
    </row>
    <row r="19420" spans="1:20" x14ac:dyDescent="0.25">
      <c r="A19420">
        <v>1120302611</v>
      </c>
      <c r="B19420">
        <v>119002243</v>
      </c>
      <c r="C19420" t="s">
        <v>82</v>
      </c>
      <c r="D19420" t="s">
        <v>83</v>
      </c>
      <c r="E19420" t="s">
        <v>76</v>
      </c>
      <c r="F19420" s="7">
        <v>43959</v>
      </c>
      <c r="G19420" s="7">
        <v>44143</v>
      </c>
      <c r="H19420" t="s">
        <v>77</v>
      </c>
      <c r="I19420" t="s">
        <v>78</v>
      </c>
      <c r="J19420" s="7">
        <v>45432</v>
      </c>
      <c r="K19420" s="7">
        <v>45748</v>
      </c>
      <c r="L19420" s="7">
        <v>44143</v>
      </c>
      <c r="M19420" t="s">
        <v>77</v>
      </c>
      <c r="N19420" t="s">
        <v>79</v>
      </c>
      <c r="O19420">
        <v>2026</v>
      </c>
      <c r="P19420" s="2">
        <v>2</v>
      </c>
      <c r="Q19420" t="s">
        <v>80</v>
      </c>
      <c r="R19420" s="8">
        <v>46267</v>
      </c>
      <c r="S19420" s="2">
        <v>1</v>
      </c>
      <c r="T19420" s="2" t="s">
        <v>81</v>
      </c>
    </row>
    <row r="19421" spans="1:20" x14ac:dyDescent="0.25">
      <c r="A19421">
        <v>1120303057</v>
      </c>
      <c r="B19421">
        <v>119489336</v>
      </c>
      <c r="C19421" t="s">
        <v>82</v>
      </c>
      <c r="D19421" t="s">
        <v>88</v>
      </c>
      <c r="E19421" t="s">
        <v>76</v>
      </c>
      <c r="F19421" s="7">
        <v>44034</v>
      </c>
      <c r="G19421" s="7">
        <v>45860</v>
      </c>
      <c r="H19421" t="s">
        <v>77</v>
      </c>
      <c r="I19421" t="s">
        <v>78</v>
      </c>
      <c r="J19421" s="7">
        <v>45953</v>
      </c>
      <c r="K19421" s="7">
        <v>45034</v>
      </c>
      <c r="L19421" s="7">
        <v>45860</v>
      </c>
      <c r="M19421" t="s">
        <v>77</v>
      </c>
      <c r="N19421" t="s">
        <v>79</v>
      </c>
      <c r="O19421">
        <v>2026</v>
      </c>
      <c r="P19421" s="2">
        <v>2</v>
      </c>
      <c r="Q19421" t="s">
        <v>80</v>
      </c>
      <c r="R19421" s="8">
        <v>46267</v>
      </c>
      <c r="S19421" s="2">
        <v>1</v>
      </c>
      <c r="T19421" s="2" t="s">
        <v>81</v>
      </c>
    </row>
    <row r="19422" spans="1:20" x14ac:dyDescent="0.25">
      <c r="A19422">
        <v>1120303090</v>
      </c>
      <c r="B19422">
        <v>119510660</v>
      </c>
      <c r="C19422" t="s">
        <v>82</v>
      </c>
      <c r="D19422" t="s">
        <v>88</v>
      </c>
      <c r="E19422" t="s">
        <v>76</v>
      </c>
      <c r="F19422" s="7">
        <v>44039</v>
      </c>
      <c r="G19422" s="7">
        <v>44223</v>
      </c>
      <c r="H19422" t="s">
        <v>77</v>
      </c>
      <c r="I19422" t="s">
        <v>84</v>
      </c>
      <c r="J19422" s="7">
        <v>45461</v>
      </c>
      <c r="K19422" s="7">
        <v>46129</v>
      </c>
      <c r="L19422" s="7">
        <v>44223</v>
      </c>
      <c r="M19422" t="s">
        <v>77</v>
      </c>
      <c r="N19422" t="s">
        <v>79</v>
      </c>
      <c r="O19422">
        <v>2026</v>
      </c>
      <c r="P19422" s="2">
        <v>2</v>
      </c>
      <c r="Q19422" t="s">
        <v>80</v>
      </c>
      <c r="R19422" s="8">
        <v>46267</v>
      </c>
      <c r="S19422" s="2">
        <v>1</v>
      </c>
      <c r="T19422" s="2" t="s">
        <v>81</v>
      </c>
    </row>
    <row r="19423" spans="1:20" x14ac:dyDescent="0.25">
      <c r="A19423">
        <v>1120303317</v>
      </c>
      <c r="B19423">
        <v>119632625</v>
      </c>
      <c r="C19423" t="s">
        <v>82</v>
      </c>
      <c r="D19423" t="s">
        <v>83</v>
      </c>
      <c r="E19423" t="s">
        <v>76</v>
      </c>
      <c r="F19423" s="7">
        <v>44061</v>
      </c>
      <c r="G19423" s="7">
        <v>44245</v>
      </c>
      <c r="H19423" t="s">
        <v>77</v>
      </c>
      <c r="I19423" t="s">
        <v>78</v>
      </c>
      <c r="J19423" s="7">
        <v>45953</v>
      </c>
      <c r="K19423" s="7">
        <v>45924</v>
      </c>
      <c r="L19423" s="7">
        <v>44245</v>
      </c>
      <c r="M19423" t="s">
        <v>77</v>
      </c>
      <c r="N19423" t="s">
        <v>79</v>
      </c>
      <c r="O19423">
        <v>2026</v>
      </c>
      <c r="P19423" s="2">
        <v>2</v>
      </c>
      <c r="Q19423" t="s">
        <v>80</v>
      </c>
      <c r="R19423" s="8">
        <v>46267</v>
      </c>
      <c r="S19423" s="2">
        <v>1</v>
      </c>
      <c r="T19423" s="2" t="s">
        <v>81</v>
      </c>
    </row>
    <row r="19424" spans="1:20" x14ac:dyDescent="0.25">
      <c r="A19424">
        <v>1120303779</v>
      </c>
      <c r="B19424">
        <v>119853483</v>
      </c>
      <c r="C19424" t="s">
        <v>85</v>
      </c>
      <c r="D19424" t="s">
        <v>75</v>
      </c>
      <c r="E19424" t="s">
        <v>76</v>
      </c>
      <c r="F19424" s="7">
        <v>44109</v>
      </c>
      <c r="G19424" s="7">
        <v>44474</v>
      </c>
      <c r="H19424" t="s">
        <v>86</v>
      </c>
      <c r="I19424" t="s">
        <v>87</v>
      </c>
      <c r="J19424" s="7">
        <v>45969</v>
      </c>
      <c r="K19424" s="7">
        <v>45994</v>
      </c>
      <c r="L19424" s="7">
        <v>44474</v>
      </c>
      <c r="M19424" t="s">
        <v>86</v>
      </c>
      <c r="N19424" t="s">
        <v>79</v>
      </c>
      <c r="O19424">
        <v>2026</v>
      </c>
      <c r="P19424" s="2">
        <v>2</v>
      </c>
      <c r="Q19424" t="s">
        <v>80</v>
      </c>
      <c r="R19424" s="8">
        <v>46267</v>
      </c>
      <c r="S19424" s="2">
        <v>1</v>
      </c>
      <c r="T19424" s="2" t="s">
        <v>81</v>
      </c>
    </row>
    <row r="19425" spans="1:20" x14ac:dyDescent="0.25">
      <c r="A19425">
        <v>1120303893</v>
      </c>
      <c r="B19425">
        <v>119925079</v>
      </c>
      <c r="C19425" t="s">
        <v>74</v>
      </c>
      <c r="D19425" t="s">
        <v>75</v>
      </c>
      <c r="E19425" t="s">
        <v>76</v>
      </c>
      <c r="F19425" s="7">
        <v>44123</v>
      </c>
      <c r="G19425" s="7">
        <v>44488</v>
      </c>
      <c r="H19425" t="s">
        <v>86</v>
      </c>
      <c r="I19425" t="s">
        <v>87</v>
      </c>
      <c r="J19425" s="7">
        <v>45924</v>
      </c>
      <c r="K19425" s="7">
        <v>44162</v>
      </c>
      <c r="L19425" s="7">
        <v>44488</v>
      </c>
      <c r="M19425" t="s">
        <v>86</v>
      </c>
      <c r="N19425" t="s">
        <v>79</v>
      </c>
      <c r="O19425">
        <v>2026</v>
      </c>
      <c r="P19425" s="2">
        <v>2</v>
      </c>
      <c r="Q19425" t="s">
        <v>80</v>
      </c>
      <c r="R19425" s="8">
        <v>46267</v>
      </c>
      <c r="S19425" s="2">
        <v>1</v>
      </c>
      <c r="T19425" s="2" t="s">
        <v>81</v>
      </c>
    </row>
    <row r="19426" spans="1:20" x14ac:dyDescent="0.25">
      <c r="A19426">
        <v>1120304282</v>
      </c>
      <c r="B19426">
        <v>120695135</v>
      </c>
      <c r="C19426" t="s">
        <v>85</v>
      </c>
      <c r="D19426" t="s">
        <v>75</v>
      </c>
      <c r="E19426" t="s">
        <v>76</v>
      </c>
      <c r="F19426" s="7">
        <v>44280</v>
      </c>
      <c r="G19426" s="7">
        <v>44645</v>
      </c>
      <c r="H19426" t="s">
        <v>77</v>
      </c>
      <c r="I19426" t="s">
        <v>78</v>
      </c>
      <c r="J19426" s="7">
        <v>46141</v>
      </c>
      <c r="K19426" s="7">
        <v>46058</v>
      </c>
      <c r="L19426" s="7">
        <v>44645</v>
      </c>
      <c r="M19426" t="s">
        <v>77</v>
      </c>
      <c r="N19426" t="s">
        <v>79</v>
      </c>
      <c r="O19426">
        <v>2026</v>
      </c>
      <c r="P19426" s="2">
        <v>2</v>
      </c>
      <c r="Q19426" t="s">
        <v>80</v>
      </c>
      <c r="R19426" s="8">
        <v>46267</v>
      </c>
      <c r="S19426" s="2">
        <v>1</v>
      </c>
      <c r="T19426" s="2" t="s">
        <v>81</v>
      </c>
    </row>
    <row r="19427" spans="1:20" x14ac:dyDescent="0.25">
      <c r="A19427">
        <v>1120304298</v>
      </c>
      <c r="B19427">
        <v>120734205</v>
      </c>
      <c r="C19427" t="s">
        <v>82</v>
      </c>
      <c r="D19427" t="s">
        <v>88</v>
      </c>
      <c r="E19427" t="s">
        <v>76</v>
      </c>
      <c r="F19427" s="7">
        <v>44287</v>
      </c>
      <c r="G19427" s="7">
        <v>46113</v>
      </c>
      <c r="H19427" t="s">
        <v>77</v>
      </c>
      <c r="I19427" t="s">
        <v>78</v>
      </c>
      <c r="J19427" s="7">
        <v>46084</v>
      </c>
      <c r="K19427" s="7">
        <v>44293</v>
      </c>
      <c r="L19427" s="7">
        <v>46113</v>
      </c>
      <c r="M19427" t="s">
        <v>77</v>
      </c>
      <c r="N19427" t="s">
        <v>79</v>
      </c>
      <c r="O19427">
        <v>2026</v>
      </c>
      <c r="P19427" s="2">
        <v>2</v>
      </c>
      <c r="Q19427" t="s">
        <v>80</v>
      </c>
      <c r="R19427" s="8">
        <v>46267</v>
      </c>
      <c r="S19427" s="2">
        <v>1</v>
      </c>
      <c r="T19427" s="2" t="s">
        <v>81</v>
      </c>
    </row>
    <row r="19428" spans="1:20" x14ac:dyDescent="0.25">
      <c r="A19428">
        <v>1120304355</v>
      </c>
      <c r="B19428">
        <v>120798614</v>
      </c>
      <c r="C19428" t="s">
        <v>85</v>
      </c>
      <c r="D19428" t="s">
        <v>75</v>
      </c>
      <c r="E19428" t="s">
        <v>76</v>
      </c>
      <c r="F19428" s="7">
        <v>44298</v>
      </c>
      <c r="G19428" s="7">
        <v>44663</v>
      </c>
      <c r="H19428" t="s">
        <v>86</v>
      </c>
      <c r="I19428" t="s">
        <v>87</v>
      </c>
      <c r="J19428" s="7">
        <v>46149</v>
      </c>
      <c r="K19428" s="7">
        <v>44299</v>
      </c>
      <c r="L19428" s="7">
        <v>44663</v>
      </c>
      <c r="M19428" t="s">
        <v>86</v>
      </c>
      <c r="N19428" t="s">
        <v>79</v>
      </c>
      <c r="O19428">
        <v>2026</v>
      </c>
      <c r="P19428" s="2">
        <v>2</v>
      </c>
      <c r="Q19428" t="s">
        <v>80</v>
      </c>
      <c r="R19428" s="8">
        <v>46267</v>
      </c>
      <c r="S19428" s="2">
        <v>1</v>
      </c>
      <c r="T19428" s="2" t="s">
        <v>81</v>
      </c>
    </row>
    <row r="19429" spans="1:20" x14ac:dyDescent="0.25">
      <c r="A19429">
        <v>1120304408</v>
      </c>
      <c r="B19429">
        <v>120866756</v>
      </c>
      <c r="C19429" t="s">
        <v>85</v>
      </c>
      <c r="D19429" t="s">
        <v>75</v>
      </c>
      <c r="E19429" t="s">
        <v>76</v>
      </c>
      <c r="F19429" s="7">
        <v>44308</v>
      </c>
      <c r="G19429" s="7">
        <v>44673</v>
      </c>
      <c r="H19429" t="s">
        <v>77</v>
      </c>
      <c r="I19429" t="s">
        <v>89</v>
      </c>
      <c r="J19429" s="7">
        <v>46142</v>
      </c>
      <c r="K19429" s="7">
        <v>44308</v>
      </c>
      <c r="L19429" s="7">
        <v>44673</v>
      </c>
      <c r="M19429" t="s">
        <v>77</v>
      </c>
      <c r="N19429" t="s">
        <v>79</v>
      </c>
      <c r="O19429">
        <v>2026</v>
      </c>
      <c r="P19429" s="2">
        <v>2</v>
      </c>
      <c r="Q19429" t="s">
        <v>80</v>
      </c>
      <c r="R19429" s="8">
        <v>46267</v>
      </c>
      <c r="S19429" s="2">
        <v>1</v>
      </c>
      <c r="T19429" s="2" t="s">
        <v>81</v>
      </c>
    </row>
    <row r="19430" spans="1:20" x14ac:dyDescent="0.25">
      <c r="A19430">
        <v>1120304508</v>
      </c>
      <c r="B19430">
        <v>121189129</v>
      </c>
      <c r="C19430" t="s">
        <v>74</v>
      </c>
      <c r="D19430" t="s">
        <v>83</v>
      </c>
      <c r="E19430" t="s">
        <v>76</v>
      </c>
      <c r="F19430" s="7">
        <v>44327</v>
      </c>
      <c r="G19430" s="7">
        <v>44511</v>
      </c>
      <c r="H19430" t="s">
        <v>86</v>
      </c>
      <c r="I19430" t="s">
        <v>87</v>
      </c>
      <c r="J19430" s="7">
        <v>45953</v>
      </c>
      <c r="K19430" s="7">
        <v>45909</v>
      </c>
      <c r="L19430" s="7">
        <v>44511</v>
      </c>
      <c r="M19430" t="s">
        <v>86</v>
      </c>
      <c r="N19430" t="s">
        <v>79</v>
      </c>
      <c r="O19430">
        <v>2026</v>
      </c>
      <c r="P19430" s="2">
        <v>2</v>
      </c>
      <c r="Q19430" t="s">
        <v>80</v>
      </c>
      <c r="R19430" s="8">
        <v>46267</v>
      </c>
      <c r="S19430" s="2">
        <v>1</v>
      </c>
      <c r="T19430" s="2" t="s">
        <v>81</v>
      </c>
    </row>
    <row r="19431" spans="1:20" x14ac:dyDescent="0.25">
      <c r="A19431">
        <v>1120304513</v>
      </c>
      <c r="B19431">
        <v>121317880</v>
      </c>
      <c r="C19431" t="s">
        <v>82</v>
      </c>
      <c r="D19431" t="s">
        <v>83</v>
      </c>
      <c r="E19431" t="s">
        <v>76</v>
      </c>
      <c r="F19431" s="7">
        <v>44327</v>
      </c>
      <c r="G19431" s="7">
        <v>46153</v>
      </c>
      <c r="H19431" t="s">
        <v>86</v>
      </c>
      <c r="I19431" t="s">
        <v>87</v>
      </c>
      <c r="J19431" s="7">
        <v>46163</v>
      </c>
      <c r="K19431" s="7">
        <v>45747</v>
      </c>
      <c r="L19431" s="7">
        <v>46153</v>
      </c>
      <c r="M19431" t="s">
        <v>86</v>
      </c>
      <c r="N19431" t="s">
        <v>79</v>
      </c>
      <c r="O19431">
        <v>2026</v>
      </c>
      <c r="P19431" s="2">
        <v>2</v>
      </c>
      <c r="Q19431" t="s">
        <v>80</v>
      </c>
      <c r="R19431" s="8">
        <v>46267</v>
      </c>
      <c r="S19431" s="2">
        <v>1</v>
      </c>
      <c r="T19431" s="2" t="s">
        <v>81</v>
      </c>
    </row>
    <row r="19432" spans="1:20" x14ac:dyDescent="0.25">
      <c r="A19432">
        <v>1120304635</v>
      </c>
      <c r="B19432">
        <v>121438419</v>
      </c>
      <c r="C19432" t="s">
        <v>82</v>
      </c>
      <c r="D19432" t="s">
        <v>75</v>
      </c>
      <c r="E19432" t="s">
        <v>76</v>
      </c>
      <c r="F19432" s="7">
        <v>44344</v>
      </c>
      <c r="G19432" s="7">
        <v>45074</v>
      </c>
      <c r="H19432" t="s">
        <v>77</v>
      </c>
      <c r="I19432" t="s">
        <v>78</v>
      </c>
      <c r="J19432" s="7">
        <v>46065</v>
      </c>
      <c r="K19432" s="7">
        <v>44348</v>
      </c>
      <c r="L19432" s="7">
        <v>45074</v>
      </c>
      <c r="M19432" t="s">
        <v>77</v>
      </c>
      <c r="N19432" t="s">
        <v>79</v>
      </c>
      <c r="O19432">
        <v>2026</v>
      </c>
      <c r="P19432" s="2">
        <v>2</v>
      </c>
      <c r="Q19432" t="s">
        <v>80</v>
      </c>
      <c r="R19432" s="8">
        <v>46267</v>
      </c>
      <c r="S19432" s="2">
        <v>1</v>
      </c>
      <c r="T19432" s="2" t="s">
        <v>81</v>
      </c>
    </row>
    <row r="19433" spans="1:20" x14ac:dyDescent="0.25">
      <c r="A19433">
        <v>1120304651</v>
      </c>
      <c r="B19433">
        <v>121452121</v>
      </c>
      <c r="C19433" t="s">
        <v>82</v>
      </c>
      <c r="D19433" t="s">
        <v>75</v>
      </c>
      <c r="E19433" t="s">
        <v>76</v>
      </c>
      <c r="F19433" s="7">
        <v>44350</v>
      </c>
      <c r="G19433" s="7">
        <v>45446</v>
      </c>
      <c r="H19433" t="s">
        <v>77</v>
      </c>
      <c r="I19433" t="s">
        <v>78</v>
      </c>
      <c r="J19433" s="7">
        <v>46147</v>
      </c>
      <c r="K19433" s="7">
        <v>44352</v>
      </c>
      <c r="L19433" s="7">
        <v>45446</v>
      </c>
      <c r="M19433" t="s">
        <v>77</v>
      </c>
      <c r="N19433" t="s">
        <v>79</v>
      </c>
      <c r="O19433">
        <v>2026</v>
      </c>
      <c r="P19433" s="2">
        <v>2</v>
      </c>
      <c r="Q19433" t="s">
        <v>80</v>
      </c>
      <c r="R19433" s="8">
        <v>46267</v>
      </c>
      <c r="S19433" s="2">
        <v>1</v>
      </c>
      <c r="T19433" s="2" t="s">
        <v>81</v>
      </c>
    </row>
    <row r="19434" spans="1:20" x14ac:dyDescent="0.25">
      <c r="A19434">
        <v>1120304656</v>
      </c>
      <c r="B19434">
        <v>121465901</v>
      </c>
      <c r="C19434" t="s">
        <v>98</v>
      </c>
      <c r="D19434" t="s">
        <v>83</v>
      </c>
      <c r="E19434" t="s">
        <v>76</v>
      </c>
      <c r="F19434" s="7">
        <v>44350</v>
      </c>
      <c r="G19434" s="7">
        <v>46176</v>
      </c>
      <c r="H19434" t="s">
        <v>77</v>
      </c>
      <c r="I19434" t="s">
        <v>84</v>
      </c>
      <c r="J19434" s="7">
        <v>45496</v>
      </c>
      <c r="K19434" s="7">
        <v>45738</v>
      </c>
      <c r="L19434" s="7">
        <v>46176</v>
      </c>
      <c r="M19434" t="s">
        <v>77</v>
      </c>
      <c r="N19434" t="s">
        <v>79</v>
      </c>
      <c r="O19434">
        <v>2026</v>
      </c>
      <c r="P19434" s="2">
        <v>2</v>
      </c>
      <c r="Q19434" t="s">
        <v>80</v>
      </c>
      <c r="R19434" s="8">
        <v>46267</v>
      </c>
      <c r="S19434" s="2">
        <v>1</v>
      </c>
      <c r="T19434" s="2" t="s">
        <v>81</v>
      </c>
    </row>
    <row r="19435" spans="1:20" x14ac:dyDescent="0.25">
      <c r="A19435">
        <v>1120304710</v>
      </c>
      <c r="B19435">
        <v>121532959</v>
      </c>
      <c r="C19435" t="s">
        <v>90</v>
      </c>
      <c r="D19435" t="s">
        <v>75</v>
      </c>
      <c r="E19435" t="s">
        <v>76</v>
      </c>
      <c r="F19435" s="7">
        <v>44361</v>
      </c>
      <c r="G19435" s="7">
        <v>46187</v>
      </c>
      <c r="H19435" t="s">
        <v>77</v>
      </c>
      <c r="I19435" t="s">
        <v>78</v>
      </c>
      <c r="J19435" s="7">
        <v>46182</v>
      </c>
      <c r="K19435" s="7">
        <v>46108</v>
      </c>
      <c r="L19435" s="7">
        <v>46187</v>
      </c>
      <c r="M19435" t="s">
        <v>77</v>
      </c>
      <c r="N19435" t="s">
        <v>79</v>
      </c>
      <c r="O19435">
        <v>2026</v>
      </c>
      <c r="P19435" s="2">
        <v>2</v>
      </c>
      <c r="Q19435" t="s">
        <v>80</v>
      </c>
      <c r="R19435" s="8">
        <v>46267</v>
      </c>
      <c r="S19435" s="2">
        <v>1</v>
      </c>
      <c r="T19435" s="2" t="s">
        <v>81</v>
      </c>
    </row>
    <row r="19436" spans="1:20" x14ac:dyDescent="0.25">
      <c r="A19436">
        <v>1120304718</v>
      </c>
      <c r="B19436">
        <v>121536913</v>
      </c>
      <c r="C19436" t="s">
        <v>90</v>
      </c>
      <c r="D19436" t="s">
        <v>83</v>
      </c>
      <c r="E19436" t="s">
        <v>76</v>
      </c>
      <c r="F19436" s="7">
        <v>44351</v>
      </c>
      <c r="G19436" s="7">
        <v>44534</v>
      </c>
      <c r="H19436" t="s">
        <v>77</v>
      </c>
      <c r="I19436" t="s">
        <v>78</v>
      </c>
      <c r="J19436" s="7">
        <v>45421</v>
      </c>
      <c r="K19436" s="7">
        <v>45549</v>
      </c>
      <c r="L19436" s="7">
        <v>44534</v>
      </c>
      <c r="M19436" t="s">
        <v>77</v>
      </c>
      <c r="N19436" t="s">
        <v>79</v>
      </c>
      <c r="O19436">
        <v>2026</v>
      </c>
      <c r="P19436" s="2">
        <v>2</v>
      </c>
      <c r="Q19436" t="s">
        <v>80</v>
      </c>
      <c r="R19436" s="8">
        <v>46267</v>
      </c>
      <c r="S19436" s="2">
        <v>1</v>
      </c>
      <c r="T19436" s="2" t="s">
        <v>81</v>
      </c>
    </row>
    <row r="19437" spans="1:20" x14ac:dyDescent="0.25">
      <c r="A19437">
        <v>1120306152</v>
      </c>
      <c r="B19437">
        <v>122268654</v>
      </c>
      <c r="C19437" t="s">
        <v>85</v>
      </c>
      <c r="D19437" t="s">
        <v>75</v>
      </c>
      <c r="E19437" t="s">
        <v>76</v>
      </c>
      <c r="F19437" s="7">
        <v>44497</v>
      </c>
      <c r="G19437" s="7">
        <v>44862</v>
      </c>
      <c r="H19437" t="s">
        <v>86</v>
      </c>
      <c r="I19437" t="s">
        <v>87</v>
      </c>
      <c r="J19437" s="7">
        <v>46076</v>
      </c>
      <c r="K19437" s="7">
        <v>44499</v>
      </c>
      <c r="L19437" s="7">
        <v>44862</v>
      </c>
      <c r="M19437" t="s">
        <v>86</v>
      </c>
      <c r="N19437" t="s">
        <v>79</v>
      </c>
      <c r="O19437">
        <v>2026</v>
      </c>
      <c r="P19437" s="2">
        <v>2</v>
      </c>
      <c r="Q19437" t="s">
        <v>80</v>
      </c>
      <c r="R19437" s="8">
        <v>46267</v>
      </c>
      <c r="S19437" s="2">
        <v>1</v>
      </c>
      <c r="T19437" s="2" t="s">
        <v>81</v>
      </c>
    </row>
    <row r="19438" spans="1:20" x14ac:dyDescent="0.25">
      <c r="A19438">
        <v>1120306511</v>
      </c>
      <c r="B19438">
        <v>122419381</v>
      </c>
      <c r="C19438" t="s">
        <v>74</v>
      </c>
      <c r="D19438" t="s">
        <v>75</v>
      </c>
      <c r="E19438" t="s">
        <v>76</v>
      </c>
      <c r="F19438" s="7">
        <v>44527</v>
      </c>
      <c r="G19438" s="7">
        <v>44892</v>
      </c>
      <c r="H19438" t="s">
        <v>86</v>
      </c>
      <c r="I19438" t="s">
        <v>87</v>
      </c>
      <c r="J19438" s="7">
        <v>46085</v>
      </c>
      <c r="K19438" s="7">
        <v>46094</v>
      </c>
      <c r="L19438" s="7">
        <v>44892</v>
      </c>
      <c r="M19438" t="s">
        <v>86</v>
      </c>
      <c r="N19438" t="s">
        <v>79</v>
      </c>
      <c r="O19438">
        <v>2026</v>
      </c>
      <c r="P19438" s="2">
        <v>2</v>
      </c>
      <c r="Q19438" t="s">
        <v>80</v>
      </c>
      <c r="R19438" s="8">
        <v>46267</v>
      </c>
      <c r="S19438" s="2">
        <v>1</v>
      </c>
      <c r="T19438" s="2" t="s">
        <v>81</v>
      </c>
    </row>
    <row r="19439" spans="1:20" x14ac:dyDescent="0.25">
      <c r="A19439">
        <v>1120306555</v>
      </c>
      <c r="B19439">
        <v>122437709</v>
      </c>
      <c r="C19439" t="s">
        <v>82</v>
      </c>
      <c r="D19439" t="s">
        <v>75</v>
      </c>
      <c r="E19439" t="s">
        <v>76</v>
      </c>
      <c r="F19439" s="7">
        <v>44532</v>
      </c>
      <c r="G19439" s="7">
        <v>46358</v>
      </c>
      <c r="H19439" t="s">
        <v>77</v>
      </c>
      <c r="I19439" t="s">
        <v>78</v>
      </c>
      <c r="J19439" s="7"/>
      <c r="K19439" s="7">
        <v>44538</v>
      </c>
      <c r="L19439" s="7">
        <v>46358</v>
      </c>
      <c r="M19439" t="s">
        <v>77</v>
      </c>
      <c r="N19439"/>
      <c r="O19439">
        <v>2026</v>
      </c>
      <c r="P19439" s="2">
        <v>2</v>
      </c>
      <c r="Q19439" t="s">
        <v>80</v>
      </c>
      <c r="R19439" s="8">
        <v>46267</v>
      </c>
      <c r="S19439" s="2">
        <v>1</v>
      </c>
      <c r="T19439" s="2" t="s">
        <v>81</v>
      </c>
    </row>
    <row r="19440" spans="1:20" x14ac:dyDescent="0.25">
      <c r="A19440">
        <v>1120307258</v>
      </c>
      <c r="B19440">
        <v>123487216</v>
      </c>
      <c r="C19440" t="s">
        <v>98</v>
      </c>
      <c r="D19440" t="s">
        <v>83</v>
      </c>
      <c r="E19440" t="s">
        <v>76</v>
      </c>
      <c r="F19440" s="7">
        <v>44684</v>
      </c>
      <c r="G19440" s="7">
        <v>44868</v>
      </c>
      <c r="H19440" t="s">
        <v>77</v>
      </c>
      <c r="I19440" t="s">
        <v>84</v>
      </c>
      <c r="J19440" s="7">
        <v>45633</v>
      </c>
      <c r="K19440" s="7">
        <v>45544</v>
      </c>
      <c r="L19440" s="7">
        <v>44868</v>
      </c>
      <c r="M19440" t="s">
        <v>77</v>
      </c>
      <c r="N19440" t="s">
        <v>79</v>
      </c>
      <c r="O19440">
        <v>2026</v>
      </c>
      <c r="P19440" s="2">
        <v>2</v>
      </c>
      <c r="Q19440" t="s">
        <v>80</v>
      </c>
      <c r="R19440" s="8">
        <v>46267</v>
      </c>
      <c r="S19440" s="2">
        <v>1</v>
      </c>
      <c r="T19440" s="2" t="s">
        <v>81</v>
      </c>
    </row>
    <row r="19441" spans="1:20" x14ac:dyDescent="0.25">
      <c r="A19441">
        <v>1120307512</v>
      </c>
      <c r="B19441">
        <v>123640741</v>
      </c>
      <c r="C19441" t="s">
        <v>98</v>
      </c>
      <c r="D19441" t="s">
        <v>75</v>
      </c>
      <c r="E19441" t="s">
        <v>76</v>
      </c>
      <c r="F19441" s="7">
        <v>44700</v>
      </c>
      <c r="G19441" s="7">
        <v>45065</v>
      </c>
      <c r="H19441" t="s">
        <v>77</v>
      </c>
      <c r="I19441" t="s">
        <v>78</v>
      </c>
      <c r="J19441" s="7">
        <v>46175</v>
      </c>
      <c r="K19441" s="7">
        <v>46171</v>
      </c>
      <c r="L19441" s="7">
        <v>45065</v>
      </c>
      <c r="M19441" t="s">
        <v>77</v>
      </c>
      <c r="N19441" t="s">
        <v>79</v>
      </c>
      <c r="O19441">
        <v>2026</v>
      </c>
      <c r="P19441" s="2">
        <v>2</v>
      </c>
      <c r="Q19441" t="s">
        <v>80</v>
      </c>
      <c r="R19441" s="8">
        <v>46267</v>
      </c>
      <c r="S19441" s="2">
        <v>1</v>
      </c>
      <c r="T19441" s="2" t="s">
        <v>81</v>
      </c>
    </row>
    <row r="19442" spans="1:20" x14ac:dyDescent="0.25">
      <c r="A19442">
        <v>1120307570</v>
      </c>
      <c r="B19442">
        <v>123682489</v>
      </c>
      <c r="C19442" t="s">
        <v>82</v>
      </c>
      <c r="D19442" t="s">
        <v>88</v>
      </c>
      <c r="E19442" t="s">
        <v>76</v>
      </c>
      <c r="F19442" s="7">
        <v>44705</v>
      </c>
      <c r="G19442" s="7">
        <v>46531</v>
      </c>
      <c r="H19442" t="s">
        <v>77</v>
      </c>
      <c r="I19442" t="s">
        <v>78</v>
      </c>
      <c r="J19442" s="7">
        <v>45737</v>
      </c>
      <c r="K19442" s="7">
        <v>45689</v>
      </c>
      <c r="L19442" s="7">
        <v>46531</v>
      </c>
      <c r="M19442" t="s">
        <v>77</v>
      </c>
      <c r="N19442" t="s">
        <v>79</v>
      </c>
      <c r="O19442">
        <v>2026</v>
      </c>
      <c r="P19442" s="2">
        <v>2</v>
      </c>
      <c r="Q19442" t="s">
        <v>80</v>
      </c>
      <c r="R19442" s="8">
        <v>46267</v>
      </c>
      <c r="S19442" s="2">
        <v>1</v>
      </c>
      <c r="T19442" s="2" t="s">
        <v>81</v>
      </c>
    </row>
    <row r="19443" spans="1:20" x14ac:dyDescent="0.25">
      <c r="A19443">
        <v>1120308182</v>
      </c>
      <c r="B19443">
        <v>123987544</v>
      </c>
      <c r="C19443" t="s">
        <v>82</v>
      </c>
      <c r="D19443" t="s">
        <v>88</v>
      </c>
      <c r="E19443" t="s">
        <v>76</v>
      </c>
      <c r="F19443" s="7">
        <v>44745</v>
      </c>
      <c r="G19443" s="7">
        <v>45110</v>
      </c>
      <c r="H19443" t="s">
        <v>77</v>
      </c>
      <c r="I19443" t="s">
        <v>78</v>
      </c>
      <c r="J19443" s="7">
        <v>45633</v>
      </c>
      <c r="K19443" s="7">
        <v>45748</v>
      </c>
      <c r="L19443" s="7">
        <v>45110</v>
      </c>
      <c r="M19443" t="s">
        <v>77</v>
      </c>
      <c r="N19443" t="s">
        <v>79</v>
      </c>
      <c r="O19443">
        <v>2026</v>
      </c>
      <c r="P19443" s="2">
        <v>2</v>
      </c>
      <c r="Q19443" t="s">
        <v>80</v>
      </c>
      <c r="R19443" s="8">
        <v>46267</v>
      </c>
      <c r="S19443" s="2">
        <v>1</v>
      </c>
      <c r="T19443" s="2" t="s">
        <v>81</v>
      </c>
    </row>
    <row r="19444" spans="1:20" x14ac:dyDescent="0.25">
      <c r="A19444">
        <v>1120308197</v>
      </c>
      <c r="B19444">
        <v>123993289</v>
      </c>
      <c r="C19444" t="s">
        <v>93</v>
      </c>
      <c r="D19444" t="s">
        <v>88</v>
      </c>
      <c r="E19444" t="s">
        <v>76</v>
      </c>
      <c r="F19444" s="7">
        <v>44747</v>
      </c>
      <c r="G19444" s="7">
        <v>46573</v>
      </c>
      <c r="H19444" t="s">
        <v>86</v>
      </c>
      <c r="I19444" t="s">
        <v>87</v>
      </c>
      <c r="J19444" s="7">
        <v>46200</v>
      </c>
      <c r="K19444" s="7">
        <v>45747</v>
      </c>
      <c r="L19444" s="7">
        <v>46573</v>
      </c>
      <c r="M19444" t="s">
        <v>86</v>
      </c>
      <c r="N19444" t="s">
        <v>79</v>
      </c>
      <c r="O19444">
        <v>2026</v>
      </c>
      <c r="P19444" s="2">
        <v>2</v>
      </c>
      <c r="Q19444" t="s">
        <v>80</v>
      </c>
      <c r="R19444" s="8">
        <v>46267</v>
      </c>
      <c r="S19444" s="2">
        <v>1</v>
      </c>
      <c r="T19444" s="2" t="s">
        <v>81</v>
      </c>
    </row>
    <row r="19445" spans="1:20" x14ac:dyDescent="0.25">
      <c r="A19445">
        <v>1120308602</v>
      </c>
      <c r="B19445">
        <v>124166762</v>
      </c>
      <c r="C19445" t="s">
        <v>85</v>
      </c>
      <c r="D19445" t="s">
        <v>75</v>
      </c>
      <c r="E19445" t="s">
        <v>76</v>
      </c>
      <c r="F19445" s="7">
        <v>44768</v>
      </c>
      <c r="G19445" s="7">
        <v>46594</v>
      </c>
      <c r="H19445" t="s">
        <v>77</v>
      </c>
      <c r="I19445" t="s">
        <v>78</v>
      </c>
      <c r="J19445" s="7">
        <v>46163</v>
      </c>
      <c r="K19445" s="7">
        <v>45747</v>
      </c>
      <c r="L19445" s="7">
        <v>46594</v>
      </c>
      <c r="M19445" t="s">
        <v>77</v>
      </c>
      <c r="N19445" t="s">
        <v>79</v>
      </c>
      <c r="O19445">
        <v>2026</v>
      </c>
      <c r="P19445" s="2">
        <v>2</v>
      </c>
      <c r="Q19445" t="s">
        <v>80</v>
      </c>
      <c r="R19445" s="8">
        <v>46267</v>
      </c>
      <c r="S19445" s="2">
        <v>1</v>
      </c>
      <c r="T19445" s="2" t="s">
        <v>81</v>
      </c>
    </row>
    <row r="19446" spans="1:20" x14ac:dyDescent="0.25">
      <c r="A19446">
        <v>1120310072</v>
      </c>
      <c r="B19446">
        <v>124719172</v>
      </c>
      <c r="C19446" t="s">
        <v>74</v>
      </c>
      <c r="D19446" t="s">
        <v>75</v>
      </c>
      <c r="E19446" t="s">
        <v>76</v>
      </c>
      <c r="F19446" s="7">
        <v>44849</v>
      </c>
      <c r="G19446" s="7">
        <v>45214</v>
      </c>
      <c r="H19446" t="s">
        <v>77</v>
      </c>
      <c r="I19446" t="s">
        <v>78</v>
      </c>
      <c r="J19446" s="7"/>
      <c r="K19446" s="7">
        <v>44912</v>
      </c>
      <c r="L19446" s="7">
        <v>45214</v>
      </c>
      <c r="M19446" t="s">
        <v>77</v>
      </c>
      <c r="N19446"/>
      <c r="O19446">
        <v>2026</v>
      </c>
      <c r="P19446" s="2">
        <v>2</v>
      </c>
      <c r="Q19446" t="s">
        <v>80</v>
      </c>
      <c r="R19446" s="8">
        <v>46267</v>
      </c>
      <c r="S19446" s="2">
        <v>1</v>
      </c>
      <c r="T19446" s="2" t="s">
        <v>81</v>
      </c>
    </row>
    <row r="19447" spans="1:20" x14ac:dyDescent="0.25">
      <c r="A19447">
        <v>1120311287</v>
      </c>
      <c r="B19447">
        <v>126201944</v>
      </c>
      <c r="C19447" t="s">
        <v>85</v>
      </c>
      <c r="D19447" t="s">
        <v>88</v>
      </c>
      <c r="E19447" t="s">
        <v>76</v>
      </c>
      <c r="F19447" s="7">
        <v>45068</v>
      </c>
      <c r="G19447" s="7">
        <v>45434</v>
      </c>
      <c r="H19447" t="s">
        <v>77</v>
      </c>
      <c r="I19447" t="s">
        <v>78</v>
      </c>
      <c r="J19447" s="7">
        <v>45491</v>
      </c>
      <c r="K19447" s="7">
        <v>45747</v>
      </c>
      <c r="L19447" s="7">
        <v>45434</v>
      </c>
      <c r="M19447" t="s">
        <v>77</v>
      </c>
      <c r="N19447" t="s">
        <v>79</v>
      </c>
      <c r="O19447">
        <v>2026</v>
      </c>
      <c r="P19447" s="2">
        <v>2</v>
      </c>
      <c r="Q19447" t="s">
        <v>80</v>
      </c>
      <c r="R19447" s="8">
        <v>46267</v>
      </c>
      <c r="S19447" s="2">
        <v>1</v>
      </c>
      <c r="T19447" s="2" t="s">
        <v>81</v>
      </c>
    </row>
    <row r="19448" spans="1:20" x14ac:dyDescent="0.25">
      <c r="A19448">
        <v>1120311288</v>
      </c>
      <c r="B19448">
        <v>126201944</v>
      </c>
      <c r="C19448" t="s">
        <v>85</v>
      </c>
      <c r="D19448" t="s">
        <v>88</v>
      </c>
      <c r="E19448" t="s">
        <v>76</v>
      </c>
      <c r="F19448" s="7">
        <v>45068</v>
      </c>
      <c r="G19448" s="7">
        <v>45434</v>
      </c>
      <c r="H19448" t="s">
        <v>77</v>
      </c>
      <c r="I19448" t="s">
        <v>78</v>
      </c>
      <c r="J19448" s="7">
        <v>45491</v>
      </c>
      <c r="K19448" s="7">
        <v>45995</v>
      </c>
      <c r="L19448" s="7">
        <v>45434</v>
      </c>
      <c r="M19448" t="s">
        <v>77</v>
      </c>
      <c r="N19448" t="s">
        <v>79</v>
      </c>
      <c r="O19448">
        <v>2026</v>
      </c>
      <c r="P19448" s="2">
        <v>2</v>
      </c>
      <c r="Q19448" t="s">
        <v>80</v>
      </c>
      <c r="R19448" s="8">
        <v>46267</v>
      </c>
      <c r="S19448" s="2">
        <v>1</v>
      </c>
      <c r="T19448" s="2" t="s">
        <v>81</v>
      </c>
    </row>
    <row r="19449" spans="1:20" x14ac:dyDescent="0.25">
      <c r="A19449">
        <v>1120311441</v>
      </c>
      <c r="B19449">
        <v>126283235</v>
      </c>
      <c r="C19449" t="s">
        <v>82</v>
      </c>
      <c r="D19449" t="s">
        <v>83</v>
      </c>
      <c r="E19449" t="s">
        <v>76</v>
      </c>
      <c r="F19449" s="7">
        <v>45080</v>
      </c>
      <c r="G19449" s="7">
        <v>45263</v>
      </c>
      <c r="H19449" t="s">
        <v>77</v>
      </c>
      <c r="I19449" t="s">
        <v>84</v>
      </c>
      <c r="J19449" s="7">
        <v>45740</v>
      </c>
      <c r="K19449" s="7">
        <v>45672</v>
      </c>
      <c r="L19449" s="7">
        <v>45263</v>
      </c>
      <c r="M19449" t="s">
        <v>77</v>
      </c>
      <c r="N19449" t="s">
        <v>79</v>
      </c>
      <c r="O19449">
        <v>2026</v>
      </c>
      <c r="P19449" s="2">
        <v>2</v>
      </c>
      <c r="Q19449" t="s">
        <v>80</v>
      </c>
      <c r="R19449" s="8">
        <v>46267</v>
      </c>
      <c r="S19449" s="2">
        <v>1</v>
      </c>
      <c r="T19449" s="2" t="s">
        <v>81</v>
      </c>
    </row>
    <row r="19450" spans="1:20" x14ac:dyDescent="0.25">
      <c r="A19450">
        <v>1120311691</v>
      </c>
      <c r="B19450">
        <v>126410641</v>
      </c>
      <c r="C19450" t="s">
        <v>74</v>
      </c>
      <c r="D19450" t="s">
        <v>88</v>
      </c>
      <c r="E19450" t="s">
        <v>76</v>
      </c>
      <c r="F19450" s="7">
        <v>45097</v>
      </c>
      <c r="G19450" s="7">
        <v>45463</v>
      </c>
      <c r="H19450" t="s">
        <v>77</v>
      </c>
      <c r="I19450" t="s">
        <v>78</v>
      </c>
      <c r="J19450" s="7">
        <v>46065</v>
      </c>
      <c r="K19450" s="7">
        <v>46079</v>
      </c>
      <c r="L19450" s="7">
        <v>45463</v>
      </c>
      <c r="M19450" t="s">
        <v>77</v>
      </c>
      <c r="N19450" t="s">
        <v>79</v>
      </c>
      <c r="O19450">
        <v>2026</v>
      </c>
      <c r="P19450" s="2">
        <v>2</v>
      </c>
      <c r="Q19450" t="s">
        <v>80</v>
      </c>
      <c r="R19450" s="8">
        <v>46267</v>
      </c>
      <c r="S19450" s="2">
        <v>1</v>
      </c>
      <c r="T19450" s="2" t="s">
        <v>81</v>
      </c>
    </row>
    <row r="19451" spans="1:20" x14ac:dyDescent="0.25">
      <c r="A19451">
        <v>1120311692</v>
      </c>
      <c r="B19451">
        <v>126410641</v>
      </c>
      <c r="C19451" t="s">
        <v>74</v>
      </c>
      <c r="D19451" t="s">
        <v>88</v>
      </c>
      <c r="E19451" t="s">
        <v>76</v>
      </c>
      <c r="F19451" s="7">
        <v>45097</v>
      </c>
      <c r="G19451" s="7">
        <v>45463</v>
      </c>
      <c r="H19451" t="s">
        <v>77</v>
      </c>
      <c r="I19451" t="s">
        <v>78</v>
      </c>
      <c r="J19451" s="7">
        <v>46065</v>
      </c>
      <c r="K19451" s="7">
        <v>45098</v>
      </c>
      <c r="L19451" s="7">
        <v>45463</v>
      </c>
      <c r="M19451" t="s">
        <v>77</v>
      </c>
      <c r="N19451" t="s">
        <v>79</v>
      </c>
      <c r="O19451">
        <v>2026</v>
      </c>
      <c r="P19451" s="2">
        <v>2</v>
      </c>
      <c r="Q19451" t="s">
        <v>80</v>
      </c>
      <c r="R19451" s="8">
        <v>46267</v>
      </c>
      <c r="S19451" s="2">
        <v>1</v>
      </c>
      <c r="T19451" s="2" t="s">
        <v>81</v>
      </c>
    </row>
    <row r="19452" spans="1:20" x14ac:dyDescent="0.25">
      <c r="A19452">
        <v>1120311733</v>
      </c>
      <c r="B19452">
        <v>126430309</v>
      </c>
      <c r="C19452" t="s">
        <v>74</v>
      </c>
      <c r="D19452" t="s">
        <v>75</v>
      </c>
      <c r="E19452" t="s">
        <v>76</v>
      </c>
      <c r="F19452" s="7">
        <v>45099</v>
      </c>
      <c r="G19452" s="7">
        <v>45465</v>
      </c>
      <c r="H19452" t="s">
        <v>86</v>
      </c>
      <c r="I19452" t="s">
        <v>87</v>
      </c>
      <c r="J19452" s="7">
        <v>45432</v>
      </c>
      <c r="K19452" s="7">
        <v>45544</v>
      </c>
      <c r="L19452" s="7">
        <v>45465</v>
      </c>
      <c r="M19452" t="s">
        <v>86</v>
      </c>
      <c r="N19452" t="s">
        <v>79</v>
      </c>
      <c r="O19452">
        <v>2026</v>
      </c>
      <c r="P19452" s="2">
        <v>2</v>
      </c>
      <c r="Q19452" t="s">
        <v>80</v>
      </c>
      <c r="R19452" s="8">
        <v>46267</v>
      </c>
      <c r="S19452" s="2">
        <v>1</v>
      </c>
      <c r="T19452" s="2" t="s">
        <v>81</v>
      </c>
    </row>
    <row r="19453" spans="1:20" x14ac:dyDescent="0.25">
      <c r="A19453">
        <v>1120311735</v>
      </c>
      <c r="B19453">
        <v>126430309</v>
      </c>
      <c r="C19453" t="s">
        <v>74</v>
      </c>
      <c r="D19453" t="s">
        <v>75</v>
      </c>
      <c r="E19453" t="s">
        <v>76</v>
      </c>
      <c r="F19453" s="7">
        <v>45099</v>
      </c>
      <c r="G19453" s="7">
        <v>45465</v>
      </c>
      <c r="H19453" t="s">
        <v>86</v>
      </c>
      <c r="I19453" t="s">
        <v>87</v>
      </c>
      <c r="J19453" s="7">
        <v>45432</v>
      </c>
      <c r="K19453" s="7">
        <v>45100</v>
      </c>
      <c r="L19453" s="7">
        <v>45465</v>
      </c>
      <c r="M19453" t="s">
        <v>86</v>
      </c>
      <c r="N19453" t="s">
        <v>79</v>
      </c>
      <c r="O19453">
        <v>2026</v>
      </c>
      <c r="P19453" s="2">
        <v>2</v>
      </c>
      <c r="Q19453" t="s">
        <v>80</v>
      </c>
      <c r="R19453" s="8">
        <v>46267</v>
      </c>
      <c r="S19453" s="2">
        <v>1</v>
      </c>
      <c r="T19453" s="2" t="s">
        <v>81</v>
      </c>
    </row>
    <row r="19454" spans="1:20" x14ac:dyDescent="0.25">
      <c r="A19454">
        <v>1120311736</v>
      </c>
      <c r="B19454">
        <v>126430309</v>
      </c>
      <c r="C19454" t="s">
        <v>74</v>
      </c>
      <c r="D19454" t="s">
        <v>75</v>
      </c>
      <c r="E19454" t="s">
        <v>76</v>
      </c>
      <c r="F19454" s="7">
        <v>45099</v>
      </c>
      <c r="G19454" s="7">
        <v>45465</v>
      </c>
      <c r="H19454" t="s">
        <v>86</v>
      </c>
      <c r="I19454" t="s">
        <v>87</v>
      </c>
      <c r="J19454" s="7">
        <v>45432</v>
      </c>
      <c r="K19454" s="7">
        <v>45535</v>
      </c>
      <c r="L19454" s="7">
        <v>45465</v>
      </c>
      <c r="M19454" t="s">
        <v>86</v>
      </c>
      <c r="N19454" t="s">
        <v>79</v>
      </c>
      <c r="O19454">
        <v>2026</v>
      </c>
      <c r="P19454" s="2">
        <v>2</v>
      </c>
      <c r="Q19454" t="s">
        <v>80</v>
      </c>
      <c r="R19454" s="8">
        <v>46267</v>
      </c>
      <c r="S19454" s="2">
        <v>1</v>
      </c>
      <c r="T19454" s="2" t="s">
        <v>81</v>
      </c>
    </row>
    <row r="19455" spans="1:20" x14ac:dyDescent="0.25">
      <c r="A19455">
        <v>1120311783</v>
      </c>
      <c r="B19455">
        <v>126448968</v>
      </c>
      <c r="C19455" t="s">
        <v>82</v>
      </c>
      <c r="D19455" t="s">
        <v>88</v>
      </c>
      <c r="E19455" t="s">
        <v>76</v>
      </c>
      <c r="F19455" s="7">
        <v>45102</v>
      </c>
      <c r="G19455" s="7">
        <v>45468</v>
      </c>
      <c r="H19455" t="s">
        <v>77</v>
      </c>
      <c r="I19455" t="s">
        <v>78</v>
      </c>
      <c r="J19455" s="7">
        <v>45571</v>
      </c>
      <c r="K19455" s="7">
        <v>46077</v>
      </c>
      <c r="L19455" s="7">
        <v>45468</v>
      </c>
      <c r="M19455" t="s">
        <v>77</v>
      </c>
      <c r="N19455" t="s">
        <v>79</v>
      </c>
      <c r="O19455">
        <v>2026</v>
      </c>
      <c r="P19455" s="2">
        <v>2</v>
      </c>
      <c r="Q19455" t="s">
        <v>80</v>
      </c>
      <c r="R19455" s="8">
        <v>46267</v>
      </c>
      <c r="S19455" s="2">
        <v>1</v>
      </c>
      <c r="T19455" s="2" t="s">
        <v>81</v>
      </c>
    </row>
    <row r="19456" spans="1:20" x14ac:dyDescent="0.25">
      <c r="A19456">
        <v>1120311877</v>
      </c>
      <c r="B19456">
        <v>126492052</v>
      </c>
      <c r="C19456" t="s">
        <v>82</v>
      </c>
      <c r="D19456" t="s">
        <v>88</v>
      </c>
      <c r="E19456" t="s">
        <v>76</v>
      </c>
      <c r="F19456" s="7">
        <v>45108</v>
      </c>
      <c r="G19456" s="7">
        <v>45474</v>
      </c>
      <c r="H19456" t="s">
        <v>77</v>
      </c>
      <c r="I19456" t="s">
        <v>84</v>
      </c>
      <c r="J19456" s="7">
        <v>45444</v>
      </c>
      <c r="K19456" s="7">
        <v>45457</v>
      </c>
      <c r="L19456" s="7">
        <v>45474</v>
      </c>
      <c r="M19456" t="s">
        <v>77</v>
      </c>
      <c r="N19456" t="s">
        <v>79</v>
      </c>
      <c r="O19456">
        <v>2026</v>
      </c>
      <c r="P19456" s="2">
        <v>2</v>
      </c>
      <c r="Q19456" t="s">
        <v>80</v>
      </c>
      <c r="R19456" s="8">
        <v>46267</v>
      </c>
      <c r="S19456" s="2">
        <v>1</v>
      </c>
      <c r="T19456" s="2" t="s">
        <v>81</v>
      </c>
    </row>
    <row r="19457" spans="1:20" x14ac:dyDescent="0.25">
      <c r="A19457">
        <v>1120311907</v>
      </c>
      <c r="B19457">
        <v>126511547</v>
      </c>
      <c r="C19457" t="s">
        <v>94</v>
      </c>
      <c r="D19457" t="s">
        <v>88</v>
      </c>
      <c r="E19457" t="s">
        <v>76</v>
      </c>
      <c r="F19457" s="7">
        <v>45113</v>
      </c>
      <c r="G19457" s="7">
        <v>45479</v>
      </c>
      <c r="H19457" t="s">
        <v>77</v>
      </c>
      <c r="I19457" t="s">
        <v>78</v>
      </c>
      <c r="J19457" s="7">
        <v>46082</v>
      </c>
      <c r="K19457" s="7">
        <v>45544</v>
      </c>
      <c r="L19457" s="7">
        <v>45479</v>
      </c>
      <c r="M19457" t="s">
        <v>77</v>
      </c>
      <c r="N19457" t="s">
        <v>79</v>
      </c>
      <c r="O19457">
        <v>2026</v>
      </c>
      <c r="P19457" s="2">
        <v>2</v>
      </c>
      <c r="Q19457" t="s">
        <v>80</v>
      </c>
      <c r="R19457" s="8">
        <v>46267</v>
      </c>
      <c r="S19457" s="2">
        <v>1</v>
      </c>
      <c r="T19457" s="2" t="s">
        <v>81</v>
      </c>
    </row>
    <row r="19458" spans="1:20" x14ac:dyDescent="0.25">
      <c r="A19458">
        <v>1120312146</v>
      </c>
      <c r="B19458">
        <v>126621132</v>
      </c>
      <c r="C19458" t="s">
        <v>91</v>
      </c>
      <c r="D19458" t="s">
        <v>88</v>
      </c>
      <c r="E19458" t="s">
        <v>76</v>
      </c>
      <c r="F19458" s="7">
        <v>45126</v>
      </c>
      <c r="G19458" s="7">
        <v>46953</v>
      </c>
      <c r="H19458" t="s">
        <v>77</v>
      </c>
      <c r="I19458" t="s">
        <v>84</v>
      </c>
      <c r="J19458" s="7">
        <v>46131</v>
      </c>
      <c r="K19458" s="7">
        <v>45728</v>
      </c>
      <c r="L19458" s="7">
        <v>46953</v>
      </c>
      <c r="M19458" t="s">
        <v>77</v>
      </c>
      <c r="N19458" t="s">
        <v>79</v>
      </c>
      <c r="O19458">
        <v>2026</v>
      </c>
      <c r="P19458" s="2">
        <v>2</v>
      </c>
      <c r="Q19458" t="s">
        <v>80</v>
      </c>
      <c r="R19458" s="8">
        <v>46267</v>
      </c>
      <c r="S19458" s="2">
        <v>1</v>
      </c>
      <c r="T19458" s="2" t="s">
        <v>81</v>
      </c>
    </row>
    <row r="19459" spans="1:20" x14ac:dyDescent="0.25">
      <c r="A19459">
        <v>1120312334</v>
      </c>
      <c r="B19459">
        <v>126694833</v>
      </c>
      <c r="C19459" t="s">
        <v>74</v>
      </c>
      <c r="D19459" t="s">
        <v>83</v>
      </c>
      <c r="E19459" t="s">
        <v>76</v>
      </c>
      <c r="F19459" s="7">
        <v>45135</v>
      </c>
      <c r="G19459" s="7">
        <v>45319</v>
      </c>
      <c r="H19459" t="s">
        <v>77</v>
      </c>
      <c r="I19459" t="s">
        <v>84</v>
      </c>
      <c r="J19459" s="7">
        <v>45533</v>
      </c>
      <c r="K19459" s="7">
        <v>45137</v>
      </c>
      <c r="L19459" s="7">
        <v>45319</v>
      </c>
      <c r="M19459" t="s">
        <v>77</v>
      </c>
      <c r="N19459" t="s">
        <v>79</v>
      </c>
      <c r="O19459">
        <v>2026</v>
      </c>
      <c r="P19459" s="2">
        <v>2</v>
      </c>
      <c r="Q19459" t="s">
        <v>80</v>
      </c>
      <c r="R19459" s="8">
        <v>46267</v>
      </c>
      <c r="S19459" s="2">
        <v>1</v>
      </c>
      <c r="T19459" s="2" t="s">
        <v>81</v>
      </c>
    </row>
    <row r="19460" spans="1:20" x14ac:dyDescent="0.25">
      <c r="A19460">
        <v>1120312458</v>
      </c>
      <c r="B19460">
        <v>126728126</v>
      </c>
      <c r="C19460" t="s">
        <v>74</v>
      </c>
      <c r="D19460" t="s">
        <v>75</v>
      </c>
      <c r="E19460" t="s">
        <v>76</v>
      </c>
      <c r="F19460" s="7">
        <v>45140</v>
      </c>
      <c r="G19460" s="7">
        <v>45506</v>
      </c>
      <c r="H19460" t="s">
        <v>77</v>
      </c>
      <c r="I19460" t="s">
        <v>78</v>
      </c>
      <c r="J19460" s="7"/>
      <c r="K19460" s="7">
        <v>45140</v>
      </c>
      <c r="L19460" s="7">
        <v>45506</v>
      </c>
      <c r="M19460" t="s">
        <v>77</v>
      </c>
      <c r="N19460"/>
      <c r="O19460">
        <v>2026</v>
      </c>
      <c r="P19460" s="2">
        <v>2</v>
      </c>
      <c r="Q19460" t="s">
        <v>80</v>
      </c>
      <c r="R19460" s="8">
        <v>46267</v>
      </c>
      <c r="S19460" s="2">
        <v>1</v>
      </c>
      <c r="T19460" s="2" t="s">
        <v>81</v>
      </c>
    </row>
    <row r="19461" spans="1:20" x14ac:dyDescent="0.25">
      <c r="A19461">
        <v>1120312838</v>
      </c>
      <c r="B19461">
        <v>126883802</v>
      </c>
      <c r="C19461" t="s">
        <v>85</v>
      </c>
      <c r="D19461" t="s">
        <v>88</v>
      </c>
      <c r="E19461" t="s">
        <v>76</v>
      </c>
      <c r="F19461" s="7">
        <v>45160</v>
      </c>
      <c r="G19461" s="7">
        <v>45526</v>
      </c>
      <c r="H19461" t="s">
        <v>86</v>
      </c>
      <c r="I19461" t="s">
        <v>87</v>
      </c>
      <c r="J19461" s="7"/>
      <c r="K19461" s="7">
        <v>45886</v>
      </c>
      <c r="L19461" s="7">
        <v>45526</v>
      </c>
      <c r="M19461" t="s">
        <v>86</v>
      </c>
      <c r="N19461"/>
      <c r="O19461">
        <v>2026</v>
      </c>
      <c r="P19461" s="2">
        <v>2</v>
      </c>
      <c r="Q19461" t="s">
        <v>80</v>
      </c>
      <c r="R19461" s="8">
        <v>46267</v>
      </c>
      <c r="S19461" s="2">
        <v>1</v>
      </c>
      <c r="T19461" s="2" t="s">
        <v>81</v>
      </c>
    </row>
    <row r="19462" spans="1:20" x14ac:dyDescent="0.25">
      <c r="A19462">
        <v>1120315287</v>
      </c>
      <c r="B19462">
        <v>128894723</v>
      </c>
      <c r="C19462" t="s">
        <v>98</v>
      </c>
      <c r="D19462" t="s">
        <v>88</v>
      </c>
      <c r="E19462" t="s">
        <v>76</v>
      </c>
      <c r="F19462" s="7">
        <v>45434</v>
      </c>
      <c r="G19462" s="7">
        <v>45614</v>
      </c>
      <c r="H19462" t="s">
        <v>77</v>
      </c>
      <c r="I19462" t="s">
        <v>84</v>
      </c>
      <c r="J19462" s="7"/>
      <c r="K19462" s="7">
        <v>45547</v>
      </c>
      <c r="L19462" s="7">
        <v>45614</v>
      </c>
      <c r="M19462" t="s">
        <v>77</v>
      </c>
      <c r="N19462"/>
      <c r="O19462">
        <v>2026</v>
      </c>
      <c r="P19462" s="2">
        <v>2</v>
      </c>
      <c r="Q19462" t="s">
        <v>80</v>
      </c>
      <c r="R19462" s="8">
        <v>46267</v>
      </c>
      <c r="S19462" s="2">
        <v>1</v>
      </c>
      <c r="T19462" s="2" t="s">
        <v>81</v>
      </c>
    </row>
    <row r="19463" spans="1:20" x14ac:dyDescent="0.25">
      <c r="A19463">
        <v>1120315559</v>
      </c>
      <c r="B19463">
        <v>129147777</v>
      </c>
      <c r="C19463" t="s">
        <v>85</v>
      </c>
      <c r="D19463" t="s">
        <v>75</v>
      </c>
      <c r="E19463" t="s">
        <v>76</v>
      </c>
      <c r="F19463" s="7">
        <v>45473</v>
      </c>
      <c r="G19463" s="7">
        <v>45653</v>
      </c>
      <c r="H19463" t="s">
        <v>77</v>
      </c>
      <c r="I19463" t="s">
        <v>89</v>
      </c>
      <c r="J19463" s="7">
        <v>46094</v>
      </c>
      <c r="K19463" s="7">
        <v>45862</v>
      </c>
      <c r="L19463" s="7">
        <v>45653</v>
      </c>
      <c r="M19463" t="s">
        <v>77</v>
      </c>
      <c r="N19463" t="s">
        <v>79</v>
      </c>
      <c r="O19463">
        <v>2026</v>
      </c>
      <c r="P19463" s="2">
        <v>2</v>
      </c>
      <c r="Q19463" t="s">
        <v>80</v>
      </c>
      <c r="R19463" s="8">
        <v>46267</v>
      </c>
      <c r="S19463" s="2">
        <v>1</v>
      </c>
      <c r="T19463" s="2" t="s">
        <v>81</v>
      </c>
    </row>
    <row r="19464" spans="1:20" x14ac:dyDescent="0.25">
      <c r="A19464">
        <v>1120315560</v>
      </c>
      <c r="B19464">
        <v>129147777</v>
      </c>
      <c r="C19464" t="s">
        <v>85</v>
      </c>
      <c r="D19464" t="s">
        <v>75</v>
      </c>
      <c r="E19464" t="s">
        <v>76</v>
      </c>
      <c r="F19464" s="7">
        <v>45473</v>
      </c>
      <c r="G19464" s="7">
        <v>45653</v>
      </c>
      <c r="H19464" t="s">
        <v>77</v>
      </c>
      <c r="I19464" t="s">
        <v>89</v>
      </c>
      <c r="J19464" s="7">
        <v>46094</v>
      </c>
      <c r="K19464" s="7">
        <v>45474</v>
      </c>
      <c r="L19464" s="7">
        <v>45653</v>
      </c>
      <c r="M19464" t="s">
        <v>77</v>
      </c>
      <c r="N19464" t="s">
        <v>79</v>
      </c>
      <c r="O19464">
        <v>2026</v>
      </c>
      <c r="P19464" s="2">
        <v>2</v>
      </c>
      <c r="Q19464" t="s">
        <v>80</v>
      </c>
      <c r="R19464" s="8">
        <v>46267</v>
      </c>
      <c r="S19464" s="2">
        <v>1</v>
      </c>
      <c r="T19464" s="2" t="s">
        <v>81</v>
      </c>
    </row>
    <row r="19465" spans="1:20" x14ac:dyDescent="0.25">
      <c r="A19465">
        <v>1120316268</v>
      </c>
      <c r="B19465">
        <v>129465262</v>
      </c>
      <c r="C19465" t="s">
        <v>82</v>
      </c>
      <c r="D19465" t="s">
        <v>88</v>
      </c>
      <c r="E19465" t="s">
        <v>76</v>
      </c>
      <c r="F19465" s="7">
        <v>45534</v>
      </c>
      <c r="G19465" s="7">
        <v>45714</v>
      </c>
      <c r="H19465" t="s">
        <v>77</v>
      </c>
      <c r="I19465" t="s">
        <v>78</v>
      </c>
      <c r="J19465" s="7">
        <v>45826</v>
      </c>
      <c r="K19465" s="7">
        <v>45830</v>
      </c>
      <c r="L19465" s="7">
        <v>45714</v>
      </c>
      <c r="M19465" t="s">
        <v>77</v>
      </c>
      <c r="N19465" t="s">
        <v>92</v>
      </c>
      <c r="O19465">
        <v>2026</v>
      </c>
      <c r="P19465" s="2">
        <v>2</v>
      </c>
      <c r="Q19465" t="s">
        <v>80</v>
      </c>
      <c r="R19465" s="8">
        <v>46267</v>
      </c>
      <c r="S19465" s="2">
        <v>1</v>
      </c>
      <c r="T19465" s="2" t="s">
        <v>81</v>
      </c>
    </row>
    <row r="19466" spans="1:20" x14ac:dyDescent="0.25">
      <c r="A19466">
        <v>1120316928</v>
      </c>
      <c r="B19466">
        <v>129683172</v>
      </c>
      <c r="C19466" t="s">
        <v>91</v>
      </c>
      <c r="D19466" t="s">
        <v>83</v>
      </c>
      <c r="E19466" t="s">
        <v>76</v>
      </c>
      <c r="F19466" s="7">
        <v>45572</v>
      </c>
      <c r="G19466" s="7">
        <v>45754</v>
      </c>
      <c r="H19466" t="s">
        <v>77</v>
      </c>
      <c r="I19466" t="s">
        <v>84</v>
      </c>
      <c r="J19466" s="7"/>
      <c r="K19466" s="7">
        <v>46111</v>
      </c>
      <c r="L19466" s="7">
        <v>45754</v>
      </c>
      <c r="M19466" t="s">
        <v>77</v>
      </c>
      <c r="N19466"/>
      <c r="O19466">
        <v>2026</v>
      </c>
      <c r="P19466" s="2">
        <v>2</v>
      </c>
      <c r="Q19466" t="s">
        <v>80</v>
      </c>
      <c r="R19466" s="8">
        <v>46267</v>
      </c>
      <c r="S19466" s="2">
        <v>1</v>
      </c>
      <c r="T19466" s="2" t="s">
        <v>81</v>
      </c>
    </row>
    <row r="19467" spans="1:20" x14ac:dyDescent="0.25">
      <c r="A19467">
        <v>1120317506</v>
      </c>
      <c r="B19467">
        <v>129882052</v>
      </c>
      <c r="C19467" t="s">
        <v>93</v>
      </c>
      <c r="D19467" t="s">
        <v>88</v>
      </c>
      <c r="E19467" t="s">
        <v>76</v>
      </c>
      <c r="F19467" s="7">
        <v>45621</v>
      </c>
      <c r="G19467" s="7">
        <v>45986</v>
      </c>
      <c r="H19467" t="s">
        <v>77</v>
      </c>
      <c r="I19467" t="s">
        <v>78</v>
      </c>
      <c r="J19467" s="7">
        <v>46090</v>
      </c>
      <c r="K19467" s="7">
        <v>45932</v>
      </c>
      <c r="L19467" s="7">
        <v>45986</v>
      </c>
      <c r="M19467" t="s">
        <v>77</v>
      </c>
      <c r="N19467" t="s">
        <v>79</v>
      </c>
      <c r="O19467">
        <v>2026</v>
      </c>
      <c r="P19467" s="2">
        <v>2</v>
      </c>
      <c r="Q19467" t="s">
        <v>80</v>
      </c>
      <c r="R19467" s="8">
        <v>46267</v>
      </c>
      <c r="S19467" s="2">
        <v>1</v>
      </c>
      <c r="T19467" s="2" t="s">
        <v>81</v>
      </c>
    </row>
    <row r="19468" spans="1:20" x14ac:dyDescent="0.25">
      <c r="A19468">
        <v>1120317914</v>
      </c>
      <c r="B19468">
        <v>130999641</v>
      </c>
      <c r="C19468" t="s">
        <v>82</v>
      </c>
      <c r="D19468" t="s">
        <v>75</v>
      </c>
      <c r="E19468" t="s">
        <v>76</v>
      </c>
      <c r="F19468" s="7">
        <v>45736</v>
      </c>
      <c r="G19468" s="7">
        <v>45920</v>
      </c>
      <c r="H19468" t="s">
        <v>77</v>
      </c>
      <c r="I19468" t="s">
        <v>78</v>
      </c>
      <c r="J19468" s="7"/>
      <c r="K19468" s="7">
        <v>45852</v>
      </c>
      <c r="L19468" s="7">
        <v>45920</v>
      </c>
      <c r="M19468" t="s">
        <v>77</v>
      </c>
      <c r="N19468"/>
      <c r="O19468">
        <v>2026</v>
      </c>
      <c r="P19468" s="2">
        <v>2</v>
      </c>
      <c r="Q19468" t="s">
        <v>80</v>
      </c>
      <c r="R19468" s="8">
        <v>46267</v>
      </c>
      <c r="S19468" s="2">
        <v>1</v>
      </c>
      <c r="T19468" s="2" t="s">
        <v>81</v>
      </c>
    </row>
    <row r="19469" spans="1:20" x14ac:dyDescent="0.25">
      <c r="A19469">
        <v>1120318127</v>
      </c>
      <c r="B19469">
        <v>131153182</v>
      </c>
      <c r="C19469" t="s">
        <v>98</v>
      </c>
      <c r="D19469" t="s">
        <v>83</v>
      </c>
      <c r="E19469" t="s">
        <v>76</v>
      </c>
      <c r="F19469" s="7">
        <v>45708</v>
      </c>
      <c r="G19469" s="7">
        <v>47534</v>
      </c>
      <c r="H19469" t="s">
        <v>77</v>
      </c>
      <c r="I19469" t="s">
        <v>84</v>
      </c>
      <c r="J19469" s="7"/>
      <c r="K19469" s="7">
        <v>45778</v>
      </c>
      <c r="L19469" s="7">
        <v>47534</v>
      </c>
      <c r="M19469" t="s">
        <v>77</v>
      </c>
      <c r="N19469"/>
      <c r="O19469">
        <v>2026</v>
      </c>
      <c r="P19469" s="2">
        <v>2</v>
      </c>
      <c r="Q19469" t="s">
        <v>80</v>
      </c>
      <c r="R19469" s="8">
        <v>46267</v>
      </c>
      <c r="S19469" s="2">
        <v>1</v>
      </c>
      <c r="T19469" s="2" t="s">
        <v>81</v>
      </c>
    </row>
    <row r="19470" spans="1:20" x14ac:dyDescent="0.25">
      <c r="A19470">
        <v>1120318128</v>
      </c>
      <c r="B19470">
        <v>131153182</v>
      </c>
      <c r="C19470" t="s">
        <v>98</v>
      </c>
      <c r="D19470" t="s">
        <v>83</v>
      </c>
      <c r="E19470" t="s">
        <v>76</v>
      </c>
      <c r="F19470" s="7">
        <v>45708</v>
      </c>
      <c r="G19470" s="7">
        <v>47534</v>
      </c>
      <c r="H19470" t="s">
        <v>77</v>
      </c>
      <c r="I19470" t="s">
        <v>84</v>
      </c>
      <c r="J19470" s="7"/>
      <c r="K19470" s="7">
        <v>46049</v>
      </c>
      <c r="L19470" s="7">
        <v>47534</v>
      </c>
      <c r="M19470" t="s">
        <v>77</v>
      </c>
      <c r="N19470"/>
      <c r="O19470">
        <v>2026</v>
      </c>
      <c r="P19470" s="2">
        <v>2</v>
      </c>
      <c r="Q19470" t="s">
        <v>80</v>
      </c>
      <c r="R19470" s="8">
        <v>46267</v>
      </c>
      <c r="S19470" s="2">
        <v>1</v>
      </c>
      <c r="T19470" s="2" t="s">
        <v>81</v>
      </c>
    </row>
    <row r="19471" spans="1:20" x14ac:dyDescent="0.25">
      <c r="A19471">
        <v>1120318193</v>
      </c>
      <c r="B19471">
        <v>131182744</v>
      </c>
      <c r="C19471" t="s">
        <v>96</v>
      </c>
      <c r="D19471" t="s">
        <v>75</v>
      </c>
      <c r="E19471" t="s">
        <v>76</v>
      </c>
      <c r="F19471" s="7">
        <v>45778</v>
      </c>
      <c r="G19471" s="7">
        <v>47604</v>
      </c>
      <c r="H19471" t="s">
        <v>86</v>
      </c>
      <c r="I19471" t="s">
        <v>87</v>
      </c>
      <c r="J19471" s="7"/>
      <c r="K19471" s="7">
        <v>45787</v>
      </c>
      <c r="L19471" s="7">
        <v>47604</v>
      </c>
      <c r="M19471" t="s">
        <v>86</v>
      </c>
      <c r="N19471"/>
      <c r="O19471">
        <v>2026</v>
      </c>
      <c r="P19471" s="2">
        <v>2</v>
      </c>
      <c r="Q19471" t="s">
        <v>80</v>
      </c>
      <c r="R19471" s="8">
        <v>46267</v>
      </c>
      <c r="S19471" s="2">
        <v>1</v>
      </c>
      <c r="T19471" s="2" t="s">
        <v>81</v>
      </c>
    </row>
    <row r="19472" spans="1:20" x14ac:dyDescent="0.25">
      <c r="A19472">
        <v>1120319462</v>
      </c>
      <c r="B19472">
        <v>131768013</v>
      </c>
      <c r="C19472" t="s">
        <v>93</v>
      </c>
      <c r="D19472" t="s">
        <v>83</v>
      </c>
      <c r="E19472" t="s">
        <v>76</v>
      </c>
      <c r="F19472" s="7">
        <v>45917</v>
      </c>
      <c r="G19472" s="7">
        <v>46098</v>
      </c>
      <c r="H19472" t="s">
        <v>77</v>
      </c>
      <c r="I19472" t="s">
        <v>84</v>
      </c>
      <c r="J19472" s="7"/>
      <c r="K19472" s="7">
        <v>45919</v>
      </c>
      <c r="L19472" s="7">
        <v>46098</v>
      </c>
      <c r="M19472" t="s">
        <v>77</v>
      </c>
      <c r="N19472"/>
      <c r="O19472">
        <v>2026</v>
      </c>
      <c r="P19472" s="2">
        <v>2</v>
      </c>
      <c r="Q19472" t="s">
        <v>80</v>
      </c>
      <c r="R19472" s="8">
        <v>46267</v>
      </c>
      <c r="S19472" s="2">
        <v>1</v>
      </c>
      <c r="T19472" s="2" t="s">
        <v>81</v>
      </c>
    </row>
    <row r="19473" spans="1:20" x14ac:dyDescent="0.25">
      <c r="A19473">
        <v>1120320291</v>
      </c>
      <c r="B19473">
        <v>132797671</v>
      </c>
      <c r="C19473" t="s">
        <v>85</v>
      </c>
      <c r="D19473" t="s">
        <v>88</v>
      </c>
      <c r="E19473" t="s">
        <v>76</v>
      </c>
      <c r="F19473" s="7">
        <v>46013</v>
      </c>
      <c r="G19473" s="7">
        <v>47839</v>
      </c>
      <c r="H19473" t="s">
        <v>77</v>
      </c>
      <c r="I19473" t="s">
        <v>78</v>
      </c>
      <c r="J19473" s="7">
        <v>46111</v>
      </c>
      <c r="K19473" s="7">
        <v>46119</v>
      </c>
      <c r="L19473" s="7">
        <v>47839</v>
      </c>
      <c r="M19473" t="s">
        <v>77</v>
      </c>
      <c r="N19473" t="s">
        <v>79</v>
      </c>
      <c r="O19473">
        <v>2026</v>
      </c>
      <c r="P19473" s="2">
        <v>2</v>
      </c>
      <c r="Q19473" t="s">
        <v>80</v>
      </c>
      <c r="R19473" s="8">
        <v>46267</v>
      </c>
      <c r="S19473" s="2">
        <v>1</v>
      </c>
      <c r="T19473" s="2" t="s">
        <v>81</v>
      </c>
    </row>
    <row r="19474" spans="1:20" x14ac:dyDescent="0.25">
      <c r="A19474">
        <v>1120321507</v>
      </c>
      <c r="B19474">
        <v>111629611</v>
      </c>
      <c r="C19474" t="s">
        <v>85</v>
      </c>
      <c r="D19474" t="s">
        <v>83</v>
      </c>
      <c r="E19474" t="s">
        <v>76</v>
      </c>
      <c r="F19474" s="7">
        <v>42488</v>
      </c>
      <c r="G19474" s="7">
        <v>44314</v>
      </c>
      <c r="H19474" t="s">
        <v>77</v>
      </c>
      <c r="I19474" t="s">
        <v>84</v>
      </c>
      <c r="J19474" s="7">
        <v>45855</v>
      </c>
      <c r="K19474" s="7">
        <v>45748</v>
      </c>
      <c r="L19474" s="7">
        <v>44314</v>
      </c>
      <c r="M19474" t="s">
        <v>77</v>
      </c>
      <c r="N19474" t="s">
        <v>79</v>
      </c>
      <c r="O19474">
        <v>2026</v>
      </c>
      <c r="P19474" s="2">
        <v>2</v>
      </c>
      <c r="Q19474" t="s">
        <v>80</v>
      </c>
      <c r="R19474" s="8">
        <v>46267</v>
      </c>
      <c r="S19474" s="2">
        <v>1</v>
      </c>
      <c r="T19474" s="2" t="s">
        <v>81</v>
      </c>
    </row>
    <row r="19475" spans="1:20" x14ac:dyDescent="0.25">
      <c r="A19475">
        <v>1120321508</v>
      </c>
      <c r="B19475">
        <v>111629611</v>
      </c>
      <c r="C19475" t="s">
        <v>85</v>
      </c>
      <c r="D19475" t="s">
        <v>83</v>
      </c>
      <c r="E19475" t="s">
        <v>76</v>
      </c>
      <c r="F19475" s="7">
        <v>42488</v>
      </c>
      <c r="G19475" s="7">
        <v>44314</v>
      </c>
      <c r="H19475" t="s">
        <v>77</v>
      </c>
      <c r="I19475" t="s">
        <v>84</v>
      </c>
      <c r="J19475" s="7">
        <v>45855</v>
      </c>
      <c r="K19475" s="7">
        <v>43642</v>
      </c>
      <c r="L19475" s="7">
        <v>44314</v>
      </c>
      <c r="M19475" t="s">
        <v>77</v>
      </c>
      <c r="N19475" t="s">
        <v>79</v>
      </c>
      <c r="O19475">
        <v>2026</v>
      </c>
      <c r="P19475" s="2">
        <v>2</v>
      </c>
      <c r="Q19475" t="s">
        <v>80</v>
      </c>
      <c r="R19475" s="8">
        <v>46267</v>
      </c>
      <c r="S19475" s="2">
        <v>1</v>
      </c>
      <c r="T19475" s="2" t="s">
        <v>81</v>
      </c>
    </row>
    <row r="19476" spans="1:20" x14ac:dyDescent="0.25">
      <c r="A19476">
        <v>1120321615</v>
      </c>
      <c r="B19476">
        <v>111791518</v>
      </c>
      <c r="C19476" t="s">
        <v>91</v>
      </c>
      <c r="D19476" t="s">
        <v>75</v>
      </c>
      <c r="E19476" t="s">
        <v>76</v>
      </c>
      <c r="F19476" s="7">
        <v>42556</v>
      </c>
      <c r="G19476" s="7">
        <v>44382</v>
      </c>
      <c r="H19476" t="s">
        <v>77</v>
      </c>
      <c r="I19476" t="s">
        <v>78</v>
      </c>
      <c r="J19476" s="7">
        <v>46185</v>
      </c>
      <c r="K19476" s="7">
        <v>46210</v>
      </c>
      <c r="L19476" s="7">
        <v>44382</v>
      </c>
      <c r="M19476" t="s">
        <v>77</v>
      </c>
      <c r="N19476" t="s">
        <v>79</v>
      </c>
      <c r="O19476">
        <v>2026</v>
      </c>
      <c r="P19476" s="2">
        <v>2</v>
      </c>
      <c r="Q19476" t="s">
        <v>80</v>
      </c>
      <c r="R19476" s="8">
        <v>46267</v>
      </c>
      <c r="S19476" s="2">
        <v>1</v>
      </c>
      <c r="T19476" s="2" t="s">
        <v>81</v>
      </c>
    </row>
    <row r="19477" spans="1:20" x14ac:dyDescent="0.25">
      <c r="A19477">
        <v>1120321868</v>
      </c>
      <c r="B19477">
        <v>112702573</v>
      </c>
      <c r="C19477" t="s">
        <v>82</v>
      </c>
      <c r="D19477" t="s">
        <v>75</v>
      </c>
      <c r="E19477" t="s">
        <v>76</v>
      </c>
      <c r="F19477" s="7">
        <v>42792</v>
      </c>
      <c r="G19477" s="7">
        <v>44618</v>
      </c>
      <c r="H19477" t="s">
        <v>77</v>
      </c>
      <c r="I19477" t="s">
        <v>89</v>
      </c>
      <c r="J19477" s="7">
        <v>44687</v>
      </c>
      <c r="K19477" s="7">
        <v>46118</v>
      </c>
      <c r="L19477" s="7">
        <v>44618</v>
      </c>
      <c r="M19477" t="s">
        <v>77</v>
      </c>
      <c r="N19477" t="s">
        <v>92</v>
      </c>
      <c r="O19477">
        <v>2026</v>
      </c>
      <c r="P19477" s="2">
        <v>2</v>
      </c>
      <c r="Q19477" t="s">
        <v>80</v>
      </c>
      <c r="R19477" s="8">
        <v>46267</v>
      </c>
      <c r="S19477" s="2">
        <v>1</v>
      </c>
      <c r="T19477" s="2" t="s">
        <v>81</v>
      </c>
    </row>
    <row r="19478" spans="1:20" x14ac:dyDescent="0.25">
      <c r="A19478">
        <v>1120322420</v>
      </c>
      <c r="B19478">
        <v>116686905</v>
      </c>
      <c r="C19478" t="s">
        <v>82</v>
      </c>
      <c r="D19478" t="s">
        <v>83</v>
      </c>
      <c r="E19478" t="s">
        <v>76</v>
      </c>
      <c r="F19478" s="7">
        <v>43532</v>
      </c>
      <c r="G19478" s="7">
        <v>43712</v>
      </c>
      <c r="H19478" t="s">
        <v>77</v>
      </c>
      <c r="I19478" t="s">
        <v>78</v>
      </c>
      <c r="J19478" s="7">
        <v>45894</v>
      </c>
      <c r="K19478" s="7">
        <v>43667</v>
      </c>
      <c r="L19478" s="7">
        <v>43712</v>
      </c>
      <c r="M19478" t="s">
        <v>77</v>
      </c>
      <c r="N19478" t="s">
        <v>79</v>
      </c>
      <c r="O19478">
        <v>2026</v>
      </c>
      <c r="P19478" s="2">
        <v>2</v>
      </c>
      <c r="Q19478" t="s">
        <v>80</v>
      </c>
      <c r="R19478" s="8">
        <v>46267</v>
      </c>
      <c r="S19478" s="2">
        <v>1</v>
      </c>
      <c r="T19478" s="2" t="s">
        <v>81</v>
      </c>
    </row>
    <row r="19479" spans="1:20" x14ac:dyDescent="0.25">
      <c r="A19479">
        <v>1120322438</v>
      </c>
      <c r="B19479">
        <v>116746172</v>
      </c>
      <c r="C19479" t="s">
        <v>82</v>
      </c>
      <c r="D19479" t="s">
        <v>83</v>
      </c>
      <c r="E19479" t="s">
        <v>76</v>
      </c>
      <c r="F19479" s="7">
        <v>43539</v>
      </c>
      <c r="G19479" s="7">
        <v>43719</v>
      </c>
      <c r="H19479" t="s">
        <v>77</v>
      </c>
      <c r="I19479" t="s">
        <v>78</v>
      </c>
      <c r="J19479" s="7">
        <v>45745</v>
      </c>
      <c r="K19479" s="7">
        <v>43667</v>
      </c>
      <c r="L19479" s="7">
        <v>43719</v>
      </c>
      <c r="M19479" t="s">
        <v>77</v>
      </c>
      <c r="N19479" t="s">
        <v>79</v>
      </c>
      <c r="O19479">
        <v>2026</v>
      </c>
      <c r="P19479" s="2">
        <v>2</v>
      </c>
      <c r="Q19479" t="s">
        <v>80</v>
      </c>
      <c r="R19479" s="8">
        <v>46267</v>
      </c>
      <c r="S19479" s="2">
        <v>1</v>
      </c>
      <c r="T19479" s="2" t="s">
        <v>81</v>
      </c>
    </row>
    <row r="19480" spans="1:20" x14ac:dyDescent="0.25">
      <c r="A19480">
        <v>1120322469</v>
      </c>
      <c r="B19480">
        <v>116810156</v>
      </c>
      <c r="C19480" t="s">
        <v>74</v>
      </c>
      <c r="D19480" t="s">
        <v>75</v>
      </c>
      <c r="E19480" t="s">
        <v>76</v>
      </c>
      <c r="F19480" s="7">
        <v>43545</v>
      </c>
      <c r="G19480" s="7">
        <v>43911</v>
      </c>
      <c r="H19480" t="s">
        <v>77</v>
      </c>
      <c r="I19480" t="s">
        <v>78</v>
      </c>
      <c r="J19480" s="7">
        <v>45432</v>
      </c>
      <c r="K19480" s="7">
        <v>45574</v>
      </c>
      <c r="L19480" s="7">
        <v>43911</v>
      </c>
      <c r="M19480" t="s">
        <v>77</v>
      </c>
      <c r="N19480" t="s">
        <v>79</v>
      </c>
      <c r="O19480">
        <v>2026</v>
      </c>
      <c r="P19480" s="2">
        <v>2</v>
      </c>
      <c r="Q19480" t="s">
        <v>80</v>
      </c>
      <c r="R19480" s="8">
        <v>46267</v>
      </c>
      <c r="S19480" s="2">
        <v>1</v>
      </c>
      <c r="T19480" s="2" t="s">
        <v>81</v>
      </c>
    </row>
    <row r="19481" spans="1:20" x14ac:dyDescent="0.25">
      <c r="A19481">
        <v>1120322509</v>
      </c>
      <c r="B19481">
        <v>116858687</v>
      </c>
      <c r="C19481" t="s">
        <v>82</v>
      </c>
      <c r="D19481" t="s">
        <v>83</v>
      </c>
      <c r="E19481" t="s">
        <v>76</v>
      </c>
      <c r="F19481" s="7">
        <v>43552</v>
      </c>
      <c r="G19481" s="7">
        <v>43732</v>
      </c>
      <c r="H19481" t="s">
        <v>77</v>
      </c>
      <c r="I19481" t="s">
        <v>78</v>
      </c>
      <c r="J19481" s="7">
        <v>45937</v>
      </c>
      <c r="K19481" s="7">
        <v>45748</v>
      </c>
      <c r="L19481" s="7">
        <v>43732</v>
      </c>
      <c r="M19481" t="s">
        <v>77</v>
      </c>
      <c r="N19481" t="s">
        <v>79</v>
      </c>
      <c r="O19481">
        <v>2026</v>
      </c>
      <c r="P19481" s="2">
        <v>2</v>
      </c>
      <c r="Q19481" t="s">
        <v>80</v>
      </c>
      <c r="R19481" s="8">
        <v>46267</v>
      </c>
      <c r="S19481" s="2">
        <v>1</v>
      </c>
      <c r="T19481" s="2" t="s">
        <v>81</v>
      </c>
    </row>
    <row r="19482" spans="1:20" x14ac:dyDescent="0.25">
      <c r="A19482">
        <v>1120322517</v>
      </c>
      <c r="B19482">
        <v>116863921</v>
      </c>
      <c r="C19482" t="s">
        <v>82</v>
      </c>
      <c r="D19482" t="s">
        <v>83</v>
      </c>
      <c r="E19482" t="s">
        <v>76</v>
      </c>
      <c r="F19482" s="7">
        <v>43552</v>
      </c>
      <c r="G19482" s="7">
        <v>43735</v>
      </c>
      <c r="H19482" t="s">
        <v>77</v>
      </c>
      <c r="I19482" t="s">
        <v>78</v>
      </c>
      <c r="J19482" s="7">
        <v>45919</v>
      </c>
      <c r="K19482" s="7">
        <v>43994</v>
      </c>
      <c r="L19482" s="7">
        <v>43735</v>
      </c>
      <c r="M19482" t="s">
        <v>77</v>
      </c>
      <c r="N19482" t="s">
        <v>79</v>
      </c>
      <c r="O19482">
        <v>2026</v>
      </c>
      <c r="P19482" s="2">
        <v>2</v>
      </c>
      <c r="Q19482" t="s">
        <v>80</v>
      </c>
      <c r="R19482" s="8">
        <v>46267</v>
      </c>
      <c r="S19482" s="2">
        <v>1</v>
      </c>
      <c r="T19482" s="2" t="s">
        <v>81</v>
      </c>
    </row>
    <row r="19483" spans="1:20" x14ac:dyDescent="0.25">
      <c r="A19483">
        <v>1120322530</v>
      </c>
      <c r="B19483">
        <v>116869491</v>
      </c>
      <c r="C19483" t="s">
        <v>82</v>
      </c>
      <c r="D19483" t="s">
        <v>83</v>
      </c>
      <c r="E19483" t="s">
        <v>76</v>
      </c>
      <c r="F19483" s="7">
        <v>43553</v>
      </c>
      <c r="G19483" s="7">
        <v>43737</v>
      </c>
      <c r="H19483" t="s">
        <v>77</v>
      </c>
      <c r="I19483" t="s">
        <v>87</v>
      </c>
      <c r="J19483" s="7">
        <v>45919</v>
      </c>
      <c r="K19483" s="7">
        <v>43667</v>
      </c>
      <c r="L19483" s="7">
        <v>43737</v>
      </c>
      <c r="M19483" t="s">
        <v>77</v>
      </c>
      <c r="N19483" t="s">
        <v>79</v>
      </c>
      <c r="O19483">
        <v>2026</v>
      </c>
      <c r="P19483" s="2">
        <v>2</v>
      </c>
      <c r="Q19483" t="s">
        <v>80</v>
      </c>
      <c r="R19483" s="8">
        <v>46267</v>
      </c>
      <c r="S19483" s="2">
        <v>1</v>
      </c>
      <c r="T19483" s="2" t="s">
        <v>81</v>
      </c>
    </row>
    <row r="19484" spans="1:20" x14ac:dyDescent="0.25">
      <c r="A19484">
        <v>1120322537</v>
      </c>
      <c r="B19484">
        <v>116874126</v>
      </c>
      <c r="C19484" t="s">
        <v>93</v>
      </c>
      <c r="D19484" t="s">
        <v>83</v>
      </c>
      <c r="E19484" t="s">
        <v>76</v>
      </c>
      <c r="F19484" s="7">
        <v>43554</v>
      </c>
      <c r="G19484" s="7">
        <v>43738</v>
      </c>
      <c r="H19484" t="s">
        <v>77</v>
      </c>
      <c r="I19484" t="s">
        <v>78</v>
      </c>
      <c r="J19484" s="7">
        <v>45899</v>
      </c>
      <c r="K19484" s="7">
        <v>43701</v>
      </c>
      <c r="L19484" s="7">
        <v>43738</v>
      </c>
      <c r="M19484" t="s">
        <v>77</v>
      </c>
      <c r="N19484" t="s">
        <v>79</v>
      </c>
      <c r="O19484">
        <v>2026</v>
      </c>
      <c r="P19484" s="2">
        <v>2</v>
      </c>
      <c r="Q19484" t="s">
        <v>80</v>
      </c>
      <c r="R19484" s="8">
        <v>46267</v>
      </c>
      <c r="S19484" s="2">
        <v>1</v>
      </c>
      <c r="T19484" s="2" t="s">
        <v>81</v>
      </c>
    </row>
    <row r="19485" spans="1:20" x14ac:dyDescent="0.25">
      <c r="A19485">
        <v>1120322542</v>
      </c>
      <c r="B19485">
        <v>116876697</v>
      </c>
      <c r="C19485" t="s">
        <v>82</v>
      </c>
      <c r="D19485" t="s">
        <v>88</v>
      </c>
      <c r="E19485" t="s">
        <v>76</v>
      </c>
      <c r="F19485" s="7">
        <v>43555</v>
      </c>
      <c r="G19485" s="7">
        <v>43921</v>
      </c>
      <c r="H19485" t="s">
        <v>77</v>
      </c>
      <c r="I19485" t="s">
        <v>78</v>
      </c>
      <c r="J19485" s="7">
        <v>45275</v>
      </c>
      <c r="K19485" s="7">
        <v>45278</v>
      </c>
      <c r="L19485" s="7">
        <v>43921</v>
      </c>
      <c r="M19485" t="s">
        <v>77</v>
      </c>
      <c r="N19485" t="s">
        <v>92</v>
      </c>
      <c r="O19485">
        <v>2026</v>
      </c>
      <c r="P19485" s="2">
        <v>2</v>
      </c>
      <c r="Q19485" t="s">
        <v>80</v>
      </c>
      <c r="R19485" s="8">
        <v>46267</v>
      </c>
      <c r="S19485" s="2">
        <v>1</v>
      </c>
      <c r="T19485" s="2" t="s">
        <v>81</v>
      </c>
    </row>
    <row r="19486" spans="1:20" x14ac:dyDescent="0.25">
      <c r="A19486">
        <v>1120322553</v>
      </c>
      <c r="B19486">
        <v>116881980</v>
      </c>
      <c r="C19486" t="s">
        <v>91</v>
      </c>
      <c r="D19486" t="s">
        <v>83</v>
      </c>
      <c r="E19486" t="s">
        <v>76</v>
      </c>
      <c r="F19486" s="7">
        <v>43556</v>
      </c>
      <c r="G19486" s="7">
        <v>43739</v>
      </c>
      <c r="H19486" t="s">
        <v>77</v>
      </c>
      <c r="I19486" t="s">
        <v>78</v>
      </c>
      <c r="J19486" s="7">
        <v>45923</v>
      </c>
      <c r="K19486" s="7">
        <v>43701</v>
      </c>
      <c r="L19486" s="7">
        <v>43739</v>
      </c>
      <c r="M19486" t="s">
        <v>77</v>
      </c>
      <c r="N19486" t="s">
        <v>79</v>
      </c>
      <c r="O19486">
        <v>2026</v>
      </c>
      <c r="P19486" s="2">
        <v>2</v>
      </c>
      <c r="Q19486" t="s">
        <v>80</v>
      </c>
      <c r="R19486" s="8">
        <v>46267</v>
      </c>
      <c r="S19486" s="2">
        <v>1</v>
      </c>
      <c r="T19486" s="2" t="s">
        <v>81</v>
      </c>
    </row>
    <row r="19487" spans="1:20" x14ac:dyDescent="0.25">
      <c r="A19487">
        <v>1120322634</v>
      </c>
      <c r="B19487">
        <v>117000525</v>
      </c>
      <c r="C19487" t="s">
        <v>93</v>
      </c>
      <c r="D19487" t="s">
        <v>83</v>
      </c>
      <c r="E19487" t="s">
        <v>76</v>
      </c>
      <c r="F19487" s="7">
        <v>43565</v>
      </c>
      <c r="G19487" s="7">
        <v>43748</v>
      </c>
      <c r="H19487" t="s">
        <v>77</v>
      </c>
      <c r="I19487" t="s">
        <v>78</v>
      </c>
      <c r="J19487" s="7">
        <v>45923</v>
      </c>
      <c r="K19487" s="7">
        <v>43667</v>
      </c>
      <c r="L19487" s="7">
        <v>43748</v>
      </c>
      <c r="M19487" t="s">
        <v>77</v>
      </c>
      <c r="N19487" t="s">
        <v>79</v>
      </c>
      <c r="O19487">
        <v>2026</v>
      </c>
      <c r="P19487" s="2">
        <v>2</v>
      </c>
      <c r="Q19487" t="s">
        <v>80</v>
      </c>
      <c r="R19487" s="8">
        <v>46267</v>
      </c>
      <c r="S19487" s="2">
        <v>1</v>
      </c>
      <c r="T19487" s="2" t="s">
        <v>81</v>
      </c>
    </row>
    <row r="19488" spans="1:20" x14ac:dyDescent="0.25">
      <c r="A19488">
        <v>1120322663</v>
      </c>
      <c r="B19488">
        <v>117024315</v>
      </c>
      <c r="C19488" t="s">
        <v>82</v>
      </c>
      <c r="D19488" t="s">
        <v>83</v>
      </c>
      <c r="E19488" t="s">
        <v>76</v>
      </c>
      <c r="F19488" s="7">
        <v>43568</v>
      </c>
      <c r="G19488" s="7">
        <v>43748</v>
      </c>
      <c r="H19488" t="s">
        <v>77</v>
      </c>
      <c r="I19488" t="s">
        <v>78</v>
      </c>
      <c r="J19488" s="7">
        <v>45734</v>
      </c>
      <c r="K19488" s="7">
        <v>45611</v>
      </c>
      <c r="L19488" s="7">
        <v>43748</v>
      </c>
      <c r="M19488" t="s">
        <v>77</v>
      </c>
      <c r="N19488" t="s">
        <v>79</v>
      </c>
      <c r="O19488">
        <v>2026</v>
      </c>
      <c r="P19488" s="2">
        <v>2</v>
      </c>
      <c r="Q19488" t="s">
        <v>80</v>
      </c>
      <c r="R19488" s="8">
        <v>46267</v>
      </c>
      <c r="S19488" s="2">
        <v>1</v>
      </c>
      <c r="T19488" s="2" t="s">
        <v>81</v>
      </c>
    </row>
    <row r="19489" spans="1:20" x14ac:dyDescent="0.25">
      <c r="A19489">
        <v>1120322695</v>
      </c>
      <c r="B19489">
        <v>117062055</v>
      </c>
      <c r="C19489" t="s">
        <v>85</v>
      </c>
      <c r="D19489" t="s">
        <v>83</v>
      </c>
      <c r="E19489" t="s">
        <v>76</v>
      </c>
      <c r="F19489" s="7">
        <v>43573</v>
      </c>
      <c r="G19489" s="7">
        <v>43756</v>
      </c>
      <c r="H19489" t="s">
        <v>77</v>
      </c>
      <c r="I19489" t="s">
        <v>78</v>
      </c>
      <c r="J19489" s="7">
        <v>45450</v>
      </c>
      <c r="K19489" s="7">
        <v>43658</v>
      </c>
      <c r="L19489" s="7">
        <v>43756</v>
      </c>
      <c r="M19489" t="s">
        <v>77</v>
      </c>
      <c r="N19489" t="s">
        <v>79</v>
      </c>
      <c r="O19489">
        <v>2026</v>
      </c>
      <c r="P19489" s="2">
        <v>2</v>
      </c>
      <c r="Q19489" t="s">
        <v>80</v>
      </c>
      <c r="R19489" s="8">
        <v>46267</v>
      </c>
      <c r="S19489" s="2">
        <v>1</v>
      </c>
      <c r="T19489" s="2" t="s">
        <v>81</v>
      </c>
    </row>
    <row r="19490" spans="1:20" x14ac:dyDescent="0.25">
      <c r="A19490">
        <v>1120322717</v>
      </c>
      <c r="B19490">
        <v>117080031</v>
      </c>
      <c r="C19490" t="s">
        <v>85</v>
      </c>
      <c r="D19490" t="s">
        <v>83</v>
      </c>
      <c r="E19490" t="s">
        <v>76</v>
      </c>
      <c r="F19490" s="7">
        <v>43577</v>
      </c>
      <c r="G19490" s="7">
        <v>43760</v>
      </c>
      <c r="H19490" t="s">
        <v>77</v>
      </c>
      <c r="I19490" t="s">
        <v>78</v>
      </c>
      <c r="J19490" s="7">
        <v>45953</v>
      </c>
      <c r="K19490" s="7">
        <v>43599</v>
      </c>
      <c r="L19490" s="7">
        <v>43760</v>
      </c>
      <c r="M19490" t="s">
        <v>77</v>
      </c>
      <c r="N19490" t="s">
        <v>79</v>
      </c>
      <c r="O19490">
        <v>2026</v>
      </c>
      <c r="P19490" s="2">
        <v>2</v>
      </c>
      <c r="Q19490" t="s">
        <v>80</v>
      </c>
      <c r="R19490" s="8">
        <v>46267</v>
      </c>
      <c r="S19490" s="2">
        <v>1</v>
      </c>
      <c r="T19490" s="2" t="s">
        <v>81</v>
      </c>
    </row>
    <row r="19491" spans="1:20" x14ac:dyDescent="0.25">
      <c r="A19491">
        <v>1120322719</v>
      </c>
      <c r="B19491">
        <v>117080031</v>
      </c>
      <c r="C19491" t="s">
        <v>85</v>
      </c>
      <c r="D19491" t="s">
        <v>83</v>
      </c>
      <c r="E19491" t="s">
        <v>76</v>
      </c>
      <c r="F19491" s="7">
        <v>43577</v>
      </c>
      <c r="G19491" s="7">
        <v>43760</v>
      </c>
      <c r="H19491" t="s">
        <v>77</v>
      </c>
      <c r="I19491" t="s">
        <v>78</v>
      </c>
      <c r="J19491" s="7">
        <v>45953</v>
      </c>
      <c r="K19491" s="7">
        <v>45748</v>
      </c>
      <c r="L19491" s="7">
        <v>43760</v>
      </c>
      <c r="M19491" t="s">
        <v>77</v>
      </c>
      <c r="N19491" t="s">
        <v>79</v>
      </c>
      <c r="O19491">
        <v>2026</v>
      </c>
      <c r="P19491" s="2">
        <v>2</v>
      </c>
      <c r="Q19491" t="s">
        <v>80</v>
      </c>
      <c r="R19491" s="8">
        <v>46267</v>
      </c>
      <c r="S19491" s="2">
        <v>1</v>
      </c>
      <c r="T19491" s="2" t="s">
        <v>81</v>
      </c>
    </row>
    <row r="19492" spans="1:20" x14ac:dyDescent="0.25">
      <c r="A19492">
        <v>1120322742</v>
      </c>
      <c r="B19492">
        <v>117099255</v>
      </c>
      <c r="C19492" t="s">
        <v>82</v>
      </c>
      <c r="D19492" t="s">
        <v>83</v>
      </c>
      <c r="E19492" t="s">
        <v>76</v>
      </c>
      <c r="F19492" s="7">
        <v>43580</v>
      </c>
      <c r="G19492" s="7">
        <v>43760</v>
      </c>
      <c r="H19492" t="s">
        <v>77</v>
      </c>
      <c r="I19492" t="s">
        <v>84</v>
      </c>
      <c r="J19492" s="7">
        <v>45604</v>
      </c>
      <c r="K19492" s="7">
        <v>45748</v>
      </c>
      <c r="L19492" s="7">
        <v>43760</v>
      </c>
      <c r="M19492" t="s">
        <v>77</v>
      </c>
      <c r="N19492" t="s">
        <v>79</v>
      </c>
      <c r="O19492">
        <v>2026</v>
      </c>
      <c r="P19492" s="2">
        <v>2</v>
      </c>
      <c r="Q19492" t="s">
        <v>80</v>
      </c>
      <c r="R19492" s="8">
        <v>46267</v>
      </c>
      <c r="S19492" s="2">
        <v>1</v>
      </c>
      <c r="T19492" s="2" t="s">
        <v>81</v>
      </c>
    </row>
    <row r="19493" spans="1:20" x14ac:dyDescent="0.25">
      <c r="A19493">
        <v>1120322774</v>
      </c>
      <c r="B19493">
        <v>117125805</v>
      </c>
      <c r="C19493" t="s">
        <v>85</v>
      </c>
      <c r="D19493" t="s">
        <v>88</v>
      </c>
      <c r="E19493" t="s">
        <v>76</v>
      </c>
      <c r="F19493" s="7">
        <v>43585</v>
      </c>
      <c r="G19493" s="7">
        <v>43951</v>
      </c>
      <c r="H19493" t="s">
        <v>77</v>
      </c>
      <c r="I19493" t="s">
        <v>84</v>
      </c>
      <c r="J19493" s="7">
        <v>45723</v>
      </c>
      <c r="K19493" s="7">
        <v>45973</v>
      </c>
      <c r="L19493" s="7">
        <v>43951</v>
      </c>
      <c r="M19493" t="s">
        <v>77</v>
      </c>
      <c r="N19493" t="s">
        <v>79</v>
      </c>
      <c r="O19493">
        <v>2026</v>
      </c>
      <c r="P19493" s="2">
        <v>2</v>
      </c>
      <c r="Q19493" t="s">
        <v>80</v>
      </c>
      <c r="R19493" s="8">
        <v>46267</v>
      </c>
      <c r="S19493" s="2">
        <v>1</v>
      </c>
      <c r="T19493" s="2" t="s">
        <v>81</v>
      </c>
    </row>
    <row r="19494" spans="1:20" x14ac:dyDescent="0.25">
      <c r="A19494">
        <v>1120322826</v>
      </c>
      <c r="B19494">
        <v>117177485</v>
      </c>
      <c r="C19494" t="s">
        <v>74</v>
      </c>
      <c r="D19494" t="s">
        <v>83</v>
      </c>
      <c r="E19494" t="s">
        <v>76</v>
      </c>
      <c r="F19494" s="7">
        <v>43592</v>
      </c>
      <c r="G19494" s="7">
        <v>43776</v>
      </c>
      <c r="H19494" t="s">
        <v>77</v>
      </c>
      <c r="I19494" t="s">
        <v>78</v>
      </c>
      <c r="J19494" s="7">
        <v>45953</v>
      </c>
      <c r="K19494" s="7">
        <v>43667</v>
      </c>
      <c r="L19494" s="7">
        <v>43776</v>
      </c>
      <c r="M19494" t="s">
        <v>77</v>
      </c>
      <c r="N19494" t="s">
        <v>79</v>
      </c>
      <c r="O19494">
        <v>2026</v>
      </c>
      <c r="P19494" s="2">
        <v>2</v>
      </c>
      <c r="Q19494" t="s">
        <v>80</v>
      </c>
      <c r="R19494" s="8">
        <v>46267</v>
      </c>
      <c r="S19494" s="2">
        <v>1</v>
      </c>
      <c r="T19494" s="2" t="s">
        <v>81</v>
      </c>
    </row>
    <row r="19495" spans="1:20" x14ac:dyDescent="0.25">
      <c r="A19495">
        <v>1120322880</v>
      </c>
      <c r="B19495">
        <v>117231901</v>
      </c>
      <c r="C19495" t="s">
        <v>82</v>
      </c>
      <c r="D19495" t="s">
        <v>83</v>
      </c>
      <c r="E19495" t="s">
        <v>76</v>
      </c>
      <c r="F19495" s="7">
        <v>43599</v>
      </c>
      <c r="G19495" s="7">
        <v>43783</v>
      </c>
      <c r="H19495" t="s">
        <v>77</v>
      </c>
      <c r="I19495" t="s">
        <v>78</v>
      </c>
      <c r="J19495" s="7">
        <v>45322</v>
      </c>
      <c r="K19495" s="7">
        <v>45748</v>
      </c>
      <c r="L19495" s="7">
        <v>43783</v>
      </c>
      <c r="M19495" t="s">
        <v>77</v>
      </c>
      <c r="N19495" t="s">
        <v>92</v>
      </c>
      <c r="O19495">
        <v>2026</v>
      </c>
      <c r="P19495" s="2">
        <v>2</v>
      </c>
      <c r="Q19495" t="s">
        <v>80</v>
      </c>
      <c r="R19495" s="8">
        <v>46267</v>
      </c>
      <c r="S19495" s="2">
        <v>1</v>
      </c>
      <c r="T19495" s="2" t="s">
        <v>81</v>
      </c>
    </row>
    <row r="19496" spans="1:20" x14ac:dyDescent="0.25">
      <c r="A19496">
        <v>1120322887</v>
      </c>
      <c r="B19496">
        <v>117235250</v>
      </c>
      <c r="C19496" t="s">
        <v>82</v>
      </c>
      <c r="D19496" t="s">
        <v>83</v>
      </c>
      <c r="E19496" t="s">
        <v>76</v>
      </c>
      <c r="F19496" s="7">
        <v>43599</v>
      </c>
      <c r="G19496" s="7">
        <v>43779</v>
      </c>
      <c r="H19496" t="s">
        <v>77</v>
      </c>
      <c r="I19496" t="s">
        <v>78</v>
      </c>
      <c r="J19496" s="7">
        <v>45427</v>
      </c>
      <c r="K19496" s="7">
        <v>45748</v>
      </c>
      <c r="L19496" s="7">
        <v>43779</v>
      </c>
      <c r="M19496" t="s">
        <v>77</v>
      </c>
      <c r="N19496" t="s">
        <v>79</v>
      </c>
      <c r="O19496">
        <v>2026</v>
      </c>
      <c r="P19496" s="2">
        <v>2</v>
      </c>
      <c r="Q19496" t="s">
        <v>80</v>
      </c>
      <c r="R19496" s="8">
        <v>46267</v>
      </c>
      <c r="S19496" s="2">
        <v>1</v>
      </c>
      <c r="T19496" s="2" t="s">
        <v>81</v>
      </c>
    </row>
    <row r="19497" spans="1:20" x14ac:dyDescent="0.25">
      <c r="A19497">
        <v>1120322904</v>
      </c>
      <c r="B19497">
        <v>117254197</v>
      </c>
      <c r="C19497" t="s">
        <v>82</v>
      </c>
      <c r="D19497" t="s">
        <v>88</v>
      </c>
      <c r="E19497" t="s">
        <v>76</v>
      </c>
      <c r="F19497" s="7">
        <v>43601</v>
      </c>
      <c r="G19497" s="7">
        <v>43967</v>
      </c>
      <c r="H19497" t="s">
        <v>77</v>
      </c>
      <c r="I19497" t="s">
        <v>78</v>
      </c>
      <c r="J19497" s="7">
        <v>45850</v>
      </c>
      <c r="K19497" s="7">
        <v>44241</v>
      </c>
      <c r="L19497" s="7">
        <v>43967</v>
      </c>
      <c r="M19497" t="s">
        <v>77</v>
      </c>
      <c r="N19497" t="s">
        <v>79</v>
      </c>
      <c r="O19497">
        <v>2026</v>
      </c>
      <c r="P19497" s="2">
        <v>2</v>
      </c>
      <c r="Q19497" t="s">
        <v>80</v>
      </c>
      <c r="R19497" s="8">
        <v>46267</v>
      </c>
      <c r="S19497" s="2">
        <v>1</v>
      </c>
      <c r="T19497" s="2" t="s">
        <v>81</v>
      </c>
    </row>
    <row r="19498" spans="1:20" x14ac:dyDescent="0.25">
      <c r="A19498">
        <v>1120322942</v>
      </c>
      <c r="B19498">
        <v>117304569</v>
      </c>
      <c r="C19498" t="s">
        <v>82</v>
      </c>
      <c r="D19498" t="s">
        <v>88</v>
      </c>
      <c r="E19498" t="s">
        <v>76</v>
      </c>
      <c r="F19498" s="7">
        <v>43607</v>
      </c>
      <c r="G19498" s="7">
        <v>43973</v>
      </c>
      <c r="H19498" t="s">
        <v>77</v>
      </c>
      <c r="I19498" t="s">
        <v>84</v>
      </c>
      <c r="J19498" s="7">
        <v>46148</v>
      </c>
      <c r="K19498" s="7">
        <v>45748</v>
      </c>
      <c r="L19498" s="7">
        <v>43973</v>
      </c>
      <c r="M19498" t="s">
        <v>77</v>
      </c>
      <c r="N19498" t="s">
        <v>79</v>
      </c>
      <c r="O19498">
        <v>2026</v>
      </c>
      <c r="P19498" s="2">
        <v>2</v>
      </c>
      <c r="Q19498" t="s">
        <v>80</v>
      </c>
      <c r="R19498" s="8">
        <v>46267</v>
      </c>
      <c r="S19498" s="2">
        <v>1</v>
      </c>
      <c r="T19498" s="2" t="s">
        <v>81</v>
      </c>
    </row>
    <row r="19499" spans="1:20" x14ac:dyDescent="0.25">
      <c r="A19499">
        <v>1120322971</v>
      </c>
      <c r="B19499">
        <v>117330938</v>
      </c>
      <c r="C19499" t="s">
        <v>82</v>
      </c>
      <c r="D19499" t="s">
        <v>83</v>
      </c>
      <c r="E19499" t="s">
        <v>76</v>
      </c>
      <c r="F19499" s="7">
        <v>43613</v>
      </c>
      <c r="G19499" s="7">
        <v>43793</v>
      </c>
      <c r="H19499" t="s">
        <v>77</v>
      </c>
      <c r="I19499" t="s">
        <v>84</v>
      </c>
      <c r="J19499" s="7">
        <v>45572</v>
      </c>
      <c r="K19499" s="7">
        <v>43667</v>
      </c>
      <c r="L19499" s="7">
        <v>43793</v>
      </c>
      <c r="M19499" t="s">
        <v>77</v>
      </c>
      <c r="N19499" t="s">
        <v>79</v>
      </c>
      <c r="O19499">
        <v>2026</v>
      </c>
      <c r="P19499" s="2">
        <v>2</v>
      </c>
      <c r="Q19499" t="s">
        <v>80</v>
      </c>
      <c r="R19499" s="8">
        <v>46267</v>
      </c>
      <c r="S19499" s="2">
        <v>1</v>
      </c>
      <c r="T19499" s="2" t="s">
        <v>81</v>
      </c>
    </row>
    <row r="19500" spans="1:20" x14ac:dyDescent="0.25">
      <c r="A19500">
        <v>1120323164</v>
      </c>
      <c r="B19500">
        <v>117814224</v>
      </c>
      <c r="C19500" t="s">
        <v>85</v>
      </c>
      <c r="D19500" t="s">
        <v>75</v>
      </c>
      <c r="E19500" t="s">
        <v>76</v>
      </c>
      <c r="F19500" s="7">
        <v>43704</v>
      </c>
      <c r="G19500" s="7">
        <v>44070</v>
      </c>
      <c r="H19500" t="s">
        <v>86</v>
      </c>
      <c r="I19500" t="s">
        <v>87</v>
      </c>
      <c r="J19500" s="7">
        <v>45566</v>
      </c>
      <c r="K19500" s="7">
        <v>43714</v>
      </c>
      <c r="L19500" s="7">
        <v>44070</v>
      </c>
      <c r="M19500" t="s">
        <v>86</v>
      </c>
      <c r="N19500" t="s">
        <v>79</v>
      </c>
      <c r="O19500">
        <v>2026</v>
      </c>
      <c r="P19500" s="2">
        <v>2</v>
      </c>
      <c r="Q19500" t="s">
        <v>80</v>
      </c>
      <c r="R19500" s="8">
        <v>46267</v>
      </c>
      <c r="S19500" s="2">
        <v>1</v>
      </c>
      <c r="T19500" s="2" t="s">
        <v>81</v>
      </c>
    </row>
    <row r="19501" spans="1:20" x14ac:dyDescent="0.25">
      <c r="A19501">
        <v>1120323327</v>
      </c>
      <c r="B19501">
        <v>118200824</v>
      </c>
      <c r="C19501" t="s">
        <v>97</v>
      </c>
      <c r="D19501" t="s">
        <v>75</v>
      </c>
      <c r="E19501" t="s">
        <v>76</v>
      </c>
      <c r="F19501" s="7">
        <v>43794</v>
      </c>
      <c r="G19501" s="7">
        <v>45621</v>
      </c>
      <c r="H19501" t="s">
        <v>77</v>
      </c>
      <c r="I19501" t="s">
        <v>78</v>
      </c>
      <c r="J19501" s="7">
        <v>45826</v>
      </c>
      <c r="K19501" s="7">
        <v>45832</v>
      </c>
      <c r="L19501" s="7">
        <v>45621</v>
      </c>
      <c r="M19501" t="s">
        <v>77</v>
      </c>
      <c r="N19501" t="s">
        <v>92</v>
      </c>
      <c r="O19501">
        <v>2026</v>
      </c>
      <c r="P19501" s="2">
        <v>2</v>
      </c>
      <c r="Q19501" t="s">
        <v>80</v>
      </c>
      <c r="R19501" s="8">
        <v>46267</v>
      </c>
      <c r="S19501" s="2">
        <v>1</v>
      </c>
      <c r="T19501" s="2" t="s">
        <v>81</v>
      </c>
    </row>
    <row r="19502" spans="1:20" x14ac:dyDescent="0.25">
      <c r="A19502">
        <v>1120323424</v>
      </c>
      <c r="B19502">
        <v>118953848</v>
      </c>
      <c r="C19502" t="s">
        <v>82</v>
      </c>
      <c r="D19502" t="s">
        <v>83</v>
      </c>
      <c r="E19502" t="s">
        <v>76</v>
      </c>
      <c r="F19502" s="7">
        <v>43949</v>
      </c>
      <c r="G19502" s="7">
        <v>44132</v>
      </c>
      <c r="H19502" t="s">
        <v>77</v>
      </c>
      <c r="I19502" t="s">
        <v>78</v>
      </c>
      <c r="J19502" s="7">
        <v>45607</v>
      </c>
      <c r="K19502" s="7">
        <v>46133</v>
      </c>
      <c r="L19502" s="7">
        <v>44132</v>
      </c>
      <c r="M19502" t="s">
        <v>77</v>
      </c>
      <c r="N19502" t="s">
        <v>79</v>
      </c>
      <c r="O19502">
        <v>2026</v>
      </c>
      <c r="P19502" s="2">
        <v>2</v>
      </c>
      <c r="Q19502" t="s">
        <v>80</v>
      </c>
      <c r="R19502" s="8">
        <v>46267</v>
      </c>
      <c r="S19502" s="2">
        <v>1</v>
      </c>
      <c r="T19502" s="2" t="s">
        <v>81</v>
      </c>
    </row>
    <row r="19503" spans="1:20" x14ac:dyDescent="0.25">
      <c r="A19503">
        <v>1120323551</v>
      </c>
      <c r="B19503">
        <v>119106521</v>
      </c>
      <c r="C19503" t="s">
        <v>90</v>
      </c>
      <c r="D19503" t="s">
        <v>83</v>
      </c>
      <c r="E19503" t="s">
        <v>76</v>
      </c>
      <c r="F19503" s="7">
        <v>43986</v>
      </c>
      <c r="G19503" s="7">
        <v>44169</v>
      </c>
      <c r="H19503" t="s">
        <v>77</v>
      </c>
      <c r="I19503" t="s">
        <v>78</v>
      </c>
      <c r="J19503" s="7">
        <v>45426</v>
      </c>
      <c r="K19503" s="7">
        <v>45447</v>
      </c>
      <c r="L19503" s="7">
        <v>44169</v>
      </c>
      <c r="M19503" t="s">
        <v>77</v>
      </c>
      <c r="N19503" t="s">
        <v>79</v>
      </c>
      <c r="O19503">
        <v>2026</v>
      </c>
      <c r="P19503" s="2">
        <v>2</v>
      </c>
      <c r="Q19503" t="s">
        <v>80</v>
      </c>
      <c r="R19503" s="8">
        <v>46267</v>
      </c>
      <c r="S19503" s="2">
        <v>1</v>
      </c>
      <c r="T19503" s="2" t="s">
        <v>81</v>
      </c>
    </row>
    <row r="19504" spans="1:20" x14ac:dyDescent="0.25">
      <c r="A19504">
        <v>1120323574</v>
      </c>
      <c r="B19504">
        <v>119127590</v>
      </c>
      <c r="C19504" t="s">
        <v>74</v>
      </c>
      <c r="D19504" t="s">
        <v>83</v>
      </c>
      <c r="E19504" t="s">
        <v>76</v>
      </c>
      <c r="F19504" s="7">
        <v>43991</v>
      </c>
      <c r="G19504" s="7">
        <v>45817</v>
      </c>
      <c r="H19504" t="s">
        <v>77</v>
      </c>
      <c r="I19504" t="s">
        <v>78</v>
      </c>
      <c r="J19504" s="7">
        <v>45417</v>
      </c>
      <c r="K19504" s="7">
        <v>45708</v>
      </c>
      <c r="L19504" s="7">
        <v>45817</v>
      </c>
      <c r="M19504" t="s">
        <v>77</v>
      </c>
      <c r="N19504" t="s">
        <v>79</v>
      </c>
      <c r="O19504">
        <v>2026</v>
      </c>
      <c r="P19504" s="2">
        <v>2</v>
      </c>
      <c r="Q19504" t="s">
        <v>80</v>
      </c>
      <c r="R19504" s="8">
        <v>46267</v>
      </c>
      <c r="S19504" s="2">
        <v>1</v>
      </c>
      <c r="T19504" s="2" t="s">
        <v>81</v>
      </c>
    </row>
    <row r="19505" spans="1:20" x14ac:dyDescent="0.25">
      <c r="A19505">
        <v>1120323696</v>
      </c>
      <c r="B19505">
        <v>119228751</v>
      </c>
      <c r="C19505" t="s">
        <v>82</v>
      </c>
      <c r="D19505" t="s">
        <v>83</v>
      </c>
      <c r="E19505" t="s">
        <v>76</v>
      </c>
      <c r="F19505" s="7">
        <v>44011</v>
      </c>
      <c r="G19505" s="7">
        <v>44194</v>
      </c>
      <c r="H19505" t="s">
        <v>77</v>
      </c>
      <c r="I19505" t="s">
        <v>84</v>
      </c>
      <c r="J19505" s="7">
        <v>45432</v>
      </c>
      <c r="K19505" s="7">
        <v>46163</v>
      </c>
      <c r="L19505" s="7">
        <v>44194</v>
      </c>
      <c r="M19505" t="s">
        <v>77</v>
      </c>
      <c r="N19505" t="s">
        <v>79</v>
      </c>
      <c r="O19505">
        <v>2026</v>
      </c>
      <c r="P19505" s="2">
        <v>2</v>
      </c>
      <c r="Q19505" t="s">
        <v>80</v>
      </c>
      <c r="R19505" s="8">
        <v>46267</v>
      </c>
      <c r="S19505" s="2">
        <v>1</v>
      </c>
      <c r="T19505" s="2" t="s">
        <v>81</v>
      </c>
    </row>
    <row r="19506" spans="1:20" x14ac:dyDescent="0.25">
      <c r="A19506">
        <v>1120323955</v>
      </c>
      <c r="B19506">
        <v>119515491</v>
      </c>
      <c r="C19506" t="s">
        <v>82</v>
      </c>
      <c r="D19506" t="s">
        <v>88</v>
      </c>
      <c r="E19506" t="s">
        <v>76</v>
      </c>
      <c r="F19506" s="7">
        <v>44040</v>
      </c>
      <c r="G19506" s="7">
        <v>44405</v>
      </c>
      <c r="H19506" t="s">
        <v>77</v>
      </c>
      <c r="I19506" t="s">
        <v>84</v>
      </c>
      <c r="J19506" s="7">
        <v>45468</v>
      </c>
      <c r="K19506" s="7">
        <v>44170</v>
      </c>
      <c r="L19506" s="7">
        <v>44405</v>
      </c>
      <c r="M19506" t="s">
        <v>77</v>
      </c>
      <c r="N19506" t="s">
        <v>79</v>
      </c>
      <c r="O19506">
        <v>2026</v>
      </c>
      <c r="P19506" s="2">
        <v>2</v>
      </c>
      <c r="Q19506" t="s">
        <v>80</v>
      </c>
      <c r="R19506" s="8">
        <v>46267</v>
      </c>
      <c r="S19506" s="2">
        <v>1</v>
      </c>
      <c r="T19506" s="2" t="s">
        <v>81</v>
      </c>
    </row>
    <row r="19507" spans="1:20" x14ac:dyDescent="0.25">
      <c r="A19507">
        <v>1120324505</v>
      </c>
      <c r="B19507">
        <v>119783020</v>
      </c>
      <c r="C19507" t="s">
        <v>96</v>
      </c>
      <c r="D19507" t="s">
        <v>75</v>
      </c>
      <c r="E19507" t="s">
        <v>76</v>
      </c>
      <c r="F19507" s="7">
        <v>44092</v>
      </c>
      <c r="G19507" s="7">
        <v>45918</v>
      </c>
      <c r="H19507" t="s">
        <v>77</v>
      </c>
      <c r="I19507" t="s">
        <v>78</v>
      </c>
      <c r="J19507" s="7">
        <v>45770</v>
      </c>
      <c r="K19507" s="7">
        <v>44120</v>
      </c>
      <c r="L19507" s="7">
        <v>45918</v>
      </c>
      <c r="M19507" t="s">
        <v>77</v>
      </c>
      <c r="N19507" t="s">
        <v>79</v>
      </c>
      <c r="O19507">
        <v>2026</v>
      </c>
      <c r="P19507" s="2">
        <v>2</v>
      </c>
      <c r="Q19507" t="s">
        <v>80</v>
      </c>
      <c r="R19507" s="8">
        <v>46267</v>
      </c>
      <c r="S19507" s="2">
        <v>1</v>
      </c>
      <c r="T19507" s="2" t="s">
        <v>81</v>
      </c>
    </row>
    <row r="19508" spans="1:20" x14ac:dyDescent="0.25">
      <c r="A19508">
        <v>1120324582</v>
      </c>
      <c r="B19508">
        <v>119817374</v>
      </c>
      <c r="C19508" t="s">
        <v>98</v>
      </c>
      <c r="D19508" t="s">
        <v>75</v>
      </c>
      <c r="E19508" t="s">
        <v>76</v>
      </c>
      <c r="F19508" s="7">
        <v>44100</v>
      </c>
      <c r="G19508" s="7">
        <v>45926</v>
      </c>
      <c r="H19508" t="s">
        <v>77</v>
      </c>
      <c r="I19508" t="s">
        <v>78</v>
      </c>
      <c r="J19508" s="7">
        <v>45812</v>
      </c>
      <c r="K19508" s="7">
        <v>44158</v>
      </c>
      <c r="L19508" s="7">
        <v>45926</v>
      </c>
      <c r="M19508" t="s">
        <v>77</v>
      </c>
      <c r="N19508" t="s">
        <v>79</v>
      </c>
      <c r="O19508">
        <v>2026</v>
      </c>
      <c r="P19508" s="2">
        <v>2</v>
      </c>
      <c r="Q19508" t="s">
        <v>80</v>
      </c>
      <c r="R19508" s="8">
        <v>46267</v>
      </c>
      <c r="S19508" s="2">
        <v>1</v>
      </c>
      <c r="T19508" s="2" t="s">
        <v>81</v>
      </c>
    </row>
    <row r="19509" spans="1:20" x14ac:dyDescent="0.25">
      <c r="A19509">
        <v>1120324753</v>
      </c>
      <c r="B19509">
        <v>119944597</v>
      </c>
      <c r="C19509" t="s">
        <v>97</v>
      </c>
      <c r="D19509" t="s">
        <v>75</v>
      </c>
      <c r="E19509" t="s">
        <v>76</v>
      </c>
      <c r="F19509" s="7">
        <v>44128</v>
      </c>
      <c r="G19509" s="7">
        <v>45954</v>
      </c>
      <c r="H19509" t="s">
        <v>77</v>
      </c>
      <c r="I19509" t="s">
        <v>78</v>
      </c>
      <c r="J19509" s="7">
        <v>45915</v>
      </c>
      <c r="K19509" s="7">
        <v>44142</v>
      </c>
      <c r="L19509" s="7">
        <v>45954</v>
      </c>
      <c r="M19509" t="s">
        <v>77</v>
      </c>
      <c r="N19509" t="s">
        <v>79</v>
      </c>
      <c r="O19509">
        <v>2026</v>
      </c>
      <c r="P19509" s="2">
        <v>2</v>
      </c>
      <c r="Q19509" t="s">
        <v>80</v>
      </c>
      <c r="R19509" s="8">
        <v>46267</v>
      </c>
      <c r="S19509" s="2">
        <v>1</v>
      </c>
      <c r="T19509" s="2" t="s">
        <v>81</v>
      </c>
    </row>
    <row r="19510" spans="1:20" x14ac:dyDescent="0.25">
      <c r="A19510">
        <v>1120325237</v>
      </c>
      <c r="B19510">
        <v>120848473</v>
      </c>
      <c r="C19510" t="s">
        <v>98</v>
      </c>
      <c r="D19510" t="s">
        <v>88</v>
      </c>
      <c r="E19510" t="s">
        <v>76</v>
      </c>
      <c r="F19510" s="7">
        <v>44305</v>
      </c>
      <c r="G19510" s="7">
        <v>44670</v>
      </c>
      <c r="H19510" t="s">
        <v>77</v>
      </c>
      <c r="I19510" t="s">
        <v>84</v>
      </c>
      <c r="J19510" s="7">
        <v>46142</v>
      </c>
      <c r="K19510" s="7">
        <v>45919</v>
      </c>
      <c r="L19510" s="7">
        <v>44670</v>
      </c>
      <c r="M19510" t="s">
        <v>77</v>
      </c>
      <c r="N19510" t="s">
        <v>79</v>
      </c>
      <c r="O19510">
        <v>2026</v>
      </c>
      <c r="P19510" s="2">
        <v>2</v>
      </c>
      <c r="Q19510" t="s">
        <v>80</v>
      </c>
      <c r="R19510" s="8">
        <v>46267</v>
      </c>
      <c r="S19510" s="2">
        <v>1</v>
      </c>
      <c r="T19510" s="2" t="s">
        <v>81</v>
      </c>
    </row>
    <row r="19511" spans="1:20" x14ac:dyDescent="0.25">
      <c r="A19511">
        <v>1120325292</v>
      </c>
      <c r="B19511">
        <v>120894573</v>
      </c>
      <c r="C19511" t="s">
        <v>82</v>
      </c>
      <c r="D19511" t="s">
        <v>88</v>
      </c>
      <c r="E19511" t="s">
        <v>76</v>
      </c>
      <c r="F19511" s="7">
        <v>44314</v>
      </c>
      <c r="G19511" s="7">
        <v>46140</v>
      </c>
      <c r="H19511" t="s">
        <v>77</v>
      </c>
      <c r="I19511" t="s">
        <v>84</v>
      </c>
      <c r="J19511" s="7">
        <v>46082</v>
      </c>
      <c r="K19511" s="7">
        <v>45126</v>
      </c>
      <c r="L19511" s="7">
        <v>46140</v>
      </c>
      <c r="M19511" t="s">
        <v>77</v>
      </c>
      <c r="N19511" t="s">
        <v>79</v>
      </c>
      <c r="O19511">
        <v>2026</v>
      </c>
      <c r="P19511" s="2">
        <v>2</v>
      </c>
      <c r="Q19511" t="s">
        <v>80</v>
      </c>
      <c r="R19511" s="8">
        <v>46267</v>
      </c>
      <c r="S19511" s="2">
        <v>1</v>
      </c>
      <c r="T19511" s="2" t="s">
        <v>81</v>
      </c>
    </row>
    <row r="19512" spans="1:20" x14ac:dyDescent="0.25">
      <c r="A19512">
        <v>1120325463</v>
      </c>
      <c r="B19512">
        <v>121435532</v>
      </c>
      <c r="C19512" t="s">
        <v>91</v>
      </c>
      <c r="D19512" t="s">
        <v>75</v>
      </c>
      <c r="E19512" t="s">
        <v>76</v>
      </c>
      <c r="F19512" s="7">
        <v>44347</v>
      </c>
      <c r="G19512" s="7">
        <v>44712</v>
      </c>
      <c r="H19512" t="s">
        <v>77</v>
      </c>
      <c r="I19512" t="s">
        <v>78</v>
      </c>
      <c r="J19512" s="7">
        <v>46180</v>
      </c>
      <c r="K19512" s="7">
        <v>45966</v>
      </c>
      <c r="L19512" s="7">
        <v>44712</v>
      </c>
      <c r="M19512" t="s">
        <v>77</v>
      </c>
      <c r="N19512" t="s">
        <v>79</v>
      </c>
      <c r="O19512">
        <v>2026</v>
      </c>
      <c r="P19512" s="2">
        <v>2</v>
      </c>
      <c r="Q19512" t="s">
        <v>80</v>
      </c>
      <c r="R19512" s="8">
        <v>46267</v>
      </c>
      <c r="S19512" s="2">
        <v>1</v>
      </c>
      <c r="T19512" s="2" t="s">
        <v>81</v>
      </c>
    </row>
    <row r="19513" spans="1:20" x14ac:dyDescent="0.25">
      <c r="A19513">
        <v>1120325464</v>
      </c>
      <c r="B19513">
        <v>121435532</v>
      </c>
      <c r="C19513" t="s">
        <v>91</v>
      </c>
      <c r="D19513" t="s">
        <v>75</v>
      </c>
      <c r="E19513" t="s">
        <v>76</v>
      </c>
      <c r="F19513" s="7">
        <v>44347</v>
      </c>
      <c r="G19513" s="7">
        <v>44712</v>
      </c>
      <c r="H19513" t="s">
        <v>77</v>
      </c>
      <c r="I19513" t="s">
        <v>78</v>
      </c>
      <c r="J19513" s="7">
        <v>46180</v>
      </c>
      <c r="K19513" s="7">
        <v>44348</v>
      </c>
      <c r="L19513" s="7">
        <v>44712</v>
      </c>
      <c r="M19513" t="s">
        <v>77</v>
      </c>
      <c r="N19513" t="s">
        <v>79</v>
      </c>
      <c r="O19513">
        <v>2026</v>
      </c>
      <c r="P19513" s="2">
        <v>2</v>
      </c>
      <c r="Q19513" t="s">
        <v>80</v>
      </c>
      <c r="R19513" s="8">
        <v>46267</v>
      </c>
      <c r="S19513" s="2">
        <v>1</v>
      </c>
      <c r="T19513" s="2" t="s">
        <v>81</v>
      </c>
    </row>
    <row r="19514" spans="1:20" x14ac:dyDescent="0.25">
      <c r="A19514">
        <v>1120325653</v>
      </c>
      <c r="B19514">
        <v>121637981</v>
      </c>
      <c r="C19514" t="s">
        <v>93</v>
      </c>
      <c r="D19514" t="s">
        <v>75</v>
      </c>
      <c r="E19514" t="s">
        <v>76</v>
      </c>
      <c r="F19514" s="7">
        <v>44377</v>
      </c>
      <c r="G19514" s="7">
        <v>44742</v>
      </c>
      <c r="H19514" t="s">
        <v>77</v>
      </c>
      <c r="I19514" t="s">
        <v>78</v>
      </c>
      <c r="J19514" s="7"/>
      <c r="K19514" s="7">
        <v>44416</v>
      </c>
      <c r="L19514" s="7">
        <v>44742</v>
      </c>
      <c r="M19514" t="s">
        <v>77</v>
      </c>
      <c r="N19514"/>
      <c r="O19514">
        <v>2026</v>
      </c>
      <c r="P19514" s="2">
        <v>2</v>
      </c>
      <c r="Q19514" t="s">
        <v>80</v>
      </c>
      <c r="R19514" s="8">
        <v>46267</v>
      </c>
      <c r="S19514" s="2">
        <v>1</v>
      </c>
      <c r="T19514" s="2" t="s">
        <v>81</v>
      </c>
    </row>
    <row r="19515" spans="1:20" x14ac:dyDescent="0.25">
      <c r="A19515">
        <v>1120325718</v>
      </c>
      <c r="B19515">
        <v>121682480</v>
      </c>
      <c r="C19515" t="s">
        <v>82</v>
      </c>
      <c r="D19515" t="s">
        <v>88</v>
      </c>
      <c r="E19515" t="s">
        <v>76</v>
      </c>
      <c r="F19515" s="7">
        <v>44385</v>
      </c>
      <c r="G19515" s="7">
        <v>44750</v>
      </c>
      <c r="H19515" t="s">
        <v>77</v>
      </c>
      <c r="I19515" t="s">
        <v>78</v>
      </c>
      <c r="J19515" s="7">
        <v>45512</v>
      </c>
      <c r="K19515" s="7">
        <v>45688</v>
      </c>
      <c r="L19515" s="7">
        <v>44750</v>
      </c>
      <c r="M19515" t="s">
        <v>77</v>
      </c>
      <c r="N19515" t="s">
        <v>79</v>
      </c>
      <c r="O19515">
        <v>2026</v>
      </c>
      <c r="P19515" s="2">
        <v>2</v>
      </c>
      <c r="Q19515" t="s">
        <v>80</v>
      </c>
      <c r="R19515" s="8">
        <v>46267</v>
      </c>
      <c r="S19515" s="2">
        <v>1</v>
      </c>
      <c r="T19515" s="2" t="s">
        <v>81</v>
      </c>
    </row>
    <row r="19516" spans="1:20" x14ac:dyDescent="0.25">
      <c r="A19516">
        <v>1120326428</v>
      </c>
      <c r="B19516">
        <v>122014968</v>
      </c>
      <c r="C19516" t="s">
        <v>82</v>
      </c>
      <c r="D19516" t="s">
        <v>75</v>
      </c>
      <c r="E19516" t="s">
        <v>76</v>
      </c>
      <c r="F19516" s="7">
        <v>44447</v>
      </c>
      <c r="G19516" s="7">
        <v>44812</v>
      </c>
      <c r="H19516" t="s">
        <v>77</v>
      </c>
      <c r="I19516" t="s">
        <v>78</v>
      </c>
      <c r="J19516" s="7">
        <v>46209</v>
      </c>
      <c r="K19516" s="7">
        <v>45700</v>
      </c>
      <c r="L19516" s="7">
        <v>44812</v>
      </c>
      <c r="M19516" t="s">
        <v>77</v>
      </c>
      <c r="N19516" t="s">
        <v>79</v>
      </c>
      <c r="O19516">
        <v>2026</v>
      </c>
      <c r="P19516" s="2">
        <v>2</v>
      </c>
      <c r="Q19516" t="s">
        <v>80</v>
      </c>
      <c r="R19516" s="8">
        <v>46267</v>
      </c>
      <c r="S19516" s="2">
        <v>1</v>
      </c>
      <c r="T19516" s="2" t="s">
        <v>81</v>
      </c>
    </row>
    <row r="19517" spans="1:20" x14ac:dyDescent="0.25">
      <c r="A19517">
        <v>1120327011</v>
      </c>
      <c r="B19517">
        <v>122278550</v>
      </c>
      <c r="C19517" t="s">
        <v>85</v>
      </c>
      <c r="D19517" t="s">
        <v>75</v>
      </c>
      <c r="E19517" t="s">
        <v>76</v>
      </c>
      <c r="F19517" s="7">
        <v>44499</v>
      </c>
      <c r="G19517" s="7">
        <v>44864</v>
      </c>
      <c r="H19517" t="s">
        <v>86</v>
      </c>
      <c r="I19517" t="s">
        <v>87</v>
      </c>
      <c r="J19517" s="7">
        <v>46055</v>
      </c>
      <c r="K19517" s="7">
        <v>44500</v>
      </c>
      <c r="L19517" s="7">
        <v>44864</v>
      </c>
      <c r="M19517" t="s">
        <v>86</v>
      </c>
      <c r="N19517" t="s">
        <v>79</v>
      </c>
      <c r="O19517">
        <v>2026</v>
      </c>
      <c r="P19517" s="2">
        <v>2</v>
      </c>
      <c r="Q19517" t="s">
        <v>80</v>
      </c>
      <c r="R19517" s="8">
        <v>46267</v>
      </c>
      <c r="S19517" s="2">
        <v>1</v>
      </c>
      <c r="T19517" s="2" t="s">
        <v>81</v>
      </c>
    </row>
    <row r="19518" spans="1:20" x14ac:dyDescent="0.25">
      <c r="A19518">
        <v>1120327366</v>
      </c>
      <c r="B19518">
        <v>122441003</v>
      </c>
      <c r="C19518" t="s">
        <v>91</v>
      </c>
      <c r="D19518" t="s">
        <v>75</v>
      </c>
      <c r="E19518" t="s">
        <v>76</v>
      </c>
      <c r="F19518" s="7">
        <v>44533</v>
      </c>
      <c r="G19518" s="7">
        <v>46359</v>
      </c>
      <c r="H19518" t="s">
        <v>77</v>
      </c>
      <c r="I19518" t="s">
        <v>78</v>
      </c>
      <c r="J19518" s="7">
        <v>44858</v>
      </c>
      <c r="K19518" s="7">
        <v>46183</v>
      </c>
      <c r="L19518" s="7">
        <v>46359</v>
      </c>
      <c r="M19518" t="s">
        <v>77</v>
      </c>
      <c r="N19518" t="s">
        <v>92</v>
      </c>
      <c r="O19518">
        <v>2026</v>
      </c>
      <c r="P19518" s="2">
        <v>2</v>
      </c>
      <c r="Q19518" t="s">
        <v>80</v>
      </c>
      <c r="R19518" s="8">
        <v>46267</v>
      </c>
      <c r="S19518" s="2">
        <v>1</v>
      </c>
      <c r="T19518" s="2" t="s">
        <v>81</v>
      </c>
    </row>
    <row r="19519" spans="1:20" x14ac:dyDescent="0.25">
      <c r="A19519">
        <v>1120327461</v>
      </c>
      <c r="B19519">
        <v>122544066</v>
      </c>
      <c r="C19519" t="s">
        <v>93</v>
      </c>
      <c r="D19519" t="s">
        <v>88</v>
      </c>
      <c r="E19519" t="s">
        <v>76</v>
      </c>
      <c r="F19519" s="7">
        <v>44564</v>
      </c>
      <c r="G19519" s="7">
        <v>44929</v>
      </c>
      <c r="H19519" t="s">
        <v>77</v>
      </c>
      <c r="I19519" t="s">
        <v>78</v>
      </c>
      <c r="J19519" s="7">
        <v>45099</v>
      </c>
      <c r="K19519" s="7">
        <v>45779</v>
      </c>
      <c r="L19519" s="7">
        <v>44929</v>
      </c>
      <c r="M19519" t="s">
        <v>77</v>
      </c>
      <c r="N19519" t="s">
        <v>92</v>
      </c>
      <c r="O19519">
        <v>2026</v>
      </c>
      <c r="P19519" s="2">
        <v>2</v>
      </c>
      <c r="Q19519" t="s">
        <v>80</v>
      </c>
      <c r="R19519" s="8">
        <v>46267</v>
      </c>
      <c r="S19519" s="2">
        <v>1</v>
      </c>
      <c r="T19519" s="2" t="s">
        <v>81</v>
      </c>
    </row>
    <row r="19520" spans="1:20" x14ac:dyDescent="0.25">
      <c r="A19520">
        <v>1120327537</v>
      </c>
      <c r="B19520">
        <v>123114974</v>
      </c>
      <c r="C19520" t="s">
        <v>74</v>
      </c>
      <c r="D19520" t="s">
        <v>75</v>
      </c>
      <c r="E19520" t="s">
        <v>76</v>
      </c>
      <c r="F19520" s="7">
        <v>44637</v>
      </c>
      <c r="G19520" s="7">
        <v>45002</v>
      </c>
      <c r="H19520" t="s">
        <v>77</v>
      </c>
      <c r="I19520" t="s">
        <v>78</v>
      </c>
      <c r="J19520" s="7"/>
      <c r="K19520" s="7">
        <v>46209</v>
      </c>
      <c r="L19520" s="7">
        <v>45002</v>
      </c>
      <c r="M19520" t="s">
        <v>77</v>
      </c>
      <c r="N19520"/>
      <c r="O19520">
        <v>2026</v>
      </c>
      <c r="P19520" s="2">
        <v>2</v>
      </c>
      <c r="Q19520" t="s">
        <v>80</v>
      </c>
      <c r="R19520" s="8">
        <v>46267</v>
      </c>
      <c r="S19520" s="2">
        <v>1</v>
      </c>
      <c r="T19520" s="2" t="s">
        <v>81</v>
      </c>
    </row>
    <row r="19521" spans="1:20" x14ac:dyDescent="0.25">
      <c r="A19521">
        <v>1120327686</v>
      </c>
      <c r="B19521">
        <v>123272701</v>
      </c>
      <c r="C19521" t="s">
        <v>74</v>
      </c>
      <c r="D19521" t="s">
        <v>88</v>
      </c>
      <c r="E19521" t="s">
        <v>76</v>
      </c>
      <c r="F19521" s="7">
        <v>44659</v>
      </c>
      <c r="G19521" s="7">
        <v>45024</v>
      </c>
      <c r="H19521" t="s">
        <v>77</v>
      </c>
      <c r="I19521" t="s">
        <v>84</v>
      </c>
      <c r="J19521" s="7">
        <v>45737</v>
      </c>
      <c r="K19521" s="7">
        <v>45993</v>
      </c>
      <c r="L19521" s="7">
        <v>45024</v>
      </c>
      <c r="M19521" t="s">
        <v>77</v>
      </c>
      <c r="N19521" t="s">
        <v>79</v>
      </c>
      <c r="O19521">
        <v>2026</v>
      </c>
      <c r="P19521" s="2">
        <v>2</v>
      </c>
      <c r="Q19521" t="s">
        <v>80</v>
      </c>
      <c r="R19521" s="8">
        <v>46267</v>
      </c>
      <c r="S19521" s="2">
        <v>1</v>
      </c>
      <c r="T19521" s="2" t="s">
        <v>81</v>
      </c>
    </row>
    <row r="19522" spans="1:20" x14ac:dyDescent="0.25">
      <c r="A19522">
        <v>1120327687</v>
      </c>
      <c r="B19522">
        <v>123272701</v>
      </c>
      <c r="C19522" t="s">
        <v>74</v>
      </c>
      <c r="D19522" t="s">
        <v>88</v>
      </c>
      <c r="E19522" t="s">
        <v>76</v>
      </c>
      <c r="F19522" s="7">
        <v>44659</v>
      </c>
      <c r="G19522" s="7">
        <v>45024</v>
      </c>
      <c r="H19522" t="s">
        <v>77</v>
      </c>
      <c r="I19522" t="s">
        <v>84</v>
      </c>
      <c r="J19522" s="7">
        <v>45737</v>
      </c>
      <c r="K19522" s="7">
        <v>45748</v>
      </c>
      <c r="L19522" s="7">
        <v>45024</v>
      </c>
      <c r="M19522" t="s">
        <v>77</v>
      </c>
      <c r="N19522" t="s">
        <v>79</v>
      </c>
      <c r="O19522">
        <v>2026</v>
      </c>
      <c r="P19522" s="2">
        <v>2</v>
      </c>
      <c r="Q19522" t="s">
        <v>80</v>
      </c>
      <c r="R19522" s="8">
        <v>46267</v>
      </c>
      <c r="S19522" s="2">
        <v>1</v>
      </c>
      <c r="T19522" s="2" t="s">
        <v>81</v>
      </c>
    </row>
    <row r="19523" spans="1:20" x14ac:dyDescent="0.25">
      <c r="A19523">
        <v>1120327712</v>
      </c>
      <c r="B19523">
        <v>123295274</v>
      </c>
      <c r="C19523" t="s">
        <v>97</v>
      </c>
      <c r="D19523" t="s">
        <v>88</v>
      </c>
      <c r="E19523" t="s">
        <v>76</v>
      </c>
      <c r="F19523" s="7">
        <v>44662</v>
      </c>
      <c r="G19523" s="7">
        <v>45027</v>
      </c>
      <c r="H19523" t="s">
        <v>77</v>
      </c>
      <c r="I19523" t="s">
        <v>78</v>
      </c>
      <c r="J19523" s="7">
        <v>45472</v>
      </c>
      <c r="K19523" s="7">
        <v>45546</v>
      </c>
      <c r="L19523" s="7">
        <v>45027</v>
      </c>
      <c r="M19523" t="s">
        <v>77</v>
      </c>
      <c r="N19523" t="s">
        <v>79</v>
      </c>
      <c r="O19523">
        <v>2026</v>
      </c>
      <c r="P19523" s="2">
        <v>2</v>
      </c>
      <c r="Q19523" t="s">
        <v>80</v>
      </c>
      <c r="R19523" s="8">
        <v>46267</v>
      </c>
      <c r="S19523" s="2">
        <v>1</v>
      </c>
      <c r="T19523" s="2" t="s">
        <v>81</v>
      </c>
    </row>
    <row r="19524" spans="1:20" x14ac:dyDescent="0.25">
      <c r="A19524">
        <v>1120327713</v>
      </c>
      <c r="B19524">
        <v>123295274</v>
      </c>
      <c r="C19524" t="s">
        <v>97</v>
      </c>
      <c r="D19524" t="s">
        <v>88</v>
      </c>
      <c r="E19524" t="s">
        <v>76</v>
      </c>
      <c r="F19524" s="7">
        <v>44662</v>
      </c>
      <c r="G19524" s="7">
        <v>45027</v>
      </c>
      <c r="H19524" t="s">
        <v>77</v>
      </c>
      <c r="I19524" t="s">
        <v>78</v>
      </c>
      <c r="J19524" s="7">
        <v>45472</v>
      </c>
      <c r="K19524" s="7">
        <v>45545</v>
      </c>
      <c r="L19524" s="7">
        <v>45027</v>
      </c>
      <c r="M19524" t="s">
        <v>77</v>
      </c>
      <c r="N19524" t="s">
        <v>79</v>
      </c>
      <c r="O19524">
        <v>2026</v>
      </c>
      <c r="P19524" s="2">
        <v>2</v>
      </c>
      <c r="Q19524" t="s">
        <v>80</v>
      </c>
      <c r="R19524" s="8">
        <v>46267</v>
      </c>
      <c r="S19524" s="2">
        <v>1</v>
      </c>
      <c r="T19524" s="2" t="s">
        <v>81</v>
      </c>
    </row>
    <row r="19525" spans="1:20" x14ac:dyDescent="0.25">
      <c r="A19525">
        <v>1120327973</v>
      </c>
      <c r="B19525">
        <v>123437969</v>
      </c>
      <c r="C19525" t="s">
        <v>82</v>
      </c>
      <c r="D19525" t="s">
        <v>88</v>
      </c>
      <c r="E19525" t="s">
        <v>76</v>
      </c>
      <c r="F19525" s="7">
        <v>44678</v>
      </c>
      <c r="G19525" s="7">
        <v>45043</v>
      </c>
      <c r="H19525" t="s">
        <v>77</v>
      </c>
      <c r="I19525" t="s">
        <v>84</v>
      </c>
      <c r="J19525" s="7">
        <v>45712</v>
      </c>
      <c r="K19525" s="7">
        <v>44679</v>
      </c>
      <c r="L19525" s="7">
        <v>45043</v>
      </c>
      <c r="M19525" t="s">
        <v>77</v>
      </c>
      <c r="N19525" t="s">
        <v>79</v>
      </c>
      <c r="O19525">
        <v>2026</v>
      </c>
      <c r="P19525" s="2">
        <v>2</v>
      </c>
      <c r="Q19525" t="s">
        <v>80</v>
      </c>
      <c r="R19525" s="8">
        <v>46267</v>
      </c>
      <c r="S19525" s="2">
        <v>1</v>
      </c>
      <c r="T19525" s="2" t="s">
        <v>81</v>
      </c>
    </row>
    <row r="19526" spans="1:20" x14ac:dyDescent="0.25">
      <c r="A19526">
        <v>1120328176</v>
      </c>
      <c r="B19526">
        <v>123540476</v>
      </c>
      <c r="C19526" t="s">
        <v>98</v>
      </c>
      <c r="D19526" t="s">
        <v>88</v>
      </c>
      <c r="E19526" t="s">
        <v>76</v>
      </c>
      <c r="F19526" s="7">
        <v>44690</v>
      </c>
      <c r="G19526" s="7">
        <v>45055</v>
      </c>
      <c r="H19526" t="s">
        <v>77</v>
      </c>
      <c r="I19526" t="s">
        <v>78</v>
      </c>
      <c r="J19526" s="7">
        <v>45417</v>
      </c>
      <c r="K19526" s="7">
        <v>45436</v>
      </c>
      <c r="L19526" s="7">
        <v>45055</v>
      </c>
      <c r="M19526" t="s">
        <v>77</v>
      </c>
      <c r="N19526" t="s">
        <v>79</v>
      </c>
      <c r="O19526">
        <v>2026</v>
      </c>
      <c r="P19526" s="2">
        <v>2</v>
      </c>
      <c r="Q19526" t="s">
        <v>80</v>
      </c>
      <c r="R19526" s="8">
        <v>46267</v>
      </c>
      <c r="S19526" s="2">
        <v>1</v>
      </c>
      <c r="T19526" s="2" t="s">
        <v>81</v>
      </c>
    </row>
    <row r="19527" spans="1:20" x14ac:dyDescent="0.25">
      <c r="A19527">
        <v>1120328895</v>
      </c>
      <c r="B19527">
        <v>123929393</v>
      </c>
      <c r="C19527" t="s">
        <v>96</v>
      </c>
      <c r="D19527" t="s">
        <v>83</v>
      </c>
      <c r="E19527" t="s">
        <v>76</v>
      </c>
      <c r="F19527" s="7">
        <v>44738</v>
      </c>
      <c r="G19527" s="7">
        <v>44921</v>
      </c>
      <c r="H19527" t="s">
        <v>77</v>
      </c>
      <c r="I19527" t="s">
        <v>78</v>
      </c>
      <c r="J19527" s="7">
        <v>45504</v>
      </c>
      <c r="K19527" s="7">
        <v>45544</v>
      </c>
      <c r="L19527" s="7">
        <v>44921</v>
      </c>
      <c r="M19527" t="s">
        <v>77</v>
      </c>
      <c r="N19527" t="s">
        <v>79</v>
      </c>
      <c r="O19527">
        <v>2026</v>
      </c>
      <c r="P19527" s="2">
        <v>2</v>
      </c>
      <c r="Q19527" t="s">
        <v>80</v>
      </c>
      <c r="R19527" s="8">
        <v>46267</v>
      </c>
      <c r="S19527" s="2">
        <v>1</v>
      </c>
      <c r="T19527" s="2" t="s">
        <v>81</v>
      </c>
    </row>
    <row r="19528" spans="1:20" x14ac:dyDescent="0.25">
      <c r="A19528">
        <v>1120329163</v>
      </c>
      <c r="B19528">
        <v>124080878</v>
      </c>
      <c r="C19528" t="s">
        <v>82</v>
      </c>
      <c r="D19528" t="s">
        <v>83</v>
      </c>
      <c r="E19528" t="s">
        <v>76</v>
      </c>
      <c r="F19528" s="7">
        <v>44756</v>
      </c>
      <c r="G19528" s="7">
        <v>44940</v>
      </c>
      <c r="H19528" t="s">
        <v>77</v>
      </c>
      <c r="I19528" t="s">
        <v>78</v>
      </c>
      <c r="J19528" s="7">
        <v>46077</v>
      </c>
      <c r="K19528" s="7">
        <v>45397</v>
      </c>
      <c r="L19528" s="7">
        <v>44940</v>
      </c>
      <c r="M19528" t="s">
        <v>77</v>
      </c>
      <c r="N19528" t="s">
        <v>79</v>
      </c>
      <c r="O19528">
        <v>2026</v>
      </c>
      <c r="P19528" s="2">
        <v>2</v>
      </c>
      <c r="Q19528" t="s">
        <v>80</v>
      </c>
      <c r="R19528" s="8">
        <v>46267</v>
      </c>
      <c r="S19528" s="2">
        <v>1</v>
      </c>
      <c r="T19528" s="2" t="s">
        <v>81</v>
      </c>
    </row>
    <row r="19529" spans="1:20" x14ac:dyDescent="0.25">
      <c r="A19529">
        <v>1120329188</v>
      </c>
      <c r="B19529">
        <v>124091168</v>
      </c>
      <c r="C19529" t="s">
        <v>98</v>
      </c>
      <c r="D19529" t="s">
        <v>88</v>
      </c>
      <c r="E19529" t="s">
        <v>76</v>
      </c>
      <c r="F19529" s="7">
        <v>44757</v>
      </c>
      <c r="G19529" s="7">
        <v>45122</v>
      </c>
      <c r="H19529" t="s">
        <v>77</v>
      </c>
      <c r="I19529" t="s">
        <v>78</v>
      </c>
      <c r="J19529" s="7">
        <v>45491</v>
      </c>
      <c r="K19529" s="7">
        <v>44757</v>
      </c>
      <c r="L19529" s="7">
        <v>45122</v>
      </c>
      <c r="M19529" t="s">
        <v>77</v>
      </c>
      <c r="N19529" t="s">
        <v>79</v>
      </c>
      <c r="O19529">
        <v>2026</v>
      </c>
      <c r="P19529" s="2">
        <v>2</v>
      </c>
      <c r="Q19529" t="s">
        <v>80</v>
      </c>
      <c r="R19529" s="8">
        <v>46267</v>
      </c>
      <c r="S19529" s="2">
        <v>1</v>
      </c>
      <c r="T19529" s="2" t="s">
        <v>81</v>
      </c>
    </row>
    <row r="19530" spans="1:20" x14ac:dyDescent="0.25">
      <c r="A19530">
        <v>1120329238</v>
      </c>
      <c r="B19530">
        <v>124107801</v>
      </c>
      <c r="C19530" t="s">
        <v>98</v>
      </c>
      <c r="D19530" t="s">
        <v>75</v>
      </c>
      <c r="E19530" t="s">
        <v>76</v>
      </c>
      <c r="F19530" s="7">
        <v>44760</v>
      </c>
      <c r="G19530" s="7">
        <v>46586</v>
      </c>
      <c r="H19530" t="s">
        <v>77</v>
      </c>
      <c r="I19530" t="s">
        <v>78</v>
      </c>
      <c r="J19530" s="7">
        <v>45574</v>
      </c>
      <c r="K19530" s="7">
        <v>44822</v>
      </c>
      <c r="L19530" s="7">
        <v>46586</v>
      </c>
      <c r="M19530" t="s">
        <v>77</v>
      </c>
      <c r="N19530" t="s">
        <v>79</v>
      </c>
      <c r="O19530">
        <v>2026</v>
      </c>
      <c r="P19530" s="2">
        <v>2</v>
      </c>
      <c r="Q19530" t="s">
        <v>80</v>
      </c>
      <c r="R19530" s="8">
        <v>46267</v>
      </c>
      <c r="S19530" s="2">
        <v>1</v>
      </c>
      <c r="T19530" s="2" t="s">
        <v>81</v>
      </c>
    </row>
    <row r="19531" spans="1:20" x14ac:dyDescent="0.25">
      <c r="A19531">
        <v>1120331333</v>
      </c>
      <c r="B19531">
        <v>125385265</v>
      </c>
      <c r="C19531" t="s">
        <v>82</v>
      </c>
      <c r="D19531" t="s">
        <v>88</v>
      </c>
      <c r="E19531" t="s">
        <v>76</v>
      </c>
      <c r="F19531" s="7">
        <v>44951</v>
      </c>
      <c r="G19531" s="7">
        <v>45316</v>
      </c>
      <c r="H19531" t="s">
        <v>77</v>
      </c>
      <c r="I19531" t="s">
        <v>78</v>
      </c>
      <c r="J19531" s="7">
        <v>46192</v>
      </c>
      <c r="K19531" s="7">
        <v>45168</v>
      </c>
      <c r="L19531" s="7">
        <v>45316</v>
      </c>
      <c r="M19531" t="s">
        <v>77</v>
      </c>
      <c r="N19531" t="s">
        <v>79</v>
      </c>
      <c r="O19531">
        <v>2026</v>
      </c>
      <c r="P19531" s="2">
        <v>2</v>
      </c>
      <c r="Q19531" t="s">
        <v>80</v>
      </c>
      <c r="R19531" s="8">
        <v>46267</v>
      </c>
      <c r="S19531" s="2">
        <v>1</v>
      </c>
      <c r="T19531" s="2" t="s">
        <v>81</v>
      </c>
    </row>
    <row r="19532" spans="1:20" x14ac:dyDescent="0.25">
      <c r="A19532">
        <v>1120331336</v>
      </c>
      <c r="B19532">
        <v>125408919</v>
      </c>
      <c r="C19532" t="s">
        <v>82</v>
      </c>
      <c r="D19532" t="s">
        <v>75</v>
      </c>
      <c r="E19532" t="s">
        <v>76</v>
      </c>
      <c r="F19532" s="7">
        <v>44956</v>
      </c>
      <c r="G19532" s="7">
        <v>45321</v>
      </c>
      <c r="H19532" t="s">
        <v>77</v>
      </c>
      <c r="I19532" t="s">
        <v>78</v>
      </c>
      <c r="J19532" s="7"/>
      <c r="K19532" s="7">
        <v>44978</v>
      </c>
      <c r="L19532" s="7">
        <v>45321</v>
      </c>
      <c r="M19532" t="s">
        <v>77</v>
      </c>
      <c r="N19532"/>
      <c r="O19532">
        <v>2026</v>
      </c>
      <c r="P19532" s="2">
        <v>2</v>
      </c>
      <c r="Q19532" t="s">
        <v>80</v>
      </c>
      <c r="R19532" s="8">
        <v>46267</v>
      </c>
      <c r="S19532" s="2">
        <v>1</v>
      </c>
      <c r="T19532" s="2" t="s">
        <v>81</v>
      </c>
    </row>
    <row r="19533" spans="1:20" x14ac:dyDescent="0.25">
      <c r="A19533">
        <v>1120331673</v>
      </c>
      <c r="B19533">
        <v>125993750</v>
      </c>
      <c r="C19533" t="s">
        <v>82</v>
      </c>
      <c r="D19533" t="s">
        <v>88</v>
      </c>
      <c r="E19533" t="s">
        <v>76</v>
      </c>
      <c r="F19533" s="7">
        <v>45042</v>
      </c>
      <c r="G19533" s="7">
        <v>45388</v>
      </c>
      <c r="H19533" t="s">
        <v>77</v>
      </c>
      <c r="I19533" t="s">
        <v>84</v>
      </c>
      <c r="J19533" s="7">
        <v>46131</v>
      </c>
      <c r="K19533" s="7">
        <v>45748</v>
      </c>
      <c r="L19533" s="7">
        <v>45388</v>
      </c>
      <c r="M19533" t="s">
        <v>77</v>
      </c>
      <c r="N19533" t="s">
        <v>79</v>
      </c>
      <c r="O19533">
        <v>2026</v>
      </c>
      <c r="P19533" s="2">
        <v>2</v>
      </c>
      <c r="Q19533" t="s">
        <v>80</v>
      </c>
      <c r="R19533" s="8">
        <v>46267</v>
      </c>
      <c r="S19533" s="2">
        <v>1</v>
      </c>
      <c r="T19533" s="2" t="s">
        <v>81</v>
      </c>
    </row>
    <row r="19534" spans="1:20" x14ac:dyDescent="0.25">
      <c r="A19534">
        <v>1120332075</v>
      </c>
      <c r="B19534">
        <v>126167456</v>
      </c>
      <c r="C19534" t="s">
        <v>82</v>
      </c>
      <c r="D19534" t="s">
        <v>88</v>
      </c>
      <c r="E19534" t="s">
        <v>76</v>
      </c>
      <c r="F19534" s="7">
        <v>45064</v>
      </c>
      <c r="G19534" s="7">
        <v>45430</v>
      </c>
      <c r="H19534" t="s">
        <v>77</v>
      </c>
      <c r="I19534" t="s">
        <v>84</v>
      </c>
      <c r="J19534" s="7">
        <v>45550</v>
      </c>
      <c r="K19534" s="7">
        <v>45748</v>
      </c>
      <c r="L19534" s="7">
        <v>45430</v>
      </c>
      <c r="M19534" t="s">
        <v>77</v>
      </c>
      <c r="N19534" t="s">
        <v>79</v>
      </c>
      <c r="O19534">
        <v>2026</v>
      </c>
      <c r="P19534" s="2">
        <v>2</v>
      </c>
      <c r="Q19534" t="s">
        <v>80</v>
      </c>
      <c r="R19534" s="8">
        <v>46267</v>
      </c>
      <c r="S19534" s="2">
        <v>1</v>
      </c>
      <c r="T19534" s="2" t="s">
        <v>81</v>
      </c>
    </row>
    <row r="19535" spans="1:20" x14ac:dyDescent="0.25">
      <c r="A19535">
        <v>1120332442</v>
      </c>
      <c r="B19535">
        <v>126373050</v>
      </c>
      <c r="C19535" t="s">
        <v>74</v>
      </c>
      <c r="D19535" t="s">
        <v>88</v>
      </c>
      <c r="E19535" t="s">
        <v>76</v>
      </c>
      <c r="F19535" s="7">
        <v>45091</v>
      </c>
      <c r="G19535" s="7">
        <v>45457</v>
      </c>
      <c r="H19535" t="s">
        <v>77</v>
      </c>
      <c r="I19535" t="s">
        <v>84</v>
      </c>
      <c r="J19535" s="7">
        <v>45737</v>
      </c>
      <c r="K19535" s="7">
        <v>46190</v>
      </c>
      <c r="L19535" s="7">
        <v>45457</v>
      </c>
      <c r="M19535" t="s">
        <v>77</v>
      </c>
      <c r="N19535" t="s">
        <v>79</v>
      </c>
      <c r="O19535">
        <v>2026</v>
      </c>
      <c r="P19535" s="2">
        <v>2</v>
      </c>
      <c r="Q19535" t="s">
        <v>80</v>
      </c>
      <c r="R19535" s="8">
        <v>46267</v>
      </c>
      <c r="S19535" s="2">
        <v>1</v>
      </c>
      <c r="T19535" s="2" t="s">
        <v>81</v>
      </c>
    </row>
    <row r="19536" spans="1:20" x14ac:dyDescent="0.25">
      <c r="A19536">
        <v>1120332471</v>
      </c>
      <c r="B19536">
        <v>126395152</v>
      </c>
      <c r="C19536" t="s">
        <v>74</v>
      </c>
      <c r="D19536" t="s">
        <v>88</v>
      </c>
      <c r="E19536" t="s">
        <v>76</v>
      </c>
      <c r="F19536" s="7">
        <v>45094</v>
      </c>
      <c r="G19536" s="7">
        <v>45460</v>
      </c>
      <c r="H19536" t="s">
        <v>77</v>
      </c>
      <c r="I19536" t="s">
        <v>78</v>
      </c>
      <c r="J19536" s="7">
        <v>46195</v>
      </c>
      <c r="K19536" s="7">
        <v>45748</v>
      </c>
      <c r="L19536" s="7">
        <v>45460</v>
      </c>
      <c r="M19536" t="s">
        <v>77</v>
      </c>
      <c r="N19536" t="s">
        <v>79</v>
      </c>
      <c r="O19536">
        <v>2026</v>
      </c>
      <c r="P19536" s="2">
        <v>2</v>
      </c>
      <c r="Q19536" t="s">
        <v>80</v>
      </c>
      <c r="R19536" s="8">
        <v>46267</v>
      </c>
      <c r="S19536" s="2">
        <v>1</v>
      </c>
      <c r="T19536" s="2" t="s">
        <v>81</v>
      </c>
    </row>
    <row r="19537" spans="1:20" x14ac:dyDescent="0.25">
      <c r="A19537">
        <v>1120332548</v>
      </c>
      <c r="B19537">
        <v>126427064</v>
      </c>
      <c r="C19537" t="s">
        <v>74</v>
      </c>
      <c r="D19537" t="s">
        <v>88</v>
      </c>
      <c r="E19537" t="s">
        <v>76</v>
      </c>
      <c r="F19537" s="7">
        <v>45099</v>
      </c>
      <c r="G19537" s="7">
        <v>45465</v>
      </c>
      <c r="H19537" t="s">
        <v>77</v>
      </c>
      <c r="I19537" t="s">
        <v>84</v>
      </c>
      <c r="J19537" s="7">
        <v>45722</v>
      </c>
      <c r="K19537" s="7">
        <v>45748</v>
      </c>
      <c r="L19537" s="7">
        <v>45465</v>
      </c>
      <c r="M19537" t="s">
        <v>77</v>
      </c>
      <c r="N19537" t="s">
        <v>79</v>
      </c>
      <c r="O19537">
        <v>2026</v>
      </c>
      <c r="P19537" s="2">
        <v>2</v>
      </c>
      <c r="Q19537" t="s">
        <v>80</v>
      </c>
      <c r="R19537" s="8">
        <v>46267</v>
      </c>
      <c r="S19537" s="2">
        <v>1</v>
      </c>
      <c r="T19537" s="2" t="s">
        <v>81</v>
      </c>
    </row>
    <row r="19538" spans="1:20" x14ac:dyDescent="0.25">
      <c r="A19538">
        <v>1120332917</v>
      </c>
      <c r="B19538">
        <v>126596848</v>
      </c>
      <c r="C19538" t="s">
        <v>82</v>
      </c>
      <c r="D19538" t="s">
        <v>88</v>
      </c>
      <c r="E19538" t="s">
        <v>76</v>
      </c>
      <c r="F19538" s="7">
        <v>45122</v>
      </c>
      <c r="G19538" s="7">
        <v>45488</v>
      </c>
      <c r="H19538" t="s">
        <v>77</v>
      </c>
      <c r="I19538" t="s">
        <v>84</v>
      </c>
      <c r="J19538" s="7">
        <v>45469</v>
      </c>
      <c r="K19538" s="7">
        <v>45457</v>
      </c>
      <c r="L19538" s="7">
        <v>45488</v>
      </c>
      <c r="M19538" t="s">
        <v>77</v>
      </c>
      <c r="N19538" t="s">
        <v>79</v>
      </c>
      <c r="O19538">
        <v>2026</v>
      </c>
      <c r="P19538" s="2">
        <v>2</v>
      </c>
      <c r="Q19538" t="s">
        <v>80</v>
      </c>
      <c r="R19538" s="8">
        <v>46267</v>
      </c>
      <c r="S19538" s="2">
        <v>1</v>
      </c>
      <c r="T19538" s="2" t="s">
        <v>81</v>
      </c>
    </row>
    <row r="19539" spans="1:20" x14ac:dyDescent="0.25">
      <c r="A19539">
        <v>1120333034</v>
      </c>
      <c r="B19539">
        <v>126633810</v>
      </c>
      <c r="C19539" t="s">
        <v>95</v>
      </c>
      <c r="D19539" t="s">
        <v>88</v>
      </c>
      <c r="E19539" t="s">
        <v>76</v>
      </c>
      <c r="F19539" s="7">
        <v>45127</v>
      </c>
      <c r="G19539" s="7">
        <v>45493</v>
      </c>
      <c r="H19539" t="s">
        <v>77</v>
      </c>
      <c r="I19539" t="s">
        <v>78</v>
      </c>
      <c r="J19539" s="7">
        <v>46187</v>
      </c>
      <c r="K19539" s="7">
        <v>46199</v>
      </c>
      <c r="L19539" s="7">
        <v>45493</v>
      </c>
      <c r="M19539" t="s">
        <v>77</v>
      </c>
      <c r="N19539" t="s">
        <v>79</v>
      </c>
      <c r="O19539">
        <v>2026</v>
      </c>
      <c r="P19539" s="2">
        <v>2</v>
      </c>
      <c r="Q19539" t="s">
        <v>80</v>
      </c>
      <c r="R19539" s="8">
        <v>46267</v>
      </c>
      <c r="S19539" s="2">
        <v>1</v>
      </c>
      <c r="T19539" s="2" t="s">
        <v>81</v>
      </c>
    </row>
    <row r="19540" spans="1:20" x14ac:dyDescent="0.25">
      <c r="A19540">
        <v>1120333706</v>
      </c>
      <c r="B19540">
        <v>126901759</v>
      </c>
      <c r="C19540" t="s">
        <v>98</v>
      </c>
      <c r="D19540" t="s">
        <v>88</v>
      </c>
      <c r="E19540" t="s">
        <v>76</v>
      </c>
      <c r="F19540" s="7">
        <v>45162</v>
      </c>
      <c r="G19540" s="7">
        <v>45528</v>
      </c>
      <c r="H19540" t="s">
        <v>86</v>
      </c>
      <c r="I19540" t="s">
        <v>87</v>
      </c>
      <c r="J19540" s="7"/>
      <c r="K19540" s="7">
        <v>46051</v>
      </c>
      <c r="L19540" s="7">
        <v>45528</v>
      </c>
      <c r="M19540" t="s">
        <v>86</v>
      </c>
      <c r="N19540"/>
      <c r="O19540">
        <v>2026</v>
      </c>
      <c r="P19540" s="2">
        <v>2</v>
      </c>
      <c r="Q19540" t="s">
        <v>80</v>
      </c>
      <c r="R19540" s="8">
        <v>46267</v>
      </c>
      <c r="S19540" s="2">
        <v>1</v>
      </c>
      <c r="T19540" s="2" t="s">
        <v>81</v>
      </c>
    </row>
    <row r="19541" spans="1:20" x14ac:dyDescent="0.25">
      <c r="A19541">
        <v>1120335704</v>
      </c>
      <c r="B19541">
        <v>128355976</v>
      </c>
      <c r="C19541" t="s">
        <v>95</v>
      </c>
      <c r="D19541" t="s">
        <v>88</v>
      </c>
      <c r="E19541" t="s">
        <v>76</v>
      </c>
      <c r="F19541" s="7">
        <v>45373</v>
      </c>
      <c r="G19541" s="7">
        <v>45738</v>
      </c>
      <c r="H19541" t="s">
        <v>77</v>
      </c>
      <c r="I19541" t="s">
        <v>78</v>
      </c>
      <c r="J19541" s="7"/>
      <c r="K19541" s="7">
        <v>45688</v>
      </c>
      <c r="L19541" s="7">
        <v>45738</v>
      </c>
      <c r="M19541" t="s">
        <v>77</v>
      </c>
      <c r="N19541"/>
      <c r="O19541">
        <v>2026</v>
      </c>
      <c r="P19541" s="2">
        <v>2</v>
      </c>
      <c r="Q19541" t="s">
        <v>80</v>
      </c>
      <c r="R19541" s="8">
        <v>46267</v>
      </c>
      <c r="S19541" s="2">
        <v>1</v>
      </c>
      <c r="T19541" s="2" t="s">
        <v>81</v>
      </c>
    </row>
    <row r="19542" spans="1:20" x14ac:dyDescent="0.25">
      <c r="A19542">
        <v>1120335824</v>
      </c>
      <c r="B19542">
        <v>128496739</v>
      </c>
      <c r="C19542" t="s">
        <v>90</v>
      </c>
      <c r="D19542" t="s">
        <v>83</v>
      </c>
      <c r="E19542" t="s">
        <v>76</v>
      </c>
      <c r="F19542" s="7">
        <v>45390</v>
      </c>
      <c r="G19542" s="7">
        <v>45570</v>
      </c>
      <c r="H19542" t="s">
        <v>77</v>
      </c>
      <c r="I19542" t="s">
        <v>78</v>
      </c>
      <c r="J19542" s="7"/>
      <c r="K19542" s="7">
        <v>45545</v>
      </c>
      <c r="L19542" s="7">
        <v>45570</v>
      </c>
      <c r="M19542" t="s">
        <v>77</v>
      </c>
      <c r="N19542"/>
      <c r="O19542">
        <v>2026</v>
      </c>
      <c r="P19542" s="2">
        <v>2</v>
      </c>
      <c r="Q19542" t="s">
        <v>80</v>
      </c>
      <c r="R19542" s="8">
        <v>46267</v>
      </c>
      <c r="S19542" s="2">
        <v>1</v>
      </c>
      <c r="T19542" s="2" t="s">
        <v>81</v>
      </c>
    </row>
    <row r="19543" spans="1:20" x14ac:dyDescent="0.25">
      <c r="A19543">
        <v>1120335891</v>
      </c>
      <c r="B19543">
        <v>128570560</v>
      </c>
      <c r="C19543" t="s">
        <v>90</v>
      </c>
      <c r="D19543" t="s">
        <v>83</v>
      </c>
      <c r="E19543" t="s">
        <v>76</v>
      </c>
      <c r="F19543" s="7">
        <v>45397</v>
      </c>
      <c r="G19543" s="7">
        <v>45577</v>
      </c>
      <c r="H19543" t="s">
        <v>77</v>
      </c>
      <c r="I19543" t="s">
        <v>84</v>
      </c>
      <c r="J19543" s="7"/>
      <c r="K19543" s="7">
        <v>45541</v>
      </c>
      <c r="L19543" s="7">
        <v>45577</v>
      </c>
      <c r="M19543" t="s">
        <v>77</v>
      </c>
      <c r="N19543"/>
      <c r="O19543">
        <v>2026</v>
      </c>
      <c r="P19543" s="2">
        <v>2</v>
      </c>
      <c r="Q19543" t="s">
        <v>80</v>
      </c>
      <c r="R19543" s="8">
        <v>46267</v>
      </c>
      <c r="S19543" s="2">
        <v>1</v>
      </c>
      <c r="T19543" s="2" t="s">
        <v>81</v>
      </c>
    </row>
    <row r="19544" spans="1:20" x14ac:dyDescent="0.25">
      <c r="A19544">
        <v>1120335942</v>
      </c>
      <c r="B19544">
        <v>128654095</v>
      </c>
      <c r="C19544" t="s">
        <v>74</v>
      </c>
      <c r="D19544" t="s">
        <v>75</v>
      </c>
      <c r="E19544" t="s">
        <v>76</v>
      </c>
      <c r="F19544" s="7">
        <v>45407</v>
      </c>
      <c r="G19544" s="7">
        <v>45414</v>
      </c>
      <c r="H19544" t="s">
        <v>86</v>
      </c>
      <c r="I19544" t="s">
        <v>87</v>
      </c>
      <c r="J19544" s="7"/>
      <c r="K19544" s="7">
        <v>45412</v>
      </c>
      <c r="L19544" s="7">
        <v>45414</v>
      </c>
      <c r="M19544" t="s">
        <v>86</v>
      </c>
      <c r="N19544"/>
      <c r="O19544">
        <v>2026</v>
      </c>
      <c r="P19544" s="2">
        <v>2</v>
      </c>
      <c r="Q19544" t="s">
        <v>80</v>
      </c>
      <c r="R19544" s="8">
        <v>46267</v>
      </c>
      <c r="S19544" s="2">
        <v>1</v>
      </c>
      <c r="T19544" s="2" t="s">
        <v>81</v>
      </c>
    </row>
    <row r="19545" spans="1:20" x14ac:dyDescent="0.25">
      <c r="A19545">
        <v>1120336060</v>
      </c>
      <c r="B19545">
        <v>128733927</v>
      </c>
      <c r="C19545" t="s">
        <v>96</v>
      </c>
      <c r="D19545" t="s">
        <v>83</v>
      </c>
      <c r="E19545" t="s">
        <v>76</v>
      </c>
      <c r="F19545" s="7">
        <v>45421</v>
      </c>
      <c r="G19545" s="7">
        <v>47247</v>
      </c>
      <c r="H19545" t="s">
        <v>77</v>
      </c>
      <c r="I19545" t="s">
        <v>78</v>
      </c>
      <c r="J19545" s="7"/>
      <c r="K19545" s="7">
        <v>45897</v>
      </c>
      <c r="L19545" s="7">
        <v>47247</v>
      </c>
      <c r="M19545" t="s">
        <v>77</v>
      </c>
      <c r="N19545"/>
      <c r="O19545">
        <v>2026</v>
      </c>
      <c r="P19545" s="2">
        <v>2</v>
      </c>
      <c r="Q19545" t="s">
        <v>80</v>
      </c>
      <c r="R19545" s="8">
        <v>46267</v>
      </c>
      <c r="S19545" s="2">
        <v>1</v>
      </c>
      <c r="T19545" s="2" t="s">
        <v>81</v>
      </c>
    </row>
    <row r="19546" spans="1:20" x14ac:dyDescent="0.25">
      <c r="A19546">
        <v>1120336078</v>
      </c>
      <c r="B19546">
        <v>128751259</v>
      </c>
      <c r="C19546" t="s">
        <v>98</v>
      </c>
      <c r="D19546" t="s">
        <v>88</v>
      </c>
      <c r="E19546" t="s">
        <v>76</v>
      </c>
      <c r="F19546" s="7">
        <v>45422</v>
      </c>
      <c r="G19546" s="7">
        <v>45602</v>
      </c>
      <c r="H19546" t="s">
        <v>77</v>
      </c>
      <c r="I19546" t="s">
        <v>84</v>
      </c>
      <c r="J19546" s="7"/>
      <c r="K19546" s="7">
        <v>45545</v>
      </c>
      <c r="L19546" s="7">
        <v>45602</v>
      </c>
      <c r="M19546" t="s">
        <v>77</v>
      </c>
      <c r="N19546"/>
      <c r="O19546">
        <v>2026</v>
      </c>
      <c r="P19546" s="2">
        <v>2</v>
      </c>
      <c r="Q19546" t="s">
        <v>80</v>
      </c>
      <c r="R19546" s="8">
        <v>46267</v>
      </c>
      <c r="S19546" s="2">
        <v>1</v>
      </c>
      <c r="T19546" s="2" t="s">
        <v>81</v>
      </c>
    </row>
    <row r="19547" spans="1:20" x14ac:dyDescent="0.25">
      <c r="A19547">
        <v>1120336124</v>
      </c>
      <c r="B19547">
        <v>128804465</v>
      </c>
      <c r="C19547" t="s">
        <v>93</v>
      </c>
      <c r="D19547" t="s">
        <v>88</v>
      </c>
      <c r="E19547" t="s">
        <v>76</v>
      </c>
      <c r="F19547" s="7">
        <v>45428</v>
      </c>
      <c r="G19547" s="7">
        <v>45793</v>
      </c>
      <c r="H19547" t="s">
        <v>77</v>
      </c>
      <c r="I19547" t="s">
        <v>78</v>
      </c>
      <c r="J19547" s="7"/>
      <c r="K19547" s="7">
        <v>45993</v>
      </c>
      <c r="L19547" s="7">
        <v>45793</v>
      </c>
      <c r="M19547" t="s">
        <v>77</v>
      </c>
      <c r="N19547"/>
      <c r="O19547">
        <v>2026</v>
      </c>
      <c r="P19547" s="2">
        <v>2</v>
      </c>
      <c r="Q19547" t="s">
        <v>80</v>
      </c>
      <c r="R19547" s="8">
        <v>46267</v>
      </c>
      <c r="S19547" s="2">
        <v>1</v>
      </c>
      <c r="T19547" s="2" t="s">
        <v>81</v>
      </c>
    </row>
    <row r="19548" spans="1:20" x14ac:dyDescent="0.25">
      <c r="A19548">
        <v>1120336313</v>
      </c>
      <c r="B19548">
        <v>129080050</v>
      </c>
      <c r="C19548" t="s">
        <v>82</v>
      </c>
      <c r="D19548" t="s">
        <v>75</v>
      </c>
      <c r="E19548" t="s">
        <v>76</v>
      </c>
      <c r="F19548" s="7">
        <v>45458</v>
      </c>
      <c r="G19548" s="7">
        <v>45823</v>
      </c>
      <c r="H19548" t="s">
        <v>77</v>
      </c>
      <c r="I19548" t="s">
        <v>78</v>
      </c>
      <c r="J19548" s="7"/>
      <c r="K19548" s="7">
        <v>45941</v>
      </c>
      <c r="L19548" s="7">
        <v>45823</v>
      </c>
      <c r="M19548" t="s">
        <v>77</v>
      </c>
      <c r="N19548"/>
      <c r="O19548">
        <v>2026</v>
      </c>
      <c r="P19548" s="2">
        <v>2</v>
      </c>
      <c r="Q19548" t="s">
        <v>80</v>
      </c>
      <c r="R19548" s="8">
        <v>46267</v>
      </c>
      <c r="S19548" s="2">
        <v>1</v>
      </c>
      <c r="T19548" s="2" t="s">
        <v>81</v>
      </c>
    </row>
    <row r="19549" spans="1:20" x14ac:dyDescent="0.25">
      <c r="A19549">
        <v>1120336338</v>
      </c>
      <c r="B19549">
        <v>129096458</v>
      </c>
      <c r="C19549" t="s">
        <v>74</v>
      </c>
      <c r="D19549" t="s">
        <v>83</v>
      </c>
      <c r="E19549" t="s">
        <v>76</v>
      </c>
      <c r="F19549" s="7">
        <v>45457</v>
      </c>
      <c r="G19549" s="7">
        <v>45640</v>
      </c>
      <c r="H19549" t="s">
        <v>77</v>
      </c>
      <c r="I19549" t="s">
        <v>84</v>
      </c>
      <c r="J19549" s="7"/>
      <c r="K19549" s="7">
        <v>45470</v>
      </c>
      <c r="L19549" s="7">
        <v>45640</v>
      </c>
      <c r="M19549" t="s">
        <v>77</v>
      </c>
      <c r="N19549"/>
      <c r="O19549">
        <v>2026</v>
      </c>
      <c r="P19549" s="2">
        <v>2</v>
      </c>
      <c r="Q19549" t="s">
        <v>80</v>
      </c>
      <c r="R19549" s="8">
        <v>46267</v>
      </c>
      <c r="S19549" s="2">
        <v>1</v>
      </c>
      <c r="T19549" s="2" t="s">
        <v>81</v>
      </c>
    </row>
    <row r="19550" spans="1:20" x14ac:dyDescent="0.25">
      <c r="A19550">
        <v>1120336357</v>
      </c>
      <c r="B19550">
        <v>129100592</v>
      </c>
      <c r="C19550" t="s">
        <v>74</v>
      </c>
      <c r="D19550" t="s">
        <v>83</v>
      </c>
      <c r="E19550" t="s">
        <v>76</v>
      </c>
      <c r="F19550" s="7">
        <v>45427</v>
      </c>
      <c r="G19550" s="7">
        <v>45611</v>
      </c>
      <c r="H19550" t="s">
        <v>77</v>
      </c>
      <c r="I19550" t="s">
        <v>84</v>
      </c>
      <c r="J19550" s="7"/>
      <c r="K19550" s="7">
        <v>45747</v>
      </c>
      <c r="L19550" s="7">
        <v>45611</v>
      </c>
      <c r="M19550" t="s">
        <v>77</v>
      </c>
      <c r="N19550"/>
      <c r="O19550">
        <v>2026</v>
      </c>
      <c r="P19550" s="2">
        <v>2</v>
      </c>
      <c r="Q19550" t="s">
        <v>80</v>
      </c>
      <c r="R19550" s="8">
        <v>46267</v>
      </c>
      <c r="S19550" s="2">
        <v>1</v>
      </c>
      <c r="T19550" s="2" t="s">
        <v>81</v>
      </c>
    </row>
    <row r="19551" spans="1:20" x14ac:dyDescent="0.25">
      <c r="A19551">
        <v>1120336456</v>
      </c>
      <c r="B19551">
        <v>129155734</v>
      </c>
      <c r="C19551" t="s">
        <v>93</v>
      </c>
      <c r="D19551" t="s">
        <v>83</v>
      </c>
      <c r="E19551" t="s">
        <v>76</v>
      </c>
      <c r="F19551" s="7">
        <v>45472</v>
      </c>
      <c r="G19551" s="7">
        <v>45655</v>
      </c>
      <c r="H19551" t="s">
        <v>77</v>
      </c>
      <c r="I19551" t="s">
        <v>84</v>
      </c>
      <c r="J19551" s="7"/>
      <c r="K19551" s="7">
        <v>45701</v>
      </c>
      <c r="L19551" s="7">
        <v>45655</v>
      </c>
      <c r="M19551" t="s">
        <v>77</v>
      </c>
      <c r="N19551"/>
      <c r="O19551">
        <v>2026</v>
      </c>
      <c r="P19551" s="2">
        <v>2</v>
      </c>
      <c r="Q19551" t="s">
        <v>80</v>
      </c>
      <c r="R19551" s="8">
        <v>46267</v>
      </c>
      <c r="S19551" s="2">
        <v>1</v>
      </c>
      <c r="T19551" s="2" t="s">
        <v>81</v>
      </c>
    </row>
    <row r="19552" spans="1:20" x14ac:dyDescent="0.25">
      <c r="A19552">
        <v>1120338210</v>
      </c>
      <c r="B19552">
        <v>129812388</v>
      </c>
      <c r="C19552" t="s">
        <v>95</v>
      </c>
      <c r="D19552" t="s">
        <v>83</v>
      </c>
      <c r="E19552" t="s">
        <v>76</v>
      </c>
      <c r="F19552" s="7">
        <v>45609</v>
      </c>
      <c r="G19552" s="7">
        <v>45790</v>
      </c>
      <c r="H19552" t="s">
        <v>77</v>
      </c>
      <c r="I19552" t="s">
        <v>89</v>
      </c>
      <c r="J19552" s="7"/>
      <c r="K19552" s="7">
        <v>46134</v>
      </c>
      <c r="L19552" s="7">
        <v>45790</v>
      </c>
      <c r="M19552" t="s">
        <v>77</v>
      </c>
      <c r="N19552"/>
      <c r="O19552">
        <v>2026</v>
      </c>
      <c r="P19552" s="2">
        <v>2</v>
      </c>
      <c r="Q19552" t="s">
        <v>80</v>
      </c>
      <c r="R19552" s="8">
        <v>46267</v>
      </c>
      <c r="S19552" s="2">
        <v>1</v>
      </c>
      <c r="T19552" s="2" t="s">
        <v>81</v>
      </c>
    </row>
    <row r="19553" spans="1:20" x14ac:dyDescent="0.25">
      <c r="A19553">
        <v>1120339591</v>
      </c>
      <c r="B19553">
        <v>131447582</v>
      </c>
      <c r="C19553" t="s">
        <v>82</v>
      </c>
      <c r="D19553" t="s">
        <v>83</v>
      </c>
      <c r="E19553" t="s">
        <v>76</v>
      </c>
      <c r="F19553" s="7">
        <v>43548</v>
      </c>
      <c r="G19553" s="7">
        <v>45375</v>
      </c>
      <c r="H19553" t="s">
        <v>77</v>
      </c>
      <c r="I19553" t="s">
        <v>84</v>
      </c>
      <c r="J19553" s="7">
        <v>45914</v>
      </c>
      <c r="K19553" s="7">
        <v>45856</v>
      </c>
      <c r="L19553" s="7">
        <v>45375</v>
      </c>
      <c r="M19553" t="s">
        <v>77</v>
      </c>
      <c r="N19553" t="s">
        <v>79</v>
      </c>
      <c r="O19553">
        <v>2026</v>
      </c>
      <c r="P19553" s="2">
        <v>2</v>
      </c>
      <c r="Q19553" t="s">
        <v>80</v>
      </c>
      <c r="R19553" s="8">
        <v>46267</v>
      </c>
      <c r="S19553" s="2">
        <v>1</v>
      </c>
      <c r="T19553" s="2" t="s">
        <v>81</v>
      </c>
    </row>
    <row r="19554" spans="1:20" x14ac:dyDescent="0.25">
      <c r="A19554">
        <v>1120342344</v>
      </c>
      <c r="B19554">
        <v>111631449</v>
      </c>
      <c r="C19554" t="s">
        <v>82</v>
      </c>
      <c r="D19554" t="s">
        <v>88</v>
      </c>
      <c r="E19554" t="s">
        <v>76</v>
      </c>
      <c r="F19554" s="7">
        <v>42472</v>
      </c>
      <c r="G19554" s="7">
        <v>44298</v>
      </c>
      <c r="H19554" t="s">
        <v>86</v>
      </c>
      <c r="I19554" t="s">
        <v>87</v>
      </c>
      <c r="J19554" s="7">
        <v>45087</v>
      </c>
      <c r="K19554" s="7">
        <v>45110</v>
      </c>
      <c r="L19554" s="7">
        <v>44298</v>
      </c>
      <c r="M19554" t="s">
        <v>86</v>
      </c>
      <c r="N19554" t="s">
        <v>92</v>
      </c>
      <c r="O19554">
        <v>2026</v>
      </c>
      <c r="P19554" s="2">
        <v>2</v>
      </c>
      <c r="Q19554" t="s">
        <v>80</v>
      </c>
      <c r="R19554" s="8">
        <v>46267</v>
      </c>
      <c r="S19554" s="2">
        <v>1</v>
      </c>
      <c r="T19554" s="2" t="s">
        <v>81</v>
      </c>
    </row>
    <row r="19555" spans="1:20" x14ac:dyDescent="0.25">
      <c r="A19555">
        <v>1120342800</v>
      </c>
      <c r="B19555">
        <v>113018917</v>
      </c>
      <c r="C19555" t="s">
        <v>82</v>
      </c>
      <c r="D19555" t="s">
        <v>75</v>
      </c>
      <c r="E19555" t="s">
        <v>76</v>
      </c>
      <c r="F19555" s="7">
        <v>42921</v>
      </c>
      <c r="G19555" s="7">
        <v>44607</v>
      </c>
      <c r="H19555" t="s">
        <v>77</v>
      </c>
      <c r="I19555" t="s">
        <v>78</v>
      </c>
      <c r="J19555" s="7">
        <v>46148</v>
      </c>
      <c r="K19555" s="7">
        <v>42923</v>
      </c>
      <c r="L19555" s="7">
        <v>44607</v>
      </c>
      <c r="M19555" t="s">
        <v>77</v>
      </c>
      <c r="N19555" t="s">
        <v>79</v>
      </c>
      <c r="O19555">
        <v>2026</v>
      </c>
      <c r="P19555" s="2">
        <v>2</v>
      </c>
      <c r="Q19555" t="s">
        <v>80</v>
      </c>
      <c r="R19555" s="8">
        <v>46267</v>
      </c>
      <c r="S19555" s="2">
        <v>1</v>
      </c>
      <c r="T19555" s="2" t="s">
        <v>81</v>
      </c>
    </row>
    <row r="19556" spans="1:20" x14ac:dyDescent="0.25">
      <c r="A19556">
        <v>1120342866</v>
      </c>
      <c r="B19556">
        <v>113113992</v>
      </c>
      <c r="C19556" t="s">
        <v>74</v>
      </c>
      <c r="D19556" t="s">
        <v>75</v>
      </c>
      <c r="E19556" t="s">
        <v>76</v>
      </c>
      <c r="F19556" s="7">
        <v>42901</v>
      </c>
      <c r="G19556" s="7">
        <v>44649</v>
      </c>
      <c r="H19556" t="s">
        <v>86</v>
      </c>
      <c r="I19556" t="s">
        <v>87</v>
      </c>
      <c r="J19556" s="7">
        <v>44786</v>
      </c>
      <c r="K19556" s="7">
        <v>45995</v>
      </c>
      <c r="L19556" s="7">
        <v>44649</v>
      </c>
      <c r="M19556" t="s">
        <v>86</v>
      </c>
      <c r="N19556" t="s">
        <v>92</v>
      </c>
      <c r="O19556">
        <v>2026</v>
      </c>
      <c r="P19556" s="2">
        <v>2</v>
      </c>
      <c r="Q19556" t="s">
        <v>80</v>
      </c>
      <c r="R19556" s="8">
        <v>46267</v>
      </c>
      <c r="S19556" s="2">
        <v>1</v>
      </c>
      <c r="T19556" s="2" t="s">
        <v>81</v>
      </c>
    </row>
    <row r="19557" spans="1:20" x14ac:dyDescent="0.25">
      <c r="A19557">
        <v>1120342947</v>
      </c>
      <c r="B19557">
        <v>113718667</v>
      </c>
      <c r="C19557" t="s">
        <v>82</v>
      </c>
      <c r="D19557" t="s">
        <v>75</v>
      </c>
      <c r="E19557" t="s">
        <v>76</v>
      </c>
      <c r="F19557" s="7">
        <v>43018</v>
      </c>
      <c r="G19557" s="7">
        <v>46011</v>
      </c>
      <c r="H19557" t="s">
        <v>77</v>
      </c>
      <c r="I19557" t="s">
        <v>89</v>
      </c>
      <c r="J19557" s="7">
        <v>45633</v>
      </c>
      <c r="K19557" s="7">
        <v>45854</v>
      </c>
      <c r="L19557" s="7">
        <v>46011</v>
      </c>
      <c r="M19557" t="s">
        <v>77</v>
      </c>
      <c r="N19557" t="s">
        <v>79</v>
      </c>
      <c r="O19557">
        <v>2026</v>
      </c>
      <c r="P19557" s="2">
        <v>2</v>
      </c>
      <c r="Q19557" t="s">
        <v>80</v>
      </c>
      <c r="R19557" s="8">
        <v>46267</v>
      </c>
      <c r="S19557" s="2">
        <v>1</v>
      </c>
      <c r="T19557" s="2" t="s">
        <v>81</v>
      </c>
    </row>
    <row r="19558" spans="1:20" x14ac:dyDescent="0.25">
      <c r="A19558">
        <v>1120342968</v>
      </c>
      <c r="B19558">
        <v>113814653</v>
      </c>
      <c r="C19558" t="s">
        <v>85</v>
      </c>
      <c r="D19558" t="s">
        <v>88</v>
      </c>
      <c r="E19558" t="s">
        <v>76</v>
      </c>
      <c r="F19558" s="7">
        <v>43053</v>
      </c>
      <c r="G19558" s="7">
        <v>44652</v>
      </c>
      <c r="H19558" t="s">
        <v>86</v>
      </c>
      <c r="I19558" t="s">
        <v>87</v>
      </c>
      <c r="J19558" s="7">
        <v>46177</v>
      </c>
      <c r="K19558" s="7">
        <v>45888</v>
      </c>
      <c r="L19558" s="7">
        <v>44652</v>
      </c>
      <c r="M19558" t="s">
        <v>86</v>
      </c>
      <c r="N19558" t="s">
        <v>79</v>
      </c>
      <c r="O19558">
        <v>2026</v>
      </c>
      <c r="P19558" s="2">
        <v>2</v>
      </c>
      <c r="Q19558" t="s">
        <v>80</v>
      </c>
      <c r="R19558" s="8">
        <v>46267</v>
      </c>
      <c r="S19558" s="2">
        <v>1</v>
      </c>
      <c r="T19558" s="2" t="s">
        <v>81</v>
      </c>
    </row>
    <row r="19559" spans="1:20" x14ac:dyDescent="0.25">
      <c r="A19559">
        <v>1120343231</v>
      </c>
      <c r="B19559">
        <v>116734869</v>
      </c>
      <c r="C19559" t="s">
        <v>91</v>
      </c>
      <c r="D19559" t="s">
        <v>83</v>
      </c>
      <c r="E19559" t="s">
        <v>76</v>
      </c>
      <c r="F19559" s="7">
        <v>43538</v>
      </c>
      <c r="G19559" s="7">
        <v>43722</v>
      </c>
      <c r="H19559" t="s">
        <v>77</v>
      </c>
      <c r="I19559" t="s">
        <v>78</v>
      </c>
      <c r="J19559" s="7">
        <v>45824</v>
      </c>
      <c r="K19559" s="7">
        <v>44785</v>
      </c>
      <c r="L19559" s="7">
        <v>43722</v>
      </c>
      <c r="M19559" t="s">
        <v>77</v>
      </c>
      <c r="N19559" t="s">
        <v>79</v>
      </c>
      <c r="O19559">
        <v>2026</v>
      </c>
      <c r="P19559" s="2">
        <v>2</v>
      </c>
      <c r="Q19559" t="s">
        <v>80</v>
      </c>
      <c r="R19559" s="8">
        <v>46267</v>
      </c>
      <c r="S19559" s="2">
        <v>1</v>
      </c>
      <c r="T19559" s="2" t="s">
        <v>81</v>
      </c>
    </row>
    <row r="19560" spans="1:20" x14ac:dyDescent="0.25">
      <c r="A19560">
        <v>1120343248</v>
      </c>
      <c r="B19560">
        <v>116748165</v>
      </c>
      <c r="C19560" t="s">
        <v>91</v>
      </c>
      <c r="D19560" t="s">
        <v>88</v>
      </c>
      <c r="E19560" t="s">
        <v>76</v>
      </c>
      <c r="F19560" s="7">
        <v>43540</v>
      </c>
      <c r="G19560" s="7">
        <v>43906</v>
      </c>
      <c r="H19560" t="s">
        <v>77</v>
      </c>
      <c r="I19560" t="s">
        <v>84</v>
      </c>
      <c r="J19560" s="7">
        <v>45735</v>
      </c>
      <c r="K19560" s="7">
        <v>43550</v>
      </c>
      <c r="L19560" s="7">
        <v>43906</v>
      </c>
      <c r="M19560" t="s">
        <v>77</v>
      </c>
      <c r="N19560" t="s">
        <v>79</v>
      </c>
      <c r="O19560">
        <v>2026</v>
      </c>
      <c r="P19560" s="2">
        <v>2</v>
      </c>
      <c r="Q19560" t="s">
        <v>80</v>
      </c>
      <c r="R19560" s="8">
        <v>46267</v>
      </c>
      <c r="S19560" s="2">
        <v>1</v>
      </c>
      <c r="T19560" s="2" t="s">
        <v>81</v>
      </c>
    </row>
    <row r="19561" spans="1:20" x14ac:dyDescent="0.25">
      <c r="A19561">
        <v>1120343298</v>
      </c>
      <c r="B19561">
        <v>116821329</v>
      </c>
      <c r="C19561" t="s">
        <v>82</v>
      </c>
      <c r="D19561" t="s">
        <v>83</v>
      </c>
      <c r="E19561" t="s">
        <v>76</v>
      </c>
      <c r="F19561" s="7">
        <v>43548</v>
      </c>
      <c r="G19561" s="7">
        <v>43732</v>
      </c>
      <c r="H19561" t="s">
        <v>77</v>
      </c>
      <c r="I19561" t="s">
        <v>78</v>
      </c>
      <c r="J19561" s="7">
        <v>45546</v>
      </c>
      <c r="K19561" s="7">
        <v>45057</v>
      </c>
      <c r="L19561" s="7">
        <v>43732</v>
      </c>
      <c r="M19561" t="s">
        <v>77</v>
      </c>
      <c r="N19561" t="s">
        <v>79</v>
      </c>
      <c r="O19561">
        <v>2026</v>
      </c>
      <c r="P19561" s="2">
        <v>2</v>
      </c>
      <c r="Q19561" t="s">
        <v>80</v>
      </c>
      <c r="R19561" s="8">
        <v>46267</v>
      </c>
      <c r="S19561" s="2">
        <v>1</v>
      </c>
      <c r="T19561" s="2" t="s">
        <v>81</v>
      </c>
    </row>
    <row r="19562" spans="1:20" x14ac:dyDescent="0.25">
      <c r="A19562">
        <v>1120343426</v>
      </c>
      <c r="B19562">
        <v>117009877</v>
      </c>
      <c r="C19562" t="s">
        <v>82</v>
      </c>
      <c r="D19562" t="s">
        <v>88</v>
      </c>
      <c r="E19562" t="s">
        <v>76</v>
      </c>
      <c r="F19562" s="7">
        <v>43566</v>
      </c>
      <c r="G19562" s="7">
        <v>43932</v>
      </c>
      <c r="H19562" t="s">
        <v>77</v>
      </c>
      <c r="I19562" t="s">
        <v>78</v>
      </c>
      <c r="J19562" s="7">
        <v>45107</v>
      </c>
      <c r="K19562" s="7">
        <v>43667</v>
      </c>
      <c r="L19562" s="7">
        <v>43932</v>
      </c>
      <c r="M19562" t="s">
        <v>77</v>
      </c>
      <c r="N19562" t="s">
        <v>92</v>
      </c>
      <c r="O19562">
        <v>2026</v>
      </c>
      <c r="P19562" s="2">
        <v>2</v>
      </c>
      <c r="Q19562" t="s">
        <v>80</v>
      </c>
      <c r="R19562" s="8">
        <v>46267</v>
      </c>
      <c r="S19562" s="2">
        <v>1</v>
      </c>
      <c r="T19562" s="2" t="s">
        <v>81</v>
      </c>
    </row>
    <row r="19563" spans="1:20" x14ac:dyDescent="0.25">
      <c r="A19563">
        <v>1120343433</v>
      </c>
      <c r="B19563">
        <v>117015415</v>
      </c>
      <c r="C19563" t="s">
        <v>82</v>
      </c>
      <c r="D19563" t="s">
        <v>88</v>
      </c>
      <c r="E19563" t="s">
        <v>76</v>
      </c>
      <c r="F19563" s="7">
        <v>43567</v>
      </c>
      <c r="G19563" s="7">
        <v>43933</v>
      </c>
      <c r="H19563" t="s">
        <v>77</v>
      </c>
      <c r="I19563" t="s">
        <v>78</v>
      </c>
      <c r="J19563" s="7">
        <v>45546</v>
      </c>
      <c r="K19563" s="7">
        <v>44496</v>
      </c>
      <c r="L19563" s="7">
        <v>43933</v>
      </c>
      <c r="M19563" t="s">
        <v>77</v>
      </c>
      <c r="N19563" t="s">
        <v>79</v>
      </c>
      <c r="O19563">
        <v>2026</v>
      </c>
      <c r="P19563" s="2">
        <v>2</v>
      </c>
      <c r="Q19563" t="s">
        <v>80</v>
      </c>
      <c r="R19563" s="8">
        <v>46267</v>
      </c>
      <c r="S19563" s="2">
        <v>1</v>
      </c>
      <c r="T19563" s="2" t="s">
        <v>81</v>
      </c>
    </row>
    <row r="19564" spans="1:20" x14ac:dyDescent="0.25">
      <c r="A19564">
        <v>1120343452</v>
      </c>
      <c r="B19564">
        <v>117023052</v>
      </c>
      <c r="C19564" t="s">
        <v>91</v>
      </c>
      <c r="D19564" t="s">
        <v>88</v>
      </c>
      <c r="E19564" t="s">
        <v>76</v>
      </c>
      <c r="F19564" s="7">
        <v>43568</v>
      </c>
      <c r="G19564" s="7">
        <v>43934</v>
      </c>
      <c r="H19564" t="s">
        <v>77</v>
      </c>
      <c r="I19564" t="s">
        <v>84</v>
      </c>
      <c r="J19564" s="7">
        <v>45427</v>
      </c>
      <c r="K19564" s="7">
        <v>45437</v>
      </c>
      <c r="L19564" s="7">
        <v>43934</v>
      </c>
      <c r="M19564" t="s">
        <v>77</v>
      </c>
      <c r="N19564" t="s">
        <v>79</v>
      </c>
      <c r="O19564">
        <v>2026</v>
      </c>
      <c r="P19564" s="2">
        <v>2</v>
      </c>
      <c r="Q19564" t="s">
        <v>80</v>
      </c>
      <c r="R19564" s="8">
        <v>46267</v>
      </c>
      <c r="S19564" s="2">
        <v>1</v>
      </c>
      <c r="T19564" s="2" t="s">
        <v>81</v>
      </c>
    </row>
    <row r="19565" spans="1:20" x14ac:dyDescent="0.25">
      <c r="A19565">
        <v>1120343454</v>
      </c>
      <c r="B19565">
        <v>117023052</v>
      </c>
      <c r="C19565" t="s">
        <v>91</v>
      </c>
      <c r="D19565" t="s">
        <v>88</v>
      </c>
      <c r="E19565" t="s">
        <v>76</v>
      </c>
      <c r="F19565" s="7">
        <v>43568</v>
      </c>
      <c r="G19565" s="7">
        <v>43934</v>
      </c>
      <c r="H19565" t="s">
        <v>77</v>
      </c>
      <c r="I19565" t="s">
        <v>84</v>
      </c>
      <c r="J19565" s="7">
        <v>45427</v>
      </c>
      <c r="K19565" s="7">
        <v>45748</v>
      </c>
      <c r="L19565" s="7">
        <v>43934</v>
      </c>
      <c r="M19565" t="s">
        <v>77</v>
      </c>
      <c r="N19565" t="s">
        <v>79</v>
      </c>
      <c r="O19565">
        <v>2026</v>
      </c>
      <c r="P19565" s="2">
        <v>2</v>
      </c>
      <c r="Q19565" t="s">
        <v>80</v>
      </c>
      <c r="R19565" s="8">
        <v>46267</v>
      </c>
      <c r="S19565" s="2">
        <v>1</v>
      </c>
      <c r="T19565" s="2" t="s">
        <v>81</v>
      </c>
    </row>
    <row r="19566" spans="1:20" x14ac:dyDescent="0.25">
      <c r="A19566">
        <v>1120343464</v>
      </c>
      <c r="B19566">
        <v>117026909</v>
      </c>
      <c r="C19566" t="s">
        <v>85</v>
      </c>
      <c r="D19566" t="s">
        <v>83</v>
      </c>
      <c r="E19566" t="s">
        <v>76</v>
      </c>
      <c r="F19566" s="7">
        <v>43569</v>
      </c>
      <c r="G19566" s="7">
        <v>43752</v>
      </c>
      <c r="H19566" t="s">
        <v>77</v>
      </c>
      <c r="I19566" t="s">
        <v>84</v>
      </c>
      <c r="J19566" s="7">
        <v>46203</v>
      </c>
      <c r="K19566" s="7">
        <v>45748</v>
      </c>
      <c r="L19566" s="7">
        <v>43752</v>
      </c>
      <c r="M19566" t="s">
        <v>77</v>
      </c>
      <c r="N19566" t="s">
        <v>79</v>
      </c>
      <c r="O19566">
        <v>2026</v>
      </c>
      <c r="P19566" s="2">
        <v>2</v>
      </c>
      <c r="Q19566" t="s">
        <v>80</v>
      </c>
      <c r="R19566" s="8">
        <v>46267</v>
      </c>
      <c r="S19566" s="2">
        <v>1</v>
      </c>
      <c r="T19566" s="2" t="s">
        <v>81</v>
      </c>
    </row>
    <row r="19567" spans="1:20" x14ac:dyDescent="0.25">
      <c r="A19567">
        <v>1120343500</v>
      </c>
      <c r="B19567">
        <v>117067760</v>
      </c>
      <c r="C19567" t="s">
        <v>85</v>
      </c>
      <c r="D19567" t="s">
        <v>83</v>
      </c>
      <c r="E19567" t="s">
        <v>76</v>
      </c>
      <c r="F19567" s="7">
        <v>43574</v>
      </c>
      <c r="G19567" s="7">
        <v>43757</v>
      </c>
      <c r="H19567" t="s">
        <v>77</v>
      </c>
      <c r="I19567" t="s">
        <v>78</v>
      </c>
      <c r="J19567" s="7">
        <v>45935</v>
      </c>
      <c r="K19567" s="7">
        <v>45974</v>
      </c>
      <c r="L19567" s="7">
        <v>43757</v>
      </c>
      <c r="M19567" t="s">
        <v>77</v>
      </c>
      <c r="N19567" t="s">
        <v>79</v>
      </c>
      <c r="O19567">
        <v>2026</v>
      </c>
      <c r="P19567" s="2">
        <v>2</v>
      </c>
      <c r="Q19567" t="s">
        <v>80</v>
      </c>
      <c r="R19567" s="8">
        <v>46267</v>
      </c>
      <c r="S19567" s="2">
        <v>1</v>
      </c>
      <c r="T19567" s="2" t="s">
        <v>81</v>
      </c>
    </row>
    <row r="19568" spans="1:20" x14ac:dyDescent="0.25">
      <c r="A19568">
        <v>1120343521</v>
      </c>
      <c r="B19568">
        <v>117081943</v>
      </c>
      <c r="C19568" t="s">
        <v>74</v>
      </c>
      <c r="D19568" t="s">
        <v>83</v>
      </c>
      <c r="E19568" t="s">
        <v>76</v>
      </c>
      <c r="F19568" s="7">
        <v>43577</v>
      </c>
      <c r="G19568" s="7">
        <v>43757</v>
      </c>
      <c r="H19568" t="s">
        <v>77</v>
      </c>
      <c r="I19568" t="s">
        <v>78</v>
      </c>
      <c r="J19568" s="7">
        <v>46000</v>
      </c>
      <c r="K19568" s="7">
        <v>44969</v>
      </c>
      <c r="L19568" s="7">
        <v>43757</v>
      </c>
      <c r="M19568" t="s">
        <v>77</v>
      </c>
      <c r="N19568" t="s">
        <v>79</v>
      </c>
      <c r="O19568">
        <v>2026</v>
      </c>
      <c r="P19568" s="2">
        <v>2</v>
      </c>
      <c r="Q19568" t="s">
        <v>80</v>
      </c>
      <c r="R19568" s="8">
        <v>46267</v>
      </c>
      <c r="S19568" s="2">
        <v>1</v>
      </c>
      <c r="T19568" s="2" t="s">
        <v>81</v>
      </c>
    </row>
    <row r="19569" spans="1:20" x14ac:dyDescent="0.25">
      <c r="A19569">
        <v>1120343529</v>
      </c>
      <c r="B19569">
        <v>117083981</v>
      </c>
      <c r="C19569" t="s">
        <v>82</v>
      </c>
      <c r="D19569" t="s">
        <v>83</v>
      </c>
      <c r="E19569" t="s">
        <v>76</v>
      </c>
      <c r="F19569" s="7">
        <v>43578</v>
      </c>
      <c r="G19569" s="7">
        <v>43761</v>
      </c>
      <c r="H19569" t="s">
        <v>77</v>
      </c>
      <c r="I19569" t="s">
        <v>78</v>
      </c>
      <c r="J19569" s="7">
        <v>45914</v>
      </c>
      <c r="K19569" s="7">
        <v>45748</v>
      </c>
      <c r="L19569" s="7">
        <v>43761</v>
      </c>
      <c r="M19569" t="s">
        <v>77</v>
      </c>
      <c r="N19569" t="s">
        <v>79</v>
      </c>
      <c r="O19569">
        <v>2026</v>
      </c>
      <c r="P19569" s="2">
        <v>2</v>
      </c>
      <c r="Q19569" t="s">
        <v>80</v>
      </c>
      <c r="R19569" s="8">
        <v>46267</v>
      </c>
      <c r="S19569" s="2">
        <v>1</v>
      </c>
      <c r="T19569" s="2" t="s">
        <v>81</v>
      </c>
    </row>
    <row r="19570" spans="1:20" x14ac:dyDescent="0.25">
      <c r="A19570">
        <v>1120343532</v>
      </c>
      <c r="B19570">
        <v>117084005</v>
      </c>
      <c r="C19570" t="s">
        <v>96</v>
      </c>
      <c r="D19570" t="s">
        <v>83</v>
      </c>
      <c r="E19570" t="s">
        <v>76</v>
      </c>
      <c r="F19570" s="7">
        <v>43578</v>
      </c>
      <c r="G19570" s="7">
        <v>43761</v>
      </c>
      <c r="H19570" t="s">
        <v>77</v>
      </c>
      <c r="I19570" t="s">
        <v>78</v>
      </c>
      <c r="J19570" s="7">
        <v>45914</v>
      </c>
      <c r="K19570" s="7">
        <v>43667</v>
      </c>
      <c r="L19570" s="7">
        <v>43761</v>
      </c>
      <c r="M19570" t="s">
        <v>77</v>
      </c>
      <c r="N19570" t="s">
        <v>79</v>
      </c>
      <c r="O19570">
        <v>2026</v>
      </c>
      <c r="P19570" s="2">
        <v>2</v>
      </c>
      <c r="Q19570" t="s">
        <v>80</v>
      </c>
      <c r="R19570" s="8">
        <v>46267</v>
      </c>
      <c r="S19570" s="2">
        <v>1</v>
      </c>
      <c r="T19570" s="2" t="s">
        <v>81</v>
      </c>
    </row>
    <row r="19571" spans="1:20" x14ac:dyDescent="0.25">
      <c r="A19571">
        <v>1120343536</v>
      </c>
      <c r="B19571">
        <v>117087511</v>
      </c>
      <c r="C19571" t="s">
        <v>94</v>
      </c>
      <c r="D19571" t="s">
        <v>83</v>
      </c>
      <c r="E19571" t="s">
        <v>76</v>
      </c>
      <c r="F19571" s="7">
        <v>43578</v>
      </c>
      <c r="G19571" s="7">
        <v>43761</v>
      </c>
      <c r="H19571" t="s">
        <v>77</v>
      </c>
      <c r="I19571" t="s">
        <v>78</v>
      </c>
      <c r="J19571" s="7">
        <v>45972</v>
      </c>
      <c r="K19571" s="7">
        <v>43683</v>
      </c>
      <c r="L19571" s="7">
        <v>43761</v>
      </c>
      <c r="M19571" t="s">
        <v>77</v>
      </c>
      <c r="N19571" t="s">
        <v>79</v>
      </c>
      <c r="O19571">
        <v>2026</v>
      </c>
      <c r="P19571" s="2">
        <v>2</v>
      </c>
      <c r="Q19571" t="s">
        <v>80</v>
      </c>
      <c r="R19571" s="8">
        <v>46267</v>
      </c>
      <c r="S19571" s="2">
        <v>1</v>
      </c>
      <c r="T19571" s="2" t="s">
        <v>81</v>
      </c>
    </row>
    <row r="19572" spans="1:20" x14ac:dyDescent="0.25">
      <c r="A19572">
        <v>1120343557</v>
      </c>
      <c r="B19572">
        <v>117104197</v>
      </c>
      <c r="C19572" t="s">
        <v>82</v>
      </c>
      <c r="D19572" t="s">
        <v>88</v>
      </c>
      <c r="E19572" t="s">
        <v>76</v>
      </c>
      <c r="F19572" s="7">
        <v>43581</v>
      </c>
      <c r="G19572" s="7">
        <v>43947</v>
      </c>
      <c r="H19572" t="s">
        <v>77</v>
      </c>
      <c r="I19572" t="s">
        <v>78</v>
      </c>
      <c r="J19572" s="7">
        <v>45510</v>
      </c>
      <c r="K19572" s="7">
        <v>43962</v>
      </c>
      <c r="L19572" s="7">
        <v>43947</v>
      </c>
      <c r="M19572" t="s">
        <v>77</v>
      </c>
      <c r="N19572" t="s">
        <v>79</v>
      </c>
      <c r="O19572">
        <v>2026</v>
      </c>
      <c r="P19572" s="2">
        <v>2</v>
      </c>
      <c r="Q19572" t="s">
        <v>80</v>
      </c>
      <c r="R19572" s="8">
        <v>46267</v>
      </c>
      <c r="S19572" s="2">
        <v>1</v>
      </c>
      <c r="T19572" s="2" t="s">
        <v>81</v>
      </c>
    </row>
    <row r="19573" spans="1:20" x14ac:dyDescent="0.25">
      <c r="A19573">
        <v>1120343606</v>
      </c>
      <c r="B19573">
        <v>117139128</v>
      </c>
      <c r="C19573" t="s">
        <v>82</v>
      </c>
      <c r="D19573" t="s">
        <v>83</v>
      </c>
      <c r="E19573" t="s">
        <v>76</v>
      </c>
      <c r="F19573" s="7">
        <v>43586</v>
      </c>
      <c r="G19573" s="7">
        <v>43766</v>
      </c>
      <c r="H19573" t="s">
        <v>77</v>
      </c>
      <c r="I19573" t="s">
        <v>84</v>
      </c>
      <c r="J19573" s="7">
        <v>45838</v>
      </c>
      <c r="K19573" s="7">
        <v>46069</v>
      </c>
      <c r="L19573" s="7">
        <v>43766</v>
      </c>
      <c r="M19573" t="s">
        <v>77</v>
      </c>
      <c r="N19573" t="s">
        <v>79</v>
      </c>
      <c r="O19573">
        <v>2026</v>
      </c>
      <c r="P19573" s="2">
        <v>2</v>
      </c>
      <c r="Q19573" t="s">
        <v>80</v>
      </c>
      <c r="R19573" s="8">
        <v>46267</v>
      </c>
      <c r="S19573" s="2">
        <v>1</v>
      </c>
      <c r="T19573" s="2" t="s">
        <v>81</v>
      </c>
    </row>
    <row r="19574" spans="1:20" x14ac:dyDescent="0.25">
      <c r="A19574">
        <v>1120343676</v>
      </c>
      <c r="B19574">
        <v>117217080</v>
      </c>
      <c r="C19574" t="s">
        <v>82</v>
      </c>
      <c r="D19574" t="s">
        <v>88</v>
      </c>
      <c r="E19574" t="s">
        <v>76</v>
      </c>
      <c r="F19574" s="7">
        <v>43596</v>
      </c>
      <c r="G19574" s="7">
        <v>43962</v>
      </c>
      <c r="H19574" t="s">
        <v>77</v>
      </c>
      <c r="I19574" t="s">
        <v>78</v>
      </c>
      <c r="J19574" s="7">
        <v>46160</v>
      </c>
      <c r="K19574" s="7">
        <v>45057</v>
      </c>
      <c r="L19574" s="7">
        <v>43962</v>
      </c>
      <c r="M19574" t="s">
        <v>77</v>
      </c>
      <c r="N19574" t="s">
        <v>79</v>
      </c>
      <c r="O19574">
        <v>2026</v>
      </c>
      <c r="P19574" s="2">
        <v>2</v>
      </c>
      <c r="Q19574" t="s">
        <v>80</v>
      </c>
      <c r="R19574" s="8">
        <v>46267</v>
      </c>
      <c r="S19574" s="2">
        <v>1</v>
      </c>
      <c r="T19574" s="2" t="s">
        <v>81</v>
      </c>
    </row>
    <row r="19575" spans="1:20" x14ac:dyDescent="0.25">
      <c r="A19575">
        <v>1120343700</v>
      </c>
      <c r="B19575">
        <v>117246260</v>
      </c>
      <c r="C19575" t="s">
        <v>82</v>
      </c>
      <c r="D19575" t="s">
        <v>88</v>
      </c>
      <c r="E19575" t="s">
        <v>76</v>
      </c>
      <c r="F19575" s="7">
        <v>43600</v>
      </c>
      <c r="G19575" s="7">
        <v>43966</v>
      </c>
      <c r="H19575" t="s">
        <v>77</v>
      </c>
      <c r="I19575" t="s">
        <v>78</v>
      </c>
      <c r="J19575" s="7">
        <v>45752</v>
      </c>
      <c r="K19575" s="7">
        <v>45824</v>
      </c>
      <c r="L19575" s="7">
        <v>43966</v>
      </c>
      <c r="M19575" t="s">
        <v>77</v>
      </c>
      <c r="N19575" t="s">
        <v>79</v>
      </c>
      <c r="O19575">
        <v>2026</v>
      </c>
      <c r="P19575" s="2">
        <v>2</v>
      </c>
      <c r="Q19575" t="s">
        <v>80</v>
      </c>
      <c r="R19575" s="8">
        <v>46267</v>
      </c>
      <c r="S19575" s="2">
        <v>1</v>
      </c>
      <c r="T19575" s="2" t="s">
        <v>81</v>
      </c>
    </row>
    <row r="19576" spans="1:20" x14ac:dyDescent="0.25">
      <c r="A19576">
        <v>1120343728</v>
      </c>
      <c r="B19576">
        <v>117274097</v>
      </c>
      <c r="C19576" t="s">
        <v>93</v>
      </c>
      <c r="D19576" t="s">
        <v>88</v>
      </c>
      <c r="E19576" t="s">
        <v>76</v>
      </c>
      <c r="F19576" s="7">
        <v>43604</v>
      </c>
      <c r="G19576" s="7">
        <v>43970</v>
      </c>
      <c r="H19576" t="s">
        <v>77</v>
      </c>
      <c r="I19576" t="s">
        <v>78</v>
      </c>
      <c r="J19576" s="7">
        <v>46019</v>
      </c>
      <c r="K19576" s="7">
        <v>44244</v>
      </c>
      <c r="L19576" s="7">
        <v>43970</v>
      </c>
      <c r="M19576" t="s">
        <v>77</v>
      </c>
      <c r="N19576" t="s">
        <v>79</v>
      </c>
      <c r="O19576">
        <v>2026</v>
      </c>
      <c r="P19576" s="2">
        <v>2</v>
      </c>
      <c r="Q19576" t="s">
        <v>80</v>
      </c>
      <c r="R19576" s="8">
        <v>46267</v>
      </c>
      <c r="S19576" s="2">
        <v>1</v>
      </c>
      <c r="T19576" s="2" t="s">
        <v>81</v>
      </c>
    </row>
    <row r="19577" spans="1:20" x14ac:dyDescent="0.25">
      <c r="A19577">
        <v>1120343767</v>
      </c>
      <c r="B19577">
        <v>117324165</v>
      </c>
      <c r="C19577" t="s">
        <v>98</v>
      </c>
      <c r="D19577" t="s">
        <v>75</v>
      </c>
      <c r="E19577" t="s">
        <v>76</v>
      </c>
      <c r="F19577" s="7">
        <v>43612</v>
      </c>
      <c r="G19577" s="7">
        <v>45356</v>
      </c>
      <c r="H19577" t="s">
        <v>77</v>
      </c>
      <c r="I19577" t="s">
        <v>78</v>
      </c>
      <c r="J19577" s="7">
        <v>45529</v>
      </c>
      <c r="K19577" s="7">
        <v>43682</v>
      </c>
      <c r="L19577" s="7">
        <v>45356</v>
      </c>
      <c r="M19577" t="s">
        <v>77</v>
      </c>
      <c r="N19577" t="s">
        <v>79</v>
      </c>
      <c r="O19577">
        <v>2026</v>
      </c>
      <c r="P19577" s="2">
        <v>2</v>
      </c>
      <c r="Q19577" t="s">
        <v>80</v>
      </c>
      <c r="R19577" s="8">
        <v>46267</v>
      </c>
      <c r="S19577" s="2">
        <v>1</v>
      </c>
      <c r="T19577" s="2" t="s">
        <v>81</v>
      </c>
    </row>
    <row r="19578" spans="1:20" x14ac:dyDescent="0.25">
      <c r="A19578">
        <v>1120343956</v>
      </c>
      <c r="B19578">
        <v>117809678</v>
      </c>
      <c r="C19578" t="s">
        <v>82</v>
      </c>
      <c r="D19578" t="s">
        <v>75</v>
      </c>
      <c r="E19578" t="s">
        <v>76</v>
      </c>
      <c r="F19578" s="7">
        <v>43679</v>
      </c>
      <c r="G19578" s="7">
        <v>45506</v>
      </c>
      <c r="H19578" t="s">
        <v>77</v>
      </c>
      <c r="I19578" t="s">
        <v>78</v>
      </c>
      <c r="J19578" s="7">
        <v>45559</v>
      </c>
      <c r="K19578" s="7">
        <v>46115</v>
      </c>
      <c r="L19578" s="7">
        <v>45506</v>
      </c>
      <c r="M19578" t="s">
        <v>77</v>
      </c>
      <c r="N19578" t="s">
        <v>79</v>
      </c>
      <c r="O19578">
        <v>2026</v>
      </c>
      <c r="P19578" s="2">
        <v>2</v>
      </c>
      <c r="Q19578" t="s">
        <v>80</v>
      </c>
      <c r="R19578" s="8">
        <v>46267</v>
      </c>
      <c r="S19578" s="2">
        <v>1</v>
      </c>
      <c r="T19578" s="2" t="s">
        <v>81</v>
      </c>
    </row>
    <row r="19579" spans="1:20" x14ac:dyDescent="0.25">
      <c r="A19579">
        <v>1120344180</v>
      </c>
      <c r="B19579">
        <v>118951775</v>
      </c>
      <c r="C19579" t="s">
        <v>82</v>
      </c>
      <c r="D19579" t="s">
        <v>75</v>
      </c>
      <c r="E19579" t="s">
        <v>76</v>
      </c>
      <c r="F19579" s="7">
        <v>43948</v>
      </c>
      <c r="G19579" s="7">
        <v>44313</v>
      </c>
      <c r="H19579" t="s">
        <v>77</v>
      </c>
      <c r="I19579" t="s">
        <v>89</v>
      </c>
      <c r="J19579" s="7">
        <v>45925</v>
      </c>
      <c r="K19579" s="7">
        <v>43949</v>
      </c>
      <c r="L19579" s="7">
        <v>44313</v>
      </c>
      <c r="M19579" t="s">
        <v>77</v>
      </c>
      <c r="N19579" t="s">
        <v>79</v>
      </c>
      <c r="O19579">
        <v>2026</v>
      </c>
      <c r="P19579" s="2">
        <v>2</v>
      </c>
      <c r="Q19579" t="s">
        <v>80</v>
      </c>
      <c r="R19579" s="8">
        <v>46267</v>
      </c>
      <c r="S19579" s="2">
        <v>1</v>
      </c>
      <c r="T19579" s="2" t="s">
        <v>81</v>
      </c>
    </row>
    <row r="19580" spans="1:20" x14ac:dyDescent="0.25">
      <c r="A19580">
        <v>1120344225</v>
      </c>
      <c r="B19580">
        <v>119034003</v>
      </c>
      <c r="C19580" t="s">
        <v>82</v>
      </c>
      <c r="D19580" t="s">
        <v>83</v>
      </c>
      <c r="E19580" t="s">
        <v>76</v>
      </c>
      <c r="F19580" s="7">
        <v>43966</v>
      </c>
      <c r="G19580" s="7">
        <v>44150</v>
      </c>
      <c r="H19580" t="s">
        <v>77</v>
      </c>
      <c r="I19580" t="s">
        <v>78</v>
      </c>
      <c r="J19580" s="7">
        <v>45742</v>
      </c>
      <c r="K19580" s="7">
        <v>45687</v>
      </c>
      <c r="L19580" s="7">
        <v>44150</v>
      </c>
      <c r="M19580" t="s">
        <v>77</v>
      </c>
      <c r="N19580" t="s">
        <v>79</v>
      </c>
      <c r="O19580">
        <v>2026</v>
      </c>
      <c r="P19580" s="2">
        <v>2</v>
      </c>
      <c r="Q19580" t="s">
        <v>80</v>
      </c>
      <c r="R19580" s="8">
        <v>46267</v>
      </c>
      <c r="S19580" s="2">
        <v>1</v>
      </c>
      <c r="T19580" s="2" t="s">
        <v>81</v>
      </c>
    </row>
    <row r="19581" spans="1:20" x14ac:dyDescent="0.25">
      <c r="A19581">
        <v>1120344243</v>
      </c>
      <c r="B19581">
        <v>119048653</v>
      </c>
      <c r="C19581" t="s">
        <v>74</v>
      </c>
      <c r="D19581" t="s">
        <v>88</v>
      </c>
      <c r="E19581" t="s">
        <v>76</v>
      </c>
      <c r="F19581" s="7">
        <v>43971</v>
      </c>
      <c r="G19581" s="7">
        <v>45797</v>
      </c>
      <c r="H19581" t="s">
        <v>77</v>
      </c>
      <c r="I19581" t="s">
        <v>84</v>
      </c>
      <c r="J19581" s="7">
        <v>46197</v>
      </c>
      <c r="K19581" s="7">
        <v>44488</v>
      </c>
      <c r="L19581" s="7">
        <v>45797</v>
      </c>
      <c r="M19581" t="s">
        <v>77</v>
      </c>
      <c r="N19581" t="s">
        <v>79</v>
      </c>
      <c r="O19581">
        <v>2026</v>
      </c>
      <c r="P19581" s="2">
        <v>2</v>
      </c>
      <c r="Q19581" t="s">
        <v>80</v>
      </c>
      <c r="R19581" s="8">
        <v>46267</v>
      </c>
      <c r="S19581" s="2">
        <v>1</v>
      </c>
      <c r="T19581" s="2" t="s">
        <v>81</v>
      </c>
    </row>
    <row r="19582" spans="1:20" x14ac:dyDescent="0.25">
      <c r="A19582">
        <v>1120344320</v>
      </c>
      <c r="B19582">
        <v>119161610</v>
      </c>
      <c r="C19582" t="s">
        <v>96</v>
      </c>
      <c r="D19582" t="s">
        <v>75</v>
      </c>
      <c r="E19582" t="s">
        <v>76</v>
      </c>
      <c r="F19582" s="7">
        <v>43995</v>
      </c>
      <c r="G19582" s="7">
        <v>45821</v>
      </c>
      <c r="H19582" t="s">
        <v>77</v>
      </c>
      <c r="I19582" t="s">
        <v>78</v>
      </c>
      <c r="J19582" s="7">
        <v>45889</v>
      </c>
      <c r="K19582" s="7">
        <v>44071</v>
      </c>
      <c r="L19582" s="7">
        <v>45821</v>
      </c>
      <c r="M19582" t="s">
        <v>77</v>
      </c>
      <c r="N19582" t="s">
        <v>79</v>
      </c>
      <c r="O19582">
        <v>2026</v>
      </c>
      <c r="P19582" s="2">
        <v>2</v>
      </c>
      <c r="Q19582" t="s">
        <v>80</v>
      </c>
      <c r="R19582" s="8">
        <v>46267</v>
      </c>
      <c r="S19582" s="2">
        <v>1</v>
      </c>
      <c r="T19582" s="2" t="s">
        <v>81</v>
      </c>
    </row>
    <row r="19583" spans="1:20" x14ac:dyDescent="0.25">
      <c r="A19583">
        <v>1120344324</v>
      </c>
      <c r="B19583">
        <v>119161866</v>
      </c>
      <c r="C19583" t="s">
        <v>96</v>
      </c>
      <c r="D19583" t="s">
        <v>75</v>
      </c>
      <c r="E19583" t="s">
        <v>76</v>
      </c>
      <c r="F19583" s="7">
        <v>43995</v>
      </c>
      <c r="G19583" s="7">
        <v>45821</v>
      </c>
      <c r="H19583" t="s">
        <v>77</v>
      </c>
      <c r="I19583" t="s">
        <v>78</v>
      </c>
      <c r="J19583" s="7">
        <v>45895</v>
      </c>
      <c r="K19583" s="7">
        <v>44071</v>
      </c>
      <c r="L19583" s="7">
        <v>45821</v>
      </c>
      <c r="M19583" t="s">
        <v>77</v>
      </c>
      <c r="N19583" t="s">
        <v>79</v>
      </c>
      <c r="O19583">
        <v>2026</v>
      </c>
      <c r="P19583" s="2">
        <v>2</v>
      </c>
      <c r="Q19583" t="s">
        <v>80</v>
      </c>
      <c r="R19583" s="8">
        <v>46267</v>
      </c>
      <c r="S19583" s="2">
        <v>1</v>
      </c>
      <c r="T19583" s="2" t="s">
        <v>81</v>
      </c>
    </row>
    <row r="19584" spans="1:20" x14ac:dyDescent="0.25">
      <c r="A19584">
        <v>1120344396</v>
      </c>
      <c r="B19584">
        <v>119222286</v>
      </c>
      <c r="C19584" t="s">
        <v>74</v>
      </c>
      <c r="D19584" t="s">
        <v>83</v>
      </c>
      <c r="E19584" t="s">
        <v>76</v>
      </c>
      <c r="F19584" s="7">
        <v>44008</v>
      </c>
      <c r="G19584" s="7">
        <v>45834</v>
      </c>
      <c r="H19584" t="s">
        <v>86</v>
      </c>
      <c r="I19584" t="s">
        <v>87</v>
      </c>
      <c r="J19584" s="7">
        <v>45417</v>
      </c>
      <c r="K19584" s="7">
        <v>45667</v>
      </c>
      <c r="L19584" s="7">
        <v>45834</v>
      </c>
      <c r="M19584" t="s">
        <v>86</v>
      </c>
      <c r="N19584" t="s">
        <v>79</v>
      </c>
      <c r="O19584">
        <v>2026</v>
      </c>
      <c r="P19584" s="2">
        <v>2</v>
      </c>
      <c r="Q19584" t="s">
        <v>80</v>
      </c>
      <c r="R19584" s="8">
        <v>46267</v>
      </c>
      <c r="S19584" s="2">
        <v>1</v>
      </c>
      <c r="T19584" s="2" t="s">
        <v>81</v>
      </c>
    </row>
    <row r="19585" spans="1:20" x14ac:dyDescent="0.25">
      <c r="A19585">
        <v>1120344831</v>
      </c>
      <c r="B19585">
        <v>119607504</v>
      </c>
      <c r="C19585" t="s">
        <v>82</v>
      </c>
      <c r="D19585" t="s">
        <v>88</v>
      </c>
      <c r="E19585" t="s">
        <v>76</v>
      </c>
      <c r="F19585" s="7">
        <v>44055</v>
      </c>
      <c r="G19585" s="7">
        <v>44420</v>
      </c>
      <c r="H19585" t="s">
        <v>77</v>
      </c>
      <c r="I19585" t="s">
        <v>78</v>
      </c>
      <c r="J19585" s="7">
        <v>45305</v>
      </c>
      <c r="K19585" s="7">
        <v>45863</v>
      </c>
      <c r="L19585" s="7">
        <v>44420</v>
      </c>
      <c r="M19585" t="s">
        <v>77</v>
      </c>
      <c r="N19585" t="s">
        <v>92</v>
      </c>
      <c r="O19585">
        <v>2026</v>
      </c>
      <c r="P19585" s="2">
        <v>2</v>
      </c>
      <c r="Q19585" t="s">
        <v>80</v>
      </c>
      <c r="R19585" s="8">
        <v>46267</v>
      </c>
      <c r="S19585" s="2">
        <v>1</v>
      </c>
      <c r="T19585" s="2" t="s">
        <v>81</v>
      </c>
    </row>
    <row r="19586" spans="1:20" x14ac:dyDescent="0.25">
      <c r="A19586">
        <v>1120345040</v>
      </c>
      <c r="B19586">
        <v>119694275</v>
      </c>
      <c r="C19586" t="s">
        <v>82</v>
      </c>
      <c r="D19586" t="s">
        <v>83</v>
      </c>
      <c r="E19586" t="s">
        <v>76</v>
      </c>
      <c r="F19586" s="7">
        <v>44074</v>
      </c>
      <c r="G19586" s="7">
        <v>44255</v>
      </c>
      <c r="H19586" t="s">
        <v>77</v>
      </c>
      <c r="I19586" t="s">
        <v>78</v>
      </c>
      <c r="J19586" s="7">
        <v>45972</v>
      </c>
      <c r="K19586" s="7">
        <v>45902</v>
      </c>
      <c r="L19586" s="7">
        <v>44255</v>
      </c>
      <c r="M19586" t="s">
        <v>77</v>
      </c>
      <c r="N19586" t="s">
        <v>79</v>
      </c>
      <c r="O19586">
        <v>2026</v>
      </c>
      <c r="P19586" s="2">
        <v>2</v>
      </c>
      <c r="Q19586" t="s">
        <v>80</v>
      </c>
      <c r="R19586" s="8">
        <v>46267</v>
      </c>
      <c r="S19586" s="2">
        <v>1</v>
      </c>
      <c r="T19586" s="2" t="s">
        <v>81</v>
      </c>
    </row>
    <row r="19587" spans="1:20" x14ac:dyDescent="0.25">
      <c r="A19587">
        <v>1120345243</v>
      </c>
      <c r="B19587">
        <v>119802316</v>
      </c>
      <c r="C19587" t="s">
        <v>85</v>
      </c>
      <c r="D19587" t="s">
        <v>75</v>
      </c>
      <c r="E19587" t="s">
        <v>76</v>
      </c>
      <c r="F19587" s="7">
        <v>44097</v>
      </c>
      <c r="G19587" s="7">
        <v>44462</v>
      </c>
      <c r="H19587" t="s">
        <v>86</v>
      </c>
      <c r="I19587" t="s">
        <v>87</v>
      </c>
      <c r="J19587" s="7">
        <v>45815</v>
      </c>
      <c r="K19587" s="7">
        <v>46086</v>
      </c>
      <c r="L19587" s="7">
        <v>44462</v>
      </c>
      <c r="M19587" t="s">
        <v>86</v>
      </c>
      <c r="N19587" t="s">
        <v>79</v>
      </c>
      <c r="O19587">
        <v>2026</v>
      </c>
      <c r="P19587" s="2">
        <v>2</v>
      </c>
      <c r="Q19587" t="s">
        <v>80</v>
      </c>
      <c r="R19587" s="8">
        <v>46267</v>
      </c>
      <c r="S19587" s="2">
        <v>1</v>
      </c>
      <c r="T19587" s="2" t="s">
        <v>81</v>
      </c>
    </row>
    <row r="19588" spans="1:20" x14ac:dyDescent="0.25">
      <c r="A19588">
        <v>1120345923</v>
      </c>
      <c r="B19588">
        <v>120898757</v>
      </c>
      <c r="C19588" t="s">
        <v>82</v>
      </c>
      <c r="D19588" t="s">
        <v>83</v>
      </c>
      <c r="E19588" t="s">
        <v>76</v>
      </c>
      <c r="F19588" s="7">
        <v>44314</v>
      </c>
      <c r="G19588" s="7">
        <v>44497</v>
      </c>
      <c r="H19588" t="s">
        <v>77</v>
      </c>
      <c r="I19588" t="s">
        <v>84</v>
      </c>
      <c r="J19588" s="7">
        <v>45550</v>
      </c>
      <c r="K19588" s="7">
        <v>45965</v>
      </c>
      <c r="L19588" s="7">
        <v>44497</v>
      </c>
      <c r="M19588" t="s">
        <v>77</v>
      </c>
      <c r="N19588" t="s">
        <v>79</v>
      </c>
      <c r="O19588">
        <v>2026</v>
      </c>
      <c r="P19588" s="2">
        <v>2</v>
      </c>
      <c r="Q19588" t="s">
        <v>80</v>
      </c>
      <c r="R19588" s="8">
        <v>46267</v>
      </c>
      <c r="S19588" s="2">
        <v>1</v>
      </c>
      <c r="T19588" s="2" t="s">
        <v>81</v>
      </c>
    </row>
    <row r="19589" spans="1:20" x14ac:dyDescent="0.25">
      <c r="A19589">
        <v>1120346082</v>
      </c>
      <c r="B19589">
        <v>121386314</v>
      </c>
      <c r="C19589" t="s">
        <v>82</v>
      </c>
      <c r="D19589" t="s">
        <v>88</v>
      </c>
      <c r="E19589" t="s">
        <v>76</v>
      </c>
      <c r="F19589" s="7">
        <v>44338</v>
      </c>
      <c r="G19589" s="7">
        <v>44703</v>
      </c>
      <c r="H19589" t="s">
        <v>77</v>
      </c>
      <c r="I19589" t="s">
        <v>84</v>
      </c>
      <c r="J19589" s="7">
        <v>45490</v>
      </c>
      <c r="K19589" s="7">
        <v>45748</v>
      </c>
      <c r="L19589" s="7">
        <v>44703</v>
      </c>
      <c r="M19589" t="s">
        <v>77</v>
      </c>
      <c r="N19589" t="s">
        <v>92</v>
      </c>
      <c r="O19589">
        <v>2026</v>
      </c>
      <c r="P19589" s="2">
        <v>2</v>
      </c>
      <c r="Q19589" t="s">
        <v>80</v>
      </c>
      <c r="R19589" s="8">
        <v>46267</v>
      </c>
      <c r="S19589" s="2">
        <v>1</v>
      </c>
      <c r="T19589" s="2" t="s">
        <v>81</v>
      </c>
    </row>
    <row r="19590" spans="1:20" x14ac:dyDescent="0.25">
      <c r="A19590">
        <v>1120346561</v>
      </c>
      <c r="B19590">
        <v>121789584</v>
      </c>
      <c r="C19590" t="s">
        <v>74</v>
      </c>
      <c r="D19590" t="s">
        <v>75</v>
      </c>
      <c r="E19590" t="s">
        <v>76</v>
      </c>
      <c r="F19590" s="7">
        <v>44401</v>
      </c>
      <c r="G19590" s="7">
        <v>44766</v>
      </c>
      <c r="H19590" t="s">
        <v>77</v>
      </c>
      <c r="I19590" t="s">
        <v>89</v>
      </c>
      <c r="J19590" s="7">
        <v>46151</v>
      </c>
      <c r="K19590" s="7">
        <v>44405</v>
      </c>
      <c r="L19590" s="7">
        <v>44766</v>
      </c>
      <c r="M19590" t="s">
        <v>77</v>
      </c>
      <c r="N19590" t="s">
        <v>79</v>
      </c>
      <c r="O19590">
        <v>2026</v>
      </c>
      <c r="P19590" s="2">
        <v>2</v>
      </c>
      <c r="Q19590" t="s">
        <v>80</v>
      </c>
      <c r="R19590" s="8">
        <v>46267</v>
      </c>
      <c r="S19590" s="2">
        <v>1</v>
      </c>
      <c r="T19590" s="2" t="s">
        <v>81</v>
      </c>
    </row>
    <row r="19591" spans="1:20" x14ac:dyDescent="0.25">
      <c r="A19591">
        <v>1120347741</v>
      </c>
      <c r="B19591">
        <v>122287417</v>
      </c>
      <c r="C19591" t="s">
        <v>85</v>
      </c>
      <c r="D19591" t="s">
        <v>75</v>
      </c>
      <c r="E19591" t="s">
        <v>76</v>
      </c>
      <c r="F19591" s="7">
        <v>44502</v>
      </c>
      <c r="G19591" s="7">
        <v>46328</v>
      </c>
      <c r="H19591" t="s">
        <v>86</v>
      </c>
      <c r="I19591" t="s">
        <v>87</v>
      </c>
      <c r="J19591" s="7">
        <v>46060</v>
      </c>
      <c r="K19591" s="7">
        <v>46077</v>
      </c>
      <c r="L19591" s="7">
        <v>46328</v>
      </c>
      <c r="M19591" t="s">
        <v>86</v>
      </c>
      <c r="N19591" t="s">
        <v>79</v>
      </c>
      <c r="O19591">
        <v>2026</v>
      </c>
      <c r="P19591" s="2">
        <v>2</v>
      </c>
      <c r="Q19591" t="s">
        <v>80</v>
      </c>
      <c r="R19591" s="8">
        <v>46267</v>
      </c>
      <c r="S19591" s="2">
        <v>1</v>
      </c>
      <c r="T19591" s="2" t="s">
        <v>81</v>
      </c>
    </row>
    <row r="19592" spans="1:20" x14ac:dyDescent="0.25">
      <c r="A19592">
        <v>1120348244</v>
      </c>
      <c r="B19592">
        <v>123109994</v>
      </c>
      <c r="C19592" t="s">
        <v>94</v>
      </c>
      <c r="D19592" t="s">
        <v>75</v>
      </c>
      <c r="E19592" t="s">
        <v>76</v>
      </c>
      <c r="F19592" s="7">
        <v>44634</v>
      </c>
      <c r="G19592" s="7">
        <v>46460</v>
      </c>
      <c r="H19592" t="s">
        <v>77</v>
      </c>
      <c r="I19592" t="s">
        <v>78</v>
      </c>
      <c r="J19592" s="7">
        <v>45883</v>
      </c>
      <c r="K19592" s="7">
        <v>46115</v>
      </c>
      <c r="L19592" s="7">
        <v>46460</v>
      </c>
      <c r="M19592" t="s">
        <v>77</v>
      </c>
      <c r="N19592" t="s">
        <v>79</v>
      </c>
      <c r="O19592">
        <v>2026</v>
      </c>
      <c r="P19592" s="2">
        <v>2</v>
      </c>
      <c r="Q19592" t="s">
        <v>80</v>
      </c>
      <c r="R19592" s="8">
        <v>46267</v>
      </c>
      <c r="S19592" s="2">
        <v>1</v>
      </c>
      <c r="T19592" s="2" t="s">
        <v>81</v>
      </c>
    </row>
    <row r="19593" spans="1:20" x14ac:dyDescent="0.25">
      <c r="A19593">
        <v>1120348458</v>
      </c>
      <c r="B19593">
        <v>123336375</v>
      </c>
      <c r="C19593" t="s">
        <v>91</v>
      </c>
      <c r="D19593" t="s">
        <v>75</v>
      </c>
      <c r="E19593" t="s">
        <v>76</v>
      </c>
      <c r="F19593" s="7">
        <v>44666</v>
      </c>
      <c r="G19593" s="7">
        <v>45031</v>
      </c>
      <c r="H19593" t="s">
        <v>77</v>
      </c>
      <c r="I19593" t="s">
        <v>78</v>
      </c>
      <c r="J19593" s="7"/>
      <c r="K19593" s="7">
        <v>44667</v>
      </c>
      <c r="L19593" s="7">
        <v>45031</v>
      </c>
      <c r="M19593" t="s">
        <v>77</v>
      </c>
      <c r="N19593"/>
      <c r="O19593">
        <v>2026</v>
      </c>
      <c r="P19593" s="2">
        <v>2</v>
      </c>
      <c r="Q19593" t="s">
        <v>80</v>
      </c>
      <c r="R19593" s="8">
        <v>46267</v>
      </c>
      <c r="S19593" s="2">
        <v>1</v>
      </c>
      <c r="T19593" s="2" t="s">
        <v>81</v>
      </c>
    </row>
    <row r="19594" spans="1:20" x14ac:dyDescent="0.25">
      <c r="A19594">
        <v>1120348555</v>
      </c>
      <c r="B19594">
        <v>123374330</v>
      </c>
      <c r="C19594" t="s">
        <v>82</v>
      </c>
      <c r="D19594" t="s">
        <v>88</v>
      </c>
      <c r="E19594" t="s">
        <v>76</v>
      </c>
      <c r="F19594" s="7">
        <v>44671</v>
      </c>
      <c r="G19594" s="7">
        <v>45036</v>
      </c>
      <c r="H19594" t="s">
        <v>77</v>
      </c>
      <c r="I19594" t="s">
        <v>78</v>
      </c>
      <c r="J19594" s="7">
        <v>45803</v>
      </c>
      <c r="K19594" s="7">
        <v>45966</v>
      </c>
      <c r="L19594" s="7">
        <v>45036</v>
      </c>
      <c r="M19594" t="s">
        <v>77</v>
      </c>
      <c r="N19594" t="s">
        <v>79</v>
      </c>
      <c r="O19594">
        <v>2026</v>
      </c>
      <c r="P19594" s="2">
        <v>2</v>
      </c>
      <c r="Q19594" t="s">
        <v>80</v>
      </c>
      <c r="R19594" s="8">
        <v>46267</v>
      </c>
      <c r="S19594" s="2">
        <v>1</v>
      </c>
      <c r="T19594" s="2" t="s">
        <v>81</v>
      </c>
    </row>
    <row r="19595" spans="1:20" x14ac:dyDescent="0.25">
      <c r="A19595">
        <v>1120348846</v>
      </c>
      <c r="B19595">
        <v>123564036</v>
      </c>
      <c r="C19595" t="s">
        <v>82</v>
      </c>
      <c r="D19595" t="s">
        <v>83</v>
      </c>
      <c r="E19595" t="s">
        <v>76</v>
      </c>
      <c r="F19595" s="7">
        <v>44691</v>
      </c>
      <c r="G19595" s="7">
        <v>44875</v>
      </c>
      <c r="H19595" t="s">
        <v>77</v>
      </c>
      <c r="I19595" t="s">
        <v>84</v>
      </c>
      <c r="J19595" s="7">
        <v>45722</v>
      </c>
      <c r="K19595" s="7">
        <v>46188</v>
      </c>
      <c r="L19595" s="7">
        <v>44875</v>
      </c>
      <c r="M19595" t="s">
        <v>77</v>
      </c>
      <c r="N19595" t="s">
        <v>79</v>
      </c>
      <c r="O19595">
        <v>2026</v>
      </c>
      <c r="P19595" s="2">
        <v>2</v>
      </c>
      <c r="Q19595" t="s">
        <v>80</v>
      </c>
      <c r="R19595" s="8">
        <v>46267</v>
      </c>
      <c r="S19595" s="2">
        <v>1</v>
      </c>
      <c r="T19595" s="2" t="s">
        <v>81</v>
      </c>
    </row>
    <row r="19596" spans="1:20" x14ac:dyDescent="0.25">
      <c r="A19596">
        <v>1120349112</v>
      </c>
      <c r="B19596">
        <v>123713678</v>
      </c>
      <c r="C19596" t="s">
        <v>74</v>
      </c>
      <c r="D19596" t="s">
        <v>75</v>
      </c>
      <c r="E19596" t="s">
        <v>76</v>
      </c>
      <c r="F19596" s="7">
        <v>44709</v>
      </c>
      <c r="G19596" s="7">
        <v>45074</v>
      </c>
      <c r="H19596" t="s">
        <v>86</v>
      </c>
      <c r="I19596" t="s">
        <v>87</v>
      </c>
      <c r="J19596" s="7"/>
      <c r="K19596" s="7">
        <v>46027</v>
      </c>
      <c r="L19596" s="7">
        <v>45074</v>
      </c>
      <c r="M19596" t="s">
        <v>86</v>
      </c>
      <c r="N19596"/>
      <c r="O19596">
        <v>2026</v>
      </c>
      <c r="P19596" s="2">
        <v>2</v>
      </c>
      <c r="Q19596" t="s">
        <v>80</v>
      </c>
      <c r="R19596" s="8">
        <v>46267</v>
      </c>
      <c r="S19596" s="2">
        <v>1</v>
      </c>
      <c r="T19596" s="2" t="s">
        <v>81</v>
      </c>
    </row>
    <row r="19597" spans="1:20" x14ac:dyDescent="0.25">
      <c r="A19597">
        <v>1120349336</v>
      </c>
      <c r="B19597">
        <v>123832573</v>
      </c>
      <c r="C19597" t="s">
        <v>82</v>
      </c>
      <c r="D19597" t="s">
        <v>88</v>
      </c>
      <c r="E19597" t="s">
        <v>76</v>
      </c>
      <c r="F19597" s="7">
        <v>44722</v>
      </c>
      <c r="G19597" s="7">
        <v>45087</v>
      </c>
      <c r="H19597" t="s">
        <v>77</v>
      </c>
      <c r="I19597" t="s">
        <v>78</v>
      </c>
      <c r="J19597" s="7">
        <v>45719</v>
      </c>
      <c r="K19597" s="7">
        <v>45974</v>
      </c>
      <c r="L19597" s="7">
        <v>45087</v>
      </c>
      <c r="M19597" t="s">
        <v>77</v>
      </c>
      <c r="N19597" t="s">
        <v>79</v>
      </c>
      <c r="O19597">
        <v>2026</v>
      </c>
      <c r="P19597" s="2">
        <v>2</v>
      </c>
      <c r="Q19597" t="s">
        <v>80</v>
      </c>
      <c r="R19597" s="8">
        <v>46267</v>
      </c>
      <c r="S19597" s="2">
        <v>1</v>
      </c>
      <c r="T19597" s="2" t="s">
        <v>81</v>
      </c>
    </row>
    <row r="19598" spans="1:20" x14ac:dyDescent="0.25">
      <c r="A19598">
        <v>1120349847</v>
      </c>
      <c r="B19598">
        <v>124048212</v>
      </c>
      <c r="C19598" t="s">
        <v>85</v>
      </c>
      <c r="D19598" t="s">
        <v>83</v>
      </c>
      <c r="E19598" t="s">
        <v>76</v>
      </c>
      <c r="F19598" s="7">
        <v>44752</v>
      </c>
      <c r="G19598" s="7">
        <v>44936</v>
      </c>
      <c r="H19598" t="s">
        <v>77</v>
      </c>
      <c r="I19598" t="s">
        <v>78</v>
      </c>
      <c r="J19598" s="7">
        <v>45437</v>
      </c>
      <c r="K19598" s="7">
        <v>45437</v>
      </c>
      <c r="L19598" s="7">
        <v>44936</v>
      </c>
      <c r="M19598" t="s">
        <v>77</v>
      </c>
      <c r="N19598" t="s">
        <v>79</v>
      </c>
      <c r="O19598">
        <v>2026</v>
      </c>
      <c r="P19598" s="2">
        <v>2</v>
      </c>
      <c r="Q19598" t="s">
        <v>80</v>
      </c>
      <c r="R19598" s="8">
        <v>46267</v>
      </c>
      <c r="S19598" s="2">
        <v>1</v>
      </c>
      <c r="T19598" s="2" t="s">
        <v>81</v>
      </c>
    </row>
    <row r="19599" spans="1:20" x14ac:dyDescent="0.25">
      <c r="A19599">
        <v>1120349854</v>
      </c>
      <c r="B19599">
        <v>124049623</v>
      </c>
      <c r="C19599" t="s">
        <v>93</v>
      </c>
      <c r="D19599" t="s">
        <v>75</v>
      </c>
      <c r="E19599" t="s">
        <v>76</v>
      </c>
      <c r="F19599" s="7">
        <v>44752</v>
      </c>
      <c r="G19599" s="7">
        <v>44844</v>
      </c>
      <c r="H19599" t="s">
        <v>77</v>
      </c>
      <c r="I19599" t="s">
        <v>78</v>
      </c>
      <c r="J19599" s="7"/>
      <c r="K19599" s="7">
        <v>44880</v>
      </c>
      <c r="L19599" s="7">
        <v>44844</v>
      </c>
      <c r="M19599" t="s">
        <v>77</v>
      </c>
      <c r="N19599"/>
      <c r="O19599">
        <v>2026</v>
      </c>
      <c r="P19599" s="2">
        <v>2</v>
      </c>
      <c r="Q19599" t="s">
        <v>80</v>
      </c>
      <c r="R19599" s="8">
        <v>46267</v>
      </c>
      <c r="S19599" s="2">
        <v>1</v>
      </c>
      <c r="T19599" s="2" t="s">
        <v>81</v>
      </c>
    </row>
    <row r="19600" spans="1:20" x14ac:dyDescent="0.25">
      <c r="A19600">
        <v>1120349925</v>
      </c>
      <c r="B19600">
        <v>124083934</v>
      </c>
      <c r="C19600" t="s">
        <v>82</v>
      </c>
      <c r="D19600" t="s">
        <v>88</v>
      </c>
      <c r="E19600" t="s">
        <v>76</v>
      </c>
      <c r="F19600" s="7">
        <v>44756</v>
      </c>
      <c r="G19600" s="7">
        <v>45121</v>
      </c>
      <c r="H19600" t="s">
        <v>77</v>
      </c>
      <c r="I19600" t="s">
        <v>78</v>
      </c>
      <c r="J19600" s="7">
        <v>45437</v>
      </c>
      <c r="K19600" s="7">
        <v>45688</v>
      </c>
      <c r="L19600" s="7">
        <v>45121</v>
      </c>
      <c r="M19600" t="s">
        <v>77</v>
      </c>
      <c r="N19600" t="s">
        <v>79</v>
      </c>
      <c r="O19600">
        <v>2026</v>
      </c>
      <c r="P19600" s="2">
        <v>2</v>
      </c>
      <c r="Q19600" t="s">
        <v>80</v>
      </c>
      <c r="R19600" s="8">
        <v>46267</v>
      </c>
      <c r="S19600" s="2">
        <v>1</v>
      </c>
      <c r="T19600" s="2" t="s">
        <v>81</v>
      </c>
    </row>
    <row r="19601" spans="1:20" x14ac:dyDescent="0.25">
      <c r="A19601">
        <v>1120349966</v>
      </c>
      <c r="B19601">
        <v>124097767</v>
      </c>
      <c r="C19601" t="s">
        <v>85</v>
      </c>
      <c r="D19601" t="s">
        <v>88</v>
      </c>
      <c r="E19601" t="s">
        <v>76</v>
      </c>
      <c r="F19601" s="7">
        <v>44758</v>
      </c>
      <c r="G19601" s="7">
        <v>45123</v>
      </c>
      <c r="H19601" t="s">
        <v>86</v>
      </c>
      <c r="I19601" t="s">
        <v>87</v>
      </c>
      <c r="J19601" s="7">
        <v>46131</v>
      </c>
      <c r="K19601" s="7">
        <v>45808</v>
      </c>
      <c r="L19601" s="7">
        <v>45123</v>
      </c>
      <c r="M19601" t="s">
        <v>86</v>
      </c>
      <c r="N19601" t="s">
        <v>79</v>
      </c>
      <c r="O19601">
        <v>2026</v>
      </c>
      <c r="P19601" s="2">
        <v>2</v>
      </c>
      <c r="Q19601" t="s">
        <v>80</v>
      </c>
      <c r="R19601" s="8">
        <v>46267</v>
      </c>
      <c r="S19601" s="2">
        <v>1</v>
      </c>
      <c r="T19601" s="2" t="s">
        <v>81</v>
      </c>
    </row>
    <row r="19602" spans="1:20" x14ac:dyDescent="0.25">
      <c r="A19602">
        <v>1120350000</v>
      </c>
      <c r="B19602">
        <v>124108481</v>
      </c>
      <c r="C19602" t="s">
        <v>82</v>
      </c>
      <c r="D19602" t="s">
        <v>88</v>
      </c>
      <c r="E19602" t="s">
        <v>76</v>
      </c>
      <c r="F19602" s="7">
        <v>44760</v>
      </c>
      <c r="G19602" s="7">
        <v>45125</v>
      </c>
      <c r="H19602" t="s">
        <v>77</v>
      </c>
      <c r="I19602" t="s">
        <v>78</v>
      </c>
      <c r="J19602" s="7">
        <v>45845</v>
      </c>
      <c r="K19602" s="7">
        <v>45449</v>
      </c>
      <c r="L19602" s="7">
        <v>45125</v>
      </c>
      <c r="M19602" t="s">
        <v>77</v>
      </c>
      <c r="N19602" t="s">
        <v>92</v>
      </c>
      <c r="O19602">
        <v>2026</v>
      </c>
      <c r="P19602" s="2">
        <v>2</v>
      </c>
      <c r="Q19602" t="s">
        <v>80</v>
      </c>
      <c r="R19602" s="8">
        <v>46267</v>
      </c>
      <c r="S19602" s="2">
        <v>1</v>
      </c>
      <c r="T19602" s="2" t="s">
        <v>81</v>
      </c>
    </row>
    <row r="19603" spans="1:20" x14ac:dyDescent="0.25">
      <c r="A19603">
        <v>1120350152</v>
      </c>
      <c r="B19603">
        <v>124170691</v>
      </c>
      <c r="C19603" t="s">
        <v>82</v>
      </c>
      <c r="D19603" t="s">
        <v>83</v>
      </c>
      <c r="E19603" t="s">
        <v>76</v>
      </c>
      <c r="F19603" s="7">
        <v>44768</v>
      </c>
      <c r="G19603" s="7">
        <v>44952</v>
      </c>
      <c r="H19603" t="s">
        <v>77</v>
      </c>
      <c r="I19603" t="s">
        <v>78</v>
      </c>
      <c r="J19603" s="7">
        <v>45533</v>
      </c>
      <c r="K19603" s="7">
        <v>45694</v>
      </c>
      <c r="L19603" s="7">
        <v>44952</v>
      </c>
      <c r="M19603" t="s">
        <v>77</v>
      </c>
      <c r="N19603" t="s">
        <v>79</v>
      </c>
      <c r="O19603">
        <v>2026</v>
      </c>
      <c r="P19603" s="2">
        <v>2</v>
      </c>
      <c r="Q19603" t="s">
        <v>80</v>
      </c>
      <c r="R19603" s="8">
        <v>46267</v>
      </c>
      <c r="S19603" s="2">
        <v>1</v>
      </c>
      <c r="T19603" s="2" t="s">
        <v>81</v>
      </c>
    </row>
    <row r="19604" spans="1:20" x14ac:dyDescent="0.25">
      <c r="A19604">
        <v>1120352424</v>
      </c>
      <c r="B19604">
        <v>126002929</v>
      </c>
      <c r="C19604" t="s">
        <v>82</v>
      </c>
      <c r="D19604" t="s">
        <v>83</v>
      </c>
      <c r="E19604" t="s">
        <v>76</v>
      </c>
      <c r="F19604" s="7">
        <v>45037</v>
      </c>
      <c r="G19604" s="7">
        <v>45220</v>
      </c>
      <c r="H19604" t="s">
        <v>77</v>
      </c>
      <c r="I19604" t="s">
        <v>78</v>
      </c>
      <c r="J19604" s="7">
        <v>45444</v>
      </c>
      <c r="K19604" s="7">
        <v>46133</v>
      </c>
      <c r="L19604" s="7">
        <v>45220</v>
      </c>
      <c r="M19604" t="s">
        <v>77</v>
      </c>
      <c r="N19604" t="s">
        <v>79</v>
      </c>
      <c r="O19604">
        <v>2026</v>
      </c>
      <c r="P19604" s="2">
        <v>2</v>
      </c>
      <c r="Q19604" t="s">
        <v>80</v>
      </c>
      <c r="R19604" s="8">
        <v>46267</v>
      </c>
      <c r="S19604" s="2">
        <v>1</v>
      </c>
      <c r="T19604" s="2" t="s">
        <v>81</v>
      </c>
    </row>
    <row r="19605" spans="1:20" x14ac:dyDescent="0.25">
      <c r="A19605">
        <v>1120353050</v>
      </c>
      <c r="B19605">
        <v>126295386</v>
      </c>
      <c r="C19605" t="s">
        <v>74</v>
      </c>
      <c r="D19605" t="s">
        <v>88</v>
      </c>
      <c r="E19605" t="s">
        <v>76</v>
      </c>
      <c r="F19605" s="7">
        <v>45082</v>
      </c>
      <c r="G19605" s="7">
        <v>45448</v>
      </c>
      <c r="H19605" t="s">
        <v>77</v>
      </c>
      <c r="I19605" t="s">
        <v>78</v>
      </c>
      <c r="J19605" s="7">
        <v>45437</v>
      </c>
      <c r="K19605" s="7">
        <v>45623</v>
      </c>
      <c r="L19605" s="7">
        <v>45448</v>
      </c>
      <c r="M19605" t="s">
        <v>77</v>
      </c>
      <c r="N19605" t="s">
        <v>79</v>
      </c>
      <c r="O19605">
        <v>2026</v>
      </c>
      <c r="P19605" s="2">
        <v>2</v>
      </c>
      <c r="Q19605" t="s">
        <v>80</v>
      </c>
      <c r="R19605" s="8">
        <v>46267</v>
      </c>
      <c r="S19605" s="2">
        <v>1</v>
      </c>
      <c r="T19605" s="2" t="s">
        <v>81</v>
      </c>
    </row>
    <row r="19606" spans="1:20" x14ac:dyDescent="0.25">
      <c r="A19606">
        <v>1120353051</v>
      </c>
      <c r="B19606">
        <v>126295386</v>
      </c>
      <c r="C19606" t="s">
        <v>74</v>
      </c>
      <c r="D19606" t="s">
        <v>88</v>
      </c>
      <c r="E19606" t="s">
        <v>76</v>
      </c>
      <c r="F19606" s="7">
        <v>45082</v>
      </c>
      <c r="G19606" s="7">
        <v>45448</v>
      </c>
      <c r="H19606" t="s">
        <v>77</v>
      </c>
      <c r="I19606" t="s">
        <v>78</v>
      </c>
      <c r="J19606" s="7">
        <v>45437</v>
      </c>
      <c r="K19606" s="7">
        <v>45918</v>
      </c>
      <c r="L19606" s="7">
        <v>45448</v>
      </c>
      <c r="M19606" t="s">
        <v>77</v>
      </c>
      <c r="N19606" t="s">
        <v>79</v>
      </c>
      <c r="O19606">
        <v>2026</v>
      </c>
      <c r="P19606" s="2">
        <v>2</v>
      </c>
      <c r="Q19606" t="s">
        <v>80</v>
      </c>
      <c r="R19606" s="8">
        <v>46267</v>
      </c>
      <c r="S19606" s="2">
        <v>1</v>
      </c>
      <c r="T19606" s="2" t="s">
        <v>81</v>
      </c>
    </row>
    <row r="19607" spans="1:20" x14ac:dyDescent="0.25">
      <c r="A19607">
        <v>1120353189</v>
      </c>
      <c r="B19607">
        <v>126371627</v>
      </c>
      <c r="C19607" t="s">
        <v>74</v>
      </c>
      <c r="D19607" t="s">
        <v>88</v>
      </c>
      <c r="E19607" t="s">
        <v>76</v>
      </c>
      <c r="F19607" s="7">
        <v>45091</v>
      </c>
      <c r="G19607" s="7">
        <v>45457</v>
      </c>
      <c r="H19607" t="s">
        <v>77</v>
      </c>
      <c r="I19607" t="s">
        <v>84</v>
      </c>
      <c r="J19607" s="7">
        <v>45737</v>
      </c>
      <c r="K19607" s="7">
        <v>45748</v>
      </c>
      <c r="L19607" s="7">
        <v>45457</v>
      </c>
      <c r="M19607" t="s">
        <v>77</v>
      </c>
      <c r="N19607" t="s">
        <v>79</v>
      </c>
      <c r="O19607">
        <v>2026</v>
      </c>
      <c r="P19607" s="2">
        <v>2</v>
      </c>
      <c r="Q19607" t="s">
        <v>80</v>
      </c>
      <c r="R19607" s="8">
        <v>46267</v>
      </c>
      <c r="S19607" s="2">
        <v>1</v>
      </c>
      <c r="T19607" s="2" t="s">
        <v>81</v>
      </c>
    </row>
    <row r="19608" spans="1:20" x14ac:dyDescent="0.25">
      <c r="A19608">
        <v>1120353550</v>
      </c>
      <c r="B19608">
        <v>126537376</v>
      </c>
      <c r="C19608" t="s">
        <v>85</v>
      </c>
      <c r="D19608" t="s">
        <v>88</v>
      </c>
      <c r="E19608" t="s">
        <v>76</v>
      </c>
      <c r="F19608" s="7">
        <v>45116</v>
      </c>
      <c r="G19608" s="7">
        <v>45482</v>
      </c>
      <c r="H19608" t="s">
        <v>86</v>
      </c>
      <c r="I19608" t="s">
        <v>87</v>
      </c>
      <c r="J19608" s="7"/>
      <c r="K19608" s="7">
        <v>45117</v>
      </c>
      <c r="L19608" s="7">
        <v>45482</v>
      </c>
      <c r="M19608" t="s">
        <v>86</v>
      </c>
      <c r="N19608"/>
      <c r="O19608">
        <v>2026</v>
      </c>
      <c r="P19608" s="2">
        <v>2</v>
      </c>
      <c r="Q19608" t="s">
        <v>80</v>
      </c>
      <c r="R19608" s="8">
        <v>46267</v>
      </c>
      <c r="S19608" s="2">
        <v>1</v>
      </c>
      <c r="T19608" s="2" t="s">
        <v>81</v>
      </c>
    </row>
    <row r="19609" spans="1:20" x14ac:dyDescent="0.25">
      <c r="A19609">
        <v>1120356571</v>
      </c>
      <c r="B19609">
        <v>128355587</v>
      </c>
      <c r="C19609" t="s">
        <v>85</v>
      </c>
      <c r="D19609" t="s">
        <v>83</v>
      </c>
      <c r="E19609" t="s">
        <v>76</v>
      </c>
      <c r="F19609" s="7">
        <v>45372</v>
      </c>
      <c r="G19609" s="7">
        <v>45556</v>
      </c>
      <c r="H19609" t="s">
        <v>77</v>
      </c>
      <c r="I19609" t="s">
        <v>84</v>
      </c>
      <c r="J19609" s="7"/>
      <c r="K19609" s="7">
        <v>45747</v>
      </c>
      <c r="L19609" s="7">
        <v>45556</v>
      </c>
      <c r="M19609" t="s">
        <v>77</v>
      </c>
      <c r="N19609"/>
      <c r="O19609">
        <v>2026</v>
      </c>
      <c r="P19609" s="2">
        <v>2</v>
      </c>
      <c r="Q19609" t="s">
        <v>80</v>
      </c>
      <c r="R19609" s="8">
        <v>46267</v>
      </c>
      <c r="S19609" s="2">
        <v>1</v>
      </c>
      <c r="T19609" s="2" t="s">
        <v>81</v>
      </c>
    </row>
    <row r="19610" spans="1:20" x14ac:dyDescent="0.25">
      <c r="A19610">
        <v>1120356901</v>
      </c>
      <c r="B19610">
        <v>128729246</v>
      </c>
      <c r="C19610" t="s">
        <v>82</v>
      </c>
      <c r="D19610" t="s">
        <v>75</v>
      </c>
      <c r="E19610" t="s">
        <v>76</v>
      </c>
      <c r="F19610" s="7">
        <v>45421</v>
      </c>
      <c r="G19610" s="7">
        <v>47247</v>
      </c>
      <c r="H19610" t="s">
        <v>77</v>
      </c>
      <c r="I19610" t="s">
        <v>78</v>
      </c>
      <c r="J19610" s="7"/>
      <c r="K19610" s="7">
        <v>45789</v>
      </c>
      <c r="L19610" s="7">
        <v>47247</v>
      </c>
      <c r="M19610" t="s">
        <v>77</v>
      </c>
      <c r="N19610"/>
      <c r="O19610">
        <v>2026</v>
      </c>
      <c r="P19610" s="2">
        <v>2</v>
      </c>
      <c r="Q19610" t="s">
        <v>80</v>
      </c>
      <c r="R19610" s="8">
        <v>46267</v>
      </c>
      <c r="S19610" s="2">
        <v>1</v>
      </c>
      <c r="T19610" s="2" t="s">
        <v>81</v>
      </c>
    </row>
    <row r="19611" spans="1:20" x14ac:dyDescent="0.25">
      <c r="A19611">
        <v>1120356976</v>
      </c>
      <c r="B19611">
        <v>128804691</v>
      </c>
      <c r="C19611" t="s">
        <v>74</v>
      </c>
      <c r="D19611" t="s">
        <v>88</v>
      </c>
      <c r="E19611" t="s">
        <v>76</v>
      </c>
      <c r="F19611" s="7">
        <v>45428</v>
      </c>
      <c r="G19611" s="7">
        <v>47254</v>
      </c>
      <c r="H19611" t="s">
        <v>77</v>
      </c>
      <c r="I19611" t="s">
        <v>78</v>
      </c>
      <c r="J19611" s="7">
        <v>46065</v>
      </c>
      <c r="K19611" s="7">
        <v>45450</v>
      </c>
      <c r="L19611" s="7">
        <v>47254</v>
      </c>
      <c r="M19611" t="s">
        <v>77</v>
      </c>
      <c r="N19611" t="s">
        <v>79</v>
      </c>
      <c r="O19611">
        <v>2026</v>
      </c>
      <c r="P19611" s="2">
        <v>2</v>
      </c>
      <c r="Q19611" t="s">
        <v>80</v>
      </c>
      <c r="R19611" s="8">
        <v>46267</v>
      </c>
      <c r="S19611" s="2">
        <v>1</v>
      </c>
      <c r="T19611" s="2" t="s">
        <v>81</v>
      </c>
    </row>
    <row r="19612" spans="1:20" x14ac:dyDescent="0.25">
      <c r="A19612">
        <v>1120359646</v>
      </c>
      <c r="B19612">
        <v>130982303</v>
      </c>
      <c r="C19612" t="s">
        <v>93</v>
      </c>
      <c r="D19612" t="s">
        <v>83</v>
      </c>
      <c r="E19612" t="s">
        <v>76</v>
      </c>
      <c r="F19612" s="7">
        <v>45729</v>
      </c>
      <c r="G19612" s="7">
        <v>45913</v>
      </c>
      <c r="H19612" t="s">
        <v>77</v>
      </c>
      <c r="I19612" t="s">
        <v>78</v>
      </c>
      <c r="J19612" s="7"/>
      <c r="K19612" s="7">
        <v>46171</v>
      </c>
      <c r="L19612" s="7">
        <v>45913</v>
      </c>
      <c r="M19612" t="s">
        <v>77</v>
      </c>
      <c r="N19612"/>
      <c r="O19612">
        <v>2026</v>
      </c>
      <c r="P19612" s="2">
        <v>2</v>
      </c>
      <c r="Q19612" t="s">
        <v>80</v>
      </c>
      <c r="R19612" s="8">
        <v>46267</v>
      </c>
      <c r="S19612" s="2">
        <v>1</v>
      </c>
      <c r="T19612" s="2" t="s">
        <v>81</v>
      </c>
    </row>
    <row r="19613" spans="1:20" x14ac:dyDescent="0.25">
      <c r="A19613">
        <v>1120363450</v>
      </c>
      <c r="B19613">
        <v>112043133</v>
      </c>
      <c r="C19613" t="s">
        <v>82</v>
      </c>
      <c r="D19613" t="s">
        <v>75</v>
      </c>
      <c r="E19613" t="s">
        <v>76</v>
      </c>
      <c r="F19613" s="7">
        <v>42647</v>
      </c>
      <c r="G19613" s="7">
        <v>44243</v>
      </c>
      <c r="H19613" t="s">
        <v>77</v>
      </c>
      <c r="I19613" t="s">
        <v>78</v>
      </c>
      <c r="J19613" s="7">
        <v>46180</v>
      </c>
      <c r="K19613" s="7">
        <v>44537</v>
      </c>
      <c r="L19613" s="7">
        <v>44243</v>
      </c>
      <c r="M19613" t="s">
        <v>77</v>
      </c>
      <c r="N19613" t="s">
        <v>79</v>
      </c>
      <c r="O19613">
        <v>2026</v>
      </c>
      <c r="P19613" s="2">
        <v>2</v>
      </c>
      <c r="Q19613" t="s">
        <v>80</v>
      </c>
      <c r="R19613" s="8">
        <v>46267</v>
      </c>
      <c r="S19613" s="2">
        <v>1</v>
      </c>
      <c r="T19613" s="2" t="s">
        <v>81</v>
      </c>
    </row>
    <row r="19614" spans="1:20" x14ac:dyDescent="0.25">
      <c r="A19614">
        <v>1120363606</v>
      </c>
      <c r="B19614">
        <v>112844927</v>
      </c>
      <c r="C19614" t="s">
        <v>91</v>
      </c>
      <c r="D19614" t="s">
        <v>83</v>
      </c>
      <c r="E19614" t="s">
        <v>76</v>
      </c>
      <c r="F19614" s="7">
        <v>42863</v>
      </c>
      <c r="G19614" s="7">
        <v>44689</v>
      </c>
      <c r="H19614" t="s">
        <v>86</v>
      </c>
      <c r="I19614" t="s">
        <v>87</v>
      </c>
      <c r="J19614" s="7">
        <v>45604</v>
      </c>
      <c r="K19614" s="7">
        <v>45748</v>
      </c>
      <c r="L19614" s="7">
        <v>44689</v>
      </c>
      <c r="M19614" t="s">
        <v>86</v>
      </c>
      <c r="N19614" t="s">
        <v>79</v>
      </c>
      <c r="O19614">
        <v>2026</v>
      </c>
      <c r="P19614" s="2">
        <v>2</v>
      </c>
      <c r="Q19614" t="s">
        <v>80</v>
      </c>
      <c r="R19614" s="8">
        <v>46267</v>
      </c>
      <c r="S19614" s="2">
        <v>1</v>
      </c>
      <c r="T19614" s="2" t="s">
        <v>81</v>
      </c>
    </row>
    <row r="19615" spans="1:20" x14ac:dyDescent="0.25">
      <c r="A19615">
        <v>1120363694</v>
      </c>
      <c r="B19615">
        <v>112990567</v>
      </c>
      <c r="C19615" t="s">
        <v>97</v>
      </c>
      <c r="D19615" t="s">
        <v>75</v>
      </c>
      <c r="E19615" t="s">
        <v>76</v>
      </c>
      <c r="F19615" s="7">
        <v>42909</v>
      </c>
      <c r="G19615" s="7">
        <v>44654</v>
      </c>
      <c r="H19615" t="s">
        <v>77</v>
      </c>
      <c r="I19615" t="s">
        <v>78</v>
      </c>
      <c r="J19615" s="7">
        <v>45085</v>
      </c>
      <c r="K19615" s="7">
        <v>46134</v>
      </c>
      <c r="L19615" s="7">
        <v>44654</v>
      </c>
      <c r="M19615" t="s">
        <v>77</v>
      </c>
      <c r="N19615" t="s">
        <v>92</v>
      </c>
      <c r="O19615">
        <v>2026</v>
      </c>
      <c r="P19615" s="2">
        <v>2</v>
      </c>
      <c r="Q19615" t="s">
        <v>80</v>
      </c>
      <c r="R19615" s="8">
        <v>46267</v>
      </c>
      <c r="S19615" s="2">
        <v>1</v>
      </c>
      <c r="T19615" s="2" t="s">
        <v>81</v>
      </c>
    </row>
    <row r="19616" spans="1:20" x14ac:dyDescent="0.25">
      <c r="A19616">
        <v>1120363896</v>
      </c>
      <c r="B19616">
        <v>114133011</v>
      </c>
      <c r="C19616" t="s">
        <v>98</v>
      </c>
      <c r="D19616" t="s">
        <v>83</v>
      </c>
      <c r="E19616" t="s">
        <v>76</v>
      </c>
      <c r="F19616" s="7">
        <v>43089</v>
      </c>
      <c r="G19616" s="7">
        <v>44915</v>
      </c>
      <c r="H19616" t="s">
        <v>77</v>
      </c>
      <c r="I19616" t="s">
        <v>78</v>
      </c>
      <c r="J19616" s="7">
        <v>45923</v>
      </c>
      <c r="K19616" s="7">
        <v>45944</v>
      </c>
      <c r="L19616" s="7">
        <v>44915</v>
      </c>
      <c r="M19616" t="s">
        <v>77</v>
      </c>
      <c r="N19616" t="s">
        <v>79</v>
      </c>
      <c r="O19616">
        <v>2026</v>
      </c>
      <c r="P19616" s="2">
        <v>2</v>
      </c>
      <c r="Q19616" t="s">
        <v>80</v>
      </c>
      <c r="R19616" s="8">
        <v>46267</v>
      </c>
      <c r="S19616" s="2">
        <v>1</v>
      </c>
      <c r="T19616" s="2" t="s">
        <v>81</v>
      </c>
    </row>
    <row r="19617" spans="1:20" x14ac:dyDescent="0.25">
      <c r="A19617">
        <v>1120364230</v>
      </c>
      <c r="B19617">
        <v>116833932</v>
      </c>
      <c r="C19617" t="s">
        <v>82</v>
      </c>
      <c r="D19617" t="s">
        <v>75</v>
      </c>
      <c r="E19617" t="s">
        <v>76</v>
      </c>
      <c r="F19617" s="7">
        <v>43550</v>
      </c>
      <c r="G19617" s="7">
        <v>43916</v>
      </c>
      <c r="H19617" t="s">
        <v>77</v>
      </c>
      <c r="I19617" t="s">
        <v>78</v>
      </c>
      <c r="J19617" s="7">
        <v>45407</v>
      </c>
      <c r="K19617" s="7">
        <v>44279</v>
      </c>
      <c r="L19617" s="7">
        <v>43916</v>
      </c>
      <c r="M19617" t="s">
        <v>77</v>
      </c>
      <c r="N19617" t="s">
        <v>79</v>
      </c>
      <c r="O19617">
        <v>2026</v>
      </c>
      <c r="P19617" s="2">
        <v>2</v>
      </c>
      <c r="Q19617" t="s">
        <v>80</v>
      </c>
      <c r="R19617" s="8">
        <v>46267</v>
      </c>
      <c r="S19617" s="2">
        <v>1</v>
      </c>
      <c r="T19617" s="2" t="s">
        <v>81</v>
      </c>
    </row>
    <row r="19618" spans="1:20" x14ac:dyDescent="0.25">
      <c r="A19618">
        <v>1120364326</v>
      </c>
      <c r="B19618">
        <v>116983159</v>
      </c>
      <c r="C19618" t="s">
        <v>74</v>
      </c>
      <c r="D19618" t="s">
        <v>83</v>
      </c>
      <c r="E19618" t="s">
        <v>76</v>
      </c>
      <c r="F19618" s="7">
        <v>43563</v>
      </c>
      <c r="G19618" s="7">
        <v>43746</v>
      </c>
      <c r="H19618" t="s">
        <v>77</v>
      </c>
      <c r="I19618" t="s">
        <v>78</v>
      </c>
      <c r="J19618" s="7">
        <v>45727</v>
      </c>
      <c r="K19618" s="7">
        <v>45748</v>
      </c>
      <c r="L19618" s="7">
        <v>43746</v>
      </c>
      <c r="M19618" t="s">
        <v>77</v>
      </c>
      <c r="N19618" t="s">
        <v>79</v>
      </c>
      <c r="O19618">
        <v>2026</v>
      </c>
      <c r="P19618" s="2">
        <v>2</v>
      </c>
      <c r="Q19618" t="s">
        <v>80</v>
      </c>
      <c r="R19618" s="8">
        <v>46267</v>
      </c>
      <c r="S19618" s="2">
        <v>1</v>
      </c>
      <c r="T19618" s="2" t="s">
        <v>81</v>
      </c>
    </row>
    <row r="19619" spans="1:20" x14ac:dyDescent="0.25">
      <c r="A19619">
        <v>1120364329</v>
      </c>
      <c r="B19619">
        <v>116984143</v>
      </c>
      <c r="C19619" t="s">
        <v>82</v>
      </c>
      <c r="D19619" t="s">
        <v>83</v>
      </c>
      <c r="E19619" t="s">
        <v>76</v>
      </c>
      <c r="F19619" s="7">
        <v>43564</v>
      </c>
      <c r="G19619" s="7">
        <v>43747</v>
      </c>
      <c r="H19619" t="s">
        <v>77</v>
      </c>
      <c r="I19619" t="s">
        <v>78</v>
      </c>
      <c r="J19619" s="7">
        <v>45537</v>
      </c>
      <c r="K19619" s="7">
        <v>45748</v>
      </c>
      <c r="L19619" s="7">
        <v>43747</v>
      </c>
      <c r="M19619" t="s">
        <v>77</v>
      </c>
      <c r="N19619" t="s">
        <v>79</v>
      </c>
      <c r="O19619">
        <v>2026</v>
      </c>
      <c r="P19619" s="2">
        <v>2</v>
      </c>
      <c r="Q19619" t="s">
        <v>80</v>
      </c>
      <c r="R19619" s="8">
        <v>46267</v>
      </c>
      <c r="S19619" s="2">
        <v>1</v>
      </c>
      <c r="T19619" s="2" t="s">
        <v>81</v>
      </c>
    </row>
    <row r="19620" spans="1:20" x14ac:dyDescent="0.25">
      <c r="A19620">
        <v>1120364336</v>
      </c>
      <c r="B19620">
        <v>116990340</v>
      </c>
      <c r="C19620" t="s">
        <v>82</v>
      </c>
      <c r="D19620" t="s">
        <v>88</v>
      </c>
      <c r="E19620" t="s">
        <v>76</v>
      </c>
      <c r="F19620" s="7">
        <v>43564</v>
      </c>
      <c r="G19620" s="7">
        <v>43930</v>
      </c>
      <c r="H19620" t="s">
        <v>77</v>
      </c>
      <c r="I19620" t="s">
        <v>78</v>
      </c>
      <c r="J19620" s="7">
        <v>46118</v>
      </c>
      <c r="K19620" s="7">
        <v>45057</v>
      </c>
      <c r="L19620" s="7">
        <v>43930</v>
      </c>
      <c r="M19620" t="s">
        <v>77</v>
      </c>
      <c r="N19620" t="s">
        <v>79</v>
      </c>
      <c r="O19620">
        <v>2026</v>
      </c>
      <c r="P19620" s="2">
        <v>2</v>
      </c>
      <c r="Q19620" t="s">
        <v>80</v>
      </c>
      <c r="R19620" s="8">
        <v>46267</v>
      </c>
      <c r="S19620" s="2">
        <v>1</v>
      </c>
      <c r="T19620" s="2" t="s">
        <v>81</v>
      </c>
    </row>
    <row r="19621" spans="1:20" x14ac:dyDescent="0.25">
      <c r="A19621">
        <v>1120364359</v>
      </c>
      <c r="B19621">
        <v>117017152</v>
      </c>
      <c r="C19621" t="s">
        <v>82</v>
      </c>
      <c r="D19621" t="s">
        <v>88</v>
      </c>
      <c r="E19621" t="s">
        <v>76</v>
      </c>
      <c r="F19621" s="7">
        <v>43567</v>
      </c>
      <c r="G19621" s="7">
        <v>43933</v>
      </c>
      <c r="H19621" t="s">
        <v>77</v>
      </c>
      <c r="I19621" t="s">
        <v>78</v>
      </c>
      <c r="J19621" s="7">
        <v>45845</v>
      </c>
      <c r="K19621" s="7">
        <v>44359</v>
      </c>
      <c r="L19621" s="7">
        <v>43933</v>
      </c>
      <c r="M19621" t="s">
        <v>77</v>
      </c>
      <c r="N19621" t="s">
        <v>79</v>
      </c>
      <c r="O19621">
        <v>2026</v>
      </c>
      <c r="P19621" s="2">
        <v>2</v>
      </c>
      <c r="Q19621" t="s">
        <v>80</v>
      </c>
      <c r="R19621" s="8">
        <v>46267</v>
      </c>
      <c r="S19621" s="2">
        <v>1</v>
      </c>
      <c r="T19621" s="2" t="s">
        <v>81</v>
      </c>
    </row>
    <row r="19622" spans="1:20" x14ac:dyDescent="0.25">
      <c r="A19622">
        <v>1120364376</v>
      </c>
      <c r="B19622">
        <v>117024948</v>
      </c>
      <c r="C19622" t="s">
        <v>82</v>
      </c>
      <c r="D19622" t="s">
        <v>88</v>
      </c>
      <c r="E19622" t="s">
        <v>76</v>
      </c>
      <c r="F19622" s="7">
        <v>43568</v>
      </c>
      <c r="G19622" s="7">
        <v>43934</v>
      </c>
      <c r="H19622" t="s">
        <v>77</v>
      </c>
      <c r="I19622" t="s">
        <v>78</v>
      </c>
      <c r="J19622" s="7">
        <v>45444</v>
      </c>
      <c r="K19622" s="7">
        <v>43658</v>
      </c>
      <c r="L19622" s="7">
        <v>43934</v>
      </c>
      <c r="M19622" t="s">
        <v>77</v>
      </c>
      <c r="N19622" t="s">
        <v>79</v>
      </c>
      <c r="O19622">
        <v>2026</v>
      </c>
      <c r="P19622" s="2">
        <v>2</v>
      </c>
      <c r="Q19622" t="s">
        <v>80</v>
      </c>
      <c r="R19622" s="8">
        <v>46267</v>
      </c>
      <c r="S19622" s="2">
        <v>1</v>
      </c>
      <c r="T19622" s="2" t="s">
        <v>81</v>
      </c>
    </row>
    <row r="19623" spans="1:20" x14ac:dyDescent="0.25">
      <c r="A19623">
        <v>1120364388</v>
      </c>
      <c r="B19623">
        <v>117029953</v>
      </c>
      <c r="C19623" t="s">
        <v>95</v>
      </c>
      <c r="D19623" t="s">
        <v>83</v>
      </c>
      <c r="E19623" t="s">
        <v>76</v>
      </c>
      <c r="F19623" s="7">
        <v>43569</v>
      </c>
      <c r="G19623" s="7">
        <v>43752</v>
      </c>
      <c r="H19623" t="s">
        <v>77</v>
      </c>
      <c r="I19623" t="s">
        <v>84</v>
      </c>
      <c r="J19623" s="7">
        <v>46175</v>
      </c>
      <c r="K19623" s="7">
        <v>45457</v>
      </c>
      <c r="L19623" s="7">
        <v>43752</v>
      </c>
      <c r="M19623" t="s">
        <v>77</v>
      </c>
      <c r="N19623" t="s">
        <v>79</v>
      </c>
      <c r="O19623">
        <v>2026</v>
      </c>
      <c r="P19623" s="2">
        <v>2</v>
      </c>
      <c r="Q19623" t="s">
        <v>80</v>
      </c>
      <c r="R19623" s="8">
        <v>46267</v>
      </c>
      <c r="S19623" s="2">
        <v>1</v>
      </c>
      <c r="T19623" s="2" t="s">
        <v>81</v>
      </c>
    </row>
    <row r="19624" spans="1:20" x14ac:dyDescent="0.25">
      <c r="A19624">
        <v>1120364405</v>
      </c>
      <c r="B19624">
        <v>117042479</v>
      </c>
      <c r="C19624" t="s">
        <v>82</v>
      </c>
      <c r="D19624" t="s">
        <v>88</v>
      </c>
      <c r="E19624" t="s">
        <v>76</v>
      </c>
      <c r="F19624" s="7">
        <v>43571</v>
      </c>
      <c r="G19624" s="7">
        <v>43937</v>
      </c>
      <c r="H19624" t="s">
        <v>77</v>
      </c>
      <c r="I19624" t="s">
        <v>78</v>
      </c>
      <c r="J19624" s="7">
        <v>45737</v>
      </c>
      <c r="K19624" s="7">
        <v>45057</v>
      </c>
      <c r="L19624" s="7">
        <v>43937</v>
      </c>
      <c r="M19624" t="s">
        <v>77</v>
      </c>
      <c r="N19624" t="s">
        <v>79</v>
      </c>
      <c r="O19624">
        <v>2026</v>
      </c>
      <c r="P19624" s="2">
        <v>2</v>
      </c>
      <c r="Q19624" t="s">
        <v>80</v>
      </c>
      <c r="R19624" s="8">
        <v>46267</v>
      </c>
      <c r="S19624" s="2">
        <v>1</v>
      </c>
      <c r="T19624" s="2" t="s">
        <v>81</v>
      </c>
    </row>
    <row r="19625" spans="1:20" x14ac:dyDescent="0.25">
      <c r="A19625">
        <v>1120364414</v>
      </c>
      <c r="B19625">
        <v>117051363</v>
      </c>
      <c r="C19625" t="s">
        <v>82</v>
      </c>
      <c r="D19625" t="s">
        <v>83</v>
      </c>
      <c r="E19625" t="s">
        <v>76</v>
      </c>
      <c r="F19625" s="7">
        <v>43572</v>
      </c>
      <c r="G19625" s="7">
        <v>43752</v>
      </c>
      <c r="H19625" t="s">
        <v>77</v>
      </c>
      <c r="I19625" t="s">
        <v>78</v>
      </c>
      <c r="J19625" s="7">
        <v>45919</v>
      </c>
      <c r="K19625" s="7">
        <v>45748</v>
      </c>
      <c r="L19625" s="7">
        <v>43752</v>
      </c>
      <c r="M19625" t="s">
        <v>77</v>
      </c>
      <c r="N19625" t="s">
        <v>79</v>
      </c>
      <c r="O19625">
        <v>2026</v>
      </c>
      <c r="P19625" s="2">
        <v>2</v>
      </c>
      <c r="Q19625" t="s">
        <v>80</v>
      </c>
      <c r="R19625" s="8">
        <v>46267</v>
      </c>
      <c r="S19625" s="2">
        <v>1</v>
      </c>
      <c r="T19625" s="2" t="s">
        <v>81</v>
      </c>
    </row>
    <row r="19626" spans="1:20" x14ac:dyDescent="0.25">
      <c r="A19626">
        <v>1120364430</v>
      </c>
      <c r="B19626">
        <v>117072527</v>
      </c>
      <c r="C19626" t="s">
        <v>82</v>
      </c>
      <c r="D19626" t="s">
        <v>83</v>
      </c>
      <c r="E19626" t="s">
        <v>76</v>
      </c>
      <c r="F19626" s="7">
        <v>43576</v>
      </c>
      <c r="G19626" s="7">
        <v>43756</v>
      </c>
      <c r="H19626" t="s">
        <v>77</v>
      </c>
      <c r="I19626" t="s">
        <v>78</v>
      </c>
      <c r="J19626" s="7">
        <v>45869</v>
      </c>
      <c r="K19626" s="7">
        <v>45748</v>
      </c>
      <c r="L19626" s="7">
        <v>43756</v>
      </c>
      <c r="M19626" t="s">
        <v>77</v>
      </c>
      <c r="N19626" t="s">
        <v>79</v>
      </c>
      <c r="O19626">
        <v>2026</v>
      </c>
      <c r="P19626" s="2">
        <v>2</v>
      </c>
      <c r="Q19626" t="s">
        <v>80</v>
      </c>
      <c r="R19626" s="8">
        <v>46267</v>
      </c>
      <c r="S19626" s="2">
        <v>1</v>
      </c>
      <c r="T19626" s="2" t="s">
        <v>81</v>
      </c>
    </row>
    <row r="19627" spans="1:20" x14ac:dyDescent="0.25">
      <c r="A19627">
        <v>1120364454</v>
      </c>
      <c r="B19627">
        <v>117088022</v>
      </c>
      <c r="C19627" t="s">
        <v>96</v>
      </c>
      <c r="D19627" t="s">
        <v>83</v>
      </c>
      <c r="E19627" t="s">
        <v>76</v>
      </c>
      <c r="F19627" s="7">
        <v>43578</v>
      </c>
      <c r="G19627" s="7">
        <v>43761</v>
      </c>
      <c r="H19627" t="s">
        <v>86</v>
      </c>
      <c r="I19627" t="s">
        <v>87</v>
      </c>
      <c r="J19627" s="7">
        <v>46185</v>
      </c>
      <c r="K19627" s="7">
        <v>46209</v>
      </c>
      <c r="L19627" s="7">
        <v>43761</v>
      </c>
      <c r="M19627" t="s">
        <v>86</v>
      </c>
      <c r="N19627" t="s">
        <v>79</v>
      </c>
      <c r="O19627">
        <v>2026</v>
      </c>
      <c r="P19627" s="2">
        <v>2</v>
      </c>
      <c r="Q19627" t="s">
        <v>80</v>
      </c>
      <c r="R19627" s="8">
        <v>46267</v>
      </c>
      <c r="S19627" s="2">
        <v>1</v>
      </c>
      <c r="T19627" s="2" t="s">
        <v>81</v>
      </c>
    </row>
    <row r="19628" spans="1:20" x14ac:dyDescent="0.25">
      <c r="A19628">
        <v>1120364501</v>
      </c>
      <c r="B19628">
        <v>117127939</v>
      </c>
      <c r="C19628" t="s">
        <v>74</v>
      </c>
      <c r="D19628" t="s">
        <v>88</v>
      </c>
      <c r="E19628" t="s">
        <v>76</v>
      </c>
      <c r="F19628" s="7">
        <v>43585</v>
      </c>
      <c r="G19628" s="7">
        <v>43951</v>
      </c>
      <c r="H19628" t="s">
        <v>77</v>
      </c>
      <c r="I19628" t="s">
        <v>84</v>
      </c>
      <c r="J19628" s="7">
        <v>45747</v>
      </c>
      <c r="K19628" s="7">
        <v>44331</v>
      </c>
      <c r="L19628" s="7">
        <v>43951</v>
      </c>
      <c r="M19628" t="s">
        <v>77</v>
      </c>
      <c r="N19628" t="s">
        <v>79</v>
      </c>
      <c r="O19628">
        <v>2026</v>
      </c>
      <c r="P19628" s="2">
        <v>2</v>
      </c>
      <c r="Q19628" t="s">
        <v>80</v>
      </c>
      <c r="R19628" s="8">
        <v>46267</v>
      </c>
      <c r="S19628" s="2">
        <v>1</v>
      </c>
      <c r="T19628" s="2" t="s">
        <v>81</v>
      </c>
    </row>
    <row r="19629" spans="1:20" x14ac:dyDescent="0.25">
      <c r="A19629">
        <v>1120364519</v>
      </c>
      <c r="B19629">
        <v>117137217</v>
      </c>
      <c r="C19629" t="s">
        <v>82</v>
      </c>
      <c r="D19629" t="s">
        <v>88</v>
      </c>
      <c r="E19629" t="s">
        <v>76</v>
      </c>
      <c r="F19629" s="7">
        <v>43586</v>
      </c>
      <c r="G19629" s="7">
        <v>43952</v>
      </c>
      <c r="H19629" t="s">
        <v>77</v>
      </c>
      <c r="I19629" t="s">
        <v>78</v>
      </c>
      <c r="J19629" s="7">
        <v>45795</v>
      </c>
      <c r="K19629" s="7">
        <v>43990</v>
      </c>
      <c r="L19629" s="7">
        <v>43952</v>
      </c>
      <c r="M19629" t="s">
        <v>77</v>
      </c>
      <c r="N19629" t="s">
        <v>79</v>
      </c>
      <c r="O19629">
        <v>2026</v>
      </c>
      <c r="P19629" s="2">
        <v>2</v>
      </c>
      <c r="Q19629" t="s">
        <v>80</v>
      </c>
      <c r="R19629" s="8">
        <v>46267</v>
      </c>
      <c r="S19629" s="2">
        <v>1</v>
      </c>
      <c r="T19629" s="2" t="s">
        <v>81</v>
      </c>
    </row>
    <row r="19630" spans="1:20" x14ac:dyDescent="0.25">
      <c r="A19630">
        <v>1120364586</v>
      </c>
      <c r="B19630">
        <v>117216617</v>
      </c>
      <c r="C19630" t="s">
        <v>82</v>
      </c>
      <c r="D19630" t="s">
        <v>83</v>
      </c>
      <c r="E19630" t="s">
        <v>76</v>
      </c>
      <c r="F19630" s="7">
        <v>43596</v>
      </c>
      <c r="G19630" s="7">
        <v>43780</v>
      </c>
      <c r="H19630" t="s">
        <v>77</v>
      </c>
      <c r="I19630" t="s">
        <v>78</v>
      </c>
      <c r="J19630" s="7">
        <v>45972</v>
      </c>
      <c r="K19630" s="7">
        <v>43683</v>
      </c>
      <c r="L19630" s="7">
        <v>43780</v>
      </c>
      <c r="M19630" t="s">
        <v>77</v>
      </c>
      <c r="N19630" t="s">
        <v>79</v>
      </c>
      <c r="O19630">
        <v>2026</v>
      </c>
      <c r="P19630" s="2">
        <v>2</v>
      </c>
      <c r="Q19630" t="s">
        <v>80</v>
      </c>
      <c r="R19630" s="8">
        <v>46267</v>
      </c>
      <c r="S19630" s="2">
        <v>1</v>
      </c>
      <c r="T19630" s="2" t="s">
        <v>81</v>
      </c>
    </row>
    <row r="19631" spans="1:20" x14ac:dyDescent="0.25">
      <c r="A19631">
        <v>1120364642</v>
      </c>
      <c r="B19631">
        <v>117276868</v>
      </c>
      <c r="C19631" t="s">
        <v>74</v>
      </c>
      <c r="D19631" t="s">
        <v>83</v>
      </c>
      <c r="E19631" t="s">
        <v>76</v>
      </c>
      <c r="F19631" s="7">
        <v>43605</v>
      </c>
      <c r="G19631" s="7">
        <v>43785</v>
      </c>
      <c r="H19631" t="s">
        <v>77</v>
      </c>
      <c r="I19631" t="s">
        <v>78</v>
      </c>
      <c r="J19631" s="7">
        <v>45929</v>
      </c>
      <c r="K19631" s="7">
        <v>43667</v>
      </c>
      <c r="L19631" s="7">
        <v>43785</v>
      </c>
      <c r="M19631" t="s">
        <v>77</v>
      </c>
      <c r="N19631" t="s">
        <v>79</v>
      </c>
      <c r="O19631">
        <v>2026</v>
      </c>
      <c r="P19631" s="2">
        <v>2</v>
      </c>
      <c r="Q19631" t="s">
        <v>80</v>
      </c>
      <c r="R19631" s="8">
        <v>46267</v>
      </c>
      <c r="S19631" s="2">
        <v>1</v>
      </c>
      <c r="T19631" s="2" t="s">
        <v>81</v>
      </c>
    </row>
    <row r="19632" spans="1:20" x14ac:dyDescent="0.25">
      <c r="A19632">
        <v>1120364683</v>
      </c>
      <c r="B19632">
        <v>117330160</v>
      </c>
      <c r="C19632" t="s">
        <v>94</v>
      </c>
      <c r="D19632" t="s">
        <v>83</v>
      </c>
      <c r="E19632" t="s">
        <v>76</v>
      </c>
      <c r="F19632" s="7">
        <v>43613</v>
      </c>
      <c r="G19632" s="7">
        <v>43793</v>
      </c>
      <c r="H19632" t="s">
        <v>77</v>
      </c>
      <c r="I19632" t="s">
        <v>78</v>
      </c>
      <c r="J19632" s="7">
        <v>45432</v>
      </c>
      <c r="K19632" s="7">
        <v>44880</v>
      </c>
      <c r="L19632" s="7">
        <v>43793</v>
      </c>
      <c r="M19632" t="s">
        <v>77</v>
      </c>
      <c r="N19632" t="s">
        <v>79</v>
      </c>
      <c r="O19632">
        <v>2026</v>
      </c>
      <c r="P19632" s="2">
        <v>2</v>
      </c>
      <c r="Q19632" t="s">
        <v>80</v>
      </c>
      <c r="R19632" s="8">
        <v>46267</v>
      </c>
      <c r="S19632" s="2">
        <v>1</v>
      </c>
      <c r="T19632" s="2" t="s">
        <v>81</v>
      </c>
    </row>
    <row r="19633" spans="1:20" x14ac:dyDescent="0.25">
      <c r="A19633">
        <v>1120365133</v>
      </c>
      <c r="B19633">
        <v>118947436</v>
      </c>
      <c r="C19633" t="s">
        <v>82</v>
      </c>
      <c r="D19633" t="s">
        <v>75</v>
      </c>
      <c r="E19633" t="s">
        <v>76</v>
      </c>
      <c r="F19633" s="7">
        <v>43945</v>
      </c>
      <c r="G19633" s="7">
        <v>44310</v>
      </c>
      <c r="H19633" t="s">
        <v>77</v>
      </c>
      <c r="I19633" t="s">
        <v>78</v>
      </c>
      <c r="J19633" s="7">
        <v>44637</v>
      </c>
      <c r="K19633" s="7">
        <v>43955</v>
      </c>
      <c r="L19633" s="7">
        <v>44310</v>
      </c>
      <c r="M19633" t="s">
        <v>77</v>
      </c>
      <c r="N19633" t="s">
        <v>92</v>
      </c>
      <c r="O19633">
        <v>2026</v>
      </c>
      <c r="P19633" s="2">
        <v>2</v>
      </c>
      <c r="Q19633" t="s">
        <v>80</v>
      </c>
      <c r="R19633" s="8">
        <v>46267</v>
      </c>
      <c r="S19633" s="2">
        <v>1</v>
      </c>
      <c r="T19633" s="2" t="s">
        <v>81</v>
      </c>
    </row>
    <row r="19634" spans="1:20" x14ac:dyDescent="0.25">
      <c r="A19634">
        <v>1120365577</v>
      </c>
      <c r="B19634">
        <v>119482629</v>
      </c>
      <c r="C19634" t="s">
        <v>97</v>
      </c>
      <c r="D19634" t="s">
        <v>75</v>
      </c>
      <c r="E19634" t="s">
        <v>76</v>
      </c>
      <c r="F19634" s="7">
        <v>44033</v>
      </c>
      <c r="G19634" s="7">
        <v>45859</v>
      </c>
      <c r="H19634" t="s">
        <v>77</v>
      </c>
      <c r="I19634" t="s">
        <v>78</v>
      </c>
      <c r="J19634" s="7">
        <v>45691</v>
      </c>
      <c r="K19634" s="7">
        <v>46085</v>
      </c>
      <c r="L19634" s="7">
        <v>45859</v>
      </c>
      <c r="M19634" t="s">
        <v>77</v>
      </c>
      <c r="N19634" t="s">
        <v>79</v>
      </c>
      <c r="O19634">
        <v>2026</v>
      </c>
      <c r="P19634" s="2">
        <v>2</v>
      </c>
      <c r="Q19634" t="s">
        <v>80</v>
      </c>
      <c r="R19634" s="8">
        <v>46267</v>
      </c>
      <c r="S19634" s="2">
        <v>1</v>
      </c>
      <c r="T19634" s="2" t="s">
        <v>81</v>
      </c>
    </row>
    <row r="19635" spans="1:20" x14ac:dyDescent="0.25">
      <c r="A19635">
        <v>1120365927</v>
      </c>
      <c r="B19635">
        <v>119667914</v>
      </c>
      <c r="C19635" t="s">
        <v>82</v>
      </c>
      <c r="D19635" t="s">
        <v>83</v>
      </c>
      <c r="E19635" t="s">
        <v>76</v>
      </c>
      <c r="F19635" s="7">
        <v>44068</v>
      </c>
      <c r="G19635" s="7">
        <v>44252</v>
      </c>
      <c r="H19635" t="s">
        <v>77</v>
      </c>
      <c r="I19635" t="s">
        <v>78</v>
      </c>
      <c r="J19635" s="7">
        <v>45803</v>
      </c>
      <c r="K19635" s="7">
        <v>45778</v>
      </c>
      <c r="L19635" s="7">
        <v>44252</v>
      </c>
      <c r="M19635" t="s">
        <v>77</v>
      </c>
      <c r="N19635" t="s">
        <v>79</v>
      </c>
      <c r="O19635">
        <v>2026</v>
      </c>
      <c r="P19635" s="2">
        <v>2</v>
      </c>
      <c r="Q19635" t="s">
        <v>80</v>
      </c>
      <c r="R19635" s="8">
        <v>46267</v>
      </c>
      <c r="S19635" s="2">
        <v>1</v>
      </c>
      <c r="T19635" s="2" t="s">
        <v>81</v>
      </c>
    </row>
    <row r="19636" spans="1:20" x14ac:dyDescent="0.25">
      <c r="A19636">
        <v>1120366882</v>
      </c>
      <c r="B19636">
        <v>120842907</v>
      </c>
      <c r="C19636" t="s">
        <v>82</v>
      </c>
      <c r="D19636" t="s">
        <v>88</v>
      </c>
      <c r="E19636" t="s">
        <v>76</v>
      </c>
      <c r="F19636" s="7">
        <v>44305</v>
      </c>
      <c r="G19636" s="7">
        <v>46131</v>
      </c>
      <c r="H19636" t="s">
        <v>86</v>
      </c>
      <c r="I19636" t="s">
        <v>87</v>
      </c>
      <c r="J19636" s="7">
        <v>45097</v>
      </c>
      <c r="K19636" s="7">
        <v>46168</v>
      </c>
      <c r="L19636" s="7">
        <v>46131</v>
      </c>
      <c r="M19636" t="s">
        <v>86</v>
      </c>
      <c r="N19636" t="s">
        <v>92</v>
      </c>
      <c r="O19636">
        <v>2026</v>
      </c>
      <c r="P19636" s="2">
        <v>2</v>
      </c>
      <c r="Q19636" t="s">
        <v>80</v>
      </c>
      <c r="R19636" s="8">
        <v>46267</v>
      </c>
      <c r="S19636" s="2">
        <v>1</v>
      </c>
      <c r="T19636" s="2" t="s">
        <v>81</v>
      </c>
    </row>
    <row r="19637" spans="1:20" x14ac:dyDescent="0.25">
      <c r="A19637">
        <v>1120366998</v>
      </c>
      <c r="B19637">
        <v>120942374</v>
      </c>
      <c r="C19637" t="s">
        <v>82</v>
      </c>
      <c r="D19637" t="s">
        <v>83</v>
      </c>
      <c r="E19637" t="s">
        <v>76</v>
      </c>
      <c r="F19637" s="7">
        <v>44322</v>
      </c>
      <c r="G19637" s="7">
        <v>44506</v>
      </c>
      <c r="H19637" t="s">
        <v>77</v>
      </c>
      <c r="I19637" t="s">
        <v>78</v>
      </c>
      <c r="J19637" s="7">
        <v>46088</v>
      </c>
      <c r="K19637" s="7">
        <v>45965</v>
      </c>
      <c r="L19637" s="7">
        <v>44506</v>
      </c>
      <c r="M19637" t="s">
        <v>77</v>
      </c>
      <c r="N19637" t="s">
        <v>79</v>
      </c>
      <c r="O19637">
        <v>2026</v>
      </c>
      <c r="P19637" s="2">
        <v>2</v>
      </c>
      <c r="Q19637" t="s">
        <v>80</v>
      </c>
      <c r="R19637" s="8">
        <v>46267</v>
      </c>
      <c r="S19637" s="2">
        <v>1</v>
      </c>
      <c r="T19637" s="2" t="s">
        <v>81</v>
      </c>
    </row>
    <row r="19638" spans="1:20" x14ac:dyDescent="0.25">
      <c r="A19638">
        <v>1120366999</v>
      </c>
      <c r="B19638">
        <v>120942374</v>
      </c>
      <c r="C19638" t="s">
        <v>82</v>
      </c>
      <c r="D19638" t="s">
        <v>83</v>
      </c>
      <c r="E19638" t="s">
        <v>76</v>
      </c>
      <c r="F19638" s="7">
        <v>44322</v>
      </c>
      <c r="G19638" s="7">
        <v>44506</v>
      </c>
      <c r="H19638" t="s">
        <v>77</v>
      </c>
      <c r="I19638" t="s">
        <v>78</v>
      </c>
      <c r="J19638" s="7">
        <v>46088</v>
      </c>
      <c r="K19638" s="7">
        <v>44322</v>
      </c>
      <c r="L19638" s="7">
        <v>44506</v>
      </c>
      <c r="M19638" t="s">
        <v>77</v>
      </c>
      <c r="N19638" t="s">
        <v>79</v>
      </c>
      <c r="O19638">
        <v>2026</v>
      </c>
      <c r="P19638" s="2">
        <v>2</v>
      </c>
      <c r="Q19638" t="s">
        <v>80</v>
      </c>
      <c r="R19638" s="8">
        <v>46267</v>
      </c>
      <c r="S19638" s="2">
        <v>1</v>
      </c>
      <c r="T19638" s="2" t="s">
        <v>81</v>
      </c>
    </row>
    <row r="19639" spans="1:20" x14ac:dyDescent="0.25">
      <c r="A19639">
        <v>1120367041</v>
      </c>
      <c r="B19639">
        <v>121319549</v>
      </c>
      <c r="C19639" t="s">
        <v>82</v>
      </c>
      <c r="D19639" t="s">
        <v>75</v>
      </c>
      <c r="E19639" t="s">
        <v>76</v>
      </c>
      <c r="F19639" s="7">
        <v>44328</v>
      </c>
      <c r="G19639" s="7">
        <v>46154</v>
      </c>
      <c r="H19639" t="s">
        <v>77</v>
      </c>
      <c r="I19639" t="s">
        <v>78</v>
      </c>
      <c r="J19639" s="7">
        <v>46086</v>
      </c>
      <c r="K19639" s="7">
        <v>44334</v>
      </c>
      <c r="L19639" s="7">
        <v>46154</v>
      </c>
      <c r="M19639" t="s">
        <v>77</v>
      </c>
      <c r="N19639" t="s">
        <v>79</v>
      </c>
      <c r="O19639">
        <v>2026</v>
      </c>
      <c r="P19639" s="2">
        <v>2</v>
      </c>
      <c r="Q19639" t="s">
        <v>80</v>
      </c>
      <c r="R19639" s="8">
        <v>46267</v>
      </c>
      <c r="S19639" s="2">
        <v>1</v>
      </c>
      <c r="T19639" s="2" t="s">
        <v>81</v>
      </c>
    </row>
    <row r="19640" spans="1:20" x14ac:dyDescent="0.25">
      <c r="A19640">
        <v>1120367962</v>
      </c>
      <c r="B19640">
        <v>121941878</v>
      </c>
      <c r="C19640" t="s">
        <v>82</v>
      </c>
      <c r="D19640" t="s">
        <v>75</v>
      </c>
      <c r="E19640" t="s">
        <v>76</v>
      </c>
      <c r="F19640" s="7">
        <v>44431</v>
      </c>
      <c r="G19640" s="7">
        <v>45161</v>
      </c>
      <c r="H19640" t="s">
        <v>77</v>
      </c>
      <c r="I19640" t="s">
        <v>78</v>
      </c>
      <c r="J19640" s="7">
        <v>46176</v>
      </c>
      <c r="K19640" s="7">
        <v>44432</v>
      </c>
      <c r="L19640" s="7">
        <v>45161</v>
      </c>
      <c r="M19640" t="s">
        <v>77</v>
      </c>
      <c r="N19640" t="s">
        <v>79</v>
      </c>
      <c r="O19640">
        <v>2026</v>
      </c>
      <c r="P19640" s="2">
        <v>2</v>
      </c>
      <c r="Q19640" t="s">
        <v>80</v>
      </c>
      <c r="R19640" s="8">
        <v>46267</v>
      </c>
      <c r="S19640" s="2">
        <v>1</v>
      </c>
      <c r="T19640" s="2" t="s">
        <v>81</v>
      </c>
    </row>
    <row r="19641" spans="1:20" x14ac:dyDescent="0.25">
      <c r="A19641">
        <v>1120370352</v>
      </c>
      <c r="B19641">
        <v>123783237</v>
      </c>
      <c r="C19641" t="s">
        <v>90</v>
      </c>
      <c r="D19641" t="s">
        <v>75</v>
      </c>
      <c r="E19641" t="s">
        <v>76</v>
      </c>
      <c r="F19641" s="7">
        <v>44719</v>
      </c>
      <c r="G19641" s="7">
        <v>45084</v>
      </c>
      <c r="H19641" t="s">
        <v>77</v>
      </c>
      <c r="I19641" t="s">
        <v>78</v>
      </c>
      <c r="J19641" s="7">
        <v>46148</v>
      </c>
      <c r="K19641" s="7">
        <v>46073</v>
      </c>
      <c r="L19641" s="7">
        <v>45084</v>
      </c>
      <c r="M19641" t="s">
        <v>77</v>
      </c>
      <c r="N19641" t="s">
        <v>79</v>
      </c>
      <c r="O19641">
        <v>2026</v>
      </c>
      <c r="P19641" s="2">
        <v>2</v>
      </c>
      <c r="Q19641" t="s">
        <v>80</v>
      </c>
      <c r="R19641" s="8">
        <v>46267</v>
      </c>
      <c r="S19641" s="2">
        <v>1</v>
      </c>
      <c r="T19641" s="2" t="s">
        <v>81</v>
      </c>
    </row>
    <row r="19642" spans="1:20" x14ac:dyDescent="0.25">
      <c r="A19642">
        <v>1120371004</v>
      </c>
      <c r="B19642">
        <v>124091075</v>
      </c>
      <c r="C19642" t="s">
        <v>74</v>
      </c>
      <c r="D19642" t="s">
        <v>83</v>
      </c>
      <c r="E19642" t="s">
        <v>76</v>
      </c>
      <c r="F19642" s="7">
        <v>44757</v>
      </c>
      <c r="G19642" s="7">
        <v>44941</v>
      </c>
      <c r="H19642" t="s">
        <v>77</v>
      </c>
      <c r="I19642" t="s">
        <v>78</v>
      </c>
      <c r="J19642" s="7">
        <v>45899</v>
      </c>
      <c r="K19642" s="7">
        <v>44757</v>
      </c>
      <c r="L19642" s="7">
        <v>44941</v>
      </c>
      <c r="M19642" t="s">
        <v>77</v>
      </c>
      <c r="N19642" t="s">
        <v>79</v>
      </c>
      <c r="O19642">
        <v>2026</v>
      </c>
      <c r="P19642" s="2">
        <v>2</v>
      </c>
      <c r="Q19642" t="s">
        <v>80</v>
      </c>
      <c r="R19642" s="8">
        <v>46267</v>
      </c>
      <c r="S19642" s="2">
        <v>1</v>
      </c>
      <c r="T19642" s="2" t="s">
        <v>81</v>
      </c>
    </row>
    <row r="19643" spans="1:20" x14ac:dyDescent="0.25">
      <c r="A19643">
        <v>1120371028</v>
      </c>
      <c r="B19643">
        <v>124096412</v>
      </c>
      <c r="C19643" t="s">
        <v>82</v>
      </c>
      <c r="D19643" t="s">
        <v>88</v>
      </c>
      <c r="E19643" t="s">
        <v>76</v>
      </c>
      <c r="F19643" s="7">
        <v>44758</v>
      </c>
      <c r="G19643" s="7">
        <v>45123</v>
      </c>
      <c r="H19643" t="s">
        <v>77</v>
      </c>
      <c r="I19643" t="s">
        <v>78</v>
      </c>
      <c r="J19643" s="7">
        <v>45450</v>
      </c>
      <c r="K19643" s="7">
        <v>45456</v>
      </c>
      <c r="L19643" s="7">
        <v>45123</v>
      </c>
      <c r="M19643" t="s">
        <v>77</v>
      </c>
      <c r="N19643" t="s">
        <v>79</v>
      </c>
      <c r="O19643">
        <v>2026</v>
      </c>
      <c r="P19643" s="2">
        <v>2</v>
      </c>
      <c r="Q19643" t="s">
        <v>80</v>
      </c>
      <c r="R19643" s="8">
        <v>46267</v>
      </c>
      <c r="S19643" s="2">
        <v>1</v>
      </c>
      <c r="T19643" s="2" t="s">
        <v>81</v>
      </c>
    </row>
    <row r="19644" spans="1:20" x14ac:dyDescent="0.25">
      <c r="A19644">
        <v>1120371145</v>
      </c>
      <c r="B19644">
        <v>124147569</v>
      </c>
      <c r="C19644" t="s">
        <v>74</v>
      </c>
      <c r="D19644" t="s">
        <v>88</v>
      </c>
      <c r="E19644" t="s">
        <v>76</v>
      </c>
      <c r="F19644" s="7">
        <v>44764</v>
      </c>
      <c r="G19644" s="7">
        <v>45129</v>
      </c>
      <c r="H19644" t="s">
        <v>77</v>
      </c>
      <c r="I19644" t="s">
        <v>78</v>
      </c>
      <c r="J19644" s="7">
        <v>45941</v>
      </c>
      <c r="K19644" s="7">
        <v>45903</v>
      </c>
      <c r="L19644" s="7">
        <v>45129</v>
      </c>
      <c r="M19644" t="s">
        <v>77</v>
      </c>
      <c r="N19644" t="s">
        <v>79</v>
      </c>
      <c r="O19644">
        <v>2026</v>
      </c>
      <c r="P19644" s="2">
        <v>2</v>
      </c>
      <c r="Q19644" t="s">
        <v>80</v>
      </c>
      <c r="R19644" s="8">
        <v>46267</v>
      </c>
      <c r="S19644" s="2">
        <v>1</v>
      </c>
      <c r="T19644" s="2" t="s">
        <v>81</v>
      </c>
    </row>
    <row r="19645" spans="1:20" x14ac:dyDescent="0.25">
      <c r="A19645">
        <v>1120374354</v>
      </c>
      <c r="B19645">
        <v>126455896</v>
      </c>
      <c r="C19645" t="s">
        <v>82</v>
      </c>
      <c r="D19645" t="s">
        <v>88</v>
      </c>
      <c r="E19645" t="s">
        <v>76</v>
      </c>
      <c r="F19645" s="7">
        <v>45103</v>
      </c>
      <c r="G19645" s="7">
        <v>45469</v>
      </c>
      <c r="H19645" t="s">
        <v>77</v>
      </c>
      <c r="I19645" t="s">
        <v>78</v>
      </c>
      <c r="J19645" s="7">
        <v>45571</v>
      </c>
      <c r="K19645" s="7">
        <v>45747</v>
      </c>
      <c r="L19645" s="7">
        <v>45469</v>
      </c>
      <c r="M19645" t="s">
        <v>77</v>
      </c>
      <c r="N19645" t="s">
        <v>79</v>
      </c>
      <c r="O19645">
        <v>2026</v>
      </c>
      <c r="P19645" s="2">
        <v>2</v>
      </c>
      <c r="Q19645" t="s">
        <v>80</v>
      </c>
      <c r="R19645" s="8">
        <v>46267</v>
      </c>
      <c r="S19645" s="2">
        <v>1</v>
      </c>
      <c r="T19645" s="2" t="s">
        <v>81</v>
      </c>
    </row>
    <row r="19646" spans="1:20" x14ac:dyDescent="0.25">
      <c r="A19646">
        <v>1120374586</v>
      </c>
      <c r="B19646">
        <v>126576203</v>
      </c>
      <c r="C19646" t="s">
        <v>82</v>
      </c>
      <c r="D19646" t="s">
        <v>88</v>
      </c>
      <c r="E19646" t="s">
        <v>76</v>
      </c>
      <c r="F19646" s="7">
        <v>45120</v>
      </c>
      <c r="G19646" s="7">
        <v>46947</v>
      </c>
      <c r="H19646" t="s">
        <v>77</v>
      </c>
      <c r="I19646" t="s">
        <v>84</v>
      </c>
      <c r="J19646" s="7">
        <v>46120</v>
      </c>
      <c r="K19646" s="7">
        <v>46155</v>
      </c>
      <c r="L19646" s="7">
        <v>46947</v>
      </c>
      <c r="M19646" t="s">
        <v>77</v>
      </c>
      <c r="N19646" t="s">
        <v>79</v>
      </c>
      <c r="O19646">
        <v>2026</v>
      </c>
      <c r="P19646" s="2">
        <v>2</v>
      </c>
      <c r="Q19646" t="s">
        <v>80</v>
      </c>
      <c r="R19646" s="8">
        <v>46267</v>
      </c>
      <c r="S19646" s="2">
        <v>1</v>
      </c>
      <c r="T19646" s="2" t="s">
        <v>81</v>
      </c>
    </row>
    <row r="19647" spans="1:20" x14ac:dyDescent="0.25">
      <c r="A19647">
        <v>1120374770</v>
      </c>
      <c r="B19647">
        <v>126634335</v>
      </c>
      <c r="C19647" t="s">
        <v>85</v>
      </c>
      <c r="D19647" t="s">
        <v>88</v>
      </c>
      <c r="E19647" t="s">
        <v>76</v>
      </c>
      <c r="F19647" s="7">
        <v>45127</v>
      </c>
      <c r="G19647" s="7">
        <v>46954</v>
      </c>
      <c r="H19647" t="s">
        <v>77</v>
      </c>
      <c r="I19647" t="s">
        <v>84</v>
      </c>
      <c r="J19647" s="7">
        <v>45450</v>
      </c>
      <c r="K19647" s="7">
        <v>46031</v>
      </c>
      <c r="L19647" s="7">
        <v>46954</v>
      </c>
      <c r="M19647" t="s">
        <v>77</v>
      </c>
      <c r="N19647" t="s">
        <v>79</v>
      </c>
      <c r="O19647">
        <v>2026</v>
      </c>
      <c r="P19647" s="2">
        <v>2</v>
      </c>
      <c r="Q19647" t="s">
        <v>80</v>
      </c>
      <c r="R19647" s="8">
        <v>46267</v>
      </c>
      <c r="S19647" s="2">
        <v>1</v>
      </c>
      <c r="T19647" s="2" t="s">
        <v>81</v>
      </c>
    </row>
    <row r="19648" spans="1:20" x14ac:dyDescent="0.25">
      <c r="A19648">
        <v>1120374771</v>
      </c>
      <c r="B19648">
        <v>126634335</v>
      </c>
      <c r="C19648" t="s">
        <v>85</v>
      </c>
      <c r="D19648" t="s">
        <v>88</v>
      </c>
      <c r="E19648" t="s">
        <v>76</v>
      </c>
      <c r="F19648" s="7">
        <v>45127</v>
      </c>
      <c r="G19648" s="7">
        <v>46954</v>
      </c>
      <c r="H19648" t="s">
        <v>77</v>
      </c>
      <c r="I19648" t="s">
        <v>84</v>
      </c>
      <c r="J19648" s="7">
        <v>45450</v>
      </c>
      <c r="K19648" s="7">
        <v>45623</v>
      </c>
      <c r="L19648" s="7">
        <v>46954</v>
      </c>
      <c r="M19648" t="s">
        <v>77</v>
      </c>
      <c r="N19648" t="s">
        <v>79</v>
      </c>
      <c r="O19648">
        <v>2026</v>
      </c>
      <c r="P19648" s="2">
        <v>2</v>
      </c>
      <c r="Q19648" t="s">
        <v>80</v>
      </c>
      <c r="R19648" s="8">
        <v>46267</v>
      </c>
      <c r="S19648" s="2">
        <v>1</v>
      </c>
      <c r="T19648" s="2" t="s">
        <v>81</v>
      </c>
    </row>
    <row r="19649" spans="1:20" x14ac:dyDescent="0.25">
      <c r="A19649">
        <v>1120374943</v>
      </c>
      <c r="B19649">
        <v>126697488</v>
      </c>
      <c r="C19649" t="s">
        <v>91</v>
      </c>
      <c r="D19649" t="s">
        <v>88</v>
      </c>
      <c r="E19649" t="s">
        <v>76</v>
      </c>
      <c r="F19649" s="7">
        <v>45135</v>
      </c>
      <c r="G19649" s="7">
        <v>45501</v>
      </c>
      <c r="H19649" t="s">
        <v>77</v>
      </c>
      <c r="I19649" t="s">
        <v>78</v>
      </c>
      <c r="J19649" s="7">
        <v>46187</v>
      </c>
      <c r="K19649" s="7">
        <v>45141</v>
      </c>
      <c r="L19649" s="7">
        <v>45501</v>
      </c>
      <c r="M19649" t="s">
        <v>77</v>
      </c>
      <c r="N19649" t="s">
        <v>79</v>
      </c>
      <c r="O19649">
        <v>2026</v>
      </c>
      <c r="P19649" s="2">
        <v>2</v>
      </c>
      <c r="Q19649" t="s">
        <v>80</v>
      </c>
      <c r="R19649" s="8">
        <v>46267</v>
      </c>
      <c r="S19649" s="2">
        <v>1</v>
      </c>
      <c r="T19649" s="2" t="s">
        <v>81</v>
      </c>
    </row>
    <row r="19650" spans="1:20" x14ac:dyDescent="0.25">
      <c r="A19650">
        <v>1120375146</v>
      </c>
      <c r="B19650">
        <v>126758175</v>
      </c>
      <c r="C19650" t="s">
        <v>90</v>
      </c>
      <c r="D19650" t="s">
        <v>88</v>
      </c>
      <c r="E19650" t="s">
        <v>76</v>
      </c>
      <c r="F19650" s="7">
        <v>45144</v>
      </c>
      <c r="G19650" s="7">
        <v>46971</v>
      </c>
      <c r="H19650" t="s">
        <v>77</v>
      </c>
      <c r="I19650" t="s">
        <v>84</v>
      </c>
      <c r="J19650" s="7">
        <v>45427</v>
      </c>
      <c r="K19650" s="7">
        <v>45971</v>
      </c>
      <c r="L19650" s="7">
        <v>46971</v>
      </c>
      <c r="M19650" t="s">
        <v>77</v>
      </c>
      <c r="N19650" t="s">
        <v>79</v>
      </c>
      <c r="O19650">
        <v>2026</v>
      </c>
      <c r="P19650" s="2">
        <v>2</v>
      </c>
      <c r="Q19650" t="s">
        <v>80</v>
      </c>
      <c r="R19650" s="8">
        <v>46267</v>
      </c>
      <c r="S19650" s="2">
        <v>1</v>
      </c>
      <c r="T19650" s="2" t="s">
        <v>81</v>
      </c>
    </row>
    <row r="19651" spans="1:20" x14ac:dyDescent="0.25">
      <c r="A19651">
        <v>1120375541</v>
      </c>
      <c r="B19651">
        <v>126922696</v>
      </c>
      <c r="C19651" t="s">
        <v>82</v>
      </c>
      <c r="D19651" t="s">
        <v>88</v>
      </c>
      <c r="E19651" t="s">
        <v>76</v>
      </c>
      <c r="F19651" s="7">
        <v>45165</v>
      </c>
      <c r="G19651" s="7">
        <v>45531</v>
      </c>
      <c r="H19651" t="s">
        <v>77</v>
      </c>
      <c r="I19651" t="s">
        <v>78</v>
      </c>
      <c r="J19651" s="7">
        <v>45510</v>
      </c>
      <c r="K19651" s="7">
        <v>45545</v>
      </c>
      <c r="L19651" s="7">
        <v>45531</v>
      </c>
      <c r="M19651" t="s">
        <v>77</v>
      </c>
      <c r="N19651" t="s">
        <v>79</v>
      </c>
      <c r="O19651">
        <v>2026</v>
      </c>
      <c r="P19651" s="2">
        <v>2</v>
      </c>
      <c r="Q19651" t="s">
        <v>80</v>
      </c>
      <c r="R19651" s="8">
        <v>46267</v>
      </c>
      <c r="S19651" s="2">
        <v>1</v>
      </c>
      <c r="T19651" s="2" t="s">
        <v>81</v>
      </c>
    </row>
    <row r="19652" spans="1:20" x14ac:dyDescent="0.25">
      <c r="A19652">
        <v>1120375598</v>
      </c>
      <c r="B19652">
        <v>126948431</v>
      </c>
      <c r="C19652" t="s">
        <v>74</v>
      </c>
      <c r="D19652" t="s">
        <v>83</v>
      </c>
      <c r="E19652" t="s">
        <v>76</v>
      </c>
      <c r="F19652" s="7">
        <v>45164</v>
      </c>
      <c r="G19652" s="7">
        <v>45348</v>
      </c>
      <c r="H19652" t="s">
        <v>77</v>
      </c>
      <c r="I19652" t="s">
        <v>84</v>
      </c>
      <c r="J19652" s="7">
        <v>45464</v>
      </c>
      <c r="K19652" s="7">
        <v>45968</v>
      </c>
      <c r="L19652" s="7">
        <v>45348</v>
      </c>
      <c r="M19652" t="s">
        <v>77</v>
      </c>
      <c r="N19652" t="s">
        <v>79</v>
      </c>
      <c r="O19652">
        <v>2026</v>
      </c>
      <c r="P19652" s="2">
        <v>2</v>
      </c>
      <c r="Q19652" t="s">
        <v>80</v>
      </c>
      <c r="R19652" s="8">
        <v>46267</v>
      </c>
      <c r="S19652" s="2">
        <v>1</v>
      </c>
      <c r="T19652" s="2" t="s">
        <v>81</v>
      </c>
    </row>
    <row r="19653" spans="1:20" x14ac:dyDescent="0.25">
      <c r="A19653">
        <v>1120377346</v>
      </c>
      <c r="B19653">
        <v>128268276</v>
      </c>
      <c r="C19653" t="s">
        <v>93</v>
      </c>
      <c r="D19653" t="s">
        <v>88</v>
      </c>
      <c r="E19653" t="s">
        <v>76</v>
      </c>
      <c r="F19653" s="7">
        <v>45356</v>
      </c>
      <c r="G19653" s="7">
        <v>45721</v>
      </c>
      <c r="H19653" t="s">
        <v>77</v>
      </c>
      <c r="I19653" t="s">
        <v>78</v>
      </c>
      <c r="J19653" s="7">
        <v>45743</v>
      </c>
      <c r="K19653" s="7">
        <v>45748</v>
      </c>
      <c r="L19653" s="7">
        <v>45721</v>
      </c>
      <c r="M19653" t="s">
        <v>77</v>
      </c>
      <c r="N19653" t="s">
        <v>79</v>
      </c>
      <c r="O19653">
        <v>2026</v>
      </c>
      <c r="P19653" s="2">
        <v>2</v>
      </c>
      <c r="Q19653" t="s">
        <v>80</v>
      </c>
      <c r="R19653" s="8">
        <v>46267</v>
      </c>
      <c r="S19653" s="2">
        <v>1</v>
      </c>
      <c r="T19653" s="2" t="s">
        <v>81</v>
      </c>
    </row>
    <row r="19654" spans="1:20" x14ac:dyDescent="0.25">
      <c r="A19654">
        <v>1120377543</v>
      </c>
      <c r="B19654">
        <v>128469566</v>
      </c>
      <c r="C19654" t="s">
        <v>85</v>
      </c>
      <c r="D19654" t="s">
        <v>83</v>
      </c>
      <c r="E19654" t="s">
        <v>76</v>
      </c>
      <c r="F19654" s="7">
        <v>45371</v>
      </c>
      <c r="G19654" s="7">
        <v>45555</v>
      </c>
      <c r="H19654" t="s">
        <v>77</v>
      </c>
      <c r="I19654" t="s">
        <v>78</v>
      </c>
      <c r="J19654" s="7">
        <v>45829</v>
      </c>
      <c r="K19654" s="7">
        <v>45747</v>
      </c>
      <c r="L19654" s="7">
        <v>45555</v>
      </c>
      <c r="M19654" t="s">
        <v>77</v>
      </c>
      <c r="N19654" t="s">
        <v>79</v>
      </c>
      <c r="O19654">
        <v>2026</v>
      </c>
      <c r="P19654" s="2">
        <v>2</v>
      </c>
      <c r="Q19654" t="s">
        <v>80</v>
      </c>
      <c r="R19654" s="8">
        <v>46267</v>
      </c>
      <c r="S19654" s="2">
        <v>1</v>
      </c>
      <c r="T19654" s="2" t="s">
        <v>81</v>
      </c>
    </row>
    <row r="19655" spans="1:20" x14ac:dyDescent="0.25">
      <c r="A19655">
        <v>1120377573</v>
      </c>
      <c r="B19655">
        <v>128529340</v>
      </c>
      <c r="C19655" t="s">
        <v>82</v>
      </c>
      <c r="D19655" t="s">
        <v>88</v>
      </c>
      <c r="E19655" t="s">
        <v>76</v>
      </c>
      <c r="F19655" s="7">
        <v>45391</v>
      </c>
      <c r="G19655" s="7">
        <v>45756</v>
      </c>
      <c r="H19655" t="s">
        <v>77</v>
      </c>
      <c r="I19655" t="s">
        <v>84</v>
      </c>
      <c r="J19655" s="7">
        <v>45740</v>
      </c>
      <c r="K19655" s="7">
        <v>45748</v>
      </c>
      <c r="L19655" s="7">
        <v>45756</v>
      </c>
      <c r="M19655" t="s">
        <v>77</v>
      </c>
      <c r="N19655" t="s">
        <v>79</v>
      </c>
      <c r="O19655">
        <v>2026</v>
      </c>
      <c r="P19655" s="2">
        <v>2</v>
      </c>
      <c r="Q19655" t="s">
        <v>80</v>
      </c>
      <c r="R19655" s="8">
        <v>46267</v>
      </c>
      <c r="S19655" s="2">
        <v>1</v>
      </c>
      <c r="T19655" s="2" t="s">
        <v>81</v>
      </c>
    </row>
    <row r="19656" spans="1:20" x14ac:dyDescent="0.25">
      <c r="A19656">
        <v>1120377593</v>
      </c>
      <c r="B19656">
        <v>128543261</v>
      </c>
      <c r="C19656" t="s">
        <v>82</v>
      </c>
      <c r="D19656" t="s">
        <v>88</v>
      </c>
      <c r="E19656" t="s">
        <v>76</v>
      </c>
      <c r="F19656" s="7">
        <v>45393</v>
      </c>
      <c r="G19656" s="7">
        <v>45758</v>
      </c>
      <c r="H19656" t="s">
        <v>77</v>
      </c>
      <c r="I19656" t="s">
        <v>78</v>
      </c>
      <c r="J19656" s="7"/>
      <c r="K19656" s="7">
        <v>45623</v>
      </c>
      <c r="L19656" s="7">
        <v>45758</v>
      </c>
      <c r="M19656" t="s">
        <v>77</v>
      </c>
      <c r="N19656"/>
      <c r="O19656">
        <v>2026</v>
      </c>
      <c r="P19656" s="2">
        <v>2</v>
      </c>
      <c r="Q19656" t="s">
        <v>80</v>
      </c>
      <c r="R19656" s="8">
        <v>46267</v>
      </c>
      <c r="S19656" s="2">
        <v>1</v>
      </c>
      <c r="T19656" s="2" t="s">
        <v>81</v>
      </c>
    </row>
    <row r="19657" spans="1:20" x14ac:dyDescent="0.25">
      <c r="A19657">
        <v>1120377830</v>
      </c>
      <c r="B19657">
        <v>128772487</v>
      </c>
      <c r="C19657" t="s">
        <v>98</v>
      </c>
      <c r="D19657" t="s">
        <v>88</v>
      </c>
      <c r="E19657" t="s">
        <v>76</v>
      </c>
      <c r="F19657" s="7">
        <v>45426</v>
      </c>
      <c r="G19657" s="7">
        <v>45518</v>
      </c>
      <c r="H19657" t="s">
        <v>77</v>
      </c>
      <c r="I19657" t="s">
        <v>84</v>
      </c>
      <c r="J19657" s="7"/>
      <c r="K19657" s="7">
        <v>45551</v>
      </c>
      <c r="L19657" s="7">
        <v>45518</v>
      </c>
      <c r="M19657" t="s">
        <v>77</v>
      </c>
      <c r="N19657"/>
      <c r="O19657">
        <v>2026</v>
      </c>
      <c r="P19657" s="2">
        <v>2</v>
      </c>
      <c r="Q19657" t="s">
        <v>80</v>
      </c>
      <c r="R19657" s="8">
        <v>46267</v>
      </c>
      <c r="S19657" s="2">
        <v>1</v>
      </c>
      <c r="T19657" s="2" t="s">
        <v>81</v>
      </c>
    </row>
    <row r="19658" spans="1:20" x14ac:dyDescent="0.25">
      <c r="A19658">
        <v>1120378181</v>
      </c>
      <c r="B19658">
        <v>129127556</v>
      </c>
      <c r="C19658" t="s">
        <v>93</v>
      </c>
      <c r="D19658" t="s">
        <v>88</v>
      </c>
      <c r="E19658" t="s">
        <v>76</v>
      </c>
      <c r="F19658" s="7">
        <v>45468</v>
      </c>
      <c r="G19658" s="7">
        <v>45833</v>
      </c>
      <c r="H19658" t="s">
        <v>77</v>
      </c>
      <c r="I19658" t="s">
        <v>84</v>
      </c>
      <c r="J19658" s="7">
        <v>45742</v>
      </c>
      <c r="K19658" s="7">
        <v>45748</v>
      </c>
      <c r="L19658" s="7">
        <v>45833</v>
      </c>
      <c r="M19658" t="s">
        <v>77</v>
      </c>
      <c r="N19658" t="s">
        <v>79</v>
      </c>
      <c r="O19658">
        <v>2026</v>
      </c>
      <c r="P19658" s="2">
        <v>2</v>
      </c>
      <c r="Q19658" t="s">
        <v>80</v>
      </c>
      <c r="R19658" s="8">
        <v>46267</v>
      </c>
      <c r="S19658" s="2">
        <v>1</v>
      </c>
      <c r="T19658" s="2" t="s">
        <v>81</v>
      </c>
    </row>
    <row r="19659" spans="1:20" x14ac:dyDescent="0.25">
      <c r="A19659">
        <v>1120379458</v>
      </c>
      <c r="B19659">
        <v>129620630</v>
      </c>
      <c r="C19659" t="s">
        <v>82</v>
      </c>
      <c r="D19659" t="s">
        <v>88</v>
      </c>
      <c r="E19659" t="s">
        <v>76</v>
      </c>
      <c r="F19659" s="7">
        <v>45567</v>
      </c>
      <c r="G19659" s="7">
        <v>47393</v>
      </c>
      <c r="H19659" t="s">
        <v>77</v>
      </c>
      <c r="I19659" t="s">
        <v>78</v>
      </c>
      <c r="J19659" s="7">
        <v>46131</v>
      </c>
      <c r="K19659" s="7">
        <v>45691</v>
      </c>
      <c r="L19659" s="7">
        <v>47393</v>
      </c>
      <c r="M19659" t="s">
        <v>77</v>
      </c>
      <c r="N19659" t="s">
        <v>79</v>
      </c>
      <c r="O19659">
        <v>2026</v>
      </c>
      <c r="P19659" s="2">
        <v>2</v>
      </c>
      <c r="Q19659" t="s">
        <v>80</v>
      </c>
      <c r="R19659" s="8">
        <v>46267</v>
      </c>
      <c r="S19659" s="2">
        <v>1</v>
      </c>
      <c r="T19659" s="2" t="s">
        <v>81</v>
      </c>
    </row>
    <row r="19660" spans="1:20" x14ac:dyDescent="0.25">
      <c r="A19660">
        <v>1120379608</v>
      </c>
      <c r="B19660">
        <v>129680679</v>
      </c>
      <c r="C19660" t="s">
        <v>96</v>
      </c>
      <c r="D19660" t="s">
        <v>83</v>
      </c>
      <c r="E19660" t="s">
        <v>76</v>
      </c>
      <c r="F19660" s="7">
        <v>45574</v>
      </c>
      <c r="G19660" s="7">
        <v>45756</v>
      </c>
      <c r="H19660" t="s">
        <v>77</v>
      </c>
      <c r="I19660" t="s">
        <v>84</v>
      </c>
      <c r="J19660" s="7"/>
      <c r="K19660" s="7">
        <v>45748</v>
      </c>
      <c r="L19660" s="7">
        <v>45756</v>
      </c>
      <c r="M19660" t="s">
        <v>77</v>
      </c>
      <c r="N19660"/>
      <c r="O19660">
        <v>2026</v>
      </c>
      <c r="P19660" s="2">
        <v>2</v>
      </c>
      <c r="Q19660" t="s">
        <v>80</v>
      </c>
      <c r="R19660" s="8">
        <v>46267</v>
      </c>
      <c r="S19660" s="2">
        <v>1</v>
      </c>
      <c r="T19660" s="2" t="s">
        <v>81</v>
      </c>
    </row>
    <row r="19661" spans="1:20" x14ac:dyDescent="0.25">
      <c r="A19661">
        <v>1120379609</v>
      </c>
      <c r="B19661">
        <v>129680679</v>
      </c>
      <c r="C19661" t="s">
        <v>96</v>
      </c>
      <c r="D19661" t="s">
        <v>83</v>
      </c>
      <c r="E19661" t="s">
        <v>76</v>
      </c>
      <c r="F19661" s="7">
        <v>45574</v>
      </c>
      <c r="G19661" s="7">
        <v>45756</v>
      </c>
      <c r="H19661" t="s">
        <v>77</v>
      </c>
      <c r="I19661" t="s">
        <v>84</v>
      </c>
      <c r="J19661" s="7"/>
      <c r="K19661" s="7">
        <v>45584</v>
      </c>
      <c r="L19661" s="7">
        <v>45756</v>
      </c>
      <c r="M19661" t="s">
        <v>77</v>
      </c>
      <c r="N19661"/>
      <c r="O19661">
        <v>2026</v>
      </c>
      <c r="P19661" s="2">
        <v>2</v>
      </c>
      <c r="Q19661" t="s">
        <v>80</v>
      </c>
      <c r="R19661" s="8">
        <v>46267</v>
      </c>
      <c r="S19661" s="2">
        <v>1</v>
      </c>
      <c r="T19661" s="2" t="s">
        <v>81</v>
      </c>
    </row>
    <row r="19662" spans="1:20" x14ac:dyDescent="0.25">
      <c r="A19662">
        <v>1120380556</v>
      </c>
      <c r="B19662">
        <v>130923138</v>
      </c>
      <c r="C19662" t="s">
        <v>74</v>
      </c>
      <c r="D19662" t="s">
        <v>75</v>
      </c>
      <c r="E19662" t="s">
        <v>76</v>
      </c>
      <c r="F19662" s="7">
        <v>45719</v>
      </c>
      <c r="G19662" s="7">
        <v>46815</v>
      </c>
      <c r="H19662" t="s">
        <v>86</v>
      </c>
      <c r="I19662" t="s">
        <v>87</v>
      </c>
      <c r="J19662" s="7"/>
      <c r="K19662" s="7">
        <v>46042</v>
      </c>
      <c r="L19662" s="7">
        <v>46815</v>
      </c>
      <c r="M19662" t="s">
        <v>86</v>
      </c>
      <c r="N19662"/>
      <c r="O19662">
        <v>2026</v>
      </c>
      <c r="P19662" s="2">
        <v>2</v>
      </c>
      <c r="Q19662" t="s">
        <v>80</v>
      </c>
      <c r="R19662" s="8">
        <v>46267</v>
      </c>
      <c r="S19662" s="2">
        <v>1</v>
      </c>
      <c r="T19662" s="2" t="s">
        <v>81</v>
      </c>
    </row>
    <row r="19663" spans="1:20" x14ac:dyDescent="0.25">
      <c r="A19663">
        <v>1120380732</v>
      </c>
      <c r="B19663">
        <v>131018576</v>
      </c>
      <c r="C19663" t="s">
        <v>98</v>
      </c>
      <c r="D19663" t="s">
        <v>88</v>
      </c>
      <c r="E19663" t="s">
        <v>76</v>
      </c>
      <c r="F19663" s="7">
        <v>45740</v>
      </c>
      <c r="G19663" s="7">
        <v>46105</v>
      </c>
      <c r="H19663" t="s">
        <v>77</v>
      </c>
      <c r="I19663" t="s">
        <v>78</v>
      </c>
      <c r="J19663" s="7"/>
      <c r="K19663" s="7">
        <v>46059</v>
      </c>
      <c r="L19663" s="7">
        <v>46105</v>
      </c>
      <c r="M19663" t="s">
        <v>77</v>
      </c>
      <c r="N19663"/>
      <c r="O19663">
        <v>2026</v>
      </c>
      <c r="P19663" s="2">
        <v>2</v>
      </c>
      <c r="Q19663" t="s">
        <v>80</v>
      </c>
      <c r="R19663" s="8">
        <v>46267</v>
      </c>
      <c r="S19663" s="2">
        <v>1</v>
      </c>
      <c r="T19663" s="2" t="s">
        <v>81</v>
      </c>
    </row>
    <row r="19664" spans="1:20" x14ac:dyDescent="0.25">
      <c r="A19664">
        <v>1120384702</v>
      </c>
      <c r="B19664">
        <v>112995294</v>
      </c>
      <c r="C19664" t="s">
        <v>85</v>
      </c>
      <c r="D19664" t="s">
        <v>88</v>
      </c>
      <c r="E19664" t="s">
        <v>76</v>
      </c>
      <c r="F19664" s="7">
        <v>42913</v>
      </c>
      <c r="G19664" s="7">
        <v>44739</v>
      </c>
      <c r="H19664" t="s">
        <v>77</v>
      </c>
      <c r="I19664" t="s">
        <v>78</v>
      </c>
      <c r="J19664" s="7">
        <v>44679</v>
      </c>
      <c r="K19664" s="7">
        <v>42921</v>
      </c>
      <c r="L19664" s="7">
        <v>44739</v>
      </c>
      <c r="M19664" t="s">
        <v>77</v>
      </c>
      <c r="N19664" t="s">
        <v>92</v>
      </c>
      <c r="O19664">
        <v>2026</v>
      </c>
      <c r="P19664" s="2">
        <v>2</v>
      </c>
      <c r="Q19664" t="s">
        <v>80</v>
      </c>
      <c r="R19664" s="8">
        <v>46267</v>
      </c>
      <c r="S19664" s="2">
        <v>1</v>
      </c>
      <c r="T19664" s="2" t="s">
        <v>81</v>
      </c>
    </row>
    <row r="19665" spans="1:20" x14ac:dyDescent="0.25">
      <c r="A19665">
        <v>1120384846</v>
      </c>
      <c r="B19665">
        <v>113264172</v>
      </c>
      <c r="C19665" t="s">
        <v>85</v>
      </c>
      <c r="D19665" t="s">
        <v>75</v>
      </c>
      <c r="E19665" t="s">
        <v>76</v>
      </c>
      <c r="F19665" s="7">
        <v>42998</v>
      </c>
      <c r="G19665" s="7">
        <v>44824</v>
      </c>
      <c r="H19665" t="s">
        <v>86</v>
      </c>
      <c r="I19665" t="s">
        <v>87</v>
      </c>
      <c r="J19665" s="7">
        <v>44848</v>
      </c>
      <c r="K19665" s="7">
        <v>42998</v>
      </c>
      <c r="L19665" s="7">
        <v>44824</v>
      </c>
      <c r="M19665" t="s">
        <v>86</v>
      </c>
      <c r="N19665" t="s">
        <v>92</v>
      </c>
      <c r="O19665">
        <v>2026</v>
      </c>
      <c r="P19665" s="2">
        <v>2</v>
      </c>
      <c r="Q19665" t="s">
        <v>80</v>
      </c>
      <c r="R19665" s="8">
        <v>46267</v>
      </c>
      <c r="S19665" s="2">
        <v>1</v>
      </c>
      <c r="T19665" s="2" t="s">
        <v>81</v>
      </c>
    </row>
    <row r="19666" spans="1:20" x14ac:dyDescent="0.25">
      <c r="A19666">
        <v>1120385028</v>
      </c>
      <c r="B19666">
        <v>114820221</v>
      </c>
      <c r="C19666" t="s">
        <v>74</v>
      </c>
      <c r="D19666" t="s">
        <v>83</v>
      </c>
      <c r="E19666" t="s">
        <v>76</v>
      </c>
      <c r="F19666" s="7">
        <v>43306</v>
      </c>
      <c r="G19666" s="7">
        <v>45047</v>
      </c>
      <c r="H19666" t="s">
        <v>77</v>
      </c>
      <c r="I19666" t="s">
        <v>78</v>
      </c>
      <c r="J19666" s="7">
        <v>45929</v>
      </c>
      <c r="K19666" s="7">
        <v>45748</v>
      </c>
      <c r="L19666" s="7">
        <v>45047</v>
      </c>
      <c r="M19666" t="s">
        <v>77</v>
      </c>
      <c r="N19666" t="s">
        <v>79</v>
      </c>
      <c r="O19666">
        <v>2026</v>
      </c>
      <c r="P19666" s="2">
        <v>2</v>
      </c>
      <c r="Q19666" t="s">
        <v>80</v>
      </c>
      <c r="R19666" s="8">
        <v>46267</v>
      </c>
      <c r="S19666" s="2">
        <v>1</v>
      </c>
      <c r="T19666" s="2" t="s">
        <v>81</v>
      </c>
    </row>
    <row r="19667" spans="1:20" x14ac:dyDescent="0.25">
      <c r="A19667">
        <v>1120385156</v>
      </c>
      <c r="B19667">
        <v>116666735</v>
      </c>
      <c r="C19667" t="s">
        <v>82</v>
      </c>
      <c r="D19667" t="s">
        <v>88</v>
      </c>
      <c r="E19667" t="s">
        <v>76</v>
      </c>
      <c r="F19667" s="7">
        <v>43530</v>
      </c>
      <c r="G19667" s="7">
        <v>43896</v>
      </c>
      <c r="H19667" t="s">
        <v>77</v>
      </c>
      <c r="I19667" t="s">
        <v>78</v>
      </c>
      <c r="J19667" s="7">
        <v>46131</v>
      </c>
      <c r="K19667" s="7">
        <v>45736</v>
      </c>
      <c r="L19667" s="7">
        <v>43896</v>
      </c>
      <c r="M19667" t="s">
        <v>77</v>
      </c>
      <c r="N19667" t="s">
        <v>79</v>
      </c>
      <c r="O19667">
        <v>2026</v>
      </c>
      <c r="P19667" s="2">
        <v>2</v>
      </c>
      <c r="Q19667" t="s">
        <v>80</v>
      </c>
      <c r="R19667" s="8">
        <v>46267</v>
      </c>
      <c r="S19667" s="2">
        <v>1</v>
      </c>
      <c r="T19667" s="2" t="s">
        <v>81</v>
      </c>
    </row>
    <row r="19668" spans="1:20" x14ac:dyDescent="0.25">
      <c r="A19668">
        <v>1120385174</v>
      </c>
      <c r="B19668">
        <v>116712104</v>
      </c>
      <c r="C19668" t="s">
        <v>94</v>
      </c>
      <c r="D19668" t="s">
        <v>83</v>
      </c>
      <c r="E19668" t="s">
        <v>76</v>
      </c>
      <c r="F19668" s="7">
        <v>43535</v>
      </c>
      <c r="G19668" s="7">
        <v>43720</v>
      </c>
      <c r="H19668" t="s">
        <v>77</v>
      </c>
      <c r="I19668" t="s">
        <v>78</v>
      </c>
      <c r="J19668" s="7">
        <v>45855</v>
      </c>
      <c r="K19668" s="7">
        <v>43642</v>
      </c>
      <c r="L19668" s="7">
        <v>43720</v>
      </c>
      <c r="M19668" t="s">
        <v>77</v>
      </c>
      <c r="N19668" t="s">
        <v>79</v>
      </c>
      <c r="O19668">
        <v>2026</v>
      </c>
      <c r="P19668" s="2">
        <v>2</v>
      </c>
      <c r="Q19668" t="s">
        <v>80</v>
      </c>
      <c r="R19668" s="8">
        <v>46267</v>
      </c>
      <c r="S19668" s="2">
        <v>1</v>
      </c>
      <c r="T19668" s="2" t="s">
        <v>81</v>
      </c>
    </row>
    <row r="19669" spans="1:20" x14ac:dyDescent="0.25">
      <c r="A19669">
        <v>1120385258</v>
      </c>
      <c r="B19669">
        <v>116851728</v>
      </c>
      <c r="C19669" t="s">
        <v>82</v>
      </c>
      <c r="D19669" t="s">
        <v>83</v>
      </c>
      <c r="E19669" t="s">
        <v>76</v>
      </c>
      <c r="F19669" s="7">
        <v>43551</v>
      </c>
      <c r="G19669" s="7">
        <v>43731</v>
      </c>
      <c r="H19669" t="s">
        <v>77</v>
      </c>
      <c r="I19669" t="s">
        <v>78</v>
      </c>
      <c r="J19669" s="7">
        <v>45923</v>
      </c>
      <c r="K19669" s="7">
        <v>43658</v>
      </c>
      <c r="L19669" s="7">
        <v>43731</v>
      </c>
      <c r="M19669" t="s">
        <v>77</v>
      </c>
      <c r="N19669" t="s">
        <v>79</v>
      </c>
      <c r="O19669">
        <v>2026</v>
      </c>
      <c r="P19669" s="2">
        <v>2</v>
      </c>
      <c r="Q19669" t="s">
        <v>80</v>
      </c>
      <c r="R19669" s="8">
        <v>46267</v>
      </c>
      <c r="S19669" s="2">
        <v>1</v>
      </c>
      <c r="T19669" s="2" t="s">
        <v>81</v>
      </c>
    </row>
    <row r="19670" spans="1:20" x14ac:dyDescent="0.25">
      <c r="A19670">
        <v>1120385261</v>
      </c>
      <c r="B19670">
        <v>116854414</v>
      </c>
      <c r="C19670" t="s">
        <v>82</v>
      </c>
      <c r="D19670" t="s">
        <v>88</v>
      </c>
      <c r="E19670" t="s">
        <v>76</v>
      </c>
      <c r="F19670" s="7">
        <v>43552</v>
      </c>
      <c r="G19670" s="7">
        <v>43918</v>
      </c>
      <c r="H19670" t="s">
        <v>77</v>
      </c>
      <c r="I19670" t="s">
        <v>78</v>
      </c>
      <c r="J19670" s="7">
        <v>45722</v>
      </c>
      <c r="K19670" s="7">
        <v>45057</v>
      </c>
      <c r="L19670" s="7">
        <v>43918</v>
      </c>
      <c r="M19670" t="s">
        <v>77</v>
      </c>
      <c r="N19670" t="s">
        <v>79</v>
      </c>
      <c r="O19670">
        <v>2026</v>
      </c>
      <c r="P19670" s="2">
        <v>2</v>
      </c>
      <c r="Q19670" t="s">
        <v>80</v>
      </c>
      <c r="R19670" s="8">
        <v>46267</v>
      </c>
      <c r="S19670" s="2">
        <v>1</v>
      </c>
      <c r="T19670" s="2" t="s">
        <v>81</v>
      </c>
    </row>
    <row r="19671" spans="1:20" x14ac:dyDescent="0.25">
      <c r="A19671">
        <v>1120385271</v>
      </c>
      <c r="B19671">
        <v>116860499</v>
      </c>
      <c r="C19671" t="s">
        <v>82</v>
      </c>
      <c r="D19671" t="s">
        <v>83</v>
      </c>
      <c r="E19671" t="s">
        <v>76</v>
      </c>
      <c r="F19671" s="7">
        <v>43552</v>
      </c>
      <c r="G19671" s="7">
        <v>43736</v>
      </c>
      <c r="H19671" t="s">
        <v>77</v>
      </c>
      <c r="I19671" t="s">
        <v>84</v>
      </c>
      <c r="J19671" s="7">
        <v>45488</v>
      </c>
      <c r="K19671" s="7">
        <v>43701</v>
      </c>
      <c r="L19671" s="7">
        <v>43736</v>
      </c>
      <c r="M19671" t="s">
        <v>77</v>
      </c>
      <c r="N19671" t="s">
        <v>79</v>
      </c>
      <c r="O19671">
        <v>2026</v>
      </c>
      <c r="P19671" s="2">
        <v>2</v>
      </c>
      <c r="Q19671" t="s">
        <v>80</v>
      </c>
      <c r="R19671" s="8">
        <v>46267</v>
      </c>
      <c r="S19671" s="2">
        <v>1</v>
      </c>
      <c r="T19671" s="2" t="s">
        <v>81</v>
      </c>
    </row>
    <row r="19672" spans="1:20" x14ac:dyDescent="0.25">
      <c r="A19672">
        <v>1120385368</v>
      </c>
      <c r="B19672">
        <v>117018541</v>
      </c>
      <c r="C19672" t="s">
        <v>82</v>
      </c>
      <c r="D19672" t="s">
        <v>88</v>
      </c>
      <c r="E19672" t="s">
        <v>76</v>
      </c>
      <c r="F19672" s="7">
        <v>43567</v>
      </c>
      <c r="G19672" s="7">
        <v>43933</v>
      </c>
      <c r="H19672" t="s">
        <v>77</v>
      </c>
      <c r="I19672" t="s">
        <v>78</v>
      </c>
      <c r="J19672" s="7">
        <v>45523</v>
      </c>
      <c r="K19672" s="7">
        <v>44488</v>
      </c>
      <c r="L19672" s="7">
        <v>43933</v>
      </c>
      <c r="M19672" t="s">
        <v>77</v>
      </c>
      <c r="N19672" t="s">
        <v>79</v>
      </c>
      <c r="O19672">
        <v>2026</v>
      </c>
      <c r="P19672" s="2">
        <v>2</v>
      </c>
      <c r="Q19672" t="s">
        <v>80</v>
      </c>
      <c r="R19672" s="8">
        <v>46267</v>
      </c>
      <c r="S19672" s="2">
        <v>1</v>
      </c>
      <c r="T19672" s="2" t="s">
        <v>81</v>
      </c>
    </row>
    <row r="19673" spans="1:20" x14ac:dyDescent="0.25">
      <c r="A19673">
        <v>1120385386</v>
      </c>
      <c r="B19673">
        <v>117030497</v>
      </c>
      <c r="C19673" t="s">
        <v>98</v>
      </c>
      <c r="D19673" t="s">
        <v>83</v>
      </c>
      <c r="E19673" t="s">
        <v>76</v>
      </c>
      <c r="F19673" s="7">
        <v>43570</v>
      </c>
      <c r="G19673" s="7">
        <v>43753</v>
      </c>
      <c r="H19673" t="s">
        <v>77</v>
      </c>
      <c r="I19673" t="s">
        <v>84</v>
      </c>
      <c r="J19673" s="7">
        <v>45504</v>
      </c>
      <c r="K19673" s="7">
        <v>46056</v>
      </c>
      <c r="L19673" s="7">
        <v>43753</v>
      </c>
      <c r="M19673" t="s">
        <v>77</v>
      </c>
      <c r="N19673" t="s">
        <v>79</v>
      </c>
      <c r="O19673">
        <v>2026</v>
      </c>
      <c r="P19673" s="2">
        <v>2</v>
      </c>
      <c r="Q19673" t="s">
        <v>80</v>
      </c>
      <c r="R19673" s="8">
        <v>46267</v>
      </c>
      <c r="S19673" s="2">
        <v>1</v>
      </c>
      <c r="T19673" s="2" t="s">
        <v>81</v>
      </c>
    </row>
    <row r="19674" spans="1:20" x14ac:dyDescent="0.25">
      <c r="A19674">
        <v>1120385419</v>
      </c>
      <c r="B19674">
        <v>117067763</v>
      </c>
      <c r="C19674" t="s">
        <v>91</v>
      </c>
      <c r="D19674" t="s">
        <v>83</v>
      </c>
      <c r="E19674" t="s">
        <v>76</v>
      </c>
      <c r="F19674" s="7">
        <v>43574</v>
      </c>
      <c r="G19674" s="7">
        <v>43757</v>
      </c>
      <c r="H19674" t="s">
        <v>77</v>
      </c>
      <c r="I19674" t="s">
        <v>78</v>
      </c>
      <c r="J19674" s="7">
        <v>45923</v>
      </c>
      <c r="K19674" s="7">
        <v>45748</v>
      </c>
      <c r="L19674" s="7">
        <v>43757</v>
      </c>
      <c r="M19674" t="s">
        <v>77</v>
      </c>
      <c r="N19674" t="s">
        <v>79</v>
      </c>
      <c r="O19674">
        <v>2026</v>
      </c>
      <c r="P19674" s="2">
        <v>2</v>
      </c>
      <c r="Q19674" t="s">
        <v>80</v>
      </c>
      <c r="R19674" s="8">
        <v>46267</v>
      </c>
      <c r="S19674" s="2">
        <v>1</v>
      </c>
      <c r="T19674" s="2" t="s">
        <v>81</v>
      </c>
    </row>
    <row r="19675" spans="1:20" x14ac:dyDescent="0.25">
      <c r="A19675">
        <v>1120385442</v>
      </c>
      <c r="B19675">
        <v>117094960</v>
      </c>
      <c r="C19675" t="s">
        <v>96</v>
      </c>
      <c r="D19675" t="s">
        <v>83</v>
      </c>
      <c r="E19675" t="s">
        <v>76</v>
      </c>
      <c r="F19675" s="7">
        <v>43579</v>
      </c>
      <c r="G19675" s="7">
        <v>43762</v>
      </c>
      <c r="H19675" t="s">
        <v>77</v>
      </c>
      <c r="I19675" t="s">
        <v>78</v>
      </c>
      <c r="J19675" s="7">
        <v>45953</v>
      </c>
      <c r="K19675" s="7">
        <v>43667</v>
      </c>
      <c r="L19675" s="7">
        <v>43762</v>
      </c>
      <c r="M19675" t="s">
        <v>77</v>
      </c>
      <c r="N19675" t="s">
        <v>79</v>
      </c>
      <c r="O19675">
        <v>2026</v>
      </c>
      <c r="P19675" s="2">
        <v>2</v>
      </c>
      <c r="Q19675" t="s">
        <v>80</v>
      </c>
      <c r="R19675" s="8">
        <v>46267</v>
      </c>
      <c r="S19675" s="2">
        <v>1</v>
      </c>
      <c r="T19675" s="2" t="s">
        <v>81</v>
      </c>
    </row>
    <row r="19676" spans="1:20" x14ac:dyDescent="0.25">
      <c r="A19676">
        <v>1120385488</v>
      </c>
      <c r="B19676">
        <v>117139446</v>
      </c>
      <c r="C19676" t="s">
        <v>82</v>
      </c>
      <c r="D19676" t="s">
        <v>88</v>
      </c>
      <c r="E19676" t="s">
        <v>76</v>
      </c>
      <c r="F19676" s="7">
        <v>43586</v>
      </c>
      <c r="G19676" s="7">
        <v>43952</v>
      </c>
      <c r="H19676" t="s">
        <v>77</v>
      </c>
      <c r="I19676" t="s">
        <v>84</v>
      </c>
      <c r="J19676" s="7">
        <v>45432</v>
      </c>
      <c r="K19676" s="7">
        <v>45993</v>
      </c>
      <c r="L19676" s="7">
        <v>43952</v>
      </c>
      <c r="M19676" t="s">
        <v>77</v>
      </c>
      <c r="N19676" t="s">
        <v>79</v>
      </c>
      <c r="O19676">
        <v>2026</v>
      </c>
      <c r="P19676" s="2">
        <v>2</v>
      </c>
      <c r="Q19676" t="s">
        <v>80</v>
      </c>
      <c r="R19676" s="8">
        <v>46267</v>
      </c>
      <c r="S19676" s="2">
        <v>1</v>
      </c>
      <c r="T19676" s="2" t="s">
        <v>81</v>
      </c>
    </row>
    <row r="19677" spans="1:20" x14ac:dyDescent="0.25">
      <c r="A19677">
        <v>1120385542</v>
      </c>
      <c r="B19677">
        <v>117190172</v>
      </c>
      <c r="C19677" t="s">
        <v>82</v>
      </c>
      <c r="D19677" t="s">
        <v>88</v>
      </c>
      <c r="E19677" t="s">
        <v>76</v>
      </c>
      <c r="F19677" s="7">
        <v>43593</v>
      </c>
      <c r="G19677" s="7">
        <v>43959</v>
      </c>
      <c r="H19677" t="s">
        <v>77</v>
      </c>
      <c r="I19677" t="s">
        <v>78</v>
      </c>
      <c r="J19677" s="7">
        <v>45864</v>
      </c>
      <c r="K19677" s="7">
        <v>44945</v>
      </c>
      <c r="L19677" s="7">
        <v>43959</v>
      </c>
      <c r="M19677" t="s">
        <v>77</v>
      </c>
      <c r="N19677" t="s">
        <v>79</v>
      </c>
      <c r="O19677">
        <v>2026</v>
      </c>
      <c r="P19677" s="2">
        <v>2</v>
      </c>
      <c r="Q19677" t="s">
        <v>80</v>
      </c>
      <c r="R19677" s="8">
        <v>46267</v>
      </c>
      <c r="S19677" s="2">
        <v>1</v>
      </c>
      <c r="T19677" s="2" t="s">
        <v>81</v>
      </c>
    </row>
    <row r="19678" spans="1:20" x14ac:dyDescent="0.25">
      <c r="A19678">
        <v>1120385586</v>
      </c>
      <c r="B19678">
        <v>117232422</v>
      </c>
      <c r="C19678" t="s">
        <v>82</v>
      </c>
      <c r="D19678" t="s">
        <v>83</v>
      </c>
      <c r="E19678" t="s">
        <v>76</v>
      </c>
      <c r="F19678" s="7">
        <v>43599</v>
      </c>
      <c r="G19678" s="7">
        <v>43779</v>
      </c>
      <c r="H19678" t="s">
        <v>77</v>
      </c>
      <c r="I19678" t="s">
        <v>78</v>
      </c>
      <c r="J19678" s="7">
        <v>45845</v>
      </c>
      <c r="K19678" s="7">
        <v>43667</v>
      </c>
      <c r="L19678" s="7">
        <v>43779</v>
      </c>
      <c r="M19678" t="s">
        <v>77</v>
      </c>
      <c r="N19678" t="s">
        <v>79</v>
      </c>
      <c r="O19678">
        <v>2026</v>
      </c>
      <c r="P19678" s="2">
        <v>2</v>
      </c>
      <c r="Q19678" t="s">
        <v>80</v>
      </c>
      <c r="R19678" s="8">
        <v>46267</v>
      </c>
      <c r="S19678" s="2">
        <v>1</v>
      </c>
      <c r="T19678" s="2" t="s">
        <v>81</v>
      </c>
    </row>
    <row r="19679" spans="1:20" x14ac:dyDescent="0.25">
      <c r="A19679">
        <v>1120385608</v>
      </c>
      <c r="B19679">
        <v>117255294</v>
      </c>
      <c r="C19679" t="s">
        <v>82</v>
      </c>
      <c r="D19679" t="s">
        <v>75</v>
      </c>
      <c r="E19679" t="s">
        <v>76</v>
      </c>
      <c r="F19679" s="7">
        <v>43602</v>
      </c>
      <c r="G19679" s="7">
        <v>43968</v>
      </c>
      <c r="H19679" t="s">
        <v>77</v>
      </c>
      <c r="I19679" t="s">
        <v>78</v>
      </c>
      <c r="J19679" s="7">
        <v>45550</v>
      </c>
      <c r="K19679" s="7">
        <v>45057</v>
      </c>
      <c r="L19679" s="7">
        <v>43968</v>
      </c>
      <c r="M19679" t="s">
        <v>77</v>
      </c>
      <c r="N19679" t="s">
        <v>79</v>
      </c>
      <c r="O19679">
        <v>2026</v>
      </c>
      <c r="P19679" s="2">
        <v>2</v>
      </c>
      <c r="Q19679" t="s">
        <v>80</v>
      </c>
      <c r="R19679" s="8">
        <v>46267</v>
      </c>
      <c r="S19679" s="2">
        <v>1</v>
      </c>
      <c r="T19679" s="2" t="s">
        <v>81</v>
      </c>
    </row>
    <row r="19680" spans="1:20" x14ac:dyDescent="0.25">
      <c r="A19680">
        <v>1120385690</v>
      </c>
      <c r="B19680">
        <v>117324941</v>
      </c>
      <c r="C19680" t="s">
        <v>82</v>
      </c>
      <c r="D19680" t="s">
        <v>88</v>
      </c>
      <c r="E19680" t="s">
        <v>76</v>
      </c>
      <c r="F19680" s="7">
        <v>43612</v>
      </c>
      <c r="G19680" s="7">
        <v>43978</v>
      </c>
      <c r="H19680" t="s">
        <v>77</v>
      </c>
      <c r="I19680" t="s">
        <v>78</v>
      </c>
      <c r="J19680" s="7">
        <v>45894</v>
      </c>
      <c r="K19680" s="7">
        <v>46077</v>
      </c>
      <c r="L19680" s="7">
        <v>43978</v>
      </c>
      <c r="M19680" t="s">
        <v>77</v>
      </c>
      <c r="N19680" t="s">
        <v>92</v>
      </c>
      <c r="O19680">
        <v>2026</v>
      </c>
      <c r="P19680" s="2">
        <v>2</v>
      </c>
      <c r="Q19680" t="s">
        <v>80</v>
      </c>
      <c r="R19680" s="8">
        <v>46267</v>
      </c>
      <c r="S19680" s="2">
        <v>1</v>
      </c>
      <c r="T19680" s="2" t="s">
        <v>81</v>
      </c>
    </row>
    <row r="19681" spans="1:20" x14ac:dyDescent="0.25">
      <c r="A19681">
        <v>1120385807</v>
      </c>
      <c r="B19681">
        <v>117584910</v>
      </c>
      <c r="C19681" t="s">
        <v>74</v>
      </c>
      <c r="D19681" t="s">
        <v>75</v>
      </c>
      <c r="E19681" t="s">
        <v>76</v>
      </c>
      <c r="F19681" s="7">
        <v>43639</v>
      </c>
      <c r="G19681" s="7">
        <v>45426</v>
      </c>
      <c r="H19681" t="s">
        <v>77</v>
      </c>
      <c r="I19681" t="s">
        <v>78</v>
      </c>
      <c r="J19681" s="7">
        <v>45532</v>
      </c>
      <c r="K19681" s="7">
        <v>45874</v>
      </c>
      <c r="L19681" s="7">
        <v>45426</v>
      </c>
      <c r="M19681" t="s">
        <v>77</v>
      </c>
      <c r="N19681" t="s">
        <v>79</v>
      </c>
      <c r="O19681">
        <v>2026</v>
      </c>
      <c r="P19681" s="2">
        <v>2</v>
      </c>
      <c r="Q19681" t="s">
        <v>80</v>
      </c>
      <c r="R19681" s="8">
        <v>46267</v>
      </c>
      <c r="S19681" s="2">
        <v>1</v>
      </c>
      <c r="T19681" s="2" t="s">
        <v>81</v>
      </c>
    </row>
    <row r="19682" spans="1:20" x14ac:dyDescent="0.25">
      <c r="A19682">
        <v>1120385887</v>
      </c>
      <c r="B19682">
        <v>117788190</v>
      </c>
      <c r="C19682" t="s">
        <v>82</v>
      </c>
      <c r="D19682" t="s">
        <v>75</v>
      </c>
      <c r="E19682" t="s">
        <v>76</v>
      </c>
      <c r="F19682" s="7">
        <v>43699</v>
      </c>
      <c r="G19682" s="7">
        <v>44065</v>
      </c>
      <c r="H19682" t="s">
        <v>77</v>
      </c>
      <c r="I19682" t="s">
        <v>78</v>
      </c>
      <c r="J19682" s="7">
        <v>45595</v>
      </c>
      <c r="K19682" s="7">
        <v>43929</v>
      </c>
      <c r="L19682" s="7">
        <v>44065</v>
      </c>
      <c r="M19682" t="s">
        <v>77</v>
      </c>
      <c r="N19682" t="s">
        <v>79</v>
      </c>
      <c r="O19682">
        <v>2026</v>
      </c>
      <c r="P19682" s="2">
        <v>2</v>
      </c>
      <c r="Q19682" t="s">
        <v>80</v>
      </c>
      <c r="R19682" s="8">
        <v>46267</v>
      </c>
      <c r="S19682" s="2">
        <v>1</v>
      </c>
      <c r="T19682" s="2" t="s">
        <v>81</v>
      </c>
    </row>
    <row r="19683" spans="1:20" x14ac:dyDescent="0.25">
      <c r="A19683">
        <v>1120386161</v>
      </c>
      <c r="B19683">
        <v>119027158</v>
      </c>
      <c r="C19683" t="s">
        <v>82</v>
      </c>
      <c r="D19683" t="s">
        <v>88</v>
      </c>
      <c r="E19683" t="s">
        <v>76</v>
      </c>
      <c r="F19683" s="7">
        <v>43962</v>
      </c>
      <c r="G19683" s="7">
        <v>44203</v>
      </c>
      <c r="H19683" t="s">
        <v>77</v>
      </c>
      <c r="I19683" t="s">
        <v>78</v>
      </c>
      <c r="J19683" s="7">
        <v>45496</v>
      </c>
      <c r="K19683" s="7">
        <v>46087</v>
      </c>
      <c r="L19683" s="7">
        <v>44203</v>
      </c>
      <c r="M19683" t="s">
        <v>77</v>
      </c>
      <c r="N19683" t="s">
        <v>79</v>
      </c>
      <c r="O19683">
        <v>2026</v>
      </c>
      <c r="P19683" s="2">
        <v>2</v>
      </c>
      <c r="Q19683" t="s">
        <v>80</v>
      </c>
      <c r="R19683" s="8">
        <v>46267</v>
      </c>
      <c r="S19683" s="2">
        <v>1</v>
      </c>
      <c r="T19683" s="2" t="s">
        <v>81</v>
      </c>
    </row>
    <row r="19684" spans="1:20" x14ac:dyDescent="0.25">
      <c r="A19684">
        <v>1120386228</v>
      </c>
      <c r="B19684">
        <v>119096598</v>
      </c>
      <c r="C19684" t="s">
        <v>90</v>
      </c>
      <c r="D19684" t="s">
        <v>83</v>
      </c>
      <c r="E19684" t="s">
        <v>76</v>
      </c>
      <c r="F19684" s="7">
        <v>43984</v>
      </c>
      <c r="G19684" s="7">
        <v>44167</v>
      </c>
      <c r="H19684" t="s">
        <v>77</v>
      </c>
      <c r="I19684" t="s">
        <v>78</v>
      </c>
      <c r="J19684" s="7">
        <v>45414</v>
      </c>
      <c r="K19684" s="7">
        <v>45544</v>
      </c>
      <c r="L19684" s="7">
        <v>44167</v>
      </c>
      <c r="M19684" t="s">
        <v>77</v>
      </c>
      <c r="N19684" t="s">
        <v>79</v>
      </c>
      <c r="O19684">
        <v>2026</v>
      </c>
      <c r="P19684" s="2">
        <v>2</v>
      </c>
      <c r="Q19684" t="s">
        <v>80</v>
      </c>
      <c r="R19684" s="8">
        <v>46267</v>
      </c>
      <c r="S19684" s="2">
        <v>1</v>
      </c>
      <c r="T19684" s="2" t="s">
        <v>81</v>
      </c>
    </row>
    <row r="19685" spans="1:20" x14ac:dyDescent="0.25">
      <c r="A19685">
        <v>1120386279</v>
      </c>
      <c r="B19685">
        <v>119166285</v>
      </c>
      <c r="C19685" t="s">
        <v>96</v>
      </c>
      <c r="D19685" t="s">
        <v>83</v>
      </c>
      <c r="E19685" t="s">
        <v>76</v>
      </c>
      <c r="F19685" s="7">
        <v>43997</v>
      </c>
      <c r="G19685" s="7">
        <v>44180</v>
      </c>
      <c r="H19685" t="s">
        <v>77</v>
      </c>
      <c r="I19685" t="s">
        <v>78</v>
      </c>
      <c r="J19685" s="7">
        <v>45914</v>
      </c>
      <c r="K19685" s="7">
        <v>45779</v>
      </c>
      <c r="L19685" s="7">
        <v>44180</v>
      </c>
      <c r="M19685" t="s">
        <v>77</v>
      </c>
      <c r="N19685" t="s">
        <v>79</v>
      </c>
      <c r="O19685">
        <v>2026</v>
      </c>
      <c r="P19685" s="2">
        <v>2</v>
      </c>
      <c r="Q19685" t="s">
        <v>80</v>
      </c>
      <c r="R19685" s="8">
        <v>46267</v>
      </c>
      <c r="S19685" s="2">
        <v>1</v>
      </c>
      <c r="T19685" s="2" t="s">
        <v>81</v>
      </c>
    </row>
    <row r="19686" spans="1:20" x14ac:dyDescent="0.25">
      <c r="A19686">
        <v>1120386608</v>
      </c>
      <c r="B19686">
        <v>119486868</v>
      </c>
      <c r="C19686" t="s">
        <v>74</v>
      </c>
      <c r="D19686" t="s">
        <v>88</v>
      </c>
      <c r="E19686" t="s">
        <v>76</v>
      </c>
      <c r="F19686" s="7">
        <v>44034</v>
      </c>
      <c r="G19686" s="7">
        <v>45860</v>
      </c>
      <c r="H19686" t="s">
        <v>77</v>
      </c>
      <c r="I19686" t="s">
        <v>78</v>
      </c>
      <c r="J19686" s="7">
        <v>45550</v>
      </c>
      <c r="K19686" s="7">
        <v>44077</v>
      </c>
      <c r="L19686" s="7">
        <v>45860</v>
      </c>
      <c r="M19686" t="s">
        <v>77</v>
      </c>
      <c r="N19686" t="s">
        <v>79</v>
      </c>
      <c r="O19686">
        <v>2026</v>
      </c>
      <c r="P19686" s="2">
        <v>2</v>
      </c>
      <c r="Q19686" t="s">
        <v>80</v>
      </c>
      <c r="R19686" s="8">
        <v>46267</v>
      </c>
      <c r="S19686" s="2">
        <v>1</v>
      </c>
      <c r="T19686" s="2" t="s">
        <v>81</v>
      </c>
    </row>
    <row r="19687" spans="1:20" x14ac:dyDescent="0.25">
      <c r="A19687">
        <v>1120386613</v>
      </c>
      <c r="B19687">
        <v>119488473</v>
      </c>
      <c r="C19687" t="s">
        <v>74</v>
      </c>
      <c r="D19687" t="s">
        <v>75</v>
      </c>
      <c r="E19687" t="s">
        <v>76</v>
      </c>
      <c r="F19687" s="7">
        <v>44034</v>
      </c>
      <c r="G19687" s="7">
        <v>45860</v>
      </c>
      <c r="H19687" t="s">
        <v>77</v>
      </c>
      <c r="I19687" t="s">
        <v>78</v>
      </c>
      <c r="J19687" s="7">
        <v>45706</v>
      </c>
      <c r="K19687" s="7">
        <v>44038</v>
      </c>
      <c r="L19687" s="7">
        <v>45860</v>
      </c>
      <c r="M19687" t="s">
        <v>77</v>
      </c>
      <c r="N19687" t="s">
        <v>79</v>
      </c>
      <c r="O19687">
        <v>2026</v>
      </c>
      <c r="P19687" s="2">
        <v>2</v>
      </c>
      <c r="Q19687" t="s">
        <v>80</v>
      </c>
      <c r="R19687" s="8">
        <v>46267</v>
      </c>
      <c r="S19687" s="2">
        <v>1</v>
      </c>
      <c r="T19687" s="2" t="s">
        <v>81</v>
      </c>
    </row>
    <row r="19688" spans="1:20" x14ac:dyDescent="0.25">
      <c r="A19688">
        <v>1120386676</v>
      </c>
      <c r="B19688">
        <v>119521951</v>
      </c>
      <c r="C19688" t="s">
        <v>85</v>
      </c>
      <c r="D19688" t="s">
        <v>75</v>
      </c>
      <c r="E19688" t="s">
        <v>76</v>
      </c>
      <c r="F19688" s="7">
        <v>44041</v>
      </c>
      <c r="G19688" s="7">
        <v>44406</v>
      </c>
      <c r="H19688" t="s">
        <v>77</v>
      </c>
      <c r="I19688" t="s">
        <v>78</v>
      </c>
      <c r="J19688" s="7">
        <v>45687</v>
      </c>
      <c r="K19688" s="7">
        <v>46120</v>
      </c>
      <c r="L19688" s="7">
        <v>44406</v>
      </c>
      <c r="M19688" t="s">
        <v>77</v>
      </c>
      <c r="N19688" t="s">
        <v>79</v>
      </c>
      <c r="O19688">
        <v>2026</v>
      </c>
      <c r="P19688" s="2">
        <v>2</v>
      </c>
      <c r="Q19688" t="s">
        <v>80</v>
      </c>
      <c r="R19688" s="8">
        <v>46267</v>
      </c>
      <c r="S19688" s="2">
        <v>1</v>
      </c>
      <c r="T19688" s="2" t="s">
        <v>81</v>
      </c>
    </row>
    <row r="19689" spans="1:20" x14ac:dyDescent="0.25">
      <c r="A19689">
        <v>1120387513</v>
      </c>
      <c r="B19689">
        <v>119966452</v>
      </c>
      <c r="C19689" t="s">
        <v>82</v>
      </c>
      <c r="D19689" t="s">
        <v>75</v>
      </c>
      <c r="E19689" t="s">
        <v>76</v>
      </c>
      <c r="F19689" s="7">
        <v>44134</v>
      </c>
      <c r="G19689" s="7">
        <v>45960</v>
      </c>
      <c r="H19689" t="s">
        <v>77</v>
      </c>
      <c r="I19689" t="s">
        <v>78</v>
      </c>
      <c r="J19689" s="7">
        <v>45847</v>
      </c>
      <c r="K19689" s="7">
        <v>44181</v>
      </c>
      <c r="L19689" s="7">
        <v>45960</v>
      </c>
      <c r="M19689" t="s">
        <v>77</v>
      </c>
      <c r="N19689" t="s">
        <v>79</v>
      </c>
      <c r="O19689">
        <v>2026</v>
      </c>
      <c r="P19689" s="2">
        <v>2</v>
      </c>
      <c r="Q19689" t="s">
        <v>80</v>
      </c>
      <c r="R19689" s="8">
        <v>46267</v>
      </c>
      <c r="S19689" s="2">
        <v>1</v>
      </c>
      <c r="T19689" s="2" t="s">
        <v>81</v>
      </c>
    </row>
    <row r="19690" spans="1:20" x14ac:dyDescent="0.25">
      <c r="A19690">
        <v>1120387599</v>
      </c>
      <c r="B19690">
        <v>119996627</v>
      </c>
      <c r="C19690" t="s">
        <v>97</v>
      </c>
      <c r="D19690" t="s">
        <v>75</v>
      </c>
      <c r="E19690" t="s">
        <v>76</v>
      </c>
      <c r="F19690" s="7">
        <v>44142</v>
      </c>
      <c r="G19690" s="7">
        <v>45968</v>
      </c>
      <c r="H19690" t="s">
        <v>77</v>
      </c>
      <c r="I19690" t="s">
        <v>78</v>
      </c>
      <c r="J19690" s="7">
        <v>45889</v>
      </c>
      <c r="K19690" s="7">
        <v>44155</v>
      </c>
      <c r="L19690" s="7">
        <v>45968</v>
      </c>
      <c r="M19690" t="s">
        <v>77</v>
      </c>
      <c r="N19690" t="s">
        <v>79</v>
      </c>
      <c r="O19690">
        <v>2026</v>
      </c>
      <c r="P19690" s="2">
        <v>2</v>
      </c>
      <c r="Q19690" t="s">
        <v>80</v>
      </c>
      <c r="R19690" s="8">
        <v>46267</v>
      </c>
      <c r="S19690" s="2">
        <v>1</v>
      </c>
      <c r="T19690" s="2" t="s">
        <v>81</v>
      </c>
    </row>
    <row r="19691" spans="1:20" x14ac:dyDescent="0.25">
      <c r="A19691">
        <v>1120387671</v>
      </c>
      <c r="B19691">
        <v>120044126</v>
      </c>
      <c r="C19691" t="s">
        <v>74</v>
      </c>
      <c r="D19691" t="s">
        <v>75</v>
      </c>
      <c r="E19691" t="s">
        <v>76</v>
      </c>
      <c r="F19691" s="7">
        <v>44151</v>
      </c>
      <c r="G19691" s="7">
        <v>44516</v>
      </c>
      <c r="H19691" t="s">
        <v>86</v>
      </c>
      <c r="I19691" t="s">
        <v>87</v>
      </c>
      <c r="J19691" s="7">
        <v>45883</v>
      </c>
      <c r="K19691" s="7">
        <v>44162</v>
      </c>
      <c r="L19691" s="7">
        <v>44516</v>
      </c>
      <c r="M19691" t="s">
        <v>86</v>
      </c>
      <c r="N19691" t="s">
        <v>79</v>
      </c>
      <c r="O19691">
        <v>2026</v>
      </c>
      <c r="P19691" s="2">
        <v>2</v>
      </c>
      <c r="Q19691" t="s">
        <v>80</v>
      </c>
      <c r="R19691" s="8">
        <v>46267</v>
      </c>
      <c r="S19691" s="2">
        <v>1</v>
      </c>
      <c r="T19691" s="2" t="s">
        <v>81</v>
      </c>
    </row>
    <row r="19692" spans="1:20" x14ac:dyDescent="0.25">
      <c r="A19692">
        <v>1120387954</v>
      </c>
      <c r="B19692">
        <v>120820940</v>
      </c>
      <c r="C19692" t="s">
        <v>82</v>
      </c>
      <c r="D19692" t="s">
        <v>75</v>
      </c>
      <c r="E19692" t="s">
        <v>76</v>
      </c>
      <c r="F19692" s="7">
        <v>44301</v>
      </c>
      <c r="G19692" s="7">
        <v>45762</v>
      </c>
      <c r="H19692" t="s">
        <v>77</v>
      </c>
      <c r="I19692" t="s">
        <v>78</v>
      </c>
      <c r="J19692" s="7"/>
      <c r="K19692" s="7">
        <v>44301</v>
      </c>
      <c r="L19692" s="7">
        <v>45762</v>
      </c>
      <c r="M19692" t="s">
        <v>77</v>
      </c>
      <c r="N19692"/>
      <c r="O19692">
        <v>2026</v>
      </c>
      <c r="P19692" s="2">
        <v>2</v>
      </c>
      <c r="Q19692" t="s">
        <v>80</v>
      </c>
      <c r="R19692" s="8">
        <v>46267</v>
      </c>
      <c r="S19692" s="2">
        <v>1</v>
      </c>
      <c r="T19692" s="2" t="s">
        <v>81</v>
      </c>
    </row>
    <row r="19693" spans="1:20" x14ac:dyDescent="0.25">
      <c r="A19693">
        <v>1120387988</v>
      </c>
      <c r="B19693">
        <v>120878370</v>
      </c>
      <c r="C19693" t="s">
        <v>82</v>
      </c>
      <c r="D19693" t="s">
        <v>88</v>
      </c>
      <c r="E19693" t="s">
        <v>76</v>
      </c>
      <c r="F19693" s="7">
        <v>44308</v>
      </c>
      <c r="G19693" s="7">
        <v>44491</v>
      </c>
      <c r="H19693" t="s">
        <v>77</v>
      </c>
      <c r="I19693" t="s">
        <v>89</v>
      </c>
      <c r="J19693" s="7">
        <v>46082</v>
      </c>
      <c r="K19693" s="7">
        <v>44312</v>
      </c>
      <c r="L19693" s="7">
        <v>44491</v>
      </c>
      <c r="M19693" t="s">
        <v>77</v>
      </c>
      <c r="N19693" t="s">
        <v>79</v>
      </c>
      <c r="O19693">
        <v>2026</v>
      </c>
      <c r="P19693" s="2">
        <v>2</v>
      </c>
      <c r="Q19693" t="s">
        <v>80</v>
      </c>
      <c r="R19693" s="8">
        <v>46267</v>
      </c>
      <c r="S19693" s="2">
        <v>1</v>
      </c>
      <c r="T19693" s="2" t="s">
        <v>81</v>
      </c>
    </row>
    <row r="19694" spans="1:20" x14ac:dyDescent="0.25">
      <c r="A19694">
        <v>1120388114</v>
      </c>
      <c r="B19694">
        <v>121359404</v>
      </c>
      <c r="C19694" t="s">
        <v>96</v>
      </c>
      <c r="D19694" t="s">
        <v>75</v>
      </c>
      <c r="E19694" t="s">
        <v>76</v>
      </c>
      <c r="F19694" s="7">
        <v>44335</v>
      </c>
      <c r="G19694" s="7">
        <v>44700</v>
      </c>
      <c r="H19694" t="s">
        <v>86</v>
      </c>
      <c r="I19694" t="s">
        <v>87</v>
      </c>
      <c r="J19694" s="7">
        <v>45545</v>
      </c>
      <c r="K19694" s="7">
        <v>46132</v>
      </c>
      <c r="L19694" s="7">
        <v>44700</v>
      </c>
      <c r="M19694" t="s">
        <v>86</v>
      </c>
      <c r="N19694" t="s">
        <v>79</v>
      </c>
      <c r="O19694">
        <v>2026</v>
      </c>
      <c r="P19694" s="2">
        <v>2</v>
      </c>
      <c r="Q19694" t="s">
        <v>80</v>
      </c>
      <c r="R19694" s="8">
        <v>46267</v>
      </c>
      <c r="S19694" s="2">
        <v>1</v>
      </c>
      <c r="T19694" s="2" t="s">
        <v>81</v>
      </c>
    </row>
    <row r="19695" spans="1:20" x14ac:dyDescent="0.25">
      <c r="A19695">
        <v>1120388218</v>
      </c>
      <c r="B19695">
        <v>121467465</v>
      </c>
      <c r="C19695" t="s">
        <v>82</v>
      </c>
      <c r="D19695" t="s">
        <v>88</v>
      </c>
      <c r="E19695" t="s">
        <v>76</v>
      </c>
      <c r="F19695" s="7">
        <v>44351</v>
      </c>
      <c r="G19695" s="7">
        <v>44716</v>
      </c>
      <c r="H19695" t="s">
        <v>77</v>
      </c>
      <c r="I19695" t="s">
        <v>78</v>
      </c>
      <c r="J19695" s="7">
        <v>46131</v>
      </c>
      <c r="K19695" s="7">
        <v>45957</v>
      </c>
      <c r="L19695" s="7">
        <v>44716</v>
      </c>
      <c r="M19695" t="s">
        <v>77</v>
      </c>
      <c r="N19695" t="s">
        <v>79</v>
      </c>
      <c r="O19695">
        <v>2026</v>
      </c>
      <c r="P19695" s="2">
        <v>2</v>
      </c>
      <c r="Q19695" t="s">
        <v>80</v>
      </c>
      <c r="R19695" s="8">
        <v>46267</v>
      </c>
      <c r="S19695" s="2">
        <v>1</v>
      </c>
      <c r="T19695" s="2" t="s">
        <v>81</v>
      </c>
    </row>
    <row r="19696" spans="1:20" x14ac:dyDescent="0.25">
      <c r="A19696">
        <v>1120388545</v>
      </c>
      <c r="B19696">
        <v>121729913</v>
      </c>
      <c r="C19696" t="s">
        <v>97</v>
      </c>
      <c r="D19696" t="s">
        <v>88</v>
      </c>
      <c r="E19696" t="s">
        <v>76</v>
      </c>
      <c r="F19696" s="7">
        <v>44391</v>
      </c>
      <c r="G19696" s="7">
        <v>44756</v>
      </c>
      <c r="H19696" t="s">
        <v>77</v>
      </c>
      <c r="I19696" t="s">
        <v>78</v>
      </c>
      <c r="J19696" s="7">
        <v>45501</v>
      </c>
      <c r="K19696" s="7">
        <v>45506</v>
      </c>
      <c r="L19696" s="7">
        <v>44756</v>
      </c>
      <c r="M19696" t="s">
        <v>77</v>
      </c>
      <c r="N19696" t="s">
        <v>79</v>
      </c>
      <c r="O19696">
        <v>2026</v>
      </c>
      <c r="P19696" s="2">
        <v>2</v>
      </c>
      <c r="Q19696" t="s">
        <v>80</v>
      </c>
      <c r="R19696" s="8">
        <v>46267</v>
      </c>
      <c r="S19696" s="2">
        <v>1</v>
      </c>
      <c r="T19696" s="2" t="s">
        <v>81</v>
      </c>
    </row>
    <row r="19697" spans="1:20" x14ac:dyDescent="0.25">
      <c r="A19697">
        <v>1120388546</v>
      </c>
      <c r="B19697">
        <v>121729913</v>
      </c>
      <c r="C19697" t="s">
        <v>97</v>
      </c>
      <c r="D19697" t="s">
        <v>88</v>
      </c>
      <c r="E19697" t="s">
        <v>76</v>
      </c>
      <c r="F19697" s="7">
        <v>44391</v>
      </c>
      <c r="G19697" s="7">
        <v>44756</v>
      </c>
      <c r="H19697" t="s">
        <v>77</v>
      </c>
      <c r="I19697" t="s">
        <v>78</v>
      </c>
      <c r="J19697" s="7">
        <v>45501</v>
      </c>
      <c r="K19697" s="7">
        <v>45535</v>
      </c>
      <c r="L19697" s="7">
        <v>44756</v>
      </c>
      <c r="M19697" t="s">
        <v>77</v>
      </c>
      <c r="N19697" t="s">
        <v>79</v>
      </c>
      <c r="O19697">
        <v>2026</v>
      </c>
      <c r="P19697" s="2">
        <v>2</v>
      </c>
      <c r="Q19697" t="s">
        <v>80</v>
      </c>
      <c r="R19697" s="8">
        <v>46267</v>
      </c>
      <c r="S19697" s="2">
        <v>1</v>
      </c>
      <c r="T19697" s="2" t="s">
        <v>81</v>
      </c>
    </row>
    <row r="19698" spans="1:20" x14ac:dyDescent="0.25">
      <c r="A19698">
        <v>1120388903</v>
      </c>
      <c r="B19698">
        <v>121891742</v>
      </c>
      <c r="C19698" t="s">
        <v>82</v>
      </c>
      <c r="D19698" t="s">
        <v>75</v>
      </c>
      <c r="E19698" t="s">
        <v>76</v>
      </c>
      <c r="F19698" s="7">
        <v>44420</v>
      </c>
      <c r="G19698" s="7">
        <v>45150</v>
      </c>
      <c r="H19698" t="s">
        <v>77</v>
      </c>
      <c r="I19698" t="s">
        <v>78</v>
      </c>
      <c r="J19698" s="7">
        <v>46132</v>
      </c>
      <c r="K19698" s="7">
        <v>45057</v>
      </c>
      <c r="L19698" s="7">
        <v>45150</v>
      </c>
      <c r="M19698" t="s">
        <v>77</v>
      </c>
      <c r="N19698" t="s">
        <v>79</v>
      </c>
      <c r="O19698">
        <v>2026</v>
      </c>
      <c r="P19698" s="2">
        <v>2</v>
      </c>
      <c r="Q19698" t="s">
        <v>80</v>
      </c>
      <c r="R19698" s="8">
        <v>46267</v>
      </c>
      <c r="S19698" s="2">
        <v>1</v>
      </c>
      <c r="T19698" s="2" t="s">
        <v>81</v>
      </c>
    </row>
    <row r="19699" spans="1:20" x14ac:dyDescent="0.25">
      <c r="A19699">
        <v>1120388908</v>
      </c>
      <c r="B19699">
        <v>121893268</v>
      </c>
      <c r="C19699" t="s">
        <v>96</v>
      </c>
      <c r="D19699" t="s">
        <v>75</v>
      </c>
      <c r="E19699" t="s">
        <v>76</v>
      </c>
      <c r="F19699" s="7">
        <v>44420</v>
      </c>
      <c r="G19699" s="7">
        <v>44785</v>
      </c>
      <c r="H19699" t="s">
        <v>86</v>
      </c>
      <c r="I19699" t="s">
        <v>87</v>
      </c>
      <c r="J19699" s="7">
        <v>46181</v>
      </c>
      <c r="K19699" s="7">
        <v>46205</v>
      </c>
      <c r="L19699" s="7">
        <v>44785</v>
      </c>
      <c r="M19699" t="s">
        <v>86</v>
      </c>
      <c r="N19699" t="s">
        <v>79</v>
      </c>
      <c r="O19699">
        <v>2026</v>
      </c>
      <c r="P19699" s="2">
        <v>2</v>
      </c>
      <c r="Q19699" t="s">
        <v>80</v>
      </c>
      <c r="R19699" s="8">
        <v>46267</v>
      </c>
      <c r="S19699" s="2">
        <v>1</v>
      </c>
      <c r="T19699" s="2" t="s">
        <v>81</v>
      </c>
    </row>
    <row r="19700" spans="1:20" x14ac:dyDescent="0.25">
      <c r="A19700">
        <v>1120389650</v>
      </c>
      <c r="B19700">
        <v>122212538</v>
      </c>
      <c r="C19700" t="s">
        <v>93</v>
      </c>
      <c r="D19700" t="s">
        <v>83</v>
      </c>
      <c r="E19700" t="s">
        <v>76</v>
      </c>
      <c r="F19700" s="7">
        <v>44484</v>
      </c>
      <c r="G19700" s="7">
        <v>44666</v>
      </c>
      <c r="H19700" t="s">
        <v>77</v>
      </c>
      <c r="I19700" t="s">
        <v>84</v>
      </c>
      <c r="J19700" s="7">
        <v>45607</v>
      </c>
      <c r="K19700" s="7">
        <v>44486</v>
      </c>
      <c r="L19700" s="7">
        <v>44666</v>
      </c>
      <c r="M19700" t="s">
        <v>77</v>
      </c>
      <c r="N19700" t="s">
        <v>79</v>
      </c>
      <c r="O19700">
        <v>2026</v>
      </c>
      <c r="P19700" s="2">
        <v>2</v>
      </c>
      <c r="Q19700" t="s">
        <v>80</v>
      </c>
      <c r="R19700" s="8">
        <v>46267</v>
      </c>
      <c r="S19700" s="2">
        <v>1</v>
      </c>
      <c r="T19700" s="2" t="s">
        <v>81</v>
      </c>
    </row>
    <row r="19701" spans="1:20" x14ac:dyDescent="0.25">
      <c r="A19701">
        <v>1120390623</v>
      </c>
      <c r="B19701">
        <v>123374138</v>
      </c>
      <c r="C19701" t="s">
        <v>91</v>
      </c>
      <c r="D19701" t="s">
        <v>75</v>
      </c>
      <c r="E19701" t="s">
        <v>76</v>
      </c>
      <c r="F19701" s="7">
        <v>44671</v>
      </c>
      <c r="G19701" s="7">
        <v>45036</v>
      </c>
      <c r="H19701" t="s">
        <v>77</v>
      </c>
      <c r="I19701" t="s">
        <v>78</v>
      </c>
      <c r="J19701" s="7"/>
      <c r="K19701" s="7">
        <v>44679</v>
      </c>
      <c r="L19701" s="7">
        <v>45036</v>
      </c>
      <c r="M19701" t="s">
        <v>77</v>
      </c>
      <c r="N19701"/>
      <c r="O19701">
        <v>2026</v>
      </c>
      <c r="P19701" s="2">
        <v>2</v>
      </c>
      <c r="Q19701" t="s">
        <v>80</v>
      </c>
      <c r="R19701" s="8">
        <v>46267</v>
      </c>
      <c r="S19701" s="2">
        <v>1</v>
      </c>
      <c r="T19701" s="2" t="s">
        <v>81</v>
      </c>
    </row>
    <row r="19702" spans="1:20" x14ac:dyDescent="0.25">
      <c r="A19702">
        <v>1120390810</v>
      </c>
      <c r="B19702">
        <v>123476303</v>
      </c>
      <c r="C19702" t="s">
        <v>74</v>
      </c>
      <c r="D19702" t="s">
        <v>88</v>
      </c>
      <c r="E19702" t="s">
        <v>76</v>
      </c>
      <c r="F19702" s="7">
        <v>44683</v>
      </c>
      <c r="G19702" s="7">
        <v>45048</v>
      </c>
      <c r="H19702" t="s">
        <v>77</v>
      </c>
      <c r="I19702" t="s">
        <v>84</v>
      </c>
      <c r="J19702" s="7">
        <v>45432</v>
      </c>
      <c r="K19702" s="7">
        <v>45748</v>
      </c>
      <c r="L19702" s="7">
        <v>45048</v>
      </c>
      <c r="M19702" t="s">
        <v>77</v>
      </c>
      <c r="N19702" t="s">
        <v>79</v>
      </c>
      <c r="O19702">
        <v>2026</v>
      </c>
      <c r="P19702" s="2">
        <v>2</v>
      </c>
      <c r="Q19702" t="s">
        <v>80</v>
      </c>
      <c r="R19702" s="8">
        <v>46267</v>
      </c>
      <c r="S19702" s="2">
        <v>1</v>
      </c>
      <c r="T19702" s="2" t="s">
        <v>81</v>
      </c>
    </row>
    <row r="19703" spans="1:20" x14ac:dyDescent="0.25">
      <c r="A19703">
        <v>1120390811</v>
      </c>
      <c r="B19703">
        <v>123476303</v>
      </c>
      <c r="C19703" t="s">
        <v>74</v>
      </c>
      <c r="D19703" t="s">
        <v>88</v>
      </c>
      <c r="E19703" t="s">
        <v>76</v>
      </c>
      <c r="F19703" s="7">
        <v>44683</v>
      </c>
      <c r="G19703" s="7">
        <v>45048</v>
      </c>
      <c r="H19703" t="s">
        <v>77</v>
      </c>
      <c r="I19703" t="s">
        <v>84</v>
      </c>
      <c r="J19703" s="7">
        <v>45432</v>
      </c>
      <c r="K19703" s="7">
        <v>44695</v>
      </c>
      <c r="L19703" s="7">
        <v>45048</v>
      </c>
      <c r="M19703" t="s">
        <v>77</v>
      </c>
      <c r="N19703" t="s">
        <v>79</v>
      </c>
      <c r="O19703">
        <v>2026</v>
      </c>
      <c r="P19703" s="2">
        <v>2</v>
      </c>
      <c r="Q19703" t="s">
        <v>80</v>
      </c>
      <c r="R19703" s="8">
        <v>46267</v>
      </c>
      <c r="S19703" s="2">
        <v>1</v>
      </c>
      <c r="T19703" s="2" t="s">
        <v>81</v>
      </c>
    </row>
    <row r="19704" spans="1:20" x14ac:dyDescent="0.25">
      <c r="A19704">
        <v>1120391175</v>
      </c>
      <c r="B19704">
        <v>123699975</v>
      </c>
      <c r="C19704" t="s">
        <v>74</v>
      </c>
      <c r="D19704" t="s">
        <v>75</v>
      </c>
      <c r="E19704" t="s">
        <v>76</v>
      </c>
      <c r="F19704" s="7">
        <v>44707</v>
      </c>
      <c r="G19704" s="7">
        <v>45072</v>
      </c>
      <c r="H19704" t="s">
        <v>77</v>
      </c>
      <c r="I19704" t="s">
        <v>78</v>
      </c>
      <c r="J19704" s="7"/>
      <c r="K19704" s="7">
        <v>44734</v>
      </c>
      <c r="L19704" s="7">
        <v>45072</v>
      </c>
      <c r="M19704" t="s">
        <v>77</v>
      </c>
      <c r="N19704"/>
      <c r="O19704">
        <v>2026</v>
      </c>
      <c r="P19704" s="2">
        <v>2</v>
      </c>
      <c r="Q19704" t="s">
        <v>80</v>
      </c>
      <c r="R19704" s="8">
        <v>46267</v>
      </c>
      <c r="S19704" s="2">
        <v>1</v>
      </c>
      <c r="T19704" s="2" t="s">
        <v>81</v>
      </c>
    </row>
    <row r="19705" spans="1:20" x14ac:dyDescent="0.25">
      <c r="A19705">
        <v>1120391702</v>
      </c>
      <c r="B19705">
        <v>123974671</v>
      </c>
      <c r="C19705" t="s">
        <v>90</v>
      </c>
      <c r="D19705" t="s">
        <v>83</v>
      </c>
      <c r="E19705" t="s">
        <v>76</v>
      </c>
      <c r="F19705" s="7">
        <v>44743</v>
      </c>
      <c r="G19705" s="7">
        <v>44927</v>
      </c>
      <c r="H19705" t="s">
        <v>77</v>
      </c>
      <c r="I19705" t="s">
        <v>78</v>
      </c>
      <c r="J19705" s="7">
        <v>45488</v>
      </c>
      <c r="K19705" s="7">
        <v>45533</v>
      </c>
      <c r="L19705" s="7">
        <v>44927</v>
      </c>
      <c r="M19705" t="s">
        <v>77</v>
      </c>
      <c r="N19705" t="s">
        <v>79</v>
      </c>
      <c r="O19705">
        <v>2026</v>
      </c>
      <c r="P19705" s="2">
        <v>2</v>
      </c>
      <c r="Q19705" t="s">
        <v>80</v>
      </c>
      <c r="R19705" s="8">
        <v>46267</v>
      </c>
      <c r="S19705" s="2">
        <v>1</v>
      </c>
      <c r="T19705" s="2" t="s">
        <v>81</v>
      </c>
    </row>
    <row r="19706" spans="1:20" x14ac:dyDescent="0.25">
      <c r="A19706">
        <v>1120392066</v>
      </c>
      <c r="B19706">
        <v>124161122</v>
      </c>
      <c r="C19706" t="s">
        <v>74</v>
      </c>
      <c r="D19706" t="s">
        <v>83</v>
      </c>
      <c r="E19706" t="s">
        <v>76</v>
      </c>
      <c r="F19706" s="7">
        <v>44767</v>
      </c>
      <c r="G19706" s="7">
        <v>46593</v>
      </c>
      <c r="H19706" t="s">
        <v>77</v>
      </c>
      <c r="I19706" t="s">
        <v>84</v>
      </c>
      <c r="J19706" s="7">
        <v>45408</v>
      </c>
      <c r="K19706" s="7">
        <v>44826</v>
      </c>
      <c r="L19706" s="7">
        <v>46593</v>
      </c>
      <c r="M19706" t="s">
        <v>77</v>
      </c>
      <c r="N19706" t="s">
        <v>92</v>
      </c>
      <c r="O19706">
        <v>2026</v>
      </c>
      <c r="P19706" s="2">
        <v>2</v>
      </c>
      <c r="Q19706" t="s">
        <v>80</v>
      </c>
      <c r="R19706" s="8">
        <v>46267</v>
      </c>
      <c r="S19706" s="2">
        <v>1</v>
      </c>
      <c r="T19706" s="2" t="s">
        <v>81</v>
      </c>
    </row>
    <row r="19707" spans="1:20" x14ac:dyDescent="0.25">
      <c r="A19707">
        <v>1120393066</v>
      </c>
      <c r="B19707">
        <v>124528912</v>
      </c>
      <c r="C19707" t="s">
        <v>74</v>
      </c>
      <c r="D19707" t="s">
        <v>75</v>
      </c>
      <c r="E19707" t="s">
        <v>76</v>
      </c>
      <c r="F19707" s="7">
        <v>44823</v>
      </c>
      <c r="G19707" s="7">
        <v>45188</v>
      </c>
      <c r="H19707" t="s">
        <v>77</v>
      </c>
      <c r="I19707" t="s">
        <v>78</v>
      </c>
      <c r="J19707" s="7"/>
      <c r="K19707" s="7">
        <v>44930</v>
      </c>
      <c r="L19707" s="7">
        <v>45188</v>
      </c>
      <c r="M19707" t="s">
        <v>77</v>
      </c>
      <c r="N19707"/>
      <c r="O19707">
        <v>2026</v>
      </c>
      <c r="P19707" s="2">
        <v>2</v>
      </c>
      <c r="Q19707" t="s">
        <v>80</v>
      </c>
      <c r="R19707" s="8">
        <v>46267</v>
      </c>
      <c r="S19707" s="2">
        <v>1</v>
      </c>
      <c r="T19707" s="2" t="s">
        <v>81</v>
      </c>
    </row>
    <row r="19708" spans="1:20" x14ac:dyDescent="0.25">
      <c r="A19708">
        <v>1120393579</v>
      </c>
      <c r="B19708">
        <v>124746304</v>
      </c>
      <c r="C19708" t="s">
        <v>82</v>
      </c>
      <c r="D19708" t="s">
        <v>75</v>
      </c>
      <c r="E19708" t="s">
        <v>76</v>
      </c>
      <c r="F19708" s="7">
        <v>44854</v>
      </c>
      <c r="G19708" s="7">
        <v>45219</v>
      </c>
      <c r="H19708" t="s">
        <v>77</v>
      </c>
      <c r="I19708" t="s">
        <v>78</v>
      </c>
      <c r="J19708" s="7"/>
      <c r="K19708" s="7">
        <v>44992</v>
      </c>
      <c r="L19708" s="7">
        <v>45219</v>
      </c>
      <c r="M19708" t="s">
        <v>77</v>
      </c>
      <c r="N19708"/>
      <c r="O19708">
        <v>2026</v>
      </c>
      <c r="P19708" s="2">
        <v>2</v>
      </c>
      <c r="Q19708" t="s">
        <v>80</v>
      </c>
      <c r="R19708" s="8">
        <v>46267</v>
      </c>
      <c r="S19708" s="2">
        <v>1</v>
      </c>
      <c r="T19708" s="2" t="s">
        <v>81</v>
      </c>
    </row>
    <row r="19709" spans="1:20" x14ac:dyDescent="0.25">
      <c r="A19709">
        <v>1120393977</v>
      </c>
      <c r="B19709">
        <v>125454174</v>
      </c>
      <c r="C19709" t="s">
        <v>82</v>
      </c>
      <c r="D19709" t="s">
        <v>88</v>
      </c>
      <c r="E19709" t="s">
        <v>76</v>
      </c>
      <c r="F19709" s="7">
        <v>43612</v>
      </c>
      <c r="G19709" s="7">
        <v>45046</v>
      </c>
      <c r="H19709" t="s">
        <v>77</v>
      </c>
      <c r="I19709" t="s">
        <v>78</v>
      </c>
      <c r="J19709" s="7">
        <v>45749</v>
      </c>
      <c r="K19709" s="7">
        <v>44966</v>
      </c>
      <c r="L19709" s="7">
        <v>45046</v>
      </c>
      <c r="M19709" t="s">
        <v>77</v>
      </c>
      <c r="N19709" t="s">
        <v>79</v>
      </c>
      <c r="O19709">
        <v>2026</v>
      </c>
      <c r="P19709" s="2">
        <v>2</v>
      </c>
      <c r="Q19709" t="s">
        <v>80</v>
      </c>
      <c r="R19709" s="8">
        <v>46267</v>
      </c>
      <c r="S19709" s="2">
        <v>1</v>
      </c>
      <c r="T19709" s="2" t="s">
        <v>81</v>
      </c>
    </row>
    <row r="19710" spans="1:20" x14ac:dyDescent="0.25">
      <c r="A19710">
        <v>1120394350</v>
      </c>
      <c r="B19710">
        <v>126016303</v>
      </c>
      <c r="C19710" t="s">
        <v>93</v>
      </c>
      <c r="D19710" t="s">
        <v>88</v>
      </c>
      <c r="E19710" t="s">
        <v>76</v>
      </c>
      <c r="F19710" s="7">
        <v>45044</v>
      </c>
      <c r="G19710" s="7">
        <v>45410</v>
      </c>
      <c r="H19710" t="s">
        <v>77</v>
      </c>
      <c r="I19710" t="s">
        <v>78</v>
      </c>
      <c r="J19710" s="7">
        <v>46178</v>
      </c>
      <c r="K19710" s="7">
        <v>45102</v>
      </c>
      <c r="L19710" s="7">
        <v>45410</v>
      </c>
      <c r="M19710" t="s">
        <v>77</v>
      </c>
      <c r="N19710" t="s">
        <v>79</v>
      </c>
      <c r="O19710">
        <v>2026</v>
      </c>
      <c r="P19710" s="2">
        <v>2</v>
      </c>
      <c r="Q19710" t="s">
        <v>80</v>
      </c>
      <c r="R19710" s="8">
        <v>46267</v>
      </c>
      <c r="S19710" s="2">
        <v>1</v>
      </c>
      <c r="T19710" s="2" t="s">
        <v>81</v>
      </c>
    </row>
    <row r="19711" spans="1:20" x14ac:dyDescent="0.25">
      <c r="A19711">
        <v>1120394673</v>
      </c>
      <c r="B19711">
        <v>126190314</v>
      </c>
      <c r="C19711" t="s">
        <v>74</v>
      </c>
      <c r="D19711" t="s">
        <v>88</v>
      </c>
      <c r="E19711" t="s">
        <v>76</v>
      </c>
      <c r="F19711" s="7">
        <v>45065</v>
      </c>
      <c r="G19711" s="7">
        <v>45431</v>
      </c>
      <c r="H19711" t="s">
        <v>77</v>
      </c>
      <c r="I19711" t="s">
        <v>84</v>
      </c>
      <c r="J19711" s="7">
        <v>45426</v>
      </c>
      <c r="K19711" s="7">
        <v>45701</v>
      </c>
      <c r="L19711" s="7">
        <v>45431</v>
      </c>
      <c r="M19711" t="s">
        <v>77</v>
      </c>
      <c r="N19711" t="s">
        <v>79</v>
      </c>
      <c r="O19711">
        <v>2026</v>
      </c>
      <c r="P19711" s="2">
        <v>2</v>
      </c>
      <c r="Q19711" t="s">
        <v>80</v>
      </c>
      <c r="R19711" s="8">
        <v>46267</v>
      </c>
      <c r="S19711" s="2">
        <v>1</v>
      </c>
      <c r="T19711" s="2" t="s">
        <v>81</v>
      </c>
    </row>
    <row r="19712" spans="1:20" x14ac:dyDescent="0.25">
      <c r="A19712">
        <v>1120395342</v>
      </c>
      <c r="B19712">
        <v>126493768</v>
      </c>
      <c r="C19712" t="s">
        <v>74</v>
      </c>
      <c r="D19712" t="s">
        <v>88</v>
      </c>
      <c r="E19712" t="s">
        <v>76</v>
      </c>
      <c r="F19712" s="7">
        <v>45108</v>
      </c>
      <c r="G19712" s="7">
        <v>45474</v>
      </c>
      <c r="H19712" t="s">
        <v>77</v>
      </c>
      <c r="I19712" t="s">
        <v>84</v>
      </c>
      <c r="J19712" s="7">
        <v>45869</v>
      </c>
      <c r="K19712" s="7">
        <v>45513</v>
      </c>
      <c r="L19712" s="7">
        <v>45474</v>
      </c>
      <c r="M19712" t="s">
        <v>77</v>
      </c>
      <c r="N19712" t="s">
        <v>92</v>
      </c>
      <c r="O19712">
        <v>2026</v>
      </c>
      <c r="P19712" s="2">
        <v>2</v>
      </c>
      <c r="Q19712" t="s">
        <v>80</v>
      </c>
      <c r="R19712" s="8">
        <v>46267</v>
      </c>
      <c r="S19712" s="2">
        <v>1</v>
      </c>
      <c r="T19712" s="2" t="s">
        <v>81</v>
      </c>
    </row>
    <row r="19713" spans="1:20" x14ac:dyDescent="0.25">
      <c r="A19713">
        <v>1120395451</v>
      </c>
      <c r="B19713">
        <v>126560721</v>
      </c>
      <c r="C19713" t="s">
        <v>82</v>
      </c>
      <c r="D19713" t="s">
        <v>88</v>
      </c>
      <c r="E19713" t="s">
        <v>76</v>
      </c>
      <c r="F19713" s="7">
        <v>45118</v>
      </c>
      <c r="G19713" s="7">
        <v>45484</v>
      </c>
      <c r="H19713" t="s">
        <v>77</v>
      </c>
      <c r="I19713" t="s">
        <v>78</v>
      </c>
      <c r="J19713" s="7">
        <v>46088</v>
      </c>
      <c r="K19713" s="7">
        <v>46091</v>
      </c>
      <c r="L19713" s="7">
        <v>45484</v>
      </c>
      <c r="M19713" t="s">
        <v>77</v>
      </c>
      <c r="N19713" t="s">
        <v>79</v>
      </c>
      <c r="O19713">
        <v>2026</v>
      </c>
      <c r="P19713" s="2">
        <v>2</v>
      </c>
      <c r="Q19713" t="s">
        <v>80</v>
      </c>
      <c r="R19713" s="8">
        <v>46267</v>
      </c>
      <c r="S19713" s="2">
        <v>1</v>
      </c>
      <c r="T19713" s="2" t="s">
        <v>81</v>
      </c>
    </row>
    <row r="19714" spans="1:20" x14ac:dyDescent="0.25">
      <c r="A19714">
        <v>1120395877</v>
      </c>
      <c r="B19714">
        <v>126705013</v>
      </c>
      <c r="C19714" t="s">
        <v>82</v>
      </c>
      <c r="D19714" t="s">
        <v>88</v>
      </c>
      <c r="E19714" t="s">
        <v>76</v>
      </c>
      <c r="F19714" s="7">
        <v>45137</v>
      </c>
      <c r="G19714" s="7">
        <v>46964</v>
      </c>
      <c r="H19714" t="s">
        <v>77</v>
      </c>
      <c r="I19714" t="s">
        <v>78</v>
      </c>
      <c r="J19714" s="7">
        <v>46197</v>
      </c>
      <c r="K19714" s="7">
        <v>45272</v>
      </c>
      <c r="L19714" s="7">
        <v>46964</v>
      </c>
      <c r="M19714" t="s">
        <v>77</v>
      </c>
      <c r="N19714" t="s">
        <v>79</v>
      </c>
      <c r="O19714">
        <v>2026</v>
      </c>
      <c r="P19714" s="2">
        <v>2</v>
      </c>
      <c r="Q19714" t="s">
        <v>80</v>
      </c>
      <c r="R19714" s="8">
        <v>46267</v>
      </c>
      <c r="S19714" s="2">
        <v>1</v>
      </c>
      <c r="T19714" s="2" t="s">
        <v>81</v>
      </c>
    </row>
    <row r="19715" spans="1:20" x14ac:dyDescent="0.25">
      <c r="A19715">
        <v>1120395973</v>
      </c>
      <c r="B19715">
        <v>126736105</v>
      </c>
      <c r="C19715" t="s">
        <v>82</v>
      </c>
      <c r="D19715" t="s">
        <v>88</v>
      </c>
      <c r="E19715" t="s">
        <v>76</v>
      </c>
      <c r="F19715" s="7">
        <v>45141</v>
      </c>
      <c r="G19715" s="7">
        <v>45507</v>
      </c>
      <c r="H19715" t="s">
        <v>77</v>
      </c>
      <c r="I19715" t="s">
        <v>78</v>
      </c>
      <c r="J19715" s="7">
        <v>46163</v>
      </c>
      <c r="K19715" s="7">
        <v>46187</v>
      </c>
      <c r="L19715" s="7">
        <v>45507</v>
      </c>
      <c r="M19715" t="s">
        <v>77</v>
      </c>
      <c r="N19715" t="s">
        <v>79</v>
      </c>
      <c r="O19715">
        <v>2026</v>
      </c>
      <c r="P19715" s="2">
        <v>2</v>
      </c>
      <c r="Q19715" t="s">
        <v>80</v>
      </c>
      <c r="R19715" s="8">
        <v>46267</v>
      </c>
      <c r="S19715" s="2">
        <v>1</v>
      </c>
      <c r="T19715" s="2" t="s">
        <v>81</v>
      </c>
    </row>
    <row r="19716" spans="1:20" x14ac:dyDescent="0.25">
      <c r="A19716">
        <v>1120396450</v>
      </c>
      <c r="B19716">
        <v>126920095</v>
      </c>
      <c r="C19716" t="s">
        <v>74</v>
      </c>
      <c r="D19716" t="s">
        <v>88</v>
      </c>
      <c r="E19716" t="s">
        <v>76</v>
      </c>
      <c r="F19716" s="7">
        <v>45164</v>
      </c>
      <c r="G19716" s="7">
        <v>45530</v>
      </c>
      <c r="H19716" t="s">
        <v>77</v>
      </c>
      <c r="I19716" t="s">
        <v>84</v>
      </c>
      <c r="J19716" s="7">
        <v>45553</v>
      </c>
      <c r="K19716" s="7">
        <v>45748</v>
      </c>
      <c r="L19716" s="7">
        <v>45530</v>
      </c>
      <c r="M19716" t="s">
        <v>77</v>
      </c>
      <c r="N19716" t="s">
        <v>79</v>
      </c>
      <c r="O19716">
        <v>2026</v>
      </c>
      <c r="P19716" s="2">
        <v>2</v>
      </c>
      <c r="Q19716" t="s">
        <v>80</v>
      </c>
      <c r="R19716" s="8">
        <v>46267</v>
      </c>
      <c r="S19716" s="2">
        <v>1</v>
      </c>
      <c r="T19716" s="2" t="s">
        <v>81</v>
      </c>
    </row>
    <row r="19717" spans="1:20" x14ac:dyDescent="0.25">
      <c r="A19717">
        <v>1120396840</v>
      </c>
      <c r="B19717">
        <v>127074380</v>
      </c>
      <c r="C19717" t="s">
        <v>82</v>
      </c>
      <c r="D19717" t="s">
        <v>88</v>
      </c>
      <c r="E19717" t="s">
        <v>76</v>
      </c>
      <c r="F19717" s="7">
        <v>45186</v>
      </c>
      <c r="G19717" s="7">
        <v>45368</v>
      </c>
      <c r="H19717" t="s">
        <v>77</v>
      </c>
      <c r="I19717" t="s">
        <v>78</v>
      </c>
      <c r="J19717" s="7">
        <v>45775</v>
      </c>
      <c r="K19717" s="7">
        <v>45747</v>
      </c>
      <c r="L19717" s="7">
        <v>45368</v>
      </c>
      <c r="M19717" t="s">
        <v>77</v>
      </c>
      <c r="N19717" t="s">
        <v>79</v>
      </c>
      <c r="O19717">
        <v>2026</v>
      </c>
      <c r="P19717" s="2">
        <v>2</v>
      </c>
      <c r="Q19717" t="s">
        <v>80</v>
      </c>
      <c r="R19717" s="8">
        <v>46267</v>
      </c>
      <c r="S19717" s="2">
        <v>1</v>
      </c>
      <c r="T19717" s="2" t="s">
        <v>81</v>
      </c>
    </row>
    <row r="19718" spans="1:20" x14ac:dyDescent="0.25">
      <c r="A19718">
        <v>1120397663</v>
      </c>
      <c r="B19718">
        <v>127341775</v>
      </c>
      <c r="C19718" t="s">
        <v>82</v>
      </c>
      <c r="D19718" t="s">
        <v>88</v>
      </c>
      <c r="E19718" t="s">
        <v>76</v>
      </c>
      <c r="F19718" s="7">
        <v>45224</v>
      </c>
      <c r="G19718" s="7">
        <v>45590</v>
      </c>
      <c r="H19718" t="s">
        <v>77</v>
      </c>
      <c r="I19718" t="s">
        <v>78</v>
      </c>
      <c r="J19718" s="7"/>
      <c r="K19718" s="7">
        <v>45243</v>
      </c>
      <c r="L19718" s="7">
        <v>45590</v>
      </c>
      <c r="M19718" t="s">
        <v>77</v>
      </c>
      <c r="N19718"/>
      <c r="O19718">
        <v>2026</v>
      </c>
      <c r="P19718" s="2">
        <v>2</v>
      </c>
      <c r="Q19718" t="s">
        <v>80</v>
      </c>
      <c r="R19718" s="8">
        <v>46267</v>
      </c>
      <c r="S19718" s="2">
        <v>1</v>
      </c>
      <c r="T19718" s="2" t="s">
        <v>81</v>
      </c>
    </row>
    <row r="19719" spans="1:20" x14ac:dyDescent="0.25">
      <c r="A19719">
        <v>1120398570</v>
      </c>
      <c r="B19719">
        <v>128551856</v>
      </c>
      <c r="C19719" t="s">
        <v>95</v>
      </c>
      <c r="D19719" t="s">
        <v>88</v>
      </c>
      <c r="E19719" t="s">
        <v>76</v>
      </c>
      <c r="F19719" s="7">
        <v>45366</v>
      </c>
      <c r="G19719" s="7">
        <v>47192</v>
      </c>
      <c r="H19719" t="s">
        <v>77</v>
      </c>
      <c r="I19719" t="s">
        <v>78</v>
      </c>
      <c r="J19719" s="7">
        <v>46176</v>
      </c>
      <c r="K19719" s="7">
        <v>45399</v>
      </c>
      <c r="L19719" s="7">
        <v>47192</v>
      </c>
      <c r="M19719" t="s">
        <v>77</v>
      </c>
      <c r="N19719" t="s">
        <v>79</v>
      </c>
      <c r="O19719">
        <v>2026</v>
      </c>
      <c r="P19719" s="2">
        <v>2</v>
      </c>
      <c r="Q19719" t="s">
        <v>80</v>
      </c>
      <c r="R19719" s="8">
        <v>46267</v>
      </c>
      <c r="S19719" s="2">
        <v>1</v>
      </c>
      <c r="T19719" s="2" t="s">
        <v>81</v>
      </c>
    </row>
    <row r="19720" spans="1:20" x14ac:dyDescent="0.25">
      <c r="A19720">
        <v>1120398670</v>
      </c>
      <c r="B19720">
        <v>128681993</v>
      </c>
      <c r="C19720" t="s">
        <v>93</v>
      </c>
      <c r="D19720" t="s">
        <v>88</v>
      </c>
      <c r="E19720" t="s">
        <v>76</v>
      </c>
      <c r="F19720" s="7">
        <v>45409</v>
      </c>
      <c r="G19720" s="7">
        <v>45774</v>
      </c>
      <c r="H19720" t="s">
        <v>77</v>
      </c>
      <c r="I19720" t="s">
        <v>78</v>
      </c>
      <c r="J19720" s="7"/>
      <c r="K19720" s="7">
        <v>45918</v>
      </c>
      <c r="L19720" s="7">
        <v>45774</v>
      </c>
      <c r="M19720" t="s">
        <v>77</v>
      </c>
      <c r="N19720"/>
      <c r="O19720">
        <v>2026</v>
      </c>
      <c r="P19720" s="2">
        <v>2</v>
      </c>
      <c r="Q19720" t="s">
        <v>80</v>
      </c>
      <c r="R19720" s="8">
        <v>46267</v>
      </c>
      <c r="S19720" s="2">
        <v>1</v>
      </c>
      <c r="T19720" s="2" t="s">
        <v>81</v>
      </c>
    </row>
    <row r="19721" spans="1:20" x14ac:dyDescent="0.25">
      <c r="A19721">
        <v>1120398981</v>
      </c>
      <c r="B19721">
        <v>129065235</v>
      </c>
      <c r="C19721" t="s">
        <v>85</v>
      </c>
      <c r="D19721" t="s">
        <v>75</v>
      </c>
      <c r="E19721" t="s">
        <v>76</v>
      </c>
      <c r="F19721" s="7">
        <v>45455</v>
      </c>
      <c r="G19721" s="7">
        <v>47281</v>
      </c>
      <c r="H19721" t="s">
        <v>77</v>
      </c>
      <c r="I19721" t="s">
        <v>78</v>
      </c>
      <c r="J19721" s="7"/>
      <c r="K19721" s="7">
        <v>45456</v>
      </c>
      <c r="L19721" s="7">
        <v>47281</v>
      </c>
      <c r="M19721" t="s">
        <v>77</v>
      </c>
      <c r="N19721"/>
      <c r="O19721">
        <v>2026</v>
      </c>
      <c r="P19721" s="2">
        <v>2</v>
      </c>
      <c r="Q19721" t="s">
        <v>80</v>
      </c>
      <c r="R19721" s="8">
        <v>46267</v>
      </c>
      <c r="S19721" s="2">
        <v>1</v>
      </c>
      <c r="T19721" s="2" t="s">
        <v>81</v>
      </c>
    </row>
    <row r="19722" spans="1:20" x14ac:dyDescent="0.25">
      <c r="A19722">
        <v>1120399045</v>
      </c>
      <c r="B19722">
        <v>129096399</v>
      </c>
      <c r="C19722" t="s">
        <v>93</v>
      </c>
      <c r="D19722" t="s">
        <v>83</v>
      </c>
      <c r="E19722" t="s">
        <v>76</v>
      </c>
      <c r="F19722" s="7">
        <v>45460</v>
      </c>
      <c r="G19722" s="7">
        <v>45643</v>
      </c>
      <c r="H19722" t="s">
        <v>77</v>
      </c>
      <c r="I19722" t="s">
        <v>78</v>
      </c>
      <c r="J19722" s="7"/>
      <c r="K19722" s="7">
        <v>45471</v>
      </c>
      <c r="L19722" s="7">
        <v>45643</v>
      </c>
      <c r="M19722" t="s">
        <v>77</v>
      </c>
      <c r="N19722"/>
      <c r="O19722">
        <v>2026</v>
      </c>
      <c r="P19722" s="2">
        <v>2</v>
      </c>
      <c r="Q19722" t="s">
        <v>80</v>
      </c>
      <c r="R19722" s="8">
        <v>46267</v>
      </c>
      <c r="S19722" s="2">
        <v>1</v>
      </c>
      <c r="T19722" s="2" t="s">
        <v>81</v>
      </c>
    </row>
    <row r="19723" spans="1:20" x14ac:dyDescent="0.25">
      <c r="A19723">
        <v>1120399048</v>
      </c>
      <c r="B19723">
        <v>129096714</v>
      </c>
      <c r="C19723" t="s">
        <v>82</v>
      </c>
      <c r="D19723" t="s">
        <v>88</v>
      </c>
      <c r="E19723" t="s">
        <v>76</v>
      </c>
      <c r="F19723" s="7">
        <v>45456</v>
      </c>
      <c r="G19723" s="7">
        <v>45821</v>
      </c>
      <c r="H19723" t="s">
        <v>77</v>
      </c>
      <c r="I19723" t="s">
        <v>78</v>
      </c>
      <c r="J19723" s="7"/>
      <c r="K19723" s="7">
        <v>45465</v>
      </c>
      <c r="L19723" s="7">
        <v>45821</v>
      </c>
      <c r="M19723" t="s">
        <v>77</v>
      </c>
      <c r="N19723"/>
      <c r="O19723">
        <v>2026</v>
      </c>
      <c r="P19723" s="2">
        <v>2</v>
      </c>
      <c r="Q19723" t="s">
        <v>80</v>
      </c>
      <c r="R19723" s="8">
        <v>46267</v>
      </c>
      <c r="S19723" s="2">
        <v>1</v>
      </c>
      <c r="T19723" s="2" t="s">
        <v>81</v>
      </c>
    </row>
    <row r="19724" spans="1:20" x14ac:dyDescent="0.25">
      <c r="A19724">
        <v>1120400296</v>
      </c>
      <c r="B19724">
        <v>129645072</v>
      </c>
      <c r="C19724" t="s">
        <v>93</v>
      </c>
      <c r="D19724" t="s">
        <v>88</v>
      </c>
      <c r="E19724" t="s">
        <v>76</v>
      </c>
      <c r="F19724" s="7">
        <v>45563</v>
      </c>
      <c r="G19724" s="7">
        <v>45928</v>
      </c>
      <c r="H19724" t="s">
        <v>77</v>
      </c>
      <c r="I19724" t="s">
        <v>89</v>
      </c>
      <c r="J19724" s="7">
        <v>46135</v>
      </c>
      <c r="K19724" s="7">
        <v>46051</v>
      </c>
      <c r="L19724" s="7">
        <v>45928</v>
      </c>
      <c r="M19724" t="s">
        <v>77</v>
      </c>
      <c r="N19724" t="s">
        <v>79</v>
      </c>
      <c r="O19724">
        <v>2026</v>
      </c>
      <c r="P19724" s="2">
        <v>2</v>
      </c>
      <c r="Q19724" t="s">
        <v>80</v>
      </c>
      <c r="R19724" s="8">
        <v>46267</v>
      </c>
      <c r="S19724" s="2">
        <v>1</v>
      </c>
      <c r="T19724" s="2" t="s">
        <v>81</v>
      </c>
    </row>
    <row r="19725" spans="1:20" x14ac:dyDescent="0.25">
      <c r="A19725">
        <v>1120401430</v>
      </c>
      <c r="B19725">
        <v>130992083</v>
      </c>
      <c r="C19725" t="s">
        <v>74</v>
      </c>
      <c r="D19725" t="s">
        <v>83</v>
      </c>
      <c r="E19725" t="s">
        <v>76</v>
      </c>
      <c r="F19725" s="7">
        <v>45735</v>
      </c>
      <c r="G19725" s="7">
        <v>47561</v>
      </c>
      <c r="H19725" t="s">
        <v>77</v>
      </c>
      <c r="I19725" t="s">
        <v>84</v>
      </c>
      <c r="J19725" s="7"/>
      <c r="K19725" s="7">
        <v>45888</v>
      </c>
      <c r="L19725" s="7">
        <v>47561</v>
      </c>
      <c r="M19725" t="s">
        <v>77</v>
      </c>
      <c r="N19725"/>
      <c r="O19725">
        <v>2026</v>
      </c>
      <c r="P19725" s="2">
        <v>2</v>
      </c>
      <c r="Q19725" t="s">
        <v>80</v>
      </c>
      <c r="R19725" s="8">
        <v>46267</v>
      </c>
      <c r="S19725" s="2">
        <v>1</v>
      </c>
      <c r="T19725" s="2" t="s">
        <v>81</v>
      </c>
    </row>
    <row r="19726" spans="1:20" x14ac:dyDescent="0.25">
      <c r="A19726">
        <v>1120404796</v>
      </c>
      <c r="B19726">
        <v>110856875</v>
      </c>
      <c r="C19726" t="s">
        <v>94</v>
      </c>
      <c r="D19726" t="s">
        <v>83</v>
      </c>
      <c r="E19726" t="s">
        <v>76</v>
      </c>
      <c r="F19726" s="7">
        <v>42312</v>
      </c>
      <c r="G19726" s="7">
        <v>44128</v>
      </c>
      <c r="H19726" t="s">
        <v>77</v>
      </c>
      <c r="I19726" t="s">
        <v>84</v>
      </c>
      <c r="J19726" s="7">
        <v>45852</v>
      </c>
      <c r="K19726" s="7">
        <v>45906</v>
      </c>
      <c r="L19726" s="7">
        <v>44128</v>
      </c>
      <c r="M19726" t="s">
        <v>77</v>
      </c>
      <c r="N19726" t="s">
        <v>92</v>
      </c>
      <c r="O19726">
        <v>2026</v>
      </c>
      <c r="P19726" s="2">
        <v>2</v>
      </c>
      <c r="Q19726" t="s">
        <v>80</v>
      </c>
      <c r="R19726" s="8">
        <v>46267</v>
      </c>
      <c r="S19726" s="2">
        <v>1</v>
      </c>
      <c r="T19726" s="2" t="s">
        <v>81</v>
      </c>
    </row>
    <row r="19727" spans="1:20" x14ac:dyDescent="0.25">
      <c r="A19727">
        <v>1120405259</v>
      </c>
      <c r="B19727">
        <v>112579091</v>
      </c>
      <c r="C19727" t="s">
        <v>85</v>
      </c>
      <c r="D19727" t="s">
        <v>75</v>
      </c>
      <c r="E19727" t="s">
        <v>76</v>
      </c>
      <c r="F19727" s="7">
        <v>42777</v>
      </c>
      <c r="G19727" s="7">
        <v>44053</v>
      </c>
      <c r="H19727" t="s">
        <v>77</v>
      </c>
      <c r="I19727" t="s">
        <v>78</v>
      </c>
      <c r="J19727" s="7">
        <v>45811</v>
      </c>
      <c r="K19727" s="7">
        <v>44576</v>
      </c>
      <c r="L19727" s="7">
        <v>44053</v>
      </c>
      <c r="M19727" t="s">
        <v>77</v>
      </c>
      <c r="N19727" t="s">
        <v>79</v>
      </c>
      <c r="O19727">
        <v>2026</v>
      </c>
      <c r="P19727" s="2">
        <v>2</v>
      </c>
      <c r="Q19727" t="s">
        <v>80</v>
      </c>
      <c r="R19727" s="8">
        <v>46267</v>
      </c>
      <c r="S19727" s="2">
        <v>1</v>
      </c>
      <c r="T19727" s="2" t="s">
        <v>81</v>
      </c>
    </row>
    <row r="19728" spans="1:20" x14ac:dyDescent="0.25">
      <c r="A19728">
        <v>1120405315</v>
      </c>
      <c r="B19728">
        <v>112735829</v>
      </c>
      <c r="C19728" t="s">
        <v>93</v>
      </c>
      <c r="D19728" t="s">
        <v>75</v>
      </c>
      <c r="E19728" t="s">
        <v>76</v>
      </c>
      <c r="F19728" s="7">
        <v>42804</v>
      </c>
      <c r="G19728" s="7">
        <v>44630</v>
      </c>
      <c r="H19728" t="s">
        <v>77</v>
      </c>
      <c r="I19728" t="s">
        <v>78</v>
      </c>
      <c r="J19728" s="7">
        <v>44716</v>
      </c>
      <c r="K19728" s="7">
        <v>46008</v>
      </c>
      <c r="L19728" s="7">
        <v>44630</v>
      </c>
      <c r="M19728" t="s">
        <v>77</v>
      </c>
      <c r="N19728" t="s">
        <v>92</v>
      </c>
      <c r="O19728">
        <v>2026</v>
      </c>
      <c r="P19728" s="2">
        <v>2</v>
      </c>
      <c r="Q19728" t="s">
        <v>80</v>
      </c>
      <c r="R19728" s="8">
        <v>46267</v>
      </c>
      <c r="S19728" s="2">
        <v>1</v>
      </c>
      <c r="T19728" s="2" t="s">
        <v>81</v>
      </c>
    </row>
    <row r="19729" spans="1:20" x14ac:dyDescent="0.25">
      <c r="A19729">
        <v>1120405567</v>
      </c>
      <c r="B19729">
        <v>113626481</v>
      </c>
      <c r="C19729" t="s">
        <v>82</v>
      </c>
      <c r="D19729" t="s">
        <v>75</v>
      </c>
      <c r="E19729" t="s">
        <v>76</v>
      </c>
      <c r="F19729" s="7">
        <v>43005</v>
      </c>
      <c r="G19729" s="7">
        <v>44101</v>
      </c>
      <c r="H19729" t="s">
        <v>77</v>
      </c>
      <c r="I19729" t="s">
        <v>78</v>
      </c>
      <c r="J19729" s="7">
        <v>45265</v>
      </c>
      <c r="K19729" s="7">
        <v>45057</v>
      </c>
      <c r="L19729" s="7">
        <v>44101</v>
      </c>
      <c r="M19729" t="s">
        <v>77</v>
      </c>
      <c r="N19729" t="s">
        <v>92</v>
      </c>
      <c r="O19729">
        <v>2026</v>
      </c>
      <c r="P19729" s="2">
        <v>2</v>
      </c>
      <c r="Q19729" t="s">
        <v>80</v>
      </c>
      <c r="R19729" s="8">
        <v>46267</v>
      </c>
      <c r="S19729" s="2">
        <v>1</v>
      </c>
      <c r="T19729" s="2" t="s">
        <v>81</v>
      </c>
    </row>
    <row r="19730" spans="1:20" x14ac:dyDescent="0.25">
      <c r="A19730">
        <v>1120405888</v>
      </c>
      <c r="B19730">
        <v>116705522</v>
      </c>
      <c r="C19730" t="s">
        <v>82</v>
      </c>
      <c r="D19730" t="s">
        <v>88</v>
      </c>
      <c r="E19730" t="s">
        <v>76</v>
      </c>
      <c r="F19730" s="7">
        <v>43534</v>
      </c>
      <c r="G19730" s="7">
        <v>43900</v>
      </c>
      <c r="H19730" t="s">
        <v>77</v>
      </c>
      <c r="I19730" t="s">
        <v>78</v>
      </c>
      <c r="J19730" s="7">
        <v>45775</v>
      </c>
      <c r="K19730" s="7">
        <v>44236</v>
      </c>
      <c r="L19730" s="7">
        <v>43900</v>
      </c>
      <c r="M19730" t="s">
        <v>77</v>
      </c>
      <c r="N19730" t="s">
        <v>79</v>
      </c>
      <c r="O19730">
        <v>2026</v>
      </c>
      <c r="P19730" s="2">
        <v>2</v>
      </c>
      <c r="Q19730" t="s">
        <v>80</v>
      </c>
      <c r="R19730" s="8">
        <v>46267</v>
      </c>
      <c r="S19730" s="2">
        <v>1</v>
      </c>
      <c r="T19730" s="2" t="s">
        <v>81</v>
      </c>
    </row>
    <row r="19731" spans="1:20" x14ac:dyDescent="0.25">
      <c r="A19731">
        <v>1120405941</v>
      </c>
      <c r="B19731">
        <v>116795533</v>
      </c>
      <c r="C19731" t="s">
        <v>82</v>
      </c>
      <c r="D19731" t="s">
        <v>83</v>
      </c>
      <c r="E19731" t="s">
        <v>76</v>
      </c>
      <c r="F19731" s="7">
        <v>43544</v>
      </c>
      <c r="G19731" s="7">
        <v>43724</v>
      </c>
      <c r="H19731" t="s">
        <v>77</v>
      </c>
      <c r="I19731" t="s">
        <v>78</v>
      </c>
      <c r="J19731" s="7">
        <v>45546</v>
      </c>
      <c r="K19731" s="7">
        <v>45057</v>
      </c>
      <c r="L19731" s="7">
        <v>43724</v>
      </c>
      <c r="M19731" t="s">
        <v>77</v>
      </c>
      <c r="N19731" t="s">
        <v>79</v>
      </c>
      <c r="O19731">
        <v>2026</v>
      </c>
      <c r="P19731" s="2">
        <v>2</v>
      </c>
      <c r="Q19731" t="s">
        <v>80</v>
      </c>
      <c r="R19731" s="8">
        <v>46267</v>
      </c>
      <c r="S19731" s="2">
        <v>1</v>
      </c>
      <c r="T19731" s="2" t="s">
        <v>81</v>
      </c>
    </row>
    <row r="19732" spans="1:20" x14ac:dyDescent="0.25">
      <c r="A19732">
        <v>1120406037</v>
      </c>
      <c r="B19732">
        <v>116967799</v>
      </c>
      <c r="C19732" t="s">
        <v>96</v>
      </c>
      <c r="D19732" t="s">
        <v>75</v>
      </c>
      <c r="E19732" t="s">
        <v>76</v>
      </c>
      <c r="F19732" s="7">
        <v>43560</v>
      </c>
      <c r="G19732" s="7">
        <v>45387</v>
      </c>
      <c r="H19732" t="s">
        <v>77</v>
      </c>
      <c r="I19732" t="s">
        <v>78</v>
      </c>
      <c r="J19732" s="7">
        <v>45460</v>
      </c>
      <c r="K19732" s="7">
        <v>46114</v>
      </c>
      <c r="L19732" s="7">
        <v>45387</v>
      </c>
      <c r="M19732" t="s">
        <v>77</v>
      </c>
      <c r="N19732" t="s">
        <v>79</v>
      </c>
      <c r="O19732">
        <v>2026</v>
      </c>
      <c r="P19732" s="2">
        <v>2</v>
      </c>
      <c r="Q19732" t="s">
        <v>80</v>
      </c>
      <c r="R19732" s="8">
        <v>46267</v>
      </c>
      <c r="S19732" s="2">
        <v>1</v>
      </c>
      <c r="T19732" s="2" t="s">
        <v>81</v>
      </c>
    </row>
    <row r="19733" spans="1:20" x14ac:dyDescent="0.25">
      <c r="A19733">
        <v>1120406166</v>
      </c>
      <c r="B19733">
        <v>117097037</v>
      </c>
      <c r="C19733" t="s">
        <v>82</v>
      </c>
      <c r="D19733" t="s">
        <v>88</v>
      </c>
      <c r="E19733" t="s">
        <v>76</v>
      </c>
      <c r="F19733" s="7">
        <v>43580</v>
      </c>
      <c r="G19733" s="7">
        <v>43946</v>
      </c>
      <c r="H19733" t="s">
        <v>77</v>
      </c>
      <c r="I19733" t="s">
        <v>78</v>
      </c>
      <c r="J19733" s="7">
        <v>45850</v>
      </c>
      <c r="K19733" s="7">
        <v>44237</v>
      </c>
      <c r="L19733" s="7">
        <v>43946</v>
      </c>
      <c r="M19733" t="s">
        <v>77</v>
      </c>
      <c r="N19733" t="s">
        <v>79</v>
      </c>
      <c r="O19733">
        <v>2026</v>
      </c>
      <c r="P19733" s="2">
        <v>2</v>
      </c>
      <c r="Q19733" t="s">
        <v>80</v>
      </c>
      <c r="R19733" s="8">
        <v>46267</v>
      </c>
      <c r="S19733" s="2">
        <v>1</v>
      </c>
      <c r="T19733" s="2" t="s">
        <v>81</v>
      </c>
    </row>
    <row r="19734" spans="1:20" x14ac:dyDescent="0.25">
      <c r="A19734">
        <v>1120406186</v>
      </c>
      <c r="B19734">
        <v>117112596</v>
      </c>
      <c r="C19734" t="s">
        <v>82</v>
      </c>
      <c r="D19734" t="s">
        <v>88</v>
      </c>
      <c r="E19734" t="s">
        <v>76</v>
      </c>
      <c r="F19734" s="7">
        <v>43582</v>
      </c>
      <c r="G19734" s="7">
        <v>43948</v>
      </c>
      <c r="H19734" t="s">
        <v>77</v>
      </c>
      <c r="I19734" t="s">
        <v>78</v>
      </c>
      <c r="J19734" s="7">
        <v>45587</v>
      </c>
      <c r="K19734" s="7">
        <v>45748</v>
      </c>
      <c r="L19734" s="7">
        <v>43948</v>
      </c>
      <c r="M19734" t="s">
        <v>77</v>
      </c>
      <c r="N19734" t="s">
        <v>79</v>
      </c>
      <c r="O19734">
        <v>2026</v>
      </c>
      <c r="P19734" s="2">
        <v>2</v>
      </c>
      <c r="Q19734" t="s">
        <v>80</v>
      </c>
      <c r="R19734" s="8">
        <v>46267</v>
      </c>
      <c r="S19734" s="2">
        <v>1</v>
      </c>
      <c r="T19734" s="2" t="s">
        <v>81</v>
      </c>
    </row>
    <row r="19735" spans="1:20" x14ac:dyDescent="0.25">
      <c r="A19735">
        <v>1120406274</v>
      </c>
      <c r="B19735">
        <v>117219219</v>
      </c>
      <c r="C19735" t="s">
        <v>82</v>
      </c>
      <c r="D19735" t="s">
        <v>83</v>
      </c>
      <c r="E19735" t="s">
        <v>76</v>
      </c>
      <c r="F19735" s="7">
        <v>43597</v>
      </c>
      <c r="G19735" s="7">
        <v>43777</v>
      </c>
      <c r="H19735" t="s">
        <v>77</v>
      </c>
      <c r="I19735" t="s">
        <v>84</v>
      </c>
      <c r="J19735" s="7">
        <v>45850</v>
      </c>
      <c r="K19735" s="7">
        <v>45747</v>
      </c>
      <c r="L19735" s="7">
        <v>43777</v>
      </c>
      <c r="M19735" t="s">
        <v>77</v>
      </c>
      <c r="N19735" t="s">
        <v>79</v>
      </c>
      <c r="O19735">
        <v>2026</v>
      </c>
      <c r="P19735" s="2">
        <v>2</v>
      </c>
      <c r="Q19735" t="s">
        <v>80</v>
      </c>
      <c r="R19735" s="8">
        <v>46267</v>
      </c>
      <c r="S19735" s="2">
        <v>1</v>
      </c>
      <c r="T19735" s="2" t="s">
        <v>81</v>
      </c>
    </row>
    <row r="19736" spans="1:20" x14ac:dyDescent="0.25">
      <c r="A19736">
        <v>1120406315</v>
      </c>
      <c r="B19736">
        <v>117269952</v>
      </c>
      <c r="C19736" t="s">
        <v>82</v>
      </c>
      <c r="D19736" t="s">
        <v>75</v>
      </c>
      <c r="E19736" t="s">
        <v>76</v>
      </c>
      <c r="F19736" s="7">
        <v>43603</v>
      </c>
      <c r="G19736" s="7">
        <v>43969</v>
      </c>
      <c r="H19736" t="s">
        <v>77</v>
      </c>
      <c r="I19736" t="s">
        <v>78</v>
      </c>
      <c r="J19736" s="7">
        <v>46186</v>
      </c>
      <c r="K19736" s="7">
        <v>44244</v>
      </c>
      <c r="L19736" s="7">
        <v>43969</v>
      </c>
      <c r="M19736" t="s">
        <v>77</v>
      </c>
      <c r="N19736" t="s">
        <v>79</v>
      </c>
      <c r="O19736">
        <v>2026</v>
      </c>
      <c r="P19736" s="2">
        <v>2</v>
      </c>
      <c r="Q19736" t="s">
        <v>80</v>
      </c>
      <c r="R19736" s="8">
        <v>46267</v>
      </c>
      <c r="S19736" s="2">
        <v>1</v>
      </c>
      <c r="T19736" s="2" t="s">
        <v>81</v>
      </c>
    </row>
    <row r="19737" spans="1:20" x14ac:dyDescent="0.25">
      <c r="A19737">
        <v>1120406339</v>
      </c>
      <c r="B19737">
        <v>117290346</v>
      </c>
      <c r="C19737" t="s">
        <v>82</v>
      </c>
      <c r="D19737" t="s">
        <v>88</v>
      </c>
      <c r="E19737" t="s">
        <v>76</v>
      </c>
      <c r="F19737" s="7">
        <v>43605</v>
      </c>
      <c r="G19737" s="7">
        <v>43971</v>
      </c>
      <c r="H19737" t="s">
        <v>77</v>
      </c>
      <c r="I19737" t="s">
        <v>84</v>
      </c>
      <c r="J19737" s="7">
        <v>46175</v>
      </c>
      <c r="K19737" s="7">
        <v>46069</v>
      </c>
      <c r="L19737" s="7">
        <v>43971</v>
      </c>
      <c r="M19737" t="s">
        <v>77</v>
      </c>
      <c r="N19737" t="s">
        <v>79</v>
      </c>
      <c r="O19737">
        <v>2026</v>
      </c>
      <c r="P19737" s="2">
        <v>2</v>
      </c>
      <c r="Q19737" t="s">
        <v>80</v>
      </c>
      <c r="R19737" s="8">
        <v>46267</v>
      </c>
      <c r="S19737" s="2">
        <v>1</v>
      </c>
      <c r="T19737" s="2" t="s">
        <v>81</v>
      </c>
    </row>
    <row r="19738" spans="1:20" x14ac:dyDescent="0.25">
      <c r="A19738">
        <v>1120406355</v>
      </c>
      <c r="B19738">
        <v>117306291</v>
      </c>
      <c r="C19738" t="s">
        <v>96</v>
      </c>
      <c r="D19738" t="s">
        <v>83</v>
      </c>
      <c r="E19738" t="s">
        <v>76</v>
      </c>
      <c r="F19738" s="7">
        <v>43608</v>
      </c>
      <c r="G19738" s="7">
        <v>43792</v>
      </c>
      <c r="H19738" t="s">
        <v>77</v>
      </c>
      <c r="I19738" t="s">
        <v>84</v>
      </c>
      <c r="J19738" s="7">
        <v>45432</v>
      </c>
      <c r="K19738" s="7">
        <v>45748</v>
      </c>
      <c r="L19738" s="7">
        <v>43792</v>
      </c>
      <c r="M19738" t="s">
        <v>77</v>
      </c>
      <c r="N19738" t="s">
        <v>79</v>
      </c>
      <c r="O19738">
        <v>2026</v>
      </c>
      <c r="P19738" s="2">
        <v>2</v>
      </c>
      <c r="Q19738" t="s">
        <v>80</v>
      </c>
      <c r="R19738" s="8">
        <v>46267</v>
      </c>
      <c r="S19738" s="2">
        <v>1</v>
      </c>
      <c r="T19738" s="2" t="s">
        <v>81</v>
      </c>
    </row>
    <row r="19739" spans="1:20" x14ac:dyDescent="0.25">
      <c r="A19739">
        <v>1120406367</v>
      </c>
      <c r="B19739">
        <v>117316504</v>
      </c>
      <c r="C19739" t="s">
        <v>85</v>
      </c>
      <c r="D19739" t="s">
        <v>83</v>
      </c>
      <c r="E19739" t="s">
        <v>76</v>
      </c>
      <c r="F19739" s="7">
        <v>43609</v>
      </c>
      <c r="G19739" s="7">
        <v>43789</v>
      </c>
      <c r="H19739" t="s">
        <v>77</v>
      </c>
      <c r="I19739" t="s">
        <v>78</v>
      </c>
      <c r="J19739" s="7">
        <v>45437</v>
      </c>
      <c r="K19739" s="7">
        <v>43663</v>
      </c>
      <c r="L19739" s="7">
        <v>43789</v>
      </c>
      <c r="M19739" t="s">
        <v>77</v>
      </c>
      <c r="N19739" t="s">
        <v>79</v>
      </c>
      <c r="O19739">
        <v>2026</v>
      </c>
      <c r="P19739" s="2">
        <v>2</v>
      </c>
      <c r="Q19739" t="s">
        <v>80</v>
      </c>
      <c r="R19739" s="8">
        <v>46267</v>
      </c>
      <c r="S19739" s="2">
        <v>1</v>
      </c>
      <c r="T19739" s="2" t="s">
        <v>81</v>
      </c>
    </row>
    <row r="19740" spans="1:20" x14ac:dyDescent="0.25">
      <c r="A19740">
        <v>1120406368</v>
      </c>
      <c r="B19740">
        <v>117316504</v>
      </c>
      <c r="C19740" t="s">
        <v>85</v>
      </c>
      <c r="D19740" t="s">
        <v>83</v>
      </c>
      <c r="E19740" t="s">
        <v>76</v>
      </c>
      <c r="F19740" s="7">
        <v>43609</v>
      </c>
      <c r="G19740" s="7">
        <v>43789</v>
      </c>
      <c r="H19740" t="s">
        <v>77</v>
      </c>
      <c r="I19740" t="s">
        <v>78</v>
      </c>
      <c r="J19740" s="7">
        <v>45437</v>
      </c>
      <c r="K19740" s="7">
        <v>43642</v>
      </c>
      <c r="L19740" s="7">
        <v>43789</v>
      </c>
      <c r="M19740" t="s">
        <v>77</v>
      </c>
      <c r="N19740" t="s">
        <v>79</v>
      </c>
      <c r="O19740">
        <v>2026</v>
      </c>
      <c r="P19740" s="2">
        <v>2</v>
      </c>
      <c r="Q19740" t="s">
        <v>80</v>
      </c>
      <c r="R19740" s="8">
        <v>46267</v>
      </c>
      <c r="S19740" s="2">
        <v>1</v>
      </c>
      <c r="T19740" s="2" t="s">
        <v>81</v>
      </c>
    </row>
    <row r="19741" spans="1:20" x14ac:dyDescent="0.25">
      <c r="A19741">
        <v>1120406928</v>
      </c>
      <c r="B19741">
        <v>119104308</v>
      </c>
      <c r="C19741" t="s">
        <v>82</v>
      </c>
      <c r="D19741" t="s">
        <v>88</v>
      </c>
      <c r="E19741" t="s">
        <v>76</v>
      </c>
      <c r="F19741" s="7">
        <v>43986</v>
      </c>
      <c r="G19741" s="7">
        <v>44351</v>
      </c>
      <c r="H19741" t="s">
        <v>77</v>
      </c>
      <c r="I19741" t="s">
        <v>89</v>
      </c>
      <c r="J19741" s="7">
        <v>45839</v>
      </c>
      <c r="K19741" s="7">
        <v>45846</v>
      </c>
      <c r="L19741" s="7">
        <v>44351</v>
      </c>
      <c r="M19741" t="s">
        <v>77</v>
      </c>
      <c r="N19741" t="s">
        <v>92</v>
      </c>
      <c r="O19741">
        <v>2026</v>
      </c>
      <c r="P19741" s="2">
        <v>2</v>
      </c>
      <c r="Q19741" t="s">
        <v>80</v>
      </c>
      <c r="R19741" s="8">
        <v>46267</v>
      </c>
      <c r="S19741" s="2">
        <v>1</v>
      </c>
      <c r="T19741" s="2" t="s">
        <v>81</v>
      </c>
    </row>
    <row r="19742" spans="1:20" x14ac:dyDescent="0.25">
      <c r="A19742">
        <v>1120407029</v>
      </c>
      <c r="B19742">
        <v>119201893</v>
      </c>
      <c r="C19742" t="s">
        <v>74</v>
      </c>
      <c r="D19742" t="s">
        <v>88</v>
      </c>
      <c r="E19742" t="s">
        <v>76</v>
      </c>
      <c r="F19742" s="7">
        <v>44005</v>
      </c>
      <c r="G19742" s="7">
        <v>45831</v>
      </c>
      <c r="H19742" t="s">
        <v>86</v>
      </c>
      <c r="I19742" t="s">
        <v>87</v>
      </c>
      <c r="J19742" s="7">
        <v>45550</v>
      </c>
      <c r="K19742" s="7">
        <v>44488</v>
      </c>
      <c r="L19742" s="7">
        <v>45831</v>
      </c>
      <c r="M19742" t="s">
        <v>86</v>
      </c>
      <c r="N19742" t="s">
        <v>79</v>
      </c>
      <c r="O19742">
        <v>2026</v>
      </c>
      <c r="P19742" s="2">
        <v>2</v>
      </c>
      <c r="Q19742" t="s">
        <v>80</v>
      </c>
      <c r="R19742" s="8">
        <v>46267</v>
      </c>
      <c r="S19742" s="2">
        <v>1</v>
      </c>
      <c r="T19742" s="2" t="s">
        <v>81</v>
      </c>
    </row>
    <row r="19743" spans="1:20" x14ac:dyDescent="0.25">
      <c r="A19743">
        <v>1120407317</v>
      </c>
      <c r="B19743">
        <v>119515383</v>
      </c>
      <c r="C19743" t="s">
        <v>85</v>
      </c>
      <c r="D19743" t="s">
        <v>88</v>
      </c>
      <c r="E19743" t="s">
        <v>76</v>
      </c>
      <c r="F19743" s="7">
        <v>44040</v>
      </c>
      <c r="G19743" s="7">
        <v>44405</v>
      </c>
      <c r="H19743" t="s">
        <v>77</v>
      </c>
      <c r="I19743" t="s">
        <v>87</v>
      </c>
      <c r="J19743" s="7">
        <v>45472</v>
      </c>
      <c r="K19743" s="7">
        <v>45748</v>
      </c>
      <c r="L19743" s="7">
        <v>44405</v>
      </c>
      <c r="M19743" t="s">
        <v>77</v>
      </c>
      <c r="N19743" t="s">
        <v>79</v>
      </c>
      <c r="O19743">
        <v>2026</v>
      </c>
      <c r="P19743" s="2">
        <v>2</v>
      </c>
      <c r="Q19743" t="s">
        <v>80</v>
      </c>
      <c r="R19743" s="8">
        <v>46267</v>
      </c>
      <c r="S19743" s="2">
        <v>1</v>
      </c>
      <c r="T19743" s="2" t="s">
        <v>81</v>
      </c>
    </row>
    <row r="19744" spans="1:20" x14ac:dyDescent="0.25">
      <c r="A19744">
        <v>1120407834</v>
      </c>
      <c r="B19744">
        <v>119761389</v>
      </c>
      <c r="C19744" t="s">
        <v>74</v>
      </c>
      <c r="D19744" t="s">
        <v>75</v>
      </c>
      <c r="E19744" t="s">
        <v>76</v>
      </c>
      <c r="F19744" s="7">
        <v>44088</v>
      </c>
      <c r="G19744" s="7">
        <v>44453</v>
      </c>
      <c r="H19744" t="s">
        <v>86</v>
      </c>
      <c r="I19744" t="s">
        <v>87</v>
      </c>
      <c r="J19744" s="7">
        <v>45814</v>
      </c>
      <c r="K19744" s="7">
        <v>44154</v>
      </c>
      <c r="L19744" s="7">
        <v>44453</v>
      </c>
      <c r="M19744" t="s">
        <v>86</v>
      </c>
      <c r="N19744" t="s">
        <v>79</v>
      </c>
      <c r="O19744">
        <v>2026</v>
      </c>
      <c r="P19744" s="2">
        <v>2</v>
      </c>
      <c r="Q19744" t="s">
        <v>80</v>
      </c>
      <c r="R19744" s="8">
        <v>46267</v>
      </c>
      <c r="S19744" s="2">
        <v>1</v>
      </c>
      <c r="T19744" s="2" t="s">
        <v>81</v>
      </c>
    </row>
    <row r="19745" spans="1:20" x14ac:dyDescent="0.25">
      <c r="A19745">
        <v>1120408000</v>
      </c>
      <c r="B19745">
        <v>119836435</v>
      </c>
      <c r="C19745" t="s">
        <v>96</v>
      </c>
      <c r="D19745" t="s">
        <v>75</v>
      </c>
      <c r="E19745" t="s">
        <v>76</v>
      </c>
      <c r="F19745" s="7">
        <v>44105</v>
      </c>
      <c r="G19745" s="7">
        <v>45931</v>
      </c>
      <c r="H19745" t="s">
        <v>77</v>
      </c>
      <c r="I19745" t="s">
        <v>78</v>
      </c>
      <c r="J19745" s="7">
        <v>45747</v>
      </c>
      <c r="K19745" s="7">
        <v>44118</v>
      </c>
      <c r="L19745" s="7">
        <v>45931</v>
      </c>
      <c r="M19745" t="s">
        <v>77</v>
      </c>
      <c r="N19745" t="s">
        <v>79</v>
      </c>
      <c r="O19745">
        <v>2026</v>
      </c>
      <c r="P19745" s="2">
        <v>2</v>
      </c>
      <c r="Q19745" t="s">
        <v>80</v>
      </c>
      <c r="R19745" s="8">
        <v>46267</v>
      </c>
      <c r="S19745" s="2">
        <v>1</v>
      </c>
      <c r="T19745" s="2" t="s">
        <v>81</v>
      </c>
    </row>
    <row r="19746" spans="1:20" x14ac:dyDescent="0.25">
      <c r="A19746">
        <v>1120408007</v>
      </c>
      <c r="B19746">
        <v>119847144</v>
      </c>
      <c r="C19746" t="s">
        <v>96</v>
      </c>
      <c r="D19746" t="s">
        <v>75</v>
      </c>
      <c r="E19746" t="s">
        <v>76</v>
      </c>
      <c r="F19746" s="7">
        <v>44106</v>
      </c>
      <c r="G19746" s="7">
        <v>44471</v>
      </c>
      <c r="H19746" t="s">
        <v>86</v>
      </c>
      <c r="I19746" t="s">
        <v>87</v>
      </c>
      <c r="J19746" s="7">
        <v>45893</v>
      </c>
      <c r="K19746" s="7">
        <v>44152</v>
      </c>
      <c r="L19746" s="7">
        <v>44471</v>
      </c>
      <c r="M19746" t="s">
        <v>86</v>
      </c>
      <c r="N19746" t="s">
        <v>79</v>
      </c>
      <c r="O19746">
        <v>2026</v>
      </c>
      <c r="P19746" s="2">
        <v>2</v>
      </c>
      <c r="Q19746" t="s">
        <v>80</v>
      </c>
      <c r="R19746" s="8">
        <v>46267</v>
      </c>
      <c r="S19746" s="2">
        <v>1</v>
      </c>
      <c r="T19746" s="2" t="s">
        <v>81</v>
      </c>
    </row>
    <row r="19747" spans="1:20" x14ac:dyDescent="0.25">
      <c r="A19747">
        <v>1120408146</v>
      </c>
      <c r="B19747">
        <v>119944035</v>
      </c>
      <c r="C19747" t="s">
        <v>85</v>
      </c>
      <c r="D19747" t="s">
        <v>88</v>
      </c>
      <c r="E19747" t="s">
        <v>76</v>
      </c>
      <c r="F19747" s="7">
        <v>44029</v>
      </c>
      <c r="G19747" s="7">
        <v>45855</v>
      </c>
      <c r="H19747" t="s">
        <v>86</v>
      </c>
      <c r="I19747" t="s">
        <v>87</v>
      </c>
      <c r="J19747" s="7">
        <v>46187</v>
      </c>
      <c r="K19747" s="7">
        <v>45775</v>
      </c>
      <c r="L19747" s="7">
        <v>45855</v>
      </c>
      <c r="M19747" t="s">
        <v>86</v>
      </c>
      <c r="N19747" t="s">
        <v>79</v>
      </c>
      <c r="O19747">
        <v>2026</v>
      </c>
      <c r="P19747" s="2">
        <v>2</v>
      </c>
      <c r="Q19747" t="s">
        <v>80</v>
      </c>
      <c r="R19747" s="8">
        <v>46267</v>
      </c>
      <c r="S19747" s="2">
        <v>1</v>
      </c>
      <c r="T19747" s="2" t="s">
        <v>81</v>
      </c>
    </row>
    <row r="19748" spans="1:20" x14ac:dyDescent="0.25">
      <c r="A19748">
        <v>1120408204</v>
      </c>
      <c r="B19748">
        <v>119976031</v>
      </c>
      <c r="C19748" t="s">
        <v>85</v>
      </c>
      <c r="D19748" t="s">
        <v>75</v>
      </c>
      <c r="E19748" t="s">
        <v>76</v>
      </c>
      <c r="F19748" s="7">
        <v>44138</v>
      </c>
      <c r="G19748" s="7">
        <v>44503</v>
      </c>
      <c r="H19748" t="s">
        <v>86</v>
      </c>
      <c r="I19748" t="s">
        <v>87</v>
      </c>
      <c r="J19748" s="7">
        <v>45963</v>
      </c>
      <c r="K19748" s="7">
        <v>44155</v>
      </c>
      <c r="L19748" s="7">
        <v>44503</v>
      </c>
      <c r="M19748" t="s">
        <v>86</v>
      </c>
      <c r="N19748" t="s">
        <v>79</v>
      </c>
      <c r="O19748">
        <v>2026</v>
      </c>
      <c r="P19748" s="2">
        <v>2</v>
      </c>
      <c r="Q19748" t="s">
        <v>80</v>
      </c>
      <c r="R19748" s="8">
        <v>46267</v>
      </c>
      <c r="S19748" s="2">
        <v>1</v>
      </c>
      <c r="T19748" s="2" t="s">
        <v>81</v>
      </c>
    </row>
    <row r="19749" spans="1:20" x14ac:dyDescent="0.25">
      <c r="A19749">
        <v>1120408561</v>
      </c>
      <c r="B19749">
        <v>120795070</v>
      </c>
      <c r="C19749" t="s">
        <v>82</v>
      </c>
      <c r="D19749" t="s">
        <v>75</v>
      </c>
      <c r="E19749" t="s">
        <v>76</v>
      </c>
      <c r="F19749" s="7">
        <v>44298</v>
      </c>
      <c r="G19749" s="7">
        <v>46124</v>
      </c>
      <c r="H19749" t="s">
        <v>77</v>
      </c>
      <c r="I19749" t="s">
        <v>78</v>
      </c>
      <c r="J19749" s="7">
        <v>45086</v>
      </c>
      <c r="K19749" s="7">
        <v>44299</v>
      </c>
      <c r="L19749" s="7">
        <v>46124</v>
      </c>
      <c r="M19749" t="s">
        <v>77</v>
      </c>
      <c r="N19749" t="s">
        <v>92</v>
      </c>
      <c r="O19749">
        <v>2026</v>
      </c>
      <c r="P19749" s="2">
        <v>2</v>
      </c>
      <c r="Q19749" t="s">
        <v>80</v>
      </c>
      <c r="R19749" s="8">
        <v>46267</v>
      </c>
      <c r="S19749" s="2">
        <v>1</v>
      </c>
      <c r="T19749" s="2" t="s">
        <v>81</v>
      </c>
    </row>
    <row r="19750" spans="1:20" x14ac:dyDescent="0.25">
      <c r="A19750">
        <v>1120408568</v>
      </c>
      <c r="B19750">
        <v>120795955</v>
      </c>
      <c r="C19750" t="s">
        <v>98</v>
      </c>
      <c r="D19750" t="s">
        <v>88</v>
      </c>
      <c r="E19750" t="s">
        <v>76</v>
      </c>
      <c r="F19750" s="7">
        <v>44298</v>
      </c>
      <c r="G19750" s="7">
        <v>44663</v>
      </c>
      <c r="H19750" t="s">
        <v>77</v>
      </c>
      <c r="I19750" t="s">
        <v>78</v>
      </c>
      <c r="J19750" s="7">
        <v>45512</v>
      </c>
      <c r="K19750" s="7">
        <v>45518</v>
      </c>
      <c r="L19750" s="7">
        <v>44663</v>
      </c>
      <c r="M19750" t="s">
        <v>77</v>
      </c>
      <c r="N19750" t="s">
        <v>79</v>
      </c>
      <c r="O19750">
        <v>2026</v>
      </c>
      <c r="P19750" s="2">
        <v>2</v>
      </c>
      <c r="Q19750" t="s">
        <v>80</v>
      </c>
      <c r="R19750" s="8">
        <v>46267</v>
      </c>
      <c r="S19750" s="2">
        <v>1</v>
      </c>
      <c r="T19750" s="2" t="s">
        <v>81</v>
      </c>
    </row>
    <row r="19751" spans="1:20" x14ac:dyDescent="0.25">
      <c r="A19751">
        <v>1120408623</v>
      </c>
      <c r="B19751">
        <v>120864584</v>
      </c>
      <c r="C19751" t="s">
        <v>82</v>
      </c>
      <c r="D19751" t="s">
        <v>88</v>
      </c>
      <c r="E19751" t="s">
        <v>76</v>
      </c>
      <c r="F19751" s="7">
        <v>44308</v>
      </c>
      <c r="G19751" s="7">
        <v>44673</v>
      </c>
      <c r="H19751" t="s">
        <v>77</v>
      </c>
      <c r="I19751" t="s">
        <v>78</v>
      </c>
      <c r="J19751" s="7">
        <v>45098</v>
      </c>
      <c r="K19751" s="7">
        <v>45891</v>
      </c>
      <c r="L19751" s="7">
        <v>44673</v>
      </c>
      <c r="M19751" t="s">
        <v>77</v>
      </c>
      <c r="N19751" t="s">
        <v>92</v>
      </c>
      <c r="O19751">
        <v>2026</v>
      </c>
      <c r="P19751" s="2">
        <v>2</v>
      </c>
      <c r="Q19751" t="s">
        <v>80</v>
      </c>
      <c r="R19751" s="8">
        <v>46267</v>
      </c>
      <c r="S19751" s="2">
        <v>1</v>
      </c>
      <c r="T19751" s="2" t="s">
        <v>81</v>
      </c>
    </row>
    <row r="19752" spans="1:20" x14ac:dyDescent="0.25">
      <c r="A19752">
        <v>1120408645</v>
      </c>
      <c r="B19752">
        <v>120878372</v>
      </c>
      <c r="C19752" t="s">
        <v>94</v>
      </c>
      <c r="D19752" t="s">
        <v>88</v>
      </c>
      <c r="E19752" t="s">
        <v>76</v>
      </c>
      <c r="F19752" s="7">
        <v>44308</v>
      </c>
      <c r="G19752" s="7">
        <v>46134</v>
      </c>
      <c r="H19752" t="s">
        <v>86</v>
      </c>
      <c r="I19752" t="s">
        <v>87</v>
      </c>
      <c r="J19752" s="7">
        <v>46065</v>
      </c>
      <c r="K19752" s="7">
        <v>45894</v>
      </c>
      <c r="L19752" s="7">
        <v>46134</v>
      </c>
      <c r="M19752" t="s">
        <v>86</v>
      </c>
      <c r="N19752" t="s">
        <v>79</v>
      </c>
      <c r="O19752">
        <v>2026</v>
      </c>
      <c r="P19752" s="2">
        <v>2</v>
      </c>
      <c r="Q19752" t="s">
        <v>80</v>
      </c>
      <c r="R19752" s="8">
        <v>46267</v>
      </c>
      <c r="S19752" s="2">
        <v>1</v>
      </c>
      <c r="T19752" s="2" t="s">
        <v>81</v>
      </c>
    </row>
    <row r="19753" spans="1:20" x14ac:dyDescent="0.25">
      <c r="A19753">
        <v>1120409002</v>
      </c>
      <c r="B19753">
        <v>121604599</v>
      </c>
      <c r="C19753" t="s">
        <v>82</v>
      </c>
      <c r="D19753" t="s">
        <v>83</v>
      </c>
      <c r="E19753" t="s">
        <v>76</v>
      </c>
      <c r="F19753" s="7">
        <v>44372</v>
      </c>
      <c r="G19753" s="7">
        <v>44555</v>
      </c>
      <c r="H19753" t="s">
        <v>77</v>
      </c>
      <c r="I19753" t="s">
        <v>84</v>
      </c>
      <c r="J19753" s="7">
        <v>45838</v>
      </c>
      <c r="K19753" s="7">
        <v>45748</v>
      </c>
      <c r="L19753" s="7">
        <v>44555</v>
      </c>
      <c r="M19753" t="s">
        <v>77</v>
      </c>
      <c r="N19753" t="s">
        <v>79</v>
      </c>
      <c r="O19753">
        <v>2026</v>
      </c>
      <c r="P19753" s="2">
        <v>2</v>
      </c>
      <c r="Q19753" t="s">
        <v>80</v>
      </c>
      <c r="R19753" s="8">
        <v>46267</v>
      </c>
      <c r="S19753" s="2">
        <v>1</v>
      </c>
      <c r="T19753" s="2" t="s">
        <v>81</v>
      </c>
    </row>
    <row r="19754" spans="1:20" x14ac:dyDescent="0.25">
      <c r="A19754">
        <v>1120409231</v>
      </c>
      <c r="B19754">
        <v>121744742</v>
      </c>
      <c r="C19754" t="s">
        <v>74</v>
      </c>
      <c r="D19754" t="s">
        <v>75</v>
      </c>
      <c r="E19754" t="s">
        <v>76</v>
      </c>
      <c r="F19754" s="7">
        <v>44393</v>
      </c>
      <c r="G19754" s="7">
        <v>44758</v>
      </c>
      <c r="H19754" t="s">
        <v>86</v>
      </c>
      <c r="I19754" t="s">
        <v>87</v>
      </c>
      <c r="J19754" s="7">
        <v>44748</v>
      </c>
      <c r="K19754" s="7">
        <v>44393</v>
      </c>
      <c r="L19754" s="7">
        <v>44758</v>
      </c>
      <c r="M19754" t="s">
        <v>86</v>
      </c>
      <c r="N19754" t="s">
        <v>92</v>
      </c>
      <c r="O19754">
        <v>2026</v>
      </c>
      <c r="P19754" s="2">
        <v>2</v>
      </c>
      <c r="Q19754" t="s">
        <v>80</v>
      </c>
      <c r="R19754" s="8">
        <v>46267</v>
      </c>
      <c r="S19754" s="2">
        <v>1</v>
      </c>
      <c r="T19754" s="2" t="s">
        <v>81</v>
      </c>
    </row>
    <row r="19755" spans="1:20" x14ac:dyDescent="0.25">
      <c r="A19755">
        <v>1120409587</v>
      </c>
      <c r="B19755">
        <v>121901035</v>
      </c>
      <c r="C19755" t="s">
        <v>74</v>
      </c>
      <c r="D19755" t="s">
        <v>83</v>
      </c>
      <c r="E19755" t="s">
        <v>76</v>
      </c>
      <c r="F19755" s="7">
        <v>44390</v>
      </c>
      <c r="G19755" s="7">
        <v>44755</v>
      </c>
      <c r="H19755" t="s">
        <v>77</v>
      </c>
      <c r="I19755" t="s">
        <v>84</v>
      </c>
      <c r="J19755" s="7">
        <v>45521</v>
      </c>
      <c r="K19755" s="7">
        <v>46183</v>
      </c>
      <c r="L19755" s="7">
        <v>44755</v>
      </c>
      <c r="M19755" t="s">
        <v>77</v>
      </c>
      <c r="N19755" t="s">
        <v>79</v>
      </c>
      <c r="O19755">
        <v>2026</v>
      </c>
      <c r="P19755" s="2">
        <v>2</v>
      </c>
      <c r="Q19755" t="s">
        <v>80</v>
      </c>
      <c r="R19755" s="8">
        <v>46267</v>
      </c>
      <c r="S19755" s="2">
        <v>1</v>
      </c>
      <c r="T19755" s="2" t="s">
        <v>81</v>
      </c>
    </row>
    <row r="19756" spans="1:20" x14ac:dyDescent="0.25">
      <c r="A19756">
        <v>1120411016</v>
      </c>
      <c r="B19756">
        <v>123161417</v>
      </c>
      <c r="C19756" t="s">
        <v>82</v>
      </c>
      <c r="D19756" t="s">
        <v>75</v>
      </c>
      <c r="E19756" t="s">
        <v>76</v>
      </c>
      <c r="F19756" s="7">
        <v>44641</v>
      </c>
      <c r="G19756" s="7">
        <v>44733</v>
      </c>
      <c r="H19756" t="s">
        <v>77</v>
      </c>
      <c r="I19756" t="s">
        <v>78</v>
      </c>
      <c r="J19756" s="7">
        <v>45231</v>
      </c>
      <c r="K19756" s="7">
        <v>45259</v>
      </c>
      <c r="L19756" s="7">
        <v>44733</v>
      </c>
      <c r="M19756" t="s">
        <v>77</v>
      </c>
      <c r="N19756" t="s">
        <v>92</v>
      </c>
      <c r="O19756">
        <v>2026</v>
      </c>
      <c r="P19756" s="2">
        <v>2</v>
      </c>
      <c r="Q19756" t="s">
        <v>80</v>
      </c>
      <c r="R19756" s="8">
        <v>46267</v>
      </c>
      <c r="S19756" s="2">
        <v>1</v>
      </c>
      <c r="T19756" s="2" t="s">
        <v>81</v>
      </c>
    </row>
    <row r="19757" spans="1:20" x14ac:dyDescent="0.25">
      <c r="A19757">
        <v>1120411210</v>
      </c>
      <c r="B19757">
        <v>123349295</v>
      </c>
      <c r="C19757" t="s">
        <v>82</v>
      </c>
      <c r="D19757" t="s">
        <v>88</v>
      </c>
      <c r="E19757" t="s">
        <v>76</v>
      </c>
      <c r="F19757" s="7">
        <v>44517</v>
      </c>
      <c r="G19757" s="7">
        <v>44882</v>
      </c>
      <c r="H19757" t="s">
        <v>77</v>
      </c>
      <c r="I19757" t="s">
        <v>78</v>
      </c>
      <c r="J19757" s="7">
        <v>45510</v>
      </c>
      <c r="K19757" s="7">
        <v>45623</v>
      </c>
      <c r="L19757" s="7">
        <v>44882</v>
      </c>
      <c r="M19757" t="s">
        <v>77</v>
      </c>
      <c r="N19757" t="s">
        <v>79</v>
      </c>
      <c r="O19757">
        <v>2026</v>
      </c>
      <c r="P19757" s="2">
        <v>2</v>
      </c>
      <c r="Q19757" t="s">
        <v>80</v>
      </c>
      <c r="R19757" s="8">
        <v>46267</v>
      </c>
      <c r="S19757" s="2">
        <v>1</v>
      </c>
      <c r="T19757" s="2" t="s">
        <v>81</v>
      </c>
    </row>
    <row r="19758" spans="1:20" x14ac:dyDescent="0.25">
      <c r="A19758">
        <v>1120411467</v>
      </c>
      <c r="B19758">
        <v>123478217</v>
      </c>
      <c r="C19758" t="s">
        <v>82</v>
      </c>
      <c r="D19758" t="s">
        <v>88</v>
      </c>
      <c r="E19758" t="s">
        <v>76</v>
      </c>
      <c r="F19758" s="7">
        <v>44683</v>
      </c>
      <c r="G19758" s="7">
        <v>45048</v>
      </c>
      <c r="H19758" t="s">
        <v>77</v>
      </c>
      <c r="I19758" t="s">
        <v>84</v>
      </c>
      <c r="J19758" s="7">
        <v>45427</v>
      </c>
      <c r="K19758" s="7">
        <v>45545</v>
      </c>
      <c r="L19758" s="7">
        <v>45048</v>
      </c>
      <c r="M19758" t="s">
        <v>77</v>
      </c>
      <c r="N19758" t="s">
        <v>79</v>
      </c>
      <c r="O19758">
        <v>2026</v>
      </c>
      <c r="P19758" s="2">
        <v>2</v>
      </c>
      <c r="Q19758" t="s">
        <v>80</v>
      </c>
      <c r="R19758" s="8">
        <v>46267</v>
      </c>
      <c r="S19758" s="2">
        <v>1</v>
      </c>
      <c r="T19758" s="2" t="s">
        <v>81</v>
      </c>
    </row>
    <row r="19759" spans="1:20" x14ac:dyDescent="0.25">
      <c r="A19759">
        <v>1120411570</v>
      </c>
      <c r="B19759">
        <v>123558428</v>
      </c>
      <c r="C19759" t="s">
        <v>97</v>
      </c>
      <c r="D19759" t="s">
        <v>83</v>
      </c>
      <c r="E19759" t="s">
        <v>76</v>
      </c>
      <c r="F19759" s="7">
        <v>44691</v>
      </c>
      <c r="G19759" s="7">
        <v>46517</v>
      </c>
      <c r="H19759" t="s">
        <v>77</v>
      </c>
      <c r="I19759" t="s">
        <v>84</v>
      </c>
      <c r="J19759" s="7">
        <v>46163</v>
      </c>
      <c r="K19759" s="7">
        <v>46057</v>
      </c>
      <c r="L19759" s="7">
        <v>46517</v>
      </c>
      <c r="M19759" t="s">
        <v>77</v>
      </c>
      <c r="N19759" t="s">
        <v>79</v>
      </c>
      <c r="O19759">
        <v>2026</v>
      </c>
      <c r="P19759" s="2">
        <v>2</v>
      </c>
      <c r="Q19759" t="s">
        <v>80</v>
      </c>
      <c r="R19759" s="8">
        <v>46267</v>
      </c>
      <c r="S19759" s="2">
        <v>1</v>
      </c>
      <c r="T19759" s="2" t="s">
        <v>81</v>
      </c>
    </row>
    <row r="19760" spans="1:20" x14ac:dyDescent="0.25">
      <c r="A19760">
        <v>1120411633</v>
      </c>
      <c r="B19760">
        <v>123593893</v>
      </c>
      <c r="C19760" t="s">
        <v>93</v>
      </c>
      <c r="D19760" t="s">
        <v>75</v>
      </c>
      <c r="E19760" t="s">
        <v>76</v>
      </c>
      <c r="F19760" s="7">
        <v>44695</v>
      </c>
      <c r="G19760" s="7">
        <v>45060</v>
      </c>
      <c r="H19760" t="s">
        <v>77</v>
      </c>
      <c r="I19760" t="s">
        <v>78</v>
      </c>
      <c r="J19760" s="7"/>
      <c r="K19760" s="7">
        <v>44720</v>
      </c>
      <c r="L19760" s="7">
        <v>45060</v>
      </c>
      <c r="M19760" t="s">
        <v>77</v>
      </c>
      <c r="N19760"/>
      <c r="O19760">
        <v>2026</v>
      </c>
      <c r="P19760" s="2">
        <v>2</v>
      </c>
      <c r="Q19760" t="s">
        <v>80</v>
      </c>
      <c r="R19760" s="8">
        <v>46267</v>
      </c>
      <c r="S19760" s="2">
        <v>1</v>
      </c>
      <c r="T19760" s="2" t="s">
        <v>81</v>
      </c>
    </row>
    <row r="19761" spans="1:20" x14ac:dyDescent="0.25">
      <c r="A19761">
        <v>1120411816</v>
      </c>
      <c r="B19761">
        <v>123707029</v>
      </c>
      <c r="C19761" t="s">
        <v>82</v>
      </c>
      <c r="D19761" t="s">
        <v>75</v>
      </c>
      <c r="E19761" t="s">
        <v>76</v>
      </c>
      <c r="F19761" s="7">
        <v>44708</v>
      </c>
      <c r="G19761" s="7">
        <v>45073</v>
      </c>
      <c r="H19761" t="s">
        <v>77</v>
      </c>
      <c r="I19761" t="s">
        <v>78</v>
      </c>
      <c r="J19761" s="7">
        <v>45825</v>
      </c>
      <c r="K19761" s="7">
        <v>45827</v>
      </c>
      <c r="L19761" s="7">
        <v>45073</v>
      </c>
      <c r="M19761" t="s">
        <v>77</v>
      </c>
      <c r="N19761" t="s">
        <v>92</v>
      </c>
      <c r="O19761">
        <v>2026</v>
      </c>
      <c r="P19761" s="2">
        <v>2</v>
      </c>
      <c r="Q19761" t="s">
        <v>80</v>
      </c>
      <c r="R19761" s="8">
        <v>46267</v>
      </c>
      <c r="S19761" s="2">
        <v>1</v>
      </c>
      <c r="T19761" s="2" t="s">
        <v>81</v>
      </c>
    </row>
    <row r="19762" spans="1:20" x14ac:dyDescent="0.25">
      <c r="A19762">
        <v>1120411846</v>
      </c>
      <c r="B19762">
        <v>123722336</v>
      </c>
      <c r="C19762" t="s">
        <v>85</v>
      </c>
      <c r="D19762" t="s">
        <v>75</v>
      </c>
      <c r="E19762" t="s">
        <v>76</v>
      </c>
      <c r="F19762" s="7">
        <v>44712</v>
      </c>
      <c r="G19762" s="7">
        <v>46538</v>
      </c>
      <c r="H19762" t="s">
        <v>86</v>
      </c>
      <c r="I19762" t="s">
        <v>87</v>
      </c>
      <c r="J19762" s="7"/>
      <c r="K19762" s="7">
        <v>45954</v>
      </c>
      <c r="L19762" s="7">
        <v>46538</v>
      </c>
      <c r="M19762" t="s">
        <v>86</v>
      </c>
      <c r="N19762"/>
      <c r="O19762">
        <v>2026</v>
      </c>
      <c r="P19762" s="2">
        <v>2</v>
      </c>
      <c r="Q19762" t="s">
        <v>80</v>
      </c>
      <c r="R19762" s="8">
        <v>46267</v>
      </c>
      <c r="S19762" s="2">
        <v>1</v>
      </c>
      <c r="T19762" s="2" t="s">
        <v>81</v>
      </c>
    </row>
    <row r="19763" spans="1:20" x14ac:dyDescent="0.25">
      <c r="A19763">
        <v>1120412010</v>
      </c>
      <c r="B19763">
        <v>123816187</v>
      </c>
      <c r="C19763" t="s">
        <v>82</v>
      </c>
      <c r="D19763" t="s">
        <v>83</v>
      </c>
      <c r="E19763" t="s">
        <v>76</v>
      </c>
      <c r="F19763" s="7">
        <v>44722</v>
      </c>
      <c r="G19763" s="7">
        <v>44905</v>
      </c>
      <c r="H19763" t="s">
        <v>77</v>
      </c>
      <c r="I19763" t="s">
        <v>84</v>
      </c>
      <c r="J19763" s="7">
        <v>45511</v>
      </c>
      <c r="K19763" s="7">
        <v>45748</v>
      </c>
      <c r="L19763" s="7">
        <v>44905</v>
      </c>
      <c r="M19763" t="s">
        <v>77</v>
      </c>
      <c r="N19763" t="s">
        <v>79</v>
      </c>
      <c r="O19763">
        <v>2026</v>
      </c>
      <c r="P19763" s="2">
        <v>2</v>
      </c>
      <c r="Q19763" t="s">
        <v>80</v>
      </c>
      <c r="R19763" s="8">
        <v>46267</v>
      </c>
      <c r="S19763" s="2">
        <v>1</v>
      </c>
      <c r="T19763" s="2" t="s">
        <v>81</v>
      </c>
    </row>
    <row r="19764" spans="1:20" x14ac:dyDescent="0.25">
      <c r="A19764">
        <v>1120412467</v>
      </c>
      <c r="B19764">
        <v>124009522</v>
      </c>
      <c r="C19764" t="s">
        <v>82</v>
      </c>
      <c r="D19764" t="s">
        <v>83</v>
      </c>
      <c r="E19764" t="s">
        <v>76</v>
      </c>
      <c r="F19764" s="7">
        <v>44748</v>
      </c>
      <c r="G19764" s="7">
        <v>44932</v>
      </c>
      <c r="H19764" t="s">
        <v>77</v>
      </c>
      <c r="I19764" t="s">
        <v>84</v>
      </c>
      <c r="J19764" s="7">
        <v>45450</v>
      </c>
      <c r="K19764" s="7">
        <v>46157</v>
      </c>
      <c r="L19764" s="7">
        <v>44932</v>
      </c>
      <c r="M19764" t="s">
        <v>77</v>
      </c>
      <c r="N19764" t="s">
        <v>79</v>
      </c>
      <c r="O19764">
        <v>2026</v>
      </c>
      <c r="P19764" s="2">
        <v>2</v>
      </c>
      <c r="Q19764" t="s">
        <v>80</v>
      </c>
      <c r="R19764" s="8">
        <v>46267</v>
      </c>
      <c r="S19764" s="2">
        <v>1</v>
      </c>
      <c r="T19764" s="2" t="s">
        <v>81</v>
      </c>
    </row>
    <row r="19765" spans="1:20" x14ac:dyDescent="0.25">
      <c r="A19765">
        <v>1120412658</v>
      </c>
      <c r="B19765">
        <v>124096585</v>
      </c>
      <c r="C19765" t="s">
        <v>82</v>
      </c>
      <c r="D19765" t="s">
        <v>88</v>
      </c>
      <c r="E19765" t="s">
        <v>76</v>
      </c>
      <c r="F19765" s="7">
        <v>44758</v>
      </c>
      <c r="G19765" s="7">
        <v>45123</v>
      </c>
      <c r="H19765" t="s">
        <v>77</v>
      </c>
      <c r="I19765" t="s">
        <v>84</v>
      </c>
      <c r="J19765" s="7">
        <v>45894</v>
      </c>
      <c r="K19765" s="7">
        <v>45747</v>
      </c>
      <c r="L19765" s="7">
        <v>45123</v>
      </c>
      <c r="M19765" t="s">
        <v>77</v>
      </c>
      <c r="N19765" t="s">
        <v>79</v>
      </c>
      <c r="O19765">
        <v>2026</v>
      </c>
      <c r="P19765" s="2">
        <v>2</v>
      </c>
      <c r="Q19765" t="s">
        <v>80</v>
      </c>
      <c r="R19765" s="8">
        <v>46267</v>
      </c>
      <c r="S19765" s="2">
        <v>1</v>
      </c>
      <c r="T19765" s="2" t="s">
        <v>81</v>
      </c>
    </row>
    <row r="19766" spans="1:20" x14ac:dyDescent="0.25">
      <c r="A19766">
        <v>1120412659</v>
      </c>
      <c r="B19766">
        <v>124096585</v>
      </c>
      <c r="C19766" t="s">
        <v>82</v>
      </c>
      <c r="D19766" t="s">
        <v>88</v>
      </c>
      <c r="E19766" t="s">
        <v>76</v>
      </c>
      <c r="F19766" s="7">
        <v>44758</v>
      </c>
      <c r="G19766" s="7">
        <v>45123</v>
      </c>
      <c r="H19766" t="s">
        <v>77</v>
      </c>
      <c r="I19766" t="s">
        <v>84</v>
      </c>
      <c r="J19766" s="7">
        <v>45894</v>
      </c>
      <c r="K19766" s="7">
        <v>45945</v>
      </c>
      <c r="L19766" s="7">
        <v>45123</v>
      </c>
      <c r="M19766" t="s">
        <v>77</v>
      </c>
      <c r="N19766" t="s">
        <v>79</v>
      </c>
      <c r="O19766">
        <v>2026</v>
      </c>
      <c r="P19766" s="2">
        <v>2</v>
      </c>
      <c r="Q19766" t="s">
        <v>80</v>
      </c>
      <c r="R19766" s="8">
        <v>46267</v>
      </c>
      <c r="S19766" s="2">
        <v>1</v>
      </c>
      <c r="T19766" s="2" t="s">
        <v>81</v>
      </c>
    </row>
    <row r="19767" spans="1:20" x14ac:dyDescent="0.25">
      <c r="A19767">
        <v>1120412686</v>
      </c>
      <c r="B19767">
        <v>124104913</v>
      </c>
      <c r="C19767" t="s">
        <v>82</v>
      </c>
      <c r="D19767" t="s">
        <v>83</v>
      </c>
      <c r="E19767" t="s">
        <v>76</v>
      </c>
      <c r="F19767" s="7">
        <v>44760</v>
      </c>
      <c r="G19767" s="7">
        <v>44944</v>
      </c>
      <c r="H19767" t="s">
        <v>77</v>
      </c>
      <c r="I19767" t="s">
        <v>84</v>
      </c>
      <c r="J19767" s="7">
        <v>45722</v>
      </c>
      <c r="K19767" s="7">
        <v>45748</v>
      </c>
      <c r="L19767" s="7">
        <v>44944</v>
      </c>
      <c r="M19767" t="s">
        <v>77</v>
      </c>
      <c r="N19767" t="s">
        <v>79</v>
      </c>
      <c r="O19767">
        <v>2026</v>
      </c>
      <c r="P19767" s="2">
        <v>2</v>
      </c>
      <c r="Q19767" t="s">
        <v>80</v>
      </c>
      <c r="R19767" s="8">
        <v>46267</v>
      </c>
      <c r="S19767" s="2">
        <v>1</v>
      </c>
      <c r="T19767" s="2" t="s">
        <v>81</v>
      </c>
    </row>
    <row r="19768" spans="1:20" x14ac:dyDescent="0.25">
      <c r="A19768">
        <v>1120415514</v>
      </c>
      <c r="B19768">
        <v>126189695</v>
      </c>
      <c r="C19768" t="s">
        <v>82</v>
      </c>
      <c r="D19768" t="s">
        <v>88</v>
      </c>
      <c r="E19768" t="s">
        <v>76</v>
      </c>
      <c r="F19768" s="7">
        <v>45065</v>
      </c>
      <c r="G19768" s="7">
        <v>45431</v>
      </c>
      <c r="H19768" t="s">
        <v>77</v>
      </c>
      <c r="I19768" t="s">
        <v>78</v>
      </c>
      <c r="J19768" s="7">
        <v>45747</v>
      </c>
      <c r="K19768" s="7">
        <v>45623</v>
      </c>
      <c r="L19768" s="7">
        <v>45431</v>
      </c>
      <c r="M19768" t="s">
        <v>77</v>
      </c>
      <c r="N19768" t="s">
        <v>92</v>
      </c>
      <c r="O19768">
        <v>2026</v>
      </c>
      <c r="P19768" s="2">
        <v>2</v>
      </c>
      <c r="Q19768" t="s">
        <v>80</v>
      </c>
      <c r="R19768" s="8">
        <v>46267</v>
      </c>
      <c r="S19768" s="2">
        <v>1</v>
      </c>
      <c r="T19768" s="2" t="s">
        <v>81</v>
      </c>
    </row>
    <row r="19769" spans="1:20" x14ac:dyDescent="0.25">
      <c r="A19769">
        <v>1120415616</v>
      </c>
      <c r="B19769">
        <v>126224328</v>
      </c>
      <c r="C19769" t="s">
        <v>98</v>
      </c>
      <c r="D19769" t="s">
        <v>83</v>
      </c>
      <c r="E19769" t="s">
        <v>76</v>
      </c>
      <c r="F19769" s="7">
        <v>45071</v>
      </c>
      <c r="G19769" s="7">
        <v>45255</v>
      </c>
      <c r="H19769" t="s">
        <v>77</v>
      </c>
      <c r="I19769" t="s">
        <v>84</v>
      </c>
      <c r="J19769" s="7">
        <v>45742</v>
      </c>
      <c r="K19769" s="7">
        <v>45448</v>
      </c>
      <c r="L19769" s="7">
        <v>45255</v>
      </c>
      <c r="M19769" t="s">
        <v>77</v>
      </c>
      <c r="N19769" t="s">
        <v>79</v>
      </c>
      <c r="O19769">
        <v>2026</v>
      </c>
      <c r="P19769" s="2">
        <v>2</v>
      </c>
      <c r="Q19769" t="s">
        <v>80</v>
      </c>
      <c r="R19769" s="8">
        <v>46267</v>
      </c>
      <c r="S19769" s="2">
        <v>1</v>
      </c>
      <c r="T19769" s="2" t="s">
        <v>81</v>
      </c>
    </row>
    <row r="19770" spans="1:20" x14ac:dyDescent="0.25">
      <c r="A19770">
        <v>1120416020</v>
      </c>
      <c r="B19770">
        <v>126424396</v>
      </c>
      <c r="C19770" t="s">
        <v>74</v>
      </c>
      <c r="D19770" t="s">
        <v>88</v>
      </c>
      <c r="E19770" t="s">
        <v>76</v>
      </c>
      <c r="F19770" s="7">
        <v>45099</v>
      </c>
      <c r="G19770" s="7">
        <v>45465</v>
      </c>
      <c r="H19770" t="s">
        <v>77</v>
      </c>
      <c r="I19770" t="s">
        <v>84</v>
      </c>
      <c r="J19770" s="7">
        <v>45468</v>
      </c>
      <c r="K19770" s="7">
        <v>46105</v>
      </c>
      <c r="L19770" s="7">
        <v>45465</v>
      </c>
      <c r="M19770" t="s">
        <v>77</v>
      </c>
      <c r="N19770" t="s">
        <v>79</v>
      </c>
      <c r="O19770">
        <v>2026</v>
      </c>
      <c r="P19770" s="2">
        <v>2</v>
      </c>
      <c r="Q19770" t="s">
        <v>80</v>
      </c>
      <c r="R19770" s="8">
        <v>46267</v>
      </c>
      <c r="S19770" s="2">
        <v>1</v>
      </c>
      <c r="T19770" s="2" t="s">
        <v>81</v>
      </c>
    </row>
    <row r="19771" spans="1:20" x14ac:dyDescent="0.25">
      <c r="A19771">
        <v>1120416217</v>
      </c>
      <c r="B19771">
        <v>126523585</v>
      </c>
      <c r="C19771" t="s">
        <v>98</v>
      </c>
      <c r="D19771" t="s">
        <v>75</v>
      </c>
      <c r="E19771" t="s">
        <v>76</v>
      </c>
      <c r="F19771" s="7">
        <v>45114</v>
      </c>
      <c r="G19771" s="7">
        <v>45480</v>
      </c>
      <c r="H19771" t="s">
        <v>77</v>
      </c>
      <c r="I19771" t="s">
        <v>84</v>
      </c>
      <c r="J19771" s="7"/>
      <c r="K19771" s="7">
        <v>46125</v>
      </c>
      <c r="L19771" s="7">
        <v>45480</v>
      </c>
      <c r="M19771" t="s">
        <v>77</v>
      </c>
      <c r="N19771"/>
      <c r="O19771">
        <v>2026</v>
      </c>
      <c r="P19771" s="2">
        <v>2</v>
      </c>
      <c r="Q19771" t="s">
        <v>80</v>
      </c>
      <c r="R19771" s="8">
        <v>46267</v>
      </c>
      <c r="S19771" s="2">
        <v>1</v>
      </c>
      <c r="T19771" s="2" t="s">
        <v>81</v>
      </c>
    </row>
    <row r="19772" spans="1:20" x14ac:dyDescent="0.25">
      <c r="A19772">
        <v>1120416219</v>
      </c>
      <c r="B19772">
        <v>126524597</v>
      </c>
      <c r="C19772" t="s">
        <v>82</v>
      </c>
      <c r="D19772" t="s">
        <v>88</v>
      </c>
      <c r="E19772" t="s">
        <v>76</v>
      </c>
      <c r="F19772" s="7">
        <v>45114</v>
      </c>
      <c r="G19772" s="7">
        <v>45480</v>
      </c>
      <c r="H19772" t="s">
        <v>77</v>
      </c>
      <c r="I19772" t="s">
        <v>84</v>
      </c>
      <c r="J19772" s="7">
        <v>45737</v>
      </c>
      <c r="K19772" s="7">
        <v>45748</v>
      </c>
      <c r="L19772" s="7">
        <v>45480</v>
      </c>
      <c r="M19772" t="s">
        <v>77</v>
      </c>
      <c r="N19772" t="s">
        <v>79</v>
      </c>
      <c r="O19772">
        <v>2026</v>
      </c>
      <c r="P19772" s="2">
        <v>2</v>
      </c>
      <c r="Q19772" t="s">
        <v>80</v>
      </c>
      <c r="R19772" s="8">
        <v>46267</v>
      </c>
      <c r="S19772" s="2">
        <v>1</v>
      </c>
      <c r="T19772" s="2" t="s">
        <v>81</v>
      </c>
    </row>
    <row r="19773" spans="1:20" x14ac:dyDescent="0.25">
      <c r="A19773">
        <v>1120416268</v>
      </c>
      <c r="B19773">
        <v>126553946</v>
      </c>
      <c r="C19773" t="s">
        <v>82</v>
      </c>
      <c r="D19773" t="s">
        <v>88</v>
      </c>
      <c r="E19773" t="s">
        <v>76</v>
      </c>
      <c r="F19773" s="7">
        <v>45117</v>
      </c>
      <c r="G19773" s="7">
        <v>45483</v>
      </c>
      <c r="H19773" t="s">
        <v>77</v>
      </c>
      <c r="I19773" t="s">
        <v>84</v>
      </c>
      <c r="J19773" s="7">
        <v>45731</v>
      </c>
      <c r="K19773" s="7">
        <v>45748</v>
      </c>
      <c r="L19773" s="7">
        <v>45483</v>
      </c>
      <c r="M19773" t="s">
        <v>77</v>
      </c>
      <c r="N19773" t="s">
        <v>79</v>
      </c>
      <c r="O19773">
        <v>2026</v>
      </c>
      <c r="P19773" s="2">
        <v>2</v>
      </c>
      <c r="Q19773" t="s">
        <v>80</v>
      </c>
      <c r="R19773" s="8">
        <v>46267</v>
      </c>
      <c r="S19773" s="2">
        <v>1</v>
      </c>
      <c r="T19773" s="2" t="s">
        <v>81</v>
      </c>
    </row>
    <row r="19774" spans="1:20" x14ac:dyDescent="0.25">
      <c r="A19774">
        <v>1120416369</v>
      </c>
      <c r="B19774">
        <v>126594514</v>
      </c>
      <c r="C19774" t="s">
        <v>74</v>
      </c>
      <c r="D19774" t="s">
        <v>75</v>
      </c>
      <c r="E19774" t="s">
        <v>76</v>
      </c>
      <c r="F19774" s="7">
        <v>45122</v>
      </c>
      <c r="G19774" s="7">
        <v>46949</v>
      </c>
      <c r="H19774" t="s">
        <v>86</v>
      </c>
      <c r="I19774" t="s">
        <v>87</v>
      </c>
      <c r="J19774" s="7"/>
      <c r="K19774" s="7">
        <v>45123</v>
      </c>
      <c r="L19774" s="7">
        <v>46949</v>
      </c>
      <c r="M19774" t="s">
        <v>86</v>
      </c>
      <c r="N19774"/>
      <c r="O19774">
        <v>2026</v>
      </c>
      <c r="P19774" s="2">
        <v>2</v>
      </c>
      <c r="Q19774" t="s">
        <v>80</v>
      </c>
      <c r="R19774" s="8">
        <v>46267</v>
      </c>
      <c r="S19774" s="2">
        <v>1</v>
      </c>
      <c r="T19774" s="2" t="s">
        <v>81</v>
      </c>
    </row>
    <row r="19775" spans="1:20" x14ac:dyDescent="0.25">
      <c r="A19775">
        <v>1120416753</v>
      </c>
      <c r="B19775">
        <v>126716944</v>
      </c>
      <c r="C19775" t="s">
        <v>82</v>
      </c>
      <c r="D19775" t="s">
        <v>83</v>
      </c>
      <c r="E19775" t="s">
        <v>76</v>
      </c>
      <c r="F19775" s="7">
        <v>45136</v>
      </c>
      <c r="G19775" s="7">
        <v>45320</v>
      </c>
      <c r="H19775" t="s">
        <v>77</v>
      </c>
      <c r="I19775" t="s">
        <v>78</v>
      </c>
      <c r="J19775" s="7">
        <v>45633</v>
      </c>
      <c r="K19775" s="7">
        <v>45748</v>
      </c>
      <c r="L19775" s="7">
        <v>45320</v>
      </c>
      <c r="M19775" t="s">
        <v>77</v>
      </c>
      <c r="N19775" t="s">
        <v>79</v>
      </c>
      <c r="O19775">
        <v>2026</v>
      </c>
      <c r="P19775" s="2">
        <v>2</v>
      </c>
      <c r="Q19775" t="s">
        <v>80</v>
      </c>
      <c r="R19775" s="8">
        <v>46267</v>
      </c>
      <c r="S19775" s="2">
        <v>1</v>
      </c>
      <c r="T19775" s="2" t="s">
        <v>81</v>
      </c>
    </row>
    <row r="19776" spans="1:20" x14ac:dyDescent="0.25">
      <c r="A19776">
        <v>1120416905</v>
      </c>
      <c r="B19776">
        <v>126759881</v>
      </c>
      <c r="C19776" t="s">
        <v>85</v>
      </c>
      <c r="D19776" t="s">
        <v>88</v>
      </c>
      <c r="E19776" t="s">
        <v>76</v>
      </c>
      <c r="F19776" s="7">
        <v>45144</v>
      </c>
      <c r="G19776" s="7">
        <v>45510</v>
      </c>
      <c r="H19776" t="s">
        <v>86</v>
      </c>
      <c r="I19776" t="s">
        <v>87</v>
      </c>
      <c r="J19776" s="7">
        <v>45607</v>
      </c>
      <c r="K19776" s="7">
        <v>45151</v>
      </c>
      <c r="L19776" s="7">
        <v>45510</v>
      </c>
      <c r="M19776" t="s">
        <v>86</v>
      </c>
      <c r="N19776" t="s">
        <v>79</v>
      </c>
      <c r="O19776">
        <v>2026</v>
      </c>
      <c r="P19776" s="2">
        <v>2</v>
      </c>
      <c r="Q19776" t="s">
        <v>80</v>
      </c>
      <c r="R19776" s="8">
        <v>46267</v>
      </c>
      <c r="S19776" s="2">
        <v>1</v>
      </c>
      <c r="T19776" s="2" t="s">
        <v>81</v>
      </c>
    </row>
    <row r="19777" spans="1:20" x14ac:dyDescent="0.25">
      <c r="A19777">
        <v>1120416947</v>
      </c>
      <c r="B19777">
        <v>126780583</v>
      </c>
      <c r="C19777" t="s">
        <v>93</v>
      </c>
      <c r="D19777" t="s">
        <v>88</v>
      </c>
      <c r="E19777" t="s">
        <v>76</v>
      </c>
      <c r="F19777" s="7">
        <v>45147</v>
      </c>
      <c r="G19777" s="7">
        <v>45513</v>
      </c>
      <c r="H19777" t="s">
        <v>77</v>
      </c>
      <c r="I19777" t="s">
        <v>78</v>
      </c>
      <c r="J19777" s="7"/>
      <c r="K19777" s="7">
        <v>45779</v>
      </c>
      <c r="L19777" s="7">
        <v>45513</v>
      </c>
      <c r="M19777" t="s">
        <v>77</v>
      </c>
      <c r="N19777"/>
      <c r="O19777">
        <v>2026</v>
      </c>
      <c r="P19777" s="2">
        <v>2</v>
      </c>
      <c r="Q19777" t="s">
        <v>80</v>
      </c>
      <c r="R19777" s="8">
        <v>46267</v>
      </c>
      <c r="S19777" s="2">
        <v>1</v>
      </c>
      <c r="T19777" s="2" t="s">
        <v>81</v>
      </c>
    </row>
    <row r="19778" spans="1:20" x14ac:dyDescent="0.25">
      <c r="A19778">
        <v>1120417572</v>
      </c>
      <c r="B19778">
        <v>127042201</v>
      </c>
      <c r="C19778" t="s">
        <v>93</v>
      </c>
      <c r="D19778" t="s">
        <v>88</v>
      </c>
      <c r="E19778" t="s">
        <v>76</v>
      </c>
      <c r="F19778" s="7">
        <v>45181</v>
      </c>
      <c r="G19778" s="7">
        <v>45547</v>
      </c>
      <c r="H19778" t="s">
        <v>77</v>
      </c>
      <c r="I19778" t="s">
        <v>78</v>
      </c>
      <c r="J19778" s="7"/>
      <c r="K19778" s="7">
        <v>46090</v>
      </c>
      <c r="L19778" s="7">
        <v>45547</v>
      </c>
      <c r="M19778" t="s">
        <v>77</v>
      </c>
      <c r="N19778"/>
      <c r="O19778">
        <v>2026</v>
      </c>
      <c r="P19778" s="2">
        <v>2</v>
      </c>
      <c r="Q19778" t="s">
        <v>80</v>
      </c>
      <c r="R19778" s="8">
        <v>46267</v>
      </c>
      <c r="S19778" s="2">
        <v>1</v>
      </c>
      <c r="T19778" s="2" t="s">
        <v>81</v>
      </c>
    </row>
    <row r="19779" spans="1:20" x14ac:dyDescent="0.25">
      <c r="A19779">
        <v>1120419572</v>
      </c>
      <c r="B19779">
        <v>128804354</v>
      </c>
      <c r="C19779" t="s">
        <v>82</v>
      </c>
      <c r="D19779" t="s">
        <v>88</v>
      </c>
      <c r="E19779" t="s">
        <v>76</v>
      </c>
      <c r="F19779" s="7">
        <v>45427</v>
      </c>
      <c r="G19779" s="7">
        <v>45792</v>
      </c>
      <c r="H19779" t="s">
        <v>77</v>
      </c>
      <c r="I19779" t="s">
        <v>84</v>
      </c>
      <c r="J19779" s="7">
        <v>45729</v>
      </c>
      <c r="K19779" s="7">
        <v>46059</v>
      </c>
      <c r="L19779" s="7">
        <v>45792</v>
      </c>
      <c r="M19779" t="s">
        <v>77</v>
      </c>
      <c r="N19779" t="s">
        <v>79</v>
      </c>
      <c r="O19779">
        <v>2026</v>
      </c>
      <c r="P19779" s="2">
        <v>2</v>
      </c>
      <c r="Q19779" t="s">
        <v>80</v>
      </c>
      <c r="R19779" s="8">
        <v>46267</v>
      </c>
      <c r="S19779" s="2">
        <v>1</v>
      </c>
      <c r="T19779" s="2" t="s">
        <v>81</v>
      </c>
    </row>
    <row r="19780" spans="1:20" x14ac:dyDescent="0.25">
      <c r="A19780">
        <v>1120419573</v>
      </c>
      <c r="B19780">
        <v>128804354</v>
      </c>
      <c r="C19780" t="s">
        <v>82</v>
      </c>
      <c r="D19780" t="s">
        <v>88</v>
      </c>
      <c r="E19780" t="s">
        <v>76</v>
      </c>
      <c r="F19780" s="7">
        <v>45427</v>
      </c>
      <c r="G19780" s="7">
        <v>45792</v>
      </c>
      <c r="H19780" t="s">
        <v>77</v>
      </c>
      <c r="I19780" t="s">
        <v>84</v>
      </c>
      <c r="J19780" s="7">
        <v>45729</v>
      </c>
      <c r="K19780" s="7">
        <v>45748</v>
      </c>
      <c r="L19780" s="7">
        <v>45792</v>
      </c>
      <c r="M19780" t="s">
        <v>77</v>
      </c>
      <c r="N19780" t="s">
        <v>79</v>
      </c>
      <c r="O19780">
        <v>2026</v>
      </c>
      <c r="P19780" s="2">
        <v>2</v>
      </c>
      <c r="Q19780" t="s">
        <v>80</v>
      </c>
      <c r="R19780" s="8">
        <v>46267</v>
      </c>
      <c r="S19780" s="2">
        <v>1</v>
      </c>
      <c r="T19780" s="2" t="s">
        <v>81</v>
      </c>
    </row>
    <row r="19781" spans="1:20" x14ac:dyDescent="0.25">
      <c r="A19781">
        <v>1120419600</v>
      </c>
      <c r="B19781">
        <v>128840648</v>
      </c>
      <c r="C19781" t="s">
        <v>74</v>
      </c>
      <c r="D19781" t="s">
        <v>88</v>
      </c>
      <c r="E19781" t="s">
        <v>76</v>
      </c>
      <c r="F19781" s="7">
        <v>45434</v>
      </c>
      <c r="G19781" s="7">
        <v>45799</v>
      </c>
      <c r="H19781" t="s">
        <v>77</v>
      </c>
      <c r="I19781" t="s">
        <v>78</v>
      </c>
      <c r="J19781" s="7"/>
      <c r="K19781" s="7">
        <v>45594</v>
      </c>
      <c r="L19781" s="7">
        <v>45799</v>
      </c>
      <c r="M19781" t="s">
        <v>77</v>
      </c>
      <c r="N19781"/>
      <c r="O19781">
        <v>2026</v>
      </c>
      <c r="P19781" s="2">
        <v>2</v>
      </c>
      <c r="Q19781" t="s">
        <v>80</v>
      </c>
      <c r="R19781" s="8">
        <v>46267</v>
      </c>
      <c r="S19781" s="2">
        <v>1</v>
      </c>
      <c r="T19781" s="2" t="s">
        <v>81</v>
      </c>
    </row>
    <row r="19782" spans="1:20" x14ac:dyDescent="0.25">
      <c r="A19782">
        <v>1120419628</v>
      </c>
      <c r="B19782">
        <v>128894557</v>
      </c>
      <c r="C19782" t="s">
        <v>90</v>
      </c>
      <c r="D19782" t="s">
        <v>83</v>
      </c>
      <c r="E19782" t="s">
        <v>76</v>
      </c>
      <c r="F19782" s="7">
        <v>45434</v>
      </c>
      <c r="G19782" s="7">
        <v>45614</v>
      </c>
      <c r="H19782" t="s">
        <v>77</v>
      </c>
      <c r="I19782" t="s">
        <v>78</v>
      </c>
      <c r="J19782" s="7">
        <v>46131</v>
      </c>
      <c r="K19782" s="7">
        <v>45748</v>
      </c>
      <c r="L19782" s="7">
        <v>45614</v>
      </c>
      <c r="M19782" t="s">
        <v>77</v>
      </c>
      <c r="N19782" t="s">
        <v>79</v>
      </c>
      <c r="O19782">
        <v>2026</v>
      </c>
      <c r="P19782" s="2">
        <v>2</v>
      </c>
      <c r="Q19782" t="s">
        <v>80</v>
      </c>
      <c r="R19782" s="8">
        <v>46267</v>
      </c>
      <c r="S19782" s="2">
        <v>1</v>
      </c>
      <c r="T19782" s="2" t="s">
        <v>81</v>
      </c>
    </row>
    <row r="19783" spans="1:20" x14ac:dyDescent="0.25">
      <c r="A19783">
        <v>1120420175</v>
      </c>
      <c r="B19783">
        <v>129330115</v>
      </c>
      <c r="C19783" t="s">
        <v>90</v>
      </c>
      <c r="D19783" t="s">
        <v>88</v>
      </c>
      <c r="E19783" t="s">
        <v>76</v>
      </c>
      <c r="F19783" s="7">
        <v>45506</v>
      </c>
      <c r="G19783" s="7">
        <v>45686</v>
      </c>
      <c r="H19783" t="s">
        <v>77</v>
      </c>
      <c r="I19783" t="s">
        <v>78</v>
      </c>
      <c r="J19783" s="7">
        <v>46157</v>
      </c>
      <c r="K19783" s="7">
        <v>45547</v>
      </c>
      <c r="L19783" s="7">
        <v>45686</v>
      </c>
      <c r="M19783" t="s">
        <v>77</v>
      </c>
      <c r="N19783" t="s">
        <v>79</v>
      </c>
      <c r="O19783">
        <v>2026</v>
      </c>
      <c r="P19783" s="2">
        <v>2</v>
      </c>
      <c r="Q19783" t="s">
        <v>80</v>
      </c>
      <c r="R19783" s="8">
        <v>46267</v>
      </c>
      <c r="S19783" s="2">
        <v>1</v>
      </c>
      <c r="T19783" s="2" t="s">
        <v>81</v>
      </c>
    </row>
    <row r="19784" spans="1:20" x14ac:dyDescent="0.25">
      <c r="A19784">
        <v>1120420930</v>
      </c>
      <c r="B19784">
        <v>129601310</v>
      </c>
      <c r="C19784" t="s">
        <v>74</v>
      </c>
      <c r="D19784" t="s">
        <v>88</v>
      </c>
      <c r="E19784" t="s">
        <v>76</v>
      </c>
      <c r="F19784" s="7">
        <v>45560</v>
      </c>
      <c r="G19784" s="7">
        <v>45925</v>
      </c>
      <c r="H19784" t="s">
        <v>77</v>
      </c>
      <c r="I19784" t="s">
        <v>78</v>
      </c>
      <c r="J19784" s="7">
        <v>45761</v>
      </c>
      <c r="K19784" s="7">
        <v>45574</v>
      </c>
      <c r="L19784" s="7">
        <v>45925</v>
      </c>
      <c r="M19784" t="s">
        <v>77</v>
      </c>
      <c r="N19784" t="s">
        <v>79</v>
      </c>
      <c r="O19784">
        <v>2026</v>
      </c>
      <c r="P19784" s="2">
        <v>2</v>
      </c>
      <c r="Q19784" t="s">
        <v>80</v>
      </c>
      <c r="R19784" s="8">
        <v>46267</v>
      </c>
      <c r="S19784" s="2">
        <v>1</v>
      </c>
      <c r="T19784" s="2" t="s">
        <v>81</v>
      </c>
    </row>
    <row r="19785" spans="1:20" x14ac:dyDescent="0.25">
      <c r="A19785">
        <v>1120421507</v>
      </c>
      <c r="B19785">
        <v>129779252</v>
      </c>
      <c r="C19785" t="s">
        <v>96</v>
      </c>
      <c r="D19785" t="s">
        <v>83</v>
      </c>
      <c r="E19785" t="s">
        <v>76</v>
      </c>
      <c r="F19785" s="7">
        <v>45572</v>
      </c>
      <c r="G19785" s="7">
        <v>45754</v>
      </c>
      <c r="H19785" t="s">
        <v>77</v>
      </c>
      <c r="I19785" t="s">
        <v>78</v>
      </c>
      <c r="J19785" s="7"/>
      <c r="K19785" s="7">
        <v>45747</v>
      </c>
      <c r="L19785" s="7">
        <v>45754</v>
      </c>
      <c r="M19785" t="s">
        <v>77</v>
      </c>
      <c r="N19785"/>
      <c r="O19785">
        <v>2026</v>
      </c>
      <c r="P19785" s="2">
        <v>2</v>
      </c>
      <c r="Q19785" t="s">
        <v>80</v>
      </c>
      <c r="R19785" s="8">
        <v>46267</v>
      </c>
      <c r="S19785" s="2">
        <v>1</v>
      </c>
      <c r="T19785" s="2" t="s">
        <v>81</v>
      </c>
    </row>
    <row r="19786" spans="1:20" x14ac:dyDescent="0.25">
      <c r="A19786">
        <v>1120421902</v>
      </c>
      <c r="B19786">
        <v>130830355</v>
      </c>
      <c r="C19786" t="s">
        <v>82</v>
      </c>
      <c r="D19786" t="s">
        <v>75</v>
      </c>
      <c r="E19786" t="s">
        <v>76</v>
      </c>
      <c r="F19786" s="7">
        <v>45694</v>
      </c>
      <c r="G19786" s="7">
        <v>45875</v>
      </c>
      <c r="H19786" t="s">
        <v>77</v>
      </c>
      <c r="I19786" t="s">
        <v>89</v>
      </c>
      <c r="J19786" s="7">
        <v>46073</v>
      </c>
      <c r="K19786" s="7">
        <v>45852</v>
      </c>
      <c r="L19786" s="7">
        <v>45875</v>
      </c>
      <c r="M19786" t="s">
        <v>77</v>
      </c>
      <c r="N19786" t="s">
        <v>92</v>
      </c>
      <c r="O19786">
        <v>2026</v>
      </c>
      <c r="P19786" s="2">
        <v>2</v>
      </c>
      <c r="Q19786" t="s">
        <v>80</v>
      </c>
      <c r="R19786" s="8">
        <v>46267</v>
      </c>
      <c r="S19786" s="2">
        <v>1</v>
      </c>
      <c r="T19786" s="2" t="s">
        <v>81</v>
      </c>
    </row>
    <row r="19787" spans="1:20" x14ac:dyDescent="0.25">
      <c r="A19787">
        <v>1120425501</v>
      </c>
      <c r="B19787">
        <v>110703705</v>
      </c>
      <c r="C19787" t="s">
        <v>98</v>
      </c>
      <c r="D19787" t="s">
        <v>88</v>
      </c>
      <c r="E19787" t="s">
        <v>76</v>
      </c>
      <c r="F19787" s="7">
        <v>42282</v>
      </c>
      <c r="G19787" s="7">
        <v>44109</v>
      </c>
      <c r="H19787" t="s">
        <v>77</v>
      </c>
      <c r="I19787" t="s">
        <v>78</v>
      </c>
      <c r="J19787" s="7">
        <v>46196</v>
      </c>
      <c r="K19787" s="7">
        <v>45510</v>
      </c>
      <c r="L19787" s="7">
        <v>44109</v>
      </c>
      <c r="M19787" t="s">
        <v>77</v>
      </c>
      <c r="N19787" t="s">
        <v>79</v>
      </c>
      <c r="O19787">
        <v>2026</v>
      </c>
      <c r="P19787" s="2">
        <v>2</v>
      </c>
      <c r="Q19787" t="s">
        <v>80</v>
      </c>
      <c r="R19787" s="8">
        <v>46267</v>
      </c>
      <c r="S19787" s="2">
        <v>1</v>
      </c>
      <c r="T19787" s="2" t="s">
        <v>81</v>
      </c>
    </row>
    <row r="19788" spans="1:20" x14ac:dyDescent="0.25">
      <c r="A19788">
        <v>1120425972</v>
      </c>
      <c r="B19788">
        <v>112654308</v>
      </c>
      <c r="C19788" t="s">
        <v>82</v>
      </c>
      <c r="D19788" t="s">
        <v>75</v>
      </c>
      <c r="E19788" t="s">
        <v>76</v>
      </c>
      <c r="F19788" s="7">
        <v>42800</v>
      </c>
      <c r="G19788" s="7">
        <v>44626</v>
      </c>
      <c r="H19788" t="s">
        <v>77</v>
      </c>
      <c r="I19788" t="s">
        <v>78</v>
      </c>
      <c r="J19788" s="7">
        <v>46184</v>
      </c>
      <c r="K19788" s="7">
        <v>42808</v>
      </c>
      <c r="L19788" s="7">
        <v>44626</v>
      </c>
      <c r="M19788" t="s">
        <v>77</v>
      </c>
      <c r="N19788" t="s">
        <v>79</v>
      </c>
      <c r="O19788">
        <v>2026</v>
      </c>
      <c r="P19788" s="2">
        <v>2</v>
      </c>
      <c r="Q19788" t="s">
        <v>80</v>
      </c>
      <c r="R19788" s="8">
        <v>46267</v>
      </c>
      <c r="S19788" s="2">
        <v>1</v>
      </c>
      <c r="T19788" s="2" t="s">
        <v>81</v>
      </c>
    </row>
    <row r="19789" spans="1:20" x14ac:dyDescent="0.25">
      <c r="A19789">
        <v>1120426409</v>
      </c>
      <c r="B19789">
        <v>114754524</v>
      </c>
      <c r="C19789" t="s">
        <v>93</v>
      </c>
      <c r="D19789" t="s">
        <v>75</v>
      </c>
      <c r="E19789" t="s">
        <v>76</v>
      </c>
      <c r="F19789" s="7">
        <v>43286</v>
      </c>
      <c r="G19789" s="7">
        <v>45112</v>
      </c>
      <c r="H19789" t="s">
        <v>77</v>
      </c>
      <c r="I19789" t="s">
        <v>78</v>
      </c>
      <c r="J19789" s="7">
        <v>46066</v>
      </c>
      <c r="K19789" s="7">
        <v>43291</v>
      </c>
      <c r="L19789" s="7">
        <v>45112</v>
      </c>
      <c r="M19789" t="s">
        <v>77</v>
      </c>
      <c r="N19789" t="s">
        <v>79</v>
      </c>
      <c r="O19789">
        <v>2026</v>
      </c>
      <c r="P19789" s="2">
        <v>2</v>
      </c>
      <c r="Q19789" t="s">
        <v>80</v>
      </c>
      <c r="R19789" s="8">
        <v>46267</v>
      </c>
      <c r="S19789" s="2">
        <v>1</v>
      </c>
      <c r="T19789" s="2" t="s">
        <v>81</v>
      </c>
    </row>
    <row r="19790" spans="1:20" x14ac:dyDescent="0.25">
      <c r="A19790">
        <v>1120426543</v>
      </c>
      <c r="B19790">
        <v>116629671</v>
      </c>
      <c r="C19790" t="s">
        <v>96</v>
      </c>
      <c r="D19790" t="s">
        <v>83</v>
      </c>
      <c r="E19790" t="s">
        <v>76</v>
      </c>
      <c r="F19790" s="7">
        <v>43527</v>
      </c>
      <c r="G19790" s="7">
        <v>43711</v>
      </c>
      <c r="H19790" t="s">
        <v>77</v>
      </c>
      <c r="I19790" t="s">
        <v>78</v>
      </c>
      <c r="J19790" s="7">
        <v>45719</v>
      </c>
      <c r="K19790" s="7">
        <v>43667</v>
      </c>
      <c r="L19790" s="7">
        <v>43711</v>
      </c>
      <c r="M19790" t="s">
        <v>77</v>
      </c>
      <c r="N19790" t="s">
        <v>79</v>
      </c>
      <c r="O19790">
        <v>2026</v>
      </c>
      <c r="P19790" s="2">
        <v>2</v>
      </c>
      <c r="Q19790" t="s">
        <v>80</v>
      </c>
      <c r="R19790" s="8">
        <v>46267</v>
      </c>
      <c r="S19790" s="2">
        <v>1</v>
      </c>
      <c r="T19790" s="2" t="s">
        <v>81</v>
      </c>
    </row>
    <row r="19791" spans="1:20" x14ac:dyDescent="0.25">
      <c r="A19791">
        <v>1120426570</v>
      </c>
      <c r="B19791">
        <v>116722790</v>
      </c>
      <c r="C19791" t="s">
        <v>74</v>
      </c>
      <c r="D19791" t="s">
        <v>83</v>
      </c>
      <c r="E19791" t="s">
        <v>76</v>
      </c>
      <c r="F19791" s="7">
        <v>43537</v>
      </c>
      <c r="G19791" s="7">
        <v>43717</v>
      </c>
      <c r="H19791" t="s">
        <v>77</v>
      </c>
      <c r="I19791" t="s">
        <v>84</v>
      </c>
      <c r="J19791" s="7">
        <v>45775</v>
      </c>
      <c r="K19791" s="7">
        <v>43642</v>
      </c>
      <c r="L19791" s="7">
        <v>43717</v>
      </c>
      <c r="M19791" t="s">
        <v>77</v>
      </c>
      <c r="N19791" t="s">
        <v>92</v>
      </c>
      <c r="O19791">
        <v>2026</v>
      </c>
      <c r="P19791" s="2">
        <v>2</v>
      </c>
      <c r="Q19791" t="s">
        <v>80</v>
      </c>
      <c r="R19791" s="8">
        <v>46267</v>
      </c>
      <c r="S19791" s="2">
        <v>1</v>
      </c>
      <c r="T19791" s="2" t="s">
        <v>81</v>
      </c>
    </row>
    <row r="19792" spans="1:20" x14ac:dyDescent="0.25">
      <c r="A19792">
        <v>1120426615</v>
      </c>
      <c r="B19792">
        <v>116804676</v>
      </c>
      <c r="C19792" t="s">
        <v>82</v>
      </c>
      <c r="D19792" t="s">
        <v>88</v>
      </c>
      <c r="E19792" t="s">
        <v>76</v>
      </c>
      <c r="F19792" s="7">
        <v>43545</v>
      </c>
      <c r="G19792" s="7">
        <v>43911</v>
      </c>
      <c r="H19792" t="s">
        <v>77</v>
      </c>
      <c r="I19792" t="s">
        <v>84</v>
      </c>
      <c r="J19792" s="7">
        <v>45737</v>
      </c>
      <c r="K19792" s="7">
        <v>45446</v>
      </c>
      <c r="L19792" s="7">
        <v>43911</v>
      </c>
      <c r="M19792" t="s">
        <v>77</v>
      </c>
      <c r="N19792" t="s">
        <v>79</v>
      </c>
      <c r="O19792">
        <v>2026</v>
      </c>
      <c r="P19792" s="2">
        <v>2</v>
      </c>
      <c r="Q19792" t="s">
        <v>80</v>
      </c>
      <c r="R19792" s="8">
        <v>46267</v>
      </c>
      <c r="S19792" s="2">
        <v>1</v>
      </c>
      <c r="T19792" s="2" t="s">
        <v>81</v>
      </c>
    </row>
    <row r="19793" spans="1:20" x14ac:dyDescent="0.25">
      <c r="A19793">
        <v>1120426616</v>
      </c>
      <c r="B19793">
        <v>116804676</v>
      </c>
      <c r="C19793" t="s">
        <v>82</v>
      </c>
      <c r="D19793" t="s">
        <v>88</v>
      </c>
      <c r="E19793" t="s">
        <v>76</v>
      </c>
      <c r="F19793" s="7">
        <v>43545</v>
      </c>
      <c r="G19793" s="7">
        <v>43911</v>
      </c>
      <c r="H19793" t="s">
        <v>77</v>
      </c>
      <c r="I19793" t="s">
        <v>84</v>
      </c>
      <c r="J19793" s="7">
        <v>45737</v>
      </c>
      <c r="K19793" s="7">
        <v>45748</v>
      </c>
      <c r="L19793" s="7">
        <v>43911</v>
      </c>
      <c r="M19793" t="s">
        <v>77</v>
      </c>
      <c r="N19793" t="s">
        <v>79</v>
      </c>
      <c r="O19793">
        <v>2026</v>
      </c>
      <c r="P19793" s="2">
        <v>2</v>
      </c>
      <c r="Q19793" t="s">
        <v>80</v>
      </c>
      <c r="R19793" s="8">
        <v>46267</v>
      </c>
      <c r="S19793" s="2">
        <v>1</v>
      </c>
      <c r="T19793" s="2" t="s">
        <v>81</v>
      </c>
    </row>
    <row r="19794" spans="1:20" x14ac:dyDescent="0.25">
      <c r="A19794">
        <v>1120426661</v>
      </c>
      <c r="B19794">
        <v>116849252</v>
      </c>
      <c r="C19794" t="s">
        <v>74</v>
      </c>
      <c r="D19794" t="s">
        <v>75</v>
      </c>
      <c r="E19794" t="s">
        <v>76</v>
      </c>
      <c r="F19794" s="7">
        <v>43544</v>
      </c>
      <c r="G19794" s="7">
        <v>43910</v>
      </c>
      <c r="H19794" t="s">
        <v>77</v>
      </c>
      <c r="I19794" t="s">
        <v>78</v>
      </c>
      <c r="J19794" s="7">
        <v>45394</v>
      </c>
      <c r="K19794" s="7">
        <v>43668</v>
      </c>
      <c r="L19794" s="7">
        <v>43910</v>
      </c>
      <c r="M19794" t="s">
        <v>77</v>
      </c>
      <c r="N19794" t="s">
        <v>79</v>
      </c>
      <c r="O19794">
        <v>2026</v>
      </c>
      <c r="P19794" s="2">
        <v>2</v>
      </c>
      <c r="Q19794" t="s">
        <v>80</v>
      </c>
      <c r="R19794" s="8">
        <v>46267</v>
      </c>
      <c r="S19794" s="2">
        <v>1</v>
      </c>
      <c r="T19794" s="2" t="s">
        <v>81</v>
      </c>
    </row>
    <row r="19795" spans="1:20" x14ac:dyDescent="0.25">
      <c r="A19795">
        <v>1120426664</v>
      </c>
      <c r="B19795">
        <v>116860368</v>
      </c>
      <c r="C19795" t="s">
        <v>85</v>
      </c>
      <c r="D19795" t="s">
        <v>83</v>
      </c>
      <c r="E19795" t="s">
        <v>76</v>
      </c>
      <c r="F19795" s="7">
        <v>43552</v>
      </c>
      <c r="G19795" s="7">
        <v>43736</v>
      </c>
      <c r="H19795" t="s">
        <v>77</v>
      </c>
      <c r="I19795" t="s">
        <v>78</v>
      </c>
      <c r="J19795" s="7">
        <v>45899</v>
      </c>
      <c r="K19795" s="7">
        <v>43667</v>
      </c>
      <c r="L19795" s="7">
        <v>43736</v>
      </c>
      <c r="M19795" t="s">
        <v>77</v>
      </c>
      <c r="N19795" t="s">
        <v>79</v>
      </c>
      <c r="O19795">
        <v>2026</v>
      </c>
      <c r="P19795" s="2">
        <v>2</v>
      </c>
      <c r="Q19795" t="s">
        <v>80</v>
      </c>
      <c r="R19795" s="8">
        <v>46267</v>
      </c>
      <c r="S19795" s="2">
        <v>1</v>
      </c>
      <c r="T19795" s="2" t="s">
        <v>81</v>
      </c>
    </row>
    <row r="19796" spans="1:20" x14ac:dyDescent="0.25">
      <c r="A19796">
        <v>1120426757</v>
      </c>
      <c r="B19796">
        <v>117014645</v>
      </c>
      <c r="C19796" t="s">
        <v>82</v>
      </c>
      <c r="D19796" t="s">
        <v>83</v>
      </c>
      <c r="E19796" t="s">
        <v>76</v>
      </c>
      <c r="F19796" s="7">
        <v>43567</v>
      </c>
      <c r="G19796" s="7">
        <v>43747</v>
      </c>
      <c r="H19796" t="s">
        <v>77</v>
      </c>
      <c r="I19796" t="s">
        <v>78</v>
      </c>
      <c r="J19796" s="7">
        <v>45550</v>
      </c>
      <c r="K19796" s="7">
        <v>43667</v>
      </c>
      <c r="L19796" s="7">
        <v>43747</v>
      </c>
      <c r="M19796" t="s">
        <v>77</v>
      </c>
      <c r="N19796" t="s">
        <v>79</v>
      </c>
      <c r="O19796">
        <v>2026</v>
      </c>
      <c r="P19796" s="2">
        <v>2</v>
      </c>
      <c r="Q19796" t="s">
        <v>80</v>
      </c>
      <c r="R19796" s="8">
        <v>46267</v>
      </c>
      <c r="S19796" s="2">
        <v>1</v>
      </c>
      <c r="T19796" s="2" t="s">
        <v>81</v>
      </c>
    </row>
    <row r="19797" spans="1:20" x14ac:dyDescent="0.25">
      <c r="A19797">
        <v>1120426769</v>
      </c>
      <c r="B19797">
        <v>117023644</v>
      </c>
      <c r="C19797" t="s">
        <v>82</v>
      </c>
      <c r="D19797" t="s">
        <v>83</v>
      </c>
      <c r="E19797" t="s">
        <v>76</v>
      </c>
      <c r="F19797" s="7">
        <v>43568</v>
      </c>
      <c r="G19797" s="7">
        <v>43748</v>
      </c>
      <c r="H19797" t="s">
        <v>77</v>
      </c>
      <c r="I19797" t="s">
        <v>78</v>
      </c>
      <c r="J19797" s="7">
        <v>45740</v>
      </c>
      <c r="K19797" s="7">
        <v>45748</v>
      </c>
      <c r="L19797" s="7">
        <v>43748</v>
      </c>
      <c r="M19797" t="s">
        <v>77</v>
      </c>
      <c r="N19797" t="s">
        <v>79</v>
      </c>
      <c r="O19797">
        <v>2026</v>
      </c>
      <c r="P19797" s="2">
        <v>2</v>
      </c>
      <c r="Q19797" t="s">
        <v>80</v>
      </c>
      <c r="R19797" s="8">
        <v>46267</v>
      </c>
      <c r="S19797" s="2">
        <v>1</v>
      </c>
      <c r="T19797" s="2" t="s">
        <v>81</v>
      </c>
    </row>
    <row r="19798" spans="1:20" x14ac:dyDescent="0.25">
      <c r="A19798">
        <v>1120426842</v>
      </c>
      <c r="B19798">
        <v>117109703</v>
      </c>
      <c r="C19798" t="s">
        <v>85</v>
      </c>
      <c r="D19798" t="s">
        <v>83</v>
      </c>
      <c r="E19798" t="s">
        <v>76</v>
      </c>
      <c r="F19798" s="7">
        <v>43582</v>
      </c>
      <c r="G19798" s="7">
        <v>43765</v>
      </c>
      <c r="H19798" t="s">
        <v>77</v>
      </c>
      <c r="I19798" t="s">
        <v>78</v>
      </c>
      <c r="J19798" s="7">
        <v>45907</v>
      </c>
      <c r="K19798" s="7">
        <v>43667</v>
      </c>
      <c r="L19798" s="7">
        <v>43765</v>
      </c>
      <c r="M19798" t="s">
        <v>77</v>
      </c>
      <c r="N19798" t="s">
        <v>79</v>
      </c>
      <c r="O19798">
        <v>2026</v>
      </c>
      <c r="P19798" s="2">
        <v>2</v>
      </c>
      <c r="Q19798" t="s">
        <v>80</v>
      </c>
      <c r="R19798" s="8">
        <v>46267</v>
      </c>
      <c r="S19798" s="2">
        <v>1</v>
      </c>
      <c r="T19798" s="2" t="s">
        <v>81</v>
      </c>
    </row>
    <row r="19799" spans="1:20" x14ac:dyDescent="0.25">
      <c r="A19799">
        <v>1120426902</v>
      </c>
      <c r="B19799">
        <v>117163437</v>
      </c>
      <c r="C19799" t="s">
        <v>74</v>
      </c>
      <c r="D19799" t="s">
        <v>75</v>
      </c>
      <c r="E19799" t="s">
        <v>76</v>
      </c>
      <c r="F19799" s="7">
        <v>43590</v>
      </c>
      <c r="G19799" s="7">
        <v>43956</v>
      </c>
      <c r="H19799" t="s">
        <v>77</v>
      </c>
      <c r="I19799" t="s">
        <v>78</v>
      </c>
      <c r="J19799" s="7">
        <v>45562</v>
      </c>
      <c r="K19799" s="7">
        <v>45915</v>
      </c>
      <c r="L19799" s="7">
        <v>43956</v>
      </c>
      <c r="M19799" t="s">
        <v>77</v>
      </c>
      <c r="N19799" t="s">
        <v>79</v>
      </c>
      <c r="O19799">
        <v>2026</v>
      </c>
      <c r="P19799" s="2">
        <v>2</v>
      </c>
      <c r="Q19799" t="s">
        <v>80</v>
      </c>
      <c r="R19799" s="8">
        <v>46267</v>
      </c>
      <c r="S19799" s="2">
        <v>1</v>
      </c>
      <c r="T19799" s="2" t="s">
        <v>81</v>
      </c>
    </row>
    <row r="19800" spans="1:20" x14ac:dyDescent="0.25">
      <c r="A19800">
        <v>1120426922</v>
      </c>
      <c r="B19800">
        <v>117177682</v>
      </c>
      <c r="C19800" t="s">
        <v>82</v>
      </c>
      <c r="D19800" t="s">
        <v>83</v>
      </c>
      <c r="E19800" t="s">
        <v>76</v>
      </c>
      <c r="F19800" s="7">
        <v>43592</v>
      </c>
      <c r="G19800" s="7">
        <v>43776</v>
      </c>
      <c r="H19800" t="s">
        <v>77</v>
      </c>
      <c r="I19800" t="s">
        <v>78</v>
      </c>
      <c r="J19800" s="7">
        <v>46129</v>
      </c>
      <c r="K19800" s="7">
        <v>43683</v>
      </c>
      <c r="L19800" s="7">
        <v>43776</v>
      </c>
      <c r="M19800" t="s">
        <v>77</v>
      </c>
      <c r="N19800" t="s">
        <v>79</v>
      </c>
      <c r="O19800">
        <v>2026</v>
      </c>
      <c r="P19800" s="2">
        <v>2</v>
      </c>
      <c r="Q19800" t="s">
        <v>80</v>
      </c>
      <c r="R19800" s="8">
        <v>46267</v>
      </c>
      <c r="S19800" s="2">
        <v>1</v>
      </c>
      <c r="T19800" s="2" t="s">
        <v>81</v>
      </c>
    </row>
    <row r="19801" spans="1:20" x14ac:dyDescent="0.25">
      <c r="A19801">
        <v>1120426947</v>
      </c>
      <c r="B19801">
        <v>117207766</v>
      </c>
      <c r="C19801" t="s">
        <v>82</v>
      </c>
      <c r="D19801" t="s">
        <v>83</v>
      </c>
      <c r="E19801" t="s">
        <v>76</v>
      </c>
      <c r="F19801" s="7">
        <v>43593</v>
      </c>
      <c r="G19801" s="7">
        <v>43773</v>
      </c>
      <c r="H19801" t="s">
        <v>77</v>
      </c>
      <c r="I19801" t="s">
        <v>84</v>
      </c>
      <c r="J19801" s="7">
        <v>45941</v>
      </c>
      <c r="K19801" s="7">
        <v>45748</v>
      </c>
      <c r="L19801" s="7">
        <v>43773</v>
      </c>
      <c r="M19801" t="s">
        <v>77</v>
      </c>
      <c r="N19801" t="s">
        <v>79</v>
      </c>
      <c r="O19801">
        <v>2026</v>
      </c>
      <c r="P19801" s="2">
        <v>2</v>
      </c>
      <c r="Q19801" t="s">
        <v>80</v>
      </c>
      <c r="R19801" s="8">
        <v>46267</v>
      </c>
      <c r="S19801" s="2">
        <v>1</v>
      </c>
      <c r="T19801" s="2" t="s">
        <v>81</v>
      </c>
    </row>
    <row r="19802" spans="1:20" x14ac:dyDescent="0.25">
      <c r="A19802">
        <v>1120426952</v>
      </c>
      <c r="B19802">
        <v>117212094</v>
      </c>
      <c r="C19802" t="s">
        <v>74</v>
      </c>
      <c r="D19802" t="s">
        <v>88</v>
      </c>
      <c r="E19802" t="s">
        <v>76</v>
      </c>
      <c r="F19802" s="7">
        <v>43595</v>
      </c>
      <c r="G19802" s="7">
        <v>43961</v>
      </c>
      <c r="H19802" t="s">
        <v>77</v>
      </c>
      <c r="I19802" t="s">
        <v>89</v>
      </c>
      <c r="J19802" s="7">
        <v>45204</v>
      </c>
      <c r="K19802" s="7">
        <v>45057</v>
      </c>
      <c r="L19802" s="7">
        <v>43961</v>
      </c>
      <c r="M19802" t="s">
        <v>77</v>
      </c>
      <c r="N19802" t="s">
        <v>92</v>
      </c>
      <c r="O19802">
        <v>2026</v>
      </c>
      <c r="P19802" s="2">
        <v>2</v>
      </c>
      <c r="Q19802" t="s">
        <v>80</v>
      </c>
      <c r="R19802" s="8">
        <v>46267</v>
      </c>
      <c r="S19802" s="2">
        <v>1</v>
      </c>
      <c r="T19802" s="2" t="s">
        <v>81</v>
      </c>
    </row>
    <row r="19803" spans="1:20" x14ac:dyDescent="0.25">
      <c r="A19803">
        <v>1120427552</v>
      </c>
      <c r="B19803">
        <v>119043831</v>
      </c>
      <c r="C19803" t="s">
        <v>82</v>
      </c>
      <c r="D19803" t="s">
        <v>88</v>
      </c>
      <c r="E19803" t="s">
        <v>76</v>
      </c>
      <c r="F19803" s="7">
        <v>43970</v>
      </c>
      <c r="G19803" s="7">
        <v>44335</v>
      </c>
      <c r="H19803" t="s">
        <v>77</v>
      </c>
      <c r="I19803" t="s">
        <v>78</v>
      </c>
      <c r="J19803" s="7">
        <v>46084</v>
      </c>
      <c r="K19803" s="7">
        <v>45146</v>
      </c>
      <c r="L19803" s="7">
        <v>44335</v>
      </c>
      <c r="M19803" t="s">
        <v>77</v>
      </c>
      <c r="N19803" t="s">
        <v>79</v>
      </c>
      <c r="O19803">
        <v>2026</v>
      </c>
      <c r="P19803" s="2">
        <v>2</v>
      </c>
      <c r="Q19803" t="s">
        <v>80</v>
      </c>
      <c r="R19803" s="8">
        <v>46267</v>
      </c>
      <c r="S19803" s="2">
        <v>1</v>
      </c>
      <c r="T19803" s="2" t="s">
        <v>81</v>
      </c>
    </row>
    <row r="19804" spans="1:20" x14ac:dyDescent="0.25">
      <c r="A19804">
        <v>1120427652</v>
      </c>
      <c r="B19804">
        <v>119179725</v>
      </c>
      <c r="C19804" t="s">
        <v>82</v>
      </c>
      <c r="D19804" t="s">
        <v>83</v>
      </c>
      <c r="E19804" t="s">
        <v>76</v>
      </c>
      <c r="F19804" s="7">
        <v>43999</v>
      </c>
      <c r="G19804" s="7">
        <v>45825</v>
      </c>
      <c r="H19804" t="s">
        <v>77</v>
      </c>
      <c r="I19804" t="s">
        <v>84</v>
      </c>
      <c r="J19804" s="7">
        <v>45607</v>
      </c>
      <c r="K19804" s="7">
        <v>45694</v>
      </c>
      <c r="L19804" s="7">
        <v>45825</v>
      </c>
      <c r="M19804" t="s">
        <v>77</v>
      </c>
      <c r="N19804" t="s">
        <v>79</v>
      </c>
      <c r="O19804">
        <v>2026</v>
      </c>
      <c r="P19804" s="2">
        <v>2</v>
      </c>
      <c r="Q19804" t="s">
        <v>80</v>
      </c>
      <c r="R19804" s="8">
        <v>46267</v>
      </c>
      <c r="S19804" s="2">
        <v>1</v>
      </c>
      <c r="T19804" s="2" t="s">
        <v>81</v>
      </c>
    </row>
    <row r="19805" spans="1:20" x14ac:dyDescent="0.25">
      <c r="A19805">
        <v>1120427657</v>
      </c>
      <c r="B19805">
        <v>119183096</v>
      </c>
      <c r="C19805" t="s">
        <v>82</v>
      </c>
      <c r="D19805" t="s">
        <v>75</v>
      </c>
      <c r="E19805" t="s">
        <v>76</v>
      </c>
      <c r="F19805" s="7">
        <v>44000</v>
      </c>
      <c r="G19805" s="7">
        <v>44365</v>
      </c>
      <c r="H19805" t="s">
        <v>77</v>
      </c>
      <c r="I19805" t="s">
        <v>78</v>
      </c>
      <c r="J19805" s="7">
        <v>45693</v>
      </c>
      <c r="K19805" s="7">
        <v>45867</v>
      </c>
      <c r="L19805" s="7">
        <v>44365</v>
      </c>
      <c r="M19805" t="s">
        <v>77</v>
      </c>
      <c r="N19805" t="s">
        <v>79</v>
      </c>
      <c r="O19805">
        <v>2026</v>
      </c>
      <c r="P19805" s="2">
        <v>2</v>
      </c>
      <c r="Q19805" t="s">
        <v>80</v>
      </c>
      <c r="R19805" s="8">
        <v>46267</v>
      </c>
      <c r="S19805" s="2">
        <v>1</v>
      </c>
      <c r="T19805" s="2" t="s">
        <v>81</v>
      </c>
    </row>
    <row r="19806" spans="1:20" x14ac:dyDescent="0.25">
      <c r="A19806">
        <v>1120427937</v>
      </c>
      <c r="B19806">
        <v>119486586</v>
      </c>
      <c r="C19806" t="s">
        <v>74</v>
      </c>
      <c r="D19806" t="s">
        <v>75</v>
      </c>
      <c r="E19806" t="s">
        <v>76</v>
      </c>
      <c r="F19806" s="7">
        <v>44034</v>
      </c>
      <c r="G19806" s="7">
        <v>44399</v>
      </c>
      <c r="H19806" t="s">
        <v>86</v>
      </c>
      <c r="I19806" t="s">
        <v>87</v>
      </c>
      <c r="J19806" s="7">
        <v>45685</v>
      </c>
      <c r="K19806" s="7">
        <v>44170</v>
      </c>
      <c r="L19806" s="7">
        <v>44399</v>
      </c>
      <c r="M19806" t="s">
        <v>86</v>
      </c>
      <c r="N19806" t="s">
        <v>79</v>
      </c>
      <c r="O19806">
        <v>2026</v>
      </c>
      <c r="P19806" s="2">
        <v>2</v>
      </c>
      <c r="Q19806" t="s">
        <v>80</v>
      </c>
      <c r="R19806" s="8">
        <v>46267</v>
      </c>
      <c r="S19806" s="2">
        <v>1</v>
      </c>
      <c r="T19806" s="2" t="s">
        <v>81</v>
      </c>
    </row>
    <row r="19807" spans="1:20" x14ac:dyDescent="0.25">
      <c r="A19807">
        <v>1120427955</v>
      </c>
      <c r="B19807">
        <v>119492492</v>
      </c>
      <c r="C19807" t="s">
        <v>82</v>
      </c>
      <c r="D19807" t="s">
        <v>88</v>
      </c>
      <c r="E19807" t="s">
        <v>76</v>
      </c>
      <c r="F19807" s="7">
        <v>44035</v>
      </c>
      <c r="G19807" s="7">
        <v>44400</v>
      </c>
      <c r="H19807" t="s">
        <v>77</v>
      </c>
      <c r="I19807" t="s">
        <v>84</v>
      </c>
      <c r="J19807" s="7">
        <v>45741</v>
      </c>
      <c r="K19807" s="7">
        <v>45748</v>
      </c>
      <c r="L19807" s="7">
        <v>44400</v>
      </c>
      <c r="M19807" t="s">
        <v>77</v>
      </c>
      <c r="N19807" t="s">
        <v>92</v>
      </c>
      <c r="O19807">
        <v>2026</v>
      </c>
      <c r="P19807" s="2">
        <v>2</v>
      </c>
      <c r="Q19807" t="s">
        <v>80</v>
      </c>
      <c r="R19807" s="8">
        <v>46267</v>
      </c>
      <c r="S19807" s="2">
        <v>1</v>
      </c>
      <c r="T19807" s="2" t="s">
        <v>81</v>
      </c>
    </row>
    <row r="19808" spans="1:20" x14ac:dyDescent="0.25">
      <c r="A19808">
        <v>1120428368</v>
      </c>
      <c r="B19808">
        <v>119689560</v>
      </c>
      <c r="C19808" t="s">
        <v>85</v>
      </c>
      <c r="D19808" t="s">
        <v>75</v>
      </c>
      <c r="E19808" t="s">
        <v>76</v>
      </c>
      <c r="F19808" s="7">
        <v>44072</v>
      </c>
      <c r="G19808" s="7">
        <v>44437</v>
      </c>
      <c r="H19808" t="s">
        <v>86</v>
      </c>
      <c r="I19808" t="s">
        <v>87</v>
      </c>
      <c r="J19808" s="7"/>
      <c r="K19808" s="7">
        <v>44152</v>
      </c>
      <c r="L19808" s="7">
        <v>44437</v>
      </c>
      <c r="M19808" t="s">
        <v>86</v>
      </c>
      <c r="N19808"/>
      <c r="O19808">
        <v>2026</v>
      </c>
      <c r="P19808" s="2">
        <v>2</v>
      </c>
      <c r="Q19808" t="s">
        <v>80</v>
      </c>
      <c r="R19808" s="8">
        <v>46267</v>
      </c>
      <c r="S19808" s="2">
        <v>1</v>
      </c>
      <c r="T19808" s="2" t="s">
        <v>81</v>
      </c>
    </row>
    <row r="19809" spans="1:20" x14ac:dyDescent="0.25">
      <c r="A19809">
        <v>1120428702</v>
      </c>
      <c r="B19809">
        <v>119852802</v>
      </c>
      <c r="C19809" t="s">
        <v>74</v>
      </c>
      <c r="D19809" t="s">
        <v>75</v>
      </c>
      <c r="E19809" t="s">
        <v>76</v>
      </c>
      <c r="F19809" s="7">
        <v>44109</v>
      </c>
      <c r="G19809" s="7">
        <v>44474</v>
      </c>
      <c r="H19809" t="s">
        <v>86</v>
      </c>
      <c r="I19809" t="s">
        <v>87</v>
      </c>
      <c r="J19809" s="7">
        <v>45925</v>
      </c>
      <c r="K19809" s="7">
        <v>46119</v>
      </c>
      <c r="L19809" s="7">
        <v>44474</v>
      </c>
      <c r="M19809" t="s">
        <v>86</v>
      </c>
      <c r="N19809" t="s">
        <v>79</v>
      </c>
      <c r="O19809">
        <v>2026</v>
      </c>
      <c r="P19809" s="2">
        <v>2</v>
      </c>
      <c r="Q19809" t="s">
        <v>80</v>
      </c>
      <c r="R19809" s="8">
        <v>46267</v>
      </c>
      <c r="S19809" s="2">
        <v>1</v>
      </c>
      <c r="T19809" s="2" t="s">
        <v>81</v>
      </c>
    </row>
    <row r="19810" spans="1:20" x14ac:dyDescent="0.25">
      <c r="A19810">
        <v>1120428933</v>
      </c>
      <c r="B19810">
        <v>119985866</v>
      </c>
      <c r="C19810" t="s">
        <v>74</v>
      </c>
      <c r="D19810" t="s">
        <v>75</v>
      </c>
      <c r="E19810" t="s">
        <v>76</v>
      </c>
      <c r="F19810" s="7">
        <v>44140</v>
      </c>
      <c r="G19810" s="7">
        <v>44505</v>
      </c>
      <c r="H19810" t="s">
        <v>86</v>
      </c>
      <c r="I19810" t="s">
        <v>87</v>
      </c>
      <c r="J19810" s="7">
        <v>45822</v>
      </c>
      <c r="K19810" s="7">
        <v>46100</v>
      </c>
      <c r="L19810" s="7">
        <v>44505</v>
      </c>
      <c r="M19810" t="s">
        <v>86</v>
      </c>
      <c r="N19810" t="s">
        <v>79</v>
      </c>
      <c r="O19810">
        <v>2026</v>
      </c>
      <c r="P19810" s="2">
        <v>2</v>
      </c>
      <c r="Q19810" t="s">
        <v>80</v>
      </c>
      <c r="R19810" s="8">
        <v>46267</v>
      </c>
      <c r="S19810" s="2">
        <v>1</v>
      </c>
      <c r="T19810" s="2" t="s">
        <v>81</v>
      </c>
    </row>
    <row r="19811" spans="1:20" x14ac:dyDescent="0.25">
      <c r="A19811">
        <v>1120429206</v>
      </c>
      <c r="B19811">
        <v>120701316</v>
      </c>
      <c r="C19811" t="s">
        <v>74</v>
      </c>
      <c r="D19811" t="s">
        <v>75</v>
      </c>
      <c r="E19811" t="s">
        <v>76</v>
      </c>
      <c r="F19811" s="7">
        <v>44282</v>
      </c>
      <c r="G19811" s="7">
        <v>44647</v>
      </c>
      <c r="H19811" t="s">
        <v>77</v>
      </c>
      <c r="I19811" t="s">
        <v>78</v>
      </c>
      <c r="J19811" s="7">
        <v>46109</v>
      </c>
      <c r="K19811" s="7">
        <v>44287</v>
      </c>
      <c r="L19811" s="7">
        <v>44647</v>
      </c>
      <c r="M19811" t="s">
        <v>77</v>
      </c>
      <c r="N19811" t="s">
        <v>79</v>
      </c>
      <c r="O19811">
        <v>2026</v>
      </c>
      <c r="P19811" s="2">
        <v>2</v>
      </c>
      <c r="Q19811" t="s">
        <v>80</v>
      </c>
      <c r="R19811" s="8">
        <v>46267</v>
      </c>
      <c r="S19811" s="2">
        <v>1</v>
      </c>
      <c r="T19811" s="2" t="s">
        <v>81</v>
      </c>
    </row>
    <row r="19812" spans="1:20" x14ac:dyDescent="0.25">
      <c r="A19812">
        <v>1120429454</v>
      </c>
      <c r="B19812">
        <v>121317909</v>
      </c>
      <c r="C19812" t="s">
        <v>82</v>
      </c>
      <c r="D19812" t="s">
        <v>83</v>
      </c>
      <c r="E19812" t="s">
        <v>76</v>
      </c>
      <c r="F19812" s="7">
        <v>44327</v>
      </c>
      <c r="G19812" s="7">
        <v>46153</v>
      </c>
      <c r="H19812" t="s">
        <v>86</v>
      </c>
      <c r="I19812" t="s">
        <v>87</v>
      </c>
      <c r="J19812" s="7">
        <v>46187</v>
      </c>
      <c r="K19812" s="7">
        <v>45779</v>
      </c>
      <c r="L19812" s="7">
        <v>46153</v>
      </c>
      <c r="M19812" t="s">
        <v>86</v>
      </c>
      <c r="N19812" t="s">
        <v>79</v>
      </c>
      <c r="O19812">
        <v>2026</v>
      </c>
      <c r="P19812" s="2">
        <v>2</v>
      </c>
      <c r="Q19812" t="s">
        <v>80</v>
      </c>
      <c r="R19812" s="8">
        <v>46267</v>
      </c>
      <c r="S19812" s="2">
        <v>1</v>
      </c>
      <c r="T19812" s="2" t="s">
        <v>81</v>
      </c>
    </row>
    <row r="19813" spans="1:20" x14ac:dyDescent="0.25">
      <c r="A19813">
        <v>1120429471</v>
      </c>
      <c r="B19813">
        <v>121332655</v>
      </c>
      <c r="C19813" t="s">
        <v>85</v>
      </c>
      <c r="D19813" t="s">
        <v>83</v>
      </c>
      <c r="E19813" t="s">
        <v>76</v>
      </c>
      <c r="F19813" s="7">
        <v>44330</v>
      </c>
      <c r="G19813" s="7">
        <v>44514</v>
      </c>
      <c r="H19813" t="s">
        <v>77</v>
      </c>
      <c r="I19813" t="s">
        <v>78</v>
      </c>
      <c r="J19813" s="7">
        <v>45952</v>
      </c>
      <c r="K19813" s="7">
        <v>45806</v>
      </c>
      <c r="L19813" s="7">
        <v>44514</v>
      </c>
      <c r="M19813" t="s">
        <v>77</v>
      </c>
      <c r="N19813" t="s">
        <v>92</v>
      </c>
      <c r="O19813">
        <v>2026</v>
      </c>
      <c r="P19813" s="2">
        <v>2</v>
      </c>
      <c r="Q19813" t="s">
        <v>80</v>
      </c>
      <c r="R19813" s="8">
        <v>46267</v>
      </c>
      <c r="S19813" s="2">
        <v>1</v>
      </c>
      <c r="T19813" s="2" t="s">
        <v>81</v>
      </c>
    </row>
    <row r="19814" spans="1:20" x14ac:dyDescent="0.25">
      <c r="A19814">
        <v>1120429757</v>
      </c>
      <c r="B19814">
        <v>121629012</v>
      </c>
      <c r="C19814" t="s">
        <v>74</v>
      </c>
      <c r="D19814" t="s">
        <v>83</v>
      </c>
      <c r="E19814" t="s">
        <v>76</v>
      </c>
      <c r="F19814" s="7">
        <v>44376</v>
      </c>
      <c r="G19814" s="7">
        <v>46202</v>
      </c>
      <c r="H19814" t="s">
        <v>77</v>
      </c>
      <c r="I19814" t="s">
        <v>78</v>
      </c>
      <c r="J19814" s="7">
        <v>45914</v>
      </c>
      <c r="K19814" s="7">
        <v>45957</v>
      </c>
      <c r="L19814" s="7">
        <v>46202</v>
      </c>
      <c r="M19814" t="s">
        <v>77</v>
      </c>
      <c r="N19814" t="s">
        <v>79</v>
      </c>
      <c r="O19814">
        <v>2026</v>
      </c>
      <c r="P19814" s="2">
        <v>2</v>
      </c>
      <c r="Q19814" t="s">
        <v>80</v>
      </c>
      <c r="R19814" s="8">
        <v>46267</v>
      </c>
      <c r="S19814" s="2">
        <v>1</v>
      </c>
      <c r="T19814" s="2" t="s">
        <v>81</v>
      </c>
    </row>
    <row r="19815" spans="1:20" x14ac:dyDescent="0.25">
      <c r="A19815">
        <v>1120429938</v>
      </c>
      <c r="B19815">
        <v>121747455</v>
      </c>
      <c r="C19815" t="s">
        <v>85</v>
      </c>
      <c r="D19815" t="s">
        <v>75</v>
      </c>
      <c r="E19815" t="s">
        <v>76</v>
      </c>
      <c r="F19815" s="7">
        <v>44393</v>
      </c>
      <c r="G19815" s="7">
        <v>46219</v>
      </c>
      <c r="H19815" t="s">
        <v>86</v>
      </c>
      <c r="I19815" t="s">
        <v>87</v>
      </c>
      <c r="J19815" s="7">
        <v>46181</v>
      </c>
      <c r="K19815" s="7">
        <v>44397</v>
      </c>
      <c r="L19815" s="7">
        <v>46219</v>
      </c>
      <c r="M19815" t="s">
        <v>86</v>
      </c>
      <c r="N19815" t="s">
        <v>79</v>
      </c>
      <c r="O19815">
        <v>2026</v>
      </c>
      <c r="P19815" s="2">
        <v>2</v>
      </c>
      <c r="Q19815" t="s">
        <v>80</v>
      </c>
      <c r="R19815" s="8">
        <v>46267</v>
      </c>
      <c r="S19815" s="2">
        <v>1</v>
      </c>
      <c r="T19815" s="2" t="s">
        <v>81</v>
      </c>
    </row>
    <row r="19816" spans="1:20" x14ac:dyDescent="0.25">
      <c r="A19816">
        <v>1120430021</v>
      </c>
      <c r="B19816">
        <v>121791569</v>
      </c>
      <c r="C19816" t="s">
        <v>90</v>
      </c>
      <c r="D19816" t="s">
        <v>88</v>
      </c>
      <c r="E19816" t="s">
        <v>76</v>
      </c>
      <c r="F19816" s="7">
        <v>44401</v>
      </c>
      <c r="G19816" s="7">
        <v>44766</v>
      </c>
      <c r="H19816" t="s">
        <v>77</v>
      </c>
      <c r="I19816" t="s">
        <v>78</v>
      </c>
      <c r="J19816" s="7">
        <v>45427</v>
      </c>
      <c r="K19816" s="7">
        <v>45439</v>
      </c>
      <c r="L19816" s="7">
        <v>44766</v>
      </c>
      <c r="M19816" t="s">
        <v>77</v>
      </c>
      <c r="N19816" t="s">
        <v>79</v>
      </c>
      <c r="O19816">
        <v>2026</v>
      </c>
      <c r="P19816" s="2">
        <v>2</v>
      </c>
      <c r="Q19816" t="s">
        <v>80</v>
      </c>
      <c r="R19816" s="8">
        <v>46267</v>
      </c>
      <c r="S19816" s="2">
        <v>1</v>
      </c>
      <c r="T19816" s="2" t="s">
        <v>81</v>
      </c>
    </row>
    <row r="19817" spans="1:20" x14ac:dyDescent="0.25">
      <c r="A19817">
        <v>1120430045</v>
      </c>
      <c r="B19817">
        <v>121805297</v>
      </c>
      <c r="C19817" t="s">
        <v>85</v>
      </c>
      <c r="D19817" t="s">
        <v>83</v>
      </c>
      <c r="E19817" t="s">
        <v>76</v>
      </c>
      <c r="F19817" s="7">
        <v>44404</v>
      </c>
      <c r="G19817" s="7">
        <v>44588</v>
      </c>
      <c r="H19817" t="s">
        <v>77</v>
      </c>
      <c r="I19817" t="s">
        <v>78</v>
      </c>
      <c r="J19817" s="7">
        <v>46000</v>
      </c>
      <c r="K19817" s="7">
        <v>46050</v>
      </c>
      <c r="L19817" s="7">
        <v>44588</v>
      </c>
      <c r="M19817" t="s">
        <v>77</v>
      </c>
      <c r="N19817" t="s">
        <v>79</v>
      </c>
      <c r="O19817">
        <v>2026</v>
      </c>
      <c r="P19817" s="2">
        <v>2</v>
      </c>
      <c r="Q19817" t="s">
        <v>80</v>
      </c>
      <c r="R19817" s="8">
        <v>46267</v>
      </c>
      <c r="S19817" s="2">
        <v>1</v>
      </c>
      <c r="T19817" s="2" t="s">
        <v>81</v>
      </c>
    </row>
    <row r="19818" spans="1:20" x14ac:dyDescent="0.25">
      <c r="A19818">
        <v>1120431217</v>
      </c>
      <c r="B19818">
        <v>122327296</v>
      </c>
      <c r="C19818" t="s">
        <v>82</v>
      </c>
      <c r="D19818" t="s">
        <v>75</v>
      </c>
      <c r="E19818" t="s">
        <v>76</v>
      </c>
      <c r="F19818" s="7">
        <v>44505</v>
      </c>
      <c r="G19818" s="7">
        <v>46331</v>
      </c>
      <c r="H19818" t="s">
        <v>77</v>
      </c>
      <c r="I19818" t="s">
        <v>78</v>
      </c>
      <c r="J19818" s="7">
        <v>45717</v>
      </c>
      <c r="K19818" s="7">
        <v>44505</v>
      </c>
      <c r="L19818" s="7">
        <v>46331</v>
      </c>
      <c r="M19818" t="s">
        <v>77</v>
      </c>
      <c r="N19818" t="s">
        <v>79</v>
      </c>
      <c r="O19818">
        <v>2026</v>
      </c>
      <c r="P19818" s="2">
        <v>2</v>
      </c>
      <c r="Q19818" t="s">
        <v>80</v>
      </c>
      <c r="R19818" s="8">
        <v>46267</v>
      </c>
      <c r="S19818" s="2">
        <v>1</v>
      </c>
      <c r="T19818" s="2" t="s">
        <v>81</v>
      </c>
    </row>
    <row r="19819" spans="1:20" x14ac:dyDescent="0.25">
      <c r="A19819">
        <v>1120431864</v>
      </c>
      <c r="B19819">
        <v>123309467</v>
      </c>
      <c r="C19819" t="s">
        <v>74</v>
      </c>
      <c r="D19819" t="s">
        <v>75</v>
      </c>
      <c r="E19819" t="s">
        <v>76</v>
      </c>
      <c r="F19819" s="7">
        <v>44663</v>
      </c>
      <c r="G19819" s="7">
        <v>45028</v>
      </c>
      <c r="H19819" t="s">
        <v>77</v>
      </c>
      <c r="I19819" t="s">
        <v>78</v>
      </c>
      <c r="J19819" s="7"/>
      <c r="K19819" s="7">
        <v>44666</v>
      </c>
      <c r="L19819" s="7">
        <v>45028</v>
      </c>
      <c r="M19819" t="s">
        <v>77</v>
      </c>
      <c r="N19819"/>
      <c r="O19819">
        <v>2026</v>
      </c>
      <c r="P19819" s="2">
        <v>2</v>
      </c>
      <c r="Q19819" t="s">
        <v>80</v>
      </c>
      <c r="R19819" s="8">
        <v>46267</v>
      </c>
      <c r="S19819" s="2">
        <v>1</v>
      </c>
      <c r="T19819" s="2" t="s">
        <v>81</v>
      </c>
    </row>
    <row r="19820" spans="1:20" x14ac:dyDescent="0.25">
      <c r="A19820">
        <v>1120432973</v>
      </c>
      <c r="B19820">
        <v>123908814</v>
      </c>
      <c r="C19820" t="s">
        <v>82</v>
      </c>
      <c r="D19820" t="s">
        <v>88</v>
      </c>
      <c r="E19820" t="s">
        <v>76</v>
      </c>
      <c r="F19820" s="7">
        <v>44735</v>
      </c>
      <c r="G19820" s="7">
        <v>45100</v>
      </c>
      <c r="H19820" t="s">
        <v>77</v>
      </c>
      <c r="I19820" t="s">
        <v>84</v>
      </c>
      <c r="J19820" s="7">
        <v>45633</v>
      </c>
      <c r="K19820" s="7">
        <v>45930</v>
      </c>
      <c r="L19820" s="7">
        <v>45100</v>
      </c>
      <c r="M19820" t="s">
        <v>77</v>
      </c>
      <c r="N19820" t="s">
        <v>79</v>
      </c>
      <c r="O19820">
        <v>2026</v>
      </c>
      <c r="P19820" s="2">
        <v>2</v>
      </c>
      <c r="Q19820" t="s">
        <v>80</v>
      </c>
      <c r="R19820" s="8">
        <v>46267</v>
      </c>
      <c r="S19820" s="2">
        <v>1</v>
      </c>
      <c r="T19820" s="2" t="s">
        <v>81</v>
      </c>
    </row>
    <row r="19821" spans="1:20" x14ac:dyDescent="0.25">
      <c r="A19821">
        <v>1120433432</v>
      </c>
      <c r="B19821">
        <v>124126541</v>
      </c>
      <c r="C19821" t="s">
        <v>82</v>
      </c>
      <c r="D19821" t="s">
        <v>88</v>
      </c>
      <c r="E19821" t="s">
        <v>76</v>
      </c>
      <c r="F19821" s="7">
        <v>44762</v>
      </c>
      <c r="G19821" s="7">
        <v>45127</v>
      </c>
      <c r="H19821" t="s">
        <v>77</v>
      </c>
      <c r="I19821" t="s">
        <v>84</v>
      </c>
      <c r="J19821" s="7">
        <v>45740</v>
      </c>
      <c r="K19821" s="7">
        <v>45748</v>
      </c>
      <c r="L19821" s="7">
        <v>45127</v>
      </c>
      <c r="M19821" t="s">
        <v>77</v>
      </c>
      <c r="N19821" t="s">
        <v>79</v>
      </c>
      <c r="O19821">
        <v>2026</v>
      </c>
      <c r="P19821" s="2">
        <v>2</v>
      </c>
      <c r="Q19821" t="s">
        <v>80</v>
      </c>
      <c r="R19821" s="8">
        <v>46267</v>
      </c>
      <c r="S19821" s="2">
        <v>1</v>
      </c>
      <c r="T19821" s="2" t="s">
        <v>81</v>
      </c>
    </row>
    <row r="19822" spans="1:20" x14ac:dyDescent="0.25">
      <c r="A19822">
        <v>1120433690</v>
      </c>
      <c r="B19822">
        <v>124234654</v>
      </c>
      <c r="C19822" t="s">
        <v>74</v>
      </c>
      <c r="D19822" t="s">
        <v>75</v>
      </c>
      <c r="E19822" t="s">
        <v>76</v>
      </c>
      <c r="F19822" s="7">
        <v>44778</v>
      </c>
      <c r="G19822" s="7">
        <v>45143</v>
      </c>
      <c r="H19822" t="s">
        <v>86</v>
      </c>
      <c r="I19822" t="s">
        <v>87</v>
      </c>
      <c r="J19822" s="7"/>
      <c r="K19822" s="7">
        <v>46007</v>
      </c>
      <c r="L19822" s="7">
        <v>45143</v>
      </c>
      <c r="M19822" t="s">
        <v>86</v>
      </c>
      <c r="N19822"/>
      <c r="O19822">
        <v>2026</v>
      </c>
      <c r="P19822" s="2">
        <v>2</v>
      </c>
      <c r="Q19822" t="s">
        <v>80</v>
      </c>
      <c r="R19822" s="8">
        <v>46267</v>
      </c>
      <c r="S19822" s="2">
        <v>1</v>
      </c>
      <c r="T19822" s="2" t="s">
        <v>81</v>
      </c>
    </row>
    <row r="19823" spans="1:20" x14ac:dyDescent="0.25">
      <c r="A19823">
        <v>1120435515</v>
      </c>
      <c r="B19823">
        <v>125650121</v>
      </c>
      <c r="C19823" t="s">
        <v>96</v>
      </c>
      <c r="D19823" t="s">
        <v>75</v>
      </c>
      <c r="E19823" t="s">
        <v>76</v>
      </c>
      <c r="F19823" s="7">
        <v>44998</v>
      </c>
      <c r="G19823" s="7">
        <v>46825</v>
      </c>
      <c r="H19823" t="s">
        <v>77</v>
      </c>
      <c r="I19823" t="s">
        <v>78</v>
      </c>
      <c r="J19823" s="7">
        <v>45600</v>
      </c>
      <c r="K19823" s="7">
        <v>46114</v>
      </c>
      <c r="L19823" s="7">
        <v>46825</v>
      </c>
      <c r="M19823" t="s">
        <v>77</v>
      </c>
      <c r="N19823" t="s">
        <v>79</v>
      </c>
      <c r="O19823">
        <v>2026</v>
      </c>
      <c r="P19823" s="2">
        <v>2</v>
      </c>
      <c r="Q19823" t="s">
        <v>80</v>
      </c>
      <c r="R19823" s="8">
        <v>46267</v>
      </c>
      <c r="S19823" s="2">
        <v>1</v>
      </c>
      <c r="T19823" s="2" t="s">
        <v>81</v>
      </c>
    </row>
    <row r="19824" spans="1:20" x14ac:dyDescent="0.25">
      <c r="A19824">
        <v>1120436570</v>
      </c>
      <c r="B19824">
        <v>126355894</v>
      </c>
      <c r="C19824" t="s">
        <v>82</v>
      </c>
      <c r="D19824" t="s">
        <v>88</v>
      </c>
      <c r="E19824" t="s">
        <v>76</v>
      </c>
      <c r="F19824" s="7">
        <v>45089</v>
      </c>
      <c r="G19824" s="7">
        <v>45455</v>
      </c>
      <c r="H19824" t="s">
        <v>77</v>
      </c>
      <c r="I19824" t="s">
        <v>84</v>
      </c>
      <c r="J19824" s="7">
        <v>45740</v>
      </c>
      <c r="K19824" s="7">
        <v>45689</v>
      </c>
      <c r="L19824" s="7">
        <v>45455</v>
      </c>
      <c r="M19824" t="s">
        <v>77</v>
      </c>
      <c r="N19824" t="s">
        <v>79</v>
      </c>
      <c r="O19824">
        <v>2026</v>
      </c>
      <c r="P19824" s="2">
        <v>2</v>
      </c>
      <c r="Q19824" t="s">
        <v>80</v>
      </c>
      <c r="R19824" s="8">
        <v>46267</v>
      </c>
      <c r="S19824" s="2">
        <v>1</v>
      </c>
      <c r="T19824" s="2" t="s">
        <v>81</v>
      </c>
    </row>
    <row r="19825" spans="1:20" x14ac:dyDescent="0.25">
      <c r="A19825">
        <v>1120436708</v>
      </c>
      <c r="B19825">
        <v>126418981</v>
      </c>
      <c r="C19825" t="s">
        <v>98</v>
      </c>
      <c r="D19825" t="s">
        <v>88</v>
      </c>
      <c r="E19825" t="s">
        <v>76</v>
      </c>
      <c r="F19825" s="7">
        <v>45098</v>
      </c>
      <c r="G19825" s="7">
        <v>45464</v>
      </c>
      <c r="H19825" t="s">
        <v>77</v>
      </c>
      <c r="I19825" t="s">
        <v>78</v>
      </c>
      <c r="J19825" s="7">
        <v>45427</v>
      </c>
      <c r="K19825" s="7">
        <v>45434</v>
      </c>
      <c r="L19825" s="7">
        <v>45464</v>
      </c>
      <c r="M19825" t="s">
        <v>77</v>
      </c>
      <c r="N19825" t="s">
        <v>79</v>
      </c>
      <c r="O19825">
        <v>2026</v>
      </c>
      <c r="P19825" s="2">
        <v>2</v>
      </c>
      <c r="Q19825" t="s">
        <v>80</v>
      </c>
      <c r="R19825" s="8">
        <v>46267</v>
      </c>
      <c r="S19825" s="2">
        <v>1</v>
      </c>
      <c r="T19825" s="2" t="s">
        <v>81</v>
      </c>
    </row>
    <row r="19826" spans="1:20" x14ac:dyDescent="0.25">
      <c r="A19826">
        <v>1120436841</v>
      </c>
      <c r="B19826">
        <v>126476265</v>
      </c>
      <c r="C19826" t="s">
        <v>74</v>
      </c>
      <c r="D19826" t="s">
        <v>88</v>
      </c>
      <c r="E19826" t="s">
        <v>76</v>
      </c>
      <c r="F19826" s="7">
        <v>45106</v>
      </c>
      <c r="G19826" s="7">
        <v>45472</v>
      </c>
      <c r="H19826" t="s">
        <v>86</v>
      </c>
      <c r="I19826" t="s">
        <v>87</v>
      </c>
      <c r="J19826" s="7"/>
      <c r="K19826" s="7">
        <v>45112</v>
      </c>
      <c r="L19826" s="7">
        <v>45472</v>
      </c>
      <c r="M19826" t="s">
        <v>86</v>
      </c>
      <c r="N19826"/>
      <c r="O19826">
        <v>2026</v>
      </c>
      <c r="P19826" s="2">
        <v>2</v>
      </c>
      <c r="Q19826" t="s">
        <v>80</v>
      </c>
      <c r="R19826" s="8">
        <v>46267</v>
      </c>
      <c r="S19826" s="2">
        <v>1</v>
      </c>
      <c r="T19826" s="2" t="s">
        <v>81</v>
      </c>
    </row>
    <row r="19827" spans="1:20" x14ac:dyDescent="0.25">
      <c r="A19827">
        <v>1120438462</v>
      </c>
      <c r="B19827">
        <v>127097886</v>
      </c>
      <c r="C19827" t="s">
        <v>74</v>
      </c>
      <c r="D19827" t="s">
        <v>88</v>
      </c>
      <c r="E19827" t="s">
        <v>76</v>
      </c>
      <c r="F19827" s="7">
        <v>45189</v>
      </c>
      <c r="G19827" s="7">
        <v>45555</v>
      </c>
      <c r="H19827" t="s">
        <v>86</v>
      </c>
      <c r="I19827" t="s">
        <v>87</v>
      </c>
      <c r="J19827" s="7"/>
      <c r="K19827" s="7">
        <v>45194</v>
      </c>
      <c r="L19827" s="7">
        <v>45555</v>
      </c>
      <c r="M19827" t="s">
        <v>86</v>
      </c>
      <c r="N19827"/>
      <c r="O19827">
        <v>2026</v>
      </c>
      <c r="P19827" s="2">
        <v>2</v>
      </c>
      <c r="Q19827" t="s">
        <v>80</v>
      </c>
      <c r="R19827" s="8">
        <v>46267</v>
      </c>
      <c r="S19827" s="2">
        <v>1</v>
      </c>
      <c r="T19827" s="2" t="s">
        <v>81</v>
      </c>
    </row>
    <row r="19828" spans="1:20" x14ac:dyDescent="0.25">
      <c r="A19828">
        <v>1120438528</v>
      </c>
      <c r="B19828">
        <v>127122713</v>
      </c>
      <c r="C19828" t="s">
        <v>82</v>
      </c>
      <c r="D19828" t="s">
        <v>88</v>
      </c>
      <c r="E19828" t="s">
        <v>76</v>
      </c>
      <c r="F19828" s="7">
        <v>45193</v>
      </c>
      <c r="G19828" s="7">
        <v>47020</v>
      </c>
      <c r="H19828" t="s">
        <v>77</v>
      </c>
      <c r="I19828" t="s">
        <v>78</v>
      </c>
      <c r="J19828" s="7">
        <v>46131</v>
      </c>
      <c r="K19828" s="7">
        <v>45200</v>
      </c>
      <c r="L19828" s="7">
        <v>47020</v>
      </c>
      <c r="M19828" t="s">
        <v>77</v>
      </c>
      <c r="N19828" t="s">
        <v>79</v>
      </c>
      <c r="O19828">
        <v>2026</v>
      </c>
      <c r="P19828" s="2">
        <v>2</v>
      </c>
      <c r="Q19828" t="s">
        <v>80</v>
      </c>
      <c r="R19828" s="8">
        <v>46267</v>
      </c>
      <c r="S19828" s="2">
        <v>1</v>
      </c>
      <c r="T19828" s="2" t="s">
        <v>81</v>
      </c>
    </row>
    <row r="19829" spans="1:20" x14ac:dyDescent="0.25">
      <c r="A19829">
        <v>1120440055</v>
      </c>
      <c r="B19829">
        <v>128495300</v>
      </c>
      <c r="C19829" t="s">
        <v>98</v>
      </c>
      <c r="D19829" t="s">
        <v>83</v>
      </c>
      <c r="E19829" t="s">
        <v>76</v>
      </c>
      <c r="F19829" s="7">
        <v>45383</v>
      </c>
      <c r="G19829" s="7">
        <v>45563</v>
      </c>
      <c r="H19829" t="s">
        <v>77</v>
      </c>
      <c r="I19829" t="s">
        <v>78</v>
      </c>
      <c r="J19829" s="7"/>
      <c r="K19829" s="7">
        <v>45545</v>
      </c>
      <c r="L19829" s="7">
        <v>45563</v>
      </c>
      <c r="M19829" t="s">
        <v>77</v>
      </c>
      <c r="N19829"/>
      <c r="O19829">
        <v>2026</v>
      </c>
      <c r="P19829" s="2">
        <v>2</v>
      </c>
      <c r="Q19829" t="s">
        <v>80</v>
      </c>
      <c r="R19829" s="8">
        <v>46267</v>
      </c>
      <c r="S19829" s="2">
        <v>1</v>
      </c>
      <c r="T19829" s="2" t="s">
        <v>81</v>
      </c>
    </row>
    <row r="19830" spans="1:20" x14ac:dyDescent="0.25">
      <c r="A19830">
        <v>1120440294</v>
      </c>
      <c r="B19830">
        <v>128717569</v>
      </c>
      <c r="C19830" t="s">
        <v>95</v>
      </c>
      <c r="D19830" t="s">
        <v>83</v>
      </c>
      <c r="E19830" t="s">
        <v>76</v>
      </c>
      <c r="F19830" s="7">
        <v>45415</v>
      </c>
      <c r="G19830" s="7">
        <v>45599</v>
      </c>
      <c r="H19830" t="s">
        <v>77</v>
      </c>
      <c r="I19830" t="s">
        <v>84</v>
      </c>
      <c r="J19830" s="7"/>
      <c r="K19830" s="7">
        <v>46045</v>
      </c>
      <c r="L19830" s="7">
        <v>45599</v>
      </c>
      <c r="M19830" t="s">
        <v>77</v>
      </c>
      <c r="N19830"/>
      <c r="O19830">
        <v>2026</v>
      </c>
      <c r="P19830" s="2">
        <v>2</v>
      </c>
      <c r="Q19830" t="s">
        <v>80</v>
      </c>
      <c r="R19830" s="8">
        <v>46267</v>
      </c>
      <c r="S19830" s="2">
        <v>1</v>
      </c>
      <c r="T19830" s="2" t="s">
        <v>81</v>
      </c>
    </row>
    <row r="19831" spans="1:20" x14ac:dyDescent="0.25">
      <c r="A19831">
        <v>1120440318</v>
      </c>
      <c r="B19831">
        <v>128726390</v>
      </c>
      <c r="C19831" t="s">
        <v>74</v>
      </c>
      <c r="D19831" t="s">
        <v>75</v>
      </c>
      <c r="E19831" t="s">
        <v>76</v>
      </c>
      <c r="F19831" s="7">
        <v>45420</v>
      </c>
      <c r="G19831" s="7">
        <v>46500</v>
      </c>
      <c r="H19831" t="s">
        <v>86</v>
      </c>
      <c r="I19831" t="s">
        <v>87</v>
      </c>
      <c r="J19831" s="7"/>
      <c r="K19831" s="7">
        <v>45445</v>
      </c>
      <c r="L19831" s="7">
        <v>46500</v>
      </c>
      <c r="M19831" t="s">
        <v>86</v>
      </c>
      <c r="N19831"/>
      <c r="O19831">
        <v>2026</v>
      </c>
      <c r="P19831" s="2">
        <v>2</v>
      </c>
      <c r="Q19831" t="s">
        <v>80</v>
      </c>
      <c r="R19831" s="8">
        <v>46267</v>
      </c>
      <c r="S19831" s="2">
        <v>1</v>
      </c>
      <c r="T19831" s="2" t="s">
        <v>81</v>
      </c>
    </row>
    <row r="19832" spans="1:20" x14ac:dyDescent="0.25">
      <c r="A19832">
        <v>1120440376</v>
      </c>
      <c r="B19832">
        <v>128776209</v>
      </c>
      <c r="C19832" t="s">
        <v>96</v>
      </c>
      <c r="D19832" t="s">
        <v>88</v>
      </c>
      <c r="E19832" t="s">
        <v>76</v>
      </c>
      <c r="F19832" s="7">
        <v>45426</v>
      </c>
      <c r="G19832" s="7">
        <v>47252</v>
      </c>
      <c r="H19832" t="s">
        <v>77</v>
      </c>
      <c r="I19832" t="s">
        <v>78</v>
      </c>
      <c r="J19832" s="7"/>
      <c r="K19832" s="7">
        <v>45888</v>
      </c>
      <c r="L19832" s="7">
        <v>47252</v>
      </c>
      <c r="M19832" t="s">
        <v>77</v>
      </c>
      <c r="N19832"/>
      <c r="O19832">
        <v>2026</v>
      </c>
      <c r="P19832" s="2">
        <v>2</v>
      </c>
      <c r="Q19832" t="s">
        <v>80</v>
      </c>
      <c r="R19832" s="8">
        <v>46267</v>
      </c>
      <c r="S19832" s="2">
        <v>1</v>
      </c>
      <c r="T19832" s="2" t="s">
        <v>81</v>
      </c>
    </row>
    <row r="19833" spans="1:20" x14ac:dyDescent="0.25">
      <c r="A19833">
        <v>1120440453</v>
      </c>
      <c r="B19833">
        <v>128894686</v>
      </c>
      <c r="C19833" t="s">
        <v>82</v>
      </c>
      <c r="D19833" t="s">
        <v>88</v>
      </c>
      <c r="E19833" t="s">
        <v>76</v>
      </c>
      <c r="F19833" s="7">
        <v>45434</v>
      </c>
      <c r="G19833" s="7">
        <v>45799</v>
      </c>
      <c r="H19833" t="s">
        <v>77</v>
      </c>
      <c r="I19833" t="s">
        <v>78</v>
      </c>
      <c r="J19833" s="7">
        <v>45722</v>
      </c>
      <c r="K19833" s="7">
        <v>45967</v>
      </c>
      <c r="L19833" s="7">
        <v>45799</v>
      </c>
      <c r="M19833" t="s">
        <v>77</v>
      </c>
      <c r="N19833" t="s">
        <v>79</v>
      </c>
      <c r="O19833">
        <v>2026</v>
      </c>
      <c r="P19833" s="2">
        <v>2</v>
      </c>
      <c r="Q19833" t="s">
        <v>80</v>
      </c>
      <c r="R19833" s="8">
        <v>46267</v>
      </c>
      <c r="S19833" s="2">
        <v>1</v>
      </c>
      <c r="T19833" s="2" t="s">
        <v>81</v>
      </c>
    </row>
    <row r="19834" spans="1:20" x14ac:dyDescent="0.25">
      <c r="A19834">
        <v>1120440483</v>
      </c>
      <c r="B19834">
        <v>128911847</v>
      </c>
      <c r="C19834" t="s">
        <v>96</v>
      </c>
      <c r="D19834" t="s">
        <v>83</v>
      </c>
      <c r="E19834" t="s">
        <v>76</v>
      </c>
      <c r="F19834" s="7">
        <v>45441</v>
      </c>
      <c r="G19834" s="7">
        <v>45625</v>
      </c>
      <c r="H19834" t="s">
        <v>77</v>
      </c>
      <c r="I19834" t="s">
        <v>78</v>
      </c>
      <c r="J19834" s="7"/>
      <c r="K19834" s="7">
        <v>45917</v>
      </c>
      <c r="L19834" s="7">
        <v>45625</v>
      </c>
      <c r="M19834" t="s">
        <v>77</v>
      </c>
      <c r="N19834"/>
      <c r="O19834">
        <v>2026</v>
      </c>
      <c r="P19834" s="2">
        <v>2</v>
      </c>
      <c r="Q19834" t="s">
        <v>80</v>
      </c>
      <c r="R19834" s="8">
        <v>46267</v>
      </c>
      <c r="S19834" s="2">
        <v>1</v>
      </c>
      <c r="T19834" s="2" t="s">
        <v>81</v>
      </c>
    </row>
    <row r="19835" spans="1:20" x14ac:dyDescent="0.25">
      <c r="A19835">
        <v>1120440526</v>
      </c>
      <c r="B19835">
        <v>129027080</v>
      </c>
      <c r="C19835" t="s">
        <v>82</v>
      </c>
      <c r="D19835" t="s">
        <v>83</v>
      </c>
      <c r="E19835" t="s">
        <v>76</v>
      </c>
      <c r="F19835" s="7">
        <v>45448</v>
      </c>
      <c r="G19835" s="7">
        <v>45631</v>
      </c>
      <c r="H19835" t="s">
        <v>77</v>
      </c>
      <c r="I19835" t="s">
        <v>78</v>
      </c>
      <c r="J19835" s="7"/>
      <c r="K19835" s="7">
        <v>46083</v>
      </c>
      <c r="L19835" s="7">
        <v>45631</v>
      </c>
      <c r="M19835" t="s">
        <v>77</v>
      </c>
      <c r="N19835"/>
      <c r="O19835">
        <v>2026</v>
      </c>
      <c r="P19835" s="2">
        <v>2</v>
      </c>
      <c r="Q19835" t="s">
        <v>80</v>
      </c>
      <c r="R19835" s="8">
        <v>46267</v>
      </c>
      <c r="S19835" s="2">
        <v>1</v>
      </c>
      <c r="T19835" s="2" t="s">
        <v>81</v>
      </c>
    </row>
    <row r="19836" spans="1:20" x14ac:dyDescent="0.25">
      <c r="A19836">
        <v>1120440638</v>
      </c>
      <c r="B19836">
        <v>129096320</v>
      </c>
      <c r="C19836" t="s">
        <v>98</v>
      </c>
      <c r="D19836" t="s">
        <v>88</v>
      </c>
      <c r="E19836" t="s">
        <v>76</v>
      </c>
      <c r="F19836" s="7">
        <v>45460</v>
      </c>
      <c r="G19836" s="7">
        <v>45640</v>
      </c>
      <c r="H19836" t="s">
        <v>77</v>
      </c>
      <c r="I19836" t="s">
        <v>84</v>
      </c>
      <c r="J19836" s="7"/>
      <c r="K19836" s="7">
        <v>45544</v>
      </c>
      <c r="L19836" s="7">
        <v>45640</v>
      </c>
      <c r="M19836" t="s">
        <v>77</v>
      </c>
      <c r="N19836"/>
      <c r="O19836">
        <v>2026</v>
      </c>
      <c r="P19836" s="2">
        <v>2</v>
      </c>
      <c r="Q19836" t="s">
        <v>80</v>
      </c>
      <c r="R19836" s="8">
        <v>46267</v>
      </c>
      <c r="S19836" s="2">
        <v>1</v>
      </c>
      <c r="T19836" s="2" t="s">
        <v>81</v>
      </c>
    </row>
    <row r="19837" spans="1:20" x14ac:dyDescent="0.25">
      <c r="A19837">
        <v>1120440639</v>
      </c>
      <c r="B19837">
        <v>129096320</v>
      </c>
      <c r="C19837" t="s">
        <v>98</v>
      </c>
      <c r="D19837" t="s">
        <v>88</v>
      </c>
      <c r="E19837" t="s">
        <v>76</v>
      </c>
      <c r="F19837" s="7">
        <v>45460</v>
      </c>
      <c r="G19837" s="7">
        <v>45640</v>
      </c>
      <c r="H19837" t="s">
        <v>77</v>
      </c>
      <c r="I19837" t="s">
        <v>84</v>
      </c>
      <c r="J19837" s="7"/>
      <c r="K19837" s="7">
        <v>46177</v>
      </c>
      <c r="L19837" s="7">
        <v>45640</v>
      </c>
      <c r="M19837" t="s">
        <v>77</v>
      </c>
      <c r="N19837"/>
      <c r="O19837">
        <v>2026</v>
      </c>
      <c r="P19837" s="2">
        <v>2</v>
      </c>
      <c r="Q19837" t="s">
        <v>80</v>
      </c>
      <c r="R19837" s="8">
        <v>46267</v>
      </c>
      <c r="S19837" s="2">
        <v>1</v>
      </c>
      <c r="T19837" s="2" t="s">
        <v>81</v>
      </c>
    </row>
    <row r="19838" spans="1:20" x14ac:dyDescent="0.25">
      <c r="A19838">
        <v>1120440641</v>
      </c>
      <c r="B19838">
        <v>129096320</v>
      </c>
      <c r="C19838" t="s">
        <v>98</v>
      </c>
      <c r="D19838" t="s">
        <v>88</v>
      </c>
      <c r="E19838" t="s">
        <v>76</v>
      </c>
      <c r="F19838" s="7">
        <v>45460</v>
      </c>
      <c r="G19838" s="7">
        <v>45640</v>
      </c>
      <c r="H19838" t="s">
        <v>77</v>
      </c>
      <c r="I19838" t="s">
        <v>84</v>
      </c>
      <c r="J19838" s="7"/>
      <c r="K19838" s="7">
        <v>45748</v>
      </c>
      <c r="L19838" s="7">
        <v>45640</v>
      </c>
      <c r="M19838" t="s">
        <v>77</v>
      </c>
      <c r="N19838"/>
      <c r="O19838">
        <v>2026</v>
      </c>
      <c r="P19838" s="2">
        <v>2</v>
      </c>
      <c r="Q19838" t="s">
        <v>80</v>
      </c>
      <c r="R19838" s="8">
        <v>46267</v>
      </c>
      <c r="S19838" s="2">
        <v>1</v>
      </c>
      <c r="T19838" s="2" t="s">
        <v>81</v>
      </c>
    </row>
    <row r="19839" spans="1:20" x14ac:dyDescent="0.25">
      <c r="A19839">
        <v>1120440721</v>
      </c>
      <c r="B19839">
        <v>129128661</v>
      </c>
      <c r="C19839" t="s">
        <v>74</v>
      </c>
      <c r="D19839" t="s">
        <v>83</v>
      </c>
      <c r="E19839" t="s">
        <v>76</v>
      </c>
      <c r="F19839" s="7">
        <v>45422</v>
      </c>
      <c r="G19839" s="7">
        <v>45606</v>
      </c>
      <c r="H19839" t="s">
        <v>77</v>
      </c>
      <c r="I19839" t="s">
        <v>84</v>
      </c>
      <c r="J19839" s="7"/>
      <c r="K19839" s="7">
        <v>46009</v>
      </c>
      <c r="L19839" s="7">
        <v>45606</v>
      </c>
      <c r="M19839" t="s">
        <v>77</v>
      </c>
      <c r="N19839"/>
      <c r="O19839">
        <v>2026</v>
      </c>
      <c r="P19839" s="2">
        <v>2</v>
      </c>
      <c r="Q19839" t="s">
        <v>80</v>
      </c>
      <c r="R19839" s="8">
        <v>46267</v>
      </c>
      <c r="S19839" s="2">
        <v>1</v>
      </c>
      <c r="T19839" s="2" t="s">
        <v>81</v>
      </c>
    </row>
    <row r="19840" spans="1:20" x14ac:dyDescent="0.25">
      <c r="A19840">
        <v>1120441126</v>
      </c>
      <c r="B19840">
        <v>129378381</v>
      </c>
      <c r="C19840" t="s">
        <v>82</v>
      </c>
      <c r="D19840" t="s">
        <v>88</v>
      </c>
      <c r="E19840" t="s">
        <v>76</v>
      </c>
      <c r="F19840" s="7">
        <v>45516</v>
      </c>
      <c r="G19840" s="7">
        <v>45696</v>
      </c>
      <c r="H19840" t="s">
        <v>77</v>
      </c>
      <c r="I19840" t="s">
        <v>89</v>
      </c>
      <c r="J19840" s="7">
        <v>46170</v>
      </c>
      <c r="K19840" s="7">
        <v>45541</v>
      </c>
      <c r="L19840" s="7">
        <v>45696</v>
      </c>
      <c r="M19840" t="s">
        <v>77</v>
      </c>
      <c r="N19840" t="s">
        <v>79</v>
      </c>
      <c r="O19840">
        <v>2026</v>
      </c>
      <c r="P19840" s="2">
        <v>2</v>
      </c>
      <c r="Q19840" t="s">
        <v>80</v>
      </c>
      <c r="R19840" s="8">
        <v>46267</v>
      </c>
      <c r="S19840" s="2">
        <v>1</v>
      </c>
      <c r="T19840" s="2" t="s">
        <v>81</v>
      </c>
    </row>
    <row r="19841" spans="1:20" x14ac:dyDescent="0.25">
      <c r="A19841">
        <v>1120442145</v>
      </c>
      <c r="B19841">
        <v>129717829</v>
      </c>
      <c r="C19841" t="s">
        <v>82</v>
      </c>
      <c r="D19841" t="s">
        <v>88</v>
      </c>
      <c r="E19841" t="s">
        <v>76</v>
      </c>
      <c r="F19841" s="7">
        <v>45587</v>
      </c>
      <c r="G19841" s="7">
        <v>47413</v>
      </c>
      <c r="H19841" t="s">
        <v>77</v>
      </c>
      <c r="I19841" t="s">
        <v>78</v>
      </c>
      <c r="J19841" s="7">
        <v>46182</v>
      </c>
      <c r="K19841" s="7">
        <v>45597</v>
      </c>
      <c r="L19841" s="7">
        <v>47413</v>
      </c>
      <c r="M19841" t="s">
        <v>77</v>
      </c>
      <c r="N19841" t="s">
        <v>79</v>
      </c>
      <c r="O19841">
        <v>2026</v>
      </c>
      <c r="P19841" s="2">
        <v>2</v>
      </c>
      <c r="Q19841" t="s">
        <v>80</v>
      </c>
      <c r="R19841" s="8">
        <v>46267</v>
      </c>
      <c r="S19841" s="2">
        <v>1</v>
      </c>
      <c r="T19841" s="2" t="s">
        <v>81</v>
      </c>
    </row>
    <row r="19842" spans="1:20" x14ac:dyDescent="0.25">
      <c r="A19842">
        <v>1120443274</v>
      </c>
      <c r="B19842">
        <v>131155083</v>
      </c>
      <c r="C19842" t="s">
        <v>85</v>
      </c>
      <c r="D19842" t="s">
        <v>88</v>
      </c>
      <c r="E19842" t="s">
        <v>76</v>
      </c>
      <c r="F19842" s="7">
        <v>45750</v>
      </c>
      <c r="G19842" s="7">
        <v>46115</v>
      </c>
      <c r="H19842" t="s">
        <v>77</v>
      </c>
      <c r="I19842" t="s">
        <v>84</v>
      </c>
      <c r="J19842" s="7"/>
      <c r="K19842" s="7">
        <v>46037</v>
      </c>
      <c r="L19842" s="7">
        <v>46115</v>
      </c>
      <c r="M19842" t="s">
        <v>77</v>
      </c>
      <c r="N19842"/>
      <c r="O19842">
        <v>2026</v>
      </c>
      <c r="P19842" s="2">
        <v>2</v>
      </c>
      <c r="Q19842" t="s">
        <v>80</v>
      </c>
      <c r="R19842" s="8">
        <v>46267</v>
      </c>
      <c r="S19842" s="2">
        <v>1</v>
      </c>
      <c r="T19842" s="2" t="s">
        <v>81</v>
      </c>
    </row>
    <row r="19843" spans="1:20" x14ac:dyDescent="0.25">
      <c r="A19843">
        <v>1120447421</v>
      </c>
      <c r="B19843">
        <v>116734166</v>
      </c>
      <c r="C19843" t="s">
        <v>85</v>
      </c>
      <c r="D19843" t="s">
        <v>83</v>
      </c>
      <c r="E19843" t="s">
        <v>76</v>
      </c>
      <c r="F19843" s="7">
        <v>43538</v>
      </c>
      <c r="G19843" s="7">
        <v>45365</v>
      </c>
      <c r="H19843" t="s">
        <v>77</v>
      </c>
      <c r="I19843" t="s">
        <v>84</v>
      </c>
      <c r="J19843" s="7">
        <v>45517</v>
      </c>
      <c r="K19843" s="7">
        <v>44880</v>
      </c>
      <c r="L19843" s="7">
        <v>45365</v>
      </c>
      <c r="M19843" t="s">
        <v>77</v>
      </c>
      <c r="N19843" t="s">
        <v>79</v>
      </c>
      <c r="O19843">
        <v>2026</v>
      </c>
      <c r="P19843" s="2">
        <v>2</v>
      </c>
      <c r="Q19843" t="s">
        <v>80</v>
      </c>
      <c r="R19843" s="8">
        <v>46267</v>
      </c>
      <c r="S19843" s="2">
        <v>1</v>
      </c>
      <c r="T19843" s="2" t="s">
        <v>81</v>
      </c>
    </row>
    <row r="19844" spans="1:20" x14ac:dyDescent="0.25">
      <c r="A19844">
        <v>1120447474</v>
      </c>
      <c r="B19844">
        <v>116821706</v>
      </c>
      <c r="C19844" t="s">
        <v>82</v>
      </c>
      <c r="D19844" t="s">
        <v>83</v>
      </c>
      <c r="E19844" t="s">
        <v>76</v>
      </c>
      <c r="F19844" s="7">
        <v>43548</v>
      </c>
      <c r="G19844" s="7">
        <v>43732</v>
      </c>
      <c r="H19844" t="s">
        <v>77</v>
      </c>
      <c r="I19844" t="s">
        <v>78</v>
      </c>
      <c r="J19844" s="7">
        <v>45899</v>
      </c>
      <c r="K19844" s="7">
        <v>44049</v>
      </c>
      <c r="L19844" s="7">
        <v>43732</v>
      </c>
      <c r="M19844" t="s">
        <v>77</v>
      </c>
      <c r="N19844" t="s">
        <v>79</v>
      </c>
      <c r="O19844">
        <v>2026</v>
      </c>
      <c r="P19844" s="2">
        <v>2</v>
      </c>
      <c r="Q19844" t="s">
        <v>80</v>
      </c>
      <c r="R19844" s="8">
        <v>46267</v>
      </c>
      <c r="S19844" s="2">
        <v>1</v>
      </c>
      <c r="T19844" s="2" t="s">
        <v>81</v>
      </c>
    </row>
    <row r="19845" spans="1:20" x14ac:dyDescent="0.25">
      <c r="A19845">
        <v>1120447475</v>
      </c>
      <c r="B19845">
        <v>116821706</v>
      </c>
      <c r="C19845" t="s">
        <v>82</v>
      </c>
      <c r="D19845" t="s">
        <v>83</v>
      </c>
      <c r="E19845" t="s">
        <v>76</v>
      </c>
      <c r="F19845" s="7">
        <v>43548</v>
      </c>
      <c r="G19845" s="7">
        <v>43732</v>
      </c>
      <c r="H19845" t="s">
        <v>77</v>
      </c>
      <c r="I19845" t="s">
        <v>78</v>
      </c>
      <c r="J19845" s="7">
        <v>45899</v>
      </c>
      <c r="K19845" s="7">
        <v>43658</v>
      </c>
      <c r="L19845" s="7">
        <v>43732</v>
      </c>
      <c r="M19845" t="s">
        <v>77</v>
      </c>
      <c r="N19845" t="s">
        <v>79</v>
      </c>
      <c r="O19845">
        <v>2026</v>
      </c>
      <c r="P19845" s="2">
        <v>2</v>
      </c>
      <c r="Q19845" t="s">
        <v>80</v>
      </c>
      <c r="R19845" s="8">
        <v>46267</v>
      </c>
      <c r="S19845" s="2">
        <v>1</v>
      </c>
      <c r="T19845" s="2" t="s">
        <v>81</v>
      </c>
    </row>
    <row r="19846" spans="1:20" x14ac:dyDescent="0.25">
      <c r="A19846">
        <v>1120447477</v>
      </c>
      <c r="B19846">
        <v>116821708</v>
      </c>
      <c r="C19846" t="s">
        <v>82</v>
      </c>
      <c r="D19846" t="s">
        <v>83</v>
      </c>
      <c r="E19846" t="s">
        <v>76</v>
      </c>
      <c r="F19846" s="7">
        <v>43548</v>
      </c>
      <c r="G19846" s="7">
        <v>43728</v>
      </c>
      <c r="H19846" t="s">
        <v>77</v>
      </c>
      <c r="I19846" t="s">
        <v>78</v>
      </c>
      <c r="J19846" s="7">
        <v>45899</v>
      </c>
      <c r="K19846" s="7">
        <v>45748</v>
      </c>
      <c r="L19846" s="7">
        <v>43728</v>
      </c>
      <c r="M19846" t="s">
        <v>77</v>
      </c>
      <c r="N19846" t="s">
        <v>79</v>
      </c>
      <c r="O19846">
        <v>2026</v>
      </c>
      <c r="P19846" s="2">
        <v>2</v>
      </c>
      <c r="Q19846" t="s">
        <v>80</v>
      </c>
      <c r="R19846" s="8">
        <v>46267</v>
      </c>
      <c r="S19846" s="2">
        <v>1</v>
      </c>
      <c r="T19846" s="2" t="s">
        <v>81</v>
      </c>
    </row>
    <row r="19847" spans="1:20" x14ac:dyDescent="0.25">
      <c r="A19847">
        <v>1120447504</v>
      </c>
      <c r="B19847">
        <v>116864294</v>
      </c>
      <c r="C19847" t="s">
        <v>82</v>
      </c>
      <c r="D19847" t="s">
        <v>88</v>
      </c>
      <c r="E19847" t="s">
        <v>76</v>
      </c>
      <c r="F19847" s="7">
        <v>43552</v>
      </c>
      <c r="G19847" s="7">
        <v>43918</v>
      </c>
      <c r="H19847" t="s">
        <v>77</v>
      </c>
      <c r="I19847" t="s">
        <v>78</v>
      </c>
      <c r="J19847" s="7">
        <v>45633</v>
      </c>
      <c r="K19847" s="7">
        <v>45448</v>
      </c>
      <c r="L19847" s="7">
        <v>43918</v>
      </c>
      <c r="M19847" t="s">
        <v>77</v>
      </c>
      <c r="N19847" t="s">
        <v>79</v>
      </c>
      <c r="O19847">
        <v>2026</v>
      </c>
      <c r="P19847" s="2">
        <v>2</v>
      </c>
      <c r="Q19847" t="s">
        <v>80</v>
      </c>
      <c r="R19847" s="8">
        <v>46267</v>
      </c>
      <c r="S19847" s="2">
        <v>1</v>
      </c>
      <c r="T19847" s="2" t="s">
        <v>81</v>
      </c>
    </row>
    <row r="19848" spans="1:20" x14ac:dyDescent="0.25">
      <c r="A19848">
        <v>1120447518</v>
      </c>
      <c r="B19848">
        <v>116875074</v>
      </c>
      <c r="C19848" t="s">
        <v>82</v>
      </c>
      <c r="D19848" t="s">
        <v>88</v>
      </c>
      <c r="E19848" t="s">
        <v>76</v>
      </c>
      <c r="F19848" s="7">
        <v>43554</v>
      </c>
      <c r="G19848" s="7">
        <v>43920</v>
      </c>
      <c r="H19848" t="s">
        <v>77</v>
      </c>
      <c r="I19848" t="s">
        <v>78</v>
      </c>
      <c r="J19848" s="7">
        <v>45870</v>
      </c>
      <c r="K19848" s="7">
        <v>43626</v>
      </c>
      <c r="L19848" s="7">
        <v>43920</v>
      </c>
      <c r="M19848" t="s">
        <v>77</v>
      </c>
      <c r="N19848" t="s">
        <v>79</v>
      </c>
      <c r="O19848">
        <v>2026</v>
      </c>
      <c r="P19848" s="2">
        <v>2</v>
      </c>
      <c r="Q19848" t="s">
        <v>80</v>
      </c>
      <c r="R19848" s="8">
        <v>46267</v>
      </c>
      <c r="S19848" s="2">
        <v>1</v>
      </c>
      <c r="T19848" s="2" t="s">
        <v>81</v>
      </c>
    </row>
    <row r="19849" spans="1:20" x14ac:dyDescent="0.25">
      <c r="A19849">
        <v>1120447529</v>
      </c>
      <c r="B19849">
        <v>116881391</v>
      </c>
      <c r="C19849" t="s">
        <v>82</v>
      </c>
      <c r="D19849" t="s">
        <v>88</v>
      </c>
      <c r="E19849" t="s">
        <v>76</v>
      </c>
      <c r="F19849" s="7">
        <v>43556</v>
      </c>
      <c r="G19849" s="7">
        <v>43922</v>
      </c>
      <c r="H19849" t="s">
        <v>77</v>
      </c>
      <c r="I19849" t="s">
        <v>84</v>
      </c>
      <c r="J19849" s="7">
        <v>45737</v>
      </c>
      <c r="K19849" s="7">
        <v>45667</v>
      </c>
      <c r="L19849" s="7">
        <v>43922</v>
      </c>
      <c r="M19849" t="s">
        <v>77</v>
      </c>
      <c r="N19849" t="s">
        <v>79</v>
      </c>
      <c r="O19849">
        <v>2026</v>
      </c>
      <c r="P19849" s="2">
        <v>2</v>
      </c>
      <c r="Q19849" t="s">
        <v>80</v>
      </c>
      <c r="R19849" s="8">
        <v>46267</v>
      </c>
      <c r="S19849" s="2">
        <v>1</v>
      </c>
      <c r="T19849" s="2" t="s">
        <v>81</v>
      </c>
    </row>
    <row r="19850" spans="1:20" x14ac:dyDescent="0.25">
      <c r="A19850">
        <v>1120447548</v>
      </c>
      <c r="B19850">
        <v>116955547</v>
      </c>
      <c r="C19850" t="s">
        <v>85</v>
      </c>
      <c r="D19850" t="s">
        <v>83</v>
      </c>
      <c r="E19850" t="s">
        <v>76</v>
      </c>
      <c r="F19850" s="7">
        <v>43559</v>
      </c>
      <c r="G19850" s="7">
        <v>43742</v>
      </c>
      <c r="H19850" t="s">
        <v>77</v>
      </c>
      <c r="I19850" t="s">
        <v>78</v>
      </c>
      <c r="J19850" s="7">
        <v>45437</v>
      </c>
      <c r="K19850" s="7">
        <v>45544</v>
      </c>
      <c r="L19850" s="7">
        <v>43742</v>
      </c>
      <c r="M19850" t="s">
        <v>77</v>
      </c>
      <c r="N19850" t="s">
        <v>79</v>
      </c>
      <c r="O19850">
        <v>2026</v>
      </c>
      <c r="P19850" s="2">
        <v>2</v>
      </c>
      <c r="Q19850" t="s">
        <v>80</v>
      </c>
      <c r="R19850" s="8">
        <v>46267</v>
      </c>
      <c r="S19850" s="2">
        <v>1</v>
      </c>
      <c r="T19850" s="2" t="s">
        <v>81</v>
      </c>
    </row>
    <row r="19851" spans="1:20" x14ac:dyDescent="0.25">
      <c r="A19851">
        <v>1120447563</v>
      </c>
      <c r="B19851">
        <v>116968639</v>
      </c>
      <c r="C19851" t="s">
        <v>82</v>
      </c>
      <c r="D19851" t="s">
        <v>75</v>
      </c>
      <c r="E19851" t="s">
        <v>76</v>
      </c>
      <c r="F19851" s="7">
        <v>43561</v>
      </c>
      <c r="G19851" s="7">
        <v>43927</v>
      </c>
      <c r="H19851" t="s">
        <v>77</v>
      </c>
      <c r="I19851" t="s">
        <v>78</v>
      </c>
      <c r="J19851" s="7">
        <v>45104</v>
      </c>
      <c r="K19851" s="7">
        <v>44242</v>
      </c>
      <c r="L19851" s="7">
        <v>43927</v>
      </c>
      <c r="M19851" t="s">
        <v>77</v>
      </c>
      <c r="N19851" t="s">
        <v>92</v>
      </c>
      <c r="O19851">
        <v>2026</v>
      </c>
      <c r="P19851" s="2">
        <v>2</v>
      </c>
      <c r="Q19851" t="s">
        <v>80</v>
      </c>
      <c r="R19851" s="8">
        <v>46267</v>
      </c>
      <c r="S19851" s="2">
        <v>1</v>
      </c>
      <c r="T19851" s="2" t="s">
        <v>81</v>
      </c>
    </row>
    <row r="19852" spans="1:20" x14ac:dyDescent="0.25">
      <c r="A19852">
        <v>1120447591</v>
      </c>
      <c r="B19852">
        <v>117003111</v>
      </c>
      <c r="C19852" t="s">
        <v>74</v>
      </c>
      <c r="D19852" t="s">
        <v>83</v>
      </c>
      <c r="E19852" t="s">
        <v>76</v>
      </c>
      <c r="F19852" s="7">
        <v>43565</v>
      </c>
      <c r="G19852" s="7">
        <v>45392</v>
      </c>
      <c r="H19852" t="s">
        <v>77</v>
      </c>
      <c r="I19852" t="s">
        <v>78</v>
      </c>
      <c r="J19852" s="7">
        <v>45591</v>
      </c>
      <c r="K19852" s="7">
        <v>45889</v>
      </c>
      <c r="L19852" s="7">
        <v>45392</v>
      </c>
      <c r="M19852" t="s">
        <v>77</v>
      </c>
      <c r="N19852" t="s">
        <v>79</v>
      </c>
      <c r="O19852">
        <v>2026</v>
      </c>
      <c r="P19852" s="2">
        <v>2</v>
      </c>
      <c r="Q19852" t="s">
        <v>80</v>
      </c>
      <c r="R19852" s="8">
        <v>46267</v>
      </c>
      <c r="S19852" s="2">
        <v>1</v>
      </c>
      <c r="T19852" s="2" t="s">
        <v>81</v>
      </c>
    </row>
    <row r="19853" spans="1:20" x14ac:dyDescent="0.25">
      <c r="A19853">
        <v>1120447592</v>
      </c>
      <c r="B19853">
        <v>117003111</v>
      </c>
      <c r="C19853" t="s">
        <v>74</v>
      </c>
      <c r="D19853" t="s">
        <v>83</v>
      </c>
      <c r="E19853" t="s">
        <v>76</v>
      </c>
      <c r="F19853" s="7">
        <v>43565</v>
      </c>
      <c r="G19853" s="7">
        <v>45392</v>
      </c>
      <c r="H19853" t="s">
        <v>77</v>
      </c>
      <c r="I19853" t="s">
        <v>78</v>
      </c>
      <c r="J19853" s="7">
        <v>45591</v>
      </c>
      <c r="K19853" s="7">
        <v>45689</v>
      </c>
      <c r="L19853" s="7">
        <v>45392</v>
      </c>
      <c r="M19853" t="s">
        <v>77</v>
      </c>
      <c r="N19853" t="s">
        <v>79</v>
      </c>
      <c r="O19853">
        <v>2026</v>
      </c>
      <c r="P19853" s="2">
        <v>2</v>
      </c>
      <c r="Q19853" t="s">
        <v>80</v>
      </c>
      <c r="R19853" s="8">
        <v>46267</v>
      </c>
      <c r="S19853" s="2">
        <v>1</v>
      </c>
      <c r="T19853" s="2" t="s">
        <v>81</v>
      </c>
    </row>
    <row r="19854" spans="1:20" x14ac:dyDescent="0.25">
      <c r="A19854">
        <v>1120447663</v>
      </c>
      <c r="B19854">
        <v>117084155</v>
      </c>
      <c r="C19854" t="s">
        <v>82</v>
      </c>
      <c r="D19854" t="s">
        <v>83</v>
      </c>
      <c r="E19854" t="s">
        <v>76</v>
      </c>
      <c r="F19854" s="7">
        <v>43578</v>
      </c>
      <c r="G19854" s="7">
        <v>43758</v>
      </c>
      <c r="H19854" t="s">
        <v>77</v>
      </c>
      <c r="I19854" t="s">
        <v>78</v>
      </c>
      <c r="J19854" s="7">
        <v>45894</v>
      </c>
      <c r="K19854" s="7">
        <v>44572</v>
      </c>
      <c r="L19854" s="7">
        <v>43758</v>
      </c>
      <c r="M19854" t="s">
        <v>77</v>
      </c>
      <c r="N19854" t="s">
        <v>79</v>
      </c>
      <c r="O19854">
        <v>2026</v>
      </c>
      <c r="P19854" s="2">
        <v>2</v>
      </c>
      <c r="Q19854" t="s">
        <v>80</v>
      </c>
      <c r="R19854" s="8">
        <v>46267</v>
      </c>
      <c r="S19854" s="2">
        <v>1</v>
      </c>
      <c r="T19854" s="2" t="s">
        <v>81</v>
      </c>
    </row>
    <row r="19855" spans="1:20" x14ac:dyDescent="0.25">
      <c r="A19855">
        <v>1120447687</v>
      </c>
      <c r="B19855">
        <v>117113842</v>
      </c>
      <c r="C19855" t="s">
        <v>82</v>
      </c>
      <c r="D19855" t="s">
        <v>88</v>
      </c>
      <c r="E19855" t="s">
        <v>76</v>
      </c>
      <c r="F19855" s="7">
        <v>43583</v>
      </c>
      <c r="G19855" s="7">
        <v>43949</v>
      </c>
      <c r="H19855" t="s">
        <v>77</v>
      </c>
      <c r="I19855" t="s">
        <v>78</v>
      </c>
      <c r="J19855" s="7">
        <v>45495</v>
      </c>
      <c r="K19855" s="7">
        <v>45764</v>
      </c>
      <c r="L19855" s="7">
        <v>43949</v>
      </c>
      <c r="M19855" t="s">
        <v>77</v>
      </c>
      <c r="N19855" t="s">
        <v>79</v>
      </c>
      <c r="O19855">
        <v>2026</v>
      </c>
      <c r="P19855" s="2">
        <v>2</v>
      </c>
      <c r="Q19855" t="s">
        <v>80</v>
      </c>
      <c r="R19855" s="8">
        <v>46267</v>
      </c>
      <c r="S19855" s="2">
        <v>1</v>
      </c>
      <c r="T19855" s="2" t="s">
        <v>81</v>
      </c>
    </row>
    <row r="19856" spans="1:20" x14ac:dyDescent="0.25">
      <c r="A19856">
        <v>1120447702</v>
      </c>
      <c r="B19856">
        <v>117126560</v>
      </c>
      <c r="C19856" t="s">
        <v>82</v>
      </c>
      <c r="D19856" t="s">
        <v>88</v>
      </c>
      <c r="E19856" t="s">
        <v>76</v>
      </c>
      <c r="F19856" s="7">
        <v>43585</v>
      </c>
      <c r="G19856" s="7">
        <v>43951</v>
      </c>
      <c r="H19856" t="s">
        <v>77</v>
      </c>
      <c r="I19856" t="s">
        <v>78</v>
      </c>
      <c r="J19856" s="7">
        <v>45752</v>
      </c>
      <c r="K19856" s="7">
        <v>43658</v>
      </c>
      <c r="L19856" s="7">
        <v>43951</v>
      </c>
      <c r="M19856" t="s">
        <v>77</v>
      </c>
      <c r="N19856" t="s">
        <v>79</v>
      </c>
      <c r="O19856">
        <v>2026</v>
      </c>
      <c r="P19856" s="2">
        <v>2</v>
      </c>
      <c r="Q19856" t="s">
        <v>80</v>
      </c>
      <c r="R19856" s="8">
        <v>46267</v>
      </c>
      <c r="S19856" s="2">
        <v>1</v>
      </c>
      <c r="T19856" s="2" t="s">
        <v>81</v>
      </c>
    </row>
    <row r="19857" spans="1:20" x14ac:dyDescent="0.25">
      <c r="A19857">
        <v>1120447765</v>
      </c>
      <c r="B19857">
        <v>117165410</v>
      </c>
      <c r="C19857" t="s">
        <v>74</v>
      </c>
      <c r="D19857" t="s">
        <v>75</v>
      </c>
      <c r="E19857" t="s">
        <v>76</v>
      </c>
      <c r="F19857" s="7">
        <v>43590</v>
      </c>
      <c r="G19857" s="7">
        <v>43956</v>
      </c>
      <c r="H19857" t="s">
        <v>77</v>
      </c>
      <c r="I19857" t="s">
        <v>78</v>
      </c>
      <c r="J19857" s="7">
        <v>45587</v>
      </c>
      <c r="K19857" s="7">
        <v>45667</v>
      </c>
      <c r="L19857" s="7">
        <v>43956</v>
      </c>
      <c r="M19857" t="s">
        <v>77</v>
      </c>
      <c r="N19857" t="s">
        <v>79</v>
      </c>
      <c r="O19857">
        <v>2026</v>
      </c>
      <c r="P19857" s="2">
        <v>2</v>
      </c>
      <c r="Q19857" t="s">
        <v>80</v>
      </c>
      <c r="R19857" s="8">
        <v>46267</v>
      </c>
      <c r="S19857" s="2">
        <v>1</v>
      </c>
      <c r="T19857" s="2" t="s">
        <v>81</v>
      </c>
    </row>
    <row r="19858" spans="1:20" x14ac:dyDescent="0.25">
      <c r="A19858">
        <v>1120447832</v>
      </c>
      <c r="B19858">
        <v>117249185</v>
      </c>
      <c r="C19858" t="s">
        <v>74</v>
      </c>
      <c r="D19858" t="s">
        <v>75</v>
      </c>
      <c r="E19858" t="s">
        <v>76</v>
      </c>
      <c r="F19858" s="7">
        <v>43601</v>
      </c>
      <c r="G19858" s="7">
        <v>43967</v>
      </c>
      <c r="H19858" t="s">
        <v>77</v>
      </c>
      <c r="I19858" t="s">
        <v>78</v>
      </c>
      <c r="J19858" s="7">
        <v>45150</v>
      </c>
      <c r="K19858" s="7">
        <v>45057</v>
      </c>
      <c r="L19858" s="7">
        <v>43967</v>
      </c>
      <c r="M19858" t="s">
        <v>77</v>
      </c>
      <c r="N19858" t="s">
        <v>92</v>
      </c>
      <c r="O19858">
        <v>2026</v>
      </c>
      <c r="P19858" s="2">
        <v>2</v>
      </c>
      <c r="Q19858" t="s">
        <v>80</v>
      </c>
      <c r="R19858" s="8">
        <v>46267</v>
      </c>
      <c r="S19858" s="2">
        <v>1</v>
      </c>
      <c r="T19858" s="2" t="s">
        <v>81</v>
      </c>
    </row>
    <row r="19859" spans="1:20" x14ac:dyDescent="0.25">
      <c r="A19859">
        <v>1120447887</v>
      </c>
      <c r="B19859">
        <v>117314792</v>
      </c>
      <c r="C19859" t="s">
        <v>82</v>
      </c>
      <c r="D19859" t="s">
        <v>75</v>
      </c>
      <c r="E19859" t="s">
        <v>76</v>
      </c>
      <c r="F19859" s="7">
        <v>43609</v>
      </c>
      <c r="G19859" s="7">
        <v>43975</v>
      </c>
      <c r="H19859" t="s">
        <v>77</v>
      </c>
      <c r="I19859" t="s">
        <v>78</v>
      </c>
      <c r="J19859" s="7">
        <v>45557</v>
      </c>
      <c r="K19859" s="7">
        <v>45748</v>
      </c>
      <c r="L19859" s="7">
        <v>43975</v>
      </c>
      <c r="M19859" t="s">
        <v>77</v>
      </c>
      <c r="N19859" t="s">
        <v>79</v>
      </c>
      <c r="O19859">
        <v>2026</v>
      </c>
      <c r="P19859" s="2">
        <v>2</v>
      </c>
      <c r="Q19859" t="s">
        <v>80</v>
      </c>
      <c r="R19859" s="8">
        <v>46267</v>
      </c>
      <c r="S19859" s="2">
        <v>1</v>
      </c>
      <c r="T19859" s="2" t="s">
        <v>81</v>
      </c>
    </row>
    <row r="19860" spans="1:20" x14ac:dyDescent="0.25">
      <c r="A19860">
        <v>1120447893</v>
      </c>
      <c r="B19860">
        <v>117321899</v>
      </c>
      <c r="C19860" t="s">
        <v>74</v>
      </c>
      <c r="D19860" t="s">
        <v>83</v>
      </c>
      <c r="E19860" t="s">
        <v>76</v>
      </c>
      <c r="F19860" s="7">
        <v>43610</v>
      </c>
      <c r="G19860" s="7">
        <v>43794</v>
      </c>
      <c r="H19860" t="s">
        <v>77</v>
      </c>
      <c r="I19860" t="s">
        <v>78</v>
      </c>
      <c r="J19860" s="7">
        <v>45944</v>
      </c>
      <c r="K19860" s="7">
        <v>45748</v>
      </c>
      <c r="L19860" s="7">
        <v>43794</v>
      </c>
      <c r="M19860" t="s">
        <v>77</v>
      </c>
      <c r="N19860" t="s">
        <v>79</v>
      </c>
      <c r="O19860">
        <v>2026</v>
      </c>
      <c r="P19860" s="2">
        <v>2</v>
      </c>
      <c r="Q19860" t="s">
        <v>80</v>
      </c>
      <c r="R19860" s="8">
        <v>46267</v>
      </c>
      <c r="S19860" s="2">
        <v>1</v>
      </c>
      <c r="T19860" s="2" t="s">
        <v>81</v>
      </c>
    </row>
    <row r="19861" spans="1:20" x14ac:dyDescent="0.25">
      <c r="A19861">
        <v>1120448022</v>
      </c>
      <c r="B19861">
        <v>117654104</v>
      </c>
      <c r="C19861" t="s">
        <v>91</v>
      </c>
      <c r="D19861" t="s">
        <v>75</v>
      </c>
      <c r="E19861" t="s">
        <v>76</v>
      </c>
      <c r="F19861" s="7">
        <v>43673</v>
      </c>
      <c r="G19861" s="7">
        <v>44039</v>
      </c>
      <c r="H19861" t="s">
        <v>77</v>
      </c>
      <c r="I19861" t="s">
        <v>78</v>
      </c>
      <c r="J19861" s="7">
        <v>45747</v>
      </c>
      <c r="K19861" s="7">
        <v>45853</v>
      </c>
      <c r="L19861" s="7">
        <v>44039</v>
      </c>
      <c r="M19861" t="s">
        <v>77</v>
      </c>
      <c r="N19861" t="s">
        <v>92</v>
      </c>
      <c r="O19861">
        <v>2026</v>
      </c>
      <c r="P19861" s="2">
        <v>2</v>
      </c>
      <c r="Q19861" t="s">
        <v>80</v>
      </c>
      <c r="R19861" s="8">
        <v>46267</v>
      </c>
      <c r="S19861" s="2">
        <v>1</v>
      </c>
      <c r="T19861" s="2" t="s">
        <v>81</v>
      </c>
    </row>
    <row r="19862" spans="1:20" x14ac:dyDescent="0.25">
      <c r="A19862">
        <v>1120448065</v>
      </c>
      <c r="B19862">
        <v>117735183</v>
      </c>
      <c r="C19862" t="s">
        <v>74</v>
      </c>
      <c r="D19862" t="s">
        <v>75</v>
      </c>
      <c r="E19862" t="s">
        <v>76</v>
      </c>
      <c r="F19862" s="7">
        <v>43686</v>
      </c>
      <c r="G19862" s="7">
        <v>44052</v>
      </c>
      <c r="H19862" t="s">
        <v>86</v>
      </c>
      <c r="I19862" t="s">
        <v>87</v>
      </c>
      <c r="J19862" s="7">
        <v>45553</v>
      </c>
      <c r="K19862" s="7">
        <v>43689</v>
      </c>
      <c r="L19862" s="7">
        <v>44052</v>
      </c>
      <c r="M19862" t="s">
        <v>86</v>
      </c>
      <c r="N19862" t="s">
        <v>79</v>
      </c>
      <c r="O19862">
        <v>2026</v>
      </c>
      <c r="P19862" s="2">
        <v>2</v>
      </c>
      <c r="Q19862" t="s">
        <v>80</v>
      </c>
      <c r="R19862" s="8">
        <v>46267</v>
      </c>
      <c r="S19862" s="2">
        <v>1</v>
      </c>
      <c r="T19862" s="2" t="s">
        <v>81</v>
      </c>
    </row>
    <row r="19863" spans="1:20" x14ac:dyDescent="0.25">
      <c r="A19863">
        <v>1120448413</v>
      </c>
      <c r="B19863">
        <v>119050059</v>
      </c>
      <c r="C19863" t="s">
        <v>85</v>
      </c>
      <c r="D19863" t="s">
        <v>83</v>
      </c>
      <c r="E19863" t="s">
        <v>76</v>
      </c>
      <c r="F19863" s="7">
        <v>43971</v>
      </c>
      <c r="G19863" s="7">
        <v>44155</v>
      </c>
      <c r="H19863" t="s">
        <v>77</v>
      </c>
      <c r="I19863" t="s">
        <v>84</v>
      </c>
      <c r="J19863" s="7">
        <v>45437</v>
      </c>
      <c r="K19863" s="7">
        <v>45748</v>
      </c>
      <c r="L19863" s="7">
        <v>44155</v>
      </c>
      <c r="M19863" t="s">
        <v>77</v>
      </c>
      <c r="N19863" t="s">
        <v>79</v>
      </c>
      <c r="O19863">
        <v>2026</v>
      </c>
      <c r="P19863" s="2">
        <v>2</v>
      </c>
      <c r="Q19863" t="s">
        <v>80</v>
      </c>
      <c r="R19863" s="8">
        <v>46267</v>
      </c>
      <c r="S19863" s="2">
        <v>1</v>
      </c>
      <c r="T19863" s="2" t="s">
        <v>81</v>
      </c>
    </row>
    <row r="19864" spans="1:20" x14ac:dyDescent="0.25">
      <c r="A19864">
        <v>1120448444</v>
      </c>
      <c r="B19864">
        <v>119075243</v>
      </c>
      <c r="C19864" t="s">
        <v>82</v>
      </c>
      <c r="D19864" t="s">
        <v>83</v>
      </c>
      <c r="E19864" t="s">
        <v>76</v>
      </c>
      <c r="F19864" s="7">
        <v>43979</v>
      </c>
      <c r="G19864" s="7">
        <v>44163</v>
      </c>
      <c r="H19864" t="s">
        <v>77</v>
      </c>
      <c r="I19864" t="s">
        <v>84</v>
      </c>
      <c r="J19864" s="7">
        <v>45483</v>
      </c>
      <c r="K19864" s="7">
        <v>45457</v>
      </c>
      <c r="L19864" s="7">
        <v>44163</v>
      </c>
      <c r="M19864" t="s">
        <v>77</v>
      </c>
      <c r="N19864" t="s">
        <v>79</v>
      </c>
      <c r="O19864">
        <v>2026</v>
      </c>
      <c r="P19864" s="2">
        <v>2</v>
      </c>
      <c r="Q19864" t="s">
        <v>80</v>
      </c>
      <c r="R19864" s="8">
        <v>46267</v>
      </c>
      <c r="S19864" s="2">
        <v>1</v>
      </c>
      <c r="T19864" s="2" t="s">
        <v>81</v>
      </c>
    </row>
    <row r="19865" spans="1:20" x14ac:dyDescent="0.25">
      <c r="A19865">
        <v>1120448652</v>
      </c>
      <c r="B19865">
        <v>119313099</v>
      </c>
      <c r="C19865" t="s">
        <v>82</v>
      </c>
      <c r="D19865" t="s">
        <v>88</v>
      </c>
      <c r="E19865" t="s">
        <v>76</v>
      </c>
      <c r="F19865" s="7">
        <v>44012</v>
      </c>
      <c r="G19865" s="7">
        <v>44377</v>
      </c>
      <c r="H19865" t="s">
        <v>77</v>
      </c>
      <c r="I19865" t="s">
        <v>78</v>
      </c>
      <c r="J19865" s="7">
        <v>45562</v>
      </c>
      <c r="K19865" s="7">
        <v>45748</v>
      </c>
      <c r="L19865" s="7">
        <v>44377</v>
      </c>
      <c r="M19865" t="s">
        <v>77</v>
      </c>
      <c r="N19865" t="s">
        <v>79</v>
      </c>
      <c r="O19865">
        <v>2026</v>
      </c>
      <c r="P19865" s="2">
        <v>2</v>
      </c>
      <c r="Q19865" t="s">
        <v>80</v>
      </c>
      <c r="R19865" s="8">
        <v>46267</v>
      </c>
      <c r="S19865" s="2">
        <v>1</v>
      </c>
      <c r="T19865" s="2" t="s">
        <v>81</v>
      </c>
    </row>
    <row r="19866" spans="1:20" x14ac:dyDescent="0.25">
      <c r="A19866">
        <v>1120449470</v>
      </c>
      <c r="B19866">
        <v>119855221</v>
      </c>
      <c r="C19866" t="s">
        <v>74</v>
      </c>
      <c r="D19866" t="s">
        <v>75</v>
      </c>
      <c r="E19866" t="s">
        <v>76</v>
      </c>
      <c r="F19866" s="7">
        <v>44109</v>
      </c>
      <c r="G19866" s="7">
        <v>44474</v>
      </c>
      <c r="H19866" t="s">
        <v>77</v>
      </c>
      <c r="I19866" t="s">
        <v>78</v>
      </c>
      <c r="J19866" s="7">
        <v>45881</v>
      </c>
      <c r="K19866" s="7">
        <v>44110</v>
      </c>
      <c r="L19866" s="7">
        <v>44474</v>
      </c>
      <c r="M19866" t="s">
        <v>77</v>
      </c>
      <c r="N19866" t="s">
        <v>79</v>
      </c>
      <c r="O19866">
        <v>2026</v>
      </c>
      <c r="P19866" s="2">
        <v>2</v>
      </c>
      <c r="Q19866" t="s">
        <v>80</v>
      </c>
      <c r="R19866" s="8">
        <v>46267</v>
      </c>
      <c r="S19866" s="2">
        <v>1</v>
      </c>
      <c r="T19866" s="2" t="s">
        <v>81</v>
      </c>
    </row>
    <row r="19867" spans="1:20" x14ac:dyDescent="0.25">
      <c r="A19867">
        <v>1120449926</v>
      </c>
      <c r="B19867">
        <v>120708429</v>
      </c>
      <c r="C19867" t="s">
        <v>93</v>
      </c>
      <c r="D19867" t="s">
        <v>75</v>
      </c>
      <c r="E19867" t="s">
        <v>76</v>
      </c>
      <c r="F19867" s="7">
        <v>44284</v>
      </c>
      <c r="G19867" s="7">
        <v>44649</v>
      </c>
      <c r="H19867" t="s">
        <v>86</v>
      </c>
      <c r="I19867" t="s">
        <v>87</v>
      </c>
      <c r="J19867" s="7">
        <v>45868</v>
      </c>
      <c r="K19867" s="7">
        <v>44284</v>
      </c>
      <c r="L19867" s="7">
        <v>44649</v>
      </c>
      <c r="M19867" t="s">
        <v>86</v>
      </c>
      <c r="N19867" t="s">
        <v>79</v>
      </c>
      <c r="O19867">
        <v>2026</v>
      </c>
      <c r="P19867" s="2">
        <v>2</v>
      </c>
      <c r="Q19867" t="s">
        <v>80</v>
      </c>
      <c r="R19867" s="8">
        <v>46267</v>
      </c>
      <c r="S19867" s="2">
        <v>1</v>
      </c>
      <c r="T19867" s="2" t="s">
        <v>81</v>
      </c>
    </row>
    <row r="19868" spans="1:20" x14ac:dyDescent="0.25">
      <c r="A19868">
        <v>1120450013</v>
      </c>
      <c r="B19868">
        <v>120826273</v>
      </c>
      <c r="C19868" t="s">
        <v>93</v>
      </c>
      <c r="D19868" t="s">
        <v>75</v>
      </c>
      <c r="E19868" t="s">
        <v>76</v>
      </c>
      <c r="F19868" s="7">
        <v>44302</v>
      </c>
      <c r="G19868" s="7">
        <v>46128</v>
      </c>
      <c r="H19868" t="s">
        <v>86</v>
      </c>
      <c r="I19868" t="s">
        <v>87</v>
      </c>
      <c r="J19868" s="7">
        <v>45770</v>
      </c>
      <c r="K19868" s="7">
        <v>44342</v>
      </c>
      <c r="L19868" s="7">
        <v>46128</v>
      </c>
      <c r="M19868" t="s">
        <v>86</v>
      </c>
      <c r="N19868" t="s">
        <v>79</v>
      </c>
      <c r="O19868">
        <v>2026</v>
      </c>
      <c r="P19868" s="2">
        <v>2</v>
      </c>
      <c r="Q19868" t="s">
        <v>80</v>
      </c>
      <c r="R19868" s="8">
        <v>46267</v>
      </c>
      <c r="S19868" s="2">
        <v>1</v>
      </c>
      <c r="T19868" s="2" t="s">
        <v>81</v>
      </c>
    </row>
    <row r="19869" spans="1:20" x14ac:dyDescent="0.25">
      <c r="A19869">
        <v>1120450136</v>
      </c>
      <c r="B19869">
        <v>120943725</v>
      </c>
      <c r="C19869" t="s">
        <v>96</v>
      </c>
      <c r="D19869" t="s">
        <v>88</v>
      </c>
      <c r="E19869" t="s">
        <v>76</v>
      </c>
      <c r="F19869" s="7">
        <v>44322</v>
      </c>
      <c r="G19869" s="7">
        <v>44687</v>
      </c>
      <c r="H19869" t="s">
        <v>77</v>
      </c>
      <c r="I19869" t="s">
        <v>78</v>
      </c>
      <c r="J19869" s="7">
        <v>46136</v>
      </c>
      <c r="K19869" s="7">
        <v>45771</v>
      </c>
      <c r="L19869" s="7">
        <v>44687</v>
      </c>
      <c r="M19869" t="s">
        <v>77</v>
      </c>
      <c r="N19869" t="s">
        <v>79</v>
      </c>
      <c r="O19869">
        <v>2026</v>
      </c>
      <c r="P19869" s="2">
        <v>2</v>
      </c>
      <c r="Q19869" t="s">
        <v>80</v>
      </c>
      <c r="R19869" s="8">
        <v>46267</v>
      </c>
      <c r="S19869" s="2">
        <v>1</v>
      </c>
      <c r="T19869" s="2" t="s">
        <v>81</v>
      </c>
    </row>
    <row r="19870" spans="1:20" x14ac:dyDescent="0.25">
      <c r="A19870">
        <v>1120450257</v>
      </c>
      <c r="B19870">
        <v>121391396</v>
      </c>
      <c r="C19870" t="s">
        <v>93</v>
      </c>
      <c r="D19870" t="s">
        <v>75</v>
      </c>
      <c r="E19870" t="s">
        <v>76</v>
      </c>
      <c r="F19870" s="7">
        <v>44340</v>
      </c>
      <c r="G19870" s="7">
        <v>44705</v>
      </c>
      <c r="H19870" t="s">
        <v>77</v>
      </c>
      <c r="I19870" t="s">
        <v>89</v>
      </c>
      <c r="J19870" s="7">
        <v>46148</v>
      </c>
      <c r="K19870" s="7">
        <v>46162</v>
      </c>
      <c r="L19870" s="7">
        <v>44705</v>
      </c>
      <c r="M19870" t="s">
        <v>77</v>
      </c>
      <c r="N19870" t="s">
        <v>79</v>
      </c>
      <c r="O19870">
        <v>2026</v>
      </c>
      <c r="P19870" s="2">
        <v>2</v>
      </c>
      <c r="Q19870" t="s">
        <v>80</v>
      </c>
      <c r="R19870" s="8">
        <v>46267</v>
      </c>
      <c r="S19870" s="2">
        <v>1</v>
      </c>
      <c r="T19870" s="2" t="s">
        <v>81</v>
      </c>
    </row>
    <row r="19871" spans="1:20" x14ac:dyDescent="0.25">
      <c r="A19871">
        <v>1120450274</v>
      </c>
      <c r="B19871">
        <v>121403425</v>
      </c>
      <c r="C19871" t="s">
        <v>82</v>
      </c>
      <c r="D19871" t="s">
        <v>83</v>
      </c>
      <c r="E19871" t="s">
        <v>76</v>
      </c>
      <c r="F19871" s="7">
        <v>44341</v>
      </c>
      <c r="G19871" s="7">
        <v>44525</v>
      </c>
      <c r="H19871" t="s">
        <v>77</v>
      </c>
      <c r="I19871" t="s">
        <v>78</v>
      </c>
      <c r="J19871" s="7">
        <v>45899</v>
      </c>
      <c r="K19871" s="7">
        <v>45273</v>
      </c>
      <c r="L19871" s="7">
        <v>44525</v>
      </c>
      <c r="M19871" t="s">
        <v>77</v>
      </c>
      <c r="N19871" t="s">
        <v>79</v>
      </c>
      <c r="O19871">
        <v>2026</v>
      </c>
      <c r="P19871" s="2">
        <v>2</v>
      </c>
      <c r="Q19871" t="s">
        <v>80</v>
      </c>
      <c r="R19871" s="8">
        <v>46267</v>
      </c>
      <c r="S19871" s="2">
        <v>1</v>
      </c>
      <c r="T19871" s="2" t="s">
        <v>81</v>
      </c>
    </row>
    <row r="19872" spans="1:20" x14ac:dyDescent="0.25">
      <c r="A19872">
        <v>1120450513</v>
      </c>
      <c r="B19872">
        <v>121656825</v>
      </c>
      <c r="C19872" t="s">
        <v>85</v>
      </c>
      <c r="D19872" t="s">
        <v>75</v>
      </c>
      <c r="E19872" t="s">
        <v>76</v>
      </c>
      <c r="F19872" s="7">
        <v>44379</v>
      </c>
      <c r="G19872" s="7">
        <v>44744</v>
      </c>
      <c r="H19872" t="s">
        <v>77</v>
      </c>
      <c r="I19872" t="s">
        <v>78</v>
      </c>
      <c r="J19872" s="7">
        <v>45156</v>
      </c>
      <c r="K19872" s="7">
        <v>45925</v>
      </c>
      <c r="L19872" s="7">
        <v>44744</v>
      </c>
      <c r="M19872" t="s">
        <v>77</v>
      </c>
      <c r="N19872" t="s">
        <v>92</v>
      </c>
      <c r="O19872">
        <v>2026</v>
      </c>
      <c r="P19872" s="2">
        <v>2</v>
      </c>
      <c r="Q19872" t="s">
        <v>80</v>
      </c>
      <c r="R19872" s="8">
        <v>46267</v>
      </c>
      <c r="S19872" s="2">
        <v>1</v>
      </c>
      <c r="T19872" s="2" t="s">
        <v>81</v>
      </c>
    </row>
    <row r="19873" spans="1:20" x14ac:dyDescent="0.25">
      <c r="A19873">
        <v>1120450609</v>
      </c>
      <c r="B19873">
        <v>121714572</v>
      </c>
      <c r="C19873" t="s">
        <v>82</v>
      </c>
      <c r="D19873" t="s">
        <v>88</v>
      </c>
      <c r="E19873" t="s">
        <v>76</v>
      </c>
      <c r="F19873" s="7">
        <v>44389</v>
      </c>
      <c r="G19873" s="7">
        <v>44754</v>
      </c>
      <c r="H19873" t="s">
        <v>77</v>
      </c>
      <c r="I19873" t="s">
        <v>78</v>
      </c>
      <c r="J19873" s="7">
        <v>45414</v>
      </c>
      <c r="K19873" s="7">
        <v>45434</v>
      </c>
      <c r="L19873" s="7">
        <v>44754</v>
      </c>
      <c r="M19873" t="s">
        <v>77</v>
      </c>
      <c r="N19873" t="s">
        <v>79</v>
      </c>
      <c r="O19873">
        <v>2026</v>
      </c>
      <c r="P19873" s="2">
        <v>2</v>
      </c>
      <c r="Q19873" t="s">
        <v>80</v>
      </c>
      <c r="R19873" s="8">
        <v>46267</v>
      </c>
      <c r="S19873" s="2">
        <v>1</v>
      </c>
      <c r="T19873" s="2" t="s">
        <v>81</v>
      </c>
    </row>
    <row r="19874" spans="1:20" x14ac:dyDescent="0.25">
      <c r="A19874">
        <v>1120450741</v>
      </c>
      <c r="B19874">
        <v>121789448</v>
      </c>
      <c r="C19874" t="s">
        <v>82</v>
      </c>
      <c r="D19874" t="s">
        <v>88</v>
      </c>
      <c r="E19874" t="s">
        <v>76</v>
      </c>
      <c r="F19874" s="7">
        <v>44401</v>
      </c>
      <c r="G19874" s="7">
        <v>44766</v>
      </c>
      <c r="H19874" t="s">
        <v>77</v>
      </c>
      <c r="I19874" t="s">
        <v>78</v>
      </c>
      <c r="J19874" s="7">
        <v>45861</v>
      </c>
      <c r="K19874" s="7">
        <v>45779</v>
      </c>
      <c r="L19874" s="7">
        <v>44766</v>
      </c>
      <c r="M19874" t="s">
        <v>77</v>
      </c>
      <c r="N19874" t="s">
        <v>92</v>
      </c>
      <c r="O19874">
        <v>2026</v>
      </c>
      <c r="P19874" s="2">
        <v>2</v>
      </c>
      <c r="Q19874" t="s">
        <v>80</v>
      </c>
      <c r="R19874" s="8">
        <v>46267</v>
      </c>
      <c r="S19874" s="2">
        <v>1</v>
      </c>
      <c r="T19874" s="2" t="s">
        <v>81</v>
      </c>
    </row>
    <row r="19875" spans="1:20" x14ac:dyDescent="0.25">
      <c r="A19875">
        <v>1120451425</v>
      </c>
      <c r="B19875">
        <v>122104065</v>
      </c>
      <c r="C19875" t="s">
        <v>96</v>
      </c>
      <c r="D19875" t="s">
        <v>75</v>
      </c>
      <c r="E19875" t="s">
        <v>76</v>
      </c>
      <c r="F19875" s="7">
        <v>44466</v>
      </c>
      <c r="G19875" s="7">
        <v>46292</v>
      </c>
      <c r="H19875" t="s">
        <v>77</v>
      </c>
      <c r="I19875" t="s">
        <v>78</v>
      </c>
      <c r="J19875" s="7">
        <v>46051</v>
      </c>
      <c r="K19875" s="7">
        <v>46068</v>
      </c>
      <c r="L19875" s="7">
        <v>46292</v>
      </c>
      <c r="M19875" t="s">
        <v>77</v>
      </c>
      <c r="N19875" t="s">
        <v>79</v>
      </c>
      <c r="O19875">
        <v>2026</v>
      </c>
      <c r="P19875" s="2">
        <v>2</v>
      </c>
      <c r="Q19875" t="s">
        <v>80</v>
      </c>
      <c r="R19875" s="8">
        <v>46267</v>
      </c>
      <c r="S19875" s="2">
        <v>1</v>
      </c>
      <c r="T19875" s="2" t="s">
        <v>81</v>
      </c>
    </row>
    <row r="19876" spans="1:20" x14ac:dyDescent="0.25">
      <c r="A19876">
        <v>1120452337</v>
      </c>
      <c r="B19876">
        <v>122907832</v>
      </c>
      <c r="C19876" t="s">
        <v>93</v>
      </c>
      <c r="D19876" t="s">
        <v>75</v>
      </c>
      <c r="E19876" t="s">
        <v>76</v>
      </c>
      <c r="F19876" s="7">
        <v>44593</v>
      </c>
      <c r="G19876" s="7">
        <v>44958</v>
      </c>
      <c r="H19876" t="s">
        <v>77</v>
      </c>
      <c r="I19876" t="s">
        <v>78</v>
      </c>
      <c r="J19876" s="7"/>
      <c r="K19876" s="7">
        <v>45747</v>
      </c>
      <c r="L19876" s="7">
        <v>44958</v>
      </c>
      <c r="M19876" t="s">
        <v>77</v>
      </c>
      <c r="N19876"/>
      <c r="O19876">
        <v>2026</v>
      </c>
      <c r="P19876" s="2">
        <v>2</v>
      </c>
      <c r="Q19876" t="s">
        <v>80</v>
      </c>
      <c r="R19876" s="8">
        <v>46267</v>
      </c>
      <c r="S19876" s="2">
        <v>1</v>
      </c>
      <c r="T19876" s="2" t="s">
        <v>81</v>
      </c>
    </row>
    <row r="19877" spans="1:20" x14ac:dyDescent="0.25">
      <c r="A19877">
        <v>1120452767</v>
      </c>
      <c r="B19877">
        <v>123410853</v>
      </c>
      <c r="C19877" t="s">
        <v>74</v>
      </c>
      <c r="D19877" t="s">
        <v>75</v>
      </c>
      <c r="E19877" t="s">
        <v>76</v>
      </c>
      <c r="F19877" s="7">
        <v>44676</v>
      </c>
      <c r="G19877" s="7">
        <v>45041</v>
      </c>
      <c r="H19877" t="s">
        <v>86</v>
      </c>
      <c r="I19877" t="s">
        <v>87</v>
      </c>
      <c r="J19877" s="7">
        <v>45765</v>
      </c>
      <c r="K19877" s="7">
        <v>44678</v>
      </c>
      <c r="L19877" s="7">
        <v>45041</v>
      </c>
      <c r="M19877" t="s">
        <v>86</v>
      </c>
      <c r="N19877" t="s">
        <v>79</v>
      </c>
      <c r="O19877">
        <v>2026</v>
      </c>
      <c r="P19877" s="2">
        <v>2</v>
      </c>
      <c r="Q19877" t="s">
        <v>80</v>
      </c>
      <c r="R19877" s="8">
        <v>46267</v>
      </c>
      <c r="S19877" s="2">
        <v>1</v>
      </c>
      <c r="T19877" s="2" t="s">
        <v>81</v>
      </c>
    </row>
    <row r="19878" spans="1:20" x14ac:dyDescent="0.25">
      <c r="A19878">
        <v>1120452918</v>
      </c>
      <c r="B19878">
        <v>123485066</v>
      </c>
      <c r="C19878" t="s">
        <v>91</v>
      </c>
      <c r="D19878" t="s">
        <v>75</v>
      </c>
      <c r="E19878" t="s">
        <v>76</v>
      </c>
      <c r="F19878" s="7">
        <v>44684</v>
      </c>
      <c r="G19878" s="7">
        <v>45049</v>
      </c>
      <c r="H19878" t="s">
        <v>77</v>
      </c>
      <c r="I19878" t="s">
        <v>78</v>
      </c>
      <c r="J19878" s="7"/>
      <c r="K19878" s="7">
        <v>44690</v>
      </c>
      <c r="L19878" s="7">
        <v>45049</v>
      </c>
      <c r="M19878" t="s">
        <v>77</v>
      </c>
      <c r="N19878"/>
      <c r="O19878">
        <v>2026</v>
      </c>
      <c r="P19878" s="2">
        <v>2</v>
      </c>
      <c r="Q19878" t="s">
        <v>80</v>
      </c>
      <c r="R19878" s="8">
        <v>46267</v>
      </c>
      <c r="S19878" s="2">
        <v>1</v>
      </c>
      <c r="T19878" s="2" t="s">
        <v>81</v>
      </c>
    </row>
    <row r="19879" spans="1:20" x14ac:dyDescent="0.25">
      <c r="A19879">
        <v>1120454295</v>
      </c>
      <c r="B19879">
        <v>124210163</v>
      </c>
      <c r="C19879" t="s">
        <v>74</v>
      </c>
      <c r="D19879" t="s">
        <v>75</v>
      </c>
      <c r="E19879" t="s">
        <v>76</v>
      </c>
      <c r="F19879" s="7">
        <v>44754</v>
      </c>
      <c r="G19879" s="7">
        <v>45119</v>
      </c>
      <c r="H19879" t="s">
        <v>77</v>
      </c>
      <c r="I19879" t="s">
        <v>78</v>
      </c>
      <c r="J19879" s="7">
        <v>45396</v>
      </c>
      <c r="K19879" s="7">
        <v>44775</v>
      </c>
      <c r="L19879" s="7">
        <v>45119</v>
      </c>
      <c r="M19879" t="s">
        <v>77</v>
      </c>
      <c r="N19879" t="s">
        <v>79</v>
      </c>
      <c r="O19879">
        <v>2026</v>
      </c>
      <c r="P19879" s="2">
        <v>2</v>
      </c>
      <c r="Q19879" t="s">
        <v>80</v>
      </c>
      <c r="R19879" s="8">
        <v>46267</v>
      </c>
      <c r="S19879" s="2">
        <v>1</v>
      </c>
      <c r="T19879" s="2" t="s">
        <v>81</v>
      </c>
    </row>
    <row r="19880" spans="1:20" x14ac:dyDescent="0.25">
      <c r="A19880">
        <v>1120456495</v>
      </c>
      <c r="B19880">
        <v>126017883</v>
      </c>
      <c r="C19880" t="s">
        <v>82</v>
      </c>
      <c r="D19880" t="s">
        <v>88</v>
      </c>
      <c r="E19880" t="s">
        <v>76</v>
      </c>
      <c r="F19880" s="7">
        <v>45045</v>
      </c>
      <c r="G19880" s="7">
        <v>45411</v>
      </c>
      <c r="H19880" t="s">
        <v>77</v>
      </c>
      <c r="I19880" t="s">
        <v>78</v>
      </c>
      <c r="J19880" s="7">
        <v>46203</v>
      </c>
      <c r="K19880" s="7">
        <v>45102</v>
      </c>
      <c r="L19880" s="7">
        <v>45411</v>
      </c>
      <c r="M19880" t="s">
        <v>77</v>
      </c>
      <c r="N19880" t="s">
        <v>79</v>
      </c>
      <c r="O19880">
        <v>2026</v>
      </c>
      <c r="P19880" s="2">
        <v>2</v>
      </c>
      <c r="Q19880" t="s">
        <v>80</v>
      </c>
      <c r="R19880" s="8">
        <v>46267</v>
      </c>
      <c r="S19880" s="2">
        <v>1</v>
      </c>
      <c r="T19880" s="2" t="s">
        <v>81</v>
      </c>
    </row>
    <row r="19881" spans="1:20" x14ac:dyDescent="0.25">
      <c r="A19881">
        <v>1120456985</v>
      </c>
      <c r="B19881">
        <v>126249472</v>
      </c>
      <c r="C19881" t="s">
        <v>90</v>
      </c>
      <c r="D19881" t="s">
        <v>88</v>
      </c>
      <c r="E19881" t="s">
        <v>76</v>
      </c>
      <c r="F19881" s="7">
        <v>45076</v>
      </c>
      <c r="G19881" s="7">
        <v>45442</v>
      </c>
      <c r="H19881" t="s">
        <v>77</v>
      </c>
      <c r="I19881" t="s">
        <v>78</v>
      </c>
      <c r="J19881" s="7">
        <v>45633</v>
      </c>
      <c r="K19881" s="7">
        <v>45518</v>
      </c>
      <c r="L19881" s="7">
        <v>45442</v>
      </c>
      <c r="M19881" t="s">
        <v>77</v>
      </c>
      <c r="N19881" t="s">
        <v>79</v>
      </c>
      <c r="O19881">
        <v>2026</v>
      </c>
      <c r="P19881" s="2">
        <v>2</v>
      </c>
      <c r="Q19881" t="s">
        <v>80</v>
      </c>
      <c r="R19881" s="8">
        <v>46267</v>
      </c>
      <c r="S19881" s="2">
        <v>1</v>
      </c>
      <c r="T19881" s="2" t="s">
        <v>81</v>
      </c>
    </row>
    <row r="19882" spans="1:20" x14ac:dyDescent="0.25">
      <c r="A19882">
        <v>1120456986</v>
      </c>
      <c r="B19882">
        <v>126249472</v>
      </c>
      <c r="C19882" t="s">
        <v>90</v>
      </c>
      <c r="D19882" t="s">
        <v>88</v>
      </c>
      <c r="E19882" t="s">
        <v>76</v>
      </c>
      <c r="F19882" s="7">
        <v>45076</v>
      </c>
      <c r="G19882" s="7">
        <v>45442</v>
      </c>
      <c r="H19882" t="s">
        <v>77</v>
      </c>
      <c r="I19882" t="s">
        <v>78</v>
      </c>
      <c r="J19882" s="7">
        <v>45633</v>
      </c>
      <c r="K19882" s="7">
        <v>45545</v>
      </c>
      <c r="L19882" s="7">
        <v>45442</v>
      </c>
      <c r="M19882" t="s">
        <v>77</v>
      </c>
      <c r="N19882" t="s">
        <v>79</v>
      </c>
      <c r="O19882">
        <v>2026</v>
      </c>
      <c r="P19882" s="2">
        <v>2</v>
      </c>
      <c r="Q19882" t="s">
        <v>80</v>
      </c>
      <c r="R19882" s="8">
        <v>46267</v>
      </c>
      <c r="S19882" s="2">
        <v>1</v>
      </c>
      <c r="T19882" s="2" t="s">
        <v>81</v>
      </c>
    </row>
    <row r="19883" spans="1:20" x14ac:dyDescent="0.25">
      <c r="A19883">
        <v>1120457065</v>
      </c>
      <c r="B19883">
        <v>126291797</v>
      </c>
      <c r="C19883" t="s">
        <v>91</v>
      </c>
      <c r="D19883" t="s">
        <v>88</v>
      </c>
      <c r="E19883" t="s">
        <v>76</v>
      </c>
      <c r="F19883" s="7">
        <v>45082</v>
      </c>
      <c r="G19883" s="7">
        <v>45448</v>
      </c>
      <c r="H19883" t="s">
        <v>77</v>
      </c>
      <c r="I19883" t="s">
        <v>78</v>
      </c>
      <c r="J19883" s="7">
        <v>46084</v>
      </c>
      <c r="K19883" s="7">
        <v>46090</v>
      </c>
      <c r="L19883" s="7">
        <v>45448</v>
      </c>
      <c r="M19883" t="s">
        <v>77</v>
      </c>
      <c r="N19883" t="s">
        <v>79</v>
      </c>
      <c r="O19883">
        <v>2026</v>
      </c>
      <c r="P19883" s="2">
        <v>2</v>
      </c>
      <c r="Q19883" t="s">
        <v>80</v>
      </c>
      <c r="R19883" s="8">
        <v>46267</v>
      </c>
      <c r="S19883" s="2">
        <v>1</v>
      </c>
      <c r="T19883" s="2" t="s">
        <v>81</v>
      </c>
    </row>
    <row r="19884" spans="1:20" x14ac:dyDescent="0.25">
      <c r="A19884">
        <v>1120457212</v>
      </c>
      <c r="B19884">
        <v>126369270</v>
      </c>
      <c r="C19884" t="s">
        <v>82</v>
      </c>
      <c r="D19884" t="s">
        <v>75</v>
      </c>
      <c r="E19884" t="s">
        <v>76</v>
      </c>
      <c r="F19884" s="7">
        <v>45091</v>
      </c>
      <c r="G19884" s="7">
        <v>45457</v>
      </c>
      <c r="H19884" t="s">
        <v>77</v>
      </c>
      <c r="I19884" t="s">
        <v>78</v>
      </c>
      <c r="J19884" s="7"/>
      <c r="K19884" s="7">
        <v>45915</v>
      </c>
      <c r="L19884" s="7">
        <v>45457</v>
      </c>
      <c r="M19884" t="s">
        <v>77</v>
      </c>
      <c r="N19884"/>
      <c r="O19884">
        <v>2026</v>
      </c>
      <c r="P19884" s="2">
        <v>2</v>
      </c>
      <c r="Q19884" t="s">
        <v>80</v>
      </c>
      <c r="R19884" s="8">
        <v>46267</v>
      </c>
      <c r="S19884" s="2">
        <v>1</v>
      </c>
      <c r="T19884" s="2" t="s">
        <v>81</v>
      </c>
    </row>
    <row r="19885" spans="1:20" x14ac:dyDescent="0.25">
      <c r="A19885">
        <v>1120458154</v>
      </c>
      <c r="B19885">
        <v>126767406</v>
      </c>
      <c r="C19885" t="s">
        <v>74</v>
      </c>
      <c r="D19885" t="s">
        <v>88</v>
      </c>
      <c r="E19885" t="s">
        <v>76</v>
      </c>
      <c r="F19885" s="7">
        <v>45145</v>
      </c>
      <c r="G19885" s="7">
        <v>45511</v>
      </c>
      <c r="H19885" t="s">
        <v>86</v>
      </c>
      <c r="I19885" t="s">
        <v>87</v>
      </c>
      <c r="J19885" s="7"/>
      <c r="K19885" s="7">
        <v>45153</v>
      </c>
      <c r="L19885" s="7">
        <v>45511</v>
      </c>
      <c r="M19885" t="s">
        <v>86</v>
      </c>
      <c r="N19885"/>
      <c r="O19885">
        <v>2026</v>
      </c>
      <c r="P19885" s="2">
        <v>2</v>
      </c>
      <c r="Q19885" t="s">
        <v>80</v>
      </c>
      <c r="R19885" s="8">
        <v>46267</v>
      </c>
      <c r="S19885" s="2">
        <v>1</v>
      </c>
      <c r="T19885" s="2" t="s">
        <v>81</v>
      </c>
    </row>
    <row r="19886" spans="1:20" x14ac:dyDescent="0.25">
      <c r="A19886">
        <v>1120458193</v>
      </c>
      <c r="B19886">
        <v>126776061</v>
      </c>
      <c r="C19886" t="s">
        <v>74</v>
      </c>
      <c r="D19886" t="s">
        <v>88</v>
      </c>
      <c r="E19886" t="s">
        <v>76</v>
      </c>
      <c r="F19886" s="7">
        <v>45146</v>
      </c>
      <c r="G19886" s="7">
        <v>45512</v>
      </c>
      <c r="H19886" t="s">
        <v>77</v>
      </c>
      <c r="I19886" t="s">
        <v>84</v>
      </c>
      <c r="J19886" s="7">
        <v>45618</v>
      </c>
      <c r="K19886" s="7">
        <v>45965</v>
      </c>
      <c r="L19886" s="7">
        <v>45512</v>
      </c>
      <c r="M19886" t="s">
        <v>77</v>
      </c>
      <c r="N19886" t="s">
        <v>79</v>
      </c>
      <c r="O19886">
        <v>2026</v>
      </c>
      <c r="P19886" s="2">
        <v>2</v>
      </c>
      <c r="Q19886" t="s">
        <v>80</v>
      </c>
      <c r="R19886" s="8">
        <v>46267</v>
      </c>
      <c r="S19886" s="2">
        <v>1</v>
      </c>
      <c r="T19886" s="2" t="s">
        <v>81</v>
      </c>
    </row>
    <row r="19887" spans="1:20" x14ac:dyDescent="0.25">
      <c r="A19887">
        <v>1120458274</v>
      </c>
      <c r="B19887">
        <v>126816383</v>
      </c>
      <c r="C19887" t="s">
        <v>82</v>
      </c>
      <c r="D19887" t="s">
        <v>88</v>
      </c>
      <c r="E19887" t="s">
        <v>76</v>
      </c>
      <c r="F19887" s="7">
        <v>45150</v>
      </c>
      <c r="G19887" s="7">
        <v>45516</v>
      </c>
      <c r="H19887" t="s">
        <v>77</v>
      </c>
      <c r="I19887" t="s">
        <v>89</v>
      </c>
      <c r="J19887" s="7">
        <v>46065</v>
      </c>
      <c r="K19887" s="7">
        <v>45152</v>
      </c>
      <c r="L19887" s="7">
        <v>45516</v>
      </c>
      <c r="M19887" t="s">
        <v>77</v>
      </c>
      <c r="N19887" t="s">
        <v>79</v>
      </c>
      <c r="O19887">
        <v>2026</v>
      </c>
      <c r="P19887" s="2">
        <v>2</v>
      </c>
      <c r="Q19887" t="s">
        <v>80</v>
      </c>
      <c r="R19887" s="8">
        <v>46267</v>
      </c>
      <c r="S19887" s="2">
        <v>1</v>
      </c>
      <c r="T19887" s="2" t="s">
        <v>81</v>
      </c>
    </row>
    <row r="19888" spans="1:20" x14ac:dyDescent="0.25">
      <c r="A19888">
        <v>1120458282</v>
      </c>
      <c r="B19888">
        <v>126818367</v>
      </c>
      <c r="C19888" t="s">
        <v>82</v>
      </c>
      <c r="D19888" t="s">
        <v>83</v>
      </c>
      <c r="E19888" t="s">
        <v>76</v>
      </c>
      <c r="F19888" s="7">
        <v>45152</v>
      </c>
      <c r="G19888" s="7">
        <v>45518</v>
      </c>
      <c r="H19888" t="s">
        <v>77</v>
      </c>
      <c r="I19888" t="s">
        <v>84</v>
      </c>
      <c r="J19888" s="7">
        <v>45737</v>
      </c>
      <c r="K19888" s="7">
        <v>45157</v>
      </c>
      <c r="L19888" s="7">
        <v>45518</v>
      </c>
      <c r="M19888" t="s">
        <v>77</v>
      </c>
      <c r="N19888" t="s">
        <v>79</v>
      </c>
      <c r="O19888">
        <v>2026</v>
      </c>
      <c r="P19888" s="2">
        <v>2</v>
      </c>
      <c r="Q19888" t="s">
        <v>80</v>
      </c>
      <c r="R19888" s="8">
        <v>46267</v>
      </c>
      <c r="S19888" s="2">
        <v>1</v>
      </c>
      <c r="T19888" s="2" t="s">
        <v>81</v>
      </c>
    </row>
    <row r="19889" spans="1:20" x14ac:dyDescent="0.25">
      <c r="A19889">
        <v>1120458433</v>
      </c>
      <c r="B19889">
        <v>126884017</v>
      </c>
      <c r="C19889" t="s">
        <v>74</v>
      </c>
      <c r="D19889" t="s">
        <v>88</v>
      </c>
      <c r="E19889" t="s">
        <v>76</v>
      </c>
      <c r="F19889" s="7">
        <v>45160</v>
      </c>
      <c r="G19889" s="7">
        <v>45526</v>
      </c>
      <c r="H19889" t="s">
        <v>86</v>
      </c>
      <c r="I19889" t="s">
        <v>87</v>
      </c>
      <c r="J19889" s="7">
        <v>46175</v>
      </c>
      <c r="K19889" s="7">
        <v>46051</v>
      </c>
      <c r="L19889" s="7">
        <v>45526</v>
      </c>
      <c r="M19889" t="s">
        <v>86</v>
      </c>
      <c r="N19889" t="s">
        <v>79</v>
      </c>
      <c r="O19889">
        <v>2026</v>
      </c>
      <c r="P19889" s="2">
        <v>2</v>
      </c>
      <c r="Q19889" t="s">
        <v>80</v>
      </c>
      <c r="R19889" s="8">
        <v>46267</v>
      </c>
      <c r="S19889" s="2">
        <v>1</v>
      </c>
      <c r="T19889" s="2" t="s">
        <v>81</v>
      </c>
    </row>
    <row r="19890" spans="1:20" x14ac:dyDescent="0.25">
      <c r="A19890">
        <v>1120459149</v>
      </c>
      <c r="B19890">
        <v>127155574</v>
      </c>
      <c r="C19890" t="s">
        <v>96</v>
      </c>
      <c r="D19890" t="s">
        <v>88</v>
      </c>
      <c r="E19890" t="s">
        <v>76</v>
      </c>
      <c r="F19890" s="7">
        <v>45197</v>
      </c>
      <c r="G19890" s="7">
        <v>45563</v>
      </c>
      <c r="H19890" t="s">
        <v>77</v>
      </c>
      <c r="I19890" t="s">
        <v>78</v>
      </c>
      <c r="J19890" s="7">
        <v>45557</v>
      </c>
      <c r="K19890" s="7">
        <v>45952</v>
      </c>
      <c r="L19890" s="7">
        <v>45563</v>
      </c>
      <c r="M19890" t="s">
        <v>77</v>
      </c>
      <c r="N19890" t="s">
        <v>79</v>
      </c>
      <c r="O19890">
        <v>2026</v>
      </c>
      <c r="P19890" s="2">
        <v>2</v>
      </c>
      <c r="Q19890" t="s">
        <v>80</v>
      </c>
      <c r="R19890" s="8">
        <v>46267</v>
      </c>
      <c r="S19890" s="2">
        <v>1</v>
      </c>
      <c r="T19890" s="2" t="s">
        <v>81</v>
      </c>
    </row>
    <row r="19891" spans="1:20" x14ac:dyDescent="0.25">
      <c r="A19891">
        <v>1120460593</v>
      </c>
      <c r="B19891">
        <v>128496009</v>
      </c>
      <c r="C19891" t="s">
        <v>82</v>
      </c>
      <c r="D19891" t="s">
        <v>88</v>
      </c>
      <c r="E19891" t="s">
        <v>76</v>
      </c>
      <c r="F19891" s="7">
        <v>45385</v>
      </c>
      <c r="G19891" s="7">
        <v>45750</v>
      </c>
      <c r="H19891" t="s">
        <v>77</v>
      </c>
      <c r="I19891" t="s">
        <v>84</v>
      </c>
      <c r="J19891" s="7">
        <v>45742</v>
      </c>
      <c r="K19891" s="7">
        <v>45737</v>
      </c>
      <c r="L19891" s="7">
        <v>45750</v>
      </c>
      <c r="M19891" t="s">
        <v>77</v>
      </c>
      <c r="N19891" t="s">
        <v>79</v>
      </c>
      <c r="O19891">
        <v>2026</v>
      </c>
      <c r="P19891" s="2">
        <v>2</v>
      </c>
      <c r="Q19891" t="s">
        <v>80</v>
      </c>
      <c r="R19891" s="8">
        <v>46267</v>
      </c>
      <c r="S19891" s="2">
        <v>1</v>
      </c>
      <c r="T19891" s="2" t="s">
        <v>81</v>
      </c>
    </row>
    <row r="19892" spans="1:20" x14ac:dyDescent="0.25">
      <c r="A19892">
        <v>1120460823</v>
      </c>
      <c r="B19892">
        <v>128751053</v>
      </c>
      <c r="C19892" t="s">
        <v>85</v>
      </c>
      <c r="D19892" t="s">
        <v>83</v>
      </c>
      <c r="E19892" t="s">
        <v>76</v>
      </c>
      <c r="F19892" s="7">
        <v>45421</v>
      </c>
      <c r="G19892" s="7">
        <v>47247</v>
      </c>
      <c r="H19892" t="s">
        <v>77</v>
      </c>
      <c r="I19892" t="s">
        <v>84</v>
      </c>
      <c r="J19892" s="7"/>
      <c r="K19892" s="7">
        <v>45446</v>
      </c>
      <c r="L19892" s="7">
        <v>47247</v>
      </c>
      <c r="M19892" t="s">
        <v>77</v>
      </c>
      <c r="N19892"/>
      <c r="O19892">
        <v>2026</v>
      </c>
      <c r="P19892" s="2">
        <v>2</v>
      </c>
      <c r="Q19892" t="s">
        <v>80</v>
      </c>
      <c r="R19892" s="8">
        <v>46267</v>
      </c>
      <c r="S19892" s="2">
        <v>1</v>
      </c>
      <c r="T19892" s="2" t="s">
        <v>81</v>
      </c>
    </row>
    <row r="19893" spans="1:20" x14ac:dyDescent="0.25">
      <c r="A19893">
        <v>1120461019</v>
      </c>
      <c r="B19893">
        <v>129039663</v>
      </c>
      <c r="C19893" t="s">
        <v>98</v>
      </c>
      <c r="D19893" t="s">
        <v>83</v>
      </c>
      <c r="E19893" t="s">
        <v>76</v>
      </c>
      <c r="F19893" s="7">
        <v>45448</v>
      </c>
      <c r="G19893" s="7">
        <v>45628</v>
      </c>
      <c r="H19893" t="s">
        <v>77</v>
      </c>
      <c r="I19893" t="s">
        <v>84</v>
      </c>
      <c r="J19893" s="7"/>
      <c r="K19893" s="7">
        <v>45971</v>
      </c>
      <c r="L19893" s="7">
        <v>45628</v>
      </c>
      <c r="M19893" t="s">
        <v>77</v>
      </c>
      <c r="N19893"/>
      <c r="O19893">
        <v>2026</v>
      </c>
      <c r="P19893" s="2">
        <v>2</v>
      </c>
      <c r="Q19893" t="s">
        <v>80</v>
      </c>
      <c r="R19893" s="8">
        <v>46267</v>
      </c>
      <c r="S19893" s="2">
        <v>1</v>
      </c>
      <c r="T19893" s="2" t="s">
        <v>81</v>
      </c>
    </row>
    <row r="19894" spans="1:20" x14ac:dyDescent="0.25">
      <c r="A19894">
        <v>1120461180</v>
      </c>
      <c r="B19894">
        <v>129134330</v>
      </c>
      <c r="C19894" t="s">
        <v>74</v>
      </c>
      <c r="D19894" t="s">
        <v>75</v>
      </c>
      <c r="E19894" t="s">
        <v>76</v>
      </c>
      <c r="F19894" s="7">
        <v>45469</v>
      </c>
      <c r="G19894" s="7">
        <v>47295</v>
      </c>
      <c r="H19894" t="s">
        <v>77</v>
      </c>
      <c r="I19894" t="s">
        <v>78</v>
      </c>
      <c r="J19894" s="7">
        <v>45482</v>
      </c>
      <c r="K19894" s="7">
        <v>46127</v>
      </c>
      <c r="L19894" s="7">
        <v>47295</v>
      </c>
      <c r="M19894" t="s">
        <v>77</v>
      </c>
      <c r="N19894" t="s">
        <v>92</v>
      </c>
      <c r="O19894">
        <v>2026</v>
      </c>
      <c r="P19894" s="2">
        <v>2</v>
      </c>
      <c r="Q19894" t="s">
        <v>80</v>
      </c>
      <c r="R19894" s="8">
        <v>46267</v>
      </c>
      <c r="S19894" s="2">
        <v>1</v>
      </c>
      <c r="T19894" s="2" t="s">
        <v>81</v>
      </c>
    </row>
    <row r="19895" spans="1:20" x14ac:dyDescent="0.25">
      <c r="A19895">
        <v>1120463627</v>
      </c>
      <c r="B19895">
        <v>131025138</v>
      </c>
      <c r="C19895" t="s">
        <v>96</v>
      </c>
      <c r="D19895" t="s">
        <v>75</v>
      </c>
      <c r="E19895" t="s">
        <v>76</v>
      </c>
      <c r="F19895" s="7">
        <v>45744</v>
      </c>
      <c r="G19895" s="7">
        <v>46840</v>
      </c>
      <c r="H19895" t="s">
        <v>77</v>
      </c>
      <c r="I19895" t="s">
        <v>78</v>
      </c>
      <c r="J19895" s="7"/>
      <c r="K19895" s="7">
        <v>45747</v>
      </c>
      <c r="L19895" s="7">
        <v>46840</v>
      </c>
      <c r="M19895" t="s">
        <v>77</v>
      </c>
      <c r="N19895"/>
      <c r="O19895">
        <v>2026</v>
      </c>
      <c r="P19895" s="2">
        <v>2</v>
      </c>
      <c r="Q19895" t="s">
        <v>80</v>
      </c>
      <c r="R19895" s="8">
        <v>46267</v>
      </c>
      <c r="S19895" s="2">
        <v>1</v>
      </c>
      <c r="T19895" s="2" t="s">
        <v>81</v>
      </c>
    </row>
    <row r="19896" spans="1:20" x14ac:dyDescent="0.25">
      <c r="A19896">
        <v>1120464097</v>
      </c>
      <c r="B19896">
        <v>131302811</v>
      </c>
      <c r="C19896" t="s">
        <v>82</v>
      </c>
      <c r="D19896" t="s">
        <v>75</v>
      </c>
      <c r="E19896" t="s">
        <v>76</v>
      </c>
      <c r="F19896" s="7">
        <v>45808</v>
      </c>
      <c r="G19896" s="7">
        <v>46904</v>
      </c>
      <c r="H19896" t="s">
        <v>77</v>
      </c>
      <c r="I19896" t="s">
        <v>78</v>
      </c>
      <c r="J19896" s="7"/>
      <c r="K19896" s="7">
        <v>45819</v>
      </c>
      <c r="L19896" s="7">
        <v>46904</v>
      </c>
      <c r="M19896" t="s">
        <v>77</v>
      </c>
      <c r="N19896"/>
      <c r="O19896">
        <v>2026</v>
      </c>
      <c r="P19896" s="2">
        <v>2</v>
      </c>
      <c r="Q19896" t="s">
        <v>80</v>
      </c>
      <c r="R19896" s="8">
        <v>46267</v>
      </c>
      <c r="S19896" s="2">
        <v>1</v>
      </c>
      <c r="T19896" s="2" t="s">
        <v>81</v>
      </c>
    </row>
    <row r="19897" spans="1:20" x14ac:dyDescent="0.25">
      <c r="A19897">
        <v>1120466186</v>
      </c>
      <c r="B19897">
        <v>133052543</v>
      </c>
      <c r="C19897" t="s">
        <v>98</v>
      </c>
      <c r="D19897" t="s">
        <v>83</v>
      </c>
      <c r="E19897" t="s">
        <v>76</v>
      </c>
      <c r="F19897" s="7">
        <v>46084</v>
      </c>
      <c r="G19897" s="7">
        <v>46263</v>
      </c>
      <c r="H19897" t="s">
        <v>77</v>
      </c>
      <c r="I19897" t="s">
        <v>78</v>
      </c>
      <c r="J19897" s="7"/>
      <c r="K19897" s="7">
        <v>46112</v>
      </c>
      <c r="L19897" s="7">
        <v>46263</v>
      </c>
      <c r="M19897" t="s">
        <v>77</v>
      </c>
      <c r="N19897"/>
      <c r="O19897">
        <v>2026</v>
      </c>
      <c r="P19897" s="2">
        <v>2</v>
      </c>
      <c r="Q19897" t="s">
        <v>80</v>
      </c>
      <c r="R19897" s="8">
        <v>46267</v>
      </c>
      <c r="S19897" s="2">
        <v>1</v>
      </c>
      <c r="T19897" s="2" t="s">
        <v>81</v>
      </c>
    </row>
    <row r="19898" spans="1:20" x14ac:dyDescent="0.25">
      <c r="A19898">
        <v>1120466992</v>
      </c>
      <c r="B19898">
        <v>111416071</v>
      </c>
      <c r="C19898" t="s">
        <v>82</v>
      </c>
      <c r="D19898" t="s">
        <v>75</v>
      </c>
      <c r="E19898" t="s">
        <v>76</v>
      </c>
      <c r="F19898" s="7">
        <v>42422</v>
      </c>
      <c r="G19898" s="7">
        <v>44249</v>
      </c>
      <c r="H19898" t="s">
        <v>77</v>
      </c>
      <c r="I19898" t="s">
        <v>89</v>
      </c>
      <c r="J19898" s="7">
        <v>46153</v>
      </c>
      <c r="K19898" s="7">
        <v>46175</v>
      </c>
      <c r="L19898" s="7">
        <v>44249</v>
      </c>
      <c r="M19898" t="s">
        <v>77</v>
      </c>
      <c r="N19898" t="s">
        <v>79</v>
      </c>
      <c r="O19898">
        <v>2026</v>
      </c>
      <c r="P19898" s="2">
        <v>2</v>
      </c>
      <c r="Q19898" t="s">
        <v>80</v>
      </c>
      <c r="R19898" s="8">
        <v>46267</v>
      </c>
      <c r="S19898" s="2">
        <v>1</v>
      </c>
      <c r="T19898" s="2" t="s">
        <v>81</v>
      </c>
    </row>
    <row r="19899" spans="1:20" x14ac:dyDescent="0.25">
      <c r="A19899">
        <v>1120467431</v>
      </c>
      <c r="B19899">
        <v>112755296</v>
      </c>
      <c r="C19899" t="s">
        <v>85</v>
      </c>
      <c r="D19899" t="s">
        <v>75</v>
      </c>
      <c r="E19899" t="s">
        <v>76</v>
      </c>
      <c r="F19899" s="7">
        <v>42812</v>
      </c>
      <c r="G19899" s="7">
        <v>44638</v>
      </c>
      <c r="H19899" t="s">
        <v>86</v>
      </c>
      <c r="I19899" t="s">
        <v>87</v>
      </c>
      <c r="J19899" s="7">
        <v>44718</v>
      </c>
      <c r="K19899" s="7">
        <v>46048</v>
      </c>
      <c r="L19899" s="7">
        <v>44638</v>
      </c>
      <c r="M19899" t="s">
        <v>86</v>
      </c>
      <c r="N19899" t="s">
        <v>92</v>
      </c>
      <c r="O19899">
        <v>2026</v>
      </c>
      <c r="P19899" s="2">
        <v>2</v>
      </c>
      <c r="Q19899" t="s">
        <v>80</v>
      </c>
      <c r="R19899" s="8">
        <v>46267</v>
      </c>
      <c r="S19899" s="2">
        <v>1</v>
      </c>
      <c r="T19899" s="2" t="s">
        <v>81</v>
      </c>
    </row>
    <row r="19900" spans="1:20" x14ac:dyDescent="0.25">
      <c r="A19900">
        <v>1120467469</v>
      </c>
      <c r="B19900">
        <v>112862531</v>
      </c>
      <c r="C19900" t="s">
        <v>74</v>
      </c>
      <c r="D19900" t="s">
        <v>83</v>
      </c>
      <c r="E19900" t="s">
        <v>76</v>
      </c>
      <c r="F19900" s="7">
        <v>42867</v>
      </c>
      <c r="G19900" s="7">
        <v>44693</v>
      </c>
      <c r="H19900" t="s">
        <v>77</v>
      </c>
      <c r="I19900" t="s">
        <v>84</v>
      </c>
      <c r="J19900" s="7">
        <v>45433</v>
      </c>
      <c r="K19900" s="7">
        <v>43658</v>
      </c>
      <c r="L19900" s="7">
        <v>44693</v>
      </c>
      <c r="M19900" t="s">
        <v>77</v>
      </c>
      <c r="N19900" t="s">
        <v>92</v>
      </c>
      <c r="O19900">
        <v>2026</v>
      </c>
      <c r="P19900" s="2">
        <v>2</v>
      </c>
      <c r="Q19900" t="s">
        <v>80</v>
      </c>
      <c r="R19900" s="8">
        <v>46267</v>
      </c>
      <c r="S19900" s="2">
        <v>1</v>
      </c>
      <c r="T19900" s="2" t="s">
        <v>81</v>
      </c>
    </row>
    <row r="19901" spans="1:20" x14ac:dyDescent="0.25">
      <c r="A19901">
        <v>1120468067</v>
      </c>
      <c r="B19901">
        <v>116802690</v>
      </c>
      <c r="C19901" t="s">
        <v>82</v>
      </c>
      <c r="D19901" t="s">
        <v>88</v>
      </c>
      <c r="E19901" t="s">
        <v>76</v>
      </c>
      <c r="F19901" s="7">
        <v>43545</v>
      </c>
      <c r="G19901" s="7">
        <v>43911</v>
      </c>
      <c r="H19901" t="s">
        <v>77</v>
      </c>
      <c r="I19901" t="s">
        <v>84</v>
      </c>
      <c r="J19901" s="7">
        <v>45737</v>
      </c>
      <c r="K19901" s="7">
        <v>45446</v>
      </c>
      <c r="L19901" s="7">
        <v>43911</v>
      </c>
      <c r="M19901" t="s">
        <v>77</v>
      </c>
      <c r="N19901" t="s">
        <v>79</v>
      </c>
      <c r="O19901">
        <v>2026</v>
      </c>
      <c r="P19901" s="2">
        <v>2</v>
      </c>
      <c r="Q19901" t="s">
        <v>80</v>
      </c>
      <c r="R19901" s="8">
        <v>46267</v>
      </c>
      <c r="S19901" s="2">
        <v>1</v>
      </c>
      <c r="T19901" s="2" t="s">
        <v>81</v>
      </c>
    </row>
    <row r="19902" spans="1:20" x14ac:dyDescent="0.25">
      <c r="A19902">
        <v>1120468079</v>
      </c>
      <c r="B19902">
        <v>116813742</v>
      </c>
      <c r="C19902" t="s">
        <v>82</v>
      </c>
      <c r="D19902" t="s">
        <v>88</v>
      </c>
      <c r="E19902" t="s">
        <v>76</v>
      </c>
      <c r="F19902" s="7">
        <v>43546</v>
      </c>
      <c r="G19902" s="7">
        <v>43912</v>
      </c>
      <c r="H19902" t="s">
        <v>77</v>
      </c>
      <c r="I19902" t="s">
        <v>84</v>
      </c>
      <c r="J19902" s="7">
        <v>45737</v>
      </c>
      <c r="K19902" s="7">
        <v>45446</v>
      </c>
      <c r="L19902" s="7">
        <v>43912</v>
      </c>
      <c r="M19902" t="s">
        <v>77</v>
      </c>
      <c r="N19902" t="s">
        <v>79</v>
      </c>
      <c r="O19902">
        <v>2026</v>
      </c>
      <c r="P19902" s="2">
        <v>2</v>
      </c>
      <c r="Q19902" t="s">
        <v>80</v>
      </c>
      <c r="R19902" s="8">
        <v>46267</v>
      </c>
      <c r="S19902" s="2">
        <v>1</v>
      </c>
      <c r="T19902" s="2" t="s">
        <v>81</v>
      </c>
    </row>
    <row r="19903" spans="1:20" x14ac:dyDescent="0.25">
      <c r="A19903">
        <v>1120468203</v>
      </c>
      <c r="B19903">
        <v>117017259</v>
      </c>
      <c r="C19903" t="s">
        <v>96</v>
      </c>
      <c r="D19903" t="s">
        <v>83</v>
      </c>
      <c r="E19903" t="s">
        <v>76</v>
      </c>
      <c r="F19903" s="7">
        <v>43567</v>
      </c>
      <c r="G19903" s="7">
        <v>43750</v>
      </c>
      <c r="H19903" t="s">
        <v>77</v>
      </c>
      <c r="I19903" t="s">
        <v>78</v>
      </c>
      <c r="J19903" s="7">
        <v>45824</v>
      </c>
      <c r="K19903" s="7">
        <v>43683</v>
      </c>
      <c r="L19903" s="7">
        <v>43750</v>
      </c>
      <c r="M19903" t="s">
        <v>77</v>
      </c>
      <c r="N19903" t="s">
        <v>79</v>
      </c>
      <c r="O19903">
        <v>2026</v>
      </c>
      <c r="P19903" s="2">
        <v>2</v>
      </c>
      <c r="Q19903" t="s">
        <v>80</v>
      </c>
      <c r="R19903" s="8">
        <v>46267</v>
      </c>
      <c r="S19903" s="2">
        <v>1</v>
      </c>
      <c r="T19903" s="2" t="s">
        <v>81</v>
      </c>
    </row>
    <row r="19904" spans="1:20" x14ac:dyDescent="0.25">
      <c r="A19904">
        <v>1120468221</v>
      </c>
      <c r="B19904">
        <v>117037140</v>
      </c>
      <c r="C19904" t="s">
        <v>82</v>
      </c>
      <c r="D19904" t="s">
        <v>83</v>
      </c>
      <c r="E19904" t="s">
        <v>76</v>
      </c>
      <c r="F19904" s="7">
        <v>43571</v>
      </c>
      <c r="G19904" s="7">
        <v>43751</v>
      </c>
      <c r="H19904" t="s">
        <v>77</v>
      </c>
      <c r="I19904" t="s">
        <v>78</v>
      </c>
      <c r="J19904" s="7">
        <v>45878</v>
      </c>
      <c r="K19904" s="7">
        <v>43667</v>
      </c>
      <c r="L19904" s="7">
        <v>43751</v>
      </c>
      <c r="M19904" t="s">
        <v>77</v>
      </c>
      <c r="N19904" t="s">
        <v>79</v>
      </c>
      <c r="O19904">
        <v>2026</v>
      </c>
      <c r="P19904" s="2">
        <v>2</v>
      </c>
      <c r="Q19904" t="s">
        <v>80</v>
      </c>
      <c r="R19904" s="8">
        <v>46267</v>
      </c>
      <c r="S19904" s="2">
        <v>1</v>
      </c>
      <c r="T19904" s="2" t="s">
        <v>81</v>
      </c>
    </row>
    <row r="19905" spans="1:20" x14ac:dyDescent="0.25">
      <c r="A19905">
        <v>1120468284</v>
      </c>
      <c r="B19905">
        <v>117095510</v>
      </c>
      <c r="C19905" t="s">
        <v>74</v>
      </c>
      <c r="D19905" t="s">
        <v>88</v>
      </c>
      <c r="E19905" t="s">
        <v>76</v>
      </c>
      <c r="F19905" s="7">
        <v>43578</v>
      </c>
      <c r="G19905" s="7">
        <v>43944</v>
      </c>
      <c r="H19905" t="s">
        <v>77</v>
      </c>
      <c r="I19905" t="s">
        <v>78</v>
      </c>
      <c r="J19905" s="7">
        <v>45845</v>
      </c>
      <c r="K19905" s="7">
        <v>43582</v>
      </c>
      <c r="L19905" s="7">
        <v>43944</v>
      </c>
      <c r="M19905" t="s">
        <v>77</v>
      </c>
      <c r="N19905" t="s">
        <v>79</v>
      </c>
      <c r="O19905">
        <v>2026</v>
      </c>
      <c r="P19905" s="2">
        <v>2</v>
      </c>
      <c r="Q19905" t="s">
        <v>80</v>
      </c>
      <c r="R19905" s="8">
        <v>46267</v>
      </c>
      <c r="S19905" s="2">
        <v>1</v>
      </c>
      <c r="T19905" s="2" t="s">
        <v>81</v>
      </c>
    </row>
    <row r="19906" spans="1:20" x14ac:dyDescent="0.25">
      <c r="A19906">
        <v>1120468292</v>
      </c>
      <c r="B19906">
        <v>117104237</v>
      </c>
      <c r="C19906" t="s">
        <v>97</v>
      </c>
      <c r="D19906" t="s">
        <v>83</v>
      </c>
      <c r="E19906" t="s">
        <v>76</v>
      </c>
      <c r="F19906" s="7">
        <v>43581</v>
      </c>
      <c r="G19906" s="7">
        <v>43764</v>
      </c>
      <c r="H19906" t="s">
        <v>77</v>
      </c>
      <c r="I19906" t="s">
        <v>78</v>
      </c>
      <c r="J19906" s="7">
        <v>45953</v>
      </c>
      <c r="K19906" s="7">
        <v>45748</v>
      </c>
      <c r="L19906" s="7">
        <v>43764</v>
      </c>
      <c r="M19906" t="s">
        <v>77</v>
      </c>
      <c r="N19906" t="s">
        <v>79</v>
      </c>
      <c r="O19906">
        <v>2026</v>
      </c>
      <c r="P19906" s="2">
        <v>2</v>
      </c>
      <c r="Q19906" t="s">
        <v>80</v>
      </c>
      <c r="R19906" s="8">
        <v>46267</v>
      </c>
      <c r="S19906" s="2">
        <v>1</v>
      </c>
      <c r="T19906" s="2" t="s">
        <v>81</v>
      </c>
    </row>
    <row r="19907" spans="1:20" x14ac:dyDescent="0.25">
      <c r="A19907">
        <v>1120468307</v>
      </c>
      <c r="B19907">
        <v>117114394</v>
      </c>
      <c r="C19907" t="s">
        <v>82</v>
      </c>
      <c r="D19907" t="s">
        <v>83</v>
      </c>
      <c r="E19907" t="s">
        <v>76</v>
      </c>
      <c r="F19907" s="7">
        <v>43583</v>
      </c>
      <c r="G19907" s="7">
        <v>43763</v>
      </c>
      <c r="H19907" t="s">
        <v>77</v>
      </c>
      <c r="I19907" t="s">
        <v>78</v>
      </c>
      <c r="J19907" s="7">
        <v>45824</v>
      </c>
      <c r="K19907" s="7">
        <v>45748</v>
      </c>
      <c r="L19907" s="7">
        <v>43763</v>
      </c>
      <c r="M19907" t="s">
        <v>77</v>
      </c>
      <c r="N19907" t="s">
        <v>79</v>
      </c>
      <c r="O19907">
        <v>2026</v>
      </c>
      <c r="P19907" s="2">
        <v>2</v>
      </c>
      <c r="Q19907" t="s">
        <v>80</v>
      </c>
      <c r="R19907" s="8">
        <v>46267</v>
      </c>
      <c r="S19907" s="2">
        <v>1</v>
      </c>
      <c r="T19907" s="2" t="s">
        <v>81</v>
      </c>
    </row>
    <row r="19908" spans="1:20" x14ac:dyDescent="0.25">
      <c r="A19908">
        <v>1120468314</v>
      </c>
      <c r="B19908">
        <v>117115572</v>
      </c>
      <c r="C19908" t="s">
        <v>82</v>
      </c>
      <c r="D19908" t="s">
        <v>83</v>
      </c>
      <c r="E19908" t="s">
        <v>76</v>
      </c>
      <c r="F19908" s="7">
        <v>43583</v>
      </c>
      <c r="G19908" s="7">
        <v>43766</v>
      </c>
      <c r="H19908" t="s">
        <v>77</v>
      </c>
      <c r="I19908" t="s">
        <v>78</v>
      </c>
      <c r="J19908" s="7">
        <v>45929</v>
      </c>
      <c r="K19908" s="7">
        <v>44880</v>
      </c>
      <c r="L19908" s="7">
        <v>43766</v>
      </c>
      <c r="M19908" t="s">
        <v>77</v>
      </c>
      <c r="N19908" t="s">
        <v>79</v>
      </c>
      <c r="O19908">
        <v>2026</v>
      </c>
      <c r="P19908" s="2">
        <v>2</v>
      </c>
      <c r="Q19908" t="s">
        <v>80</v>
      </c>
      <c r="R19908" s="8">
        <v>46267</v>
      </c>
      <c r="S19908" s="2">
        <v>1</v>
      </c>
      <c r="T19908" s="2" t="s">
        <v>81</v>
      </c>
    </row>
    <row r="19909" spans="1:20" x14ac:dyDescent="0.25">
      <c r="A19909">
        <v>1120468351</v>
      </c>
      <c r="B19909">
        <v>117144320</v>
      </c>
      <c r="C19909" t="s">
        <v>82</v>
      </c>
      <c r="D19909" t="s">
        <v>83</v>
      </c>
      <c r="E19909" t="s">
        <v>76</v>
      </c>
      <c r="F19909" s="7">
        <v>43587</v>
      </c>
      <c r="G19909" s="7">
        <v>43771</v>
      </c>
      <c r="H19909" t="s">
        <v>77</v>
      </c>
      <c r="I19909" t="s">
        <v>78</v>
      </c>
      <c r="J19909" s="7">
        <v>45607</v>
      </c>
      <c r="K19909" s="7">
        <v>45057</v>
      </c>
      <c r="L19909" s="7">
        <v>43771</v>
      </c>
      <c r="M19909" t="s">
        <v>77</v>
      </c>
      <c r="N19909" t="s">
        <v>79</v>
      </c>
      <c r="O19909">
        <v>2026</v>
      </c>
      <c r="P19909" s="2">
        <v>2</v>
      </c>
      <c r="Q19909" t="s">
        <v>80</v>
      </c>
      <c r="R19909" s="8">
        <v>46267</v>
      </c>
      <c r="S19909" s="2">
        <v>1</v>
      </c>
      <c r="T19909" s="2" t="s">
        <v>81</v>
      </c>
    </row>
    <row r="19910" spans="1:20" x14ac:dyDescent="0.25">
      <c r="A19910">
        <v>1120468394</v>
      </c>
      <c r="B19910">
        <v>117181103</v>
      </c>
      <c r="C19910" t="s">
        <v>82</v>
      </c>
      <c r="D19910" t="s">
        <v>83</v>
      </c>
      <c r="E19910" t="s">
        <v>76</v>
      </c>
      <c r="F19910" s="7">
        <v>43592</v>
      </c>
      <c r="G19910" s="7">
        <v>43776</v>
      </c>
      <c r="H19910" t="s">
        <v>77</v>
      </c>
      <c r="I19910" t="s">
        <v>78</v>
      </c>
      <c r="J19910" s="7">
        <v>45941</v>
      </c>
      <c r="K19910" s="7">
        <v>43683</v>
      </c>
      <c r="L19910" s="7">
        <v>43776</v>
      </c>
      <c r="M19910" t="s">
        <v>77</v>
      </c>
      <c r="N19910" t="s">
        <v>79</v>
      </c>
      <c r="O19910">
        <v>2026</v>
      </c>
      <c r="P19910" s="2">
        <v>2</v>
      </c>
      <c r="Q19910" t="s">
        <v>80</v>
      </c>
      <c r="R19910" s="8">
        <v>46267</v>
      </c>
      <c r="S19910" s="2">
        <v>1</v>
      </c>
      <c r="T19910" s="2" t="s">
        <v>81</v>
      </c>
    </row>
    <row r="19911" spans="1:20" x14ac:dyDescent="0.25">
      <c r="A19911">
        <v>1120468397</v>
      </c>
      <c r="B19911">
        <v>117182008</v>
      </c>
      <c r="C19911" t="s">
        <v>85</v>
      </c>
      <c r="D19911" t="s">
        <v>83</v>
      </c>
      <c r="E19911" t="s">
        <v>76</v>
      </c>
      <c r="F19911" s="7">
        <v>43592</v>
      </c>
      <c r="G19911" s="7">
        <v>43776</v>
      </c>
      <c r="H19911" t="s">
        <v>77</v>
      </c>
      <c r="I19911" t="s">
        <v>84</v>
      </c>
      <c r="J19911" s="7">
        <v>44310</v>
      </c>
      <c r="K19911" s="7">
        <v>45747</v>
      </c>
      <c r="L19911" s="7">
        <v>43776</v>
      </c>
      <c r="M19911" t="s">
        <v>77</v>
      </c>
      <c r="N19911" t="s">
        <v>92</v>
      </c>
      <c r="O19911">
        <v>2026</v>
      </c>
      <c r="P19911" s="2">
        <v>2</v>
      </c>
      <c r="Q19911" t="s">
        <v>80</v>
      </c>
      <c r="R19911" s="8">
        <v>46267</v>
      </c>
      <c r="S19911" s="2">
        <v>1</v>
      </c>
      <c r="T19911" s="2" t="s">
        <v>81</v>
      </c>
    </row>
    <row r="19912" spans="1:20" x14ac:dyDescent="0.25">
      <c r="A19912">
        <v>1120468463</v>
      </c>
      <c r="B19912">
        <v>117239124</v>
      </c>
      <c r="C19912" t="s">
        <v>82</v>
      </c>
      <c r="D19912" t="s">
        <v>75</v>
      </c>
      <c r="E19912" t="s">
        <v>76</v>
      </c>
      <c r="F19912" s="7">
        <v>43600</v>
      </c>
      <c r="G19912" s="7">
        <v>43966</v>
      </c>
      <c r="H19912" t="s">
        <v>77</v>
      </c>
      <c r="I19912" t="s">
        <v>78</v>
      </c>
      <c r="J19912" s="7">
        <v>45972</v>
      </c>
      <c r="K19912" s="7">
        <v>45057</v>
      </c>
      <c r="L19912" s="7">
        <v>43966</v>
      </c>
      <c r="M19912" t="s">
        <v>77</v>
      </c>
      <c r="N19912" t="s">
        <v>79</v>
      </c>
      <c r="O19912">
        <v>2026</v>
      </c>
      <c r="P19912" s="2">
        <v>2</v>
      </c>
      <c r="Q19912" t="s">
        <v>80</v>
      </c>
      <c r="R19912" s="8">
        <v>46267</v>
      </c>
      <c r="S19912" s="2">
        <v>1</v>
      </c>
      <c r="T19912" s="2" t="s">
        <v>81</v>
      </c>
    </row>
    <row r="19913" spans="1:20" x14ac:dyDescent="0.25">
      <c r="A19913">
        <v>1120468486</v>
      </c>
      <c r="B19913">
        <v>117270643</v>
      </c>
      <c r="C19913" t="s">
        <v>82</v>
      </c>
      <c r="D19913" t="s">
        <v>88</v>
      </c>
      <c r="E19913" t="s">
        <v>76</v>
      </c>
      <c r="F19913" s="7">
        <v>43603</v>
      </c>
      <c r="G19913" s="7">
        <v>43969</v>
      </c>
      <c r="H19913" t="s">
        <v>77</v>
      </c>
      <c r="I19913" t="s">
        <v>78</v>
      </c>
      <c r="J19913" s="7">
        <v>46131</v>
      </c>
      <c r="K19913" s="7">
        <v>45057</v>
      </c>
      <c r="L19913" s="7">
        <v>43969</v>
      </c>
      <c r="M19913" t="s">
        <v>77</v>
      </c>
      <c r="N19913" t="s">
        <v>79</v>
      </c>
      <c r="O19913">
        <v>2026</v>
      </c>
      <c r="P19913" s="2">
        <v>2</v>
      </c>
      <c r="Q19913" t="s">
        <v>80</v>
      </c>
      <c r="R19913" s="8">
        <v>46267</v>
      </c>
      <c r="S19913" s="2">
        <v>1</v>
      </c>
      <c r="T19913" s="2" t="s">
        <v>81</v>
      </c>
    </row>
    <row r="19914" spans="1:20" x14ac:dyDescent="0.25">
      <c r="A19914">
        <v>1120468555</v>
      </c>
      <c r="B19914">
        <v>117368640</v>
      </c>
      <c r="C19914" t="s">
        <v>82</v>
      </c>
      <c r="D19914" t="s">
        <v>83</v>
      </c>
      <c r="E19914" t="s">
        <v>76</v>
      </c>
      <c r="F19914" s="7">
        <v>43616</v>
      </c>
      <c r="G19914" s="7">
        <v>43796</v>
      </c>
      <c r="H19914" t="s">
        <v>77</v>
      </c>
      <c r="I19914" t="s">
        <v>78</v>
      </c>
      <c r="J19914" s="7">
        <v>45450</v>
      </c>
      <c r="K19914" s="7">
        <v>44785</v>
      </c>
      <c r="L19914" s="7">
        <v>43796</v>
      </c>
      <c r="M19914" t="s">
        <v>77</v>
      </c>
      <c r="N19914" t="s">
        <v>79</v>
      </c>
      <c r="O19914">
        <v>2026</v>
      </c>
      <c r="P19914" s="2">
        <v>2</v>
      </c>
      <c r="Q19914" t="s">
        <v>80</v>
      </c>
      <c r="R19914" s="8">
        <v>46267</v>
      </c>
      <c r="S19914" s="2">
        <v>1</v>
      </c>
      <c r="T19914" s="2" t="s">
        <v>81</v>
      </c>
    </row>
    <row r="19915" spans="1:20" x14ac:dyDescent="0.25">
      <c r="A19915">
        <v>1120468695</v>
      </c>
      <c r="B19915">
        <v>117755582</v>
      </c>
      <c r="C19915" t="s">
        <v>82</v>
      </c>
      <c r="D19915" t="s">
        <v>75</v>
      </c>
      <c r="E19915" t="s">
        <v>76</v>
      </c>
      <c r="F19915" s="7">
        <v>43666</v>
      </c>
      <c r="G19915" s="7">
        <v>45493</v>
      </c>
      <c r="H19915" t="s">
        <v>77</v>
      </c>
      <c r="I19915" t="s">
        <v>78</v>
      </c>
      <c r="J19915" s="7">
        <v>45547</v>
      </c>
      <c r="K19915" s="7">
        <v>46115</v>
      </c>
      <c r="L19915" s="7">
        <v>45493</v>
      </c>
      <c r="M19915" t="s">
        <v>77</v>
      </c>
      <c r="N19915" t="s">
        <v>79</v>
      </c>
      <c r="O19915">
        <v>2026</v>
      </c>
      <c r="P19915" s="2">
        <v>2</v>
      </c>
      <c r="Q19915" t="s">
        <v>80</v>
      </c>
      <c r="R19915" s="8">
        <v>46267</v>
      </c>
      <c r="S19915" s="2">
        <v>1</v>
      </c>
      <c r="T19915" s="2" t="s">
        <v>81</v>
      </c>
    </row>
    <row r="19916" spans="1:20" x14ac:dyDescent="0.25">
      <c r="A19916">
        <v>1120468906</v>
      </c>
      <c r="B19916">
        <v>118552680</v>
      </c>
      <c r="C19916" t="s">
        <v>96</v>
      </c>
      <c r="D19916" t="s">
        <v>83</v>
      </c>
      <c r="E19916" t="s">
        <v>76</v>
      </c>
      <c r="F19916" s="7">
        <v>43881</v>
      </c>
      <c r="G19916" s="7">
        <v>44063</v>
      </c>
      <c r="H19916" t="s">
        <v>77</v>
      </c>
      <c r="I19916" t="s">
        <v>84</v>
      </c>
      <c r="J19916" s="7">
        <v>46121</v>
      </c>
      <c r="K19916" s="7">
        <v>45827</v>
      </c>
      <c r="L19916" s="7">
        <v>44063</v>
      </c>
      <c r="M19916" t="s">
        <v>77</v>
      </c>
      <c r="N19916" t="s">
        <v>79</v>
      </c>
      <c r="O19916">
        <v>2026</v>
      </c>
      <c r="P19916" s="2">
        <v>2</v>
      </c>
      <c r="Q19916" t="s">
        <v>80</v>
      </c>
      <c r="R19916" s="8">
        <v>46267</v>
      </c>
      <c r="S19916" s="2">
        <v>1</v>
      </c>
      <c r="T19916" s="2" t="s">
        <v>81</v>
      </c>
    </row>
    <row r="19917" spans="1:20" x14ac:dyDescent="0.25">
      <c r="A19917">
        <v>1120468921</v>
      </c>
      <c r="B19917">
        <v>118927699</v>
      </c>
      <c r="C19917" t="s">
        <v>82</v>
      </c>
      <c r="D19917" t="s">
        <v>88</v>
      </c>
      <c r="E19917" t="s">
        <v>76</v>
      </c>
      <c r="F19917" s="7">
        <v>43937</v>
      </c>
      <c r="G19917" s="7">
        <v>44302</v>
      </c>
      <c r="H19917" t="s">
        <v>77</v>
      </c>
      <c r="I19917" t="s">
        <v>84</v>
      </c>
      <c r="J19917" s="7">
        <v>45752</v>
      </c>
      <c r="K19917" s="7">
        <v>45513</v>
      </c>
      <c r="L19917" s="7">
        <v>44302</v>
      </c>
      <c r="M19917" t="s">
        <v>77</v>
      </c>
      <c r="N19917" t="s">
        <v>79</v>
      </c>
      <c r="O19917">
        <v>2026</v>
      </c>
      <c r="P19917" s="2">
        <v>2</v>
      </c>
      <c r="Q19917" t="s">
        <v>80</v>
      </c>
      <c r="R19917" s="8">
        <v>46267</v>
      </c>
      <c r="S19917" s="2">
        <v>1</v>
      </c>
      <c r="T19917" s="2" t="s">
        <v>81</v>
      </c>
    </row>
    <row r="19918" spans="1:20" x14ac:dyDescent="0.25">
      <c r="A19918">
        <v>1120469037</v>
      </c>
      <c r="B19918">
        <v>119107425</v>
      </c>
      <c r="C19918" t="s">
        <v>91</v>
      </c>
      <c r="D19918" t="s">
        <v>83</v>
      </c>
      <c r="E19918" t="s">
        <v>76</v>
      </c>
      <c r="F19918" s="7">
        <v>43986</v>
      </c>
      <c r="G19918" s="7">
        <v>44169</v>
      </c>
      <c r="H19918" t="s">
        <v>77</v>
      </c>
      <c r="I19918" t="s">
        <v>78</v>
      </c>
      <c r="J19918" s="7">
        <v>45845</v>
      </c>
      <c r="K19918" s="7">
        <v>45911</v>
      </c>
      <c r="L19918" s="7">
        <v>44169</v>
      </c>
      <c r="M19918" t="s">
        <v>77</v>
      </c>
      <c r="N19918" t="s">
        <v>79</v>
      </c>
      <c r="O19918">
        <v>2026</v>
      </c>
      <c r="P19918" s="2">
        <v>2</v>
      </c>
      <c r="Q19918" t="s">
        <v>80</v>
      </c>
      <c r="R19918" s="8">
        <v>46267</v>
      </c>
      <c r="S19918" s="2">
        <v>1</v>
      </c>
      <c r="T19918" s="2" t="s">
        <v>81</v>
      </c>
    </row>
    <row r="19919" spans="1:20" x14ac:dyDescent="0.25">
      <c r="A19919">
        <v>1120469161</v>
      </c>
      <c r="B19919">
        <v>119224483</v>
      </c>
      <c r="C19919" t="s">
        <v>82</v>
      </c>
      <c r="D19919" t="s">
        <v>83</v>
      </c>
      <c r="E19919" t="s">
        <v>76</v>
      </c>
      <c r="F19919" s="7">
        <v>44009</v>
      </c>
      <c r="G19919" s="7">
        <v>45835</v>
      </c>
      <c r="H19919" t="s">
        <v>77</v>
      </c>
      <c r="I19919" t="s">
        <v>84</v>
      </c>
      <c r="J19919" s="7">
        <v>45571</v>
      </c>
      <c r="K19919" s="7">
        <v>45748</v>
      </c>
      <c r="L19919" s="7">
        <v>45835</v>
      </c>
      <c r="M19919" t="s">
        <v>77</v>
      </c>
      <c r="N19919" t="s">
        <v>79</v>
      </c>
      <c r="O19919">
        <v>2026</v>
      </c>
      <c r="P19919" s="2">
        <v>2</v>
      </c>
      <c r="Q19919" t="s">
        <v>80</v>
      </c>
      <c r="R19919" s="8">
        <v>46267</v>
      </c>
      <c r="S19919" s="2">
        <v>1</v>
      </c>
      <c r="T19919" s="2" t="s">
        <v>81</v>
      </c>
    </row>
    <row r="19920" spans="1:20" x14ac:dyDescent="0.25">
      <c r="A19920">
        <v>1120469172</v>
      </c>
      <c r="B19920">
        <v>119228965</v>
      </c>
      <c r="C19920" t="s">
        <v>82</v>
      </c>
      <c r="D19920" t="s">
        <v>83</v>
      </c>
      <c r="E19920" t="s">
        <v>76</v>
      </c>
      <c r="F19920" s="7">
        <v>44011</v>
      </c>
      <c r="G19920" s="7">
        <v>44194</v>
      </c>
      <c r="H19920" t="s">
        <v>77</v>
      </c>
      <c r="I19920" t="s">
        <v>84</v>
      </c>
      <c r="J19920" s="7">
        <v>45432</v>
      </c>
      <c r="K19920" s="7">
        <v>45748</v>
      </c>
      <c r="L19920" s="7">
        <v>44194</v>
      </c>
      <c r="M19920" t="s">
        <v>77</v>
      </c>
      <c r="N19920" t="s">
        <v>79</v>
      </c>
      <c r="O19920">
        <v>2026</v>
      </c>
      <c r="P19920" s="2">
        <v>2</v>
      </c>
      <c r="Q19920" t="s">
        <v>80</v>
      </c>
      <c r="R19920" s="8">
        <v>46267</v>
      </c>
      <c r="S19920" s="2">
        <v>1</v>
      </c>
      <c r="T19920" s="2" t="s">
        <v>81</v>
      </c>
    </row>
    <row r="19921" spans="1:20" x14ac:dyDescent="0.25">
      <c r="A19921">
        <v>1120469406</v>
      </c>
      <c r="B19921">
        <v>119517785</v>
      </c>
      <c r="C19921" t="s">
        <v>85</v>
      </c>
      <c r="D19921" t="s">
        <v>88</v>
      </c>
      <c r="E19921" t="s">
        <v>76</v>
      </c>
      <c r="F19921" s="7">
        <v>44040</v>
      </c>
      <c r="G19921" s="7">
        <v>44405</v>
      </c>
      <c r="H19921" t="s">
        <v>77</v>
      </c>
      <c r="I19921" t="s">
        <v>78</v>
      </c>
      <c r="J19921" s="7">
        <v>46178</v>
      </c>
      <c r="K19921" s="7">
        <v>46205</v>
      </c>
      <c r="L19921" s="7">
        <v>44405</v>
      </c>
      <c r="M19921" t="s">
        <v>77</v>
      </c>
      <c r="N19921" t="s">
        <v>79</v>
      </c>
      <c r="O19921">
        <v>2026</v>
      </c>
      <c r="P19921" s="2">
        <v>2</v>
      </c>
      <c r="Q19921" t="s">
        <v>80</v>
      </c>
      <c r="R19921" s="8">
        <v>46267</v>
      </c>
      <c r="S19921" s="2">
        <v>1</v>
      </c>
      <c r="T19921" s="2" t="s">
        <v>81</v>
      </c>
    </row>
    <row r="19922" spans="1:20" x14ac:dyDescent="0.25">
      <c r="A19922">
        <v>1120469408</v>
      </c>
      <c r="B19922">
        <v>119518680</v>
      </c>
      <c r="C19922" t="s">
        <v>82</v>
      </c>
      <c r="D19922" t="s">
        <v>88</v>
      </c>
      <c r="E19922" t="s">
        <v>76</v>
      </c>
      <c r="F19922" s="7">
        <v>44040</v>
      </c>
      <c r="G19922" s="7">
        <v>44405</v>
      </c>
      <c r="H19922" t="s">
        <v>77</v>
      </c>
      <c r="I19922" t="s">
        <v>78</v>
      </c>
      <c r="J19922" s="7">
        <v>45196</v>
      </c>
      <c r="K19922" s="7">
        <v>44282</v>
      </c>
      <c r="L19922" s="7">
        <v>44405</v>
      </c>
      <c r="M19922" t="s">
        <v>77</v>
      </c>
      <c r="N19922" t="s">
        <v>92</v>
      </c>
      <c r="O19922">
        <v>2026</v>
      </c>
      <c r="P19922" s="2">
        <v>2</v>
      </c>
      <c r="Q19922" t="s">
        <v>80</v>
      </c>
      <c r="R19922" s="8">
        <v>46267</v>
      </c>
      <c r="S19922" s="2">
        <v>1</v>
      </c>
      <c r="T19922" s="2" t="s">
        <v>81</v>
      </c>
    </row>
    <row r="19923" spans="1:20" x14ac:dyDescent="0.25">
      <c r="A19923">
        <v>1120469710</v>
      </c>
      <c r="B19923">
        <v>119666186</v>
      </c>
      <c r="C19923" t="s">
        <v>74</v>
      </c>
      <c r="D19923" t="s">
        <v>75</v>
      </c>
      <c r="E19923" t="s">
        <v>76</v>
      </c>
      <c r="F19923" s="7">
        <v>44067</v>
      </c>
      <c r="G19923" s="7">
        <v>44432</v>
      </c>
      <c r="H19923" t="s">
        <v>86</v>
      </c>
      <c r="I19923" t="s">
        <v>87</v>
      </c>
      <c r="J19923" s="7">
        <v>45821</v>
      </c>
      <c r="K19923" s="7">
        <v>44161</v>
      </c>
      <c r="L19923" s="7">
        <v>44432</v>
      </c>
      <c r="M19923" t="s">
        <v>86</v>
      </c>
      <c r="N19923" t="s">
        <v>79</v>
      </c>
      <c r="O19923">
        <v>2026</v>
      </c>
      <c r="P19923" s="2">
        <v>2</v>
      </c>
      <c r="Q19923" t="s">
        <v>80</v>
      </c>
      <c r="R19923" s="8">
        <v>46267</v>
      </c>
      <c r="S19923" s="2">
        <v>1</v>
      </c>
      <c r="T19923" s="2" t="s">
        <v>81</v>
      </c>
    </row>
    <row r="19924" spans="1:20" x14ac:dyDescent="0.25">
      <c r="A19924">
        <v>1120469819</v>
      </c>
      <c r="B19924">
        <v>119705980</v>
      </c>
      <c r="C19924" t="s">
        <v>74</v>
      </c>
      <c r="D19924" t="s">
        <v>75</v>
      </c>
      <c r="E19924" t="s">
        <v>76</v>
      </c>
      <c r="F19924" s="7">
        <v>44076</v>
      </c>
      <c r="G19924" s="7">
        <v>44441</v>
      </c>
      <c r="H19924" t="s">
        <v>86</v>
      </c>
      <c r="I19924" t="s">
        <v>87</v>
      </c>
      <c r="J19924" s="7">
        <v>45866</v>
      </c>
      <c r="K19924" s="7">
        <v>46111</v>
      </c>
      <c r="L19924" s="7">
        <v>44441</v>
      </c>
      <c r="M19924" t="s">
        <v>86</v>
      </c>
      <c r="N19924" t="s">
        <v>79</v>
      </c>
      <c r="O19924">
        <v>2026</v>
      </c>
      <c r="P19924" s="2">
        <v>2</v>
      </c>
      <c r="Q19924" t="s">
        <v>80</v>
      </c>
      <c r="R19924" s="8">
        <v>46267</v>
      </c>
      <c r="S19924" s="2">
        <v>1</v>
      </c>
      <c r="T19924" s="2" t="s">
        <v>81</v>
      </c>
    </row>
    <row r="19925" spans="1:20" x14ac:dyDescent="0.25">
      <c r="A19925">
        <v>1120470498</v>
      </c>
      <c r="B19925">
        <v>120211040</v>
      </c>
      <c r="C19925" t="s">
        <v>85</v>
      </c>
      <c r="D19925" t="s">
        <v>75</v>
      </c>
      <c r="E19925" t="s">
        <v>76</v>
      </c>
      <c r="F19925" s="7">
        <v>44181</v>
      </c>
      <c r="G19925" s="7">
        <v>44546</v>
      </c>
      <c r="H19925" t="s">
        <v>86</v>
      </c>
      <c r="I19925" t="s">
        <v>87</v>
      </c>
      <c r="J19925" s="7">
        <v>45791</v>
      </c>
      <c r="K19925" s="7">
        <v>46010</v>
      </c>
      <c r="L19925" s="7">
        <v>44546</v>
      </c>
      <c r="M19925" t="s">
        <v>86</v>
      </c>
      <c r="N19925" t="s">
        <v>79</v>
      </c>
      <c r="O19925">
        <v>2026</v>
      </c>
      <c r="P19925" s="2">
        <v>2</v>
      </c>
      <c r="Q19925" t="s">
        <v>80</v>
      </c>
      <c r="R19925" s="8">
        <v>46267</v>
      </c>
      <c r="S19925" s="2">
        <v>1</v>
      </c>
      <c r="T19925" s="2" t="s">
        <v>81</v>
      </c>
    </row>
    <row r="19926" spans="1:20" x14ac:dyDescent="0.25">
      <c r="A19926">
        <v>1120470660</v>
      </c>
      <c r="B19926">
        <v>120854168</v>
      </c>
      <c r="C19926" t="s">
        <v>82</v>
      </c>
      <c r="D19926" t="s">
        <v>88</v>
      </c>
      <c r="E19926" t="s">
        <v>76</v>
      </c>
      <c r="F19926" s="7">
        <v>44306</v>
      </c>
      <c r="G19926" s="7">
        <v>44671</v>
      </c>
      <c r="H19926" t="s">
        <v>77</v>
      </c>
      <c r="I19926" t="s">
        <v>78</v>
      </c>
      <c r="J19926" s="7">
        <v>45591</v>
      </c>
      <c r="K19926" s="7">
        <v>45762</v>
      </c>
      <c r="L19926" s="7">
        <v>44671</v>
      </c>
      <c r="M19926" t="s">
        <v>77</v>
      </c>
      <c r="N19926" t="s">
        <v>79</v>
      </c>
      <c r="O19926">
        <v>2026</v>
      </c>
      <c r="P19926" s="2">
        <v>2</v>
      </c>
      <c r="Q19926" t="s">
        <v>80</v>
      </c>
      <c r="R19926" s="8">
        <v>46267</v>
      </c>
      <c r="S19926" s="2">
        <v>1</v>
      </c>
      <c r="T19926" s="2" t="s">
        <v>81</v>
      </c>
    </row>
    <row r="19927" spans="1:20" x14ac:dyDescent="0.25">
      <c r="A19927">
        <v>1120471105</v>
      </c>
      <c r="B19927">
        <v>121590187</v>
      </c>
      <c r="C19927" t="s">
        <v>82</v>
      </c>
      <c r="D19927" t="s">
        <v>75</v>
      </c>
      <c r="E19927" t="s">
        <v>76</v>
      </c>
      <c r="F19927" s="7">
        <v>44370</v>
      </c>
      <c r="G19927" s="7">
        <v>44735</v>
      </c>
      <c r="H19927" t="s">
        <v>77</v>
      </c>
      <c r="I19927" t="s">
        <v>78</v>
      </c>
      <c r="J19927" s="7">
        <v>44771</v>
      </c>
      <c r="K19927" s="7">
        <v>44777</v>
      </c>
      <c r="L19927" s="7">
        <v>44735</v>
      </c>
      <c r="M19927" t="s">
        <v>77</v>
      </c>
      <c r="N19927" t="s">
        <v>92</v>
      </c>
      <c r="O19927">
        <v>2026</v>
      </c>
      <c r="P19927" s="2">
        <v>2</v>
      </c>
      <c r="Q19927" t="s">
        <v>80</v>
      </c>
      <c r="R19927" s="8">
        <v>46267</v>
      </c>
      <c r="S19927" s="2">
        <v>1</v>
      </c>
      <c r="T19927" s="2" t="s">
        <v>81</v>
      </c>
    </row>
    <row r="19928" spans="1:20" x14ac:dyDescent="0.25">
      <c r="A19928">
        <v>1120472496</v>
      </c>
      <c r="B19928">
        <v>122258765</v>
      </c>
      <c r="C19928" t="s">
        <v>82</v>
      </c>
      <c r="D19928" t="s">
        <v>83</v>
      </c>
      <c r="E19928" t="s">
        <v>76</v>
      </c>
      <c r="F19928" s="7">
        <v>44495</v>
      </c>
      <c r="G19928" s="7">
        <v>44677</v>
      </c>
      <c r="H19928" t="s">
        <v>77</v>
      </c>
      <c r="I19928" t="s">
        <v>84</v>
      </c>
      <c r="J19928" s="7">
        <v>45737</v>
      </c>
      <c r="K19928" s="7">
        <v>45748</v>
      </c>
      <c r="L19928" s="7">
        <v>44677</v>
      </c>
      <c r="M19928" t="s">
        <v>77</v>
      </c>
      <c r="N19928" t="s">
        <v>79</v>
      </c>
      <c r="O19928">
        <v>2026</v>
      </c>
      <c r="P19928" s="2">
        <v>2</v>
      </c>
      <c r="Q19928" t="s">
        <v>80</v>
      </c>
      <c r="R19928" s="8">
        <v>46267</v>
      </c>
      <c r="S19928" s="2">
        <v>1</v>
      </c>
      <c r="T19928" s="2" t="s">
        <v>81</v>
      </c>
    </row>
    <row r="19929" spans="1:20" x14ac:dyDescent="0.25">
      <c r="A19929">
        <v>1120472819</v>
      </c>
      <c r="B19929">
        <v>122398964</v>
      </c>
      <c r="C19929" t="s">
        <v>74</v>
      </c>
      <c r="D19929" t="s">
        <v>75</v>
      </c>
      <c r="E19929" t="s">
        <v>76</v>
      </c>
      <c r="F19929" s="7">
        <v>44519</v>
      </c>
      <c r="G19929" s="7">
        <v>44884</v>
      </c>
      <c r="H19929" t="s">
        <v>86</v>
      </c>
      <c r="I19929" t="s">
        <v>87</v>
      </c>
      <c r="J19929" s="7">
        <v>46139</v>
      </c>
      <c r="K19929" s="7">
        <v>46006</v>
      </c>
      <c r="L19929" s="7">
        <v>44884</v>
      </c>
      <c r="M19929" t="s">
        <v>86</v>
      </c>
      <c r="N19929" t="s">
        <v>79</v>
      </c>
      <c r="O19929">
        <v>2026</v>
      </c>
      <c r="P19929" s="2">
        <v>2</v>
      </c>
      <c r="Q19929" t="s">
        <v>80</v>
      </c>
      <c r="R19929" s="8">
        <v>46267</v>
      </c>
      <c r="S19929" s="2">
        <v>1</v>
      </c>
      <c r="T19929" s="2" t="s">
        <v>81</v>
      </c>
    </row>
    <row r="19930" spans="1:20" x14ac:dyDescent="0.25">
      <c r="A19930">
        <v>1120473021</v>
      </c>
      <c r="B19930">
        <v>122551299</v>
      </c>
      <c r="C19930" t="s">
        <v>85</v>
      </c>
      <c r="D19930" t="s">
        <v>75</v>
      </c>
      <c r="E19930" t="s">
        <v>76</v>
      </c>
      <c r="F19930" s="7">
        <v>44566</v>
      </c>
      <c r="G19930" s="7">
        <v>44931</v>
      </c>
      <c r="H19930" t="s">
        <v>77</v>
      </c>
      <c r="I19930" t="s">
        <v>78</v>
      </c>
      <c r="J19930" s="7">
        <v>45473</v>
      </c>
      <c r="K19930" s="7">
        <v>44566</v>
      </c>
      <c r="L19930" s="7">
        <v>44931</v>
      </c>
      <c r="M19930" t="s">
        <v>77</v>
      </c>
      <c r="N19930" t="s">
        <v>79</v>
      </c>
      <c r="O19930">
        <v>2026</v>
      </c>
      <c r="P19930" s="2">
        <v>2</v>
      </c>
      <c r="Q19930" t="s">
        <v>80</v>
      </c>
      <c r="R19930" s="8">
        <v>46267</v>
      </c>
      <c r="S19930" s="2">
        <v>1</v>
      </c>
      <c r="T19930" s="2" t="s">
        <v>81</v>
      </c>
    </row>
    <row r="19931" spans="1:20" x14ac:dyDescent="0.25">
      <c r="A19931">
        <v>1120473818</v>
      </c>
      <c r="B19931">
        <v>123604159</v>
      </c>
      <c r="C19931" t="s">
        <v>82</v>
      </c>
      <c r="D19931" t="s">
        <v>75</v>
      </c>
      <c r="E19931" t="s">
        <v>76</v>
      </c>
      <c r="F19931" s="7">
        <v>44697</v>
      </c>
      <c r="G19931" s="7">
        <v>46523</v>
      </c>
      <c r="H19931" t="s">
        <v>77</v>
      </c>
      <c r="I19931" t="s">
        <v>78</v>
      </c>
      <c r="J19931" s="7">
        <v>45633</v>
      </c>
      <c r="K19931" s="7">
        <v>44710</v>
      </c>
      <c r="L19931" s="7">
        <v>46523</v>
      </c>
      <c r="M19931" t="s">
        <v>77</v>
      </c>
      <c r="N19931" t="s">
        <v>79</v>
      </c>
      <c r="O19931">
        <v>2026</v>
      </c>
      <c r="P19931" s="2">
        <v>2</v>
      </c>
      <c r="Q19931" t="s">
        <v>80</v>
      </c>
      <c r="R19931" s="8">
        <v>46267</v>
      </c>
      <c r="S19931" s="2">
        <v>1</v>
      </c>
      <c r="T19931" s="2" t="s">
        <v>81</v>
      </c>
    </row>
    <row r="19932" spans="1:20" x14ac:dyDescent="0.25">
      <c r="A19932">
        <v>1120474235</v>
      </c>
      <c r="B19932">
        <v>123848345</v>
      </c>
      <c r="C19932" t="s">
        <v>74</v>
      </c>
      <c r="D19932" t="s">
        <v>83</v>
      </c>
      <c r="E19932" t="s">
        <v>76</v>
      </c>
      <c r="F19932" s="7">
        <v>44727</v>
      </c>
      <c r="G19932" s="7">
        <v>44910</v>
      </c>
      <c r="H19932" t="s">
        <v>77</v>
      </c>
      <c r="I19932" t="s">
        <v>84</v>
      </c>
      <c r="J19932" s="7">
        <v>45607</v>
      </c>
      <c r="K19932" s="7">
        <v>45747</v>
      </c>
      <c r="L19932" s="7">
        <v>44910</v>
      </c>
      <c r="M19932" t="s">
        <v>77</v>
      </c>
      <c r="N19932" t="s">
        <v>79</v>
      </c>
      <c r="O19932">
        <v>2026</v>
      </c>
      <c r="P19932" s="2">
        <v>2</v>
      </c>
      <c r="Q19932" t="s">
        <v>80</v>
      </c>
      <c r="R19932" s="8">
        <v>46267</v>
      </c>
      <c r="S19932" s="2">
        <v>1</v>
      </c>
      <c r="T19932" s="2" t="s">
        <v>81</v>
      </c>
    </row>
    <row r="19933" spans="1:20" x14ac:dyDescent="0.25">
      <c r="A19933">
        <v>1120474260</v>
      </c>
      <c r="B19933">
        <v>123865853</v>
      </c>
      <c r="C19933" t="s">
        <v>93</v>
      </c>
      <c r="D19933" t="s">
        <v>88</v>
      </c>
      <c r="E19933" t="s">
        <v>76</v>
      </c>
      <c r="F19933" s="7">
        <v>44729</v>
      </c>
      <c r="G19933" s="7">
        <v>45094</v>
      </c>
      <c r="H19933" t="s">
        <v>77</v>
      </c>
      <c r="I19933" t="s">
        <v>78</v>
      </c>
      <c r="J19933" s="7">
        <v>45914</v>
      </c>
      <c r="K19933" s="7">
        <v>44756</v>
      </c>
      <c r="L19933" s="7">
        <v>45094</v>
      </c>
      <c r="M19933" t="s">
        <v>77</v>
      </c>
      <c r="N19933" t="s">
        <v>79</v>
      </c>
      <c r="O19933">
        <v>2026</v>
      </c>
      <c r="P19933" s="2">
        <v>2</v>
      </c>
      <c r="Q19933" t="s">
        <v>80</v>
      </c>
      <c r="R19933" s="8">
        <v>46267</v>
      </c>
      <c r="S19933" s="2">
        <v>1</v>
      </c>
      <c r="T19933" s="2" t="s">
        <v>81</v>
      </c>
    </row>
    <row r="19934" spans="1:20" x14ac:dyDescent="0.25">
      <c r="A19934">
        <v>1120474675</v>
      </c>
      <c r="B19934">
        <v>124055905</v>
      </c>
      <c r="C19934" t="s">
        <v>82</v>
      </c>
      <c r="D19934" t="s">
        <v>83</v>
      </c>
      <c r="E19934" t="s">
        <v>76</v>
      </c>
      <c r="F19934" s="7">
        <v>44753</v>
      </c>
      <c r="G19934" s="7">
        <v>44937</v>
      </c>
      <c r="H19934" t="s">
        <v>77</v>
      </c>
      <c r="I19934" t="s">
        <v>84</v>
      </c>
      <c r="J19934" s="7">
        <v>45472</v>
      </c>
      <c r="K19934" s="7">
        <v>45483</v>
      </c>
      <c r="L19934" s="7">
        <v>44937</v>
      </c>
      <c r="M19934" t="s">
        <v>77</v>
      </c>
      <c r="N19934" t="s">
        <v>79</v>
      </c>
      <c r="O19934">
        <v>2026</v>
      </c>
      <c r="P19934" s="2">
        <v>2</v>
      </c>
      <c r="Q19934" t="s">
        <v>80</v>
      </c>
      <c r="R19934" s="8">
        <v>46267</v>
      </c>
      <c r="S19934" s="2">
        <v>1</v>
      </c>
      <c r="T19934" s="2" t="s">
        <v>81</v>
      </c>
    </row>
    <row r="19935" spans="1:20" x14ac:dyDescent="0.25">
      <c r="A19935">
        <v>1120477112</v>
      </c>
      <c r="B19935">
        <v>125986651</v>
      </c>
      <c r="C19935" t="s">
        <v>82</v>
      </c>
      <c r="D19935" t="s">
        <v>75</v>
      </c>
      <c r="E19935" t="s">
        <v>76</v>
      </c>
      <c r="F19935" s="7">
        <v>45041</v>
      </c>
      <c r="G19935" s="7">
        <v>45407</v>
      </c>
      <c r="H19935" t="s">
        <v>77</v>
      </c>
      <c r="I19935" t="s">
        <v>78</v>
      </c>
      <c r="J19935" s="7"/>
      <c r="K19935" s="7">
        <v>45145</v>
      </c>
      <c r="L19935" s="7">
        <v>45407</v>
      </c>
      <c r="M19935" t="s">
        <v>77</v>
      </c>
      <c r="N19935"/>
      <c r="O19935">
        <v>2026</v>
      </c>
      <c r="P19935" s="2">
        <v>2</v>
      </c>
      <c r="Q19935" t="s">
        <v>80</v>
      </c>
      <c r="R19935" s="8">
        <v>46267</v>
      </c>
      <c r="S19935" s="2">
        <v>1</v>
      </c>
      <c r="T19935" s="2" t="s">
        <v>81</v>
      </c>
    </row>
    <row r="19936" spans="1:20" x14ac:dyDescent="0.25">
      <c r="A19936">
        <v>1120477523</v>
      </c>
      <c r="B19936">
        <v>126192607</v>
      </c>
      <c r="C19936" t="s">
        <v>82</v>
      </c>
      <c r="D19936" t="s">
        <v>88</v>
      </c>
      <c r="E19936" t="s">
        <v>76</v>
      </c>
      <c r="F19936" s="7">
        <v>45066</v>
      </c>
      <c r="G19936" s="7">
        <v>45432</v>
      </c>
      <c r="H19936" t="s">
        <v>77</v>
      </c>
      <c r="I19936" t="s">
        <v>84</v>
      </c>
      <c r="J19936" s="7">
        <v>45491</v>
      </c>
      <c r="K19936" s="7">
        <v>45748</v>
      </c>
      <c r="L19936" s="7">
        <v>45432</v>
      </c>
      <c r="M19936" t="s">
        <v>77</v>
      </c>
      <c r="N19936" t="s">
        <v>79</v>
      </c>
      <c r="O19936">
        <v>2026</v>
      </c>
      <c r="P19936" s="2">
        <v>2</v>
      </c>
      <c r="Q19936" t="s">
        <v>80</v>
      </c>
      <c r="R19936" s="8">
        <v>46267</v>
      </c>
      <c r="S19936" s="2">
        <v>1</v>
      </c>
      <c r="T19936" s="2" t="s">
        <v>81</v>
      </c>
    </row>
    <row r="19937" spans="1:20" x14ac:dyDescent="0.25">
      <c r="A19937">
        <v>1120477950</v>
      </c>
      <c r="B19937">
        <v>126398664</v>
      </c>
      <c r="C19937" t="s">
        <v>82</v>
      </c>
      <c r="D19937" t="s">
        <v>88</v>
      </c>
      <c r="E19937" t="s">
        <v>76</v>
      </c>
      <c r="F19937" s="7">
        <v>45094</v>
      </c>
      <c r="G19937" s="7">
        <v>45460</v>
      </c>
      <c r="H19937" t="s">
        <v>77</v>
      </c>
      <c r="I19937" t="s">
        <v>84</v>
      </c>
      <c r="J19937" s="7">
        <v>46187</v>
      </c>
      <c r="K19937" s="7">
        <v>45737</v>
      </c>
      <c r="L19937" s="7">
        <v>45460</v>
      </c>
      <c r="M19937" t="s">
        <v>77</v>
      </c>
      <c r="N19937" t="s">
        <v>79</v>
      </c>
      <c r="O19937">
        <v>2026</v>
      </c>
      <c r="P19937" s="2">
        <v>2</v>
      </c>
      <c r="Q19937" t="s">
        <v>80</v>
      </c>
      <c r="R19937" s="8">
        <v>46267</v>
      </c>
      <c r="S19937" s="2">
        <v>1</v>
      </c>
      <c r="T19937" s="2" t="s">
        <v>81</v>
      </c>
    </row>
    <row r="19938" spans="1:20" x14ac:dyDescent="0.25">
      <c r="A19938">
        <v>1120477951</v>
      </c>
      <c r="B19938">
        <v>126398664</v>
      </c>
      <c r="C19938" t="s">
        <v>82</v>
      </c>
      <c r="D19938" t="s">
        <v>88</v>
      </c>
      <c r="E19938" t="s">
        <v>76</v>
      </c>
      <c r="F19938" s="7">
        <v>45094</v>
      </c>
      <c r="G19938" s="7">
        <v>45460</v>
      </c>
      <c r="H19938" t="s">
        <v>77</v>
      </c>
      <c r="I19938" t="s">
        <v>84</v>
      </c>
      <c r="J19938" s="7">
        <v>46187</v>
      </c>
      <c r="K19938" s="7">
        <v>45748</v>
      </c>
      <c r="L19938" s="7">
        <v>45460</v>
      </c>
      <c r="M19938" t="s">
        <v>77</v>
      </c>
      <c r="N19938" t="s">
        <v>79</v>
      </c>
      <c r="O19938">
        <v>2026</v>
      </c>
      <c r="P19938" s="2">
        <v>2</v>
      </c>
      <c r="Q19938" t="s">
        <v>80</v>
      </c>
      <c r="R19938" s="8">
        <v>46267</v>
      </c>
      <c r="S19938" s="2">
        <v>1</v>
      </c>
      <c r="T19938" s="2" t="s">
        <v>81</v>
      </c>
    </row>
    <row r="19939" spans="1:20" x14ac:dyDescent="0.25">
      <c r="A19939">
        <v>1120477958</v>
      </c>
      <c r="B19939">
        <v>126401282</v>
      </c>
      <c r="C19939" t="s">
        <v>82</v>
      </c>
      <c r="D19939" t="s">
        <v>75</v>
      </c>
      <c r="E19939" t="s">
        <v>76</v>
      </c>
      <c r="F19939" s="7">
        <v>45096</v>
      </c>
      <c r="G19939" s="7">
        <v>45462</v>
      </c>
      <c r="H19939" t="s">
        <v>77</v>
      </c>
      <c r="I19939" t="s">
        <v>78</v>
      </c>
      <c r="J19939" s="7"/>
      <c r="K19939" s="7">
        <v>45915</v>
      </c>
      <c r="L19939" s="7">
        <v>45462</v>
      </c>
      <c r="M19939" t="s">
        <v>77</v>
      </c>
      <c r="N19939"/>
      <c r="O19939">
        <v>2026</v>
      </c>
      <c r="P19939" s="2">
        <v>2</v>
      </c>
      <c r="Q19939" t="s">
        <v>80</v>
      </c>
      <c r="R19939" s="8">
        <v>46267</v>
      </c>
      <c r="S19939" s="2">
        <v>1</v>
      </c>
      <c r="T19939" s="2" t="s">
        <v>81</v>
      </c>
    </row>
    <row r="19940" spans="1:20" x14ac:dyDescent="0.25">
      <c r="A19940">
        <v>1120478242</v>
      </c>
      <c r="B19940">
        <v>126536736</v>
      </c>
      <c r="C19940" t="s">
        <v>82</v>
      </c>
      <c r="D19940" t="s">
        <v>88</v>
      </c>
      <c r="E19940" t="s">
        <v>76</v>
      </c>
      <c r="F19940" s="7">
        <v>45116</v>
      </c>
      <c r="G19940" s="7">
        <v>45482</v>
      </c>
      <c r="H19940" t="s">
        <v>77</v>
      </c>
      <c r="I19940" t="s">
        <v>78</v>
      </c>
      <c r="J19940" s="7">
        <v>45432</v>
      </c>
      <c r="K19940" s="7">
        <v>45623</v>
      </c>
      <c r="L19940" s="7">
        <v>45482</v>
      </c>
      <c r="M19940" t="s">
        <v>77</v>
      </c>
      <c r="N19940" t="s">
        <v>79</v>
      </c>
      <c r="O19940">
        <v>2026</v>
      </c>
      <c r="P19940" s="2">
        <v>2</v>
      </c>
      <c r="Q19940" t="s">
        <v>80</v>
      </c>
      <c r="R19940" s="8">
        <v>46267</v>
      </c>
      <c r="S19940" s="2">
        <v>1</v>
      </c>
      <c r="T19940" s="2" t="s">
        <v>81</v>
      </c>
    </row>
    <row r="19941" spans="1:20" x14ac:dyDescent="0.25">
      <c r="A19941">
        <v>1120478350</v>
      </c>
      <c r="B19941">
        <v>126589332</v>
      </c>
      <c r="C19941" t="s">
        <v>74</v>
      </c>
      <c r="D19941" t="s">
        <v>88</v>
      </c>
      <c r="E19941" t="s">
        <v>76</v>
      </c>
      <c r="F19941" s="7">
        <v>45121</v>
      </c>
      <c r="G19941" s="7">
        <v>45487</v>
      </c>
      <c r="H19941" t="s">
        <v>77</v>
      </c>
      <c r="I19941" t="s">
        <v>78</v>
      </c>
      <c r="J19941" s="7">
        <v>46148</v>
      </c>
      <c r="K19941" s="7">
        <v>45125</v>
      </c>
      <c r="L19941" s="7">
        <v>45487</v>
      </c>
      <c r="M19941" t="s">
        <v>77</v>
      </c>
      <c r="N19941" t="s">
        <v>79</v>
      </c>
      <c r="O19941">
        <v>2026</v>
      </c>
      <c r="P19941" s="2">
        <v>2</v>
      </c>
      <c r="Q19941" t="s">
        <v>80</v>
      </c>
      <c r="R19941" s="8">
        <v>46267</v>
      </c>
      <c r="S19941" s="2">
        <v>1</v>
      </c>
      <c r="T19941" s="2" t="s">
        <v>81</v>
      </c>
    </row>
    <row r="19942" spans="1:20" x14ac:dyDescent="0.25">
      <c r="A19942">
        <v>1120479078</v>
      </c>
      <c r="B19942">
        <v>126848799</v>
      </c>
      <c r="C19942" t="s">
        <v>82</v>
      </c>
      <c r="D19942" t="s">
        <v>75</v>
      </c>
      <c r="E19942" t="s">
        <v>76</v>
      </c>
      <c r="F19942" s="7">
        <v>45155</v>
      </c>
      <c r="G19942" s="7">
        <v>45521</v>
      </c>
      <c r="H19942" t="s">
        <v>77</v>
      </c>
      <c r="I19942" t="s">
        <v>78</v>
      </c>
      <c r="J19942" s="7"/>
      <c r="K19942" s="7">
        <v>46142</v>
      </c>
      <c r="L19942" s="7">
        <v>45521</v>
      </c>
      <c r="M19942" t="s">
        <v>77</v>
      </c>
      <c r="N19942"/>
      <c r="O19942">
        <v>2026</v>
      </c>
      <c r="P19942" s="2">
        <v>2</v>
      </c>
      <c r="Q19942" t="s">
        <v>80</v>
      </c>
      <c r="R19942" s="8">
        <v>46267</v>
      </c>
      <c r="S19942" s="2">
        <v>1</v>
      </c>
      <c r="T19942" s="2" t="s">
        <v>81</v>
      </c>
    </row>
    <row r="19943" spans="1:20" x14ac:dyDescent="0.25">
      <c r="A19943">
        <v>1120479114</v>
      </c>
      <c r="B19943">
        <v>126866463</v>
      </c>
      <c r="C19943" t="s">
        <v>85</v>
      </c>
      <c r="D19943" t="s">
        <v>83</v>
      </c>
      <c r="E19943" t="s">
        <v>76</v>
      </c>
      <c r="F19943" s="7">
        <v>45157</v>
      </c>
      <c r="G19943" s="7">
        <v>45341</v>
      </c>
      <c r="H19943" t="s">
        <v>77</v>
      </c>
      <c r="I19943" t="s">
        <v>78</v>
      </c>
      <c r="J19943" s="7">
        <v>46000</v>
      </c>
      <c r="K19943" s="7">
        <v>45958</v>
      </c>
      <c r="L19943" s="7">
        <v>45341</v>
      </c>
      <c r="M19943" t="s">
        <v>77</v>
      </c>
      <c r="N19943" t="s">
        <v>79</v>
      </c>
      <c r="O19943">
        <v>2026</v>
      </c>
      <c r="P19943" s="2">
        <v>2</v>
      </c>
      <c r="Q19943" t="s">
        <v>80</v>
      </c>
      <c r="R19943" s="8">
        <v>46267</v>
      </c>
      <c r="S19943" s="2">
        <v>1</v>
      </c>
      <c r="T19943" s="2" t="s">
        <v>81</v>
      </c>
    </row>
    <row r="19944" spans="1:20" x14ac:dyDescent="0.25">
      <c r="A19944">
        <v>1120479147</v>
      </c>
      <c r="B19944">
        <v>126875998</v>
      </c>
      <c r="C19944" t="s">
        <v>82</v>
      </c>
      <c r="D19944" t="s">
        <v>88</v>
      </c>
      <c r="E19944" t="s">
        <v>76</v>
      </c>
      <c r="F19944" s="7">
        <v>45159</v>
      </c>
      <c r="G19944" s="7">
        <v>45525</v>
      </c>
      <c r="H19944" t="s">
        <v>77</v>
      </c>
      <c r="I19944" t="s">
        <v>78</v>
      </c>
      <c r="J19944" s="7">
        <v>46136</v>
      </c>
      <c r="K19944" s="7">
        <v>46143</v>
      </c>
      <c r="L19944" s="7">
        <v>45525</v>
      </c>
      <c r="M19944" t="s">
        <v>77</v>
      </c>
      <c r="N19944" t="s">
        <v>79</v>
      </c>
      <c r="O19944">
        <v>2026</v>
      </c>
      <c r="P19944" s="2">
        <v>2</v>
      </c>
      <c r="Q19944" t="s">
        <v>80</v>
      </c>
      <c r="R19944" s="8">
        <v>46267</v>
      </c>
      <c r="S19944" s="2">
        <v>1</v>
      </c>
      <c r="T19944" s="2" t="s">
        <v>81</v>
      </c>
    </row>
    <row r="19945" spans="1:20" x14ac:dyDescent="0.25">
      <c r="A19945">
        <v>1120479350</v>
      </c>
      <c r="B19945">
        <v>126952063</v>
      </c>
      <c r="C19945" t="s">
        <v>85</v>
      </c>
      <c r="D19945" t="s">
        <v>88</v>
      </c>
      <c r="E19945" t="s">
        <v>76</v>
      </c>
      <c r="F19945" s="7">
        <v>45168</v>
      </c>
      <c r="G19945" s="7">
        <v>45534</v>
      </c>
      <c r="H19945" t="s">
        <v>86</v>
      </c>
      <c r="I19945" t="s">
        <v>87</v>
      </c>
      <c r="J19945" s="7"/>
      <c r="K19945" s="7">
        <v>45943</v>
      </c>
      <c r="L19945" s="7">
        <v>45534</v>
      </c>
      <c r="M19945" t="s">
        <v>86</v>
      </c>
      <c r="N19945"/>
      <c r="O19945">
        <v>2026</v>
      </c>
      <c r="P19945" s="2">
        <v>2</v>
      </c>
      <c r="Q19945" t="s">
        <v>80</v>
      </c>
      <c r="R19945" s="8">
        <v>46267</v>
      </c>
      <c r="S19945" s="2">
        <v>1</v>
      </c>
      <c r="T19945" s="2" t="s">
        <v>81</v>
      </c>
    </row>
    <row r="19946" spans="1:20" x14ac:dyDescent="0.25">
      <c r="A19946">
        <v>1120479474</v>
      </c>
      <c r="B19946">
        <v>127001133</v>
      </c>
      <c r="C19946" t="s">
        <v>82</v>
      </c>
      <c r="D19946" t="s">
        <v>88</v>
      </c>
      <c r="E19946" t="s">
        <v>76</v>
      </c>
      <c r="F19946" s="7">
        <v>45176</v>
      </c>
      <c r="G19946" s="7">
        <v>47003</v>
      </c>
      <c r="H19946" t="s">
        <v>77</v>
      </c>
      <c r="I19946" t="s">
        <v>78</v>
      </c>
      <c r="J19946" s="7"/>
      <c r="K19946" s="7">
        <v>45177</v>
      </c>
      <c r="L19946" s="7">
        <v>47003</v>
      </c>
      <c r="M19946" t="s">
        <v>77</v>
      </c>
      <c r="N19946"/>
      <c r="O19946">
        <v>2026</v>
      </c>
      <c r="P19946" s="2">
        <v>2</v>
      </c>
      <c r="Q19946" t="s">
        <v>80</v>
      </c>
      <c r="R19946" s="8">
        <v>46267</v>
      </c>
      <c r="S19946" s="2">
        <v>1</v>
      </c>
      <c r="T19946" s="2" t="s">
        <v>81</v>
      </c>
    </row>
    <row r="19947" spans="1:20" x14ac:dyDescent="0.25">
      <c r="A19947">
        <v>1120480928</v>
      </c>
      <c r="B19947">
        <v>127479746</v>
      </c>
      <c r="C19947" t="s">
        <v>98</v>
      </c>
      <c r="D19947" t="s">
        <v>83</v>
      </c>
      <c r="E19947" t="s">
        <v>76</v>
      </c>
      <c r="F19947" s="7">
        <v>45244</v>
      </c>
      <c r="G19947" s="7">
        <v>45426</v>
      </c>
      <c r="H19947" t="s">
        <v>77</v>
      </c>
      <c r="I19947" t="s">
        <v>84</v>
      </c>
      <c r="J19947" s="7">
        <v>46163</v>
      </c>
      <c r="K19947" s="7">
        <v>45748</v>
      </c>
      <c r="L19947" s="7">
        <v>45426</v>
      </c>
      <c r="M19947" t="s">
        <v>77</v>
      </c>
      <c r="N19947" t="s">
        <v>79</v>
      </c>
      <c r="O19947">
        <v>2026</v>
      </c>
      <c r="P19947" s="2">
        <v>2</v>
      </c>
      <c r="Q19947" t="s">
        <v>80</v>
      </c>
      <c r="R19947" s="8">
        <v>46267</v>
      </c>
      <c r="S19947" s="2">
        <v>1</v>
      </c>
      <c r="T19947" s="2" t="s">
        <v>81</v>
      </c>
    </row>
    <row r="19948" spans="1:20" x14ac:dyDescent="0.25">
      <c r="A19948">
        <v>1120481000</v>
      </c>
      <c r="B19948">
        <v>127576471</v>
      </c>
      <c r="C19948" t="s">
        <v>82</v>
      </c>
      <c r="D19948" t="s">
        <v>88</v>
      </c>
      <c r="E19948" t="s">
        <v>76</v>
      </c>
      <c r="F19948" s="7">
        <v>45273</v>
      </c>
      <c r="G19948" s="7">
        <v>45639</v>
      </c>
      <c r="H19948" t="s">
        <v>77</v>
      </c>
      <c r="I19948" t="s">
        <v>78</v>
      </c>
      <c r="J19948" s="7">
        <v>45580</v>
      </c>
      <c r="K19948" s="7">
        <v>45951</v>
      </c>
      <c r="L19948" s="7">
        <v>45639</v>
      </c>
      <c r="M19948" t="s">
        <v>77</v>
      </c>
      <c r="N19948" t="s">
        <v>79</v>
      </c>
      <c r="O19948">
        <v>2026</v>
      </c>
      <c r="P19948" s="2">
        <v>2</v>
      </c>
      <c r="Q19948" t="s">
        <v>80</v>
      </c>
      <c r="R19948" s="8">
        <v>46267</v>
      </c>
      <c r="S19948" s="2">
        <v>1</v>
      </c>
      <c r="T19948" s="2" t="s">
        <v>81</v>
      </c>
    </row>
    <row r="19949" spans="1:20" x14ac:dyDescent="0.25">
      <c r="A19949">
        <v>1120481284</v>
      </c>
      <c r="B19949">
        <v>128402668</v>
      </c>
      <c r="C19949" t="s">
        <v>98</v>
      </c>
      <c r="D19949" t="s">
        <v>83</v>
      </c>
      <c r="E19949" t="s">
        <v>76</v>
      </c>
      <c r="F19949" s="7">
        <v>45379</v>
      </c>
      <c r="G19949" s="7">
        <v>45559</v>
      </c>
      <c r="H19949" t="s">
        <v>77</v>
      </c>
      <c r="I19949" t="s">
        <v>84</v>
      </c>
      <c r="J19949" s="7"/>
      <c r="K19949" s="7">
        <v>45971</v>
      </c>
      <c r="L19949" s="7">
        <v>45559</v>
      </c>
      <c r="M19949" t="s">
        <v>77</v>
      </c>
      <c r="N19949"/>
      <c r="O19949">
        <v>2026</v>
      </c>
      <c r="P19949" s="2">
        <v>2</v>
      </c>
      <c r="Q19949" t="s">
        <v>80</v>
      </c>
      <c r="R19949" s="8">
        <v>46267</v>
      </c>
      <c r="S19949" s="2">
        <v>1</v>
      </c>
      <c r="T19949" s="2" t="s">
        <v>81</v>
      </c>
    </row>
    <row r="19950" spans="1:20" x14ac:dyDescent="0.25">
      <c r="A19950">
        <v>1120481867</v>
      </c>
      <c r="B19950">
        <v>129107397</v>
      </c>
      <c r="C19950" t="s">
        <v>98</v>
      </c>
      <c r="D19950" t="s">
        <v>88</v>
      </c>
      <c r="E19950" t="s">
        <v>76</v>
      </c>
      <c r="F19950" s="7">
        <v>45463</v>
      </c>
      <c r="G19950" s="7">
        <v>45643</v>
      </c>
      <c r="H19950" t="s">
        <v>77</v>
      </c>
      <c r="I19950" t="s">
        <v>78</v>
      </c>
      <c r="J19950" s="7"/>
      <c r="K19950" s="7">
        <v>45687</v>
      </c>
      <c r="L19950" s="7">
        <v>45643</v>
      </c>
      <c r="M19950" t="s">
        <v>77</v>
      </c>
      <c r="N19950"/>
      <c r="O19950">
        <v>2026</v>
      </c>
      <c r="P19950" s="2">
        <v>2</v>
      </c>
      <c r="Q19950" t="s">
        <v>80</v>
      </c>
      <c r="R19950" s="8">
        <v>46267</v>
      </c>
      <c r="S19950" s="2">
        <v>1</v>
      </c>
      <c r="T19950" s="2" t="s">
        <v>81</v>
      </c>
    </row>
    <row r="19951" spans="1:20" x14ac:dyDescent="0.25">
      <c r="A19951">
        <v>1120482055</v>
      </c>
      <c r="B19951">
        <v>129218335</v>
      </c>
      <c r="C19951" t="s">
        <v>82</v>
      </c>
      <c r="D19951" t="s">
        <v>83</v>
      </c>
      <c r="E19951" t="s">
        <v>76</v>
      </c>
      <c r="F19951" s="7">
        <v>45486</v>
      </c>
      <c r="G19951" s="7">
        <v>45670</v>
      </c>
      <c r="H19951" t="s">
        <v>77</v>
      </c>
      <c r="I19951" t="s">
        <v>78</v>
      </c>
      <c r="J19951" s="7">
        <v>46067</v>
      </c>
      <c r="K19951" s="7">
        <v>45779</v>
      </c>
      <c r="L19951" s="7">
        <v>45670</v>
      </c>
      <c r="M19951" t="s">
        <v>77</v>
      </c>
      <c r="N19951" t="s">
        <v>79</v>
      </c>
      <c r="O19951">
        <v>2026</v>
      </c>
      <c r="P19951" s="2">
        <v>2</v>
      </c>
      <c r="Q19951" t="s">
        <v>80</v>
      </c>
      <c r="R19951" s="8">
        <v>46267</v>
      </c>
      <c r="S19951" s="2">
        <v>1</v>
      </c>
      <c r="T19951" s="2" t="s">
        <v>81</v>
      </c>
    </row>
    <row r="19952" spans="1:20" x14ac:dyDescent="0.25">
      <c r="A19952">
        <v>1120484263</v>
      </c>
      <c r="B19952">
        <v>130981921</v>
      </c>
      <c r="C19952" t="s">
        <v>98</v>
      </c>
      <c r="D19952" t="s">
        <v>75</v>
      </c>
      <c r="E19952" t="s">
        <v>76</v>
      </c>
      <c r="F19952" s="7">
        <v>45730</v>
      </c>
      <c r="G19952" s="7">
        <v>46826</v>
      </c>
      <c r="H19952" t="s">
        <v>86</v>
      </c>
      <c r="I19952" t="s">
        <v>87</v>
      </c>
      <c r="J19952" s="7"/>
      <c r="K19952" s="7">
        <v>45739</v>
      </c>
      <c r="L19952" s="7">
        <v>46826</v>
      </c>
      <c r="M19952" t="s">
        <v>86</v>
      </c>
      <c r="N19952"/>
      <c r="O19952">
        <v>2026</v>
      </c>
      <c r="P19952" s="2">
        <v>2</v>
      </c>
      <c r="Q19952" t="s">
        <v>80</v>
      </c>
      <c r="R19952" s="8">
        <v>46267</v>
      </c>
      <c r="S19952" s="2">
        <v>1</v>
      </c>
      <c r="T19952" s="2" t="s">
        <v>81</v>
      </c>
    </row>
    <row r="19953" spans="1:20" x14ac:dyDescent="0.25">
      <c r="A19953">
        <v>1120485516</v>
      </c>
      <c r="B19953">
        <v>131597497</v>
      </c>
      <c r="C19953" t="s">
        <v>82</v>
      </c>
      <c r="D19953" t="s">
        <v>83</v>
      </c>
      <c r="E19953" t="s">
        <v>76</v>
      </c>
      <c r="F19953" s="7">
        <v>45804</v>
      </c>
      <c r="G19953" s="7">
        <v>47630</v>
      </c>
      <c r="H19953" t="s">
        <v>77</v>
      </c>
      <c r="I19953" t="s">
        <v>84</v>
      </c>
      <c r="J19953" s="7">
        <v>46131</v>
      </c>
      <c r="K19953" s="7">
        <v>46121</v>
      </c>
      <c r="L19953" s="7">
        <v>47630</v>
      </c>
      <c r="M19953" t="s">
        <v>77</v>
      </c>
      <c r="N19953" t="s">
        <v>79</v>
      </c>
      <c r="O19953">
        <v>2026</v>
      </c>
      <c r="P19953" s="2">
        <v>2</v>
      </c>
      <c r="Q19953" t="s">
        <v>80</v>
      </c>
      <c r="R19953" s="8">
        <v>46267</v>
      </c>
      <c r="S19953" s="2">
        <v>1</v>
      </c>
      <c r="T19953" s="2" t="s">
        <v>81</v>
      </c>
    </row>
    <row r="19954" spans="1:20" x14ac:dyDescent="0.25">
      <c r="A19954">
        <v>1120485908</v>
      </c>
      <c r="B19954">
        <v>131752636</v>
      </c>
      <c r="C19954" t="s">
        <v>93</v>
      </c>
      <c r="D19954" t="s">
        <v>88</v>
      </c>
      <c r="E19954" t="s">
        <v>76</v>
      </c>
      <c r="F19954" s="7">
        <v>45916</v>
      </c>
      <c r="G19954" s="7">
        <v>46281</v>
      </c>
      <c r="H19954" t="s">
        <v>77</v>
      </c>
      <c r="I19954" t="s">
        <v>78</v>
      </c>
      <c r="J19954" s="7"/>
      <c r="K19954" s="7">
        <v>45917</v>
      </c>
      <c r="L19954" s="7">
        <v>46281</v>
      </c>
      <c r="M19954" t="s">
        <v>77</v>
      </c>
      <c r="N19954"/>
      <c r="O19954">
        <v>2026</v>
      </c>
      <c r="P19954" s="2">
        <v>2</v>
      </c>
      <c r="Q19954" t="s">
        <v>80</v>
      </c>
      <c r="R19954" s="8">
        <v>46267</v>
      </c>
      <c r="S19954" s="2">
        <v>1</v>
      </c>
      <c r="T19954" s="2" t="s">
        <v>81</v>
      </c>
    </row>
    <row r="19955" spans="1:20" x14ac:dyDescent="0.25">
      <c r="A19955">
        <v>1120487589</v>
      </c>
      <c r="B19955">
        <v>110376110</v>
      </c>
      <c r="C19955" t="s">
        <v>74</v>
      </c>
      <c r="D19955" t="s">
        <v>75</v>
      </c>
      <c r="E19955" t="s">
        <v>76</v>
      </c>
      <c r="F19955" s="7">
        <v>42118</v>
      </c>
      <c r="G19955" s="7">
        <v>43945</v>
      </c>
      <c r="H19955" t="s">
        <v>77</v>
      </c>
      <c r="I19955" t="s">
        <v>78</v>
      </c>
      <c r="J19955" s="7">
        <v>45882</v>
      </c>
      <c r="K19955" s="7">
        <v>45884</v>
      </c>
      <c r="L19955" s="7">
        <v>43945</v>
      </c>
      <c r="M19955" t="s">
        <v>77</v>
      </c>
      <c r="N19955" t="s">
        <v>79</v>
      </c>
      <c r="O19955">
        <v>2026</v>
      </c>
      <c r="P19955" s="2">
        <v>2</v>
      </c>
      <c r="Q19955" t="s">
        <v>80</v>
      </c>
      <c r="R19955" s="8">
        <v>46267</v>
      </c>
      <c r="S19955" s="2">
        <v>1</v>
      </c>
      <c r="T19955" s="2" t="s">
        <v>81</v>
      </c>
    </row>
    <row r="19956" spans="1:20" x14ac:dyDescent="0.25">
      <c r="A19956">
        <v>1120487612</v>
      </c>
      <c r="B19956">
        <v>110449625</v>
      </c>
      <c r="C19956" t="s">
        <v>96</v>
      </c>
      <c r="D19956" t="s">
        <v>75</v>
      </c>
      <c r="E19956" t="s">
        <v>76</v>
      </c>
      <c r="F19956" s="7">
        <v>42129</v>
      </c>
      <c r="G19956" s="7">
        <v>43956</v>
      </c>
      <c r="H19956" t="s">
        <v>86</v>
      </c>
      <c r="I19956" t="s">
        <v>87</v>
      </c>
      <c r="J19956" s="7">
        <v>45812</v>
      </c>
      <c r="K19956" s="7">
        <v>46098</v>
      </c>
      <c r="L19956" s="7">
        <v>43956</v>
      </c>
      <c r="M19956" t="s">
        <v>86</v>
      </c>
      <c r="N19956" t="s">
        <v>79</v>
      </c>
      <c r="O19956">
        <v>2026</v>
      </c>
      <c r="P19956" s="2">
        <v>2</v>
      </c>
      <c r="Q19956" t="s">
        <v>80</v>
      </c>
      <c r="R19956" s="8">
        <v>46267</v>
      </c>
      <c r="S19956" s="2">
        <v>1</v>
      </c>
      <c r="T19956" s="2" t="s">
        <v>81</v>
      </c>
    </row>
    <row r="19957" spans="1:20" x14ac:dyDescent="0.25">
      <c r="A19957">
        <v>1120487708</v>
      </c>
      <c r="B19957">
        <v>110707635</v>
      </c>
      <c r="C19957" t="s">
        <v>85</v>
      </c>
      <c r="D19957" t="s">
        <v>88</v>
      </c>
      <c r="E19957" t="s">
        <v>76</v>
      </c>
      <c r="F19957" s="7">
        <v>42279</v>
      </c>
      <c r="G19957" s="7">
        <v>43946</v>
      </c>
      <c r="H19957" t="s">
        <v>77</v>
      </c>
      <c r="I19957" t="s">
        <v>78</v>
      </c>
      <c r="J19957" s="7">
        <v>45432</v>
      </c>
      <c r="K19957" s="7">
        <v>45057</v>
      </c>
      <c r="L19957" s="7">
        <v>43946</v>
      </c>
      <c r="M19957" t="s">
        <v>77</v>
      </c>
      <c r="N19957" t="s">
        <v>79</v>
      </c>
      <c r="O19957">
        <v>2026</v>
      </c>
      <c r="P19957" s="2">
        <v>2</v>
      </c>
      <c r="Q19957" t="s">
        <v>80</v>
      </c>
      <c r="R19957" s="8">
        <v>46267</v>
      </c>
      <c r="S19957" s="2">
        <v>1</v>
      </c>
      <c r="T19957" s="2" t="s">
        <v>81</v>
      </c>
    </row>
    <row r="19958" spans="1:20" x14ac:dyDescent="0.25">
      <c r="A19958">
        <v>1120487754</v>
      </c>
      <c r="B19958">
        <v>110880905</v>
      </c>
      <c r="C19958" t="s">
        <v>82</v>
      </c>
      <c r="D19958" t="s">
        <v>75</v>
      </c>
      <c r="E19958" t="s">
        <v>76</v>
      </c>
      <c r="F19958" s="7">
        <v>42318</v>
      </c>
      <c r="G19958" s="7">
        <v>44145</v>
      </c>
      <c r="H19958" t="s">
        <v>77</v>
      </c>
      <c r="I19958" t="s">
        <v>78</v>
      </c>
      <c r="J19958" s="7">
        <v>45827</v>
      </c>
      <c r="K19958" s="7">
        <v>45834</v>
      </c>
      <c r="L19958" s="7">
        <v>44145</v>
      </c>
      <c r="M19958" t="s">
        <v>77</v>
      </c>
      <c r="N19958" t="s">
        <v>92</v>
      </c>
      <c r="O19958">
        <v>2026</v>
      </c>
      <c r="P19958" s="2">
        <v>2</v>
      </c>
      <c r="Q19958" t="s">
        <v>80</v>
      </c>
      <c r="R19958" s="8">
        <v>46267</v>
      </c>
      <c r="S19958" s="2">
        <v>1</v>
      </c>
      <c r="T19958" s="2" t="s">
        <v>81</v>
      </c>
    </row>
    <row r="19959" spans="1:20" x14ac:dyDescent="0.25">
      <c r="A19959">
        <v>1120487893</v>
      </c>
      <c r="B19959">
        <v>111570671</v>
      </c>
      <c r="C19959" t="s">
        <v>82</v>
      </c>
      <c r="D19959" t="s">
        <v>75</v>
      </c>
      <c r="E19959" t="s">
        <v>76</v>
      </c>
      <c r="F19959" s="7">
        <v>42453</v>
      </c>
      <c r="G19959" s="7">
        <v>44279</v>
      </c>
      <c r="H19959" t="s">
        <v>86</v>
      </c>
      <c r="I19959" t="s">
        <v>87</v>
      </c>
      <c r="J19959" s="7">
        <v>46091</v>
      </c>
      <c r="K19959" s="7">
        <v>46097</v>
      </c>
      <c r="L19959" s="7">
        <v>44279</v>
      </c>
      <c r="M19959" t="s">
        <v>86</v>
      </c>
      <c r="N19959" t="s">
        <v>79</v>
      </c>
      <c r="O19959">
        <v>2026</v>
      </c>
      <c r="P19959" s="2">
        <v>2</v>
      </c>
      <c r="Q19959" t="s">
        <v>80</v>
      </c>
      <c r="R19959" s="8">
        <v>46267</v>
      </c>
      <c r="S19959" s="2">
        <v>1</v>
      </c>
      <c r="T19959" s="2" t="s">
        <v>81</v>
      </c>
    </row>
    <row r="19960" spans="1:20" x14ac:dyDescent="0.25">
      <c r="A19960">
        <v>1120488034</v>
      </c>
      <c r="B19960">
        <v>111824088</v>
      </c>
      <c r="C19960" t="s">
        <v>85</v>
      </c>
      <c r="D19960" t="s">
        <v>75</v>
      </c>
      <c r="E19960" t="s">
        <v>76</v>
      </c>
      <c r="F19960" s="7">
        <v>42570</v>
      </c>
      <c r="G19960" s="7">
        <v>44396</v>
      </c>
      <c r="H19960" t="s">
        <v>77</v>
      </c>
      <c r="I19960" t="s">
        <v>78</v>
      </c>
      <c r="J19960" s="7">
        <v>46208</v>
      </c>
      <c r="K19960" s="7">
        <v>43930</v>
      </c>
      <c r="L19960" s="7">
        <v>44396</v>
      </c>
      <c r="M19960" t="s">
        <v>77</v>
      </c>
      <c r="N19960" t="s">
        <v>79</v>
      </c>
      <c r="O19960">
        <v>2026</v>
      </c>
      <c r="P19960" s="2">
        <v>2</v>
      </c>
      <c r="Q19960" t="s">
        <v>80</v>
      </c>
      <c r="R19960" s="8">
        <v>46267</v>
      </c>
      <c r="S19960" s="2">
        <v>1</v>
      </c>
      <c r="T19960" s="2" t="s">
        <v>81</v>
      </c>
    </row>
    <row r="19961" spans="1:20" x14ac:dyDescent="0.25">
      <c r="A19961">
        <v>1120488458</v>
      </c>
      <c r="B19961">
        <v>113163675</v>
      </c>
      <c r="C19961" t="s">
        <v>85</v>
      </c>
      <c r="D19961" t="s">
        <v>88</v>
      </c>
      <c r="E19961" t="s">
        <v>76</v>
      </c>
      <c r="F19961" s="7">
        <v>42963</v>
      </c>
      <c r="G19961" s="7">
        <v>44789</v>
      </c>
      <c r="H19961" t="s">
        <v>77</v>
      </c>
      <c r="I19961" t="s">
        <v>84</v>
      </c>
      <c r="J19961" s="7">
        <v>45587</v>
      </c>
      <c r="K19961" s="7">
        <v>46174</v>
      </c>
      <c r="L19961" s="7">
        <v>44789</v>
      </c>
      <c r="M19961" t="s">
        <v>77</v>
      </c>
      <c r="N19961" t="s">
        <v>79</v>
      </c>
      <c r="O19961">
        <v>2026</v>
      </c>
      <c r="P19961" s="2">
        <v>2</v>
      </c>
      <c r="Q19961" t="s">
        <v>80</v>
      </c>
      <c r="R19961" s="8">
        <v>46267</v>
      </c>
      <c r="S19961" s="2">
        <v>1</v>
      </c>
      <c r="T19961" s="2" t="s">
        <v>81</v>
      </c>
    </row>
    <row r="19962" spans="1:20" x14ac:dyDescent="0.25">
      <c r="A19962">
        <v>1120488785</v>
      </c>
      <c r="B19962">
        <v>116705141</v>
      </c>
      <c r="C19962" t="s">
        <v>93</v>
      </c>
      <c r="D19962" t="s">
        <v>88</v>
      </c>
      <c r="E19962" t="s">
        <v>76</v>
      </c>
      <c r="F19962" s="7">
        <v>43534</v>
      </c>
      <c r="G19962" s="7">
        <v>43900</v>
      </c>
      <c r="H19962" t="s">
        <v>77</v>
      </c>
      <c r="I19962" t="s">
        <v>78</v>
      </c>
      <c r="J19962" s="7">
        <v>45907</v>
      </c>
      <c r="K19962" s="7">
        <v>45748</v>
      </c>
      <c r="L19962" s="7">
        <v>43900</v>
      </c>
      <c r="M19962" t="s">
        <v>77</v>
      </c>
      <c r="N19962" t="s">
        <v>79</v>
      </c>
      <c r="O19962">
        <v>2026</v>
      </c>
      <c r="P19962" s="2">
        <v>2</v>
      </c>
      <c r="Q19962" t="s">
        <v>80</v>
      </c>
      <c r="R19962" s="8">
        <v>46267</v>
      </c>
      <c r="S19962" s="2">
        <v>1</v>
      </c>
      <c r="T19962" s="2" t="s">
        <v>81</v>
      </c>
    </row>
    <row r="19963" spans="1:20" x14ac:dyDescent="0.25">
      <c r="A19963">
        <v>1120488859</v>
      </c>
      <c r="B19963">
        <v>116822074</v>
      </c>
      <c r="C19963" t="s">
        <v>82</v>
      </c>
      <c r="D19963" t="s">
        <v>88</v>
      </c>
      <c r="E19963" t="s">
        <v>76</v>
      </c>
      <c r="F19963" s="7">
        <v>43548</v>
      </c>
      <c r="G19963" s="7">
        <v>43914</v>
      </c>
      <c r="H19963" t="s">
        <v>77</v>
      </c>
      <c r="I19963" t="s">
        <v>78</v>
      </c>
      <c r="J19963" s="7">
        <v>45803</v>
      </c>
      <c r="K19963" s="7">
        <v>43951</v>
      </c>
      <c r="L19963" s="7">
        <v>43914</v>
      </c>
      <c r="M19963" t="s">
        <v>77</v>
      </c>
      <c r="N19963" t="s">
        <v>79</v>
      </c>
      <c r="O19963">
        <v>2026</v>
      </c>
      <c r="P19963" s="2">
        <v>2</v>
      </c>
      <c r="Q19963" t="s">
        <v>80</v>
      </c>
      <c r="R19963" s="8">
        <v>46267</v>
      </c>
      <c r="S19963" s="2">
        <v>1</v>
      </c>
      <c r="T19963" s="2" t="s">
        <v>81</v>
      </c>
    </row>
    <row r="19964" spans="1:20" x14ac:dyDescent="0.25">
      <c r="A19964">
        <v>1120489008</v>
      </c>
      <c r="B19964">
        <v>117016313</v>
      </c>
      <c r="C19964" t="s">
        <v>82</v>
      </c>
      <c r="D19964" t="s">
        <v>88</v>
      </c>
      <c r="E19964" t="s">
        <v>76</v>
      </c>
      <c r="F19964" s="7">
        <v>43567</v>
      </c>
      <c r="G19964" s="7">
        <v>43933</v>
      </c>
      <c r="H19964" t="s">
        <v>77</v>
      </c>
      <c r="I19964" t="s">
        <v>78</v>
      </c>
      <c r="J19964" s="7">
        <v>45542</v>
      </c>
      <c r="K19964" s="7">
        <v>44496</v>
      </c>
      <c r="L19964" s="7">
        <v>43933</v>
      </c>
      <c r="M19964" t="s">
        <v>77</v>
      </c>
      <c r="N19964" t="s">
        <v>79</v>
      </c>
      <c r="O19964">
        <v>2026</v>
      </c>
      <c r="P19964" s="2">
        <v>2</v>
      </c>
      <c r="Q19964" t="s">
        <v>80</v>
      </c>
      <c r="R19964" s="8">
        <v>46267</v>
      </c>
      <c r="S19964" s="2">
        <v>1</v>
      </c>
      <c r="T19964" s="2" t="s">
        <v>81</v>
      </c>
    </row>
    <row r="19965" spans="1:20" x14ac:dyDescent="0.25">
      <c r="A19965">
        <v>1120489030</v>
      </c>
      <c r="B19965">
        <v>117027626</v>
      </c>
      <c r="C19965" t="s">
        <v>82</v>
      </c>
      <c r="D19965" t="s">
        <v>88</v>
      </c>
      <c r="E19965" t="s">
        <v>76</v>
      </c>
      <c r="F19965" s="7">
        <v>43569</v>
      </c>
      <c r="G19965" s="7">
        <v>43935</v>
      </c>
      <c r="H19965" t="s">
        <v>77</v>
      </c>
      <c r="I19965" t="s">
        <v>78</v>
      </c>
      <c r="J19965" s="7">
        <v>45432</v>
      </c>
      <c r="K19965" s="7">
        <v>43658</v>
      </c>
      <c r="L19965" s="7">
        <v>43935</v>
      </c>
      <c r="M19965" t="s">
        <v>77</v>
      </c>
      <c r="N19965" t="s">
        <v>79</v>
      </c>
      <c r="O19965">
        <v>2026</v>
      </c>
      <c r="P19965" s="2">
        <v>2</v>
      </c>
      <c r="Q19965" t="s">
        <v>80</v>
      </c>
      <c r="R19965" s="8">
        <v>46267</v>
      </c>
      <c r="S19965" s="2">
        <v>1</v>
      </c>
      <c r="T19965" s="2" t="s">
        <v>81</v>
      </c>
    </row>
    <row r="19966" spans="1:20" x14ac:dyDescent="0.25">
      <c r="A19966">
        <v>1120489085</v>
      </c>
      <c r="B19966">
        <v>117083014</v>
      </c>
      <c r="C19966" t="s">
        <v>82</v>
      </c>
      <c r="D19966" t="s">
        <v>83</v>
      </c>
      <c r="E19966" t="s">
        <v>76</v>
      </c>
      <c r="F19966" s="7">
        <v>43578</v>
      </c>
      <c r="G19966" s="7">
        <v>43761</v>
      </c>
      <c r="H19966" t="s">
        <v>77</v>
      </c>
      <c r="I19966" t="s">
        <v>78</v>
      </c>
      <c r="J19966" s="7">
        <v>45894</v>
      </c>
      <c r="K19966" s="7">
        <v>45748</v>
      </c>
      <c r="L19966" s="7">
        <v>43761</v>
      </c>
      <c r="M19966" t="s">
        <v>77</v>
      </c>
      <c r="N19966" t="s">
        <v>79</v>
      </c>
      <c r="O19966">
        <v>2026</v>
      </c>
      <c r="P19966" s="2">
        <v>2</v>
      </c>
      <c r="Q19966" t="s">
        <v>80</v>
      </c>
      <c r="R19966" s="8">
        <v>46267</v>
      </c>
      <c r="S19966" s="2">
        <v>1</v>
      </c>
      <c r="T19966" s="2" t="s">
        <v>81</v>
      </c>
    </row>
    <row r="19967" spans="1:20" x14ac:dyDescent="0.25">
      <c r="A19967">
        <v>1120489113</v>
      </c>
      <c r="B19967">
        <v>117110518</v>
      </c>
      <c r="C19967" t="s">
        <v>82</v>
      </c>
      <c r="D19967" t="s">
        <v>88</v>
      </c>
      <c r="E19967" t="s">
        <v>76</v>
      </c>
      <c r="F19967" s="7">
        <v>43582</v>
      </c>
      <c r="G19967" s="7">
        <v>43948</v>
      </c>
      <c r="H19967" t="s">
        <v>77</v>
      </c>
      <c r="I19967" t="s">
        <v>78</v>
      </c>
      <c r="J19967" s="7">
        <v>46199</v>
      </c>
      <c r="K19967" s="7">
        <v>44240</v>
      </c>
      <c r="L19967" s="7">
        <v>43948</v>
      </c>
      <c r="M19967" t="s">
        <v>77</v>
      </c>
      <c r="N19967" t="s">
        <v>79</v>
      </c>
      <c r="O19967">
        <v>2026</v>
      </c>
      <c r="P19967" s="2">
        <v>2</v>
      </c>
      <c r="Q19967" t="s">
        <v>80</v>
      </c>
      <c r="R19967" s="8">
        <v>46267</v>
      </c>
      <c r="S19967" s="2">
        <v>1</v>
      </c>
      <c r="T19967" s="2" t="s">
        <v>81</v>
      </c>
    </row>
    <row r="19968" spans="1:20" x14ac:dyDescent="0.25">
      <c r="A19968">
        <v>1120489119</v>
      </c>
      <c r="B19968">
        <v>117115698</v>
      </c>
      <c r="C19968" t="s">
        <v>97</v>
      </c>
      <c r="D19968" t="s">
        <v>83</v>
      </c>
      <c r="E19968" t="s">
        <v>76</v>
      </c>
      <c r="F19968" s="7">
        <v>43583</v>
      </c>
      <c r="G19968" s="7">
        <v>43766</v>
      </c>
      <c r="H19968" t="s">
        <v>77</v>
      </c>
      <c r="I19968" t="s">
        <v>78</v>
      </c>
      <c r="J19968" s="7">
        <v>45850</v>
      </c>
      <c r="K19968" s="7">
        <v>44230</v>
      </c>
      <c r="L19968" s="7">
        <v>43766</v>
      </c>
      <c r="M19968" t="s">
        <v>77</v>
      </c>
      <c r="N19968" t="s">
        <v>79</v>
      </c>
      <c r="O19968">
        <v>2026</v>
      </c>
      <c r="P19968" s="2">
        <v>2</v>
      </c>
      <c r="Q19968" t="s">
        <v>80</v>
      </c>
      <c r="R19968" s="8">
        <v>46267</v>
      </c>
      <c r="S19968" s="2">
        <v>1</v>
      </c>
      <c r="T19968" s="2" t="s">
        <v>81</v>
      </c>
    </row>
    <row r="19969" spans="1:20" x14ac:dyDescent="0.25">
      <c r="A19969">
        <v>1120489167</v>
      </c>
      <c r="B19969">
        <v>117180328</v>
      </c>
      <c r="C19969" t="s">
        <v>96</v>
      </c>
      <c r="D19969" t="s">
        <v>83</v>
      </c>
      <c r="E19969" t="s">
        <v>76</v>
      </c>
      <c r="F19969" s="7">
        <v>43592</v>
      </c>
      <c r="G19969" s="7">
        <v>43776</v>
      </c>
      <c r="H19969" t="s">
        <v>77</v>
      </c>
      <c r="I19969" t="s">
        <v>78</v>
      </c>
      <c r="J19969" s="7">
        <v>45542</v>
      </c>
      <c r="K19969" s="7">
        <v>44785</v>
      </c>
      <c r="L19969" s="7">
        <v>43776</v>
      </c>
      <c r="M19969" t="s">
        <v>77</v>
      </c>
      <c r="N19969" t="s">
        <v>79</v>
      </c>
      <c r="O19969">
        <v>2026</v>
      </c>
      <c r="P19969" s="2">
        <v>2</v>
      </c>
      <c r="Q19969" t="s">
        <v>80</v>
      </c>
      <c r="R19969" s="8">
        <v>46267</v>
      </c>
      <c r="S19969" s="2">
        <v>1</v>
      </c>
      <c r="T19969" s="2" t="s">
        <v>81</v>
      </c>
    </row>
    <row r="19970" spans="1:20" x14ac:dyDescent="0.25">
      <c r="A19970">
        <v>1120489259</v>
      </c>
      <c r="B19970">
        <v>117299381</v>
      </c>
      <c r="C19970" t="s">
        <v>82</v>
      </c>
      <c r="D19970" t="s">
        <v>83</v>
      </c>
      <c r="E19970" t="s">
        <v>76</v>
      </c>
      <c r="F19970" s="7">
        <v>43607</v>
      </c>
      <c r="G19970" s="7">
        <v>43791</v>
      </c>
      <c r="H19970" t="s">
        <v>77</v>
      </c>
      <c r="I19970" t="s">
        <v>89</v>
      </c>
      <c r="J19970" s="7">
        <v>46178</v>
      </c>
      <c r="K19970" s="7">
        <v>43616</v>
      </c>
      <c r="L19970" s="7">
        <v>43791</v>
      </c>
      <c r="M19970" t="s">
        <v>77</v>
      </c>
      <c r="N19970" t="s">
        <v>79</v>
      </c>
      <c r="O19970">
        <v>2026</v>
      </c>
      <c r="P19970" s="2">
        <v>2</v>
      </c>
      <c r="Q19970" t="s">
        <v>80</v>
      </c>
      <c r="R19970" s="8">
        <v>46267</v>
      </c>
      <c r="S19970" s="2">
        <v>1</v>
      </c>
      <c r="T19970" s="2" t="s">
        <v>81</v>
      </c>
    </row>
    <row r="19971" spans="1:20" x14ac:dyDescent="0.25">
      <c r="A19971">
        <v>1120489422</v>
      </c>
      <c r="B19971">
        <v>117689172</v>
      </c>
      <c r="C19971" t="s">
        <v>82</v>
      </c>
      <c r="D19971" t="s">
        <v>88</v>
      </c>
      <c r="E19971" t="s">
        <v>76</v>
      </c>
      <c r="F19971" s="7">
        <v>43677</v>
      </c>
      <c r="G19971" s="7">
        <v>44043</v>
      </c>
      <c r="H19971" t="s">
        <v>77</v>
      </c>
      <c r="I19971" t="s">
        <v>78</v>
      </c>
      <c r="J19971" s="7">
        <v>45752</v>
      </c>
      <c r="K19971" s="7">
        <v>45935</v>
      </c>
      <c r="L19971" s="7">
        <v>44043</v>
      </c>
      <c r="M19971" t="s">
        <v>77</v>
      </c>
      <c r="N19971" t="s">
        <v>79</v>
      </c>
      <c r="O19971">
        <v>2026</v>
      </c>
      <c r="P19971" s="2">
        <v>2</v>
      </c>
      <c r="Q19971" t="s">
        <v>80</v>
      </c>
      <c r="R19971" s="8">
        <v>46267</v>
      </c>
      <c r="S19971" s="2">
        <v>1</v>
      </c>
      <c r="T19971" s="2" t="s">
        <v>81</v>
      </c>
    </row>
    <row r="19972" spans="1:20" x14ac:dyDescent="0.25">
      <c r="A19972">
        <v>1120489501</v>
      </c>
      <c r="B19972">
        <v>117842880</v>
      </c>
      <c r="C19972" t="s">
        <v>82</v>
      </c>
      <c r="D19972" t="s">
        <v>88</v>
      </c>
      <c r="E19972" t="s">
        <v>76</v>
      </c>
      <c r="F19972" s="7">
        <v>43712</v>
      </c>
      <c r="G19972" s="7">
        <v>44078</v>
      </c>
      <c r="H19972" t="s">
        <v>77</v>
      </c>
      <c r="I19972" t="s">
        <v>84</v>
      </c>
      <c r="J19972" s="7">
        <v>45432</v>
      </c>
      <c r="K19972" s="7">
        <v>45471</v>
      </c>
      <c r="L19972" s="7">
        <v>44078</v>
      </c>
      <c r="M19972" t="s">
        <v>77</v>
      </c>
      <c r="N19972" t="s">
        <v>79</v>
      </c>
      <c r="O19972">
        <v>2026</v>
      </c>
      <c r="P19972" s="2">
        <v>2</v>
      </c>
      <c r="Q19972" t="s">
        <v>80</v>
      </c>
      <c r="R19972" s="8">
        <v>46267</v>
      </c>
      <c r="S19972" s="2">
        <v>1</v>
      </c>
      <c r="T19972" s="2" t="s">
        <v>81</v>
      </c>
    </row>
    <row r="19973" spans="1:20" x14ac:dyDescent="0.25">
      <c r="A19973">
        <v>1120489863</v>
      </c>
      <c r="B19973">
        <v>119110811</v>
      </c>
      <c r="C19973" t="s">
        <v>82</v>
      </c>
      <c r="D19973" t="s">
        <v>83</v>
      </c>
      <c r="E19973" t="s">
        <v>76</v>
      </c>
      <c r="F19973" s="7">
        <v>43987</v>
      </c>
      <c r="G19973" s="7">
        <v>44170</v>
      </c>
      <c r="H19973" t="s">
        <v>77</v>
      </c>
      <c r="I19973" t="s">
        <v>84</v>
      </c>
      <c r="J19973" s="7">
        <v>45895</v>
      </c>
      <c r="K19973" s="7">
        <v>46093</v>
      </c>
      <c r="L19973" s="7">
        <v>44170</v>
      </c>
      <c r="M19973" t="s">
        <v>77</v>
      </c>
      <c r="N19973" t="s">
        <v>79</v>
      </c>
      <c r="O19973">
        <v>2026</v>
      </c>
      <c r="P19973" s="2">
        <v>2</v>
      </c>
      <c r="Q19973" t="s">
        <v>80</v>
      </c>
      <c r="R19973" s="8">
        <v>46267</v>
      </c>
      <c r="S19973" s="2">
        <v>1</v>
      </c>
      <c r="T19973" s="2" t="s">
        <v>81</v>
      </c>
    </row>
    <row r="19974" spans="1:20" x14ac:dyDescent="0.25">
      <c r="A19974">
        <v>1120489953</v>
      </c>
      <c r="B19974">
        <v>119196405</v>
      </c>
      <c r="C19974" t="s">
        <v>82</v>
      </c>
      <c r="D19974" t="s">
        <v>75</v>
      </c>
      <c r="E19974" t="s">
        <v>76</v>
      </c>
      <c r="F19974" s="7">
        <v>44004</v>
      </c>
      <c r="G19974" s="7">
        <v>44369</v>
      </c>
      <c r="H19974" t="s">
        <v>86</v>
      </c>
      <c r="I19974" t="s">
        <v>87</v>
      </c>
      <c r="J19974" s="7">
        <v>45443</v>
      </c>
      <c r="K19974" s="7">
        <v>44173</v>
      </c>
      <c r="L19974" s="7">
        <v>44369</v>
      </c>
      <c r="M19974" t="s">
        <v>86</v>
      </c>
      <c r="N19974" t="s">
        <v>79</v>
      </c>
      <c r="O19974">
        <v>2026</v>
      </c>
      <c r="P19974" s="2">
        <v>2</v>
      </c>
      <c r="Q19974" t="s">
        <v>80</v>
      </c>
      <c r="R19974" s="8">
        <v>46267</v>
      </c>
      <c r="S19974" s="2">
        <v>1</v>
      </c>
      <c r="T19974" s="2" t="s">
        <v>81</v>
      </c>
    </row>
    <row r="19975" spans="1:20" x14ac:dyDescent="0.25">
      <c r="A19975">
        <v>1120490207</v>
      </c>
      <c r="B19975">
        <v>119506583</v>
      </c>
      <c r="C19975" t="s">
        <v>96</v>
      </c>
      <c r="D19975" t="s">
        <v>75</v>
      </c>
      <c r="E19975" t="s">
        <v>76</v>
      </c>
      <c r="F19975" s="7">
        <v>44036</v>
      </c>
      <c r="G19975" s="7">
        <v>44401</v>
      </c>
      <c r="H19975" t="s">
        <v>86</v>
      </c>
      <c r="I19975" t="s">
        <v>87</v>
      </c>
      <c r="J19975" s="7">
        <v>45903</v>
      </c>
      <c r="K19975" s="7">
        <v>44164</v>
      </c>
      <c r="L19975" s="7">
        <v>44401</v>
      </c>
      <c r="M19975" t="s">
        <v>86</v>
      </c>
      <c r="N19975" t="s">
        <v>79</v>
      </c>
      <c r="O19975">
        <v>2026</v>
      </c>
      <c r="P19975" s="2">
        <v>2</v>
      </c>
      <c r="Q19975" t="s">
        <v>80</v>
      </c>
      <c r="R19975" s="8">
        <v>46267</v>
      </c>
      <c r="S19975" s="2">
        <v>1</v>
      </c>
      <c r="T19975" s="2" t="s">
        <v>81</v>
      </c>
    </row>
    <row r="19976" spans="1:20" x14ac:dyDescent="0.25">
      <c r="A19976">
        <v>1120490398</v>
      </c>
      <c r="B19976">
        <v>119605024</v>
      </c>
      <c r="C19976" t="s">
        <v>93</v>
      </c>
      <c r="D19976" t="s">
        <v>83</v>
      </c>
      <c r="E19976" t="s">
        <v>76</v>
      </c>
      <c r="F19976" s="7">
        <v>44055</v>
      </c>
      <c r="G19976" s="7">
        <v>44239</v>
      </c>
      <c r="H19976" t="s">
        <v>77</v>
      </c>
      <c r="I19976" t="s">
        <v>78</v>
      </c>
      <c r="J19976" s="7">
        <v>46197</v>
      </c>
      <c r="K19976" s="7">
        <v>45936</v>
      </c>
      <c r="L19976" s="7">
        <v>44239</v>
      </c>
      <c r="M19976" t="s">
        <v>77</v>
      </c>
      <c r="N19976" t="s">
        <v>79</v>
      </c>
      <c r="O19976">
        <v>2026</v>
      </c>
      <c r="P19976" s="2">
        <v>2</v>
      </c>
      <c r="Q19976" t="s">
        <v>80</v>
      </c>
      <c r="R19976" s="8">
        <v>46267</v>
      </c>
      <c r="S19976" s="2">
        <v>1</v>
      </c>
      <c r="T19976" s="2" t="s">
        <v>81</v>
      </c>
    </row>
    <row r="19977" spans="1:20" x14ac:dyDescent="0.25">
      <c r="A19977">
        <v>1120490434</v>
      </c>
      <c r="B19977">
        <v>119615876</v>
      </c>
      <c r="C19977" t="s">
        <v>74</v>
      </c>
      <c r="D19977" t="s">
        <v>75</v>
      </c>
      <c r="E19977" t="s">
        <v>76</v>
      </c>
      <c r="F19977" s="7">
        <v>44057</v>
      </c>
      <c r="G19977" s="7">
        <v>44422</v>
      </c>
      <c r="H19977" t="s">
        <v>86</v>
      </c>
      <c r="I19977" t="s">
        <v>87</v>
      </c>
      <c r="J19977" s="7">
        <v>45873</v>
      </c>
      <c r="K19977" s="7">
        <v>44176</v>
      </c>
      <c r="L19977" s="7">
        <v>44422</v>
      </c>
      <c r="M19977" t="s">
        <v>86</v>
      </c>
      <c r="N19977" t="s">
        <v>79</v>
      </c>
      <c r="O19977">
        <v>2026</v>
      </c>
      <c r="P19977" s="2">
        <v>2</v>
      </c>
      <c r="Q19977" t="s">
        <v>80</v>
      </c>
      <c r="R19977" s="8">
        <v>46267</v>
      </c>
      <c r="S19977" s="2">
        <v>1</v>
      </c>
      <c r="T19977" s="2" t="s">
        <v>81</v>
      </c>
    </row>
    <row r="19978" spans="1:20" x14ac:dyDescent="0.25">
      <c r="A19978">
        <v>1120490864</v>
      </c>
      <c r="B19978">
        <v>119816960</v>
      </c>
      <c r="C19978" t="s">
        <v>74</v>
      </c>
      <c r="D19978" t="s">
        <v>75</v>
      </c>
      <c r="E19978" t="s">
        <v>76</v>
      </c>
      <c r="F19978" s="7">
        <v>44100</v>
      </c>
      <c r="G19978" s="7">
        <v>44465</v>
      </c>
      <c r="H19978" t="s">
        <v>86</v>
      </c>
      <c r="I19978" t="s">
        <v>87</v>
      </c>
      <c r="J19978" s="7">
        <v>45968</v>
      </c>
      <c r="K19978" s="7">
        <v>45993</v>
      </c>
      <c r="L19978" s="7">
        <v>44465</v>
      </c>
      <c r="M19978" t="s">
        <v>86</v>
      </c>
      <c r="N19978" t="s">
        <v>79</v>
      </c>
      <c r="O19978">
        <v>2026</v>
      </c>
      <c r="P19978" s="2">
        <v>2</v>
      </c>
      <c r="Q19978" t="s">
        <v>80</v>
      </c>
      <c r="R19978" s="8">
        <v>46267</v>
      </c>
      <c r="S19978" s="2">
        <v>1</v>
      </c>
      <c r="T19978" s="2" t="s">
        <v>81</v>
      </c>
    </row>
    <row r="19979" spans="1:20" x14ac:dyDescent="0.25">
      <c r="A19979">
        <v>1120490867</v>
      </c>
      <c r="B19979">
        <v>119817131</v>
      </c>
      <c r="C19979" t="s">
        <v>74</v>
      </c>
      <c r="D19979" t="s">
        <v>75</v>
      </c>
      <c r="E19979" t="s">
        <v>76</v>
      </c>
      <c r="F19979" s="7">
        <v>44100</v>
      </c>
      <c r="G19979" s="7">
        <v>45926</v>
      </c>
      <c r="H19979" t="s">
        <v>77</v>
      </c>
      <c r="I19979" t="s">
        <v>78</v>
      </c>
      <c r="J19979" s="7">
        <v>45759</v>
      </c>
      <c r="K19979" s="7">
        <v>46121</v>
      </c>
      <c r="L19979" s="7">
        <v>45926</v>
      </c>
      <c r="M19979" t="s">
        <v>77</v>
      </c>
      <c r="N19979" t="s">
        <v>79</v>
      </c>
      <c r="O19979">
        <v>2026</v>
      </c>
      <c r="P19979" s="2">
        <v>2</v>
      </c>
      <c r="Q19979" t="s">
        <v>80</v>
      </c>
      <c r="R19979" s="8">
        <v>46267</v>
      </c>
      <c r="S19979" s="2">
        <v>1</v>
      </c>
      <c r="T19979" s="2" t="s">
        <v>81</v>
      </c>
    </row>
    <row r="19980" spans="1:20" x14ac:dyDescent="0.25">
      <c r="A19980">
        <v>1120490950</v>
      </c>
      <c r="B19980">
        <v>119876111</v>
      </c>
      <c r="C19980" t="s">
        <v>74</v>
      </c>
      <c r="D19980" t="s">
        <v>75</v>
      </c>
      <c r="E19980" t="s">
        <v>76</v>
      </c>
      <c r="F19980" s="7">
        <v>44113</v>
      </c>
      <c r="G19980" s="7">
        <v>44478</v>
      </c>
      <c r="H19980" t="s">
        <v>86</v>
      </c>
      <c r="I19980" t="s">
        <v>87</v>
      </c>
      <c r="J19980" s="7">
        <v>45969</v>
      </c>
      <c r="K19980" s="7">
        <v>44169</v>
      </c>
      <c r="L19980" s="7">
        <v>44478</v>
      </c>
      <c r="M19980" t="s">
        <v>86</v>
      </c>
      <c r="N19980" t="s">
        <v>79</v>
      </c>
      <c r="O19980">
        <v>2026</v>
      </c>
      <c r="P19980" s="2">
        <v>2</v>
      </c>
      <c r="Q19980" t="s">
        <v>80</v>
      </c>
      <c r="R19980" s="8">
        <v>46267</v>
      </c>
      <c r="S19980" s="2">
        <v>1</v>
      </c>
      <c r="T19980" s="2" t="s">
        <v>81</v>
      </c>
    </row>
    <row r="19981" spans="1:20" x14ac:dyDescent="0.25">
      <c r="A19981">
        <v>1120491091</v>
      </c>
      <c r="B19981">
        <v>119971467</v>
      </c>
      <c r="C19981" t="s">
        <v>96</v>
      </c>
      <c r="D19981" t="s">
        <v>75</v>
      </c>
      <c r="E19981" t="s">
        <v>76</v>
      </c>
      <c r="F19981" s="7">
        <v>44137</v>
      </c>
      <c r="G19981" s="7">
        <v>44502</v>
      </c>
      <c r="H19981" t="s">
        <v>86</v>
      </c>
      <c r="I19981" t="s">
        <v>87</v>
      </c>
      <c r="J19981" s="7">
        <v>45863</v>
      </c>
      <c r="K19981" s="7">
        <v>46107</v>
      </c>
      <c r="L19981" s="7">
        <v>44502</v>
      </c>
      <c r="M19981" t="s">
        <v>86</v>
      </c>
      <c r="N19981" t="s">
        <v>79</v>
      </c>
      <c r="O19981">
        <v>2026</v>
      </c>
      <c r="P19981" s="2">
        <v>2</v>
      </c>
      <c r="Q19981" t="s">
        <v>80</v>
      </c>
      <c r="R19981" s="8">
        <v>46267</v>
      </c>
      <c r="S19981" s="2">
        <v>1</v>
      </c>
      <c r="T19981" s="2" t="s">
        <v>81</v>
      </c>
    </row>
    <row r="19982" spans="1:20" x14ac:dyDescent="0.25">
      <c r="A19982">
        <v>1120491225</v>
      </c>
      <c r="B19982">
        <v>120044816</v>
      </c>
      <c r="C19982" t="s">
        <v>82</v>
      </c>
      <c r="D19982" t="s">
        <v>75</v>
      </c>
      <c r="E19982" t="s">
        <v>76</v>
      </c>
      <c r="F19982" s="7">
        <v>44151</v>
      </c>
      <c r="G19982" s="7">
        <v>45977</v>
      </c>
      <c r="H19982" t="s">
        <v>77</v>
      </c>
      <c r="I19982" t="s">
        <v>78</v>
      </c>
      <c r="J19982" s="7">
        <v>45939</v>
      </c>
      <c r="K19982" s="7">
        <v>46115</v>
      </c>
      <c r="L19982" s="7">
        <v>45977</v>
      </c>
      <c r="M19982" t="s">
        <v>77</v>
      </c>
      <c r="N19982" t="s">
        <v>79</v>
      </c>
      <c r="O19982">
        <v>2026</v>
      </c>
      <c r="P19982" s="2">
        <v>2</v>
      </c>
      <c r="Q19982" t="s">
        <v>80</v>
      </c>
      <c r="R19982" s="8">
        <v>46267</v>
      </c>
      <c r="S19982" s="2">
        <v>1</v>
      </c>
      <c r="T19982" s="2" t="s">
        <v>81</v>
      </c>
    </row>
    <row r="19983" spans="1:20" x14ac:dyDescent="0.25">
      <c r="A19983">
        <v>1120491452</v>
      </c>
      <c r="B19983">
        <v>120712911</v>
      </c>
      <c r="C19983" t="s">
        <v>82</v>
      </c>
      <c r="D19983" t="s">
        <v>88</v>
      </c>
      <c r="E19983" t="s">
        <v>76</v>
      </c>
      <c r="F19983" s="7">
        <v>44285</v>
      </c>
      <c r="G19983" s="7">
        <v>46111</v>
      </c>
      <c r="H19983" t="s">
        <v>77</v>
      </c>
      <c r="I19983" t="s">
        <v>78</v>
      </c>
      <c r="J19983" s="7">
        <v>45784</v>
      </c>
      <c r="K19983" s="7">
        <v>45072</v>
      </c>
      <c r="L19983" s="7">
        <v>46111</v>
      </c>
      <c r="M19983" t="s">
        <v>77</v>
      </c>
      <c r="N19983" t="s">
        <v>79</v>
      </c>
      <c r="O19983">
        <v>2026</v>
      </c>
      <c r="P19983" s="2">
        <v>2</v>
      </c>
      <c r="Q19983" t="s">
        <v>80</v>
      </c>
      <c r="R19983" s="8">
        <v>46267</v>
      </c>
      <c r="S19983" s="2">
        <v>1</v>
      </c>
      <c r="T19983" s="2" t="s">
        <v>81</v>
      </c>
    </row>
    <row r="19984" spans="1:20" x14ac:dyDescent="0.25">
      <c r="A19984">
        <v>1120491481</v>
      </c>
      <c r="B19984">
        <v>120744974</v>
      </c>
      <c r="C19984" t="s">
        <v>82</v>
      </c>
      <c r="D19984" t="s">
        <v>88</v>
      </c>
      <c r="E19984" t="s">
        <v>76</v>
      </c>
      <c r="F19984" s="7">
        <v>44291</v>
      </c>
      <c r="G19984" s="7">
        <v>44656</v>
      </c>
      <c r="H19984" t="s">
        <v>77</v>
      </c>
      <c r="I19984" t="s">
        <v>78</v>
      </c>
      <c r="J19984" s="7">
        <v>45550</v>
      </c>
      <c r="K19984" s="7">
        <v>44785</v>
      </c>
      <c r="L19984" s="7">
        <v>44656</v>
      </c>
      <c r="M19984" t="s">
        <v>77</v>
      </c>
      <c r="N19984" t="s">
        <v>79</v>
      </c>
      <c r="O19984">
        <v>2026</v>
      </c>
      <c r="P19984" s="2">
        <v>2</v>
      </c>
      <c r="Q19984" t="s">
        <v>80</v>
      </c>
      <c r="R19984" s="8">
        <v>46267</v>
      </c>
      <c r="S19984" s="2">
        <v>1</v>
      </c>
      <c r="T19984" s="2" t="s">
        <v>81</v>
      </c>
    </row>
    <row r="19985" spans="1:20" x14ac:dyDescent="0.25">
      <c r="A19985">
        <v>1120491497</v>
      </c>
      <c r="B19985">
        <v>120756486</v>
      </c>
      <c r="C19985" t="s">
        <v>82</v>
      </c>
      <c r="D19985" t="s">
        <v>88</v>
      </c>
      <c r="E19985" t="s">
        <v>76</v>
      </c>
      <c r="F19985" s="7">
        <v>44293</v>
      </c>
      <c r="G19985" s="7">
        <v>46119</v>
      </c>
      <c r="H19985" t="s">
        <v>77</v>
      </c>
      <c r="I19985" t="s">
        <v>78</v>
      </c>
      <c r="J19985" s="7">
        <v>45737</v>
      </c>
      <c r="K19985" s="7">
        <v>45747</v>
      </c>
      <c r="L19985" s="7">
        <v>46119</v>
      </c>
      <c r="M19985" t="s">
        <v>77</v>
      </c>
      <c r="N19985" t="s">
        <v>79</v>
      </c>
      <c r="O19985">
        <v>2026</v>
      </c>
      <c r="P19985" s="2">
        <v>2</v>
      </c>
      <c r="Q19985" t="s">
        <v>80</v>
      </c>
      <c r="R19985" s="8">
        <v>46267</v>
      </c>
      <c r="S19985" s="2">
        <v>1</v>
      </c>
      <c r="T19985" s="2" t="s">
        <v>81</v>
      </c>
    </row>
    <row r="19986" spans="1:20" x14ac:dyDescent="0.25">
      <c r="A19986">
        <v>1120491501</v>
      </c>
      <c r="B19986">
        <v>120757730</v>
      </c>
      <c r="C19986" t="s">
        <v>82</v>
      </c>
      <c r="D19986" t="s">
        <v>83</v>
      </c>
      <c r="E19986" t="s">
        <v>76</v>
      </c>
      <c r="F19986" s="7">
        <v>44293</v>
      </c>
      <c r="G19986" s="7">
        <v>44476</v>
      </c>
      <c r="H19986" t="s">
        <v>77</v>
      </c>
      <c r="I19986" t="s">
        <v>78</v>
      </c>
      <c r="J19986" s="7">
        <v>45894</v>
      </c>
      <c r="K19986" s="7">
        <v>45895</v>
      </c>
      <c r="L19986" s="7">
        <v>44476</v>
      </c>
      <c r="M19986" t="s">
        <v>77</v>
      </c>
      <c r="N19986" t="s">
        <v>79</v>
      </c>
      <c r="O19986">
        <v>2026</v>
      </c>
      <c r="P19986" s="2">
        <v>2</v>
      </c>
      <c r="Q19986" t="s">
        <v>80</v>
      </c>
      <c r="R19986" s="8">
        <v>46267</v>
      </c>
      <c r="S19986" s="2">
        <v>1</v>
      </c>
      <c r="T19986" s="2" t="s">
        <v>81</v>
      </c>
    </row>
    <row r="19987" spans="1:20" x14ac:dyDescent="0.25">
      <c r="A19987">
        <v>1120493732</v>
      </c>
      <c r="B19987">
        <v>122397969</v>
      </c>
      <c r="C19987" t="s">
        <v>74</v>
      </c>
      <c r="D19987" t="s">
        <v>75</v>
      </c>
      <c r="E19987" t="s">
        <v>76</v>
      </c>
      <c r="F19987" s="7">
        <v>44519</v>
      </c>
      <c r="G19987" s="7">
        <v>44884</v>
      </c>
      <c r="H19987" t="s">
        <v>86</v>
      </c>
      <c r="I19987" t="s">
        <v>87</v>
      </c>
      <c r="J19987" s="7">
        <v>46101</v>
      </c>
      <c r="K19987" s="7">
        <v>44519</v>
      </c>
      <c r="L19987" s="7">
        <v>44884</v>
      </c>
      <c r="M19987" t="s">
        <v>86</v>
      </c>
      <c r="N19987" t="s">
        <v>79</v>
      </c>
      <c r="O19987">
        <v>2026</v>
      </c>
      <c r="P19987" s="2">
        <v>2</v>
      </c>
      <c r="Q19987" t="s">
        <v>80</v>
      </c>
      <c r="R19987" s="8">
        <v>46267</v>
      </c>
      <c r="S19987" s="2">
        <v>1</v>
      </c>
      <c r="T19987" s="2" t="s">
        <v>81</v>
      </c>
    </row>
    <row r="19988" spans="1:20" x14ac:dyDescent="0.25">
      <c r="A19988">
        <v>1120494120</v>
      </c>
      <c r="B19988">
        <v>123230805</v>
      </c>
      <c r="C19988" t="s">
        <v>82</v>
      </c>
      <c r="D19988" t="s">
        <v>88</v>
      </c>
      <c r="E19988" t="s">
        <v>76</v>
      </c>
      <c r="F19988" s="7">
        <v>44652</v>
      </c>
      <c r="G19988" s="7">
        <v>45017</v>
      </c>
      <c r="H19988" t="s">
        <v>77</v>
      </c>
      <c r="I19988" t="s">
        <v>84</v>
      </c>
      <c r="J19988" s="7">
        <v>45437</v>
      </c>
      <c r="K19988" s="7">
        <v>45471</v>
      </c>
      <c r="L19988" s="7">
        <v>45017</v>
      </c>
      <c r="M19988" t="s">
        <v>77</v>
      </c>
      <c r="N19988" t="s">
        <v>79</v>
      </c>
      <c r="O19988">
        <v>2026</v>
      </c>
      <c r="P19988" s="2">
        <v>2</v>
      </c>
      <c r="Q19988" t="s">
        <v>80</v>
      </c>
      <c r="R19988" s="8">
        <v>46267</v>
      </c>
      <c r="S19988" s="2">
        <v>1</v>
      </c>
      <c r="T19988" s="2" t="s">
        <v>81</v>
      </c>
    </row>
    <row r="19989" spans="1:20" x14ac:dyDescent="0.25">
      <c r="A19989">
        <v>1120494213</v>
      </c>
      <c r="B19989">
        <v>123313173</v>
      </c>
      <c r="C19989" t="s">
        <v>82</v>
      </c>
      <c r="D19989" t="s">
        <v>88</v>
      </c>
      <c r="E19989" t="s">
        <v>76</v>
      </c>
      <c r="F19989" s="7">
        <v>44663</v>
      </c>
      <c r="G19989" s="7">
        <v>46489</v>
      </c>
      <c r="H19989" t="s">
        <v>77</v>
      </c>
      <c r="I19989" t="s">
        <v>78</v>
      </c>
      <c r="J19989" s="7">
        <v>46165</v>
      </c>
      <c r="K19989" s="7">
        <v>44663</v>
      </c>
      <c r="L19989" s="7">
        <v>46489</v>
      </c>
      <c r="M19989" t="s">
        <v>77</v>
      </c>
      <c r="N19989" t="s">
        <v>79</v>
      </c>
      <c r="O19989">
        <v>2026</v>
      </c>
      <c r="P19989" s="2">
        <v>2</v>
      </c>
      <c r="Q19989" t="s">
        <v>80</v>
      </c>
      <c r="R19989" s="8">
        <v>46267</v>
      </c>
      <c r="S19989" s="2">
        <v>1</v>
      </c>
      <c r="T19989" s="2" t="s">
        <v>81</v>
      </c>
    </row>
    <row r="19990" spans="1:20" x14ac:dyDescent="0.25">
      <c r="A19990">
        <v>1120494519</v>
      </c>
      <c r="B19990">
        <v>123475909</v>
      </c>
      <c r="C19990" t="s">
        <v>98</v>
      </c>
      <c r="D19990" t="s">
        <v>88</v>
      </c>
      <c r="E19990" t="s">
        <v>76</v>
      </c>
      <c r="F19990" s="7">
        <v>44683</v>
      </c>
      <c r="G19990" s="7">
        <v>45048</v>
      </c>
      <c r="H19990" t="s">
        <v>77</v>
      </c>
      <c r="I19990" t="s">
        <v>84</v>
      </c>
      <c r="J19990" s="7">
        <v>45512</v>
      </c>
      <c r="K19990" s="7">
        <v>45546</v>
      </c>
      <c r="L19990" s="7">
        <v>45048</v>
      </c>
      <c r="M19990" t="s">
        <v>77</v>
      </c>
      <c r="N19990" t="s">
        <v>79</v>
      </c>
      <c r="O19990">
        <v>2026</v>
      </c>
      <c r="P19990" s="2">
        <v>2</v>
      </c>
      <c r="Q19990" t="s">
        <v>80</v>
      </c>
      <c r="R19990" s="8">
        <v>46267</v>
      </c>
      <c r="S19990" s="2">
        <v>1</v>
      </c>
      <c r="T19990" s="2" t="s">
        <v>81</v>
      </c>
    </row>
    <row r="19991" spans="1:20" x14ac:dyDescent="0.25">
      <c r="A19991">
        <v>1120494520</v>
      </c>
      <c r="B19991">
        <v>123475909</v>
      </c>
      <c r="C19991" t="s">
        <v>98</v>
      </c>
      <c r="D19991" t="s">
        <v>88</v>
      </c>
      <c r="E19991" t="s">
        <v>76</v>
      </c>
      <c r="F19991" s="7">
        <v>44683</v>
      </c>
      <c r="G19991" s="7">
        <v>45048</v>
      </c>
      <c r="H19991" t="s">
        <v>77</v>
      </c>
      <c r="I19991" t="s">
        <v>84</v>
      </c>
      <c r="J19991" s="7">
        <v>45512</v>
      </c>
      <c r="K19991" s="7">
        <v>45623</v>
      </c>
      <c r="L19991" s="7">
        <v>45048</v>
      </c>
      <c r="M19991" t="s">
        <v>77</v>
      </c>
      <c r="N19991" t="s">
        <v>79</v>
      </c>
      <c r="O19991">
        <v>2026</v>
      </c>
      <c r="P19991" s="2">
        <v>2</v>
      </c>
      <c r="Q19991" t="s">
        <v>80</v>
      </c>
      <c r="R19991" s="8">
        <v>46267</v>
      </c>
      <c r="S19991" s="2">
        <v>1</v>
      </c>
      <c r="T19991" s="2" t="s">
        <v>81</v>
      </c>
    </row>
    <row r="19992" spans="1:20" x14ac:dyDescent="0.25">
      <c r="A19992">
        <v>1120494523</v>
      </c>
      <c r="B19992">
        <v>123475909</v>
      </c>
      <c r="C19992" t="s">
        <v>98</v>
      </c>
      <c r="D19992" t="s">
        <v>88</v>
      </c>
      <c r="E19992" t="s">
        <v>76</v>
      </c>
      <c r="F19992" s="7">
        <v>44683</v>
      </c>
      <c r="G19992" s="7">
        <v>45048</v>
      </c>
      <c r="H19992" t="s">
        <v>77</v>
      </c>
      <c r="I19992" t="s">
        <v>84</v>
      </c>
      <c r="J19992" s="7">
        <v>45512</v>
      </c>
      <c r="K19992" s="7">
        <v>45545</v>
      </c>
      <c r="L19992" s="7">
        <v>45048</v>
      </c>
      <c r="M19992" t="s">
        <v>77</v>
      </c>
      <c r="N19992" t="s">
        <v>79</v>
      </c>
      <c r="O19992">
        <v>2026</v>
      </c>
      <c r="P19992" s="2">
        <v>2</v>
      </c>
      <c r="Q19992" t="s">
        <v>80</v>
      </c>
      <c r="R19992" s="8">
        <v>46267</v>
      </c>
      <c r="S19992" s="2">
        <v>1</v>
      </c>
      <c r="T19992" s="2" t="s">
        <v>81</v>
      </c>
    </row>
    <row r="19993" spans="1:20" x14ac:dyDescent="0.25">
      <c r="A19993">
        <v>1120494544</v>
      </c>
      <c r="B19993">
        <v>123492921</v>
      </c>
      <c r="C19993" t="s">
        <v>82</v>
      </c>
      <c r="D19993" t="s">
        <v>88</v>
      </c>
      <c r="E19993" t="s">
        <v>76</v>
      </c>
      <c r="F19993" s="7">
        <v>44685</v>
      </c>
      <c r="G19993" s="7">
        <v>45050</v>
      </c>
      <c r="H19993" t="s">
        <v>77</v>
      </c>
      <c r="I19993" t="s">
        <v>78</v>
      </c>
      <c r="J19993" s="7">
        <v>45633</v>
      </c>
      <c r="K19993" s="7">
        <v>45448</v>
      </c>
      <c r="L19993" s="7">
        <v>45050</v>
      </c>
      <c r="M19993" t="s">
        <v>77</v>
      </c>
      <c r="N19993" t="s">
        <v>79</v>
      </c>
      <c r="O19993">
        <v>2026</v>
      </c>
      <c r="P19993" s="2">
        <v>2</v>
      </c>
      <c r="Q19993" t="s">
        <v>80</v>
      </c>
      <c r="R19993" s="8">
        <v>46267</v>
      </c>
      <c r="S19993" s="2">
        <v>1</v>
      </c>
      <c r="T19993" s="2" t="s">
        <v>81</v>
      </c>
    </row>
    <row r="19994" spans="1:20" x14ac:dyDescent="0.25">
      <c r="A19994">
        <v>1120494546</v>
      </c>
      <c r="B19994">
        <v>123492921</v>
      </c>
      <c r="C19994" t="s">
        <v>82</v>
      </c>
      <c r="D19994" t="s">
        <v>88</v>
      </c>
      <c r="E19994" t="s">
        <v>76</v>
      </c>
      <c r="F19994" s="7">
        <v>44685</v>
      </c>
      <c r="G19994" s="7">
        <v>45050</v>
      </c>
      <c r="H19994" t="s">
        <v>77</v>
      </c>
      <c r="I19994" t="s">
        <v>78</v>
      </c>
      <c r="J19994" s="7">
        <v>45633</v>
      </c>
      <c r="K19994" s="7">
        <v>45540</v>
      </c>
      <c r="L19994" s="7">
        <v>45050</v>
      </c>
      <c r="M19994" t="s">
        <v>77</v>
      </c>
      <c r="N19994" t="s">
        <v>79</v>
      </c>
      <c r="O19994">
        <v>2026</v>
      </c>
      <c r="P19994" s="2">
        <v>2</v>
      </c>
      <c r="Q19994" t="s">
        <v>80</v>
      </c>
      <c r="R19994" s="8">
        <v>46267</v>
      </c>
      <c r="S19994" s="2">
        <v>1</v>
      </c>
      <c r="T19994" s="2" t="s">
        <v>81</v>
      </c>
    </row>
    <row r="19995" spans="1:20" x14ac:dyDescent="0.25">
      <c r="A19995">
        <v>1120495312</v>
      </c>
      <c r="B19995">
        <v>123909754</v>
      </c>
      <c r="C19995" t="s">
        <v>74</v>
      </c>
      <c r="D19995" t="s">
        <v>83</v>
      </c>
      <c r="E19995" t="s">
        <v>76</v>
      </c>
      <c r="F19995" s="7">
        <v>44735</v>
      </c>
      <c r="G19995" s="7">
        <v>44918</v>
      </c>
      <c r="H19995" t="s">
        <v>77</v>
      </c>
      <c r="I19995" t="s">
        <v>84</v>
      </c>
      <c r="J19995" s="7">
        <v>45553</v>
      </c>
      <c r="K19995" s="7">
        <v>44771</v>
      </c>
      <c r="L19995" s="7">
        <v>44918</v>
      </c>
      <c r="M19995" t="s">
        <v>77</v>
      </c>
      <c r="N19995" t="s">
        <v>79</v>
      </c>
      <c r="O19995">
        <v>2026</v>
      </c>
      <c r="P19995" s="2">
        <v>2</v>
      </c>
      <c r="Q19995" t="s">
        <v>80</v>
      </c>
      <c r="R19995" s="8">
        <v>46267</v>
      </c>
      <c r="S19995" s="2">
        <v>1</v>
      </c>
      <c r="T19995" s="2" t="s">
        <v>81</v>
      </c>
    </row>
    <row r="19996" spans="1:20" x14ac:dyDescent="0.25">
      <c r="A19996">
        <v>1120495532</v>
      </c>
      <c r="B19996">
        <v>124013170</v>
      </c>
      <c r="C19996" t="s">
        <v>74</v>
      </c>
      <c r="D19996" t="s">
        <v>83</v>
      </c>
      <c r="E19996" t="s">
        <v>76</v>
      </c>
      <c r="F19996" s="7">
        <v>44749</v>
      </c>
      <c r="G19996" s="7">
        <v>46575</v>
      </c>
      <c r="H19996" t="s">
        <v>77</v>
      </c>
      <c r="I19996" t="s">
        <v>78</v>
      </c>
      <c r="J19996" s="7">
        <v>45745</v>
      </c>
      <c r="K19996" s="7">
        <v>44823</v>
      </c>
      <c r="L19996" s="7">
        <v>46575</v>
      </c>
      <c r="M19996" t="s">
        <v>77</v>
      </c>
      <c r="N19996" t="s">
        <v>79</v>
      </c>
      <c r="O19996">
        <v>2026</v>
      </c>
      <c r="P19996" s="2">
        <v>2</v>
      </c>
      <c r="Q19996" t="s">
        <v>80</v>
      </c>
      <c r="R19996" s="8">
        <v>46267</v>
      </c>
      <c r="S19996" s="2">
        <v>1</v>
      </c>
      <c r="T19996" s="2" t="s">
        <v>81</v>
      </c>
    </row>
    <row r="19997" spans="1:20" x14ac:dyDescent="0.25">
      <c r="A19997">
        <v>1120495685</v>
      </c>
      <c r="B19997">
        <v>124096174</v>
      </c>
      <c r="C19997" t="s">
        <v>96</v>
      </c>
      <c r="D19997" t="s">
        <v>75</v>
      </c>
      <c r="E19997" t="s">
        <v>76</v>
      </c>
      <c r="F19997" s="7">
        <v>44758</v>
      </c>
      <c r="G19997" s="7">
        <v>45123</v>
      </c>
      <c r="H19997" t="s">
        <v>77</v>
      </c>
      <c r="I19997" t="s">
        <v>84</v>
      </c>
      <c r="J19997" s="7">
        <v>45919</v>
      </c>
      <c r="K19997" s="7">
        <v>45747</v>
      </c>
      <c r="L19997" s="7">
        <v>45123</v>
      </c>
      <c r="M19997" t="s">
        <v>77</v>
      </c>
      <c r="N19997" t="s">
        <v>79</v>
      </c>
      <c r="O19997">
        <v>2026</v>
      </c>
      <c r="P19997" s="2">
        <v>2</v>
      </c>
      <c r="Q19997" t="s">
        <v>80</v>
      </c>
      <c r="R19997" s="8">
        <v>46267</v>
      </c>
      <c r="S19997" s="2">
        <v>1</v>
      </c>
      <c r="T19997" s="2" t="s">
        <v>81</v>
      </c>
    </row>
    <row r="19998" spans="1:20" x14ac:dyDescent="0.25">
      <c r="A19998">
        <v>1120495798</v>
      </c>
      <c r="B19998">
        <v>124146279</v>
      </c>
      <c r="C19998" t="s">
        <v>90</v>
      </c>
      <c r="D19998" t="s">
        <v>88</v>
      </c>
      <c r="E19998" t="s">
        <v>76</v>
      </c>
      <c r="F19998" s="7">
        <v>44764</v>
      </c>
      <c r="G19998" s="7">
        <v>45129</v>
      </c>
      <c r="H19998" t="s">
        <v>77</v>
      </c>
      <c r="I19998" t="s">
        <v>78</v>
      </c>
      <c r="J19998" s="7">
        <v>45427</v>
      </c>
      <c r="K19998" s="7">
        <v>45434</v>
      </c>
      <c r="L19998" s="7">
        <v>45129</v>
      </c>
      <c r="M19998" t="s">
        <v>77</v>
      </c>
      <c r="N19998" t="s">
        <v>79</v>
      </c>
      <c r="O19998">
        <v>2026</v>
      </c>
      <c r="P19998" s="2">
        <v>2</v>
      </c>
      <c r="Q19998" t="s">
        <v>80</v>
      </c>
      <c r="R19998" s="8">
        <v>46267</v>
      </c>
      <c r="S19998" s="2">
        <v>1</v>
      </c>
      <c r="T19998" s="2" t="s">
        <v>81</v>
      </c>
    </row>
    <row r="19999" spans="1:20" x14ac:dyDescent="0.25">
      <c r="A19999">
        <v>1120498143</v>
      </c>
      <c r="B19999">
        <v>126003837</v>
      </c>
      <c r="C19999" t="s">
        <v>82</v>
      </c>
      <c r="D19999" t="s">
        <v>88</v>
      </c>
      <c r="E19999" t="s">
        <v>76</v>
      </c>
      <c r="F19999" s="7">
        <v>45043</v>
      </c>
      <c r="G19999" s="7">
        <v>45409</v>
      </c>
      <c r="H19999" t="s">
        <v>77</v>
      </c>
      <c r="I19999" t="s">
        <v>78</v>
      </c>
      <c r="J19999" s="7">
        <v>46088</v>
      </c>
      <c r="K19999" s="7">
        <v>45044</v>
      </c>
      <c r="L19999" s="7">
        <v>45409</v>
      </c>
      <c r="M19999" t="s">
        <v>77</v>
      </c>
      <c r="N19999" t="s">
        <v>79</v>
      </c>
      <c r="O19999">
        <v>2026</v>
      </c>
      <c r="P19999" s="2">
        <v>2</v>
      </c>
      <c r="Q19999" t="s">
        <v>80</v>
      </c>
      <c r="R19999" s="8">
        <v>46267</v>
      </c>
      <c r="S19999" s="2">
        <v>1</v>
      </c>
      <c r="T19999" s="2" t="s">
        <v>81</v>
      </c>
    </row>
    <row r="20000" spans="1:20" x14ac:dyDescent="0.25">
      <c r="A20000">
        <v>1120498344</v>
      </c>
      <c r="B20000">
        <v>126083136</v>
      </c>
      <c r="C20000" t="s">
        <v>82</v>
      </c>
      <c r="D20000" t="s">
        <v>88</v>
      </c>
      <c r="E20000" t="s">
        <v>76</v>
      </c>
      <c r="F20000" s="7">
        <v>45055</v>
      </c>
      <c r="G20000" s="7">
        <v>45421</v>
      </c>
      <c r="H20000" t="s">
        <v>77</v>
      </c>
      <c r="I20000" t="s">
        <v>84</v>
      </c>
      <c r="J20000" s="7">
        <v>45749</v>
      </c>
      <c r="K20000" s="7">
        <v>45569</v>
      </c>
      <c r="L20000" s="7">
        <v>45421</v>
      </c>
      <c r="M20000" t="s">
        <v>77</v>
      </c>
      <c r="N20000" t="s">
        <v>79</v>
      </c>
      <c r="O20000">
        <v>2026</v>
      </c>
      <c r="P20000" s="2">
        <v>2</v>
      </c>
      <c r="Q20000" t="s">
        <v>80</v>
      </c>
      <c r="R20000" s="8">
        <v>46267</v>
      </c>
      <c r="S20000" s="2">
        <v>1</v>
      </c>
      <c r="T20000" s="2" t="s">
        <v>81</v>
      </c>
    </row>
    <row r="20001" spans="1:20" x14ac:dyDescent="0.25">
      <c r="A20001">
        <v>1120498418</v>
      </c>
      <c r="B20001">
        <v>126130423</v>
      </c>
      <c r="C20001" t="s">
        <v>74</v>
      </c>
      <c r="D20001" t="s">
        <v>75</v>
      </c>
      <c r="E20001" t="s">
        <v>76</v>
      </c>
      <c r="F20001" s="7">
        <v>45061</v>
      </c>
      <c r="G20001" s="7">
        <v>45427</v>
      </c>
      <c r="H20001" t="s">
        <v>77</v>
      </c>
      <c r="I20001" t="s">
        <v>78</v>
      </c>
      <c r="J20001" s="7"/>
      <c r="K20001" s="7">
        <v>45083</v>
      </c>
      <c r="L20001" s="7">
        <v>45427</v>
      </c>
      <c r="M20001" t="s">
        <v>77</v>
      </c>
      <c r="N20001"/>
      <c r="O20001">
        <v>2026</v>
      </c>
      <c r="P20001" s="2">
        <v>2</v>
      </c>
      <c r="Q20001" t="s">
        <v>80</v>
      </c>
      <c r="R20001" s="8">
        <v>46267</v>
      </c>
      <c r="S20001" s="2">
        <v>1</v>
      </c>
      <c r="T20001" s="2" t="s">
        <v>81</v>
      </c>
    </row>
    <row r="20002" spans="1:20" x14ac:dyDescent="0.25">
      <c r="A20002">
        <v>1120498539</v>
      </c>
      <c r="B20002">
        <v>126195042</v>
      </c>
      <c r="C20002" t="s">
        <v>98</v>
      </c>
      <c r="D20002" t="s">
        <v>83</v>
      </c>
      <c r="E20002" t="s">
        <v>76</v>
      </c>
      <c r="F20002" s="7">
        <v>45066</v>
      </c>
      <c r="G20002" s="7">
        <v>45250</v>
      </c>
      <c r="H20002" t="s">
        <v>77</v>
      </c>
      <c r="I20002" t="s">
        <v>84</v>
      </c>
      <c r="J20002" s="7">
        <v>45450</v>
      </c>
      <c r="K20002" s="7">
        <v>46059</v>
      </c>
      <c r="L20002" s="7">
        <v>45250</v>
      </c>
      <c r="M20002" t="s">
        <v>77</v>
      </c>
      <c r="N20002" t="s">
        <v>79</v>
      </c>
      <c r="O20002">
        <v>2026</v>
      </c>
      <c r="P20002" s="2">
        <v>2</v>
      </c>
      <c r="Q20002" t="s">
        <v>80</v>
      </c>
      <c r="R20002" s="8">
        <v>46267</v>
      </c>
      <c r="S20002" s="2">
        <v>1</v>
      </c>
      <c r="T20002" s="2" t="s">
        <v>81</v>
      </c>
    </row>
    <row r="20003" spans="1:20" x14ac:dyDescent="0.25">
      <c r="A20003">
        <v>1120498798</v>
      </c>
      <c r="B20003">
        <v>126321213</v>
      </c>
      <c r="C20003" t="s">
        <v>82</v>
      </c>
      <c r="D20003" t="s">
        <v>88</v>
      </c>
      <c r="E20003" t="s">
        <v>76</v>
      </c>
      <c r="F20003" s="7">
        <v>45085</v>
      </c>
      <c r="G20003" s="7">
        <v>45451</v>
      </c>
      <c r="H20003" t="s">
        <v>77</v>
      </c>
      <c r="I20003" t="s">
        <v>78</v>
      </c>
      <c r="J20003" s="7">
        <v>45458</v>
      </c>
      <c r="K20003" s="7">
        <v>45961</v>
      </c>
      <c r="L20003" s="7">
        <v>45451</v>
      </c>
      <c r="M20003" t="s">
        <v>77</v>
      </c>
      <c r="N20003" t="s">
        <v>79</v>
      </c>
      <c r="O20003">
        <v>2026</v>
      </c>
      <c r="P20003" s="2">
        <v>2</v>
      </c>
      <c r="Q20003" t="s">
        <v>80</v>
      </c>
      <c r="R20003" s="8">
        <v>46267</v>
      </c>
      <c r="S20003" s="2">
        <v>1</v>
      </c>
      <c r="T20003" s="2" t="s">
        <v>81</v>
      </c>
    </row>
    <row r="20004" spans="1:20" x14ac:dyDescent="0.25">
      <c r="A20004">
        <v>1120498936</v>
      </c>
      <c r="B20004">
        <v>126402499</v>
      </c>
      <c r="C20004" t="s">
        <v>82</v>
      </c>
      <c r="D20004" t="s">
        <v>83</v>
      </c>
      <c r="E20004" t="s">
        <v>76</v>
      </c>
      <c r="F20004" s="7">
        <v>45096</v>
      </c>
      <c r="G20004" s="7">
        <v>45279</v>
      </c>
      <c r="H20004" t="s">
        <v>77</v>
      </c>
      <c r="I20004" t="s">
        <v>84</v>
      </c>
      <c r="J20004" s="7">
        <v>45860</v>
      </c>
      <c r="K20004" s="7">
        <v>45748</v>
      </c>
      <c r="L20004" s="7">
        <v>45279</v>
      </c>
      <c r="M20004" t="s">
        <v>77</v>
      </c>
      <c r="N20004" t="s">
        <v>79</v>
      </c>
      <c r="O20004">
        <v>2026</v>
      </c>
      <c r="P20004" s="2">
        <v>2</v>
      </c>
      <c r="Q20004" t="s">
        <v>80</v>
      </c>
      <c r="R20004" s="8">
        <v>46267</v>
      </c>
      <c r="S20004" s="2">
        <v>1</v>
      </c>
      <c r="T20004" s="2" t="s">
        <v>81</v>
      </c>
    </row>
    <row r="20005" spans="1:20" x14ac:dyDescent="0.25">
      <c r="A20005">
        <v>1120499162</v>
      </c>
      <c r="B20005">
        <v>126511910</v>
      </c>
      <c r="C20005" t="s">
        <v>85</v>
      </c>
      <c r="D20005" t="s">
        <v>88</v>
      </c>
      <c r="E20005" t="s">
        <v>76</v>
      </c>
      <c r="F20005" s="7">
        <v>45113</v>
      </c>
      <c r="G20005" s="7">
        <v>45479</v>
      </c>
      <c r="H20005" t="s">
        <v>77</v>
      </c>
      <c r="I20005" t="s">
        <v>78</v>
      </c>
      <c r="J20005" s="7">
        <v>46131</v>
      </c>
      <c r="K20005" s="7">
        <v>46056</v>
      </c>
      <c r="L20005" s="7">
        <v>45479</v>
      </c>
      <c r="M20005" t="s">
        <v>77</v>
      </c>
      <c r="N20005" t="s">
        <v>79</v>
      </c>
      <c r="O20005">
        <v>2026</v>
      </c>
      <c r="P20005" s="2">
        <v>2</v>
      </c>
      <c r="Q20005" t="s">
        <v>80</v>
      </c>
      <c r="R20005" s="8">
        <v>46267</v>
      </c>
      <c r="S20005" s="2">
        <v>1</v>
      </c>
      <c r="T20005" s="2" t="s">
        <v>81</v>
      </c>
    </row>
    <row r="20006" spans="1:20" x14ac:dyDescent="0.25">
      <c r="A20006">
        <v>1120499228</v>
      </c>
      <c r="B20006">
        <v>126559489</v>
      </c>
      <c r="C20006" t="s">
        <v>82</v>
      </c>
      <c r="D20006" t="s">
        <v>88</v>
      </c>
      <c r="E20006" t="s">
        <v>76</v>
      </c>
      <c r="F20006" s="7">
        <v>45118</v>
      </c>
      <c r="G20006" s="7">
        <v>45484</v>
      </c>
      <c r="H20006" t="s">
        <v>77</v>
      </c>
      <c r="I20006" t="s">
        <v>78</v>
      </c>
      <c r="J20006" s="7"/>
      <c r="K20006" s="7">
        <v>45952</v>
      </c>
      <c r="L20006" s="7">
        <v>45484</v>
      </c>
      <c r="M20006" t="s">
        <v>77</v>
      </c>
      <c r="N20006"/>
      <c r="O20006">
        <v>2026</v>
      </c>
      <c r="P20006" s="2">
        <v>2</v>
      </c>
      <c r="Q20006" t="s">
        <v>80</v>
      </c>
      <c r="R20006" s="8">
        <v>46267</v>
      </c>
      <c r="S20006" s="2">
        <v>1</v>
      </c>
      <c r="T20006" s="2" t="s">
        <v>81</v>
      </c>
    </row>
    <row r="20007" spans="1:20" x14ac:dyDescent="0.25">
      <c r="A20007">
        <v>1120499650</v>
      </c>
      <c r="B20007">
        <v>126719332</v>
      </c>
      <c r="C20007" t="s">
        <v>74</v>
      </c>
      <c r="D20007" t="s">
        <v>88</v>
      </c>
      <c r="E20007" t="s">
        <v>76</v>
      </c>
      <c r="F20007" s="7">
        <v>45139</v>
      </c>
      <c r="G20007" s="7">
        <v>45146</v>
      </c>
      <c r="H20007" t="s">
        <v>77</v>
      </c>
      <c r="I20007" t="s">
        <v>84</v>
      </c>
      <c r="J20007" s="7">
        <v>46180</v>
      </c>
      <c r="K20007" s="7">
        <v>45748</v>
      </c>
      <c r="L20007" s="7">
        <v>45146</v>
      </c>
      <c r="M20007" t="s">
        <v>77</v>
      </c>
      <c r="N20007" t="s">
        <v>79</v>
      </c>
      <c r="O20007">
        <v>2026</v>
      </c>
      <c r="P20007" s="2">
        <v>2</v>
      </c>
      <c r="Q20007" t="s">
        <v>80</v>
      </c>
      <c r="R20007" s="8">
        <v>46267</v>
      </c>
      <c r="S20007" s="2">
        <v>1</v>
      </c>
      <c r="T20007" s="2" t="s">
        <v>81</v>
      </c>
    </row>
    <row r="20008" spans="1:20" x14ac:dyDescent="0.25">
      <c r="A20008">
        <v>1120499697</v>
      </c>
      <c r="B20008">
        <v>126737614</v>
      </c>
      <c r="C20008" t="s">
        <v>82</v>
      </c>
      <c r="D20008" t="s">
        <v>83</v>
      </c>
      <c r="E20008" t="s">
        <v>76</v>
      </c>
      <c r="F20008" s="7">
        <v>45141</v>
      </c>
      <c r="G20008" s="7">
        <v>45148</v>
      </c>
      <c r="H20008" t="s">
        <v>77</v>
      </c>
      <c r="I20008" t="s">
        <v>78</v>
      </c>
      <c r="J20008" s="7">
        <v>45633</v>
      </c>
      <c r="K20008" s="7">
        <v>45747</v>
      </c>
      <c r="L20008" s="7">
        <v>45148</v>
      </c>
      <c r="M20008" t="s">
        <v>77</v>
      </c>
      <c r="N20008" t="s">
        <v>79</v>
      </c>
      <c r="O20008">
        <v>2026</v>
      </c>
      <c r="P20008" s="2">
        <v>2</v>
      </c>
      <c r="Q20008" t="s">
        <v>80</v>
      </c>
      <c r="R20008" s="8">
        <v>46267</v>
      </c>
      <c r="S20008" s="2">
        <v>1</v>
      </c>
      <c r="T20008" s="2" t="s">
        <v>81</v>
      </c>
    </row>
    <row r="20009" spans="1:20" x14ac:dyDescent="0.25">
      <c r="A20009">
        <v>1120499976</v>
      </c>
      <c r="B20009">
        <v>126865424</v>
      </c>
      <c r="C20009" t="s">
        <v>74</v>
      </c>
      <c r="D20009" t="s">
        <v>75</v>
      </c>
      <c r="E20009" t="s">
        <v>76</v>
      </c>
      <c r="F20009" s="7">
        <v>45157</v>
      </c>
      <c r="G20009" s="7">
        <v>45523</v>
      </c>
      <c r="H20009" t="s">
        <v>86</v>
      </c>
      <c r="I20009" t="s">
        <v>87</v>
      </c>
      <c r="J20009" s="7"/>
      <c r="K20009" s="7">
        <v>45160</v>
      </c>
      <c r="L20009" s="7">
        <v>45523</v>
      </c>
      <c r="M20009" t="s">
        <v>86</v>
      </c>
      <c r="N20009"/>
      <c r="O20009">
        <v>2026</v>
      </c>
      <c r="P20009" s="2">
        <v>2</v>
      </c>
      <c r="Q20009" t="s">
        <v>80</v>
      </c>
      <c r="R20009" s="8">
        <v>46267</v>
      </c>
      <c r="S20009" s="2">
        <v>1</v>
      </c>
      <c r="T20009" s="2" t="s">
        <v>81</v>
      </c>
    </row>
    <row r="20010" spans="1:20" x14ac:dyDescent="0.25">
      <c r="A20010">
        <v>1120502056</v>
      </c>
      <c r="B20010">
        <v>128496864</v>
      </c>
      <c r="C20010" t="s">
        <v>82</v>
      </c>
      <c r="D20010" t="s">
        <v>83</v>
      </c>
      <c r="E20010" t="s">
        <v>76</v>
      </c>
      <c r="F20010" s="7">
        <v>45390</v>
      </c>
      <c r="G20010" s="7">
        <v>45573</v>
      </c>
      <c r="H20010" t="s">
        <v>77</v>
      </c>
      <c r="I20010" t="s">
        <v>84</v>
      </c>
      <c r="J20010" s="7">
        <v>45737</v>
      </c>
      <c r="K20010" s="7">
        <v>45748</v>
      </c>
      <c r="L20010" s="7">
        <v>45573</v>
      </c>
      <c r="M20010" t="s">
        <v>77</v>
      </c>
      <c r="N20010" t="s">
        <v>79</v>
      </c>
      <c r="O20010">
        <v>2026</v>
      </c>
      <c r="P20010" s="2">
        <v>2</v>
      </c>
      <c r="Q20010" t="s">
        <v>80</v>
      </c>
      <c r="R20010" s="8">
        <v>46267</v>
      </c>
      <c r="S20010" s="2">
        <v>1</v>
      </c>
      <c r="T20010" s="2" t="s">
        <v>81</v>
      </c>
    </row>
    <row r="20011" spans="1:20" x14ac:dyDescent="0.25">
      <c r="A20011">
        <v>1120502569</v>
      </c>
      <c r="B20011">
        <v>129093491</v>
      </c>
      <c r="C20011" t="s">
        <v>82</v>
      </c>
      <c r="D20011" t="s">
        <v>83</v>
      </c>
      <c r="E20011" t="s">
        <v>76</v>
      </c>
      <c r="F20011" s="7">
        <v>45461</v>
      </c>
      <c r="G20011" s="7">
        <v>45644</v>
      </c>
      <c r="H20011" t="s">
        <v>77</v>
      </c>
      <c r="I20011" t="s">
        <v>84</v>
      </c>
      <c r="J20011" s="7">
        <v>45607</v>
      </c>
      <c r="K20011" s="7">
        <v>45743</v>
      </c>
      <c r="L20011" s="7">
        <v>45644</v>
      </c>
      <c r="M20011" t="s">
        <v>77</v>
      </c>
      <c r="N20011" t="s">
        <v>79</v>
      </c>
      <c r="O20011">
        <v>2026</v>
      </c>
      <c r="P20011" s="2">
        <v>2</v>
      </c>
      <c r="Q20011" t="s">
        <v>80</v>
      </c>
      <c r="R20011" s="8">
        <v>46267</v>
      </c>
      <c r="S20011" s="2">
        <v>1</v>
      </c>
      <c r="T20011" s="2" t="s">
        <v>81</v>
      </c>
    </row>
    <row r="20012" spans="1:20" x14ac:dyDescent="0.25">
      <c r="A20012">
        <v>1120502586</v>
      </c>
      <c r="B20012">
        <v>129097115</v>
      </c>
      <c r="C20012" t="s">
        <v>74</v>
      </c>
      <c r="D20012" t="s">
        <v>88</v>
      </c>
      <c r="E20012" t="s">
        <v>76</v>
      </c>
      <c r="F20012" s="7">
        <v>45460</v>
      </c>
      <c r="G20012" s="7">
        <v>45825</v>
      </c>
      <c r="H20012" t="s">
        <v>77</v>
      </c>
      <c r="I20012" t="s">
        <v>78</v>
      </c>
      <c r="J20012" s="7"/>
      <c r="K20012" s="7">
        <v>45747</v>
      </c>
      <c r="L20012" s="7">
        <v>45825</v>
      </c>
      <c r="M20012" t="s">
        <v>77</v>
      </c>
      <c r="N20012"/>
      <c r="O20012">
        <v>2026</v>
      </c>
      <c r="P20012" s="2">
        <v>2</v>
      </c>
      <c r="Q20012" t="s">
        <v>80</v>
      </c>
      <c r="R20012" s="8">
        <v>46267</v>
      </c>
      <c r="S20012" s="2">
        <v>1</v>
      </c>
      <c r="T20012" s="2" t="s">
        <v>81</v>
      </c>
    </row>
    <row r="20013" spans="1:20" x14ac:dyDescent="0.25">
      <c r="A20013">
        <v>1120502749</v>
      </c>
      <c r="B20013">
        <v>129208884</v>
      </c>
      <c r="C20013" t="s">
        <v>98</v>
      </c>
      <c r="D20013" t="s">
        <v>83</v>
      </c>
      <c r="E20013" t="s">
        <v>76</v>
      </c>
      <c r="F20013" s="7">
        <v>45483</v>
      </c>
      <c r="G20013" s="7">
        <v>45667</v>
      </c>
      <c r="H20013" t="s">
        <v>77</v>
      </c>
      <c r="I20013" t="s">
        <v>84</v>
      </c>
      <c r="J20013" s="7">
        <v>45633</v>
      </c>
      <c r="K20013" s="7">
        <v>45510</v>
      </c>
      <c r="L20013" s="7">
        <v>45667</v>
      </c>
      <c r="M20013" t="s">
        <v>77</v>
      </c>
      <c r="N20013" t="s">
        <v>79</v>
      </c>
      <c r="O20013">
        <v>2026</v>
      </c>
      <c r="P20013" s="2">
        <v>2</v>
      </c>
      <c r="Q20013" t="s">
        <v>80</v>
      </c>
      <c r="R20013" s="8">
        <v>46267</v>
      </c>
      <c r="S20013" s="2">
        <v>1</v>
      </c>
      <c r="T20013" s="2" t="s">
        <v>81</v>
      </c>
    </row>
    <row r="20014" spans="1:20" x14ac:dyDescent="0.25">
      <c r="A20014">
        <v>1120505396</v>
      </c>
      <c r="B20014">
        <v>131231550</v>
      </c>
      <c r="C20014" t="s">
        <v>91</v>
      </c>
      <c r="D20014" t="s">
        <v>83</v>
      </c>
      <c r="E20014" t="s">
        <v>76</v>
      </c>
      <c r="F20014" s="7">
        <v>45786</v>
      </c>
      <c r="G20014" s="7">
        <v>45970</v>
      </c>
      <c r="H20014" t="s">
        <v>77</v>
      </c>
      <c r="I20014" t="s">
        <v>84</v>
      </c>
      <c r="J20014" s="7">
        <v>46129</v>
      </c>
      <c r="K20014" s="7">
        <v>46083</v>
      </c>
      <c r="L20014" s="7">
        <v>45970</v>
      </c>
      <c r="M20014" t="s">
        <v>77</v>
      </c>
      <c r="N20014" t="s">
        <v>79</v>
      </c>
      <c r="O20014">
        <v>2026</v>
      </c>
      <c r="P20014" s="2">
        <v>2</v>
      </c>
      <c r="Q20014" t="s">
        <v>80</v>
      </c>
      <c r="R20014" s="8">
        <v>46267</v>
      </c>
      <c r="S20014" s="2">
        <v>1</v>
      </c>
      <c r="T20014" s="2" t="s">
        <v>81</v>
      </c>
    </row>
    <row r="20015" spans="1:20" x14ac:dyDescent="0.25">
      <c r="A20015">
        <v>1120508184</v>
      </c>
      <c r="B20015">
        <v>110055349</v>
      </c>
      <c r="C20015" t="s">
        <v>74</v>
      </c>
      <c r="D20015" t="s">
        <v>75</v>
      </c>
      <c r="E20015" t="s">
        <v>76</v>
      </c>
      <c r="F20015" s="7">
        <v>42039</v>
      </c>
      <c r="G20015" s="7">
        <v>43865</v>
      </c>
      <c r="H20015" t="s">
        <v>86</v>
      </c>
      <c r="I20015" t="s">
        <v>87</v>
      </c>
      <c r="J20015" s="7">
        <v>45686</v>
      </c>
      <c r="K20015" s="7">
        <v>44221</v>
      </c>
      <c r="L20015" s="7">
        <v>43865</v>
      </c>
      <c r="M20015" t="s">
        <v>86</v>
      </c>
      <c r="N20015" t="s">
        <v>79</v>
      </c>
      <c r="O20015">
        <v>2026</v>
      </c>
      <c r="P20015" s="2">
        <v>2</v>
      </c>
      <c r="Q20015" t="s">
        <v>80</v>
      </c>
      <c r="R20015" s="8">
        <v>46267</v>
      </c>
      <c r="S20015" s="2">
        <v>1</v>
      </c>
      <c r="T20015" s="2" t="s">
        <v>81</v>
      </c>
    </row>
    <row r="20016" spans="1:20" x14ac:dyDescent="0.25">
      <c r="A20016">
        <v>1120508440</v>
      </c>
      <c r="B20016">
        <v>111431783</v>
      </c>
      <c r="C20016" t="s">
        <v>85</v>
      </c>
      <c r="D20016" t="s">
        <v>75</v>
      </c>
      <c r="E20016" t="s">
        <v>76</v>
      </c>
      <c r="F20016" s="7">
        <v>42423</v>
      </c>
      <c r="G20016" s="7">
        <v>44250</v>
      </c>
      <c r="H20016" t="s">
        <v>77</v>
      </c>
      <c r="I20016" t="s">
        <v>78</v>
      </c>
      <c r="J20016" s="7">
        <v>44657</v>
      </c>
      <c r="K20016" s="7">
        <v>46072</v>
      </c>
      <c r="L20016" s="7">
        <v>44250</v>
      </c>
      <c r="M20016" t="s">
        <v>77</v>
      </c>
      <c r="N20016" t="s">
        <v>92</v>
      </c>
      <c r="O20016">
        <v>2026</v>
      </c>
      <c r="P20016" s="2">
        <v>2</v>
      </c>
      <c r="Q20016" t="s">
        <v>80</v>
      </c>
      <c r="R20016" s="8">
        <v>46267</v>
      </c>
      <c r="S20016" s="2">
        <v>1</v>
      </c>
      <c r="T20016" s="2" t="s">
        <v>81</v>
      </c>
    </row>
    <row r="20017" spans="1:20" x14ac:dyDescent="0.25">
      <c r="A20017">
        <v>1120508620</v>
      </c>
      <c r="B20017">
        <v>111739641</v>
      </c>
      <c r="C20017" t="s">
        <v>97</v>
      </c>
      <c r="D20017" t="s">
        <v>75</v>
      </c>
      <c r="E20017" t="s">
        <v>76</v>
      </c>
      <c r="F20017" s="7">
        <v>42529</v>
      </c>
      <c r="G20017" s="7">
        <v>44355</v>
      </c>
      <c r="H20017" t="s">
        <v>77</v>
      </c>
      <c r="I20017" t="s">
        <v>78</v>
      </c>
      <c r="J20017" s="7">
        <v>45495</v>
      </c>
      <c r="K20017" s="7">
        <v>45502</v>
      </c>
      <c r="L20017" s="7">
        <v>44355</v>
      </c>
      <c r="M20017" t="s">
        <v>77</v>
      </c>
      <c r="N20017" t="s">
        <v>79</v>
      </c>
      <c r="O20017">
        <v>2026</v>
      </c>
      <c r="P20017" s="2">
        <v>2</v>
      </c>
      <c r="Q20017" t="s">
        <v>80</v>
      </c>
      <c r="R20017" s="8">
        <v>46267</v>
      </c>
      <c r="S20017" s="2">
        <v>1</v>
      </c>
      <c r="T20017" s="2" t="s">
        <v>81</v>
      </c>
    </row>
    <row r="20018" spans="1:20" x14ac:dyDescent="0.25">
      <c r="A20018">
        <v>1120508907</v>
      </c>
      <c r="B20018">
        <v>112774822</v>
      </c>
      <c r="C20018" t="s">
        <v>85</v>
      </c>
      <c r="D20018" t="s">
        <v>75</v>
      </c>
      <c r="E20018" t="s">
        <v>76</v>
      </c>
      <c r="F20018" s="7">
        <v>42829</v>
      </c>
      <c r="G20018" s="7">
        <v>44655</v>
      </c>
      <c r="H20018" t="s">
        <v>77</v>
      </c>
      <c r="I20018" t="s">
        <v>78</v>
      </c>
      <c r="J20018" s="7">
        <v>44701</v>
      </c>
      <c r="K20018" s="7">
        <v>42845</v>
      </c>
      <c r="L20018" s="7">
        <v>44655</v>
      </c>
      <c r="M20018" t="s">
        <v>77</v>
      </c>
      <c r="N20018" t="s">
        <v>92</v>
      </c>
      <c r="O20018">
        <v>2026</v>
      </c>
      <c r="P20018" s="2">
        <v>2</v>
      </c>
      <c r="Q20018" t="s">
        <v>80</v>
      </c>
      <c r="R20018" s="8">
        <v>46267</v>
      </c>
      <c r="S20018" s="2">
        <v>1</v>
      </c>
      <c r="T20018" s="2" t="s">
        <v>81</v>
      </c>
    </row>
    <row r="20019" spans="1:20" x14ac:dyDescent="0.25">
      <c r="A20019">
        <v>1120509232</v>
      </c>
      <c r="B20019">
        <v>114358654</v>
      </c>
      <c r="C20019" t="s">
        <v>82</v>
      </c>
      <c r="D20019" t="s">
        <v>75</v>
      </c>
      <c r="E20019" t="s">
        <v>76</v>
      </c>
      <c r="F20019" s="7">
        <v>43163</v>
      </c>
      <c r="G20019" s="7">
        <v>44989</v>
      </c>
      <c r="H20019" t="s">
        <v>86</v>
      </c>
      <c r="I20019" t="s">
        <v>87</v>
      </c>
      <c r="J20019" s="7">
        <v>44740</v>
      </c>
      <c r="K20019" s="7">
        <v>43325</v>
      </c>
      <c r="L20019" s="7">
        <v>44989</v>
      </c>
      <c r="M20019" t="s">
        <v>86</v>
      </c>
      <c r="N20019" t="s">
        <v>92</v>
      </c>
      <c r="O20019">
        <v>2026</v>
      </c>
      <c r="P20019" s="2">
        <v>2</v>
      </c>
      <c r="Q20019" t="s">
        <v>80</v>
      </c>
      <c r="R20019" s="8">
        <v>46267</v>
      </c>
      <c r="S20019" s="2">
        <v>1</v>
      </c>
      <c r="T20019" s="2" t="s">
        <v>81</v>
      </c>
    </row>
    <row r="20020" spans="1:20" x14ac:dyDescent="0.25">
      <c r="A20020">
        <v>1120509501</v>
      </c>
      <c r="B20020">
        <v>116815732</v>
      </c>
      <c r="C20020" t="s">
        <v>82</v>
      </c>
      <c r="D20020" t="s">
        <v>88</v>
      </c>
      <c r="E20020" t="s">
        <v>76</v>
      </c>
      <c r="F20020" s="7">
        <v>43546</v>
      </c>
      <c r="G20020" s="7">
        <v>43912</v>
      </c>
      <c r="H20020" t="s">
        <v>77</v>
      </c>
      <c r="I20020" t="s">
        <v>78</v>
      </c>
      <c r="J20020" s="7">
        <v>45305</v>
      </c>
      <c r="K20020" s="7">
        <v>45748</v>
      </c>
      <c r="L20020" s="7">
        <v>43912</v>
      </c>
      <c r="M20020" t="s">
        <v>77</v>
      </c>
      <c r="N20020" t="s">
        <v>92</v>
      </c>
      <c r="O20020">
        <v>2026</v>
      </c>
      <c r="P20020" s="2">
        <v>2</v>
      </c>
      <c r="Q20020" t="s">
        <v>80</v>
      </c>
      <c r="R20020" s="8">
        <v>46267</v>
      </c>
      <c r="S20020" s="2">
        <v>1</v>
      </c>
      <c r="T20020" s="2" t="s">
        <v>81</v>
      </c>
    </row>
    <row r="20021" spans="1:20" x14ac:dyDescent="0.25">
      <c r="A20021">
        <v>1120509517</v>
      </c>
      <c r="B20021">
        <v>116825261</v>
      </c>
      <c r="C20021" t="s">
        <v>91</v>
      </c>
      <c r="D20021" t="s">
        <v>83</v>
      </c>
      <c r="E20021" t="s">
        <v>76</v>
      </c>
      <c r="F20021" s="7">
        <v>43549</v>
      </c>
      <c r="G20021" s="7">
        <v>43733</v>
      </c>
      <c r="H20021" t="s">
        <v>77</v>
      </c>
      <c r="I20021" t="s">
        <v>78</v>
      </c>
      <c r="J20021" s="7">
        <v>45777</v>
      </c>
      <c r="K20021" s="7">
        <v>44785</v>
      </c>
      <c r="L20021" s="7">
        <v>43733</v>
      </c>
      <c r="M20021" t="s">
        <v>77</v>
      </c>
      <c r="N20021" t="s">
        <v>79</v>
      </c>
      <c r="O20021">
        <v>2026</v>
      </c>
      <c r="P20021" s="2">
        <v>2</v>
      </c>
      <c r="Q20021" t="s">
        <v>80</v>
      </c>
      <c r="R20021" s="8">
        <v>46267</v>
      </c>
      <c r="S20021" s="2">
        <v>1</v>
      </c>
      <c r="T20021" s="2" t="s">
        <v>81</v>
      </c>
    </row>
    <row r="20022" spans="1:20" x14ac:dyDescent="0.25">
      <c r="A20022">
        <v>1120509564</v>
      </c>
      <c r="B20022">
        <v>116868468</v>
      </c>
      <c r="C20022" t="s">
        <v>82</v>
      </c>
      <c r="D20022" t="s">
        <v>83</v>
      </c>
      <c r="E20022" t="s">
        <v>76</v>
      </c>
      <c r="F20022" s="7">
        <v>43553</v>
      </c>
      <c r="G20022" s="7">
        <v>43737</v>
      </c>
      <c r="H20022" t="s">
        <v>77</v>
      </c>
      <c r="I20022" t="s">
        <v>78</v>
      </c>
      <c r="J20022" s="7">
        <v>45550</v>
      </c>
      <c r="K20022" s="7">
        <v>44230</v>
      </c>
      <c r="L20022" s="7">
        <v>43737</v>
      </c>
      <c r="M20022" t="s">
        <v>77</v>
      </c>
      <c r="N20022" t="s">
        <v>79</v>
      </c>
      <c r="O20022">
        <v>2026</v>
      </c>
      <c r="P20022" s="2">
        <v>2</v>
      </c>
      <c r="Q20022" t="s">
        <v>80</v>
      </c>
      <c r="R20022" s="8">
        <v>46267</v>
      </c>
      <c r="S20022" s="2">
        <v>1</v>
      </c>
      <c r="T20022" s="2" t="s">
        <v>81</v>
      </c>
    </row>
    <row r="20023" spans="1:20" x14ac:dyDescent="0.25">
      <c r="A20023">
        <v>1120509576</v>
      </c>
      <c r="B20023">
        <v>116881176</v>
      </c>
      <c r="C20023" t="s">
        <v>82</v>
      </c>
      <c r="D20023" t="s">
        <v>88</v>
      </c>
      <c r="E20023" t="s">
        <v>76</v>
      </c>
      <c r="F20023" s="7">
        <v>43556</v>
      </c>
      <c r="G20023" s="7">
        <v>43922</v>
      </c>
      <c r="H20023" t="s">
        <v>77</v>
      </c>
      <c r="I20023" t="s">
        <v>78</v>
      </c>
      <c r="J20023" s="7">
        <v>45752</v>
      </c>
      <c r="K20023" s="7">
        <v>43658</v>
      </c>
      <c r="L20023" s="7">
        <v>43922</v>
      </c>
      <c r="M20023" t="s">
        <v>77</v>
      </c>
      <c r="N20023" t="s">
        <v>79</v>
      </c>
      <c r="O20023">
        <v>2026</v>
      </c>
      <c r="P20023" s="2">
        <v>2</v>
      </c>
      <c r="Q20023" t="s">
        <v>80</v>
      </c>
      <c r="R20023" s="8">
        <v>46267</v>
      </c>
      <c r="S20023" s="2">
        <v>1</v>
      </c>
      <c r="T20023" s="2" t="s">
        <v>81</v>
      </c>
    </row>
    <row r="20024" spans="1:20" x14ac:dyDescent="0.25">
      <c r="A20024">
        <v>1120509596</v>
      </c>
      <c r="B20024">
        <v>116938568</v>
      </c>
      <c r="C20024" t="s">
        <v>82</v>
      </c>
      <c r="D20024" t="s">
        <v>88</v>
      </c>
      <c r="E20024" t="s">
        <v>76</v>
      </c>
      <c r="F20024" s="7">
        <v>43557</v>
      </c>
      <c r="G20024" s="7">
        <v>43923</v>
      </c>
      <c r="H20024" t="s">
        <v>77</v>
      </c>
      <c r="I20024" t="s">
        <v>78</v>
      </c>
      <c r="J20024" s="7">
        <v>45899</v>
      </c>
      <c r="K20024" s="7">
        <v>44244</v>
      </c>
      <c r="L20024" s="7">
        <v>43923</v>
      </c>
      <c r="M20024" t="s">
        <v>77</v>
      </c>
      <c r="N20024" t="s">
        <v>79</v>
      </c>
      <c r="O20024">
        <v>2026</v>
      </c>
      <c r="P20024" s="2">
        <v>2</v>
      </c>
      <c r="Q20024" t="s">
        <v>80</v>
      </c>
      <c r="R20024" s="8">
        <v>46267</v>
      </c>
      <c r="S20024" s="2">
        <v>1</v>
      </c>
      <c r="T20024" s="2" t="s">
        <v>81</v>
      </c>
    </row>
    <row r="20025" spans="1:20" x14ac:dyDescent="0.25">
      <c r="A20025">
        <v>1120509661</v>
      </c>
      <c r="B20025">
        <v>117003674</v>
      </c>
      <c r="C20025" t="s">
        <v>90</v>
      </c>
      <c r="D20025" t="s">
        <v>88</v>
      </c>
      <c r="E20025" t="s">
        <v>76</v>
      </c>
      <c r="F20025" s="7">
        <v>43565</v>
      </c>
      <c r="G20025" s="7">
        <v>43931</v>
      </c>
      <c r="H20025" t="s">
        <v>77</v>
      </c>
      <c r="I20025" t="s">
        <v>78</v>
      </c>
      <c r="J20025" s="7">
        <v>46136</v>
      </c>
      <c r="K20025" s="7">
        <v>45533</v>
      </c>
      <c r="L20025" s="7">
        <v>43931</v>
      </c>
      <c r="M20025" t="s">
        <v>77</v>
      </c>
      <c r="N20025" t="s">
        <v>79</v>
      </c>
      <c r="O20025">
        <v>2026</v>
      </c>
      <c r="P20025" s="2">
        <v>2</v>
      </c>
      <c r="Q20025" t="s">
        <v>80</v>
      </c>
      <c r="R20025" s="8">
        <v>46267</v>
      </c>
      <c r="S20025" s="2">
        <v>1</v>
      </c>
      <c r="T20025" s="2" t="s">
        <v>81</v>
      </c>
    </row>
    <row r="20026" spans="1:20" x14ac:dyDescent="0.25">
      <c r="A20026">
        <v>1120509702</v>
      </c>
      <c r="B20026">
        <v>117027641</v>
      </c>
      <c r="C20026" t="s">
        <v>82</v>
      </c>
      <c r="D20026" t="s">
        <v>88</v>
      </c>
      <c r="E20026" t="s">
        <v>76</v>
      </c>
      <c r="F20026" s="7">
        <v>43569</v>
      </c>
      <c r="G20026" s="7">
        <v>43935</v>
      </c>
      <c r="H20026" t="s">
        <v>77</v>
      </c>
      <c r="I20026" t="s">
        <v>78</v>
      </c>
      <c r="J20026" s="7">
        <v>45432</v>
      </c>
      <c r="K20026" s="7">
        <v>43658</v>
      </c>
      <c r="L20026" s="7">
        <v>43935</v>
      </c>
      <c r="M20026" t="s">
        <v>77</v>
      </c>
      <c r="N20026" t="s">
        <v>79</v>
      </c>
      <c r="O20026">
        <v>2026</v>
      </c>
      <c r="P20026" s="2">
        <v>2</v>
      </c>
      <c r="Q20026" t="s">
        <v>80</v>
      </c>
      <c r="R20026" s="8">
        <v>46267</v>
      </c>
      <c r="S20026" s="2">
        <v>1</v>
      </c>
      <c r="T20026" s="2" t="s">
        <v>81</v>
      </c>
    </row>
    <row r="20027" spans="1:20" x14ac:dyDescent="0.25">
      <c r="A20027">
        <v>1120509718</v>
      </c>
      <c r="B20027">
        <v>117037802</v>
      </c>
      <c r="C20027" t="s">
        <v>82</v>
      </c>
      <c r="D20027" t="s">
        <v>83</v>
      </c>
      <c r="E20027" t="s">
        <v>76</v>
      </c>
      <c r="F20027" s="7">
        <v>43571</v>
      </c>
      <c r="G20027" s="7">
        <v>43751</v>
      </c>
      <c r="H20027" t="s">
        <v>77</v>
      </c>
      <c r="I20027" t="s">
        <v>78</v>
      </c>
      <c r="J20027" s="7">
        <v>45878</v>
      </c>
      <c r="K20027" s="7">
        <v>43667</v>
      </c>
      <c r="L20027" s="7">
        <v>43751</v>
      </c>
      <c r="M20027" t="s">
        <v>77</v>
      </c>
      <c r="N20027" t="s">
        <v>79</v>
      </c>
      <c r="O20027">
        <v>2026</v>
      </c>
      <c r="P20027" s="2">
        <v>2</v>
      </c>
      <c r="Q20027" t="s">
        <v>80</v>
      </c>
      <c r="R20027" s="8">
        <v>46267</v>
      </c>
      <c r="S20027" s="2">
        <v>1</v>
      </c>
      <c r="T20027" s="2" t="s">
        <v>81</v>
      </c>
    </row>
    <row r="20028" spans="1:20" x14ac:dyDescent="0.25">
      <c r="A20028">
        <v>1120509748</v>
      </c>
      <c r="B20028">
        <v>117067738</v>
      </c>
      <c r="C20028" t="s">
        <v>82</v>
      </c>
      <c r="D20028" t="s">
        <v>83</v>
      </c>
      <c r="E20028" t="s">
        <v>76</v>
      </c>
      <c r="F20028" s="7">
        <v>43574</v>
      </c>
      <c r="G20028" s="7">
        <v>43754</v>
      </c>
      <c r="H20028" t="s">
        <v>77</v>
      </c>
      <c r="I20028" t="s">
        <v>78</v>
      </c>
      <c r="J20028" s="7">
        <v>45929</v>
      </c>
      <c r="K20028" s="7">
        <v>44707</v>
      </c>
      <c r="L20028" s="7">
        <v>43754</v>
      </c>
      <c r="M20028" t="s">
        <v>77</v>
      </c>
      <c r="N20028" t="s">
        <v>79</v>
      </c>
      <c r="O20028">
        <v>2026</v>
      </c>
      <c r="P20028" s="2">
        <v>2</v>
      </c>
      <c r="Q20028" t="s">
        <v>80</v>
      </c>
      <c r="R20028" s="8">
        <v>46267</v>
      </c>
      <c r="S20028" s="2">
        <v>1</v>
      </c>
      <c r="T20028" s="2" t="s">
        <v>81</v>
      </c>
    </row>
    <row r="20029" spans="1:20" x14ac:dyDescent="0.25">
      <c r="A20029">
        <v>1120509778</v>
      </c>
      <c r="B20029">
        <v>117091327</v>
      </c>
      <c r="C20029" t="s">
        <v>97</v>
      </c>
      <c r="D20029" t="s">
        <v>83</v>
      </c>
      <c r="E20029" t="s">
        <v>76</v>
      </c>
      <c r="F20029" s="7">
        <v>43579</v>
      </c>
      <c r="G20029" s="7">
        <v>43762</v>
      </c>
      <c r="H20029" t="s">
        <v>86</v>
      </c>
      <c r="I20029" t="s">
        <v>87</v>
      </c>
      <c r="J20029" s="7">
        <v>45972</v>
      </c>
      <c r="K20029" s="7">
        <v>43683</v>
      </c>
      <c r="L20029" s="7">
        <v>43762</v>
      </c>
      <c r="M20029" t="s">
        <v>86</v>
      </c>
      <c r="N20029" t="s">
        <v>79</v>
      </c>
      <c r="O20029">
        <v>2026</v>
      </c>
      <c r="P20029" s="2">
        <v>2</v>
      </c>
      <c r="Q20029" t="s">
        <v>80</v>
      </c>
      <c r="R20029" s="8">
        <v>46267</v>
      </c>
      <c r="S20029" s="2">
        <v>1</v>
      </c>
      <c r="T20029" s="2" t="s">
        <v>81</v>
      </c>
    </row>
    <row r="20030" spans="1:20" x14ac:dyDescent="0.25">
      <c r="A20030">
        <v>1120509824</v>
      </c>
      <c r="B20030">
        <v>117131920</v>
      </c>
      <c r="C20030" t="s">
        <v>91</v>
      </c>
      <c r="D20030" t="s">
        <v>83</v>
      </c>
      <c r="E20030" t="s">
        <v>76</v>
      </c>
      <c r="F20030" s="7">
        <v>43585</v>
      </c>
      <c r="G20030" s="7">
        <v>43768</v>
      </c>
      <c r="H20030" t="s">
        <v>77</v>
      </c>
      <c r="I20030" t="s">
        <v>78</v>
      </c>
      <c r="J20030" s="7">
        <v>45838</v>
      </c>
      <c r="K20030" s="7">
        <v>44230</v>
      </c>
      <c r="L20030" s="7">
        <v>43768</v>
      </c>
      <c r="M20030" t="s">
        <v>77</v>
      </c>
      <c r="N20030" t="s">
        <v>79</v>
      </c>
      <c r="O20030">
        <v>2026</v>
      </c>
      <c r="P20030" s="2">
        <v>2</v>
      </c>
      <c r="Q20030" t="s">
        <v>80</v>
      </c>
      <c r="R20030" s="8">
        <v>46267</v>
      </c>
      <c r="S20030" s="2">
        <v>1</v>
      </c>
      <c r="T20030" s="2" t="s">
        <v>81</v>
      </c>
    </row>
    <row r="20031" spans="1:20" x14ac:dyDescent="0.25">
      <c r="A20031">
        <v>1120509840</v>
      </c>
      <c r="B20031">
        <v>117144926</v>
      </c>
      <c r="C20031" t="s">
        <v>91</v>
      </c>
      <c r="D20031" t="s">
        <v>83</v>
      </c>
      <c r="E20031" t="s">
        <v>76</v>
      </c>
      <c r="F20031" s="7">
        <v>43587</v>
      </c>
      <c r="G20031" s="7">
        <v>43767</v>
      </c>
      <c r="H20031" t="s">
        <v>77</v>
      </c>
      <c r="I20031" t="s">
        <v>78</v>
      </c>
      <c r="J20031" s="7">
        <v>45855</v>
      </c>
      <c r="K20031" s="7">
        <v>43667</v>
      </c>
      <c r="L20031" s="7">
        <v>43767</v>
      </c>
      <c r="M20031" t="s">
        <v>77</v>
      </c>
      <c r="N20031" t="s">
        <v>79</v>
      </c>
      <c r="O20031">
        <v>2026</v>
      </c>
      <c r="P20031" s="2">
        <v>2</v>
      </c>
      <c r="Q20031" t="s">
        <v>80</v>
      </c>
      <c r="R20031" s="8">
        <v>46267</v>
      </c>
      <c r="S20031" s="2">
        <v>1</v>
      </c>
      <c r="T20031" s="2" t="s">
        <v>81</v>
      </c>
    </row>
    <row r="20032" spans="1:20" x14ac:dyDescent="0.25">
      <c r="A20032">
        <v>1120509867</v>
      </c>
      <c r="B20032">
        <v>117165386</v>
      </c>
      <c r="C20032" t="s">
        <v>82</v>
      </c>
      <c r="D20032" t="s">
        <v>83</v>
      </c>
      <c r="E20032" t="s">
        <v>76</v>
      </c>
      <c r="F20032" s="7">
        <v>43590</v>
      </c>
      <c r="G20032" s="7">
        <v>43774</v>
      </c>
      <c r="H20032" t="s">
        <v>77</v>
      </c>
      <c r="I20032" t="s">
        <v>78</v>
      </c>
      <c r="J20032" s="7">
        <v>45914</v>
      </c>
      <c r="K20032" s="7">
        <v>43667</v>
      </c>
      <c r="L20032" s="7">
        <v>43774</v>
      </c>
      <c r="M20032" t="s">
        <v>77</v>
      </c>
      <c r="N20032" t="s">
        <v>79</v>
      </c>
      <c r="O20032">
        <v>2026</v>
      </c>
      <c r="P20032" s="2">
        <v>2</v>
      </c>
      <c r="Q20032" t="s">
        <v>80</v>
      </c>
      <c r="R20032" s="8">
        <v>46267</v>
      </c>
      <c r="S20032" s="2">
        <v>1</v>
      </c>
      <c r="T20032" s="2" t="s">
        <v>81</v>
      </c>
    </row>
    <row r="20033" spans="1:20" x14ac:dyDescent="0.25">
      <c r="A20033">
        <v>1120509914</v>
      </c>
      <c r="B20033">
        <v>117215979</v>
      </c>
      <c r="C20033" t="s">
        <v>74</v>
      </c>
      <c r="D20033" t="s">
        <v>88</v>
      </c>
      <c r="E20033" t="s">
        <v>76</v>
      </c>
      <c r="F20033" s="7">
        <v>43596</v>
      </c>
      <c r="G20033" s="7">
        <v>43962</v>
      </c>
      <c r="H20033" t="s">
        <v>77</v>
      </c>
      <c r="I20033" t="s">
        <v>89</v>
      </c>
      <c r="J20033" s="7">
        <v>45201</v>
      </c>
      <c r="K20033" s="7">
        <v>45057</v>
      </c>
      <c r="L20033" s="7">
        <v>43962</v>
      </c>
      <c r="M20033" t="s">
        <v>77</v>
      </c>
      <c r="N20033" t="s">
        <v>92</v>
      </c>
      <c r="O20033">
        <v>2026</v>
      </c>
      <c r="P20033" s="2">
        <v>2</v>
      </c>
      <c r="Q20033" t="s">
        <v>80</v>
      </c>
      <c r="R20033" s="8">
        <v>46267</v>
      </c>
      <c r="S20033" s="2">
        <v>1</v>
      </c>
      <c r="T20033" s="2" t="s">
        <v>81</v>
      </c>
    </row>
    <row r="20034" spans="1:20" x14ac:dyDescent="0.25">
      <c r="A20034">
        <v>1120509956</v>
      </c>
      <c r="B20034">
        <v>117248504</v>
      </c>
      <c r="C20034" t="s">
        <v>82</v>
      </c>
      <c r="D20034" t="s">
        <v>83</v>
      </c>
      <c r="E20034" t="s">
        <v>76</v>
      </c>
      <c r="F20034" s="7">
        <v>43601</v>
      </c>
      <c r="G20034" s="7">
        <v>43785</v>
      </c>
      <c r="H20034" t="s">
        <v>77</v>
      </c>
      <c r="I20034" t="s">
        <v>84</v>
      </c>
      <c r="J20034" s="7">
        <v>45432</v>
      </c>
      <c r="K20034" s="7">
        <v>43667</v>
      </c>
      <c r="L20034" s="7">
        <v>43785</v>
      </c>
      <c r="M20034" t="s">
        <v>77</v>
      </c>
      <c r="N20034" t="s">
        <v>79</v>
      </c>
      <c r="O20034">
        <v>2026</v>
      </c>
      <c r="P20034" s="2">
        <v>2</v>
      </c>
      <c r="Q20034" t="s">
        <v>80</v>
      </c>
      <c r="R20034" s="8">
        <v>46267</v>
      </c>
      <c r="S20034" s="2">
        <v>1</v>
      </c>
      <c r="T20034" s="2" t="s">
        <v>81</v>
      </c>
    </row>
    <row r="20035" spans="1:20" x14ac:dyDescent="0.25">
      <c r="A20035">
        <v>1120510617</v>
      </c>
      <c r="B20035">
        <v>119166107</v>
      </c>
      <c r="C20035" t="s">
        <v>82</v>
      </c>
      <c r="D20035" t="s">
        <v>88</v>
      </c>
      <c r="E20035" t="s">
        <v>76</v>
      </c>
      <c r="F20035" s="7">
        <v>43997</v>
      </c>
      <c r="G20035" s="7">
        <v>44347</v>
      </c>
      <c r="H20035" t="s">
        <v>77</v>
      </c>
      <c r="I20035" t="s">
        <v>84</v>
      </c>
      <c r="J20035" s="7">
        <v>46111</v>
      </c>
      <c r="K20035" s="7">
        <v>45736</v>
      </c>
      <c r="L20035" s="7">
        <v>44347</v>
      </c>
      <c r="M20035" t="s">
        <v>77</v>
      </c>
      <c r="N20035" t="s">
        <v>79</v>
      </c>
      <c r="O20035">
        <v>2026</v>
      </c>
      <c r="P20035" s="2">
        <v>2</v>
      </c>
      <c r="Q20035" t="s">
        <v>80</v>
      </c>
      <c r="R20035" s="8">
        <v>46267</v>
      </c>
      <c r="S20035" s="2">
        <v>1</v>
      </c>
      <c r="T20035" s="2" t="s">
        <v>81</v>
      </c>
    </row>
    <row r="20036" spans="1:20" x14ac:dyDescent="0.25">
      <c r="A20036">
        <v>1120510691</v>
      </c>
      <c r="B20036">
        <v>119218169</v>
      </c>
      <c r="C20036" t="s">
        <v>96</v>
      </c>
      <c r="D20036" t="s">
        <v>75</v>
      </c>
      <c r="E20036" t="s">
        <v>76</v>
      </c>
      <c r="F20036" s="7">
        <v>44008</v>
      </c>
      <c r="G20036" s="7">
        <v>45834</v>
      </c>
      <c r="H20036" t="s">
        <v>77</v>
      </c>
      <c r="I20036" t="s">
        <v>78</v>
      </c>
      <c r="J20036" s="7">
        <v>45818</v>
      </c>
      <c r="K20036" s="7">
        <v>45821</v>
      </c>
      <c r="L20036" s="7">
        <v>45834</v>
      </c>
      <c r="M20036" t="s">
        <v>77</v>
      </c>
      <c r="N20036" t="s">
        <v>79</v>
      </c>
      <c r="O20036">
        <v>2026</v>
      </c>
      <c r="P20036" s="2">
        <v>2</v>
      </c>
      <c r="Q20036" t="s">
        <v>80</v>
      </c>
      <c r="R20036" s="8">
        <v>46267</v>
      </c>
      <c r="S20036" s="2">
        <v>1</v>
      </c>
      <c r="T20036" s="2" t="s">
        <v>81</v>
      </c>
    </row>
    <row r="20037" spans="1:20" x14ac:dyDescent="0.25">
      <c r="A20037">
        <v>1120510794</v>
      </c>
      <c r="B20037">
        <v>119354707</v>
      </c>
      <c r="C20037" t="s">
        <v>82</v>
      </c>
      <c r="D20037" t="s">
        <v>75</v>
      </c>
      <c r="E20037" t="s">
        <v>76</v>
      </c>
      <c r="F20037" s="7">
        <v>44022</v>
      </c>
      <c r="G20037" s="7">
        <v>44387</v>
      </c>
      <c r="H20037" t="s">
        <v>86</v>
      </c>
      <c r="I20037" t="s">
        <v>87</v>
      </c>
      <c r="J20037" s="7">
        <v>45055</v>
      </c>
      <c r="K20037" s="7">
        <v>44170</v>
      </c>
      <c r="L20037" s="7">
        <v>44387</v>
      </c>
      <c r="M20037" t="s">
        <v>86</v>
      </c>
      <c r="N20037" t="s">
        <v>92</v>
      </c>
      <c r="O20037">
        <v>2026</v>
      </c>
      <c r="P20037" s="2">
        <v>2</v>
      </c>
      <c r="Q20037" t="s">
        <v>80</v>
      </c>
      <c r="R20037" s="8">
        <v>46267</v>
      </c>
      <c r="S20037" s="2">
        <v>1</v>
      </c>
      <c r="T20037" s="2" t="s">
        <v>81</v>
      </c>
    </row>
    <row r="20038" spans="1:20" x14ac:dyDescent="0.25">
      <c r="A20038">
        <v>1120510922</v>
      </c>
      <c r="B20038">
        <v>119489906</v>
      </c>
      <c r="C20038" t="s">
        <v>82</v>
      </c>
      <c r="D20038" t="s">
        <v>83</v>
      </c>
      <c r="E20038" t="s">
        <v>76</v>
      </c>
      <c r="F20038" s="7">
        <v>44034</v>
      </c>
      <c r="G20038" s="7">
        <v>45860</v>
      </c>
      <c r="H20038" t="s">
        <v>77</v>
      </c>
      <c r="I20038" t="s">
        <v>84</v>
      </c>
      <c r="J20038" s="7">
        <v>45455</v>
      </c>
      <c r="K20038" s="7">
        <v>45737</v>
      </c>
      <c r="L20038" s="7">
        <v>45860</v>
      </c>
      <c r="M20038" t="s">
        <v>77</v>
      </c>
      <c r="N20038" t="s">
        <v>79</v>
      </c>
      <c r="O20038">
        <v>2026</v>
      </c>
      <c r="P20038" s="2">
        <v>2</v>
      </c>
      <c r="Q20038" t="s">
        <v>80</v>
      </c>
      <c r="R20038" s="8">
        <v>46267</v>
      </c>
      <c r="S20038" s="2">
        <v>1</v>
      </c>
      <c r="T20038" s="2" t="s">
        <v>81</v>
      </c>
    </row>
    <row r="20039" spans="1:20" x14ac:dyDescent="0.25">
      <c r="A20039">
        <v>1120511024</v>
      </c>
      <c r="B20039">
        <v>119561250</v>
      </c>
      <c r="C20039" t="s">
        <v>82</v>
      </c>
      <c r="D20039" t="s">
        <v>75</v>
      </c>
      <c r="E20039" t="s">
        <v>76</v>
      </c>
      <c r="F20039" s="7">
        <v>44048</v>
      </c>
      <c r="G20039" s="7">
        <v>45874</v>
      </c>
      <c r="H20039" t="s">
        <v>77</v>
      </c>
      <c r="I20039" t="s">
        <v>78</v>
      </c>
      <c r="J20039" s="7">
        <v>45712</v>
      </c>
      <c r="K20039" s="7">
        <v>46120</v>
      </c>
      <c r="L20039" s="7">
        <v>45874</v>
      </c>
      <c r="M20039" t="s">
        <v>77</v>
      </c>
      <c r="N20039" t="s">
        <v>79</v>
      </c>
      <c r="O20039">
        <v>2026</v>
      </c>
      <c r="P20039" s="2">
        <v>2</v>
      </c>
      <c r="Q20039" t="s">
        <v>80</v>
      </c>
      <c r="R20039" s="8">
        <v>46267</v>
      </c>
      <c r="S20039" s="2">
        <v>1</v>
      </c>
      <c r="T20039" s="2" t="s">
        <v>81</v>
      </c>
    </row>
    <row r="20040" spans="1:20" x14ac:dyDescent="0.25">
      <c r="A20040">
        <v>1120511828</v>
      </c>
      <c r="B20040">
        <v>119994319</v>
      </c>
      <c r="C20040" t="s">
        <v>82</v>
      </c>
      <c r="D20040" t="s">
        <v>75</v>
      </c>
      <c r="E20040" t="s">
        <v>76</v>
      </c>
      <c r="F20040" s="7">
        <v>44140</v>
      </c>
      <c r="G20040" s="7">
        <v>45966</v>
      </c>
      <c r="H20040" t="s">
        <v>77</v>
      </c>
      <c r="I20040" t="s">
        <v>78</v>
      </c>
      <c r="J20040" s="7">
        <v>45811</v>
      </c>
      <c r="K20040" s="7">
        <v>46122</v>
      </c>
      <c r="L20040" s="7">
        <v>45966</v>
      </c>
      <c r="M20040" t="s">
        <v>77</v>
      </c>
      <c r="N20040" t="s">
        <v>79</v>
      </c>
      <c r="O20040">
        <v>2026</v>
      </c>
      <c r="P20040" s="2">
        <v>2</v>
      </c>
      <c r="Q20040" t="s">
        <v>80</v>
      </c>
      <c r="R20040" s="8">
        <v>46267</v>
      </c>
      <c r="S20040" s="2">
        <v>1</v>
      </c>
      <c r="T20040" s="2" t="s">
        <v>81</v>
      </c>
    </row>
    <row r="20041" spans="1:20" x14ac:dyDescent="0.25">
      <c r="A20041">
        <v>1120511874</v>
      </c>
      <c r="B20041">
        <v>120013427</v>
      </c>
      <c r="C20041" t="s">
        <v>74</v>
      </c>
      <c r="D20041" t="s">
        <v>75</v>
      </c>
      <c r="E20041" t="s">
        <v>76</v>
      </c>
      <c r="F20041" s="7">
        <v>44147</v>
      </c>
      <c r="G20041" s="7">
        <v>45973</v>
      </c>
      <c r="H20041" t="s">
        <v>77</v>
      </c>
      <c r="I20041" t="s">
        <v>78</v>
      </c>
      <c r="J20041" s="7">
        <v>45859</v>
      </c>
      <c r="K20041" s="7">
        <v>44155</v>
      </c>
      <c r="L20041" s="7">
        <v>45973</v>
      </c>
      <c r="M20041" t="s">
        <v>77</v>
      </c>
      <c r="N20041" t="s">
        <v>79</v>
      </c>
      <c r="O20041">
        <v>2026</v>
      </c>
      <c r="P20041" s="2">
        <v>2</v>
      </c>
      <c r="Q20041" t="s">
        <v>80</v>
      </c>
      <c r="R20041" s="8">
        <v>46267</v>
      </c>
      <c r="S20041" s="2">
        <v>1</v>
      </c>
      <c r="T20041" s="2" t="s">
        <v>81</v>
      </c>
    </row>
    <row r="20042" spans="1:20" x14ac:dyDescent="0.25">
      <c r="A20042">
        <v>1120512124</v>
      </c>
      <c r="B20042">
        <v>120706525</v>
      </c>
      <c r="C20042" t="s">
        <v>82</v>
      </c>
      <c r="D20042" t="s">
        <v>83</v>
      </c>
      <c r="E20042" t="s">
        <v>76</v>
      </c>
      <c r="F20042" s="7">
        <v>44284</v>
      </c>
      <c r="G20042" s="7">
        <v>44468</v>
      </c>
      <c r="H20042" t="s">
        <v>77</v>
      </c>
      <c r="I20042" t="s">
        <v>84</v>
      </c>
      <c r="J20042" s="7">
        <v>45498</v>
      </c>
      <c r="K20042" s="7">
        <v>45710</v>
      </c>
      <c r="L20042" s="7">
        <v>44468</v>
      </c>
      <c r="M20042" t="s">
        <v>77</v>
      </c>
      <c r="N20042" t="s">
        <v>79</v>
      </c>
      <c r="O20042">
        <v>2026</v>
      </c>
      <c r="P20042" s="2">
        <v>2</v>
      </c>
      <c r="Q20042" t="s">
        <v>80</v>
      </c>
      <c r="R20042" s="8">
        <v>46267</v>
      </c>
      <c r="S20042" s="2">
        <v>1</v>
      </c>
      <c r="T20042" s="2" t="s">
        <v>81</v>
      </c>
    </row>
    <row r="20043" spans="1:20" x14ac:dyDescent="0.25">
      <c r="A20043">
        <v>1120512318</v>
      </c>
      <c r="B20043">
        <v>120943109</v>
      </c>
      <c r="C20043" t="s">
        <v>82</v>
      </c>
      <c r="D20043" t="s">
        <v>83</v>
      </c>
      <c r="E20043" t="s">
        <v>76</v>
      </c>
      <c r="F20043" s="7">
        <v>44322</v>
      </c>
      <c r="G20043" s="7">
        <v>44506</v>
      </c>
      <c r="H20043" t="s">
        <v>77</v>
      </c>
      <c r="I20043" t="s">
        <v>84</v>
      </c>
      <c r="J20043" s="7">
        <v>45512</v>
      </c>
      <c r="K20043" s="7">
        <v>45875</v>
      </c>
      <c r="L20043" s="7">
        <v>44506</v>
      </c>
      <c r="M20043" t="s">
        <v>77</v>
      </c>
      <c r="N20043" t="s">
        <v>79</v>
      </c>
      <c r="O20043">
        <v>2026</v>
      </c>
      <c r="P20043" s="2">
        <v>2</v>
      </c>
      <c r="Q20043" t="s">
        <v>80</v>
      </c>
      <c r="R20043" s="8">
        <v>46267</v>
      </c>
      <c r="S20043" s="2">
        <v>1</v>
      </c>
      <c r="T20043" s="2" t="s">
        <v>81</v>
      </c>
    </row>
    <row r="20044" spans="1:20" x14ac:dyDescent="0.25">
      <c r="A20044">
        <v>1120512340</v>
      </c>
      <c r="B20044">
        <v>120993946</v>
      </c>
      <c r="C20044" t="s">
        <v>82</v>
      </c>
      <c r="D20044" t="s">
        <v>88</v>
      </c>
      <c r="E20044" t="s">
        <v>76</v>
      </c>
      <c r="F20044" s="7">
        <v>44323</v>
      </c>
      <c r="G20044" s="7">
        <v>44688</v>
      </c>
      <c r="H20044" t="s">
        <v>77</v>
      </c>
      <c r="I20044" t="s">
        <v>78</v>
      </c>
      <c r="J20044" s="7">
        <v>45116</v>
      </c>
      <c r="K20044" s="7">
        <v>46004</v>
      </c>
      <c r="L20044" s="7">
        <v>44688</v>
      </c>
      <c r="M20044" t="s">
        <v>77</v>
      </c>
      <c r="N20044" t="s">
        <v>92</v>
      </c>
      <c r="O20044">
        <v>2026</v>
      </c>
      <c r="P20044" s="2">
        <v>2</v>
      </c>
      <c r="Q20044" t="s">
        <v>80</v>
      </c>
      <c r="R20044" s="8">
        <v>46267</v>
      </c>
      <c r="S20044" s="2">
        <v>1</v>
      </c>
      <c r="T20044" s="2" t="s">
        <v>81</v>
      </c>
    </row>
    <row r="20045" spans="1:20" x14ac:dyDescent="0.25">
      <c r="A20045">
        <v>1120512549</v>
      </c>
      <c r="B20045">
        <v>121556500</v>
      </c>
      <c r="C20045" t="s">
        <v>74</v>
      </c>
      <c r="D20045" t="s">
        <v>88</v>
      </c>
      <c r="E20045" t="s">
        <v>76</v>
      </c>
      <c r="F20045" s="7">
        <v>44364</v>
      </c>
      <c r="G20045" s="7">
        <v>44729</v>
      </c>
      <c r="H20045" t="s">
        <v>77</v>
      </c>
      <c r="I20045" t="s">
        <v>78</v>
      </c>
      <c r="J20045" s="7">
        <v>46192</v>
      </c>
      <c r="K20045" s="7">
        <v>45604</v>
      </c>
      <c r="L20045" s="7">
        <v>44729</v>
      </c>
      <c r="M20045" t="s">
        <v>77</v>
      </c>
      <c r="N20045" t="s">
        <v>79</v>
      </c>
      <c r="O20045">
        <v>2026</v>
      </c>
      <c r="P20045" s="2">
        <v>2</v>
      </c>
      <c r="Q20045" t="s">
        <v>80</v>
      </c>
      <c r="R20045" s="8">
        <v>46267</v>
      </c>
      <c r="S20045" s="2">
        <v>1</v>
      </c>
      <c r="T20045" s="2" t="s">
        <v>81</v>
      </c>
    </row>
    <row r="20046" spans="1:20" x14ac:dyDescent="0.25">
      <c r="A20046">
        <v>1120512625</v>
      </c>
      <c r="B20046">
        <v>121633059</v>
      </c>
      <c r="C20046" t="s">
        <v>82</v>
      </c>
      <c r="D20046" t="s">
        <v>88</v>
      </c>
      <c r="E20046" t="s">
        <v>76</v>
      </c>
      <c r="F20046" s="7">
        <v>44330</v>
      </c>
      <c r="G20046" s="7">
        <v>46156</v>
      </c>
      <c r="H20046" t="s">
        <v>77</v>
      </c>
      <c r="I20046" t="s">
        <v>84</v>
      </c>
      <c r="J20046" s="7">
        <v>45830</v>
      </c>
      <c r="K20046" s="7">
        <v>44385</v>
      </c>
      <c r="L20046" s="7">
        <v>46156</v>
      </c>
      <c r="M20046" t="s">
        <v>77</v>
      </c>
      <c r="N20046" t="s">
        <v>79</v>
      </c>
      <c r="O20046">
        <v>2026</v>
      </c>
      <c r="P20046" s="2">
        <v>2</v>
      </c>
      <c r="Q20046" t="s">
        <v>80</v>
      </c>
      <c r="R20046" s="8">
        <v>46267</v>
      </c>
      <c r="S20046" s="2">
        <v>1</v>
      </c>
      <c r="T20046" s="2" t="s">
        <v>81</v>
      </c>
    </row>
    <row r="20047" spans="1:20" x14ac:dyDescent="0.25">
      <c r="A20047">
        <v>1120512853</v>
      </c>
      <c r="B20047">
        <v>121779809</v>
      </c>
      <c r="C20047" t="s">
        <v>91</v>
      </c>
      <c r="D20047" t="s">
        <v>75</v>
      </c>
      <c r="E20047" t="s">
        <v>76</v>
      </c>
      <c r="F20047" s="7">
        <v>44399</v>
      </c>
      <c r="G20047" s="7">
        <v>44521</v>
      </c>
      <c r="H20047" t="s">
        <v>77</v>
      </c>
      <c r="I20047" t="s">
        <v>89</v>
      </c>
      <c r="J20047" s="7">
        <v>46199</v>
      </c>
      <c r="K20047" s="7">
        <v>46203</v>
      </c>
      <c r="L20047" s="7">
        <v>44521</v>
      </c>
      <c r="M20047" t="s">
        <v>77</v>
      </c>
      <c r="N20047" t="s">
        <v>79</v>
      </c>
      <c r="O20047">
        <v>2026</v>
      </c>
      <c r="P20047" s="2">
        <v>2</v>
      </c>
      <c r="Q20047" t="s">
        <v>80</v>
      </c>
      <c r="R20047" s="8">
        <v>46267</v>
      </c>
      <c r="S20047" s="2">
        <v>1</v>
      </c>
      <c r="T20047" s="2" t="s">
        <v>81</v>
      </c>
    </row>
    <row r="20048" spans="1:20" x14ac:dyDescent="0.25">
      <c r="A20048">
        <v>1120513684</v>
      </c>
      <c r="B20048">
        <v>122127639</v>
      </c>
      <c r="C20048" t="s">
        <v>74</v>
      </c>
      <c r="D20048" t="s">
        <v>75</v>
      </c>
      <c r="E20048" t="s">
        <v>76</v>
      </c>
      <c r="F20048" s="7">
        <v>44469</v>
      </c>
      <c r="G20048" s="7">
        <v>46295</v>
      </c>
      <c r="H20048" t="s">
        <v>86</v>
      </c>
      <c r="I20048" t="s">
        <v>87</v>
      </c>
      <c r="J20048" s="7">
        <v>46113</v>
      </c>
      <c r="K20048" s="7">
        <v>45918</v>
      </c>
      <c r="L20048" s="7">
        <v>46295</v>
      </c>
      <c r="M20048" t="s">
        <v>86</v>
      </c>
      <c r="N20048" t="s">
        <v>79</v>
      </c>
      <c r="O20048">
        <v>2026</v>
      </c>
      <c r="P20048" s="2">
        <v>2</v>
      </c>
      <c r="Q20048" t="s">
        <v>80</v>
      </c>
      <c r="R20048" s="8">
        <v>46267</v>
      </c>
      <c r="S20048" s="2">
        <v>1</v>
      </c>
      <c r="T20048" s="2" t="s">
        <v>81</v>
      </c>
    </row>
    <row r="20049" spans="1:20" x14ac:dyDescent="0.25">
      <c r="A20049">
        <v>1120513756</v>
      </c>
      <c r="B20049">
        <v>122148305</v>
      </c>
      <c r="C20049" t="s">
        <v>91</v>
      </c>
      <c r="D20049" t="s">
        <v>75</v>
      </c>
      <c r="E20049" t="s">
        <v>76</v>
      </c>
      <c r="F20049" s="7">
        <v>44474</v>
      </c>
      <c r="G20049" s="7">
        <v>46300</v>
      </c>
      <c r="H20049" t="s">
        <v>77</v>
      </c>
      <c r="I20049" t="s">
        <v>78</v>
      </c>
      <c r="J20049" s="7">
        <v>46119</v>
      </c>
      <c r="K20049" s="7">
        <v>46126</v>
      </c>
      <c r="L20049" s="7">
        <v>46300</v>
      </c>
      <c r="M20049" t="s">
        <v>77</v>
      </c>
      <c r="N20049" t="s">
        <v>79</v>
      </c>
      <c r="O20049">
        <v>2026</v>
      </c>
      <c r="P20049" s="2">
        <v>2</v>
      </c>
      <c r="Q20049" t="s">
        <v>80</v>
      </c>
      <c r="R20049" s="8">
        <v>46267</v>
      </c>
      <c r="S20049" s="2">
        <v>1</v>
      </c>
      <c r="T20049" s="2" t="s">
        <v>81</v>
      </c>
    </row>
    <row r="20050" spans="1:20" x14ac:dyDescent="0.25">
      <c r="A20050">
        <v>1120513901</v>
      </c>
      <c r="B20050">
        <v>122226098</v>
      </c>
      <c r="C20050" t="s">
        <v>93</v>
      </c>
      <c r="D20050" t="s">
        <v>75</v>
      </c>
      <c r="E20050" t="s">
        <v>76</v>
      </c>
      <c r="F20050" s="7">
        <v>44488</v>
      </c>
      <c r="G20050" s="7">
        <v>44853</v>
      </c>
      <c r="H20050" t="s">
        <v>77</v>
      </c>
      <c r="I20050" t="s">
        <v>78</v>
      </c>
      <c r="J20050" s="7">
        <v>46176</v>
      </c>
      <c r="K20050" s="7">
        <v>46013</v>
      </c>
      <c r="L20050" s="7">
        <v>44853</v>
      </c>
      <c r="M20050" t="s">
        <v>77</v>
      </c>
      <c r="N20050" t="s">
        <v>79</v>
      </c>
      <c r="O20050">
        <v>2026</v>
      </c>
      <c r="P20050" s="2">
        <v>2</v>
      </c>
      <c r="Q20050" t="s">
        <v>80</v>
      </c>
      <c r="R20050" s="8">
        <v>46267</v>
      </c>
      <c r="S20050" s="2">
        <v>1</v>
      </c>
      <c r="T20050" s="2" t="s">
        <v>81</v>
      </c>
    </row>
    <row r="20051" spans="1:20" x14ac:dyDescent="0.25">
      <c r="A20051">
        <v>1120514119</v>
      </c>
      <c r="B20051">
        <v>122339967</v>
      </c>
      <c r="C20051" t="s">
        <v>74</v>
      </c>
      <c r="D20051" t="s">
        <v>75</v>
      </c>
      <c r="E20051" t="s">
        <v>76</v>
      </c>
      <c r="F20051" s="7">
        <v>44509</v>
      </c>
      <c r="G20051" s="7">
        <v>44874</v>
      </c>
      <c r="H20051" t="s">
        <v>77</v>
      </c>
      <c r="I20051" t="s">
        <v>78</v>
      </c>
      <c r="J20051" s="7"/>
      <c r="K20051" s="7">
        <v>44509</v>
      </c>
      <c r="L20051" s="7">
        <v>44874</v>
      </c>
      <c r="M20051" t="s">
        <v>77</v>
      </c>
      <c r="N20051"/>
      <c r="O20051">
        <v>2026</v>
      </c>
      <c r="P20051" s="2">
        <v>2</v>
      </c>
      <c r="Q20051" t="s">
        <v>80</v>
      </c>
      <c r="R20051" s="8">
        <v>46267</v>
      </c>
      <c r="S20051" s="2">
        <v>1</v>
      </c>
      <c r="T20051" s="2" t="s">
        <v>81</v>
      </c>
    </row>
    <row r="20052" spans="1:20" x14ac:dyDescent="0.25">
      <c r="A20052">
        <v>1120515003</v>
      </c>
      <c r="B20052">
        <v>123473629</v>
      </c>
      <c r="C20052" t="s">
        <v>82</v>
      </c>
      <c r="D20052" t="s">
        <v>75</v>
      </c>
      <c r="E20052" t="s">
        <v>76</v>
      </c>
      <c r="F20052" s="7">
        <v>44683</v>
      </c>
      <c r="G20052" s="7">
        <v>45048</v>
      </c>
      <c r="H20052" t="s">
        <v>77</v>
      </c>
      <c r="I20052" t="s">
        <v>78</v>
      </c>
      <c r="J20052" s="7"/>
      <c r="K20052" s="7">
        <v>44695</v>
      </c>
      <c r="L20052" s="7">
        <v>45048</v>
      </c>
      <c r="M20052" t="s">
        <v>77</v>
      </c>
      <c r="N20052"/>
      <c r="O20052">
        <v>2026</v>
      </c>
      <c r="P20052" s="2">
        <v>2</v>
      </c>
      <c r="Q20052" t="s">
        <v>80</v>
      </c>
      <c r="R20052" s="8">
        <v>46267</v>
      </c>
      <c r="S20052" s="2">
        <v>1</v>
      </c>
      <c r="T20052" s="2" t="s">
        <v>81</v>
      </c>
    </row>
    <row r="20053" spans="1:20" x14ac:dyDescent="0.25">
      <c r="A20053">
        <v>1120515078</v>
      </c>
      <c r="B20053">
        <v>123525674</v>
      </c>
      <c r="C20053" t="s">
        <v>82</v>
      </c>
      <c r="D20053" t="s">
        <v>83</v>
      </c>
      <c r="E20053" t="s">
        <v>76</v>
      </c>
      <c r="F20053" s="7">
        <v>44687</v>
      </c>
      <c r="G20053" s="7">
        <v>44871</v>
      </c>
      <c r="H20053" t="s">
        <v>77</v>
      </c>
      <c r="I20053" t="s">
        <v>84</v>
      </c>
      <c r="J20053" s="7">
        <v>46088</v>
      </c>
      <c r="K20053" s="7">
        <v>45532</v>
      </c>
      <c r="L20053" s="7">
        <v>44871</v>
      </c>
      <c r="M20053" t="s">
        <v>77</v>
      </c>
      <c r="N20053" t="s">
        <v>79</v>
      </c>
      <c r="O20053">
        <v>2026</v>
      </c>
      <c r="P20053" s="2">
        <v>2</v>
      </c>
      <c r="Q20053" t="s">
        <v>80</v>
      </c>
      <c r="R20053" s="8">
        <v>46267</v>
      </c>
      <c r="S20053" s="2">
        <v>1</v>
      </c>
      <c r="T20053" s="2" t="s">
        <v>81</v>
      </c>
    </row>
    <row r="20054" spans="1:20" x14ac:dyDescent="0.25">
      <c r="A20054">
        <v>1120515304</v>
      </c>
      <c r="B20054">
        <v>123657947</v>
      </c>
      <c r="C20054" t="s">
        <v>91</v>
      </c>
      <c r="D20054" t="s">
        <v>75</v>
      </c>
      <c r="E20054" t="s">
        <v>76</v>
      </c>
      <c r="F20054" s="7">
        <v>44702</v>
      </c>
      <c r="G20054" s="7">
        <v>45067</v>
      </c>
      <c r="H20054" t="s">
        <v>77</v>
      </c>
      <c r="I20054" t="s">
        <v>78</v>
      </c>
      <c r="J20054" s="7"/>
      <c r="K20054" s="7">
        <v>44720</v>
      </c>
      <c r="L20054" s="7">
        <v>45067</v>
      </c>
      <c r="M20054" t="s">
        <v>77</v>
      </c>
      <c r="N20054"/>
      <c r="O20054">
        <v>2026</v>
      </c>
      <c r="P20054" s="2">
        <v>2</v>
      </c>
      <c r="Q20054" t="s">
        <v>80</v>
      </c>
      <c r="R20054" s="8">
        <v>46267</v>
      </c>
      <c r="S20054" s="2">
        <v>1</v>
      </c>
      <c r="T20054" s="2" t="s">
        <v>81</v>
      </c>
    </row>
    <row r="20055" spans="1:20" x14ac:dyDescent="0.25">
      <c r="A20055">
        <v>1120515510</v>
      </c>
      <c r="B20055">
        <v>123775221</v>
      </c>
      <c r="C20055" t="s">
        <v>98</v>
      </c>
      <c r="D20055" t="s">
        <v>75</v>
      </c>
      <c r="E20055" t="s">
        <v>76</v>
      </c>
      <c r="F20055" s="7">
        <v>44718</v>
      </c>
      <c r="G20055" s="7">
        <v>45083</v>
      </c>
      <c r="H20055" t="s">
        <v>77</v>
      </c>
      <c r="I20055" t="s">
        <v>78</v>
      </c>
      <c r="J20055" s="7">
        <v>45805</v>
      </c>
      <c r="K20055" s="7">
        <v>45810</v>
      </c>
      <c r="L20055" s="7">
        <v>45083</v>
      </c>
      <c r="M20055" t="s">
        <v>77</v>
      </c>
      <c r="N20055" t="s">
        <v>79</v>
      </c>
      <c r="O20055">
        <v>2026</v>
      </c>
      <c r="P20055" s="2">
        <v>2</v>
      </c>
      <c r="Q20055" t="s">
        <v>80</v>
      </c>
      <c r="R20055" s="8">
        <v>46267</v>
      </c>
      <c r="S20055" s="2">
        <v>1</v>
      </c>
      <c r="T20055" s="2" t="s">
        <v>81</v>
      </c>
    </row>
    <row r="20056" spans="1:20" x14ac:dyDescent="0.25">
      <c r="A20056">
        <v>1120516255</v>
      </c>
      <c r="B20056">
        <v>124135528</v>
      </c>
      <c r="C20056" t="s">
        <v>91</v>
      </c>
      <c r="D20056" t="s">
        <v>83</v>
      </c>
      <c r="E20056" t="s">
        <v>76</v>
      </c>
      <c r="F20056" s="7">
        <v>44763</v>
      </c>
      <c r="G20056" s="7">
        <v>44947</v>
      </c>
      <c r="H20056" t="s">
        <v>77</v>
      </c>
      <c r="I20056" t="s">
        <v>78</v>
      </c>
      <c r="J20056" s="7">
        <v>45953</v>
      </c>
      <c r="K20056" s="7">
        <v>45923</v>
      </c>
      <c r="L20056" s="7">
        <v>44947</v>
      </c>
      <c r="M20056" t="s">
        <v>77</v>
      </c>
      <c r="N20056" t="s">
        <v>79</v>
      </c>
      <c r="O20056">
        <v>2026</v>
      </c>
      <c r="P20056" s="2">
        <v>2</v>
      </c>
      <c r="Q20056" t="s">
        <v>80</v>
      </c>
      <c r="R20056" s="8">
        <v>46267</v>
      </c>
      <c r="S20056" s="2">
        <v>1</v>
      </c>
      <c r="T20056" s="2" t="s">
        <v>81</v>
      </c>
    </row>
    <row r="20057" spans="1:20" x14ac:dyDescent="0.25">
      <c r="A20057">
        <v>1120516865</v>
      </c>
      <c r="B20057">
        <v>124323692</v>
      </c>
      <c r="C20057" t="s">
        <v>85</v>
      </c>
      <c r="D20057" t="s">
        <v>83</v>
      </c>
      <c r="E20057" t="s">
        <v>76</v>
      </c>
      <c r="F20057" s="7">
        <v>44792</v>
      </c>
      <c r="G20057" s="7">
        <v>44976</v>
      </c>
      <c r="H20057" t="s">
        <v>77</v>
      </c>
      <c r="I20057" t="s">
        <v>84</v>
      </c>
      <c r="J20057" s="7">
        <v>45432</v>
      </c>
      <c r="K20057" s="7">
        <v>45631</v>
      </c>
      <c r="L20057" s="7">
        <v>44976</v>
      </c>
      <c r="M20057" t="s">
        <v>77</v>
      </c>
      <c r="N20057" t="s">
        <v>79</v>
      </c>
      <c r="O20057">
        <v>2026</v>
      </c>
      <c r="P20057" s="2">
        <v>2</v>
      </c>
      <c r="Q20057" t="s">
        <v>80</v>
      </c>
      <c r="R20057" s="8">
        <v>46267</v>
      </c>
      <c r="S20057" s="2">
        <v>1</v>
      </c>
      <c r="T20057" s="2" t="s">
        <v>81</v>
      </c>
    </row>
    <row r="20058" spans="1:20" x14ac:dyDescent="0.25">
      <c r="A20058">
        <v>1120517557</v>
      </c>
      <c r="B20058">
        <v>124576839</v>
      </c>
      <c r="C20058" t="s">
        <v>93</v>
      </c>
      <c r="D20058" t="s">
        <v>88</v>
      </c>
      <c r="E20058" t="s">
        <v>76</v>
      </c>
      <c r="F20058" s="7">
        <v>44831</v>
      </c>
      <c r="G20058" s="7">
        <v>45196</v>
      </c>
      <c r="H20058" t="s">
        <v>77</v>
      </c>
      <c r="I20058" t="s">
        <v>84</v>
      </c>
      <c r="J20058" s="7">
        <v>45830</v>
      </c>
      <c r="K20058" s="7">
        <v>44839</v>
      </c>
      <c r="L20058" s="7">
        <v>45196</v>
      </c>
      <c r="M20058" t="s">
        <v>77</v>
      </c>
      <c r="N20058" t="s">
        <v>79</v>
      </c>
      <c r="O20058">
        <v>2026</v>
      </c>
      <c r="P20058" s="2">
        <v>2</v>
      </c>
      <c r="Q20058" t="s">
        <v>80</v>
      </c>
      <c r="R20058" s="8">
        <v>46267</v>
      </c>
      <c r="S20058" s="2">
        <v>1</v>
      </c>
      <c r="T20058" s="2" t="s">
        <v>81</v>
      </c>
    </row>
    <row r="20059" spans="1:20" x14ac:dyDescent="0.25">
      <c r="A20059">
        <v>1120518254</v>
      </c>
      <c r="B20059">
        <v>125230654</v>
      </c>
      <c r="C20059" t="s">
        <v>82</v>
      </c>
      <c r="D20059" t="s">
        <v>88</v>
      </c>
      <c r="E20059" t="s">
        <v>76</v>
      </c>
      <c r="F20059" s="7">
        <v>44917</v>
      </c>
      <c r="G20059" s="7">
        <v>45282</v>
      </c>
      <c r="H20059" t="s">
        <v>77</v>
      </c>
      <c r="I20059" t="s">
        <v>84</v>
      </c>
      <c r="J20059" s="7">
        <v>45725</v>
      </c>
      <c r="K20059" s="7">
        <v>46134</v>
      </c>
      <c r="L20059" s="7">
        <v>45282</v>
      </c>
      <c r="M20059" t="s">
        <v>77</v>
      </c>
      <c r="N20059" t="s">
        <v>79</v>
      </c>
      <c r="O20059">
        <v>2026</v>
      </c>
      <c r="P20059" s="2">
        <v>2</v>
      </c>
      <c r="Q20059" t="s">
        <v>80</v>
      </c>
      <c r="R20059" s="8">
        <v>46267</v>
      </c>
      <c r="S20059" s="2">
        <v>1</v>
      </c>
      <c r="T20059" s="2" t="s">
        <v>81</v>
      </c>
    </row>
    <row r="20060" spans="1:20" x14ac:dyDescent="0.25">
      <c r="A20060">
        <v>1120518667</v>
      </c>
      <c r="B20060">
        <v>126024500</v>
      </c>
      <c r="C20060" t="s">
        <v>82</v>
      </c>
      <c r="D20060" t="s">
        <v>88</v>
      </c>
      <c r="E20060" t="s">
        <v>76</v>
      </c>
      <c r="F20060" s="7">
        <v>45047</v>
      </c>
      <c r="G20060" s="7">
        <v>46874</v>
      </c>
      <c r="H20060" t="s">
        <v>77</v>
      </c>
      <c r="I20060" t="s">
        <v>78</v>
      </c>
      <c r="J20060" s="7">
        <v>46136</v>
      </c>
      <c r="K20060" s="7">
        <v>46050</v>
      </c>
      <c r="L20060" s="7">
        <v>46874</v>
      </c>
      <c r="M20060" t="s">
        <v>77</v>
      </c>
      <c r="N20060" t="s">
        <v>79</v>
      </c>
      <c r="O20060">
        <v>2026</v>
      </c>
      <c r="P20060" s="2">
        <v>2</v>
      </c>
      <c r="Q20060" t="s">
        <v>80</v>
      </c>
      <c r="R20060" s="8">
        <v>46267</v>
      </c>
      <c r="S20060" s="2">
        <v>1</v>
      </c>
      <c r="T20060" s="2" t="s">
        <v>81</v>
      </c>
    </row>
    <row r="20061" spans="1:20" x14ac:dyDescent="0.25">
      <c r="A20061">
        <v>1120518775</v>
      </c>
      <c r="B20061">
        <v>126075687</v>
      </c>
      <c r="C20061" t="s">
        <v>74</v>
      </c>
      <c r="D20061" t="s">
        <v>75</v>
      </c>
      <c r="E20061" t="s">
        <v>76</v>
      </c>
      <c r="F20061" s="7">
        <v>44109</v>
      </c>
      <c r="G20061" s="7">
        <v>45935</v>
      </c>
      <c r="H20061" t="s">
        <v>77</v>
      </c>
      <c r="I20061" t="s">
        <v>78</v>
      </c>
      <c r="J20061" s="7">
        <v>45811</v>
      </c>
      <c r="K20061" s="7">
        <v>46115</v>
      </c>
      <c r="L20061" s="7">
        <v>45935</v>
      </c>
      <c r="M20061" t="s">
        <v>77</v>
      </c>
      <c r="N20061" t="s">
        <v>79</v>
      </c>
      <c r="O20061">
        <v>2026</v>
      </c>
      <c r="P20061" s="2">
        <v>2</v>
      </c>
      <c r="Q20061" t="s">
        <v>80</v>
      </c>
      <c r="R20061" s="8">
        <v>46267</v>
      </c>
      <c r="S20061" s="2">
        <v>1</v>
      </c>
      <c r="T20061" s="2" t="s">
        <v>81</v>
      </c>
    </row>
    <row r="20062" spans="1:20" x14ac:dyDescent="0.25">
      <c r="A20062">
        <v>1120519701</v>
      </c>
      <c r="B20062">
        <v>126554076</v>
      </c>
      <c r="C20062" t="s">
        <v>82</v>
      </c>
      <c r="D20062" t="s">
        <v>88</v>
      </c>
      <c r="E20062" t="s">
        <v>76</v>
      </c>
      <c r="F20062" s="7">
        <v>45117</v>
      </c>
      <c r="G20062" s="7">
        <v>45483</v>
      </c>
      <c r="H20062" t="s">
        <v>77</v>
      </c>
      <c r="I20062" t="s">
        <v>84</v>
      </c>
      <c r="J20062" s="7">
        <v>45553</v>
      </c>
      <c r="K20062" s="7">
        <v>45513</v>
      </c>
      <c r="L20062" s="7">
        <v>45483</v>
      </c>
      <c r="M20062" t="s">
        <v>77</v>
      </c>
      <c r="N20062" t="s">
        <v>79</v>
      </c>
      <c r="O20062">
        <v>2026</v>
      </c>
      <c r="P20062" s="2">
        <v>2</v>
      </c>
      <c r="Q20062" t="s">
        <v>80</v>
      </c>
      <c r="R20062" s="8">
        <v>46267</v>
      </c>
      <c r="S20062" s="2">
        <v>1</v>
      </c>
      <c r="T20062" s="2" t="s">
        <v>81</v>
      </c>
    </row>
    <row r="20063" spans="1:20" x14ac:dyDescent="0.25">
      <c r="A20063">
        <v>1120519702</v>
      </c>
      <c r="B20063">
        <v>126554076</v>
      </c>
      <c r="C20063" t="s">
        <v>82</v>
      </c>
      <c r="D20063" t="s">
        <v>88</v>
      </c>
      <c r="E20063" t="s">
        <v>76</v>
      </c>
      <c r="F20063" s="7">
        <v>45117</v>
      </c>
      <c r="G20063" s="7">
        <v>45483</v>
      </c>
      <c r="H20063" t="s">
        <v>77</v>
      </c>
      <c r="I20063" t="s">
        <v>84</v>
      </c>
      <c r="J20063" s="7">
        <v>45553</v>
      </c>
      <c r="K20063" s="7">
        <v>46062</v>
      </c>
      <c r="L20063" s="7">
        <v>45483</v>
      </c>
      <c r="M20063" t="s">
        <v>77</v>
      </c>
      <c r="N20063" t="s">
        <v>79</v>
      </c>
      <c r="O20063">
        <v>2026</v>
      </c>
      <c r="P20063" s="2">
        <v>2</v>
      </c>
      <c r="Q20063" t="s">
        <v>80</v>
      </c>
      <c r="R20063" s="8">
        <v>46267</v>
      </c>
      <c r="S20063" s="2">
        <v>1</v>
      </c>
      <c r="T20063" s="2" t="s">
        <v>81</v>
      </c>
    </row>
    <row r="20064" spans="1:20" x14ac:dyDescent="0.25">
      <c r="A20064">
        <v>1120519858</v>
      </c>
      <c r="B20064">
        <v>126610356</v>
      </c>
      <c r="C20064" t="s">
        <v>74</v>
      </c>
      <c r="D20064" t="s">
        <v>88</v>
      </c>
      <c r="E20064" t="s">
        <v>76</v>
      </c>
      <c r="F20064" s="7">
        <v>45124</v>
      </c>
      <c r="G20064" s="7">
        <v>45490</v>
      </c>
      <c r="H20064" t="s">
        <v>86</v>
      </c>
      <c r="I20064" t="s">
        <v>87</v>
      </c>
      <c r="J20064" s="7">
        <v>45901</v>
      </c>
      <c r="K20064" s="7">
        <v>45128</v>
      </c>
      <c r="L20064" s="7">
        <v>45490</v>
      </c>
      <c r="M20064" t="s">
        <v>86</v>
      </c>
      <c r="N20064" t="s">
        <v>79</v>
      </c>
      <c r="O20064">
        <v>2026</v>
      </c>
      <c r="P20064" s="2">
        <v>2</v>
      </c>
      <c r="Q20064" t="s">
        <v>80</v>
      </c>
      <c r="R20064" s="8">
        <v>46267</v>
      </c>
      <c r="S20064" s="2">
        <v>1</v>
      </c>
      <c r="T20064" s="2" t="s">
        <v>81</v>
      </c>
    </row>
    <row r="20065" spans="1:20" x14ac:dyDescent="0.25">
      <c r="A20065">
        <v>1120520130</v>
      </c>
      <c r="B20065">
        <v>126706777</v>
      </c>
      <c r="C20065" t="s">
        <v>93</v>
      </c>
      <c r="D20065" t="s">
        <v>88</v>
      </c>
      <c r="E20065" t="s">
        <v>76</v>
      </c>
      <c r="F20065" s="7">
        <v>45138</v>
      </c>
      <c r="G20065" s="7">
        <v>45504</v>
      </c>
      <c r="H20065" t="s">
        <v>77</v>
      </c>
      <c r="I20065" t="s">
        <v>84</v>
      </c>
      <c r="J20065" s="7">
        <v>45830</v>
      </c>
      <c r="K20065" s="7">
        <v>45175</v>
      </c>
      <c r="L20065" s="7">
        <v>45504</v>
      </c>
      <c r="M20065" t="s">
        <v>77</v>
      </c>
      <c r="N20065" t="s">
        <v>79</v>
      </c>
      <c r="O20065">
        <v>2026</v>
      </c>
      <c r="P20065" s="2">
        <v>2</v>
      </c>
      <c r="Q20065" t="s">
        <v>80</v>
      </c>
      <c r="R20065" s="8">
        <v>46267</v>
      </c>
      <c r="S20065" s="2">
        <v>1</v>
      </c>
      <c r="T20065" s="2" t="s">
        <v>81</v>
      </c>
    </row>
    <row r="20066" spans="1:20" x14ac:dyDescent="0.25">
      <c r="A20066">
        <v>1120520477</v>
      </c>
      <c r="B20066">
        <v>126825624</v>
      </c>
      <c r="C20066" t="s">
        <v>82</v>
      </c>
      <c r="D20066" t="s">
        <v>88</v>
      </c>
      <c r="E20066" t="s">
        <v>76</v>
      </c>
      <c r="F20066" s="7">
        <v>45152</v>
      </c>
      <c r="G20066" s="7">
        <v>46979</v>
      </c>
      <c r="H20066" t="s">
        <v>77</v>
      </c>
      <c r="I20066" t="s">
        <v>78</v>
      </c>
      <c r="J20066" s="7">
        <v>46131</v>
      </c>
      <c r="K20066" s="7">
        <v>45924</v>
      </c>
      <c r="L20066" s="7">
        <v>46979</v>
      </c>
      <c r="M20066" t="s">
        <v>77</v>
      </c>
      <c r="N20066" t="s">
        <v>79</v>
      </c>
      <c r="O20066">
        <v>2026</v>
      </c>
      <c r="P20066" s="2">
        <v>2</v>
      </c>
      <c r="Q20066" t="s">
        <v>80</v>
      </c>
      <c r="R20066" s="8">
        <v>46267</v>
      </c>
      <c r="S20066" s="2">
        <v>1</v>
      </c>
      <c r="T20066" s="2" t="s">
        <v>81</v>
      </c>
    </row>
    <row r="20067" spans="1:20" x14ac:dyDescent="0.25">
      <c r="A20067">
        <v>1120520949</v>
      </c>
      <c r="B20067">
        <v>127029056</v>
      </c>
      <c r="C20067" t="s">
        <v>97</v>
      </c>
      <c r="D20067" t="s">
        <v>88</v>
      </c>
      <c r="E20067" t="s">
        <v>76</v>
      </c>
      <c r="F20067" s="7">
        <v>45180</v>
      </c>
      <c r="G20067" s="7">
        <v>47007</v>
      </c>
      <c r="H20067" t="s">
        <v>86</v>
      </c>
      <c r="I20067" t="s">
        <v>87</v>
      </c>
      <c r="J20067" s="7"/>
      <c r="K20067" s="7">
        <v>45747</v>
      </c>
      <c r="L20067" s="7">
        <v>47007</v>
      </c>
      <c r="M20067" t="s">
        <v>86</v>
      </c>
      <c r="N20067"/>
      <c r="O20067">
        <v>2026</v>
      </c>
      <c r="P20067" s="2">
        <v>2</v>
      </c>
      <c r="Q20067" t="s">
        <v>80</v>
      </c>
      <c r="R20067" s="8">
        <v>46267</v>
      </c>
      <c r="S20067" s="2">
        <v>1</v>
      </c>
      <c r="T20067" s="2" t="s">
        <v>81</v>
      </c>
    </row>
    <row r="20068" spans="1:20" x14ac:dyDescent="0.25">
      <c r="A20068">
        <v>1120522391</v>
      </c>
      <c r="B20068">
        <v>127537968</v>
      </c>
      <c r="C20068" t="s">
        <v>93</v>
      </c>
      <c r="D20068" t="s">
        <v>88</v>
      </c>
      <c r="E20068" t="s">
        <v>76</v>
      </c>
      <c r="F20068" s="7">
        <v>45264</v>
      </c>
      <c r="G20068" s="7">
        <v>45630</v>
      </c>
      <c r="H20068" t="s">
        <v>77</v>
      </c>
      <c r="I20068" t="s">
        <v>78</v>
      </c>
      <c r="J20068" s="7"/>
      <c r="K20068" s="7">
        <v>45271</v>
      </c>
      <c r="L20068" s="7">
        <v>45630</v>
      </c>
      <c r="M20068" t="s">
        <v>77</v>
      </c>
      <c r="N20068"/>
      <c r="O20068">
        <v>2026</v>
      </c>
      <c r="P20068" s="2">
        <v>2</v>
      </c>
      <c r="Q20068" t="s">
        <v>80</v>
      </c>
      <c r="R20068" s="8">
        <v>46267</v>
      </c>
      <c r="S20068" s="2">
        <v>1</v>
      </c>
      <c r="T20068" s="2" t="s">
        <v>81</v>
      </c>
    </row>
    <row r="20069" spans="1:20" x14ac:dyDescent="0.25">
      <c r="A20069">
        <v>1120522392</v>
      </c>
      <c r="B20069">
        <v>127537968</v>
      </c>
      <c r="C20069" t="s">
        <v>93</v>
      </c>
      <c r="D20069" t="s">
        <v>88</v>
      </c>
      <c r="E20069" t="s">
        <v>76</v>
      </c>
      <c r="F20069" s="7">
        <v>45264</v>
      </c>
      <c r="G20069" s="7">
        <v>45630</v>
      </c>
      <c r="H20069" t="s">
        <v>77</v>
      </c>
      <c r="I20069" t="s">
        <v>78</v>
      </c>
      <c r="J20069" s="7"/>
      <c r="K20069" s="7">
        <v>45747</v>
      </c>
      <c r="L20069" s="7">
        <v>45630</v>
      </c>
      <c r="M20069" t="s">
        <v>77</v>
      </c>
      <c r="N20069"/>
      <c r="O20069">
        <v>2026</v>
      </c>
      <c r="P20069" s="2">
        <v>2</v>
      </c>
      <c r="Q20069" t="s">
        <v>80</v>
      </c>
      <c r="R20069" s="8">
        <v>46267</v>
      </c>
      <c r="S20069" s="2">
        <v>1</v>
      </c>
      <c r="T20069" s="2" t="s">
        <v>81</v>
      </c>
    </row>
    <row r="20070" spans="1:20" x14ac:dyDescent="0.25">
      <c r="A20070">
        <v>1120522408</v>
      </c>
      <c r="B20070">
        <v>127787266</v>
      </c>
      <c r="C20070" t="s">
        <v>82</v>
      </c>
      <c r="D20070" t="s">
        <v>83</v>
      </c>
      <c r="E20070" t="s">
        <v>76</v>
      </c>
      <c r="F20070" s="7">
        <v>44848</v>
      </c>
      <c r="G20070" s="7">
        <v>46674</v>
      </c>
      <c r="H20070" t="s">
        <v>77</v>
      </c>
      <c r="I20070" t="s">
        <v>84</v>
      </c>
      <c r="J20070" s="7">
        <v>45830</v>
      </c>
      <c r="K20070" s="7">
        <v>45747</v>
      </c>
      <c r="L20070" s="7">
        <v>46674</v>
      </c>
      <c r="M20070" t="s">
        <v>77</v>
      </c>
      <c r="N20070" t="s">
        <v>79</v>
      </c>
      <c r="O20070">
        <v>2026</v>
      </c>
      <c r="P20070" s="2">
        <v>2</v>
      </c>
      <c r="Q20070" t="s">
        <v>80</v>
      </c>
      <c r="R20070" s="8">
        <v>46267</v>
      </c>
      <c r="S20070" s="2">
        <v>1</v>
      </c>
      <c r="T20070" s="2" t="s">
        <v>81</v>
      </c>
    </row>
    <row r="20071" spans="1:20" x14ac:dyDescent="0.25">
      <c r="A20071">
        <v>1120522727</v>
      </c>
      <c r="B20071">
        <v>128495503</v>
      </c>
      <c r="C20071" t="s">
        <v>93</v>
      </c>
      <c r="D20071" t="s">
        <v>88</v>
      </c>
      <c r="E20071" t="s">
        <v>76</v>
      </c>
      <c r="F20071" s="7">
        <v>45384</v>
      </c>
      <c r="G20071" s="7">
        <v>47210</v>
      </c>
      <c r="H20071" t="s">
        <v>77</v>
      </c>
      <c r="I20071" t="s">
        <v>78</v>
      </c>
      <c r="J20071" s="7">
        <v>46131</v>
      </c>
      <c r="K20071" s="7">
        <v>45952</v>
      </c>
      <c r="L20071" s="7">
        <v>47210</v>
      </c>
      <c r="M20071" t="s">
        <v>77</v>
      </c>
      <c r="N20071" t="s">
        <v>79</v>
      </c>
      <c r="O20071">
        <v>2026</v>
      </c>
      <c r="P20071" s="2">
        <v>2</v>
      </c>
      <c r="Q20071" t="s">
        <v>80</v>
      </c>
      <c r="R20071" s="8">
        <v>46267</v>
      </c>
      <c r="S20071" s="2">
        <v>1</v>
      </c>
      <c r="T20071" s="2" t="s">
        <v>81</v>
      </c>
    </row>
    <row r="20072" spans="1:20" x14ac:dyDescent="0.25">
      <c r="A20072">
        <v>1120522732</v>
      </c>
      <c r="B20072">
        <v>128496034</v>
      </c>
      <c r="C20072" t="s">
        <v>98</v>
      </c>
      <c r="D20072" t="s">
        <v>88</v>
      </c>
      <c r="E20072" t="s">
        <v>76</v>
      </c>
      <c r="F20072" s="7">
        <v>45386</v>
      </c>
      <c r="G20072" s="7">
        <v>45566</v>
      </c>
      <c r="H20072" t="s">
        <v>77</v>
      </c>
      <c r="I20072" t="s">
        <v>78</v>
      </c>
      <c r="J20072" s="7"/>
      <c r="K20072" s="7">
        <v>45538</v>
      </c>
      <c r="L20072" s="7">
        <v>45566</v>
      </c>
      <c r="M20072" t="s">
        <v>77</v>
      </c>
      <c r="N20072"/>
      <c r="O20072">
        <v>2026</v>
      </c>
      <c r="P20072" s="2">
        <v>2</v>
      </c>
      <c r="Q20072" t="s">
        <v>80</v>
      </c>
      <c r="R20072" s="8">
        <v>46267</v>
      </c>
      <c r="S20072" s="2">
        <v>1</v>
      </c>
      <c r="T20072" s="2" t="s">
        <v>81</v>
      </c>
    </row>
    <row r="20073" spans="1:20" x14ac:dyDescent="0.25">
      <c r="A20073">
        <v>1120522766</v>
      </c>
      <c r="B20073">
        <v>128529559</v>
      </c>
      <c r="C20073" t="s">
        <v>82</v>
      </c>
      <c r="D20073" t="s">
        <v>83</v>
      </c>
      <c r="E20073" t="s">
        <v>76</v>
      </c>
      <c r="F20073" s="7">
        <v>45392</v>
      </c>
      <c r="G20073" s="7">
        <v>47218</v>
      </c>
      <c r="H20073" t="s">
        <v>77</v>
      </c>
      <c r="I20073" t="s">
        <v>78</v>
      </c>
      <c r="J20073" s="7">
        <v>45408</v>
      </c>
      <c r="K20073" s="7">
        <v>46139</v>
      </c>
      <c r="L20073" s="7">
        <v>47218</v>
      </c>
      <c r="M20073" t="s">
        <v>77</v>
      </c>
      <c r="N20073" t="s">
        <v>92</v>
      </c>
      <c r="O20073">
        <v>2026</v>
      </c>
      <c r="P20073" s="2">
        <v>2</v>
      </c>
      <c r="Q20073" t="s">
        <v>80</v>
      </c>
      <c r="R20073" s="8">
        <v>46267</v>
      </c>
      <c r="S20073" s="2">
        <v>1</v>
      </c>
      <c r="T20073" s="2" t="s">
        <v>81</v>
      </c>
    </row>
    <row r="20074" spans="1:20" x14ac:dyDescent="0.25">
      <c r="A20074">
        <v>1120522804</v>
      </c>
      <c r="B20074">
        <v>128570592</v>
      </c>
      <c r="C20074" t="s">
        <v>98</v>
      </c>
      <c r="D20074" t="s">
        <v>83</v>
      </c>
      <c r="E20074" t="s">
        <v>76</v>
      </c>
      <c r="F20074" s="7">
        <v>45398</v>
      </c>
      <c r="G20074" s="7">
        <v>45581</v>
      </c>
      <c r="H20074" t="s">
        <v>77</v>
      </c>
      <c r="I20074" t="s">
        <v>78</v>
      </c>
      <c r="J20074" s="7"/>
      <c r="K20074" s="7">
        <v>45747</v>
      </c>
      <c r="L20074" s="7">
        <v>45581</v>
      </c>
      <c r="M20074" t="s">
        <v>77</v>
      </c>
      <c r="N20074"/>
      <c r="O20074">
        <v>2026</v>
      </c>
      <c r="P20074" s="2">
        <v>2</v>
      </c>
      <c r="Q20074" t="s">
        <v>80</v>
      </c>
      <c r="R20074" s="8">
        <v>46267</v>
      </c>
      <c r="S20074" s="2">
        <v>1</v>
      </c>
      <c r="T20074" s="2" t="s">
        <v>81</v>
      </c>
    </row>
    <row r="20075" spans="1:20" x14ac:dyDescent="0.25">
      <c r="A20075">
        <v>1120522902</v>
      </c>
      <c r="B20075">
        <v>128681901</v>
      </c>
      <c r="C20075" t="s">
        <v>98</v>
      </c>
      <c r="D20075" t="s">
        <v>88</v>
      </c>
      <c r="E20075" t="s">
        <v>76</v>
      </c>
      <c r="F20075" s="7">
        <v>45409</v>
      </c>
      <c r="G20075" s="7">
        <v>47235</v>
      </c>
      <c r="H20075" t="s">
        <v>77</v>
      </c>
      <c r="I20075" t="s">
        <v>84</v>
      </c>
      <c r="J20075" s="7"/>
      <c r="K20075" s="7">
        <v>45747</v>
      </c>
      <c r="L20075" s="7">
        <v>47235</v>
      </c>
      <c r="M20075" t="s">
        <v>77</v>
      </c>
      <c r="N20075"/>
      <c r="O20075">
        <v>2026</v>
      </c>
      <c r="P20075" s="2">
        <v>2</v>
      </c>
      <c r="Q20075" t="s">
        <v>80</v>
      </c>
      <c r="R20075" s="8">
        <v>46267</v>
      </c>
      <c r="S20075" s="2">
        <v>1</v>
      </c>
      <c r="T20075" s="2" t="s">
        <v>81</v>
      </c>
    </row>
    <row r="20076" spans="1:20" x14ac:dyDescent="0.25">
      <c r="A20076">
        <v>1120524049</v>
      </c>
      <c r="B20076">
        <v>129455750</v>
      </c>
      <c r="C20076" t="s">
        <v>74</v>
      </c>
      <c r="D20076" t="s">
        <v>83</v>
      </c>
      <c r="E20076" t="s">
        <v>76</v>
      </c>
      <c r="F20076" s="7">
        <v>45530</v>
      </c>
      <c r="G20076" s="7">
        <v>47356</v>
      </c>
      <c r="H20076" t="s">
        <v>77</v>
      </c>
      <c r="I20076" t="s">
        <v>84</v>
      </c>
      <c r="J20076" s="7"/>
      <c r="K20076" s="7">
        <v>45544</v>
      </c>
      <c r="L20076" s="7">
        <v>47356</v>
      </c>
      <c r="M20076" t="s">
        <v>77</v>
      </c>
      <c r="N20076"/>
      <c r="O20076">
        <v>2026</v>
      </c>
      <c r="P20076" s="2">
        <v>2</v>
      </c>
      <c r="Q20076" t="s">
        <v>80</v>
      </c>
      <c r="R20076" s="8">
        <v>46267</v>
      </c>
      <c r="S20076" s="2">
        <v>1</v>
      </c>
      <c r="T20076" s="2" t="s">
        <v>81</v>
      </c>
    </row>
    <row r="20077" spans="1:20" x14ac:dyDescent="0.25">
      <c r="A20077">
        <v>1120524953</v>
      </c>
      <c r="B20077">
        <v>129747643</v>
      </c>
      <c r="C20077" t="s">
        <v>85</v>
      </c>
      <c r="D20077" t="s">
        <v>88</v>
      </c>
      <c r="E20077" t="s">
        <v>76</v>
      </c>
      <c r="F20077" s="7">
        <v>45595</v>
      </c>
      <c r="G20077" s="7">
        <v>45960</v>
      </c>
      <c r="H20077" t="s">
        <v>77</v>
      </c>
      <c r="I20077" t="s">
        <v>78</v>
      </c>
      <c r="J20077" s="7">
        <v>46141</v>
      </c>
      <c r="K20077" s="7">
        <v>46150</v>
      </c>
      <c r="L20077" s="7">
        <v>45960</v>
      </c>
      <c r="M20077" t="s">
        <v>77</v>
      </c>
      <c r="N20077" t="s">
        <v>79</v>
      </c>
      <c r="O20077">
        <v>2026</v>
      </c>
      <c r="P20077" s="2">
        <v>2</v>
      </c>
      <c r="Q20077" t="s">
        <v>80</v>
      </c>
      <c r="R20077" s="8">
        <v>46267</v>
      </c>
      <c r="S20077" s="2">
        <v>1</v>
      </c>
      <c r="T20077" s="2" t="s">
        <v>81</v>
      </c>
    </row>
    <row r="20078" spans="1:20" x14ac:dyDescent="0.25">
      <c r="A20078">
        <v>1120525094</v>
      </c>
      <c r="B20078">
        <v>129779588</v>
      </c>
      <c r="C20078" t="s">
        <v>74</v>
      </c>
      <c r="D20078" t="s">
        <v>83</v>
      </c>
      <c r="E20078" t="s">
        <v>76</v>
      </c>
      <c r="F20078" s="7">
        <v>45572</v>
      </c>
      <c r="G20078" s="7">
        <v>45754</v>
      </c>
      <c r="H20078" t="s">
        <v>77</v>
      </c>
      <c r="I20078" t="s">
        <v>78</v>
      </c>
      <c r="J20078" s="7"/>
      <c r="K20078" s="7">
        <v>45747</v>
      </c>
      <c r="L20078" s="7">
        <v>45754</v>
      </c>
      <c r="M20078" t="s">
        <v>77</v>
      </c>
      <c r="N20078"/>
      <c r="O20078">
        <v>2026</v>
      </c>
      <c r="P20078" s="2">
        <v>2</v>
      </c>
      <c r="Q20078" t="s">
        <v>80</v>
      </c>
      <c r="R20078" s="8">
        <v>46267</v>
      </c>
      <c r="S20078" s="2">
        <v>1</v>
      </c>
      <c r="T20078" s="2" t="s">
        <v>81</v>
      </c>
    </row>
    <row r="20079" spans="1:20" x14ac:dyDescent="0.25">
      <c r="A20079">
        <v>1120525562</v>
      </c>
      <c r="B20079">
        <v>130884793</v>
      </c>
      <c r="C20079" t="s">
        <v>93</v>
      </c>
      <c r="D20079" t="s">
        <v>88</v>
      </c>
      <c r="E20079" t="s">
        <v>76</v>
      </c>
      <c r="F20079" s="7">
        <v>45706</v>
      </c>
      <c r="G20079" s="7">
        <v>46071</v>
      </c>
      <c r="H20079" t="s">
        <v>77</v>
      </c>
      <c r="I20079" t="s">
        <v>78</v>
      </c>
      <c r="J20079" s="7"/>
      <c r="K20079" s="7">
        <v>46073</v>
      </c>
      <c r="L20079" s="7">
        <v>46071</v>
      </c>
      <c r="M20079" t="s">
        <v>77</v>
      </c>
      <c r="N20079"/>
      <c r="O20079">
        <v>2026</v>
      </c>
      <c r="P20079" s="2">
        <v>2</v>
      </c>
      <c r="Q20079" t="s">
        <v>80</v>
      </c>
      <c r="R20079" s="8">
        <v>46267</v>
      </c>
      <c r="S20079" s="2">
        <v>1</v>
      </c>
      <c r="T20079" s="2" t="s">
        <v>81</v>
      </c>
    </row>
    <row r="20080" spans="1:20" x14ac:dyDescent="0.25">
      <c r="A20080">
        <v>1120525703</v>
      </c>
      <c r="B20080">
        <v>130970661</v>
      </c>
      <c r="C20080" t="s">
        <v>95</v>
      </c>
      <c r="D20080" t="s">
        <v>83</v>
      </c>
      <c r="E20080" t="s">
        <v>76</v>
      </c>
      <c r="F20080" s="7">
        <v>45727</v>
      </c>
      <c r="G20080" s="7">
        <v>45911</v>
      </c>
      <c r="H20080" t="s">
        <v>77</v>
      </c>
      <c r="I20080" t="s">
        <v>84</v>
      </c>
      <c r="J20080" s="7"/>
      <c r="K20080" s="7">
        <v>46174</v>
      </c>
      <c r="L20080" s="7">
        <v>45911</v>
      </c>
      <c r="M20080" t="s">
        <v>77</v>
      </c>
      <c r="N20080"/>
      <c r="O20080">
        <v>2026</v>
      </c>
      <c r="P20080" s="2">
        <v>2</v>
      </c>
      <c r="Q20080" t="s">
        <v>80</v>
      </c>
      <c r="R20080" s="8">
        <v>46267</v>
      </c>
      <c r="S20080" s="2">
        <v>1</v>
      </c>
      <c r="T20080" s="2" t="s">
        <v>81</v>
      </c>
    </row>
    <row r="20081" spans="1:20" x14ac:dyDescent="0.25">
      <c r="A20081">
        <v>1120526917</v>
      </c>
      <c r="B20081">
        <v>131622159</v>
      </c>
      <c r="C20081" t="s">
        <v>74</v>
      </c>
      <c r="D20081" t="s">
        <v>83</v>
      </c>
      <c r="E20081" t="s">
        <v>76</v>
      </c>
      <c r="F20081" s="7">
        <v>45881</v>
      </c>
      <c r="G20081" s="7">
        <v>46065</v>
      </c>
      <c r="H20081" t="s">
        <v>77</v>
      </c>
      <c r="I20081" t="s">
        <v>84</v>
      </c>
      <c r="J20081" s="7"/>
      <c r="K20081" s="7">
        <v>46156</v>
      </c>
      <c r="L20081" s="7">
        <v>46065</v>
      </c>
      <c r="M20081" t="s">
        <v>77</v>
      </c>
      <c r="N20081"/>
      <c r="O20081">
        <v>2026</v>
      </c>
      <c r="P20081" s="2">
        <v>2</v>
      </c>
      <c r="Q20081" t="s">
        <v>80</v>
      </c>
      <c r="R20081" s="8">
        <v>46267</v>
      </c>
      <c r="S20081" s="2">
        <v>1</v>
      </c>
      <c r="T20081" s="2" t="s">
        <v>81</v>
      </c>
    </row>
    <row r="20082" spans="1:20" x14ac:dyDescent="0.25">
      <c r="A20082">
        <v>1120528883</v>
      </c>
      <c r="B20082">
        <v>133486091</v>
      </c>
      <c r="C20082" t="s">
        <v>93</v>
      </c>
      <c r="D20082" t="s">
        <v>88</v>
      </c>
      <c r="E20082" t="s">
        <v>76</v>
      </c>
      <c r="F20082" s="7">
        <v>46171</v>
      </c>
      <c r="G20082" s="7">
        <v>46536</v>
      </c>
      <c r="H20082" t="s">
        <v>77</v>
      </c>
      <c r="I20082" t="s">
        <v>78</v>
      </c>
      <c r="J20082" s="7"/>
      <c r="K20082" s="7">
        <v>46175</v>
      </c>
      <c r="L20082" s="7">
        <v>46536</v>
      </c>
      <c r="M20082" t="s">
        <v>77</v>
      </c>
      <c r="N20082"/>
      <c r="O20082">
        <v>2026</v>
      </c>
      <c r="P20082" s="2">
        <v>2</v>
      </c>
      <c r="Q20082" t="s">
        <v>80</v>
      </c>
      <c r="R20082" s="8">
        <v>46267</v>
      </c>
      <c r="S20082" s="2">
        <v>1</v>
      </c>
      <c r="T20082" s="2" t="s">
        <v>81</v>
      </c>
    </row>
    <row r="20083" spans="1:20" x14ac:dyDescent="0.25">
      <c r="A20083">
        <v>1120529563</v>
      </c>
      <c r="B20083">
        <v>111992303</v>
      </c>
      <c r="C20083" t="s">
        <v>96</v>
      </c>
      <c r="D20083" t="s">
        <v>83</v>
      </c>
      <c r="E20083" t="s">
        <v>76</v>
      </c>
      <c r="F20083" s="7">
        <v>42612</v>
      </c>
      <c r="G20083" s="7">
        <v>44328</v>
      </c>
      <c r="H20083" t="s">
        <v>86</v>
      </c>
      <c r="I20083" t="s">
        <v>87</v>
      </c>
      <c r="J20083" s="7">
        <v>45858</v>
      </c>
      <c r="K20083" s="7">
        <v>43642</v>
      </c>
      <c r="L20083" s="7">
        <v>44328</v>
      </c>
      <c r="M20083" t="s">
        <v>86</v>
      </c>
      <c r="N20083" t="s">
        <v>79</v>
      </c>
      <c r="O20083">
        <v>2026</v>
      </c>
      <c r="P20083" s="2">
        <v>2</v>
      </c>
      <c r="Q20083" t="s">
        <v>80</v>
      </c>
      <c r="R20083" s="8">
        <v>46267</v>
      </c>
      <c r="S20083" s="2">
        <v>1</v>
      </c>
      <c r="T20083" s="2" t="s">
        <v>81</v>
      </c>
    </row>
    <row r="20084" spans="1:20" x14ac:dyDescent="0.25">
      <c r="A20084">
        <v>1120529590</v>
      </c>
      <c r="B20084">
        <v>112114437</v>
      </c>
      <c r="C20084" t="s">
        <v>95</v>
      </c>
      <c r="D20084" t="s">
        <v>75</v>
      </c>
      <c r="E20084" t="s">
        <v>76</v>
      </c>
      <c r="F20084" s="7">
        <v>42657</v>
      </c>
      <c r="G20084" s="7">
        <v>44451</v>
      </c>
      <c r="H20084" t="s">
        <v>77</v>
      </c>
      <c r="I20084" t="s">
        <v>78</v>
      </c>
      <c r="J20084" s="7">
        <v>46126</v>
      </c>
      <c r="K20084" s="7">
        <v>44545</v>
      </c>
      <c r="L20084" s="7">
        <v>44451</v>
      </c>
      <c r="M20084" t="s">
        <v>77</v>
      </c>
      <c r="N20084" t="s">
        <v>79</v>
      </c>
      <c r="O20084">
        <v>2026</v>
      </c>
      <c r="P20084" s="2">
        <v>2</v>
      </c>
      <c r="Q20084" t="s">
        <v>80</v>
      </c>
      <c r="R20084" s="8">
        <v>46267</v>
      </c>
      <c r="S20084" s="2">
        <v>1</v>
      </c>
      <c r="T20084" s="2" t="s">
        <v>81</v>
      </c>
    </row>
    <row r="20085" spans="1:20" x14ac:dyDescent="0.25">
      <c r="A20085">
        <v>1120529956</v>
      </c>
      <c r="B20085">
        <v>113794827</v>
      </c>
      <c r="C20085" t="s">
        <v>93</v>
      </c>
      <c r="D20085" t="s">
        <v>75</v>
      </c>
      <c r="E20085" t="s">
        <v>76</v>
      </c>
      <c r="F20085" s="7">
        <v>43041</v>
      </c>
      <c r="G20085" s="7">
        <v>44816</v>
      </c>
      <c r="H20085" t="s">
        <v>77</v>
      </c>
      <c r="I20085" t="s">
        <v>78</v>
      </c>
      <c r="J20085" s="7">
        <v>45571</v>
      </c>
      <c r="K20085" s="7">
        <v>43053</v>
      </c>
      <c r="L20085" s="7">
        <v>44816</v>
      </c>
      <c r="M20085" t="s">
        <v>77</v>
      </c>
      <c r="N20085" t="s">
        <v>79</v>
      </c>
      <c r="O20085">
        <v>2026</v>
      </c>
      <c r="P20085" s="2">
        <v>2</v>
      </c>
      <c r="Q20085" t="s">
        <v>80</v>
      </c>
      <c r="R20085" s="8">
        <v>46267</v>
      </c>
      <c r="S20085" s="2">
        <v>1</v>
      </c>
      <c r="T20085" s="2" t="s">
        <v>81</v>
      </c>
    </row>
    <row r="20086" spans="1:20" x14ac:dyDescent="0.25">
      <c r="A20086">
        <v>1120529990</v>
      </c>
      <c r="B20086">
        <v>114081487</v>
      </c>
      <c r="C20086" t="s">
        <v>74</v>
      </c>
      <c r="D20086" t="s">
        <v>75</v>
      </c>
      <c r="E20086" t="s">
        <v>76</v>
      </c>
      <c r="F20086" s="7">
        <v>43080</v>
      </c>
      <c r="G20086" s="7">
        <v>44652</v>
      </c>
      <c r="H20086" t="s">
        <v>77</v>
      </c>
      <c r="I20086" t="s">
        <v>78</v>
      </c>
      <c r="J20086" s="7">
        <v>44797</v>
      </c>
      <c r="K20086" s="7">
        <v>43084</v>
      </c>
      <c r="L20086" s="7">
        <v>44652</v>
      </c>
      <c r="M20086" t="s">
        <v>77</v>
      </c>
      <c r="N20086" t="s">
        <v>92</v>
      </c>
      <c r="O20086">
        <v>2026</v>
      </c>
      <c r="P20086" s="2">
        <v>2</v>
      </c>
      <c r="Q20086" t="s">
        <v>80</v>
      </c>
      <c r="R20086" s="8">
        <v>46267</v>
      </c>
      <c r="S20086" s="2">
        <v>1</v>
      </c>
      <c r="T20086" s="2" t="s">
        <v>81</v>
      </c>
    </row>
    <row r="20087" spans="1:20" x14ac:dyDescent="0.25">
      <c r="A20087">
        <v>1120530211</v>
      </c>
      <c r="B20087">
        <v>116682142</v>
      </c>
      <c r="C20087" t="s">
        <v>82</v>
      </c>
      <c r="D20087" t="s">
        <v>88</v>
      </c>
      <c r="E20087" t="s">
        <v>76</v>
      </c>
      <c r="F20087" s="7">
        <v>43531</v>
      </c>
      <c r="G20087" s="7">
        <v>43897</v>
      </c>
      <c r="H20087" t="s">
        <v>77</v>
      </c>
      <c r="I20087" t="s">
        <v>78</v>
      </c>
      <c r="J20087" s="7">
        <v>45914</v>
      </c>
      <c r="K20087" s="7">
        <v>45748</v>
      </c>
      <c r="L20087" s="7">
        <v>43897</v>
      </c>
      <c r="M20087" t="s">
        <v>77</v>
      </c>
      <c r="N20087" t="s">
        <v>79</v>
      </c>
      <c r="O20087">
        <v>2026</v>
      </c>
      <c r="P20087" s="2">
        <v>2</v>
      </c>
      <c r="Q20087" t="s">
        <v>80</v>
      </c>
      <c r="R20087" s="8">
        <v>46267</v>
      </c>
      <c r="S20087" s="2">
        <v>1</v>
      </c>
      <c r="T20087" s="2" t="s">
        <v>81</v>
      </c>
    </row>
    <row r="20088" spans="1:20" x14ac:dyDescent="0.25">
      <c r="A20088">
        <v>1120530234</v>
      </c>
      <c r="B20088">
        <v>116722445</v>
      </c>
      <c r="C20088" t="s">
        <v>85</v>
      </c>
      <c r="D20088" t="s">
        <v>83</v>
      </c>
      <c r="E20088" t="s">
        <v>76</v>
      </c>
      <c r="F20088" s="7">
        <v>43537</v>
      </c>
      <c r="G20088" s="7">
        <v>43721</v>
      </c>
      <c r="H20088" t="s">
        <v>77</v>
      </c>
      <c r="I20088" t="s">
        <v>78</v>
      </c>
      <c r="J20088" s="7">
        <v>44684</v>
      </c>
      <c r="K20088" s="7">
        <v>43593</v>
      </c>
      <c r="L20088" s="7">
        <v>43721</v>
      </c>
      <c r="M20088" t="s">
        <v>77</v>
      </c>
      <c r="N20088" t="s">
        <v>92</v>
      </c>
      <c r="O20088">
        <v>2026</v>
      </c>
      <c r="P20088" s="2">
        <v>2</v>
      </c>
      <c r="Q20088" t="s">
        <v>80</v>
      </c>
      <c r="R20088" s="8">
        <v>46267</v>
      </c>
      <c r="S20088" s="2">
        <v>1</v>
      </c>
      <c r="T20088" s="2" t="s">
        <v>81</v>
      </c>
    </row>
    <row r="20089" spans="1:20" x14ac:dyDescent="0.25">
      <c r="A20089">
        <v>1120530296</v>
      </c>
      <c r="B20089">
        <v>116828803</v>
      </c>
      <c r="C20089" t="s">
        <v>82</v>
      </c>
      <c r="D20089" t="s">
        <v>88</v>
      </c>
      <c r="E20089" t="s">
        <v>76</v>
      </c>
      <c r="F20089" s="7">
        <v>43549</v>
      </c>
      <c r="G20089" s="7">
        <v>43915</v>
      </c>
      <c r="H20089" t="s">
        <v>77</v>
      </c>
      <c r="I20089" t="s">
        <v>78</v>
      </c>
      <c r="J20089" s="7">
        <v>45745</v>
      </c>
      <c r="K20089" s="7">
        <v>44242</v>
      </c>
      <c r="L20089" s="7">
        <v>43915</v>
      </c>
      <c r="M20089" t="s">
        <v>77</v>
      </c>
      <c r="N20089" t="s">
        <v>79</v>
      </c>
      <c r="O20089">
        <v>2026</v>
      </c>
      <c r="P20089" s="2">
        <v>2</v>
      </c>
      <c r="Q20089" t="s">
        <v>80</v>
      </c>
      <c r="R20089" s="8">
        <v>46267</v>
      </c>
      <c r="S20089" s="2">
        <v>1</v>
      </c>
      <c r="T20089" s="2" t="s">
        <v>81</v>
      </c>
    </row>
    <row r="20090" spans="1:20" x14ac:dyDescent="0.25">
      <c r="A20090">
        <v>1120530300</v>
      </c>
      <c r="B20090">
        <v>116835177</v>
      </c>
      <c r="C20090" t="s">
        <v>74</v>
      </c>
      <c r="D20090" t="s">
        <v>88</v>
      </c>
      <c r="E20090" t="s">
        <v>76</v>
      </c>
      <c r="F20090" s="7">
        <v>43550</v>
      </c>
      <c r="G20090" s="7">
        <v>43916</v>
      </c>
      <c r="H20090" t="s">
        <v>77</v>
      </c>
      <c r="I20090" t="s">
        <v>78</v>
      </c>
      <c r="J20090" s="7">
        <v>45437</v>
      </c>
      <c r="K20090" s="7">
        <v>45436</v>
      </c>
      <c r="L20090" s="7">
        <v>43916</v>
      </c>
      <c r="M20090" t="s">
        <v>77</v>
      </c>
      <c r="N20090" t="s">
        <v>79</v>
      </c>
      <c r="O20090">
        <v>2026</v>
      </c>
      <c r="P20090" s="2">
        <v>2</v>
      </c>
      <c r="Q20090" t="s">
        <v>80</v>
      </c>
      <c r="R20090" s="8">
        <v>46267</v>
      </c>
      <c r="S20090" s="2">
        <v>1</v>
      </c>
      <c r="T20090" s="2" t="s">
        <v>81</v>
      </c>
    </row>
    <row r="20091" spans="1:20" x14ac:dyDescent="0.25">
      <c r="A20091">
        <v>1120530331</v>
      </c>
      <c r="B20091">
        <v>116869490</v>
      </c>
      <c r="C20091" t="s">
        <v>82</v>
      </c>
      <c r="D20091" t="s">
        <v>83</v>
      </c>
      <c r="E20091" t="s">
        <v>76</v>
      </c>
      <c r="F20091" s="7">
        <v>43553</v>
      </c>
      <c r="G20091" s="7">
        <v>43737</v>
      </c>
      <c r="H20091" t="s">
        <v>77</v>
      </c>
      <c r="I20091" t="s">
        <v>87</v>
      </c>
      <c r="J20091" s="7">
        <v>45919</v>
      </c>
      <c r="K20091" s="7">
        <v>43667</v>
      </c>
      <c r="L20091" s="7">
        <v>43737</v>
      </c>
      <c r="M20091" t="s">
        <v>77</v>
      </c>
      <c r="N20091" t="s">
        <v>79</v>
      </c>
      <c r="O20091">
        <v>2026</v>
      </c>
      <c r="P20091" s="2">
        <v>2</v>
      </c>
      <c r="Q20091" t="s">
        <v>80</v>
      </c>
      <c r="R20091" s="8">
        <v>46267</v>
      </c>
      <c r="S20091" s="2">
        <v>1</v>
      </c>
      <c r="T20091" s="2" t="s">
        <v>81</v>
      </c>
    </row>
    <row r="20092" spans="1:20" x14ac:dyDescent="0.25">
      <c r="A20092">
        <v>1120530375</v>
      </c>
      <c r="B20092">
        <v>116968627</v>
      </c>
      <c r="C20092" t="s">
        <v>85</v>
      </c>
      <c r="D20092" t="s">
        <v>83</v>
      </c>
      <c r="E20092" t="s">
        <v>76</v>
      </c>
      <c r="F20092" s="7">
        <v>43561</v>
      </c>
      <c r="G20092" s="7">
        <v>43744</v>
      </c>
      <c r="H20092" t="s">
        <v>77</v>
      </c>
      <c r="I20092" t="s">
        <v>78</v>
      </c>
      <c r="J20092" s="7">
        <v>45923</v>
      </c>
      <c r="K20092" s="7">
        <v>43667</v>
      </c>
      <c r="L20092" s="7">
        <v>43744</v>
      </c>
      <c r="M20092" t="s">
        <v>77</v>
      </c>
      <c r="N20092" t="s">
        <v>79</v>
      </c>
      <c r="O20092">
        <v>2026</v>
      </c>
      <c r="P20092" s="2">
        <v>2</v>
      </c>
      <c r="Q20092" t="s">
        <v>80</v>
      </c>
      <c r="R20092" s="8">
        <v>46267</v>
      </c>
      <c r="S20092" s="2">
        <v>1</v>
      </c>
      <c r="T20092" s="2" t="s">
        <v>81</v>
      </c>
    </row>
    <row r="20093" spans="1:20" x14ac:dyDescent="0.25">
      <c r="A20093">
        <v>1120530380</v>
      </c>
      <c r="B20093">
        <v>116971987</v>
      </c>
      <c r="C20093" t="s">
        <v>74</v>
      </c>
      <c r="D20093" t="s">
        <v>75</v>
      </c>
      <c r="E20093" t="s">
        <v>76</v>
      </c>
      <c r="F20093" s="7">
        <v>43561</v>
      </c>
      <c r="G20093" s="7">
        <v>45388</v>
      </c>
      <c r="H20093" t="s">
        <v>77</v>
      </c>
      <c r="I20093" t="s">
        <v>78</v>
      </c>
      <c r="J20093" s="7">
        <v>45465</v>
      </c>
      <c r="K20093" s="7">
        <v>46114</v>
      </c>
      <c r="L20093" s="7">
        <v>45388</v>
      </c>
      <c r="M20093" t="s">
        <v>77</v>
      </c>
      <c r="N20093" t="s">
        <v>79</v>
      </c>
      <c r="O20093">
        <v>2026</v>
      </c>
      <c r="P20093" s="2">
        <v>2</v>
      </c>
      <c r="Q20093" t="s">
        <v>80</v>
      </c>
      <c r="R20093" s="8">
        <v>46267</v>
      </c>
      <c r="S20093" s="2">
        <v>1</v>
      </c>
      <c r="T20093" s="2" t="s">
        <v>81</v>
      </c>
    </row>
    <row r="20094" spans="1:20" x14ac:dyDescent="0.25">
      <c r="A20094">
        <v>1120530414</v>
      </c>
      <c r="B20094">
        <v>117015482</v>
      </c>
      <c r="C20094" t="s">
        <v>82</v>
      </c>
      <c r="D20094" t="s">
        <v>88</v>
      </c>
      <c r="E20094" t="s">
        <v>76</v>
      </c>
      <c r="F20094" s="7">
        <v>43567</v>
      </c>
      <c r="G20094" s="7">
        <v>43933</v>
      </c>
      <c r="H20094" t="s">
        <v>77</v>
      </c>
      <c r="I20094" t="s">
        <v>84</v>
      </c>
      <c r="J20094" s="7">
        <v>45530</v>
      </c>
      <c r="K20094" s="7">
        <v>45748</v>
      </c>
      <c r="L20094" s="7">
        <v>43933</v>
      </c>
      <c r="M20094" t="s">
        <v>77</v>
      </c>
      <c r="N20094" t="s">
        <v>79</v>
      </c>
      <c r="O20094">
        <v>2026</v>
      </c>
      <c r="P20094" s="2">
        <v>2</v>
      </c>
      <c r="Q20094" t="s">
        <v>80</v>
      </c>
      <c r="R20094" s="8">
        <v>46267</v>
      </c>
      <c r="S20094" s="2">
        <v>1</v>
      </c>
      <c r="T20094" s="2" t="s">
        <v>81</v>
      </c>
    </row>
    <row r="20095" spans="1:20" x14ac:dyDescent="0.25">
      <c r="A20095">
        <v>1120530415</v>
      </c>
      <c r="B20095">
        <v>117015482</v>
      </c>
      <c r="C20095" t="s">
        <v>82</v>
      </c>
      <c r="D20095" t="s">
        <v>88</v>
      </c>
      <c r="E20095" t="s">
        <v>76</v>
      </c>
      <c r="F20095" s="7">
        <v>43567</v>
      </c>
      <c r="G20095" s="7">
        <v>43933</v>
      </c>
      <c r="H20095" t="s">
        <v>77</v>
      </c>
      <c r="I20095" t="s">
        <v>84</v>
      </c>
      <c r="J20095" s="7">
        <v>45530</v>
      </c>
      <c r="K20095" s="7">
        <v>44601</v>
      </c>
      <c r="L20095" s="7">
        <v>43933</v>
      </c>
      <c r="M20095" t="s">
        <v>77</v>
      </c>
      <c r="N20095" t="s">
        <v>79</v>
      </c>
      <c r="O20095">
        <v>2026</v>
      </c>
      <c r="P20095" s="2">
        <v>2</v>
      </c>
      <c r="Q20095" t="s">
        <v>80</v>
      </c>
      <c r="R20095" s="8">
        <v>46267</v>
      </c>
      <c r="S20095" s="2">
        <v>1</v>
      </c>
      <c r="T20095" s="2" t="s">
        <v>81</v>
      </c>
    </row>
    <row r="20096" spans="1:20" x14ac:dyDescent="0.25">
      <c r="A20096">
        <v>1120530443</v>
      </c>
      <c r="B20096">
        <v>117037169</v>
      </c>
      <c r="C20096" t="s">
        <v>82</v>
      </c>
      <c r="D20096" t="s">
        <v>83</v>
      </c>
      <c r="E20096" t="s">
        <v>76</v>
      </c>
      <c r="F20096" s="7">
        <v>43571</v>
      </c>
      <c r="G20096" s="7">
        <v>43751</v>
      </c>
      <c r="H20096" t="s">
        <v>77</v>
      </c>
      <c r="I20096" t="s">
        <v>78</v>
      </c>
      <c r="J20096" s="7">
        <v>45874</v>
      </c>
      <c r="K20096" s="7">
        <v>45748</v>
      </c>
      <c r="L20096" s="7">
        <v>43751</v>
      </c>
      <c r="M20096" t="s">
        <v>77</v>
      </c>
      <c r="N20096" t="s">
        <v>79</v>
      </c>
      <c r="O20096">
        <v>2026</v>
      </c>
      <c r="P20096" s="2">
        <v>2</v>
      </c>
      <c r="Q20096" t="s">
        <v>80</v>
      </c>
      <c r="R20096" s="8">
        <v>46267</v>
      </c>
      <c r="S20096" s="2">
        <v>1</v>
      </c>
      <c r="T20096" s="2" t="s">
        <v>81</v>
      </c>
    </row>
    <row r="20097" spans="1:20" x14ac:dyDescent="0.25">
      <c r="A20097">
        <v>1120530470</v>
      </c>
      <c r="B20097">
        <v>117070305</v>
      </c>
      <c r="C20097" t="s">
        <v>85</v>
      </c>
      <c r="D20097" t="s">
        <v>83</v>
      </c>
      <c r="E20097" t="s">
        <v>76</v>
      </c>
      <c r="F20097" s="7">
        <v>43575</v>
      </c>
      <c r="G20097" s="7">
        <v>43755</v>
      </c>
      <c r="H20097" t="s">
        <v>77</v>
      </c>
      <c r="I20097" t="s">
        <v>78</v>
      </c>
      <c r="J20097" s="7">
        <v>45966</v>
      </c>
      <c r="K20097" s="7">
        <v>45748</v>
      </c>
      <c r="L20097" s="7">
        <v>43755</v>
      </c>
      <c r="M20097" t="s">
        <v>77</v>
      </c>
      <c r="N20097" t="s">
        <v>79</v>
      </c>
      <c r="O20097">
        <v>2026</v>
      </c>
      <c r="P20097" s="2">
        <v>2</v>
      </c>
      <c r="Q20097" t="s">
        <v>80</v>
      </c>
      <c r="R20097" s="8">
        <v>46267</v>
      </c>
      <c r="S20097" s="2">
        <v>1</v>
      </c>
      <c r="T20097" s="2" t="s">
        <v>81</v>
      </c>
    </row>
    <row r="20098" spans="1:20" x14ac:dyDescent="0.25">
      <c r="A20098">
        <v>1120530496</v>
      </c>
      <c r="B20098">
        <v>117088327</v>
      </c>
      <c r="C20098" t="s">
        <v>96</v>
      </c>
      <c r="D20098" t="s">
        <v>83</v>
      </c>
      <c r="E20098" t="s">
        <v>76</v>
      </c>
      <c r="F20098" s="7">
        <v>43579</v>
      </c>
      <c r="G20098" s="7">
        <v>43762</v>
      </c>
      <c r="H20098" t="s">
        <v>77</v>
      </c>
      <c r="I20098" t="s">
        <v>78</v>
      </c>
      <c r="J20098" s="7">
        <v>45639</v>
      </c>
      <c r="K20098" s="7">
        <v>45446</v>
      </c>
      <c r="L20098" s="7">
        <v>43762</v>
      </c>
      <c r="M20098" t="s">
        <v>77</v>
      </c>
      <c r="N20098" t="s">
        <v>79</v>
      </c>
      <c r="O20098">
        <v>2026</v>
      </c>
      <c r="P20098" s="2">
        <v>2</v>
      </c>
      <c r="Q20098" t="s">
        <v>80</v>
      </c>
      <c r="R20098" s="8">
        <v>46267</v>
      </c>
      <c r="S20098" s="2">
        <v>1</v>
      </c>
      <c r="T20098" s="2" t="s">
        <v>81</v>
      </c>
    </row>
    <row r="20099" spans="1:20" x14ac:dyDescent="0.25">
      <c r="A20099">
        <v>1120530523</v>
      </c>
      <c r="B20099">
        <v>117117613</v>
      </c>
      <c r="C20099" t="s">
        <v>82</v>
      </c>
      <c r="D20099" t="s">
        <v>88</v>
      </c>
      <c r="E20099" t="s">
        <v>76</v>
      </c>
      <c r="F20099" s="7">
        <v>43584</v>
      </c>
      <c r="G20099" s="7">
        <v>43950</v>
      </c>
      <c r="H20099" t="s">
        <v>77</v>
      </c>
      <c r="I20099" t="s">
        <v>78</v>
      </c>
      <c r="J20099" s="7">
        <v>45895</v>
      </c>
      <c r="K20099" s="7">
        <v>45057</v>
      </c>
      <c r="L20099" s="7">
        <v>43950</v>
      </c>
      <c r="M20099" t="s">
        <v>77</v>
      </c>
      <c r="N20099" t="s">
        <v>79</v>
      </c>
      <c r="O20099">
        <v>2026</v>
      </c>
      <c r="P20099" s="2">
        <v>2</v>
      </c>
      <c r="Q20099" t="s">
        <v>80</v>
      </c>
      <c r="R20099" s="8">
        <v>46267</v>
      </c>
      <c r="S20099" s="2">
        <v>1</v>
      </c>
      <c r="T20099" s="2" t="s">
        <v>81</v>
      </c>
    </row>
    <row r="20100" spans="1:20" x14ac:dyDescent="0.25">
      <c r="A20100">
        <v>1120530542</v>
      </c>
      <c r="B20100">
        <v>117136585</v>
      </c>
      <c r="C20100" t="s">
        <v>82</v>
      </c>
      <c r="D20100" t="s">
        <v>88</v>
      </c>
      <c r="E20100" t="s">
        <v>76</v>
      </c>
      <c r="F20100" s="7">
        <v>43586</v>
      </c>
      <c r="G20100" s="7">
        <v>43952</v>
      </c>
      <c r="H20100" t="s">
        <v>77</v>
      </c>
      <c r="I20100" t="s">
        <v>78</v>
      </c>
      <c r="J20100" s="7">
        <v>45864</v>
      </c>
      <c r="K20100" s="7">
        <v>44966</v>
      </c>
      <c r="L20100" s="7">
        <v>43952</v>
      </c>
      <c r="M20100" t="s">
        <v>77</v>
      </c>
      <c r="N20100" t="s">
        <v>79</v>
      </c>
      <c r="O20100">
        <v>2026</v>
      </c>
      <c r="P20100" s="2">
        <v>2</v>
      </c>
      <c r="Q20100" t="s">
        <v>80</v>
      </c>
      <c r="R20100" s="8">
        <v>46267</v>
      </c>
      <c r="S20100" s="2">
        <v>1</v>
      </c>
      <c r="T20100" s="2" t="s">
        <v>81</v>
      </c>
    </row>
    <row r="20101" spans="1:20" x14ac:dyDescent="0.25">
      <c r="A20101">
        <v>1120530551</v>
      </c>
      <c r="B20101">
        <v>117144678</v>
      </c>
      <c r="C20101" t="s">
        <v>74</v>
      </c>
      <c r="D20101" t="s">
        <v>83</v>
      </c>
      <c r="E20101" t="s">
        <v>76</v>
      </c>
      <c r="F20101" s="7">
        <v>43587</v>
      </c>
      <c r="G20101" s="7">
        <v>43771</v>
      </c>
      <c r="H20101" t="s">
        <v>77</v>
      </c>
      <c r="I20101" t="s">
        <v>78</v>
      </c>
      <c r="J20101" s="7">
        <v>45824</v>
      </c>
      <c r="K20101" s="7">
        <v>43667</v>
      </c>
      <c r="L20101" s="7">
        <v>43771</v>
      </c>
      <c r="M20101" t="s">
        <v>77</v>
      </c>
      <c r="N20101" t="s">
        <v>79</v>
      </c>
      <c r="O20101">
        <v>2026</v>
      </c>
      <c r="P20101" s="2">
        <v>2</v>
      </c>
      <c r="Q20101" t="s">
        <v>80</v>
      </c>
      <c r="R20101" s="8">
        <v>46267</v>
      </c>
      <c r="S20101" s="2">
        <v>1</v>
      </c>
      <c r="T20101" s="2" t="s">
        <v>81</v>
      </c>
    </row>
    <row r="20102" spans="1:20" x14ac:dyDescent="0.25">
      <c r="A20102">
        <v>1120530553</v>
      </c>
      <c r="B20102">
        <v>117145139</v>
      </c>
      <c r="C20102" t="s">
        <v>82</v>
      </c>
      <c r="D20102" t="s">
        <v>88</v>
      </c>
      <c r="E20102" t="s">
        <v>76</v>
      </c>
      <c r="F20102" s="7">
        <v>43587</v>
      </c>
      <c r="G20102" s="7">
        <v>43953</v>
      </c>
      <c r="H20102" t="s">
        <v>77</v>
      </c>
      <c r="I20102" t="s">
        <v>84</v>
      </c>
      <c r="J20102" s="7">
        <v>45542</v>
      </c>
      <c r="K20102" s="7">
        <v>45748</v>
      </c>
      <c r="L20102" s="7">
        <v>43953</v>
      </c>
      <c r="M20102" t="s">
        <v>77</v>
      </c>
      <c r="N20102" t="s">
        <v>79</v>
      </c>
      <c r="O20102">
        <v>2026</v>
      </c>
      <c r="P20102" s="2">
        <v>2</v>
      </c>
      <c r="Q20102" t="s">
        <v>80</v>
      </c>
      <c r="R20102" s="8">
        <v>46267</v>
      </c>
      <c r="S20102" s="2">
        <v>1</v>
      </c>
      <c r="T20102" s="2" t="s">
        <v>81</v>
      </c>
    </row>
    <row r="20103" spans="1:20" x14ac:dyDescent="0.25">
      <c r="A20103">
        <v>1120530554</v>
      </c>
      <c r="B20103">
        <v>117145139</v>
      </c>
      <c r="C20103" t="s">
        <v>82</v>
      </c>
      <c r="D20103" t="s">
        <v>88</v>
      </c>
      <c r="E20103" t="s">
        <v>76</v>
      </c>
      <c r="F20103" s="7">
        <v>43587</v>
      </c>
      <c r="G20103" s="7">
        <v>43953</v>
      </c>
      <c r="H20103" t="s">
        <v>77</v>
      </c>
      <c r="I20103" t="s">
        <v>84</v>
      </c>
      <c r="J20103" s="7">
        <v>45542</v>
      </c>
      <c r="K20103" s="7">
        <v>45959</v>
      </c>
      <c r="L20103" s="7">
        <v>43953</v>
      </c>
      <c r="M20103" t="s">
        <v>77</v>
      </c>
      <c r="N20103" t="s">
        <v>79</v>
      </c>
      <c r="O20103">
        <v>2026</v>
      </c>
      <c r="P20103" s="2">
        <v>2</v>
      </c>
      <c r="Q20103" t="s">
        <v>80</v>
      </c>
      <c r="R20103" s="8">
        <v>46267</v>
      </c>
      <c r="S20103" s="2">
        <v>1</v>
      </c>
      <c r="T20103" s="2" t="s">
        <v>81</v>
      </c>
    </row>
    <row r="20104" spans="1:20" x14ac:dyDescent="0.25">
      <c r="A20104">
        <v>1120530609</v>
      </c>
      <c r="B20104">
        <v>117187720</v>
      </c>
      <c r="C20104" t="s">
        <v>82</v>
      </c>
      <c r="D20104" t="s">
        <v>83</v>
      </c>
      <c r="E20104" t="s">
        <v>76</v>
      </c>
      <c r="F20104" s="7">
        <v>43593</v>
      </c>
      <c r="G20104" s="7">
        <v>43773</v>
      </c>
      <c r="H20104" t="s">
        <v>77</v>
      </c>
      <c r="I20104" t="s">
        <v>84</v>
      </c>
      <c r="J20104" s="7">
        <v>45607</v>
      </c>
      <c r="K20104" s="7">
        <v>44785</v>
      </c>
      <c r="L20104" s="7">
        <v>43773</v>
      </c>
      <c r="M20104" t="s">
        <v>77</v>
      </c>
      <c r="N20104" t="s">
        <v>79</v>
      </c>
      <c r="O20104">
        <v>2026</v>
      </c>
      <c r="P20104" s="2">
        <v>2</v>
      </c>
      <c r="Q20104" t="s">
        <v>80</v>
      </c>
      <c r="R20104" s="8">
        <v>46267</v>
      </c>
      <c r="S20104" s="2">
        <v>1</v>
      </c>
      <c r="T20104" s="2" t="s">
        <v>81</v>
      </c>
    </row>
    <row r="20105" spans="1:20" x14ac:dyDescent="0.25">
      <c r="A20105">
        <v>1120530610</v>
      </c>
      <c r="B20105">
        <v>117187720</v>
      </c>
      <c r="C20105" t="s">
        <v>82</v>
      </c>
      <c r="D20105" t="s">
        <v>83</v>
      </c>
      <c r="E20105" t="s">
        <v>76</v>
      </c>
      <c r="F20105" s="7">
        <v>43593</v>
      </c>
      <c r="G20105" s="7">
        <v>43773</v>
      </c>
      <c r="H20105" t="s">
        <v>77</v>
      </c>
      <c r="I20105" t="s">
        <v>84</v>
      </c>
      <c r="J20105" s="7">
        <v>45607</v>
      </c>
      <c r="K20105" s="7">
        <v>45569</v>
      </c>
      <c r="L20105" s="7">
        <v>43773</v>
      </c>
      <c r="M20105" t="s">
        <v>77</v>
      </c>
      <c r="N20105" t="s">
        <v>79</v>
      </c>
      <c r="O20105">
        <v>2026</v>
      </c>
      <c r="P20105" s="2">
        <v>2</v>
      </c>
      <c r="Q20105" t="s">
        <v>80</v>
      </c>
      <c r="R20105" s="8">
        <v>46267</v>
      </c>
      <c r="S20105" s="2">
        <v>1</v>
      </c>
      <c r="T20105" s="2" t="s">
        <v>81</v>
      </c>
    </row>
    <row r="20106" spans="1:20" x14ac:dyDescent="0.25">
      <c r="A20106">
        <v>1120530883</v>
      </c>
      <c r="B20106">
        <v>117753758</v>
      </c>
      <c r="C20106" t="s">
        <v>82</v>
      </c>
      <c r="D20106" t="s">
        <v>83</v>
      </c>
      <c r="E20106" t="s">
        <v>76</v>
      </c>
      <c r="F20106" s="7">
        <v>43668</v>
      </c>
      <c r="G20106" s="7">
        <v>43852</v>
      </c>
      <c r="H20106" t="s">
        <v>77</v>
      </c>
      <c r="I20106" t="s">
        <v>84</v>
      </c>
      <c r="J20106" s="7">
        <v>46131</v>
      </c>
      <c r="K20106" s="7">
        <v>45748</v>
      </c>
      <c r="L20106" s="7">
        <v>43852</v>
      </c>
      <c r="M20106" t="s">
        <v>77</v>
      </c>
      <c r="N20106" t="s">
        <v>79</v>
      </c>
      <c r="O20106">
        <v>2026</v>
      </c>
      <c r="P20106" s="2">
        <v>2</v>
      </c>
      <c r="Q20106" t="s">
        <v>80</v>
      </c>
      <c r="R20106" s="8">
        <v>46267</v>
      </c>
      <c r="S20106" s="2">
        <v>1</v>
      </c>
      <c r="T20106" s="2" t="s">
        <v>81</v>
      </c>
    </row>
    <row r="20107" spans="1:20" x14ac:dyDescent="0.25">
      <c r="A20107">
        <v>1120531028</v>
      </c>
      <c r="B20107">
        <v>118163936</v>
      </c>
      <c r="C20107" t="s">
        <v>98</v>
      </c>
      <c r="D20107" t="s">
        <v>75</v>
      </c>
      <c r="E20107" t="s">
        <v>76</v>
      </c>
      <c r="F20107" s="7">
        <v>43781</v>
      </c>
      <c r="G20107" s="7">
        <v>45608</v>
      </c>
      <c r="H20107" t="s">
        <v>77</v>
      </c>
      <c r="I20107" t="s">
        <v>78</v>
      </c>
      <c r="J20107" s="7">
        <v>45504</v>
      </c>
      <c r="K20107" s="7">
        <v>43783</v>
      </c>
      <c r="L20107" s="7">
        <v>45608</v>
      </c>
      <c r="M20107" t="s">
        <v>77</v>
      </c>
      <c r="N20107" t="s">
        <v>79</v>
      </c>
      <c r="O20107">
        <v>2026</v>
      </c>
      <c r="P20107" s="2">
        <v>2</v>
      </c>
      <c r="Q20107" t="s">
        <v>80</v>
      </c>
      <c r="R20107" s="8">
        <v>46267</v>
      </c>
      <c r="S20107" s="2">
        <v>1</v>
      </c>
      <c r="T20107" s="2" t="s">
        <v>81</v>
      </c>
    </row>
    <row r="20108" spans="1:20" x14ac:dyDescent="0.25">
      <c r="A20108">
        <v>1120531162</v>
      </c>
      <c r="B20108">
        <v>119027154</v>
      </c>
      <c r="C20108" t="s">
        <v>74</v>
      </c>
      <c r="D20108" t="s">
        <v>88</v>
      </c>
      <c r="E20108" t="s">
        <v>76</v>
      </c>
      <c r="F20108" s="7">
        <v>43962</v>
      </c>
      <c r="G20108" s="7">
        <v>44203</v>
      </c>
      <c r="H20108" t="s">
        <v>77</v>
      </c>
      <c r="I20108" t="s">
        <v>78</v>
      </c>
      <c r="J20108" s="7">
        <v>45437</v>
      </c>
      <c r="K20108" s="7">
        <v>43965</v>
      </c>
      <c r="L20108" s="7">
        <v>44203</v>
      </c>
      <c r="M20108" t="s">
        <v>77</v>
      </c>
      <c r="N20108" t="s">
        <v>79</v>
      </c>
      <c r="O20108">
        <v>2026</v>
      </c>
      <c r="P20108" s="2">
        <v>2</v>
      </c>
      <c r="Q20108" t="s">
        <v>80</v>
      </c>
      <c r="R20108" s="8">
        <v>46267</v>
      </c>
      <c r="S20108" s="2">
        <v>1</v>
      </c>
      <c r="T20108" s="2" t="s">
        <v>81</v>
      </c>
    </row>
    <row r="20109" spans="1:20" x14ac:dyDescent="0.25">
      <c r="A20109">
        <v>1120531163</v>
      </c>
      <c r="B20109">
        <v>119027154</v>
      </c>
      <c r="C20109" t="s">
        <v>74</v>
      </c>
      <c r="D20109" t="s">
        <v>88</v>
      </c>
      <c r="E20109" t="s">
        <v>76</v>
      </c>
      <c r="F20109" s="7">
        <v>43962</v>
      </c>
      <c r="G20109" s="7">
        <v>44203</v>
      </c>
      <c r="H20109" t="s">
        <v>77</v>
      </c>
      <c r="I20109" t="s">
        <v>78</v>
      </c>
      <c r="J20109" s="7">
        <v>45437</v>
      </c>
      <c r="K20109" s="7">
        <v>46148</v>
      </c>
      <c r="L20109" s="7">
        <v>44203</v>
      </c>
      <c r="M20109" t="s">
        <v>77</v>
      </c>
      <c r="N20109" t="s">
        <v>79</v>
      </c>
      <c r="O20109">
        <v>2026</v>
      </c>
      <c r="P20109" s="2">
        <v>2</v>
      </c>
      <c r="Q20109" t="s">
        <v>80</v>
      </c>
      <c r="R20109" s="8">
        <v>46267</v>
      </c>
      <c r="S20109" s="2">
        <v>1</v>
      </c>
      <c r="T20109" s="2" t="s">
        <v>81</v>
      </c>
    </row>
    <row r="20110" spans="1:20" x14ac:dyDescent="0.25">
      <c r="A20110">
        <v>1120531248</v>
      </c>
      <c r="B20110">
        <v>119112628</v>
      </c>
      <c r="C20110" t="s">
        <v>74</v>
      </c>
      <c r="D20110" t="s">
        <v>75</v>
      </c>
      <c r="E20110" t="s">
        <v>76</v>
      </c>
      <c r="F20110" s="7">
        <v>43987</v>
      </c>
      <c r="G20110" s="7">
        <v>45813</v>
      </c>
      <c r="H20110" t="s">
        <v>86</v>
      </c>
      <c r="I20110" t="s">
        <v>87</v>
      </c>
      <c r="J20110" s="7">
        <v>44741</v>
      </c>
      <c r="K20110" s="7">
        <v>45748</v>
      </c>
      <c r="L20110" s="7">
        <v>45813</v>
      </c>
      <c r="M20110" t="s">
        <v>86</v>
      </c>
      <c r="N20110" t="s">
        <v>92</v>
      </c>
      <c r="O20110">
        <v>2026</v>
      </c>
      <c r="P20110" s="2">
        <v>2</v>
      </c>
      <c r="Q20110" t="s">
        <v>80</v>
      </c>
      <c r="R20110" s="8">
        <v>46267</v>
      </c>
      <c r="S20110" s="2">
        <v>1</v>
      </c>
      <c r="T20110" s="2" t="s">
        <v>81</v>
      </c>
    </row>
    <row r="20111" spans="1:20" x14ac:dyDescent="0.25">
      <c r="A20111">
        <v>1120531257</v>
      </c>
      <c r="B20111">
        <v>119123804</v>
      </c>
      <c r="C20111" t="s">
        <v>82</v>
      </c>
      <c r="D20111" t="s">
        <v>88</v>
      </c>
      <c r="E20111" t="s">
        <v>76</v>
      </c>
      <c r="F20111" s="7">
        <v>43990</v>
      </c>
      <c r="G20111" s="7">
        <v>44355</v>
      </c>
      <c r="H20111" t="s">
        <v>77</v>
      </c>
      <c r="I20111" t="s">
        <v>78</v>
      </c>
      <c r="J20111" s="7">
        <v>45562</v>
      </c>
      <c r="K20111" s="7">
        <v>44280</v>
      </c>
      <c r="L20111" s="7">
        <v>44355</v>
      </c>
      <c r="M20111" t="s">
        <v>77</v>
      </c>
      <c r="N20111" t="s">
        <v>79</v>
      </c>
      <c r="O20111">
        <v>2026</v>
      </c>
      <c r="P20111" s="2">
        <v>2</v>
      </c>
      <c r="Q20111" t="s">
        <v>80</v>
      </c>
      <c r="R20111" s="8">
        <v>46267</v>
      </c>
      <c r="S20111" s="2">
        <v>1</v>
      </c>
      <c r="T20111" s="2" t="s">
        <v>81</v>
      </c>
    </row>
    <row r="20112" spans="1:20" x14ac:dyDescent="0.25">
      <c r="A20112">
        <v>1120531734</v>
      </c>
      <c r="B20112">
        <v>119580786</v>
      </c>
      <c r="C20112" t="s">
        <v>74</v>
      </c>
      <c r="D20112" t="s">
        <v>75</v>
      </c>
      <c r="E20112" t="s">
        <v>76</v>
      </c>
      <c r="F20112" s="7">
        <v>44051</v>
      </c>
      <c r="G20112" s="7">
        <v>44416</v>
      </c>
      <c r="H20112" t="s">
        <v>86</v>
      </c>
      <c r="I20112" t="s">
        <v>87</v>
      </c>
      <c r="J20112" s="7">
        <v>45703</v>
      </c>
      <c r="K20112" s="7">
        <v>46109</v>
      </c>
      <c r="L20112" s="7">
        <v>44416</v>
      </c>
      <c r="M20112" t="s">
        <v>86</v>
      </c>
      <c r="N20112" t="s">
        <v>79</v>
      </c>
      <c r="O20112">
        <v>2026</v>
      </c>
      <c r="P20112" s="2">
        <v>2</v>
      </c>
      <c r="Q20112" t="s">
        <v>80</v>
      </c>
      <c r="R20112" s="8">
        <v>46267</v>
      </c>
      <c r="S20112" s="2">
        <v>1</v>
      </c>
      <c r="T20112" s="2" t="s">
        <v>81</v>
      </c>
    </row>
    <row r="20113" spans="1:20" x14ac:dyDescent="0.25">
      <c r="A20113">
        <v>1120531917</v>
      </c>
      <c r="B20113">
        <v>119660271</v>
      </c>
      <c r="C20113" t="s">
        <v>74</v>
      </c>
      <c r="D20113" t="s">
        <v>83</v>
      </c>
      <c r="E20113" t="s">
        <v>76</v>
      </c>
      <c r="F20113" s="7">
        <v>44065</v>
      </c>
      <c r="G20113" s="7">
        <v>44249</v>
      </c>
      <c r="H20113" t="s">
        <v>77</v>
      </c>
      <c r="I20113" t="s">
        <v>78</v>
      </c>
      <c r="J20113" s="7">
        <v>45521</v>
      </c>
      <c r="K20113" s="7">
        <v>44313</v>
      </c>
      <c r="L20113" s="7">
        <v>44249</v>
      </c>
      <c r="M20113" t="s">
        <v>77</v>
      </c>
      <c r="N20113" t="s">
        <v>79</v>
      </c>
      <c r="O20113">
        <v>2026</v>
      </c>
      <c r="P20113" s="2">
        <v>2</v>
      </c>
      <c r="Q20113" t="s">
        <v>80</v>
      </c>
      <c r="R20113" s="8">
        <v>46267</v>
      </c>
      <c r="S20113" s="2">
        <v>1</v>
      </c>
      <c r="T20113" s="2" t="s">
        <v>81</v>
      </c>
    </row>
    <row r="20114" spans="1:20" x14ac:dyDescent="0.25">
      <c r="A20114">
        <v>1120532072</v>
      </c>
      <c r="B20114">
        <v>119717631</v>
      </c>
      <c r="C20114" t="s">
        <v>85</v>
      </c>
      <c r="D20114" t="s">
        <v>75</v>
      </c>
      <c r="E20114" t="s">
        <v>76</v>
      </c>
      <c r="F20114" s="7">
        <v>44076</v>
      </c>
      <c r="G20114" s="7">
        <v>44441</v>
      </c>
      <c r="H20114" t="s">
        <v>86</v>
      </c>
      <c r="I20114" t="s">
        <v>87</v>
      </c>
      <c r="J20114" s="7">
        <v>45887</v>
      </c>
      <c r="K20114" s="7">
        <v>46090</v>
      </c>
      <c r="L20114" s="7">
        <v>44441</v>
      </c>
      <c r="M20114" t="s">
        <v>86</v>
      </c>
      <c r="N20114" t="s">
        <v>79</v>
      </c>
      <c r="O20114">
        <v>2026</v>
      </c>
      <c r="P20114" s="2">
        <v>2</v>
      </c>
      <c r="Q20114" t="s">
        <v>80</v>
      </c>
      <c r="R20114" s="8">
        <v>46267</v>
      </c>
      <c r="S20114" s="2">
        <v>1</v>
      </c>
      <c r="T20114" s="2" t="s">
        <v>81</v>
      </c>
    </row>
    <row r="20115" spans="1:20" x14ac:dyDescent="0.25">
      <c r="A20115">
        <v>1120532260</v>
      </c>
      <c r="B20115">
        <v>119831898</v>
      </c>
      <c r="C20115" t="s">
        <v>74</v>
      </c>
      <c r="D20115" t="s">
        <v>75</v>
      </c>
      <c r="E20115" t="s">
        <v>76</v>
      </c>
      <c r="F20115" s="7">
        <v>44104</v>
      </c>
      <c r="G20115" s="7">
        <v>44469</v>
      </c>
      <c r="H20115" t="s">
        <v>86</v>
      </c>
      <c r="I20115" t="s">
        <v>87</v>
      </c>
      <c r="J20115" s="7">
        <v>45792</v>
      </c>
      <c r="K20115" s="7">
        <v>46110</v>
      </c>
      <c r="L20115" s="7">
        <v>44469</v>
      </c>
      <c r="M20115" t="s">
        <v>86</v>
      </c>
      <c r="N20115" t="s">
        <v>79</v>
      </c>
      <c r="O20115">
        <v>2026</v>
      </c>
      <c r="P20115" s="2">
        <v>2</v>
      </c>
      <c r="Q20115" t="s">
        <v>80</v>
      </c>
      <c r="R20115" s="8">
        <v>46267</v>
      </c>
      <c r="S20115" s="2">
        <v>1</v>
      </c>
      <c r="T20115" s="2" t="s">
        <v>81</v>
      </c>
    </row>
    <row r="20116" spans="1:20" x14ac:dyDescent="0.25">
      <c r="A20116">
        <v>1120532727</v>
      </c>
      <c r="B20116">
        <v>120142455</v>
      </c>
      <c r="C20116" t="s">
        <v>96</v>
      </c>
      <c r="D20116" t="s">
        <v>75</v>
      </c>
      <c r="E20116" t="s">
        <v>76</v>
      </c>
      <c r="F20116" s="7">
        <v>44173</v>
      </c>
      <c r="G20116" s="7">
        <v>44294</v>
      </c>
      <c r="H20116" t="s">
        <v>86</v>
      </c>
      <c r="I20116" t="s">
        <v>87</v>
      </c>
      <c r="J20116" s="7">
        <v>45805</v>
      </c>
      <c r="K20116" s="7">
        <v>45805</v>
      </c>
      <c r="L20116" s="7">
        <v>44294</v>
      </c>
      <c r="M20116" t="s">
        <v>86</v>
      </c>
      <c r="N20116" t="s">
        <v>92</v>
      </c>
      <c r="O20116">
        <v>2026</v>
      </c>
      <c r="P20116" s="2">
        <v>2</v>
      </c>
      <c r="Q20116" t="s">
        <v>80</v>
      </c>
      <c r="R20116" s="8">
        <v>46267</v>
      </c>
      <c r="S20116" s="2">
        <v>1</v>
      </c>
      <c r="T20116" s="2" t="s">
        <v>81</v>
      </c>
    </row>
    <row r="20117" spans="1:20" x14ac:dyDescent="0.25">
      <c r="A20117">
        <v>1120533422</v>
      </c>
      <c r="B20117">
        <v>121670056</v>
      </c>
      <c r="C20117" t="s">
        <v>90</v>
      </c>
      <c r="D20117" t="s">
        <v>88</v>
      </c>
      <c r="E20117" t="s">
        <v>76</v>
      </c>
      <c r="F20117" s="7">
        <v>44383</v>
      </c>
      <c r="G20117" s="7">
        <v>44748</v>
      </c>
      <c r="H20117" t="s">
        <v>77</v>
      </c>
      <c r="I20117" t="s">
        <v>78</v>
      </c>
      <c r="J20117" s="7">
        <v>45491</v>
      </c>
      <c r="K20117" s="7">
        <v>45546</v>
      </c>
      <c r="L20117" s="7">
        <v>44748</v>
      </c>
      <c r="M20117" t="s">
        <v>77</v>
      </c>
      <c r="N20117" t="s">
        <v>79</v>
      </c>
      <c r="O20117">
        <v>2026</v>
      </c>
      <c r="P20117" s="2">
        <v>2</v>
      </c>
      <c r="Q20117" t="s">
        <v>80</v>
      </c>
      <c r="R20117" s="8">
        <v>46267</v>
      </c>
      <c r="S20117" s="2">
        <v>1</v>
      </c>
      <c r="T20117" s="2" t="s">
        <v>81</v>
      </c>
    </row>
    <row r="20118" spans="1:20" x14ac:dyDescent="0.25">
      <c r="A20118">
        <v>1120533642</v>
      </c>
      <c r="B20118">
        <v>121795556</v>
      </c>
      <c r="C20118" t="s">
        <v>82</v>
      </c>
      <c r="D20118" t="s">
        <v>75</v>
      </c>
      <c r="E20118" t="s">
        <v>76</v>
      </c>
      <c r="F20118" s="7">
        <v>44403</v>
      </c>
      <c r="G20118" s="7">
        <v>46229</v>
      </c>
      <c r="H20118" t="s">
        <v>77</v>
      </c>
      <c r="I20118" t="s">
        <v>78</v>
      </c>
      <c r="J20118" s="7">
        <v>46090</v>
      </c>
      <c r="K20118" s="7">
        <v>46097</v>
      </c>
      <c r="L20118" s="7">
        <v>46229</v>
      </c>
      <c r="M20118" t="s">
        <v>77</v>
      </c>
      <c r="N20118" t="s">
        <v>79</v>
      </c>
      <c r="O20118">
        <v>2026</v>
      </c>
      <c r="P20118" s="2">
        <v>2</v>
      </c>
      <c r="Q20118" t="s">
        <v>80</v>
      </c>
      <c r="R20118" s="8">
        <v>46267</v>
      </c>
      <c r="S20118" s="2">
        <v>1</v>
      </c>
      <c r="T20118" s="2" t="s">
        <v>81</v>
      </c>
    </row>
    <row r="20119" spans="1:20" x14ac:dyDescent="0.25">
      <c r="A20119">
        <v>1120533825</v>
      </c>
      <c r="B20119">
        <v>121885448</v>
      </c>
      <c r="C20119" t="s">
        <v>85</v>
      </c>
      <c r="D20119" t="s">
        <v>75</v>
      </c>
      <c r="E20119" t="s">
        <v>76</v>
      </c>
      <c r="F20119" s="7">
        <v>44419</v>
      </c>
      <c r="G20119" s="7">
        <v>44784</v>
      </c>
      <c r="H20119" t="s">
        <v>86</v>
      </c>
      <c r="I20119" t="s">
        <v>87</v>
      </c>
      <c r="J20119" s="7"/>
      <c r="K20119" s="7">
        <v>44426</v>
      </c>
      <c r="L20119" s="7">
        <v>44784</v>
      </c>
      <c r="M20119" t="s">
        <v>86</v>
      </c>
      <c r="N20119"/>
      <c r="O20119">
        <v>2026</v>
      </c>
      <c r="P20119" s="2">
        <v>2</v>
      </c>
      <c r="Q20119" t="s">
        <v>80</v>
      </c>
      <c r="R20119" s="8">
        <v>46267</v>
      </c>
      <c r="S20119" s="2">
        <v>1</v>
      </c>
      <c r="T20119" s="2" t="s">
        <v>81</v>
      </c>
    </row>
    <row r="20120" spans="1:20" x14ac:dyDescent="0.25">
      <c r="A20120">
        <v>1120533907</v>
      </c>
      <c r="B20120">
        <v>121916686</v>
      </c>
      <c r="C20120" t="s">
        <v>74</v>
      </c>
      <c r="D20120" t="s">
        <v>83</v>
      </c>
      <c r="E20120" t="s">
        <v>76</v>
      </c>
      <c r="F20120" s="7">
        <v>44426</v>
      </c>
      <c r="G20120" s="7">
        <v>44610</v>
      </c>
      <c r="H20120" t="s">
        <v>77</v>
      </c>
      <c r="I20120" t="s">
        <v>78</v>
      </c>
      <c r="J20120" s="7">
        <v>45182</v>
      </c>
      <c r="K20120" s="7">
        <v>46091</v>
      </c>
      <c r="L20120" s="7">
        <v>44610</v>
      </c>
      <c r="M20120" t="s">
        <v>77</v>
      </c>
      <c r="N20120" t="s">
        <v>92</v>
      </c>
      <c r="O20120">
        <v>2026</v>
      </c>
      <c r="P20120" s="2">
        <v>2</v>
      </c>
      <c r="Q20120" t="s">
        <v>80</v>
      </c>
      <c r="R20120" s="8">
        <v>46267</v>
      </c>
      <c r="S20120" s="2">
        <v>1</v>
      </c>
      <c r="T20120" s="2" t="s">
        <v>81</v>
      </c>
    </row>
    <row r="20121" spans="1:20" x14ac:dyDescent="0.25">
      <c r="A20121">
        <v>1120535035</v>
      </c>
      <c r="B20121">
        <v>122422081</v>
      </c>
      <c r="C20121" t="s">
        <v>91</v>
      </c>
      <c r="D20121" t="s">
        <v>75</v>
      </c>
      <c r="E20121" t="s">
        <v>76</v>
      </c>
      <c r="F20121" s="7">
        <v>44529</v>
      </c>
      <c r="G20121" s="7">
        <v>46355</v>
      </c>
      <c r="H20121" t="s">
        <v>77</v>
      </c>
      <c r="I20121" t="s">
        <v>78</v>
      </c>
      <c r="J20121" s="7">
        <v>46135</v>
      </c>
      <c r="K20121" s="7">
        <v>46141</v>
      </c>
      <c r="L20121" s="7">
        <v>46355</v>
      </c>
      <c r="M20121" t="s">
        <v>77</v>
      </c>
      <c r="N20121" t="s">
        <v>79</v>
      </c>
      <c r="O20121">
        <v>2026</v>
      </c>
      <c r="P20121" s="2">
        <v>2</v>
      </c>
      <c r="Q20121" t="s">
        <v>80</v>
      </c>
      <c r="R20121" s="8">
        <v>46267</v>
      </c>
      <c r="S20121" s="2">
        <v>1</v>
      </c>
      <c r="T20121" s="2" t="s">
        <v>81</v>
      </c>
    </row>
    <row r="20122" spans="1:20" x14ac:dyDescent="0.25">
      <c r="A20122">
        <v>1120535635</v>
      </c>
      <c r="B20122">
        <v>123402526</v>
      </c>
      <c r="C20122" t="s">
        <v>98</v>
      </c>
      <c r="D20122" t="s">
        <v>83</v>
      </c>
      <c r="E20122" t="s">
        <v>76</v>
      </c>
      <c r="F20122" s="7">
        <v>44674</v>
      </c>
      <c r="G20122" s="7">
        <v>44857</v>
      </c>
      <c r="H20122" t="s">
        <v>77</v>
      </c>
      <c r="I20122" t="s">
        <v>78</v>
      </c>
      <c r="J20122" s="7">
        <v>45504</v>
      </c>
      <c r="K20122" s="7">
        <v>45545</v>
      </c>
      <c r="L20122" s="7">
        <v>44857</v>
      </c>
      <c r="M20122" t="s">
        <v>77</v>
      </c>
      <c r="N20122" t="s">
        <v>79</v>
      </c>
      <c r="O20122">
        <v>2026</v>
      </c>
      <c r="P20122" s="2">
        <v>2</v>
      </c>
      <c r="Q20122" t="s">
        <v>80</v>
      </c>
      <c r="R20122" s="8">
        <v>46267</v>
      </c>
      <c r="S20122" s="2">
        <v>1</v>
      </c>
      <c r="T20122" s="2" t="s">
        <v>81</v>
      </c>
    </row>
    <row r="20123" spans="1:20" x14ac:dyDescent="0.25">
      <c r="A20123">
        <v>1120536263</v>
      </c>
      <c r="B20123">
        <v>123783440</v>
      </c>
      <c r="C20123" t="s">
        <v>93</v>
      </c>
      <c r="D20123" t="s">
        <v>75</v>
      </c>
      <c r="E20123" t="s">
        <v>76</v>
      </c>
      <c r="F20123" s="7">
        <v>44719</v>
      </c>
      <c r="G20123" s="7">
        <v>45084</v>
      </c>
      <c r="H20123" t="s">
        <v>77</v>
      </c>
      <c r="I20123" t="s">
        <v>78</v>
      </c>
      <c r="J20123" s="7">
        <v>46148</v>
      </c>
      <c r="K20123" s="7">
        <v>46160</v>
      </c>
      <c r="L20123" s="7">
        <v>45084</v>
      </c>
      <c r="M20123" t="s">
        <v>77</v>
      </c>
      <c r="N20123" t="s">
        <v>79</v>
      </c>
      <c r="O20123">
        <v>2026</v>
      </c>
      <c r="P20123" s="2">
        <v>2</v>
      </c>
      <c r="Q20123" t="s">
        <v>80</v>
      </c>
      <c r="R20123" s="8">
        <v>46267</v>
      </c>
      <c r="S20123" s="2">
        <v>1</v>
      </c>
      <c r="T20123" s="2" t="s">
        <v>81</v>
      </c>
    </row>
    <row r="20124" spans="1:20" x14ac:dyDescent="0.25">
      <c r="A20124">
        <v>1120536557</v>
      </c>
      <c r="B20124">
        <v>123926432</v>
      </c>
      <c r="C20124" t="s">
        <v>74</v>
      </c>
      <c r="D20124" t="s">
        <v>75</v>
      </c>
      <c r="E20124" t="s">
        <v>76</v>
      </c>
      <c r="F20124" s="7">
        <v>44737</v>
      </c>
      <c r="G20124" s="7">
        <v>45102</v>
      </c>
      <c r="H20124" t="s">
        <v>86</v>
      </c>
      <c r="I20124" t="s">
        <v>87</v>
      </c>
      <c r="J20124" s="7"/>
      <c r="K20124" s="7">
        <v>44892</v>
      </c>
      <c r="L20124" s="7">
        <v>45102</v>
      </c>
      <c r="M20124" t="s">
        <v>86</v>
      </c>
      <c r="N20124"/>
      <c r="O20124">
        <v>2026</v>
      </c>
      <c r="P20124" s="2">
        <v>2</v>
      </c>
      <c r="Q20124" t="s">
        <v>80</v>
      </c>
      <c r="R20124" s="8">
        <v>46267</v>
      </c>
      <c r="S20124" s="2">
        <v>1</v>
      </c>
      <c r="T20124" s="2" t="s">
        <v>81</v>
      </c>
    </row>
    <row r="20125" spans="1:20" x14ac:dyDescent="0.25">
      <c r="A20125">
        <v>1120536622</v>
      </c>
      <c r="B20125">
        <v>123944466</v>
      </c>
      <c r="C20125" t="s">
        <v>74</v>
      </c>
      <c r="D20125" t="s">
        <v>88</v>
      </c>
      <c r="E20125" t="s">
        <v>76</v>
      </c>
      <c r="F20125" s="7">
        <v>44740</v>
      </c>
      <c r="G20125" s="7">
        <v>46566</v>
      </c>
      <c r="H20125" t="s">
        <v>77</v>
      </c>
      <c r="I20125" t="s">
        <v>78</v>
      </c>
      <c r="J20125" s="7">
        <v>45394</v>
      </c>
      <c r="K20125" s="7">
        <v>44827</v>
      </c>
      <c r="L20125" s="7">
        <v>46566</v>
      </c>
      <c r="M20125" t="s">
        <v>77</v>
      </c>
      <c r="N20125" t="s">
        <v>79</v>
      </c>
      <c r="O20125">
        <v>2026</v>
      </c>
      <c r="P20125" s="2">
        <v>2</v>
      </c>
      <c r="Q20125" t="s">
        <v>80</v>
      </c>
      <c r="R20125" s="8">
        <v>46267</v>
      </c>
      <c r="S20125" s="2">
        <v>1</v>
      </c>
      <c r="T20125" s="2" t="s">
        <v>81</v>
      </c>
    </row>
    <row r="20126" spans="1:20" x14ac:dyDescent="0.25">
      <c r="A20126">
        <v>1120536937</v>
      </c>
      <c r="B20126">
        <v>124100633</v>
      </c>
      <c r="C20126" t="s">
        <v>74</v>
      </c>
      <c r="D20126" t="s">
        <v>75</v>
      </c>
      <c r="E20126" t="s">
        <v>76</v>
      </c>
      <c r="F20126" s="7">
        <v>44759</v>
      </c>
      <c r="G20126" s="7">
        <v>45124</v>
      </c>
      <c r="H20126" t="s">
        <v>86</v>
      </c>
      <c r="I20126" t="s">
        <v>87</v>
      </c>
      <c r="J20126" s="7">
        <v>45448</v>
      </c>
      <c r="K20126" s="7">
        <v>44761</v>
      </c>
      <c r="L20126" s="7">
        <v>45124</v>
      </c>
      <c r="M20126" t="s">
        <v>86</v>
      </c>
      <c r="N20126" t="s">
        <v>79</v>
      </c>
      <c r="O20126">
        <v>2026</v>
      </c>
      <c r="P20126" s="2">
        <v>2</v>
      </c>
      <c r="Q20126" t="s">
        <v>80</v>
      </c>
      <c r="R20126" s="8">
        <v>46267</v>
      </c>
      <c r="S20126" s="2">
        <v>1</v>
      </c>
      <c r="T20126" s="2" t="s">
        <v>81</v>
      </c>
    </row>
    <row r="20127" spans="1:20" x14ac:dyDescent="0.25">
      <c r="A20127">
        <v>1120537091</v>
      </c>
      <c r="B20127">
        <v>124155865</v>
      </c>
      <c r="C20127" t="s">
        <v>74</v>
      </c>
      <c r="D20127" t="s">
        <v>83</v>
      </c>
      <c r="E20127" t="s">
        <v>76</v>
      </c>
      <c r="F20127" s="7">
        <v>44766</v>
      </c>
      <c r="G20127" s="7">
        <v>46592</v>
      </c>
      <c r="H20127" t="s">
        <v>77</v>
      </c>
      <c r="I20127" t="s">
        <v>78</v>
      </c>
      <c r="J20127" s="7">
        <v>45966</v>
      </c>
      <c r="K20127" s="7">
        <v>44777</v>
      </c>
      <c r="L20127" s="7">
        <v>46592</v>
      </c>
      <c r="M20127" t="s">
        <v>77</v>
      </c>
      <c r="N20127" t="s">
        <v>79</v>
      </c>
      <c r="O20127">
        <v>2026</v>
      </c>
      <c r="P20127" s="2">
        <v>2</v>
      </c>
      <c r="Q20127" t="s">
        <v>80</v>
      </c>
      <c r="R20127" s="8">
        <v>46267</v>
      </c>
      <c r="S20127" s="2">
        <v>1</v>
      </c>
      <c r="T20127" s="2" t="s">
        <v>81</v>
      </c>
    </row>
    <row r="20128" spans="1:20" x14ac:dyDescent="0.25">
      <c r="A20128">
        <v>1120537505</v>
      </c>
      <c r="B20128">
        <v>124291867</v>
      </c>
      <c r="C20128" t="s">
        <v>94</v>
      </c>
      <c r="D20128" t="s">
        <v>75</v>
      </c>
      <c r="E20128" t="s">
        <v>76</v>
      </c>
      <c r="F20128" s="7">
        <v>44788</v>
      </c>
      <c r="G20128" s="7">
        <v>45153</v>
      </c>
      <c r="H20128" t="s">
        <v>77</v>
      </c>
      <c r="I20128" t="s">
        <v>78</v>
      </c>
      <c r="J20128" s="7"/>
      <c r="K20128" s="7">
        <v>44902</v>
      </c>
      <c r="L20128" s="7">
        <v>45153</v>
      </c>
      <c r="M20128" t="s">
        <v>77</v>
      </c>
      <c r="N20128"/>
      <c r="O20128">
        <v>2026</v>
      </c>
      <c r="P20128" s="2">
        <v>2</v>
      </c>
      <c r="Q20128" t="s">
        <v>80</v>
      </c>
      <c r="R20128" s="8">
        <v>46267</v>
      </c>
      <c r="S20128" s="2">
        <v>1</v>
      </c>
      <c r="T20128" s="2" t="s">
        <v>81</v>
      </c>
    </row>
    <row r="20129" spans="1:20" x14ac:dyDescent="0.25">
      <c r="A20129">
        <v>1120538594</v>
      </c>
      <c r="B20129">
        <v>124738940</v>
      </c>
      <c r="C20129" t="s">
        <v>85</v>
      </c>
      <c r="D20129" t="s">
        <v>75</v>
      </c>
      <c r="E20129" t="s">
        <v>76</v>
      </c>
      <c r="F20129" s="7">
        <v>44853</v>
      </c>
      <c r="G20129" s="7">
        <v>46679</v>
      </c>
      <c r="H20129" t="s">
        <v>77</v>
      </c>
      <c r="I20129" t="s">
        <v>78</v>
      </c>
      <c r="J20129" s="7">
        <v>45245</v>
      </c>
      <c r="K20129" s="7">
        <v>44915</v>
      </c>
      <c r="L20129" s="7">
        <v>46679</v>
      </c>
      <c r="M20129" t="s">
        <v>77</v>
      </c>
      <c r="N20129" t="s">
        <v>92</v>
      </c>
      <c r="O20129">
        <v>2026</v>
      </c>
      <c r="P20129" s="2">
        <v>2</v>
      </c>
      <c r="Q20129" t="s">
        <v>80</v>
      </c>
      <c r="R20129" s="8">
        <v>46267</v>
      </c>
      <c r="S20129" s="2">
        <v>1</v>
      </c>
      <c r="T20129" s="2" t="s">
        <v>81</v>
      </c>
    </row>
    <row r="20130" spans="1:20" x14ac:dyDescent="0.25">
      <c r="A20130">
        <v>1120539222</v>
      </c>
      <c r="B20130">
        <v>125936537</v>
      </c>
      <c r="C20130" t="s">
        <v>74</v>
      </c>
      <c r="D20130" t="s">
        <v>83</v>
      </c>
      <c r="E20130" t="s">
        <v>76</v>
      </c>
      <c r="F20130" s="7">
        <v>45033</v>
      </c>
      <c r="G20130" s="7">
        <v>46860</v>
      </c>
      <c r="H20130" t="s">
        <v>77</v>
      </c>
      <c r="I20130" t="s">
        <v>78</v>
      </c>
      <c r="J20130" s="7">
        <v>45861</v>
      </c>
      <c r="K20130" s="7">
        <v>45034</v>
      </c>
      <c r="L20130" s="7">
        <v>46860</v>
      </c>
      <c r="M20130" t="s">
        <v>77</v>
      </c>
      <c r="N20130" t="s">
        <v>79</v>
      </c>
      <c r="O20130">
        <v>2026</v>
      </c>
      <c r="P20130" s="2">
        <v>2</v>
      </c>
      <c r="Q20130" t="s">
        <v>80</v>
      </c>
      <c r="R20130" s="8">
        <v>46267</v>
      </c>
      <c r="S20130" s="2">
        <v>1</v>
      </c>
      <c r="T20130" s="2" t="s">
        <v>81</v>
      </c>
    </row>
    <row r="20131" spans="1:20" x14ac:dyDescent="0.25">
      <c r="A20131">
        <v>1120539725</v>
      </c>
      <c r="B20131">
        <v>126190312</v>
      </c>
      <c r="C20131" t="s">
        <v>82</v>
      </c>
      <c r="D20131" t="s">
        <v>88</v>
      </c>
      <c r="E20131" t="s">
        <v>76</v>
      </c>
      <c r="F20131" s="7">
        <v>45065</v>
      </c>
      <c r="G20131" s="7">
        <v>45431</v>
      </c>
      <c r="H20131" t="s">
        <v>77</v>
      </c>
      <c r="I20131" t="s">
        <v>78</v>
      </c>
      <c r="J20131" s="7">
        <v>45432</v>
      </c>
      <c r="K20131" s="7">
        <v>45993</v>
      </c>
      <c r="L20131" s="7">
        <v>45431</v>
      </c>
      <c r="M20131" t="s">
        <v>77</v>
      </c>
      <c r="N20131" t="s">
        <v>79</v>
      </c>
      <c r="O20131">
        <v>2026</v>
      </c>
      <c r="P20131" s="2">
        <v>2</v>
      </c>
      <c r="Q20131" t="s">
        <v>80</v>
      </c>
      <c r="R20131" s="8">
        <v>46267</v>
      </c>
      <c r="S20131" s="2">
        <v>1</v>
      </c>
      <c r="T20131" s="2" t="s">
        <v>81</v>
      </c>
    </row>
    <row r="20132" spans="1:20" x14ac:dyDescent="0.25">
      <c r="A20132">
        <v>1120539848</v>
      </c>
      <c r="B20132">
        <v>126228013</v>
      </c>
      <c r="C20132" t="s">
        <v>82</v>
      </c>
      <c r="D20132" t="s">
        <v>88</v>
      </c>
      <c r="E20132" t="s">
        <v>76</v>
      </c>
      <c r="F20132" s="7">
        <v>45071</v>
      </c>
      <c r="G20132" s="7">
        <v>45437</v>
      </c>
      <c r="H20132" t="s">
        <v>77</v>
      </c>
      <c r="I20132" t="s">
        <v>84</v>
      </c>
      <c r="J20132" s="7">
        <v>45725</v>
      </c>
      <c r="K20132" s="7">
        <v>46189</v>
      </c>
      <c r="L20132" s="7">
        <v>45437</v>
      </c>
      <c r="M20132" t="s">
        <v>77</v>
      </c>
      <c r="N20132" t="s">
        <v>79</v>
      </c>
      <c r="O20132">
        <v>2026</v>
      </c>
      <c r="P20132" s="2">
        <v>2</v>
      </c>
      <c r="Q20132" t="s">
        <v>80</v>
      </c>
      <c r="R20132" s="8">
        <v>46267</v>
      </c>
      <c r="S20132" s="2">
        <v>1</v>
      </c>
      <c r="T20132" s="2" t="s">
        <v>81</v>
      </c>
    </row>
    <row r="20133" spans="1:20" x14ac:dyDescent="0.25">
      <c r="A20133">
        <v>1120540371</v>
      </c>
      <c r="B20133">
        <v>126496330</v>
      </c>
      <c r="C20133" t="s">
        <v>85</v>
      </c>
      <c r="D20133" t="s">
        <v>88</v>
      </c>
      <c r="E20133" t="s">
        <v>76</v>
      </c>
      <c r="F20133" s="7">
        <v>45105</v>
      </c>
      <c r="G20133" s="7">
        <v>45471</v>
      </c>
      <c r="H20133" t="s">
        <v>77</v>
      </c>
      <c r="I20133" t="s">
        <v>84</v>
      </c>
      <c r="J20133" s="7">
        <v>45752</v>
      </c>
      <c r="K20133" s="7">
        <v>46153</v>
      </c>
      <c r="L20133" s="7">
        <v>45471</v>
      </c>
      <c r="M20133" t="s">
        <v>77</v>
      </c>
      <c r="N20133" t="s">
        <v>79</v>
      </c>
      <c r="O20133">
        <v>2026</v>
      </c>
      <c r="P20133" s="2">
        <v>2</v>
      </c>
      <c r="Q20133" t="s">
        <v>80</v>
      </c>
      <c r="R20133" s="8">
        <v>46267</v>
      </c>
      <c r="S20133" s="2">
        <v>1</v>
      </c>
      <c r="T20133" s="2" t="s">
        <v>81</v>
      </c>
    </row>
    <row r="20134" spans="1:20" x14ac:dyDescent="0.25">
      <c r="A20134">
        <v>1120540886</v>
      </c>
      <c r="B20134">
        <v>126704888</v>
      </c>
      <c r="C20134" t="s">
        <v>85</v>
      </c>
      <c r="D20134" t="s">
        <v>75</v>
      </c>
      <c r="E20134" t="s">
        <v>76</v>
      </c>
      <c r="F20134" s="7">
        <v>45137</v>
      </c>
      <c r="G20134" s="7">
        <v>45503</v>
      </c>
      <c r="H20134" t="s">
        <v>77</v>
      </c>
      <c r="I20134" t="s">
        <v>78</v>
      </c>
      <c r="J20134" s="7"/>
      <c r="K20134" s="7">
        <v>45137</v>
      </c>
      <c r="L20134" s="7">
        <v>45503</v>
      </c>
      <c r="M20134" t="s">
        <v>77</v>
      </c>
      <c r="N20134"/>
      <c r="O20134">
        <v>2026</v>
      </c>
      <c r="P20134" s="2">
        <v>2</v>
      </c>
      <c r="Q20134" t="s">
        <v>80</v>
      </c>
      <c r="R20134" s="8">
        <v>46267</v>
      </c>
      <c r="S20134" s="2">
        <v>1</v>
      </c>
      <c r="T20134" s="2" t="s">
        <v>81</v>
      </c>
    </row>
    <row r="20135" spans="1:20" x14ac:dyDescent="0.25">
      <c r="A20135">
        <v>1120541179</v>
      </c>
      <c r="B20135">
        <v>126817408</v>
      </c>
      <c r="C20135" t="s">
        <v>74</v>
      </c>
      <c r="D20135" t="s">
        <v>75</v>
      </c>
      <c r="E20135" t="s">
        <v>76</v>
      </c>
      <c r="F20135" s="7">
        <v>45151</v>
      </c>
      <c r="G20135" s="7">
        <v>45517</v>
      </c>
      <c r="H20135" t="s">
        <v>86</v>
      </c>
      <c r="I20135" t="s">
        <v>87</v>
      </c>
      <c r="J20135" s="7"/>
      <c r="K20135" s="7">
        <v>45153</v>
      </c>
      <c r="L20135" s="7">
        <v>45517</v>
      </c>
      <c r="M20135" t="s">
        <v>86</v>
      </c>
      <c r="N20135"/>
      <c r="O20135">
        <v>2026</v>
      </c>
      <c r="P20135" s="2">
        <v>2</v>
      </c>
      <c r="Q20135" t="s">
        <v>80</v>
      </c>
      <c r="R20135" s="8">
        <v>46267</v>
      </c>
      <c r="S20135" s="2">
        <v>1</v>
      </c>
      <c r="T20135" s="2" t="s">
        <v>81</v>
      </c>
    </row>
    <row r="20136" spans="1:20" x14ac:dyDescent="0.25">
      <c r="A20136">
        <v>1120542474</v>
      </c>
      <c r="B20136">
        <v>127304860</v>
      </c>
      <c r="C20136" t="s">
        <v>98</v>
      </c>
      <c r="D20136" t="s">
        <v>88</v>
      </c>
      <c r="E20136" t="s">
        <v>76</v>
      </c>
      <c r="F20136" s="7">
        <v>45218</v>
      </c>
      <c r="G20136" s="7">
        <v>45584</v>
      </c>
      <c r="H20136" t="s">
        <v>77</v>
      </c>
      <c r="I20136" t="s">
        <v>78</v>
      </c>
      <c r="J20136" s="7">
        <v>46187</v>
      </c>
      <c r="K20136" s="7">
        <v>46051</v>
      </c>
      <c r="L20136" s="7">
        <v>45584</v>
      </c>
      <c r="M20136" t="s">
        <v>77</v>
      </c>
      <c r="N20136" t="s">
        <v>79</v>
      </c>
      <c r="O20136">
        <v>2026</v>
      </c>
      <c r="P20136" s="2">
        <v>2</v>
      </c>
      <c r="Q20136" t="s">
        <v>80</v>
      </c>
      <c r="R20136" s="8">
        <v>46267</v>
      </c>
      <c r="S20136" s="2">
        <v>1</v>
      </c>
      <c r="T20136" s="2" t="s">
        <v>81</v>
      </c>
    </row>
    <row r="20137" spans="1:20" x14ac:dyDescent="0.25">
      <c r="A20137">
        <v>1120543350</v>
      </c>
      <c r="B20137">
        <v>128405389</v>
      </c>
      <c r="C20137" t="s">
        <v>90</v>
      </c>
      <c r="D20137" t="s">
        <v>83</v>
      </c>
      <c r="E20137" t="s">
        <v>76</v>
      </c>
      <c r="F20137" s="7">
        <v>45381</v>
      </c>
      <c r="G20137" s="7">
        <v>45561</v>
      </c>
      <c r="H20137" t="s">
        <v>77</v>
      </c>
      <c r="I20137" t="s">
        <v>84</v>
      </c>
      <c r="J20137" s="7"/>
      <c r="K20137" s="7">
        <v>46185</v>
      </c>
      <c r="L20137" s="7">
        <v>45561</v>
      </c>
      <c r="M20137" t="s">
        <v>77</v>
      </c>
      <c r="N20137"/>
      <c r="O20137">
        <v>2026</v>
      </c>
      <c r="P20137" s="2">
        <v>2</v>
      </c>
      <c r="Q20137" t="s">
        <v>80</v>
      </c>
      <c r="R20137" s="8">
        <v>46267</v>
      </c>
      <c r="S20137" s="2">
        <v>1</v>
      </c>
      <c r="T20137" s="2" t="s">
        <v>81</v>
      </c>
    </row>
    <row r="20138" spans="1:20" x14ac:dyDescent="0.25">
      <c r="A20138">
        <v>1120543406</v>
      </c>
      <c r="B20138">
        <v>128496342</v>
      </c>
      <c r="C20138" t="s">
        <v>90</v>
      </c>
      <c r="D20138" t="s">
        <v>83</v>
      </c>
      <c r="E20138" t="s">
        <v>76</v>
      </c>
      <c r="F20138" s="7">
        <v>45387</v>
      </c>
      <c r="G20138" s="7">
        <v>45567</v>
      </c>
      <c r="H20138" t="s">
        <v>77</v>
      </c>
      <c r="I20138" t="s">
        <v>78</v>
      </c>
      <c r="J20138" s="7"/>
      <c r="K20138" s="7">
        <v>45392</v>
      </c>
      <c r="L20138" s="7">
        <v>45567</v>
      </c>
      <c r="M20138" t="s">
        <v>77</v>
      </c>
      <c r="N20138"/>
      <c r="O20138">
        <v>2026</v>
      </c>
      <c r="P20138" s="2">
        <v>2</v>
      </c>
      <c r="Q20138" t="s">
        <v>80</v>
      </c>
      <c r="R20138" s="8">
        <v>46267</v>
      </c>
      <c r="S20138" s="2">
        <v>1</v>
      </c>
      <c r="T20138" s="2" t="s">
        <v>81</v>
      </c>
    </row>
    <row r="20139" spans="1:20" x14ac:dyDescent="0.25">
      <c r="A20139">
        <v>1120544208</v>
      </c>
      <c r="B20139">
        <v>129273782</v>
      </c>
      <c r="C20139" t="s">
        <v>85</v>
      </c>
      <c r="D20139" t="s">
        <v>88</v>
      </c>
      <c r="E20139" t="s">
        <v>76</v>
      </c>
      <c r="F20139" s="7">
        <v>45491</v>
      </c>
      <c r="G20139" s="7">
        <v>47317</v>
      </c>
      <c r="H20139" t="s">
        <v>77</v>
      </c>
      <c r="I20139" t="s">
        <v>78</v>
      </c>
      <c r="J20139" s="7">
        <v>45542</v>
      </c>
      <c r="K20139" s="7">
        <v>45790</v>
      </c>
      <c r="L20139" s="7">
        <v>47317</v>
      </c>
      <c r="M20139" t="s">
        <v>77</v>
      </c>
      <c r="N20139" t="s">
        <v>79</v>
      </c>
      <c r="O20139">
        <v>2026</v>
      </c>
      <c r="P20139" s="2">
        <v>2</v>
      </c>
      <c r="Q20139" t="s">
        <v>80</v>
      </c>
      <c r="R20139" s="8">
        <v>46267</v>
      </c>
      <c r="S20139" s="2">
        <v>1</v>
      </c>
      <c r="T20139" s="2" t="s">
        <v>81</v>
      </c>
    </row>
    <row r="20140" spans="1:20" x14ac:dyDescent="0.25">
      <c r="A20140">
        <v>1120545347</v>
      </c>
      <c r="B20140">
        <v>129681106</v>
      </c>
      <c r="C20140" t="s">
        <v>85</v>
      </c>
      <c r="D20140" t="s">
        <v>88</v>
      </c>
      <c r="E20140" t="s">
        <v>76</v>
      </c>
      <c r="F20140" s="7">
        <v>45574</v>
      </c>
      <c r="G20140" s="7">
        <v>45939</v>
      </c>
      <c r="H20140" t="s">
        <v>77</v>
      </c>
      <c r="I20140" t="s">
        <v>78</v>
      </c>
      <c r="J20140" s="7">
        <v>46114</v>
      </c>
      <c r="K20140" s="7">
        <v>45591</v>
      </c>
      <c r="L20140" s="7">
        <v>45939</v>
      </c>
      <c r="M20140" t="s">
        <v>77</v>
      </c>
      <c r="N20140" t="s">
        <v>79</v>
      </c>
      <c r="O20140">
        <v>2026</v>
      </c>
      <c r="P20140" s="2">
        <v>2</v>
      </c>
      <c r="Q20140" t="s">
        <v>80</v>
      </c>
      <c r="R20140" s="8">
        <v>46267</v>
      </c>
      <c r="S20140" s="2">
        <v>1</v>
      </c>
      <c r="T20140" s="2" t="s">
        <v>81</v>
      </c>
    </row>
    <row r="20141" spans="1:20" x14ac:dyDescent="0.25">
      <c r="A20141">
        <v>1120550032</v>
      </c>
      <c r="B20141">
        <v>111661484</v>
      </c>
      <c r="C20141" t="s">
        <v>96</v>
      </c>
      <c r="D20141" t="s">
        <v>75</v>
      </c>
      <c r="E20141" t="s">
        <v>76</v>
      </c>
      <c r="F20141" s="7">
        <v>42477</v>
      </c>
      <c r="G20141" s="7">
        <v>44221</v>
      </c>
      <c r="H20141" t="s">
        <v>86</v>
      </c>
      <c r="I20141" t="s">
        <v>87</v>
      </c>
      <c r="J20141" s="7">
        <v>46098</v>
      </c>
      <c r="K20141" s="7">
        <v>46103</v>
      </c>
      <c r="L20141" s="7">
        <v>44221</v>
      </c>
      <c r="M20141" t="s">
        <v>86</v>
      </c>
      <c r="N20141" t="s">
        <v>79</v>
      </c>
      <c r="O20141">
        <v>2026</v>
      </c>
      <c r="P20141" s="2">
        <v>2</v>
      </c>
      <c r="Q20141" t="s">
        <v>80</v>
      </c>
      <c r="R20141" s="8">
        <v>46267</v>
      </c>
      <c r="S20141" s="2">
        <v>1</v>
      </c>
      <c r="T20141" s="2" t="s">
        <v>81</v>
      </c>
    </row>
    <row r="20142" spans="1:20" x14ac:dyDescent="0.25">
      <c r="A20142">
        <v>1120550221</v>
      </c>
      <c r="B20142">
        <v>111994517</v>
      </c>
      <c r="C20142" t="s">
        <v>82</v>
      </c>
      <c r="D20142" t="s">
        <v>75</v>
      </c>
      <c r="E20142" t="s">
        <v>76</v>
      </c>
      <c r="F20142" s="7">
        <v>42626</v>
      </c>
      <c r="G20142" s="7">
        <v>44243</v>
      </c>
      <c r="H20142" t="s">
        <v>77</v>
      </c>
      <c r="I20142" t="s">
        <v>89</v>
      </c>
      <c r="J20142" s="7">
        <v>46076</v>
      </c>
      <c r="K20142" s="7">
        <v>46073</v>
      </c>
      <c r="L20142" s="7">
        <v>44243</v>
      </c>
      <c r="M20142" t="s">
        <v>77</v>
      </c>
      <c r="N20142" t="s">
        <v>92</v>
      </c>
      <c r="O20142">
        <v>2026</v>
      </c>
      <c r="P20142" s="2">
        <v>2</v>
      </c>
      <c r="Q20142" t="s">
        <v>80</v>
      </c>
      <c r="R20142" s="8">
        <v>46267</v>
      </c>
      <c r="S20142" s="2">
        <v>1</v>
      </c>
      <c r="T20142" s="2" t="s">
        <v>81</v>
      </c>
    </row>
    <row r="20143" spans="1:20" x14ac:dyDescent="0.25">
      <c r="A20143">
        <v>1120550404</v>
      </c>
      <c r="B20143">
        <v>112887825</v>
      </c>
      <c r="C20143" t="s">
        <v>91</v>
      </c>
      <c r="D20143" t="s">
        <v>75</v>
      </c>
      <c r="E20143" t="s">
        <v>76</v>
      </c>
      <c r="F20143" s="7">
        <v>42871</v>
      </c>
      <c r="G20143" s="7">
        <v>44697</v>
      </c>
      <c r="H20143" t="s">
        <v>77</v>
      </c>
      <c r="I20143" t="s">
        <v>78</v>
      </c>
      <c r="J20143" s="7">
        <v>44790</v>
      </c>
      <c r="K20143" s="7">
        <v>46008</v>
      </c>
      <c r="L20143" s="7">
        <v>44697</v>
      </c>
      <c r="M20143" t="s">
        <v>77</v>
      </c>
      <c r="N20143" t="s">
        <v>92</v>
      </c>
      <c r="O20143">
        <v>2026</v>
      </c>
      <c r="P20143" s="2">
        <v>2</v>
      </c>
      <c r="Q20143" t="s">
        <v>80</v>
      </c>
      <c r="R20143" s="8">
        <v>46267</v>
      </c>
      <c r="S20143" s="2">
        <v>1</v>
      </c>
      <c r="T20143" s="2" t="s">
        <v>81</v>
      </c>
    </row>
    <row r="20144" spans="1:20" x14ac:dyDescent="0.25">
      <c r="A20144">
        <v>1120550908</v>
      </c>
      <c r="B20144">
        <v>116717495</v>
      </c>
      <c r="C20144" t="s">
        <v>82</v>
      </c>
      <c r="D20144" t="s">
        <v>88</v>
      </c>
      <c r="E20144" t="s">
        <v>76</v>
      </c>
      <c r="F20144" s="7">
        <v>43536</v>
      </c>
      <c r="G20144" s="7">
        <v>43902</v>
      </c>
      <c r="H20144" t="s">
        <v>77</v>
      </c>
      <c r="I20144" t="s">
        <v>89</v>
      </c>
      <c r="J20144" s="7">
        <v>46139</v>
      </c>
      <c r="K20144" s="7">
        <v>46147</v>
      </c>
      <c r="L20144" s="7">
        <v>43902</v>
      </c>
      <c r="M20144" t="s">
        <v>77</v>
      </c>
      <c r="N20144" t="s">
        <v>79</v>
      </c>
      <c r="O20144">
        <v>2026</v>
      </c>
      <c r="P20144" s="2">
        <v>2</v>
      </c>
      <c r="Q20144" t="s">
        <v>80</v>
      </c>
      <c r="R20144" s="8">
        <v>46267</v>
      </c>
      <c r="S20144" s="2">
        <v>1</v>
      </c>
      <c r="T20144" s="2" t="s">
        <v>81</v>
      </c>
    </row>
    <row r="20145" spans="1:20" x14ac:dyDescent="0.25">
      <c r="A20145">
        <v>1120550914</v>
      </c>
      <c r="B20145">
        <v>116724360</v>
      </c>
      <c r="C20145" t="s">
        <v>82</v>
      </c>
      <c r="D20145" t="s">
        <v>88</v>
      </c>
      <c r="E20145" t="s">
        <v>76</v>
      </c>
      <c r="F20145" s="7">
        <v>43537</v>
      </c>
      <c r="G20145" s="7">
        <v>43903</v>
      </c>
      <c r="H20145" t="s">
        <v>77</v>
      </c>
      <c r="I20145" t="s">
        <v>78</v>
      </c>
      <c r="J20145" s="7">
        <v>45861</v>
      </c>
      <c r="K20145" s="7">
        <v>44234</v>
      </c>
      <c r="L20145" s="7">
        <v>43903</v>
      </c>
      <c r="M20145" t="s">
        <v>77</v>
      </c>
      <c r="N20145" t="s">
        <v>79</v>
      </c>
      <c r="O20145">
        <v>2026</v>
      </c>
      <c r="P20145" s="2">
        <v>2</v>
      </c>
      <c r="Q20145" t="s">
        <v>80</v>
      </c>
      <c r="R20145" s="8">
        <v>46267</v>
      </c>
      <c r="S20145" s="2">
        <v>1</v>
      </c>
      <c r="T20145" s="2" t="s">
        <v>81</v>
      </c>
    </row>
    <row r="20146" spans="1:20" x14ac:dyDescent="0.25">
      <c r="A20146">
        <v>1120550925</v>
      </c>
      <c r="B20146">
        <v>116748267</v>
      </c>
      <c r="C20146" t="s">
        <v>93</v>
      </c>
      <c r="D20146" t="s">
        <v>88</v>
      </c>
      <c r="E20146" t="s">
        <v>76</v>
      </c>
      <c r="F20146" s="7">
        <v>43540</v>
      </c>
      <c r="G20146" s="7">
        <v>43906</v>
      </c>
      <c r="H20146" t="s">
        <v>77</v>
      </c>
      <c r="I20146" t="s">
        <v>78</v>
      </c>
      <c r="J20146" s="7">
        <v>45763</v>
      </c>
      <c r="K20146" s="7">
        <v>43549</v>
      </c>
      <c r="L20146" s="7">
        <v>43906</v>
      </c>
      <c r="M20146" t="s">
        <v>77</v>
      </c>
      <c r="N20146" t="s">
        <v>79</v>
      </c>
      <c r="O20146">
        <v>2026</v>
      </c>
      <c r="P20146" s="2">
        <v>2</v>
      </c>
      <c r="Q20146" t="s">
        <v>80</v>
      </c>
      <c r="R20146" s="8">
        <v>46267</v>
      </c>
      <c r="S20146" s="2">
        <v>1</v>
      </c>
      <c r="T20146" s="2" t="s">
        <v>81</v>
      </c>
    </row>
    <row r="20147" spans="1:20" x14ac:dyDescent="0.25">
      <c r="A20147">
        <v>1120550930</v>
      </c>
      <c r="B20147">
        <v>116750278</v>
      </c>
      <c r="C20147" t="s">
        <v>82</v>
      </c>
      <c r="D20147" t="s">
        <v>88</v>
      </c>
      <c r="E20147" t="s">
        <v>76</v>
      </c>
      <c r="F20147" s="7">
        <v>43540</v>
      </c>
      <c r="G20147" s="7">
        <v>43906</v>
      </c>
      <c r="H20147" t="s">
        <v>77</v>
      </c>
      <c r="I20147" t="s">
        <v>78</v>
      </c>
      <c r="J20147" s="7">
        <v>45914</v>
      </c>
      <c r="K20147" s="7">
        <v>45057</v>
      </c>
      <c r="L20147" s="7">
        <v>43906</v>
      </c>
      <c r="M20147" t="s">
        <v>77</v>
      </c>
      <c r="N20147" t="s">
        <v>79</v>
      </c>
      <c r="O20147">
        <v>2026</v>
      </c>
      <c r="P20147" s="2">
        <v>2</v>
      </c>
      <c r="Q20147" t="s">
        <v>80</v>
      </c>
      <c r="R20147" s="8">
        <v>46267</v>
      </c>
      <c r="S20147" s="2">
        <v>1</v>
      </c>
      <c r="T20147" s="2" t="s">
        <v>81</v>
      </c>
    </row>
    <row r="20148" spans="1:20" x14ac:dyDescent="0.25">
      <c r="A20148">
        <v>1120550948</v>
      </c>
      <c r="B20148">
        <v>116792102</v>
      </c>
      <c r="C20148" t="s">
        <v>82</v>
      </c>
      <c r="D20148" t="s">
        <v>88</v>
      </c>
      <c r="E20148" t="s">
        <v>76</v>
      </c>
      <c r="F20148" s="7">
        <v>43544</v>
      </c>
      <c r="G20148" s="7">
        <v>43910</v>
      </c>
      <c r="H20148" t="s">
        <v>77</v>
      </c>
      <c r="I20148" t="s">
        <v>78</v>
      </c>
      <c r="J20148" s="7">
        <v>45737</v>
      </c>
      <c r="K20148" s="7">
        <v>45446</v>
      </c>
      <c r="L20148" s="7">
        <v>43910</v>
      </c>
      <c r="M20148" t="s">
        <v>77</v>
      </c>
      <c r="N20148" t="s">
        <v>79</v>
      </c>
      <c r="O20148">
        <v>2026</v>
      </c>
      <c r="P20148" s="2">
        <v>2</v>
      </c>
      <c r="Q20148" t="s">
        <v>80</v>
      </c>
      <c r="R20148" s="8">
        <v>46267</v>
      </c>
      <c r="S20148" s="2">
        <v>1</v>
      </c>
      <c r="T20148" s="2" t="s">
        <v>81</v>
      </c>
    </row>
    <row r="20149" spans="1:20" x14ac:dyDescent="0.25">
      <c r="A20149">
        <v>1120550979</v>
      </c>
      <c r="B20149">
        <v>116827096</v>
      </c>
      <c r="C20149" t="s">
        <v>82</v>
      </c>
      <c r="D20149" t="s">
        <v>88</v>
      </c>
      <c r="E20149" t="s">
        <v>76</v>
      </c>
      <c r="F20149" s="7">
        <v>43549</v>
      </c>
      <c r="G20149" s="7">
        <v>43915</v>
      </c>
      <c r="H20149" t="s">
        <v>77</v>
      </c>
      <c r="I20149" t="s">
        <v>78</v>
      </c>
      <c r="J20149" s="7">
        <v>46211</v>
      </c>
      <c r="K20149" s="7">
        <v>45057</v>
      </c>
      <c r="L20149" s="7">
        <v>43915</v>
      </c>
      <c r="M20149" t="s">
        <v>77</v>
      </c>
      <c r="N20149" t="s">
        <v>79</v>
      </c>
      <c r="O20149">
        <v>2026</v>
      </c>
      <c r="P20149" s="2">
        <v>2</v>
      </c>
      <c r="Q20149" t="s">
        <v>80</v>
      </c>
      <c r="R20149" s="8">
        <v>46267</v>
      </c>
      <c r="S20149" s="2">
        <v>1</v>
      </c>
      <c r="T20149" s="2" t="s">
        <v>81</v>
      </c>
    </row>
    <row r="20150" spans="1:20" x14ac:dyDescent="0.25">
      <c r="A20150">
        <v>1120550998</v>
      </c>
      <c r="B20150">
        <v>116850160</v>
      </c>
      <c r="C20150" t="s">
        <v>91</v>
      </c>
      <c r="D20150" t="s">
        <v>83</v>
      </c>
      <c r="E20150" t="s">
        <v>76</v>
      </c>
      <c r="F20150" s="7">
        <v>43551</v>
      </c>
      <c r="G20150" s="7">
        <v>43731</v>
      </c>
      <c r="H20150" t="s">
        <v>77</v>
      </c>
      <c r="I20150" t="s">
        <v>78</v>
      </c>
      <c r="J20150" s="7">
        <v>45509</v>
      </c>
      <c r="K20150" s="7">
        <v>43658</v>
      </c>
      <c r="L20150" s="7">
        <v>43731</v>
      </c>
      <c r="M20150" t="s">
        <v>77</v>
      </c>
      <c r="N20150" t="s">
        <v>79</v>
      </c>
      <c r="O20150">
        <v>2026</v>
      </c>
      <c r="P20150" s="2">
        <v>2</v>
      </c>
      <c r="Q20150" t="s">
        <v>80</v>
      </c>
      <c r="R20150" s="8">
        <v>46267</v>
      </c>
      <c r="S20150" s="2">
        <v>1</v>
      </c>
      <c r="T20150" s="2" t="s">
        <v>81</v>
      </c>
    </row>
    <row r="20151" spans="1:20" x14ac:dyDescent="0.25">
      <c r="A20151">
        <v>1120551009</v>
      </c>
      <c r="B20151">
        <v>116864520</v>
      </c>
      <c r="C20151" t="s">
        <v>82</v>
      </c>
      <c r="D20151" t="s">
        <v>88</v>
      </c>
      <c r="E20151" t="s">
        <v>76</v>
      </c>
      <c r="F20151" s="7">
        <v>43552</v>
      </c>
      <c r="G20151" s="7">
        <v>43918</v>
      </c>
      <c r="H20151" t="s">
        <v>77</v>
      </c>
      <c r="I20151" t="s">
        <v>78</v>
      </c>
      <c r="J20151" s="7">
        <v>45722</v>
      </c>
      <c r="K20151" s="7">
        <v>45057</v>
      </c>
      <c r="L20151" s="7">
        <v>43918</v>
      </c>
      <c r="M20151" t="s">
        <v>77</v>
      </c>
      <c r="N20151" t="s">
        <v>79</v>
      </c>
      <c r="O20151">
        <v>2026</v>
      </c>
      <c r="P20151" s="2">
        <v>2</v>
      </c>
      <c r="Q20151" t="s">
        <v>80</v>
      </c>
      <c r="R20151" s="8">
        <v>46267</v>
      </c>
      <c r="S20151" s="2">
        <v>1</v>
      </c>
      <c r="T20151" s="2" t="s">
        <v>81</v>
      </c>
    </row>
    <row r="20152" spans="1:20" x14ac:dyDescent="0.25">
      <c r="A20152">
        <v>1120551025</v>
      </c>
      <c r="B20152">
        <v>116937466</v>
      </c>
      <c r="C20152" t="s">
        <v>82</v>
      </c>
      <c r="D20152" t="s">
        <v>88</v>
      </c>
      <c r="E20152" t="s">
        <v>76</v>
      </c>
      <c r="F20152" s="7">
        <v>43557</v>
      </c>
      <c r="G20152" s="7">
        <v>43923</v>
      </c>
      <c r="H20152" t="s">
        <v>77</v>
      </c>
      <c r="I20152" t="s">
        <v>84</v>
      </c>
      <c r="J20152" s="7">
        <v>45795</v>
      </c>
      <c r="K20152" s="7">
        <v>45748</v>
      </c>
      <c r="L20152" s="7">
        <v>43923</v>
      </c>
      <c r="M20152" t="s">
        <v>77</v>
      </c>
      <c r="N20152" t="s">
        <v>79</v>
      </c>
      <c r="O20152">
        <v>2026</v>
      </c>
      <c r="P20152" s="2">
        <v>2</v>
      </c>
      <c r="Q20152" t="s">
        <v>80</v>
      </c>
      <c r="R20152" s="8">
        <v>46267</v>
      </c>
      <c r="S20152" s="2">
        <v>1</v>
      </c>
      <c r="T20152" s="2" t="s">
        <v>81</v>
      </c>
    </row>
    <row r="20153" spans="1:20" x14ac:dyDescent="0.25">
      <c r="A20153">
        <v>1120551029</v>
      </c>
      <c r="B20153">
        <v>116938764</v>
      </c>
      <c r="C20153" t="s">
        <v>82</v>
      </c>
      <c r="D20153" t="s">
        <v>83</v>
      </c>
      <c r="E20153" t="s">
        <v>76</v>
      </c>
      <c r="F20153" s="7">
        <v>43557</v>
      </c>
      <c r="G20153" s="7">
        <v>43737</v>
      </c>
      <c r="H20153" t="s">
        <v>77</v>
      </c>
      <c r="I20153" t="s">
        <v>78</v>
      </c>
      <c r="J20153" s="7">
        <v>45760</v>
      </c>
      <c r="K20153" s="7">
        <v>43658</v>
      </c>
      <c r="L20153" s="7">
        <v>43737</v>
      </c>
      <c r="M20153" t="s">
        <v>77</v>
      </c>
      <c r="N20153" t="s">
        <v>79</v>
      </c>
      <c r="O20153">
        <v>2026</v>
      </c>
      <c r="P20153" s="2">
        <v>2</v>
      </c>
      <c r="Q20153" t="s">
        <v>80</v>
      </c>
      <c r="R20153" s="8">
        <v>46267</v>
      </c>
      <c r="S20153" s="2">
        <v>1</v>
      </c>
      <c r="T20153" s="2" t="s">
        <v>81</v>
      </c>
    </row>
    <row r="20154" spans="1:20" x14ac:dyDescent="0.25">
      <c r="A20154">
        <v>1120551041</v>
      </c>
      <c r="B20154">
        <v>116953121</v>
      </c>
      <c r="C20154" t="s">
        <v>82</v>
      </c>
      <c r="D20154" t="s">
        <v>83</v>
      </c>
      <c r="E20154" t="s">
        <v>76</v>
      </c>
      <c r="F20154" s="7">
        <v>43558</v>
      </c>
      <c r="G20154" s="7">
        <v>43738</v>
      </c>
      <c r="H20154" t="s">
        <v>77</v>
      </c>
      <c r="I20154" t="s">
        <v>78</v>
      </c>
      <c r="J20154" s="7">
        <v>45923</v>
      </c>
      <c r="K20154" s="7">
        <v>43667</v>
      </c>
      <c r="L20154" s="7">
        <v>43738</v>
      </c>
      <c r="M20154" t="s">
        <v>77</v>
      </c>
      <c r="N20154" t="s">
        <v>79</v>
      </c>
      <c r="O20154">
        <v>2026</v>
      </c>
      <c r="P20154" s="2">
        <v>2</v>
      </c>
      <c r="Q20154" t="s">
        <v>80</v>
      </c>
      <c r="R20154" s="8">
        <v>46267</v>
      </c>
      <c r="S20154" s="2">
        <v>1</v>
      </c>
      <c r="T20154" s="2" t="s">
        <v>81</v>
      </c>
    </row>
    <row r="20155" spans="1:20" x14ac:dyDescent="0.25">
      <c r="A20155">
        <v>1120551103</v>
      </c>
      <c r="B20155">
        <v>117015174</v>
      </c>
      <c r="C20155" t="s">
        <v>82</v>
      </c>
      <c r="D20155" t="s">
        <v>83</v>
      </c>
      <c r="E20155" t="s">
        <v>76</v>
      </c>
      <c r="F20155" s="7">
        <v>43567</v>
      </c>
      <c r="G20155" s="7">
        <v>43750</v>
      </c>
      <c r="H20155" t="s">
        <v>77</v>
      </c>
      <c r="I20155" t="s">
        <v>78</v>
      </c>
      <c r="J20155" s="7">
        <v>45953</v>
      </c>
      <c r="K20155" s="7">
        <v>45748</v>
      </c>
      <c r="L20155" s="7">
        <v>43750</v>
      </c>
      <c r="M20155" t="s">
        <v>77</v>
      </c>
      <c r="N20155" t="s">
        <v>79</v>
      </c>
      <c r="O20155">
        <v>2026</v>
      </c>
      <c r="P20155" s="2">
        <v>2</v>
      </c>
      <c r="Q20155" t="s">
        <v>80</v>
      </c>
      <c r="R20155" s="8">
        <v>46267</v>
      </c>
      <c r="S20155" s="2">
        <v>1</v>
      </c>
      <c r="T20155" s="2" t="s">
        <v>81</v>
      </c>
    </row>
    <row r="20156" spans="1:20" x14ac:dyDescent="0.25">
      <c r="A20156">
        <v>1120551140</v>
      </c>
      <c r="B20156">
        <v>117036340</v>
      </c>
      <c r="C20156" t="s">
        <v>82</v>
      </c>
      <c r="D20156" t="s">
        <v>88</v>
      </c>
      <c r="E20156" t="s">
        <v>76</v>
      </c>
      <c r="F20156" s="7">
        <v>43570</v>
      </c>
      <c r="G20156" s="7">
        <v>43936</v>
      </c>
      <c r="H20156" t="s">
        <v>77</v>
      </c>
      <c r="I20156" t="s">
        <v>78</v>
      </c>
      <c r="J20156" s="7">
        <v>45824</v>
      </c>
      <c r="K20156" s="7">
        <v>45057</v>
      </c>
      <c r="L20156" s="7">
        <v>43936</v>
      </c>
      <c r="M20156" t="s">
        <v>77</v>
      </c>
      <c r="N20156" t="s">
        <v>79</v>
      </c>
      <c r="O20156">
        <v>2026</v>
      </c>
      <c r="P20156" s="2">
        <v>2</v>
      </c>
      <c r="Q20156" t="s">
        <v>80</v>
      </c>
      <c r="R20156" s="8">
        <v>46267</v>
      </c>
      <c r="S20156" s="2">
        <v>1</v>
      </c>
      <c r="T20156" s="2" t="s">
        <v>81</v>
      </c>
    </row>
    <row r="20157" spans="1:20" x14ac:dyDescent="0.25">
      <c r="A20157">
        <v>1120551164</v>
      </c>
      <c r="B20157">
        <v>117068605</v>
      </c>
      <c r="C20157" t="s">
        <v>82</v>
      </c>
      <c r="D20157" t="s">
        <v>83</v>
      </c>
      <c r="E20157" t="s">
        <v>76</v>
      </c>
      <c r="F20157" s="7">
        <v>43575</v>
      </c>
      <c r="G20157" s="7">
        <v>43755</v>
      </c>
      <c r="H20157" t="s">
        <v>77</v>
      </c>
      <c r="I20157" t="s">
        <v>78</v>
      </c>
      <c r="J20157" s="7">
        <v>45895</v>
      </c>
      <c r="K20157" s="7">
        <v>43667</v>
      </c>
      <c r="L20157" s="7">
        <v>43755</v>
      </c>
      <c r="M20157" t="s">
        <v>77</v>
      </c>
      <c r="N20157" t="s">
        <v>79</v>
      </c>
      <c r="O20157">
        <v>2026</v>
      </c>
      <c r="P20157" s="2">
        <v>2</v>
      </c>
      <c r="Q20157" t="s">
        <v>80</v>
      </c>
      <c r="R20157" s="8">
        <v>46267</v>
      </c>
      <c r="S20157" s="2">
        <v>1</v>
      </c>
      <c r="T20157" s="2" t="s">
        <v>81</v>
      </c>
    </row>
    <row r="20158" spans="1:20" x14ac:dyDescent="0.25">
      <c r="A20158">
        <v>1120551257</v>
      </c>
      <c r="B20158">
        <v>117166956</v>
      </c>
      <c r="C20158" t="s">
        <v>82</v>
      </c>
      <c r="D20158" t="s">
        <v>83</v>
      </c>
      <c r="E20158" t="s">
        <v>76</v>
      </c>
      <c r="F20158" s="7">
        <v>43591</v>
      </c>
      <c r="G20158" s="7">
        <v>45418</v>
      </c>
      <c r="H20158" t="s">
        <v>86</v>
      </c>
      <c r="I20158" t="s">
        <v>87</v>
      </c>
      <c r="J20158" s="7">
        <v>45437</v>
      </c>
      <c r="K20158" s="7">
        <v>43658</v>
      </c>
      <c r="L20158" s="7">
        <v>45418</v>
      </c>
      <c r="M20158" t="s">
        <v>86</v>
      </c>
      <c r="N20158" t="s">
        <v>79</v>
      </c>
      <c r="O20158">
        <v>2026</v>
      </c>
      <c r="P20158" s="2">
        <v>2</v>
      </c>
      <c r="Q20158" t="s">
        <v>80</v>
      </c>
      <c r="R20158" s="8">
        <v>46267</v>
      </c>
      <c r="S20158" s="2">
        <v>1</v>
      </c>
      <c r="T20158" s="2" t="s">
        <v>81</v>
      </c>
    </row>
    <row r="20159" spans="1:20" x14ac:dyDescent="0.25">
      <c r="A20159">
        <v>1120551278</v>
      </c>
      <c r="B20159">
        <v>117185466</v>
      </c>
      <c r="C20159" t="s">
        <v>82</v>
      </c>
      <c r="D20159" t="s">
        <v>83</v>
      </c>
      <c r="E20159" t="s">
        <v>76</v>
      </c>
      <c r="F20159" s="7">
        <v>43593</v>
      </c>
      <c r="G20159" s="7">
        <v>43777</v>
      </c>
      <c r="H20159" t="s">
        <v>77</v>
      </c>
      <c r="I20159" t="s">
        <v>78</v>
      </c>
      <c r="J20159" s="7">
        <v>45875</v>
      </c>
      <c r="K20159" s="7">
        <v>43667</v>
      </c>
      <c r="L20159" s="7">
        <v>43777</v>
      </c>
      <c r="M20159" t="s">
        <v>77</v>
      </c>
      <c r="N20159" t="s">
        <v>79</v>
      </c>
      <c r="O20159">
        <v>2026</v>
      </c>
      <c r="P20159" s="2">
        <v>2</v>
      </c>
      <c r="Q20159" t="s">
        <v>80</v>
      </c>
      <c r="R20159" s="8">
        <v>46267</v>
      </c>
      <c r="S20159" s="2">
        <v>1</v>
      </c>
      <c r="T20159" s="2" t="s">
        <v>81</v>
      </c>
    </row>
    <row r="20160" spans="1:20" x14ac:dyDescent="0.25">
      <c r="A20160">
        <v>1120551293</v>
      </c>
      <c r="B20160">
        <v>117206851</v>
      </c>
      <c r="C20160" t="s">
        <v>74</v>
      </c>
      <c r="D20160" t="s">
        <v>88</v>
      </c>
      <c r="E20160" t="s">
        <v>76</v>
      </c>
      <c r="F20160" s="7">
        <v>43595</v>
      </c>
      <c r="G20160" s="7">
        <v>43961</v>
      </c>
      <c r="H20160" t="s">
        <v>77</v>
      </c>
      <c r="I20160" t="s">
        <v>89</v>
      </c>
      <c r="J20160" s="7">
        <v>45204</v>
      </c>
      <c r="K20160" s="7">
        <v>44243</v>
      </c>
      <c r="L20160" s="7">
        <v>43961</v>
      </c>
      <c r="M20160" t="s">
        <v>77</v>
      </c>
      <c r="N20160" t="s">
        <v>92</v>
      </c>
      <c r="O20160">
        <v>2026</v>
      </c>
      <c r="P20160" s="2">
        <v>2</v>
      </c>
      <c r="Q20160" t="s">
        <v>80</v>
      </c>
      <c r="R20160" s="8">
        <v>46267</v>
      </c>
      <c r="S20160" s="2">
        <v>1</v>
      </c>
      <c r="T20160" s="2" t="s">
        <v>81</v>
      </c>
    </row>
    <row r="20161" spans="1:20" x14ac:dyDescent="0.25">
      <c r="A20161">
        <v>1120551303</v>
      </c>
      <c r="B20161">
        <v>117214402</v>
      </c>
      <c r="C20161" t="s">
        <v>82</v>
      </c>
      <c r="D20161" t="s">
        <v>83</v>
      </c>
      <c r="E20161" t="s">
        <v>76</v>
      </c>
      <c r="F20161" s="7">
        <v>43596</v>
      </c>
      <c r="G20161" s="7">
        <v>43776</v>
      </c>
      <c r="H20161" t="s">
        <v>77</v>
      </c>
      <c r="I20161" t="s">
        <v>78</v>
      </c>
      <c r="J20161" s="7">
        <v>45727</v>
      </c>
      <c r="K20161" s="7">
        <v>43658</v>
      </c>
      <c r="L20161" s="7">
        <v>43776</v>
      </c>
      <c r="M20161" t="s">
        <v>77</v>
      </c>
      <c r="N20161" t="s">
        <v>79</v>
      </c>
      <c r="O20161">
        <v>2026</v>
      </c>
      <c r="P20161" s="2">
        <v>2</v>
      </c>
      <c r="Q20161" t="s">
        <v>80</v>
      </c>
      <c r="R20161" s="8">
        <v>46267</v>
      </c>
      <c r="S20161" s="2">
        <v>1</v>
      </c>
      <c r="T20161" s="2" t="s">
        <v>81</v>
      </c>
    </row>
    <row r="20162" spans="1:20" x14ac:dyDescent="0.25">
      <c r="A20162">
        <v>1120551415</v>
      </c>
      <c r="B20162">
        <v>117338885</v>
      </c>
      <c r="C20162" t="s">
        <v>82</v>
      </c>
      <c r="D20162" t="s">
        <v>88</v>
      </c>
      <c r="E20162" t="s">
        <v>76</v>
      </c>
      <c r="F20162" s="7">
        <v>43614</v>
      </c>
      <c r="G20162" s="7">
        <v>43980</v>
      </c>
      <c r="H20162" t="s">
        <v>77</v>
      </c>
      <c r="I20162" t="s">
        <v>78</v>
      </c>
      <c r="J20162" s="7">
        <v>45825</v>
      </c>
      <c r="K20162" s="7">
        <v>45450</v>
      </c>
      <c r="L20162" s="7">
        <v>43980</v>
      </c>
      <c r="M20162" t="s">
        <v>77</v>
      </c>
      <c r="N20162" t="s">
        <v>92</v>
      </c>
      <c r="O20162">
        <v>2026</v>
      </c>
      <c r="P20162" s="2">
        <v>2</v>
      </c>
      <c r="Q20162" t="s">
        <v>80</v>
      </c>
      <c r="R20162" s="8">
        <v>46267</v>
      </c>
      <c r="S20162" s="2">
        <v>1</v>
      </c>
      <c r="T20162" s="2" t="s">
        <v>81</v>
      </c>
    </row>
    <row r="20163" spans="1:20" x14ac:dyDescent="0.25">
      <c r="A20163">
        <v>1120551739</v>
      </c>
      <c r="B20163">
        <v>118173237</v>
      </c>
      <c r="C20163" t="s">
        <v>82</v>
      </c>
      <c r="D20163" t="s">
        <v>88</v>
      </c>
      <c r="E20163" t="s">
        <v>76</v>
      </c>
      <c r="F20163" s="7">
        <v>43783</v>
      </c>
      <c r="G20163" s="7">
        <v>44149</v>
      </c>
      <c r="H20163" t="s">
        <v>77</v>
      </c>
      <c r="I20163" t="s">
        <v>84</v>
      </c>
      <c r="J20163" s="7">
        <v>45763</v>
      </c>
      <c r="K20163" s="7">
        <v>43784</v>
      </c>
      <c r="L20163" s="7">
        <v>44149</v>
      </c>
      <c r="M20163" t="s">
        <v>77</v>
      </c>
      <c r="N20163" t="s">
        <v>79</v>
      </c>
      <c r="O20163">
        <v>2026</v>
      </c>
      <c r="P20163" s="2">
        <v>2</v>
      </c>
      <c r="Q20163" t="s">
        <v>80</v>
      </c>
      <c r="R20163" s="8">
        <v>46267</v>
      </c>
      <c r="S20163" s="2">
        <v>1</v>
      </c>
      <c r="T20163" s="2" t="s">
        <v>81</v>
      </c>
    </row>
    <row r="20164" spans="1:20" x14ac:dyDescent="0.25">
      <c r="A20164">
        <v>1120551742</v>
      </c>
      <c r="B20164">
        <v>118173237</v>
      </c>
      <c r="C20164" t="s">
        <v>82</v>
      </c>
      <c r="D20164" t="s">
        <v>88</v>
      </c>
      <c r="E20164" t="s">
        <v>76</v>
      </c>
      <c r="F20164" s="7">
        <v>43783</v>
      </c>
      <c r="G20164" s="7">
        <v>44149</v>
      </c>
      <c r="H20164" t="s">
        <v>77</v>
      </c>
      <c r="I20164" t="s">
        <v>84</v>
      </c>
      <c r="J20164" s="7">
        <v>45763</v>
      </c>
      <c r="K20164" s="7">
        <v>45930</v>
      </c>
      <c r="L20164" s="7">
        <v>44149</v>
      </c>
      <c r="M20164" t="s">
        <v>77</v>
      </c>
      <c r="N20164" t="s">
        <v>79</v>
      </c>
      <c r="O20164">
        <v>2026</v>
      </c>
      <c r="P20164" s="2">
        <v>2</v>
      </c>
      <c r="Q20164" t="s">
        <v>80</v>
      </c>
      <c r="R20164" s="8">
        <v>46267</v>
      </c>
      <c r="S20164" s="2">
        <v>1</v>
      </c>
      <c r="T20164" s="2" t="s">
        <v>81</v>
      </c>
    </row>
    <row r="20165" spans="1:20" x14ac:dyDescent="0.25">
      <c r="A20165">
        <v>1120551880</v>
      </c>
      <c r="B20165">
        <v>119029416</v>
      </c>
      <c r="C20165" t="s">
        <v>93</v>
      </c>
      <c r="D20165" t="s">
        <v>83</v>
      </c>
      <c r="E20165" t="s">
        <v>76</v>
      </c>
      <c r="F20165" s="7">
        <v>43963</v>
      </c>
      <c r="G20165" s="7">
        <v>44147</v>
      </c>
      <c r="H20165" t="s">
        <v>77</v>
      </c>
      <c r="I20165" t="s">
        <v>78</v>
      </c>
      <c r="J20165" s="7">
        <v>44753</v>
      </c>
      <c r="K20165" s="7">
        <v>45057</v>
      </c>
      <c r="L20165" s="7">
        <v>44147</v>
      </c>
      <c r="M20165" t="s">
        <v>77</v>
      </c>
      <c r="N20165" t="s">
        <v>92</v>
      </c>
      <c r="O20165">
        <v>2026</v>
      </c>
      <c r="P20165" s="2">
        <v>2</v>
      </c>
      <c r="Q20165" t="s">
        <v>80</v>
      </c>
      <c r="R20165" s="8">
        <v>46267</v>
      </c>
      <c r="S20165" s="2">
        <v>1</v>
      </c>
      <c r="T20165" s="2" t="s">
        <v>81</v>
      </c>
    </row>
    <row r="20166" spans="1:20" x14ac:dyDescent="0.25">
      <c r="A20166">
        <v>1120551977</v>
      </c>
      <c r="B20166">
        <v>119125272</v>
      </c>
      <c r="C20166" t="s">
        <v>82</v>
      </c>
      <c r="D20166" t="s">
        <v>88</v>
      </c>
      <c r="E20166" t="s">
        <v>76</v>
      </c>
      <c r="F20166" s="7">
        <v>43990</v>
      </c>
      <c r="G20166" s="7">
        <v>44355</v>
      </c>
      <c r="H20166" t="s">
        <v>77</v>
      </c>
      <c r="I20166" t="s">
        <v>78</v>
      </c>
      <c r="J20166" s="7">
        <v>45469</v>
      </c>
      <c r="K20166" s="7">
        <v>45748</v>
      </c>
      <c r="L20166" s="7">
        <v>44355</v>
      </c>
      <c r="M20166" t="s">
        <v>77</v>
      </c>
      <c r="N20166" t="s">
        <v>79</v>
      </c>
      <c r="O20166">
        <v>2026</v>
      </c>
      <c r="P20166" s="2">
        <v>2</v>
      </c>
      <c r="Q20166" t="s">
        <v>80</v>
      </c>
      <c r="R20166" s="8">
        <v>46267</v>
      </c>
      <c r="S20166" s="2">
        <v>1</v>
      </c>
      <c r="T20166" s="2" t="s">
        <v>81</v>
      </c>
    </row>
    <row r="20167" spans="1:20" x14ac:dyDescent="0.25">
      <c r="A20167">
        <v>1120552079</v>
      </c>
      <c r="B20167">
        <v>119212169</v>
      </c>
      <c r="C20167" t="s">
        <v>82</v>
      </c>
      <c r="D20167" t="s">
        <v>83</v>
      </c>
      <c r="E20167" t="s">
        <v>76</v>
      </c>
      <c r="F20167" s="7">
        <v>44007</v>
      </c>
      <c r="G20167" s="7">
        <v>44190</v>
      </c>
      <c r="H20167" t="s">
        <v>77</v>
      </c>
      <c r="I20167" t="s">
        <v>84</v>
      </c>
      <c r="J20167" s="7">
        <v>45432</v>
      </c>
      <c r="K20167" s="7">
        <v>45934</v>
      </c>
      <c r="L20167" s="7">
        <v>44190</v>
      </c>
      <c r="M20167" t="s">
        <v>77</v>
      </c>
      <c r="N20167" t="s">
        <v>79</v>
      </c>
      <c r="O20167">
        <v>2026</v>
      </c>
      <c r="P20167" s="2">
        <v>2</v>
      </c>
      <c r="Q20167" t="s">
        <v>80</v>
      </c>
      <c r="R20167" s="8">
        <v>46267</v>
      </c>
      <c r="S20167" s="2">
        <v>1</v>
      </c>
      <c r="T20167" s="2" t="s">
        <v>81</v>
      </c>
    </row>
    <row r="20168" spans="1:20" x14ac:dyDescent="0.25">
      <c r="A20168">
        <v>1120552081</v>
      </c>
      <c r="B20168">
        <v>119212169</v>
      </c>
      <c r="C20168" t="s">
        <v>82</v>
      </c>
      <c r="D20168" t="s">
        <v>83</v>
      </c>
      <c r="E20168" t="s">
        <v>76</v>
      </c>
      <c r="F20168" s="7">
        <v>44007</v>
      </c>
      <c r="G20168" s="7">
        <v>44190</v>
      </c>
      <c r="H20168" t="s">
        <v>77</v>
      </c>
      <c r="I20168" t="s">
        <v>84</v>
      </c>
      <c r="J20168" s="7">
        <v>45432</v>
      </c>
      <c r="K20168" s="7">
        <v>44008</v>
      </c>
      <c r="L20168" s="7">
        <v>44190</v>
      </c>
      <c r="M20168" t="s">
        <v>77</v>
      </c>
      <c r="N20168" t="s">
        <v>79</v>
      </c>
      <c r="O20168">
        <v>2026</v>
      </c>
      <c r="P20168" s="2">
        <v>2</v>
      </c>
      <c r="Q20168" t="s">
        <v>80</v>
      </c>
      <c r="R20168" s="8">
        <v>46267</v>
      </c>
      <c r="S20168" s="2">
        <v>1</v>
      </c>
      <c r="T20168" s="2" t="s">
        <v>81</v>
      </c>
    </row>
    <row r="20169" spans="1:20" x14ac:dyDescent="0.25">
      <c r="A20169">
        <v>1120552226</v>
      </c>
      <c r="B20169">
        <v>119376521</v>
      </c>
      <c r="C20169" t="s">
        <v>82</v>
      </c>
      <c r="D20169" t="s">
        <v>88</v>
      </c>
      <c r="E20169" t="s">
        <v>76</v>
      </c>
      <c r="F20169" s="7">
        <v>44027</v>
      </c>
      <c r="G20169" s="7">
        <v>44392</v>
      </c>
      <c r="H20169" t="s">
        <v>77</v>
      </c>
      <c r="I20169" t="s">
        <v>84</v>
      </c>
      <c r="J20169" s="7">
        <v>45334</v>
      </c>
      <c r="K20169" s="7">
        <v>46155</v>
      </c>
      <c r="L20169" s="7">
        <v>44392</v>
      </c>
      <c r="M20169" t="s">
        <v>77</v>
      </c>
      <c r="N20169" t="s">
        <v>79</v>
      </c>
      <c r="O20169">
        <v>2026</v>
      </c>
      <c r="P20169" s="2">
        <v>2</v>
      </c>
      <c r="Q20169" t="s">
        <v>80</v>
      </c>
      <c r="R20169" s="8">
        <v>46267</v>
      </c>
      <c r="S20169" s="2">
        <v>1</v>
      </c>
      <c r="T20169" s="2" t="s">
        <v>81</v>
      </c>
    </row>
    <row r="20170" spans="1:20" x14ac:dyDescent="0.25">
      <c r="A20170">
        <v>1120553214</v>
      </c>
      <c r="B20170">
        <v>119990669</v>
      </c>
      <c r="C20170" t="s">
        <v>98</v>
      </c>
      <c r="D20170" t="s">
        <v>75</v>
      </c>
      <c r="E20170" t="s">
        <v>76</v>
      </c>
      <c r="F20170" s="7">
        <v>44141</v>
      </c>
      <c r="G20170" s="7">
        <v>45967</v>
      </c>
      <c r="H20170" t="s">
        <v>77</v>
      </c>
      <c r="I20170" t="s">
        <v>78</v>
      </c>
      <c r="J20170" s="7">
        <v>45912</v>
      </c>
      <c r="K20170" s="7">
        <v>46126</v>
      </c>
      <c r="L20170" s="7">
        <v>45967</v>
      </c>
      <c r="M20170" t="s">
        <v>77</v>
      </c>
      <c r="N20170" t="s">
        <v>79</v>
      </c>
      <c r="O20170">
        <v>2026</v>
      </c>
      <c r="P20170" s="2">
        <v>2</v>
      </c>
      <c r="Q20170" t="s">
        <v>80</v>
      </c>
      <c r="R20170" s="8">
        <v>46267</v>
      </c>
      <c r="S20170" s="2">
        <v>1</v>
      </c>
      <c r="T20170" s="2" t="s">
        <v>81</v>
      </c>
    </row>
    <row r="20171" spans="1:20" x14ac:dyDescent="0.25">
      <c r="A20171">
        <v>1120553526</v>
      </c>
      <c r="B20171">
        <v>120737013</v>
      </c>
      <c r="C20171" t="s">
        <v>97</v>
      </c>
      <c r="D20171" t="s">
        <v>83</v>
      </c>
      <c r="E20171" t="s">
        <v>76</v>
      </c>
      <c r="F20171" s="7">
        <v>44288</v>
      </c>
      <c r="G20171" s="7">
        <v>44471</v>
      </c>
      <c r="H20171" t="s">
        <v>77</v>
      </c>
      <c r="I20171" t="s">
        <v>78</v>
      </c>
      <c r="J20171" s="7">
        <v>45972</v>
      </c>
      <c r="K20171" s="7">
        <v>44292</v>
      </c>
      <c r="L20171" s="7">
        <v>44471</v>
      </c>
      <c r="M20171" t="s">
        <v>77</v>
      </c>
      <c r="N20171" t="s">
        <v>79</v>
      </c>
      <c r="O20171">
        <v>2026</v>
      </c>
      <c r="P20171" s="2">
        <v>2</v>
      </c>
      <c r="Q20171" t="s">
        <v>80</v>
      </c>
      <c r="R20171" s="8">
        <v>46267</v>
      </c>
      <c r="S20171" s="2">
        <v>1</v>
      </c>
      <c r="T20171" s="2" t="s">
        <v>81</v>
      </c>
    </row>
    <row r="20172" spans="1:20" x14ac:dyDescent="0.25">
      <c r="A20172">
        <v>1120553535</v>
      </c>
      <c r="B20172">
        <v>120749061</v>
      </c>
      <c r="C20172" t="s">
        <v>85</v>
      </c>
      <c r="D20172" t="s">
        <v>83</v>
      </c>
      <c r="E20172" t="s">
        <v>76</v>
      </c>
      <c r="F20172" s="7">
        <v>44292</v>
      </c>
      <c r="G20172" s="7">
        <v>46118</v>
      </c>
      <c r="H20172" t="s">
        <v>77</v>
      </c>
      <c r="I20172" t="s">
        <v>78</v>
      </c>
      <c r="J20172" s="7">
        <v>45607</v>
      </c>
      <c r="K20172" s="7">
        <v>45700</v>
      </c>
      <c r="L20172" s="7">
        <v>46118</v>
      </c>
      <c r="M20172" t="s">
        <v>77</v>
      </c>
      <c r="N20172" t="s">
        <v>79</v>
      </c>
      <c r="O20172">
        <v>2026</v>
      </c>
      <c r="P20172" s="2">
        <v>2</v>
      </c>
      <c r="Q20172" t="s">
        <v>80</v>
      </c>
      <c r="R20172" s="8">
        <v>46267</v>
      </c>
      <c r="S20172" s="2">
        <v>1</v>
      </c>
      <c r="T20172" s="2" t="s">
        <v>81</v>
      </c>
    </row>
    <row r="20173" spans="1:20" x14ac:dyDescent="0.25">
      <c r="A20173">
        <v>1120553562</v>
      </c>
      <c r="B20173">
        <v>120804845</v>
      </c>
      <c r="C20173" t="s">
        <v>85</v>
      </c>
      <c r="D20173" t="s">
        <v>75</v>
      </c>
      <c r="E20173" t="s">
        <v>76</v>
      </c>
      <c r="F20173" s="7">
        <v>44299</v>
      </c>
      <c r="G20173" s="7">
        <v>46125</v>
      </c>
      <c r="H20173" t="s">
        <v>77</v>
      </c>
      <c r="I20173" t="s">
        <v>78</v>
      </c>
      <c r="J20173" s="7">
        <v>45096</v>
      </c>
      <c r="K20173" s="7">
        <v>44300</v>
      </c>
      <c r="L20173" s="7">
        <v>46125</v>
      </c>
      <c r="M20173" t="s">
        <v>77</v>
      </c>
      <c r="N20173" t="s">
        <v>92</v>
      </c>
      <c r="O20173">
        <v>2026</v>
      </c>
      <c r="P20173" s="2">
        <v>2</v>
      </c>
      <c r="Q20173" t="s">
        <v>80</v>
      </c>
      <c r="R20173" s="8">
        <v>46267</v>
      </c>
      <c r="S20173" s="2">
        <v>1</v>
      </c>
      <c r="T20173" s="2" t="s">
        <v>81</v>
      </c>
    </row>
    <row r="20174" spans="1:20" x14ac:dyDescent="0.25">
      <c r="A20174">
        <v>1120553569</v>
      </c>
      <c r="B20174">
        <v>120806420</v>
      </c>
      <c r="C20174" t="s">
        <v>82</v>
      </c>
      <c r="D20174" t="s">
        <v>75</v>
      </c>
      <c r="E20174" t="s">
        <v>76</v>
      </c>
      <c r="F20174" s="7">
        <v>44299</v>
      </c>
      <c r="G20174" s="7">
        <v>46125</v>
      </c>
      <c r="H20174" t="s">
        <v>77</v>
      </c>
      <c r="I20174" t="s">
        <v>78</v>
      </c>
      <c r="J20174" s="7">
        <v>46147</v>
      </c>
      <c r="K20174" s="7">
        <v>46156</v>
      </c>
      <c r="L20174" s="7">
        <v>46125</v>
      </c>
      <c r="M20174" t="s">
        <v>77</v>
      </c>
      <c r="N20174" t="s">
        <v>79</v>
      </c>
      <c r="O20174">
        <v>2026</v>
      </c>
      <c r="P20174" s="2">
        <v>2</v>
      </c>
      <c r="Q20174" t="s">
        <v>80</v>
      </c>
      <c r="R20174" s="8">
        <v>46267</v>
      </c>
      <c r="S20174" s="2">
        <v>1</v>
      </c>
      <c r="T20174" s="2" t="s">
        <v>81</v>
      </c>
    </row>
    <row r="20175" spans="1:20" x14ac:dyDescent="0.25">
      <c r="A20175">
        <v>1120553626</v>
      </c>
      <c r="B20175">
        <v>120860646</v>
      </c>
      <c r="C20175" t="s">
        <v>91</v>
      </c>
      <c r="D20175" t="s">
        <v>83</v>
      </c>
      <c r="E20175" t="s">
        <v>76</v>
      </c>
      <c r="F20175" s="7">
        <v>44307</v>
      </c>
      <c r="G20175" s="7">
        <v>44490</v>
      </c>
      <c r="H20175" t="s">
        <v>77</v>
      </c>
      <c r="I20175" t="s">
        <v>78</v>
      </c>
      <c r="J20175" s="7">
        <v>45468</v>
      </c>
      <c r="K20175" s="7">
        <v>45471</v>
      </c>
      <c r="L20175" s="7">
        <v>44490</v>
      </c>
      <c r="M20175" t="s">
        <v>77</v>
      </c>
      <c r="N20175" t="s">
        <v>79</v>
      </c>
      <c r="O20175">
        <v>2026</v>
      </c>
      <c r="P20175" s="2">
        <v>2</v>
      </c>
      <c r="Q20175" t="s">
        <v>80</v>
      </c>
      <c r="R20175" s="8">
        <v>46267</v>
      </c>
      <c r="S20175" s="2">
        <v>1</v>
      </c>
      <c r="T20175" s="2" t="s">
        <v>81</v>
      </c>
    </row>
    <row r="20176" spans="1:20" x14ac:dyDescent="0.25">
      <c r="A20176">
        <v>1120553654</v>
      </c>
      <c r="B20176">
        <v>120895681</v>
      </c>
      <c r="C20176" t="s">
        <v>82</v>
      </c>
      <c r="D20176" t="s">
        <v>88</v>
      </c>
      <c r="E20176" t="s">
        <v>76</v>
      </c>
      <c r="F20176" s="7">
        <v>44314</v>
      </c>
      <c r="G20176" s="7">
        <v>45044</v>
      </c>
      <c r="H20176" t="s">
        <v>77</v>
      </c>
      <c r="I20176" t="s">
        <v>78</v>
      </c>
      <c r="J20176" s="7">
        <v>46195</v>
      </c>
      <c r="K20176" s="7">
        <v>45057</v>
      </c>
      <c r="L20176" s="7">
        <v>45044</v>
      </c>
      <c r="M20176" t="s">
        <v>77</v>
      </c>
      <c r="N20176" t="s">
        <v>79</v>
      </c>
      <c r="O20176">
        <v>2026</v>
      </c>
      <c r="P20176" s="2">
        <v>2</v>
      </c>
      <c r="Q20176" t="s">
        <v>80</v>
      </c>
      <c r="R20176" s="8">
        <v>46267</v>
      </c>
      <c r="S20176" s="2">
        <v>1</v>
      </c>
      <c r="T20176" s="2" t="s">
        <v>81</v>
      </c>
    </row>
    <row r="20177" spans="1:20" x14ac:dyDescent="0.25">
      <c r="A20177">
        <v>1120553723</v>
      </c>
      <c r="B20177">
        <v>121191024</v>
      </c>
      <c r="C20177" t="s">
        <v>74</v>
      </c>
      <c r="D20177" t="s">
        <v>83</v>
      </c>
      <c r="E20177" t="s">
        <v>76</v>
      </c>
      <c r="F20177" s="7">
        <v>44327</v>
      </c>
      <c r="G20177" s="7">
        <v>44511</v>
      </c>
      <c r="H20177" t="s">
        <v>77</v>
      </c>
      <c r="I20177" t="s">
        <v>84</v>
      </c>
      <c r="J20177" s="7">
        <v>45504</v>
      </c>
      <c r="K20177" s="7">
        <v>46156</v>
      </c>
      <c r="L20177" s="7">
        <v>44511</v>
      </c>
      <c r="M20177" t="s">
        <v>77</v>
      </c>
      <c r="N20177" t="s">
        <v>79</v>
      </c>
      <c r="O20177">
        <v>2026</v>
      </c>
      <c r="P20177" s="2">
        <v>2</v>
      </c>
      <c r="Q20177" t="s">
        <v>80</v>
      </c>
      <c r="R20177" s="8">
        <v>46267</v>
      </c>
      <c r="S20177" s="2">
        <v>1</v>
      </c>
      <c r="T20177" s="2" t="s">
        <v>81</v>
      </c>
    </row>
    <row r="20178" spans="1:20" x14ac:dyDescent="0.25">
      <c r="A20178">
        <v>1120553734</v>
      </c>
      <c r="B20178">
        <v>121321107</v>
      </c>
      <c r="C20178" t="s">
        <v>98</v>
      </c>
      <c r="D20178" t="s">
        <v>75</v>
      </c>
      <c r="E20178" t="s">
        <v>76</v>
      </c>
      <c r="F20178" s="7">
        <v>44328</v>
      </c>
      <c r="G20178" s="7">
        <v>44693</v>
      </c>
      <c r="H20178" t="s">
        <v>86</v>
      </c>
      <c r="I20178" t="s">
        <v>87</v>
      </c>
      <c r="J20178" s="7"/>
      <c r="K20178" s="7">
        <v>46203</v>
      </c>
      <c r="L20178" s="7">
        <v>44693</v>
      </c>
      <c r="M20178" t="s">
        <v>86</v>
      </c>
      <c r="N20178"/>
      <c r="O20178">
        <v>2026</v>
      </c>
      <c r="P20178" s="2">
        <v>2</v>
      </c>
      <c r="Q20178" t="s">
        <v>80</v>
      </c>
      <c r="R20178" s="8">
        <v>46267</v>
      </c>
      <c r="S20178" s="2">
        <v>1</v>
      </c>
      <c r="T20178" s="2" t="s">
        <v>81</v>
      </c>
    </row>
    <row r="20179" spans="1:20" x14ac:dyDescent="0.25">
      <c r="A20179">
        <v>1120554357</v>
      </c>
      <c r="B20179">
        <v>121821063</v>
      </c>
      <c r="C20179" t="s">
        <v>85</v>
      </c>
      <c r="D20179" t="s">
        <v>88</v>
      </c>
      <c r="E20179" t="s">
        <v>76</v>
      </c>
      <c r="F20179" s="7">
        <v>44407</v>
      </c>
      <c r="G20179" s="7">
        <v>46233</v>
      </c>
      <c r="H20179" t="s">
        <v>77</v>
      </c>
      <c r="I20179" t="s">
        <v>78</v>
      </c>
      <c r="J20179" s="7">
        <v>46000</v>
      </c>
      <c r="K20179" s="7">
        <v>45057</v>
      </c>
      <c r="L20179" s="7">
        <v>46233</v>
      </c>
      <c r="M20179" t="s">
        <v>77</v>
      </c>
      <c r="N20179" t="s">
        <v>79</v>
      </c>
      <c r="O20179">
        <v>2026</v>
      </c>
      <c r="P20179" s="2">
        <v>2</v>
      </c>
      <c r="Q20179" t="s">
        <v>80</v>
      </c>
      <c r="R20179" s="8">
        <v>46267</v>
      </c>
      <c r="S20179" s="2">
        <v>1</v>
      </c>
      <c r="T20179" s="2" t="s">
        <v>81</v>
      </c>
    </row>
    <row r="20180" spans="1:20" x14ac:dyDescent="0.25">
      <c r="A20180">
        <v>1120554367</v>
      </c>
      <c r="B20180">
        <v>121825629</v>
      </c>
      <c r="C20180" t="s">
        <v>90</v>
      </c>
      <c r="D20180" t="s">
        <v>88</v>
      </c>
      <c r="E20180" t="s">
        <v>76</v>
      </c>
      <c r="F20180" s="7">
        <v>44408</v>
      </c>
      <c r="G20180" s="7">
        <v>44773</v>
      </c>
      <c r="H20180" t="s">
        <v>77</v>
      </c>
      <c r="I20180" t="s">
        <v>78</v>
      </c>
      <c r="J20180" s="7">
        <v>45523</v>
      </c>
      <c r="K20180" s="7">
        <v>45551</v>
      </c>
      <c r="L20180" s="7">
        <v>44773</v>
      </c>
      <c r="M20180" t="s">
        <v>77</v>
      </c>
      <c r="N20180" t="s">
        <v>92</v>
      </c>
      <c r="O20180">
        <v>2026</v>
      </c>
      <c r="P20180" s="2">
        <v>2</v>
      </c>
      <c r="Q20180" t="s">
        <v>80</v>
      </c>
      <c r="R20180" s="8">
        <v>46267</v>
      </c>
      <c r="S20180" s="2">
        <v>1</v>
      </c>
      <c r="T20180" s="2" t="s">
        <v>81</v>
      </c>
    </row>
    <row r="20181" spans="1:20" x14ac:dyDescent="0.25">
      <c r="A20181">
        <v>1120554870</v>
      </c>
      <c r="B20181">
        <v>122064697</v>
      </c>
      <c r="C20181" t="s">
        <v>82</v>
      </c>
      <c r="D20181" t="s">
        <v>75</v>
      </c>
      <c r="E20181" t="s">
        <v>76</v>
      </c>
      <c r="F20181" s="7">
        <v>44456</v>
      </c>
      <c r="G20181" s="7">
        <v>46282</v>
      </c>
      <c r="H20181" t="s">
        <v>77</v>
      </c>
      <c r="I20181" t="s">
        <v>78</v>
      </c>
      <c r="J20181" s="7">
        <v>46164</v>
      </c>
      <c r="K20181" s="7">
        <v>44458</v>
      </c>
      <c r="L20181" s="7">
        <v>46282</v>
      </c>
      <c r="M20181" t="s">
        <v>77</v>
      </c>
      <c r="N20181" t="s">
        <v>79</v>
      </c>
      <c r="O20181">
        <v>2026</v>
      </c>
      <c r="P20181" s="2">
        <v>2</v>
      </c>
      <c r="Q20181" t="s">
        <v>80</v>
      </c>
      <c r="R20181" s="8">
        <v>46267</v>
      </c>
      <c r="S20181" s="2">
        <v>1</v>
      </c>
      <c r="T20181" s="2" t="s">
        <v>81</v>
      </c>
    </row>
    <row r="20182" spans="1:20" x14ac:dyDescent="0.25">
      <c r="A20182">
        <v>1120555502</v>
      </c>
      <c r="B20182">
        <v>122334921</v>
      </c>
      <c r="C20182" t="s">
        <v>91</v>
      </c>
      <c r="D20182" t="s">
        <v>75</v>
      </c>
      <c r="E20182" t="s">
        <v>76</v>
      </c>
      <c r="F20182" s="7">
        <v>44508</v>
      </c>
      <c r="G20182" s="7">
        <v>44659</v>
      </c>
      <c r="H20182" t="s">
        <v>77</v>
      </c>
      <c r="I20182" t="s">
        <v>78</v>
      </c>
      <c r="J20182" s="7">
        <v>44753</v>
      </c>
      <c r="K20182" s="7">
        <v>44509</v>
      </c>
      <c r="L20182" s="7">
        <v>44659</v>
      </c>
      <c r="M20182" t="s">
        <v>77</v>
      </c>
      <c r="N20182" t="s">
        <v>92</v>
      </c>
      <c r="O20182">
        <v>2026</v>
      </c>
      <c r="P20182" s="2">
        <v>2</v>
      </c>
      <c r="Q20182" t="s">
        <v>80</v>
      </c>
      <c r="R20182" s="8">
        <v>46267</v>
      </c>
      <c r="S20182" s="2">
        <v>1</v>
      </c>
      <c r="T20182" s="2" t="s">
        <v>81</v>
      </c>
    </row>
    <row r="20183" spans="1:20" x14ac:dyDescent="0.25">
      <c r="A20183">
        <v>1120556173</v>
      </c>
      <c r="B20183">
        <v>123337103</v>
      </c>
      <c r="C20183" t="s">
        <v>82</v>
      </c>
      <c r="D20183" t="s">
        <v>75</v>
      </c>
      <c r="E20183" t="s">
        <v>76</v>
      </c>
      <c r="F20183" s="7">
        <v>44666</v>
      </c>
      <c r="G20183" s="7">
        <v>45031</v>
      </c>
      <c r="H20183" t="s">
        <v>77</v>
      </c>
      <c r="I20183" t="s">
        <v>89</v>
      </c>
      <c r="J20183" s="7">
        <v>46085</v>
      </c>
      <c r="K20183" s="7">
        <v>44666</v>
      </c>
      <c r="L20183" s="7">
        <v>45031</v>
      </c>
      <c r="M20183" t="s">
        <v>77</v>
      </c>
      <c r="N20183" t="s">
        <v>92</v>
      </c>
      <c r="O20183">
        <v>2026</v>
      </c>
      <c r="P20183" s="2">
        <v>2</v>
      </c>
      <c r="Q20183" t="s">
        <v>80</v>
      </c>
      <c r="R20183" s="8">
        <v>46267</v>
      </c>
      <c r="S20183" s="2">
        <v>1</v>
      </c>
      <c r="T20183" s="2" t="s">
        <v>81</v>
      </c>
    </row>
    <row r="20184" spans="1:20" x14ac:dyDescent="0.25">
      <c r="A20184">
        <v>1120556176</v>
      </c>
      <c r="B20184">
        <v>123338658</v>
      </c>
      <c r="C20184" t="s">
        <v>74</v>
      </c>
      <c r="D20184" t="s">
        <v>83</v>
      </c>
      <c r="E20184" t="s">
        <v>76</v>
      </c>
      <c r="F20184" s="7">
        <v>44666</v>
      </c>
      <c r="G20184" s="7">
        <v>46492</v>
      </c>
      <c r="H20184" t="s">
        <v>77</v>
      </c>
      <c r="I20184" t="s">
        <v>84</v>
      </c>
      <c r="J20184" s="7">
        <v>45914</v>
      </c>
      <c r="K20184" s="7">
        <v>45898</v>
      </c>
      <c r="L20184" s="7">
        <v>46492</v>
      </c>
      <c r="M20184" t="s">
        <v>77</v>
      </c>
      <c r="N20184" t="s">
        <v>79</v>
      </c>
      <c r="O20184">
        <v>2026</v>
      </c>
      <c r="P20184" s="2">
        <v>2</v>
      </c>
      <c r="Q20184" t="s">
        <v>80</v>
      </c>
      <c r="R20184" s="8">
        <v>46267</v>
      </c>
      <c r="S20184" s="2">
        <v>1</v>
      </c>
      <c r="T20184" s="2" t="s">
        <v>81</v>
      </c>
    </row>
    <row r="20185" spans="1:20" x14ac:dyDescent="0.25">
      <c r="A20185">
        <v>1120556527</v>
      </c>
      <c r="B20185">
        <v>123519392</v>
      </c>
      <c r="C20185" t="s">
        <v>82</v>
      </c>
      <c r="D20185" t="s">
        <v>83</v>
      </c>
      <c r="E20185" t="s">
        <v>76</v>
      </c>
      <c r="F20185" s="7">
        <v>44686</v>
      </c>
      <c r="G20185" s="7">
        <v>44870</v>
      </c>
      <c r="H20185" t="s">
        <v>77</v>
      </c>
      <c r="I20185" t="s">
        <v>84</v>
      </c>
      <c r="J20185" s="7">
        <v>45427</v>
      </c>
      <c r="K20185" s="7">
        <v>45747</v>
      </c>
      <c r="L20185" s="7">
        <v>44870</v>
      </c>
      <c r="M20185" t="s">
        <v>77</v>
      </c>
      <c r="N20185" t="s">
        <v>79</v>
      </c>
      <c r="O20185">
        <v>2026</v>
      </c>
      <c r="P20185" s="2">
        <v>2</v>
      </c>
      <c r="Q20185" t="s">
        <v>80</v>
      </c>
      <c r="R20185" s="8">
        <v>46267</v>
      </c>
      <c r="S20185" s="2">
        <v>1</v>
      </c>
      <c r="T20185" s="2" t="s">
        <v>81</v>
      </c>
    </row>
    <row r="20186" spans="1:20" x14ac:dyDescent="0.25">
      <c r="A20186">
        <v>1120556884</v>
      </c>
      <c r="B20186">
        <v>123743588</v>
      </c>
      <c r="C20186" t="s">
        <v>90</v>
      </c>
      <c r="D20186" t="s">
        <v>88</v>
      </c>
      <c r="E20186" t="s">
        <v>76</v>
      </c>
      <c r="F20186" s="7">
        <v>44714</v>
      </c>
      <c r="G20186" s="7">
        <v>45079</v>
      </c>
      <c r="H20186" t="s">
        <v>77</v>
      </c>
      <c r="I20186" t="s">
        <v>78</v>
      </c>
      <c r="J20186" s="7">
        <v>45501</v>
      </c>
      <c r="K20186" s="7">
        <v>45506</v>
      </c>
      <c r="L20186" s="7">
        <v>45079</v>
      </c>
      <c r="M20186" t="s">
        <v>77</v>
      </c>
      <c r="N20186" t="s">
        <v>79</v>
      </c>
      <c r="O20186">
        <v>2026</v>
      </c>
      <c r="P20186" s="2">
        <v>2</v>
      </c>
      <c r="Q20186" t="s">
        <v>80</v>
      </c>
      <c r="R20186" s="8">
        <v>46267</v>
      </c>
      <c r="S20186" s="2">
        <v>1</v>
      </c>
      <c r="T20186" s="2" t="s">
        <v>81</v>
      </c>
    </row>
    <row r="20187" spans="1:20" x14ac:dyDescent="0.25">
      <c r="A20187">
        <v>1120557341</v>
      </c>
      <c r="B20187">
        <v>123958282</v>
      </c>
      <c r="C20187" t="s">
        <v>85</v>
      </c>
      <c r="D20187" t="s">
        <v>83</v>
      </c>
      <c r="E20187" t="s">
        <v>76</v>
      </c>
      <c r="F20187" s="7">
        <v>44741</v>
      </c>
      <c r="G20187" s="7">
        <v>44924</v>
      </c>
      <c r="H20187" t="s">
        <v>77</v>
      </c>
      <c r="I20187" t="s">
        <v>78</v>
      </c>
      <c r="J20187" s="7">
        <v>45850</v>
      </c>
      <c r="K20187" s="7">
        <v>45748</v>
      </c>
      <c r="L20187" s="7">
        <v>44924</v>
      </c>
      <c r="M20187" t="s">
        <v>77</v>
      </c>
      <c r="N20187" t="s">
        <v>79</v>
      </c>
      <c r="O20187">
        <v>2026</v>
      </c>
      <c r="P20187" s="2">
        <v>2</v>
      </c>
      <c r="Q20187" t="s">
        <v>80</v>
      </c>
      <c r="R20187" s="8">
        <v>46267</v>
      </c>
      <c r="S20187" s="2">
        <v>1</v>
      </c>
      <c r="T20187" s="2" t="s">
        <v>81</v>
      </c>
    </row>
    <row r="20188" spans="1:20" x14ac:dyDescent="0.25">
      <c r="A20188">
        <v>1120557702</v>
      </c>
      <c r="B20188">
        <v>124142532</v>
      </c>
      <c r="C20188" t="s">
        <v>82</v>
      </c>
      <c r="D20188" t="s">
        <v>83</v>
      </c>
      <c r="E20188" t="s">
        <v>76</v>
      </c>
      <c r="F20188" s="7">
        <v>44764</v>
      </c>
      <c r="G20188" s="7">
        <v>44948</v>
      </c>
      <c r="H20188" t="s">
        <v>77</v>
      </c>
      <c r="I20188" t="s">
        <v>78</v>
      </c>
      <c r="J20188" s="7">
        <v>45450</v>
      </c>
      <c r="K20188" s="7">
        <v>45518</v>
      </c>
      <c r="L20188" s="7">
        <v>44948</v>
      </c>
      <c r="M20188" t="s">
        <v>77</v>
      </c>
      <c r="N20188" t="s">
        <v>79</v>
      </c>
      <c r="O20188">
        <v>2026</v>
      </c>
      <c r="P20188" s="2">
        <v>2</v>
      </c>
      <c r="Q20188" t="s">
        <v>80</v>
      </c>
      <c r="R20188" s="8">
        <v>46267</v>
      </c>
      <c r="S20188" s="2">
        <v>1</v>
      </c>
      <c r="T20188" s="2" t="s">
        <v>81</v>
      </c>
    </row>
    <row r="20189" spans="1:20" x14ac:dyDescent="0.25">
      <c r="A20189">
        <v>1120557959</v>
      </c>
      <c r="B20189">
        <v>124233823</v>
      </c>
      <c r="C20189" t="s">
        <v>102</v>
      </c>
      <c r="D20189" t="s">
        <v>75</v>
      </c>
      <c r="E20189" t="s">
        <v>76</v>
      </c>
      <c r="F20189" s="7">
        <v>44778</v>
      </c>
      <c r="G20189" s="7">
        <v>45143</v>
      </c>
      <c r="H20189" t="s">
        <v>77</v>
      </c>
      <c r="I20189" t="s">
        <v>78</v>
      </c>
      <c r="J20189" s="7"/>
      <c r="K20189" s="7">
        <v>44901</v>
      </c>
      <c r="L20189" s="7">
        <v>45143</v>
      </c>
      <c r="M20189" t="s">
        <v>77</v>
      </c>
      <c r="N20189"/>
      <c r="O20189">
        <v>2026</v>
      </c>
      <c r="P20189" s="2">
        <v>2</v>
      </c>
      <c r="Q20189" t="s">
        <v>80</v>
      </c>
      <c r="R20189" s="8">
        <v>46267</v>
      </c>
      <c r="S20189" s="2">
        <v>1</v>
      </c>
      <c r="T20189" s="2" t="s">
        <v>81</v>
      </c>
    </row>
    <row r="20190" spans="1:20" x14ac:dyDescent="0.25">
      <c r="A20190">
        <v>1120557964</v>
      </c>
      <c r="B20190">
        <v>124234212</v>
      </c>
      <c r="C20190" t="s">
        <v>94</v>
      </c>
      <c r="D20190" t="s">
        <v>75</v>
      </c>
      <c r="E20190" t="s">
        <v>76</v>
      </c>
      <c r="F20190" s="7">
        <v>44778</v>
      </c>
      <c r="G20190" s="7">
        <v>45143</v>
      </c>
      <c r="H20190" t="s">
        <v>77</v>
      </c>
      <c r="I20190" t="s">
        <v>78</v>
      </c>
      <c r="J20190" s="7"/>
      <c r="K20190" s="7">
        <v>44902</v>
      </c>
      <c r="L20190" s="7">
        <v>45143</v>
      </c>
      <c r="M20190" t="s">
        <v>77</v>
      </c>
      <c r="N20190"/>
      <c r="O20190">
        <v>2026</v>
      </c>
      <c r="P20190" s="2">
        <v>2</v>
      </c>
      <c r="Q20190" t="s">
        <v>80</v>
      </c>
      <c r="R20190" s="8">
        <v>46267</v>
      </c>
      <c r="S20190" s="2">
        <v>1</v>
      </c>
      <c r="T20190" s="2" t="s">
        <v>81</v>
      </c>
    </row>
    <row r="20191" spans="1:20" x14ac:dyDescent="0.25">
      <c r="A20191">
        <v>1120558563</v>
      </c>
      <c r="B20191">
        <v>124438585</v>
      </c>
      <c r="C20191" t="s">
        <v>82</v>
      </c>
      <c r="D20191" t="s">
        <v>75</v>
      </c>
      <c r="E20191" t="s">
        <v>76</v>
      </c>
      <c r="F20191" s="7">
        <v>44806</v>
      </c>
      <c r="G20191" s="7">
        <v>46632</v>
      </c>
      <c r="H20191" t="s">
        <v>77</v>
      </c>
      <c r="I20191" t="s">
        <v>78</v>
      </c>
      <c r="J20191" s="7">
        <v>46134</v>
      </c>
      <c r="K20191" s="7">
        <v>44894</v>
      </c>
      <c r="L20191" s="7">
        <v>46632</v>
      </c>
      <c r="M20191" t="s">
        <v>77</v>
      </c>
      <c r="N20191" t="s">
        <v>92</v>
      </c>
      <c r="O20191">
        <v>2026</v>
      </c>
      <c r="P20191" s="2">
        <v>2</v>
      </c>
      <c r="Q20191" t="s">
        <v>80</v>
      </c>
      <c r="R20191" s="8">
        <v>46267</v>
      </c>
      <c r="S20191" s="2">
        <v>1</v>
      </c>
      <c r="T20191" s="2" t="s">
        <v>81</v>
      </c>
    </row>
    <row r="20192" spans="1:20" x14ac:dyDescent="0.25">
      <c r="A20192">
        <v>1120558617</v>
      </c>
      <c r="B20192">
        <v>124482900</v>
      </c>
      <c r="C20192" t="s">
        <v>82</v>
      </c>
      <c r="D20192" t="s">
        <v>75</v>
      </c>
      <c r="E20192" t="s">
        <v>76</v>
      </c>
      <c r="F20192" s="7">
        <v>44814</v>
      </c>
      <c r="G20192" s="7">
        <v>45179</v>
      </c>
      <c r="H20192" t="s">
        <v>77</v>
      </c>
      <c r="I20192" t="s">
        <v>78</v>
      </c>
      <c r="J20192" s="7"/>
      <c r="K20192" s="7">
        <v>45748</v>
      </c>
      <c r="L20192" s="7">
        <v>45179</v>
      </c>
      <c r="M20192" t="s">
        <v>77</v>
      </c>
      <c r="N20192"/>
      <c r="O20192">
        <v>2026</v>
      </c>
      <c r="P20192" s="2">
        <v>2</v>
      </c>
      <c r="Q20192" t="s">
        <v>80</v>
      </c>
      <c r="R20192" s="8">
        <v>46267</v>
      </c>
      <c r="S20192" s="2">
        <v>1</v>
      </c>
      <c r="T20192" s="2" t="s">
        <v>81</v>
      </c>
    </row>
    <row r="20193" spans="1:20" x14ac:dyDescent="0.25">
      <c r="A20193">
        <v>1120560195</v>
      </c>
      <c r="B20193">
        <v>126071829</v>
      </c>
      <c r="C20193" t="s">
        <v>97</v>
      </c>
      <c r="D20193" t="s">
        <v>75</v>
      </c>
      <c r="E20193" t="s">
        <v>76</v>
      </c>
      <c r="F20193" s="7">
        <v>45054</v>
      </c>
      <c r="G20193" s="7">
        <v>45420</v>
      </c>
      <c r="H20193" t="s">
        <v>77</v>
      </c>
      <c r="I20193" t="s">
        <v>78</v>
      </c>
      <c r="J20193" s="7"/>
      <c r="K20193" s="7">
        <v>45078</v>
      </c>
      <c r="L20193" s="7">
        <v>45420</v>
      </c>
      <c r="M20193" t="s">
        <v>77</v>
      </c>
      <c r="N20193"/>
      <c r="O20193">
        <v>2026</v>
      </c>
      <c r="P20193" s="2">
        <v>2</v>
      </c>
      <c r="Q20193" t="s">
        <v>80</v>
      </c>
      <c r="R20193" s="8">
        <v>46267</v>
      </c>
      <c r="S20193" s="2">
        <v>1</v>
      </c>
      <c r="T20193" s="2" t="s">
        <v>81</v>
      </c>
    </row>
    <row r="20194" spans="1:20" x14ac:dyDescent="0.25">
      <c r="A20194">
        <v>1120560233</v>
      </c>
      <c r="B20194">
        <v>126081980</v>
      </c>
      <c r="C20194" t="s">
        <v>74</v>
      </c>
      <c r="D20194" t="s">
        <v>88</v>
      </c>
      <c r="E20194" t="s">
        <v>76</v>
      </c>
      <c r="F20194" s="7">
        <v>45055</v>
      </c>
      <c r="G20194" s="7">
        <v>45421</v>
      </c>
      <c r="H20194" t="s">
        <v>77</v>
      </c>
      <c r="I20194" t="s">
        <v>84</v>
      </c>
      <c r="J20194" s="7">
        <v>45740</v>
      </c>
      <c r="K20194" s="7">
        <v>45748</v>
      </c>
      <c r="L20194" s="7">
        <v>45421</v>
      </c>
      <c r="M20194" t="s">
        <v>77</v>
      </c>
      <c r="N20194" t="s">
        <v>79</v>
      </c>
      <c r="O20194">
        <v>2026</v>
      </c>
      <c r="P20194" s="2">
        <v>2</v>
      </c>
      <c r="Q20194" t="s">
        <v>80</v>
      </c>
      <c r="R20194" s="8">
        <v>46267</v>
      </c>
      <c r="S20194" s="2">
        <v>1</v>
      </c>
      <c r="T20194" s="2" t="s">
        <v>81</v>
      </c>
    </row>
    <row r="20195" spans="1:20" x14ac:dyDescent="0.25">
      <c r="A20195">
        <v>1120560234</v>
      </c>
      <c r="B20195">
        <v>126081980</v>
      </c>
      <c r="C20195" t="s">
        <v>74</v>
      </c>
      <c r="D20195" t="s">
        <v>88</v>
      </c>
      <c r="E20195" t="s">
        <v>76</v>
      </c>
      <c r="F20195" s="7">
        <v>45055</v>
      </c>
      <c r="G20195" s="7">
        <v>45421</v>
      </c>
      <c r="H20195" t="s">
        <v>77</v>
      </c>
      <c r="I20195" t="s">
        <v>84</v>
      </c>
      <c r="J20195" s="7">
        <v>45740</v>
      </c>
      <c r="K20195" s="7">
        <v>45713</v>
      </c>
      <c r="L20195" s="7">
        <v>45421</v>
      </c>
      <c r="M20195" t="s">
        <v>77</v>
      </c>
      <c r="N20195" t="s">
        <v>79</v>
      </c>
      <c r="O20195">
        <v>2026</v>
      </c>
      <c r="P20195" s="2">
        <v>2</v>
      </c>
      <c r="Q20195" t="s">
        <v>80</v>
      </c>
      <c r="R20195" s="8">
        <v>46267</v>
      </c>
      <c r="S20195" s="2">
        <v>1</v>
      </c>
      <c r="T20195" s="2" t="s">
        <v>81</v>
      </c>
    </row>
    <row r="20196" spans="1:20" x14ac:dyDescent="0.25">
      <c r="A20196">
        <v>1120560497</v>
      </c>
      <c r="B20196">
        <v>126206649</v>
      </c>
      <c r="C20196" t="s">
        <v>93</v>
      </c>
      <c r="D20196" t="s">
        <v>88</v>
      </c>
      <c r="E20196" t="s">
        <v>76</v>
      </c>
      <c r="F20196" s="7">
        <v>44831</v>
      </c>
      <c r="G20196" s="7">
        <v>45196</v>
      </c>
      <c r="H20196" t="s">
        <v>77</v>
      </c>
      <c r="I20196" t="s">
        <v>84</v>
      </c>
      <c r="J20196" s="7">
        <v>45592</v>
      </c>
      <c r="K20196" s="7">
        <v>45747</v>
      </c>
      <c r="L20196" s="7">
        <v>45196</v>
      </c>
      <c r="M20196" t="s">
        <v>77</v>
      </c>
      <c r="N20196" t="s">
        <v>79</v>
      </c>
      <c r="O20196">
        <v>2026</v>
      </c>
      <c r="P20196" s="2">
        <v>2</v>
      </c>
      <c r="Q20196" t="s">
        <v>80</v>
      </c>
      <c r="R20196" s="8">
        <v>46267</v>
      </c>
      <c r="S20196" s="2">
        <v>1</v>
      </c>
      <c r="T20196" s="2" t="s">
        <v>81</v>
      </c>
    </row>
    <row r="20197" spans="1:20" x14ac:dyDescent="0.25">
      <c r="A20197">
        <v>1120560655</v>
      </c>
      <c r="B20197">
        <v>126278452</v>
      </c>
      <c r="C20197" t="s">
        <v>82</v>
      </c>
      <c r="D20197" t="s">
        <v>88</v>
      </c>
      <c r="E20197" t="s">
        <v>76</v>
      </c>
      <c r="F20197" s="7">
        <v>45079</v>
      </c>
      <c r="G20197" s="7">
        <v>46906</v>
      </c>
      <c r="H20197" t="s">
        <v>77</v>
      </c>
      <c r="I20197" t="s">
        <v>84</v>
      </c>
      <c r="J20197" s="7">
        <v>45795</v>
      </c>
      <c r="K20197" s="7">
        <v>46175</v>
      </c>
      <c r="L20197" s="7">
        <v>46906</v>
      </c>
      <c r="M20197" t="s">
        <v>77</v>
      </c>
      <c r="N20197" t="s">
        <v>79</v>
      </c>
      <c r="O20197">
        <v>2026</v>
      </c>
      <c r="P20197" s="2">
        <v>2</v>
      </c>
      <c r="Q20197" t="s">
        <v>80</v>
      </c>
      <c r="R20197" s="8">
        <v>46267</v>
      </c>
      <c r="S20197" s="2">
        <v>1</v>
      </c>
      <c r="T20197" s="2" t="s">
        <v>81</v>
      </c>
    </row>
    <row r="20198" spans="1:20" x14ac:dyDescent="0.25">
      <c r="A20198">
        <v>1120560839</v>
      </c>
      <c r="B20198">
        <v>126387990</v>
      </c>
      <c r="C20198" t="s">
        <v>98</v>
      </c>
      <c r="D20198" t="s">
        <v>88</v>
      </c>
      <c r="E20198" t="s">
        <v>76</v>
      </c>
      <c r="F20198" s="7">
        <v>45093</v>
      </c>
      <c r="G20198" s="7">
        <v>45459</v>
      </c>
      <c r="H20198" t="s">
        <v>77</v>
      </c>
      <c r="I20198" t="s">
        <v>78</v>
      </c>
      <c r="J20198" s="7">
        <v>45747</v>
      </c>
      <c r="K20198" s="7">
        <v>46060</v>
      </c>
      <c r="L20198" s="7">
        <v>45459</v>
      </c>
      <c r="M20198" t="s">
        <v>77</v>
      </c>
      <c r="N20198" t="s">
        <v>79</v>
      </c>
      <c r="O20198">
        <v>2026</v>
      </c>
      <c r="P20198" s="2">
        <v>2</v>
      </c>
      <c r="Q20198" t="s">
        <v>80</v>
      </c>
      <c r="R20198" s="8">
        <v>46267</v>
      </c>
      <c r="S20198" s="2">
        <v>1</v>
      </c>
      <c r="T20198" s="2" t="s">
        <v>81</v>
      </c>
    </row>
    <row r="20199" spans="1:20" x14ac:dyDescent="0.25">
      <c r="A20199">
        <v>1120561051</v>
      </c>
      <c r="B20199">
        <v>126475766</v>
      </c>
      <c r="C20199" t="s">
        <v>82</v>
      </c>
      <c r="D20199" t="s">
        <v>88</v>
      </c>
      <c r="E20199" t="s">
        <v>76</v>
      </c>
      <c r="F20199" s="7">
        <v>45106</v>
      </c>
      <c r="G20199" s="7">
        <v>45472</v>
      </c>
      <c r="H20199" t="s">
        <v>77</v>
      </c>
      <c r="I20199" t="s">
        <v>78</v>
      </c>
      <c r="J20199" s="7">
        <v>45604</v>
      </c>
      <c r="K20199" s="7">
        <v>46070</v>
      </c>
      <c r="L20199" s="7">
        <v>45472</v>
      </c>
      <c r="M20199" t="s">
        <v>77</v>
      </c>
      <c r="N20199" t="s">
        <v>79</v>
      </c>
      <c r="O20199">
        <v>2026</v>
      </c>
      <c r="P20199" s="2">
        <v>2</v>
      </c>
      <c r="Q20199" t="s">
        <v>80</v>
      </c>
      <c r="R20199" s="8">
        <v>46267</v>
      </c>
      <c r="S20199" s="2">
        <v>1</v>
      </c>
      <c r="T20199" s="2" t="s">
        <v>81</v>
      </c>
    </row>
    <row r="20200" spans="1:20" x14ac:dyDescent="0.25">
      <c r="A20200">
        <v>1120561185</v>
      </c>
      <c r="B20200">
        <v>126562245</v>
      </c>
      <c r="C20200" t="s">
        <v>85</v>
      </c>
      <c r="D20200" t="s">
        <v>88</v>
      </c>
      <c r="E20200" t="s">
        <v>76</v>
      </c>
      <c r="F20200" s="7">
        <v>45118</v>
      </c>
      <c r="G20200" s="7">
        <v>45484</v>
      </c>
      <c r="H20200" t="s">
        <v>77</v>
      </c>
      <c r="I20200" t="s">
        <v>78</v>
      </c>
      <c r="J20200" s="7"/>
      <c r="K20200" s="7">
        <v>45134</v>
      </c>
      <c r="L20200" s="7">
        <v>45484</v>
      </c>
      <c r="M20200" t="s">
        <v>77</v>
      </c>
      <c r="N20200"/>
      <c r="O20200">
        <v>2026</v>
      </c>
      <c r="P20200" s="2">
        <v>2</v>
      </c>
      <c r="Q20200" t="s">
        <v>80</v>
      </c>
      <c r="R20200" s="8">
        <v>46267</v>
      </c>
      <c r="S20200" s="2">
        <v>1</v>
      </c>
      <c r="T20200" s="2" t="s">
        <v>81</v>
      </c>
    </row>
    <row r="20201" spans="1:20" x14ac:dyDescent="0.25">
      <c r="A20201">
        <v>1120561950</v>
      </c>
      <c r="B20201">
        <v>126858587</v>
      </c>
      <c r="C20201" t="s">
        <v>74</v>
      </c>
      <c r="D20201" t="s">
        <v>88</v>
      </c>
      <c r="E20201" t="s">
        <v>76</v>
      </c>
      <c r="F20201" s="7">
        <v>45156</v>
      </c>
      <c r="G20201" s="7">
        <v>45522</v>
      </c>
      <c r="H20201" t="s">
        <v>77</v>
      </c>
      <c r="I20201" t="s">
        <v>78</v>
      </c>
      <c r="J20201" s="7">
        <v>45539</v>
      </c>
      <c r="K20201" s="7">
        <v>45748</v>
      </c>
      <c r="L20201" s="7">
        <v>45522</v>
      </c>
      <c r="M20201" t="s">
        <v>77</v>
      </c>
      <c r="N20201" t="s">
        <v>79</v>
      </c>
      <c r="O20201">
        <v>2026</v>
      </c>
      <c r="P20201" s="2">
        <v>2</v>
      </c>
      <c r="Q20201" t="s">
        <v>80</v>
      </c>
      <c r="R20201" s="8">
        <v>46267</v>
      </c>
      <c r="S20201" s="2">
        <v>1</v>
      </c>
      <c r="T20201" s="2" t="s">
        <v>81</v>
      </c>
    </row>
    <row r="20202" spans="1:20" x14ac:dyDescent="0.25">
      <c r="A20202">
        <v>1120562282</v>
      </c>
      <c r="B20202">
        <v>126981100</v>
      </c>
      <c r="C20202" t="s">
        <v>93</v>
      </c>
      <c r="D20202" t="s">
        <v>88</v>
      </c>
      <c r="E20202" t="s">
        <v>76</v>
      </c>
      <c r="F20202" s="7">
        <v>45174</v>
      </c>
      <c r="G20202" s="7">
        <v>47001</v>
      </c>
      <c r="H20202" t="s">
        <v>86</v>
      </c>
      <c r="I20202" t="s">
        <v>87</v>
      </c>
      <c r="J20202" s="7"/>
      <c r="K20202" s="7">
        <v>45779</v>
      </c>
      <c r="L20202" s="7">
        <v>47001</v>
      </c>
      <c r="M20202" t="s">
        <v>86</v>
      </c>
      <c r="N20202"/>
      <c r="O20202">
        <v>2026</v>
      </c>
      <c r="P20202" s="2">
        <v>2</v>
      </c>
      <c r="Q20202" t="s">
        <v>80</v>
      </c>
      <c r="R20202" s="8">
        <v>46267</v>
      </c>
      <c r="S20202" s="2">
        <v>1</v>
      </c>
      <c r="T20202" s="2" t="s">
        <v>81</v>
      </c>
    </row>
    <row r="20203" spans="1:20" x14ac:dyDescent="0.25">
      <c r="A20203">
        <v>1120562818</v>
      </c>
      <c r="B20203">
        <v>127184839</v>
      </c>
      <c r="C20203" t="s">
        <v>85</v>
      </c>
      <c r="D20203" t="s">
        <v>75</v>
      </c>
      <c r="E20203" t="s">
        <v>76</v>
      </c>
      <c r="F20203" s="7">
        <v>45202</v>
      </c>
      <c r="G20203" s="7">
        <v>45568</v>
      </c>
      <c r="H20203" t="s">
        <v>86</v>
      </c>
      <c r="I20203" t="s">
        <v>87</v>
      </c>
      <c r="J20203" s="7"/>
      <c r="K20203" s="7">
        <v>46042</v>
      </c>
      <c r="L20203" s="7">
        <v>45568</v>
      </c>
      <c r="M20203" t="s">
        <v>86</v>
      </c>
      <c r="N20203"/>
      <c r="O20203">
        <v>2026</v>
      </c>
      <c r="P20203" s="2">
        <v>2</v>
      </c>
      <c r="Q20203" t="s">
        <v>80</v>
      </c>
      <c r="R20203" s="8">
        <v>46267</v>
      </c>
      <c r="S20203" s="2">
        <v>1</v>
      </c>
      <c r="T20203" s="2" t="s">
        <v>81</v>
      </c>
    </row>
    <row r="20204" spans="1:20" x14ac:dyDescent="0.25">
      <c r="A20204">
        <v>1120562977</v>
      </c>
      <c r="B20204">
        <v>127230333</v>
      </c>
      <c r="C20204" t="s">
        <v>85</v>
      </c>
      <c r="D20204" t="s">
        <v>88</v>
      </c>
      <c r="E20204" t="s">
        <v>76</v>
      </c>
      <c r="F20204" s="7">
        <v>45208</v>
      </c>
      <c r="G20204" s="7">
        <v>45574</v>
      </c>
      <c r="H20204" t="s">
        <v>86</v>
      </c>
      <c r="I20204" t="s">
        <v>87</v>
      </c>
      <c r="J20204" s="7"/>
      <c r="K20204" s="7">
        <v>46169</v>
      </c>
      <c r="L20204" s="7">
        <v>45574</v>
      </c>
      <c r="M20204" t="s">
        <v>86</v>
      </c>
      <c r="N20204"/>
      <c r="O20204">
        <v>2026</v>
      </c>
      <c r="P20204" s="2">
        <v>2</v>
      </c>
      <c r="Q20204" t="s">
        <v>80</v>
      </c>
      <c r="R20204" s="8">
        <v>46267</v>
      </c>
      <c r="S20204" s="2">
        <v>1</v>
      </c>
      <c r="T20204" s="2" t="s">
        <v>81</v>
      </c>
    </row>
    <row r="20205" spans="1:20" x14ac:dyDescent="0.25">
      <c r="A20205">
        <v>1120563868</v>
      </c>
      <c r="B20205">
        <v>127994058</v>
      </c>
      <c r="C20205" t="s">
        <v>74</v>
      </c>
      <c r="D20205" t="s">
        <v>88</v>
      </c>
      <c r="E20205" t="s">
        <v>76</v>
      </c>
      <c r="F20205" s="7">
        <v>45287</v>
      </c>
      <c r="G20205" s="7">
        <v>45653</v>
      </c>
      <c r="H20205" t="s">
        <v>77</v>
      </c>
      <c r="I20205" t="s">
        <v>84</v>
      </c>
      <c r="J20205" s="7">
        <v>45709</v>
      </c>
      <c r="K20205" s="7">
        <v>46189</v>
      </c>
      <c r="L20205" s="7">
        <v>45653</v>
      </c>
      <c r="M20205" t="s">
        <v>77</v>
      </c>
      <c r="N20205" t="s">
        <v>79</v>
      </c>
      <c r="O20205">
        <v>2026</v>
      </c>
      <c r="P20205" s="2">
        <v>2</v>
      </c>
      <c r="Q20205" t="s">
        <v>80</v>
      </c>
      <c r="R20205" s="8">
        <v>46267</v>
      </c>
      <c r="S20205" s="2">
        <v>1</v>
      </c>
      <c r="T20205" s="2" t="s">
        <v>81</v>
      </c>
    </row>
    <row r="20206" spans="1:20" x14ac:dyDescent="0.25">
      <c r="A20206">
        <v>1120563937</v>
      </c>
      <c r="B20206">
        <v>128218864</v>
      </c>
      <c r="C20206" t="s">
        <v>74</v>
      </c>
      <c r="D20206" t="s">
        <v>75</v>
      </c>
      <c r="E20206" t="s">
        <v>76</v>
      </c>
      <c r="F20206" s="7">
        <v>45349</v>
      </c>
      <c r="G20206" s="7">
        <v>45715</v>
      </c>
      <c r="H20206" t="s">
        <v>77</v>
      </c>
      <c r="I20206" t="s">
        <v>78</v>
      </c>
      <c r="J20206" s="7"/>
      <c r="K20206" s="7">
        <v>45747</v>
      </c>
      <c r="L20206" s="7">
        <v>45715</v>
      </c>
      <c r="M20206" t="s">
        <v>77</v>
      </c>
      <c r="N20206"/>
      <c r="O20206">
        <v>2026</v>
      </c>
      <c r="P20206" s="2">
        <v>2</v>
      </c>
      <c r="Q20206" t="s">
        <v>80</v>
      </c>
      <c r="R20206" s="8">
        <v>46267</v>
      </c>
      <c r="S20206" s="2">
        <v>1</v>
      </c>
      <c r="T20206" s="2" t="s">
        <v>81</v>
      </c>
    </row>
    <row r="20207" spans="1:20" x14ac:dyDescent="0.25">
      <c r="A20207">
        <v>1120564086</v>
      </c>
      <c r="B20207">
        <v>128341577</v>
      </c>
      <c r="C20207" t="s">
        <v>85</v>
      </c>
      <c r="D20207" t="s">
        <v>88</v>
      </c>
      <c r="E20207" t="s">
        <v>76</v>
      </c>
      <c r="F20207" s="7">
        <v>45370</v>
      </c>
      <c r="G20207" s="7">
        <v>45735</v>
      </c>
      <c r="H20207" t="s">
        <v>77</v>
      </c>
      <c r="I20207" t="s">
        <v>78</v>
      </c>
      <c r="J20207" s="7"/>
      <c r="K20207" s="7">
        <v>46121</v>
      </c>
      <c r="L20207" s="7">
        <v>45735</v>
      </c>
      <c r="M20207" t="s">
        <v>77</v>
      </c>
      <c r="N20207"/>
      <c r="O20207">
        <v>2026</v>
      </c>
      <c r="P20207" s="2">
        <v>2</v>
      </c>
      <c r="Q20207" t="s">
        <v>80</v>
      </c>
      <c r="R20207" s="8">
        <v>46267</v>
      </c>
      <c r="S20207" s="2">
        <v>1</v>
      </c>
      <c r="T20207" s="2" t="s">
        <v>81</v>
      </c>
    </row>
    <row r="20208" spans="1:20" x14ac:dyDescent="0.25">
      <c r="A20208">
        <v>1120564495</v>
      </c>
      <c r="B20208">
        <v>128804654</v>
      </c>
      <c r="C20208" t="s">
        <v>90</v>
      </c>
      <c r="D20208" t="s">
        <v>88</v>
      </c>
      <c r="E20208" t="s">
        <v>76</v>
      </c>
      <c r="F20208" s="7">
        <v>45428</v>
      </c>
      <c r="G20208" s="7">
        <v>45608</v>
      </c>
      <c r="H20208" t="s">
        <v>77</v>
      </c>
      <c r="I20208" t="s">
        <v>84</v>
      </c>
      <c r="J20208" s="7">
        <v>45729</v>
      </c>
      <c r="K20208" s="7">
        <v>46059</v>
      </c>
      <c r="L20208" s="7">
        <v>45608</v>
      </c>
      <c r="M20208" t="s">
        <v>77</v>
      </c>
      <c r="N20208" t="s">
        <v>79</v>
      </c>
      <c r="O20208">
        <v>2026</v>
      </c>
      <c r="P20208" s="2">
        <v>2</v>
      </c>
      <c r="Q20208" t="s">
        <v>80</v>
      </c>
      <c r="R20208" s="8">
        <v>46267</v>
      </c>
      <c r="S20208" s="2">
        <v>1</v>
      </c>
      <c r="T20208" s="2" t="s">
        <v>81</v>
      </c>
    </row>
    <row r="20209" spans="1:20" x14ac:dyDescent="0.25">
      <c r="A20209">
        <v>1120564633</v>
      </c>
      <c r="B20209">
        <v>129024566</v>
      </c>
      <c r="C20209" t="s">
        <v>82</v>
      </c>
      <c r="D20209" t="s">
        <v>75</v>
      </c>
      <c r="E20209" t="s">
        <v>76</v>
      </c>
      <c r="F20209" s="7">
        <v>45448</v>
      </c>
      <c r="G20209" s="7">
        <v>47274</v>
      </c>
      <c r="H20209" t="s">
        <v>77</v>
      </c>
      <c r="I20209" t="s">
        <v>78</v>
      </c>
      <c r="J20209" s="7"/>
      <c r="K20209" s="7">
        <v>45924</v>
      </c>
      <c r="L20209" s="7">
        <v>47274</v>
      </c>
      <c r="M20209" t="s">
        <v>77</v>
      </c>
      <c r="N20209"/>
      <c r="O20209">
        <v>2026</v>
      </c>
      <c r="P20209" s="2">
        <v>2</v>
      </c>
      <c r="Q20209" t="s">
        <v>80</v>
      </c>
      <c r="R20209" s="8">
        <v>46267</v>
      </c>
      <c r="S20209" s="2">
        <v>1</v>
      </c>
      <c r="T20209" s="2" t="s">
        <v>81</v>
      </c>
    </row>
    <row r="20210" spans="1:20" x14ac:dyDescent="0.25">
      <c r="A20210">
        <v>1120564813</v>
      </c>
      <c r="B20210">
        <v>129116247</v>
      </c>
      <c r="C20210" t="s">
        <v>98</v>
      </c>
      <c r="D20210" t="s">
        <v>83</v>
      </c>
      <c r="E20210" t="s">
        <v>76</v>
      </c>
      <c r="F20210" s="7">
        <v>45467</v>
      </c>
      <c r="G20210" s="7">
        <v>45647</v>
      </c>
      <c r="H20210" t="s">
        <v>77</v>
      </c>
      <c r="I20210" t="s">
        <v>84</v>
      </c>
      <c r="J20210" s="7">
        <v>45633</v>
      </c>
      <c r="K20210" s="7">
        <v>46175</v>
      </c>
      <c r="L20210" s="7">
        <v>45647</v>
      </c>
      <c r="M20210" t="s">
        <v>77</v>
      </c>
      <c r="N20210" t="s">
        <v>79</v>
      </c>
      <c r="O20210">
        <v>2026</v>
      </c>
      <c r="P20210" s="2">
        <v>2</v>
      </c>
      <c r="Q20210" t="s">
        <v>80</v>
      </c>
      <c r="R20210" s="8">
        <v>46267</v>
      </c>
      <c r="S20210" s="2">
        <v>1</v>
      </c>
      <c r="T20210" s="2" t="s">
        <v>81</v>
      </c>
    </row>
    <row r="20211" spans="1:20" x14ac:dyDescent="0.25">
      <c r="A20211">
        <v>1120564843</v>
      </c>
      <c r="B20211">
        <v>129136705</v>
      </c>
      <c r="C20211" t="s">
        <v>95</v>
      </c>
      <c r="D20211" t="s">
        <v>88</v>
      </c>
      <c r="E20211" t="s">
        <v>76</v>
      </c>
      <c r="F20211" s="7">
        <v>45469</v>
      </c>
      <c r="G20211" s="7">
        <v>45834</v>
      </c>
      <c r="H20211" t="s">
        <v>77</v>
      </c>
      <c r="I20211" t="s">
        <v>84</v>
      </c>
      <c r="J20211" s="7">
        <v>45742</v>
      </c>
      <c r="K20211" s="7">
        <v>45667</v>
      </c>
      <c r="L20211" s="7">
        <v>45834</v>
      </c>
      <c r="M20211" t="s">
        <v>77</v>
      </c>
      <c r="N20211" t="s">
        <v>79</v>
      </c>
      <c r="O20211">
        <v>2026</v>
      </c>
      <c r="P20211" s="2">
        <v>2</v>
      </c>
      <c r="Q20211" t="s">
        <v>80</v>
      </c>
      <c r="R20211" s="8">
        <v>46267</v>
      </c>
      <c r="S20211" s="2">
        <v>1</v>
      </c>
      <c r="T20211" s="2" t="s">
        <v>81</v>
      </c>
    </row>
    <row r="20212" spans="1:20" x14ac:dyDescent="0.25">
      <c r="A20212">
        <v>1120564886</v>
      </c>
      <c r="B20212">
        <v>129155791</v>
      </c>
      <c r="C20212" t="s">
        <v>82</v>
      </c>
      <c r="D20212" t="s">
        <v>83</v>
      </c>
      <c r="E20212" t="s">
        <v>76</v>
      </c>
      <c r="F20212" s="7">
        <v>45472</v>
      </c>
      <c r="G20212" s="7">
        <v>45655</v>
      </c>
      <c r="H20212" t="s">
        <v>77</v>
      </c>
      <c r="I20212" t="s">
        <v>84</v>
      </c>
      <c r="J20212" s="7"/>
      <c r="K20212" s="7">
        <v>46007</v>
      </c>
      <c r="L20212" s="7">
        <v>45655</v>
      </c>
      <c r="M20212" t="s">
        <v>77</v>
      </c>
      <c r="N20212"/>
      <c r="O20212">
        <v>2026</v>
      </c>
      <c r="P20212" s="2">
        <v>2</v>
      </c>
      <c r="Q20212" t="s">
        <v>80</v>
      </c>
      <c r="R20212" s="8">
        <v>46267</v>
      </c>
      <c r="S20212" s="2">
        <v>1</v>
      </c>
      <c r="T20212" s="2" t="s">
        <v>81</v>
      </c>
    </row>
    <row r="20213" spans="1:20" x14ac:dyDescent="0.25">
      <c r="A20213">
        <v>1120564887</v>
      </c>
      <c r="B20213">
        <v>129155791</v>
      </c>
      <c r="C20213" t="s">
        <v>82</v>
      </c>
      <c r="D20213" t="s">
        <v>83</v>
      </c>
      <c r="E20213" t="s">
        <v>76</v>
      </c>
      <c r="F20213" s="7">
        <v>45472</v>
      </c>
      <c r="G20213" s="7">
        <v>45655</v>
      </c>
      <c r="H20213" t="s">
        <v>77</v>
      </c>
      <c r="I20213" t="s">
        <v>84</v>
      </c>
      <c r="J20213" s="7"/>
      <c r="K20213" s="7">
        <v>45541</v>
      </c>
      <c r="L20213" s="7">
        <v>45655</v>
      </c>
      <c r="M20213" t="s">
        <v>77</v>
      </c>
      <c r="N20213"/>
      <c r="O20213">
        <v>2026</v>
      </c>
      <c r="P20213" s="2">
        <v>2</v>
      </c>
      <c r="Q20213" t="s">
        <v>80</v>
      </c>
      <c r="R20213" s="8">
        <v>46267</v>
      </c>
      <c r="S20213" s="2">
        <v>1</v>
      </c>
      <c r="T20213" s="2" t="s">
        <v>81</v>
      </c>
    </row>
    <row r="20214" spans="1:20" x14ac:dyDescent="0.25">
      <c r="A20214">
        <v>1120565035</v>
      </c>
      <c r="B20214">
        <v>129293865</v>
      </c>
      <c r="C20214" t="s">
        <v>98</v>
      </c>
      <c r="D20214" t="s">
        <v>83</v>
      </c>
      <c r="E20214" t="s">
        <v>76</v>
      </c>
      <c r="F20214" s="7">
        <v>45495</v>
      </c>
      <c r="G20214" s="7">
        <v>45675</v>
      </c>
      <c r="H20214" t="s">
        <v>77</v>
      </c>
      <c r="I20214" t="s">
        <v>84</v>
      </c>
      <c r="J20214" s="7"/>
      <c r="K20214" s="7">
        <v>45553</v>
      </c>
      <c r="L20214" s="7">
        <v>45675</v>
      </c>
      <c r="M20214" t="s">
        <v>77</v>
      </c>
      <c r="N20214"/>
      <c r="O20214">
        <v>2026</v>
      </c>
      <c r="P20214" s="2">
        <v>2</v>
      </c>
      <c r="Q20214" t="s">
        <v>80</v>
      </c>
      <c r="R20214" s="8">
        <v>46267</v>
      </c>
      <c r="S20214" s="2">
        <v>1</v>
      </c>
      <c r="T20214" s="2" t="s">
        <v>81</v>
      </c>
    </row>
    <row r="20215" spans="1:20" x14ac:dyDescent="0.25">
      <c r="A20215">
        <v>1120565599</v>
      </c>
      <c r="B20215">
        <v>129486977</v>
      </c>
      <c r="C20215" t="s">
        <v>93</v>
      </c>
      <c r="D20215" t="s">
        <v>83</v>
      </c>
      <c r="E20215" t="s">
        <v>76</v>
      </c>
      <c r="F20215" s="7">
        <v>45539</v>
      </c>
      <c r="G20215" s="7">
        <v>45720</v>
      </c>
      <c r="H20215" t="s">
        <v>77</v>
      </c>
      <c r="I20215" t="s">
        <v>78</v>
      </c>
      <c r="J20215" s="7"/>
      <c r="K20215" s="7">
        <v>45747</v>
      </c>
      <c r="L20215" s="7">
        <v>45720</v>
      </c>
      <c r="M20215" t="s">
        <v>77</v>
      </c>
      <c r="N20215"/>
      <c r="O20215">
        <v>2026</v>
      </c>
      <c r="P20215" s="2">
        <v>2</v>
      </c>
      <c r="Q20215" t="s">
        <v>80</v>
      </c>
      <c r="R20215" s="8">
        <v>46267</v>
      </c>
      <c r="S20215" s="2">
        <v>1</v>
      </c>
      <c r="T20215" s="2" t="s">
        <v>81</v>
      </c>
    </row>
    <row r="20216" spans="1:20" x14ac:dyDescent="0.25">
      <c r="A20216">
        <v>1120565909</v>
      </c>
      <c r="B20216">
        <v>129600883</v>
      </c>
      <c r="C20216" t="s">
        <v>93</v>
      </c>
      <c r="D20216" t="s">
        <v>88</v>
      </c>
      <c r="E20216" t="s">
        <v>76</v>
      </c>
      <c r="F20216" s="7">
        <v>45561</v>
      </c>
      <c r="G20216" s="7">
        <v>45926</v>
      </c>
      <c r="H20216" t="s">
        <v>77</v>
      </c>
      <c r="I20216" t="s">
        <v>78</v>
      </c>
      <c r="J20216" s="7">
        <v>45812</v>
      </c>
      <c r="K20216" s="7">
        <v>45916</v>
      </c>
      <c r="L20216" s="7">
        <v>45926</v>
      </c>
      <c r="M20216" t="s">
        <v>77</v>
      </c>
      <c r="N20216" t="s">
        <v>79</v>
      </c>
      <c r="O20216">
        <v>2026</v>
      </c>
      <c r="P20216" s="2">
        <v>2</v>
      </c>
      <c r="Q20216" t="s">
        <v>80</v>
      </c>
      <c r="R20216" s="8">
        <v>46267</v>
      </c>
      <c r="S20216" s="2">
        <v>1</v>
      </c>
      <c r="T20216" s="2" t="s">
        <v>81</v>
      </c>
    </row>
    <row r="20217" spans="1:20" x14ac:dyDescent="0.25">
      <c r="A20217">
        <v>1120567017</v>
      </c>
      <c r="B20217">
        <v>130920007</v>
      </c>
      <c r="C20217" t="s">
        <v>93</v>
      </c>
      <c r="D20217" t="s">
        <v>88</v>
      </c>
      <c r="E20217" t="s">
        <v>76</v>
      </c>
      <c r="F20217" s="7">
        <v>45715</v>
      </c>
      <c r="G20217" s="7">
        <v>46080</v>
      </c>
      <c r="H20217" t="s">
        <v>77</v>
      </c>
      <c r="I20217" t="s">
        <v>84</v>
      </c>
      <c r="J20217" s="7"/>
      <c r="K20217" s="7">
        <v>45720</v>
      </c>
      <c r="L20217" s="7">
        <v>46080</v>
      </c>
      <c r="M20217" t="s">
        <v>77</v>
      </c>
      <c r="N20217"/>
      <c r="O20217">
        <v>2026</v>
      </c>
      <c r="P20217" s="2">
        <v>2</v>
      </c>
      <c r="Q20217" t="s">
        <v>80</v>
      </c>
      <c r="R20217" s="8">
        <v>46267</v>
      </c>
      <c r="S20217" s="2">
        <v>1</v>
      </c>
      <c r="T20217" s="2" t="s">
        <v>81</v>
      </c>
    </row>
    <row r="20218" spans="1:20" x14ac:dyDescent="0.25">
      <c r="A20218">
        <v>1120567258</v>
      </c>
      <c r="B20218">
        <v>131036412</v>
      </c>
      <c r="C20218" t="s">
        <v>93</v>
      </c>
      <c r="D20218" t="s">
        <v>83</v>
      </c>
      <c r="E20218" t="s">
        <v>76</v>
      </c>
      <c r="F20218" s="7">
        <v>45747</v>
      </c>
      <c r="G20218" s="7">
        <v>45930</v>
      </c>
      <c r="H20218" t="s">
        <v>77</v>
      </c>
      <c r="I20218" t="s">
        <v>78</v>
      </c>
      <c r="J20218" s="7"/>
      <c r="K20218" s="7">
        <v>46056</v>
      </c>
      <c r="L20218" s="7">
        <v>45930</v>
      </c>
      <c r="M20218" t="s">
        <v>77</v>
      </c>
      <c r="N20218"/>
      <c r="O20218">
        <v>2026</v>
      </c>
      <c r="P20218" s="2">
        <v>2</v>
      </c>
      <c r="Q20218" t="s">
        <v>80</v>
      </c>
      <c r="R20218" s="8">
        <v>46267</v>
      </c>
      <c r="S20218" s="2">
        <v>1</v>
      </c>
      <c r="T20218" s="2" t="s">
        <v>81</v>
      </c>
    </row>
    <row r="20219" spans="1:20" x14ac:dyDescent="0.25">
      <c r="A20219">
        <v>1120567403</v>
      </c>
      <c r="B20219">
        <v>131153981</v>
      </c>
      <c r="C20219" t="s">
        <v>74</v>
      </c>
      <c r="D20219" t="s">
        <v>83</v>
      </c>
      <c r="E20219" t="s">
        <v>76</v>
      </c>
      <c r="F20219" s="7">
        <v>45744</v>
      </c>
      <c r="G20219" s="7">
        <v>45928</v>
      </c>
      <c r="H20219" t="s">
        <v>77</v>
      </c>
      <c r="I20219" t="s">
        <v>78</v>
      </c>
      <c r="J20219" s="7"/>
      <c r="K20219" s="7">
        <v>45780</v>
      </c>
      <c r="L20219" s="7">
        <v>45928</v>
      </c>
      <c r="M20219" t="s">
        <v>77</v>
      </c>
      <c r="N20219"/>
      <c r="O20219">
        <v>2026</v>
      </c>
      <c r="P20219" s="2">
        <v>2</v>
      </c>
      <c r="Q20219" t="s">
        <v>80</v>
      </c>
      <c r="R20219" s="8">
        <v>46267</v>
      </c>
      <c r="S20219" s="2">
        <v>1</v>
      </c>
      <c r="T20219" s="2" t="s">
        <v>81</v>
      </c>
    </row>
    <row r="20220" spans="1:20" x14ac:dyDescent="0.25">
      <c r="A20220">
        <v>1120570452</v>
      </c>
      <c r="B20220">
        <v>110518496</v>
      </c>
      <c r="C20220" t="s">
        <v>99</v>
      </c>
      <c r="D20220" t="s">
        <v>83</v>
      </c>
      <c r="E20220" t="s">
        <v>76</v>
      </c>
      <c r="F20220" s="7">
        <v>42194</v>
      </c>
      <c r="G20220" s="7">
        <v>43917</v>
      </c>
      <c r="H20220" t="s">
        <v>77</v>
      </c>
      <c r="I20220" t="s">
        <v>78</v>
      </c>
      <c r="J20220" s="7">
        <v>45919</v>
      </c>
      <c r="K20220" s="7">
        <v>45196</v>
      </c>
      <c r="L20220" s="7">
        <v>43917</v>
      </c>
      <c r="M20220" t="s">
        <v>77</v>
      </c>
      <c r="N20220" t="s">
        <v>79</v>
      </c>
      <c r="O20220">
        <v>2026</v>
      </c>
      <c r="P20220" s="2">
        <v>2</v>
      </c>
      <c r="Q20220" t="s">
        <v>80</v>
      </c>
      <c r="R20220" s="8">
        <v>46267</v>
      </c>
      <c r="S20220" s="2">
        <v>1</v>
      </c>
      <c r="T20220" s="2" t="s">
        <v>81</v>
      </c>
    </row>
    <row r="20221" spans="1:20" x14ac:dyDescent="0.25">
      <c r="A20221">
        <v>1120570841</v>
      </c>
      <c r="B20221">
        <v>111804592</v>
      </c>
      <c r="C20221" t="s">
        <v>74</v>
      </c>
      <c r="D20221" t="s">
        <v>75</v>
      </c>
      <c r="E20221" t="s">
        <v>76</v>
      </c>
      <c r="F20221" s="7">
        <v>42559</v>
      </c>
      <c r="G20221" s="7">
        <v>44296</v>
      </c>
      <c r="H20221" t="s">
        <v>86</v>
      </c>
      <c r="I20221" t="s">
        <v>87</v>
      </c>
      <c r="J20221" s="7">
        <v>46142</v>
      </c>
      <c r="K20221" s="7">
        <v>44573</v>
      </c>
      <c r="L20221" s="7">
        <v>44296</v>
      </c>
      <c r="M20221" t="s">
        <v>86</v>
      </c>
      <c r="N20221" t="s">
        <v>79</v>
      </c>
      <c r="O20221">
        <v>2026</v>
      </c>
      <c r="P20221" s="2">
        <v>2</v>
      </c>
      <c r="Q20221" t="s">
        <v>80</v>
      </c>
      <c r="R20221" s="8">
        <v>46267</v>
      </c>
      <c r="S20221" s="2">
        <v>1</v>
      </c>
      <c r="T20221" s="2" t="s">
        <v>81</v>
      </c>
    </row>
    <row r="20222" spans="1:20" x14ac:dyDescent="0.25">
      <c r="A20222">
        <v>1120571609</v>
      </c>
      <c r="B20222">
        <v>116591202</v>
      </c>
      <c r="C20222" t="s">
        <v>82</v>
      </c>
      <c r="D20222" t="s">
        <v>88</v>
      </c>
      <c r="E20222" t="s">
        <v>76</v>
      </c>
      <c r="F20222" s="7">
        <v>43520</v>
      </c>
      <c r="G20222" s="7">
        <v>43885</v>
      </c>
      <c r="H20222" t="s">
        <v>77</v>
      </c>
      <c r="I20222" t="s">
        <v>78</v>
      </c>
      <c r="J20222" s="7">
        <v>45795</v>
      </c>
      <c r="K20222" s="7">
        <v>43524</v>
      </c>
      <c r="L20222" s="7">
        <v>43885</v>
      </c>
      <c r="M20222" t="s">
        <v>77</v>
      </c>
      <c r="N20222" t="s">
        <v>79</v>
      </c>
      <c r="O20222">
        <v>2026</v>
      </c>
      <c r="P20222" s="2">
        <v>2</v>
      </c>
      <c r="Q20222" t="s">
        <v>80</v>
      </c>
      <c r="R20222" s="8">
        <v>46267</v>
      </c>
      <c r="S20222" s="2">
        <v>1</v>
      </c>
      <c r="T20222" s="2" t="s">
        <v>81</v>
      </c>
    </row>
    <row r="20223" spans="1:20" x14ac:dyDescent="0.25">
      <c r="A20223">
        <v>1120571653</v>
      </c>
      <c r="B20223">
        <v>116750629</v>
      </c>
      <c r="C20223" t="s">
        <v>82</v>
      </c>
      <c r="D20223" t="s">
        <v>83</v>
      </c>
      <c r="E20223" t="s">
        <v>76</v>
      </c>
      <c r="F20223" s="7">
        <v>43540</v>
      </c>
      <c r="G20223" s="7">
        <v>43720</v>
      </c>
      <c r="H20223" t="s">
        <v>77</v>
      </c>
      <c r="I20223" t="s">
        <v>84</v>
      </c>
      <c r="J20223" s="7">
        <v>45845</v>
      </c>
      <c r="K20223" s="7">
        <v>43642</v>
      </c>
      <c r="L20223" s="7">
        <v>43720</v>
      </c>
      <c r="M20223" t="s">
        <v>77</v>
      </c>
      <c r="N20223" t="s">
        <v>79</v>
      </c>
      <c r="O20223">
        <v>2026</v>
      </c>
      <c r="P20223" s="2">
        <v>2</v>
      </c>
      <c r="Q20223" t="s">
        <v>80</v>
      </c>
      <c r="R20223" s="8">
        <v>46267</v>
      </c>
      <c r="S20223" s="2">
        <v>1</v>
      </c>
      <c r="T20223" s="2" t="s">
        <v>81</v>
      </c>
    </row>
    <row r="20224" spans="1:20" x14ac:dyDescent="0.25">
      <c r="A20224">
        <v>1120571654</v>
      </c>
      <c r="B20224">
        <v>116750629</v>
      </c>
      <c r="C20224" t="s">
        <v>82</v>
      </c>
      <c r="D20224" t="s">
        <v>83</v>
      </c>
      <c r="E20224" t="s">
        <v>76</v>
      </c>
      <c r="F20224" s="7">
        <v>43540</v>
      </c>
      <c r="G20224" s="7">
        <v>43720</v>
      </c>
      <c r="H20224" t="s">
        <v>77</v>
      </c>
      <c r="I20224" t="s">
        <v>84</v>
      </c>
      <c r="J20224" s="7">
        <v>45845</v>
      </c>
      <c r="K20224" s="7">
        <v>43663</v>
      </c>
      <c r="L20224" s="7">
        <v>43720</v>
      </c>
      <c r="M20224" t="s">
        <v>77</v>
      </c>
      <c r="N20224" t="s">
        <v>79</v>
      </c>
      <c r="O20224">
        <v>2026</v>
      </c>
      <c r="P20224" s="2">
        <v>2</v>
      </c>
      <c r="Q20224" t="s">
        <v>80</v>
      </c>
      <c r="R20224" s="8">
        <v>46267</v>
      </c>
      <c r="S20224" s="2">
        <v>1</v>
      </c>
      <c r="T20224" s="2" t="s">
        <v>81</v>
      </c>
    </row>
    <row r="20225" spans="1:20" x14ac:dyDescent="0.25">
      <c r="A20225">
        <v>1120571670</v>
      </c>
      <c r="B20225">
        <v>116763321</v>
      </c>
      <c r="C20225" t="s">
        <v>82</v>
      </c>
      <c r="D20225" t="s">
        <v>88</v>
      </c>
      <c r="E20225" t="s">
        <v>76</v>
      </c>
      <c r="F20225" s="7">
        <v>43543</v>
      </c>
      <c r="G20225" s="7">
        <v>43909</v>
      </c>
      <c r="H20225" t="s">
        <v>77</v>
      </c>
      <c r="I20225" t="s">
        <v>78</v>
      </c>
      <c r="J20225" s="7">
        <v>45832</v>
      </c>
      <c r="K20225" s="7">
        <v>45848</v>
      </c>
      <c r="L20225" s="7">
        <v>43909</v>
      </c>
      <c r="M20225" t="s">
        <v>77</v>
      </c>
      <c r="N20225" t="s">
        <v>92</v>
      </c>
      <c r="O20225">
        <v>2026</v>
      </c>
      <c r="P20225" s="2">
        <v>2</v>
      </c>
      <c r="Q20225" t="s">
        <v>80</v>
      </c>
      <c r="R20225" s="8">
        <v>46267</v>
      </c>
      <c r="S20225" s="2">
        <v>1</v>
      </c>
      <c r="T20225" s="2" t="s">
        <v>81</v>
      </c>
    </row>
    <row r="20226" spans="1:20" x14ac:dyDescent="0.25">
      <c r="A20226">
        <v>1120571798</v>
      </c>
      <c r="B20226">
        <v>116975027</v>
      </c>
      <c r="C20226" t="s">
        <v>82</v>
      </c>
      <c r="D20226" t="s">
        <v>75</v>
      </c>
      <c r="E20226" t="s">
        <v>76</v>
      </c>
      <c r="F20226" s="7">
        <v>43562</v>
      </c>
      <c r="G20226" s="7">
        <v>43928</v>
      </c>
      <c r="H20226" t="s">
        <v>77</v>
      </c>
      <c r="I20226" t="s">
        <v>78</v>
      </c>
      <c r="J20226" s="7">
        <v>45106</v>
      </c>
      <c r="K20226" s="7">
        <v>45057</v>
      </c>
      <c r="L20226" s="7">
        <v>43928</v>
      </c>
      <c r="M20226" t="s">
        <v>77</v>
      </c>
      <c r="N20226" t="s">
        <v>92</v>
      </c>
      <c r="O20226">
        <v>2026</v>
      </c>
      <c r="P20226" s="2">
        <v>2</v>
      </c>
      <c r="Q20226" t="s">
        <v>80</v>
      </c>
      <c r="R20226" s="8">
        <v>46267</v>
      </c>
      <c r="S20226" s="2">
        <v>1</v>
      </c>
      <c r="T20226" s="2" t="s">
        <v>81</v>
      </c>
    </row>
    <row r="20227" spans="1:20" x14ac:dyDescent="0.25">
      <c r="A20227">
        <v>1120571924</v>
      </c>
      <c r="B20227">
        <v>117106425</v>
      </c>
      <c r="C20227" t="s">
        <v>82</v>
      </c>
      <c r="D20227" t="s">
        <v>88</v>
      </c>
      <c r="E20227" t="s">
        <v>76</v>
      </c>
      <c r="F20227" s="7">
        <v>43581</v>
      </c>
      <c r="G20227" s="7">
        <v>43947</v>
      </c>
      <c r="H20227" t="s">
        <v>77</v>
      </c>
      <c r="I20227" t="s">
        <v>84</v>
      </c>
      <c r="J20227" s="7">
        <v>46167</v>
      </c>
      <c r="K20227" s="7">
        <v>46106</v>
      </c>
      <c r="L20227" s="7">
        <v>43947</v>
      </c>
      <c r="M20227" t="s">
        <v>77</v>
      </c>
      <c r="N20227" t="s">
        <v>79</v>
      </c>
      <c r="O20227">
        <v>2026</v>
      </c>
      <c r="P20227" s="2">
        <v>2</v>
      </c>
      <c r="Q20227" t="s">
        <v>80</v>
      </c>
      <c r="R20227" s="8">
        <v>46267</v>
      </c>
      <c r="S20227" s="2">
        <v>1</v>
      </c>
      <c r="T20227" s="2" t="s">
        <v>81</v>
      </c>
    </row>
    <row r="20228" spans="1:20" x14ac:dyDescent="0.25">
      <c r="A20228">
        <v>1120571940</v>
      </c>
      <c r="B20228">
        <v>117121609</v>
      </c>
      <c r="C20228" t="s">
        <v>82</v>
      </c>
      <c r="D20228" t="s">
        <v>83</v>
      </c>
      <c r="E20228" t="s">
        <v>76</v>
      </c>
      <c r="F20228" s="7">
        <v>43584</v>
      </c>
      <c r="G20228" s="7">
        <v>43767</v>
      </c>
      <c r="H20228" t="s">
        <v>77</v>
      </c>
      <c r="I20228" t="s">
        <v>78</v>
      </c>
      <c r="J20228" s="7">
        <v>45727</v>
      </c>
      <c r="K20228" s="7">
        <v>43584</v>
      </c>
      <c r="L20228" s="7">
        <v>43767</v>
      </c>
      <c r="M20228" t="s">
        <v>77</v>
      </c>
      <c r="N20228" t="s">
        <v>79</v>
      </c>
      <c r="O20228">
        <v>2026</v>
      </c>
      <c r="P20228" s="2">
        <v>2</v>
      </c>
      <c r="Q20228" t="s">
        <v>80</v>
      </c>
      <c r="R20228" s="8">
        <v>46267</v>
      </c>
      <c r="S20228" s="2">
        <v>1</v>
      </c>
      <c r="T20228" s="2" t="s">
        <v>81</v>
      </c>
    </row>
    <row r="20229" spans="1:20" x14ac:dyDescent="0.25">
      <c r="A20229">
        <v>1120571949</v>
      </c>
      <c r="B20229">
        <v>117128645</v>
      </c>
      <c r="C20229" t="s">
        <v>82</v>
      </c>
      <c r="D20229" t="s">
        <v>83</v>
      </c>
      <c r="E20229" t="s">
        <v>76</v>
      </c>
      <c r="F20229" s="7">
        <v>43585</v>
      </c>
      <c r="G20229" s="7">
        <v>43765</v>
      </c>
      <c r="H20229" t="s">
        <v>77</v>
      </c>
      <c r="I20229" t="s">
        <v>78</v>
      </c>
      <c r="J20229" s="7">
        <v>45259</v>
      </c>
      <c r="K20229" s="7">
        <v>43658</v>
      </c>
      <c r="L20229" s="7">
        <v>43765</v>
      </c>
      <c r="M20229" t="s">
        <v>77</v>
      </c>
      <c r="N20229" t="s">
        <v>92</v>
      </c>
      <c r="O20229">
        <v>2026</v>
      </c>
      <c r="P20229" s="2">
        <v>2</v>
      </c>
      <c r="Q20229" t="s">
        <v>80</v>
      </c>
      <c r="R20229" s="8">
        <v>46267</v>
      </c>
      <c r="S20229" s="2">
        <v>1</v>
      </c>
      <c r="T20229" s="2" t="s">
        <v>81</v>
      </c>
    </row>
    <row r="20230" spans="1:20" x14ac:dyDescent="0.25">
      <c r="A20230">
        <v>1120571969</v>
      </c>
      <c r="B20230">
        <v>117156906</v>
      </c>
      <c r="C20230" t="s">
        <v>85</v>
      </c>
      <c r="D20230" t="s">
        <v>83</v>
      </c>
      <c r="E20230" t="s">
        <v>76</v>
      </c>
      <c r="F20230" s="7">
        <v>43588</v>
      </c>
      <c r="G20230" s="7">
        <v>43772</v>
      </c>
      <c r="H20230" t="s">
        <v>77</v>
      </c>
      <c r="I20230" t="s">
        <v>78</v>
      </c>
      <c r="J20230" s="7">
        <v>46126</v>
      </c>
      <c r="K20230" s="7">
        <v>44232</v>
      </c>
      <c r="L20230" s="7">
        <v>43772</v>
      </c>
      <c r="M20230" t="s">
        <v>77</v>
      </c>
      <c r="N20230" t="s">
        <v>79</v>
      </c>
      <c r="O20230">
        <v>2026</v>
      </c>
      <c r="P20230" s="2">
        <v>2</v>
      </c>
      <c r="Q20230" t="s">
        <v>80</v>
      </c>
      <c r="R20230" s="8">
        <v>46267</v>
      </c>
      <c r="S20230" s="2">
        <v>1</v>
      </c>
      <c r="T20230" s="2" t="s">
        <v>81</v>
      </c>
    </row>
    <row r="20231" spans="1:20" x14ac:dyDescent="0.25">
      <c r="A20231">
        <v>1120571970</v>
      </c>
      <c r="B20231">
        <v>117156906</v>
      </c>
      <c r="C20231" t="s">
        <v>85</v>
      </c>
      <c r="D20231" t="s">
        <v>83</v>
      </c>
      <c r="E20231" t="s">
        <v>76</v>
      </c>
      <c r="F20231" s="7">
        <v>43588</v>
      </c>
      <c r="G20231" s="7">
        <v>43772</v>
      </c>
      <c r="H20231" t="s">
        <v>77</v>
      </c>
      <c r="I20231" t="s">
        <v>78</v>
      </c>
      <c r="J20231" s="7">
        <v>46126</v>
      </c>
      <c r="K20231" s="7">
        <v>45057</v>
      </c>
      <c r="L20231" s="7">
        <v>43772</v>
      </c>
      <c r="M20231" t="s">
        <v>77</v>
      </c>
      <c r="N20231" t="s">
        <v>79</v>
      </c>
      <c r="O20231">
        <v>2026</v>
      </c>
      <c r="P20231" s="2">
        <v>2</v>
      </c>
      <c r="Q20231" t="s">
        <v>80</v>
      </c>
      <c r="R20231" s="8">
        <v>46267</v>
      </c>
      <c r="S20231" s="2">
        <v>1</v>
      </c>
      <c r="T20231" s="2" t="s">
        <v>81</v>
      </c>
    </row>
    <row r="20232" spans="1:20" x14ac:dyDescent="0.25">
      <c r="A20232">
        <v>1120571998</v>
      </c>
      <c r="B20232">
        <v>117177270</v>
      </c>
      <c r="C20232" t="s">
        <v>82</v>
      </c>
      <c r="D20232" t="s">
        <v>88</v>
      </c>
      <c r="E20232" t="s">
        <v>76</v>
      </c>
      <c r="F20232" s="7">
        <v>43592</v>
      </c>
      <c r="G20232" s="7">
        <v>43958</v>
      </c>
      <c r="H20232" t="s">
        <v>77</v>
      </c>
      <c r="I20232" t="s">
        <v>78</v>
      </c>
      <c r="J20232" s="7">
        <v>45450</v>
      </c>
      <c r="K20232" s="7">
        <v>43990</v>
      </c>
      <c r="L20232" s="7">
        <v>43958</v>
      </c>
      <c r="M20232" t="s">
        <v>77</v>
      </c>
      <c r="N20232" t="s">
        <v>79</v>
      </c>
      <c r="O20232">
        <v>2026</v>
      </c>
      <c r="P20232" s="2">
        <v>2</v>
      </c>
      <c r="Q20232" t="s">
        <v>80</v>
      </c>
      <c r="R20232" s="8">
        <v>46267</v>
      </c>
      <c r="S20232" s="2">
        <v>1</v>
      </c>
      <c r="T20232" s="2" t="s">
        <v>81</v>
      </c>
    </row>
    <row r="20233" spans="1:20" x14ac:dyDescent="0.25">
      <c r="A20233">
        <v>1120572036</v>
      </c>
      <c r="B20233">
        <v>117218376</v>
      </c>
      <c r="C20233" t="s">
        <v>82</v>
      </c>
      <c r="D20233" t="s">
        <v>83</v>
      </c>
      <c r="E20233" t="s">
        <v>76</v>
      </c>
      <c r="F20233" s="7">
        <v>43597</v>
      </c>
      <c r="G20233" s="7">
        <v>43777</v>
      </c>
      <c r="H20233" t="s">
        <v>77</v>
      </c>
      <c r="I20233" t="s">
        <v>78</v>
      </c>
      <c r="J20233" s="7">
        <v>45725</v>
      </c>
      <c r="K20233" s="7">
        <v>45748</v>
      </c>
      <c r="L20233" s="7">
        <v>43777</v>
      </c>
      <c r="M20233" t="s">
        <v>77</v>
      </c>
      <c r="N20233" t="s">
        <v>79</v>
      </c>
      <c r="O20233">
        <v>2026</v>
      </c>
      <c r="P20233" s="2">
        <v>2</v>
      </c>
      <c r="Q20233" t="s">
        <v>80</v>
      </c>
      <c r="R20233" s="8">
        <v>46267</v>
      </c>
      <c r="S20233" s="2">
        <v>1</v>
      </c>
      <c r="T20233" s="2" t="s">
        <v>81</v>
      </c>
    </row>
    <row r="20234" spans="1:20" x14ac:dyDescent="0.25">
      <c r="A20234">
        <v>1120572039</v>
      </c>
      <c r="B20234">
        <v>117219323</v>
      </c>
      <c r="C20234" t="s">
        <v>90</v>
      </c>
      <c r="D20234" t="s">
        <v>83</v>
      </c>
      <c r="E20234" t="s">
        <v>76</v>
      </c>
      <c r="F20234" s="7">
        <v>43597</v>
      </c>
      <c r="G20234" s="7">
        <v>43777</v>
      </c>
      <c r="H20234" t="s">
        <v>77</v>
      </c>
      <c r="I20234" t="s">
        <v>84</v>
      </c>
      <c r="J20234" s="7">
        <v>45432</v>
      </c>
      <c r="K20234" s="7">
        <v>45441</v>
      </c>
      <c r="L20234" s="7">
        <v>43777</v>
      </c>
      <c r="M20234" t="s">
        <v>77</v>
      </c>
      <c r="N20234" t="s">
        <v>79</v>
      </c>
      <c r="O20234">
        <v>2026</v>
      </c>
      <c r="P20234" s="2">
        <v>2</v>
      </c>
      <c r="Q20234" t="s">
        <v>80</v>
      </c>
      <c r="R20234" s="8">
        <v>46267</v>
      </c>
      <c r="S20234" s="2">
        <v>1</v>
      </c>
      <c r="T20234" s="2" t="s">
        <v>81</v>
      </c>
    </row>
    <row r="20235" spans="1:20" x14ac:dyDescent="0.25">
      <c r="A20235">
        <v>1120572134</v>
      </c>
      <c r="B20235">
        <v>117384301</v>
      </c>
      <c r="C20235" t="s">
        <v>82</v>
      </c>
      <c r="D20235" t="s">
        <v>83</v>
      </c>
      <c r="E20235" t="s">
        <v>76</v>
      </c>
      <c r="F20235" s="7">
        <v>43620</v>
      </c>
      <c r="G20235" s="7">
        <v>43803</v>
      </c>
      <c r="H20235" t="s">
        <v>77</v>
      </c>
      <c r="I20235" t="s">
        <v>78</v>
      </c>
      <c r="J20235" s="7">
        <v>45830</v>
      </c>
      <c r="K20235" s="7">
        <v>45446</v>
      </c>
      <c r="L20235" s="7">
        <v>43803</v>
      </c>
      <c r="M20235" t="s">
        <v>77</v>
      </c>
      <c r="N20235" t="s">
        <v>79</v>
      </c>
      <c r="O20235">
        <v>2026</v>
      </c>
      <c r="P20235" s="2">
        <v>2</v>
      </c>
      <c r="Q20235" t="s">
        <v>80</v>
      </c>
      <c r="R20235" s="8">
        <v>46267</v>
      </c>
      <c r="S20235" s="2">
        <v>1</v>
      </c>
      <c r="T20235" s="2" t="s">
        <v>81</v>
      </c>
    </row>
    <row r="20236" spans="1:20" x14ac:dyDescent="0.25">
      <c r="A20236">
        <v>1120572136</v>
      </c>
      <c r="B20236">
        <v>117384301</v>
      </c>
      <c r="C20236" t="s">
        <v>82</v>
      </c>
      <c r="D20236" t="s">
        <v>83</v>
      </c>
      <c r="E20236" t="s">
        <v>76</v>
      </c>
      <c r="F20236" s="7">
        <v>43620</v>
      </c>
      <c r="G20236" s="7">
        <v>43803</v>
      </c>
      <c r="H20236" t="s">
        <v>77</v>
      </c>
      <c r="I20236" t="s">
        <v>78</v>
      </c>
      <c r="J20236" s="7">
        <v>45830</v>
      </c>
      <c r="K20236" s="7">
        <v>45748</v>
      </c>
      <c r="L20236" s="7">
        <v>43803</v>
      </c>
      <c r="M20236" t="s">
        <v>77</v>
      </c>
      <c r="N20236" t="s">
        <v>79</v>
      </c>
      <c r="O20236">
        <v>2026</v>
      </c>
      <c r="P20236" s="2">
        <v>2</v>
      </c>
      <c r="Q20236" t="s">
        <v>80</v>
      </c>
      <c r="R20236" s="8">
        <v>46267</v>
      </c>
      <c r="S20236" s="2">
        <v>1</v>
      </c>
      <c r="T20236" s="2" t="s">
        <v>81</v>
      </c>
    </row>
    <row r="20237" spans="1:20" x14ac:dyDescent="0.25">
      <c r="A20237">
        <v>1120572534</v>
      </c>
      <c r="B20237">
        <v>119005049</v>
      </c>
      <c r="C20237" t="s">
        <v>96</v>
      </c>
      <c r="D20237" t="s">
        <v>83</v>
      </c>
      <c r="E20237" t="s">
        <v>76</v>
      </c>
      <c r="F20237" s="7">
        <v>43960</v>
      </c>
      <c r="G20237" s="7">
        <v>44144</v>
      </c>
      <c r="H20237" t="s">
        <v>77</v>
      </c>
      <c r="I20237" t="s">
        <v>78</v>
      </c>
      <c r="J20237" s="7">
        <v>45777</v>
      </c>
      <c r="K20237" s="7">
        <v>45889</v>
      </c>
      <c r="L20237" s="7">
        <v>44144</v>
      </c>
      <c r="M20237" t="s">
        <v>77</v>
      </c>
      <c r="N20237" t="s">
        <v>79</v>
      </c>
      <c r="O20237">
        <v>2026</v>
      </c>
      <c r="P20237" s="2">
        <v>2</v>
      </c>
      <c r="Q20237" t="s">
        <v>80</v>
      </c>
      <c r="R20237" s="8">
        <v>46267</v>
      </c>
      <c r="S20237" s="2">
        <v>1</v>
      </c>
      <c r="T20237" s="2" t="s">
        <v>81</v>
      </c>
    </row>
    <row r="20238" spans="1:20" x14ac:dyDescent="0.25">
      <c r="A20238">
        <v>1120572689</v>
      </c>
      <c r="B20238">
        <v>119191497</v>
      </c>
      <c r="C20238" t="s">
        <v>82</v>
      </c>
      <c r="D20238" t="s">
        <v>83</v>
      </c>
      <c r="E20238" t="s">
        <v>76</v>
      </c>
      <c r="F20238" s="7">
        <v>44002</v>
      </c>
      <c r="G20238" s="7">
        <v>44185</v>
      </c>
      <c r="H20238" t="s">
        <v>77</v>
      </c>
      <c r="I20238" t="s">
        <v>84</v>
      </c>
      <c r="J20238" s="7">
        <v>45633</v>
      </c>
      <c r="K20238" s="7">
        <v>45530</v>
      </c>
      <c r="L20238" s="7">
        <v>44185</v>
      </c>
      <c r="M20238" t="s">
        <v>77</v>
      </c>
      <c r="N20238" t="s">
        <v>79</v>
      </c>
      <c r="O20238">
        <v>2026</v>
      </c>
      <c r="P20238" s="2">
        <v>2</v>
      </c>
      <c r="Q20238" t="s">
        <v>80</v>
      </c>
      <c r="R20238" s="8">
        <v>46267</v>
      </c>
      <c r="S20238" s="2">
        <v>1</v>
      </c>
      <c r="T20238" s="2" t="s">
        <v>81</v>
      </c>
    </row>
    <row r="20239" spans="1:20" x14ac:dyDescent="0.25">
      <c r="A20239">
        <v>1120572785</v>
      </c>
      <c r="B20239">
        <v>119299871</v>
      </c>
      <c r="C20239" t="s">
        <v>82</v>
      </c>
      <c r="D20239" t="s">
        <v>83</v>
      </c>
      <c r="E20239" t="s">
        <v>76</v>
      </c>
      <c r="F20239" s="7">
        <v>44013</v>
      </c>
      <c r="G20239" s="7">
        <v>44197</v>
      </c>
      <c r="H20239" t="s">
        <v>77</v>
      </c>
      <c r="I20239" t="s">
        <v>78</v>
      </c>
      <c r="J20239" s="7">
        <v>45521</v>
      </c>
      <c r="K20239" s="7">
        <v>46105</v>
      </c>
      <c r="L20239" s="7">
        <v>44197</v>
      </c>
      <c r="M20239" t="s">
        <v>77</v>
      </c>
      <c r="N20239" t="s">
        <v>79</v>
      </c>
      <c r="O20239">
        <v>2026</v>
      </c>
      <c r="P20239" s="2">
        <v>2</v>
      </c>
      <c r="Q20239" t="s">
        <v>80</v>
      </c>
      <c r="R20239" s="8">
        <v>46267</v>
      </c>
      <c r="S20239" s="2">
        <v>1</v>
      </c>
      <c r="T20239" s="2" t="s">
        <v>81</v>
      </c>
    </row>
    <row r="20240" spans="1:20" x14ac:dyDescent="0.25">
      <c r="A20240">
        <v>1120573012</v>
      </c>
      <c r="B20240">
        <v>119514950</v>
      </c>
      <c r="C20240" t="s">
        <v>82</v>
      </c>
      <c r="D20240" t="s">
        <v>83</v>
      </c>
      <c r="E20240" t="s">
        <v>76</v>
      </c>
      <c r="F20240" s="7">
        <v>44040</v>
      </c>
      <c r="G20240" s="7">
        <v>44224</v>
      </c>
      <c r="H20240" t="s">
        <v>77</v>
      </c>
      <c r="I20240" t="s">
        <v>84</v>
      </c>
      <c r="J20240" s="7">
        <v>45464</v>
      </c>
      <c r="K20240" s="7">
        <v>45748</v>
      </c>
      <c r="L20240" s="7">
        <v>44224</v>
      </c>
      <c r="M20240" t="s">
        <v>77</v>
      </c>
      <c r="N20240" t="s">
        <v>79</v>
      </c>
      <c r="O20240">
        <v>2026</v>
      </c>
      <c r="P20240" s="2">
        <v>2</v>
      </c>
      <c r="Q20240" t="s">
        <v>80</v>
      </c>
      <c r="R20240" s="8">
        <v>46267</v>
      </c>
      <c r="S20240" s="2">
        <v>1</v>
      </c>
      <c r="T20240" s="2" t="s">
        <v>81</v>
      </c>
    </row>
    <row r="20241" spans="1:20" x14ac:dyDescent="0.25">
      <c r="A20241">
        <v>1120573522</v>
      </c>
      <c r="B20241">
        <v>119753596</v>
      </c>
      <c r="C20241" t="s">
        <v>85</v>
      </c>
      <c r="D20241" t="s">
        <v>75</v>
      </c>
      <c r="E20241" t="s">
        <v>76</v>
      </c>
      <c r="F20241" s="7">
        <v>44085</v>
      </c>
      <c r="G20241" s="7">
        <v>44450</v>
      </c>
      <c r="H20241" t="s">
        <v>86</v>
      </c>
      <c r="I20241" t="s">
        <v>87</v>
      </c>
      <c r="J20241" s="7">
        <v>45866</v>
      </c>
      <c r="K20241" s="7">
        <v>44157</v>
      </c>
      <c r="L20241" s="7">
        <v>44450</v>
      </c>
      <c r="M20241" t="s">
        <v>86</v>
      </c>
      <c r="N20241" t="s">
        <v>79</v>
      </c>
      <c r="O20241">
        <v>2026</v>
      </c>
      <c r="P20241" s="2">
        <v>2</v>
      </c>
      <c r="Q20241" t="s">
        <v>80</v>
      </c>
      <c r="R20241" s="8">
        <v>46267</v>
      </c>
      <c r="S20241" s="2">
        <v>1</v>
      </c>
      <c r="T20241" s="2" t="s">
        <v>81</v>
      </c>
    </row>
    <row r="20242" spans="1:20" x14ac:dyDescent="0.25">
      <c r="A20242">
        <v>1120573892</v>
      </c>
      <c r="B20242">
        <v>119979353</v>
      </c>
      <c r="C20242" t="s">
        <v>74</v>
      </c>
      <c r="D20242" t="s">
        <v>75</v>
      </c>
      <c r="E20242" t="s">
        <v>76</v>
      </c>
      <c r="F20242" s="7">
        <v>44139</v>
      </c>
      <c r="G20242" s="7">
        <v>44504</v>
      </c>
      <c r="H20242" t="s">
        <v>86</v>
      </c>
      <c r="I20242" t="s">
        <v>87</v>
      </c>
      <c r="J20242" s="7">
        <v>45813</v>
      </c>
      <c r="K20242" s="7">
        <v>44167</v>
      </c>
      <c r="L20242" s="7">
        <v>44504</v>
      </c>
      <c r="M20242" t="s">
        <v>86</v>
      </c>
      <c r="N20242" t="s">
        <v>79</v>
      </c>
      <c r="O20242">
        <v>2026</v>
      </c>
      <c r="P20242" s="2">
        <v>2</v>
      </c>
      <c r="Q20242" t="s">
        <v>80</v>
      </c>
      <c r="R20242" s="8">
        <v>46267</v>
      </c>
      <c r="S20242" s="2">
        <v>1</v>
      </c>
      <c r="T20242" s="2" t="s">
        <v>81</v>
      </c>
    </row>
    <row r="20243" spans="1:20" x14ac:dyDescent="0.25">
      <c r="A20243">
        <v>1120574022</v>
      </c>
      <c r="B20243">
        <v>120069672</v>
      </c>
      <c r="C20243" t="s">
        <v>96</v>
      </c>
      <c r="D20243" t="s">
        <v>75</v>
      </c>
      <c r="E20243" t="s">
        <v>76</v>
      </c>
      <c r="F20243" s="7">
        <v>44153</v>
      </c>
      <c r="G20243" s="7">
        <v>44518</v>
      </c>
      <c r="H20243" t="s">
        <v>86</v>
      </c>
      <c r="I20243" t="s">
        <v>87</v>
      </c>
      <c r="J20243" s="7">
        <v>45852</v>
      </c>
      <c r="K20243" s="7">
        <v>46079</v>
      </c>
      <c r="L20243" s="7">
        <v>44518</v>
      </c>
      <c r="M20243" t="s">
        <v>86</v>
      </c>
      <c r="N20243" t="s">
        <v>79</v>
      </c>
      <c r="O20243">
        <v>2026</v>
      </c>
      <c r="P20243" s="2">
        <v>2</v>
      </c>
      <c r="Q20243" t="s">
        <v>80</v>
      </c>
      <c r="R20243" s="8">
        <v>46267</v>
      </c>
      <c r="S20243" s="2">
        <v>1</v>
      </c>
      <c r="T20243" s="2" t="s">
        <v>81</v>
      </c>
    </row>
    <row r="20244" spans="1:20" x14ac:dyDescent="0.25">
      <c r="A20244">
        <v>1120574200</v>
      </c>
      <c r="B20244">
        <v>120702631</v>
      </c>
      <c r="C20244" t="s">
        <v>82</v>
      </c>
      <c r="D20244" t="s">
        <v>83</v>
      </c>
      <c r="E20244" t="s">
        <v>76</v>
      </c>
      <c r="F20244" s="7">
        <v>44282</v>
      </c>
      <c r="G20244" s="7">
        <v>44466</v>
      </c>
      <c r="H20244" t="s">
        <v>77</v>
      </c>
      <c r="I20244" t="s">
        <v>84</v>
      </c>
      <c r="J20244" s="7">
        <v>45607</v>
      </c>
      <c r="K20244" s="7">
        <v>46196</v>
      </c>
      <c r="L20244" s="7">
        <v>44466</v>
      </c>
      <c r="M20244" t="s">
        <v>77</v>
      </c>
      <c r="N20244" t="s">
        <v>79</v>
      </c>
      <c r="O20244">
        <v>2026</v>
      </c>
      <c r="P20244" s="2">
        <v>2</v>
      </c>
      <c r="Q20244" t="s">
        <v>80</v>
      </c>
      <c r="R20244" s="8">
        <v>46267</v>
      </c>
      <c r="S20244" s="2">
        <v>1</v>
      </c>
      <c r="T20244" s="2" t="s">
        <v>81</v>
      </c>
    </row>
    <row r="20245" spans="1:20" x14ac:dyDescent="0.25">
      <c r="A20245">
        <v>1120574201</v>
      </c>
      <c r="B20245">
        <v>120702631</v>
      </c>
      <c r="C20245" t="s">
        <v>82</v>
      </c>
      <c r="D20245" t="s">
        <v>83</v>
      </c>
      <c r="E20245" t="s">
        <v>76</v>
      </c>
      <c r="F20245" s="7">
        <v>44282</v>
      </c>
      <c r="G20245" s="7">
        <v>44466</v>
      </c>
      <c r="H20245" t="s">
        <v>77</v>
      </c>
      <c r="I20245" t="s">
        <v>84</v>
      </c>
      <c r="J20245" s="7">
        <v>45607</v>
      </c>
      <c r="K20245" s="7">
        <v>45395</v>
      </c>
      <c r="L20245" s="7">
        <v>44466</v>
      </c>
      <c r="M20245" t="s">
        <v>77</v>
      </c>
      <c r="N20245" t="s">
        <v>79</v>
      </c>
      <c r="O20245">
        <v>2026</v>
      </c>
      <c r="P20245" s="2">
        <v>2</v>
      </c>
      <c r="Q20245" t="s">
        <v>80</v>
      </c>
      <c r="R20245" s="8">
        <v>46267</v>
      </c>
      <c r="S20245" s="2">
        <v>1</v>
      </c>
      <c r="T20245" s="2" t="s">
        <v>81</v>
      </c>
    </row>
    <row r="20246" spans="1:20" x14ac:dyDescent="0.25">
      <c r="A20246">
        <v>1120574301</v>
      </c>
      <c r="B20246">
        <v>120822671</v>
      </c>
      <c r="C20246" t="s">
        <v>82</v>
      </c>
      <c r="D20246" t="s">
        <v>88</v>
      </c>
      <c r="E20246" t="s">
        <v>76</v>
      </c>
      <c r="F20246" s="7">
        <v>44301</v>
      </c>
      <c r="G20246" s="7">
        <v>46127</v>
      </c>
      <c r="H20246" t="s">
        <v>77</v>
      </c>
      <c r="I20246" t="s">
        <v>84</v>
      </c>
      <c r="J20246" s="7">
        <v>45737</v>
      </c>
      <c r="K20246" s="7">
        <v>45667</v>
      </c>
      <c r="L20246" s="7">
        <v>46127</v>
      </c>
      <c r="M20246" t="s">
        <v>77</v>
      </c>
      <c r="N20246" t="s">
        <v>79</v>
      </c>
      <c r="O20246">
        <v>2026</v>
      </c>
      <c r="P20246" s="2">
        <v>2</v>
      </c>
      <c r="Q20246" t="s">
        <v>80</v>
      </c>
      <c r="R20246" s="8">
        <v>46267</v>
      </c>
      <c r="S20246" s="2">
        <v>1</v>
      </c>
      <c r="T20246" s="2" t="s">
        <v>81</v>
      </c>
    </row>
    <row r="20247" spans="1:20" x14ac:dyDescent="0.25">
      <c r="A20247">
        <v>1120574379</v>
      </c>
      <c r="B20247">
        <v>120896573</v>
      </c>
      <c r="C20247" t="s">
        <v>82</v>
      </c>
      <c r="D20247" t="s">
        <v>88</v>
      </c>
      <c r="E20247" t="s">
        <v>76</v>
      </c>
      <c r="F20247" s="7">
        <v>44311</v>
      </c>
      <c r="G20247" s="7">
        <v>46137</v>
      </c>
      <c r="H20247" t="s">
        <v>77</v>
      </c>
      <c r="I20247" t="s">
        <v>78</v>
      </c>
      <c r="J20247" s="7">
        <v>46092</v>
      </c>
      <c r="K20247" s="7">
        <v>44314</v>
      </c>
      <c r="L20247" s="7">
        <v>46137</v>
      </c>
      <c r="M20247" t="s">
        <v>77</v>
      </c>
      <c r="N20247" t="s">
        <v>79</v>
      </c>
      <c r="O20247">
        <v>2026</v>
      </c>
      <c r="P20247" s="2">
        <v>2</v>
      </c>
      <c r="Q20247" t="s">
        <v>80</v>
      </c>
      <c r="R20247" s="8">
        <v>46267</v>
      </c>
      <c r="S20247" s="2">
        <v>1</v>
      </c>
      <c r="T20247" s="2" t="s">
        <v>81</v>
      </c>
    </row>
    <row r="20248" spans="1:20" x14ac:dyDescent="0.25">
      <c r="A20248">
        <v>1120574606</v>
      </c>
      <c r="B20248">
        <v>121453188</v>
      </c>
      <c r="C20248" t="s">
        <v>74</v>
      </c>
      <c r="D20248" t="s">
        <v>75</v>
      </c>
      <c r="E20248" t="s">
        <v>76</v>
      </c>
      <c r="F20248" s="7">
        <v>44350</v>
      </c>
      <c r="G20248" s="7">
        <v>44715</v>
      </c>
      <c r="H20248" t="s">
        <v>77</v>
      </c>
      <c r="I20248" t="s">
        <v>78</v>
      </c>
      <c r="J20248" s="7">
        <v>46135</v>
      </c>
      <c r="K20248" s="7">
        <v>44351</v>
      </c>
      <c r="L20248" s="7">
        <v>44715</v>
      </c>
      <c r="M20248" t="s">
        <v>77</v>
      </c>
      <c r="N20248" t="s">
        <v>79</v>
      </c>
      <c r="O20248">
        <v>2026</v>
      </c>
      <c r="P20248" s="2">
        <v>2</v>
      </c>
      <c r="Q20248" t="s">
        <v>80</v>
      </c>
      <c r="R20248" s="8">
        <v>46267</v>
      </c>
      <c r="S20248" s="2">
        <v>1</v>
      </c>
      <c r="T20248" s="2" t="s">
        <v>81</v>
      </c>
    </row>
    <row r="20249" spans="1:20" x14ac:dyDescent="0.25">
      <c r="A20249">
        <v>1120574666</v>
      </c>
      <c r="B20249">
        <v>121545221</v>
      </c>
      <c r="C20249" t="s">
        <v>85</v>
      </c>
      <c r="D20249" t="s">
        <v>88</v>
      </c>
      <c r="E20249" t="s">
        <v>76</v>
      </c>
      <c r="F20249" s="7">
        <v>44363</v>
      </c>
      <c r="G20249" s="7">
        <v>46189</v>
      </c>
      <c r="H20249" t="s">
        <v>77</v>
      </c>
      <c r="I20249" t="s">
        <v>84</v>
      </c>
      <c r="J20249" s="7">
        <v>45812</v>
      </c>
      <c r="K20249" s="7">
        <v>45126</v>
      </c>
      <c r="L20249" s="7">
        <v>46189</v>
      </c>
      <c r="M20249" t="s">
        <v>77</v>
      </c>
      <c r="N20249" t="s">
        <v>79</v>
      </c>
      <c r="O20249">
        <v>2026</v>
      </c>
      <c r="P20249" s="2">
        <v>2</v>
      </c>
      <c r="Q20249" t="s">
        <v>80</v>
      </c>
      <c r="R20249" s="8">
        <v>46267</v>
      </c>
      <c r="S20249" s="2">
        <v>1</v>
      </c>
      <c r="T20249" s="2" t="s">
        <v>81</v>
      </c>
    </row>
    <row r="20250" spans="1:20" x14ac:dyDescent="0.25">
      <c r="A20250">
        <v>1120574712</v>
      </c>
      <c r="B20250">
        <v>121607910</v>
      </c>
      <c r="C20250" t="s">
        <v>82</v>
      </c>
      <c r="D20250" t="s">
        <v>88</v>
      </c>
      <c r="E20250" t="s">
        <v>76</v>
      </c>
      <c r="F20250" s="7">
        <v>44373</v>
      </c>
      <c r="G20250" s="7">
        <v>44738</v>
      </c>
      <c r="H20250" t="s">
        <v>77</v>
      </c>
      <c r="I20250" t="s">
        <v>78</v>
      </c>
      <c r="J20250" s="7">
        <v>45488</v>
      </c>
      <c r="K20250" s="7">
        <v>45102</v>
      </c>
      <c r="L20250" s="7">
        <v>44738</v>
      </c>
      <c r="M20250" t="s">
        <v>77</v>
      </c>
      <c r="N20250" t="s">
        <v>79</v>
      </c>
      <c r="O20250">
        <v>2026</v>
      </c>
      <c r="P20250" s="2">
        <v>2</v>
      </c>
      <c r="Q20250" t="s">
        <v>80</v>
      </c>
      <c r="R20250" s="8">
        <v>46267</v>
      </c>
      <c r="S20250" s="2">
        <v>1</v>
      </c>
      <c r="T20250" s="2" t="s">
        <v>81</v>
      </c>
    </row>
    <row r="20251" spans="1:20" x14ac:dyDescent="0.25">
      <c r="A20251">
        <v>1120576842</v>
      </c>
      <c r="B20251">
        <v>123298088</v>
      </c>
      <c r="C20251" t="s">
        <v>96</v>
      </c>
      <c r="D20251" t="s">
        <v>75</v>
      </c>
      <c r="E20251" t="s">
        <v>76</v>
      </c>
      <c r="F20251" s="7">
        <v>44662</v>
      </c>
      <c r="G20251" s="7">
        <v>45027</v>
      </c>
      <c r="H20251" t="s">
        <v>77</v>
      </c>
      <c r="I20251" t="s">
        <v>78</v>
      </c>
      <c r="J20251" s="7"/>
      <c r="K20251" s="7">
        <v>44663</v>
      </c>
      <c r="L20251" s="7">
        <v>45027</v>
      </c>
      <c r="M20251" t="s">
        <v>77</v>
      </c>
      <c r="N20251"/>
      <c r="O20251">
        <v>2026</v>
      </c>
      <c r="P20251" s="2">
        <v>2</v>
      </c>
      <c r="Q20251" t="s">
        <v>80</v>
      </c>
      <c r="R20251" s="8">
        <v>46267</v>
      </c>
      <c r="S20251" s="2">
        <v>1</v>
      </c>
      <c r="T20251" s="2" t="s">
        <v>81</v>
      </c>
    </row>
    <row r="20252" spans="1:20" x14ac:dyDescent="0.25">
      <c r="A20252">
        <v>1120576991</v>
      </c>
      <c r="B20252">
        <v>123374961</v>
      </c>
      <c r="C20252" t="s">
        <v>94</v>
      </c>
      <c r="D20252" t="s">
        <v>75</v>
      </c>
      <c r="E20252" t="s">
        <v>76</v>
      </c>
      <c r="F20252" s="7">
        <v>44645</v>
      </c>
      <c r="G20252" s="7">
        <v>46471</v>
      </c>
      <c r="H20252" t="s">
        <v>77</v>
      </c>
      <c r="I20252" t="s">
        <v>78</v>
      </c>
      <c r="J20252" s="7">
        <v>45917</v>
      </c>
      <c r="K20252" s="7">
        <v>44825</v>
      </c>
      <c r="L20252" s="7">
        <v>46471</v>
      </c>
      <c r="M20252" t="s">
        <v>77</v>
      </c>
      <c r="N20252" t="s">
        <v>79</v>
      </c>
      <c r="O20252">
        <v>2026</v>
      </c>
      <c r="P20252" s="2">
        <v>2</v>
      </c>
      <c r="Q20252" t="s">
        <v>80</v>
      </c>
      <c r="R20252" s="8">
        <v>46267</v>
      </c>
      <c r="S20252" s="2">
        <v>1</v>
      </c>
      <c r="T20252" s="2" t="s">
        <v>81</v>
      </c>
    </row>
    <row r="20253" spans="1:20" x14ac:dyDescent="0.25">
      <c r="A20253">
        <v>1120577052</v>
      </c>
      <c r="B20253">
        <v>123422498</v>
      </c>
      <c r="C20253" t="s">
        <v>95</v>
      </c>
      <c r="D20253" t="s">
        <v>88</v>
      </c>
      <c r="E20253" t="s">
        <v>76</v>
      </c>
      <c r="F20253" s="7">
        <v>44676</v>
      </c>
      <c r="G20253" s="7">
        <v>45041</v>
      </c>
      <c r="H20253" t="s">
        <v>77</v>
      </c>
      <c r="I20253" t="s">
        <v>78</v>
      </c>
      <c r="J20253" s="7">
        <v>45972</v>
      </c>
      <c r="K20253" s="7">
        <v>44683</v>
      </c>
      <c r="L20253" s="7">
        <v>45041</v>
      </c>
      <c r="M20253" t="s">
        <v>77</v>
      </c>
      <c r="N20253" t="s">
        <v>79</v>
      </c>
      <c r="O20253">
        <v>2026</v>
      </c>
      <c r="P20253" s="2">
        <v>2</v>
      </c>
      <c r="Q20253" t="s">
        <v>80</v>
      </c>
      <c r="R20253" s="8">
        <v>46267</v>
      </c>
      <c r="S20253" s="2">
        <v>1</v>
      </c>
      <c r="T20253" s="2" t="s">
        <v>81</v>
      </c>
    </row>
    <row r="20254" spans="1:20" x14ac:dyDescent="0.25">
      <c r="A20254">
        <v>1120577053</v>
      </c>
      <c r="B20254">
        <v>123422498</v>
      </c>
      <c r="C20254" t="s">
        <v>95</v>
      </c>
      <c r="D20254" t="s">
        <v>88</v>
      </c>
      <c r="E20254" t="s">
        <v>76</v>
      </c>
      <c r="F20254" s="7">
        <v>44676</v>
      </c>
      <c r="G20254" s="7">
        <v>45041</v>
      </c>
      <c r="H20254" t="s">
        <v>77</v>
      </c>
      <c r="I20254" t="s">
        <v>78</v>
      </c>
      <c r="J20254" s="7">
        <v>45972</v>
      </c>
      <c r="K20254" s="7">
        <v>45980</v>
      </c>
      <c r="L20254" s="7">
        <v>45041</v>
      </c>
      <c r="M20254" t="s">
        <v>77</v>
      </c>
      <c r="N20254" t="s">
        <v>79</v>
      </c>
      <c r="O20254">
        <v>2026</v>
      </c>
      <c r="P20254" s="2">
        <v>2</v>
      </c>
      <c r="Q20254" t="s">
        <v>80</v>
      </c>
      <c r="R20254" s="8">
        <v>46267</v>
      </c>
      <c r="S20254" s="2">
        <v>1</v>
      </c>
      <c r="T20254" s="2" t="s">
        <v>81</v>
      </c>
    </row>
    <row r="20255" spans="1:20" x14ac:dyDescent="0.25">
      <c r="A20255">
        <v>1120577154</v>
      </c>
      <c r="B20255">
        <v>123459112</v>
      </c>
      <c r="C20255" t="s">
        <v>82</v>
      </c>
      <c r="D20255" t="s">
        <v>83</v>
      </c>
      <c r="E20255" t="s">
        <v>76</v>
      </c>
      <c r="F20255" s="7">
        <v>44680</v>
      </c>
      <c r="G20255" s="7">
        <v>44863</v>
      </c>
      <c r="H20255" t="s">
        <v>77</v>
      </c>
      <c r="I20255" t="s">
        <v>84</v>
      </c>
      <c r="J20255" s="7">
        <v>46131</v>
      </c>
      <c r="K20255" s="7">
        <v>45310</v>
      </c>
      <c r="L20255" s="7">
        <v>44863</v>
      </c>
      <c r="M20255" t="s">
        <v>77</v>
      </c>
      <c r="N20255" t="s">
        <v>79</v>
      </c>
      <c r="O20255">
        <v>2026</v>
      </c>
      <c r="P20255" s="2">
        <v>2</v>
      </c>
      <c r="Q20255" t="s">
        <v>80</v>
      </c>
      <c r="R20255" s="8">
        <v>46267</v>
      </c>
      <c r="S20255" s="2">
        <v>1</v>
      </c>
      <c r="T20255" s="2" t="s">
        <v>81</v>
      </c>
    </row>
    <row r="20256" spans="1:20" x14ac:dyDescent="0.25">
      <c r="A20256">
        <v>1120577186</v>
      </c>
      <c r="B20256">
        <v>123473469</v>
      </c>
      <c r="C20256" t="s">
        <v>82</v>
      </c>
      <c r="D20256" t="s">
        <v>75</v>
      </c>
      <c r="E20256" t="s">
        <v>76</v>
      </c>
      <c r="F20256" s="7">
        <v>44683</v>
      </c>
      <c r="G20256" s="7">
        <v>45048</v>
      </c>
      <c r="H20256" t="s">
        <v>77</v>
      </c>
      <c r="I20256" t="s">
        <v>78</v>
      </c>
      <c r="J20256" s="7"/>
      <c r="K20256" s="7">
        <v>44695</v>
      </c>
      <c r="L20256" s="7">
        <v>45048</v>
      </c>
      <c r="M20256" t="s">
        <v>77</v>
      </c>
      <c r="N20256"/>
      <c r="O20256">
        <v>2026</v>
      </c>
      <c r="P20256" s="2">
        <v>2</v>
      </c>
      <c r="Q20256" t="s">
        <v>80</v>
      </c>
      <c r="R20256" s="8">
        <v>46267</v>
      </c>
      <c r="S20256" s="2">
        <v>1</v>
      </c>
      <c r="T20256" s="2" t="s">
        <v>81</v>
      </c>
    </row>
    <row r="20257" spans="1:20" x14ac:dyDescent="0.25">
      <c r="A20257">
        <v>1120577704</v>
      </c>
      <c r="B20257">
        <v>123764492</v>
      </c>
      <c r="C20257" t="s">
        <v>98</v>
      </c>
      <c r="D20257" t="s">
        <v>83</v>
      </c>
      <c r="E20257" t="s">
        <v>76</v>
      </c>
      <c r="F20257" s="7">
        <v>44717</v>
      </c>
      <c r="G20257" s="7">
        <v>44900</v>
      </c>
      <c r="H20257" t="s">
        <v>77</v>
      </c>
      <c r="I20257" t="s">
        <v>84</v>
      </c>
      <c r="J20257" s="7">
        <v>45461</v>
      </c>
      <c r="K20257" s="7">
        <v>45747</v>
      </c>
      <c r="L20257" s="7">
        <v>44900</v>
      </c>
      <c r="M20257" t="s">
        <v>77</v>
      </c>
      <c r="N20257" t="s">
        <v>79</v>
      </c>
      <c r="O20257">
        <v>2026</v>
      </c>
      <c r="P20257" s="2">
        <v>2</v>
      </c>
      <c r="Q20257" t="s">
        <v>80</v>
      </c>
      <c r="R20257" s="8">
        <v>46267</v>
      </c>
      <c r="S20257" s="2">
        <v>1</v>
      </c>
      <c r="T20257" s="2" t="s">
        <v>81</v>
      </c>
    </row>
    <row r="20258" spans="1:20" x14ac:dyDescent="0.25">
      <c r="A20258">
        <v>1120578295</v>
      </c>
      <c r="B20258">
        <v>124036216</v>
      </c>
      <c r="C20258" t="s">
        <v>85</v>
      </c>
      <c r="D20258" t="s">
        <v>88</v>
      </c>
      <c r="E20258" t="s">
        <v>76</v>
      </c>
      <c r="F20258" s="7">
        <v>44751</v>
      </c>
      <c r="G20258" s="7">
        <v>45116</v>
      </c>
      <c r="H20258" t="s">
        <v>77</v>
      </c>
      <c r="I20258" t="s">
        <v>78</v>
      </c>
      <c r="J20258" s="7">
        <v>46163</v>
      </c>
      <c r="K20258" s="7">
        <v>45505</v>
      </c>
      <c r="L20258" s="7">
        <v>45116</v>
      </c>
      <c r="M20258" t="s">
        <v>77</v>
      </c>
      <c r="N20258" t="s">
        <v>79</v>
      </c>
      <c r="O20258">
        <v>2026</v>
      </c>
      <c r="P20258" s="2">
        <v>2</v>
      </c>
      <c r="Q20258" t="s">
        <v>80</v>
      </c>
      <c r="R20258" s="8">
        <v>46267</v>
      </c>
      <c r="S20258" s="2">
        <v>1</v>
      </c>
      <c r="T20258" s="2" t="s">
        <v>81</v>
      </c>
    </row>
    <row r="20259" spans="1:20" x14ac:dyDescent="0.25">
      <c r="A20259">
        <v>1120578438</v>
      </c>
      <c r="B20259">
        <v>124100680</v>
      </c>
      <c r="C20259" t="s">
        <v>90</v>
      </c>
      <c r="D20259" t="s">
        <v>88</v>
      </c>
      <c r="E20259" t="s">
        <v>76</v>
      </c>
      <c r="F20259" s="7">
        <v>44759</v>
      </c>
      <c r="G20259" s="7">
        <v>46585</v>
      </c>
      <c r="H20259" t="s">
        <v>77</v>
      </c>
      <c r="I20259" t="s">
        <v>84</v>
      </c>
      <c r="J20259" s="7">
        <v>45482</v>
      </c>
      <c r="K20259" s="7">
        <v>46078</v>
      </c>
      <c r="L20259" s="7">
        <v>46585</v>
      </c>
      <c r="M20259" t="s">
        <v>77</v>
      </c>
      <c r="N20259" t="s">
        <v>92</v>
      </c>
      <c r="O20259">
        <v>2026</v>
      </c>
      <c r="P20259" s="2">
        <v>2</v>
      </c>
      <c r="Q20259" t="s">
        <v>80</v>
      </c>
      <c r="R20259" s="8">
        <v>46267</v>
      </c>
      <c r="S20259" s="2">
        <v>1</v>
      </c>
      <c r="T20259" s="2" t="s">
        <v>81</v>
      </c>
    </row>
    <row r="20260" spans="1:20" x14ac:dyDescent="0.25">
      <c r="A20260">
        <v>1120578570</v>
      </c>
      <c r="B20260">
        <v>124164844</v>
      </c>
      <c r="C20260" t="s">
        <v>95</v>
      </c>
      <c r="D20260" t="s">
        <v>88</v>
      </c>
      <c r="E20260" t="s">
        <v>76</v>
      </c>
      <c r="F20260" s="7">
        <v>44768</v>
      </c>
      <c r="G20260" s="7">
        <v>45133</v>
      </c>
      <c r="H20260" t="s">
        <v>77</v>
      </c>
      <c r="I20260" t="s">
        <v>84</v>
      </c>
      <c r="J20260" s="7">
        <v>45432</v>
      </c>
      <c r="K20260" s="7">
        <v>46189</v>
      </c>
      <c r="L20260" s="7">
        <v>45133</v>
      </c>
      <c r="M20260" t="s">
        <v>77</v>
      </c>
      <c r="N20260" t="s">
        <v>79</v>
      </c>
      <c r="O20260">
        <v>2026</v>
      </c>
      <c r="P20260" s="2">
        <v>2</v>
      </c>
      <c r="Q20260" t="s">
        <v>80</v>
      </c>
      <c r="R20260" s="8">
        <v>46267</v>
      </c>
      <c r="S20260" s="2">
        <v>1</v>
      </c>
      <c r="T20260" s="2" t="s">
        <v>81</v>
      </c>
    </row>
    <row r="20261" spans="1:20" x14ac:dyDescent="0.25">
      <c r="A20261">
        <v>1120579828</v>
      </c>
      <c r="B20261">
        <v>124598801</v>
      </c>
      <c r="C20261" t="s">
        <v>98</v>
      </c>
      <c r="D20261" t="s">
        <v>75</v>
      </c>
      <c r="E20261" t="s">
        <v>76</v>
      </c>
      <c r="F20261" s="7">
        <v>44834</v>
      </c>
      <c r="G20261" s="7">
        <v>46660</v>
      </c>
      <c r="H20261" t="s">
        <v>77</v>
      </c>
      <c r="I20261" t="s">
        <v>78</v>
      </c>
      <c r="J20261" s="7">
        <v>45498</v>
      </c>
      <c r="K20261" s="7">
        <v>44890</v>
      </c>
      <c r="L20261" s="7">
        <v>46660</v>
      </c>
      <c r="M20261" t="s">
        <v>77</v>
      </c>
      <c r="N20261" t="s">
        <v>79</v>
      </c>
      <c r="O20261">
        <v>2026</v>
      </c>
      <c r="P20261" s="2">
        <v>2</v>
      </c>
      <c r="Q20261" t="s">
        <v>80</v>
      </c>
      <c r="R20261" s="8">
        <v>46267</v>
      </c>
      <c r="S20261" s="2">
        <v>1</v>
      </c>
      <c r="T20261" s="2" t="s">
        <v>81</v>
      </c>
    </row>
    <row r="20262" spans="1:20" x14ac:dyDescent="0.25">
      <c r="A20262">
        <v>1120580711</v>
      </c>
      <c r="B20262">
        <v>125916759</v>
      </c>
      <c r="C20262" t="s">
        <v>74</v>
      </c>
      <c r="D20262" t="s">
        <v>75</v>
      </c>
      <c r="E20262" t="s">
        <v>76</v>
      </c>
      <c r="F20262" s="7">
        <v>45030</v>
      </c>
      <c r="G20262" s="7">
        <v>45396</v>
      </c>
      <c r="H20262" t="s">
        <v>86</v>
      </c>
      <c r="I20262" t="s">
        <v>87</v>
      </c>
      <c r="J20262" s="7"/>
      <c r="K20262" s="7">
        <v>46043</v>
      </c>
      <c r="L20262" s="7">
        <v>45396</v>
      </c>
      <c r="M20262" t="s">
        <v>86</v>
      </c>
      <c r="N20262"/>
      <c r="O20262">
        <v>2026</v>
      </c>
      <c r="P20262" s="2">
        <v>2</v>
      </c>
      <c r="Q20262" t="s">
        <v>80</v>
      </c>
      <c r="R20262" s="8">
        <v>46267</v>
      </c>
      <c r="S20262" s="2">
        <v>1</v>
      </c>
      <c r="T20262" s="2" t="s">
        <v>81</v>
      </c>
    </row>
    <row r="20263" spans="1:20" x14ac:dyDescent="0.25">
      <c r="A20263">
        <v>1120580899</v>
      </c>
      <c r="B20263">
        <v>126003466</v>
      </c>
      <c r="C20263" t="s">
        <v>82</v>
      </c>
      <c r="D20263" t="s">
        <v>75</v>
      </c>
      <c r="E20263" t="s">
        <v>76</v>
      </c>
      <c r="F20263" s="7">
        <v>45029</v>
      </c>
      <c r="G20263" s="7">
        <v>45395</v>
      </c>
      <c r="H20263" t="s">
        <v>77</v>
      </c>
      <c r="I20263" t="s">
        <v>78</v>
      </c>
      <c r="J20263" s="7">
        <v>45592</v>
      </c>
      <c r="K20263" s="7">
        <v>45052</v>
      </c>
      <c r="L20263" s="7">
        <v>45395</v>
      </c>
      <c r="M20263" t="s">
        <v>77</v>
      </c>
      <c r="N20263" t="s">
        <v>79</v>
      </c>
      <c r="O20263">
        <v>2026</v>
      </c>
      <c r="P20263" s="2">
        <v>2</v>
      </c>
      <c r="Q20263" t="s">
        <v>80</v>
      </c>
      <c r="R20263" s="8">
        <v>46267</v>
      </c>
      <c r="S20263" s="2">
        <v>1</v>
      </c>
      <c r="T20263" s="2" t="s">
        <v>81</v>
      </c>
    </row>
    <row r="20264" spans="1:20" x14ac:dyDescent="0.25">
      <c r="A20264">
        <v>1120581376</v>
      </c>
      <c r="B20264">
        <v>126216969</v>
      </c>
      <c r="C20264" t="s">
        <v>95</v>
      </c>
      <c r="D20264" t="s">
        <v>88</v>
      </c>
      <c r="E20264" t="s">
        <v>76</v>
      </c>
      <c r="F20264" s="7">
        <v>45070</v>
      </c>
      <c r="G20264" s="7">
        <v>45436</v>
      </c>
      <c r="H20264" t="s">
        <v>77</v>
      </c>
      <c r="I20264" t="s">
        <v>78</v>
      </c>
      <c r="J20264" s="7">
        <v>45483</v>
      </c>
      <c r="K20264" s="7">
        <v>45995</v>
      </c>
      <c r="L20264" s="7">
        <v>45436</v>
      </c>
      <c r="M20264" t="s">
        <v>77</v>
      </c>
      <c r="N20264" t="s">
        <v>79</v>
      </c>
      <c r="O20264">
        <v>2026</v>
      </c>
      <c r="P20264" s="2">
        <v>2</v>
      </c>
      <c r="Q20264" t="s">
        <v>80</v>
      </c>
      <c r="R20264" s="8">
        <v>46267</v>
      </c>
      <c r="S20264" s="2">
        <v>1</v>
      </c>
      <c r="T20264" s="2" t="s">
        <v>81</v>
      </c>
    </row>
    <row r="20265" spans="1:20" x14ac:dyDescent="0.25">
      <c r="A20265">
        <v>1120581639</v>
      </c>
      <c r="B20265">
        <v>126354746</v>
      </c>
      <c r="C20265" t="s">
        <v>91</v>
      </c>
      <c r="D20265" t="s">
        <v>88</v>
      </c>
      <c r="E20265" t="s">
        <v>76</v>
      </c>
      <c r="F20265" s="7">
        <v>45044</v>
      </c>
      <c r="G20265" s="7">
        <v>45410</v>
      </c>
      <c r="H20265" t="s">
        <v>77</v>
      </c>
      <c r="I20265" t="s">
        <v>78</v>
      </c>
      <c r="J20265" s="7">
        <v>45144</v>
      </c>
      <c r="K20265" s="7">
        <v>45090</v>
      </c>
      <c r="L20265" s="7">
        <v>45410</v>
      </c>
      <c r="M20265" t="s">
        <v>77</v>
      </c>
      <c r="N20265" t="s">
        <v>92</v>
      </c>
      <c r="O20265">
        <v>2026</v>
      </c>
      <c r="P20265" s="2">
        <v>2</v>
      </c>
      <c r="Q20265" t="s">
        <v>80</v>
      </c>
      <c r="R20265" s="8">
        <v>46267</v>
      </c>
      <c r="S20265" s="2">
        <v>1</v>
      </c>
      <c r="T20265" s="2" t="s">
        <v>81</v>
      </c>
    </row>
    <row r="20266" spans="1:20" x14ac:dyDescent="0.25">
      <c r="A20266">
        <v>1120582214</v>
      </c>
      <c r="B20266">
        <v>126627036</v>
      </c>
      <c r="C20266" t="s">
        <v>74</v>
      </c>
      <c r="D20266" t="s">
        <v>75</v>
      </c>
      <c r="E20266" t="s">
        <v>76</v>
      </c>
      <c r="F20266" s="7">
        <v>45126</v>
      </c>
      <c r="G20266" s="7">
        <v>46953</v>
      </c>
      <c r="H20266" t="s">
        <v>77</v>
      </c>
      <c r="I20266" t="s">
        <v>78</v>
      </c>
      <c r="J20266" s="7">
        <v>45828</v>
      </c>
      <c r="K20266" s="7">
        <v>45832</v>
      </c>
      <c r="L20266" s="7">
        <v>46953</v>
      </c>
      <c r="M20266" t="s">
        <v>77</v>
      </c>
      <c r="N20266" t="s">
        <v>92</v>
      </c>
      <c r="O20266">
        <v>2026</v>
      </c>
      <c r="P20266" s="2">
        <v>2</v>
      </c>
      <c r="Q20266" t="s">
        <v>80</v>
      </c>
      <c r="R20266" s="8">
        <v>46267</v>
      </c>
      <c r="S20266" s="2">
        <v>1</v>
      </c>
      <c r="T20266" s="2" t="s">
        <v>81</v>
      </c>
    </row>
    <row r="20267" spans="1:20" x14ac:dyDescent="0.25">
      <c r="A20267">
        <v>1120584647</v>
      </c>
      <c r="B20267">
        <v>127801247</v>
      </c>
      <c r="C20267" t="s">
        <v>82</v>
      </c>
      <c r="D20267" t="s">
        <v>83</v>
      </c>
      <c r="E20267" t="s">
        <v>76</v>
      </c>
      <c r="F20267" s="7">
        <v>44848</v>
      </c>
      <c r="G20267" s="7">
        <v>46674</v>
      </c>
      <c r="H20267" t="s">
        <v>77</v>
      </c>
      <c r="I20267" t="s">
        <v>84</v>
      </c>
      <c r="J20267" s="7">
        <v>45830</v>
      </c>
      <c r="K20267" s="7">
        <v>45287</v>
      </c>
      <c r="L20267" s="7">
        <v>46674</v>
      </c>
      <c r="M20267" t="s">
        <v>77</v>
      </c>
      <c r="N20267" t="s">
        <v>79</v>
      </c>
      <c r="O20267">
        <v>2026</v>
      </c>
      <c r="P20267" s="2">
        <v>2</v>
      </c>
      <c r="Q20267" t="s">
        <v>80</v>
      </c>
      <c r="R20267" s="8">
        <v>46267</v>
      </c>
      <c r="S20267" s="2">
        <v>1</v>
      </c>
      <c r="T20267" s="2" t="s">
        <v>81</v>
      </c>
    </row>
    <row r="20268" spans="1:20" x14ac:dyDescent="0.25">
      <c r="A20268">
        <v>1120584650</v>
      </c>
      <c r="B20268">
        <v>127821408</v>
      </c>
      <c r="C20268" t="s">
        <v>74</v>
      </c>
      <c r="D20268" t="s">
        <v>83</v>
      </c>
      <c r="E20268" t="s">
        <v>76</v>
      </c>
      <c r="F20268" s="7">
        <v>44546</v>
      </c>
      <c r="G20268" s="7">
        <v>46372</v>
      </c>
      <c r="H20268" t="s">
        <v>86</v>
      </c>
      <c r="I20268" t="s">
        <v>87</v>
      </c>
      <c r="J20268" s="7"/>
      <c r="K20268" s="7">
        <v>45747</v>
      </c>
      <c r="L20268" s="7">
        <v>46372</v>
      </c>
      <c r="M20268" t="s">
        <v>86</v>
      </c>
      <c r="N20268"/>
      <c r="O20268">
        <v>2026</v>
      </c>
      <c r="P20268" s="2">
        <v>2</v>
      </c>
      <c r="Q20268" t="s">
        <v>80</v>
      </c>
      <c r="R20268" s="8">
        <v>46267</v>
      </c>
      <c r="S20268" s="2">
        <v>1</v>
      </c>
      <c r="T20268" s="2" t="s">
        <v>81</v>
      </c>
    </row>
    <row r="20269" spans="1:20" x14ac:dyDescent="0.25">
      <c r="A20269">
        <v>1120584652</v>
      </c>
      <c r="B20269">
        <v>127823690</v>
      </c>
      <c r="C20269" t="s">
        <v>82</v>
      </c>
      <c r="D20269" t="s">
        <v>83</v>
      </c>
      <c r="E20269" t="s">
        <v>76</v>
      </c>
      <c r="F20269" s="7">
        <v>44363</v>
      </c>
      <c r="G20269" s="7">
        <v>46189</v>
      </c>
      <c r="H20269" t="s">
        <v>86</v>
      </c>
      <c r="I20269" t="s">
        <v>87</v>
      </c>
      <c r="J20269" s="7">
        <v>45830</v>
      </c>
      <c r="K20269" s="7">
        <v>45747</v>
      </c>
      <c r="L20269" s="7">
        <v>46189</v>
      </c>
      <c r="M20269" t="s">
        <v>86</v>
      </c>
      <c r="N20269" t="s">
        <v>79</v>
      </c>
      <c r="O20269">
        <v>2026</v>
      </c>
      <c r="P20269" s="2">
        <v>2</v>
      </c>
      <c r="Q20269" t="s">
        <v>80</v>
      </c>
      <c r="R20269" s="8">
        <v>46267</v>
      </c>
      <c r="S20269" s="2">
        <v>1</v>
      </c>
      <c r="T20269" s="2" t="s">
        <v>81</v>
      </c>
    </row>
    <row r="20270" spans="1:20" x14ac:dyDescent="0.25">
      <c r="A20270">
        <v>1120585167</v>
      </c>
      <c r="B20270">
        <v>128706326</v>
      </c>
      <c r="C20270" t="s">
        <v>91</v>
      </c>
      <c r="D20270" t="s">
        <v>88</v>
      </c>
      <c r="E20270" t="s">
        <v>76</v>
      </c>
      <c r="F20270" s="7">
        <v>45411</v>
      </c>
      <c r="G20270" s="7">
        <v>45776</v>
      </c>
      <c r="H20270" t="s">
        <v>77</v>
      </c>
      <c r="I20270" t="s">
        <v>78</v>
      </c>
      <c r="J20270" s="7">
        <v>46202</v>
      </c>
      <c r="K20270" s="7">
        <v>45945</v>
      </c>
      <c r="L20270" s="7">
        <v>45776</v>
      </c>
      <c r="M20270" t="s">
        <v>77</v>
      </c>
      <c r="N20270" t="s">
        <v>79</v>
      </c>
      <c r="O20270">
        <v>2026</v>
      </c>
      <c r="P20270" s="2">
        <v>2</v>
      </c>
      <c r="Q20270" t="s">
        <v>80</v>
      </c>
      <c r="R20270" s="8">
        <v>46267</v>
      </c>
      <c r="S20270" s="2">
        <v>1</v>
      </c>
      <c r="T20270" s="2" t="s">
        <v>81</v>
      </c>
    </row>
    <row r="20271" spans="1:20" x14ac:dyDescent="0.25">
      <c r="A20271">
        <v>1120585230</v>
      </c>
      <c r="B20271">
        <v>128751373</v>
      </c>
      <c r="C20271" t="s">
        <v>74</v>
      </c>
      <c r="D20271" t="s">
        <v>83</v>
      </c>
      <c r="E20271" t="s">
        <v>76</v>
      </c>
      <c r="F20271" s="7">
        <v>45422</v>
      </c>
      <c r="G20271" s="7">
        <v>45606</v>
      </c>
      <c r="H20271" t="s">
        <v>77</v>
      </c>
      <c r="I20271" t="s">
        <v>78</v>
      </c>
      <c r="J20271" s="7"/>
      <c r="K20271" s="7">
        <v>46081</v>
      </c>
      <c r="L20271" s="7">
        <v>45606</v>
      </c>
      <c r="M20271" t="s">
        <v>77</v>
      </c>
      <c r="N20271"/>
      <c r="O20271">
        <v>2026</v>
      </c>
      <c r="P20271" s="2">
        <v>2</v>
      </c>
      <c r="Q20271" t="s">
        <v>80</v>
      </c>
      <c r="R20271" s="8">
        <v>46267</v>
      </c>
      <c r="S20271" s="2">
        <v>1</v>
      </c>
      <c r="T20271" s="2" t="s">
        <v>81</v>
      </c>
    </row>
    <row r="20272" spans="1:20" x14ac:dyDescent="0.25">
      <c r="A20272">
        <v>1120585970</v>
      </c>
      <c r="B20272">
        <v>129342915</v>
      </c>
      <c r="C20272" t="s">
        <v>82</v>
      </c>
      <c r="D20272" t="s">
        <v>83</v>
      </c>
      <c r="E20272" t="s">
        <v>76</v>
      </c>
      <c r="F20272" s="7">
        <v>45511</v>
      </c>
      <c r="G20272" s="7">
        <v>45695</v>
      </c>
      <c r="H20272" t="s">
        <v>77</v>
      </c>
      <c r="I20272" t="s">
        <v>84</v>
      </c>
      <c r="J20272" s="7">
        <v>45514</v>
      </c>
      <c r="K20272" s="7">
        <v>45513</v>
      </c>
      <c r="L20272" s="7">
        <v>45695</v>
      </c>
      <c r="M20272" t="s">
        <v>77</v>
      </c>
      <c r="N20272" t="s">
        <v>79</v>
      </c>
      <c r="O20272">
        <v>2026</v>
      </c>
      <c r="P20272" s="2">
        <v>2</v>
      </c>
      <c r="Q20272" t="s">
        <v>80</v>
      </c>
      <c r="R20272" s="8">
        <v>46267</v>
      </c>
      <c r="S20272" s="2">
        <v>1</v>
      </c>
      <c r="T20272" s="2" t="s">
        <v>81</v>
      </c>
    </row>
    <row r="20273" spans="1:20" x14ac:dyDescent="0.25">
      <c r="A20273">
        <v>1120586085</v>
      </c>
      <c r="B20273">
        <v>129398527</v>
      </c>
      <c r="C20273" t="s">
        <v>74</v>
      </c>
      <c r="D20273" t="s">
        <v>75</v>
      </c>
      <c r="E20273" t="s">
        <v>76</v>
      </c>
      <c r="F20273" s="7">
        <v>45520</v>
      </c>
      <c r="G20273" s="7">
        <v>47346</v>
      </c>
      <c r="H20273" t="s">
        <v>86</v>
      </c>
      <c r="I20273" t="s">
        <v>87</v>
      </c>
      <c r="J20273" s="7"/>
      <c r="K20273" s="7">
        <v>45527</v>
      </c>
      <c r="L20273" s="7">
        <v>47346</v>
      </c>
      <c r="M20273" t="s">
        <v>86</v>
      </c>
      <c r="N20273"/>
      <c r="O20273">
        <v>2026</v>
      </c>
      <c r="P20273" s="2">
        <v>2</v>
      </c>
      <c r="Q20273" t="s">
        <v>80</v>
      </c>
      <c r="R20273" s="8">
        <v>46267</v>
      </c>
      <c r="S20273" s="2">
        <v>1</v>
      </c>
      <c r="T20273" s="2" t="s">
        <v>81</v>
      </c>
    </row>
    <row r="20274" spans="1:20" x14ac:dyDescent="0.25">
      <c r="A20274">
        <v>1120586343</v>
      </c>
      <c r="B20274">
        <v>129473049</v>
      </c>
      <c r="C20274" t="s">
        <v>74</v>
      </c>
      <c r="D20274" t="s">
        <v>88</v>
      </c>
      <c r="E20274" t="s">
        <v>76</v>
      </c>
      <c r="F20274" s="7">
        <v>45539</v>
      </c>
      <c r="G20274" s="7">
        <v>45904</v>
      </c>
      <c r="H20274" t="s">
        <v>77</v>
      </c>
      <c r="I20274" t="s">
        <v>78</v>
      </c>
      <c r="J20274" s="7"/>
      <c r="K20274" s="7">
        <v>45748</v>
      </c>
      <c r="L20274" s="7">
        <v>45904</v>
      </c>
      <c r="M20274" t="s">
        <v>77</v>
      </c>
      <c r="N20274"/>
      <c r="O20274">
        <v>2026</v>
      </c>
      <c r="P20274" s="2">
        <v>2</v>
      </c>
      <c r="Q20274" t="s">
        <v>80</v>
      </c>
      <c r="R20274" s="8">
        <v>46267</v>
      </c>
      <c r="S20274" s="2">
        <v>1</v>
      </c>
      <c r="T20274" s="2" t="s">
        <v>81</v>
      </c>
    </row>
    <row r="20275" spans="1:20" x14ac:dyDescent="0.25">
      <c r="A20275">
        <v>1120587848</v>
      </c>
      <c r="B20275">
        <v>130910906</v>
      </c>
      <c r="C20275" t="s">
        <v>96</v>
      </c>
      <c r="D20275" t="s">
        <v>75</v>
      </c>
      <c r="E20275" t="s">
        <v>76</v>
      </c>
      <c r="F20275" s="7">
        <v>45715</v>
      </c>
      <c r="G20275" s="7">
        <v>45896</v>
      </c>
      <c r="H20275" t="s">
        <v>77</v>
      </c>
      <c r="I20275" t="s">
        <v>78</v>
      </c>
      <c r="J20275" s="7"/>
      <c r="K20275" s="7">
        <v>45853</v>
      </c>
      <c r="L20275" s="7">
        <v>45896</v>
      </c>
      <c r="M20275" t="s">
        <v>77</v>
      </c>
      <c r="N20275"/>
      <c r="O20275">
        <v>2026</v>
      </c>
      <c r="P20275" s="2">
        <v>2</v>
      </c>
      <c r="Q20275" t="s">
        <v>80</v>
      </c>
      <c r="R20275" s="8">
        <v>46267</v>
      </c>
      <c r="S20275" s="2">
        <v>1</v>
      </c>
      <c r="T20275" s="2" t="s">
        <v>81</v>
      </c>
    </row>
    <row r="20276" spans="1:20" x14ac:dyDescent="0.25">
      <c r="A20276">
        <v>1120587856</v>
      </c>
      <c r="B20276">
        <v>130915639</v>
      </c>
      <c r="C20276" t="s">
        <v>74</v>
      </c>
      <c r="D20276" t="s">
        <v>88</v>
      </c>
      <c r="E20276" t="s">
        <v>76</v>
      </c>
      <c r="F20276" s="7">
        <v>45716</v>
      </c>
      <c r="G20276" s="7">
        <v>46081</v>
      </c>
      <c r="H20276" t="s">
        <v>77</v>
      </c>
      <c r="I20276" t="s">
        <v>84</v>
      </c>
      <c r="J20276" s="7"/>
      <c r="K20276" s="7">
        <v>45719</v>
      </c>
      <c r="L20276" s="7">
        <v>46081</v>
      </c>
      <c r="M20276" t="s">
        <v>77</v>
      </c>
      <c r="N20276"/>
      <c r="O20276">
        <v>2026</v>
      </c>
      <c r="P20276" s="2">
        <v>2</v>
      </c>
      <c r="Q20276" t="s">
        <v>80</v>
      </c>
      <c r="R20276" s="8">
        <v>46267</v>
      </c>
      <c r="S20276" s="2">
        <v>1</v>
      </c>
      <c r="T20276" s="2" t="s">
        <v>81</v>
      </c>
    </row>
    <row r="20277" spans="1:20" x14ac:dyDescent="0.25">
      <c r="A20277">
        <v>1120592333</v>
      </c>
      <c r="B20277">
        <v>116691304</v>
      </c>
      <c r="C20277" t="s">
        <v>93</v>
      </c>
      <c r="D20277" t="s">
        <v>88</v>
      </c>
      <c r="E20277" t="s">
        <v>76</v>
      </c>
      <c r="F20277" s="7">
        <v>43533</v>
      </c>
      <c r="G20277" s="7">
        <v>43899</v>
      </c>
      <c r="H20277" t="s">
        <v>77</v>
      </c>
      <c r="I20277" t="s">
        <v>78</v>
      </c>
      <c r="J20277" s="7">
        <v>45825</v>
      </c>
      <c r="K20277" s="7">
        <v>45831</v>
      </c>
      <c r="L20277" s="7">
        <v>43899</v>
      </c>
      <c r="M20277" t="s">
        <v>77</v>
      </c>
      <c r="N20277" t="s">
        <v>92</v>
      </c>
      <c r="O20277">
        <v>2026</v>
      </c>
      <c r="P20277" s="2">
        <v>2</v>
      </c>
      <c r="Q20277" t="s">
        <v>80</v>
      </c>
      <c r="R20277" s="8">
        <v>46267</v>
      </c>
      <c r="S20277" s="2">
        <v>1</v>
      </c>
      <c r="T20277" s="2" t="s">
        <v>81</v>
      </c>
    </row>
    <row r="20278" spans="1:20" x14ac:dyDescent="0.25">
      <c r="A20278">
        <v>1120592352</v>
      </c>
      <c r="B20278">
        <v>116726363</v>
      </c>
      <c r="C20278" t="s">
        <v>82</v>
      </c>
      <c r="D20278" t="s">
        <v>83</v>
      </c>
      <c r="E20278" t="s">
        <v>76</v>
      </c>
      <c r="F20278" s="7">
        <v>43537</v>
      </c>
      <c r="G20278" s="7">
        <v>43717</v>
      </c>
      <c r="H20278" t="s">
        <v>77</v>
      </c>
      <c r="I20278" t="s">
        <v>78</v>
      </c>
      <c r="J20278" s="7">
        <v>45919</v>
      </c>
      <c r="K20278" s="7">
        <v>45748</v>
      </c>
      <c r="L20278" s="7">
        <v>43717</v>
      </c>
      <c r="M20278" t="s">
        <v>77</v>
      </c>
      <c r="N20278" t="s">
        <v>79</v>
      </c>
      <c r="O20278">
        <v>2026</v>
      </c>
      <c r="P20278" s="2">
        <v>2</v>
      </c>
      <c r="Q20278" t="s">
        <v>80</v>
      </c>
      <c r="R20278" s="8">
        <v>46267</v>
      </c>
      <c r="S20278" s="2">
        <v>1</v>
      </c>
      <c r="T20278" s="2" t="s">
        <v>81</v>
      </c>
    </row>
    <row r="20279" spans="1:20" x14ac:dyDescent="0.25">
      <c r="A20279">
        <v>1120592388</v>
      </c>
      <c r="B20279">
        <v>116805349</v>
      </c>
      <c r="C20279" t="s">
        <v>82</v>
      </c>
      <c r="D20279" t="s">
        <v>88</v>
      </c>
      <c r="E20279" t="s">
        <v>76</v>
      </c>
      <c r="F20279" s="7">
        <v>43545</v>
      </c>
      <c r="G20279" s="7">
        <v>43911</v>
      </c>
      <c r="H20279" t="s">
        <v>77</v>
      </c>
      <c r="I20279" t="s">
        <v>78</v>
      </c>
      <c r="J20279" s="7">
        <v>45737</v>
      </c>
      <c r="K20279" s="7">
        <v>45446</v>
      </c>
      <c r="L20279" s="7">
        <v>43911</v>
      </c>
      <c r="M20279" t="s">
        <v>77</v>
      </c>
      <c r="N20279" t="s">
        <v>79</v>
      </c>
      <c r="O20279">
        <v>2026</v>
      </c>
      <c r="P20279" s="2">
        <v>2</v>
      </c>
      <c r="Q20279" t="s">
        <v>80</v>
      </c>
      <c r="R20279" s="8">
        <v>46267</v>
      </c>
      <c r="S20279" s="2">
        <v>1</v>
      </c>
      <c r="T20279" s="2" t="s">
        <v>81</v>
      </c>
    </row>
    <row r="20280" spans="1:20" x14ac:dyDescent="0.25">
      <c r="A20280">
        <v>1120592411</v>
      </c>
      <c r="B20280">
        <v>116820394</v>
      </c>
      <c r="C20280" t="s">
        <v>82</v>
      </c>
      <c r="D20280" t="s">
        <v>88</v>
      </c>
      <c r="E20280" t="s">
        <v>76</v>
      </c>
      <c r="F20280" s="7">
        <v>43548</v>
      </c>
      <c r="G20280" s="7">
        <v>43914</v>
      </c>
      <c r="H20280" t="s">
        <v>77</v>
      </c>
      <c r="I20280" t="s">
        <v>78</v>
      </c>
      <c r="J20280" s="7">
        <v>45864</v>
      </c>
      <c r="K20280" s="7">
        <v>44240</v>
      </c>
      <c r="L20280" s="7">
        <v>43914</v>
      </c>
      <c r="M20280" t="s">
        <v>77</v>
      </c>
      <c r="N20280" t="s">
        <v>79</v>
      </c>
      <c r="O20280">
        <v>2026</v>
      </c>
      <c r="P20280" s="2">
        <v>2</v>
      </c>
      <c r="Q20280" t="s">
        <v>80</v>
      </c>
      <c r="R20280" s="8">
        <v>46267</v>
      </c>
      <c r="S20280" s="2">
        <v>1</v>
      </c>
      <c r="T20280" s="2" t="s">
        <v>81</v>
      </c>
    </row>
    <row r="20281" spans="1:20" x14ac:dyDescent="0.25">
      <c r="A20281">
        <v>1120592413</v>
      </c>
      <c r="B20281">
        <v>116820446</v>
      </c>
      <c r="C20281" t="s">
        <v>82</v>
      </c>
      <c r="D20281" t="s">
        <v>88</v>
      </c>
      <c r="E20281" t="s">
        <v>76</v>
      </c>
      <c r="F20281" s="7">
        <v>43548</v>
      </c>
      <c r="G20281" s="7">
        <v>43914</v>
      </c>
      <c r="H20281" t="s">
        <v>77</v>
      </c>
      <c r="I20281" t="s">
        <v>78</v>
      </c>
      <c r="J20281" s="7">
        <v>46148</v>
      </c>
      <c r="K20281" s="7">
        <v>44240</v>
      </c>
      <c r="L20281" s="7">
        <v>43914</v>
      </c>
      <c r="M20281" t="s">
        <v>77</v>
      </c>
      <c r="N20281" t="s">
        <v>79</v>
      </c>
      <c r="O20281">
        <v>2026</v>
      </c>
      <c r="P20281" s="2">
        <v>2</v>
      </c>
      <c r="Q20281" t="s">
        <v>80</v>
      </c>
      <c r="R20281" s="8">
        <v>46267</v>
      </c>
      <c r="S20281" s="2">
        <v>1</v>
      </c>
      <c r="T20281" s="2" t="s">
        <v>81</v>
      </c>
    </row>
    <row r="20282" spans="1:20" x14ac:dyDescent="0.25">
      <c r="A20282">
        <v>1120592453</v>
      </c>
      <c r="B20282">
        <v>116860164</v>
      </c>
      <c r="C20282" t="s">
        <v>82</v>
      </c>
      <c r="D20282" t="s">
        <v>83</v>
      </c>
      <c r="E20282" t="s">
        <v>76</v>
      </c>
      <c r="F20282" s="7">
        <v>43552</v>
      </c>
      <c r="G20282" s="7">
        <v>43736</v>
      </c>
      <c r="H20282" t="s">
        <v>77</v>
      </c>
      <c r="I20282" t="s">
        <v>78</v>
      </c>
      <c r="J20282" s="7">
        <v>45919</v>
      </c>
      <c r="K20282" s="7">
        <v>44968</v>
      </c>
      <c r="L20282" s="7">
        <v>43736</v>
      </c>
      <c r="M20282" t="s">
        <v>77</v>
      </c>
      <c r="N20282" t="s">
        <v>79</v>
      </c>
      <c r="O20282">
        <v>2026</v>
      </c>
      <c r="P20282" s="2">
        <v>2</v>
      </c>
      <c r="Q20282" t="s">
        <v>80</v>
      </c>
      <c r="R20282" s="8">
        <v>46267</v>
      </c>
      <c r="S20282" s="2">
        <v>1</v>
      </c>
      <c r="T20282" s="2" t="s">
        <v>81</v>
      </c>
    </row>
    <row r="20283" spans="1:20" x14ac:dyDescent="0.25">
      <c r="A20283">
        <v>1120592463</v>
      </c>
      <c r="B20283">
        <v>116865768</v>
      </c>
      <c r="C20283" t="s">
        <v>82</v>
      </c>
      <c r="D20283" t="s">
        <v>88</v>
      </c>
      <c r="E20283" t="s">
        <v>76</v>
      </c>
      <c r="F20283" s="7">
        <v>43553</v>
      </c>
      <c r="G20283" s="7">
        <v>43919</v>
      </c>
      <c r="H20283" t="s">
        <v>77</v>
      </c>
      <c r="I20283" t="s">
        <v>78</v>
      </c>
      <c r="J20283" s="7">
        <v>45432</v>
      </c>
      <c r="K20283" s="7">
        <v>45957</v>
      </c>
      <c r="L20283" s="7">
        <v>43919</v>
      </c>
      <c r="M20283" t="s">
        <v>77</v>
      </c>
      <c r="N20283" t="s">
        <v>79</v>
      </c>
      <c r="O20283">
        <v>2026</v>
      </c>
      <c r="P20283" s="2">
        <v>2</v>
      </c>
      <c r="Q20283" t="s">
        <v>80</v>
      </c>
      <c r="R20283" s="8">
        <v>46267</v>
      </c>
      <c r="S20283" s="2">
        <v>1</v>
      </c>
      <c r="T20283" s="2" t="s">
        <v>81</v>
      </c>
    </row>
    <row r="20284" spans="1:20" x14ac:dyDescent="0.25">
      <c r="A20284">
        <v>1120592475</v>
      </c>
      <c r="B20284">
        <v>116878947</v>
      </c>
      <c r="C20284" t="s">
        <v>82</v>
      </c>
      <c r="D20284" t="s">
        <v>88</v>
      </c>
      <c r="E20284" t="s">
        <v>76</v>
      </c>
      <c r="F20284" s="7">
        <v>43556</v>
      </c>
      <c r="G20284" s="7">
        <v>43922</v>
      </c>
      <c r="H20284" t="s">
        <v>77</v>
      </c>
      <c r="I20284" t="s">
        <v>78</v>
      </c>
      <c r="J20284" s="7">
        <v>45432</v>
      </c>
      <c r="K20284" s="7">
        <v>45748</v>
      </c>
      <c r="L20284" s="7">
        <v>43922</v>
      </c>
      <c r="M20284" t="s">
        <v>77</v>
      </c>
      <c r="N20284" t="s">
        <v>79</v>
      </c>
      <c r="O20284">
        <v>2026</v>
      </c>
      <c r="P20284" s="2">
        <v>2</v>
      </c>
      <c r="Q20284" t="s">
        <v>80</v>
      </c>
      <c r="R20284" s="8">
        <v>46267</v>
      </c>
      <c r="S20284" s="2">
        <v>1</v>
      </c>
      <c r="T20284" s="2" t="s">
        <v>81</v>
      </c>
    </row>
    <row r="20285" spans="1:20" x14ac:dyDescent="0.25">
      <c r="A20285">
        <v>1120592482</v>
      </c>
      <c r="B20285">
        <v>116881886</v>
      </c>
      <c r="C20285" t="s">
        <v>91</v>
      </c>
      <c r="D20285" t="s">
        <v>83</v>
      </c>
      <c r="E20285" t="s">
        <v>76</v>
      </c>
      <c r="F20285" s="7">
        <v>43556</v>
      </c>
      <c r="G20285" s="7">
        <v>43736</v>
      </c>
      <c r="H20285" t="s">
        <v>77</v>
      </c>
      <c r="I20285" t="s">
        <v>78</v>
      </c>
      <c r="J20285" s="7">
        <v>45914</v>
      </c>
      <c r="K20285" s="7">
        <v>43701</v>
      </c>
      <c r="L20285" s="7">
        <v>43736</v>
      </c>
      <c r="M20285" t="s">
        <v>77</v>
      </c>
      <c r="N20285" t="s">
        <v>79</v>
      </c>
      <c r="O20285">
        <v>2026</v>
      </c>
      <c r="P20285" s="2">
        <v>2</v>
      </c>
      <c r="Q20285" t="s">
        <v>80</v>
      </c>
      <c r="R20285" s="8">
        <v>46267</v>
      </c>
      <c r="S20285" s="2">
        <v>1</v>
      </c>
      <c r="T20285" s="2" t="s">
        <v>81</v>
      </c>
    </row>
    <row r="20286" spans="1:20" x14ac:dyDescent="0.25">
      <c r="A20286">
        <v>1120592634</v>
      </c>
      <c r="B20286">
        <v>117093760</v>
      </c>
      <c r="C20286" t="s">
        <v>74</v>
      </c>
      <c r="D20286" t="s">
        <v>83</v>
      </c>
      <c r="E20286" t="s">
        <v>76</v>
      </c>
      <c r="F20286" s="7">
        <v>43579</v>
      </c>
      <c r="G20286" s="7">
        <v>43762</v>
      </c>
      <c r="H20286" t="s">
        <v>77</v>
      </c>
      <c r="I20286" t="s">
        <v>78</v>
      </c>
      <c r="J20286" s="7">
        <v>45855</v>
      </c>
      <c r="K20286" s="7">
        <v>43667</v>
      </c>
      <c r="L20286" s="7">
        <v>43762</v>
      </c>
      <c r="M20286" t="s">
        <v>77</v>
      </c>
      <c r="N20286" t="s">
        <v>79</v>
      </c>
      <c r="O20286">
        <v>2026</v>
      </c>
      <c r="P20286" s="2">
        <v>2</v>
      </c>
      <c r="Q20286" t="s">
        <v>80</v>
      </c>
      <c r="R20286" s="8">
        <v>46267</v>
      </c>
      <c r="S20286" s="2">
        <v>1</v>
      </c>
      <c r="T20286" s="2" t="s">
        <v>81</v>
      </c>
    </row>
    <row r="20287" spans="1:20" x14ac:dyDescent="0.25">
      <c r="A20287">
        <v>1120592643</v>
      </c>
      <c r="B20287">
        <v>117102905</v>
      </c>
      <c r="C20287" t="s">
        <v>82</v>
      </c>
      <c r="D20287" t="s">
        <v>88</v>
      </c>
      <c r="E20287" t="s">
        <v>76</v>
      </c>
      <c r="F20287" s="7">
        <v>43580</v>
      </c>
      <c r="G20287" s="7">
        <v>43946</v>
      </c>
      <c r="H20287" t="s">
        <v>77</v>
      </c>
      <c r="I20287" t="s">
        <v>78</v>
      </c>
      <c r="J20287" s="7">
        <v>45850</v>
      </c>
      <c r="K20287" s="7">
        <v>44239</v>
      </c>
      <c r="L20287" s="7">
        <v>43946</v>
      </c>
      <c r="M20287" t="s">
        <v>77</v>
      </c>
      <c r="N20287" t="s">
        <v>79</v>
      </c>
      <c r="O20287">
        <v>2026</v>
      </c>
      <c r="P20287" s="2">
        <v>2</v>
      </c>
      <c r="Q20287" t="s">
        <v>80</v>
      </c>
      <c r="R20287" s="8">
        <v>46267</v>
      </c>
      <c r="S20287" s="2">
        <v>1</v>
      </c>
      <c r="T20287" s="2" t="s">
        <v>81</v>
      </c>
    </row>
    <row r="20288" spans="1:20" x14ac:dyDescent="0.25">
      <c r="A20288">
        <v>1120592678</v>
      </c>
      <c r="B20288">
        <v>117143959</v>
      </c>
      <c r="C20288" t="s">
        <v>85</v>
      </c>
      <c r="D20288" t="s">
        <v>88</v>
      </c>
      <c r="E20288" t="s">
        <v>76</v>
      </c>
      <c r="F20288" s="7">
        <v>43587</v>
      </c>
      <c r="G20288" s="7">
        <v>43953</v>
      </c>
      <c r="H20288" t="s">
        <v>77</v>
      </c>
      <c r="I20288" t="s">
        <v>78</v>
      </c>
      <c r="J20288" s="7">
        <v>45829</v>
      </c>
      <c r="K20288" s="7">
        <v>45051</v>
      </c>
      <c r="L20288" s="7">
        <v>43953</v>
      </c>
      <c r="M20288" t="s">
        <v>77</v>
      </c>
      <c r="N20288" t="s">
        <v>79</v>
      </c>
      <c r="O20288">
        <v>2026</v>
      </c>
      <c r="P20288" s="2">
        <v>2</v>
      </c>
      <c r="Q20288" t="s">
        <v>80</v>
      </c>
      <c r="R20288" s="8">
        <v>46267</v>
      </c>
      <c r="S20288" s="2">
        <v>1</v>
      </c>
      <c r="T20288" s="2" t="s">
        <v>81</v>
      </c>
    </row>
    <row r="20289" spans="1:20" x14ac:dyDescent="0.25">
      <c r="A20289">
        <v>1120592721</v>
      </c>
      <c r="B20289">
        <v>117181112</v>
      </c>
      <c r="C20289" t="s">
        <v>85</v>
      </c>
      <c r="D20289" t="s">
        <v>83</v>
      </c>
      <c r="E20289" t="s">
        <v>76</v>
      </c>
      <c r="F20289" s="7">
        <v>43592</v>
      </c>
      <c r="G20289" s="7">
        <v>43776</v>
      </c>
      <c r="H20289" t="s">
        <v>77</v>
      </c>
      <c r="I20289" t="s">
        <v>78</v>
      </c>
      <c r="J20289" s="7">
        <v>45941</v>
      </c>
      <c r="K20289" s="7">
        <v>43683</v>
      </c>
      <c r="L20289" s="7">
        <v>43776</v>
      </c>
      <c r="M20289" t="s">
        <v>77</v>
      </c>
      <c r="N20289" t="s">
        <v>79</v>
      </c>
      <c r="O20289">
        <v>2026</v>
      </c>
      <c r="P20289" s="2">
        <v>2</v>
      </c>
      <c r="Q20289" t="s">
        <v>80</v>
      </c>
      <c r="R20289" s="8">
        <v>46267</v>
      </c>
      <c r="S20289" s="2">
        <v>1</v>
      </c>
      <c r="T20289" s="2" t="s">
        <v>81</v>
      </c>
    </row>
    <row r="20290" spans="1:20" x14ac:dyDescent="0.25">
      <c r="A20290">
        <v>1120592756</v>
      </c>
      <c r="B20290">
        <v>117212091</v>
      </c>
      <c r="C20290" t="s">
        <v>82</v>
      </c>
      <c r="D20290" t="s">
        <v>88</v>
      </c>
      <c r="E20290" t="s">
        <v>76</v>
      </c>
      <c r="F20290" s="7">
        <v>43595</v>
      </c>
      <c r="G20290" s="7">
        <v>43961</v>
      </c>
      <c r="H20290" t="s">
        <v>77</v>
      </c>
      <c r="I20290" t="s">
        <v>78</v>
      </c>
      <c r="J20290" s="7">
        <v>45203</v>
      </c>
      <c r="K20290" s="7">
        <v>45057</v>
      </c>
      <c r="L20290" s="7">
        <v>43961</v>
      </c>
      <c r="M20290" t="s">
        <v>77</v>
      </c>
      <c r="N20290" t="s">
        <v>92</v>
      </c>
      <c r="O20290">
        <v>2026</v>
      </c>
      <c r="P20290" s="2">
        <v>2</v>
      </c>
      <c r="Q20290" t="s">
        <v>80</v>
      </c>
      <c r="R20290" s="8">
        <v>46267</v>
      </c>
      <c r="S20290" s="2">
        <v>1</v>
      </c>
      <c r="T20290" s="2" t="s">
        <v>81</v>
      </c>
    </row>
    <row r="20291" spans="1:20" x14ac:dyDescent="0.25">
      <c r="A20291">
        <v>1120592765</v>
      </c>
      <c r="B20291">
        <v>117217045</v>
      </c>
      <c r="C20291" t="s">
        <v>74</v>
      </c>
      <c r="D20291" t="s">
        <v>88</v>
      </c>
      <c r="E20291" t="s">
        <v>76</v>
      </c>
      <c r="F20291" s="7">
        <v>43596</v>
      </c>
      <c r="G20291" s="7">
        <v>43962</v>
      </c>
      <c r="H20291" t="s">
        <v>77</v>
      </c>
      <c r="I20291" t="s">
        <v>89</v>
      </c>
      <c r="J20291" s="7">
        <v>45201</v>
      </c>
      <c r="K20291" s="7">
        <v>44244</v>
      </c>
      <c r="L20291" s="7">
        <v>43962</v>
      </c>
      <c r="M20291" t="s">
        <v>77</v>
      </c>
      <c r="N20291" t="s">
        <v>92</v>
      </c>
      <c r="O20291">
        <v>2026</v>
      </c>
      <c r="P20291" s="2">
        <v>2</v>
      </c>
      <c r="Q20291" t="s">
        <v>80</v>
      </c>
      <c r="R20291" s="8">
        <v>46267</v>
      </c>
      <c r="S20291" s="2">
        <v>1</v>
      </c>
      <c r="T20291" s="2" t="s">
        <v>81</v>
      </c>
    </row>
    <row r="20292" spans="1:20" x14ac:dyDescent="0.25">
      <c r="A20292">
        <v>1120592847</v>
      </c>
      <c r="B20292">
        <v>117300763</v>
      </c>
      <c r="C20292" t="s">
        <v>74</v>
      </c>
      <c r="D20292" t="s">
        <v>83</v>
      </c>
      <c r="E20292" t="s">
        <v>76</v>
      </c>
      <c r="F20292" s="7">
        <v>43607</v>
      </c>
      <c r="G20292" s="7">
        <v>43787</v>
      </c>
      <c r="H20292" t="s">
        <v>77</v>
      </c>
      <c r="I20292" t="s">
        <v>78</v>
      </c>
      <c r="J20292" s="7">
        <v>44336</v>
      </c>
      <c r="K20292" s="7">
        <v>45748</v>
      </c>
      <c r="L20292" s="7">
        <v>43787</v>
      </c>
      <c r="M20292" t="s">
        <v>77</v>
      </c>
      <c r="N20292" t="s">
        <v>92</v>
      </c>
      <c r="O20292">
        <v>2026</v>
      </c>
      <c r="P20292" s="2">
        <v>2</v>
      </c>
      <c r="Q20292" t="s">
        <v>80</v>
      </c>
      <c r="R20292" s="8">
        <v>46267</v>
      </c>
      <c r="S20292" s="2">
        <v>1</v>
      </c>
      <c r="T20292" s="2" t="s">
        <v>81</v>
      </c>
    </row>
    <row r="20293" spans="1:20" x14ac:dyDescent="0.25">
      <c r="A20293">
        <v>1120592875</v>
      </c>
      <c r="B20293">
        <v>117323242</v>
      </c>
      <c r="C20293" t="s">
        <v>82</v>
      </c>
      <c r="D20293" t="s">
        <v>83</v>
      </c>
      <c r="E20293" t="s">
        <v>76</v>
      </c>
      <c r="F20293" s="7">
        <v>43611</v>
      </c>
      <c r="G20293" s="7">
        <v>43791</v>
      </c>
      <c r="H20293" t="s">
        <v>77</v>
      </c>
      <c r="I20293" t="s">
        <v>78</v>
      </c>
      <c r="J20293" s="7">
        <v>45432</v>
      </c>
      <c r="K20293" s="7">
        <v>43701</v>
      </c>
      <c r="L20293" s="7">
        <v>43791</v>
      </c>
      <c r="M20293" t="s">
        <v>77</v>
      </c>
      <c r="N20293" t="s">
        <v>79</v>
      </c>
      <c r="O20293">
        <v>2026</v>
      </c>
      <c r="P20293" s="2">
        <v>2</v>
      </c>
      <c r="Q20293" t="s">
        <v>80</v>
      </c>
      <c r="R20293" s="8">
        <v>46267</v>
      </c>
      <c r="S20293" s="2">
        <v>1</v>
      </c>
      <c r="T20293" s="2" t="s">
        <v>81</v>
      </c>
    </row>
    <row r="20294" spans="1:20" x14ac:dyDescent="0.25">
      <c r="A20294">
        <v>1120593057</v>
      </c>
      <c r="B20294">
        <v>117788324</v>
      </c>
      <c r="C20294" t="s">
        <v>91</v>
      </c>
      <c r="D20294" t="s">
        <v>75</v>
      </c>
      <c r="E20294" t="s">
        <v>76</v>
      </c>
      <c r="F20294" s="7">
        <v>43699</v>
      </c>
      <c r="G20294" s="7">
        <v>44065</v>
      </c>
      <c r="H20294" t="s">
        <v>77</v>
      </c>
      <c r="I20294" t="s">
        <v>78</v>
      </c>
      <c r="J20294" s="7">
        <v>45569</v>
      </c>
      <c r="K20294" s="7">
        <v>46118</v>
      </c>
      <c r="L20294" s="7">
        <v>44065</v>
      </c>
      <c r="M20294" t="s">
        <v>77</v>
      </c>
      <c r="N20294" t="s">
        <v>79</v>
      </c>
      <c r="O20294">
        <v>2026</v>
      </c>
      <c r="P20294" s="2">
        <v>2</v>
      </c>
      <c r="Q20294" t="s">
        <v>80</v>
      </c>
      <c r="R20294" s="8">
        <v>46267</v>
      </c>
      <c r="S20294" s="2">
        <v>1</v>
      </c>
      <c r="T20294" s="2" t="s">
        <v>81</v>
      </c>
    </row>
    <row r="20295" spans="1:20" x14ac:dyDescent="0.25">
      <c r="A20295">
        <v>1120593107</v>
      </c>
      <c r="B20295">
        <v>117898673</v>
      </c>
      <c r="C20295" t="s">
        <v>94</v>
      </c>
      <c r="D20295" t="s">
        <v>75</v>
      </c>
      <c r="E20295" t="s">
        <v>76</v>
      </c>
      <c r="F20295" s="7">
        <v>43727</v>
      </c>
      <c r="G20295" s="7">
        <v>44093</v>
      </c>
      <c r="H20295" t="s">
        <v>77</v>
      </c>
      <c r="I20295" t="s">
        <v>78</v>
      </c>
      <c r="J20295" s="7">
        <v>45553</v>
      </c>
      <c r="K20295" s="7">
        <v>45247</v>
      </c>
      <c r="L20295" s="7">
        <v>44093</v>
      </c>
      <c r="M20295" t="s">
        <v>77</v>
      </c>
      <c r="N20295" t="s">
        <v>79</v>
      </c>
      <c r="O20295">
        <v>2026</v>
      </c>
      <c r="P20295" s="2">
        <v>2</v>
      </c>
      <c r="Q20295" t="s">
        <v>80</v>
      </c>
      <c r="R20295" s="8">
        <v>46267</v>
      </c>
      <c r="S20295" s="2">
        <v>1</v>
      </c>
      <c r="T20295" s="2" t="s">
        <v>81</v>
      </c>
    </row>
    <row r="20296" spans="1:20" x14ac:dyDescent="0.25">
      <c r="A20296">
        <v>1120593238</v>
      </c>
      <c r="B20296">
        <v>118403826</v>
      </c>
      <c r="C20296" t="s">
        <v>82</v>
      </c>
      <c r="D20296" t="s">
        <v>83</v>
      </c>
      <c r="E20296" t="s">
        <v>76</v>
      </c>
      <c r="F20296" s="7">
        <v>43783</v>
      </c>
      <c r="G20296" s="7">
        <v>43965</v>
      </c>
      <c r="H20296" t="s">
        <v>77</v>
      </c>
      <c r="I20296" t="s">
        <v>78</v>
      </c>
      <c r="J20296" s="7">
        <v>45495</v>
      </c>
      <c r="K20296" s="7">
        <v>45544</v>
      </c>
      <c r="L20296" s="7">
        <v>43965</v>
      </c>
      <c r="M20296" t="s">
        <v>77</v>
      </c>
      <c r="N20296" t="s">
        <v>79</v>
      </c>
      <c r="O20296">
        <v>2026</v>
      </c>
      <c r="P20296" s="2">
        <v>2</v>
      </c>
      <c r="Q20296" t="s">
        <v>80</v>
      </c>
      <c r="R20296" s="8">
        <v>46267</v>
      </c>
      <c r="S20296" s="2">
        <v>1</v>
      </c>
      <c r="T20296" s="2" t="s">
        <v>81</v>
      </c>
    </row>
    <row r="20297" spans="1:20" x14ac:dyDescent="0.25">
      <c r="A20297">
        <v>1120593240</v>
      </c>
      <c r="B20297">
        <v>118403826</v>
      </c>
      <c r="C20297" t="s">
        <v>82</v>
      </c>
      <c r="D20297" t="s">
        <v>83</v>
      </c>
      <c r="E20297" t="s">
        <v>76</v>
      </c>
      <c r="F20297" s="7">
        <v>43783</v>
      </c>
      <c r="G20297" s="7">
        <v>43965</v>
      </c>
      <c r="H20297" t="s">
        <v>77</v>
      </c>
      <c r="I20297" t="s">
        <v>78</v>
      </c>
      <c r="J20297" s="7">
        <v>45495</v>
      </c>
      <c r="K20297" s="7">
        <v>45534</v>
      </c>
      <c r="L20297" s="7">
        <v>43965</v>
      </c>
      <c r="M20297" t="s">
        <v>77</v>
      </c>
      <c r="N20297" t="s">
        <v>79</v>
      </c>
      <c r="O20297">
        <v>2026</v>
      </c>
      <c r="P20297" s="2">
        <v>2</v>
      </c>
      <c r="Q20297" t="s">
        <v>80</v>
      </c>
      <c r="R20297" s="8">
        <v>46267</v>
      </c>
      <c r="S20297" s="2">
        <v>1</v>
      </c>
      <c r="T20297" s="2" t="s">
        <v>81</v>
      </c>
    </row>
    <row r="20298" spans="1:20" x14ac:dyDescent="0.25">
      <c r="A20298">
        <v>1120593300</v>
      </c>
      <c r="B20298">
        <v>119015920</v>
      </c>
      <c r="C20298" t="s">
        <v>82</v>
      </c>
      <c r="D20298" t="s">
        <v>83</v>
      </c>
      <c r="E20298" t="s">
        <v>76</v>
      </c>
      <c r="F20298" s="7">
        <v>43962</v>
      </c>
      <c r="G20298" s="7">
        <v>44146</v>
      </c>
      <c r="H20298" t="s">
        <v>77</v>
      </c>
      <c r="I20298" t="s">
        <v>84</v>
      </c>
      <c r="J20298" s="7">
        <v>45633</v>
      </c>
      <c r="K20298" s="7">
        <v>46168</v>
      </c>
      <c r="L20298" s="7">
        <v>44146</v>
      </c>
      <c r="M20298" t="s">
        <v>77</v>
      </c>
      <c r="N20298" t="s">
        <v>79</v>
      </c>
      <c r="O20298">
        <v>2026</v>
      </c>
      <c r="P20298" s="2">
        <v>2</v>
      </c>
      <c r="Q20298" t="s">
        <v>80</v>
      </c>
      <c r="R20298" s="8">
        <v>46267</v>
      </c>
      <c r="S20298" s="2">
        <v>1</v>
      </c>
      <c r="T20298" s="2" t="s">
        <v>81</v>
      </c>
    </row>
    <row r="20299" spans="1:20" x14ac:dyDescent="0.25">
      <c r="A20299">
        <v>1120593354</v>
      </c>
      <c r="B20299">
        <v>119073709</v>
      </c>
      <c r="C20299" t="s">
        <v>82</v>
      </c>
      <c r="D20299" t="s">
        <v>88</v>
      </c>
      <c r="E20299" t="s">
        <v>76</v>
      </c>
      <c r="F20299" s="7">
        <v>43979</v>
      </c>
      <c r="G20299" s="7">
        <v>44344</v>
      </c>
      <c r="H20299" t="s">
        <v>77</v>
      </c>
      <c r="I20299" t="s">
        <v>78</v>
      </c>
      <c r="J20299" s="7">
        <v>45845</v>
      </c>
      <c r="K20299" s="7">
        <v>45827</v>
      </c>
      <c r="L20299" s="7">
        <v>44344</v>
      </c>
      <c r="M20299" t="s">
        <v>77</v>
      </c>
      <c r="N20299" t="s">
        <v>79</v>
      </c>
      <c r="O20299">
        <v>2026</v>
      </c>
      <c r="P20299" s="2">
        <v>2</v>
      </c>
      <c r="Q20299" t="s">
        <v>80</v>
      </c>
      <c r="R20299" s="8">
        <v>46267</v>
      </c>
      <c r="S20299" s="2">
        <v>1</v>
      </c>
      <c r="T20299" s="2" t="s">
        <v>81</v>
      </c>
    </row>
    <row r="20300" spans="1:20" x14ac:dyDescent="0.25">
      <c r="A20300">
        <v>1120593747</v>
      </c>
      <c r="B20300">
        <v>119510390</v>
      </c>
      <c r="C20300" t="s">
        <v>85</v>
      </c>
      <c r="D20300" t="s">
        <v>75</v>
      </c>
      <c r="E20300" t="s">
        <v>76</v>
      </c>
      <c r="F20300" s="7">
        <v>44039</v>
      </c>
      <c r="G20300" s="7">
        <v>45865</v>
      </c>
      <c r="H20300" t="s">
        <v>77</v>
      </c>
      <c r="I20300" t="s">
        <v>78</v>
      </c>
      <c r="J20300" s="7">
        <v>45713</v>
      </c>
      <c r="K20300" s="7">
        <v>45125</v>
      </c>
      <c r="L20300" s="7">
        <v>45865</v>
      </c>
      <c r="M20300" t="s">
        <v>77</v>
      </c>
      <c r="N20300" t="s">
        <v>79</v>
      </c>
      <c r="O20300">
        <v>2026</v>
      </c>
      <c r="P20300" s="2">
        <v>2</v>
      </c>
      <c r="Q20300" t="s">
        <v>80</v>
      </c>
      <c r="R20300" s="8">
        <v>46267</v>
      </c>
      <c r="S20300" s="2">
        <v>1</v>
      </c>
      <c r="T20300" s="2" t="s">
        <v>81</v>
      </c>
    </row>
    <row r="20301" spans="1:20" x14ac:dyDescent="0.25">
      <c r="A20301">
        <v>1120594075</v>
      </c>
      <c r="B20301">
        <v>119678497</v>
      </c>
      <c r="C20301" t="s">
        <v>74</v>
      </c>
      <c r="D20301" t="s">
        <v>88</v>
      </c>
      <c r="E20301" t="s">
        <v>76</v>
      </c>
      <c r="F20301" s="7">
        <v>44069</v>
      </c>
      <c r="G20301" s="7">
        <v>44434</v>
      </c>
      <c r="H20301" t="s">
        <v>77</v>
      </c>
      <c r="I20301" t="s">
        <v>78</v>
      </c>
      <c r="J20301" s="7">
        <v>46167</v>
      </c>
      <c r="K20301" s="7">
        <v>45917</v>
      </c>
      <c r="L20301" s="7">
        <v>44434</v>
      </c>
      <c r="M20301" t="s">
        <v>77</v>
      </c>
      <c r="N20301" t="s">
        <v>79</v>
      </c>
      <c r="O20301">
        <v>2026</v>
      </c>
      <c r="P20301" s="2">
        <v>2</v>
      </c>
      <c r="Q20301" t="s">
        <v>80</v>
      </c>
      <c r="R20301" s="8">
        <v>46267</v>
      </c>
      <c r="S20301" s="2">
        <v>1</v>
      </c>
      <c r="T20301" s="2" t="s">
        <v>81</v>
      </c>
    </row>
    <row r="20302" spans="1:20" x14ac:dyDescent="0.25">
      <c r="A20302">
        <v>1120594283</v>
      </c>
      <c r="B20302">
        <v>119777483</v>
      </c>
      <c r="C20302" t="s">
        <v>85</v>
      </c>
      <c r="D20302" t="s">
        <v>75</v>
      </c>
      <c r="E20302" t="s">
        <v>76</v>
      </c>
      <c r="F20302" s="7">
        <v>44091</v>
      </c>
      <c r="G20302" s="7">
        <v>45917</v>
      </c>
      <c r="H20302" t="s">
        <v>77</v>
      </c>
      <c r="I20302" t="s">
        <v>78</v>
      </c>
      <c r="J20302" s="7">
        <v>45845</v>
      </c>
      <c r="K20302" s="7">
        <v>46125</v>
      </c>
      <c r="L20302" s="7">
        <v>45917</v>
      </c>
      <c r="M20302" t="s">
        <v>77</v>
      </c>
      <c r="N20302" t="s">
        <v>79</v>
      </c>
      <c r="O20302">
        <v>2026</v>
      </c>
      <c r="P20302" s="2">
        <v>2</v>
      </c>
      <c r="Q20302" t="s">
        <v>80</v>
      </c>
      <c r="R20302" s="8">
        <v>46267</v>
      </c>
      <c r="S20302" s="2">
        <v>1</v>
      </c>
      <c r="T20302" s="2" t="s">
        <v>81</v>
      </c>
    </row>
    <row r="20303" spans="1:20" x14ac:dyDescent="0.25">
      <c r="A20303">
        <v>1120594312</v>
      </c>
      <c r="B20303">
        <v>119787506</v>
      </c>
      <c r="C20303" t="s">
        <v>98</v>
      </c>
      <c r="D20303" t="s">
        <v>75</v>
      </c>
      <c r="E20303" t="s">
        <v>76</v>
      </c>
      <c r="F20303" s="7">
        <v>44093</v>
      </c>
      <c r="G20303" s="7">
        <v>44458</v>
      </c>
      <c r="H20303" t="s">
        <v>86</v>
      </c>
      <c r="I20303" t="s">
        <v>87</v>
      </c>
      <c r="J20303" s="7">
        <v>45897</v>
      </c>
      <c r="K20303" s="7">
        <v>44174</v>
      </c>
      <c r="L20303" s="7">
        <v>44458</v>
      </c>
      <c r="M20303" t="s">
        <v>86</v>
      </c>
      <c r="N20303" t="s">
        <v>79</v>
      </c>
      <c r="O20303">
        <v>2026</v>
      </c>
      <c r="P20303" s="2">
        <v>2</v>
      </c>
      <c r="Q20303" t="s">
        <v>80</v>
      </c>
      <c r="R20303" s="8">
        <v>46267</v>
      </c>
      <c r="S20303" s="2">
        <v>1</v>
      </c>
      <c r="T20303" s="2" t="s">
        <v>81</v>
      </c>
    </row>
    <row r="20304" spans="1:20" x14ac:dyDescent="0.25">
      <c r="A20304">
        <v>1120594429</v>
      </c>
      <c r="B20304">
        <v>119846499</v>
      </c>
      <c r="C20304" t="s">
        <v>82</v>
      </c>
      <c r="D20304" t="s">
        <v>75</v>
      </c>
      <c r="E20304" t="s">
        <v>76</v>
      </c>
      <c r="F20304" s="7">
        <v>44106</v>
      </c>
      <c r="G20304" s="7">
        <v>45932</v>
      </c>
      <c r="H20304" t="s">
        <v>77</v>
      </c>
      <c r="I20304" t="s">
        <v>78</v>
      </c>
      <c r="J20304" s="7">
        <v>45742</v>
      </c>
      <c r="K20304" s="7">
        <v>45744</v>
      </c>
      <c r="L20304" s="7">
        <v>45932</v>
      </c>
      <c r="M20304" t="s">
        <v>77</v>
      </c>
      <c r="N20304" t="s">
        <v>79</v>
      </c>
      <c r="O20304">
        <v>2026</v>
      </c>
      <c r="P20304" s="2">
        <v>2</v>
      </c>
      <c r="Q20304" t="s">
        <v>80</v>
      </c>
      <c r="R20304" s="8">
        <v>46267</v>
      </c>
      <c r="S20304" s="2">
        <v>1</v>
      </c>
      <c r="T20304" s="2" t="s">
        <v>81</v>
      </c>
    </row>
    <row r="20305" spans="1:20" x14ac:dyDescent="0.25">
      <c r="A20305">
        <v>1120595120</v>
      </c>
      <c r="B20305">
        <v>120880116</v>
      </c>
      <c r="C20305" t="s">
        <v>74</v>
      </c>
      <c r="D20305" t="s">
        <v>88</v>
      </c>
      <c r="E20305" t="s">
        <v>76</v>
      </c>
      <c r="F20305" s="7">
        <v>44310</v>
      </c>
      <c r="G20305" s="7">
        <v>46136</v>
      </c>
      <c r="H20305" t="s">
        <v>77</v>
      </c>
      <c r="I20305" t="s">
        <v>78</v>
      </c>
      <c r="J20305" s="7">
        <v>45923</v>
      </c>
      <c r="K20305" s="7">
        <v>44314</v>
      </c>
      <c r="L20305" s="7">
        <v>46136</v>
      </c>
      <c r="M20305" t="s">
        <v>77</v>
      </c>
      <c r="N20305" t="s">
        <v>79</v>
      </c>
      <c r="O20305">
        <v>2026</v>
      </c>
      <c r="P20305" s="2">
        <v>2</v>
      </c>
      <c r="Q20305" t="s">
        <v>80</v>
      </c>
      <c r="R20305" s="8">
        <v>46267</v>
      </c>
      <c r="S20305" s="2">
        <v>1</v>
      </c>
      <c r="T20305" s="2" t="s">
        <v>81</v>
      </c>
    </row>
    <row r="20306" spans="1:20" x14ac:dyDescent="0.25">
      <c r="A20306">
        <v>1120595315</v>
      </c>
      <c r="B20306">
        <v>121399442</v>
      </c>
      <c r="C20306" t="s">
        <v>82</v>
      </c>
      <c r="D20306" t="s">
        <v>75</v>
      </c>
      <c r="E20306" t="s">
        <v>76</v>
      </c>
      <c r="F20306" s="7">
        <v>44342</v>
      </c>
      <c r="G20306" s="7">
        <v>46168</v>
      </c>
      <c r="H20306" t="s">
        <v>77</v>
      </c>
      <c r="I20306" t="s">
        <v>78</v>
      </c>
      <c r="J20306" s="7">
        <v>46178</v>
      </c>
      <c r="K20306" s="7">
        <v>44345</v>
      </c>
      <c r="L20306" s="7">
        <v>46168</v>
      </c>
      <c r="M20306" t="s">
        <v>77</v>
      </c>
      <c r="N20306" t="s">
        <v>79</v>
      </c>
      <c r="O20306">
        <v>2026</v>
      </c>
      <c r="P20306" s="2">
        <v>2</v>
      </c>
      <c r="Q20306" t="s">
        <v>80</v>
      </c>
      <c r="R20306" s="8">
        <v>46267</v>
      </c>
      <c r="S20306" s="2">
        <v>1</v>
      </c>
      <c r="T20306" s="2" t="s">
        <v>81</v>
      </c>
    </row>
    <row r="20307" spans="1:20" x14ac:dyDescent="0.25">
      <c r="A20307">
        <v>1120595358</v>
      </c>
      <c r="B20307">
        <v>121448520</v>
      </c>
      <c r="C20307" t="s">
        <v>74</v>
      </c>
      <c r="D20307" t="s">
        <v>88</v>
      </c>
      <c r="E20307" t="s">
        <v>76</v>
      </c>
      <c r="F20307" s="7">
        <v>44349</v>
      </c>
      <c r="G20307" s="7">
        <v>46175</v>
      </c>
      <c r="H20307" t="s">
        <v>77</v>
      </c>
      <c r="I20307" t="s">
        <v>84</v>
      </c>
      <c r="J20307" s="7">
        <v>46155</v>
      </c>
      <c r="K20307" s="7">
        <v>45717</v>
      </c>
      <c r="L20307" s="7">
        <v>46175</v>
      </c>
      <c r="M20307" t="s">
        <v>77</v>
      </c>
      <c r="N20307" t="s">
        <v>79</v>
      </c>
      <c r="O20307">
        <v>2026</v>
      </c>
      <c r="P20307" s="2">
        <v>2</v>
      </c>
      <c r="Q20307" t="s">
        <v>80</v>
      </c>
      <c r="R20307" s="8">
        <v>46267</v>
      </c>
      <c r="S20307" s="2">
        <v>1</v>
      </c>
      <c r="T20307" s="2" t="s">
        <v>81</v>
      </c>
    </row>
    <row r="20308" spans="1:20" x14ac:dyDescent="0.25">
      <c r="A20308">
        <v>1120595365</v>
      </c>
      <c r="B20308">
        <v>121456324</v>
      </c>
      <c r="C20308" t="s">
        <v>82</v>
      </c>
      <c r="D20308" t="s">
        <v>88</v>
      </c>
      <c r="E20308" t="s">
        <v>76</v>
      </c>
      <c r="F20308" s="7">
        <v>44350</v>
      </c>
      <c r="G20308" s="7">
        <v>44715</v>
      </c>
      <c r="H20308" t="s">
        <v>86</v>
      </c>
      <c r="I20308" t="s">
        <v>87</v>
      </c>
      <c r="J20308" s="7">
        <v>45824</v>
      </c>
      <c r="K20308" s="7">
        <v>44351</v>
      </c>
      <c r="L20308" s="7">
        <v>44715</v>
      </c>
      <c r="M20308" t="s">
        <v>86</v>
      </c>
      <c r="N20308" t="s">
        <v>79</v>
      </c>
      <c r="O20308">
        <v>2026</v>
      </c>
      <c r="P20308" s="2">
        <v>2</v>
      </c>
      <c r="Q20308" t="s">
        <v>80</v>
      </c>
      <c r="R20308" s="8">
        <v>46267</v>
      </c>
      <c r="S20308" s="2">
        <v>1</v>
      </c>
      <c r="T20308" s="2" t="s">
        <v>81</v>
      </c>
    </row>
    <row r="20309" spans="1:20" x14ac:dyDescent="0.25">
      <c r="A20309">
        <v>1120597660</v>
      </c>
      <c r="B20309">
        <v>123335944</v>
      </c>
      <c r="C20309" t="s">
        <v>93</v>
      </c>
      <c r="D20309" t="s">
        <v>75</v>
      </c>
      <c r="E20309" t="s">
        <v>76</v>
      </c>
      <c r="F20309" s="7">
        <v>44666</v>
      </c>
      <c r="G20309" s="7">
        <v>45031</v>
      </c>
      <c r="H20309" t="s">
        <v>77</v>
      </c>
      <c r="I20309" t="s">
        <v>78</v>
      </c>
      <c r="J20309" s="7"/>
      <c r="K20309" s="7">
        <v>44666</v>
      </c>
      <c r="L20309" s="7">
        <v>45031</v>
      </c>
      <c r="M20309" t="s">
        <v>77</v>
      </c>
      <c r="N20309"/>
      <c r="O20309">
        <v>2026</v>
      </c>
      <c r="P20309" s="2">
        <v>2</v>
      </c>
      <c r="Q20309" t="s">
        <v>80</v>
      </c>
      <c r="R20309" s="8">
        <v>46267</v>
      </c>
      <c r="S20309" s="2">
        <v>1</v>
      </c>
      <c r="T20309" s="2" t="s">
        <v>81</v>
      </c>
    </row>
    <row r="20310" spans="1:20" x14ac:dyDescent="0.25">
      <c r="A20310">
        <v>1120598141</v>
      </c>
      <c r="B20310">
        <v>123587211</v>
      </c>
      <c r="C20310" t="s">
        <v>91</v>
      </c>
      <c r="D20310" t="s">
        <v>83</v>
      </c>
      <c r="E20310" t="s">
        <v>76</v>
      </c>
      <c r="F20310" s="7">
        <v>44694</v>
      </c>
      <c r="G20310" s="7">
        <v>46520</v>
      </c>
      <c r="H20310" t="s">
        <v>86</v>
      </c>
      <c r="I20310" t="s">
        <v>87</v>
      </c>
      <c r="J20310" s="7">
        <v>46187</v>
      </c>
      <c r="K20310" s="7">
        <v>46210</v>
      </c>
      <c r="L20310" s="7">
        <v>46520</v>
      </c>
      <c r="M20310" t="s">
        <v>86</v>
      </c>
      <c r="N20310" t="s">
        <v>79</v>
      </c>
      <c r="O20310">
        <v>2026</v>
      </c>
      <c r="P20310" s="2">
        <v>2</v>
      </c>
      <c r="Q20310" t="s">
        <v>80</v>
      </c>
      <c r="R20310" s="8">
        <v>46267</v>
      </c>
      <c r="S20310" s="2">
        <v>1</v>
      </c>
      <c r="T20310" s="2" t="s">
        <v>81</v>
      </c>
    </row>
    <row r="20311" spans="1:20" x14ac:dyDescent="0.25">
      <c r="A20311">
        <v>1120598324</v>
      </c>
      <c r="B20311">
        <v>123682337</v>
      </c>
      <c r="C20311" t="s">
        <v>91</v>
      </c>
      <c r="D20311" t="s">
        <v>75</v>
      </c>
      <c r="E20311" t="s">
        <v>76</v>
      </c>
      <c r="F20311" s="7">
        <v>44705</v>
      </c>
      <c r="G20311" s="7">
        <v>45070</v>
      </c>
      <c r="H20311" t="s">
        <v>77</v>
      </c>
      <c r="I20311" t="s">
        <v>78</v>
      </c>
      <c r="J20311" s="7">
        <v>46079</v>
      </c>
      <c r="K20311" s="7">
        <v>46085</v>
      </c>
      <c r="L20311" s="7">
        <v>45070</v>
      </c>
      <c r="M20311" t="s">
        <v>77</v>
      </c>
      <c r="N20311" t="s">
        <v>92</v>
      </c>
      <c r="O20311">
        <v>2026</v>
      </c>
      <c r="P20311" s="2">
        <v>2</v>
      </c>
      <c r="Q20311" t="s">
        <v>80</v>
      </c>
      <c r="R20311" s="8">
        <v>46267</v>
      </c>
      <c r="S20311" s="2">
        <v>1</v>
      </c>
      <c r="T20311" s="2" t="s">
        <v>81</v>
      </c>
    </row>
    <row r="20312" spans="1:20" x14ac:dyDescent="0.25">
      <c r="A20312">
        <v>1120599126</v>
      </c>
      <c r="B20312">
        <v>124078162</v>
      </c>
      <c r="C20312" t="s">
        <v>82</v>
      </c>
      <c r="D20312" t="s">
        <v>75</v>
      </c>
      <c r="E20312" t="s">
        <v>76</v>
      </c>
      <c r="F20312" s="7">
        <v>44756</v>
      </c>
      <c r="G20312" s="7">
        <v>46582</v>
      </c>
      <c r="H20312" t="s">
        <v>77</v>
      </c>
      <c r="I20312" t="s">
        <v>78</v>
      </c>
      <c r="J20312" s="7">
        <v>46142</v>
      </c>
      <c r="K20312" s="7">
        <v>44802</v>
      </c>
      <c r="L20312" s="7">
        <v>46582</v>
      </c>
      <c r="M20312" t="s">
        <v>77</v>
      </c>
      <c r="N20312" t="s">
        <v>79</v>
      </c>
      <c r="O20312">
        <v>2026</v>
      </c>
      <c r="P20312" s="2">
        <v>2</v>
      </c>
      <c r="Q20312" t="s">
        <v>80</v>
      </c>
      <c r="R20312" s="8">
        <v>46267</v>
      </c>
      <c r="S20312" s="2">
        <v>1</v>
      </c>
      <c r="T20312" s="2" t="s">
        <v>81</v>
      </c>
    </row>
    <row r="20313" spans="1:20" x14ac:dyDescent="0.25">
      <c r="A20313">
        <v>1120599294</v>
      </c>
      <c r="B20313">
        <v>124143731</v>
      </c>
      <c r="C20313" t="s">
        <v>82</v>
      </c>
      <c r="D20313" t="s">
        <v>83</v>
      </c>
      <c r="E20313" t="s">
        <v>76</v>
      </c>
      <c r="F20313" s="7">
        <v>44764</v>
      </c>
      <c r="G20313" s="7">
        <v>44948</v>
      </c>
      <c r="H20313" t="s">
        <v>77</v>
      </c>
      <c r="I20313" t="s">
        <v>84</v>
      </c>
      <c r="J20313" s="7">
        <v>45326</v>
      </c>
      <c r="K20313" s="7">
        <v>45446</v>
      </c>
      <c r="L20313" s="7">
        <v>44948</v>
      </c>
      <c r="M20313" t="s">
        <v>77</v>
      </c>
      <c r="N20313" t="s">
        <v>79</v>
      </c>
      <c r="O20313">
        <v>2026</v>
      </c>
      <c r="P20313" s="2">
        <v>2</v>
      </c>
      <c r="Q20313" t="s">
        <v>80</v>
      </c>
      <c r="R20313" s="8">
        <v>46267</v>
      </c>
      <c r="S20313" s="2">
        <v>1</v>
      </c>
      <c r="T20313" s="2" t="s">
        <v>81</v>
      </c>
    </row>
    <row r="20314" spans="1:20" x14ac:dyDescent="0.25">
      <c r="A20314">
        <v>1120599650</v>
      </c>
      <c r="B20314">
        <v>124268660</v>
      </c>
      <c r="C20314" t="s">
        <v>85</v>
      </c>
      <c r="D20314" t="s">
        <v>75</v>
      </c>
      <c r="E20314" t="s">
        <v>76</v>
      </c>
      <c r="F20314" s="7">
        <v>44783</v>
      </c>
      <c r="G20314" s="7">
        <v>45148</v>
      </c>
      <c r="H20314" t="s">
        <v>77</v>
      </c>
      <c r="I20314" t="s">
        <v>78</v>
      </c>
      <c r="J20314" s="7"/>
      <c r="K20314" s="7">
        <v>44783</v>
      </c>
      <c r="L20314" s="7">
        <v>45148</v>
      </c>
      <c r="M20314" t="s">
        <v>77</v>
      </c>
      <c r="N20314"/>
      <c r="O20314">
        <v>2026</v>
      </c>
      <c r="P20314" s="2">
        <v>2</v>
      </c>
      <c r="Q20314" t="s">
        <v>80</v>
      </c>
      <c r="R20314" s="8">
        <v>46267</v>
      </c>
      <c r="S20314" s="2">
        <v>1</v>
      </c>
      <c r="T20314" s="2" t="s">
        <v>81</v>
      </c>
    </row>
    <row r="20315" spans="1:20" x14ac:dyDescent="0.25">
      <c r="A20315">
        <v>1120600623</v>
      </c>
      <c r="B20315">
        <v>124602358</v>
      </c>
      <c r="C20315" t="s">
        <v>96</v>
      </c>
      <c r="D20315" t="s">
        <v>75</v>
      </c>
      <c r="E20315" t="s">
        <v>76</v>
      </c>
      <c r="F20315" s="7">
        <v>44834</v>
      </c>
      <c r="G20315" s="7">
        <v>46660</v>
      </c>
      <c r="H20315" t="s">
        <v>77</v>
      </c>
      <c r="I20315" t="s">
        <v>78</v>
      </c>
      <c r="J20315" s="7"/>
      <c r="K20315" s="7">
        <v>45039</v>
      </c>
      <c r="L20315" s="7">
        <v>46660</v>
      </c>
      <c r="M20315" t="s">
        <v>77</v>
      </c>
      <c r="N20315"/>
      <c r="O20315">
        <v>2026</v>
      </c>
      <c r="P20315" s="2">
        <v>2</v>
      </c>
      <c r="Q20315" t="s">
        <v>80</v>
      </c>
      <c r="R20315" s="8">
        <v>46267</v>
      </c>
      <c r="S20315" s="2">
        <v>1</v>
      </c>
      <c r="T20315" s="2" t="s">
        <v>81</v>
      </c>
    </row>
    <row r="20316" spans="1:20" x14ac:dyDescent="0.25">
      <c r="A20316">
        <v>1120600905</v>
      </c>
      <c r="B20316">
        <v>124741791</v>
      </c>
      <c r="C20316" t="s">
        <v>82</v>
      </c>
      <c r="D20316" t="s">
        <v>75</v>
      </c>
      <c r="E20316" t="s">
        <v>76</v>
      </c>
      <c r="F20316" s="7">
        <v>44853</v>
      </c>
      <c r="G20316" s="7">
        <v>46679</v>
      </c>
      <c r="H20316" t="s">
        <v>77</v>
      </c>
      <c r="I20316" t="s">
        <v>78</v>
      </c>
      <c r="J20316" s="7">
        <v>45825</v>
      </c>
      <c r="K20316" s="7">
        <v>45671</v>
      </c>
      <c r="L20316" s="7">
        <v>46679</v>
      </c>
      <c r="M20316" t="s">
        <v>77</v>
      </c>
      <c r="N20316" t="s">
        <v>92</v>
      </c>
      <c r="O20316">
        <v>2026</v>
      </c>
      <c r="P20316" s="2">
        <v>2</v>
      </c>
      <c r="Q20316" t="s">
        <v>80</v>
      </c>
      <c r="R20316" s="8">
        <v>46267</v>
      </c>
      <c r="S20316" s="2">
        <v>1</v>
      </c>
      <c r="T20316" s="2" t="s">
        <v>81</v>
      </c>
    </row>
    <row r="20317" spans="1:20" x14ac:dyDescent="0.25">
      <c r="A20317">
        <v>1120601358</v>
      </c>
      <c r="B20317">
        <v>125710291</v>
      </c>
      <c r="C20317" t="s">
        <v>74</v>
      </c>
      <c r="D20317" t="s">
        <v>83</v>
      </c>
      <c r="E20317" t="s">
        <v>76</v>
      </c>
      <c r="F20317" s="7">
        <v>45007</v>
      </c>
      <c r="G20317" s="7">
        <v>46834</v>
      </c>
      <c r="H20317" t="s">
        <v>86</v>
      </c>
      <c r="I20317" t="s">
        <v>87</v>
      </c>
      <c r="J20317" s="7">
        <v>45861</v>
      </c>
      <c r="K20317" s="7">
        <v>45007</v>
      </c>
      <c r="L20317" s="7">
        <v>46834</v>
      </c>
      <c r="M20317" t="s">
        <v>86</v>
      </c>
      <c r="N20317" t="s">
        <v>79</v>
      </c>
      <c r="O20317">
        <v>2026</v>
      </c>
      <c r="P20317" s="2">
        <v>2</v>
      </c>
      <c r="Q20317" t="s">
        <v>80</v>
      </c>
      <c r="R20317" s="8">
        <v>46267</v>
      </c>
      <c r="S20317" s="2">
        <v>1</v>
      </c>
      <c r="T20317" s="2" t="s">
        <v>81</v>
      </c>
    </row>
    <row r="20318" spans="1:20" x14ac:dyDescent="0.25">
      <c r="A20318">
        <v>1120601516</v>
      </c>
      <c r="B20318">
        <v>125935824</v>
      </c>
      <c r="C20318" t="s">
        <v>82</v>
      </c>
      <c r="D20318" t="s">
        <v>75</v>
      </c>
      <c r="E20318" t="s">
        <v>76</v>
      </c>
      <c r="F20318" s="7">
        <v>45033</v>
      </c>
      <c r="G20318" s="7">
        <v>45399</v>
      </c>
      <c r="H20318" t="s">
        <v>77</v>
      </c>
      <c r="I20318" t="s">
        <v>89</v>
      </c>
      <c r="J20318" s="7">
        <v>46107</v>
      </c>
      <c r="K20318" s="7">
        <v>46115</v>
      </c>
      <c r="L20318" s="7">
        <v>45399</v>
      </c>
      <c r="M20318" t="s">
        <v>77</v>
      </c>
      <c r="N20318" t="s">
        <v>92</v>
      </c>
      <c r="O20318">
        <v>2026</v>
      </c>
      <c r="P20318" s="2">
        <v>2</v>
      </c>
      <c r="Q20318" t="s">
        <v>80</v>
      </c>
      <c r="R20318" s="8">
        <v>46267</v>
      </c>
      <c r="S20318" s="2">
        <v>1</v>
      </c>
      <c r="T20318" s="2" t="s">
        <v>81</v>
      </c>
    </row>
    <row r="20319" spans="1:20" x14ac:dyDescent="0.25">
      <c r="A20319">
        <v>1120601798</v>
      </c>
      <c r="B20319">
        <v>126049706</v>
      </c>
      <c r="C20319" t="s">
        <v>82</v>
      </c>
      <c r="D20319" t="s">
        <v>88</v>
      </c>
      <c r="E20319" t="s">
        <v>76</v>
      </c>
      <c r="F20319" s="7">
        <v>45050</v>
      </c>
      <c r="G20319" s="7">
        <v>45234</v>
      </c>
      <c r="H20319" t="s">
        <v>77</v>
      </c>
      <c r="I20319" t="s">
        <v>84</v>
      </c>
      <c r="J20319" s="7">
        <v>45770</v>
      </c>
      <c r="K20319" s="7">
        <v>45967</v>
      </c>
      <c r="L20319" s="7">
        <v>45234</v>
      </c>
      <c r="M20319" t="s">
        <v>77</v>
      </c>
      <c r="N20319" t="s">
        <v>92</v>
      </c>
      <c r="O20319">
        <v>2026</v>
      </c>
      <c r="P20319" s="2">
        <v>2</v>
      </c>
      <c r="Q20319" t="s">
        <v>80</v>
      </c>
      <c r="R20319" s="8">
        <v>46267</v>
      </c>
      <c r="S20319" s="2">
        <v>1</v>
      </c>
      <c r="T20319" s="2" t="s">
        <v>81</v>
      </c>
    </row>
    <row r="20320" spans="1:20" x14ac:dyDescent="0.25">
      <c r="A20320">
        <v>1120603345</v>
      </c>
      <c r="B20320">
        <v>126757428</v>
      </c>
      <c r="C20320" t="s">
        <v>82</v>
      </c>
      <c r="D20320" t="s">
        <v>88</v>
      </c>
      <c r="E20320" t="s">
        <v>76</v>
      </c>
      <c r="F20320" s="7">
        <v>45144</v>
      </c>
      <c r="G20320" s="7">
        <v>45510</v>
      </c>
      <c r="H20320" t="s">
        <v>86</v>
      </c>
      <c r="I20320" t="s">
        <v>87</v>
      </c>
      <c r="J20320" s="7">
        <v>46131</v>
      </c>
      <c r="K20320" s="7">
        <v>46135</v>
      </c>
      <c r="L20320" s="7">
        <v>45510</v>
      </c>
      <c r="M20320" t="s">
        <v>86</v>
      </c>
      <c r="N20320" t="s">
        <v>79</v>
      </c>
      <c r="O20320">
        <v>2026</v>
      </c>
      <c r="P20320" s="2">
        <v>2</v>
      </c>
      <c r="Q20320" t="s">
        <v>80</v>
      </c>
      <c r="R20320" s="8">
        <v>46267</v>
      </c>
      <c r="S20320" s="2">
        <v>1</v>
      </c>
      <c r="T20320" s="2" t="s">
        <v>81</v>
      </c>
    </row>
    <row r="20321" spans="1:20" x14ac:dyDescent="0.25">
      <c r="A20321">
        <v>1120604444</v>
      </c>
      <c r="B20321">
        <v>127176281</v>
      </c>
      <c r="C20321" t="s">
        <v>85</v>
      </c>
      <c r="D20321" t="s">
        <v>88</v>
      </c>
      <c r="E20321" t="s">
        <v>76</v>
      </c>
      <c r="F20321" s="7">
        <v>45201</v>
      </c>
      <c r="G20321" s="7">
        <v>45567</v>
      </c>
      <c r="H20321" t="s">
        <v>86</v>
      </c>
      <c r="I20321" t="s">
        <v>87</v>
      </c>
      <c r="J20321" s="7"/>
      <c r="K20321" s="7">
        <v>45922</v>
      </c>
      <c r="L20321" s="7">
        <v>45567</v>
      </c>
      <c r="M20321" t="s">
        <v>86</v>
      </c>
      <c r="N20321"/>
      <c r="O20321">
        <v>2026</v>
      </c>
      <c r="P20321" s="2">
        <v>2</v>
      </c>
      <c r="Q20321" t="s">
        <v>80</v>
      </c>
      <c r="R20321" s="8">
        <v>46267</v>
      </c>
      <c r="S20321" s="2">
        <v>1</v>
      </c>
      <c r="T20321" s="2" t="s">
        <v>81</v>
      </c>
    </row>
    <row r="20322" spans="1:20" x14ac:dyDescent="0.25">
      <c r="A20322">
        <v>1120604510</v>
      </c>
      <c r="B20322">
        <v>127198905</v>
      </c>
      <c r="C20322" t="s">
        <v>93</v>
      </c>
      <c r="D20322" t="s">
        <v>88</v>
      </c>
      <c r="E20322" t="s">
        <v>76</v>
      </c>
      <c r="F20322" s="7">
        <v>45203</v>
      </c>
      <c r="G20322" s="7">
        <v>45569</v>
      </c>
      <c r="H20322" t="s">
        <v>77</v>
      </c>
      <c r="I20322" t="s">
        <v>84</v>
      </c>
      <c r="J20322" s="7"/>
      <c r="K20322" s="7">
        <v>45779</v>
      </c>
      <c r="L20322" s="7">
        <v>45569</v>
      </c>
      <c r="M20322" t="s">
        <v>77</v>
      </c>
      <c r="N20322"/>
      <c r="O20322">
        <v>2026</v>
      </c>
      <c r="P20322" s="2">
        <v>2</v>
      </c>
      <c r="Q20322" t="s">
        <v>80</v>
      </c>
      <c r="R20322" s="8">
        <v>46267</v>
      </c>
      <c r="S20322" s="2">
        <v>1</v>
      </c>
      <c r="T20322" s="2" t="s">
        <v>81</v>
      </c>
    </row>
    <row r="20323" spans="1:20" x14ac:dyDescent="0.25">
      <c r="A20323">
        <v>1120604809</v>
      </c>
      <c r="B20323">
        <v>127294312</v>
      </c>
      <c r="C20323" t="s">
        <v>74</v>
      </c>
      <c r="D20323" t="s">
        <v>75</v>
      </c>
      <c r="E20323" t="s">
        <v>76</v>
      </c>
      <c r="F20323" s="7">
        <v>45216</v>
      </c>
      <c r="G20323" s="7">
        <v>45582</v>
      </c>
      <c r="H20323" t="s">
        <v>86</v>
      </c>
      <c r="I20323" t="s">
        <v>87</v>
      </c>
      <c r="J20323" s="7"/>
      <c r="K20323" s="7">
        <v>46170</v>
      </c>
      <c r="L20323" s="7">
        <v>45582</v>
      </c>
      <c r="M20323" t="s">
        <v>86</v>
      </c>
      <c r="N20323"/>
      <c r="O20323">
        <v>2026</v>
      </c>
      <c r="P20323" s="2">
        <v>2</v>
      </c>
      <c r="Q20323" t="s">
        <v>80</v>
      </c>
      <c r="R20323" s="8">
        <v>46267</v>
      </c>
      <c r="S20323" s="2">
        <v>1</v>
      </c>
      <c r="T20323" s="2" t="s">
        <v>81</v>
      </c>
    </row>
    <row r="20324" spans="1:20" x14ac:dyDescent="0.25">
      <c r="A20324">
        <v>1120605476</v>
      </c>
      <c r="B20324">
        <v>127801244</v>
      </c>
      <c r="C20324" t="s">
        <v>82</v>
      </c>
      <c r="D20324" t="s">
        <v>83</v>
      </c>
      <c r="E20324" t="s">
        <v>76</v>
      </c>
      <c r="F20324" s="7">
        <v>44848</v>
      </c>
      <c r="G20324" s="7">
        <v>46674</v>
      </c>
      <c r="H20324" t="s">
        <v>77</v>
      </c>
      <c r="I20324" t="s">
        <v>84</v>
      </c>
      <c r="J20324" s="7">
        <v>45830</v>
      </c>
      <c r="K20324" s="7">
        <v>45747</v>
      </c>
      <c r="L20324" s="7">
        <v>46674</v>
      </c>
      <c r="M20324" t="s">
        <v>77</v>
      </c>
      <c r="N20324" t="s">
        <v>79</v>
      </c>
      <c r="O20324">
        <v>2026</v>
      </c>
      <c r="P20324" s="2">
        <v>2</v>
      </c>
      <c r="Q20324" t="s">
        <v>80</v>
      </c>
      <c r="R20324" s="8">
        <v>46267</v>
      </c>
      <c r="S20324" s="2">
        <v>1</v>
      </c>
      <c r="T20324" s="2" t="s">
        <v>81</v>
      </c>
    </row>
    <row r="20325" spans="1:20" x14ac:dyDescent="0.25">
      <c r="A20325">
        <v>1120605792</v>
      </c>
      <c r="B20325">
        <v>128495051</v>
      </c>
      <c r="C20325" t="s">
        <v>82</v>
      </c>
      <c r="D20325" t="s">
        <v>83</v>
      </c>
      <c r="E20325" t="s">
        <v>76</v>
      </c>
      <c r="F20325" s="7">
        <v>45383</v>
      </c>
      <c r="G20325" s="7">
        <v>45566</v>
      </c>
      <c r="H20325" t="s">
        <v>77</v>
      </c>
      <c r="I20325" t="s">
        <v>78</v>
      </c>
      <c r="J20325" s="7"/>
      <c r="K20325" s="7">
        <v>46092</v>
      </c>
      <c r="L20325" s="7">
        <v>45566</v>
      </c>
      <c r="M20325" t="s">
        <v>77</v>
      </c>
      <c r="N20325"/>
      <c r="O20325">
        <v>2026</v>
      </c>
      <c r="P20325" s="2">
        <v>2</v>
      </c>
      <c r="Q20325" t="s">
        <v>80</v>
      </c>
      <c r="R20325" s="8">
        <v>46267</v>
      </c>
      <c r="S20325" s="2">
        <v>1</v>
      </c>
      <c r="T20325" s="2" t="s">
        <v>81</v>
      </c>
    </row>
    <row r="20326" spans="1:20" x14ac:dyDescent="0.25">
      <c r="A20326">
        <v>1120605832</v>
      </c>
      <c r="B20326">
        <v>128543241</v>
      </c>
      <c r="C20326" t="s">
        <v>90</v>
      </c>
      <c r="D20326" t="s">
        <v>88</v>
      </c>
      <c r="E20326" t="s">
        <v>76</v>
      </c>
      <c r="F20326" s="7">
        <v>45393</v>
      </c>
      <c r="G20326" s="7">
        <v>45573</v>
      </c>
      <c r="H20326" t="s">
        <v>77</v>
      </c>
      <c r="I20326" t="s">
        <v>84</v>
      </c>
      <c r="J20326" s="7"/>
      <c r="K20326" s="7">
        <v>45747</v>
      </c>
      <c r="L20326" s="7">
        <v>45573</v>
      </c>
      <c r="M20326" t="s">
        <v>77</v>
      </c>
      <c r="N20326"/>
      <c r="O20326">
        <v>2026</v>
      </c>
      <c r="P20326" s="2">
        <v>2</v>
      </c>
      <c r="Q20326" t="s">
        <v>80</v>
      </c>
      <c r="R20326" s="8">
        <v>46267</v>
      </c>
      <c r="S20326" s="2">
        <v>1</v>
      </c>
      <c r="T20326" s="2" t="s">
        <v>81</v>
      </c>
    </row>
    <row r="20327" spans="1:20" x14ac:dyDescent="0.25">
      <c r="A20327">
        <v>1120606026</v>
      </c>
      <c r="B20327">
        <v>128724845</v>
      </c>
      <c r="C20327" t="s">
        <v>82</v>
      </c>
      <c r="D20327" t="s">
        <v>83</v>
      </c>
      <c r="E20327" t="s">
        <v>76</v>
      </c>
      <c r="F20327" s="7">
        <v>45419</v>
      </c>
      <c r="G20327" s="7">
        <v>45603</v>
      </c>
      <c r="H20327" t="s">
        <v>77</v>
      </c>
      <c r="I20327" t="s">
        <v>84</v>
      </c>
      <c r="J20327" s="7"/>
      <c r="K20327" s="7">
        <v>46184</v>
      </c>
      <c r="L20327" s="7">
        <v>45603</v>
      </c>
      <c r="M20327" t="s">
        <v>77</v>
      </c>
      <c r="N20327"/>
      <c r="O20327">
        <v>2026</v>
      </c>
      <c r="P20327" s="2">
        <v>2</v>
      </c>
      <c r="Q20327" t="s">
        <v>80</v>
      </c>
      <c r="R20327" s="8">
        <v>46267</v>
      </c>
      <c r="S20327" s="2">
        <v>1</v>
      </c>
      <c r="T20327" s="2" t="s">
        <v>81</v>
      </c>
    </row>
    <row r="20328" spans="1:20" x14ac:dyDescent="0.25">
      <c r="A20328">
        <v>1120606161</v>
      </c>
      <c r="B20328">
        <v>128895342</v>
      </c>
      <c r="C20328" t="s">
        <v>74</v>
      </c>
      <c r="D20328" t="s">
        <v>88</v>
      </c>
      <c r="E20328" t="s">
        <v>76</v>
      </c>
      <c r="F20328" s="7">
        <v>45428</v>
      </c>
      <c r="G20328" s="7">
        <v>47254</v>
      </c>
      <c r="H20328" t="s">
        <v>77</v>
      </c>
      <c r="I20328" t="s">
        <v>78</v>
      </c>
      <c r="J20328" s="7"/>
      <c r="K20328" s="7">
        <v>46133</v>
      </c>
      <c r="L20328" s="7">
        <v>47254</v>
      </c>
      <c r="M20328" t="s">
        <v>77</v>
      </c>
      <c r="N20328"/>
      <c r="O20328">
        <v>2026</v>
      </c>
      <c r="P20328" s="2">
        <v>2</v>
      </c>
      <c r="Q20328" t="s">
        <v>80</v>
      </c>
      <c r="R20328" s="8">
        <v>46267</v>
      </c>
      <c r="S20328" s="2">
        <v>1</v>
      </c>
      <c r="T20328" s="2" t="s">
        <v>81</v>
      </c>
    </row>
    <row r="20329" spans="1:20" x14ac:dyDescent="0.25">
      <c r="A20329">
        <v>1120606162</v>
      </c>
      <c r="B20329">
        <v>128895342</v>
      </c>
      <c r="C20329" t="s">
        <v>74</v>
      </c>
      <c r="D20329" t="s">
        <v>88</v>
      </c>
      <c r="E20329" t="s">
        <v>76</v>
      </c>
      <c r="F20329" s="7">
        <v>45428</v>
      </c>
      <c r="G20329" s="7">
        <v>47254</v>
      </c>
      <c r="H20329" t="s">
        <v>77</v>
      </c>
      <c r="I20329" t="s">
        <v>78</v>
      </c>
      <c r="J20329" s="7"/>
      <c r="K20329" s="7">
        <v>45747</v>
      </c>
      <c r="L20329" s="7">
        <v>47254</v>
      </c>
      <c r="M20329" t="s">
        <v>77</v>
      </c>
      <c r="N20329"/>
      <c r="O20329">
        <v>2026</v>
      </c>
      <c r="P20329" s="2">
        <v>2</v>
      </c>
      <c r="Q20329" t="s">
        <v>80</v>
      </c>
      <c r="R20329" s="8">
        <v>46267</v>
      </c>
      <c r="S20329" s="2">
        <v>1</v>
      </c>
      <c r="T20329" s="2" t="s">
        <v>81</v>
      </c>
    </row>
    <row r="20330" spans="1:20" x14ac:dyDescent="0.25">
      <c r="A20330">
        <v>1120606247</v>
      </c>
      <c r="B20330">
        <v>129038275</v>
      </c>
      <c r="C20330" t="s">
        <v>98</v>
      </c>
      <c r="D20330" t="s">
        <v>83</v>
      </c>
      <c r="E20330" t="s">
        <v>76</v>
      </c>
      <c r="F20330" s="7">
        <v>45451</v>
      </c>
      <c r="G20330" s="7">
        <v>45631</v>
      </c>
      <c r="H20330" t="s">
        <v>77</v>
      </c>
      <c r="I20330" t="s">
        <v>84</v>
      </c>
      <c r="J20330" s="7"/>
      <c r="K20330" s="7">
        <v>46037</v>
      </c>
      <c r="L20330" s="7">
        <v>45631</v>
      </c>
      <c r="M20330" t="s">
        <v>77</v>
      </c>
      <c r="N20330"/>
      <c r="O20330">
        <v>2026</v>
      </c>
      <c r="P20330" s="2">
        <v>2</v>
      </c>
      <c r="Q20330" t="s">
        <v>80</v>
      </c>
      <c r="R20330" s="8">
        <v>46267</v>
      </c>
      <c r="S20330" s="2">
        <v>1</v>
      </c>
      <c r="T20330" s="2" t="s">
        <v>81</v>
      </c>
    </row>
    <row r="20331" spans="1:20" x14ac:dyDescent="0.25">
      <c r="A20331">
        <v>1120608384</v>
      </c>
      <c r="B20331">
        <v>130087240</v>
      </c>
      <c r="C20331" t="s">
        <v>85</v>
      </c>
      <c r="D20331" t="s">
        <v>75</v>
      </c>
      <c r="E20331" t="s">
        <v>76</v>
      </c>
      <c r="F20331" s="7">
        <v>45628</v>
      </c>
      <c r="G20331" s="7">
        <v>47454</v>
      </c>
      <c r="H20331" t="s">
        <v>77</v>
      </c>
      <c r="I20331" t="s">
        <v>78</v>
      </c>
      <c r="J20331" s="7"/>
      <c r="K20331" s="7">
        <v>46175</v>
      </c>
      <c r="L20331" s="7">
        <v>47454</v>
      </c>
      <c r="M20331" t="s">
        <v>77</v>
      </c>
      <c r="N20331"/>
      <c r="O20331">
        <v>2026</v>
      </c>
      <c r="P20331" s="2">
        <v>2</v>
      </c>
      <c r="Q20331" t="s">
        <v>80</v>
      </c>
      <c r="R20331" s="8">
        <v>46267</v>
      </c>
      <c r="S20331" s="2">
        <v>1</v>
      </c>
      <c r="T20331" s="2" t="s">
        <v>81</v>
      </c>
    </row>
    <row r="20332" spans="1:20" x14ac:dyDescent="0.25">
      <c r="A20332">
        <v>1120609425</v>
      </c>
      <c r="B20332">
        <v>131391800</v>
      </c>
      <c r="C20332" t="s">
        <v>74</v>
      </c>
      <c r="D20332" t="s">
        <v>88</v>
      </c>
      <c r="E20332" t="s">
        <v>76</v>
      </c>
      <c r="F20332" s="7">
        <v>45826</v>
      </c>
      <c r="G20332" s="7">
        <v>46191</v>
      </c>
      <c r="H20332" t="s">
        <v>77</v>
      </c>
      <c r="I20332" t="s">
        <v>78</v>
      </c>
      <c r="J20332" s="7">
        <v>46156</v>
      </c>
      <c r="K20332" s="7">
        <v>45965</v>
      </c>
      <c r="L20332" s="7">
        <v>46191</v>
      </c>
      <c r="M20332" t="s">
        <v>77</v>
      </c>
      <c r="N20332" t="s">
        <v>79</v>
      </c>
      <c r="O20332">
        <v>2026</v>
      </c>
      <c r="P20332" s="2">
        <v>2</v>
      </c>
      <c r="Q20332" t="s">
        <v>80</v>
      </c>
      <c r="R20332" s="8">
        <v>46267</v>
      </c>
      <c r="S20332" s="2">
        <v>1</v>
      </c>
      <c r="T20332" s="2" t="s">
        <v>81</v>
      </c>
    </row>
    <row r="20333" spans="1:20" x14ac:dyDescent="0.25">
      <c r="A20333">
        <v>1120612306</v>
      </c>
      <c r="B20333">
        <v>111684954</v>
      </c>
      <c r="C20333" t="s">
        <v>91</v>
      </c>
      <c r="D20333" t="s">
        <v>83</v>
      </c>
      <c r="E20333" t="s">
        <v>76</v>
      </c>
      <c r="F20333" s="7">
        <v>42508</v>
      </c>
      <c r="G20333" s="7">
        <v>44334</v>
      </c>
      <c r="H20333" t="s">
        <v>77</v>
      </c>
      <c r="I20333" t="s">
        <v>84</v>
      </c>
      <c r="J20333" s="7">
        <v>45747</v>
      </c>
      <c r="K20333" s="7">
        <v>43658</v>
      </c>
      <c r="L20333" s="7">
        <v>44334</v>
      </c>
      <c r="M20333" t="s">
        <v>77</v>
      </c>
      <c r="N20333" t="s">
        <v>79</v>
      </c>
      <c r="O20333">
        <v>2026</v>
      </c>
      <c r="P20333" s="2">
        <v>2</v>
      </c>
      <c r="Q20333" t="s">
        <v>80</v>
      </c>
      <c r="R20333" s="8">
        <v>46267</v>
      </c>
      <c r="S20333" s="2">
        <v>1</v>
      </c>
      <c r="T20333" s="2" t="s">
        <v>81</v>
      </c>
    </row>
    <row r="20334" spans="1:20" x14ac:dyDescent="0.25">
      <c r="A20334">
        <v>1120612791</v>
      </c>
      <c r="B20334">
        <v>113118526</v>
      </c>
      <c r="C20334" t="s">
        <v>82</v>
      </c>
      <c r="D20334" t="s">
        <v>75</v>
      </c>
      <c r="E20334" t="s">
        <v>76</v>
      </c>
      <c r="F20334" s="7">
        <v>42950</v>
      </c>
      <c r="G20334" s="7">
        <v>44652</v>
      </c>
      <c r="H20334" t="s">
        <v>77</v>
      </c>
      <c r="I20334" t="s">
        <v>89</v>
      </c>
      <c r="J20334" s="7">
        <v>46134</v>
      </c>
      <c r="K20334" s="7">
        <v>46097</v>
      </c>
      <c r="L20334" s="7">
        <v>44652</v>
      </c>
      <c r="M20334" t="s">
        <v>77</v>
      </c>
      <c r="N20334" t="s">
        <v>79</v>
      </c>
      <c r="O20334">
        <v>2026</v>
      </c>
      <c r="P20334" s="2">
        <v>2</v>
      </c>
      <c r="Q20334" t="s">
        <v>80</v>
      </c>
      <c r="R20334" s="8">
        <v>46267</v>
      </c>
      <c r="S20334" s="2">
        <v>1</v>
      </c>
      <c r="T20334" s="2" t="s">
        <v>81</v>
      </c>
    </row>
    <row r="20335" spans="1:20" x14ac:dyDescent="0.25">
      <c r="A20335">
        <v>1120612809</v>
      </c>
      <c r="B20335">
        <v>113152322</v>
      </c>
      <c r="C20335" t="s">
        <v>91</v>
      </c>
      <c r="D20335" t="s">
        <v>75</v>
      </c>
      <c r="E20335" t="s">
        <v>76</v>
      </c>
      <c r="F20335" s="7">
        <v>42959</v>
      </c>
      <c r="G20335" s="7">
        <v>44785</v>
      </c>
      <c r="H20335" t="s">
        <v>77</v>
      </c>
      <c r="I20335" t="s">
        <v>89</v>
      </c>
      <c r="J20335" s="7">
        <v>46028</v>
      </c>
      <c r="K20335" s="7">
        <v>46034</v>
      </c>
      <c r="L20335" s="7">
        <v>44785</v>
      </c>
      <c r="M20335" t="s">
        <v>77</v>
      </c>
      <c r="N20335" t="s">
        <v>92</v>
      </c>
      <c r="O20335">
        <v>2026</v>
      </c>
      <c r="P20335" s="2">
        <v>2</v>
      </c>
      <c r="Q20335" t="s">
        <v>80</v>
      </c>
      <c r="R20335" s="8">
        <v>46267</v>
      </c>
      <c r="S20335" s="2">
        <v>1</v>
      </c>
      <c r="T20335" s="2" t="s">
        <v>81</v>
      </c>
    </row>
    <row r="20336" spans="1:20" x14ac:dyDescent="0.25">
      <c r="A20336">
        <v>1120613241</v>
      </c>
      <c r="B20336">
        <v>116806246</v>
      </c>
      <c r="C20336" t="s">
        <v>82</v>
      </c>
      <c r="D20336" t="s">
        <v>75</v>
      </c>
      <c r="E20336" t="s">
        <v>76</v>
      </c>
      <c r="F20336" s="7">
        <v>43545</v>
      </c>
      <c r="G20336" s="7">
        <v>45372</v>
      </c>
      <c r="H20336" t="s">
        <v>77</v>
      </c>
      <c r="I20336" t="s">
        <v>78</v>
      </c>
      <c r="J20336" s="7">
        <v>45432</v>
      </c>
      <c r="K20336" s="7">
        <v>43676</v>
      </c>
      <c r="L20336" s="7">
        <v>45372</v>
      </c>
      <c r="M20336" t="s">
        <v>77</v>
      </c>
      <c r="N20336" t="s">
        <v>79</v>
      </c>
      <c r="O20336">
        <v>2026</v>
      </c>
      <c r="P20336" s="2">
        <v>2</v>
      </c>
      <c r="Q20336" t="s">
        <v>80</v>
      </c>
      <c r="R20336" s="8">
        <v>46267</v>
      </c>
      <c r="S20336" s="2">
        <v>1</v>
      </c>
      <c r="T20336" s="2" t="s">
        <v>81</v>
      </c>
    </row>
    <row r="20337" spans="1:20" x14ac:dyDescent="0.25">
      <c r="A20337">
        <v>1120613277</v>
      </c>
      <c r="B20337">
        <v>116842610</v>
      </c>
      <c r="C20337" t="s">
        <v>82</v>
      </c>
      <c r="D20337" t="s">
        <v>83</v>
      </c>
      <c r="E20337" t="s">
        <v>76</v>
      </c>
      <c r="F20337" s="7">
        <v>43550</v>
      </c>
      <c r="G20337" s="7">
        <v>43734</v>
      </c>
      <c r="H20337" t="s">
        <v>77</v>
      </c>
      <c r="I20337" t="s">
        <v>78</v>
      </c>
      <c r="J20337" s="7">
        <v>45907</v>
      </c>
      <c r="K20337" s="7">
        <v>43557</v>
      </c>
      <c r="L20337" s="7">
        <v>43734</v>
      </c>
      <c r="M20337" t="s">
        <v>77</v>
      </c>
      <c r="N20337" t="s">
        <v>79</v>
      </c>
      <c r="O20337">
        <v>2026</v>
      </c>
      <c r="P20337" s="2">
        <v>2</v>
      </c>
      <c r="Q20337" t="s">
        <v>80</v>
      </c>
      <c r="R20337" s="8">
        <v>46267</v>
      </c>
      <c r="S20337" s="2">
        <v>1</v>
      </c>
      <c r="T20337" s="2" t="s">
        <v>81</v>
      </c>
    </row>
    <row r="20338" spans="1:20" x14ac:dyDescent="0.25">
      <c r="A20338">
        <v>1120613288</v>
      </c>
      <c r="B20338">
        <v>116860318</v>
      </c>
      <c r="C20338" t="s">
        <v>85</v>
      </c>
      <c r="D20338" t="s">
        <v>83</v>
      </c>
      <c r="E20338" t="s">
        <v>76</v>
      </c>
      <c r="F20338" s="7">
        <v>43552</v>
      </c>
      <c r="G20338" s="7">
        <v>43736</v>
      </c>
      <c r="H20338" t="s">
        <v>77</v>
      </c>
      <c r="I20338" t="s">
        <v>84</v>
      </c>
      <c r="J20338" s="7">
        <v>45907</v>
      </c>
      <c r="K20338" s="7">
        <v>43667</v>
      </c>
      <c r="L20338" s="7">
        <v>43736</v>
      </c>
      <c r="M20338" t="s">
        <v>77</v>
      </c>
      <c r="N20338" t="s">
        <v>79</v>
      </c>
      <c r="O20338">
        <v>2026</v>
      </c>
      <c r="P20338" s="2">
        <v>2</v>
      </c>
      <c r="Q20338" t="s">
        <v>80</v>
      </c>
      <c r="R20338" s="8">
        <v>46267</v>
      </c>
      <c r="S20338" s="2">
        <v>1</v>
      </c>
      <c r="T20338" s="2" t="s">
        <v>81</v>
      </c>
    </row>
    <row r="20339" spans="1:20" x14ac:dyDescent="0.25">
      <c r="A20339">
        <v>1120613355</v>
      </c>
      <c r="B20339">
        <v>116977831</v>
      </c>
      <c r="C20339" t="s">
        <v>91</v>
      </c>
      <c r="D20339" t="s">
        <v>83</v>
      </c>
      <c r="E20339" t="s">
        <v>76</v>
      </c>
      <c r="F20339" s="7">
        <v>43563</v>
      </c>
      <c r="G20339" s="7">
        <v>43746</v>
      </c>
      <c r="H20339" t="s">
        <v>77</v>
      </c>
      <c r="I20339" t="s">
        <v>78</v>
      </c>
      <c r="J20339" s="7">
        <v>45972</v>
      </c>
      <c r="K20339" s="7">
        <v>43701</v>
      </c>
      <c r="L20339" s="7">
        <v>43746</v>
      </c>
      <c r="M20339" t="s">
        <v>77</v>
      </c>
      <c r="N20339" t="s">
        <v>79</v>
      </c>
      <c r="O20339">
        <v>2026</v>
      </c>
      <c r="P20339" s="2">
        <v>2</v>
      </c>
      <c r="Q20339" t="s">
        <v>80</v>
      </c>
      <c r="R20339" s="8">
        <v>46267</v>
      </c>
      <c r="S20339" s="2">
        <v>1</v>
      </c>
      <c r="T20339" s="2" t="s">
        <v>81</v>
      </c>
    </row>
    <row r="20340" spans="1:20" x14ac:dyDescent="0.25">
      <c r="A20340">
        <v>1120613372</v>
      </c>
      <c r="B20340">
        <v>117009857</v>
      </c>
      <c r="C20340" t="s">
        <v>85</v>
      </c>
      <c r="D20340" t="s">
        <v>88</v>
      </c>
      <c r="E20340" t="s">
        <v>76</v>
      </c>
      <c r="F20340" s="7">
        <v>43566</v>
      </c>
      <c r="G20340" s="7">
        <v>43932</v>
      </c>
      <c r="H20340" t="s">
        <v>77</v>
      </c>
      <c r="I20340" t="s">
        <v>78</v>
      </c>
      <c r="J20340" s="7">
        <v>45107</v>
      </c>
      <c r="K20340" s="7">
        <v>45748</v>
      </c>
      <c r="L20340" s="7">
        <v>43932</v>
      </c>
      <c r="M20340" t="s">
        <v>77</v>
      </c>
      <c r="N20340" t="s">
        <v>92</v>
      </c>
      <c r="O20340">
        <v>2026</v>
      </c>
      <c r="P20340" s="2">
        <v>2</v>
      </c>
      <c r="Q20340" t="s">
        <v>80</v>
      </c>
      <c r="R20340" s="8">
        <v>46267</v>
      </c>
      <c r="S20340" s="2">
        <v>1</v>
      </c>
      <c r="T20340" s="2" t="s">
        <v>81</v>
      </c>
    </row>
    <row r="20341" spans="1:20" x14ac:dyDescent="0.25">
      <c r="A20341">
        <v>1120613375</v>
      </c>
      <c r="B20341">
        <v>117011536</v>
      </c>
      <c r="C20341" t="s">
        <v>82</v>
      </c>
      <c r="D20341" t="s">
        <v>88</v>
      </c>
      <c r="E20341" t="s">
        <v>76</v>
      </c>
      <c r="F20341" s="7">
        <v>43566</v>
      </c>
      <c r="G20341" s="7">
        <v>43932</v>
      </c>
      <c r="H20341" t="s">
        <v>77</v>
      </c>
      <c r="I20341" t="s">
        <v>78</v>
      </c>
      <c r="J20341" s="7">
        <v>45525</v>
      </c>
      <c r="K20341" s="7">
        <v>44496</v>
      </c>
      <c r="L20341" s="7">
        <v>43932</v>
      </c>
      <c r="M20341" t="s">
        <v>77</v>
      </c>
      <c r="N20341" t="s">
        <v>79</v>
      </c>
      <c r="O20341">
        <v>2026</v>
      </c>
      <c r="P20341" s="2">
        <v>2</v>
      </c>
      <c r="Q20341" t="s">
        <v>80</v>
      </c>
      <c r="R20341" s="8">
        <v>46267</v>
      </c>
      <c r="S20341" s="2">
        <v>1</v>
      </c>
      <c r="T20341" s="2" t="s">
        <v>81</v>
      </c>
    </row>
    <row r="20342" spans="1:20" x14ac:dyDescent="0.25">
      <c r="A20342">
        <v>1120613393</v>
      </c>
      <c r="B20342">
        <v>117022697</v>
      </c>
      <c r="C20342" t="s">
        <v>91</v>
      </c>
      <c r="D20342" t="s">
        <v>88</v>
      </c>
      <c r="E20342" t="s">
        <v>76</v>
      </c>
      <c r="F20342" s="7">
        <v>43568</v>
      </c>
      <c r="G20342" s="7">
        <v>43934</v>
      </c>
      <c r="H20342" t="s">
        <v>77</v>
      </c>
      <c r="I20342" t="s">
        <v>78</v>
      </c>
      <c r="J20342" s="7">
        <v>46148</v>
      </c>
      <c r="K20342" s="7">
        <v>45980</v>
      </c>
      <c r="L20342" s="7">
        <v>43934</v>
      </c>
      <c r="M20342" t="s">
        <v>77</v>
      </c>
      <c r="N20342" t="s">
        <v>79</v>
      </c>
      <c r="O20342">
        <v>2026</v>
      </c>
      <c r="P20342" s="2">
        <v>2</v>
      </c>
      <c r="Q20342" t="s">
        <v>80</v>
      </c>
      <c r="R20342" s="8">
        <v>46267</v>
      </c>
      <c r="S20342" s="2">
        <v>1</v>
      </c>
      <c r="T20342" s="2" t="s">
        <v>81</v>
      </c>
    </row>
    <row r="20343" spans="1:20" x14ac:dyDescent="0.25">
      <c r="A20343">
        <v>1120613447</v>
      </c>
      <c r="B20343">
        <v>117067536</v>
      </c>
      <c r="C20343" t="s">
        <v>96</v>
      </c>
      <c r="D20343" t="s">
        <v>83</v>
      </c>
      <c r="E20343" t="s">
        <v>76</v>
      </c>
      <c r="F20343" s="7">
        <v>43574</v>
      </c>
      <c r="G20343" s="7">
        <v>43757</v>
      </c>
      <c r="H20343" t="s">
        <v>77</v>
      </c>
      <c r="I20343" t="s">
        <v>78</v>
      </c>
      <c r="J20343" s="7">
        <v>45899</v>
      </c>
      <c r="K20343" s="7">
        <v>43667</v>
      </c>
      <c r="L20343" s="7">
        <v>43757</v>
      </c>
      <c r="M20343" t="s">
        <v>77</v>
      </c>
      <c r="N20343" t="s">
        <v>79</v>
      </c>
      <c r="O20343">
        <v>2026</v>
      </c>
      <c r="P20343" s="2">
        <v>2</v>
      </c>
      <c r="Q20343" t="s">
        <v>80</v>
      </c>
      <c r="R20343" s="8">
        <v>46267</v>
      </c>
      <c r="S20343" s="2">
        <v>1</v>
      </c>
      <c r="T20343" s="2" t="s">
        <v>81</v>
      </c>
    </row>
    <row r="20344" spans="1:20" x14ac:dyDescent="0.25">
      <c r="A20344">
        <v>1120613478</v>
      </c>
      <c r="B20344">
        <v>117085964</v>
      </c>
      <c r="C20344" t="s">
        <v>94</v>
      </c>
      <c r="D20344" t="s">
        <v>83</v>
      </c>
      <c r="E20344" t="s">
        <v>76</v>
      </c>
      <c r="F20344" s="7">
        <v>43578</v>
      </c>
      <c r="G20344" s="7">
        <v>43761</v>
      </c>
      <c r="H20344" t="s">
        <v>77</v>
      </c>
      <c r="I20344" t="s">
        <v>78</v>
      </c>
      <c r="J20344" s="7">
        <v>46000</v>
      </c>
      <c r="K20344" s="7">
        <v>43599</v>
      </c>
      <c r="L20344" s="7">
        <v>43761</v>
      </c>
      <c r="M20344" t="s">
        <v>77</v>
      </c>
      <c r="N20344" t="s">
        <v>79</v>
      </c>
      <c r="O20344">
        <v>2026</v>
      </c>
      <c r="P20344" s="2">
        <v>2</v>
      </c>
      <c r="Q20344" t="s">
        <v>80</v>
      </c>
      <c r="R20344" s="8">
        <v>46267</v>
      </c>
      <c r="S20344" s="2">
        <v>1</v>
      </c>
      <c r="T20344" s="2" t="s">
        <v>81</v>
      </c>
    </row>
    <row r="20345" spans="1:20" x14ac:dyDescent="0.25">
      <c r="A20345">
        <v>1120613487</v>
      </c>
      <c r="B20345">
        <v>117093398</v>
      </c>
      <c r="C20345" t="s">
        <v>91</v>
      </c>
      <c r="D20345" t="s">
        <v>88</v>
      </c>
      <c r="E20345" t="s">
        <v>76</v>
      </c>
      <c r="F20345" s="7">
        <v>43579</v>
      </c>
      <c r="G20345" s="7">
        <v>43945</v>
      </c>
      <c r="H20345" t="s">
        <v>77</v>
      </c>
      <c r="I20345" t="s">
        <v>78</v>
      </c>
      <c r="J20345" s="7">
        <v>45737</v>
      </c>
      <c r="K20345" s="7">
        <v>45751</v>
      </c>
      <c r="L20345" s="7">
        <v>43945</v>
      </c>
      <c r="M20345" t="s">
        <v>77</v>
      </c>
      <c r="N20345" t="s">
        <v>79</v>
      </c>
      <c r="O20345">
        <v>2026</v>
      </c>
      <c r="P20345" s="2">
        <v>2</v>
      </c>
      <c r="Q20345" t="s">
        <v>80</v>
      </c>
      <c r="R20345" s="8">
        <v>46267</v>
      </c>
      <c r="S20345" s="2">
        <v>1</v>
      </c>
      <c r="T20345" s="2" t="s">
        <v>81</v>
      </c>
    </row>
    <row r="20346" spans="1:20" x14ac:dyDescent="0.25">
      <c r="A20346">
        <v>1120613512</v>
      </c>
      <c r="B20346">
        <v>117113919</v>
      </c>
      <c r="C20346" t="s">
        <v>82</v>
      </c>
      <c r="D20346" t="s">
        <v>88</v>
      </c>
      <c r="E20346" t="s">
        <v>76</v>
      </c>
      <c r="F20346" s="7">
        <v>43583</v>
      </c>
      <c r="G20346" s="7">
        <v>43949</v>
      </c>
      <c r="H20346" t="s">
        <v>77</v>
      </c>
      <c r="I20346" t="s">
        <v>78</v>
      </c>
      <c r="J20346" s="7">
        <v>45587</v>
      </c>
      <c r="K20346" s="7">
        <v>45748</v>
      </c>
      <c r="L20346" s="7">
        <v>43949</v>
      </c>
      <c r="M20346" t="s">
        <v>77</v>
      </c>
      <c r="N20346" t="s">
        <v>79</v>
      </c>
      <c r="O20346">
        <v>2026</v>
      </c>
      <c r="P20346" s="2">
        <v>2</v>
      </c>
      <c r="Q20346" t="s">
        <v>80</v>
      </c>
      <c r="R20346" s="8">
        <v>46267</v>
      </c>
      <c r="S20346" s="2">
        <v>1</v>
      </c>
      <c r="T20346" s="2" t="s">
        <v>81</v>
      </c>
    </row>
    <row r="20347" spans="1:20" x14ac:dyDescent="0.25">
      <c r="A20347">
        <v>1120613588</v>
      </c>
      <c r="B20347">
        <v>117179823</v>
      </c>
      <c r="C20347" t="s">
        <v>82</v>
      </c>
      <c r="D20347" t="s">
        <v>83</v>
      </c>
      <c r="E20347" t="s">
        <v>76</v>
      </c>
      <c r="F20347" s="7">
        <v>43592</v>
      </c>
      <c r="G20347" s="7">
        <v>43772</v>
      </c>
      <c r="H20347" t="s">
        <v>77</v>
      </c>
      <c r="I20347" t="s">
        <v>84</v>
      </c>
      <c r="J20347" s="7">
        <v>45740</v>
      </c>
      <c r="K20347" s="7">
        <v>45960</v>
      </c>
      <c r="L20347" s="7">
        <v>43772</v>
      </c>
      <c r="M20347" t="s">
        <v>77</v>
      </c>
      <c r="N20347" t="s">
        <v>79</v>
      </c>
      <c r="O20347">
        <v>2026</v>
      </c>
      <c r="P20347" s="2">
        <v>2</v>
      </c>
      <c r="Q20347" t="s">
        <v>80</v>
      </c>
      <c r="R20347" s="8">
        <v>46267</v>
      </c>
      <c r="S20347" s="2">
        <v>1</v>
      </c>
      <c r="T20347" s="2" t="s">
        <v>81</v>
      </c>
    </row>
    <row r="20348" spans="1:20" x14ac:dyDescent="0.25">
      <c r="A20348">
        <v>1120613661</v>
      </c>
      <c r="B20348">
        <v>117256589</v>
      </c>
      <c r="C20348" t="s">
        <v>82</v>
      </c>
      <c r="D20348" t="s">
        <v>88</v>
      </c>
      <c r="E20348" t="s">
        <v>76</v>
      </c>
      <c r="F20348" s="7">
        <v>43602</v>
      </c>
      <c r="G20348" s="7">
        <v>43968</v>
      </c>
      <c r="H20348" t="s">
        <v>77</v>
      </c>
      <c r="I20348" t="s">
        <v>78</v>
      </c>
      <c r="J20348" s="7">
        <v>45072</v>
      </c>
      <c r="K20348" s="7">
        <v>45758</v>
      </c>
      <c r="L20348" s="7">
        <v>43968</v>
      </c>
      <c r="M20348" t="s">
        <v>77</v>
      </c>
      <c r="N20348" t="s">
        <v>92</v>
      </c>
      <c r="O20348">
        <v>2026</v>
      </c>
      <c r="P20348" s="2">
        <v>2</v>
      </c>
      <c r="Q20348" t="s">
        <v>80</v>
      </c>
      <c r="R20348" s="8">
        <v>46267</v>
      </c>
      <c r="S20348" s="2">
        <v>1</v>
      </c>
      <c r="T20348" s="2" t="s">
        <v>81</v>
      </c>
    </row>
    <row r="20349" spans="1:20" x14ac:dyDescent="0.25">
      <c r="A20349">
        <v>1120613836</v>
      </c>
      <c r="B20349">
        <v>117650362</v>
      </c>
      <c r="C20349" t="s">
        <v>74</v>
      </c>
      <c r="D20349" t="s">
        <v>75</v>
      </c>
      <c r="E20349" t="s">
        <v>76</v>
      </c>
      <c r="F20349" s="7">
        <v>43672</v>
      </c>
      <c r="G20349" s="7">
        <v>45471</v>
      </c>
      <c r="H20349" t="s">
        <v>77</v>
      </c>
      <c r="I20349" t="s">
        <v>78</v>
      </c>
      <c r="J20349" s="7">
        <v>45576</v>
      </c>
      <c r="K20349" s="7">
        <v>46118</v>
      </c>
      <c r="L20349" s="7">
        <v>45471</v>
      </c>
      <c r="M20349" t="s">
        <v>77</v>
      </c>
      <c r="N20349" t="s">
        <v>79</v>
      </c>
      <c r="O20349">
        <v>2026</v>
      </c>
      <c r="P20349" s="2">
        <v>2</v>
      </c>
      <c r="Q20349" t="s">
        <v>80</v>
      </c>
      <c r="R20349" s="8">
        <v>46267</v>
      </c>
      <c r="S20349" s="2">
        <v>1</v>
      </c>
      <c r="T20349" s="2" t="s">
        <v>81</v>
      </c>
    </row>
    <row r="20350" spans="1:20" x14ac:dyDescent="0.25">
      <c r="A20350">
        <v>1120613848</v>
      </c>
      <c r="B20350">
        <v>117687685</v>
      </c>
      <c r="C20350" t="s">
        <v>82</v>
      </c>
      <c r="D20350" t="s">
        <v>88</v>
      </c>
      <c r="E20350" t="s">
        <v>76</v>
      </c>
      <c r="F20350" s="7">
        <v>43677</v>
      </c>
      <c r="G20350" s="7">
        <v>44043</v>
      </c>
      <c r="H20350" t="s">
        <v>77</v>
      </c>
      <c r="I20350" t="s">
        <v>78</v>
      </c>
      <c r="J20350" s="7">
        <v>46000</v>
      </c>
      <c r="K20350" s="7">
        <v>46057</v>
      </c>
      <c r="L20350" s="7">
        <v>44043</v>
      </c>
      <c r="M20350" t="s">
        <v>77</v>
      </c>
      <c r="N20350" t="s">
        <v>79</v>
      </c>
      <c r="O20350">
        <v>2026</v>
      </c>
      <c r="P20350" s="2">
        <v>2</v>
      </c>
      <c r="Q20350" t="s">
        <v>80</v>
      </c>
      <c r="R20350" s="8">
        <v>46267</v>
      </c>
      <c r="S20350" s="2">
        <v>1</v>
      </c>
      <c r="T20350" s="2" t="s">
        <v>81</v>
      </c>
    </row>
    <row r="20351" spans="1:20" x14ac:dyDescent="0.25">
      <c r="A20351">
        <v>1120614032</v>
      </c>
      <c r="B20351">
        <v>118141340</v>
      </c>
      <c r="C20351" t="s">
        <v>82</v>
      </c>
      <c r="D20351" t="s">
        <v>75</v>
      </c>
      <c r="E20351" t="s">
        <v>76</v>
      </c>
      <c r="F20351" s="7">
        <v>43757</v>
      </c>
      <c r="G20351" s="7">
        <v>45584</v>
      </c>
      <c r="H20351" t="s">
        <v>77</v>
      </c>
      <c r="I20351" t="s">
        <v>78</v>
      </c>
      <c r="J20351" s="7">
        <v>45559</v>
      </c>
      <c r="K20351" s="7">
        <v>46120</v>
      </c>
      <c r="L20351" s="7">
        <v>45584</v>
      </c>
      <c r="M20351" t="s">
        <v>77</v>
      </c>
      <c r="N20351" t="s">
        <v>79</v>
      </c>
      <c r="O20351">
        <v>2026</v>
      </c>
      <c r="P20351" s="2">
        <v>2</v>
      </c>
      <c r="Q20351" t="s">
        <v>80</v>
      </c>
      <c r="R20351" s="8">
        <v>46267</v>
      </c>
      <c r="S20351" s="2">
        <v>1</v>
      </c>
      <c r="T20351" s="2" t="s">
        <v>81</v>
      </c>
    </row>
    <row r="20352" spans="1:20" x14ac:dyDescent="0.25">
      <c r="A20352">
        <v>1120614240</v>
      </c>
      <c r="B20352">
        <v>119061104</v>
      </c>
      <c r="C20352" t="s">
        <v>82</v>
      </c>
      <c r="D20352" t="s">
        <v>83</v>
      </c>
      <c r="E20352" t="s">
        <v>76</v>
      </c>
      <c r="F20352" s="7">
        <v>43974</v>
      </c>
      <c r="G20352" s="7">
        <v>44158</v>
      </c>
      <c r="H20352" t="s">
        <v>77</v>
      </c>
      <c r="I20352" t="s">
        <v>78</v>
      </c>
      <c r="J20352" s="7">
        <v>45633</v>
      </c>
      <c r="K20352" s="7">
        <v>45543</v>
      </c>
      <c r="L20352" s="7">
        <v>44158</v>
      </c>
      <c r="M20352" t="s">
        <v>77</v>
      </c>
      <c r="N20352" t="s">
        <v>79</v>
      </c>
      <c r="O20352">
        <v>2026</v>
      </c>
      <c r="P20352" s="2">
        <v>2</v>
      </c>
      <c r="Q20352" t="s">
        <v>80</v>
      </c>
      <c r="R20352" s="8">
        <v>46267</v>
      </c>
      <c r="S20352" s="2">
        <v>1</v>
      </c>
      <c r="T20352" s="2" t="s">
        <v>81</v>
      </c>
    </row>
    <row r="20353" spans="1:20" x14ac:dyDescent="0.25">
      <c r="A20353">
        <v>1120614334</v>
      </c>
      <c r="B20353">
        <v>119187271</v>
      </c>
      <c r="C20353" t="s">
        <v>97</v>
      </c>
      <c r="D20353" t="s">
        <v>75</v>
      </c>
      <c r="E20353" t="s">
        <v>76</v>
      </c>
      <c r="F20353" s="7">
        <v>44001</v>
      </c>
      <c r="G20353" s="7">
        <v>45827</v>
      </c>
      <c r="H20353" t="s">
        <v>77</v>
      </c>
      <c r="I20353" t="s">
        <v>78</v>
      </c>
      <c r="J20353" s="7">
        <v>45511</v>
      </c>
      <c r="K20353" s="7">
        <v>45857</v>
      </c>
      <c r="L20353" s="7">
        <v>45827</v>
      </c>
      <c r="M20353" t="s">
        <v>77</v>
      </c>
      <c r="N20353" t="s">
        <v>79</v>
      </c>
      <c r="O20353">
        <v>2026</v>
      </c>
      <c r="P20353" s="2">
        <v>2</v>
      </c>
      <c r="Q20353" t="s">
        <v>80</v>
      </c>
      <c r="R20353" s="8">
        <v>46267</v>
      </c>
      <c r="S20353" s="2">
        <v>1</v>
      </c>
      <c r="T20353" s="2" t="s">
        <v>81</v>
      </c>
    </row>
    <row r="20354" spans="1:20" x14ac:dyDescent="0.25">
      <c r="A20354">
        <v>1120614459</v>
      </c>
      <c r="B20354">
        <v>119351788</v>
      </c>
      <c r="C20354" t="s">
        <v>74</v>
      </c>
      <c r="D20354" t="s">
        <v>75</v>
      </c>
      <c r="E20354" t="s">
        <v>76</v>
      </c>
      <c r="F20354" s="7">
        <v>44022</v>
      </c>
      <c r="G20354" s="7">
        <v>44387</v>
      </c>
      <c r="H20354" t="s">
        <v>86</v>
      </c>
      <c r="I20354" t="s">
        <v>87</v>
      </c>
      <c r="J20354" s="7">
        <v>45905</v>
      </c>
      <c r="K20354" s="7">
        <v>46076</v>
      </c>
      <c r="L20354" s="7">
        <v>44387</v>
      </c>
      <c r="M20354" t="s">
        <v>86</v>
      </c>
      <c r="N20354" t="s">
        <v>79</v>
      </c>
      <c r="O20354">
        <v>2026</v>
      </c>
      <c r="P20354" s="2">
        <v>2</v>
      </c>
      <c r="Q20354" t="s">
        <v>80</v>
      </c>
      <c r="R20354" s="8">
        <v>46267</v>
      </c>
      <c r="S20354" s="2">
        <v>1</v>
      </c>
      <c r="T20354" s="2" t="s">
        <v>81</v>
      </c>
    </row>
    <row r="20355" spans="1:20" x14ac:dyDescent="0.25">
      <c r="A20355">
        <v>1120614501</v>
      </c>
      <c r="B20355">
        <v>119376158</v>
      </c>
      <c r="C20355" t="s">
        <v>94</v>
      </c>
      <c r="D20355" t="s">
        <v>83</v>
      </c>
      <c r="E20355" t="s">
        <v>76</v>
      </c>
      <c r="F20355" s="7">
        <v>44027</v>
      </c>
      <c r="G20355" s="7">
        <v>44211</v>
      </c>
      <c r="H20355" t="s">
        <v>77</v>
      </c>
      <c r="I20355" t="s">
        <v>78</v>
      </c>
      <c r="J20355" s="7">
        <v>45870</v>
      </c>
      <c r="K20355" s="7">
        <v>45950</v>
      </c>
      <c r="L20355" s="7">
        <v>44211</v>
      </c>
      <c r="M20355" t="s">
        <v>77</v>
      </c>
      <c r="N20355" t="s">
        <v>79</v>
      </c>
      <c r="O20355">
        <v>2026</v>
      </c>
      <c r="P20355" s="2">
        <v>2</v>
      </c>
      <c r="Q20355" t="s">
        <v>80</v>
      </c>
      <c r="R20355" s="8">
        <v>46267</v>
      </c>
      <c r="S20355" s="2">
        <v>1</v>
      </c>
      <c r="T20355" s="2" t="s">
        <v>81</v>
      </c>
    </row>
    <row r="20356" spans="1:20" x14ac:dyDescent="0.25">
      <c r="A20356">
        <v>1120614693</v>
      </c>
      <c r="B20356">
        <v>119555938</v>
      </c>
      <c r="C20356" t="s">
        <v>74</v>
      </c>
      <c r="D20356" t="s">
        <v>75</v>
      </c>
      <c r="E20356" t="s">
        <v>76</v>
      </c>
      <c r="F20356" s="7">
        <v>44047</v>
      </c>
      <c r="G20356" s="7">
        <v>45873</v>
      </c>
      <c r="H20356" t="s">
        <v>77</v>
      </c>
      <c r="I20356" t="s">
        <v>78</v>
      </c>
      <c r="J20356" s="7">
        <v>45707</v>
      </c>
      <c r="K20356" s="7">
        <v>46118</v>
      </c>
      <c r="L20356" s="7">
        <v>45873</v>
      </c>
      <c r="M20356" t="s">
        <v>77</v>
      </c>
      <c r="N20356" t="s">
        <v>79</v>
      </c>
      <c r="O20356">
        <v>2026</v>
      </c>
      <c r="P20356" s="2">
        <v>2</v>
      </c>
      <c r="Q20356" t="s">
        <v>80</v>
      </c>
      <c r="R20356" s="8">
        <v>46267</v>
      </c>
      <c r="S20356" s="2">
        <v>1</v>
      </c>
      <c r="T20356" s="2" t="s">
        <v>81</v>
      </c>
    </row>
    <row r="20357" spans="1:20" x14ac:dyDescent="0.25">
      <c r="A20357">
        <v>1120614871</v>
      </c>
      <c r="B20357">
        <v>119647663</v>
      </c>
      <c r="C20357" t="s">
        <v>96</v>
      </c>
      <c r="D20357" t="s">
        <v>75</v>
      </c>
      <c r="E20357" t="s">
        <v>76</v>
      </c>
      <c r="F20357" s="7">
        <v>44064</v>
      </c>
      <c r="G20357" s="7">
        <v>44429</v>
      </c>
      <c r="H20357" t="s">
        <v>86</v>
      </c>
      <c r="I20357" t="s">
        <v>87</v>
      </c>
      <c r="J20357" s="7">
        <v>45684</v>
      </c>
      <c r="K20357" s="7">
        <v>44172</v>
      </c>
      <c r="L20357" s="7">
        <v>44429</v>
      </c>
      <c r="M20357" t="s">
        <v>86</v>
      </c>
      <c r="N20357" t="s">
        <v>79</v>
      </c>
      <c r="O20357">
        <v>2026</v>
      </c>
      <c r="P20357" s="2">
        <v>2</v>
      </c>
      <c r="Q20357" t="s">
        <v>80</v>
      </c>
      <c r="R20357" s="8">
        <v>46267</v>
      </c>
      <c r="S20357" s="2">
        <v>1</v>
      </c>
      <c r="T20357" s="2" t="s">
        <v>81</v>
      </c>
    </row>
    <row r="20358" spans="1:20" x14ac:dyDescent="0.25">
      <c r="A20358">
        <v>1120614904</v>
      </c>
      <c r="B20358">
        <v>119661801</v>
      </c>
      <c r="C20358" t="s">
        <v>74</v>
      </c>
      <c r="D20358" t="s">
        <v>75</v>
      </c>
      <c r="E20358" t="s">
        <v>76</v>
      </c>
      <c r="F20358" s="7">
        <v>44065</v>
      </c>
      <c r="G20358" s="7">
        <v>44430</v>
      </c>
      <c r="H20358" t="s">
        <v>86</v>
      </c>
      <c r="I20358" t="s">
        <v>87</v>
      </c>
      <c r="J20358" s="7">
        <v>45938</v>
      </c>
      <c r="K20358" s="7">
        <v>44163</v>
      </c>
      <c r="L20358" s="7">
        <v>44430</v>
      </c>
      <c r="M20358" t="s">
        <v>86</v>
      </c>
      <c r="N20358" t="s">
        <v>79</v>
      </c>
      <c r="O20358">
        <v>2026</v>
      </c>
      <c r="P20358" s="2">
        <v>2</v>
      </c>
      <c r="Q20358" t="s">
        <v>80</v>
      </c>
      <c r="R20358" s="8">
        <v>46267</v>
      </c>
      <c r="S20358" s="2">
        <v>1</v>
      </c>
      <c r="T20358" s="2" t="s">
        <v>81</v>
      </c>
    </row>
    <row r="20359" spans="1:20" x14ac:dyDescent="0.25">
      <c r="A20359">
        <v>1120614908</v>
      </c>
      <c r="B20359">
        <v>119662790</v>
      </c>
      <c r="C20359" t="s">
        <v>91</v>
      </c>
      <c r="D20359" t="s">
        <v>88</v>
      </c>
      <c r="E20359" t="s">
        <v>76</v>
      </c>
      <c r="F20359" s="7">
        <v>44065</v>
      </c>
      <c r="G20359" s="7">
        <v>44430</v>
      </c>
      <c r="H20359" t="s">
        <v>86</v>
      </c>
      <c r="I20359" t="s">
        <v>87</v>
      </c>
      <c r="J20359" s="7">
        <v>45858</v>
      </c>
      <c r="K20359" s="7">
        <v>45942</v>
      </c>
      <c r="L20359" s="7">
        <v>44430</v>
      </c>
      <c r="M20359" t="s">
        <v>86</v>
      </c>
      <c r="N20359" t="s">
        <v>79</v>
      </c>
      <c r="O20359">
        <v>2026</v>
      </c>
      <c r="P20359" s="2">
        <v>2</v>
      </c>
      <c r="Q20359" t="s">
        <v>80</v>
      </c>
      <c r="R20359" s="8">
        <v>46267</v>
      </c>
      <c r="S20359" s="2">
        <v>1</v>
      </c>
      <c r="T20359" s="2" t="s">
        <v>81</v>
      </c>
    </row>
    <row r="20360" spans="1:20" x14ac:dyDescent="0.25">
      <c r="A20360">
        <v>1120615016</v>
      </c>
      <c r="B20360">
        <v>119698975</v>
      </c>
      <c r="C20360" t="s">
        <v>96</v>
      </c>
      <c r="D20360" t="s">
        <v>75</v>
      </c>
      <c r="E20360" t="s">
        <v>76</v>
      </c>
      <c r="F20360" s="7">
        <v>44075</v>
      </c>
      <c r="G20360" s="7">
        <v>44440</v>
      </c>
      <c r="H20360" t="s">
        <v>86</v>
      </c>
      <c r="I20360" t="s">
        <v>87</v>
      </c>
      <c r="J20360" s="7">
        <v>45917</v>
      </c>
      <c r="K20360" s="7">
        <v>44162</v>
      </c>
      <c r="L20360" s="7">
        <v>44440</v>
      </c>
      <c r="M20360" t="s">
        <v>86</v>
      </c>
      <c r="N20360" t="s">
        <v>79</v>
      </c>
      <c r="O20360">
        <v>2026</v>
      </c>
      <c r="P20360" s="2">
        <v>2</v>
      </c>
      <c r="Q20360" t="s">
        <v>80</v>
      </c>
      <c r="R20360" s="8">
        <v>46267</v>
      </c>
      <c r="S20360" s="2">
        <v>1</v>
      </c>
      <c r="T20360" s="2" t="s">
        <v>81</v>
      </c>
    </row>
    <row r="20361" spans="1:20" x14ac:dyDescent="0.25">
      <c r="A20361">
        <v>1120615468</v>
      </c>
      <c r="B20361">
        <v>119976390</v>
      </c>
      <c r="C20361" t="s">
        <v>96</v>
      </c>
      <c r="D20361" t="s">
        <v>75</v>
      </c>
      <c r="E20361" t="s">
        <v>76</v>
      </c>
      <c r="F20361" s="7">
        <v>44138</v>
      </c>
      <c r="G20361" s="7">
        <v>45964</v>
      </c>
      <c r="H20361" t="s">
        <v>77</v>
      </c>
      <c r="I20361" t="s">
        <v>78</v>
      </c>
      <c r="J20361" s="7">
        <v>45742</v>
      </c>
      <c r="K20361" s="7">
        <v>44159</v>
      </c>
      <c r="L20361" s="7">
        <v>45964</v>
      </c>
      <c r="M20361" t="s">
        <v>77</v>
      </c>
      <c r="N20361" t="s">
        <v>79</v>
      </c>
      <c r="O20361">
        <v>2026</v>
      </c>
      <c r="P20361" s="2">
        <v>2</v>
      </c>
      <c r="Q20361" t="s">
        <v>80</v>
      </c>
      <c r="R20361" s="8">
        <v>46267</v>
      </c>
      <c r="S20361" s="2">
        <v>1</v>
      </c>
      <c r="T20361" s="2" t="s">
        <v>81</v>
      </c>
    </row>
    <row r="20362" spans="1:20" x14ac:dyDescent="0.25">
      <c r="A20362">
        <v>1120615518</v>
      </c>
      <c r="B20362">
        <v>119992523</v>
      </c>
      <c r="C20362" t="s">
        <v>74</v>
      </c>
      <c r="D20362" t="s">
        <v>75</v>
      </c>
      <c r="E20362" t="s">
        <v>76</v>
      </c>
      <c r="F20362" s="7">
        <v>44141</v>
      </c>
      <c r="G20362" s="7">
        <v>45967</v>
      </c>
      <c r="H20362" t="s">
        <v>77</v>
      </c>
      <c r="I20362" t="s">
        <v>78</v>
      </c>
      <c r="J20362" s="7">
        <v>45826</v>
      </c>
      <c r="K20362" s="7">
        <v>44156</v>
      </c>
      <c r="L20362" s="7">
        <v>45967</v>
      </c>
      <c r="M20362" t="s">
        <v>77</v>
      </c>
      <c r="N20362" t="s">
        <v>79</v>
      </c>
      <c r="O20362">
        <v>2026</v>
      </c>
      <c r="P20362" s="2">
        <v>2</v>
      </c>
      <c r="Q20362" t="s">
        <v>80</v>
      </c>
      <c r="R20362" s="8">
        <v>46267</v>
      </c>
      <c r="S20362" s="2">
        <v>1</v>
      </c>
      <c r="T20362" s="2" t="s">
        <v>81</v>
      </c>
    </row>
    <row r="20363" spans="1:20" x14ac:dyDescent="0.25">
      <c r="A20363">
        <v>1120615646</v>
      </c>
      <c r="B20363">
        <v>120073511</v>
      </c>
      <c r="C20363" t="s">
        <v>74</v>
      </c>
      <c r="D20363" t="s">
        <v>75</v>
      </c>
      <c r="E20363" t="s">
        <v>76</v>
      </c>
      <c r="F20363" s="7">
        <v>44153</v>
      </c>
      <c r="G20363" s="7">
        <v>44518</v>
      </c>
      <c r="H20363" t="s">
        <v>86</v>
      </c>
      <c r="I20363" t="s">
        <v>87</v>
      </c>
      <c r="J20363" s="7">
        <v>45822</v>
      </c>
      <c r="K20363" s="7">
        <v>44173</v>
      </c>
      <c r="L20363" s="7">
        <v>44518</v>
      </c>
      <c r="M20363" t="s">
        <v>86</v>
      </c>
      <c r="N20363" t="s">
        <v>79</v>
      </c>
      <c r="O20363">
        <v>2026</v>
      </c>
      <c r="P20363" s="2">
        <v>2</v>
      </c>
      <c r="Q20363" t="s">
        <v>80</v>
      </c>
      <c r="R20363" s="8">
        <v>46267</v>
      </c>
      <c r="S20363" s="2">
        <v>1</v>
      </c>
      <c r="T20363" s="2" t="s">
        <v>81</v>
      </c>
    </row>
    <row r="20364" spans="1:20" x14ac:dyDescent="0.25">
      <c r="A20364">
        <v>1120616278</v>
      </c>
      <c r="B20364">
        <v>121540028</v>
      </c>
      <c r="C20364" t="s">
        <v>85</v>
      </c>
      <c r="D20364" t="s">
        <v>75</v>
      </c>
      <c r="E20364" t="s">
        <v>76</v>
      </c>
      <c r="F20364" s="7">
        <v>44362</v>
      </c>
      <c r="G20364" s="7">
        <v>44727</v>
      </c>
      <c r="H20364" t="s">
        <v>77</v>
      </c>
      <c r="I20364" t="s">
        <v>78</v>
      </c>
      <c r="J20364" s="7">
        <v>46081</v>
      </c>
      <c r="K20364" s="7">
        <v>44362</v>
      </c>
      <c r="L20364" s="7">
        <v>44727</v>
      </c>
      <c r="M20364" t="s">
        <v>77</v>
      </c>
      <c r="N20364" t="s">
        <v>79</v>
      </c>
      <c r="O20364">
        <v>2026</v>
      </c>
      <c r="P20364" s="2">
        <v>2</v>
      </c>
      <c r="Q20364" t="s">
        <v>80</v>
      </c>
      <c r="R20364" s="8">
        <v>46267</v>
      </c>
      <c r="S20364" s="2">
        <v>1</v>
      </c>
      <c r="T20364" s="2" t="s">
        <v>81</v>
      </c>
    </row>
    <row r="20365" spans="1:20" x14ac:dyDescent="0.25">
      <c r="A20365">
        <v>1120618180</v>
      </c>
      <c r="B20365">
        <v>122495610</v>
      </c>
      <c r="C20365" t="s">
        <v>74</v>
      </c>
      <c r="D20365" t="s">
        <v>75</v>
      </c>
      <c r="E20365" t="s">
        <v>76</v>
      </c>
      <c r="F20365" s="7">
        <v>44546</v>
      </c>
      <c r="G20365" s="7">
        <v>44911</v>
      </c>
      <c r="H20365" t="s">
        <v>86</v>
      </c>
      <c r="I20365" t="s">
        <v>87</v>
      </c>
      <c r="J20365" s="7">
        <v>46164</v>
      </c>
      <c r="K20365" s="7">
        <v>44550</v>
      </c>
      <c r="L20365" s="7">
        <v>44911</v>
      </c>
      <c r="M20365" t="s">
        <v>86</v>
      </c>
      <c r="N20365" t="s">
        <v>79</v>
      </c>
      <c r="O20365">
        <v>2026</v>
      </c>
      <c r="P20365" s="2">
        <v>2</v>
      </c>
      <c r="Q20365" t="s">
        <v>80</v>
      </c>
      <c r="R20365" s="8">
        <v>46267</v>
      </c>
      <c r="S20365" s="2">
        <v>1</v>
      </c>
      <c r="T20365" s="2" t="s">
        <v>81</v>
      </c>
    </row>
    <row r="20366" spans="1:20" x14ac:dyDescent="0.25">
      <c r="A20366">
        <v>1120619120</v>
      </c>
      <c r="B20366">
        <v>123701510</v>
      </c>
      <c r="C20366" t="s">
        <v>96</v>
      </c>
      <c r="D20366" t="s">
        <v>75</v>
      </c>
      <c r="E20366" t="s">
        <v>76</v>
      </c>
      <c r="F20366" s="7">
        <v>44707</v>
      </c>
      <c r="G20366" s="7">
        <v>45072</v>
      </c>
      <c r="H20366" t="s">
        <v>77</v>
      </c>
      <c r="I20366" t="s">
        <v>78</v>
      </c>
      <c r="J20366" s="7"/>
      <c r="K20366" s="7">
        <v>44734</v>
      </c>
      <c r="L20366" s="7">
        <v>45072</v>
      </c>
      <c r="M20366" t="s">
        <v>77</v>
      </c>
      <c r="N20366"/>
      <c r="O20366">
        <v>2026</v>
      </c>
      <c r="P20366" s="2">
        <v>2</v>
      </c>
      <c r="Q20366" t="s">
        <v>80</v>
      </c>
      <c r="R20366" s="8">
        <v>46267</v>
      </c>
      <c r="S20366" s="2">
        <v>1</v>
      </c>
      <c r="T20366" s="2" t="s">
        <v>81</v>
      </c>
    </row>
    <row r="20367" spans="1:20" x14ac:dyDescent="0.25">
      <c r="A20367">
        <v>1120619457</v>
      </c>
      <c r="B20367">
        <v>123867722</v>
      </c>
      <c r="C20367" t="s">
        <v>95</v>
      </c>
      <c r="D20367" t="s">
        <v>83</v>
      </c>
      <c r="E20367" t="s">
        <v>76</v>
      </c>
      <c r="F20367" s="7">
        <v>44729</v>
      </c>
      <c r="G20367" s="7">
        <v>44912</v>
      </c>
      <c r="H20367" t="s">
        <v>77</v>
      </c>
      <c r="I20367" t="s">
        <v>78</v>
      </c>
      <c r="J20367" s="7">
        <v>45932</v>
      </c>
      <c r="K20367" s="7">
        <v>45902</v>
      </c>
      <c r="L20367" s="7">
        <v>44912</v>
      </c>
      <c r="M20367" t="s">
        <v>77</v>
      </c>
      <c r="N20367" t="s">
        <v>79</v>
      </c>
      <c r="O20367">
        <v>2026</v>
      </c>
      <c r="P20367" s="2">
        <v>2</v>
      </c>
      <c r="Q20367" t="s">
        <v>80</v>
      </c>
      <c r="R20367" s="8">
        <v>46267</v>
      </c>
      <c r="S20367" s="2">
        <v>1</v>
      </c>
      <c r="T20367" s="2" t="s">
        <v>81</v>
      </c>
    </row>
    <row r="20368" spans="1:20" x14ac:dyDescent="0.25">
      <c r="A20368">
        <v>1120619730</v>
      </c>
      <c r="B20368">
        <v>123987926</v>
      </c>
      <c r="C20368" t="s">
        <v>98</v>
      </c>
      <c r="D20368" t="s">
        <v>83</v>
      </c>
      <c r="E20368" t="s">
        <v>76</v>
      </c>
      <c r="F20368" s="7">
        <v>44745</v>
      </c>
      <c r="G20368" s="7">
        <v>46571</v>
      </c>
      <c r="H20368" t="s">
        <v>77</v>
      </c>
      <c r="I20368" t="s">
        <v>78</v>
      </c>
      <c r="J20368" s="7">
        <v>45914</v>
      </c>
      <c r="K20368" s="7">
        <v>45943</v>
      </c>
      <c r="L20368" s="7">
        <v>46571</v>
      </c>
      <c r="M20368" t="s">
        <v>77</v>
      </c>
      <c r="N20368" t="s">
        <v>79</v>
      </c>
      <c r="O20368">
        <v>2026</v>
      </c>
      <c r="P20368" s="2">
        <v>2</v>
      </c>
      <c r="Q20368" t="s">
        <v>80</v>
      </c>
      <c r="R20368" s="8">
        <v>46267</v>
      </c>
      <c r="S20368" s="2">
        <v>1</v>
      </c>
      <c r="T20368" s="2" t="s">
        <v>81</v>
      </c>
    </row>
    <row r="20369" spans="1:20" x14ac:dyDescent="0.25">
      <c r="A20369">
        <v>1120619853</v>
      </c>
      <c r="B20369">
        <v>124056132</v>
      </c>
      <c r="C20369" t="s">
        <v>82</v>
      </c>
      <c r="D20369" t="s">
        <v>88</v>
      </c>
      <c r="E20369" t="s">
        <v>76</v>
      </c>
      <c r="F20369" s="7">
        <v>44753</v>
      </c>
      <c r="G20369" s="7">
        <v>45118</v>
      </c>
      <c r="H20369" t="s">
        <v>77</v>
      </c>
      <c r="I20369" t="s">
        <v>84</v>
      </c>
      <c r="J20369" s="7">
        <v>45760</v>
      </c>
      <c r="K20369" s="7">
        <v>45569</v>
      </c>
      <c r="L20369" s="7">
        <v>45118</v>
      </c>
      <c r="M20369" t="s">
        <v>77</v>
      </c>
      <c r="N20369" t="s">
        <v>79</v>
      </c>
      <c r="O20369">
        <v>2026</v>
      </c>
      <c r="P20369" s="2">
        <v>2</v>
      </c>
      <c r="Q20369" t="s">
        <v>80</v>
      </c>
      <c r="R20369" s="8">
        <v>46267</v>
      </c>
      <c r="S20369" s="2">
        <v>1</v>
      </c>
      <c r="T20369" s="2" t="s">
        <v>81</v>
      </c>
    </row>
    <row r="20370" spans="1:20" x14ac:dyDescent="0.25">
      <c r="A20370">
        <v>1120619935</v>
      </c>
      <c r="B20370">
        <v>124095810</v>
      </c>
      <c r="C20370" t="s">
        <v>93</v>
      </c>
      <c r="D20370" t="s">
        <v>88</v>
      </c>
      <c r="E20370" t="s">
        <v>76</v>
      </c>
      <c r="F20370" s="7">
        <v>44758</v>
      </c>
      <c r="G20370" s="7">
        <v>46584</v>
      </c>
      <c r="H20370" t="s">
        <v>77</v>
      </c>
      <c r="I20370" t="s">
        <v>78</v>
      </c>
      <c r="J20370" s="7">
        <v>45225</v>
      </c>
      <c r="K20370" s="7">
        <v>44810</v>
      </c>
      <c r="L20370" s="7">
        <v>46584</v>
      </c>
      <c r="M20370" t="s">
        <v>77</v>
      </c>
      <c r="N20370" t="s">
        <v>92</v>
      </c>
      <c r="O20370">
        <v>2026</v>
      </c>
      <c r="P20370" s="2">
        <v>2</v>
      </c>
      <c r="Q20370" t="s">
        <v>80</v>
      </c>
      <c r="R20370" s="8">
        <v>46267</v>
      </c>
      <c r="S20370" s="2">
        <v>1</v>
      </c>
      <c r="T20370" s="2" t="s">
        <v>81</v>
      </c>
    </row>
    <row r="20371" spans="1:20" x14ac:dyDescent="0.25">
      <c r="A20371">
        <v>1120620115</v>
      </c>
      <c r="B20371">
        <v>124172069</v>
      </c>
      <c r="C20371" t="s">
        <v>82</v>
      </c>
      <c r="D20371" t="s">
        <v>83</v>
      </c>
      <c r="E20371" t="s">
        <v>76</v>
      </c>
      <c r="F20371" s="7">
        <v>44769</v>
      </c>
      <c r="G20371" s="7">
        <v>44953</v>
      </c>
      <c r="H20371" t="s">
        <v>77</v>
      </c>
      <c r="I20371" t="s">
        <v>78</v>
      </c>
      <c r="J20371" s="7">
        <v>45929</v>
      </c>
      <c r="K20371" s="7">
        <v>46144</v>
      </c>
      <c r="L20371" s="7">
        <v>44953</v>
      </c>
      <c r="M20371" t="s">
        <v>77</v>
      </c>
      <c r="N20371" t="s">
        <v>79</v>
      </c>
      <c r="O20371">
        <v>2026</v>
      </c>
      <c r="P20371" s="2">
        <v>2</v>
      </c>
      <c r="Q20371" t="s">
        <v>80</v>
      </c>
      <c r="R20371" s="8">
        <v>46267</v>
      </c>
      <c r="S20371" s="2">
        <v>1</v>
      </c>
      <c r="T20371" s="2" t="s">
        <v>81</v>
      </c>
    </row>
    <row r="20372" spans="1:20" x14ac:dyDescent="0.25">
      <c r="A20372">
        <v>1120621058</v>
      </c>
      <c r="B20372">
        <v>124510931</v>
      </c>
      <c r="C20372" t="s">
        <v>85</v>
      </c>
      <c r="D20372" t="s">
        <v>75</v>
      </c>
      <c r="E20372" t="s">
        <v>76</v>
      </c>
      <c r="F20372" s="7">
        <v>44819</v>
      </c>
      <c r="G20372" s="7">
        <v>45184</v>
      </c>
      <c r="H20372" t="s">
        <v>77</v>
      </c>
      <c r="I20372" t="s">
        <v>78</v>
      </c>
      <c r="J20372" s="7">
        <v>46168</v>
      </c>
      <c r="K20372" s="7">
        <v>46191</v>
      </c>
      <c r="L20372" s="7">
        <v>45184</v>
      </c>
      <c r="M20372" t="s">
        <v>77</v>
      </c>
      <c r="N20372" t="s">
        <v>79</v>
      </c>
      <c r="O20372">
        <v>2026</v>
      </c>
      <c r="P20372" s="2">
        <v>2</v>
      </c>
      <c r="Q20372" t="s">
        <v>80</v>
      </c>
      <c r="R20372" s="8">
        <v>46267</v>
      </c>
      <c r="S20372" s="2">
        <v>1</v>
      </c>
      <c r="T20372" s="2" t="s">
        <v>81</v>
      </c>
    </row>
    <row r="20373" spans="1:20" x14ac:dyDescent="0.25">
      <c r="A20373">
        <v>1120621611</v>
      </c>
      <c r="B20373">
        <v>124753514</v>
      </c>
      <c r="C20373" t="s">
        <v>74</v>
      </c>
      <c r="D20373" t="s">
        <v>88</v>
      </c>
      <c r="E20373" t="s">
        <v>76</v>
      </c>
      <c r="F20373" s="7">
        <v>44855</v>
      </c>
      <c r="G20373" s="7">
        <v>45220</v>
      </c>
      <c r="H20373" t="s">
        <v>77</v>
      </c>
      <c r="I20373" t="s">
        <v>78</v>
      </c>
      <c r="J20373" s="7">
        <v>46082</v>
      </c>
      <c r="K20373" s="7">
        <v>45903</v>
      </c>
      <c r="L20373" s="7">
        <v>45220</v>
      </c>
      <c r="M20373" t="s">
        <v>77</v>
      </c>
      <c r="N20373" t="s">
        <v>79</v>
      </c>
      <c r="O20373">
        <v>2026</v>
      </c>
      <c r="P20373" s="2">
        <v>2</v>
      </c>
      <c r="Q20373" t="s">
        <v>80</v>
      </c>
      <c r="R20373" s="8">
        <v>46267</v>
      </c>
      <c r="S20373" s="2">
        <v>1</v>
      </c>
      <c r="T20373" s="2" t="s">
        <v>81</v>
      </c>
    </row>
    <row r="20374" spans="1:20" x14ac:dyDescent="0.25">
      <c r="A20374">
        <v>1120621612</v>
      </c>
      <c r="B20374">
        <v>124753514</v>
      </c>
      <c r="C20374" t="s">
        <v>74</v>
      </c>
      <c r="D20374" t="s">
        <v>88</v>
      </c>
      <c r="E20374" t="s">
        <v>76</v>
      </c>
      <c r="F20374" s="7">
        <v>44855</v>
      </c>
      <c r="G20374" s="7">
        <v>45220</v>
      </c>
      <c r="H20374" t="s">
        <v>77</v>
      </c>
      <c r="I20374" t="s">
        <v>78</v>
      </c>
      <c r="J20374" s="7">
        <v>46082</v>
      </c>
      <c r="K20374" s="7">
        <v>46093</v>
      </c>
      <c r="L20374" s="7">
        <v>45220</v>
      </c>
      <c r="M20374" t="s">
        <v>77</v>
      </c>
      <c r="N20374" t="s">
        <v>79</v>
      </c>
      <c r="O20374">
        <v>2026</v>
      </c>
      <c r="P20374" s="2">
        <v>2</v>
      </c>
      <c r="Q20374" t="s">
        <v>80</v>
      </c>
      <c r="R20374" s="8">
        <v>46267</v>
      </c>
      <c r="S20374" s="2">
        <v>1</v>
      </c>
      <c r="T20374" s="2" t="s">
        <v>81</v>
      </c>
    </row>
    <row r="20375" spans="1:20" x14ac:dyDescent="0.25">
      <c r="A20375">
        <v>1120622584</v>
      </c>
      <c r="B20375">
        <v>126106109</v>
      </c>
      <c r="C20375" t="s">
        <v>82</v>
      </c>
      <c r="D20375" t="s">
        <v>88</v>
      </c>
      <c r="E20375" t="s">
        <v>76</v>
      </c>
      <c r="F20375" s="7">
        <v>45057</v>
      </c>
      <c r="G20375" s="7">
        <v>45423</v>
      </c>
      <c r="H20375" t="s">
        <v>77</v>
      </c>
      <c r="I20375" t="s">
        <v>78</v>
      </c>
      <c r="J20375" s="7">
        <v>45722</v>
      </c>
      <c r="K20375" s="7">
        <v>45446</v>
      </c>
      <c r="L20375" s="7">
        <v>45423</v>
      </c>
      <c r="M20375" t="s">
        <v>77</v>
      </c>
      <c r="N20375" t="s">
        <v>79</v>
      </c>
      <c r="O20375">
        <v>2026</v>
      </c>
      <c r="P20375" s="2">
        <v>2</v>
      </c>
      <c r="Q20375" t="s">
        <v>80</v>
      </c>
      <c r="R20375" s="8">
        <v>46267</v>
      </c>
      <c r="S20375" s="2">
        <v>1</v>
      </c>
      <c r="T20375" s="2" t="s">
        <v>81</v>
      </c>
    </row>
    <row r="20376" spans="1:20" x14ac:dyDescent="0.25">
      <c r="A20376">
        <v>1120622660</v>
      </c>
      <c r="B20376">
        <v>126137795</v>
      </c>
      <c r="C20376" t="s">
        <v>74</v>
      </c>
      <c r="D20376" t="s">
        <v>88</v>
      </c>
      <c r="E20376" t="s">
        <v>76</v>
      </c>
      <c r="F20376" s="7">
        <v>45062</v>
      </c>
      <c r="G20376" s="7">
        <v>45428</v>
      </c>
      <c r="H20376" t="s">
        <v>77</v>
      </c>
      <c r="I20376" t="s">
        <v>78</v>
      </c>
      <c r="J20376" s="7">
        <v>45929</v>
      </c>
      <c r="K20376" s="7">
        <v>45069</v>
      </c>
      <c r="L20376" s="7">
        <v>45428</v>
      </c>
      <c r="M20376" t="s">
        <v>77</v>
      </c>
      <c r="N20376" t="s">
        <v>79</v>
      </c>
      <c r="O20376">
        <v>2026</v>
      </c>
      <c r="P20376" s="2">
        <v>2</v>
      </c>
      <c r="Q20376" t="s">
        <v>80</v>
      </c>
      <c r="R20376" s="8">
        <v>46267</v>
      </c>
      <c r="S20376" s="2">
        <v>1</v>
      </c>
      <c r="T20376" s="2" t="s">
        <v>81</v>
      </c>
    </row>
    <row r="20377" spans="1:20" x14ac:dyDescent="0.25">
      <c r="A20377">
        <v>1120622869</v>
      </c>
      <c r="B20377">
        <v>126237344</v>
      </c>
      <c r="C20377" t="s">
        <v>93</v>
      </c>
      <c r="D20377" t="s">
        <v>75</v>
      </c>
      <c r="E20377" t="s">
        <v>76</v>
      </c>
      <c r="F20377" s="7">
        <v>45072</v>
      </c>
      <c r="G20377" s="7">
        <v>45438</v>
      </c>
      <c r="H20377" t="s">
        <v>77</v>
      </c>
      <c r="I20377" t="s">
        <v>78</v>
      </c>
      <c r="J20377" s="7"/>
      <c r="K20377" s="7">
        <v>45079</v>
      </c>
      <c r="L20377" s="7">
        <v>45438</v>
      </c>
      <c r="M20377" t="s">
        <v>77</v>
      </c>
      <c r="N20377"/>
      <c r="O20377">
        <v>2026</v>
      </c>
      <c r="P20377" s="2">
        <v>2</v>
      </c>
      <c r="Q20377" t="s">
        <v>80</v>
      </c>
      <c r="R20377" s="8">
        <v>46267</v>
      </c>
      <c r="S20377" s="2">
        <v>1</v>
      </c>
      <c r="T20377" s="2" t="s">
        <v>81</v>
      </c>
    </row>
    <row r="20378" spans="1:20" x14ac:dyDescent="0.25">
      <c r="A20378">
        <v>1120622996</v>
      </c>
      <c r="B20378">
        <v>126309025</v>
      </c>
      <c r="C20378" t="s">
        <v>95</v>
      </c>
      <c r="D20378" t="s">
        <v>88</v>
      </c>
      <c r="E20378" t="s">
        <v>76</v>
      </c>
      <c r="F20378" s="7">
        <v>45084</v>
      </c>
      <c r="G20378" s="7">
        <v>45450</v>
      </c>
      <c r="H20378" t="s">
        <v>77</v>
      </c>
      <c r="I20378" t="s">
        <v>78</v>
      </c>
      <c r="J20378" s="7">
        <v>46118</v>
      </c>
      <c r="K20378" s="7">
        <v>46147</v>
      </c>
      <c r="L20378" s="7">
        <v>45450</v>
      </c>
      <c r="M20378" t="s">
        <v>77</v>
      </c>
      <c r="N20378" t="s">
        <v>79</v>
      </c>
      <c r="O20378">
        <v>2026</v>
      </c>
      <c r="P20378" s="2">
        <v>2</v>
      </c>
      <c r="Q20378" t="s">
        <v>80</v>
      </c>
      <c r="R20378" s="8">
        <v>46267</v>
      </c>
      <c r="S20378" s="2">
        <v>1</v>
      </c>
      <c r="T20378" s="2" t="s">
        <v>81</v>
      </c>
    </row>
    <row r="20379" spans="1:20" x14ac:dyDescent="0.25">
      <c r="A20379">
        <v>1120623093</v>
      </c>
      <c r="B20379">
        <v>126364168</v>
      </c>
      <c r="C20379" t="s">
        <v>82</v>
      </c>
      <c r="D20379" t="s">
        <v>88</v>
      </c>
      <c r="E20379" t="s">
        <v>76</v>
      </c>
      <c r="F20379" s="7">
        <v>45090</v>
      </c>
      <c r="G20379" s="7">
        <v>45456</v>
      </c>
      <c r="H20379" t="s">
        <v>77</v>
      </c>
      <c r="I20379" t="s">
        <v>78</v>
      </c>
      <c r="J20379" s="7">
        <v>45749</v>
      </c>
      <c r="K20379" s="7">
        <v>46204</v>
      </c>
      <c r="L20379" s="7">
        <v>45456</v>
      </c>
      <c r="M20379" t="s">
        <v>77</v>
      </c>
      <c r="N20379" t="s">
        <v>79</v>
      </c>
      <c r="O20379">
        <v>2026</v>
      </c>
      <c r="P20379" s="2">
        <v>2</v>
      </c>
      <c r="Q20379" t="s">
        <v>80</v>
      </c>
      <c r="R20379" s="8">
        <v>46267</v>
      </c>
      <c r="S20379" s="2">
        <v>1</v>
      </c>
      <c r="T20379" s="2" t="s">
        <v>81</v>
      </c>
    </row>
    <row r="20380" spans="1:20" x14ac:dyDescent="0.25">
      <c r="A20380">
        <v>1120623099</v>
      </c>
      <c r="B20380">
        <v>126364815</v>
      </c>
      <c r="C20380" t="s">
        <v>85</v>
      </c>
      <c r="D20380" t="s">
        <v>88</v>
      </c>
      <c r="E20380" t="s">
        <v>76</v>
      </c>
      <c r="F20380" s="7">
        <v>45090</v>
      </c>
      <c r="G20380" s="7">
        <v>45456</v>
      </c>
      <c r="H20380" t="s">
        <v>77</v>
      </c>
      <c r="I20380" t="s">
        <v>78</v>
      </c>
      <c r="J20380" s="7">
        <v>45737</v>
      </c>
      <c r="K20380" s="7">
        <v>45748</v>
      </c>
      <c r="L20380" s="7">
        <v>45456</v>
      </c>
      <c r="M20380" t="s">
        <v>77</v>
      </c>
      <c r="N20380" t="s">
        <v>79</v>
      </c>
      <c r="O20380">
        <v>2026</v>
      </c>
      <c r="P20380" s="2">
        <v>2</v>
      </c>
      <c r="Q20380" t="s">
        <v>80</v>
      </c>
      <c r="R20380" s="8">
        <v>46267</v>
      </c>
      <c r="S20380" s="2">
        <v>1</v>
      </c>
      <c r="T20380" s="2" t="s">
        <v>81</v>
      </c>
    </row>
    <row r="20381" spans="1:20" x14ac:dyDescent="0.25">
      <c r="A20381">
        <v>1120623142</v>
      </c>
      <c r="B20381">
        <v>126383892</v>
      </c>
      <c r="C20381" t="s">
        <v>74</v>
      </c>
      <c r="D20381" t="s">
        <v>88</v>
      </c>
      <c r="E20381" t="s">
        <v>76</v>
      </c>
      <c r="F20381" s="7">
        <v>45092</v>
      </c>
      <c r="G20381" s="7">
        <v>45458</v>
      </c>
      <c r="H20381" t="s">
        <v>77</v>
      </c>
      <c r="I20381" t="s">
        <v>84</v>
      </c>
      <c r="J20381" s="7">
        <v>45731</v>
      </c>
      <c r="K20381" s="7">
        <v>45097</v>
      </c>
      <c r="L20381" s="7">
        <v>45458</v>
      </c>
      <c r="M20381" t="s">
        <v>77</v>
      </c>
      <c r="N20381" t="s">
        <v>79</v>
      </c>
      <c r="O20381">
        <v>2026</v>
      </c>
      <c r="P20381" s="2">
        <v>2</v>
      </c>
      <c r="Q20381" t="s">
        <v>80</v>
      </c>
      <c r="R20381" s="8">
        <v>46267</v>
      </c>
      <c r="S20381" s="2">
        <v>1</v>
      </c>
      <c r="T20381" s="2" t="s">
        <v>81</v>
      </c>
    </row>
    <row r="20382" spans="1:20" x14ac:dyDescent="0.25">
      <c r="A20382">
        <v>1120623176</v>
      </c>
      <c r="B20382">
        <v>126398473</v>
      </c>
      <c r="C20382" t="s">
        <v>85</v>
      </c>
      <c r="D20382" t="s">
        <v>88</v>
      </c>
      <c r="E20382" t="s">
        <v>76</v>
      </c>
      <c r="F20382" s="7">
        <v>45094</v>
      </c>
      <c r="G20382" s="7">
        <v>45460</v>
      </c>
      <c r="H20382" t="s">
        <v>77</v>
      </c>
      <c r="I20382" t="s">
        <v>78</v>
      </c>
      <c r="J20382" s="7"/>
      <c r="K20382" s="7">
        <v>46086</v>
      </c>
      <c r="L20382" s="7">
        <v>45460</v>
      </c>
      <c r="M20382" t="s">
        <v>77</v>
      </c>
      <c r="N20382"/>
      <c r="O20382">
        <v>2026</v>
      </c>
      <c r="P20382" s="2">
        <v>2</v>
      </c>
      <c r="Q20382" t="s">
        <v>80</v>
      </c>
      <c r="R20382" s="8">
        <v>46267</v>
      </c>
      <c r="S20382" s="2">
        <v>1</v>
      </c>
      <c r="T20382" s="2" t="s">
        <v>81</v>
      </c>
    </row>
    <row r="20383" spans="1:20" x14ac:dyDescent="0.25">
      <c r="A20383">
        <v>1120623210</v>
      </c>
      <c r="B20383">
        <v>126408970</v>
      </c>
      <c r="C20383" t="s">
        <v>85</v>
      </c>
      <c r="D20383" t="s">
        <v>88</v>
      </c>
      <c r="E20383" t="s">
        <v>76</v>
      </c>
      <c r="F20383" s="7">
        <v>45097</v>
      </c>
      <c r="G20383" s="7">
        <v>45463</v>
      </c>
      <c r="H20383" t="s">
        <v>77</v>
      </c>
      <c r="I20383" t="s">
        <v>78</v>
      </c>
      <c r="J20383" s="7">
        <v>45745</v>
      </c>
      <c r="K20383" s="7">
        <v>45748</v>
      </c>
      <c r="L20383" s="7">
        <v>45463</v>
      </c>
      <c r="M20383" t="s">
        <v>77</v>
      </c>
      <c r="N20383" t="s">
        <v>79</v>
      </c>
      <c r="O20383">
        <v>2026</v>
      </c>
      <c r="P20383" s="2">
        <v>2</v>
      </c>
      <c r="Q20383" t="s">
        <v>80</v>
      </c>
      <c r="R20383" s="8">
        <v>46267</v>
      </c>
      <c r="S20383" s="2">
        <v>1</v>
      </c>
      <c r="T20383" s="2" t="s">
        <v>81</v>
      </c>
    </row>
    <row r="20384" spans="1:20" x14ac:dyDescent="0.25">
      <c r="A20384">
        <v>1120623229</v>
      </c>
      <c r="B20384">
        <v>126416237</v>
      </c>
      <c r="C20384" t="s">
        <v>93</v>
      </c>
      <c r="D20384" t="s">
        <v>88</v>
      </c>
      <c r="E20384" t="s">
        <v>76</v>
      </c>
      <c r="F20384" s="7">
        <v>45098</v>
      </c>
      <c r="G20384" s="7">
        <v>45464</v>
      </c>
      <c r="H20384" t="s">
        <v>77</v>
      </c>
      <c r="I20384" t="s">
        <v>84</v>
      </c>
      <c r="J20384" s="7">
        <v>45727</v>
      </c>
      <c r="K20384" s="7">
        <v>45748</v>
      </c>
      <c r="L20384" s="7">
        <v>45464</v>
      </c>
      <c r="M20384" t="s">
        <v>77</v>
      </c>
      <c r="N20384" t="s">
        <v>79</v>
      </c>
      <c r="O20384">
        <v>2026</v>
      </c>
      <c r="P20384" s="2">
        <v>2</v>
      </c>
      <c r="Q20384" t="s">
        <v>80</v>
      </c>
      <c r="R20384" s="8">
        <v>46267</v>
      </c>
      <c r="S20384" s="2">
        <v>1</v>
      </c>
      <c r="T20384" s="2" t="s">
        <v>81</v>
      </c>
    </row>
    <row r="20385" spans="1:20" x14ac:dyDescent="0.25">
      <c r="A20385">
        <v>1120623619</v>
      </c>
      <c r="B20385">
        <v>126616883</v>
      </c>
      <c r="C20385" t="s">
        <v>91</v>
      </c>
      <c r="D20385" t="s">
        <v>75</v>
      </c>
      <c r="E20385" t="s">
        <v>76</v>
      </c>
      <c r="F20385" s="7">
        <v>45125</v>
      </c>
      <c r="G20385" s="7">
        <v>45491</v>
      </c>
      <c r="H20385" t="s">
        <v>77</v>
      </c>
      <c r="I20385" t="s">
        <v>78</v>
      </c>
      <c r="J20385" s="7">
        <v>46131</v>
      </c>
      <c r="K20385" s="7">
        <v>46139</v>
      </c>
      <c r="L20385" s="7">
        <v>45491</v>
      </c>
      <c r="M20385" t="s">
        <v>77</v>
      </c>
      <c r="N20385" t="s">
        <v>79</v>
      </c>
      <c r="O20385">
        <v>2026</v>
      </c>
      <c r="P20385" s="2">
        <v>2</v>
      </c>
      <c r="Q20385" t="s">
        <v>80</v>
      </c>
      <c r="R20385" s="8">
        <v>46267</v>
      </c>
      <c r="S20385" s="2">
        <v>1</v>
      </c>
      <c r="T20385" s="2" t="s">
        <v>81</v>
      </c>
    </row>
    <row r="20386" spans="1:20" x14ac:dyDescent="0.25">
      <c r="A20386">
        <v>1120623675</v>
      </c>
      <c r="B20386">
        <v>126635875</v>
      </c>
      <c r="C20386" t="s">
        <v>82</v>
      </c>
      <c r="D20386" t="s">
        <v>88</v>
      </c>
      <c r="E20386" t="s">
        <v>76</v>
      </c>
      <c r="F20386" s="7">
        <v>45127</v>
      </c>
      <c r="G20386" s="7">
        <v>45493</v>
      </c>
      <c r="H20386" t="s">
        <v>77</v>
      </c>
      <c r="I20386" t="s">
        <v>78</v>
      </c>
      <c r="J20386" s="7">
        <v>45442</v>
      </c>
      <c r="K20386" s="7">
        <v>45701</v>
      </c>
      <c r="L20386" s="7">
        <v>45493</v>
      </c>
      <c r="M20386" t="s">
        <v>77</v>
      </c>
      <c r="N20386" t="s">
        <v>79</v>
      </c>
      <c r="O20386">
        <v>2026</v>
      </c>
      <c r="P20386" s="2">
        <v>2</v>
      </c>
      <c r="Q20386" t="s">
        <v>80</v>
      </c>
      <c r="R20386" s="8">
        <v>46267</v>
      </c>
      <c r="S20386" s="2">
        <v>1</v>
      </c>
      <c r="T20386" s="2" t="s">
        <v>81</v>
      </c>
    </row>
    <row r="20387" spans="1:20" x14ac:dyDescent="0.25">
      <c r="A20387">
        <v>1120623907</v>
      </c>
      <c r="B20387">
        <v>126716897</v>
      </c>
      <c r="C20387" t="s">
        <v>82</v>
      </c>
      <c r="D20387" t="s">
        <v>88</v>
      </c>
      <c r="E20387" t="s">
        <v>76</v>
      </c>
      <c r="F20387" s="7">
        <v>45131</v>
      </c>
      <c r="G20387" s="7">
        <v>45497</v>
      </c>
      <c r="H20387" t="s">
        <v>77</v>
      </c>
      <c r="I20387" t="s">
        <v>78</v>
      </c>
      <c r="J20387" s="7">
        <v>45633</v>
      </c>
      <c r="K20387" s="7">
        <v>45140</v>
      </c>
      <c r="L20387" s="7">
        <v>45497</v>
      </c>
      <c r="M20387" t="s">
        <v>77</v>
      </c>
      <c r="N20387" t="s">
        <v>79</v>
      </c>
      <c r="O20387">
        <v>2026</v>
      </c>
      <c r="P20387" s="2">
        <v>2</v>
      </c>
      <c r="Q20387" t="s">
        <v>80</v>
      </c>
      <c r="R20387" s="8">
        <v>46267</v>
      </c>
      <c r="S20387" s="2">
        <v>1</v>
      </c>
      <c r="T20387" s="2" t="s">
        <v>81</v>
      </c>
    </row>
    <row r="20388" spans="1:20" x14ac:dyDescent="0.25">
      <c r="A20388">
        <v>1120624081</v>
      </c>
      <c r="B20388">
        <v>126777908</v>
      </c>
      <c r="C20388" t="s">
        <v>74</v>
      </c>
      <c r="D20388" t="s">
        <v>75</v>
      </c>
      <c r="E20388" t="s">
        <v>76</v>
      </c>
      <c r="F20388" s="7">
        <v>45147</v>
      </c>
      <c r="G20388" s="7">
        <v>45513</v>
      </c>
      <c r="H20388" t="s">
        <v>77</v>
      </c>
      <c r="I20388" t="s">
        <v>78</v>
      </c>
      <c r="J20388" s="7"/>
      <c r="K20388" s="7">
        <v>45149</v>
      </c>
      <c r="L20388" s="7">
        <v>45513</v>
      </c>
      <c r="M20388" t="s">
        <v>77</v>
      </c>
      <c r="N20388"/>
      <c r="O20388">
        <v>2026</v>
      </c>
      <c r="P20388" s="2">
        <v>2</v>
      </c>
      <c r="Q20388" t="s">
        <v>80</v>
      </c>
      <c r="R20388" s="8">
        <v>46267</v>
      </c>
      <c r="S20388" s="2">
        <v>1</v>
      </c>
      <c r="T20388" s="2" t="s">
        <v>81</v>
      </c>
    </row>
    <row r="20389" spans="1:20" x14ac:dyDescent="0.25">
      <c r="A20389">
        <v>1120624123</v>
      </c>
      <c r="B20389">
        <v>126801336</v>
      </c>
      <c r="C20389" t="s">
        <v>96</v>
      </c>
      <c r="D20389" t="s">
        <v>88</v>
      </c>
      <c r="E20389" t="s">
        <v>76</v>
      </c>
      <c r="F20389" s="7">
        <v>45148</v>
      </c>
      <c r="G20389" s="7">
        <v>45514</v>
      </c>
      <c r="H20389" t="s">
        <v>77</v>
      </c>
      <c r="I20389" t="s">
        <v>78</v>
      </c>
      <c r="J20389" s="7">
        <v>45618</v>
      </c>
      <c r="K20389" s="7">
        <v>45446</v>
      </c>
      <c r="L20389" s="7">
        <v>45514</v>
      </c>
      <c r="M20389" t="s">
        <v>77</v>
      </c>
      <c r="N20389" t="s">
        <v>79</v>
      </c>
      <c r="O20389">
        <v>2026</v>
      </c>
      <c r="P20389" s="2">
        <v>2</v>
      </c>
      <c r="Q20389" t="s">
        <v>80</v>
      </c>
      <c r="R20389" s="8">
        <v>46267</v>
      </c>
      <c r="S20389" s="2">
        <v>1</v>
      </c>
      <c r="T20389" s="2" t="s">
        <v>81</v>
      </c>
    </row>
    <row r="20390" spans="1:20" x14ac:dyDescent="0.25">
      <c r="A20390">
        <v>1120624254</v>
      </c>
      <c r="B20390">
        <v>126860387</v>
      </c>
      <c r="C20390" t="s">
        <v>96</v>
      </c>
      <c r="D20390" t="s">
        <v>88</v>
      </c>
      <c r="E20390" t="s">
        <v>76</v>
      </c>
      <c r="F20390" s="7">
        <v>45156</v>
      </c>
      <c r="G20390" s="7">
        <v>45522</v>
      </c>
      <c r="H20390" t="s">
        <v>77</v>
      </c>
      <c r="I20390" t="s">
        <v>78</v>
      </c>
      <c r="J20390" s="7">
        <v>46163</v>
      </c>
      <c r="K20390" s="7">
        <v>45544</v>
      </c>
      <c r="L20390" s="7">
        <v>45522</v>
      </c>
      <c r="M20390" t="s">
        <v>77</v>
      </c>
      <c r="N20390" t="s">
        <v>79</v>
      </c>
      <c r="O20390">
        <v>2026</v>
      </c>
      <c r="P20390" s="2">
        <v>2</v>
      </c>
      <c r="Q20390" t="s">
        <v>80</v>
      </c>
      <c r="R20390" s="8">
        <v>46267</v>
      </c>
      <c r="S20390" s="2">
        <v>1</v>
      </c>
      <c r="T20390" s="2" t="s">
        <v>81</v>
      </c>
    </row>
    <row r="20391" spans="1:20" x14ac:dyDescent="0.25">
      <c r="A20391">
        <v>1120624481</v>
      </c>
      <c r="B20391">
        <v>126942932</v>
      </c>
      <c r="C20391" t="s">
        <v>82</v>
      </c>
      <c r="D20391" t="s">
        <v>88</v>
      </c>
      <c r="E20391" t="s">
        <v>76</v>
      </c>
      <c r="F20391" s="7">
        <v>45167</v>
      </c>
      <c r="G20391" s="7">
        <v>45533</v>
      </c>
      <c r="H20391" t="s">
        <v>86</v>
      </c>
      <c r="I20391" t="s">
        <v>87</v>
      </c>
      <c r="J20391" s="7"/>
      <c r="K20391" s="7">
        <v>46172</v>
      </c>
      <c r="L20391" s="7">
        <v>45533</v>
      </c>
      <c r="M20391" t="s">
        <v>86</v>
      </c>
      <c r="N20391"/>
      <c r="O20391">
        <v>2026</v>
      </c>
      <c r="P20391" s="2">
        <v>2</v>
      </c>
      <c r="Q20391" t="s">
        <v>80</v>
      </c>
      <c r="R20391" s="8">
        <v>46267</v>
      </c>
      <c r="S20391" s="2">
        <v>1</v>
      </c>
      <c r="T20391" s="2" t="s">
        <v>81</v>
      </c>
    </row>
    <row r="20392" spans="1:20" x14ac:dyDescent="0.25">
      <c r="A20392">
        <v>1120625421</v>
      </c>
      <c r="B20392">
        <v>127275142</v>
      </c>
      <c r="C20392" t="s">
        <v>82</v>
      </c>
      <c r="D20392" t="s">
        <v>75</v>
      </c>
      <c r="E20392" t="s">
        <v>76</v>
      </c>
      <c r="F20392" s="7">
        <v>45213</v>
      </c>
      <c r="G20392" s="7">
        <v>45579</v>
      </c>
      <c r="H20392" t="s">
        <v>77</v>
      </c>
      <c r="I20392" t="s">
        <v>78</v>
      </c>
      <c r="J20392" s="7"/>
      <c r="K20392" s="7">
        <v>45215</v>
      </c>
      <c r="L20392" s="7">
        <v>45579</v>
      </c>
      <c r="M20392" t="s">
        <v>77</v>
      </c>
      <c r="N20392"/>
      <c r="O20392">
        <v>2026</v>
      </c>
      <c r="P20392" s="2">
        <v>2</v>
      </c>
      <c r="Q20392" t="s">
        <v>80</v>
      </c>
      <c r="R20392" s="8">
        <v>46267</v>
      </c>
      <c r="S20392" s="2">
        <v>1</v>
      </c>
      <c r="T20392" s="2" t="s">
        <v>81</v>
      </c>
    </row>
    <row r="20393" spans="1:20" x14ac:dyDescent="0.25">
      <c r="A20393">
        <v>1120626174</v>
      </c>
      <c r="B20393">
        <v>127787260</v>
      </c>
      <c r="C20393" t="s">
        <v>82</v>
      </c>
      <c r="D20393" t="s">
        <v>83</v>
      </c>
      <c r="E20393" t="s">
        <v>76</v>
      </c>
      <c r="F20393" s="7">
        <v>44848</v>
      </c>
      <c r="G20393" s="7">
        <v>46674</v>
      </c>
      <c r="H20393" t="s">
        <v>77</v>
      </c>
      <c r="I20393" t="s">
        <v>84</v>
      </c>
      <c r="J20393" s="7">
        <v>45830</v>
      </c>
      <c r="K20393" s="7">
        <v>45747</v>
      </c>
      <c r="L20393" s="7">
        <v>46674</v>
      </c>
      <c r="M20393" t="s">
        <v>77</v>
      </c>
      <c r="N20393" t="s">
        <v>79</v>
      </c>
      <c r="O20393">
        <v>2026</v>
      </c>
      <c r="P20393" s="2">
        <v>2</v>
      </c>
      <c r="Q20393" t="s">
        <v>80</v>
      </c>
      <c r="R20393" s="8">
        <v>46267</v>
      </c>
      <c r="S20393" s="2">
        <v>1</v>
      </c>
      <c r="T20393" s="2" t="s">
        <v>81</v>
      </c>
    </row>
    <row r="20394" spans="1:20" x14ac:dyDescent="0.25">
      <c r="A20394">
        <v>1120626976</v>
      </c>
      <c r="B20394">
        <v>129040489</v>
      </c>
      <c r="C20394" t="s">
        <v>82</v>
      </c>
      <c r="D20394" t="s">
        <v>83</v>
      </c>
      <c r="E20394" t="s">
        <v>76</v>
      </c>
      <c r="F20394" s="7">
        <v>45448</v>
      </c>
      <c r="G20394" s="7">
        <v>45631</v>
      </c>
      <c r="H20394" t="s">
        <v>77</v>
      </c>
      <c r="I20394" t="s">
        <v>78</v>
      </c>
      <c r="J20394" s="7">
        <v>45607</v>
      </c>
      <c r="K20394" s="7">
        <v>46045</v>
      </c>
      <c r="L20394" s="7">
        <v>45631</v>
      </c>
      <c r="M20394" t="s">
        <v>77</v>
      </c>
      <c r="N20394" t="s">
        <v>79</v>
      </c>
      <c r="O20394">
        <v>2026</v>
      </c>
      <c r="P20394" s="2">
        <v>2</v>
      </c>
      <c r="Q20394" t="s">
        <v>80</v>
      </c>
      <c r="R20394" s="8">
        <v>46267</v>
      </c>
      <c r="S20394" s="2">
        <v>1</v>
      </c>
      <c r="T20394" s="2" t="s">
        <v>81</v>
      </c>
    </row>
    <row r="20395" spans="1:20" x14ac:dyDescent="0.25">
      <c r="A20395">
        <v>1120627600</v>
      </c>
      <c r="B20395">
        <v>129399188</v>
      </c>
      <c r="C20395" t="s">
        <v>74</v>
      </c>
      <c r="D20395" t="s">
        <v>75</v>
      </c>
      <c r="E20395" t="s">
        <v>76</v>
      </c>
      <c r="F20395" s="7">
        <v>45520</v>
      </c>
      <c r="G20395" s="7">
        <v>45885</v>
      </c>
      <c r="H20395" t="s">
        <v>86</v>
      </c>
      <c r="I20395" t="s">
        <v>87</v>
      </c>
      <c r="J20395" s="7"/>
      <c r="K20395" s="7">
        <v>46034</v>
      </c>
      <c r="L20395" s="7">
        <v>45885</v>
      </c>
      <c r="M20395" t="s">
        <v>86</v>
      </c>
      <c r="N20395"/>
      <c r="O20395">
        <v>2026</v>
      </c>
      <c r="P20395" s="2">
        <v>2</v>
      </c>
      <c r="Q20395" t="s">
        <v>80</v>
      </c>
      <c r="R20395" s="8">
        <v>46267</v>
      </c>
      <c r="S20395" s="2">
        <v>1</v>
      </c>
      <c r="T20395" s="2" t="s">
        <v>81</v>
      </c>
    </row>
    <row r="20396" spans="1:20" x14ac:dyDescent="0.25">
      <c r="A20396">
        <v>1120628400</v>
      </c>
      <c r="B20396">
        <v>129648167</v>
      </c>
      <c r="C20396" t="s">
        <v>74</v>
      </c>
      <c r="D20396" t="s">
        <v>75</v>
      </c>
      <c r="E20396" t="s">
        <v>76</v>
      </c>
      <c r="F20396" s="7">
        <v>45572</v>
      </c>
      <c r="G20396" s="7">
        <v>46652</v>
      </c>
      <c r="H20396" t="s">
        <v>86</v>
      </c>
      <c r="I20396" t="s">
        <v>87</v>
      </c>
      <c r="J20396" s="7"/>
      <c r="K20396" s="7">
        <v>46045</v>
      </c>
      <c r="L20396" s="7">
        <v>46652</v>
      </c>
      <c r="M20396" t="s">
        <v>86</v>
      </c>
      <c r="N20396"/>
      <c r="O20396">
        <v>2026</v>
      </c>
      <c r="P20396" s="2">
        <v>2</v>
      </c>
      <c r="Q20396" t="s">
        <v>80</v>
      </c>
      <c r="R20396" s="8">
        <v>46267</v>
      </c>
      <c r="S20396" s="2">
        <v>1</v>
      </c>
      <c r="T20396" s="2" t="s">
        <v>81</v>
      </c>
    </row>
    <row r="20397" spans="1:20" x14ac:dyDescent="0.25">
      <c r="A20397">
        <v>1120628906</v>
      </c>
      <c r="B20397">
        <v>129812537</v>
      </c>
      <c r="C20397" t="s">
        <v>96</v>
      </c>
      <c r="D20397" t="s">
        <v>88</v>
      </c>
      <c r="E20397" t="s">
        <v>76</v>
      </c>
      <c r="F20397" s="7">
        <v>45600</v>
      </c>
      <c r="G20397" s="7">
        <v>47426</v>
      </c>
      <c r="H20397" t="s">
        <v>77</v>
      </c>
      <c r="I20397" t="s">
        <v>84</v>
      </c>
      <c r="J20397" s="7"/>
      <c r="K20397" s="7">
        <v>46046</v>
      </c>
      <c r="L20397" s="7">
        <v>47426</v>
      </c>
      <c r="M20397" t="s">
        <v>77</v>
      </c>
      <c r="N20397"/>
      <c r="O20397">
        <v>2026</v>
      </c>
      <c r="P20397" s="2">
        <v>2</v>
      </c>
      <c r="Q20397" t="s">
        <v>80</v>
      </c>
      <c r="R20397" s="8">
        <v>46267</v>
      </c>
      <c r="S20397" s="2">
        <v>1</v>
      </c>
      <c r="T20397" s="2" t="s">
        <v>81</v>
      </c>
    </row>
    <row r="20398" spans="1:20" x14ac:dyDescent="0.25">
      <c r="A20398">
        <v>1120632643</v>
      </c>
      <c r="B20398">
        <v>110066993</v>
      </c>
      <c r="C20398" t="s">
        <v>74</v>
      </c>
      <c r="D20398" t="s">
        <v>75</v>
      </c>
      <c r="E20398" t="s">
        <v>76</v>
      </c>
      <c r="F20398" s="7">
        <v>42054</v>
      </c>
      <c r="G20398" s="7">
        <v>43880</v>
      </c>
      <c r="H20398" t="s">
        <v>86</v>
      </c>
      <c r="I20398" t="s">
        <v>87</v>
      </c>
      <c r="J20398" s="7">
        <v>44694</v>
      </c>
      <c r="K20398" s="7">
        <v>45908</v>
      </c>
      <c r="L20398" s="7">
        <v>43880</v>
      </c>
      <c r="M20398" t="s">
        <v>86</v>
      </c>
      <c r="N20398" t="s">
        <v>92</v>
      </c>
      <c r="O20398">
        <v>2026</v>
      </c>
      <c r="P20398" s="2">
        <v>2</v>
      </c>
      <c r="Q20398" t="s">
        <v>80</v>
      </c>
      <c r="R20398" s="8">
        <v>46267</v>
      </c>
      <c r="S20398" s="2">
        <v>1</v>
      </c>
      <c r="T20398" s="2" t="s">
        <v>81</v>
      </c>
    </row>
    <row r="20399" spans="1:20" x14ac:dyDescent="0.25">
      <c r="A20399">
        <v>1120632757</v>
      </c>
      <c r="B20399">
        <v>110583280</v>
      </c>
      <c r="C20399" t="s">
        <v>82</v>
      </c>
      <c r="D20399" t="s">
        <v>83</v>
      </c>
      <c r="E20399" t="s">
        <v>76</v>
      </c>
      <c r="F20399" s="7">
        <v>42223</v>
      </c>
      <c r="G20399" s="7">
        <v>44050</v>
      </c>
      <c r="H20399" t="s">
        <v>86</v>
      </c>
      <c r="I20399" t="s">
        <v>87</v>
      </c>
      <c r="J20399" s="7">
        <v>45914</v>
      </c>
      <c r="K20399" s="7">
        <v>45057</v>
      </c>
      <c r="L20399" s="7">
        <v>44050</v>
      </c>
      <c r="M20399" t="s">
        <v>86</v>
      </c>
      <c r="N20399" t="s">
        <v>79</v>
      </c>
      <c r="O20399">
        <v>2026</v>
      </c>
      <c r="P20399" s="2">
        <v>2</v>
      </c>
      <c r="Q20399" t="s">
        <v>80</v>
      </c>
      <c r="R20399" s="8">
        <v>46267</v>
      </c>
      <c r="S20399" s="2">
        <v>1</v>
      </c>
      <c r="T20399" s="2" t="s">
        <v>81</v>
      </c>
    </row>
    <row r="20400" spans="1:20" x14ac:dyDescent="0.25">
      <c r="A20400">
        <v>1120633006</v>
      </c>
      <c r="B20400">
        <v>111629698</v>
      </c>
      <c r="C20400" t="s">
        <v>82</v>
      </c>
      <c r="D20400" t="s">
        <v>75</v>
      </c>
      <c r="E20400" t="s">
        <v>76</v>
      </c>
      <c r="F20400" s="7">
        <v>42499</v>
      </c>
      <c r="G20400" s="7">
        <v>44314</v>
      </c>
      <c r="H20400" t="s">
        <v>77</v>
      </c>
      <c r="I20400" t="s">
        <v>89</v>
      </c>
      <c r="J20400" s="7">
        <v>46079</v>
      </c>
      <c r="K20400" s="7">
        <v>46084</v>
      </c>
      <c r="L20400" s="7">
        <v>44314</v>
      </c>
      <c r="M20400" t="s">
        <v>77</v>
      </c>
      <c r="N20400" t="s">
        <v>79</v>
      </c>
      <c r="O20400">
        <v>2026</v>
      </c>
      <c r="P20400" s="2">
        <v>2</v>
      </c>
      <c r="Q20400" t="s">
        <v>80</v>
      </c>
      <c r="R20400" s="8">
        <v>46267</v>
      </c>
      <c r="S20400" s="2">
        <v>1</v>
      </c>
      <c r="T20400" s="2" t="s">
        <v>81</v>
      </c>
    </row>
    <row r="20401" spans="1:20" x14ac:dyDescent="0.25">
      <c r="A20401">
        <v>1120633350</v>
      </c>
      <c r="B20401">
        <v>112734748</v>
      </c>
      <c r="C20401" t="s">
        <v>82</v>
      </c>
      <c r="D20401" t="s">
        <v>88</v>
      </c>
      <c r="E20401" t="s">
        <v>76</v>
      </c>
      <c r="F20401" s="7">
        <v>42825</v>
      </c>
      <c r="G20401" s="7">
        <v>44635</v>
      </c>
      <c r="H20401" t="s">
        <v>77</v>
      </c>
      <c r="I20401" t="s">
        <v>78</v>
      </c>
      <c r="J20401" s="7">
        <v>45763</v>
      </c>
      <c r="K20401" s="7">
        <v>42836</v>
      </c>
      <c r="L20401" s="7">
        <v>44635</v>
      </c>
      <c r="M20401" t="s">
        <v>77</v>
      </c>
      <c r="N20401" t="s">
        <v>79</v>
      </c>
      <c r="O20401">
        <v>2026</v>
      </c>
      <c r="P20401" s="2">
        <v>2</v>
      </c>
      <c r="Q20401" t="s">
        <v>80</v>
      </c>
      <c r="R20401" s="8">
        <v>46267</v>
      </c>
      <c r="S20401" s="2">
        <v>1</v>
      </c>
      <c r="T20401" s="2" t="s">
        <v>81</v>
      </c>
    </row>
    <row r="20402" spans="1:20" x14ac:dyDescent="0.25">
      <c r="A20402">
        <v>1120633475</v>
      </c>
      <c r="B20402">
        <v>113024280</v>
      </c>
      <c r="C20402" t="s">
        <v>74</v>
      </c>
      <c r="D20402" t="s">
        <v>75</v>
      </c>
      <c r="E20402" t="s">
        <v>76</v>
      </c>
      <c r="F20402" s="7">
        <v>42879</v>
      </c>
      <c r="G20402" s="7">
        <v>44705</v>
      </c>
      <c r="H20402" t="s">
        <v>77</v>
      </c>
      <c r="I20402" t="s">
        <v>78</v>
      </c>
      <c r="J20402" s="7">
        <v>44699</v>
      </c>
      <c r="K20402" s="7">
        <v>44707</v>
      </c>
      <c r="L20402" s="7">
        <v>44705</v>
      </c>
      <c r="M20402" t="s">
        <v>77</v>
      </c>
      <c r="N20402" t="s">
        <v>92</v>
      </c>
      <c r="O20402">
        <v>2026</v>
      </c>
      <c r="P20402" s="2">
        <v>2</v>
      </c>
      <c r="Q20402" t="s">
        <v>80</v>
      </c>
      <c r="R20402" s="8">
        <v>46267</v>
      </c>
      <c r="S20402" s="2">
        <v>1</v>
      </c>
      <c r="T20402" s="2" t="s">
        <v>81</v>
      </c>
    </row>
    <row r="20403" spans="1:20" x14ac:dyDescent="0.25">
      <c r="A20403">
        <v>1120633981</v>
      </c>
      <c r="B20403">
        <v>116813535</v>
      </c>
      <c r="C20403" t="s">
        <v>82</v>
      </c>
      <c r="D20403" t="s">
        <v>88</v>
      </c>
      <c r="E20403" t="s">
        <v>76</v>
      </c>
      <c r="F20403" s="7">
        <v>43546</v>
      </c>
      <c r="G20403" s="7">
        <v>43912</v>
      </c>
      <c r="H20403" t="s">
        <v>77</v>
      </c>
      <c r="I20403" t="s">
        <v>78</v>
      </c>
      <c r="J20403" s="7">
        <v>45882</v>
      </c>
      <c r="K20403" s="7">
        <v>45057</v>
      </c>
      <c r="L20403" s="7">
        <v>43912</v>
      </c>
      <c r="M20403" t="s">
        <v>77</v>
      </c>
      <c r="N20403" t="s">
        <v>79</v>
      </c>
      <c r="O20403">
        <v>2026</v>
      </c>
      <c r="P20403" s="2">
        <v>2</v>
      </c>
      <c r="Q20403" t="s">
        <v>80</v>
      </c>
      <c r="R20403" s="8">
        <v>46267</v>
      </c>
      <c r="S20403" s="2">
        <v>1</v>
      </c>
      <c r="T20403" s="2" t="s">
        <v>81</v>
      </c>
    </row>
    <row r="20404" spans="1:20" x14ac:dyDescent="0.25">
      <c r="A20404">
        <v>1120634024</v>
      </c>
      <c r="B20404">
        <v>116863139</v>
      </c>
      <c r="C20404" t="s">
        <v>90</v>
      </c>
      <c r="D20404" t="s">
        <v>83</v>
      </c>
      <c r="E20404" t="s">
        <v>76</v>
      </c>
      <c r="F20404" s="7">
        <v>43553</v>
      </c>
      <c r="G20404" s="7">
        <v>43733</v>
      </c>
      <c r="H20404" t="s">
        <v>77</v>
      </c>
      <c r="I20404" t="s">
        <v>78</v>
      </c>
      <c r="J20404" s="7">
        <v>45425</v>
      </c>
      <c r="K20404" s="7">
        <v>43658</v>
      </c>
      <c r="L20404" s="7">
        <v>43733</v>
      </c>
      <c r="M20404" t="s">
        <v>77</v>
      </c>
      <c r="N20404" t="s">
        <v>79</v>
      </c>
      <c r="O20404">
        <v>2026</v>
      </c>
      <c r="P20404" s="2">
        <v>2</v>
      </c>
      <c r="Q20404" t="s">
        <v>80</v>
      </c>
      <c r="R20404" s="8">
        <v>46267</v>
      </c>
      <c r="S20404" s="2">
        <v>1</v>
      </c>
      <c r="T20404" s="2" t="s">
        <v>81</v>
      </c>
    </row>
    <row r="20405" spans="1:20" x14ac:dyDescent="0.25">
      <c r="A20405">
        <v>1120634051</v>
      </c>
      <c r="B20405">
        <v>116885089</v>
      </c>
      <c r="C20405" t="s">
        <v>94</v>
      </c>
      <c r="D20405" t="s">
        <v>88</v>
      </c>
      <c r="E20405" t="s">
        <v>76</v>
      </c>
      <c r="F20405" s="7">
        <v>43556</v>
      </c>
      <c r="G20405" s="7">
        <v>43922</v>
      </c>
      <c r="H20405" t="s">
        <v>77</v>
      </c>
      <c r="I20405" t="s">
        <v>78</v>
      </c>
      <c r="J20405" s="7">
        <v>45919</v>
      </c>
      <c r="K20405" s="7">
        <v>45057</v>
      </c>
      <c r="L20405" s="7">
        <v>43922</v>
      </c>
      <c r="M20405" t="s">
        <v>77</v>
      </c>
      <c r="N20405" t="s">
        <v>79</v>
      </c>
      <c r="O20405">
        <v>2026</v>
      </c>
      <c r="P20405" s="2">
        <v>2</v>
      </c>
      <c r="Q20405" t="s">
        <v>80</v>
      </c>
      <c r="R20405" s="8">
        <v>46267</v>
      </c>
      <c r="S20405" s="2">
        <v>1</v>
      </c>
      <c r="T20405" s="2" t="s">
        <v>81</v>
      </c>
    </row>
    <row r="20406" spans="1:20" x14ac:dyDescent="0.25">
      <c r="A20406">
        <v>1120634074</v>
      </c>
      <c r="B20406">
        <v>116951227</v>
      </c>
      <c r="C20406" t="s">
        <v>82</v>
      </c>
      <c r="D20406" t="s">
        <v>83</v>
      </c>
      <c r="E20406" t="s">
        <v>76</v>
      </c>
      <c r="F20406" s="7">
        <v>43558</v>
      </c>
      <c r="G20406" s="7">
        <v>43738</v>
      </c>
      <c r="H20406" t="s">
        <v>77</v>
      </c>
      <c r="I20406" t="s">
        <v>78</v>
      </c>
      <c r="J20406" s="7">
        <v>45829</v>
      </c>
      <c r="K20406" s="7">
        <v>43683</v>
      </c>
      <c r="L20406" s="7">
        <v>43738</v>
      </c>
      <c r="M20406" t="s">
        <v>77</v>
      </c>
      <c r="N20406" t="s">
        <v>79</v>
      </c>
      <c r="O20406">
        <v>2026</v>
      </c>
      <c r="P20406" s="2">
        <v>2</v>
      </c>
      <c r="Q20406" t="s">
        <v>80</v>
      </c>
      <c r="R20406" s="8">
        <v>46267</v>
      </c>
      <c r="S20406" s="2">
        <v>1</v>
      </c>
      <c r="T20406" s="2" t="s">
        <v>81</v>
      </c>
    </row>
    <row r="20407" spans="1:20" x14ac:dyDescent="0.25">
      <c r="A20407">
        <v>1120634109</v>
      </c>
      <c r="B20407">
        <v>116978983</v>
      </c>
      <c r="C20407" t="s">
        <v>74</v>
      </c>
      <c r="D20407" t="s">
        <v>83</v>
      </c>
      <c r="E20407" t="s">
        <v>76</v>
      </c>
      <c r="F20407" s="7">
        <v>43563</v>
      </c>
      <c r="G20407" s="7">
        <v>43746</v>
      </c>
      <c r="H20407" t="s">
        <v>77</v>
      </c>
      <c r="I20407" t="s">
        <v>78</v>
      </c>
      <c r="J20407" s="7">
        <v>45914</v>
      </c>
      <c r="K20407" s="7">
        <v>45748</v>
      </c>
      <c r="L20407" s="7">
        <v>43746</v>
      </c>
      <c r="M20407" t="s">
        <v>77</v>
      </c>
      <c r="N20407" t="s">
        <v>79</v>
      </c>
      <c r="O20407">
        <v>2026</v>
      </c>
      <c r="P20407" s="2">
        <v>2</v>
      </c>
      <c r="Q20407" t="s">
        <v>80</v>
      </c>
      <c r="R20407" s="8">
        <v>46267</v>
      </c>
      <c r="S20407" s="2">
        <v>1</v>
      </c>
      <c r="T20407" s="2" t="s">
        <v>81</v>
      </c>
    </row>
    <row r="20408" spans="1:20" x14ac:dyDescent="0.25">
      <c r="A20408">
        <v>1120634161</v>
      </c>
      <c r="B20408">
        <v>117029908</v>
      </c>
      <c r="C20408" t="s">
        <v>82</v>
      </c>
      <c r="D20408" t="s">
        <v>83</v>
      </c>
      <c r="E20408" t="s">
        <v>76</v>
      </c>
      <c r="F20408" s="7">
        <v>43569</v>
      </c>
      <c r="G20408" s="7">
        <v>43752</v>
      </c>
      <c r="H20408" t="s">
        <v>77</v>
      </c>
      <c r="I20408" t="s">
        <v>84</v>
      </c>
      <c r="J20408" s="7">
        <v>46203</v>
      </c>
      <c r="K20408" s="7">
        <v>45457</v>
      </c>
      <c r="L20408" s="7">
        <v>43752</v>
      </c>
      <c r="M20408" t="s">
        <v>77</v>
      </c>
      <c r="N20408" t="s">
        <v>79</v>
      </c>
      <c r="O20408">
        <v>2026</v>
      </c>
      <c r="P20408" s="2">
        <v>2</v>
      </c>
      <c r="Q20408" t="s">
        <v>80</v>
      </c>
      <c r="R20408" s="8">
        <v>46267</v>
      </c>
      <c r="S20408" s="2">
        <v>1</v>
      </c>
      <c r="T20408" s="2" t="s">
        <v>81</v>
      </c>
    </row>
    <row r="20409" spans="1:20" x14ac:dyDescent="0.25">
      <c r="A20409">
        <v>1120634193</v>
      </c>
      <c r="B20409">
        <v>117055343</v>
      </c>
      <c r="C20409" t="s">
        <v>74</v>
      </c>
      <c r="D20409" t="s">
        <v>83</v>
      </c>
      <c r="E20409" t="s">
        <v>76</v>
      </c>
      <c r="F20409" s="7">
        <v>43573</v>
      </c>
      <c r="G20409" s="7">
        <v>43753</v>
      </c>
      <c r="H20409" t="s">
        <v>77</v>
      </c>
      <c r="I20409" t="s">
        <v>78</v>
      </c>
      <c r="J20409" s="7">
        <v>45929</v>
      </c>
      <c r="K20409" s="7">
        <v>45748</v>
      </c>
      <c r="L20409" s="7">
        <v>43753</v>
      </c>
      <c r="M20409" t="s">
        <v>77</v>
      </c>
      <c r="N20409" t="s">
        <v>79</v>
      </c>
      <c r="O20409">
        <v>2026</v>
      </c>
      <c r="P20409" s="2">
        <v>2</v>
      </c>
      <c r="Q20409" t="s">
        <v>80</v>
      </c>
      <c r="R20409" s="8">
        <v>46267</v>
      </c>
      <c r="S20409" s="2">
        <v>1</v>
      </c>
      <c r="T20409" s="2" t="s">
        <v>81</v>
      </c>
    </row>
    <row r="20410" spans="1:20" x14ac:dyDescent="0.25">
      <c r="A20410">
        <v>1120634216</v>
      </c>
      <c r="B20410">
        <v>117079010</v>
      </c>
      <c r="C20410" t="s">
        <v>90</v>
      </c>
      <c r="D20410" t="s">
        <v>83</v>
      </c>
      <c r="E20410" t="s">
        <v>76</v>
      </c>
      <c r="F20410" s="7">
        <v>43577</v>
      </c>
      <c r="G20410" s="7">
        <v>43757</v>
      </c>
      <c r="H20410" t="s">
        <v>77</v>
      </c>
      <c r="I20410" t="s">
        <v>78</v>
      </c>
      <c r="J20410" s="7">
        <v>45907</v>
      </c>
      <c r="K20410" s="7">
        <v>45748</v>
      </c>
      <c r="L20410" s="7">
        <v>43757</v>
      </c>
      <c r="M20410" t="s">
        <v>77</v>
      </c>
      <c r="N20410" t="s">
        <v>79</v>
      </c>
      <c r="O20410">
        <v>2026</v>
      </c>
      <c r="P20410" s="2">
        <v>2</v>
      </c>
      <c r="Q20410" t="s">
        <v>80</v>
      </c>
      <c r="R20410" s="8">
        <v>46267</v>
      </c>
      <c r="S20410" s="2">
        <v>1</v>
      </c>
      <c r="T20410" s="2" t="s">
        <v>81</v>
      </c>
    </row>
    <row r="20411" spans="1:20" x14ac:dyDescent="0.25">
      <c r="A20411">
        <v>1120634245</v>
      </c>
      <c r="B20411">
        <v>117108790</v>
      </c>
      <c r="C20411" t="s">
        <v>82</v>
      </c>
      <c r="D20411" t="s">
        <v>88</v>
      </c>
      <c r="E20411" t="s">
        <v>76</v>
      </c>
      <c r="F20411" s="7">
        <v>43581</v>
      </c>
      <c r="G20411" s="7">
        <v>43947</v>
      </c>
      <c r="H20411" t="s">
        <v>77</v>
      </c>
      <c r="I20411" t="s">
        <v>78</v>
      </c>
      <c r="J20411" s="7">
        <v>45803</v>
      </c>
      <c r="K20411" s="7">
        <v>43667</v>
      </c>
      <c r="L20411" s="7">
        <v>43947</v>
      </c>
      <c r="M20411" t="s">
        <v>77</v>
      </c>
      <c r="N20411" t="s">
        <v>79</v>
      </c>
      <c r="O20411">
        <v>2026</v>
      </c>
      <c r="P20411" s="2">
        <v>2</v>
      </c>
      <c r="Q20411" t="s">
        <v>80</v>
      </c>
      <c r="R20411" s="8">
        <v>46267</v>
      </c>
      <c r="S20411" s="2">
        <v>1</v>
      </c>
      <c r="T20411" s="2" t="s">
        <v>81</v>
      </c>
    </row>
    <row r="20412" spans="1:20" x14ac:dyDescent="0.25">
      <c r="A20412">
        <v>1120634276</v>
      </c>
      <c r="B20412">
        <v>117135781</v>
      </c>
      <c r="C20412" t="s">
        <v>82</v>
      </c>
      <c r="D20412" t="s">
        <v>83</v>
      </c>
      <c r="E20412" t="s">
        <v>76</v>
      </c>
      <c r="F20412" s="7">
        <v>43586</v>
      </c>
      <c r="G20412" s="7">
        <v>43738</v>
      </c>
      <c r="H20412" t="s">
        <v>77</v>
      </c>
      <c r="I20412" t="s">
        <v>84</v>
      </c>
      <c r="J20412" s="7">
        <v>46151</v>
      </c>
      <c r="K20412" s="7">
        <v>46176</v>
      </c>
      <c r="L20412" s="7">
        <v>43738</v>
      </c>
      <c r="M20412" t="s">
        <v>77</v>
      </c>
      <c r="N20412" t="s">
        <v>79</v>
      </c>
      <c r="O20412">
        <v>2026</v>
      </c>
      <c r="P20412" s="2">
        <v>2</v>
      </c>
      <c r="Q20412" t="s">
        <v>80</v>
      </c>
      <c r="R20412" s="8">
        <v>46267</v>
      </c>
      <c r="S20412" s="2">
        <v>1</v>
      </c>
      <c r="T20412" s="2" t="s">
        <v>81</v>
      </c>
    </row>
    <row r="20413" spans="1:20" x14ac:dyDescent="0.25">
      <c r="A20413">
        <v>1120634288</v>
      </c>
      <c r="B20413">
        <v>117148655</v>
      </c>
      <c r="C20413" t="s">
        <v>98</v>
      </c>
      <c r="D20413" t="s">
        <v>88</v>
      </c>
      <c r="E20413" t="s">
        <v>76</v>
      </c>
      <c r="F20413" s="7">
        <v>43587</v>
      </c>
      <c r="G20413" s="7">
        <v>43953</v>
      </c>
      <c r="H20413" t="s">
        <v>77</v>
      </c>
      <c r="I20413" t="s">
        <v>78</v>
      </c>
      <c r="J20413" s="7">
        <v>45427</v>
      </c>
      <c r="K20413" s="7">
        <v>45437</v>
      </c>
      <c r="L20413" s="7">
        <v>43953</v>
      </c>
      <c r="M20413" t="s">
        <v>77</v>
      </c>
      <c r="N20413" t="s">
        <v>79</v>
      </c>
      <c r="O20413">
        <v>2026</v>
      </c>
      <c r="P20413" s="2">
        <v>2</v>
      </c>
      <c r="Q20413" t="s">
        <v>80</v>
      </c>
      <c r="R20413" s="8">
        <v>46267</v>
      </c>
      <c r="S20413" s="2">
        <v>1</v>
      </c>
      <c r="T20413" s="2" t="s">
        <v>81</v>
      </c>
    </row>
    <row r="20414" spans="1:20" x14ac:dyDescent="0.25">
      <c r="A20414">
        <v>1120634321</v>
      </c>
      <c r="B20414">
        <v>117175081</v>
      </c>
      <c r="C20414" t="s">
        <v>82</v>
      </c>
      <c r="D20414" t="s">
        <v>83</v>
      </c>
      <c r="E20414" t="s">
        <v>76</v>
      </c>
      <c r="F20414" s="7">
        <v>43592</v>
      </c>
      <c r="G20414" s="7">
        <v>43772</v>
      </c>
      <c r="H20414" t="s">
        <v>77</v>
      </c>
      <c r="I20414" t="s">
        <v>78</v>
      </c>
      <c r="J20414" s="7">
        <v>46135</v>
      </c>
      <c r="K20414" s="7">
        <v>45057</v>
      </c>
      <c r="L20414" s="7">
        <v>43772</v>
      </c>
      <c r="M20414" t="s">
        <v>77</v>
      </c>
      <c r="N20414" t="s">
        <v>79</v>
      </c>
      <c r="O20414">
        <v>2026</v>
      </c>
      <c r="P20414" s="2">
        <v>2</v>
      </c>
      <c r="Q20414" t="s">
        <v>80</v>
      </c>
      <c r="R20414" s="8">
        <v>46267</v>
      </c>
      <c r="S20414" s="2">
        <v>1</v>
      </c>
      <c r="T20414" s="2" t="s">
        <v>81</v>
      </c>
    </row>
    <row r="20415" spans="1:20" x14ac:dyDescent="0.25">
      <c r="A20415">
        <v>1120634356</v>
      </c>
      <c r="B20415">
        <v>117219882</v>
      </c>
      <c r="C20415" t="s">
        <v>82</v>
      </c>
      <c r="D20415" t="s">
        <v>83</v>
      </c>
      <c r="E20415" t="s">
        <v>76</v>
      </c>
      <c r="F20415" s="7">
        <v>43597</v>
      </c>
      <c r="G20415" s="7">
        <v>43781</v>
      </c>
      <c r="H20415" t="s">
        <v>77</v>
      </c>
      <c r="I20415" t="s">
        <v>89</v>
      </c>
      <c r="J20415" s="7">
        <v>46177</v>
      </c>
      <c r="K20415" s="7">
        <v>46178</v>
      </c>
      <c r="L20415" s="7">
        <v>43781</v>
      </c>
      <c r="M20415" t="s">
        <v>77</v>
      </c>
      <c r="N20415" t="s">
        <v>92</v>
      </c>
      <c r="O20415">
        <v>2026</v>
      </c>
      <c r="P20415" s="2">
        <v>2</v>
      </c>
      <c r="Q20415" t="s">
        <v>80</v>
      </c>
      <c r="R20415" s="8">
        <v>46267</v>
      </c>
      <c r="S20415" s="2">
        <v>1</v>
      </c>
      <c r="T20415" s="2" t="s">
        <v>81</v>
      </c>
    </row>
    <row r="20416" spans="1:20" x14ac:dyDescent="0.25">
      <c r="A20416">
        <v>1120634413</v>
      </c>
      <c r="B20416">
        <v>117290324</v>
      </c>
      <c r="C20416" t="s">
        <v>82</v>
      </c>
      <c r="D20416" t="s">
        <v>88</v>
      </c>
      <c r="E20416" t="s">
        <v>76</v>
      </c>
      <c r="F20416" s="7">
        <v>43605</v>
      </c>
      <c r="G20416" s="7">
        <v>43971</v>
      </c>
      <c r="H20416" t="s">
        <v>77</v>
      </c>
      <c r="I20416" t="s">
        <v>84</v>
      </c>
      <c r="J20416" s="7">
        <v>46175</v>
      </c>
      <c r="K20416" s="7">
        <v>46069</v>
      </c>
      <c r="L20416" s="7">
        <v>43971</v>
      </c>
      <c r="M20416" t="s">
        <v>77</v>
      </c>
      <c r="N20416" t="s">
        <v>79</v>
      </c>
      <c r="O20416">
        <v>2026</v>
      </c>
      <c r="P20416" s="2">
        <v>2</v>
      </c>
      <c r="Q20416" t="s">
        <v>80</v>
      </c>
      <c r="R20416" s="8">
        <v>46267</v>
      </c>
      <c r="S20416" s="2">
        <v>1</v>
      </c>
      <c r="T20416" s="2" t="s">
        <v>81</v>
      </c>
    </row>
    <row r="20417" spans="1:20" x14ac:dyDescent="0.25">
      <c r="A20417">
        <v>1120634414</v>
      </c>
      <c r="B20417">
        <v>117290324</v>
      </c>
      <c r="C20417" t="s">
        <v>82</v>
      </c>
      <c r="D20417" t="s">
        <v>88</v>
      </c>
      <c r="E20417" t="s">
        <v>76</v>
      </c>
      <c r="F20417" s="7">
        <v>43605</v>
      </c>
      <c r="G20417" s="7">
        <v>43971</v>
      </c>
      <c r="H20417" t="s">
        <v>77</v>
      </c>
      <c r="I20417" t="s">
        <v>84</v>
      </c>
      <c r="J20417" s="7">
        <v>46175</v>
      </c>
      <c r="K20417" s="7">
        <v>45831</v>
      </c>
      <c r="L20417" s="7">
        <v>43971</v>
      </c>
      <c r="M20417" t="s">
        <v>77</v>
      </c>
      <c r="N20417" t="s">
        <v>79</v>
      </c>
      <c r="O20417">
        <v>2026</v>
      </c>
      <c r="P20417" s="2">
        <v>2</v>
      </c>
      <c r="Q20417" t="s">
        <v>80</v>
      </c>
      <c r="R20417" s="8">
        <v>46267</v>
      </c>
      <c r="S20417" s="2">
        <v>1</v>
      </c>
      <c r="T20417" s="2" t="s">
        <v>81</v>
      </c>
    </row>
    <row r="20418" spans="1:20" x14ac:dyDescent="0.25">
      <c r="A20418">
        <v>1120634426</v>
      </c>
      <c r="B20418">
        <v>117302125</v>
      </c>
      <c r="C20418" t="s">
        <v>82</v>
      </c>
      <c r="D20418" t="s">
        <v>88</v>
      </c>
      <c r="E20418" t="s">
        <v>76</v>
      </c>
      <c r="F20418" s="7">
        <v>43607</v>
      </c>
      <c r="G20418" s="7">
        <v>43973</v>
      </c>
      <c r="H20418" t="s">
        <v>77</v>
      </c>
      <c r="I20418" t="s">
        <v>78</v>
      </c>
      <c r="J20418" s="7">
        <v>45953</v>
      </c>
      <c r="K20418" s="7">
        <v>43665</v>
      </c>
      <c r="L20418" s="7">
        <v>43973</v>
      </c>
      <c r="M20418" t="s">
        <v>77</v>
      </c>
      <c r="N20418" t="s">
        <v>92</v>
      </c>
      <c r="O20418">
        <v>2026</v>
      </c>
      <c r="P20418" s="2">
        <v>2</v>
      </c>
      <c r="Q20418" t="s">
        <v>80</v>
      </c>
      <c r="R20418" s="8">
        <v>46267</v>
      </c>
      <c r="S20418" s="2">
        <v>1</v>
      </c>
      <c r="T20418" s="2" t="s">
        <v>81</v>
      </c>
    </row>
    <row r="20419" spans="1:20" x14ac:dyDescent="0.25">
      <c r="A20419">
        <v>1120634427</v>
      </c>
      <c r="B20419">
        <v>117302125</v>
      </c>
      <c r="C20419" t="s">
        <v>82</v>
      </c>
      <c r="D20419" t="s">
        <v>88</v>
      </c>
      <c r="E20419" t="s">
        <v>76</v>
      </c>
      <c r="F20419" s="7">
        <v>43607</v>
      </c>
      <c r="G20419" s="7">
        <v>43973</v>
      </c>
      <c r="H20419" t="s">
        <v>77</v>
      </c>
      <c r="I20419" t="s">
        <v>78</v>
      </c>
      <c r="J20419" s="7">
        <v>45953</v>
      </c>
      <c r="K20419" s="7">
        <v>44719</v>
      </c>
      <c r="L20419" s="7">
        <v>43973</v>
      </c>
      <c r="M20419" t="s">
        <v>77</v>
      </c>
      <c r="N20419" t="s">
        <v>92</v>
      </c>
      <c r="O20419">
        <v>2026</v>
      </c>
      <c r="P20419" s="2">
        <v>2</v>
      </c>
      <c r="Q20419" t="s">
        <v>80</v>
      </c>
      <c r="R20419" s="8">
        <v>46267</v>
      </c>
      <c r="S20419" s="2">
        <v>1</v>
      </c>
      <c r="T20419" s="2" t="s">
        <v>81</v>
      </c>
    </row>
    <row r="20420" spans="1:20" x14ac:dyDescent="0.25">
      <c r="A20420">
        <v>1120634522</v>
      </c>
      <c r="B20420">
        <v>117473732</v>
      </c>
      <c r="C20420" t="s">
        <v>94</v>
      </c>
      <c r="D20420" t="s">
        <v>83</v>
      </c>
      <c r="E20420" t="s">
        <v>76</v>
      </c>
      <c r="F20420" s="7">
        <v>43636</v>
      </c>
      <c r="G20420" s="7">
        <v>45344</v>
      </c>
      <c r="H20420" t="s">
        <v>77</v>
      </c>
      <c r="I20420" t="s">
        <v>78</v>
      </c>
      <c r="J20420" s="7">
        <v>45509</v>
      </c>
      <c r="K20420" s="7">
        <v>45861</v>
      </c>
      <c r="L20420" s="7">
        <v>45344</v>
      </c>
      <c r="M20420" t="s">
        <v>77</v>
      </c>
      <c r="N20420" t="s">
        <v>79</v>
      </c>
      <c r="O20420">
        <v>2026</v>
      </c>
      <c r="P20420" s="2">
        <v>2</v>
      </c>
      <c r="Q20420" t="s">
        <v>80</v>
      </c>
      <c r="R20420" s="8">
        <v>46267</v>
      </c>
      <c r="S20420" s="2">
        <v>1</v>
      </c>
      <c r="T20420" s="2" t="s">
        <v>81</v>
      </c>
    </row>
    <row r="20421" spans="1:20" x14ac:dyDescent="0.25">
      <c r="A20421">
        <v>1120634757</v>
      </c>
      <c r="B20421">
        <v>118143092</v>
      </c>
      <c r="C20421" t="s">
        <v>91</v>
      </c>
      <c r="D20421" t="s">
        <v>75</v>
      </c>
      <c r="E20421" t="s">
        <v>76</v>
      </c>
      <c r="F20421" s="7">
        <v>43774</v>
      </c>
      <c r="G20421" s="7">
        <v>45601</v>
      </c>
      <c r="H20421" t="s">
        <v>77</v>
      </c>
      <c r="I20421" t="s">
        <v>78</v>
      </c>
      <c r="J20421" s="7">
        <v>45442</v>
      </c>
      <c r="K20421" s="7">
        <v>46119</v>
      </c>
      <c r="L20421" s="7">
        <v>45601</v>
      </c>
      <c r="M20421" t="s">
        <v>77</v>
      </c>
      <c r="N20421" t="s">
        <v>79</v>
      </c>
      <c r="O20421">
        <v>2026</v>
      </c>
      <c r="P20421" s="2">
        <v>2</v>
      </c>
      <c r="Q20421" t="s">
        <v>80</v>
      </c>
      <c r="R20421" s="8">
        <v>46267</v>
      </c>
      <c r="S20421" s="2">
        <v>1</v>
      </c>
      <c r="T20421" s="2" t="s">
        <v>81</v>
      </c>
    </row>
    <row r="20422" spans="1:20" x14ac:dyDescent="0.25">
      <c r="A20422">
        <v>1120634910</v>
      </c>
      <c r="B20422">
        <v>119018785</v>
      </c>
      <c r="C20422" t="s">
        <v>82</v>
      </c>
      <c r="D20422" t="s">
        <v>88</v>
      </c>
      <c r="E20422" t="s">
        <v>76</v>
      </c>
      <c r="F20422" s="7">
        <v>43963</v>
      </c>
      <c r="G20422" s="7">
        <v>44328</v>
      </c>
      <c r="H20422" t="s">
        <v>77</v>
      </c>
      <c r="I20422" t="s">
        <v>84</v>
      </c>
      <c r="J20422" s="7">
        <v>45432</v>
      </c>
      <c r="K20422" s="7">
        <v>45948</v>
      </c>
      <c r="L20422" s="7">
        <v>44328</v>
      </c>
      <c r="M20422" t="s">
        <v>77</v>
      </c>
      <c r="N20422" t="s">
        <v>79</v>
      </c>
      <c r="O20422">
        <v>2026</v>
      </c>
      <c r="P20422" s="2">
        <v>2</v>
      </c>
      <c r="Q20422" t="s">
        <v>80</v>
      </c>
      <c r="R20422" s="8">
        <v>46267</v>
      </c>
      <c r="S20422" s="2">
        <v>1</v>
      </c>
      <c r="T20422" s="2" t="s">
        <v>81</v>
      </c>
    </row>
    <row r="20423" spans="1:20" x14ac:dyDescent="0.25">
      <c r="A20423">
        <v>1120634995</v>
      </c>
      <c r="B20423">
        <v>119124019</v>
      </c>
      <c r="C20423" t="s">
        <v>82</v>
      </c>
      <c r="D20423" t="s">
        <v>88</v>
      </c>
      <c r="E20423" t="s">
        <v>76</v>
      </c>
      <c r="F20423" s="7">
        <v>43990</v>
      </c>
      <c r="G20423" s="7">
        <v>45816</v>
      </c>
      <c r="H20423" t="s">
        <v>77</v>
      </c>
      <c r="I20423" t="s">
        <v>78</v>
      </c>
      <c r="J20423" s="7">
        <v>45550</v>
      </c>
      <c r="K20423" s="7">
        <v>44488</v>
      </c>
      <c r="L20423" s="7">
        <v>45816</v>
      </c>
      <c r="M20423" t="s">
        <v>77</v>
      </c>
      <c r="N20423" t="s">
        <v>79</v>
      </c>
      <c r="O20423">
        <v>2026</v>
      </c>
      <c r="P20423" s="2">
        <v>2</v>
      </c>
      <c r="Q20423" t="s">
        <v>80</v>
      </c>
      <c r="R20423" s="8">
        <v>46267</v>
      </c>
      <c r="S20423" s="2">
        <v>1</v>
      </c>
      <c r="T20423" s="2" t="s">
        <v>81</v>
      </c>
    </row>
    <row r="20424" spans="1:20" x14ac:dyDescent="0.25">
      <c r="A20424">
        <v>1120635342</v>
      </c>
      <c r="B20424">
        <v>119517699</v>
      </c>
      <c r="C20424" t="s">
        <v>82</v>
      </c>
      <c r="D20424" t="s">
        <v>88</v>
      </c>
      <c r="E20424" t="s">
        <v>76</v>
      </c>
      <c r="F20424" s="7">
        <v>44040</v>
      </c>
      <c r="G20424" s="7">
        <v>45866</v>
      </c>
      <c r="H20424" t="s">
        <v>77</v>
      </c>
      <c r="I20424" t="s">
        <v>78</v>
      </c>
      <c r="J20424" s="7">
        <v>45207</v>
      </c>
      <c r="K20424" s="7">
        <v>45755</v>
      </c>
      <c r="L20424" s="7">
        <v>45866</v>
      </c>
      <c r="M20424" t="s">
        <v>77</v>
      </c>
      <c r="N20424" t="s">
        <v>92</v>
      </c>
      <c r="O20424">
        <v>2026</v>
      </c>
      <c r="P20424" s="2">
        <v>2</v>
      </c>
      <c r="Q20424" t="s">
        <v>80</v>
      </c>
      <c r="R20424" s="8">
        <v>46267</v>
      </c>
      <c r="S20424" s="2">
        <v>1</v>
      </c>
      <c r="T20424" s="2" t="s">
        <v>81</v>
      </c>
    </row>
    <row r="20425" spans="1:20" x14ac:dyDescent="0.25">
      <c r="A20425">
        <v>1120635378</v>
      </c>
      <c r="B20425">
        <v>119538457</v>
      </c>
      <c r="C20425" t="s">
        <v>82</v>
      </c>
      <c r="D20425" t="s">
        <v>83</v>
      </c>
      <c r="E20425" t="s">
        <v>76</v>
      </c>
      <c r="F20425" s="7">
        <v>44043</v>
      </c>
      <c r="G20425" s="7">
        <v>45869</v>
      </c>
      <c r="H20425" t="s">
        <v>77</v>
      </c>
      <c r="I20425" t="s">
        <v>84</v>
      </c>
      <c r="J20425" s="7">
        <v>45539</v>
      </c>
      <c r="K20425" s="7">
        <v>45935</v>
      </c>
      <c r="L20425" s="7">
        <v>45869</v>
      </c>
      <c r="M20425" t="s">
        <v>77</v>
      </c>
      <c r="N20425" t="s">
        <v>79</v>
      </c>
      <c r="O20425">
        <v>2026</v>
      </c>
      <c r="P20425" s="2">
        <v>2</v>
      </c>
      <c r="Q20425" t="s">
        <v>80</v>
      </c>
      <c r="R20425" s="8">
        <v>46267</v>
      </c>
      <c r="S20425" s="2">
        <v>1</v>
      </c>
      <c r="T20425" s="2" t="s">
        <v>81</v>
      </c>
    </row>
    <row r="20426" spans="1:20" x14ac:dyDescent="0.25">
      <c r="A20426">
        <v>1120635418</v>
      </c>
      <c r="B20426">
        <v>119574299</v>
      </c>
      <c r="C20426" t="s">
        <v>74</v>
      </c>
      <c r="D20426" t="s">
        <v>75</v>
      </c>
      <c r="E20426" t="s">
        <v>76</v>
      </c>
      <c r="F20426" s="7">
        <v>44050</v>
      </c>
      <c r="G20426" s="7">
        <v>44415</v>
      </c>
      <c r="H20426" t="s">
        <v>77</v>
      </c>
      <c r="I20426" t="s">
        <v>78</v>
      </c>
      <c r="J20426" s="7">
        <v>45709</v>
      </c>
      <c r="K20426" s="7">
        <v>44573</v>
      </c>
      <c r="L20426" s="7">
        <v>44415</v>
      </c>
      <c r="M20426" t="s">
        <v>77</v>
      </c>
      <c r="N20426" t="s">
        <v>79</v>
      </c>
      <c r="O20426">
        <v>2026</v>
      </c>
      <c r="P20426" s="2">
        <v>2</v>
      </c>
      <c r="Q20426" t="s">
        <v>80</v>
      </c>
      <c r="R20426" s="8">
        <v>46267</v>
      </c>
      <c r="S20426" s="2">
        <v>1</v>
      </c>
      <c r="T20426" s="2" t="s">
        <v>81</v>
      </c>
    </row>
    <row r="20427" spans="1:20" x14ac:dyDescent="0.25">
      <c r="A20427">
        <v>1120635489</v>
      </c>
      <c r="B20427">
        <v>119610811</v>
      </c>
      <c r="C20427" t="s">
        <v>97</v>
      </c>
      <c r="D20427" t="s">
        <v>83</v>
      </c>
      <c r="E20427" t="s">
        <v>76</v>
      </c>
      <c r="F20427" s="7">
        <v>44056</v>
      </c>
      <c r="G20427" s="7">
        <v>45882</v>
      </c>
      <c r="H20427" t="s">
        <v>77</v>
      </c>
      <c r="I20427" t="s">
        <v>78</v>
      </c>
      <c r="J20427" s="7">
        <v>45953</v>
      </c>
      <c r="K20427" s="7">
        <v>44090</v>
      </c>
      <c r="L20427" s="7">
        <v>45882</v>
      </c>
      <c r="M20427" t="s">
        <v>77</v>
      </c>
      <c r="N20427" t="s">
        <v>79</v>
      </c>
      <c r="O20427">
        <v>2026</v>
      </c>
      <c r="P20427" s="2">
        <v>2</v>
      </c>
      <c r="Q20427" t="s">
        <v>80</v>
      </c>
      <c r="R20427" s="8">
        <v>46267</v>
      </c>
      <c r="S20427" s="2">
        <v>1</v>
      </c>
      <c r="T20427" s="2" t="s">
        <v>81</v>
      </c>
    </row>
    <row r="20428" spans="1:20" x14ac:dyDescent="0.25">
      <c r="A20428">
        <v>1120635568</v>
      </c>
      <c r="B20428">
        <v>119641343</v>
      </c>
      <c r="C20428" t="s">
        <v>98</v>
      </c>
      <c r="D20428" t="s">
        <v>75</v>
      </c>
      <c r="E20428" t="s">
        <v>76</v>
      </c>
      <c r="F20428" s="7">
        <v>44063</v>
      </c>
      <c r="G20428" s="7">
        <v>44428</v>
      </c>
      <c r="H20428" t="s">
        <v>86</v>
      </c>
      <c r="I20428" t="s">
        <v>87</v>
      </c>
      <c r="J20428" s="7">
        <v>45889</v>
      </c>
      <c r="K20428" s="7">
        <v>46105</v>
      </c>
      <c r="L20428" s="7">
        <v>44428</v>
      </c>
      <c r="M20428" t="s">
        <v>86</v>
      </c>
      <c r="N20428" t="s">
        <v>79</v>
      </c>
      <c r="O20428">
        <v>2026</v>
      </c>
      <c r="P20428" s="2">
        <v>2</v>
      </c>
      <c r="Q20428" t="s">
        <v>80</v>
      </c>
      <c r="R20428" s="8">
        <v>46267</v>
      </c>
      <c r="S20428" s="2">
        <v>1</v>
      </c>
      <c r="T20428" s="2" t="s">
        <v>81</v>
      </c>
    </row>
    <row r="20429" spans="1:20" x14ac:dyDescent="0.25">
      <c r="A20429">
        <v>1120635768</v>
      </c>
      <c r="B20429">
        <v>119716816</v>
      </c>
      <c r="C20429" t="s">
        <v>82</v>
      </c>
      <c r="D20429" t="s">
        <v>75</v>
      </c>
      <c r="E20429" t="s">
        <v>76</v>
      </c>
      <c r="F20429" s="7">
        <v>44077</v>
      </c>
      <c r="G20429" s="7">
        <v>44258</v>
      </c>
      <c r="H20429" t="s">
        <v>77</v>
      </c>
      <c r="I20429" t="s">
        <v>78</v>
      </c>
      <c r="J20429" s="7">
        <v>44097</v>
      </c>
      <c r="K20429" s="7">
        <v>44078</v>
      </c>
      <c r="L20429" s="7">
        <v>44258</v>
      </c>
      <c r="M20429" t="s">
        <v>77</v>
      </c>
      <c r="N20429" t="s">
        <v>92</v>
      </c>
      <c r="O20429">
        <v>2026</v>
      </c>
      <c r="P20429" s="2">
        <v>2</v>
      </c>
      <c r="Q20429" t="s">
        <v>80</v>
      </c>
      <c r="R20429" s="8">
        <v>46267</v>
      </c>
      <c r="S20429" s="2">
        <v>1</v>
      </c>
      <c r="T20429" s="2" t="s">
        <v>81</v>
      </c>
    </row>
    <row r="20430" spans="1:20" x14ac:dyDescent="0.25">
      <c r="A20430">
        <v>1120635769</v>
      </c>
      <c r="B20430">
        <v>119716816</v>
      </c>
      <c r="C20430" t="s">
        <v>82</v>
      </c>
      <c r="D20430" t="s">
        <v>75</v>
      </c>
      <c r="E20430" t="s">
        <v>76</v>
      </c>
      <c r="F20430" s="7">
        <v>44077</v>
      </c>
      <c r="G20430" s="7">
        <v>44258</v>
      </c>
      <c r="H20430" t="s">
        <v>77</v>
      </c>
      <c r="I20430" t="s">
        <v>78</v>
      </c>
      <c r="J20430" s="7">
        <v>44097</v>
      </c>
      <c r="K20430" s="7">
        <v>44078</v>
      </c>
      <c r="L20430" s="7">
        <v>44258</v>
      </c>
      <c r="M20430" t="s">
        <v>77</v>
      </c>
      <c r="N20430" t="s">
        <v>92</v>
      </c>
      <c r="O20430">
        <v>2026</v>
      </c>
      <c r="P20430" s="2">
        <v>2</v>
      </c>
      <c r="Q20430" t="s">
        <v>80</v>
      </c>
      <c r="R20430" s="8">
        <v>46267</v>
      </c>
      <c r="S20430" s="2">
        <v>1</v>
      </c>
      <c r="T20430" s="2" t="s">
        <v>81</v>
      </c>
    </row>
    <row r="20431" spans="1:20" x14ac:dyDescent="0.25">
      <c r="A20431">
        <v>1120636175</v>
      </c>
      <c r="B20431">
        <v>119976508</v>
      </c>
      <c r="C20431" t="s">
        <v>96</v>
      </c>
      <c r="D20431" t="s">
        <v>75</v>
      </c>
      <c r="E20431" t="s">
        <v>76</v>
      </c>
      <c r="F20431" s="7">
        <v>44138</v>
      </c>
      <c r="G20431" s="7">
        <v>44503</v>
      </c>
      <c r="H20431" t="s">
        <v>86</v>
      </c>
      <c r="I20431" t="s">
        <v>87</v>
      </c>
      <c r="J20431" s="7">
        <v>45875</v>
      </c>
      <c r="K20431" s="7">
        <v>46107</v>
      </c>
      <c r="L20431" s="7">
        <v>44503</v>
      </c>
      <c r="M20431" t="s">
        <v>86</v>
      </c>
      <c r="N20431" t="s">
        <v>79</v>
      </c>
      <c r="O20431">
        <v>2026</v>
      </c>
      <c r="P20431" s="2">
        <v>2</v>
      </c>
      <c r="Q20431" t="s">
        <v>80</v>
      </c>
      <c r="R20431" s="8">
        <v>46267</v>
      </c>
      <c r="S20431" s="2">
        <v>1</v>
      </c>
      <c r="T20431" s="2" t="s">
        <v>81</v>
      </c>
    </row>
    <row r="20432" spans="1:20" x14ac:dyDescent="0.25">
      <c r="A20432">
        <v>1120636228</v>
      </c>
      <c r="B20432">
        <v>119998917</v>
      </c>
      <c r="C20432" t="s">
        <v>82</v>
      </c>
      <c r="D20432" t="s">
        <v>75</v>
      </c>
      <c r="E20432" t="s">
        <v>76</v>
      </c>
      <c r="F20432" s="7">
        <v>44144</v>
      </c>
      <c r="G20432" s="7">
        <v>45970</v>
      </c>
      <c r="H20432" t="s">
        <v>77</v>
      </c>
      <c r="I20432" t="s">
        <v>78</v>
      </c>
      <c r="J20432" s="7">
        <v>45802</v>
      </c>
      <c r="K20432" s="7">
        <v>46126</v>
      </c>
      <c r="L20432" s="7">
        <v>45970</v>
      </c>
      <c r="M20432" t="s">
        <v>77</v>
      </c>
      <c r="N20432" t="s">
        <v>79</v>
      </c>
      <c r="O20432">
        <v>2026</v>
      </c>
      <c r="P20432" s="2">
        <v>2</v>
      </c>
      <c r="Q20432" t="s">
        <v>80</v>
      </c>
      <c r="R20432" s="8">
        <v>46267</v>
      </c>
      <c r="S20432" s="2">
        <v>1</v>
      </c>
      <c r="T20432" s="2" t="s">
        <v>81</v>
      </c>
    </row>
    <row r="20433" spans="1:20" x14ac:dyDescent="0.25">
      <c r="A20433">
        <v>1120636263</v>
      </c>
      <c r="B20433">
        <v>120018936</v>
      </c>
      <c r="C20433" t="s">
        <v>97</v>
      </c>
      <c r="D20433" t="s">
        <v>75</v>
      </c>
      <c r="E20433" t="s">
        <v>76</v>
      </c>
      <c r="F20433" s="7">
        <v>44148</v>
      </c>
      <c r="G20433" s="7">
        <v>45974</v>
      </c>
      <c r="H20433" t="s">
        <v>77</v>
      </c>
      <c r="I20433" t="s">
        <v>78</v>
      </c>
      <c r="J20433" s="7">
        <v>45928</v>
      </c>
      <c r="K20433" s="7">
        <v>46035</v>
      </c>
      <c r="L20433" s="7">
        <v>45974</v>
      </c>
      <c r="M20433" t="s">
        <v>77</v>
      </c>
      <c r="N20433" t="s">
        <v>79</v>
      </c>
      <c r="O20433">
        <v>2026</v>
      </c>
      <c r="P20433" s="2">
        <v>2</v>
      </c>
      <c r="Q20433" t="s">
        <v>80</v>
      </c>
      <c r="R20433" s="8">
        <v>46267</v>
      </c>
      <c r="S20433" s="2">
        <v>1</v>
      </c>
      <c r="T20433" s="2" t="s">
        <v>81</v>
      </c>
    </row>
    <row r="20434" spans="1:20" x14ac:dyDescent="0.25">
      <c r="A20434">
        <v>1120636498</v>
      </c>
      <c r="B20434">
        <v>120736227</v>
      </c>
      <c r="C20434" t="s">
        <v>85</v>
      </c>
      <c r="D20434" t="s">
        <v>83</v>
      </c>
      <c r="E20434" t="s">
        <v>76</v>
      </c>
      <c r="F20434" s="7">
        <v>44288</v>
      </c>
      <c r="G20434" s="7">
        <v>44471</v>
      </c>
      <c r="H20434" t="s">
        <v>77</v>
      </c>
      <c r="I20434" t="s">
        <v>78</v>
      </c>
      <c r="J20434" s="7">
        <v>45966</v>
      </c>
      <c r="K20434" s="7">
        <v>45747</v>
      </c>
      <c r="L20434" s="7">
        <v>44471</v>
      </c>
      <c r="M20434" t="s">
        <v>77</v>
      </c>
      <c r="N20434" t="s">
        <v>79</v>
      </c>
      <c r="O20434">
        <v>2026</v>
      </c>
      <c r="P20434" s="2">
        <v>2</v>
      </c>
      <c r="Q20434" t="s">
        <v>80</v>
      </c>
      <c r="R20434" s="8">
        <v>46267</v>
      </c>
      <c r="S20434" s="2">
        <v>1</v>
      </c>
      <c r="T20434" s="2" t="s">
        <v>81</v>
      </c>
    </row>
    <row r="20435" spans="1:20" x14ac:dyDescent="0.25">
      <c r="A20435">
        <v>1120636499</v>
      </c>
      <c r="B20435">
        <v>120736227</v>
      </c>
      <c r="C20435" t="s">
        <v>85</v>
      </c>
      <c r="D20435" t="s">
        <v>83</v>
      </c>
      <c r="E20435" t="s">
        <v>76</v>
      </c>
      <c r="F20435" s="7">
        <v>44288</v>
      </c>
      <c r="G20435" s="7">
        <v>44471</v>
      </c>
      <c r="H20435" t="s">
        <v>77</v>
      </c>
      <c r="I20435" t="s">
        <v>78</v>
      </c>
      <c r="J20435" s="7">
        <v>45966</v>
      </c>
      <c r="K20435" s="7">
        <v>46061</v>
      </c>
      <c r="L20435" s="7">
        <v>44471</v>
      </c>
      <c r="M20435" t="s">
        <v>77</v>
      </c>
      <c r="N20435" t="s">
        <v>79</v>
      </c>
      <c r="O20435">
        <v>2026</v>
      </c>
      <c r="P20435" s="2">
        <v>2</v>
      </c>
      <c r="Q20435" t="s">
        <v>80</v>
      </c>
      <c r="R20435" s="8">
        <v>46267</v>
      </c>
      <c r="S20435" s="2">
        <v>1</v>
      </c>
      <c r="T20435" s="2" t="s">
        <v>81</v>
      </c>
    </row>
    <row r="20436" spans="1:20" x14ac:dyDescent="0.25">
      <c r="A20436">
        <v>1120636533</v>
      </c>
      <c r="B20436">
        <v>120764659</v>
      </c>
      <c r="C20436" t="s">
        <v>82</v>
      </c>
      <c r="D20436" t="s">
        <v>75</v>
      </c>
      <c r="E20436" t="s">
        <v>76</v>
      </c>
      <c r="F20436" s="7">
        <v>44294</v>
      </c>
      <c r="G20436" s="7">
        <v>46120</v>
      </c>
      <c r="H20436" t="s">
        <v>77</v>
      </c>
      <c r="I20436" t="s">
        <v>78</v>
      </c>
      <c r="J20436" s="7">
        <v>45085</v>
      </c>
      <c r="K20436" s="7">
        <v>45057</v>
      </c>
      <c r="L20436" s="7">
        <v>46120</v>
      </c>
      <c r="M20436" t="s">
        <v>77</v>
      </c>
      <c r="N20436" t="s">
        <v>92</v>
      </c>
      <c r="O20436">
        <v>2026</v>
      </c>
      <c r="P20436" s="2">
        <v>2</v>
      </c>
      <c r="Q20436" t="s">
        <v>80</v>
      </c>
      <c r="R20436" s="8">
        <v>46267</v>
      </c>
      <c r="S20436" s="2">
        <v>1</v>
      </c>
      <c r="T20436" s="2" t="s">
        <v>81</v>
      </c>
    </row>
    <row r="20437" spans="1:20" x14ac:dyDescent="0.25">
      <c r="A20437">
        <v>1120636561</v>
      </c>
      <c r="B20437">
        <v>120805257</v>
      </c>
      <c r="C20437" t="s">
        <v>91</v>
      </c>
      <c r="D20437" t="s">
        <v>75</v>
      </c>
      <c r="E20437" t="s">
        <v>76</v>
      </c>
      <c r="F20437" s="7">
        <v>44299</v>
      </c>
      <c r="G20437" s="7">
        <v>46125</v>
      </c>
      <c r="H20437" t="s">
        <v>77</v>
      </c>
      <c r="I20437" t="s">
        <v>78</v>
      </c>
      <c r="J20437" s="7">
        <v>45107</v>
      </c>
      <c r="K20437" s="7">
        <v>44305</v>
      </c>
      <c r="L20437" s="7">
        <v>46125</v>
      </c>
      <c r="M20437" t="s">
        <v>77</v>
      </c>
      <c r="N20437" t="s">
        <v>92</v>
      </c>
      <c r="O20437">
        <v>2026</v>
      </c>
      <c r="P20437" s="2">
        <v>2</v>
      </c>
      <c r="Q20437" t="s">
        <v>80</v>
      </c>
      <c r="R20437" s="8">
        <v>46267</v>
      </c>
      <c r="S20437" s="2">
        <v>1</v>
      </c>
      <c r="T20437" s="2" t="s">
        <v>81</v>
      </c>
    </row>
    <row r="20438" spans="1:20" x14ac:dyDescent="0.25">
      <c r="A20438">
        <v>1120636598</v>
      </c>
      <c r="B20438">
        <v>120834983</v>
      </c>
      <c r="C20438" t="s">
        <v>82</v>
      </c>
      <c r="D20438" t="s">
        <v>88</v>
      </c>
      <c r="E20438" t="s">
        <v>76</v>
      </c>
      <c r="F20438" s="7">
        <v>44303</v>
      </c>
      <c r="G20438" s="7">
        <v>44668</v>
      </c>
      <c r="H20438" t="s">
        <v>77</v>
      </c>
      <c r="I20438" t="s">
        <v>78</v>
      </c>
      <c r="J20438" s="7">
        <v>46099</v>
      </c>
      <c r="K20438" s="7">
        <v>45403</v>
      </c>
      <c r="L20438" s="7">
        <v>44668</v>
      </c>
      <c r="M20438" t="s">
        <v>77</v>
      </c>
      <c r="N20438" t="s">
        <v>79</v>
      </c>
      <c r="O20438">
        <v>2026</v>
      </c>
      <c r="P20438" s="2">
        <v>2</v>
      </c>
      <c r="Q20438" t="s">
        <v>80</v>
      </c>
      <c r="R20438" s="8">
        <v>46267</v>
      </c>
      <c r="S20438" s="2">
        <v>1</v>
      </c>
      <c r="T20438" s="2" t="s">
        <v>81</v>
      </c>
    </row>
    <row r="20439" spans="1:20" x14ac:dyDescent="0.25">
      <c r="A20439">
        <v>1120636603</v>
      </c>
      <c r="B20439">
        <v>120841241</v>
      </c>
      <c r="C20439" t="s">
        <v>97</v>
      </c>
      <c r="D20439" t="s">
        <v>88</v>
      </c>
      <c r="E20439" t="s">
        <v>76</v>
      </c>
      <c r="F20439" s="7">
        <v>44305</v>
      </c>
      <c r="G20439" s="7">
        <v>46131</v>
      </c>
      <c r="H20439" t="s">
        <v>77</v>
      </c>
      <c r="I20439" t="s">
        <v>78</v>
      </c>
      <c r="J20439" s="7">
        <v>46067</v>
      </c>
      <c r="K20439" s="7">
        <v>44307</v>
      </c>
      <c r="L20439" s="7">
        <v>46131</v>
      </c>
      <c r="M20439" t="s">
        <v>77</v>
      </c>
      <c r="N20439" t="s">
        <v>79</v>
      </c>
      <c r="O20439">
        <v>2026</v>
      </c>
      <c r="P20439" s="2">
        <v>2</v>
      </c>
      <c r="Q20439" t="s">
        <v>80</v>
      </c>
      <c r="R20439" s="8">
        <v>46267</v>
      </c>
      <c r="S20439" s="2">
        <v>1</v>
      </c>
      <c r="T20439" s="2" t="s">
        <v>81</v>
      </c>
    </row>
    <row r="20440" spans="1:20" x14ac:dyDescent="0.25">
      <c r="A20440">
        <v>1120636663</v>
      </c>
      <c r="B20440">
        <v>120897725</v>
      </c>
      <c r="C20440" t="s">
        <v>82</v>
      </c>
      <c r="D20440" t="s">
        <v>83</v>
      </c>
      <c r="E20440" t="s">
        <v>76</v>
      </c>
      <c r="F20440" s="7">
        <v>44314</v>
      </c>
      <c r="G20440" s="7">
        <v>44497</v>
      </c>
      <c r="H20440" t="s">
        <v>77</v>
      </c>
      <c r="I20440" t="s">
        <v>84</v>
      </c>
      <c r="J20440" s="7">
        <v>45495</v>
      </c>
      <c r="K20440" s="7">
        <v>44315</v>
      </c>
      <c r="L20440" s="7">
        <v>44497</v>
      </c>
      <c r="M20440" t="s">
        <v>77</v>
      </c>
      <c r="N20440" t="s">
        <v>79</v>
      </c>
      <c r="O20440">
        <v>2026</v>
      </c>
      <c r="P20440" s="2">
        <v>2</v>
      </c>
      <c r="Q20440" t="s">
        <v>80</v>
      </c>
      <c r="R20440" s="8">
        <v>46267</v>
      </c>
      <c r="S20440" s="2">
        <v>1</v>
      </c>
      <c r="T20440" s="2" t="s">
        <v>81</v>
      </c>
    </row>
    <row r="20441" spans="1:20" x14ac:dyDescent="0.25">
      <c r="A20441">
        <v>1120636979</v>
      </c>
      <c r="B20441">
        <v>121556939</v>
      </c>
      <c r="C20441" t="s">
        <v>98</v>
      </c>
      <c r="D20441" t="s">
        <v>83</v>
      </c>
      <c r="E20441" t="s">
        <v>76</v>
      </c>
      <c r="F20441" s="7">
        <v>44364</v>
      </c>
      <c r="G20441" s="7">
        <v>44547</v>
      </c>
      <c r="H20441" t="s">
        <v>77</v>
      </c>
      <c r="I20441" t="s">
        <v>84</v>
      </c>
      <c r="J20441" s="7">
        <v>45450</v>
      </c>
      <c r="K20441" s="7">
        <v>46157</v>
      </c>
      <c r="L20441" s="7">
        <v>44547</v>
      </c>
      <c r="M20441" t="s">
        <v>77</v>
      </c>
      <c r="N20441" t="s">
        <v>79</v>
      </c>
      <c r="O20441">
        <v>2026</v>
      </c>
      <c r="P20441" s="2">
        <v>2</v>
      </c>
      <c r="Q20441" t="s">
        <v>80</v>
      </c>
      <c r="R20441" s="8">
        <v>46267</v>
      </c>
      <c r="S20441" s="2">
        <v>1</v>
      </c>
      <c r="T20441" s="2" t="s">
        <v>81</v>
      </c>
    </row>
    <row r="20442" spans="1:20" x14ac:dyDescent="0.25">
      <c r="A20442">
        <v>1120637054</v>
      </c>
      <c r="B20442">
        <v>121630137</v>
      </c>
      <c r="C20442" t="s">
        <v>91</v>
      </c>
      <c r="D20442" t="s">
        <v>75</v>
      </c>
      <c r="E20442" t="s">
        <v>76</v>
      </c>
      <c r="F20442" s="7">
        <v>44376</v>
      </c>
      <c r="G20442" s="7">
        <v>46202</v>
      </c>
      <c r="H20442" t="s">
        <v>77</v>
      </c>
      <c r="I20442" t="s">
        <v>78</v>
      </c>
      <c r="J20442" s="7">
        <v>46121</v>
      </c>
      <c r="K20442" s="7">
        <v>46127</v>
      </c>
      <c r="L20442" s="7">
        <v>46202</v>
      </c>
      <c r="M20442" t="s">
        <v>77</v>
      </c>
      <c r="N20442" t="s">
        <v>79</v>
      </c>
      <c r="O20442">
        <v>2026</v>
      </c>
      <c r="P20442" s="2">
        <v>2</v>
      </c>
      <c r="Q20442" t="s">
        <v>80</v>
      </c>
      <c r="R20442" s="8">
        <v>46267</v>
      </c>
      <c r="S20442" s="2">
        <v>1</v>
      </c>
      <c r="T20442" s="2" t="s">
        <v>81</v>
      </c>
    </row>
    <row r="20443" spans="1:20" x14ac:dyDescent="0.25">
      <c r="A20443">
        <v>1120637137</v>
      </c>
      <c r="B20443">
        <v>121678834</v>
      </c>
      <c r="C20443" t="s">
        <v>98</v>
      </c>
      <c r="D20443" t="s">
        <v>88</v>
      </c>
      <c r="E20443" t="s">
        <v>76</v>
      </c>
      <c r="F20443" s="7">
        <v>44384</v>
      </c>
      <c r="G20443" s="7">
        <v>44749</v>
      </c>
      <c r="H20443" t="s">
        <v>77</v>
      </c>
      <c r="I20443" t="s">
        <v>84</v>
      </c>
      <c r="J20443" s="7">
        <v>45509</v>
      </c>
      <c r="K20443" s="7">
        <v>45513</v>
      </c>
      <c r="L20443" s="7">
        <v>44749</v>
      </c>
      <c r="M20443" t="s">
        <v>77</v>
      </c>
      <c r="N20443" t="s">
        <v>79</v>
      </c>
      <c r="O20443">
        <v>2026</v>
      </c>
      <c r="P20443" s="2">
        <v>2</v>
      </c>
      <c r="Q20443" t="s">
        <v>80</v>
      </c>
      <c r="R20443" s="8">
        <v>46267</v>
      </c>
      <c r="S20443" s="2">
        <v>1</v>
      </c>
      <c r="T20443" s="2" t="s">
        <v>81</v>
      </c>
    </row>
    <row r="20444" spans="1:20" x14ac:dyDescent="0.25">
      <c r="A20444">
        <v>1120637138</v>
      </c>
      <c r="B20444">
        <v>121678834</v>
      </c>
      <c r="C20444" t="s">
        <v>98</v>
      </c>
      <c r="D20444" t="s">
        <v>88</v>
      </c>
      <c r="E20444" t="s">
        <v>76</v>
      </c>
      <c r="F20444" s="7">
        <v>44384</v>
      </c>
      <c r="G20444" s="7">
        <v>44749</v>
      </c>
      <c r="H20444" t="s">
        <v>77</v>
      </c>
      <c r="I20444" t="s">
        <v>84</v>
      </c>
      <c r="J20444" s="7">
        <v>45509</v>
      </c>
      <c r="K20444" s="7">
        <v>45538</v>
      </c>
      <c r="L20444" s="7">
        <v>44749</v>
      </c>
      <c r="M20444" t="s">
        <v>77</v>
      </c>
      <c r="N20444" t="s">
        <v>79</v>
      </c>
      <c r="O20444">
        <v>2026</v>
      </c>
      <c r="P20444" s="2">
        <v>2</v>
      </c>
      <c r="Q20444" t="s">
        <v>80</v>
      </c>
      <c r="R20444" s="8">
        <v>46267</v>
      </c>
      <c r="S20444" s="2">
        <v>1</v>
      </c>
      <c r="T20444" s="2" t="s">
        <v>81</v>
      </c>
    </row>
    <row r="20445" spans="1:20" x14ac:dyDescent="0.25">
      <c r="A20445">
        <v>1120637260</v>
      </c>
      <c r="B20445">
        <v>121749556</v>
      </c>
      <c r="C20445" t="s">
        <v>98</v>
      </c>
      <c r="D20445" t="s">
        <v>88</v>
      </c>
      <c r="E20445" t="s">
        <v>76</v>
      </c>
      <c r="F20445" s="7">
        <v>44394</v>
      </c>
      <c r="G20445" s="7">
        <v>44759</v>
      </c>
      <c r="H20445" t="s">
        <v>77</v>
      </c>
      <c r="I20445" t="s">
        <v>78</v>
      </c>
      <c r="J20445" s="7">
        <v>45461</v>
      </c>
      <c r="K20445" s="7">
        <v>45464</v>
      </c>
      <c r="L20445" s="7">
        <v>44759</v>
      </c>
      <c r="M20445" t="s">
        <v>77</v>
      </c>
      <c r="N20445" t="s">
        <v>79</v>
      </c>
      <c r="O20445">
        <v>2026</v>
      </c>
      <c r="P20445" s="2">
        <v>2</v>
      </c>
      <c r="Q20445" t="s">
        <v>80</v>
      </c>
      <c r="R20445" s="8">
        <v>46267</v>
      </c>
      <c r="S20445" s="2">
        <v>1</v>
      </c>
      <c r="T20445" s="2" t="s">
        <v>81</v>
      </c>
    </row>
    <row r="20446" spans="1:20" x14ac:dyDescent="0.25">
      <c r="A20446">
        <v>1120637301</v>
      </c>
      <c r="B20446">
        <v>121767074</v>
      </c>
      <c r="C20446" t="s">
        <v>82</v>
      </c>
      <c r="D20446" t="s">
        <v>75</v>
      </c>
      <c r="E20446" t="s">
        <v>76</v>
      </c>
      <c r="F20446" s="7">
        <v>44398</v>
      </c>
      <c r="G20446" s="7">
        <v>44763</v>
      </c>
      <c r="H20446" t="s">
        <v>77</v>
      </c>
      <c r="I20446" t="s">
        <v>89</v>
      </c>
      <c r="J20446" s="7">
        <v>46147</v>
      </c>
      <c r="K20446" s="7">
        <v>46156</v>
      </c>
      <c r="L20446" s="7">
        <v>44763</v>
      </c>
      <c r="M20446" t="s">
        <v>77</v>
      </c>
      <c r="N20446" t="s">
        <v>79</v>
      </c>
      <c r="O20446">
        <v>2026</v>
      </c>
      <c r="P20446" s="2">
        <v>2</v>
      </c>
      <c r="Q20446" t="s">
        <v>80</v>
      </c>
      <c r="R20446" s="8">
        <v>46267</v>
      </c>
      <c r="S20446" s="2">
        <v>1</v>
      </c>
      <c r="T20446" s="2" t="s">
        <v>81</v>
      </c>
    </row>
    <row r="20447" spans="1:20" x14ac:dyDescent="0.25">
      <c r="A20447">
        <v>1120638386</v>
      </c>
      <c r="B20447">
        <v>122244566</v>
      </c>
      <c r="C20447" t="s">
        <v>74</v>
      </c>
      <c r="D20447" t="s">
        <v>75</v>
      </c>
      <c r="E20447" t="s">
        <v>76</v>
      </c>
      <c r="F20447" s="7">
        <v>44491</v>
      </c>
      <c r="G20447" s="7">
        <v>46317</v>
      </c>
      <c r="H20447" t="s">
        <v>77</v>
      </c>
      <c r="I20447" t="s">
        <v>78</v>
      </c>
      <c r="J20447" s="7">
        <v>46149</v>
      </c>
      <c r="K20447" s="7">
        <v>46163</v>
      </c>
      <c r="L20447" s="7">
        <v>46317</v>
      </c>
      <c r="M20447" t="s">
        <v>77</v>
      </c>
      <c r="N20447" t="s">
        <v>79</v>
      </c>
      <c r="O20447">
        <v>2026</v>
      </c>
      <c r="P20447" s="2">
        <v>2</v>
      </c>
      <c r="Q20447" t="s">
        <v>80</v>
      </c>
      <c r="R20447" s="8">
        <v>46267</v>
      </c>
      <c r="S20447" s="2">
        <v>1</v>
      </c>
      <c r="T20447" s="2" t="s">
        <v>81</v>
      </c>
    </row>
    <row r="20448" spans="1:20" x14ac:dyDescent="0.25">
      <c r="A20448">
        <v>1120638435</v>
      </c>
      <c r="B20448">
        <v>122265351</v>
      </c>
      <c r="C20448" t="s">
        <v>74</v>
      </c>
      <c r="D20448" t="s">
        <v>75</v>
      </c>
      <c r="E20448" t="s">
        <v>76</v>
      </c>
      <c r="F20448" s="7">
        <v>44496</v>
      </c>
      <c r="G20448" s="7">
        <v>44678</v>
      </c>
      <c r="H20448" t="s">
        <v>86</v>
      </c>
      <c r="I20448" t="s">
        <v>87</v>
      </c>
      <c r="J20448" s="7">
        <v>46132</v>
      </c>
      <c r="K20448" s="7">
        <v>44496</v>
      </c>
      <c r="L20448" s="7">
        <v>44678</v>
      </c>
      <c r="M20448" t="s">
        <v>86</v>
      </c>
      <c r="N20448" t="s">
        <v>79</v>
      </c>
      <c r="O20448">
        <v>2026</v>
      </c>
      <c r="P20448" s="2">
        <v>2</v>
      </c>
      <c r="Q20448" t="s">
        <v>80</v>
      </c>
      <c r="R20448" s="8">
        <v>46267</v>
      </c>
      <c r="S20448" s="2">
        <v>1</v>
      </c>
      <c r="T20448" s="2" t="s">
        <v>81</v>
      </c>
    </row>
    <row r="20449" spans="1:20" x14ac:dyDescent="0.25">
      <c r="A20449">
        <v>1120638574</v>
      </c>
      <c r="B20449">
        <v>122337251</v>
      </c>
      <c r="C20449" t="s">
        <v>74</v>
      </c>
      <c r="D20449" t="s">
        <v>75</v>
      </c>
      <c r="E20449" t="s">
        <v>76</v>
      </c>
      <c r="F20449" s="7">
        <v>44508</v>
      </c>
      <c r="G20449" s="7">
        <v>44873</v>
      </c>
      <c r="H20449" t="s">
        <v>86</v>
      </c>
      <c r="I20449" t="s">
        <v>87</v>
      </c>
      <c r="J20449" s="7">
        <v>46057</v>
      </c>
      <c r="K20449" s="7">
        <v>46075</v>
      </c>
      <c r="L20449" s="7">
        <v>44873</v>
      </c>
      <c r="M20449" t="s">
        <v>86</v>
      </c>
      <c r="N20449" t="s">
        <v>79</v>
      </c>
      <c r="O20449">
        <v>2026</v>
      </c>
      <c r="P20449" s="2">
        <v>2</v>
      </c>
      <c r="Q20449" t="s">
        <v>80</v>
      </c>
      <c r="R20449" s="8">
        <v>46267</v>
      </c>
      <c r="S20449" s="2">
        <v>1</v>
      </c>
      <c r="T20449" s="2" t="s">
        <v>81</v>
      </c>
    </row>
    <row r="20450" spans="1:20" x14ac:dyDescent="0.25">
      <c r="A20450">
        <v>1120638975</v>
      </c>
      <c r="B20450">
        <v>123101385</v>
      </c>
      <c r="C20450" t="s">
        <v>91</v>
      </c>
      <c r="D20450" t="s">
        <v>75</v>
      </c>
      <c r="E20450" t="s">
        <v>76</v>
      </c>
      <c r="F20450" s="7">
        <v>44635</v>
      </c>
      <c r="G20450" s="7">
        <v>45000</v>
      </c>
      <c r="H20450" t="s">
        <v>77</v>
      </c>
      <c r="I20450" t="s">
        <v>89</v>
      </c>
      <c r="J20450" s="7">
        <v>46074</v>
      </c>
      <c r="K20450" s="7">
        <v>46083</v>
      </c>
      <c r="L20450" s="7">
        <v>45000</v>
      </c>
      <c r="M20450" t="s">
        <v>77</v>
      </c>
      <c r="N20450" t="s">
        <v>92</v>
      </c>
      <c r="O20450">
        <v>2026</v>
      </c>
      <c r="P20450" s="2">
        <v>2</v>
      </c>
      <c r="Q20450" t="s">
        <v>80</v>
      </c>
      <c r="R20450" s="8">
        <v>46267</v>
      </c>
      <c r="S20450" s="2">
        <v>1</v>
      </c>
      <c r="T20450" s="2" t="s">
        <v>81</v>
      </c>
    </row>
    <row r="20451" spans="1:20" x14ac:dyDescent="0.25">
      <c r="A20451">
        <v>1120639005</v>
      </c>
      <c r="B20451">
        <v>123171845</v>
      </c>
      <c r="C20451" t="s">
        <v>74</v>
      </c>
      <c r="D20451" t="s">
        <v>75</v>
      </c>
      <c r="E20451" t="s">
        <v>76</v>
      </c>
      <c r="F20451" s="7">
        <v>44643</v>
      </c>
      <c r="G20451" s="7">
        <v>46469</v>
      </c>
      <c r="H20451" t="s">
        <v>86</v>
      </c>
      <c r="I20451" t="s">
        <v>87</v>
      </c>
      <c r="J20451" s="7"/>
      <c r="K20451" s="7">
        <v>44653</v>
      </c>
      <c r="L20451" s="7">
        <v>46469</v>
      </c>
      <c r="M20451" t="s">
        <v>86</v>
      </c>
      <c r="N20451"/>
      <c r="O20451">
        <v>2026</v>
      </c>
      <c r="P20451" s="2">
        <v>2</v>
      </c>
      <c r="Q20451" t="s">
        <v>80</v>
      </c>
      <c r="R20451" s="8">
        <v>46267</v>
      </c>
      <c r="S20451" s="2">
        <v>1</v>
      </c>
      <c r="T20451" s="2" t="s">
        <v>81</v>
      </c>
    </row>
    <row r="20452" spans="1:20" x14ac:dyDescent="0.25">
      <c r="A20452">
        <v>1120639080</v>
      </c>
      <c r="B20452">
        <v>123240926</v>
      </c>
      <c r="C20452" t="s">
        <v>74</v>
      </c>
      <c r="D20452" t="s">
        <v>75</v>
      </c>
      <c r="E20452" t="s">
        <v>76</v>
      </c>
      <c r="F20452" s="7">
        <v>44655</v>
      </c>
      <c r="G20452" s="7">
        <v>45020</v>
      </c>
      <c r="H20452" t="s">
        <v>77</v>
      </c>
      <c r="I20452" t="s">
        <v>78</v>
      </c>
      <c r="J20452" s="7"/>
      <c r="K20452" s="7">
        <v>44658</v>
      </c>
      <c r="L20452" s="7">
        <v>45020</v>
      </c>
      <c r="M20452" t="s">
        <v>77</v>
      </c>
      <c r="N20452"/>
      <c r="O20452">
        <v>2026</v>
      </c>
      <c r="P20452" s="2">
        <v>2</v>
      </c>
      <c r="Q20452" t="s">
        <v>80</v>
      </c>
      <c r="R20452" s="8">
        <v>46267</v>
      </c>
      <c r="S20452" s="2">
        <v>1</v>
      </c>
      <c r="T20452" s="2" t="s">
        <v>81</v>
      </c>
    </row>
    <row r="20453" spans="1:20" x14ac:dyDescent="0.25">
      <c r="A20453">
        <v>1120639230</v>
      </c>
      <c r="B20453">
        <v>123350186</v>
      </c>
      <c r="C20453" t="s">
        <v>82</v>
      </c>
      <c r="D20453" t="s">
        <v>88</v>
      </c>
      <c r="E20453" t="s">
        <v>76</v>
      </c>
      <c r="F20453" s="7">
        <v>44538</v>
      </c>
      <c r="G20453" s="7">
        <v>44903</v>
      </c>
      <c r="H20453" t="s">
        <v>77</v>
      </c>
      <c r="I20453" t="s">
        <v>78</v>
      </c>
      <c r="J20453" s="7">
        <v>45043</v>
      </c>
      <c r="K20453" s="7">
        <v>45748</v>
      </c>
      <c r="L20453" s="7">
        <v>44903</v>
      </c>
      <c r="M20453" t="s">
        <v>77</v>
      </c>
      <c r="N20453" t="s">
        <v>92</v>
      </c>
      <c r="O20453">
        <v>2026</v>
      </c>
      <c r="P20453" s="2">
        <v>2</v>
      </c>
      <c r="Q20453" t="s">
        <v>80</v>
      </c>
      <c r="R20453" s="8">
        <v>46267</v>
      </c>
      <c r="S20453" s="2">
        <v>1</v>
      </c>
      <c r="T20453" s="2" t="s">
        <v>81</v>
      </c>
    </row>
    <row r="20454" spans="1:20" x14ac:dyDescent="0.25">
      <c r="A20454">
        <v>1120640324</v>
      </c>
      <c r="B20454">
        <v>123929241</v>
      </c>
      <c r="C20454" t="s">
        <v>85</v>
      </c>
      <c r="D20454" t="s">
        <v>83</v>
      </c>
      <c r="E20454" t="s">
        <v>76</v>
      </c>
      <c r="F20454" s="7">
        <v>44738</v>
      </c>
      <c r="G20454" s="7">
        <v>44921</v>
      </c>
      <c r="H20454" t="s">
        <v>86</v>
      </c>
      <c r="I20454" t="s">
        <v>87</v>
      </c>
      <c r="J20454" s="7">
        <v>45923</v>
      </c>
      <c r="K20454" s="7">
        <v>45925</v>
      </c>
      <c r="L20454" s="7">
        <v>44921</v>
      </c>
      <c r="M20454" t="s">
        <v>86</v>
      </c>
      <c r="N20454" t="s">
        <v>79</v>
      </c>
      <c r="O20454">
        <v>2026</v>
      </c>
      <c r="P20454" s="2">
        <v>2</v>
      </c>
      <c r="Q20454" t="s">
        <v>80</v>
      </c>
      <c r="R20454" s="8">
        <v>46267</v>
      </c>
      <c r="S20454" s="2">
        <v>1</v>
      </c>
      <c r="T20454" s="2" t="s">
        <v>81</v>
      </c>
    </row>
    <row r="20455" spans="1:20" x14ac:dyDescent="0.25">
      <c r="A20455">
        <v>1120640474</v>
      </c>
      <c r="B20455">
        <v>123999180</v>
      </c>
      <c r="C20455" t="s">
        <v>82</v>
      </c>
      <c r="D20455" t="s">
        <v>83</v>
      </c>
      <c r="E20455" t="s">
        <v>76</v>
      </c>
      <c r="F20455" s="7">
        <v>44747</v>
      </c>
      <c r="G20455" s="7">
        <v>44931</v>
      </c>
      <c r="H20455" t="s">
        <v>77</v>
      </c>
      <c r="I20455" t="s">
        <v>84</v>
      </c>
      <c r="J20455" s="7">
        <v>45432</v>
      </c>
      <c r="K20455" s="7">
        <v>44748</v>
      </c>
      <c r="L20455" s="7">
        <v>44931</v>
      </c>
      <c r="M20455" t="s">
        <v>77</v>
      </c>
      <c r="N20455" t="s">
        <v>79</v>
      </c>
      <c r="O20455">
        <v>2026</v>
      </c>
      <c r="P20455" s="2">
        <v>2</v>
      </c>
      <c r="Q20455" t="s">
        <v>80</v>
      </c>
      <c r="R20455" s="8">
        <v>46267</v>
      </c>
      <c r="S20455" s="2">
        <v>1</v>
      </c>
      <c r="T20455" s="2" t="s">
        <v>81</v>
      </c>
    </row>
    <row r="20456" spans="1:20" x14ac:dyDescent="0.25">
      <c r="A20456">
        <v>1120640475</v>
      </c>
      <c r="B20456">
        <v>123999180</v>
      </c>
      <c r="C20456" t="s">
        <v>82</v>
      </c>
      <c r="D20456" t="s">
        <v>83</v>
      </c>
      <c r="E20456" t="s">
        <v>76</v>
      </c>
      <c r="F20456" s="7">
        <v>44747</v>
      </c>
      <c r="G20456" s="7">
        <v>44931</v>
      </c>
      <c r="H20456" t="s">
        <v>77</v>
      </c>
      <c r="I20456" t="s">
        <v>84</v>
      </c>
      <c r="J20456" s="7">
        <v>45432</v>
      </c>
      <c r="K20456" s="7">
        <v>45446</v>
      </c>
      <c r="L20456" s="7">
        <v>44931</v>
      </c>
      <c r="M20456" t="s">
        <v>77</v>
      </c>
      <c r="N20456" t="s">
        <v>79</v>
      </c>
      <c r="O20456">
        <v>2026</v>
      </c>
      <c r="P20456" s="2">
        <v>2</v>
      </c>
      <c r="Q20456" t="s">
        <v>80</v>
      </c>
      <c r="R20456" s="8">
        <v>46267</v>
      </c>
      <c r="S20456" s="2">
        <v>1</v>
      </c>
      <c r="T20456" s="2" t="s">
        <v>81</v>
      </c>
    </row>
    <row r="20457" spans="1:20" x14ac:dyDescent="0.25">
      <c r="A20457">
        <v>1120640624</v>
      </c>
      <c r="B20457">
        <v>124089089</v>
      </c>
      <c r="C20457" t="s">
        <v>90</v>
      </c>
      <c r="D20457" t="s">
        <v>88</v>
      </c>
      <c r="E20457" t="s">
        <v>76</v>
      </c>
      <c r="F20457" s="7">
        <v>44757</v>
      </c>
      <c r="G20457" s="7">
        <v>45122</v>
      </c>
      <c r="H20457" t="s">
        <v>77</v>
      </c>
      <c r="I20457" t="s">
        <v>78</v>
      </c>
      <c r="J20457" s="7">
        <v>45509</v>
      </c>
      <c r="K20457" s="7">
        <v>45513</v>
      </c>
      <c r="L20457" s="7">
        <v>45122</v>
      </c>
      <c r="M20457" t="s">
        <v>77</v>
      </c>
      <c r="N20457" t="s">
        <v>79</v>
      </c>
      <c r="O20457">
        <v>2026</v>
      </c>
      <c r="P20457" s="2">
        <v>2</v>
      </c>
      <c r="Q20457" t="s">
        <v>80</v>
      </c>
      <c r="R20457" s="8">
        <v>46267</v>
      </c>
      <c r="S20457" s="2">
        <v>1</v>
      </c>
      <c r="T20457" s="2" t="s">
        <v>81</v>
      </c>
    </row>
    <row r="20458" spans="1:20" x14ac:dyDescent="0.25">
      <c r="A20458">
        <v>1120640635</v>
      </c>
      <c r="B20458">
        <v>124091162</v>
      </c>
      <c r="C20458" t="s">
        <v>82</v>
      </c>
      <c r="D20458" t="s">
        <v>88</v>
      </c>
      <c r="E20458" t="s">
        <v>76</v>
      </c>
      <c r="F20458" s="7">
        <v>44757</v>
      </c>
      <c r="G20458" s="7">
        <v>45122</v>
      </c>
      <c r="H20458" t="s">
        <v>77</v>
      </c>
      <c r="I20458" t="s">
        <v>84</v>
      </c>
      <c r="J20458" s="7">
        <v>45432</v>
      </c>
      <c r="K20458" s="7">
        <v>44784</v>
      </c>
      <c r="L20458" s="7">
        <v>45122</v>
      </c>
      <c r="M20458" t="s">
        <v>77</v>
      </c>
      <c r="N20458" t="s">
        <v>79</v>
      </c>
      <c r="O20458">
        <v>2026</v>
      </c>
      <c r="P20458" s="2">
        <v>2</v>
      </c>
      <c r="Q20458" t="s">
        <v>80</v>
      </c>
      <c r="R20458" s="8">
        <v>46267</v>
      </c>
      <c r="S20458" s="2">
        <v>1</v>
      </c>
      <c r="T20458" s="2" t="s">
        <v>81</v>
      </c>
    </row>
    <row r="20459" spans="1:20" x14ac:dyDescent="0.25">
      <c r="A20459">
        <v>1120642143</v>
      </c>
      <c r="B20459">
        <v>124687744</v>
      </c>
      <c r="C20459" t="s">
        <v>85</v>
      </c>
      <c r="D20459" t="s">
        <v>75</v>
      </c>
      <c r="E20459" t="s">
        <v>76</v>
      </c>
      <c r="F20459" s="7">
        <v>44845</v>
      </c>
      <c r="G20459" s="7">
        <v>45210</v>
      </c>
      <c r="H20459" t="s">
        <v>77</v>
      </c>
      <c r="I20459" t="s">
        <v>78</v>
      </c>
      <c r="J20459" s="7">
        <v>46008</v>
      </c>
      <c r="K20459" s="7">
        <v>46171</v>
      </c>
      <c r="L20459" s="7">
        <v>45210</v>
      </c>
      <c r="M20459" t="s">
        <v>77</v>
      </c>
      <c r="N20459" t="s">
        <v>79</v>
      </c>
      <c r="O20459">
        <v>2026</v>
      </c>
      <c r="P20459" s="2">
        <v>2</v>
      </c>
      <c r="Q20459" t="s">
        <v>80</v>
      </c>
      <c r="R20459" s="8">
        <v>46267</v>
      </c>
      <c r="S20459" s="2">
        <v>1</v>
      </c>
      <c r="T20459" s="2" t="s">
        <v>81</v>
      </c>
    </row>
    <row r="20460" spans="1:20" x14ac:dyDescent="0.25">
      <c r="A20460">
        <v>1120642211</v>
      </c>
      <c r="B20460">
        <v>124719165</v>
      </c>
      <c r="C20460" t="s">
        <v>74</v>
      </c>
      <c r="D20460" t="s">
        <v>88</v>
      </c>
      <c r="E20460" t="s">
        <v>76</v>
      </c>
      <c r="F20460" s="7">
        <v>44849</v>
      </c>
      <c r="G20460" s="7">
        <v>45214</v>
      </c>
      <c r="H20460" t="s">
        <v>77</v>
      </c>
      <c r="I20460" t="s">
        <v>84</v>
      </c>
      <c r="J20460" s="7">
        <v>45550</v>
      </c>
      <c r="K20460" s="7">
        <v>46177</v>
      </c>
      <c r="L20460" s="7">
        <v>45214</v>
      </c>
      <c r="M20460" t="s">
        <v>77</v>
      </c>
      <c r="N20460" t="s">
        <v>79</v>
      </c>
      <c r="O20460">
        <v>2026</v>
      </c>
      <c r="P20460" s="2">
        <v>2</v>
      </c>
      <c r="Q20460" t="s">
        <v>80</v>
      </c>
      <c r="R20460" s="8">
        <v>46267</v>
      </c>
      <c r="S20460" s="2">
        <v>1</v>
      </c>
      <c r="T20460" s="2" t="s">
        <v>81</v>
      </c>
    </row>
    <row r="20461" spans="1:20" x14ac:dyDescent="0.25">
      <c r="A20461">
        <v>1120642643</v>
      </c>
      <c r="B20461">
        <v>124985775</v>
      </c>
      <c r="C20461" t="s">
        <v>82</v>
      </c>
      <c r="D20461" t="s">
        <v>83</v>
      </c>
      <c r="E20461" t="s">
        <v>76</v>
      </c>
      <c r="F20461" s="7">
        <v>44902</v>
      </c>
      <c r="G20461" s="7">
        <v>45084</v>
      </c>
      <c r="H20461" t="s">
        <v>77</v>
      </c>
      <c r="I20461" t="s">
        <v>78</v>
      </c>
      <c r="J20461" s="7">
        <v>45850</v>
      </c>
      <c r="K20461" s="7">
        <v>45748</v>
      </c>
      <c r="L20461" s="7">
        <v>45084</v>
      </c>
      <c r="M20461" t="s">
        <v>77</v>
      </c>
      <c r="N20461" t="s">
        <v>79</v>
      </c>
      <c r="O20461">
        <v>2026</v>
      </c>
      <c r="P20461" s="2">
        <v>2</v>
      </c>
      <c r="Q20461" t="s">
        <v>80</v>
      </c>
      <c r="R20461" s="8">
        <v>46267</v>
      </c>
      <c r="S20461" s="2">
        <v>1</v>
      </c>
      <c r="T20461" s="2" t="s">
        <v>81</v>
      </c>
    </row>
    <row r="20462" spans="1:20" x14ac:dyDescent="0.25">
      <c r="A20462">
        <v>1120643770</v>
      </c>
      <c r="B20462">
        <v>126381977</v>
      </c>
      <c r="C20462" t="s">
        <v>74</v>
      </c>
      <c r="D20462" t="s">
        <v>88</v>
      </c>
      <c r="E20462" t="s">
        <v>76</v>
      </c>
      <c r="F20462" s="7">
        <v>45092</v>
      </c>
      <c r="G20462" s="7">
        <v>45458</v>
      </c>
      <c r="H20462" t="s">
        <v>77</v>
      </c>
      <c r="I20462" t="s">
        <v>78</v>
      </c>
      <c r="J20462" s="7">
        <v>45740</v>
      </c>
      <c r="K20462" s="7">
        <v>45623</v>
      </c>
      <c r="L20462" s="7">
        <v>45458</v>
      </c>
      <c r="M20462" t="s">
        <v>77</v>
      </c>
      <c r="N20462" t="s">
        <v>79</v>
      </c>
      <c r="O20462">
        <v>2026</v>
      </c>
      <c r="P20462" s="2">
        <v>2</v>
      </c>
      <c r="Q20462" t="s">
        <v>80</v>
      </c>
      <c r="R20462" s="8">
        <v>46267</v>
      </c>
      <c r="S20462" s="2">
        <v>1</v>
      </c>
      <c r="T20462" s="2" t="s">
        <v>81</v>
      </c>
    </row>
    <row r="20463" spans="1:20" x14ac:dyDescent="0.25">
      <c r="A20463">
        <v>1120643793</v>
      </c>
      <c r="B20463">
        <v>126398122</v>
      </c>
      <c r="C20463" t="s">
        <v>85</v>
      </c>
      <c r="D20463" t="s">
        <v>75</v>
      </c>
      <c r="E20463" t="s">
        <v>76</v>
      </c>
      <c r="F20463" s="7">
        <v>45094</v>
      </c>
      <c r="G20463" s="7">
        <v>46921</v>
      </c>
      <c r="H20463" t="s">
        <v>77</v>
      </c>
      <c r="I20463" t="s">
        <v>78</v>
      </c>
      <c r="J20463" s="7"/>
      <c r="K20463" s="7">
        <v>45747</v>
      </c>
      <c r="L20463" s="7">
        <v>46921</v>
      </c>
      <c r="M20463" t="s">
        <v>77</v>
      </c>
      <c r="N20463"/>
      <c r="O20463">
        <v>2026</v>
      </c>
      <c r="P20463" s="2">
        <v>2</v>
      </c>
      <c r="Q20463" t="s">
        <v>80</v>
      </c>
      <c r="R20463" s="8">
        <v>46267</v>
      </c>
      <c r="S20463" s="2">
        <v>1</v>
      </c>
      <c r="T20463" s="2" t="s">
        <v>81</v>
      </c>
    </row>
    <row r="20464" spans="1:20" x14ac:dyDescent="0.25">
      <c r="A20464">
        <v>1120644006</v>
      </c>
      <c r="B20464">
        <v>126480814</v>
      </c>
      <c r="C20464" t="s">
        <v>82</v>
      </c>
      <c r="D20464" t="s">
        <v>88</v>
      </c>
      <c r="E20464" t="s">
        <v>76</v>
      </c>
      <c r="F20464" s="7">
        <v>45106</v>
      </c>
      <c r="G20464" s="7">
        <v>45472</v>
      </c>
      <c r="H20464" t="s">
        <v>77</v>
      </c>
      <c r="I20464" t="s">
        <v>78</v>
      </c>
      <c r="J20464" s="7">
        <v>45604</v>
      </c>
      <c r="K20464" s="7">
        <v>46070</v>
      </c>
      <c r="L20464" s="7">
        <v>45472</v>
      </c>
      <c r="M20464" t="s">
        <v>77</v>
      </c>
      <c r="N20464" t="s">
        <v>79</v>
      </c>
      <c r="O20464">
        <v>2026</v>
      </c>
      <c r="P20464" s="2">
        <v>2</v>
      </c>
      <c r="Q20464" t="s">
        <v>80</v>
      </c>
      <c r="R20464" s="8">
        <v>46267</v>
      </c>
      <c r="S20464" s="2">
        <v>1</v>
      </c>
      <c r="T20464" s="2" t="s">
        <v>81</v>
      </c>
    </row>
    <row r="20465" spans="1:20" x14ac:dyDescent="0.25">
      <c r="A20465">
        <v>1120644022</v>
      </c>
      <c r="B20465">
        <v>126487641</v>
      </c>
      <c r="C20465" t="s">
        <v>82</v>
      </c>
      <c r="D20465" t="s">
        <v>88</v>
      </c>
      <c r="E20465" t="s">
        <v>76</v>
      </c>
      <c r="F20465" s="7">
        <v>45107</v>
      </c>
      <c r="G20465" s="7">
        <v>45473</v>
      </c>
      <c r="H20465" t="s">
        <v>77</v>
      </c>
      <c r="I20465" t="s">
        <v>78</v>
      </c>
      <c r="J20465" s="7">
        <v>45812</v>
      </c>
      <c r="K20465" s="7">
        <v>46087</v>
      </c>
      <c r="L20465" s="7">
        <v>45473</v>
      </c>
      <c r="M20465" t="s">
        <v>77</v>
      </c>
      <c r="N20465" t="s">
        <v>79</v>
      </c>
      <c r="O20465">
        <v>2026</v>
      </c>
      <c r="P20465" s="2">
        <v>2</v>
      </c>
      <c r="Q20465" t="s">
        <v>80</v>
      </c>
      <c r="R20465" s="8">
        <v>46267</v>
      </c>
      <c r="S20465" s="2">
        <v>1</v>
      </c>
      <c r="T20465" s="2" t="s">
        <v>81</v>
      </c>
    </row>
    <row r="20466" spans="1:20" x14ac:dyDescent="0.25">
      <c r="A20466">
        <v>1120644205</v>
      </c>
      <c r="B20466">
        <v>126582880</v>
      </c>
      <c r="C20466" t="s">
        <v>82</v>
      </c>
      <c r="D20466" t="s">
        <v>88</v>
      </c>
      <c r="E20466" t="s">
        <v>76</v>
      </c>
      <c r="F20466" s="7">
        <v>45120</v>
      </c>
      <c r="G20466" s="7">
        <v>45486</v>
      </c>
      <c r="H20466" t="s">
        <v>77</v>
      </c>
      <c r="I20466" t="s">
        <v>78</v>
      </c>
      <c r="J20466" s="7">
        <v>45488</v>
      </c>
      <c r="K20466" s="7">
        <v>45945</v>
      </c>
      <c r="L20466" s="7">
        <v>45486</v>
      </c>
      <c r="M20466" t="s">
        <v>77</v>
      </c>
      <c r="N20466" t="s">
        <v>79</v>
      </c>
      <c r="O20466">
        <v>2026</v>
      </c>
      <c r="P20466" s="2">
        <v>2</v>
      </c>
      <c r="Q20466" t="s">
        <v>80</v>
      </c>
      <c r="R20466" s="8">
        <v>46267</v>
      </c>
      <c r="S20466" s="2">
        <v>1</v>
      </c>
      <c r="T20466" s="2" t="s">
        <v>81</v>
      </c>
    </row>
    <row r="20467" spans="1:20" x14ac:dyDescent="0.25">
      <c r="A20467">
        <v>1120644430</v>
      </c>
      <c r="B20467">
        <v>126670488</v>
      </c>
      <c r="C20467" t="s">
        <v>74</v>
      </c>
      <c r="D20467" t="s">
        <v>88</v>
      </c>
      <c r="E20467" t="s">
        <v>76</v>
      </c>
      <c r="F20467" s="7">
        <v>45132</v>
      </c>
      <c r="G20467" s="7">
        <v>45498</v>
      </c>
      <c r="H20467" t="s">
        <v>77</v>
      </c>
      <c r="I20467" t="s">
        <v>84</v>
      </c>
      <c r="J20467" s="7">
        <v>45729</v>
      </c>
      <c r="K20467" s="7">
        <v>45919</v>
      </c>
      <c r="L20467" s="7">
        <v>45498</v>
      </c>
      <c r="M20467" t="s">
        <v>77</v>
      </c>
      <c r="N20467" t="s">
        <v>79</v>
      </c>
      <c r="O20467">
        <v>2026</v>
      </c>
      <c r="P20467" s="2">
        <v>2</v>
      </c>
      <c r="Q20467" t="s">
        <v>80</v>
      </c>
      <c r="R20467" s="8">
        <v>46267</v>
      </c>
      <c r="S20467" s="2">
        <v>1</v>
      </c>
      <c r="T20467" s="2" t="s">
        <v>81</v>
      </c>
    </row>
    <row r="20468" spans="1:20" x14ac:dyDescent="0.25">
      <c r="A20468">
        <v>1120644690</v>
      </c>
      <c r="B20468">
        <v>126760997</v>
      </c>
      <c r="C20468" t="s">
        <v>91</v>
      </c>
      <c r="D20468" t="s">
        <v>88</v>
      </c>
      <c r="E20468" t="s">
        <v>76</v>
      </c>
      <c r="F20468" s="7">
        <v>45145</v>
      </c>
      <c r="G20468" s="7">
        <v>45511</v>
      </c>
      <c r="H20468" t="s">
        <v>77</v>
      </c>
      <c r="I20468" t="s">
        <v>89</v>
      </c>
      <c r="J20468" s="7">
        <v>46151</v>
      </c>
      <c r="K20468" s="7">
        <v>45584</v>
      </c>
      <c r="L20468" s="7">
        <v>45511</v>
      </c>
      <c r="M20468" t="s">
        <v>77</v>
      </c>
      <c r="N20468" t="s">
        <v>79</v>
      </c>
      <c r="O20468">
        <v>2026</v>
      </c>
      <c r="P20468" s="2">
        <v>2</v>
      </c>
      <c r="Q20468" t="s">
        <v>80</v>
      </c>
      <c r="R20468" s="8">
        <v>46267</v>
      </c>
      <c r="S20468" s="2">
        <v>1</v>
      </c>
      <c r="T20468" s="2" t="s">
        <v>81</v>
      </c>
    </row>
    <row r="20469" spans="1:20" x14ac:dyDescent="0.25">
      <c r="A20469">
        <v>1120644851</v>
      </c>
      <c r="B20469">
        <v>126822676</v>
      </c>
      <c r="C20469" t="s">
        <v>74</v>
      </c>
      <c r="D20469" t="s">
        <v>88</v>
      </c>
      <c r="E20469" t="s">
        <v>76</v>
      </c>
      <c r="F20469" s="7">
        <v>45152</v>
      </c>
      <c r="G20469" s="7">
        <v>45518</v>
      </c>
      <c r="H20469" t="s">
        <v>77</v>
      </c>
      <c r="I20469" t="s">
        <v>78</v>
      </c>
      <c r="J20469" s="7">
        <v>46082</v>
      </c>
      <c r="K20469" s="7">
        <v>46086</v>
      </c>
      <c r="L20469" s="7">
        <v>45518</v>
      </c>
      <c r="M20469" t="s">
        <v>77</v>
      </c>
      <c r="N20469" t="s">
        <v>79</v>
      </c>
      <c r="O20469">
        <v>2026</v>
      </c>
      <c r="P20469" s="2">
        <v>2</v>
      </c>
      <c r="Q20469" t="s">
        <v>80</v>
      </c>
      <c r="R20469" s="8">
        <v>46267</v>
      </c>
      <c r="S20469" s="2">
        <v>1</v>
      </c>
      <c r="T20469" s="2" t="s">
        <v>81</v>
      </c>
    </row>
    <row r="20470" spans="1:20" x14ac:dyDescent="0.25">
      <c r="A20470">
        <v>1120645156</v>
      </c>
      <c r="B20470">
        <v>126934703</v>
      </c>
      <c r="C20470" t="s">
        <v>98</v>
      </c>
      <c r="D20470" t="s">
        <v>88</v>
      </c>
      <c r="E20470" t="s">
        <v>76</v>
      </c>
      <c r="F20470" s="7">
        <v>45166</v>
      </c>
      <c r="G20470" s="7">
        <v>46993</v>
      </c>
      <c r="H20470" t="s">
        <v>77</v>
      </c>
      <c r="I20470" t="s">
        <v>78</v>
      </c>
      <c r="J20470" s="7"/>
      <c r="K20470" s="7">
        <v>45168</v>
      </c>
      <c r="L20470" s="7">
        <v>46993</v>
      </c>
      <c r="M20470" t="s">
        <v>77</v>
      </c>
      <c r="N20470"/>
      <c r="O20470">
        <v>2026</v>
      </c>
      <c r="P20470" s="2">
        <v>2</v>
      </c>
      <c r="Q20470" t="s">
        <v>80</v>
      </c>
      <c r="R20470" s="8">
        <v>46267</v>
      </c>
      <c r="S20470" s="2">
        <v>1</v>
      </c>
      <c r="T20470" s="2" t="s">
        <v>81</v>
      </c>
    </row>
    <row r="20471" spans="1:20" x14ac:dyDescent="0.25">
      <c r="A20471">
        <v>1120645682</v>
      </c>
      <c r="B20471">
        <v>127128375</v>
      </c>
      <c r="C20471" t="s">
        <v>85</v>
      </c>
      <c r="D20471" t="s">
        <v>88</v>
      </c>
      <c r="E20471" t="s">
        <v>76</v>
      </c>
      <c r="F20471" s="7">
        <v>45194</v>
      </c>
      <c r="G20471" s="7">
        <v>47021</v>
      </c>
      <c r="H20471" t="s">
        <v>77</v>
      </c>
      <c r="I20471" t="s">
        <v>78</v>
      </c>
      <c r="J20471" s="7">
        <v>46088</v>
      </c>
      <c r="K20471" s="7">
        <v>45894</v>
      </c>
      <c r="L20471" s="7">
        <v>47021</v>
      </c>
      <c r="M20471" t="s">
        <v>77</v>
      </c>
      <c r="N20471" t="s">
        <v>79</v>
      </c>
      <c r="O20471">
        <v>2026</v>
      </c>
      <c r="P20471" s="2">
        <v>2</v>
      </c>
      <c r="Q20471" t="s">
        <v>80</v>
      </c>
      <c r="R20471" s="8">
        <v>46267</v>
      </c>
      <c r="S20471" s="2">
        <v>1</v>
      </c>
      <c r="T20471" s="2" t="s">
        <v>81</v>
      </c>
    </row>
    <row r="20472" spans="1:20" x14ac:dyDescent="0.25">
      <c r="A20472">
        <v>1120647435</v>
      </c>
      <c r="B20472">
        <v>128724757</v>
      </c>
      <c r="C20472" t="s">
        <v>74</v>
      </c>
      <c r="D20472" t="s">
        <v>83</v>
      </c>
      <c r="E20472" t="s">
        <v>76</v>
      </c>
      <c r="F20472" s="7">
        <v>45419</v>
      </c>
      <c r="G20472" s="7">
        <v>45603</v>
      </c>
      <c r="H20472" t="s">
        <v>77</v>
      </c>
      <c r="I20472" t="s">
        <v>84</v>
      </c>
      <c r="J20472" s="7">
        <v>45719</v>
      </c>
      <c r="K20472" s="7">
        <v>45421</v>
      </c>
      <c r="L20472" s="7">
        <v>45603</v>
      </c>
      <c r="M20472" t="s">
        <v>77</v>
      </c>
      <c r="N20472" t="s">
        <v>79</v>
      </c>
      <c r="O20472">
        <v>2026</v>
      </c>
      <c r="P20472" s="2">
        <v>2</v>
      </c>
      <c r="Q20472" t="s">
        <v>80</v>
      </c>
      <c r="R20472" s="8">
        <v>46267</v>
      </c>
      <c r="S20472" s="2">
        <v>1</v>
      </c>
      <c r="T20472" s="2" t="s">
        <v>81</v>
      </c>
    </row>
    <row r="20473" spans="1:20" x14ac:dyDescent="0.25">
      <c r="A20473">
        <v>1120647914</v>
      </c>
      <c r="B20473">
        <v>129218314</v>
      </c>
      <c r="C20473" t="s">
        <v>93</v>
      </c>
      <c r="D20473" t="s">
        <v>88</v>
      </c>
      <c r="E20473" t="s">
        <v>76</v>
      </c>
      <c r="F20473" s="7">
        <v>45486</v>
      </c>
      <c r="G20473" s="7">
        <v>45851</v>
      </c>
      <c r="H20473" t="s">
        <v>77</v>
      </c>
      <c r="I20473" t="s">
        <v>78</v>
      </c>
      <c r="J20473" s="7">
        <v>46105</v>
      </c>
      <c r="K20473" s="7">
        <v>45898</v>
      </c>
      <c r="L20473" s="7">
        <v>45851</v>
      </c>
      <c r="M20473" t="s">
        <v>77</v>
      </c>
      <c r="N20473" t="s">
        <v>79</v>
      </c>
      <c r="O20473">
        <v>2026</v>
      </c>
      <c r="P20473" s="2">
        <v>2</v>
      </c>
      <c r="Q20473" t="s">
        <v>80</v>
      </c>
      <c r="R20473" s="8">
        <v>46267</v>
      </c>
      <c r="S20473" s="2">
        <v>1</v>
      </c>
      <c r="T20473" s="2" t="s">
        <v>81</v>
      </c>
    </row>
    <row r="20474" spans="1:20" x14ac:dyDescent="0.25">
      <c r="A20474">
        <v>1120648332</v>
      </c>
      <c r="B20474">
        <v>129403549</v>
      </c>
      <c r="C20474" t="s">
        <v>74</v>
      </c>
      <c r="D20474" t="s">
        <v>88</v>
      </c>
      <c r="E20474" t="s">
        <v>76</v>
      </c>
      <c r="F20474" s="7">
        <v>45519</v>
      </c>
      <c r="G20474" s="7">
        <v>47345</v>
      </c>
      <c r="H20474" t="s">
        <v>77</v>
      </c>
      <c r="I20474" t="s">
        <v>78</v>
      </c>
      <c r="J20474" s="7">
        <v>46125</v>
      </c>
      <c r="K20474" s="7">
        <v>45526</v>
      </c>
      <c r="L20474" s="7">
        <v>47345</v>
      </c>
      <c r="M20474" t="s">
        <v>77</v>
      </c>
      <c r="N20474" t="s">
        <v>79</v>
      </c>
      <c r="O20474">
        <v>2026</v>
      </c>
      <c r="P20474" s="2">
        <v>2</v>
      </c>
      <c r="Q20474" t="s">
        <v>80</v>
      </c>
      <c r="R20474" s="8">
        <v>46267</v>
      </c>
      <c r="S20474" s="2">
        <v>1</v>
      </c>
      <c r="T20474" s="2" t="s">
        <v>81</v>
      </c>
    </row>
    <row r="20475" spans="1:20" x14ac:dyDescent="0.25">
      <c r="A20475">
        <v>1120648923</v>
      </c>
      <c r="B20475">
        <v>129600976</v>
      </c>
      <c r="C20475" t="s">
        <v>82</v>
      </c>
      <c r="D20475" t="s">
        <v>88</v>
      </c>
      <c r="E20475" t="s">
        <v>76</v>
      </c>
      <c r="F20475" s="7">
        <v>45558</v>
      </c>
      <c r="G20475" s="7">
        <v>47384</v>
      </c>
      <c r="H20475" t="s">
        <v>77</v>
      </c>
      <c r="I20475" t="s">
        <v>89</v>
      </c>
      <c r="J20475" s="7">
        <v>46146</v>
      </c>
      <c r="K20475" s="7">
        <v>46100</v>
      </c>
      <c r="L20475" s="7">
        <v>47384</v>
      </c>
      <c r="M20475" t="s">
        <v>77</v>
      </c>
      <c r="N20475" t="s">
        <v>79</v>
      </c>
      <c r="O20475">
        <v>2026</v>
      </c>
      <c r="P20475" s="2">
        <v>2</v>
      </c>
      <c r="Q20475" t="s">
        <v>80</v>
      </c>
      <c r="R20475" s="8">
        <v>46267</v>
      </c>
      <c r="S20475" s="2">
        <v>1</v>
      </c>
      <c r="T20475" s="2" t="s">
        <v>81</v>
      </c>
    </row>
    <row r="20476" spans="1:20" x14ac:dyDescent="0.25">
      <c r="A20476">
        <v>1120649084</v>
      </c>
      <c r="B20476">
        <v>129646276</v>
      </c>
      <c r="C20476" t="s">
        <v>74</v>
      </c>
      <c r="D20476" t="s">
        <v>83</v>
      </c>
      <c r="E20476" t="s">
        <v>76</v>
      </c>
      <c r="F20476" s="7">
        <v>45569</v>
      </c>
      <c r="G20476" s="7">
        <v>45751</v>
      </c>
      <c r="H20476" t="s">
        <v>77</v>
      </c>
      <c r="I20476" t="s">
        <v>78</v>
      </c>
      <c r="J20476" s="7"/>
      <c r="K20476" s="7">
        <v>45919</v>
      </c>
      <c r="L20476" s="7">
        <v>45751</v>
      </c>
      <c r="M20476" t="s">
        <v>77</v>
      </c>
      <c r="N20476"/>
      <c r="O20476">
        <v>2026</v>
      </c>
      <c r="P20476" s="2">
        <v>2</v>
      </c>
      <c r="Q20476" t="s">
        <v>80</v>
      </c>
      <c r="R20476" s="8">
        <v>46267</v>
      </c>
      <c r="S20476" s="2">
        <v>1</v>
      </c>
      <c r="T20476" s="2" t="s">
        <v>81</v>
      </c>
    </row>
    <row r="20477" spans="1:20" x14ac:dyDescent="0.25">
      <c r="A20477">
        <v>1120651577</v>
      </c>
      <c r="B20477">
        <v>131680379</v>
      </c>
      <c r="C20477" t="s">
        <v>96</v>
      </c>
      <c r="D20477" t="s">
        <v>75</v>
      </c>
      <c r="E20477" t="s">
        <v>76</v>
      </c>
      <c r="F20477" s="7">
        <v>45902</v>
      </c>
      <c r="G20477" s="7">
        <v>46998</v>
      </c>
      <c r="H20477" t="s">
        <v>77</v>
      </c>
      <c r="I20477" t="s">
        <v>78</v>
      </c>
      <c r="J20477" s="7"/>
      <c r="K20477" s="7">
        <v>45943</v>
      </c>
      <c r="L20477" s="7">
        <v>46998</v>
      </c>
      <c r="M20477" t="s">
        <v>77</v>
      </c>
      <c r="N20477"/>
      <c r="O20477">
        <v>2026</v>
      </c>
      <c r="P20477" s="2">
        <v>2</v>
      </c>
      <c r="Q20477" t="s">
        <v>80</v>
      </c>
      <c r="R20477" s="8">
        <v>46267</v>
      </c>
      <c r="S20477" s="2">
        <v>1</v>
      </c>
      <c r="T20477" s="2" t="s">
        <v>81</v>
      </c>
    </row>
    <row r="20478" spans="1:20" x14ac:dyDescent="0.25">
      <c r="A20478">
        <v>1120653952</v>
      </c>
      <c r="B20478">
        <v>111926754</v>
      </c>
      <c r="C20478" t="s">
        <v>82</v>
      </c>
      <c r="D20478" t="s">
        <v>88</v>
      </c>
      <c r="E20478" t="s">
        <v>76</v>
      </c>
      <c r="F20478" s="7">
        <v>42590</v>
      </c>
      <c r="G20478" s="7">
        <v>44416</v>
      </c>
      <c r="H20478" t="s">
        <v>77</v>
      </c>
      <c r="I20478" t="s">
        <v>78</v>
      </c>
      <c r="J20478" s="7">
        <v>46197</v>
      </c>
      <c r="K20478" s="7">
        <v>45849</v>
      </c>
      <c r="L20478" s="7">
        <v>44416</v>
      </c>
      <c r="M20478" t="s">
        <v>77</v>
      </c>
      <c r="N20478" t="s">
        <v>79</v>
      </c>
      <c r="O20478">
        <v>2026</v>
      </c>
      <c r="P20478" s="2">
        <v>2</v>
      </c>
      <c r="Q20478" t="s">
        <v>80</v>
      </c>
      <c r="R20478" s="8">
        <v>46267</v>
      </c>
      <c r="S20478" s="2">
        <v>1</v>
      </c>
      <c r="T20478" s="2" t="s">
        <v>81</v>
      </c>
    </row>
    <row r="20479" spans="1:20" x14ac:dyDescent="0.25">
      <c r="A20479">
        <v>1120654201</v>
      </c>
      <c r="B20479">
        <v>112926234</v>
      </c>
      <c r="C20479" t="s">
        <v>97</v>
      </c>
      <c r="D20479" t="s">
        <v>75</v>
      </c>
      <c r="E20479" t="s">
        <v>76</v>
      </c>
      <c r="F20479" s="7">
        <v>42891</v>
      </c>
      <c r="G20479" s="7">
        <v>44685</v>
      </c>
      <c r="H20479" t="s">
        <v>77</v>
      </c>
      <c r="I20479" t="s">
        <v>78</v>
      </c>
      <c r="J20479" s="7">
        <v>44777</v>
      </c>
      <c r="K20479" s="7">
        <v>46008</v>
      </c>
      <c r="L20479" s="7">
        <v>44685</v>
      </c>
      <c r="M20479" t="s">
        <v>77</v>
      </c>
      <c r="N20479" t="s">
        <v>92</v>
      </c>
      <c r="O20479">
        <v>2026</v>
      </c>
      <c r="P20479" s="2">
        <v>2</v>
      </c>
      <c r="Q20479" t="s">
        <v>80</v>
      </c>
      <c r="R20479" s="8">
        <v>46267</v>
      </c>
      <c r="S20479" s="2">
        <v>1</v>
      </c>
      <c r="T20479" s="2" t="s">
        <v>81</v>
      </c>
    </row>
    <row r="20480" spans="1:20" x14ac:dyDescent="0.25">
      <c r="A20480">
        <v>1120654264</v>
      </c>
      <c r="B20480">
        <v>113037871</v>
      </c>
      <c r="C20480" t="s">
        <v>91</v>
      </c>
      <c r="D20480" t="s">
        <v>75</v>
      </c>
      <c r="E20480" t="s">
        <v>76</v>
      </c>
      <c r="F20480" s="7">
        <v>42927</v>
      </c>
      <c r="G20480" s="7">
        <v>44753</v>
      </c>
      <c r="H20480" t="s">
        <v>77</v>
      </c>
      <c r="I20480" t="s">
        <v>78</v>
      </c>
      <c r="J20480" s="7">
        <v>44838</v>
      </c>
      <c r="K20480" s="7">
        <v>45035</v>
      </c>
      <c r="L20480" s="7">
        <v>44753</v>
      </c>
      <c r="M20480" t="s">
        <v>77</v>
      </c>
      <c r="N20480" t="s">
        <v>92</v>
      </c>
      <c r="O20480">
        <v>2026</v>
      </c>
      <c r="P20480" s="2">
        <v>2</v>
      </c>
      <c r="Q20480" t="s">
        <v>80</v>
      </c>
      <c r="R20480" s="8">
        <v>46267</v>
      </c>
      <c r="S20480" s="2">
        <v>1</v>
      </c>
      <c r="T20480" s="2" t="s">
        <v>81</v>
      </c>
    </row>
    <row r="20481" spans="1:20" x14ac:dyDescent="0.25">
      <c r="A20481">
        <v>1120654382</v>
      </c>
      <c r="B20481">
        <v>113728917</v>
      </c>
      <c r="C20481" t="s">
        <v>85</v>
      </c>
      <c r="D20481" t="s">
        <v>75</v>
      </c>
      <c r="E20481" t="s">
        <v>76</v>
      </c>
      <c r="F20481" s="7">
        <v>43021</v>
      </c>
      <c r="G20481" s="7">
        <v>44740</v>
      </c>
      <c r="H20481" t="s">
        <v>77</v>
      </c>
      <c r="I20481" t="s">
        <v>78</v>
      </c>
      <c r="J20481" s="7">
        <v>44771</v>
      </c>
      <c r="K20481" s="7">
        <v>45909</v>
      </c>
      <c r="L20481" s="7">
        <v>44740</v>
      </c>
      <c r="M20481" t="s">
        <v>77</v>
      </c>
      <c r="N20481" t="s">
        <v>92</v>
      </c>
      <c r="O20481">
        <v>2026</v>
      </c>
      <c r="P20481" s="2">
        <v>2</v>
      </c>
      <c r="Q20481" t="s">
        <v>80</v>
      </c>
      <c r="R20481" s="8">
        <v>46267</v>
      </c>
      <c r="S20481" s="2">
        <v>1</v>
      </c>
      <c r="T20481" s="2" t="s">
        <v>81</v>
      </c>
    </row>
    <row r="20482" spans="1:20" x14ac:dyDescent="0.25">
      <c r="A20482">
        <v>1120654587</v>
      </c>
      <c r="B20482">
        <v>115076181</v>
      </c>
      <c r="C20482" t="s">
        <v>82</v>
      </c>
      <c r="D20482" t="s">
        <v>75</v>
      </c>
      <c r="E20482" t="s">
        <v>76</v>
      </c>
      <c r="F20482" s="7">
        <v>43393</v>
      </c>
      <c r="G20482" s="7">
        <v>45219</v>
      </c>
      <c r="H20482" t="s">
        <v>77</v>
      </c>
      <c r="I20482" t="s">
        <v>89</v>
      </c>
      <c r="J20482" s="7">
        <v>44359</v>
      </c>
      <c r="K20482" s="7">
        <v>43398</v>
      </c>
      <c r="L20482" s="7">
        <v>45219</v>
      </c>
      <c r="M20482" t="s">
        <v>77</v>
      </c>
      <c r="N20482" t="s">
        <v>92</v>
      </c>
      <c r="O20482">
        <v>2026</v>
      </c>
      <c r="P20482" s="2">
        <v>2</v>
      </c>
      <c r="Q20482" t="s">
        <v>80</v>
      </c>
      <c r="R20482" s="8">
        <v>46267</v>
      </c>
      <c r="S20482" s="2">
        <v>1</v>
      </c>
      <c r="T20482" s="2" t="s">
        <v>81</v>
      </c>
    </row>
    <row r="20483" spans="1:20" x14ac:dyDescent="0.25">
      <c r="A20483">
        <v>1120654656</v>
      </c>
      <c r="B20483">
        <v>116637236</v>
      </c>
      <c r="C20483" t="s">
        <v>91</v>
      </c>
      <c r="D20483" t="s">
        <v>88</v>
      </c>
      <c r="E20483" t="s">
        <v>76</v>
      </c>
      <c r="F20483" s="7">
        <v>43529</v>
      </c>
      <c r="G20483" s="7">
        <v>43895</v>
      </c>
      <c r="H20483" t="s">
        <v>77</v>
      </c>
      <c r="I20483" t="s">
        <v>78</v>
      </c>
      <c r="J20483" s="7">
        <v>45790</v>
      </c>
      <c r="K20483" s="7">
        <v>43928</v>
      </c>
      <c r="L20483" s="7">
        <v>43895</v>
      </c>
      <c r="M20483" t="s">
        <v>77</v>
      </c>
      <c r="N20483" t="s">
        <v>79</v>
      </c>
      <c r="O20483">
        <v>2026</v>
      </c>
      <c r="P20483" s="2">
        <v>2</v>
      </c>
      <c r="Q20483" t="s">
        <v>80</v>
      </c>
      <c r="R20483" s="8">
        <v>46267</v>
      </c>
      <c r="S20483" s="2">
        <v>1</v>
      </c>
      <c r="T20483" s="2" t="s">
        <v>81</v>
      </c>
    </row>
    <row r="20484" spans="1:20" x14ac:dyDescent="0.25">
      <c r="A20484">
        <v>1120654761</v>
      </c>
      <c r="B20484">
        <v>116862513</v>
      </c>
      <c r="C20484" t="s">
        <v>82</v>
      </c>
      <c r="D20484" t="s">
        <v>88</v>
      </c>
      <c r="E20484" t="s">
        <v>76</v>
      </c>
      <c r="F20484" s="7">
        <v>43553</v>
      </c>
      <c r="G20484" s="7">
        <v>43919</v>
      </c>
      <c r="H20484" t="s">
        <v>77</v>
      </c>
      <c r="I20484" t="s">
        <v>78</v>
      </c>
      <c r="J20484" s="7">
        <v>45604</v>
      </c>
      <c r="K20484" s="7">
        <v>43658</v>
      </c>
      <c r="L20484" s="7">
        <v>43919</v>
      </c>
      <c r="M20484" t="s">
        <v>77</v>
      </c>
      <c r="N20484" t="s">
        <v>79</v>
      </c>
      <c r="O20484">
        <v>2026</v>
      </c>
      <c r="P20484" s="2">
        <v>2</v>
      </c>
      <c r="Q20484" t="s">
        <v>80</v>
      </c>
      <c r="R20484" s="8">
        <v>46267</v>
      </c>
      <c r="S20484" s="2">
        <v>1</v>
      </c>
      <c r="T20484" s="2" t="s">
        <v>81</v>
      </c>
    </row>
    <row r="20485" spans="1:20" x14ac:dyDescent="0.25">
      <c r="A20485">
        <v>1120654764</v>
      </c>
      <c r="B20485">
        <v>116864603</v>
      </c>
      <c r="C20485" t="s">
        <v>82</v>
      </c>
      <c r="D20485" t="s">
        <v>83</v>
      </c>
      <c r="E20485" t="s">
        <v>76</v>
      </c>
      <c r="F20485" s="7">
        <v>43552</v>
      </c>
      <c r="G20485" s="7">
        <v>43732</v>
      </c>
      <c r="H20485" t="s">
        <v>77</v>
      </c>
      <c r="I20485" t="s">
        <v>78</v>
      </c>
      <c r="J20485" s="7">
        <v>45521</v>
      </c>
      <c r="K20485" s="7">
        <v>43658</v>
      </c>
      <c r="L20485" s="7">
        <v>43732</v>
      </c>
      <c r="M20485" t="s">
        <v>77</v>
      </c>
      <c r="N20485" t="s">
        <v>79</v>
      </c>
      <c r="O20485">
        <v>2026</v>
      </c>
      <c r="P20485" s="2">
        <v>2</v>
      </c>
      <c r="Q20485" t="s">
        <v>80</v>
      </c>
      <c r="R20485" s="8">
        <v>46267</v>
      </c>
      <c r="S20485" s="2">
        <v>1</v>
      </c>
      <c r="T20485" s="2" t="s">
        <v>81</v>
      </c>
    </row>
    <row r="20486" spans="1:20" x14ac:dyDescent="0.25">
      <c r="A20486">
        <v>1120654803</v>
      </c>
      <c r="B20486">
        <v>116956157</v>
      </c>
      <c r="C20486" t="s">
        <v>82</v>
      </c>
      <c r="D20486" t="s">
        <v>83</v>
      </c>
      <c r="E20486" t="s">
        <v>76</v>
      </c>
      <c r="F20486" s="7">
        <v>43559</v>
      </c>
      <c r="G20486" s="7">
        <v>43739</v>
      </c>
      <c r="H20486" t="s">
        <v>77</v>
      </c>
      <c r="I20486" t="s">
        <v>78</v>
      </c>
      <c r="J20486" s="7">
        <v>45953</v>
      </c>
      <c r="K20486" s="7">
        <v>43667</v>
      </c>
      <c r="L20486" s="7">
        <v>43739</v>
      </c>
      <c r="M20486" t="s">
        <v>77</v>
      </c>
      <c r="N20486" t="s">
        <v>79</v>
      </c>
      <c r="O20486">
        <v>2026</v>
      </c>
      <c r="P20486" s="2">
        <v>2</v>
      </c>
      <c r="Q20486" t="s">
        <v>80</v>
      </c>
      <c r="R20486" s="8">
        <v>46267</v>
      </c>
      <c r="S20486" s="2">
        <v>1</v>
      </c>
      <c r="T20486" s="2" t="s">
        <v>81</v>
      </c>
    </row>
    <row r="20487" spans="1:20" x14ac:dyDescent="0.25">
      <c r="A20487">
        <v>1120654881</v>
      </c>
      <c r="B20487">
        <v>117035419</v>
      </c>
      <c r="C20487" t="s">
        <v>82</v>
      </c>
      <c r="D20487" t="s">
        <v>83</v>
      </c>
      <c r="E20487" t="s">
        <v>76</v>
      </c>
      <c r="F20487" s="7">
        <v>43570</v>
      </c>
      <c r="G20487" s="7">
        <v>43753</v>
      </c>
      <c r="H20487" t="s">
        <v>77</v>
      </c>
      <c r="I20487" t="s">
        <v>78</v>
      </c>
      <c r="J20487" s="7">
        <v>45882</v>
      </c>
      <c r="K20487" s="7">
        <v>45748</v>
      </c>
      <c r="L20487" s="7">
        <v>43753</v>
      </c>
      <c r="M20487" t="s">
        <v>77</v>
      </c>
      <c r="N20487" t="s">
        <v>79</v>
      </c>
      <c r="O20487">
        <v>2026</v>
      </c>
      <c r="P20487" s="2">
        <v>2</v>
      </c>
      <c r="Q20487" t="s">
        <v>80</v>
      </c>
      <c r="R20487" s="8">
        <v>46267</v>
      </c>
      <c r="S20487" s="2">
        <v>1</v>
      </c>
      <c r="T20487" s="2" t="s">
        <v>81</v>
      </c>
    </row>
    <row r="20488" spans="1:20" x14ac:dyDescent="0.25">
      <c r="A20488">
        <v>1120654932</v>
      </c>
      <c r="B20488">
        <v>117087972</v>
      </c>
      <c r="C20488" t="s">
        <v>85</v>
      </c>
      <c r="D20488" t="s">
        <v>83</v>
      </c>
      <c r="E20488" t="s">
        <v>76</v>
      </c>
      <c r="F20488" s="7">
        <v>43578</v>
      </c>
      <c r="G20488" s="7">
        <v>43761</v>
      </c>
      <c r="H20488" t="s">
        <v>86</v>
      </c>
      <c r="I20488" t="s">
        <v>87</v>
      </c>
      <c r="J20488" s="7">
        <v>45914</v>
      </c>
      <c r="K20488" s="7">
        <v>45748</v>
      </c>
      <c r="L20488" s="7">
        <v>43761</v>
      </c>
      <c r="M20488" t="s">
        <v>86</v>
      </c>
      <c r="N20488" t="s">
        <v>79</v>
      </c>
      <c r="O20488">
        <v>2026</v>
      </c>
      <c r="P20488" s="2">
        <v>2</v>
      </c>
      <c r="Q20488" t="s">
        <v>80</v>
      </c>
      <c r="R20488" s="8">
        <v>46267</v>
      </c>
      <c r="S20488" s="2">
        <v>1</v>
      </c>
      <c r="T20488" s="2" t="s">
        <v>81</v>
      </c>
    </row>
    <row r="20489" spans="1:20" x14ac:dyDescent="0.25">
      <c r="A20489">
        <v>1120655095</v>
      </c>
      <c r="B20489">
        <v>117227440</v>
      </c>
      <c r="C20489" t="s">
        <v>82</v>
      </c>
      <c r="D20489" t="s">
        <v>83</v>
      </c>
      <c r="E20489" t="s">
        <v>76</v>
      </c>
      <c r="F20489" s="7">
        <v>43598</v>
      </c>
      <c r="G20489" s="7">
        <v>43778</v>
      </c>
      <c r="H20489" t="s">
        <v>77</v>
      </c>
      <c r="I20489" t="s">
        <v>84</v>
      </c>
      <c r="J20489" s="7">
        <v>45845</v>
      </c>
      <c r="K20489" s="7">
        <v>44313</v>
      </c>
      <c r="L20489" s="7">
        <v>43778</v>
      </c>
      <c r="M20489" t="s">
        <v>77</v>
      </c>
      <c r="N20489" t="s">
        <v>79</v>
      </c>
      <c r="O20489">
        <v>2026</v>
      </c>
      <c r="P20489" s="2">
        <v>2</v>
      </c>
      <c r="Q20489" t="s">
        <v>80</v>
      </c>
      <c r="R20489" s="8">
        <v>46267</v>
      </c>
      <c r="S20489" s="2">
        <v>1</v>
      </c>
      <c r="T20489" s="2" t="s">
        <v>81</v>
      </c>
    </row>
    <row r="20490" spans="1:20" x14ac:dyDescent="0.25">
      <c r="A20490">
        <v>1120655099</v>
      </c>
      <c r="B20490">
        <v>117233955</v>
      </c>
      <c r="C20490" t="s">
        <v>82</v>
      </c>
      <c r="D20490" t="s">
        <v>83</v>
      </c>
      <c r="E20490" t="s">
        <v>76</v>
      </c>
      <c r="F20490" s="7">
        <v>43599</v>
      </c>
      <c r="G20490" s="7">
        <v>43779</v>
      </c>
      <c r="H20490" t="s">
        <v>77</v>
      </c>
      <c r="I20490" t="s">
        <v>78</v>
      </c>
      <c r="J20490" s="7">
        <v>45572</v>
      </c>
      <c r="K20490" s="7">
        <v>43667</v>
      </c>
      <c r="L20490" s="7">
        <v>43779</v>
      </c>
      <c r="M20490" t="s">
        <v>77</v>
      </c>
      <c r="N20490" t="s">
        <v>79</v>
      </c>
      <c r="O20490">
        <v>2026</v>
      </c>
      <c r="P20490" s="2">
        <v>2</v>
      </c>
      <c r="Q20490" t="s">
        <v>80</v>
      </c>
      <c r="R20490" s="8">
        <v>46267</v>
      </c>
      <c r="S20490" s="2">
        <v>1</v>
      </c>
      <c r="T20490" s="2" t="s">
        <v>81</v>
      </c>
    </row>
    <row r="20491" spans="1:20" x14ac:dyDescent="0.25">
      <c r="A20491">
        <v>1120655115</v>
      </c>
      <c r="B20491">
        <v>117248737</v>
      </c>
      <c r="C20491" t="s">
        <v>93</v>
      </c>
      <c r="D20491" t="s">
        <v>88</v>
      </c>
      <c r="E20491" t="s">
        <v>76</v>
      </c>
      <c r="F20491" s="7">
        <v>43601</v>
      </c>
      <c r="G20491" s="7">
        <v>43967</v>
      </c>
      <c r="H20491" t="s">
        <v>77</v>
      </c>
      <c r="I20491" t="s">
        <v>78</v>
      </c>
      <c r="J20491" s="7">
        <v>45756</v>
      </c>
      <c r="K20491" s="7">
        <v>44241</v>
      </c>
      <c r="L20491" s="7">
        <v>43967</v>
      </c>
      <c r="M20491" t="s">
        <v>77</v>
      </c>
      <c r="N20491" t="s">
        <v>79</v>
      </c>
      <c r="O20491">
        <v>2026</v>
      </c>
      <c r="P20491" s="2">
        <v>2</v>
      </c>
      <c r="Q20491" t="s">
        <v>80</v>
      </c>
      <c r="R20491" s="8">
        <v>46267</v>
      </c>
      <c r="S20491" s="2">
        <v>1</v>
      </c>
      <c r="T20491" s="2" t="s">
        <v>81</v>
      </c>
    </row>
    <row r="20492" spans="1:20" x14ac:dyDescent="0.25">
      <c r="A20492">
        <v>1120655119</v>
      </c>
      <c r="B20492">
        <v>117250009</v>
      </c>
      <c r="C20492" t="s">
        <v>82</v>
      </c>
      <c r="D20492" t="s">
        <v>88</v>
      </c>
      <c r="E20492" t="s">
        <v>76</v>
      </c>
      <c r="F20492" s="7">
        <v>43601</v>
      </c>
      <c r="G20492" s="7">
        <v>43967</v>
      </c>
      <c r="H20492" t="s">
        <v>77</v>
      </c>
      <c r="I20492" t="s">
        <v>78</v>
      </c>
      <c r="J20492" s="7">
        <v>46197</v>
      </c>
      <c r="K20492" s="7">
        <v>45057</v>
      </c>
      <c r="L20492" s="7">
        <v>43967</v>
      </c>
      <c r="M20492" t="s">
        <v>77</v>
      </c>
      <c r="N20492" t="s">
        <v>79</v>
      </c>
      <c r="O20492">
        <v>2026</v>
      </c>
      <c r="P20492" s="2">
        <v>2</v>
      </c>
      <c r="Q20492" t="s">
        <v>80</v>
      </c>
      <c r="R20492" s="8">
        <v>46267</v>
      </c>
      <c r="S20492" s="2">
        <v>1</v>
      </c>
      <c r="T20492" s="2" t="s">
        <v>81</v>
      </c>
    </row>
    <row r="20493" spans="1:20" x14ac:dyDescent="0.25">
      <c r="A20493">
        <v>1120655202</v>
      </c>
      <c r="B20493">
        <v>117345019</v>
      </c>
      <c r="C20493" t="s">
        <v>91</v>
      </c>
      <c r="D20493" t="s">
        <v>75</v>
      </c>
      <c r="E20493" t="s">
        <v>76</v>
      </c>
      <c r="F20493" s="7">
        <v>43594</v>
      </c>
      <c r="G20493" s="7">
        <v>43960</v>
      </c>
      <c r="H20493" t="s">
        <v>77</v>
      </c>
      <c r="I20493" t="s">
        <v>78</v>
      </c>
      <c r="J20493" s="7">
        <v>45828</v>
      </c>
      <c r="K20493" s="7">
        <v>45834</v>
      </c>
      <c r="L20493" s="7">
        <v>43960</v>
      </c>
      <c r="M20493" t="s">
        <v>77</v>
      </c>
      <c r="N20493" t="s">
        <v>92</v>
      </c>
      <c r="O20493">
        <v>2026</v>
      </c>
      <c r="P20493" s="2">
        <v>2</v>
      </c>
      <c r="Q20493" t="s">
        <v>80</v>
      </c>
      <c r="R20493" s="8">
        <v>46267</v>
      </c>
      <c r="S20493" s="2">
        <v>1</v>
      </c>
      <c r="T20493" s="2" t="s">
        <v>81</v>
      </c>
    </row>
    <row r="20494" spans="1:20" x14ac:dyDescent="0.25">
      <c r="A20494">
        <v>1120655267</v>
      </c>
      <c r="B20494">
        <v>117481110</v>
      </c>
      <c r="C20494" t="s">
        <v>82</v>
      </c>
      <c r="D20494" t="s">
        <v>75</v>
      </c>
      <c r="E20494" t="s">
        <v>76</v>
      </c>
      <c r="F20494" s="7">
        <v>43638</v>
      </c>
      <c r="G20494" s="7">
        <v>44004</v>
      </c>
      <c r="H20494" t="s">
        <v>77</v>
      </c>
      <c r="I20494" t="s">
        <v>78</v>
      </c>
      <c r="J20494" s="7">
        <v>45527</v>
      </c>
      <c r="K20494" s="7">
        <v>45057</v>
      </c>
      <c r="L20494" s="7">
        <v>44004</v>
      </c>
      <c r="M20494" t="s">
        <v>77</v>
      </c>
      <c r="N20494" t="s">
        <v>79</v>
      </c>
      <c r="O20494">
        <v>2026</v>
      </c>
      <c r="P20494" s="2">
        <v>2</v>
      </c>
      <c r="Q20494" t="s">
        <v>80</v>
      </c>
      <c r="R20494" s="8">
        <v>46267</v>
      </c>
      <c r="S20494" s="2">
        <v>1</v>
      </c>
      <c r="T20494" s="2" t="s">
        <v>81</v>
      </c>
    </row>
    <row r="20495" spans="1:20" x14ac:dyDescent="0.25">
      <c r="A20495">
        <v>1120655391</v>
      </c>
      <c r="B20495">
        <v>117821654</v>
      </c>
      <c r="C20495" t="s">
        <v>82</v>
      </c>
      <c r="D20495" t="s">
        <v>83</v>
      </c>
      <c r="E20495" t="s">
        <v>76</v>
      </c>
      <c r="F20495" s="7">
        <v>43706</v>
      </c>
      <c r="G20495" s="7">
        <v>43890</v>
      </c>
      <c r="H20495" t="s">
        <v>77</v>
      </c>
      <c r="I20495" t="s">
        <v>78</v>
      </c>
      <c r="J20495" s="7">
        <v>45919</v>
      </c>
      <c r="K20495" s="7">
        <v>45748</v>
      </c>
      <c r="L20495" s="7">
        <v>43890</v>
      </c>
      <c r="M20495" t="s">
        <v>77</v>
      </c>
      <c r="N20495" t="s">
        <v>79</v>
      </c>
      <c r="O20495">
        <v>2026</v>
      </c>
      <c r="P20495" s="2">
        <v>2</v>
      </c>
      <c r="Q20495" t="s">
        <v>80</v>
      </c>
      <c r="R20495" s="8">
        <v>46267</v>
      </c>
      <c r="S20495" s="2">
        <v>1</v>
      </c>
      <c r="T20495" s="2" t="s">
        <v>81</v>
      </c>
    </row>
    <row r="20496" spans="1:20" x14ac:dyDescent="0.25">
      <c r="A20496">
        <v>1120655678</v>
      </c>
      <c r="B20496">
        <v>119060865</v>
      </c>
      <c r="C20496" t="s">
        <v>82</v>
      </c>
      <c r="D20496" t="s">
        <v>83</v>
      </c>
      <c r="E20496" t="s">
        <v>76</v>
      </c>
      <c r="F20496" s="7">
        <v>43974</v>
      </c>
      <c r="G20496" s="7">
        <v>44158</v>
      </c>
      <c r="H20496" t="s">
        <v>77</v>
      </c>
      <c r="I20496" t="s">
        <v>84</v>
      </c>
      <c r="J20496" s="7">
        <v>45777</v>
      </c>
      <c r="K20496" s="7">
        <v>45747</v>
      </c>
      <c r="L20496" s="7">
        <v>44158</v>
      </c>
      <c r="M20496" t="s">
        <v>77</v>
      </c>
      <c r="N20496" t="s">
        <v>79</v>
      </c>
      <c r="O20496">
        <v>2026</v>
      </c>
      <c r="P20496" s="2">
        <v>2</v>
      </c>
      <c r="Q20496" t="s">
        <v>80</v>
      </c>
      <c r="R20496" s="8">
        <v>46267</v>
      </c>
      <c r="S20496" s="2">
        <v>1</v>
      </c>
      <c r="T20496" s="2" t="s">
        <v>81</v>
      </c>
    </row>
    <row r="20497" spans="1:20" x14ac:dyDescent="0.25">
      <c r="A20497">
        <v>1120655819</v>
      </c>
      <c r="B20497">
        <v>119201282</v>
      </c>
      <c r="C20497" t="s">
        <v>98</v>
      </c>
      <c r="D20497" t="s">
        <v>88</v>
      </c>
      <c r="E20497" t="s">
        <v>76</v>
      </c>
      <c r="F20497" s="7">
        <v>44005</v>
      </c>
      <c r="G20497" s="7">
        <v>44370</v>
      </c>
      <c r="H20497" t="s">
        <v>77</v>
      </c>
      <c r="I20497" t="s">
        <v>78</v>
      </c>
      <c r="J20497" s="7">
        <v>45424</v>
      </c>
      <c r="K20497" s="7">
        <v>45435</v>
      </c>
      <c r="L20497" s="7">
        <v>44370</v>
      </c>
      <c r="M20497" t="s">
        <v>77</v>
      </c>
      <c r="N20497" t="s">
        <v>79</v>
      </c>
      <c r="O20497">
        <v>2026</v>
      </c>
      <c r="P20497" s="2">
        <v>2</v>
      </c>
      <c r="Q20497" t="s">
        <v>80</v>
      </c>
      <c r="R20497" s="8">
        <v>46267</v>
      </c>
      <c r="S20497" s="2">
        <v>1</v>
      </c>
      <c r="T20497" s="2" t="s">
        <v>81</v>
      </c>
    </row>
    <row r="20498" spans="1:20" x14ac:dyDescent="0.25">
      <c r="A20498">
        <v>1120655897</v>
      </c>
      <c r="B20498">
        <v>119303819</v>
      </c>
      <c r="C20498" t="s">
        <v>82</v>
      </c>
      <c r="D20498" t="s">
        <v>83</v>
      </c>
      <c r="E20498" t="s">
        <v>76</v>
      </c>
      <c r="F20498" s="7">
        <v>44014</v>
      </c>
      <c r="G20498" s="7">
        <v>44198</v>
      </c>
      <c r="H20498" t="s">
        <v>77</v>
      </c>
      <c r="I20498" t="s">
        <v>78</v>
      </c>
      <c r="J20498" s="7">
        <v>45966</v>
      </c>
      <c r="K20498" s="7">
        <v>45057</v>
      </c>
      <c r="L20498" s="7">
        <v>44198</v>
      </c>
      <c r="M20498" t="s">
        <v>77</v>
      </c>
      <c r="N20498" t="s">
        <v>79</v>
      </c>
      <c r="O20498">
        <v>2026</v>
      </c>
      <c r="P20498" s="2">
        <v>2</v>
      </c>
      <c r="Q20498" t="s">
        <v>80</v>
      </c>
      <c r="R20498" s="8">
        <v>46267</v>
      </c>
      <c r="S20498" s="2">
        <v>1</v>
      </c>
      <c r="T20498" s="2" t="s">
        <v>81</v>
      </c>
    </row>
    <row r="20499" spans="1:20" x14ac:dyDescent="0.25">
      <c r="A20499">
        <v>1120655898</v>
      </c>
      <c r="B20499">
        <v>119303819</v>
      </c>
      <c r="C20499" t="s">
        <v>82</v>
      </c>
      <c r="D20499" t="s">
        <v>83</v>
      </c>
      <c r="E20499" t="s">
        <v>76</v>
      </c>
      <c r="F20499" s="7">
        <v>44014</v>
      </c>
      <c r="G20499" s="7">
        <v>44198</v>
      </c>
      <c r="H20499" t="s">
        <v>77</v>
      </c>
      <c r="I20499" t="s">
        <v>78</v>
      </c>
      <c r="J20499" s="7">
        <v>45966</v>
      </c>
      <c r="K20499" s="7">
        <v>45574</v>
      </c>
      <c r="L20499" s="7">
        <v>44198</v>
      </c>
      <c r="M20499" t="s">
        <v>77</v>
      </c>
      <c r="N20499" t="s">
        <v>79</v>
      </c>
      <c r="O20499">
        <v>2026</v>
      </c>
      <c r="P20499" s="2">
        <v>2</v>
      </c>
      <c r="Q20499" t="s">
        <v>80</v>
      </c>
      <c r="R20499" s="8">
        <v>46267</v>
      </c>
      <c r="S20499" s="2">
        <v>1</v>
      </c>
      <c r="T20499" s="2" t="s">
        <v>81</v>
      </c>
    </row>
    <row r="20500" spans="1:20" x14ac:dyDescent="0.25">
      <c r="A20500">
        <v>1120655952</v>
      </c>
      <c r="B20500">
        <v>119350896</v>
      </c>
      <c r="C20500" t="s">
        <v>97</v>
      </c>
      <c r="D20500" t="s">
        <v>75</v>
      </c>
      <c r="E20500" t="s">
        <v>76</v>
      </c>
      <c r="F20500" s="7">
        <v>44022</v>
      </c>
      <c r="G20500" s="7">
        <v>45848</v>
      </c>
      <c r="H20500" t="s">
        <v>77</v>
      </c>
      <c r="I20500" t="s">
        <v>78</v>
      </c>
      <c r="J20500" s="7">
        <v>45779</v>
      </c>
      <c r="K20500" s="7">
        <v>44124</v>
      </c>
      <c r="L20500" s="7">
        <v>45848</v>
      </c>
      <c r="M20500" t="s">
        <v>77</v>
      </c>
      <c r="N20500" t="s">
        <v>79</v>
      </c>
      <c r="O20500">
        <v>2026</v>
      </c>
      <c r="P20500" s="2">
        <v>2</v>
      </c>
      <c r="Q20500" t="s">
        <v>80</v>
      </c>
      <c r="R20500" s="8">
        <v>46267</v>
      </c>
      <c r="S20500" s="2">
        <v>1</v>
      </c>
      <c r="T20500" s="2" t="s">
        <v>81</v>
      </c>
    </row>
    <row r="20501" spans="1:20" x14ac:dyDescent="0.25">
      <c r="A20501">
        <v>1120656037</v>
      </c>
      <c r="B20501">
        <v>119474349</v>
      </c>
      <c r="C20501" t="s">
        <v>74</v>
      </c>
      <c r="D20501" t="s">
        <v>75</v>
      </c>
      <c r="E20501" t="s">
        <v>76</v>
      </c>
      <c r="F20501" s="7">
        <v>44032</v>
      </c>
      <c r="G20501" s="7">
        <v>44397</v>
      </c>
      <c r="H20501" t="s">
        <v>86</v>
      </c>
      <c r="I20501" t="s">
        <v>87</v>
      </c>
      <c r="J20501" s="7">
        <v>45803</v>
      </c>
      <c r="K20501" s="7">
        <v>44052</v>
      </c>
      <c r="L20501" s="7">
        <v>44397</v>
      </c>
      <c r="M20501" t="s">
        <v>86</v>
      </c>
      <c r="N20501" t="s">
        <v>79</v>
      </c>
      <c r="O20501">
        <v>2026</v>
      </c>
      <c r="P20501" s="2">
        <v>2</v>
      </c>
      <c r="Q20501" t="s">
        <v>80</v>
      </c>
      <c r="R20501" s="8">
        <v>46267</v>
      </c>
      <c r="S20501" s="2">
        <v>1</v>
      </c>
      <c r="T20501" s="2" t="s">
        <v>81</v>
      </c>
    </row>
    <row r="20502" spans="1:20" x14ac:dyDescent="0.25">
      <c r="A20502">
        <v>1120656141</v>
      </c>
      <c r="B20502">
        <v>119529123</v>
      </c>
      <c r="C20502" t="s">
        <v>91</v>
      </c>
      <c r="D20502" t="s">
        <v>83</v>
      </c>
      <c r="E20502" t="s">
        <v>76</v>
      </c>
      <c r="F20502" s="7">
        <v>44042</v>
      </c>
      <c r="G20502" s="7">
        <v>45868</v>
      </c>
      <c r="H20502" t="s">
        <v>77</v>
      </c>
      <c r="I20502" t="s">
        <v>78</v>
      </c>
      <c r="J20502" s="7">
        <v>45932</v>
      </c>
      <c r="K20502" s="7">
        <v>44057</v>
      </c>
      <c r="L20502" s="7">
        <v>45868</v>
      </c>
      <c r="M20502" t="s">
        <v>77</v>
      </c>
      <c r="N20502" t="s">
        <v>92</v>
      </c>
      <c r="O20502">
        <v>2026</v>
      </c>
      <c r="P20502" s="2">
        <v>2</v>
      </c>
      <c r="Q20502" t="s">
        <v>80</v>
      </c>
      <c r="R20502" s="8">
        <v>46267</v>
      </c>
      <c r="S20502" s="2">
        <v>1</v>
      </c>
      <c r="T20502" s="2" t="s">
        <v>81</v>
      </c>
    </row>
    <row r="20503" spans="1:20" x14ac:dyDescent="0.25">
      <c r="A20503">
        <v>1120656196</v>
      </c>
      <c r="B20503">
        <v>119574561</v>
      </c>
      <c r="C20503" t="s">
        <v>94</v>
      </c>
      <c r="D20503" t="s">
        <v>75</v>
      </c>
      <c r="E20503" t="s">
        <v>76</v>
      </c>
      <c r="F20503" s="7">
        <v>44050</v>
      </c>
      <c r="G20503" s="7">
        <v>44415</v>
      </c>
      <c r="H20503" t="s">
        <v>77</v>
      </c>
      <c r="I20503" t="s">
        <v>78</v>
      </c>
      <c r="J20503" s="7">
        <v>45723</v>
      </c>
      <c r="K20503" s="7">
        <v>45728</v>
      </c>
      <c r="L20503" s="7">
        <v>44415</v>
      </c>
      <c r="M20503" t="s">
        <v>77</v>
      </c>
      <c r="N20503" t="s">
        <v>79</v>
      </c>
      <c r="O20503">
        <v>2026</v>
      </c>
      <c r="P20503" s="2">
        <v>2</v>
      </c>
      <c r="Q20503" t="s">
        <v>80</v>
      </c>
      <c r="R20503" s="8">
        <v>46267</v>
      </c>
      <c r="S20503" s="2">
        <v>1</v>
      </c>
      <c r="T20503" s="2" t="s">
        <v>81</v>
      </c>
    </row>
    <row r="20504" spans="1:20" x14ac:dyDescent="0.25">
      <c r="A20504">
        <v>1120656370</v>
      </c>
      <c r="B20504">
        <v>119658247</v>
      </c>
      <c r="C20504" t="s">
        <v>82</v>
      </c>
      <c r="D20504" t="s">
        <v>75</v>
      </c>
      <c r="E20504" t="s">
        <v>76</v>
      </c>
      <c r="F20504" s="7">
        <v>44065</v>
      </c>
      <c r="G20504" s="7">
        <v>44430</v>
      </c>
      <c r="H20504" t="s">
        <v>77</v>
      </c>
      <c r="I20504" t="s">
        <v>89</v>
      </c>
      <c r="J20504" s="7">
        <v>45867</v>
      </c>
      <c r="K20504" s="7">
        <v>46112</v>
      </c>
      <c r="L20504" s="7">
        <v>44430</v>
      </c>
      <c r="M20504" t="s">
        <v>77</v>
      </c>
      <c r="N20504" t="s">
        <v>79</v>
      </c>
      <c r="O20504">
        <v>2026</v>
      </c>
      <c r="P20504" s="2">
        <v>2</v>
      </c>
      <c r="Q20504" t="s">
        <v>80</v>
      </c>
      <c r="R20504" s="8">
        <v>46267</v>
      </c>
      <c r="S20504" s="2">
        <v>1</v>
      </c>
      <c r="T20504" s="2" t="s">
        <v>81</v>
      </c>
    </row>
    <row r="20505" spans="1:20" x14ac:dyDescent="0.25">
      <c r="A20505">
        <v>1120656410</v>
      </c>
      <c r="B20505">
        <v>119675221</v>
      </c>
      <c r="C20505" t="s">
        <v>85</v>
      </c>
      <c r="D20505" t="s">
        <v>75</v>
      </c>
      <c r="E20505" t="s">
        <v>76</v>
      </c>
      <c r="F20505" s="7">
        <v>44069</v>
      </c>
      <c r="G20505" s="7">
        <v>44434</v>
      </c>
      <c r="H20505" t="s">
        <v>77</v>
      </c>
      <c r="I20505" t="s">
        <v>78</v>
      </c>
      <c r="J20505" s="7">
        <v>45780</v>
      </c>
      <c r="K20505" s="7">
        <v>46087</v>
      </c>
      <c r="L20505" s="7">
        <v>44434</v>
      </c>
      <c r="M20505" t="s">
        <v>77</v>
      </c>
      <c r="N20505" t="s">
        <v>79</v>
      </c>
      <c r="O20505">
        <v>2026</v>
      </c>
      <c r="P20505" s="2">
        <v>2</v>
      </c>
      <c r="Q20505" t="s">
        <v>80</v>
      </c>
      <c r="R20505" s="8">
        <v>46267</v>
      </c>
      <c r="S20505" s="2">
        <v>1</v>
      </c>
      <c r="T20505" s="2" t="s">
        <v>81</v>
      </c>
    </row>
    <row r="20506" spans="1:20" x14ac:dyDescent="0.25">
      <c r="A20506">
        <v>1120656477</v>
      </c>
      <c r="B20506">
        <v>119701173</v>
      </c>
      <c r="C20506" t="s">
        <v>82</v>
      </c>
      <c r="D20506" t="s">
        <v>88</v>
      </c>
      <c r="E20506" t="s">
        <v>76</v>
      </c>
      <c r="F20506" s="7">
        <v>44075</v>
      </c>
      <c r="G20506" s="7">
        <v>44440</v>
      </c>
      <c r="H20506" t="s">
        <v>77</v>
      </c>
      <c r="I20506" t="s">
        <v>78</v>
      </c>
      <c r="J20506" s="7">
        <v>45553</v>
      </c>
      <c r="K20506" s="7">
        <v>46076</v>
      </c>
      <c r="L20506" s="7">
        <v>44440</v>
      </c>
      <c r="M20506" t="s">
        <v>77</v>
      </c>
      <c r="N20506" t="s">
        <v>79</v>
      </c>
      <c r="O20506">
        <v>2026</v>
      </c>
      <c r="P20506" s="2">
        <v>2</v>
      </c>
      <c r="Q20506" t="s">
        <v>80</v>
      </c>
      <c r="R20506" s="8">
        <v>46267</v>
      </c>
      <c r="S20506" s="2">
        <v>1</v>
      </c>
      <c r="T20506" s="2" t="s">
        <v>81</v>
      </c>
    </row>
    <row r="20507" spans="1:20" x14ac:dyDescent="0.25">
      <c r="A20507">
        <v>1120656566</v>
      </c>
      <c r="B20507">
        <v>119763912</v>
      </c>
      <c r="C20507" t="s">
        <v>85</v>
      </c>
      <c r="D20507" t="s">
        <v>75</v>
      </c>
      <c r="E20507" t="s">
        <v>76</v>
      </c>
      <c r="F20507" s="7">
        <v>44088</v>
      </c>
      <c r="G20507" s="7">
        <v>44453</v>
      </c>
      <c r="H20507" t="s">
        <v>86</v>
      </c>
      <c r="I20507" t="s">
        <v>87</v>
      </c>
      <c r="J20507" s="7">
        <v>45750</v>
      </c>
      <c r="K20507" s="7">
        <v>46087</v>
      </c>
      <c r="L20507" s="7">
        <v>44453</v>
      </c>
      <c r="M20507" t="s">
        <v>86</v>
      </c>
      <c r="N20507" t="s">
        <v>79</v>
      </c>
      <c r="O20507">
        <v>2026</v>
      </c>
      <c r="P20507" s="2">
        <v>2</v>
      </c>
      <c r="Q20507" t="s">
        <v>80</v>
      </c>
      <c r="R20507" s="8">
        <v>46267</v>
      </c>
      <c r="S20507" s="2">
        <v>1</v>
      </c>
      <c r="T20507" s="2" t="s">
        <v>81</v>
      </c>
    </row>
    <row r="20508" spans="1:20" x14ac:dyDescent="0.25">
      <c r="A20508">
        <v>1120656965</v>
      </c>
      <c r="B20508">
        <v>120012446</v>
      </c>
      <c r="C20508" t="s">
        <v>82</v>
      </c>
      <c r="D20508" t="s">
        <v>75</v>
      </c>
      <c r="E20508" t="s">
        <v>76</v>
      </c>
      <c r="F20508" s="7">
        <v>44146</v>
      </c>
      <c r="G20508" s="7">
        <v>45972</v>
      </c>
      <c r="H20508" t="s">
        <v>77</v>
      </c>
      <c r="I20508" t="s">
        <v>78</v>
      </c>
      <c r="J20508" s="7">
        <v>45815</v>
      </c>
      <c r="K20508" s="7">
        <v>45818</v>
      </c>
      <c r="L20508" s="7">
        <v>45972</v>
      </c>
      <c r="M20508" t="s">
        <v>77</v>
      </c>
      <c r="N20508" t="s">
        <v>79</v>
      </c>
      <c r="O20508">
        <v>2026</v>
      </c>
      <c r="P20508" s="2">
        <v>2</v>
      </c>
      <c r="Q20508" t="s">
        <v>80</v>
      </c>
      <c r="R20508" s="8">
        <v>46267</v>
      </c>
      <c r="S20508" s="2">
        <v>1</v>
      </c>
      <c r="T20508" s="2" t="s">
        <v>81</v>
      </c>
    </row>
    <row r="20509" spans="1:20" x14ac:dyDescent="0.25">
      <c r="A20509">
        <v>1120657562</v>
      </c>
      <c r="B20509">
        <v>121421429</v>
      </c>
      <c r="C20509" t="s">
        <v>74</v>
      </c>
      <c r="D20509" t="s">
        <v>88</v>
      </c>
      <c r="E20509" t="s">
        <v>76</v>
      </c>
      <c r="F20509" s="7">
        <v>44344</v>
      </c>
      <c r="G20509" s="7">
        <v>44709</v>
      </c>
      <c r="H20509" t="s">
        <v>77</v>
      </c>
      <c r="I20509" t="s">
        <v>78</v>
      </c>
      <c r="J20509" s="7">
        <v>46171</v>
      </c>
      <c r="K20509" s="7">
        <v>45534</v>
      </c>
      <c r="L20509" s="7">
        <v>44709</v>
      </c>
      <c r="M20509" t="s">
        <v>77</v>
      </c>
      <c r="N20509" t="s">
        <v>79</v>
      </c>
      <c r="O20509">
        <v>2026</v>
      </c>
      <c r="P20509" s="2">
        <v>2</v>
      </c>
      <c r="Q20509" t="s">
        <v>80</v>
      </c>
      <c r="R20509" s="8">
        <v>46267</v>
      </c>
      <c r="S20509" s="2">
        <v>1</v>
      </c>
      <c r="T20509" s="2" t="s">
        <v>81</v>
      </c>
    </row>
    <row r="20510" spans="1:20" x14ac:dyDescent="0.25">
      <c r="A20510">
        <v>1120657593</v>
      </c>
      <c r="B20510">
        <v>121453728</v>
      </c>
      <c r="C20510" t="s">
        <v>74</v>
      </c>
      <c r="D20510" t="s">
        <v>75</v>
      </c>
      <c r="E20510" t="s">
        <v>76</v>
      </c>
      <c r="F20510" s="7">
        <v>44350</v>
      </c>
      <c r="G20510" s="7">
        <v>44715</v>
      </c>
      <c r="H20510" t="s">
        <v>86</v>
      </c>
      <c r="I20510" t="s">
        <v>87</v>
      </c>
      <c r="J20510" s="7">
        <v>46083</v>
      </c>
      <c r="K20510" s="7">
        <v>46093</v>
      </c>
      <c r="L20510" s="7">
        <v>44715</v>
      </c>
      <c r="M20510" t="s">
        <v>86</v>
      </c>
      <c r="N20510" t="s">
        <v>79</v>
      </c>
      <c r="O20510">
        <v>2026</v>
      </c>
      <c r="P20510" s="2">
        <v>2</v>
      </c>
      <c r="Q20510" t="s">
        <v>80</v>
      </c>
      <c r="R20510" s="8">
        <v>46267</v>
      </c>
      <c r="S20510" s="2">
        <v>1</v>
      </c>
      <c r="T20510" s="2" t="s">
        <v>81</v>
      </c>
    </row>
    <row r="20511" spans="1:20" x14ac:dyDescent="0.25">
      <c r="A20511">
        <v>1120657742</v>
      </c>
      <c r="B20511">
        <v>121629404</v>
      </c>
      <c r="C20511" t="s">
        <v>82</v>
      </c>
      <c r="D20511" t="s">
        <v>75</v>
      </c>
      <c r="E20511" t="s">
        <v>76</v>
      </c>
      <c r="F20511" s="7">
        <v>44376</v>
      </c>
      <c r="G20511" s="7">
        <v>46202</v>
      </c>
      <c r="H20511" t="s">
        <v>77</v>
      </c>
      <c r="I20511" t="s">
        <v>78</v>
      </c>
      <c r="J20511" s="7">
        <v>46044</v>
      </c>
      <c r="K20511" s="7">
        <v>46058</v>
      </c>
      <c r="L20511" s="7">
        <v>46202</v>
      </c>
      <c r="M20511" t="s">
        <v>77</v>
      </c>
      <c r="N20511" t="s">
        <v>79</v>
      </c>
      <c r="O20511">
        <v>2026</v>
      </c>
      <c r="P20511" s="2">
        <v>2</v>
      </c>
      <c r="Q20511" t="s">
        <v>80</v>
      </c>
      <c r="R20511" s="8">
        <v>46267</v>
      </c>
      <c r="S20511" s="2">
        <v>1</v>
      </c>
      <c r="T20511" s="2" t="s">
        <v>81</v>
      </c>
    </row>
    <row r="20512" spans="1:20" x14ac:dyDescent="0.25">
      <c r="A20512">
        <v>1120657936</v>
      </c>
      <c r="B20512">
        <v>121746169</v>
      </c>
      <c r="C20512" t="s">
        <v>97</v>
      </c>
      <c r="D20512" t="s">
        <v>75</v>
      </c>
      <c r="E20512" t="s">
        <v>76</v>
      </c>
      <c r="F20512" s="7">
        <v>44393</v>
      </c>
      <c r="G20512" s="7">
        <v>46219</v>
      </c>
      <c r="H20512" t="s">
        <v>77</v>
      </c>
      <c r="I20512" t="s">
        <v>78</v>
      </c>
      <c r="J20512" s="7">
        <v>46170</v>
      </c>
      <c r="K20512" s="7">
        <v>46196</v>
      </c>
      <c r="L20512" s="7">
        <v>46219</v>
      </c>
      <c r="M20512" t="s">
        <v>77</v>
      </c>
      <c r="N20512" t="s">
        <v>79</v>
      </c>
      <c r="O20512">
        <v>2026</v>
      </c>
      <c r="P20512" s="2">
        <v>2</v>
      </c>
      <c r="Q20512" t="s">
        <v>80</v>
      </c>
      <c r="R20512" s="8">
        <v>46267</v>
      </c>
      <c r="S20512" s="2">
        <v>1</v>
      </c>
      <c r="T20512" s="2" t="s">
        <v>81</v>
      </c>
    </row>
    <row r="20513" spans="1:20" x14ac:dyDescent="0.25">
      <c r="A20513">
        <v>1120659243</v>
      </c>
      <c r="B20513">
        <v>122340158</v>
      </c>
      <c r="C20513" t="s">
        <v>85</v>
      </c>
      <c r="D20513" t="s">
        <v>83</v>
      </c>
      <c r="E20513" t="s">
        <v>76</v>
      </c>
      <c r="F20513" s="7">
        <v>44509</v>
      </c>
      <c r="G20513" s="7">
        <v>46335</v>
      </c>
      <c r="H20513" t="s">
        <v>77</v>
      </c>
      <c r="I20513" t="s">
        <v>78</v>
      </c>
      <c r="J20513" s="7">
        <v>45923</v>
      </c>
      <c r="K20513" s="7">
        <v>44509</v>
      </c>
      <c r="L20513" s="7">
        <v>46335</v>
      </c>
      <c r="M20513" t="s">
        <v>77</v>
      </c>
      <c r="N20513" t="s">
        <v>79</v>
      </c>
      <c r="O20513">
        <v>2026</v>
      </c>
      <c r="P20513" s="2">
        <v>2</v>
      </c>
      <c r="Q20513" t="s">
        <v>80</v>
      </c>
      <c r="R20513" s="8">
        <v>46267</v>
      </c>
      <c r="S20513" s="2">
        <v>1</v>
      </c>
      <c r="T20513" s="2" t="s">
        <v>81</v>
      </c>
    </row>
    <row r="20514" spans="1:20" x14ac:dyDescent="0.25">
      <c r="A20514">
        <v>1120659560</v>
      </c>
      <c r="B20514">
        <v>122479697</v>
      </c>
      <c r="C20514" t="s">
        <v>85</v>
      </c>
      <c r="D20514" t="s">
        <v>75</v>
      </c>
      <c r="E20514" t="s">
        <v>76</v>
      </c>
      <c r="F20514" s="7">
        <v>44541</v>
      </c>
      <c r="G20514" s="7">
        <v>44906</v>
      </c>
      <c r="H20514" t="s">
        <v>77</v>
      </c>
      <c r="I20514" t="s">
        <v>78</v>
      </c>
      <c r="J20514" s="7">
        <v>46182</v>
      </c>
      <c r="K20514" s="7">
        <v>46205</v>
      </c>
      <c r="L20514" s="7">
        <v>44906</v>
      </c>
      <c r="M20514" t="s">
        <v>77</v>
      </c>
      <c r="N20514" t="s">
        <v>79</v>
      </c>
      <c r="O20514">
        <v>2026</v>
      </c>
      <c r="P20514" s="2">
        <v>2</v>
      </c>
      <c r="Q20514" t="s">
        <v>80</v>
      </c>
      <c r="R20514" s="8">
        <v>46267</v>
      </c>
      <c r="S20514" s="2">
        <v>1</v>
      </c>
      <c r="T20514" s="2" t="s">
        <v>81</v>
      </c>
    </row>
    <row r="20515" spans="1:20" x14ac:dyDescent="0.25">
      <c r="A20515">
        <v>1120660952</v>
      </c>
      <c r="B20515">
        <v>123896922</v>
      </c>
      <c r="C20515" t="s">
        <v>74</v>
      </c>
      <c r="D20515" t="s">
        <v>75</v>
      </c>
      <c r="E20515" t="s">
        <v>76</v>
      </c>
      <c r="F20515" s="7">
        <v>44734</v>
      </c>
      <c r="G20515" s="7">
        <v>46560</v>
      </c>
      <c r="H20515" t="s">
        <v>86</v>
      </c>
      <c r="I20515" t="s">
        <v>87</v>
      </c>
      <c r="J20515" s="7"/>
      <c r="K20515" s="7">
        <v>45922</v>
      </c>
      <c r="L20515" s="7">
        <v>46560</v>
      </c>
      <c r="M20515" t="s">
        <v>86</v>
      </c>
      <c r="N20515"/>
      <c r="O20515">
        <v>2026</v>
      </c>
      <c r="P20515" s="2">
        <v>2</v>
      </c>
      <c r="Q20515" t="s">
        <v>80</v>
      </c>
      <c r="R20515" s="8">
        <v>46267</v>
      </c>
      <c r="S20515" s="2">
        <v>1</v>
      </c>
      <c r="T20515" s="2" t="s">
        <v>81</v>
      </c>
    </row>
    <row r="20516" spans="1:20" x14ac:dyDescent="0.25">
      <c r="A20516">
        <v>1120662150</v>
      </c>
      <c r="B20516">
        <v>124378917</v>
      </c>
      <c r="C20516" t="s">
        <v>74</v>
      </c>
      <c r="D20516" t="s">
        <v>83</v>
      </c>
      <c r="E20516" t="s">
        <v>76</v>
      </c>
      <c r="F20516" s="7">
        <v>44798</v>
      </c>
      <c r="G20516" s="7">
        <v>44982</v>
      </c>
      <c r="H20516" t="s">
        <v>77</v>
      </c>
      <c r="I20516" t="s">
        <v>84</v>
      </c>
      <c r="J20516" s="7">
        <v>45511</v>
      </c>
      <c r="K20516" s="7">
        <v>44800</v>
      </c>
      <c r="L20516" s="7">
        <v>44982</v>
      </c>
      <c r="M20516" t="s">
        <v>77</v>
      </c>
      <c r="N20516" t="s">
        <v>79</v>
      </c>
      <c r="O20516">
        <v>2026</v>
      </c>
      <c r="P20516" s="2">
        <v>2</v>
      </c>
      <c r="Q20516" t="s">
        <v>80</v>
      </c>
      <c r="R20516" s="8">
        <v>46267</v>
      </c>
      <c r="S20516" s="2">
        <v>1</v>
      </c>
      <c r="T20516" s="2" t="s">
        <v>81</v>
      </c>
    </row>
    <row r="20517" spans="1:20" x14ac:dyDescent="0.25">
      <c r="A20517">
        <v>1120663963</v>
      </c>
      <c r="B20517">
        <v>126096815</v>
      </c>
      <c r="C20517" t="s">
        <v>85</v>
      </c>
      <c r="D20517" t="s">
        <v>88</v>
      </c>
      <c r="E20517" t="s">
        <v>76</v>
      </c>
      <c r="F20517" s="7">
        <v>45056</v>
      </c>
      <c r="G20517" s="7">
        <v>45422</v>
      </c>
      <c r="H20517" t="s">
        <v>86</v>
      </c>
      <c r="I20517" t="s">
        <v>87</v>
      </c>
      <c r="J20517" s="7">
        <v>46065</v>
      </c>
      <c r="K20517" s="7">
        <v>46079</v>
      </c>
      <c r="L20517" s="7">
        <v>45422</v>
      </c>
      <c r="M20517" t="s">
        <v>86</v>
      </c>
      <c r="N20517" t="s">
        <v>79</v>
      </c>
      <c r="O20517">
        <v>2026</v>
      </c>
      <c r="P20517" s="2">
        <v>2</v>
      </c>
      <c r="Q20517" t="s">
        <v>80</v>
      </c>
      <c r="R20517" s="8">
        <v>46267</v>
      </c>
      <c r="S20517" s="2">
        <v>1</v>
      </c>
      <c r="T20517" s="2" t="s">
        <v>81</v>
      </c>
    </row>
    <row r="20518" spans="1:20" x14ac:dyDescent="0.25">
      <c r="A20518">
        <v>1120663998</v>
      </c>
      <c r="B20518">
        <v>126105819</v>
      </c>
      <c r="C20518" t="s">
        <v>82</v>
      </c>
      <c r="D20518" t="s">
        <v>88</v>
      </c>
      <c r="E20518" t="s">
        <v>76</v>
      </c>
      <c r="F20518" s="7">
        <v>45057</v>
      </c>
      <c r="G20518" s="7">
        <v>45241</v>
      </c>
      <c r="H20518" t="s">
        <v>77</v>
      </c>
      <c r="I20518" t="s">
        <v>84</v>
      </c>
      <c r="J20518" s="7">
        <v>45510</v>
      </c>
      <c r="K20518" s="7">
        <v>45967</v>
      </c>
      <c r="L20518" s="7">
        <v>45241</v>
      </c>
      <c r="M20518" t="s">
        <v>77</v>
      </c>
      <c r="N20518" t="s">
        <v>79</v>
      </c>
      <c r="O20518">
        <v>2026</v>
      </c>
      <c r="P20518" s="2">
        <v>2</v>
      </c>
      <c r="Q20518" t="s">
        <v>80</v>
      </c>
      <c r="R20518" s="8">
        <v>46267</v>
      </c>
      <c r="S20518" s="2">
        <v>1</v>
      </c>
      <c r="T20518" s="2" t="s">
        <v>81</v>
      </c>
    </row>
    <row r="20519" spans="1:20" x14ac:dyDescent="0.25">
      <c r="A20519">
        <v>1120663999</v>
      </c>
      <c r="B20519">
        <v>126105819</v>
      </c>
      <c r="C20519" t="s">
        <v>82</v>
      </c>
      <c r="D20519" t="s">
        <v>88</v>
      </c>
      <c r="E20519" t="s">
        <v>76</v>
      </c>
      <c r="F20519" s="7">
        <v>45057</v>
      </c>
      <c r="G20519" s="7">
        <v>45241</v>
      </c>
      <c r="H20519" t="s">
        <v>77</v>
      </c>
      <c r="I20519" t="s">
        <v>84</v>
      </c>
      <c r="J20519" s="7">
        <v>45510</v>
      </c>
      <c r="K20519" s="7">
        <v>45748</v>
      </c>
      <c r="L20519" s="7">
        <v>45241</v>
      </c>
      <c r="M20519" t="s">
        <v>77</v>
      </c>
      <c r="N20519" t="s">
        <v>79</v>
      </c>
      <c r="O20519">
        <v>2026</v>
      </c>
      <c r="P20519" s="2">
        <v>2</v>
      </c>
      <c r="Q20519" t="s">
        <v>80</v>
      </c>
      <c r="R20519" s="8">
        <v>46267</v>
      </c>
      <c r="S20519" s="2">
        <v>1</v>
      </c>
      <c r="T20519" s="2" t="s">
        <v>81</v>
      </c>
    </row>
    <row r="20520" spans="1:20" x14ac:dyDescent="0.25">
      <c r="A20520">
        <v>1120664571</v>
      </c>
      <c r="B20520">
        <v>126392871</v>
      </c>
      <c r="C20520" t="s">
        <v>82</v>
      </c>
      <c r="D20520" t="s">
        <v>88</v>
      </c>
      <c r="E20520" t="s">
        <v>76</v>
      </c>
      <c r="F20520" s="7">
        <v>45093</v>
      </c>
      <c r="G20520" s="7">
        <v>45459</v>
      </c>
      <c r="H20520" t="s">
        <v>77</v>
      </c>
      <c r="I20520" t="s">
        <v>84</v>
      </c>
      <c r="J20520" s="7">
        <v>45719</v>
      </c>
      <c r="K20520" s="7">
        <v>46059</v>
      </c>
      <c r="L20520" s="7">
        <v>45459</v>
      </c>
      <c r="M20520" t="s">
        <v>77</v>
      </c>
      <c r="N20520" t="s">
        <v>79</v>
      </c>
      <c r="O20520">
        <v>2026</v>
      </c>
      <c r="P20520" s="2">
        <v>2</v>
      </c>
      <c r="Q20520" t="s">
        <v>80</v>
      </c>
      <c r="R20520" s="8">
        <v>46267</v>
      </c>
      <c r="S20520" s="2">
        <v>1</v>
      </c>
      <c r="T20520" s="2" t="s">
        <v>81</v>
      </c>
    </row>
    <row r="20521" spans="1:20" x14ac:dyDescent="0.25">
      <c r="A20521">
        <v>1120664572</v>
      </c>
      <c r="B20521">
        <v>126392871</v>
      </c>
      <c r="C20521" t="s">
        <v>82</v>
      </c>
      <c r="D20521" t="s">
        <v>88</v>
      </c>
      <c r="E20521" t="s">
        <v>76</v>
      </c>
      <c r="F20521" s="7">
        <v>45093</v>
      </c>
      <c r="G20521" s="7">
        <v>45459</v>
      </c>
      <c r="H20521" t="s">
        <v>77</v>
      </c>
      <c r="I20521" t="s">
        <v>84</v>
      </c>
      <c r="J20521" s="7">
        <v>45719</v>
      </c>
      <c r="K20521" s="7">
        <v>45457</v>
      </c>
      <c r="L20521" s="7">
        <v>45459</v>
      </c>
      <c r="M20521" t="s">
        <v>77</v>
      </c>
      <c r="N20521" t="s">
        <v>79</v>
      </c>
      <c r="O20521">
        <v>2026</v>
      </c>
      <c r="P20521" s="2">
        <v>2</v>
      </c>
      <c r="Q20521" t="s">
        <v>80</v>
      </c>
      <c r="R20521" s="8">
        <v>46267</v>
      </c>
      <c r="S20521" s="2">
        <v>1</v>
      </c>
      <c r="T20521" s="2" t="s">
        <v>81</v>
      </c>
    </row>
    <row r="20522" spans="1:20" x14ac:dyDescent="0.25">
      <c r="A20522">
        <v>1120664715</v>
      </c>
      <c r="B20522">
        <v>126452903</v>
      </c>
      <c r="C20522" t="s">
        <v>82</v>
      </c>
      <c r="D20522" t="s">
        <v>88</v>
      </c>
      <c r="E20522" t="s">
        <v>76</v>
      </c>
      <c r="F20522" s="7">
        <v>45103</v>
      </c>
      <c r="G20522" s="7">
        <v>45469</v>
      </c>
      <c r="H20522" t="s">
        <v>77</v>
      </c>
      <c r="I20522" t="s">
        <v>78</v>
      </c>
      <c r="J20522" s="7">
        <v>45581</v>
      </c>
      <c r="K20522" s="7">
        <v>46172</v>
      </c>
      <c r="L20522" s="7">
        <v>45469</v>
      </c>
      <c r="M20522" t="s">
        <v>77</v>
      </c>
      <c r="N20522" t="s">
        <v>79</v>
      </c>
      <c r="O20522">
        <v>2026</v>
      </c>
      <c r="P20522" s="2">
        <v>2</v>
      </c>
      <c r="Q20522" t="s">
        <v>80</v>
      </c>
      <c r="R20522" s="8">
        <v>46267</v>
      </c>
      <c r="S20522" s="2">
        <v>1</v>
      </c>
      <c r="T20522" s="2" t="s">
        <v>81</v>
      </c>
    </row>
    <row r="20523" spans="1:20" x14ac:dyDescent="0.25">
      <c r="A20523">
        <v>1120665185</v>
      </c>
      <c r="B20523">
        <v>126659670</v>
      </c>
      <c r="C20523" t="s">
        <v>74</v>
      </c>
      <c r="D20523" t="s">
        <v>75</v>
      </c>
      <c r="E20523" t="s">
        <v>76</v>
      </c>
      <c r="F20523" s="7">
        <v>45131</v>
      </c>
      <c r="G20523" s="7">
        <v>45497</v>
      </c>
      <c r="H20523" t="s">
        <v>77</v>
      </c>
      <c r="I20523" t="s">
        <v>84</v>
      </c>
      <c r="J20523" s="7"/>
      <c r="K20523" s="7">
        <v>45994</v>
      </c>
      <c r="L20523" s="7">
        <v>45497</v>
      </c>
      <c r="M20523" t="s">
        <v>77</v>
      </c>
      <c r="N20523"/>
      <c r="O20523">
        <v>2026</v>
      </c>
      <c r="P20523" s="2">
        <v>2</v>
      </c>
      <c r="Q20523" t="s">
        <v>80</v>
      </c>
      <c r="R20523" s="8">
        <v>46267</v>
      </c>
      <c r="S20523" s="2">
        <v>1</v>
      </c>
      <c r="T20523" s="2" t="s">
        <v>81</v>
      </c>
    </row>
    <row r="20524" spans="1:20" x14ac:dyDescent="0.25">
      <c r="A20524">
        <v>1120665657</v>
      </c>
      <c r="B20524">
        <v>126840134</v>
      </c>
      <c r="C20524" t="s">
        <v>74</v>
      </c>
      <c r="D20524" t="s">
        <v>88</v>
      </c>
      <c r="E20524" t="s">
        <v>76</v>
      </c>
      <c r="F20524" s="7">
        <v>45154</v>
      </c>
      <c r="G20524" s="7">
        <v>46981</v>
      </c>
      <c r="H20524" t="s">
        <v>86</v>
      </c>
      <c r="I20524" t="s">
        <v>87</v>
      </c>
      <c r="J20524" s="7"/>
      <c r="K20524" s="7">
        <v>45155</v>
      </c>
      <c r="L20524" s="7">
        <v>46981</v>
      </c>
      <c r="M20524" t="s">
        <v>86</v>
      </c>
      <c r="N20524"/>
      <c r="O20524">
        <v>2026</v>
      </c>
      <c r="P20524" s="2">
        <v>2</v>
      </c>
      <c r="Q20524" t="s">
        <v>80</v>
      </c>
      <c r="R20524" s="8">
        <v>46267</v>
      </c>
      <c r="S20524" s="2">
        <v>1</v>
      </c>
      <c r="T20524" s="2" t="s">
        <v>81</v>
      </c>
    </row>
    <row r="20525" spans="1:20" x14ac:dyDescent="0.25">
      <c r="A20525">
        <v>1120665681</v>
      </c>
      <c r="B20525">
        <v>126853625</v>
      </c>
      <c r="C20525" t="s">
        <v>91</v>
      </c>
      <c r="D20525" t="s">
        <v>75</v>
      </c>
      <c r="E20525" t="s">
        <v>76</v>
      </c>
      <c r="F20525" s="7">
        <v>45155</v>
      </c>
      <c r="G20525" s="7">
        <v>45521</v>
      </c>
      <c r="H20525" t="s">
        <v>77</v>
      </c>
      <c r="I20525" t="s">
        <v>78</v>
      </c>
      <c r="J20525" s="7">
        <v>46082</v>
      </c>
      <c r="K20525" s="7">
        <v>46086</v>
      </c>
      <c r="L20525" s="7">
        <v>45521</v>
      </c>
      <c r="M20525" t="s">
        <v>77</v>
      </c>
      <c r="N20525" t="s">
        <v>79</v>
      </c>
      <c r="O20525">
        <v>2026</v>
      </c>
      <c r="P20525" s="2">
        <v>2</v>
      </c>
      <c r="Q20525" t="s">
        <v>80</v>
      </c>
      <c r="R20525" s="8">
        <v>46267</v>
      </c>
      <c r="S20525" s="2">
        <v>1</v>
      </c>
      <c r="T20525" s="2" t="s">
        <v>81</v>
      </c>
    </row>
    <row r="20526" spans="1:20" x14ac:dyDescent="0.25">
      <c r="A20526">
        <v>1120665802</v>
      </c>
      <c r="B20526">
        <v>126902287</v>
      </c>
      <c r="C20526" t="s">
        <v>93</v>
      </c>
      <c r="D20526" t="s">
        <v>88</v>
      </c>
      <c r="E20526" t="s">
        <v>76</v>
      </c>
      <c r="F20526" s="7">
        <v>45162</v>
      </c>
      <c r="G20526" s="7">
        <v>45528</v>
      </c>
      <c r="H20526" t="s">
        <v>77</v>
      </c>
      <c r="I20526" t="s">
        <v>78</v>
      </c>
      <c r="J20526" s="7">
        <v>45562</v>
      </c>
      <c r="K20526" s="7">
        <v>45748</v>
      </c>
      <c r="L20526" s="7">
        <v>45528</v>
      </c>
      <c r="M20526" t="s">
        <v>77</v>
      </c>
      <c r="N20526" t="s">
        <v>79</v>
      </c>
      <c r="O20526">
        <v>2026</v>
      </c>
      <c r="P20526" s="2">
        <v>2</v>
      </c>
      <c r="Q20526" t="s">
        <v>80</v>
      </c>
      <c r="R20526" s="8">
        <v>46267</v>
      </c>
      <c r="S20526" s="2">
        <v>1</v>
      </c>
      <c r="T20526" s="2" t="s">
        <v>81</v>
      </c>
    </row>
    <row r="20527" spans="1:20" x14ac:dyDescent="0.25">
      <c r="A20527">
        <v>1120666373</v>
      </c>
      <c r="B20527">
        <v>127122670</v>
      </c>
      <c r="C20527" t="s">
        <v>85</v>
      </c>
      <c r="D20527" t="s">
        <v>75</v>
      </c>
      <c r="E20527" t="s">
        <v>76</v>
      </c>
      <c r="F20527" s="7">
        <v>45193</v>
      </c>
      <c r="G20527" s="7">
        <v>45559</v>
      </c>
      <c r="H20527" t="s">
        <v>86</v>
      </c>
      <c r="I20527" t="s">
        <v>87</v>
      </c>
      <c r="J20527" s="7"/>
      <c r="K20527" s="7">
        <v>46041</v>
      </c>
      <c r="L20527" s="7">
        <v>45559</v>
      </c>
      <c r="M20527" t="s">
        <v>86</v>
      </c>
      <c r="N20527"/>
      <c r="O20527">
        <v>2026</v>
      </c>
      <c r="P20527" s="2">
        <v>2</v>
      </c>
      <c r="Q20527" t="s">
        <v>80</v>
      </c>
      <c r="R20527" s="8">
        <v>46267</v>
      </c>
      <c r="S20527" s="2">
        <v>1</v>
      </c>
      <c r="T20527" s="2" t="s">
        <v>81</v>
      </c>
    </row>
    <row r="20528" spans="1:20" x14ac:dyDescent="0.25">
      <c r="A20528">
        <v>1120667533</v>
      </c>
      <c r="B20528">
        <v>127583246</v>
      </c>
      <c r="C20528" t="s">
        <v>93</v>
      </c>
      <c r="D20528" t="s">
        <v>88</v>
      </c>
      <c r="E20528" t="s">
        <v>76</v>
      </c>
      <c r="F20528" s="7">
        <v>45275</v>
      </c>
      <c r="G20528" s="7">
        <v>45641</v>
      </c>
      <c r="H20528" t="s">
        <v>77</v>
      </c>
      <c r="I20528" t="s">
        <v>84</v>
      </c>
      <c r="J20528" s="7"/>
      <c r="K20528" s="7">
        <v>46048</v>
      </c>
      <c r="L20528" s="7">
        <v>45641</v>
      </c>
      <c r="M20528" t="s">
        <v>77</v>
      </c>
      <c r="N20528"/>
      <c r="O20528">
        <v>2026</v>
      </c>
      <c r="P20528" s="2">
        <v>2</v>
      </c>
      <c r="Q20528" t="s">
        <v>80</v>
      </c>
      <c r="R20528" s="8">
        <v>46267</v>
      </c>
      <c r="S20528" s="2">
        <v>1</v>
      </c>
      <c r="T20528" s="2" t="s">
        <v>81</v>
      </c>
    </row>
    <row r="20529" spans="1:20" x14ac:dyDescent="0.25">
      <c r="A20529">
        <v>1120667666</v>
      </c>
      <c r="B20529">
        <v>128268417</v>
      </c>
      <c r="C20529" t="s">
        <v>74</v>
      </c>
      <c r="D20529" t="s">
        <v>88</v>
      </c>
      <c r="E20529" t="s">
        <v>76</v>
      </c>
      <c r="F20529" s="7">
        <v>45357</v>
      </c>
      <c r="G20529" s="7">
        <v>45722</v>
      </c>
      <c r="H20529" t="s">
        <v>77</v>
      </c>
      <c r="I20529" t="s">
        <v>84</v>
      </c>
      <c r="J20529" s="7">
        <v>45369</v>
      </c>
      <c r="K20529" s="7">
        <v>45623</v>
      </c>
      <c r="L20529" s="7">
        <v>45722</v>
      </c>
      <c r="M20529" t="s">
        <v>77</v>
      </c>
      <c r="N20529" t="s">
        <v>92</v>
      </c>
      <c r="O20529">
        <v>2026</v>
      </c>
      <c r="P20529" s="2">
        <v>2</v>
      </c>
      <c r="Q20529" t="s">
        <v>80</v>
      </c>
      <c r="R20529" s="8">
        <v>46267</v>
      </c>
      <c r="S20529" s="2">
        <v>1</v>
      </c>
      <c r="T20529" s="2" t="s">
        <v>81</v>
      </c>
    </row>
    <row r="20530" spans="1:20" x14ac:dyDescent="0.25">
      <c r="A20530">
        <v>1120667976</v>
      </c>
      <c r="B20530">
        <v>128584598</v>
      </c>
      <c r="C20530" t="s">
        <v>82</v>
      </c>
      <c r="D20530" t="s">
        <v>75</v>
      </c>
      <c r="E20530" t="s">
        <v>76</v>
      </c>
      <c r="F20530" s="7">
        <v>45401</v>
      </c>
      <c r="G20530" s="7">
        <v>46496</v>
      </c>
      <c r="H20530" t="s">
        <v>77</v>
      </c>
      <c r="I20530" t="s">
        <v>78</v>
      </c>
      <c r="J20530" s="7"/>
      <c r="K20530" s="7">
        <v>46034</v>
      </c>
      <c r="L20530" s="7">
        <v>46496</v>
      </c>
      <c r="M20530" t="s">
        <v>77</v>
      </c>
      <c r="N20530"/>
      <c r="O20530">
        <v>2026</v>
      </c>
      <c r="P20530" s="2">
        <v>2</v>
      </c>
      <c r="Q20530" t="s">
        <v>80</v>
      </c>
      <c r="R20530" s="8">
        <v>46267</v>
      </c>
      <c r="S20530" s="2">
        <v>1</v>
      </c>
      <c r="T20530" s="2" t="s">
        <v>81</v>
      </c>
    </row>
    <row r="20531" spans="1:20" x14ac:dyDescent="0.25">
      <c r="A20531">
        <v>1120668000</v>
      </c>
      <c r="B20531">
        <v>128626030</v>
      </c>
      <c r="C20531" t="s">
        <v>90</v>
      </c>
      <c r="D20531" t="s">
        <v>88</v>
      </c>
      <c r="E20531" t="s">
        <v>76</v>
      </c>
      <c r="F20531" s="7">
        <v>45405</v>
      </c>
      <c r="G20531" s="7">
        <v>45770</v>
      </c>
      <c r="H20531" t="s">
        <v>77</v>
      </c>
      <c r="I20531" t="s">
        <v>78</v>
      </c>
      <c r="J20531" s="7">
        <v>45633</v>
      </c>
      <c r="K20531" s="7">
        <v>45553</v>
      </c>
      <c r="L20531" s="7">
        <v>45770</v>
      </c>
      <c r="M20531" t="s">
        <v>77</v>
      </c>
      <c r="N20531" t="s">
        <v>79</v>
      </c>
      <c r="O20531">
        <v>2026</v>
      </c>
      <c r="P20531" s="2">
        <v>2</v>
      </c>
      <c r="Q20531" t="s">
        <v>80</v>
      </c>
      <c r="R20531" s="8">
        <v>46267</v>
      </c>
      <c r="S20531" s="2">
        <v>1</v>
      </c>
      <c r="T20531" s="2" t="s">
        <v>81</v>
      </c>
    </row>
    <row r="20532" spans="1:20" x14ac:dyDescent="0.25">
      <c r="A20532">
        <v>1120668033</v>
      </c>
      <c r="B20532">
        <v>128681511</v>
      </c>
      <c r="C20532" t="s">
        <v>96</v>
      </c>
      <c r="D20532" t="s">
        <v>88</v>
      </c>
      <c r="E20532" t="s">
        <v>76</v>
      </c>
      <c r="F20532" s="7">
        <v>45407</v>
      </c>
      <c r="G20532" s="7">
        <v>45772</v>
      </c>
      <c r="H20532" t="s">
        <v>77</v>
      </c>
      <c r="I20532" t="s">
        <v>84</v>
      </c>
      <c r="J20532" s="7"/>
      <c r="K20532" s="7">
        <v>45748</v>
      </c>
      <c r="L20532" s="7">
        <v>45772</v>
      </c>
      <c r="M20532" t="s">
        <v>77</v>
      </c>
      <c r="N20532"/>
      <c r="O20532">
        <v>2026</v>
      </c>
      <c r="P20532" s="2">
        <v>2</v>
      </c>
      <c r="Q20532" t="s">
        <v>80</v>
      </c>
      <c r="R20532" s="8">
        <v>46267</v>
      </c>
      <c r="S20532" s="2">
        <v>1</v>
      </c>
      <c r="T20532" s="2" t="s">
        <v>81</v>
      </c>
    </row>
    <row r="20533" spans="1:20" x14ac:dyDescent="0.25">
      <c r="A20533">
        <v>1120668384</v>
      </c>
      <c r="B20533">
        <v>129068325</v>
      </c>
      <c r="C20533" t="s">
        <v>82</v>
      </c>
      <c r="D20533" t="s">
        <v>83</v>
      </c>
      <c r="E20533" t="s">
        <v>76</v>
      </c>
      <c r="F20533" s="7">
        <v>45453</v>
      </c>
      <c r="G20533" s="7">
        <v>45636</v>
      </c>
      <c r="H20533" t="s">
        <v>77</v>
      </c>
      <c r="I20533" t="s">
        <v>78</v>
      </c>
      <c r="J20533" s="7">
        <v>46192</v>
      </c>
      <c r="K20533" s="7">
        <v>46121</v>
      </c>
      <c r="L20533" s="7">
        <v>45636</v>
      </c>
      <c r="M20533" t="s">
        <v>77</v>
      </c>
      <c r="N20533" t="s">
        <v>79</v>
      </c>
      <c r="O20533">
        <v>2026</v>
      </c>
      <c r="P20533" s="2">
        <v>2</v>
      </c>
      <c r="Q20533" t="s">
        <v>80</v>
      </c>
      <c r="R20533" s="8">
        <v>46267</v>
      </c>
      <c r="S20533" s="2">
        <v>1</v>
      </c>
      <c r="T20533" s="2" t="s">
        <v>81</v>
      </c>
    </row>
    <row r="20534" spans="1:20" x14ac:dyDescent="0.25">
      <c r="A20534">
        <v>1120668448</v>
      </c>
      <c r="B20534">
        <v>129099017</v>
      </c>
      <c r="C20534" t="s">
        <v>97</v>
      </c>
      <c r="D20534" t="s">
        <v>75</v>
      </c>
      <c r="E20534" t="s">
        <v>76</v>
      </c>
      <c r="F20534" s="7">
        <v>45462</v>
      </c>
      <c r="G20534" s="7">
        <v>46542</v>
      </c>
      <c r="H20534" t="s">
        <v>86</v>
      </c>
      <c r="I20534" t="s">
        <v>87</v>
      </c>
      <c r="J20534" s="7"/>
      <c r="K20534" s="7">
        <v>45469</v>
      </c>
      <c r="L20534" s="7">
        <v>46542</v>
      </c>
      <c r="M20534" t="s">
        <v>86</v>
      </c>
      <c r="N20534"/>
      <c r="O20534">
        <v>2026</v>
      </c>
      <c r="P20534" s="2">
        <v>2</v>
      </c>
      <c r="Q20534" t="s">
        <v>80</v>
      </c>
      <c r="R20534" s="8">
        <v>46267</v>
      </c>
      <c r="S20534" s="2">
        <v>1</v>
      </c>
      <c r="T20534" s="2" t="s">
        <v>81</v>
      </c>
    </row>
    <row r="20535" spans="1:20" x14ac:dyDescent="0.25">
      <c r="A20535">
        <v>1120668698</v>
      </c>
      <c r="B20535">
        <v>129273640</v>
      </c>
      <c r="C20535" t="s">
        <v>90</v>
      </c>
      <c r="D20535" t="s">
        <v>83</v>
      </c>
      <c r="E20535" t="s">
        <v>76</v>
      </c>
      <c r="F20535" s="7">
        <v>45495</v>
      </c>
      <c r="G20535" s="7">
        <v>45675</v>
      </c>
      <c r="H20535" t="s">
        <v>77</v>
      </c>
      <c r="I20535" t="s">
        <v>84</v>
      </c>
      <c r="J20535" s="7"/>
      <c r="K20535" s="7">
        <v>46153</v>
      </c>
      <c r="L20535" s="7">
        <v>45675</v>
      </c>
      <c r="M20535" t="s">
        <v>77</v>
      </c>
      <c r="N20535"/>
      <c r="O20535">
        <v>2026</v>
      </c>
      <c r="P20535" s="2">
        <v>2</v>
      </c>
      <c r="Q20535" t="s">
        <v>80</v>
      </c>
      <c r="R20535" s="8">
        <v>46267</v>
      </c>
      <c r="S20535" s="2">
        <v>1</v>
      </c>
      <c r="T20535" s="2" t="s">
        <v>81</v>
      </c>
    </row>
    <row r="20536" spans="1:20" x14ac:dyDescent="0.25">
      <c r="A20536">
        <v>1120668855</v>
      </c>
      <c r="B20536">
        <v>129330158</v>
      </c>
      <c r="C20536" t="s">
        <v>90</v>
      </c>
      <c r="D20536" t="s">
        <v>83</v>
      </c>
      <c r="E20536" t="s">
        <v>76</v>
      </c>
      <c r="F20536" s="7">
        <v>45505</v>
      </c>
      <c r="G20536" s="7">
        <v>45685</v>
      </c>
      <c r="H20536" t="s">
        <v>77</v>
      </c>
      <c r="I20536" t="s">
        <v>84</v>
      </c>
      <c r="J20536" s="7"/>
      <c r="K20536" s="7">
        <v>45548</v>
      </c>
      <c r="L20536" s="7">
        <v>45685</v>
      </c>
      <c r="M20536" t="s">
        <v>77</v>
      </c>
      <c r="N20536"/>
      <c r="O20536">
        <v>2026</v>
      </c>
      <c r="P20536" s="2">
        <v>2</v>
      </c>
      <c r="Q20536" t="s">
        <v>80</v>
      </c>
      <c r="R20536" s="8">
        <v>46267</v>
      </c>
      <c r="S20536" s="2">
        <v>1</v>
      </c>
      <c r="T20536" s="2" t="s">
        <v>81</v>
      </c>
    </row>
    <row r="20537" spans="1:20" x14ac:dyDescent="0.25">
      <c r="A20537">
        <v>1120669397</v>
      </c>
      <c r="B20537">
        <v>129510699</v>
      </c>
      <c r="C20537" t="s">
        <v>85</v>
      </c>
      <c r="D20537" t="s">
        <v>75</v>
      </c>
      <c r="E20537" t="s">
        <v>76</v>
      </c>
      <c r="F20537" s="7">
        <v>45545</v>
      </c>
      <c r="G20537" s="7">
        <v>46625</v>
      </c>
      <c r="H20537" t="s">
        <v>86</v>
      </c>
      <c r="I20537" t="s">
        <v>87</v>
      </c>
      <c r="J20537" s="7"/>
      <c r="K20537" s="7">
        <v>45554</v>
      </c>
      <c r="L20537" s="7">
        <v>46625</v>
      </c>
      <c r="M20537" t="s">
        <v>86</v>
      </c>
      <c r="N20537"/>
      <c r="O20537">
        <v>2026</v>
      </c>
      <c r="P20537" s="2">
        <v>2</v>
      </c>
      <c r="Q20537" t="s">
        <v>80</v>
      </c>
      <c r="R20537" s="8">
        <v>46267</v>
      </c>
      <c r="S20537" s="2">
        <v>1</v>
      </c>
      <c r="T20537" s="2" t="s">
        <v>81</v>
      </c>
    </row>
    <row r="20538" spans="1:20" x14ac:dyDescent="0.25">
      <c r="A20538">
        <v>1120669435</v>
      </c>
      <c r="B20538">
        <v>129520572</v>
      </c>
      <c r="C20538" t="s">
        <v>74</v>
      </c>
      <c r="D20538" t="s">
        <v>88</v>
      </c>
      <c r="E20538" t="s">
        <v>76</v>
      </c>
      <c r="F20538" s="7">
        <v>45542</v>
      </c>
      <c r="G20538" s="7">
        <v>45907</v>
      </c>
      <c r="H20538" t="s">
        <v>77</v>
      </c>
      <c r="I20538" t="s">
        <v>78</v>
      </c>
      <c r="J20538" s="7">
        <v>46044</v>
      </c>
      <c r="K20538" s="7">
        <v>45747</v>
      </c>
      <c r="L20538" s="7">
        <v>45907</v>
      </c>
      <c r="M20538" t="s">
        <v>77</v>
      </c>
      <c r="N20538" t="s">
        <v>79</v>
      </c>
      <c r="O20538">
        <v>2026</v>
      </c>
      <c r="P20538" s="2">
        <v>2</v>
      </c>
      <c r="Q20538" t="s">
        <v>80</v>
      </c>
      <c r="R20538" s="8">
        <v>46267</v>
      </c>
      <c r="S20538" s="2">
        <v>1</v>
      </c>
      <c r="T20538" s="2" t="s">
        <v>81</v>
      </c>
    </row>
    <row r="20539" spans="1:20" x14ac:dyDescent="0.25">
      <c r="A20539">
        <v>1120669804</v>
      </c>
      <c r="B20539">
        <v>129642659</v>
      </c>
      <c r="C20539" t="s">
        <v>82</v>
      </c>
      <c r="D20539" t="s">
        <v>88</v>
      </c>
      <c r="E20539" t="s">
        <v>76</v>
      </c>
      <c r="F20539" s="7">
        <v>45563</v>
      </c>
      <c r="G20539" s="7">
        <v>47389</v>
      </c>
      <c r="H20539" t="s">
        <v>77</v>
      </c>
      <c r="I20539" t="s">
        <v>78</v>
      </c>
      <c r="J20539" s="7">
        <v>46185</v>
      </c>
      <c r="K20539" s="7">
        <v>45691</v>
      </c>
      <c r="L20539" s="7">
        <v>47389</v>
      </c>
      <c r="M20539" t="s">
        <v>77</v>
      </c>
      <c r="N20539" t="s">
        <v>79</v>
      </c>
      <c r="O20539">
        <v>2026</v>
      </c>
      <c r="P20539" s="2">
        <v>2</v>
      </c>
      <c r="Q20539" t="s">
        <v>80</v>
      </c>
      <c r="R20539" s="8">
        <v>46267</v>
      </c>
      <c r="S20539" s="2">
        <v>1</v>
      </c>
      <c r="T20539" s="2" t="s">
        <v>81</v>
      </c>
    </row>
    <row r="20540" spans="1:20" x14ac:dyDescent="0.25">
      <c r="A20540">
        <v>1120669837</v>
      </c>
      <c r="B20540">
        <v>129644484</v>
      </c>
      <c r="C20540" t="s">
        <v>82</v>
      </c>
      <c r="D20540" t="s">
        <v>88</v>
      </c>
      <c r="E20540" t="s">
        <v>76</v>
      </c>
      <c r="F20540" s="7">
        <v>45565</v>
      </c>
      <c r="G20540" s="7">
        <v>45930</v>
      </c>
      <c r="H20540" t="s">
        <v>77</v>
      </c>
      <c r="I20540" t="s">
        <v>84</v>
      </c>
      <c r="J20540" s="7"/>
      <c r="K20540" s="7">
        <v>45747</v>
      </c>
      <c r="L20540" s="7">
        <v>45930</v>
      </c>
      <c r="M20540" t="s">
        <v>77</v>
      </c>
      <c r="N20540"/>
      <c r="O20540">
        <v>2026</v>
      </c>
      <c r="P20540" s="2">
        <v>2</v>
      </c>
      <c r="Q20540" t="s">
        <v>80</v>
      </c>
      <c r="R20540" s="8">
        <v>46267</v>
      </c>
      <c r="S20540" s="2">
        <v>1</v>
      </c>
      <c r="T20540" s="2" t="s">
        <v>81</v>
      </c>
    </row>
    <row r="20541" spans="1:20" x14ac:dyDescent="0.25">
      <c r="A20541">
        <v>1120670529</v>
      </c>
      <c r="B20541">
        <v>129907997</v>
      </c>
      <c r="C20541" t="s">
        <v>74</v>
      </c>
      <c r="D20541" t="s">
        <v>88</v>
      </c>
      <c r="E20541" t="s">
        <v>76</v>
      </c>
      <c r="F20541" s="7">
        <v>45635</v>
      </c>
      <c r="G20541" s="7">
        <v>45931</v>
      </c>
      <c r="H20541" t="s">
        <v>77</v>
      </c>
      <c r="I20541" t="s">
        <v>84</v>
      </c>
      <c r="J20541" s="7"/>
      <c r="K20541" s="7">
        <v>45751</v>
      </c>
      <c r="L20541" s="7">
        <v>45931</v>
      </c>
      <c r="M20541" t="s">
        <v>77</v>
      </c>
      <c r="N20541"/>
      <c r="O20541">
        <v>2026</v>
      </c>
      <c r="P20541" s="2">
        <v>2</v>
      </c>
      <c r="Q20541" t="s">
        <v>80</v>
      </c>
      <c r="R20541" s="8">
        <v>46267</v>
      </c>
      <c r="S20541" s="2">
        <v>1</v>
      </c>
      <c r="T20541" s="2" t="s">
        <v>81</v>
      </c>
    </row>
    <row r="20542" spans="1:20" x14ac:dyDescent="0.25">
      <c r="A20542">
        <v>1120670577</v>
      </c>
      <c r="B20542">
        <v>130783438</v>
      </c>
      <c r="C20542" t="s">
        <v>74</v>
      </c>
      <c r="D20542" t="s">
        <v>75</v>
      </c>
      <c r="E20542" t="s">
        <v>76</v>
      </c>
      <c r="F20542" s="7">
        <v>45680</v>
      </c>
      <c r="G20542" s="7">
        <v>47506</v>
      </c>
      <c r="H20542" t="s">
        <v>86</v>
      </c>
      <c r="I20542" t="s">
        <v>87</v>
      </c>
      <c r="J20542" s="7"/>
      <c r="K20542" s="7">
        <v>45706</v>
      </c>
      <c r="L20542" s="7">
        <v>47506</v>
      </c>
      <c r="M20542" t="s">
        <v>86</v>
      </c>
      <c r="N20542"/>
      <c r="O20542">
        <v>2026</v>
      </c>
      <c r="P20542" s="2">
        <v>2</v>
      </c>
      <c r="Q20542" t="s">
        <v>80</v>
      </c>
      <c r="R20542" s="8">
        <v>46267</v>
      </c>
      <c r="S20542" s="2">
        <v>1</v>
      </c>
      <c r="T20542" s="2" t="s">
        <v>81</v>
      </c>
    </row>
    <row r="20543" spans="1:20" x14ac:dyDescent="0.25">
      <c r="A20543">
        <v>1120672755</v>
      </c>
      <c r="B20543">
        <v>131852005</v>
      </c>
      <c r="C20543" t="s">
        <v>74</v>
      </c>
      <c r="D20543" t="s">
        <v>75</v>
      </c>
      <c r="E20543" t="s">
        <v>76</v>
      </c>
      <c r="F20543" s="7">
        <v>45934</v>
      </c>
      <c r="G20543" s="7">
        <v>47030</v>
      </c>
      <c r="H20543" t="s">
        <v>86</v>
      </c>
      <c r="I20543" t="s">
        <v>87</v>
      </c>
      <c r="J20543" s="7">
        <v>46064</v>
      </c>
      <c r="K20543" s="7">
        <v>46080</v>
      </c>
      <c r="L20543" s="7">
        <v>47030</v>
      </c>
      <c r="M20543" t="s">
        <v>86</v>
      </c>
      <c r="N20543" t="s">
        <v>92</v>
      </c>
      <c r="O20543">
        <v>2026</v>
      </c>
      <c r="P20543" s="2">
        <v>2</v>
      </c>
      <c r="Q20543" t="s">
        <v>80</v>
      </c>
      <c r="R20543" s="8">
        <v>46267</v>
      </c>
      <c r="S20543" s="2">
        <v>1</v>
      </c>
      <c r="T20543" s="2" t="s">
        <v>81</v>
      </c>
    </row>
    <row r="20544" spans="1:20" x14ac:dyDescent="0.25">
      <c r="A20544">
        <v>1120673520</v>
      </c>
      <c r="B20544">
        <v>132987809</v>
      </c>
      <c r="C20544" t="s">
        <v>74</v>
      </c>
      <c r="D20544" t="s">
        <v>75</v>
      </c>
      <c r="E20544" t="s">
        <v>76</v>
      </c>
      <c r="F20544" s="7">
        <v>46065</v>
      </c>
      <c r="G20544" s="7">
        <v>47161</v>
      </c>
      <c r="H20544" t="s">
        <v>77</v>
      </c>
      <c r="I20544" t="s">
        <v>89</v>
      </c>
      <c r="J20544" s="7">
        <v>46141</v>
      </c>
      <c r="K20544" s="7">
        <v>46065</v>
      </c>
      <c r="L20544" s="7">
        <v>47161</v>
      </c>
      <c r="M20544" t="s">
        <v>77</v>
      </c>
      <c r="N20544" t="s">
        <v>79</v>
      </c>
      <c r="O20544">
        <v>2026</v>
      </c>
      <c r="P20544" s="2">
        <v>2</v>
      </c>
      <c r="Q20544" t="s">
        <v>80</v>
      </c>
      <c r="R20544" s="8">
        <v>46267</v>
      </c>
      <c r="S20544" s="2">
        <v>1</v>
      </c>
      <c r="T20544" s="2" t="s">
        <v>81</v>
      </c>
    </row>
    <row r="20545" spans="1:20" x14ac:dyDescent="0.25">
      <c r="A20545">
        <v>1120673730</v>
      </c>
      <c r="B20545">
        <v>133118384</v>
      </c>
      <c r="C20545" t="s">
        <v>74</v>
      </c>
      <c r="D20545" t="s">
        <v>83</v>
      </c>
      <c r="E20545" t="s">
        <v>76</v>
      </c>
      <c r="F20545" s="7">
        <v>46094</v>
      </c>
      <c r="G20545" s="7">
        <v>47920</v>
      </c>
      <c r="H20545" t="s">
        <v>77</v>
      </c>
      <c r="I20545" t="s">
        <v>84</v>
      </c>
      <c r="J20545" s="7"/>
      <c r="K20545" s="7">
        <v>46107</v>
      </c>
      <c r="L20545" s="7">
        <v>47920</v>
      </c>
      <c r="M20545" t="s">
        <v>77</v>
      </c>
      <c r="N20545"/>
      <c r="O20545">
        <v>2026</v>
      </c>
      <c r="P20545" s="2">
        <v>2</v>
      </c>
      <c r="Q20545" t="s">
        <v>80</v>
      </c>
      <c r="R20545" s="8">
        <v>46267</v>
      </c>
      <c r="S20545" s="2">
        <v>1</v>
      </c>
      <c r="T20545" s="2" t="s">
        <v>81</v>
      </c>
    </row>
    <row r="20546" spans="1:20" x14ac:dyDescent="0.25">
      <c r="A20546">
        <v>1120674244</v>
      </c>
      <c r="B20546">
        <v>110528676</v>
      </c>
      <c r="C20546" t="s">
        <v>74</v>
      </c>
      <c r="D20546" t="s">
        <v>75</v>
      </c>
      <c r="E20546" t="s">
        <v>76</v>
      </c>
      <c r="F20546" s="7">
        <v>42201</v>
      </c>
      <c r="G20546" s="7">
        <v>43913</v>
      </c>
      <c r="H20546" t="s">
        <v>86</v>
      </c>
      <c r="I20546" t="s">
        <v>87</v>
      </c>
      <c r="J20546" s="7">
        <v>45151</v>
      </c>
      <c r="K20546" s="7">
        <v>44313</v>
      </c>
      <c r="L20546" s="7">
        <v>43913</v>
      </c>
      <c r="M20546" t="s">
        <v>86</v>
      </c>
      <c r="N20546" t="s">
        <v>92</v>
      </c>
      <c r="O20546">
        <v>2026</v>
      </c>
      <c r="P20546" s="2">
        <v>2</v>
      </c>
      <c r="Q20546" t="s">
        <v>80</v>
      </c>
      <c r="R20546" s="8">
        <v>46267</v>
      </c>
      <c r="S20546" s="2">
        <v>1</v>
      </c>
      <c r="T20546" s="2" t="s">
        <v>81</v>
      </c>
    </row>
    <row r="20547" spans="1:20" x14ac:dyDescent="0.25">
      <c r="A20547">
        <v>1120675445</v>
      </c>
      <c r="B20547">
        <v>116713358</v>
      </c>
      <c r="C20547" t="s">
        <v>82</v>
      </c>
      <c r="D20547" t="s">
        <v>88</v>
      </c>
      <c r="E20547" t="s">
        <v>76</v>
      </c>
      <c r="F20547" s="7">
        <v>43536</v>
      </c>
      <c r="G20547" s="7">
        <v>43902</v>
      </c>
      <c r="H20547" t="s">
        <v>77</v>
      </c>
      <c r="I20547" t="s">
        <v>78</v>
      </c>
      <c r="J20547" s="7">
        <v>45889</v>
      </c>
      <c r="K20547" s="7">
        <v>43542</v>
      </c>
      <c r="L20547" s="7">
        <v>43902</v>
      </c>
      <c r="M20547" t="s">
        <v>77</v>
      </c>
      <c r="N20547" t="s">
        <v>79</v>
      </c>
      <c r="O20547">
        <v>2026</v>
      </c>
      <c r="P20547" s="2">
        <v>2</v>
      </c>
      <c r="Q20547" t="s">
        <v>80</v>
      </c>
      <c r="R20547" s="8">
        <v>46267</v>
      </c>
      <c r="S20547" s="2">
        <v>1</v>
      </c>
      <c r="T20547" s="2" t="s">
        <v>81</v>
      </c>
    </row>
    <row r="20548" spans="1:20" x14ac:dyDescent="0.25">
      <c r="A20548">
        <v>1120675467</v>
      </c>
      <c r="B20548">
        <v>116742107</v>
      </c>
      <c r="C20548" t="s">
        <v>82</v>
      </c>
      <c r="D20548" t="s">
        <v>88</v>
      </c>
      <c r="E20548" t="s">
        <v>76</v>
      </c>
      <c r="F20548" s="7">
        <v>43539</v>
      </c>
      <c r="G20548" s="7">
        <v>43905</v>
      </c>
      <c r="H20548" t="s">
        <v>77</v>
      </c>
      <c r="I20548" t="s">
        <v>78</v>
      </c>
      <c r="J20548" s="7">
        <v>45899</v>
      </c>
      <c r="K20548" s="7">
        <v>44880</v>
      </c>
      <c r="L20548" s="7">
        <v>43905</v>
      </c>
      <c r="M20548" t="s">
        <v>77</v>
      </c>
      <c r="N20548" t="s">
        <v>79</v>
      </c>
      <c r="O20548">
        <v>2026</v>
      </c>
      <c r="P20548" s="2">
        <v>2</v>
      </c>
      <c r="Q20548" t="s">
        <v>80</v>
      </c>
      <c r="R20548" s="8">
        <v>46267</v>
      </c>
      <c r="S20548" s="2">
        <v>1</v>
      </c>
      <c r="T20548" s="2" t="s">
        <v>81</v>
      </c>
    </row>
    <row r="20549" spans="1:20" x14ac:dyDescent="0.25">
      <c r="A20549">
        <v>1120675545</v>
      </c>
      <c r="B20549">
        <v>116851753</v>
      </c>
      <c r="C20549" t="s">
        <v>82</v>
      </c>
      <c r="D20549" t="s">
        <v>83</v>
      </c>
      <c r="E20549" t="s">
        <v>76</v>
      </c>
      <c r="F20549" s="7">
        <v>43551</v>
      </c>
      <c r="G20549" s="7">
        <v>43731</v>
      </c>
      <c r="H20549" t="s">
        <v>77</v>
      </c>
      <c r="I20549" t="s">
        <v>78</v>
      </c>
      <c r="J20549" s="7">
        <v>45905</v>
      </c>
      <c r="K20549" s="7">
        <v>43658</v>
      </c>
      <c r="L20549" s="7">
        <v>43731</v>
      </c>
      <c r="M20549" t="s">
        <v>77</v>
      </c>
      <c r="N20549" t="s">
        <v>79</v>
      </c>
      <c r="O20549">
        <v>2026</v>
      </c>
      <c r="P20549" s="2">
        <v>2</v>
      </c>
      <c r="Q20549" t="s">
        <v>80</v>
      </c>
      <c r="R20549" s="8">
        <v>46267</v>
      </c>
      <c r="S20549" s="2">
        <v>1</v>
      </c>
      <c r="T20549" s="2" t="s">
        <v>81</v>
      </c>
    </row>
    <row r="20550" spans="1:20" x14ac:dyDescent="0.25">
      <c r="A20550">
        <v>1120675551</v>
      </c>
      <c r="B20550">
        <v>116853667</v>
      </c>
      <c r="C20550" t="s">
        <v>82</v>
      </c>
      <c r="D20550" t="s">
        <v>83</v>
      </c>
      <c r="E20550" t="s">
        <v>76</v>
      </c>
      <c r="F20550" s="7">
        <v>43551</v>
      </c>
      <c r="G20550" s="7">
        <v>43735</v>
      </c>
      <c r="H20550" t="s">
        <v>77</v>
      </c>
      <c r="I20550" t="s">
        <v>78</v>
      </c>
      <c r="J20550" s="7">
        <v>45919</v>
      </c>
      <c r="K20550" s="7">
        <v>43577</v>
      </c>
      <c r="L20550" s="7">
        <v>43735</v>
      </c>
      <c r="M20550" t="s">
        <v>77</v>
      </c>
      <c r="N20550" t="s">
        <v>79</v>
      </c>
      <c r="O20550">
        <v>2026</v>
      </c>
      <c r="P20550" s="2">
        <v>2</v>
      </c>
      <c r="Q20550" t="s">
        <v>80</v>
      </c>
      <c r="R20550" s="8">
        <v>46267</v>
      </c>
      <c r="S20550" s="2">
        <v>1</v>
      </c>
      <c r="T20550" s="2" t="s">
        <v>81</v>
      </c>
    </row>
    <row r="20551" spans="1:20" x14ac:dyDescent="0.25">
      <c r="A20551">
        <v>1120675610</v>
      </c>
      <c r="B20551">
        <v>116966567</v>
      </c>
      <c r="C20551" t="s">
        <v>82</v>
      </c>
      <c r="D20551" t="s">
        <v>88</v>
      </c>
      <c r="E20551" t="s">
        <v>76</v>
      </c>
      <c r="F20551" s="7">
        <v>43560</v>
      </c>
      <c r="G20551" s="7">
        <v>43926</v>
      </c>
      <c r="H20551" t="s">
        <v>77</v>
      </c>
      <c r="I20551" t="s">
        <v>84</v>
      </c>
      <c r="J20551" s="7">
        <v>45432</v>
      </c>
      <c r="K20551" s="7">
        <v>44601</v>
      </c>
      <c r="L20551" s="7">
        <v>43926</v>
      </c>
      <c r="M20551" t="s">
        <v>77</v>
      </c>
      <c r="N20551" t="s">
        <v>79</v>
      </c>
      <c r="O20551">
        <v>2026</v>
      </c>
      <c r="P20551" s="2">
        <v>2</v>
      </c>
      <c r="Q20551" t="s">
        <v>80</v>
      </c>
      <c r="R20551" s="8">
        <v>46267</v>
      </c>
      <c r="S20551" s="2">
        <v>1</v>
      </c>
      <c r="T20551" s="2" t="s">
        <v>81</v>
      </c>
    </row>
    <row r="20552" spans="1:20" x14ac:dyDescent="0.25">
      <c r="A20552">
        <v>1120675619</v>
      </c>
      <c r="B20552">
        <v>116969995</v>
      </c>
      <c r="C20552" t="s">
        <v>82</v>
      </c>
      <c r="D20552" t="s">
        <v>83</v>
      </c>
      <c r="E20552" t="s">
        <v>76</v>
      </c>
      <c r="F20552" s="7">
        <v>43545</v>
      </c>
      <c r="G20552" s="7">
        <v>43729</v>
      </c>
      <c r="H20552" t="s">
        <v>77</v>
      </c>
      <c r="I20552" t="s">
        <v>78</v>
      </c>
      <c r="J20552" s="7">
        <v>45899</v>
      </c>
      <c r="K20552" s="7">
        <v>45748</v>
      </c>
      <c r="L20552" s="7">
        <v>43729</v>
      </c>
      <c r="M20552" t="s">
        <v>77</v>
      </c>
      <c r="N20552" t="s">
        <v>79</v>
      </c>
      <c r="O20552">
        <v>2026</v>
      </c>
      <c r="P20552" s="2">
        <v>2</v>
      </c>
      <c r="Q20552" t="s">
        <v>80</v>
      </c>
      <c r="R20552" s="8">
        <v>46267</v>
      </c>
      <c r="S20552" s="2">
        <v>1</v>
      </c>
      <c r="T20552" s="2" t="s">
        <v>81</v>
      </c>
    </row>
    <row r="20553" spans="1:20" x14ac:dyDescent="0.25">
      <c r="A20553">
        <v>1120675623</v>
      </c>
      <c r="B20553">
        <v>116971234</v>
      </c>
      <c r="C20553" t="s">
        <v>82</v>
      </c>
      <c r="D20553" t="s">
        <v>88</v>
      </c>
      <c r="E20553" t="s">
        <v>76</v>
      </c>
      <c r="F20553" s="7">
        <v>43561</v>
      </c>
      <c r="G20553" s="7">
        <v>43927</v>
      </c>
      <c r="H20553" t="s">
        <v>77</v>
      </c>
      <c r="I20553" t="s">
        <v>78</v>
      </c>
      <c r="J20553" s="7">
        <v>45750</v>
      </c>
      <c r="K20553" s="7">
        <v>43658</v>
      </c>
      <c r="L20553" s="7">
        <v>43927</v>
      </c>
      <c r="M20553" t="s">
        <v>77</v>
      </c>
      <c r="N20553" t="s">
        <v>79</v>
      </c>
      <c r="O20553">
        <v>2026</v>
      </c>
      <c r="P20553" s="2">
        <v>2</v>
      </c>
      <c r="Q20553" t="s">
        <v>80</v>
      </c>
      <c r="R20553" s="8">
        <v>46267</v>
      </c>
      <c r="S20553" s="2">
        <v>1</v>
      </c>
      <c r="T20553" s="2" t="s">
        <v>81</v>
      </c>
    </row>
    <row r="20554" spans="1:20" x14ac:dyDescent="0.25">
      <c r="A20554">
        <v>1120675728</v>
      </c>
      <c r="B20554">
        <v>117069129</v>
      </c>
      <c r="C20554" t="s">
        <v>82</v>
      </c>
      <c r="D20554" t="s">
        <v>83</v>
      </c>
      <c r="E20554" t="s">
        <v>76</v>
      </c>
      <c r="F20554" s="7">
        <v>43575</v>
      </c>
      <c r="G20554" s="7">
        <v>43758</v>
      </c>
      <c r="H20554" t="s">
        <v>77</v>
      </c>
      <c r="I20554" t="s">
        <v>78</v>
      </c>
      <c r="J20554" s="7">
        <v>45829</v>
      </c>
      <c r="K20554" s="7">
        <v>45748</v>
      </c>
      <c r="L20554" s="7">
        <v>43758</v>
      </c>
      <c r="M20554" t="s">
        <v>77</v>
      </c>
      <c r="N20554" t="s">
        <v>79</v>
      </c>
      <c r="O20554">
        <v>2026</v>
      </c>
      <c r="P20554" s="2">
        <v>2</v>
      </c>
      <c r="Q20554" t="s">
        <v>80</v>
      </c>
      <c r="R20554" s="8">
        <v>46267</v>
      </c>
      <c r="S20554" s="2">
        <v>1</v>
      </c>
      <c r="T20554" s="2" t="s">
        <v>81</v>
      </c>
    </row>
    <row r="20555" spans="1:20" x14ac:dyDescent="0.25">
      <c r="A20555">
        <v>1120675815</v>
      </c>
      <c r="B20555">
        <v>117126327</v>
      </c>
      <c r="C20555" t="s">
        <v>82</v>
      </c>
      <c r="D20555" t="s">
        <v>88</v>
      </c>
      <c r="E20555" t="s">
        <v>76</v>
      </c>
      <c r="F20555" s="7">
        <v>43585</v>
      </c>
      <c r="G20555" s="7">
        <v>43951</v>
      </c>
      <c r="H20555" t="s">
        <v>77</v>
      </c>
      <c r="I20555" t="s">
        <v>78</v>
      </c>
      <c r="J20555" s="7">
        <v>45919</v>
      </c>
      <c r="K20555" s="7">
        <v>45057</v>
      </c>
      <c r="L20555" s="7">
        <v>43951</v>
      </c>
      <c r="M20555" t="s">
        <v>77</v>
      </c>
      <c r="N20555" t="s">
        <v>79</v>
      </c>
      <c r="O20555">
        <v>2026</v>
      </c>
      <c r="P20555" s="2">
        <v>2</v>
      </c>
      <c r="Q20555" t="s">
        <v>80</v>
      </c>
      <c r="R20555" s="8">
        <v>46267</v>
      </c>
      <c r="S20555" s="2">
        <v>1</v>
      </c>
      <c r="T20555" s="2" t="s">
        <v>81</v>
      </c>
    </row>
    <row r="20556" spans="1:20" x14ac:dyDescent="0.25">
      <c r="A20556">
        <v>1120675819</v>
      </c>
      <c r="B20556">
        <v>117127302</v>
      </c>
      <c r="C20556" t="s">
        <v>74</v>
      </c>
      <c r="D20556" t="s">
        <v>88</v>
      </c>
      <c r="E20556" t="s">
        <v>76</v>
      </c>
      <c r="F20556" s="7">
        <v>43585</v>
      </c>
      <c r="G20556" s="7">
        <v>43951</v>
      </c>
      <c r="H20556" t="s">
        <v>77</v>
      </c>
      <c r="I20556" t="s">
        <v>84</v>
      </c>
      <c r="J20556" s="7">
        <v>45716</v>
      </c>
      <c r="K20556" s="7">
        <v>45562</v>
      </c>
      <c r="L20556" s="7">
        <v>43951</v>
      </c>
      <c r="M20556" t="s">
        <v>77</v>
      </c>
      <c r="N20556" t="s">
        <v>79</v>
      </c>
      <c r="O20556">
        <v>2026</v>
      </c>
      <c r="P20556" s="2">
        <v>2</v>
      </c>
      <c r="Q20556" t="s">
        <v>80</v>
      </c>
      <c r="R20556" s="8">
        <v>46267</v>
      </c>
      <c r="S20556" s="2">
        <v>1</v>
      </c>
      <c r="T20556" s="2" t="s">
        <v>81</v>
      </c>
    </row>
    <row r="20557" spans="1:20" x14ac:dyDescent="0.25">
      <c r="A20557">
        <v>1120675888</v>
      </c>
      <c r="B20557">
        <v>117205303</v>
      </c>
      <c r="C20557" t="s">
        <v>82</v>
      </c>
      <c r="D20557" t="s">
        <v>88</v>
      </c>
      <c r="E20557" t="s">
        <v>76</v>
      </c>
      <c r="F20557" s="7">
        <v>43594</v>
      </c>
      <c r="G20557" s="7">
        <v>43960</v>
      </c>
      <c r="H20557" t="s">
        <v>77</v>
      </c>
      <c r="I20557" t="s">
        <v>78</v>
      </c>
      <c r="J20557" s="7">
        <v>45874</v>
      </c>
      <c r="K20557" s="7">
        <v>44238</v>
      </c>
      <c r="L20557" s="7">
        <v>43960</v>
      </c>
      <c r="M20557" t="s">
        <v>77</v>
      </c>
      <c r="N20557" t="s">
        <v>79</v>
      </c>
      <c r="O20557">
        <v>2026</v>
      </c>
      <c r="P20557" s="2">
        <v>2</v>
      </c>
      <c r="Q20557" t="s">
        <v>80</v>
      </c>
      <c r="R20557" s="8">
        <v>46267</v>
      </c>
      <c r="S20557" s="2">
        <v>1</v>
      </c>
      <c r="T20557" s="2" t="s">
        <v>81</v>
      </c>
    </row>
    <row r="20558" spans="1:20" x14ac:dyDescent="0.25">
      <c r="A20558">
        <v>1120675909</v>
      </c>
      <c r="B20558">
        <v>117216926</v>
      </c>
      <c r="C20558" t="s">
        <v>74</v>
      </c>
      <c r="D20558" t="s">
        <v>75</v>
      </c>
      <c r="E20558" t="s">
        <v>76</v>
      </c>
      <c r="F20558" s="7">
        <v>43596</v>
      </c>
      <c r="G20558" s="7">
        <v>43962</v>
      </c>
      <c r="H20558" t="s">
        <v>77</v>
      </c>
      <c r="I20558" t="s">
        <v>78</v>
      </c>
      <c r="J20558" s="7">
        <v>45550</v>
      </c>
      <c r="K20558" s="7">
        <v>45747</v>
      </c>
      <c r="L20558" s="7">
        <v>43962</v>
      </c>
      <c r="M20558" t="s">
        <v>77</v>
      </c>
      <c r="N20558" t="s">
        <v>79</v>
      </c>
      <c r="O20558">
        <v>2026</v>
      </c>
      <c r="P20558" s="2">
        <v>2</v>
      </c>
      <c r="Q20558" t="s">
        <v>80</v>
      </c>
      <c r="R20558" s="8">
        <v>46267</v>
      </c>
      <c r="S20558" s="2">
        <v>1</v>
      </c>
      <c r="T20558" s="2" t="s">
        <v>81</v>
      </c>
    </row>
    <row r="20559" spans="1:20" x14ac:dyDescent="0.25">
      <c r="A20559">
        <v>1120675914</v>
      </c>
      <c r="B20559">
        <v>117218216</v>
      </c>
      <c r="C20559" t="s">
        <v>82</v>
      </c>
      <c r="D20559" t="s">
        <v>88</v>
      </c>
      <c r="E20559" t="s">
        <v>76</v>
      </c>
      <c r="F20559" s="7">
        <v>43597</v>
      </c>
      <c r="G20559" s="7">
        <v>43963</v>
      </c>
      <c r="H20559" t="s">
        <v>77</v>
      </c>
      <c r="I20559" t="s">
        <v>78</v>
      </c>
      <c r="J20559" s="7">
        <v>45845</v>
      </c>
      <c r="K20559" s="7">
        <v>44244</v>
      </c>
      <c r="L20559" s="7">
        <v>43963</v>
      </c>
      <c r="M20559" t="s">
        <v>77</v>
      </c>
      <c r="N20559" t="s">
        <v>79</v>
      </c>
      <c r="O20559">
        <v>2026</v>
      </c>
      <c r="P20559" s="2">
        <v>2</v>
      </c>
      <c r="Q20559" t="s">
        <v>80</v>
      </c>
      <c r="R20559" s="8">
        <v>46267</v>
      </c>
      <c r="S20559" s="2">
        <v>1</v>
      </c>
      <c r="T20559" s="2" t="s">
        <v>81</v>
      </c>
    </row>
    <row r="20560" spans="1:20" x14ac:dyDescent="0.25">
      <c r="A20560">
        <v>1120676000</v>
      </c>
      <c r="B20560">
        <v>117320713</v>
      </c>
      <c r="C20560" t="s">
        <v>90</v>
      </c>
      <c r="D20560" t="s">
        <v>83</v>
      </c>
      <c r="E20560" t="s">
        <v>76</v>
      </c>
      <c r="F20560" s="7">
        <v>43610</v>
      </c>
      <c r="G20560" s="7">
        <v>43794</v>
      </c>
      <c r="H20560" t="s">
        <v>77</v>
      </c>
      <c r="I20560" t="s">
        <v>78</v>
      </c>
      <c r="J20560" s="7">
        <v>45633</v>
      </c>
      <c r="K20560" s="7">
        <v>45394</v>
      </c>
      <c r="L20560" s="7">
        <v>43794</v>
      </c>
      <c r="M20560" t="s">
        <v>77</v>
      </c>
      <c r="N20560" t="s">
        <v>79</v>
      </c>
      <c r="O20560">
        <v>2026</v>
      </c>
      <c r="P20560" s="2">
        <v>2</v>
      </c>
      <c r="Q20560" t="s">
        <v>80</v>
      </c>
      <c r="R20560" s="8">
        <v>46267</v>
      </c>
      <c r="S20560" s="2">
        <v>1</v>
      </c>
      <c r="T20560" s="2" t="s">
        <v>81</v>
      </c>
    </row>
    <row r="20561" spans="1:20" x14ac:dyDescent="0.25">
      <c r="A20561">
        <v>1120676047</v>
      </c>
      <c r="B20561">
        <v>117404579</v>
      </c>
      <c r="C20561" t="s">
        <v>82</v>
      </c>
      <c r="D20561" t="s">
        <v>75</v>
      </c>
      <c r="E20561" t="s">
        <v>76</v>
      </c>
      <c r="F20561" s="7">
        <v>43622</v>
      </c>
      <c r="G20561" s="7">
        <v>43988</v>
      </c>
      <c r="H20561" t="s">
        <v>77</v>
      </c>
      <c r="I20561" t="s">
        <v>78</v>
      </c>
      <c r="J20561" s="7">
        <v>45557</v>
      </c>
      <c r="K20561" s="7">
        <v>43626</v>
      </c>
      <c r="L20561" s="7">
        <v>43988</v>
      </c>
      <c r="M20561" t="s">
        <v>77</v>
      </c>
      <c r="N20561" t="s">
        <v>79</v>
      </c>
      <c r="O20561">
        <v>2026</v>
      </c>
      <c r="P20561" s="2">
        <v>2</v>
      </c>
      <c r="Q20561" t="s">
        <v>80</v>
      </c>
      <c r="R20561" s="8">
        <v>46267</v>
      </c>
      <c r="S20561" s="2">
        <v>1</v>
      </c>
      <c r="T20561" s="2" t="s">
        <v>81</v>
      </c>
    </row>
    <row r="20562" spans="1:20" x14ac:dyDescent="0.25">
      <c r="A20562">
        <v>1120676260</v>
      </c>
      <c r="B20562">
        <v>117961896</v>
      </c>
      <c r="C20562" t="s">
        <v>74</v>
      </c>
      <c r="D20562" t="s">
        <v>75</v>
      </c>
      <c r="E20562" t="s">
        <v>76</v>
      </c>
      <c r="F20562" s="7">
        <v>43678</v>
      </c>
      <c r="G20562" s="7">
        <v>44044</v>
      </c>
      <c r="H20562" t="s">
        <v>77</v>
      </c>
      <c r="I20562" t="s">
        <v>78</v>
      </c>
      <c r="J20562" s="7">
        <v>45527</v>
      </c>
      <c r="K20562" s="7">
        <v>43746</v>
      </c>
      <c r="L20562" s="7">
        <v>44044</v>
      </c>
      <c r="M20562" t="s">
        <v>77</v>
      </c>
      <c r="N20562" t="s">
        <v>79</v>
      </c>
      <c r="O20562">
        <v>2026</v>
      </c>
      <c r="P20562" s="2">
        <v>2</v>
      </c>
      <c r="Q20562" t="s">
        <v>80</v>
      </c>
      <c r="R20562" s="8">
        <v>46267</v>
      </c>
      <c r="S20562" s="2">
        <v>1</v>
      </c>
      <c r="T20562" s="2" t="s">
        <v>81</v>
      </c>
    </row>
    <row r="20563" spans="1:20" x14ac:dyDescent="0.25">
      <c r="A20563">
        <v>1120676545</v>
      </c>
      <c r="B20563">
        <v>119105415</v>
      </c>
      <c r="C20563" t="s">
        <v>82</v>
      </c>
      <c r="D20563" t="s">
        <v>88</v>
      </c>
      <c r="E20563" t="s">
        <v>76</v>
      </c>
      <c r="F20563" s="7">
        <v>43986</v>
      </c>
      <c r="G20563" s="7">
        <v>44351</v>
      </c>
      <c r="H20563" t="s">
        <v>77</v>
      </c>
      <c r="I20563" t="s">
        <v>78</v>
      </c>
      <c r="J20563" s="7">
        <v>45525</v>
      </c>
      <c r="K20563" s="7">
        <v>44488</v>
      </c>
      <c r="L20563" s="7">
        <v>44351</v>
      </c>
      <c r="M20563" t="s">
        <v>77</v>
      </c>
      <c r="N20563" t="s">
        <v>79</v>
      </c>
      <c r="O20563">
        <v>2026</v>
      </c>
      <c r="P20563" s="2">
        <v>2</v>
      </c>
      <c r="Q20563" t="s">
        <v>80</v>
      </c>
      <c r="R20563" s="8">
        <v>46267</v>
      </c>
      <c r="S20563" s="2">
        <v>1</v>
      </c>
      <c r="T20563" s="2" t="s">
        <v>81</v>
      </c>
    </row>
    <row r="20564" spans="1:20" x14ac:dyDescent="0.25">
      <c r="A20564">
        <v>1120676563</v>
      </c>
      <c r="B20564">
        <v>119125030</v>
      </c>
      <c r="C20564" t="s">
        <v>74</v>
      </c>
      <c r="D20564" t="s">
        <v>88</v>
      </c>
      <c r="E20564" t="s">
        <v>76</v>
      </c>
      <c r="F20564" s="7">
        <v>43990</v>
      </c>
      <c r="G20564" s="7">
        <v>45816</v>
      </c>
      <c r="H20564" t="s">
        <v>77</v>
      </c>
      <c r="I20564" t="s">
        <v>84</v>
      </c>
      <c r="J20564" s="7">
        <v>45394</v>
      </c>
      <c r="K20564" s="7">
        <v>45925</v>
      </c>
      <c r="L20564" s="7">
        <v>45816</v>
      </c>
      <c r="M20564" t="s">
        <v>77</v>
      </c>
      <c r="N20564" t="s">
        <v>79</v>
      </c>
      <c r="O20564">
        <v>2026</v>
      </c>
      <c r="P20564" s="2">
        <v>2</v>
      </c>
      <c r="Q20564" t="s">
        <v>80</v>
      </c>
      <c r="R20564" s="8">
        <v>46267</v>
      </c>
      <c r="S20564" s="2">
        <v>1</v>
      </c>
      <c r="T20564" s="2" t="s">
        <v>81</v>
      </c>
    </row>
    <row r="20565" spans="1:20" x14ac:dyDescent="0.25">
      <c r="A20565">
        <v>1120676620</v>
      </c>
      <c r="B20565">
        <v>119185905</v>
      </c>
      <c r="C20565" t="s">
        <v>91</v>
      </c>
      <c r="D20565" t="s">
        <v>83</v>
      </c>
      <c r="E20565" t="s">
        <v>76</v>
      </c>
      <c r="F20565" s="7">
        <v>43999</v>
      </c>
      <c r="G20565" s="7">
        <v>44182</v>
      </c>
      <c r="H20565" t="s">
        <v>77</v>
      </c>
      <c r="I20565" t="s">
        <v>78</v>
      </c>
      <c r="J20565" s="7">
        <v>45504</v>
      </c>
      <c r="K20565" s="7">
        <v>45538</v>
      </c>
      <c r="L20565" s="7">
        <v>44182</v>
      </c>
      <c r="M20565" t="s">
        <v>77</v>
      </c>
      <c r="N20565" t="s">
        <v>79</v>
      </c>
      <c r="O20565">
        <v>2026</v>
      </c>
      <c r="P20565" s="2">
        <v>2</v>
      </c>
      <c r="Q20565" t="s">
        <v>80</v>
      </c>
      <c r="R20565" s="8">
        <v>46267</v>
      </c>
      <c r="S20565" s="2">
        <v>1</v>
      </c>
      <c r="T20565" s="2" t="s">
        <v>81</v>
      </c>
    </row>
    <row r="20566" spans="1:20" x14ac:dyDescent="0.25">
      <c r="A20566">
        <v>1120676768</v>
      </c>
      <c r="B20566">
        <v>119331149</v>
      </c>
      <c r="C20566" t="s">
        <v>94</v>
      </c>
      <c r="D20566" t="s">
        <v>75</v>
      </c>
      <c r="E20566" t="s">
        <v>76</v>
      </c>
      <c r="F20566" s="7">
        <v>44020</v>
      </c>
      <c r="G20566" s="7">
        <v>45846</v>
      </c>
      <c r="H20566" t="s">
        <v>77</v>
      </c>
      <c r="I20566" t="s">
        <v>78</v>
      </c>
      <c r="J20566" s="7">
        <v>45889</v>
      </c>
      <c r="K20566" s="7">
        <v>44143</v>
      </c>
      <c r="L20566" s="7">
        <v>45846</v>
      </c>
      <c r="M20566" t="s">
        <v>77</v>
      </c>
      <c r="N20566" t="s">
        <v>79</v>
      </c>
      <c r="O20566">
        <v>2026</v>
      </c>
      <c r="P20566" s="2">
        <v>2</v>
      </c>
      <c r="Q20566" t="s">
        <v>80</v>
      </c>
      <c r="R20566" s="8">
        <v>46267</v>
      </c>
      <c r="S20566" s="2">
        <v>1</v>
      </c>
      <c r="T20566" s="2" t="s">
        <v>81</v>
      </c>
    </row>
    <row r="20567" spans="1:20" x14ac:dyDescent="0.25">
      <c r="A20567">
        <v>1120677084</v>
      </c>
      <c r="B20567">
        <v>119601897</v>
      </c>
      <c r="C20567" t="s">
        <v>98</v>
      </c>
      <c r="D20567" t="s">
        <v>75</v>
      </c>
      <c r="E20567" t="s">
        <v>76</v>
      </c>
      <c r="F20567" s="7">
        <v>44054</v>
      </c>
      <c r="G20567" s="7">
        <v>44419</v>
      </c>
      <c r="H20567" t="s">
        <v>86</v>
      </c>
      <c r="I20567" t="s">
        <v>87</v>
      </c>
      <c r="J20567" s="7">
        <v>45763</v>
      </c>
      <c r="K20567" s="7">
        <v>44155</v>
      </c>
      <c r="L20567" s="7">
        <v>44419</v>
      </c>
      <c r="M20567" t="s">
        <v>86</v>
      </c>
      <c r="N20567" t="s">
        <v>79</v>
      </c>
      <c r="O20567">
        <v>2026</v>
      </c>
      <c r="P20567" s="2">
        <v>2</v>
      </c>
      <c r="Q20567" t="s">
        <v>80</v>
      </c>
      <c r="R20567" s="8">
        <v>46267</v>
      </c>
      <c r="S20567" s="2">
        <v>1</v>
      </c>
      <c r="T20567" s="2" t="s">
        <v>81</v>
      </c>
    </row>
    <row r="20568" spans="1:20" x14ac:dyDescent="0.25">
      <c r="A20568">
        <v>1120677106</v>
      </c>
      <c r="B20568">
        <v>119612724</v>
      </c>
      <c r="C20568" t="s">
        <v>74</v>
      </c>
      <c r="D20568" t="s">
        <v>75</v>
      </c>
      <c r="E20568" t="s">
        <v>76</v>
      </c>
      <c r="F20568" s="7">
        <v>44056</v>
      </c>
      <c r="G20568" s="7">
        <v>44421</v>
      </c>
      <c r="H20568" t="s">
        <v>86</v>
      </c>
      <c r="I20568" t="s">
        <v>87</v>
      </c>
      <c r="J20568" s="7">
        <v>45698</v>
      </c>
      <c r="K20568" s="7">
        <v>44169</v>
      </c>
      <c r="L20568" s="7">
        <v>44421</v>
      </c>
      <c r="M20568" t="s">
        <v>86</v>
      </c>
      <c r="N20568" t="s">
        <v>79</v>
      </c>
      <c r="O20568">
        <v>2026</v>
      </c>
      <c r="P20568" s="2">
        <v>2</v>
      </c>
      <c r="Q20568" t="s">
        <v>80</v>
      </c>
      <c r="R20568" s="8">
        <v>46267</v>
      </c>
      <c r="S20568" s="2">
        <v>1</v>
      </c>
      <c r="T20568" s="2" t="s">
        <v>81</v>
      </c>
    </row>
    <row r="20569" spans="1:20" x14ac:dyDescent="0.25">
      <c r="A20569">
        <v>1120677214</v>
      </c>
      <c r="B20569">
        <v>119658500</v>
      </c>
      <c r="C20569" t="s">
        <v>85</v>
      </c>
      <c r="D20569" t="s">
        <v>75</v>
      </c>
      <c r="E20569" t="s">
        <v>76</v>
      </c>
      <c r="F20569" s="7">
        <v>44065</v>
      </c>
      <c r="G20569" s="7">
        <v>44430</v>
      </c>
      <c r="H20569" t="s">
        <v>86</v>
      </c>
      <c r="I20569" t="s">
        <v>87</v>
      </c>
      <c r="J20569" s="7">
        <v>45784</v>
      </c>
      <c r="K20569" s="7">
        <v>44161</v>
      </c>
      <c r="L20569" s="7">
        <v>44430</v>
      </c>
      <c r="M20569" t="s">
        <v>86</v>
      </c>
      <c r="N20569" t="s">
        <v>79</v>
      </c>
      <c r="O20569">
        <v>2026</v>
      </c>
      <c r="P20569" s="2">
        <v>2</v>
      </c>
      <c r="Q20569" t="s">
        <v>80</v>
      </c>
      <c r="R20569" s="8">
        <v>46267</v>
      </c>
      <c r="S20569" s="2">
        <v>1</v>
      </c>
      <c r="T20569" s="2" t="s">
        <v>81</v>
      </c>
    </row>
    <row r="20570" spans="1:20" x14ac:dyDescent="0.25">
      <c r="A20570">
        <v>1120677230</v>
      </c>
      <c r="B20570">
        <v>119666946</v>
      </c>
      <c r="C20570" t="s">
        <v>74</v>
      </c>
      <c r="D20570" t="s">
        <v>75</v>
      </c>
      <c r="E20570" t="s">
        <v>76</v>
      </c>
      <c r="F20570" s="7">
        <v>44068</v>
      </c>
      <c r="G20570" s="7">
        <v>44433</v>
      </c>
      <c r="H20570" t="s">
        <v>86</v>
      </c>
      <c r="I20570" t="s">
        <v>87</v>
      </c>
      <c r="J20570" s="7">
        <v>45839</v>
      </c>
      <c r="K20570" s="7">
        <v>46111</v>
      </c>
      <c r="L20570" s="7">
        <v>44433</v>
      </c>
      <c r="M20570" t="s">
        <v>86</v>
      </c>
      <c r="N20570" t="s">
        <v>79</v>
      </c>
      <c r="O20570">
        <v>2026</v>
      </c>
      <c r="P20570" s="2">
        <v>2</v>
      </c>
      <c r="Q20570" t="s">
        <v>80</v>
      </c>
      <c r="R20570" s="8">
        <v>46267</v>
      </c>
      <c r="S20570" s="2">
        <v>1</v>
      </c>
      <c r="T20570" s="2" t="s">
        <v>81</v>
      </c>
    </row>
    <row r="20571" spans="1:20" x14ac:dyDescent="0.25">
      <c r="A20571">
        <v>1120677296</v>
      </c>
      <c r="B20571">
        <v>119695275</v>
      </c>
      <c r="C20571" t="s">
        <v>74</v>
      </c>
      <c r="D20571" t="s">
        <v>75</v>
      </c>
      <c r="E20571" t="s">
        <v>76</v>
      </c>
      <c r="F20571" s="7">
        <v>44074</v>
      </c>
      <c r="G20571" s="7">
        <v>44439</v>
      </c>
      <c r="H20571" t="s">
        <v>86</v>
      </c>
      <c r="I20571" t="s">
        <v>87</v>
      </c>
      <c r="J20571" s="7">
        <v>45686</v>
      </c>
      <c r="K20571" s="7">
        <v>44162</v>
      </c>
      <c r="L20571" s="7">
        <v>44439</v>
      </c>
      <c r="M20571" t="s">
        <v>86</v>
      </c>
      <c r="N20571" t="s">
        <v>79</v>
      </c>
      <c r="O20571">
        <v>2026</v>
      </c>
      <c r="P20571" s="2">
        <v>2</v>
      </c>
      <c r="Q20571" t="s">
        <v>80</v>
      </c>
      <c r="R20571" s="8">
        <v>46267</v>
      </c>
      <c r="S20571" s="2">
        <v>1</v>
      </c>
      <c r="T20571" s="2" t="s">
        <v>81</v>
      </c>
    </row>
    <row r="20572" spans="1:20" x14ac:dyDescent="0.25">
      <c r="A20572">
        <v>1120677313</v>
      </c>
      <c r="B20572">
        <v>119699255</v>
      </c>
      <c r="C20572" t="s">
        <v>74</v>
      </c>
      <c r="D20572" t="s">
        <v>75</v>
      </c>
      <c r="E20572" t="s">
        <v>76</v>
      </c>
      <c r="F20572" s="7">
        <v>44075</v>
      </c>
      <c r="G20572" s="7">
        <v>44440</v>
      </c>
      <c r="H20572" t="s">
        <v>86</v>
      </c>
      <c r="I20572" t="s">
        <v>87</v>
      </c>
      <c r="J20572" s="7">
        <v>45792</v>
      </c>
      <c r="K20572" s="7">
        <v>44166</v>
      </c>
      <c r="L20572" s="7">
        <v>44440</v>
      </c>
      <c r="M20572" t="s">
        <v>86</v>
      </c>
      <c r="N20572" t="s">
        <v>79</v>
      </c>
      <c r="O20572">
        <v>2026</v>
      </c>
      <c r="P20572" s="2">
        <v>2</v>
      </c>
      <c r="Q20572" t="s">
        <v>80</v>
      </c>
      <c r="R20572" s="8">
        <v>46267</v>
      </c>
      <c r="S20572" s="2">
        <v>1</v>
      </c>
      <c r="T20572" s="2" t="s">
        <v>81</v>
      </c>
    </row>
    <row r="20573" spans="1:20" x14ac:dyDescent="0.25">
      <c r="A20573">
        <v>1120677786</v>
      </c>
      <c r="B20573">
        <v>119989704</v>
      </c>
      <c r="C20573" t="s">
        <v>74</v>
      </c>
      <c r="D20573" t="s">
        <v>75</v>
      </c>
      <c r="E20573" t="s">
        <v>76</v>
      </c>
      <c r="F20573" s="7">
        <v>44141</v>
      </c>
      <c r="G20573" s="7">
        <v>44506</v>
      </c>
      <c r="H20573" t="s">
        <v>86</v>
      </c>
      <c r="I20573" t="s">
        <v>87</v>
      </c>
      <c r="J20573" s="7">
        <v>45955</v>
      </c>
      <c r="K20573" s="7">
        <v>44156</v>
      </c>
      <c r="L20573" s="7">
        <v>44506</v>
      </c>
      <c r="M20573" t="s">
        <v>86</v>
      </c>
      <c r="N20573" t="s">
        <v>79</v>
      </c>
      <c r="O20573">
        <v>2026</v>
      </c>
      <c r="P20573" s="2">
        <v>2</v>
      </c>
      <c r="Q20573" t="s">
        <v>80</v>
      </c>
      <c r="R20573" s="8">
        <v>46267</v>
      </c>
      <c r="S20573" s="2">
        <v>1</v>
      </c>
      <c r="T20573" s="2" t="s">
        <v>81</v>
      </c>
    </row>
    <row r="20574" spans="1:20" x14ac:dyDescent="0.25">
      <c r="A20574">
        <v>1120678063</v>
      </c>
      <c r="B20574">
        <v>120706444</v>
      </c>
      <c r="C20574" t="s">
        <v>96</v>
      </c>
      <c r="D20574" t="s">
        <v>75</v>
      </c>
      <c r="E20574" t="s">
        <v>76</v>
      </c>
      <c r="F20574" s="7">
        <v>44284</v>
      </c>
      <c r="G20574" s="7">
        <v>46110</v>
      </c>
      <c r="H20574" t="s">
        <v>77</v>
      </c>
      <c r="I20574" t="s">
        <v>78</v>
      </c>
      <c r="J20574" s="7">
        <v>46045</v>
      </c>
      <c r="K20574" s="7">
        <v>46058</v>
      </c>
      <c r="L20574" s="7">
        <v>46110</v>
      </c>
      <c r="M20574" t="s">
        <v>77</v>
      </c>
      <c r="N20574" t="s">
        <v>79</v>
      </c>
      <c r="O20574">
        <v>2026</v>
      </c>
      <c r="P20574" s="2">
        <v>2</v>
      </c>
      <c r="Q20574" t="s">
        <v>80</v>
      </c>
      <c r="R20574" s="8">
        <v>46267</v>
      </c>
      <c r="S20574" s="2">
        <v>1</v>
      </c>
      <c r="T20574" s="2" t="s">
        <v>81</v>
      </c>
    </row>
    <row r="20575" spans="1:20" x14ac:dyDescent="0.25">
      <c r="A20575">
        <v>1120678093</v>
      </c>
      <c r="B20575">
        <v>120748793</v>
      </c>
      <c r="C20575" t="s">
        <v>85</v>
      </c>
      <c r="D20575" t="s">
        <v>83</v>
      </c>
      <c r="E20575" t="s">
        <v>76</v>
      </c>
      <c r="F20575" s="7">
        <v>44292</v>
      </c>
      <c r="G20575" s="7">
        <v>44475</v>
      </c>
      <c r="H20575" t="s">
        <v>77</v>
      </c>
      <c r="I20575" t="s">
        <v>78</v>
      </c>
      <c r="J20575" s="7">
        <v>45937</v>
      </c>
      <c r="K20575" s="7">
        <v>45902</v>
      </c>
      <c r="L20575" s="7">
        <v>44475</v>
      </c>
      <c r="M20575" t="s">
        <v>77</v>
      </c>
      <c r="N20575" t="s">
        <v>79</v>
      </c>
      <c r="O20575">
        <v>2026</v>
      </c>
      <c r="P20575" s="2">
        <v>2</v>
      </c>
      <c r="Q20575" t="s">
        <v>80</v>
      </c>
      <c r="R20575" s="8">
        <v>46267</v>
      </c>
      <c r="S20575" s="2">
        <v>1</v>
      </c>
      <c r="T20575" s="2" t="s">
        <v>81</v>
      </c>
    </row>
    <row r="20576" spans="1:20" x14ac:dyDescent="0.25">
      <c r="A20576">
        <v>1120678113</v>
      </c>
      <c r="B20576">
        <v>120769431</v>
      </c>
      <c r="C20576" t="s">
        <v>82</v>
      </c>
      <c r="D20576" t="s">
        <v>83</v>
      </c>
      <c r="E20576" t="s">
        <v>76</v>
      </c>
      <c r="F20576" s="7">
        <v>44295</v>
      </c>
      <c r="G20576" s="7">
        <v>44478</v>
      </c>
      <c r="H20576" t="s">
        <v>77</v>
      </c>
      <c r="I20576" t="s">
        <v>84</v>
      </c>
      <c r="J20576" s="7">
        <v>45437</v>
      </c>
      <c r="K20576" s="7">
        <v>45470</v>
      </c>
      <c r="L20576" s="7">
        <v>44478</v>
      </c>
      <c r="M20576" t="s">
        <v>77</v>
      </c>
      <c r="N20576" t="s">
        <v>79</v>
      </c>
      <c r="O20576">
        <v>2026</v>
      </c>
      <c r="P20576" s="2">
        <v>2</v>
      </c>
      <c r="Q20576" t="s">
        <v>80</v>
      </c>
      <c r="R20576" s="8">
        <v>46267</v>
      </c>
      <c r="S20576" s="2">
        <v>1</v>
      </c>
      <c r="T20576" s="2" t="s">
        <v>81</v>
      </c>
    </row>
    <row r="20577" spans="1:20" x14ac:dyDescent="0.25">
      <c r="A20577">
        <v>1120678115</v>
      </c>
      <c r="B20577">
        <v>120769431</v>
      </c>
      <c r="C20577" t="s">
        <v>82</v>
      </c>
      <c r="D20577" t="s">
        <v>83</v>
      </c>
      <c r="E20577" t="s">
        <v>76</v>
      </c>
      <c r="F20577" s="7">
        <v>44295</v>
      </c>
      <c r="G20577" s="7">
        <v>44478</v>
      </c>
      <c r="H20577" t="s">
        <v>77</v>
      </c>
      <c r="I20577" t="s">
        <v>84</v>
      </c>
      <c r="J20577" s="7">
        <v>45437</v>
      </c>
      <c r="K20577" s="7">
        <v>46169</v>
      </c>
      <c r="L20577" s="7">
        <v>44478</v>
      </c>
      <c r="M20577" t="s">
        <v>77</v>
      </c>
      <c r="N20577" t="s">
        <v>79</v>
      </c>
      <c r="O20577">
        <v>2026</v>
      </c>
      <c r="P20577" s="2">
        <v>2</v>
      </c>
      <c r="Q20577" t="s">
        <v>80</v>
      </c>
      <c r="R20577" s="8">
        <v>46267</v>
      </c>
      <c r="S20577" s="2">
        <v>1</v>
      </c>
      <c r="T20577" s="2" t="s">
        <v>81</v>
      </c>
    </row>
    <row r="20578" spans="1:20" x14ac:dyDescent="0.25">
      <c r="A20578">
        <v>1120678232</v>
      </c>
      <c r="B20578">
        <v>120911649</v>
      </c>
      <c r="C20578" t="s">
        <v>82</v>
      </c>
      <c r="D20578" t="s">
        <v>75</v>
      </c>
      <c r="E20578" t="s">
        <v>76</v>
      </c>
      <c r="F20578" s="7">
        <v>44316</v>
      </c>
      <c r="G20578" s="7">
        <v>44681</v>
      </c>
      <c r="H20578" t="s">
        <v>77</v>
      </c>
      <c r="I20578" t="s">
        <v>78</v>
      </c>
      <c r="J20578" s="7">
        <v>45119</v>
      </c>
      <c r="K20578" s="7">
        <v>45747</v>
      </c>
      <c r="L20578" s="7">
        <v>44681</v>
      </c>
      <c r="M20578" t="s">
        <v>77</v>
      </c>
      <c r="N20578" t="s">
        <v>92</v>
      </c>
      <c r="O20578">
        <v>2026</v>
      </c>
      <c r="P20578" s="2">
        <v>2</v>
      </c>
      <c r="Q20578" t="s">
        <v>80</v>
      </c>
      <c r="R20578" s="8">
        <v>46267</v>
      </c>
      <c r="S20578" s="2">
        <v>1</v>
      </c>
      <c r="T20578" s="2" t="s">
        <v>81</v>
      </c>
    </row>
    <row r="20579" spans="1:20" x14ac:dyDescent="0.25">
      <c r="A20579">
        <v>1120678330</v>
      </c>
      <c r="B20579">
        <v>121332111</v>
      </c>
      <c r="C20579" t="s">
        <v>98</v>
      </c>
      <c r="D20579" t="s">
        <v>88</v>
      </c>
      <c r="E20579" t="s">
        <v>76</v>
      </c>
      <c r="F20579" s="7">
        <v>44330</v>
      </c>
      <c r="G20579" s="7">
        <v>44695</v>
      </c>
      <c r="H20579" t="s">
        <v>77</v>
      </c>
      <c r="I20579" t="s">
        <v>78</v>
      </c>
      <c r="J20579" s="7">
        <v>45427</v>
      </c>
      <c r="K20579" s="7">
        <v>45542</v>
      </c>
      <c r="L20579" s="7">
        <v>44695</v>
      </c>
      <c r="M20579" t="s">
        <v>77</v>
      </c>
      <c r="N20579" t="s">
        <v>79</v>
      </c>
      <c r="O20579">
        <v>2026</v>
      </c>
      <c r="P20579" s="2">
        <v>2</v>
      </c>
      <c r="Q20579" t="s">
        <v>80</v>
      </c>
      <c r="R20579" s="8">
        <v>46267</v>
      </c>
      <c r="S20579" s="2">
        <v>1</v>
      </c>
      <c r="T20579" s="2" t="s">
        <v>81</v>
      </c>
    </row>
    <row r="20580" spans="1:20" x14ac:dyDescent="0.25">
      <c r="A20580">
        <v>1120679424</v>
      </c>
      <c r="B20580">
        <v>122019102</v>
      </c>
      <c r="C20580" t="s">
        <v>82</v>
      </c>
      <c r="D20580" t="s">
        <v>75</v>
      </c>
      <c r="E20580" t="s">
        <v>76</v>
      </c>
      <c r="F20580" s="7">
        <v>44448</v>
      </c>
      <c r="G20580" s="7">
        <v>44813</v>
      </c>
      <c r="H20580" t="s">
        <v>77</v>
      </c>
      <c r="I20580" t="s">
        <v>78</v>
      </c>
      <c r="J20580" s="7">
        <v>46210</v>
      </c>
      <c r="K20580" s="7">
        <v>44448</v>
      </c>
      <c r="L20580" s="7">
        <v>44813</v>
      </c>
      <c r="M20580" t="s">
        <v>77</v>
      </c>
      <c r="N20580" t="s">
        <v>79</v>
      </c>
      <c r="O20580">
        <v>2026</v>
      </c>
      <c r="P20580" s="2">
        <v>2</v>
      </c>
      <c r="Q20580" t="s">
        <v>80</v>
      </c>
      <c r="R20580" s="8">
        <v>46267</v>
      </c>
      <c r="S20580" s="2">
        <v>1</v>
      </c>
      <c r="T20580" s="2" t="s">
        <v>81</v>
      </c>
    </row>
    <row r="20581" spans="1:20" x14ac:dyDescent="0.25">
      <c r="A20581">
        <v>1120679580</v>
      </c>
      <c r="B20581">
        <v>122104486</v>
      </c>
      <c r="C20581" t="s">
        <v>96</v>
      </c>
      <c r="D20581" t="s">
        <v>75</v>
      </c>
      <c r="E20581" t="s">
        <v>76</v>
      </c>
      <c r="F20581" s="7">
        <v>44466</v>
      </c>
      <c r="G20581" s="7">
        <v>46292</v>
      </c>
      <c r="H20581" t="s">
        <v>77</v>
      </c>
      <c r="I20581" t="s">
        <v>78</v>
      </c>
      <c r="J20581" s="7">
        <v>46050</v>
      </c>
      <c r="K20581" s="7">
        <v>46066</v>
      </c>
      <c r="L20581" s="7">
        <v>46292</v>
      </c>
      <c r="M20581" t="s">
        <v>77</v>
      </c>
      <c r="N20581" t="s">
        <v>79</v>
      </c>
      <c r="O20581">
        <v>2026</v>
      </c>
      <c r="P20581" s="2">
        <v>2</v>
      </c>
      <c r="Q20581" t="s">
        <v>80</v>
      </c>
      <c r="R20581" s="8">
        <v>46267</v>
      </c>
      <c r="S20581" s="2">
        <v>1</v>
      </c>
      <c r="T20581" s="2" t="s">
        <v>81</v>
      </c>
    </row>
    <row r="20582" spans="1:20" x14ac:dyDescent="0.25">
      <c r="A20582">
        <v>1120680160</v>
      </c>
      <c r="B20582">
        <v>122363944</v>
      </c>
      <c r="C20582" t="s">
        <v>91</v>
      </c>
      <c r="D20582" t="s">
        <v>75</v>
      </c>
      <c r="E20582" t="s">
        <v>76</v>
      </c>
      <c r="F20582" s="7">
        <v>44511</v>
      </c>
      <c r="G20582" s="7">
        <v>44876</v>
      </c>
      <c r="H20582" t="s">
        <v>77</v>
      </c>
      <c r="I20582" t="s">
        <v>78</v>
      </c>
      <c r="J20582" s="7">
        <v>44746</v>
      </c>
      <c r="K20582" s="7">
        <v>44511</v>
      </c>
      <c r="L20582" s="7">
        <v>44876</v>
      </c>
      <c r="M20582" t="s">
        <v>77</v>
      </c>
      <c r="N20582" t="s">
        <v>92</v>
      </c>
      <c r="O20582">
        <v>2026</v>
      </c>
      <c r="P20582" s="2">
        <v>2</v>
      </c>
      <c r="Q20582" t="s">
        <v>80</v>
      </c>
      <c r="R20582" s="8">
        <v>46267</v>
      </c>
      <c r="S20582" s="2">
        <v>1</v>
      </c>
      <c r="T20582" s="2" t="s">
        <v>81</v>
      </c>
    </row>
    <row r="20583" spans="1:20" x14ac:dyDescent="0.25">
      <c r="A20583">
        <v>1120680229</v>
      </c>
      <c r="B20583">
        <v>122383855</v>
      </c>
      <c r="C20583" t="s">
        <v>94</v>
      </c>
      <c r="D20583" t="s">
        <v>75</v>
      </c>
      <c r="E20583" t="s">
        <v>76</v>
      </c>
      <c r="F20583" s="7">
        <v>44516</v>
      </c>
      <c r="G20583" s="7">
        <v>44881</v>
      </c>
      <c r="H20583" t="s">
        <v>77</v>
      </c>
      <c r="I20583" t="s">
        <v>78</v>
      </c>
      <c r="J20583" s="7">
        <v>44730</v>
      </c>
      <c r="K20583" s="7">
        <v>44517</v>
      </c>
      <c r="L20583" s="7">
        <v>44881</v>
      </c>
      <c r="M20583" t="s">
        <v>77</v>
      </c>
      <c r="N20583" t="s">
        <v>92</v>
      </c>
      <c r="O20583">
        <v>2026</v>
      </c>
      <c r="P20583" s="2">
        <v>2</v>
      </c>
      <c r="Q20583" t="s">
        <v>80</v>
      </c>
      <c r="R20583" s="8">
        <v>46267</v>
      </c>
      <c r="S20583" s="2">
        <v>1</v>
      </c>
      <c r="T20583" s="2" t="s">
        <v>81</v>
      </c>
    </row>
    <row r="20584" spans="1:20" x14ac:dyDescent="0.25">
      <c r="A20584">
        <v>1120680481</v>
      </c>
      <c r="B20584">
        <v>122611080</v>
      </c>
      <c r="C20584" t="s">
        <v>74</v>
      </c>
      <c r="D20584" t="s">
        <v>88</v>
      </c>
      <c r="E20584" t="s">
        <v>76</v>
      </c>
      <c r="F20584" s="7">
        <v>44376</v>
      </c>
      <c r="G20584" s="7">
        <v>44741</v>
      </c>
      <c r="H20584" t="s">
        <v>77</v>
      </c>
      <c r="I20584" t="s">
        <v>84</v>
      </c>
      <c r="J20584" s="7">
        <v>45062</v>
      </c>
      <c r="K20584" s="7">
        <v>45295</v>
      </c>
      <c r="L20584" s="7">
        <v>44741</v>
      </c>
      <c r="M20584" t="s">
        <v>77</v>
      </c>
      <c r="N20584" t="s">
        <v>92</v>
      </c>
      <c r="O20584">
        <v>2026</v>
      </c>
      <c r="P20584" s="2">
        <v>2</v>
      </c>
      <c r="Q20584" t="s">
        <v>80</v>
      </c>
      <c r="R20584" s="8">
        <v>46267</v>
      </c>
      <c r="S20584" s="2">
        <v>1</v>
      </c>
      <c r="T20584" s="2" t="s">
        <v>81</v>
      </c>
    </row>
    <row r="20585" spans="1:20" x14ac:dyDescent="0.25">
      <c r="A20585">
        <v>1120680629</v>
      </c>
      <c r="B20585">
        <v>123219752</v>
      </c>
      <c r="C20585" t="s">
        <v>98</v>
      </c>
      <c r="D20585" t="s">
        <v>88</v>
      </c>
      <c r="E20585" t="s">
        <v>76</v>
      </c>
      <c r="F20585" s="7">
        <v>44651</v>
      </c>
      <c r="G20585" s="7">
        <v>45016</v>
      </c>
      <c r="H20585" t="s">
        <v>77</v>
      </c>
      <c r="I20585" t="s">
        <v>78</v>
      </c>
      <c r="J20585" s="7">
        <v>45504</v>
      </c>
      <c r="K20585" s="7">
        <v>45512</v>
      </c>
      <c r="L20585" s="7">
        <v>45016</v>
      </c>
      <c r="M20585" t="s">
        <v>77</v>
      </c>
      <c r="N20585" t="s">
        <v>79</v>
      </c>
      <c r="O20585">
        <v>2026</v>
      </c>
      <c r="P20585" s="2">
        <v>2</v>
      </c>
      <c r="Q20585" t="s">
        <v>80</v>
      </c>
      <c r="R20585" s="8">
        <v>46267</v>
      </c>
      <c r="S20585" s="2">
        <v>1</v>
      </c>
      <c r="T20585" s="2" t="s">
        <v>81</v>
      </c>
    </row>
    <row r="20586" spans="1:20" x14ac:dyDescent="0.25">
      <c r="A20586">
        <v>1120680704</v>
      </c>
      <c r="B20586">
        <v>123259311</v>
      </c>
      <c r="C20586" t="s">
        <v>90</v>
      </c>
      <c r="D20586" t="s">
        <v>88</v>
      </c>
      <c r="E20586" t="s">
        <v>76</v>
      </c>
      <c r="F20586" s="7">
        <v>44657</v>
      </c>
      <c r="G20586" s="7">
        <v>46483</v>
      </c>
      <c r="H20586" t="s">
        <v>77</v>
      </c>
      <c r="I20586" t="s">
        <v>78</v>
      </c>
      <c r="J20586" s="7">
        <v>45464</v>
      </c>
      <c r="K20586" s="7">
        <v>45476</v>
      </c>
      <c r="L20586" s="7">
        <v>46483</v>
      </c>
      <c r="M20586" t="s">
        <v>77</v>
      </c>
      <c r="N20586" t="s">
        <v>79</v>
      </c>
      <c r="O20586">
        <v>2026</v>
      </c>
      <c r="P20586" s="2">
        <v>2</v>
      </c>
      <c r="Q20586" t="s">
        <v>80</v>
      </c>
      <c r="R20586" s="8">
        <v>46267</v>
      </c>
      <c r="S20586" s="2">
        <v>1</v>
      </c>
      <c r="T20586" s="2" t="s">
        <v>81</v>
      </c>
    </row>
    <row r="20587" spans="1:20" x14ac:dyDescent="0.25">
      <c r="A20587">
        <v>1120680706</v>
      </c>
      <c r="B20587">
        <v>123259311</v>
      </c>
      <c r="C20587" t="s">
        <v>90</v>
      </c>
      <c r="D20587" t="s">
        <v>88</v>
      </c>
      <c r="E20587" t="s">
        <v>76</v>
      </c>
      <c r="F20587" s="7">
        <v>44657</v>
      </c>
      <c r="G20587" s="7">
        <v>46483</v>
      </c>
      <c r="H20587" t="s">
        <v>77</v>
      </c>
      <c r="I20587" t="s">
        <v>78</v>
      </c>
      <c r="J20587" s="7">
        <v>45464</v>
      </c>
      <c r="K20587" s="7">
        <v>45554</v>
      </c>
      <c r="L20587" s="7">
        <v>46483</v>
      </c>
      <c r="M20587" t="s">
        <v>77</v>
      </c>
      <c r="N20587" t="s">
        <v>79</v>
      </c>
      <c r="O20587">
        <v>2026</v>
      </c>
      <c r="P20587" s="2">
        <v>2</v>
      </c>
      <c r="Q20587" t="s">
        <v>80</v>
      </c>
      <c r="R20587" s="8">
        <v>46267</v>
      </c>
      <c r="S20587" s="2">
        <v>1</v>
      </c>
      <c r="T20587" s="2" t="s">
        <v>81</v>
      </c>
    </row>
    <row r="20588" spans="1:20" x14ac:dyDescent="0.25">
      <c r="A20588">
        <v>1120680707</v>
      </c>
      <c r="B20588">
        <v>123259311</v>
      </c>
      <c r="C20588" t="s">
        <v>90</v>
      </c>
      <c r="D20588" t="s">
        <v>88</v>
      </c>
      <c r="E20588" t="s">
        <v>76</v>
      </c>
      <c r="F20588" s="7">
        <v>44657</v>
      </c>
      <c r="G20588" s="7">
        <v>46483</v>
      </c>
      <c r="H20588" t="s">
        <v>77</v>
      </c>
      <c r="I20588" t="s">
        <v>78</v>
      </c>
      <c r="J20588" s="7">
        <v>45464</v>
      </c>
      <c r="K20588" s="7">
        <v>45960</v>
      </c>
      <c r="L20588" s="7">
        <v>46483</v>
      </c>
      <c r="M20588" t="s">
        <v>77</v>
      </c>
      <c r="N20588" t="s">
        <v>79</v>
      </c>
      <c r="O20588">
        <v>2026</v>
      </c>
      <c r="P20588" s="2">
        <v>2</v>
      </c>
      <c r="Q20588" t="s">
        <v>80</v>
      </c>
      <c r="R20588" s="8">
        <v>46267</v>
      </c>
      <c r="S20588" s="2">
        <v>1</v>
      </c>
      <c r="T20588" s="2" t="s">
        <v>81</v>
      </c>
    </row>
    <row r="20589" spans="1:20" x14ac:dyDescent="0.25">
      <c r="A20589">
        <v>1120680832</v>
      </c>
      <c r="B20589">
        <v>123348952</v>
      </c>
      <c r="C20589" t="s">
        <v>82</v>
      </c>
      <c r="D20589" t="s">
        <v>88</v>
      </c>
      <c r="E20589" t="s">
        <v>76</v>
      </c>
      <c r="F20589" s="7">
        <v>44507</v>
      </c>
      <c r="G20589" s="7">
        <v>44872</v>
      </c>
      <c r="H20589" t="s">
        <v>77</v>
      </c>
      <c r="I20589" t="s">
        <v>84</v>
      </c>
      <c r="J20589" s="7">
        <v>45719</v>
      </c>
      <c r="K20589" s="7">
        <v>45667</v>
      </c>
      <c r="L20589" s="7">
        <v>44872</v>
      </c>
      <c r="M20589" t="s">
        <v>77</v>
      </c>
      <c r="N20589" t="s">
        <v>79</v>
      </c>
      <c r="O20589">
        <v>2026</v>
      </c>
      <c r="P20589" s="2">
        <v>2</v>
      </c>
      <c r="Q20589" t="s">
        <v>80</v>
      </c>
      <c r="R20589" s="8">
        <v>46267</v>
      </c>
      <c r="S20589" s="2">
        <v>1</v>
      </c>
      <c r="T20589" s="2" t="s">
        <v>81</v>
      </c>
    </row>
    <row r="20590" spans="1:20" x14ac:dyDescent="0.25">
      <c r="A20590">
        <v>1120681066</v>
      </c>
      <c r="B20590">
        <v>123451763</v>
      </c>
      <c r="C20590" t="s">
        <v>85</v>
      </c>
      <c r="D20590" t="s">
        <v>88</v>
      </c>
      <c r="E20590" t="s">
        <v>76</v>
      </c>
      <c r="F20590" s="7">
        <v>44679</v>
      </c>
      <c r="G20590" s="7">
        <v>45508</v>
      </c>
      <c r="H20590" t="s">
        <v>86</v>
      </c>
      <c r="I20590" t="s">
        <v>87</v>
      </c>
      <c r="J20590" s="7">
        <v>46084</v>
      </c>
      <c r="K20590" s="7">
        <v>45158</v>
      </c>
      <c r="L20590" s="7">
        <v>45508</v>
      </c>
      <c r="M20590" t="s">
        <v>86</v>
      </c>
      <c r="N20590" t="s">
        <v>79</v>
      </c>
      <c r="O20590">
        <v>2026</v>
      </c>
      <c r="P20590" s="2">
        <v>2</v>
      </c>
      <c r="Q20590" t="s">
        <v>80</v>
      </c>
      <c r="R20590" s="8">
        <v>46267</v>
      </c>
      <c r="S20590" s="2">
        <v>1</v>
      </c>
      <c r="T20590" s="2" t="s">
        <v>81</v>
      </c>
    </row>
    <row r="20591" spans="1:20" x14ac:dyDescent="0.25">
      <c r="A20591">
        <v>1120681072</v>
      </c>
      <c r="B20591">
        <v>123454875</v>
      </c>
      <c r="C20591" t="s">
        <v>74</v>
      </c>
      <c r="D20591" t="s">
        <v>75</v>
      </c>
      <c r="E20591" t="s">
        <v>76</v>
      </c>
      <c r="F20591" s="7">
        <v>44680</v>
      </c>
      <c r="G20591" s="7">
        <v>45045</v>
      </c>
      <c r="H20591" t="s">
        <v>86</v>
      </c>
      <c r="I20591" t="s">
        <v>87</v>
      </c>
      <c r="J20591" s="7">
        <v>46098</v>
      </c>
      <c r="K20591" s="7">
        <v>44684</v>
      </c>
      <c r="L20591" s="7">
        <v>45045</v>
      </c>
      <c r="M20591" t="s">
        <v>86</v>
      </c>
      <c r="N20591" t="s">
        <v>79</v>
      </c>
      <c r="O20591">
        <v>2026</v>
      </c>
      <c r="P20591" s="2">
        <v>2</v>
      </c>
      <c r="Q20591" t="s">
        <v>80</v>
      </c>
      <c r="R20591" s="8">
        <v>46267</v>
      </c>
      <c r="S20591" s="2">
        <v>1</v>
      </c>
      <c r="T20591" s="2" t="s">
        <v>81</v>
      </c>
    </row>
    <row r="20592" spans="1:20" x14ac:dyDescent="0.25">
      <c r="A20592">
        <v>1120681182</v>
      </c>
      <c r="B20592">
        <v>123526543</v>
      </c>
      <c r="C20592" t="s">
        <v>95</v>
      </c>
      <c r="D20592" t="s">
        <v>83</v>
      </c>
      <c r="E20592" t="s">
        <v>76</v>
      </c>
      <c r="F20592" s="7">
        <v>44687</v>
      </c>
      <c r="G20592" s="7">
        <v>44871</v>
      </c>
      <c r="H20592" t="s">
        <v>77</v>
      </c>
      <c r="I20592" t="s">
        <v>78</v>
      </c>
      <c r="J20592" s="7">
        <v>45432</v>
      </c>
      <c r="K20592" s="7">
        <v>45700</v>
      </c>
      <c r="L20592" s="7">
        <v>44871</v>
      </c>
      <c r="M20592" t="s">
        <v>77</v>
      </c>
      <c r="N20592" t="s">
        <v>79</v>
      </c>
      <c r="O20592">
        <v>2026</v>
      </c>
      <c r="P20592" s="2">
        <v>2</v>
      </c>
      <c r="Q20592" t="s">
        <v>80</v>
      </c>
      <c r="R20592" s="8">
        <v>46267</v>
      </c>
      <c r="S20592" s="2">
        <v>1</v>
      </c>
      <c r="T20592" s="2" t="s">
        <v>81</v>
      </c>
    </row>
    <row r="20593" spans="1:20" x14ac:dyDescent="0.25">
      <c r="A20593">
        <v>1120681248</v>
      </c>
      <c r="B20593">
        <v>123574362</v>
      </c>
      <c r="C20593" t="s">
        <v>93</v>
      </c>
      <c r="D20593" t="s">
        <v>83</v>
      </c>
      <c r="E20593" t="s">
        <v>76</v>
      </c>
      <c r="F20593" s="7">
        <v>44693</v>
      </c>
      <c r="G20593" s="7">
        <v>44877</v>
      </c>
      <c r="H20593" t="s">
        <v>77</v>
      </c>
      <c r="I20593" t="s">
        <v>78</v>
      </c>
      <c r="J20593" s="7">
        <v>45830</v>
      </c>
      <c r="K20593" s="7">
        <v>45779</v>
      </c>
      <c r="L20593" s="7">
        <v>44877</v>
      </c>
      <c r="M20593" t="s">
        <v>77</v>
      </c>
      <c r="N20593" t="s">
        <v>79</v>
      </c>
      <c r="O20593">
        <v>2026</v>
      </c>
      <c r="P20593" s="2">
        <v>2</v>
      </c>
      <c r="Q20593" t="s">
        <v>80</v>
      </c>
      <c r="R20593" s="8">
        <v>46267</v>
      </c>
      <c r="S20593" s="2">
        <v>1</v>
      </c>
      <c r="T20593" s="2" t="s">
        <v>81</v>
      </c>
    </row>
    <row r="20594" spans="1:20" x14ac:dyDescent="0.25">
      <c r="A20594">
        <v>1120681363</v>
      </c>
      <c r="B20594">
        <v>123632058</v>
      </c>
      <c r="C20594" t="s">
        <v>90</v>
      </c>
      <c r="D20594" t="s">
        <v>88</v>
      </c>
      <c r="E20594" t="s">
        <v>76</v>
      </c>
      <c r="F20594" s="7">
        <v>44699</v>
      </c>
      <c r="G20594" s="7">
        <v>45064</v>
      </c>
      <c r="H20594" t="s">
        <v>77</v>
      </c>
      <c r="I20594" t="s">
        <v>78</v>
      </c>
      <c r="J20594" s="7">
        <v>45512</v>
      </c>
      <c r="K20594" s="7">
        <v>45546</v>
      </c>
      <c r="L20594" s="7">
        <v>45064</v>
      </c>
      <c r="M20594" t="s">
        <v>77</v>
      </c>
      <c r="N20594" t="s">
        <v>79</v>
      </c>
      <c r="O20594">
        <v>2026</v>
      </c>
      <c r="P20594" s="2">
        <v>2</v>
      </c>
      <c r="Q20594" t="s">
        <v>80</v>
      </c>
      <c r="R20594" s="8">
        <v>46267</v>
      </c>
      <c r="S20594" s="2">
        <v>1</v>
      </c>
      <c r="T20594" s="2" t="s">
        <v>81</v>
      </c>
    </row>
    <row r="20595" spans="1:20" x14ac:dyDescent="0.25">
      <c r="A20595">
        <v>1120681367</v>
      </c>
      <c r="B20595">
        <v>123632329</v>
      </c>
      <c r="C20595" t="s">
        <v>82</v>
      </c>
      <c r="D20595" t="s">
        <v>88</v>
      </c>
      <c r="E20595" t="s">
        <v>76</v>
      </c>
      <c r="F20595" s="7">
        <v>44699</v>
      </c>
      <c r="G20595" s="7">
        <v>44791</v>
      </c>
      <c r="H20595" t="s">
        <v>77</v>
      </c>
      <c r="I20595" t="s">
        <v>89</v>
      </c>
      <c r="J20595" s="7">
        <v>45869</v>
      </c>
      <c r="K20595" s="7">
        <v>45932</v>
      </c>
      <c r="L20595" s="7">
        <v>44791</v>
      </c>
      <c r="M20595" t="s">
        <v>77</v>
      </c>
      <c r="N20595" t="s">
        <v>79</v>
      </c>
      <c r="O20595">
        <v>2026</v>
      </c>
      <c r="P20595" s="2">
        <v>2</v>
      </c>
      <c r="Q20595" t="s">
        <v>80</v>
      </c>
      <c r="R20595" s="8">
        <v>46267</v>
      </c>
      <c r="S20595" s="2">
        <v>1</v>
      </c>
      <c r="T20595" s="2" t="s">
        <v>81</v>
      </c>
    </row>
    <row r="20596" spans="1:20" x14ac:dyDescent="0.25">
      <c r="A20596">
        <v>1120681944</v>
      </c>
      <c r="B20596">
        <v>123934142</v>
      </c>
      <c r="C20596" t="s">
        <v>98</v>
      </c>
      <c r="D20596" t="s">
        <v>88</v>
      </c>
      <c r="E20596" t="s">
        <v>76</v>
      </c>
      <c r="F20596" s="7">
        <v>44739</v>
      </c>
      <c r="G20596" s="7">
        <v>46565</v>
      </c>
      <c r="H20596" t="s">
        <v>77</v>
      </c>
      <c r="I20596" t="s">
        <v>78</v>
      </c>
      <c r="J20596" s="7">
        <v>45873</v>
      </c>
      <c r="K20596" s="7">
        <v>45927</v>
      </c>
      <c r="L20596" s="7">
        <v>46565</v>
      </c>
      <c r="M20596" t="s">
        <v>77</v>
      </c>
      <c r="N20596" t="s">
        <v>79</v>
      </c>
      <c r="O20596">
        <v>2026</v>
      </c>
      <c r="P20596" s="2">
        <v>2</v>
      </c>
      <c r="Q20596" t="s">
        <v>80</v>
      </c>
      <c r="R20596" s="8">
        <v>46267</v>
      </c>
      <c r="S20596" s="2">
        <v>1</v>
      </c>
      <c r="T20596" s="2" t="s">
        <v>81</v>
      </c>
    </row>
    <row r="20597" spans="1:20" x14ac:dyDescent="0.25">
      <c r="A20597">
        <v>1120683096</v>
      </c>
      <c r="B20597">
        <v>124381493</v>
      </c>
      <c r="C20597" t="s">
        <v>74</v>
      </c>
      <c r="D20597" t="s">
        <v>75</v>
      </c>
      <c r="E20597" t="s">
        <v>76</v>
      </c>
      <c r="F20597" s="7">
        <v>44800</v>
      </c>
      <c r="G20597" s="7">
        <v>45165</v>
      </c>
      <c r="H20597" t="s">
        <v>86</v>
      </c>
      <c r="I20597" t="s">
        <v>87</v>
      </c>
      <c r="J20597" s="7">
        <v>46170</v>
      </c>
      <c r="K20597" s="7">
        <v>46195</v>
      </c>
      <c r="L20597" s="7">
        <v>45165</v>
      </c>
      <c r="M20597" t="s">
        <v>86</v>
      </c>
      <c r="N20597" t="s">
        <v>79</v>
      </c>
      <c r="O20597">
        <v>2026</v>
      </c>
      <c r="P20597" s="2">
        <v>2</v>
      </c>
      <c r="Q20597" t="s">
        <v>80</v>
      </c>
      <c r="R20597" s="8">
        <v>46267</v>
      </c>
      <c r="S20597" s="2">
        <v>1</v>
      </c>
      <c r="T20597" s="2" t="s">
        <v>81</v>
      </c>
    </row>
    <row r="20598" spans="1:20" x14ac:dyDescent="0.25">
      <c r="A20598">
        <v>1120683803</v>
      </c>
      <c r="B20598">
        <v>124697448</v>
      </c>
      <c r="C20598" t="s">
        <v>74</v>
      </c>
      <c r="D20598" t="s">
        <v>75</v>
      </c>
      <c r="E20598" t="s">
        <v>76</v>
      </c>
      <c r="F20598" s="7">
        <v>44846</v>
      </c>
      <c r="G20598" s="7">
        <v>45211</v>
      </c>
      <c r="H20598" t="s">
        <v>86</v>
      </c>
      <c r="I20598" t="s">
        <v>87</v>
      </c>
      <c r="J20598" s="7">
        <v>45826</v>
      </c>
      <c r="K20598" s="7">
        <v>44898</v>
      </c>
      <c r="L20598" s="7">
        <v>45211</v>
      </c>
      <c r="M20598" t="s">
        <v>86</v>
      </c>
      <c r="N20598" t="s">
        <v>79</v>
      </c>
      <c r="O20598">
        <v>2026</v>
      </c>
      <c r="P20598" s="2">
        <v>2</v>
      </c>
      <c r="Q20598" t="s">
        <v>80</v>
      </c>
      <c r="R20598" s="8">
        <v>46267</v>
      </c>
      <c r="S20598" s="2">
        <v>1</v>
      </c>
      <c r="T20598" s="2" t="s">
        <v>81</v>
      </c>
    </row>
    <row r="20599" spans="1:20" x14ac:dyDescent="0.25">
      <c r="A20599">
        <v>1120684276</v>
      </c>
      <c r="B20599">
        <v>124985992</v>
      </c>
      <c r="C20599" t="s">
        <v>82</v>
      </c>
      <c r="D20599" t="s">
        <v>83</v>
      </c>
      <c r="E20599" t="s">
        <v>76</v>
      </c>
      <c r="F20599" s="7">
        <v>44902</v>
      </c>
      <c r="G20599" s="7">
        <v>45084</v>
      </c>
      <c r="H20599" t="s">
        <v>77</v>
      </c>
      <c r="I20599" t="s">
        <v>84</v>
      </c>
      <c r="J20599" s="7">
        <v>45855</v>
      </c>
      <c r="K20599" s="7">
        <v>45748</v>
      </c>
      <c r="L20599" s="7">
        <v>45084</v>
      </c>
      <c r="M20599" t="s">
        <v>77</v>
      </c>
      <c r="N20599" t="s">
        <v>79</v>
      </c>
      <c r="O20599">
        <v>2026</v>
      </c>
      <c r="P20599" s="2">
        <v>2</v>
      </c>
      <c r="Q20599" t="s">
        <v>80</v>
      </c>
      <c r="R20599" s="8">
        <v>46267</v>
      </c>
      <c r="S20599" s="2">
        <v>1</v>
      </c>
      <c r="T20599" s="2" t="s">
        <v>81</v>
      </c>
    </row>
    <row r="20600" spans="1:20" x14ac:dyDescent="0.25">
      <c r="A20600">
        <v>1120684426</v>
      </c>
      <c r="B20600">
        <v>125876471</v>
      </c>
      <c r="C20600" t="s">
        <v>74</v>
      </c>
      <c r="D20600" t="s">
        <v>83</v>
      </c>
      <c r="E20600" t="s">
        <v>76</v>
      </c>
      <c r="F20600" s="7">
        <v>44820</v>
      </c>
      <c r="G20600" s="7">
        <v>46646</v>
      </c>
      <c r="H20600" t="s">
        <v>77</v>
      </c>
      <c r="I20600" t="s">
        <v>84</v>
      </c>
      <c r="J20600" s="7">
        <v>45721</v>
      </c>
      <c r="K20600" s="7">
        <v>46141</v>
      </c>
      <c r="L20600" s="7">
        <v>46646</v>
      </c>
      <c r="M20600" t="s">
        <v>77</v>
      </c>
      <c r="N20600" t="s">
        <v>79</v>
      </c>
      <c r="O20600">
        <v>2026</v>
      </c>
      <c r="P20600" s="2">
        <v>2</v>
      </c>
      <c r="Q20600" t="s">
        <v>80</v>
      </c>
      <c r="R20600" s="8">
        <v>46267</v>
      </c>
      <c r="S20600" s="2">
        <v>1</v>
      </c>
      <c r="T20600" s="2" t="s">
        <v>81</v>
      </c>
    </row>
    <row r="20601" spans="1:20" x14ac:dyDescent="0.25">
      <c r="A20601">
        <v>1120684427</v>
      </c>
      <c r="B20601">
        <v>125876471</v>
      </c>
      <c r="C20601" t="s">
        <v>74</v>
      </c>
      <c r="D20601" t="s">
        <v>83</v>
      </c>
      <c r="E20601" t="s">
        <v>76</v>
      </c>
      <c r="F20601" s="7">
        <v>44820</v>
      </c>
      <c r="G20601" s="7">
        <v>46646</v>
      </c>
      <c r="H20601" t="s">
        <v>77</v>
      </c>
      <c r="I20601" t="s">
        <v>84</v>
      </c>
      <c r="J20601" s="7">
        <v>45721</v>
      </c>
      <c r="K20601" s="7">
        <v>45033</v>
      </c>
      <c r="L20601" s="7">
        <v>46646</v>
      </c>
      <c r="M20601" t="s">
        <v>77</v>
      </c>
      <c r="N20601" t="s">
        <v>79</v>
      </c>
      <c r="O20601">
        <v>2026</v>
      </c>
      <c r="P20601" s="2">
        <v>2</v>
      </c>
      <c r="Q20601" t="s">
        <v>80</v>
      </c>
      <c r="R20601" s="8">
        <v>46267</v>
      </c>
      <c r="S20601" s="2">
        <v>1</v>
      </c>
      <c r="T20601" s="2" t="s">
        <v>81</v>
      </c>
    </row>
    <row r="20602" spans="1:20" x14ac:dyDescent="0.25">
      <c r="A20602">
        <v>1120685177</v>
      </c>
      <c r="B20602">
        <v>126225421</v>
      </c>
      <c r="C20602" t="s">
        <v>98</v>
      </c>
      <c r="D20602" t="s">
        <v>88</v>
      </c>
      <c r="E20602" t="s">
        <v>76</v>
      </c>
      <c r="F20602" s="7">
        <v>45071</v>
      </c>
      <c r="G20602" s="7">
        <v>45437</v>
      </c>
      <c r="H20602" t="s">
        <v>77</v>
      </c>
      <c r="I20602" t="s">
        <v>78</v>
      </c>
      <c r="J20602" s="7">
        <v>45450</v>
      </c>
      <c r="K20602" s="7">
        <v>45903</v>
      </c>
      <c r="L20602" s="7">
        <v>45437</v>
      </c>
      <c r="M20602" t="s">
        <v>77</v>
      </c>
      <c r="N20602" t="s">
        <v>79</v>
      </c>
      <c r="O20602">
        <v>2026</v>
      </c>
      <c r="P20602" s="2">
        <v>2</v>
      </c>
      <c r="Q20602" t="s">
        <v>80</v>
      </c>
      <c r="R20602" s="8">
        <v>46267</v>
      </c>
      <c r="S20602" s="2">
        <v>1</v>
      </c>
      <c r="T20602" s="2" t="s">
        <v>81</v>
      </c>
    </row>
    <row r="20603" spans="1:20" x14ac:dyDescent="0.25">
      <c r="A20603">
        <v>1120685291</v>
      </c>
      <c r="B20603">
        <v>126285830</v>
      </c>
      <c r="C20603" t="s">
        <v>74</v>
      </c>
      <c r="D20603" t="s">
        <v>75</v>
      </c>
      <c r="E20603" t="s">
        <v>76</v>
      </c>
      <c r="F20603" s="7">
        <v>45080</v>
      </c>
      <c r="G20603" s="7">
        <v>45446</v>
      </c>
      <c r="H20603" t="s">
        <v>77</v>
      </c>
      <c r="I20603" t="s">
        <v>78</v>
      </c>
      <c r="J20603" s="7"/>
      <c r="K20603" s="7">
        <v>45082</v>
      </c>
      <c r="L20603" s="7">
        <v>45446</v>
      </c>
      <c r="M20603" t="s">
        <v>77</v>
      </c>
      <c r="N20603"/>
      <c r="O20603">
        <v>2026</v>
      </c>
      <c r="P20603" s="2">
        <v>2</v>
      </c>
      <c r="Q20603" t="s">
        <v>80</v>
      </c>
      <c r="R20603" s="8">
        <v>46267</v>
      </c>
      <c r="S20603" s="2">
        <v>1</v>
      </c>
      <c r="T20603" s="2" t="s">
        <v>81</v>
      </c>
    </row>
    <row r="20604" spans="1:20" x14ac:dyDescent="0.25">
      <c r="A20604">
        <v>1120685721</v>
      </c>
      <c r="B20604">
        <v>126500798</v>
      </c>
      <c r="C20604" t="s">
        <v>82</v>
      </c>
      <c r="D20604" t="s">
        <v>88</v>
      </c>
      <c r="E20604" t="s">
        <v>76</v>
      </c>
      <c r="F20604" s="7">
        <v>45110</v>
      </c>
      <c r="G20604" s="7">
        <v>45476</v>
      </c>
      <c r="H20604" t="s">
        <v>77</v>
      </c>
      <c r="I20604" t="s">
        <v>84</v>
      </c>
      <c r="J20604" s="7">
        <v>45790</v>
      </c>
      <c r="K20604" s="7">
        <v>45632</v>
      </c>
      <c r="L20604" s="7">
        <v>45476</v>
      </c>
      <c r="M20604" t="s">
        <v>77</v>
      </c>
      <c r="N20604" t="s">
        <v>79</v>
      </c>
      <c r="O20604">
        <v>2026</v>
      </c>
      <c r="P20604" s="2">
        <v>2</v>
      </c>
      <c r="Q20604" t="s">
        <v>80</v>
      </c>
      <c r="R20604" s="8">
        <v>46267</v>
      </c>
      <c r="S20604" s="2">
        <v>1</v>
      </c>
      <c r="T20604" s="2" t="s">
        <v>81</v>
      </c>
    </row>
    <row r="20605" spans="1:20" x14ac:dyDescent="0.25">
      <c r="A20605">
        <v>1120685722</v>
      </c>
      <c r="B20605">
        <v>126500798</v>
      </c>
      <c r="C20605" t="s">
        <v>82</v>
      </c>
      <c r="D20605" t="s">
        <v>88</v>
      </c>
      <c r="E20605" t="s">
        <v>76</v>
      </c>
      <c r="F20605" s="7">
        <v>45110</v>
      </c>
      <c r="G20605" s="7">
        <v>45476</v>
      </c>
      <c r="H20605" t="s">
        <v>77</v>
      </c>
      <c r="I20605" t="s">
        <v>84</v>
      </c>
      <c r="J20605" s="7">
        <v>45790</v>
      </c>
      <c r="K20605" s="7">
        <v>45748</v>
      </c>
      <c r="L20605" s="7">
        <v>45476</v>
      </c>
      <c r="M20605" t="s">
        <v>77</v>
      </c>
      <c r="N20605" t="s">
        <v>79</v>
      </c>
      <c r="O20605">
        <v>2026</v>
      </c>
      <c r="P20605" s="2">
        <v>2</v>
      </c>
      <c r="Q20605" t="s">
        <v>80</v>
      </c>
      <c r="R20605" s="8">
        <v>46267</v>
      </c>
      <c r="S20605" s="2">
        <v>1</v>
      </c>
      <c r="T20605" s="2" t="s">
        <v>81</v>
      </c>
    </row>
    <row r="20606" spans="1:20" x14ac:dyDescent="0.25">
      <c r="A20606">
        <v>1120685882</v>
      </c>
      <c r="B20606">
        <v>126582618</v>
      </c>
      <c r="C20606" t="s">
        <v>82</v>
      </c>
      <c r="D20606" t="s">
        <v>75</v>
      </c>
      <c r="E20606" t="s">
        <v>76</v>
      </c>
      <c r="F20606" s="7">
        <v>45120</v>
      </c>
      <c r="G20606" s="7">
        <v>45486</v>
      </c>
      <c r="H20606" t="s">
        <v>77</v>
      </c>
      <c r="I20606" t="s">
        <v>78</v>
      </c>
      <c r="J20606" s="7"/>
      <c r="K20606" s="7">
        <v>45993</v>
      </c>
      <c r="L20606" s="7">
        <v>45486</v>
      </c>
      <c r="M20606" t="s">
        <v>77</v>
      </c>
      <c r="N20606"/>
      <c r="O20606">
        <v>2026</v>
      </c>
      <c r="P20606" s="2">
        <v>2</v>
      </c>
      <c r="Q20606" t="s">
        <v>80</v>
      </c>
      <c r="R20606" s="8">
        <v>46267</v>
      </c>
      <c r="S20606" s="2">
        <v>1</v>
      </c>
      <c r="T20606" s="2" t="s">
        <v>81</v>
      </c>
    </row>
    <row r="20607" spans="1:20" x14ac:dyDescent="0.25">
      <c r="A20607">
        <v>1120686212</v>
      </c>
      <c r="B20607">
        <v>126696862</v>
      </c>
      <c r="C20607" t="s">
        <v>93</v>
      </c>
      <c r="D20607" t="s">
        <v>88</v>
      </c>
      <c r="E20607" t="s">
        <v>76</v>
      </c>
      <c r="F20607" s="7">
        <v>45135</v>
      </c>
      <c r="G20607" s="7">
        <v>45501</v>
      </c>
      <c r="H20607" t="s">
        <v>77</v>
      </c>
      <c r="I20607" t="s">
        <v>78</v>
      </c>
      <c r="J20607" s="7">
        <v>45432</v>
      </c>
      <c r="K20607" s="7">
        <v>46189</v>
      </c>
      <c r="L20607" s="7">
        <v>45501</v>
      </c>
      <c r="M20607" t="s">
        <v>77</v>
      </c>
      <c r="N20607" t="s">
        <v>79</v>
      </c>
      <c r="O20607">
        <v>2026</v>
      </c>
      <c r="P20607" s="2">
        <v>2</v>
      </c>
      <c r="Q20607" t="s">
        <v>80</v>
      </c>
      <c r="R20607" s="8">
        <v>46267</v>
      </c>
      <c r="S20607" s="2">
        <v>1</v>
      </c>
      <c r="T20607" s="2" t="s">
        <v>81</v>
      </c>
    </row>
    <row r="20608" spans="1:20" x14ac:dyDescent="0.25">
      <c r="A20608">
        <v>1120686706</v>
      </c>
      <c r="B20608">
        <v>126884444</v>
      </c>
      <c r="C20608" t="s">
        <v>74</v>
      </c>
      <c r="D20608" t="s">
        <v>88</v>
      </c>
      <c r="E20608" t="s">
        <v>76</v>
      </c>
      <c r="F20608" s="7">
        <v>45160</v>
      </c>
      <c r="G20608" s="7">
        <v>45526</v>
      </c>
      <c r="H20608" t="s">
        <v>86</v>
      </c>
      <c r="I20608" t="s">
        <v>87</v>
      </c>
      <c r="J20608" s="7"/>
      <c r="K20608" s="7">
        <v>45161</v>
      </c>
      <c r="L20608" s="7">
        <v>45526</v>
      </c>
      <c r="M20608" t="s">
        <v>86</v>
      </c>
      <c r="N20608"/>
      <c r="O20608">
        <v>2026</v>
      </c>
      <c r="P20608" s="2">
        <v>2</v>
      </c>
      <c r="Q20608" t="s">
        <v>80</v>
      </c>
      <c r="R20608" s="8">
        <v>46267</v>
      </c>
      <c r="S20608" s="2">
        <v>1</v>
      </c>
      <c r="T20608" s="2" t="s">
        <v>81</v>
      </c>
    </row>
    <row r="20609" spans="1:20" x14ac:dyDescent="0.25">
      <c r="A20609">
        <v>1120687218</v>
      </c>
      <c r="B20609">
        <v>127078962</v>
      </c>
      <c r="C20609" t="s">
        <v>90</v>
      </c>
      <c r="D20609" t="s">
        <v>88</v>
      </c>
      <c r="E20609" t="s">
        <v>76</v>
      </c>
      <c r="F20609" s="7">
        <v>45187</v>
      </c>
      <c r="G20609" s="7">
        <v>47014</v>
      </c>
      <c r="H20609" t="s">
        <v>77</v>
      </c>
      <c r="I20609" t="s">
        <v>78</v>
      </c>
      <c r="J20609" s="7">
        <v>46131</v>
      </c>
      <c r="K20609" s="7">
        <v>46147</v>
      </c>
      <c r="L20609" s="7">
        <v>47014</v>
      </c>
      <c r="M20609" t="s">
        <v>77</v>
      </c>
      <c r="N20609" t="s">
        <v>79</v>
      </c>
      <c r="O20609">
        <v>2026</v>
      </c>
      <c r="P20609" s="2">
        <v>2</v>
      </c>
      <c r="Q20609" t="s">
        <v>80</v>
      </c>
      <c r="R20609" s="8">
        <v>46267</v>
      </c>
      <c r="S20609" s="2">
        <v>1</v>
      </c>
      <c r="T20609" s="2" t="s">
        <v>81</v>
      </c>
    </row>
    <row r="20610" spans="1:20" x14ac:dyDescent="0.25">
      <c r="A20610">
        <v>1120687542</v>
      </c>
      <c r="B20610">
        <v>127185026</v>
      </c>
      <c r="C20610" t="s">
        <v>93</v>
      </c>
      <c r="D20610" t="s">
        <v>88</v>
      </c>
      <c r="E20610" t="s">
        <v>76</v>
      </c>
      <c r="F20610" s="7">
        <v>45202</v>
      </c>
      <c r="G20610" s="7">
        <v>45568</v>
      </c>
      <c r="H20610" t="s">
        <v>77</v>
      </c>
      <c r="I20610" t="s">
        <v>78</v>
      </c>
      <c r="J20610" s="7">
        <v>46148</v>
      </c>
      <c r="K20610" s="7">
        <v>46161</v>
      </c>
      <c r="L20610" s="7">
        <v>45568</v>
      </c>
      <c r="M20610" t="s">
        <v>77</v>
      </c>
      <c r="N20610" t="s">
        <v>79</v>
      </c>
      <c r="O20610">
        <v>2026</v>
      </c>
      <c r="P20610" s="2">
        <v>2</v>
      </c>
      <c r="Q20610" t="s">
        <v>80</v>
      </c>
      <c r="R20610" s="8">
        <v>46267</v>
      </c>
      <c r="S20610" s="2">
        <v>1</v>
      </c>
      <c r="T20610" s="2" t="s">
        <v>81</v>
      </c>
    </row>
    <row r="20611" spans="1:20" x14ac:dyDescent="0.25">
      <c r="A20611">
        <v>1120688417</v>
      </c>
      <c r="B20611">
        <v>127461244</v>
      </c>
      <c r="C20611" t="s">
        <v>74</v>
      </c>
      <c r="D20611" t="s">
        <v>88</v>
      </c>
      <c r="E20611" t="s">
        <v>76</v>
      </c>
      <c r="F20611" s="7">
        <v>45234</v>
      </c>
      <c r="G20611" s="7">
        <v>47061</v>
      </c>
      <c r="H20611" t="s">
        <v>77</v>
      </c>
      <c r="I20611" t="s">
        <v>78</v>
      </c>
      <c r="J20611" s="7">
        <v>45866</v>
      </c>
      <c r="K20611" s="7">
        <v>45240</v>
      </c>
      <c r="L20611" s="7">
        <v>47061</v>
      </c>
      <c r="M20611" t="s">
        <v>77</v>
      </c>
      <c r="N20611" t="s">
        <v>92</v>
      </c>
      <c r="O20611">
        <v>2026</v>
      </c>
      <c r="P20611" s="2">
        <v>2</v>
      </c>
      <c r="Q20611" t="s">
        <v>80</v>
      </c>
      <c r="R20611" s="8">
        <v>46267</v>
      </c>
      <c r="S20611" s="2">
        <v>1</v>
      </c>
      <c r="T20611" s="2" t="s">
        <v>81</v>
      </c>
    </row>
    <row r="20612" spans="1:20" x14ac:dyDescent="0.25">
      <c r="A20612">
        <v>1120688727</v>
      </c>
      <c r="B20612">
        <v>128302832</v>
      </c>
      <c r="C20612" t="s">
        <v>82</v>
      </c>
      <c r="D20612" t="s">
        <v>88</v>
      </c>
      <c r="E20612" t="s">
        <v>76</v>
      </c>
      <c r="F20612" s="7">
        <v>45367</v>
      </c>
      <c r="G20612" s="7">
        <v>45732</v>
      </c>
      <c r="H20612" t="s">
        <v>77</v>
      </c>
      <c r="I20612" t="s">
        <v>78</v>
      </c>
      <c r="J20612" s="7">
        <v>45747</v>
      </c>
      <c r="K20612" s="7">
        <v>45748</v>
      </c>
      <c r="L20612" s="7">
        <v>45732</v>
      </c>
      <c r="M20612" t="s">
        <v>77</v>
      </c>
      <c r="N20612" t="s">
        <v>79</v>
      </c>
      <c r="O20612">
        <v>2026</v>
      </c>
      <c r="P20612" s="2">
        <v>2</v>
      </c>
      <c r="Q20612" t="s">
        <v>80</v>
      </c>
      <c r="R20612" s="8">
        <v>46267</v>
      </c>
      <c r="S20612" s="2">
        <v>1</v>
      </c>
      <c r="T20612" s="2" t="s">
        <v>81</v>
      </c>
    </row>
    <row r="20613" spans="1:20" x14ac:dyDescent="0.25">
      <c r="A20613">
        <v>1120688803</v>
      </c>
      <c r="B20613">
        <v>128399528</v>
      </c>
      <c r="C20613" t="s">
        <v>98</v>
      </c>
      <c r="D20613" t="s">
        <v>83</v>
      </c>
      <c r="E20613" t="s">
        <v>76</v>
      </c>
      <c r="F20613" s="7">
        <v>45377</v>
      </c>
      <c r="G20613" s="7">
        <v>45557</v>
      </c>
      <c r="H20613" t="s">
        <v>77</v>
      </c>
      <c r="I20613" t="s">
        <v>84</v>
      </c>
      <c r="J20613" s="7"/>
      <c r="K20613" s="7">
        <v>45548</v>
      </c>
      <c r="L20613" s="7">
        <v>45557</v>
      </c>
      <c r="M20613" t="s">
        <v>77</v>
      </c>
      <c r="N20613"/>
      <c r="O20613">
        <v>2026</v>
      </c>
      <c r="P20613" s="2">
        <v>2</v>
      </c>
      <c r="Q20613" t="s">
        <v>80</v>
      </c>
      <c r="R20613" s="8">
        <v>46267</v>
      </c>
      <c r="S20613" s="2">
        <v>1</v>
      </c>
      <c r="T20613" s="2" t="s">
        <v>81</v>
      </c>
    </row>
    <row r="20614" spans="1:20" x14ac:dyDescent="0.25">
      <c r="A20614">
        <v>1120688825</v>
      </c>
      <c r="B20614">
        <v>128414610</v>
      </c>
      <c r="C20614" t="s">
        <v>74</v>
      </c>
      <c r="D20614" t="s">
        <v>75</v>
      </c>
      <c r="E20614" t="s">
        <v>76</v>
      </c>
      <c r="F20614" s="7">
        <v>45383</v>
      </c>
      <c r="G20614" s="7">
        <v>45748</v>
      </c>
      <c r="H20614" t="s">
        <v>77</v>
      </c>
      <c r="I20614" t="s">
        <v>84</v>
      </c>
      <c r="J20614" s="7"/>
      <c r="K20614" s="7">
        <v>46008</v>
      </c>
      <c r="L20614" s="7">
        <v>45748</v>
      </c>
      <c r="M20614" t="s">
        <v>77</v>
      </c>
      <c r="N20614"/>
      <c r="O20614">
        <v>2026</v>
      </c>
      <c r="P20614" s="2">
        <v>2</v>
      </c>
      <c r="Q20614" t="s">
        <v>80</v>
      </c>
      <c r="R20614" s="8">
        <v>46267</v>
      </c>
      <c r="S20614" s="2">
        <v>1</v>
      </c>
      <c r="T20614" s="2" t="s">
        <v>81</v>
      </c>
    </row>
    <row r="20615" spans="1:20" x14ac:dyDescent="0.25">
      <c r="A20615">
        <v>1120688861</v>
      </c>
      <c r="B20615">
        <v>128495076</v>
      </c>
      <c r="C20615" t="s">
        <v>74</v>
      </c>
      <c r="D20615" t="s">
        <v>83</v>
      </c>
      <c r="E20615" t="s">
        <v>76</v>
      </c>
      <c r="F20615" s="7">
        <v>45383</v>
      </c>
      <c r="G20615" s="7">
        <v>45474</v>
      </c>
      <c r="H20615" t="s">
        <v>77</v>
      </c>
      <c r="I20615" t="s">
        <v>84</v>
      </c>
      <c r="J20615" s="7"/>
      <c r="K20615" s="7">
        <v>45747</v>
      </c>
      <c r="L20615" s="7">
        <v>45474</v>
      </c>
      <c r="M20615" t="s">
        <v>77</v>
      </c>
      <c r="N20615"/>
      <c r="O20615">
        <v>2026</v>
      </c>
      <c r="P20615" s="2">
        <v>2</v>
      </c>
      <c r="Q20615" t="s">
        <v>80</v>
      </c>
      <c r="R20615" s="8">
        <v>46267</v>
      </c>
      <c r="S20615" s="2">
        <v>1</v>
      </c>
      <c r="T20615" s="2" t="s">
        <v>81</v>
      </c>
    </row>
    <row r="20616" spans="1:20" x14ac:dyDescent="0.25">
      <c r="A20616">
        <v>1120689029</v>
      </c>
      <c r="B20616">
        <v>128681296</v>
      </c>
      <c r="C20616" t="s">
        <v>90</v>
      </c>
      <c r="D20616" t="s">
        <v>83</v>
      </c>
      <c r="E20616" t="s">
        <v>76</v>
      </c>
      <c r="F20616" s="7">
        <v>45407</v>
      </c>
      <c r="G20616" s="7">
        <v>45498</v>
      </c>
      <c r="H20616" t="s">
        <v>77</v>
      </c>
      <c r="I20616" t="s">
        <v>84</v>
      </c>
      <c r="J20616" s="7">
        <v>46180</v>
      </c>
      <c r="K20616" s="7">
        <v>46176</v>
      </c>
      <c r="L20616" s="7">
        <v>45498</v>
      </c>
      <c r="M20616" t="s">
        <v>77</v>
      </c>
      <c r="N20616" t="s">
        <v>79</v>
      </c>
      <c r="O20616">
        <v>2026</v>
      </c>
      <c r="P20616" s="2">
        <v>2</v>
      </c>
      <c r="Q20616" t="s">
        <v>80</v>
      </c>
      <c r="R20616" s="8">
        <v>46267</v>
      </c>
      <c r="S20616" s="2">
        <v>1</v>
      </c>
      <c r="T20616" s="2" t="s">
        <v>81</v>
      </c>
    </row>
    <row r="20617" spans="1:20" x14ac:dyDescent="0.25">
      <c r="A20617">
        <v>1120689375</v>
      </c>
      <c r="B20617">
        <v>129072212</v>
      </c>
      <c r="C20617" t="s">
        <v>93</v>
      </c>
      <c r="D20617" t="s">
        <v>75</v>
      </c>
      <c r="E20617" t="s">
        <v>76</v>
      </c>
      <c r="F20617" s="7">
        <v>45456</v>
      </c>
      <c r="G20617" s="7">
        <v>46536</v>
      </c>
      <c r="H20617" t="s">
        <v>77</v>
      </c>
      <c r="I20617" t="s">
        <v>78</v>
      </c>
      <c r="J20617" s="7">
        <v>46200</v>
      </c>
      <c r="K20617" s="7">
        <v>45747</v>
      </c>
      <c r="L20617" s="7">
        <v>46536</v>
      </c>
      <c r="M20617" t="s">
        <v>77</v>
      </c>
      <c r="N20617" t="s">
        <v>79</v>
      </c>
      <c r="O20617">
        <v>2026</v>
      </c>
      <c r="P20617" s="2">
        <v>2</v>
      </c>
      <c r="Q20617" t="s">
        <v>80</v>
      </c>
      <c r="R20617" s="8">
        <v>46267</v>
      </c>
      <c r="S20617" s="2">
        <v>1</v>
      </c>
      <c r="T20617" s="2" t="s">
        <v>81</v>
      </c>
    </row>
    <row r="20618" spans="1:20" x14ac:dyDescent="0.25">
      <c r="A20618">
        <v>1120689611</v>
      </c>
      <c r="B20618">
        <v>129237403</v>
      </c>
      <c r="C20618" t="s">
        <v>98</v>
      </c>
      <c r="D20618" t="s">
        <v>83</v>
      </c>
      <c r="E20618" t="s">
        <v>76</v>
      </c>
      <c r="F20618" s="7">
        <v>45489</v>
      </c>
      <c r="G20618" s="7">
        <v>45669</v>
      </c>
      <c r="H20618" t="s">
        <v>77</v>
      </c>
      <c r="I20618" t="s">
        <v>84</v>
      </c>
      <c r="J20618" s="7">
        <v>46157</v>
      </c>
      <c r="K20618" s="7">
        <v>45548</v>
      </c>
      <c r="L20618" s="7">
        <v>45669</v>
      </c>
      <c r="M20618" t="s">
        <v>77</v>
      </c>
      <c r="N20618" t="s">
        <v>79</v>
      </c>
      <c r="O20618">
        <v>2026</v>
      </c>
      <c r="P20618" s="2">
        <v>2</v>
      </c>
      <c r="Q20618" t="s">
        <v>80</v>
      </c>
      <c r="R20618" s="8">
        <v>46267</v>
      </c>
      <c r="S20618" s="2">
        <v>1</v>
      </c>
      <c r="T20618" s="2" t="s">
        <v>81</v>
      </c>
    </row>
    <row r="20619" spans="1:20" x14ac:dyDescent="0.25">
      <c r="A20619">
        <v>1120689829</v>
      </c>
      <c r="B20619">
        <v>129348166</v>
      </c>
      <c r="C20619" t="s">
        <v>85</v>
      </c>
      <c r="D20619" t="s">
        <v>88</v>
      </c>
      <c r="E20619" t="s">
        <v>76</v>
      </c>
      <c r="F20619" s="7">
        <v>45511</v>
      </c>
      <c r="G20619" s="7">
        <v>47337</v>
      </c>
      <c r="H20619" t="s">
        <v>77</v>
      </c>
      <c r="I20619" t="s">
        <v>78</v>
      </c>
      <c r="J20619" s="7">
        <v>46091</v>
      </c>
      <c r="K20619" s="7">
        <v>45689</v>
      </c>
      <c r="L20619" s="7">
        <v>47337</v>
      </c>
      <c r="M20619" t="s">
        <v>77</v>
      </c>
      <c r="N20619" t="s">
        <v>79</v>
      </c>
      <c r="O20619">
        <v>2026</v>
      </c>
      <c r="P20619" s="2">
        <v>2</v>
      </c>
      <c r="Q20619" t="s">
        <v>80</v>
      </c>
      <c r="R20619" s="8">
        <v>46267</v>
      </c>
      <c r="S20619" s="2">
        <v>1</v>
      </c>
      <c r="T20619" s="2" t="s">
        <v>81</v>
      </c>
    </row>
    <row r="20620" spans="1:20" x14ac:dyDescent="0.25">
      <c r="A20620">
        <v>1120690701</v>
      </c>
      <c r="B20620">
        <v>129645413</v>
      </c>
      <c r="C20620" t="s">
        <v>93</v>
      </c>
      <c r="D20620" t="s">
        <v>83</v>
      </c>
      <c r="E20620" t="s">
        <v>76</v>
      </c>
      <c r="F20620" s="7">
        <v>45568</v>
      </c>
      <c r="G20620" s="7">
        <v>45750</v>
      </c>
      <c r="H20620" t="s">
        <v>77</v>
      </c>
      <c r="I20620" t="s">
        <v>84</v>
      </c>
      <c r="J20620" s="7"/>
      <c r="K20620" s="7">
        <v>45748</v>
      </c>
      <c r="L20620" s="7">
        <v>45750</v>
      </c>
      <c r="M20620" t="s">
        <v>77</v>
      </c>
      <c r="N20620"/>
      <c r="O20620">
        <v>2026</v>
      </c>
      <c r="P20620" s="2">
        <v>2</v>
      </c>
      <c r="Q20620" t="s">
        <v>80</v>
      </c>
      <c r="R20620" s="8">
        <v>46267</v>
      </c>
      <c r="S20620" s="2">
        <v>1</v>
      </c>
      <c r="T20620" s="2" t="s">
        <v>81</v>
      </c>
    </row>
    <row r="20621" spans="1:20" x14ac:dyDescent="0.25">
      <c r="A20621">
        <v>1120690702</v>
      </c>
      <c r="B20621">
        <v>129645413</v>
      </c>
      <c r="C20621" t="s">
        <v>93</v>
      </c>
      <c r="D20621" t="s">
        <v>83</v>
      </c>
      <c r="E20621" t="s">
        <v>76</v>
      </c>
      <c r="F20621" s="7">
        <v>45568</v>
      </c>
      <c r="G20621" s="7">
        <v>45750</v>
      </c>
      <c r="H20621" t="s">
        <v>77</v>
      </c>
      <c r="I20621" t="s">
        <v>84</v>
      </c>
      <c r="J20621" s="7"/>
      <c r="K20621" s="7">
        <v>45743</v>
      </c>
      <c r="L20621" s="7">
        <v>45750</v>
      </c>
      <c r="M20621" t="s">
        <v>77</v>
      </c>
      <c r="N20621"/>
      <c r="O20621">
        <v>2026</v>
      </c>
      <c r="P20621" s="2">
        <v>2</v>
      </c>
      <c r="Q20621" t="s">
        <v>80</v>
      </c>
      <c r="R20621" s="8">
        <v>46267</v>
      </c>
      <c r="S20621" s="2">
        <v>1</v>
      </c>
      <c r="T20621" s="2" t="s">
        <v>81</v>
      </c>
    </row>
    <row r="20622" spans="1:20" x14ac:dyDescent="0.25">
      <c r="A20622">
        <v>1120690710</v>
      </c>
      <c r="B20622">
        <v>129646260</v>
      </c>
      <c r="C20622" t="s">
        <v>82</v>
      </c>
      <c r="D20622" t="s">
        <v>88</v>
      </c>
      <c r="E20622" t="s">
        <v>76</v>
      </c>
      <c r="F20622" s="7">
        <v>45569</v>
      </c>
      <c r="G20622" s="7">
        <v>45934</v>
      </c>
      <c r="H20622" t="s">
        <v>77</v>
      </c>
      <c r="I20622" t="s">
        <v>78</v>
      </c>
      <c r="J20622" s="7"/>
      <c r="K20622" s="7">
        <v>45747</v>
      </c>
      <c r="L20622" s="7">
        <v>45934</v>
      </c>
      <c r="M20622" t="s">
        <v>77</v>
      </c>
      <c r="N20622"/>
      <c r="O20622">
        <v>2026</v>
      </c>
      <c r="P20622" s="2">
        <v>2</v>
      </c>
      <c r="Q20622" t="s">
        <v>80</v>
      </c>
      <c r="R20622" s="8">
        <v>46267</v>
      </c>
      <c r="S20622" s="2">
        <v>1</v>
      </c>
      <c r="T20622" s="2" t="s">
        <v>81</v>
      </c>
    </row>
    <row r="20623" spans="1:20" x14ac:dyDescent="0.25">
      <c r="A20623">
        <v>1120691128</v>
      </c>
      <c r="B20623">
        <v>129779122</v>
      </c>
      <c r="C20623" t="s">
        <v>93</v>
      </c>
      <c r="D20623" t="s">
        <v>83</v>
      </c>
      <c r="E20623" t="s">
        <v>76</v>
      </c>
      <c r="F20623" s="7">
        <v>45575</v>
      </c>
      <c r="G20623" s="7">
        <v>45757</v>
      </c>
      <c r="H20623" t="s">
        <v>77</v>
      </c>
      <c r="I20623" t="s">
        <v>84</v>
      </c>
      <c r="J20623" s="7"/>
      <c r="K20623" s="7">
        <v>46111</v>
      </c>
      <c r="L20623" s="7">
        <v>45757</v>
      </c>
      <c r="M20623" t="s">
        <v>77</v>
      </c>
      <c r="N20623"/>
      <c r="O20623">
        <v>2026</v>
      </c>
      <c r="P20623" s="2">
        <v>2</v>
      </c>
      <c r="Q20623" t="s">
        <v>80</v>
      </c>
      <c r="R20623" s="8">
        <v>46267</v>
      </c>
      <c r="S20623" s="2">
        <v>1</v>
      </c>
      <c r="T20623" s="2" t="s">
        <v>81</v>
      </c>
    </row>
    <row r="20624" spans="1:20" x14ac:dyDescent="0.25">
      <c r="A20624">
        <v>1120691462</v>
      </c>
      <c r="B20624">
        <v>130109692</v>
      </c>
      <c r="C20624" t="s">
        <v>74</v>
      </c>
      <c r="D20624" t="s">
        <v>75</v>
      </c>
      <c r="E20624" t="s">
        <v>76</v>
      </c>
      <c r="F20624" s="7">
        <v>45643</v>
      </c>
      <c r="G20624" s="7">
        <v>46738</v>
      </c>
      <c r="H20624" t="s">
        <v>77</v>
      </c>
      <c r="I20624" t="s">
        <v>89</v>
      </c>
      <c r="J20624" s="7"/>
      <c r="K20624" s="7">
        <v>46161</v>
      </c>
      <c r="L20624" s="7">
        <v>46738</v>
      </c>
      <c r="M20624" t="s">
        <v>77</v>
      </c>
      <c r="N20624"/>
      <c r="O20624">
        <v>2026</v>
      </c>
      <c r="P20624" s="2">
        <v>2</v>
      </c>
      <c r="Q20624" t="s">
        <v>80</v>
      </c>
      <c r="R20624" s="8">
        <v>46267</v>
      </c>
      <c r="S20624" s="2">
        <v>1</v>
      </c>
      <c r="T20624" s="2" t="s">
        <v>81</v>
      </c>
    </row>
    <row r="20625" spans="1:20" x14ac:dyDescent="0.25">
      <c r="A20625">
        <v>1120692854</v>
      </c>
      <c r="B20625">
        <v>131518901</v>
      </c>
      <c r="C20625" t="s">
        <v>82</v>
      </c>
      <c r="D20625" t="s">
        <v>83</v>
      </c>
      <c r="E20625" t="s">
        <v>76</v>
      </c>
      <c r="F20625" s="7">
        <v>45861</v>
      </c>
      <c r="G20625" s="7">
        <v>46045</v>
      </c>
      <c r="H20625" t="s">
        <v>77</v>
      </c>
      <c r="I20625" t="s">
        <v>84</v>
      </c>
      <c r="J20625" s="7"/>
      <c r="K20625" s="7">
        <v>46080</v>
      </c>
      <c r="L20625" s="7">
        <v>46045</v>
      </c>
      <c r="M20625" t="s">
        <v>77</v>
      </c>
      <c r="N20625"/>
      <c r="O20625">
        <v>2026</v>
      </c>
      <c r="P20625" s="2">
        <v>2</v>
      </c>
      <c r="Q20625" t="s">
        <v>80</v>
      </c>
      <c r="R20625" s="8">
        <v>46267</v>
      </c>
      <c r="S20625" s="2">
        <v>1</v>
      </c>
      <c r="T20625" s="2" t="s">
        <v>81</v>
      </c>
    </row>
    <row r="20626" spans="1:20" x14ac:dyDescent="0.25">
      <c r="A20626">
        <v>1120694300</v>
      </c>
      <c r="B20626">
        <v>133004453</v>
      </c>
      <c r="C20626" t="s">
        <v>93</v>
      </c>
      <c r="D20626" t="s">
        <v>88</v>
      </c>
      <c r="E20626" t="s">
        <v>76</v>
      </c>
      <c r="F20626" s="7">
        <v>46072</v>
      </c>
      <c r="G20626" s="7">
        <v>46437</v>
      </c>
      <c r="H20626" t="s">
        <v>77</v>
      </c>
      <c r="I20626" t="s">
        <v>84</v>
      </c>
      <c r="J20626" s="7">
        <v>46203</v>
      </c>
      <c r="K20626" s="7">
        <v>46081</v>
      </c>
      <c r="L20626" s="7">
        <v>46437</v>
      </c>
      <c r="M20626" t="s">
        <v>77</v>
      </c>
      <c r="N20626" t="s">
        <v>79</v>
      </c>
      <c r="O20626">
        <v>2026</v>
      </c>
      <c r="P20626" s="2">
        <v>2</v>
      </c>
      <c r="Q20626" t="s">
        <v>80</v>
      </c>
      <c r="R20626" s="8">
        <v>46267</v>
      </c>
      <c r="S20626" s="2">
        <v>1</v>
      </c>
      <c r="T20626" s="2" t="s">
        <v>81</v>
      </c>
    </row>
    <row r="20627" spans="1:20" x14ac:dyDescent="0.25">
      <c r="A20627">
        <v>1120695542</v>
      </c>
      <c r="B20627">
        <v>112112756</v>
      </c>
      <c r="C20627" t="s">
        <v>91</v>
      </c>
      <c r="D20627" t="s">
        <v>75</v>
      </c>
      <c r="E20627" t="s">
        <v>76</v>
      </c>
      <c r="F20627" s="7">
        <v>42667</v>
      </c>
      <c r="G20627" s="7">
        <v>44725</v>
      </c>
      <c r="H20627" t="s">
        <v>77</v>
      </c>
      <c r="I20627" t="s">
        <v>78</v>
      </c>
      <c r="J20627" s="7">
        <v>46051</v>
      </c>
      <c r="K20627" s="7">
        <v>44516</v>
      </c>
      <c r="L20627" s="7">
        <v>44725</v>
      </c>
      <c r="M20627" t="s">
        <v>77</v>
      </c>
      <c r="N20627" t="s">
        <v>79</v>
      </c>
      <c r="O20627">
        <v>2026</v>
      </c>
      <c r="P20627" s="2">
        <v>2</v>
      </c>
      <c r="Q20627" t="s">
        <v>80</v>
      </c>
      <c r="R20627" s="8">
        <v>46267</v>
      </c>
      <c r="S20627" s="2">
        <v>1</v>
      </c>
      <c r="T20627" s="2" t="s">
        <v>81</v>
      </c>
    </row>
    <row r="20628" spans="1:20" x14ac:dyDescent="0.25">
      <c r="A20628">
        <v>1120695695</v>
      </c>
      <c r="B20628">
        <v>112844478</v>
      </c>
      <c r="C20628" t="s">
        <v>91</v>
      </c>
      <c r="D20628" t="s">
        <v>83</v>
      </c>
      <c r="E20628" t="s">
        <v>76</v>
      </c>
      <c r="F20628" s="7">
        <v>42860</v>
      </c>
      <c r="G20628" s="7">
        <v>44686</v>
      </c>
      <c r="H20628" t="s">
        <v>86</v>
      </c>
      <c r="I20628" t="s">
        <v>87</v>
      </c>
      <c r="J20628" s="7">
        <v>45607</v>
      </c>
      <c r="K20628" s="7">
        <v>45748</v>
      </c>
      <c r="L20628" s="7">
        <v>44686</v>
      </c>
      <c r="M20628" t="s">
        <v>86</v>
      </c>
      <c r="N20628" t="s">
        <v>79</v>
      </c>
      <c r="O20628">
        <v>2026</v>
      </c>
      <c r="P20628" s="2">
        <v>2</v>
      </c>
      <c r="Q20628" t="s">
        <v>80</v>
      </c>
      <c r="R20628" s="8">
        <v>46267</v>
      </c>
      <c r="S20628" s="2">
        <v>1</v>
      </c>
      <c r="T20628" s="2" t="s">
        <v>81</v>
      </c>
    </row>
    <row r="20629" spans="1:20" x14ac:dyDescent="0.25">
      <c r="A20629">
        <v>1120695743</v>
      </c>
      <c r="B20629">
        <v>112959086</v>
      </c>
      <c r="C20629" t="s">
        <v>96</v>
      </c>
      <c r="D20629" t="s">
        <v>83</v>
      </c>
      <c r="E20629" t="s">
        <v>76</v>
      </c>
      <c r="F20629" s="7">
        <v>42899</v>
      </c>
      <c r="G20629" s="7">
        <v>44725</v>
      </c>
      <c r="H20629" t="s">
        <v>77</v>
      </c>
      <c r="I20629" t="s">
        <v>78</v>
      </c>
      <c r="J20629" s="7">
        <v>45935</v>
      </c>
      <c r="K20629" s="7">
        <v>45898</v>
      </c>
      <c r="L20629" s="7">
        <v>44725</v>
      </c>
      <c r="M20629" t="s">
        <v>77</v>
      </c>
      <c r="N20629" t="s">
        <v>79</v>
      </c>
      <c r="O20629">
        <v>2026</v>
      </c>
      <c r="P20629" s="2">
        <v>2</v>
      </c>
      <c r="Q20629" t="s">
        <v>80</v>
      </c>
      <c r="R20629" s="8">
        <v>46267</v>
      </c>
      <c r="S20629" s="2">
        <v>1</v>
      </c>
      <c r="T20629" s="2" t="s">
        <v>81</v>
      </c>
    </row>
    <row r="20630" spans="1:20" x14ac:dyDescent="0.25">
      <c r="A20630">
        <v>1120695938</v>
      </c>
      <c r="B20630">
        <v>113810560</v>
      </c>
      <c r="C20630" t="s">
        <v>82</v>
      </c>
      <c r="D20630" t="s">
        <v>83</v>
      </c>
      <c r="E20630" t="s">
        <v>76</v>
      </c>
      <c r="F20630" s="7">
        <v>43052</v>
      </c>
      <c r="G20630" s="7">
        <v>44878</v>
      </c>
      <c r="H20630" t="s">
        <v>86</v>
      </c>
      <c r="I20630" t="s">
        <v>87</v>
      </c>
      <c r="J20630" s="7">
        <v>45899</v>
      </c>
      <c r="K20630" s="7">
        <v>46204</v>
      </c>
      <c r="L20630" s="7">
        <v>44878</v>
      </c>
      <c r="M20630" t="s">
        <v>86</v>
      </c>
      <c r="N20630" t="s">
        <v>79</v>
      </c>
      <c r="O20630">
        <v>2026</v>
      </c>
      <c r="P20630" s="2">
        <v>2</v>
      </c>
      <c r="Q20630" t="s">
        <v>80</v>
      </c>
      <c r="R20630" s="8">
        <v>46267</v>
      </c>
      <c r="S20630" s="2">
        <v>1</v>
      </c>
      <c r="T20630" s="2" t="s">
        <v>81</v>
      </c>
    </row>
    <row r="20631" spans="1:20" x14ac:dyDescent="0.25">
      <c r="A20631">
        <v>1120696024</v>
      </c>
      <c r="B20631">
        <v>114581085</v>
      </c>
      <c r="C20631" t="s">
        <v>82</v>
      </c>
      <c r="D20631" t="s">
        <v>75</v>
      </c>
      <c r="E20631" t="s">
        <v>76</v>
      </c>
      <c r="F20631" s="7">
        <v>43228</v>
      </c>
      <c r="G20631" s="7">
        <v>45054</v>
      </c>
      <c r="H20631" t="s">
        <v>77</v>
      </c>
      <c r="I20631" t="s">
        <v>78</v>
      </c>
      <c r="J20631" s="7">
        <v>45495</v>
      </c>
      <c r="K20631" s="7">
        <v>45848</v>
      </c>
      <c r="L20631" s="7">
        <v>45054</v>
      </c>
      <c r="M20631" t="s">
        <v>77</v>
      </c>
      <c r="N20631" t="s">
        <v>79</v>
      </c>
      <c r="O20631">
        <v>2026</v>
      </c>
      <c r="P20631" s="2">
        <v>2</v>
      </c>
      <c r="Q20631" t="s">
        <v>80</v>
      </c>
      <c r="R20631" s="8">
        <v>46267</v>
      </c>
      <c r="S20631" s="2">
        <v>1</v>
      </c>
      <c r="T20631" s="2" t="s">
        <v>81</v>
      </c>
    </row>
    <row r="20632" spans="1:20" x14ac:dyDescent="0.25">
      <c r="A20632">
        <v>1120696036</v>
      </c>
      <c r="B20632">
        <v>114729452</v>
      </c>
      <c r="C20632" t="s">
        <v>74</v>
      </c>
      <c r="D20632" t="s">
        <v>75</v>
      </c>
      <c r="E20632" t="s">
        <v>76</v>
      </c>
      <c r="F20632" s="7">
        <v>43277</v>
      </c>
      <c r="G20632" s="7">
        <v>45103</v>
      </c>
      <c r="H20632" t="s">
        <v>77</v>
      </c>
      <c r="I20632" t="s">
        <v>78</v>
      </c>
      <c r="J20632" s="7">
        <v>45163</v>
      </c>
      <c r="K20632" s="7">
        <v>44357</v>
      </c>
      <c r="L20632" s="7">
        <v>45103</v>
      </c>
      <c r="M20632" t="s">
        <v>77</v>
      </c>
      <c r="N20632" t="s">
        <v>92</v>
      </c>
      <c r="O20632">
        <v>2026</v>
      </c>
      <c r="P20632" s="2">
        <v>2</v>
      </c>
      <c r="Q20632" t="s">
        <v>80</v>
      </c>
      <c r="R20632" s="8">
        <v>46267</v>
      </c>
      <c r="S20632" s="2">
        <v>1</v>
      </c>
      <c r="T20632" s="2" t="s">
        <v>81</v>
      </c>
    </row>
    <row r="20633" spans="1:20" x14ac:dyDescent="0.25">
      <c r="A20633">
        <v>1120696262</v>
      </c>
      <c r="B20633">
        <v>116823893</v>
      </c>
      <c r="C20633" t="s">
        <v>82</v>
      </c>
      <c r="D20633" t="s">
        <v>83</v>
      </c>
      <c r="E20633" t="s">
        <v>76</v>
      </c>
      <c r="F20633" s="7">
        <v>43548</v>
      </c>
      <c r="G20633" s="7">
        <v>43732</v>
      </c>
      <c r="H20633" t="s">
        <v>77</v>
      </c>
      <c r="I20633" t="s">
        <v>78</v>
      </c>
      <c r="J20633" s="7">
        <v>45929</v>
      </c>
      <c r="K20633" s="7">
        <v>45748</v>
      </c>
      <c r="L20633" s="7">
        <v>43732</v>
      </c>
      <c r="M20633" t="s">
        <v>77</v>
      </c>
      <c r="N20633" t="s">
        <v>79</v>
      </c>
      <c r="O20633">
        <v>2026</v>
      </c>
      <c r="P20633" s="2">
        <v>2</v>
      </c>
      <c r="Q20633" t="s">
        <v>80</v>
      </c>
      <c r="R20633" s="8">
        <v>46267</v>
      </c>
      <c r="S20633" s="2">
        <v>1</v>
      </c>
      <c r="T20633" s="2" t="s">
        <v>81</v>
      </c>
    </row>
    <row r="20634" spans="1:20" x14ac:dyDescent="0.25">
      <c r="A20634">
        <v>1120696287</v>
      </c>
      <c r="B20634">
        <v>116860365</v>
      </c>
      <c r="C20634" t="s">
        <v>74</v>
      </c>
      <c r="D20634" t="s">
        <v>83</v>
      </c>
      <c r="E20634" t="s">
        <v>76</v>
      </c>
      <c r="F20634" s="7">
        <v>43552</v>
      </c>
      <c r="G20634" s="7">
        <v>43736</v>
      </c>
      <c r="H20634" t="s">
        <v>77</v>
      </c>
      <c r="I20634" t="s">
        <v>84</v>
      </c>
      <c r="J20634" s="7">
        <v>45899</v>
      </c>
      <c r="K20634" s="7">
        <v>43667</v>
      </c>
      <c r="L20634" s="7">
        <v>43736</v>
      </c>
      <c r="M20634" t="s">
        <v>77</v>
      </c>
      <c r="N20634" t="s">
        <v>79</v>
      </c>
      <c r="O20634">
        <v>2026</v>
      </c>
      <c r="P20634" s="2">
        <v>2</v>
      </c>
      <c r="Q20634" t="s">
        <v>80</v>
      </c>
      <c r="R20634" s="8">
        <v>46267</v>
      </c>
      <c r="S20634" s="2">
        <v>1</v>
      </c>
      <c r="T20634" s="2" t="s">
        <v>81</v>
      </c>
    </row>
    <row r="20635" spans="1:20" x14ac:dyDescent="0.25">
      <c r="A20635">
        <v>1120696339</v>
      </c>
      <c r="B20635">
        <v>116966565</v>
      </c>
      <c r="C20635" t="s">
        <v>82</v>
      </c>
      <c r="D20635" t="s">
        <v>88</v>
      </c>
      <c r="E20635" t="s">
        <v>76</v>
      </c>
      <c r="F20635" s="7">
        <v>43560</v>
      </c>
      <c r="G20635" s="7">
        <v>43926</v>
      </c>
      <c r="H20635" t="s">
        <v>77</v>
      </c>
      <c r="I20635" t="s">
        <v>84</v>
      </c>
      <c r="J20635" s="7">
        <v>45432</v>
      </c>
      <c r="K20635" s="7">
        <v>45924</v>
      </c>
      <c r="L20635" s="7">
        <v>43926</v>
      </c>
      <c r="M20635" t="s">
        <v>77</v>
      </c>
      <c r="N20635" t="s">
        <v>79</v>
      </c>
      <c r="O20635">
        <v>2026</v>
      </c>
      <c r="P20635" s="2">
        <v>2</v>
      </c>
      <c r="Q20635" t="s">
        <v>80</v>
      </c>
      <c r="R20635" s="8">
        <v>46267</v>
      </c>
      <c r="S20635" s="2">
        <v>1</v>
      </c>
      <c r="T20635" s="2" t="s">
        <v>81</v>
      </c>
    </row>
    <row r="20636" spans="1:20" x14ac:dyDescent="0.25">
      <c r="A20636">
        <v>1120696340</v>
      </c>
      <c r="B20636">
        <v>116966565</v>
      </c>
      <c r="C20636" t="s">
        <v>82</v>
      </c>
      <c r="D20636" t="s">
        <v>88</v>
      </c>
      <c r="E20636" t="s">
        <v>76</v>
      </c>
      <c r="F20636" s="7">
        <v>43560</v>
      </c>
      <c r="G20636" s="7">
        <v>43926</v>
      </c>
      <c r="H20636" t="s">
        <v>77</v>
      </c>
      <c r="I20636" t="s">
        <v>84</v>
      </c>
      <c r="J20636" s="7">
        <v>45432</v>
      </c>
      <c r="K20636" s="7">
        <v>44601</v>
      </c>
      <c r="L20636" s="7">
        <v>43926</v>
      </c>
      <c r="M20636" t="s">
        <v>77</v>
      </c>
      <c r="N20636" t="s">
        <v>79</v>
      </c>
      <c r="O20636">
        <v>2026</v>
      </c>
      <c r="P20636" s="2">
        <v>2</v>
      </c>
      <c r="Q20636" t="s">
        <v>80</v>
      </c>
      <c r="R20636" s="8">
        <v>46267</v>
      </c>
      <c r="S20636" s="2">
        <v>1</v>
      </c>
      <c r="T20636" s="2" t="s">
        <v>81</v>
      </c>
    </row>
    <row r="20637" spans="1:20" x14ac:dyDescent="0.25">
      <c r="A20637">
        <v>1120696391</v>
      </c>
      <c r="B20637">
        <v>117010852</v>
      </c>
      <c r="C20637" t="s">
        <v>82</v>
      </c>
      <c r="D20637" t="s">
        <v>88</v>
      </c>
      <c r="E20637" t="s">
        <v>76</v>
      </c>
      <c r="F20637" s="7">
        <v>43566</v>
      </c>
      <c r="G20637" s="7">
        <v>43932</v>
      </c>
      <c r="H20637" t="s">
        <v>77</v>
      </c>
      <c r="I20637" t="s">
        <v>84</v>
      </c>
      <c r="J20637" s="7">
        <v>45533</v>
      </c>
      <c r="K20637" s="7">
        <v>45748</v>
      </c>
      <c r="L20637" s="7">
        <v>43932</v>
      </c>
      <c r="M20637" t="s">
        <v>77</v>
      </c>
      <c r="N20637" t="s">
        <v>79</v>
      </c>
      <c r="O20637">
        <v>2026</v>
      </c>
      <c r="P20637" s="2">
        <v>2</v>
      </c>
      <c r="Q20637" t="s">
        <v>80</v>
      </c>
      <c r="R20637" s="8">
        <v>46267</v>
      </c>
      <c r="S20637" s="2">
        <v>1</v>
      </c>
      <c r="T20637" s="2" t="s">
        <v>81</v>
      </c>
    </row>
    <row r="20638" spans="1:20" x14ac:dyDescent="0.25">
      <c r="A20638">
        <v>1120696409</v>
      </c>
      <c r="B20638">
        <v>117026914</v>
      </c>
      <c r="C20638" t="s">
        <v>91</v>
      </c>
      <c r="D20638" t="s">
        <v>83</v>
      </c>
      <c r="E20638" t="s">
        <v>76</v>
      </c>
      <c r="F20638" s="7">
        <v>43569</v>
      </c>
      <c r="G20638" s="7">
        <v>43752</v>
      </c>
      <c r="H20638" t="s">
        <v>77</v>
      </c>
      <c r="I20638" t="s">
        <v>84</v>
      </c>
      <c r="J20638" s="7">
        <v>45509</v>
      </c>
      <c r="K20638" s="7">
        <v>45748</v>
      </c>
      <c r="L20638" s="7">
        <v>43752</v>
      </c>
      <c r="M20638" t="s">
        <v>77</v>
      </c>
      <c r="N20638" t="s">
        <v>79</v>
      </c>
      <c r="O20638">
        <v>2026</v>
      </c>
      <c r="P20638" s="2">
        <v>2</v>
      </c>
      <c r="Q20638" t="s">
        <v>80</v>
      </c>
      <c r="R20638" s="8">
        <v>46267</v>
      </c>
      <c r="S20638" s="2">
        <v>1</v>
      </c>
      <c r="T20638" s="2" t="s">
        <v>81</v>
      </c>
    </row>
    <row r="20639" spans="1:20" x14ac:dyDescent="0.25">
      <c r="A20639">
        <v>1120696435</v>
      </c>
      <c r="B20639">
        <v>117041885</v>
      </c>
      <c r="C20639" t="s">
        <v>82</v>
      </c>
      <c r="D20639" t="s">
        <v>88</v>
      </c>
      <c r="E20639" t="s">
        <v>76</v>
      </c>
      <c r="F20639" s="7">
        <v>43571</v>
      </c>
      <c r="G20639" s="7">
        <v>43937</v>
      </c>
      <c r="H20639" t="s">
        <v>77</v>
      </c>
      <c r="I20639" t="s">
        <v>78</v>
      </c>
      <c r="J20639" s="7">
        <v>45790</v>
      </c>
      <c r="K20639" s="7">
        <v>45748</v>
      </c>
      <c r="L20639" s="7">
        <v>43937</v>
      </c>
      <c r="M20639" t="s">
        <v>77</v>
      </c>
      <c r="N20639" t="s">
        <v>79</v>
      </c>
      <c r="O20639">
        <v>2026</v>
      </c>
      <c r="P20639" s="2">
        <v>2</v>
      </c>
      <c r="Q20639" t="s">
        <v>80</v>
      </c>
      <c r="R20639" s="8">
        <v>46267</v>
      </c>
      <c r="S20639" s="2">
        <v>1</v>
      </c>
      <c r="T20639" s="2" t="s">
        <v>81</v>
      </c>
    </row>
    <row r="20640" spans="1:20" x14ac:dyDescent="0.25">
      <c r="A20640">
        <v>1120696460</v>
      </c>
      <c r="B20640">
        <v>117065437</v>
      </c>
      <c r="C20640" t="s">
        <v>82</v>
      </c>
      <c r="D20640" t="s">
        <v>83</v>
      </c>
      <c r="E20640" t="s">
        <v>76</v>
      </c>
      <c r="F20640" s="7">
        <v>43574</v>
      </c>
      <c r="G20640" s="7">
        <v>43757</v>
      </c>
      <c r="H20640" t="s">
        <v>77</v>
      </c>
      <c r="I20640" t="s">
        <v>78</v>
      </c>
      <c r="J20640" s="7">
        <v>45914</v>
      </c>
      <c r="K20640" s="7">
        <v>43578</v>
      </c>
      <c r="L20640" s="7">
        <v>43757</v>
      </c>
      <c r="M20640" t="s">
        <v>77</v>
      </c>
      <c r="N20640" t="s">
        <v>79</v>
      </c>
      <c r="O20640">
        <v>2026</v>
      </c>
      <c r="P20640" s="2">
        <v>2</v>
      </c>
      <c r="Q20640" t="s">
        <v>80</v>
      </c>
      <c r="R20640" s="8">
        <v>46267</v>
      </c>
      <c r="S20640" s="2">
        <v>1</v>
      </c>
      <c r="T20640" s="2" t="s">
        <v>81</v>
      </c>
    </row>
    <row r="20641" spans="1:20" x14ac:dyDescent="0.25">
      <c r="A20641">
        <v>1120696486</v>
      </c>
      <c r="B20641">
        <v>117078326</v>
      </c>
      <c r="C20641" t="s">
        <v>82</v>
      </c>
      <c r="D20641" t="s">
        <v>83</v>
      </c>
      <c r="E20641" t="s">
        <v>76</v>
      </c>
      <c r="F20641" s="7">
        <v>43577</v>
      </c>
      <c r="G20641" s="7">
        <v>43760</v>
      </c>
      <c r="H20641" t="s">
        <v>77</v>
      </c>
      <c r="I20641" t="s">
        <v>78</v>
      </c>
      <c r="J20641" s="7">
        <v>45966</v>
      </c>
      <c r="K20641" s="7">
        <v>43701</v>
      </c>
      <c r="L20641" s="7">
        <v>43760</v>
      </c>
      <c r="M20641" t="s">
        <v>77</v>
      </c>
      <c r="N20641" t="s">
        <v>79</v>
      </c>
      <c r="O20641">
        <v>2026</v>
      </c>
      <c r="P20641" s="2">
        <v>2</v>
      </c>
      <c r="Q20641" t="s">
        <v>80</v>
      </c>
      <c r="R20641" s="8">
        <v>46267</v>
      </c>
      <c r="S20641" s="2">
        <v>1</v>
      </c>
      <c r="T20641" s="2" t="s">
        <v>81</v>
      </c>
    </row>
    <row r="20642" spans="1:20" x14ac:dyDescent="0.25">
      <c r="A20642">
        <v>1120696495</v>
      </c>
      <c r="B20642">
        <v>117090624</v>
      </c>
      <c r="C20642" t="s">
        <v>82</v>
      </c>
      <c r="D20642" t="s">
        <v>83</v>
      </c>
      <c r="E20642" t="s">
        <v>76</v>
      </c>
      <c r="F20642" s="7">
        <v>43579</v>
      </c>
      <c r="G20642" s="7">
        <v>43762</v>
      </c>
      <c r="H20642" t="s">
        <v>77</v>
      </c>
      <c r="I20642" t="s">
        <v>78</v>
      </c>
      <c r="J20642" s="7">
        <v>45924</v>
      </c>
      <c r="K20642" s="7">
        <v>45748</v>
      </c>
      <c r="L20642" s="7">
        <v>43762</v>
      </c>
      <c r="M20642" t="s">
        <v>77</v>
      </c>
      <c r="N20642" t="s">
        <v>79</v>
      </c>
      <c r="O20642">
        <v>2026</v>
      </c>
      <c r="P20642" s="2">
        <v>2</v>
      </c>
      <c r="Q20642" t="s">
        <v>80</v>
      </c>
      <c r="R20642" s="8">
        <v>46267</v>
      </c>
      <c r="S20642" s="2">
        <v>1</v>
      </c>
      <c r="T20642" s="2" t="s">
        <v>81</v>
      </c>
    </row>
    <row r="20643" spans="1:20" x14ac:dyDescent="0.25">
      <c r="A20643">
        <v>1120696502</v>
      </c>
      <c r="B20643">
        <v>117096847</v>
      </c>
      <c r="C20643" t="s">
        <v>93</v>
      </c>
      <c r="D20643" t="s">
        <v>83</v>
      </c>
      <c r="E20643" t="s">
        <v>76</v>
      </c>
      <c r="F20643" s="7">
        <v>43580</v>
      </c>
      <c r="G20643" s="7">
        <v>43763</v>
      </c>
      <c r="H20643" t="s">
        <v>77</v>
      </c>
      <c r="I20643" t="s">
        <v>78</v>
      </c>
      <c r="J20643" s="7">
        <v>45875</v>
      </c>
      <c r="K20643" s="7">
        <v>43667</v>
      </c>
      <c r="L20643" s="7">
        <v>43763</v>
      </c>
      <c r="M20643" t="s">
        <v>77</v>
      </c>
      <c r="N20643" t="s">
        <v>79</v>
      </c>
      <c r="O20643">
        <v>2026</v>
      </c>
      <c r="P20643" s="2">
        <v>2</v>
      </c>
      <c r="Q20643" t="s">
        <v>80</v>
      </c>
      <c r="R20643" s="8">
        <v>46267</v>
      </c>
      <c r="S20643" s="2">
        <v>1</v>
      </c>
      <c r="T20643" s="2" t="s">
        <v>81</v>
      </c>
    </row>
    <row r="20644" spans="1:20" x14ac:dyDescent="0.25">
      <c r="A20644">
        <v>1120696531</v>
      </c>
      <c r="B20644">
        <v>117125807</v>
      </c>
      <c r="C20644" t="s">
        <v>82</v>
      </c>
      <c r="D20644" t="s">
        <v>88</v>
      </c>
      <c r="E20644" t="s">
        <v>76</v>
      </c>
      <c r="F20644" s="7">
        <v>43585</v>
      </c>
      <c r="G20644" s="7">
        <v>43951</v>
      </c>
      <c r="H20644" t="s">
        <v>77</v>
      </c>
      <c r="I20644" t="s">
        <v>84</v>
      </c>
      <c r="J20644" s="7">
        <v>45763</v>
      </c>
      <c r="K20644" s="7">
        <v>45095</v>
      </c>
      <c r="L20644" s="7">
        <v>43951</v>
      </c>
      <c r="M20644" t="s">
        <v>77</v>
      </c>
      <c r="N20644" t="s">
        <v>92</v>
      </c>
      <c r="O20644">
        <v>2026</v>
      </c>
      <c r="P20644" s="2">
        <v>2</v>
      </c>
      <c r="Q20644" t="s">
        <v>80</v>
      </c>
      <c r="R20644" s="8">
        <v>46267</v>
      </c>
      <c r="S20644" s="2">
        <v>1</v>
      </c>
      <c r="T20644" s="2" t="s">
        <v>81</v>
      </c>
    </row>
    <row r="20645" spans="1:20" x14ac:dyDescent="0.25">
      <c r="A20645">
        <v>1120696534</v>
      </c>
      <c r="B20645">
        <v>117125807</v>
      </c>
      <c r="C20645" t="s">
        <v>82</v>
      </c>
      <c r="D20645" t="s">
        <v>88</v>
      </c>
      <c r="E20645" t="s">
        <v>76</v>
      </c>
      <c r="F20645" s="7">
        <v>43585</v>
      </c>
      <c r="G20645" s="7">
        <v>43951</v>
      </c>
      <c r="H20645" t="s">
        <v>77</v>
      </c>
      <c r="I20645" t="s">
        <v>84</v>
      </c>
      <c r="J20645" s="7">
        <v>45763</v>
      </c>
      <c r="K20645" s="7">
        <v>45748</v>
      </c>
      <c r="L20645" s="7">
        <v>43951</v>
      </c>
      <c r="M20645" t="s">
        <v>77</v>
      </c>
      <c r="N20645" t="s">
        <v>92</v>
      </c>
      <c r="O20645">
        <v>2026</v>
      </c>
      <c r="P20645" s="2">
        <v>2</v>
      </c>
      <c r="Q20645" t="s">
        <v>80</v>
      </c>
      <c r="R20645" s="8">
        <v>46267</v>
      </c>
      <c r="S20645" s="2">
        <v>1</v>
      </c>
      <c r="T20645" s="2" t="s">
        <v>81</v>
      </c>
    </row>
    <row r="20646" spans="1:20" x14ac:dyDescent="0.25">
      <c r="A20646">
        <v>1120696541</v>
      </c>
      <c r="B20646">
        <v>117133378</v>
      </c>
      <c r="C20646" t="s">
        <v>82</v>
      </c>
      <c r="D20646" t="s">
        <v>88</v>
      </c>
      <c r="E20646" t="s">
        <v>76</v>
      </c>
      <c r="F20646" s="7">
        <v>43586</v>
      </c>
      <c r="G20646" s="7">
        <v>43952</v>
      </c>
      <c r="H20646" t="s">
        <v>77</v>
      </c>
      <c r="I20646" t="s">
        <v>84</v>
      </c>
      <c r="J20646" s="7">
        <v>45745</v>
      </c>
      <c r="K20646" s="7">
        <v>46190</v>
      </c>
      <c r="L20646" s="7">
        <v>43952</v>
      </c>
      <c r="M20646" t="s">
        <v>77</v>
      </c>
      <c r="N20646" t="s">
        <v>79</v>
      </c>
      <c r="O20646">
        <v>2026</v>
      </c>
      <c r="P20646" s="2">
        <v>2</v>
      </c>
      <c r="Q20646" t="s">
        <v>80</v>
      </c>
      <c r="R20646" s="8">
        <v>46267</v>
      </c>
      <c r="S20646" s="2">
        <v>1</v>
      </c>
      <c r="T20646" s="2" t="s">
        <v>81</v>
      </c>
    </row>
    <row r="20647" spans="1:20" x14ac:dyDescent="0.25">
      <c r="A20647">
        <v>1120696542</v>
      </c>
      <c r="B20647">
        <v>117133378</v>
      </c>
      <c r="C20647" t="s">
        <v>82</v>
      </c>
      <c r="D20647" t="s">
        <v>88</v>
      </c>
      <c r="E20647" t="s">
        <v>76</v>
      </c>
      <c r="F20647" s="7">
        <v>43586</v>
      </c>
      <c r="G20647" s="7">
        <v>43952</v>
      </c>
      <c r="H20647" t="s">
        <v>77</v>
      </c>
      <c r="I20647" t="s">
        <v>84</v>
      </c>
      <c r="J20647" s="7">
        <v>45745</v>
      </c>
      <c r="K20647" s="7">
        <v>45748</v>
      </c>
      <c r="L20647" s="7">
        <v>43952</v>
      </c>
      <c r="M20647" t="s">
        <v>77</v>
      </c>
      <c r="N20647" t="s">
        <v>79</v>
      </c>
      <c r="O20647">
        <v>2026</v>
      </c>
      <c r="P20647" s="2">
        <v>2</v>
      </c>
      <c r="Q20647" t="s">
        <v>80</v>
      </c>
      <c r="R20647" s="8">
        <v>46267</v>
      </c>
      <c r="S20647" s="2">
        <v>1</v>
      </c>
      <c r="T20647" s="2" t="s">
        <v>81</v>
      </c>
    </row>
    <row r="20648" spans="1:20" x14ac:dyDescent="0.25">
      <c r="A20648">
        <v>1120696611</v>
      </c>
      <c r="B20648">
        <v>117211891</v>
      </c>
      <c r="C20648" t="s">
        <v>82</v>
      </c>
      <c r="D20648" t="s">
        <v>75</v>
      </c>
      <c r="E20648" t="s">
        <v>76</v>
      </c>
      <c r="F20648" s="7">
        <v>43595</v>
      </c>
      <c r="G20648" s="7">
        <v>43961</v>
      </c>
      <c r="H20648" t="s">
        <v>77</v>
      </c>
      <c r="I20648" t="s">
        <v>78</v>
      </c>
      <c r="J20648" s="7">
        <v>44758</v>
      </c>
      <c r="K20648" s="7">
        <v>45057</v>
      </c>
      <c r="L20648" s="7">
        <v>43961</v>
      </c>
      <c r="M20648" t="s">
        <v>77</v>
      </c>
      <c r="N20648" t="s">
        <v>92</v>
      </c>
      <c r="O20648">
        <v>2026</v>
      </c>
      <c r="P20648" s="2">
        <v>2</v>
      </c>
      <c r="Q20648" t="s">
        <v>80</v>
      </c>
      <c r="R20648" s="8">
        <v>46267</v>
      </c>
      <c r="S20648" s="2">
        <v>1</v>
      </c>
      <c r="T20648" s="2" t="s">
        <v>81</v>
      </c>
    </row>
    <row r="20649" spans="1:20" x14ac:dyDescent="0.25">
      <c r="A20649">
        <v>1120696626</v>
      </c>
      <c r="B20649">
        <v>117219412</v>
      </c>
      <c r="C20649" t="s">
        <v>82</v>
      </c>
      <c r="D20649" t="s">
        <v>83</v>
      </c>
      <c r="E20649" t="s">
        <v>76</v>
      </c>
      <c r="F20649" s="7">
        <v>43597</v>
      </c>
      <c r="G20649" s="7">
        <v>43777</v>
      </c>
      <c r="H20649" t="s">
        <v>77</v>
      </c>
      <c r="I20649" t="s">
        <v>78</v>
      </c>
      <c r="J20649" s="7">
        <v>45538</v>
      </c>
      <c r="K20649" s="7">
        <v>43658</v>
      </c>
      <c r="L20649" s="7">
        <v>43777</v>
      </c>
      <c r="M20649" t="s">
        <v>77</v>
      </c>
      <c r="N20649" t="s">
        <v>92</v>
      </c>
      <c r="O20649">
        <v>2026</v>
      </c>
      <c r="P20649" s="2">
        <v>2</v>
      </c>
      <c r="Q20649" t="s">
        <v>80</v>
      </c>
      <c r="R20649" s="8">
        <v>46267</v>
      </c>
      <c r="S20649" s="2">
        <v>1</v>
      </c>
      <c r="T20649" s="2" t="s">
        <v>81</v>
      </c>
    </row>
    <row r="20650" spans="1:20" x14ac:dyDescent="0.25">
      <c r="A20650">
        <v>1120696858</v>
      </c>
      <c r="B20650">
        <v>117692110</v>
      </c>
      <c r="C20650" t="s">
        <v>93</v>
      </c>
      <c r="D20650" t="s">
        <v>83</v>
      </c>
      <c r="E20650" t="s">
        <v>76</v>
      </c>
      <c r="F20650" s="7">
        <v>43677</v>
      </c>
      <c r="G20650" s="7">
        <v>43861</v>
      </c>
      <c r="H20650" t="s">
        <v>77</v>
      </c>
      <c r="I20650" t="s">
        <v>78</v>
      </c>
      <c r="J20650" s="7">
        <v>45953</v>
      </c>
      <c r="K20650" s="7">
        <v>44461</v>
      </c>
      <c r="L20650" s="7">
        <v>43861</v>
      </c>
      <c r="M20650" t="s">
        <v>77</v>
      </c>
      <c r="N20650" t="s">
        <v>79</v>
      </c>
      <c r="O20650">
        <v>2026</v>
      </c>
      <c r="P20650" s="2">
        <v>2</v>
      </c>
      <c r="Q20650" t="s">
        <v>80</v>
      </c>
      <c r="R20650" s="8">
        <v>46267</v>
      </c>
      <c r="S20650" s="2">
        <v>1</v>
      </c>
      <c r="T20650" s="2" t="s">
        <v>81</v>
      </c>
    </row>
    <row r="20651" spans="1:20" x14ac:dyDescent="0.25">
      <c r="A20651">
        <v>1120696935</v>
      </c>
      <c r="B20651">
        <v>117815977</v>
      </c>
      <c r="C20651" t="s">
        <v>82</v>
      </c>
      <c r="D20651" t="s">
        <v>75</v>
      </c>
      <c r="E20651" t="s">
        <v>76</v>
      </c>
      <c r="F20651" s="7">
        <v>43699</v>
      </c>
      <c r="G20651" s="7">
        <v>43791</v>
      </c>
      <c r="H20651" t="s">
        <v>77</v>
      </c>
      <c r="I20651" t="s">
        <v>78</v>
      </c>
      <c r="J20651" s="7">
        <v>45553</v>
      </c>
      <c r="K20651" s="7">
        <v>46122</v>
      </c>
      <c r="L20651" s="7">
        <v>43791</v>
      </c>
      <c r="M20651" t="s">
        <v>77</v>
      </c>
      <c r="N20651" t="s">
        <v>79</v>
      </c>
      <c r="O20651">
        <v>2026</v>
      </c>
      <c r="P20651" s="2">
        <v>2</v>
      </c>
      <c r="Q20651" t="s">
        <v>80</v>
      </c>
      <c r="R20651" s="8">
        <v>46267</v>
      </c>
      <c r="S20651" s="2">
        <v>1</v>
      </c>
      <c r="T20651" s="2" t="s">
        <v>81</v>
      </c>
    </row>
    <row r="20652" spans="1:20" x14ac:dyDescent="0.25">
      <c r="A20652">
        <v>1120696939</v>
      </c>
      <c r="B20652">
        <v>117820973</v>
      </c>
      <c r="C20652" t="s">
        <v>74</v>
      </c>
      <c r="D20652" t="s">
        <v>75</v>
      </c>
      <c r="E20652" t="s">
        <v>76</v>
      </c>
      <c r="F20652" s="7">
        <v>43697</v>
      </c>
      <c r="G20652" s="7">
        <v>44063</v>
      </c>
      <c r="H20652" t="s">
        <v>77</v>
      </c>
      <c r="I20652" t="s">
        <v>78</v>
      </c>
      <c r="J20652" s="7">
        <v>45190</v>
      </c>
      <c r="K20652" s="7">
        <v>45194</v>
      </c>
      <c r="L20652" s="7">
        <v>44063</v>
      </c>
      <c r="M20652" t="s">
        <v>77</v>
      </c>
      <c r="N20652" t="s">
        <v>92</v>
      </c>
      <c r="O20652">
        <v>2026</v>
      </c>
      <c r="P20652" s="2">
        <v>2</v>
      </c>
      <c r="Q20652" t="s">
        <v>80</v>
      </c>
      <c r="R20652" s="8">
        <v>46267</v>
      </c>
      <c r="S20652" s="2">
        <v>1</v>
      </c>
      <c r="T20652" s="2" t="s">
        <v>81</v>
      </c>
    </row>
    <row r="20653" spans="1:20" x14ac:dyDescent="0.25">
      <c r="A20653">
        <v>1120697664</v>
      </c>
      <c r="B20653">
        <v>119558988</v>
      </c>
      <c r="C20653" t="s">
        <v>74</v>
      </c>
      <c r="D20653" t="s">
        <v>83</v>
      </c>
      <c r="E20653" t="s">
        <v>76</v>
      </c>
      <c r="F20653" s="7">
        <v>44047</v>
      </c>
      <c r="G20653" s="7">
        <v>44231</v>
      </c>
      <c r="H20653" t="s">
        <v>77</v>
      </c>
      <c r="I20653" t="s">
        <v>78</v>
      </c>
      <c r="J20653" s="7">
        <v>45450</v>
      </c>
      <c r="K20653" s="7">
        <v>45483</v>
      </c>
      <c r="L20653" s="7">
        <v>44231</v>
      </c>
      <c r="M20653" t="s">
        <v>77</v>
      </c>
      <c r="N20653" t="s">
        <v>79</v>
      </c>
      <c r="O20653">
        <v>2026</v>
      </c>
      <c r="P20653" s="2">
        <v>2</v>
      </c>
      <c r="Q20653" t="s">
        <v>80</v>
      </c>
      <c r="R20653" s="8">
        <v>46267</v>
      </c>
      <c r="S20653" s="2">
        <v>1</v>
      </c>
      <c r="T20653" s="2" t="s">
        <v>81</v>
      </c>
    </row>
    <row r="20654" spans="1:20" x14ac:dyDescent="0.25">
      <c r="A20654">
        <v>1120697826</v>
      </c>
      <c r="B20654">
        <v>119638439</v>
      </c>
      <c r="C20654" t="s">
        <v>85</v>
      </c>
      <c r="D20654" t="s">
        <v>75</v>
      </c>
      <c r="E20654" t="s">
        <v>76</v>
      </c>
      <c r="F20654" s="7">
        <v>44062</v>
      </c>
      <c r="G20654" s="7">
        <v>44427</v>
      </c>
      <c r="H20654" t="s">
        <v>86</v>
      </c>
      <c r="I20654" t="s">
        <v>87</v>
      </c>
      <c r="J20654" s="7">
        <v>45835</v>
      </c>
      <c r="K20654" s="7">
        <v>46112</v>
      </c>
      <c r="L20654" s="7">
        <v>44427</v>
      </c>
      <c r="M20654" t="s">
        <v>86</v>
      </c>
      <c r="N20654" t="s">
        <v>79</v>
      </c>
      <c r="O20654">
        <v>2026</v>
      </c>
      <c r="P20654" s="2">
        <v>2</v>
      </c>
      <c r="Q20654" t="s">
        <v>80</v>
      </c>
      <c r="R20654" s="8">
        <v>46267</v>
      </c>
      <c r="S20654" s="2">
        <v>1</v>
      </c>
      <c r="T20654" s="2" t="s">
        <v>81</v>
      </c>
    </row>
    <row r="20655" spans="1:20" x14ac:dyDescent="0.25">
      <c r="A20655">
        <v>1120698834</v>
      </c>
      <c r="B20655">
        <v>120771196</v>
      </c>
      <c r="C20655" t="s">
        <v>85</v>
      </c>
      <c r="D20655" t="s">
        <v>83</v>
      </c>
      <c r="E20655" t="s">
        <v>76</v>
      </c>
      <c r="F20655" s="7">
        <v>44295</v>
      </c>
      <c r="G20655" s="7">
        <v>44478</v>
      </c>
      <c r="H20655" t="s">
        <v>86</v>
      </c>
      <c r="I20655" t="s">
        <v>87</v>
      </c>
      <c r="J20655" s="7">
        <v>45618</v>
      </c>
      <c r="K20655" s="7">
        <v>45953</v>
      </c>
      <c r="L20655" s="7">
        <v>44478</v>
      </c>
      <c r="M20655" t="s">
        <v>86</v>
      </c>
      <c r="N20655" t="s">
        <v>79</v>
      </c>
      <c r="O20655">
        <v>2026</v>
      </c>
      <c r="P20655" s="2">
        <v>2</v>
      </c>
      <c r="Q20655" t="s">
        <v>80</v>
      </c>
      <c r="R20655" s="8">
        <v>46267</v>
      </c>
      <c r="S20655" s="2">
        <v>1</v>
      </c>
      <c r="T20655" s="2" t="s">
        <v>81</v>
      </c>
    </row>
    <row r="20656" spans="1:20" x14ac:dyDescent="0.25">
      <c r="A20656">
        <v>1120698951</v>
      </c>
      <c r="B20656">
        <v>120914290</v>
      </c>
      <c r="C20656" t="s">
        <v>82</v>
      </c>
      <c r="D20656" t="s">
        <v>83</v>
      </c>
      <c r="E20656" t="s">
        <v>76</v>
      </c>
      <c r="F20656" s="7">
        <v>44317</v>
      </c>
      <c r="G20656" s="7">
        <v>46143</v>
      </c>
      <c r="H20656" t="s">
        <v>77</v>
      </c>
      <c r="I20656" t="s">
        <v>78</v>
      </c>
      <c r="J20656" s="7">
        <v>45565</v>
      </c>
      <c r="K20656" s="7">
        <v>45057</v>
      </c>
      <c r="L20656" s="7">
        <v>46143</v>
      </c>
      <c r="M20656" t="s">
        <v>77</v>
      </c>
      <c r="N20656" t="s">
        <v>79</v>
      </c>
      <c r="O20656">
        <v>2026</v>
      </c>
      <c r="P20656" s="2">
        <v>2</v>
      </c>
      <c r="Q20656" t="s">
        <v>80</v>
      </c>
      <c r="R20656" s="8">
        <v>46267</v>
      </c>
      <c r="S20656" s="2">
        <v>1</v>
      </c>
      <c r="T20656" s="2" t="s">
        <v>81</v>
      </c>
    </row>
    <row r="20657" spans="1:20" x14ac:dyDescent="0.25">
      <c r="A20657">
        <v>1120698998</v>
      </c>
      <c r="B20657">
        <v>121008802</v>
      </c>
      <c r="C20657" t="s">
        <v>82</v>
      </c>
      <c r="D20657" t="s">
        <v>88</v>
      </c>
      <c r="E20657" t="s">
        <v>76</v>
      </c>
      <c r="F20657" s="7">
        <v>44326</v>
      </c>
      <c r="G20657" s="7">
        <v>46152</v>
      </c>
      <c r="H20657" t="s">
        <v>77</v>
      </c>
      <c r="I20657" t="s">
        <v>84</v>
      </c>
      <c r="J20657" s="7">
        <v>45491</v>
      </c>
      <c r="K20657" s="7">
        <v>45748</v>
      </c>
      <c r="L20657" s="7">
        <v>46152</v>
      </c>
      <c r="M20657" t="s">
        <v>77</v>
      </c>
      <c r="N20657" t="s">
        <v>79</v>
      </c>
      <c r="O20657">
        <v>2026</v>
      </c>
      <c r="P20657" s="2">
        <v>2</v>
      </c>
      <c r="Q20657" t="s">
        <v>80</v>
      </c>
      <c r="R20657" s="8">
        <v>46267</v>
      </c>
      <c r="S20657" s="2">
        <v>1</v>
      </c>
      <c r="T20657" s="2" t="s">
        <v>81</v>
      </c>
    </row>
    <row r="20658" spans="1:20" x14ac:dyDescent="0.25">
      <c r="A20658">
        <v>1120699078</v>
      </c>
      <c r="B20658">
        <v>121384147</v>
      </c>
      <c r="C20658" t="s">
        <v>98</v>
      </c>
      <c r="D20658" t="s">
        <v>75</v>
      </c>
      <c r="E20658" t="s">
        <v>76</v>
      </c>
      <c r="F20658" s="7">
        <v>44338</v>
      </c>
      <c r="G20658" s="7">
        <v>46164</v>
      </c>
      <c r="H20658" t="s">
        <v>77</v>
      </c>
      <c r="I20658" t="s">
        <v>78</v>
      </c>
      <c r="J20658" s="7">
        <v>46129</v>
      </c>
      <c r="K20658" s="7">
        <v>44341</v>
      </c>
      <c r="L20658" s="7">
        <v>46164</v>
      </c>
      <c r="M20658" t="s">
        <v>77</v>
      </c>
      <c r="N20658" t="s">
        <v>79</v>
      </c>
      <c r="O20658">
        <v>2026</v>
      </c>
      <c r="P20658" s="2">
        <v>2</v>
      </c>
      <c r="Q20658" t="s">
        <v>80</v>
      </c>
      <c r="R20658" s="8">
        <v>46267</v>
      </c>
      <c r="S20658" s="2">
        <v>1</v>
      </c>
      <c r="T20658" s="2" t="s">
        <v>81</v>
      </c>
    </row>
    <row r="20659" spans="1:20" x14ac:dyDescent="0.25">
      <c r="A20659">
        <v>1120699238</v>
      </c>
      <c r="B20659">
        <v>121553349</v>
      </c>
      <c r="C20659" t="s">
        <v>82</v>
      </c>
      <c r="D20659" t="s">
        <v>83</v>
      </c>
      <c r="E20659" t="s">
        <v>76</v>
      </c>
      <c r="F20659" s="7">
        <v>44364</v>
      </c>
      <c r="G20659" s="7">
        <v>44547</v>
      </c>
      <c r="H20659" t="s">
        <v>77</v>
      </c>
      <c r="I20659" t="s">
        <v>78</v>
      </c>
      <c r="J20659" s="7">
        <v>45618</v>
      </c>
      <c r="K20659" s="7">
        <v>45446</v>
      </c>
      <c r="L20659" s="7">
        <v>44547</v>
      </c>
      <c r="M20659" t="s">
        <v>77</v>
      </c>
      <c r="N20659" t="s">
        <v>79</v>
      </c>
      <c r="O20659">
        <v>2026</v>
      </c>
      <c r="P20659" s="2">
        <v>2</v>
      </c>
      <c r="Q20659" t="s">
        <v>80</v>
      </c>
      <c r="R20659" s="8">
        <v>46267</v>
      </c>
      <c r="S20659" s="2">
        <v>1</v>
      </c>
      <c r="T20659" s="2" t="s">
        <v>81</v>
      </c>
    </row>
    <row r="20660" spans="1:20" x14ac:dyDescent="0.25">
      <c r="A20660">
        <v>1120699677</v>
      </c>
      <c r="B20660">
        <v>121833619</v>
      </c>
      <c r="C20660" t="s">
        <v>82</v>
      </c>
      <c r="D20660" t="s">
        <v>88</v>
      </c>
      <c r="E20660" t="s">
        <v>76</v>
      </c>
      <c r="F20660" s="7">
        <v>44408</v>
      </c>
      <c r="G20660" s="7">
        <v>46234</v>
      </c>
      <c r="H20660" t="s">
        <v>77</v>
      </c>
      <c r="I20660" t="s">
        <v>78</v>
      </c>
      <c r="J20660" s="7">
        <v>46082</v>
      </c>
      <c r="K20660" s="7">
        <v>45057</v>
      </c>
      <c r="L20660" s="7">
        <v>46234</v>
      </c>
      <c r="M20660" t="s">
        <v>77</v>
      </c>
      <c r="N20660" t="s">
        <v>79</v>
      </c>
      <c r="O20660">
        <v>2026</v>
      </c>
      <c r="P20660" s="2">
        <v>2</v>
      </c>
      <c r="Q20660" t="s">
        <v>80</v>
      </c>
      <c r="R20660" s="8">
        <v>46267</v>
      </c>
      <c r="S20660" s="2">
        <v>1</v>
      </c>
      <c r="T20660" s="2" t="s">
        <v>81</v>
      </c>
    </row>
    <row r="20661" spans="1:20" x14ac:dyDescent="0.25">
      <c r="A20661">
        <v>1120700593</v>
      </c>
      <c r="B20661">
        <v>122217470</v>
      </c>
      <c r="C20661" t="s">
        <v>96</v>
      </c>
      <c r="D20661" t="s">
        <v>75</v>
      </c>
      <c r="E20661" t="s">
        <v>76</v>
      </c>
      <c r="F20661" s="7">
        <v>44485</v>
      </c>
      <c r="G20661" s="7">
        <v>46311</v>
      </c>
      <c r="H20661" t="s">
        <v>86</v>
      </c>
      <c r="I20661" t="s">
        <v>87</v>
      </c>
      <c r="J20661" s="7">
        <v>46058</v>
      </c>
      <c r="K20661" s="7">
        <v>46076</v>
      </c>
      <c r="L20661" s="7">
        <v>46311</v>
      </c>
      <c r="M20661" t="s">
        <v>86</v>
      </c>
      <c r="N20661" t="s">
        <v>79</v>
      </c>
      <c r="O20661">
        <v>2026</v>
      </c>
      <c r="P20661" s="2">
        <v>2</v>
      </c>
      <c r="Q20661" t="s">
        <v>80</v>
      </c>
      <c r="R20661" s="8">
        <v>46267</v>
      </c>
      <c r="S20661" s="2">
        <v>1</v>
      </c>
      <c r="T20661" s="2" t="s">
        <v>81</v>
      </c>
    </row>
    <row r="20662" spans="1:20" x14ac:dyDescent="0.25">
      <c r="A20662">
        <v>1120701421</v>
      </c>
      <c r="B20662">
        <v>123241242</v>
      </c>
      <c r="C20662" t="s">
        <v>103</v>
      </c>
      <c r="D20662" t="s">
        <v>75</v>
      </c>
      <c r="E20662" t="s">
        <v>76</v>
      </c>
      <c r="F20662" s="7">
        <v>44655</v>
      </c>
      <c r="G20662" s="7">
        <v>45020</v>
      </c>
      <c r="H20662" t="s">
        <v>77</v>
      </c>
      <c r="I20662" t="s">
        <v>78</v>
      </c>
      <c r="J20662" s="7">
        <v>45408</v>
      </c>
      <c r="K20662" s="7">
        <v>45747</v>
      </c>
      <c r="L20662" s="7">
        <v>45020</v>
      </c>
      <c r="M20662" t="s">
        <v>77</v>
      </c>
      <c r="N20662" t="s">
        <v>79</v>
      </c>
      <c r="O20662">
        <v>2026</v>
      </c>
      <c r="P20662" s="2">
        <v>2</v>
      </c>
      <c r="Q20662" t="s">
        <v>80</v>
      </c>
      <c r="R20662" s="8">
        <v>46267</v>
      </c>
      <c r="S20662" s="2">
        <v>1</v>
      </c>
      <c r="T20662" s="2" t="s">
        <v>81</v>
      </c>
    </row>
    <row r="20663" spans="1:20" x14ac:dyDescent="0.25">
      <c r="A20663">
        <v>1120702168</v>
      </c>
      <c r="B20663">
        <v>123708777</v>
      </c>
      <c r="C20663" t="s">
        <v>82</v>
      </c>
      <c r="D20663" t="s">
        <v>88</v>
      </c>
      <c r="E20663" t="s">
        <v>76</v>
      </c>
      <c r="F20663" s="7">
        <v>44708</v>
      </c>
      <c r="G20663" s="7">
        <v>45073</v>
      </c>
      <c r="H20663" t="s">
        <v>77</v>
      </c>
      <c r="I20663" t="s">
        <v>78</v>
      </c>
      <c r="J20663" s="7">
        <v>45510</v>
      </c>
      <c r="K20663" s="7">
        <v>45631</v>
      </c>
      <c r="L20663" s="7">
        <v>45073</v>
      </c>
      <c r="M20663" t="s">
        <v>77</v>
      </c>
      <c r="N20663" t="s">
        <v>79</v>
      </c>
      <c r="O20663">
        <v>2026</v>
      </c>
      <c r="P20663" s="2">
        <v>2</v>
      </c>
      <c r="Q20663" t="s">
        <v>80</v>
      </c>
      <c r="R20663" s="8">
        <v>46267</v>
      </c>
      <c r="S20663" s="2">
        <v>1</v>
      </c>
      <c r="T20663" s="2" t="s">
        <v>81</v>
      </c>
    </row>
    <row r="20664" spans="1:20" x14ac:dyDescent="0.25">
      <c r="A20664">
        <v>1120702469</v>
      </c>
      <c r="B20664">
        <v>123867267</v>
      </c>
      <c r="C20664" t="s">
        <v>82</v>
      </c>
      <c r="D20664" t="s">
        <v>83</v>
      </c>
      <c r="E20664" t="s">
        <v>76</v>
      </c>
      <c r="F20664" s="7">
        <v>44729</v>
      </c>
      <c r="G20664" s="7">
        <v>46555</v>
      </c>
      <c r="H20664" t="s">
        <v>77</v>
      </c>
      <c r="I20664" t="s">
        <v>78</v>
      </c>
      <c r="J20664" s="7">
        <v>45860</v>
      </c>
      <c r="K20664" s="7">
        <v>45898</v>
      </c>
      <c r="L20664" s="7">
        <v>46555</v>
      </c>
      <c r="M20664" t="s">
        <v>77</v>
      </c>
      <c r="N20664" t="s">
        <v>79</v>
      </c>
      <c r="O20664">
        <v>2026</v>
      </c>
      <c r="P20664" s="2">
        <v>2</v>
      </c>
      <c r="Q20664" t="s">
        <v>80</v>
      </c>
      <c r="R20664" s="8">
        <v>46267</v>
      </c>
      <c r="S20664" s="2">
        <v>1</v>
      </c>
      <c r="T20664" s="2" t="s">
        <v>81</v>
      </c>
    </row>
    <row r="20665" spans="1:20" x14ac:dyDescent="0.25">
      <c r="A20665">
        <v>1120702793</v>
      </c>
      <c r="B20665">
        <v>124004791</v>
      </c>
      <c r="C20665" t="s">
        <v>82</v>
      </c>
      <c r="D20665" t="s">
        <v>88</v>
      </c>
      <c r="E20665" t="s">
        <v>76</v>
      </c>
      <c r="F20665" s="7">
        <v>44748</v>
      </c>
      <c r="G20665" s="7">
        <v>46574</v>
      </c>
      <c r="H20665" t="s">
        <v>77</v>
      </c>
      <c r="I20665" t="s">
        <v>78</v>
      </c>
      <c r="J20665" s="7">
        <v>46102</v>
      </c>
      <c r="K20665" s="7">
        <v>44790</v>
      </c>
      <c r="L20665" s="7">
        <v>46574</v>
      </c>
      <c r="M20665" t="s">
        <v>77</v>
      </c>
      <c r="N20665" t="s">
        <v>79</v>
      </c>
      <c r="O20665">
        <v>2026</v>
      </c>
      <c r="P20665" s="2">
        <v>2</v>
      </c>
      <c r="Q20665" t="s">
        <v>80</v>
      </c>
      <c r="R20665" s="8">
        <v>46267</v>
      </c>
      <c r="S20665" s="2">
        <v>1</v>
      </c>
      <c r="T20665" s="2" t="s">
        <v>81</v>
      </c>
    </row>
    <row r="20666" spans="1:20" x14ac:dyDescent="0.25">
      <c r="A20666">
        <v>1120702966</v>
      </c>
      <c r="B20666">
        <v>124091500</v>
      </c>
      <c r="C20666" t="s">
        <v>98</v>
      </c>
      <c r="D20666" t="s">
        <v>83</v>
      </c>
      <c r="E20666" t="s">
        <v>76</v>
      </c>
      <c r="F20666" s="7">
        <v>44757</v>
      </c>
      <c r="G20666" s="7">
        <v>44941</v>
      </c>
      <c r="H20666" t="s">
        <v>77</v>
      </c>
      <c r="I20666" t="s">
        <v>78</v>
      </c>
      <c r="J20666" s="7">
        <v>45504</v>
      </c>
      <c r="K20666" s="7">
        <v>45555</v>
      </c>
      <c r="L20666" s="7">
        <v>44941</v>
      </c>
      <c r="M20666" t="s">
        <v>77</v>
      </c>
      <c r="N20666" t="s">
        <v>79</v>
      </c>
      <c r="O20666">
        <v>2026</v>
      </c>
      <c r="P20666" s="2">
        <v>2</v>
      </c>
      <c r="Q20666" t="s">
        <v>80</v>
      </c>
      <c r="R20666" s="8">
        <v>46267</v>
      </c>
      <c r="S20666" s="2">
        <v>1</v>
      </c>
      <c r="T20666" s="2" t="s">
        <v>81</v>
      </c>
    </row>
    <row r="20667" spans="1:20" x14ac:dyDescent="0.25">
      <c r="A20667">
        <v>1120703039</v>
      </c>
      <c r="B20667">
        <v>124124349</v>
      </c>
      <c r="C20667" t="s">
        <v>95</v>
      </c>
      <c r="D20667" t="s">
        <v>88</v>
      </c>
      <c r="E20667" t="s">
        <v>76</v>
      </c>
      <c r="F20667" s="7">
        <v>44762</v>
      </c>
      <c r="G20667" s="7">
        <v>45127</v>
      </c>
      <c r="H20667" t="s">
        <v>77</v>
      </c>
      <c r="I20667" t="s">
        <v>84</v>
      </c>
      <c r="J20667" s="7">
        <v>45826</v>
      </c>
      <c r="K20667" s="7">
        <v>45833</v>
      </c>
      <c r="L20667" s="7">
        <v>45127</v>
      </c>
      <c r="M20667" t="s">
        <v>77</v>
      </c>
      <c r="N20667" t="s">
        <v>92</v>
      </c>
      <c r="O20667">
        <v>2026</v>
      </c>
      <c r="P20667" s="2">
        <v>2</v>
      </c>
      <c r="Q20667" t="s">
        <v>80</v>
      </c>
      <c r="R20667" s="8">
        <v>46267</v>
      </c>
      <c r="S20667" s="2">
        <v>1</v>
      </c>
      <c r="T20667" s="2" t="s">
        <v>81</v>
      </c>
    </row>
    <row r="20668" spans="1:20" x14ac:dyDescent="0.25">
      <c r="A20668">
        <v>1120703095</v>
      </c>
      <c r="B20668">
        <v>124152613</v>
      </c>
      <c r="C20668" t="s">
        <v>82</v>
      </c>
      <c r="D20668" t="s">
        <v>88</v>
      </c>
      <c r="E20668" t="s">
        <v>76</v>
      </c>
      <c r="F20668" s="7">
        <v>44766</v>
      </c>
      <c r="G20668" s="7">
        <v>45131</v>
      </c>
      <c r="H20668" t="s">
        <v>77</v>
      </c>
      <c r="I20668" t="s">
        <v>78</v>
      </c>
      <c r="J20668" s="7">
        <v>45827</v>
      </c>
      <c r="K20668" s="7">
        <v>45833</v>
      </c>
      <c r="L20668" s="7">
        <v>45131</v>
      </c>
      <c r="M20668" t="s">
        <v>77</v>
      </c>
      <c r="N20668" t="s">
        <v>92</v>
      </c>
      <c r="O20668">
        <v>2026</v>
      </c>
      <c r="P20668" s="2">
        <v>2</v>
      </c>
      <c r="Q20668" t="s">
        <v>80</v>
      </c>
      <c r="R20668" s="8">
        <v>46267</v>
      </c>
      <c r="S20668" s="2">
        <v>1</v>
      </c>
      <c r="T20668" s="2" t="s">
        <v>81</v>
      </c>
    </row>
    <row r="20669" spans="1:20" x14ac:dyDescent="0.25">
      <c r="A20669">
        <v>1120703099</v>
      </c>
      <c r="B20669">
        <v>124153198</v>
      </c>
      <c r="C20669" t="s">
        <v>82</v>
      </c>
      <c r="D20669" t="s">
        <v>88</v>
      </c>
      <c r="E20669" t="s">
        <v>76</v>
      </c>
      <c r="F20669" s="7">
        <v>44766</v>
      </c>
      <c r="G20669" s="7">
        <v>45131</v>
      </c>
      <c r="H20669" t="s">
        <v>77</v>
      </c>
      <c r="I20669" t="s">
        <v>78</v>
      </c>
      <c r="J20669" s="7">
        <v>45941</v>
      </c>
      <c r="K20669" s="7">
        <v>45944</v>
      </c>
      <c r="L20669" s="7">
        <v>45131</v>
      </c>
      <c r="M20669" t="s">
        <v>77</v>
      </c>
      <c r="N20669" t="s">
        <v>79</v>
      </c>
      <c r="O20669">
        <v>2026</v>
      </c>
      <c r="P20669" s="2">
        <v>2</v>
      </c>
      <c r="Q20669" t="s">
        <v>80</v>
      </c>
      <c r="R20669" s="8">
        <v>46267</v>
      </c>
      <c r="S20669" s="2">
        <v>1</v>
      </c>
      <c r="T20669" s="2" t="s">
        <v>81</v>
      </c>
    </row>
    <row r="20670" spans="1:20" x14ac:dyDescent="0.25">
      <c r="A20670">
        <v>1120703128</v>
      </c>
      <c r="B20670">
        <v>124164909</v>
      </c>
      <c r="C20670" t="s">
        <v>82</v>
      </c>
      <c r="D20670" t="s">
        <v>88</v>
      </c>
      <c r="E20670" t="s">
        <v>76</v>
      </c>
      <c r="F20670" s="7">
        <v>44768</v>
      </c>
      <c r="G20670" s="7">
        <v>45133</v>
      </c>
      <c r="H20670" t="s">
        <v>77</v>
      </c>
      <c r="I20670" t="s">
        <v>84</v>
      </c>
      <c r="J20670" s="7">
        <v>45432</v>
      </c>
      <c r="K20670" s="7">
        <v>45748</v>
      </c>
      <c r="L20670" s="7">
        <v>45133</v>
      </c>
      <c r="M20670" t="s">
        <v>77</v>
      </c>
      <c r="N20670" t="s">
        <v>79</v>
      </c>
      <c r="O20670">
        <v>2026</v>
      </c>
      <c r="P20670" s="2">
        <v>2</v>
      </c>
      <c r="Q20670" t="s">
        <v>80</v>
      </c>
      <c r="R20670" s="8">
        <v>46267</v>
      </c>
      <c r="S20670" s="2">
        <v>1</v>
      </c>
      <c r="T20670" s="2" t="s">
        <v>81</v>
      </c>
    </row>
    <row r="20671" spans="1:20" x14ac:dyDescent="0.25">
      <c r="A20671">
        <v>1120703420</v>
      </c>
      <c r="B20671">
        <v>124254034</v>
      </c>
      <c r="C20671" t="s">
        <v>74</v>
      </c>
      <c r="D20671" t="s">
        <v>75</v>
      </c>
      <c r="E20671" t="s">
        <v>76</v>
      </c>
      <c r="F20671" s="7">
        <v>44782</v>
      </c>
      <c r="G20671" s="7">
        <v>45147</v>
      </c>
      <c r="H20671" t="s">
        <v>77</v>
      </c>
      <c r="I20671" t="s">
        <v>78</v>
      </c>
      <c r="J20671" s="7"/>
      <c r="K20671" s="7">
        <v>44887</v>
      </c>
      <c r="L20671" s="7">
        <v>45147</v>
      </c>
      <c r="M20671" t="s">
        <v>77</v>
      </c>
      <c r="N20671"/>
      <c r="O20671">
        <v>2026</v>
      </c>
      <c r="P20671" s="2">
        <v>2</v>
      </c>
      <c r="Q20671" t="s">
        <v>80</v>
      </c>
      <c r="R20671" s="8">
        <v>46267</v>
      </c>
      <c r="S20671" s="2">
        <v>1</v>
      </c>
      <c r="T20671" s="2" t="s">
        <v>81</v>
      </c>
    </row>
    <row r="20672" spans="1:20" x14ac:dyDescent="0.25">
      <c r="A20672">
        <v>1120703695</v>
      </c>
      <c r="B20672">
        <v>124328295</v>
      </c>
      <c r="C20672" t="s">
        <v>74</v>
      </c>
      <c r="D20672" t="s">
        <v>75</v>
      </c>
      <c r="E20672" t="s">
        <v>76</v>
      </c>
      <c r="F20672" s="7">
        <v>44792</v>
      </c>
      <c r="G20672" s="7">
        <v>45157</v>
      </c>
      <c r="H20672" t="s">
        <v>77</v>
      </c>
      <c r="I20672" t="s">
        <v>78</v>
      </c>
      <c r="J20672" s="7"/>
      <c r="K20672" s="7">
        <v>44898</v>
      </c>
      <c r="L20672" s="7">
        <v>45157</v>
      </c>
      <c r="M20672" t="s">
        <v>77</v>
      </c>
      <c r="N20672"/>
      <c r="O20672">
        <v>2026</v>
      </c>
      <c r="P20672" s="2">
        <v>2</v>
      </c>
      <c r="Q20672" t="s">
        <v>80</v>
      </c>
      <c r="R20672" s="8">
        <v>46267</v>
      </c>
      <c r="S20672" s="2">
        <v>1</v>
      </c>
      <c r="T20672" s="2" t="s">
        <v>81</v>
      </c>
    </row>
    <row r="20673" spans="1:20" x14ac:dyDescent="0.25">
      <c r="A20673">
        <v>1120704331</v>
      </c>
      <c r="B20673">
        <v>124592455</v>
      </c>
      <c r="C20673" t="s">
        <v>82</v>
      </c>
      <c r="D20673" t="s">
        <v>75</v>
      </c>
      <c r="E20673" t="s">
        <v>76</v>
      </c>
      <c r="F20673" s="7">
        <v>44833</v>
      </c>
      <c r="G20673" s="7">
        <v>46659</v>
      </c>
      <c r="H20673" t="s">
        <v>77</v>
      </c>
      <c r="I20673" t="s">
        <v>78</v>
      </c>
      <c r="J20673" s="7"/>
      <c r="K20673" s="7">
        <v>44877</v>
      </c>
      <c r="L20673" s="7">
        <v>46659</v>
      </c>
      <c r="M20673" t="s">
        <v>77</v>
      </c>
      <c r="N20673"/>
      <c r="O20673">
        <v>2026</v>
      </c>
      <c r="P20673" s="2">
        <v>2</v>
      </c>
      <c r="Q20673" t="s">
        <v>80</v>
      </c>
      <c r="R20673" s="8">
        <v>46267</v>
      </c>
      <c r="S20673" s="2">
        <v>1</v>
      </c>
      <c r="T20673" s="2" t="s">
        <v>81</v>
      </c>
    </row>
    <row r="20674" spans="1:20" x14ac:dyDescent="0.25">
      <c r="A20674">
        <v>1120704465</v>
      </c>
      <c r="B20674">
        <v>124657878</v>
      </c>
      <c r="C20674" t="s">
        <v>74</v>
      </c>
      <c r="D20674" t="s">
        <v>75</v>
      </c>
      <c r="E20674" t="s">
        <v>76</v>
      </c>
      <c r="F20674" s="7">
        <v>44842</v>
      </c>
      <c r="G20674" s="7">
        <v>46668</v>
      </c>
      <c r="H20674" t="s">
        <v>77</v>
      </c>
      <c r="I20674" t="s">
        <v>78</v>
      </c>
      <c r="J20674" s="7"/>
      <c r="K20674" s="7">
        <v>46014</v>
      </c>
      <c r="L20674" s="7">
        <v>46668</v>
      </c>
      <c r="M20674" t="s">
        <v>77</v>
      </c>
      <c r="N20674"/>
      <c r="O20674">
        <v>2026</v>
      </c>
      <c r="P20674" s="2">
        <v>2</v>
      </c>
      <c r="Q20674" t="s">
        <v>80</v>
      </c>
      <c r="R20674" s="8">
        <v>46267</v>
      </c>
      <c r="S20674" s="2">
        <v>1</v>
      </c>
      <c r="T20674" s="2" t="s">
        <v>81</v>
      </c>
    </row>
    <row r="20675" spans="1:20" x14ac:dyDescent="0.25">
      <c r="A20675">
        <v>1120706160</v>
      </c>
      <c r="B20675">
        <v>126406074</v>
      </c>
      <c r="C20675" t="s">
        <v>98</v>
      </c>
      <c r="D20675" t="s">
        <v>88</v>
      </c>
      <c r="E20675" t="s">
        <v>76</v>
      </c>
      <c r="F20675" s="7">
        <v>45097</v>
      </c>
      <c r="G20675" s="7">
        <v>45463</v>
      </c>
      <c r="H20675" t="s">
        <v>77</v>
      </c>
      <c r="I20675" t="s">
        <v>78</v>
      </c>
      <c r="J20675" s="7">
        <v>45737</v>
      </c>
      <c r="K20675" s="7">
        <v>45434</v>
      </c>
      <c r="L20675" s="7">
        <v>45463</v>
      </c>
      <c r="M20675" t="s">
        <v>77</v>
      </c>
      <c r="N20675" t="s">
        <v>79</v>
      </c>
      <c r="O20675">
        <v>2026</v>
      </c>
      <c r="P20675" s="2">
        <v>2</v>
      </c>
      <c r="Q20675" t="s">
        <v>80</v>
      </c>
      <c r="R20675" s="8">
        <v>46267</v>
      </c>
      <c r="S20675" s="2">
        <v>1</v>
      </c>
      <c r="T20675" s="2" t="s">
        <v>81</v>
      </c>
    </row>
    <row r="20676" spans="1:20" x14ac:dyDescent="0.25">
      <c r="A20676">
        <v>1120706281</v>
      </c>
      <c r="B20676">
        <v>126462365</v>
      </c>
      <c r="C20676" t="s">
        <v>74</v>
      </c>
      <c r="D20676" t="s">
        <v>88</v>
      </c>
      <c r="E20676" t="s">
        <v>76</v>
      </c>
      <c r="F20676" s="7">
        <v>45104</v>
      </c>
      <c r="G20676" s="7">
        <v>46931</v>
      </c>
      <c r="H20676" t="s">
        <v>86</v>
      </c>
      <c r="I20676" t="s">
        <v>87</v>
      </c>
      <c r="J20676" s="7">
        <v>45803</v>
      </c>
      <c r="K20676" s="7">
        <v>45747</v>
      </c>
      <c r="L20676" s="7">
        <v>46931</v>
      </c>
      <c r="M20676" t="s">
        <v>86</v>
      </c>
      <c r="N20676" t="s">
        <v>79</v>
      </c>
      <c r="O20676">
        <v>2026</v>
      </c>
      <c r="P20676" s="2">
        <v>2</v>
      </c>
      <c r="Q20676" t="s">
        <v>80</v>
      </c>
      <c r="R20676" s="8">
        <v>46267</v>
      </c>
      <c r="S20676" s="2">
        <v>1</v>
      </c>
      <c r="T20676" s="2" t="s">
        <v>81</v>
      </c>
    </row>
    <row r="20677" spans="1:20" x14ac:dyDescent="0.25">
      <c r="A20677">
        <v>1120706363</v>
      </c>
      <c r="B20677">
        <v>126505133</v>
      </c>
      <c r="C20677" t="s">
        <v>82</v>
      </c>
      <c r="D20677" t="s">
        <v>88</v>
      </c>
      <c r="E20677" t="s">
        <v>76</v>
      </c>
      <c r="F20677" s="7">
        <v>45112</v>
      </c>
      <c r="G20677" s="7">
        <v>45478</v>
      </c>
      <c r="H20677" t="s">
        <v>77</v>
      </c>
      <c r="I20677" t="s">
        <v>78</v>
      </c>
      <c r="J20677" s="7">
        <v>46131</v>
      </c>
      <c r="K20677" s="7">
        <v>46140</v>
      </c>
      <c r="L20677" s="7">
        <v>45478</v>
      </c>
      <c r="M20677" t="s">
        <v>77</v>
      </c>
      <c r="N20677" t="s">
        <v>79</v>
      </c>
      <c r="O20677">
        <v>2026</v>
      </c>
      <c r="P20677" s="2">
        <v>2</v>
      </c>
      <c r="Q20677" t="s">
        <v>80</v>
      </c>
      <c r="R20677" s="8">
        <v>46267</v>
      </c>
      <c r="S20677" s="2">
        <v>1</v>
      </c>
      <c r="T20677" s="2" t="s">
        <v>81</v>
      </c>
    </row>
    <row r="20678" spans="1:20" x14ac:dyDescent="0.25">
      <c r="A20678">
        <v>1120706389</v>
      </c>
      <c r="B20678">
        <v>126520290</v>
      </c>
      <c r="C20678" t="s">
        <v>82</v>
      </c>
      <c r="D20678" t="s">
        <v>88</v>
      </c>
      <c r="E20678" t="s">
        <v>76</v>
      </c>
      <c r="F20678" s="7">
        <v>45114</v>
      </c>
      <c r="G20678" s="7">
        <v>45480</v>
      </c>
      <c r="H20678" t="s">
        <v>77</v>
      </c>
      <c r="I20678" t="s">
        <v>84</v>
      </c>
      <c r="J20678" s="7">
        <v>45737</v>
      </c>
      <c r="K20678" s="7">
        <v>46076</v>
      </c>
      <c r="L20678" s="7">
        <v>45480</v>
      </c>
      <c r="M20678" t="s">
        <v>77</v>
      </c>
      <c r="N20678" t="s">
        <v>79</v>
      </c>
      <c r="O20678">
        <v>2026</v>
      </c>
      <c r="P20678" s="2">
        <v>2</v>
      </c>
      <c r="Q20678" t="s">
        <v>80</v>
      </c>
      <c r="R20678" s="8">
        <v>46267</v>
      </c>
      <c r="S20678" s="2">
        <v>1</v>
      </c>
      <c r="T20678" s="2" t="s">
        <v>81</v>
      </c>
    </row>
    <row r="20679" spans="1:20" x14ac:dyDescent="0.25">
      <c r="A20679">
        <v>1120706402</v>
      </c>
      <c r="B20679">
        <v>126521638</v>
      </c>
      <c r="C20679" t="s">
        <v>82</v>
      </c>
      <c r="D20679" t="s">
        <v>88</v>
      </c>
      <c r="E20679" t="s">
        <v>76</v>
      </c>
      <c r="F20679" s="7">
        <v>45114</v>
      </c>
      <c r="G20679" s="7">
        <v>45480</v>
      </c>
      <c r="H20679" t="s">
        <v>77</v>
      </c>
      <c r="I20679" t="s">
        <v>84</v>
      </c>
      <c r="J20679" s="7">
        <v>45732</v>
      </c>
      <c r="K20679" s="7">
        <v>45623</v>
      </c>
      <c r="L20679" s="7">
        <v>45480</v>
      </c>
      <c r="M20679" t="s">
        <v>77</v>
      </c>
      <c r="N20679" t="s">
        <v>79</v>
      </c>
      <c r="O20679">
        <v>2026</v>
      </c>
      <c r="P20679" s="2">
        <v>2</v>
      </c>
      <c r="Q20679" t="s">
        <v>80</v>
      </c>
      <c r="R20679" s="8">
        <v>46267</v>
      </c>
      <c r="S20679" s="2">
        <v>1</v>
      </c>
      <c r="T20679" s="2" t="s">
        <v>81</v>
      </c>
    </row>
    <row r="20680" spans="1:20" x14ac:dyDescent="0.25">
      <c r="A20680">
        <v>1120706483</v>
      </c>
      <c r="B20680">
        <v>126565452</v>
      </c>
      <c r="C20680" t="s">
        <v>82</v>
      </c>
      <c r="D20680" t="s">
        <v>88</v>
      </c>
      <c r="E20680" t="s">
        <v>76</v>
      </c>
      <c r="F20680" s="7">
        <v>45118</v>
      </c>
      <c r="G20680" s="7">
        <v>45484</v>
      </c>
      <c r="H20680" t="s">
        <v>77</v>
      </c>
      <c r="I20680" t="s">
        <v>84</v>
      </c>
      <c r="J20680" s="7">
        <v>45722</v>
      </c>
      <c r="K20680" s="7">
        <v>45653</v>
      </c>
      <c r="L20680" s="7">
        <v>45484</v>
      </c>
      <c r="M20680" t="s">
        <v>77</v>
      </c>
      <c r="N20680" t="s">
        <v>79</v>
      </c>
      <c r="O20680">
        <v>2026</v>
      </c>
      <c r="P20680" s="2">
        <v>2</v>
      </c>
      <c r="Q20680" t="s">
        <v>80</v>
      </c>
      <c r="R20680" s="8">
        <v>46267</v>
      </c>
      <c r="S20680" s="2">
        <v>1</v>
      </c>
      <c r="T20680" s="2" t="s">
        <v>81</v>
      </c>
    </row>
    <row r="20681" spans="1:20" x14ac:dyDescent="0.25">
      <c r="A20681">
        <v>1120706556</v>
      </c>
      <c r="B20681">
        <v>126594081</v>
      </c>
      <c r="C20681" t="s">
        <v>82</v>
      </c>
      <c r="D20681" t="s">
        <v>88</v>
      </c>
      <c r="E20681" t="s">
        <v>76</v>
      </c>
      <c r="F20681" s="7">
        <v>45122</v>
      </c>
      <c r="G20681" s="7">
        <v>45488</v>
      </c>
      <c r="H20681" t="s">
        <v>77</v>
      </c>
      <c r="I20681" t="s">
        <v>84</v>
      </c>
      <c r="J20681" s="7">
        <v>45472</v>
      </c>
      <c r="K20681" s="7">
        <v>45968</v>
      </c>
      <c r="L20681" s="7">
        <v>45488</v>
      </c>
      <c r="M20681" t="s">
        <v>77</v>
      </c>
      <c r="N20681" t="s">
        <v>79</v>
      </c>
      <c r="O20681">
        <v>2026</v>
      </c>
      <c r="P20681" s="2">
        <v>2</v>
      </c>
      <c r="Q20681" t="s">
        <v>80</v>
      </c>
      <c r="R20681" s="8">
        <v>46267</v>
      </c>
      <c r="S20681" s="2">
        <v>1</v>
      </c>
      <c r="T20681" s="2" t="s">
        <v>81</v>
      </c>
    </row>
    <row r="20682" spans="1:20" x14ac:dyDescent="0.25">
      <c r="A20682">
        <v>1120706785</v>
      </c>
      <c r="B20682">
        <v>126667354</v>
      </c>
      <c r="C20682" t="s">
        <v>85</v>
      </c>
      <c r="D20682" t="s">
        <v>88</v>
      </c>
      <c r="E20682" t="s">
        <v>76</v>
      </c>
      <c r="F20682" s="7">
        <v>45131</v>
      </c>
      <c r="G20682" s="7">
        <v>45497</v>
      </c>
      <c r="H20682" t="s">
        <v>86</v>
      </c>
      <c r="I20682" t="s">
        <v>87</v>
      </c>
      <c r="J20682" s="7"/>
      <c r="K20682" s="7">
        <v>46050</v>
      </c>
      <c r="L20682" s="7">
        <v>45497</v>
      </c>
      <c r="M20682" t="s">
        <v>86</v>
      </c>
      <c r="N20682"/>
      <c r="O20682">
        <v>2026</v>
      </c>
      <c r="P20682" s="2">
        <v>2</v>
      </c>
      <c r="Q20682" t="s">
        <v>80</v>
      </c>
      <c r="R20682" s="8">
        <v>46267</v>
      </c>
      <c r="S20682" s="2">
        <v>1</v>
      </c>
      <c r="T20682" s="2" t="s">
        <v>81</v>
      </c>
    </row>
    <row r="20683" spans="1:20" x14ac:dyDescent="0.25">
      <c r="A20683">
        <v>1120707605</v>
      </c>
      <c r="B20683">
        <v>126991235</v>
      </c>
      <c r="C20683" t="s">
        <v>82</v>
      </c>
      <c r="D20683" t="s">
        <v>88</v>
      </c>
      <c r="E20683" t="s">
        <v>76</v>
      </c>
      <c r="F20683" s="7">
        <v>45175</v>
      </c>
      <c r="G20683" s="7">
        <v>45541</v>
      </c>
      <c r="H20683" t="s">
        <v>77</v>
      </c>
      <c r="I20683" t="s">
        <v>78</v>
      </c>
      <c r="J20683" s="7">
        <v>46175</v>
      </c>
      <c r="K20683" s="7">
        <v>45919</v>
      </c>
      <c r="L20683" s="7">
        <v>45541</v>
      </c>
      <c r="M20683" t="s">
        <v>77</v>
      </c>
      <c r="N20683" t="s">
        <v>79</v>
      </c>
      <c r="O20683">
        <v>2026</v>
      </c>
      <c r="P20683" s="2">
        <v>2</v>
      </c>
      <c r="Q20683" t="s">
        <v>80</v>
      </c>
      <c r="R20683" s="8">
        <v>46267</v>
      </c>
      <c r="S20683" s="2">
        <v>1</v>
      </c>
      <c r="T20683" s="2" t="s">
        <v>81</v>
      </c>
    </row>
    <row r="20684" spans="1:20" x14ac:dyDescent="0.25">
      <c r="A20684">
        <v>1120709182</v>
      </c>
      <c r="B20684">
        <v>127543118</v>
      </c>
      <c r="C20684" t="s">
        <v>91</v>
      </c>
      <c r="D20684" t="s">
        <v>83</v>
      </c>
      <c r="E20684" t="s">
        <v>76</v>
      </c>
      <c r="F20684" s="7">
        <v>45230</v>
      </c>
      <c r="G20684" s="7">
        <v>47057</v>
      </c>
      <c r="H20684" t="s">
        <v>77</v>
      </c>
      <c r="I20684" t="s">
        <v>78</v>
      </c>
      <c r="J20684" s="7">
        <v>45929</v>
      </c>
      <c r="K20684" s="7">
        <v>45931</v>
      </c>
      <c r="L20684" s="7">
        <v>47057</v>
      </c>
      <c r="M20684" t="s">
        <v>77</v>
      </c>
      <c r="N20684" t="s">
        <v>79</v>
      </c>
      <c r="O20684">
        <v>2026</v>
      </c>
      <c r="P20684" s="2">
        <v>2</v>
      </c>
      <c r="Q20684" t="s">
        <v>80</v>
      </c>
      <c r="R20684" s="8">
        <v>46267</v>
      </c>
      <c r="S20684" s="2">
        <v>1</v>
      </c>
      <c r="T20684" s="2" t="s">
        <v>81</v>
      </c>
    </row>
    <row r="20685" spans="1:20" x14ac:dyDescent="0.25">
      <c r="A20685">
        <v>1120709328</v>
      </c>
      <c r="B20685">
        <v>128284802</v>
      </c>
      <c r="C20685" t="s">
        <v>85</v>
      </c>
      <c r="D20685" t="s">
        <v>88</v>
      </c>
      <c r="E20685" t="s">
        <v>76</v>
      </c>
      <c r="F20685" s="7">
        <v>45356</v>
      </c>
      <c r="G20685" s="7">
        <v>47182</v>
      </c>
      <c r="H20685" t="s">
        <v>77</v>
      </c>
      <c r="I20685" t="s">
        <v>78</v>
      </c>
      <c r="J20685" s="7">
        <v>46205</v>
      </c>
      <c r="K20685" s="7">
        <v>45370</v>
      </c>
      <c r="L20685" s="7">
        <v>47182</v>
      </c>
      <c r="M20685" t="s">
        <v>77</v>
      </c>
      <c r="N20685" t="s">
        <v>79</v>
      </c>
      <c r="O20685">
        <v>2026</v>
      </c>
      <c r="P20685" s="2">
        <v>2</v>
      </c>
      <c r="Q20685" t="s">
        <v>80</v>
      </c>
      <c r="R20685" s="8">
        <v>46267</v>
      </c>
      <c r="S20685" s="2">
        <v>1</v>
      </c>
      <c r="T20685" s="2" t="s">
        <v>81</v>
      </c>
    </row>
    <row r="20686" spans="1:20" x14ac:dyDescent="0.25">
      <c r="A20686">
        <v>1120709527</v>
      </c>
      <c r="B20686">
        <v>128494956</v>
      </c>
      <c r="C20686" t="s">
        <v>82</v>
      </c>
      <c r="D20686" t="s">
        <v>88</v>
      </c>
      <c r="E20686" t="s">
        <v>76</v>
      </c>
      <c r="F20686" s="7">
        <v>45383</v>
      </c>
      <c r="G20686" s="7">
        <v>45748</v>
      </c>
      <c r="H20686" t="s">
        <v>77</v>
      </c>
      <c r="I20686" t="s">
        <v>78</v>
      </c>
      <c r="J20686" s="7"/>
      <c r="K20686" s="7">
        <v>45731</v>
      </c>
      <c r="L20686" s="7">
        <v>45748</v>
      </c>
      <c r="M20686" t="s">
        <v>77</v>
      </c>
      <c r="N20686"/>
      <c r="O20686">
        <v>2026</v>
      </c>
      <c r="P20686" s="2">
        <v>2</v>
      </c>
      <c r="Q20686" t="s">
        <v>80</v>
      </c>
      <c r="R20686" s="8">
        <v>46267</v>
      </c>
      <c r="S20686" s="2">
        <v>1</v>
      </c>
      <c r="T20686" s="2" t="s">
        <v>81</v>
      </c>
    </row>
    <row r="20687" spans="1:20" x14ac:dyDescent="0.25">
      <c r="A20687">
        <v>1120709981</v>
      </c>
      <c r="B20687">
        <v>129059367</v>
      </c>
      <c r="C20687" t="s">
        <v>85</v>
      </c>
      <c r="D20687" t="s">
        <v>83</v>
      </c>
      <c r="E20687" t="s">
        <v>76</v>
      </c>
      <c r="F20687" s="7">
        <v>45454</v>
      </c>
      <c r="G20687" s="7">
        <v>45913</v>
      </c>
      <c r="H20687" t="s">
        <v>77</v>
      </c>
      <c r="I20687" t="s">
        <v>78</v>
      </c>
      <c r="J20687" s="7"/>
      <c r="K20687" s="7">
        <v>45911</v>
      </c>
      <c r="L20687" s="7">
        <v>45913</v>
      </c>
      <c r="M20687" t="s">
        <v>77</v>
      </c>
      <c r="N20687"/>
      <c r="O20687">
        <v>2026</v>
      </c>
      <c r="P20687" s="2">
        <v>2</v>
      </c>
      <c r="Q20687" t="s">
        <v>80</v>
      </c>
      <c r="R20687" s="8">
        <v>46267</v>
      </c>
      <c r="S20687" s="2">
        <v>1</v>
      </c>
      <c r="T20687" s="2" t="s">
        <v>81</v>
      </c>
    </row>
    <row r="20688" spans="1:20" x14ac:dyDescent="0.25">
      <c r="A20688">
        <v>1120710756</v>
      </c>
      <c r="B20688">
        <v>129466347</v>
      </c>
      <c r="C20688" t="s">
        <v>82</v>
      </c>
      <c r="D20688" t="s">
        <v>75</v>
      </c>
      <c r="E20688" t="s">
        <v>76</v>
      </c>
      <c r="F20688" s="7">
        <v>45538</v>
      </c>
      <c r="G20688" s="7">
        <v>46633</v>
      </c>
      <c r="H20688" t="s">
        <v>77</v>
      </c>
      <c r="I20688" t="s">
        <v>78</v>
      </c>
      <c r="J20688" s="7"/>
      <c r="K20688" s="7">
        <v>45793</v>
      </c>
      <c r="L20688" s="7">
        <v>46633</v>
      </c>
      <c r="M20688" t="s">
        <v>77</v>
      </c>
      <c r="N20688"/>
      <c r="O20688">
        <v>2026</v>
      </c>
      <c r="P20688" s="2">
        <v>2</v>
      </c>
      <c r="Q20688" t="s">
        <v>80</v>
      </c>
      <c r="R20688" s="8">
        <v>46267</v>
      </c>
      <c r="S20688" s="2">
        <v>1</v>
      </c>
      <c r="T20688" s="2" t="s">
        <v>81</v>
      </c>
    </row>
    <row r="20689" spans="1:20" x14ac:dyDescent="0.25">
      <c r="A20689">
        <v>1120711581</v>
      </c>
      <c r="B20689">
        <v>129740336</v>
      </c>
      <c r="C20689" t="s">
        <v>96</v>
      </c>
      <c r="D20689" t="s">
        <v>75</v>
      </c>
      <c r="E20689" t="s">
        <v>76</v>
      </c>
      <c r="F20689" s="7">
        <v>45593</v>
      </c>
      <c r="G20689" s="7">
        <v>46688</v>
      </c>
      <c r="H20689" t="s">
        <v>77</v>
      </c>
      <c r="I20689" t="s">
        <v>78</v>
      </c>
      <c r="J20689" s="7"/>
      <c r="K20689" s="7">
        <v>45597</v>
      </c>
      <c r="L20689" s="7">
        <v>46688</v>
      </c>
      <c r="M20689" t="s">
        <v>77</v>
      </c>
      <c r="N20689"/>
      <c r="O20689">
        <v>2026</v>
      </c>
      <c r="P20689" s="2">
        <v>2</v>
      </c>
      <c r="Q20689" t="s">
        <v>80</v>
      </c>
      <c r="R20689" s="8">
        <v>46267</v>
      </c>
      <c r="S20689" s="2">
        <v>1</v>
      </c>
      <c r="T20689" s="2" t="s">
        <v>81</v>
      </c>
    </row>
    <row r="20690" spans="1:20" x14ac:dyDescent="0.25">
      <c r="A20690">
        <v>1120712566</v>
      </c>
      <c r="B20690">
        <v>131113616</v>
      </c>
      <c r="C20690" t="s">
        <v>74</v>
      </c>
      <c r="D20690" t="s">
        <v>83</v>
      </c>
      <c r="E20690" t="s">
        <v>76</v>
      </c>
      <c r="F20690" s="7">
        <v>45763</v>
      </c>
      <c r="G20690" s="7">
        <v>45946</v>
      </c>
      <c r="H20690" t="s">
        <v>77</v>
      </c>
      <c r="I20690" t="s">
        <v>78</v>
      </c>
      <c r="J20690" s="7">
        <v>45953</v>
      </c>
      <c r="K20690" s="7">
        <v>45772</v>
      </c>
      <c r="L20690" s="7">
        <v>45946</v>
      </c>
      <c r="M20690" t="s">
        <v>77</v>
      </c>
      <c r="N20690" t="s">
        <v>79</v>
      </c>
      <c r="O20690">
        <v>2026</v>
      </c>
      <c r="P20690" s="2">
        <v>2</v>
      </c>
      <c r="Q20690" t="s">
        <v>80</v>
      </c>
      <c r="R20690" s="8">
        <v>46267</v>
      </c>
      <c r="S20690" s="2">
        <v>1</v>
      </c>
      <c r="T20690" s="2" t="s">
        <v>81</v>
      </c>
    </row>
    <row r="20691" spans="1:20" x14ac:dyDescent="0.25">
      <c r="A20691">
        <v>1120712885</v>
      </c>
      <c r="B20691">
        <v>131281828</v>
      </c>
      <c r="C20691" t="s">
        <v>96</v>
      </c>
      <c r="D20691" t="s">
        <v>88</v>
      </c>
      <c r="E20691" t="s">
        <v>76</v>
      </c>
      <c r="F20691" s="7">
        <v>45799</v>
      </c>
      <c r="G20691" s="7">
        <v>47625</v>
      </c>
      <c r="H20691" t="s">
        <v>77</v>
      </c>
      <c r="I20691" t="s">
        <v>78</v>
      </c>
      <c r="J20691" s="7"/>
      <c r="K20691" s="7">
        <v>45886</v>
      </c>
      <c r="L20691" s="7">
        <v>47625</v>
      </c>
      <c r="M20691" t="s">
        <v>77</v>
      </c>
      <c r="N20691"/>
      <c r="O20691">
        <v>2026</v>
      </c>
      <c r="P20691" s="2">
        <v>2</v>
      </c>
      <c r="Q20691" t="s">
        <v>80</v>
      </c>
      <c r="R20691" s="8">
        <v>46267</v>
      </c>
      <c r="S20691" s="2">
        <v>1</v>
      </c>
      <c r="T20691" s="2" t="s">
        <v>81</v>
      </c>
    </row>
    <row r="20692" spans="1:20" x14ac:dyDescent="0.25">
      <c r="A20692">
        <v>1120713895</v>
      </c>
      <c r="B20692">
        <v>131753881</v>
      </c>
      <c r="C20692" t="s">
        <v>93</v>
      </c>
      <c r="D20692" t="s">
        <v>88</v>
      </c>
      <c r="E20692" t="s">
        <v>76</v>
      </c>
      <c r="F20692" s="7">
        <v>45916</v>
      </c>
      <c r="G20692" s="7">
        <v>46281</v>
      </c>
      <c r="H20692" t="s">
        <v>77</v>
      </c>
      <c r="I20692" t="s">
        <v>78</v>
      </c>
      <c r="J20692" s="7"/>
      <c r="K20692" s="7">
        <v>46037</v>
      </c>
      <c r="L20692" s="7">
        <v>46281</v>
      </c>
      <c r="M20692" t="s">
        <v>77</v>
      </c>
      <c r="N20692"/>
      <c r="O20692">
        <v>2026</v>
      </c>
      <c r="P20692" s="2">
        <v>2</v>
      </c>
      <c r="Q20692" t="s">
        <v>80</v>
      </c>
      <c r="R20692" s="8">
        <v>46267</v>
      </c>
      <c r="S20692" s="2">
        <v>1</v>
      </c>
      <c r="T20692" s="2" t="s">
        <v>81</v>
      </c>
    </row>
    <row r="20693" spans="1:20" x14ac:dyDescent="0.25">
      <c r="A20693">
        <v>1120714025</v>
      </c>
      <c r="B20693">
        <v>131802694</v>
      </c>
      <c r="C20693" t="s">
        <v>90</v>
      </c>
      <c r="D20693" t="s">
        <v>88</v>
      </c>
      <c r="E20693" t="s">
        <v>76</v>
      </c>
      <c r="F20693" s="7">
        <v>45922</v>
      </c>
      <c r="G20693" s="7">
        <v>46287</v>
      </c>
      <c r="H20693" t="s">
        <v>77</v>
      </c>
      <c r="I20693" t="s">
        <v>89</v>
      </c>
      <c r="J20693" s="7">
        <v>46099</v>
      </c>
      <c r="K20693" s="7">
        <v>46105</v>
      </c>
      <c r="L20693" s="7">
        <v>46287</v>
      </c>
      <c r="M20693" t="s">
        <v>77</v>
      </c>
      <c r="N20693" t="s">
        <v>79</v>
      </c>
      <c r="O20693">
        <v>2026</v>
      </c>
      <c r="P20693" s="2">
        <v>2</v>
      </c>
      <c r="Q20693" t="s">
        <v>80</v>
      </c>
      <c r="R20693" s="8">
        <v>46267</v>
      </c>
      <c r="S20693" s="2">
        <v>1</v>
      </c>
      <c r="T20693" s="2" t="s">
        <v>81</v>
      </c>
    </row>
    <row r="20694" spans="1:20" x14ac:dyDescent="0.25">
      <c r="A20694">
        <v>1120715684</v>
      </c>
      <c r="B20694">
        <v>110689602</v>
      </c>
      <c r="C20694" t="s">
        <v>82</v>
      </c>
      <c r="D20694" t="s">
        <v>88</v>
      </c>
      <c r="E20694" t="s">
        <v>76</v>
      </c>
      <c r="F20694" s="7">
        <v>42244</v>
      </c>
      <c r="G20694" s="7">
        <v>44071</v>
      </c>
      <c r="H20694" t="s">
        <v>77</v>
      </c>
      <c r="I20694" t="s">
        <v>78</v>
      </c>
      <c r="J20694" s="7">
        <v>45414</v>
      </c>
      <c r="K20694" s="7">
        <v>45433</v>
      </c>
      <c r="L20694" s="7">
        <v>44071</v>
      </c>
      <c r="M20694" t="s">
        <v>77</v>
      </c>
      <c r="N20694" t="s">
        <v>92</v>
      </c>
      <c r="O20694">
        <v>2026</v>
      </c>
      <c r="P20694" s="2">
        <v>2</v>
      </c>
      <c r="Q20694" t="s">
        <v>80</v>
      </c>
      <c r="R20694" s="8">
        <v>46267</v>
      </c>
      <c r="S20694" s="2">
        <v>1</v>
      </c>
      <c r="T20694" s="2" t="s">
        <v>81</v>
      </c>
    </row>
    <row r="20695" spans="1:20" x14ac:dyDescent="0.25">
      <c r="A20695">
        <v>1120716167</v>
      </c>
      <c r="B20695">
        <v>112170996</v>
      </c>
      <c r="C20695" t="s">
        <v>96</v>
      </c>
      <c r="D20695" t="s">
        <v>83</v>
      </c>
      <c r="E20695" t="s">
        <v>76</v>
      </c>
      <c r="F20695" s="7">
        <v>42667</v>
      </c>
      <c r="G20695" s="7">
        <v>44284</v>
      </c>
      <c r="H20695" t="s">
        <v>77</v>
      </c>
      <c r="I20695" t="s">
        <v>78</v>
      </c>
      <c r="J20695" s="7">
        <v>45905</v>
      </c>
      <c r="K20695" s="7">
        <v>45954</v>
      </c>
      <c r="L20695" s="7">
        <v>44284</v>
      </c>
      <c r="M20695" t="s">
        <v>77</v>
      </c>
      <c r="N20695" t="s">
        <v>79</v>
      </c>
      <c r="O20695">
        <v>2026</v>
      </c>
      <c r="P20695" s="2">
        <v>2</v>
      </c>
      <c r="Q20695" t="s">
        <v>80</v>
      </c>
      <c r="R20695" s="8">
        <v>46267</v>
      </c>
      <c r="S20695" s="2">
        <v>1</v>
      </c>
      <c r="T20695" s="2" t="s">
        <v>81</v>
      </c>
    </row>
    <row r="20696" spans="1:20" x14ac:dyDescent="0.25">
      <c r="A20696">
        <v>1120716212</v>
      </c>
      <c r="B20696">
        <v>112538960</v>
      </c>
      <c r="C20696" t="s">
        <v>74</v>
      </c>
      <c r="D20696" t="s">
        <v>75</v>
      </c>
      <c r="E20696" t="s">
        <v>76</v>
      </c>
      <c r="F20696" s="7">
        <v>42759</v>
      </c>
      <c r="G20696" s="7">
        <v>44585</v>
      </c>
      <c r="H20696" t="s">
        <v>77</v>
      </c>
      <c r="I20696" t="s">
        <v>78</v>
      </c>
      <c r="J20696" s="7">
        <v>45872</v>
      </c>
      <c r="K20696" s="7">
        <v>42761</v>
      </c>
      <c r="L20696" s="7">
        <v>44585</v>
      </c>
      <c r="M20696" t="s">
        <v>77</v>
      </c>
      <c r="N20696" t="s">
        <v>79</v>
      </c>
      <c r="O20696">
        <v>2026</v>
      </c>
      <c r="P20696" s="2">
        <v>2</v>
      </c>
      <c r="Q20696" t="s">
        <v>80</v>
      </c>
      <c r="R20696" s="8">
        <v>46267</v>
      </c>
      <c r="S20696" s="2">
        <v>1</v>
      </c>
      <c r="T20696" s="2" t="s">
        <v>81</v>
      </c>
    </row>
    <row r="20697" spans="1:20" x14ac:dyDescent="0.25">
      <c r="A20697">
        <v>1120716674</v>
      </c>
      <c r="B20697">
        <v>114688702</v>
      </c>
      <c r="C20697" t="s">
        <v>85</v>
      </c>
      <c r="D20697" t="s">
        <v>83</v>
      </c>
      <c r="E20697" t="s">
        <v>76</v>
      </c>
      <c r="F20697" s="7">
        <v>43262</v>
      </c>
      <c r="G20697" s="7">
        <v>45088</v>
      </c>
      <c r="H20697" t="s">
        <v>86</v>
      </c>
      <c r="I20697" t="s">
        <v>87</v>
      </c>
      <c r="J20697" s="7">
        <v>45580</v>
      </c>
      <c r="K20697" s="7">
        <v>45748</v>
      </c>
      <c r="L20697" s="7">
        <v>45088</v>
      </c>
      <c r="M20697" t="s">
        <v>86</v>
      </c>
      <c r="N20697" t="s">
        <v>79</v>
      </c>
      <c r="O20697">
        <v>2026</v>
      </c>
      <c r="P20697" s="2">
        <v>2</v>
      </c>
      <c r="Q20697" t="s">
        <v>80</v>
      </c>
      <c r="R20697" s="8">
        <v>46267</v>
      </c>
      <c r="S20697" s="2">
        <v>1</v>
      </c>
      <c r="T20697" s="2" t="s">
        <v>81</v>
      </c>
    </row>
    <row r="20698" spans="1:20" x14ac:dyDescent="0.25">
      <c r="A20698">
        <v>1120716827</v>
      </c>
      <c r="B20698">
        <v>116742992</v>
      </c>
      <c r="C20698" t="s">
        <v>82</v>
      </c>
      <c r="D20698" t="s">
        <v>88</v>
      </c>
      <c r="E20698" t="s">
        <v>76</v>
      </c>
      <c r="F20698" s="7">
        <v>43539</v>
      </c>
      <c r="G20698" s="7">
        <v>43905</v>
      </c>
      <c r="H20698" t="s">
        <v>77</v>
      </c>
      <c r="I20698" t="s">
        <v>78</v>
      </c>
      <c r="J20698" s="7">
        <v>45923</v>
      </c>
      <c r="K20698" s="7">
        <v>43667</v>
      </c>
      <c r="L20698" s="7">
        <v>43905</v>
      </c>
      <c r="M20698" t="s">
        <v>77</v>
      </c>
      <c r="N20698" t="s">
        <v>79</v>
      </c>
      <c r="O20698">
        <v>2026</v>
      </c>
      <c r="P20698" s="2">
        <v>2</v>
      </c>
      <c r="Q20698" t="s">
        <v>80</v>
      </c>
      <c r="R20698" s="8">
        <v>46267</v>
      </c>
      <c r="S20698" s="2">
        <v>1</v>
      </c>
      <c r="T20698" s="2" t="s">
        <v>81</v>
      </c>
    </row>
    <row r="20699" spans="1:20" x14ac:dyDescent="0.25">
      <c r="A20699">
        <v>1120716852</v>
      </c>
      <c r="B20699">
        <v>116762086</v>
      </c>
      <c r="C20699" t="s">
        <v>82</v>
      </c>
      <c r="D20699" t="s">
        <v>88</v>
      </c>
      <c r="E20699" t="s">
        <v>76</v>
      </c>
      <c r="F20699" s="7">
        <v>43543</v>
      </c>
      <c r="G20699" s="7">
        <v>43909</v>
      </c>
      <c r="H20699" t="s">
        <v>77</v>
      </c>
      <c r="I20699" t="s">
        <v>78</v>
      </c>
      <c r="J20699" s="7">
        <v>45503</v>
      </c>
      <c r="K20699" s="7">
        <v>43922</v>
      </c>
      <c r="L20699" s="7">
        <v>43909</v>
      </c>
      <c r="M20699" t="s">
        <v>77</v>
      </c>
      <c r="N20699" t="s">
        <v>92</v>
      </c>
      <c r="O20699">
        <v>2026</v>
      </c>
      <c r="P20699" s="2">
        <v>2</v>
      </c>
      <c r="Q20699" t="s">
        <v>80</v>
      </c>
      <c r="R20699" s="8">
        <v>46267</v>
      </c>
      <c r="S20699" s="2">
        <v>1</v>
      </c>
      <c r="T20699" s="2" t="s">
        <v>81</v>
      </c>
    </row>
    <row r="20700" spans="1:20" x14ac:dyDescent="0.25">
      <c r="A20700">
        <v>1120716880</v>
      </c>
      <c r="B20700">
        <v>116815079</v>
      </c>
      <c r="C20700" t="s">
        <v>82</v>
      </c>
      <c r="D20700" t="s">
        <v>83</v>
      </c>
      <c r="E20700" t="s">
        <v>76</v>
      </c>
      <c r="F20700" s="7">
        <v>43546</v>
      </c>
      <c r="G20700" s="7">
        <v>43730</v>
      </c>
      <c r="H20700" t="s">
        <v>77</v>
      </c>
      <c r="I20700" t="s">
        <v>78</v>
      </c>
      <c r="J20700" s="7">
        <v>45546</v>
      </c>
      <c r="K20700" s="7">
        <v>43556</v>
      </c>
      <c r="L20700" s="7">
        <v>43730</v>
      </c>
      <c r="M20700" t="s">
        <v>77</v>
      </c>
      <c r="N20700" t="s">
        <v>79</v>
      </c>
      <c r="O20700">
        <v>2026</v>
      </c>
      <c r="P20700" s="2">
        <v>2</v>
      </c>
      <c r="Q20700" t="s">
        <v>80</v>
      </c>
      <c r="R20700" s="8">
        <v>46267</v>
      </c>
      <c r="S20700" s="2">
        <v>1</v>
      </c>
      <c r="T20700" s="2" t="s">
        <v>81</v>
      </c>
    </row>
    <row r="20701" spans="1:20" x14ac:dyDescent="0.25">
      <c r="A20701">
        <v>1120716930</v>
      </c>
      <c r="B20701">
        <v>116876026</v>
      </c>
      <c r="C20701" t="s">
        <v>82</v>
      </c>
      <c r="D20701" t="s">
        <v>83</v>
      </c>
      <c r="E20701" t="s">
        <v>76</v>
      </c>
      <c r="F20701" s="7">
        <v>43555</v>
      </c>
      <c r="G20701" s="7">
        <v>43735</v>
      </c>
      <c r="H20701" t="s">
        <v>77</v>
      </c>
      <c r="I20701" t="s">
        <v>84</v>
      </c>
      <c r="J20701" s="7">
        <v>45633</v>
      </c>
      <c r="K20701" s="7">
        <v>46171</v>
      </c>
      <c r="L20701" s="7">
        <v>43735</v>
      </c>
      <c r="M20701" t="s">
        <v>77</v>
      </c>
      <c r="N20701" t="s">
        <v>79</v>
      </c>
      <c r="O20701">
        <v>2026</v>
      </c>
      <c r="P20701" s="2">
        <v>2</v>
      </c>
      <c r="Q20701" t="s">
        <v>80</v>
      </c>
      <c r="R20701" s="8">
        <v>46267</v>
      </c>
      <c r="S20701" s="2">
        <v>1</v>
      </c>
      <c r="T20701" s="2" t="s">
        <v>81</v>
      </c>
    </row>
    <row r="20702" spans="1:20" x14ac:dyDescent="0.25">
      <c r="A20702">
        <v>1120716957</v>
      </c>
      <c r="B20702">
        <v>116940693</v>
      </c>
      <c r="C20702" t="s">
        <v>82</v>
      </c>
      <c r="D20702" t="s">
        <v>83</v>
      </c>
      <c r="E20702" t="s">
        <v>76</v>
      </c>
      <c r="F20702" s="7">
        <v>43557</v>
      </c>
      <c r="G20702" s="7">
        <v>43740</v>
      </c>
      <c r="H20702" t="s">
        <v>77</v>
      </c>
      <c r="I20702" t="s">
        <v>78</v>
      </c>
      <c r="J20702" s="7">
        <v>45432</v>
      </c>
      <c r="K20702" s="7">
        <v>43642</v>
      </c>
      <c r="L20702" s="7">
        <v>43740</v>
      </c>
      <c r="M20702" t="s">
        <v>77</v>
      </c>
      <c r="N20702" t="s">
        <v>79</v>
      </c>
      <c r="O20702">
        <v>2026</v>
      </c>
      <c r="P20702" s="2">
        <v>2</v>
      </c>
      <c r="Q20702" t="s">
        <v>80</v>
      </c>
      <c r="R20702" s="8">
        <v>46267</v>
      </c>
      <c r="S20702" s="2">
        <v>1</v>
      </c>
      <c r="T20702" s="2" t="s">
        <v>81</v>
      </c>
    </row>
    <row r="20703" spans="1:20" x14ac:dyDescent="0.25">
      <c r="A20703">
        <v>1120716980</v>
      </c>
      <c r="B20703">
        <v>116961698</v>
      </c>
      <c r="C20703" t="s">
        <v>82</v>
      </c>
      <c r="D20703" t="s">
        <v>83</v>
      </c>
      <c r="E20703" t="s">
        <v>76</v>
      </c>
      <c r="F20703" s="7">
        <v>43560</v>
      </c>
      <c r="G20703" s="7">
        <v>43743</v>
      </c>
      <c r="H20703" t="s">
        <v>77</v>
      </c>
      <c r="I20703" t="s">
        <v>78</v>
      </c>
      <c r="J20703" s="7">
        <v>45604</v>
      </c>
      <c r="K20703" s="7">
        <v>43658</v>
      </c>
      <c r="L20703" s="7">
        <v>43743</v>
      </c>
      <c r="M20703" t="s">
        <v>77</v>
      </c>
      <c r="N20703" t="s">
        <v>79</v>
      </c>
      <c r="O20703">
        <v>2026</v>
      </c>
      <c r="P20703" s="2">
        <v>2</v>
      </c>
      <c r="Q20703" t="s">
        <v>80</v>
      </c>
      <c r="R20703" s="8">
        <v>46267</v>
      </c>
      <c r="S20703" s="2">
        <v>1</v>
      </c>
      <c r="T20703" s="2" t="s">
        <v>81</v>
      </c>
    </row>
    <row r="20704" spans="1:20" x14ac:dyDescent="0.25">
      <c r="A20704">
        <v>1120717004</v>
      </c>
      <c r="B20704">
        <v>116983713</v>
      </c>
      <c r="C20704" t="s">
        <v>98</v>
      </c>
      <c r="D20704" t="s">
        <v>88</v>
      </c>
      <c r="E20704" t="s">
        <v>76</v>
      </c>
      <c r="F20704" s="7">
        <v>43564</v>
      </c>
      <c r="G20704" s="7">
        <v>43930</v>
      </c>
      <c r="H20704" t="s">
        <v>77</v>
      </c>
      <c r="I20704" t="s">
        <v>78</v>
      </c>
      <c r="J20704" s="7">
        <v>45509</v>
      </c>
      <c r="K20704" s="7">
        <v>45513</v>
      </c>
      <c r="L20704" s="7">
        <v>43930</v>
      </c>
      <c r="M20704" t="s">
        <v>77</v>
      </c>
      <c r="N20704" t="s">
        <v>79</v>
      </c>
      <c r="O20704">
        <v>2026</v>
      </c>
      <c r="P20704" s="2">
        <v>2</v>
      </c>
      <c r="Q20704" t="s">
        <v>80</v>
      </c>
      <c r="R20704" s="8">
        <v>46267</v>
      </c>
      <c r="S20704" s="2">
        <v>1</v>
      </c>
      <c r="T20704" s="2" t="s">
        <v>81</v>
      </c>
    </row>
    <row r="20705" spans="1:20" x14ac:dyDescent="0.25">
      <c r="A20705">
        <v>1120717005</v>
      </c>
      <c r="B20705">
        <v>116983713</v>
      </c>
      <c r="C20705" t="s">
        <v>98</v>
      </c>
      <c r="D20705" t="s">
        <v>88</v>
      </c>
      <c r="E20705" t="s">
        <v>76</v>
      </c>
      <c r="F20705" s="7">
        <v>43564</v>
      </c>
      <c r="G20705" s="7">
        <v>43930</v>
      </c>
      <c r="H20705" t="s">
        <v>77</v>
      </c>
      <c r="I20705" t="s">
        <v>78</v>
      </c>
      <c r="J20705" s="7">
        <v>45509</v>
      </c>
      <c r="K20705" s="7">
        <v>45545</v>
      </c>
      <c r="L20705" s="7">
        <v>43930</v>
      </c>
      <c r="M20705" t="s">
        <v>77</v>
      </c>
      <c r="N20705" t="s">
        <v>79</v>
      </c>
      <c r="O20705">
        <v>2026</v>
      </c>
      <c r="P20705" s="2">
        <v>2</v>
      </c>
      <c r="Q20705" t="s">
        <v>80</v>
      </c>
      <c r="R20705" s="8">
        <v>46267</v>
      </c>
      <c r="S20705" s="2">
        <v>1</v>
      </c>
      <c r="T20705" s="2" t="s">
        <v>81</v>
      </c>
    </row>
    <row r="20706" spans="1:20" x14ac:dyDescent="0.25">
      <c r="A20706">
        <v>1120717048</v>
      </c>
      <c r="B20706">
        <v>117023730</v>
      </c>
      <c r="C20706" t="s">
        <v>91</v>
      </c>
      <c r="D20706" t="s">
        <v>88</v>
      </c>
      <c r="E20706" t="s">
        <v>76</v>
      </c>
      <c r="F20706" s="7">
        <v>43568</v>
      </c>
      <c r="G20706" s="7">
        <v>43934</v>
      </c>
      <c r="H20706" t="s">
        <v>77</v>
      </c>
      <c r="I20706" t="s">
        <v>78</v>
      </c>
      <c r="J20706" s="7">
        <v>45914</v>
      </c>
      <c r="K20706" s="7">
        <v>43667</v>
      </c>
      <c r="L20706" s="7">
        <v>43934</v>
      </c>
      <c r="M20706" t="s">
        <v>77</v>
      </c>
      <c r="N20706" t="s">
        <v>79</v>
      </c>
      <c r="O20706">
        <v>2026</v>
      </c>
      <c r="P20706" s="2">
        <v>2</v>
      </c>
      <c r="Q20706" t="s">
        <v>80</v>
      </c>
      <c r="R20706" s="8">
        <v>46267</v>
      </c>
      <c r="S20706" s="2">
        <v>1</v>
      </c>
      <c r="T20706" s="2" t="s">
        <v>81</v>
      </c>
    </row>
    <row r="20707" spans="1:20" x14ac:dyDescent="0.25">
      <c r="A20707">
        <v>1120717094</v>
      </c>
      <c r="B20707">
        <v>117067381</v>
      </c>
      <c r="C20707" t="s">
        <v>82</v>
      </c>
      <c r="D20707" t="s">
        <v>83</v>
      </c>
      <c r="E20707" t="s">
        <v>76</v>
      </c>
      <c r="F20707" s="7">
        <v>43574</v>
      </c>
      <c r="G20707" s="7">
        <v>43754</v>
      </c>
      <c r="H20707" t="s">
        <v>77</v>
      </c>
      <c r="I20707" t="s">
        <v>78</v>
      </c>
      <c r="J20707" s="7">
        <v>45829</v>
      </c>
      <c r="K20707" s="7">
        <v>43667</v>
      </c>
      <c r="L20707" s="7">
        <v>43754</v>
      </c>
      <c r="M20707" t="s">
        <v>77</v>
      </c>
      <c r="N20707" t="s">
        <v>79</v>
      </c>
      <c r="O20707">
        <v>2026</v>
      </c>
      <c r="P20707" s="2">
        <v>2</v>
      </c>
      <c r="Q20707" t="s">
        <v>80</v>
      </c>
      <c r="R20707" s="8">
        <v>46267</v>
      </c>
      <c r="S20707" s="2">
        <v>1</v>
      </c>
      <c r="T20707" s="2" t="s">
        <v>81</v>
      </c>
    </row>
    <row r="20708" spans="1:20" x14ac:dyDescent="0.25">
      <c r="A20708">
        <v>1120717106</v>
      </c>
      <c r="B20708">
        <v>117079517</v>
      </c>
      <c r="C20708" t="s">
        <v>91</v>
      </c>
      <c r="D20708" t="s">
        <v>83</v>
      </c>
      <c r="E20708" t="s">
        <v>76</v>
      </c>
      <c r="F20708" s="7">
        <v>43577</v>
      </c>
      <c r="G20708" s="7">
        <v>43757</v>
      </c>
      <c r="H20708" t="s">
        <v>77</v>
      </c>
      <c r="I20708" t="s">
        <v>78</v>
      </c>
      <c r="J20708" s="7">
        <v>45521</v>
      </c>
      <c r="K20708" s="7">
        <v>44880</v>
      </c>
      <c r="L20708" s="7">
        <v>43757</v>
      </c>
      <c r="M20708" t="s">
        <v>77</v>
      </c>
      <c r="N20708" t="s">
        <v>79</v>
      </c>
      <c r="O20708">
        <v>2026</v>
      </c>
      <c r="P20708" s="2">
        <v>2</v>
      </c>
      <c r="Q20708" t="s">
        <v>80</v>
      </c>
      <c r="R20708" s="8">
        <v>46267</v>
      </c>
      <c r="S20708" s="2">
        <v>1</v>
      </c>
      <c r="T20708" s="2" t="s">
        <v>81</v>
      </c>
    </row>
    <row r="20709" spans="1:20" x14ac:dyDescent="0.25">
      <c r="A20709">
        <v>1120717161</v>
      </c>
      <c r="B20709">
        <v>117129220</v>
      </c>
      <c r="C20709" t="s">
        <v>82</v>
      </c>
      <c r="D20709" t="s">
        <v>75</v>
      </c>
      <c r="E20709" t="s">
        <v>76</v>
      </c>
      <c r="F20709" s="7">
        <v>43585</v>
      </c>
      <c r="G20709" s="7">
        <v>43951</v>
      </c>
      <c r="H20709" t="s">
        <v>77</v>
      </c>
      <c r="I20709" t="s">
        <v>78</v>
      </c>
      <c r="J20709" s="7">
        <v>45550</v>
      </c>
      <c r="K20709" s="7">
        <v>44242</v>
      </c>
      <c r="L20709" s="7">
        <v>43951</v>
      </c>
      <c r="M20709" t="s">
        <v>77</v>
      </c>
      <c r="N20709" t="s">
        <v>79</v>
      </c>
      <c r="O20709">
        <v>2026</v>
      </c>
      <c r="P20709" s="2">
        <v>2</v>
      </c>
      <c r="Q20709" t="s">
        <v>80</v>
      </c>
      <c r="R20709" s="8">
        <v>46267</v>
      </c>
      <c r="S20709" s="2">
        <v>1</v>
      </c>
      <c r="T20709" s="2" t="s">
        <v>81</v>
      </c>
    </row>
    <row r="20710" spans="1:20" x14ac:dyDescent="0.25">
      <c r="A20710">
        <v>1120717227</v>
      </c>
      <c r="B20710">
        <v>117185938</v>
      </c>
      <c r="C20710" t="s">
        <v>82</v>
      </c>
      <c r="D20710" t="s">
        <v>83</v>
      </c>
      <c r="E20710" t="s">
        <v>76</v>
      </c>
      <c r="F20710" s="7">
        <v>43593</v>
      </c>
      <c r="G20710" s="7">
        <v>43773</v>
      </c>
      <c r="H20710" t="s">
        <v>77</v>
      </c>
      <c r="I20710" t="s">
        <v>84</v>
      </c>
      <c r="J20710" s="7">
        <v>45487</v>
      </c>
      <c r="K20710" s="7">
        <v>44785</v>
      </c>
      <c r="L20710" s="7">
        <v>43773</v>
      </c>
      <c r="M20710" t="s">
        <v>77</v>
      </c>
      <c r="N20710" t="s">
        <v>79</v>
      </c>
      <c r="O20710">
        <v>2026</v>
      </c>
      <c r="P20710" s="2">
        <v>2</v>
      </c>
      <c r="Q20710" t="s">
        <v>80</v>
      </c>
      <c r="R20710" s="8">
        <v>46267</v>
      </c>
      <c r="S20710" s="2">
        <v>1</v>
      </c>
      <c r="T20710" s="2" t="s">
        <v>81</v>
      </c>
    </row>
    <row r="20711" spans="1:20" x14ac:dyDescent="0.25">
      <c r="A20711">
        <v>1120717326</v>
      </c>
      <c r="B20711">
        <v>117321532</v>
      </c>
      <c r="C20711" t="s">
        <v>82</v>
      </c>
      <c r="D20711" t="s">
        <v>83</v>
      </c>
      <c r="E20711" t="s">
        <v>76</v>
      </c>
      <c r="F20711" s="7">
        <v>43610</v>
      </c>
      <c r="G20711" s="7">
        <v>43790</v>
      </c>
      <c r="H20711" t="s">
        <v>77</v>
      </c>
      <c r="I20711" t="s">
        <v>78</v>
      </c>
      <c r="J20711" s="7">
        <v>45914</v>
      </c>
      <c r="K20711" s="7">
        <v>43658</v>
      </c>
      <c r="L20711" s="7">
        <v>43790</v>
      </c>
      <c r="M20711" t="s">
        <v>77</v>
      </c>
      <c r="N20711" t="s">
        <v>79</v>
      </c>
      <c r="O20711">
        <v>2026</v>
      </c>
      <c r="P20711" s="2">
        <v>2</v>
      </c>
      <c r="Q20711" t="s">
        <v>80</v>
      </c>
      <c r="R20711" s="8">
        <v>46267</v>
      </c>
      <c r="S20711" s="2">
        <v>1</v>
      </c>
      <c r="T20711" s="2" t="s">
        <v>81</v>
      </c>
    </row>
    <row r="20712" spans="1:20" x14ac:dyDescent="0.25">
      <c r="A20712">
        <v>1120717506</v>
      </c>
      <c r="B20712">
        <v>117713215</v>
      </c>
      <c r="C20712" t="s">
        <v>96</v>
      </c>
      <c r="D20712" t="s">
        <v>75</v>
      </c>
      <c r="E20712" t="s">
        <v>76</v>
      </c>
      <c r="F20712" s="7">
        <v>43682</v>
      </c>
      <c r="G20712" s="7">
        <v>45509</v>
      </c>
      <c r="H20712" t="s">
        <v>77</v>
      </c>
      <c r="I20712" t="s">
        <v>78</v>
      </c>
      <c r="J20712" s="7">
        <v>45560</v>
      </c>
      <c r="K20712" s="7">
        <v>46118</v>
      </c>
      <c r="L20712" s="7">
        <v>45509</v>
      </c>
      <c r="M20712" t="s">
        <v>77</v>
      </c>
      <c r="N20712" t="s">
        <v>79</v>
      </c>
      <c r="O20712">
        <v>2026</v>
      </c>
      <c r="P20712" s="2">
        <v>2</v>
      </c>
      <c r="Q20712" t="s">
        <v>80</v>
      </c>
      <c r="R20712" s="8">
        <v>46267</v>
      </c>
      <c r="S20712" s="2">
        <v>1</v>
      </c>
      <c r="T20712" s="2" t="s">
        <v>81</v>
      </c>
    </row>
    <row r="20713" spans="1:20" x14ac:dyDescent="0.25">
      <c r="A20713">
        <v>1120717809</v>
      </c>
      <c r="B20713">
        <v>119016588</v>
      </c>
      <c r="C20713" t="s">
        <v>82</v>
      </c>
      <c r="D20713" t="s">
        <v>83</v>
      </c>
      <c r="E20713" t="s">
        <v>76</v>
      </c>
      <c r="F20713" s="7">
        <v>43962</v>
      </c>
      <c r="G20713" s="7">
        <v>44146</v>
      </c>
      <c r="H20713" t="s">
        <v>77</v>
      </c>
      <c r="I20713" t="s">
        <v>78</v>
      </c>
      <c r="J20713" s="7">
        <v>45830</v>
      </c>
      <c r="K20713" s="7">
        <v>45779</v>
      </c>
      <c r="L20713" s="7">
        <v>44146</v>
      </c>
      <c r="M20713" t="s">
        <v>77</v>
      </c>
      <c r="N20713" t="s">
        <v>79</v>
      </c>
      <c r="O20713">
        <v>2026</v>
      </c>
      <c r="P20713" s="2">
        <v>2</v>
      </c>
      <c r="Q20713" t="s">
        <v>80</v>
      </c>
      <c r="R20713" s="8">
        <v>46267</v>
      </c>
      <c r="S20713" s="2">
        <v>1</v>
      </c>
      <c r="T20713" s="2" t="s">
        <v>81</v>
      </c>
    </row>
    <row r="20714" spans="1:20" x14ac:dyDescent="0.25">
      <c r="A20714">
        <v>1120717937</v>
      </c>
      <c r="B20714">
        <v>119188329</v>
      </c>
      <c r="C20714" t="s">
        <v>74</v>
      </c>
      <c r="D20714" t="s">
        <v>75</v>
      </c>
      <c r="E20714" t="s">
        <v>76</v>
      </c>
      <c r="F20714" s="7">
        <v>44001</v>
      </c>
      <c r="G20714" s="7">
        <v>44366</v>
      </c>
      <c r="H20714" t="s">
        <v>86</v>
      </c>
      <c r="I20714" t="s">
        <v>87</v>
      </c>
      <c r="J20714" s="7">
        <v>45757</v>
      </c>
      <c r="K20714" s="7">
        <v>44171</v>
      </c>
      <c r="L20714" s="7">
        <v>44366</v>
      </c>
      <c r="M20714" t="s">
        <v>86</v>
      </c>
      <c r="N20714" t="s">
        <v>79</v>
      </c>
      <c r="O20714">
        <v>2026</v>
      </c>
      <c r="P20714" s="2">
        <v>2</v>
      </c>
      <c r="Q20714" t="s">
        <v>80</v>
      </c>
      <c r="R20714" s="8">
        <v>46267</v>
      </c>
      <c r="S20714" s="2">
        <v>1</v>
      </c>
      <c r="T20714" s="2" t="s">
        <v>81</v>
      </c>
    </row>
    <row r="20715" spans="1:20" x14ac:dyDescent="0.25">
      <c r="A20715">
        <v>1120718114</v>
      </c>
      <c r="B20715">
        <v>119462134</v>
      </c>
      <c r="C20715" t="s">
        <v>82</v>
      </c>
      <c r="D20715" t="s">
        <v>83</v>
      </c>
      <c r="E20715" t="s">
        <v>76</v>
      </c>
      <c r="F20715" s="7">
        <v>44028</v>
      </c>
      <c r="G20715" s="7">
        <v>45854</v>
      </c>
      <c r="H20715" t="s">
        <v>77</v>
      </c>
      <c r="I20715" t="s">
        <v>78</v>
      </c>
      <c r="J20715" s="7">
        <v>45464</v>
      </c>
      <c r="K20715" s="7">
        <v>44058</v>
      </c>
      <c r="L20715" s="7">
        <v>45854</v>
      </c>
      <c r="M20715" t="s">
        <v>77</v>
      </c>
      <c r="N20715" t="s">
        <v>79</v>
      </c>
      <c r="O20715">
        <v>2026</v>
      </c>
      <c r="P20715" s="2">
        <v>2</v>
      </c>
      <c r="Q20715" t="s">
        <v>80</v>
      </c>
      <c r="R20715" s="8">
        <v>46267</v>
      </c>
      <c r="S20715" s="2">
        <v>1</v>
      </c>
      <c r="T20715" s="2" t="s">
        <v>81</v>
      </c>
    </row>
    <row r="20716" spans="1:20" x14ac:dyDescent="0.25">
      <c r="A20716">
        <v>1120718202</v>
      </c>
      <c r="B20716">
        <v>119495079</v>
      </c>
      <c r="C20716" t="s">
        <v>74</v>
      </c>
      <c r="D20716" t="s">
        <v>75</v>
      </c>
      <c r="E20716" t="s">
        <v>76</v>
      </c>
      <c r="F20716" s="7">
        <v>44035</v>
      </c>
      <c r="G20716" s="7">
        <v>45861</v>
      </c>
      <c r="H20716" t="s">
        <v>86</v>
      </c>
      <c r="I20716" t="s">
        <v>87</v>
      </c>
      <c r="J20716" s="7">
        <v>45686</v>
      </c>
      <c r="K20716" s="7">
        <v>44221</v>
      </c>
      <c r="L20716" s="7">
        <v>45861</v>
      </c>
      <c r="M20716" t="s">
        <v>86</v>
      </c>
      <c r="N20716" t="s">
        <v>79</v>
      </c>
      <c r="O20716">
        <v>2026</v>
      </c>
      <c r="P20716" s="2">
        <v>2</v>
      </c>
      <c r="Q20716" t="s">
        <v>80</v>
      </c>
      <c r="R20716" s="8">
        <v>46267</v>
      </c>
      <c r="S20716" s="2">
        <v>1</v>
      </c>
      <c r="T20716" s="2" t="s">
        <v>81</v>
      </c>
    </row>
    <row r="20717" spans="1:20" x14ac:dyDescent="0.25">
      <c r="A20717">
        <v>1120718213</v>
      </c>
      <c r="B20717">
        <v>119509334</v>
      </c>
      <c r="C20717" t="s">
        <v>82</v>
      </c>
      <c r="D20717" t="s">
        <v>83</v>
      </c>
      <c r="E20717" t="s">
        <v>76</v>
      </c>
      <c r="F20717" s="7">
        <v>44039</v>
      </c>
      <c r="G20717" s="7">
        <v>44223</v>
      </c>
      <c r="H20717" t="s">
        <v>77</v>
      </c>
      <c r="I20717" t="s">
        <v>78</v>
      </c>
      <c r="J20717" s="7">
        <v>45914</v>
      </c>
      <c r="K20717" s="7">
        <v>45980</v>
      </c>
      <c r="L20717" s="7">
        <v>44223</v>
      </c>
      <c r="M20717" t="s">
        <v>77</v>
      </c>
      <c r="N20717" t="s">
        <v>79</v>
      </c>
      <c r="O20717">
        <v>2026</v>
      </c>
      <c r="P20717" s="2">
        <v>2</v>
      </c>
      <c r="Q20717" t="s">
        <v>80</v>
      </c>
      <c r="R20717" s="8">
        <v>46267</v>
      </c>
      <c r="S20717" s="2">
        <v>1</v>
      </c>
      <c r="T20717" s="2" t="s">
        <v>81</v>
      </c>
    </row>
    <row r="20718" spans="1:20" x14ac:dyDescent="0.25">
      <c r="A20718">
        <v>1120718548</v>
      </c>
      <c r="B20718">
        <v>119675043</v>
      </c>
      <c r="C20718" t="s">
        <v>74</v>
      </c>
      <c r="D20718" t="s">
        <v>83</v>
      </c>
      <c r="E20718" t="s">
        <v>76</v>
      </c>
      <c r="F20718" s="7">
        <v>44069</v>
      </c>
      <c r="G20718" s="7">
        <v>44253</v>
      </c>
      <c r="H20718" t="s">
        <v>77</v>
      </c>
      <c r="I20718" t="s">
        <v>87</v>
      </c>
      <c r="J20718" s="7">
        <v>45824</v>
      </c>
      <c r="K20718" s="7">
        <v>44148</v>
      </c>
      <c r="L20718" s="7">
        <v>44253</v>
      </c>
      <c r="M20718" t="s">
        <v>77</v>
      </c>
      <c r="N20718" t="s">
        <v>79</v>
      </c>
      <c r="O20718">
        <v>2026</v>
      </c>
      <c r="P20718" s="2">
        <v>2</v>
      </c>
      <c r="Q20718" t="s">
        <v>80</v>
      </c>
      <c r="R20718" s="8">
        <v>46267</v>
      </c>
      <c r="S20718" s="2">
        <v>1</v>
      </c>
      <c r="T20718" s="2" t="s">
        <v>81</v>
      </c>
    </row>
    <row r="20719" spans="1:20" x14ac:dyDescent="0.25">
      <c r="A20719">
        <v>1120718556</v>
      </c>
      <c r="B20719">
        <v>119679108</v>
      </c>
      <c r="C20719" t="s">
        <v>94</v>
      </c>
      <c r="D20719" t="s">
        <v>75</v>
      </c>
      <c r="E20719" t="s">
        <v>76</v>
      </c>
      <c r="F20719" s="7">
        <v>44070</v>
      </c>
      <c r="G20719" s="7">
        <v>45896</v>
      </c>
      <c r="H20719" t="s">
        <v>77</v>
      </c>
      <c r="I20719" t="s">
        <v>78</v>
      </c>
      <c r="J20719" s="7">
        <v>46008</v>
      </c>
      <c r="K20719" s="7">
        <v>46058</v>
      </c>
      <c r="L20719" s="7">
        <v>45896</v>
      </c>
      <c r="M20719" t="s">
        <v>77</v>
      </c>
      <c r="N20719" t="s">
        <v>79</v>
      </c>
      <c r="O20719">
        <v>2026</v>
      </c>
      <c r="P20719" s="2">
        <v>2</v>
      </c>
      <c r="Q20719" t="s">
        <v>80</v>
      </c>
      <c r="R20719" s="8">
        <v>46267</v>
      </c>
      <c r="S20719" s="2">
        <v>1</v>
      </c>
      <c r="T20719" s="2" t="s">
        <v>81</v>
      </c>
    </row>
    <row r="20720" spans="1:20" x14ac:dyDescent="0.25">
      <c r="A20720">
        <v>1120718566</v>
      </c>
      <c r="B20720">
        <v>119681734</v>
      </c>
      <c r="C20720" t="s">
        <v>91</v>
      </c>
      <c r="D20720" t="s">
        <v>75</v>
      </c>
      <c r="E20720" t="s">
        <v>76</v>
      </c>
      <c r="F20720" s="7">
        <v>44070</v>
      </c>
      <c r="G20720" s="7">
        <v>44435</v>
      </c>
      <c r="H20720" t="s">
        <v>77</v>
      </c>
      <c r="I20720" t="s">
        <v>89</v>
      </c>
      <c r="J20720" s="7">
        <v>45786</v>
      </c>
      <c r="K20720" s="7">
        <v>45791</v>
      </c>
      <c r="L20720" s="7">
        <v>44435</v>
      </c>
      <c r="M20720" t="s">
        <v>77</v>
      </c>
      <c r="N20720" t="s">
        <v>79</v>
      </c>
      <c r="O20720">
        <v>2026</v>
      </c>
      <c r="P20720" s="2">
        <v>2</v>
      </c>
      <c r="Q20720" t="s">
        <v>80</v>
      </c>
      <c r="R20720" s="8">
        <v>46267</v>
      </c>
      <c r="S20720" s="2">
        <v>1</v>
      </c>
      <c r="T20720" s="2" t="s">
        <v>81</v>
      </c>
    </row>
    <row r="20721" spans="1:20" x14ac:dyDescent="0.25">
      <c r="A20721">
        <v>1120718627</v>
      </c>
      <c r="B20721">
        <v>119706510</v>
      </c>
      <c r="C20721" t="s">
        <v>85</v>
      </c>
      <c r="D20721" t="s">
        <v>75</v>
      </c>
      <c r="E20721" t="s">
        <v>76</v>
      </c>
      <c r="F20721" s="7">
        <v>44076</v>
      </c>
      <c r="G20721" s="7">
        <v>44441</v>
      </c>
      <c r="H20721" t="s">
        <v>77</v>
      </c>
      <c r="I20721" t="s">
        <v>78</v>
      </c>
      <c r="J20721" s="7"/>
      <c r="K20721" s="7">
        <v>44173</v>
      </c>
      <c r="L20721" s="7">
        <v>44441</v>
      </c>
      <c r="M20721" t="s">
        <v>77</v>
      </c>
      <c r="N20721"/>
      <c r="O20721">
        <v>2026</v>
      </c>
      <c r="P20721" s="2">
        <v>2</v>
      </c>
      <c r="Q20721" t="s">
        <v>80</v>
      </c>
      <c r="R20721" s="8">
        <v>46267</v>
      </c>
      <c r="S20721" s="2">
        <v>1</v>
      </c>
      <c r="T20721" s="2" t="s">
        <v>81</v>
      </c>
    </row>
    <row r="20722" spans="1:20" x14ac:dyDescent="0.25">
      <c r="A20722">
        <v>1120718768</v>
      </c>
      <c r="B20722">
        <v>119787314</v>
      </c>
      <c r="C20722" t="s">
        <v>96</v>
      </c>
      <c r="D20722" t="s">
        <v>75</v>
      </c>
      <c r="E20722" t="s">
        <v>76</v>
      </c>
      <c r="F20722" s="7">
        <v>44093</v>
      </c>
      <c r="G20722" s="7">
        <v>45919</v>
      </c>
      <c r="H20722" t="s">
        <v>77</v>
      </c>
      <c r="I20722" t="s">
        <v>78</v>
      </c>
      <c r="J20722" s="7">
        <v>45899</v>
      </c>
      <c r="K20722" s="7">
        <v>46122</v>
      </c>
      <c r="L20722" s="7">
        <v>45919</v>
      </c>
      <c r="M20722" t="s">
        <v>77</v>
      </c>
      <c r="N20722" t="s">
        <v>79</v>
      </c>
      <c r="O20722">
        <v>2026</v>
      </c>
      <c r="P20722" s="2">
        <v>2</v>
      </c>
      <c r="Q20722" t="s">
        <v>80</v>
      </c>
      <c r="R20722" s="8">
        <v>46267</v>
      </c>
      <c r="S20722" s="2">
        <v>1</v>
      </c>
      <c r="T20722" s="2" t="s">
        <v>81</v>
      </c>
    </row>
    <row r="20723" spans="1:20" x14ac:dyDescent="0.25">
      <c r="A20723">
        <v>1120718976</v>
      </c>
      <c r="B20723">
        <v>119923994</v>
      </c>
      <c r="C20723" t="s">
        <v>74</v>
      </c>
      <c r="D20723" t="s">
        <v>75</v>
      </c>
      <c r="E20723" t="s">
        <v>76</v>
      </c>
      <c r="F20723" s="7">
        <v>44123</v>
      </c>
      <c r="G20723" s="7">
        <v>44488</v>
      </c>
      <c r="H20723" t="s">
        <v>86</v>
      </c>
      <c r="I20723" t="s">
        <v>87</v>
      </c>
      <c r="J20723" s="7">
        <v>45852</v>
      </c>
      <c r="K20723" s="7">
        <v>46108</v>
      </c>
      <c r="L20723" s="7">
        <v>44488</v>
      </c>
      <c r="M20723" t="s">
        <v>86</v>
      </c>
      <c r="N20723" t="s">
        <v>79</v>
      </c>
      <c r="O20723">
        <v>2026</v>
      </c>
      <c r="P20723" s="2">
        <v>2</v>
      </c>
      <c r="Q20723" t="s">
        <v>80</v>
      </c>
      <c r="R20723" s="8">
        <v>46267</v>
      </c>
      <c r="S20723" s="2">
        <v>1</v>
      </c>
      <c r="T20723" s="2" t="s">
        <v>81</v>
      </c>
    </row>
    <row r="20724" spans="1:20" x14ac:dyDescent="0.25">
      <c r="A20724">
        <v>1120719039</v>
      </c>
      <c r="B20724">
        <v>119963842</v>
      </c>
      <c r="C20724" t="s">
        <v>98</v>
      </c>
      <c r="D20724" t="s">
        <v>75</v>
      </c>
      <c r="E20724" t="s">
        <v>76</v>
      </c>
      <c r="F20724" s="7">
        <v>44134</v>
      </c>
      <c r="G20724" s="7">
        <v>44499</v>
      </c>
      <c r="H20724" t="s">
        <v>86</v>
      </c>
      <c r="I20724" t="s">
        <v>87</v>
      </c>
      <c r="J20724" s="7">
        <v>45881</v>
      </c>
      <c r="K20724" s="7">
        <v>44173</v>
      </c>
      <c r="L20724" s="7">
        <v>44499</v>
      </c>
      <c r="M20724" t="s">
        <v>86</v>
      </c>
      <c r="N20724" t="s">
        <v>79</v>
      </c>
      <c r="O20724">
        <v>2026</v>
      </c>
      <c r="P20724" s="2">
        <v>2</v>
      </c>
      <c r="Q20724" t="s">
        <v>80</v>
      </c>
      <c r="R20724" s="8">
        <v>46267</v>
      </c>
      <c r="S20724" s="2">
        <v>1</v>
      </c>
      <c r="T20724" s="2" t="s">
        <v>81</v>
      </c>
    </row>
    <row r="20725" spans="1:20" x14ac:dyDescent="0.25">
      <c r="A20725">
        <v>1120719072</v>
      </c>
      <c r="B20725">
        <v>119976958</v>
      </c>
      <c r="C20725" t="s">
        <v>74</v>
      </c>
      <c r="D20725" t="s">
        <v>75</v>
      </c>
      <c r="E20725" t="s">
        <v>76</v>
      </c>
      <c r="F20725" s="7">
        <v>44138</v>
      </c>
      <c r="G20725" s="7">
        <v>44503</v>
      </c>
      <c r="H20725" t="s">
        <v>86</v>
      </c>
      <c r="I20725" t="s">
        <v>87</v>
      </c>
      <c r="J20725" s="7">
        <v>45815</v>
      </c>
      <c r="K20725" s="7">
        <v>44155</v>
      </c>
      <c r="L20725" s="7">
        <v>44503</v>
      </c>
      <c r="M20725" t="s">
        <v>86</v>
      </c>
      <c r="N20725" t="s">
        <v>79</v>
      </c>
      <c r="O20725">
        <v>2026</v>
      </c>
      <c r="P20725" s="2">
        <v>2</v>
      </c>
      <c r="Q20725" t="s">
        <v>80</v>
      </c>
      <c r="R20725" s="8">
        <v>46267</v>
      </c>
      <c r="S20725" s="2">
        <v>1</v>
      </c>
      <c r="T20725" s="2" t="s">
        <v>81</v>
      </c>
    </row>
    <row r="20726" spans="1:20" x14ac:dyDescent="0.25">
      <c r="A20726">
        <v>1120719447</v>
      </c>
      <c r="B20726">
        <v>120773263</v>
      </c>
      <c r="C20726" t="s">
        <v>82</v>
      </c>
      <c r="D20726" t="s">
        <v>88</v>
      </c>
      <c r="E20726" t="s">
        <v>76</v>
      </c>
      <c r="F20726" s="7">
        <v>44295</v>
      </c>
      <c r="G20726" s="7">
        <v>44660</v>
      </c>
      <c r="H20726" t="s">
        <v>77</v>
      </c>
      <c r="I20726" t="s">
        <v>84</v>
      </c>
      <c r="J20726" s="7">
        <v>45537</v>
      </c>
      <c r="K20726" s="7">
        <v>44295</v>
      </c>
      <c r="L20726" s="7">
        <v>44660</v>
      </c>
      <c r="M20726" t="s">
        <v>77</v>
      </c>
      <c r="N20726" t="s">
        <v>79</v>
      </c>
      <c r="O20726">
        <v>2026</v>
      </c>
      <c r="P20726" s="2">
        <v>2</v>
      </c>
      <c r="Q20726" t="s">
        <v>80</v>
      </c>
      <c r="R20726" s="8">
        <v>46267</v>
      </c>
      <c r="S20726" s="2">
        <v>1</v>
      </c>
      <c r="T20726" s="2" t="s">
        <v>81</v>
      </c>
    </row>
    <row r="20727" spans="1:20" x14ac:dyDescent="0.25">
      <c r="A20727">
        <v>1120719510</v>
      </c>
      <c r="B20727">
        <v>120850762</v>
      </c>
      <c r="C20727" t="s">
        <v>93</v>
      </c>
      <c r="D20727" t="s">
        <v>75</v>
      </c>
      <c r="E20727" t="s">
        <v>76</v>
      </c>
      <c r="F20727" s="7">
        <v>44306</v>
      </c>
      <c r="G20727" s="7">
        <v>44671</v>
      </c>
      <c r="H20727" t="s">
        <v>77</v>
      </c>
      <c r="I20727" t="s">
        <v>78</v>
      </c>
      <c r="J20727" s="7">
        <v>46130</v>
      </c>
      <c r="K20727" s="7">
        <v>46125</v>
      </c>
      <c r="L20727" s="7">
        <v>44671</v>
      </c>
      <c r="M20727" t="s">
        <v>77</v>
      </c>
      <c r="N20727" t="s">
        <v>79</v>
      </c>
      <c r="O20727">
        <v>2026</v>
      </c>
      <c r="P20727" s="2">
        <v>2</v>
      </c>
      <c r="Q20727" t="s">
        <v>80</v>
      </c>
      <c r="R20727" s="8">
        <v>46267</v>
      </c>
      <c r="S20727" s="2">
        <v>1</v>
      </c>
      <c r="T20727" s="2" t="s">
        <v>81</v>
      </c>
    </row>
    <row r="20728" spans="1:20" x14ac:dyDescent="0.25">
      <c r="A20728">
        <v>1120719578</v>
      </c>
      <c r="B20728">
        <v>120924974</v>
      </c>
      <c r="C20728" t="s">
        <v>82</v>
      </c>
      <c r="D20728" t="s">
        <v>88</v>
      </c>
      <c r="E20728" t="s">
        <v>76</v>
      </c>
      <c r="F20728" s="7">
        <v>44319</v>
      </c>
      <c r="G20728" s="7">
        <v>44684</v>
      </c>
      <c r="H20728" t="s">
        <v>77</v>
      </c>
      <c r="I20728" t="s">
        <v>78</v>
      </c>
      <c r="J20728" s="7">
        <v>45591</v>
      </c>
      <c r="K20728" s="7">
        <v>45768</v>
      </c>
      <c r="L20728" s="7">
        <v>44684</v>
      </c>
      <c r="M20728" t="s">
        <v>77</v>
      </c>
      <c r="N20728" t="s">
        <v>79</v>
      </c>
      <c r="O20728">
        <v>2026</v>
      </c>
      <c r="P20728" s="2">
        <v>2</v>
      </c>
      <c r="Q20728" t="s">
        <v>80</v>
      </c>
      <c r="R20728" s="8">
        <v>46267</v>
      </c>
      <c r="S20728" s="2">
        <v>1</v>
      </c>
      <c r="T20728" s="2" t="s">
        <v>81</v>
      </c>
    </row>
    <row r="20729" spans="1:20" x14ac:dyDescent="0.25">
      <c r="A20729">
        <v>1120720639</v>
      </c>
      <c r="B20729">
        <v>121959870</v>
      </c>
      <c r="C20729" t="s">
        <v>82</v>
      </c>
      <c r="D20729" t="s">
        <v>75</v>
      </c>
      <c r="E20729" t="s">
        <v>76</v>
      </c>
      <c r="F20729" s="7">
        <v>44434</v>
      </c>
      <c r="G20729" s="7">
        <v>45530</v>
      </c>
      <c r="H20729" t="s">
        <v>77</v>
      </c>
      <c r="I20729" t="s">
        <v>78</v>
      </c>
      <c r="J20729" s="7"/>
      <c r="K20729" s="7">
        <v>45057</v>
      </c>
      <c r="L20729" s="7">
        <v>45530</v>
      </c>
      <c r="M20729" t="s">
        <v>77</v>
      </c>
      <c r="N20729"/>
      <c r="O20729">
        <v>2026</v>
      </c>
      <c r="P20729" s="2">
        <v>2</v>
      </c>
      <c r="Q20729" t="s">
        <v>80</v>
      </c>
      <c r="R20729" s="8">
        <v>46267</v>
      </c>
      <c r="S20729" s="2">
        <v>1</v>
      </c>
      <c r="T20729" s="2" t="s">
        <v>81</v>
      </c>
    </row>
    <row r="20730" spans="1:20" x14ac:dyDescent="0.25">
      <c r="A20730">
        <v>1120721186</v>
      </c>
      <c r="B20730">
        <v>122185933</v>
      </c>
      <c r="C20730" t="s">
        <v>85</v>
      </c>
      <c r="D20730" t="s">
        <v>75</v>
      </c>
      <c r="E20730" t="s">
        <v>76</v>
      </c>
      <c r="F20730" s="7">
        <v>44480</v>
      </c>
      <c r="G20730" s="7">
        <v>44845</v>
      </c>
      <c r="H20730" t="s">
        <v>86</v>
      </c>
      <c r="I20730" t="s">
        <v>87</v>
      </c>
      <c r="J20730" s="7">
        <v>46046</v>
      </c>
      <c r="K20730" s="7">
        <v>46063</v>
      </c>
      <c r="L20730" s="7">
        <v>44845</v>
      </c>
      <c r="M20730" t="s">
        <v>86</v>
      </c>
      <c r="N20730" t="s">
        <v>79</v>
      </c>
      <c r="O20730">
        <v>2026</v>
      </c>
      <c r="P20730" s="2">
        <v>2</v>
      </c>
      <c r="Q20730" t="s">
        <v>80</v>
      </c>
      <c r="R20730" s="8">
        <v>46267</v>
      </c>
      <c r="S20730" s="2">
        <v>1</v>
      </c>
      <c r="T20730" s="2" t="s">
        <v>81</v>
      </c>
    </row>
    <row r="20731" spans="1:20" x14ac:dyDescent="0.25">
      <c r="A20731">
        <v>1120721260</v>
      </c>
      <c r="B20731">
        <v>122221662</v>
      </c>
      <c r="C20731" t="s">
        <v>74</v>
      </c>
      <c r="D20731" t="s">
        <v>75</v>
      </c>
      <c r="E20731" t="s">
        <v>76</v>
      </c>
      <c r="F20731" s="7">
        <v>44487</v>
      </c>
      <c r="G20731" s="7">
        <v>44852</v>
      </c>
      <c r="H20731" t="s">
        <v>86</v>
      </c>
      <c r="I20731" t="s">
        <v>87</v>
      </c>
      <c r="J20731" s="7">
        <v>46049</v>
      </c>
      <c r="K20731" s="7">
        <v>46063</v>
      </c>
      <c r="L20731" s="7">
        <v>44852</v>
      </c>
      <c r="M20731" t="s">
        <v>86</v>
      </c>
      <c r="N20731" t="s">
        <v>79</v>
      </c>
      <c r="O20731">
        <v>2026</v>
      </c>
      <c r="P20731" s="2">
        <v>2</v>
      </c>
      <c r="Q20731" t="s">
        <v>80</v>
      </c>
      <c r="R20731" s="8">
        <v>46267</v>
      </c>
      <c r="S20731" s="2">
        <v>1</v>
      </c>
      <c r="T20731" s="2" t="s">
        <v>81</v>
      </c>
    </row>
    <row r="20732" spans="1:20" x14ac:dyDescent="0.25">
      <c r="A20732">
        <v>1120721865</v>
      </c>
      <c r="B20732">
        <v>122480013</v>
      </c>
      <c r="C20732" t="s">
        <v>91</v>
      </c>
      <c r="D20732" t="s">
        <v>75</v>
      </c>
      <c r="E20732" t="s">
        <v>76</v>
      </c>
      <c r="F20732" s="7">
        <v>44542</v>
      </c>
      <c r="G20732" s="7">
        <v>46003</v>
      </c>
      <c r="H20732" t="s">
        <v>77</v>
      </c>
      <c r="I20732" t="s">
        <v>78</v>
      </c>
      <c r="J20732" s="7"/>
      <c r="K20732" s="7">
        <v>44544</v>
      </c>
      <c r="L20732" s="7">
        <v>46003</v>
      </c>
      <c r="M20732" t="s">
        <v>77</v>
      </c>
      <c r="N20732"/>
      <c r="O20732">
        <v>2026</v>
      </c>
      <c r="P20732" s="2">
        <v>2</v>
      </c>
      <c r="Q20732" t="s">
        <v>80</v>
      </c>
      <c r="R20732" s="8">
        <v>46267</v>
      </c>
      <c r="S20732" s="2">
        <v>1</v>
      </c>
      <c r="T20732" s="2" t="s">
        <v>81</v>
      </c>
    </row>
    <row r="20733" spans="1:20" x14ac:dyDescent="0.25">
      <c r="A20733">
        <v>1120723056</v>
      </c>
      <c r="B20733">
        <v>123847963</v>
      </c>
      <c r="C20733" t="s">
        <v>82</v>
      </c>
      <c r="D20733" t="s">
        <v>88</v>
      </c>
      <c r="E20733" t="s">
        <v>76</v>
      </c>
      <c r="F20733" s="7">
        <v>44727</v>
      </c>
      <c r="G20733" s="7">
        <v>45092</v>
      </c>
      <c r="H20733" t="s">
        <v>77</v>
      </c>
      <c r="I20733" t="s">
        <v>78</v>
      </c>
      <c r="J20733" s="7">
        <v>45935</v>
      </c>
      <c r="K20733" s="7">
        <v>45691</v>
      </c>
      <c r="L20733" s="7">
        <v>45092</v>
      </c>
      <c r="M20733" t="s">
        <v>77</v>
      </c>
      <c r="N20733" t="s">
        <v>79</v>
      </c>
      <c r="O20733">
        <v>2026</v>
      </c>
      <c r="P20733" s="2">
        <v>2</v>
      </c>
      <c r="Q20733" t="s">
        <v>80</v>
      </c>
      <c r="R20733" s="8">
        <v>46267</v>
      </c>
      <c r="S20733" s="2">
        <v>1</v>
      </c>
      <c r="T20733" s="2" t="s">
        <v>81</v>
      </c>
    </row>
    <row r="20734" spans="1:20" x14ac:dyDescent="0.25">
      <c r="A20734">
        <v>1120723602</v>
      </c>
      <c r="B20734">
        <v>124101937</v>
      </c>
      <c r="C20734" t="s">
        <v>90</v>
      </c>
      <c r="D20734" t="s">
        <v>83</v>
      </c>
      <c r="E20734" t="s">
        <v>76</v>
      </c>
      <c r="F20734" s="7">
        <v>44759</v>
      </c>
      <c r="G20734" s="7">
        <v>44943</v>
      </c>
      <c r="H20734" t="s">
        <v>77</v>
      </c>
      <c r="I20734" t="s">
        <v>78</v>
      </c>
      <c r="J20734" s="7">
        <v>46163</v>
      </c>
      <c r="K20734" s="7">
        <v>45976</v>
      </c>
      <c r="L20734" s="7">
        <v>44943</v>
      </c>
      <c r="M20734" t="s">
        <v>77</v>
      </c>
      <c r="N20734" t="s">
        <v>79</v>
      </c>
      <c r="O20734">
        <v>2026</v>
      </c>
      <c r="P20734" s="2">
        <v>2</v>
      </c>
      <c r="Q20734" t="s">
        <v>80</v>
      </c>
      <c r="R20734" s="8">
        <v>46267</v>
      </c>
      <c r="S20734" s="2">
        <v>1</v>
      </c>
      <c r="T20734" s="2" t="s">
        <v>81</v>
      </c>
    </row>
    <row r="20735" spans="1:20" x14ac:dyDescent="0.25">
      <c r="A20735">
        <v>1120725712</v>
      </c>
      <c r="B20735">
        <v>125800338</v>
      </c>
      <c r="C20735" t="s">
        <v>74</v>
      </c>
      <c r="D20735" t="s">
        <v>75</v>
      </c>
      <c r="E20735" t="s">
        <v>76</v>
      </c>
      <c r="F20735" s="7">
        <v>45021</v>
      </c>
      <c r="G20735" s="7">
        <v>45387</v>
      </c>
      <c r="H20735" t="s">
        <v>86</v>
      </c>
      <c r="I20735" t="s">
        <v>87</v>
      </c>
      <c r="J20735" s="7">
        <v>45454</v>
      </c>
      <c r="K20735" s="7">
        <v>45022</v>
      </c>
      <c r="L20735" s="7">
        <v>45387</v>
      </c>
      <c r="M20735" t="s">
        <v>86</v>
      </c>
      <c r="N20735" t="s">
        <v>79</v>
      </c>
      <c r="O20735">
        <v>2026</v>
      </c>
      <c r="P20735" s="2">
        <v>2</v>
      </c>
      <c r="Q20735" t="s">
        <v>80</v>
      </c>
      <c r="R20735" s="8">
        <v>46267</v>
      </c>
      <c r="S20735" s="2">
        <v>1</v>
      </c>
      <c r="T20735" s="2" t="s">
        <v>81</v>
      </c>
    </row>
    <row r="20736" spans="1:20" x14ac:dyDescent="0.25">
      <c r="A20736">
        <v>1120726065</v>
      </c>
      <c r="B20736">
        <v>126027315</v>
      </c>
      <c r="C20736" t="s">
        <v>82</v>
      </c>
      <c r="D20736" t="s">
        <v>88</v>
      </c>
      <c r="E20736" t="s">
        <v>76</v>
      </c>
      <c r="F20736" s="7">
        <v>45047</v>
      </c>
      <c r="G20736" s="7">
        <v>45413</v>
      </c>
      <c r="H20736" t="s">
        <v>77</v>
      </c>
      <c r="I20736" t="s">
        <v>84</v>
      </c>
      <c r="J20736" s="7">
        <v>46131</v>
      </c>
      <c r="K20736" s="7">
        <v>45748</v>
      </c>
      <c r="L20736" s="7">
        <v>45413</v>
      </c>
      <c r="M20736" t="s">
        <v>77</v>
      </c>
      <c r="N20736" t="s">
        <v>79</v>
      </c>
      <c r="O20736">
        <v>2026</v>
      </c>
      <c r="P20736" s="2">
        <v>2</v>
      </c>
      <c r="Q20736" t="s">
        <v>80</v>
      </c>
      <c r="R20736" s="8">
        <v>46267</v>
      </c>
      <c r="S20736" s="2">
        <v>1</v>
      </c>
      <c r="T20736" s="2" t="s">
        <v>81</v>
      </c>
    </row>
    <row r="20737" spans="1:20" x14ac:dyDescent="0.25">
      <c r="A20737">
        <v>1120726218</v>
      </c>
      <c r="B20737">
        <v>126103351</v>
      </c>
      <c r="C20737" t="s">
        <v>85</v>
      </c>
      <c r="D20737" t="s">
        <v>75</v>
      </c>
      <c r="E20737" t="s">
        <v>76</v>
      </c>
      <c r="F20737" s="7">
        <v>45056</v>
      </c>
      <c r="G20737" s="7">
        <v>45422</v>
      </c>
      <c r="H20737" t="s">
        <v>86</v>
      </c>
      <c r="I20737" t="s">
        <v>87</v>
      </c>
      <c r="J20737" s="7"/>
      <c r="K20737" s="7">
        <v>45057</v>
      </c>
      <c r="L20737" s="7">
        <v>45422</v>
      </c>
      <c r="M20737" t="s">
        <v>86</v>
      </c>
      <c r="N20737"/>
      <c r="O20737">
        <v>2026</v>
      </c>
      <c r="P20737" s="2">
        <v>2</v>
      </c>
      <c r="Q20737" t="s">
        <v>80</v>
      </c>
      <c r="R20737" s="8">
        <v>46267</v>
      </c>
      <c r="S20737" s="2">
        <v>1</v>
      </c>
      <c r="T20737" s="2" t="s">
        <v>81</v>
      </c>
    </row>
    <row r="20738" spans="1:20" x14ac:dyDescent="0.25">
      <c r="A20738">
        <v>1120726242</v>
      </c>
      <c r="B20738">
        <v>126108408</v>
      </c>
      <c r="C20738" t="s">
        <v>98</v>
      </c>
      <c r="D20738" t="s">
        <v>88</v>
      </c>
      <c r="E20738" t="s">
        <v>76</v>
      </c>
      <c r="F20738" s="7">
        <v>45057</v>
      </c>
      <c r="G20738" s="7">
        <v>45423</v>
      </c>
      <c r="H20738" t="s">
        <v>86</v>
      </c>
      <c r="I20738" t="s">
        <v>87</v>
      </c>
      <c r="J20738" s="7"/>
      <c r="K20738" s="7">
        <v>45916</v>
      </c>
      <c r="L20738" s="7">
        <v>45423</v>
      </c>
      <c r="M20738" t="s">
        <v>86</v>
      </c>
      <c r="N20738"/>
      <c r="O20738">
        <v>2026</v>
      </c>
      <c r="P20738" s="2">
        <v>2</v>
      </c>
      <c r="Q20738" t="s">
        <v>80</v>
      </c>
      <c r="R20738" s="8">
        <v>46267</v>
      </c>
      <c r="S20738" s="2">
        <v>1</v>
      </c>
      <c r="T20738" s="2" t="s">
        <v>81</v>
      </c>
    </row>
    <row r="20739" spans="1:20" x14ac:dyDescent="0.25">
      <c r="A20739">
        <v>1120726473</v>
      </c>
      <c r="B20739">
        <v>126225251</v>
      </c>
      <c r="C20739" t="s">
        <v>95</v>
      </c>
      <c r="D20739" t="s">
        <v>75</v>
      </c>
      <c r="E20739" t="s">
        <v>76</v>
      </c>
      <c r="F20739" s="7">
        <v>45071</v>
      </c>
      <c r="G20739" s="7">
        <v>45437</v>
      </c>
      <c r="H20739" t="s">
        <v>77</v>
      </c>
      <c r="I20739" t="s">
        <v>78</v>
      </c>
      <c r="J20739" s="7"/>
      <c r="K20739" s="7">
        <v>45077</v>
      </c>
      <c r="L20739" s="7">
        <v>45437</v>
      </c>
      <c r="M20739" t="s">
        <v>77</v>
      </c>
      <c r="N20739"/>
      <c r="O20739">
        <v>2026</v>
      </c>
      <c r="P20739" s="2">
        <v>2</v>
      </c>
      <c r="Q20739" t="s">
        <v>80</v>
      </c>
      <c r="R20739" s="8">
        <v>46267</v>
      </c>
      <c r="S20739" s="2">
        <v>1</v>
      </c>
      <c r="T20739" s="2" t="s">
        <v>81</v>
      </c>
    </row>
    <row r="20740" spans="1:20" x14ac:dyDescent="0.25">
      <c r="A20740">
        <v>1120726653</v>
      </c>
      <c r="B20740">
        <v>126319739</v>
      </c>
      <c r="C20740" t="s">
        <v>82</v>
      </c>
      <c r="D20740" t="s">
        <v>88</v>
      </c>
      <c r="E20740" t="s">
        <v>76</v>
      </c>
      <c r="F20740" s="7">
        <v>45085</v>
      </c>
      <c r="G20740" s="7">
        <v>45451</v>
      </c>
      <c r="H20740" t="s">
        <v>77</v>
      </c>
      <c r="I20740" t="s">
        <v>84</v>
      </c>
      <c r="J20740" s="7">
        <v>45737</v>
      </c>
      <c r="K20740" s="7">
        <v>45631</v>
      </c>
      <c r="L20740" s="7">
        <v>45451</v>
      </c>
      <c r="M20740" t="s">
        <v>77</v>
      </c>
      <c r="N20740" t="s">
        <v>79</v>
      </c>
      <c r="O20740">
        <v>2026</v>
      </c>
      <c r="P20740" s="2">
        <v>2</v>
      </c>
      <c r="Q20740" t="s">
        <v>80</v>
      </c>
      <c r="R20740" s="8">
        <v>46267</v>
      </c>
      <c r="S20740" s="2">
        <v>1</v>
      </c>
      <c r="T20740" s="2" t="s">
        <v>81</v>
      </c>
    </row>
    <row r="20741" spans="1:20" x14ac:dyDescent="0.25">
      <c r="A20741">
        <v>1120726982</v>
      </c>
      <c r="B20741">
        <v>126480723</v>
      </c>
      <c r="C20741" t="s">
        <v>82</v>
      </c>
      <c r="D20741" t="s">
        <v>75</v>
      </c>
      <c r="E20741" t="s">
        <v>76</v>
      </c>
      <c r="F20741" s="7">
        <v>45106</v>
      </c>
      <c r="G20741" s="7">
        <v>45198</v>
      </c>
      <c r="H20741" t="s">
        <v>77</v>
      </c>
      <c r="I20741" t="s">
        <v>78</v>
      </c>
      <c r="J20741" s="7">
        <v>45231</v>
      </c>
      <c r="K20741" s="7">
        <v>45258</v>
      </c>
      <c r="L20741" s="7">
        <v>45198</v>
      </c>
      <c r="M20741" t="s">
        <v>77</v>
      </c>
      <c r="N20741" t="s">
        <v>92</v>
      </c>
      <c r="O20741">
        <v>2026</v>
      </c>
      <c r="P20741" s="2">
        <v>2</v>
      </c>
      <c r="Q20741" t="s">
        <v>80</v>
      </c>
      <c r="R20741" s="8">
        <v>46267</v>
      </c>
      <c r="S20741" s="2">
        <v>1</v>
      </c>
      <c r="T20741" s="2" t="s">
        <v>81</v>
      </c>
    </row>
    <row r="20742" spans="1:20" x14ac:dyDescent="0.25">
      <c r="A20742">
        <v>1120728572</v>
      </c>
      <c r="B20742">
        <v>127100100</v>
      </c>
      <c r="C20742" t="s">
        <v>98</v>
      </c>
      <c r="D20742" t="s">
        <v>88</v>
      </c>
      <c r="E20742" t="s">
        <v>76</v>
      </c>
      <c r="F20742" s="7">
        <v>45190</v>
      </c>
      <c r="G20742" s="7">
        <v>45556</v>
      </c>
      <c r="H20742" t="s">
        <v>86</v>
      </c>
      <c r="I20742" t="s">
        <v>87</v>
      </c>
      <c r="J20742" s="7">
        <v>45829</v>
      </c>
      <c r="K20742" s="7">
        <v>45194</v>
      </c>
      <c r="L20742" s="7">
        <v>45556</v>
      </c>
      <c r="M20742" t="s">
        <v>86</v>
      </c>
      <c r="N20742" t="s">
        <v>79</v>
      </c>
      <c r="O20742">
        <v>2026</v>
      </c>
      <c r="P20742" s="2">
        <v>2</v>
      </c>
      <c r="Q20742" t="s">
        <v>80</v>
      </c>
      <c r="R20742" s="8">
        <v>46267</v>
      </c>
      <c r="S20742" s="2">
        <v>1</v>
      </c>
      <c r="T20742" s="2" t="s">
        <v>81</v>
      </c>
    </row>
    <row r="20743" spans="1:20" x14ac:dyDescent="0.25">
      <c r="A20743">
        <v>1120728660</v>
      </c>
      <c r="B20743">
        <v>127129328</v>
      </c>
      <c r="C20743" t="s">
        <v>82</v>
      </c>
      <c r="D20743" t="s">
        <v>88</v>
      </c>
      <c r="E20743" t="s">
        <v>76</v>
      </c>
      <c r="F20743" s="7">
        <v>45194</v>
      </c>
      <c r="G20743" s="7">
        <v>45560</v>
      </c>
      <c r="H20743" t="s">
        <v>77</v>
      </c>
      <c r="I20743" t="s">
        <v>78</v>
      </c>
      <c r="J20743" s="7">
        <v>46178</v>
      </c>
      <c r="K20743" s="7">
        <v>46183</v>
      </c>
      <c r="L20743" s="7">
        <v>45560</v>
      </c>
      <c r="M20743" t="s">
        <v>77</v>
      </c>
      <c r="N20743" t="s">
        <v>79</v>
      </c>
      <c r="O20743">
        <v>2026</v>
      </c>
      <c r="P20743" s="2">
        <v>2</v>
      </c>
      <c r="Q20743" t="s">
        <v>80</v>
      </c>
      <c r="R20743" s="8">
        <v>46267</v>
      </c>
      <c r="S20743" s="2">
        <v>1</v>
      </c>
      <c r="T20743" s="2" t="s">
        <v>81</v>
      </c>
    </row>
    <row r="20744" spans="1:20" x14ac:dyDescent="0.25">
      <c r="A20744">
        <v>1120729332</v>
      </c>
      <c r="B20744">
        <v>127350390</v>
      </c>
      <c r="C20744" t="s">
        <v>85</v>
      </c>
      <c r="D20744" t="s">
        <v>88</v>
      </c>
      <c r="E20744" t="s">
        <v>76</v>
      </c>
      <c r="F20744" s="7">
        <v>45225</v>
      </c>
      <c r="G20744" s="7">
        <v>45591</v>
      </c>
      <c r="H20744" t="s">
        <v>86</v>
      </c>
      <c r="I20744" t="s">
        <v>87</v>
      </c>
      <c r="J20744" s="7"/>
      <c r="K20744" s="7">
        <v>45227</v>
      </c>
      <c r="L20744" s="7">
        <v>45591</v>
      </c>
      <c r="M20744" t="s">
        <v>86</v>
      </c>
      <c r="N20744"/>
      <c r="O20744">
        <v>2026</v>
      </c>
      <c r="P20744" s="2">
        <v>2</v>
      </c>
      <c r="Q20744" t="s">
        <v>80</v>
      </c>
      <c r="R20744" s="8">
        <v>46267</v>
      </c>
      <c r="S20744" s="2">
        <v>1</v>
      </c>
      <c r="T20744" s="2" t="s">
        <v>81</v>
      </c>
    </row>
    <row r="20745" spans="1:20" x14ac:dyDescent="0.25">
      <c r="A20745">
        <v>1120729954</v>
      </c>
      <c r="B20745">
        <v>128302440</v>
      </c>
      <c r="C20745" t="s">
        <v>90</v>
      </c>
      <c r="D20745" t="s">
        <v>83</v>
      </c>
      <c r="E20745" t="s">
        <v>76</v>
      </c>
      <c r="F20745" s="7">
        <v>45364</v>
      </c>
      <c r="G20745" s="7">
        <v>45456</v>
      </c>
      <c r="H20745" t="s">
        <v>77</v>
      </c>
      <c r="I20745" t="s">
        <v>78</v>
      </c>
      <c r="J20745" s="7"/>
      <c r="K20745" s="7">
        <v>45538</v>
      </c>
      <c r="L20745" s="7">
        <v>45456</v>
      </c>
      <c r="M20745" t="s">
        <v>77</v>
      </c>
      <c r="N20745"/>
      <c r="O20745">
        <v>2026</v>
      </c>
      <c r="P20745" s="2">
        <v>2</v>
      </c>
      <c r="Q20745" t="s">
        <v>80</v>
      </c>
      <c r="R20745" s="8">
        <v>46267</v>
      </c>
      <c r="S20745" s="2">
        <v>1</v>
      </c>
      <c r="T20745" s="2" t="s">
        <v>81</v>
      </c>
    </row>
    <row r="20746" spans="1:20" x14ac:dyDescent="0.25">
      <c r="A20746">
        <v>1120730139</v>
      </c>
      <c r="B20746">
        <v>128543349</v>
      </c>
      <c r="C20746" t="s">
        <v>82</v>
      </c>
      <c r="D20746" t="s">
        <v>83</v>
      </c>
      <c r="E20746" t="s">
        <v>76</v>
      </c>
      <c r="F20746" s="7">
        <v>45394</v>
      </c>
      <c r="G20746" s="7">
        <v>45574</v>
      </c>
      <c r="H20746" t="s">
        <v>77</v>
      </c>
      <c r="I20746" t="s">
        <v>84</v>
      </c>
      <c r="J20746" s="7">
        <v>46187</v>
      </c>
      <c r="K20746" s="7">
        <v>45876</v>
      </c>
      <c r="L20746" s="7">
        <v>45574</v>
      </c>
      <c r="M20746" t="s">
        <v>77</v>
      </c>
      <c r="N20746" t="s">
        <v>79</v>
      </c>
      <c r="O20746">
        <v>2026</v>
      </c>
      <c r="P20746" s="2">
        <v>2</v>
      </c>
      <c r="Q20746" t="s">
        <v>80</v>
      </c>
      <c r="R20746" s="8">
        <v>46267</v>
      </c>
      <c r="S20746" s="2">
        <v>1</v>
      </c>
      <c r="T20746" s="2" t="s">
        <v>81</v>
      </c>
    </row>
    <row r="20747" spans="1:20" x14ac:dyDescent="0.25">
      <c r="A20747">
        <v>1120730374</v>
      </c>
      <c r="B20747">
        <v>128776111</v>
      </c>
      <c r="C20747" t="s">
        <v>98</v>
      </c>
      <c r="D20747" t="s">
        <v>88</v>
      </c>
      <c r="E20747" t="s">
        <v>76</v>
      </c>
      <c r="F20747" s="7">
        <v>45426</v>
      </c>
      <c r="G20747" s="7">
        <v>45606</v>
      </c>
      <c r="H20747" t="s">
        <v>77</v>
      </c>
      <c r="I20747" t="s">
        <v>84</v>
      </c>
      <c r="J20747" s="7"/>
      <c r="K20747" s="7">
        <v>45747</v>
      </c>
      <c r="L20747" s="7">
        <v>45606</v>
      </c>
      <c r="M20747" t="s">
        <v>77</v>
      </c>
      <c r="N20747"/>
      <c r="O20747">
        <v>2026</v>
      </c>
      <c r="P20747" s="2">
        <v>2</v>
      </c>
      <c r="Q20747" t="s">
        <v>80</v>
      </c>
      <c r="R20747" s="8">
        <v>46267</v>
      </c>
      <c r="S20747" s="2">
        <v>1</v>
      </c>
      <c r="T20747" s="2" t="s">
        <v>81</v>
      </c>
    </row>
    <row r="20748" spans="1:20" x14ac:dyDescent="0.25">
      <c r="A20748">
        <v>1120730796</v>
      </c>
      <c r="B20748">
        <v>129208958</v>
      </c>
      <c r="C20748" t="s">
        <v>85</v>
      </c>
      <c r="D20748" t="s">
        <v>83</v>
      </c>
      <c r="E20748" t="s">
        <v>76</v>
      </c>
      <c r="F20748" s="7">
        <v>45484</v>
      </c>
      <c r="G20748" s="7">
        <v>45668</v>
      </c>
      <c r="H20748" t="s">
        <v>77</v>
      </c>
      <c r="I20748" t="s">
        <v>84</v>
      </c>
      <c r="J20748" s="7"/>
      <c r="K20748" s="7">
        <v>46059</v>
      </c>
      <c r="L20748" s="7">
        <v>45668</v>
      </c>
      <c r="M20748" t="s">
        <v>77</v>
      </c>
      <c r="N20748"/>
      <c r="O20748">
        <v>2026</v>
      </c>
      <c r="P20748" s="2">
        <v>2</v>
      </c>
      <c r="Q20748" t="s">
        <v>80</v>
      </c>
      <c r="R20748" s="8">
        <v>46267</v>
      </c>
      <c r="S20748" s="2">
        <v>1</v>
      </c>
      <c r="T20748" s="2" t="s">
        <v>81</v>
      </c>
    </row>
    <row r="20749" spans="1:20" x14ac:dyDescent="0.25">
      <c r="A20749">
        <v>1120731005</v>
      </c>
      <c r="B20749">
        <v>129318632</v>
      </c>
      <c r="C20749" t="s">
        <v>90</v>
      </c>
      <c r="D20749" t="s">
        <v>83</v>
      </c>
      <c r="E20749" t="s">
        <v>76</v>
      </c>
      <c r="F20749" s="7">
        <v>45504</v>
      </c>
      <c r="G20749" s="7">
        <v>45684</v>
      </c>
      <c r="H20749" t="s">
        <v>77</v>
      </c>
      <c r="I20749" t="s">
        <v>78</v>
      </c>
      <c r="J20749" s="7">
        <v>46131</v>
      </c>
      <c r="K20749" s="7">
        <v>45968</v>
      </c>
      <c r="L20749" s="7">
        <v>45684</v>
      </c>
      <c r="M20749" t="s">
        <v>77</v>
      </c>
      <c r="N20749" t="s">
        <v>79</v>
      </c>
      <c r="O20749">
        <v>2026</v>
      </c>
      <c r="P20749" s="2">
        <v>2</v>
      </c>
      <c r="Q20749" t="s">
        <v>80</v>
      </c>
      <c r="R20749" s="8">
        <v>46267</v>
      </c>
      <c r="S20749" s="2">
        <v>1</v>
      </c>
      <c r="T20749" s="2" t="s">
        <v>81</v>
      </c>
    </row>
    <row r="20750" spans="1:20" x14ac:dyDescent="0.25">
      <c r="A20750">
        <v>1120731587</v>
      </c>
      <c r="B20750">
        <v>129532025</v>
      </c>
      <c r="C20750" t="s">
        <v>96</v>
      </c>
      <c r="D20750" t="s">
        <v>75</v>
      </c>
      <c r="E20750" t="s">
        <v>76</v>
      </c>
      <c r="F20750" s="7">
        <v>45548</v>
      </c>
      <c r="G20750" s="7">
        <v>46628</v>
      </c>
      <c r="H20750" t="s">
        <v>86</v>
      </c>
      <c r="I20750" t="s">
        <v>87</v>
      </c>
      <c r="J20750" s="7"/>
      <c r="K20750" s="7">
        <v>46045</v>
      </c>
      <c r="L20750" s="7">
        <v>46628</v>
      </c>
      <c r="M20750" t="s">
        <v>86</v>
      </c>
      <c r="N20750"/>
      <c r="O20750">
        <v>2026</v>
      </c>
      <c r="P20750" s="2">
        <v>2</v>
      </c>
      <c r="Q20750" t="s">
        <v>80</v>
      </c>
      <c r="R20750" s="8">
        <v>46267</v>
      </c>
      <c r="S20750" s="2">
        <v>1</v>
      </c>
      <c r="T20750" s="2" t="s">
        <v>81</v>
      </c>
    </row>
    <row r="20751" spans="1:20" x14ac:dyDescent="0.25">
      <c r="A20751">
        <v>1120734467</v>
      </c>
      <c r="B20751">
        <v>131681611</v>
      </c>
      <c r="C20751" t="s">
        <v>74</v>
      </c>
      <c r="D20751" t="s">
        <v>83</v>
      </c>
      <c r="E20751" t="s">
        <v>76</v>
      </c>
      <c r="F20751" s="7">
        <v>45902</v>
      </c>
      <c r="G20751" s="7">
        <v>46083</v>
      </c>
      <c r="H20751" t="s">
        <v>86</v>
      </c>
      <c r="I20751" t="s">
        <v>87</v>
      </c>
      <c r="J20751" s="7"/>
      <c r="K20751" s="7">
        <v>45925</v>
      </c>
      <c r="L20751" s="7">
        <v>46083</v>
      </c>
      <c r="M20751" t="s">
        <v>86</v>
      </c>
      <c r="N20751"/>
      <c r="O20751">
        <v>2026</v>
      </c>
      <c r="P20751" s="2">
        <v>2</v>
      </c>
      <c r="Q20751" t="s">
        <v>80</v>
      </c>
      <c r="R20751" s="8">
        <v>46267</v>
      </c>
      <c r="S20751" s="2">
        <v>1</v>
      </c>
      <c r="T20751" s="2" t="s">
        <v>81</v>
      </c>
    </row>
    <row r="20752" spans="1:20" x14ac:dyDescent="0.25">
      <c r="A20752">
        <v>1120734978</v>
      </c>
      <c r="B20752">
        <v>131888473</v>
      </c>
      <c r="C20752" t="s">
        <v>74</v>
      </c>
      <c r="D20752" t="s">
        <v>75</v>
      </c>
      <c r="E20752" t="s">
        <v>76</v>
      </c>
      <c r="F20752" s="7">
        <v>45939</v>
      </c>
      <c r="G20752" s="7">
        <v>47765</v>
      </c>
      <c r="H20752" t="s">
        <v>77</v>
      </c>
      <c r="I20752" t="s">
        <v>78</v>
      </c>
      <c r="J20752" s="7"/>
      <c r="K20752" s="7">
        <v>45968</v>
      </c>
      <c r="L20752" s="7">
        <v>47765</v>
      </c>
      <c r="M20752" t="s">
        <v>77</v>
      </c>
      <c r="N20752"/>
      <c r="O20752">
        <v>2026</v>
      </c>
      <c r="P20752" s="2">
        <v>2</v>
      </c>
      <c r="Q20752" t="s">
        <v>80</v>
      </c>
      <c r="R20752" s="8">
        <v>46267</v>
      </c>
      <c r="S20752" s="2">
        <v>1</v>
      </c>
      <c r="T20752" s="2" t="s">
        <v>81</v>
      </c>
    </row>
    <row r="20753" spans="1:20" x14ac:dyDescent="0.25">
      <c r="A20753">
        <v>1120736334</v>
      </c>
      <c r="B20753">
        <v>110149276</v>
      </c>
      <c r="C20753" t="s">
        <v>74</v>
      </c>
      <c r="D20753" t="s">
        <v>75</v>
      </c>
      <c r="E20753" t="s">
        <v>76</v>
      </c>
      <c r="F20753" s="7">
        <v>42082</v>
      </c>
      <c r="G20753" s="7">
        <v>43909</v>
      </c>
      <c r="H20753" t="s">
        <v>86</v>
      </c>
      <c r="I20753" t="s">
        <v>87</v>
      </c>
      <c r="J20753" s="7">
        <v>45922</v>
      </c>
      <c r="K20753" s="7">
        <v>43913</v>
      </c>
      <c r="L20753" s="7">
        <v>43909</v>
      </c>
      <c r="M20753" t="s">
        <v>86</v>
      </c>
      <c r="N20753" t="s">
        <v>79</v>
      </c>
      <c r="O20753">
        <v>2026</v>
      </c>
      <c r="P20753" s="2">
        <v>2</v>
      </c>
      <c r="Q20753" t="s">
        <v>80</v>
      </c>
      <c r="R20753" s="8">
        <v>46267</v>
      </c>
      <c r="S20753" s="2">
        <v>1</v>
      </c>
      <c r="T20753" s="2" t="s">
        <v>81</v>
      </c>
    </row>
    <row r="20754" spans="1:20" x14ac:dyDescent="0.25">
      <c r="A20754">
        <v>1120736684</v>
      </c>
      <c r="B20754">
        <v>111643130</v>
      </c>
      <c r="C20754" t="s">
        <v>82</v>
      </c>
      <c r="D20754" t="s">
        <v>83</v>
      </c>
      <c r="E20754" t="s">
        <v>76</v>
      </c>
      <c r="F20754" s="7">
        <v>42478</v>
      </c>
      <c r="G20754" s="7">
        <v>44304</v>
      </c>
      <c r="H20754" t="s">
        <v>77</v>
      </c>
      <c r="I20754" t="s">
        <v>84</v>
      </c>
      <c r="J20754" s="7">
        <v>45719</v>
      </c>
      <c r="K20754" s="7">
        <v>45748</v>
      </c>
      <c r="L20754" s="7">
        <v>44304</v>
      </c>
      <c r="M20754" t="s">
        <v>77</v>
      </c>
      <c r="N20754" t="s">
        <v>79</v>
      </c>
      <c r="O20754">
        <v>2026</v>
      </c>
      <c r="P20754" s="2">
        <v>2</v>
      </c>
      <c r="Q20754" t="s">
        <v>80</v>
      </c>
      <c r="R20754" s="8">
        <v>46267</v>
      </c>
      <c r="S20754" s="2">
        <v>1</v>
      </c>
      <c r="T20754" s="2" t="s">
        <v>81</v>
      </c>
    </row>
    <row r="20755" spans="1:20" x14ac:dyDescent="0.25">
      <c r="A20755">
        <v>1120737364</v>
      </c>
      <c r="B20755">
        <v>114326380</v>
      </c>
      <c r="C20755" t="s">
        <v>93</v>
      </c>
      <c r="D20755" t="s">
        <v>75</v>
      </c>
      <c r="E20755" t="s">
        <v>76</v>
      </c>
      <c r="F20755" s="7">
        <v>43152</v>
      </c>
      <c r="G20755" s="7">
        <v>44978</v>
      </c>
      <c r="H20755" t="s">
        <v>77</v>
      </c>
      <c r="I20755" t="s">
        <v>78</v>
      </c>
      <c r="J20755" s="7">
        <v>45057</v>
      </c>
      <c r="K20755" s="7">
        <v>43152</v>
      </c>
      <c r="L20755" s="7">
        <v>44978</v>
      </c>
      <c r="M20755" t="s">
        <v>77</v>
      </c>
      <c r="N20755" t="s">
        <v>92</v>
      </c>
      <c r="O20755">
        <v>2026</v>
      </c>
      <c r="P20755" s="2">
        <v>2</v>
      </c>
      <c r="Q20755" t="s">
        <v>80</v>
      </c>
      <c r="R20755" s="8">
        <v>46267</v>
      </c>
      <c r="S20755" s="2">
        <v>1</v>
      </c>
      <c r="T20755" s="2" t="s">
        <v>81</v>
      </c>
    </row>
    <row r="20756" spans="1:20" x14ac:dyDescent="0.25">
      <c r="A20756">
        <v>1120737413</v>
      </c>
      <c r="B20756">
        <v>114574592</v>
      </c>
      <c r="C20756" t="s">
        <v>82</v>
      </c>
      <c r="D20756" t="s">
        <v>75</v>
      </c>
      <c r="E20756" t="s">
        <v>76</v>
      </c>
      <c r="F20756" s="7">
        <v>43224</v>
      </c>
      <c r="G20756" s="7">
        <v>45050</v>
      </c>
      <c r="H20756" t="s">
        <v>77</v>
      </c>
      <c r="I20756" t="s">
        <v>78</v>
      </c>
      <c r="J20756" s="7">
        <v>44741</v>
      </c>
      <c r="K20756" s="7">
        <v>43231</v>
      </c>
      <c r="L20756" s="7">
        <v>45050</v>
      </c>
      <c r="M20756" t="s">
        <v>77</v>
      </c>
      <c r="N20756" t="s">
        <v>92</v>
      </c>
      <c r="O20756">
        <v>2026</v>
      </c>
      <c r="P20756" s="2">
        <v>2</v>
      </c>
      <c r="Q20756" t="s">
        <v>80</v>
      </c>
      <c r="R20756" s="8">
        <v>46267</v>
      </c>
      <c r="S20756" s="2">
        <v>1</v>
      </c>
      <c r="T20756" s="2" t="s">
        <v>81</v>
      </c>
    </row>
    <row r="20757" spans="1:20" x14ac:dyDescent="0.25">
      <c r="A20757">
        <v>1120737458</v>
      </c>
      <c r="B20757">
        <v>114857129</v>
      </c>
      <c r="C20757" t="s">
        <v>97</v>
      </c>
      <c r="D20757" t="s">
        <v>75</v>
      </c>
      <c r="E20757" t="s">
        <v>76</v>
      </c>
      <c r="F20757" s="7">
        <v>43318</v>
      </c>
      <c r="G20757" s="7">
        <v>45144</v>
      </c>
      <c r="H20757" t="s">
        <v>77</v>
      </c>
      <c r="I20757" t="s">
        <v>78</v>
      </c>
      <c r="J20757" s="7">
        <v>45218</v>
      </c>
      <c r="K20757" s="7">
        <v>46135</v>
      </c>
      <c r="L20757" s="7">
        <v>45144</v>
      </c>
      <c r="M20757" t="s">
        <v>77</v>
      </c>
      <c r="N20757" t="s">
        <v>92</v>
      </c>
      <c r="O20757">
        <v>2026</v>
      </c>
      <c r="P20757" s="2">
        <v>2</v>
      </c>
      <c r="Q20757" t="s">
        <v>80</v>
      </c>
      <c r="R20757" s="8">
        <v>46267</v>
      </c>
      <c r="S20757" s="2">
        <v>1</v>
      </c>
      <c r="T20757" s="2" t="s">
        <v>81</v>
      </c>
    </row>
    <row r="20758" spans="1:20" x14ac:dyDescent="0.25">
      <c r="A20758">
        <v>1120737665</v>
      </c>
      <c r="B20758">
        <v>116842035</v>
      </c>
      <c r="C20758" t="s">
        <v>85</v>
      </c>
      <c r="D20758" t="s">
        <v>88</v>
      </c>
      <c r="E20758" t="s">
        <v>76</v>
      </c>
      <c r="F20758" s="7">
        <v>43550</v>
      </c>
      <c r="G20758" s="7">
        <v>43916</v>
      </c>
      <c r="H20758" t="s">
        <v>77</v>
      </c>
      <c r="I20758" t="s">
        <v>78</v>
      </c>
      <c r="J20758" s="7">
        <v>45495</v>
      </c>
      <c r="K20758" s="7">
        <v>45502</v>
      </c>
      <c r="L20758" s="7">
        <v>43916</v>
      </c>
      <c r="M20758" t="s">
        <v>77</v>
      </c>
      <c r="N20758" t="s">
        <v>79</v>
      </c>
      <c r="O20758">
        <v>2026</v>
      </c>
      <c r="P20758" s="2">
        <v>2</v>
      </c>
      <c r="Q20758" t="s">
        <v>80</v>
      </c>
      <c r="R20758" s="8">
        <v>46267</v>
      </c>
      <c r="S20758" s="2">
        <v>1</v>
      </c>
      <c r="T20758" s="2" t="s">
        <v>81</v>
      </c>
    </row>
    <row r="20759" spans="1:20" x14ac:dyDescent="0.25">
      <c r="A20759">
        <v>1120737730</v>
      </c>
      <c r="B20759">
        <v>116978720</v>
      </c>
      <c r="C20759" t="s">
        <v>82</v>
      </c>
      <c r="D20759" t="s">
        <v>83</v>
      </c>
      <c r="E20759" t="s">
        <v>76</v>
      </c>
      <c r="F20759" s="7">
        <v>43563</v>
      </c>
      <c r="G20759" s="7">
        <v>43743</v>
      </c>
      <c r="H20759" t="s">
        <v>77</v>
      </c>
      <c r="I20759" t="s">
        <v>78</v>
      </c>
      <c r="J20759" s="7">
        <v>45923</v>
      </c>
      <c r="K20759" s="7">
        <v>44048</v>
      </c>
      <c r="L20759" s="7">
        <v>43743</v>
      </c>
      <c r="M20759" t="s">
        <v>77</v>
      </c>
      <c r="N20759" t="s">
        <v>79</v>
      </c>
      <c r="O20759">
        <v>2026</v>
      </c>
      <c r="P20759" s="2">
        <v>2</v>
      </c>
      <c r="Q20759" t="s">
        <v>80</v>
      </c>
      <c r="R20759" s="8">
        <v>46267</v>
      </c>
      <c r="S20759" s="2">
        <v>1</v>
      </c>
      <c r="T20759" s="2" t="s">
        <v>81</v>
      </c>
    </row>
    <row r="20760" spans="1:20" x14ac:dyDescent="0.25">
      <c r="A20760">
        <v>1120737823</v>
      </c>
      <c r="B20760">
        <v>117070636</v>
      </c>
      <c r="C20760" t="s">
        <v>85</v>
      </c>
      <c r="D20760" t="s">
        <v>83</v>
      </c>
      <c r="E20760" t="s">
        <v>76</v>
      </c>
      <c r="F20760" s="7">
        <v>43575</v>
      </c>
      <c r="G20760" s="7">
        <v>43755</v>
      </c>
      <c r="H20760" t="s">
        <v>77</v>
      </c>
      <c r="I20760" t="s">
        <v>78</v>
      </c>
      <c r="J20760" s="7">
        <v>45894</v>
      </c>
      <c r="K20760" s="7">
        <v>45748</v>
      </c>
      <c r="L20760" s="7">
        <v>43755</v>
      </c>
      <c r="M20760" t="s">
        <v>77</v>
      </c>
      <c r="N20760" t="s">
        <v>79</v>
      </c>
      <c r="O20760">
        <v>2026</v>
      </c>
      <c r="P20760" s="2">
        <v>2</v>
      </c>
      <c r="Q20760" t="s">
        <v>80</v>
      </c>
      <c r="R20760" s="8">
        <v>46267</v>
      </c>
      <c r="S20760" s="2">
        <v>1</v>
      </c>
      <c r="T20760" s="2" t="s">
        <v>81</v>
      </c>
    </row>
    <row r="20761" spans="1:20" x14ac:dyDescent="0.25">
      <c r="A20761">
        <v>1120737882</v>
      </c>
      <c r="B20761">
        <v>117126525</v>
      </c>
      <c r="C20761" t="s">
        <v>82</v>
      </c>
      <c r="D20761" t="s">
        <v>88</v>
      </c>
      <c r="E20761" t="s">
        <v>76</v>
      </c>
      <c r="F20761" s="7">
        <v>43585</v>
      </c>
      <c r="G20761" s="7">
        <v>43951</v>
      </c>
      <c r="H20761" t="s">
        <v>77</v>
      </c>
      <c r="I20761" t="s">
        <v>84</v>
      </c>
      <c r="J20761" s="7">
        <v>45716</v>
      </c>
      <c r="K20761" s="7">
        <v>46078</v>
      </c>
      <c r="L20761" s="7">
        <v>43951</v>
      </c>
      <c r="M20761" t="s">
        <v>77</v>
      </c>
      <c r="N20761" t="s">
        <v>79</v>
      </c>
      <c r="O20761">
        <v>2026</v>
      </c>
      <c r="P20761" s="2">
        <v>2</v>
      </c>
      <c r="Q20761" t="s">
        <v>80</v>
      </c>
      <c r="R20761" s="8">
        <v>46267</v>
      </c>
      <c r="S20761" s="2">
        <v>1</v>
      </c>
      <c r="T20761" s="2" t="s">
        <v>81</v>
      </c>
    </row>
    <row r="20762" spans="1:20" x14ac:dyDescent="0.25">
      <c r="A20762">
        <v>1120737884</v>
      </c>
      <c r="B20762">
        <v>117126525</v>
      </c>
      <c r="C20762" t="s">
        <v>82</v>
      </c>
      <c r="D20762" t="s">
        <v>88</v>
      </c>
      <c r="E20762" t="s">
        <v>76</v>
      </c>
      <c r="F20762" s="7">
        <v>43585</v>
      </c>
      <c r="G20762" s="7">
        <v>43951</v>
      </c>
      <c r="H20762" t="s">
        <v>77</v>
      </c>
      <c r="I20762" t="s">
        <v>84</v>
      </c>
      <c r="J20762" s="7">
        <v>45716</v>
      </c>
      <c r="K20762" s="7">
        <v>45169</v>
      </c>
      <c r="L20762" s="7">
        <v>43951</v>
      </c>
      <c r="M20762" t="s">
        <v>77</v>
      </c>
      <c r="N20762" t="s">
        <v>79</v>
      </c>
      <c r="O20762">
        <v>2026</v>
      </c>
      <c r="P20762" s="2">
        <v>2</v>
      </c>
      <c r="Q20762" t="s">
        <v>80</v>
      </c>
      <c r="R20762" s="8">
        <v>46267</v>
      </c>
      <c r="S20762" s="2">
        <v>1</v>
      </c>
      <c r="T20762" s="2" t="s">
        <v>81</v>
      </c>
    </row>
    <row r="20763" spans="1:20" x14ac:dyDescent="0.25">
      <c r="A20763">
        <v>1120737892</v>
      </c>
      <c r="B20763">
        <v>117129093</v>
      </c>
      <c r="C20763" t="s">
        <v>82</v>
      </c>
      <c r="D20763" t="s">
        <v>83</v>
      </c>
      <c r="E20763" t="s">
        <v>76</v>
      </c>
      <c r="F20763" s="7">
        <v>43585</v>
      </c>
      <c r="G20763" s="7">
        <v>43768</v>
      </c>
      <c r="H20763" t="s">
        <v>77</v>
      </c>
      <c r="I20763" t="s">
        <v>78</v>
      </c>
      <c r="J20763" s="7">
        <v>45322</v>
      </c>
      <c r="K20763" s="7">
        <v>45748</v>
      </c>
      <c r="L20763" s="7">
        <v>43768</v>
      </c>
      <c r="M20763" t="s">
        <v>77</v>
      </c>
      <c r="N20763" t="s">
        <v>92</v>
      </c>
      <c r="O20763">
        <v>2026</v>
      </c>
      <c r="P20763" s="2">
        <v>2</v>
      </c>
      <c r="Q20763" t="s">
        <v>80</v>
      </c>
      <c r="R20763" s="8">
        <v>46267</v>
      </c>
      <c r="S20763" s="2">
        <v>1</v>
      </c>
      <c r="T20763" s="2" t="s">
        <v>81</v>
      </c>
    </row>
    <row r="20764" spans="1:20" x14ac:dyDescent="0.25">
      <c r="A20764">
        <v>1120737916</v>
      </c>
      <c r="B20764">
        <v>117157060</v>
      </c>
      <c r="C20764" t="s">
        <v>82</v>
      </c>
      <c r="D20764" t="s">
        <v>83</v>
      </c>
      <c r="E20764" t="s">
        <v>76</v>
      </c>
      <c r="F20764" s="7">
        <v>43588</v>
      </c>
      <c r="G20764" s="7">
        <v>43768</v>
      </c>
      <c r="H20764" t="s">
        <v>77</v>
      </c>
      <c r="I20764" t="s">
        <v>78</v>
      </c>
      <c r="J20764" s="7">
        <v>45795</v>
      </c>
      <c r="K20764" s="7">
        <v>43658</v>
      </c>
      <c r="L20764" s="7">
        <v>43768</v>
      </c>
      <c r="M20764" t="s">
        <v>77</v>
      </c>
      <c r="N20764" t="s">
        <v>79</v>
      </c>
      <c r="O20764">
        <v>2026</v>
      </c>
      <c r="P20764" s="2">
        <v>2</v>
      </c>
      <c r="Q20764" t="s">
        <v>80</v>
      </c>
      <c r="R20764" s="8">
        <v>46267</v>
      </c>
      <c r="S20764" s="2">
        <v>1</v>
      </c>
      <c r="T20764" s="2" t="s">
        <v>81</v>
      </c>
    </row>
    <row r="20765" spans="1:20" x14ac:dyDescent="0.25">
      <c r="A20765">
        <v>1120737957</v>
      </c>
      <c r="B20765">
        <v>117189227</v>
      </c>
      <c r="C20765" t="s">
        <v>93</v>
      </c>
      <c r="D20765" t="s">
        <v>83</v>
      </c>
      <c r="E20765" t="s">
        <v>76</v>
      </c>
      <c r="F20765" s="7">
        <v>43593</v>
      </c>
      <c r="G20765" s="7">
        <v>43777</v>
      </c>
      <c r="H20765" t="s">
        <v>77</v>
      </c>
      <c r="I20765" t="s">
        <v>84</v>
      </c>
      <c r="J20765" s="7">
        <v>45944</v>
      </c>
      <c r="K20765" s="7">
        <v>46128</v>
      </c>
      <c r="L20765" s="7">
        <v>43777</v>
      </c>
      <c r="M20765" t="s">
        <v>77</v>
      </c>
      <c r="N20765" t="s">
        <v>79</v>
      </c>
      <c r="O20765">
        <v>2026</v>
      </c>
      <c r="P20765" s="2">
        <v>2</v>
      </c>
      <c r="Q20765" t="s">
        <v>80</v>
      </c>
      <c r="R20765" s="8">
        <v>46267</v>
      </c>
      <c r="S20765" s="2">
        <v>1</v>
      </c>
      <c r="T20765" s="2" t="s">
        <v>81</v>
      </c>
    </row>
    <row r="20766" spans="1:20" x14ac:dyDescent="0.25">
      <c r="A20766">
        <v>1120738028</v>
      </c>
      <c r="B20766">
        <v>117296943</v>
      </c>
      <c r="C20766" t="s">
        <v>82</v>
      </c>
      <c r="D20766" t="s">
        <v>83</v>
      </c>
      <c r="E20766" t="s">
        <v>76</v>
      </c>
      <c r="F20766" s="7">
        <v>43606</v>
      </c>
      <c r="G20766" s="7">
        <v>43786</v>
      </c>
      <c r="H20766" t="s">
        <v>77</v>
      </c>
      <c r="I20766" t="s">
        <v>78</v>
      </c>
      <c r="J20766" s="7">
        <v>45432</v>
      </c>
      <c r="K20766" s="7">
        <v>45748</v>
      </c>
      <c r="L20766" s="7">
        <v>43786</v>
      </c>
      <c r="M20766" t="s">
        <v>77</v>
      </c>
      <c r="N20766" t="s">
        <v>79</v>
      </c>
      <c r="O20766">
        <v>2026</v>
      </c>
      <c r="P20766" s="2">
        <v>2</v>
      </c>
      <c r="Q20766" t="s">
        <v>80</v>
      </c>
      <c r="R20766" s="8">
        <v>46267</v>
      </c>
      <c r="S20766" s="2">
        <v>1</v>
      </c>
      <c r="T20766" s="2" t="s">
        <v>81</v>
      </c>
    </row>
    <row r="20767" spans="1:20" x14ac:dyDescent="0.25">
      <c r="A20767">
        <v>1120738072</v>
      </c>
      <c r="B20767">
        <v>117338379</v>
      </c>
      <c r="C20767" t="s">
        <v>82</v>
      </c>
      <c r="D20767" t="s">
        <v>88</v>
      </c>
      <c r="E20767" t="s">
        <v>76</v>
      </c>
      <c r="F20767" s="7">
        <v>43614</v>
      </c>
      <c r="G20767" s="7">
        <v>43980</v>
      </c>
      <c r="H20767" t="s">
        <v>77</v>
      </c>
      <c r="I20767" t="s">
        <v>84</v>
      </c>
      <c r="J20767" s="7">
        <v>46203</v>
      </c>
      <c r="K20767" s="7">
        <v>46059</v>
      </c>
      <c r="L20767" s="7">
        <v>43980</v>
      </c>
      <c r="M20767" t="s">
        <v>77</v>
      </c>
      <c r="N20767" t="s">
        <v>79</v>
      </c>
      <c r="O20767">
        <v>2026</v>
      </c>
      <c r="P20767" s="2">
        <v>2</v>
      </c>
      <c r="Q20767" t="s">
        <v>80</v>
      </c>
      <c r="R20767" s="8">
        <v>46267</v>
      </c>
      <c r="S20767" s="2">
        <v>1</v>
      </c>
      <c r="T20767" s="2" t="s">
        <v>81</v>
      </c>
    </row>
    <row r="20768" spans="1:20" x14ac:dyDescent="0.25">
      <c r="A20768">
        <v>1120738081</v>
      </c>
      <c r="B20768">
        <v>117342688</v>
      </c>
      <c r="C20768" t="s">
        <v>82</v>
      </c>
      <c r="D20768" t="s">
        <v>88</v>
      </c>
      <c r="E20768" t="s">
        <v>76</v>
      </c>
      <c r="F20768" s="7">
        <v>43614</v>
      </c>
      <c r="G20768" s="7">
        <v>43980</v>
      </c>
      <c r="H20768" t="s">
        <v>77</v>
      </c>
      <c r="I20768" t="s">
        <v>78</v>
      </c>
      <c r="J20768" s="7">
        <v>45845</v>
      </c>
      <c r="K20768" s="7">
        <v>43615</v>
      </c>
      <c r="L20768" s="7">
        <v>43980</v>
      </c>
      <c r="M20768" t="s">
        <v>77</v>
      </c>
      <c r="N20768" t="s">
        <v>79</v>
      </c>
      <c r="O20768">
        <v>2026</v>
      </c>
      <c r="P20768" s="2">
        <v>2</v>
      </c>
      <c r="Q20768" t="s">
        <v>80</v>
      </c>
      <c r="R20768" s="8">
        <v>46267</v>
      </c>
      <c r="S20768" s="2">
        <v>1</v>
      </c>
      <c r="T20768" s="2" t="s">
        <v>81</v>
      </c>
    </row>
    <row r="20769" spans="1:20" x14ac:dyDescent="0.25">
      <c r="A20769">
        <v>1120738082</v>
      </c>
      <c r="B20769">
        <v>117342688</v>
      </c>
      <c r="C20769" t="s">
        <v>82</v>
      </c>
      <c r="D20769" t="s">
        <v>88</v>
      </c>
      <c r="E20769" t="s">
        <v>76</v>
      </c>
      <c r="F20769" s="7">
        <v>43614</v>
      </c>
      <c r="G20769" s="7">
        <v>43980</v>
      </c>
      <c r="H20769" t="s">
        <v>77</v>
      </c>
      <c r="I20769" t="s">
        <v>78</v>
      </c>
      <c r="J20769" s="7">
        <v>45845</v>
      </c>
      <c r="K20769" s="7">
        <v>45748</v>
      </c>
      <c r="L20769" s="7">
        <v>43980</v>
      </c>
      <c r="M20769" t="s">
        <v>77</v>
      </c>
      <c r="N20769" t="s">
        <v>79</v>
      </c>
      <c r="O20769">
        <v>2026</v>
      </c>
      <c r="P20769" s="2">
        <v>2</v>
      </c>
      <c r="Q20769" t="s">
        <v>80</v>
      </c>
      <c r="R20769" s="8">
        <v>46267</v>
      </c>
      <c r="S20769" s="2">
        <v>1</v>
      </c>
      <c r="T20769" s="2" t="s">
        <v>81</v>
      </c>
    </row>
    <row r="20770" spans="1:20" x14ac:dyDescent="0.25">
      <c r="A20770">
        <v>1120738085</v>
      </c>
      <c r="B20770">
        <v>117343451</v>
      </c>
      <c r="C20770" t="s">
        <v>82</v>
      </c>
      <c r="D20770" t="s">
        <v>83</v>
      </c>
      <c r="E20770" t="s">
        <v>76</v>
      </c>
      <c r="F20770" s="7">
        <v>43615</v>
      </c>
      <c r="G20770" s="7">
        <v>43795</v>
      </c>
      <c r="H20770" t="s">
        <v>77</v>
      </c>
      <c r="I20770" t="s">
        <v>84</v>
      </c>
      <c r="J20770" s="7">
        <v>45432</v>
      </c>
      <c r="K20770" s="7">
        <v>45748</v>
      </c>
      <c r="L20770" s="7">
        <v>43795</v>
      </c>
      <c r="M20770" t="s">
        <v>77</v>
      </c>
      <c r="N20770" t="s">
        <v>79</v>
      </c>
      <c r="O20770">
        <v>2026</v>
      </c>
      <c r="P20770" s="2">
        <v>2</v>
      </c>
      <c r="Q20770" t="s">
        <v>80</v>
      </c>
      <c r="R20770" s="8">
        <v>46267</v>
      </c>
      <c r="S20770" s="2">
        <v>1</v>
      </c>
      <c r="T20770" s="2" t="s">
        <v>81</v>
      </c>
    </row>
    <row r="20771" spans="1:20" x14ac:dyDescent="0.25">
      <c r="A20771">
        <v>1120738086</v>
      </c>
      <c r="B20771">
        <v>117343451</v>
      </c>
      <c r="C20771" t="s">
        <v>82</v>
      </c>
      <c r="D20771" t="s">
        <v>83</v>
      </c>
      <c r="E20771" t="s">
        <v>76</v>
      </c>
      <c r="F20771" s="7">
        <v>43615</v>
      </c>
      <c r="G20771" s="7">
        <v>43795</v>
      </c>
      <c r="H20771" t="s">
        <v>77</v>
      </c>
      <c r="I20771" t="s">
        <v>84</v>
      </c>
      <c r="J20771" s="7">
        <v>45432</v>
      </c>
      <c r="K20771" s="7">
        <v>45925</v>
      </c>
      <c r="L20771" s="7">
        <v>43795</v>
      </c>
      <c r="M20771" t="s">
        <v>77</v>
      </c>
      <c r="N20771" t="s">
        <v>79</v>
      </c>
      <c r="O20771">
        <v>2026</v>
      </c>
      <c r="P20771" s="2">
        <v>2</v>
      </c>
      <c r="Q20771" t="s">
        <v>80</v>
      </c>
      <c r="R20771" s="8">
        <v>46267</v>
      </c>
      <c r="S20771" s="2">
        <v>1</v>
      </c>
      <c r="T20771" s="2" t="s">
        <v>81</v>
      </c>
    </row>
    <row r="20772" spans="1:20" x14ac:dyDescent="0.25">
      <c r="A20772">
        <v>1120738485</v>
      </c>
      <c r="B20772">
        <v>118500633</v>
      </c>
      <c r="C20772" t="s">
        <v>82</v>
      </c>
      <c r="D20772" t="s">
        <v>83</v>
      </c>
      <c r="E20772" t="s">
        <v>76</v>
      </c>
      <c r="F20772" s="7">
        <v>43867</v>
      </c>
      <c r="G20772" s="7">
        <v>44049</v>
      </c>
      <c r="H20772" t="s">
        <v>77</v>
      </c>
      <c r="I20772" t="s">
        <v>78</v>
      </c>
      <c r="J20772" s="7">
        <v>45742</v>
      </c>
      <c r="K20772" s="7">
        <v>44313</v>
      </c>
      <c r="L20772" s="7">
        <v>44049</v>
      </c>
      <c r="M20772" t="s">
        <v>77</v>
      </c>
      <c r="N20772" t="s">
        <v>79</v>
      </c>
      <c r="O20772">
        <v>2026</v>
      </c>
      <c r="P20772" s="2">
        <v>2</v>
      </c>
      <c r="Q20772" t="s">
        <v>80</v>
      </c>
      <c r="R20772" s="8">
        <v>46267</v>
      </c>
      <c r="S20772" s="2">
        <v>1</v>
      </c>
      <c r="T20772" s="2" t="s">
        <v>81</v>
      </c>
    </row>
    <row r="20773" spans="1:20" x14ac:dyDescent="0.25">
      <c r="A20773">
        <v>1120738530</v>
      </c>
      <c r="B20773">
        <v>119016180</v>
      </c>
      <c r="C20773" t="s">
        <v>82</v>
      </c>
      <c r="D20773" t="s">
        <v>83</v>
      </c>
      <c r="E20773" t="s">
        <v>76</v>
      </c>
      <c r="F20773" s="7">
        <v>43962</v>
      </c>
      <c r="G20773" s="7">
        <v>45788</v>
      </c>
      <c r="H20773" t="s">
        <v>77</v>
      </c>
      <c r="I20773" t="s">
        <v>84</v>
      </c>
      <c r="J20773" s="7">
        <v>45419</v>
      </c>
      <c r="K20773" s="7">
        <v>45912</v>
      </c>
      <c r="L20773" s="7">
        <v>45788</v>
      </c>
      <c r="M20773" t="s">
        <v>77</v>
      </c>
      <c r="N20773" t="s">
        <v>79</v>
      </c>
      <c r="O20773">
        <v>2026</v>
      </c>
      <c r="P20773" s="2">
        <v>2</v>
      </c>
      <c r="Q20773" t="s">
        <v>80</v>
      </c>
      <c r="R20773" s="8">
        <v>46267</v>
      </c>
      <c r="S20773" s="2">
        <v>1</v>
      </c>
      <c r="T20773" s="2" t="s">
        <v>81</v>
      </c>
    </row>
    <row r="20774" spans="1:20" x14ac:dyDescent="0.25">
      <c r="A20774">
        <v>1120738736</v>
      </c>
      <c r="B20774">
        <v>119221735</v>
      </c>
      <c r="C20774" t="s">
        <v>98</v>
      </c>
      <c r="D20774" t="s">
        <v>83</v>
      </c>
      <c r="E20774" t="s">
        <v>76</v>
      </c>
      <c r="F20774" s="7">
        <v>44008</v>
      </c>
      <c r="G20774" s="7">
        <v>44191</v>
      </c>
      <c r="H20774" t="s">
        <v>77</v>
      </c>
      <c r="I20774" t="s">
        <v>84</v>
      </c>
      <c r="J20774" s="7">
        <v>45427</v>
      </c>
      <c r="K20774" s="7">
        <v>45968</v>
      </c>
      <c r="L20774" s="7">
        <v>44191</v>
      </c>
      <c r="M20774" t="s">
        <v>77</v>
      </c>
      <c r="N20774" t="s">
        <v>79</v>
      </c>
      <c r="O20774">
        <v>2026</v>
      </c>
      <c r="P20774" s="2">
        <v>2</v>
      </c>
      <c r="Q20774" t="s">
        <v>80</v>
      </c>
      <c r="R20774" s="8">
        <v>46267</v>
      </c>
      <c r="S20774" s="2">
        <v>1</v>
      </c>
      <c r="T20774" s="2" t="s">
        <v>81</v>
      </c>
    </row>
    <row r="20775" spans="1:20" x14ac:dyDescent="0.25">
      <c r="A20775">
        <v>1120739045</v>
      </c>
      <c r="B20775">
        <v>119529883</v>
      </c>
      <c r="C20775" t="s">
        <v>85</v>
      </c>
      <c r="D20775" t="s">
        <v>83</v>
      </c>
      <c r="E20775" t="s">
        <v>76</v>
      </c>
      <c r="F20775" s="7">
        <v>44042</v>
      </c>
      <c r="G20775" s="7">
        <v>44226</v>
      </c>
      <c r="H20775" t="s">
        <v>77</v>
      </c>
      <c r="I20775" t="s">
        <v>78</v>
      </c>
      <c r="J20775" s="7">
        <v>45778</v>
      </c>
      <c r="K20775" s="7">
        <v>45748</v>
      </c>
      <c r="L20775" s="7">
        <v>44226</v>
      </c>
      <c r="M20775" t="s">
        <v>77</v>
      </c>
      <c r="N20775" t="s">
        <v>92</v>
      </c>
      <c r="O20775">
        <v>2026</v>
      </c>
      <c r="P20775" s="2">
        <v>2</v>
      </c>
      <c r="Q20775" t="s">
        <v>80</v>
      </c>
      <c r="R20775" s="8">
        <v>46267</v>
      </c>
      <c r="S20775" s="2">
        <v>1</v>
      </c>
      <c r="T20775" s="2" t="s">
        <v>81</v>
      </c>
    </row>
    <row r="20776" spans="1:20" x14ac:dyDescent="0.25">
      <c r="A20776">
        <v>1120739046</v>
      </c>
      <c r="B20776">
        <v>119529883</v>
      </c>
      <c r="C20776" t="s">
        <v>85</v>
      </c>
      <c r="D20776" t="s">
        <v>83</v>
      </c>
      <c r="E20776" t="s">
        <v>76</v>
      </c>
      <c r="F20776" s="7">
        <v>44042</v>
      </c>
      <c r="G20776" s="7">
        <v>44226</v>
      </c>
      <c r="H20776" t="s">
        <v>77</v>
      </c>
      <c r="I20776" t="s">
        <v>78</v>
      </c>
      <c r="J20776" s="7">
        <v>45778</v>
      </c>
      <c r="K20776" s="7">
        <v>44313</v>
      </c>
      <c r="L20776" s="7">
        <v>44226</v>
      </c>
      <c r="M20776" t="s">
        <v>77</v>
      </c>
      <c r="N20776" t="s">
        <v>92</v>
      </c>
      <c r="O20776">
        <v>2026</v>
      </c>
      <c r="P20776" s="2">
        <v>2</v>
      </c>
      <c r="Q20776" t="s">
        <v>80</v>
      </c>
      <c r="R20776" s="8">
        <v>46267</v>
      </c>
      <c r="S20776" s="2">
        <v>1</v>
      </c>
      <c r="T20776" s="2" t="s">
        <v>81</v>
      </c>
    </row>
    <row r="20777" spans="1:20" x14ac:dyDescent="0.25">
      <c r="A20777">
        <v>1120739534</v>
      </c>
      <c r="B20777">
        <v>119776300</v>
      </c>
      <c r="C20777" t="s">
        <v>85</v>
      </c>
      <c r="D20777" t="s">
        <v>75</v>
      </c>
      <c r="E20777" t="s">
        <v>76</v>
      </c>
      <c r="F20777" s="7">
        <v>44090</v>
      </c>
      <c r="G20777" s="7">
        <v>44455</v>
      </c>
      <c r="H20777" t="s">
        <v>86</v>
      </c>
      <c r="I20777" t="s">
        <v>87</v>
      </c>
      <c r="J20777" s="7">
        <v>45797</v>
      </c>
      <c r="K20777" s="7">
        <v>44164</v>
      </c>
      <c r="L20777" s="7">
        <v>44455</v>
      </c>
      <c r="M20777" t="s">
        <v>86</v>
      </c>
      <c r="N20777" t="s">
        <v>79</v>
      </c>
      <c r="O20777">
        <v>2026</v>
      </c>
      <c r="P20777" s="2">
        <v>2</v>
      </c>
      <c r="Q20777" t="s">
        <v>80</v>
      </c>
      <c r="R20777" s="8">
        <v>46267</v>
      </c>
      <c r="S20777" s="2">
        <v>1</v>
      </c>
      <c r="T20777" s="2" t="s">
        <v>81</v>
      </c>
    </row>
    <row r="20778" spans="1:20" x14ac:dyDescent="0.25">
      <c r="A20778">
        <v>1120740162</v>
      </c>
      <c r="B20778">
        <v>120649276</v>
      </c>
      <c r="C20778" t="s">
        <v>91</v>
      </c>
      <c r="D20778" t="s">
        <v>88</v>
      </c>
      <c r="E20778" t="s">
        <v>76</v>
      </c>
      <c r="F20778" s="7">
        <v>44271</v>
      </c>
      <c r="G20778" s="7">
        <v>44636</v>
      </c>
      <c r="H20778" t="s">
        <v>77</v>
      </c>
      <c r="I20778" t="s">
        <v>78</v>
      </c>
      <c r="J20778" s="7">
        <v>46187</v>
      </c>
      <c r="K20778" s="7">
        <v>44272</v>
      </c>
      <c r="L20778" s="7">
        <v>44636</v>
      </c>
      <c r="M20778" t="s">
        <v>77</v>
      </c>
      <c r="N20778" t="s">
        <v>79</v>
      </c>
      <c r="O20778">
        <v>2026</v>
      </c>
      <c r="P20778" s="2">
        <v>2</v>
      </c>
      <c r="Q20778" t="s">
        <v>80</v>
      </c>
      <c r="R20778" s="8">
        <v>46267</v>
      </c>
      <c r="S20778" s="2">
        <v>1</v>
      </c>
      <c r="T20778" s="2" t="s">
        <v>81</v>
      </c>
    </row>
    <row r="20779" spans="1:20" x14ac:dyDescent="0.25">
      <c r="A20779">
        <v>1120740310</v>
      </c>
      <c r="B20779">
        <v>120874542</v>
      </c>
      <c r="C20779" t="s">
        <v>90</v>
      </c>
      <c r="D20779" t="s">
        <v>75</v>
      </c>
      <c r="E20779" t="s">
        <v>76</v>
      </c>
      <c r="F20779" s="7">
        <v>44309</v>
      </c>
      <c r="G20779" s="7">
        <v>44674</v>
      </c>
      <c r="H20779" t="s">
        <v>77</v>
      </c>
      <c r="I20779" t="s">
        <v>89</v>
      </c>
      <c r="J20779" s="7">
        <v>46162</v>
      </c>
      <c r="K20779" s="7">
        <v>46142</v>
      </c>
      <c r="L20779" s="7">
        <v>44674</v>
      </c>
      <c r="M20779" t="s">
        <v>77</v>
      </c>
      <c r="N20779" t="s">
        <v>79</v>
      </c>
      <c r="O20779">
        <v>2026</v>
      </c>
      <c r="P20779" s="2">
        <v>2</v>
      </c>
      <c r="Q20779" t="s">
        <v>80</v>
      </c>
      <c r="R20779" s="8">
        <v>46267</v>
      </c>
      <c r="S20779" s="2">
        <v>1</v>
      </c>
      <c r="T20779" s="2" t="s">
        <v>81</v>
      </c>
    </row>
    <row r="20780" spans="1:20" x14ac:dyDescent="0.25">
      <c r="A20780">
        <v>1120740347</v>
      </c>
      <c r="B20780">
        <v>120900414</v>
      </c>
      <c r="C20780" t="s">
        <v>82</v>
      </c>
      <c r="D20780" t="s">
        <v>83</v>
      </c>
      <c r="E20780" t="s">
        <v>76</v>
      </c>
      <c r="F20780" s="7">
        <v>44315</v>
      </c>
      <c r="G20780" s="7">
        <v>46141</v>
      </c>
      <c r="H20780" t="s">
        <v>77</v>
      </c>
      <c r="I20780" t="s">
        <v>84</v>
      </c>
      <c r="J20780" s="7">
        <v>45495</v>
      </c>
      <c r="K20780" s="7">
        <v>46168</v>
      </c>
      <c r="L20780" s="7">
        <v>46141</v>
      </c>
      <c r="M20780" t="s">
        <v>77</v>
      </c>
      <c r="N20780" t="s">
        <v>79</v>
      </c>
      <c r="O20780">
        <v>2026</v>
      </c>
      <c r="P20780" s="2">
        <v>2</v>
      </c>
      <c r="Q20780" t="s">
        <v>80</v>
      </c>
      <c r="R20780" s="8">
        <v>46267</v>
      </c>
      <c r="S20780" s="2">
        <v>1</v>
      </c>
      <c r="T20780" s="2" t="s">
        <v>81</v>
      </c>
    </row>
    <row r="20781" spans="1:20" x14ac:dyDescent="0.25">
      <c r="A20781">
        <v>1120740392</v>
      </c>
      <c r="B20781">
        <v>120950863</v>
      </c>
      <c r="C20781" t="s">
        <v>74</v>
      </c>
      <c r="D20781" t="s">
        <v>88</v>
      </c>
      <c r="E20781" t="s">
        <v>76</v>
      </c>
      <c r="F20781" s="7">
        <v>44323</v>
      </c>
      <c r="G20781" s="7">
        <v>44688</v>
      </c>
      <c r="H20781" t="s">
        <v>77</v>
      </c>
      <c r="I20781" t="s">
        <v>78</v>
      </c>
      <c r="J20781" s="7">
        <v>45533</v>
      </c>
      <c r="K20781" s="7">
        <v>45539</v>
      </c>
      <c r="L20781" s="7">
        <v>44688</v>
      </c>
      <c r="M20781" t="s">
        <v>77</v>
      </c>
      <c r="N20781" t="s">
        <v>79</v>
      </c>
      <c r="O20781">
        <v>2026</v>
      </c>
      <c r="P20781" s="2">
        <v>2</v>
      </c>
      <c r="Q20781" t="s">
        <v>80</v>
      </c>
      <c r="R20781" s="8">
        <v>46267</v>
      </c>
      <c r="S20781" s="2">
        <v>1</v>
      </c>
      <c r="T20781" s="2" t="s">
        <v>81</v>
      </c>
    </row>
    <row r="20782" spans="1:20" x14ac:dyDescent="0.25">
      <c r="A20782">
        <v>1120740531</v>
      </c>
      <c r="B20782">
        <v>121415531</v>
      </c>
      <c r="C20782" t="s">
        <v>82</v>
      </c>
      <c r="D20782" t="s">
        <v>83</v>
      </c>
      <c r="E20782" t="s">
        <v>76</v>
      </c>
      <c r="F20782" s="7">
        <v>44343</v>
      </c>
      <c r="G20782" s="7">
        <v>44527</v>
      </c>
      <c r="H20782" t="s">
        <v>77</v>
      </c>
      <c r="I20782" t="s">
        <v>78</v>
      </c>
      <c r="J20782" s="7">
        <v>45450</v>
      </c>
      <c r="K20782" s="7">
        <v>45623</v>
      </c>
      <c r="L20782" s="7">
        <v>44527</v>
      </c>
      <c r="M20782" t="s">
        <v>77</v>
      </c>
      <c r="N20782" t="s">
        <v>79</v>
      </c>
      <c r="O20782">
        <v>2026</v>
      </c>
      <c r="P20782" s="2">
        <v>2</v>
      </c>
      <c r="Q20782" t="s">
        <v>80</v>
      </c>
      <c r="R20782" s="8">
        <v>46267</v>
      </c>
      <c r="S20782" s="2">
        <v>1</v>
      </c>
      <c r="T20782" s="2" t="s">
        <v>81</v>
      </c>
    </row>
    <row r="20783" spans="1:20" x14ac:dyDescent="0.25">
      <c r="A20783">
        <v>1120740965</v>
      </c>
      <c r="B20783">
        <v>121781457</v>
      </c>
      <c r="C20783" t="s">
        <v>82</v>
      </c>
      <c r="D20783" t="s">
        <v>75</v>
      </c>
      <c r="E20783" t="s">
        <v>76</v>
      </c>
      <c r="F20783" s="7">
        <v>44399</v>
      </c>
      <c r="G20783" s="7">
        <v>46225</v>
      </c>
      <c r="H20783" t="s">
        <v>77</v>
      </c>
      <c r="I20783" t="s">
        <v>78</v>
      </c>
      <c r="J20783" s="7">
        <v>46111</v>
      </c>
      <c r="K20783" s="7">
        <v>46118</v>
      </c>
      <c r="L20783" s="7">
        <v>46225</v>
      </c>
      <c r="M20783" t="s">
        <v>77</v>
      </c>
      <c r="N20783" t="s">
        <v>79</v>
      </c>
      <c r="O20783">
        <v>2026</v>
      </c>
      <c r="P20783" s="2">
        <v>2</v>
      </c>
      <c r="Q20783" t="s">
        <v>80</v>
      </c>
      <c r="R20783" s="8">
        <v>46267</v>
      </c>
      <c r="S20783" s="2">
        <v>1</v>
      </c>
      <c r="T20783" s="2" t="s">
        <v>81</v>
      </c>
    </row>
    <row r="20784" spans="1:20" x14ac:dyDescent="0.25">
      <c r="A20784">
        <v>1120741253</v>
      </c>
      <c r="B20784">
        <v>121901348</v>
      </c>
      <c r="C20784" t="s">
        <v>96</v>
      </c>
      <c r="D20784" t="s">
        <v>75</v>
      </c>
      <c r="E20784" t="s">
        <v>76</v>
      </c>
      <c r="F20784" s="7">
        <v>44422</v>
      </c>
      <c r="G20784" s="7">
        <v>44787</v>
      </c>
      <c r="H20784" t="s">
        <v>77</v>
      </c>
      <c r="I20784" t="s">
        <v>78</v>
      </c>
      <c r="J20784" s="7">
        <v>46097</v>
      </c>
      <c r="K20784" s="7">
        <v>44425</v>
      </c>
      <c r="L20784" s="7">
        <v>44787</v>
      </c>
      <c r="M20784" t="s">
        <v>77</v>
      </c>
      <c r="N20784" t="s">
        <v>79</v>
      </c>
      <c r="O20784">
        <v>2026</v>
      </c>
      <c r="P20784" s="2">
        <v>2</v>
      </c>
      <c r="Q20784" t="s">
        <v>80</v>
      </c>
      <c r="R20784" s="8">
        <v>46267</v>
      </c>
      <c r="S20784" s="2">
        <v>1</v>
      </c>
      <c r="T20784" s="2" t="s">
        <v>81</v>
      </c>
    </row>
    <row r="20785" spans="1:20" x14ac:dyDescent="0.25">
      <c r="A20785">
        <v>1120742575</v>
      </c>
      <c r="B20785">
        <v>122493521</v>
      </c>
      <c r="C20785" t="s">
        <v>74</v>
      </c>
      <c r="D20785" t="s">
        <v>83</v>
      </c>
      <c r="E20785" t="s">
        <v>76</v>
      </c>
      <c r="F20785" s="7">
        <v>44448</v>
      </c>
      <c r="G20785" s="7">
        <v>44629</v>
      </c>
      <c r="H20785" t="s">
        <v>77</v>
      </c>
      <c r="I20785" t="s">
        <v>84</v>
      </c>
      <c r="J20785" s="7">
        <v>45419</v>
      </c>
      <c r="K20785" s="7">
        <v>45934</v>
      </c>
      <c r="L20785" s="7">
        <v>44629</v>
      </c>
      <c r="M20785" t="s">
        <v>77</v>
      </c>
      <c r="N20785" t="s">
        <v>79</v>
      </c>
      <c r="O20785">
        <v>2026</v>
      </c>
      <c r="P20785" s="2">
        <v>2</v>
      </c>
      <c r="Q20785" t="s">
        <v>80</v>
      </c>
      <c r="R20785" s="8">
        <v>46267</v>
      </c>
      <c r="S20785" s="2">
        <v>1</v>
      </c>
      <c r="T20785" s="2" t="s">
        <v>81</v>
      </c>
    </row>
    <row r="20786" spans="1:20" x14ac:dyDescent="0.25">
      <c r="A20786">
        <v>1120742594</v>
      </c>
      <c r="B20786">
        <v>122532158</v>
      </c>
      <c r="C20786" t="s">
        <v>82</v>
      </c>
      <c r="D20786" t="s">
        <v>88</v>
      </c>
      <c r="E20786" t="s">
        <v>76</v>
      </c>
      <c r="F20786" s="7">
        <v>44558</v>
      </c>
      <c r="G20786" s="7">
        <v>44923</v>
      </c>
      <c r="H20786" t="s">
        <v>77</v>
      </c>
      <c r="I20786" t="s">
        <v>78</v>
      </c>
      <c r="J20786" s="7">
        <v>46151</v>
      </c>
      <c r="K20786" s="7">
        <v>45539</v>
      </c>
      <c r="L20786" s="7">
        <v>44923</v>
      </c>
      <c r="M20786" t="s">
        <v>77</v>
      </c>
      <c r="N20786" t="s">
        <v>79</v>
      </c>
      <c r="O20786">
        <v>2026</v>
      </c>
      <c r="P20786" s="2">
        <v>2</v>
      </c>
      <c r="Q20786" t="s">
        <v>80</v>
      </c>
      <c r="R20786" s="8">
        <v>46267</v>
      </c>
      <c r="S20786" s="2">
        <v>1</v>
      </c>
      <c r="T20786" s="2" t="s">
        <v>81</v>
      </c>
    </row>
    <row r="20787" spans="1:20" x14ac:dyDescent="0.25">
      <c r="A20787">
        <v>1120743172</v>
      </c>
      <c r="B20787">
        <v>123466582</v>
      </c>
      <c r="C20787" t="s">
        <v>98</v>
      </c>
      <c r="D20787" t="s">
        <v>83</v>
      </c>
      <c r="E20787" t="s">
        <v>76</v>
      </c>
      <c r="F20787" s="7">
        <v>44681</v>
      </c>
      <c r="G20787" s="7">
        <v>44864</v>
      </c>
      <c r="H20787" t="s">
        <v>77</v>
      </c>
      <c r="I20787" t="s">
        <v>84</v>
      </c>
      <c r="J20787" s="7">
        <v>45722</v>
      </c>
      <c r="K20787" s="7">
        <v>45558</v>
      </c>
      <c r="L20787" s="7">
        <v>44864</v>
      </c>
      <c r="M20787" t="s">
        <v>77</v>
      </c>
      <c r="N20787" t="s">
        <v>79</v>
      </c>
      <c r="O20787">
        <v>2026</v>
      </c>
      <c r="P20787" s="2">
        <v>2</v>
      </c>
      <c r="Q20787" t="s">
        <v>80</v>
      </c>
      <c r="R20787" s="8">
        <v>46267</v>
      </c>
      <c r="S20787" s="2">
        <v>1</v>
      </c>
      <c r="T20787" s="2" t="s">
        <v>81</v>
      </c>
    </row>
    <row r="20788" spans="1:20" x14ac:dyDescent="0.25">
      <c r="A20788">
        <v>1120743368</v>
      </c>
      <c r="B20788">
        <v>123586121</v>
      </c>
      <c r="C20788" t="s">
        <v>82</v>
      </c>
      <c r="D20788" t="s">
        <v>83</v>
      </c>
      <c r="E20788" t="s">
        <v>76</v>
      </c>
      <c r="F20788" s="7">
        <v>44694</v>
      </c>
      <c r="G20788" s="7">
        <v>44878</v>
      </c>
      <c r="H20788" t="s">
        <v>86</v>
      </c>
      <c r="I20788" t="s">
        <v>87</v>
      </c>
      <c r="J20788" s="7">
        <v>45929</v>
      </c>
      <c r="K20788" s="7">
        <v>45574</v>
      </c>
      <c r="L20788" s="7">
        <v>44878</v>
      </c>
      <c r="M20788" t="s">
        <v>86</v>
      </c>
      <c r="N20788" t="s">
        <v>79</v>
      </c>
      <c r="O20788">
        <v>2026</v>
      </c>
      <c r="P20788" s="2">
        <v>2</v>
      </c>
      <c r="Q20788" t="s">
        <v>80</v>
      </c>
      <c r="R20788" s="8">
        <v>46267</v>
      </c>
      <c r="S20788" s="2">
        <v>1</v>
      </c>
      <c r="T20788" s="2" t="s">
        <v>81</v>
      </c>
    </row>
    <row r="20789" spans="1:20" x14ac:dyDescent="0.25">
      <c r="A20789">
        <v>1120743636</v>
      </c>
      <c r="B20789">
        <v>123749755</v>
      </c>
      <c r="C20789" t="s">
        <v>82</v>
      </c>
      <c r="D20789" t="s">
        <v>88</v>
      </c>
      <c r="E20789" t="s">
        <v>76</v>
      </c>
      <c r="F20789" s="7">
        <v>44715</v>
      </c>
      <c r="G20789" s="7">
        <v>45080</v>
      </c>
      <c r="H20789" t="s">
        <v>77</v>
      </c>
      <c r="I20789" t="s">
        <v>78</v>
      </c>
      <c r="J20789" s="7">
        <v>46000</v>
      </c>
      <c r="K20789" s="7">
        <v>46065</v>
      </c>
      <c r="L20789" s="7">
        <v>45080</v>
      </c>
      <c r="M20789" t="s">
        <v>77</v>
      </c>
      <c r="N20789" t="s">
        <v>79</v>
      </c>
      <c r="O20789">
        <v>2026</v>
      </c>
      <c r="P20789" s="2">
        <v>2</v>
      </c>
      <c r="Q20789" t="s">
        <v>80</v>
      </c>
      <c r="R20789" s="8">
        <v>46267</v>
      </c>
      <c r="S20789" s="2">
        <v>1</v>
      </c>
      <c r="T20789" s="2" t="s">
        <v>81</v>
      </c>
    </row>
    <row r="20790" spans="1:20" x14ac:dyDescent="0.25">
      <c r="A20790">
        <v>1120743684</v>
      </c>
      <c r="B20790">
        <v>123770734</v>
      </c>
      <c r="C20790" t="s">
        <v>82</v>
      </c>
      <c r="D20790" t="s">
        <v>88</v>
      </c>
      <c r="E20790" t="s">
        <v>76</v>
      </c>
      <c r="F20790" s="7">
        <v>44718</v>
      </c>
      <c r="G20790" s="7">
        <v>45083</v>
      </c>
      <c r="H20790" t="s">
        <v>77</v>
      </c>
      <c r="I20790" t="s">
        <v>78</v>
      </c>
      <c r="J20790" s="7">
        <v>45919</v>
      </c>
      <c r="K20790" s="7">
        <v>45778</v>
      </c>
      <c r="L20790" s="7">
        <v>45083</v>
      </c>
      <c r="M20790" t="s">
        <v>77</v>
      </c>
      <c r="N20790" t="s">
        <v>79</v>
      </c>
      <c r="O20790">
        <v>2026</v>
      </c>
      <c r="P20790" s="2">
        <v>2</v>
      </c>
      <c r="Q20790" t="s">
        <v>80</v>
      </c>
      <c r="R20790" s="8">
        <v>46267</v>
      </c>
      <c r="S20790" s="2">
        <v>1</v>
      </c>
      <c r="T20790" s="2" t="s">
        <v>81</v>
      </c>
    </row>
    <row r="20791" spans="1:20" x14ac:dyDescent="0.25">
      <c r="A20791">
        <v>1120744312</v>
      </c>
      <c r="B20791">
        <v>124080416</v>
      </c>
      <c r="C20791" t="s">
        <v>85</v>
      </c>
      <c r="D20791" t="s">
        <v>75</v>
      </c>
      <c r="E20791" t="s">
        <v>76</v>
      </c>
      <c r="F20791" s="7">
        <v>44756</v>
      </c>
      <c r="G20791" s="7">
        <v>46582</v>
      </c>
      <c r="H20791" t="s">
        <v>77</v>
      </c>
      <c r="I20791" t="s">
        <v>78</v>
      </c>
      <c r="J20791" s="7">
        <v>45229</v>
      </c>
      <c r="K20791" s="7">
        <v>46028</v>
      </c>
      <c r="L20791" s="7">
        <v>46582</v>
      </c>
      <c r="M20791" t="s">
        <v>77</v>
      </c>
      <c r="N20791" t="s">
        <v>92</v>
      </c>
      <c r="O20791">
        <v>2026</v>
      </c>
      <c r="P20791" s="2">
        <v>2</v>
      </c>
      <c r="Q20791" t="s">
        <v>80</v>
      </c>
      <c r="R20791" s="8">
        <v>46267</v>
      </c>
      <c r="S20791" s="2">
        <v>1</v>
      </c>
      <c r="T20791" s="2" t="s">
        <v>81</v>
      </c>
    </row>
    <row r="20792" spans="1:20" x14ac:dyDescent="0.25">
      <c r="A20792">
        <v>1120744823</v>
      </c>
      <c r="B20792">
        <v>124278363</v>
      </c>
      <c r="C20792" t="s">
        <v>74</v>
      </c>
      <c r="D20792" t="s">
        <v>75</v>
      </c>
      <c r="E20792" t="s">
        <v>76</v>
      </c>
      <c r="F20792" s="7">
        <v>44784</v>
      </c>
      <c r="G20792" s="7">
        <v>45149</v>
      </c>
      <c r="H20792" t="s">
        <v>86</v>
      </c>
      <c r="I20792" t="s">
        <v>87</v>
      </c>
      <c r="J20792" s="7">
        <v>45213</v>
      </c>
      <c r="K20792" s="7">
        <v>44864</v>
      </c>
      <c r="L20792" s="7">
        <v>45149</v>
      </c>
      <c r="M20792" t="s">
        <v>86</v>
      </c>
      <c r="N20792" t="s">
        <v>92</v>
      </c>
      <c r="O20792">
        <v>2026</v>
      </c>
      <c r="P20792" s="2">
        <v>2</v>
      </c>
      <c r="Q20792" t="s">
        <v>80</v>
      </c>
      <c r="R20792" s="8">
        <v>46267</v>
      </c>
      <c r="S20792" s="2">
        <v>1</v>
      </c>
      <c r="T20792" s="2" t="s">
        <v>81</v>
      </c>
    </row>
    <row r="20793" spans="1:20" x14ac:dyDescent="0.25">
      <c r="A20793">
        <v>1120745122</v>
      </c>
      <c r="B20793">
        <v>124355871</v>
      </c>
      <c r="C20793" t="s">
        <v>85</v>
      </c>
      <c r="D20793" t="s">
        <v>75</v>
      </c>
      <c r="E20793" t="s">
        <v>76</v>
      </c>
      <c r="F20793" s="7">
        <v>44796</v>
      </c>
      <c r="G20793" s="7">
        <v>45161</v>
      </c>
      <c r="H20793" t="s">
        <v>77</v>
      </c>
      <c r="I20793" t="s">
        <v>78</v>
      </c>
      <c r="J20793" s="7">
        <v>45824</v>
      </c>
      <c r="K20793" s="7">
        <v>44797</v>
      </c>
      <c r="L20793" s="7">
        <v>45161</v>
      </c>
      <c r="M20793" t="s">
        <v>77</v>
      </c>
      <c r="N20793" t="s">
        <v>79</v>
      </c>
      <c r="O20793">
        <v>2026</v>
      </c>
      <c r="P20793" s="2">
        <v>2</v>
      </c>
      <c r="Q20793" t="s">
        <v>80</v>
      </c>
      <c r="R20793" s="8">
        <v>46267</v>
      </c>
      <c r="S20793" s="2">
        <v>1</v>
      </c>
      <c r="T20793" s="2" t="s">
        <v>81</v>
      </c>
    </row>
    <row r="20794" spans="1:20" x14ac:dyDescent="0.25">
      <c r="A20794">
        <v>1120746362</v>
      </c>
      <c r="B20794">
        <v>125230678</v>
      </c>
      <c r="C20794" t="s">
        <v>82</v>
      </c>
      <c r="D20794" t="s">
        <v>88</v>
      </c>
      <c r="E20794" t="s">
        <v>76</v>
      </c>
      <c r="F20794" s="7">
        <v>44917</v>
      </c>
      <c r="G20794" s="7">
        <v>45282</v>
      </c>
      <c r="H20794" t="s">
        <v>77</v>
      </c>
      <c r="I20794" t="s">
        <v>84</v>
      </c>
      <c r="J20794" s="7">
        <v>45737</v>
      </c>
      <c r="K20794" s="7">
        <v>45667</v>
      </c>
      <c r="L20794" s="7">
        <v>45282</v>
      </c>
      <c r="M20794" t="s">
        <v>77</v>
      </c>
      <c r="N20794" t="s">
        <v>79</v>
      </c>
      <c r="O20794">
        <v>2026</v>
      </c>
      <c r="P20794" s="2">
        <v>2</v>
      </c>
      <c r="Q20794" t="s">
        <v>80</v>
      </c>
      <c r="R20794" s="8">
        <v>46267</v>
      </c>
      <c r="S20794" s="2">
        <v>1</v>
      </c>
      <c r="T20794" s="2" t="s">
        <v>81</v>
      </c>
    </row>
    <row r="20795" spans="1:20" x14ac:dyDescent="0.25">
      <c r="A20795">
        <v>1120746369</v>
      </c>
      <c r="B20795">
        <v>125263573</v>
      </c>
      <c r="C20795" t="s">
        <v>74</v>
      </c>
      <c r="D20795" t="s">
        <v>83</v>
      </c>
      <c r="E20795" t="s">
        <v>76</v>
      </c>
      <c r="F20795" s="7">
        <v>44924</v>
      </c>
      <c r="G20795" s="7">
        <v>45106</v>
      </c>
      <c r="H20795" t="s">
        <v>77</v>
      </c>
      <c r="I20795" t="s">
        <v>78</v>
      </c>
      <c r="J20795" s="7">
        <v>45714</v>
      </c>
      <c r="K20795" s="7">
        <v>45890</v>
      </c>
      <c r="L20795" s="7">
        <v>45106</v>
      </c>
      <c r="M20795" t="s">
        <v>77</v>
      </c>
      <c r="N20795" t="s">
        <v>79</v>
      </c>
      <c r="O20795">
        <v>2026</v>
      </c>
      <c r="P20795" s="2">
        <v>2</v>
      </c>
      <c r="Q20795" t="s">
        <v>80</v>
      </c>
      <c r="R20795" s="8">
        <v>46267</v>
      </c>
      <c r="S20795" s="2">
        <v>1</v>
      </c>
      <c r="T20795" s="2" t="s">
        <v>81</v>
      </c>
    </row>
    <row r="20796" spans="1:20" x14ac:dyDescent="0.25">
      <c r="A20796">
        <v>1120746493</v>
      </c>
      <c r="B20796">
        <v>125876253</v>
      </c>
      <c r="C20796" t="s">
        <v>74</v>
      </c>
      <c r="D20796" t="s">
        <v>83</v>
      </c>
      <c r="E20796" t="s">
        <v>76</v>
      </c>
      <c r="F20796" s="7">
        <v>44835</v>
      </c>
      <c r="G20796" s="7">
        <v>45017</v>
      </c>
      <c r="H20796" t="s">
        <v>86</v>
      </c>
      <c r="I20796" t="s">
        <v>87</v>
      </c>
      <c r="J20796" s="7">
        <v>45941</v>
      </c>
      <c r="K20796" s="7">
        <v>45032</v>
      </c>
      <c r="L20796" s="7">
        <v>45017</v>
      </c>
      <c r="M20796" t="s">
        <v>86</v>
      </c>
      <c r="N20796" t="s">
        <v>79</v>
      </c>
      <c r="O20796">
        <v>2026</v>
      </c>
      <c r="P20796" s="2">
        <v>2</v>
      </c>
      <c r="Q20796" t="s">
        <v>80</v>
      </c>
      <c r="R20796" s="8">
        <v>46267</v>
      </c>
      <c r="S20796" s="2">
        <v>1</v>
      </c>
      <c r="T20796" s="2" t="s">
        <v>81</v>
      </c>
    </row>
    <row r="20797" spans="1:20" x14ac:dyDescent="0.25">
      <c r="A20797">
        <v>1120746696</v>
      </c>
      <c r="B20797">
        <v>125988997</v>
      </c>
      <c r="C20797" t="s">
        <v>82</v>
      </c>
      <c r="D20797" t="s">
        <v>88</v>
      </c>
      <c r="E20797" t="s">
        <v>76</v>
      </c>
      <c r="F20797" s="7">
        <v>45041</v>
      </c>
      <c r="G20797" s="7">
        <v>45407</v>
      </c>
      <c r="H20797" t="s">
        <v>77</v>
      </c>
      <c r="I20797" t="s">
        <v>78</v>
      </c>
      <c r="J20797" s="7">
        <v>46180</v>
      </c>
      <c r="K20797" s="7">
        <v>46002</v>
      </c>
      <c r="L20797" s="7">
        <v>45407</v>
      </c>
      <c r="M20797" t="s">
        <v>77</v>
      </c>
      <c r="N20797" t="s">
        <v>79</v>
      </c>
      <c r="O20797">
        <v>2026</v>
      </c>
      <c r="P20797" s="2">
        <v>2</v>
      </c>
      <c r="Q20797" t="s">
        <v>80</v>
      </c>
      <c r="R20797" s="8">
        <v>46267</v>
      </c>
      <c r="S20797" s="2">
        <v>1</v>
      </c>
      <c r="T20797" s="2" t="s">
        <v>81</v>
      </c>
    </row>
    <row r="20798" spans="1:20" x14ac:dyDescent="0.25">
      <c r="A20798">
        <v>1120747137</v>
      </c>
      <c r="B20798">
        <v>126196680</v>
      </c>
      <c r="C20798" t="s">
        <v>96</v>
      </c>
      <c r="D20798" t="s">
        <v>88</v>
      </c>
      <c r="E20798" t="s">
        <v>76</v>
      </c>
      <c r="F20798" s="7">
        <v>45067</v>
      </c>
      <c r="G20798" s="7">
        <v>45433</v>
      </c>
      <c r="H20798" t="s">
        <v>77</v>
      </c>
      <c r="I20798" t="s">
        <v>78</v>
      </c>
      <c r="J20798" s="7">
        <v>46063</v>
      </c>
      <c r="K20798" s="7">
        <v>46078</v>
      </c>
      <c r="L20798" s="7">
        <v>45433</v>
      </c>
      <c r="M20798" t="s">
        <v>77</v>
      </c>
      <c r="N20798" t="s">
        <v>79</v>
      </c>
      <c r="O20798">
        <v>2026</v>
      </c>
      <c r="P20798" s="2">
        <v>2</v>
      </c>
      <c r="Q20798" t="s">
        <v>80</v>
      </c>
      <c r="R20798" s="8">
        <v>46267</v>
      </c>
      <c r="S20798" s="2">
        <v>1</v>
      </c>
      <c r="T20798" s="2" t="s">
        <v>81</v>
      </c>
    </row>
    <row r="20799" spans="1:20" x14ac:dyDescent="0.25">
      <c r="A20799">
        <v>1120747535</v>
      </c>
      <c r="B20799">
        <v>126403352</v>
      </c>
      <c r="C20799" t="s">
        <v>82</v>
      </c>
      <c r="D20799" t="s">
        <v>88</v>
      </c>
      <c r="E20799" t="s">
        <v>76</v>
      </c>
      <c r="F20799" s="7">
        <v>45096</v>
      </c>
      <c r="G20799" s="7">
        <v>45462</v>
      </c>
      <c r="H20799" t="s">
        <v>77</v>
      </c>
      <c r="I20799" t="s">
        <v>78</v>
      </c>
      <c r="J20799" s="7">
        <v>46063</v>
      </c>
      <c r="K20799" s="7">
        <v>46078</v>
      </c>
      <c r="L20799" s="7">
        <v>45462</v>
      </c>
      <c r="M20799" t="s">
        <v>77</v>
      </c>
      <c r="N20799" t="s">
        <v>79</v>
      </c>
      <c r="O20799">
        <v>2026</v>
      </c>
      <c r="P20799" s="2">
        <v>2</v>
      </c>
      <c r="Q20799" t="s">
        <v>80</v>
      </c>
      <c r="R20799" s="8">
        <v>46267</v>
      </c>
      <c r="S20799" s="2">
        <v>1</v>
      </c>
      <c r="T20799" s="2" t="s">
        <v>81</v>
      </c>
    </row>
    <row r="20800" spans="1:20" x14ac:dyDescent="0.25">
      <c r="A20800">
        <v>1120747682</v>
      </c>
      <c r="B20800">
        <v>126473110</v>
      </c>
      <c r="C20800" t="s">
        <v>93</v>
      </c>
      <c r="D20800" t="s">
        <v>83</v>
      </c>
      <c r="E20800" t="s">
        <v>76</v>
      </c>
      <c r="F20800" s="7">
        <v>45105</v>
      </c>
      <c r="G20800" s="7">
        <v>45288</v>
      </c>
      <c r="H20800" t="s">
        <v>77</v>
      </c>
      <c r="I20800" t="s">
        <v>78</v>
      </c>
      <c r="J20800" s="7">
        <v>45579</v>
      </c>
      <c r="K20800" s="7">
        <v>45747</v>
      </c>
      <c r="L20800" s="7">
        <v>45288</v>
      </c>
      <c r="M20800" t="s">
        <v>77</v>
      </c>
      <c r="N20800" t="s">
        <v>92</v>
      </c>
      <c r="O20800">
        <v>2026</v>
      </c>
      <c r="P20800" s="2">
        <v>2</v>
      </c>
      <c r="Q20800" t="s">
        <v>80</v>
      </c>
      <c r="R20800" s="8">
        <v>46267</v>
      </c>
      <c r="S20800" s="2">
        <v>1</v>
      </c>
      <c r="T20800" s="2" t="s">
        <v>81</v>
      </c>
    </row>
    <row r="20801" spans="1:20" x14ac:dyDescent="0.25">
      <c r="A20801">
        <v>1120748814</v>
      </c>
      <c r="B20801">
        <v>126938852</v>
      </c>
      <c r="C20801" t="s">
        <v>93</v>
      </c>
      <c r="D20801" t="s">
        <v>88</v>
      </c>
      <c r="E20801" t="s">
        <v>76</v>
      </c>
      <c r="F20801" s="7">
        <v>45167</v>
      </c>
      <c r="G20801" s="7">
        <v>45533</v>
      </c>
      <c r="H20801" t="s">
        <v>77</v>
      </c>
      <c r="I20801" t="s">
        <v>78</v>
      </c>
      <c r="J20801" s="7">
        <v>45496</v>
      </c>
      <c r="K20801" s="7">
        <v>45779</v>
      </c>
      <c r="L20801" s="7">
        <v>45533</v>
      </c>
      <c r="M20801" t="s">
        <v>77</v>
      </c>
      <c r="N20801" t="s">
        <v>79</v>
      </c>
      <c r="O20801">
        <v>2026</v>
      </c>
      <c r="P20801" s="2">
        <v>2</v>
      </c>
      <c r="Q20801" t="s">
        <v>80</v>
      </c>
      <c r="R20801" s="8">
        <v>46267</v>
      </c>
      <c r="S20801" s="2">
        <v>1</v>
      </c>
      <c r="T20801" s="2" t="s">
        <v>81</v>
      </c>
    </row>
    <row r="20802" spans="1:20" x14ac:dyDescent="0.25">
      <c r="A20802">
        <v>1120749006</v>
      </c>
      <c r="B20802">
        <v>127012476</v>
      </c>
      <c r="C20802" t="s">
        <v>82</v>
      </c>
      <c r="D20802" t="s">
        <v>88</v>
      </c>
      <c r="E20802" t="s">
        <v>76</v>
      </c>
      <c r="F20802" s="7">
        <v>45178</v>
      </c>
      <c r="G20802" s="7">
        <v>45544</v>
      </c>
      <c r="H20802" t="s">
        <v>77</v>
      </c>
      <c r="I20802" t="s">
        <v>84</v>
      </c>
      <c r="J20802" s="7">
        <v>45829</v>
      </c>
      <c r="K20802" s="7">
        <v>46059</v>
      </c>
      <c r="L20802" s="7">
        <v>45544</v>
      </c>
      <c r="M20802" t="s">
        <v>77</v>
      </c>
      <c r="N20802" t="s">
        <v>79</v>
      </c>
      <c r="O20802">
        <v>2026</v>
      </c>
      <c r="P20802" s="2">
        <v>2</v>
      </c>
      <c r="Q20802" t="s">
        <v>80</v>
      </c>
      <c r="R20802" s="8">
        <v>46267</v>
      </c>
      <c r="S20802" s="2">
        <v>1</v>
      </c>
      <c r="T20802" s="2" t="s">
        <v>81</v>
      </c>
    </row>
    <row r="20803" spans="1:20" x14ac:dyDescent="0.25">
      <c r="A20803">
        <v>1120749555</v>
      </c>
      <c r="B20803">
        <v>127205487</v>
      </c>
      <c r="C20803" t="s">
        <v>93</v>
      </c>
      <c r="D20803" t="s">
        <v>88</v>
      </c>
      <c r="E20803" t="s">
        <v>76</v>
      </c>
      <c r="F20803" s="7">
        <v>45204</v>
      </c>
      <c r="G20803" s="7">
        <v>45570</v>
      </c>
      <c r="H20803" t="s">
        <v>77</v>
      </c>
      <c r="I20803" t="s">
        <v>78</v>
      </c>
      <c r="J20803" s="7"/>
      <c r="K20803" s="7">
        <v>46132</v>
      </c>
      <c r="L20803" s="7">
        <v>45570</v>
      </c>
      <c r="M20803" t="s">
        <v>77</v>
      </c>
      <c r="N20803"/>
      <c r="O20803">
        <v>2026</v>
      </c>
      <c r="P20803" s="2">
        <v>2</v>
      </c>
      <c r="Q20803" t="s">
        <v>80</v>
      </c>
      <c r="R20803" s="8">
        <v>46267</v>
      </c>
      <c r="S20803" s="2">
        <v>1</v>
      </c>
      <c r="T20803" s="2" t="s">
        <v>81</v>
      </c>
    </row>
    <row r="20804" spans="1:20" x14ac:dyDescent="0.25">
      <c r="A20804">
        <v>1120749575</v>
      </c>
      <c r="B20804">
        <v>127212566</v>
      </c>
      <c r="C20804" t="s">
        <v>74</v>
      </c>
      <c r="D20804" t="s">
        <v>88</v>
      </c>
      <c r="E20804" t="s">
        <v>76</v>
      </c>
      <c r="F20804" s="7">
        <v>45205</v>
      </c>
      <c r="G20804" s="7">
        <v>45571</v>
      </c>
      <c r="H20804" t="s">
        <v>86</v>
      </c>
      <c r="I20804" t="s">
        <v>87</v>
      </c>
      <c r="J20804" s="7"/>
      <c r="K20804" s="7">
        <v>46051</v>
      </c>
      <c r="L20804" s="7">
        <v>45571</v>
      </c>
      <c r="M20804" t="s">
        <v>86</v>
      </c>
      <c r="N20804"/>
      <c r="O20804">
        <v>2026</v>
      </c>
      <c r="P20804" s="2">
        <v>2</v>
      </c>
      <c r="Q20804" t="s">
        <v>80</v>
      </c>
      <c r="R20804" s="8">
        <v>46267</v>
      </c>
      <c r="S20804" s="2">
        <v>1</v>
      </c>
      <c r="T20804" s="2" t="s">
        <v>81</v>
      </c>
    </row>
    <row r="20805" spans="1:20" x14ac:dyDescent="0.25">
      <c r="A20805">
        <v>1120749852</v>
      </c>
      <c r="B20805">
        <v>127294272</v>
      </c>
      <c r="C20805" t="s">
        <v>74</v>
      </c>
      <c r="D20805" t="s">
        <v>88</v>
      </c>
      <c r="E20805" t="s">
        <v>76</v>
      </c>
      <c r="F20805" s="7">
        <v>45216</v>
      </c>
      <c r="G20805" s="7">
        <v>45582</v>
      </c>
      <c r="H20805" t="s">
        <v>86</v>
      </c>
      <c r="I20805" t="s">
        <v>87</v>
      </c>
      <c r="J20805" s="7">
        <v>46192</v>
      </c>
      <c r="K20805" s="7">
        <v>46142</v>
      </c>
      <c r="L20805" s="7">
        <v>45582</v>
      </c>
      <c r="M20805" t="s">
        <v>86</v>
      </c>
      <c r="N20805" t="s">
        <v>79</v>
      </c>
      <c r="O20805">
        <v>2026</v>
      </c>
      <c r="P20805" s="2">
        <v>2</v>
      </c>
      <c r="Q20805" t="s">
        <v>80</v>
      </c>
      <c r="R20805" s="8">
        <v>46267</v>
      </c>
      <c r="S20805" s="2">
        <v>1</v>
      </c>
      <c r="T20805" s="2" t="s">
        <v>81</v>
      </c>
    </row>
    <row r="20806" spans="1:20" x14ac:dyDescent="0.25">
      <c r="A20806">
        <v>1120749890</v>
      </c>
      <c r="B20806">
        <v>127305938</v>
      </c>
      <c r="C20806" t="s">
        <v>82</v>
      </c>
      <c r="D20806" t="s">
        <v>88</v>
      </c>
      <c r="E20806" t="s">
        <v>76</v>
      </c>
      <c r="F20806" s="7">
        <v>45218</v>
      </c>
      <c r="G20806" s="7">
        <v>45584</v>
      </c>
      <c r="H20806" t="s">
        <v>86</v>
      </c>
      <c r="I20806" t="s">
        <v>87</v>
      </c>
      <c r="J20806" s="7"/>
      <c r="K20806" s="7">
        <v>46172</v>
      </c>
      <c r="L20806" s="7">
        <v>45584</v>
      </c>
      <c r="M20806" t="s">
        <v>86</v>
      </c>
      <c r="N20806"/>
      <c r="O20806">
        <v>2026</v>
      </c>
      <c r="P20806" s="2">
        <v>2</v>
      </c>
      <c r="Q20806" t="s">
        <v>80</v>
      </c>
      <c r="R20806" s="8">
        <v>46267</v>
      </c>
      <c r="S20806" s="2">
        <v>1</v>
      </c>
      <c r="T20806" s="2" t="s">
        <v>81</v>
      </c>
    </row>
    <row r="20807" spans="1:20" x14ac:dyDescent="0.25">
      <c r="A20807">
        <v>1120750396</v>
      </c>
      <c r="B20807">
        <v>127466554</v>
      </c>
      <c r="C20807" t="s">
        <v>98</v>
      </c>
      <c r="D20807" t="s">
        <v>75</v>
      </c>
      <c r="E20807" t="s">
        <v>76</v>
      </c>
      <c r="F20807" s="7">
        <v>45241</v>
      </c>
      <c r="G20807" s="7">
        <v>47068</v>
      </c>
      <c r="H20807" t="s">
        <v>86</v>
      </c>
      <c r="I20807" t="s">
        <v>87</v>
      </c>
      <c r="J20807" s="7"/>
      <c r="K20807" s="7">
        <v>45917</v>
      </c>
      <c r="L20807" s="7">
        <v>47068</v>
      </c>
      <c r="M20807" t="s">
        <v>86</v>
      </c>
      <c r="N20807"/>
      <c r="O20807">
        <v>2026</v>
      </c>
      <c r="P20807" s="2">
        <v>2</v>
      </c>
      <c r="Q20807" t="s">
        <v>80</v>
      </c>
      <c r="R20807" s="8">
        <v>46267</v>
      </c>
      <c r="S20807" s="2">
        <v>1</v>
      </c>
      <c r="T20807" s="2" t="s">
        <v>81</v>
      </c>
    </row>
    <row r="20808" spans="1:20" x14ac:dyDescent="0.25">
      <c r="A20808">
        <v>1120750519</v>
      </c>
      <c r="B20808">
        <v>127588702</v>
      </c>
      <c r="C20808" t="s">
        <v>93</v>
      </c>
      <c r="D20808" t="s">
        <v>88</v>
      </c>
      <c r="E20808" t="s">
        <v>76</v>
      </c>
      <c r="F20808" s="7">
        <v>45278</v>
      </c>
      <c r="G20808" s="7">
        <v>45644</v>
      </c>
      <c r="H20808" t="s">
        <v>77</v>
      </c>
      <c r="I20808" t="s">
        <v>84</v>
      </c>
      <c r="J20808" s="7">
        <v>45562</v>
      </c>
      <c r="K20808" s="7">
        <v>45279</v>
      </c>
      <c r="L20808" s="7">
        <v>45644</v>
      </c>
      <c r="M20808" t="s">
        <v>77</v>
      </c>
      <c r="N20808" t="s">
        <v>79</v>
      </c>
      <c r="O20808">
        <v>2026</v>
      </c>
      <c r="P20808" s="2">
        <v>2</v>
      </c>
      <c r="Q20808" t="s">
        <v>80</v>
      </c>
      <c r="R20808" s="8">
        <v>46267</v>
      </c>
      <c r="S20808" s="2">
        <v>1</v>
      </c>
      <c r="T20808" s="2" t="s">
        <v>81</v>
      </c>
    </row>
    <row r="20809" spans="1:20" x14ac:dyDescent="0.25">
      <c r="A20809">
        <v>1120750555</v>
      </c>
      <c r="B20809">
        <v>128104011</v>
      </c>
      <c r="C20809" t="s">
        <v>82</v>
      </c>
      <c r="D20809" t="s">
        <v>88</v>
      </c>
      <c r="E20809" t="s">
        <v>76</v>
      </c>
      <c r="F20809" s="7">
        <v>45308</v>
      </c>
      <c r="G20809" s="7">
        <v>47135</v>
      </c>
      <c r="H20809" t="s">
        <v>86</v>
      </c>
      <c r="I20809" t="s">
        <v>87</v>
      </c>
      <c r="J20809" s="7"/>
      <c r="K20809" s="7">
        <v>45328</v>
      </c>
      <c r="L20809" s="7">
        <v>47135</v>
      </c>
      <c r="M20809" t="s">
        <v>86</v>
      </c>
      <c r="N20809"/>
      <c r="O20809">
        <v>2026</v>
      </c>
      <c r="P20809" s="2">
        <v>2</v>
      </c>
      <c r="Q20809" t="s">
        <v>80</v>
      </c>
      <c r="R20809" s="8">
        <v>46267</v>
      </c>
      <c r="S20809" s="2">
        <v>1</v>
      </c>
      <c r="T20809" s="2" t="s">
        <v>81</v>
      </c>
    </row>
    <row r="20810" spans="1:20" x14ac:dyDescent="0.25">
      <c r="A20810">
        <v>1120750795</v>
      </c>
      <c r="B20810">
        <v>128368816</v>
      </c>
      <c r="C20810" t="s">
        <v>96</v>
      </c>
      <c r="D20810" t="s">
        <v>75</v>
      </c>
      <c r="E20810" t="s">
        <v>76</v>
      </c>
      <c r="F20810" s="7">
        <v>45377</v>
      </c>
      <c r="G20810" s="7">
        <v>45742</v>
      </c>
      <c r="H20810" t="s">
        <v>77</v>
      </c>
      <c r="I20810" t="s">
        <v>78</v>
      </c>
      <c r="J20810" s="7"/>
      <c r="K20810" s="7">
        <v>45378</v>
      </c>
      <c r="L20810" s="7">
        <v>45742</v>
      </c>
      <c r="M20810" t="s">
        <v>77</v>
      </c>
      <c r="N20810"/>
      <c r="O20810">
        <v>2026</v>
      </c>
      <c r="P20810" s="2">
        <v>2</v>
      </c>
      <c r="Q20810" t="s">
        <v>80</v>
      </c>
      <c r="R20810" s="8">
        <v>46267</v>
      </c>
      <c r="S20810" s="2">
        <v>1</v>
      </c>
      <c r="T20810" s="2" t="s">
        <v>81</v>
      </c>
    </row>
    <row r="20811" spans="1:20" x14ac:dyDescent="0.25">
      <c r="A20811">
        <v>1120750937</v>
      </c>
      <c r="B20811">
        <v>128543395</v>
      </c>
      <c r="C20811" t="s">
        <v>90</v>
      </c>
      <c r="D20811" t="s">
        <v>88</v>
      </c>
      <c r="E20811" t="s">
        <v>76</v>
      </c>
      <c r="F20811" s="7">
        <v>45394</v>
      </c>
      <c r="G20811" s="7">
        <v>45574</v>
      </c>
      <c r="H20811" t="s">
        <v>77</v>
      </c>
      <c r="I20811" t="s">
        <v>84</v>
      </c>
      <c r="J20811" s="7"/>
      <c r="K20811" s="7">
        <v>45542</v>
      </c>
      <c r="L20811" s="7">
        <v>45574</v>
      </c>
      <c r="M20811" t="s">
        <v>77</v>
      </c>
      <c r="N20811"/>
      <c r="O20811">
        <v>2026</v>
      </c>
      <c r="P20811" s="2">
        <v>2</v>
      </c>
      <c r="Q20811" t="s">
        <v>80</v>
      </c>
      <c r="R20811" s="8">
        <v>46267</v>
      </c>
      <c r="S20811" s="2">
        <v>1</v>
      </c>
      <c r="T20811" s="2" t="s">
        <v>81</v>
      </c>
    </row>
    <row r="20812" spans="1:20" x14ac:dyDescent="0.25">
      <c r="A20812">
        <v>1120751301</v>
      </c>
      <c r="B20812">
        <v>128897890</v>
      </c>
      <c r="C20812" t="s">
        <v>85</v>
      </c>
      <c r="D20812" t="s">
        <v>83</v>
      </c>
      <c r="E20812" t="s">
        <v>76</v>
      </c>
      <c r="F20812" s="7">
        <v>45413</v>
      </c>
      <c r="G20812" s="7">
        <v>47239</v>
      </c>
      <c r="H20812" t="s">
        <v>77</v>
      </c>
      <c r="I20812" t="s">
        <v>84</v>
      </c>
      <c r="J20812" s="7">
        <v>45498</v>
      </c>
      <c r="K20812" s="7">
        <v>45444</v>
      </c>
      <c r="L20812" s="7">
        <v>47239</v>
      </c>
      <c r="M20812" t="s">
        <v>77</v>
      </c>
      <c r="N20812" t="s">
        <v>79</v>
      </c>
      <c r="O20812">
        <v>2026</v>
      </c>
      <c r="P20812" s="2">
        <v>2</v>
      </c>
      <c r="Q20812" t="s">
        <v>80</v>
      </c>
      <c r="R20812" s="8">
        <v>46267</v>
      </c>
      <c r="S20812" s="2">
        <v>1</v>
      </c>
      <c r="T20812" s="2" t="s">
        <v>81</v>
      </c>
    </row>
    <row r="20813" spans="1:20" x14ac:dyDescent="0.25">
      <c r="A20813">
        <v>1120751483</v>
      </c>
      <c r="B20813">
        <v>129096651</v>
      </c>
      <c r="C20813" t="s">
        <v>74</v>
      </c>
      <c r="D20813" t="s">
        <v>88</v>
      </c>
      <c r="E20813" t="s">
        <v>76</v>
      </c>
      <c r="F20813" s="7">
        <v>45460</v>
      </c>
      <c r="G20813" s="7">
        <v>45825</v>
      </c>
      <c r="H20813" t="s">
        <v>77</v>
      </c>
      <c r="I20813" t="s">
        <v>78</v>
      </c>
      <c r="J20813" s="7"/>
      <c r="K20813" s="7">
        <v>45474</v>
      </c>
      <c r="L20813" s="7">
        <v>45825</v>
      </c>
      <c r="M20813" t="s">
        <v>77</v>
      </c>
      <c r="N20813"/>
      <c r="O20813">
        <v>2026</v>
      </c>
      <c r="P20813" s="2">
        <v>2</v>
      </c>
      <c r="Q20813" t="s">
        <v>80</v>
      </c>
      <c r="R20813" s="8">
        <v>46267</v>
      </c>
      <c r="S20813" s="2">
        <v>1</v>
      </c>
      <c r="T20813" s="2" t="s">
        <v>81</v>
      </c>
    </row>
    <row r="20814" spans="1:20" x14ac:dyDescent="0.25">
      <c r="A20814">
        <v>1120751794</v>
      </c>
      <c r="B20814">
        <v>129300925</v>
      </c>
      <c r="C20814" t="s">
        <v>74</v>
      </c>
      <c r="D20814" t="s">
        <v>83</v>
      </c>
      <c r="E20814" t="s">
        <v>76</v>
      </c>
      <c r="F20814" s="7">
        <v>45499</v>
      </c>
      <c r="G20814" s="7">
        <v>45683</v>
      </c>
      <c r="H20814" t="s">
        <v>77</v>
      </c>
      <c r="I20814" t="s">
        <v>84</v>
      </c>
      <c r="J20814" s="7"/>
      <c r="K20814" s="7">
        <v>45743</v>
      </c>
      <c r="L20814" s="7">
        <v>45683</v>
      </c>
      <c r="M20814" t="s">
        <v>77</v>
      </c>
      <c r="N20814"/>
      <c r="O20814">
        <v>2026</v>
      </c>
      <c r="P20814" s="2">
        <v>2</v>
      </c>
      <c r="Q20814" t="s">
        <v>80</v>
      </c>
      <c r="R20814" s="8">
        <v>46267</v>
      </c>
      <c r="S20814" s="2">
        <v>1</v>
      </c>
      <c r="T20814" s="2" t="s">
        <v>81</v>
      </c>
    </row>
    <row r="20815" spans="1:20" x14ac:dyDescent="0.25">
      <c r="A20815">
        <v>1120751795</v>
      </c>
      <c r="B20815">
        <v>129300925</v>
      </c>
      <c r="C20815" t="s">
        <v>74</v>
      </c>
      <c r="D20815" t="s">
        <v>83</v>
      </c>
      <c r="E20815" t="s">
        <v>76</v>
      </c>
      <c r="F20815" s="7">
        <v>45499</v>
      </c>
      <c r="G20815" s="7">
        <v>45683</v>
      </c>
      <c r="H20815" t="s">
        <v>77</v>
      </c>
      <c r="I20815" t="s">
        <v>84</v>
      </c>
      <c r="J20815" s="7"/>
      <c r="K20815" s="7">
        <v>46090</v>
      </c>
      <c r="L20815" s="7">
        <v>45683</v>
      </c>
      <c r="M20815" t="s">
        <v>77</v>
      </c>
      <c r="N20815"/>
      <c r="O20815">
        <v>2026</v>
      </c>
      <c r="P20815" s="2">
        <v>2</v>
      </c>
      <c r="Q20815" t="s">
        <v>80</v>
      </c>
      <c r="R20815" s="8">
        <v>46267</v>
      </c>
      <c r="S20815" s="2">
        <v>1</v>
      </c>
      <c r="T20815" s="2" t="s">
        <v>81</v>
      </c>
    </row>
    <row r="20816" spans="1:20" x14ac:dyDescent="0.25">
      <c r="A20816">
        <v>1120752889</v>
      </c>
      <c r="B20816">
        <v>129682283</v>
      </c>
      <c r="C20816" t="s">
        <v>98</v>
      </c>
      <c r="D20816" t="s">
        <v>88</v>
      </c>
      <c r="E20816" t="s">
        <v>76</v>
      </c>
      <c r="F20816" s="7">
        <v>45575</v>
      </c>
      <c r="G20816" s="7">
        <v>47401</v>
      </c>
      <c r="H20816" t="s">
        <v>77</v>
      </c>
      <c r="I20816" t="s">
        <v>78</v>
      </c>
      <c r="J20816" s="7"/>
      <c r="K20816" s="7">
        <v>45589</v>
      </c>
      <c r="L20816" s="7">
        <v>47401</v>
      </c>
      <c r="M20816" t="s">
        <v>77</v>
      </c>
      <c r="N20816"/>
      <c r="O20816">
        <v>2026</v>
      </c>
      <c r="P20816" s="2">
        <v>2</v>
      </c>
      <c r="Q20816" t="s">
        <v>80</v>
      </c>
      <c r="R20816" s="8">
        <v>46267</v>
      </c>
      <c r="S20816" s="2">
        <v>1</v>
      </c>
      <c r="T20816" s="2" t="s">
        <v>81</v>
      </c>
    </row>
    <row r="20817" spans="1:20" x14ac:dyDescent="0.25">
      <c r="A20817">
        <v>1120753658</v>
      </c>
      <c r="B20817">
        <v>130883162</v>
      </c>
      <c r="C20817" t="s">
        <v>93</v>
      </c>
      <c r="D20817" t="s">
        <v>83</v>
      </c>
      <c r="E20817" t="s">
        <v>76</v>
      </c>
      <c r="F20817" s="7">
        <v>45710</v>
      </c>
      <c r="G20817" s="7">
        <v>45891</v>
      </c>
      <c r="H20817" t="s">
        <v>77</v>
      </c>
      <c r="I20817" t="s">
        <v>84</v>
      </c>
      <c r="J20817" s="7">
        <v>46120</v>
      </c>
      <c r="K20817" s="7">
        <v>45747</v>
      </c>
      <c r="L20817" s="7">
        <v>45891</v>
      </c>
      <c r="M20817" t="s">
        <v>77</v>
      </c>
      <c r="N20817" t="s">
        <v>79</v>
      </c>
      <c r="O20817">
        <v>2026</v>
      </c>
      <c r="P20817" s="2">
        <v>2</v>
      </c>
      <c r="Q20817" t="s">
        <v>80</v>
      </c>
      <c r="R20817" s="8">
        <v>46267</v>
      </c>
      <c r="S20817" s="2">
        <v>1</v>
      </c>
      <c r="T20817" s="2" t="s">
        <v>81</v>
      </c>
    </row>
    <row r="20818" spans="1:20" x14ac:dyDescent="0.25">
      <c r="A20818">
        <v>1120753970</v>
      </c>
      <c r="B20818">
        <v>131050130</v>
      </c>
      <c r="C20818" t="s">
        <v>74</v>
      </c>
      <c r="D20818" t="s">
        <v>83</v>
      </c>
      <c r="E20818" t="s">
        <v>76</v>
      </c>
      <c r="F20818" s="7">
        <v>45751</v>
      </c>
      <c r="G20818" s="7">
        <v>45934</v>
      </c>
      <c r="H20818" t="s">
        <v>86</v>
      </c>
      <c r="I20818" t="s">
        <v>87</v>
      </c>
      <c r="J20818" s="7">
        <v>45829</v>
      </c>
      <c r="K20818" s="7">
        <v>45764</v>
      </c>
      <c r="L20818" s="7">
        <v>45934</v>
      </c>
      <c r="M20818" t="s">
        <v>86</v>
      </c>
      <c r="N20818" t="s">
        <v>79</v>
      </c>
      <c r="O20818">
        <v>2026</v>
      </c>
      <c r="P20818" s="2">
        <v>2</v>
      </c>
      <c r="Q20818" t="s">
        <v>80</v>
      </c>
      <c r="R20818" s="8">
        <v>46267</v>
      </c>
      <c r="S20818" s="2">
        <v>1</v>
      </c>
      <c r="T20818" s="2" t="s">
        <v>81</v>
      </c>
    </row>
    <row r="20819" spans="1:20" x14ac:dyDescent="0.25">
      <c r="A20819">
        <v>1120757925</v>
      </c>
      <c r="B20819">
        <v>112831895</v>
      </c>
      <c r="C20819" t="s">
        <v>91</v>
      </c>
      <c r="D20819" t="s">
        <v>88</v>
      </c>
      <c r="E20819" t="s">
        <v>76</v>
      </c>
      <c r="F20819" s="7">
        <v>42858</v>
      </c>
      <c r="G20819" s="7">
        <v>44684</v>
      </c>
      <c r="H20819" t="s">
        <v>77</v>
      </c>
      <c r="I20819" t="s">
        <v>78</v>
      </c>
      <c r="J20819" s="7">
        <v>46093</v>
      </c>
      <c r="K20819" s="7">
        <v>42858</v>
      </c>
      <c r="L20819" s="7">
        <v>44684</v>
      </c>
      <c r="M20819" t="s">
        <v>77</v>
      </c>
      <c r="N20819" t="s">
        <v>79</v>
      </c>
      <c r="O20819">
        <v>2026</v>
      </c>
      <c r="P20819" s="2">
        <v>2</v>
      </c>
      <c r="Q20819" t="s">
        <v>80</v>
      </c>
      <c r="R20819" s="8">
        <v>46267</v>
      </c>
      <c r="S20819" s="2">
        <v>1</v>
      </c>
      <c r="T20819" s="2" t="s">
        <v>81</v>
      </c>
    </row>
    <row r="20820" spans="1:20" x14ac:dyDescent="0.25">
      <c r="A20820">
        <v>1120758277</v>
      </c>
      <c r="B20820">
        <v>114557164</v>
      </c>
      <c r="C20820" t="s">
        <v>82</v>
      </c>
      <c r="D20820" t="s">
        <v>75</v>
      </c>
      <c r="E20820" t="s">
        <v>76</v>
      </c>
      <c r="F20820" s="7">
        <v>43222</v>
      </c>
      <c r="G20820" s="7">
        <v>45035</v>
      </c>
      <c r="H20820" t="s">
        <v>77</v>
      </c>
      <c r="I20820" t="s">
        <v>78</v>
      </c>
      <c r="J20820" s="7">
        <v>45118</v>
      </c>
      <c r="K20820" s="7">
        <v>46031</v>
      </c>
      <c r="L20820" s="7">
        <v>45035</v>
      </c>
      <c r="M20820" t="s">
        <v>77</v>
      </c>
      <c r="N20820" t="s">
        <v>92</v>
      </c>
      <c r="O20820">
        <v>2026</v>
      </c>
      <c r="P20820" s="2">
        <v>2</v>
      </c>
      <c r="Q20820" t="s">
        <v>80</v>
      </c>
      <c r="R20820" s="8">
        <v>46267</v>
      </c>
      <c r="S20820" s="2">
        <v>1</v>
      </c>
      <c r="T20820" s="2" t="s">
        <v>81</v>
      </c>
    </row>
    <row r="20821" spans="1:20" x14ac:dyDescent="0.25">
      <c r="A20821">
        <v>1120758335</v>
      </c>
      <c r="B20821">
        <v>114893579</v>
      </c>
      <c r="C20821" t="s">
        <v>95</v>
      </c>
      <c r="D20821" t="s">
        <v>83</v>
      </c>
      <c r="E20821" t="s">
        <v>76</v>
      </c>
      <c r="F20821" s="7">
        <v>43327</v>
      </c>
      <c r="G20821" s="7">
        <v>45153</v>
      </c>
      <c r="H20821" t="s">
        <v>77</v>
      </c>
      <c r="I20821" t="s">
        <v>78</v>
      </c>
      <c r="J20821" s="7">
        <v>45824</v>
      </c>
      <c r="K20821" s="7">
        <v>43667</v>
      </c>
      <c r="L20821" s="7">
        <v>45153</v>
      </c>
      <c r="M20821" t="s">
        <v>77</v>
      </c>
      <c r="N20821" t="s">
        <v>79</v>
      </c>
      <c r="O20821">
        <v>2026</v>
      </c>
      <c r="P20821" s="2">
        <v>2</v>
      </c>
      <c r="Q20821" t="s">
        <v>80</v>
      </c>
      <c r="R20821" s="8">
        <v>46267</v>
      </c>
      <c r="S20821" s="2">
        <v>1</v>
      </c>
      <c r="T20821" s="2" t="s">
        <v>81</v>
      </c>
    </row>
    <row r="20822" spans="1:20" x14ac:dyDescent="0.25">
      <c r="A20822">
        <v>1120758469</v>
      </c>
      <c r="B20822">
        <v>116715930</v>
      </c>
      <c r="C20822" t="s">
        <v>82</v>
      </c>
      <c r="D20822" t="s">
        <v>88</v>
      </c>
      <c r="E20822" t="s">
        <v>76</v>
      </c>
      <c r="F20822" s="7">
        <v>43536</v>
      </c>
      <c r="G20822" s="7">
        <v>43902</v>
      </c>
      <c r="H20822" t="s">
        <v>77</v>
      </c>
      <c r="I20822" t="s">
        <v>78</v>
      </c>
      <c r="J20822" s="7">
        <v>46211</v>
      </c>
      <c r="K20822" s="7">
        <v>44237</v>
      </c>
      <c r="L20822" s="7">
        <v>43902</v>
      </c>
      <c r="M20822" t="s">
        <v>77</v>
      </c>
      <c r="N20822" t="s">
        <v>79</v>
      </c>
      <c r="O20822">
        <v>2026</v>
      </c>
      <c r="P20822" s="2">
        <v>2</v>
      </c>
      <c r="Q20822" t="s">
        <v>80</v>
      </c>
      <c r="R20822" s="8">
        <v>46267</v>
      </c>
      <c r="S20822" s="2">
        <v>1</v>
      </c>
      <c r="T20822" s="2" t="s">
        <v>81</v>
      </c>
    </row>
    <row r="20823" spans="1:20" x14ac:dyDescent="0.25">
      <c r="A20823">
        <v>1120758511</v>
      </c>
      <c r="B20823">
        <v>116806025</v>
      </c>
      <c r="C20823" t="s">
        <v>93</v>
      </c>
      <c r="D20823" t="s">
        <v>88</v>
      </c>
      <c r="E20823" t="s">
        <v>76</v>
      </c>
      <c r="F20823" s="7">
        <v>43545</v>
      </c>
      <c r="G20823" s="7">
        <v>43911</v>
      </c>
      <c r="H20823" t="s">
        <v>77</v>
      </c>
      <c r="I20823" t="s">
        <v>78</v>
      </c>
      <c r="J20823" s="7">
        <v>46067</v>
      </c>
      <c r="K20823" s="7">
        <v>43977</v>
      </c>
      <c r="L20823" s="7">
        <v>43911</v>
      </c>
      <c r="M20823" t="s">
        <v>77</v>
      </c>
      <c r="N20823" t="s">
        <v>79</v>
      </c>
      <c r="O20823">
        <v>2026</v>
      </c>
      <c r="P20823" s="2">
        <v>2</v>
      </c>
      <c r="Q20823" t="s">
        <v>80</v>
      </c>
      <c r="R20823" s="8">
        <v>46267</v>
      </c>
      <c r="S20823" s="2">
        <v>1</v>
      </c>
      <c r="T20823" s="2" t="s">
        <v>81</v>
      </c>
    </row>
    <row r="20824" spans="1:20" x14ac:dyDescent="0.25">
      <c r="A20824">
        <v>1120758544</v>
      </c>
      <c r="B20824">
        <v>116852398</v>
      </c>
      <c r="C20824" t="s">
        <v>82</v>
      </c>
      <c r="D20824" t="s">
        <v>83</v>
      </c>
      <c r="E20824" t="s">
        <v>76</v>
      </c>
      <c r="F20824" s="7">
        <v>43551</v>
      </c>
      <c r="G20824" s="7">
        <v>43735</v>
      </c>
      <c r="H20824" t="s">
        <v>77</v>
      </c>
      <c r="I20824" t="s">
        <v>78</v>
      </c>
      <c r="J20824" s="7">
        <v>45761</v>
      </c>
      <c r="K20824" s="7">
        <v>44785</v>
      </c>
      <c r="L20824" s="7">
        <v>43735</v>
      </c>
      <c r="M20824" t="s">
        <v>77</v>
      </c>
      <c r="N20824" t="s">
        <v>92</v>
      </c>
      <c r="O20824">
        <v>2026</v>
      </c>
      <c r="P20824" s="2">
        <v>2</v>
      </c>
      <c r="Q20824" t="s">
        <v>80</v>
      </c>
      <c r="R20824" s="8">
        <v>46267</v>
      </c>
      <c r="S20824" s="2">
        <v>1</v>
      </c>
      <c r="T20824" s="2" t="s">
        <v>81</v>
      </c>
    </row>
    <row r="20825" spans="1:20" x14ac:dyDescent="0.25">
      <c r="A20825">
        <v>1120758553</v>
      </c>
      <c r="B20825">
        <v>116868397</v>
      </c>
      <c r="C20825" t="s">
        <v>82</v>
      </c>
      <c r="D20825" t="s">
        <v>83</v>
      </c>
      <c r="E20825" t="s">
        <v>76</v>
      </c>
      <c r="F20825" s="7">
        <v>43553</v>
      </c>
      <c r="G20825" s="7">
        <v>43733</v>
      </c>
      <c r="H20825" t="s">
        <v>77</v>
      </c>
      <c r="I20825" t="s">
        <v>78</v>
      </c>
      <c r="J20825" s="7">
        <v>45855</v>
      </c>
      <c r="K20825" s="7">
        <v>43683</v>
      </c>
      <c r="L20825" s="7">
        <v>43733</v>
      </c>
      <c r="M20825" t="s">
        <v>77</v>
      </c>
      <c r="N20825" t="s">
        <v>79</v>
      </c>
      <c r="O20825">
        <v>2026</v>
      </c>
      <c r="P20825" s="2">
        <v>2</v>
      </c>
      <c r="Q20825" t="s">
        <v>80</v>
      </c>
      <c r="R20825" s="8">
        <v>46267</v>
      </c>
      <c r="S20825" s="2">
        <v>1</v>
      </c>
      <c r="T20825" s="2" t="s">
        <v>81</v>
      </c>
    </row>
    <row r="20826" spans="1:20" x14ac:dyDescent="0.25">
      <c r="A20826">
        <v>1120758584</v>
      </c>
      <c r="B20826">
        <v>116953964</v>
      </c>
      <c r="C20826" t="s">
        <v>82</v>
      </c>
      <c r="D20826" t="s">
        <v>83</v>
      </c>
      <c r="E20826" t="s">
        <v>76</v>
      </c>
      <c r="F20826" s="7">
        <v>43559</v>
      </c>
      <c r="G20826" s="7">
        <v>43742</v>
      </c>
      <c r="H20826" t="s">
        <v>77</v>
      </c>
      <c r="I20826" t="s">
        <v>78</v>
      </c>
      <c r="J20826" s="7">
        <v>45721</v>
      </c>
      <c r="K20826" s="7">
        <v>44343</v>
      </c>
      <c r="L20826" s="7">
        <v>43742</v>
      </c>
      <c r="M20826" t="s">
        <v>77</v>
      </c>
      <c r="N20826" t="s">
        <v>79</v>
      </c>
      <c r="O20826">
        <v>2026</v>
      </c>
      <c r="P20826" s="2">
        <v>2</v>
      </c>
      <c r="Q20826" t="s">
        <v>80</v>
      </c>
      <c r="R20826" s="8">
        <v>46267</v>
      </c>
      <c r="S20826" s="2">
        <v>1</v>
      </c>
      <c r="T20826" s="2" t="s">
        <v>81</v>
      </c>
    </row>
    <row r="20827" spans="1:20" x14ac:dyDescent="0.25">
      <c r="A20827">
        <v>1120758598</v>
      </c>
      <c r="B20827">
        <v>116968511</v>
      </c>
      <c r="C20827" t="s">
        <v>82</v>
      </c>
      <c r="D20827" t="s">
        <v>83</v>
      </c>
      <c r="E20827" t="s">
        <v>76</v>
      </c>
      <c r="F20827" s="7">
        <v>43560</v>
      </c>
      <c r="G20827" s="7">
        <v>43740</v>
      </c>
      <c r="H20827" t="s">
        <v>77</v>
      </c>
      <c r="I20827" t="s">
        <v>78</v>
      </c>
      <c r="J20827" s="7">
        <v>45935</v>
      </c>
      <c r="K20827" s="7">
        <v>44363</v>
      </c>
      <c r="L20827" s="7">
        <v>43740</v>
      </c>
      <c r="M20827" t="s">
        <v>77</v>
      </c>
      <c r="N20827" t="s">
        <v>79</v>
      </c>
      <c r="O20827">
        <v>2026</v>
      </c>
      <c r="P20827" s="2">
        <v>2</v>
      </c>
      <c r="Q20827" t="s">
        <v>80</v>
      </c>
      <c r="R20827" s="8">
        <v>46267</v>
      </c>
      <c r="S20827" s="2">
        <v>1</v>
      </c>
      <c r="T20827" s="2" t="s">
        <v>81</v>
      </c>
    </row>
    <row r="20828" spans="1:20" x14ac:dyDescent="0.25">
      <c r="A20828">
        <v>1120758637</v>
      </c>
      <c r="B20828">
        <v>117016124</v>
      </c>
      <c r="C20828" t="s">
        <v>82</v>
      </c>
      <c r="D20828" t="s">
        <v>88</v>
      </c>
      <c r="E20828" t="s">
        <v>76</v>
      </c>
      <c r="F20828" s="7">
        <v>43567</v>
      </c>
      <c r="G20828" s="7">
        <v>43933</v>
      </c>
      <c r="H20828" t="s">
        <v>77</v>
      </c>
      <c r="I20828" t="s">
        <v>78</v>
      </c>
      <c r="J20828" s="7">
        <v>45546</v>
      </c>
      <c r="K20828" s="7">
        <v>44496</v>
      </c>
      <c r="L20828" s="7">
        <v>43933</v>
      </c>
      <c r="M20828" t="s">
        <v>77</v>
      </c>
      <c r="N20828" t="s">
        <v>79</v>
      </c>
      <c r="O20828">
        <v>2026</v>
      </c>
      <c r="P20828" s="2">
        <v>2</v>
      </c>
      <c r="Q20828" t="s">
        <v>80</v>
      </c>
      <c r="R20828" s="8">
        <v>46267</v>
      </c>
      <c r="S20828" s="2">
        <v>1</v>
      </c>
      <c r="T20828" s="2" t="s">
        <v>81</v>
      </c>
    </row>
    <row r="20829" spans="1:20" x14ac:dyDescent="0.25">
      <c r="A20829">
        <v>1120758638</v>
      </c>
      <c r="B20829">
        <v>117016124</v>
      </c>
      <c r="C20829" t="s">
        <v>82</v>
      </c>
      <c r="D20829" t="s">
        <v>88</v>
      </c>
      <c r="E20829" t="s">
        <v>76</v>
      </c>
      <c r="F20829" s="7">
        <v>43567</v>
      </c>
      <c r="G20829" s="7">
        <v>43933</v>
      </c>
      <c r="H20829" t="s">
        <v>77</v>
      </c>
      <c r="I20829" t="s">
        <v>78</v>
      </c>
      <c r="J20829" s="7">
        <v>45546</v>
      </c>
      <c r="K20829" s="7">
        <v>44601</v>
      </c>
      <c r="L20829" s="7">
        <v>43933</v>
      </c>
      <c r="M20829" t="s">
        <v>77</v>
      </c>
      <c r="N20829" t="s">
        <v>79</v>
      </c>
      <c r="O20829">
        <v>2026</v>
      </c>
      <c r="P20829" s="2">
        <v>2</v>
      </c>
      <c r="Q20829" t="s">
        <v>80</v>
      </c>
      <c r="R20829" s="8">
        <v>46267</v>
      </c>
      <c r="S20829" s="2">
        <v>1</v>
      </c>
      <c r="T20829" s="2" t="s">
        <v>81</v>
      </c>
    </row>
    <row r="20830" spans="1:20" x14ac:dyDescent="0.25">
      <c r="A20830">
        <v>1120758653</v>
      </c>
      <c r="B20830">
        <v>117027934</v>
      </c>
      <c r="C20830" t="s">
        <v>93</v>
      </c>
      <c r="D20830" t="s">
        <v>83</v>
      </c>
      <c r="E20830" t="s">
        <v>76</v>
      </c>
      <c r="F20830" s="7">
        <v>43569</v>
      </c>
      <c r="G20830" s="7">
        <v>43752</v>
      </c>
      <c r="H20830" t="s">
        <v>77</v>
      </c>
      <c r="I20830" t="s">
        <v>78</v>
      </c>
      <c r="J20830" s="7">
        <v>45923</v>
      </c>
      <c r="K20830" s="7">
        <v>45748</v>
      </c>
      <c r="L20830" s="7">
        <v>43752</v>
      </c>
      <c r="M20830" t="s">
        <v>77</v>
      </c>
      <c r="N20830" t="s">
        <v>79</v>
      </c>
      <c r="O20830">
        <v>2026</v>
      </c>
      <c r="P20830" s="2">
        <v>2</v>
      </c>
      <c r="Q20830" t="s">
        <v>80</v>
      </c>
      <c r="R20830" s="8">
        <v>46267</v>
      </c>
      <c r="S20830" s="2">
        <v>1</v>
      </c>
      <c r="T20830" s="2" t="s">
        <v>81</v>
      </c>
    </row>
    <row r="20831" spans="1:20" x14ac:dyDescent="0.25">
      <c r="A20831">
        <v>1120758689</v>
      </c>
      <c r="B20831">
        <v>117056145</v>
      </c>
      <c r="C20831" t="s">
        <v>82</v>
      </c>
      <c r="D20831" t="s">
        <v>75</v>
      </c>
      <c r="E20831" t="s">
        <v>76</v>
      </c>
      <c r="F20831" s="7">
        <v>43489</v>
      </c>
      <c r="G20831" s="7">
        <v>45315</v>
      </c>
      <c r="H20831" t="s">
        <v>86</v>
      </c>
      <c r="I20831" t="s">
        <v>87</v>
      </c>
      <c r="J20831" s="7">
        <v>45244</v>
      </c>
      <c r="K20831" s="7">
        <v>43573</v>
      </c>
      <c r="L20831" s="7">
        <v>45315</v>
      </c>
      <c r="M20831" t="s">
        <v>86</v>
      </c>
      <c r="N20831" t="s">
        <v>92</v>
      </c>
      <c r="O20831">
        <v>2026</v>
      </c>
      <c r="P20831" s="2">
        <v>2</v>
      </c>
      <c r="Q20831" t="s">
        <v>80</v>
      </c>
      <c r="R20831" s="8">
        <v>46267</v>
      </c>
      <c r="S20831" s="2">
        <v>1</v>
      </c>
      <c r="T20831" s="2" t="s">
        <v>81</v>
      </c>
    </row>
    <row r="20832" spans="1:20" x14ac:dyDescent="0.25">
      <c r="A20832">
        <v>1120758743</v>
      </c>
      <c r="B20832">
        <v>117104911</v>
      </c>
      <c r="C20832" t="s">
        <v>91</v>
      </c>
      <c r="D20832" t="s">
        <v>83</v>
      </c>
      <c r="E20832" t="s">
        <v>76</v>
      </c>
      <c r="F20832" s="7">
        <v>43581</v>
      </c>
      <c r="G20832" s="7">
        <v>43764</v>
      </c>
      <c r="H20832" t="s">
        <v>77</v>
      </c>
      <c r="I20832" t="s">
        <v>78</v>
      </c>
      <c r="J20832" s="7">
        <v>45541</v>
      </c>
      <c r="K20832" s="7">
        <v>44785</v>
      </c>
      <c r="L20832" s="7">
        <v>43764</v>
      </c>
      <c r="M20832" t="s">
        <v>77</v>
      </c>
      <c r="N20832" t="s">
        <v>92</v>
      </c>
      <c r="O20832">
        <v>2026</v>
      </c>
      <c r="P20832" s="2">
        <v>2</v>
      </c>
      <c r="Q20832" t="s">
        <v>80</v>
      </c>
      <c r="R20832" s="8">
        <v>46267</v>
      </c>
      <c r="S20832" s="2">
        <v>1</v>
      </c>
      <c r="T20832" s="2" t="s">
        <v>81</v>
      </c>
    </row>
    <row r="20833" spans="1:20" x14ac:dyDescent="0.25">
      <c r="A20833">
        <v>1120758744</v>
      </c>
      <c r="B20833">
        <v>117104911</v>
      </c>
      <c r="C20833" t="s">
        <v>91</v>
      </c>
      <c r="D20833" t="s">
        <v>83</v>
      </c>
      <c r="E20833" t="s">
        <v>76</v>
      </c>
      <c r="F20833" s="7">
        <v>43581</v>
      </c>
      <c r="G20833" s="7">
        <v>43764</v>
      </c>
      <c r="H20833" t="s">
        <v>77</v>
      </c>
      <c r="I20833" t="s">
        <v>78</v>
      </c>
      <c r="J20833" s="7">
        <v>45541</v>
      </c>
      <c r="K20833" s="7">
        <v>45180</v>
      </c>
      <c r="L20833" s="7">
        <v>43764</v>
      </c>
      <c r="M20833" t="s">
        <v>77</v>
      </c>
      <c r="N20833" t="s">
        <v>92</v>
      </c>
      <c r="O20833">
        <v>2026</v>
      </c>
      <c r="P20833" s="2">
        <v>2</v>
      </c>
      <c r="Q20833" t="s">
        <v>80</v>
      </c>
      <c r="R20833" s="8">
        <v>46267</v>
      </c>
      <c r="S20833" s="2">
        <v>1</v>
      </c>
      <c r="T20833" s="2" t="s">
        <v>81</v>
      </c>
    </row>
    <row r="20834" spans="1:20" x14ac:dyDescent="0.25">
      <c r="A20834">
        <v>1120758757</v>
      </c>
      <c r="B20834">
        <v>117113709</v>
      </c>
      <c r="C20834" t="s">
        <v>93</v>
      </c>
      <c r="D20834" t="s">
        <v>83</v>
      </c>
      <c r="E20834" t="s">
        <v>76</v>
      </c>
      <c r="F20834" s="7">
        <v>43583</v>
      </c>
      <c r="G20834" s="7">
        <v>45410</v>
      </c>
      <c r="H20834" t="s">
        <v>77</v>
      </c>
      <c r="I20834" t="s">
        <v>78</v>
      </c>
      <c r="J20834" s="7">
        <v>45941</v>
      </c>
      <c r="K20834" s="7">
        <v>45908</v>
      </c>
      <c r="L20834" s="7">
        <v>45410</v>
      </c>
      <c r="M20834" t="s">
        <v>77</v>
      </c>
      <c r="N20834" t="s">
        <v>79</v>
      </c>
      <c r="O20834">
        <v>2026</v>
      </c>
      <c r="P20834" s="2">
        <v>2</v>
      </c>
      <c r="Q20834" t="s">
        <v>80</v>
      </c>
      <c r="R20834" s="8">
        <v>46267</v>
      </c>
      <c r="S20834" s="2">
        <v>1</v>
      </c>
      <c r="T20834" s="2" t="s">
        <v>81</v>
      </c>
    </row>
    <row r="20835" spans="1:20" x14ac:dyDescent="0.25">
      <c r="A20835">
        <v>1120758807</v>
      </c>
      <c r="B20835">
        <v>117166944</v>
      </c>
      <c r="C20835" t="s">
        <v>82</v>
      </c>
      <c r="D20835" t="s">
        <v>83</v>
      </c>
      <c r="E20835" t="s">
        <v>76</v>
      </c>
      <c r="F20835" s="7">
        <v>43591</v>
      </c>
      <c r="G20835" s="7">
        <v>43771</v>
      </c>
      <c r="H20835" t="s">
        <v>77</v>
      </c>
      <c r="I20835" t="s">
        <v>78</v>
      </c>
      <c r="J20835" s="7">
        <v>45728</v>
      </c>
      <c r="K20835" s="7">
        <v>45748</v>
      </c>
      <c r="L20835" s="7">
        <v>43771</v>
      </c>
      <c r="M20835" t="s">
        <v>77</v>
      </c>
      <c r="N20835" t="s">
        <v>79</v>
      </c>
      <c r="O20835">
        <v>2026</v>
      </c>
      <c r="P20835" s="2">
        <v>2</v>
      </c>
      <c r="Q20835" t="s">
        <v>80</v>
      </c>
      <c r="R20835" s="8">
        <v>46267</v>
      </c>
      <c r="S20835" s="2">
        <v>1</v>
      </c>
      <c r="T20835" s="2" t="s">
        <v>81</v>
      </c>
    </row>
    <row r="20836" spans="1:20" x14ac:dyDescent="0.25">
      <c r="A20836">
        <v>1120758841</v>
      </c>
      <c r="B20836">
        <v>117205384</v>
      </c>
      <c r="C20836" t="s">
        <v>82</v>
      </c>
      <c r="D20836" t="s">
        <v>88</v>
      </c>
      <c r="E20836" t="s">
        <v>76</v>
      </c>
      <c r="F20836" s="7">
        <v>43594</v>
      </c>
      <c r="G20836" s="7">
        <v>43960</v>
      </c>
      <c r="H20836" t="s">
        <v>77</v>
      </c>
      <c r="I20836" t="s">
        <v>78</v>
      </c>
      <c r="J20836" s="7">
        <v>45894</v>
      </c>
      <c r="K20836" s="7">
        <v>44238</v>
      </c>
      <c r="L20836" s="7">
        <v>43960</v>
      </c>
      <c r="M20836" t="s">
        <v>77</v>
      </c>
      <c r="N20836" t="s">
        <v>79</v>
      </c>
      <c r="O20836">
        <v>2026</v>
      </c>
      <c r="P20836" s="2">
        <v>2</v>
      </c>
      <c r="Q20836" t="s">
        <v>80</v>
      </c>
      <c r="R20836" s="8">
        <v>46267</v>
      </c>
      <c r="S20836" s="2">
        <v>1</v>
      </c>
      <c r="T20836" s="2" t="s">
        <v>81</v>
      </c>
    </row>
    <row r="20837" spans="1:20" x14ac:dyDescent="0.25">
      <c r="A20837">
        <v>1120758886</v>
      </c>
      <c r="B20837">
        <v>117242347</v>
      </c>
      <c r="C20837" t="s">
        <v>82</v>
      </c>
      <c r="D20837" t="s">
        <v>88</v>
      </c>
      <c r="E20837" t="s">
        <v>76</v>
      </c>
      <c r="F20837" s="7">
        <v>43600</v>
      </c>
      <c r="G20837" s="7">
        <v>43966</v>
      </c>
      <c r="H20837" t="s">
        <v>77</v>
      </c>
      <c r="I20837" t="s">
        <v>78</v>
      </c>
      <c r="J20837" s="7">
        <v>46125</v>
      </c>
      <c r="K20837" s="7">
        <v>43915</v>
      </c>
      <c r="L20837" s="7">
        <v>43966</v>
      </c>
      <c r="M20837" t="s">
        <v>77</v>
      </c>
      <c r="N20837" t="s">
        <v>79</v>
      </c>
      <c r="O20837">
        <v>2026</v>
      </c>
      <c r="P20837" s="2">
        <v>2</v>
      </c>
      <c r="Q20837" t="s">
        <v>80</v>
      </c>
      <c r="R20837" s="8">
        <v>46267</v>
      </c>
      <c r="S20837" s="2">
        <v>1</v>
      </c>
      <c r="T20837" s="2" t="s">
        <v>81</v>
      </c>
    </row>
    <row r="20838" spans="1:20" x14ac:dyDescent="0.25">
      <c r="A20838">
        <v>1120758905</v>
      </c>
      <c r="B20838">
        <v>117256339</v>
      </c>
      <c r="C20838" t="s">
        <v>82</v>
      </c>
      <c r="D20838" t="s">
        <v>83</v>
      </c>
      <c r="E20838" t="s">
        <v>76</v>
      </c>
      <c r="F20838" s="7">
        <v>43602</v>
      </c>
      <c r="G20838" s="7">
        <v>43782</v>
      </c>
      <c r="H20838" t="s">
        <v>77</v>
      </c>
      <c r="I20838" t="s">
        <v>84</v>
      </c>
      <c r="J20838" s="7">
        <v>45633</v>
      </c>
      <c r="K20838" s="7">
        <v>45754</v>
      </c>
      <c r="L20838" s="7">
        <v>43782</v>
      </c>
      <c r="M20838" t="s">
        <v>77</v>
      </c>
      <c r="N20838" t="s">
        <v>79</v>
      </c>
      <c r="O20838">
        <v>2026</v>
      </c>
      <c r="P20838" s="2">
        <v>2</v>
      </c>
      <c r="Q20838" t="s">
        <v>80</v>
      </c>
      <c r="R20838" s="8">
        <v>46267</v>
      </c>
      <c r="S20838" s="2">
        <v>1</v>
      </c>
      <c r="T20838" s="2" t="s">
        <v>81</v>
      </c>
    </row>
    <row r="20839" spans="1:20" x14ac:dyDescent="0.25">
      <c r="A20839">
        <v>1120758934</v>
      </c>
      <c r="B20839">
        <v>117280031</v>
      </c>
      <c r="C20839" t="s">
        <v>98</v>
      </c>
      <c r="D20839" t="s">
        <v>75</v>
      </c>
      <c r="E20839" t="s">
        <v>76</v>
      </c>
      <c r="F20839" s="7">
        <v>43605</v>
      </c>
      <c r="G20839" s="7">
        <v>45432</v>
      </c>
      <c r="H20839" t="s">
        <v>77</v>
      </c>
      <c r="I20839" t="s">
        <v>78</v>
      </c>
      <c r="J20839" s="7">
        <v>45487</v>
      </c>
      <c r="K20839" s="7">
        <v>46118</v>
      </c>
      <c r="L20839" s="7">
        <v>45432</v>
      </c>
      <c r="M20839" t="s">
        <v>77</v>
      </c>
      <c r="N20839" t="s">
        <v>79</v>
      </c>
      <c r="O20839">
        <v>2026</v>
      </c>
      <c r="P20839" s="2">
        <v>2</v>
      </c>
      <c r="Q20839" t="s">
        <v>80</v>
      </c>
      <c r="R20839" s="8">
        <v>46267</v>
      </c>
      <c r="S20839" s="2">
        <v>1</v>
      </c>
      <c r="T20839" s="2" t="s">
        <v>81</v>
      </c>
    </row>
    <row r="20840" spans="1:20" x14ac:dyDescent="0.25">
      <c r="A20840">
        <v>1120758954</v>
      </c>
      <c r="B20840">
        <v>117307482</v>
      </c>
      <c r="C20840" t="s">
        <v>91</v>
      </c>
      <c r="D20840" t="s">
        <v>83</v>
      </c>
      <c r="E20840" t="s">
        <v>76</v>
      </c>
      <c r="F20840" s="7">
        <v>43608</v>
      </c>
      <c r="G20840" s="7">
        <v>43788</v>
      </c>
      <c r="H20840" t="s">
        <v>77</v>
      </c>
      <c r="I20840" t="s">
        <v>84</v>
      </c>
      <c r="J20840" s="7">
        <v>45633</v>
      </c>
      <c r="K20840" s="7">
        <v>46189</v>
      </c>
      <c r="L20840" s="7">
        <v>43788</v>
      </c>
      <c r="M20840" t="s">
        <v>77</v>
      </c>
      <c r="N20840" t="s">
        <v>79</v>
      </c>
      <c r="O20840">
        <v>2026</v>
      </c>
      <c r="P20840" s="2">
        <v>2</v>
      </c>
      <c r="Q20840" t="s">
        <v>80</v>
      </c>
      <c r="R20840" s="8">
        <v>46267</v>
      </c>
      <c r="S20840" s="2">
        <v>1</v>
      </c>
      <c r="T20840" s="2" t="s">
        <v>81</v>
      </c>
    </row>
    <row r="20841" spans="1:20" x14ac:dyDescent="0.25">
      <c r="A20841">
        <v>1120759207</v>
      </c>
      <c r="B20841">
        <v>117788453</v>
      </c>
      <c r="C20841" t="s">
        <v>82</v>
      </c>
      <c r="D20841" t="s">
        <v>75</v>
      </c>
      <c r="E20841" t="s">
        <v>76</v>
      </c>
      <c r="F20841" s="7">
        <v>43699</v>
      </c>
      <c r="G20841" s="7">
        <v>45526</v>
      </c>
      <c r="H20841" t="s">
        <v>77</v>
      </c>
      <c r="I20841" t="s">
        <v>78</v>
      </c>
      <c r="J20841" s="7">
        <v>45570</v>
      </c>
      <c r="K20841" s="7">
        <v>43700</v>
      </c>
      <c r="L20841" s="7">
        <v>45526</v>
      </c>
      <c r="M20841" t="s">
        <v>77</v>
      </c>
      <c r="N20841" t="s">
        <v>79</v>
      </c>
      <c r="O20841">
        <v>2026</v>
      </c>
      <c r="P20841" s="2">
        <v>2</v>
      </c>
      <c r="Q20841" t="s">
        <v>80</v>
      </c>
      <c r="R20841" s="8">
        <v>46267</v>
      </c>
      <c r="S20841" s="2">
        <v>1</v>
      </c>
      <c r="T20841" s="2" t="s">
        <v>81</v>
      </c>
    </row>
    <row r="20842" spans="1:20" x14ac:dyDescent="0.25">
      <c r="A20842">
        <v>1120759545</v>
      </c>
      <c r="B20842">
        <v>119096411</v>
      </c>
      <c r="C20842" t="s">
        <v>90</v>
      </c>
      <c r="D20842" t="s">
        <v>83</v>
      </c>
      <c r="E20842" t="s">
        <v>76</v>
      </c>
      <c r="F20842" s="7">
        <v>43984</v>
      </c>
      <c r="G20842" s="7">
        <v>45810</v>
      </c>
      <c r="H20842" t="s">
        <v>77</v>
      </c>
      <c r="I20842" t="s">
        <v>78</v>
      </c>
      <c r="J20842" s="7">
        <v>45870</v>
      </c>
      <c r="K20842" s="7">
        <v>45907</v>
      </c>
      <c r="L20842" s="7">
        <v>45810</v>
      </c>
      <c r="M20842" t="s">
        <v>77</v>
      </c>
      <c r="N20842" t="s">
        <v>79</v>
      </c>
      <c r="O20842">
        <v>2026</v>
      </c>
      <c r="P20842" s="2">
        <v>2</v>
      </c>
      <c r="Q20842" t="s">
        <v>80</v>
      </c>
      <c r="R20842" s="8">
        <v>46267</v>
      </c>
      <c r="S20842" s="2">
        <v>1</v>
      </c>
      <c r="T20842" s="2" t="s">
        <v>81</v>
      </c>
    </row>
    <row r="20843" spans="1:20" x14ac:dyDescent="0.25">
      <c r="A20843">
        <v>1120759574</v>
      </c>
      <c r="B20843">
        <v>119146143</v>
      </c>
      <c r="C20843" t="s">
        <v>98</v>
      </c>
      <c r="D20843" t="s">
        <v>83</v>
      </c>
      <c r="E20843" t="s">
        <v>76</v>
      </c>
      <c r="F20843" s="7">
        <v>43993</v>
      </c>
      <c r="G20843" s="7">
        <v>45819</v>
      </c>
      <c r="H20843" t="s">
        <v>77</v>
      </c>
      <c r="I20843" t="s">
        <v>78</v>
      </c>
      <c r="J20843" s="7">
        <v>45870</v>
      </c>
      <c r="K20843" s="7">
        <v>45951</v>
      </c>
      <c r="L20843" s="7">
        <v>45819</v>
      </c>
      <c r="M20843" t="s">
        <v>77</v>
      </c>
      <c r="N20843" t="s">
        <v>79</v>
      </c>
      <c r="O20843">
        <v>2026</v>
      </c>
      <c r="P20843" s="2">
        <v>2</v>
      </c>
      <c r="Q20843" t="s">
        <v>80</v>
      </c>
      <c r="R20843" s="8">
        <v>46267</v>
      </c>
      <c r="S20843" s="2">
        <v>1</v>
      </c>
      <c r="T20843" s="2" t="s">
        <v>81</v>
      </c>
    </row>
    <row r="20844" spans="1:20" x14ac:dyDescent="0.25">
      <c r="A20844">
        <v>1120759652</v>
      </c>
      <c r="B20844">
        <v>119222250</v>
      </c>
      <c r="C20844" t="s">
        <v>82</v>
      </c>
      <c r="D20844" t="s">
        <v>83</v>
      </c>
      <c r="E20844" t="s">
        <v>76</v>
      </c>
      <c r="F20844" s="7">
        <v>44008</v>
      </c>
      <c r="G20844" s="7">
        <v>44191</v>
      </c>
      <c r="H20844" t="s">
        <v>77</v>
      </c>
      <c r="I20844" t="s">
        <v>84</v>
      </c>
      <c r="J20844" s="7">
        <v>45633</v>
      </c>
      <c r="K20844" s="7">
        <v>46163</v>
      </c>
      <c r="L20844" s="7">
        <v>44191</v>
      </c>
      <c r="M20844" t="s">
        <v>77</v>
      </c>
      <c r="N20844" t="s">
        <v>79</v>
      </c>
      <c r="O20844">
        <v>2026</v>
      </c>
      <c r="P20844" s="2">
        <v>2</v>
      </c>
      <c r="Q20844" t="s">
        <v>80</v>
      </c>
      <c r="R20844" s="8">
        <v>46267</v>
      </c>
      <c r="S20844" s="2">
        <v>1</v>
      </c>
      <c r="T20844" s="2" t="s">
        <v>81</v>
      </c>
    </row>
    <row r="20845" spans="1:20" x14ac:dyDescent="0.25">
      <c r="A20845">
        <v>1120759666</v>
      </c>
      <c r="B20845">
        <v>119228299</v>
      </c>
      <c r="C20845" t="s">
        <v>82</v>
      </c>
      <c r="D20845" t="s">
        <v>88</v>
      </c>
      <c r="E20845" t="s">
        <v>76</v>
      </c>
      <c r="F20845" s="7">
        <v>44011</v>
      </c>
      <c r="G20845" s="7">
        <v>44376</v>
      </c>
      <c r="H20845" t="s">
        <v>77</v>
      </c>
      <c r="I20845" t="s">
        <v>84</v>
      </c>
      <c r="J20845" s="7">
        <v>46131</v>
      </c>
      <c r="K20845" s="7">
        <v>45919</v>
      </c>
      <c r="L20845" s="7">
        <v>44376</v>
      </c>
      <c r="M20845" t="s">
        <v>77</v>
      </c>
      <c r="N20845" t="s">
        <v>79</v>
      </c>
      <c r="O20845">
        <v>2026</v>
      </c>
      <c r="P20845" s="2">
        <v>2</v>
      </c>
      <c r="Q20845" t="s">
        <v>80</v>
      </c>
      <c r="R20845" s="8">
        <v>46267</v>
      </c>
      <c r="S20845" s="2">
        <v>1</v>
      </c>
      <c r="T20845" s="2" t="s">
        <v>81</v>
      </c>
    </row>
    <row r="20846" spans="1:20" x14ac:dyDescent="0.25">
      <c r="A20846">
        <v>1120759826</v>
      </c>
      <c r="B20846">
        <v>119465856</v>
      </c>
      <c r="C20846" t="s">
        <v>82</v>
      </c>
      <c r="D20846" t="s">
        <v>75</v>
      </c>
      <c r="E20846" t="s">
        <v>76</v>
      </c>
      <c r="F20846" s="7">
        <v>44029</v>
      </c>
      <c r="G20846" s="7">
        <v>44394</v>
      </c>
      <c r="H20846" t="s">
        <v>77</v>
      </c>
      <c r="I20846" t="s">
        <v>78</v>
      </c>
      <c r="J20846" s="7">
        <v>44680</v>
      </c>
      <c r="K20846" s="7">
        <v>45903</v>
      </c>
      <c r="L20846" s="7">
        <v>44394</v>
      </c>
      <c r="M20846" t="s">
        <v>77</v>
      </c>
      <c r="N20846" t="s">
        <v>92</v>
      </c>
      <c r="O20846">
        <v>2026</v>
      </c>
      <c r="P20846" s="2">
        <v>2</v>
      </c>
      <c r="Q20846" t="s">
        <v>80</v>
      </c>
      <c r="R20846" s="8">
        <v>46267</v>
      </c>
      <c r="S20846" s="2">
        <v>1</v>
      </c>
      <c r="T20846" s="2" t="s">
        <v>81</v>
      </c>
    </row>
    <row r="20847" spans="1:20" x14ac:dyDescent="0.25">
      <c r="A20847">
        <v>1120759854</v>
      </c>
      <c r="B20847">
        <v>119473372</v>
      </c>
      <c r="C20847" t="s">
        <v>96</v>
      </c>
      <c r="D20847" t="s">
        <v>75</v>
      </c>
      <c r="E20847" t="s">
        <v>76</v>
      </c>
      <c r="F20847" s="7">
        <v>44032</v>
      </c>
      <c r="G20847" s="7">
        <v>44397</v>
      </c>
      <c r="H20847" t="s">
        <v>86</v>
      </c>
      <c r="I20847" t="s">
        <v>87</v>
      </c>
      <c r="J20847" s="7">
        <v>45538</v>
      </c>
      <c r="K20847" s="7">
        <v>46129</v>
      </c>
      <c r="L20847" s="7">
        <v>44397</v>
      </c>
      <c r="M20847" t="s">
        <v>86</v>
      </c>
      <c r="N20847" t="s">
        <v>79</v>
      </c>
      <c r="O20847">
        <v>2026</v>
      </c>
      <c r="P20847" s="2">
        <v>2</v>
      </c>
      <c r="Q20847" t="s">
        <v>80</v>
      </c>
      <c r="R20847" s="8">
        <v>46267</v>
      </c>
      <c r="S20847" s="2">
        <v>1</v>
      </c>
      <c r="T20847" s="2" t="s">
        <v>81</v>
      </c>
    </row>
    <row r="20848" spans="1:20" x14ac:dyDescent="0.25">
      <c r="A20848">
        <v>1120760122</v>
      </c>
      <c r="B20848">
        <v>119635312</v>
      </c>
      <c r="C20848" t="s">
        <v>82</v>
      </c>
      <c r="D20848" t="s">
        <v>75</v>
      </c>
      <c r="E20848" t="s">
        <v>76</v>
      </c>
      <c r="F20848" s="7">
        <v>44061</v>
      </c>
      <c r="G20848" s="7">
        <v>45887</v>
      </c>
      <c r="H20848" t="s">
        <v>77</v>
      </c>
      <c r="I20848" t="s">
        <v>78</v>
      </c>
      <c r="J20848" s="7">
        <v>45933</v>
      </c>
      <c r="K20848" s="7">
        <v>46125</v>
      </c>
      <c r="L20848" s="7">
        <v>45887</v>
      </c>
      <c r="M20848" t="s">
        <v>77</v>
      </c>
      <c r="N20848" t="s">
        <v>79</v>
      </c>
      <c r="O20848">
        <v>2026</v>
      </c>
      <c r="P20848" s="2">
        <v>2</v>
      </c>
      <c r="Q20848" t="s">
        <v>80</v>
      </c>
      <c r="R20848" s="8">
        <v>46267</v>
      </c>
      <c r="S20848" s="2">
        <v>1</v>
      </c>
      <c r="T20848" s="2" t="s">
        <v>81</v>
      </c>
    </row>
    <row r="20849" spans="1:20" x14ac:dyDescent="0.25">
      <c r="A20849">
        <v>1120760442</v>
      </c>
      <c r="B20849">
        <v>119771720</v>
      </c>
      <c r="C20849" t="s">
        <v>85</v>
      </c>
      <c r="D20849" t="s">
        <v>75</v>
      </c>
      <c r="E20849" t="s">
        <v>76</v>
      </c>
      <c r="F20849" s="7">
        <v>44090</v>
      </c>
      <c r="G20849" s="7">
        <v>44455</v>
      </c>
      <c r="H20849" t="s">
        <v>86</v>
      </c>
      <c r="I20849" t="s">
        <v>87</v>
      </c>
      <c r="J20849" s="7">
        <v>45799</v>
      </c>
      <c r="K20849" s="7">
        <v>44169</v>
      </c>
      <c r="L20849" s="7">
        <v>44455</v>
      </c>
      <c r="M20849" t="s">
        <v>86</v>
      </c>
      <c r="N20849" t="s">
        <v>79</v>
      </c>
      <c r="O20849">
        <v>2026</v>
      </c>
      <c r="P20849" s="2">
        <v>2</v>
      </c>
      <c r="Q20849" t="s">
        <v>80</v>
      </c>
      <c r="R20849" s="8">
        <v>46267</v>
      </c>
      <c r="S20849" s="2">
        <v>1</v>
      </c>
      <c r="T20849" s="2" t="s">
        <v>81</v>
      </c>
    </row>
    <row r="20850" spans="1:20" x14ac:dyDescent="0.25">
      <c r="A20850">
        <v>1120760915</v>
      </c>
      <c r="B20850">
        <v>120071703</v>
      </c>
      <c r="C20850" t="s">
        <v>82</v>
      </c>
      <c r="D20850" t="s">
        <v>75</v>
      </c>
      <c r="E20850" t="s">
        <v>76</v>
      </c>
      <c r="F20850" s="7">
        <v>44153</v>
      </c>
      <c r="G20850" s="7">
        <v>45979</v>
      </c>
      <c r="H20850" t="s">
        <v>77</v>
      </c>
      <c r="I20850" t="s">
        <v>78</v>
      </c>
      <c r="J20850" s="7">
        <v>45735</v>
      </c>
      <c r="K20850" s="7">
        <v>45057</v>
      </c>
      <c r="L20850" s="7">
        <v>45979</v>
      </c>
      <c r="M20850" t="s">
        <v>77</v>
      </c>
      <c r="N20850" t="s">
        <v>79</v>
      </c>
      <c r="O20850">
        <v>2026</v>
      </c>
      <c r="P20850" s="2">
        <v>2</v>
      </c>
      <c r="Q20850" t="s">
        <v>80</v>
      </c>
      <c r="R20850" s="8">
        <v>46267</v>
      </c>
      <c r="S20850" s="2">
        <v>1</v>
      </c>
      <c r="T20850" s="2" t="s">
        <v>81</v>
      </c>
    </row>
    <row r="20851" spans="1:20" x14ac:dyDescent="0.25">
      <c r="A20851">
        <v>1120761353</v>
      </c>
      <c r="B20851">
        <v>121329137</v>
      </c>
      <c r="C20851" t="s">
        <v>82</v>
      </c>
      <c r="D20851" t="s">
        <v>83</v>
      </c>
      <c r="E20851" t="s">
        <v>76</v>
      </c>
      <c r="F20851" s="7">
        <v>44329</v>
      </c>
      <c r="G20851" s="7">
        <v>44513</v>
      </c>
      <c r="H20851" t="s">
        <v>77</v>
      </c>
      <c r="I20851" t="s">
        <v>78</v>
      </c>
      <c r="J20851" s="7">
        <v>45737</v>
      </c>
      <c r="K20851" s="7">
        <v>45748</v>
      </c>
      <c r="L20851" s="7">
        <v>44513</v>
      </c>
      <c r="M20851" t="s">
        <v>77</v>
      </c>
      <c r="N20851" t="s">
        <v>79</v>
      </c>
      <c r="O20851">
        <v>2026</v>
      </c>
      <c r="P20851" s="2">
        <v>2</v>
      </c>
      <c r="Q20851" t="s">
        <v>80</v>
      </c>
      <c r="R20851" s="8">
        <v>46267</v>
      </c>
      <c r="S20851" s="2">
        <v>1</v>
      </c>
      <c r="T20851" s="2" t="s">
        <v>81</v>
      </c>
    </row>
    <row r="20852" spans="1:20" x14ac:dyDescent="0.25">
      <c r="A20852">
        <v>1120761456</v>
      </c>
      <c r="B20852">
        <v>121417197</v>
      </c>
      <c r="C20852" t="s">
        <v>82</v>
      </c>
      <c r="D20852" t="s">
        <v>88</v>
      </c>
      <c r="E20852" t="s">
        <v>76</v>
      </c>
      <c r="F20852" s="7">
        <v>44343</v>
      </c>
      <c r="G20852" s="7">
        <v>44708</v>
      </c>
      <c r="H20852" t="s">
        <v>77</v>
      </c>
      <c r="I20852" t="s">
        <v>78</v>
      </c>
      <c r="J20852" s="7">
        <v>45432</v>
      </c>
      <c r="K20852" s="7">
        <v>46204</v>
      </c>
      <c r="L20852" s="7">
        <v>44708</v>
      </c>
      <c r="M20852" t="s">
        <v>77</v>
      </c>
      <c r="N20852" t="s">
        <v>79</v>
      </c>
      <c r="O20852">
        <v>2026</v>
      </c>
      <c r="P20852" s="2">
        <v>2</v>
      </c>
      <c r="Q20852" t="s">
        <v>80</v>
      </c>
      <c r="R20852" s="8">
        <v>46267</v>
      </c>
      <c r="S20852" s="2">
        <v>1</v>
      </c>
      <c r="T20852" s="2" t="s">
        <v>81</v>
      </c>
    </row>
    <row r="20853" spans="1:20" x14ac:dyDescent="0.25">
      <c r="A20853">
        <v>1120761579</v>
      </c>
      <c r="B20853">
        <v>121591372</v>
      </c>
      <c r="C20853" t="s">
        <v>97</v>
      </c>
      <c r="D20853" t="s">
        <v>75</v>
      </c>
      <c r="E20853" t="s">
        <v>76</v>
      </c>
      <c r="F20853" s="7">
        <v>44371</v>
      </c>
      <c r="G20853" s="7">
        <v>46197</v>
      </c>
      <c r="H20853" t="s">
        <v>77</v>
      </c>
      <c r="I20853" t="s">
        <v>78</v>
      </c>
      <c r="J20853" s="7">
        <v>46097</v>
      </c>
      <c r="K20853" s="7">
        <v>44375</v>
      </c>
      <c r="L20853" s="7">
        <v>46197</v>
      </c>
      <c r="M20853" t="s">
        <v>77</v>
      </c>
      <c r="N20853" t="s">
        <v>79</v>
      </c>
      <c r="O20853">
        <v>2026</v>
      </c>
      <c r="P20853" s="2">
        <v>2</v>
      </c>
      <c r="Q20853" t="s">
        <v>80</v>
      </c>
      <c r="R20853" s="8">
        <v>46267</v>
      </c>
      <c r="S20853" s="2">
        <v>1</v>
      </c>
      <c r="T20853" s="2" t="s">
        <v>81</v>
      </c>
    </row>
    <row r="20854" spans="1:20" x14ac:dyDescent="0.25">
      <c r="A20854">
        <v>1120761597</v>
      </c>
      <c r="B20854">
        <v>121607869</v>
      </c>
      <c r="C20854" t="s">
        <v>82</v>
      </c>
      <c r="D20854" t="s">
        <v>88</v>
      </c>
      <c r="E20854" t="s">
        <v>76</v>
      </c>
      <c r="F20854" s="7">
        <v>44373</v>
      </c>
      <c r="G20854" s="7">
        <v>44738</v>
      </c>
      <c r="H20854" t="s">
        <v>77</v>
      </c>
      <c r="I20854" t="s">
        <v>78</v>
      </c>
      <c r="J20854" s="7">
        <v>45488</v>
      </c>
      <c r="K20854" s="7">
        <v>45425</v>
      </c>
      <c r="L20854" s="7">
        <v>44738</v>
      </c>
      <c r="M20854" t="s">
        <v>77</v>
      </c>
      <c r="N20854" t="s">
        <v>79</v>
      </c>
      <c r="O20854">
        <v>2026</v>
      </c>
      <c r="P20854" s="2">
        <v>2</v>
      </c>
      <c r="Q20854" t="s">
        <v>80</v>
      </c>
      <c r="R20854" s="8">
        <v>46267</v>
      </c>
      <c r="S20854" s="2">
        <v>1</v>
      </c>
      <c r="T20854" s="2" t="s">
        <v>81</v>
      </c>
    </row>
    <row r="20855" spans="1:20" x14ac:dyDescent="0.25">
      <c r="A20855">
        <v>1120761709</v>
      </c>
      <c r="B20855">
        <v>121671108</v>
      </c>
      <c r="C20855" t="s">
        <v>98</v>
      </c>
      <c r="D20855" t="s">
        <v>75</v>
      </c>
      <c r="E20855" t="s">
        <v>76</v>
      </c>
      <c r="F20855" s="7">
        <v>44383</v>
      </c>
      <c r="G20855" s="7">
        <v>46209</v>
      </c>
      <c r="H20855" t="s">
        <v>77</v>
      </c>
      <c r="I20855" t="s">
        <v>78</v>
      </c>
      <c r="J20855" s="7">
        <v>46135</v>
      </c>
      <c r="K20855" s="7">
        <v>44386</v>
      </c>
      <c r="L20855" s="7">
        <v>46209</v>
      </c>
      <c r="M20855" t="s">
        <v>77</v>
      </c>
      <c r="N20855" t="s">
        <v>79</v>
      </c>
      <c r="O20855">
        <v>2026</v>
      </c>
      <c r="P20855" s="2">
        <v>2</v>
      </c>
      <c r="Q20855" t="s">
        <v>80</v>
      </c>
      <c r="R20855" s="8">
        <v>46267</v>
      </c>
      <c r="S20855" s="2">
        <v>1</v>
      </c>
      <c r="T20855" s="2" t="s">
        <v>81</v>
      </c>
    </row>
    <row r="20856" spans="1:20" x14ac:dyDescent="0.25">
      <c r="A20856">
        <v>1120761764</v>
      </c>
      <c r="B20856">
        <v>121710524</v>
      </c>
      <c r="C20856" t="s">
        <v>82</v>
      </c>
      <c r="D20856" t="s">
        <v>83</v>
      </c>
      <c r="E20856" t="s">
        <v>76</v>
      </c>
      <c r="F20856" s="7">
        <v>44388</v>
      </c>
      <c r="G20856" s="7">
        <v>44572</v>
      </c>
      <c r="H20856" t="s">
        <v>77</v>
      </c>
      <c r="I20856" t="s">
        <v>78</v>
      </c>
      <c r="J20856" s="7">
        <v>45488</v>
      </c>
      <c r="K20856" s="7">
        <v>45546</v>
      </c>
      <c r="L20856" s="7">
        <v>44572</v>
      </c>
      <c r="M20856" t="s">
        <v>77</v>
      </c>
      <c r="N20856" t="s">
        <v>79</v>
      </c>
      <c r="O20856">
        <v>2026</v>
      </c>
      <c r="P20856" s="2">
        <v>2</v>
      </c>
      <c r="Q20856" t="s">
        <v>80</v>
      </c>
      <c r="R20856" s="8">
        <v>46267</v>
      </c>
      <c r="S20856" s="2">
        <v>1</v>
      </c>
      <c r="T20856" s="2" t="s">
        <v>81</v>
      </c>
    </row>
    <row r="20857" spans="1:20" x14ac:dyDescent="0.25">
      <c r="A20857">
        <v>1120761965</v>
      </c>
      <c r="B20857">
        <v>121808910</v>
      </c>
      <c r="C20857" t="s">
        <v>85</v>
      </c>
      <c r="D20857" t="s">
        <v>88</v>
      </c>
      <c r="E20857" t="s">
        <v>76</v>
      </c>
      <c r="F20857" s="7">
        <v>44405</v>
      </c>
      <c r="G20857" s="7">
        <v>44770</v>
      </c>
      <c r="H20857" t="s">
        <v>77</v>
      </c>
      <c r="I20857" t="s">
        <v>78</v>
      </c>
      <c r="J20857" s="7">
        <v>46197</v>
      </c>
      <c r="K20857" s="7">
        <v>45848</v>
      </c>
      <c r="L20857" s="7">
        <v>44770</v>
      </c>
      <c r="M20857" t="s">
        <v>77</v>
      </c>
      <c r="N20857" t="s">
        <v>79</v>
      </c>
      <c r="O20857">
        <v>2026</v>
      </c>
      <c r="P20857" s="2">
        <v>2</v>
      </c>
      <c r="Q20857" t="s">
        <v>80</v>
      </c>
      <c r="R20857" s="8">
        <v>46267</v>
      </c>
      <c r="S20857" s="2">
        <v>1</v>
      </c>
      <c r="T20857" s="2" t="s">
        <v>81</v>
      </c>
    </row>
    <row r="20858" spans="1:20" x14ac:dyDescent="0.25">
      <c r="A20858">
        <v>1120762152</v>
      </c>
      <c r="B20858">
        <v>121898527</v>
      </c>
      <c r="C20858" t="s">
        <v>85</v>
      </c>
      <c r="D20858" t="s">
        <v>75</v>
      </c>
      <c r="E20858" t="s">
        <v>76</v>
      </c>
      <c r="F20858" s="7">
        <v>44421</v>
      </c>
      <c r="G20858" s="7">
        <v>44786</v>
      </c>
      <c r="H20858" t="s">
        <v>86</v>
      </c>
      <c r="I20858" t="s">
        <v>87</v>
      </c>
      <c r="J20858" s="7">
        <v>46156</v>
      </c>
      <c r="K20858" s="7">
        <v>44426</v>
      </c>
      <c r="L20858" s="7">
        <v>44786</v>
      </c>
      <c r="M20858" t="s">
        <v>86</v>
      </c>
      <c r="N20858" t="s">
        <v>79</v>
      </c>
      <c r="O20858">
        <v>2026</v>
      </c>
      <c r="P20858" s="2">
        <v>2</v>
      </c>
      <c r="Q20858" t="s">
        <v>80</v>
      </c>
      <c r="R20858" s="8">
        <v>46267</v>
      </c>
      <c r="S20858" s="2">
        <v>1</v>
      </c>
      <c r="T20858" s="2" t="s">
        <v>81</v>
      </c>
    </row>
    <row r="20859" spans="1:20" x14ac:dyDescent="0.25">
      <c r="A20859">
        <v>1120762211</v>
      </c>
      <c r="B20859">
        <v>121925827</v>
      </c>
      <c r="C20859" t="s">
        <v>82</v>
      </c>
      <c r="D20859" t="s">
        <v>75</v>
      </c>
      <c r="E20859" t="s">
        <v>76</v>
      </c>
      <c r="F20859" s="7">
        <v>44428</v>
      </c>
      <c r="G20859" s="7">
        <v>46254</v>
      </c>
      <c r="H20859" t="s">
        <v>77</v>
      </c>
      <c r="I20859" t="s">
        <v>78</v>
      </c>
      <c r="J20859" s="7">
        <v>46204</v>
      </c>
      <c r="K20859" s="7">
        <v>44431</v>
      </c>
      <c r="L20859" s="7">
        <v>46254</v>
      </c>
      <c r="M20859" t="s">
        <v>77</v>
      </c>
      <c r="N20859" t="s">
        <v>79</v>
      </c>
      <c r="O20859">
        <v>2026</v>
      </c>
      <c r="P20859" s="2">
        <v>2</v>
      </c>
      <c r="Q20859" t="s">
        <v>80</v>
      </c>
      <c r="R20859" s="8">
        <v>46267</v>
      </c>
      <c r="S20859" s="2">
        <v>1</v>
      </c>
      <c r="T20859" s="2" t="s">
        <v>81</v>
      </c>
    </row>
    <row r="20860" spans="1:20" x14ac:dyDescent="0.25">
      <c r="A20860">
        <v>1120762926</v>
      </c>
      <c r="B20860">
        <v>122225831</v>
      </c>
      <c r="C20860" t="s">
        <v>74</v>
      </c>
      <c r="D20860" t="s">
        <v>75</v>
      </c>
      <c r="E20860" t="s">
        <v>76</v>
      </c>
      <c r="F20860" s="7">
        <v>44488</v>
      </c>
      <c r="G20860" s="7">
        <v>44853</v>
      </c>
      <c r="H20860" t="s">
        <v>86</v>
      </c>
      <c r="I20860" t="s">
        <v>87</v>
      </c>
      <c r="J20860" s="7">
        <v>46129</v>
      </c>
      <c r="K20860" s="7">
        <v>44488</v>
      </c>
      <c r="L20860" s="7">
        <v>44853</v>
      </c>
      <c r="M20860" t="s">
        <v>86</v>
      </c>
      <c r="N20860" t="s">
        <v>79</v>
      </c>
      <c r="O20860">
        <v>2026</v>
      </c>
      <c r="P20860" s="2">
        <v>2</v>
      </c>
      <c r="Q20860" t="s">
        <v>80</v>
      </c>
      <c r="R20860" s="8">
        <v>46267</v>
      </c>
      <c r="S20860" s="2">
        <v>1</v>
      </c>
      <c r="T20860" s="2" t="s">
        <v>81</v>
      </c>
    </row>
    <row r="20861" spans="1:20" x14ac:dyDescent="0.25">
      <c r="A20861">
        <v>1120763836</v>
      </c>
      <c r="B20861">
        <v>123375020</v>
      </c>
      <c r="C20861" t="s">
        <v>85</v>
      </c>
      <c r="D20861" t="s">
        <v>88</v>
      </c>
      <c r="E20861" t="s">
        <v>76</v>
      </c>
      <c r="F20861" s="7">
        <v>44671</v>
      </c>
      <c r="G20861" s="7">
        <v>45036</v>
      </c>
      <c r="H20861" t="s">
        <v>77</v>
      </c>
      <c r="I20861" t="s">
        <v>78</v>
      </c>
      <c r="J20861" s="7">
        <v>45972</v>
      </c>
      <c r="K20861" s="7">
        <v>45573</v>
      </c>
      <c r="L20861" s="7">
        <v>45036</v>
      </c>
      <c r="M20861" t="s">
        <v>77</v>
      </c>
      <c r="N20861" t="s">
        <v>79</v>
      </c>
      <c r="O20861">
        <v>2026</v>
      </c>
      <c r="P20861" s="2">
        <v>2</v>
      </c>
      <c r="Q20861" t="s">
        <v>80</v>
      </c>
      <c r="R20861" s="8">
        <v>46267</v>
      </c>
      <c r="S20861" s="2">
        <v>1</v>
      </c>
      <c r="T20861" s="2" t="s">
        <v>81</v>
      </c>
    </row>
    <row r="20862" spans="1:20" x14ac:dyDescent="0.25">
      <c r="A20862">
        <v>1120763875</v>
      </c>
      <c r="B20862">
        <v>123402213</v>
      </c>
      <c r="C20862" t="s">
        <v>82</v>
      </c>
      <c r="D20862" t="s">
        <v>75</v>
      </c>
      <c r="E20862" t="s">
        <v>76</v>
      </c>
      <c r="F20862" s="7">
        <v>44674</v>
      </c>
      <c r="G20862" s="7">
        <v>45039</v>
      </c>
      <c r="H20862" t="s">
        <v>77</v>
      </c>
      <c r="I20862" t="s">
        <v>78</v>
      </c>
      <c r="J20862" s="7">
        <v>45145</v>
      </c>
      <c r="K20862" s="7">
        <v>44692</v>
      </c>
      <c r="L20862" s="7">
        <v>45039</v>
      </c>
      <c r="M20862" t="s">
        <v>77</v>
      </c>
      <c r="N20862" t="s">
        <v>92</v>
      </c>
      <c r="O20862">
        <v>2026</v>
      </c>
      <c r="P20862" s="2">
        <v>2</v>
      </c>
      <c r="Q20862" t="s">
        <v>80</v>
      </c>
      <c r="R20862" s="8">
        <v>46267</v>
      </c>
      <c r="S20862" s="2">
        <v>1</v>
      </c>
      <c r="T20862" s="2" t="s">
        <v>81</v>
      </c>
    </row>
    <row r="20863" spans="1:20" x14ac:dyDescent="0.25">
      <c r="A20863">
        <v>1120764239</v>
      </c>
      <c r="B20863">
        <v>123598497</v>
      </c>
      <c r="C20863" t="s">
        <v>82</v>
      </c>
      <c r="D20863" t="s">
        <v>88</v>
      </c>
      <c r="E20863" t="s">
        <v>76</v>
      </c>
      <c r="F20863" s="7">
        <v>44696</v>
      </c>
      <c r="G20863" s="7">
        <v>46522</v>
      </c>
      <c r="H20863" t="s">
        <v>77</v>
      </c>
      <c r="I20863" t="s">
        <v>78</v>
      </c>
      <c r="J20863" s="7">
        <v>45845</v>
      </c>
      <c r="K20863" s="7">
        <v>45951</v>
      </c>
      <c r="L20863" s="7">
        <v>46522</v>
      </c>
      <c r="M20863" t="s">
        <v>77</v>
      </c>
      <c r="N20863" t="s">
        <v>79</v>
      </c>
      <c r="O20863">
        <v>2026</v>
      </c>
      <c r="P20863" s="2">
        <v>2</v>
      </c>
      <c r="Q20863" t="s">
        <v>80</v>
      </c>
      <c r="R20863" s="8">
        <v>46267</v>
      </c>
      <c r="S20863" s="2">
        <v>1</v>
      </c>
      <c r="T20863" s="2" t="s">
        <v>81</v>
      </c>
    </row>
    <row r="20864" spans="1:20" x14ac:dyDescent="0.25">
      <c r="A20864">
        <v>1120764418</v>
      </c>
      <c r="B20864">
        <v>123710946</v>
      </c>
      <c r="C20864" t="s">
        <v>97</v>
      </c>
      <c r="D20864" t="s">
        <v>88</v>
      </c>
      <c r="E20864" t="s">
        <v>76</v>
      </c>
      <c r="F20864" s="7">
        <v>44708</v>
      </c>
      <c r="G20864" s="7">
        <v>45073</v>
      </c>
      <c r="H20864" t="s">
        <v>77</v>
      </c>
      <c r="I20864" t="s">
        <v>78</v>
      </c>
      <c r="J20864" s="7">
        <v>45919</v>
      </c>
      <c r="K20864" s="7">
        <v>45915</v>
      </c>
      <c r="L20864" s="7">
        <v>45073</v>
      </c>
      <c r="M20864" t="s">
        <v>77</v>
      </c>
      <c r="N20864" t="s">
        <v>79</v>
      </c>
      <c r="O20864">
        <v>2026</v>
      </c>
      <c r="P20864" s="2">
        <v>2</v>
      </c>
      <c r="Q20864" t="s">
        <v>80</v>
      </c>
      <c r="R20864" s="8">
        <v>46267</v>
      </c>
      <c r="S20864" s="2">
        <v>1</v>
      </c>
      <c r="T20864" s="2" t="s">
        <v>81</v>
      </c>
    </row>
    <row r="20865" spans="1:20" x14ac:dyDescent="0.25">
      <c r="A20865">
        <v>1120764680</v>
      </c>
      <c r="B20865">
        <v>123841018</v>
      </c>
      <c r="C20865" t="s">
        <v>94</v>
      </c>
      <c r="D20865" t="s">
        <v>88</v>
      </c>
      <c r="E20865" t="s">
        <v>76</v>
      </c>
      <c r="F20865" s="7">
        <v>44726</v>
      </c>
      <c r="G20865" s="7">
        <v>46552</v>
      </c>
      <c r="H20865" t="s">
        <v>77</v>
      </c>
      <c r="I20865" t="s">
        <v>78</v>
      </c>
      <c r="J20865" s="7">
        <v>45539</v>
      </c>
      <c r="K20865" s="7">
        <v>45861</v>
      </c>
      <c r="L20865" s="7">
        <v>46552</v>
      </c>
      <c r="M20865" t="s">
        <v>77</v>
      </c>
      <c r="N20865" t="s">
        <v>92</v>
      </c>
      <c r="O20865">
        <v>2026</v>
      </c>
      <c r="P20865" s="2">
        <v>2</v>
      </c>
      <c r="Q20865" t="s">
        <v>80</v>
      </c>
      <c r="R20865" s="8">
        <v>46267</v>
      </c>
      <c r="S20865" s="2">
        <v>1</v>
      </c>
      <c r="T20865" s="2" t="s">
        <v>81</v>
      </c>
    </row>
    <row r="20866" spans="1:20" x14ac:dyDescent="0.25">
      <c r="A20866">
        <v>1120765246</v>
      </c>
      <c r="B20866">
        <v>124105170</v>
      </c>
      <c r="C20866" t="s">
        <v>82</v>
      </c>
      <c r="D20866" t="s">
        <v>83</v>
      </c>
      <c r="E20866" t="s">
        <v>76</v>
      </c>
      <c r="F20866" s="7">
        <v>44760</v>
      </c>
      <c r="G20866" s="7">
        <v>44944</v>
      </c>
      <c r="H20866" t="s">
        <v>77</v>
      </c>
      <c r="I20866" t="s">
        <v>84</v>
      </c>
      <c r="J20866" s="7">
        <v>45716</v>
      </c>
      <c r="K20866" s="7">
        <v>45748</v>
      </c>
      <c r="L20866" s="7">
        <v>44944</v>
      </c>
      <c r="M20866" t="s">
        <v>77</v>
      </c>
      <c r="N20866" t="s">
        <v>79</v>
      </c>
      <c r="O20866">
        <v>2026</v>
      </c>
      <c r="P20866" s="2">
        <v>2</v>
      </c>
      <c r="Q20866" t="s">
        <v>80</v>
      </c>
      <c r="R20866" s="8">
        <v>46267</v>
      </c>
      <c r="S20866" s="2">
        <v>1</v>
      </c>
      <c r="T20866" s="2" t="s">
        <v>81</v>
      </c>
    </row>
    <row r="20867" spans="1:20" x14ac:dyDescent="0.25">
      <c r="A20867">
        <v>1120765247</v>
      </c>
      <c r="B20867">
        <v>124105170</v>
      </c>
      <c r="C20867" t="s">
        <v>82</v>
      </c>
      <c r="D20867" t="s">
        <v>83</v>
      </c>
      <c r="E20867" t="s">
        <v>76</v>
      </c>
      <c r="F20867" s="7">
        <v>44760</v>
      </c>
      <c r="G20867" s="7">
        <v>44944</v>
      </c>
      <c r="H20867" t="s">
        <v>77</v>
      </c>
      <c r="I20867" t="s">
        <v>84</v>
      </c>
      <c r="J20867" s="7">
        <v>45716</v>
      </c>
      <c r="K20867" s="7">
        <v>46155</v>
      </c>
      <c r="L20867" s="7">
        <v>44944</v>
      </c>
      <c r="M20867" t="s">
        <v>77</v>
      </c>
      <c r="N20867" t="s">
        <v>79</v>
      </c>
      <c r="O20867">
        <v>2026</v>
      </c>
      <c r="P20867" s="2">
        <v>2</v>
      </c>
      <c r="Q20867" t="s">
        <v>80</v>
      </c>
      <c r="R20867" s="8">
        <v>46267</v>
      </c>
      <c r="S20867" s="2">
        <v>1</v>
      </c>
      <c r="T20867" s="2" t="s">
        <v>81</v>
      </c>
    </row>
    <row r="20868" spans="1:20" x14ac:dyDescent="0.25">
      <c r="A20868">
        <v>1120765631</v>
      </c>
      <c r="B20868">
        <v>124253097</v>
      </c>
      <c r="C20868" t="s">
        <v>85</v>
      </c>
      <c r="D20868" t="s">
        <v>75</v>
      </c>
      <c r="E20868" t="s">
        <v>76</v>
      </c>
      <c r="F20868" s="7">
        <v>44782</v>
      </c>
      <c r="G20868" s="7">
        <v>45147</v>
      </c>
      <c r="H20868" t="s">
        <v>86</v>
      </c>
      <c r="I20868" t="s">
        <v>87</v>
      </c>
      <c r="J20868" s="7"/>
      <c r="K20868" s="7">
        <v>44891</v>
      </c>
      <c r="L20868" s="7">
        <v>45147</v>
      </c>
      <c r="M20868" t="s">
        <v>86</v>
      </c>
      <c r="N20868"/>
      <c r="O20868">
        <v>2026</v>
      </c>
      <c r="P20868" s="2">
        <v>2</v>
      </c>
      <c r="Q20868" t="s">
        <v>80</v>
      </c>
      <c r="R20868" s="8">
        <v>46267</v>
      </c>
      <c r="S20868" s="2">
        <v>1</v>
      </c>
      <c r="T20868" s="2" t="s">
        <v>81</v>
      </c>
    </row>
    <row r="20869" spans="1:20" x14ac:dyDescent="0.25">
      <c r="A20869">
        <v>1120768025</v>
      </c>
      <c r="B20869">
        <v>126194751</v>
      </c>
      <c r="C20869" t="s">
        <v>93</v>
      </c>
      <c r="D20869" t="s">
        <v>88</v>
      </c>
      <c r="E20869" t="s">
        <v>76</v>
      </c>
      <c r="F20869" s="7">
        <v>45066</v>
      </c>
      <c r="G20869" s="7">
        <v>45432</v>
      </c>
      <c r="H20869" t="s">
        <v>77</v>
      </c>
      <c r="I20869" t="s">
        <v>84</v>
      </c>
      <c r="J20869" s="7">
        <v>45491</v>
      </c>
      <c r="K20869" s="7">
        <v>45748</v>
      </c>
      <c r="L20869" s="7">
        <v>45432</v>
      </c>
      <c r="M20869" t="s">
        <v>77</v>
      </c>
      <c r="N20869" t="s">
        <v>79</v>
      </c>
      <c r="O20869">
        <v>2026</v>
      </c>
      <c r="P20869" s="2">
        <v>2</v>
      </c>
      <c r="Q20869" t="s">
        <v>80</v>
      </c>
      <c r="R20869" s="8">
        <v>46267</v>
      </c>
      <c r="S20869" s="2">
        <v>1</v>
      </c>
      <c r="T20869" s="2" t="s">
        <v>81</v>
      </c>
    </row>
    <row r="20870" spans="1:20" x14ac:dyDescent="0.25">
      <c r="A20870">
        <v>1120768026</v>
      </c>
      <c r="B20870">
        <v>126194751</v>
      </c>
      <c r="C20870" t="s">
        <v>93</v>
      </c>
      <c r="D20870" t="s">
        <v>88</v>
      </c>
      <c r="E20870" t="s">
        <v>76</v>
      </c>
      <c r="F20870" s="7">
        <v>45066</v>
      </c>
      <c r="G20870" s="7">
        <v>45432</v>
      </c>
      <c r="H20870" t="s">
        <v>77</v>
      </c>
      <c r="I20870" t="s">
        <v>84</v>
      </c>
      <c r="J20870" s="7">
        <v>45491</v>
      </c>
      <c r="K20870" s="7">
        <v>45457</v>
      </c>
      <c r="L20870" s="7">
        <v>45432</v>
      </c>
      <c r="M20870" t="s">
        <v>77</v>
      </c>
      <c r="N20870" t="s">
        <v>79</v>
      </c>
      <c r="O20870">
        <v>2026</v>
      </c>
      <c r="P20870" s="2">
        <v>2</v>
      </c>
      <c r="Q20870" t="s">
        <v>80</v>
      </c>
      <c r="R20870" s="8">
        <v>46267</v>
      </c>
      <c r="S20870" s="2">
        <v>1</v>
      </c>
      <c r="T20870" s="2" t="s">
        <v>81</v>
      </c>
    </row>
    <row r="20871" spans="1:20" x14ac:dyDescent="0.25">
      <c r="A20871">
        <v>1120768826</v>
      </c>
      <c r="B20871">
        <v>126604852</v>
      </c>
      <c r="C20871" t="s">
        <v>74</v>
      </c>
      <c r="D20871" t="s">
        <v>88</v>
      </c>
      <c r="E20871" t="s">
        <v>76</v>
      </c>
      <c r="F20871" s="7">
        <v>45124</v>
      </c>
      <c r="G20871" s="7">
        <v>45216</v>
      </c>
      <c r="H20871" t="s">
        <v>77</v>
      </c>
      <c r="I20871" t="s">
        <v>78</v>
      </c>
      <c r="J20871" s="7">
        <v>46085</v>
      </c>
      <c r="K20871" s="7">
        <v>45125</v>
      </c>
      <c r="L20871" s="7">
        <v>45216</v>
      </c>
      <c r="M20871" t="s">
        <v>77</v>
      </c>
      <c r="N20871" t="s">
        <v>79</v>
      </c>
      <c r="O20871">
        <v>2026</v>
      </c>
      <c r="P20871" s="2">
        <v>2</v>
      </c>
      <c r="Q20871" t="s">
        <v>80</v>
      </c>
      <c r="R20871" s="8">
        <v>46267</v>
      </c>
      <c r="S20871" s="2">
        <v>1</v>
      </c>
      <c r="T20871" s="2" t="s">
        <v>81</v>
      </c>
    </row>
    <row r="20872" spans="1:20" x14ac:dyDescent="0.25">
      <c r="A20872">
        <v>1120769027</v>
      </c>
      <c r="B20872">
        <v>126688430</v>
      </c>
      <c r="C20872" t="s">
        <v>90</v>
      </c>
      <c r="D20872" t="s">
        <v>88</v>
      </c>
      <c r="E20872" t="s">
        <v>76</v>
      </c>
      <c r="F20872" s="7">
        <v>45134</v>
      </c>
      <c r="G20872" s="7">
        <v>45500</v>
      </c>
      <c r="H20872" t="s">
        <v>77</v>
      </c>
      <c r="I20872" t="s">
        <v>78</v>
      </c>
      <c r="J20872" s="7">
        <v>45546</v>
      </c>
      <c r="K20872" s="7">
        <v>45554</v>
      </c>
      <c r="L20872" s="7">
        <v>45500</v>
      </c>
      <c r="M20872" t="s">
        <v>77</v>
      </c>
      <c r="N20872" t="s">
        <v>79</v>
      </c>
      <c r="O20872">
        <v>2026</v>
      </c>
      <c r="P20872" s="2">
        <v>2</v>
      </c>
      <c r="Q20872" t="s">
        <v>80</v>
      </c>
      <c r="R20872" s="8">
        <v>46267</v>
      </c>
      <c r="S20872" s="2">
        <v>1</v>
      </c>
      <c r="T20872" s="2" t="s">
        <v>81</v>
      </c>
    </row>
    <row r="20873" spans="1:20" x14ac:dyDescent="0.25">
      <c r="A20873">
        <v>1120769034</v>
      </c>
      <c r="B20873">
        <v>126691192</v>
      </c>
      <c r="C20873" t="s">
        <v>96</v>
      </c>
      <c r="D20873" t="s">
        <v>88</v>
      </c>
      <c r="E20873" t="s">
        <v>76</v>
      </c>
      <c r="F20873" s="7">
        <v>45135</v>
      </c>
      <c r="G20873" s="7">
        <v>45501</v>
      </c>
      <c r="H20873" t="s">
        <v>86</v>
      </c>
      <c r="I20873" t="s">
        <v>87</v>
      </c>
      <c r="J20873" s="7">
        <v>46187</v>
      </c>
      <c r="K20873" s="7">
        <v>46205</v>
      </c>
      <c r="L20873" s="7">
        <v>45501</v>
      </c>
      <c r="M20873" t="s">
        <v>86</v>
      </c>
      <c r="N20873" t="s">
        <v>79</v>
      </c>
      <c r="O20873">
        <v>2026</v>
      </c>
      <c r="P20873" s="2">
        <v>2</v>
      </c>
      <c r="Q20873" t="s">
        <v>80</v>
      </c>
      <c r="R20873" s="8">
        <v>46267</v>
      </c>
      <c r="S20873" s="2">
        <v>1</v>
      </c>
      <c r="T20873" s="2" t="s">
        <v>81</v>
      </c>
    </row>
    <row r="20874" spans="1:20" x14ac:dyDescent="0.25">
      <c r="A20874">
        <v>1120769449</v>
      </c>
      <c r="B20874">
        <v>126844052</v>
      </c>
      <c r="C20874" t="s">
        <v>98</v>
      </c>
      <c r="D20874" t="s">
        <v>88</v>
      </c>
      <c r="E20874" t="s">
        <v>76</v>
      </c>
      <c r="F20874" s="7">
        <v>45155</v>
      </c>
      <c r="G20874" s="7">
        <v>46982</v>
      </c>
      <c r="H20874" t="s">
        <v>86</v>
      </c>
      <c r="I20874" t="s">
        <v>87</v>
      </c>
      <c r="J20874" s="7">
        <v>46187</v>
      </c>
      <c r="K20874" s="7">
        <v>46210</v>
      </c>
      <c r="L20874" s="7">
        <v>46982</v>
      </c>
      <c r="M20874" t="s">
        <v>86</v>
      </c>
      <c r="N20874" t="s">
        <v>79</v>
      </c>
      <c r="O20874">
        <v>2026</v>
      </c>
      <c r="P20874" s="2">
        <v>2</v>
      </c>
      <c r="Q20874" t="s">
        <v>80</v>
      </c>
      <c r="R20874" s="8">
        <v>46267</v>
      </c>
      <c r="S20874" s="2">
        <v>1</v>
      </c>
      <c r="T20874" s="2" t="s">
        <v>81</v>
      </c>
    </row>
    <row r="20875" spans="1:20" x14ac:dyDescent="0.25">
      <c r="A20875">
        <v>1120770033</v>
      </c>
      <c r="B20875">
        <v>127077025</v>
      </c>
      <c r="C20875" t="s">
        <v>93</v>
      </c>
      <c r="D20875" t="s">
        <v>88</v>
      </c>
      <c r="E20875" t="s">
        <v>76</v>
      </c>
      <c r="F20875" s="7">
        <v>45187</v>
      </c>
      <c r="G20875" s="7">
        <v>45553</v>
      </c>
      <c r="H20875" t="s">
        <v>77</v>
      </c>
      <c r="I20875" t="s">
        <v>78</v>
      </c>
      <c r="J20875" s="7">
        <v>45592</v>
      </c>
      <c r="K20875" s="7">
        <v>45190</v>
      </c>
      <c r="L20875" s="7">
        <v>45553</v>
      </c>
      <c r="M20875" t="s">
        <v>77</v>
      </c>
      <c r="N20875" t="s">
        <v>79</v>
      </c>
      <c r="O20875">
        <v>2026</v>
      </c>
      <c r="P20875" s="2">
        <v>2</v>
      </c>
      <c r="Q20875" t="s">
        <v>80</v>
      </c>
      <c r="R20875" s="8">
        <v>46267</v>
      </c>
      <c r="S20875" s="2">
        <v>1</v>
      </c>
      <c r="T20875" s="2" t="s">
        <v>81</v>
      </c>
    </row>
    <row r="20876" spans="1:20" x14ac:dyDescent="0.25">
      <c r="A20876">
        <v>1120770053</v>
      </c>
      <c r="B20876">
        <v>127082106</v>
      </c>
      <c r="C20876" t="s">
        <v>85</v>
      </c>
      <c r="D20876" t="s">
        <v>88</v>
      </c>
      <c r="E20876" t="s">
        <v>76</v>
      </c>
      <c r="F20876" s="7">
        <v>45187</v>
      </c>
      <c r="G20876" s="7">
        <v>45553</v>
      </c>
      <c r="H20876" t="s">
        <v>86</v>
      </c>
      <c r="I20876" t="s">
        <v>87</v>
      </c>
      <c r="J20876" s="7"/>
      <c r="K20876" s="7">
        <v>45189</v>
      </c>
      <c r="L20876" s="7">
        <v>45553</v>
      </c>
      <c r="M20876" t="s">
        <v>86</v>
      </c>
      <c r="N20876"/>
      <c r="O20876">
        <v>2026</v>
      </c>
      <c r="P20876" s="2">
        <v>2</v>
      </c>
      <c r="Q20876" t="s">
        <v>80</v>
      </c>
      <c r="R20876" s="8">
        <v>46267</v>
      </c>
      <c r="S20876" s="2">
        <v>1</v>
      </c>
      <c r="T20876" s="2" t="s">
        <v>81</v>
      </c>
    </row>
    <row r="20877" spans="1:20" x14ac:dyDescent="0.25">
      <c r="A20877">
        <v>1120771394</v>
      </c>
      <c r="B20877">
        <v>127787264</v>
      </c>
      <c r="C20877" t="s">
        <v>82</v>
      </c>
      <c r="D20877" t="s">
        <v>83</v>
      </c>
      <c r="E20877" t="s">
        <v>76</v>
      </c>
      <c r="F20877" s="7">
        <v>44848</v>
      </c>
      <c r="G20877" s="7">
        <v>46674</v>
      </c>
      <c r="H20877" t="s">
        <v>77</v>
      </c>
      <c r="I20877" t="s">
        <v>84</v>
      </c>
      <c r="J20877" s="7">
        <v>46155</v>
      </c>
      <c r="K20877" s="7">
        <v>45287</v>
      </c>
      <c r="L20877" s="7">
        <v>46674</v>
      </c>
      <c r="M20877" t="s">
        <v>77</v>
      </c>
      <c r="N20877" t="s">
        <v>79</v>
      </c>
      <c r="O20877">
        <v>2026</v>
      </c>
      <c r="P20877" s="2">
        <v>2</v>
      </c>
      <c r="Q20877" t="s">
        <v>80</v>
      </c>
      <c r="R20877" s="8">
        <v>46267</v>
      </c>
      <c r="S20877" s="2">
        <v>1</v>
      </c>
      <c r="T20877" s="2" t="s">
        <v>81</v>
      </c>
    </row>
    <row r="20878" spans="1:20" x14ac:dyDescent="0.25">
      <c r="A20878">
        <v>1120771487</v>
      </c>
      <c r="B20878">
        <v>128246818</v>
      </c>
      <c r="C20878" t="s">
        <v>74</v>
      </c>
      <c r="D20878" t="s">
        <v>83</v>
      </c>
      <c r="E20878" t="s">
        <v>76</v>
      </c>
      <c r="F20878" s="7">
        <v>45352</v>
      </c>
      <c r="G20878" s="7">
        <v>47178</v>
      </c>
      <c r="H20878" t="s">
        <v>86</v>
      </c>
      <c r="I20878" t="s">
        <v>87</v>
      </c>
      <c r="J20878" s="7">
        <v>45562</v>
      </c>
      <c r="K20878" s="7">
        <v>45358</v>
      </c>
      <c r="L20878" s="7">
        <v>47178</v>
      </c>
      <c r="M20878" t="s">
        <v>86</v>
      </c>
      <c r="N20878" t="s">
        <v>79</v>
      </c>
      <c r="O20878">
        <v>2026</v>
      </c>
      <c r="P20878" s="2">
        <v>2</v>
      </c>
      <c r="Q20878" t="s">
        <v>80</v>
      </c>
      <c r="R20878" s="8">
        <v>46267</v>
      </c>
      <c r="S20878" s="2">
        <v>1</v>
      </c>
      <c r="T20878" s="2" t="s">
        <v>81</v>
      </c>
    </row>
    <row r="20879" spans="1:20" x14ac:dyDescent="0.25">
      <c r="A20879">
        <v>1120771998</v>
      </c>
      <c r="B20879">
        <v>128775661</v>
      </c>
      <c r="C20879" t="s">
        <v>97</v>
      </c>
      <c r="D20879" t="s">
        <v>83</v>
      </c>
      <c r="E20879" t="s">
        <v>76</v>
      </c>
      <c r="F20879" s="7">
        <v>45425</v>
      </c>
      <c r="G20879" s="7">
        <v>47251</v>
      </c>
      <c r="H20879" t="s">
        <v>77</v>
      </c>
      <c r="I20879" t="s">
        <v>84</v>
      </c>
      <c r="J20879" s="7">
        <v>45737</v>
      </c>
      <c r="K20879" s="7">
        <v>45882</v>
      </c>
      <c r="L20879" s="7">
        <v>47251</v>
      </c>
      <c r="M20879" t="s">
        <v>77</v>
      </c>
      <c r="N20879" t="s">
        <v>79</v>
      </c>
      <c r="O20879">
        <v>2026</v>
      </c>
      <c r="P20879" s="2">
        <v>2</v>
      </c>
      <c r="Q20879" t="s">
        <v>80</v>
      </c>
      <c r="R20879" s="8">
        <v>46267</v>
      </c>
      <c r="S20879" s="2">
        <v>1</v>
      </c>
      <c r="T20879" s="2" t="s">
        <v>81</v>
      </c>
    </row>
    <row r="20880" spans="1:20" x14ac:dyDescent="0.25">
      <c r="A20880">
        <v>1120772004</v>
      </c>
      <c r="B20880">
        <v>128776107</v>
      </c>
      <c r="C20880" t="s">
        <v>74</v>
      </c>
      <c r="D20880" t="s">
        <v>83</v>
      </c>
      <c r="E20880" t="s">
        <v>76</v>
      </c>
      <c r="F20880" s="7">
        <v>45426</v>
      </c>
      <c r="G20880" s="7">
        <v>45610</v>
      </c>
      <c r="H20880" t="s">
        <v>77</v>
      </c>
      <c r="I20880" t="s">
        <v>84</v>
      </c>
      <c r="J20880" s="7"/>
      <c r="K20880" s="7">
        <v>45748</v>
      </c>
      <c r="L20880" s="7">
        <v>45610</v>
      </c>
      <c r="M20880" t="s">
        <v>77</v>
      </c>
      <c r="N20880"/>
      <c r="O20880">
        <v>2026</v>
      </c>
      <c r="P20880" s="2">
        <v>2</v>
      </c>
      <c r="Q20880" t="s">
        <v>80</v>
      </c>
      <c r="R20880" s="8">
        <v>46267</v>
      </c>
      <c r="S20880" s="2">
        <v>1</v>
      </c>
      <c r="T20880" s="2" t="s">
        <v>81</v>
      </c>
    </row>
    <row r="20881" spans="1:20" x14ac:dyDescent="0.25">
      <c r="A20881">
        <v>1120772166</v>
      </c>
      <c r="B20881">
        <v>129025780</v>
      </c>
      <c r="C20881" t="s">
        <v>82</v>
      </c>
      <c r="D20881" t="s">
        <v>75</v>
      </c>
      <c r="E20881" t="s">
        <v>76</v>
      </c>
      <c r="F20881" s="7">
        <v>45448</v>
      </c>
      <c r="G20881" s="7">
        <v>47274</v>
      </c>
      <c r="H20881" t="s">
        <v>77</v>
      </c>
      <c r="I20881" t="s">
        <v>78</v>
      </c>
      <c r="J20881" s="7"/>
      <c r="K20881" s="7">
        <v>45924</v>
      </c>
      <c r="L20881" s="7">
        <v>47274</v>
      </c>
      <c r="M20881" t="s">
        <v>77</v>
      </c>
      <c r="N20881"/>
      <c r="O20881">
        <v>2026</v>
      </c>
      <c r="P20881" s="2">
        <v>2</v>
      </c>
      <c r="Q20881" t="s">
        <v>80</v>
      </c>
      <c r="R20881" s="8">
        <v>46267</v>
      </c>
      <c r="S20881" s="2">
        <v>1</v>
      </c>
      <c r="T20881" s="2" t="s">
        <v>81</v>
      </c>
    </row>
    <row r="20882" spans="1:20" x14ac:dyDescent="0.25">
      <c r="A20882">
        <v>1120772179</v>
      </c>
      <c r="B20882">
        <v>129031739</v>
      </c>
      <c r="C20882" t="s">
        <v>82</v>
      </c>
      <c r="D20882" t="s">
        <v>75</v>
      </c>
      <c r="E20882" t="s">
        <v>76</v>
      </c>
      <c r="F20882" s="7">
        <v>45449</v>
      </c>
      <c r="G20882" s="7">
        <v>47275</v>
      </c>
      <c r="H20882" t="s">
        <v>77</v>
      </c>
      <c r="I20882" t="s">
        <v>78</v>
      </c>
      <c r="J20882" s="7"/>
      <c r="K20882" s="7">
        <v>45924</v>
      </c>
      <c r="L20882" s="7">
        <v>47275</v>
      </c>
      <c r="M20882" t="s">
        <v>77</v>
      </c>
      <c r="N20882"/>
      <c r="O20882">
        <v>2026</v>
      </c>
      <c r="P20882" s="2">
        <v>2</v>
      </c>
      <c r="Q20882" t="s">
        <v>80</v>
      </c>
      <c r="R20882" s="8">
        <v>46267</v>
      </c>
      <c r="S20882" s="2">
        <v>1</v>
      </c>
      <c r="T20882" s="2" t="s">
        <v>81</v>
      </c>
    </row>
    <row r="20883" spans="1:20" x14ac:dyDescent="0.25">
      <c r="A20883">
        <v>1120772193</v>
      </c>
      <c r="B20883">
        <v>129039648</v>
      </c>
      <c r="C20883" t="s">
        <v>98</v>
      </c>
      <c r="D20883" t="s">
        <v>83</v>
      </c>
      <c r="E20883" t="s">
        <v>76</v>
      </c>
      <c r="F20883" s="7">
        <v>45448</v>
      </c>
      <c r="G20883" s="7">
        <v>45628</v>
      </c>
      <c r="H20883" t="s">
        <v>77</v>
      </c>
      <c r="I20883" t="s">
        <v>84</v>
      </c>
      <c r="J20883" s="7"/>
      <c r="K20883" s="7">
        <v>45551</v>
      </c>
      <c r="L20883" s="7">
        <v>45628</v>
      </c>
      <c r="M20883" t="s">
        <v>77</v>
      </c>
      <c r="N20883"/>
      <c r="O20883">
        <v>2026</v>
      </c>
      <c r="P20883" s="2">
        <v>2</v>
      </c>
      <c r="Q20883" t="s">
        <v>80</v>
      </c>
      <c r="R20883" s="8">
        <v>46267</v>
      </c>
      <c r="S20883" s="2">
        <v>1</v>
      </c>
      <c r="T20883" s="2" t="s">
        <v>81</v>
      </c>
    </row>
    <row r="20884" spans="1:20" x14ac:dyDescent="0.25">
      <c r="A20884">
        <v>1120772293</v>
      </c>
      <c r="B20884">
        <v>129096323</v>
      </c>
      <c r="C20884" t="s">
        <v>90</v>
      </c>
      <c r="D20884" t="s">
        <v>88</v>
      </c>
      <c r="E20884" t="s">
        <v>76</v>
      </c>
      <c r="F20884" s="7">
        <v>45460</v>
      </c>
      <c r="G20884" s="7">
        <v>45640</v>
      </c>
      <c r="H20884" t="s">
        <v>77</v>
      </c>
      <c r="I20884" t="s">
        <v>84</v>
      </c>
      <c r="J20884" s="7"/>
      <c r="K20884" s="7">
        <v>45540</v>
      </c>
      <c r="L20884" s="7">
        <v>45640</v>
      </c>
      <c r="M20884" t="s">
        <v>77</v>
      </c>
      <c r="N20884"/>
      <c r="O20884">
        <v>2026</v>
      </c>
      <c r="P20884" s="2">
        <v>2</v>
      </c>
      <c r="Q20884" t="s">
        <v>80</v>
      </c>
      <c r="R20884" s="8">
        <v>46267</v>
      </c>
      <c r="S20884" s="2">
        <v>1</v>
      </c>
      <c r="T20884" s="2" t="s">
        <v>81</v>
      </c>
    </row>
    <row r="20885" spans="1:20" x14ac:dyDescent="0.25">
      <c r="A20885">
        <v>1120772357</v>
      </c>
      <c r="B20885">
        <v>129127640</v>
      </c>
      <c r="C20885" t="s">
        <v>98</v>
      </c>
      <c r="D20885" t="s">
        <v>83</v>
      </c>
      <c r="E20885" t="s">
        <v>76</v>
      </c>
      <c r="F20885" s="7">
        <v>45468</v>
      </c>
      <c r="G20885" s="7">
        <v>45648</v>
      </c>
      <c r="H20885" t="s">
        <v>77</v>
      </c>
      <c r="I20885" t="s">
        <v>78</v>
      </c>
      <c r="J20885" s="7">
        <v>45482</v>
      </c>
      <c r="K20885" s="7">
        <v>45541</v>
      </c>
      <c r="L20885" s="7">
        <v>45648</v>
      </c>
      <c r="M20885" t="s">
        <v>77</v>
      </c>
      <c r="N20885" t="s">
        <v>92</v>
      </c>
      <c r="O20885">
        <v>2026</v>
      </c>
      <c r="P20885" s="2">
        <v>2</v>
      </c>
      <c r="Q20885" t="s">
        <v>80</v>
      </c>
      <c r="R20885" s="8">
        <v>46267</v>
      </c>
      <c r="S20885" s="2">
        <v>1</v>
      </c>
      <c r="T20885" s="2" t="s">
        <v>81</v>
      </c>
    </row>
    <row r="20886" spans="1:20" x14ac:dyDescent="0.25">
      <c r="A20886">
        <v>1120772532</v>
      </c>
      <c r="B20886">
        <v>129272487</v>
      </c>
      <c r="C20886" t="s">
        <v>82</v>
      </c>
      <c r="D20886" t="s">
        <v>88</v>
      </c>
      <c r="E20886" t="s">
        <v>76</v>
      </c>
      <c r="F20886" s="7">
        <v>45495</v>
      </c>
      <c r="G20886" s="7">
        <v>45860</v>
      </c>
      <c r="H20886" t="s">
        <v>77</v>
      </c>
      <c r="I20886" t="s">
        <v>78</v>
      </c>
      <c r="J20886" s="7"/>
      <c r="K20886" s="7">
        <v>45748</v>
      </c>
      <c r="L20886" s="7">
        <v>45860</v>
      </c>
      <c r="M20886" t="s">
        <v>77</v>
      </c>
      <c r="N20886"/>
      <c r="O20886">
        <v>2026</v>
      </c>
      <c r="P20886" s="2">
        <v>2</v>
      </c>
      <c r="Q20886" t="s">
        <v>80</v>
      </c>
      <c r="R20886" s="8">
        <v>46267</v>
      </c>
      <c r="S20886" s="2">
        <v>1</v>
      </c>
      <c r="T20886" s="2" t="s">
        <v>81</v>
      </c>
    </row>
    <row r="20887" spans="1:20" x14ac:dyDescent="0.25">
      <c r="A20887">
        <v>1120772597</v>
      </c>
      <c r="B20887">
        <v>129303345</v>
      </c>
      <c r="C20887" t="s">
        <v>93</v>
      </c>
      <c r="D20887" t="s">
        <v>88</v>
      </c>
      <c r="E20887" t="s">
        <v>76</v>
      </c>
      <c r="F20887" s="7">
        <v>45377</v>
      </c>
      <c r="G20887" s="7">
        <v>45742</v>
      </c>
      <c r="H20887" t="s">
        <v>77</v>
      </c>
      <c r="I20887" t="s">
        <v>78</v>
      </c>
      <c r="J20887" s="7"/>
      <c r="K20887" s="7">
        <v>45779</v>
      </c>
      <c r="L20887" s="7">
        <v>45742</v>
      </c>
      <c r="M20887" t="s">
        <v>77</v>
      </c>
      <c r="N20887"/>
      <c r="O20887">
        <v>2026</v>
      </c>
      <c r="P20887" s="2">
        <v>2</v>
      </c>
      <c r="Q20887" t="s">
        <v>80</v>
      </c>
      <c r="R20887" s="8">
        <v>46267</v>
      </c>
      <c r="S20887" s="2">
        <v>1</v>
      </c>
      <c r="T20887" s="2" t="s">
        <v>81</v>
      </c>
    </row>
    <row r="20888" spans="1:20" x14ac:dyDescent="0.25">
      <c r="A20888">
        <v>1120772635</v>
      </c>
      <c r="B20888">
        <v>129318638</v>
      </c>
      <c r="C20888" t="s">
        <v>90</v>
      </c>
      <c r="D20888" t="s">
        <v>88</v>
      </c>
      <c r="E20888" t="s">
        <v>76</v>
      </c>
      <c r="F20888" s="7">
        <v>45502</v>
      </c>
      <c r="G20888" s="7">
        <v>45682</v>
      </c>
      <c r="H20888" t="s">
        <v>77</v>
      </c>
      <c r="I20888" t="s">
        <v>84</v>
      </c>
      <c r="J20888" s="7">
        <v>46056</v>
      </c>
      <c r="K20888" s="7">
        <v>45551</v>
      </c>
      <c r="L20888" s="7">
        <v>45682</v>
      </c>
      <c r="M20888" t="s">
        <v>77</v>
      </c>
      <c r="N20888" t="s">
        <v>79</v>
      </c>
      <c r="O20888">
        <v>2026</v>
      </c>
      <c r="P20888" s="2">
        <v>2</v>
      </c>
      <c r="Q20888" t="s">
        <v>80</v>
      </c>
      <c r="R20888" s="8">
        <v>46267</v>
      </c>
      <c r="S20888" s="2">
        <v>1</v>
      </c>
      <c r="T20888" s="2" t="s">
        <v>81</v>
      </c>
    </row>
    <row r="20889" spans="1:20" x14ac:dyDescent="0.25">
      <c r="A20889">
        <v>1120772762</v>
      </c>
      <c r="B20889">
        <v>129370168</v>
      </c>
      <c r="C20889" t="s">
        <v>90</v>
      </c>
      <c r="D20889" t="s">
        <v>83</v>
      </c>
      <c r="E20889" t="s">
        <v>76</v>
      </c>
      <c r="F20889" s="7">
        <v>45514</v>
      </c>
      <c r="G20889" s="7">
        <v>45694</v>
      </c>
      <c r="H20889" t="s">
        <v>77</v>
      </c>
      <c r="I20889" t="s">
        <v>84</v>
      </c>
      <c r="J20889" s="7"/>
      <c r="K20889" s="7">
        <v>45553</v>
      </c>
      <c r="L20889" s="7">
        <v>45694</v>
      </c>
      <c r="M20889" t="s">
        <v>77</v>
      </c>
      <c r="N20889"/>
      <c r="O20889">
        <v>2026</v>
      </c>
      <c r="P20889" s="2">
        <v>2</v>
      </c>
      <c r="Q20889" t="s">
        <v>80</v>
      </c>
      <c r="R20889" s="8">
        <v>46267</v>
      </c>
      <c r="S20889" s="2">
        <v>1</v>
      </c>
      <c r="T20889" s="2" t="s">
        <v>81</v>
      </c>
    </row>
    <row r="20890" spans="1:20" x14ac:dyDescent="0.25">
      <c r="A20890">
        <v>1120773991</v>
      </c>
      <c r="B20890">
        <v>129779553</v>
      </c>
      <c r="C20890" t="s">
        <v>96</v>
      </c>
      <c r="D20890" t="s">
        <v>83</v>
      </c>
      <c r="E20890" t="s">
        <v>76</v>
      </c>
      <c r="F20890" s="7">
        <v>45593</v>
      </c>
      <c r="G20890" s="7">
        <v>45775</v>
      </c>
      <c r="H20890" t="s">
        <v>77</v>
      </c>
      <c r="I20890" t="s">
        <v>78</v>
      </c>
      <c r="J20890" s="7"/>
      <c r="K20890" s="7">
        <v>46171</v>
      </c>
      <c r="L20890" s="7">
        <v>45775</v>
      </c>
      <c r="M20890" t="s">
        <v>77</v>
      </c>
      <c r="N20890"/>
      <c r="O20890">
        <v>2026</v>
      </c>
      <c r="P20890" s="2">
        <v>2</v>
      </c>
      <c r="Q20890" t="s">
        <v>80</v>
      </c>
      <c r="R20890" s="8">
        <v>46267</v>
      </c>
      <c r="S20890" s="2">
        <v>1</v>
      </c>
      <c r="T20890" s="2" t="s">
        <v>81</v>
      </c>
    </row>
    <row r="20891" spans="1:20" x14ac:dyDescent="0.25">
      <c r="A20891">
        <v>1120774392</v>
      </c>
      <c r="B20891">
        <v>130847537</v>
      </c>
      <c r="C20891" t="s">
        <v>91</v>
      </c>
      <c r="D20891" t="s">
        <v>75</v>
      </c>
      <c r="E20891" t="s">
        <v>76</v>
      </c>
      <c r="F20891" s="7">
        <v>45698</v>
      </c>
      <c r="G20891" s="7">
        <v>46793</v>
      </c>
      <c r="H20891" t="s">
        <v>77</v>
      </c>
      <c r="I20891" t="s">
        <v>89</v>
      </c>
      <c r="J20891" s="7"/>
      <c r="K20891" s="7">
        <v>46048</v>
      </c>
      <c r="L20891" s="7">
        <v>46793</v>
      </c>
      <c r="M20891" t="s">
        <v>77</v>
      </c>
      <c r="N20891"/>
      <c r="O20891">
        <v>2026</v>
      </c>
      <c r="P20891" s="2">
        <v>2</v>
      </c>
      <c r="Q20891" t="s">
        <v>80</v>
      </c>
      <c r="R20891" s="8">
        <v>46267</v>
      </c>
      <c r="S20891" s="2">
        <v>1</v>
      </c>
      <c r="T20891" s="2" t="s">
        <v>81</v>
      </c>
    </row>
    <row r="20892" spans="1:20" x14ac:dyDescent="0.25">
      <c r="A20892">
        <v>1120774815</v>
      </c>
      <c r="B20892">
        <v>131122402</v>
      </c>
      <c r="C20892" t="s">
        <v>95</v>
      </c>
      <c r="D20892" t="s">
        <v>88</v>
      </c>
      <c r="E20892" t="s">
        <v>76</v>
      </c>
      <c r="F20892" s="7">
        <v>45733</v>
      </c>
      <c r="G20892" s="7">
        <v>47559</v>
      </c>
      <c r="H20892" t="s">
        <v>77</v>
      </c>
      <c r="I20892" t="s">
        <v>78</v>
      </c>
      <c r="J20892" s="7">
        <v>46163</v>
      </c>
      <c r="K20892" s="7">
        <v>46188</v>
      </c>
      <c r="L20892" s="7">
        <v>47559</v>
      </c>
      <c r="M20892" t="s">
        <v>77</v>
      </c>
      <c r="N20892" t="s">
        <v>79</v>
      </c>
      <c r="O20892">
        <v>2026</v>
      </c>
      <c r="P20892" s="2">
        <v>2</v>
      </c>
      <c r="Q20892" t="s">
        <v>80</v>
      </c>
      <c r="R20892" s="8">
        <v>46267</v>
      </c>
      <c r="S20892" s="2">
        <v>1</v>
      </c>
      <c r="T20892" s="2" t="s">
        <v>81</v>
      </c>
    </row>
    <row r="20893" spans="1:20" x14ac:dyDescent="0.25">
      <c r="A20893">
        <v>1120777800</v>
      </c>
      <c r="B20893">
        <v>110362230</v>
      </c>
      <c r="C20893" t="s">
        <v>85</v>
      </c>
      <c r="D20893" t="s">
        <v>88</v>
      </c>
      <c r="E20893" t="s">
        <v>76</v>
      </c>
      <c r="F20893" s="7">
        <v>42122</v>
      </c>
      <c r="G20893" s="7">
        <v>43949</v>
      </c>
      <c r="H20893" t="s">
        <v>86</v>
      </c>
      <c r="I20893" t="s">
        <v>87</v>
      </c>
      <c r="J20893" s="7">
        <v>45745</v>
      </c>
      <c r="K20893" s="7">
        <v>45763</v>
      </c>
      <c r="L20893" s="7">
        <v>43949</v>
      </c>
      <c r="M20893" t="s">
        <v>86</v>
      </c>
      <c r="N20893" t="s">
        <v>79</v>
      </c>
      <c r="O20893">
        <v>2026</v>
      </c>
      <c r="P20893" s="2">
        <v>2</v>
      </c>
      <c r="Q20893" t="s">
        <v>80</v>
      </c>
      <c r="R20893" s="8">
        <v>46267</v>
      </c>
      <c r="S20893" s="2">
        <v>1</v>
      </c>
      <c r="T20893" s="2" t="s">
        <v>81</v>
      </c>
    </row>
    <row r="20894" spans="1:20" x14ac:dyDescent="0.25">
      <c r="A20894">
        <v>1120778487</v>
      </c>
      <c r="B20894">
        <v>112761821</v>
      </c>
      <c r="C20894" t="s">
        <v>82</v>
      </c>
      <c r="D20894" t="s">
        <v>88</v>
      </c>
      <c r="E20894" t="s">
        <v>76</v>
      </c>
      <c r="F20894" s="7">
        <v>42837</v>
      </c>
      <c r="G20894" s="7">
        <v>44663</v>
      </c>
      <c r="H20894" t="s">
        <v>77</v>
      </c>
      <c r="I20894" t="s">
        <v>78</v>
      </c>
      <c r="J20894" s="7">
        <v>46099</v>
      </c>
      <c r="K20894" s="7">
        <v>45057</v>
      </c>
      <c r="L20894" s="7">
        <v>44663</v>
      </c>
      <c r="M20894" t="s">
        <v>77</v>
      </c>
      <c r="N20894" t="s">
        <v>79</v>
      </c>
      <c r="O20894">
        <v>2026</v>
      </c>
      <c r="P20894" s="2">
        <v>2</v>
      </c>
      <c r="Q20894" t="s">
        <v>80</v>
      </c>
      <c r="R20894" s="8">
        <v>46267</v>
      </c>
      <c r="S20894" s="2">
        <v>1</v>
      </c>
      <c r="T20894" s="2" t="s">
        <v>81</v>
      </c>
    </row>
    <row r="20895" spans="1:20" x14ac:dyDescent="0.25">
      <c r="A20895">
        <v>1120778714</v>
      </c>
      <c r="B20895">
        <v>113255392</v>
      </c>
      <c r="C20895" t="s">
        <v>91</v>
      </c>
      <c r="D20895" t="s">
        <v>83</v>
      </c>
      <c r="E20895" t="s">
        <v>76</v>
      </c>
      <c r="F20895" s="7">
        <v>42993</v>
      </c>
      <c r="G20895" s="7">
        <v>44819</v>
      </c>
      <c r="H20895" t="s">
        <v>77</v>
      </c>
      <c r="I20895" t="s">
        <v>78</v>
      </c>
      <c r="J20895" s="7">
        <v>45845</v>
      </c>
      <c r="K20895" s="7">
        <v>43993</v>
      </c>
      <c r="L20895" s="7">
        <v>44819</v>
      </c>
      <c r="M20895" t="s">
        <v>77</v>
      </c>
      <c r="N20895" t="s">
        <v>79</v>
      </c>
      <c r="O20895">
        <v>2026</v>
      </c>
      <c r="P20895" s="2">
        <v>2</v>
      </c>
      <c r="Q20895" t="s">
        <v>80</v>
      </c>
      <c r="R20895" s="8">
        <v>46267</v>
      </c>
      <c r="S20895" s="2">
        <v>1</v>
      </c>
      <c r="T20895" s="2" t="s">
        <v>81</v>
      </c>
    </row>
    <row r="20896" spans="1:20" x14ac:dyDescent="0.25">
      <c r="A20896">
        <v>1120778801</v>
      </c>
      <c r="B20896">
        <v>114278117</v>
      </c>
      <c r="C20896" t="s">
        <v>93</v>
      </c>
      <c r="D20896" t="s">
        <v>75</v>
      </c>
      <c r="E20896" t="s">
        <v>76</v>
      </c>
      <c r="F20896" s="7">
        <v>43137</v>
      </c>
      <c r="G20896" s="7">
        <v>44963</v>
      </c>
      <c r="H20896" t="s">
        <v>77</v>
      </c>
      <c r="I20896" t="s">
        <v>78</v>
      </c>
      <c r="J20896" s="7">
        <v>45037</v>
      </c>
      <c r="K20896" s="7">
        <v>43137</v>
      </c>
      <c r="L20896" s="7">
        <v>44963</v>
      </c>
      <c r="M20896" t="s">
        <v>77</v>
      </c>
      <c r="N20896" t="s">
        <v>92</v>
      </c>
      <c r="O20896">
        <v>2026</v>
      </c>
      <c r="P20896" s="2">
        <v>2</v>
      </c>
      <c r="Q20896" t="s">
        <v>80</v>
      </c>
      <c r="R20896" s="8">
        <v>46267</v>
      </c>
      <c r="S20896" s="2">
        <v>1</v>
      </c>
      <c r="T20896" s="2" t="s">
        <v>81</v>
      </c>
    </row>
    <row r="20897" spans="1:20" x14ac:dyDescent="0.25">
      <c r="A20897">
        <v>1120778885</v>
      </c>
      <c r="B20897">
        <v>114856554</v>
      </c>
      <c r="C20897" t="s">
        <v>85</v>
      </c>
      <c r="D20897" t="s">
        <v>83</v>
      </c>
      <c r="E20897" t="s">
        <v>76</v>
      </c>
      <c r="F20897" s="7">
        <v>43318</v>
      </c>
      <c r="G20897" s="7">
        <v>43502</v>
      </c>
      <c r="H20897" t="s">
        <v>77</v>
      </c>
      <c r="I20897" t="s">
        <v>78</v>
      </c>
      <c r="J20897" s="7">
        <v>45935</v>
      </c>
      <c r="K20897" s="7">
        <v>44880</v>
      </c>
      <c r="L20897" s="7">
        <v>43502</v>
      </c>
      <c r="M20897" t="s">
        <v>77</v>
      </c>
      <c r="N20897" t="s">
        <v>79</v>
      </c>
      <c r="O20897">
        <v>2026</v>
      </c>
      <c r="P20897" s="2">
        <v>2</v>
      </c>
      <c r="Q20897" t="s">
        <v>80</v>
      </c>
      <c r="R20897" s="8">
        <v>46267</v>
      </c>
      <c r="S20897" s="2">
        <v>1</v>
      </c>
      <c r="T20897" s="2" t="s">
        <v>81</v>
      </c>
    </row>
    <row r="20898" spans="1:20" x14ac:dyDescent="0.25">
      <c r="A20898">
        <v>1120778981</v>
      </c>
      <c r="B20898">
        <v>115740514</v>
      </c>
      <c r="C20898" t="s">
        <v>93</v>
      </c>
      <c r="D20898" t="s">
        <v>75</v>
      </c>
      <c r="E20898" t="s">
        <v>76</v>
      </c>
      <c r="F20898" s="7">
        <v>43490</v>
      </c>
      <c r="G20898" s="7">
        <v>45316</v>
      </c>
      <c r="H20898" t="s">
        <v>77</v>
      </c>
      <c r="I20898" t="s">
        <v>78</v>
      </c>
      <c r="J20898" s="7">
        <v>45393</v>
      </c>
      <c r="K20898" s="7">
        <v>43502</v>
      </c>
      <c r="L20898" s="7">
        <v>45316</v>
      </c>
      <c r="M20898" t="s">
        <v>77</v>
      </c>
      <c r="N20898" t="s">
        <v>79</v>
      </c>
      <c r="O20898">
        <v>2026</v>
      </c>
      <c r="P20898" s="2">
        <v>2</v>
      </c>
      <c r="Q20898" t="s">
        <v>80</v>
      </c>
      <c r="R20898" s="8">
        <v>46267</v>
      </c>
      <c r="S20898" s="2">
        <v>1</v>
      </c>
      <c r="T20898" s="2" t="s">
        <v>81</v>
      </c>
    </row>
    <row r="20899" spans="1:20" x14ac:dyDescent="0.25">
      <c r="A20899">
        <v>1120779128</v>
      </c>
      <c r="B20899">
        <v>116860356</v>
      </c>
      <c r="C20899" t="s">
        <v>96</v>
      </c>
      <c r="D20899" t="s">
        <v>83</v>
      </c>
      <c r="E20899" t="s">
        <v>76</v>
      </c>
      <c r="F20899" s="7">
        <v>43552</v>
      </c>
      <c r="G20899" s="7">
        <v>43736</v>
      </c>
      <c r="H20899" t="s">
        <v>77</v>
      </c>
      <c r="I20899" t="s">
        <v>78</v>
      </c>
      <c r="J20899" s="7">
        <v>46002</v>
      </c>
      <c r="K20899" s="7">
        <v>45910</v>
      </c>
      <c r="L20899" s="7">
        <v>43736</v>
      </c>
      <c r="M20899" t="s">
        <v>77</v>
      </c>
      <c r="N20899" t="s">
        <v>92</v>
      </c>
      <c r="O20899">
        <v>2026</v>
      </c>
      <c r="P20899" s="2">
        <v>2</v>
      </c>
      <c r="Q20899" t="s">
        <v>80</v>
      </c>
      <c r="R20899" s="8">
        <v>46267</v>
      </c>
      <c r="S20899" s="2">
        <v>1</v>
      </c>
      <c r="T20899" s="2" t="s">
        <v>81</v>
      </c>
    </row>
    <row r="20900" spans="1:20" x14ac:dyDescent="0.25">
      <c r="A20900">
        <v>1120779130</v>
      </c>
      <c r="B20900">
        <v>116860356</v>
      </c>
      <c r="C20900" t="s">
        <v>96</v>
      </c>
      <c r="D20900" t="s">
        <v>83</v>
      </c>
      <c r="E20900" t="s">
        <v>76</v>
      </c>
      <c r="F20900" s="7">
        <v>43552</v>
      </c>
      <c r="G20900" s="7">
        <v>43736</v>
      </c>
      <c r="H20900" t="s">
        <v>77</v>
      </c>
      <c r="I20900" t="s">
        <v>78</v>
      </c>
      <c r="J20900" s="7">
        <v>46002</v>
      </c>
      <c r="K20900" s="7">
        <v>45748</v>
      </c>
      <c r="L20900" s="7">
        <v>43736</v>
      </c>
      <c r="M20900" t="s">
        <v>77</v>
      </c>
      <c r="N20900" t="s">
        <v>92</v>
      </c>
      <c r="O20900">
        <v>2026</v>
      </c>
      <c r="P20900" s="2">
        <v>2</v>
      </c>
      <c r="Q20900" t="s">
        <v>80</v>
      </c>
      <c r="R20900" s="8">
        <v>46267</v>
      </c>
      <c r="S20900" s="2">
        <v>1</v>
      </c>
      <c r="T20900" s="2" t="s">
        <v>81</v>
      </c>
    </row>
    <row r="20901" spans="1:20" x14ac:dyDescent="0.25">
      <c r="A20901">
        <v>1120779136</v>
      </c>
      <c r="B20901">
        <v>116863920</v>
      </c>
      <c r="C20901" t="s">
        <v>82</v>
      </c>
      <c r="D20901" t="s">
        <v>83</v>
      </c>
      <c r="E20901" t="s">
        <v>76</v>
      </c>
      <c r="F20901" s="7">
        <v>43552</v>
      </c>
      <c r="G20901" s="7">
        <v>43735</v>
      </c>
      <c r="H20901" t="s">
        <v>77</v>
      </c>
      <c r="I20901" t="s">
        <v>78</v>
      </c>
      <c r="J20901" s="7">
        <v>43979</v>
      </c>
      <c r="K20901" s="7">
        <v>45748</v>
      </c>
      <c r="L20901" s="7">
        <v>43735</v>
      </c>
      <c r="M20901" t="s">
        <v>77</v>
      </c>
      <c r="N20901" t="s">
        <v>92</v>
      </c>
      <c r="O20901">
        <v>2026</v>
      </c>
      <c r="P20901" s="2">
        <v>2</v>
      </c>
      <c r="Q20901" t="s">
        <v>80</v>
      </c>
      <c r="R20901" s="8">
        <v>46267</v>
      </c>
      <c r="S20901" s="2">
        <v>1</v>
      </c>
      <c r="T20901" s="2" t="s">
        <v>81</v>
      </c>
    </row>
    <row r="20902" spans="1:20" x14ac:dyDescent="0.25">
      <c r="A20902">
        <v>1120779223</v>
      </c>
      <c r="B20902">
        <v>116981853</v>
      </c>
      <c r="C20902" t="s">
        <v>82</v>
      </c>
      <c r="D20902" t="s">
        <v>83</v>
      </c>
      <c r="E20902" t="s">
        <v>76</v>
      </c>
      <c r="F20902" s="7">
        <v>43563</v>
      </c>
      <c r="G20902" s="7">
        <v>43746</v>
      </c>
      <c r="H20902" t="s">
        <v>77</v>
      </c>
      <c r="I20902" t="s">
        <v>78</v>
      </c>
      <c r="J20902" s="7">
        <v>45467</v>
      </c>
      <c r="K20902" s="7">
        <v>43990</v>
      </c>
      <c r="L20902" s="7">
        <v>43746</v>
      </c>
      <c r="M20902" t="s">
        <v>77</v>
      </c>
      <c r="N20902" t="s">
        <v>92</v>
      </c>
      <c r="O20902">
        <v>2026</v>
      </c>
      <c r="P20902" s="2">
        <v>2</v>
      </c>
      <c r="Q20902" t="s">
        <v>80</v>
      </c>
      <c r="R20902" s="8">
        <v>46267</v>
      </c>
      <c r="S20902" s="2">
        <v>1</v>
      </c>
      <c r="T20902" s="2" t="s">
        <v>81</v>
      </c>
    </row>
    <row r="20903" spans="1:20" x14ac:dyDescent="0.25">
      <c r="A20903">
        <v>1120779314</v>
      </c>
      <c r="B20903">
        <v>117078246</v>
      </c>
      <c r="C20903" t="s">
        <v>82</v>
      </c>
      <c r="D20903" t="s">
        <v>83</v>
      </c>
      <c r="E20903" t="s">
        <v>76</v>
      </c>
      <c r="F20903" s="7">
        <v>43577</v>
      </c>
      <c r="G20903" s="7">
        <v>43760</v>
      </c>
      <c r="H20903" t="s">
        <v>77</v>
      </c>
      <c r="I20903" t="s">
        <v>78</v>
      </c>
      <c r="J20903" s="7">
        <v>45838</v>
      </c>
      <c r="K20903" s="7">
        <v>43579</v>
      </c>
      <c r="L20903" s="7">
        <v>43760</v>
      </c>
      <c r="M20903" t="s">
        <v>77</v>
      </c>
      <c r="N20903" t="s">
        <v>79</v>
      </c>
      <c r="O20903">
        <v>2026</v>
      </c>
      <c r="P20903" s="2">
        <v>2</v>
      </c>
      <c r="Q20903" t="s">
        <v>80</v>
      </c>
      <c r="R20903" s="8">
        <v>46267</v>
      </c>
      <c r="S20903" s="2">
        <v>1</v>
      </c>
      <c r="T20903" s="2" t="s">
        <v>81</v>
      </c>
    </row>
    <row r="20904" spans="1:20" x14ac:dyDescent="0.25">
      <c r="A20904">
        <v>1120779341</v>
      </c>
      <c r="B20904">
        <v>117113634</v>
      </c>
      <c r="C20904" t="s">
        <v>82</v>
      </c>
      <c r="D20904" t="s">
        <v>83</v>
      </c>
      <c r="E20904" t="s">
        <v>76</v>
      </c>
      <c r="F20904" s="7">
        <v>43583</v>
      </c>
      <c r="G20904" s="7">
        <v>43763</v>
      </c>
      <c r="H20904" t="s">
        <v>77</v>
      </c>
      <c r="I20904" t="s">
        <v>78</v>
      </c>
      <c r="J20904" s="7">
        <v>45932</v>
      </c>
      <c r="K20904" s="7">
        <v>43741</v>
      </c>
      <c r="L20904" s="7">
        <v>43763</v>
      </c>
      <c r="M20904" t="s">
        <v>77</v>
      </c>
      <c r="N20904" t="s">
        <v>92</v>
      </c>
      <c r="O20904">
        <v>2026</v>
      </c>
      <c r="P20904" s="2">
        <v>2</v>
      </c>
      <c r="Q20904" t="s">
        <v>80</v>
      </c>
      <c r="R20904" s="8">
        <v>46267</v>
      </c>
      <c r="S20904" s="2">
        <v>1</v>
      </c>
      <c r="T20904" s="2" t="s">
        <v>81</v>
      </c>
    </row>
    <row r="20905" spans="1:20" x14ac:dyDescent="0.25">
      <c r="A20905">
        <v>1120779350</v>
      </c>
      <c r="B20905">
        <v>117122702</v>
      </c>
      <c r="C20905" t="s">
        <v>91</v>
      </c>
      <c r="D20905" t="s">
        <v>83</v>
      </c>
      <c r="E20905" t="s">
        <v>76</v>
      </c>
      <c r="F20905" s="7">
        <v>43584</v>
      </c>
      <c r="G20905" s="7">
        <v>43767</v>
      </c>
      <c r="H20905" t="s">
        <v>77</v>
      </c>
      <c r="I20905" t="s">
        <v>78</v>
      </c>
      <c r="J20905" s="7">
        <v>45741</v>
      </c>
      <c r="K20905" s="7">
        <v>43585</v>
      </c>
      <c r="L20905" s="7">
        <v>43767</v>
      </c>
      <c r="M20905" t="s">
        <v>77</v>
      </c>
      <c r="N20905" t="s">
        <v>79</v>
      </c>
      <c r="O20905">
        <v>2026</v>
      </c>
      <c r="P20905" s="2">
        <v>2</v>
      </c>
      <c r="Q20905" t="s">
        <v>80</v>
      </c>
      <c r="R20905" s="8">
        <v>46267</v>
      </c>
      <c r="S20905" s="2">
        <v>1</v>
      </c>
      <c r="T20905" s="2" t="s">
        <v>81</v>
      </c>
    </row>
    <row r="20906" spans="1:20" x14ac:dyDescent="0.25">
      <c r="A20906">
        <v>1120779359</v>
      </c>
      <c r="B20906">
        <v>117127934</v>
      </c>
      <c r="C20906" t="s">
        <v>74</v>
      </c>
      <c r="D20906" t="s">
        <v>88</v>
      </c>
      <c r="E20906" t="s">
        <v>76</v>
      </c>
      <c r="F20906" s="7">
        <v>43585</v>
      </c>
      <c r="G20906" s="7">
        <v>43951</v>
      </c>
      <c r="H20906" t="s">
        <v>77</v>
      </c>
      <c r="I20906" t="s">
        <v>78</v>
      </c>
      <c r="J20906" s="7">
        <v>45870</v>
      </c>
      <c r="K20906" s="7">
        <v>44241</v>
      </c>
      <c r="L20906" s="7">
        <v>43951</v>
      </c>
      <c r="M20906" t="s">
        <v>77</v>
      </c>
      <c r="N20906" t="s">
        <v>79</v>
      </c>
      <c r="O20906">
        <v>2026</v>
      </c>
      <c r="P20906" s="2">
        <v>2</v>
      </c>
      <c r="Q20906" t="s">
        <v>80</v>
      </c>
      <c r="R20906" s="8">
        <v>46267</v>
      </c>
      <c r="S20906" s="2">
        <v>1</v>
      </c>
      <c r="T20906" s="2" t="s">
        <v>81</v>
      </c>
    </row>
    <row r="20907" spans="1:20" x14ac:dyDescent="0.25">
      <c r="A20907">
        <v>1120779387</v>
      </c>
      <c r="B20907">
        <v>117164983</v>
      </c>
      <c r="C20907" t="s">
        <v>82</v>
      </c>
      <c r="D20907" t="s">
        <v>75</v>
      </c>
      <c r="E20907" t="s">
        <v>76</v>
      </c>
      <c r="F20907" s="7">
        <v>43590</v>
      </c>
      <c r="G20907" s="7">
        <v>43956</v>
      </c>
      <c r="H20907" t="s">
        <v>77</v>
      </c>
      <c r="I20907" t="s">
        <v>78</v>
      </c>
      <c r="J20907" s="7">
        <v>45553</v>
      </c>
      <c r="K20907" s="7">
        <v>45057</v>
      </c>
      <c r="L20907" s="7">
        <v>43956</v>
      </c>
      <c r="M20907" t="s">
        <v>77</v>
      </c>
      <c r="N20907" t="s">
        <v>79</v>
      </c>
      <c r="O20907">
        <v>2026</v>
      </c>
      <c r="P20907" s="2">
        <v>2</v>
      </c>
      <c r="Q20907" t="s">
        <v>80</v>
      </c>
      <c r="R20907" s="8">
        <v>46267</v>
      </c>
      <c r="S20907" s="2">
        <v>1</v>
      </c>
      <c r="T20907" s="2" t="s">
        <v>81</v>
      </c>
    </row>
    <row r="20908" spans="1:20" x14ac:dyDescent="0.25">
      <c r="A20908">
        <v>1120779410</v>
      </c>
      <c r="B20908">
        <v>117190069</v>
      </c>
      <c r="C20908" t="s">
        <v>82</v>
      </c>
      <c r="D20908" t="s">
        <v>83</v>
      </c>
      <c r="E20908" t="s">
        <v>76</v>
      </c>
      <c r="F20908" s="7">
        <v>43593</v>
      </c>
      <c r="G20908" s="7">
        <v>43773</v>
      </c>
      <c r="H20908" t="s">
        <v>77</v>
      </c>
      <c r="I20908" t="s">
        <v>84</v>
      </c>
      <c r="J20908" s="7">
        <v>45607</v>
      </c>
      <c r="K20908" s="7">
        <v>45747</v>
      </c>
      <c r="L20908" s="7">
        <v>43773</v>
      </c>
      <c r="M20908" t="s">
        <v>77</v>
      </c>
      <c r="N20908" t="s">
        <v>79</v>
      </c>
      <c r="O20908">
        <v>2026</v>
      </c>
      <c r="P20908" s="2">
        <v>2</v>
      </c>
      <c r="Q20908" t="s">
        <v>80</v>
      </c>
      <c r="R20908" s="8">
        <v>46267</v>
      </c>
      <c r="S20908" s="2">
        <v>1</v>
      </c>
      <c r="T20908" s="2" t="s">
        <v>81</v>
      </c>
    </row>
    <row r="20909" spans="1:20" x14ac:dyDescent="0.25">
      <c r="A20909">
        <v>1120779411</v>
      </c>
      <c r="B20909">
        <v>117190069</v>
      </c>
      <c r="C20909" t="s">
        <v>82</v>
      </c>
      <c r="D20909" t="s">
        <v>83</v>
      </c>
      <c r="E20909" t="s">
        <v>76</v>
      </c>
      <c r="F20909" s="7">
        <v>43593</v>
      </c>
      <c r="G20909" s="7">
        <v>43773</v>
      </c>
      <c r="H20909" t="s">
        <v>77</v>
      </c>
      <c r="I20909" t="s">
        <v>84</v>
      </c>
      <c r="J20909" s="7">
        <v>45607</v>
      </c>
      <c r="K20909" s="7">
        <v>44785</v>
      </c>
      <c r="L20909" s="7">
        <v>43773</v>
      </c>
      <c r="M20909" t="s">
        <v>77</v>
      </c>
      <c r="N20909" t="s">
        <v>79</v>
      </c>
      <c r="O20909">
        <v>2026</v>
      </c>
      <c r="P20909" s="2">
        <v>2</v>
      </c>
      <c r="Q20909" t="s">
        <v>80</v>
      </c>
      <c r="R20909" s="8">
        <v>46267</v>
      </c>
      <c r="S20909" s="2">
        <v>1</v>
      </c>
      <c r="T20909" s="2" t="s">
        <v>81</v>
      </c>
    </row>
    <row r="20910" spans="1:20" x14ac:dyDescent="0.25">
      <c r="A20910">
        <v>1120779450</v>
      </c>
      <c r="B20910">
        <v>117239957</v>
      </c>
      <c r="C20910" t="s">
        <v>82</v>
      </c>
      <c r="D20910" t="s">
        <v>83</v>
      </c>
      <c r="E20910" t="s">
        <v>76</v>
      </c>
      <c r="F20910" s="7">
        <v>43600</v>
      </c>
      <c r="G20910" s="7">
        <v>43780</v>
      </c>
      <c r="H20910" t="s">
        <v>77</v>
      </c>
      <c r="I20910" t="s">
        <v>84</v>
      </c>
      <c r="J20910" s="7">
        <v>45607</v>
      </c>
      <c r="K20910" s="7">
        <v>44785</v>
      </c>
      <c r="L20910" s="7">
        <v>43780</v>
      </c>
      <c r="M20910" t="s">
        <v>77</v>
      </c>
      <c r="N20910" t="s">
        <v>79</v>
      </c>
      <c r="O20910">
        <v>2026</v>
      </c>
      <c r="P20910" s="2">
        <v>2</v>
      </c>
      <c r="Q20910" t="s">
        <v>80</v>
      </c>
      <c r="R20910" s="8">
        <v>46267</v>
      </c>
      <c r="S20910" s="2">
        <v>1</v>
      </c>
      <c r="T20910" s="2" t="s">
        <v>81</v>
      </c>
    </row>
    <row r="20911" spans="1:20" x14ac:dyDescent="0.25">
      <c r="A20911">
        <v>1120779480</v>
      </c>
      <c r="B20911">
        <v>117293507</v>
      </c>
      <c r="C20911" t="s">
        <v>97</v>
      </c>
      <c r="D20911" t="s">
        <v>88</v>
      </c>
      <c r="E20911" t="s">
        <v>76</v>
      </c>
      <c r="F20911" s="7">
        <v>43606</v>
      </c>
      <c r="G20911" s="7">
        <v>43972</v>
      </c>
      <c r="H20911" t="s">
        <v>77</v>
      </c>
      <c r="I20911" t="s">
        <v>89</v>
      </c>
      <c r="J20911" s="7">
        <v>46085</v>
      </c>
      <c r="K20911" s="7">
        <v>43701</v>
      </c>
      <c r="L20911" s="7">
        <v>43972</v>
      </c>
      <c r="M20911" t="s">
        <v>77</v>
      </c>
      <c r="N20911" t="s">
        <v>79</v>
      </c>
      <c r="O20911">
        <v>2026</v>
      </c>
      <c r="P20911" s="2">
        <v>2</v>
      </c>
      <c r="Q20911" t="s">
        <v>80</v>
      </c>
      <c r="R20911" s="8">
        <v>46267</v>
      </c>
      <c r="S20911" s="2">
        <v>1</v>
      </c>
      <c r="T20911" s="2" t="s">
        <v>81</v>
      </c>
    </row>
    <row r="20912" spans="1:20" x14ac:dyDescent="0.25">
      <c r="A20912">
        <v>1120779481</v>
      </c>
      <c r="B20912">
        <v>117293507</v>
      </c>
      <c r="C20912" t="s">
        <v>97</v>
      </c>
      <c r="D20912" t="s">
        <v>88</v>
      </c>
      <c r="E20912" t="s">
        <v>76</v>
      </c>
      <c r="F20912" s="7">
        <v>43606</v>
      </c>
      <c r="G20912" s="7">
        <v>43972</v>
      </c>
      <c r="H20912" t="s">
        <v>77</v>
      </c>
      <c r="I20912" t="s">
        <v>89</v>
      </c>
      <c r="J20912" s="7">
        <v>46085</v>
      </c>
      <c r="K20912" s="7">
        <v>46092</v>
      </c>
      <c r="L20912" s="7">
        <v>43972</v>
      </c>
      <c r="M20912" t="s">
        <v>77</v>
      </c>
      <c r="N20912" t="s">
        <v>79</v>
      </c>
      <c r="O20912">
        <v>2026</v>
      </c>
      <c r="P20912" s="2">
        <v>2</v>
      </c>
      <c r="Q20912" t="s">
        <v>80</v>
      </c>
      <c r="R20912" s="8">
        <v>46267</v>
      </c>
      <c r="S20912" s="2">
        <v>1</v>
      </c>
      <c r="T20912" s="2" t="s">
        <v>81</v>
      </c>
    </row>
    <row r="20913" spans="1:20" x14ac:dyDescent="0.25">
      <c r="A20913">
        <v>1120779780</v>
      </c>
      <c r="B20913">
        <v>118092591</v>
      </c>
      <c r="C20913" t="s">
        <v>94</v>
      </c>
      <c r="D20913" t="s">
        <v>75</v>
      </c>
      <c r="E20913" t="s">
        <v>76</v>
      </c>
      <c r="F20913" s="7">
        <v>43755</v>
      </c>
      <c r="G20913" s="7">
        <v>44120</v>
      </c>
      <c r="H20913" t="s">
        <v>77</v>
      </c>
      <c r="I20913" t="s">
        <v>78</v>
      </c>
      <c r="J20913" s="7">
        <v>45629</v>
      </c>
      <c r="K20913" s="7">
        <v>45794</v>
      </c>
      <c r="L20913" s="7">
        <v>44120</v>
      </c>
      <c r="M20913" t="s">
        <v>77</v>
      </c>
      <c r="N20913" t="s">
        <v>79</v>
      </c>
      <c r="O20913">
        <v>2026</v>
      </c>
      <c r="P20913" s="2">
        <v>2</v>
      </c>
      <c r="Q20913" t="s">
        <v>80</v>
      </c>
      <c r="R20913" s="8">
        <v>46267</v>
      </c>
      <c r="S20913" s="2">
        <v>1</v>
      </c>
      <c r="T20913" s="2" t="s">
        <v>81</v>
      </c>
    </row>
    <row r="20914" spans="1:20" x14ac:dyDescent="0.25">
      <c r="A20914">
        <v>1120779954</v>
      </c>
      <c r="B20914">
        <v>119028707</v>
      </c>
      <c r="C20914" t="s">
        <v>91</v>
      </c>
      <c r="D20914" t="s">
        <v>88</v>
      </c>
      <c r="E20914" t="s">
        <v>76</v>
      </c>
      <c r="F20914" s="7">
        <v>43965</v>
      </c>
      <c r="G20914" s="7">
        <v>45791</v>
      </c>
      <c r="H20914" t="s">
        <v>77</v>
      </c>
      <c r="I20914" t="s">
        <v>84</v>
      </c>
      <c r="J20914" s="7">
        <v>46192</v>
      </c>
      <c r="K20914" s="7">
        <v>45689</v>
      </c>
      <c r="L20914" s="7">
        <v>45791</v>
      </c>
      <c r="M20914" t="s">
        <v>77</v>
      </c>
      <c r="N20914" t="s">
        <v>79</v>
      </c>
      <c r="O20914">
        <v>2026</v>
      </c>
      <c r="P20914" s="2">
        <v>2</v>
      </c>
      <c r="Q20914" t="s">
        <v>80</v>
      </c>
      <c r="R20914" s="8">
        <v>46267</v>
      </c>
      <c r="S20914" s="2">
        <v>1</v>
      </c>
      <c r="T20914" s="2" t="s">
        <v>81</v>
      </c>
    </row>
    <row r="20915" spans="1:20" x14ac:dyDescent="0.25">
      <c r="A20915">
        <v>1120780017</v>
      </c>
      <c r="B20915">
        <v>119116254</v>
      </c>
      <c r="C20915" t="s">
        <v>82</v>
      </c>
      <c r="D20915" t="s">
        <v>88</v>
      </c>
      <c r="E20915" t="s">
        <v>76</v>
      </c>
      <c r="F20915" s="7">
        <v>43988</v>
      </c>
      <c r="G20915" s="7">
        <v>45814</v>
      </c>
      <c r="H20915" t="s">
        <v>77</v>
      </c>
      <c r="I20915" t="s">
        <v>89</v>
      </c>
      <c r="J20915" s="7">
        <v>46151</v>
      </c>
      <c r="K20915" s="7">
        <v>45939</v>
      </c>
      <c r="L20915" s="7">
        <v>45814</v>
      </c>
      <c r="M20915" t="s">
        <v>77</v>
      </c>
      <c r="N20915" t="s">
        <v>79</v>
      </c>
      <c r="O20915">
        <v>2026</v>
      </c>
      <c r="P20915" s="2">
        <v>2</v>
      </c>
      <c r="Q20915" t="s">
        <v>80</v>
      </c>
      <c r="R20915" s="8">
        <v>46267</v>
      </c>
      <c r="S20915" s="2">
        <v>1</v>
      </c>
      <c r="T20915" s="2" t="s">
        <v>81</v>
      </c>
    </row>
    <row r="20916" spans="1:20" x14ac:dyDescent="0.25">
      <c r="A20916">
        <v>1120780145</v>
      </c>
      <c r="B20916">
        <v>119227756</v>
      </c>
      <c r="C20916" t="s">
        <v>74</v>
      </c>
      <c r="D20916" t="s">
        <v>75</v>
      </c>
      <c r="E20916" t="s">
        <v>76</v>
      </c>
      <c r="F20916" s="7">
        <v>44011</v>
      </c>
      <c r="G20916" s="7">
        <v>44376</v>
      </c>
      <c r="H20916" t="s">
        <v>86</v>
      </c>
      <c r="I20916" t="s">
        <v>87</v>
      </c>
      <c r="J20916" s="7">
        <v>45744</v>
      </c>
      <c r="K20916" s="7">
        <v>45853</v>
      </c>
      <c r="L20916" s="7">
        <v>44376</v>
      </c>
      <c r="M20916" t="s">
        <v>86</v>
      </c>
      <c r="N20916" t="s">
        <v>79</v>
      </c>
      <c r="O20916">
        <v>2026</v>
      </c>
      <c r="P20916" s="2">
        <v>2</v>
      </c>
      <c r="Q20916" t="s">
        <v>80</v>
      </c>
      <c r="R20916" s="8">
        <v>46267</v>
      </c>
      <c r="S20916" s="2">
        <v>1</v>
      </c>
      <c r="T20916" s="2" t="s">
        <v>81</v>
      </c>
    </row>
    <row r="20917" spans="1:20" x14ac:dyDescent="0.25">
      <c r="A20917">
        <v>1120780242</v>
      </c>
      <c r="B20917">
        <v>119340669</v>
      </c>
      <c r="C20917" t="s">
        <v>98</v>
      </c>
      <c r="D20917" t="s">
        <v>83</v>
      </c>
      <c r="E20917" t="s">
        <v>76</v>
      </c>
      <c r="F20917" s="7">
        <v>44021</v>
      </c>
      <c r="G20917" s="7">
        <v>44205</v>
      </c>
      <c r="H20917" t="s">
        <v>77</v>
      </c>
      <c r="I20917" t="s">
        <v>78</v>
      </c>
      <c r="J20917" s="7">
        <v>46192</v>
      </c>
      <c r="K20917" s="7">
        <v>45923</v>
      </c>
      <c r="L20917" s="7">
        <v>44205</v>
      </c>
      <c r="M20917" t="s">
        <v>77</v>
      </c>
      <c r="N20917" t="s">
        <v>79</v>
      </c>
      <c r="O20917">
        <v>2026</v>
      </c>
      <c r="P20917" s="2">
        <v>2</v>
      </c>
      <c r="Q20917" t="s">
        <v>80</v>
      </c>
      <c r="R20917" s="8">
        <v>46267</v>
      </c>
      <c r="S20917" s="2">
        <v>1</v>
      </c>
      <c r="T20917" s="2" t="s">
        <v>81</v>
      </c>
    </row>
    <row r="20918" spans="1:20" x14ac:dyDescent="0.25">
      <c r="A20918">
        <v>1120780421</v>
      </c>
      <c r="B20918">
        <v>119524570</v>
      </c>
      <c r="C20918" t="s">
        <v>85</v>
      </c>
      <c r="D20918" t="s">
        <v>75</v>
      </c>
      <c r="E20918" t="s">
        <v>76</v>
      </c>
      <c r="F20918" s="7">
        <v>44041</v>
      </c>
      <c r="G20918" s="7">
        <v>45867</v>
      </c>
      <c r="H20918" t="s">
        <v>77</v>
      </c>
      <c r="I20918" t="s">
        <v>78</v>
      </c>
      <c r="J20918" s="7">
        <v>45521</v>
      </c>
      <c r="K20918" s="7">
        <v>46118</v>
      </c>
      <c r="L20918" s="7">
        <v>45867</v>
      </c>
      <c r="M20918" t="s">
        <v>77</v>
      </c>
      <c r="N20918" t="s">
        <v>79</v>
      </c>
      <c r="O20918">
        <v>2026</v>
      </c>
      <c r="P20918" s="2">
        <v>2</v>
      </c>
      <c r="Q20918" t="s">
        <v>80</v>
      </c>
      <c r="R20918" s="8">
        <v>46267</v>
      </c>
      <c r="S20918" s="2">
        <v>1</v>
      </c>
      <c r="T20918" s="2" t="s">
        <v>81</v>
      </c>
    </row>
    <row r="20919" spans="1:20" x14ac:dyDescent="0.25">
      <c r="A20919">
        <v>1120780481</v>
      </c>
      <c r="B20919">
        <v>119562351</v>
      </c>
      <c r="C20919" t="s">
        <v>94</v>
      </c>
      <c r="D20919" t="s">
        <v>83</v>
      </c>
      <c r="E20919" t="s">
        <v>76</v>
      </c>
      <c r="F20919" s="7">
        <v>44048</v>
      </c>
      <c r="G20919" s="7">
        <v>44232</v>
      </c>
      <c r="H20919" t="s">
        <v>77</v>
      </c>
      <c r="I20919" t="s">
        <v>78</v>
      </c>
      <c r="J20919" s="7">
        <v>45972</v>
      </c>
      <c r="K20919" s="7">
        <v>45922</v>
      </c>
      <c r="L20919" s="7">
        <v>44232</v>
      </c>
      <c r="M20919" t="s">
        <v>77</v>
      </c>
      <c r="N20919" t="s">
        <v>79</v>
      </c>
      <c r="O20919">
        <v>2026</v>
      </c>
      <c r="P20919" s="2">
        <v>2</v>
      </c>
      <c r="Q20919" t="s">
        <v>80</v>
      </c>
      <c r="R20919" s="8">
        <v>46267</v>
      </c>
      <c r="S20919" s="2">
        <v>1</v>
      </c>
      <c r="T20919" s="2" t="s">
        <v>81</v>
      </c>
    </row>
    <row r="20920" spans="1:20" x14ac:dyDescent="0.25">
      <c r="A20920">
        <v>1120780560</v>
      </c>
      <c r="B20920">
        <v>119600289</v>
      </c>
      <c r="C20920" t="s">
        <v>82</v>
      </c>
      <c r="D20920" t="s">
        <v>75</v>
      </c>
      <c r="E20920" t="s">
        <v>76</v>
      </c>
      <c r="F20920" s="7">
        <v>44054</v>
      </c>
      <c r="G20920" s="7">
        <v>44419</v>
      </c>
      <c r="H20920" t="s">
        <v>77</v>
      </c>
      <c r="I20920" t="s">
        <v>78</v>
      </c>
      <c r="J20920" s="7">
        <v>44685</v>
      </c>
      <c r="K20920" s="7">
        <v>45903</v>
      </c>
      <c r="L20920" s="7">
        <v>44419</v>
      </c>
      <c r="M20920" t="s">
        <v>77</v>
      </c>
      <c r="N20920" t="s">
        <v>92</v>
      </c>
      <c r="O20920">
        <v>2026</v>
      </c>
      <c r="P20920" s="2">
        <v>2</v>
      </c>
      <c r="Q20920" t="s">
        <v>80</v>
      </c>
      <c r="R20920" s="8">
        <v>46267</v>
      </c>
      <c r="S20920" s="2">
        <v>1</v>
      </c>
      <c r="T20920" s="2" t="s">
        <v>81</v>
      </c>
    </row>
    <row r="20921" spans="1:20" x14ac:dyDescent="0.25">
      <c r="A20921">
        <v>1120782030</v>
      </c>
      <c r="B20921">
        <v>121499485</v>
      </c>
      <c r="C20921" t="s">
        <v>74</v>
      </c>
      <c r="D20921" t="s">
        <v>88</v>
      </c>
      <c r="E20921" t="s">
        <v>76</v>
      </c>
      <c r="F20921" s="7">
        <v>44356</v>
      </c>
      <c r="G20921" s="7">
        <v>44721</v>
      </c>
      <c r="H20921" t="s">
        <v>77</v>
      </c>
      <c r="I20921" t="s">
        <v>78</v>
      </c>
      <c r="J20921" s="7">
        <v>46167</v>
      </c>
      <c r="K20921" s="7">
        <v>46049</v>
      </c>
      <c r="L20921" s="7">
        <v>44721</v>
      </c>
      <c r="M20921" t="s">
        <v>77</v>
      </c>
      <c r="N20921" t="s">
        <v>79</v>
      </c>
      <c r="O20921">
        <v>2026</v>
      </c>
      <c r="P20921" s="2">
        <v>2</v>
      </c>
      <c r="Q20921" t="s">
        <v>80</v>
      </c>
      <c r="R20921" s="8">
        <v>46267</v>
      </c>
      <c r="S20921" s="2">
        <v>1</v>
      </c>
      <c r="T20921" s="2" t="s">
        <v>81</v>
      </c>
    </row>
    <row r="20922" spans="1:20" x14ac:dyDescent="0.25">
      <c r="A20922">
        <v>1120782063</v>
      </c>
      <c r="B20922">
        <v>121545325</v>
      </c>
      <c r="C20922" t="s">
        <v>82</v>
      </c>
      <c r="D20922" t="s">
        <v>75</v>
      </c>
      <c r="E20922" t="s">
        <v>76</v>
      </c>
      <c r="F20922" s="7">
        <v>44363</v>
      </c>
      <c r="G20922" s="7">
        <v>44728</v>
      </c>
      <c r="H20922" t="s">
        <v>77</v>
      </c>
      <c r="I20922" t="s">
        <v>78</v>
      </c>
      <c r="J20922" s="7">
        <v>45123</v>
      </c>
      <c r="K20922" s="7">
        <v>45747</v>
      </c>
      <c r="L20922" s="7">
        <v>44728</v>
      </c>
      <c r="M20922" t="s">
        <v>77</v>
      </c>
      <c r="N20922" t="s">
        <v>92</v>
      </c>
      <c r="O20922">
        <v>2026</v>
      </c>
      <c r="P20922" s="2">
        <v>2</v>
      </c>
      <c r="Q20922" t="s">
        <v>80</v>
      </c>
      <c r="R20922" s="8">
        <v>46267</v>
      </c>
      <c r="S20922" s="2">
        <v>1</v>
      </c>
      <c r="T20922" s="2" t="s">
        <v>81</v>
      </c>
    </row>
    <row r="20923" spans="1:20" x14ac:dyDescent="0.25">
      <c r="A20923">
        <v>1120782064</v>
      </c>
      <c r="B20923">
        <v>121545325</v>
      </c>
      <c r="C20923" t="s">
        <v>82</v>
      </c>
      <c r="D20923" t="s">
        <v>75</v>
      </c>
      <c r="E20923" t="s">
        <v>76</v>
      </c>
      <c r="F20923" s="7">
        <v>44363</v>
      </c>
      <c r="G20923" s="7">
        <v>44728</v>
      </c>
      <c r="H20923" t="s">
        <v>77</v>
      </c>
      <c r="I20923" t="s">
        <v>78</v>
      </c>
      <c r="J20923" s="7">
        <v>45123</v>
      </c>
      <c r="K20923" s="7">
        <v>45953</v>
      </c>
      <c r="L20923" s="7">
        <v>44728</v>
      </c>
      <c r="M20923" t="s">
        <v>77</v>
      </c>
      <c r="N20923" t="s">
        <v>92</v>
      </c>
      <c r="O20923">
        <v>2026</v>
      </c>
      <c r="P20923" s="2">
        <v>2</v>
      </c>
      <c r="Q20923" t="s">
        <v>80</v>
      </c>
      <c r="R20923" s="8">
        <v>46267</v>
      </c>
      <c r="S20923" s="2">
        <v>1</v>
      </c>
      <c r="T20923" s="2" t="s">
        <v>81</v>
      </c>
    </row>
    <row r="20924" spans="1:20" x14ac:dyDescent="0.25">
      <c r="A20924">
        <v>1120782070</v>
      </c>
      <c r="B20924">
        <v>121550801</v>
      </c>
      <c r="C20924" t="s">
        <v>82</v>
      </c>
      <c r="D20924" t="s">
        <v>83</v>
      </c>
      <c r="E20924" t="s">
        <v>76</v>
      </c>
      <c r="F20924" s="7">
        <v>44363</v>
      </c>
      <c r="G20924" s="7">
        <v>44546</v>
      </c>
      <c r="H20924" t="s">
        <v>77</v>
      </c>
      <c r="I20924" t="s">
        <v>78</v>
      </c>
      <c r="J20924" s="7">
        <v>45923</v>
      </c>
      <c r="K20924" s="7">
        <v>45902</v>
      </c>
      <c r="L20924" s="7">
        <v>44546</v>
      </c>
      <c r="M20924" t="s">
        <v>77</v>
      </c>
      <c r="N20924" t="s">
        <v>79</v>
      </c>
      <c r="O20924">
        <v>2026</v>
      </c>
      <c r="P20924" s="2">
        <v>2</v>
      </c>
      <c r="Q20924" t="s">
        <v>80</v>
      </c>
      <c r="R20924" s="8">
        <v>46267</v>
      </c>
      <c r="S20924" s="2">
        <v>1</v>
      </c>
      <c r="T20924" s="2" t="s">
        <v>81</v>
      </c>
    </row>
    <row r="20925" spans="1:20" x14ac:dyDescent="0.25">
      <c r="A20925">
        <v>1120782672</v>
      </c>
      <c r="B20925">
        <v>121903888</v>
      </c>
      <c r="C20925" t="s">
        <v>82</v>
      </c>
      <c r="D20925" t="s">
        <v>75</v>
      </c>
      <c r="E20925" t="s">
        <v>76</v>
      </c>
      <c r="F20925" s="7">
        <v>44422</v>
      </c>
      <c r="G20925" s="7">
        <v>44606</v>
      </c>
      <c r="H20925" t="s">
        <v>77</v>
      </c>
      <c r="I20925" t="s">
        <v>89</v>
      </c>
      <c r="J20925" s="7">
        <v>46043</v>
      </c>
      <c r="K20925" s="7">
        <v>44428</v>
      </c>
      <c r="L20925" s="7">
        <v>44606</v>
      </c>
      <c r="M20925" t="s">
        <v>77</v>
      </c>
      <c r="N20925" t="s">
        <v>79</v>
      </c>
      <c r="O20925">
        <v>2026</v>
      </c>
      <c r="P20925" s="2">
        <v>2</v>
      </c>
      <c r="Q20925" t="s">
        <v>80</v>
      </c>
      <c r="R20925" s="8">
        <v>46267</v>
      </c>
      <c r="S20925" s="2">
        <v>1</v>
      </c>
      <c r="T20925" s="2" t="s">
        <v>81</v>
      </c>
    </row>
    <row r="20926" spans="1:20" x14ac:dyDescent="0.25">
      <c r="A20926">
        <v>1120782802</v>
      </c>
      <c r="B20926">
        <v>121960271</v>
      </c>
      <c r="C20926" t="s">
        <v>93</v>
      </c>
      <c r="D20926" t="s">
        <v>83</v>
      </c>
      <c r="E20926" t="s">
        <v>76</v>
      </c>
      <c r="F20926" s="7">
        <v>44428</v>
      </c>
      <c r="G20926" s="7">
        <v>44612</v>
      </c>
      <c r="H20926" t="s">
        <v>77</v>
      </c>
      <c r="I20926" t="s">
        <v>78</v>
      </c>
      <c r="J20926" s="7">
        <v>45830</v>
      </c>
      <c r="K20926" s="7">
        <v>45747</v>
      </c>
      <c r="L20926" s="7">
        <v>44612</v>
      </c>
      <c r="M20926" t="s">
        <v>77</v>
      </c>
      <c r="N20926" t="s">
        <v>79</v>
      </c>
      <c r="O20926">
        <v>2026</v>
      </c>
      <c r="P20926" s="2">
        <v>2</v>
      </c>
      <c r="Q20926" t="s">
        <v>80</v>
      </c>
      <c r="R20926" s="8">
        <v>46267</v>
      </c>
      <c r="S20926" s="2">
        <v>1</v>
      </c>
      <c r="T20926" s="2" t="s">
        <v>81</v>
      </c>
    </row>
    <row r="20927" spans="1:20" x14ac:dyDescent="0.25">
      <c r="A20927">
        <v>1120784226</v>
      </c>
      <c r="B20927">
        <v>123321174</v>
      </c>
      <c r="C20927" t="s">
        <v>74</v>
      </c>
      <c r="D20927" t="s">
        <v>75</v>
      </c>
      <c r="E20927" t="s">
        <v>76</v>
      </c>
      <c r="F20927" s="7">
        <v>44664</v>
      </c>
      <c r="G20927" s="7">
        <v>46490</v>
      </c>
      <c r="H20927" t="s">
        <v>86</v>
      </c>
      <c r="I20927" t="s">
        <v>87</v>
      </c>
      <c r="J20927" s="7"/>
      <c r="K20927" s="7">
        <v>44666</v>
      </c>
      <c r="L20927" s="7">
        <v>46490</v>
      </c>
      <c r="M20927" t="s">
        <v>86</v>
      </c>
      <c r="N20927"/>
      <c r="O20927">
        <v>2026</v>
      </c>
      <c r="P20927" s="2">
        <v>2</v>
      </c>
      <c r="Q20927" t="s">
        <v>80</v>
      </c>
      <c r="R20927" s="8">
        <v>46267</v>
      </c>
      <c r="S20927" s="2">
        <v>1</v>
      </c>
      <c r="T20927" s="2" t="s">
        <v>81</v>
      </c>
    </row>
    <row r="20928" spans="1:20" x14ac:dyDescent="0.25">
      <c r="A20928">
        <v>1120784531</v>
      </c>
      <c r="B20928">
        <v>123476803</v>
      </c>
      <c r="C20928" t="s">
        <v>85</v>
      </c>
      <c r="D20928" t="s">
        <v>83</v>
      </c>
      <c r="E20928" t="s">
        <v>76</v>
      </c>
      <c r="F20928" s="7">
        <v>44656</v>
      </c>
      <c r="G20928" s="7">
        <v>46482</v>
      </c>
      <c r="H20928" t="s">
        <v>77</v>
      </c>
      <c r="I20928" t="s">
        <v>78</v>
      </c>
      <c r="J20928" s="7">
        <v>45571</v>
      </c>
      <c r="K20928" s="7">
        <v>44696</v>
      </c>
      <c r="L20928" s="7">
        <v>46482</v>
      </c>
      <c r="M20928" t="s">
        <v>77</v>
      </c>
      <c r="N20928" t="s">
        <v>79</v>
      </c>
      <c r="O20928">
        <v>2026</v>
      </c>
      <c r="P20928" s="2">
        <v>2</v>
      </c>
      <c r="Q20928" t="s">
        <v>80</v>
      </c>
      <c r="R20928" s="8">
        <v>46267</v>
      </c>
      <c r="S20928" s="2">
        <v>1</v>
      </c>
      <c r="T20928" s="2" t="s">
        <v>81</v>
      </c>
    </row>
    <row r="20929" spans="1:20" x14ac:dyDescent="0.25">
      <c r="A20929">
        <v>1120784635</v>
      </c>
      <c r="B20929">
        <v>123545497</v>
      </c>
      <c r="C20929" t="s">
        <v>90</v>
      </c>
      <c r="D20929" t="s">
        <v>88</v>
      </c>
      <c r="E20929" t="s">
        <v>76</v>
      </c>
      <c r="F20929" s="7">
        <v>44690</v>
      </c>
      <c r="G20929" s="7">
        <v>45055</v>
      </c>
      <c r="H20929" t="s">
        <v>77</v>
      </c>
      <c r="I20929" t="s">
        <v>78</v>
      </c>
      <c r="J20929" s="7">
        <v>45972</v>
      </c>
      <c r="K20929" s="7">
        <v>45979</v>
      </c>
      <c r="L20929" s="7">
        <v>45055</v>
      </c>
      <c r="M20929" t="s">
        <v>77</v>
      </c>
      <c r="N20929" t="s">
        <v>79</v>
      </c>
      <c r="O20929">
        <v>2026</v>
      </c>
      <c r="P20929" s="2">
        <v>2</v>
      </c>
      <c r="Q20929" t="s">
        <v>80</v>
      </c>
      <c r="R20929" s="8">
        <v>46267</v>
      </c>
      <c r="S20929" s="2">
        <v>1</v>
      </c>
      <c r="T20929" s="2" t="s">
        <v>81</v>
      </c>
    </row>
    <row r="20930" spans="1:20" x14ac:dyDescent="0.25">
      <c r="A20930">
        <v>1120784787</v>
      </c>
      <c r="B20930">
        <v>123650168</v>
      </c>
      <c r="C20930" t="s">
        <v>85</v>
      </c>
      <c r="D20930" t="s">
        <v>88</v>
      </c>
      <c r="E20930" t="s">
        <v>76</v>
      </c>
      <c r="F20930" s="7">
        <v>44701</v>
      </c>
      <c r="G20930" s="7">
        <v>45066</v>
      </c>
      <c r="H20930" t="s">
        <v>86</v>
      </c>
      <c r="I20930" t="s">
        <v>87</v>
      </c>
      <c r="J20930" s="7">
        <v>45154</v>
      </c>
      <c r="K20930" s="7">
        <v>44704</v>
      </c>
      <c r="L20930" s="7">
        <v>45066</v>
      </c>
      <c r="M20930" t="s">
        <v>86</v>
      </c>
      <c r="N20930" t="s">
        <v>92</v>
      </c>
      <c r="O20930">
        <v>2026</v>
      </c>
      <c r="P20930" s="2">
        <v>2</v>
      </c>
      <c r="Q20930" t="s">
        <v>80</v>
      </c>
      <c r="R20930" s="8">
        <v>46267</v>
      </c>
      <c r="S20930" s="2">
        <v>1</v>
      </c>
      <c r="T20930" s="2" t="s">
        <v>81</v>
      </c>
    </row>
    <row r="20931" spans="1:20" x14ac:dyDescent="0.25">
      <c r="A20931">
        <v>1120785221</v>
      </c>
      <c r="B20931">
        <v>123879615</v>
      </c>
      <c r="C20931" t="s">
        <v>74</v>
      </c>
      <c r="D20931" t="s">
        <v>75</v>
      </c>
      <c r="E20931" t="s">
        <v>76</v>
      </c>
      <c r="F20931" s="7">
        <v>44732</v>
      </c>
      <c r="G20931" s="7">
        <v>45097</v>
      </c>
      <c r="H20931" t="s">
        <v>77</v>
      </c>
      <c r="I20931" t="s">
        <v>78</v>
      </c>
      <c r="J20931" s="7"/>
      <c r="K20931" s="7">
        <v>44803</v>
      </c>
      <c r="L20931" s="7">
        <v>45097</v>
      </c>
      <c r="M20931" t="s">
        <v>77</v>
      </c>
      <c r="N20931"/>
      <c r="O20931">
        <v>2026</v>
      </c>
      <c r="P20931" s="2">
        <v>2</v>
      </c>
      <c r="Q20931" t="s">
        <v>80</v>
      </c>
      <c r="R20931" s="8">
        <v>46267</v>
      </c>
      <c r="S20931" s="2">
        <v>1</v>
      </c>
      <c r="T20931" s="2" t="s">
        <v>81</v>
      </c>
    </row>
    <row r="20932" spans="1:20" x14ac:dyDescent="0.25">
      <c r="A20932">
        <v>1120785456</v>
      </c>
      <c r="B20932">
        <v>123984584</v>
      </c>
      <c r="C20932" t="s">
        <v>93</v>
      </c>
      <c r="D20932" t="s">
        <v>83</v>
      </c>
      <c r="E20932" t="s">
        <v>76</v>
      </c>
      <c r="F20932" s="7">
        <v>44744</v>
      </c>
      <c r="G20932" s="7">
        <v>44928</v>
      </c>
      <c r="H20932" t="s">
        <v>77</v>
      </c>
      <c r="I20932" t="s">
        <v>78</v>
      </c>
      <c r="J20932" s="7">
        <v>45972</v>
      </c>
      <c r="K20932" s="7">
        <v>45979</v>
      </c>
      <c r="L20932" s="7">
        <v>44928</v>
      </c>
      <c r="M20932" t="s">
        <v>77</v>
      </c>
      <c r="N20932" t="s">
        <v>79</v>
      </c>
      <c r="O20932">
        <v>2026</v>
      </c>
      <c r="P20932" s="2">
        <v>2</v>
      </c>
      <c r="Q20932" t="s">
        <v>80</v>
      </c>
      <c r="R20932" s="8">
        <v>46267</v>
      </c>
      <c r="S20932" s="2">
        <v>1</v>
      </c>
      <c r="T20932" s="2" t="s">
        <v>81</v>
      </c>
    </row>
    <row r="20933" spans="1:20" x14ac:dyDescent="0.25">
      <c r="A20933">
        <v>1120785607</v>
      </c>
      <c r="B20933">
        <v>124061871</v>
      </c>
      <c r="C20933" t="s">
        <v>74</v>
      </c>
      <c r="D20933" t="s">
        <v>88</v>
      </c>
      <c r="E20933" t="s">
        <v>76</v>
      </c>
      <c r="F20933" s="7">
        <v>44754</v>
      </c>
      <c r="G20933" s="7">
        <v>45119</v>
      </c>
      <c r="H20933" t="s">
        <v>86</v>
      </c>
      <c r="I20933" t="s">
        <v>87</v>
      </c>
      <c r="J20933" s="7">
        <v>45972</v>
      </c>
      <c r="K20933" s="7">
        <v>44865</v>
      </c>
      <c r="L20933" s="7">
        <v>45119</v>
      </c>
      <c r="M20933" t="s">
        <v>86</v>
      </c>
      <c r="N20933" t="s">
        <v>79</v>
      </c>
      <c r="O20933">
        <v>2026</v>
      </c>
      <c r="P20933" s="2">
        <v>2</v>
      </c>
      <c r="Q20933" t="s">
        <v>80</v>
      </c>
      <c r="R20933" s="8">
        <v>46267</v>
      </c>
      <c r="S20933" s="2">
        <v>1</v>
      </c>
      <c r="T20933" s="2" t="s">
        <v>81</v>
      </c>
    </row>
    <row r="20934" spans="1:20" x14ac:dyDescent="0.25">
      <c r="A20934">
        <v>1120786202</v>
      </c>
      <c r="B20934">
        <v>124288136</v>
      </c>
      <c r="C20934" t="s">
        <v>74</v>
      </c>
      <c r="D20934" t="s">
        <v>75</v>
      </c>
      <c r="E20934" t="s">
        <v>76</v>
      </c>
      <c r="F20934" s="7">
        <v>44786</v>
      </c>
      <c r="G20934" s="7">
        <v>45151</v>
      </c>
      <c r="H20934" t="s">
        <v>86</v>
      </c>
      <c r="I20934" t="s">
        <v>87</v>
      </c>
      <c r="J20934" s="7"/>
      <c r="K20934" s="7">
        <v>44900</v>
      </c>
      <c r="L20934" s="7">
        <v>45151</v>
      </c>
      <c r="M20934" t="s">
        <v>86</v>
      </c>
      <c r="N20934"/>
      <c r="O20934">
        <v>2026</v>
      </c>
      <c r="P20934" s="2">
        <v>2</v>
      </c>
      <c r="Q20934" t="s">
        <v>80</v>
      </c>
      <c r="R20934" s="8">
        <v>46267</v>
      </c>
      <c r="S20934" s="2">
        <v>1</v>
      </c>
      <c r="T20934" s="2" t="s">
        <v>81</v>
      </c>
    </row>
    <row r="20935" spans="1:20" x14ac:dyDescent="0.25">
      <c r="A20935">
        <v>1120788041</v>
      </c>
      <c r="B20935">
        <v>125969877</v>
      </c>
      <c r="C20935" t="s">
        <v>74</v>
      </c>
      <c r="D20935" t="s">
        <v>75</v>
      </c>
      <c r="E20935" t="s">
        <v>76</v>
      </c>
      <c r="F20935" s="7">
        <v>45037</v>
      </c>
      <c r="G20935" s="7">
        <v>46864</v>
      </c>
      <c r="H20935" t="s">
        <v>86</v>
      </c>
      <c r="I20935" t="s">
        <v>87</v>
      </c>
      <c r="J20935" s="7"/>
      <c r="K20935" s="7">
        <v>45038</v>
      </c>
      <c r="L20935" s="7">
        <v>46864</v>
      </c>
      <c r="M20935" t="s">
        <v>86</v>
      </c>
      <c r="N20935"/>
      <c r="O20935">
        <v>2026</v>
      </c>
      <c r="P20935" s="2">
        <v>2</v>
      </c>
      <c r="Q20935" t="s">
        <v>80</v>
      </c>
      <c r="R20935" s="8">
        <v>46267</v>
      </c>
      <c r="S20935" s="2">
        <v>1</v>
      </c>
      <c r="T20935" s="2" t="s">
        <v>81</v>
      </c>
    </row>
    <row r="20936" spans="1:20" x14ac:dyDescent="0.25">
      <c r="A20936">
        <v>1120788532</v>
      </c>
      <c r="B20936">
        <v>126192547</v>
      </c>
      <c r="C20936" t="s">
        <v>82</v>
      </c>
      <c r="D20936" t="s">
        <v>88</v>
      </c>
      <c r="E20936" t="s">
        <v>76</v>
      </c>
      <c r="F20936" s="7">
        <v>45066</v>
      </c>
      <c r="G20936" s="7">
        <v>45432</v>
      </c>
      <c r="H20936" t="s">
        <v>77</v>
      </c>
      <c r="I20936" t="s">
        <v>84</v>
      </c>
      <c r="J20936" s="7">
        <v>45491</v>
      </c>
      <c r="K20936" s="7">
        <v>45457</v>
      </c>
      <c r="L20936" s="7">
        <v>45432</v>
      </c>
      <c r="M20936" t="s">
        <v>77</v>
      </c>
      <c r="N20936" t="s">
        <v>79</v>
      </c>
      <c r="O20936">
        <v>2026</v>
      </c>
      <c r="P20936" s="2">
        <v>2</v>
      </c>
      <c r="Q20936" t="s">
        <v>80</v>
      </c>
      <c r="R20936" s="8">
        <v>46267</v>
      </c>
      <c r="S20936" s="2">
        <v>1</v>
      </c>
      <c r="T20936" s="2" t="s">
        <v>81</v>
      </c>
    </row>
    <row r="20937" spans="1:20" x14ac:dyDescent="0.25">
      <c r="A20937">
        <v>1120788582</v>
      </c>
      <c r="B20937">
        <v>126206723</v>
      </c>
      <c r="C20937" t="s">
        <v>82</v>
      </c>
      <c r="D20937" t="s">
        <v>83</v>
      </c>
      <c r="E20937" t="s">
        <v>76</v>
      </c>
      <c r="F20937" s="7">
        <v>45069</v>
      </c>
      <c r="G20937" s="7">
        <v>45253</v>
      </c>
      <c r="H20937" t="s">
        <v>77</v>
      </c>
      <c r="I20937" t="s">
        <v>78</v>
      </c>
      <c r="J20937" s="7">
        <v>45432</v>
      </c>
      <c r="K20937" s="7">
        <v>46163</v>
      </c>
      <c r="L20937" s="7">
        <v>45253</v>
      </c>
      <c r="M20937" t="s">
        <v>77</v>
      </c>
      <c r="N20937" t="s">
        <v>79</v>
      </c>
      <c r="O20937">
        <v>2026</v>
      </c>
      <c r="P20937" s="2">
        <v>2</v>
      </c>
      <c r="Q20937" t="s">
        <v>80</v>
      </c>
      <c r="R20937" s="8">
        <v>46267</v>
      </c>
      <c r="S20937" s="2">
        <v>1</v>
      </c>
      <c r="T20937" s="2" t="s">
        <v>81</v>
      </c>
    </row>
    <row r="20938" spans="1:20" x14ac:dyDescent="0.25">
      <c r="A20938">
        <v>1120788723</v>
      </c>
      <c r="B20938">
        <v>126295318</v>
      </c>
      <c r="C20938" t="s">
        <v>82</v>
      </c>
      <c r="D20938" t="s">
        <v>88</v>
      </c>
      <c r="E20938" t="s">
        <v>76</v>
      </c>
      <c r="F20938" s="7">
        <v>45082</v>
      </c>
      <c r="G20938" s="7">
        <v>45448</v>
      </c>
      <c r="H20938" t="s">
        <v>77</v>
      </c>
      <c r="I20938" t="s">
        <v>78</v>
      </c>
      <c r="J20938" s="7">
        <v>45432</v>
      </c>
      <c r="K20938" s="7">
        <v>45623</v>
      </c>
      <c r="L20938" s="7">
        <v>45448</v>
      </c>
      <c r="M20938" t="s">
        <v>77</v>
      </c>
      <c r="N20938" t="s">
        <v>79</v>
      </c>
      <c r="O20938">
        <v>2026</v>
      </c>
      <c r="P20938" s="2">
        <v>2</v>
      </c>
      <c r="Q20938" t="s">
        <v>80</v>
      </c>
      <c r="R20938" s="8">
        <v>46267</v>
      </c>
      <c r="S20938" s="2">
        <v>1</v>
      </c>
      <c r="T20938" s="2" t="s">
        <v>81</v>
      </c>
    </row>
    <row r="20939" spans="1:20" x14ac:dyDescent="0.25">
      <c r="A20939">
        <v>1120788735</v>
      </c>
      <c r="B20939">
        <v>126299630</v>
      </c>
      <c r="C20939" t="s">
        <v>98</v>
      </c>
      <c r="D20939" t="s">
        <v>88</v>
      </c>
      <c r="E20939" t="s">
        <v>76</v>
      </c>
      <c r="F20939" s="7">
        <v>45083</v>
      </c>
      <c r="G20939" s="7">
        <v>45449</v>
      </c>
      <c r="H20939" t="s">
        <v>77</v>
      </c>
      <c r="I20939" t="s">
        <v>78</v>
      </c>
      <c r="J20939" s="7">
        <v>46102</v>
      </c>
      <c r="K20939" s="7">
        <v>46105</v>
      </c>
      <c r="L20939" s="7">
        <v>45449</v>
      </c>
      <c r="M20939" t="s">
        <v>77</v>
      </c>
      <c r="N20939" t="s">
        <v>79</v>
      </c>
      <c r="O20939">
        <v>2026</v>
      </c>
      <c r="P20939" s="2">
        <v>2</v>
      </c>
      <c r="Q20939" t="s">
        <v>80</v>
      </c>
      <c r="R20939" s="8">
        <v>46267</v>
      </c>
      <c r="S20939" s="2">
        <v>1</v>
      </c>
      <c r="T20939" s="2" t="s">
        <v>81</v>
      </c>
    </row>
    <row r="20940" spans="1:20" x14ac:dyDescent="0.25">
      <c r="A20940">
        <v>1120788940</v>
      </c>
      <c r="B20940">
        <v>126403737</v>
      </c>
      <c r="C20940" t="s">
        <v>98</v>
      </c>
      <c r="D20940" t="s">
        <v>88</v>
      </c>
      <c r="E20940" t="s">
        <v>76</v>
      </c>
      <c r="F20940" s="7">
        <v>45096</v>
      </c>
      <c r="G20940" s="7">
        <v>45462</v>
      </c>
      <c r="H20940" t="s">
        <v>77</v>
      </c>
      <c r="I20940" t="s">
        <v>78</v>
      </c>
      <c r="J20940" s="7">
        <v>45450</v>
      </c>
      <c r="K20940" s="7">
        <v>45551</v>
      </c>
      <c r="L20940" s="7">
        <v>45462</v>
      </c>
      <c r="M20940" t="s">
        <v>77</v>
      </c>
      <c r="N20940" t="s">
        <v>79</v>
      </c>
      <c r="O20940">
        <v>2026</v>
      </c>
      <c r="P20940" s="2">
        <v>2</v>
      </c>
      <c r="Q20940" t="s">
        <v>80</v>
      </c>
      <c r="R20940" s="8">
        <v>46267</v>
      </c>
      <c r="S20940" s="2">
        <v>1</v>
      </c>
      <c r="T20940" s="2" t="s">
        <v>81</v>
      </c>
    </row>
    <row r="20941" spans="1:20" x14ac:dyDescent="0.25">
      <c r="A20941">
        <v>1120788954</v>
      </c>
      <c r="B20941">
        <v>126411386</v>
      </c>
      <c r="C20941" t="s">
        <v>82</v>
      </c>
      <c r="D20941" t="s">
        <v>88</v>
      </c>
      <c r="E20941" t="s">
        <v>76</v>
      </c>
      <c r="F20941" s="7">
        <v>45097</v>
      </c>
      <c r="G20941" s="7">
        <v>46924</v>
      </c>
      <c r="H20941" t="s">
        <v>86</v>
      </c>
      <c r="I20941" t="s">
        <v>87</v>
      </c>
      <c r="J20941" s="7">
        <v>45775</v>
      </c>
      <c r="K20941" s="7">
        <v>45910</v>
      </c>
      <c r="L20941" s="7">
        <v>46924</v>
      </c>
      <c r="M20941" t="s">
        <v>86</v>
      </c>
      <c r="N20941" t="s">
        <v>79</v>
      </c>
      <c r="O20941">
        <v>2026</v>
      </c>
      <c r="P20941" s="2">
        <v>2</v>
      </c>
      <c r="Q20941" t="s">
        <v>80</v>
      </c>
      <c r="R20941" s="8">
        <v>46267</v>
      </c>
      <c r="S20941" s="2">
        <v>1</v>
      </c>
      <c r="T20941" s="2" t="s">
        <v>81</v>
      </c>
    </row>
    <row r="20942" spans="1:20" x14ac:dyDescent="0.25">
      <c r="A20942">
        <v>1120788972</v>
      </c>
      <c r="B20942">
        <v>126416859</v>
      </c>
      <c r="C20942" t="s">
        <v>93</v>
      </c>
      <c r="D20942" t="s">
        <v>83</v>
      </c>
      <c r="E20942" t="s">
        <v>76</v>
      </c>
      <c r="F20942" s="7">
        <v>45098</v>
      </c>
      <c r="G20942" s="7">
        <v>45281</v>
      </c>
      <c r="H20942" t="s">
        <v>77</v>
      </c>
      <c r="I20942" t="s">
        <v>78</v>
      </c>
      <c r="J20942" s="7">
        <v>45737</v>
      </c>
      <c r="K20942" s="7">
        <v>45623</v>
      </c>
      <c r="L20942" s="7">
        <v>45281</v>
      </c>
      <c r="M20942" t="s">
        <v>77</v>
      </c>
      <c r="N20942" t="s">
        <v>79</v>
      </c>
      <c r="O20942">
        <v>2026</v>
      </c>
      <c r="P20942" s="2">
        <v>2</v>
      </c>
      <c r="Q20942" t="s">
        <v>80</v>
      </c>
      <c r="R20942" s="8">
        <v>46267</v>
      </c>
      <c r="S20942" s="2">
        <v>1</v>
      </c>
      <c r="T20942" s="2" t="s">
        <v>81</v>
      </c>
    </row>
    <row r="20943" spans="1:20" x14ac:dyDescent="0.25">
      <c r="A20943">
        <v>1120789150</v>
      </c>
      <c r="B20943">
        <v>126500697</v>
      </c>
      <c r="C20943" t="s">
        <v>85</v>
      </c>
      <c r="D20943" t="s">
        <v>88</v>
      </c>
      <c r="E20943" t="s">
        <v>76</v>
      </c>
      <c r="F20943" s="7">
        <v>45110</v>
      </c>
      <c r="G20943" s="7">
        <v>46937</v>
      </c>
      <c r="H20943" t="s">
        <v>77</v>
      </c>
      <c r="I20943" t="s">
        <v>78</v>
      </c>
      <c r="J20943" s="7"/>
      <c r="K20943" s="7">
        <v>45111</v>
      </c>
      <c r="L20943" s="7">
        <v>46937</v>
      </c>
      <c r="M20943" t="s">
        <v>77</v>
      </c>
      <c r="N20943"/>
      <c r="O20943">
        <v>2026</v>
      </c>
      <c r="P20943" s="2">
        <v>2</v>
      </c>
      <c r="Q20943" t="s">
        <v>80</v>
      </c>
      <c r="R20943" s="8">
        <v>46267</v>
      </c>
      <c r="S20943" s="2">
        <v>1</v>
      </c>
      <c r="T20943" s="2" t="s">
        <v>81</v>
      </c>
    </row>
    <row r="20944" spans="1:20" x14ac:dyDescent="0.25">
      <c r="A20944">
        <v>1120789430</v>
      </c>
      <c r="B20944">
        <v>126621134</v>
      </c>
      <c r="C20944" t="s">
        <v>98</v>
      </c>
      <c r="D20944" t="s">
        <v>88</v>
      </c>
      <c r="E20944" t="s">
        <v>76</v>
      </c>
      <c r="F20944" s="7">
        <v>45126</v>
      </c>
      <c r="G20944" s="7">
        <v>45492</v>
      </c>
      <c r="H20944" t="s">
        <v>86</v>
      </c>
      <c r="I20944" t="s">
        <v>87</v>
      </c>
      <c r="J20944" s="7">
        <v>45437</v>
      </c>
      <c r="K20944" s="7">
        <v>45910</v>
      </c>
      <c r="L20944" s="7">
        <v>45492</v>
      </c>
      <c r="M20944" t="s">
        <v>86</v>
      </c>
      <c r="N20944" t="s">
        <v>79</v>
      </c>
      <c r="O20944">
        <v>2026</v>
      </c>
      <c r="P20944" s="2">
        <v>2</v>
      </c>
      <c r="Q20944" t="s">
        <v>80</v>
      </c>
      <c r="R20944" s="8">
        <v>46267</v>
      </c>
      <c r="S20944" s="2">
        <v>1</v>
      </c>
      <c r="T20944" s="2" t="s">
        <v>81</v>
      </c>
    </row>
    <row r="20945" spans="1:20" x14ac:dyDescent="0.25">
      <c r="A20945">
        <v>1120789608</v>
      </c>
      <c r="B20945">
        <v>126688920</v>
      </c>
      <c r="C20945" t="s">
        <v>74</v>
      </c>
      <c r="D20945" t="s">
        <v>88</v>
      </c>
      <c r="E20945" t="s">
        <v>76</v>
      </c>
      <c r="F20945" s="7">
        <v>45134</v>
      </c>
      <c r="G20945" s="7">
        <v>45500</v>
      </c>
      <c r="H20945" t="s">
        <v>77</v>
      </c>
      <c r="I20945" t="s">
        <v>84</v>
      </c>
      <c r="J20945" s="7">
        <v>45432</v>
      </c>
      <c r="K20945" s="7">
        <v>45748</v>
      </c>
      <c r="L20945" s="7">
        <v>45500</v>
      </c>
      <c r="M20945" t="s">
        <v>77</v>
      </c>
      <c r="N20945" t="s">
        <v>79</v>
      </c>
      <c r="O20945">
        <v>2026</v>
      </c>
      <c r="P20945" s="2">
        <v>2</v>
      </c>
      <c r="Q20945" t="s">
        <v>80</v>
      </c>
      <c r="R20945" s="8">
        <v>46267</v>
      </c>
      <c r="S20945" s="2">
        <v>1</v>
      </c>
      <c r="T20945" s="2" t="s">
        <v>81</v>
      </c>
    </row>
    <row r="20946" spans="1:20" x14ac:dyDescent="0.25">
      <c r="A20946">
        <v>1120789863</v>
      </c>
      <c r="B20946">
        <v>126763086</v>
      </c>
      <c r="C20946" t="s">
        <v>85</v>
      </c>
      <c r="D20946" t="s">
        <v>88</v>
      </c>
      <c r="E20946" t="s">
        <v>76</v>
      </c>
      <c r="F20946" s="7">
        <v>45145</v>
      </c>
      <c r="G20946" s="7">
        <v>45511</v>
      </c>
      <c r="H20946" t="s">
        <v>86</v>
      </c>
      <c r="I20946" t="s">
        <v>87</v>
      </c>
      <c r="J20946" s="7"/>
      <c r="K20946" s="7">
        <v>46076</v>
      </c>
      <c r="L20946" s="7">
        <v>45511</v>
      </c>
      <c r="M20946" t="s">
        <v>86</v>
      </c>
      <c r="N20946"/>
      <c r="O20946">
        <v>2026</v>
      </c>
      <c r="P20946" s="2">
        <v>2</v>
      </c>
      <c r="Q20946" t="s">
        <v>80</v>
      </c>
      <c r="R20946" s="8">
        <v>46267</v>
      </c>
      <c r="S20946" s="2">
        <v>1</v>
      </c>
      <c r="T20946" s="2" t="s">
        <v>81</v>
      </c>
    </row>
    <row r="20947" spans="1:20" x14ac:dyDescent="0.25">
      <c r="A20947">
        <v>1120790980</v>
      </c>
      <c r="B20947">
        <v>127202157</v>
      </c>
      <c r="C20947" t="s">
        <v>74</v>
      </c>
      <c r="D20947" t="s">
        <v>88</v>
      </c>
      <c r="E20947" t="s">
        <v>76</v>
      </c>
      <c r="F20947" s="7">
        <v>45204</v>
      </c>
      <c r="G20947" s="7">
        <v>45570</v>
      </c>
      <c r="H20947" t="s">
        <v>86</v>
      </c>
      <c r="I20947" t="s">
        <v>87</v>
      </c>
      <c r="J20947" s="7"/>
      <c r="K20947" s="7">
        <v>45205</v>
      </c>
      <c r="L20947" s="7">
        <v>45570</v>
      </c>
      <c r="M20947" t="s">
        <v>86</v>
      </c>
      <c r="N20947"/>
      <c r="O20947">
        <v>2026</v>
      </c>
      <c r="P20947" s="2">
        <v>2</v>
      </c>
      <c r="Q20947" t="s">
        <v>80</v>
      </c>
      <c r="R20947" s="8">
        <v>46267</v>
      </c>
      <c r="S20947" s="2">
        <v>1</v>
      </c>
      <c r="T20947" s="2" t="s">
        <v>81</v>
      </c>
    </row>
    <row r="20948" spans="1:20" x14ac:dyDescent="0.25">
      <c r="A20948">
        <v>1120791809</v>
      </c>
      <c r="B20948">
        <v>127448898</v>
      </c>
      <c r="C20948" t="s">
        <v>82</v>
      </c>
      <c r="D20948" t="s">
        <v>88</v>
      </c>
      <c r="E20948" t="s">
        <v>76</v>
      </c>
      <c r="F20948" s="7">
        <v>45239</v>
      </c>
      <c r="G20948" s="7">
        <v>45605</v>
      </c>
      <c r="H20948" t="s">
        <v>77</v>
      </c>
      <c r="I20948" t="s">
        <v>78</v>
      </c>
      <c r="J20948" s="7">
        <v>45468</v>
      </c>
      <c r="K20948" s="7">
        <v>45551</v>
      </c>
      <c r="L20948" s="7">
        <v>45605</v>
      </c>
      <c r="M20948" t="s">
        <v>77</v>
      </c>
      <c r="N20948" t="s">
        <v>79</v>
      </c>
      <c r="O20948">
        <v>2026</v>
      </c>
      <c r="P20948" s="2">
        <v>2</v>
      </c>
      <c r="Q20948" t="s">
        <v>80</v>
      </c>
      <c r="R20948" s="8">
        <v>46267</v>
      </c>
      <c r="S20948" s="2">
        <v>1</v>
      </c>
      <c r="T20948" s="2" t="s">
        <v>81</v>
      </c>
    </row>
    <row r="20949" spans="1:20" x14ac:dyDescent="0.25">
      <c r="A20949">
        <v>1120792002</v>
      </c>
      <c r="B20949">
        <v>128013226</v>
      </c>
      <c r="C20949" t="s">
        <v>97</v>
      </c>
      <c r="D20949" t="s">
        <v>88</v>
      </c>
      <c r="E20949" t="s">
        <v>76</v>
      </c>
      <c r="F20949" s="7">
        <v>45300</v>
      </c>
      <c r="G20949" s="7">
        <v>45666</v>
      </c>
      <c r="H20949" t="s">
        <v>86</v>
      </c>
      <c r="I20949" t="s">
        <v>87</v>
      </c>
      <c r="J20949" s="7"/>
      <c r="K20949" s="7">
        <v>45309</v>
      </c>
      <c r="L20949" s="7">
        <v>45666</v>
      </c>
      <c r="M20949" t="s">
        <v>86</v>
      </c>
      <c r="N20949"/>
      <c r="O20949">
        <v>2026</v>
      </c>
      <c r="P20949" s="2">
        <v>2</v>
      </c>
      <c r="Q20949" t="s">
        <v>80</v>
      </c>
      <c r="R20949" s="8">
        <v>46267</v>
      </c>
      <c r="S20949" s="2">
        <v>1</v>
      </c>
      <c r="T20949" s="2" t="s">
        <v>81</v>
      </c>
    </row>
    <row r="20950" spans="1:20" x14ac:dyDescent="0.25">
      <c r="A20950">
        <v>1120792307</v>
      </c>
      <c r="B20950">
        <v>128473692</v>
      </c>
      <c r="C20950" t="s">
        <v>95</v>
      </c>
      <c r="D20950" t="s">
        <v>75</v>
      </c>
      <c r="E20950" t="s">
        <v>76</v>
      </c>
      <c r="F20950" s="7">
        <v>45390</v>
      </c>
      <c r="G20950" s="7">
        <v>45755</v>
      </c>
      <c r="H20950" t="s">
        <v>77</v>
      </c>
      <c r="I20950" t="s">
        <v>78</v>
      </c>
      <c r="J20950" s="7"/>
      <c r="K20950" s="7">
        <v>45391</v>
      </c>
      <c r="L20950" s="7">
        <v>45755</v>
      </c>
      <c r="M20950" t="s">
        <v>77</v>
      </c>
      <c r="N20950"/>
      <c r="O20950">
        <v>2026</v>
      </c>
      <c r="P20950" s="2">
        <v>2</v>
      </c>
      <c r="Q20950" t="s">
        <v>80</v>
      </c>
      <c r="R20950" s="8">
        <v>46267</v>
      </c>
      <c r="S20950" s="2">
        <v>1</v>
      </c>
      <c r="T20950" s="2" t="s">
        <v>81</v>
      </c>
    </row>
    <row r="20951" spans="1:20" x14ac:dyDescent="0.25">
      <c r="A20951">
        <v>1120792380</v>
      </c>
      <c r="B20951">
        <v>128570756</v>
      </c>
      <c r="C20951" t="s">
        <v>95</v>
      </c>
      <c r="D20951" t="s">
        <v>83</v>
      </c>
      <c r="E20951" t="s">
        <v>76</v>
      </c>
      <c r="F20951" s="7">
        <v>45398</v>
      </c>
      <c r="G20951" s="7">
        <v>45581</v>
      </c>
      <c r="H20951" t="s">
        <v>77</v>
      </c>
      <c r="I20951" t="s">
        <v>84</v>
      </c>
      <c r="J20951" s="7"/>
      <c r="K20951" s="7">
        <v>45748</v>
      </c>
      <c r="L20951" s="7">
        <v>45581</v>
      </c>
      <c r="M20951" t="s">
        <v>77</v>
      </c>
      <c r="N20951"/>
      <c r="O20951">
        <v>2026</v>
      </c>
      <c r="P20951" s="2">
        <v>2</v>
      </c>
      <c r="Q20951" t="s">
        <v>80</v>
      </c>
      <c r="R20951" s="8">
        <v>46267</v>
      </c>
      <c r="S20951" s="2">
        <v>1</v>
      </c>
      <c r="T20951" s="2" t="s">
        <v>81</v>
      </c>
    </row>
    <row r="20952" spans="1:20" x14ac:dyDescent="0.25">
      <c r="A20952">
        <v>1120792573</v>
      </c>
      <c r="B20952">
        <v>128751573</v>
      </c>
      <c r="C20952" t="s">
        <v>82</v>
      </c>
      <c r="D20952" t="s">
        <v>83</v>
      </c>
      <c r="E20952" t="s">
        <v>76</v>
      </c>
      <c r="F20952" s="7">
        <v>45423</v>
      </c>
      <c r="G20952" s="7">
        <v>45607</v>
      </c>
      <c r="H20952" t="s">
        <v>77</v>
      </c>
      <c r="I20952" t="s">
        <v>84</v>
      </c>
      <c r="J20952" s="7"/>
      <c r="K20952" s="7">
        <v>45748</v>
      </c>
      <c r="L20952" s="7">
        <v>45607</v>
      </c>
      <c r="M20952" t="s">
        <v>77</v>
      </c>
      <c r="N20952"/>
      <c r="O20952">
        <v>2026</v>
      </c>
      <c r="P20952" s="2">
        <v>2</v>
      </c>
      <c r="Q20952" t="s">
        <v>80</v>
      </c>
      <c r="R20952" s="8">
        <v>46267</v>
      </c>
      <c r="S20952" s="2">
        <v>1</v>
      </c>
      <c r="T20952" s="2" t="s">
        <v>81</v>
      </c>
    </row>
    <row r="20953" spans="1:20" x14ac:dyDescent="0.25">
      <c r="A20953">
        <v>1120793045</v>
      </c>
      <c r="B20953">
        <v>129229180</v>
      </c>
      <c r="C20953" t="s">
        <v>97</v>
      </c>
      <c r="D20953" t="s">
        <v>75</v>
      </c>
      <c r="E20953" t="s">
        <v>76</v>
      </c>
      <c r="F20953" s="7">
        <v>45489</v>
      </c>
      <c r="G20953" s="7">
        <v>47315</v>
      </c>
      <c r="H20953" t="s">
        <v>77</v>
      </c>
      <c r="I20953" t="s">
        <v>78</v>
      </c>
      <c r="J20953" s="7">
        <v>45539</v>
      </c>
      <c r="K20953" s="7">
        <v>45489</v>
      </c>
      <c r="L20953" s="7">
        <v>47315</v>
      </c>
      <c r="M20953" t="s">
        <v>77</v>
      </c>
      <c r="N20953" t="s">
        <v>79</v>
      </c>
      <c r="O20953">
        <v>2026</v>
      </c>
      <c r="P20953" s="2">
        <v>2</v>
      </c>
      <c r="Q20953" t="s">
        <v>80</v>
      </c>
      <c r="R20953" s="8">
        <v>46267</v>
      </c>
      <c r="S20953" s="2">
        <v>1</v>
      </c>
      <c r="T20953" s="2" t="s">
        <v>81</v>
      </c>
    </row>
    <row r="20954" spans="1:20" x14ac:dyDescent="0.25">
      <c r="A20954">
        <v>1120793073</v>
      </c>
      <c r="B20954">
        <v>129240356</v>
      </c>
      <c r="C20954" t="s">
        <v>96</v>
      </c>
      <c r="D20954" t="s">
        <v>88</v>
      </c>
      <c r="E20954" t="s">
        <v>76</v>
      </c>
      <c r="F20954" s="7">
        <v>45488</v>
      </c>
      <c r="G20954" s="7">
        <v>47314</v>
      </c>
      <c r="H20954" t="s">
        <v>77</v>
      </c>
      <c r="I20954" t="s">
        <v>78</v>
      </c>
      <c r="J20954" s="7">
        <v>46151</v>
      </c>
      <c r="K20954" s="7">
        <v>45492</v>
      </c>
      <c r="L20954" s="7">
        <v>47314</v>
      </c>
      <c r="M20954" t="s">
        <v>77</v>
      </c>
      <c r="N20954" t="s">
        <v>79</v>
      </c>
      <c r="O20954">
        <v>2026</v>
      </c>
      <c r="P20954" s="2">
        <v>2</v>
      </c>
      <c r="Q20954" t="s">
        <v>80</v>
      </c>
      <c r="R20954" s="8">
        <v>46267</v>
      </c>
      <c r="S20954" s="2">
        <v>1</v>
      </c>
      <c r="T20954" s="2" t="s">
        <v>81</v>
      </c>
    </row>
    <row r="20955" spans="1:20" x14ac:dyDescent="0.25">
      <c r="A20955">
        <v>1120793169</v>
      </c>
      <c r="B20955">
        <v>129300972</v>
      </c>
      <c r="C20955" t="s">
        <v>74</v>
      </c>
      <c r="D20955" t="s">
        <v>83</v>
      </c>
      <c r="E20955" t="s">
        <v>76</v>
      </c>
      <c r="F20955" s="7">
        <v>45500</v>
      </c>
      <c r="G20955" s="7">
        <v>45684</v>
      </c>
      <c r="H20955" t="s">
        <v>77</v>
      </c>
      <c r="I20955" t="s">
        <v>78</v>
      </c>
      <c r="J20955" s="7"/>
      <c r="K20955" s="7">
        <v>45971</v>
      </c>
      <c r="L20955" s="7">
        <v>45684</v>
      </c>
      <c r="M20955" t="s">
        <v>77</v>
      </c>
      <c r="N20955"/>
      <c r="O20955">
        <v>2026</v>
      </c>
      <c r="P20955" s="2">
        <v>2</v>
      </c>
      <c r="Q20955" t="s">
        <v>80</v>
      </c>
      <c r="R20955" s="8">
        <v>46267</v>
      </c>
      <c r="S20955" s="2">
        <v>1</v>
      </c>
      <c r="T20955" s="2" t="s">
        <v>81</v>
      </c>
    </row>
    <row r="20956" spans="1:20" x14ac:dyDescent="0.25">
      <c r="A20956">
        <v>1120793295</v>
      </c>
      <c r="B20956">
        <v>129348358</v>
      </c>
      <c r="C20956" t="s">
        <v>82</v>
      </c>
      <c r="D20956" t="s">
        <v>83</v>
      </c>
      <c r="E20956" t="s">
        <v>76</v>
      </c>
      <c r="F20956" s="7">
        <v>45511</v>
      </c>
      <c r="G20956" s="7">
        <v>45695</v>
      </c>
      <c r="H20956" t="s">
        <v>77</v>
      </c>
      <c r="I20956" t="s">
        <v>78</v>
      </c>
      <c r="J20956" s="7"/>
      <c r="K20956" s="7">
        <v>45917</v>
      </c>
      <c r="L20956" s="7">
        <v>45695</v>
      </c>
      <c r="M20956" t="s">
        <v>77</v>
      </c>
      <c r="N20956"/>
      <c r="O20956">
        <v>2026</v>
      </c>
      <c r="P20956" s="2">
        <v>2</v>
      </c>
      <c r="Q20956" t="s">
        <v>80</v>
      </c>
      <c r="R20956" s="8">
        <v>46267</v>
      </c>
      <c r="S20956" s="2">
        <v>1</v>
      </c>
      <c r="T20956" s="2" t="s">
        <v>81</v>
      </c>
    </row>
    <row r="20957" spans="1:20" x14ac:dyDescent="0.25">
      <c r="A20957">
        <v>1120794217</v>
      </c>
      <c r="B20957">
        <v>129680711</v>
      </c>
      <c r="C20957" t="s">
        <v>93</v>
      </c>
      <c r="D20957" t="s">
        <v>83</v>
      </c>
      <c r="E20957" t="s">
        <v>76</v>
      </c>
      <c r="F20957" s="7">
        <v>45573</v>
      </c>
      <c r="G20957" s="7">
        <v>45755</v>
      </c>
      <c r="H20957" t="s">
        <v>77</v>
      </c>
      <c r="I20957" t="s">
        <v>84</v>
      </c>
      <c r="J20957" s="7"/>
      <c r="K20957" s="7">
        <v>46111</v>
      </c>
      <c r="L20957" s="7">
        <v>45755</v>
      </c>
      <c r="M20957" t="s">
        <v>77</v>
      </c>
      <c r="N20957"/>
      <c r="O20957">
        <v>2026</v>
      </c>
      <c r="P20957" s="2">
        <v>2</v>
      </c>
      <c r="Q20957" t="s">
        <v>80</v>
      </c>
      <c r="R20957" s="8">
        <v>46267</v>
      </c>
      <c r="S20957" s="2">
        <v>1</v>
      </c>
      <c r="T20957" s="2" t="s">
        <v>81</v>
      </c>
    </row>
    <row r="20958" spans="1:20" x14ac:dyDescent="0.25">
      <c r="A20958">
        <v>1120794743</v>
      </c>
      <c r="B20958">
        <v>129839232</v>
      </c>
      <c r="C20958" t="s">
        <v>82</v>
      </c>
      <c r="D20958" t="s">
        <v>88</v>
      </c>
      <c r="E20958" t="s">
        <v>76</v>
      </c>
      <c r="F20958" s="7">
        <v>45614</v>
      </c>
      <c r="G20958" s="7">
        <v>45979</v>
      </c>
      <c r="H20958" t="s">
        <v>77</v>
      </c>
      <c r="I20958" t="s">
        <v>78</v>
      </c>
      <c r="J20958" s="7">
        <v>46087</v>
      </c>
      <c r="K20958" s="7">
        <v>45747</v>
      </c>
      <c r="L20958" s="7">
        <v>45979</v>
      </c>
      <c r="M20958" t="s">
        <v>77</v>
      </c>
      <c r="N20958" t="s">
        <v>79</v>
      </c>
      <c r="O20958">
        <v>2026</v>
      </c>
      <c r="P20958" s="2">
        <v>2</v>
      </c>
      <c r="Q20958" t="s">
        <v>80</v>
      </c>
      <c r="R20958" s="8">
        <v>46267</v>
      </c>
      <c r="S20958" s="2">
        <v>1</v>
      </c>
      <c r="T20958" s="2" t="s">
        <v>81</v>
      </c>
    </row>
    <row r="20959" spans="1:20" x14ac:dyDescent="0.25">
      <c r="A20959">
        <v>1120799172</v>
      </c>
      <c r="B20959">
        <v>112874703</v>
      </c>
      <c r="C20959" t="s">
        <v>74</v>
      </c>
      <c r="D20959" t="s">
        <v>75</v>
      </c>
      <c r="E20959" t="s">
        <v>76</v>
      </c>
      <c r="F20959" s="7">
        <v>42859</v>
      </c>
      <c r="G20959" s="7">
        <v>44685</v>
      </c>
      <c r="H20959" t="s">
        <v>77</v>
      </c>
      <c r="I20959" t="s">
        <v>78</v>
      </c>
      <c r="J20959" s="7">
        <v>46124</v>
      </c>
      <c r="K20959" s="7">
        <v>42881</v>
      </c>
      <c r="L20959" s="7">
        <v>44685</v>
      </c>
      <c r="M20959" t="s">
        <v>77</v>
      </c>
      <c r="N20959" t="s">
        <v>79</v>
      </c>
      <c r="O20959">
        <v>2026</v>
      </c>
      <c r="P20959" s="2">
        <v>2</v>
      </c>
      <c r="Q20959" t="s">
        <v>80</v>
      </c>
      <c r="R20959" s="8">
        <v>46267</v>
      </c>
      <c r="S20959" s="2">
        <v>1</v>
      </c>
      <c r="T20959" s="2" t="s">
        <v>81</v>
      </c>
    </row>
    <row r="20960" spans="1:20" x14ac:dyDescent="0.25">
      <c r="A20960">
        <v>1120799242</v>
      </c>
      <c r="B20960">
        <v>113008434</v>
      </c>
      <c r="C20960" t="s">
        <v>74</v>
      </c>
      <c r="D20960" t="s">
        <v>83</v>
      </c>
      <c r="E20960" t="s">
        <v>76</v>
      </c>
      <c r="F20960" s="7">
        <v>42915</v>
      </c>
      <c r="G20960" s="7">
        <v>44741</v>
      </c>
      <c r="H20960" t="s">
        <v>86</v>
      </c>
      <c r="I20960" t="s">
        <v>87</v>
      </c>
      <c r="J20960" s="7">
        <v>45417</v>
      </c>
      <c r="K20960" s="7">
        <v>43701</v>
      </c>
      <c r="L20960" s="7">
        <v>44741</v>
      </c>
      <c r="M20960" t="s">
        <v>86</v>
      </c>
      <c r="N20960" t="s">
        <v>79</v>
      </c>
      <c r="O20960">
        <v>2026</v>
      </c>
      <c r="P20960" s="2">
        <v>2</v>
      </c>
      <c r="Q20960" t="s">
        <v>80</v>
      </c>
      <c r="R20960" s="8">
        <v>46267</v>
      </c>
      <c r="S20960" s="2">
        <v>1</v>
      </c>
      <c r="T20960" s="2" t="s">
        <v>81</v>
      </c>
    </row>
    <row r="20961" spans="1:20" x14ac:dyDescent="0.25">
      <c r="A20961">
        <v>1120799664</v>
      </c>
      <c r="B20961">
        <v>116623189</v>
      </c>
      <c r="C20961" t="s">
        <v>74</v>
      </c>
      <c r="D20961" t="s">
        <v>75</v>
      </c>
      <c r="E20961" t="s">
        <v>76</v>
      </c>
      <c r="F20961" s="7">
        <v>43525</v>
      </c>
      <c r="G20961" s="7">
        <v>43891</v>
      </c>
      <c r="H20961" t="s">
        <v>86</v>
      </c>
      <c r="I20961" t="s">
        <v>87</v>
      </c>
      <c r="J20961" s="7">
        <v>45370</v>
      </c>
      <c r="K20961" s="7">
        <v>43526</v>
      </c>
      <c r="L20961" s="7">
        <v>43891</v>
      </c>
      <c r="M20961" t="s">
        <v>86</v>
      </c>
      <c r="N20961" t="s">
        <v>79</v>
      </c>
      <c r="O20961">
        <v>2026</v>
      </c>
      <c r="P20961" s="2">
        <v>2</v>
      </c>
      <c r="Q20961" t="s">
        <v>80</v>
      </c>
      <c r="R20961" s="8">
        <v>46267</v>
      </c>
      <c r="S20961" s="2">
        <v>1</v>
      </c>
      <c r="T20961" s="2" t="s">
        <v>81</v>
      </c>
    </row>
    <row r="20962" spans="1:20" x14ac:dyDescent="0.25">
      <c r="A20962">
        <v>1120799679</v>
      </c>
      <c r="B20962">
        <v>116708396</v>
      </c>
      <c r="C20962" t="s">
        <v>82</v>
      </c>
      <c r="D20962" t="s">
        <v>83</v>
      </c>
      <c r="E20962" t="s">
        <v>76</v>
      </c>
      <c r="F20962" s="7">
        <v>43535</v>
      </c>
      <c r="G20962" s="7">
        <v>43719</v>
      </c>
      <c r="H20962" t="s">
        <v>77</v>
      </c>
      <c r="I20962" t="s">
        <v>78</v>
      </c>
      <c r="J20962" s="7">
        <v>45929</v>
      </c>
      <c r="K20962" s="7">
        <v>43701</v>
      </c>
      <c r="L20962" s="7">
        <v>43719</v>
      </c>
      <c r="M20962" t="s">
        <v>77</v>
      </c>
      <c r="N20962" t="s">
        <v>79</v>
      </c>
      <c r="O20962">
        <v>2026</v>
      </c>
      <c r="P20962" s="2">
        <v>2</v>
      </c>
      <c r="Q20962" t="s">
        <v>80</v>
      </c>
      <c r="R20962" s="8">
        <v>46267</v>
      </c>
      <c r="S20962" s="2">
        <v>1</v>
      </c>
      <c r="T20962" s="2" t="s">
        <v>81</v>
      </c>
    </row>
    <row r="20963" spans="1:20" x14ac:dyDescent="0.25">
      <c r="A20963">
        <v>1120799758</v>
      </c>
      <c r="B20963">
        <v>116822309</v>
      </c>
      <c r="C20963" t="s">
        <v>96</v>
      </c>
      <c r="D20963" t="s">
        <v>83</v>
      </c>
      <c r="E20963" t="s">
        <v>76</v>
      </c>
      <c r="F20963" s="7">
        <v>43548</v>
      </c>
      <c r="G20963" s="7">
        <v>43732</v>
      </c>
      <c r="H20963" t="s">
        <v>77</v>
      </c>
      <c r="I20963" t="s">
        <v>84</v>
      </c>
      <c r="J20963" s="7">
        <v>45824</v>
      </c>
      <c r="K20963" s="7">
        <v>46034</v>
      </c>
      <c r="L20963" s="7">
        <v>43732</v>
      </c>
      <c r="M20963" t="s">
        <v>77</v>
      </c>
      <c r="N20963" t="s">
        <v>79</v>
      </c>
      <c r="O20963">
        <v>2026</v>
      </c>
      <c r="P20963" s="2">
        <v>2</v>
      </c>
      <c r="Q20963" t="s">
        <v>80</v>
      </c>
      <c r="R20963" s="8">
        <v>46267</v>
      </c>
      <c r="S20963" s="2">
        <v>1</v>
      </c>
      <c r="T20963" s="2" t="s">
        <v>81</v>
      </c>
    </row>
    <row r="20964" spans="1:20" x14ac:dyDescent="0.25">
      <c r="A20964">
        <v>1120799762</v>
      </c>
      <c r="B20964">
        <v>116824305</v>
      </c>
      <c r="C20964" t="s">
        <v>82</v>
      </c>
      <c r="D20964" t="s">
        <v>83</v>
      </c>
      <c r="E20964" t="s">
        <v>76</v>
      </c>
      <c r="F20964" s="7">
        <v>43549</v>
      </c>
      <c r="G20964" s="7">
        <v>43729</v>
      </c>
      <c r="H20964" t="s">
        <v>77</v>
      </c>
      <c r="I20964" t="s">
        <v>78</v>
      </c>
      <c r="J20964" s="7">
        <v>45914</v>
      </c>
      <c r="K20964" s="7">
        <v>45748</v>
      </c>
      <c r="L20964" s="7">
        <v>43729</v>
      </c>
      <c r="M20964" t="s">
        <v>77</v>
      </c>
      <c r="N20964" t="s">
        <v>79</v>
      </c>
      <c r="O20964">
        <v>2026</v>
      </c>
      <c r="P20964" s="2">
        <v>2</v>
      </c>
      <c r="Q20964" t="s">
        <v>80</v>
      </c>
      <c r="R20964" s="8">
        <v>46267</v>
      </c>
      <c r="S20964" s="2">
        <v>1</v>
      </c>
      <c r="T20964" s="2" t="s">
        <v>81</v>
      </c>
    </row>
    <row r="20965" spans="1:20" x14ac:dyDescent="0.25">
      <c r="A20965">
        <v>1120799773</v>
      </c>
      <c r="B20965">
        <v>116841678</v>
      </c>
      <c r="C20965" t="s">
        <v>82</v>
      </c>
      <c r="D20965" t="s">
        <v>83</v>
      </c>
      <c r="E20965" t="s">
        <v>76</v>
      </c>
      <c r="F20965" s="7">
        <v>43550</v>
      </c>
      <c r="G20965" s="7">
        <v>43734</v>
      </c>
      <c r="H20965" t="s">
        <v>77</v>
      </c>
      <c r="I20965" t="s">
        <v>78</v>
      </c>
      <c r="J20965" s="7">
        <v>45935</v>
      </c>
      <c r="K20965" s="7">
        <v>43557</v>
      </c>
      <c r="L20965" s="7">
        <v>43734</v>
      </c>
      <c r="M20965" t="s">
        <v>77</v>
      </c>
      <c r="N20965" t="s">
        <v>79</v>
      </c>
      <c r="O20965">
        <v>2026</v>
      </c>
      <c r="P20965" s="2">
        <v>2</v>
      </c>
      <c r="Q20965" t="s">
        <v>80</v>
      </c>
      <c r="R20965" s="8">
        <v>46267</v>
      </c>
      <c r="S20965" s="2">
        <v>1</v>
      </c>
      <c r="T20965" s="2" t="s">
        <v>81</v>
      </c>
    </row>
    <row r="20966" spans="1:20" x14ac:dyDescent="0.25">
      <c r="A20966">
        <v>1120799775</v>
      </c>
      <c r="B20966">
        <v>116841678</v>
      </c>
      <c r="C20966" t="s">
        <v>82</v>
      </c>
      <c r="D20966" t="s">
        <v>83</v>
      </c>
      <c r="E20966" t="s">
        <v>76</v>
      </c>
      <c r="F20966" s="7">
        <v>43550</v>
      </c>
      <c r="G20966" s="7">
        <v>43734</v>
      </c>
      <c r="H20966" t="s">
        <v>77</v>
      </c>
      <c r="I20966" t="s">
        <v>78</v>
      </c>
      <c r="J20966" s="7">
        <v>45935</v>
      </c>
      <c r="K20966" s="7">
        <v>45748</v>
      </c>
      <c r="L20966" s="7">
        <v>43734</v>
      </c>
      <c r="M20966" t="s">
        <v>77</v>
      </c>
      <c r="N20966" t="s">
        <v>79</v>
      </c>
      <c r="O20966">
        <v>2026</v>
      </c>
      <c r="P20966" s="2">
        <v>2</v>
      </c>
      <c r="Q20966" t="s">
        <v>80</v>
      </c>
      <c r="R20966" s="8">
        <v>46267</v>
      </c>
      <c r="S20966" s="2">
        <v>1</v>
      </c>
      <c r="T20966" s="2" t="s">
        <v>81</v>
      </c>
    </row>
    <row r="20967" spans="1:20" x14ac:dyDescent="0.25">
      <c r="A20967">
        <v>1120799786</v>
      </c>
      <c r="B20967">
        <v>116850822</v>
      </c>
      <c r="C20967" t="s">
        <v>85</v>
      </c>
      <c r="D20967" t="s">
        <v>88</v>
      </c>
      <c r="E20967" t="s">
        <v>76</v>
      </c>
      <c r="F20967" s="7">
        <v>43551</v>
      </c>
      <c r="G20967" s="7">
        <v>43917</v>
      </c>
      <c r="H20967" t="s">
        <v>86</v>
      </c>
      <c r="I20967" t="s">
        <v>87</v>
      </c>
      <c r="J20967" s="7">
        <v>45838</v>
      </c>
      <c r="K20967" s="7">
        <v>43665</v>
      </c>
      <c r="L20967" s="7">
        <v>43917</v>
      </c>
      <c r="M20967" t="s">
        <v>86</v>
      </c>
      <c r="N20967" t="s">
        <v>79</v>
      </c>
      <c r="O20967">
        <v>2026</v>
      </c>
      <c r="P20967" s="2">
        <v>2</v>
      </c>
      <c r="Q20967" t="s">
        <v>80</v>
      </c>
      <c r="R20967" s="8">
        <v>46267</v>
      </c>
      <c r="S20967" s="2">
        <v>1</v>
      </c>
      <c r="T20967" s="2" t="s">
        <v>81</v>
      </c>
    </row>
    <row r="20968" spans="1:20" x14ac:dyDescent="0.25">
      <c r="A20968">
        <v>1120799799</v>
      </c>
      <c r="B20968">
        <v>116864559</v>
      </c>
      <c r="C20968" t="s">
        <v>90</v>
      </c>
      <c r="D20968" t="s">
        <v>88</v>
      </c>
      <c r="E20968" t="s">
        <v>76</v>
      </c>
      <c r="F20968" s="7">
        <v>43552</v>
      </c>
      <c r="G20968" s="7">
        <v>43918</v>
      </c>
      <c r="H20968" t="s">
        <v>77</v>
      </c>
      <c r="I20968" t="s">
        <v>78</v>
      </c>
      <c r="J20968" s="7">
        <v>45432</v>
      </c>
      <c r="K20968" s="7">
        <v>45438</v>
      </c>
      <c r="L20968" s="7">
        <v>43918</v>
      </c>
      <c r="M20968" t="s">
        <v>77</v>
      </c>
      <c r="N20968" t="s">
        <v>79</v>
      </c>
      <c r="O20968">
        <v>2026</v>
      </c>
      <c r="P20968" s="2">
        <v>2</v>
      </c>
      <c r="Q20968" t="s">
        <v>80</v>
      </c>
      <c r="R20968" s="8">
        <v>46267</v>
      </c>
      <c r="S20968" s="2">
        <v>1</v>
      </c>
      <c r="T20968" s="2" t="s">
        <v>81</v>
      </c>
    </row>
    <row r="20969" spans="1:20" x14ac:dyDescent="0.25">
      <c r="A20969">
        <v>1120799830</v>
      </c>
      <c r="B20969">
        <v>116948636</v>
      </c>
      <c r="C20969" t="s">
        <v>82</v>
      </c>
      <c r="D20969" t="s">
        <v>88</v>
      </c>
      <c r="E20969" t="s">
        <v>76</v>
      </c>
      <c r="F20969" s="7">
        <v>43558</v>
      </c>
      <c r="G20969" s="7">
        <v>43924</v>
      </c>
      <c r="H20969" t="s">
        <v>77</v>
      </c>
      <c r="I20969" t="s">
        <v>78</v>
      </c>
      <c r="J20969" s="7">
        <v>46151</v>
      </c>
      <c r="K20969" s="7">
        <v>45057</v>
      </c>
      <c r="L20969" s="7">
        <v>43924</v>
      </c>
      <c r="M20969" t="s">
        <v>77</v>
      </c>
      <c r="N20969" t="s">
        <v>79</v>
      </c>
      <c r="O20969">
        <v>2026</v>
      </c>
      <c r="P20969" s="2">
        <v>2</v>
      </c>
      <c r="Q20969" t="s">
        <v>80</v>
      </c>
      <c r="R20969" s="8">
        <v>46267</v>
      </c>
      <c r="S20969" s="2">
        <v>1</v>
      </c>
      <c r="T20969" s="2" t="s">
        <v>81</v>
      </c>
    </row>
    <row r="20970" spans="1:20" x14ac:dyDescent="0.25">
      <c r="A20970">
        <v>1120799848</v>
      </c>
      <c r="B20970">
        <v>116958300</v>
      </c>
      <c r="C20970" t="s">
        <v>82</v>
      </c>
      <c r="D20970" t="s">
        <v>83</v>
      </c>
      <c r="E20970" t="s">
        <v>76</v>
      </c>
      <c r="F20970" s="7">
        <v>43559</v>
      </c>
      <c r="G20970" s="7">
        <v>43739</v>
      </c>
      <c r="H20970" t="s">
        <v>77</v>
      </c>
      <c r="I20970" t="s">
        <v>78</v>
      </c>
      <c r="J20970" s="7">
        <v>45432</v>
      </c>
      <c r="K20970" s="7">
        <v>45748</v>
      </c>
      <c r="L20970" s="7">
        <v>43739</v>
      </c>
      <c r="M20970" t="s">
        <v>77</v>
      </c>
      <c r="N20970" t="s">
        <v>79</v>
      </c>
      <c r="O20970">
        <v>2026</v>
      </c>
      <c r="P20970" s="2">
        <v>2</v>
      </c>
      <c r="Q20970" t="s">
        <v>80</v>
      </c>
      <c r="R20970" s="8">
        <v>46267</v>
      </c>
      <c r="S20970" s="2">
        <v>1</v>
      </c>
      <c r="T20970" s="2" t="s">
        <v>81</v>
      </c>
    </row>
    <row r="20971" spans="1:20" x14ac:dyDescent="0.25">
      <c r="A20971">
        <v>1120799880</v>
      </c>
      <c r="B20971">
        <v>117001356</v>
      </c>
      <c r="C20971" t="s">
        <v>82</v>
      </c>
      <c r="D20971" t="s">
        <v>83</v>
      </c>
      <c r="E20971" t="s">
        <v>76</v>
      </c>
      <c r="F20971" s="7">
        <v>43565</v>
      </c>
      <c r="G20971" s="7">
        <v>43745</v>
      </c>
      <c r="H20971" t="s">
        <v>77</v>
      </c>
      <c r="I20971" t="s">
        <v>78</v>
      </c>
      <c r="J20971" s="7">
        <v>45824</v>
      </c>
      <c r="K20971" s="7">
        <v>43683</v>
      </c>
      <c r="L20971" s="7">
        <v>43745</v>
      </c>
      <c r="M20971" t="s">
        <v>77</v>
      </c>
      <c r="N20971" t="s">
        <v>79</v>
      </c>
      <c r="O20971">
        <v>2026</v>
      </c>
      <c r="P20971" s="2">
        <v>2</v>
      </c>
      <c r="Q20971" t="s">
        <v>80</v>
      </c>
      <c r="R20971" s="8">
        <v>46267</v>
      </c>
      <c r="S20971" s="2">
        <v>1</v>
      </c>
      <c r="T20971" s="2" t="s">
        <v>81</v>
      </c>
    </row>
    <row r="20972" spans="1:20" x14ac:dyDescent="0.25">
      <c r="A20972">
        <v>1120799902</v>
      </c>
      <c r="B20972">
        <v>117017565</v>
      </c>
      <c r="C20972" t="s">
        <v>82</v>
      </c>
      <c r="D20972" t="s">
        <v>88</v>
      </c>
      <c r="E20972" t="s">
        <v>76</v>
      </c>
      <c r="F20972" s="7">
        <v>43567</v>
      </c>
      <c r="G20972" s="7">
        <v>43933</v>
      </c>
      <c r="H20972" t="s">
        <v>77</v>
      </c>
      <c r="I20972" t="s">
        <v>84</v>
      </c>
      <c r="J20972" s="7">
        <v>45521</v>
      </c>
      <c r="K20972" s="7">
        <v>44601</v>
      </c>
      <c r="L20972" s="7">
        <v>43933</v>
      </c>
      <c r="M20972" t="s">
        <v>77</v>
      </c>
      <c r="N20972" t="s">
        <v>79</v>
      </c>
      <c r="O20972">
        <v>2026</v>
      </c>
      <c r="P20972" s="2">
        <v>2</v>
      </c>
      <c r="Q20972" t="s">
        <v>80</v>
      </c>
      <c r="R20972" s="8">
        <v>46267</v>
      </c>
      <c r="S20972" s="2">
        <v>1</v>
      </c>
      <c r="T20972" s="2" t="s">
        <v>81</v>
      </c>
    </row>
    <row r="20973" spans="1:20" x14ac:dyDescent="0.25">
      <c r="A20973">
        <v>1120799910</v>
      </c>
      <c r="B20973">
        <v>117022154</v>
      </c>
      <c r="C20973" t="s">
        <v>74</v>
      </c>
      <c r="D20973" t="s">
        <v>83</v>
      </c>
      <c r="E20973" t="s">
        <v>76</v>
      </c>
      <c r="F20973" s="7">
        <v>43568</v>
      </c>
      <c r="G20973" s="7">
        <v>43751</v>
      </c>
      <c r="H20973" t="s">
        <v>77</v>
      </c>
      <c r="I20973" t="s">
        <v>78</v>
      </c>
      <c r="J20973" s="7">
        <v>45604</v>
      </c>
      <c r="K20973" s="7">
        <v>45748</v>
      </c>
      <c r="L20973" s="7">
        <v>43751</v>
      </c>
      <c r="M20973" t="s">
        <v>77</v>
      </c>
      <c r="N20973" t="s">
        <v>79</v>
      </c>
      <c r="O20973">
        <v>2026</v>
      </c>
      <c r="P20973" s="2">
        <v>2</v>
      </c>
      <c r="Q20973" t="s">
        <v>80</v>
      </c>
      <c r="R20973" s="8">
        <v>46267</v>
      </c>
      <c r="S20973" s="2">
        <v>1</v>
      </c>
      <c r="T20973" s="2" t="s">
        <v>81</v>
      </c>
    </row>
    <row r="20974" spans="1:20" x14ac:dyDescent="0.25">
      <c r="A20974">
        <v>1120799916</v>
      </c>
      <c r="B20974">
        <v>117023988</v>
      </c>
      <c r="C20974" t="s">
        <v>82</v>
      </c>
      <c r="D20974" t="s">
        <v>75</v>
      </c>
      <c r="E20974" t="s">
        <v>76</v>
      </c>
      <c r="F20974" s="7">
        <v>43568</v>
      </c>
      <c r="G20974" s="7">
        <v>43934</v>
      </c>
      <c r="H20974" t="s">
        <v>77</v>
      </c>
      <c r="I20974" t="s">
        <v>78</v>
      </c>
      <c r="J20974" s="7">
        <v>45550</v>
      </c>
      <c r="K20974" s="7">
        <v>45057</v>
      </c>
      <c r="L20974" s="7">
        <v>43934</v>
      </c>
      <c r="M20974" t="s">
        <v>77</v>
      </c>
      <c r="N20974" t="s">
        <v>79</v>
      </c>
      <c r="O20974">
        <v>2026</v>
      </c>
      <c r="P20974" s="2">
        <v>2</v>
      </c>
      <c r="Q20974" t="s">
        <v>80</v>
      </c>
      <c r="R20974" s="8">
        <v>46267</v>
      </c>
      <c r="S20974" s="2">
        <v>1</v>
      </c>
      <c r="T20974" s="2" t="s">
        <v>81</v>
      </c>
    </row>
    <row r="20975" spans="1:20" x14ac:dyDescent="0.25">
      <c r="A20975">
        <v>1120799922</v>
      </c>
      <c r="B20975">
        <v>117025128</v>
      </c>
      <c r="C20975" t="s">
        <v>82</v>
      </c>
      <c r="D20975" t="s">
        <v>83</v>
      </c>
      <c r="E20975" t="s">
        <v>76</v>
      </c>
      <c r="F20975" s="7">
        <v>43568</v>
      </c>
      <c r="G20975" s="7">
        <v>43751</v>
      </c>
      <c r="H20975" t="s">
        <v>77</v>
      </c>
      <c r="I20975" t="s">
        <v>78</v>
      </c>
      <c r="J20975" s="7">
        <v>45914</v>
      </c>
      <c r="K20975" s="7">
        <v>43667</v>
      </c>
      <c r="L20975" s="7">
        <v>43751</v>
      </c>
      <c r="M20975" t="s">
        <v>77</v>
      </c>
      <c r="N20975" t="s">
        <v>79</v>
      </c>
      <c r="O20975">
        <v>2026</v>
      </c>
      <c r="P20975" s="2">
        <v>2</v>
      </c>
      <c r="Q20975" t="s">
        <v>80</v>
      </c>
      <c r="R20975" s="8">
        <v>46267</v>
      </c>
      <c r="S20975" s="2">
        <v>1</v>
      </c>
      <c r="T20975" s="2" t="s">
        <v>81</v>
      </c>
    </row>
    <row r="20976" spans="1:20" x14ac:dyDescent="0.25">
      <c r="A20976">
        <v>1120799960</v>
      </c>
      <c r="B20976">
        <v>117057093</v>
      </c>
      <c r="C20976" t="s">
        <v>82</v>
      </c>
      <c r="D20976" t="s">
        <v>83</v>
      </c>
      <c r="E20976" t="s">
        <v>76</v>
      </c>
      <c r="F20976" s="7">
        <v>43573</v>
      </c>
      <c r="G20976" s="7">
        <v>43753</v>
      </c>
      <c r="H20976" t="s">
        <v>77</v>
      </c>
      <c r="I20976" t="s">
        <v>78</v>
      </c>
      <c r="J20976" s="7">
        <v>45824</v>
      </c>
      <c r="K20976" s="7">
        <v>43667</v>
      </c>
      <c r="L20976" s="7">
        <v>43753</v>
      </c>
      <c r="M20976" t="s">
        <v>77</v>
      </c>
      <c r="N20976" t="s">
        <v>79</v>
      </c>
      <c r="O20976">
        <v>2026</v>
      </c>
      <c r="P20976" s="2">
        <v>2</v>
      </c>
      <c r="Q20976" t="s">
        <v>80</v>
      </c>
      <c r="R20976" s="8">
        <v>46267</v>
      </c>
      <c r="S20976" s="2">
        <v>1</v>
      </c>
      <c r="T20976" s="2" t="s">
        <v>81</v>
      </c>
    </row>
    <row r="20977" spans="1:20" x14ac:dyDescent="0.25">
      <c r="A20977">
        <v>1120799975</v>
      </c>
      <c r="B20977">
        <v>117070419</v>
      </c>
      <c r="C20977" t="s">
        <v>82</v>
      </c>
      <c r="D20977" t="s">
        <v>88</v>
      </c>
      <c r="E20977" t="s">
        <v>76</v>
      </c>
      <c r="F20977" s="7">
        <v>43575</v>
      </c>
      <c r="G20977" s="7">
        <v>43941</v>
      </c>
      <c r="H20977" t="s">
        <v>77</v>
      </c>
      <c r="I20977" t="s">
        <v>84</v>
      </c>
      <c r="J20977" s="7">
        <v>45432</v>
      </c>
      <c r="K20977" s="7">
        <v>45999</v>
      </c>
      <c r="L20977" s="7">
        <v>43941</v>
      </c>
      <c r="M20977" t="s">
        <v>77</v>
      </c>
      <c r="N20977" t="s">
        <v>79</v>
      </c>
      <c r="O20977">
        <v>2026</v>
      </c>
      <c r="P20977" s="2">
        <v>2</v>
      </c>
      <c r="Q20977" t="s">
        <v>80</v>
      </c>
      <c r="R20977" s="8">
        <v>46267</v>
      </c>
      <c r="S20977" s="2">
        <v>1</v>
      </c>
      <c r="T20977" s="2" t="s">
        <v>81</v>
      </c>
    </row>
    <row r="20978" spans="1:20" x14ac:dyDescent="0.25">
      <c r="A20978">
        <v>1120799995</v>
      </c>
      <c r="B20978">
        <v>117085880</v>
      </c>
      <c r="C20978" t="s">
        <v>96</v>
      </c>
      <c r="D20978" t="s">
        <v>83</v>
      </c>
      <c r="E20978" t="s">
        <v>76</v>
      </c>
      <c r="F20978" s="7">
        <v>43578</v>
      </c>
      <c r="G20978" s="7">
        <v>43761</v>
      </c>
      <c r="H20978" t="s">
        <v>77</v>
      </c>
      <c r="I20978" t="s">
        <v>78</v>
      </c>
      <c r="J20978" s="7">
        <v>45937</v>
      </c>
      <c r="K20978" s="7">
        <v>44785</v>
      </c>
      <c r="L20978" s="7">
        <v>43761</v>
      </c>
      <c r="M20978" t="s">
        <v>77</v>
      </c>
      <c r="N20978" t="s">
        <v>79</v>
      </c>
      <c r="O20978">
        <v>2026</v>
      </c>
      <c r="P20978" s="2">
        <v>2</v>
      </c>
      <c r="Q20978" t="s">
        <v>80</v>
      </c>
      <c r="R20978" s="8">
        <v>46267</v>
      </c>
      <c r="S20978" s="2">
        <v>1</v>
      </c>
      <c r="T20978" s="2" t="s">
        <v>81</v>
      </c>
    </row>
    <row r="20979" spans="1:20" x14ac:dyDescent="0.25">
      <c r="A20979">
        <v>1120799999</v>
      </c>
      <c r="B20979">
        <v>117090996</v>
      </c>
      <c r="C20979" t="s">
        <v>82</v>
      </c>
      <c r="D20979" t="s">
        <v>88</v>
      </c>
      <c r="E20979" t="s">
        <v>76</v>
      </c>
      <c r="F20979" s="7">
        <v>43579</v>
      </c>
      <c r="G20979" s="7">
        <v>43945</v>
      </c>
      <c r="H20979" t="s">
        <v>77</v>
      </c>
      <c r="I20979" t="s">
        <v>78</v>
      </c>
      <c r="J20979" s="7">
        <v>46178</v>
      </c>
      <c r="K20979" s="7">
        <v>46042</v>
      </c>
      <c r="L20979" s="7">
        <v>43945</v>
      </c>
      <c r="M20979" t="s">
        <v>77</v>
      </c>
      <c r="N20979" t="s">
        <v>79</v>
      </c>
      <c r="O20979">
        <v>2026</v>
      </c>
      <c r="P20979" s="2">
        <v>2</v>
      </c>
      <c r="Q20979" t="s">
        <v>80</v>
      </c>
      <c r="R20979" s="8">
        <v>46267</v>
      </c>
      <c r="S20979" s="2">
        <v>1</v>
      </c>
      <c r="T20979" s="2" t="s">
        <v>81</v>
      </c>
    </row>
    <row r="20980" spans="1:20" x14ac:dyDescent="0.25">
      <c r="A20980">
        <v>1120800033</v>
      </c>
      <c r="B20980">
        <v>117119768</v>
      </c>
      <c r="C20980" t="s">
        <v>82</v>
      </c>
      <c r="D20980" t="s">
        <v>83</v>
      </c>
      <c r="E20980" t="s">
        <v>76</v>
      </c>
      <c r="F20980" s="7">
        <v>43584</v>
      </c>
      <c r="G20980" s="7">
        <v>43767</v>
      </c>
      <c r="H20980" t="s">
        <v>77</v>
      </c>
      <c r="I20980" t="s">
        <v>78</v>
      </c>
      <c r="J20980" s="7">
        <v>45726</v>
      </c>
      <c r="K20980" s="7">
        <v>44232</v>
      </c>
      <c r="L20980" s="7">
        <v>43767</v>
      </c>
      <c r="M20980" t="s">
        <v>77</v>
      </c>
      <c r="N20980" t="s">
        <v>79</v>
      </c>
      <c r="O20980">
        <v>2026</v>
      </c>
      <c r="P20980" s="2">
        <v>2</v>
      </c>
      <c r="Q20980" t="s">
        <v>80</v>
      </c>
      <c r="R20980" s="8">
        <v>46267</v>
      </c>
      <c r="S20980" s="2">
        <v>1</v>
      </c>
      <c r="T20980" s="2" t="s">
        <v>81</v>
      </c>
    </row>
    <row r="20981" spans="1:20" x14ac:dyDescent="0.25">
      <c r="A20981">
        <v>1120800041</v>
      </c>
      <c r="B20981">
        <v>117126119</v>
      </c>
      <c r="C20981" t="s">
        <v>82</v>
      </c>
      <c r="D20981" t="s">
        <v>88</v>
      </c>
      <c r="E20981" t="s">
        <v>76</v>
      </c>
      <c r="F20981" s="7">
        <v>43585</v>
      </c>
      <c r="G20981" s="7">
        <v>43951</v>
      </c>
      <c r="H20981" t="s">
        <v>77</v>
      </c>
      <c r="I20981" t="s">
        <v>84</v>
      </c>
      <c r="J20981" s="7">
        <v>45483</v>
      </c>
      <c r="K20981" s="7">
        <v>45470</v>
      </c>
      <c r="L20981" s="7">
        <v>43951</v>
      </c>
      <c r="M20981" t="s">
        <v>77</v>
      </c>
      <c r="N20981" t="s">
        <v>92</v>
      </c>
      <c r="O20981">
        <v>2026</v>
      </c>
      <c r="P20981" s="2">
        <v>2</v>
      </c>
      <c r="Q20981" t="s">
        <v>80</v>
      </c>
      <c r="R20981" s="8">
        <v>46267</v>
      </c>
      <c r="S20981" s="2">
        <v>1</v>
      </c>
      <c r="T20981" s="2" t="s">
        <v>81</v>
      </c>
    </row>
    <row r="20982" spans="1:20" x14ac:dyDescent="0.25">
      <c r="A20982">
        <v>1120800042</v>
      </c>
      <c r="B20982">
        <v>117126119</v>
      </c>
      <c r="C20982" t="s">
        <v>82</v>
      </c>
      <c r="D20982" t="s">
        <v>88</v>
      </c>
      <c r="E20982" t="s">
        <v>76</v>
      </c>
      <c r="F20982" s="7">
        <v>43585</v>
      </c>
      <c r="G20982" s="7">
        <v>43951</v>
      </c>
      <c r="H20982" t="s">
        <v>77</v>
      </c>
      <c r="I20982" t="s">
        <v>84</v>
      </c>
      <c r="J20982" s="7">
        <v>45483</v>
      </c>
      <c r="K20982" s="7">
        <v>45748</v>
      </c>
      <c r="L20982" s="7">
        <v>43951</v>
      </c>
      <c r="M20982" t="s">
        <v>77</v>
      </c>
      <c r="N20982" t="s">
        <v>92</v>
      </c>
      <c r="O20982">
        <v>2026</v>
      </c>
      <c r="P20982" s="2">
        <v>2</v>
      </c>
      <c r="Q20982" t="s">
        <v>80</v>
      </c>
      <c r="R20982" s="8">
        <v>46267</v>
      </c>
      <c r="S20982" s="2">
        <v>1</v>
      </c>
      <c r="T20982" s="2" t="s">
        <v>81</v>
      </c>
    </row>
    <row r="20983" spans="1:20" x14ac:dyDescent="0.25">
      <c r="A20983">
        <v>1120800052</v>
      </c>
      <c r="B20983">
        <v>117130463</v>
      </c>
      <c r="C20983" t="s">
        <v>85</v>
      </c>
      <c r="D20983" t="s">
        <v>88</v>
      </c>
      <c r="E20983" t="s">
        <v>76</v>
      </c>
      <c r="F20983" s="7">
        <v>43585</v>
      </c>
      <c r="G20983" s="7">
        <v>43951</v>
      </c>
      <c r="H20983" t="s">
        <v>77</v>
      </c>
      <c r="I20983" t="s">
        <v>78</v>
      </c>
      <c r="J20983" s="7">
        <v>45829</v>
      </c>
      <c r="K20983" s="7">
        <v>45952</v>
      </c>
      <c r="L20983" s="7">
        <v>43951</v>
      </c>
      <c r="M20983" t="s">
        <v>77</v>
      </c>
      <c r="N20983" t="s">
        <v>79</v>
      </c>
      <c r="O20983">
        <v>2026</v>
      </c>
      <c r="P20983" s="2">
        <v>2</v>
      </c>
      <c r="Q20983" t="s">
        <v>80</v>
      </c>
      <c r="R20983" s="8">
        <v>46267</v>
      </c>
      <c r="S20983" s="2">
        <v>1</v>
      </c>
      <c r="T20983" s="2" t="s">
        <v>81</v>
      </c>
    </row>
    <row r="20984" spans="1:20" x14ac:dyDescent="0.25">
      <c r="A20984">
        <v>1120800053</v>
      </c>
      <c r="B20984">
        <v>117130463</v>
      </c>
      <c r="C20984" t="s">
        <v>85</v>
      </c>
      <c r="D20984" t="s">
        <v>88</v>
      </c>
      <c r="E20984" t="s">
        <v>76</v>
      </c>
      <c r="F20984" s="7">
        <v>43585</v>
      </c>
      <c r="G20984" s="7">
        <v>43951</v>
      </c>
      <c r="H20984" t="s">
        <v>77</v>
      </c>
      <c r="I20984" t="s">
        <v>78</v>
      </c>
      <c r="J20984" s="7">
        <v>45829</v>
      </c>
      <c r="K20984" s="7">
        <v>45966</v>
      </c>
      <c r="L20984" s="7">
        <v>43951</v>
      </c>
      <c r="M20984" t="s">
        <v>77</v>
      </c>
      <c r="N20984" t="s">
        <v>79</v>
      </c>
      <c r="O20984">
        <v>2026</v>
      </c>
      <c r="P20984" s="2">
        <v>2</v>
      </c>
      <c r="Q20984" t="s">
        <v>80</v>
      </c>
      <c r="R20984" s="8">
        <v>46267</v>
      </c>
      <c r="S20984" s="2">
        <v>1</v>
      </c>
      <c r="T20984" s="2" t="s">
        <v>81</v>
      </c>
    </row>
    <row r="20985" spans="1:20" x14ac:dyDescent="0.25">
      <c r="A20985">
        <v>1120800189</v>
      </c>
      <c r="B20985">
        <v>117250504</v>
      </c>
      <c r="C20985" t="s">
        <v>82</v>
      </c>
      <c r="D20985" t="s">
        <v>83</v>
      </c>
      <c r="E20985" t="s">
        <v>76</v>
      </c>
      <c r="F20985" s="7">
        <v>43601</v>
      </c>
      <c r="G20985" s="7">
        <v>43781</v>
      </c>
      <c r="H20985" t="s">
        <v>77</v>
      </c>
      <c r="I20985" t="s">
        <v>84</v>
      </c>
      <c r="J20985" s="7">
        <v>45510</v>
      </c>
      <c r="K20985" s="7">
        <v>46082</v>
      </c>
      <c r="L20985" s="7">
        <v>43781</v>
      </c>
      <c r="M20985" t="s">
        <v>77</v>
      </c>
      <c r="N20985" t="s">
        <v>79</v>
      </c>
      <c r="O20985">
        <v>2026</v>
      </c>
      <c r="P20985" s="2">
        <v>2</v>
      </c>
      <c r="Q20985" t="s">
        <v>80</v>
      </c>
      <c r="R20985" s="8">
        <v>46267</v>
      </c>
      <c r="S20985" s="2">
        <v>1</v>
      </c>
      <c r="T20985" s="2" t="s">
        <v>81</v>
      </c>
    </row>
    <row r="20986" spans="1:20" x14ac:dyDescent="0.25">
      <c r="A20986">
        <v>1120800208</v>
      </c>
      <c r="B20986">
        <v>117273877</v>
      </c>
      <c r="C20986" t="s">
        <v>91</v>
      </c>
      <c r="D20986" t="s">
        <v>83</v>
      </c>
      <c r="E20986" t="s">
        <v>76</v>
      </c>
      <c r="F20986" s="7">
        <v>43604</v>
      </c>
      <c r="G20986" s="7">
        <v>43788</v>
      </c>
      <c r="H20986" t="s">
        <v>77</v>
      </c>
      <c r="I20986" t="s">
        <v>78</v>
      </c>
      <c r="J20986" s="7">
        <v>45607</v>
      </c>
      <c r="K20986" s="7">
        <v>44785</v>
      </c>
      <c r="L20986" s="7">
        <v>43788</v>
      </c>
      <c r="M20986" t="s">
        <v>77</v>
      </c>
      <c r="N20986" t="s">
        <v>79</v>
      </c>
      <c r="O20986">
        <v>2026</v>
      </c>
      <c r="P20986" s="2">
        <v>2</v>
      </c>
      <c r="Q20986" t="s">
        <v>80</v>
      </c>
      <c r="R20986" s="8">
        <v>46267</v>
      </c>
      <c r="S20986" s="2">
        <v>1</v>
      </c>
      <c r="T20986" s="2" t="s">
        <v>81</v>
      </c>
    </row>
    <row r="20987" spans="1:20" x14ac:dyDescent="0.25">
      <c r="A20987">
        <v>1120800245</v>
      </c>
      <c r="B20987">
        <v>117319763</v>
      </c>
      <c r="C20987" t="s">
        <v>82</v>
      </c>
      <c r="D20987" t="s">
        <v>88</v>
      </c>
      <c r="E20987" t="s">
        <v>76</v>
      </c>
      <c r="F20987" s="7">
        <v>43610</v>
      </c>
      <c r="G20987" s="7">
        <v>43976</v>
      </c>
      <c r="H20987" t="s">
        <v>77</v>
      </c>
      <c r="I20987" t="s">
        <v>84</v>
      </c>
      <c r="J20987" s="7">
        <v>45432</v>
      </c>
      <c r="K20987" s="7">
        <v>45471</v>
      </c>
      <c r="L20987" s="7">
        <v>43976</v>
      </c>
      <c r="M20987" t="s">
        <v>77</v>
      </c>
      <c r="N20987" t="s">
        <v>79</v>
      </c>
      <c r="O20987">
        <v>2026</v>
      </c>
      <c r="P20987" s="2">
        <v>2</v>
      </c>
      <c r="Q20987" t="s">
        <v>80</v>
      </c>
      <c r="R20987" s="8">
        <v>46267</v>
      </c>
      <c r="S20987" s="2">
        <v>1</v>
      </c>
      <c r="T20987" s="2" t="s">
        <v>81</v>
      </c>
    </row>
    <row r="20988" spans="1:20" x14ac:dyDescent="0.25">
      <c r="A20988">
        <v>1120800345</v>
      </c>
      <c r="B20988">
        <v>117584225</v>
      </c>
      <c r="C20988" t="s">
        <v>82</v>
      </c>
      <c r="D20988" t="s">
        <v>75</v>
      </c>
      <c r="E20988" t="s">
        <v>76</v>
      </c>
      <c r="F20988" s="7">
        <v>43656</v>
      </c>
      <c r="G20988" s="7">
        <v>44022</v>
      </c>
      <c r="H20988" t="s">
        <v>77</v>
      </c>
      <c r="I20988" t="s">
        <v>78</v>
      </c>
      <c r="J20988" s="7">
        <v>45972</v>
      </c>
      <c r="K20988" s="7">
        <v>44236</v>
      </c>
      <c r="L20988" s="7">
        <v>44022</v>
      </c>
      <c r="M20988" t="s">
        <v>77</v>
      </c>
      <c r="N20988" t="s">
        <v>79</v>
      </c>
      <c r="O20988">
        <v>2026</v>
      </c>
      <c r="P20988" s="2">
        <v>2</v>
      </c>
      <c r="Q20988" t="s">
        <v>80</v>
      </c>
      <c r="R20988" s="8">
        <v>46267</v>
      </c>
      <c r="S20988" s="2">
        <v>1</v>
      </c>
      <c r="T20988" s="2" t="s">
        <v>81</v>
      </c>
    </row>
    <row r="20989" spans="1:20" x14ac:dyDescent="0.25">
      <c r="A20989">
        <v>1120800380</v>
      </c>
      <c r="B20989">
        <v>117646069</v>
      </c>
      <c r="C20989" t="s">
        <v>74</v>
      </c>
      <c r="D20989" t="s">
        <v>75</v>
      </c>
      <c r="E20989" t="s">
        <v>76</v>
      </c>
      <c r="F20989" s="7">
        <v>43672</v>
      </c>
      <c r="G20989" s="7">
        <v>45499</v>
      </c>
      <c r="H20989" t="s">
        <v>86</v>
      </c>
      <c r="I20989" t="s">
        <v>87</v>
      </c>
      <c r="J20989" s="7">
        <v>44823</v>
      </c>
      <c r="K20989" s="7">
        <v>43713</v>
      </c>
      <c r="L20989" s="7">
        <v>45499</v>
      </c>
      <c r="M20989" t="s">
        <v>86</v>
      </c>
      <c r="N20989" t="s">
        <v>92</v>
      </c>
      <c r="O20989">
        <v>2026</v>
      </c>
      <c r="P20989" s="2">
        <v>2</v>
      </c>
      <c r="Q20989" t="s">
        <v>80</v>
      </c>
      <c r="R20989" s="8">
        <v>46267</v>
      </c>
      <c r="S20989" s="2">
        <v>1</v>
      </c>
      <c r="T20989" s="2" t="s">
        <v>81</v>
      </c>
    </row>
    <row r="20990" spans="1:20" x14ac:dyDescent="0.25">
      <c r="A20990">
        <v>1120801560</v>
      </c>
      <c r="B20990">
        <v>119703802</v>
      </c>
      <c r="C20990" t="s">
        <v>82</v>
      </c>
      <c r="D20990" t="s">
        <v>75</v>
      </c>
      <c r="E20990" t="s">
        <v>76</v>
      </c>
      <c r="F20990" s="7">
        <v>44076</v>
      </c>
      <c r="G20990" s="7">
        <v>44441</v>
      </c>
      <c r="H20990" t="s">
        <v>77</v>
      </c>
      <c r="I20990" t="s">
        <v>78</v>
      </c>
      <c r="J20990" s="7">
        <v>45747</v>
      </c>
      <c r="K20990" s="7">
        <v>45853</v>
      </c>
      <c r="L20990" s="7">
        <v>44441</v>
      </c>
      <c r="M20990" t="s">
        <v>77</v>
      </c>
      <c r="N20990" t="s">
        <v>79</v>
      </c>
      <c r="O20990">
        <v>2026</v>
      </c>
      <c r="P20990" s="2">
        <v>2</v>
      </c>
      <c r="Q20990" t="s">
        <v>80</v>
      </c>
      <c r="R20990" s="8">
        <v>46267</v>
      </c>
      <c r="S20990" s="2">
        <v>1</v>
      </c>
      <c r="T20990" s="2" t="s">
        <v>81</v>
      </c>
    </row>
    <row r="20991" spans="1:20" x14ac:dyDescent="0.25">
      <c r="A20991">
        <v>1120802248</v>
      </c>
      <c r="B20991">
        <v>120634353</v>
      </c>
      <c r="C20991" t="s">
        <v>82</v>
      </c>
      <c r="D20991" t="s">
        <v>75</v>
      </c>
      <c r="E20991" t="s">
        <v>76</v>
      </c>
      <c r="F20991" s="7">
        <v>44266</v>
      </c>
      <c r="G20991" s="7">
        <v>44631</v>
      </c>
      <c r="H20991" t="s">
        <v>77</v>
      </c>
      <c r="I20991" t="s">
        <v>78</v>
      </c>
      <c r="J20991" s="7">
        <v>46148</v>
      </c>
      <c r="K20991" s="7">
        <v>46093</v>
      </c>
      <c r="L20991" s="7">
        <v>44631</v>
      </c>
      <c r="M20991" t="s">
        <v>77</v>
      </c>
      <c r="N20991" t="s">
        <v>79</v>
      </c>
      <c r="O20991">
        <v>2026</v>
      </c>
      <c r="P20991" s="2">
        <v>2</v>
      </c>
      <c r="Q20991" t="s">
        <v>80</v>
      </c>
      <c r="R20991" s="8">
        <v>46267</v>
      </c>
      <c r="S20991" s="2">
        <v>1</v>
      </c>
      <c r="T20991" s="2" t="s">
        <v>81</v>
      </c>
    </row>
    <row r="20992" spans="1:20" x14ac:dyDescent="0.25">
      <c r="A20992">
        <v>1120802278</v>
      </c>
      <c r="B20992">
        <v>120708440</v>
      </c>
      <c r="C20992" t="s">
        <v>85</v>
      </c>
      <c r="D20992" t="s">
        <v>75</v>
      </c>
      <c r="E20992" t="s">
        <v>76</v>
      </c>
      <c r="F20992" s="7">
        <v>44284</v>
      </c>
      <c r="G20992" s="7">
        <v>46110</v>
      </c>
      <c r="H20992" t="s">
        <v>86</v>
      </c>
      <c r="I20992" t="s">
        <v>87</v>
      </c>
      <c r="J20992" s="7">
        <v>44736</v>
      </c>
      <c r="K20992" s="7">
        <v>44428</v>
      </c>
      <c r="L20992" s="7">
        <v>46110</v>
      </c>
      <c r="M20992" t="s">
        <v>86</v>
      </c>
      <c r="N20992" t="s">
        <v>92</v>
      </c>
      <c r="O20992">
        <v>2026</v>
      </c>
      <c r="P20992" s="2">
        <v>2</v>
      </c>
      <c r="Q20992" t="s">
        <v>80</v>
      </c>
      <c r="R20992" s="8">
        <v>46267</v>
      </c>
      <c r="S20992" s="2">
        <v>1</v>
      </c>
      <c r="T20992" s="2" t="s">
        <v>81</v>
      </c>
    </row>
    <row r="20993" spans="1:20" x14ac:dyDescent="0.25">
      <c r="A20993">
        <v>1120802382</v>
      </c>
      <c r="B20993">
        <v>120839814</v>
      </c>
      <c r="C20993" t="s">
        <v>82</v>
      </c>
      <c r="D20993" t="s">
        <v>75</v>
      </c>
      <c r="E20993" t="s">
        <v>76</v>
      </c>
      <c r="F20993" s="7">
        <v>44305</v>
      </c>
      <c r="G20993" s="7">
        <v>44670</v>
      </c>
      <c r="H20993" t="s">
        <v>77</v>
      </c>
      <c r="I20993" t="s">
        <v>78</v>
      </c>
      <c r="J20993" s="7">
        <v>46148</v>
      </c>
      <c r="K20993" s="7">
        <v>46162</v>
      </c>
      <c r="L20993" s="7">
        <v>44670</v>
      </c>
      <c r="M20993" t="s">
        <v>77</v>
      </c>
      <c r="N20993" t="s">
        <v>79</v>
      </c>
      <c r="O20993">
        <v>2026</v>
      </c>
      <c r="P20993" s="2">
        <v>2</v>
      </c>
      <c r="Q20993" t="s">
        <v>80</v>
      </c>
      <c r="R20993" s="8">
        <v>46267</v>
      </c>
      <c r="S20993" s="2">
        <v>1</v>
      </c>
      <c r="T20993" s="2" t="s">
        <v>81</v>
      </c>
    </row>
    <row r="20994" spans="1:20" x14ac:dyDescent="0.25">
      <c r="A20994">
        <v>1120802589</v>
      </c>
      <c r="B20994">
        <v>121350064</v>
      </c>
      <c r="C20994" t="s">
        <v>85</v>
      </c>
      <c r="D20994" t="s">
        <v>88</v>
      </c>
      <c r="E20994" t="s">
        <v>76</v>
      </c>
      <c r="F20994" s="7">
        <v>44334</v>
      </c>
      <c r="G20994" s="7">
        <v>46160</v>
      </c>
      <c r="H20994" t="s">
        <v>86</v>
      </c>
      <c r="I20994" t="s">
        <v>87</v>
      </c>
      <c r="J20994" s="7">
        <v>45533</v>
      </c>
      <c r="K20994" s="7">
        <v>44335</v>
      </c>
      <c r="L20994" s="7">
        <v>46160</v>
      </c>
      <c r="M20994" t="s">
        <v>86</v>
      </c>
      <c r="N20994" t="s">
        <v>79</v>
      </c>
      <c r="O20994">
        <v>2026</v>
      </c>
      <c r="P20994" s="2">
        <v>2</v>
      </c>
      <c r="Q20994" t="s">
        <v>80</v>
      </c>
      <c r="R20994" s="8">
        <v>46267</v>
      </c>
      <c r="S20994" s="2">
        <v>1</v>
      </c>
      <c r="T20994" s="2" t="s">
        <v>81</v>
      </c>
    </row>
    <row r="20995" spans="1:20" x14ac:dyDescent="0.25">
      <c r="A20995">
        <v>1120802751</v>
      </c>
      <c r="B20995">
        <v>121582287</v>
      </c>
      <c r="C20995" t="s">
        <v>74</v>
      </c>
      <c r="D20995" t="s">
        <v>88</v>
      </c>
      <c r="E20995" t="s">
        <v>76</v>
      </c>
      <c r="F20995" s="7">
        <v>44369</v>
      </c>
      <c r="G20995" s="7">
        <v>46195</v>
      </c>
      <c r="H20995" t="s">
        <v>77</v>
      </c>
      <c r="I20995" t="s">
        <v>78</v>
      </c>
      <c r="J20995" s="7">
        <v>46077</v>
      </c>
      <c r="K20995" s="7">
        <v>44370</v>
      </c>
      <c r="L20995" s="7">
        <v>46195</v>
      </c>
      <c r="M20995" t="s">
        <v>77</v>
      </c>
      <c r="N20995" t="s">
        <v>79</v>
      </c>
      <c r="O20995">
        <v>2026</v>
      </c>
      <c r="P20995" s="2">
        <v>2</v>
      </c>
      <c r="Q20995" t="s">
        <v>80</v>
      </c>
      <c r="R20995" s="8">
        <v>46267</v>
      </c>
      <c r="S20995" s="2">
        <v>1</v>
      </c>
      <c r="T20995" s="2" t="s">
        <v>81</v>
      </c>
    </row>
    <row r="20996" spans="1:20" x14ac:dyDescent="0.25">
      <c r="A20996">
        <v>1120802845</v>
      </c>
      <c r="B20996">
        <v>121660715</v>
      </c>
      <c r="C20996" t="s">
        <v>90</v>
      </c>
      <c r="D20996" t="s">
        <v>88</v>
      </c>
      <c r="E20996" t="s">
        <v>76</v>
      </c>
      <c r="F20996" s="7">
        <v>44380</v>
      </c>
      <c r="G20996" s="7">
        <v>44745</v>
      </c>
      <c r="H20996" t="s">
        <v>77</v>
      </c>
      <c r="I20996" t="s">
        <v>78</v>
      </c>
      <c r="J20996" s="7">
        <v>45488</v>
      </c>
      <c r="K20996" s="7">
        <v>45995</v>
      </c>
      <c r="L20996" s="7">
        <v>44745</v>
      </c>
      <c r="M20996" t="s">
        <v>77</v>
      </c>
      <c r="N20996" t="s">
        <v>79</v>
      </c>
      <c r="O20996">
        <v>2026</v>
      </c>
      <c r="P20996" s="2">
        <v>2</v>
      </c>
      <c r="Q20996" t="s">
        <v>80</v>
      </c>
      <c r="R20996" s="8">
        <v>46267</v>
      </c>
      <c r="S20996" s="2">
        <v>1</v>
      </c>
      <c r="T20996" s="2" t="s">
        <v>81</v>
      </c>
    </row>
    <row r="20997" spans="1:20" x14ac:dyDescent="0.25">
      <c r="A20997">
        <v>1120803020</v>
      </c>
      <c r="B20997">
        <v>121749073</v>
      </c>
      <c r="C20997" t="s">
        <v>91</v>
      </c>
      <c r="D20997" t="s">
        <v>75</v>
      </c>
      <c r="E20997" t="s">
        <v>76</v>
      </c>
      <c r="F20997" s="7">
        <v>44394</v>
      </c>
      <c r="G20997" s="7">
        <v>44759</v>
      </c>
      <c r="H20997" t="s">
        <v>77</v>
      </c>
      <c r="I20997" t="s">
        <v>78</v>
      </c>
      <c r="J20997" s="7">
        <v>44813</v>
      </c>
      <c r="K20997" s="7">
        <v>44397</v>
      </c>
      <c r="L20997" s="7">
        <v>44759</v>
      </c>
      <c r="M20997" t="s">
        <v>77</v>
      </c>
      <c r="N20997" t="s">
        <v>92</v>
      </c>
      <c r="O20997">
        <v>2026</v>
      </c>
      <c r="P20997" s="2">
        <v>2</v>
      </c>
      <c r="Q20997" t="s">
        <v>80</v>
      </c>
      <c r="R20997" s="8">
        <v>46267</v>
      </c>
      <c r="S20997" s="2">
        <v>1</v>
      </c>
      <c r="T20997" s="2" t="s">
        <v>81</v>
      </c>
    </row>
    <row r="20998" spans="1:20" x14ac:dyDescent="0.25">
      <c r="A20998">
        <v>1120803139</v>
      </c>
      <c r="B20998">
        <v>121804815</v>
      </c>
      <c r="C20998" t="s">
        <v>93</v>
      </c>
      <c r="D20998" t="s">
        <v>75</v>
      </c>
      <c r="E20998" t="s">
        <v>76</v>
      </c>
      <c r="F20998" s="7">
        <v>44404</v>
      </c>
      <c r="G20998" s="7">
        <v>44561</v>
      </c>
      <c r="H20998" t="s">
        <v>77</v>
      </c>
      <c r="I20998" t="s">
        <v>89</v>
      </c>
      <c r="J20998" s="7">
        <v>44855</v>
      </c>
      <c r="K20998" s="7">
        <v>44405</v>
      </c>
      <c r="L20998" s="7">
        <v>44561</v>
      </c>
      <c r="M20998" t="s">
        <v>77</v>
      </c>
      <c r="N20998" t="s">
        <v>92</v>
      </c>
      <c r="O20998">
        <v>2026</v>
      </c>
      <c r="P20998" s="2">
        <v>2</v>
      </c>
      <c r="Q20998" t="s">
        <v>80</v>
      </c>
      <c r="R20998" s="8">
        <v>46267</v>
      </c>
      <c r="S20998" s="2">
        <v>1</v>
      </c>
      <c r="T20998" s="2" t="s">
        <v>81</v>
      </c>
    </row>
    <row r="20999" spans="1:20" x14ac:dyDescent="0.25">
      <c r="A20999">
        <v>1120803142</v>
      </c>
      <c r="B20999">
        <v>121806279</v>
      </c>
      <c r="C20999" t="s">
        <v>74</v>
      </c>
      <c r="D20999" t="s">
        <v>75</v>
      </c>
      <c r="E20999" t="s">
        <v>76</v>
      </c>
      <c r="F20999" s="7">
        <v>44405</v>
      </c>
      <c r="G20999" s="7">
        <v>44589</v>
      </c>
      <c r="H20999" t="s">
        <v>86</v>
      </c>
      <c r="I20999" t="s">
        <v>87</v>
      </c>
      <c r="J20999" s="7">
        <v>45553</v>
      </c>
      <c r="K20999" s="7">
        <v>46024</v>
      </c>
      <c r="L20999" s="7">
        <v>44589</v>
      </c>
      <c r="M20999" t="s">
        <v>86</v>
      </c>
      <c r="N20999" t="s">
        <v>79</v>
      </c>
      <c r="O20999">
        <v>2026</v>
      </c>
      <c r="P20999" s="2">
        <v>2</v>
      </c>
      <c r="Q20999" t="s">
        <v>80</v>
      </c>
      <c r="R20999" s="8">
        <v>46267</v>
      </c>
      <c r="S20999" s="2">
        <v>1</v>
      </c>
      <c r="T20999" s="2" t="s">
        <v>81</v>
      </c>
    </row>
    <row r="21000" spans="1:20" x14ac:dyDescent="0.25">
      <c r="A21000">
        <v>1120804130</v>
      </c>
      <c r="B21000">
        <v>122229282</v>
      </c>
      <c r="C21000" t="s">
        <v>97</v>
      </c>
      <c r="D21000" t="s">
        <v>75</v>
      </c>
      <c r="E21000" t="s">
        <v>76</v>
      </c>
      <c r="F21000" s="7">
        <v>44488</v>
      </c>
      <c r="G21000" s="7">
        <v>46314</v>
      </c>
      <c r="H21000" t="s">
        <v>77</v>
      </c>
      <c r="I21000" t="s">
        <v>78</v>
      </c>
      <c r="J21000" s="7">
        <v>45433</v>
      </c>
      <c r="K21000" s="7">
        <v>44490</v>
      </c>
      <c r="L21000" s="7">
        <v>46314</v>
      </c>
      <c r="M21000" t="s">
        <v>77</v>
      </c>
      <c r="N21000" t="s">
        <v>79</v>
      </c>
      <c r="O21000">
        <v>2026</v>
      </c>
      <c r="P21000" s="2">
        <v>2</v>
      </c>
      <c r="Q21000" t="s">
        <v>80</v>
      </c>
      <c r="R21000" s="8">
        <v>46267</v>
      </c>
      <c r="S21000" s="2">
        <v>1</v>
      </c>
      <c r="T21000" s="2" t="s">
        <v>81</v>
      </c>
    </row>
    <row r="21001" spans="1:20" x14ac:dyDescent="0.25">
      <c r="A21001">
        <v>1120804334</v>
      </c>
      <c r="B21001">
        <v>122335711</v>
      </c>
      <c r="C21001" t="s">
        <v>74</v>
      </c>
      <c r="D21001" t="s">
        <v>75</v>
      </c>
      <c r="E21001" t="s">
        <v>76</v>
      </c>
      <c r="F21001" s="7">
        <v>44508</v>
      </c>
      <c r="G21001" s="7">
        <v>44689</v>
      </c>
      <c r="H21001" t="s">
        <v>77</v>
      </c>
      <c r="I21001" t="s">
        <v>78</v>
      </c>
      <c r="J21001" s="7">
        <v>46045</v>
      </c>
      <c r="K21001" s="7">
        <v>44509</v>
      </c>
      <c r="L21001" s="7">
        <v>44689</v>
      </c>
      <c r="M21001" t="s">
        <v>77</v>
      </c>
      <c r="N21001" t="s">
        <v>79</v>
      </c>
      <c r="O21001">
        <v>2026</v>
      </c>
      <c r="P21001" s="2">
        <v>2</v>
      </c>
      <c r="Q21001" t="s">
        <v>80</v>
      </c>
      <c r="R21001" s="8">
        <v>46267</v>
      </c>
      <c r="S21001" s="2">
        <v>1</v>
      </c>
      <c r="T21001" s="2" t="s">
        <v>81</v>
      </c>
    </row>
    <row r="21002" spans="1:20" x14ac:dyDescent="0.25">
      <c r="A21002">
        <v>1120805306</v>
      </c>
      <c r="B21002">
        <v>123513319</v>
      </c>
      <c r="C21002" t="s">
        <v>93</v>
      </c>
      <c r="D21002" t="s">
        <v>75</v>
      </c>
      <c r="E21002" t="s">
        <v>76</v>
      </c>
      <c r="F21002" s="7">
        <v>44686</v>
      </c>
      <c r="G21002" s="7">
        <v>46512</v>
      </c>
      <c r="H21002" t="s">
        <v>77</v>
      </c>
      <c r="I21002" t="s">
        <v>78</v>
      </c>
      <c r="J21002" s="7">
        <v>46149</v>
      </c>
      <c r="K21002" s="7">
        <v>46101</v>
      </c>
      <c r="L21002" s="7">
        <v>46512</v>
      </c>
      <c r="M21002" t="s">
        <v>77</v>
      </c>
      <c r="N21002" t="s">
        <v>79</v>
      </c>
      <c r="O21002">
        <v>2026</v>
      </c>
      <c r="P21002" s="2">
        <v>2</v>
      </c>
      <c r="Q21002" t="s">
        <v>80</v>
      </c>
      <c r="R21002" s="8">
        <v>46267</v>
      </c>
      <c r="S21002" s="2">
        <v>1</v>
      </c>
      <c r="T21002" s="2" t="s">
        <v>81</v>
      </c>
    </row>
    <row r="21003" spans="1:20" x14ac:dyDescent="0.25">
      <c r="A21003">
        <v>1120809122</v>
      </c>
      <c r="B21003">
        <v>126152728</v>
      </c>
      <c r="C21003" t="s">
        <v>74</v>
      </c>
      <c r="D21003" t="s">
        <v>88</v>
      </c>
      <c r="E21003" t="s">
        <v>76</v>
      </c>
      <c r="F21003" s="7">
        <v>45063</v>
      </c>
      <c r="G21003" s="7">
        <v>45429</v>
      </c>
      <c r="H21003" t="s">
        <v>77</v>
      </c>
      <c r="I21003" t="s">
        <v>78</v>
      </c>
      <c r="J21003" s="7">
        <v>45633</v>
      </c>
      <c r="K21003" s="7">
        <v>45448</v>
      </c>
      <c r="L21003" s="7">
        <v>45429</v>
      </c>
      <c r="M21003" t="s">
        <v>77</v>
      </c>
      <c r="N21003" t="s">
        <v>79</v>
      </c>
      <c r="O21003">
        <v>2026</v>
      </c>
      <c r="P21003" s="2">
        <v>2</v>
      </c>
      <c r="Q21003" t="s">
        <v>80</v>
      </c>
      <c r="R21003" s="8">
        <v>46267</v>
      </c>
      <c r="S21003" s="2">
        <v>1</v>
      </c>
      <c r="T21003" s="2" t="s">
        <v>81</v>
      </c>
    </row>
    <row r="21004" spans="1:20" x14ac:dyDescent="0.25">
      <c r="A21004">
        <v>1120809203</v>
      </c>
      <c r="B21004">
        <v>126198726</v>
      </c>
      <c r="C21004" t="s">
        <v>85</v>
      </c>
      <c r="D21004" t="s">
        <v>88</v>
      </c>
      <c r="E21004" t="s">
        <v>76</v>
      </c>
      <c r="F21004" s="7">
        <v>45068</v>
      </c>
      <c r="G21004" s="7">
        <v>45434</v>
      </c>
      <c r="H21004" t="s">
        <v>86</v>
      </c>
      <c r="I21004" t="s">
        <v>87</v>
      </c>
      <c r="J21004" s="7">
        <v>45941</v>
      </c>
      <c r="K21004" s="7">
        <v>45961</v>
      </c>
      <c r="L21004" s="7">
        <v>45434</v>
      </c>
      <c r="M21004" t="s">
        <v>86</v>
      </c>
      <c r="N21004" t="s">
        <v>79</v>
      </c>
      <c r="O21004">
        <v>2026</v>
      </c>
      <c r="P21004" s="2">
        <v>2</v>
      </c>
      <c r="Q21004" t="s">
        <v>80</v>
      </c>
      <c r="R21004" s="8">
        <v>46267</v>
      </c>
      <c r="S21004" s="2">
        <v>1</v>
      </c>
      <c r="T21004" s="2" t="s">
        <v>81</v>
      </c>
    </row>
    <row r="21005" spans="1:20" x14ac:dyDescent="0.25">
      <c r="A21005">
        <v>1120809487</v>
      </c>
      <c r="B21005">
        <v>126349079</v>
      </c>
      <c r="C21005" t="s">
        <v>97</v>
      </c>
      <c r="D21005" t="s">
        <v>75</v>
      </c>
      <c r="E21005" t="s">
        <v>76</v>
      </c>
      <c r="F21005" s="7">
        <v>45089</v>
      </c>
      <c r="G21005" s="7">
        <v>46916</v>
      </c>
      <c r="H21005" t="s">
        <v>86</v>
      </c>
      <c r="I21005" t="s">
        <v>87</v>
      </c>
      <c r="J21005" s="7"/>
      <c r="K21005" s="7">
        <v>45089</v>
      </c>
      <c r="L21005" s="7">
        <v>46916</v>
      </c>
      <c r="M21005" t="s">
        <v>86</v>
      </c>
      <c r="N21005"/>
      <c r="O21005">
        <v>2026</v>
      </c>
      <c r="P21005" s="2">
        <v>2</v>
      </c>
      <c r="Q21005" t="s">
        <v>80</v>
      </c>
      <c r="R21005" s="8">
        <v>46267</v>
      </c>
      <c r="S21005" s="2">
        <v>1</v>
      </c>
      <c r="T21005" s="2" t="s">
        <v>81</v>
      </c>
    </row>
    <row r="21006" spans="1:20" x14ac:dyDescent="0.25">
      <c r="A21006">
        <v>1120809582</v>
      </c>
      <c r="B21006">
        <v>126396204</v>
      </c>
      <c r="C21006" t="s">
        <v>85</v>
      </c>
      <c r="D21006" t="s">
        <v>88</v>
      </c>
      <c r="E21006" t="s">
        <v>76</v>
      </c>
      <c r="F21006" s="7">
        <v>45094</v>
      </c>
      <c r="G21006" s="7">
        <v>45460</v>
      </c>
      <c r="H21006" t="s">
        <v>77</v>
      </c>
      <c r="I21006" t="s">
        <v>84</v>
      </c>
      <c r="J21006" s="7">
        <v>46203</v>
      </c>
      <c r="K21006" s="7">
        <v>45095</v>
      </c>
      <c r="L21006" s="7">
        <v>45460</v>
      </c>
      <c r="M21006" t="s">
        <v>77</v>
      </c>
      <c r="N21006" t="s">
        <v>79</v>
      </c>
      <c r="O21006">
        <v>2026</v>
      </c>
      <c r="P21006" s="2">
        <v>2</v>
      </c>
      <c r="Q21006" t="s">
        <v>80</v>
      </c>
      <c r="R21006" s="8">
        <v>46267</v>
      </c>
      <c r="S21006" s="2">
        <v>1</v>
      </c>
      <c r="T21006" s="2" t="s">
        <v>81</v>
      </c>
    </row>
    <row r="21007" spans="1:20" x14ac:dyDescent="0.25">
      <c r="A21007">
        <v>1120809938</v>
      </c>
      <c r="B21007">
        <v>126559910</v>
      </c>
      <c r="C21007" t="s">
        <v>93</v>
      </c>
      <c r="D21007" t="s">
        <v>75</v>
      </c>
      <c r="E21007" t="s">
        <v>76</v>
      </c>
      <c r="F21007" s="7">
        <v>45117</v>
      </c>
      <c r="G21007" s="7">
        <v>45483</v>
      </c>
      <c r="H21007" t="s">
        <v>77</v>
      </c>
      <c r="I21007" t="s">
        <v>89</v>
      </c>
      <c r="J21007" s="7">
        <v>46055</v>
      </c>
      <c r="K21007" s="7">
        <v>46073</v>
      </c>
      <c r="L21007" s="7">
        <v>45483</v>
      </c>
      <c r="M21007" t="s">
        <v>77</v>
      </c>
      <c r="N21007" t="s">
        <v>79</v>
      </c>
      <c r="O21007">
        <v>2026</v>
      </c>
      <c r="P21007" s="2">
        <v>2</v>
      </c>
      <c r="Q21007" t="s">
        <v>80</v>
      </c>
      <c r="R21007" s="8">
        <v>46267</v>
      </c>
      <c r="S21007" s="2">
        <v>1</v>
      </c>
      <c r="T21007" s="2" t="s">
        <v>81</v>
      </c>
    </row>
    <row r="21008" spans="1:20" x14ac:dyDescent="0.25">
      <c r="A21008">
        <v>1120809955</v>
      </c>
      <c r="B21008">
        <v>126562424</v>
      </c>
      <c r="C21008" t="s">
        <v>74</v>
      </c>
      <c r="D21008" t="s">
        <v>88</v>
      </c>
      <c r="E21008" t="s">
        <v>76</v>
      </c>
      <c r="F21008" s="7">
        <v>45118</v>
      </c>
      <c r="G21008" s="7">
        <v>45484</v>
      </c>
      <c r="H21008" t="s">
        <v>77</v>
      </c>
      <c r="I21008" t="s">
        <v>78</v>
      </c>
      <c r="J21008" s="7"/>
      <c r="K21008" s="7">
        <v>45952</v>
      </c>
      <c r="L21008" s="7">
        <v>45484</v>
      </c>
      <c r="M21008" t="s">
        <v>77</v>
      </c>
      <c r="N21008"/>
      <c r="O21008">
        <v>2026</v>
      </c>
      <c r="P21008" s="2">
        <v>2</v>
      </c>
      <c r="Q21008" t="s">
        <v>80</v>
      </c>
      <c r="R21008" s="8">
        <v>46267</v>
      </c>
      <c r="S21008" s="2">
        <v>1</v>
      </c>
      <c r="T21008" s="2" t="s">
        <v>81</v>
      </c>
    </row>
    <row r="21009" spans="1:20" x14ac:dyDescent="0.25">
      <c r="A21009">
        <v>1120810025</v>
      </c>
      <c r="B21009">
        <v>126587368</v>
      </c>
      <c r="C21009" t="s">
        <v>82</v>
      </c>
      <c r="D21009" t="s">
        <v>88</v>
      </c>
      <c r="E21009" t="s">
        <v>76</v>
      </c>
      <c r="F21009" s="7">
        <v>45121</v>
      </c>
      <c r="G21009" s="7">
        <v>45487</v>
      </c>
      <c r="H21009" t="s">
        <v>77</v>
      </c>
      <c r="I21009" t="s">
        <v>78</v>
      </c>
      <c r="J21009" s="7">
        <v>45546</v>
      </c>
      <c r="K21009" s="7">
        <v>45919</v>
      </c>
      <c r="L21009" s="7">
        <v>45487</v>
      </c>
      <c r="M21009" t="s">
        <v>77</v>
      </c>
      <c r="N21009" t="s">
        <v>79</v>
      </c>
      <c r="O21009">
        <v>2026</v>
      </c>
      <c r="P21009" s="2">
        <v>2</v>
      </c>
      <c r="Q21009" t="s">
        <v>80</v>
      </c>
      <c r="R21009" s="8">
        <v>46267</v>
      </c>
      <c r="S21009" s="2">
        <v>1</v>
      </c>
      <c r="T21009" s="2" t="s">
        <v>81</v>
      </c>
    </row>
    <row r="21010" spans="1:20" x14ac:dyDescent="0.25">
      <c r="A21010">
        <v>1120810054</v>
      </c>
      <c r="B21010">
        <v>126596845</v>
      </c>
      <c r="C21010" t="s">
        <v>82</v>
      </c>
      <c r="D21010" t="s">
        <v>88</v>
      </c>
      <c r="E21010" t="s">
        <v>76</v>
      </c>
      <c r="F21010" s="7">
        <v>45122</v>
      </c>
      <c r="G21010" s="7">
        <v>45488</v>
      </c>
      <c r="H21010" t="s">
        <v>77</v>
      </c>
      <c r="I21010" t="s">
        <v>84</v>
      </c>
      <c r="J21010" s="7">
        <v>45469</v>
      </c>
      <c r="K21010" s="7">
        <v>45748</v>
      </c>
      <c r="L21010" s="7">
        <v>45488</v>
      </c>
      <c r="M21010" t="s">
        <v>77</v>
      </c>
      <c r="N21010" t="s">
        <v>79</v>
      </c>
      <c r="O21010">
        <v>2026</v>
      </c>
      <c r="P21010" s="2">
        <v>2</v>
      </c>
      <c r="Q21010" t="s">
        <v>80</v>
      </c>
      <c r="R21010" s="8">
        <v>46267</v>
      </c>
      <c r="S21010" s="2">
        <v>1</v>
      </c>
      <c r="T21010" s="2" t="s">
        <v>81</v>
      </c>
    </row>
    <row r="21011" spans="1:20" x14ac:dyDescent="0.25">
      <c r="A21011">
        <v>1120810159</v>
      </c>
      <c r="B21011">
        <v>126628191</v>
      </c>
      <c r="C21011" t="s">
        <v>91</v>
      </c>
      <c r="D21011" t="s">
        <v>88</v>
      </c>
      <c r="E21011" t="s">
        <v>76</v>
      </c>
      <c r="F21011" s="7">
        <v>45126</v>
      </c>
      <c r="G21011" s="7">
        <v>45492</v>
      </c>
      <c r="H21011" t="s">
        <v>77</v>
      </c>
      <c r="I21011" t="s">
        <v>84</v>
      </c>
      <c r="J21011" s="7">
        <v>45432</v>
      </c>
      <c r="K21011" s="7">
        <v>45748</v>
      </c>
      <c r="L21011" s="7">
        <v>45492</v>
      </c>
      <c r="M21011" t="s">
        <v>77</v>
      </c>
      <c r="N21011" t="s">
        <v>79</v>
      </c>
      <c r="O21011">
        <v>2026</v>
      </c>
      <c r="P21011" s="2">
        <v>2</v>
      </c>
      <c r="Q21011" t="s">
        <v>80</v>
      </c>
      <c r="R21011" s="8">
        <v>46267</v>
      </c>
      <c r="S21011" s="2">
        <v>1</v>
      </c>
      <c r="T21011" s="2" t="s">
        <v>81</v>
      </c>
    </row>
    <row r="21012" spans="1:20" x14ac:dyDescent="0.25">
      <c r="A21012">
        <v>1120810508</v>
      </c>
      <c r="B21012">
        <v>126751442</v>
      </c>
      <c r="C21012" t="s">
        <v>85</v>
      </c>
      <c r="D21012" t="s">
        <v>75</v>
      </c>
      <c r="E21012" t="s">
        <v>76</v>
      </c>
      <c r="F21012" s="7">
        <v>45143</v>
      </c>
      <c r="G21012" s="7">
        <v>45509</v>
      </c>
      <c r="H21012" t="s">
        <v>77</v>
      </c>
      <c r="I21012" t="s">
        <v>78</v>
      </c>
      <c r="J21012" s="7"/>
      <c r="K21012" s="7">
        <v>45146</v>
      </c>
      <c r="L21012" s="7">
        <v>45509</v>
      </c>
      <c r="M21012" t="s">
        <v>77</v>
      </c>
      <c r="N21012"/>
      <c r="O21012">
        <v>2026</v>
      </c>
      <c r="P21012" s="2">
        <v>2</v>
      </c>
      <c r="Q21012" t="s">
        <v>80</v>
      </c>
      <c r="R21012" s="8">
        <v>46267</v>
      </c>
      <c r="S21012" s="2">
        <v>1</v>
      </c>
      <c r="T21012" s="2" t="s">
        <v>81</v>
      </c>
    </row>
    <row r="21013" spans="1:20" x14ac:dyDescent="0.25">
      <c r="A21013">
        <v>1120810761</v>
      </c>
      <c r="B21013">
        <v>126846214</v>
      </c>
      <c r="C21013" t="s">
        <v>82</v>
      </c>
      <c r="D21013" t="s">
        <v>88</v>
      </c>
      <c r="E21013" t="s">
        <v>76</v>
      </c>
      <c r="F21013" s="7">
        <v>45155</v>
      </c>
      <c r="G21013" s="7">
        <v>46982</v>
      </c>
      <c r="H21013" t="s">
        <v>86</v>
      </c>
      <c r="I21013" t="s">
        <v>87</v>
      </c>
      <c r="J21013" s="7"/>
      <c r="K21013" s="7">
        <v>45190</v>
      </c>
      <c r="L21013" s="7">
        <v>46982</v>
      </c>
      <c r="M21013" t="s">
        <v>86</v>
      </c>
      <c r="N21013"/>
      <c r="O21013">
        <v>2026</v>
      </c>
      <c r="P21013" s="2">
        <v>2</v>
      </c>
      <c r="Q21013" t="s">
        <v>80</v>
      </c>
      <c r="R21013" s="8">
        <v>46267</v>
      </c>
      <c r="S21013" s="2">
        <v>1</v>
      </c>
      <c r="T21013" s="2" t="s">
        <v>81</v>
      </c>
    </row>
    <row r="21014" spans="1:20" x14ac:dyDescent="0.25">
      <c r="A21014">
        <v>1120811183</v>
      </c>
      <c r="B21014">
        <v>127015123</v>
      </c>
      <c r="C21014" t="s">
        <v>91</v>
      </c>
      <c r="D21014" t="s">
        <v>75</v>
      </c>
      <c r="E21014" t="s">
        <v>76</v>
      </c>
      <c r="F21014" s="7">
        <v>45178</v>
      </c>
      <c r="G21014" s="7">
        <v>45544</v>
      </c>
      <c r="H21014" t="s">
        <v>86</v>
      </c>
      <c r="I21014" t="s">
        <v>87</v>
      </c>
      <c r="J21014" s="7"/>
      <c r="K21014" s="7">
        <v>45180</v>
      </c>
      <c r="L21014" s="7">
        <v>45544</v>
      </c>
      <c r="M21014" t="s">
        <v>86</v>
      </c>
      <c r="N21014"/>
      <c r="O21014">
        <v>2026</v>
      </c>
      <c r="P21014" s="2">
        <v>2</v>
      </c>
      <c r="Q21014" t="s">
        <v>80</v>
      </c>
      <c r="R21014" s="8">
        <v>46267</v>
      </c>
      <c r="S21014" s="2">
        <v>1</v>
      </c>
      <c r="T21014" s="2" t="s">
        <v>81</v>
      </c>
    </row>
    <row r="21015" spans="1:20" x14ac:dyDescent="0.25">
      <c r="A21015">
        <v>1120812686</v>
      </c>
      <c r="B21015">
        <v>127989050</v>
      </c>
      <c r="C21015" t="s">
        <v>82</v>
      </c>
      <c r="D21015" t="s">
        <v>88</v>
      </c>
      <c r="E21015" t="s">
        <v>76</v>
      </c>
      <c r="F21015" s="7">
        <v>44502</v>
      </c>
      <c r="G21015" s="7">
        <v>46328</v>
      </c>
      <c r="H21015" t="s">
        <v>86</v>
      </c>
      <c r="I21015" t="s">
        <v>87</v>
      </c>
      <c r="J21015" s="7"/>
      <c r="K21015" s="7">
        <v>45957</v>
      </c>
      <c r="L21015" s="7">
        <v>46328</v>
      </c>
      <c r="M21015" t="s">
        <v>86</v>
      </c>
      <c r="N21015"/>
      <c r="O21015">
        <v>2026</v>
      </c>
      <c r="P21015" s="2">
        <v>2</v>
      </c>
      <c r="Q21015" t="s">
        <v>80</v>
      </c>
      <c r="R21015" s="8">
        <v>46267</v>
      </c>
      <c r="S21015" s="2">
        <v>1</v>
      </c>
      <c r="T21015" s="2" t="s">
        <v>81</v>
      </c>
    </row>
    <row r="21016" spans="1:20" x14ac:dyDescent="0.25">
      <c r="A21016">
        <v>1120813308</v>
      </c>
      <c r="B21016">
        <v>128804829</v>
      </c>
      <c r="C21016" t="s">
        <v>96</v>
      </c>
      <c r="D21016" t="s">
        <v>88</v>
      </c>
      <c r="E21016" t="s">
        <v>76</v>
      </c>
      <c r="F21016" s="7">
        <v>45430</v>
      </c>
      <c r="G21016" s="7">
        <v>45795</v>
      </c>
      <c r="H21016" t="s">
        <v>77</v>
      </c>
      <c r="I21016" t="s">
        <v>84</v>
      </c>
      <c r="J21016" s="7">
        <v>45829</v>
      </c>
      <c r="K21016" s="7">
        <v>45433</v>
      </c>
      <c r="L21016" s="7">
        <v>45795</v>
      </c>
      <c r="M21016" t="s">
        <v>77</v>
      </c>
      <c r="N21016" t="s">
        <v>79</v>
      </c>
      <c r="O21016">
        <v>2026</v>
      </c>
      <c r="P21016" s="2">
        <v>2</v>
      </c>
      <c r="Q21016" t="s">
        <v>80</v>
      </c>
      <c r="R21016" s="8">
        <v>46267</v>
      </c>
      <c r="S21016" s="2">
        <v>1</v>
      </c>
      <c r="T21016" s="2" t="s">
        <v>81</v>
      </c>
    </row>
    <row r="21017" spans="1:20" x14ac:dyDescent="0.25">
      <c r="A21017">
        <v>1120813621</v>
      </c>
      <c r="B21017">
        <v>129127412</v>
      </c>
      <c r="C21017" t="s">
        <v>95</v>
      </c>
      <c r="D21017" t="s">
        <v>83</v>
      </c>
      <c r="E21017" t="s">
        <v>76</v>
      </c>
      <c r="F21017" s="7">
        <v>45465</v>
      </c>
      <c r="G21017" s="7">
        <v>45648</v>
      </c>
      <c r="H21017" t="s">
        <v>77</v>
      </c>
      <c r="I21017" t="s">
        <v>84</v>
      </c>
      <c r="J21017" s="7"/>
      <c r="K21017" s="7">
        <v>45470</v>
      </c>
      <c r="L21017" s="7">
        <v>45648</v>
      </c>
      <c r="M21017" t="s">
        <v>77</v>
      </c>
      <c r="N21017"/>
      <c r="O21017">
        <v>2026</v>
      </c>
      <c r="P21017" s="2">
        <v>2</v>
      </c>
      <c r="Q21017" t="s">
        <v>80</v>
      </c>
      <c r="R21017" s="8">
        <v>46267</v>
      </c>
      <c r="S21017" s="2">
        <v>1</v>
      </c>
      <c r="T21017" s="2" t="s">
        <v>81</v>
      </c>
    </row>
    <row r="21018" spans="1:20" x14ac:dyDescent="0.25">
      <c r="A21018">
        <v>1120813875</v>
      </c>
      <c r="B21018">
        <v>129302808</v>
      </c>
      <c r="C21018" t="s">
        <v>82</v>
      </c>
      <c r="D21018" t="s">
        <v>88</v>
      </c>
      <c r="E21018" t="s">
        <v>76</v>
      </c>
      <c r="F21018" s="7">
        <v>45140</v>
      </c>
      <c r="G21018" s="7">
        <v>46967</v>
      </c>
      <c r="H21018" t="s">
        <v>86</v>
      </c>
      <c r="I21018" t="s">
        <v>87</v>
      </c>
      <c r="J21018" s="7"/>
      <c r="K21018" s="7">
        <v>45747</v>
      </c>
      <c r="L21018" s="7">
        <v>46967</v>
      </c>
      <c r="M21018" t="s">
        <v>86</v>
      </c>
      <c r="N21018"/>
      <c r="O21018">
        <v>2026</v>
      </c>
      <c r="P21018" s="2">
        <v>2</v>
      </c>
      <c r="Q21018" t="s">
        <v>80</v>
      </c>
      <c r="R21018" s="8">
        <v>46267</v>
      </c>
      <c r="S21018" s="2">
        <v>1</v>
      </c>
      <c r="T21018" s="2" t="s">
        <v>81</v>
      </c>
    </row>
    <row r="21019" spans="1:20" x14ac:dyDescent="0.25">
      <c r="A21019">
        <v>1120813876</v>
      </c>
      <c r="B21019">
        <v>129302808</v>
      </c>
      <c r="C21019" t="s">
        <v>82</v>
      </c>
      <c r="D21019" t="s">
        <v>88</v>
      </c>
      <c r="E21019" t="s">
        <v>76</v>
      </c>
      <c r="F21019" s="7">
        <v>45140</v>
      </c>
      <c r="G21019" s="7">
        <v>46967</v>
      </c>
      <c r="H21019" t="s">
        <v>86</v>
      </c>
      <c r="I21019" t="s">
        <v>87</v>
      </c>
      <c r="J21019" s="7"/>
      <c r="K21019" s="7">
        <v>45779</v>
      </c>
      <c r="L21019" s="7">
        <v>46967</v>
      </c>
      <c r="M21019" t="s">
        <v>86</v>
      </c>
      <c r="N21019"/>
      <c r="O21019">
        <v>2026</v>
      </c>
      <c r="P21019" s="2">
        <v>2</v>
      </c>
      <c r="Q21019" t="s">
        <v>80</v>
      </c>
      <c r="R21019" s="8">
        <v>46267</v>
      </c>
      <c r="S21019" s="2">
        <v>1</v>
      </c>
      <c r="T21019" s="2" t="s">
        <v>81</v>
      </c>
    </row>
    <row r="21020" spans="1:20" x14ac:dyDescent="0.25">
      <c r="A21020">
        <v>1120814145</v>
      </c>
      <c r="B21020">
        <v>129403056</v>
      </c>
      <c r="C21020" t="s">
        <v>82</v>
      </c>
      <c r="D21020" t="s">
        <v>83</v>
      </c>
      <c r="E21020" t="s">
        <v>76</v>
      </c>
      <c r="F21020" s="7">
        <v>45521</v>
      </c>
      <c r="G21020" s="7">
        <v>45705</v>
      </c>
      <c r="H21020" t="s">
        <v>77</v>
      </c>
      <c r="I21020" t="s">
        <v>78</v>
      </c>
      <c r="J21020" s="7"/>
      <c r="K21020" s="7">
        <v>46090</v>
      </c>
      <c r="L21020" s="7">
        <v>45705</v>
      </c>
      <c r="M21020" t="s">
        <v>77</v>
      </c>
      <c r="N21020"/>
      <c r="O21020">
        <v>2026</v>
      </c>
      <c r="P21020" s="2">
        <v>2</v>
      </c>
      <c r="Q21020" t="s">
        <v>80</v>
      </c>
      <c r="R21020" s="8">
        <v>46267</v>
      </c>
      <c r="S21020" s="2">
        <v>1</v>
      </c>
      <c r="T21020" s="2" t="s">
        <v>81</v>
      </c>
    </row>
    <row r="21021" spans="1:20" x14ac:dyDescent="0.25">
      <c r="A21021">
        <v>1120814517</v>
      </c>
      <c r="B21021">
        <v>129520130</v>
      </c>
      <c r="C21021" t="s">
        <v>74</v>
      </c>
      <c r="D21021" t="s">
        <v>88</v>
      </c>
      <c r="E21021" t="s">
        <v>76</v>
      </c>
      <c r="F21021" s="7">
        <v>45544</v>
      </c>
      <c r="G21021" s="7">
        <v>45909</v>
      </c>
      <c r="H21021" t="s">
        <v>77</v>
      </c>
      <c r="I21021" t="s">
        <v>78</v>
      </c>
      <c r="J21021" s="7"/>
      <c r="K21021" s="7">
        <v>45747</v>
      </c>
      <c r="L21021" s="7">
        <v>45909</v>
      </c>
      <c r="M21021" t="s">
        <v>77</v>
      </c>
      <c r="N21021"/>
      <c r="O21021">
        <v>2026</v>
      </c>
      <c r="P21021" s="2">
        <v>2</v>
      </c>
      <c r="Q21021" t="s">
        <v>80</v>
      </c>
      <c r="R21021" s="8">
        <v>46267</v>
      </c>
      <c r="S21021" s="2">
        <v>1</v>
      </c>
      <c r="T21021" s="2" t="s">
        <v>81</v>
      </c>
    </row>
    <row r="21022" spans="1:20" x14ac:dyDescent="0.25">
      <c r="A21022">
        <v>1120819224</v>
      </c>
      <c r="B21022">
        <v>110700632</v>
      </c>
      <c r="C21022" t="s">
        <v>74</v>
      </c>
      <c r="D21022" t="s">
        <v>75</v>
      </c>
      <c r="E21022" t="s">
        <v>76</v>
      </c>
      <c r="F21022" s="7">
        <v>42271</v>
      </c>
      <c r="G21022" s="7">
        <v>43976</v>
      </c>
      <c r="H21022" t="s">
        <v>77</v>
      </c>
      <c r="I21022" t="s">
        <v>78</v>
      </c>
      <c r="J21022" s="7">
        <v>45247</v>
      </c>
      <c r="K21022" s="7">
        <v>45747</v>
      </c>
      <c r="L21022" s="7">
        <v>43976</v>
      </c>
      <c r="M21022" t="s">
        <v>77</v>
      </c>
      <c r="N21022" t="s">
        <v>92</v>
      </c>
      <c r="O21022">
        <v>2026</v>
      </c>
      <c r="P21022" s="2">
        <v>2</v>
      </c>
      <c r="Q21022" t="s">
        <v>80</v>
      </c>
      <c r="R21022" s="8">
        <v>46267</v>
      </c>
      <c r="S21022" s="2">
        <v>1</v>
      </c>
      <c r="T21022" s="2" t="s">
        <v>81</v>
      </c>
    </row>
    <row r="21023" spans="1:20" x14ac:dyDescent="0.25">
      <c r="A21023">
        <v>1120819256</v>
      </c>
      <c r="B21023">
        <v>110854131</v>
      </c>
      <c r="C21023" t="s">
        <v>82</v>
      </c>
      <c r="D21023" t="s">
        <v>75</v>
      </c>
      <c r="E21023" t="s">
        <v>76</v>
      </c>
      <c r="F21023" s="7">
        <v>42304</v>
      </c>
      <c r="G21023" s="7">
        <v>44032</v>
      </c>
      <c r="H21023" t="s">
        <v>77</v>
      </c>
      <c r="I21023" t="s">
        <v>78</v>
      </c>
      <c r="J21023" s="7">
        <v>45968</v>
      </c>
      <c r="K21023" s="7">
        <v>45555</v>
      </c>
      <c r="L21023" s="7">
        <v>44032</v>
      </c>
      <c r="M21023" t="s">
        <v>77</v>
      </c>
      <c r="N21023" t="s">
        <v>79</v>
      </c>
      <c r="O21023">
        <v>2026</v>
      </c>
      <c r="P21023" s="2">
        <v>2</v>
      </c>
      <c r="Q21023" t="s">
        <v>80</v>
      </c>
      <c r="R21023" s="8">
        <v>46267</v>
      </c>
      <c r="S21023" s="2">
        <v>1</v>
      </c>
      <c r="T21023" s="2" t="s">
        <v>81</v>
      </c>
    </row>
    <row r="21024" spans="1:20" x14ac:dyDescent="0.25">
      <c r="A21024">
        <v>1120819787</v>
      </c>
      <c r="B21024">
        <v>112844577</v>
      </c>
      <c r="C21024" t="s">
        <v>82</v>
      </c>
      <c r="D21024" t="s">
        <v>88</v>
      </c>
      <c r="E21024" t="s">
        <v>76</v>
      </c>
      <c r="F21024" s="7">
        <v>42863</v>
      </c>
      <c r="G21024" s="7">
        <v>44689</v>
      </c>
      <c r="H21024" t="s">
        <v>77</v>
      </c>
      <c r="I21024" t="s">
        <v>78</v>
      </c>
      <c r="J21024" s="7">
        <v>45752</v>
      </c>
      <c r="K21024" s="7">
        <v>45775</v>
      </c>
      <c r="L21024" s="7">
        <v>44689</v>
      </c>
      <c r="M21024" t="s">
        <v>77</v>
      </c>
      <c r="N21024" t="s">
        <v>79</v>
      </c>
      <c r="O21024">
        <v>2026</v>
      </c>
      <c r="P21024" s="2">
        <v>2</v>
      </c>
      <c r="Q21024" t="s">
        <v>80</v>
      </c>
      <c r="R21024" s="8">
        <v>46267</v>
      </c>
      <c r="S21024" s="2">
        <v>1</v>
      </c>
      <c r="T21024" s="2" t="s">
        <v>81</v>
      </c>
    </row>
    <row r="21025" spans="1:20" x14ac:dyDescent="0.25">
      <c r="A21025">
        <v>1120820103</v>
      </c>
      <c r="B21025">
        <v>114474147</v>
      </c>
      <c r="C21025" t="s">
        <v>91</v>
      </c>
      <c r="D21025" t="s">
        <v>75</v>
      </c>
      <c r="E21025" t="s">
        <v>76</v>
      </c>
      <c r="F21025" s="7">
        <v>43195</v>
      </c>
      <c r="G21025" s="7">
        <v>43987</v>
      </c>
      <c r="H21025" t="s">
        <v>77</v>
      </c>
      <c r="I21025" t="s">
        <v>78</v>
      </c>
      <c r="J21025" s="7">
        <v>44664</v>
      </c>
      <c r="K21025" s="7">
        <v>43201</v>
      </c>
      <c r="L21025" s="7">
        <v>43987</v>
      </c>
      <c r="M21025" t="s">
        <v>77</v>
      </c>
      <c r="N21025" t="s">
        <v>92</v>
      </c>
      <c r="O21025">
        <v>2026</v>
      </c>
      <c r="P21025" s="2">
        <v>2</v>
      </c>
      <c r="Q21025" t="s">
        <v>80</v>
      </c>
      <c r="R21025" s="8">
        <v>46267</v>
      </c>
      <c r="S21025" s="2">
        <v>1</v>
      </c>
      <c r="T21025" s="2" t="s">
        <v>81</v>
      </c>
    </row>
    <row r="21026" spans="1:20" x14ac:dyDescent="0.25">
      <c r="A21026">
        <v>1120820347</v>
      </c>
      <c r="B21026">
        <v>116819300</v>
      </c>
      <c r="C21026" t="s">
        <v>82</v>
      </c>
      <c r="D21026" t="s">
        <v>88</v>
      </c>
      <c r="E21026" t="s">
        <v>76</v>
      </c>
      <c r="F21026" s="7">
        <v>43547</v>
      </c>
      <c r="G21026" s="7">
        <v>43913</v>
      </c>
      <c r="H21026" t="s">
        <v>77</v>
      </c>
      <c r="I21026" t="s">
        <v>78</v>
      </c>
      <c r="J21026" s="7">
        <v>45639</v>
      </c>
      <c r="K21026" s="7">
        <v>45747</v>
      </c>
      <c r="L21026" s="7">
        <v>43913</v>
      </c>
      <c r="M21026" t="s">
        <v>77</v>
      </c>
      <c r="N21026" t="s">
        <v>79</v>
      </c>
      <c r="O21026">
        <v>2026</v>
      </c>
      <c r="P21026" s="2">
        <v>2</v>
      </c>
      <c r="Q21026" t="s">
        <v>80</v>
      </c>
      <c r="R21026" s="8">
        <v>46267</v>
      </c>
      <c r="S21026" s="2">
        <v>1</v>
      </c>
      <c r="T21026" s="2" t="s">
        <v>81</v>
      </c>
    </row>
    <row r="21027" spans="1:20" x14ac:dyDescent="0.25">
      <c r="A21027">
        <v>1120820397</v>
      </c>
      <c r="B21027">
        <v>116874094</v>
      </c>
      <c r="C21027" t="s">
        <v>82</v>
      </c>
      <c r="D21027" t="s">
        <v>83</v>
      </c>
      <c r="E21027" t="s">
        <v>76</v>
      </c>
      <c r="F21027" s="7">
        <v>43554</v>
      </c>
      <c r="G21027" s="7">
        <v>43738</v>
      </c>
      <c r="H21027" t="s">
        <v>77</v>
      </c>
      <c r="I21027" t="s">
        <v>78</v>
      </c>
      <c r="J21027" s="7">
        <v>45953</v>
      </c>
      <c r="K21027" s="7">
        <v>45748</v>
      </c>
      <c r="L21027" s="7">
        <v>43738</v>
      </c>
      <c r="M21027" t="s">
        <v>77</v>
      </c>
      <c r="N21027" t="s">
        <v>79</v>
      </c>
      <c r="O21027">
        <v>2026</v>
      </c>
      <c r="P21027" s="2">
        <v>2</v>
      </c>
      <c r="Q21027" t="s">
        <v>80</v>
      </c>
      <c r="R21027" s="8">
        <v>46267</v>
      </c>
      <c r="S21027" s="2">
        <v>1</v>
      </c>
      <c r="T21027" s="2" t="s">
        <v>81</v>
      </c>
    </row>
    <row r="21028" spans="1:20" x14ac:dyDescent="0.25">
      <c r="A21028">
        <v>1120820462</v>
      </c>
      <c r="B21028">
        <v>116985971</v>
      </c>
      <c r="C21028" t="s">
        <v>85</v>
      </c>
      <c r="D21028" t="s">
        <v>83</v>
      </c>
      <c r="E21028" t="s">
        <v>76</v>
      </c>
      <c r="F21028" s="7">
        <v>43564</v>
      </c>
      <c r="G21028" s="7">
        <v>43747</v>
      </c>
      <c r="H21028" t="s">
        <v>77</v>
      </c>
      <c r="I21028" t="s">
        <v>78</v>
      </c>
      <c r="J21028" s="7">
        <v>45845</v>
      </c>
      <c r="K21028" s="7">
        <v>43667</v>
      </c>
      <c r="L21028" s="7">
        <v>43747</v>
      </c>
      <c r="M21028" t="s">
        <v>77</v>
      </c>
      <c r="N21028" t="s">
        <v>79</v>
      </c>
      <c r="O21028">
        <v>2026</v>
      </c>
      <c r="P21028" s="2">
        <v>2</v>
      </c>
      <c r="Q21028" t="s">
        <v>80</v>
      </c>
      <c r="R21028" s="8">
        <v>46267</v>
      </c>
      <c r="S21028" s="2">
        <v>1</v>
      </c>
      <c r="T21028" s="2" t="s">
        <v>81</v>
      </c>
    </row>
    <row r="21029" spans="1:20" x14ac:dyDescent="0.25">
      <c r="A21029">
        <v>1120820528</v>
      </c>
      <c r="B21029">
        <v>117054716</v>
      </c>
      <c r="C21029" t="s">
        <v>82</v>
      </c>
      <c r="D21029" t="s">
        <v>83</v>
      </c>
      <c r="E21029" t="s">
        <v>76</v>
      </c>
      <c r="F21029" s="7">
        <v>43573</v>
      </c>
      <c r="G21029" s="7">
        <v>43753</v>
      </c>
      <c r="H21029" t="s">
        <v>77</v>
      </c>
      <c r="I21029" t="s">
        <v>78</v>
      </c>
      <c r="J21029" s="7">
        <v>45838</v>
      </c>
      <c r="K21029" s="7">
        <v>45748</v>
      </c>
      <c r="L21029" s="7">
        <v>43753</v>
      </c>
      <c r="M21029" t="s">
        <v>77</v>
      </c>
      <c r="N21029" t="s">
        <v>92</v>
      </c>
      <c r="O21029">
        <v>2026</v>
      </c>
      <c r="P21029" s="2">
        <v>2</v>
      </c>
      <c r="Q21029" t="s">
        <v>80</v>
      </c>
      <c r="R21029" s="8">
        <v>46267</v>
      </c>
      <c r="S21029" s="2">
        <v>1</v>
      </c>
      <c r="T21029" s="2" t="s">
        <v>81</v>
      </c>
    </row>
    <row r="21030" spans="1:20" x14ac:dyDescent="0.25">
      <c r="A21030">
        <v>1120820564</v>
      </c>
      <c r="B21030">
        <v>117089435</v>
      </c>
      <c r="C21030" t="s">
        <v>85</v>
      </c>
      <c r="D21030" t="s">
        <v>83</v>
      </c>
      <c r="E21030" t="s">
        <v>76</v>
      </c>
      <c r="F21030" s="7">
        <v>43579</v>
      </c>
      <c r="G21030" s="7">
        <v>43759</v>
      </c>
      <c r="H21030" t="s">
        <v>77</v>
      </c>
      <c r="I21030" t="s">
        <v>78</v>
      </c>
      <c r="J21030" s="7">
        <v>45838</v>
      </c>
      <c r="K21030" s="7">
        <v>43667</v>
      </c>
      <c r="L21030" s="7">
        <v>43759</v>
      </c>
      <c r="M21030" t="s">
        <v>77</v>
      </c>
      <c r="N21030" t="s">
        <v>79</v>
      </c>
      <c r="O21030">
        <v>2026</v>
      </c>
      <c r="P21030" s="2">
        <v>2</v>
      </c>
      <c r="Q21030" t="s">
        <v>80</v>
      </c>
      <c r="R21030" s="8">
        <v>46267</v>
      </c>
      <c r="S21030" s="2">
        <v>1</v>
      </c>
      <c r="T21030" s="2" t="s">
        <v>81</v>
      </c>
    </row>
    <row r="21031" spans="1:20" x14ac:dyDescent="0.25">
      <c r="A21031">
        <v>1120820607</v>
      </c>
      <c r="B21031">
        <v>117128733</v>
      </c>
      <c r="C21031" t="s">
        <v>82</v>
      </c>
      <c r="D21031" t="s">
        <v>88</v>
      </c>
      <c r="E21031" t="s">
        <v>76</v>
      </c>
      <c r="F21031" s="7">
        <v>43585</v>
      </c>
      <c r="G21031" s="7">
        <v>43951</v>
      </c>
      <c r="H21031" t="s">
        <v>77</v>
      </c>
      <c r="I21031" t="s">
        <v>78</v>
      </c>
      <c r="J21031" s="7">
        <v>45604</v>
      </c>
      <c r="K21031" s="7">
        <v>45057</v>
      </c>
      <c r="L21031" s="7">
        <v>43951</v>
      </c>
      <c r="M21031" t="s">
        <v>77</v>
      </c>
      <c r="N21031" t="s">
        <v>79</v>
      </c>
      <c r="O21031">
        <v>2026</v>
      </c>
      <c r="P21031" s="2">
        <v>2</v>
      </c>
      <c r="Q21031" t="s">
        <v>80</v>
      </c>
      <c r="R21031" s="8">
        <v>46267</v>
      </c>
      <c r="S21031" s="2">
        <v>1</v>
      </c>
      <c r="T21031" s="2" t="s">
        <v>81</v>
      </c>
    </row>
    <row r="21032" spans="1:20" x14ac:dyDescent="0.25">
      <c r="A21032">
        <v>1120820649</v>
      </c>
      <c r="B21032">
        <v>117168952</v>
      </c>
      <c r="C21032" t="s">
        <v>82</v>
      </c>
      <c r="D21032" t="s">
        <v>83</v>
      </c>
      <c r="E21032" t="s">
        <v>76</v>
      </c>
      <c r="F21032" s="7">
        <v>43591</v>
      </c>
      <c r="G21032" s="7">
        <v>43775</v>
      </c>
      <c r="H21032" t="s">
        <v>77</v>
      </c>
      <c r="I21032" t="s">
        <v>78</v>
      </c>
      <c r="J21032" s="7">
        <v>45550</v>
      </c>
      <c r="K21032" s="7">
        <v>45748</v>
      </c>
      <c r="L21032" s="7">
        <v>43775</v>
      </c>
      <c r="M21032" t="s">
        <v>77</v>
      </c>
      <c r="N21032" t="s">
        <v>79</v>
      </c>
      <c r="O21032">
        <v>2026</v>
      </c>
      <c r="P21032" s="2">
        <v>2</v>
      </c>
      <c r="Q21032" t="s">
        <v>80</v>
      </c>
      <c r="R21032" s="8">
        <v>46267</v>
      </c>
      <c r="S21032" s="2">
        <v>1</v>
      </c>
      <c r="T21032" s="2" t="s">
        <v>81</v>
      </c>
    </row>
    <row r="21033" spans="1:20" x14ac:dyDescent="0.25">
      <c r="A21033">
        <v>1120820682</v>
      </c>
      <c r="B21033">
        <v>117194512</v>
      </c>
      <c r="C21033" t="s">
        <v>82</v>
      </c>
      <c r="D21033" t="s">
        <v>88</v>
      </c>
      <c r="E21033" t="s">
        <v>76</v>
      </c>
      <c r="F21033" s="7">
        <v>43594</v>
      </c>
      <c r="G21033" s="7">
        <v>43960</v>
      </c>
      <c r="H21033" t="s">
        <v>77</v>
      </c>
      <c r="I21033" t="s">
        <v>89</v>
      </c>
      <c r="J21033" s="7">
        <v>45971</v>
      </c>
      <c r="K21033" s="7">
        <v>43940</v>
      </c>
      <c r="L21033" s="7">
        <v>43960</v>
      </c>
      <c r="M21033" t="s">
        <v>77</v>
      </c>
      <c r="N21033" t="s">
        <v>92</v>
      </c>
      <c r="O21033">
        <v>2026</v>
      </c>
      <c r="P21033" s="2">
        <v>2</v>
      </c>
      <c r="Q21033" t="s">
        <v>80</v>
      </c>
      <c r="R21033" s="8">
        <v>46267</v>
      </c>
      <c r="S21033" s="2">
        <v>1</v>
      </c>
      <c r="T21033" s="2" t="s">
        <v>81</v>
      </c>
    </row>
    <row r="21034" spans="1:20" x14ac:dyDescent="0.25">
      <c r="A21034">
        <v>1120820784</v>
      </c>
      <c r="B21034">
        <v>117305882</v>
      </c>
      <c r="C21034" t="s">
        <v>82</v>
      </c>
      <c r="D21034" t="s">
        <v>83</v>
      </c>
      <c r="E21034" t="s">
        <v>76</v>
      </c>
      <c r="F21034" s="7">
        <v>43608</v>
      </c>
      <c r="G21034" s="7">
        <v>43788</v>
      </c>
      <c r="H21034" t="s">
        <v>77</v>
      </c>
      <c r="I21034" t="s">
        <v>78</v>
      </c>
      <c r="J21034" s="7">
        <v>45937</v>
      </c>
      <c r="K21034" s="7">
        <v>45748</v>
      </c>
      <c r="L21034" s="7">
        <v>43788</v>
      </c>
      <c r="M21034" t="s">
        <v>77</v>
      </c>
      <c r="N21034" t="s">
        <v>79</v>
      </c>
      <c r="O21034">
        <v>2026</v>
      </c>
      <c r="P21034" s="2">
        <v>2</v>
      </c>
      <c r="Q21034" t="s">
        <v>80</v>
      </c>
      <c r="R21034" s="8">
        <v>46267</v>
      </c>
      <c r="S21034" s="2">
        <v>1</v>
      </c>
      <c r="T21034" s="2" t="s">
        <v>81</v>
      </c>
    </row>
    <row r="21035" spans="1:20" x14ac:dyDescent="0.25">
      <c r="A21035">
        <v>1120820789</v>
      </c>
      <c r="B21035">
        <v>117307242</v>
      </c>
      <c r="C21035" t="s">
        <v>82</v>
      </c>
      <c r="D21035" t="s">
        <v>83</v>
      </c>
      <c r="E21035" t="s">
        <v>76</v>
      </c>
      <c r="F21035" s="7">
        <v>43608</v>
      </c>
      <c r="G21035" s="7">
        <v>43788</v>
      </c>
      <c r="H21035" t="s">
        <v>77</v>
      </c>
      <c r="I21035" t="s">
        <v>78</v>
      </c>
      <c r="J21035" s="7">
        <v>45607</v>
      </c>
      <c r="K21035" s="7">
        <v>43658</v>
      </c>
      <c r="L21035" s="7">
        <v>43788</v>
      </c>
      <c r="M21035" t="s">
        <v>77</v>
      </c>
      <c r="N21035" t="s">
        <v>79</v>
      </c>
      <c r="O21035">
        <v>2026</v>
      </c>
      <c r="P21035" s="2">
        <v>2</v>
      </c>
      <c r="Q21035" t="s">
        <v>80</v>
      </c>
      <c r="R21035" s="8">
        <v>46267</v>
      </c>
      <c r="S21035" s="2">
        <v>1</v>
      </c>
      <c r="T21035" s="2" t="s">
        <v>81</v>
      </c>
    </row>
    <row r="21036" spans="1:20" x14ac:dyDescent="0.25">
      <c r="A21036">
        <v>1120820801</v>
      </c>
      <c r="B21036">
        <v>117317952</v>
      </c>
      <c r="C21036" t="s">
        <v>82</v>
      </c>
      <c r="D21036" t="s">
        <v>88</v>
      </c>
      <c r="E21036" t="s">
        <v>76</v>
      </c>
      <c r="F21036" s="7">
        <v>43608</v>
      </c>
      <c r="G21036" s="7">
        <v>43974</v>
      </c>
      <c r="H21036" t="s">
        <v>77</v>
      </c>
      <c r="I21036" t="s">
        <v>78</v>
      </c>
      <c r="J21036" s="7">
        <v>46187</v>
      </c>
      <c r="K21036" s="7">
        <v>45257</v>
      </c>
      <c r="L21036" s="7">
        <v>43974</v>
      </c>
      <c r="M21036" t="s">
        <v>77</v>
      </c>
      <c r="N21036" t="s">
        <v>79</v>
      </c>
      <c r="O21036">
        <v>2026</v>
      </c>
      <c r="P21036" s="2">
        <v>2</v>
      </c>
      <c r="Q21036" t="s">
        <v>80</v>
      </c>
      <c r="R21036" s="8">
        <v>46267</v>
      </c>
      <c r="S21036" s="2">
        <v>1</v>
      </c>
      <c r="T21036" s="2" t="s">
        <v>81</v>
      </c>
    </row>
    <row r="21037" spans="1:20" x14ac:dyDescent="0.25">
      <c r="A21037">
        <v>1120820816</v>
      </c>
      <c r="B21037">
        <v>117326802</v>
      </c>
      <c r="C21037" t="s">
        <v>82</v>
      </c>
      <c r="D21037" t="s">
        <v>83</v>
      </c>
      <c r="E21037" t="s">
        <v>76</v>
      </c>
      <c r="F21037" s="7">
        <v>43613</v>
      </c>
      <c r="G21037" s="7">
        <v>43793</v>
      </c>
      <c r="H21037" t="s">
        <v>77</v>
      </c>
      <c r="I21037" t="s">
        <v>84</v>
      </c>
      <c r="J21037" s="7">
        <v>45432</v>
      </c>
      <c r="K21037" s="7">
        <v>43667</v>
      </c>
      <c r="L21037" s="7">
        <v>43793</v>
      </c>
      <c r="M21037" t="s">
        <v>77</v>
      </c>
      <c r="N21037" t="s">
        <v>79</v>
      </c>
      <c r="O21037">
        <v>2026</v>
      </c>
      <c r="P21037" s="2">
        <v>2</v>
      </c>
      <c r="Q21037" t="s">
        <v>80</v>
      </c>
      <c r="R21037" s="8">
        <v>46267</v>
      </c>
      <c r="S21037" s="2">
        <v>1</v>
      </c>
      <c r="T21037" s="2" t="s">
        <v>81</v>
      </c>
    </row>
    <row r="21038" spans="1:20" x14ac:dyDescent="0.25">
      <c r="A21038">
        <v>1120821126</v>
      </c>
      <c r="B21038">
        <v>118210070</v>
      </c>
      <c r="C21038" t="s">
        <v>93</v>
      </c>
      <c r="D21038" t="s">
        <v>88</v>
      </c>
      <c r="E21038" t="s">
        <v>76</v>
      </c>
      <c r="F21038" s="7">
        <v>43797</v>
      </c>
      <c r="G21038" s="7">
        <v>44163</v>
      </c>
      <c r="H21038" t="s">
        <v>77</v>
      </c>
      <c r="I21038" t="s">
        <v>78</v>
      </c>
      <c r="J21038" s="7">
        <v>45861</v>
      </c>
      <c r="K21038" s="7">
        <v>45563</v>
      </c>
      <c r="L21038" s="7">
        <v>44163</v>
      </c>
      <c r="M21038" t="s">
        <v>77</v>
      </c>
      <c r="N21038" t="s">
        <v>79</v>
      </c>
      <c r="O21038">
        <v>2026</v>
      </c>
      <c r="P21038" s="2">
        <v>2</v>
      </c>
      <c r="Q21038" t="s">
        <v>80</v>
      </c>
      <c r="R21038" s="8">
        <v>46267</v>
      </c>
      <c r="S21038" s="2">
        <v>1</v>
      </c>
      <c r="T21038" s="2" t="s">
        <v>81</v>
      </c>
    </row>
    <row r="21039" spans="1:20" x14ac:dyDescent="0.25">
      <c r="A21039">
        <v>1120821188</v>
      </c>
      <c r="B21039">
        <v>118930487</v>
      </c>
      <c r="C21039" t="s">
        <v>96</v>
      </c>
      <c r="D21039" t="s">
        <v>75</v>
      </c>
      <c r="E21039" t="s">
        <v>76</v>
      </c>
      <c r="F21039" s="7">
        <v>43938</v>
      </c>
      <c r="G21039" s="7">
        <v>44303</v>
      </c>
      <c r="H21039" t="s">
        <v>86</v>
      </c>
      <c r="I21039" t="s">
        <v>87</v>
      </c>
      <c r="J21039" s="7">
        <v>45777</v>
      </c>
      <c r="K21039" s="7">
        <v>43938</v>
      </c>
      <c r="L21039" s="7">
        <v>44303</v>
      </c>
      <c r="M21039" t="s">
        <v>86</v>
      </c>
      <c r="N21039" t="s">
        <v>79</v>
      </c>
      <c r="O21039">
        <v>2026</v>
      </c>
      <c r="P21039" s="2">
        <v>2</v>
      </c>
      <c r="Q21039" t="s">
        <v>80</v>
      </c>
      <c r="R21039" s="8">
        <v>46267</v>
      </c>
      <c r="S21039" s="2">
        <v>1</v>
      </c>
      <c r="T21039" s="2" t="s">
        <v>81</v>
      </c>
    </row>
    <row r="21040" spans="1:20" x14ac:dyDescent="0.25">
      <c r="A21040">
        <v>1120821241</v>
      </c>
      <c r="B21040">
        <v>119034851</v>
      </c>
      <c r="C21040" t="s">
        <v>74</v>
      </c>
      <c r="D21040" t="s">
        <v>83</v>
      </c>
      <c r="E21040" t="s">
        <v>76</v>
      </c>
      <c r="F21040" s="7">
        <v>43966</v>
      </c>
      <c r="G21040" s="7">
        <v>44150</v>
      </c>
      <c r="H21040" t="s">
        <v>77</v>
      </c>
      <c r="I21040" t="s">
        <v>84</v>
      </c>
      <c r="J21040" s="7">
        <v>45745</v>
      </c>
      <c r="K21040" s="7">
        <v>45723</v>
      </c>
      <c r="L21040" s="7">
        <v>44150</v>
      </c>
      <c r="M21040" t="s">
        <v>77</v>
      </c>
      <c r="N21040" t="s">
        <v>79</v>
      </c>
      <c r="O21040">
        <v>2026</v>
      </c>
      <c r="P21040" s="2">
        <v>2</v>
      </c>
      <c r="Q21040" t="s">
        <v>80</v>
      </c>
      <c r="R21040" s="8">
        <v>46267</v>
      </c>
      <c r="S21040" s="2">
        <v>1</v>
      </c>
      <c r="T21040" s="2" t="s">
        <v>81</v>
      </c>
    </row>
    <row r="21041" spans="1:20" x14ac:dyDescent="0.25">
      <c r="A21041">
        <v>1120821267</v>
      </c>
      <c r="B21041">
        <v>119052772</v>
      </c>
      <c r="C21041" t="s">
        <v>96</v>
      </c>
      <c r="D21041" t="s">
        <v>75</v>
      </c>
      <c r="E21041" t="s">
        <v>76</v>
      </c>
      <c r="F21041" s="7">
        <v>43972</v>
      </c>
      <c r="G21041" s="7">
        <v>44337</v>
      </c>
      <c r="H21041" t="s">
        <v>77</v>
      </c>
      <c r="I21041" t="s">
        <v>78</v>
      </c>
      <c r="J21041" s="7">
        <v>44737</v>
      </c>
      <c r="K21041" s="7">
        <v>45952</v>
      </c>
      <c r="L21041" s="7">
        <v>44337</v>
      </c>
      <c r="M21041" t="s">
        <v>77</v>
      </c>
      <c r="N21041" t="s">
        <v>92</v>
      </c>
      <c r="O21041">
        <v>2026</v>
      </c>
      <c r="P21041" s="2">
        <v>2</v>
      </c>
      <c r="Q21041" t="s">
        <v>80</v>
      </c>
      <c r="R21041" s="8">
        <v>46267</v>
      </c>
      <c r="S21041" s="2">
        <v>1</v>
      </c>
      <c r="T21041" s="2" t="s">
        <v>81</v>
      </c>
    </row>
    <row r="21042" spans="1:20" x14ac:dyDescent="0.25">
      <c r="A21042">
        <v>1120821456</v>
      </c>
      <c r="B21042">
        <v>119295603</v>
      </c>
      <c r="C21042" t="s">
        <v>85</v>
      </c>
      <c r="D21042" t="s">
        <v>75</v>
      </c>
      <c r="E21042" t="s">
        <v>76</v>
      </c>
      <c r="F21042" s="7">
        <v>44013</v>
      </c>
      <c r="G21042" s="7">
        <v>44378</v>
      </c>
      <c r="H21042" t="s">
        <v>86</v>
      </c>
      <c r="I21042" t="s">
        <v>87</v>
      </c>
      <c r="J21042" s="7">
        <v>45849</v>
      </c>
      <c r="K21042" s="7">
        <v>44175</v>
      </c>
      <c r="L21042" s="7">
        <v>44378</v>
      </c>
      <c r="M21042" t="s">
        <v>86</v>
      </c>
      <c r="N21042" t="s">
        <v>79</v>
      </c>
      <c r="O21042">
        <v>2026</v>
      </c>
      <c r="P21042" s="2">
        <v>2</v>
      </c>
      <c r="Q21042" t="s">
        <v>80</v>
      </c>
      <c r="R21042" s="8">
        <v>46267</v>
      </c>
      <c r="S21042" s="2">
        <v>1</v>
      </c>
      <c r="T21042" s="2" t="s">
        <v>81</v>
      </c>
    </row>
    <row r="21043" spans="1:20" x14ac:dyDescent="0.25">
      <c r="A21043">
        <v>1120821870</v>
      </c>
      <c r="B21043">
        <v>119627334</v>
      </c>
      <c r="C21043" t="s">
        <v>98</v>
      </c>
      <c r="D21043" t="s">
        <v>88</v>
      </c>
      <c r="E21043" t="s">
        <v>76</v>
      </c>
      <c r="F21043" s="7">
        <v>44060</v>
      </c>
      <c r="G21043" s="7">
        <v>44425</v>
      </c>
      <c r="H21043" t="s">
        <v>77</v>
      </c>
      <c r="I21043" t="s">
        <v>78</v>
      </c>
      <c r="J21043" s="7">
        <v>45491</v>
      </c>
      <c r="K21043" s="7">
        <v>45539</v>
      </c>
      <c r="L21043" s="7">
        <v>44425</v>
      </c>
      <c r="M21043" t="s">
        <v>77</v>
      </c>
      <c r="N21043" t="s">
        <v>79</v>
      </c>
      <c r="O21043">
        <v>2026</v>
      </c>
      <c r="P21043" s="2">
        <v>2</v>
      </c>
      <c r="Q21043" t="s">
        <v>80</v>
      </c>
      <c r="R21043" s="8">
        <v>46267</v>
      </c>
      <c r="S21043" s="2">
        <v>1</v>
      </c>
      <c r="T21043" s="2" t="s">
        <v>81</v>
      </c>
    </row>
    <row r="21044" spans="1:20" x14ac:dyDescent="0.25">
      <c r="A21044">
        <v>1120822473</v>
      </c>
      <c r="B21044">
        <v>119964943</v>
      </c>
      <c r="C21044" t="s">
        <v>74</v>
      </c>
      <c r="D21044" t="s">
        <v>75</v>
      </c>
      <c r="E21044" t="s">
        <v>76</v>
      </c>
      <c r="F21044" s="7">
        <v>44134</v>
      </c>
      <c r="G21044" s="7">
        <v>45960</v>
      </c>
      <c r="H21044" t="s">
        <v>77</v>
      </c>
      <c r="I21044" t="s">
        <v>78</v>
      </c>
      <c r="J21044" s="7">
        <v>45911</v>
      </c>
      <c r="K21044" s="7">
        <v>46122</v>
      </c>
      <c r="L21044" s="7">
        <v>45960</v>
      </c>
      <c r="M21044" t="s">
        <v>77</v>
      </c>
      <c r="N21044" t="s">
        <v>79</v>
      </c>
      <c r="O21044">
        <v>2026</v>
      </c>
      <c r="P21044" s="2">
        <v>2</v>
      </c>
      <c r="Q21044" t="s">
        <v>80</v>
      </c>
      <c r="R21044" s="8">
        <v>46267</v>
      </c>
      <c r="S21044" s="2">
        <v>1</v>
      </c>
      <c r="T21044" s="2" t="s">
        <v>81</v>
      </c>
    </row>
    <row r="21045" spans="1:20" x14ac:dyDescent="0.25">
      <c r="A21045">
        <v>1120822548</v>
      </c>
      <c r="B21045">
        <v>119994344</v>
      </c>
      <c r="C21045" t="s">
        <v>82</v>
      </c>
      <c r="D21045" t="s">
        <v>75</v>
      </c>
      <c r="E21045" t="s">
        <v>76</v>
      </c>
      <c r="F21045" s="7">
        <v>44140</v>
      </c>
      <c r="G21045" s="7">
        <v>45966</v>
      </c>
      <c r="H21045" t="s">
        <v>77</v>
      </c>
      <c r="I21045" t="s">
        <v>78</v>
      </c>
      <c r="J21045" s="7">
        <v>45818</v>
      </c>
      <c r="K21045" s="7">
        <v>45995</v>
      </c>
      <c r="L21045" s="7">
        <v>45966</v>
      </c>
      <c r="M21045" t="s">
        <v>77</v>
      </c>
      <c r="N21045" t="s">
        <v>79</v>
      </c>
      <c r="O21045">
        <v>2026</v>
      </c>
      <c r="P21045" s="2">
        <v>2</v>
      </c>
      <c r="Q21045" t="s">
        <v>80</v>
      </c>
      <c r="R21045" s="8">
        <v>46267</v>
      </c>
      <c r="S21045" s="2">
        <v>1</v>
      </c>
      <c r="T21045" s="2" t="s">
        <v>81</v>
      </c>
    </row>
    <row r="21046" spans="1:20" x14ac:dyDescent="0.25">
      <c r="A21046">
        <v>1120822842</v>
      </c>
      <c r="B21046">
        <v>120718623</v>
      </c>
      <c r="C21046" t="s">
        <v>85</v>
      </c>
      <c r="D21046" t="s">
        <v>75</v>
      </c>
      <c r="E21046" t="s">
        <v>76</v>
      </c>
      <c r="F21046" s="7">
        <v>44286</v>
      </c>
      <c r="G21046" s="7">
        <v>46112</v>
      </c>
      <c r="H21046" t="s">
        <v>77</v>
      </c>
      <c r="I21046" t="s">
        <v>78</v>
      </c>
      <c r="J21046" s="7">
        <v>44690</v>
      </c>
      <c r="K21046" s="7">
        <v>46045</v>
      </c>
      <c r="L21046" s="7">
        <v>46112</v>
      </c>
      <c r="M21046" t="s">
        <v>77</v>
      </c>
      <c r="N21046" t="s">
        <v>92</v>
      </c>
      <c r="O21046">
        <v>2026</v>
      </c>
      <c r="P21046" s="2">
        <v>2</v>
      </c>
      <c r="Q21046" t="s">
        <v>80</v>
      </c>
      <c r="R21046" s="8">
        <v>46267</v>
      </c>
      <c r="S21046" s="2">
        <v>1</v>
      </c>
      <c r="T21046" s="2" t="s">
        <v>81</v>
      </c>
    </row>
    <row r="21047" spans="1:20" x14ac:dyDescent="0.25">
      <c r="A21047">
        <v>1120822919</v>
      </c>
      <c r="B21047">
        <v>120821415</v>
      </c>
      <c r="C21047" t="s">
        <v>82</v>
      </c>
      <c r="D21047" t="s">
        <v>88</v>
      </c>
      <c r="E21047" t="s">
        <v>76</v>
      </c>
      <c r="F21047" s="7">
        <v>44301</v>
      </c>
      <c r="G21047" s="7">
        <v>45031</v>
      </c>
      <c r="H21047" t="s">
        <v>77</v>
      </c>
      <c r="I21047" t="s">
        <v>78</v>
      </c>
      <c r="J21047" s="7">
        <v>46044</v>
      </c>
      <c r="K21047" s="7">
        <v>44301</v>
      </c>
      <c r="L21047" s="7">
        <v>45031</v>
      </c>
      <c r="M21047" t="s">
        <v>77</v>
      </c>
      <c r="N21047" t="s">
        <v>79</v>
      </c>
      <c r="O21047">
        <v>2026</v>
      </c>
      <c r="P21047" s="2">
        <v>2</v>
      </c>
      <c r="Q21047" t="s">
        <v>80</v>
      </c>
      <c r="R21047" s="8">
        <v>46267</v>
      </c>
      <c r="S21047" s="2">
        <v>1</v>
      </c>
      <c r="T21047" s="2" t="s">
        <v>81</v>
      </c>
    </row>
    <row r="21048" spans="1:20" x14ac:dyDescent="0.25">
      <c r="A21048">
        <v>1120822962</v>
      </c>
      <c r="B21048">
        <v>120873422</v>
      </c>
      <c r="C21048" t="s">
        <v>93</v>
      </c>
      <c r="D21048" t="s">
        <v>75</v>
      </c>
      <c r="E21048" t="s">
        <v>76</v>
      </c>
      <c r="F21048" s="7">
        <v>44309</v>
      </c>
      <c r="G21048" s="7">
        <v>44674</v>
      </c>
      <c r="H21048" t="s">
        <v>77</v>
      </c>
      <c r="I21048" t="s">
        <v>78</v>
      </c>
      <c r="J21048" s="7">
        <v>46097</v>
      </c>
      <c r="K21048" s="7">
        <v>44312</v>
      </c>
      <c r="L21048" s="7">
        <v>44674</v>
      </c>
      <c r="M21048" t="s">
        <v>77</v>
      </c>
      <c r="N21048" t="s">
        <v>79</v>
      </c>
      <c r="O21048">
        <v>2026</v>
      </c>
      <c r="P21048" s="2">
        <v>2</v>
      </c>
      <c r="Q21048" t="s">
        <v>80</v>
      </c>
      <c r="R21048" s="8">
        <v>46267</v>
      </c>
      <c r="S21048" s="2">
        <v>1</v>
      </c>
      <c r="T21048" s="2" t="s">
        <v>81</v>
      </c>
    </row>
    <row r="21049" spans="1:20" x14ac:dyDescent="0.25">
      <c r="A21049">
        <v>1120823011</v>
      </c>
      <c r="B21049">
        <v>120910946</v>
      </c>
      <c r="C21049" t="s">
        <v>85</v>
      </c>
      <c r="D21049" t="s">
        <v>75</v>
      </c>
      <c r="E21049" t="s">
        <v>76</v>
      </c>
      <c r="F21049" s="7">
        <v>44316</v>
      </c>
      <c r="G21049" s="7">
        <v>44681</v>
      </c>
      <c r="H21049" t="s">
        <v>86</v>
      </c>
      <c r="I21049" t="s">
        <v>87</v>
      </c>
      <c r="J21049" s="7">
        <v>46105</v>
      </c>
      <c r="K21049" s="7">
        <v>46113</v>
      </c>
      <c r="L21049" s="7">
        <v>44681</v>
      </c>
      <c r="M21049" t="s">
        <v>86</v>
      </c>
      <c r="N21049" t="s">
        <v>79</v>
      </c>
      <c r="O21049">
        <v>2026</v>
      </c>
      <c r="P21049" s="2">
        <v>2</v>
      </c>
      <c r="Q21049" t="s">
        <v>80</v>
      </c>
      <c r="R21049" s="8">
        <v>46267</v>
      </c>
      <c r="S21049" s="2">
        <v>1</v>
      </c>
      <c r="T21049" s="2" t="s">
        <v>81</v>
      </c>
    </row>
    <row r="21050" spans="1:20" x14ac:dyDescent="0.25">
      <c r="A21050">
        <v>1120823180</v>
      </c>
      <c r="B21050">
        <v>121402318</v>
      </c>
      <c r="C21050" t="s">
        <v>82</v>
      </c>
      <c r="D21050" t="s">
        <v>88</v>
      </c>
      <c r="E21050" t="s">
        <v>76</v>
      </c>
      <c r="F21050" s="7">
        <v>44342</v>
      </c>
      <c r="G21050" s="7">
        <v>46168</v>
      </c>
      <c r="H21050" t="s">
        <v>77</v>
      </c>
      <c r="I21050" t="s">
        <v>78</v>
      </c>
      <c r="J21050" s="7">
        <v>45115</v>
      </c>
      <c r="K21050" s="7">
        <v>44345</v>
      </c>
      <c r="L21050" s="7">
        <v>46168</v>
      </c>
      <c r="M21050" t="s">
        <v>77</v>
      </c>
      <c r="N21050" t="s">
        <v>92</v>
      </c>
      <c r="O21050">
        <v>2026</v>
      </c>
      <c r="P21050" s="2">
        <v>2</v>
      </c>
      <c r="Q21050" t="s">
        <v>80</v>
      </c>
      <c r="R21050" s="8">
        <v>46267</v>
      </c>
      <c r="S21050" s="2">
        <v>1</v>
      </c>
      <c r="T21050" s="2" t="s">
        <v>81</v>
      </c>
    </row>
    <row r="21051" spans="1:20" x14ac:dyDescent="0.25">
      <c r="A21051">
        <v>1120823243</v>
      </c>
      <c r="B21051">
        <v>121489774</v>
      </c>
      <c r="C21051" t="s">
        <v>82</v>
      </c>
      <c r="D21051" t="s">
        <v>83</v>
      </c>
      <c r="E21051" t="s">
        <v>76</v>
      </c>
      <c r="F21051" s="7">
        <v>44355</v>
      </c>
      <c r="G21051" s="7">
        <v>46181</v>
      </c>
      <c r="H21051" t="s">
        <v>77</v>
      </c>
      <c r="I21051" t="s">
        <v>78</v>
      </c>
      <c r="J21051" s="7">
        <v>45723</v>
      </c>
      <c r="K21051" s="7">
        <v>44356</v>
      </c>
      <c r="L21051" s="7">
        <v>46181</v>
      </c>
      <c r="M21051" t="s">
        <v>77</v>
      </c>
      <c r="N21051" t="s">
        <v>79</v>
      </c>
      <c r="O21051">
        <v>2026</v>
      </c>
      <c r="P21051" s="2">
        <v>2</v>
      </c>
      <c r="Q21051" t="s">
        <v>80</v>
      </c>
      <c r="R21051" s="8">
        <v>46267</v>
      </c>
      <c r="S21051" s="2">
        <v>1</v>
      </c>
      <c r="T21051" s="2" t="s">
        <v>81</v>
      </c>
    </row>
    <row r="21052" spans="1:20" x14ac:dyDescent="0.25">
      <c r="A21052">
        <v>1120823399</v>
      </c>
      <c r="B21052">
        <v>121641112</v>
      </c>
      <c r="C21052" t="s">
        <v>82</v>
      </c>
      <c r="D21052" t="s">
        <v>88</v>
      </c>
      <c r="E21052" t="s">
        <v>76</v>
      </c>
      <c r="F21052" s="7">
        <v>44377</v>
      </c>
      <c r="G21052" s="7">
        <v>45473</v>
      </c>
      <c r="H21052" t="s">
        <v>77</v>
      </c>
      <c r="I21052" t="s">
        <v>78</v>
      </c>
      <c r="J21052" s="7">
        <v>45488</v>
      </c>
      <c r="K21052" s="7">
        <v>45057</v>
      </c>
      <c r="L21052" s="7">
        <v>45473</v>
      </c>
      <c r="M21052" t="s">
        <v>77</v>
      </c>
      <c r="N21052" t="s">
        <v>79</v>
      </c>
      <c r="O21052">
        <v>2026</v>
      </c>
      <c r="P21052" s="2">
        <v>2</v>
      </c>
      <c r="Q21052" t="s">
        <v>80</v>
      </c>
      <c r="R21052" s="8">
        <v>46267</v>
      </c>
      <c r="S21052" s="2">
        <v>1</v>
      </c>
      <c r="T21052" s="2" t="s">
        <v>81</v>
      </c>
    </row>
    <row r="21053" spans="1:20" x14ac:dyDescent="0.25">
      <c r="A21053">
        <v>1120823445</v>
      </c>
      <c r="B21053">
        <v>121674250</v>
      </c>
      <c r="C21053" t="s">
        <v>98</v>
      </c>
      <c r="D21053" t="s">
        <v>83</v>
      </c>
      <c r="E21053" t="s">
        <v>76</v>
      </c>
      <c r="F21053" s="7">
        <v>44384</v>
      </c>
      <c r="G21053" s="7">
        <v>46210</v>
      </c>
      <c r="H21053" t="s">
        <v>77</v>
      </c>
      <c r="I21053" t="s">
        <v>78</v>
      </c>
      <c r="J21053" s="7">
        <v>45830</v>
      </c>
      <c r="K21053" s="7">
        <v>46073</v>
      </c>
      <c r="L21053" s="7">
        <v>46210</v>
      </c>
      <c r="M21053" t="s">
        <v>77</v>
      </c>
      <c r="N21053" t="s">
        <v>79</v>
      </c>
      <c r="O21053">
        <v>2026</v>
      </c>
      <c r="P21053" s="2">
        <v>2</v>
      </c>
      <c r="Q21053" t="s">
        <v>80</v>
      </c>
      <c r="R21053" s="8">
        <v>46267</v>
      </c>
      <c r="S21053" s="2">
        <v>1</v>
      </c>
      <c r="T21053" s="2" t="s">
        <v>81</v>
      </c>
    </row>
    <row r="21054" spans="1:20" x14ac:dyDescent="0.25">
      <c r="A21054">
        <v>1120823810</v>
      </c>
      <c r="B21054">
        <v>121862130</v>
      </c>
      <c r="C21054" t="s">
        <v>74</v>
      </c>
      <c r="D21054" t="s">
        <v>75</v>
      </c>
      <c r="E21054" t="s">
        <v>76</v>
      </c>
      <c r="F21054" s="7">
        <v>44416</v>
      </c>
      <c r="G21054" s="7">
        <v>44508</v>
      </c>
      <c r="H21054" t="s">
        <v>77</v>
      </c>
      <c r="I21054" t="s">
        <v>78</v>
      </c>
      <c r="J21054" s="7"/>
      <c r="K21054" s="7">
        <v>44419</v>
      </c>
      <c r="L21054" s="7">
        <v>44508</v>
      </c>
      <c r="M21054" t="s">
        <v>77</v>
      </c>
      <c r="N21054"/>
      <c r="O21054">
        <v>2026</v>
      </c>
      <c r="P21054" s="2">
        <v>2</v>
      </c>
      <c r="Q21054" t="s">
        <v>80</v>
      </c>
      <c r="R21054" s="8">
        <v>46267</v>
      </c>
      <c r="S21054" s="2">
        <v>1</v>
      </c>
      <c r="T21054" s="2" t="s">
        <v>81</v>
      </c>
    </row>
    <row r="21055" spans="1:20" x14ac:dyDescent="0.25">
      <c r="A21055">
        <v>1120824022</v>
      </c>
      <c r="B21055">
        <v>121946724</v>
      </c>
      <c r="C21055" t="s">
        <v>97</v>
      </c>
      <c r="D21055" t="s">
        <v>75</v>
      </c>
      <c r="E21055" t="s">
        <v>76</v>
      </c>
      <c r="F21055" s="7">
        <v>44432</v>
      </c>
      <c r="G21055" s="7">
        <v>46258</v>
      </c>
      <c r="H21055" t="s">
        <v>77</v>
      </c>
      <c r="I21055" t="s">
        <v>78</v>
      </c>
      <c r="J21055" s="7">
        <v>46132</v>
      </c>
      <c r="K21055" s="7">
        <v>46118</v>
      </c>
      <c r="L21055" s="7">
        <v>46258</v>
      </c>
      <c r="M21055" t="s">
        <v>77</v>
      </c>
      <c r="N21055" t="s">
        <v>79</v>
      </c>
      <c r="O21055">
        <v>2026</v>
      </c>
      <c r="P21055" s="2">
        <v>2</v>
      </c>
      <c r="Q21055" t="s">
        <v>80</v>
      </c>
      <c r="R21055" s="8">
        <v>46267</v>
      </c>
      <c r="S21055" s="2">
        <v>1</v>
      </c>
      <c r="T21055" s="2" t="s">
        <v>81</v>
      </c>
    </row>
    <row r="21056" spans="1:20" x14ac:dyDescent="0.25">
      <c r="A21056">
        <v>1120824143</v>
      </c>
      <c r="B21056">
        <v>122002009</v>
      </c>
      <c r="C21056" t="s">
        <v>91</v>
      </c>
      <c r="D21056" t="s">
        <v>75</v>
      </c>
      <c r="E21056" t="s">
        <v>76</v>
      </c>
      <c r="F21056" s="7">
        <v>44443</v>
      </c>
      <c r="G21056" s="7">
        <v>44624</v>
      </c>
      <c r="H21056" t="s">
        <v>77</v>
      </c>
      <c r="I21056" t="s">
        <v>89</v>
      </c>
      <c r="J21056" s="7">
        <v>46092</v>
      </c>
      <c r="K21056" s="7">
        <v>44444</v>
      </c>
      <c r="L21056" s="7">
        <v>44624</v>
      </c>
      <c r="M21056" t="s">
        <v>77</v>
      </c>
      <c r="N21056" t="s">
        <v>79</v>
      </c>
      <c r="O21056">
        <v>2026</v>
      </c>
      <c r="P21056" s="2">
        <v>2</v>
      </c>
      <c r="Q21056" t="s">
        <v>80</v>
      </c>
      <c r="R21056" s="8">
        <v>46267</v>
      </c>
      <c r="S21056" s="2">
        <v>1</v>
      </c>
      <c r="T21056" s="2" t="s">
        <v>81</v>
      </c>
    </row>
    <row r="21057" spans="1:20" x14ac:dyDescent="0.25">
      <c r="A21057">
        <v>1120825283</v>
      </c>
      <c r="B21057">
        <v>122489575</v>
      </c>
      <c r="C21057" t="s">
        <v>74</v>
      </c>
      <c r="D21057" t="s">
        <v>83</v>
      </c>
      <c r="E21057" t="s">
        <v>76</v>
      </c>
      <c r="F21057" s="7">
        <v>44363</v>
      </c>
      <c r="G21057" s="7">
        <v>44728</v>
      </c>
      <c r="H21057" t="s">
        <v>77</v>
      </c>
      <c r="I21057" t="s">
        <v>84</v>
      </c>
      <c r="J21057" s="7">
        <v>46175</v>
      </c>
      <c r="K21057" s="7">
        <v>45464</v>
      </c>
      <c r="L21057" s="7">
        <v>44728</v>
      </c>
      <c r="M21057" t="s">
        <v>77</v>
      </c>
      <c r="N21057" t="s">
        <v>79</v>
      </c>
      <c r="O21057">
        <v>2026</v>
      </c>
      <c r="P21057" s="2">
        <v>2</v>
      </c>
      <c r="Q21057" t="s">
        <v>80</v>
      </c>
      <c r="R21057" s="8">
        <v>46267</v>
      </c>
      <c r="S21057" s="2">
        <v>1</v>
      </c>
      <c r="T21057" s="2" t="s">
        <v>81</v>
      </c>
    </row>
    <row r="21058" spans="1:20" x14ac:dyDescent="0.25">
      <c r="A21058">
        <v>1120826184</v>
      </c>
      <c r="B21058">
        <v>123656264</v>
      </c>
      <c r="C21058" t="s">
        <v>98</v>
      </c>
      <c r="D21058" t="s">
        <v>83</v>
      </c>
      <c r="E21058" t="s">
        <v>76</v>
      </c>
      <c r="F21058" s="7">
        <v>44702</v>
      </c>
      <c r="G21058" s="7">
        <v>44886</v>
      </c>
      <c r="H21058" t="s">
        <v>77</v>
      </c>
      <c r="I21058" t="s">
        <v>78</v>
      </c>
      <c r="J21058" s="7">
        <v>45426</v>
      </c>
      <c r="K21058" s="7">
        <v>45548</v>
      </c>
      <c r="L21058" s="7">
        <v>44886</v>
      </c>
      <c r="M21058" t="s">
        <v>77</v>
      </c>
      <c r="N21058" t="s">
        <v>79</v>
      </c>
      <c r="O21058">
        <v>2026</v>
      </c>
      <c r="P21058" s="2">
        <v>2</v>
      </c>
      <c r="Q21058" t="s">
        <v>80</v>
      </c>
      <c r="R21058" s="8">
        <v>46267</v>
      </c>
      <c r="S21058" s="2">
        <v>1</v>
      </c>
      <c r="T21058" s="2" t="s">
        <v>81</v>
      </c>
    </row>
    <row r="21059" spans="1:20" x14ac:dyDescent="0.25">
      <c r="A21059">
        <v>1120826571</v>
      </c>
      <c r="B21059">
        <v>123872576</v>
      </c>
      <c r="C21059" t="s">
        <v>82</v>
      </c>
      <c r="D21059" t="s">
        <v>88</v>
      </c>
      <c r="E21059" t="s">
        <v>76</v>
      </c>
      <c r="F21059" s="7">
        <v>44730</v>
      </c>
      <c r="G21059" s="7">
        <v>45095</v>
      </c>
      <c r="H21059" t="s">
        <v>77</v>
      </c>
      <c r="I21059" t="s">
        <v>78</v>
      </c>
      <c r="J21059" s="7">
        <v>45542</v>
      </c>
      <c r="K21059" s="7">
        <v>45768</v>
      </c>
      <c r="L21059" s="7">
        <v>45095</v>
      </c>
      <c r="M21059" t="s">
        <v>77</v>
      </c>
      <c r="N21059" t="s">
        <v>79</v>
      </c>
      <c r="O21059">
        <v>2026</v>
      </c>
      <c r="P21059" s="2">
        <v>2</v>
      </c>
      <c r="Q21059" t="s">
        <v>80</v>
      </c>
      <c r="R21059" s="8">
        <v>46267</v>
      </c>
      <c r="S21059" s="2">
        <v>1</v>
      </c>
      <c r="T21059" s="2" t="s">
        <v>81</v>
      </c>
    </row>
    <row r="21060" spans="1:20" x14ac:dyDescent="0.25">
      <c r="A21060">
        <v>1120826606</v>
      </c>
      <c r="B21060">
        <v>123885060</v>
      </c>
      <c r="C21060" t="s">
        <v>90</v>
      </c>
      <c r="D21060" t="s">
        <v>83</v>
      </c>
      <c r="E21060" t="s">
        <v>76</v>
      </c>
      <c r="F21060" s="7">
        <v>44733</v>
      </c>
      <c r="G21060" s="7">
        <v>44916</v>
      </c>
      <c r="H21060" t="s">
        <v>77</v>
      </c>
      <c r="I21060" t="s">
        <v>78</v>
      </c>
      <c r="J21060" s="7">
        <v>45919</v>
      </c>
      <c r="K21060" s="7">
        <v>45771</v>
      </c>
      <c r="L21060" s="7">
        <v>44916</v>
      </c>
      <c r="M21060" t="s">
        <v>77</v>
      </c>
      <c r="N21060" t="s">
        <v>79</v>
      </c>
      <c r="O21060">
        <v>2026</v>
      </c>
      <c r="P21060" s="2">
        <v>2</v>
      </c>
      <c r="Q21060" t="s">
        <v>80</v>
      </c>
      <c r="R21060" s="8">
        <v>46267</v>
      </c>
      <c r="S21060" s="2">
        <v>1</v>
      </c>
      <c r="T21060" s="2" t="s">
        <v>81</v>
      </c>
    </row>
    <row r="21061" spans="1:20" x14ac:dyDescent="0.25">
      <c r="A21061">
        <v>1120826892</v>
      </c>
      <c r="B21061">
        <v>123997981</v>
      </c>
      <c r="C21061" t="s">
        <v>93</v>
      </c>
      <c r="D21061" t="s">
        <v>75</v>
      </c>
      <c r="E21061" t="s">
        <v>76</v>
      </c>
      <c r="F21061" s="7">
        <v>44747</v>
      </c>
      <c r="G21061" s="7">
        <v>45112</v>
      </c>
      <c r="H21061" t="s">
        <v>77</v>
      </c>
      <c r="I21061" t="s">
        <v>78</v>
      </c>
      <c r="J21061" s="7">
        <v>46163</v>
      </c>
      <c r="K21061" s="7">
        <v>46185</v>
      </c>
      <c r="L21061" s="7">
        <v>45112</v>
      </c>
      <c r="M21061" t="s">
        <v>77</v>
      </c>
      <c r="N21061" t="s">
        <v>79</v>
      </c>
      <c r="O21061">
        <v>2026</v>
      </c>
      <c r="P21061" s="2">
        <v>2</v>
      </c>
      <c r="Q21061" t="s">
        <v>80</v>
      </c>
      <c r="R21061" s="8">
        <v>46267</v>
      </c>
      <c r="S21061" s="2">
        <v>1</v>
      </c>
      <c r="T21061" s="2" t="s">
        <v>81</v>
      </c>
    </row>
    <row r="21062" spans="1:20" x14ac:dyDescent="0.25">
      <c r="A21062">
        <v>1120827031</v>
      </c>
      <c r="B21062">
        <v>124077667</v>
      </c>
      <c r="C21062" t="s">
        <v>95</v>
      </c>
      <c r="D21062" t="s">
        <v>88</v>
      </c>
      <c r="E21062" t="s">
        <v>76</v>
      </c>
      <c r="F21062" s="7">
        <v>44756</v>
      </c>
      <c r="G21062" s="7">
        <v>45121</v>
      </c>
      <c r="H21062" t="s">
        <v>77</v>
      </c>
      <c r="I21062" t="s">
        <v>78</v>
      </c>
      <c r="J21062" s="7">
        <v>46014</v>
      </c>
      <c r="K21062" s="7">
        <v>46065</v>
      </c>
      <c r="L21062" s="7">
        <v>45121</v>
      </c>
      <c r="M21062" t="s">
        <v>77</v>
      </c>
      <c r="N21062" t="s">
        <v>92</v>
      </c>
      <c r="O21062">
        <v>2026</v>
      </c>
      <c r="P21062" s="2">
        <v>2</v>
      </c>
      <c r="Q21062" t="s">
        <v>80</v>
      </c>
      <c r="R21062" s="8">
        <v>46267</v>
      </c>
      <c r="S21062" s="2">
        <v>1</v>
      </c>
      <c r="T21062" s="2" t="s">
        <v>81</v>
      </c>
    </row>
    <row r="21063" spans="1:20" x14ac:dyDescent="0.25">
      <c r="A21063">
        <v>1120827154</v>
      </c>
      <c r="B21063">
        <v>124136204</v>
      </c>
      <c r="C21063" t="s">
        <v>74</v>
      </c>
      <c r="D21063" t="s">
        <v>83</v>
      </c>
      <c r="E21063" t="s">
        <v>76</v>
      </c>
      <c r="F21063" s="7">
        <v>44763</v>
      </c>
      <c r="G21063" s="7">
        <v>44947</v>
      </c>
      <c r="H21063" t="s">
        <v>77</v>
      </c>
      <c r="I21063" t="s">
        <v>78</v>
      </c>
      <c r="J21063" s="7">
        <v>45953</v>
      </c>
      <c r="K21063" s="7">
        <v>46061</v>
      </c>
      <c r="L21063" s="7">
        <v>44947</v>
      </c>
      <c r="M21063" t="s">
        <v>77</v>
      </c>
      <c r="N21063" t="s">
        <v>79</v>
      </c>
      <c r="O21063">
        <v>2026</v>
      </c>
      <c r="P21063" s="2">
        <v>2</v>
      </c>
      <c r="Q21063" t="s">
        <v>80</v>
      </c>
      <c r="R21063" s="8">
        <v>46267</v>
      </c>
      <c r="S21063" s="2">
        <v>1</v>
      </c>
      <c r="T21063" s="2" t="s">
        <v>81</v>
      </c>
    </row>
    <row r="21064" spans="1:20" x14ac:dyDescent="0.25">
      <c r="A21064">
        <v>1120829459</v>
      </c>
      <c r="B21064">
        <v>125979200</v>
      </c>
      <c r="C21064" t="s">
        <v>82</v>
      </c>
      <c r="D21064" t="s">
        <v>88</v>
      </c>
      <c r="E21064" t="s">
        <v>76</v>
      </c>
      <c r="F21064" s="7">
        <v>45040</v>
      </c>
      <c r="G21064" s="7">
        <v>45406</v>
      </c>
      <c r="H21064" t="s">
        <v>77</v>
      </c>
      <c r="I21064" t="s">
        <v>84</v>
      </c>
      <c r="J21064" s="7">
        <v>45727</v>
      </c>
      <c r="K21064" s="7">
        <v>45623</v>
      </c>
      <c r="L21064" s="7">
        <v>45406</v>
      </c>
      <c r="M21064" t="s">
        <v>77</v>
      </c>
      <c r="N21064" t="s">
        <v>79</v>
      </c>
      <c r="O21064">
        <v>2026</v>
      </c>
      <c r="P21064" s="2">
        <v>2</v>
      </c>
      <c r="Q21064" t="s">
        <v>80</v>
      </c>
      <c r="R21064" s="8">
        <v>46267</v>
      </c>
      <c r="S21064" s="2">
        <v>1</v>
      </c>
      <c r="T21064" s="2" t="s">
        <v>81</v>
      </c>
    </row>
    <row r="21065" spans="1:20" x14ac:dyDescent="0.25">
      <c r="A21065">
        <v>1120829971</v>
      </c>
      <c r="B21065">
        <v>126216968</v>
      </c>
      <c r="C21065" t="s">
        <v>90</v>
      </c>
      <c r="D21065" t="s">
        <v>88</v>
      </c>
      <c r="E21065" t="s">
        <v>76</v>
      </c>
      <c r="F21065" s="7">
        <v>45070</v>
      </c>
      <c r="G21065" s="7">
        <v>45436</v>
      </c>
      <c r="H21065" t="s">
        <v>77</v>
      </c>
      <c r="I21065" t="s">
        <v>78</v>
      </c>
      <c r="J21065" s="7">
        <v>45417</v>
      </c>
      <c r="K21065" s="7">
        <v>45555</v>
      </c>
      <c r="L21065" s="7">
        <v>45436</v>
      </c>
      <c r="M21065" t="s">
        <v>77</v>
      </c>
      <c r="N21065" t="s">
        <v>79</v>
      </c>
      <c r="O21065">
        <v>2026</v>
      </c>
      <c r="P21065" s="2">
        <v>2</v>
      </c>
      <c r="Q21065" t="s">
        <v>80</v>
      </c>
      <c r="R21065" s="8">
        <v>46267</v>
      </c>
      <c r="S21065" s="2">
        <v>1</v>
      </c>
      <c r="T21065" s="2" t="s">
        <v>81</v>
      </c>
    </row>
    <row r="21066" spans="1:20" x14ac:dyDescent="0.25">
      <c r="A21066">
        <v>1120829985</v>
      </c>
      <c r="B21066">
        <v>126223533</v>
      </c>
      <c r="C21066" t="s">
        <v>98</v>
      </c>
      <c r="D21066" t="s">
        <v>83</v>
      </c>
      <c r="E21066" t="s">
        <v>76</v>
      </c>
      <c r="F21066" s="7">
        <v>45071</v>
      </c>
      <c r="G21066" s="7">
        <v>45255</v>
      </c>
      <c r="H21066" t="s">
        <v>77</v>
      </c>
      <c r="I21066" t="s">
        <v>78</v>
      </c>
      <c r="J21066" s="7">
        <v>45803</v>
      </c>
      <c r="K21066" s="7">
        <v>45447</v>
      </c>
      <c r="L21066" s="7">
        <v>45255</v>
      </c>
      <c r="M21066" t="s">
        <v>77</v>
      </c>
      <c r="N21066" t="s">
        <v>79</v>
      </c>
      <c r="O21066">
        <v>2026</v>
      </c>
      <c r="P21066" s="2">
        <v>2</v>
      </c>
      <c r="Q21066" t="s">
        <v>80</v>
      </c>
      <c r="R21066" s="8">
        <v>46267</v>
      </c>
      <c r="S21066" s="2">
        <v>1</v>
      </c>
      <c r="T21066" s="2" t="s">
        <v>81</v>
      </c>
    </row>
    <row r="21067" spans="1:20" x14ac:dyDescent="0.25">
      <c r="A21067">
        <v>1120831425</v>
      </c>
      <c r="B21067">
        <v>126879133</v>
      </c>
      <c r="C21067" t="s">
        <v>85</v>
      </c>
      <c r="D21067" t="s">
        <v>88</v>
      </c>
      <c r="E21067" t="s">
        <v>76</v>
      </c>
      <c r="F21067" s="7">
        <v>45159</v>
      </c>
      <c r="G21067" s="7">
        <v>45525</v>
      </c>
      <c r="H21067" t="s">
        <v>86</v>
      </c>
      <c r="I21067" t="s">
        <v>87</v>
      </c>
      <c r="J21067" s="7"/>
      <c r="K21067" s="7">
        <v>45930</v>
      </c>
      <c r="L21067" s="7">
        <v>45525</v>
      </c>
      <c r="M21067" t="s">
        <v>86</v>
      </c>
      <c r="N21067"/>
      <c r="O21067">
        <v>2026</v>
      </c>
      <c r="P21067" s="2">
        <v>2</v>
      </c>
      <c r="Q21067" t="s">
        <v>80</v>
      </c>
      <c r="R21067" s="8">
        <v>46267</v>
      </c>
      <c r="S21067" s="2">
        <v>1</v>
      </c>
      <c r="T21067" s="2" t="s">
        <v>81</v>
      </c>
    </row>
    <row r="21068" spans="1:20" x14ac:dyDescent="0.25">
      <c r="A21068">
        <v>1120832832</v>
      </c>
      <c r="B21068">
        <v>127351680</v>
      </c>
      <c r="C21068" t="s">
        <v>82</v>
      </c>
      <c r="D21068" t="s">
        <v>88</v>
      </c>
      <c r="E21068" t="s">
        <v>76</v>
      </c>
      <c r="F21068" s="7">
        <v>45225</v>
      </c>
      <c r="G21068" s="7">
        <v>45591</v>
      </c>
      <c r="H21068" t="s">
        <v>77</v>
      </c>
      <c r="I21068" t="s">
        <v>78</v>
      </c>
      <c r="J21068" s="7">
        <v>46065</v>
      </c>
      <c r="K21068" s="7">
        <v>45902</v>
      </c>
      <c r="L21068" s="7">
        <v>45591</v>
      </c>
      <c r="M21068" t="s">
        <v>77</v>
      </c>
      <c r="N21068" t="s">
        <v>79</v>
      </c>
      <c r="O21068">
        <v>2026</v>
      </c>
      <c r="P21068" s="2">
        <v>2</v>
      </c>
      <c r="Q21068" t="s">
        <v>80</v>
      </c>
      <c r="R21068" s="8">
        <v>46267</v>
      </c>
      <c r="S21068" s="2">
        <v>1</v>
      </c>
      <c r="T21068" s="2" t="s">
        <v>81</v>
      </c>
    </row>
    <row r="21069" spans="1:20" x14ac:dyDescent="0.25">
      <c r="A21069">
        <v>1120833428</v>
      </c>
      <c r="B21069">
        <v>128302767</v>
      </c>
      <c r="C21069" t="s">
        <v>74</v>
      </c>
      <c r="D21069" t="s">
        <v>83</v>
      </c>
      <c r="E21069" t="s">
        <v>76</v>
      </c>
      <c r="F21069" s="7">
        <v>45367</v>
      </c>
      <c r="G21069" s="7">
        <v>45547</v>
      </c>
      <c r="H21069" t="s">
        <v>77</v>
      </c>
      <c r="I21069" t="s">
        <v>78</v>
      </c>
      <c r="J21069" s="7"/>
      <c r="K21069" s="7">
        <v>45377</v>
      </c>
      <c r="L21069" s="7">
        <v>45547</v>
      </c>
      <c r="M21069" t="s">
        <v>77</v>
      </c>
      <c r="N21069"/>
      <c r="O21069">
        <v>2026</v>
      </c>
      <c r="P21069" s="2">
        <v>2</v>
      </c>
      <c r="Q21069" t="s">
        <v>80</v>
      </c>
      <c r="R21069" s="8">
        <v>46267</v>
      </c>
      <c r="S21069" s="2">
        <v>1</v>
      </c>
      <c r="T21069" s="2" t="s">
        <v>81</v>
      </c>
    </row>
    <row r="21070" spans="1:20" x14ac:dyDescent="0.25">
      <c r="A21070">
        <v>1120833530</v>
      </c>
      <c r="B21070">
        <v>128402617</v>
      </c>
      <c r="C21070" t="s">
        <v>98</v>
      </c>
      <c r="D21070" t="s">
        <v>83</v>
      </c>
      <c r="E21070" t="s">
        <v>76</v>
      </c>
      <c r="F21070" s="7">
        <v>45379</v>
      </c>
      <c r="G21070" s="7">
        <v>45559</v>
      </c>
      <c r="H21070" t="s">
        <v>77</v>
      </c>
      <c r="I21070" t="s">
        <v>84</v>
      </c>
      <c r="J21070" s="7">
        <v>46192</v>
      </c>
      <c r="K21070" s="7">
        <v>45554</v>
      </c>
      <c r="L21070" s="7">
        <v>45559</v>
      </c>
      <c r="M21070" t="s">
        <v>77</v>
      </c>
      <c r="N21070" t="s">
        <v>79</v>
      </c>
      <c r="O21070">
        <v>2026</v>
      </c>
      <c r="P21070" s="2">
        <v>2</v>
      </c>
      <c r="Q21070" t="s">
        <v>80</v>
      </c>
      <c r="R21070" s="8">
        <v>46267</v>
      </c>
      <c r="S21070" s="2">
        <v>1</v>
      </c>
      <c r="T21070" s="2" t="s">
        <v>81</v>
      </c>
    </row>
    <row r="21071" spans="1:20" x14ac:dyDescent="0.25">
      <c r="A21071">
        <v>1120834183</v>
      </c>
      <c r="B21071">
        <v>129147452</v>
      </c>
      <c r="C21071" t="s">
        <v>82</v>
      </c>
      <c r="D21071" t="s">
        <v>83</v>
      </c>
      <c r="E21071" t="s">
        <v>76</v>
      </c>
      <c r="F21071" s="7">
        <v>45471</v>
      </c>
      <c r="G21071" s="7">
        <v>45654</v>
      </c>
      <c r="H21071" t="s">
        <v>77</v>
      </c>
      <c r="I21071" t="s">
        <v>84</v>
      </c>
      <c r="J21071" s="7">
        <v>45719</v>
      </c>
      <c r="K21071" s="7">
        <v>45748</v>
      </c>
      <c r="L21071" s="7">
        <v>45654</v>
      </c>
      <c r="M21071" t="s">
        <v>77</v>
      </c>
      <c r="N21071" t="s">
        <v>79</v>
      </c>
      <c r="O21071">
        <v>2026</v>
      </c>
      <c r="P21071" s="2">
        <v>2</v>
      </c>
      <c r="Q21071" t="s">
        <v>80</v>
      </c>
      <c r="R21071" s="8">
        <v>46267</v>
      </c>
      <c r="S21071" s="2">
        <v>1</v>
      </c>
      <c r="T21071" s="2" t="s">
        <v>81</v>
      </c>
    </row>
    <row r="21072" spans="1:20" x14ac:dyDescent="0.25">
      <c r="A21072">
        <v>1120834274</v>
      </c>
      <c r="B21072">
        <v>129222345</v>
      </c>
      <c r="C21072" t="s">
        <v>74</v>
      </c>
      <c r="D21072" t="s">
        <v>75</v>
      </c>
      <c r="E21072" t="s">
        <v>76</v>
      </c>
      <c r="F21072" s="7">
        <v>45488</v>
      </c>
      <c r="G21072" s="7">
        <v>46568</v>
      </c>
      <c r="H21072" t="s">
        <v>86</v>
      </c>
      <c r="I21072" t="s">
        <v>87</v>
      </c>
      <c r="J21072" s="7">
        <v>46068</v>
      </c>
      <c r="K21072" s="7">
        <v>46083</v>
      </c>
      <c r="L21072" s="7">
        <v>46568</v>
      </c>
      <c r="M21072" t="s">
        <v>86</v>
      </c>
      <c r="N21072" t="s">
        <v>79</v>
      </c>
      <c r="O21072">
        <v>2026</v>
      </c>
      <c r="P21072" s="2">
        <v>2</v>
      </c>
      <c r="Q21072" t="s">
        <v>80</v>
      </c>
      <c r="R21072" s="8">
        <v>46267</v>
      </c>
      <c r="S21072" s="2">
        <v>1</v>
      </c>
      <c r="T21072" s="2" t="s">
        <v>81</v>
      </c>
    </row>
    <row r="21073" spans="1:20" x14ac:dyDescent="0.25">
      <c r="A21073">
        <v>1120835090</v>
      </c>
      <c r="B21073">
        <v>129535475</v>
      </c>
      <c r="C21073" t="s">
        <v>93</v>
      </c>
      <c r="D21073" t="s">
        <v>88</v>
      </c>
      <c r="E21073" t="s">
        <v>76</v>
      </c>
      <c r="F21073" s="7">
        <v>45549</v>
      </c>
      <c r="G21073" s="7">
        <v>45914</v>
      </c>
      <c r="H21073" t="s">
        <v>77</v>
      </c>
      <c r="I21073" t="s">
        <v>78</v>
      </c>
      <c r="J21073" s="7"/>
      <c r="K21073" s="7">
        <v>45889</v>
      </c>
      <c r="L21073" s="7">
        <v>45914</v>
      </c>
      <c r="M21073" t="s">
        <v>77</v>
      </c>
      <c r="N21073"/>
      <c r="O21073">
        <v>2026</v>
      </c>
      <c r="P21073" s="2">
        <v>2</v>
      </c>
      <c r="Q21073" t="s">
        <v>80</v>
      </c>
      <c r="R21073" s="8">
        <v>46267</v>
      </c>
      <c r="S21073" s="2">
        <v>1</v>
      </c>
      <c r="T21073" s="2" t="s">
        <v>81</v>
      </c>
    </row>
    <row r="21074" spans="1:20" x14ac:dyDescent="0.25">
      <c r="A21074">
        <v>1120835437</v>
      </c>
      <c r="B21074">
        <v>129646059</v>
      </c>
      <c r="C21074" t="s">
        <v>95</v>
      </c>
      <c r="D21074" t="s">
        <v>83</v>
      </c>
      <c r="E21074" t="s">
        <v>76</v>
      </c>
      <c r="F21074" s="7">
        <v>45562</v>
      </c>
      <c r="G21074" s="7">
        <v>45743</v>
      </c>
      <c r="H21074" t="s">
        <v>77</v>
      </c>
      <c r="I21074" t="s">
        <v>78</v>
      </c>
      <c r="J21074" s="7"/>
      <c r="K21074" s="7">
        <v>45804</v>
      </c>
      <c r="L21074" s="7">
        <v>45743</v>
      </c>
      <c r="M21074" t="s">
        <v>77</v>
      </c>
      <c r="N21074"/>
      <c r="O21074">
        <v>2026</v>
      </c>
      <c r="P21074" s="2">
        <v>2</v>
      </c>
      <c r="Q21074" t="s">
        <v>80</v>
      </c>
      <c r="R21074" s="8">
        <v>46267</v>
      </c>
      <c r="S21074" s="2">
        <v>1</v>
      </c>
      <c r="T21074" s="2" t="s">
        <v>81</v>
      </c>
    </row>
    <row r="21075" spans="1:20" x14ac:dyDescent="0.25">
      <c r="A21075">
        <v>1120836078</v>
      </c>
      <c r="B21075">
        <v>129847535</v>
      </c>
      <c r="C21075" t="s">
        <v>85</v>
      </c>
      <c r="D21075" t="s">
        <v>83</v>
      </c>
      <c r="E21075" t="s">
        <v>76</v>
      </c>
      <c r="F21075" s="7">
        <v>45617</v>
      </c>
      <c r="G21075" s="7">
        <v>45798</v>
      </c>
      <c r="H21075" t="s">
        <v>77</v>
      </c>
      <c r="I21075" t="s">
        <v>84</v>
      </c>
      <c r="J21075" s="7">
        <v>45790</v>
      </c>
      <c r="K21075" s="7">
        <v>45617</v>
      </c>
      <c r="L21075" s="7">
        <v>45798</v>
      </c>
      <c r="M21075" t="s">
        <v>77</v>
      </c>
      <c r="N21075" t="s">
        <v>79</v>
      </c>
      <c r="O21075">
        <v>2026</v>
      </c>
      <c r="P21075" s="2">
        <v>2</v>
      </c>
      <c r="Q21075" t="s">
        <v>80</v>
      </c>
      <c r="R21075" s="8">
        <v>46267</v>
      </c>
      <c r="S21075" s="2">
        <v>1</v>
      </c>
      <c r="T21075" s="2" t="s">
        <v>81</v>
      </c>
    </row>
    <row r="21076" spans="1:20" x14ac:dyDescent="0.25">
      <c r="A21076">
        <v>1120837169</v>
      </c>
      <c r="B21076">
        <v>131367615</v>
      </c>
      <c r="C21076" t="s">
        <v>97</v>
      </c>
      <c r="D21076" t="s">
        <v>88</v>
      </c>
      <c r="E21076" t="s">
        <v>76</v>
      </c>
      <c r="F21076" s="7">
        <v>45824</v>
      </c>
      <c r="G21076" s="7">
        <v>47650</v>
      </c>
      <c r="H21076" t="s">
        <v>77</v>
      </c>
      <c r="I21076" t="s">
        <v>78</v>
      </c>
      <c r="J21076" s="7">
        <v>46077</v>
      </c>
      <c r="K21076" s="7">
        <v>45831</v>
      </c>
      <c r="L21076" s="7">
        <v>47650</v>
      </c>
      <c r="M21076" t="s">
        <v>77</v>
      </c>
      <c r="N21076" t="s">
        <v>79</v>
      </c>
      <c r="O21076">
        <v>2026</v>
      </c>
      <c r="P21076" s="2">
        <v>2</v>
      </c>
      <c r="Q21076" t="s">
        <v>80</v>
      </c>
      <c r="R21076" s="8">
        <v>46267</v>
      </c>
      <c r="S21076" s="2">
        <v>1</v>
      </c>
      <c r="T21076" s="2" t="s">
        <v>81</v>
      </c>
    </row>
    <row r="21077" spans="1:20" x14ac:dyDescent="0.25">
      <c r="A21077">
        <v>1120837852</v>
      </c>
      <c r="B21077">
        <v>131667219</v>
      </c>
      <c r="C21077" t="s">
        <v>74</v>
      </c>
      <c r="D21077" t="s">
        <v>83</v>
      </c>
      <c r="E21077" t="s">
        <v>76</v>
      </c>
      <c r="F21077" s="7">
        <v>45897</v>
      </c>
      <c r="G21077" s="7">
        <v>47723</v>
      </c>
      <c r="H21077" t="s">
        <v>77</v>
      </c>
      <c r="I21077" t="s">
        <v>84</v>
      </c>
      <c r="J21077" s="7"/>
      <c r="K21077" s="7">
        <v>46007</v>
      </c>
      <c r="L21077" s="7">
        <v>47723</v>
      </c>
      <c r="M21077" t="s">
        <v>77</v>
      </c>
      <c r="N21077"/>
      <c r="O21077">
        <v>2026</v>
      </c>
      <c r="P21077" s="2">
        <v>2</v>
      </c>
      <c r="Q21077" t="s">
        <v>80</v>
      </c>
      <c r="R21077" s="8">
        <v>46267</v>
      </c>
      <c r="S21077" s="2">
        <v>1</v>
      </c>
      <c r="T21077" s="2" t="s">
        <v>81</v>
      </c>
    </row>
    <row r="21078" spans="1:20" x14ac:dyDescent="0.25">
      <c r="A21078">
        <v>1120838158</v>
      </c>
      <c r="B21078">
        <v>131804173</v>
      </c>
      <c r="C21078" t="s">
        <v>91</v>
      </c>
      <c r="D21078" t="s">
        <v>88</v>
      </c>
      <c r="E21078" t="s">
        <v>76</v>
      </c>
      <c r="F21078" s="7">
        <v>45922</v>
      </c>
      <c r="G21078" s="7">
        <v>47748</v>
      </c>
      <c r="H21078" t="s">
        <v>77</v>
      </c>
      <c r="I21078" t="s">
        <v>78</v>
      </c>
      <c r="J21078" s="7">
        <v>46099</v>
      </c>
      <c r="K21078" s="7">
        <v>45966</v>
      </c>
      <c r="L21078" s="7">
        <v>47748</v>
      </c>
      <c r="M21078" t="s">
        <v>77</v>
      </c>
      <c r="N21078" t="s">
        <v>79</v>
      </c>
      <c r="O21078">
        <v>2026</v>
      </c>
      <c r="P21078" s="2">
        <v>2</v>
      </c>
      <c r="Q21078" t="s">
        <v>80</v>
      </c>
      <c r="R21078" s="8">
        <v>46267</v>
      </c>
      <c r="S21078" s="2">
        <v>1</v>
      </c>
      <c r="T21078" s="2" t="s">
        <v>81</v>
      </c>
    </row>
    <row r="21079" spans="1:20" x14ac:dyDescent="0.25">
      <c r="A21079">
        <v>1120839411</v>
      </c>
      <c r="B21079">
        <v>133323405</v>
      </c>
      <c r="C21079" t="s">
        <v>85</v>
      </c>
      <c r="D21079" t="s">
        <v>83</v>
      </c>
      <c r="E21079" t="s">
        <v>76</v>
      </c>
      <c r="F21079" s="7">
        <v>46139</v>
      </c>
      <c r="G21079" s="7">
        <v>47965</v>
      </c>
      <c r="H21079" t="s">
        <v>77</v>
      </c>
      <c r="I21079" t="s">
        <v>84</v>
      </c>
      <c r="J21079" s="7"/>
      <c r="K21079" s="7">
        <v>46149</v>
      </c>
      <c r="L21079" s="7">
        <v>47965</v>
      </c>
      <c r="M21079" t="s">
        <v>77</v>
      </c>
      <c r="N21079"/>
      <c r="O21079">
        <v>2026</v>
      </c>
      <c r="P21079" s="2">
        <v>2</v>
      </c>
      <c r="Q21079" t="s">
        <v>80</v>
      </c>
      <c r="R21079" s="8">
        <v>46267</v>
      </c>
      <c r="S21079" s="2">
        <v>1</v>
      </c>
      <c r="T21079" s="2" t="s">
        <v>81</v>
      </c>
    </row>
    <row r="21080" spans="1:20" x14ac:dyDescent="0.25">
      <c r="A21080">
        <v>1120840133</v>
      </c>
      <c r="B21080">
        <v>111985506</v>
      </c>
      <c r="C21080" t="s">
        <v>98</v>
      </c>
      <c r="D21080" t="s">
        <v>88</v>
      </c>
      <c r="E21080" t="s">
        <v>76</v>
      </c>
      <c r="F21080" s="7">
        <v>42591</v>
      </c>
      <c r="G21080" s="7">
        <v>44397</v>
      </c>
      <c r="H21080" t="s">
        <v>77</v>
      </c>
      <c r="I21080" t="s">
        <v>78</v>
      </c>
      <c r="J21080" s="7">
        <v>45495</v>
      </c>
      <c r="K21080" s="7">
        <v>45177</v>
      </c>
      <c r="L21080" s="7">
        <v>44397</v>
      </c>
      <c r="M21080" t="s">
        <v>77</v>
      </c>
      <c r="N21080" t="s">
        <v>79</v>
      </c>
      <c r="O21080">
        <v>2026</v>
      </c>
      <c r="P21080" s="2">
        <v>2</v>
      </c>
      <c r="Q21080" t="s">
        <v>80</v>
      </c>
      <c r="R21080" s="8">
        <v>46267</v>
      </c>
      <c r="S21080" s="2">
        <v>1</v>
      </c>
      <c r="T21080" s="2" t="s">
        <v>81</v>
      </c>
    </row>
    <row r="21081" spans="1:20" x14ac:dyDescent="0.25">
      <c r="A21081">
        <v>1120840134</v>
      </c>
      <c r="B21081">
        <v>111985506</v>
      </c>
      <c r="C21081" t="s">
        <v>98</v>
      </c>
      <c r="D21081" t="s">
        <v>88</v>
      </c>
      <c r="E21081" t="s">
        <v>76</v>
      </c>
      <c r="F21081" s="7">
        <v>42591</v>
      </c>
      <c r="G21081" s="7">
        <v>44397</v>
      </c>
      <c r="H21081" t="s">
        <v>77</v>
      </c>
      <c r="I21081" t="s">
        <v>78</v>
      </c>
      <c r="J21081" s="7">
        <v>45495</v>
      </c>
      <c r="K21081" s="7">
        <v>45542</v>
      </c>
      <c r="L21081" s="7">
        <v>44397</v>
      </c>
      <c r="M21081" t="s">
        <v>77</v>
      </c>
      <c r="N21081" t="s">
        <v>79</v>
      </c>
      <c r="O21081">
        <v>2026</v>
      </c>
      <c r="P21081" s="2">
        <v>2</v>
      </c>
      <c r="Q21081" t="s">
        <v>80</v>
      </c>
      <c r="R21081" s="8">
        <v>46267</v>
      </c>
      <c r="S21081" s="2">
        <v>1</v>
      </c>
      <c r="T21081" s="2" t="s">
        <v>81</v>
      </c>
    </row>
    <row r="21082" spans="1:20" x14ac:dyDescent="0.25">
      <c r="A21082">
        <v>1120840296</v>
      </c>
      <c r="B21082">
        <v>112811024</v>
      </c>
      <c r="C21082" t="s">
        <v>82</v>
      </c>
      <c r="D21082" t="s">
        <v>83</v>
      </c>
      <c r="E21082" t="s">
        <v>76</v>
      </c>
      <c r="F21082" s="7">
        <v>42814</v>
      </c>
      <c r="G21082" s="7">
        <v>44640</v>
      </c>
      <c r="H21082" t="s">
        <v>77</v>
      </c>
      <c r="I21082" t="s">
        <v>78</v>
      </c>
      <c r="J21082" s="7">
        <v>45417</v>
      </c>
      <c r="K21082" s="7">
        <v>45538</v>
      </c>
      <c r="L21082" s="7">
        <v>44640</v>
      </c>
      <c r="M21082" t="s">
        <v>77</v>
      </c>
      <c r="N21082" t="s">
        <v>79</v>
      </c>
      <c r="O21082">
        <v>2026</v>
      </c>
      <c r="P21082" s="2">
        <v>2</v>
      </c>
      <c r="Q21082" t="s">
        <v>80</v>
      </c>
      <c r="R21082" s="8">
        <v>46267</v>
      </c>
      <c r="S21082" s="2">
        <v>1</v>
      </c>
      <c r="T21082" s="2" t="s">
        <v>81</v>
      </c>
    </row>
    <row r="21083" spans="1:20" x14ac:dyDescent="0.25">
      <c r="A21083">
        <v>1120840741</v>
      </c>
      <c r="B21083">
        <v>114946237</v>
      </c>
      <c r="C21083" t="s">
        <v>74</v>
      </c>
      <c r="D21083" t="s">
        <v>83</v>
      </c>
      <c r="E21083" t="s">
        <v>76</v>
      </c>
      <c r="F21083" s="7">
        <v>43349</v>
      </c>
      <c r="G21083" s="7">
        <v>45175</v>
      </c>
      <c r="H21083" t="s">
        <v>86</v>
      </c>
      <c r="I21083" t="s">
        <v>87</v>
      </c>
      <c r="J21083" s="7">
        <v>45907</v>
      </c>
      <c r="K21083" s="7">
        <v>43412</v>
      </c>
      <c r="L21083" s="7">
        <v>45175</v>
      </c>
      <c r="M21083" t="s">
        <v>86</v>
      </c>
      <c r="N21083" t="s">
        <v>79</v>
      </c>
      <c r="O21083">
        <v>2026</v>
      </c>
      <c r="P21083" s="2">
        <v>2</v>
      </c>
      <c r="Q21083" t="s">
        <v>80</v>
      </c>
      <c r="R21083" s="8">
        <v>46267</v>
      </c>
      <c r="S21083" s="2">
        <v>1</v>
      </c>
      <c r="T21083" s="2" t="s">
        <v>81</v>
      </c>
    </row>
    <row r="21084" spans="1:20" x14ac:dyDescent="0.25">
      <c r="A21084">
        <v>1120840856</v>
      </c>
      <c r="B21084">
        <v>116715412</v>
      </c>
      <c r="C21084" t="s">
        <v>93</v>
      </c>
      <c r="D21084" t="s">
        <v>83</v>
      </c>
      <c r="E21084" t="s">
        <v>76</v>
      </c>
      <c r="F21084" s="7">
        <v>43536</v>
      </c>
      <c r="G21084" s="7">
        <v>43748</v>
      </c>
      <c r="H21084" t="s">
        <v>77</v>
      </c>
      <c r="I21084" t="s">
        <v>84</v>
      </c>
      <c r="J21084" s="7">
        <v>45850</v>
      </c>
      <c r="K21084" s="7">
        <v>45769</v>
      </c>
      <c r="L21084" s="7">
        <v>43748</v>
      </c>
      <c r="M21084" t="s">
        <v>77</v>
      </c>
      <c r="N21084" t="s">
        <v>79</v>
      </c>
      <c r="O21084">
        <v>2026</v>
      </c>
      <c r="P21084" s="2">
        <v>2</v>
      </c>
      <c r="Q21084" t="s">
        <v>80</v>
      </c>
      <c r="R21084" s="8">
        <v>46267</v>
      </c>
      <c r="S21084" s="2">
        <v>1</v>
      </c>
      <c r="T21084" s="2" t="s">
        <v>81</v>
      </c>
    </row>
    <row r="21085" spans="1:20" x14ac:dyDescent="0.25">
      <c r="A21085">
        <v>1120840858</v>
      </c>
      <c r="B21085">
        <v>116715412</v>
      </c>
      <c r="C21085" t="s">
        <v>93</v>
      </c>
      <c r="D21085" t="s">
        <v>83</v>
      </c>
      <c r="E21085" t="s">
        <v>76</v>
      </c>
      <c r="F21085" s="7">
        <v>43536</v>
      </c>
      <c r="G21085" s="7">
        <v>43748</v>
      </c>
      <c r="H21085" t="s">
        <v>77</v>
      </c>
      <c r="I21085" t="s">
        <v>84</v>
      </c>
      <c r="J21085" s="7">
        <v>45850</v>
      </c>
      <c r="K21085" s="7">
        <v>43642</v>
      </c>
      <c r="L21085" s="7">
        <v>43748</v>
      </c>
      <c r="M21085" t="s">
        <v>77</v>
      </c>
      <c r="N21085" t="s">
        <v>79</v>
      </c>
      <c r="O21085">
        <v>2026</v>
      </c>
      <c r="P21085" s="2">
        <v>2</v>
      </c>
      <c r="Q21085" t="s">
        <v>80</v>
      </c>
      <c r="R21085" s="8">
        <v>46267</v>
      </c>
      <c r="S21085" s="2">
        <v>1</v>
      </c>
      <c r="T21085" s="2" t="s">
        <v>81</v>
      </c>
    </row>
    <row r="21086" spans="1:20" x14ac:dyDescent="0.25">
      <c r="A21086">
        <v>1120840859</v>
      </c>
      <c r="B21086">
        <v>116715412</v>
      </c>
      <c r="C21086" t="s">
        <v>93</v>
      </c>
      <c r="D21086" t="s">
        <v>83</v>
      </c>
      <c r="E21086" t="s">
        <v>76</v>
      </c>
      <c r="F21086" s="7">
        <v>43536</v>
      </c>
      <c r="G21086" s="7">
        <v>43748</v>
      </c>
      <c r="H21086" t="s">
        <v>77</v>
      </c>
      <c r="I21086" t="s">
        <v>84</v>
      </c>
      <c r="J21086" s="7">
        <v>45850</v>
      </c>
      <c r="K21086" s="7">
        <v>46042</v>
      </c>
      <c r="L21086" s="7">
        <v>43748</v>
      </c>
      <c r="M21086" t="s">
        <v>77</v>
      </c>
      <c r="N21086" t="s">
        <v>79</v>
      </c>
      <c r="O21086">
        <v>2026</v>
      </c>
      <c r="P21086" s="2">
        <v>2</v>
      </c>
      <c r="Q21086" t="s">
        <v>80</v>
      </c>
      <c r="R21086" s="8">
        <v>46267</v>
      </c>
      <c r="S21086" s="2">
        <v>1</v>
      </c>
      <c r="T21086" s="2" t="s">
        <v>81</v>
      </c>
    </row>
    <row r="21087" spans="1:20" x14ac:dyDescent="0.25">
      <c r="A21087">
        <v>1120840939</v>
      </c>
      <c r="B21087">
        <v>116828374</v>
      </c>
      <c r="C21087" t="s">
        <v>82</v>
      </c>
      <c r="D21087" t="s">
        <v>88</v>
      </c>
      <c r="E21087" t="s">
        <v>76</v>
      </c>
      <c r="F21087" s="7">
        <v>43549</v>
      </c>
      <c r="G21087" s="7">
        <v>43915</v>
      </c>
      <c r="H21087" t="s">
        <v>77</v>
      </c>
      <c r="I21087" t="s">
        <v>78</v>
      </c>
      <c r="J21087" s="7">
        <v>45305</v>
      </c>
      <c r="K21087" s="7">
        <v>45748</v>
      </c>
      <c r="L21087" s="7">
        <v>43915</v>
      </c>
      <c r="M21087" t="s">
        <v>77</v>
      </c>
      <c r="N21087" t="s">
        <v>92</v>
      </c>
      <c r="O21087">
        <v>2026</v>
      </c>
      <c r="P21087" s="2">
        <v>2</v>
      </c>
      <c r="Q21087" t="s">
        <v>80</v>
      </c>
      <c r="R21087" s="8">
        <v>46267</v>
      </c>
      <c r="S21087" s="2">
        <v>1</v>
      </c>
      <c r="T21087" s="2" t="s">
        <v>81</v>
      </c>
    </row>
    <row r="21088" spans="1:20" x14ac:dyDescent="0.25">
      <c r="A21088">
        <v>1120840958</v>
      </c>
      <c r="B21088">
        <v>116858153</v>
      </c>
      <c r="C21088" t="s">
        <v>82</v>
      </c>
      <c r="D21088" t="s">
        <v>88</v>
      </c>
      <c r="E21088" t="s">
        <v>76</v>
      </c>
      <c r="F21088" s="7">
        <v>43552</v>
      </c>
      <c r="G21088" s="7">
        <v>43918</v>
      </c>
      <c r="H21088" t="s">
        <v>77</v>
      </c>
      <c r="I21088" t="s">
        <v>78</v>
      </c>
      <c r="J21088" s="7">
        <v>45719</v>
      </c>
      <c r="K21088" s="7">
        <v>45057</v>
      </c>
      <c r="L21088" s="7">
        <v>43918</v>
      </c>
      <c r="M21088" t="s">
        <v>77</v>
      </c>
      <c r="N21088" t="s">
        <v>79</v>
      </c>
      <c r="O21088">
        <v>2026</v>
      </c>
      <c r="P21088" s="2">
        <v>2</v>
      </c>
      <c r="Q21088" t="s">
        <v>80</v>
      </c>
      <c r="R21088" s="8">
        <v>46267</v>
      </c>
      <c r="S21088" s="2">
        <v>1</v>
      </c>
      <c r="T21088" s="2" t="s">
        <v>81</v>
      </c>
    </row>
    <row r="21089" spans="1:20" x14ac:dyDescent="0.25">
      <c r="A21089">
        <v>1120841022</v>
      </c>
      <c r="B21089">
        <v>116963148</v>
      </c>
      <c r="C21089" t="s">
        <v>90</v>
      </c>
      <c r="D21089" t="s">
        <v>88</v>
      </c>
      <c r="E21089" t="s">
        <v>76</v>
      </c>
      <c r="F21089" s="7">
        <v>43560</v>
      </c>
      <c r="G21089" s="7">
        <v>43926</v>
      </c>
      <c r="H21089" t="s">
        <v>77</v>
      </c>
      <c r="I21089" t="s">
        <v>78</v>
      </c>
      <c r="J21089" s="7">
        <v>45450</v>
      </c>
      <c r="K21089" s="7">
        <v>45457</v>
      </c>
      <c r="L21089" s="7">
        <v>43926</v>
      </c>
      <c r="M21089" t="s">
        <v>77</v>
      </c>
      <c r="N21089" t="s">
        <v>79</v>
      </c>
      <c r="O21089">
        <v>2026</v>
      </c>
      <c r="P21089" s="2">
        <v>2</v>
      </c>
      <c r="Q21089" t="s">
        <v>80</v>
      </c>
      <c r="R21089" s="8">
        <v>46267</v>
      </c>
      <c r="S21089" s="2">
        <v>1</v>
      </c>
      <c r="T21089" s="2" t="s">
        <v>81</v>
      </c>
    </row>
    <row r="21090" spans="1:20" x14ac:dyDescent="0.25">
      <c r="A21090">
        <v>1120841150</v>
      </c>
      <c r="B21090">
        <v>117097982</v>
      </c>
      <c r="C21090" t="s">
        <v>91</v>
      </c>
      <c r="D21090" t="s">
        <v>83</v>
      </c>
      <c r="E21090" t="s">
        <v>76</v>
      </c>
      <c r="F21090" s="7">
        <v>43580</v>
      </c>
      <c r="G21090" s="7">
        <v>43763</v>
      </c>
      <c r="H21090" t="s">
        <v>77</v>
      </c>
      <c r="I21090" t="s">
        <v>84</v>
      </c>
      <c r="J21090" s="7">
        <v>45618</v>
      </c>
      <c r="K21090" s="7">
        <v>45446</v>
      </c>
      <c r="L21090" s="7">
        <v>43763</v>
      </c>
      <c r="M21090" t="s">
        <v>77</v>
      </c>
      <c r="N21090" t="s">
        <v>79</v>
      </c>
      <c r="O21090">
        <v>2026</v>
      </c>
      <c r="P21090" s="2">
        <v>2</v>
      </c>
      <c r="Q21090" t="s">
        <v>80</v>
      </c>
      <c r="R21090" s="8">
        <v>46267</v>
      </c>
      <c r="S21090" s="2">
        <v>1</v>
      </c>
      <c r="T21090" s="2" t="s">
        <v>81</v>
      </c>
    </row>
    <row r="21091" spans="1:20" x14ac:dyDescent="0.25">
      <c r="A21091">
        <v>1120841162</v>
      </c>
      <c r="B21091">
        <v>117107288</v>
      </c>
      <c r="C21091" t="s">
        <v>82</v>
      </c>
      <c r="D21091" t="s">
        <v>88</v>
      </c>
      <c r="E21091" t="s">
        <v>76</v>
      </c>
      <c r="F21091" s="7">
        <v>43581</v>
      </c>
      <c r="G21091" s="7">
        <v>43947</v>
      </c>
      <c r="H21091" t="s">
        <v>77</v>
      </c>
      <c r="I21091" t="s">
        <v>78</v>
      </c>
      <c r="J21091" s="7">
        <v>45427</v>
      </c>
      <c r="K21091" s="7">
        <v>45435</v>
      </c>
      <c r="L21091" s="7">
        <v>43947</v>
      </c>
      <c r="M21091" t="s">
        <v>77</v>
      </c>
      <c r="N21091" t="s">
        <v>79</v>
      </c>
      <c r="O21091">
        <v>2026</v>
      </c>
      <c r="P21091" s="2">
        <v>2</v>
      </c>
      <c r="Q21091" t="s">
        <v>80</v>
      </c>
      <c r="R21091" s="8">
        <v>46267</v>
      </c>
      <c r="S21091" s="2">
        <v>1</v>
      </c>
      <c r="T21091" s="2" t="s">
        <v>81</v>
      </c>
    </row>
    <row r="21092" spans="1:20" x14ac:dyDescent="0.25">
      <c r="A21092">
        <v>1120841179</v>
      </c>
      <c r="B21092">
        <v>117121491</v>
      </c>
      <c r="C21092" t="s">
        <v>74</v>
      </c>
      <c r="D21092" t="s">
        <v>83</v>
      </c>
      <c r="E21092" t="s">
        <v>76</v>
      </c>
      <c r="F21092" s="7">
        <v>43584</v>
      </c>
      <c r="G21092" s="7">
        <v>43764</v>
      </c>
      <c r="H21092" t="s">
        <v>77</v>
      </c>
      <c r="I21092" t="s">
        <v>78</v>
      </c>
      <c r="J21092" s="7">
        <v>45714</v>
      </c>
      <c r="K21092" s="7">
        <v>44505</v>
      </c>
      <c r="L21092" s="7">
        <v>43764</v>
      </c>
      <c r="M21092" t="s">
        <v>77</v>
      </c>
      <c r="N21092" t="s">
        <v>79</v>
      </c>
      <c r="O21092">
        <v>2026</v>
      </c>
      <c r="P21092" s="2">
        <v>2</v>
      </c>
      <c r="Q21092" t="s">
        <v>80</v>
      </c>
      <c r="R21092" s="8">
        <v>46267</v>
      </c>
      <c r="S21092" s="2">
        <v>1</v>
      </c>
      <c r="T21092" s="2" t="s">
        <v>81</v>
      </c>
    </row>
    <row r="21093" spans="1:20" x14ac:dyDescent="0.25">
      <c r="A21093">
        <v>1120841223</v>
      </c>
      <c r="B21093">
        <v>117161183</v>
      </c>
      <c r="C21093" t="s">
        <v>82</v>
      </c>
      <c r="D21093" t="s">
        <v>83</v>
      </c>
      <c r="E21093" t="s">
        <v>76</v>
      </c>
      <c r="F21093" s="7">
        <v>43589</v>
      </c>
      <c r="G21093" s="7">
        <v>43769</v>
      </c>
      <c r="H21093" t="s">
        <v>77</v>
      </c>
      <c r="I21093" t="s">
        <v>78</v>
      </c>
      <c r="J21093" s="7">
        <v>45740</v>
      </c>
      <c r="K21093" s="7">
        <v>43658</v>
      </c>
      <c r="L21093" s="7">
        <v>43769</v>
      </c>
      <c r="M21093" t="s">
        <v>77</v>
      </c>
      <c r="N21093" t="s">
        <v>79</v>
      </c>
      <c r="O21093">
        <v>2026</v>
      </c>
      <c r="P21093" s="2">
        <v>2</v>
      </c>
      <c r="Q21093" t="s">
        <v>80</v>
      </c>
      <c r="R21093" s="8">
        <v>46267</v>
      </c>
      <c r="S21093" s="2">
        <v>1</v>
      </c>
      <c r="T21093" s="2" t="s">
        <v>81</v>
      </c>
    </row>
    <row r="21094" spans="1:20" x14ac:dyDescent="0.25">
      <c r="A21094">
        <v>1120841286</v>
      </c>
      <c r="B21094">
        <v>117220090</v>
      </c>
      <c r="C21094" t="s">
        <v>82</v>
      </c>
      <c r="D21094" t="s">
        <v>88</v>
      </c>
      <c r="E21094" t="s">
        <v>76</v>
      </c>
      <c r="F21094" s="7">
        <v>43597</v>
      </c>
      <c r="G21094" s="7">
        <v>43963</v>
      </c>
      <c r="H21094" t="s">
        <v>77</v>
      </c>
      <c r="I21094" t="s">
        <v>78</v>
      </c>
      <c r="J21094" s="7">
        <v>45877</v>
      </c>
      <c r="K21094" s="7">
        <v>45057</v>
      </c>
      <c r="L21094" s="7">
        <v>43963</v>
      </c>
      <c r="M21094" t="s">
        <v>77</v>
      </c>
      <c r="N21094" t="s">
        <v>79</v>
      </c>
      <c r="O21094">
        <v>2026</v>
      </c>
      <c r="P21094" s="2">
        <v>2</v>
      </c>
      <c r="Q21094" t="s">
        <v>80</v>
      </c>
      <c r="R21094" s="8">
        <v>46267</v>
      </c>
      <c r="S21094" s="2">
        <v>1</v>
      </c>
      <c r="T21094" s="2" t="s">
        <v>81</v>
      </c>
    </row>
    <row r="21095" spans="1:20" x14ac:dyDescent="0.25">
      <c r="A21095">
        <v>1120841308</v>
      </c>
      <c r="B21095">
        <v>117240377</v>
      </c>
      <c r="C21095" t="s">
        <v>82</v>
      </c>
      <c r="D21095" t="s">
        <v>83</v>
      </c>
      <c r="E21095" t="s">
        <v>76</v>
      </c>
      <c r="F21095" s="7">
        <v>43600</v>
      </c>
      <c r="G21095" s="7">
        <v>43780</v>
      </c>
      <c r="H21095" t="s">
        <v>77</v>
      </c>
      <c r="I21095" t="s">
        <v>84</v>
      </c>
      <c r="J21095" s="7">
        <v>45607</v>
      </c>
      <c r="K21095" s="7">
        <v>44785</v>
      </c>
      <c r="L21095" s="7">
        <v>43780</v>
      </c>
      <c r="M21095" t="s">
        <v>77</v>
      </c>
      <c r="N21095" t="s">
        <v>79</v>
      </c>
      <c r="O21095">
        <v>2026</v>
      </c>
      <c r="P21095" s="2">
        <v>2</v>
      </c>
      <c r="Q21095" t="s">
        <v>80</v>
      </c>
      <c r="R21095" s="8">
        <v>46267</v>
      </c>
      <c r="S21095" s="2">
        <v>1</v>
      </c>
      <c r="T21095" s="2" t="s">
        <v>81</v>
      </c>
    </row>
    <row r="21096" spans="1:20" x14ac:dyDescent="0.25">
      <c r="A21096">
        <v>1120841349</v>
      </c>
      <c r="B21096">
        <v>117303667</v>
      </c>
      <c r="C21096" t="s">
        <v>82</v>
      </c>
      <c r="D21096" t="s">
        <v>83</v>
      </c>
      <c r="E21096" t="s">
        <v>76</v>
      </c>
      <c r="F21096" s="7">
        <v>43607</v>
      </c>
      <c r="G21096" s="7">
        <v>43787</v>
      </c>
      <c r="H21096" t="s">
        <v>77</v>
      </c>
      <c r="I21096" t="s">
        <v>78</v>
      </c>
      <c r="J21096" s="7">
        <v>45523</v>
      </c>
      <c r="K21096" s="7">
        <v>45708</v>
      </c>
      <c r="L21096" s="7">
        <v>43787</v>
      </c>
      <c r="M21096" t="s">
        <v>77</v>
      </c>
      <c r="N21096" t="s">
        <v>79</v>
      </c>
      <c r="O21096">
        <v>2026</v>
      </c>
      <c r="P21096" s="2">
        <v>2</v>
      </c>
      <c r="Q21096" t="s">
        <v>80</v>
      </c>
      <c r="R21096" s="8">
        <v>46267</v>
      </c>
      <c r="S21096" s="2">
        <v>1</v>
      </c>
      <c r="T21096" s="2" t="s">
        <v>81</v>
      </c>
    </row>
    <row r="21097" spans="1:20" x14ac:dyDescent="0.25">
      <c r="A21097">
        <v>1120841386</v>
      </c>
      <c r="B21097">
        <v>117338883</v>
      </c>
      <c r="C21097" t="s">
        <v>82</v>
      </c>
      <c r="D21097" t="s">
        <v>88</v>
      </c>
      <c r="E21097" t="s">
        <v>76</v>
      </c>
      <c r="F21097" s="7">
        <v>43614</v>
      </c>
      <c r="G21097" s="7">
        <v>43784</v>
      </c>
      <c r="H21097" t="s">
        <v>77</v>
      </c>
      <c r="I21097" t="s">
        <v>78</v>
      </c>
      <c r="J21097" s="7">
        <v>45825</v>
      </c>
      <c r="K21097" s="7">
        <v>45831</v>
      </c>
      <c r="L21097" s="7">
        <v>43784</v>
      </c>
      <c r="M21097" t="s">
        <v>77</v>
      </c>
      <c r="N21097" t="s">
        <v>92</v>
      </c>
      <c r="O21097">
        <v>2026</v>
      </c>
      <c r="P21097" s="2">
        <v>2</v>
      </c>
      <c r="Q21097" t="s">
        <v>80</v>
      </c>
      <c r="R21097" s="8">
        <v>46267</v>
      </c>
      <c r="S21097" s="2">
        <v>1</v>
      </c>
      <c r="T21097" s="2" t="s">
        <v>81</v>
      </c>
    </row>
    <row r="21098" spans="1:20" x14ac:dyDescent="0.25">
      <c r="A21098">
        <v>1120841825</v>
      </c>
      <c r="B21098">
        <v>119016252</v>
      </c>
      <c r="C21098" t="s">
        <v>82</v>
      </c>
      <c r="D21098" t="s">
        <v>83</v>
      </c>
      <c r="E21098" t="s">
        <v>76</v>
      </c>
      <c r="F21098" s="7">
        <v>43962</v>
      </c>
      <c r="G21098" s="7">
        <v>44146</v>
      </c>
      <c r="H21098" t="s">
        <v>77</v>
      </c>
      <c r="I21098" t="s">
        <v>84</v>
      </c>
      <c r="J21098" s="7">
        <v>45633</v>
      </c>
      <c r="K21098" s="7">
        <v>46168</v>
      </c>
      <c r="L21098" s="7">
        <v>44146</v>
      </c>
      <c r="M21098" t="s">
        <v>77</v>
      </c>
      <c r="N21098" t="s">
        <v>79</v>
      </c>
      <c r="O21098">
        <v>2026</v>
      </c>
      <c r="P21098" s="2">
        <v>2</v>
      </c>
      <c r="Q21098" t="s">
        <v>80</v>
      </c>
      <c r="R21098" s="8">
        <v>46267</v>
      </c>
      <c r="S21098" s="2">
        <v>1</v>
      </c>
      <c r="T21098" s="2" t="s">
        <v>81</v>
      </c>
    </row>
    <row r="21099" spans="1:20" x14ac:dyDescent="0.25">
      <c r="A21099">
        <v>1120841908</v>
      </c>
      <c r="B21099">
        <v>119100463</v>
      </c>
      <c r="C21099" t="s">
        <v>82</v>
      </c>
      <c r="D21099" t="s">
        <v>88</v>
      </c>
      <c r="E21099" t="s">
        <v>76</v>
      </c>
      <c r="F21099" s="7">
        <v>43985</v>
      </c>
      <c r="G21099" s="7">
        <v>45811</v>
      </c>
      <c r="H21099" t="s">
        <v>77</v>
      </c>
      <c r="I21099" t="s">
        <v>78</v>
      </c>
      <c r="J21099" s="7">
        <v>45126</v>
      </c>
      <c r="K21099" s="7">
        <v>45939</v>
      </c>
      <c r="L21099" s="7">
        <v>45811</v>
      </c>
      <c r="M21099" t="s">
        <v>77</v>
      </c>
      <c r="N21099" t="s">
        <v>92</v>
      </c>
      <c r="O21099">
        <v>2026</v>
      </c>
      <c r="P21099" s="2">
        <v>2</v>
      </c>
      <c r="Q21099" t="s">
        <v>80</v>
      </c>
      <c r="R21099" s="8">
        <v>46267</v>
      </c>
      <c r="S21099" s="2">
        <v>1</v>
      </c>
      <c r="T21099" s="2" t="s">
        <v>81</v>
      </c>
    </row>
    <row r="21100" spans="1:20" x14ac:dyDescent="0.25">
      <c r="A21100">
        <v>1120841909</v>
      </c>
      <c r="B21100">
        <v>119100463</v>
      </c>
      <c r="C21100" t="s">
        <v>82</v>
      </c>
      <c r="D21100" t="s">
        <v>88</v>
      </c>
      <c r="E21100" t="s">
        <v>76</v>
      </c>
      <c r="F21100" s="7">
        <v>43985</v>
      </c>
      <c r="G21100" s="7">
        <v>45811</v>
      </c>
      <c r="H21100" t="s">
        <v>77</v>
      </c>
      <c r="I21100" t="s">
        <v>78</v>
      </c>
      <c r="J21100" s="7">
        <v>45126</v>
      </c>
      <c r="K21100" s="7">
        <v>45517</v>
      </c>
      <c r="L21100" s="7">
        <v>45811</v>
      </c>
      <c r="M21100" t="s">
        <v>77</v>
      </c>
      <c r="N21100" t="s">
        <v>92</v>
      </c>
      <c r="O21100">
        <v>2026</v>
      </c>
      <c r="P21100" s="2">
        <v>2</v>
      </c>
      <c r="Q21100" t="s">
        <v>80</v>
      </c>
      <c r="R21100" s="8">
        <v>46267</v>
      </c>
      <c r="S21100" s="2">
        <v>1</v>
      </c>
      <c r="T21100" s="2" t="s">
        <v>81</v>
      </c>
    </row>
    <row r="21101" spans="1:20" x14ac:dyDescent="0.25">
      <c r="A21101">
        <v>1120841932</v>
      </c>
      <c r="B21101">
        <v>119130118</v>
      </c>
      <c r="C21101" t="s">
        <v>82</v>
      </c>
      <c r="D21101" t="s">
        <v>88</v>
      </c>
      <c r="E21101" t="s">
        <v>76</v>
      </c>
      <c r="F21101" s="7">
        <v>43991</v>
      </c>
      <c r="G21101" s="7">
        <v>45817</v>
      </c>
      <c r="H21101" t="s">
        <v>86</v>
      </c>
      <c r="I21101" t="s">
        <v>87</v>
      </c>
      <c r="J21101" s="7">
        <v>45525</v>
      </c>
      <c r="K21101" s="7">
        <v>45748</v>
      </c>
      <c r="L21101" s="7">
        <v>45817</v>
      </c>
      <c r="M21101" t="s">
        <v>86</v>
      </c>
      <c r="N21101" t="s">
        <v>79</v>
      </c>
      <c r="O21101">
        <v>2026</v>
      </c>
      <c r="P21101" s="2">
        <v>2</v>
      </c>
      <c r="Q21101" t="s">
        <v>80</v>
      </c>
      <c r="R21101" s="8">
        <v>46267</v>
      </c>
      <c r="S21101" s="2">
        <v>1</v>
      </c>
      <c r="T21101" s="2" t="s">
        <v>81</v>
      </c>
    </row>
    <row r="21102" spans="1:20" x14ac:dyDescent="0.25">
      <c r="A21102">
        <v>1120842136</v>
      </c>
      <c r="B21102">
        <v>119379921</v>
      </c>
      <c r="C21102" t="s">
        <v>74</v>
      </c>
      <c r="D21102" t="s">
        <v>75</v>
      </c>
      <c r="E21102" t="s">
        <v>76</v>
      </c>
      <c r="F21102" s="7">
        <v>44028</v>
      </c>
      <c r="G21102" s="7">
        <v>44393</v>
      </c>
      <c r="H21102" t="s">
        <v>86</v>
      </c>
      <c r="I21102" t="s">
        <v>87</v>
      </c>
      <c r="J21102" s="7">
        <v>45811</v>
      </c>
      <c r="K21102" s="7">
        <v>46085</v>
      </c>
      <c r="L21102" s="7">
        <v>44393</v>
      </c>
      <c r="M21102" t="s">
        <v>86</v>
      </c>
      <c r="N21102" t="s">
        <v>79</v>
      </c>
      <c r="O21102">
        <v>2026</v>
      </c>
      <c r="P21102" s="2">
        <v>2</v>
      </c>
      <c r="Q21102" t="s">
        <v>80</v>
      </c>
      <c r="R21102" s="8">
        <v>46267</v>
      </c>
      <c r="S21102" s="2">
        <v>1</v>
      </c>
      <c r="T21102" s="2" t="s">
        <v>81</v>
      </c>
    </row>
    <row r="21103" spans="1:20" x14ac:dyDescent="0.25">
      <c r="A21103">
        <v>1120842145</v>
      </c>
      <c r="B21103">
        <v>119460632</v>
      </c>
      <c r="C21103" t="s">
        <v>95</v>
      </c>
      <c r="D21103" t="s">
        <v>83</v>
      </c>
      <c r="E21103" t="s">
        <v>76</v>
      </c>
      <c r="F21103" s="7">
        <v>44028</v>
      </c>
      <c r="G21103" s="7">
        <v>45854</v>
      </c>
      <c r="H21103" t="s">
        <v>77</v>
      </c>
      <c r="I21103" t="s">
        <v>78</v>
      </c>
      <c r="J21103" s="7">
        <v>45829</v>
      </c>
      <c r="K21103" s="7">
        <v>45911</v>
      </c>
      <c r="L21103" s="7">
        <v>45854</v>
      </c>
      <c r="M21103" t="s">
        <v>77</v>
      </c>
      <c r="N21103" t="s">
        <v>79</v>
      </c>
      <c r="O21103">
        <v>2026</v>
      </c>
      <c r="P21103" s="2">
        <v>2</v>
      </c>
      <c r="Q21103" t="s">
        <v>80</v>
      </c>
      <c r="R21103" s="8">
        <v>46267</v>
      </c>
      <c r="S21103" s="2">
        <v>1</v>
      </c>
      <c r="T21103" s="2" t="s">
        <v>81</v>
      </c>
    </row>
    <row r="21104" spans="1:20" x14ac:dyDescent="0.25">
      <c r="A21104">
        <v>1120842219</v>
      </c>
      <c r="B21104">
        <v>119485395</v>
      </c>
      <c r="C21104" t="s">
        <v>82</v>
      </c>
      <c r="D21104" t="s">
        <v>75</v>
      </c>
      <c r="E21104" t="s">
        <v>76</v>
      </c>
      <c r="F21104" s="7">
        <v>44034</v>
      </c>
      <c r="G21104" s="7">
        <v>44399</v>
      </c>
      <c r="H21104" t="s">
        <v>77</v>
      </c>
      <c r="I21104" t="s">
        <v>78</v>
      </c>
      <c r="J21104" s="7">
        <v>45780</v>
      </c>
      <c r="K21104" s="7">
        <v>45793</v>
      </c>
      <c r="L21104" s="7">
        <v>44399</v>
      </c>
      <c r="M21104" t="s">
        <v>77</v>
      </c>
      <c r="N21104" t="s">
        <v>79</v>
      </c>
      <c r="O21104">
        <v>2026</v>
      </c>
      <c r="P21104" s="2">
        <v>2</v>
      </c>
      <c r="Q21104" t="s">
        <v>80</v>
      </c>
      <c r="R21104" s="8">
        <v>46267</v>
      </c>
      <c r="S21104" s="2">
        <v>1</v>
      </c>
      <c r="T21104" s="2" t="s">
        <v>81</v>
      </c>
    </row>
    <row r="21105" spans="1:20" x14ac:dyDescent="0.25">
      <c r="A21105">
        <v>1120842479</v>
      </c>
      <c r="B21105">
        <v>119640657</v>
      </c>
      <c r="C21105" t="s">
        <v>82</v>
      </c>
      <c r="D21105" t="s">
        <v>83</v>
      </c>
      <c r="E21105" t="s">
        <v>76</v>
      </c>
      <c r="F21105" s="7">
        <v>44062</v>
      </c>
      <c r="G21105" s="7">
        <v>44246</v>
      </c>
      <c r="H21105" t="s">
        <v>77</v>
      </c>
      <c r="I21105" t="s">
        <v>78</v>
      </c>
      <c r="J21105" s="7">
        <v>45437</v>
      </c>
      <c r="K21105" s="7">
        <v>45281</v>
      </c>
      <c r="L21105" s="7">
        <v>44246</v>
      </c>
      <c r="M21105" t="s">
        <v>77</v>
      </c>
      <c r="N21105" t="s">
        <v>79</v>
      </c>
      <c r="O21105">
        <v>2026</v>
      </c>
      <c r="P21105" s="2">
        <v>2</v>
      </c>
      <c r="Q21105" t="s">
        <v>80</v>
      </c>
      <c r="R21105" s="8">
        <v>46267</v>
      </c>
      <c r="S21105" s="2">
        <v>1</v>
      </c>
      <c r="T21105" s="2" t="s">
        <v>81</v>
      </c>
    </row>
    <row r="21106" spans="1:20" x14ac:dyDescent="0.25">
      <c r="A21106">
        <v>1120842497</v>
      </c>
      <c r="B21106">
        <v>119645977</v>
      </c>
      <c r="C21106" t="s">
        <v>82</v>
      </c>
      <c r="D21106" t="s">
        <v>83</v>
      </c>
      <c r="E21106" t="s">
        <v>76</v>
      </c>
      <c r="F21106" s="7">
        <v>44063</v>
      </c>
      <c r="G21106" s="7">
        <v>45889</v>
      </c>
      <c r="H21106" t="s">
        <v>77</v>
      </c>
      <c r="I21106" t="s">
        <v>78</v>
      </c>
      <c r="J21106" s="7">
        <v>46125</v>
      </c>
      <c r="K21106" s="7">
        <v>46129</v>
      </c>
      <c r="L21106" s="7">
        <v>45889</v>
      </c>
      <c r="M21106" t="s">
        <v>77</v>
      </c>
      <c r="N21106" t="s">
        <v>92</v>
      </c>
      <c r="O21106">
        <v>2026</v>
      </c>
      <c r="P21106" s="2">
        <v>2</v>
      </c>
      <c r="Q21106" t="s">
        <v>80</v>
      </c>
      <c r="R21106" s="8">
        <v>46267</v>
      </c>
      <c r="S21106" s="2">
        <v>1</v>
      </c>
      <c r="T21106" s="2" t="s">
        <v>81</v>
      </c>
    </row>
    <row r="21107" spans="1:20" x14ac:dyDescent="0.25">
      <c r="A21107">
        <v>1120843092</v>
      </c>
      <c r="B21107">
        <v>119998534</v>
      </c>
      <c r="C21107" t="s">
        <v>85</v>
      </c>
      <c r="D21107" t="s">
        <v>75</v>
      </c>
      <c r="E21107" t="s">
        <v>76</v>
      </c>
      <c r="F21107" s="7">
        <v>44144</v>
      </c>
      <c r="G21107" s="7">
        <v>44509</v>
      </c>
      <c r="H21107" t="s">
        <v>86</v>
      </c>
      <c r="I21107" t="s">
        <v>87</v>
      </c>
      <c r="J21107" s="7">
        <v>45888</v>
      </c>
      <c r="K21107" s="7">
        <v>46088</v>
      </c>
      <c r="L21107" s="7">
        <v>44509</v>
      </c>
      <c r="M21107" t="s">
        <v>86</v>
      </c>
      <c r="N21107" t="s">
        <v>79</v>
      </c>
      <c r="O21107">
        <v>2026</v>
      </c>
      <c r="P21107" s="2">
        <v>2</v>
      </c>
      <c r="Q21107" t="s">
        <v>80</v>
      </c>
      <c r="R21107" s="8">
        <v>46267</v>
      </c>
      <c r="S21107" s="2">
        <v>1</v>
      </c>
      <c r="T21107" s="2" t="s">
        <v>81</v>
      </c>
    </row>
    <row r="21108" spans="1:20" x14ac:dyDescent="0.25">
      <c r="A21108">
        <v>1120843126</v>
      </c>
      <c r="B21108">
        <v>120033163</v>
      </c>
      <c r="C21108" t="s">
        <v>74</v>
      </c>
      <c r="D21108" t="s">
        <v>75</v>
      </c>
      <c r="E21108" t="s">
        <v>76</v>
      </c>
      <c r="F21108" s="7">
        <v>44145</v>
      </c>
      <c r="G21108" s="7">
        <v>44510</v>
      </c>
      <c r="H21108" t="s">
        <v>86</v>
      </c>
      <c r="I21108" t="s">
        <v>87</v>
      </c>
      <c r="J21108" s="7">
        <v>45881</v>
      </c>
      <c r="K21108" s="7">
        <v>44168</v>
      </c>
      <c r="L21108" s="7">
        <v>44510</v>
      </c>
      <c r="M21108" t="s">
        <v>86</v>
      </c>
      <c r="N21108" t="s">
        <v>79</v>
      </c>
      <c r="O21108">
        <v>2026</v>
      </c>
      <c r="P21108" s="2">
        <v>2</v>
      </c>
      <c r="Q21108" t="s">
        <v>80</v>
      </c>
      <c r="R21108" s="8">
        <v>46267</v>
      </c>
      <c r="S21108" s="2">
        <v>1</v>
      </c>
      <c r="T21108" s="2" t="s">
        <v>81</v>
      </c>
    </row>
    <row r="21109" spans="1:20" x14ac:dyDescent="0.25">
      <c r="A21109">
        <v>1120843182</v>
      </c>
      <c r="B21109">
        <v>120074790</v>
      </c>
      <c r="C21109" t="s">
        <v>74</v>
      </c>
      <c r="D21109" t="s">
        <v>75</v>
      </c>
      <c r="E21109" t="s">
        <v>76</v>
      </c>
      <c r="F21109" s="7">
        <v>44154</v>
      </c>
      <c r="G21109" s="7">
        <v>44519</v>
      </c>
      <c r="H21109" t="s">
        <v>86</v>
      </c>
      <c r="I21109" t="s">
        <v>87</v>
      </c>
      <c r="J21109" s="7">
        <v>45831</v>
      </c>
      <c r="K21109" s="7">
        <v>46079</v>
      </c>
      <c r="L21109" s="7">
        <v>44519</v>
      </c>
      <c r="M21109" t="s">
        <v>86</v>
      </c>
      <c r="N21109" t="s">
        <v>79</v>
      </c>
      <c r="O21109">
        <v>2026</v>
      </c>
      <c r="P21109" s="2">
        <v>2</v>
      </c>
      <c r="Q21109" t="s">
        <v>80</v>
      </c>
      <c r="R21109" s="8">
        <v>46267</v>
      </c>
      <c r="S21109" s="2">
        <v>1</v>
      </c>
      <c r="T21109" s="2" t="s">
        <v>81</v>
      </c>
    </row>
    <row r="21110" spans="1:20" x14ac:dyDescent="0.25">
      <c r="A21110">
        <v>1120843308</v>
      </c>
      <c r="B21110">
        <v>120523845</v>
      </c>
      <c r="C21110" t="s">
        <v>74</v>
      </c>
      <c r="D21110" t="s">
        <v>75</v>
      </c>
      <c r="E21110" t="s">
        <v>76</v>
      </c>
      <c r="F21110" s="7">
        <v>44204</v>
      </c>
      <c r="G21110" s="7">
        <v>44569</v>
      </c>
      <c r="H21110" t="s">
        <v>86</v>
      </c>
      <c r="I21110" t="s">
        <v>87</v>
      </c>
      <c r="J21110" s="7">
        <v>45861</v>
      </c>
      <c r="K21110" s="7">
        <v>44238</v>
      </c>
      <c r="L21110" s="7">
        <v>44569</v>
      </c>
      <c r="M21110" t="s">
        <v>86</v>
      </c>
      <c r="N21110" t="s">
        <v>79</v>
      </c>
      <c r="O21110">
        <v>2026</v>
      </c>
      <c r="P21110" s="2">
        <v>2</v>
      </c>
      <c r="Q21110" t="s">
        <v>80</v>
      </c>
      <c r="R21110" s="8">
        <v>46267</v>
      </c>
      <c r="S21110" s="2">
        <v>1</v>
      </c>
      <c r="T21110" s="2" t="s">
        <v>81</v>
      </c>
    </row>
    <row r="21111" spans="1:20" x14ac:dyDescent="0.25">
      <c r="A21111">
        <v>1120843357</v>
      </c>
      <c r="B21111">
        <v>120744166</v>
      </c>
      <c r="C21111" t="s">
        <v>74</v>
      </c>
      <c r="D21111" t="s">
        <v>83</v>
      </c>
      <c r="E21111" t="s">
        <v>76</v>
      </c>
      <c r="F21111" s="7">
        <v>44291</v>
      </c>
      <c r="G21111" s="7">
        <v>44474</v>
      </c>
      <c r="H21111" t="s">
        <v>86</v>
      </c>
      <c r="I21111" t="s">
        <v>87</v>
      </c>
      <c r="J21111" s="7">
        <v>45882</v>
      </c>
      <c r="K21111" s="7">
        <v>45982</v>
      </c>
      <c r="L21111" s="7">
        <v>44474</v>
      </c>
      <c r="M21111" t="s">
        <v>86</v>
      </c>
      <c r="N21111" t="s">
        <v>79</v>
      </c>
      <c r="O21111">
        <v>2026</v>
      </c>
      <c r="P21111" s="2">
        <v>2</v>
      </c>
      <c r="Q21111" t="s">
        <v>80</v>
      </c>
      <c r="R21111" s="8">
        <v>46267</v>
      </c>
      <c r="S21111" s="2">
        <v>1</v>
      </c>
      <c r="T21111" s="2" t="s">
        <v>81</v>
      </c>
    </row>
    <row r="21112" spans="1:20" x14ac:dyDescent="0.25">
      <c r="A21112">
        <v>1120843986</v>
      </c>
      <c r="B21112">
        <v>121694847</v>
      </c>
      <c r="C21112" t="s">
        <v>74</v>
      </c>
      <c r="D21112" t="s">
        <v>83</v>
      </c>
      <c r="E21112" t="s">
        <v>76</v>
      </c>
      <c r="F21112" s="7">
        <v>44386</v>
      </c>
      <c r="G21112" s="7">
        <v>44570</v>
      </c>
      <c r="H21112" t="s">
        <v>77</v>
      </c>
      <c r="I21112" t="s">
        <v>78</v>
      </c>
      <c r="J21112" s="7">
        <v>45929</v>
      </c>
      <c r="K21112" s="7">
        <v>44389</v>
      </c>
      <c r="L21112" s="7">
        <v>44570</v>
      </c>
      <c r="M21112" t="s">
        <v>77</v>
      </c>
      <c r="N21112" t="s">
        <v>79</v>
      </c>
      <c r="O21112">
        <v>2026</v>
      </c>
      <c r="P21112" s="2">
        <v>2</v>
      </c>
      <c r="Q21112" t="s">
        <v>80</v>
      </c>
      <c r="R21112" s="8">
        <v>46267</v>
      </c>
      <c r="S21112" s="2">
        <v>1</v>
      </c>
      <c r="T21112" s="2" t="s">
        <v>81</v>
      </c>
    </row>
    <row r="21113" spans="1:20" x14ac:dyDescent="0.25">
      <c r="A21113">
        <v>1120845840</v>
      </c>
      <c r="B21113">
        <v>123200675</v>
      </c>
      <c r="C21113" t="s">
        <v>74</v>
      </c>
      <c r="D21113" t="s">
        <v>75</v>
      </c>
      <c r="E21113" t="s">
        <v>76</v>
      </c>
      <c r="F21113" s="7">
        <v>44648</v>
      </c>
      <c r="G21113" s="7">
        <v>45013</v>
      </c>
      <c r="H21113" t="s">
        <v>77</v>
      </c>
      <c r="I21113" t="s">
        <v>78</v>
      </c>
      <c r="J21113" s="7"/>
      <c r="K21113" s="7">
        <v>44649</v>
      </c>
      <c r="L21113" s="7">
        <v>45013</v>
      </c>
      <c r="M21113" t="s">
        <v>77</v>
      </c>
      <c r="N21113"/>
      <c r="O21113">
        <v>2026</v>
      </c>
      <c r="P21113" s="2">
        <v>2</v>
      </c>
      <c r="Q21113" t="s">
        <v>80</v>
      </c>
      <c r="R21113" s="8">
        <v>46267</v>
      </c>
      <c r="S21113" s="2">
        <v>1</v>
      </c>
      <c r="T21113" s="2" t="s">
        <v>81</v>
      </c>
    </row>
    <row r="21114" spans="1:20" x14ac:dyDescent="0.25">
      <c r="A21114">
        <v>1120846520</v>
      </c>
      <c r="B21114">
        <v>123631838</v>
      </c>
      <c r="C21114" t="s">
        <v>82</v>
      </c>
      <c r="D21114" t="s">
        <v>75</v>
      </c>
      <c r="E21114" t="s">
        <v>76</v>
      </c>
      <c r="F21114" s="7">
        <v>44699</v>
      </c>
      <c r="G21114" s="7">
        <v>45064</v>
      </c>
      <c r="H21114" t="s">
        <v>77</v>
      </c>
      <c r="I21114" t="s">
        <v>78</v>
      </c>
      <c r="J21114" s="7"/>
      <c r="K21114" s="7">
        <v>44713</v>
      </c>
      <c r="L21114" s="7">
        <v>45064</v>
      </c>
      <c r="M21114" t="s">
        <v>77</v>
      </c>
      <c r="N21114"/>
      <c r="O21114">
        <v>2026</v>
      </c>
      <c r="P21114" s="2">
        <v>2</v>
      </c>
      <c r="Q21114" t="s">
        <v>80</v>
      </c>
      <c r="R21114" s="8">
        <v>46267</v>
      </c>
      <c r="S21114" s="2">
        <v>1</v>
      </c>
      <c r="T21114" s="2" t="s">
        <v>81</v>
      </c>
    </row>
    <row r="21115" spans="1:20" x14ac:dyDescent="0.25">
      <c r="A21115">
        <v>1120846762</v>
      </c>
      <c r="B21115">
        <v>123781030</v>
      </c>
      <c r="C21115" t="s">
        <v>85</v>
      </c>
      <c r="D21115" t="s">
        <v>75</v>
      </c>
      <c r="E21115" t="s">
        <v>76</v>
      </c>
      <c r="F21115" s="7">
        <v>44719</v>
      </c>
      <c r="G21115" s="7">
        <v>45084</v>
      </c>
      <c r="H21115" t="s">
        <v>86</v>
      </c>
      <c r="I21115" t="s">
        <v>87</v>
      </c>
      <c r="J21115" s="7"/>
      <c r="K21115" s="7">
        <v>44734</v>
      </c>
      <c r="L21115" s="7">
        <v>45084</v>
      </c>
      <c r="M21115" t="s">
        <v>86</v>
      </c>
      <c r="N21115"/>
      <c r="O21115">
        <v>2026</v>
      </c>
      <c r="P21115" s="2">
        <v>2</v>
      </c>
      <c r="Q21115" t="s">
        <v>80</v>
      </c>
      <c r="R21115" s="8">
        <v>46267</v>
      </c>
      <c r="S21115" s="2">
        <v>1</v>
      </c>
      <c r="T21115" s="2" t="s">
        <v>81</v>
      </c>
    </row>
    <row r="21116" spans="1:20" x14ac:dyDescent="0.25">
      <c r="A21116">
        <v>1120847132</v>
      </c>
      <c r="B21116">
        <v>123959123</v>
      </c>
      <c r="C21116" t="s">
        <v>90</v>
      </c>
      <c r="D21116" t="s">
        <v>88</v>
      </c>
      <c r="E21116" t="s">
        <v>76</v>
      </c>
      <c r="F21116" s="7">
        <v>44741</v>
      </c>
      <c r="G21116" s="7">
        <v>46567</v>
      </c>
      <c r="H21116" t="s">
        <v>77</v>
      </c>
      <c r="I21116" t="s">
        <v>78</v>
      </c>
      <c r="J21116" s="7">
        <v>45550</v>
      </c>
      <c r="K21116" s="7">
        <v>45555</v>
      </c>
      <c r="L21116" s="7">
        <v>46567</v>
      </c>
      <c r="M21116" t="s">
        <v>77</v>
      </c>
      <c r="N21116" t="s">
        <v>79</v>
      </c>
      <c r="O21116">
        <v>2026</v>
      </c>
      <c r="P21116" s="2">
        <v>2</v>
      </c>
      <c r="Q21116" t="s">
        <v>80</v>
      </c>
      <c r="R21116" s="8">
        <v>46267</v>
      </c>
      <c r="S21116" s="2">
        <v>1</v>
      </c>
      <c r="T21116" s="2" t="s">
        <v>81</v>
      </c>
    </row>
    <row r="21117" spans="1:20" x14ac:dyDescent="0.25">
      <c r="A21117">
        <v>1120847374</v>
      </c>
      <c r="B21117">
        <v>124076227</v>
      </c>
      <c r="C21117" t="s">
        <v>85</v>
      </c>
      <c r="D21117" t="s">
        <v>75</v>
      </c>
      <c r="E21117" t="s">
        <v>76</v>
      </c>
      <c r="F21117" s="7">
        <v>44756</v>
      </c>
      <c r="G21117" s="7">
        <v>46582</v>
      </c>
      <c r="H21117" t="s">
        <v>77</v>
      </c>
      <c r="I21117" t="s">
        <v>78</v>
      </c>
      <c r="J21117" s="7">
        <v>45391</v>
      </c>
      <c r="K21117" s="7">
        <v>44756</v>
      </c>
      <c r="L21117" s="7">
        <v>46582</v>
      </c>
      <c r="M21117" t="s">
        <v>77</v>
      </c>
      <c r="N21117" t="s">
        <v>79</v>
      </c>
      <c r="O21117">
        <v>2026</v>
      </c>
      <c r="P21117" s="2">
        <v>2</v>
      </c>
      <c r="Q21117" t="s">
        <v>80</v>
      </c>
      <c r="R21117" s="8">
        <v>46267</v>
      </c>
      <c r="S21117" s="2">
        <v>1</v>
      </c>
      <c r="T21117" s="2" t="s">
        <v>81</v>
      </c>
    </row>
    <row r="21118" spans="1:20" x14ac:dyDescent="0.25">
      <c r="A21118">
        <v>1120847882</v>
      </c>
      <c r="B21118">
        <v>124269856</v>
      </c>
      <c r="C21118" t="s">
        <v>96</v>
      </c>
      <c r="D21118" t="s">
        <v>75</v>
      </c>
      <c r="E21118" t="s">
        <v>76</v>
      </c>
      <c r="F21118" s="7">
        <v>44783</v>
      </c>
      <c r="G21118" s="7">
        <v>46609</v>
      </c>
      <c r="H21118" t="s">
        <v>77</v>
      </c>
      <c r="I21118" t="s">
        <v>78</v>
      </c>
      <c r="J21118" s="7"/>
      <c r="K21118" s="7">
        <v>46007</v>
      </c>
      <c r="L21118" s="7">
        <v>46609</v>
      </c>
      <c r="M21118" t="s">
        <v>77</v>
      </c>
      <c r="N21118"/>
      <c r="O21118">
        <v>2026</v>
      </c>
      <c r="P21118" s="2">
        <v>2</v>
      </c>
      <c r="Q21118" t="s">
        <v>80</v>
      </c>
      <c r="R21118" s="8">
        <v>46267</v>
      </c>
      <c r="S21118" s="2">
        <v>1</v>
      </c>
      <c r="T21118" s="2" t="s">
        <v>81</v>
      </c>
    </row>
    <row r="21119" spans="1:20" x14ac:dyDescent="0.25">
      <c r="A21119">
        <v>1120848596</v>
      </c>
      <c r="B21119">
        <v>124519534</v>
      </c>
      <c r="C21119" t="s">
        <v>82</v>
      </c>
      <c r="D21119" t="s">
        <v>88</v>
      </c>
      <c r="E21119" t="s">
        <v>76</v>
      </c>
      <c r="F21119" s="7">
        <v>44820</v>
      </c>
      <c r="G21119" s="7">
        <v>45185</v>
      </c>
      <c r="H21119" t="s">
        <v>77</v>
      </c>
      <c r="I21119" t="s">
        <v>78</v>
      </c>
      <c r="J21119" s="7">
        <v>46174</v>
      </c>
      <c r="K21119" s="7">
        <v>45889</v>
      </c>
      <c r="L21119" s="7">
        <v>45185</v>
      </c>
      <c r="M21119" t="s">
        <v>77</v>
      </c>
      <c r="N21119" t="s">
        <v>79</v>
      </c>
      <c r="O21119">
        <v>2026</v>
      </c>
      <c r="P21119" s="2">
        <v>2</v>
      </c>
      <c r="Q21119" t="s">
        <v>80</v>
      </c>
      <c r="R21119" s="8">
        <v>46267</v>
      </c>
      <c r="S21119" s="2">
        <v>1</v>
      </c>
      <c r="T21119" s="2" t="s">
        <v>81</v>
      </c>
    </row>
    <row r="21120" spans="1:20" x14ac:dyDescent="0.25">
      <c r="A21120">
        <v>1120849767</v>
      </c>
      <c r="B21120">
        <v>125979204</v>
      </c>
      <c r="C21120" t="s">
        <v>74</v>
      </c>
      <c r="D21120" t="s">
        <v>75</v>
      </c>
      <c r="E21120" t="s">
        <v>76</v>
      </c>
      <c r="F21120" s="7">
        <v>45040</v>
      </c>
      <c r="G21120" s="7">
        <v>45406</v>
      </c>
      <c r="H21120" t="s">
        <v>86</v>
      </c>
      <c r="I21120" t="s">
        <v>87</v>
      </c>
      <c r="J21120" s="7"/>
      <c r="K21120" s="7">
        <v>45041</v>
      </c>
      <c r="L21120" s="7">
        <v>45406</v>
      </c>
      <c r="M21120" t="s">
        <v>86</v>
      </c>
      <c r="N21120"/>
      <c r="O21120">
        <v>2026</v>
      </c>
      <c r="P21120" s="2">
        <v>2</v>
      </c>
      <c r="Q21120" t="s">
        <v>80</v>
      </c>
      <c r="R21120" s="8">
        <v>46267</v>
      </c>
      <c r="S21120" s="2">
        <v>1</v>
      </c>
      <c r="T21120" s="2" t="s">
        <v>81</v>
      </c>
    </row>
    <row r="21121" spans="1:20" x14ac:dyDescent="0.25">
      <c r="A21121">
        <v>1120850172</v>
      </c>
      <c r="B21121">
        <v>126193121</v>
      </c>
      <c r="C21121" t="s">
        <v>74</v>
      </c>
      <c r="D21121" t="s">
        <v>88</v>
      </c>
      <c r="E21121" t="s">
        <v>76</v>
      </c>
      <c r="F21121" s="7">
        <v>45066</v>
      </c>
      <c r="G21121" s="7">
        <v>45432</v>
      </c>
      <c r="H21121" t="s">
        <v>77</v>
      </c>
      <c r="I21121" t="s">
        <v>78</v>
      </c>
      <c r="J21121" s="7">
        <v>45752</v>
      </c>
      <c r="K21121" s="7">
        <v>45995</v>
      </c>
      <c r="L21121" s="7">
        <v>45432</v>
      </c>
      <c r="M21121" t="s">
        <v>77</v>
      </c>
      <c r="N21121" t="s">
        <v>79</v>
      </c>
      <c r="O21121">
        <v>2026</v>
      </c>
      <c r="P21121" s="2">
        <v>2</v>
      </c>
      <c r="Q21121" t="s">
        <v>80</v>
      </c>
      <c r="R21121" s="8">
        <v>46267</v>
      </c>
      <c r="S21121" s="2">
        <v>1</v>
      </c>
      <c r="T21121" s="2" t="s">
        <v>81</v>
      </c>
    </row>
    <row r="21122" spans="1:20" x14ac:dyDescent="0.25">
      <c r="A21122">
        <v>1120850668</v>
      </c>
      <c r="B21122">
        <v>126448190</v>
      </c>
      <c r="C21122" t="s">
        <v>98</v>
      </c>
      <c r="D21122" t="s">
        <v>88</v>
      </c>
      <c r="E21122" t="s">
        <v>76</v>
      </c>
      <c r="F21122" s="7">
        <v>45092</v>
      </c>
      <c r="G21122" s="7">
        <v>45184</v>
      </c>
      <c r="H21122" t="s">
        <v>77</v>
      </c>
      <c r="I21122" t="s">
        <v>84</v>
      </c>
      <c r="J21122" s="7">
        <v>45756</v>
      </c>
      <c r="K21122" s="7">
        <v>45747</v>
      </c>
      <c r="L21122" s="7">
        <v>45184</v>
      </c>
      <c r="M21122" t="s">
        <v>77</v>
      </c>
      <c r="N21122" t="s">
        <v>92</v>
      </c>
      <c r="O21122">
        <v>2026</v>
      </c>
      <c r="P21122" s="2">
        <v>2</v>
      </c>
      <c r="Q21122" t="s">
        <v>80</v>
      </c>
      <c r="R21122" s="8">
        <v>46267</v>
      </c>
      <c r="S21122" s="2">
        <v>1</v>
      </c>
      <c r="T21122" s="2" t="s">
        <v>81</v>
      </c>
    </row>
    <row r="21123" spans="1:20" x14ac:dyDescent="0.25">
      <c r="A21123">
        <v>1120850818</v>
      </c>
      <c r="B21123">
        <v>126523125</v>
      </c>
      <c r="C21123" t="s">
        <v>90</v>
      </c>
      <c r="D21123" t="s">
        <v>88</v>
      </c>
      <c r="E21123" t="s">
        <v>76</v>
      </c>
      <c r="F21123" s="7">
        <v>45114</v>
      </c>
      <c r="G21123" s="7">
        <v>45480</v>
      </c>
      <c r="H21123" t="s">
        <v>77</v>
      </c>
      <c r="I21123" t="s">
        <v>78</v>
      </c>
      <c r="J21123" s="7">
        <v>45510</v>
      </c>
      <c r="K21123" s="7">
        <v>45551</v>
      </c>
      <c r="L21123" s="7">
        <v>45480</v>
      </c>
      <c r="M21123" t="s">
        <v>77</v>
      </c>
      <c r="N21123" t="s">
        <v>79</v>
      </c>
      <c r="O21123">
        <v>2026</v>
      </c>
      <c r="P21123" s="2">
        <v>2</v>
      </c>
      <c r="Q21123" t="s">
        <v>80</v>
      </c>
      <c r="R21123" s="8">
        <v>46267</v>
      </c>
      <c r="S21123" s="2">
        <v>1</v>
      </c>
      <c r="T21123" s="2" t="s">
        <v>81</v>
      </c>
    </row>
    <row r="21124" spans="1:20" x14ac:dyDescent="0.25">
      <c r="A21124">
        <v>1120850823</v>
      </c>
      <c r="B21124">
        <v>126524130</v>
      </c>
      <c r="C21124" t="s">
        <v>95</v>
      </c>
      <c r="D21124" t="s">
        <v>88</v>
      </c>
      <c r="E21124" t="s">
        <v>76</v>
      </c>
      <c r="F21124" s="7">
        <v>45114</v>
      </c>
      <c r="G21124" s="7">
        <v>45480</v>
      </c>
      <c r="H21124" t="s">
        <v>77</v>
      </c>
      <c r="I21124" t="s">
        <v>78</v>
      </c>
      <c r="J21124" s="7">
        <v>45163</v>
      </c>
      <c r="K21124" s="7">
        <v>45862</v>
      </c>
      <c r="L21124" s="7">
        <v>45480</v>
      </c>
      <c r="M21124" t="s">
        <v>77</v>
      </c>
      <c r="N21124" t="s">
        <v>92</v>
      </c>
      <c r="O21124">
        <v>2026</v>
      </c>
      <c r="P21124" s="2">
        <v>2</v>
      </c>
      <c r="Q21124" t="s">
        <v>80</v>
      </c>
      <c r="R21124" s="8">
        <v>46267</v>
      </c>
      <c r="S21124" s="2">
        <v>1</v>
      </c>
      <c r="T21124" s="2" t="s">
        <v>81</v>
      </c>
    </row>
    <row r="21125" spans="1:20" x14ac:dyDescent="0.25">
      <c r="A21125">
        <v>1120851801</v>
      </c>
      <c r="B21125">
        <v>126923165</v>
      </c>
      <c r="C21125" t="s">
        <v>82</v>
      </c>
      <c r="D21125" t="s">
        <v>75</v>
      </c>
      <c r="E21125" t="s">
        <v>76</v>
      </c>
      <c r="F21125" s="7">
        <v>45165</v>
      </c>
      <c r="G21125" s="7">
        <v>46992</v>
      </c>
      <c r="H21125" t="s">
        <v>77</v>
      </c>
      <c r="I21125" t="s">
        <v>78</v>
      </c>
      <c r="J21125" s="7">
        <v>45713</v>
      </c>
      <c r="K21125" s="7">
        <v>45716</v>
      </c>
      <c r="L21125" s="7">
        <v>46992</v>
      </c>
      <c r="M21125" t="s">
        <v>77</v>
      </c>
      <c r="N21125" t="s">
        <v>92</v>
      </c>
      <c r="O21125">
        <v>2026</v>
      </c>
      <c r="P21125" s="2">
        <v>2</v>
      </c>
      <c r="Q21125" t="s">
        <v>80</v>
      </c>
      <c r="R21125" s="8">
        <v>46267</v>
      </c>
      <c r="S21125" s="2">
        <v>1</v>
      </c>
      <c r="T21125" s="2" t="s">
        <v>81</v>
      </c>
    </row>
    <row r="21126" spans="1:20" x14ac:dyDescent="0.25">
      <c r="A21126">
        <v>1120852211</v>
      </c>
      <c r="B21126">
        <v>127077609</v>
      </c>
      <c r="C21126" t="s">
        <v>74</v>
      </c>
      <c r="D21126" t="s">
        <v>83</v>
      </c>
      <c r="E21126" t="s">
        <v>76</v>
      </c>
      <c r="F21126" s="7">
        <v>45184</v>
      </c>
      <c r="G21126" s="7">
        <v>45366</v>
      </c>
      <c r="H21126" t="s">
        <v>77</v>
      </c>
      <c r="I21126" t="s">
        <v>84</v>
      </c>
      <c r="J21126" s="7"/>
      <c r="K21126" s="7">
        <v>46070</v>
      </c>
      <c r="L21126" s="7">
        <v>45366</v>
      </c>
      <c r="M21126" t="s">
        <v>77</v>
      </c>
      <c r="N21126"/>
      <c r="O21126">
        <v>2026</v>
      </c>
      <c r="P21126" s="2">
        <v>2</v>
      </c>
      <c r="Q21126" t="s">
        <v>80</v>
      </c>
      <c r="R21126" s="8">
        <v>46267</v>
      </c>
      <c r="S21126" s="2">
        <v>1</v>
      </c>
      <c r="T21126" s="2" t="s">
        <v>81</v>
      </c>
    </row>
    <row r="21127" spans="1:20" x14ac:dyDescent="0.25">
      <c r="A21127">
        <v>1120852241</v>
      </c>
      <c r="B21127">
        <v>127087791</v>
      </c>
      <c r="C21127" t="s">
        <v>98</v>
      </c>
      <c r="D21127" t="s">
        <v>88</v>
      </c>
      <c r="E21127" t="s">
        <v>76</v>
      </c>
      <c r="F21127" s="7">
        <v>45188</v>
      </c>
      <c r="G21127" s="7">
        <v>47015</v>
      </c>
      <c r="H21127" t="s">
        <v>86</v>
      </c>
      <c r="I21127" t="s">
        <v>87</v>
      </c>
      <c r="J21127" s="7"/>
      <c r="K21127" s="7">
        <v>45215</v>
      </c>
      <c r="L21127" s="7">
        <v>47015</v>
      </c>
      <c r="M21127" t="s">
        <v>86</v>
      </c>
      <c r="N21127"/>
      <c r="O21127">
        <v>2026</v>
      </c>
      <c r="P21127" s="2">
        <v>2</v>
      </c>
      <c r="Q21127" t="s">
        <v>80</v>
      </c>
      <c r="R21127" s="8">
        <v>46267</v>
      </c>
      <c r="S21127" s="2">
        <v>1</v>
      </c>
      <c r="T21127" s="2" t="s">
        <v>81</v>
      </c>
    </row>
    <row r="21128" spans="1:20" x14ac:dyDescent="0.25">
      <c r="A21128">
        <v>1120852359</v>
      </c>
      <c r="B21128">
        <v>127123665</v>
      </c>
      <c r="C21128" t="s">
        <v>85</v>
      </c>
      <c r="D21128" t="s">
        <v>88</v>
      </c>
      <c r="E21128" t="s">
        <v>76</v>
      </c>
      <c r="F21128" s="7">
        <v>45193</v>
      </c>
      <c r="G21128" s="7">
        <v>47020</v>
      </c>
      <c r="H21128" t="s">
        <v>77</v>
      </c>
      <c r="I21128" t="s">
        <v>78</v>
      </c>
      <c r="J21128" s="7"/>
      <c r="K21128" s="7">
        <v>45196</v>
      </c>
      <c r="L21128" s="7">
        <v>47020</v>
      </c>
      <c r="M21128" t="s">
        <v>77</v>
      </c>
      <c r="N21128"/>
      <c r="O21128">
        <v>2026</v>
      </c>
      <c r="P21128" s="2">
        <v>2</v>
      </c>
      <c r="Q21128" t="s">
        <v>80</v>
      </c>
      <c r="R21128" s="8">
        <v>46267</v>
      </c>
      <c r="S21128" s="2">
        <v>1</v>
      </c>
      <c r="T21128" s="2" t="s">
        <v>81</v>
      </c>
    </row>
    <row r="21129" spans="1:20" x14ac:dyDescent="0.25">
      <c r="A21129">
        <v>1120852765</v>
      </c>
      <c r="B21129">
        <v>127273189</v>
      </c>
      <c r="C21129" t="s">
        <v>82</v>
      </c>
      <c r="D21129" t="s">
        <v>75</v>
      </c>
      <c r="E21129" t="s">
        <v>76</v>
      </c>
      <c r="F21129" s="7">
        <v>45213</v>
      </c>
      <c r="G21129" s="7">
        <v>45579</v>
      </c>
      <c r="H21129" t="s">
        <v>86</v>
      </c>
      <c r="I21129" t="s">
        <v>87</v>
      </c>
      <c r="J21129" s="7"/>
      <c r="K21129" s="7">
        <v>45215</v>
      </c>
      <c r="L21129" s="7">
        <v>45579</v>
      </c>
      <c r="M21129" t="s">
        <v>86</v>
      </c>
      <c r="N21129"/>
      <c r="O21129">
        <v>2026</v>
      </c>
      <c r="P21129" s="2">
        <v>2</v>
      </c>
      <c r="Q21129" t="s">
        <v>80</v>
      </c>
      <c r="R21129" s="8">
        <v>46267</v>
      </c>
      <c r="S21129" s="2">
        <v>1</v>
      </c>
      <c r="T21129" s="2" t="s">
        <v>81</v>
      </c>
    </row>
    <row r="21130" spans="1:20" x14ac:dyDescent="0.25">
      <c r="A21130">
        <v>1120853438</v>
      </c>
      <c r="B21130">
        <v>127471237</v>
      </c>
      <c r="C21130" t="s">
        <v>93</v>
      </c>
      <c r="D21130" t="s">
        <v>88</v>
      </c>
      <c r="E21130" t="s">
        <v>76</v>
      </c>
      <c r="F21130" s="7">
        <v>45243</v>
      </c>
      <c r="G21130" s="7">
        <v>45609</v>
      </c>
      <c r="H21130" t="s">
        <v>77</v>
      </c>
      <c r="I21130" t="s">
        <v>78</v>
      </c>
      <c r="J21130" s="7"/>
      <c r="K21130" s="7">
        <v>45243</v>
      </c>
      <c r="L21130" s="7">
        <v>45609</v>
      </c>
      <c r="M21130" t="s">
        <v>77</v>
      </c>
      <c r="N21130"/>
      <c r="O21130">
        <v>2026</v>
      </c>
      <c r="P21130" s="2">
        <v>2</v>
      </c>
      <c r="Q21130" t="s">
        <v>80</v>
      </c>
      <c r="R21130" s="8">
        <v>46267</v>
      </c>
      <c r="S21130" s="2">
        <v>1</v>
      </c>
      <c r="T21130" s="2" t="s">
        <v>81</v>
      </c>
    </row>
    <row r="21131" spans="1:20" x14ac:dyDescent="0.25">
      <c r="A21131">
        <v>1120853439</v>
      </c>
      <c r="B21131">
        <v>127471237</v>
      </c>
      <c r="C21131" t="s">
        <v>93</v>
      </c>
      <c r="D21131" t="s">
        <v>88</v>
      </c>
      <c r="E21131" t="s">
        <v>76</v>
      </c>
      <c r="F21131" s="7">
        <v>45243</v>
      </c>
      <c r="G21131" s="7">
        <v>45609</v>
      </c>
      <c r="H21131" t="s">
        <v>77</v>
      </c>
      <c r="I21131" t="s">
        <v>78</v>
      </c>
      <c r="J21131" s="7"/>
      <c r="K21131" s="7">
        <v>45779</v>
      </c>
      <c r="L21131" s="7">
        <v>45609</v>
      </c>
      <c r="M21131" t="s">
        <v>77</v>
      </c>
      <c r="N21131"/>
      <c r="O21131">
        <v>2026</v>
      </c>
      <c r="P21131" s="2">
        <v>2</v>
      </c>
      <c r="Q21131" t="s">
        <v>80</v>
      </c>
      <c r="R21131" s="8">
        <v>46267</v>
      </c>
      <c r="S21131" s="2">
        <v>1</v>
      </c>
      <c r="T21131" s="2" t="s">
        <v>81</v>
      </c>
    </row>
    <row r="21132" spans="1:20" x14ac:dyDescent="0.25">
      <c r="A21132">
        <v>1120853484</v>
      </c>
      <c r="B21132">
        <v>127489887</v>
      </c>
      <c r="C21132" t="s">
        <v>82</v>
      </c>
      <c r="D21132" t="s">
        <v>88</v>
      </c>
      <c r="E21132" t="s">
        <v>76</v>
      </c>
      <c r="F21132" s="7">
        <v>45246</v>
      </c>
      <c r="G21132" s="7">
        <v>45612</v>
      </c>
      <c r="H21132" t="s">
        <v>77</v>
      </c>
      <c r="I21132" t="s">
        <v>78</v>
      </c>
      <c r="J21132" s="7">
        <v>45557</v>
      </c>
      <c r="K21132" s="7">
        <v>45701</v>
      </c>
      <c r="L21132" s="7">
        <v>45612</v>
      </c>
      <c r="M21132" t="s">
        <v>77</v>
      </c>
      <c r="N21132" t="s">
        <v>79</v>
      </c>
      <c r="O21132">
        <v>2026</v>
      </c>
      <c r="P21132" s="2">
        <v>2</v>
      </c>
      <c r="Q21132" t="s">
        <v>80</v>
      </c>
      <c r="R21132" s="8">
        <v>46267</v>
      </c>
      <c r="S21132" s="2">
        <v>1</v>
      </c>
      <c r="T21132" s="2" t="s">
        <v>81</v>
      </c>
    </row>
    <row r="21133" spans="1:20" x14ac:dyDescent="0.25">
      <c r="A21133">
        <v>1120853556</v>
      </c>
      <c r="B21133">
        <v>128079260</v>
      </c>
      <c r="C21133" t="s">
        <v>93</v>
      </c>
      <c r="D21133" t="s">
        <v>88</v>
      </c>
      <c r="E21133" t="s">
        <v>76</v>
      </c>
      <c r="F21133" s="7">
        <v>45315</v>
      </c>
      <c r="G21133" s="7">
        <v>45681</v>
      </c>
      <c r="H21133" t="s">
        <v>77</v>
      </c>
      <c r="I21133" t="s">
        <v>78</v>
      </c>
      <c r="J21133" s="7">
        <v>46118</v>
      </c>
      <c r="K21133" s="7">
        <v>45747</v>
      </c>
      <c r="L21133" s="7">
        <v>45681</v>
      </c>
      <c r="M21133" t="s">
        <v>77</v>
      </c>
      <c r="N21133" t="s">
        <v>79</v>
      </c>
      <c r="O21133">
        <v>2026</v>
      </c>
      <c r="P21133" s="2">
        <v>2</v>
      </c>
      <c r="Q21133" t="s">
        <v>80</v>
      </c>
      <c r="R21133" s="8">
        <v>46267</v>
      </c>
      <c r="S21133" s="2">
        <v>1</v>
      </c>
      <c r="T21133" s="2" t="s">
        <v>81</v>
      </c>
    </row>
    <row r="21134" spans="1:20" x14ac:dyDescent="0.25">
      <c r="A21134">
        <v>1120853577</v>
      </c>
      <c r="B21134">
        <v>128191121</v>
      </c>
      <c r="C21134" t="s">
        <v>74</v>
      </c>
      <c r="D21134" t="s">
        <v>88</v>
      </c>
      <c r="E21134" t="s">
        <v>76</v>
      </c>
      <c r="F21134" s="7">
        <v>45326</v>
      </c>
      <c r="G21134" s="7">
        <v>45692</v>
      </c>
      <c r="H21134" t="s">
        <v>77</v>
      </c>
      <c r="I21134" t="s">
        <v>78</v>
      </c>
      <c r="J21134" s="7">
        <v>46098</v>
      </c>
      <c r="K21134" s="7">
        <v>45827</v>
      </c>
      <c r="L21134" s="7">
        <v>45692</v>
      </c>
      <c r="M21134" t="s">
        <v>77</v>
      </c>
      <c r="N21134" t="s">
        <v>79</v>
      </c>
      <c r="O21134">
        <v>2026</v>
      </c>
      <c r="P21134" s="2">
        <v>2</v>
      </c>
      <c r="Q21134" t="s">
        <v>80</v>
      </c>
      <c r="R21134" s="8">
        <v>46267</v>
      </c>
      <c r="S21134" s="2">
        <v>1</v>
      </c>
      <c r="T21134" s="2" t="s">
        <v>81</v>
      </c>
    </row>
    <row r="21135" spans="1:20" x14ac:dyDescent="0.25">
      <c r="A21135">
        <v>1120854261</v>
      </c>
      <c r="B21135">
        <v>128894945</v>
      </c>
      <c r="C21135" t="s">
        <v>98</v>
      </c>
      <c r="D21135" t="s">
        <v>88</v>
      </c>
      <c r="E21135" t="s">
        <v>76</v>
      </c>
      <c r="F21135" s="7">
        <v>45436</v>
      </c>
      <c r="G21135" s="7">
        <v>45616</v>
      </c>
      <c r="H21135" t="s">
        <v>77</v>
      </c>
      <c r="I21135" t="s">
        <v>84</v>
      </c>
      <c r="J21135" s="7">
        <v>46088</v>
      </c>
      <c r="K21135" s="7">
        <v>46011</v>
      </c>
      <c r="L21135" s="7">
        <v>45616</v>
      </c>
      <c r="M21135" t="s">
        <v>77</v>
      </c>
      <c r="N21135" t="s">
        <v>79</v>
      </c>
      <c r="O21135">
        <v>2026</v>
      </c>
      <c r="P21135" s="2">
        <v>2</v>
      </c>
      <c r="Q21135" t="s">
        <v>80</v>
      </c>
      <c r="R21135" s="8">
        <v>46267</v>
      </c>
      <c r="S21135" s="2">
        <v>1</v>
      </c>
      <c r="T21135" s="2" t="s">
        <v>81</v>
      </c>
    </row>
    <row r="21136" spans="1:20" x14ac:dyDescent="0.25">
      <c r="A21136">
        <v>1120855181</v>
      </c>
      <c r="B21136">
        <v>129438553</v>
      </c>
      <c r="C21136" t="s">
        <v>82</v>
      </c>
      <c r="D21136" t="s">
        <v>83</v>
      </c>
      <c r="E21136" t="s">
        <v>76</v>
      </c>
      <c r="F21136" s="7">
        <v>45526</v>
      </c>
      <c r="G21136" s="7">
        <v>45710</v>
      </c>
      <c r="H21136" t="s">
        <v>77</v>
      </c>
      <c r="I21136" t="s">
        <v>78</v>
      </c>
      <c r="J21136" s="7">
        <v>46124</v>
      </c>
      <c r="K21136" s="7">
        <v>46119</v>
      </c>
      <c r="L21136" s="7">
        <v>45710</v>
      </c>
      <c r="M21136" t="s">
        <v>77</v>
      </c>
      <c r="N21136" t="s">
        <v>79</v>
      </c>
      <c r="O21136">
        <v>2026</v>
      </c>
      <c r="P21136" s="2">
        <v>2</v>
      </c>
      <c r="Q21136" t="s">
        <v>80</v>
      </c>
      <c r="R21136" s="8">
        <v>46267</v>
      </c>
      <c r="S21136" s="2">
        <v>1</v>
      </c>
      <c r="T21136" s="2" t="s">
        <v>81</v>
      </c>
    </row>
    <row r="21137" spans="1:20" x14ac:dyDescent="0.25">
      <c r="A21137">
        <v>1120856723</v>
      </c>
      <c r="B21137">
        <v>130887471</v>
      </c>
      <c r="C21137" t="s">
        <v>93</v>
      </c>
      <c r="D21137" t="s">
        <v>75</v>
      </c>
      <c r="E21137" t="s">
        <v>76</v>
      </c>
      <c r="F21137" s="7">
        <v>45712</v>
      </c>
      <c r="G21137" s="7">
        <v>46807</v>
      </c>
      <c r="H21137" t="s">
        <v>77</v>
      </c>
      <c r="I21137" t="s">
        <v>84</v>
      </c>
      <c r="J21137" s="7">
        <v>46135</v>
      </c>
      <c r="K21137" s="7">
        <v>46051</v>
      </c>
      <c r="L21137" s="7">
        <v>46807</v>
      </c>
      <c r="M21137" t="s">
        <v>77</v>
      </c>
      <c r="N21137" t="s">
        <v>79</v>
      </c>
      <c r="O21137">
        <v>2026</v>
      </c>
      <c r="P21137" s="2">
        <v>2</v>
      </c>
      <c r="Q21137" t="s">
        <v>80</v>
      </c>
      <c r="R21137" s="8">
        <v>46267</v>
      </c>
      <c r="S21137" s="2">
        <v>1</v>
      </c>
      <c r="T21137" s="2" t="s">
        <v>81</v>
      </c>
    </row>
    <row r="21138" spans="1:20" x14ac:dyDescent="0.25">
      <c r="A21138">
        <v>1120858381</v>
      </c>
      <c r="B21138">
        <v>131760521</v>
      </c>
      <c r="C21138" t="s">
        <v>85</v>
      </c>
      <c r="D21138" t="s">
        <v>88</v>
      </c>
      <c r="E21138" t="s">
        <v>76</v>
      </c>
      <c r="F21138" s="7">
        <v>45888</v>
      </c>
      <c r="G21138" s="7">
        <v>47714</v>
      </c>
      <c r="H21138" t="s">
        <v>77</v>
      </c>
      <c r="I21138" t="s">
        <v>84</v>
      </c>
      <c r="J21138" s="7"/>
      <c r="K21138" s="7">
        <v>45925</v>
      </c>
      <c r="L21138" s="7">
        <v>47714</v>
      </c>
      <c r="M21138" t="s">
        <v>77</v>
      </c>
      <c r="N21138"/>
      <c r="O21138">
        <v>2026</v>
      </c>
      <c r="P21138" s="2">
        <v>2</v>
      </c>
      <c r="Q21138" t="s">
        <v>80</v>
      </c>
      <c r="R21138" s="8">
        <v>46267</v>
      </c>
      <c r="S21138" s="2">
        <v>1</v>
      </c>
      <c r="T21138" s="2" t="s">
        <v>81</v>
      </c>
    </row>
    <row r="21139" spans="1:20" x14ac:dyDescent="0.25">
      <c r="A21139">
        <v>1120860108</v>
      </c>
      <c r="B21139">
        <v>110639249</v>
      </c>
      <c r="C21139" t="s">
        <v>74</v>
      </c>
      <c r="D21139" t="s">
        <v>83</v>
      </c>
      <c r="E21139" t="s">
        <v>76</v>
      </c>
      <c r="F21139" s="7">
        <v>42256</v>
      </c>
      <c r="G21139" s="7">
        <v>43974</v>
      </c>
      <c r="H21139" t="s">
        <v>77</v>
      </c>
      <c r="I21139" t="s">
        <v>78</v>
      </c>
      <c r="J21139" s="7">
        <v>45966</v>
      </c>
      <c r="K21139" s="7">
        <v>43667</v>
      </c>
      <c r="L21139" s="7">
        <v>43974</v>
      </c>
      <c r="M21139" t="s">
        <v>77</v>
      </c>
      <c r="N21139" t="s">
        <v>79</v>
      </c>
      <c r="O21139">
        <v>2026</v>
      </c>
      <c r="P21139" s="2">
        <v>2</v>
      </c>
      <c r="Q21139" t="s">
        <v>80</v>
      </c>
      <c r="R21139" s="8">
        <v>46267</v>
      </c>
      <c r="S21139" s="2">
        <v>1</v>
      </c>
      <c r="T21139" s="2" t="s">
        <v>81</v>
      </c>
    </row>
    <row r="21140" spans="1:20" x14ac:dyDescent="0.25">
      <c r="A21140">
        <v>1120860333</v>
      </c>
      <c r="B21140">
        <v>111611896</v>
      </c>
      <c r="C21140" t="s">
        <v>74</v>
      </c>
      <c r="D21140" t="s">
        <v>83</v>
      </c>
      <c r="E21140" t="s">
        <v>76</v>
      </c>
      <c r="F21140" s="7">
        <v>42493</v>
      </c>
      <c r="G21140" s="7">
        <v>44319</v>
      </c>
      <c r="H21140" t="s">
        <v>86</v>
      </c>
      <c r="I21140" t="s">
        <v>87</v>
      </c>
      <c r="J21140" s="7">
        <v>45607</v>
      </c>
      <c r="K21140" s="7">
        <v>45748</v>
      </c>
      <c r="L21140" s="7">
        <v>44319</v>
      </c>
      <c r="M21140" t="s">
        <v>86</v>
      </c>
      <c r="N21140" t="s">
        <v>79</v>
      </c>
      <c r="O21140">
        <v>2026</v>
      </c>
      <c r="P21140" s="2">
        <v>2</v>
      </c>
      <c r="Q21140" t="s">
        <v>80</v>
      </c>
      <c r="R21140" s="8">
        <v>46267</v>
      </c>
      <c r="S21140" s="2">
        <v>1</v>
      </c>
      <c r="T21140" s="2" t="s">
        <v>81</v>
      </c>
    </row>
    <row r="21141" spans="1:20" x14ac:dyDescent="0.25">
      <c r="A21141">
        <v>1120860710</v>
      </c>
      <c r="B21141">
        <v>112840406</v>
      </c>
      <c r="C21141" t="s">
        <v>74</v>
      </c>
      <c r="D21141" t="s">
        <v>88</v>
      </c>
      <c r="E21141" t="s">
        <v>76</v>
      </c>
      <c r="F21141" s="7">
        <v>42860</v>
      </c>
      <c r="G21141" s="7">
        <v>44686</v>
      </c>
      <c r="H21141" t="s">
        <v>86</v>
      </c>
      <c r="I21141" t="s">
        <v>87</v>
      </c>
      <c r="J21141" s="7">
        <v>45607</v>
      </c>
      <c r="K21141" s="7">
        <v>43658</v>
      </c>
      <c r="L21141" s="7">
        <v>44686</v>
      </c>
      <c r="M21141" t="s">
        <v>86</v>
      </c>
      <c r="N21141" t="s">
        <v>79</v>
      </c>
      <c r="O21141">
        <v>2026</v>
      </c>
      <c r="P21141" s="2">
        <v>2</v>
      </c>
      <c r="Q21141" t="s">
        <v>80</v>
      </c>
      <c r="R21141" s="8">
        <v>46267</v>
      </c>
      <c r="S21141" s="2">
        <v>1</v>
      </c>
      <c r="T21141" s="2" t="s">
        <v>81</v>
      </c>
    </row>
    <row r="21142" spans="1:20" x14ac:dyDescent="0.25">
      <c r="A21142">
        <v>1120860950</v>
      </c>
      <c r="B21142">
        <v>113810761</v>
      </c>
      <c r="C21142" t="s">
        <v>74</v>
      </c>
      <c r="D21142" t="s">
        <v>83</v>
      </c>
      <c r="E21142" t="s">
        <v>76</v>
      </c>
      <c r="F21142" s="7">
        <v>43052</v>
      </c>
      <c r="G21142" s="7">
        <v>44878</v>
      </c>
      <c r="H21142" t="s">
        <v>86</v>
      </c>
      <c r="I21142" t="s">
        <v>87</v>
      </c>
      <c r="J21142" s="7">
        <v>45899</v>
      </c>
      <c r="K21142" s="7">
        <v>43667</v>
      </c>
      <c r="L21142" s="7">
        <v>44878</v>
      </c>
      <c r="M21142" t="s">
        <v>86</v>
      </c>
      <c r="N21142" t="s">
        <v>79</v>
      </c>
      <c r="O21142">
        <v>2026</v>
      </c>
      <c r="P21142" s="2">
        <v>2</v>
      </c>
      <c r="Q21142" t="s">
        <v>80</v>
      </c>
      <c r="R21142" s="8">
        <v>46267</v>
      </c>
      <c r="S21142" s="2">
        <v>1</v>
      </c>
      <c r="T21142" s="2" t="s">
        <v>81</v>
      </c>
    </row>
    <row r="21143" spans="1:20" x14ac:dyDescent="0.25">
      <c r="A21143">
        <v>1120861256</v>
      </c>
      <c r="B21143">
        <v>116749282</v>
      </c>
      <c r="C21143" t="s">
        <v>82</v>
      </c>
      <c r="D21143" t="s">
        <v>88</v>
      </c>
      <c r="E21143" t="s">
        <v>76</v>
      </c>
      <c r="F21143" s="7">
        <v>43540</v>
      </c>
      <c r="G21143" s="7">
        <v>43906</v>
      </c>
      <c r="H21143" t="s">
        <v>77</v>
      </c>
      <c r="I21143" t="s">
        <v>78</v>
      </c>
      <c r="J21143" s="7">
        <v>45803</v>
      </c>
      <c r="K21143" s="7">
        <v>45680</v>
      </c>
      <c r="L21143" s="7">
        <v>43906</v>
      </c>
      <c r="M21143" t="s">
        <v>77</v>
      </c>
      <c r="N21143" t="s">
        <v>79</v>
      </c>
      <c r="O21143">
        <v>2026</v>
      </c>
      <c r="P21143" s="2">
        <v>2</v>
      </c>
      <c r="Q21143" t="s">
        <v>80</v>
      </c>
      <c r="R21143" s="8">
        <v>46267</v>
      </c>
      <c r="S21143" s="2">
        <v>1</v>
      </c>
      <c r="T21143" s="2" t="s">
        <v>81</v>
      </c>
    </row>
    <row r="21144" spans="1:20" x14ac:dyDescent="0.25">
      <c r="A21144">
        <v>1120861309</v>
      </c>
      <c r="B21144">
        <v>116824063</v>
      </c>
      <c r="C21144" t="s">
        <v>85</v>
      </c>
      <c r="D21144" t="s">
        <v>83</v>
      </c>
      <c r="E21144" t="s">
        <v>76</v>
      </c>
      <c r="F21144" s="7">
        <v>43548</v>
      </c>
      <c r="G21144" s="7">
        <v>43732</v>
      </c>
      <c r="H21144" t="s">
        <v>77</v>
      </c>
      <c r="I21144" t="s">
        <v>78</v>
      </c>
      <c r="J21144" s="7">
        <v>45777</v>
      </c>
      <c r="K21144" s="7">
        <v>44785</v>
      </c>
      <c r="L21144" s="7">
        <v>43732</v>
      </c>
      <c r="M21144" t="s">
        <v>77</v>
      </c>
      <c r="N21144" t="s">
        <v>79</v>
      </c>
      <c r="O21144">
        <v>2026</v>
      </c>
      <c r="P21144" s="2">
        <v>2</v>
      </c>
      <c r="Q21144" t="s">
        <v>80</v>
      </c>
      <c r="R21144" s="8">
        <v>46267</v>
      </c>
      <c r="S21144" s="2">
        <v>1</v>
      </c>
      <c r="T21144" s="2" t="s">
        <v>81</v>
      </c>
    </row>
    <row r="21145" spans="1:20" x14ac:dyDescent="0.25">
      <c r="A21145">
        <v>1120861341</v>
      </c>
      <c r="B21145">
        <v>116871186</v>
      </c>
      <c r="C21145" t="s">
        <v>82</v>
      </c>
      <c r="D21145" t="s">
        <v>83</v>
      </c>
      <c r="E21145" t="s">
        <v>76</v>
      </c>
      <c r="F21145" s="7">
        <v>43554</v>
      </c>
      <c r="G21145" s="7">
        <v>43738</v>
      </c>
      <c r="H21145" t="s">
        <v>77</v>
      </c>
      <c r="I21145" t="s">
        <v>78</v>
      </c>
      <c r="J21145" s="7">
        <v>45850</v>
      </c>
      <c r="K21145" s="7">
        <v>44103</v>
      </c>
      <c r="L21145" s="7">
        <v>43738</v>
      </c>
      <c r="M21145" t="s">
        <v>77</v>
      </c>
      <c r="N21145" t="s">
        <v>79</v>
      </c>
      <c r="O21145">
        <v>2026</v>
      </c>
      <c r="P21145" s="2">
        <v>2</v>
      </c>
      <c r="Q21145" t="s">
        <v>80</v>
      </c>
      <c r="R21145" s="8">
        <v>46267</v>
      </c>
      <c r="S21145" s="2">
        <v>1</v>
      </c>
      <c r="T21145" s="2" t="s">
        <v>81</v>
      </c>
    </row>
    <row r="21146" spans="1:20" x14ac:dyDescent="0.25">
      <c r="A21146">
        <v>1120861355</v>
      </c>
      <c r="B21146">
        <v>116882603</v>
      </c>
      <c r="C21146" t="s">
        <v>74</v>
      </c>
      <c r="D21146" t="s">
        <v>75</v>
      </c>
      <c r="E21146" t="s">
        <v>76</v>
      </c>
      <c r="F21146" s="7">
        <v>43556</v>
      </c>
      <c r="G21146" s="7">
        <v>45383</v>
      </c>
      <c r="H21146" t="s">
        <v>77</v>
      </c>
      <c r="I21146" t="s">
        <v>78</v>
      </c>
      <c r="J21146" s="7">
        <v>45450</v>
      </c>
      <c r="K21146" s="7">
        <v>43683</v>
      </c>
      <c r="L21146" s="7">
        <v>45383</v>
      </c>
      <c r="M21146" t="s">
        <v>77</v>
      </c>
      <c r="N21146" t="s">
        <v>79</v>
      </c>
      <c r="O21146">
        <v>2026</v>
      </c>
      <c r="P21146" s="2">
        <v>2</v>
      </c>
      <c r="Q21146" t="s">
        <v>80</v>
      </c>
      <c r="R21146" s="8">
        <v>46267</v>
      </c>
      <c r="S21146" s="2">
        <v>1</v>
      </c>
      <c r="T21146" s="2" t="s">
        <v>81</v>
      </c>
    </row>
    <row r="21147" spans="1:20" x14ac:dyDescent="0.25">
      <c r="A21147">
        <v>1120861378</v>
      </c>
      <c r="B21147">
        <v>116967098</v>
      </c>
      <c r="C21147" t="s">
        <v>82</v>
      </c>
      <c r="D21147" t="s">
        <v>88</v>
      </c>
      <c r="E21147" t="s">
        <v>76</v>
      </c>
      <c r="F21147" s="7">
        <v>43560</v>
      </c>
      <c r="G21147" s="7">
        <v>43926</v>
      </c>
      <c r="H21147" t="s">
        <v>77</v>
      </c>
      <c r="I21147" t="s">
        <v>78</v>
      </c>
      <c r="J21147" s="7">
        <v>45745</v>
      </c>
      <c r="K21147" s="7">
        <v>45852</v>
      </c>
      <c r="L21147" s="7">
        <v>43926</v>
      </c>
      <c r="M21147" t="s">
        <v>77</v>
      </c>
      <c r="N21147" t="s">
        <v>79</v>
      </c>
      <c r="O21147">
        <v>2026</v>
      </c>
      <c r="P21147" s="2">
        <v>2</v>
      </c>
      <c r="Q21147" t="s">
        <v>80</v>
      </c>
      <c r="R21147" s="8">
        <v>46267</v>
      </c>
      <c r="S21147" s="2">
        <v>1</v>
      </c>
      <c r="T21147" s="2" t="s">
        <v>81</v>
      </c>
    </row>
    <row r="21148" spans="1:20" x14ac:dyDescent="0.25">
      <c r="A21148">
        <v>1120861424</v>
      </c>
      <c r="B21148">
        <v>117016498</v>
      </c>
      <c r="C21148" t="s">
        <v>82</v>
      </c>
      <c r="D21148" t="s">
        <v>83</v>
      </c>
      <c r="E21148" t="s">
        <v>76</v>
      </c>
      <c r="F21148" s="7">
        <v>43567</v>
      </c>
      <c r="G21148" s="7">
        <v>43747</v>
      </c>
      <c r="H21148" t="s">
        <v>77</v>
      </c>
      <c r="I21148" t="s">
        <v>78</v>
      </c>
      <c r="J21148" s="7">
        <v>45838</v>
      </c>
      <c r="K21148" s="7">
        <v>45748</v>
      </c>
      <c r="L21148" s="7">
        <v>43747</v>
      </c>
      <c r="M21148" t="s">
        <v>77</v>
      </c>
      <c r="N21148" t="s">
        <v>79</v>
      </c>
      <c r="O21148">
        <v>2026</v>
      </c>
      <c r="P21148" s="2">
        <v>2</v>
      </c>
      <c r="Q21148" t="s">
        <v>80</v>
      </c>
      <c r="R21148" s="8">
        <v>46267</v>
      </c>
      <c r="S21148" s="2">
        <v>1</v>
      </c>
      <c r="T21148" s="2" t="s">
        <v>81</v>
      </c>
    </row>
    <row r="21149" spans="1:20" x14ac:dyDescent="0.25">
      <c r="A21149">
        <v>1120861495</v>
      </c>
      <c r="B21149">
        <v>117082375</v>
      </c>
      <c r="C21149" t="s">
        <v>82</v>
      </c>
      <c r="D21149" t="s">
        <v>83</v>
      </c>
      <c r="E21149" t="s">
        <v>76</v>
      </c>
      <c r="F21149" s="7">
        <v>43578</v>
      </c>
      <c r="G21149" s="7">
        <v>43724</v>
      </c>
      <c r="H21149" t="s">
        <v>77</v>
      </c>
      <c r="I21149" t="s">
        <v>78</v>
      </c>
      <c r="J21149" s="7">
        <v>45539</v>
      </c>
      <c r="K21149" s="7">
        <v>45748</v>
      </c>
      <c r="L21149" s="7">
        <v>43724</v>
      </c>
      <c r="M21149" t="s">
        <v>77</v>
      </c>
      <c r="N21149" t="s">
        <v>79</v>
      </c>
      <c r="O21149">
        <v>2026</v>
      </c>
      <c r="P21149" s="2">
        <v>2</v>
      </c>
      <c r="Q21149" t="s">
        <v>80</v>
      </c>
      <c r="R21149" s="8">
        <v>46267</v>
      </c>
      <c r="S21149" s="2">
        <v>1</v>
      </c>
      <c r="T21149" s="2" t="s">
        <v>81</v>
      </c>
    </row>
    <row r="21150" spans="1:20" x14ac:dyDescent="0.25">
      <c r="A21150">
        <v>1120861515</v>
      </c>
      <c r="B21150">
        <v>117097987</v>
      </c>
      <c r="C21150" t="s">
        <v>82</v>
      </c>
      <c r="D21150" t="s">
        <v>83</v>
      </c>
      <c r="E21150" t="s">
        <v>76</v>
      </c>
      <c r="F21150" s="7">
        <v>43580</v>
      </c>
      <c r="G21150" s="7">
        <v>43763</v>
      </c>
      <c r="H21150" t="s">
        <v>77</v>
      </c>
      <c r="I21150" t="s">
        <v>84</v>
      </c>
      <c r="J21150" s="7">
        <v>45618</v>
      </c>
      <c r="K21150" s="7">
        <v>45748</v>
      </c>
      <c r="L21150" s="7">
        <v>43763</v>
      </c>
      <c r="M21150" t="s">
        <v>77</v>
      </c>
      <c r="N21150" t="s">
        <v>79</v>
      </c>
      <c r="O21150">
        <v>2026</v>
      </c>
      <c r="P21150" s="2">
        <v>2</v>
      </c>
      <c r="Q21150" t="s">
        <v>80</v>
      </c>
      <c r="R21150" s="8">
        <v>46267</v>
      </c>
      <c r="S21150" s="2">
        <v>1</v>
      </c>
      <c r="T21150" s="2" t="s">
        <v>81</v>
      </c>
    </row>
    <row r="21151" spans="1:20" x14ac:dyDescent="0.25">
      <c r="A21151">
        <v>1120861573</v>
      </c>
      <c r="B21151">
        <v>117145780</v>
      </c>
      <c r="C21151" t="s">
        <v>74</v>
      </c>
      <c r="D21151" t="s">
        <v>88</v>
      </c>
      <c r="E21151" t="s">
        <v>76</v>
      </c>
      <c r="F21151" s="7">
        <v>43587</v>
      </c>
      <c r="G21151" s="7">
        <v>43953</v>
      </c>
      <c r="H21151" t="s">
        <v>77</v>
      </c>
      <c r="I21151" t="s">
        <v>78</v>
      </c>
      <c r="J21151" s="7">
        <v>45795</v>
      </c>
      <c r="K21151" s="7">
        <v>43990</v>
      </c>
      <c r="L21151" s="7">
        <v>43953</v>
      </c>
      <c r="M21151" t="s">
        <v>77</v>
      </c>
      <c r="N21151" t="s">
        <v>79</v>
      </c>
      <c r="O21151">
        <v>2026</v>
      </c>
      <c r="P21151" s="2">
        <v>2</v>
      </c>
      <c r="Q21151" t="s">
        <v>80</v>
      </c>
      <c r="R21151" s="8">
        <v>46267</v>
      </c>
      <c r="S21151" s="2">
        <v>1</v>
      </c>
      <c r="T21151" s="2" t="s">
        <v>81</v>
      </c>
    </row>
    <row r="21152" spans="1:20" x14ac:dyDescent="0.25">
      <c r="A21152">
        <v>1120861613</v>
      </c>
      <c r="B21152">
        <v>117186433</v>
      </c>
      <c r="C21152" t="s">
        <v>82</v>
      </c>
      <c r="D21152" t="s">
        <v>83</v>
      </c>
      <c r="E21152" t="s">
        <v>76</v>
      </c>
      <c r="F21152" s="7">
        <v>43593</v>
      </c>
      <c r="G21152" s="7">
        <v>43773</v>
      </c>
      <c r="H21152" t="s">
        <v>77</v>
      </c>
      <c r="I21152" t="s">
        <v>84</v>
      </c>
      <c r="J21152" s="7">
        <v>45293</v>
      </c>
      <c r="K21152" s="7">
        <v>43667</v>
      </c>
      <c r="L21152" s="7">
        <v>43773</v>
      </c>
      <c r="M21152" t="s">
        <v>77</v>
      </c>
      <c r="N21152" t="s">
        <v>92</v>
      </c>
      <c r="O21152">
        <v>2026</v>
      </c>
      <c r="P21152" s="2">
        <v>2</v>
      </c>
      <c r="Q21152" t="s">
        <v>80</v>
      </c>
      <c r="R21152" s="8">
        <v>46267</v>
      </c>
      <c r="S21152" s="2">
        <v>1</v>
      </c>
      <c r="T21152" s="2" t="s">
        <v>81</v>
      </c>
    </row>
    <row r="21153" spans="1:20" x14ac:dyDescent="0.25">
      <c r="A21153">
        <v>1120861623</v>
      </c>
      <c r="B21153">
        <v>117192652</v>
      </c>
      <c r="C21153" t="s">
        <v>82</v>
      </c>
      <c r="D21153" t="s">
        <v>83</v>
      </c>
      <c r="E21153" t="s">
        <v>76</v>
      </c>
      <c r="F21153" s="7">
        <v>43594</v>
      </c>
      <c r="G21153" s="7">
        <v>43774</v>
      </c>
      <c r="H21153" t="s">
        <v>77</v>
      </c>
      <c r="I21153" t="s">
        <v>78</v>
      </c>
      <c r="J21153" s="7">
        <v>45607</v>
      </c>
      <c r="K21153" s="7">
        <v>43667</v>
      </c>
      <c r="L21153" s="7">
        <v>43774</v>
      </c>
      <c r="M21153" t="s">
        <v>77</v>
      </c>
      <c r="N21153" t="s">
        <v>79</v>
      </c>
      <c r="O21153">
        <v>2026</v>
      </c>
      <c r="P21153" s="2">
        <v>2</v>
      </c>
      <c r="Q21153" t="s">
        <v>80</v>
      </c>
      <c r="R21153" s="8">
        <v>46267</v>
      </c>
      <c r="S21153" s="2">
        <v>1</v>
      </c>
      <c r="T21153" s="2" t="s">
        <v>81</v>
      </c>
    </row>
    <row r="21154" spans="1:20" x14ac:dyDescent="0.25">
      <c r="A21154">
        <v>1120861636</v>
      </c>
      <c r="B21154">
        <v>117215962</v>
      </c>
      <c r="C21154" t="s">
        <v>82</v>
      </c>
      <c r="D21154" t="s">
        <v>83</v>
      </c>
      <c r="E21154" t="s">
        <v>76</v>
      </c>
      <c r="F21154" s="7">
        <v>43596</v>
      </c>
      <c r="G21154" s="7">
        <v>43780</v>
      </c>
      <c r="H21154" t="s">
        <v>77</v>
      </c>
      <c r="I21154" t="s">
        <v>78</v>
      </c>
      <c r="J21154" s="7">
        <v>45727</v>
      </c>
      <c r="K21154" s="7">
        <v>45748</v>
      </c>
      <c r="L21154" s="7">
        <v>43780</v>
      </c>
      <c r="M21154" t="s">
        <v>77</v>
      </c>
      <c r="N21154" t="s">
        <v>79</v>
      </c>
      <c r="O21154">
        <v>2026</v>
      </c>
      <c r="P21154" s="2">
        <v>2</v>
      </c>
      <c r="Q21154" t="s">
        <v>80</v>
      </c>
      <c r="R21154" s="8">
        <v>46267</v>
      </c>
      <c r="S21154" s="2">
        <v>1</v>
      </c>
      <c r="T21154" s="2" t="s">
        <v>81</v>
      </c>
    </row>
    <row r="21155" spans="1:20" x14ac:dyDescent="0.25">
      <c r="A21155">
        <v>1120861709</v>
      </c>
      <c r="B21155">
        <v>117294151</v>
      </c>
      <c r="C21155" t="s">
        <v>96</v>
      </c>
      <c r="D21155" t="s">
        <v>83</v>
      </c>
      <c r="E21155" t="s">
        <v>76</v>
      </c>
      <c r="F21155" s="7">
        <v>43606</v>
      </c>
      <c r="G21155" s="7">
        <v>43790</v>
      </c>
      <c r="H21155" t="s">
        <v>77</v>
      </c>
      <c r="I21155" t="s">
        <v>78</v>
      </c>
      <c r="J21155" s="7">
        <v>45633</v>
      </c>
      <c r="K21155" s="7">
        <v>45748</v>
      </c>
      <c r="L21155" s="7">
        <v>43790</v>
      </c>
      <c r="M21155" t="s">
        <v>77</v>
      </c>
      <c r="N21155" t="s">
        <v>79</v>
      </c>
      <c r="O21155">
        <v>2026</v>
      </c>
      <c r="P21155" s="2">
        <v>2</v>
      </c>
      <c r="Q21155" t="s">
        <v>80</v>
      </c>
      <c r="R21155" s="8">
        <v>46267</v>
      </c>
      <c r="S21155" s="2">
        <v>1</v>
      </c>
      <c r="T21155" s="2" t="s">
        <v>81</v>
      </c>
    </row>
    <row r="21156" spans="1:20" x14ac:dyDescent="0.25">
      <c r="A21156">
        <v>1120861732</v>
      </c>
      <c r="B21156">
        <v>117321746</v>
      </c>
      <c r="C21156" t="s">
        <v>85</v>
      </c>
      <c r="D21156" t="s">
        <v>88</v>
      </c>
      <c r="E21156" t="s">
        <v>76</v>
      </c>
      <c r="F21156" s="7">
        <v>43610</v>
      </c>
      <c r="G21156" s="7">
        <v>43976</v>
      </c>
      <c r="H21156" t="s">
        <v>86</v>
      </c>
      <c r="I21156" t="s">
        <v>87</v>
      </c>
      <c r="J21156" s="7">
        <v>45829</v>
      </c>
      <c r="K21156" s="7">
        <v>45854</v>
      </c>
      <c r="L21156" s="7">
        <v>43976</v>
      </c>
      <c r="M21156" t="s">
        <v>86</v>
      </c>
      <c r="N21156" t="s">
        <v>79</v>
      </c>
      <c r="O21156">
        <v>2026</v>
      </c>
      <c r="P21156" s="2">
        <v>2</v>
      </c>
      <c r="Q21156" t="s">
        <v>80</v>
      </c>
      <c r="R21156" s="8">
        <v>46267</v>
      </c>
      <c r="S21156" s="2">
        <v>1</v>
      </c>
      <c r="T21156" s="2" t="s">
        <v>81</v>
      </c>
    </row>
    <row r="21157" spans="1:20" x14ac:dyDescent="0.25">
      <c r="A21157">
        <v>1120861935</v>
      </c>
      <c r="B21157">
        <v>117770230</v>
      </c>
      <c r="C21157" t="s">
        <v>85</v>
      </c>
      <c r="D21157" t="s">
        <v>75</v>
      </c>
      <c r="E21157" t="s">
        <v>76</v>
      </c>
      <c r="F21157" s="7">
        <v>43692</v>
      </c>
      <c r="G21157" s="7">
        <v>45519</v>
      </c>
      <c r="H21157" t="s">
        <v>77</v>
      </c>
      <c r="I21157" t="s">
        <v>78</v>
      </c>
      <c r="J21157" s="7">
        <v>45454</v>
      </c>
      <c r="K21157" s="7">
        <v>46114</v>
      </c>
      <c r="L21157" s="7">
        <v>45519</v>
      </c>
      <c r="M21157" t="s">
        <v>77</v>
      </c>
      <c r="N21157" t="s">
        <v>79</v>
      </c>
      <c r="O21157">
        <v>2026</v>
      </c>
      <c r="P21157" s="2">
        <v>2</v>
      </c>
      <c r="Q21157" t="s">
        <v>80</v>
      </c>
      <c r="R21157" s="8">
        <v>46267</v>
      </c>
      <c r="S21157" s="2">
        <v>1</v>
      </c>
      <c r="T21157" s="2" t="s">
        <v>81</v>
      </c>
    </row>
    <row r="21158" spans="1:20" x14ac:dyDescent="0.25">
      <c r="A21158">
        <v>1120862103</v>
      </c>
      <c r="B21158">
        <v>118171033</v>
      </c>
      <c r="C21158" t="s">
        <v>85</v>
      </c>
      <c r="D21158" t="s">
        <v>75</v>
      </c>
      <c r="E21158" t="s">
        <v>76</v>
      </c>
      <c r="F21158" s="7">
        <v>43783</v>
      </c>
      <c r="G21158" s="7">
        <v>44149</v>
      </c>
      <c r="H21158" t="s">
        <v>77</v>
      </c>
      <c r="I21158" t="s">
        <v>78</v>
      </c>
      <c r="J21158" s="7">
        <v>45540</v>
      </c>
      <c r="K21158" s="7">
        <v>46114</v>
      </c>
      <c r="L21158" s="7">
        <v>44149</v>
      </c>
      <c r="M21158" t="s">
        <v>77</v>
      </c>
      <c r="N21158" t="s">
        <v>79</v>
      </c>
      <c r="O21158">
        <v>2026</v>
      </c>
      <c r="P21158" s="2">
        <v>2</v>
      </c>
      <c r="Q21158" t="s">
        <v>80</v>
      </c>
      <c r="R21158" s="8">
        <v>46267</v>
      </c>
      <c r="S21158" s="2">
        <v>1</v>
      </c>
      <c r="T21158" s="2" t="s">
        <v>81</v>
      </c>
    </row>
    <row r="21159" spans="1:20" x14ac:dyDescent="0.25">
      <c r="A21159">
        <v>1120862261</v>
      </c>
      <c r="B21159">
        <v>119049017</v>
      </c>
      <c r="C21159" t="s">
        <v>82</v>
      </c>
      <c r="D21159" t="s">
        <v>83</v>
      </c>
      <c r="E21159" t="s">
        <v>76</v>
      </c>
      <c r="F21159" s="7">
        <v>43965</v>
      </c>
      <c r="G21159" s="7">
        <v>44149</v>
      </c>
      <c r="H21159" t="s">
        <v>77</v>
      </c>
      <c r="I21159" t="s">
        <v>84</v>
      </c>
      <c r="J21159" s="7">
        <v>45855</v>
      </c>
      <c r="K21159" s="7">
        <v>45748</v>
      </c>
      <c r="L21159" s="7">
        <v>44149</v>
      </c>
      <c r="M21159" t="s">
        <v>77</v>
      </c>
      <c r="N21159" t="s">
        <v>79</v>
      </c>
      <c r="O21159">
        <v>2026</v>
      </c>
      <c r="P21159" s="2">
        <v>2</v>
      </c>
      <c r="Q21159" t="s">
        <v>80</v>
      </c>
      <c r="R21159" s="8">
        <v>46267</v>
      </c>
      <c r="S21159" s="2">
        <v>1</v>
      </c>
      <c r="T21159" s="2" t="s">
        <v>81</v>
      </c>
    </row>
    <row r="21160" spans="1:20" x14ac:dyDescent="0.25">
      <c r="A21160">
        <v>1120862463</v>
      </c>
      <c r="B21160">
        <v>119302151</v>
      </c>
      <c r="C21160" t="s">
        <v>82</v>
      </c>
      <c r="D21160" t="s">
        <v>83</v>
      </c>
      <c r="E21160" t="s">
        <v>76</v>
      </c>
      <c r="F21160" s="7">
        <v>44014</v>
      </c>
      <c r="G21160" s="7">
        <v>45840</v>
      </c>
      <c r="H21160" t="s">
        <v>86</v>
      </c>
      <c r="I21160" t="s">
        <v>87</v>
      </c>
      <c r="J21160" s="7">
        <v>45907</v>
      </c>
      <c r="K21160" s="7">
        <v>45057</v>
      </c>
      <c r="L21160" s="7">
        <v>45840</v>
      </c>
      <c r="M21160" t="s">
        <v>86</v>
      </c>
      <c r="N21160" t="s">
        <v>79</v>
      </c>
      <c r="O21160">
        <v>2026</v>
      </c>
      <c r="P21160" s="2">
        <v>2</v>
      </c>
      <c r="Q21160" t="s">
        <v>80</v>
      </c>
      <c r="R21160" s="8">
        <v>46267</v>
      </c>
      <c r="S21160" s="2">
        <v>1</v>
      </c>
      <c r="T21160" s="2" t="s">
        <v>81</v>
      </c>
    </row>
    <row r="21161" spans="1:20" x14ac:dyDescent="0.25">
      <c r="A21161">
        <v>1120862563</v>
      </c>
      <c r="B21161">
        <v>119464778</v>
      </c>
      <c r="C21161" t="s">
        <v>82</v>
      </c>
      <c r="D21161" t="s">
        <v>75</v>
      </c>
      <c r="E21161" t="s">
        <v>76</v>
      </c>
      <c r="F21161" s="7">
        <v>44029</v>
      </c>
      <c r="G21161" s="7">
        <v>44394</v>
      </c>
      <c r="H21161" t="s">
        <v>77</v>
      </c>
      <c r="I21161" t="s">
        <v>78</v>
      </c>
      <c r="J21161" s="7">
        <v>45356</v>
      </c>
      <c r="K21161" s="7">
        <v>44284</v>
      </c>
      <c r="L21161" s="7">
        <v>44394</v>
      </c>
      <c r="M21161" t="s">
        <v>77</v>
      </c>
      <c r="N21161" t="s">
        <v>79</v>
      </c>
      <c r="O21161">
        <v>2026</v>
      </c>
      <c r="P21161" s="2">
        <v>2</v>
      </c>
      <c r="Q21161" t="s">
        <v>80</v>
      </c>
      <c r="R21161" s="8">
        <v>46267</v>
      </c>
      <c r="S21161" s="2">
        <v>1</v>
      </c>
      <c r="T21161" s="2" t="s">
        <v>81</v>
      </c>
    </row>
    <row r="21162" spans="1:20" x14ac:dyDescent="0.25">
      <c r="A21162">
        <v>1120862656</v>
      </c>
      <c r="B21162">
        <v>119509881</v>
      </c>
      <c r="C21162" t="s">
        <v>82</v>
      </c>
      <c r="D21162" t="s">
        <v>88</v>
      </c>
      <c r="E21162" t="s">
        <v>76</v>
      </c>
      <c r="F21162" s="7">
        <v>44039</v>
      </c>
      <c r="G21162" s="7">
        <v>44404</v>
      </c>
      <c r="H21162" t="s">
        <v>77</v>
      </c>
      <c r="I21162" t="s">
        <v>78</v>
      </c>
      <c r="J21162" s="7">
        <v>45939</v>
      </c>
      <c r="K21162" s="7">
        <v>45433</v>
      </c>
      <c r="L21162" s="7">
        <v>44404</v>
      </c>
      <c r="M21162" t="s">
        <v>77</v>
      </c>
      <c r="N21162" t="s">
        <v>79</v>
      </c>
      <c r="O21162">
        <v>2026</v>
      </c>
      <c r="P21162" s="2">
        <v>2</v>
      </c>
      <c r="Q21162" t="s">
        <v>80</v>
      </c>
      <c r="R21162" s="8">
        <v>46267</v>
      </c>
      <c r="S21162" s="2">
        <v>1</v>
      </c>
      <c r="T21162" s="2" t="s">
        <v>81</v>
      </c>
    </row>
    <row r="21163" spans="1:20" x14ac:dyDescent="0.25">
      <c r="A21163">
        <v>1120863091</v>
      </c>
      <c r="B21163">
        <v>119719320</v>
      </c>
      <c r="C21163" t="s">
        <v>74</v>
      </c>
      <c r="D21163" t="s">
        <v>75</v>
      </c>
      <c r="E21163" t="s">
        <v>76</v>
      </c>
      <c r="F21163" s="7">
        <v>44079</v>
      </c>
      <c r="G21163" s="7">
        <v>44444</v>
      </c>
      <c r="H21163" t="s">
        <v>86</v>
      </c>
      <c r="I21163" t="s">
        <v>87</v>
      </c>
      <c r="J21163" s="7">
        <v>45923</v>
      </c>
      <c r="K21163" s="7">
        <v>45925</v>
      </c>
      <c r="L21163" s="7">
        <v>44444</v>
      </c>
      <c r="M21163" t="s">
        <v>86</v>
      </c>
      <c r="N21163" t="s">
        <v>79</v>
      </c>
      <c r="O21163">
        <v>2026</v>
      </c>
      <c r="P21163" s="2">
        <v>2</v>
      </c>
      <c r="Q21163" t="s">
        <v>80</v>
      </c>
      <c r="R21163" s="8">
        <v>46267</v>
      </c>
      <c r="S21163" s="2">
        <v>1</v>
      </c>
      <c r="T21163" s="2" t="s">
        <v>81</v>
      </c>
    </row>
    <row r="21164" spans="1:20" x14ac:dyDescent="0.25">
      <c r="A21164">
        <v>1120864801</v>
      </c>
      <c r="B21164">
        <v>121900798</v>
      </c>
      <c r="C21164" t="s">
        <v>82</v>
      </c>
      <c r="D21164" t="s">
        <v>75</v>
      </c>
      <c r="E21164" t="s">
        <v>76</v>
      </c>
      <c r="F21164" s="7">
        <v>44421</v>
      </c>
      <c r="G21164" s="7">
        <v>45517</v>
      </c>
      <c r="H21164" t="s">
        <v>77</v>
      </c>
      <c r="I21164" t="s">
        <v>78</v>
      </c>
      <c r="J21164" s="7">
        <v>46066</v>
      </c>
      <c r="K21164" s="7">
        <v>44425</v>
      </c>
      <c r="L21164" s="7">
        <v>45517</v>
      </c>
      <c r="M21164" t="s">
        <v>77</v>
      </c>
      <c r="N21164" t="s">
        <v>79</v>
      </c>
      <c r="O21164">
        <v>2026</v>
      </c>
      <c r="P21164" s="2">
        <v>2</v>
      </c>
      <c r="Q21164" t="s">
        <v>80</v>
      </c>
      <c r="R21164" s="8">
        <v>46267</v>
      </c>
      <c r="S21164" s="2">
        <v>1</v>
      </c>
      <c r="T21164" s="2" t="s">
        <v>81</v>
      </c>
    </row>
    <row r="21165" spans="1:20" x14ac:dyDescent="0.25">
      <c r="A21165">
        <v>1120865166</v>
      </c>
      <c r="B21165">
        <v>122069181</v>
      </c>
      <c r="C21165" t="s">
        <v>82</v>
      </c>
      <c r="D21165" t="s">
        <v>75</v>
      </c>
      <c r="E21165" t="s">
        <v>76</v>
      </c>
      <c r="F21165" s="7">
        <v>44457</v>
      </c>
      <c r="G21165" s="7">
        <v>46283</v>
      </c>
      <c r="H21165" t="s">
        <v>77</v>
      </c>
      <c r="I21165" t="s">
        <v>78</v>
      </c>
      <c r="J21165" s="7"/>
      <c r="K21165" s="7">
        <v>44459</v>
      </c>
      <c r="L21165" s="7">
        <v>46283</v>
      </c>
      <c r="M21165" t="s">
        <v>77</v>
      </c>
      <c r="N21165"/>
      <c r="O21165">
        <v>2026</v>
      </c>
      <c r="P21165" s="2">
        <v>2</v>
      </c>
      <c r="Q21165" t="s">
        <v>80</v>
      </c>
      <c r="R21165" s="8">
        <v>46267</v>
      </c>
      <c r="S21165" s="2">
        <v>1</v>
      </c>
      <c r="T21165" s="2" t="s">
        <v>81</v>
      </c>
    </row>
    <row r="21166" spans="1:20" x14ac:dyDescent="0.25">
      <c r="A21166">
        <v>1120865474</v>
      </c>
      <c r="B21166">
        <v>122160510</v>
      </c>
      <c r="C21166" t="s">
        <v>74</v>
      </c>
      <c r="D21166" t="s">
        <v>75</v>
      </c>
      <c r="E21166" t="s">
        <v>76</v>
      </c>
      <c r="F21166" s="7">
        <v>44476</v>
      </c>
      <c r="G21166" s="7">
        <v>44841</v>
      </c>
      <c r="H21166" t="s">
        <v>86</v>
      </c>
      <c r="I21166" t="s">
        <v>87</v>
      </c>
      <c r="J21166" s="7">
        <v>46104</v>
      </c>
      <c r="K21166" s="7">
        <v>46111</v>
      </c>
      <c r="L21166" s="7">
        <v>44841</v>
      </c>
      <c r="M21166" t="s">
        <v>86</v>
      </c>
      <c r="N21166" t="s">
        <v>79</v>
      </c>
      <c r="O21166">
        <v>2026</v>
      </c>
      <c r="P21166" s="2">
        <v>2</v>
      </c>
      <c r="Q21166" t="s">
        <v>80</v>
      </c>
      <c r="R21166" s="8">
        <v>46267</v>
      </c>
      <c r="S21166" s="2">
        <v>1</v>
      </c>
      <c r="T21166" s="2" t="s">
        <v>81</v>
      </c>
    </row>
    <row r="21167" spans="1:20" x14ac:dyDescent="0.25">
      <c r="A21167">
        <v>1120865620</v>
      </c>
      <c r="B21167">
        <v>122233366</v>
      </c>
      <c r="C21167" t="s">
        <v>98</v>
      </c>
      <c r="D21167" t="s">
        <v>75</v>
      </c>
      <c r="E21167" t="s">
        <v>76</v>
      </c>
      <c r="F21167" s="7">
        <v>44489</v>
      </c>
      <c r="G21167" s="7">
        <v>46315</v>
      </c>
      <c r="H21167" t="s">
        <v>77</v>
      </c>
      <c r="I21167" t="s">
        <v>78</v>
      </c>
      <c r="J21167" s="7">
        <v>46142</v>
      </c>
      <c r="K21167" s="7">
        <v>44490</v>
      </c>
      <c r="L21167" s="7">
        <v>46315</v>
      </c>
      <c r="M21167" t="s">
        <v>77</v>
      </c>
      <c r="N21167" t="s">
        <v>79</v>
      </c>
      <c r="O21167">
        <v>2026</v>
      </c>
      <c r="P21167" s="2">
        <v>2</v>
      </c>
      <c r="Q21167" t="s">
        <v>80</v>
      </c>
      <c r="R21167" s="8">
        <v>46267</v>
      </c>
      <c r="S21167" s="2">
        <v>1</v>
      </c>
      <c r="T21167" s="2" t="s">
        <v>81</v>
      </c>
    </row>
    <row r="21168" spans="1:20" x14ac:dyDescent="0.25">
      <c r="A21168">
        <v>1120866151</v>
      </c>
      <c r="B21168">
        <v>122459617</v>
      </c>
      <c r="C21168" t="s">
        <v>98</v>
      </c>
      <c r="D21168" t="s">
        <v>88</v>
      </c>
      <c r="E21168" t="s">
        <v>76</v>
      </c>
      <c r="F21168" s="7">
        <v>44536</v>
      </c>
      <c r="G21168" s="7">
        <v>44901</v>
      </c>
      <c r="H21168" t="s">
        <v>77</v>
      </c>
      <c r="I21168" t="s">
        <v>78</v>
      </c>
      <c r="J21168" s="7">
        <v>45860</v>
      </c>
      <c r="K21168" s="7">
        <v>45542</v>
      </c>
      <c r="L21168" s="7">
        <v>44901</v>
      </c>
      <c r="M21168" t="s">
        <v>77</v>
      </c>
      <c r="N21168" t="s">
        <v>92</v>
      </c>
      <c r="O21168">
        <v>2026</v>
      </c>
      <c r="P21168" s="2">
        <v>2</v>
      </c>
      <c r="Q21168" t="s">
        <v>80</v>
      </c>
      <c r="R21168" s="8">
        <v>46267</v>
      </c>
      <c r="S21168" s="2">
        <v>1</v>
      </c>
      <c r="T21168" s="2" t="s">
        <v>81</v>
      </c>
    </row>
    <row r="21169" spans="1:20" x14ac:dyDescent="0.25">
      <c r="A21169">
        <v>1120866166</v>
      </c>
      <c r="B21169">
        <v>122477077</v>
      </c>
      <c r="C21169" t="s">
        <v>82</v>
      </c>
      <c r="D21169" t="s">
        <v>75</v>
      </c>
      <c r="E21169" t="s">
        <v>76</v>
      </c>
      <c r="F21169" s="7">
        <v>44541</v>
      </c>
      <c r="G21169" s="7">
        <v>44906</v>
      </c>
      <c r="H21169" t="s">
        <v>77</v>
      </c>
      <c r="I21169" t="s">
        <v>89</v>
      </c>
      <c r="J21169" s="7">
        <v>46056</v>
      </c>
      <c r="K21169" s="7">
        <v>46092</v>
      </c>
      <c r="L21169" s="7">
        <v>44906</v>
      </c>
      <c r="M21169" t="s">
        <v>77</v>
      </c>
      <c r="N21169" t="s">
        <v>79</v>
      </c>
      <c r="O21169">
        <v>2026</v>
      </c>
      <c r="P21169" s="2">
        <v>2</v>
      </c>
      <c r="Q21169" t="s">
        <v>80</v>
      </c>
      <c r="R21169" s="8">
        <v>46267</v>
      </c>
      <c r="S21169" s="2">
        <v>1</v>
      </c>
      <c r="T21169" s="2" t="s">
        <v>81</v>
      </c>
    </row>
    <row r="21170" spans="1:20" x14ac:dyDescent="0.25">
      <c r="A21170">
        <v>1120866775</v>
      </c>
      <c r="B21170">
        <v>123478175</v>
      </c>
      <c r="C21170" t="s">
        <v>82</v>
      </c>
      <c r="D21170" t="s">
        <v>88</v>
      </c>
      <c r="E21170" t="s">
        <v>76</v>
      </c>
      <c r="F21170" s="7">
        <v>44683</v>
      </c>
      <c r="G21170" s="7">
        <v>45048</v>
      </c>
      <c r="H21170" t="s">
        <v>77</v>
      </c>
      <c r="I21170" t="s">
        <v>78</v>
      </c>
      <c r="J21170" s="7">
        <v>45604</v>
      </c>
      <c r="K21170" s="7">
        <v>45403</v>
      </c>
      <c r="L21170" s="7">
        <v>45048</v>
      </c>
      <c r="M21170" t="s">
        <v>77</v>
      </c>
      <c r="N21170" t="s">
        <v>79</v>
      </c>
      <c r="O21170">
        <v>2026</v>
      </c>
      <c r="P21170" s="2">
        <v>2</v>
      </c>
      <c r="Q21170" t="s">
        <v>80</v>
      </c>
      <c r="R21170" s="8">
        <v>46267</v>
      </c>
      <c r="S21170" s="2">
        <v>1</v>
      </c>
      <c r="T21170" s="2" t="s">
        <v>81</v>
      </c>
    </row>
    <row r="21171" spans="1:20" x14ac:dyDescent="0.25">
      <c r="A21171">
        <v>1120866892</v>
      </c>
      <c r="B21171">
        <v>123561727</v>
      </c>
      <c r="C21171" t="s">
        <v>82</v>
      </c>
      <c r="D21171" t="s">
        <v>83</v>
      </c>
      <c r="E21171" t="s">
        <v>76</v>
      </c>
      <c r="F21171" s="7">
        <v>44691</v>
      </c>
      <c r="G21171" s="7">
        <v>44875</v>
      </c>
      <c r="H21171" t="s">
        <v>77</v>
      </c>
      <c r="I21171" t="s">
        <v>84</v>
      </c>
      <c r="J21171" s="7">
        <v>46175</v>
      </c>
      <c r="K21171" s="7">
        <v>45748</v>
      </c>
      <c r="L21171" s="7">
        <v>44875</v>
      </c>
      <c r="M21171" t="s">
        <v>77</v>
      </c>
      <c r="N21171" t="s">
        <v>79</v>
      </c>
      <c r="O21171">
        <v>2026</v>
      </c>
      <c r="P21171" s="2">
        <v>2</v>
      </c>
      <c r="Q21171" t="s">
        <v>80</v>
      </c>
      <c r="R21171" s="8">
        <v>46267</v>
      </c>
      <c r="S21171" s="2">
        <v>1</v>
      </c>
      <c r="T21171" s="2" t="s">
        <v>81</v>
      </c>
    </row>
    <row r="21172" spans="1:20" x14ac:dyDescent="0.25">
      <c r="A21172">
        <v>1120866929</v>
      </c>
      <c r="B21172">
        <v>123578544</v>
      </c>
      <c r="C21172" t="s">
        <v>85</v>
      </c>
      <c r="D21172" t="s">
        <v>75</v>
      </c>
      <c r="E21172" t="s">
        <v>76</v>
      </c>
      <c r="F21172" s="7">
        <v>44693</v>
      </c>
      <c r="G21172" s="7">
        <v>44877</v>
      </c>
      <c r="H21172" t="s">
        <v>86</v>
      </c>
      <c r="I21172" t="s">
        <v>87</v>
      </c>
      <c r="J21172" s="7">
        <v>45944</v>
      </c>
      <c r="K21172" s="7">
        <v>46078</v>
      </c>
      <c r="L21172" s="7">
        <v>44877</v>
      </c>
      <c r="M21172" t="s">
        <v>86</v>
      </c>
      <c r="N21172" t="s">
        <v>79</v>
      </c>
      <c r="O21172">
        <v>2026</v>
      </c>
      <c r="P21172" s="2">
        <v>2</v>
      </c>
      <c r="Q21172" t="s">
        <v>80</v>
      </c>
      <c r="R21172" s="8">
        <v>46267</v>
      </c>
      <c r="S21172" s="2">
        <v>1</v>
      </c>
      <c r="T21172" s="2" t="s">
        <v>81</v>
      </c>
    </row>
    <row r="21173" spans="1:20" x14ac:dyDescent="0.25">
      <c r="A21173">
        <v>1120866935</v>
      </c>
      <c r="B21173">
        <v>123579452</v>
      </c>
      <c r="C21173" t="s">
        <v>82</v>
      </c>
      <c r="D21173" t="s">
        <v>83</v>
      </c>
      <c r="E21173" t="s">
        <v>76</v>
      </c>
      <c r="F21173" s="7">
        <v>44693</v>
      </c>
      <c r="G21173" s="7">
        <v>44877</v>
      </c>
      <c r="H21173" t="s">
        <v>77</v>
      </c>
      <c r="I21173" t="s">
        <v>84</v>
      </c>
      <c r="J21173" s="7">
        <v>45737</v>
      </c>
      <c r="K21173" s="7">
        <v>45672</v>
      </c>
      <c r="L21173" s="7">
        <v>44877</v>
      </c>
      <c r="M21173" t="s">
        <v>77</v>
      </c>
      <c r="N21173" t="s">
        <v>79</v>
      </c>
      <c r="O21173">
        <v>2026</v>
      </c>
      <c r="P21173" s="2">
        <v>2</v>
      </c>
      <c r="Q21173" t="s">
        <v>80</v>
      </c>
      <c r="R21173" s="8">
        <v>46267</v>
      </c>
      <c r="S21173" s="2">
        <v>1</v>
      </c>
      <c r="T21173" s="2" t="s">
        <v>81</v>
      </c>
    </row>
    <row r="21174" spans="1:20" x14ac:dyDescent="0.25">
      <c r="A21174">
        <v>1120866936</v>
      </c>
      <c r="B21174">
        <v>123579452</v>
      </c>
      <c r="C21174" t="s">
        <v>82</v>
      </c>
      <c r="D21174" t="s">
        <v>83</v>
      </c>
      <c r="E21174" t="s">
        <v>76</v>
      </c>
      <c r="F21174" s="7">
        <v>44693</v>
      </c>
      <c r="G21174" s="7">
        <v>44877</v>
      </c>
      <c r="H21174" t="s">
        <v>77</v>
      </c>
      <c r="I21174" t="s">
        <v>84</v>
      </c>
      <c r="J21174" s="7">
        <v>45737</v>
      </c>
      <c r="K21174" s="7">
        <v>45748</v>
      </c>
      <c r="L21174" s="7">
        <v>44877</v>
      </c>
      <c r="M21174" t="s">
        <v>77</v>
      </c>
      <c r="N21174" t="s">
        <v>79</v>
      </c>
      <c r="O21174">
        <v>2026</v>
      </c>
      <c r="P21174" s="2">
        <v>2</v>
      </c>
      <c r="Q21174" t="s">
        <v>80</v>
      </c>
      <c r="R21174" s="8">
        <v>46267</v>
      </c>
      <c r="S21174" s="2">
        <v>1</v>
      </c>
      <c r="T21174" s="2" t="s">
        <v>81</v>
      </c>
    </row>
    <row r="21175" spans="1:20" x14ac:dyDescent="0.25">
      <c r="A21175">
        <v>1120867701</v>
      </c>
      <c r="B21175">
        <v>123964306</v>
      </c>
      <c r="C21175" t="s">
        <v>74</v>
      </c>
      <c r="D21175" t="s">
        <v>75</v>
      </c>
      <c r="E21175" t="s">
        <v>76</v>
      </c>
      <c r="F21175" s="7">
        <v>44742</v>
      </c>
      <c r="G21175" s="7">
        <v>45107</v>
      </c>
      <c r="H21175" t="s">
        <v>77</v>
      </c>
      <c r="I21175" t="s">
        <v>89</v>
      </c>
      <c r="J21175" s="7">
        <v>46163</v>
      </c>
      <c r="K21175" s="7">
        <v>46190</v>
      </c>
      <c r="L21175" s="7">
        <v>45107</v>
      </c>
      <c r="M21175" t="s">
        <v>77</v>
      </c>
      <c r="N21175" t="s">
        <v>79</v>
      </c>
      <c r="O21175">
        <v>2026</v>
      </c>
      <c r="P21175" s="2">
        <v>2</v>
      </c>
      <c r="Q21175" t="s">
        <v>80</v>
      </c>
      <c r="R21175" s="8">
        <v>46267</v>
      </c>
      <c r="S21175" s="2">
        <v>1</v>
      </c>
      <c r="T21175" s="2" t="s">
        <v>81</v>
      </c>
    </row>
    <row r="21176" spans="1:20" x14ac:dyDescent="0.25">
      <c r="A21176">
        <v>1120868061</v>
      </c>
      <c r="B21176">
        <v>124132364</v>
      </c>
      <c r="C21176" t="s">
        <v>97</v>
      </c>
      <c r="D21176" t="s">
        <v>88</v>
      </c>
      <c r="E21176" t="s">
        <v>76</v>
      </c>
      <c r="F21176" s="7">
        <v>44763</v>
      </c>
      <c r="G21176" s="7">
        <v>45128</v>
      </c>
      <c r="H21176" t="s">
        <v>77</v>
      </c>
      <c r="I21176" t="s">
        <v>78</v>
      </c>
      <c r="J21176" s="7">
        <v>45432</v>
      </c>
      <c r="K21176" s="7">
        <v>45999</v>
      </c>
      <c r="L21176" s="7">
        <v>45128</v>
      </c>
      <c r="M21176" t="s">
        <v>77</v>
      </c>
      <c r="N21176" t="s">
        <v>79</v>
      </c>
      <c r="O21176">
        <v>2026</v>
      </c>
      <c r="P21176" s="2">
        <v>2</v>
      </c>
      <c r="Q21176" t="s">
        <v>80</v>
      </c>
      <c r="R21176" s="8">
        <v>46267</v>
      </c>
      <c r="S21176" s="2">
        <v>1</v>
      </c>
      <c r="T21176" s="2" t="s">
        <v>81</v>
      </c>
    </row>
    <row r="21177" spans="1:20" x14ac:dyDescent="0.25">
      <c r="A21177">
        <v>1120869013</v>
      </c>
      <c r="B21177">
        <v>124468894</v>
      </c>
      <c r="C21177" t="s">
        <v>85</v>
      </c>
      <c r="D21177" t="s">
        <v>75</v>
      </c>
      <c r="E21177" t="s">
        <v>76</v>
      </c>
      <c r="F21177" s="7">
        <v>44813</v>
      </c>
      <c r="G21177" s="7">
        <v>46639</v>
      </c>
      <c r="H21177" t="s">
        <v>77</v>
      </c>
      <c r="I21177" t="s">
        <v>78</v>
      </c>
      <c r="J21177" s="7"/>
      <c r="K21177" s="7">
        <v>45246</v>
      </c>
      <c r="L21177" s="7">
        <v>46639</v>
      </c>
      <c r="M21177" t="s">
        <v>77</v>
      </c>
      <c r="N21177"/>
      <c r="O21177">
        <v>2026</v>
      </c>
      <c r="P21177" s="2">
        <v>2</v>
      </c>
      <c r="Q21177" t="s">
        <v>80</v>
      </c>
      <c r="R21177" s="8">
        <v>46267</v>
      </c>
      <c r="S21177" s="2">
        <v>1</v>
      </c>
      <c r="T21177" s="2" t="s">
        <v>81</v>
      </c>
    </row>
    <row r="21178" spans="1:20" x14ac:dyDescent="0.25">
      <c r="A21178">
        <v>1120869775</v>
      </c>
      <c r="B21178">
        <v>124798074</v>
      </c>
      <c r="C21178" t="s">
        <v>91</v>
      </c>
      <c r="D21178" t="s">
        <v>75</v>
      </c>
      <c r="E21178" t="s">
        <v>76</v>
      </c>
      <c r="F21178" s="7">
        <v>44862</v>
      </c>
      <c r="G21178" s="7">
        <v>45227</v>
      </c>
      <c r="H21178" t="s">
        <v>77</v>
      </c>
      <c r="I21178" t="s">
        <v>78</v>
      </c>
      <c r="J21178" s="7">
        <v>46162</v>
      </c>
      <c r="K21178" s="7">
        <v>46100</v>
      </c>
      <c r="L21178" s="7">
        <v>45227</v>
      </c>
      <c r="M21178" t="s">
        <v>77</v>
      </c>
      <c r="N21178" t="s">
        <v>79</v>
      </c>
      <c r="O21178">
        <v>2026</v>
      </c>
      <c r="P21178" s="2">
        <v>2</v>
      </c>
      <c r="Q21178" t="s">
        <v>80</v>
      </c>
      <c r="R21178" s="8">
        <v>46267</v>
      </c>
      <c r="S21178" s="2">
        <v>1</v>
      </c>
      <c r="T21178" s="2" t="s">
        <v>81</v>
      </c>
    </row>
    <row r="21179" spans="1:20" x14ac:dyDescent="0.25">
      <c r="A21179">
        <v>1120870028</v>
      </c>
      <c r="B21179">
        <v>125265940</v>
      </c>
      <c r="C21179" t="s">
        <v>82</v>
      </c>
      <c r="D21179" t="s">
        <v>88</v>
      </c>
      <c r="E21179" t="s">
        <v>76</v>
      </c>
      <c r="F21179" s="7">
        <v>44923</v>
      </c>
      <c r="G21179" s="7">
        <v>45288</v>
      </c>
      <c r="H21179" t="s">
        <v>77</v>
      </c>
      <c r="I21179" t="s">
        <v>78</v>
      </c>
      <c r="J21179" s="7">
        <v>45537</v>
      </c>
      <c r="K21179" s="7">
        <v>45821</v>
      </c>
      <c r="L21179" s="7">
        <v>45288</v>
      </c>
      <c r="M21179" t="s">
        <v>77</v>
      </c>
      <c r="N21179" t="s">
        <v>79</v>
      </c>
      <c r="O21179">
        <v>2026</v>
      </c>
      <c r="P21179" s="2">
        <v>2</v>
      </c>
      <c r="Q21179" t="s">
        <v>80</v>
      </c>
      <c r="R21179" s="8">
        <v>46267</v>
      </c>
      <c r="S21179" s="2">
        <v>1</v>
      </c>
      <c r="T21179" s="2" t="s">
        <v>81</v>
      </c>
    </row>
    <row r="21180" spans="1:20" x14ac:dyDescent="0.25">
      <c r="A21180">
        <v>1120870433</v>
      </c>
      <c r="B21180">
        <v>126014909</v>
      </c>
      <c r="C21180" t="s">
        <v>74</v>
      </c>
      <c r="D21180" t="s">
        <v>88</v>
      </c>
      <c r="E21180" t="s">
        <v>76</v>
      </c>
      <c r="F21180" s="7">
        <v>45044</v>
      </c>
      <c r="G21180" s="7">
        <v>45410</v>
      </c>
      <c r="H21180" t="s">
        <v>77</v>
      </c>
      <c r="I21180" t="s">
        <v>78</v>
      </c>
      <c r="J21180" s="7">
        <v>46211</v>
      </c>
      <c r="K21180" s="7">
        <v>45102</v>
      </c>
      <c r="L21180" s="7">
        <v>45410</v>
      </c>
      <c r="M21180" t="s">
        <v>77</v>
      </c>
      <c r="N21180" t="s">
        <v>79</v>
      </c>
      <c r="O21180">
        <v>2026</v>
      </c>
      <c r="P21180" s="2">
        <v>2</v>
      </c>
      <c r="Q21180" t="s">
        <v>80</v>
      </c>
      <c r="R21180" s="8">
        <v>46267</v>
      </c>
      <c r="S21180" s="2">
        <v>1</v>
      </c>
      <c r="T21180" s="2" t="s">
        <v>81</v>
      </c>
    </row>
    <row r="21181" spans="1:20" x14ac:dyDescent="0.25">
      <c r="A21181">
        <v>1120870544</v>
      </c>
      <c r="B21181">
        <v>126063001</v>
      </c>
      <c r="C21181" t="s">
        <v>82</v>
      </c>
      <c r="D21181" t="s">
        <v>88</v>
      </c>
      <c r="E21181" t="s">
        <v>76</v>
      </c>
      <c r="F21181" s="7">
        <v>45051</v>
      </c>
      <c r="G21181" s="7">
        <v>45417</v>
      </c>
      <c r="H21181" t="s">
        <v>77</v>
      </c>
      <c r="I21181" t="s">
        <v>78</v>
      </c>
      <c r="J21181" s="7">
        <v>45427</v>
      </c>
      <c r="K21181" s="7">
        <v>45433</v>
      </c>
      <c r="L21181" s="7">
        <v>45417</v>
      </c>
      <c r="M21181" t="s">
        <v>77</v>
      </c>
      <c r="N21181" t="s">
        <v>79</v>
      </c>
      <c r="O21181">
        <v>2026</v>
      </c>
      <c r="P21181" s="2">
        <v>2</v>
      </c>
      <c r="Q21181" t="s">
        <v>80</v>
      </c>
      <c r="R21181" s="8">
        <v>46267</v>
      </c>
      <c r="S21181" s="2">
        <v>1</v>
      </c>
      <c r="T21181" s="2" t="s">
        <v>81</v>
      </c>
    </row>
    <row r="21182" spans="1:20" x14ac:dyDescent="0.25">
      <c r="A21182">
        <v>1120870848</v>
      </c>
      <c r="B21182">
        <v>126203506</v>
      </c>
      <c r="C21182" t="s">
        <v>74</v>
      </c>
      <c r="D21182" t="s">
        <v>88</v>
      </c>
      <c r="E21182" t="s">
        <v>76</v>
      </c>
      <c r="F21182" s="7">
        <v>45068</v>
      </c>
      <c r="G21182" s="7">
        <v>45434</v>
      </c>
      <c r="H21182" t="s">
        <v>77</v>
      </c>
      <c r="I21182" t="s">
        <v>78</v>
      </c>
      <c r="J21182" s="7">
        <v>45484</v>
      </c>
      <c r="K21182" s="7">
        <v>45623</v>
      </c>
      <c r="L21182" s="7">
        <v>45434</v>
      </c>
      <c r="M21182" t="s">
        <v>77</v>
      </c>
      <c r="N21182" t="s">
        <v>79</v>
      </c>
      <c r="O21182">
        <v>2026</v>
      </c>
      <c r="P21182" s="2">
        <v>2</v>
      </c>
      <c r="Q21182" t="s">
        <v>80</v>
      </c>
      <c r="R21182" s="8">
        <v>46267</v>
      </c>
      <c r="S21182" s="2">
        <v>1</v>
      </c>
      <c r="T21182" s="2" t="s">
        <v>81</v>
      </c>
    </row>
    <row r="21183" spans="1:20" x14ac:dyDescent="0.25">
      <c r="A21183">
        <v>1120871240</v>
      </c>
      <c r="B21183">
        <v>126414368</v>
      </c>
      <c r="C21183" t="s">
        <v>85</v>
      </c>
      <c r="D21183" t="s">
        <v>88</v>
      </c>
      <c r="E21183" t="s">
        <v>76</v>
      </c>
      <c r="F21183" s="7">
        <v>45027</v>
      </c>
      <c r="G21183" s="7">
        <v>46854</v>
      </c>
      <c r="H21183" t="s">
        <v>77</v>
      </c>
      <c r="I21183" t="s">
        <v>78</v>
      </c>
      <c r="J21183" s="7">
        <v>45501</v>
      </c>
      <c r="K21183" s="7">
        <v>45547</v>
      </c>
      <c r="L21183" s="7">
        <v>46854</v>
      </c>
      <c r="M21183" t="s">
        <v>77</v>
      </c>
      <c r="N21183" t="s">
        <v>79</v>
      </c>
      <c r="O21183">
        <v>2026</v>
      </c>
      <c r="P21183" s="2">
        <v>2</v>
      </c>
      <c r="Q21183" t="s">
        <v>80</v>
      </c>
      <c r="R21183" s="8">
        <v>46267</v>
      </c>
      <c r="S21183" s="2">
        <v>1</v>
      </c>
      <c r="T21183" s="2" t="s">
        <v>81</v>
      </c>
    </row>
    <row r="21184" spans="1:20" x14ac:dyDescent="0.25">
      <c r="A21184">
        <v>1120871271</v>
      </c>
      <c r="B21184">
        <v>126426643</v>
      </c>
      <c r="C21184" t="s">
        <v>82</v>
      </c>
      <c r="D21184" t="s">
        <v>88</v>
      </c>
      <c r="E21184" t="s">
        <v>76</v>
      </c>
      <c r="F21184" s="7">
        <v>45099</v>
      </c>
      <c r="G21184" s="7">
        <v>45465</v>
      </c>
      <c r="H21184" t="s">
        <v>77</v>
      </c>
      <c r="I21184" t="s">
        <v>78</v>
      </c>
      <c r="J21184" s="7">
        <v>45747</v>
      </c>
      <c r="K21184" s="7">
        <v>45748</v>
      </c>
      <c r="L21184" s="7">
        <v>45465</v>
      </c>
      <c r="M21184" t="s">
        <v>77</v>
      </c>
      <c r="N21184" t="s">
        <v>79</v>
      </c>
      <c r="O21184">
        <v>2026</v>
      </c>
      <c r="P21184" s="2">
        <v>2</v>
      </c>
      <c r="Q21184" t="s">
        <v>80</v>
      </c>
      <c r="R21184" s="8">
        <v>46267</v>
      </c>
      <c r="S21184" s="2">
        <v>1</v>
      </c>
      <c r="T21184" s="2" t="s">
        <v>81</v>
      </c>
    </row>
    <row r="21185" spans="1:20" x14ac:dyDescent="0.25">
      <c r="A21185">
        <v>1120871313</v>
      </c>
      <c r="B21185">
        <v>126443383</v>
      </c>
      <c r="C21185" t="s">
        <v>82</v>
      </c>
      <c r="D21185" t="s">
        <v>88</v>
      </c>
      <c r="E21185" t="s">
        <v>76</v>
      </c>
      <c r="F21185" s="7">
        <v>45101</v>
      </c>
      <c r="G21185" s="7">
        <v>45467</v>
      </c>
      <c r="H21185" t="s">
        <v>77</v>
      </c>
      <c r="I21185" t="s">
        <v>84</v>
      </c>
      <c r="J21185" s="7">
        <v>45777</v>
      </c>
      <c r="K21185" s="7">
        <v>45275</v>
      </c>
      <c r="L21185" s="7">
        <v>45467</v>
      </c>
      <c r="M21185" t="s">
        <v>77</v>
      </c>
      <c r="N21185" t="s">
        <v>79</v>
      </c>
      <c r="O21185">
        <v>2026</v>
      </c>
      <c r="P21185" s="2">
        <v>2</v>
      </c>
      <c r="Q21185" t="s">
        <v>80</v>
      </c>
      <c r="R21185" s="8">
        <v>46267</v>
      </c>
      <c r="S21185" s="2">
        <v>1</v>
      </c>
      <c r="T21185" s="2" t="s">
        <v>81</v>
      </c>
    </row>
    <row r="21186" spans="1:20" x14ac:dyDescent="0.25">
      <c r="A21186">
        <v>1120871632</v>
      </c>
      <c r="B21186">
        <v>126596849</v>
      </c>
      <c r="C21186" t="s">
        <v>82</v>
      </c>
      <c r="D21186" t="s">
        <v>88</v>
      </c>
      <c r="E21186" t="s">
        <v>76</v>
      </c>
      <c r="F21186" s="7">
        <v>45122</v>
      </c>
      <c r="G21186" s="7">
        <v>45488</v>
      </c>
      <c r="H21186" t="s">
        <v>77</v>
      </c>
      <c r="I21186" t="s">
        <v>84</v>
      </c>
      <c r="J21186" s="7">
        <v>45483</v>
      </c>
      <c r="K21186" s="7">
        <v>45457</v>
      </c>
      <c r="L21186" s="7">
        <v>45488</v>
      </c>
      <c r="M21186" t="s">
        <v>77</v>
      </c>
      <c r="N21186" t="s">
        <v>79</v>
      </c>
      <c r="O21186">
        <v>2026</v>
      </c>
      <c r="P21186" s="2">
        <v>2</v>
      </c>
      <c r="Q21186" t="s">
        <v>80</v>
      </c>
      <c r="R21186" s="8">
        <v>46267</v>
      </c>
      <c r="S21186" s="2">
        <v>1</v>
      </c>
      <c r="T21186" s="2" t="s">
        <v>81</v>
      </c>
    </row>
    <row r="21187" spans="1:20" x14ac:dyDescent="0.25">
      <c r="A21187">
        <v>1120871850</v>
      </c>
      <c r="B21187">
        <v>126665366</v>
      </c>
      <c r="C21187" t="s">
        <v>82</v>
      </c>
      <c r="D21187" t="s">
        <v>88</v>
      </c>
      <c r="E21187" t="s">
        <v>76</v>
      </c>
      <c r="F21187" s="7">
        <v>45132</v>
      </c>
      <c r="G21187" s="7">
        <v>45498</v>
      </c>
      <c r="H21187" t="s">
        <v>77</v>
      </c>
      <c r="I21187" t="s">
        <v>84</v>
      </c>
      <c r="J21187" s="7">
        <v>45472</v>
      </c>
      <c r="K21187" s="7">
        <v>45919</v>
      </c>
      <c r="L21187" s="7">
        <v>45498</v>
      </c>
      <c r="M21187" t="s">
        <v>77</v>
      </c>
      <c r="N21187" t="s">
        <v>79</v>
      </c>
      <c r="O21187">
        <v>2026</v>
      </c>
      <c r="P21187" s="2">
        <v>2</v>
      </c>
      <c r="Q21187" t="s">
        <v>80</v>
      </c>
      <c r="R21187" s="8">
        <v>46267</v>
      </c>
      <c r="S21187" s="2">
        <v>1</v>
      </c>
      <c r="T21187" s="2" t="s">
        <v>81</v>
      </c>
    </row>
    <row r="21188" spans="1:20" x14ac:dyDescent="0.25">
      <c r="A21188">
        <v>1120872020</v>
      </c>
      <c r="B21188">
        <v>126718642</v>
      </c>
      <c r="C21188" t="s">
        <v>90</v>
      </c>
      <c r="D21188" t="s">
        <v>88</v>
      </c>
      <c r="E21188" t="s">
        <v>76</v>
      </c>
      <c r="F21188" s="7">
        <v>45139</v>
      </c>
      <c r="G21188" s="7">
        <v>46966</v>
      </c>
      <c r="H21188" t="s">
        <v>77</v>
      </c>
      <c r="I21188" t="s">
        <v>84</v>
      </c>
      <c r="J21188" s="7">
        <v>45451</v>
      </c>
      <c r="K21188" s="7">
        <v>45971</v>
      </c>
      <c r="L21188" s="7">
        <v>46966</v>
      </c>
      <c r="M21188" t="s">
        <v>77</v>
      </c>
      <c r="N21188" t="s">
        <v>92</v>
      </c>
      <c r="O21188">
        <v>2026</v>
      </c>
      <c r="P21188" s="2">
        <v>2</v>
      </c>
      <c r="Q21188" t="s">
        <v>80</v>
      </c>
      <c r="R21188" s="8">
        <v>46267</v>
      </c>
      <c r="S21188" s="2">
        <v>1</v>
      </c>
      <c r="T21188" s="2" t="s">
        <v>81</v>
      </c>
    </row>
    <row r="21189" spans="1:20" x14ac:dyDescent="0.25">
      <c r="A21189">
        <v>1120872163</v>
      </c>
      <c r="B21189">
        <v>126766120</v>
      </c>
      <c r="C21189" t="s">
        <v>82</v>
      </c>
      <c r="D21189" t="s">
        <v>88</v>
      </c>
      <c r="E21189" t="s">
        <v>76</v>
      </c>
      <c r="F21189" s="7">
        <v>45145</v>
      </c>
      <c r="G21189" s="7">
        <v>45511</v>
      </c>
      <c r="H21189" t="s">
        <v>77</v>
      </c>
      <c r="I21189" t="s">
        <v>78</v>
      </c>
      <c r="J21189" s="7">
        <v>45455</v>
      </c>
      <c r="K21189" s="7">
        <v>46132</v>
      </c>
      <c r="L21189" s="7">
        <v>45511</v>
      </c>
      <c r="M21189" t="s">
        <v>77</v>
      </c>
      <c r="N21189" t="s">
        <v>79</v>
      </c>
      <c r="O21189">
        <v>2026</v>
      </c>
      <c r="P21189" s="2">
        <v>2</v>
      </c>
      <c r="Q21189" t="s">
        <v>80</v>
      </c>
      <c r="R21189" s="8">
        <v>46267</v>
      </c>
      <c r="S21189" s="2">
        <v>1</v>
      </c>
      <c r="T21189" s="2" t="s">
        <v>81</v>
      </c>
    </row>
    <row r="21190" spans="1:20" x14ac:dyDescent="0.25">
      <c r="A21190">
        <v>1120873446</v>
      </c>
      <c r="B21190">
        <v>127250269</v>
      </c>
      <c r="C21190" t="s">
        <v>98</v>
      </c>
      <c r="D21190" t="s">
        <v>88</v>
      </c>
      <c r="E21190" t="s">
        <v>76</v>
      </c>
      <c r="F21190" s="7">
        <v>45210</v>
      </c>
      <c r="G21190" s="7">
        <v>45576</v>
      </c>
      <c r="H21190" t="s">
        <v>77</v>
      </c>
      <c r="I21190" t="s">
        <v>89</v>
      </c>
      <c r="J21190" s="7">
        <v>46085</v>
      </c>
      <c r="K21190" s="7">
        <v>45211</v>
      </c>
      <c r="L21190" s="7">
        <v>45576</v>
      </c>
      <c r="M21190" t="s">
        <v>77</v>
      </c>
      <c r="N21190" t="s">
        <v>79</v>
      </c>
      <c r="O21190">
        <v>2026</v>
      </c>
      <c r="P21190" s="2">
        <v>2</v>
      </c>
      <c r="Q21190" t="s">
        <v>80</v>
      </c>
      <c r="R21190" s="8">
        <v>46267</v>
      </c>
      <c r="S21190" s="2">
        <v>1</v>
      </c>
      <c r="T21190" s="2" t="s">
        <v>81</v>
      </c>
    </row>
    <row r="21191" spans="1:20" x14ac:dyDescent="0.25">
      <c r="A21191">
        <v>1120874462</v>
      </c>
      <c r="B21191">
        <v>128393036</v>
      </c>
      <c r="C21191" t="s">
        <v>74</v>
      </c>
      <c r="D21191" t="s">
        <v>75</v>
      </c>
      <c r="E21191" t="s">
        <v>76</v>
      </c>
      <c r="F21191" s="7">
        <v>45380</v>
      </c>
      <c r="G21191" s="7">
        <v>45564</v>
      </c>
      <c r="H21191" t="s">
        <v>77</v>
      </c>
      <c r="I21191" t="s">
        <v>78</v>
      </c>
      <c r="J21191" s="7"/>
      <c r="K21191" s="7">
        <v>46210</v>
      </c>
      <c r="L21191" s="7">
        <v>45564</v>
      </c>
      <c r="M21191" t="s">
        <v>77</v>
      </c>
      <c r="N21191"/>
      <c r="O21191">
        <v>2026</v>
      </c>
      <c r="P21191" s="2">
        <v>2</v>
      </c>
      <c r="Q21191" t="s">
        <v>80</v>
      </c>
      <c r="R21191" s="8">
        <v>46267</v>
      </c>
      <c r="S21191" s="2">
        <v>1</v>
      </c>
      <c r="T21191" s="2" t="s">
        <v>81</v>
      </c>
    </row>
    <row r="21192" spans="1:20" x14ac:dyDescent="0.25">
      <c r="A21192">
        <v>1120874619</v>
      </c>
      <c r="B21192">
        <v>128583994</v>
      </c>
      <c r="C21192" t="s">
        <v>82</v>
      </c>
      <c r="D21192" t="s">
        <v>75</v>
      </c>
      <c r="E21192" t="s">
        <v>76</v>
      </c>
      <c r="F21192" s="7">
        <v>45401</v>
      </c>
      <c r="G21192" s="7">
        <v>46496</v>
      </c>
      <c r="H21192" t="s">
        <v>77</v>
      </c>
      <c r="I21192" t="s">
        <v>78</v>
      </c>
      <c r="J21192" s="7"/>
      <c r="K21192" s="7">
        <v>46034</v>
      </c>
      <c r="L21192" s="7">
        <v>46496</v>
      </c>
      <c r="M21192" t="s">
        <v>77</v>
      </c>
      <c r="N21192"/>
      <c r="O21192">
        <v>2026</v>
      </c>
      <c r="P21192" s="2">
        <v>2</v>
      </c>
      <c r="Q21192" t="s">
        <v>80</v>
      </c>
      <c r="R21192" s="8">
        <v>46267</v>
      </c>
      <c r="S21192" s="2">
        <v>1</v>
      </c>
      <c r="T21192" s="2" t="s">
        <v>81</v>
      </c>
    </row>
    <row r="21193" spans="1:20" x14ac:dyDescent="0.25">
      <c r="A21193">
        <v>1120875042</v>
      </c>
      <c r="B21193">
        <v>129079774</v>
      </c>
      <c r="C21193" t="s">
        <v>93</v>
      </c>
      <c r="D21193" t="s">
        <v>88</v>
      </c>
      <c r="E21193" t="s">
        <v>76</v>
      </c>
      <c r="F21193" s="7">
        <v>45458</v>
      </c>
      <c r="G21193" s="7">
        <v>45823</v>
      </c>
      <c r="H21193" t="s">
        <v>77</v>
      </c>
      <c r="I21193" t="s">
        <v>78</v>
      </c>
      <c r="J21193" s="7">
        <v>45565</v>
      </c>
      <c r="K21193" s="7">
        <v>45993</v>
      </c>
      <c r="L21193" s="7">
        <v>45823</v>
      </c>
      <c r="M21193" t="s">
        <v>77</v>
      </c>
      <c r="N21193" t="s">
        <v>79</v>
      </c>
      <c r="O21193">
        <v>2026</v>
      </c>
      <c r="P21193" s="2">
        <v>2</v>
      </c>
      <c r="Q21193" t="s">
        <v>80</v>
      </c>
      <c r="R21193" s="8">
        <v>46267</v>
      </c>
      <c r="S21193" s="2">
        <v>1</v>
      </c>
      <c r="T21193" s="2" t="s">
        <v>81</v>
      </c>
    </row>
    <row r="21194" spans="1:20" x14ac:dyDescent="0.25">
      <c r="A21194">
        <v>1120875063</v>
      </c>
      <c r="B21194">
        <v>129096372</v>
      </c>
      <c r="C21194" t="s">
        <v>94</v>
      </c>
      <c r="D21194" t="s">
        <v>83</v>
      </c>
      <c r="E21194" t="s">
        <v>76</v>
      </c>
      <c r="F21194" s="7">
        <v>45461</v>
      </c>
      <c r="G21194" s="7">
        <v>45644</v>
      </c>
      <c r="H21194" t="s">
        <v>77</v>
      </c>
      <c r="I21194" t="s">
        <v>84</v>
      </c>
      <c r="J21194" s="7"/>
      <c r="K21194" s="7">
        <v>45464</v>
      </c>
      <c r="L21194" s="7">
        <v>45644</v>
      </c>
      <c r="M21194" t="s">
        <v>77</v>
      </c>
      <c r="N21194"/>
      <c r="O21194">
        <v>2026</v>
      </c>
      <c r="P21194" s="2">
        <v>2</v>
      </c>
      <c r="Q21194" t="s">
        <v>80</v>
      </c>
      <c r="R21194" s="8">
        <v>46267</v>
      </c>
      <c r="S21194" s="2">
        <v>1</v>
      </c>
      <c r="T21194" s="2" t="s">
        <v>81</v>
      </c>
    </row>
    <row r="21195" spans="1:20" x14ac:dyDescent="0.25">
      <c r="A21195">
        <v>1120875069</v>
      </c>
      <c r="B21195">
        <v>129096626</v>
      </c>
      <c r="C21195" t="s">
        <v>82</v>
      </c>
      <c r="D21195" t="s">
        <v>88</v>
      </c>
      <c r="E21195" t="s">
        <v>76</v>
      </c>
      <c r="F21195" s="7">
        <v>45461</v>
      </c>
      <c r="G21195" s="7">
        <v>45826</v>
      </c>
      <c r="H21195" t="s">
        <v>77</v>
      </c>
      <c r="I21195" t="s">
        <v>84</v>
      </c>
      <c r="J21195" s="7"/>
      <c r="K21195" s="7">
        <v>45667</v>
      </c>
      <c r="L21195" s="7">
        <v>45826</v>
      </c>
      <c r="M21195" t="s">
        <v>77</v>
      </c>
      <c r="N21195"/>
      <c r="O21195">
        <v>2026</v>
      </c>
      <c r="P21195" s="2">
        <v>2</v>
      </c>
      <c r="Q21195" t="s">
        <v>80</v>
      </c>
      <c r="R21195" s="8">
        <v>46267</v>
      </c>
      <c r="S21195" s="2">
        <v>1</v>
      </c>
      <c r="T21195" s="2" t="s">
        <v>81</v>
      </c>
    </row>
    <row r="21196" spans="1:20" x14ac:dyDescent="0.25">
      <c r="A21196">
        <v>1120875163</v>
      </c>
      <c r="B21196">
        <v>129147267</v>
      </c>
      <c r="C21196" t="s">
        <v>82</v>
      </c>
      <c r="D21196" t="s">
        <v>88</v>
      </c>
      <c r="E21196" t="s">
        <v>76</v>
      </c>
      <c r="F21196" s="7">
        <v>45471</v>
      </c>
      <c r="G21196" s="7">
        <v>45836</v>
      </c>
      <c r="H21196" t="s">
        <v>77</v>
      </c>
      <c r="I21196" t="s">
        <v>84</v>
      </c>
      <c r="J21196" s="7"/>
      <c r="K21196" s="7">
        <v>46129</v>
      </c>
      <c r="L21196" s="7">
        <v>45836</v>
      </c>
      <c r="M21196" t="s">
        <v>77</v>
      </c>
      <c r="N21196"/>
      <c r="O21196">
        <v>2026</v>
      </c>
      <c r="P21196" s="2">
        <v>2</v>
      </c>
      <c r="Q21196" t="s">
        <v>80</v>
      </c>
      <c r="R21196" s="8">
        <v>46267</v>
      </c>
      <c r="S21196" s="2">
        <v>1</v>
      </c>
      <c r="T21196" s="2" t="s">
        <v>81</v>
      </c>
    </row>
    <row r="21197" spans="1:20" x14ac:dyDescent="0.25">
      <c r="A21197">
        <v>1120875417</v>
      </c>
      <c r="B21197">
        <v>129300462</v>
      </c>
      <c r="C21197" t="s">
        <v>98</v>
      </c>
      <c r="D21197" t="s">
        <v>88</v>
      </c>
      <c r="E21197" t="s">
        <v>76</v>
      </c>
      <c r="F21197" s="7">
        <v>45499</v>
      </c>
      <c r="G21197" s="7">
        <v>45591</v>
      </c>
      <c r="H21197" t="s">
        <v>77</v>
      </c>
      <c r="I21197" t="s">
        <v>89</v>
      </c>
      <c r="J21197" s="7">
        <v>46057</v>
      </c>
      <c r="K21197" s="7">
        <v>45959</v>
      </c>
      <c r="L21197" s="7">
        <v>45591</v>
      </c>
      <c r="M21197" t="s">
        <v>77</v>
      </c>
      <c r="N21197" t="s">
        <v>79</v>
      </c>
      <c r="O21197">
        <v>2026</v>
      </c>
      <c r="P21197" s="2">
        <v>2</v>
      </c>
      <c r="Q21197" t="s">
        <v>80</v>
      </c>
      <c r="R21197" s="8">
        <v>46267</v>
      </c>
      <c r="S21197" s="2">
        <v>1</v>
      </c>
      <c r="T21197" s="2" t="s">
        <v>81</v>
      </c>
    </row>
    <row r="21198" spans="1:20" x14ac:dyDescent="0.25">
      <c r="A21198">
        <v>1120875418</v>
      </c>
      <c r="B21198">
        <v>129300462</v>
      </c>
      <c r="C21198" t="s">
        <v>98</v>
      </c>
      <c r="D21198" t="s">
        <v>88</v>
      </c>
      <c r="E21198" t="s">
        <v>76</v>
      </c>
      <c r="F21198" s="7">
        <v>45499</v>
      </c>
      <c r="G21198" s="7">
        <v>45591</v>
      </c>
      <c r="H21198" t="s">
        <v>77</v>
      </c>
      <c r="I21198" t="s">
        <v>89</v>
      </c>
      <c r="J21198" s="7">
        <v>46057</v>
      </c>
      <c r="K21198" s="7">
        <v>45747</v>
      </c>
      <c r="L21198" s="7">
        <v>45591</v>
      </c>
      <c r="M21198" t="s">
        <v>77</v>
      </c>
      <c r="N21198" t="s">
        <v>79</v>
      </c>
      <c r="O21198">
        <v>2026</v>
      </c>
      <c r="P21198" s="2">
        <v>2</v>
      </c>
      <c r="Q21198" t="s">
        <v>80</v>
      </c>
      <c r="R21198" s="8">
        <v>46267</v>
      </c>
      <c r="S21198" s="2">
        <v>1</v>
      </c>
      <c r="T21198" s="2" t="s">
        <v>81</v>
      </c>
    </row>
    <row r="21199" spans="1:20" x14ac:dyDescent="0.25">
      <c r="A21199">
        <v>1120875935</v>
      </c>
      <c r="B21199">
        <v>129482729</v>
      </c>
      <c r="C21199" t="s">
        <v>82</v>
      </c>
      <c r="D21199" t="s">
        <v>83</v>
      </c>
      <c r="E21199" t="s">
        <v>76</v>
      </c>
      <c r="F21199" s="7">
        <v>45541</v>
      </c>
      <c r="G21199" s="7">
        <v>45721</v>
      </c>
      <c r="H21199" t="s">
        <v>77</v>
      </c>
      <c r="I21199" t="s">
        <v>78</v>
      </c>
      <c r="J21199" s="7"/>
      <c r="K21199" s="7">
        <v>45719</v>
      </c>
      <c r="L21199" s="7">
        <v>45721</v>
      </c>
      <c r="M21199" t="s">
        <v>77</v>
      </c>
      <c r="N21199"/>
      <c r="O21199">
        <v>2026</v>
      </c>
      <c r="P21199" s="2">
        <v>2</v>
      </c>
      <c r="Q21199" t="s">
        <v>80</v>
      </c>
      <c r="R21199" s="8">
        <v>46267</v>
      </c>
      <c r="S21199" s="2">
        <v>1</v>
      </c>
      <c r="T21199" s="2" t="s">
        <v>81</v>
      </c>
    </row>
    <row r="21200" spans="1:20" x14ac:dyDescent="0.25">
      <c r="A21200">
        <v>1120875947</v>
      </c>
      <c r="B21200">
        <v>129486279</v>
      </c>
      <c r="C21200" t="s">
        <v>94</v>
      </c>
      <c r="D21200" t="s">
        <v>83</v>
      </c>
      <c r="E21200" t="s">
        <v>76</v>
      </c>
      <c r="F21200" s="7">
        <v>45540</v>
      </c>
      <c r="G21200" s="7">
        <v>45721</v>
      </c>
      <c r="H21200" t="s">
        <v>77</v>
      </c>
      <c r="I21200" t="s">
        <v>78</v>
      </c>
      <c r="J21200" s="7"/>
      <c r="K21200" s="7">
        <v>45971</v>
      </c>
      <c r="L21200" s="7">
        <v>45721</v>
      </c>
      <c r="M21200" t="s">
        <v>77</v>
      </c>
      <c r="N21200"/>
      <c r="O21200">
        <v>2026</v>
      </c>
      <c r="P21200" s="2">
        <v>2</v>
      </c>
      <c r="Q21200" t="s">
        <v>80</v>
      </c>
      <c r="R21200" s="8">
        <v>46267</v>
      </c>
      <c r="S21200" s="2">
        <v>1</v>
      </c>
      <c r="T21200" s="2" t="s">
        <v>81</v>
      </c>
    </row>
    <row r="21201" spans="1:20" x14ac:dyDescent="0.25">
      <c r="A21201">
        <v>1120876026</v>
      </c>
      <c r="B21201">
        <v>129520098</v>
      </c>
      <c r="C21201" t="s">
        <v>85</v>
      </c>
      <c r="D21201" t="s">
        <v>88</v>
      </c>
      <c r="E21201" t="s">
        <v>76</v>
      </c>
      <c r="F21201" s="7">
        <v>45544</v>
      </c>
      <c r="G21201" s="7">
        <v>45909</v>
      </c>
      <c r="H21201" t="s">
        <v>77</v>
      </c>
      <c r="I21201" t="s">
        <v>78</v>
      </c>
      <c r="J21201" s="7">
        <v>46158</v>
      </c>
      <c r="K21201" s="7">
        <v>45896</v>
      </c>
      <c r="L21201" s="7">
        <v>45909</v>
      </c>
      <c r="M21201" t="s">
        <v>77</v>
      </c>
      <c r="N21201" t="s">
        <v>79</v>
      </c>
      <c r="O21201">
        <v>2026</v>
      </c>
      <c r="P21201" s="2">
        <v>2</v>
      </c>
      <c r="Q21201" t="s">
        <v>80</v>
      </c>
      <c r="R21201" s="8">
        <v>46267</v>
      </c>
      <c r="S21201" s="2">
        <v>1</v>
      </c>
      <c r="T21201" s="2" t="s">
        <v>81</v>
      </c>
    </row>
    <row r="21202" spans="1:20" x14ac:dyDescent="0.25">
      <c r="A21202">
        <v>1120876634</v>
      </c>
      <c r="B21202">
        <v>129743648</v>
      </c>
      <c r="C21202" t="s">
        <v>85</v>
      </c>
      <c r="D21202" t="s">
        <v>88</v>
      </c>
      <c r="E21202" t="s">
        <v>76</v>
      </c>
      <c r="F21202" s="7">
        <v>45594</v>
      </c>
      <c r="G21202" s="7">
        <v>45959</v>
      </c>
      <c r="H21202" t="s">
        <v>77</v>
      </c>
      <c r="I21202" t="s">
        <v>78</v>
      </c>
      <c r="J21202" s="7">
        <v>46164</v>
      </c>
      <c r="K21202" s="7">
        <v>45917</v>
      </c>
      <c r="L21202" s="7">
        <v>45959</v>
      </c>
      <c r="M21202" t="s">
        <v>77</v>
      </c>
      <c r="N21202" t="s">
        <v>79</v>
      </c>
      <c r="O21202">
        <v>2026</v>
      </c>
      <c r="P21202" s="2">
        <v>2</v>
      </c>
      <c r="Q21202" t="s">
        <v>80</v>
      </c>
      <c r="R21202" s="8">
        <v>46267</v>
      </c>
      <c r="S21202" s="2">
        <v>1</v>
      </c>
      <c r="T21202" s="2" t="s">
        <v>81</v>
      </c>
    </row>
    <row r="21203" spans="1:20" x14ac:dyDescent="0.25">
      <c r="A21203">
        <v>1120877372</v>
      </c>
      <c r="B21203">
        <v>130929628</v>
      </c>
      <c r="C21203" t="s">
        <v>74</v>
      </c>
      <c r="D21203" t="s">
        <v>88</v>
      </c>
      <c r="E21203" t="s">
        <v>76</v>
      </c>
      <c r="F21203" s="7">
        <v>45716</v>
      </c>
      <c r="G21203" s="7">
        <v>46081</v>
      </c>
      <c r="H21203" t="s">
        <v>77</v>
      </c>
      <c r="I21203" t="s">
        <v>78</v>
      </c>
      <c r="J21203" s="7"/>
      <c r="K21203" s="7">
        <v>46073</v>
      </c>
      <c r="L21203" s="7">
        <v>46081</v>
      </c>
      <c r="M21203" t="s">
        <v>77</v>
      </c>
      <c r="N21203"/>
      <c r="O21203">
        <v>2026</v>
      </c>
      <c r="P21203" s="2">
        <v>2</v>
      </c>
      <c r="Q21203" t="s">
        <v>80</v>
      </c>
      <c r="R21203" s="8">
        <v>46267</v>
      </c>
      <c r="S21203" s="2">
        <v>1</v>
      </c>
      <c r="T21203" s="2" t="s">
        <v>81</v>
      </c>
    </row>
    <row r="21204" spans="1:20" x14ac:dyDescent="0.25">
      <c r="A21204">
        <v>1120877522</v>
      </c>
      <c r="B21204">
        <v>131008676</v>
      </c>
      <c r="C21204" t="s">
        <v>98</v>
      </c>
      <c r="D21204" t="s">
        <v>75</v>
      </c>
      <c r="E21204" t="s">
        <v>76</v>
      </c>
      <c r="F21204" s="7">
        <v>45739</v>
      </c>
      <c r="G21204" s="7">
        <v>45923</v>
      </c>
      <c r="H21204" t="s">
        <v>77</v>
      </c>
      <c r="I21204" t="s">
        <v>78</v>
      </c>
      <c r="J21204" s="7"/>
      <c r="K21204" s="7">
        <v>45853</v>
      </c>
      <c r="L21204" s="7">
        <v>45923</v>
      </c>
      <c r="M21204" t="s">
        <v>77</v>
      </c>
      <c r="N21204"/>
      <c r="O21204">
        <v>2026</v>
      </c>
      <c r="P21204" s="2">
        <v>2</v>
      </c>
      <c r="Q21204" t="s">
        <v>80</v>
      </c>
      <c r="R21204" s="8">
        <v>46267</v>
      </c>
      <c r="S21204" s="2">
        <v>1</v>
      </c>
      <c r="T21204" s="2" t="s">
        <v>81</v>
      </c>
    </row>
    <row r="21205" spans="1:20" x14ac:dyDescent="0.25">
      <c r="A21205">
        <v>1120878389</v>
      </c>
      <c r="B21205">
        <v>131499008</v>
      </c>
      <c r="C21205" t="s">
        <v>74</v>
      </c>
      <c r="D21205" t="s">
        <v>75</v>
      </c>
      <c r="E21205" t="s">
        <v>76</v>
      </c>
      <c r="F21205" s="7">
        <v>45857</v>
      </c>
      <c r="G21205" s="7">
        <v>46953</v>
      </c>
      <c r="H21205" t="s">
        <v>77</v>
      </c>
      <c r="I21205" t="s">
        <v>78</v>
      </c>
      <c r="J21205" s="7"/>
      <c r="K21205" s="7">
        <v>45867</v>
      </c>
      <c r="L21205" s="7">
        <v>46953</v>
      </c>
      <c r="M21205" t="s">
        <v>77</v>
      </c>
      <c r="N21205"/>
      <c r="O21205">
        <v>2026</v>
      </c>
      <c r="P21205" s="2">
        <v>2</v>
      </c>
      <c r="Q21205" t="s">
        <v>80</v>
      </c>
      <c r="R21205" s="8">
        <v>46267</v>
      </c>
      <c r="S21205" s="2">
        <v>1</v>
      </c>
      <c r="T21205" s="2" t="s">
        <v>81</v>
      </c>
    </row>
    <row r="21206" spans="1:20" x14ac:dyDescent="0.25">
      <c r="A21206">
        <v>1120878524</v>
      </c>
      <c r="B21206">
        <v>131551043</v>
      </c>
      <c r="C21206" t="s">
        <v>91</v>
      </c>
      <c r="D21206" t="s">
        <v>83</v>
      </c>
      <c r="E21206" t="s">
        <v>76</v>
      </c>
      <c r="F21206" s="7">
        <v>45868</v>
      </c>
      <c r="G21206" s="7">
        <v>46052</v>
      </c>
      <c r="H21206" t="s">
        <v>77</v>
      </c>
      <c r="I21206" t="s">
        <v>78</v>
      </c>
      <c r="J21206" s="7"/>
      <c r="K21206" s="7">
        <v>45968</v>
      </c>
      <c r="L21206" s="7">
        <v>46052</v>
      </c>
      <c r="M21206" t="s">
        <v>77</v>
      </c>
      <c r="N21206"/>
      <c r="O21206">
        <v>2026</v>
      </c>
      <c r="P21206" s="2">
        <v>2</v>
      </c>
      <c r="Q21206" t="s">
        <v>80</v>
      </c>
      <c r="R21206" s="8">
        <v>46267</v>
      </c>
      <c r="S21206" s="2">
        <v>1</v>
      </c>
      <c r="T21206" s="2" t="s">
        <v>81</v>
      </c>
    </row>
    <row r="21207" spans="1:20" x14ac:dyDescent="0.25">
      <c r="A21207">
        <v>1120880267</v>
      </c>
      <c r="B21207">
        <v>133153957</v>
      </c>
      <c r="C21207" t="s">
        <v>74</v>
      </c>
      <c r="D21207" t="s">
        <v>75</v>
      </c>
      <c r="E21207" t="s">
        <v>76</v>
      </c>
      <c r="F21207" s="7">
        <v>46105</v>
      </c>
      <c r="G21207" s="7">
        <v>46289</v>
      </c>
      <c r="H21207" t="s">
        <v>77</v>
      </c>
      <c r="I21207" t="s">
        <v>89</v>
      </c>
      <c r="J21207" s="7"/>
      <c r="K21207" s="7">
        <v>46197</v>
      </c>
      <c r="L21207" s="7">
        <v>46289</v>
      </c>
      <c r="M21207" t="s">
        <v>77</v>
      </c>
      <c r="N21207"/>
      <c r="O21207">
        <v>2026</v>
      </c>
      <c r="P21207" s="2">
        <v>2</v>
      </c>
      <c r="Q21207" t="s">
        <v>80</v>
      </c>
      <c r="R21207" s="8">
        <v>46267</v>
      </c>
      <c r="S21207" s="2">
        <v>1</v>
      </c>
      <c r="T21207" s="2" t="s">
        <v>81</v>
      </c>
    </row>
    <row r="21208" spans="1:20" x14ac:dyDescent="0.25">
      <c r="A21208">
        <v>1120880616</v>
      </c>
      <c r="B21208">
        <v>133621191</v>
      </c>
      <c r="C21208" t="s">
        <v>98</v>
      </c>
      <c r="D21208" t="s">
        <v>75</v>
      </c>
      <c r="E21208" t="s">
        <v>76</v>
      </c>
      <c r="F21208" s="7">
        <v>46197</v>
      </c>
      <c r="G21208" s="7">
        <v>47293</v>
      </c>
      <c r="H21208" t="s">
        <v>77</v>
      </c>
      <c r="I21208" t="s">
        <v>78</v>
      </c>
      <c r="J21208" s="7"/>
      <c r="K21208" s="7">
        <v>46197</v>
      </c>
      <c r="L21208" s="7">
        <v>47293</v>
      </c>
      <c r="M21208" t="s">
        <v>77</v>
      </c>
      <c r="N21208"/>
      <c r="O21208">
        <v>2026</v>
      </c>
      <c r="P21208" s="2">
        <v>2</v>
      </c>
      <c r="Q21208" t="s">
        <v>80</v>
      </c>
      <c r="R21208" s="8">
        <v>46267</v>
      </c>
      <c r="S21208" s="2">
        <v>1</v>
      </c>
      <c r="T21208" s="2" t="s">
        <v>81</v>
      </c>
    </row>
    <row r="21209" spans="1:20" x14ac:dyDescent="0.25">
      <c r="A21209">
        <v>1120881363</v>
      </c>
      <c r="B21209">
        <v>112804792</v>
      </c>
      <c r="C21209" t="s">
        <v>98</v>
      </c>
      <c r="D21209" t="s">
        <v>75</v>
      </c>
      <c r="E21209" t="s">
        <v>76</v>
      </c>
      <c r="F21209" s="7">
        <v>42850</v>
      </c>
      <c r="G21209" s="7">
        <v>44676</v>
      </c>
      <c r="H21209" t="s">
        <v>77</v>
      </c>
      <c r="I21209" t="s">
        <v>78</v>
      </c>
      <c r="J21209" s="7">
        <v>46058</v>
      </c>
      <c r="K21209" s="7">
        <v>42851</v>
      </c>
      <c r="L21209" s="7">
        <v>44676</v>
      </c>
      <c r="M21209" t="s">
        <v>77</v>
      </c>
      <c r="N21209" t="s">
        <v>79</v>
      </c>
      <c r="O21209">
        <v>2026</v>
      </c>
      <c r="P21209" s="2">
        <v>2</v>
      </c>
      <c r="Q21209" t="s">
        <v>80</v>
      </c>
      <c r="R21209" s="8">
        <v>46267</v>
      </c>
      <c r="S21209" s="2">
        <v>1</v>
      </c>
      <c r="T21209" s="2" t="s">
        <v>81</v>
      </c>
    </row>
    <row r="21210" spans="1:20" x14ac:dyDescent="0.25">
      <c r="A21210">
        <v>1120881878</v>
      </c>
      <c r="B21210">
        <v>116681468</v>
      </c>
      <c r="C21210" t="s">
        <v>82</v>
      </c>
      <c r="D21210" t="s">
        <v>88</v>
      </c>
      <c r="E21210" t="s">
        <v>76</v>
      </c>
      <c r="F21210" s="7">
        <v>43531</v>
      </c>
      <c r="G21210" s="7">
        <v>43897</v>
      </c>
      <c r="H21210" t="s">
        <v>77</v>
      </c>
      <c r="I21210" t="s">
        <v>78</v>
      </c>
      <c r="J21210" s="7">
        <v>45919</v>
      </c>
      <c r="K21210" s="7">
        <v>45748</v>
      </c>
      <c r="L21210" s="7">
        <v>43897</v>
      </c>
      <c r="M21210" t="s">
        <v>77</v>
      </c>
      <c r="N21210" t="s">
        <v>79</v>
      </c>
      <c r="O21210">
        <v>2026</v>
      </c>
      <c r="P21210" s="2">
        <v>2</v>
      </c>
      <c r="Q21210" t="s">
        <v>80</v>
      </c>
      <c r="R21210" s="8">
        <v>46267</v>
      </c>
      <c r="S21210" s="2">
        <v>1</v>
      </c>
      <c r="T21210" s="2" t="s">
        <v>81</v>
      </c>
    </row>
    <row r="21211" spans="1:20" x14ac:dyDescent="0.25">
      <c r="A21211">
        <v>1120881924</v>
      </c>
      <c r="B21211">
        <v>116762994</v>
      </c>
      <c r="C21211" t="s">
        <v>96</v>
      </c>
      <c r="D21211" t="s">
        <v>83</v>
      </c>
      <c r="E21211" t="s">
        <v>76</v>
      </c>
      <c r="F21211" s="7">
        <v>43543</v>
      </c>
      <c r="G21211" s="7">
        <v>43727</v>
      </c>
      <c r="H21211" t="s">
        <v>77</v>
      </c>
      <c r="I21211" t="s">
        <v>78</v>
      </c>
      <c r="J21211" s="7">
        <v>45633</v>
      </c>
      <c r="K21211" s="7">
        <v>45057</v>
      </c>
      <c r="L21211" s="7">
        <v>43727</v>
      </c>
      <c r="M21211" t="s">
        <v>77</v>
      </c>
      <c r="N21211" t="s">
        <v>79</v>
      </c>
      <c r="O21211">
        <v>2026</v>
      </c>
      <c r="P21211" s="2">
        <v>2</v>
      </c>
      <c r="Q21211" t="s">
        <v>80</v>
      </c>
      <c r="R21211" s="8">
        <v>46267</v>
      </c>
      <c r="S21211" s="2">
        <v>1</v>
      </c>
      <c r="T21211" s="2" t="s">
        <v>81</v>
      </c>
    </row>
    <row r="21212" spans="1:20" x14ac:dyDescent="0.25">
      <c r="A21212">
        <v>1120881958</v>
      </c>
      <c r="B21212">
        <v>116827611</v>
      </c>
      <c r="C21212" t="s">
        <v>82</v>
      </c>
      <c r="D21212" t="s">
        <v>83</v>
      </c>
      <c r="E21212" t="s">
        <v>76</v>
      </c>
      <c r="F21212" s="7">
        <v>43549</v>
      </c>
      <c r="G21212" s="7">
        <v>43729</v>
      </c>
      <c r="H21212" t="s">
        <v>77</v>
      </c>
      <c r="I21212" t="s">
        <v>78</v>
      </c>
      <c r="J21212" s="7">
        <v>45914</v>
      </c>
      <c r="K21212" s="7">
        <v>43658</v>
      </c>
      <c r="L21212" s="7">
        <v>43729</v>
      </c>
      <c r="M21212" t="s">
        <v>77</v>
      </c>
      <c r="N21212" t="s">
        <v>79</v>
      </c>
      <c r="O21212">
        <v>2026</v>
      </c>
      <c r="P21212" s="2">
        <v>2</v>
      </c>
      <c r="Q21212" t="s">
        <v>80</v>
      </c>
      <c r="R21212" s="8">
        <v>46267</v>
      </c>
      <c r="S21212" s="2">
        <v>1</v>
      </c>
      <c r="T21212" s="2" t="s">
        <v>81</v>
      </c>
    </row>
    <row r="21213" spans="1:20" x14ac:dyDescent="0.25">
      <c r="A21213">
        <v>1120881978</v>
      </c>
      <c r="B21213">
        <v>116858806</v>
      </c>
      <c r="C21213" t="s">
        <v>82</v>
      </c>
      <c r="D21213" t="s">
        <v>88</v>
      </c>
      <c r="E21213" t="s">
        <v>76</v>
      </c>
      <c r="F21213" s="7">
        <v>43552</v>
      </c>
      <c r="G21213" s="7">
        <v>43918</v>
      </c>
      <c r="H21213" t="s">
        <v>77</v>
      </c>
      <c r="I21213" t="s">
        <v>78</v>
      </c>
      <c r="J21213" s="7">
        <v>45719</v>
      </c>
      <c r="K21213" s="7">
        <v>44785</v>
      </c>
      <c r="L21213" s="7">
        <v>43918</v>
      </c>
      <c r="M21213" t="s">
        <v>77</v>
      </c>
      <c r="N21213" t="s">
        <v>79</v>
      </c>
      <c r="O21213">
        <v>2026</v>
      </c>
      <c r="P21213" s="2">
        <v>2</v>
      </c>
      <c r="Q21213" t="s">
        <v>80</v>
      </c>
      <c r="R21213" s="8">
        <v>46267</v>
      </c>
      <c r="S21213" s="2">
        <v>1</v>
      </c>
      <c r="T21213" s="2" t="s">
        <v>81</v>
      </c>
    </row>
    <row r="21214" spans="1:20" x14ac:dyDescent="0.25">
      <c r="A21214">
        <v>1120882016</v>
      </c>
      <c r="B21214">
        <v>116953120</v>
      </c>
      <c r="C21214" t="s">
        <v>97</v>
      </c>
      <c r="D21214" t="s">
        <v>83</v>
      </c>
      <c r="E21214" t="s">
        <v>76</v>
      </c>
      <c r="F21214" s="7">
        <v>43558</v>
      </c>
      <c r="G21214" s="7">
        <v>43741</v>
      </c>
      <c r="H21214" t="s">
        <v>77</v>
      </c>
      <c r="I21214" t="s">
        <v>78</v>
      </c>
      <c r="J21214" s="7">
        <v>45923</v>
      </c>
      <c r="K21214" s="7">
        <v>43667</v>
      </c>
      <c r="L21214" s="7">
        <v>43741</v>
      </c>
      <c r="M21214" t="s">
        <v>77</v>
      </c>
      <c r="N21214" t="s">
        <v>79</v>
      </c>
      <c r="O21214">
        <v>2026</v>
      </c>
      <c r="P21214" s="2">
        <v>2</v>
      </c>
      <c r="Q21214" t="s">
        <v>80</v>
      </c>
      <c r="R21214" s="8">
        <v>46267</v>
      </c>
      <c r="S21214" s="2">
        <v>1</v>
      </c>
      <c r="T21214" s="2" t="s">
        <v>81</v>
      </c>
    </row>
    <row r="21215" spans="1:20" x14ac:dyDescent="0.25">
      <c r="A21215">
        <v>1120882117</v>
      </c>
      <c r="B21215">
        <v>117041813</v>
      </c>
      <c r="C21215" t="s">
        <v>82</v>
      </c>
      <c r="D21215" t="s">
        <v>83</v>
      </c>
      <c r="E21215" t="s">
        <v>76</v>
      </c>
      <c r="F21215" s="7">
        <v>43571</v>
      </c>
      <c r="G21215" s="7">
        <v>43707</v>
      </c>
      <c r="H21215" t="s">
        <v>77</v>
      </c>
      <c r="I21215" t="s">
        <v>78</v>
      </c>
      <c r="J21215" s="7">
        <v>45829</v>
      </c>
      <c r="K21215" s="7">
        <v>43572</v>
      </c>
      <c r="L21215" s="7">
        <v>43707</v>
      </c>
      <c r="M21215" t="s">
        <v>77</v>
      </c>
      <c r="N21215" t="s">
        <v>79</v>
      </c>
      <c r="O21215">
        <v>2026</v>
      </c>
      <c r="P21215" s="2">
        <v>2</v>
      </c>
      <c r="Q21215" t="s">
        <v>80</v>
      </c>
      <c r="R21215" s="8">
        <v>46267</v>
      </c>
      <c r="S21215" s="2">
        <v>1</v>
      </c>
      <c r="T21215" s="2" t="s">
        <v>81</v>
      </c>
    </row>
    <row r="21216" spans="1:20" x14ac:dyDescent="0.25">
      <c r="A21216">
        <v>1120882156</v>
      </c>
      <c r="B21216">
        <v>117077352</v>
      </c>
      <c r="C21216" t="s">
        <v>82</v>
      </c>
      <c r="D21216" t="s">
        <v>88</v>
      </c>
      <c r="E21216" t="s">
        <v>76</v>
      </c>
      <c r="F21216" s="7">
        <v>43577</v>
      </c>
      <c r="G21216" s="7">
        <v>43943</v>
      </c>
      <c r="H21216" t="s">
        <v>77</v>
      </c>
      <c r="I21216" t="s">
        <v>84</v>
      </c>
      <c r="J21216" s="7">
        <v>45134</v>
      </c>
      <c r="K21216" s="7">
        <v>46106</v>
      </c>
      <c r="L21216" s="7">
        <v>43943</v>
      </c>
      <c r="M21216" t="s">
        <v>77</v>
      </c>
      <c r="N21216" t="s">
        <v>92</v>
      </c>
      <c r="O21216">
        <v>2026</v>
      </c>
      <c r="P21216" s="2">
        <v>2</v>
      </c>
      <c r="Q21216" t="s">
        <v>80</v>
      </c>
      <c r="R21216" s="8">
        <v>46267</v>
      </c>
      <c r="S21216" s="2">
        <v>1</v>
      </c>
      <c r="T21216" s="2" t="s">
        <v>81</v>
      </c>
    </row>
    <row r="21217" spans="1:20" x14ac:dyDescent="0.25">
      <c r="A21217">
        <v>1120882181</v>
      </c>
      <c r="B21217">
        <v>117095950</v>
      </c>
      <c r="C21217" t="s">
        <v>82</v>
      </c>
      <c r="D21217" t="s">
        <v>83</v>
      </c>
      <c r="E21217" t="s">
        <v>76</v>
      </c>
      <c r="F21217" s="7">
        <v>43580</v>
      </c>
      <c r="G21217" s="7">
        <v>43760</v>
      </c>
      <c r="H21217" t="s">
        <v>77</v>
      </c>
      <c r="I21217" t="s">
        <v>78</v>
      </c>
      <c r="J21217" s="7">
        <v>45953</v>
      </c>
      <c r="K21217" s="7">
        <v>44785</v>
      </c>
      <c r="L21217" s="7">
        <v>43760</v>
      </c>
      <c r="M21217" t="s">
        <v>77</v>
      </c>
      <c r="N21217" t="s">
        <v>79</v>
      </c>
      <c r="O21217">
        <v>2026</v>
      </c>
      <c r="P21217" s="2">
        <v>2</v>
      </c>
      <c r="Q21217" t="s">
        <v>80</v>
      </c>
      <c r="R21217" s="8">
        <v>46267</v>
      </c>
      <c r="S21217" s="2">
        <v>1</v>
      </c>
      <c r="T21217" s="2" t="s">
        <v>81</v>
      </c>
    </row>
    <row r="21218" spans="1:20" x14ac:dyDescent="0.25">
      <c r="A21218">
        <v>1120882184</v>
      </c>
      <c r="B21218">
        <v>117097676</v>
      </c>
      <c r="C21218" t="s">
        <v>85</v>
      </c>
      <c r="D21218" t="s">
        <v>88</v>
      </c>
      <c r="E21218" t="s">
        <v>76</v>
      </c>
      <c r="F21218" s="7">
        <v>43580</v>
      </c>
      <c r="G21218" s="7">
        <v>45407</v>
      </c>
      <c r="H21218" t="s">
        <v>77</v>
      </c>
      <c r="I21218" t="s">
        <v>78</v>
      </c>
      <c r="J21218" s="7">
        <v>45132</v>
      </c>
      <c r="K21218" s="7">
        <v>45147</v>
      </c>
      <c r="L21218" s="7">
        <v>45407</v>
      </c>
      <c r="M21218" t="s">
        <v>77</v>
      </c>
      <c r="N21218" t="s">
        <v>92</v>
      </c>
      <c r="O21218">
        <v>2026</v>
      </c>
      <c r="P21218" s="2">
        <v>2</v>
      </c>
      <c r="Q21218" t="s">
        <v>80</v>
      </c>
      <c r="R21218" s="8">
        <v>46267</v>
      </c>
      <c r="S21218" s="2">
        <v>1</v>
      </c>
      <c r="T21218" s="2" t="s">
        <v>81</v>
      </c>
    </row>
    <row r="21219" spans="1:20" x14ac:dyDescent="0.25">
      <c r="A21219">
        <v>1120882211</v>
      </c>
      <c r="B21219">
        <v>117119175</v>
      </c>
      <c r="C21219" t="s">
        <v>82</v>
      </c>
      <c r="D21219" t="s">
        <v>88</v>
      </c>
      <c r="E21219" t="s">
        <v>76</v>
      </c>
      <c r="F21219" s="7">
        <v>43584</v>
      </c>
      <c r="G21219" s="7">
        <v>43950</v>
      </c>
      <c r="H21219" t="s">
        <v>77</v>
      </c>
      <c r="I21219" t="s">
        <v>78</v>
      </c>
      <c r="J21219" s="7">
        <v>45886</v>
      </c>
      <c r="K21219" s="7">
        <v>45057</v>
      </c>
      <c r="L21219" s="7">
        <v>43950</v>
      </c>
      <c r="M21219" t="s">
        <v>77</v>
      </c>
      <c r="N21219" t="s">
        <v>79</v>
      </c>
      <c r="O21219">
        <v>2026</v>
      </c>
      <c r="P21219" s="2">
        <v>2</v>
      </c>
      <c r="Q21219" t="s">
        <v>80</v>
      </c>
      <c r="R21219" s="8">
        <v>46267</v>
      </c>
      <c r="S21219" s="2">
        <v>1</v>
      </c>
      <c r="T21219" s="2" t="s">
        <v>81</v>
      </c>
    </row>
    <row r="21220" spans="1:20" x14ac:dyDescent="0.25">
      <c r="A21220">
        <v>1120882254</v>
      </c>
      <c r="B21220">
        <v>117158953</v>
      </c>
      <c r="C21220" t="s">
        <v>74</v>
      </c>
      <c r="D21220" t="s">
        <v>88</v>
      </c>
      <c r="E21220" t="s">
        <v>76</v>
      </c>
      <c r="F21220" s="7">
        <v>43589</v>
      </c>
      <c r="G21220" s="7">
        <v>43955</v>
      </c>
      <c r="H21220" t="s">
        <v>77</v>
      </c>
      <c r="I21220" t="s">
        <v>78</v>
      </c>
      <c r="J21220" s="7">
        <v>45795</v>
      </c>
      <c r="K21220" s="7">
        <v>43990</v>
      </c>
      <c r="L21220" s="7">
        <v>43955</v>
      </c>
      <c r="M21220" t="s">
        <v>77</v>
      </c>
      <c r="N21220" t="s">
        <v>79</v>
      </c>
      <c r="O21220">
        <v>2026</v>
      </c>
      <c r="P21220" s="2">
        <v>2</v>
      </c>
      <c r="Q21220" t="s">
        <v>80</v>
      </c>
      <c r="R21220" s="8">
        <v>46267</v>
      </c>
      <c r="S21220" s="2">
        <v>1</v>
      </c>
      <c r="T21220" s="2" t="s">
        <v>81</v>
      </c>
    </row>
    <row r="21221" spans="1:20" x14ac:dyDescent="0.25">
      <c r="A21221">
        <v>1120882281</v>
      </c>
      <c r="B21221">
        <v>117183733</v>
      </c>
      <c r="C21221" t="s">
        <v>85</v>
      </c>
      <c r="D21221" t="s">
        <v>88</v>
      </c>
      <c r="E21221" t="s">
        <v>76</v>
      </c>
      <c r="F21221" s="7">
        <v>43593</v>
      </c>
      <c r="G21221" s="7">
        <v>43959</v>
      </c>
      <c r="H21221" t="s">
        <v>86</v>
      </c>
      <c r="I21221" t="s">
        <v>87</v>
      </c>
      <c r="J21221" s="7">
        <v>45858</v>
      </c>
      <c r="K21221" s="7">
        <v>45057</v>
      </c>
      <c r="L21221" s="7">
        <v>43959</v>
      </c>
      <c r="M21221" t="s">
        <v>86</v>
      </c>
      <c r="N21221" t="s">
        <v>79</v>
      </c>
      <c r="O21221">
        <v>2026</v>
      </c>
      <c r="P21221" s="2">
        <v>2</v>
      </c>
      <c r="Q21221" t="s">
        <v>80</v>
      </c>
      <c r="R21221" s="8">
        <v>46267</v>
      </c>
      <c r="S21221" s="2">
        <v>1</v>
      </c>
      <c r="T21221" s="2" t="s">
        <v>81</v>
      </c>
    </row>
    <row r="21222" spans="1:20" x14ac:dyDescent="0.25">
      <c r="A21222">
        <v>1120882282</v>
      </c>
      <c r="B21222">
        <v>117183733</v>
      </c>
      <c r="C21222" t="s">
        <v>85</v>
      </c>
      <c r="D21222" t="s">
        <v>88</v>
      </c>
      <c r="E21222" t="s">
        <v>76</v>
      </c>
      <c r="F21222" s="7">
        <v>43593</v>
      </c>
      <c r="G21222" s="7">
        <v>43959</v>
      </c>
      <c r="H21222" t="s">
        <v>86</v>
      </c>
      <c r="I21222" t="s">
        <v>87</v>
      </c>
      <c r="J21222" s="7">
        <v>45858</v>
      </c>
      <c r="K21222" s="7">
        <v>45909</v>
      </c>
      <c r="L21222" s="7">
        <v>43959</v>
      </c>
      <c r="M21222" t="s">
        <v>86</v>
      </c>
      <c r="N21222" t="s">
        <v>79</v>
      </c>
      <c r="O21222">
        <v>2026</v>
      </c>
      <c r="P21222" s="2">
        <v>2</v>
      </c>
      <c r="Q21222" t="s">
        <v>80</v>
      </c>
      <c r="R21222" s="8">
        <v>46267</v>
      </c>
      <c r="S21222" s="2">
        <v>1</v>
      </c>
      <c r="T21222" s="2" t="s">
        <v>81</v>
      </c>
    </row>
    <row r="21223" spans="1:20" x14ac:dyDescent="0.25">
      <c r="A21223">
        <v>1120882299</v>
      </c>
      <c r="B21223">
        <v>117205430</v>
      </c>
      <c r="C21223" t="s">
        <v>93</v>
      </c>
      <c r="D21223" t="s">
        <v>83</v>
      </c>
      <c r="E21223" t="s">
        <v>76</v>
      </c>
      <c r="F21223" s="7">
        <v>43594</v>
      </c>
      <c r="G21223" s="7">
        <v>43778</v>
      </c>
      <c r="H21223" t="s">
        <v>77</v>
      </c>
      <c r="I21223" t="s">
        <v>84</v>
      </c>
      <c r="J21223" s="7">
        <v>45953</v>
      </c>
      <c r="K21223" s="7">
        <v>43683</v>
      </c>
      <c r="L21223" s="7">
        <v>43778</v>
      </c>
      <c r="M21223" t="s">
        <v>77</v>
      </c>
      <c r="N21223" t="s">
        <v>79</v>
      </c>
      <c r="O21223">
        <v>2026</v>
      </c>
      <c r="P21223" s="2">
        <v>2</v>
      </c>
      <c r="Q21223" t="s">
        <v>80</v>
      </c>
      <c r="R21223" s="8">
        <v>46267</v>
      </c>
      <c r="S21223" s="2">
        <v>1</v>
      </c>
      <c r="T21223" s="2" t="s">
        <v>81</v>
      </c>
    </row>
    <row r="21224" spans="1:20" x14ac:dyDescent="0.25">
      <c r="A21224">
        <v>1120882306</v>
      </c>
      <c r="B21224">
        <v>117209117</v>
      </c>
      <c r="C21224" t="s">
        <v>82</v>
      </c>
      <c r="D21224" t="s">
        <v>88</v>
      </c>
      <c r="E21224" t="s">
        <v>76</v>
      </c>
      <c r="F21224" s="7">
        <v>43595</v>
      </c>
      <c r="G21224" s="7">
        <v>43961</v>
      </c>
      <c r="H21224" t="s">
        <v>77</v>
      </c>
      <c r="I21224" t="s">
        <v>78</v>
      </c>
      <c r="J21224" s="7">
        <v>45591</v>
      </c>
      <c r="K21224" s="7">
        <v>44571</v>
      </c>
      <c r="L21224" s="7">
        <v>43961</v>
      </c>
      <c r="M21224" t="s">
        <v>77</v>
      </c>
      <c r="N21224" t="s">
        <v>79</v>
      </c>
      <c r="O21224">
        <v>2026</v>
      </c>
      <c r="P21224" s="2">
        <v>2</v>
      </c>
      <c r="Q21224" t="s">
        <v>80</v>
      </c>
      <c r="R21224" s="8">
        <v>46267</v>
      </c>
      <c r="S21224" s="2">
        <v>1</v>
      </c>
      <c r="T21224" s="2" t="s">
        <v>81</v>
      </c>
    </row>
    <row r="21225" spans="1:20" x14ac:dyDescent="0.25">
      <c r="A21225">
        <v>1120882312</v>
      </c>
      <c r="B21225">
        <v>117217200</v>
      </c>
      <c r="C21225" t="s">
        <v>82</v>
      </c>
      <c r="D21225" t="s">
        <v>83</v>
      </c>
      <c r="E21225" t="s">
        <v>76</v>
      </c>
      <c r="F21225" s="7">
        <v>43596</v>
      </c>
      <c r="G21225" s="7">
        <v>43780</v>
      </c>
      <c r="H21225" t="s">
        <v>77</v>
      </c>
      <c r="I21225" t="s">
        <v>78</v>
      </c>
      <c r="J21225" s="7">
        <v>45914</v>
      </c>
      <c r="K21225" s="7">
        <v>45057</v>
      </c>
      <c r="L21225" s="7">
        <v>43780</v>
      </c>
      <c r="M21225" t="s">
        <v>77</v>
      </c>
      <c r="N21225" t="s">
        <v>79</v>
      </c>
      <c r="O21225">
        <v>2026</v>
      </c>
      <c r="P21225" s="2">
        <v>2</v>
      </c>
      <c r="Q21225" t="s">
        <v>80</v>
      </c>
      <c r="R21225" s="8">
        <v>46267</v>
      </c>
      <c r="S21225" s="2">
        <v>1</v>
      </c>
      <c r="T21225" s="2" t="s">
        <v>81</v>
      </c>
    </row>
    <row r="21226" spans="1:20" x14ac:dyDescent="0.25">
      <c r="A21226">
        <v>1120882467</v>
      </c>
      <c r="B21226">
        <v>117410261</v>
      </c>
      <c r="C21226" t="s">
        <v>85</v>
      </c>
      <c r="D21226" t="s">
        <v>75</v>
      </c>
      <c r="E21226" t="s">
        <v>76</v>
      </c>
      <c r="F21226" s="7">
        <v>43623</v>
      </c>
      <c r="G21226" s="7">
        <v>43989</v>
      </c>
      <c r="H21226" t="s">
        <v>77</v>
      </c>
      <c r="I21226" t="s">
        <v>78</v>
      </c>
      <c r="J21226" s="7">
        <v>45510</v>
      </c>
      <c r="K21226" s="7">
        <v>46114</v>
      </c>
      <c r="L21226" s="7">
        <v>43989</v>
      </c>
      <c r="M21226" t="s">
        <v>77</v>
      </c>
      <c r="N21226" t="s">
        <v>79</v>
      </c>
      <c r="O21226">
        <v>2026</v>
      </c>
      <c r="P21226" s="2">
        <v>2</v>
      </c>
      <c r="Q21226" t="s">
        <v>80</v>
      </c>
      <c r="R21226" s="8">
        <v>46267</v>
      </c>
      <c r="S21226" s="2">
        <v>1</v>
      </c>
      <c r="T21226" s="2" t="s">
        <v>81</v>
      </c>
    </row>
    <row r="21227" spans="1:20" x14ac:dyDescent="0.25">
      <c r="A21227">
        <v>1120882759</v>
      </c>
      <c r="B21227">
        <v>118196076</v>
      </c>
      <c r="C21227" t="s">
        <v>93</v>
      </c>
      <c r="D21227" t="s">
        <v>75</v>
      </c>
      <c r="E21227" t="s">
        <v>76</v>
      </c>
      <c r="F21227" s="7">
        <v>43791</v>
      </c>
      <c r="G21227" s="7">
        <v>44157</v>
      </c>
      <c r="H21227" t="s">
        <v>86</v>
      </c>
      <c r="I21227" t="s">
        <v>87</v>
      </c>
      <c r="J21227" s="7">
        <v>45548</v>
      </c>
      <c r="K21227" s="7">
        <v>43822</v>
      </c>
      <c r="L21227" s="7">
        <v>44157</v>
      </c>
      <c r="M21227" t="s">
        <v>86</v>
      </c>
      <c r="N21227" t="s">
        <v>79</v>
      </c>
      <c r="O21227">
        <v>2026</v>
      </c>
      <c r="P21227" s="2">
        <v>2</v>
      </c>
      <c r="Q21227" t="s">
        <v>80</v>
      </c>
      <c r="R21227" s="8">
        <v>46267</v>
      </c>
      <c r="S21227" s="2">
        <v>1</v>
      </c>
      <c r="T21227" s="2" t="s">
        <v>81</v>
      </c>
    </row>
    <row r="21228" spans="1:20" x14ac:dyDescent="0.25">
      <c r="A21228">
        <v>1120882839</v>
      </c>
      <c r="B21228">
        <v>118672795</v>
      </c>
      <c r="C21228" t="s">
        <v>74</v>
      </c>
      <c r="D21228" t="s">
        <v>83</v>
      </c>
      <c r="E21228" t="s">
        <v>76</v>
      </c>
      <c r="F21228" s="7">
        <v>43900</v>
      </c>
      <c r="G21228" s="7">
        <v>44084</v>
      </c>
      <c r="H21228" t="s">
        <v>77</v>
      </c>
      <c r="I21228" t="s">
        <v>78</v>
      </c>
      <c r="J21228" s="7">
        <v>45750</v>
      </c>
      <c r="K21228" s="7">
        <v>44461</v>
      </c>
      <c r="L21228" s="7">
        <v>44084</v>
      </c>
      <c r="M21228" t="s">
        <v>77</v>
      </c>
      <c r="N21228" t="s">
        <v>79</v>
      </c>
      <c r="O21228">
        <v>2026</v>
      </c>
      <c r="P21228" s="2">
        <v>2</v>
      </c>
      <c r="Q21228" t="s">
        <v>80</v>
      </c>
      <c r="R21228" s="8">
        <v>46267</v>
      </c>
      <c r="S21228" s="2">
        <v>1</v>
      </c>
      <c r="T21228" s="2" t="s">
        <v>81</v>
      </c>
    </row>
    <row r="21229" spans="1:20" x14ac:dyDescent="0.25">
      <c r="A21229">
        <v>1120882876</v>
      </c>
      <c r="B21229">
        <v>119020384</v>
      </c>
      <c r="C21229" t="s">
        <v>98</v>
      </c>
      <c r="D21229" t="s">
        <v>83</v>
      </c>
      <c r="E21229" t="s">
        <v>76</v>
      </c>
      <c r="F21229" s="7">
        <v>43963</v>
      </c>
      <c r="G21229" s="7">
        <v>44147</v>
      </c>
      <c r="H21229" t="s">
        <v>77</v>
      </c>
      <c r="I21229" t="s">
        <v>78</v>
      </c>
      <c r="J21229" s="7">
        <v>46186</v>
      </c>
      <c r="K21229" s="7">
        <v>44069</v>
      </c>
      <c r="L21229" s="7">
        <v>44147</v>
      </c>
      <c r="M21229" t="s">
        <v>77</v>
      </c>
      <c r="N21229" t="s">
        <v>79</v>
      </c>
      <c r="O21229">
        <v>2026</v>
      </c>
      <c r="P21229" s="2">
        <v>2</v>
      </c>
      <c r="Q21229" t="s">
        <v>80</v>
      </c>
      <c r="R21229" s="8">
        <v>46267</v>
      </c>
      <c r="S21229" s="2">
        <v>1</v>
      </c>
      <c r="T21229" s="2" t="s">
        <v>81</v>
      </c>
    </row>
    <row r="21230" spans="1:20" x14ac:dyDescent="0.25">
      <c r="A21230">
        <v>1120883152</v>
      </c>
      <c r="B21230">
        <v>119332410</v>
      </c>
      <c r="C21230" t="s">
        <v>82</v>
      </c>
      <c r="D21230" t="s">
        <v>88</v>
      </c>
      <c r="E21230" t="s">
        <v>76</v>
      </c>
      <c r="F21230" s="7">
        <v>44020</v>
      </c>
      <c r="G21230" s="7">
        <v>44385</v>
      </c>
      <c r="H21230" t="s">
        <v>77</v>
      </c>
      <c r="I21230" t="s">
        <v>78</v>
      </c>
      <c r="J21230" s="7">
        <v>45571</v>
      </c>
      <c r="K21230" s="7">
        <v>44818</v>
      </c>
      <c r="L21230" s="7">
        <v>44385</v>
      </c>
      <c r="M21230" t="s">
        <v>77</v>
      </c>
      <c r="N21230" t="s">
        <v>79</v>
      </c>
      <c r="O21230">
        <v>2026</v>
      </c>
      <c r="P21230" s="2">
        <v>2</v>
      </c>
      <c r="Q21230" t="s">
        <v>80</v>
      </c>
      <c r="R21230" s="8">
        <v>46267</v>
      </c>
      <c r="S21230" s="2">
        <v>1</v>
      </c>
      <c r="T21230" s="2" t="s">
        <v>81</v>
      </c>
    </row>
    <row r="21231" spans="1:20" x14ac:dyDescent="0.25">
      <c r="A21231">
        <v>1120883238</v>
      </c>
      <c r="B21231">
        <v>119464319</v>
      </c>
      <c r="C21231" t="s">
        <v>74</v>
      </c>
      <c r="D21231" t="s">
        <v>75</v>
      </c>
      <c r="E21231" t="s">
        <v>76</v>
      </c>
      <c r="F21231" s="7">
        <v>44029</v>
      </c>
      <c r="G21231" s="7">
        <v>45855</v>
      </c>
      <c r="H21231" t="s">
        <v>86</v>
      </c>
      <c r="I21231" t="s">
        <v>87</v>
      </c>
      <c r="J21231" s="7">
        <v>45791</v>
      </c>
      <c r="K21231" s="7">
        <v>44052</v>
      </c>
      <c r="L21231" s="7">
        <v>45855</v>
      </c>
      <c r="M21231" t="s">
        <v>86</v>
      </c>
      <c r="N21231" t="s">
        <v>79</v>
      </c>
      <c r="O21231">
        <v>2026</v>
      </c>
      <c r="P21231" s="2">
        <v>2</v>
      </c>
      <c r="Q21231" t="s">
        <v>80</v>
      </c>
      <c r="R21231" s="8">
        <v>46267</v>
      </c>
      <c r="S21231" s="2">
        <v>1</v>
      </c>
      <c r="T21231" s="2" t="s">
        <v>81</v>
      </c>
    </row>
    <row r="21232" spans="1:20" x14ac:dyDescent="0.25">
      <c r="A21232">
        <v>1120883672</v>
      </c>
      <c r="B21232">
        <v>119670159</v>
      </c>
      <c r="C21232" t="s">
        <v>74</v>
      </c>
      <c r="D21232" t="s">
        <v>75</v>
      </c>
      <c r="E21232" t="s">
        <v>76</v>
      </c>
      <c r="F21232" s="7">
        <v>44068</v>
      </c>
      <c r="G21232" s="7">
        <v>44433</v>
      </c>
      <c r="H21232" t="s">
        <v>77</v>
      </c>
      <c r="I21232" t="s">
        <v>78</v>
      </c>
      <c r="J21232" s="7"/>
      <c r="K21232" s="7">
        <v>44155</v>
      </c>
      <c r="L21232" s="7">
        <v>44433</v>
      </c>
      <c r="M21232" t="s">
        <v>77</v>
      </c>
      <c r="N21232"/>
      <c r="O21232">
        <v>2026</v>
      </c>
      <c r="P21232" s="2">
        <v>2</v>
      </c>
      <c r="Q21232" t="s">
        <v>80</v>
      </c>
      <c r="R21232" s="8">
        <v>46267</v>
      </c>
      <c r="S21232" s="2">
        <v>1</v>
      </c>
      <c r="T21232" s="2" t="s">
        <v>81</v>
      </c>
    </row>
    <row r="21233" spans="1:20" x14ac:dyDescent="0.25">
      <c r="A21233">
        <v>1120884512</v>
      </c>
      <c r="B21233">
        <v>120707946</v>
      </c>
      <c r="C21233" t="s">
        <v>74</v>
      </c>
      <c r="D21233" t="s">
        <v>83</v>
      </c>
      <c r="E21233" t="s">
        <v>76</v>
      </c>
      <c r="F21233" s="7">
        <v>44284</v>
      </c>
      <c r="G21233" s="7">
        <v>44468</v>
      </c>
      <c r="H21233" t="s">
        <v>77</v>
      </c>
      <c r="I21233" t="s">
        <v>84</v>
      </c>
      <c r="J21233" s="7">
        <v>45732</v>
      </c>
      <c r="K21233" s="7">
        <v>45748</v>
      </c>
      <c r="L21233" s="7">
        <v>44468</v>
      </c>
      <c r="M21233" t="s">
        <v>77</v>
      </c>
      <c r="N21233" t="s">
        <v>79</v>
      </c>
      <c r="O21233">
        <v>2026</v>
      </c>
      <c r="P21233" s="2">
        <v>2</v>
      </c>
      <c r="Q21233" t="s">
        <v>80</v>
      </c>
      <c r="R21233" s="8">
        <v>46267</v>
      </c>
      <c r="S21233" s="2">
        <v>1</v>
      </c>
      <c r="T21233" s="2" t="s">
        <v>81</v>
      </c>
    </row>
    <row r="21234" spans="1:20" x14ac:dyDescent="0.25">
      <c r="A21234">
        <v>1120884553</v>
      </c>
      <c r="B21234">
        <v>120763647</v>
      </c>
      <c r="C21234" t="s">
        <v>96</v>
      </c>
      <c r="D21234" t="s">
        <v>75</v>
      </c>
      <c r="E21234" t="s">
        <v>76</v>
      </c>
      <c r="F21234" s="7">
        <v>44293</v>
      </c>
      <c r="G21234" s="7">
        <v>44658</v>
      </c>
      <c r="H21234" t="s">
        <v>86</v>
      </c>
      <c r="I21234" t="s">
        <v>87</v>
      </c>
      <c r="J21234" s="7">
        <v>46155</v>
      </c>
      <c r="K21234" s="7">
        <v>44294</v>
      </c>
      <c r="L21234" s="7">
        <v>44658</v>
      </c>
      <c r="M21234" t="s">
        <v>86</v>
      </c>
      <c r="N21234" t="s">
        <v>79</v>
      </c>
      <c r="O21234">
        <v>2026</v>
      </c>
      <c r="P21234" s="2">
        <v>2</v>
      </c>
      <c r="Q21234" t="s">
        <v>80</v>
      </c>
      <c r="R21234" s="8">
        <v>46267</v>
      </c>
      <c r="S21234" s="2">
        <v>1</v>
      </c>
      <c r="T21234" s="2" t="s">
        <v>81</v>
      </c>
    </row>
    <row r="21235" spans="1:20" x14ac:dyDescent="0.25">
      <c r="A21235">
        <v>1120884604</v>
      </c>
      <c r="B21235">
        <v>120821530</v>
      </c>
      <c r="C21235" t="s">
        <v>82</v>
      </c>
      <c r="D21235" t="s">
        <v>75</v>
      </c>
      <c r="E21235" t="s">
        <v>76</v>
      </c>
      <c r="F21235" s="7">
        <v>44301</v>
      </c>
      <c r="G21235" s="7">
        <v>44484</v>
      </c>
      <c r="H21235" t="s">
        <v>77</v>
      </c>
      <c r="I21235" t="s">
        <v>78</v>
      </c>
      <c r="J21235" s="7">
        <v>46202</v>
      </c>
      <c r="K21235" s="7">
        <v>44302</v>
      </c>
      <c r="L21235" s="7">
        <v>44484</v>
      </c>
      <c r="M21235" t="s">
        <v>77</v>
      </c>
      <c r="N21235" t="s">
        <v>79</v>
      </c>
      <c r="O21235">
        <v>2026</v>
      </c>
      <c r="P21235" s="2">
        <v>2</v>
      </c>
      <c r="Q21235" t="s">
        <v>80</v>
      </c>
      <c r="R21235" s="8">
        <v>46267</v>
      </c>
      <c r="S21235" s="2">
        <v>1</v>
      </c>
      <c r="T21235" s="2" t="s">
        <v>81</v>
      </c>
    </row>
    <row r="21236" spans="1:20" x14ac:dyDescent="0.25">
      <c r="A21236">
        <v>1120884650</v>
      </c>
      <c r="B21236">
        <v>120868859</v>
      </c>
      <c r="C21236" t="s">
        <v>82</v>
      </c>
      <c r="D21236" t="s">
        <v>83</v>
      </c>
      <c r="E21236" t="s">
        <v>76</v>
      </c>
      <c r="F21236" s="7">
        <v>44308</v>
      </c>
      <c r="G21236" s="7">
        <v>44491</v>
      </c>
      <c r="H21236" t="s">
        <v>77</v>
      </c>
      <c r="I21236" t="s">
        <v>78</v>
      </c>
      <c r="J21236" s="7">
        <v>45491</v>
      </c>
      <c r="K21236" s="7">
        <v>45629</v>
      </c>
      <c r="L21236" s="7">
        <v>44491</v>
      </c>
      <c r="M21236" t="s">
        <v>77</v>
      </c>
      <c r="N21236" t="s">
        <v>79</v>
      </c>
      <c r="O21236">
        <v>2026</v>
      </c>
      <c r="P21236" s="2">
        <v>2</v>
      </c>
      <c r="Q21236" t="s">
        <v>80</v>
      </c>
      <c r="R21236" s="8">
        <v>46267</v>
      </c>
      <c r="S21236" s="2">
        <v>1</v>
      </c>
      <c r="T21236" s="2" t="s">
        <v>81</v>
      </c>
    </row>
    <row r="21237" spans="1:20" x14ac:dyDescent="0.25">
      <c r="A21237">
        <v>1120885047</v>
      </c>
      <c r="B21237">
        <v>121609061</v>
      </c>
      <c r="C21237" t="s">
        <v>74</v>
      </c>
      <c r="D21237" t="s">
        <v>75</v>
      </c>
      <c r="E21237" t="s">
        <v>76</v>
      </c>
      <c r="F21237" s="7">
        <v>44373</v>
      </c>
      <c r="G21237" s="7">
        <v>44738</v>
      </c>
      <c r="H21237" t="s">
        <v>86</v>
      </c>
      <c r="I21237" t="s">
        <v>87</v>
      </c>
      <c r="J21237" s="7">
        <v>46067</v>
      </c>
      <c r="K21237" s="7">
        <v>44377</v>
      </c>
      <c r="L21237" s="7">
        <v>44738</v>
      </c>
      <c r="M21237" t="s">
        <v>86</v>
      </c>
      <c r="N21237" t="s">
        <v>79</v>
      </c>
      <c r="O21237">
        <v>2026</v>
      </c>
      <c r="P21237" s="2">
        <v>2</v>
      </c>
      <c r="Q21237" t="s">
        <v>80</v>
      </c>
      <c r="R21237" s="8">
        <v>46267</v>
      </c>
      <c r="S21237" s="2">
        <v>1</v>
      </c>
      <c r="T21237" s="2" t="s">
        <v>81</v>
      </c>
    </row>
    <row r="21238" spans="1:20" x14ac:dyDescent="0.25">
      <c r="A21238">
        <v>1120885070</v>
      </c>
      <c r="B21238">
        <v>121624416</v>
      </c>
      <c r="C21238" t="s">
        <v>82</v>
      </c>
      <c r="D21238" t="s">
        <v>88</v>
      </c>
      <c r="E21238" t="s">
        <v>76</v>
      </c>
      <c r="F21238" s="7">
        <v>44375</v>
      </c>
      <c r="G21238" s="7">
        <v>44740</v>
      </c>
      <c r="H21238" t="s">
        <v>77</v>
      </c>
      <c r="I21238" t="s">
        <v>78</v>
      </c>
      <c r="J21238" s="7">
        <v>45747</v>
      </c>
      <c r="K21238" s="7">
        <v>45623</v>
      </c>
      <c r="L21238" s="7">
        <v>44740</v>
      </c>
      <c r="M21238" t="s">
        <v>77</v>
      </c>
      <c r="N21238" t="s">
        <v>79</v>
      </c>
      <c r="O21238">
        <v>2026</v>
      </c>
      <c r="P21238" s="2">
        <v>2</v>
      </c>
      <c r="Q21238" t="s">
        <v>80</v>
      </c>
      <c r="R21238" s="8">
        <v>46267</v>
      </c>
      <c r="S21238" s="2">
        <v>1</v>
      </c>
      <c r="T21238" s="2" t="s">
        <v>81</v>
      </c>
    </row>
    <row r="21239" spans="1:20" x14ac:dyDescent="0.25">
      <c r="A21239">
        <v>1120885820</v>
      </c>
      <c r="B21239">
        <v>121986502</v>
      </c>
      <c r="C21239" t="s">
        <v>91</v>
      </c>
      <c r="D21239" t="s">
        <v>75</v>
      </c>
      <c r="E21239" t="s">
        <v>76</v>
      </c>
      <c r="F21239" s="7">
        <v>44440</v>
      </c>
      <c r="G21239" s="7">
        <v>44805</v>
      </c>
      <c r="H21239" t="s">
        <v>77</v>
      </c>
      <c r="I21239" t="s">
        <v>89</v>
      </c>
      <c r="J21239" s="7">
        <v>46137</v>
      </c>
      <c r="K21239" s="7">
        <v>46118</v>
      </c>
      <c r="L21239" s="7">
        <v>44805</v>
      </c>
      <c r="M21239" t="s">
        <v>77</v>
      </c>
      <c r="N21239" t="s">
        <v>79</v>
      </c>
      <c r="O21239">
        <v>2026</v>
      </c>
      <c r="P21239" s="2">
        <v>2</v>
      </c>
      <c r="Q21239" t="s">
        <v>80</v>
      </c>
      <c r="R21239" s="8">
        <v>46267</v>
      </c>
      <c r="S21239" s="2">
        <v>1</v>
      </c>
      <c r="T21239" s="2" t="s">
        <v>81</v>
      </c>
    </row>
    <row r="21240" spans="1:20" x14ac:dyDescent="0.25">
      <c r="A21240">
        <v>1120886521</v>
      </c>
      <c r="B21240">
        <v>122314377</v>
      </c>
      <c r="C21240" t="s">
        <v>96</v>
      </c>
      <c r="D21240" t="s">
        <v>75</v>
      </c>
      <c r="E21240" t="s">
        <v>76</v>
      </c>
      <c r="F21240" s="7">
        <v>44504</v>
      </c>
      <c r="G21240" s="7">
        <v>44869</v>
      </c>
      <c r="H21240" t="s">
        <v>86</v>
      </c>
      <c r="I21240" t="s">
        <v>87</v>
      </c>
      <c r="J21240" s="7">
        <v>46156</v>
      </c>
      <c r="K21240" s="7">
        <v>44504</v>
      </c>
      <c r="L21240" s="7">
        <v>44869</v>
      </c>
      <c r="M21240" t="s">
        <v>86</v>
      </c>
      <c r="N21240" t="s">
        <v>79</v>
      </c>
      <c r="O21240">
        <v>2026</v>
      </c>
      <c r="P21240" s="2">
        <v>2</v>
      </c>
      <c r="Q21240" t="s">
        <v>80</v>
      </c>
      <c r="R21240" s="8">
        <v>46267</v>
      </c>
      <c r="S21240" s="2">
        <v>1</v>
      </c>
      <c r="T21240" s="2" t="s">
        <v>81</v>
      </c>
    </row>
    <row r="21241" spans="1:20" x14ac:dyDescent="0.25">
      <c r="A21241">
        <v>1120886533</v>
      </c>
      <c r="B21241">
        <v>122320132</v>
      </c>
      <c r="C21241" t="s">
        <v>94</v>
      </c>
      <c r="D21241" t="s">
        <v>75</v>
      </c>
      <c r="E21241" t="s">
        <v>76</v>
      </c>
      <c r="F21241" s="7">
        <v>44504</v>
      </c>
      <c r="G21241" s="7">
        <v>44685</v>
      </c>
      <c r="H21241" t="s">
        <v>77</v>
      </c>
      <c r="I21241" t="s">
        <v>78</v>
      </c>
      <c r="J21241" s="7">
        <v>44736</v>
      </c>
      <c r="K21241" s="7">
        <v>44505</v>
      </c>
      <c r="L21241" s="7">
        <v>44685</v>
      </c>
      <c r="M21241" t="s">
        <v>77</v>
      </c>
      <c r="N21241" t="s">
        <v>92</v>
      </c>
      <c r="O21241">
        <v>2026</v>
      </c>
      <c r="P21241" s="2">
        <v>2</v>
      </c>
      <c r="Q21241" t="s">
        <v>80</v>
      </c>
      <c r="R21241" s="8">
        <v>46267</v>
      </c>
      <c r="S21241" s="2">
        <v>1</v>
      </c>
      <c r="T21241" s="2" t="s">
        <v>81</v>
      </c>
    </row>
    <row r="21242" spans="1:20" x14ac:dyDescent="0.25">
      <c r="A21242">
        <v>1120887182</v>
      </c>
      <c r="B21242">
        <v>123276295</v>
      </c>
      <c r="C21242" t="s">
        <v>97</v>
      </c>
      <c r="D21242" t="s">
        <v>88</v>
      </c>
      <c r="E21242" t="s">
        <v>76</v>
      </c>
      <c r="F21242" s="7">
        <v>44659</v>
      </c>
      <c r="G21242" s="7">
        <v>46485</v>
      </c>
      <c r="H21242" t="s">
        <v>77</v>
      </c>
      <c r="I21242" t="s">
        <v>89</v>
      </c>
      <c r="J21242" s="7">
        <v>46178</v>
      </c>
      <c r="K21242" s="7">
        <v>46201</v>
      </c>
      <c r="L21242" s="7">
        <v>46485</v>
      </c>
      <c r="M21242" t="s">
        <v>77</v>
      </c>
      <c r="N21242" t="s">
        <v>79</v>
      </c>
      <c r="O21242">
        <v>2026</v>
      </c>
      <c r="P21242" s="2">
        <v>2</v>
      </c>
      <c r="Q21242" t="s">
        <v>80</v>
      </c>
      <c r="R21242" s="8">
        <v>46267</v>
      </c>
      <c r="S21242" s="2">
        <v>1</v>
      </c>
      <c r="T21242" s="2" t="s">
        <v>81</v>
      </c>
    </row>
    <row r="21243" spans="1:20" x14ac:dyDescent="0.25">
      <c r="A21243">
        <v>1120887252</v>
      </c>
      <c r="B21243">
        <v>123336020</v>
      </c>
      <c r="C21243" t="s">
        <v>74</v>
      </c>
      <c r="D21243" t="s">
        <v>75</v>
      </c>
      <c r="E21243" t="s">
        <v>76</v>
      </c>
      <c r="F21243" s="7">
        <v>44666</v>
      </c>
      <c r="G21243" s="7">
        <v>45031</v>
      </c>
      <c r="H21243" t="s">
        <v>77</v>
      </c>
      <c r="I21243" t="s">
        <v>78</v>
      </c>
      <c r="J21243" s="7"/>
      <c r="K21243" s="7">
        <v>44667</v>
      </c>
      <c r="L21243" s="7">
        <v>45031</v>
      </c>
      <c r="M21243" t="s">
        <v>77</v>
      </c>
      <c r="N21243"/>
      <c r="O21243">
        <v>2026</v>
      </c>
      <c r="P21243" s="2">
        <v>2</v>
      </c>
      <c r="Q21243" t="s">
        <v>80</v>
      </c>
      <c r="R21243" s="8">
        <v>46267</v>
      </c>
      <c r="S21243" s="2">
        <v>1</v>
      </c>
      <c r="T21243" s="2" t="s">
        <v>81</v>
      </c>
    </row>
    <row r="21244" spans="1:20" x14ac:dyDescent="0.25">
      <c r="A21244">
        <v>1120887539</v>
      </c>
      <c r="B21244">
        <v>123479023</v>
      </c>
      <c r="C21244" t="s">
        <v>74</v>
      </c>
      <c r="D21244" t="s">
        <v>83</v>
      </c>
      <c r="E21244" t="s">
        <v>76</v>
      </c>
      <c r="F21244" s="7">
        <v>44683</v>
      </c>
      <c r="G21244" s="7">
        <v>44867</v>
      </c>
      <c r="H21244" t="s">
        <v>77</v>
      </c>
      <c r="I21244" t="s">
        <v>84</v>
      </c>
      <c r="J21244" s="7">
        <v>45737</v>
      </c>
      <c r="K21244" s="7">
        <v>45652</v>
      </c>
      <c r="L21244" s="7">
        <v>44867</v>
      </c>
      <c r="M21244" t="s">
        <v>77</v>
      </c>
      <c r="N21244" t="s">
        <v>79</v>
      </c>
      <c r="O21244">
        <v>2026</v>
      </c>
      <c r="P21244" s="2">
        <v>2</v>
      </c>
      <c r="Q21244" t="s">
        <v>80</v>
      </c>
      <c r="R21244" s="8">
        <v>46267</v>
      </c>
      <c r="S21244" s="2">
        <v>1</v>
      </c>
      <c r="T21244" s="2" t="s">
        <v>81</v>
      </c>
    </row>
    <row r="21245" spans="1:20" x14ac:dyDescent="0.25">
      <c r="A21245">
        <v>1120888249</v>
      </c>
      <c r="B21245">
        <v>123903617</v>
      </c>
      <c r="C21245" t="s">
        <v>74</v>
      </c>
      <c r="D21245" t="s">
        <v>75</v>
      </c>
      <c r="E21245" t="s">
        <v>76</v>
      </c>
      <c r="F21245" s="7">
        <v>44735</v>
      </c>
      <c r="G21245" s="7">
        <v>45100</v>
      </c>
      <c r="H21245" t="s">
        <v>77</v>
      </c>
      <c r="I21245" t="s">
        <v>84</v>
      </c>
      <c r="J21245" s="7">
        <v>45581</v>
      </c>
      <c r="K21245" s="7">
        <v>45995</v>
      </c>
      <c r="L21245" s="7">
        <v>45100</v>
      </c>
      <c r="M21245" t="s">
        <v>77</v>
      </c>
      <c r="N21245" t="s">
        <v>79</v>
      </c>
      <c r="O21245">
        <v>2026</v>
      </c>
      <c r="P21245" s="2">
        <v>2</v>
      </c>
      <c r="Q21245" t="s">
        <v>80</v>
      </c>
      <c r="R21245" s="8">
        <v>46267</v>
      </c>
      <c r="S21245" s="2">
        <v>1</v>
      </c>
      <c r="T21245" s="2" t="s">
        <v>81</v>
      </c>
    </row>
    <row r="21246" spans="1:20" x14ac:dyDescent="0.25">
      <c r="A21246">
        <v>1120888250</v>
      </c>
      <c r="B21246">
        <v>123903617</v>
      </c>
      <c r="C21246" t="s">
        <v>74</v>
      </c>
      <c r="D21246" t="s">
        <v>75</v>
      </c>
      <c r="E21246" t="s">
        <v>76</v>
      </c>
      <c r="F21246" s="7">
        <v>44735</v>
      </c>
      <c r="G21246" s="7">
        <v>45100</v>
      </c>
      <c r="H21246" t="s">
        <v>77</v>
      </c>
      <c r="I21246" t="s">
        <v>84</v>
      </c>
      <c r="J21246" s="7">
        <v>45581</v>
      </c>
      <c r="K21246" s="7">
        <v>45944</v>
      </c>
      <c r="L21246" s="7">
        <v>45100</v>
      </c>
      <c r="M21246" t="s">
        <v>77</v>
      </c>
      <c r="N21246" t="s">
        <v>79</v>
      </c>
      <c r="O21246">
        <v>2026</v>
      </c>
      <c r="P21246" s="2">
        <v>2</v>
      </c>
      <c r="Q21246" t="s">
        <v>80</v>
      </c>
      <c r="R21246" s="8">
        <v>46267</v>
      </c>
      <c r="S21246" s="2">
        <v>1</v>
      </c>
      <c r="T21246" s="2" t="s">
        <v>81</v>
      </c>
    </row>
    <row r="21247" spans="1:20" x14ac:dyDescent="0.25">
      <c r="A21247">
        <v>1120888484</v>
      </c>
      <c r="B21247">
        <v>123999192</v>
      </c>
      <c r="C21247" t="s">
        <v>82</v>
      </c>
      <c r="D21247" t="s">
        <v>83</v>
      </c>
      <c r="E21247" t="s">
        <v>76</v>
      </c>
      <c r="F21247" s="7">
        <v>44747</v>
      </c>
      <c r="G21247" s="7">
        <v>44931</v>
      </c>
      <c r="H21247" t="s">
        <v>77</v>
      </c>
      <c r="I21247" t="s">
        <v>84</v>
      </c>
      <c r="J21247" s="7">
        <v>45432</v>
      </c>
      <c r="K21247" s="7">
        <v>45934</v>
      </c>
      <c r="L21247" s="7">
        <v>44931</v>
      </c>
      <c r="M21247" t="s">
        <v>77</v>
      </c>
      <c r="N21247" t="s">
        <v>79</v>
      </c>
      <c r="O21247">
        <v>2026</v>
      </c>
      <c r="P21247" s="2">
        <v>2</v>
      </c>
      <c r="Q21247" t="s">
        <v>80</v>
      </c>
      <c r="R21247" s="8">
        <v>46267</v>
      </c>
      <c r="S21247" s="2">
        <v>1</v>
      </c>
      <c r="T21247" s="2" t="s">
        <v>81</v>
      </c>
    </row>
    <row r="21248" spans="1:20" x14ac:dyDescent="0.25">
      <c r="A21248">
        <v>1120888635</v>
      </c>
      <c r="B21248">
        <v>124088572</v>
      </c>
      <c r="C21248" t="s">
        <v>82</v>
      </c>
      <c r="D21248" t="s">
        <v>75</v>
      </c>
      <c r="E21248" t="s">
        <v>76</v>
      </c>
      <c r="F21248" s="7">
        <v>44757</v>
      </c>
      <c r="G21248" s="7">
        <v>45122</v>
      </c>
      <c r="H21248" t="s">
        <v>77</v>
      </c>
      <c r="I21248" t="s">
        <v>78</v>
      </c>
      <c r="J21248" s="7"/>
      <c r="K21248" s="7">
        <v>45747</v>
      </c>
      <c r="L21248" s="7">
        <v>45122</v>
      </c>
      <c r="M21248" t="s">
        <v>77</v>
      </c>
      <c r="N21248"/>
      <c r="O21248">
        <v>2026</v>
      </c>
      <c r="P21248" s="2">
        <v>2</v>
      </c>
      <c r="Q21248" t="s">
        <v>80</v>
      </c>
      <c r="R21248" s="8">
        <v>46267</v>
      </c>
      <c r="S21248" s="2">
        <v>1</v>
      </c>
      <c r="T21248" s="2" t="s">
        <v>81</v>
      </c>
    </row>
    <row r="21249" spans="1:20" x14ac:dyDescent="0.25">
      <c r="A21249">
        <v>1120888702</v>
      </c>
      <c r="B21249">
        <v>124112368</v>
      </c>
      <c r="C21249" t="s">
        <v>82</v>
      </c>
      <c r="D21249" t="s">
        <v>88</v>
      </c>
      <c r="E21249" t="s">
        <v>76</v>
      </c>
      <c r="F21249" s="7">
        <v>44760</v>
      </c>
      <c r="G21249" s="7">
        <v>45125</v>
      </c>
      <c r="H21249" t="s">
        <v>77</v>
      </c>
      <c r="I21249" t="s">
        <v>84</v>
      </c>
      <c r="J21249" s="7">
        <v>45742</v>
      </c>
      <c r="K21249" s="7">
        <v>45631</v>
      </c>
      <c r="L21249" s="7">
        <v>45125</v>
      </c>
      <c r="M21249" t="s">
        <v>77</v>
      </c>
      <c r="N21249" t="s">
        <v>79</v>
      </c>
      <c r="O21249">
        <v>2026</v>
      </c>
      <c r="P21249" s="2">
        <v>2</v>
      </c>
      <c r="Q21249" t="s">
        <v>80</v>
      </c>
      <c r="R21249" s="8">
        <v>46267</v>
      </c>
      <c r="S21249" s="2">
        <v>1</v>
      </c>
      <c r="T21249" s="2" t="s">
        <v>81</v>
      </c>
    </row>
    <row r="21250" spans="1:20" x14ac:dyDescent="0.25">
      <c r="A21250">
        <v>1120888912</v>
      </c>
      <c r="B21250">
        <v>124210210</v>
      </c>
      <c r="C21250" t="s">
        <v>85</v>
      </c>
      <c r="D21250" t="s">
        <v>75</v>
      </c>
      <c r="E21250" t="s">
        <v>76</v>
      </c>
      <c r="F21250" s="7">
        <v>44775</v>
      </c>
      <c r="G21250" s="7">
        <v>45140</v>
      </c>
      <c r="H21250" t="s">
        <v>77</v>
      </c>
      <c r="I21250" t="s">
        <v>78</v>
      </c>
      <c r="J21250" s="7"/>
      <c r="K21250" s="7">
        <v>44902</v>
      </c>
      <c r="L21250" s="7">
        <v>45140</v>
      </c>
      <c r="M21250" t="s">
        <v>77</v>
      </c>
      <c r="N21250"/>
      <c r="O21250">
        <v>2026</v>
      </c>
      <c r="P21250" s="2">
        <v>2</v>
      </c>
      <c r="Q21250" t="s">
        <v>80</v>
      </c>
      <c r="R21250" s="8">
        <v>46267</v>
      </c>
      <c r="S21250" s="2">
        <v>1</v>
      </c>
      <c r="T21250" s="2" t="s">
        <v>81</v>
      </c>
    </row>
    <row r="21251" spans="1:20" x14ac:dyDescent="0.25">
      <c r="A21251">
        <v>1120890073</v>
      </c>
      <c r="B21251">
        <v>124597726</v>
      </c>
      <c r="C21251" t="s">
        <v>82</v>
      </c>
      <c r="D21251" t="s">
        <v>75</v>
      </c>
      <c r="E21251" t="s">
        <v>76</v>
      </c>
      <c r="F21251" s="7">
        <v>44802</v>
      </c>
      <c r="G21251" s="7">
        <v>45167</v>
      </c>
      <c r="H21251" t="s">
        <v>77</v>
      </c>
      <c r="I21251" t="s">
        <v>89</v>
      </c>
      <c r="J21251" s="7">
        <v>46132</v>
      </c>
      <c r="K21251" s="7">
        <v>44837</v>
      </c>
      <c r="L21251" s="7">
        <v>45167</v>
      </c>
      <c r="M21251" t="s">
        <v>77</v>
      </c>
      <c r="N21251" t="s">
        <v>79</v>
      </c>
      <c r="O21251">
        <v>2026</v>
      </c>
      <c r="P21251" s="2">
        <v>2</v>
      </c>
      <c r="Q21251" t="s">
        <v>80</v>
      </c>
      <c r="R21251" s="8">
        <v>46267</v>
      </c>
      <c r="S21251" s="2">
        <v>1</v>
      </c>
      <c r="T21251" s="2" t="s">
        <v>81</v>
      </c>
    </row>
    <row r="21252" spans="1:20" x14ac:dyDescent="0.25">
      <c r="A21252">
        <v>1120890417</v>
      </c>
      <c r="B21252">
        <v>124765792</v>
      </c>
      <c r="C21252" t="s">
        <v>85</v>
      </c>
      <c r="D21252" t="s">
        <v>75</v>
      </c>
      <c r="E21252" t="s">
        <v>76</v>
      </c>
      <c r="F21252" s="7">
        <v>44812</v>
      </c>
      <c r="G21252" s="7">
        <v>46638</v>
      </c>
      <c r="H21252" t="s">
        <v>77</v>
      </c>
      <c r="I21252" t="s">
        <v>78</v>
      </c>
      <c r="J21252" s="7">
        <v>45385</v>
      </c>
      <c r="K21252" s="7">
        <v>44900</v>
      </c>
      <c r="L21252" s="7">
        <v>46638</v>
      </c>
      <c r="M21252" t="s">
        <v>77</v>
      </c>
      <c r="N21252" t="s">
        <v>79</v>
      </c>
      <c r="O21252">
        <v>2026</v>
      </c>
      <c r="P21252" s="2">
        <v>2</v>
      </c>
      <c r="Q21252" t="s">
        <v>80</v>
      </c>
      <c r="R21252" s="8">
        <v>46267</v>
      </c>
      <c r="S21252" s="2">
        <v>1</v>
      </c>
      <c r="T21252" s="2" t="s">
        <v>81</v>
      </c>
    </row>
    <row r="21253" spans="1:20" x14ac:dyDescent="0.25">
      <c r="A21253">
        <v>1120891714</v>
      </c>
      <c r="B21253">
        <v>126285365</v>
      </c>
      <c r="C21253" t="s">
        <v>74</v>
      </c>
      <c r="D21253" t="s">
        <v>88</v>
      </c>
      <c r="E21253" t="s">
        <v>76</v>
      </c>
      <c r="F21253" s="7">
        <v>45080</v>
      </c>
      <c r="G21253" s="7">
        <v>45446</v>
      </c>
      <c r="H21253" t="s">
        <v>77</v>
      </c>
      <c r="I21253" t="s">
        <v>78</v>
      </c>
      <c r="J21253" s="7">
        <v>45499</v>
      </c>
      <c r="K21253" s="7">
        <v>45957</v>
      </c>
      <c r="L21253" s="7">
        <v>45446</v>
      </c>
      <c r="M21253" t="s">
        <v>77</v>
      </c>
      <c r="N21253" t="s">
        <v>79</v>
      </c>
      <c r="O21253">
        <v>2026</v>
      </c>
      <c r="P21253" s="2">
        <v>2</v>
      </c>
      <c r="Q21253" t="s">
        <v>80</v>
      </c>
      <c r="R21253" s="8">
        <v>46267</v>
      </c>
      <c r="S21253" s="2">
        <v>1</v>
      </c>
      <c r="T21253" s="2" t="s">
        <v>81</v>
      </c>
    </row>
    <row r="21254" spans="1:20" x14ac:dyDescent="0.25">
      <c r="A21254">
        <v>1120891930</v>
      </c>
      <c r="B21254">
        <v>126401031</v>
      </c>
      <c r="C21254" t="s">
        <v>85</v>
      </c>
      <c r="D21254" t="s">
        <v>88</v>
      </c>
      <c r="E21254" t="s">
        <v>76</v>
      </c>
      <c r="F21254" s="7">
        <v>45096</v>
      </c>
      <c r="G21254" s="7">
        <v>45462</v>
      </c>
      <c r="H21254" t="s">
        <v>77</v>
      </c>
      <c r="I21254" t="s">
        <v>78</v>
      </c>
      <c r="J21254" s="7">
        <v>46084</v>
      </c>
      <c r="K21254" s="7">
        <v>45096</v>
      </c>
      <c r="L21254" s="7">
        <v>45462</v>
      </c>
      <c r="M21254" t="s">
        <v>77</v>
      </c>
      <c r="N21254" t="s">
        <v>79</v>
      </c>
      <c r="O21254">
        <v>2026</v>
      </c>
      <c r="P21254" s="2">
        <v>2</v>
      </c>
      <c r="Q21254" t="s">
        <v>80</v>
      </c>
      <c r="R21254" s="8">
        <v>46267</v>
      </c>
      <c r="S21254" s="2">
        <v>1</v>
      </c>
      <c r="T21254" s="2" t="s">
        <v>81</v>
      </c>
    </row>
    <row r="21255" spans="1:20" x14ac:dyDescent="0.25">
      <c r="A21255">
        <v>1120891931</v>
      </c>
      <c r="B21255">
        <v>126401031</v>
      </c>
      <c r="C21255" t="s">
        <v>85</v>
      </c>
      <c r="D21255" t="s">
        <v>88</v>
      </c>
      <c r="E21255" t="s">
        <v>76</v>
      </c>
      <c r="F21255" s="7">
        <v>45096</v>
      </c>
      <c r="G21255" s="7">
        <v>45462</v>
      </c>
      <c r="H21255" t="s">
        <v>77</v>
      </c>
      <c r="I21255" t="s">
        <v>78</v>
      </c>
      <c r="J21255" s="7">
        <v>46084</v>
      </c>
      <c r="K21255" s="7">
        <v>46090</v>
      </c>
      <c r="L21255" s="7">
        <v>45462</v>
      </c>
      <c r="M21255" t="s">
        <v>77</v>
      </c>
      <c r="N21255" t="s">
        <v>79</v>
      </c>
      <c r="O21255">
        <v>2026</v>
      </c>
      <c r="P21255" s="2">
        <v>2</v>
      </c>
      <c r="Q21255" t="s">
        <v>80</v>
      </c>
      <c r="R21255" s="8">
        <v>46267</v>
      </c>
      <c r="S21255" s="2">
        <v>1</v>
      </c>
      <c r="T21255" s="2" t="s">
        <v>81</v>
      </c>
    </row>
    <row r="21256" spans="1:20" x14ac:dyDescent="0.25">
      <c r="A21256">
        <v>1120892079</v>
      </c>
      <c r="B21256">
        <v>126465149</v>
      </c>
      <c r="C21256" t="s">
        <v>74</v>
      </c>
      <c r="D21256" t="s">
        <v>88</v>
      </c>
      <c r="E21256" t="s">
        <v>76</v>
      </c>
      <c r="F21256" s="7">
        <v>45104</v>
      </c>
      <c r="G21256" s="7">
        <v>46931</v>
      </c>
      <c r="H21256" t="s">
        <v>77</v>
      </c>
      <c r="I21256" t="s">
        <v>78</v>
      </c>
      <c r="J21256" s="7"/>
      <c r="K21256" s="7">
        <v>45120</v>
      </c>
      <c r="L21256" s="7">
        <v>46931</v>
      </c>
      <c r="M21256" t="s">
        <v>77</v>
      </c>
      <c r="N21256"/>
      <c r="O21256">
        <v>2026</v>
      </c>
      <c r="P21256" s="2">
        <v>2</v>
      </c>
      <c r="Q21256" t="s">
        <v>80</v>
      </c>
      <c r="R21256" s="8">
        <v>46267</v>
      </c>
      <c r="S21256" s="2">
        <v>1</v>
      </c>
      <c r="T21256" s="2" t="s">
        <v>81</v>
      </c>
    </row>
    <row r="21257" spans="1:20" x14ac:dyDescent="0.25">
      <c r="A21257">
        <v>1120892610</v>
      </c>
      <c r="B21257">
        <v>126691973</v>
      </c>
      <c r="C21257" t="s">
        <v>74</v>
      </c>
      <c r="D21257" t="s">
        <v>75</v>
      </c>
      <c r="E21257" t="s">
        <v>76</v>
      </c>
      <c r="F21257" s="7">
        <v>45135</v>
      </c>
      <c r="G21257" s="7">
        <v>45501</v>
      </c>
      <c r="H21257" t="s">
        <v>77</v>
      </c>
      <c r="I21257" t="s">
        <v>78</v>
      </c>
      <c r="J21257" s="7"/>
      <c r="K21257" s="7">
        <v>45140</v>
      </c>
      <c r="L21257" s="7">
        <v>45501</v>
      </c>
      <c r="M21257" t="s">
        <v>77</v>
      </c>
      <c r="N21257"/>
      <c r="O21257">
        <v>2026</v>
      </c>
      <c r="P21257" s="2">
        <v>2</v>
      </c>
      <c r="Q21257" t="s">
        <v>80</v>
      </c>
      <c r="R21257" s="8">
        <v>46267</v>
      </c>
      <c r="S21257" s="2">
        <v>1</v>
      </c>
      <c r="T21257" s="2" t="s">
        <v>81</v>
      </c>
    </row>
    <row r="21258" spans="1:20" x14ac:dyDescent="0.25">
      <c r="A21258">
        <v>1120892943</v>
      </c>
      <c r="B21258">
        <v>126809312</v>
      </c>
      <c r="C21258" t="s">
        <v>91</v>
      </c>
      <c r="D21258" t="s">
        <v>88</v>
      </c>
      <c r="E21258" t="s">
        <v>76</v>
      </c>
      <c r="F21258" s="7">
        <v>45149</v>
      </c>
      <c r="G21258" s="7">
        <v>45515</v>
      </c>
      <c r="H21258" t="s">
        <v>77</v>
      </c>
      <c r="I21258" t="s">
        <v>78</v>
      </c>
      <c r="J21258" s="7">
        <v>45518</v>
      </c>
      <c r="K21258" s="7">
        <v>45810</v>
      </c>
      <c r="L21258" s="7">
        <v>45515</v>
      </c>
      <c r="M21258" t="s">
        <v>77</v>
      </c>
      <c r="N21258" t="s">
        <v>79</v>
      </c>
      <c r="O21258">
        <v>2026</v>
      </c>
      <c r="P21258" s="2">
        <v>2</v>
      </c>
      <c r="Q21258" t="s">
        <v>80</v>
      </c>
      <c r="R21258" s="8">
        <v>46267</v>
      </c>
      <c r="S21258" s="2">
        <v>1</v>
      </c>
      <c r="T21258" s="2" t="s">
        <v>81</v>
      </c>
    </row>
    <row r="21259" spans="1:20" x14ac:dyDescent="0.25">
      <c r="A21259">
        <v>1120893120</v>
      </c>
      <c r="B21259">
        <v>126891391</v>
      </c>
      <c r="C21259" t="s">
        <v>82</v>
      </c>
      <c r="D21259" t="s">
        <v>88</v>
      </c>
      <c r="E21259" t="s">
        <v>76</v>
      </c>
      <c r="F21259" s="7">
        <v>45161</v>
      </c>
      <c r="G21259" s="7">
        <v>45527</v>
      </c>
      <c r="H21259" t="s">
        <v>77</v>
      </c>
      <c r="I21259" t="s">
        <v>78</v>
      </c>
      <c r="J21259" s="7">
        <v>45633</v>
      </c>
      <c r="K21259" s="7">
        <v>45903</v>
      </c>
      <c r="L21259" s="7">
        <v>45527</v>
      </c>
      <c r="M21259" t="s">
        <v>77</v>
      </c>
      <c r="N21259" t="s">
        <v>79</v>
      </c>
      <c r="O21259">
        <v>2026</v>
      </c>
      <c r="P21259" s="2">
        <v>2</v>
      </c>
      <c r="Q21259" t="s">
        <v>80</v>
      </c>
      <c r="R21259" s="8">
        <v>46267</v>
      </c>
      <c r="S21259" s="2">
        <v>1</v>
      </c>
      <c r="T21259" s="2" t="s">
        <v>81</v>
      </c>
    </row>
    <row r="21260" spans="1:20" x14ac:dyDescent="0.25">
      <c r="A21260">
        <v>1120893836</v>
      </c>
      <c r="B21260">
        <v>127153501</v>
      </c>
      <c r="C21260" t="s">
        <v>91</v>
      </c>
      <c r="D21260" t="s">
        <v>88</v>
      </c>
      <c r="E21260" t="s">
        <v>76</v>
      </c>
      <c r="F21260" s="7">
        <v>45197</v>
      </c>
      <c r="G21260" s="7">
        <v>47024</v>
      </c>
      <c r="H21260" t="s">
        <v>77</v>
      </c>
      <c r="I21260" t="s">
        <v>78</v>
      </c>
      <c r="J21260" s="7">
        <v>45773</v>
      </c>
      <c r="K21260" s="7">
        <v>46053</v>
      </c>
      <c r="L21260" s="7">
        <v>47024</v>
      </c>
      <c r="M21260" t="s">
        <v>77</v>
      </c>
      <c r="N21260" t="s">
        <v>79</v>
      </c>
      <c r="O21260">
        <v>2026</v>
      </c>
      <c r="P21260" s="2">
        <v>2</v>
      </c>
      <c r="Q21260" t="s">
        <v>80</v>
      </c>
      <c r="R21260" s="8">
        <v>46267</v>
      </c>
      <c r="S21260" s="2">
        <v>1</v>
      </c>
      <c r="T21260" s="2" t="s">
        <v>81</v>
      </c>
    </row>
    <row r="21261" spans="1:20" x14ac:dyDescent="0.25">
      <c r="A21261">
        <v>1120894224</v>
      </c>
      <c r="B21261">
        <v>127284603</v>
      </c>
      <c r="C21261" t="s">
        <v>74</v>
      </c>
      <c r="D21261" t="s">
        <v>75</v>
      </c>
      <c r="E21261" t="s">
        <v>76</v>
      </c>
      <c r="F21261" s="7">
        <v>45215</v>
      </c>
      <c r="G21261" s="7">
        <v>45581</v>
      </c>
      <c r="H21261" t="s">
        <v>86</v>
      </c>
      <c r="I21261" t="s">
        <v>87</v>
      </c>
      <c r="J21261" s="7"/>
      <c r="K21261" s="7">
        <v>46022</v>
      </c>
      <c r="L21261" s="7">
        <v>45581</v>
      </c>
      <c r="M21261" t="s">
        <v>86</v>
      </c>
      <c r="N21261"/>
      <c r="O21261">
        <v>2026</v>
      </c>
      <c r="P21261" s="2">
        <v>2</v>
      </c>
      <c r="Q21261" t="s">
        <v>80</v>
      </c>
      <c r="R21261" s="8">
        <v>46267</v>
      </c>
      <c r="S21261" s="2">
        <v>1</v>
      </c>
      <c r="T21261" s="2" t="s">
        <v>81</v>
      </c>
    </row>
    <row r="21262" spans="1:20" x14ac:dyDescent="0.25">
      <c r="A21262">
        <v>1120895079</v>
      </c>
      <c r="B21262">
        <v>128355483</v>
      </c>
      <c r="C21262" t="s">
        <v>82</v>
      </c>
      <c r="D21262" t="s">
        <v>88</v>
      </c>
      <c r="E21262" t="s">
        <v>76</v>
      </c>
      <c r="F21262" s="7">
        <v>45371</v>
      </c>
      <c r="G21262" s="7">
        <v>45736</v>
      </c>
      <c r="H21262" t="s">
        <v>77</v>
      </c>
      <c r="I21262" t="s">
        <v>78</v>
      </c>
      <c r="J21262" s="7">
        <v>46151</v>
      </c>
      <c r="K21262" s="7">
        <v>45385</v>
      </c>
      <c r="L21262" s="7">
        <v>45736</v>
      </c>
      <c r="M21262" t="s">
        <v>77</v>
      </c>
      <c r="N21262" t="s">
        <v>79</v>
      </c>
      <c r="O21262">
        <v>2026</v>
      </c>
      <c r="P21262" s="2">
        <v>2</v>
      </c>
      <c r="Q21262" t="s">
        <v>80</v>
      </c>
      <c r="R21262" s="8">
        <v>46267</v>
      </c>
      <c r="S21262" s="2">
        <v>1</v>
      </c>
      <c r="T21262" s="2" t="s">
        <v>81</v>
      </c>
    </row>
    <row r="21263" spans="1:20" x14ac:dyDescent="0.25">
      <c r="A21263">
        <v>1120895084</v>
      </c>
      <c r="B21263">
        <v>128355541</v>
      </c>
      <c r="C21263" t="s">
        <v>74</v>
      </c>
      <c r="D21263" t="s">
        <v>88</v>
      </c>
      <c r="E21263" t="s">
        <v>76</v>
      </c>
      <c r="F21263" s="7">
        <v>45371</v>
      </c>
      <c r="G21263" s="7">
        <v>45736</v>
      </c>
      <c r="H21263" t="s">
        <v>77</v>
      </c>
      <c r="I21263" t="s">
        <v>78</v>
      </c>
      <c r="J21263" s="7"/>
      <c r="K21263" s="7">
        <v>45748</v>
      </c>
      <c r="L21263" s="7">
        <v>45736</v>
      </c>
      <c r="M21263" t="s">
        <v>77</v>
      </c>
      <c r="N21263"/>
      <c r="O21263">
        <v>2026</v>
      </c>
      <c r="P21263" s="2">
        <v>2</v>
      </c>
      <c r="Q21263" t="s">
        <v>80</v>
      </c>
      <c r="R21263" s="8">
        <v>46267</v>
      </c>
      <c r="S21263" s="2">
        <v>1</v>
      </c>
      <c r="T21263" s="2" t="s">
        <v>81</v>
      </c>
    </row>
    <row r="21264" spans="1:20" x14ac:dyDescent="0.25">
      <c r="A21264">
        <v>1120895353</v>
      </c>
      <c r="B21264">
        <v>128706807</v>
      </c>
      <c r="C21264" t="s">
        <v>74</v>
      </c>
      <c r="D21264" t="s">
        <v>88</v>
      </c>
      <c r="E21264" t="s">
        <v>76</v>
      </c>
      <c r="F21264" s="7">
        <v>45413</v>
      </c>
      <c r="G21264" s="7">
        <v>45778</v>
      </c>
      <c r="H21264" t="s">
        <v>77</v>
      </c>
      <c r="I21264" t="s">
        <v>78</v>
      </c>
      <c r="J21264" s="7">
        <v>46204</v>
      </c>
      <c r="K21264" s="7">
        <v>45747</v>
      </c>
      <c r="L21264" s="7">
        <v>45778</v>
      </c>
      <c r="M21264" t="s">
        <v>77</v>
      </c>
      <c r="N21264" t="s">
        <v>79</v>
      </c>
      <c r="O21264">
        <v>2026</v>
      </c>
      <c r="P21264" s="2">
        <v>2</v>
      </c>
      <c r="Q21264" t="s">
        <v>80</v>
      </c>
      <c r="R21264" s="8">
        <v>46267</v>
      </c>
      <c r="S21264" s="2">
        <v>1</v>
      </c>
      <c r="T21264" s="2" t="s">
        <v>81</v>
      </c>
    </row>
    <row r="21265" spans="1:20" x14ac:dyDescent="0.25">
      <c r="A21265">
        <v>1120895642</v>
      </c>
      <c r="B21265">
        <v>129039599</v>
      </c>
      <c r="C21265" t="s">
        <v>98</v>
      </c>
      <c r="D21265" t="s">
        <v>83</v>
      </c>
      <c r="E21265" t="s">
        <v>76</v>
      </c>
      <c r="F21265" s="7">
        <v>45447</v>
      </c>
      <c r="G21265" s="7">
        <v>45627</v>
      </c>
      <c r="H21265" t="s">
        <v>77</v>
      </c>
      <c r="I21265" t="s">
        <v>84</v>
      </c>
      <c r="J21265" s="7"/>
      <c r="K21265" s="7">
        <v>45553</v>
      </c>
      <c r="L21265" s="7">
        <v>45627</v>
      </c>
      <c r="M21265" t="s">
        <v>77</v>
      </c>
      <c r="N21265"/>
      <c r="O21265">
        <v>2026</v>
      </c>
      <c r="P21265" s="2">
        <v>2</v>
      </c>
      <c r="Q21265" t="s">
        <v>80</v>
      </c>
      <c r="R21265" s="8">
        <v>46267</v>
      </c>
      <c r="S21265" s="2">
        <v>1</v>
      </c>
      <c r="T21265" s="2" t="s">
        <v>81</v>
      </c>
    </row>
    <row r="21266" spans="1:20" x14ac:dyDescent="0.25">
      <c r="A21266">
        <v>1120895749</v>
      </c>
      <c r="B21266">
        <v>129096310</v>
      </c>
      <c r="C21266" t="s">
        <v>90</v>
      </c>
      <c r="D21266" t="s">
        <v>83</v>
      </c>
      <c r="E21266" t="s">
        <v>76</v>
      </c>
      <c r="F21266" s="7">
        <v>45460</v>
      </c>
      <c r="G21266" s="7">
        <v>45640</v>
      </c>
      <c r="H21266" t="s">
        <v>77</v>
      </c>
      <c r="I21266" t="s">
        <v>84</v>
      </c>
      <c r="J21266" s="7"/>
      <c r="K21266" s="7">
        <v>45532</v>
      </c>
      <c r="L21266" s="7">
        <v>45640</v>
      </c>
      <c r="M21266" t="s">
        <v>77</v>
      </c>
      <c r="N21266"/>
      <c r="O21266">
        <v>2026</v>
      </c>
      <c r="P21266" s="2">
        <v>2</v>
      </c>
      <c r="Q21266" t="s">
        <v>80</v>
      </c>
      <c r="R21266" s="8">
        <v>46267</v>
      </c>
      <c r="S21266" s="2">
        <v>1</v>
      </c>
      <c r="T21266" s="2" t="s">
        <v>81</v>
      </c>
    </row>
    <row r="21267" spans="1:20" x14ac:dyDescent="0.25">
      <c r="A21267">
        <v>1120895892</v>
      </c>
      <c r="B21267">
        <v>129211274</v>
      </c>
      <c r="C21267" t="s">
        <v>93</v>
      </c>
      <c r="D21267" t="s">
        <v>88</v>
      </c>
      <c r="E21267" t="s">
        <v>76</v>
      </c>
      <c r="F21267" s="7">
        <v>45484</v>
      </c>
      <c r="G21267" s="7">
        <v>45849</v>
      </c>
      <c r="H21267" t="s">
        <v>77</v>
      </c>
      <c r="I21267" t="s">
        <v>78</v>
      </c>
      <c r="J21267" s="7">
        <v>46107</v>
      </c>
      <c r="K21267" s="7">
        <v>45747</v>
      </c>
      <c r="L21267" s="7">
        <v>45849</v>
      </c>
      <c r="M21267" t="s">
        <v>77</v>
      </c>
      <c r="N21267" t="s">
        <v>79</v>
      </c>
      <c r="O21267">
        <v>2026</v>
      </c>
      <c r="P21267" s="2">
        <v>2</v>
      </c>
      <c r="Q21267" t="s">
        <v>80</v>
      </c>
      <c r="R21267" s="8">
        <v>46267</v>
      </c>
      <c r="S21267" s="2">
        <v>1</v>
      </c>
      <c r="T21267" s="2" t="s">
        <v>81</v>
      </c>
    </row>
    <row r="21268" spans="1:20" x14ac:dyDescent="0.25">
      <c r="A21268">
        <v>1120897023</v>
      </c>
      <c r="B21268">
        <v>129642617</v>
      </c>
      <c r="C21268" t="s">
        <v>93</v>
      </c>
      <c r="D21268" t="s">
        <v>83</v>
      </c>
      <c r="E21268" t="s">
        <v>76</v>
      </c>
      <c r="F21268" s="7">
        <v>45567</v>
      </c>
      <c r="G21268" s="7">
        <v>45749</v>
      </c>
      <c r="H21268" t="s">
        <v>77</v>
      </c>
      <c r="I21268" t="s">
        <v>84</v>
      </c>
      <c r="J21268" s="7"/>
      <c r="K21268" s="7">
        <v>45576</v>
      </c>
      <c r="L21268" s="7">
        <v>45749</v>
      </c>
      <c r="M21268" t="s">
        <v>77</v>
      </c>
      <c r="N21268"/>
      <c r="O21268">
        <v>2026</v>
      </c>
      <c r="P21268" s="2">
        <v>2</v>
      </c>
      <c r="Q21268" t="s">
        <v>80</v>
      </c>
      <c r="R21268" s="8">
        <v>46267</v>
      </c>
      <c r="S21268" s="2">
        <v>1</v>
      </c>
      <c r="T21268" s="2" t="s">
        <v>81</v>
      </c>
    </row>
    <row r="21269" spans="1:20" x14ac:dyDescent="0.25">
      <c r="A21269">
        <v>1120897756</v>
      </c>
      <c r="B21269">
        <v>129979807</v>
      </c>
      <c r="C21269" t="s">
        <v>94</v>
      </c>
      <c r="D21269" t="s">
        <v>88</v>
      </c>
      <c r="E21269" t="s">
        <v>76</v>
      </c>
      <c r="F21269" s="7">
        <v>45639</v>
      </c>
      <c r="G21269" s="7">
        <v>46004</v>
      </c>
      <c r="H21269" t="s">
        <v>77</v>
      </c>
      <c r="I21269" t="s">
        <v>78</v>
      </c>
      <c r="J21269" s="7">
        <v>45929</v>
      </c>
      <c r="K21269" s="7">
        <v>45931</v>
      </c>
      <c r="L21269" s="7">
        <v>46004</v>
      </c>
      <c r="M21269" t="s">
        <v>77</v>
      </c>
      <c r="N21269" t="s">
        <v>79</v>
      </c>
      <c r="O21269">
        <v>2026</v>
      </c>
      <c r="P21269" s="2">
        <v>2</v>
      </c>
      <c r="Q21269" t="s">
        <v>80</v>
      </c>
      <c r="R21269" s="8">
        <v>46267</v>
      </c>
      <c r="S21269" s="2">
        <v>1</v>
      </c>
      <c r="T21269" s="2" t="s">
        <v>81</v>
      </c>
    </row>
    <row r="21270" spans="1:20" x14ac:dyDescent="0.25">
      <c r="A21270">
        <v>1120898377</v>
      </c>
      <c r="B21270">
        <v>131153146</v>
      </c>
      <c r="C21270" t="s">
        <v>85</v>
      </c>
      <c r="D21270" t="s">
        <v>83</v>
      </c>
      <c r="E21270" t="s">
        <v>76</v>
      </c>
      <c r="F21270" s="7">
        <v>45733</v>
      </c>
      <c r="G21270" s="7">
        <v>47559</v>
      </c>
      <c r="H21270" t="s">
        <v>77</v>
      </c>
      <c r="I21270" t="s">
        <v>84</v>
      </c>
      <c r="J21270" s="7">
        <v>46163</v>
      </c>
      <c r="K21270" s="7">
        <v>45911</v>
      </c>
      <c r="L21270" s="7">
        <v>47559</v>
      </c>
      <c r="M21270" t="s">
        <v>77</v>
      </c>
      <c r="N21270" t="s">
        <v>79</v>
      </c>
      <c r="O21270">
        <v>2026</v>
      </c>
      <c r="P21270" s="2">
        <v>2</v>
      </c>
      <c r="Q21270" t="s">
        <v>80</v>
      </c>
      <c r="R21270" s="8">
        <v>46267</v>
      </c>
      <c r="S21270" s="2">
        <v>1</v>
      </c>
      <c r="T21270" s="2" t="s">
        <v>81</v>
      </c>
    </row>
    <row r="21271" spans="1:20" x14ac:dyDescent="0.25">
      <c r="A21271">
        <v>1120898378</v>
      </c>
      <c r="B21271">
        <v>131153146</v>
      </c>
      <c r="C21271" t="s">
        <v>85</v>
      </c>
      <c r="D21271" t="s">
        <v>83</v>
      </c>
      <c r="E21271" t="s">
        <v>76</v>
      </c>
      <c r="F21271" s="7">
        <v>45733</v>
      </c>
      <c r="G21271" s="7">
        <v>47559</v>
      </c>
      <c r="H21271" t="s">
        <v>77</v>
      </c>
      <c r="I21271" t="s">
        <v>84</v>
      </c>
      <c r="J21271" s="7">
        <v>46163</v>
      </c>
      <c r="K21271" s="7">
        <v>46112</v>
      </c>
      <c r="L21271" s="7">
        <v>47559</v>
      </c>
      <c r="M21271" t="s">
        <v>77</v>
      </c>
      <c r="N21271" t="s">
        <v>79</v>
      </c>
      <c r="O21271">
        <v>2026</v>
      </c>
      <c r="P21271" s="2">
        <v>2</v>
      </c>
      <c r="Q21271" t="s">
        <v>80</v>
      </c>
      <c r="R21271" s="8">
        <v>46267</v>
      </c>
      <c r="S21271" s="2">
        <v>1</v>
      </c>
      <c r="T21271" s="2" t="s">
        <v>81</v>
      </c>
    </row>
    <row r="21272" spans="1:20" x14ac:dyDescent="0.25">
      <c r="A21272">
        <v>1120899685</v>
      </c>
      <c r="B21272">
        <v>131768025</v>
      </c>
      <c r="C21272" t="s">
        <v>82</v>
      </c>
      <c r="D21272" t="s">
        <v>83</v>
      </c>
      <c r="E21272" t="s">
        <v>76</v>
      </c>
      <c r="F21272" s="7">
        <v>45917</v>
      </c>
      <c r="G21272" s="7">
        <v>46098</v>
      </c>
      <c r="H21272" t="s">
        <v>77</v>
      </c>
      <c r="I21272" t="s">
        <v>84</v>
      </c>
      <c r="J21272" s="7"/>
      <c r="K21272" s="7">
        <v>46163</v>
      </c>
      <c r="L21272" s="7">
        <v>46098</v>
      </c>
      <c r="M21272" t="s">
        <v>77</v>
      </c>
      <c r="N21272"/>
      <c r="O21272">
        <v>2026</v>
      </c>
      <c r="P21272" s="2">
        <v>2</v>
      </c>
      <c r="Q21272" t="s">
        <v>80</v>
      </c>
      <c r="R21272" s="8">
        <v>46267</v>
      </c>
      <c r="S21272" s="2">
        <v>1</v>
      </c>
      <c r="T21272" s="2" t="s">
        <v>81</v>
      </c>
    </row>
  </sheetData>
  <customSheetViews>
    <customSheetView guid="{A943B1F4-BD73-4997-B23E-5936B0D64A8C}">
      <selection activeCell="K1" sqref="K1"/>
      <pageMargins left="0" right="0" top="0" bottom="0" header="0" footer="0"/>
    </customSheetView>
  </customSheetView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7e57212-3e02-407f-8b2d-05f7d7f19b15" xsi:nil="true"/>
    <pgeRetentionTriggerDate xmlns="97e57212-3e02-407f-8b2d-05f7d7f19b15" xsi:nil="true"/>
    <mca9ac2a47d44219b4ff213ace4480ec xmlns="97e57212-3e02-407f-8b2d-05f7d7f19b15">
      <Terms xmlns="http://schemas.microsoft.com/office/infopath/2007/PartnerControls"/>
    </mca9ac2a47d44219b4ff213ace4480ec>
    <lcf76f155ced4ddcb4097134ff3c332f xmlns="3c0f859c-ad15-4a1a-a0fa-006f3c6ee0ab">
      <Terms xmlns="http://schemas.microsoft.com/office/infopath/2007/PartnerControls"/>
    </lcf76f155ced4ddcb4097134ff3c332f>
  </documentManagement>
</p:properties>
</file>

<file path=customXml/item2.xml><?xml version="1.0" encoding="utf-8"?>
<?mso-contentType ?>
<SharedContentType xmlns="Microsoft.SharePoint.Taxonomy.ContentTypeSync" SourceId="b06c99b3-cd83-43e5-b4c1-d62f316c1e37" ContentTypeId="0x0101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B231E5949DF74687C90EF91AC3C7FA" ma:contentTypeVersion="27" ma:contentTypeDescription="Create a new document." ma:contentTypeScope="" ma:versionID="d544547b6eeffc3067d8f00b4b0da5d0">
  <xsd:schema xmlns:xsd="http://www.w3.org/2001/XMLSchema" xmlns:xs="http://www.w3.org/2001/XMLSchema" xmlns:p="http://schemas.microsoft.com/office/2006/metadata/properties" xmlns:ns2="97e57212-3e02-407f-8b2d-05f7d7f19b15" xmlns:ns3="3c0f859c-ad15-4a1a-a0fa-006f3c6ee0ab" xmlns:ns4="e88bc686-2a5a-4a8c-98ae-cb9429efaf58" targetNamespace="http://schemas.microsoft.com/office/2006/metadata/properties" ma:root="true" ma:fieldsID="eff803d2a112a5a4a05f888f4f516797" ns2:_="" ns3:_="" ns4:_="">
    <xsd:import namespace="97e57212-3e02-407f-8b2d-05f7d7f19b15"/>
    <xsd:import namespace="3c0f859c-ad15-4a1a-a0fa-006f3c6ee0ab"/>
    <xsd:import namespace="e88bc686-2a5a-4a8c-98ae-cb9429efaf58"/>
    <xsd:element name="properties">
      <xsd:complexType>
        <xsd:sequence>
          <xsd:element name="documentManagement">
            <xsd:complexType>
              <xsd:all>
                <xsd:element ref="ns2:pgeRetentionTriggerDate" minOccurs="0"/>
                <xsd:element ref="ns2:mca9ac2a47d44219b4ff213ace4480ec" minOccurs="0"/>
                <xsd:element ref="ns2:TaxCatchAll" minOccurs="0"/>
                <xsd:element ref="ns2:TaxCatchAllLabel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lcf76f155ced4ddcb4097134ff3c332f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57212-3e02-407f-8b2d-05f7d7f19b15" elementFormDefault="qualified">
    <xsd:import namespace="http://schemas.microsoft.com/office/2006/documentManagement/types"/>
    <xsd:import namespace="http://schemas.microsoft.com/office/infopath/2007/PartnerControls"/>
    <xsd:element name="pgeRetentionTriggerDate" ma:index="3" nillable="true" ma:displayName="PGE Event Trigger Date" ma:description="This is a date field it will be populated when an event has occurred that will trigger retention" ma:format="DateOnly" ma:internalName="pgeRetentionTriggerDate">
      <xsd:simpleType>
        <xsd:restriction base="dms:DateTime"/>
      </xsd:simpleType>
    </xsd:element>
    <xsd:element name="mca9ac2a47d44219b4ff213ace4480ec" ma:index="8" nillable="true" ma:taxonomy="true" ma:internalName="mca9ac2a47d44219b4ff213ace4480ec" ma:taxonomyFieldName="pgeRecordCategory" ma:displayName="PGE Schedule Title" ma:fieldId="{6ca9ac2a-47d4-4219-b4ff-213ace4480ec}" ma:sspId="b06c99b3-cd83-43e5-b4c1-d62f316c1e37" ma:termSetId="adcc1c58-aad5-4d6c-b2f3-f9d1112c68e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855729ee-09ea-4683-9021-30fabac2bab5}" ma:internalName="TaxCatchAll" ma:showField="CatchAllData" ma:web="e88bc686-2a5a-4a8c-98ae-cb9429efaf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855729ee-09ea-4683-9021-30fabac2bab5}" ma:internalName="TaxCatchAllLabel" ma:readOnly="true" ma:showField="CatchAllDataLabel" ma:web="e88bc686-2a5a-4a8c-98ae-cb9429efaf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0f859c-ad15-4a1a-a0fa-006f3c6ee0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b06c99b3-cd83-43e5-b4c1-d62f316c1e3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8bc686-2a5a-4a8c-98ae-cb9429efaf58" elementFormDefault="qualified">
    <xsd:import namespace="http://schemas.microsoft.com/office/2006/documentManagement/types"/>
    <xsd:import namespace="http://schemas.microsoft.com/office/infopath/2007/PartnerControls"/>
    <xsd:element name="SharedWithUsers" ma:index="2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06DB0F-C26C-461A-BCC7-2325EE63198F}">
  <ds:schemaRefs>
    <ds:schemaRef ds:uri="http://purl.org/dc/elements/1.1/"/>
    <ds:schemaRef ds:uri="http://purl.org/dc/dcmitype/"/>
    <ds:schemaRef ds:uri="e88bc686-2a5a-4a8c-98ae-cb9429efaf5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97e57212-3e02-407f-8b2d-05f7d7f19b15"/>
    <ds:schemaRef ds:uri="http://schemas.openxmlformats.org/package/2006/metadata/core-properties"/>
    <ds:schemaRef ds:uri="3c0f859c-ad15-4a1a-a0fa-006f3c6ee0ab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DE1A2DA-3D5A-44FC-B05A-744303F7AD2C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EF8125A0-17A4-497C-BB18-AD31388B94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57212-3e02-407f-8b2d-05f7d7f19b15"/>
    <ds:schemaRef ds:uri="3c0f859c-ad15-4a1a-a0fa-006f3c6ee0ab"/>
    <ds:schemaRef ds:uri="e88bc686-2a5a-4a8c-98ae-cb9429efa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AB60628-503C-41EA-9BEF-C57C1AC9D48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b0d6fe9-5d6a-4bc0-a54c-bcad7a1ba9de}" enabled="1" method="Privileged" siteId="{44ae661a-ece6-41aa-bc96-7c2c85a0894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Table 1</vt:lpstr>
      <vt:lpstr>Table 2</vt:lpstr>
      <vt:lpstr>Table 3</vt:lpstr>
      <vt:lpstr>Table 4</vt:lpstr>
      <vt:lpstr>Table 5</vt:lpstr>
      <vt:lpstr>Table 6</vt:lpstr>
      <vt:lpstr>Table 7</vt:lpstr>
      <vt:lpstr>Table 8</vt:lpstr>
      <vt:lpstr>Table 9</vt:lpstr>
      <vt:lpstr>Table 10</vt:lpstr>
      <vt:lpstr>Table 11</vt:lpstr>
      <vt:lpstr>Table 12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Strawn, Clayton@EnergySafety</dc:creator>
  <cp:keywords/>
  <dc:description/>
  <cp:lastModifiedBy>Lau, Nelson</cp:lastModifiedBy>
  <cp:revision/>
  <dcterms:created xsi:type="dcterms:W3CDTF">2024-10-18T21:15:49Z</dcterms:created>
  <dcterms:modified xsi:type="dcterms:W3CDTF">2026-09-28T23:08:52Z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0x010100B5B231E5949DF74687C90EF91AC3C7FA</vt:lpwstr>
  </property>
  <property fmtid="{D5CDD505-2E9C-101B-9397-08002B2CF9AE}" pid="3" name="MediaServiceImageTags">
    <vt:lpwstr/>
  </property>
  <property fmtid="{D5CDD505-2E9C-101B-9397-08002B2CF9AE}" pid="4" name="pgeRecordCategory">
    <vt:lpwstr/>
  </property>
  <property fmtid="{D5CDD505-2E9C-101B-9397-08002B2CF9AE}" pid="5" name="Order">
    <vt:r8>10116100</vt:r8>
  </property>
  <property fmtid="{D5CDD505-2E9C-101B-9397-08002B2CF9AE}" pid="6" name="xd_Signature">
    <vt:bool>false</vt:bool>
  </property>
  <property fmtid="{D5CDD505-2E9C-101B-9397-08002B2CF9AE}" pid="7" name="xd_ProgID">
    <vt:lpwstr/>
  </property>
  <property fmtid="{D5CDD505-2E9C-101B-9397-08002B2CF9AE}" pid="8" name="TemplateUrl">
    <vt:lpwstr/>
  </property>
  <property fmtid="{D5CDD505-2E9C-101B-9397-08002B2CF9AE}" pid="9" name="ComplianceAssetId">
    <vt:lpwstr/>
  </property>
  <property fmtid="{D5CDD505-2E9C-101B-9397-08002B2CF9AE}" pid="10" name="_ExtendedDescription">
    <vt:lpwstr/>
  </property>
  <property fmtid="{D5CDD505-2E9C-101B-9397-08002B2CF9AE}" pid="11" name="TriggerFlowInfo">
    <vt:lpwstr/>
  </property>
</Properties>
</file>